
<file path=[Content_Types].xml><?xml version="1.0" encoding="utf-8"?>
<Types xmlns="http://schemas.openxmlformats.org/package/2006/content-types"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slides/slide210.xml" ContentType="application/vnd.openxmlformats-officedocument.presentationml.slide+xml"/>
  <Override PartName="/ppt/slides/slide211.xml" ContentType="application/vnd.openxmlformats-officedocument.presentationml.slide+xml"/>
  <Override PartName="/ppt/slides/slide212.xml" ContentType="application/vnd.openxmlformats-officedocument.presentationml.slide+xml"/>
  <Override PartName="/ppt/slides/slide213.xml" ContentType="application/vnd.openxmlformats-officedocument.presentationml.slide+xml"/>
  <Override PartName="/ppt/slides/slide214.xml" ContentType="application/vnd.openxmlformats-officedocument.presentationml.slide+xml"/>
  <Override PartName="/ppt/slides/slide215.xml" ContentType="application/vnd.openxmlformats-officedocument.presentationml.slide+xml"/>
  <Override PartName="/ppt/slides/slide216.xml" ContentType="application/vnd.openxmlformats-officedocument.presentationml.slide+xml"/>
  <Override PartName="/ppt/slides/slide217.xml" ContentType="application/vnd.openxmlformats-officedocument.presentationml.slide+xml"/>
  <Override PartName="/ppt/slides/slide218.xml" ContentType="application/vnd.openxmlformats-officedocument.presentationml.slide+xml"/>
  <Override PartName="/ppt/slides/slide219.xml" ContentType="application/vnd.openxmlformats-officedocument.presentationml.slide+xml"/>
  <Override PartName="/ppt/slides/slide220.xml" ContentType="application/vnd.openxmlformats-officedocument.presentationml.slide+xml"/>
  <Override PartName="/ppt/slides/slide221.xml" ContentType="application/vnd.openxmlformats-officedocument.presentationml.slide+xml"/>
  <Override PartName="/ppt/slides/slide222.xml" ContentType="application/vnd.openxmlformats-officedocument.presentationml.slide+xml"/>
  <Override PartName="/ppt/slides/slide223.xml" ContentType="application/vnd.openxmlformats-officedocument.presentationml.slide+xml"/>
  <Override PartName="/ppt/slides/slide224.xml" ContentType="application/vnd.openxmlformats-officedocument.presentationml.slide+xml"/>
  <Override PartName="/ppt/slides/slide225.xml" ContentType="application/vnd.openxmlformats-officedocument.presentationml.slide+xml"/>
  <Override PartName="/ppt/slides/slide226.xml" ContentType="application/vnd.openxmlformats-officedocument.presentationml.slide+xml"/>
  <Override PartName="/ppt/slides/slide227.xml" ContentType="application/vnd.openxmlformats-officedocument.presentationml.slide+xml"/>
  <Override PartName="/ppt/slides/slide228.xml" ContentType="application/vnd.openxmlformats-officedocument.presentationml.slide+xml"/>
  <Override PartName="/ppt/slides/slide229.xml" ContentType="application/vnd.openxmlformats-officedocument.presentationml.slide+xml"/>
  <Override PartName="/ppt/slides/slide230.xml" ContentType="application/vnd.openxmlformats-officedocument.presentationml.slide+xml"/>
  <Override PartName="/ppt/slides/slide231.xml" ContentType="application/vnd.openxmlformats-officedocument.presentationml.slide+xml"/>
  <Override PartName="/ppt/slides/slide232.xml" ContentType="application/vnd.openxmlformats-officedocument.presentationml.slide+xml"/>
  <Override PartName="/ppt/slides/slide233.xml" ContentType="application/vnd.openxmlformats-officedocument.presentationml.slide+xml"/>
  <Override PartName="/ppt/slides/slide234.xml" ContentType="application/vnd.openxmlformats-officedocument.presentationml.slide+xml"/>
  <Override PartName="/ppt/slides/slide235.xml" ContentType="application/vnd.openxmlformats-officedocument.presentationml.slide+xml"/>
  <Override PartName="/ppt/slides/slide236.xml" ContentType="application/vnd.openxmlformats-officedocument.presentationml.slide+xml"/>
  <Override PartName="/ppt/slides/slide237.xml" ContentType="application/vnd.openxmlformats-officedocument.presentationml.slide+xml"/>
  <Override PartName="/ppt/slides/slide238.xml" ContentType="application/vnd.openxmlformats-officedocument.presentationml.slide+xml"/>
  <Override PartName="/ppt/slides/slide239.xml" ContentType="application/vnd.openxmlformats-officedocument.presentationml.slide+xml"/>
  <Override PartName="/ppt/slides/slide240.xml" ContentType="application/vnd.openxmlformats-officedocument.presentationml.slide+xml"/>
  <Override PartName="/ppt/slides/slide241.xml" ContentType="application/vnd.openxmlformats-officedocument.presentationml.slide+xml"/>
  <Override PartName="/ppt/slides/slide242.xml" ContentType="application/vnd.openxmlformats-officedocument.presentationml.slide+xml"/>
  <Override PartName="/ppt/slides/slide243.xml" ContentType="application/vnd.openxmlformats-officedocument.presentationml.slide+xml"/>
  <Override PartName="/ppt/slides/slide244.xml" ContentType="application/vnd.openxmlformats-officedocument.presentationml.slide+xml"/>
  <Override PartName="/ppt/slides/slide245.xml" ContentType="application/vnd.openxmlformats-officedocument.presentationml.slide+xml"/>
  <Override PartName="/ppt/slides/slide246.xml" ContentType="application/vnd.openxmlformats-officedocument.presentationml.slide+xml"/>
  <Override PartName="/ppt/slides/slide247.xml" ContentType="application/vnd.openxmlformats-officedocument.presentationml.slide+xml"/>
  <Override PartName="/ppt/slides/slide248.xml" ContentType="application/vnd.openxmlformats-officedocument.presentationml.slide+xml"/>
  <Override PartName="/ppt/slides/slide249.xml" ContentType="application/vnd.openxmlformats-officedocument.presentationml.slide+xml"/>
  <Override PartName="/ppt/slides/slide250.xml" ContentType="application/vnd.openxmlformats-officedocument.presentationml.slide+xml"/>
  <Override PartName="/ppt/slides/slide251.xml" ContentType="application/vnd.openxmlformats-officedocument.presentationml.slide+xml"/>
  <Override PartName="/ppt/slides/slide252.xml" ContentType="application/vnd.openxmlformats-officedocument.presentationml.slide+xml"/>
  <Override PartName="/ppt/slides/slide253.xml" ContentType="application/vnd.openxmlformats-officedocument.presentationml.slide+xml"/>
  <Override PartName="/ppt/slides/slide254.xml" ContentType="application/vnd.openxmlformats-officedocument.presentationml.slide+xml"/>
  <Override PartName="/ppt/slides/slide255.xml" ContentType="application/vnd.openxmlformats-officedocument.presentationml.slide+xml"/>
  <Override PartName="/ppt/slides/slide256.xml" ContentType="application/vnd.openxmlformats-officedocument.presentationml.slide+xml"/>
  <Override PartName="/ppt/slides/slide257.xml" ContentType="application/vnd.openxmlformats-officedocument.presentationml.slide+xml"/>
  <Override PartName="/ppt/slides/slide258.xml" ContentType="application/vnd.openxmlformats-officedocument.presentationml.slide+xml"/>
  <Override PartName="/ppt/slides/slide259.xml" ContentType="application/vnd.openxmlformats-officedocument.presentationml.slide+xml"/>
  <Override PartName="/ppt/slides/slide260.xml" ContentType="application/vnd.openxmlformats-officedocument.presentationml.slide+xml"/>
  <Override PartName="/ppt/slides/slide261.xml" ContentType="application/vnd.openxmlformats-officedocument.presentationml.slide+xml"/>
  <Override PartName="/ppt/slides/slide262.xml" ContentType="application/vnd.openxmlformats-officedocument.presentationml.slide+xml"/>
  <Override PartName="/ppt/slides/slide263.xml" ContentType="application/vnd.openxmlformats-officedocument.presentationml.slide+xml"/>
  <Override PartName="/ppt/slides/slide264.xml" ContentType="application/vnd.openxmlformats-officedocument.presentationml.slide+xml"/>
  <Override PartName="/ppt/slides/slide265.xml" ContentType="application/vnd.openxmlformats-officedocument.presentationml.slide+xml"/>
  <Override PartName="/ppt/slides/slide266.xml" ContentType="application/vnd.openxmlformats-officedocument.presentationml.slide+xml"/>
  <Override PartName="/ppt/slides/slide267.xml" ContentType="application/vnd.openxmlformats-officedocument.presentationml.slide+xml"/>
  <Override PartName="/ppt/slides/slide268.xml" ContentType="application/vnd.openxmlformats-officedocument.presentationml.slide+xml"/>
  <Override PartName="/ppt/slides/slide269.xml" ContentType="application/vnd.openxmlformats-officedocument.presentationml.slide+xml"/>
  <Override PartName="/ppt/slides/slide270.xml" ContentType="application/vnd.openxmlformats-officedocument.presentationml.slide+xml"/>
  <Override PartName="/ppt/slides/slide271.xml" ContentType="application/vnd.openxmlformats-officedocument.presentationml.slide+xml"/>
  <Override PartName="/ppt/slides/slide272.xml" ContentType="application/vnd.openxmlformats-officedocument.presentationml.slide+xml"/>
  <Override PartName="/ppt/slides/slide273.xml" ContentType="application/vnd.openxmlformats-officedocument.presentationml.slide+xml"/>
  <Override PartName="/ppt/slides/slide274.xml" ContentType="application/vnd.openxmlformats-officedocument.presentationml.slide+xml"/>
  <Override PartName="/ppt/slides/slide275.xml" ContentType="application/vnd.openxmlformats-officedocument.presentationml.slide+xml"/>
  <Override PartName="/ppt/slides/slide276.xml" ContentType="application/vnd.openxmlformats-officedocument.presentationml.slide+xml"/>
  <Override PartName="/ppt/slides/slide277.xml" ContentType="application/vnd.openxmlformats-officedocument.presentationml.slide+xml"/>
  <Override PartName="/ppt/slides/slide278.xml" ContentType="application/vnd.openxmlformats-officedocument.presentationml.slide+xml"/>
  <Override PartName="/ppt/slides/slide279.xml" ContentType="application/vnd.openxmlformats-officedocument.presentationml.slide+xml"/>
  <Override PartName="/ppt/slides/slide280.xml" ContentType="application/vnd.openxmlformats-officedocument.presentationml.slide+xml"/>
  <Override PartName="/ppt/slides/slide281.xml" ContentType="application/vnd.openxmlformats-officedocument.presentationml.slide+xml"/>
  <Override PartName="/ppt/slides/slide282.xml" ContentType="application/vnd.openxmlformats-officedocument.presentationml.slide+xml"/>
  <Override PartName="/ppt/slides/slide283.xml" ContentType="application/vnd.openxmlformats-officedocument.presentationml.slide+xml"/>
  <Override PartName="/ppt/slides/slide284.xml" ContentType="application/vnd.openxmlformats-officedocument.presentationml.slide+xml"/>
  <Override PartName="/ppt/slides/slide285.xml" ContentType="application/vnd.openxmlformats-officedocument.presentationml.slide+xml"/>
  <Override PartName="/ppt/slides/slide286.xml" ContentType="application/vnd.openxmlformats-officedocument.presentationml.slide+xml"/>
  <Override PartName="/ppt/slides/slide287.xml" ContentType="application/vnd.openxmlformats-officedocument.presentationml.slide+xml"/>
  <Override PartName="/ppt/slides/slide288.xml" ContentType="application/vnd.openxmlformats-officedocument.presentationml.slide+xml"/>
  <Override PartName="/ppt/slides/slide289.xml" ContentType="application/vnd.openxmlformats-officedocument.presentationml.slide+xml"/>
  <Override PartName="/ppt/slides/slide290.xml" ContentType="application/vnd.openxmlformats-officedocument.presentationml.slide+xml"/>
  <Override PartName="/ppt/slides/slide291.xml" ContentType="application/vnd.openxmlformats-officedocument.presentationml.slide+xml"/>
  <Override PartName="/ppt/slides/slide292.xml" ContentType="application/vnd.openxmlformats-officedocument.presentationml.slide+xml"/>
  <Override PartName="/ppt/slides/slide293.xml" ContentType="application/vnd.openxmlformats-officedocument.presentationml.slide+xml"/>
  <Override PartName="/ppt/slides/slide294.xml" ContentType="application/vnd.openxmlformats-officedocument.presentationml.slide+xml"/>
  <Override PartName="/ppt/slides/slide295.xml" ContentType="application/vnd.openxmlformats-officedocument.presentationml.slide+xml"/>
  <Override PartName="/ppt/slides/slide296.xml" ContentType="application/vnd.openxmlformats-officedocument.presentationml.slide+xml"/>
  <Override PartName="/ppt/slides/slide297.xml" ContentType="application/vnd.openxmlformats-officedocument.presentationml.slide+xml"/>
  <Override PartName="/ppt/slides/slide298.xml" ContentType="application/vnd.openxmlformats-officedocument.presentationml.slide+xml"/>
  <Override PartName="/ppt/slides/slide299.xml" ContentType="application/vnd.openxmlformats-officedocument.presentationml.slide+xml"/>
  <Override PartName="/ppt/slides/slide300.xml" ContentType="application/vnd.openxmlformats-officedocument.presentationml.slide+xml"/>
  <Override PartName="/ppt/slides/slide301.xml" ContentType="application/vnd.openxmlformats-officedocument.presentationml.slide+xml"/>
  <Override PartName="/ppt/slides/slide302.xml" ContentType="application/vnd.openxmlformats-officedocument.presentationml.slide+xml"/>
  <Override PartName="/ppt/slides/slide303.xml" ContentType="application/vnd.openxmlformats-officedocument.presentationml.slide+xml"/>
  <Override PartName="/ppt/slides/slide304.xml" ContentType="application/vnd.openxmlformats-officedocument.presentationml.slide+xml"/>
  <Override PartName="/ppt/slides/slide305.xml" ContentType="application/vnd.openxmlformats-officedocument.presentationml.slide+xml"/>
  <Override PartName="/ppt/slides/slide306.xml" ContentType="application/vnd.openxmlformats-officedocument.presentationml.slide+xml"/>
  <Override PartName="/ppt/slides/slide307.xml" ContentType="application/vnd.openxmlformats-officedocument.presentationml.slide+xml"/>
  <Override PartName="/ppt/slides/slide308.xml" ContentType="application/vnd.openxmlformats-officedocument.presentationml.slide+xml"/>
  <Override PartName="/ppt/slides/slide309.xml" ContentType="application/vnd.openxmlformats-officedocument.presentationml.slide+xml"/>
  <Override PartName="/ppt/slides/slide310.xml" ContentType="application/vnd.openxmlformats-officedocument.presentationml.slide+xml"/>
  <Override PartName="/ppt/slides/slide311.xml" ContentType="application/vnd.openxmlformats-officedocument.presentationml.slide+xml"/>
  <Override PartName="/ppt/slides/slide312.xml" ContentType="application/vnd.openxmlformats-officedocument.presentationml.slide+xml"/>
  <Override PartName="/ppt/slides/slide313.xml" ContentType="application/vnd.openxmlformats-officedocument.presentationml.slide+xml"/>
  <Override PartName="/ppt/slides/slide314.xml" ContentType="application/vnd.openxmlformats-officedocument.presentationml.slide+xml"/>
  <Override PartName="/ppt/slides/slide315.xml" ContentType="application/vnd.openxmlformats-officedocument.presentationml.slide+xml"/>
  <Override PartName="/ppt/slides/slide316.xml" ContentType="application/vnd.openxmlformats-officedocument.presentationml.slide+xml"/>
  <Override PartName="/ppt/slides/slide317.xml" ContentType="application/vnd.openxmlformats-officedocument.presentationml.slide+xml"/>
  <Override PartName="/ppt/slides/slide318.xml" ContentType="application/vnd.openxmlformats-officedocument.presentationml.slide+xml"/>
  <Override PartName="/ppt/slides/slide319.xml" ContentType="application/vnd.openxmlformats-officedocument.presentationml.slide+xml"/>
  <Override PartName="/ppt/slides/slide320.xml" ContentType="application/vnd.openxmlformats-officedocument.presentationml.slide+xml"/>
  <Override PartName="/ppt/slides/slide321.xml" ContentType="application/vnd.openxmlformats-officedocument.presentationml.slide+xml"/>
  <Override PartName="/ppt/slides/slide322.xml" ContentType="application/vnd.openxmlformats-officedocument.presentationml.slide+xml"/>
  <Override PartName="/ppt/slides/slide323.xml" ContentType="application/vnd.openxmlformats-officedocument.presentationml.slide+xml"/>
  <Override PartName="/ppt/slides/slide324.xml" ContentType="application/vnd.openxmlformats-officedocument.presentationml.slide+xml"/>
  <Override PartName="/ppt/slides/slide325.xml" ContentType="application/vnd.openxmlformats-officedocument.presentationml.slide+xml"/>
  <Override PartName="/ppt/slides/slide326.xml" ContentType="application/vnd.openxmlformats-officedocument.presentationml.slide+xml"/>
  <Override PartName="/ppt/slides/slide327.xml" ContentType="application/vnd.openxmlformats-officedocument.presentationml.slide+xml"/>
  <Override PartName="/ppt/slides/slide328.xml" ContentType="application/vnd.openxmlformats-officedocument.presentationml.slide+xml"/>
  <Override PartName="/ppt/slides/slide329.xml" ContentType="application/vnd.openxmlformats-officedocument.presentationml.slide+xml"/>
  <Override PartName="/ppt/slides/slide330.xml" ContentType="application/vnd.openxmlformats-officedocument.presentationml.slide+xml"/>
  <Override PartName="/ppt/slides/slide331.xml" ContentType="application/vnd.openxmlformats-officedocument.presentationml.slide+xml"/>
  <Override PartName="/ppt/slides/slide332.xml" ContentType="application/vnd.openxmlformats-officedocument.presentationml.slide+xml"/>
  <Override PartName="/ppt/slides/slide333.xml" ContentType="application/vnd.openxmlformats-officedocument.presentationml.slide+xml"/>
  <Override PartName="/ppt/slides/slide334.xml" ContentType="application/vnd.openxmlformats-officedocument.presentationml.slide+xml"/>
  <Override PartName="/ppt/slides/slide335.xml" ContentType="application/vnd.openxmlformats-officedocument.presentationml.slide+xml"/>
  <Override PartName="/ppt/slides/slide336.xml" ContentType="application/vnd.openxmlformats-officedocument.presentationml.slide+xml"/>
  <Override PartName="/ppt/slides/slide337.xml" ContentType="application/vnd.openxmlformats-officedocument.presentationml.slide+xml"/>
  <Override PartName="/ppt/slides/slide338.xml" ContentType="application/vnd.openxmlformats-officedocument.presentationml.slide+xml"/>
  <Override PartName="/ppt/slides/slide339.xml" ContentType="application/vnd.openxmlformats-officedocument.presentationml.slide+xml"/>
  <Override PartName="/ppt/slides/slide340.xml" ContentType="application/vnd.openxmlformats-officedocument.presentationml.slide+xml"/>
  <Override PartName="/ppt/slides/slide341.xml" ContentType="application/vnd.openxmlformats-officedocument.presentationml.slide+xml"/>
  <Override PartName="/ppt/slides/slide342.xml" ContentType="application/vnd.openxmlformats-officedocument.presentationml.slide+xml"/>
  <Override PartName="/ppt/slides/slide343.xml" ContentType="application/vnd.openxmlformats-officedocument.presentationml.slide+xml"/>
  <Override PartName="/ppt/slides/slide344.xml" ContentType="application/vnd.openxmlformats-officedocument.presentationml.slide+xml"/>
  <Override PartName="/ppt/slides/slide345.xml" ContentType="application/vnd.openxmlformats-officedocument.presentationml.slide+xml"/>
  <Override PartName="/ppt/slides/slide346.xml" ContentType="application/vnd.openxmlformats-officedocument.presentationml.slide+xml"/>
  <Override PartName="/ppt/slides/slide347.xml" ContentType="application/vnd.openxmlformats-officedocument.presentationml.slide+xml"/>
  <Override PartName="/ppt/slides/slide348.xml" ContentType="application/vnd.openxmlformats-officedocument.presentationml.slide+xml"/>
  <Override PartName="/ppt/slides/slide349.xml" ContentType="application/vnd.openxmlformats-officedocument.presentationml.slide+xml"/>
  <Override PartName="/ppt/slides/slide350.xml" ContentType="application/vnd.openxmlformats-officedocument.presentationml.slide+xml"/>
  <Override PartName="/ppt/slides/slide351.xml" ContentType="application/vnd.openxmlformats-officedocument.presentationml.slide+xml"/>
  <Override PartName="/ppt/slides/slide352.xml" ContentType="application/vnd.openxmlformats-officedocument.presentationml.slide+xml"/>
  <Override PartName="/ppt/slides/slide353.xml" ContentType="application/vnd.openxmlformats-officedocument.presentationml.slide+xml"/>
  <Override PartName="/ppt/slides/slide354.xml" ContentType="application/vnd.openxmlformats-officedocument.presentationml.slide+xml"/>
  <Override PartName="/ppt/slides/slide35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ppt/notesSlides/notesSlide119.xml" ContentType="application/vnd.openxmlformats-officedocument.presentationml.notesSlide+xml"/>
  <Override PartName="/ppt/notesSlides/notesSlide120.xml" ContentType="application/vnd.openxmlformats-officedocument.presentationml.notesSlide+xml"/>
  <Override PartName="/ppt/notesSlides/notesSlide121.xml" ContentType="application/vnd.openxmlformats-officedocument.presentationml.notesSlide+xml"/>
  <Override PartName="/ppt/notesSlides/notesSlide122.xml" ContentType="application/vnd.openxmlformats-officedocument.presentationml.notesSlide+xml"/>
  <Override PartName="/ppt/notesSlides/notesSlide123.xml" ContentType="application/vnd.openxmlformats-officedocument.presentationml.notesSlide+xml"/>
  <Override PartName="/ppt/notesSlides/notesSlide124.xml" ContentType="application/vnd.openxmlformats-officedocument.presentationml.notesSlide+xml"/>
  <Override PartName="/ppt/notesSlides/notesSlide125.xml" ContentType="application/vnd.openxmlformats-officedocument.presentationml.notesSlide+xml"/>
  <Override PartName="/ppt/notesSlides/notesSlide126.xml" ContentType="application/vnd.openxmlformats-officedocument.presentationml.notesSlide+xml"/>
  <Override PartName="/ppt/notesSlides/notesSlide127.xml" ContentType="application/vnd.openxmlformats-officedocument.presentationml.notesSlide+xml"/>
  <Override PartName="/ppt/notesSlides/notesSlide128.xml" ContentType="application/vnd.openxmlformats-officedocument.presentationml.notesSlide+xml"/>
  <Override PartName="/ppt/notesSlides/notesSlide129.xml" ContentType="application/vnd.openxmlformats-officedocument.presentationml.notesSlide+xml"/>
  <Override PartName="/ppt/notesSlides/notesSlide130.xml" ContentType="application/vnd.openxmlformats-officedocument.presentationml.notesSlide+xml"/>
  <Override PartName="/ppt/notesSlides/notesSlide131.xml" ContentType="application/vnd.openxmlformats-officedocument.presentationml.notesSlide+xml"/>
  <Override PartName="/ppt/notesSlides/notesSlide132.xml" ContentType="application/vnd.openxmlformats-officedocument.presentationml.notesSlide+xml"/>
  <Override PartName="/ppt/notesSlides/notesSlide133.xml" ContentType="application/vnd.openxmlformats-officedocument.presentationml.notesSlide+xml"/>
  <Override PartName="/ppt/notesSlides/notesSlide134.xml" ContentType="application/vnd.openxmlformats-officedocument.presentationml.notesSlide+xml"/>
  <Override PartName="/ppt/notesSlides/notesSlide135.xml" ContentType="application/vnd.openxmlformats-officedocument.presentationml.notesSlide+xml"/>
  <Override PartName="/ppt/notesSlides/notesSlide136.xml" ContentType="application/vnd.openxmlformats-officedocument.presentationml.notesSlide+xml"/>
  <Override PartName="/ppt/notesSlides/notesSlide137.xml" ContentType="application/vnd.openxmlformats-officedocument.presentationml.notesSlide+xml"/>
  <Override PartName="/ppt/notesSlides/notesSlide138.xml" ContentType="application/vnd.openxmlformats-officedocument.presentationml.notesSlide+xml"/>
  <Override PartName="/ppt/notesSlides/notesSlide139.xml" ContentType="application/vnd.openxmlformats-officedocument.presentationml.notesSlide+xml"/>
  <Override PartName="/ppt/notesSlides/notesSlide140.xml" ContentType="application/vnd.openxmlformats-officedocument.presentationml.notesSlide+xml"/>
  <Override PartName="/ppt/notesSlides/notesSlide141.xml" ContentType="application/vnd.openxmlformats-officedocument.presentationml.notesSlide+xml"/>
  <Override PartName="/ppt/notesSlides/notesSlide142.xml" ContentType="application/vnd.openxmlformats-officedocument.presentationml.notesSlide+xml"/>
  <Override PartName="/ppt/notesSlides/notesSlide143.xml" ContentType="application/vnd.openxmlformats-officedocument.presentationml.notesSlide+xml"/>
  <Override PartName="/ppt/notesSlides/notesSlide144.xml" ContentType="application/vnd.openxmlformats-officedocument.presentationml.notesSlide+xml"/>
  <Override PartName="/ppt/notesSlides/notesSlide145.xml" ContentType="application/vnd.openxmlformats-officedocument.presentationml.notesSlide+xml"/>
  <Override PartName="/ppt/notesSlides/notesSlide146.xml" ContentType="application/vnd.openxmlformats-officedocument.presentationml.notesSlide+xml"/>
  <Override PartName="/ppt/notesSlides/notesSlide147.xml" ContentType="application/vnd.openxmlformats-officedocument.presentationml.notesSlide+xml"/>
  <Override PartName="/ppt/notesSlides/notesSlide148.xml" ContentType="application/vnd.openxmlformats-officedocument.presentationml.notesSlide+xml"/>
  <Override PartName="/ppt/notesSlides/notesSlide149.xml" ContentType="application/vnd.openxmlformats-officedocument.presentationml.notesSlide+xml"/>
  <Override PartName="/ppt/notesSlides/notesSlide150.xml" ContentType="application/vnd.openxmlformats-officedocument.presentationml.notesSlide+xml"/>
  <Override PartName="/ppt/notesSlides/notesSlide151.xml" ContentType="application/vnd.openxmlformats-officedocument.presentationml.notesSlide+xml"/>
  <Override PartName="/ppt/notesSlides/notesSlide152.xml" ContentType="application/vnd.openxmlformats-officedocument.presentationml.notesSlide+xml"/>
  <Override PartName="/ppt/notesSlides/notesSlide153.xml" ContentType="application/vnd.openxmlformats-officedocument.presentationml.notesSlide+xml"/>
  <Override PartName="/ppt/notesSlides/notesSlide154.xml" ContentType="application/vnd.openxmlformats-officedocument.presentationml.notesSlide+xml"/>
  <Override PartName="/ppt/notesSlides/notesSlide155.xml" ContentType="application/vnd.openxmlformats-officedocument.presentationml.notesSlide+xml"/>
  <Override PartName="/ppt/notesSlides/notesSlide156.xml" ContentType="application/vnd.openxmlformats-officedocument.presentationml.notesSlide+xml"/>
  <Override PartName="/ppt/notesSlides/notesSlide157.xml" ContentType="application/vnd.openxmlformats-officedocument.presentationml.notesSlide+xml"/>
  <Override PartName="/ppt/notesSlides/notesSlide158.xml" ContentType="application/vnd.openxmlformats-officedocument.presentationml.notesSlide+xml"/>
  <Override PartName="/ppt/notesSlides/notesSlide159.xml" ContentType="application/vnd.openxmlformats-officedocument.presentationml.notesSlide+xml"/>
  <Override PartName="/ppt/notesSlides/notesSlide160.xml" ContentType="application/vnd.openxmlformats-officedocument.presentationml.notesSlide+xml"/>
  <Override PartName="/ppt/notesSlides/notesSlide161.xml" ContentType="application/vnd.openxmlformats-officedocument.presentationml.notesSlide+xml"/>
  <Override PartName="/ppt/notesSlides/notesSlide162.xml" ContentType="application/vnd.openxmlformats-officedocument.presentationml.notesSlide+xml"/>
  <Override PartName="/ppt/notesSlides/notesSlide163.xml" ContentType="application/vnd.openxmlformats-officedocument.presentationml.notesSlide+xml"/>
  <Override PartName="/ppt/notesSlides/notesSlide164.xml" ContentType="application/vnd.openxmlformats-officedocument.presentationml.notesSlide+xml"/>
  <Override PartName="/ppt/notesSlides/notesSlide165.xml" ContentType="application/vnd.openxmlformats-officedocument.presentationml.notesSlide+xml"/>
  <Override PartName="/ppt/notesSlides/notesSlide166.xml" ContentType="application/vnd.openxmlformats-officedocument.presentationml.notesSlide+xml"/>
  <Override PartName="/ppt/notesSlides/notesSlide167.xml" ContentType="application/vnd.openxmlformats-officedocument.presentationml.notesSlide+xml"/>
  <Override PartName="/ppt/notesSlides/notesSlide168.xml" ContentType="application/vnd.openxmlformats-officedocument.presentationml.notesSlide+xml"/>
  <Override PartName="/ppt/notesSlides/notesSlide169.xml" ContentType="application/vnd.openxmlformats-officedocument.presentationml.notesSlide+xml"/>
  <Override PartName="/ppt/notesSlides/notesSlide170.xml" ContentType="application/vnd.openxmlformats-officedocument.presentationml.notesSlide+xml"/>
  <Override PartName="/ppt/notesSlides/notesSlide171.xml" ContentType="application/vnd.openxmlformats-officedocument.presentationml.notesSlide+xml"/>
  <Override PartName="/ppt/notesSlides/notesSlide172.xml" ContentType="application/vnd.openxmlformats-officedocument.presentationml.notesSlide+xml"/>
  <Override PartName="/ppt/notesSlides/notesSlide173.xml" ContentType="application/vnd.openxmlformats-officedocument.presentationml.notesSlide+xml"/>
  <Override PartName="/ppt/notesSlides/notesSlide174.xml" ContentType="application/vnd.openxmlformats-officedocument.presentationml.notesSlide+xml"/>
  <Override PartName="/ppt/notesSlides/notesSlide175.xml" ContentType="application/vnd.openxmlformats-officedocument.presentationml.notesSlide+xml"/>
  <Override PartName="/ppt/notesSlides/notesSlide176.xml" ContentType="application/vnd.openxmlformats-officedocument.presentationml.notesSlide+xml"/>
  <Override PartName="/ppt/notesSlides/notesSlide177.xml" ContentType="application/vnd.openxmlformats-officedocument.presentationml.notesSlide+xml"/>
  <Override PartName="/ppt/notesSlides/notesSlide178.xml" ContentType="application/vnd.openxmlformats-officedocument.presentationml.notesSlide+xml"/>
  <Override PartName="/ppt/notesSlides/notesSlide179.xml" ContentType="application/vnd.openxmlformats-officedocument.presentationml.notesSlide+xml"/>
  <Override PartName="/ppt/notesSlides/notesSlide180.xml" ContentType="application/vnd.openxmlformats-officedocument.presentationml.notesSlide+xml"/>
  <Override PartName="/ppt/notesSlides/notesSlide181.xml" ContentType="application/vnd.openxmlformats-officedocument.presentationml.notesSlide+xml"/>
  <Override PartName="/ppt/notesSlides/notesSlide182.xml" ContentType="application/vnd.openxmlformats-officedocument.presentationml.notesSlide+xml"/>
  <Override PartName="/ppt/notesSlides/notesSlide183.xml" ContentType="application/vnd.openxmlformats-officedocument.presentationml.notesSlide+xml"/>
  <Override PartName="/ppt/notesSlides/notesSlide184.xml" ContentType="application/vnd.openxmlformats-officedocument.presentationml.notesSlide+xml"/>
  <Override PartName="/ppt/notesSlides/notesSlide185.xml" ContentType="application/vnd.openxmlformats-officedocument.presentationml.notesSlide+xml"/>
  <Override PartName="/ppt/notesSlides/notesSlide186.xml" ContentType="application/vnd.openxmlformats-officedocument.presentationml.notesSlide+xml"/>
  <Override PartName="/ppt/notesSlides/notesSlide187.xml" ContentType="application/vnd.openxmlformats-officedocument.presentationml.notesSlide+xml"/>
  <Override PartName="/ppt/notesSlides/notesSlide188.xml" ContentType="application/vnd.openxmlformats-officedocument.presentationml.notesSlide+xml"/>
  <Override PartName="/ppt/notesSlides/notesSlide189.xml" ContentType="application/vnd.openxmlformats-officedocument.presentationml.notesSlide+xml"/>
  <Override PartName="/ppt/notesSlides/notesSlide190.xml" ContentType="application/vnd.openxmlformats-officedocument.presentationml.notesSlide+xml"/>
  <Override PartName="/ppt/notesSlides/notesSlide191.xml" ContentType="application/vnd.openxmlformats-officedocument.presentationml.notesSlide+xml"/>
  <Override PartName="/ppt/notesSlides/notesSlide192.xml" ContentType="application/vnd.openxmlformats-officedocument.presentationml.notesSlide+xml"/>
  <Override PartName="/ppt/notesSlides/notesSlide193.xml" ContentType="application/vnd.openxmlformats-officedocument.presentationml.notesSlide+xml"/>
  <Override PartName="/ppt/notesSlides/notesSlide194.xml" ContentType="application/vnd.openxmlformats-officedocument.presentationml.notesSlide+xml"/>
  <Override PartName="/ppt/notesSlides/notesSlide195.xml" ContentType="application/vnd.openxmlformats-officedocument.presentationml.notesSlide+xml"/>
  <Override PartName="/ppt/notesSlides/notesSlide196.xml" ContentType="application/vnd.openxmlformats-officedocument.presentationml.notesSlide+xml"/>
  <Override PartName="/ppt/notesSlides/notesSlide197.xml" ContentType="application/vnd.openxmlformats-officedocument.presentationml.notesSlide+xml"/>
  <Override PartName="/ppt/notesSlides/notesSlide198.xml" ContentType="application/vnd.openxmlformats-officedocument.presentationml.notesSlide+xml"/>
  <Override PartName="/ppt/notesSlides/notesSlide199.xml" ContentType="application/vnd.openxmlformats-officedocument.presentationml.notesSlide+xml"/>
  <Override PartName="/ppt/notesSlides/notesSlide200.xml" ContentType="application/vnd.openxmlformats-officedocument.presentationml.notesSlide+xml"/>
  <Override PartName="/ppt/notesSlides/notesSlide201.xml" ContentType="application/vnd.openxmlformats-officedocument.presentationml.notesSlide+xml"/>
  <Override PartName="/ppt/notesSlides/notesSlide202.xml" ContentType="application/vnd.openxmlformats-officedocument.presentationml.notesSlide+xml"/>
  <Override PartName="/ppt/notesSlides/notesSlide203.xml" ContentType="application/vnd.openxmlformats-officedocument.presentationml.notesSlide+xml"/>
  <Override PartName="/ppt/notesSlides/notesSlide204.xml" ContentType="application/vnd.openxmlformats-officedocument.presentationml.notesSlide+xml"/>
  <Override PartName="/ppt/notesSlides/notesSlide205.xml" ContentType="application/vnd.openxmlformats-officedocument.presentationml.notesSlide+xml"/>
  <Override PartName="/ppt/notesSlides/notesSlide206.xml" ContentType="application/vnd.openxmlformats-officedocument.presentationml.notesSlide+xml"/>
  <Override PartName="/ppt/notesSlides/notesSlide207.xml" ContentType="application/vnd.openxmlformats-officedocument.presentationml.notesSlide+xml"/>
  <Override PartName="/ppt/notesSlides/notesSlide208.xml" ContentType="application/vnd.openxmlformats-officedocument.presentationml.notesSlide+xml"/>
  <Override PartName="/ppt/notesSlides/notesSlide209.xml" ContentType="application/vnd.openxmlformats-officedocument.presentationml.notesSlide+xml"/>
  <Override PartName="/ppt/notesSlides/notesSlide210.xml" ContentType="application/vnd.openxmlformats-officedocument.presentationml.notesSlide+xml"/>
  <Override PartName="/ppt/notesSlides/notesSlide211.xml" ContentType="application/vnd.openxmlformats-officedocument.presentationml.notesSlide+xml"/>
  <Override PartName="/ppt/notesSlides/notesSlide212.xml" ContentType="application/vnd.openxmlformats-officedocument.presentationml.notesSlide+xml"/>
  <Override PartName="/ppt/notesSlides/notesSlide213.xml" ContentType="application/vnd.openxmlformats-officedocument.presentationml.notesSlide+xml"/>
  <Override PartName="/ppt/notesSlides/notesSlide214.xml" ContentType="application/vnd.openxmlformats-officedocument.presentationml.notesSlide+xml"/>
  <Override PartName="/ppt/notesSlides/notesSlide215.xml" ContentType="application/vnd.openxmlformats-officedocument.presentationml.notesSlide+xml"/>
  <Override PartName="/ppt/notesSlides/notesSlide216.xml" ContentType="application/vnd.openxmlformats-officedocument.presentationml.notesSlide+xml"/>
  <Override PartName="/ppt/notesSlides/notesSlide217.xml" ContentType="application/vnd.openxmlformats-officedocument.presentationml.notesSlide+xml"/>
  <Override PartName="/ppt/notesSlides/notesSlide218.xml" ContentType="application/vnd.openxmlformats-officedocument.presentationml.notesSlide+xml"/>
  <Override PartName="/ppt/notesSlides/notesSlide219.xml" ContentType="application/vnd.openxmlformats-officedocument.presentationml.notesSlide+xml"/>
  <Override PartName="/ppt/notesSlides/notesSlide220.xml" ContentType="application/vnd.openxmlformats-officedocument.presentationml.notesSlide+xml"/>
  <Override PartName="/ppt/notesSlides/notesSlide221.xml" ContentType="application/vnd.openxmlformats-officedocument.presentationml.notesSlide+xml"/>
  <Override PartName="/ppt/notesSlides/notesSlide222.xml" ContentType="application/vnd.openxmlformats-officedocument.presentationml.notesSlide+xml"/>
  <Override PartName="/ppt/notesSlides/notesSlide223.xml" ContentType="application/vnd.openxmlformats-officedocument.presentationml.notesSlide+xml"/>
  <Override PartName="/ppt/notesSlides/notesSlide224.xml" ContentType="application/vnd.openxmlformats-officedocument.presentationml.notesSlide+xml"/>
  <Override PartName="/ppt/notesSlides/notesSlide225.xml" ContentType="application/vnd.openxmlformats-officedocument.presentationml.notesSlide+xml"/>
  <Override PartName="/ppt/notesSlides/notesSlide226.xml" ContentType="application/vnd.openxmlformats-officedocument.presentationml.notesSlide+xml"/>
  <Override PartName="/ppt/notesSlides/notesSlide227.xml" ContentType="application/vnd.openxmlformats-officedocument.presentationml.notesSlide+xml"/>
  <Override PartName="/ppt/notesSlides/notesSlide228.xml" ContentType="application/vnd.openxmlformats-officedocument.presentationml.notesSlide+xml"/>
  <Override PartName="/ppt/notesSlides/notesSlide229.xml" ContentType="application/vnd.openxmlformats-officedocument.presentationml.notesSlide+xml"/>
  <Override PartName="/ppt/notesSlides/notesSlide230.xml" ContentType="application/vnd.openxmlformats-officedocument.presentationml.notesSlide+xml"/>
  <Override PartName="/ppt/notesSlides/notesSlide231.xml" ContentType="application/vnd.openxmlformats-officedocument.presentationml.notesSlide+xml"/>
  <Override PartName="/ppt/notesSlides/notesSlide232.xml" ContentType="application/vnd.openxmlformats-officedocument.presentationml.notesSlide+xml"/>
  <Override PartName="/ppt/notesSlides/notesSlide233.xml" ContentType="application/vnd.openxmlformats-officedocument.presentationml.notesSlide+xml"/>
  <Override PartName="/ppt/notesSlides/notesSlide234.xml" ContentType="application/vnd.openxmlformats-officedocument.presentationml.notesSlide+xml"/>
  <Override PartName="/ppt/notesSlides/notesSlide235.xml" ContentType="application/vnd.openxmlformats-officedocument.presentationml.notesSlide+xml"/>
  <Override PartName="/ppt/notesSlides/notesSlide236.xml" ContentType="application/vnd.openxmlformats-officedocument.presentationml.notesSlide+xml"/>
  <Override PartName="/ppt/notesSlides/notesSlide237.xml" ContentType="application/vnd.openxmlformats-officedocument.presentationml.notesSlide+xml"/>
  <Override PartName="/ppt/notesSlides/notesSlide238.xml" ContentType="application/vnd.openxmlformats-officedocument.presentationml.notesSlide+xml"/>
  <Override PartName="/ppt/notesSlides/notesSlide239.xml" ContentType="application/vnd.openxmlformats-officedocument.presentationml.notesSlide+xml"/>
  <Override PartName="/ppt/notesSlides/notesSlide240.xml" ContentType="application/vnd.openxmlformats-officedocument.presentationml.notesSlide+xml"/>
  <Override PartName="/ppt/notesSlides/notesSlide241.xml" ContentType="application/vnd.openxmlformats-officedocument.presentationml.notesSlide+xml"/>
  <Override PartName="/ppt/notesSlides/notesSlide242.xml" ContentType="application/vnd.openxmlformats-officedocument.presentationml.notesSlide+xml"/>
  <Override PartName="/ppt/notesSlides/notesSlide243.xml" ContentType="application/vnd.openxmlformats-officedocument.presentationml.notesSlide+xml"/>
  <Override PartName="/ppt/notesSlides/notesSlide244.xml" ContentType="application/vnd.openxmlformats-officedocument.presentationml.notesSlide+xml"/>
  <Override PartName="/ppt/notesSlides/notesSlide245.xml" ContentType="application/vnd.openxmlformats-officedocument.presentationml.notesSlide+xml"/>
  <Override PartName="/ppt/notesSlides/notesSlide246.xml" ContentType="application/vnd.openxmlformats-officedocument.presentationml.notesSlide+xml"/>
  <Override PartName="/ppt/notesSlides/notesSlide247.xml" ContentType="application/vnd.openxmlformats-officedocument.presentationml.notesSlide+xml"/>
  <Override PartName="/ppt/notesSlides/notesSlide248.xml" ContentType="application/vnd.openxmlformats-officedocument.presentationml.notesSlide+xml"/>
  <Override PartName="/ppt/notesSlides/notesSlide249.xml" ContentType="application/vnd.openxmlformats-officedocument.presentationml.notesSlide+xml"/>
  <Override PartName="/ppt/notesSlides/notesSlide250.xml" ContentType="application/vnd.openxmlformats-officedocument.presentationml.notesSlide+xml"/>
  <Override PartName="/ppt/notesSlides/notesSlide251.xml" ContentType="application/vnd.openxmlformats-officedocument.presentationml.notesSlide+xml"/>
  <Override PartName="/ppt/notesSlides/notesSlide252.xml" ContentType="application/vnd.openxmlformats-officedocument.presentationml.notesSlide+xml"/>
  <Override PartName="/ppt/notesSlides/notesSlide253.xml" ContentType="application/vnd.openxmlformats-officedocument.presentationml.notesSlide+xml"/>
  <Override PartName="/ppt/notesSlides/notesSlide254.xml" ContentType="application/vnd.openxmlformats-officedocument.presentationml.notesSlide+xml"/>
  <Override PartName="/ppt/notesSlides/notesSlide255.xml" ContentType="application/vnd.openxmlformats-officedocument.presentationml.notesSlide+xml"/>
  <Override PartName="/ppt/notesSlides/notesSlide256.xml" ContentType="application/vnd.openxmlformats-officedocument.presentationml.notesSlide+xml"/>
  <Override PartName="/ppt/notesSlides/notesSlide257.xml" ContentType="application/vnd.openxmlformats-officedocument.presentationml.notesSlide+xml"/>
  <Override PartName="/ppt/notesSlides/notesSlide258.xml" ContentType="application/vnd.openxmlformats-officedocument.presentationml.notesSlide+xml"/>
  <Override PartName="/ppt/notesSlides/notesSlide259.xml" ContentType="application/vnd.openxmlformats-officedocument.presentationml.notesSlide+xml"/>
  <Override PartName="/ppt/notesSlides/notesSlide260.xml" ContentType="application/vnd.openxmlformats-officedocument.presentationml.notesSlide+xml"/>
  <Override PartName="/ppt/notesSlides/notesSlide261.xml" ContentType="application/vnd.openxmlformats-officedocument.presentationml.notesSlide+xml"/>
  <Override PartName="/ppt/notesSlides/notesSlide262.xml" ContentType="application/vnd.openxmlformats-officedocument.presentationml.notesSlide+xml"/>
  <Override PartName="/ppt/notesSlides/notesSlide263.xml" ContentType="application/vnd.openxmlformats-officedocument.presentationml.notesSlide+xml"/>
  <Override PartName="/ppt/notesSlides/notesSlide264.xml" ContentType="application/vnd.openxmlformats-officedocument.presentationml.notesSlide+xml"/>
  <Override PartName="/ppt/notesSlides/notesSlide265.xml" ContentType="application/vnd.openxmlformats-officedocument.presentationml.notesSlide+xml"/>
  <Override PartName="/ppt/notesSlides/notesSlide266.xml" ContentType="application/vnd.openxmlformats-officedocument.presentationml.notesSlide+xml"/>
  <Override PartName="/ppt/notesSlides/notesSlide267.xml" ContentType="application/vnd.openxmlformats-officedocument.presentationml.notesSlide+xml"/>
  <Override PartName="/ppt/notesSlides/notesSlide268.xml" ContentType="application/vnd.openxmlformats-officedocument.presentationml.notesSlide+xml"/>
  <Override PartName="/ppt/notesSlides/notesSlide269.xml" ContentType="application/vnd.openxmlformats-officedocument.presentationml.notesSlide+xml"/>
  <Override PartName="/ppt/notesSlides/notesSlide270.xml" ContentType="application/vnd.openxmlformats-officedocument.presentationml.notesSlide+xml"/>
  <Override PartName="/ppt/notesSlides/notesSlide271.xml" ContentType="application/vnd.openxmlformats-officedocument.presentationml.notesSlide+xml"/>
  <Override PartName="/ppt/notesSlides/notesSlide272.xml" ContentType="application/vnd.openxmlformats-officedocument.presentationml.notesSlide+xml"/>
  <Override PartName="/ppt/notesSlides/notesSlide273.xml" ContentType="application/vnd.openxmlformats-officedocument.presentationml.notesSlide+xml"/>
  <Override PartName="/ppt/notesSlides/notesSlide274.xml" ContentType="application/vnd.openxmlformats-officedocument.presentationml.notesSlide+xml"/>
  <Override PartName="/ppt/notesSlides/notesSlide275.xml" ContentType="application/vnd.openxmlformats-officedocument.presentationml.notesSlide+xml"/>
  <Override PartName="/ppt/notesSlides/notesSlide276.xml" ContentType="application/vnd.openxmlformats-officedocument.presentationml.notesSlide+xml"/>
  <Override PartName="/ppt/notesSlides/notesSlide277.xml" ContentType="application/vnd.openxmlformats-officedocument.presentationml.notesSlide+xml"/>
  <Override PartName="/ppt/notesSlides/notesSlide278.xml" ContentType="application/vnd.openxmlformats-officedocument.presentationml.notesSlide+xml"/>
  <Override PartName="/ppt/notesSlides/notesSlide279.xml" ContentType="application/vnd.openxmlformats-officedocument.presentationml.notesSlide+xml"/>
  <Override PartName="/ppt/notesSlides/notesSlide280.xml" ContentType="application/vnd.openxmlformats-officedocument.presentationml.notesSlide+xml"/>
  <Override PartName="/ppt/notesSlides/notesSlide281.xml" ContentType="application/vnd.openxmlformats-officedocument.presentationml.notesSlide+xml"/>
  <Override PartName="/ppt/notesSlides/notesSlide282.xml" ContentType="application/vnd.openxmlformats-officedocument.presentationml.notesSlide+xml"/>
  <Override PartName="/ppt/notesSlides/notesSlide283.xml" ContentType="application/vnd.openxmlformats-officedocument.presentationml.notesSlide+xml"/>
  <Override PartName="/ppt/notesSlides/notesSlide284.xml" ContentType="application/vnd.openxmlformats-officedocument.presentationml.notesSlide+xml"/>
  <Override PartName="/ppt/notesSlides/notesSlide285.xml" ContentType="application/vnd.openxmlformats-officedocument.presentationml.notesSlide+xml"/>
  <Override PartName="/ppt/notesSlides/notesSlide286.xml" ContentType="application/vnd.openxmlformats-officedocument.presentationml.notesSlide+xml"/>
  <Override PartName="/ppt/notesSlides/notesSlide287.xml" ContentType="application/vnd.openxmlformats-officedocument.presentationml.notesSlide+xml"/>
  <Override PartName="/ppt/notesSlides/notesSlide288.xml" ContentType="application/vnd.openxmlformats-officedocument.presentationml.notesSlide+xml"/>
  <Override PartName="/ppt/notesSlides/notesSlide289.xml" ContentType="application/vnd.openxmlformats-officedocument.presentationml.notesSlide+xml"/>
  <Override PartName="/ppt/notesSlides/notesSlide290.xml" ContentType="application/vnd.openxmlformats-officedocument.presentationml.notesSlide+xml"/>
  <Override PartName="/ppt/notesSlides/notesSlide291.xml" ContentType="application/vnd.openxmlformats-officedocument.presentationml.notesSlide+xml"/>
  <Override PartName="/ppt/notesSlides/notesSlide292.xml" ContentType="application/vnd.openxmlformats-officedocument.presentationml.notesSlide+xml"/>
  <Override PartName="/ppt/notesSlides/notesSlide293.xml" ContentType="application/vnd.openxmlformats-officedocument.presentationml.notesSlide+xml"/>
  <Override PartName="/ppt/notesSlides/notesSlide294.xml" ContentType="application/vnd.openxmlformats-officedocument.presentationml.notesSlide+xml"/>
  <Override PartName="/ppt/notesSlides/notesSlide295.xml" ContentType="application/vnd.openxmlformats-officedocument.presentationml.notesSlide+xml"/>
  <Override PartName="/ppt/notesSlides/notesSlide296.xml" ContentType="application/vnd.openxmlformats-officedocument.presentationml.notesSlide+xml"/>
  <Override PartName="/ppt/notesSlides/notesSlide297.xml" ContentType="application/vnd.openxmlformats-officedocument.presentationml.notesSlide+xml"/>
  <Override PartName="/ppt/notesSlides/notesSlide298.xml" ContentType="application/vnd.openxmlformats-officedocument.presentationml.notesSlide+xml"/>
  <Override PartName="/ppt/notesSlides/notesSlide299.xml" ContentType="application/vnd.openxmlformats-officedocument.presentationml.notesSlide+xml"/>
  <Override PartName="/ppt/notesSlides/notesSlide300.xml" ContentType="application/vnd.openxmlformats-officedocument.presentationml.notesSlide+xml"/>
  <Override PartName="/ppt/notesSlides/notesSlide301.xml" ContentType="application/vnd.openxmlformats-officedocument.presentationml.notesSlide+xml"/>
  <Override PartName="/ppt/notesSlides/notesSlide302.xml" ContentType="application/vnd.openxmlformats-officedocument.presentationml.notesSlide+xml"/>
  <Override PartName="/ppt/notesSlides/notesSlide303.xml" ContentType="application/vnd.openxmlformats-officedocument.presentationml.notesSlide+xml"/>
  <Override PartName="/ppt/notesSlides/notesSlide304.xml" ContentType="application/vnd.openxmlformats-officedocument.presentationml.notesSlide+xml"/>
  <Override PartName="/ppt/notesSlides/notesSlide305.xml" ContentType="application/vnd.openxmlformats-officedocument.presentationml.notesSlide+xml"/>
  <Override PartName="/ppt/notesSlides/notesSlide306.xml" ContentType="application/vnd.openxmlformats-officedocument.presentationml.notesSlide+xml"/>
  <Override PartName="/ppt/notesSlides/notesSlide307.xml" ContentType="application/vnd.openxmlformats-officedocument.presentationml.notesSlide+xml"/>
  <Override PartName="/ppt/notesSlides/notesSlide308.xml" ContentType="application/vnd.openxmlformats-officedocument.presentationml.notesSlide+xml"/>
  <Override PartName="/ppt/notesSlides/notesSlide309.xml" ContentType="application/vnd.openxmlformats-officedocument.presentationml.notesSlide+xml"/>
  <Override PartName="/ppt/notesSlides/notesSlide310.xml" ContentType="application/vnd.openxmlformats-officedocument.presentationml.notesSlide+xml"/>
  <Override PartName="/ppt/notesSlides/notesSlide311.xml" ContentType="application/vnd.openxmlformats-officedocument.presentationml.notesSlide+xml"/>
  <Override PartName="/ppt/notesSlides/notesSlide312.xml" ContentType="application/vnd.openxmlformats-officedocument.presentationml.notesSlide+xml"/>
  <Override PartName="/ppt/notesSlides/notesSlide313.xml" ContentType="application/vnd.openxmlformats-officedocument.presentationml.notesSlide+xml"/>
  <Override PartName="/ppt/notesSlides/notesSlide314.xml" ContentType="application/vnd.openxmlformats-officedocument.presentationml.notesSlide+xml"/>
  <Override PartName="/ppt/notesSlides/notesSlide315.xml" ContentType="application/vnd.openxmlformats-officedocument.presentationml.notesSlide+xml"/>
  <Override PartName="/ppt/notesSlides/notesSlide316.xml" ContentType="application/vnd.openxmlformats-officedocument.presentationml.notesSlide+xml"/>
  <Override PartName="/ppt/notesSlides/notesSlide317.xml" ContentType="application/vnd.openxmlformats-officedocument.presentationml.notesSlide+xml"/>
  <Override PartName="/ppt/notesSlides/notesSlide318.xml" ContentType="application/vnd.openxmlformats-officedocument.presentationml.notesSlide+xml"/>
  <Override PartName="/ppt/notesSlides/notesSlide319.xml" ContentType="application/vnd.openxmlformats-officedocument.presentationml.notesSlide+xml"/>
  <Override PartName="/ppt/notesSlides/notesSlide320.xml" ContentType="application/vnd.openxmlformats-officedocument.presentationml.notesSlide+xml"/>
  <Override PartName="/ppt/notesSlides/notesSlide321.xml" ContentType="application/vnd.openxmlformats-officedocument.presentationml.notesSlide+xml"/>
  <Override PartName="/ppt/notesSlides/notesSlide322.xml" ContentType="application/vnd.openxmlformats-officedocument.presentationml.notesSlide+xml"/>
  <Override PartName="/ppt/notesSlides/notesSlide323.xml" ContentType="application/vnd.openxmlformats-officedocument.presentationml.notesSlide+xml"/>
  <Override PartName="/ppt/notesSlides/notesSlide324.xml" ContentType="application/vnd.openxmlformats-officedocument.presentationml.notesSlide+xml"/>
  <Override PartName="/ppt/notesSlides/notesSlide325.xml" ContentType="application/vnd.openxmlformats-officedocument.presentationml.notesSlide+xml"/>
  <Override PartName="/ppt/notesSlides/notesSlide326.xml" ContentType="application/vnd.openxmlformats-officedocument.presentationml.notesSlide+xml"/>
  <Override PartName="/ppt/notesSlides/notesSlide327.xml" ContentType="application/vnd.openxmlformats-officedocument.presentationml.notesSlide+xml"/>
  <Override PartName="/ppt/notesSlides/notesSlide328.xml" ContentType="application/vnd.openxmlformats-officedocument.presentationml.notesSlide+xml"/>
  <Override PartName="/ppt/notesSlides/notesSlide329.xml" ContentType="application/vnd.openxmlformats-officedocument.presentationml.notesSlide+xml"/>
  <Override PartName="/ppt/notesSlides/notesSlide330.xml" ContentType="application/vnd.openxmlformats-officedocument.presentationml.notesSlide+xml"/>
  <Override PartName="/ppt/notesSlides/notesSlide331.xml" ContentType="application/vnd.openxmlformats-officedocument.presentationml.notesSlide+xml"/>
  <Override PartName="/ppt/notesSlides/notesSlide332.xml" ContentType="application/vnd.openxmlformats-officedocument.presentationml.notesSlide+xml"/>
  <Override PartName="/ppt/notesSlides/notesSlide333.xml" ContentType="application/vnd.openxmlformats-officedocument.presentationml.notesSlide+xml"/>
  <Override PartName="/ppt/notesSlides/notesSlide334.xml" ContentType="application/vnd.openxmlformats-officedocument.presentationml.notesSlide+xml"/>
  <Override PartName="/ppt/notesSlides/notesSlide335.xml" ContentType="application/vnd.openxmlformats-officedocument.presentationml.notesSlide+xml"/>
  <Override PartName="/ppt/notesSlides/notesSlide336.xml" ContentType="application/vnd.openxmlformats-officedocument.presentationml.notesSlide+xml"/>
  <Override PartName="/ppt/notesSlides/notesSlide337.xml" ContentType="application/vnd.openxmlformats-officedocument.presentationml.notesSlide+xml"/>
  <Override PartName="/ppt/notesSlides/notesSlide338.xml" ContentType="application/vnd.openxmlformats-officedocument.presentationml.notesSlide+xml"/>
  <Override PartName="/ppt/notesSlides/notesSlide339.xml" ContentType="application/vnd.openxmlformats-officedocument.presentationml.notesSlide+xml"/>
  <Override PartName="/ppt/notesSlides/notesSlide340.xml" ContentType="application/vnd.openxmlformats-officedocument.presentationml.notesSlide+xml"/>
  <Override PartName="/ppt/notesSlides/notesSlide341.xml" ContentType="application/vnd.openxmlformats-officedocument.presentationml.notesSlide+xml"/>
  <Override PartName="/ppt/notesSlides/notesSlide342.xml" ContentType="application/vnd.openxmlformats-officedocument.presentationml.notesSlide+xml"/>
  <Override PartName="/ppt/notesSlides/notesSlide343.xml" ContentType="application/vnd.openxmlformats-officedocument.presentationml.notesSlide+xml"/>
  <Override PartName="/ppt/notesSlides/notesSlide344.xml" ContentType="application/vnd.openxmlformats-officedocument.presentationml.notesSlide+xml"/>
  <Override PartName="/ppt/notesSlides/notesSlide345.xml" ContentType="application/vnd.openxmlformats-officedocument.presentationml.notesSlide+xml"/>
  <Override PartName="/ppt/notesSlides/notesSlide34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59" r:id="rId1"/>
  </p:sldMasterIdLst>
  <p:notesMasterIdLst>
    <p:notesMasterId r:id="rId357"/>
  </p:notesMasterIdLst>
  <p:handoutMasterIdLst>
    <p:handoutMasterId r:id="rId358"/>
  </p:handoutMasterIdLst>
  <p:sldIdLst>
    <p:sldId id="256" r:id="rId2"/>
    <p:sldId id="257" r:id="rId3"/>
    <p:sldId id="258" r:id="rId4"/>
    <p:sldId id="259" r:id="rId5"/>
    <p:sldId id="260" r:id="rId6"/>
    <p:sldId id="261" r:id="rId7"/>
    <p:sldId id="264" r:id="rId8"/>
    <p:sldId id="342" r:id="rId9"/>
    <p:sldId id="266" r:id="rId10"/>
    <p:sldId id="267" r:id="rId11"/>
    <p:sldId id="268" r:id="rId12"/>
    <p:sldId id="269" r:id="rId13"/>
    <p:sldId id="377" r:id="rId14"/>
    <p:sldId id="378" r:id="rId15"/>
    <p:sldId id="379" r:id="rId16"/>
    <p:sldId id="380" r:id="rId17"/>
    <p:sldId id="381" r:id="rId18"/>
    <p:sldId id="382" r:id="rId19"/>
    <p:sldId id="383" r:id="rId20"/>
    <p:sldId id="384" r:id="rId21"/>
    <p:sldId id="385" r:id="rId22"/>
    <p:sldId id="393" r:id="rId23"/>
    <p:sldId id="579" r:id="rId24"/>
    <p:sldId id="580" r:id="rId25"/>
    <p:sldId id="582" r:id="rId26"/>
    <p:sldId id="583" r:id="rId27"/>
    <p:sldId id="584" r:id="rId28"/>
    <p:sldId id="386" r:id="rId29"/>
    <p:sldId id="387" r:id="rId30"/>
    <p:sldId id="460" r:id="rId31"/>
    <p:sldId id="461" r:id="rId32"/>
    <p:sldId id="462" r:id="rId33"/>
    <p:sldId id="463" r:id="rId34"/>
    <p:sldId id="464" r:id="rId35"/>
    <p:sldId id="465" r:id="rId36"/>
    <p:sldId id="278" r:id="rId37"/>
    <p:sldId id="279" r:id="rId38"/>
    <p:sldId id="403" r:id="rId39"/>
    <p:sldId id="404" r:id="rId40"/>
    <p:sldId id="405" r:id="rId41"/>
    <p:sldId id="406" r:id="rId42"/>
    <p:sldId id="421" r:id="rId43"/>
    <p:sldId id="262" r:id="rId44"/>
    <p:sldId id="339" r:id="rId45"/>
    <p:sldId id="340" r:id="rId46"/>
    <p:sldId id="395" r:id="rId47"/>
    <p:sldId id="396" r:id="rId48"/>
    <p:sldId id="397" r:id="rId49"/>
    <p:sldId id="453" r:id="rId50"/>
    <p:sldId id="456" r:id="rId51"/>
    <p:sldId id="455" r:id="rId52"/>
    <p:sldId id="457" r:id="rId53"/>
    <p:sldId id="454" r:id="rId54"/>
    <p:sldId id="459" r:id="rId55"/>
    <p:sldId id="398" r:id="rId56"/>
    <p:sldId id="570" r:id="rId57"/>
    <p:sldId id="569" r:id="rId58"/>
    <p:sldId id="571" r:id="rId59"/>
    <p:sldId id="573" r:id="rId60"/>
    <p:sldId id="574" r:id="rId61"/>
    <p:sldId id="572" r:id="rId62"/>
    <p:sldId id="575" r:id="rId63"/>
    <p:sldId id="576" r:id="rId64"/>
    <p:sldId id="577" r:id="rId65"/>
    <p:sldId id="341" r:id="rId66"/>
    <p:sldId id="316" r:id="rId67"/>
    <p:sldId id="317" r:id="rId68"/>
    <p:sldId id="318" r:id="rId69"/>
    <p:sldId id="319" r:id="rId70"/>
    <p:sldId id="369" r:id="rId71"/>
    <p:sldId id="424" r:id="rId72"/>
    <p:sldId id="425" r:id="rId73"/>
    <p:sldId id="426" r:id="rId74"/>
    <p:sldId id="427" r:id="rId75"/>
    <p:sldId id="466" r:id="rId76"/>
    <p:sldId id="467" r:id="rId77"/>
    <p:sldId id="468" r:id="rId78"/>
    <p:sldId id="469" r:id="rId79"/>
    <p:sldId id="472" r:id="rId80"/>
    <p:sldId id="473" r:id="rId81"/>
    <p:sldId id="474" r:id="rId82"/>
    <p:sldId id="475" r:id="rId83"/>
    <p:sldId id="476" r:id="rId84"/>
    <p:sldId id="470" r:id="rId85"/>
    <p:sldId id="477" r:id="rId86"/>
    <p:sldId id="478" r:id="rId87"/>
    <p:sldId id="479" r:id="rId88"/>
    <p:sldId id="480" r:id="rId89"/>
    <p:sldId id="481" r:id="rId90"/>
    <p:sldId id="471" r:id="rId91"/>
    <p:sldId id="482" r:id="rId92"/>
    <p:sldId id="483" r:id="rId93"/>
    <p:sldId id="484" r:id="rId94"/>
    <p:sldId id="485" r:id="rId95"/>
    <p:sldId id="486" r:id="rId96"/>
    <p:sldId id="320" r:id="rId97"/>
    <p:sldId id="442" r:id="rId98"/>
    <p:sldId id="443" r:id="rId99"/>
    <p:sldId id="323" r:id="rId100"/>
    <p:sldId id="303" r:id="rId101"/>
    <p:sldId id="298" r:id="rId102"/>
    <p:sldId id="299" r:id="rId103"/>
    <p:sldId id="354" r:id="rId104"/>
    <p:sldId id="429" r:id="rId105"/>
    <p:sldId id="355" r:id="rId106"/>
    <p:sldId id="302" r:id="rId107"/>
    <p:sldId id="430" r:id="rId108"/>
    <p:sldId id="304" r:id="rId109"/>
    <p:sldId id="432" r:id="rId110"/>
    <p:sldId id="433" r:id="rId111"/>
    <p:sldId id="306" r:id="rId112"/>
    <p:sldId id="370" r:id="rId113"/>
    <p:sldId id="371" r:id="rId114"/>
    <p:sldId id="309" r:id="rId115"/>
    <p:sldId id="310" r:id="rId116"/>
    <p:sldId id="434" r:id="rId117"/>
    <p:sldId id="435" r:id="rId118"/>
    <p:sldId id="436" r:id="rId119"/>
    <p:sldId id="314" r:id="rId120"/>
    <p:sldId id="315" r:id="rId121"/>
    <p:sldId id="437" r:id="rId122"/>
    <p:sldId id="358" r:id="rId123"/>
    <p:sldId id="359" r:id="rId124"/>
    <p:sldId id="360" r:id="rId125"/>
    <p:sldId id="361" r:id="rId126"/>
    <p:sldId id="362" r:id="rId127"/>
    <p:sldId id="445" r:id="rId128"/>
    <p:sldId id="363" r:id="rId129"/>
    <p:sldId id="364" r:id="rId130"/>
    <p:sldId id="365" r:id="rId131"/>
    <p:sldId id="366" r:id="rId132"/>
    <p:sldId id="446" r:id="rId133"/>
    <p:sldId id="367" r:id="rId134"/>
    <p:sldId id="448" r:id="rId135"/>
    <p:sldId id="449" r:id="rId136"/>
    <p:sldId id="450" r:id="rId137"/>
    <p:sldId id="270" r:id="rId138"/>
    <p:sldId id="271" r:id="rId139"/>
    <p:sldId id="330" r:id="rId140"/>
    <p:sldId id="331" r:id="rId141"/>
    <p:sldId id="332" r:id="rId142"/>
    <p:sldId id="451" r:id="rId143"/>
    <p:sldId id="333" r:id="rId144"/>
    <p:sldId id="335" r:id="rId145"/>
    <p:sldId id="336" r:id="rId146"/>
    <p:sldId id="338" r:id="rId147"/>
    <p:sldId id="337" r:id="rId148"/>
    <p:sldId id="452" r:id="rId149"/>
    <p:sldId id="327" r:id="rId150"/>
    <p:sldId id="328" r:id="rId151"/>
    <p:sldId id="646" r:id="rId152"/>
    <p:sldId id="329" r:id="rId153"/>
    <p:sldId id="349" r:id="rId154"/>
    <p:sldId id="350" r:id="rId155"/>
    <p:sldId id="353" r:id="rId156"/>
    <p:sldId id="351" r:id="rId157"/>
    <p:sldId id="352" r:id="rId158"/>
    <p:sldId id="357" r:id="rId159"/>
    <p:sldId id="649" r:id="rId160"/>
    <p:sldId id="635" r:id="rId161"/>
    <p:sldId id="273" r:id="rId162"/>
    <p:sldId id="274" r:id="rId163"/>
    <p:sldId id="275" r:id="rId164"/>
    <p:sldId id="585" r:id="rId165"/>
    <p:sldId id="586" r:id="rId166"/>
    <p:sldId id="606" r:id="rId167"/>
    <p:sldId id="607" r:id="rId168"/>
    <p:sldId id="608" r:id="rId169"/>
    <p:sldId id="609" r:id="rId170"/>
    <p:sldId id="610" r:id="rId171"/>
    <p:sldId id="611" r:id="rId172"/>
    <p:sldId id="597" r:id="rId173"/>
    <p:sldId id="598" r:id="rId174"/>
    <p:sldId id="599" r:id="rId175"/>
    <p:sldId id="600" r:id="rId176"/>
    <p:sldId id="601" r:id="rId177"/>
    <p:sldId id="603" r:id="rId178"/>
    <p:sldId id="602" r:id="rId179"/>
    <p:sldId id="604" r:id="rId180"/>
    <p:sldId id="605" r:id="rId181"/>
    <p:sldId id="587" r:id="rId182"/>
    <p:sldId id="588" r:id="rId183"/>
    <p:sldId id="589" r:id="rId184"/>
    <p:sldId id="590" r:id="rId185"/>
    <p:sldId id="593" r:id="rId186"/>
    <p:sldId id="594" r:id="rId187"/>
    <p:sldId id="596" r:id="rId188"/>
    <p:sldId id="591" r:id="rId189"/>
    <p:sldId id="592" r:id="rId190"/>
    <p:sldId id="556" r:id="rId191"/>
    <p:sldId id="558" r:id="rId192"/>
    <p:sldId id="559" r:id="rId193"/>
    <p:sldId id="563" r:id="rId194"/>
    <p:sldId id="630" r:id="rId195"/>
    <p:sldId id="564" r:id="rId196"/>
    <p:sldId id="566" r:id="rId197"/>
    <p:sldId id="565" r:id="rId198"/>
    <p:sldId id="567" r:id="rId199"/>
    <p:sldId id="568" r:id="rId200"/>
    <p:sldId id="276" r:id="rId201"/>
    <p:sldId id="344" r:id="rId202"/>
    <p:sldId id="343" r:id="rId203"/>
    <p:sldId id="345" r:id="rId204"/>
    <p:sldId id="346" r:id="rId205"/>
    <p:sldId id="347" r:id="rId206"/>
    <p:sldId id="372" r:id="rId207"/>
    <p:sldId id="375" r:id="rId208"/>
    <p:sldId id="637" r:id="rId209"/>
    <p:sldId id="373" r:id="rId210"/>
    <p:sldId id="374" r:id="rId211"/>
    <p:sldId id="612" r:id="rId212"/>
    <p:sldId id="636" r:id="rId213"/>
    <p:sldId id="650" r:id="rId214"/>
    <p:sldId id="613" r:id="rId215"/>
    <p:sldId id="618" r:id="rId216"/>
    <p:sldId id="616" r:id="rId217"/>
    <p:sldId id="617" r:id="rId218"/>
    <p:sldId id="619" r:id="rId219"/>
    <p:sldId id="621" r:id="rId220"/>
    <p:sldId id="620" r:id="rId221"/>
    <p:sldId id="284" r:id="rId222"/>
    <p:sldId id="285" r:id="rId223"/>
    <p:sldId id="286" r:id="rId224"/>
    <p:sldId id="422" r:id="rId225"/>
    <p:sldId id="288" r:id="rId226"/>
    <p:sldId id="289" r:id="rId227"/>
    <p:sldId id="423" r:id="rId228"/>
    <p:sldId id="638" r:id="rId229"/>
    <p:sldId id="409" r:id="rId230"/>
    <p:sldId id="413" r:id="rId231"/>
    <p:sldId id="410" r:id="rId232"/>
    <p:sldId id="411" r:id="rId233"/>
    <p:sldId id="412" r:id="rId234"/>
    <p:sldId id="420" r:id="rId235"/>
    <p:sldId id="414" r:id="rId236"/>
    <p:sldId id="415" r:id="rId237"/>
    <p:sldId id="416" r:id="rId238"/>
    <p:sldId id="487" r:id="rId239"/>
    <p:sldId id="488" r:id="rId240"/>
    <p:sldId id="489" r:id="rId241"/>
    <p:sldId id="490" r:id="rId242"/>
    <p:sldId id="417" r:id="rId243"/>
    <p:sldId id="418" r:id="rId244"/>
    <p:sldId id="491" r:id="rId245"/>
    <p:sldId id="492" r:id="rId246"/>
    <p:sldId id="493" r:id="rId247"/>
    <p:sldId id="494" r:id="rId248"/>
    <p:sldId id="639" r:id="rId249"/>
    <p:sldId id="495" r:id="rId250"/>
    <p:sldId id="496" r:id="rId251"/>
    <p:sldId id="497" r:id="rId252"/>
    <p:sldId id="498" r:id="rId253"/>
    <p:sldId id="499" r:id="rId254"/>
    <p:sldId id="500" r:id="rId255"/>
    <p:sldId id="501" r:id="rId256"/>
    <p:sldId id="502" r:id="rId257"/>
    <p:sldId id="503" r:id="rId258"/>
    <p:sldId id="504" r:id="rId259"/>
    <p:sldId id="505" r:id="rId260"/>
    <p:sldId id="506" r:id="rId261"/>
    <p:sldId id="507" r:id="rId262"/>
    <p:sldId id="514" r:id="rId263"/>
    <p:sldId id="515" r:id="rId264"/>
    <p:sldId id="516" r:id="rId265"/>
    <p:sldId id="519" r:id="rId266"/>
    <p:sldId id="520" r:id="rId267"/>
    <p:sldId id="521" r:id="rId268"/>
    <p:sldId id="513" r:id="rId269"/>
    <p:sldId id="640" r:id="rId270"/>
    <p:sldId id="522" r:id="rId271"/>
    <p:sldId id="523" r:id="rId272"/>
    <p:sldId id="524" r:id="rId273"/>
    <p:sldId id="525" r:id="rId274"/>
    <p:sldId id="526" r:id="rId275"/>
    <p:sldId id="527" r:id="rId276"/>
    <p:sldId id="528" r:id="rId277"/>
    <p:sldId id="529" r:id="rId278"/>
    <p:sldId id="530" r:id="rId279"/>
    <p:sldId id="531" r:id="rId280"/>
    <p:sldId id="541" r:id="rId281"/>
    <p:sldId id="542" r:id="rId282"/>
    <p:sldId id="543" r:id="rId283"/>
    <p:sldId id="532" r:id="rId284"/>
    <p:sldId id="533" r:id="rId285"/>
    <p:sldId id="544" r:id="rId286"/>
    <p:sldId id="545" r:id="rId287"/>
    <p:sldId id="551" r:id="rId288"/>
    <p:sldId id="552" r:id="rId289"/>
    <p:sldId id="553" r:id="rId290"/>
    <p:sldId id="550" r:id="rId291"/>
    <p:sldId id="555" r:id="rId292"/>
    <p:sldId id="540" r:id="rId293"/>
    <p:sldId id="622" r:id="rId294"/>
    <p:sldId id="623" r:id="rId295"/>
    <p:sldId id="624" r:id="rId296"/>
    <p:sldId id="625" r:id="rId297"/>
    <p:sldId id="626" r:id="rId298"/>
    <p:sldId id="632" r:id="rId299"/>
    <p:sldId id="633" r:id="rId300"/>
    <p:sldId id="634" r:id="rId301"/>
    <p:sldId id="641" r:id="rId302"/>
    <p:sldId id="627" r:id="rId303"/>
    <p:sldId id="628" r:id="rId304"/>
    <p:sldId id="642" r:id="rId305"/>
    <p:sldId id="643" r:id="rId306"/>
    <p:sldId id="644" r:id="rId307"/>
    <p:sldId id="647" r:id="rId308"/>
    <p:sldId id="648" r:id="rId309"/>
    <p:sldId id="645" r:id="rId310"/>
    <p:sldId id="700" r:id="rId311"/>
    <p:sldId id="698" r:id="rId312"/>
    <p:sldId id="291" r:id="rId313"/>
    <p:sldId id="653" r:id="rId314"/>
    <p:sldId id="654" r:id="rId315"/>
    <p:sldId id="655" r:id="rId316"/>
    <p:sldId id="656" r:id="rId317"/>
    <p:sldId id="658" r:id="rId318"/>
    <p:sldId id="659" r:id="rId319"/>
    <p:sldId id="660" r:id="rId320"/>
    <p:sldId id="661" r:id="rId321"/>
    <p:sldId id="662" r:id="rId322"/>
    <p:sldId id="663" r:id="rId323"/>
    <p:sldId id="664" r:id="rId324"/>
    <p:sldId id="665" r:id="rId325"/>
    <p:sldId id="666" r:id="rId326"/>
    <p:sldId id="667" r:id="rId327"/>
    <p:sldId id="668" r:id="rId328"/>
    <p:sldId id="669" r:id="rId329"/>
    <p:sldId id="671" r:id="rId330"/>
    <p:sldId id="672" r:id="rId331"/>
    <p:sldId id="673" r:id="rId332"/>
    <p:sldId id="674" r:id="rId333"/>
    <p:sldId id="676" r:id="rId334"/>
    <p:sldId id="677" r:id="rId335"/>
    <p:sldId id="678" r:id="rId336"/>
    <p:sldId id="680" r:id="rId337"/>
    <p:sldId id="681" r:id="rId338"/>
    <p:sldId id="682" r:id="rId339"/>
    <p:sldId id="683" r:id="rId340"/>
    <p:sldId id="684" r:id="rId341"/>
    <p:sldId id="686" r:id="rId342"/>
    <p:sldId id="685" r:id="rId343"/>
    <p:sldId id="687" r:id="rId344"/>
    <p:sldId id="688" r:id="rId345"/>
    <p:sldId id="690" r:id="rId346"/>
    <p:sldId id="691" r:id="rId347"/>
    <p:sldId id="692" r:id="rId348"/>
    <p:sldId id="693" r:id="rId349"/>
    <p:sldId id="694" r:id="rId350"/>
    <p:sldId id="695" r:id="rId351"/>
    <p:sldId id="699" r:id="rId352"/>
    <p:sldId id="697" r:id="rId353"/>
    <p:sldId id="701" r:id="rId354"/>
    <p:sldId id="401" r:id="rId355"/>
    <p:sldId id="290" r:id="rId356"/>
  </p:sldIdLst>
  <p:sldSz cx="12192000" cy="6858000"/>
  <p:notesSz cx="9939338" cy="68072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99"/>
    <a:srgbClr val="EFB400"/>
    <a:srgbClr val="E7AA04"/>
    <a:srgbClr val="9D6833"/>
    <a:srgbClr val="000000"/>
    <a:srgbClr val="FFF2CC"/>
    <a:srgbClr val="FFC000"/>
    <a:srgbClr val="70AD47"/>
    <a:srgbClr val="705240"/>
    <a:srgbClr val="C8905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31790" autoAdjust="0"/>
    <p:restoredTop sz="94313" autoAdjust="0"/>
  </p:normalViewPr>
  <p:slideViewPr>
    <p:cSldViewPr snapToGrid="0">
      <p:cViewPr varScale="1">
        <p:scale>
          <a:sx n="62" d="100"/>
          <a:sy n="62" d="100"/>
        </p:scale>
        <p:origin x="78" y="61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99" Type="http://schemas.openxmlformats.org/officeDocument/2006/relationships/slide" Target="slides/slide298.xml"/><Relationship Id="rId303" Type="http://schemas.openxmlformats.org/officeDocument/2006/relationships/slide" Target="slides/slide302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324" Type="http://schemas.openxmlformats.org/officeDocument/2006/relationships/slide" Target="slides/slide323.xml"/><Relationship Id="rId345" Type="http://schemas.openxmlformats.org/officeDocument/2006/relationships/slide" Target="slides/slide344.xml"/><Relationship Id="rId170" Type="http://schemas.openxmlformats.org/officeDocument/2006/relationships/slide" Target="slides/slide169.xml"/><Relationship Id="rId191" Type="http://schemas.openxmlformats.org/officeDocument/2006/relationships/slide" Target="slides/slide190.xml"/><Relationship Id="rId205" Type="http://schemas.openxmlformats.org/officeDocument/2006/relationships/slide" Target="slides/slide204.xml"/><Relationship Id="rId226" Type="http://schemas.openxmlformats.org/officeDocument/2006/relationships/slide" Target="slides/slide225.xml"/><Relationship Id="rId247" Type="http://schemas.openxmlformats.org/officeDocument/2006/relationships/slide" Target="slides/slide246.xml"/><Relationship Id="rId107" Type="http://schemas.openxmlformats.org/officeDocument/2006/relationships/slide" Target="slides/slide106.xml"/><Relationship Id="rId268" Type="http://schemas.openxmlformats.org/officeDocument/2006/relationships/slide" Target="slides/slide267.xml"/><Relationship Id="rId289" Type="http://schemas.openxmlformats.org/officeDocument/2006/relationships/slide" Target="slides/slide288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314" Type="http://schemas.openxmlformats.org/officeDocument/2006/relationships/slide" Target="slides/slide313.xml"/><Relationship Id="rId335" Type="http://schemas.openxmlformats.org/officeDocument/2006/relationships/slide" Target="slides/slide334.xml"/><Relationship Id="rId356" Type="http://schemas.openxmlformats.org/officeDocument/2006/relationships/slide" Target="slides/slide355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16" Type="http://schemas.openxmlformats.org/officeDocument/2006/relationships/slide" Target="slides/slide215.xml"/><Relationship Id="rId237" Type="http://schemas.openxmlformats.org/officeDocument/2006/relationships/slide" Target="slides/slide236.xml"/><Relationship Id="rId258" Type="http://schemas.openxmlformats.org/officeDocument/2006/relationships/slide" Target="slides/slide257.xml"/><Relationship Id="rId279" Type="http://schemas.openxmlformats.org/officeDocument/2006/relationships/slide" Target="slides/slide278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290" Type="http://schemas.openxmlformats.org/officeDocument/2006/relationships/slide" Target="slides/slide289.xml"/><Relationship Id="rId304" Type="http://schemas.openxmlformats.org/officeDocument/2006/relationships/slide" Target="slides/slide303.xml"/><Relationship Id="rId325" Type="http://schemas.openxmlformats.org/officeDocument/2006/relationships/slide" Target="slides/slide324.xml"/><Relationship Id="rId346" Type="http://schemas.openxmlformats.org/officeDocument/2006/relationships/slide" Target="slides/slide345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slide" Target="slides/slide191.xml"/><Relationship Id="rId206" Type="http://schemas.openxmlformats.org/officeDocument/2006/relationships/slide" Target="slides/slide205.xml"/><Relationship Id="rId227" Type="http://schemas.openxmlformats.org/officeDocument/2006/relationships/slide" Target="slides/slide226.xml"/><Relationship Id="rId248" Type="http://schemas.openxmlformats.org/officeDocument/2006/relationships/slide" Target="slides/slide247.xml"/><Relationship Id="rId269" Type="http://schemas.openxmlformats.org/officeDocument/2006/relationships/slide" Target="slides/slide268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280" Type="http://schemas.openxmlformats.org/officeDocument/2006/relationships/slide" Target="slides/slide279.xml"/><Relationship Id="rId315" Type="http://schemas.openxmlformats.org/officeDocument/2006/relationships/slide" Target="slides/slide314.xml"/><Relationship Id="rId336" Type="http://schemas.openxmlformats.org/officeDocument/2006/relationships/slide" Target="slides/slide335.xml"/><Relationship Id="rId357" Type="http://schemas.openxmlformats.org/officeDocument/2006/relationships/notesMaster" Target="notesMasters/notesMaster1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217" Type="http://schemas.openxmlformats.org/officeDocument/2006/relationships/slide" Target="slides/slide216.xml"/><Relationship Id="rId6" Type="http://schemas.openxmlformats.org/officeDocument/2006/relationships/slide" Target="slides/slide5.xml"/><Relationship Id="rId238" Type="http://schemas.openxmlformats.org/officeDocument/2006/relationships/slide" Target="slides/slide237.xml"/><Relationship Id="rId259" Type="http://schemas.openxmlformats.org/officeDocument/2006/relationships/slide" Target="slides/slide258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270" Type="http://schemas.openxmlformats.org/officeDocument/2006/relationships/slide" Target="slides/slide269.xml"/><Relationship Id="rId291" Type="http://schemas.openxmlformats.org/officeDocument/2006/relationships/slide" Target="slides/slide290.xml"/><Relationship Id="rId305" Type="http://schemas.openxmlformats.org/officeDocument/2006/relationships/slide" Target="slides/slide304.xml"/><Relationship Id="rId326" Type="http://schemas.openxmlformats.org/officeDocument/2006/relationships/slide" Target="slides/slide325.xml"/><Relationship Id="rId347" Type="http://schemas.openxmlformats.org/officeDocument/2006/relationships/slide" Target="slides/slide346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93" Type="http://schemas.openxmlformats.org/officeDocument/2006/relationships/slide" Target="slides/slide192.xml"/><Relationship Id="rId207" Type="http://schemas.openxmlformats.org/officeDocument/2006/relationships/slide" Target="slides/slide206.xml"/><Relationship Id="rId228" Type="http://schemas.openxmlformats.org/officeDocument/2006/relationships/slide" Target="slides/slide227.xml"/><Relationship Id="rId249" Type="http://schemas.openxmlformats.org/officeDocument/2006/relationships/slide" Target="slides/slide248.xml"/><Relationship Id="rId13" Type="http://schemas.openxmlformats.org/officeDocument/2006/relationships/slide" Target="slides/slide12.xml"/><Relationship Id="rId109" Type="http://schemas.openxmlformats.org/officeDocument/2006/relationships/slide" Target="slides/slide108.xml"/><Relationship Id="rId260" Type="http://schemas.openxmlformats.org/officeDocument/2006/relationships/slide" Target="slides/slide259.xml"/><Relationship Id="rId281" Type="http://schemas.openxmlformats.org/officeDocument/2006/relationships/slide" Target="slides/slide280.xml"/><Relationship Id="rId316" Type="http://schemas.openxmlformats.org/officeDocument/2006/relationships/slide" Target="slides/slide315.xml"/><Relationship Id="rId337" Type="http://schemas.openxmlformats.org/officeDocument/2006/relationships/slide" Target="slides/slide336.xml"/><Relationship Id="rId34" Type="http://schemas.openxmlformats.org/officeDocument/2006/relationships/slide" Target="slides/slide33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20" Type="http://schemas.openxmlformats.org/officeDocument/2006/relationships/slide" Target="slides/slide119.xml"/><Relationship Id="rId141" Type="http://schemas.openxmlformats.org/officeDocument/2006/relationships/slide" Target="slides/slide140.xml"/><Relationship Id="rId358" Type="http://schemas.openxmlformats.org/officeDocument/2006/relationships/handoutMaster" Target="handoutMasters/handoutMaster1.xml"/><Relationship Id="rId7" Type="http://schemas.openxmlformats.org/officeDocument/2006/relationships/slide" Target="slides/slide6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18" Type="http://schemas.openxmlformats.org/officeDocument/2006/relationships/slide" Target="slides/slide217.xml"/><Relationship Id="rId239" Type="http://schemas.openxmlformats.org/officeDocument/2006/relationships/slide" Target="slides/slide238.xml"/><Relationship Id="rId250" Type="http://schemas.openxmlformats.org/officeDocument/2006/relationships/slide" Target="slides/slide249.xml"/><Relationship Id="rId271" Type="http://schemas.openxmlformats.org/officeDocument/2006/relationships/slide" Target="slides/slide270.xml"/><Relationship Id="rId292" Type="http://schemas.openxmlformats.org/officeDocument/2006/relationships/slide" Target="slides/slide291.xml"/><Relationship Id="rId306" Type="http://schemas.openxmlformats.org/officeDocument/2006/relationships/slide" Target="slides/slide305.xml"/><Relationship Id="rId24" Type="http://schemas.openxmlformats.org/officeDocument/2006/relationships/slide" Target="slides/slide23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31" Type="http://schemas.openxmlformats.org/officeDocument/2006/relationships/slide" Target="slides/slide130.xml"/><Relationship Id="rId327" Type="http://schemas.openxmlformats.org/officeDocument/2006/relationships/slide" Target="slides/slide326.xml"/><Relationship Id="rId348" Type="http://schemas.openxmlformats.org/officeDocument/2006/relationships/slide" Target="slides/slide347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4" Type="http://schemas.openxmlformats.org/officeDocument/2006/relationships/slide" Target="slides/slide193.xml"/><Relationship Id="rId208" Type="http://schemas.openxmlformats.org/officeDocument/2006/relationships/slide" Target="slides/slide207.xml"/><Relationship Id="rId229" Type="http://schemas.openxmlformats.org/officeDocument/2006/relationships/slide" Target="slides/slide228.xml"/><Relationship Id="rId240" Type="http://schemas.openxmlformats.org/officeDocument/2006/relationships/slide" Target="slides/slide239.xml"/><Relationship Id="rId261" Type="http://schemas.openxmlformats.org/officeDocument/2006/relationships/slide" Target="slides/slide260.xml"/><Relationship Id="rId14" Type="http://schemas.openxmlformats.org/officeDocument/2006/relationships/slide" Target="slides/slide13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282" Type="http://schemas.openxmlformats.org/officeDocument/2006/relationships/slide" Target="slides/slide281.xml"/><Relationship Id="rId317" Type="http://schemas.openxmlformats.org/officeDocument/2006/relationships/slide" Target="slides/slide316.xml"/><Relationship Id="rId338" Type="http://schemas.openxmlformats.org/officeDocument/2006/relationships/slide" Target="slides/slide337.xml"/><Relationship Id="rId359" Type="http://schemas.openxmlformats.org/officeDocument/2006/relationships/presProps" Target="presProps.xml"/><Relationship Id="rId8" Type="http://schemas.openxmlformats.org/officeDocument/2006/relationships/slide" Target="slides/slide7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219" Type="http://schemas.openxmlformats.org/officeDocument/2006/relationships/slide" Target="slides/slide218.xml"/><Relationship Id="rId230" Type="http://schemas.openxmlformats.org/officeDocument/2006/relationships/slide" Target="slides/slide229.xml"/><Relationship Id="rId251" Type="http://schemas.openxmlformats.org/officeDocument/2006/relationships/slide" Target="slides/slide250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272" Type="http://schemas.openxmlformats.org/officeDocument/2006/relationships/slide" Target="slides/slide271.xml"/><Relationship Id="rId293" Type="http://schemas.openxmlformats.org/officeDocument/2006/relationships/slide" Target="slides/slide292.xml"/><Relationship Id="rId307" Type="http://schemas.openxmlformats.org/officeDocument/2006/relationships/slide" Target="slides/slide306.xml"/><Relationship Id="rId328" Type="http://schemas.openxmlformats.org/officeDocument/2006/relationships/slide" Target="slides/slide327.xml"/><Relationship Id="rId349" Type="http://schemas.openxmlformats.org/officeDocument/2006/relationships/slide" Target="slides/slide348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95" Type="http://schemas.openxmlformats.org/officeDocument/2006/relationships/slide" Target="slides/slide194.xml"/><Relationship Id="rId209" Type="http://schemas.openxmlformats.org/officeDocument/2006/relationships/slide" Target="slides/slide208.xml"/><Relationship Id="rId360" Type="http://schemas.openxmlformats.org/officeDocument/2006/relationships/viewProps" Target="viewProps.xml"/><Relationship Id="rId220" Type="http://schemas.openxmlformats.org/officeDocument/2006/relationships/slide" Target="slides/slide219.xml"/><Relationship Id="rId241" Type="http://schemas.openxmlformats.org/officeDocument/2006/relationships/slide" Target="slides/slide240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262" Type="http://schemas.openxmlformats.org/officeDocument/2006/relationships/slide" Target="slides/slide261.xml"/><Relationship Id="rId283" Type="http://schemas.openxmlformats.org/officeDocument/2006/relationships/slide" Target="slides/slide282.xml"/><Relationship Id="rId313" Type="http://schemas.openxmlformats.org/officeDocument/2006/relationships/slide" Target="slides/slide312.xml"/><Relationship Id="rId318" Type="http://schemas.openxmlformats.org/officeDocument/2006/relationships/slide" Target="slides/slide317.xml"/><Relationship Id="rId339" Type="http://schemas.openxmlformats.org/officeDocument/2006/relationships/slide" Target="slides/slide338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334" Type="http://schemas.openxmlformats.org/officeDocument/2006/relationships/slide" Target="slides/slide333.xml"/><Relationship Id="rId350" Type="http://schemas.openxmlformats.org/officeDocument/2006/relationships/slide" Target="slides/slide349.xml"/><Relationship Id="rId355" Type="http://schemas.openxmlformats.org/officeDocument/2006/relationships/slide" Target="slides/slide35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10" Type="http://schemas.openxmlformats.org/officeDocument/2006/relationships/slide" Target="slides/slide209.xml"/><Relationship Id="rId215" Type="http://schemas.openxmlformats.org/officeDocument/2006/relationships/slide" Target="slides/slide214.xml"/><Relationship Id="rId236" Type="http://schemas.openxmlformats.org/officeDocument/2006/relationships/slide" Target="slides/slide235.xml"/><Relationship Id="rId257" Type="http://schemas.openxmlformats.org/officeDocument/2006/relationships/slide" Target="slides/slide256.xml"/><Relationship Id="rId278" Type="http://schemas.openxmlformats.org/officeDocument/2006/relationships/slide" Target="slides/slide277.xml"/><Relationship Id="rId26" Type="http://schemas.openxmlformats.org/officeDocument/2006/relationships/slide" Target="slides/slide25.xml"/><Relationship Id="rId231" Type="http://schemas.openxmlformats.org/officeDocument/2006/relationships/slide" Target="slides/slide230.xml"/><Relationship Id="rId252" Type="http://schemas.openxmlformats.org/officeDocument/2006/relationships/slide" Target="slides/slide251.xml"/><Relationship Id="rId273" Type="http://schemas.openxmlformats.org/officeDocument/2006/relationships/slide" Target="slides/slide272.xml"/><Relationship Id="rId294" Type="http://schemas.openxmlformats.org/officeDocument/2006/relationships/slide" Target="slides/slide293.xml"/><Relationship Id="rId308" Type="http://schemas.openxmlformats.org/officeDocument/2006/relationships/slide" Target="slides/slide307.xml"/><Relationship Id="rId329" Type="http://schemas.openxmlformats.org/officeDocument/2006/relationships/slide" Target="slides/slide328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340" Type="http://schemas.openxmlformats.org/officeDocument/2006/relationships/slide" Target="slides/slide339.xml"/><Relationship Id="rId361" Type="http://schemas.openxmlformats.org/officeDocument/2006/relationships/theme" Target="theme/theme1.xml"/><Relationship Id="rId196" Type="http://schemas.openxmlformats.org/officeDocument/2006/relationships/slide" Target="slides/slide195.xml"/><Relationship Id="rId200" Type="http://schemas.openxmlformats.org/officeDocument/2006/relationships/slide" Target="slides/slide199.xml"/><Relationship Id="rId16" Type="http://schemas.openxmlformats.org/officeDocument/2006/relationships/slide" Target="slides/slide15.xml"/><Relationship Id="rId221" Type="http://schemas.openxmlformats.org/officeDocument/2006/relationships/slide" Target="slides/slide220.xml"/><Relationship Id="rId242" Type="http://schemas.openxmlformats.org/officeDocument/2006/relationships/slide" Target="slides/slide241.xml"/><Relationship Id="rId263" Type="http://schemas.openxmlformats.org/officeDocument/2006/relationships/slide" Target="slides/slide262.xml"/><Relationship Id="rId284" Type="http://schemas.openxmlformats.org/officeDocument/2006/relationships/slide" Target="slides/slide283.xml"/><Relationship Id="rId319" Type="http://schemas.openxmlformats.org/officeDocument/2006/relationships/slide" Target="slides/slide318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330" Type="http://schemas.openxmlformats.org/officeDocument/2006/relationships/slide" Target="slides/slide329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351" Type="http://schemas.openxmlformats.org/officeDocument/2006/relationships/slide" Target="slides/slide350.xml"/><Relationship Id="rId211" Type="http://schemas.openxmlformats.org/officeDocument/2006/relationships/slide" Target="slides/slide210.xml"/><Relationship Id="rId232" Type="http://schemas.openxmlformats.org/officeDocument/2006/relationships/slide" Target="slides/slide231.xml"/><Relationship Id="rId253" Type="http://schemas.openxmlformats.org/officeDocument/2006/relationships/slide" Target="slides/slide252.xml"/><Relationship Id="rId274" Type="http://schemas.openxmlformats.org/officeDocument/2006/relationships/slide" Target="slides/slide273.xml"/><Relationship Id="rId295" Type="http://schemas.openxmlformats.org/officeDocument/2006/relationships/slide" Target="slides/slide294.xml"/><Relationship Id="rId309" Type="http://schemas.openxmlformats.org/officeDocument/2006/relationships/slide" Target="slides/slide308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320" Type="http://schemas.openxmlformats.org/officeDocument/2006/relationships/slide" Target="slides/slide319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97" Type="http://schemas.openxmlformats.org/officeDocument/2006/relationships/slide" Target="slides/slide196.xml"/><Relationship Id="rId341" Type="http://schemas.openxmlformats.org/officeDocument/2006/relationships/slide" Target="slides/slide340.xml"/><Relationship Id="rId362" Type="http://schemas.openxmlformats.org/officeDocument/2006/relationships/tableStyles" Target="tableStyles.xml"/><Relationship Id="rId201" Type="http://schemas.openxmlformats.org/officeDocument/2006/relationships/slide" Target="slides/slide200.xml"/><Relationship Id="rId222" Type="http://schemas.openxmlformats.org/officeDocument/2006/relationships/slide" Target="slides/slide221.xml"/><Relationship Id="rId243" Type="http://schemas.openxmlformats.org/officeDocument/2006/relationships/slide" Target="slides/slide242.xml"/><Relationship Id="rId264" Type="http://schemas.openxmlformats.org/officeDocument/2006/relationships/slide" Target="slides/slide263.xml"/><Relationship Id="rId285" Type="http://schemas.openxmlformats.org/officeDocument/2006/relationships/slide" Target="slides/slide284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310" Type="http://schemas.openxmlformats.org/officeDocument/2006/relationships/slide" Target="slides/slide309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slide" Target="slides/slide186.xml"/><Relationship Id="rId331" Type="http://schemas.openxmlformats.org/officeDocument/2006/relationships/slide" Target="slides/slide330.xml"/><Relationship Id="rId352" Type="http://schemas.openxmlformats.org/officeDocument/2006/relationships/slide" Target="slides/slide351.xml"/><Relationship Id="rId1" Type="http://schemas.openxmlformats.org/officeDocument/2006/relationships/slideMaster" Target="slideMasters/slideMaster1.xml"/><Relationship Id="rId212" Type="http://schemas.openxmlformats.org/officeDocument/2006/relationships/slide" Target="slides/slide211.xml"/><Relationship Id="rId233" Type="http://schemas.openxmlformats.org/officeDocument/2006/relationships/slide" Target="slides/slide232.xml"/><Relationship Id="rId254" Type="http://schemas.openxmlformats.org/officeDocument/2006/relationships/slide" Target="slides/slide253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275" Type="http://schemas.openxmlformats.org/officeDocument/2006/relationships/slide" Target="slides/slide274.xml"/><Relationship Id="rId296" Type="http://schemas.openxmlformats.org/officeDocument/2006/relationships/slide" Target="slides/slide295.xml"/><Relationship Id="rId300" Type="http://schemas.openxmlformats.org/officeDocument/2006/relationships/slide" Target="slides/slide299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Relationship Id="rId198" Type="http://schemas.openxmlformats.org/officeDocument/2006/relationships/slide" Target="slides/slide197.xml"/><Relationship Id="rId321" Type="http://schemas.openxmlformats.org/officeDocument/2006/relationships/slide" Target="slides/slide320.xml"/><Relationship Id="rId342" Type="http://schemas.openxmlformats.org/officeDocument/2006/relationships/slide" Target="slides/slide341.xml"/><Relationship Id="rId202" Type="http://schemas.openxmlformats.org/officeDocument/2006/relationships/slide" Target="slides/slide201.xml"/><Relationship Id="rId223" Type="http://schemas.openxmlformats.org/officeDocument/2006/relationships/slide" Target="slides/slide222.xml"/><Relationship Id="rId244" Type="http://schemas.openxmlformats.org/officeDocument/2006/relationships/slide" Target="slides/slide243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265" Type="http://schemas.openxmlformats.org/officeDocument/2006/relationships/slide" Target="slides/slide264.xml"/><Relationship Id="rId286" Type="http://schemas.openxmlformats.org/officeDocument/2006/relationships/slide" Target="slides/slide285.xml"/><Relationship Id="rId50" Type="http://schemas.openxmlformats.org/officeDocument/2006/relationships/slide" Target="slides/slide49.xml"/><Relationship Id="rId104" Type="http://schemas.openxmlformats.org/officeDocument/2006/relationships/slide" Target="slides/slide103.xml"/><Relationship Id="rId125" Type="http://schemas.openxmlformats.org/officeDocument/2006/relationships/slide" Target="slides/slide124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slide" Target="slides/slide187.xml"/><Relationship Id="rId311" Type="http://schemas.openxmlformats.org/officeDocument/2006/relationships/slide" Target="slides/slide310.xml"/><Relationship Id="rId332" Type="http://schemas.openxmlformats.org/officeDocument/2006/relationships/slide" Target="slides/slide331.xml"/><Relationship Id="rId353" Type="http://schemas.openxmlformats.org/officeDocument/2006/relationships/slide" Target="slides/slide352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13" Type="http://schemas.openxmlformats.org/officeDocument/2006/relationships/slide" Target="slides/slide212.xml"/><Relationship Id="rId234" Type="http://schemas.openxmlformats.org/officeDocument/2006/relationships/slide" Target="slides/slide233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55" Type="http://schemas.openxmlformats.org/officeDocument/2006/relationships/slide" Target="slides/slide254.xml"/><Relationship Id="rId276" Type="http://schemas.openxmlformats.org/officeDocument/2006/relationships/slide" Target="slides/slide275.xml"/><Relationship Id="rId297" Type="http://schemas.openxmlformats.org/officeDocument/2006/relationships/slide" Target="slides/slide296.xml"/><Relationship Id="rId40" Type="http://schemas.openxmlformats.org/officeDocument/2006/relationships/slide" Target="slides/slide39.xml"/><Relationship Id="rId115" Type="http://schemas.openxmlformats.org/officeDocument/2006/relationships/slide" Target="slides/slide114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301" Type="http://schemas.openxmlformats.org/officeDocument/2006/relationships/slide" Target="slides/slide300.xml"/><Relationship Id="rId322" Type="http://schemas.openxmlformats.org/officeDocument/2006/relationships/slide" Target="slides/slide321.xml"/><Relationship Id="rId343" Type="http://schemas.openxmlformats.org/officeDocument/2006/relationships/slide" Target="slides/slide342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9" Type="http://schemas.openxmlformats.org/officeDocument/2006/relationships/slide" Target="slides/slide198.xml"/><Relationship Id="rId203" Type="http://schemas.openxmlformats.org/officeDocument/2006/relationships/slide" Target="slides/slide202.xml"/><Relationship Id="rId19" Type="http://schemas.openxmlformats.org/officeDocument/2006/relationships/slide" Target="slides/slide18.xml"/><Relationship Id="rId224" Type="http://schemas.openxmlformats.org/officeDocument/2006/relationships/slide" Target="slides/slide223.xml"/><Relationship Id="rId245" Type="http://schemas.openxmlformats.org/officeDocument/2006/relationships/slide" Target="slides/slide244.xml"/><Relationship Id="rId266" Type="http://schemas.openxmlformats.org/officeDocument/2006/relationships/slide" Target="slides/slide265.xml"/><Relationship Id="rId287" Type="http://schemas.openxmlformats.org/officeDocument/2006/relationships/slide" Target="slides/slide286.xml"/><Relationship Id="rId30" Type="http://schemas.openxmlformats.org/officeDocument/2006/relationships/slide" Target="slides/slide2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312" Type="http://schemas.openxmlformats.org/officeDocument/2006/relationships/slide" Target="slides/slide311.xml"/><Relationship Id="rId333" Type="http://schemas.openxmlformats.org/officeDocument/2006/relationships/slide" Target="slides/slide332.xml"/><Relationship Id="rId354" Type="http://schemas.openxmlformats.org/officeDocument/2006/relationships/slide" Target="slides/slide353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189" Type="http://schemas.openxmlformats.org/officeDocument/2006/relationships/slide" Target="slides/slide188.xml"/><Relationship Id="rId3" Type="http://schemas.openxmlformats.org/officeDocument/2006/relationships/slide" Target="slides/slide2.xml"/><Relationship Id="rId214" Type="http://schemas.openxmlformats.org/officeDocument/2006/relationships/slide" Target="slides/slide213.xml"/><Relationship Id="rId235" Type="http://schemas.openxmlformats.org/officeDocument/2006/relationships/slide" Target="slides/slide234.xml"/><Relationship Id="rId256" Type="http://schemas.openxmlformats.org/officeDocument/2006/relationships/slide" Target="slides/slide255.xml"/><Relationship Id="rId277" Type="http://schemas.openxmlformats.org/officeDocument/2006/relationships/slide" Target="slides/slide276.xml"/><Relationship Id="rId298" Type="http://schemas.openxmlformats.org/officeDocument/2006/relationships/slide" Target="slides/slide297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302" Type="http://schemas.openxmlformats.org/officeDocument/2006/relationships/slide" Target="slides/slide301.xml"/><Relationship Id="rId323" Type="http://schemas.openxmlformats.org/officeDocument/2006/relationships/slide" Target="slides/slide322.xml"/><Relationship Id="rId344" Type="http://schemas.openxmlformats.org/officeDocument/2006/relationships/slide" Target="slides/slide343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179" Type="http://schemas.openxmlformats.org/officeDocument/2006/relationships/slide" Target="slides/slide178.xml"/><Relationship Id="rId190" Type="http://schemas.openxmlformats.org/officeDocument/2006/relationships/slide" Target="slides/slide189.xml"/><Relationship Id="rId204" Type="http://schemas.openxmlformats.org/officeDocument/2006/relationships/slide" Target="slides/slide203.xml"/><Relationship Id="rId225" Type="http://schemas.openxmlformats.org/officeDocument/2006/relationships/slide" Target="slides/slide224.xml"/><Relationship Id="rId246" Type="http://schemas.openxmlformats.org/officeDocument/2006/relationships/slide" Target="slides/slide245.xml"/><Relationship Id="rId267" Type="http://schemas.openxmlformats.org/officeDocument/2006/relationships/slide" Target="slides/slide266.xml"/><Relationship Id="rId288" Type="http://schemas.openxmlformats.org/officeDocument/2006/relationships/slide" Target="slides/slide287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ー 1"/>
          <p:cNvSpPr>
            <a:spLocks noGrp="1"/>
          </p:cNvSpPr>
          <p:nvPr>
            <p:ph type="hdr" sz="quarter"/>
          </p:nvPr>
        </p:nvSpPr>
        <p:spPr>
          <a:xfrm>
            <a:off x="0" y="1"/>
            <a:ext cx="4306888" cy="34131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3" name="日付プレースホルダー 2"/>
          <p:cNvSpPr>
            <a:spLocks noGrp="1"/>
          </p:cNvSpPr>
          <p:nvPr>
            <p:ph type="dt" sz="quarter" idx="1"/>
          </p:nvPr>
        </p:nvSpPr>
        <p:spPr>
          <a:xfrm>
            <a:off x="5629277" y="1"/>
            <a:ext cx="4308475" cy="341313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92FEF813-3122-48EC-B41C-C1A4067397E2}" type="datetimeFigureOut">
              <a:rPr kumimoji="1" lang="ja-JP" altLang="en-US" smtClean="0"/>
              <a:t>2023/12/21</a:t>
            </a:fld>
            <a:endParaRPr kumimoji="1" lang="ja-JP" altLang="en-US"/>
          </a:p>
        </p:txBody>
      </p:sp>
      <p:sp>
        <p:nvSpPr>
          <p:cNvPr id="4" name="フッター プレースホルダー 3"/>
          <p:cNvSpPr>
            <a:spLocks noGrp="1"/>
          </p:cNvSpPr>
          <p:nvPr>
            <p:ph type="ftr" sz="quarter" idx="2"/>
          </p:nvPr>
        </p:nvSpPr>
        <p:spPr>
          <a:xfrm>
            <a:off x="0" y="6465888"/>
            <a:ext cx="4306888" cy="34131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kumimoji="1" lang="ja-JP" altLang="en-US"/>
          </a:p>
        </p:txBody>
      </p:sp>
      <p:sp>
        <p:nvSpPr>
          <p:cNvPr id="5" name="スライド番号プレースホルダー 4"/>
          <p:cNvSpPr>
            <a:spLocks noGrp="1"/>
          </p:cNvSpPr>
          <p:nvPr>
            <p:ph type="sldNum" sz="quarter" idx="3"/>
          </p:nvPr>
        </p:nvSpPr>
        <p:spPr>
          <a:xfrm>
            <a:off x="5629277" y="6465888"/>
            <a:ext cx="4308475" cy="341312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E0DA6D7-6A68-4B58-B6EE-7E7B8CAD8ED5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07348279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2701925" y="511175"/>
            <a:ext cx="4535488" cy="2551113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1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1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1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1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1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1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1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1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1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3.xml"/><Relationship Id="rId1" Type="http://schemas.openxmlformats.org/officeDocument/2006/relationships/notesMaster" Target="../notesMasters/notesMaster1.xml"/></Relationships>
</file>

<file path=ppt/notesSlides/_rels/notesSlide1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1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5.xml"/><Relationship Id="rId1" Type="http://schemas.openxmlformats.org/officeDocument/2006/relationships/notesMaster" Target="../notesMasters/notesMaster1.xml"/></Relationships>
</file>

<file path=ppt/notesSlides/_rels/notesSlide1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0.xml"/><Relationship Id="rId1" Type="http://schemas.openxmlformats.org/officeDocument/2006/relationships/notesMaster" Target="../notesMasters/notesMaster1.xml"/></Relationships>
</file>

<file path=ppt/notesSlides/_rels/notesSlide1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1.xml"/><Relationship Id="rId1" Type="http://schemas.openxmlformats.org/officeDocument/2006/relationships/notesMaster" Target="../notesMasters/notesMaster1.xml"/></Relationships>
</file>

<file path=ppt/notesSlides/_rels/notesSlide1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1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1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1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8.xml"/><Relationship Id="rId1" Type="http://schemas.openxmlformats.org/officeDocument/2006/relationships/notesMaster" Target="../notesMasters/notesMaster1.xml"/></Relationships>
</file>

<file path=ppt/notesSlides/_rels/notesSlide1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1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1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1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4.xml"/><Relationship Id="rId1" Type="http://schemas.openxmlformats.org/officeDocument/2006/relationships/notesMaster" Target="../notesMasters/notesMaster1.xml"/></Relationships>
</file>

<file path=ppt/notesSlides/_rels/notesSlide1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1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6.xml"/><Relationship Id="rId1" Type="http://schemas.openxmlformats.org/officeDocument/2006/relationships/notesMaster" Target="../notesMasters/notesMaster1.xml"/></Relationships>
</file>

<file path=ppt/notesSlides/_rels/notesSlide1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7.xml"/><Relationship Id="rId1" Type="http://schemas.openxmlformats.org/officeDocument/2006/relationships/notesMaster" Target="../notesMasters/notesMaster1.xml"/></Relationships>
</file>

<file path=ppt/notesSlides/_rels/notesSlide1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8.xml"/><Relationship Id="rId1" Type="http://schemas.openxmlformats.org/officeDocument/2006/relationships/notesMaster" Target="../notesMasters/notesMaster1.xml"/></Relationships>
</file>

<file path=ppt/notesSlides/_rels/notesSlide1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0.xml"/><Relationship Id="rId1" Type="http://schemas.openxmlformats.org/officeDocument/2006/relationships/notesMaster" Target="../notesMasters/notesMaster1.xml"/></Relationships>
</file>

<file path=ppt/notesSlides/_rels/notesSlide1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1.xml"/><Relationship Id="rId1" Type="http://schemas.openxmlformats.org/officeDocument/2006/relationships/notesMaster" Target="../notesMasters/notesMaster1.xml"/></Relationships>
</file>

<file path=ppt/notesSlides/_rels/notesSlide1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3.xml"/><Relationship Id="rId1" Type="http://schemas.openxmlformats.org/officeDocument/2006/relationships/notesMaster" Target="../notesMasters/notesMaster1.xml"/></Relationships>
</file>

<file path=ppt/notesSlides/_rels/notesSlide1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1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1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1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1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1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1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1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4.xml"/><Relationship Id="rId1" Type="http://schemas.openxmlformats.org/officeDocument/2006/relationships/notesMaster" Target="../notesMasters/notesMaster1.xml"/></Relationships>
</file>

<file path=ppt/notesSlides/_rels/notesSlide1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5.xml"/><Relationship Id="rId1" Type="http://schemas.openxmlformats.org/officeDocument/2006/relationships/notesMaster" Target="../notesMasters/notesMaster1.xml"/></Relationships>
</file>

<file path=ppt/notesSlides/_rels/notesSlide1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6.xml"/><Relationship Id="rId1" Type="http://schemas.openxmlformats.org/officeDocument/2006/relationships/notesMaster" Target="../notesMasters/notesMaster1.xml"/></Relationships>
</file>

<file path=ppt/notesSlides/_rels/notesSlide1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7.xml"/><Relationship Id="rId1" Type="http://schemas.openxmlformats.org/officeDocument/2006/relationships/notesMaster" Target="../notesMasters/notesMaster1.xml"/></Relationships>
</file>

<file path=ppt/notesSlides/_rels/notesSlide1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8.xml"/><Relationship Id="rId1" Type="http://schemas.openxmlformats.org/officeDocument/2006/relationships/notesMaster" Target="../notesMasters/notesMaster1.xml"/></Relationships>
</file>

<file path=ppt/notesSlides/_rels/notesSlide1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0.xml"/><Relationship Id="rId1" Type="http://schemas.openxmlformats.org/officeDocument/2006/relationships/notesMaster" Target="../notesMasters/notesMaster1.xml"/></Relationships>
</file>

<file path=ppt/notesSlides/_rels/notesSlide1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1.xml"/><Relationship Id="rId1" Type="http://schemas.openxmlformats.org/officeDocument/2006/relationships/notesMaster" Target="../notesMasters/notesMaster1.xml"/></Relationships>
</file>

<file path=ppt/notesSlides/_rels/notesSlide1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2.xml"/><Relationship Id="rId1" Type="http://schemas.openxmlformats.org/officeDocument/2006/relationships/notesMaster" Target="../notesMasters/notesMaster1.xml"/></Relationships>
</file>

<file path=ppt/notesSlides/_rels/notesSlide1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3.xml"/><Relationship Id="rId1" Type="http://schemas.openxmlformats.org/officeDocument/2006/relationships/notesMaster" Target="../notesMasters/notesMaster1.xml"/></Relationships>
</file>

<file path=ppt/notesSlides/_rels/notesSlide1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1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5.xml"/><Relationship Id="rId1" Type="http://schemas.openxmlformats.org/officeDocument/2006/relationships/notesMaster" Target="../notesMasters/notesMaster1.xml"/></Relationships>
</file>

<file path=ppt/notesSlides/_rels/notesSlide1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6.xml"/><Relationship Id="rId1" Type="http://schemas.openxmlformats.org/officeDocument/2006/relationships/notesMaster" Target="../notesMasters/notesMaster1.xml"/></Relationships>
</file>

<file path=ppt/notesSlides/_rels/notesSlide1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7.xml"/><Relationship Id="rId1" Type="http://schemas.openxmlformats.org/officeDocument/2006/relationships/notesMaster" Target="../notesMasters/notesMaster1.xml"/></Relationships>
</file>

<file path=ppt/notesSlides/_rels/notesSlide1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8.xml"/><Relationship Id="rId1" Type="http://schemas.openxmlformats.org/officeDocument/2006/relationships/notesMaster" Target="../notesMasters/notesMaster1.xml"/></Relationships>
</file>

<file path=ppt/notesSlides/_rels/notesSlide1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0.xml"/><Relationship Id="rId1" Type="http://schemas.openxmlformats.org/officeDocument/2006/relationships/notesMaster" Target="../notesMasters/notesMaster1.xml"/></Relationships>
</file>

<file path=ppt/notesSlides/_rels/notesSlide2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1.xml"/><Relationship Id="rId1" Type="http://schemas.openxmlformats.org/officeDocument/2006/relationships/notesMaster" Target="../notesMasters/notesMaster1.xml"/></Relationships>
</file>

<file path=ppt/notesSlides/_rels/notesSlide2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2.xml"/><Relationship Id="rId1" Type="http://schemas.openxmlformats.org/officeDocument/2006/relationships/notesMaster" Target="../notesMasters/notesMaster1.xml"/></Relationships>
</file>

<file path=ppt/notesSlides/_rels/notesSlide2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3.xml"/><Relationship Id="rId1" Type="http://schemas.openxmlformats.org/officeDocument/2006/relationships/notesMaster" Target="../notesMasters/notesMaster1.xml"/></Relationships>
</file>

<file path=ppt/notesSlides/_rels/notesSlide2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2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5.xml"/><Relationship Id="rId1" Type="http://schemas.openxmlformats.org/officeDocument/2006/relationships/notesMaster" Target="../notesMasters/notesMaster1.xml"/></Relationships>
</file>

<file path=ppt/notesSlides/_rels/notesSlide2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6.xml"/><Relationship Id="rId1" Type="http://schemas.openxmlformats.org/officeDocument/2006/relationships/notesMaster" Target="../notesMasters/notesMaster1.xml"/></Relationships>
</file>

<file path=ppt/notesSlides/_rels/notesSlide2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7.xml"/><Relationship Id="rId1" Type="http://schemas.openxmlformats.org/officeDocument/2006/relationships/notesMaster" Target="../notesMasters/notesMaster1.xml"/></Relationships>
</file>

<file path=ppt/notesSlides/_rels/notesSlide2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8.xml"/><Relationship Id="rId1" Type="http://schemas.openxmlformats.org/officeDocument/2006/relationships/notesMaster" Target="../notesMasters/notesMaster1.xml"/></Relationships>
</file>

<file path=ppt/notesSlides/_rels/notesSlide2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0.xml"/><Relationship Id="rId1" Type="http://schemas.openxmlformats.org/officeDocument/2006/relationships/notesMaster" Target="../notesMasters/notesMaster1.xml"/></Relationships>
</file>

<file path=ppt/notesSlides/_rels/notesSlide2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1.xml"/><Relationship Id="rId1" Type="http://schemas.openxmlformats.org/officeDocument/2006/relationships/notesMaster" Target="../notesMasters/notesMaster1.xml"/></Relationships>
</file>

<file path=ppt/notesSlides/_rels/notesSlide2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2.xml"/><Relationship Id="rId1" Type="http://schemas.openxmlformats.org/officeDocument/2006/relationships/notesMaster" Target="../notesMasters/notesMaster1.xml"/></Relationships>
</file>

<file path=ppt/notesSlides/_rels/notesSlide2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3.xml"/><Relationship Id="rId1" Type="http://schemas.openxmlformats.org/officeDocument/2006/relationships/notesMaster" Target="../notesMasters/notesMaster1.xml"/></Relationships>
</file>

<file path=ppt/notesSlides/_rels/notesSlide2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4.xml"/><Relationship Id="rId1" Type="http://schemas.openxmlformats.org/officeDocument/2006/relationships/notesMaster" Target="../notesMasters/notesMaster1.xml"/></Relationships>
</file>

<file path=ppt/notesSlides/_rels/notesSlide2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5.xml"/><Relationship Id="rId1" Type="http://schemas.openxmlformats.org/officeDocument/2006/relationships/notesMaster" Target="../notesMasters/notesMaster1.xml"/></Relationships>
</file>

<file path=ppt/notesSlides/_rels/notesSlide2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6.xml"/><Relationship Id="rId1" Type="http://schemas.openxmlformats.org/officeDocument/2006/relationships/notesMaster" Target="../notesMasters/notesMaster1.xml"/></Relationships>
</file>

<file path=ppt/notesSlides/_rels/notesSlide2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7.xml"/><Relationship Id="rId1" Type="http://schemas.openxmlformats.org/officeDocument/2006/relationships/notesMaster" Target="../notesMasters/notesMaster1.xml"/></Relationships>
</file>

<file path=ppt/notesSlides/_rels/notesSlide2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8.xml"/><Relationship Id="rId1" Type="http://schemas.openxmlformats.org/officeDocument/2006/relationships/notesMaster" Target="../notesMasters/notesMaster1.xml"/></Relationships>
</file>

<file path=ppt/notesSlides/_rels/notesSlide2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0.xml"/><Relationship Id="rId1" Type="http://schemas.openxmlformats.org/officeDocument/2006/relationships/notesMaster" Target="../notesMasters/notesMaster1.xml"/></Relationships>
</file>

<file path=ppt/notesSlides/_rels/notesSlide2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1.xml"/><Relationship Id="rId1" Type="http://schemas.openxmlformats.org/officeDocument/2006/relationships/notesMaster" Target="../notesMasters/notesMaster1.xml"/></Relationships>
</file>

<file path=ppt/notesSlides/_rels/notesSlide2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2.xml"/><Relationship Id="rId1" Type="http://schemas.openxmlformats.org/officeDocument/2006/relationships/notesMaster" Target="../notesMasters/notesMaster1.xml"/></Relationships>
</file>

<file path=ppt/notesSlides/_rels/notesSlide2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3.xml"/><Relationship Id="rId1" Type="http://schemas.openxmlformats.org/officeDocument/2006/relationships/notesMaster" Target="../notesMasters/notesMaster1.xml"/></Relationships>
</file>

<file path=ppt/notesSlides/_rels/notesSlide2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4.xml"/><Relationship Id="rId1" Type="http://schemas.openxmlformats.org/officeDocument/2006/relationships/notesMaster" Target="../notesMasters/notesMaster1.xml"/></Relationships>
</file>

<file path=ppt/notesSlides/_rels/notesSlide2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5.xml"/><Relationship Id="rId1" Type="http://schemas.openxmlformats.org/officeDocument/2006/relationships/notesMaster" Target="../notesMasters/notesMaster1.xml"/></Relationships>
</file>

<file path=ppt/notesSlides/_rels/notesSlide2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6.xml"/><Relationship Id="rId1" Type="http://schemas.openxmlformats.org/officeDocument/2006/relationships/notesMaster" Target="../notesMasters/notesMaster1.xml"/></Relationships>
</file>

<file path=ppt/notesSlides/_rels/notesSlide2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7.xml"/><Relationship Id="rId1" Type="http://schemas.openxmlformats.org/officeDocument/2006/relationships/notesMaster" Target="../notesMasters/notesMaster1.xml"/></Relationships>
</file>

<file path=ppt/notesSlides/_rels/notesSlide2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9.xml"/><Relationship Id="rId1" Type="http://schemas.openxmlformats.org/officeDocument/2006/relationships/notesMaster" Target="../notesMasters/notesMaster1.xml"/></Relationships>
</file>

<file path=ppt/notesSlides/_rels/notesSlide2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1.xml"/><Relationship Id="rId1" Type="http://schemas.openxmlformats.org/officeDocument/2006/relationships/notesMaster" Target="../notesMasters/notesMaster1.xml"/></Relationships>
</file>

<file path=ppt/notesSlides/_rels/notesSlide2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2.xml"/><Relationship Id="rId1" Type="http://schemas.openxmlformats.org/officeDocument/2006/relationships/notesMaster" Target="../notesMasters/notesMaster1.xml"/></Relationships>
</file>

<file path=ppt/notesSlides/_rels/notesSlide2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3.xml"/><Relationship Id="rId1" Type="http://schemas.openxmlformats.org/officeDocument/2006/relationships/notesMaster" Target="../notesMasters/notesMaster1.xml"/></Relationships>
</file>

<file path=ppt/notesSlides/_rels/notesSlide2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4.xml"/><Relationship Id="rId1" Type="http://schemas.openxmlformats.org/officeDocument/2006/relationships/notesMaster" Target="../notesMasters/notesMaster1.xml"/></Relationships>
</file>

<file path=ppt/notesSlides/_rels/notesSlide2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5.xml"/><Relationship Id="rId1" Type="http://schemas.openxmlformats.org/officeDocument/2006/relationships/notesMaster" Target="../notesMasters/notesMaster1.xml"/></Relationships>
</file>

<file path=ppt/notesSlides/_rels/notesSlide2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6.xml"/><Relationship Id="rId1" Type="http://schemas.openxmlformats.org/officeDocument/2006/relationships/notesMaster" Target="../notesMasters/notesMaster1.xml"/></Relationships>
</file>

<file path=ppt/notesSlides/_rels/notesSlide2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7.xml"/><Relationship Id="rId1" Type="http://schemas.openxmlformats.org/officeDocument/2006/relationships/notesMaster" Target="../notesMasters/notesMaster1.xml"/></Relationships>
</file>

<file path=ppt/notesSlides/_rels/notesSlide2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8.xml"/><Relationship Id="rId1" Type="http://schemas.openxmlformats.org/officeDocument/2006/relationships/notesMaster" Target="../notesMasters/notesMaster1.xml"/></Relationships>
</file>

<file path=ppt/notesSlides/_rels/notesSlide2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9.xml"/><Relationship Id="rId1" Type="http://schemas.openxmlformats.org/officeDocument/2006/relationships/notesMaster" Target="../notesMasters/notesMaster1.xml"/></Relationships>
</file>

<file path=ppt/notesSlides/_rels/notesSlide2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1.xml"/><Relationship Id="rId1" Type="http://schemas.openxmlformats.org/officeDocument/2006/relationships/notesMaster" Target="../notesMasters/notesMaster1.xml"/></Relationships>
</file>

<file path=ppt/notesSlides/_rels/notesSlide2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2.xml"/><Relationship Id="rId1" Type="http://schemas.openxmlformats.org/officeDocument/2006/relationships/notesMaster" Target="../notesMasters/notesMaster1.xml"/></Relationships>
</file>

<file path=ppt/notesSlides/_rels/notesSlide2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3.xml"/><Relationship Id="rId1" Type="http://schemas.openxmlformats.org/officeDocument/2006/relationships/notesMaster" Target="../notesMasters/notesMaster1.xml"/></Relationships>
</file>

<file path=ppt/notesSlides/_rels/notesSlide2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4.xml"/><Relationship Id="rId1" Type="http://schemas.openxmlformats.org/officeDocument/2006/relationships/notesMaster" Target="../notesMasters/notesMaster1.xml"/></Relationships>
</file>

<file path=ppt/notesSlides/_rels/notesSlide2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5.xml"/><Relationship Id="rId1" Type="http://schemas.openxmlformats.org/officeDocument/2006/relationships/notesMaster" Target="../notesMasters/notesMaster1.xml"/></Relationships>
</file>

<file path=ppt/notesSlides/_rels/notesSlide2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6.xml"/><Relationship Id="rId1" Type="http://schemas.openxmlformats.org/officeDocument/2006/relationships/notesMaster" Target="../notesMasters/notesMaster1.xml"/></Relationships>
</file>

<file path=ppt/notesSlides/_rels/notesSlide2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7.xml"/><Relationship Id="rId1" Type="http://schemas.openxmlformats.org/officeDocument/2006/relationships/notesMaster" Target="../notesMasters/notesMaster1.xml"/></Relationships>
</file>

<file path=ppt/notesSlides/_rels/notesSlide2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9.xml"/><Relationship Id="rId1" Type="http://schemas.openxmlformats.org/officeDocument/2006/relationships/notesMaster" Target="../notesMasters/notesMaster1.xml"/></Relationships>
</file>

<file path=ppt/notesSlides/_rels/notesSlide2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0.xml"/><Relationship Id="rId1" Type="http://schemas.openxmlformats.org/officeDocument/2006/relationships/notesMaster" Target="../notesMasters/notesMaster1.xml"/></Relationships>
</file>

<file path=ppt/notesSlides/_rels/notesSlide2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2.xml"/><Relationship Id="rId1" Type="http://schemas.openxmlformats.org/officeDocument/2006/relationships/notesMaster" Target="../notesMasters/notesMaster1.xml"/></Relationships>
</file>

<file path=ppt/notesSlides/_rels/notesSlide2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3.xml"/><Relationship Id="rId1" Type="http://schemas.openxmlformats.org/officeDocument/2006/relationships/notesMaster" Target="../notesMasters/notesMaster1.xml"/></Relationships>
</file>

<file path=ppt/notesSlides/_rels/notesSlide2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4.xml"/><Relationship Id="rId1" Type="http://schemas.openxmlformats.org/officeDocument/2006/relationships/notesMaster" Target="../notesMasters/notesMaster1.xml"/></Relationships>
</file>

<file path=ppt/notesSlides/_rels/notesSlide2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5.xml"/><Relationship Id="rId1" Type="http://schemas.openxmlformats.org/officeDocument/2006/relationships/notesMaster" Target="../notesMasters/notesMaster1.xml"/></Relationships>
</file>

<file path=ppt/notesSlides/_rels/notesSlide2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6.xml"/><Relationship Id="rId1" Type="http://schemas.openxmlformats.org/officeDocument/2006/relationships/notesMaster" Target="../notesMasters/notesMaster1.xml"/></Relationships>
</file>

<file path=ppt/notesSlides/_rels/notesSlide2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7.xml"/><Relationship Id="rId1" Type="http://schemas.openxmlformats.org/officeDocument/2006/relationships/notesMaster" Target="../notesMasters/notesMaster1.xml"/></Relationships>
</file>

<file path=ppt/notesSlides/_rels/notesSlide2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8.xml"/><Relationship Id="rId1" Type="http://schemas.openxmlformats.org/officeDocument/2006/relationships/notesMaster" Target="../notesMasters/notesMaster1.xml"/></Relationships>
</file>

<file path=ppt/notesSlides/_rels/notesSlide2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9.xml"/><Relationship Id="rId1" Type="http://schemas.openxmlformats.org/officeDocument/2006/relationships/notesMaster" Target="../notesMasters/notesMaster1.xml"/></Relationships>
</file>

<file path=ppt/notesSlides/_rels/notesSlide2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0.xml"/><Relationship Id="rId1" Type="http://schemas.openxmlformats.org/officeDocument/2006/relationships/notesMaster" Target="../notesMasters/notesMaster1.xml"/></Relationships>
</file>

<file path=ppt/notesSlides/_rels/notesSlide2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1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2.xml"/><Relationship Id="rId1" Type="http://schemas.openxmlformats.org/officeDocument/2006/relationships/notesMaster" Target="../notesMasters/notesMaster1.xml"/></Relationships>
</file>

<file path=ppt/notesSlides/_rels/notesSlide2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3.xml"/><Relationship Id="rId1" Type="http://schemas.openxmlformats.org/officeDocument/2006/relationships/notesMaster" Target="../notesMasters/notesMaster1.xml"/></Relationships>
</file>

<file path=ppt/notesSlides/_rels/notesSlide2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4.xml"/><Relationship Id="rId1" Type="http://schemas.openxmlformats.org/officeDocument/2006/relationships/notesMaster" Target="../notesMasters/notesMaster1.xml"/></Relationships>
</file>

<file path=ppt/notesSlides/_rels/notesSlide2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5.xml"/><Relationship Id="rId1" Type="http://schemas.openxmlformats.org/officeDocument/2006/relationships/notesMaster" Target="../notesMasters/notesMaster1.xml"/></Relationships>
</file>

<file path=ppt/notesSlides/_rels/notesSlide2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6.xml"/><Relationship Id="rId1" Type="http://schemas.openxmlformats.org/officeDocument/2006/relationships/notesMaster" Target="../notesMasters/notesMaster1.xml"/></Relationships>
</file>

<file path=ppt/notesSlides/_rels/notesSlide2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7.xml"/><Relationship Id="rId1" Type="http://schemas.openxmlformats.org/officeDocument/2006/relationships/notesMaster" Target="../notesMasters/notesMaster1.xml"/></Relationships>
</file>

<file path=ppt/notesSlides/_rels/notesSlide2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8.xml"/><Relationship Id="rId1" Type="http://schemas.openxmlformats.org/officeDocument/2006/relationships/notesMaster" Target="../notesMasters/notesMaster1.xml"/></Relationships>
</file>

<file path=ppt/notesSlides/_rels/notesSlide2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0.xml"/><Relationship Id="rId1" Type="http://schemas.openxmlformats.org/officeDocument/2006/relationships/notesMaster" Target="../notesMasters/notesMaster1.xml"/></Relationships>
</file>

<file path=ppt/notesSlides/_rels/notesSlide2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1.xml"/><Relationship Id="rId1" Type="http://schemas.openxmlformats.org/officeDocument/2006/relationships/notesMaster" Target="../notesMasters/notesMaster1.xml"/></Relationships>
</file>

<file path=ppt/notesSlides/_rels/notesSlide2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2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3.xml"/><Relationship Id="rId1" Type="http://schemas.openxmlformats.org/officeDocument/2006/relationships/notesMaster" Target="../notesMasters/notesMaster1.xml"/></Relationships>
</file>

<file path=ppt/notesSlides/_rels/notesSlide2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4.xml"/><Relationship Id="rId1" Type="http://schemas.openxmlformats.org/officeDocument/2006/relationships/notesMaster" Target="../notesMasters/notesMaster1.xml"/></Relationships>
</file>

<file path=ppt/notesSlides/_rels/notesSlide2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5.xml"/><Relationship Id="rId1" Type="http://schemas.openxmlformats.org/officeDocument/2006/relationships/notesMaster" Target="../notesMasters/notesMaster1.xml"/></Relationships>
</file>

<file path=ppt/notesSlides/_rels/notesSlide2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6.xml"/><Relationship Id="rId1" Type="http://schemas.openxmlformats.org/officeDocument/2006/relationships/notesMaster" Target="../notesMasters/notesMaster1.xml"/></Relationships>
</file>

<file path=ppt/notesSlides/_rels/notesSlide2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7.xml"/><Relationship Id="rId1" Type="http://schemas.openxmlformats.org/officeDocument/2006/relationships/notesMaster" Target="../notesMasters/notesMaster1.xml"/></Relationships>
</file>

<file path=ppt/notesSlides/_rels/notesSlide2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8.xml"/><Relationship Id="rId1" Type="http://schemas.openxmlformats.org/officeDocument/2006/relationships/notesMaster" Target="../notesMasters/notesMaster1.xml"/></Relationships>
</file>

<file path=ppt/notesSlides/_rels/notesSlide2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9.xml"/><Relationship Id="rId1" Type="http://schemas.openxmlformats.org/officeDocument/2006/relationships/notesMaster" Target="../notesMasters/notesMaster1.xml"/></Relationships>
</file>

<file path=ppt/notesSlides/_rels/notesSlide2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0.xml"/><Relationship Id="rId1" Type="http://schemas.openxmlformats.org/officeDocument/2006/relationships/notesMaster" Target="../notesMasters/notesMaster1.xml"/></Relationships>
</file>

<file path=ppt/notesSlides/_rels/notesSlide2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1.xml"/><Relationship Id="rId1" Type="http://schemas.openxmlformats.org/officeDocument/2006/relationships/notesMaster" Target="../notesMasters/notesMaster1.xml"/></Relationships>
</file>

<file path=ppt/notesSlides/_rels/notesSlide2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3.xml"/><Relationship Id="rId1" Type="http://schemas.openxmlformats.org/officeDocument/2006/relationships/notesMaster" Target="../notesMasters/notesMaster1.xml"/></Relationships>
</file>

<file path=ppt/notesSlides/_rels/notesSlide2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4.xml"/><Relationship Id="rId1" Type="http://schemas.openxmlformats.org/officeDocument/2006/relationships/notesMaster" Target="../notesMasters/notesMaster1.xml"/></Relationships>
</file>

<file path=ppt/notesSlides/_rels/notesSlide2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5.xml"/><Relationship Id="rId1" Type="http://schemas.openxmlformats.org/officeDocument/2006/relationships/notesMaster" Target="../notesMasters/notesMaster1.xml"/></Relationships>
</file>

<file path=ppt/notesSlides/_rels/notesSlide2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6.xml"/><Relationship Id="rId1" Type="http://schemas.openxmlformats.org/officeDocument/2006/relationships/notesMaster" Target="../notesMasters/notesMaster1.xml"/></Relationships>
</file>

<file path=ppt/notesSlides/_rels/notesSlide2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7.xml"/><Relationship Id="rId1" Type="http://schemas.openxmlformats.org/officeDocument/2006/relationships/notesMaster" Target="../notesMasters/notesMaster1.xml"/></Relationships>
</file>

<file path=ppt/notesSlides/_rels/notesSlide2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8.xml"/><Relationship Id="rId1" Type="http://schemas.openxmlformats.org/officeDocument/2006/relationships/notesMaster" Target="../notesMasters/notesMaster1.xml"/></Relationships>
</file>

<file path=ppt/notesSlides/_rels/notesSlide2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9.xml"/><Relationship Id="rId1" Type="http://schemas.openxmlformats.org/officeDocument/2006/relationships/notesMaster" Target="../notesMasters/notesMaster1.xml"/></Relationships>
</file>

<file path=ppt/notesSlides/_rels/notesSlide2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0.xml"/><Relationship Id="rId1" Type="http://schemas.openxmlformats.org/officeDocument/2006/relationships/notesMaster" Target="../notesMasters/notesMaster1.xml"/></Relationships>
</file>

<file path=ppt/notesSlides/_rels/notesSlide2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1.xml"/><Relationship Id="rId1" Type="http://schemas.openxmlformats.org/officeDocument/2006/relationships/notesMaster" Target="../notesMasters/notesMaster1.xml"/></Relationships>
</file>

<file path=ppt/notesSlides/_rels/notesSlide2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2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3.xml"/><Relationship Id="rId1" Type="http://schemas.openxmlformats.org/officeDocument/2006/relationships/notesMaster" Target="../notesMasters/notesMaster1.xml"/></Relationships>
</file>

<file path=ppt/notesSlides/_rels/notesSlide2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4.xml"/><Relationship Id="rId1" Type="http://schemas.openxmlformats.org/officeDocument/2006/relationships/notesMaster" Target="../notesMasters/notesMaster1.xml"/></Relationships>
</file>

<file path=ppt/notesSlides/_rels/notesSlide2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5.xml"/><Relationship Id="rId1" Type="http://schemas.openxmlformats.org/officeDocument/2006/relationships/notesMaster" Target="../notesMasters/notesMaster1.xml"/></Relationships>
</file>

<file path=ppt/notesSlides/_rels/notesSlide2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6.xml"/><Relationship Id="rId1" Type="http://schemas.openxmlformats.org/officeDocument/2006/relationships/notesMaster" Target="../notesMasters/notesMaster1.xml"/></Relationships>
</file>

<file path=ppt/notesSlides/_rels/notesSlide2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7.xml"/><Relationship Id="rId1" Type="http://schemas.openxmlformats.org/officeDocument/2006/relationships/notesMaster" Target="../notesMasters/notesMaster1.xml"/></Relationships>
</file>

<file path=ppt/notesSlides/_rels/notesSlide2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8.xml"/><Relationship Id="rId1" Type="http://schemas.openxmlformats.org/officeDocument/2006/relationships/notesMaster" Target="../notesMasters/notesMaster1.xml"/></Relationships>
</file>

<file path=ppt/notesSlides/_rels/notesSlide2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9.xml"/><Relationship Id="rId1" Type="http://schemas.openxmlformats.org/officeDocument/2006/relationships/notesMaster" Target="../notesMasters/notesMaster1.xml"/></Relationships>
</file>

<file path=ppt/notesSlides/_rels/notesSlide2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0.xml"/><Relationship Id="rId1" Type="http://schemas.openxmlformats.org/officeDocument/2006/relationships/notesMaster" Target="../notesMasters/notesMaster1.xml"/></Relationships>
</file>

<file path=ppt/notesSlides/_rels/notesSlide2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1.xml"/><Relationship Id="rId1" Type="http://schemas.openxmlformats.org/officeDocument/2006/relationships/notesMaster" Target="../notesMasters/notesMaster1.xml"/></Relationships>
</file>

<file path=ppt/notesSlides/_rels/notesSlide2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3.xml"/><Relationship Id="rId1" Type="http://schemas.openxmlformats.org/officeDocument/2006/relationships/notesMaster" Target="../notesMasters/notesMaster1.xml"/></Relationships>
</file>

<file path=ppt/notesSlides/_rels/notesSlide3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4.xml"/><Relationship Id="rId1" Type="http://schemas.openxmlformats.org/officeDocument/2006/relationships/notesMaster" Target="../notesMasters/notesMaster1.xml"/></Relationships>
</file>

<file path=ppt/notesSlides/_rels/notesSlide3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5.xml"/><Relationship Id="rId1" Type="http://schemas.openxmlformats.org/officeDocument/2006/relationships/notesMaster" Target="../notesMasters/notesMaster1.xml"/></Relationships>
</file>

<file path=ppt/notesSlides/_rels/notesSlide3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6.xml"/><Relationship Id="rId1" Type="http://schemas.openxmlformats.org/officeDocument/2006/relationships/notesMaster" Target="../notesMasters/notesMaster1.xml"/></Relationships>
</file>

<file path=ppt/notesSlides/_rels/notesSlide3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7.xml"/><Relationship Id="rId1" Type="http://schemas.openxmlformats.org/officeDocument/2006/relationships/notesMaster" Target="../notesMasters/notesMaster1.xml"/></Relationships>
</file>

<file path=ppt/notesSlides/_rels/notesSlide3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8.xml"/><Relationship Id="rId1" Type="http://schemas.openxmlformats.org/officeDocument/2006/relationships/notesMaster" Target="../notesMasters/notesMaster1.xml"/></Relationships>
</file>

<file path=ppt/notesSlides/_rels/notesSlide3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9.xml"/><Relationship Id="rId1" Type="http://schemas.openxmlformats.org/officeDocument/2006/relationships/notesMaster" Target="../notesMasters/notesMaster1.xml"/></Relationships>
</file>

<file path=ppt/notesSlides/_rels/notesSlide3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2.xml"/><Relationship Id="rId1" Type="http://schemas.openxmlformats.org/officeDocument/2006/relationships/notesMaster" Target="../notesMasters/notesMaster1.xml"/></Relationships>
</file>

<file path=ppt/notesSlides/_rels/notesSlide3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3.xml"/><Relationship Id="rId1" Type="http://schemas.openxmlformats.org/officeDocument/2006/relationships/notesMaster" Target="../notesMasters/notesMaster1.xml"/></Relationships>
</file>

<file path=ppt/notesSlides/_rels/notesSlide3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4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6.xml"/><Relationship Id="rId1" Type="http://schemas.openxmlformats.org/officeDocument/2006/relationships/notesMaster" Target="../notesMasters/notesMaster1.xml"/></Relationships>
</file>

<file path=ppt/notesSlides/_rels/notesSlide3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7.xml"/><Relationship Id="rId1" Type="http://schemas.openxmlformats.org/officeDocument/2006/relationships/notesMaster" Target="../notesMasters/notesMaster1.xml"/></Relationships>
</file>

<file path=ppt/notesSlides/_rels/notesSlide3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8.xml"/><Relationship Id="rId1" Type="http://schemas.openxmlformats.org/officeDocument/2006/relationships/notesMaster" Target="../notesMasters/notesMaster1.xml"/></Relationships>
</file>

<file path=ppt/notesSlides/_rels/notesSlide3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9.xml"/><Relationship Id="rId1" Type="http://schemas.openxmlformats.org/officeDocument/2006/relationships/notesMaster" Target="../notesMasters/notesMaster1.xml"/></Relationships>
</file>

<file path=ppt/notesSlides/_rels/notesSlide3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0.xml"/><Relationship Id="rId1" Type="http://schemas.openxmlformats.org/officeDocument/2006/relationships/notesMaster" Target="../notesMasters/notesMaster1.xml"/></Relationships>
</file>

<file path=ppt/notesSlides/_rels/notesSlide3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1.xml"/><Relationship Id="rId1" Type="http://schemas.openxmlformats.org/officeDocument/2006/relationships/notesMaster" Target="../notesMasters/notesMaster1.xml"/></Relationships>
</file>

<file path=ppt/notesSlides/_rels/notesSlide3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2.xml"/><Relationship Id="rId1" Type="http://schemas.openxmlformats.org/officeDocument/2006/relationships/notesMaster" Target="../notesMasters/notesMaster1.xml"/></Relationships>
</file>

<file path=ppt/notesSlides/_rels/notesSlide3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3.xml"/><Relationship Id="rId1" Type="http://schemas.openxmlformats.org/officeDocument/2006/relationships/notesMaster" Target="../notesMasters/notesMaster1.xml"/></Relationships>
</file>

<file path=ppt/notesSlides/_rels/notesSlide3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4.xml"/><Relationship Id="rId1" Type="http://schemas.openxmlformats.org/officeDocument/2006/relationships/notesMaster" Target="../notesMasters/notesMaster1.xml"/></Relationships>
</file>

<file path=ppt/notesSlides/_rels/notesSlide3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6.xml"/><Relationship Id="rId1" Type="http://schemas.openxmlformats.org/officeDocument/2006/relationships/notesMaster" Target="../notesMasters/notesMaster1.xml"/></Relationships>
</file>

<file path=ppt/notesSlides/_rels/notesSlide3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7.xml"/><Relationship Id="rId1" Type="http://schemas.openxmlformats.org/officeDocument/2006/relationships/notesMaster" Target="../notesMasters/notesMaster1.xml"/></Relationships>
</file>

<file path=ppt/notesSlides/_rels/notesSlide3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8.xml"/><Relationship Id="rId1" Type="http://schemas.openxmlformats.org/officeDocument/2006/relationships/notesMaster" Target="../notesMasters/notesMaster1.xml"/></Relationships>
</file>

<file path=ppt/notesSlides/_rels/notesSlide3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9.xml"/><Relationship Id="rId1" Type="http://schemas.openxmlformats.org/officeDocument/2006/relationships/notesMaster" Target="../notesMasters/notesMaster1.xml"/></Relationships>
</file>

<file path=ppt/notesSlides/_rels/notesSlide3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0.xml"/><Relationship Id="rId1" Type="http://schemas.openxmlformats.org/officeDocument/2006/relationships/notesMaster" Target="../notesMasters/notesMaster1.xml"/></Relationships>
</file>

<file path=ppt/notesSlides/_rels/notesSlide3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2.xml"/><Relationship Id="rId1" Type="http://schemas.openxmlformats.org/officeDocument/2006/relationships/notesMaster" Target="../notesMasters/notesMaster1.xml"/></Relationships>
</file>

<file path=ppt/notesSlides/_rels/notesSlide3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3.xml"/><Relationship Id="rId1" Type="http://schemas.openxmlformats.org/officeDocument/2006/relationships/notesMaster" Target="../notesMasters/notesMaster1.xml"/></Relationships>
</file>

<file path=ppt/notesSlides/_rels/notesSlide3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4.xml"/><Relationship Id="rId1" Type="http://schemas.openxmlformats.org/officeDocument/2006/relationships/notesMaster" Target="../notesMasters/notesMaster1.xml"/></Relationships>
</file>

<file path=ppt/notesSlides/_rels/notesSlide3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5.xml"/><Relationship Id="rId1" Type="http://schemas.openxmlformats.org/officeDocument/2006/relationships/notesMaster" Target="../notesMasters/notesMaster1.xml"/></Relationships>
</file>

<file path=ppt/notesSlides/_rels/notesSlide3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7.xml"/><Relationship Id="rId1" Type="http://schemas.openxmlformats.org/officeDocument/2006/relationships/notesMaster" Target="../notesMasters/notesMaster1.xml"/></Relationships>
</file>

<file path=ppt/notesSlides/_rels/notesSlide3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8.xml"/><Relationship Id="rId1" Type="http://schemas.openxmlformats.org/officeDocument/2006/relationships/notesMaster" Target="../notesMasters/notesMaster1.xml"/></Relationships>
</file>

<file path=ppt/notesSlides/_rels/notesSlide3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9.xml"/><Relationship Id="rId1" Type="http://schemas.openxmlformats.org/officeDocument/2006/relationships/notesMaster" Target="../notesMasters/notesMaster1.xml"/></Relationships>
</file>

<file path=ppt/notesSlides/_rels/notesSlide3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0.xml"/><Relationship Id="rId1" Type="http://schemas.openxmlformats.org/officeDocument/2006/relationships/notesMaster" Target="../notesMasters/notesMaster1.xml"/></Relationships>
</file>

<file path=ppt/notesSlides/_rels/notesSlide3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1.xml"/><Relationship Id="rId1" Type="http://schemas.openxmlformats.org/officeDocument/2006/relationships/notesMaster" Target="../notesMasters/notesMaster1.xml"/></Relationships>
</file>

<file path=ppt/notesSlides/_rels/notesSlide3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2.xml"/><Relationship Id="rId1" Type="http://schemas.openxmlformats.org/officeDocument/2006/relationships/notesMaster" Target="../notesMasters/notesMaster1.xml"/></Relationships>
</file>

<file path=ppt/notesSlides/_rels/notesSlide3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3.xml"/><Relationship Id="rId1" Type="http://schemas.openxmlformats.org/officeDocument/2006/relationships/notesMaster" Target="../notesMasters/notesMaster1.xml"/></Relationships>
</file>

<file path=ppt/notesSlides/_rels/notesSlide3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4.xml"/><Relationship Id="rId1" Type="http://schemas.openxmlformats.org/officeDocument/2006/relationships/notesMaster" Target="../notesMasters/notesMaster1.xml"/></Relationships>
</file>

<file path=ppt/notesSlides/_rels/notesSlide3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5.xml"/><Relationship Id="rId1" Type="http://schemas.openxmlformats.org/officeDocument/2006/relationships/notesMaster" Target="../notesMasters/notesMaster1.xml"/></Relationships>
</file>

<file path=ppt/notesSlides/_rels/notesSlide3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7.xml"/><Relationship Id="rId1" Type="http://schemas.openxmlformats.org/officeDocument/2006/relationships/notesMaster" Target="../notesMasters/notesMaster1.xml"/></Relationships>
</file>

<file path=ppt/notesSlides/_rels/notesSlide3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8.xml"/><Relationship Id="rId1" Type="http://schemas.openxmlformats.org/officeDocument/2006/relationships/notesMaster" Target="../notesMasters/notesMaster1.xml"/></Relationships>
</file>

<file path=ppt/notesSlides/_rels/notesSlide3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9.xml"/><Relationship Id="rId1" Type="http://schemas.openxmlformats.org/officeDocument/2006/relationships/notesMaster" Target="../notesMasters/notesMaster1.xml"/></Relationships>
</file>

<file path=ppt/notesSlides/_rels/notesSlide3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0.xml"/><Relationship Id="rId1" Type="http://schemas.openxmlformats.org/officeDocument/2006/relationships/notesMaster" Target="../notesMasters/notesMaster1.xml"/></Relationships>
</file>

<file path=ppt/notesSlides/_rels/notesSlide3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2.xml"/><Relationship Id="rId1" Type="http://schemas.openxmlformats.org/officeDocument/2006/relationships/notesMaster" Target="../notesMasters/notesMaster1.xml"/></Relationships>
</file>

<file path=ppt/notesSlides/_rels/notesSlide3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4.xml"/><Relationship Id="rId1" Type="http://schemas.openxmlformats.org/officeDocument/2006/relationships/notesMaster" Target="../notesMasters/notesMaster1.xml"/></Relationships>
</file>

<file path=ppt/notesSlides/_rels/notesSlide3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5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Google Shape;81;p1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dirty="0"/>
              <a:t>スライドショーをおしてね</a:t>
            </a:r>
            <a:endParaRPr dirty="0"/>
          </a:p>
        </p:txBody>
      </p:sp>
      <p:sp>
        <p:nvSpPr>
          <p:cNvPr id="82" name="Google Shape;82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" name="Google Shape;1088;p11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9" name="Google Shape;1089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956964655"/>
      </p:ext>
    </p:extLst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392374912"/>
      </p:ext>
    </p:extLst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869707358"/>
      </p:ext>
    </p:extLst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717916221"/>
      </p:ext>
    </p:extLst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834091124"/>
      </p:ext>
    </p:extLst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997628271"/>
      </p:ext>
    </p:extLst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737031346"/>
      </p:ext>
    </p:extLst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918650946"/>
      </p:ext>
    </p:extLst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836357588"/>
      </p:ext>
    </p:extLst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6148624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" name="Google Shape;1180;p12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1" name="Google Shape;1181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084417602"/>
      </p:ext>
    </p:extLst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547436948"/>
      </p:ext>
    </p:extLst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248447882"/>
      </p:ext>
    </p:extLst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974939604"/>
      </p:ext>
    </p:extLst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804410002"/>
      </p:ext>
    </p:extLst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073302563"/>
      </p:ext>
    </p:extLst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7" name="Google Shape;2287;p2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8" name="Google Shape;2288;p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929492967"/>
      </p:ext>
    </p:extLst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9" name="Google Shape;2189;p2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0" name="Google Shape;2190;p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784992864"/>
      </p:ext>
    </p:extLst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0" name="Google Shape;2370;p26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1" name="Google Shape;2371;p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308869047"/>
      </p:ext>
    </p:extLst>
  </p:cSld>
  <p:clrMapOvr>
    <a:masterClrMapping/>
  </p:clrMapOvr>
</p:notes>
</file>

<file path=ppt/notesSlides/notesSlide1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5" name="Google Shape;2415;p2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6" name="Google Shape;2416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660957353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" name="Google Shape;1267;p1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8" name="Google Shape;1268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5" name="Google Shape;2415;p2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6" name="Google Shape;2416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749488026"/>
      </p:ext>
    </p:extLst>
  </p:cSld>
  <p:clrMapOvr>
    <a:masterClrMapping/>
  </p:clrMapOvr>
</p:notes>
</file>

<file path=ppt/notesSlides/notesSlide1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00420019"/>
      </p:ext>
    </p:extLst>
  </p:cSld>
  <p:clrMapOvr>
    <a:masterClrMapping/>
  </p:clrMapOvr>
</p:notes>
</file>

<file path=ppt/notesSlides/notesSlide1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406014599"/>
      </p:ext>
    </p:extLst>
  </p:cSld>
  <p:clrMapOvr>
    <a:masterClrMapping/>
  </p:clrMapOvr>
</p:notes>
</file>

<file path=ppt/notesSlides/notesSlide1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835946498"/>
      </p:ext>
    </p:extLst>
  </p:cSld>
  <p:clrMapOvr>
    <a:masterClrMapping/>
  </p:clrMapOvr>
</p:notes>
</file>

<file path=ppt/notesSlides/notesSlide1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322884173"/>
      </p:ext>
    </p:extLst>
  </p:cSld>
  <p:clrMapOvr>
    <a:masterClrMapping/>
  </p:clrMapOvr>
</p:notes>
</file>

<file path=ppt/notesSlides/notesSlide1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826780165"/>
      </p:ext>
    </p:extLst>
  </p:cSld>
  <p:clrMapOvr>
    <a:masterClrMapping/>
  </p:clrMapOvr>
</p:notes>
</file>

<file path=ppt/notesSlides/notesSlide1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783796623"/>
      </p:ext>
    </p:extLst>
  </p:cSld>
  <p:clrMapOvr>
    <a:masterClrMapping/>
  </p:clrMapOvr>
</p:notes>
</file>

<file path=ppt/notesSlides/notesSlide1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092211885"/>
      </p:ext>
    </p:extLst>
  </p:cSld>
  <p:clrMapOvr>
    <a:masterClrMapping/>
  </p:clrMapOvr>
</p:notes>
</file>

<file path=ppt/notesSlides/notesSlide1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307091905"/>
      </p:ext>
    </p:extLst>
  </p:cSld>
  <p:clrMapOvr>
    <a:masterClrMapping/>
  </p:clrMapOvr>
</p:notes>
</file>

<file path=ppt/notesSlides/notesSlide1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380339533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8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" name="Google Shape;800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148856583"/>
      </p:ext>
    </p:extLst>
  </p:cSld>
  <p:clrMapOvr>
    <a:masterClrMapping/>
  </p:clrMapOvr>
</p:notes>
</file>

<file path=ppt/notesSlides/notesSlide1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114370019"/>
      </p:ext>
    </p:extLst>
  </p:cSld>
  <p:clrMapOvr>
    <a:masterClrMapping/>
  </p:clrMapOvr>
</p:notes>
</file>

<file path=ppt/notesSlides/notesSlide1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409599445"/>
      </p:ext>
    </p:extLst>
  </p:cSld>
  <p:clrMapOvr>
    <a:masterClrMapping/>
  </p:clrMapOvr>
</p:notes>
</file>

<file path=ppt/notesSlides/notesSlide1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335074402"/>
      </p:ext>
    </p:extLst>
  </p:cSld>
  <p:clrMapOvr>
    <a:masterClrMapping/>
  </p:clrMapOvr>
</p:notes>
</file>

<file path=ppt/notesSlides/notesSlide1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281108446"/>
      </p:ext>
    </p:extLst>
  </p:cSld>
  <p:clrMapOvr>
    <a:masterClrMapping/>
  </p:clrMapOvr>
</p:notes>
</file>

<file path=ppt/notesSlides/notesSlide1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321759950"/>
      </p:ext>
    </p:extLst>
  </p:cSld>
  <p:clrMapOvr>
    <a:masterClrMapping/>
  </p:clrMapOvr>
</p:notes>
</file>

<file path=ppt/notesSlides/notesSlide1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813847909"/>
      </p:ext>
    </p:extLst>
  </p:cSld>
  <p:clrMapOvr>
    <a:masterClrMapping/>
  </p:clrMapOvr>
</p:notes>
</file>

<file path=ppt/notesSlides/notesSlide1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151044012"/>
      </p:ext>
    </p:extLst>
  </p:cSld>
  <p:clrMapOvr>
    <a:masterClrMapping/>
  </p:clrMapOvr>
</p:notes>
</file>

<file path=ppt/notesSlides/notesSlide1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0" name="Google Shape;1390;p1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91" name="Google Shape;1391;p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86860998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0" name="Google Shape;930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752035094"/>
      </p:ext>
    </p:extLst>
  </p:cSld>
  <p:clrMapOvr>
    <a:masterClrMapping/>
  </p:clrMapOvr>
</p:notes>
</file>

<file path=ppt/notesSlides/notesSlide1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723205683"/>
      </p:ext>
    </p:extLst>
  </p:cSld>
  <p:clrMapOvr>
    <a:masterClrMapping/>
  </p:clrMapOvr>
</p:notes>
</file>

<file path=ppt/notesSlides/notesSlide1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761173722"/>
      </p:ext>
    </p:extLst>
  </p:cSld>
  <p:clrMapOvr>
    <a:masterClrMapping/>
  </p:clrMapOvr>
</p:notes>
</file>

<file path=ppt/notesSlides/notesSlide1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091232389"/>
      </p:ext>
    </p:extLst>
  </p:cSld>
  <p:clrMapOvr>
    <a:masterClrMapping/>
  </p:clrMapOvr>
</p:notes>
</file>

<file path=ppt/notesSlides/notesSlide1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698176958"/>
      </p:ext>
    </p:extLst>
  </p:cSld>
  <p:clrMapOvr>
    <a:masterClrMapping/>
  </p:clrMapOvr>
</p:notes>
</file>

<file path=ppt/notesSlides/notesSlide1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148748253"/>
      </p:ext>
    </p:extLst>
  </p:cSld>
  <p:clrMapOvr>
    <a:masterClrMapping/>
  </p:clrMapOvr>
</p:notes>
</file>

<file path=ppt/notesSlides/notesSlide1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298420456"/>
      </p:ext>
    </p:extLst>
  </p:cSld>
  <p:clrMapOvr>
    <a:masterClrMapping/>
  </p:clrMapOvr>
</p:notes>
</file>

<file path=ppt/notesSlides/notesSlide1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380353702"/>
      </p:ext>
    </p:extLst>
  </p:cSld>
  <p:clrMapOvr>
    <a:masterClrMapping/>
  </p:clrMapOvr>
</p:notes>
</file>

<file path=ppt/notesSlides/notesSlide1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722745044"/>
      </p:ext>
    </p:extLst>
  </p:cSld>
  <p:clrMapOvr>
    <a:masterClrMapping/>
  </p:clrMapOvr>
</p:notes>
</file>

<file path=ppt/notesSlides/notesSlide1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462875038"/>
      </p:ext>
    </p:extLst>
  </p:cSld>
  <p:clrMapOvr>
    <a:masterClrMapping/>
  </p:clrMapOvr>
</p:notes>
</file>

<file path=ppt/notesSlides/notesSlide1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1" name="Google Shape;1571;p16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2" name="Google Shape;1572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2209424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" name="Google Shape;1003;p1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925299041"/>
      </p:ext>
    </p:extLst>
  </p:cSld>
  <p:clrMapOvr>
    <a:masterClrMapping/>
  </p:clrMapOvr>
</p:notes>
</file>

<file path=ppt/notesSlides/notesSlide1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1" name="Google Shape;1571;p16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2" name="Google Shape;1572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211770267"/>
      </p:ext>
    </p:extLst>
  </p:cSld>
  <p:clrMapOvr>
    <a:masterClrMapping/>
  </p:clrMapOvr>
</p:notes>
</file>

<file path=ppt/notesSlides/notesSlide1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1" name="Google Shape;1571;p16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2" name="Google Shape;1572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667191265"/>
      </p:ext>
    </p:extLst>
  </p:cSld>
  <p:clrMapOvr>
    <a:masterClrMapping/>
  </p:clrMapOvr>
</p:notes>
</file>

<file path=ppt/notesSlides/notesSlide1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1" name="Google Shape;1571;p16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2" name="Google Shape;1572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016720970"/>
      </p:ext>
    </p:extLst>
  </p:cSld>
  <p:clrMapOvr>
    <a:masterClrMapping/>
  </p:clrMapOvr>
</p:notes>
</file>

<file path=ppt/notesSlides/notesSlide1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1" name="Google Shape;1571;p16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2" name="Google Shape;1572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216089436"/>
      </p:ext>
    </p:extLst>
  </p:cSld>
  <p:clrMapOvr>
    <a:masterClrMapping/>
  </p:clrMapOvr>
</p:notes>
</file>

<file path=ppt/notesSlides/notesSlide1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1" name="Google Shape;1571;p16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2" name="Google Shape;1572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813096539"/>
      </p:ext>
    </p:extLst>
  </p:cSld>
  <p:clrMapOvr>
    <a:masterClrMapping/>
  </p:clrMapOvr>
</p:notes>
</file>

<file path=ppt/notesSlides/notesSlide1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1" name="Google Shape;1571;p16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2" name="Google Shape;1572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836182801"/>
      </p:ext>
    </p:extLst>
  </p:cSld>
  <p:clrMapOvr>
    <a:masterClrMapping/>
  </p:clrMapOvr>
</p:notes>
</file>

<file path=ppt/notesSlides/notesSlide15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1" name="Google Shape;1571;p16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2" name="Google Shape;1572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203173174"/>
      </p:ext>
    </p:extLst>
  </p:cSld>
  <p:clrMapOvr>
    <a:masterClrMapping/>
  </p:clrMapOvr>
</p:notes>
</file>

<file path=ppt/notesSlides/notesSlide15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1" name="Google Shape;1571;p16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2" name="Google Shape;1572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499726636"/>
      </p:ext>
    </p:extLst>
  </p:cSld>
  <p:clrMapOvr>
    <a:masterClrMapping/>
  </p:clrMapOvr>
</p:notes>
</file>

<file path=ppt/notesSlides/notesSlide15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1" name="Google Shape;1571;p16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2" name="Google Shape;1572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64680559"/>
      </p:ext>
    </p:extLst>
  </p:cSld>
  <p:clrMapOvr>
    <a:masterClrMapping/>
  </p:clrMapOvr>
</p:notes>
</file>

<file path=ppt/notesSlides/notesSlide15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1" name="Google Shape;1571;p16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2" name="Google Shape;1572;p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57819474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8" name="Google Shape;1088;p11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89" name="Google Shape;1089;p11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139967156"/>
      </p:ext>
    </p:extLst>
  </p:cSld>
  <p:clrMapOvr>
    <a:masterClrMapping/>
  </p:clrMapOvr>
</p:notes>
</file>

<file path=ppt/notesSlides/notesSlide16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6" name="Google Shape;2976;p3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955217928"/>
      </p:ext>
    </p:extLst>
  </p:cSld>
  <p:clrMapOvr>
    <a:masterClrMapping/>
  </p:clrMapOvr>
</p:notes>
</file>

<file path=ppt/notesSlides/notesSlide16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3" name="Google Shape;1673;p1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74" name="Google Shape;1674;p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6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8" name="Google Shape;1738;p18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39" name="Google Shape;1739;p18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6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0" name="Google Shape;1800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6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0" name="Google Shape;1800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201787649"/>
      </p:ext>
    </p:extLst>
  </p:cSld>
  <p:clrMapOvr>
    <a:masterClrMapping/>
  </p:clrMapOvr>
</p:notes>
</file>

<file path=ppt/notesSlides/notesSlide16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0" name="Google Shape;1800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978057378"/>
      </p:ext>
    </p:extLst>
  </p:cSld>
  <p:clrMapOvr>
    <a:masterClrMapping/>
  </p:clrMapOvr>
</p:notes>
</file>

<file path=ppt/notesSlides/notesSlide16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0" name="Google Shape;1800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266383963"/>
      </p:ext>
    </p:extLst>
  </p:cSld>
  <p:clrMapOvr>
    <a:masterClrMapping/>
  </p:clrMapOvr>
</p:notes>
</file>

<file path=ppt/notesSlides/notesSlide16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0" name="Google Shape;1800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693049738"/>
      </p:ext>
    </p:extLst>
  </p:cSld>
  <p:clrMapOvr>
    <a:masterClrMapping/>
  </p:clrMapOvr>
</p:notes>
</file>

<file path=ppt/notesSlides/notesSlide16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0" name="Google Shape;1800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416863873"/>
      </p:ext>
    </p:extLst>
  </p:cSld>
  <p:clrMapOvr>
    <a:masterClrMapping/>
  </p:clrMapOvr>
</p:notes>
</file>

<file path=ppt/notesSlides/notesSlide16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0" name="Google Shape;1800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85619606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0" name="Google Shape;1180;p12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1" name="Google Shape;1181;p12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825792618"/>
      </p:ext>
    </p:extLst>
  </p:cSld>
  <p:clrMapOvr>
    <a:masterClrMapping/>
  </p:clrMapOvr>
</p:notes>
</file>

<file path=ppt/notesSlides/notesSlide17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0" name="Google Shape;1800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2163473"/>
      </p:ext>
    </p:extLst>
  </p:cSld>
  <p:clrMapOvr>
    <a:masterClrMapping/>
  </p:clrMapOvr>
</p:notes>
</file>

<file path=ppt/notesSlides/notesSlide17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97308460"/>
      </p:ext>
    </p:extLst>
  </p:cSld>
  <p:clrMapOvr>
    <a:masterClrMapping/>
  </p:clrMapOvr>
</p:notes>
</file>

<file path=ppt/notesSlides/notesSlide17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0" name="Google Shape;1800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809988017"/>
      </p:ext>
    </p:extLst>
  </p:cSld>
  <p:clrMapOvr>
    <a:masterClrMapping/>
  </p:clrMapOvr>
</p:notes>
</file>

<file path=ppt/notesSlides/notesSlide17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0" name="Google Shape;1800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007068741"/>
      </p:ext>
    </p:extLst>
  </p:cSld>
  <p:clrMapOvr>
    <a:masterClrMapping/>
  </p:clrMapOvr>
</p:notes>
</file>

<file path=ppt/notesSlides/notesSlide17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0" name="Google Shape;1800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047896348"/>
      </p:ext>
    </p:extLst>
  </p:cSld>
  <p:clrMapOvr>
    <a:masterClrMapping/>
  </p:clrMapOvr>
</p:notes>
</file>

<file path=ppt/notesSlides/notesSlide17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0" name="Google Shape;1800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290893744"/>
      </p:ext>
    </p:extLst>
  </p:cSld>
  <p:clrMapOvr>
    <a:masterClrMapping/>
  </p:clrMapOvr>
</p:notes>
</file>

<file path=ppt/notesSlides/notesSlide17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0" name="Google Shape;1800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104709207"/>
      </p:ext>
    </p:extLst>
  </p:cSld>
  <p:clrMapOvr>
    <a:masterClrMapping/>
  </p:clrMapOvr>
</p:notes>
</file>

<file path=ppt/notesSlides/notesSlide17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0" name="Google Shape;1800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467033196"/>
      </p:ext>
    </p:extLst>
  </p:cSld>
  <p:clrMapOvr>
    <a:masterClrMapping/>
  </p:clrMapOvr>
</p:notes>
</file>

<file path=ppt/notesSlides/notesSlide17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0" name="Google Shape;1800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823972158"/>
      </p:ext>
    </p:extLst>
  </p:cSld>
  <p:clrMapOvr>
    <a:masterClrMapping/>
  </p:clrMapOvr>
</p:notes>
</file>

<file path=ppt/notesSlides/notesSlide17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800" name="Google Shape;1800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20188837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951792136"/>
      </p:ext>
    </p:extLst>
  </p:cSld>
  <p:clrMapOvr>
    <a:masterClrMapping/>
  </p:clrMapOvr>
</p:notes>
</file>

<file path=ppt/notesSlides/notesSlide18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261514013"/>
      </p:ext>
    </p:extLst>
  </p:cSld>
  <p:clrMapOvr>
    <a:masterClrMapping/>
  </p:clrMapOvr>
</p:notes>
</file>

<file path=ppt/notesSlides/notesSlide18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0" name="Google Shape;1800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017553806"/>
      </p:ext>
    </p:extLst>
  </p:cSld>
  <p:clrMapOvr>
    <a:masterClrMapping/>
  </p:clrMapOvr>
</p:notes>
</file>

<file path=ppt/notesSlides/notesSlide18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0" name="Google Shape;1800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656268201"/>
      </p:ext>
    </p:extLst>
  </p:cSld>
  <p:clrMapOvr>
    <a:masterClrMapping/>
  </p:clrMapOvr>
</p:notes>
</file>

<file path=ppt/notesSlides/notesSlide18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0" name="Google Shape;1800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956398354"/>
      </p:ext>
    </p:extLst>
  </p:cSld>
  <p:clrMapOvr>
    <a:masterClrMapping/>
  </p:clrMapOvr>
</p:notes>
</file>

<file path=ppt/notesSlides/notesSlide18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0" name="Google Shape;1800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65013521"/>
      </p:ext>
    </p:extLst>
  </p:cSld>
  <p:clrMapOvr>
    <a:masterClrMapping/>
  </p:clrMapOvr>
</p:notes>
</file>

<file path=ppt/notesSlides/notesSlide18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0" name="Google Shape;1800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61478212"/>
      </p:ext>
    </p:extLst>
  </p:cSld>
  <p:clrMapOvr>
    <a:masterClrMapping/>
  </p:clrMapOvr>
</p:notes>
</file>

<file path=ppt/notesSlides/notesSlide18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0" name="Google Shape;1800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162751974"/>
      </p:ext>
    </p:extLst>
  </p:cSld>
  <p:clrMapOvr>
    <a:masterClrMapping/>
  </p:clrMapOvr>
</p:notes>
</file>

<file path=ppt/notesSlides/notesSlide18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0" name="Google Shape;1800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065447733"/>
      </p:ext>
    </p:extLst>
  </p:cSld>
  <p:clrMapOvr>
    <a:masterClrMapping/>
  </p:clrMapOvr>
</p:notes>
</file>

<file path=ppt/notesSlides/notesSlide18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00" name="Google Shape;1800;p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025583738"/>
      </p:ext>
    </p:extLst>
  </p:cSld>
  <p:clrMapOvr>
    <a:masterClrMapping/>
  </p:clrMapOvr>
</p:notes>
</file>

<file path=ppt/notesSlides/notesSlide18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69388639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113307900"/>
      </p:ext>
    </p:extLst>
  </p:cSld>
  <p:clrMapOvr>
    <a:masterClrMapping/>
  </p:clrMapOvr>
</p:notes>
</file>

<file path=ppt/notesSlides/notesSlide19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434992326"/>
      </p:ext>
    </p:extLst>
  </p:cSld>
  <p:clrMapOvr>
    <a:masterClrMapping/>
  </p:clrMapOvr>
</p:notes>
</file>

<file path=ppt/notesSlides/notesSlide19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655934693"/>
      </p:ext>
    </p:extLst>
  </p:cSld>
  <p:clrMapOvr>
    <a:masterClrMapping/>
  </p:clrMapOvr>
</p:notes>
</file>

<file path=ppt/notesSlides/notesSlide19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333288313"/>
      </p:ext>
    </p:extLst>
  </p:cSld>
  <p:clrMapOvr>
    <a:masterClrMapping/>
  </p:clrMapOvr>
</p:notes>
</file>

<file path=ppt/notesSlides/notesSlide19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0006166"/>
      </p:ext>
    </p:extLst>
  </p:cSld>
  <p:clrMapOvr>
    <a:masterClrMapping/>
  </p:clrMapOvr>
</p:notes>
</file>

<file path=ppt/notesSlides/notesSlide19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387411884"/>
      </p:ext>
    </p:extLst>
  </p:cSld>
  <p:clrMapOvr>
    <a:masterClrMapping/>
  </p:clrMapOvr>
</p:notes>
</file>

<file path=ppt/notesSlides/notesSlide19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708985313"/>
      </p:ext>
    </p:extLst>
  </p:cSld>
  <p:clrMapOvr>
    <a:masterClrMapping/>
  </p:clrMapOvr>
</p:notes>
</file>

<file path=ppt/notesSlides/notesSlide19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595915248"/>
      </p:ext>
    </p:extLst>
  </p:cSld>
  <p:clrMapOvr>
    <a:masterClrMapping/>
  </p:clrMapOvr>
</p:notes>
</file>

<file path=ppt/notesSlides/notesSlide19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130004023"/>
      </p:ext>
    </p:extLst>
  </p:cSld>
  <p:clrMapOvr>
    <a:masterClrMapping/>
  </p:clrMapOvr>
</p:notes>
</file>

<file path=ppt/notesSlides/notesSlide19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997855149"/>
      </p:ext>
    </p:extLst>
  </p:cSld>
  <p:clrMapOvr>
    <a:masterClrMapping/>
  </p:clrMapOvr>
</p:notes>
</file>

<file path=ppt/notesSlides/notesSlide19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84290420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p2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" name="Google Shape;170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8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" name="Google Shape;800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049830477"/>
      </p:ext>
    </p:extLst>
  </p:cSld>
  <p:clrMapOvr>
    <a:masterClrMapping/>
  </p:clrMapOvr>
</p:notes>
</file>

<file path=ppt/notesSlides/notesSlide20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6" name="Google Shape;1906;p2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7" name="Google Shape;1907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0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6" name="Google Shape;1906;p2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7" name="Google Shape;1907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527584089"/>
      </p:ext>
    </p:extLst>
  </p:cSld>
  <p:clrMapOvr>
    <a:masterClrMapping/>
  </p:clrMapOvr>
</p:notes>
</file>

<file path=ppt/notesSlides/notesSlide20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6" name="Google Shape;1906;p2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7" name="Google Shape;1907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13533524"/>
      </p:ext>
    </p:extLst>
  </p:cSld>
  <p:clrMapOvr>
    <a:masterClrMapping/>
  </p:clrMapOvr>
</p:notes>
</file>

<file path=ppt/notesSlides/notesSlide20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6" name="Google Shape;1906;p2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7" name="Google Shape;1907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058500551"/>
      </p:ext>
    </p:extLst>
  </p:cSld>
  <p:clrMapOvr>
    <a:masterClrMapping/>
  </p:clrMapOvr>
</p:notes>
</file>

<file path=ppt/notesSlides/notesSlide20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6" name="Google Shape;1906;p2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7" name="Google Shape;1907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371987065"/>
      </p:ext>
    </p:extLst>
  </p:cSld>
  <p:clrMapOvr>
    <a:masterClrMapping/>
  </p:clrMapOvr>
</p:notes>
</file>

<file path=ppt/notesSlides/notesSlide20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6" name="Google Shape;1906;p2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7" name="Google Shape;1907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646723311"/>
      </p:ext>
    </p:extLst>
  </p:cSld>
  <p:clrMapOvr>
    <a:masterClrMapping/>
  </p:clrMapOvr>
</p:notes>
</file>

<file path=ppt/notesSlides/notesSlide20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6" name="Google Shape;1906;p2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907" name="Google Shape;1907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207940473"/>
      </p:ext>
    </p:extLst>
  </p:cSld>
  <p:clrMapOvr>
    <a:masterClrMapping/>
  </p:clrMapOvr>
</p:notes>
</file>

<file path=ppt/notesSlides/notesSlide20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8" name="Google Shape;1968;p21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9" name="Google Shape;1969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207001649"/>
      </p:ext>
    </p:extLst>
  </p:cSld>
  <p:clrMapOvr>
    <a:masterClrMapping/>
  </p:clrMapOvr>
</p:notes>
</file>

<file path=ppt/notesSlides/notesSlide20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6" name="Google Shape;2976;p3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21767647"/>
      </p:ext>
    </p:extLst>
  </p:cSld>
  <p:clrMapOvr>
    <a:masterClrMapping/>
  </p:clrMapOvr>
</p:notes>
</file>

<file path=ppt/notesSlides/notesSlide20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6" name="Google Shape;1906;p2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7" name="Google Shape;1907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53926416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059380583"/>
      </p:ext>
    </p:extLst>
  </p:cSld>
  <p:clrMapOvr>
    <a:masterClrMapping/>
  </p:clrMapOvr>
</p:notes>
</file>

<file path=ppt/notesSlides/notesSlide2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6" name="Google Shape;1906;p2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7" name="Google Shape;1907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851118681"/>
      </p:ext>
    </p:extLst>
  </p:cSld>
  <p:clrMapOvr>
    <a:masterClrMapping/>
  </p:clrMapOvr>
</p:notes>
</file>

<file path=ppt/notesSlides/notesSlide2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840278856"/>
      </p:ext>
    </p:extLst>
  </p:cSld>
  <p:clrMapOvr>
    <a:masterClrMapping/>
  </p:clrMapOvr>
</p:notes>
</file>

<file path=ppt/notesSlides/notesSlide2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6" name="Google Shape;2976;p3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775134575"/>
      </p:ext>
    </p:extLst>
  </p:cSld>
  <p:clrMapOvr>
    <a:masterClrMapping/>
  </p:clrMapOvr>
</p:notes>
</file>

<file path=ppt/notesSlides/notesSlide2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6" name="Google Shape;2976;p3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16225650"/>
      </p:ext>
    </p:extLst>
  </p:cSld>
  <p:clrMapOvr>
    <a:masterClrMapping/>
  </p:clrMapOvr>
</p:notes>
</file>

<file path=ppt/notesSlides/notesSlide2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6" name="Google Shape;1906;p2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7" name="Google Shape;1907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084642136"/>
      </p:ext>
    </p:extLst>
  </p:cSld>
  <p:clrMapOvr>
    <a:masterClrMapping/>
  </p:clrMapOvr>
</p:notes>
</file>

<file path=ppt/notesSlides/notesSlide2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726739310"/>
      </p:ext>
    </p:extLst>
  </p:cSld>
  <p:clrMapOvr>
    <a:masterClrMapping/>
  </p:clrMapOvr>
</p:notes>
</file>

<file path=ppt/notesSlides/notesSlide2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8" name="Google Shape;1968;p21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9" name="Google Shape;1969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870379399"/>
      </p:ext>
    </p:extLst>
  </p:cSld>
  <p:clrMapOvr>
    <a:masterClrMapping/>
  </p:clrMapOvr>
</p:notes>
</file>

<file path=ppt/notesSlides/notesSlide2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8" name="Google Shape;1968;p21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69" name="Google Shape;1969;p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819932066"/>
      </p:ext>
    </p:extLst>
  </p:cSld>
  <p:clrMapOvr>
    <a:masterClrMapping/>
  </p:clrMapOvr>
</p:notes>
</file>

<file path=ppt/notesSlides/notesSlide2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6" name="Google Shape;1906;p2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7" name="Google Shape;1907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664796355"/>
      </p:ext>
    </p:extLst>
  </p:cSld>
  <p:clrMapOvr>
    <a:masterClrMapping/>
  </p:clrMapOvr>
</p:notes>
</file>

<file path=ppt/notesSlides/notesSlide2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6" name="Google Shape;1906;p2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07" name="Google Shape;1907;p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043243816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8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" name="Google Shape;800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343413766"/>
      </p:ext>
    </p:extLst>
  </p:cSld>
  <p:clrMapOvr>
    <a:masterClrMapping/>
  </p:clrMapOvr>
</p:notes>
</file>

<file path=ppt/notesSlides/notesSlide2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280588940"/>
      </p:ext>
    </p:extLst>
  </p:cSld>
  <p:clrMapOvr>
    <a:masterClrMapping/>
  </p:clrMapOvr>
</p:notes>
</file>

<file path=ppt/notesSlides/notesSlide2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4" name="Google Shape;2494;p28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95" name="Google Shape;2495;p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1" name="Google Shape;2571;p2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72" name="Google Shape;2572;p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899034507"/>
      </p:ext>
    </p:extLst>
  </p:cSld>
  <p:clrMapOvr>
    <a:masterClrMapping/>
  </p:clrMapOvr>
</p:notes>
</file>

<file path=ppt/notesSlides/notesSlide2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6" name="Google Shape;2906;p32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07" name="Google Shape;2907;p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6" name="Google Shape;2976;p3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369557043"/>
      </p:ext>
    </p:extLst>
  </p:cSld>
  <p:clrMapOvr>
    <a:masterClrMapping/>
  </p:clrMapOvr>
</p:notes>
</file>

<file path=ppt/notesSlides/notesSlide2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132191011"/>
      </p:ext>
    </p:extLst>
  </p:cSld>
  <p:clrMapOvr>
    <a:masterClrMapping/>
  </p:clrMapOvr>
</p:notes>
</file>

<file path=ppt/notesSlides/notesSlide2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67220055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8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" name="Google Shape;800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152221698"/>
      </p:ext>
    </p:extLst>
  </p:cSld>
  <p:clrMapOvr>
    <a:masterClrMapping/>
  </p:clrMapOvr>
</p:notes>
</file>

<file path=ppt/notesSlides/notesSlide2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449160564"/>
      </p:ext>
    </p:extLst>
  </p:cSld>
  <p:clrMapOvr>
    <a:masterClrMapping/>
  </p:clrMapOvr>
</p:notes>
</file>

<file path=ppt/notesSlides/notesSlide2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686689830"/>
      </p:ext>
    </p:extLst>
  </p:cSld>
  <p:clrMapOvr>
    <a:masterClrMapping/>
  </p:clrMapOvr>
</p:notes>
</file>

<file path=ppt/notesSlides/notesSlide2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788318111"/>
      </p:ext>
    </p:extLst>
  </p:cSld>
  <p:clrMapOvr>
    <a:masterClrMapping/>
  </p:clrMapOvr>
</p:notes>
</file>

<file path=ppt/notesSlides/notesSlide2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532888681"/>
      </p:ext>
    </p:extLst>
  </p:cSld>
  <p:clrMapOvr>
    <a:masterClrMapping/>
  </p:clrMapOvr>
</p:notes>
</file>

<file path=ppt/notesSlides/notesSlide2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106263007"/>
      </p:ext>
    </p:extLst>
  </p:cSld>
  <p:clrMapOvr>
    <a:masterClrMapping/>
  </p:clrMapOvr>
</p:notes>
</file>

<file path=ppt/notesSlides/notesSlide2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360509079"/>
      </p:ext>
    </p:extLst>
  </p:cSld>
  <p:clrMapOvr>
    <a:masterClrMapping/>
  </p:clrMapOvr>
</p:notes>
</file>

<file path=ppt/notesSlides/notesSlide2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615708267"/>
      </p:ext>
    </p:extLst>
  </p:cSld>
  <p:clrMapOvr>
    <a:masterClrMapping/>
  </p:clrMapOvr>
</p:notes>
</file>

<file path=ppt/notesSlides/notesSlide2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35290436"/>
      </p:ext>
    </p:extLst>
  </p:cSld>
  <p:clrMapOvr>
    <a:masterClrMapping/>
  </p:clrMapOvr>
</p:notes>
</file>

<file path=ppt/notesSlides/notesSlide2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567872322"/>
      </p:ext>
    </p:extLst>
  </p:cSld>
  <p:clrMapOvr>
    <a:masterClrMapping/>
  </p:clrMapOvr>
</p:notes>
</file>

<file path=ppt/notesSlides/notesSlide2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478513159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8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" name="Google Shape;800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17333360"/>
      </p:ext>
    </p:extLst>
  </p:cSld>
  <p:clrMapOvr>
    <a:masterClrMapping/>
  </p:clrMapOvr>
</p:notes>
</file>

<file path=ppt/notesSlides/notesSlide2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947856325"/>
      </p:ext>
    </p:extLst>
  </p:cSld>
  <p:clrMapOvr>
    <a:masterClrMapping/>
  </p:clrMapOvr>
</p:notes>
</file>

<file path=ppt/notesSlides/notesSlide2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237102466"/>
      </p:ext>
    </p:extLst>
  </p:cSld>
  <p:clrMapOvr>
    <a:masterClrMapping/>
  </p:clrMapOvr>
</p:notes>
</file>

<file path=ppt/notesSlides/notesSlide2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312131820"/>
      </p:ext>
    </p:extLst>
  </p:cSld>
  <p:clrMapOvr>
    <a:masterClrMapping/>
  </p:clrMapOvr>
</p:notes>
</file>

<file path=ppt/notesSlides/notesSlide2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69429233"/>
      </p:ext>
    </p:extLst>
  </p:cSld>
  <p:clrMapOvr>
    <a:masterClrMapping/>
  </p:clrMapOvr>
</p:notes>
</file>

<file path=ppt/notesSlides/notesSlide2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570233017"/>
      </p:ext>
    </p:extLst>
  </p:cSld>
  <p:clrMapOvr>
    <a:masterClrMapping/>
  </p:clrMapOvr>
</p:notes>
</file>

<file path=ppt/notesSlides/notesSlide2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636970705"/>
      </p:ext>
    </p:extLst>
  </p:cSld>
  <p:clrMapOvr>
    <a:masterClrMapping/>
  </p:clrMapOvr>
</p:notes>
</file>

<file path=ppt/notesSlides/notesSlide2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58482198"/>
      </p:ext>
    </p:extLst>
  </p:cSld>
  <p:clrMapOvr>
    <a:masterClrMapping/>
  </p:clrMapOvr>
</p:notes>
</file>

<file path=ppt/notesSlides/notesSlide2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644630058"/>
      </p:ext>
    </p:extLst>
  </p:cSld>
  <p:clrMapOvr>
    <a:masterClrMapping/>
  </p:clrMapOvr>
</p:notes>
</file>

<file path=ppt/notesSlides/notesSlide2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015239640"/>
      </p:ext>
    </p:extLst>
  </p:cSld>
  <p:clrMapOvr>
    <a:masterClrMapping/>
  </p:clrMapOvr>
</p:notes>
</file>

<file path=ppt/notesSlides/notesSlide2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64439407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8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" name="Google Shape;800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457821414"/>
      </p:ext>
    </p:extLst>
  </p:cSld>
  <p:clrMapOvr>
    <a:masterClrMapping/>
  </p:clrMapOvr>
</p:notes>
</file>

<file path=ppt/notesSlides/notesSlide2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034668138"/>
      </p:ext>
    </p:extLst>
  </p:cSld>
  <p:clrMapOvr>
    <a:masterClrMapping/>
  </p:clrMapOvr>
</p:notes>
</file>

<file path=ppt/notesSlides/notesSlide2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540743579"/>
      </p:ext>
    </p:extLst>
  </p:cSld>
  <p:clrMapOvr>
    <a:masterClrMapping/>
  </p:clrMapOvr>
</p:notes>
</file>

<file path=ppt/notesSlides/notesSlide2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243962132"/>
      </p:ext>
    </p:extLst>
  </p:cSld>
  <p:clrMapOvr>
    <a:masterClrMapping/>
  </p:clrMapOvr>
</p:notes>
</file>

<file path=ppt/notesSlides/notesSlide2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32858237"/>
      </p:ext>
    </p:extLst>
  </p:cSld>
  <p:clrMapOvr>
    <a:masterClrMapping/>
  </p:clrMapOvr>
</p:notes>
</file>

<file path=ppt/notesSlides/notesSlide2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448511070"/>
      </p:ext>
    </p:extLst>
  </p:cSld>
  <p:clrMapOvr>
    <a:masterClrMapping/>
  </p:clrMapOvr>
</p:notes>
</file>

<file path=ppt/notesSlides/notesSlide2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494537361"/>
      </p:ext>
    </p:extLst>
  </p:cSld>
  <p:clrMapOvr>
    <a:masterClrMapping/>
  </p:clrMapOvr>
</p:notes>
</file>

<file path=ppt/notesSlides/notesSlide25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649909496"/>
      </p:ext>
    </p:extLst>
  </p:cSld>
  <p:clrMapOvr>
    <a:masterClrMapping/>
  </p:clrMapOvr>
</p:notes>
</file>

<file path=ppt/notesSlides/notesSlide25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531957505"/>
      </p:ext>
    </p:extLst>
  </p:cSld>
  <p:clrMapOvr>
    <a:masterClrMapping/>
  </p:clrMapOvr>
</p:notes>
</file>

<file path=ppt/notesSlides/notesSlide25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932833634"/>
      </p:ext>
    </p:extLst>
  </p:cSld>
  <p:clrMapOvr>
    <a:masterClrMapping/>
  </p:clrMapOvr>
</p:notes>
</file>

<file path=ppt/notesSlides/notesSlide25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65790431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8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" name="Google Shape;800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368933571"/>
      </p:ext>
    </p:extLst>
  </p:cSld>
  <p:clrMapOvr>
    <a:masterClrMapping/>
  </p:clrMapOvr>
</p:notes>
</file>

<file path=ppt/notesSlides/notesSlide26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323713108"/>
      </p:ext>
    </p:extLst>
  </p:cSld>
  <p:clrMapOvr>
    <a:masterClrMapping/>
  </p:clrMapOvr>
</p:notes>
</file>

<file path=ppt/notesSlides/notesSlide26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864891604"/>
      </p:ext>
    </p:extLst>
  </p:cSld>
  <p:clrMapOvr>
    <a:masterClrMapping/>
  </p:clrMapOvr>
</p:notes>
</file>

<file path=ppt/notesSlides/notesSlide26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253694418"/>
      </p:ext>
    </p:extLst>
  </p:cSld>
  <p:clrMapOvr>
    <a:masterClrMapping/>
  </p:clrMapOvr>
</p:notes>
</file>

<file path=ppt/notesSlides/notesSlide26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830127824"/>
      </p:ext>
    </p:extLst>
  </p:cSld>
  <p:clrMapOvr>
    <a:masterClrMapping/>
  </p:clrMapOvr>
</p:notes>
</file>

<file path=ppt/notesSlides/notesSlide26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934374349"/>
      </p:ext>
    </p:extLst>
  </p:cSld>
  <p:clrMapOvr>
    <a:masterClrMapping/>
  </p:clrMapOvr>
</p:notes>
</file>

<file path=ppt/notesSlides/notesSlide26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Google Shape;220;p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" name="Google Shape;221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574290489"/>
      </p:ext>
    </p:extLst>
  </p:cSld>
  <p:clrMapOvr>
    <a:masterClrMapping/>
  </p:clrMapOvr>
</p:notes>
</file>

<file path=ppt/notesSlides/notesSlide26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240831247"/>
      </p:ext>
    </p:extLst>
  </p:cSld>
  <p:clrMapOvr>
    <a:masterClrMapping/>
  </p:clrMapOvr>
</p:notes>
</file>

<file path=ppt/notesSlides/notesSlide26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434600727"/>
      </p:ext>
    </p:extLst>
  </p:cSld>
  <p:clrMapOvr>
    <a:masterClrMapping/>
  </p:clrMapOvr>
</p:notes>
</file>

<file path=ppt/notesSlides/notesSlide26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595837659"/>
      </p:ext>
    </p:extLst>
  </p:cSld>
  <p:clrMapOvr>
    <a:masterClrMapping/>
  </p:clrMapOvr>
</p:notes>
</file>

<file path=ppt/notesSlides/notesSlide26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425290339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135881245"/>
      </p:ext>
    </p:extLst>
  </p:cSld>
  <p:clrMapOvr>
    <a:masterClrMapping/>
  </p:clrMapOvr>
</p:notes>
</file>

<file path=ppt/notesSlides/notesSlide27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038652992"/>
      </p:ext>
    </p:extLst>
  </p:cSld>
  <p:clrMapOvr>
    <a:masterClrMapping/>
  </p:clrMapOvr>
</p:notes>
</file>

<file path=ppt/notesSlides/notesSlide27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240823203"/>
      </p:ext>
    </p:extLst>
  </p:cSld>
  <p:clrMapOvr>
    <a:masterClrMapping/>
  </p:clrMapOvr>
</p:notes>
</file>

<file path=ppt/notesSlides/notesSlide27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055323616"/>
      </p:ext>
    </p:extLst>
  </p:cSld>
  <p:clrMapOvr>
    <a:masterClrMapping/>
  </p:clrMapOvr>
</p:notes>
</file>

<file path=ppt/notesSlides/notesSlide27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385210802"/>
      </p:ext>
    </p:extLst>
  </p:cSld>
  <p:clrMapOvr>
    <a:masterClrMapping/>
  </p:clrMapOvr>
</p:notes>
</file>

<file path=ppt/notesSlides/notesSlide27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560792835"/>
      </p:ext>
    </p:extLst>
  </p:cSld>
  <p:clrMapOvr>
    <a:masterClrMapping/>
  </p:clrMapOvr>
</p:notes>
</file>

<file path=ppt/notesSlides/notesSlide27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153895940"/>
      </p:ext>
    </p:extLst>
  </p:cSld>
  <p:clrMapOvr>
    <a:masterClrMapping/>
  </p:clrMapOvr>
</p:notes>
</file>

<file path=ppt/notesSlides/notesSlide27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420155428"/>
      </p:ext>
    </p:extLst>
  </p:cSld>
  <p:clrMapOvr>
    <a:masterClrMapping/>
  </p:clrMapOvr>
</p:notes>
</file>

<file path=ppt/notesSlides/notesSlide27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856916335"/>
      </p:ext>
    </p:extLst>
  </p:cSld>
  <p:clrMapOvr>
    <a:masterClrMapping/>
  </p:clrMapOvr>
</p:notes>
</file>

<file path=ppt/notesSlides/notesSlide27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507524736"/>
      </p:ext>
    </p:extLst>
  </p:cSld>
  <p:clrMapOvr>
    <a:masterClrMapping/>
  </p:clrMapOvr>
</p:notes>
</file>

<file path=ppt/notesSlides/notesSlide27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86594038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61874113"/>
      </p:ext>
    </p:extLst>
  </p:cSld>
  <p:clrMapOvr>
    <a:masterClrMapping/>
  </p:clrMapOvr>
</p:notes>
</file>

<file path=ppt/notesSlides/notesSlide28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453357191"/>
      </p:ext>
    </p:extLst>
  </p:cSld>
  <p:clrMapOvr>
    <a:masterClrMapping/>
  </p:clrMapOvr>
</p:notes>
</file>

<file path=ppt/notesSlides/notesSlide28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803361705"/>
      </p:ext>
    </p:extLst>
  </p:cSld>
  <p:clrMapOvr>
    <a:masterClrMapping/>
  </p:clrMapOvr>
</p:notes>
</file>

<file path=ppt/notesSlides/notesSlide28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490777436"/>
      </p:ext>
    </p:extLst>
  </p:cSld>
  <p:clrMapOvr>
    <a:masterClrMapping/>
  </p:clrMapOvr>
</p:notes>
</file>

<file path=ppt/notesSlides/notesSlide28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777528083"/>
      </p:ext>
    </p:extLst>
  </p:cSld>
  <p:clrMapOvr>
    <a:masterClrMapping/>
  </p:clrMapOvr>
</p:notes>
</file>

<file path=ppt/notesSlides/notesSlide28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100120820"/>
      </p:ext>
    </p:extLst>
  </p:cSld>
  <p:clrMapOvr>
    <a:masterClrMapping/>
  </p:clrMapOvr>
</p:notes>
</file>

<file path=ppt/notesSlides/notesSlide28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256923723"/>
      </p:ext>
    </p:extLst>
  </p:cSld>
  <p:clrMapOvr>
    <a:masterClrMapping/>
  </p:clrMapOvr>
</p:notes>
</file>

<file path=ppt/notesSlides/notesSlide28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10709933"/>
      </p:ext>
    </p:extLst>
  </p:cSld>
  <p:clrMapOvr>
    <a:masterClrMapping/>
  </p:clrMapOvr>
</p:notes>
</file>

<file path=ppt/notesSlides/notesSlide28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Google Shape;220;p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" name="Google Shape;221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520688082"/>
      </p:ext>
    </p:extLst>
  </p:cSld>
  <p:clrMapOvr>
    <a:masterClrMapping/>
  </p:clrMapOvr>
</p:notes>
</file>

<file path=ppt/notesSlides/notesSlide28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Google Shape;220;p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" name="Google Shape;221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53100188"/>
      </p:ext>
    </p:extLst>
  </p:cSld>
  <p:clrMapOvr>
    <a:masterClrMapping/>
  </p:clrMapOvr>
</p:notes>
</file>

<file path=ppt/notesSlides/notesSlide28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183741710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1" name="Google Shape;2031;p22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2" name="Google Shape;2032;p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67510534"/>
      </p:ext>
    </p:extLst>
  </p:cSld>
  <p:clrMapOvr>
    <a:masterClrMapping/>
  </p:clrMapOvr>
</p:notes>
</file>

<file path=ppt/notesSlides/notesSlide29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Google Shape;220;p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" name="Google Shape;221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1925" y="511175"/>
            <a:ext cx="4538663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350493225"/>
      </p:ext>
    </p:extLst>
  </p:cSld>
  <p:clrMapOvr>
    <a:masterClrMapping/>
  </p:clrMapOvr>
</p:notes>
</file>

<file path=ppt/notesSlides/notesSlide29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Google Shape;220;p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" name="Google Shape;221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1925" y="511175"/>
            <a:ext cx="4538663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014454897"/>
      </p:ext>
    </p:extLst>
  </p:cSld>
  <p:clrMapOvr>
    <a:masterClrMapping/>
  </p:clrMapOvr>
</p:notes>
</file>

<file path=ppt/notesSlides/notesSlide29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Google Shape;220;p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" name="Google Shape;221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1925" y="511175"/>
            <a:ext cx="4538663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409293012"/>
      </p:ext>
    </p:extLst>
  </p:cSld>
  <p:clrMapOvr>
    <a:masterClrMapping/>
  </p:clrMapOvr>
</p:notes>
</file>

<file path=ppt/notesSlides/notesSlide29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7" name="Google Shape;1267;p1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268" name="Google Shape;1268;p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1925" y="511175"/>
            <a:ext cx="4538663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920380934"/>
      </p:ext>
    </p:extLst>
  </p:cSld>
  <p:clrMapOvr>
    <a:masterClrMapping/>
  </p:clrMapOvr>
</p:notes>
</file>

<file path=ppt/notesSlides/notesSlide29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1925" y="511175"/>
            <a:ext cx="4538663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193745975"/>
      </p:ext>
    </p:extLst>
  </p:cSld>
  <p:clrMapOvr>
    <a:masterClrMapping/>
  </p:clrMapOvr>
</p:notes>
</file>

<file path=ppt/notesSlides/notesSlide29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1925" y="511175"/>
            <a:ext cx="4538663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898781397"/>
      </p:ext>
    </p:extLst>
  </p:cSld>
  <p:clrMapOvr>
    <a:masterClrMapping/>
  </p:clrMapOvr>
</p:notes>
</file>

<file path=ppt/notesSlides/notesSlide29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1925" y="511175"/>
            <a:ext cx="4538663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517681100"/>
      </p:ext>
    </p:extLst>
  </p:cSld>
  <p:clrMapOvr>
    <a:masterClrMapping/>
  </p:clrMapOvr>
</p:notes>
</file>

<file path=ppt/notesSlides/notesSlide29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1925" y="511175"/>
            <a:ext cx="4538663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69642710"/>
      </p:ext>
    </p:extLst>
  </p:cSld>
  <p:clrMapOvr>
    <a:masterClrMapping/>
  </p:clrMapOvr>
</p:notes>
</file>

<file path=ppt/notesSlides/notesSlide29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160315103"/>
      </p:ext>
    </p:extLst>
  </p:cSld>
  <p:clrMapOvr>
    <a:masterClrMapping/>
  </p:clrMapOvr>
</p:notes>
</file>

<file path=ppt/notesSlides/notesSlide29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1925" y="511175"/>
            <a:ext cx="4538663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95750901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Google Shape;220;p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" name="Google Shape;221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4" name="Google Shape;2114;p2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5" name="Google Shape;2115;p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188386311"/>
      </p:ext>
    </p:extLst>
  </p:cSld>
  <p:clrMapOvr>
    <a:masterClrMapping/>
  </p:clrMapOvr>
</p:notes>
</file>

<file path=ppt/notesSlides/notesSlide30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1925" y="511175"/>
            <a:ext cx="4538663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18554237"/>
      </p:ext>
    </p:extLst>
  </p:cSld>
  <p:clrMapOvr>
    <a:masterClrMapping/>
  </p:clrMapOvr>
</p:notes>
</file>

<file path=ppt/notesSlides/notesSlide30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1925" y="511175"/>
            <a:ext cx="4538663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522106879"/>
      </p:ext>
    </p:extLst>
  </p:cSld>
  <p:clrMapOvr>
    <a:masterClrMapping/>
  </p:clrMapOvr>
</p:notes>
</file>

<file path=ppt/notesSlides/notesSlide30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1925" y="511175"/>
            <a:ext cx="4538663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79776393"/>
      </p:ext>
    </p:extLst>
  </p:cSld>
  <p:clrMapOvr>
    <a:masterClrMapping/>
  </p:clrMapOvr>
</p:notes>
</file>

<file path=ppt/notesSlides/notesSlide30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1925" y="511175"/>
            <a:ext cx="4538663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86395695"/>
      </p:ext>
    </p:extLst>
  </p:cSld>
  <p:clrMapOvr>
    <a:masterClrMapping/>
  </p:clrMapOvr>
</p:notes>
</file>

<file path=ppt/notesSlides/notesSlide30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1925" y="511175"/>
            <a:ext cx="4538663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846189573"/>
      </p:ext>
    </p:extLst>
  </p:cSld>
  <p:clrMapOvr>
    <a:masterClrMapping/>
  </p:clrMapOvr>
</p:notes>
</file>

<file path=ppt/notesSlides/notesSlide30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1925" y="511175"/>
            <a:ext cx="4538663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738430418"/>
      </p:ext>
    </p:extLst>
  </p:cSld>
  <p:clrMapOvr>
    <a:masterClrMapping/>
  </p:clrMapOvr>
</p:notes>
</file>

<file path=ppt/notesSlides/notesSlide30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535120674"/>
      </p:ext>
    </p:extLst>
  </p:cSld>
  <p:clrMapOvr>
    <a:masterClrMapping/>
  </p:clrMapOvr>
</p:notes>
</file>

<file path=ppt/notesSlides/notesSlide30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6" name="Google Shape;3106;p3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107" name="Google Shape;3107;p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0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" name="Google Shape;2775;p31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6" name="Google Shape;2776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164555818"/>
      </p:ext>
    </p:extLst>
  </p:cSld>
  <p:clrMapOvr>
    <a:masterClrMapping/>
  </p:clrMapOvr>
</p:notes>
</file>

<file path=ppt/notesSlides/notesSlide30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" name="Google Shape;2775;p31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6" name="Google Shape;2776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878536198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7" name="Google Shape;2287;p2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8" name="Google Shape;2288;p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00904685"/>
      </p:ext>
    </p:extLst>
  </p:cSld>
  <p:clrMapOvr>
    <a:masterClrMapping/>
  </p:clrMapOvr>
</p:notes>
</file>

<file path=ppt/notesSlides/notesSlide3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" name="Google Shape;2775;p31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6" name="Google Shape;2776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678309150"/>
      </p:ext>
    </p:extLst>
  </p:cSld>
  <p:clrMapOvr>
    <a:masterClrMapping/>
  </p:clrMapOvr>
</p:notes>
</file>

<file path=ppt/notesSlides/notesSlide3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" name="Google Shape;2775;p31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6" name="Google Shape;2776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813905563"/>
      </p:ext>
    </p:extLst>
  </p:cSld>
  <p:clrMapOvr>
    <a:masterClrMapping/>
  </p:clrMapOvr>
</p:notes>
</file>

<file path=ppt/notesSlides/notesSlide3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" name="Google Shape;2775;p31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6" name="Google Shape;2776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011204259"/>
      </p:ext>
    </p:extLst>
  </p:cSld>
  <p:clrMapOvr>
    <a:masterClrMapping/>
  </p:clrMapOvr>
</p:notes>
</file>

<file path=ppt/notesSlides/notesSlide3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" name="Google Shape;2775;p31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6" name="Google Shape;2776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432470473"/>
      </p:ext>
    </p:extLst>
  </p:cSld>
  <p:clrMapOvr>
    <a:masterClrMapping/>
  </p:clrMapOvr>
</p:notes>
</file>

<file path=ppt/notesSlides/notesSlide3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794228539"/>
      </p:ext>
    </p:extLst>
  </p:cSld>
  <p:clrMapOvr>
    <a:masterClrMapping/>
  </p:clrMapOvr>
</p:notes>
</file>

<file path=ppt/notesSlides/notesSlide3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809578599"/>
      </p:ext>
    </p:extLst>
  </p:cSld>
  <p:clrMapOvr>
    <a:masterClrMapping/>
  </p:clrMapOvr>
</p:notes>
</file>

<file path=ppt/notesSlides/notesSlide3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679606955"/>
      </p:ext>
    </p:extLst>
  </p:cSld>
  <p:clrMapOvr>
    <a:masterClrMapping/>
  </p:clrMapOvr>
</p:notes>
</file>

<file path=ppt/notesSlides/notesSlide3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237401044"/>
      </p:ext>
    </p:extLst>
  </p:cSld>
  <p:clrMapOvr>
    <a:masterClrMapping/>
  </p:clrMapOvr>
</p:notes>
</file>

<file path=ppt/notesSlides/notesSlide3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282682915"/>
      </p:ext>
    </p:extLst>
  </p:cSld>
  <p:clrMapOvr>
    <a:masterClrMapping/>
  </p:clrMapOvr>
</p:notes>
</file>

<file path=ppt/notesSlides/notesSlide3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944481219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9" name="Google Shape;2189;p2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0" name="Google Shape;2190;p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810925664"/>
      </p:ext>
    </p:extLst>
  </p:cSld>
  <p:clrMapOvr>
    <a:masterClrMapping/>
  </p:clrMapOvr>
</p:notes>
</file>

<file path=ppt/notesSlides/notesSlide3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260353493"/>
      </p:ext>
    </p:extLst>
  </p:cSld>
  <p:clrMapOvr>
    <a:masterClrMapping/>
  </p:clrMapOvr>
</p:notes>
</file>

<file path=ppt/notesSlides/notesSlide3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631868658"/>
      </p:ext>
    </p:extLst>
  </p:cSld>
  <p:clrMapOvr>
    <a:masterClrMapping/>
  </p:clrMapOvr>
</p:notes>
</file>

<file path=ppt/notesSlides/notesSlide3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965369181"/>
      </p:ext>
    </p:extLst>
  </p:cSld>
  <p:clrMapOvr>
    <a:masterClrMapping/>
  </p:clrMapOvr>
</p:notes>
</file>

<file path=ppt/notesSlides/notesSlide3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" name="Google Shape;2775;p31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6" name="Google Shape;2776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452079898"/>
      </p:ext>
    </p:extLst>
  </p:cSld>
  <p:clrMapOvr>
    <a:masterClrMapping/>
  </p:clrMapOvr>
</p:notes>
</file>

<file path=ppt/notesSlides/notesSlide3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" name="Google Shape;2775;p31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6" name="Google Shape;2776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66538444"/>
      </p:ext>
    </p:extLst>
  </p:cSld>
  <p:clrMapOvr>
    <a:masterClrMapping/>
  </p:clrMapOvr>
</p:notes>
</file>

<file path=ppt/notesSlides/notesSlide3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" name="Google Shape;2775;p31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6" name="Google Shape;2776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230992628"/>
      </p:ext>
    </p:extLst>
  </p:cSld>
  <p:clrMapOvr>
    <a:masterClrMapping/>
  </p:clrMapOvr>
</p:notes>
</file>

<file path=ppt/notesSlides/notesSlide3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" name="Google Shape;2775;p31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6" name="Google Shape;2776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762477352"/>
      </p:ext>
    </p:extLst>
  </p:cSld>
  <p:clrMapOvr>
    <a:masterClrMapping/>
  </p:clrMapOvr>
</p:notes>
</file>

<file path=ppt/notesSlides/notesSlide3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" name="Google Shape;2775;p31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6" name="Google Shape;2776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490656653"/>
      </p:ext>
    </p:extLst>
  </p:cSld>
  <p:clrMapOvr>
    <a:masterClrMapping/>
  </p:clrMapOvr>
</p:notes>
</file>

<file path=ppt/notesSlides/notesSlide3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75" name="Google Shape;2775;p31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76" name="Google Shape;2776;p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939965061"/>
      </p:ext>
    </p:extLst>
  </p:cSld>
  <p:clrMapOvr>
    <a:masterClrMapping/>
  </p:clrMapOvr>
</p:notes>
</file>

<file path=ppt/notesSlides/notesSlide3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6" name="Google Shape;2976;p3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249481648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0" name="Google Shape;2370;p26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1" name="Google Shape;2371;p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88782454"/>
      </p:ext>
    </p:extLst>
  </p:cSld>
  <p:clrMapOvr>
    <a:masterClrMapping/>
  </p:clrMapOvr>
</p:notes>
</file>

<file path=ppt/notesSlides/notesSlide3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6" name="Google Shape;2976;p3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44642205"/>
      </p:ext>
    </p:extLst>
  </p:cSld>
  <p:clrMapOvr>
    <a:masterClrMapping/>
  </p:clrMapOvr>
</p:notes>
</file>

<file path=ppt/notesSlides/notesSlide3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6" name="Google Shape;2976;p3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391369463"/>
      </p:ext>
    </p:extLst>
  </p:cSld>
  <p:clrMapOvr>
    <a:masterClrMapping/>
  </p:clrMapOvr>
</p:notes>
</file>

<file path=ppt/notesSlides/notesSlide3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6" name="Google Shape;2976;p3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13866095"/>
      </p:ext>
    </p:extLst>
  </p:cSld>
  <p:clrMapOvr>
    <a:masterClrMapping/>
  </p:clrMapOvr>
</p:notes>
</file>

<file path=ppt/notesSlides/notesSlide3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6" name="Google Shape;2976;p3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024000166"/>
      </p:ext>
    </p:extLst>
  </p:cSld>
  <p:clrMapOvr>
    <a:masterClrMapping/>
  </p:clrMapOvr>
</p:notes>
</file>

<file path=ppt/notesSlides/notesSlide3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6" name="Google Shape;2976;p3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831536873"/>
      </p:ext>
    </p:extLst>
  </p:cSld>
  <p:clrMapOvr>
    <a:masterClrMapping/>
  </p:clrMapOvr>
</p:notes>
</file>

<file path=ppt/notesSlides/notesSlide3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6" name="Google Shape;2976;p3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72110237"/>
      </p:ext>
    </p:extLst>
  </p:cSld>
  <p:clrMapOvr>
    <a:masterClrMapping/>
  </p:clrMapOvr>
</p:notes>
</file>

<file path=ppt/notesSlides/notesSlide3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6" name="Google Shape;2976;p3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805476911"/>
      </p:ext>
    </p:extLst>
  </p:cSld>
  <p:clrMapOvr>
    <a:masterClrMapping/>
  </p:clrMapOvr>
</p:notes>
</file>

<file path=ppt/notesSlides/notesSlide3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6" name="Google Shape;2976;p3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090640147"/>
      </p:ext>
    </p:extLst>
  </p:cSld>
  <p:clrMapOvr>
    <a:masterClrMapping/>
  </p:clrMapOvr>
</p:notes>
</file>

<file path=ppt/notesSlides/notesSlide3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6" name="Google Shape;2976;p3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76090625"/>
      </p:ext>
    </p:extLst>
  </p:cSld>
  <p:clrMapOvr>
    <a:masterClrMapping/>
  </p:clrMapOvr>
</p:notes>
</file>

<file path=ppt/notesSlides/notesSlide3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6" name="Google Shape;2976;p3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982597963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5" name="Google Shape;2415;p2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6" name="Google Shape;2416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92577826"/>
      </p:ext>
    </p:extLst>
  </p:cSld>
  <p:clrMapOvr>
    <a:masterClrMapping/>
  </p:clrMapOvr>
</p:notes>
</file>

<file path=ppt/notesSlides/notesSlide3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6" name="Google Shape;2976;p3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2977" name="Google Shape;2977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063639235"/>
      </p:ext>
    </p:extLst>
  </p:cSld>
  <p:clrMapOvr>
    <a:masterClrMapping/>
  </p:clrMapOvr>
</p:notes>
</file>

<file path=ppt/notesSlides/notesSlide3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6" name="Google Shape;2976;p3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725976419"/>
      </p:ext>
    </p:extLst>
  </p:cSld>
  <p:clrMapOvr>
    <a:masterClrMapping/>
  </p:clrMapOvr>
</p:notes>
</file>

<file path=ppt/notesSlides/notesSlide3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6" name="Google Shape;2976;p3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977702467"/>
      </p:ext>
    </p:extLst>
  </p:cSld>
  <p:clrMapOvr>
    <a:masterClrMapping/>
  </p:clrMapOvr>
</p:notes>
</file>

<file path=ppt/notesSlides/notesSlide3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207472964"/>
      </p:ext>
    </p:extLst>
  </p:cSld>
  <p:clrMapOvr>
    <a:masterClrMapping/>
  </p:clrMapOvr>
</p:notes>
</file>

<file path=ppt/notesSlides/notesSlide3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06" name="Google Shape;3106;p3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107" name="Google Shape;3107;p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333984797"/>
      </p:ext>
    </p:extLst>
  </p:cSld>
  <p:clrMapOvr>
    <a:masterClrMapping/>
  </p:clrMapOvr>
</p:notes>
</file>

<file path=ppt/notesSlides/notesSlide3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1" name="Google Shape;1481;p1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82" name="Google Shape;1482;p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054425880"/>
      </p:ext>
    </p:extLst>
  </p:cSld>
  <p:clrMapOvr>
    <a:masterClrMapping/>
  </p:clrMapOvr>
</p:notes>
</file>

<file path=ppt/notesSlides/notesSlide3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3" name="Google Shape;3053;p3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  <p:sp>
        <p:nvSpPr>
          <p:cNvPr id="3054" name="Google Shape;3054;p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88374742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1" name="Google Shape;2031;p22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2" name="Google Shape;2032;p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4" name="Google Shape;2114;p2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15" name="Google Shape;2115;p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7" name="Google Shape;2287;p2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88" name="Google Shape;2288;p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772276558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9" name="Google Shape;2189;p2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90" name="Google Shape;2190;p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42541854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2" name="Google Shape;262;p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3" name="Google Shape;263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0" name="Google Shape;2370;p26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371" name="Google Shape;2371;p26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5072379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5" name="Google Shape;2415;p2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16" name="Google Shape;2416;p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700770057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704131417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866482958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314371404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55469214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9530774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797945266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96043669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" name="Google Shape;415;p5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" name="Google Shape;416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702736301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050722812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578430995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30953795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365777512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8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" name="Google Shape;800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971207674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8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" name="Google Shape;800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708697625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Google Shape;220;p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1" name="Google Shape;221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50407339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031113677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6" name="Google Shape;2976;p3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57918493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5" name="Google Shape;575;p6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76" name="Google Shape;576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9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6" name="Google Shape;2976;p33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77" name="Google Shape;2977;p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141913031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223140356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8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" name="Google Shape;800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93741216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8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" name="Google Shape;800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088617830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52430447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4" name="Google Shape;684;p7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" name="Google Shape;685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134732220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515732425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0" name="Google Shape;930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001239820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252493776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25173082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9" name="Google Shape;799;p8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" name="Google Shape;800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537770233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147482211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653607009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60219594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038761437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" name="Google Shape;1003;p1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112506183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" name="Google Shape;1003;p1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018610694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" name="Google Shape;1003;p1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803586739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" name="Google Shape;1003;p1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996161878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" name="Google Shape;1003;p1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50829405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9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0" name="Google Shape;930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615507399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" name="Google Shape;1003;p1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33977010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" name="Google Shape;1003;p1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678884832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" name="Google Shape;1003;p1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093259920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46619195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" name="Google Shape;1003;p1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062734196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" name="Google Shape;1003;p1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4208908804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" name="Google Shape;1003;p1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82096861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" name="Google Shape;1003;p1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795050218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" name="Google Shape;1003;p1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898894220"/>
      </p:ext>
    </p:extLst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54744235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" name="Google Shape;1003;p1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" name="Google Shape;1003;p1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640452372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" name="Google Shape;1003;p1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507604893"/>
      </p:ext>
    </p:extLst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" name="Google Shape;1003;p1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3847988440"/>
      </p:ext>
    </p:extLst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" name="Google Shape;1003;p1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976120839"/>
      </p:ext>
    </p:extLst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" name="Google Shape;1003;p1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" name="Google Shape;1004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452142386"/>
      </p:ext>
    </p:extLst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2" name="Google Shape;2682;p30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450" cy="3063225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683" name="Google Shape;2683;p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2745186910"/>
      </p:ext>
    </p:extLst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807954732"/>
      </p:ext>
    </p:extLst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593619975"/>
      </p:ext>
    </p:extLst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655772157"/>
      </p:ext>
    </p:extLst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2" name="Google Shape;742;g29f44c3aa82_0_44:notes"/>
          <p:cNvSpPr txBox="1">
            <a:spLocks noGrp="1"/>
          </p:cNvSpPr>
          <p:nvPr>
            <p:ph type="body" idx="1"/>
          </p:nvPr>
        </p:nvSpPr>
        <p:spPr>
          <a:xfrm>
            <a:off x="993925" y="3233400"/>
            <a:ext cx="7951500" cy="3063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3" name="Google Shape;743;g29f44c3aa82_0_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2703513" y="511175"/>
            <a:ext cx="4537075" cy="25527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59834096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タイトル スライド" type="title">
  <p:cSld name="TITLE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rial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lvl="0" algn="ctr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/>
            </a:lvl1pPr>
            <a:lvl2pPr lvl="1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/>
            </a:lvl2pPr>
            <a:lvl3pPr lvl="2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/>
            </a:lvl3pPr>
            <a:lvl4pPr lvl="3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4pPr>
            <a:lvl5pPr lvl="4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5pPr>
            <a:lvl6pPr lvl="5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6pPr>
            <a:lvl7pPr lvl="6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7pPr>
            <a:lvl8pPr lvl="7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8pPr>
            <a:lvl9pPr lvl="8" algn="ctr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9pPr>
          </a:lstStyle>
          <a:p>
            <a:endParaRPr/>
          </a:p>
        </p:txBody>
      </p:sp>
      <p:sp>
        <p:nvSpPr>
          <p:cNvPr id="14" name="Google Shape;14;p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" name="Google Shape;15;p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ja-JP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タイトルと&#10;縦書きテキスト" type="vertTx">
  <p:cSld name="VERTICAL_TEXT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Google Shape;69;p11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" name="Google Shape;70;p11"/>
          <p:cNvSpPr txBox="1">
            <a:spLocks noGrp="1"/>
          </p:cNvSpPr>
          <p:nvPr>
            <p:ph type="body" idx="1"/>
          </p:nvPr>
        </p:nvSpPr>
        <p:spPr>
          <a:xfrm rot="5400000">
            <a:off x="3920331" y="-1256506"/>
            <a:ext cx="4351338" cy="105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1" name="Google Shape;71;p1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2" name="Google Shape;72;p1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1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ja-JP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縦書きタイトルと&#10;縦書きテキスト" type="vertTitleAndTx">
  <p:cSld name="VERTICAL_TITLE_AND_VERTICAL_TEXT">
    <p:spTree>
      <p:nvGrpSpPr>
        <p:cNvPr id="1" name="Shape 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Google Shape;75;p12"/>
          <p:cNvSpPr txBox="1">
            <a:spLocks noGrp="1"/>
          </p:cNvSpPr>
          <p:nvPr>
            <p:ph type="title"/>
          </p:nvPr>
        </p:nvSpPr>
        <p:spPr>
          <a:xfrm rot="5400000">
            <a:off x="7133431" y="1956594"/>
            <a:ext cx="5811838" cy="2628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6" name="Google Shape;76;p12"/>
          <p:cNvSpPr txBox="1">
            <a:spLocks noGrp="1"/>
          </p:cNvSpPr>
          <p:nvPr>
            <p:ph type="body" idx="1"/>
          </p:nvPr>
        </p:nvSpPr>
        <p:spPr>
          <a:xfrm rot="5400000">
            <a:off x="1799431" y="-596106"/>
            <a:ext cx="5811838" cy="773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77" name="Google Shape;77;p12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8" name="Google Shape;78;p12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9" name="Google Shape;79;p12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ja-JP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白紙" type="blank">
  <p:cSld name="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3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" name="Google Shape;20;p3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ja-JP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タイトルとコンテンツ" type="obj">
  <p:cSld name="OBJECT">
    <p:spTree>
      <p:nvGrpSpPr>
        <p:cNvPr id="1" name="Shape 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Google Shape;22;p4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" name="Google Shape;23;p4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24" name="Google Shape;24;p4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" name="Google Shape;25;p4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" name="Google Shape;26;p4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ja-JP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セクション見出し" type="secHead">
  <p:cSld name="SECTION_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5"/>
          <p:cNvSpPr txBox="1"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6000"/>
              <a:buFont typeface="Arial"/>
              <a:buNone/>
              <a:defRPr sz="60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888888"/>
              </a:buClr>
              <a:buSzPts val="2400"/>
              <a:buNone/>
              <a:defRPr sz="2400">
                <a:solidFill>
                  <a:srgbClr val="888888"/>
                </a:solidFill>
              </a:defRPr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2000"/>
              <a:buNone/>
              <a:defRPr sz="2000">
                <a:solidFill>
                  <a:srgbClr val="888888"/>
                </a:solidFill>
              </a:defRPr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800"/>
              <a:buNone/>
              <a:defRPr sz="1800">
                <a:solidFill>
                  <a:srgbClr val="888888"/>
                </a:solidFill>
              </a:defRPr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888888"/>
              </a:buClr>
              <a:buSzPts val="1600"/>
              <a:buNone/>
              <a:defRPr sz="16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" name="Google Shape;31;p5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2" name="Google Shape;32;p5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ja-JP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2 つのコンテンツ" type="twoObj">
  <p:cSld name="TWO_OBJECTS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6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6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6" name="Google Shape;36;p6"/>
          <p:cNvSpPr txBox="1">
            <a:spLocks noGrp="1"/>
          </p:cNvSpPr>
          <p:nvPr>
            <p:ph type="body" idx="2"/>
          </p:nvPr>
        </p:nvSpPr>
        <p:spPr>
          <a:xfrm>
            <a:off x="6172200" y="1825625"/>
            <a:ext cx="5181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37" name="Google Shape;37;p6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" name="Google Shape;38;p6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" name="Google Shape;39;p6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ja-JP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比較" type="twoTxTwoObj">
  <p:cSld name="TWO_OBJECTS_WITH_TEXT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7"/>
          <p:cNvSpPr txBox="1"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7"/>
          <p:cNvSpPr txBox="1"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3" name="Google Shape;43;p7"/>
          <p:cNvSpPr txBox="1">
            <a:spLocks noGrp="1"/>
          </p:cNvSpPr>
          <p:nvPr>
            <p:ph type="body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4" name="Google Shape;44;p7"/>
          <p:cNvSpPr txBox="1">
            <a:spLocks noGrp="1"/>
          </p:cNvSpPr>
          <p:nvPr>
            <p:ph type="body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400"/>
              <a:buNone/>
              <a:defRPr sz="2400" b="1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 b="1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 b="1"/>
            </a:lvl9pPr>
          </a:lstStyle>
          <a:p>
            <a:endParaRPr/>
          </a:p>
        </p:txBody>
      </p:sp>
      <p:sp>
        <p:nvSpPr>
          <p:cNvPr id="45" name="Google Shape;45;p7"/>
          <p:cNvSpPr txBox="1">
            <a:spLocks noGrp="1"/>
          </p:cNvSpPr>
          <p:nvPr>
            <p:ph type="body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3429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1pPr>
            <a:lvl2pPr marL="914400" lvl="1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2pPr>
            <a:lvl3pPr marL="1371600" lvl="2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3pPr>
            <a:lvl4pPr marL="1828800" lvl="3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4pPr>
            <a:lvl5pPr marL="2286000" lvl="4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5pPr>
            <a:lvl6pPr marL="2743200" lvl="5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6pPr>
            <a:lvl7pPr marL="3200400" lvl="6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7pPr>
            <a:lvl8pPr marL="3657600" lvl="7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8pPr>
            <a:lvl9pPr marL="4114800" lvl="8" indent="-3429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Char char="•"/>
              <a:defRPr/>
            </a:lvl9pPr>
          </a:lstStyle>
          <a:p>
            <a:endParaRPr/>
          </a:p>
        </p:txBody>
      </p:sp>
      <p:sp>
        <p:nvSpPr>
          <p:cNvPr id="46" name="Google Shape;46;p7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" name="Google Shape;47;p7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" name="Google Shape;48;p7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ja-JP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タイトルのみ" type="titleOnly">
  <p:cSld name="TITLE_ONLY">
    <p:spTree>
      <p:nvGrpSpPr>
        <p:cNvPr id="1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8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8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2" name="Google Shape;52;p8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3" name="Google Shape;53;p8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ja-JP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タイトル付きの&#10;コンテンツ" type="objTx">
  <p:cSld name="OBJECT_WITH_CAPTION_TEXT">
    <p:spTree>
      <p:nvGrpSpPr>
        <p:cNvPr id="1" name="Shape 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Google Shape;55;p9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9"/>
          <p:cNvSpPr txBox="1">
            <a:spLocks noGrp="1"/>
          </p:cNvSpPr>
          <p:nvPr>
            <p:ph type="body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4318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Char char="•"/>
              <a:defRPr sz="3200"/>
            </a:lvl1pPr>
            <a:lvl2pPr marL="914400" lvl="1" indent="-4064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800"/>
              <a:buChar char="•"/>
              <a:defRPr sz="2800"/>
            </a:lvl2pPr>
            <a:lvl3pPr marL="1371600" lvl="2" indent="-3810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Char char="•"/>
              <a:defRPr sz="2400"/>
            </a:lvl3pPr>
            <a:lvl4pPr marL="1828800" lvl="3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4pPr>
            <a:lvl5pPr marL="2286000" lvl="4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5pPr>
            <a:lvl6pPr marL="2743200" lvl="5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6pPr>
            <a:lvl7pPr marL="3200400" lvl="6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7pPr>
            <a:lvl8pPr marL="3657600" lvl="7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8pPr>
            <a:lvl9pPr marL="4114800" lvl="8" indent="-355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  <a:defRPr sz="2000"/>
            </a:lvl9pPr>
          </a:lstStyle>
          <a:p>
            <a:endParaRPr/>
          </a:p>
        </p:txBody>
      </p:sp>
      <p:sp>
        <p:nvSpPr>
          <p:cNvPr id="57" name="Google Shape;57;p9"/>
          <p:cNvSpPr txBox="1">
            <a:spLocks noGrp="1"/>
          </p:cNvSpPr>
          <p:nvPr>
            <p:ph type="body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58" name="Google Shape;58;p9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9" name="Google Shape;59;p9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0" name="Google Shape;60;p9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ja-JP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タイトル付きの図" type="picTx">
  <p:cSld name="PICTURE_WITH_CAPTION_TEXT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Google Shape;62;p10"/>
          <p:cNvSpPr txBox="1"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3" name="Google Shape;63;p10"/>
          <p:cNvSpPr>
            <a:spLocks noGrp="1"/>
          </p:cNvSpPr>
          <p:nvPr>
            <p:ph type="pic" idx="2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  <a:noFill/>
          <a:ln>
            <a:noFill/>
          </a:ln>
        </p:spPr>
      </p:sp>
      <p:sp>
        <p:nvSpPr>
          <p:cNvPr id="64" name="Google Shape;64;p10"/>
          <p:cNvSpPr txBox="1">
            <a:spLocks noGrp="1"/>
          </p:cNvSpPr>
          <p:nvPr>
            <p:ph type="body" idx="1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lvl="0" indent="-228600" algn="l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/>
            </a:lvl1pPr>
            <a:lvl2pPr marL="914400" lvl="1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400"/>
            </a:lvl2pPr>
            <a:lvl3pPr marL="1371600" lvl="2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3pPr>
            <a:lvl4pPr marL="1828800" lvl="3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4pPr>
            <a:lvl5pPr marL="2286000" lvl="4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5pPr>
            <a:lvl6pPr marL="2743200" lvl="5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6pPr>
            <a:lvl7pPr marL="3200400" lvl="6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7pPr>
            <a:lvl8pPr marL="3657600" lvl="7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8pPr>
            <a:lvl9pPr marL="4114800" lvl="8" indent="-228600" algn="l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000"/>
              <a:buNone/>
              <a:defRPr sz="1000"/>
            </a:lvl9pPr>
          </a:lstStyle>
          <a:p>
            <a:endParaRPr/>
          </a:p>
        </p:txBody>
      </p:sp>
      <p:sp>
        <p:nvSpPr>
          <p:cNvPr id="65" name="Google Shape;65;p10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6" name="Google Shape;66;p10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7" name="Google Shape;67;p10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lvl="0" indent="0" algn="r">
              <a:spcBef>
                <a:spcPts val="0"/>
              </a:spcBef>
              <a:buNone/>
              <a:defRPr/>
            </a:lvl1pPr>
            <a:lvl2pPr marL="0" lvl="1" indent="0" algn="r">
              <a:spcBef>
                <a:spcPts val="0"/>
              </a:spcBef>
              <a:buNone/>
              <a:defRPr/>
            </a:lvl2pPr>
            <a:lvl3pPr marL="0" lvl="2" indent="0" algn="r">
              <a:spcBef>
                <a:spcPts val="0"/>
              </a:spcBef>
              <a:buNone/>
              <a:defRPr/>
            </a:lvl3pPr>
            <a:lvl4pPr marL="0" lvl="3" indent="0" algn="r">
              <a:spcBef>
                <a:spcPts val="0"/>
              </a:spcBef>
              <a:buNone/>
              <a:defRPr/>
            </a:lvl4pPr>
            <a:lvl5pPr marL="0" lvl="4" indent="0" algn="r">
              <a:spcBef>
                <a:spcPts val="0"/>
              </a:spcBef>
              <a:buNone/>
              <a:defRPr/>
            </a:lvl5pPr>
            <a:lvl6pPr marL="0" lvl="5" indent="0" algn="r">
              <a:spcBef>
                <a:spcPts val="0"/>
              </a:spcBef>
              <a:buNone/>
              <a:defRPr/>
            </a:lvl6pPr>
            <a:lvl7pPr marL="0" lvl="6" indent="0" algn="r">
              <a:spcBef>
                <a:spcPts val="0"/>
              </a:spcBef>
              <a:buNone/>
              <a:defRPr/>
            </a:lvl7pPr>
            <a:lvl8pPr marL="0" lvl="7" indent="0" algn="r">
              <a:spcBef>
                <a:spcPts val="0"/>
              </a:spcBef>
              <a:buNone/>
              <a:defRPr/>
            </a:lvl8pPr>
            <a:lvl9pPr marL="0" lvl="8" indent="0" algn="r">
              <a:spcBef>
                <a:spcPts val="0"/>
              </a:spcBef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ja-JP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rmAutofit/>
          </a:bodyPr>
          <a:lstStyle>
            <a:lvl1pPr marR="0"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400"/>
              <a:buFont typeface="Arial"/>
              <a:buNone/>
              <a:defRPr sz="4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rmAutofit/>
          </a:bodyPr>
          <a:lstStyle>
            <a:lvl1pPr marL="457200" marR="0" lvl="0" indent="-4064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  <a:defRPr sz="2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dt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9" name="Google Shape;9;p1"/>
          <p:cNvSpPr txBox="1">
            <a:spLocks noGrp="1"/>
          </p:cNvSpPr>
          <p:nvPr>
            <p:ph type="ft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R="0" lvl="0" algn="ctr" rtl="0">
              <a:spcBef>
                <a:spcPts val="0"/>
              </a:spcBef>
              <a:spcAft>
                <a:spcPts val="0"/>
              </a:spcAft>
              <a:buSzPts val="1400"/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spcBef>
                <a:spcPts val="0"/>
              </a:spcBef>
              <a:spcAft>
                <a:spcPts val="0"/>
              </a:spcAft>
              <a:buSzPts val="1400"/>
              <a:buNone/>
              <a:defRPr sz="1800" b="0" i="0" u="none" strike="noStrike" cap="non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0" name="Google Shape;10;p1"/>
          <p:cNvSpPr txBox="1">
            <a:spLocks noGrp="1"/>
          </p:cNvSpPr>
          <p:nvPr>
            <p:ph type="sldNum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spcBef>
                <a:spcPts val="0"/>
              </a:spcBef>
              <a:buNone/>
              <a:defRPr sz="1200" b="0" i="0" u="none" strike="noStrike" cap="none">
                <a:solidFill>
                  <a:srgbClr val="888888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ja-JP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" Target="slide312.xml"/><Relationship Id="rId7" Type="http://schemas.openxmlformats.org/officeDocument/2006/relationships/image" Target="../media/image2.sv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.png"/><Relationship Id="rId5" Type="http://schemas.openxmlformats.org/officeDocument/2006/relationships/slide" Target="slide2.xml"/><Relationship Id="rId4" Type="http://schemas.openxmlformats.org/officeDocument/2006/relationships/slide" Target="slide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" Target="slide11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Relationship Id="rId4" Type="http://schemas.openxmlformats.org/officeDocument/2006/relationships/slide" Target="slide9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slide" Target="slide65.xml"/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01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slide" Target="slide100.xml"/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11.xml"/><Relationship Id="rId5" Type="http://schemas.openxmlformats.org/officeDocument/2006/relationships/slide" Target="slide108.xml"/><Relationship Id="rId4" Type="http://schemas.openxmlformats.org/officeDocument/2006/relationships/slide" Target="slide102.xml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03.xml"/><Relationship Id="rId4" Type="http://schemas.openxmlformats.org/officeDocument/2006/relationships/slide" Target="slide101.xml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slide" Target="slide102.xml"/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04.xml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slide" Target="slide103.xml"/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05.xml"/></Relationships>
</file>

<file path=ppt/slides/_rels/slide105.xml.rels><?xml version="1.0" encoding="UTF-8" standalone="yes"?>
<Relationships xmlns="http://schemas.openxmlformats.org/package/2006/relationships"><Relationship Id="rId8" Type="http://schemas.openxmlformats.org/officeDocument/2006/relationships/slide" Target="slide104.xml"/><Relationship Id="rId3" Type="http://schemas.openxmlformats.org/officeDocument/2006/relationships/slide" Target="slide7.xml"/><Relationship Id="rId7" Type="http://schemas.openxmlformats.org/officeDocument/2006/relationships/image" Target="../media/image22.png"/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.png"/><Relationship Id="rId5" Type="http://schemas.microsoft.com/office/2007/relationships/hdphoto" Target="../media/hdphoto3.wdp"/><Relationship Id="rId10" Type="http://schemas.openxmlformats.org/officeDocument/2006/relationships/slide" Target="slide106.xml"/><Relationship Id="rId4" Type="http://schemas.openxmlformats.org/officeDocument/2006/relationships/image" Target="../media/image20.png"/><Relationship Id="rId9" Type="http://schemas.openxmlformats.org/officeDocument/2006/relationships/slide" Target="slide107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05.xml"/><Relationship Id="rId4" Type="http://schemas.openxmlformats.org/officeDocument/2006/relationships/slide" Target="slide107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slide" Target="slide106.xml"/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01.xml"/><Relationship Id="rId5" Type="http://schemas.openxmlformats.org/officeDocument/2006/relationships/slide" Target="slide109.xml"/><Relationship Id="rId4" Type="http://schemas.openxmlformats.org/officeDocument/2006/relationships/slide" Target="slide107.xml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08.xml"/><Relationship Id="rId4" Type="http://schemas.openxmlformats.org/officeDocument/2006/relationships/slide" Target="slide110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" Target="slide10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2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09.xml"/><Relationship Id="rId4" Type="http://schemas.openxmlformats.org/officeDocument/2006/relationships/slide" Target="slide249.xml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01.xml"/><Relationship Id="rId5" Type="http://schemas.openxmlformats.org/officeDocument/2006/relationships/slide" Target="slide112.xml"/><Relationship Id="rId4" Type="http://schemas.openxmlformats.org/officeDocument/2006/relationships/slide" Target="slide107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13.xml"/><Relationship Id="rId4" Type="http://schemas.openxmlformats.org/officeDocument/2006/relationships/slide" Target="slide111.xml"/></Relationships>
</file>

<file path=ppt/slides/_rels/slide113.xml.rels><?xml version="1.0" encoding="UTF-8" standalone="yes"?>
<Relationships xmlns="http://schemas.openxmlformats.org/package/2006/relationships"><Relationship Id="rId8" Type="http://schemas.openxmlformats.org/officeDocument/2006/relationships/slide" Target="slide112.xml"/><Relationship Id="rId3" Type="http://schemas.openxmlformats.org/officeDocument/2006/relationships/slide" Target="slide7.xml"/><Relationship Id="rId7" Type="http://schemas.openxmlformats.org/officeDocument/2006/relationships/slide" Target="slide116.xml"/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15.xml"/><Relationship Id="rId5" Type="http://schemas.openxmlformats.org/officeDocument/2006/relationships/slide" Target="slide114.xml"/><Relationship Id="rId4" Type="http://schemas.openxmlformats.org/officeDocument/2006/relationships/slide" Target="slide36.xml"/></Relationships>
</file>

<file path=ppt/slides/_rels/slide114.xml.rels><?xml version="1.0" encoding="UTF-8" standalone="yes"?>
<Relationships xmlns="http://schemas.openxmlformats.org/package/2006/relationships"><Relationship Id="rId8" Type="http://schemas.openxmlformats.org/officeDocument/2006/relationships/slide" Target="slide119.xml"/><Relationship Id="rId3" Type="http://schemas.openxmlformats.org/officeDocument/2006/relationships/image" Target="../media/image11.png"/><Relationship Id="rId7" Type="http://schemas.openxmlformats.org/officeDocument/2006/relationships/slide" Target="slide107.xml"/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13.xml"/><Relationship Id="rId5" Type="http://schemas.openxmlformats.org/officeDocument/2006/relationships/slide" Target="slide7.xml"/><Relationship Id="rId4" Type="http://schemas.openxmlformats.org/officeDocument/2006/relationships/image" Target="../media/image17.svg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13.xml"/><Relationship Id="rId5" Type="http://schemas.openxmlformats.org/officeDocument/2006/relationships/slide" Target="slide119.xml"/><Relationship Id="rId4" Type="http://schemas.openxmlformats.org/officeDocument/2006/relationships/slide" Target="slide107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slide" Target="slide113.xml"/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2.xml"/><Relationship Id="rId5" Type="http://schemas.openxmlformats.org/officeDocument/2006/relationships/slide" Target="slide117.xml"/><Relationship Id="rId4" Type="http://schemas.openxmlformats.org/officeDocument/2006/relationships/slide" Target="slide107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slide" Target="slide118.xml"/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07.xml"/><Relationship Id="rId5" Type="http://schemas.openxmlformats.org/officeDocument/2006/relationships/slide" Target="slide116.xml"/><Relationship Id="rId4" Type="http://schemas.openxmlformats.org/officeDocument/2006/relationships/image" Target="../media/image4.svg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slide" Target="slide117.xml"/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2.xml"/><Relationship Id="rId5" Type="http://schemas.openxmlformats.org/officeDocument/2006/relationships/slide" Target="slide119.xml"/><Relationship Id="rId4" Type="http://schemas.openxmlformats.org/officeDocument/2006/relationships/slide" Target="slide107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slide" Target="slide114.xml"/><Relationship Id="rId2" Type="http://schemas.openxmlformats.org/officeDocument/2006/relationships/notesSlide" Target="../notesSlides/notesSlide119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20.xml"/><Relationship Id="rId5" Type="http://schemas.openxmlformats.org/officeDocument/2006/relationships/slide" Target="slide116.xml"/><Relationship Id="rId4" Type="http://schemas.openxmlformats.org/officeDocument/2006/relationships/slide" Target="slide115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" Target="slide137.xml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1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slide" Target="slide107.xml"/><Relationship Id="rId2" Type="http://schemas.openxmlformats.org/officeDocument/2006/relationships/notesSlide" Target="../notesSlides/notesSlide120.xml"/><Relationship Id="rId1" Type="http://schemas.openxmlformats.org/officeDocument/2006/relationships/slideLayout" Target="../slideLayouts/slideLayout2.xml"/><Relationship Id="rId5" Type="http://schemas.openxmlformats.org/officeDocument/2006/relationships/slide" Target="slide119.xml"/><Relationship Id="rId4" Type="http://schemas.openxmlformats.org/officeDocument/2006/relationships/slide" Target="slide121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slide" Target="slide120.xml"/><Relationship Id="rId2" Type="http://schemas.openxmlformats.org/officeDocument/2006/relationships/notesSlide" Target="../notesSlides/notesSlide121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slide" Target="slide65.xml"/><Relationship Id="rId2" Type="http://schemas.openxmlformats.org/officeDocument/2006/relationships/notesSlide" Target="../notesSlides/notesSlide122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23.xml"/><Relationship Id="rId4" Type="http://schemas.openxmlformats.org/officeDocument/2006/relationships/slide" Target="slide107.xml"/></Relationships>
</file>

<file path=ppt/slides/_rels/slide123.xml.rels><?xml version="1.0" encoding="UTF-8" standalone="yes"?>
<Relationships xmlns="http://schemas.openxmlformats.org/package/2006/relationships"><Relationship Id="rId3" Type="http://schemas.openxmlformats.org/officeDocument/2006/relationships/slide" Target="slide124.xml"/><Relationship Id="rId2" Type="http://schemas.openxmlformats.org/officeDocument/2006/relationships/notesSlide" Target="../notesSlides/notesSlide123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22.xml"/><Relationship Id="rId4" Type="http://schemas.openxmlformats.org/officeDocument/2006/relationships/slide" Target="slide128.xml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slide" Target="slide123.xml"/><Relationship Id="rId2" Type="http://schemas.openxmlformats.org/officeDocument/2006/relationships/notesSlide" Target="../notesSlides/notesSlide124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25.xml"/><Relationship Id="rId4" Type="http://schemas.openxmlformats.org/officeDocument/2006/relationships/slide" Target="slide107.xml"/></Relationships>
</file>

<file path=ppt/slides/_rels/slide125.xml.rels><?xml version="1.0" encoding="UTF-8" standalone="yes"?>
<Relationships xmlns="http://schemas.openxmlformats.org/package/2006/relationships"><Relationship Id="rId3" Type="http://schemas.openxmlformats.org/officeDocument/2006/relationships/slide" Target="slide124.xml"/><Relationship Id="rId2" Type="http://schemas.openxmlformats.org/officeDocument/2006/relationships/notesSlide" Target="../notesSlides/notesSlide125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26.xml"/><Relationship Id="rId4" Type="http://schemas.openxmlformats.org/officeDocument/2006/relationships/slide" Target="slide107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slide" Target="slide127.xml"/><Relationship Id="rId2" Type="http://schemas.openxmlformats.org/officeDocument/2006/relationships/notesSlide" Target="../notesSlides/notesSlide126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25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slide" Target="slide126.xml"/><Relationship Id="rId2" Type="http://schemas.openxmlformats.org/officeDocument/2006/relationships/notesSlide" Target="../notesSlides/notesSlide127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slide" Target="slide123.xml"/><Relationship Id="rId2" Type="http://schemas.openxmlformats.org/officeDocument/2006/relationships/notesSlide" Target="../notesSlides/notesSlide128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29.xml"/><Relationship Id="rId4" Type="http://schemas.openxmlformats.org/officeDocument/2006/relationships/slide" Target="slide127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slide" Target="slide130.xml"/><Relationship Id="rId2" Type="http://schemas.openxmlformats.org/officeDocument/2006/relationships/notesSlide" Target="../notesSlides/notesSlide129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28.xml"/><Relationship Id="rId4" Type="http://schemas.openxmlformats.org/officeDocument/2006/relationships/slide" Target="slide133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slide" Target="slide8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Relationship Id="rId5" Type="http://schemas.openxmlformats.org/officeDocument/2006/relationships/slide" Target="slide6.xml"/><Relationship Id="rId4" Type="http://schemas.openxmlformats.org/officeDocument/2006/relationships/slide" Target="slide14.xml"/></Relationships>
</file>

<file path=ppt/slides/_rels/slide130.xml.rels><?xml version="1.0" encoding="UTF-8" standalone="yes"?>
<Relationships xmlns="http://schemas.openxmlformats.org/package/2006/relationships"><Relationship Id="rId3" Type="http://schemas.openxmlformats.org/officeDocument/2006/relationships/slide" Target="slide129.xml"/><Relationship Id="rId2" Type="http://schemas.openxmlformats.org/officeDocument/2006/relationships/notesSlide" Target="../notesSlides/notesSlide130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31.xml"/><Relationship Id="rId4" Type="http://schemas.openxmlformats.org/officeDocument/2006/relationships/slide" Target="slide127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slide" Target="slide127.xml"/><Relationship Id="rId2" Type="http://schemas.openxmlformats.org/officeDocument/2006/relationships/notesSlide" Target="../notesSlides/notesSlide131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30.xml"/><Relationship Id="rId4" Type="http://schemas.openxmlformats.org/officeDocument/2006/relationships/slide" Target="slide132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slide" Target="slide131.xml"/><Relationship Id="rId2" Type="http://schemas.openxmlformats.org/officeDocument/2006/relationships/notesSlide" Target="../notesSlides/notesSlide13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slide" Target="slide129.xml"/><Relationship Id="rId2" Type="http://schemas.openxmlformats.org/officeDocument/2006/relationships/notesSlide" Target="../notesSlides/notesSlide133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34.xml"/><Relationship Id="rId4" Type="http://schemas.openxmlformats.org/officeDocument/2006/relationships/slide" Target="slide127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slide" Target="slide133.xml"/><Relationship Id="rId2" Type="http://schemas.openxmlformats.org/officeDocument/2006/relationships/notesSlide" Target="../notesSlides/notesSlide134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35.xml"/><Relationship Id="rId4" Type="http://schemas.openxmlformats.org/officeDocument/2006/relationships/slide" Target="slide127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slide" Target="slide134.xml"/><Relationship Id="rId2" Type="http://schemas.openxmlformats.org/officeDocument/2006/relationships/notesSlide" Target="../notesSlides/notesSlide135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36.xml"/><Relationship Id="rId4" Type="http://schemas.openxmlformats.org/officeDocument/2006/relationships/slide" Target="slide127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slide" Target="slide135.xml"/><Relationship Id="rId2" Type="http://schemas.openxmlformats.org/officeDocument/2006/relationships/notesSlide" Target="../notesSlides/notesSlide136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slide" Target="slide12.xml"/><Relationship Id="rId2" Type="http://schemas.openxmlformats.org/officeDocument/2006/relationships/notesSlide" Target="../notesSlides/notesSlide137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38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slide" Target="slide137.xml"/><Relationship Id="rId2" Type="http://schemas.openxmlformats.org/officeDocument/2006/relationships/notesSlide" Target="../notesSlides/notesSlide138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53.xml"/><Relationship Id="rId5" Type="http://schemas.openxmlformats.org/officeDocument/2006/relationships/slide" Target="slide155.xml"/><Relationship Id="rId4" Type="http://schemas.openxmlformats.org/officeDocument/2006/relationships/slide" Target="slide139.xml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slide" Target="slide138.xml"/><Relationship Id="rId2" Type="http://schemas.openxmlformats.org/officeDocument/2006/relationships/notesSlide" Target="../notesSlides/notesSlide139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49.xml"/><Relationship Id="rId4" Type="http://schemas.openxmlformats.org/officeDocument/2006/relationships/slide" Target="slide140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slide" Target="slide13.xml"/><Relationship Id="rId3" Type="http://schemas.openxmlformats.org/officeDocument/2006/relationships/image" Target="../media/image4.jpeg"/><Relationship Id="rId7" Type="http://schemas.openxmlformats.org/officeDocument/2006/relationships/image" Target="../media/image8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jpeg"/><Relationship Id="rId5" Type="http://schemas.openxmlformats.org/officeDocument/2006/relationships/image" Target="../media/image6.jpeg"/><Relationship Id="rId4" Type="http://schemas.openxmlformats.org/officeDocument/2006/relationships/image" Target="../media/image5.jpeg"/><Relationship Id="rId9" Type="http://schemas.openxmlformats.org/officeDocument/2006/relationships/slide" Target="slide15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slide" Target="slide139.xml"/><Relationship Id="rId2" Type="http://schemas.openxmlformats.org/officeDocument/2006/relationships/notesSlide" Target="../notesSlides/notesSlide140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43.xml"/><Relationship Id="rId4" Type="http://schemas.openxmlformats.org/officeDocument/2006/relationships/slide" Target="slide141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slide" Target="slide140.xml"/><Relationship Id="rId2" Type="http://schemas.openxmlformats.org/officeDocument/2006/relationships/notesSlide" Target="../notesSlides/notesSlide141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42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slide" Target="slide141.xml"/><Relationship Id="rId2" Type="http://schemas.openxmlformats.org/officeDocument/2006/relationships/notesSlide" Target="../notesSlides/notesSlide14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143.xml.rels><?xml version="1.0" encoding="UTF-8" standalone="yes"?>
<Relationships xmlns="http://schemas.openxmlformats.org/package/2006/relationships"><Relationship Id="rId3" Type="http://schemas.openxmlformats.org/officeDocument/2006/relationships/slide" Target="slide140.xml"/><Relationship Id="rId2" Type="http://schemas.openxmlformats.org/officeDocument/2006/relationships/notesSlide" Target="../notesSlides/notesSlide143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44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slide" Target="slide143.xml"/><Relationship Id="rId2" Type="http://schemas.openxmlformats.org/officeDocument/2006/relationships/notesSlide" Target="../notesSlides/notesSlide144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45.xml"/><Relationship Id="rId4" Type="http://schemas.openxmlformats.org/officeDocument/2006/relationships/slide" Target="slide127.xml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slide" Target="slide146.xml"/><Relationship Id="rId3" Type="http://schemas.openxmlformats.org/officeDocument/2006/relationships/image" Target="../media/image23.png"/><Relationship Id="rId7" Type="http://schemas.openxmlformats.org/officeDocument/2006/relationships/slide" Target="slide147.xml"/><Relationship Id="rId2" Type="http://schemas.openxmlformats.org/officeDocument/2006/relationships/notesSlide" Target="../notesSlides/notesSlide145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44.xml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slide" Target="slide145.xml"/><Relationship Id="rId2" Type="http://schemas.openxmlformats.org/officeDocument/2006/relationships/notesSlide" Target="../notesSlides/notesSlide146.xml"/><Relationship Id="rId1" Type="http://schemas.openxmlformats.org/officeDocument/2006/relationships/slideLayout" Target="../slideLayouts/slideLayout1.xml"/><Relationship Id="rId5" Type="http://schemas.openxmlformats.org/officeDocument/2006/relationships/slide" Target="slide229.xml"/><Relationship Id="rId4" Type="http://schemas.openxmlformats.org/officeDocument/2006/relationships/slide" Target="slide127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slide" Target="slide127.xml"/><Relationship Id="rId2" Type="http://schemas.openxmlformats.org/officeDocument/2006/relationships/notesSlide" Target="../notesSlides/notesSlide147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46.xml"/><Relationship Id="rId4" Type="http://schemas.openxmlformats.org/officeDocument/2006/relationships/slide" Target="slide148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slide" Target="slide147.xml"/><Relationship Id="rId2" Type="http://schemas.openxmlformats.org/officeDocument/2006/relationships/notesSlide" Target="../notesSlides/notesSlide148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149.xml.rels><?xml version="1.0" encoding="UTF-8" standalone="yes"?>
<Relationships xmlns="http://schemas.openxmlformats.org/package/2006/relationships"><Relationship Id="rId3" Type="http://schemas.openxmlformats.org/officeDocument/2006/relationships/slide" Target="slide150.xml"/><Relationship Id="rId2" Type="http://schemas.openxmlformats.org/officeDocument/2006/relationships/notesSlide" Target="../notesSlides/notesSlide14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39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slide" Target="slide14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6.xml"/></Relationships>
</file>

<file path=ppt/slides/_rels/slide150.xml.rels><?xml version="1.0" encoding="UTF-8" standalone="yes"?>
<Relationships xmlns="http://schemas.openxmlformats.org/package/2006/relationships"><Relationship Id="rId3" Type="http://schemas.openxmlformats.org/officeDocument/2006/relationships/slide" Target="slide149.xml"/><Relationship Id="rId2" Type="http://schemas.openxmlformats.org/officeDocument/2006/relationships/notesSlide" Target="../notesSlides/notesSlide150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51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slide" Target="slide150.xml"/><Relationship Id="rId2" Type="http://schemas.openxmlformats.org/officeDocument/2006/relationships/notesSlide" Target="../notesSlides/notesSlide151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52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slide" Target="slide151.xml"/><Relationship Id="rId2" Type="http://schemas.openxmlformats.org/officeDocument/2006/relationships/notesSlide" Target="../notesSlides/notesSlide152.xml"/><Relationship Id="rId1" Type="http://schemas.openxmlformats.org/officeDocument/2006/relationships/slideLayout" Target="../slideLayouts/slideLayout1.xml"/><Relationship Id="rId5" Type="http://schemas.openxmlformats.org/officeDocument/2006/relationships/slide" Target="slide313.xml"/><Relationship Id="rId4" Type="http://schemas.openxmlformats.org/officeDocument/2006/relationships/slide" Target="slide127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slide" Target="slide138.xml"/><Relationship Id="rId2" Type="http://schemas.openxmlformats.org/officeDocument/2006/relationships/notesSlide" Target="../notesSlides/notesSlide153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54.xml"/><Relationship Id="rId4" Type="http://schemas.openxmlformats.org/officeDocument/2006/relationships/slide" Target="slide127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slide" Target="slide153.xml"/><Relationship Id="rId2" Type="http://schemas.openxmlformats.org/officeDocument/2006/relationships/notesSlide" Target="../notesSlides/notesSlide154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29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slide" Target="slide138.xml"/><Relationship Id="rId2" Type="http://schemas.openxmlformats.org/officeDocument/2006/relationships/notesSlide" Target="../notesSlides/notesSlide155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57.xml"/><Relationship Id="rId4" Type="http://schemas.openxmlformats.org/officeDocument/2006/relationships/slide" Target="slide156.xml"/></Relationships>
</file>

<file path=ppt/slides/_rels/slide156.xml.rels><?xml version="1.0" encoding="UTF-8" standalone="yes"?>
<Relationships xmlns="http://schemas.openxmlformats.org/package/2006/relationships"><Relationship Id="rId3" Type="http://schemas.openxmlformats.org/officeDocument/2006/relationships/slide" Target="slide155.xml"/><Relationship Id="rId2" Type="http://schemas.openxmlformats.org/officeDocument/2006/relationships/notesSlide" Target="../notesSlides/notesSlide156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54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slide" Target="slide155.xml"/><Relationship Id="rId2" Type="http://schemas.openxmlformats.org/officeDocument/2006/relationships/notesSlide" Target="../notesSlides/notesSlide157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58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slide" Target="slide159.xml"/><Relationship Id="rId2" Type="http://schemas.openxmlformats.org/officeDocument/2006/relationships/notesSlide" Target="../notesSlides/notesSlide158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57.xml"/></Relationships>
</file>

<file path=ppt/slides/_rels/slide159.xml.rels><?xml version="1.0" encoding="UTF-8" standalone="yes"?>
<Relationships xmlns="http://schemas.openxmlformats.org/package/2006/relationships"><Relationship Id="rId3" Type="http://schemas.openxmlformats.org/officeDocument/2006/relationships/slide" Target="slide160.xml"/><Relationship Id="rId2" Type="http://schemas.openxmlformats.org/officeDocument/2006/relationships/notesSlide" Target="../notesSlides/notesSlide15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5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" Target="slide17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5.xml"/></Relationships>
</file>

<file path=ppt/slides/_rels/slide160.xml.rels><?xml version="1.0" encoding="UTF-8" standalone="yes"?>
<Relationships xmlns="http://schemas.openxmlformats.org/package/2006/relationships"><Relationship Id="rId3" Type="http://schemas.openxmlformats.org/officeDocument/2006/relationships/slide" Target="slide329.xml"/><Relationship Id="rId2" Type="http://schemas.openxmlformats.org/officeDocument/2006/relationships/notesSlide" Target="../notesSlides/notesSlide160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59.xml"/></Relationships>
</file>

<file path=ppt/slides/_rels/slide161.xml.rels><?xml version="1.0" encoding="UTF-8" standalone="yes"?>
<Relationships xmlns="http://schemas.openxmlformats.org/package/2006/relationships"><Relationship Id="rId8" Type="http://schemas.openxmlformats.org/officeDocument/2006/relationships/slide" Target="slide7.xml"/><Relationship Id="rId3" Type="http://schemas.openxmlformats.org/officeDocument/2006/relationships/image" Target="../media/image2.png"/><Relationship Id="rId7" Type="http://schemas.openxmlformats.org/officeDocument/2006/relationships/slide" Target="slide162.xml"/><Relationship Id="rId2" Type="http://schemas.openxmlformats.org/officeDocument/2006/relationships/notesSlide" Target="../notesSlides/notesSlide161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27.xml"/><Relationship Id="rId5" Type="http://schemas.openxmlformats.org/officeDocument/2006/relationships/slide" Target="slide5.xml"/><Relationship Id="rId4" Type="http://schemas.openxmlformats.org/officeDocument/2006/relationships/image" Target="../media/image4.svg"/></Relationships>
</file>

<file path=ppt/slides/_rels/slide162.xml.rels><?xml version="1.0" encoding="UTF-8" standalone="yes"?>
<Relationships xmlns="http://schemas.openxmlformats.org/package/2006/relationships"><Relationship Id="rId8" Type="http://schemas.openxmlformats.org/officeDocument/2006/relationships/slide" Target="slide7.xml"/><Relationship Id="rId3" Type="http://schemas.openxmlformats.org/officeDocument/2006/relationships/image" Target="../media/image2.png"/><Relationship Id="rId7" Type="http://schemas.openxmlformats.org/officeDocument/2006/relationships/slide" Target="slide161.xml"/><Relationship Id="rId2" Type="http://schemas.openxmlformats.org/officeDocument/2006/relationships/notesSlide" Target="../notesSlides/notesSlide16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63.xml"/><Relationship Id="rId5" Type="http://schemas.openxmlformats.org/officeDocument/2006/relationships/slide" Target="slide127.xml"/><Relationship Id="rId4" Type="http://schemas.openxmlformats.org/officeDocument/2006/relationships/image" Target="../media/image4.svg"/></Relationships>
</file>

<file path=ppt/slides/_rels/slide163.xml.rels><?xml version="1.0" encoding="UTF-8" standalone="yes"?>
<Relationships xmlns="http://schemas.openxmlformats.org/package/2006/relationships"><Relationship Id="rId3" Type="http://schemas.openxmlformats.org/officeDocument/2006/relationships/slide" Target="slide162.xml"/><Relationship Id="rId2" Type="http://schemas.openxmlformats.org/officeDocument/2006/relationships/notesSlide" Target="../notesSlides/notesSlide163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21.xml"/><Relationship Id="rId5" Type="http://schemas.openxmlformats.org/officeDocument/2006/relationships/slide" Target="slide190.xml"/><Relationship Id="rId4" Type="http://schemas.openxmlformats.org/officeDocument/2006/relationships/slide" Target="slide164.xml"/></Relationships>
</file>

<file path=ppt/slides/_rels/slide164.xml.rels><?xml version="1.0" encoding="UTF-8" standalone="yes"?>
<Relationships xmlns="http://schemas.openxmlformats.org/package/2006/relationships"><Relationship Id="rId3" Type="http://schemas.openxmlformats.org/officeDocument/2006/relationships/slide" Target="slide165.xml"/><Relationship Id="rId2" Type="http://schemas.openxmlformats.org/officeDocument/2006/relationships/notesSlide" Target="../notesSlides/notesSlide164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63.xml"/><Relationship Id="rId5" Type="http://schemas.openxmlformats.org/officeDocument/2006/relationships/slide" Target="slide181.xml"/><Relationship Id="rId4" Type="http://schemas.openxmlformats.org/officeDocument/2006/relationships/slide" Target="slide293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slide" Target="slide172.xml"/><Relationship Id="rId2" Type="http://schemas.openxmlformats.org/officeDocument/2006/relationships/notesSlide" Target="../notesSlides/notesSlide165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64.xml"/><Relationship Id="rId4" Type="http://schemas.openxmlformats.org/officeDocument/2006/relationships/slide" Target="slide166.xml"/></Relationships>
</file>

<file path=ppt/slides/_rels/slide166.xml.rels><?xml version="1.0" encoding="UTF-8" standalone="yes"?>
<Relationships xmlns="http://schemas.openxmlformats.org/package/2006/relationships"><Relationship Id="rId3" Type="http://schemas.openxmlformats.org/officeDocument/2006/relationships/slide" Target="slide167.xml"/><Relationship Id="rId2" Type="http://schemas.openxmlformats.org/officeDocument/2006/relationships/notesSlide" Target="../notesSlides/notesSlide166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65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slide" Target="slide168.xml"/><Relationship Id="rId2" Type="http://schemas.openxmlformats.org/officeDocument/2006/relationships/notesSlide" Target="../notesSlides/notesSlide167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66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slide" Target="slide169.xml"/><Relationship Id="rId2" Type="http://schemas.openxmlformats.org/officeDocument/2006/relationships/notesSlide" Target="../notesSlides/notesSlide168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67.xml"/></Relationships>
</file>

<file path=ppt/slides/_rels/slide169.xml.rels><?xml version="1.0" encoding="UTF-8" standalone="yes"?>
<Relationships xmlns="http://schemas.openxmlformats.org/package/2006/relationships"><Relationship Id="rId3" Type="http://schemas.openxmlformats.org/officeDocument/2006/relationships/slide" Target="slide170.xml"/><Relationship Id="rId2" Type="http://schemas.openxmlformats.org/officeDocument/2006/relationships/notesSlide" Target="../notesSlides/notesSlide16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6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" Target="slide16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8.xml"/></Relationships>
</file>

<file path=ppt/slides/_rels/slide170.xml.rels><?xml version="1.0" encoding="UTF-8" standalone="yes"?>
<Relationships xmlns="http://schemas.openxmlformats.org/package/2006/relationships"><Relationship Id="rId3" Type="http://schemas.openxmlformats.org/officeDocument/2006/relationships/slide" Target="slide171.xml"/><Relationship Id="rId2" Type="http://schemas.openxmlformats.org/officeDocument/2006/relationships/notesSlide" Target="../notesSlides/notesSlide170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69.xml"/></Relationships>
</file>

<file path=ppt/slides/_rels/slide171.xml.rels><?xml version="1.0" encoding="UTF-8" standalone="yes"?>
<Relationships xmlns="http://schemas.openxmlformats.org/package/2006/relationships"><Relationship Id="rId3" Type="http://schemas.openxmlformats.org/officeDocument/2006/relationships/slide" Target="slide170.xml"/><Relationship Id="rId2" Type="http://schemas.openxmlformats.org/officeDocument/2006/relationships/notesSlide" Target="../notesSlides/notesSlide171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172.xml.rels><?xml version="1.0" encoding="UTF-8" standalone="yes"?>
<Relationships xmlns="http://schemas.openxmlformats.org/package/2006/relationships"><Relationship Id="rId3" Type="http://schemas.openxmlformats.org/officeDocument/2006/relationships/slide" Target="slide165.xml"/><Relationship Id="rId2" Type="http://schemas.openxmlformats.org/officeDocument/2006/relationships/notesSlide" Target="../notesSlides/notesSlide17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73.xml"/></Relationships>
</file>

<file path=ppt/slides/_rels/slide173.xml.rels><?xml version="1.0" encoding="UTF-8" standalone="yes"?>
<Relationships xmlns="http://schemas.openxmlformats.org/package/2006/relationships"><Relationship Id="rId3" Type="http://schemas.openxmlformats.org/officeDocument/2006/relationships/slide" Target="slide174.xml"/><Relationship Id="rId2" Type="http://schemas.openxmlformats.org/officeDocument/2006/relationships/notesSlide" Target="../notesSlides/notesSlide173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72.xml"/></Relationships>
</file>

<file path=ppt/slides/_rels/slide174.xml.rels><?xml version="1.0" encoding="UTF-8" standalone="yes"?>
<Relationships xmlns="http://schemas.openxmlformats.org/package/2006/relationships"><Relationship Id="rId3" Type="http://schemas.openxmlformats.org/officeDocument/2006/relationships/slide" Target="slide175.xml"/><Relationship Id="rId2" Type="http://schemas.openxmlformats.org/officeDocument/2006/relationships/notesSlide" Target="../notesSlides/notesSlide174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73.xml"/></Relationships>
</file>

<file path=ppt/slides/_rels/slide175.xml.rels><?xml version="1.0" encoding="UTF-8" standalone="yes"?>
<Relationships xmlns="http://schemas.openxmlformats.org/package/2006/relationships"><Relationship Id="rId3" Type="http://schemas.openxmlformats.org/officeDocument/2006/relationships/slide" Target="slide176.xml"/><Relationship Id="rId2" Type="http://schemas.openxmlformats.org/officeDocument/2006/relationships/notesSlide" Target="../notesSlides/notesSlide175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74.xml"/><Relationship Id="rId4" Type="http://schemas.openxmlformats.org/officeDocument/2006/relationships/slide" Target="slide178.xml"/></Relationships>
</file>

<file path=ppt/slides/_rels/slide176.xml.rels><?xml version="1.0" encoding="UTF-8" standalone="yes"?>
<Relationships xmlns="http://schemas.openxmlformats.org/package/2006/relationships"><Relationship Id="rId3" Type="http://schemas.openxmlformats.org/officeDocument/2006/relationships/slide" Target="slide177.xml"/><Relationship Id="rId2" Type="http://schemas.openxmlformats.org/officeDocument/2006/relationships/notesSlide" Target="../notesSlides/notesSlide176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75.xml"/></Relationships>
</file>

<file path=ppt/slides/_rels/slide177.xml.rels><?xml version="1.0" encoding="UTF-8" standalone="yes"?>
<Relationships xmlns="http://schemas.openxmlformats.org/package/2006/relationships"><Relationship Id="rId3" Type="http://schemas.openxmlformats.org/officeDocument/2006/relationships/slide" Target="slide229.xml"/><Relationship Id="rId2" Type="http://schemas.openxmlformats.org/officeDocument/2006/relationships/notesSlide" Target="../notesSlides/notesSlide177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76.xml"/></Relationships>
</file>

<file path=ppt/slides/_rels/slide178.xml.rels><?xml version="1.0" encoding="UTF-8" standalone="yes"?>
<Relationships xmlns="http://schemas.openxmlformats.org/package/2006/relationships"><Relationship Id="rId3" Type="http://schemas.openxmlformats.org/officeDocument/2006/relationships/slide" Target="slide175.xml"/><Relationship Id="rId2" Type="http://schemas.openxmlformats.org/officeDocument/2006/relationships/notesSlide" Target="../notesSlides/notesSlide178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79.xml"/></Relationships>
</file>

<file path=ppt/slides/_rels/slide17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svg"/><Relationship Id="rId3" Type="http://schemas.openxmlformats.org/officeDocument/2006/relationships/image" Target="../media/image26.png"/><Relationship Id="rId7" Type="http://schemas.openxmlformats.org/officeDocument/2006/relationships/image" Target="../media/image28.png"/><Relationship Id="rId12" Type="http://schemas.openxmlformats.org/officeDocument/2006/relationships/slide" Target="slide178.xml"/><Relationship Id="rId2" Type="http://schemas.openxmlformats.org/officeDocument/2006/relationships/notesSlide" Target="../notesSlides/notesSlide17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9.svg"/><Relationship Id="rId11" Type="http://schemas.openxmlformats.org/officeDocument/2006/relationships/slide" Target="slide180.xml"/><Relationship Id="rId5" Type="http://schemas.openxmlformats.org/officeDocument/2006/relationships/image" Target="../media/image27.png"/><Relationship Id="rId10" Type="http://schemas.openxmlformats.org/officeDocument/2006/relationships/image" Target="../media/image43.svg"/><Relationship Id="rId4" Type="http://schemas.openxmlformats.org/officeDocument/2006/relationships/image" Target="../media/image37.svg"/><Relationship Id="rId9" Type="http://schemas.openxmlformats.org/officeDocument/2006/relationships/image" Target="../media/image29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" Target="slide17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9.xml"/></Relationships>
</file>

<file path=ppt/slides/_rels/slide180.xml.rels><?xml version="1.0" encoding="UTF-8" standalone="yes"?>
<Relationships xmlns="http://schemas.openxmlformats.org/package/2006/relationships"><Relationship Id="rId8" Type="http://schemas.openxmlformats.org/officeDocument/2006/relationships/slide" Target="slide179.xml"/><Relationship Id="rId3" Type="http://schemas.openxmlformats.org/officeDocument/2006/relationships/image" Target="../media/image28.png"/><Relationship Id="rId7" Type="http://schemas.openxmlformats.org/officeDocument/2006/relationships/slide" Target="slide354.xml"/><Relationship Id="rId2" Type="http://schemas.openxmlformats.org/officeDocument/2006/relationships/notesSlide" Target="../notesSlides/notesSlide18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3.svg"/><Relationship Id="rId5" Type="http://schemas.openxmlformats.org/officeDocument/2006/relationships/image" Target="../media/image29.png"/><Relationship Id="rId4" Type="http://schemas.openxmlformats.org/officeDocument/2006/relationships/image" Target="../media/image41.svg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81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82.xml"/><Relationship Id="rId5" Type="http://schemas.openxmlformats.org/officeDocument/2006/relationships/slide" Target="slide164.xml"/><Relationship Id="rId4" Type="http://schemas.openxmlformats.org/officeDocument/2006/relationships/image" Target="../media/image4.svg"/></Relationships>
</file>

<file path=ppt/slides/_rels/slide182.xml.rels><?xml version="1.0" encoding="UTF-8" standalone="yes"?>
<Relationships xmlns="http://schemas.openxmlformats.org/package/2006/relationships"><Relationship Id="rId3" Type="http://schemas.openxmlformats.org/officeDocument/2006/relationships/slide" Target="slide183.xml"/><Relationship Id="rId2" Type="http://schemas.openxmlformats.org/officeDocument/2006/relationships/notesSlide" Target="../notesSlides/notesSlide18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81.xml"/></Relationships>
</file>

<file path=ppt/slides/_rels/slide1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83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82.xml"/><Relationship Id="rId5" Type="http://schemas.openxmlformats.org/officeDocument/2006/relationships/slide" Target="slide184.xml"/><Relationship Id="rId4" Type="http://schemas.openxmlformats.org/officeDocument/2006/relationships/image" Target="../media/image4.svg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slide" Target="slide188.xml"/><Relationship Id="rId2" Type="http://schemas.openxmlformats.org/officeDocument/2006/relationships/notesSlide" Target="../notesSlides/notesSlide184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83.xml"/><Relationship Id="rId4" Type="http://schemas.openxmlformats.org/officeDocument/2006/relationships/slide" Target="slide185.xml"/></Relationships>
</file>

<file path=ppt/slides/_rels/slide1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85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84.xml"/><Relationship Id="rId5" Type="http://schemas.openxmlformats.org/officeDocument/2006/relationships/slide" Target="slide186.xml"/><Relationship Id="rId4" Type="http://schemas.openxmlformats.org/officeDocument/2006/relationships/image" Target="../media/image2.svg"/></Relationships>
</file>

<file path=ppt/slides/_rels/slide186.xml.rels><?xml version="1.0" encoding="UTF-8" standalone="yes"?>
<Relationships xmlns="http://schemas.openxmlformats.org/package/2006/relationships"><Relationship Id="rId3" Type="http://schemas.openxmlformats.org/officeDocument/2006/relationships/slide" Target="slide187.xml"/><Relationship Id="rId2" Type="http://schemas.openxmlformats.org/officeDocument/2006/relationships/notesSlide" Target="../notesSlides/notesSlide186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85.xml"/></Relationships>
</file>

<file path=ppt/slides/_rels/slide1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87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86.xml"/><Relationship Id="rId5" Type="http://schemas.openxmlformats.org/officeDocument/2006/relationships/slide" Target="slide229.xml"/><Relationship Id="rId4" Type="http://schemas.openxmlformats.org/officeDocument/2006/relationships/image" Target="../media/image2.svg"/></Relationships>
</file>

<file path=ppt/slides/_rels/slide188.xml.rels><?xml version="1.0" encoding="UTF-8" standalone="yes"?>
<Relationships xmlns="http://schemas.openxmlformats.org/package/2006/relationships"><Relationship Id="rId3" Type="http://schemas.openxmlformats.org/officeDocument/2006/relationships/slide" Target="slide184.xml"/><Relationship Id="rId2" Type="http://schemas.openxmlformats.org/officeDocument/2006/relationships/notesSlide" Target="../notesSlides/notesSlide188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89.xml"/></Relationships>
</file>

<file path=ppt/slides/_rels/slide189.xml.rels><?xml version="1.0" encoding="UTF-8" standalone="yes"?>
<Relationships xmlns="http://schemas.openxmlformats.org/package/2006/relationships"><Relationship Id="rId3" Type="http://schemas.openxmlformats.org/officeDocument/2006/relationships/slide" Target="slide354.xml"/><Relationship Id="rId2" Type="http://schemas.openxmlformats.org/officeDocument/2006/relationships/notesSlide" Target="../notesSlides/notesSlide18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88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" Target="slide18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70.xml"/></Relationships>
</file>

<file path=ppt/slides/_rels/slide190.xml.rels><?xml version="1.0" encoding="UTF-8" standalone="yes"?>
<Relationships xmlns="http://schemas.openxmlformats.org/package/2006/relationships"><Relationship Id="rId3" Type="http://schemas.openxmlformats.org/officeDocument/2006/relationships/slide" Target="slide191.xml"/><Relationship Id="rId2" Type="http://schemas.openxmlformats.org/officeDocument/2006/relationships/notesSlide" Target="../notesSlides/notesSlide190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63.xml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slide" Target="slide192.xml"/><Relationship Id="rId2" Type="http://schemas.openxmlformats.org/officeDocument/2006/relationships/notesSlide" Target="../notesSlides/notesSlide191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90.xml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slide" Target="slide193.xml"/><Relationship Id="rId2" Type="http://schemas.openxmlformats.org/officeDocument/2006/relationships/notesSlide" Target="../notesSlides/notesSlide19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91.xml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193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92.xml"/><Relationship Id="rId5" Type="http://schemas.openxmlformats.org/officeDocument/2006/relationships/slide" Target="slide194.xml"/><Relationship Id="rId4" Type="http://schemas.microsoft.com/office/2007/relationships/hdphoto" Target="../media/hdphoto4.wdp"/></Relationships>
</file>

<file path=ppt/slides/_rels/slide194.xml.rels><?xml version="1.0" encoding="UTF-8" standalone="yes"?>
<Relationships xmlns="http://schemas.openxmlformats.org/package/2006/relationships"><Relationship Id="rId3" Type="http://schemas.openxmlformats.org/officeDocument/2006/relationships/slide" Target="slide195.xml"/><Relationship Id="rId2" Type="http://schemas.openxmlformats.org/officeDocument/2006/relationships/notesSlide" Target="../notesSlides/notesSlide194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93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slide" Target="slide196.xml"/><Relationship Id="rId2" Type="http://schemas.openxmlformats.org/officeDocument/2006/relationships/notesSlide" Target="../notesSlides/notesSlide195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94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slide" Target="slide195.xml"/><Relationship Id="rId2" Type="http://schemas.openxmlformats.org/officeDocument/2006/relationships/notesSlide" Target="../notesSlides/notesSlide196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97.xml"/></Relationships>
</file>

<file path=ppt/slides/_rels/slide197.xml.rels><?xml version="1.0" encoding="UTF-8" standalone="yes"?>
<Relationships xmlns="http://schemas.openxmlformats.org/package/2006/relationships"><Relationship Id="rId3" Type="http://schemas.openxmlformats.org/officeDocument/2006/relationships/slide" Target="slide198.xml"/><Relationship Id="rId2" Type="http://schemas.openxmlformats.org/officeDocument/2006/relationships/notesSlide" Target="../notesSlides/notesSlide197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96.xml"/></Relationships>
</file>

<file path=ppt/slides/_rels/slide198.xml.rels><?xml version="1.0" encoding="UTF-8" standalone="yes"?>
<Relationships xmlns="http://schemas.openxmlformats.org/package/2006/relationships"><Relationship Id="rId3" Type="http://schemas.openxmlformats.org/officeDocument/2006/relationships/slide" Target="slide197.xml"/><Relationship Id="rId2" Type="http://schemas.openxmlformats.org/officeDocument/2006/relationships/notesSlide" Target="../notesSlides/notesSlide198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99.xml"/></Relationships>
</file>

<file path=ppt/slides/_rels/slide199.xml.rels><?xml version="1.0" encoding="UTF-8" standalone="yes"?>
<Relationships xmlns="http://schemas.openxmlformats.org/package/2006/relationships"><Relationship Id="rId3" Type="http://schemas.openxmlformats.org/officeDocument/2006/relationships/slide" Target="slide198.xml"/><Relationship Id="rId2" Type="http://schemas.openxmlformats.org/officeDocument/2006/relationships/notesSlide" Target="../notesSlides/notesSlide19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1.xml"/><Relationship Id="rId3" Type="http://schemas.openxmlformats.org/officeDocument/2006/relationships/image" Target="../media/image2.png"/><Relationship Id="rId7" Type="http://schemas.openxmlformats.org/officeDocument/2006/relationships/image" Target="../media/image6.sv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.png"/><Relationship Id="rId5" Type="http://schemas.openxmlformats.org/officeDocument/2006/relationships/slide" Target="slide7.xml"/><Relationship Id="rId4" Type="http://schemas.openxmlformats.org/officeDocument/2006/relationships/image" Target="../media/image4.svg"/><Relationship Id="rId9" Type="http://schemas.openxmlformats.org/officeDocument/2006/relationships/slide" Target="slide3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" Target="slide6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1.xml"/></Relationships>
</file>

<file path=ppt/slides/_rels/slide200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notesSlide" Target="../notesSlides/notesSlide200.xml"/><Relationship Id="rId1" Type="http://schemas.openxmlformats.org/officeDocument/2006/relationships/slideLayout" Target="../slideLayouts/slideLayout1.xml"/><Relationship Id="rId5" Type="http://schemas.openxmlformats.org/officeDocument/2006/relationships/slide" Target="slide7.xml"/><Relationship Id="rId4" Type="http://schemas.openxmlformats.org/officeDocument/2006/relationships/slide" Target="slide201.xml"/></Relationships>
</file>

<file path=ppt/slides/_rels/slide201.xml.rels><?xml version="1.0" encoding="UTF-8" standalone="yes"?>
<Relationships xmlns="http://schemas.openxmlformats.org/package/2006/relationships"><Relationship Id="rId3" Type="http://schemas.openxmlformats.org/officeDocument/2006/relationships/slide" Target="slide200.xml"/><Relationship Id="rId2" Type="http://schemas.openxmlformats.org/officeDocument/2006/relationships/notesSlide" Target="../notesSlides/notesSlide201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02.xml"/></Relationships>
</file>

<file path=ppt/slides/_rels/slide202.xml.rels><?xml version="1.0" encoding="UTF-8" standalone="yes"?>
<Relationships xmlns="http://schemas.openxmlformats.org/package/2006/relationships"><Relationship Id="rId3" Type="http://schemas.openxmlformats.org/officeDocument/2006/relationships/slide" Target="slide201.xml"/><Relationship Id="rId2" Type="http://schemas.openxmlformats.org/officeDocument/2006/relationships/notesSlide" Target="../notesSlides/notesSlide202.xml"/><Relationship Id="rId1" Type="http://schemas.openxmlformats.org/officeDocument/2006/relationships/slideLayout" Target="../slideLayouts/slideLayout1.xml"/><Relationship Id="rId5" Type="http://schemas.openxmlformats.org/officeDocument/2006/relationships/slide" Target="slide203.xml"/><Relationship Id="rId4" Type="http://schemas.openxmlformats.org/officeDocument/2006/relationships/slide" Target="slide202.xml"/></Relationships>
</file>

<file path=ppt/slides/_rels/slide203.xml.rels><?xml version="1.0" encoding="UTF-8" standalone="yes"?>
<Relationships xmlns="http://schemas.openxmlformats.org/package/2006/relationships"><Relationship Id="rId3" Type="http://schemas.openxmlformats.org/officeDocument/2006/relationships/slide" Target="slide202.xml"/><Relationship Id="rId2" Type="http://schemas.openxmlformats.org/officeDocument/2006/relationships/notesSlide" Target="../notesSlides/notesSlide203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04.xml"/></Relationships>
</file>

<file path=ppt/slides/_rels/slide204.xml.rels><?xml version="1.0" encoding="UTF-8" standalone="yes"?>
<Relationships xmlns="http://schemas.openxmlformats.org/package/2006/relationships"><Relationship Id="rId3" Type="http://schemas.openxmlformats.org/officeDocument/2006/relationships/slide" Target="slide203.xml"/><Relationship Id="rId2" Type="http://schemas.openxmlformats.org/officeDocument/2006/relationships/notesSlide" Target="../notesSlides/notesSlide204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05.xml"/><Relationship Id="rId5" Type="http://schemas.openxmlformats.org/officeDocument/2006/relationships/slide" Target="slide161.xml"/><Relationship Id="rId4" Type="http://schemas.openxmlformats.org/officeDocument/2006/relationships/slide" Target="slide7.xml"/></Relationships>
</file>

<file path=ppt/slides/_rels/slide205.xml.rels><?xml version="1.0" encoding="UTF-8" standalone="yes"?>
<Relationships xmlns="http://schemas.openxmlformats.org/package/2006/relationships"><Relationship Id="rId3" Type="http://schemas.openxmlformats.org/officeDocument/2006/relationships/slide" Target="slide204.xml"/><Relationship Id="rId2" Type="http://schemas.openxmlformats.org/officeDocument/2006/relationships/notesSlide" Target="../notesSlides/notesSlide205.xml"/><Relationship Id="rId1" Type="http://schemas.openxmlformats.org/officeDocument/2006/relationships/slideLayout" Target="../slideLayouts/slideLayout1.xml"/><Relationship Id="rId5" Type="http://schemas.openxmlformats.org/officeDocument/2006/relationships/slide" Target="slide206.xml"/><Relationship Id="rId4" Type="http://schemas.openxmlformats.org/officeDocument/2006/relationships/slide" Target="slide7.xml"/></Relationships>
</file>

<file path=ppt/slides/_rels/slide206.xml.rels><?xml version="1.0" encoding="UTF-8" standalone="yes"?>
<Relationships xmlns="http://schemas.openxmlformats.org/package/2006/relationships"><Relationship Id="rId3" Type="http://schemas.openxmlformats.org/officeDocument/2006/relationships/slide" Target="slide205.xml"/><Relationship Id="rId2" Type="http://schemas.openxmlformats.org/officeDocument/2006/relationships/notesSlide" Target="../notesSlides/notesSlide206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08.xml"/><Relationship Id="rId5" Type="http://schemas.openxmlformats.org/officeDocument/2006/relationships/slide" Target="slide209.xml"/><Relationship Id="rId4" Type="http://schemas.openxmlformats.org/officeDocument/2006/relationships/slide" Target="slide207.xml"/></Relationships>
</file>

<file path=ppt/slides/_rels/slide207.xml.rels><?xml version="1.0" encoding="UTF-8" standalone="yes"?>
<Relationships xmlns="http://schemas.openxmlformats.org/package/2006/relationships"><Relationship Id="rId3" Type="http://schemas.openxmlformats.org/officeDocument/2006/relationships/slide" Target="slide206.xml"/><Relationship Id="rId2" Type="http://schemas.openxmlformats.org/officeDocument/2006/relationships/notesSlide" Target="../notesSlides/notesSlide207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slide" Target="slide206.xml"/><Relationship Id="rId2" Type="http://schemas.openxmlformats.org/officeDocument/2006/relationships/notesSlide" Target="../notesSlides/notesSlide208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209.xml.rels><?xml version="1.0" encoding="UTF-8" standalone="yes"?>
<Relationships xmlns="http://schemas.openxmlformats.org/package/2006/relationships"><Relationship Id="rId3" Type="http://schemas.openxmlformats.org/officeDocument/2006/relationships/slide" Target="slide206.xml"/><Relationship Id="rId2" Type="http://schemas.openxmlformats.org/officeDocument/2006/relationships/notesSlide" Target="../notesSlides/notesSlide209.xml"/><Relationship Id="rId1" Type="http://schemas.openxmlformats.org/officeDocument/2006/relationships/slideLayout" Target="../slideLayouts/slideLayout1.xml"/><Relationship Id="rId5" Type="http://schemas.openxmlformats.org/officeDocument/2006/relationships/slide" Target="slide210.xml"/><Relationship Id="rId4" Type="http://schemas.openxmlformats.org/officeDocument/2006/relationships/slide" Target="slide20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slide" Target="slide20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Relationship Id="rId5" Type="http://schemas.openxmlformats.org/officeDocument/2006/relationships/slide" Target="slide22.xml"/><Relationship Id="rId4" Type="http://schemas.openxmlformats.org/officeDocument/2006/relationships/slide" Target="slide28.xml"/></Relationships>
</file>

<file path=ppt/slides/_rels/slide210.xml.rels><?xml version="1.0" encoding="UTF-8" standalone="yes"?>
<Relationships xmlns="http://schemas.openxmlformats.org/package/2006/relationships"><Relationship Id="rId3" Type="http://schemas.openxmlformats.org/officeDocument/2006/relationships/slide" Target="slide211.xml"/><Relationship Id="rId2" Type="http://schemas.openxmlformats.org/officeDocument/2006/relationships/notesSlide" Target="../notesSlides/notesSlide210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09.xml"/><Relationship Id="rId5" Type="http://schemas.openxmlformats.org/officeDocument/2006/relationships/slide" Target="slide213.xml"/><Relationship Id="rId4" Type="http://schemas.openxmlformats.org/officeDocument/2006/relationships/slide" Target="slide212.xml"/></Relationships>
</file>

<file path=ppt/slides/_rels/slide2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211.xml"/><Relationship Id="rId1" Type="http://schemas.openxmlformats.org/officeDocument/2006/relationships/slideLayout" Target="../slideLayouts/slideLayout1.xml"/><Relationship Id="rId5" Type="http://schemas.openxmlformats.org/officeDocument/2006/relationships/slide" Target="slide214.xml"/><Relationship Id="rId4" Type="http://schemas.microsoft.com/office/2007/relationships/hdphoto" Target="../media/hdphoto4.wdp"/></Relationships>
</file>

<file path=ppt/slides/_rels/slide212.xml.rels><?xml version="1.0" encoding="UTF-8" standalone="yes"?>
<Relationships xmlns="http://schemas.openxmlformats.org/package/2006/relationships"><Relationship Id="rId3" Type="http://schemas.openxmlformats.org/officeDocument/2006/relationships/slide" Target="slide210.xml"/><Relationship Id="rId2" Type="http://schemas.openxmlformats.org/officeDocument/2006/relationships/notesSlide" Target="../notesSlides/notesSlide21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213.xml.rels><?xml version="1.0" encoding="UTF-8" standalone="yes"?>
<Relationships xmlns="http://schemas.openxmlformats.org/package/2006/relationships"><Relationship Id="rId3" Type="http://schemas.openxmlformats.org/officeDocument/2006/relationships/slide" Target="slide210.xml"/><Relationship Id="rId2" Type="http://schemas.openxmlformats.org/officeDocument/2006/relationships/notesSlide" Target="../notesSlides/notesSlide213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214.xml.rels><?xml version="1.0" encoding="UTF-8" standalone="yes"?>
<Relationships xmlns="http://schemas.openxmlformats.org/package/2006/relationships"><Relationship Id="rId3" Type="http://schemas.openxmlformats.org/officeDocument/2006/relationships/slide" Target="slide216.xml"/><Relationship Id="rId2" Type="http://schemas.openxmlformats.org/officeDocument/2006/relationships/notesSlide" Target="../notesSlides/notesSlide214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11.xml"/><Relationship Id="rId5" Type="http://schemas.openxmlformats.org/officeDocument/2006/relationships/slide" Target="slide217.xml"/><Relationship Id="rId4" Type="http://schemas.openxmlformats.org/officeDocument/2006/relationships/slide" Target="slide215.xml"/></Relationships>
</file>

<file path=ppt/slides/_rels/slide215.xml.rels><?xml version="1.0" encoding="UTF-8" standalone="yes"?>
<Relationships xmlns="http://schemas.openxmlformats.org/package/2006/relationships"><Relationship Id="rId3" Type="http://schemas.openxmlformats.org/officeDocument/2006/relationships/slide" Target="slide214.xml"/><Relationship Id="rId2" Type="http://schemas.openxmlformats.org/officeDocument/2006/relationships/notesSlide" Target="../notesSlides/notesSlide215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18.xml"/></Relationships>
</file>

<file path=ppt/slides/_rels/slide216.xml.rels><?xml version="1.0" encoding="UTF-8" standalone="yes"?>
<Relationships xmlns="http://schemas.openxmlformats.org/package/2006/relationships"><Relationship Id="rId3" Type="http://schemas.openxmlformats.org/officeDocument/2006/relationships/slide" Target="slide214.xml"/><Relationship Id="rId2" Type="http://schemas.openxmlformats.org/officeDocument/2006/relationships/notesSlide" Target="../notesSlides/notesSlide216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217.xml.rels><?xml version="1.0" encoding="UTF-8" standalone="yes"?>
<Relationships xmlns="http://schemas.openxmlformats.org/package/2006/relationships"><Relationship Id="rId3" Type="http://schemas.openxmlformats.org/officeDocument/2006/relationships/slide" Target="slide214.xml"/><Relationship Id="rId2" Type="http://schemas.openxmlformats.org/officeDocument/2006/relationships/notesSlide" Target="../notesSlides/notesSlide217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218.xml.rels><?xml version="1.0" encoding="UTF-8" standalone="yes"?>
<Relationships xmlns="http://schemas.openxmlformats.org/package/2006/relationships"><Relationship Id="rId3" Type="http://schemas.openxmlformats.org/officeDocument/2006/relationships/slide" Target="slide219.xml"/><Relationship Id="rId2" Type="http://schemas.openxmlformats.org/officeDocument/2006/relationships/notesSlide" Target="../notesSlides/notesSlide218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15.xml"/></Relationships>
</file>

<file path=ppt/slides/_rels/slide219.xml.rels><?xml version="1.0" encoding="UTF-8" standalone="yes"?>
<Relationships xmlns="http://schemas.openxmlformats.org/package/2006/relationships"><Relationship Id="rId3" Type="http://schemas.openxmlformats.org/officeDocument/2006/relationships/slide" Target="slide220.xml"/><Relationship Id="rId2" Type="http://schemas.openxmlformats.org/officeDocument/2006/relationships/notesSlide" Target="../notesSlides/notesSlide21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18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3.xml"/><Relationship Id="rId5" Type="http://schemas.openxmlformats.org/officeDocument/2006/relationships/slide" Target="slide21.xml"/><Relationship Id="rId4" Type="http://schemas.openxmlformats.org/officeDocument/2006/relationships/image" Target="../media/image4.svg"/></Relationships>
</file>

<file path=ppt/slides/_rels/slide2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notesSlide" Target="../notesSlides/notesSlide220.xml"/><Relationship Id="rId1" Type="http://schemas.openxmlformats.org/officeDocument/2006/relationships/slideLayout" Target="../slideLayouts/slideLayout1.xml"/><Relationship Id="rId6" Type="http://schemas.openxmlformats.org/officeDocument/2006/relationships/slide" Target="slide354.xml"/><Relationship Id="rId5" Type="http://schemas.openxmlformats.org/officeDocument/2006/relationships/slide" Target="slide219.xml"/><Relationship Id="rId4" Type="http://schemas.openxmlformats.org/officeDocument/2006/relationships/image" Target="../media/image32.png"/></Relationships>
</file>

<file path=ppt/slides/_rels/slide221.xml.rels><?xml version="1.0" encoding="UTF-8" standalone="yes"?>
<Relationships xmlns="http://schemas.openxmlformats.org/package/2006/relationships"><Relationship Id="rId3" Type="http://schemas.openxmlformats.org/officeDocument/2006/relationships/slide" Target="slide222.xml"/><Relationship Id="rId2" Type="http://schemas.openxmlformats.org/officeDocument/2006/relationships/notesSlide" Target="../notesSlides/notesSlide221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63.xml"/></Relationships>
</file>

<file path=ppt/slides/_rels/slide222.xml.rels><?xml version="1.0" encoding="UTF-8" standalone="yes"?>
<Relationships xmlns="http://schemas.openxmlformats.org/package/2006/relationships"><Relationship Id="rId3" Type="http://schemas.openxmlformats.org/officeDocument/2006/relationships/slide" Target="slide352.xml"/><Relationship Id="rId7" Type="http://schemas.openxmlformats.org/officeDocument/2006/relationships/slide" Target="slide225.xml"/><Relationship Id="rId2" Type="http://schemas.openxmlformats.org/officeDocument/2006/relationships/notesSlide" Target="../notesSlides/notesSlide22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23.xml"/><Relationship Id="rId5" Type="http://schemas.openxmlformats.org/officeDocument/2006/relationships/slide" Target="slide221.xml"/><Relationship Id="rId4" Type="http://schemas.openxmlformats.org/officeDocument/2006/relationships/slide" Target="slide7.xml"/></Relationships>
</file>

<file path=ppt/slides/_rels/slide223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2" Type="http://schemas.openxmlformats.org/officeDocument/2006/relationships/notesSlide" Target="../notesSlides/notesSlide223.xml"/><Relationship Id="rId1" Type="http://schemas.openxmlformats.org/officeDocument/2006/relationships/slideLayout" Target="../slideLayouts/slideLayout1.xml"/><Relationship Id="rId5" Type="http://schemas.openxmlformats.org/officeDocument/2006/relationships/slide" Target="slide224.xml"/><Relationship Id="rId4" Type="http://schemas.openxmlformats.org/officeDocument/2006/relationships/slide" Target="slide222.xml"/></Relationships>
</file>

<file path=ppt/slides/_rels/slide224.xml.rels><?xml version="1.0" encoding="UTF-8" standalone="yes"?>
<Relationships xmlns="http://schemas.openxmlformats.org/package/2006/relationships"><Relationship Id="rId3" Type="http://schemas.openxmlformats.org/officeDocument/2006/relationships/slide" Target="slide223.xml"/><Relationship Id="rId2" Type="http://schemas.openxmlformats.org/officeDocument/2006/relationships/notesSlide" Target="../notesSlides/notesSlide224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225.xml.rels><?xml version="1.0" encoding="UTF-8" standalone="yes"?>
<Relationships xmlns="http://schemas.openxmlformats.org/package/2006/relationships"><Relationship Id="rId3" Type="http://schemas.openxmlformats.org/officeDocument/2006/relationships/slide" Target="slide222.xml"/><Relationship Id="rId2" Type="http://schemas.openxmlformats.org/officeDocument/2006/relationships/notesSlide" Target="../notesSlides/notesSlide225.xml"/><Relationship Id="rId1" Type="http://schemas.openxmlformats.org/officeDocument/2006/relationships/slideLayout" Target="../slideLayouts/slideLayout1.xml"/><Relationship Id="rId5" Type="http://schemas.openxmlformats.org/officeDocument/2006/relationships/slide" Target="slide7.xml"/><Relationship Id="rId4" Type="http://schemas.openxmlformats.org/officeDocument/2006/relationships/slide" Target="slide226.xml"/></Relationships>
</file>

<file path=ppt/slides/_rels/slide226.xml.rels><?xml version="1.0" encoding="UTF-8" standalone="yes"?>
<Relationships xmlns="http://schemas.openxmlformats.org/package/2006/relationships"><Relationship Id="rId3" Type="http://schemas.openxmlformats.org/officeDocument/2006/relationships/slide" Target="slide225.xml"/><Relationship Id="rId2" Type="http://schemas.openxmlformats.org/officeDocument/2006/relationships/notesSlide" Target="../notesSlides/notesSlide226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27.xml"/></Relationships>
</file>

<file path=ppt/slides/_rels/slide227.xml.rels><?xml version="1.0" encoding="UTF-8" standalone="yes"?>
<Relationships xmlns="http://schemas.openxmlformats.org/package/2006/relationships"><Relationship Id="rId3" Type="http://schemas.openxmlformats.org/officeDocument/2006/relationships/slide" Target="slide226.xml"/><Relationship Id="rId2" Type="http://schemas.openxmlformats.org/officeDocument/2006/relationships/notesSlide" Target="../notesSlides/notesSlide227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228.xml.rels><?xml version="1.0" encoding="UTF-8" standalone="yes"?>
<Relationships xmlns="http://schemas.openxmlformats.org/package/2006/relationships"><Relationship Id="rId2" Type="http://schemas.openxmlformats.org/officeDocument/2006/relationships/slide" Target="slide229.xml"/><Relationship Id="rId1" Type="http://schemas.openxmlformats.org/officeDocument/2006/relationships/slideLayout" Target="../slideLayouts/slideLayout2.xml"/></Relationships>
</file>

<file path=ppt/slides/_rels/slide229.xml.rels><?xml version="1.0" encoding="UTF-8" standalone="yes"?>
<Relationships xmlns="http://schemas.openxmlformats.org/package/2006/relationships"><Relationship Id="rId3" Type="http://schemas.openxmlformats.org/officeDocument/2006/relationships/slide" Target="slide231.xml"/><Relationship Id="rId2" Type="http://schemas.openxmlformats.org/officeDocument/2006/relationships/notesSlide" Target="../notesSlides/notesSlide228.xml"/><Relationship Id="rId1" Type="http://schemas.openxmlformats.org/officeDocument/2006/relationships/slideLayout" Target="../slideLayouts/slideLayout1.xml"/><Relationship Id="rId5" Type="http://schemas.openxmlformats.org/officeDocument/2006/relationships/slide" Target="slide227.xml"/><Relationship Id="rId4" Type="http://schemas.openxmlformats.org/officeDocument/2006/relationships/slide" Target="slide23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4.xml"/><Relationship Id="rId5" Type="http://schemas.openxmlformats.org/officeDocument/2006/relationships/slide" Target="slide22.xml"/><Relationship Id="rId4" Type="http://schemas.openxmlformats.org/officeDocument/2006/relationships/image" Target="../media/image4.svg"/></Relationships>
</file>

<file path=ppt/slides/_rels/slide230.xml.rels><?xml version="1.0" encoding="UTF-8" standalone="yes"?>
<Relationships xmlns="http://schemas.openxmlformats.org/package/2006/relationships"><Relationship Id="rId3" Type="http://schemas.openxmlformats.org/officeDocument/2006/relationships/slide" Target="slide231.xml"/><Relationship Id="rId2" Type="http://schemas.openxmlformats.org/officeDocument/2006/relationships/notesSlide" Target="../notesSlides/notesSlide22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29.xml"/></Relationships>
</file>

<file path=ppt/slides/_rels/slide231.xml.rels><?xml version="1.0" encoding="UTF-8" standalone="yes"?>
<Relationships xmlns="http://schemas.openxmlformats.org/package/2006/relationships"><Relationship Id="rId3" Type="http://schemas.openxmlformats.org/officeDocument/2006/relationships/slide" Target="slide232.xml"/><Relationship Id="rId2" Type="http://schemas.openxmlformats.org/officeDocument/2006/relationships/notesSlide" Target="../notesSlides/notesSlide230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29.xml"/></Relationships>
</file>

<file path=ppt/slides/_rels/slide232.xml.rels><?xml version="1.0" encoding="UTF-8" standalone="yes"?>
<Relationships xmlns="http://schemas.openxmlformats.org/package/2006/relationships"><Relationship Id="rId3" Type="http://schemas.openxmlformats.org/officeDocument/2006/relationships/slide" Target="slide233.xml"/><Relationship Id="rId2" Type="http://schemas.openxmlformats.org/officeDocument/2006/relationships/notesSlide" Target="../notesSlides/notesSlide231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31.xml"/></Relationships>
</file>

<file path=ppt/slides/_rels/slide233.xml.rels><?xml version="1.0" encoding="UTF-8" standalone="yes"?>
<Relationships xmlns="http://schemas.openxmlformats.org/package/2006/relationships"><Relationship Id="rId3" Type="http://schemas.openxmlformats.org/officeDocument/2006/relationships/slide" Target="slide235.xml"/><Relationship Id="rId2" Type="http://schemas.openxmlformats.org/officeDocument/2006/relationships/notesSlide" Target="../notesSlides/notesSlide232.xml"/><Relationship Id="rId1" Type="http://schemas.openxmlformats.org/officeDocument/2006/relationships/slideLayout" Target="../slideLayouts/slideLayout1.xml"/><Relationship Id="rId5" Type="http://schemas.openxmlformats.org/officeDocument/2006/relationships/slide" Target="slide232.xml"/><Relationship Id="rId4" Type="http://schemas.openxmlformats.org/officeDocument/2006/relationships/slide" Target="slide234.xml"/></Relationships>
</file>

<file path=ppt/slides/_rels/slide234.xml.rels><?xml version="1.0" encoding="UTF-8" standalone="yes"?>
<Relationships xmlns="http://schemas.openxmlformats.org/package/2006/relationships"><Relationship Id="rId3" Type="http://schemas.openxmlformats.org/officeDocument/2006/relationships/slide" Target="slide235.xml"/><Relationship Id="rId2" Type="http://schemas.openxmlformats.org/officeDocument/2006/relationships/notesSlide" Target="../notesSlides/notesSlide233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33.xml"/></Relationships>
</file>

<file path=ppt/slides/_rels/slide235.xml.rels><?xml version="1.0" encoding="UTF-8" standalone="yes"?>
<Relationships xmlns="http://schemas.openxmlformats.org/package/2006/relationships"><Relationship Id="rId3" Type="http://schemas.openxmlformats.org/officeDocument/2006/relationships/slide" Target="slide236.xml"/><Relationship Id="rId2" Type="http://schemas.openxmlformats.org/officeDocument/2006/relationships/notesSlide" Target="../notesSlides/notesSlide234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33.xml"/></Relationships>
</file>

<file path=ppt/slides/_rels/slide2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235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35.xml"/><Relationship Id="rId5" Type="http://schemas.openxmlformats.org/officeDocument/2006/relationships/slide" Target="slide237.xml"/><Relationship Id="rId4" Type="http://schemas.microsoft.com/office/2007/relationships/hdphoto" Target="../media/hdphoto4.wdp"/></Relationships>
</file>

<file path=ppt/slides/_rels/slide237.xml.rels><?xml version="1.0" encoding="UTF-8" standalone="yes"?>
<Relationships xmlns="http://schemas.openxmlformats.org/package/2006/relationships"><Relationship Id="rId3" Type="http://schemas.openxmlformats.org/officeDocument/2006/relationships/slide" Target="slide238.xml"/><Relationship Id="rId2" Type="http://schemas.openxmlformats.org/officeDocument/2006/relationships/notesSlide" Target="../notesSlides/notesSlide236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36.xml"/></Relationships>
</file>

<file path=ppt/slides/_rels/slide238.xml.rels><?xml version="1.0" encoding="UTF-8" standalone="yes"?>
<Relationships xmlns="http://schemas.openxmlformats.org/package/2006/relationships"><Relationship Id="rId3" Type="http://schemas.openxmlformats.org/officeDocument/2006/relationships/slide" Target="slide239.xml"/><Relationship Id="rId2" Type="http://schemas.openxmlformats.org/officeDocument/2006/relationships/notesSlide" Target="../notesSlides/notesSlide237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37.xml"/></Relationships>
</file>

<file path=ppt/slides/_rels/slide239.xml.rels><?xml version="1.0" encoding="UTF-8" standalone="yes"?>
<Relationships xmlns="http://schemas.openxmlformats.org/package/2006/relationships"><Relationship Id="rId3" Type="http://schemas.openxmlformats.org/officeDocument/2006/relationships/slide" Target="slide240.xml"/><Relationship Id="rId2" Type="http://schemas.openxmlformats.org/officeDocument/2006/relationships/notesSlide" Target="../notesSlides/notesSlide238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3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5.xml"/><Relationship Id="rId5" Type="http://schemas.openxmlformats.org/officeDocument/2006/relationships/slide" Target="slide23.xml"/><Relationship Id="rId4" Type="http://schemas.openxmlformats.org/officeDocument/2006/relationships/image" Target="../media/image4.svg"/></Relationships>
</file>

<file path=ppt/slides/_rels/slide240.xml.rels><?xml version="1.0" encoding="UTF-8" standalone="yes"?>
<Relationships xmlns="http://schemas.openxmlformats.org/package/2006/relationships"><Relationship Id="rId3" Type="http://schemas.openxmlformats.org/officeDocument/2006/relationships/slide" Target="slide241.xml"/><Relationship Id="rId2" Type="http://schemas.openxmlformats.org/officeDocument/2006/relationships/notesSlide" Target="../notesSlides/notesSlide23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39.xml"/></Relationships>
</file>

<file path=ppt/slides/_rels/slide241.xml.rels><?xml version="1.0" encoding="UTF-8" standalone="yes"?>
<Relationships xmlns="http://schemas.openxmlformats.org/package/2006/relationships"><Relationship Id="rId3" Type="http://schemas.openxmlformats.org/officeDocument/2006/relationships/slide" Target="slide242.xml"/><Relationship Id="rId2" Type="http://schemas.openxmlformats.org/officeDocument/2006/relationships/notesSlide" Target="../notesSlides/notesSlide240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40.xml"/></Relationships>
</file>

<file path=ppt/slides/_rels/slide242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7" Type="http://schemas.openxmlformats.org/officeDocument/2006/relationships/slide" Target="slide241.xml"/><Relationship Id="rId2" Type="http://schemas.openxmlformats.org/officeDocument/2006/relationships/notesSlide" Target="../notesSlides/notesSlide241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43.xml"/><Relationship Id="rId5" Type="http://schemas.openxmlformats.org/officeDocument/2006/relationships/image" Target="../media/image4.svg"/><Relationship Id="rId4" Type="http://schemas.openxmlformats.org/officeDocument/2006/relationships/image" Target="../media/image2.png"/></Relationships>
</file>

<file path=ppt/slides/_rels/slide243.xml.rels><?xml version="1.0" encoding="UTF-8" standalone="yes"?>
<Relationships xmlns="http://schemas.openxmlformats.org/package/2006/relationships"><Relationship Id="rId3" Type="http://schemas.openxmlformats.org/officeDocument/2006/relationships/slide" Target="slide244.xml"/><Relationship Id="rId2" Type="http://schemas.openxmlformats.org/officeDocument/2006/relationships/notesSlide" Target="../notesSlides/notesSlide24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42.xml"/></Relationships>
</file>

<file path=ppt/slides/_rels/slide244.xml.rels><?xml version="1.0" encoding="UTF-8" standalone="yes"?>
<Relationships xmlns="http://schemas.openxmlformats.org/package/2006/relationships"><Relationship Id="rId3" Type="http://schemas.openxmlformats.org/officeDocument/2006/relationships/slide" Target="slide245.xml"/><Relationship Id="rId2" Type="http://schemas.openxmlformats.org/officeDocument/2006/relationships/notesSlide" Target="../notesSlides/notesSlide243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43.xml"/></Relationships>
</file>

<file path=ppt/slides/_rels/slide245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notesSlide" Target="../notesSlides/notesSlide244.xml"/><Relationship Id="rId1" Type="http://schemas.openxmlformats.org/officeDocument/2006/relationships/slideLayout" Target="../slideLayouts/slideLayout1.xml"/><Relationship Id="rId5" Type="http://schemas.openxmlformats.org/officeDocument/2006/relationships/slide" Target="slide244.xml"/><Relationship Id="rId4" Type="http://schemas.openxmlformats.org/officeDocument/2006/relationships/slide" Target="slide246.xml"/></Relationships>
</file>

<file path=ppt/slides/_rels/slide246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notesSlide" Target="../notesSlides/notesSlide245.xml"/><Relationship Id="rId1" Type="http://schemas.openxmlformats.org/officeDocument/2006/relationships/slideLayout" Target="../slideLayouts/slideLayout1.xml"/><Relationship Id="rId5" Type="http://schemas.openxmlformats.org/officeDocument/2006/relationships/slide" Target="slide245.xml"/><Relationship Id="rId4" Type="http://schemas.openxmlformats.org/officeDocument/2006/relationships/slide" Target="slide247.xml"/></Relationships>
</file>

<file path=ppt/slides/_rels/slide247.xml.rels><?xml version="1.0" encoding="UTF-8" standalone="yes"?>
<Relationships xmlns="http://schemas.openxmlformats.org/package/2006/relationships"><Relationship Id="rId3" Type="http://schemas.openxmlformats.org/officeDocument/2006/relationships/slide" Target="slide246.xml"/><Relationship Id="rId2" Type="http://schemas.openxmlformats.org/officeDocument/2006/relationships/notesSlide" Target="../notesSlides/notesSlide246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248.xml.rels><?xml version="1.0" encoding="UTF-8" standalone="yes"?>
<Relationships xmlns="http://schemas.openxmlformats.org/package/2006/relationships"><Relationship Id="rId2" Type="http://schemas.openxmlformats.org/officeDocument/2006/relationships/slide" Target="slide249.xml"/><Relationship Id="rId1" Type="http://schemas.openxmlformats.org/officeDocument/2006/relationships/slideLayout" Target="../slideLayouts/slideLayout2.xml"/></Relationships>
</file>

<file path=ppt/slides/_rels/slide249.xml.rels><?xml version="1.0" encoding="UTF-8" standalone="yes"?>
<Relationships xmlns="http://schemas.openxmlformats.org/package/2006/relationships"><Relationship Id="rId3" Type="http://schemas.openxmlformats.org/officeDocument/2006/relationships/slide" Target="slide251.xml"/><Relationship Id="rId2" Type="http://schemas.openxmlformats.org/officeDocument/2006/relationships/notesSlide" Target="../notesSlides/notesSlide247.xml"/><Relationship Id="rId1" Type="http://schemas.openxmlformats.org/officeDocument/2006/relationships/slideLayout" Target="../slideLayouts/slideLayout1.xml"/><Relationship Id="rId5" Type="http://schemas.openxmlformats.org/officeDocument/2006/relationships/slide" Target="slide227.xml"/><Relationship Id="rId4" Type="http://schemas.openxmlformats.org/officeDocument/2006/relationships/slide" Target="slide250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6.xml"/><Relationship Id="rId5" Type="http://schemas.openxmlformats.org/officeDocument/2006/relationships/slide" Target="slide24.xml"/><Relationship Id="rId4" Type="http://schemas.openxmlformats.org/officeDocument/2006/relationships/image" Target="../media/image4.svg"/></Relationships>
</file>

<file path=ppt/slides/_rels/slide250.xml.rels><?xml version="1.0" encoding="UTF-8" standalone="yes"?>
<Relationships xmlns="http://schemas.openxmlformats.org/package/2006/relationships"><Relationship Id="rId3" Type="http://schemas.openxmlformats.org/officeDocument/2006/relationships/slide" Target="slide251.xml"/><Relationship Id="rId2" Type="http://schemas.openxmlformats.org/officeDocument/2006/relationships/notesSlide" Target="../notesSlides/notesSlide248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49.xml"/></Relationships>
</file>

<file path=ppt/slides/_rels/slide251.xml.rels><?xml version="1.0" encoding="UTF-8" standalone="yes"?>
<Relationships xmlns="http://schemas.openxmlformats.org/package/2006/relationships"><Relationship Id="rId3" Type="http://schemas.openxmlformats.org/officeDocument/2006/relationships/slide" Target="slide252.xml"/><Relationship Id="rId2" Type="http://schemas.openxmlformats.org/officeDocument/2006/relationships/notesSlide" Target="../notesSlides/notesSlide24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49.xml"/></Relationships>
</file>

<file path=ppt/slides/_rels/slide252.xml.rels><?xml version="1.0" encoding="UTF-8" standalone="yes"?>
<Relationships xmlns="http://schemas.openxmlformats.org/package/2006/relationships"><Relationship Id="rId3" Type="http://schemas.openxmlformats.org/officeDocument/2006/relationships/slide" Target="slide253.xml"/><Relationship Id="rId2" Type="http://schemas.openxmlformats.org/officeDocument/2006/relationships/notesSlide" Target="../notesSlides/notesSlide250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51.xml"/></Relationships>
</file>

<file path=ppt/slides/_rels/slide253.xml.rels><?xml version="1.0" encoding="UTF-8" standalone="yes"?>
<Relationships xmlns="http://schemas.openxmlformats.org/package/2006/relationships"><Relationship Id="rId3" Type="http://schemas.openxmlformats.org/officeDocument/2006/relationships/slide" Target="slide255.xml"/><Relationship Id="rId2" Type="http://schemas.openxmlformats.org/officeDocument/2006/relationships/notesSlide" Target="../notesSlides/notesSlide251.xml"/><Relationship Id="rId1" Type="http://schemas.openxmlformats.org/officeDocument/2006/relationships/slideLayout" Target="../slideLayouts/slideLayout1.xml"/><Relationship Id="rId5" Type="http://schemas.openxmlformats.org/officeDocument/2006/relationships/slide" Target="slide252.xml"/><Relationship Id="rId4" Type="http://schemas.openxmlformats.org/officeDocument/2006/relationships/slide" Target="slide254.xml"/></Relationships>
</file>

<file path=ppt/slides/_rels/slide254.xml.rels><?xml version="1.0" encoding="UTF-8" standalone="yes"?>
<Relationships xmlns="http://schemas.openxmlformats.org/package/2006/relationships"><Relationship Id="rId3" Type="http://schemas.openxmlformats.org/officeDocument/2006/relationships/slide" Target="slide255.xml"/><Relationship Id="rId2" Type="http://schemas.openxmlformats.org/officeDocument/2006/relationships/notesSlide" Target="../notesSlides/notesSlide25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53.xml"/></Relationships>
</file>

<file path=ppt/slides/_rels/slide255.xml.rels><?xml version="1.0" encoding="UTF-8" standalone="yes"?>
<Relationships xmlns="http://schemas.openxmlformats.org/package/2006/relationships"><Relationship Id="rId3" Type="http://schemas.openxmlformats.org/officeDocument/2006/relationships/slide" Target="slide256.xml"/><Relationship Id="rId2" Type="http://schemas.openxmlformats.org/officeDocument/2006/relationships/notesSlide" Target="../notesSlides/notesSlide253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53.xml"/></Relationships>
</file>

<file path=ppt/slides/_rels/slide2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254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55.xml"/><Relationship Id="rId5" Type="http://schemas.openxmlformats.org/officeDocument/2006/relationships/slide" Target="slide257.xml"/><Relationship Id="rId4" Type="http://schemas.microsoft.com/office/2007/relationships/hdphoto" Target="../media/hdphoto4.wdp"/></Relationships>
</file>

<file path=ppt/slides/_rels/slide257.xml.rels><?xml version="1.0" encoding="UTF-8" standalone="yes"?>
<Relationships xmlns="http://schemas.openxmlformats.org/package/2006/relationships"><Relationship Id="rId3" Type="http://schemas.openxmlformats.org/officeDocument/2006/relationships/slide" Target="slide258.xml"/><Relationship Id="rId2" Type="http://schemas.openxmlformats.org/officeDocument/2006/relationships/notesSlide" Target="../notesSlides/notesSlide255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56.xml"/></Relationships>
</file>

<file path=ppt/slides/_rels/slide258.xml.rels><?xml version="1.0" encoding="UTF-8" standalone="yes"?>
<Relationships xmlns="http://schemas.openxmlformats.org/package/2006/relationships"><Relationship Id="rId3" Type="http://schemas.openxmlformats.org/officeDocument/2006/relationships/slide" Target="slide259.xml"/><Relationship Id="rId2" Type="http://schemas.openxmlformats.org/officeDocument/2006/relationships/notesSlide" Target="../notesSlides/notesSlide256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57.xml"/></Relationships>
</file>

<file path=ppt/slides/_rels/slide259.xml.rels><?xml version="1.0" encoding="UTF-8" standalone="yes"?>
<Relationships xmlns="http://schemas.openxmlformats.org/package/2006/relationships"><Relationship Id="rId3" Type="http://schemas.openxmlformats.org/officeDocument/2006/relationships/slide" Target="slide260.xml"/><Relationship Id="rId2" Type="http://schemas.openxmlformats.org/officeDocument/2006/relationships/notesSlide" Target="../notesSlides/notesSlide257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5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7.xml"/><Relationship Id="rId5" Type="http://schemas.openxmlformats.org/officeDocument/2006/relationships/slide" Target="slide25.xml"/><Relationship Id="rId4" Type="http://schemas.openxmlformats.org/officeDocument/2006/relationships/image" Target="../media/image4.svg"/></Relationships>
</file>

<file path=ppt/slides/_rels/slide260.xml.rels><?xml version="1.0" encoding="UTF-8" standalone="yes"?>
<Relationships xmlns="http://schemas.openxmlformats.org/package/2006/relationships"><Relationship Id="rId3" Type="http://schemas.openxmlformats.org/officeDocument/2006/relationships/slide" Target="slide261.xml"/><Relationship Id="rId2" Type="http://schemas.openxmlformats.org/officeDocument/2006/relationships/notesSlide" Target="../notesSlides/notesSlide258.xml"/><Relationship Id="rId1" Type="http://schemas.openxmlformats.org/officeDocument/2006/relationships/slideLayout" Target="../slideLayouts/slideLayout1.xml"/><Relationship Id="rId5" Type="http://schemas.openxmlformats.org/officeDocument/2006/relationships/slide" Target="slide259.xml"/><Relationship Id="rId4" Type="http://schemas.openxmlformats.org/officeDocument/2006/relationships/slide" Target="slide312.xml"/></Relationships>
</file>

<file path=ppt/slides/_rels/slide261.xml.rels><?xml version="1.0" encoding="UTF-8" standalone="yes"?>
<Relationships xmlns="http://schemas.openxmlformats.org/package/2006/relationships"><Relationship Id="rId3" Type="http://schemas.openxmlformats.org/officeDocument/2006/relationships/slide" Target="slide262.xml"/><Relationship Id="rId2" Type="http://schemas.openxmlformats.org/officeDocument/2006/relationships/notesSlide" Target="../notesSlides/notesSlide25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60.xml"/></Relationships>
</file>

<file path=ppt/slides/_rels/slide262.xml.rels><?xml version="1.0" encoding="UTF-8" standalone="yes"?>
<Relationships xmlns="http://schemas.openxmlformats.org/package/2006/relationships"><Relationship Id="rId8" Type="http://schemas.openxmlformats.org/officeDocument/2006/relationships/slide" Target="slide263.xml"/><Relationship Id="rId3" Type="http://schemas.openxmlformats.org/officeDocument/2006/relationships/image" Target="../media/image33.png"/><Relationship Id="rId7" Type="http://schemas.openxmlformats.org/officeDocument/2006/relationships/slide" Target="slide5.xml"/><Relationship Id="rId2" Type="http://schemas.openxmlformats.org/officeDocument/2006/relationships/notesSlide" Target="../notesSlides/notesSlide26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0.svg"/><Relationship Id="rId5" Type="http://schemas.openxmlformats.org/officeDocument/2006/relationships/image" Target="../media/image34.png"/><Relationship Id="rId4" Type="http://schemas.openxmlformats.org/officeDocument/2006/relationships/image" Target="../media/image48.svg"/><Relationship Id="rId9" Type="http://schemas.openxmlformats.org/officeDocument/2006/relationships/slide" Target="slide261.xml"/></Relationships>
</file>

<file path=ppt/slides/_rels/slide263.xml.rels><?xml version="1.0" encoding="UTF-8" standalone="yes"?>
<Relationships xmlns="http://schemas.openxmlformats.org/package/2006/relationships"><Relationship Id="rId8" Type="http://schemas.openxmlformats.org/officeDocument/2006/relationships/slide" Target="slide264.xml"/><Relationship Id="rId3" Type="http://schemas.openxmlformats.org/officeDocument/2006/relationships/image" Target="../media/image33.png"/><Relationship Id="rId7" Type="http://schemas.openxmlformats.org/officeDocument/2006/relationships/slide" Target="slide5.xml"/><Relationship Id="rId2" Type="http://schemas.openxmlformats.org/officeDocument/2006/relationships/notesSlide" Target="../notesSlides/notesSlide26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0.svg"/><Relationship Id="rId5" Type="http://schemas.openxmlformats.org/officeDocument/2006/relationships/image" Target="../media/image34.png"/><Relationship Id="rId4" Type="http://schemas.openxmlformats.org/officeDocument/2006/relationships/image" Target="../media/image48.svg"/><Relationship Id="rId9" Type="http://schemas.openxmlformats.org/officeDocument/2006/relationships/slide" Target="slide262.xml"/></Relationships>
</file>

<file path=ppt/slides/_rels/slide264.xml.rels><?xml version="1.0" encoding="UTF-8" standalone="yes"?>
<Relationships xmlns="http://schemas.openxmlformats.org/package/2006/relationships"><Relationship Id="rId8" Type="http://schemas.openxmlformats.org/officeDocument/2006/relationships/slide" Target="slide265.xml"/><Relationship Id="rId3" Type="http://schemas.openxmlformats.org/officeDocument/2006/relationships/image" Target="../media/image33.png"/><Relationship Id="rId7" Type="http://schemas.openxmlformats.org/officeDocument/2006/relationships/slide" Target="slide5.xml"/><Relationship Id="rId2" Type="http://schemas.openxmlformats.org/officeDocument/2006/relationships/notesSlide" Target="../notesSlides/notesSlide262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0.svg"/><Relationship Id="rId5" Type="http://schemas.openxmlformats.org/officeDocument/2006/relationships/image" Target="../media/image34.png"/><Relationship Id="rId4" Type="http://schemas.openxmlformats.org/officeDocument/2006/relationships/image" Target="../media/image48.svg"/><Relationship Id="rId9" Type="http://schemas.openxmlformats.org/officeDocument/2006/relationships/slide" Target="slide263.xml"/></Relationships>
</file>

<file path=ppt/slides/_rels/slide265.xml.rels><?xml version="1.0" encoding="UTF-8" standalone="yes"?>
<Relationships xmlns="http://schemas.openxmlformats.org/package/2006/relationships"><Relationship Id="rId8" Type="http://schemas.openxmlformats.org/officeDocument/2006/relationships/slide" Target="slide266.xml"/><Relationship Id="rId3" Type="http://schemas.openxmlformats.org/officeDocument/2006/relationships/image" Target="../media/image33.png"/><Relationship Id="rId7" Type="http://schemas.openxmlformats.org/officeDocument/2006/relationships/slide" Target="slide5.xml"/><Relationship Id="rId2" Type="http://schemas.openxmlformats.org/officeDocument/2006/relationships/notesSlide" Target="../notesSlides/notesSlide26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0.svg"/><Relationship Id="rId5" Type="http://schemas.openxmlformats.org/officeDocument/2006/relationships/image" Target="../media/image34.png"/><Relationship Id="rId4" Type="http://schemas.openxmlformats.org/officeDocument/2006/relationships/image" Target="../media/image48.svg"/><Relationship Id="rId9" Type="http://schemas.openxmlformats.org/officeDocument/2006/relationships/slide" Target="slide264.xml"/></Relationships>
</file>

<file path=ppt/slides/_rels/slide266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notesSlide" Target="../notesSlides/notesSlide264.xml"/><Relationship Id="rId1" Type="http://schemas.openxmlformats.org/officeDocument/2006/relationships/slideLayout" Target="../slideLayouts/slideLayout1.xml"/><Relationship Id="rId5" Type="http://schemas.openxmlformats.org/officeDocument/2006/relationships/slide" Target="slide265.xml"/><Relationship Id="rId4" Type="http://schemas.openxmlformats.org/officeDocument/2006/relationships/slide" Target="slide267.xml"/></Relationships>
</file>

<file path=ppt/slides/_rels/slide2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slide" Target="slide266.xml"/><Relationship Id="rId2" Type="http://schemas.openxmlformats.org/officeDocument/2006/relationships/notesSlide" Target="../notesSlides/notesSlide265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68.xml"/><Relationship Id="rId5" Type="http://schemas.openxmlformats.org/officeDocument/2006/relationships/slide" Target="slide5.xml"/><Relationship Id="rId4" Type="http://schemas.openxmlformats.org/officeDocument/2006/relationships/image" Target="../media/image4.svg"/></Relationships>
</file>

<file path=ppt/slides/_rels/slide268.xml.rels><?xml version="1.0" encoding="UTF-8" standalone="yes"?>
<Relationships xmlns="http://schemas.openxmlformats.org/package/2006/relationships"><Relationship Id="rId3" Type="http://schemas.openxmlformats.org/officeDocument/2006/relationships/slide" Target="slide267.xml"/><Relationship Id="rId2" Type="http://schemas.openxmlformats.org/officeDocument/2006/relationships/notesSlide" Target="../notesSlides/notesSlide266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269.xml.rels><?xml version="1.0" encoding="UTF-8" standalone="yes"?>
<Relationships xmlns="http://schemas.openxmlformats.org/package/2006/relationships"><Relationship Id="rId2" Type="http://schemas.openxmlformats.org/officeDocument/2006/relationships/slide" Target="slide270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slide" Target="slide26.xml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270.xml.rels><?xml version="1.0" encoding="UTF-8" standalone="yes"?>
<Relationships xmlns="http://schemas.openxmlformats.org/package/2006/relationships"><Relationship Id="rId3" Type="http://schemas.openxmlformats.org/officeDocument/2006/relationships/slide" Target="slide272.xml"/><Relationship Id="rId2" Type="http://schemas.openxmlformats.org/officeDocument/2006/relationships/notesSlide" Target="../notesSlides/notesSlide267.xml"/><Relationship Id="rId1" Type="http://schemas.openxmlformats.org/officeDocument/2006/relationships/slideLayout" Target="../slideLayouts/slideLayout1.xml"/><Relationship Id="rId5" Type="http://schemas.openxmlformats.org/officeDocument/2006/relationships/slide" Target="slide227.xml"/><Relationship Id="rId4" Type="http://schemas.openxmlformats.org/officeDocument/2006/relationships/slide" Target="slide271.xml"/></Relationships>
</file>

<file path=ppt/slides/_rels/slide271.xml.rels><?xml version="1.0" encoding="UTF-8" standalone="yes"?>
<Relationships xmlns="http://schemas.openxmlformats.org/package/2006/relationships"><Relationship Id="rId3" Type="http://schemas.openxmlformats.org/officeDocument/2006/relationships/slide" Target="slide272.xml"/><Relationship Id="rId2" Type="http://schemas.openxmlformats.org/officeDocument/2006/relationships/notesSlide" Target="../notesSlides/notesSlide268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70.xml"/></Relationships>
</file>

<file path=ppt/slides/_rels/slide272.xml.rels><?xml version="1.0" encoding="UTF-8" standalone="yes"?>
<Relationships xmlns="http://schemas.openxmlformats.org/package/2006/relationships"><Relationship Id="rId3" Type="http://schemas.openxmlformats.org/officeDocument/2006/relationships/slide" Target="slide271.xml"/><Relationship Id="rId2" Type="http://schemas.openxmlformats.org/officeDocument/2006/relationships/notesSlide" Target="../notesSlides/notesSlide26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73.xml"/></Relationships>
</file>

<file path=ppt/slides/_rels/slide273.xml.rels><?xml version="1.0" encoding="UTF-8" standalone="yes"?>
<Relationships xmlns="http://schemas.openxmlformats.org/package/2006/relationships"><Relationship Id="rId3" Type="http://schemas.openxmlformats.org/officeDocument/2006/relationships/slide" Target="slide274.xml"/><Relationship Id="rId2" Type="http://schemas.openxmlformats.org/officeDocument/2006/relationships/notesSlide" Target="../notesSlides/notesSlide270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72.xml"/></Relationships>
</file>

<file path=ppt/slides/_rels/slide274.xml.rels><?xml version="1.0" encoding="UTF-8" standalone="yes"?>
<Relationships xmlns="http://schemas.openxmlformats.org/package/2006/relationships"><Relationship Id="rId3" Type="http://schemas.openxmlformats.org/officeDocument/2006/relationships/slide" Target="slide276.xml"/><Relationship Id="rId2" Type="http://schemas.openxmlformats.org/officeDocument/2006/relationships/notesSlide" Target="../notesSlides/notesSlide271.xml"/><Relationship Id="rId1" Type="http://schemas.openxmlformats.org/officeDocument/2006/relationships/slideLayout" Target="../slideLayouts/slideLayout1.xml"/><Relationship Id="rId5" Type="http://schemas.openxmlformats.org/officeDocument/2006/relationships/slide" Target="slide273.xml"/><Relationship Id="rId4" Type="http://schemas.openxmlformats.org/officeDocument/2006/relationships/slide" Target="slide275.xml"/></Relationships>
</file>

<file path=ppt/slides/_rels/slide275.xml.rels><?xml version="1.0" encoding="UTF-8" standalone="yes"?>
<Relationships xmlns="http://schemas.openxmlformats.org/package/2006/relationships"><Relationship Id="rId3" Type="http://schemas.openxmlformats.org/officeDocument/2006/relationships/slide" Target="slide276.xml"/><Relationship Id="rId2" Type="http://schemas.openxmlformats.org/officeDocument/2006/relationships/notesSlide" Target="../notesSlides/notesSlide27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74.xml"/></Relationships>
</file>

<file path=ppt/slides/_rels/slide276.xml.rels><?xml version="1.0" encoding="UTF-8" standalone="yes"?>
<Relationships xmlns="http://schemas.openxmlformats.org/package/2006/relationships"><Relationship Id="rId3" Type="http://schemas.openxmlformats.org/officeDocument/2006/relationships/slide" Target="slide277.xml"/><Relationship Id="rId2" Type="http://schemas.openxmlformats.org/officeDocument/2006/relationships/notesSlide" Target="../notesSlides/notesSlide273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74.xml"/></Relationships>
</file>

<file path=ppt/slides/_rels/slide2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notesSlide" Target="../notesSlides/notesSlide274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76.xml"/><Relationship Id="rId5" Type="http://schemas.openxmlformats.org/officeDocument/2006/relationships/slide" Target="slide278.xml"/><Relationship Id="rId4" Type="http://schemas.microsoft.com/office/2007/relationships/hdphoto" Target="../media/hdphoto4.wdp"/></Relationships>
</file>

<file path=ppt/slides/_rels/slide278.xml.rels><?xml version="1.0" encoding="UTF-8" standalone="yes"?>
<Relationships xmlns="http://schemas.openxmlformats.org/package/2006/relationships"><Relationship Id="rId3" Type="http://schemas.openxmlformats.org/officeDocument/2006/relationships/slide" Target="slide279.xml"/><Relationship Id="rId2" Type="http://schemas.openxmlformats.org/officeDocument/2006/relationships/notesSlide" Target="../notesSlides/notesSlide275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77.xml"/></Relationships>
</file>

<file path=ppt/slides/_rels/slide279.xml.rels><?xml version="1.0" encoding="UTF-8" standalone="yes"?>
<Relationships xmlns="http://schemas.openxmlformats.org/package/2006/relationships"><Relationship Id="rId3" Type="http://schemas.openxmlformats.org/officeDocument/2006/relationships/slide" Target="slide280.xml"/><Relationship Id="rId2" Type="http://schemas.openxmlformats.org/officeDocument/2006/relationships/notesSlide" Target="../notesSlides/notesSlide276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78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slide" Target="slide29.xml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1.xml"/></Relationships>
</file>

<file path=ppt/slides/_rels/slide280.xml.rels><?xml version="1.0" encoding="UTF-8" standalone="yes"?>
<Relationships xmlns="http://schemas.openxmlformats.org/package/2006/relationships"><Relationship Id="rId3" Type="http://schemas.openxmlformats.org/officeDocument/2006/relationships/slide" Target="slide281.xml"/><Relationship Id="rId2" Type="http://schemas.openxmlformats.org/officeDocument/2006/relationships/notesSlide" Target="../notesSlides/notesSlide277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79.xml"/></Relationships>
</file>

<file path=ppt/slides/_rels/slide281.xml.rels><?xml version="1.0" encoding="UTF-8" standalone="yes"?>
<Relationships xmlns="http://schemas.openxmlformats.org/package/2006/relationships"><Relationship Id="rId3" Type="http://schemas.openxmlformats.org/officeDocument/2006/relationships/slide" Target="slide282.xml"/><Relationship Id="rId2" Type="http://schemas.openxmlformats.org/officeDocument/2006/relationships/notesSlide" Target="../notesSlides/notesSlide278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80.xml"/></Relationships>
</file>

<file path=ppt/slides/_rels/slide2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279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81.xml"/><Relationship Id="rId5" Type="http://schemas.openxmlformats.org/officeDocument/2006/relationships/slide" Target="slide283.xml"/><Relationship Id="rId4" Type="http://schemas.microsoft.com/office/2007/relationships/hdphoto" Target="../media/hdphoto5.wdp"/></Relationships>
</file>

<file path=ppt/slides/_rels/slide283.xml.rels><?xml version="1.0" encoding="UTF-8" standalone="yes"?>
<Relationships xmlns="http://schemas.openxmlformats.org/package/2006/relationships"><Relationship Id="rId3" Type="http://schemas.openxmlformats.org/officeDocument/2006/relationships/slide" Target="slide284.xml"/><Relationship Id="rId2" Type="http://schemas.openxmlformats.org/officeDocument/2006/relationships/notesSlide" Target="../notesSlides/notesSlide280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82.xml"/></Relationships>
</file>

<file path=ppt/slides/_rels/slide284.xml.rels><?xml version="1.0" encoding="UTF-8" standalone="yes"?>
<Relationships xmlns="http://schemas.openxmlformats.org/package/2006/relationships"><Relationship Id="rId3" Type="http://schemas.openxmlformats.org/officeDocument/2006/relationships/slide" Target="slide285.xml"/><Relationship Id="rId2" Type="http://schemas.openxmlformats.org/officeDocument/2006/relationships/notesSlide" Target="../notesSlides/notesSlide281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83.xml"/></Relationships>
</file>

<file path=ppt/slides/_rels/slide285.xml.rels><?xml version="1.0" encoding="UTF-8" standalone="yes"?>
<Relationships xmlns="http://schemas.openxmlformats.org/package/2006/relationships"><Relationship Id="rId3" Type="http://schemas.openxmlformats.org/officeDocument/2006/relationships/slide" Target="slide286.xml"/><Relationship Id="rId2" Type="http://schemas.openxmlformats.org/officeDocument/2006/relationships/notesSlide" Target="../notesSlides/notesSlide28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84.xml"/></Relationships>
</file>

<file path=ppt/slides/_rels/slide286.xml.rels><?xml version="1.0" encoding="UTF-8" standalone="yes"?>
<Relationships xmlns="http://schemas.openxmlformats.org/package/2006/relationships"><Relationship Id="rId8" Type="http://schemas.openxmlformats.org/officeDocument/2006/relationships/slide" Target="slide287.xml"/><Relationship Id="rId3" Type="http://schemas.openxmlformats.org/officeDocument/2006/relationships/image" Target="../media/image33.png"/><Relationship Id="rId7" Type="http://schemas.openxmlformats.org/officeDocument/2006/relationships/slide" Target="slide5.xml"/><Relationship Id="rId2" Type="http://schemas.openxmlformats.org/officeDocument/2006/relationships/notesSlide" Target="../notesSlides/notesSlide28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0.svg"/><Relationship Id="rId5" Type="http://schemas.openxmlformats.org/officeDocument/2006/relationships/image" Target="../media/image34.png"/><Relationship Id="rId4" Type="http://schemas.openxmlformats.org/officeDocument/2006/relationships/image" Target="../media/image48.svg"/><Relationship Id="rId9" Type="http://schemas.openxmlformats.org/officeDocument/2006/relationships/slide" Target="slide285.xml"/></Relationships>
</file>

<file path=ppt/slides/_rels/slide287.xml.rels><?xml version="1.0" encoding="UTF-8" standalone="yes"?>
<Relationships xmlns="http://schemas.openxmlformats.org/package/2006/relationships"><Relationship Id="rId8" Type="http://schemas.openxmlformats.org/officeDocument/2006/relationships/slide" Target="slide288.xml"/><Relationship Id="rId3" Type="http://schemas.openxmlformats.org/officeDocument/2006/relationships/image" Target="../media/image33.png"/><Relationship Id="rId7" Type="http://schemas.openxmlformats.org/officeDocument/2006/relationships/slide" Target="slide5.xml"/><Relationship Id="rId2" Type="http://schemas.openxmlformats.org/officeDocument/2006/relationships/notesSlide" Target="../notesSlides/notesSlide28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0.svg"/><Relationship Id="rId5" Type="http://schemas.openxmlformats.org/officeDocument/2006/relationships/image" Target="../media/image34.png"/><Relationship Id="rId4" Type="http://schemas.openxmlformats.org/officeDocument/2006/relationships/image" Target="../media/image48.svg"/><Relationship Id="rId9" Type="http://schemas.openxmlformats.org/officeDocument/2006/relationships/slide" Target="slide286.xml"/></Relationships>
</file>

<file path=ppt/slides/_rels/slide288.xml.rels><?xml version="1.0" encoding="UTF-8" standalone="yes"?>
<Relationships xmlns="http://schemas.openxmlformats.org/package/2006/relationships"><Relationship Id="rId8" Type="http://schemas.openxmlformats.org/officeDocument/2006/relationships/slide" Target="slide289.xml"/><Relationship Id="rId3" Type="http://schemas.openxmlformats.org/officeDocument/2006/relationships/image" Target="../media/image33.png"/><Relationship Id="rId7" Type="http://schemas.openxmlformats.org/officeDocument/2006/relationships/slide" Target="slide5.xml"/><Relationship Id="rId2" Type="http://schemas.openxmlformats.org/officeDocument/2006/relationships/notesSlide" Target="../notesSlides/notesSlide28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0.svg"/><Relationship Id="rId5" Type="http://schemas.openxmlformats.org/officeDocument/2006/relationships/image" Target="../media/image34.png"/><Relationship Id="rId4" Type="http://schemas.openxmlformats.org/officeDocument/2006/relationships/image" Target="../media/image48.svg"/><Relationship Id="rId9" Type="http://schemas.openxmlformats.org/officeDocument/2006/relationships/slide" Target="slide287.xml"/></Relationships>
</file>

<file path=ppt/slides/_rels/slide289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notesSlide" Target="../notesSlides/notesSlide286.xml"/><Relationship Id="rId1" Type="http://schemas.openxmlformats.org/officeDocument/2006/relationships/slideLayout" Target="../slideLayouts/slideLayout1.xml"/><Relationship Id="rId5" Type="http://schemas.openxmlformats.org/officeDocument/2006/relationships/slide" Target="slide288.xml"/><Relationship Id="rId4" Type="http://schemas.openxmlformats.org/officeDocument/2006/relationships/slide" Target="slide290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slide" Target="slide30.xml"/><Relationship Id="rId3" Type="http://schemas.openxmlformats.org/officeDocument/2006/relationships/image" Target="../media/image2.png"/><Relationship Id="rId7" Type="http://schemas.openxmlformats.org/officeDocument/2006/relationships/slide" Target="slide28.xm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svg"/><Relationship Id="rId5" Type="http://schemas.openxmlformats.org/officeDocument/2006/relationships/image" Target="../media/image3.png"/><Relationship Id="rId4" Type="http://schemas.openxmlformats.org/officeDocument/2006/relationships/image" Target="../media/image4.svg"/></Relationships>
</file>

<file path=ppt/slides/_rels/slide2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7" Type="http://schemas.openxmlformats.org/officeDocument/2006/relationships/slide" Target="slide291.xml"/><Relationship Id="rId2" Type="http://schemas.openxmlformats.org/officeDocument/2006/relationships/notesSlide" Target="../notesSlides/notesSlide287.xml"/><Relationship Id="rId1" Type="http://schemas.openxmlformats.org/officeDocument/2006/relationships/slideLayout" Target="../slideLayouts/slideLayout1.xml"/><Relationship Id="rId6" Type="http://schemas.openxmlformats.org/officeDocument/2006/relationships/slide" Target="slide289.xml"/><Relationship Id="rId5" Type="http://schemas.openxmlformats.org/officeDocument/2006/relationships/slide" Target="slide5.xml"/><Relationship Id="rId4" Type="http://schemas.openxmlformats.org/officeDocument/2006/relationships/image" Target="../media/image4.svg"/></Relationships>
</file>

<file path=ppt/slides/_rels/slide291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2" Type="http://schemas.openxmlformats.org/officeDocument/2006/relationships/notesSlide" Target="../notesSlides/notesSlide288.xml"/><Relationship Id="rId1" Type="http://schemas.openxmlformats.org/officeDocument/2006/relationships/slideLayout" Target="../slideLayouts/slideLayout1.xml"/><Relationship Id="rId5" Type="http://schemas.openxmlformats.org/officeDocument/2006/relationships/slide" Target="slide290.xml"/><Relationship Id="rId4" Type="http://schemas.openxmlformats.org/officeDocument/2006/relationships/slide" Target="slide292.xml"/></Relationships>
</file>

<file path=ppt/slides/_rels/slide292.xml.rels><?xml version="1.0" encoding="UTF-8" standalone="yes"?>
<Relationships xmlns="http://schemas.openxmlformats.org/package/2006/relationships"><Relationship Id="rId3" Type="http://schemas.openxmlformats.org/officeDocument/2006/relationships/slide" Target="slide291.xml"/><Relationship Id="rId2" Type="http://schemas.openxmlformats.org/officeDocument/2006/relationships/notesSlide" Target="../notesSlides/notesSlide28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293.xml.rels><?xml version="1.0" encoding="UTF-8" standalone="yes"?>
<Relationships xmlns="http://schemas.openxmlformats.org/package/2006/relationships"><Relationship Id="rId3" Type="http://schemas.openxmlformats.org/officeDocument/2006/relationships/slide" Target="slide294.xml"/><Relationship Id="rId2" Type="http://schemas.openxmlformats.org/officeDocument/2006/relationships/notesSlide" Target="../notesSlides/notesSlide29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.png"/><Relationship Id="rId5" Type="http://schemas.openxmlformats.org/officeDocument/2006/relationships/slide" Target="slide164.xml"/><Relationship Id="rId4" Type="http://schemas.openxmlformats.org/officeDocument/2006/relationships/slide" Target="slide5.xml"/></Relationships>
</file>

<file path=ppt/slides/_rels/slide294.xml.rels><?xml version="1.0" encoding="UTF-8" standalone="yes"?>
<Relationships xmlns="http://schemas.openxmlformats.org/package/2006/relationships"><Relationship Id="rId3" Type="http://schemas.openxmlformats.org/officeDocument/2006/relationships/slide" Target="slide295.xml"/><Relationship Id="rId2" Type="http://schemas.openxmlformats.org/officeDocument/2006/relationships/notesSlide" Target="../notesSlides/notesSlide291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93.xml"/></Relationships>
</file>

<file path=ppt/slides/_rels/slide295.xml.rels><?xml version="1.0" encoding="UTF-8" standalone="yes"?>
<Relationships xmlns="http://schemas.openxmlformats.org/package/2006/relationships"><Relationship Id="rId3" Type="http://schemas.openxmlformats.org/officeDocument/2006/relationships/slide" Target="slide5.xml"/><Relationship Id="rId7" Type="http://schemas.openxmlformats.org/officeDocument/2006/relationships/slide" Target="slide294.xml"/><Relationship Id="rId2" Type="http://schemas.openxmlformats.org/officeDocument/2006/relationships/notesSlide" Target="../notesSlides/notesSlide292.xml"/><Relationship Id="rId1" Type="http://schemas.openxmlformats.org/officeDocument/2006/relationships/slideLayout" Target="../slideLayouts/slideLayout1.xml"/><Relationship Id="rId6" Type="http://schemas.openxmlformats.org/officeDocument/2006/relationships/slide" Target="slide302.xml"/><Relationship Id="rId5" Type="http://schemas.openxmlformats.org/officeDocument/2006/relationships/slide" Target="slide296.xml"/><Relationship Id="rId4" Type="http://schemas.openxmlformats.org/officeDocument/2006/relationships/slide" Target="slide297.xml"/></Relationships>
</file>

<file path=ppt/slides/_rels/slide296.xml.rels><?xml version="1.0" encoding="UTF-8" standalone="yes"?>
<Relationships xmlns="http://schemas.openxmlformats.org/package/2006/relationships"><Relationship Id="rId3" Type="http://schemas.openxmlformats.org/officeDocument/2006/relationships/slide" Target="slide229.xml"/><Relationship Id="rId2" Type="http://schemas.openxmlformats.org/officeDocument/2006/relationships/notesSlide" Target="../notesSlides/notesSlide293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95.xml"/></Relationships>
</file>

<file path=ppt/slides/_rels/slide297.xml.rels><?xml version="1.0" encoding="UTF-8" standalone="yes"?>
<Relationships xmlns="http://schemas.openxmlformats.org/package/2006/relationships"><Relationship Id="rId3" Type="http://schemas.openxmlformats.org/officeDocument/2006/relationships/slide" Target="slide298.xml"/><Relationship Id="rId2" Type="http://schemas.openxmlformats.org/officeDocument/2006/relationships/notesSlide" Target="../notesSlides/notesSlide294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95.xml"/></Relationships>
</file>

<file path=ppt/slides/_rels/slide298.xml.rels><?xml version="1.0" encoding="UTF-8" standalone="yes"?>
<Relationships xmlns="http://schemas.openxmlformats.org/package/2006/relationships"><Relationship Id="rId3" Type="http://schemas.openxmlformats.org/officeDocument/2006/relationships/slide" Target="slide299.xml"/><Relationship Id="rId2" Type="http://schemas.openxmlformats.org/officeDocument/2006/relationships/notesSlide" Target="../notesSlides/notesSlide295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97.xml"/></Relationships>
</file>

<file path=ppt/slides/_rels/slide29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slide" Target="slide300.xml"/><Relationship Id="rId7" Type="http://schemas.openxmlformats.org/officeDocument/2006/relationships/image" Target="../media/image39.png"/><Relationship Id="rId2" Type="http://schemas.openxmlformats.org/officeDocument/2006/relationships/notesSlide" Target="../notesSlides/notesSlide29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8.png"/><Relationship Id="rId11" Type="http://schemas.openxmlformats.org/officeDocument/2006/relationships/slide" Target="slide298.xml"/><Relationship Id="rId5" Type="http://schemas.openxmlformats.org/officeDocument/2006/relationships/image" Target="../media/image37.png"/><Relationship Id="rId10" Type="http://schemas.openxmlformats.org/officeDocument/2006/relationships/image" Target="../media/image42.png"/><Relationship Id="rId4" Type="http://schemas.openxmlformats.org/officeDocument/2006/relationships/image" Target="../media/image23.png"/><Relationship Id="rId9" Type="http://schemas.openxmlformats.org/officeDocument/2006/relationships/image" Target="../media/image41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4.xml"/><Relationship Id="rId3" Type="http://schemas.openxmlformats.org/officeDocument/2006/relationships/image" Target="../media/image2.png"/><Relationship Id="rId7" Type="http://schemas.openxmlformats.org/officeDocument/2006/relationships/slide" Target="slide2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svg"/><Relationship Id="rId5" Type="http://schemas.openxmlformats.org/officeDocument/2006/relationships/image" Target="../media/image3.png"/><Relationship Id="rId4" Type="http://schemas.openxmlformats.org/officeDocument/2006/relationships/image" Target="../media/image4.sv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" Target="slide29.xm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1.xml"/></Relationships>
</file>

<file path=ppt/slides/_rels/slide300.xml.rels><?xml version="1.0" encoding="UTF-8" standalone="yes"?>
<Relationships xmlns="http://schemas.openxmlformats.org/package/2006/relationships"><Relationship Id="rId3" Type="http://schemas.openxmlformats.org/officeDocument/2006/relationships/slide" Target="slide301.xml"/><Relationship Id="rId2" Type="http://schemas.openxmlformats.org/officeDocument/2006/relationships/notesSlide" Target="../notesSlides/notesSlide297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99.xml"/></Relationships>
</file>

<file path=ppt/slides/_rels/slide301.xml.rels><?xml version="1.0" encoding="UTF-8" standalone="yes"?>
<Relationships xmlns="http://schemas.openxmlformats.org/package/2006/relationships"><Relationship Id="rId3" Type="http://schemas.openxmlformats.org/officeDocument/2006/relationships/slide" Target="slide300.xml"/><Relationship Id="rId2" Type="http://schemas.openxmlformats.org/officeDocument/2006/relationships/notesSlide" Target="../notesSlides/notesSlide298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302.xml.rels><?xml version="1.0" encoding="UTF-8" standalone="yes"?>
<Relationships xmlns="http://schemas.openxmlformats.org/package/2006/relationships"><Relationship Id="rId3" Type="http://schemas.openxmlformats.org/officeDocument/2006/relationships/slide" Target="slide303.xml"/><Relationship Id="rId2" Type="http://schemas.openxmlformats.org/officeDocument/2006/relationships/notesSlide" Target="../notesSlides/notesSlide29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295.xml"/></Relationships>
</file>

<file path=ppt/slides/_rels/slide303.xml.rels><?xml version="1.0" encoding="UTF-8" standalone="yes"?>
<Relationships xmlns="http://schemas.openxmlformats.org/package/2006/relationships"><Relationship Id="rId3" Type="http://schemas.openxmlformats.org/officeDocument/2006/relationships/slide" Target="slide304.xml"/><Relationship Id="rId2" Type="http://schemas.openxmlformats.org/officeDocument/2006/relationships/notesSlide" Target="../notesSlides/notesSlide300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02.xml"/></Relationships>
</file>

<file path=ppt/slides/_rels/slide304.xml.rels><?xml version="1.0" encoding="UTF-8" standalone="yes"?>
<Relationships xmlns="http://schemas.openxmlformats.org/package/2006/relationships"><Relationship Id="rId3" Type="http://schemas.openxmlformats.org/officeDocument/2006/relationships/slide" Target="slide305.xml"/><Relationship Id="rId2" Type="http://schemas.openxmlformats.org/officeDocument/2006/relationships/notesSlide" Target="../notesSlides/notesSlide301.xml"/><Relationship Id="rId1" Type="http://schemas.openxmlformats.org/officeDocument/2006/relationships/slideLayout" Target="../slideLayouts/slideLayout1.xml"/></Relationships>
</file>

<file path=ppt/slides/_rels/slide305.xml.rels><?xml version="1.0" encoding="UTF-8" standalone="yes"?>
<Relationships xmlns="http://schemas.openxmlformats.org/package/2006/relationships"><Relationship Id="rId3" Type="http://schemas.openxmlformats.org/officeDocument/2006/relationships/slide" Target="slide306.xml"/><Relationship Id="rId2" Type="http://schemas.openxmlformats.org/officeDocument/2006/relationships/notesSlide" Target="../notesSlides/notesSlide30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04.xml"/></Relationships>
</file>

<file path=ppt/slides/_rels/slide306.xml.rels><?xml version="1.0" encoding="UTF-8" standalone="yes"?>
<Relationships xmlns="http://schemas.openxmlformats.org/package/2006/relationships"><Relationship Id="rId3" Type="http://schemas.openxmlformats.org/officeDocument/2006/relationships/slide" Target="slide307.xml"/><Relationship Id="rId2" Type="http://schemas.openxmlformats.org/officeDocument/2006/relationships/notesSlide" Target="../notesSlides/notesSlide303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05.xml"/></Relationships>
</file>

<file path=ppt/slides/_rels/slide307.xml.rels><?xml version="1.0" encoding="UTF-8" standalone="yes"?>
<Relationships xmlns="http://schemas.openxmlformats.org/package/2006/relationships"><Relationship Id="rId3" Type="http://schemas.openxmlformats.org/officeDocument/2006/relationships/slide" Target="slide308.xml"/><Relationship Id="rId2" Type="http://schemas.openxmlformats.org/officeDocument/2006/relationships/notesSlide" Target="../notesSlides/notesSlide304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06.xml"/></Relationships>
</file>

<file path=ppt/slides/_rels/slide308.xml.rels><?xml version="1.0" encoding="UTF-8" standalone="yes"?>
<Relationships xmlns="http://schemas.openxmlformats.org/package/2006/relationships"><Relationship Id="rId3" Type="http://schemas.openxmlformats.org/officeDocument/2006/relationships/slide" Target="slide309.xml"/><Relationship Id="rId2" Type="http://schemas.openxmlformats.org/officeDocument/2006/relationships/notesSlide" Target="../notesSlides/notesSlide305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07.xml"/></Relationships>
</file>

<file path=ppt/slides/_rels/slide309.xml.rels><?xml version="1.0" encoding="UTF-8" standalone="yes"?>
<Relationships xmlns="http://schemas.openxmlformats.org/package/2006/relationships"><Relationship Id="rId3" Type="http://schemas.openxmlformats.org/officeDocument/2006/relationships/slide" Target="slide308.xml"/><Relationship Id="rId2" Type="http://schemas.openxmlformats.org/officeDocument/2006/relationships/notesSlide" Target="../notesSlides/notesSlide306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" Target="slide30.xml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.xml"/><Relationship Id="rId4" Type="http://schemas.openxmlformats.org/officeDocument/2006/relationships/slide" Target="slide32.xml"/></Relationships>
</file>

<file path=ppt/slides/_rels/slide310.xml.rels><?xml version="1.0" encoding="UTF-8" standalone="yes"?>
<Relationships xmlns="http://schemas.openxmlformats.org/package/2006/relationships"><Relationship Id="rId3" Type="http://schemas.openxmlformats.org/officeDocument/2006/relationships/slide" Target="slide354.xml"/><Relationship Id="rId2" Type="http://schemas.openxmlformats.org/officeDocument/2006/relationships/slide" Target="slide312.xml"/><Relationship Id="rId1" Type="http://schemas.openxmlformats.org/officeDocument/2006/relationships/slideLayout" Target="../slideLayouts/slideLayout2.xml"/></Relationships>
</file>

<file path=ppt/slides/_rels/slide311.xml.rels><?xml version="1.0" encoding="UTF-8" standalone="yes"?>
<Relationships xmlns="http://schemas.openxmlformats.org/package/2006/relationships"><Relationship Id="rId3" Type="http://schemas.openxmlformats.org/officeDocument/2006/relationships/slide" Target="slide249.xml"/><Relationship Id="rId2" Type="http://schemas.openxmlformats.org/officeDocument/2006/relationships/slide" Target="slide312.xml"/><Relationship Id="rId1" Type="http://schemas.openxmlformats.org/officeDocument/2006/relationships/slideLayout" Target="../slideLayouts/slideLayout2.xml"/></Relationships>
</file>

<file path=ppt/slides/_rels/slide312.xml.rels><?xml version="1.0" encoding="UTF-8" standalone="yes"?>
<Relationships xmlns="http://schemas.openxmlformats.org/package/2006/relationships"><Relationship Id="rId3" Type="http://schemas.openxmlformats.org/officeDocument/2006/relationships/slide" Target="slide354.xml"/><Relationship Id="rId2" Type="http://schemas.openxmlformats.org/officeDocument/2006/relationships/notesSlide" Target="../notesSlides/notesSlide307.xml"/><Relationship Id="rId1" Type="http://schemas.openxmlformats.org/officeDocument/2006/relationships/slideLayout" Target="../slideLayouts/slideLayout2.xml"/></Relationships>
</file>

<file path=ppt/slides/_rels/slide313.xml.rels><?xml version="1.0" encoding="UTF-8" standalone="yes"?>
<Relationships xmlns="http://schemas.openxmlformats.org/package/2006/relationships"><Relationship Id="rId3" Type="http://schemas.openxmlformats.org/officeDocument/2006/relationships/slide" Target="slide314.xml"/><Relationship Id="rId2" Type="http://schemas.openxmlformats.org/officeDocument/2006/relationships/notesSlide" Target="../notesSlides/notesSlide308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52.xml"/><Relationship Id="rId4" Type="http://schemas.openxmlformats.org/officeDocument/2006/relationships/slide" Target="slide229.xml"/></Relationships>
</file>

<file path=ppt/slides/_rels/slide314.xml.rels><?xml version="1.0" encoding="UTF-8" standalone="yes"?>
<Relationships xmlns="http://schemas.openxmlformats.org/package/2006/relationships"><Relationship Id="rId3" Type="http://schemas.openxmlformats.org/officeDocument/2006/relationships/slide" Target="slide316.xml"/><Relationship Id="rId2" Type="http://schemas.openxmlformats.org/officeDocument/2006/relationships/notesSlide" Target="../notesSlides/notesSlide309.xml"/><Relationship Id="rId1" Type="http://schemas.openxmlformats.org/officeDocument/2006/relationships/slideLayout" Target="../slideLayouts/slideLayout1.xml"/><Relationship Id="rId5" Type="http://schemas.openxmlformats.org/officeDocument/2006/relationships/slide" Target="slide313.xml"/><Relationship Id="rId4" Type="http://schemas.openxmlformats.org/officeDocument/2006/relationships/slide" Target="slide315.xml"/></Relationships>
</file>

<file path=ppt/slides/_rels/slide315.xml.rels><?xml version="1.0" encoding="UTF-8" standalone="yes"?>
<Relationships xmlns="http://schemas.openxmlformats.org/package/2006/relationships"><Relationship Id="rId2" Type="http://schemas.openxmlformats.org/officeDocument/2006/relationships/slide" Target="slide313.xml"/><Relationship Id="rId1" Type="http://schemas.openxmlformats.org/officeDocument/2006/relationships/slideLayout" Target="../slideLayouts/slideLayout2.xml"/></Relationships>
</file>

<file path=ppt/slides/_rels/slide316.xml.rels><?xml version="1.0" encoding="UTF-8" standalone="yes"?>
<Relationships xmlns="http://schemas.openxmlformats.org/package/2006/relationships"><Relationship Id="rId3" Type="http://schemas.openxmlformats.org/officeDocument/2006/relationships/slide" Target="slide315.xml"/><Relationship Id="rId2" Type="http://schemas.openxmlformats.org/officeDocument/2006/relationships/notesSlide" Target="../notesSlides/notesSlide310.xml"/><Relationship Id="rId1" Type="http://schemas.openxmlformats.org/officeDocument/2006/relationships/slideLayout" Target="../slideLayouts/slideLayout1.xml"/><Relationship Id="rId5" Type="http://schemas.openxmlformats.org/officeDocument/2006/relationships/slide" Target="slide314.xml"/><Relationship Id="rId4" Type="http://schemas.openxmlformats.org/officeDocument/2006/relationships/slide" Target="slide317.xml"/></Relationships>
</file>

<file path=ppt/slides/_rels/slide317.xml.rels><?xml version="1.0" encoding="UTF-8" standalone="yes"?>
<Relationships xmlns="http://schemas.openxmlformats.org/package/2006/relationships"><Relationship Id="rId3" Type="http://schemas.openxmlformats.org/officeDocument/2006/relationships/slide" Target="slide318.xml"/><Relationship Id="rId2" Type="http://schemas.openxmlformats.org/officeDocument/2006/relationships/notesSlide" Target="../notesSlides/notesSlide311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16.xml"/></Relationships>
</file>

<file path=ppt/slides/_rels/slide318.xml.rels><?xml version="1.0" encoding="UTF-8" standalone="yes"?>
<Relationships xmlns="http://schemas.openxmlformats.org/package/2006/relationships"><Relationship Id="rId3" Type="http://schemas.openxmlformats.org/officeDocument/2006/relationships/slide" Target="slide319.xml"/><Relationship Id="rId2" Type="http://schemas.openxmlformats.org/officeDocument/2006/relationships/notesSlide" Target="../notesSlides/notesSlide31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17.xml"/></Relationships>
</file>

<file path=ppt/slides/_rels/slide319.xml.rels><?xml version="1.0" encoding="UTF-8" standalone="yes"?>
<Relationships xmlns="http://schemas.openxmlformats.org/package/2006/relationships"><Relationship Id="rId3" Type="http://schemas.openxmlformats.org/officeDocument/2006/relationships/slide" Target="slide320.xml"/><Relationship Id="rId2" Type="http://schemas.openxmlformats.org/officeDocument/2006/relationships/notesSlide" Target="../notesSlides/notesSlide313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18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2.xml"/><Relationship Id="rId6" Type="http://schemas.openxmlformats.org/officeDocument/2006/relationships/slide" Target="slide31.xml"/><Relationship Id="rId5" Type="http://schemas.openxmlformats.org/officeDocument/2006/relationships/slide" Target="slide33.xml"/><Relationship Id="rId4" Type="http://schemas.openxmlformats.org/officeDocument/2006/relationships/image" Target="../media/image4.svg"/></Relationships>
</file>

<file path=ppt/slides/_rels/slide320.xml.rels><?xml version="1.0" encoding="UTF-8" standalone="yes"?>
<Relationships xmlns="http://schemas.openxmlformats.org/package/2006/relationships"><Relationship Id="rId8" Type="http://schemas.openxmlformats.org/officeDocument/2006/relationships/slide" Target="slide319.xml"/><Relationship Id="rId3" Type="http://schemas.openxmlformats.org/officeDocument/2006/relationships/image" Target="../media/image33.png"/><Relationship Id="rId7" Type="http://schemas.openxmlformats.org/officeDocument/2006/relationships/slide" Target="slide5.xml"/><Relationship Id="rId2" Type="http://schemas.openxmlformats.org/officeDocument/2006/relationships/notesSlide" Target="../notesSlides/notesSlide31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0.svg"/><Relationship Id="rId5" Type="http://schemas.openxmlformats.org/officeDocument/2006/relationships/image" Target="../media/image34.png"/><Relationship Id="rId4" Type="http://schemas.openxmlformats.org/officeDocument/2006/relationships/image" Target="../media/image48.svg"/><Relationship Id="rId9" Type="http://schemas.openxmlformats.org/officeDocument/2006/relationships/slide" Target="slide321.xml"/></Relationships>
</file>

<file path=ppt/slides/_rels/slide321.xml.rels><?xml version="1.0" encoding="UTF-8" standalone="yes"?>
<Relationships xmlns="http://schemas.openxmlformats.org/package/2006/relationships"><Relationship Id="rId8" Type="http://schemas.openxmlformats.org/officeDocument/2006/relationships/slide" Target="slide5.xml"/><Relationship Id="rId3" Type="http://schemas.openxmlformats.org/officeDocument/2006/relationships/image" Target="../media/image33.png"/><Relationship Id="rId7" Type="http://schemas.openxmlformats.org/officeDocument/2006/relationships/slide" Target="slide320.xml"/><Relationship Id="rId2" Type="http://schemas.openxmlformats.org/officeDocument/2006/relationships/notesSlide" Target="../notesSlides/notesSlide315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0.svg"/><Relationship Id="rId5" Type="http://schemas.openxmlformats.org/officeDocument/2006/relationships/image" Target="../media/image34.png"/><Relationship Id="rId4" Type="http://schemas.openxmlformats.org/officeDocument/2006/relationships/image" Target="../media/image48.svg"/><Relationship Id="rId9" Type="http://schemas.openxmlformats.org/officeDocument/2006/relationships/slide" Target="slide322.xml"/></Relationships>
</file>

<file path=ppt/slides/_rels/slide322.xml.rels><?xml version="1.0" encoding="UTF-8" standalone="yes"?>
<Relationships xmlns="http://schemas.openxmlformats.org/package/2006/relationships"><Relationship Id="rId8" Type="http://schemas.openxmlformats.org/officeDocument/2006/relationships/slide" Target="slide321.xml"/><Relationship Id="rId3" Type="http://schemas.openxmlformats.org/officeDocument/2006/relationships/image" Target="../media/image33.png"/><Relationship Id="rId7" Type="http://schemas.openxmlformats.org/officeDocument/2006/relationships/slide" Target="slide5.xml"/><Relationship Id="rId2" Type="http://schemas.openxmlformats.org/officeDocument/2006/relationships/notesSlide" Target="../notesSlides/notesSlide31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0.svg"/><Relationship Id="rId5" Type="http://schemas.openxmlformats.org/officeDocument/2006/relationships/image" Target="../media/image34.png"/><Relationship Id="rId4" Type="http://schemas.openxmlformats.org/officeDocument/2006/relationships/image" Target="../media/image48.svg"/><Relationship Id="rId9" Type="http://schemas.openxmlformats.org/officeDocument/2006/relationships/slide" Target="slide323.xml"/></Relationships>
</file>

<file path=ppt/slides/_rels/slide323.xml.rels><?xml version="1.0" encoding="UTF-8" standalone="yes"?>
<Relationships xmlns="http://schemas.openxmlformats.org/package/2006/relationships"><Relationship Id="rId8" Type="http://schemas.openxmlformats.org/officeDocument/2006/relationships/slide" Target="slide322.xml"/><Relationship Id="rId3" Type="http://schemas.openxmlformats.org/officeDocument/2006/relationships/image" Target="../media/image33.png"/><Relationship Id="rId7" Type="http://schemas.openxmlformats.org/officeDocument/2006/relationships/slide" Target="slide5.xml"/><Relationship Id="rId2" Type="http://schemas.openxmlformats.org/officeDocument/2006/relationships/notesSlide" Target="../notesSlides/notesSlide31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0.svg"/><Relationship Id="rId5" Type="http://schemas.openxmlformats.org/officeDocument/2006/relationships/image" Target="../media/image34.png"/><Relationship Id="rId4" Type="http://schemas.openxmlformats.org/officeDocument/2006/relationships/image" Target="../media/image48.svg"/><Relationship Id="rId9" Type="http://schemas.openxmlformats.org/officeDocument/2006/relationships/slide" Target="slide324.xml"/></Relationships>
</file>

<file path=ppt/slides/_rels/slide324.xml.rels><?xml version="1.0" encoding="UTF-8" standalone="yes"?>
<Relationships xmlns="http://schemas.openxmlformats.org/package/2006/relationships"><Relationship Id="rId8" Type="http://schemas.openxmlformats.org/officeDocument/2006/relationships/slide" Target="slide325.xml"/><Relationship Id="rId3" Type="http://schemas.openxmlformats.org/officeDocument/2006/relationships/image" Target="../media/image33.png"/><Relationship Id="rId7" Type="http://schemas.openxmlformats.org/officeDocument/2006/relationships/slide" Target="slide323.xml"/><Relationship Id="rId2" Type="http://schemas.openxmlformats.org/officeDocument/2006/relationships/notesSlide" Target="../notesSlides/notesSlide31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0.svg"/><Relationship Id="rId5" Type="http://schemas.openxmlformats.org/officeDocument/2006/relationships/image" Target="../media/image34.png"/><Relationship Id="rId4" Type="http://schemas.openxmlformats.org/officeDocument/2006/relationships/image" Target="../media/image48.svg"/></Relationships>
</file>

<file path=ppt/slides/_rels/slide325.xml.rels><?xml version="1.0" encoding="UTF-8" standalone="yes"?>
<Relationships xmlns="http://schemas.openxmlformats.org/package/2006/relationships"><Relationship Id="rId8" Type="http://schemas.openxmlformats.org/officeDocument/2006/relationships/slide" Target="slide324.xml"/><Relationship Id="rId3" Type="http://schemas.openxmlformats.org/officeDocument/2006/relationships/image" Target="../media/image33.png"/><Relationship Id="rId7" Type="http://schemas.openxmlformats.org/officeDocument/2006/relationships/slide" Target="slide5.xml"/><Relationship Id="rId2" Type="http://schemas.openxmlformats.org/officeDocument/2006/relationships/notesSlide" Target="../notesSlides/notesSlide319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0.svg"/><Relationship Id="rId5" Type="http://schemas.openxmlformats.org/officeDocument/2006/relationships/image" Target="../media/image34.png"/><Relationship Id="rId4" Type="http://schemas.openxmlformats.org/officeDocument/2006/relationships/image" Target="../media/image48.svg"/><Relationship Id="rId9" Type="http://schemas.openxmlformats.org/officeDocument/2006/relationships/slide" Target="slide326.xml"/></Relationships>
</file>

<file path=ppt/slides/_rels/slide326.xml.rels><?xml version="1.0" encoding="UTF-8" standalone="yes"?>
<Relationships xmlns="http://schemas.openxmlformats.org/package/2006/relationships"><Relationship Id="rId8" Type="http://schemas.openxmlformats.org/officeDocument/2006/relationships/slide" Target="slide325.xml"/><Relationship Id="rId3" Type="http://schemas.openxmlformats.org/officeDocument/2006/relationships/image" Target="../media/image33.png"/><Relationship Id="rId7" Type="http://schemas.openxmlformats.org/officeDocument/2006/relationships/slide" Target="slide5.xml"/><Relationship Id="rId2" Type="http://schemas.openxmlformats.org/officeDocument/2006/relationships/notesSlide" Target="../notesSlides/notesSlide320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0.svg"/><Relationship Id="rId5" Type="http://schemas.openxmlformats.org/officeDocument/2006/relationships/image" Target="../media/image34.png"/><Relationship Id="rId4" Type="http://schemas.openxmlformats.org/officeDocument/2006/relationships/image" Target="../media/image48.svg"/><Relationship Id="rId9" Type="http://schemas.openxmlformats.org/officeDocument/2006/relationships/slide" Target="slide327.xml"/></Relationships>
</file>

<file path=ppt/slides/_rels/slide327.xml.rels><?xml version="1.0" encoding="UTF-8" standalone="yes"?>
<Relationships xmlns="http://schemas.openxmlformats.org/package/2006/relationships"><Relationship Id="rId3" Type="http://schemas.openxmlformats.org/officeDocument/2006/relationships/slide" Target="slide326.xml"/><Relationship Id="rId2" Type="http://schemas.openxmlformats.org/officeDocument/2006/relationships/notesSlide" Target="../notesSlides/notesSlide321.xml"/><Relationship Id="rId1" Type="http://schemas.openxmlformats.org/officeDocument/2006/relationships/slideLayout" Target="../slideLayouts/slideLayout1.xml"/><Relationship Id="rId5" Type="http://schemas.openxmlformats.org/officeDocument/2006/relationships/slide" Target="slide328.xml"/><Relationship Id="rId4" Type="http://schemas.openxmlformats.org/officeDocument/2006/relationships/slide" Target="slide5.xml"/></Relationships>
</file>

<file path=ppt/slides/_rels/slide328.xml.rels><?xml version="1.0" encoding="UTF-8" standalone="yes"?>
<Relationships xmlns="http://schemas.openxmlformats.org/package/2006/relationships"><Relationship Id="rId3" Type="http://schemas.openxmlformats.org/officeDocument/2006/relationships/slide" Target="slide327.xml"/><Relationship Id="rId2" Type="http://schemas.openxmlformats.org/officeDocument/2006/relationships/notesSlide" Target="../notesSlides/notesSlide32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329.xml.rels><?xml version="1.0" encoding="UTF-8" standalone="yes"?>
<Relationships xmlns="http://schemas.openxmlformats.org/package/2006/relationships"><Relationship Id="rId3" Type="http://schemas.openxmlformats.org/officeDocument/2006/relationships/slide" Target="slide330.xml"/><Relationship Id="rId2" Type="http://schemas.openxmlformats.org/officeDocument/2006/relationships/notesSlide" Target="../notesSlides/notesSlide323.xml"/><Relationship Id="rId1" Type="http://schemas.openxmlformats.org/officeDocument/2006/relationships/slideLayout" Target="../slideLayouts/slideLayout1.xml"/><Relationship Id="rId5" Type="http://schemas.openxmlformats.org/officeDocument/2006/relationships/slide" Target="slide160.xml"/><Relationship Id="rId4" Type="http://schemas.openxmlformats.org/officeDocument/2006/relationships/slide" Target="slide229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slide" Target="slide32.xml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2.xml"/><Relationship Id="rId4" Type="http://schemas.openxmlformats.org/officeDocument/2006/relationships/slide" Target="slide34.xml"/></Relationships>
</file>

<file path=ppt/slides/_rels/slide330.xml.rels><?xml version="1.0" encoding="UTF-8" standalone="yes"?>
<Relationships xmlns="http://schemas.openxmlformats.org/package/2006/relationships"><Relationship Id="rId3" Type="http://schemas.openxmlformats.org/officeDocument/2006/relationships/slide" Target="slide332.xml"/><Relationship Id="rId2" Type="http://schemas.openxmlformats.org/officeDocument/2006/relationships/notesSlide" Target="../notesSlides/notesSlide324.xml"/><Relationship Id="rId1" Type="http://schemas.openxmlformats.org/officeDocument/2006/relationships/slideLayout" Target="../slideLayouts/slideLayout1.xml"/><Relationship Id="rId5" Type="http://schemas.openxmlformats.org/officeDocument/2006/relationships/slide" Target="slide329.xml"/><Relationship Id="rId4" Type="http://schemas.openxmlformats.org/officeDocument/2006/relationships/slide" Target="slide331.xml"/></Relationships>
</file>

<file path=ppt/slides/_rels/slide331.xml.rels><?xml version="1.0" encoding="UTF-8" standalone="yes"?>
<Relationships xmlns="http://schemas.openxmlformats.org/package/2006/relationships"><Relationship Id="rId2" Type="http://schemas.openxmlformats.org/officeDocument/2006/relationships/slide" Target="slide329.xml"/><Relationship Id="rId1" Type="http://schemas.openxmlformats.org/officeDocument/2006/relationships/slideLayout" Target="../slideLayouts/slideLayout2.xml"/></Relationships>
</file>

<file path=ppt/slides/_rels/slide332.xml.rels><?xml version="1.0" encoding="UTF-8" standalone="yes"?>
<Relationships xmlns="http://schemas.openxmlformats.org/package/2006/relationships"><Relationship Id="rId3" Type="http://schemas.openxmlformats.org/officeDocument/2006/relationships/slide" Target="slide331.xml"/><Relationship Id="rId2" Type="http://schemas.openxmlformats.org/officeDocument/2006/relationships/notesSlide" Target="../notesSlides/notesSlide325.xml"/><Relationship Id="rId1" Type="http://schemas.openxmlformats.org/officeDocument/2006/relationships/slideLayout" Target="../slideLayouts/slideLayout1.xml"/><Relationship Id="rId5" Type="http://schemas.openxmlformats.org/officeDocument/2006/relationships/slide" Target="slide330.xml"/><Relationship Id="rId4" Type="http://schemas.openxmlformats.org/officeDocument/2006/relationships/slide" Target="slide333.xml"/></Relationships>
</file>

<file path=ppt/slides/_rels/slide333.xml.rels><?xml version="1.0" encoding="UTF-8" standalone="yes"?>
<Relationships xmlns="http://schemas.openxmlformats.org/package/2006/relationships"><Relationship Id="rId3" Type="http://schemas.openxmlformats.org/officeDocument/2006/relationships/slide" Target="slide334.xml"/><Relationship Id="rId2" Type="http://schemas.openxmlformats.org/officeDocument/2006/relationships/notesSlide" Target="../notesSlides/notesSlide326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32.xml"/></Relationships>
</file>

<file path=ppt/slides/_rels/slide334.xml.rels><?xml version="1.0" encoding="UTF-8" standalone="yes"?>
<Relationships xmlns="http://schemas.openxmlformats.org/package/2006/relationships"><Relationship Id="rId3" Type="http://schemas.openxmlformats.org/officeDocument/2006/relationships/slide" Target="slide335.xml"/><Relationship Id="rId2" Type="http://schemas.openxmlformats.org/officeDocument/2006/relationships/notesSlide" Target="../notesSlides/notesSlide327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33.xml"/></Relationships>
</file>

<file path=ppt/slides/_rels/slide335.xml.rels><?xml version="1.0" encoding="UTF-8" standalone="yes"?>
<Relationships xmlns="http://schemas.openxmlformats.org/package/2006/relationships"><Relationship Id="rId3" Type="http://schemas.openxmlformats.org/officeDocument/2006/relationships/slide" Target="slide336.xml"/><Relationship Id="rId2" Type="http://schemas.openxmlformats.org/officeDocument/2006/relationships/notesSlide" Target="../notesSlides/notesSlide328.xml"/><Relationship Id="rId1" Type="http://schemas.openxmlformats.org/officeDocument/2006/relationships/slideLayout" Target="../slideLayouts/slideLayout1.xml"/></Relationships>
</file>

<file path=ppt/slides/_rels/slide336.xml.rels><?xml version="1.0" encoding="UTF-8" standalone="yes"?>
<Relationships xmlns="http://schemas.openxmlformats.org/package/2006/relationships"><Relationship Id="rId3" Type="http://schemas.openxmlformats.org/officeDocument/2006/relationships/slide" Target="slide335.xml"/><Relationship Id="rId2" Type="http://schemas.openxmlformats.org/officeDocument/2006/relationships/notesSlide" Target="../notesSlides/notesSlide32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37.xml"/></Relationships>
</file>

<file path=ppt/slides/_rels/slide337.xml.rels><?xml version="1.0" encoding="UTF-8" standalone="yes"?>
<Relationships xmlns="http://schemas.openxmlformats.org/package/2006/relationships"><Relationship Id="rId3" Type="http://schemas.openxmlformats.org/officeDocument/2006/relationships/slide" Target="slide338.xml"/><Relationship Id="rId2" Type="http://schemas.openxmlformats.org/officeDocument/2006/relationships/notesSlide" Target="../notesSlides/notesSlide330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36.xml"/></Relationships>
</file>

<file path=ppt/slides/_rels/slide338.xml.rels><?xml version="1.0" encoding="UTF-8" standalone="yes"?>
<Relationships xmlns="http://schemas.openxmlformats.org/package/2006/relationships"><Relationship Id="rId3" Type="http://schemas.openxmlformats.org/officeDocument/2006/relationships/slide" Target="slide339.xml"/><Relationship Id="rId2" Type="http://schemas.openxmlformats.org/officeDocument/2006/relationships/notesSlide" Target="../notesSlides/notesSlide331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37.xml"/></Relationships>
</file>

<file path=ppt/slides/_rels/slide339.xml.rels><?xml version="1.0" encoding="UTF-8" standalone="yes"?>
<Relationships xmlns="http://schemas.openxmlformats.org/package/2006/relationships"><Relationship Id="rId3" Type="http://schemas.openxmlformats.org/officeDocument/2006/relationships/slide" Target="slide340.xml"/><Relationship Id="rId2" Type="http://schemas.openxmlformats.org/officeDocument/2006/relationships/notesSlide" Target="../notesSlides/notesSlide33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38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slide" Target="slide33.xm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.xml"/><Relationship Id="rId4" Type="http://schemas.openxmlformats.org/officeDocument/2006/relationships/slide" Target="slide35.xml"/></Relationships>
</file>

<file path=ppt/slides/_rels/slide340.xml.rels><?xml version="1.0" encoding="UTF-8" standalone="yes"?>
<Relationships xmlns="http://schemas.openxmlformats.org/package/2006/relationships"><Relationship Id="rId3" Type="http://schemas.openxmlformats.org/officeDocument/2006/relationships/slide" Target="slide341.xml"/><Relationship Id="rId2" Type="http://schemas.openxmlformats.org/officeDocument/2006/relationships/notesSlide" Target="../notesSlides/notesSlide333.xml"/><Relationship Id="rId1" Type="http://schemas.openxmlformats.org/officeDocument/2006/relationships/slideLayout" Target="../slideLayouts/slideLayout1.xml"/><Relationship Id="rId5" Type="http://schemas.openxmlformats.org/officeDocument/2006/relationships/slide" Target="slide339.xml"/><Relationship Id="rId4" Type="http://schemas.openxmlformats.org/officeDocument/2006/relationships/image" Target="../media/image43.png"/></Relationships>
</file>

<file path=ppt/slides/_rels/slide341.xml.rels><?xml version="1.0" encoding="UTF-8" standalone="yes"?>
<Relationships xmlns="http://schemas.openxmlformats.org/package/2006/relationships"><Relationship Id="rId3" Type="http://schemas.openxmlformats.org/officeDocument/2006/relationships/slide" Target="slide342.xml"/><Relationship Id="rId2" Type="http://schemas.openxmlformats.org/officeDocument/2006/relationships/notesSlide" Target="../notesSlides/notesSlide334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40.xml"/></Relationships>
</file>

<file path=ppt/slides/_rels/slide342.xml.rels><?xml version="1.0" encoding="UTF-8" standalone="yes"?>
<Relationships xmlns="http://schemas.openxmlformats.org/package/2006/relationships"><Relationship Id="rId3" Type="http://schemas.openxmlformats.org/officeDocument/2006/relationships/slide" Target="slide341.xml"/><Relationship Id="rId2" Type="http://schemas.openxmlformats.org/officeDocument/2006/relationships/notesSlide" Target="../notesSlides/notesSlide335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43.xml"/></Relationships>
</file>

<file path=ppt/slides/_rels/slide343.xml.rels><?xml version="1.0" encoding="UTF-8" standalone="yes"?>
<Relationships xmlns="http://schemas.openxmlformats.org/package/2006/relationships"><Relationship Id="rId3" Type="http://schemas.openxmlformats.org/officeDocument/2006/relationships/slide" Target="slide344.xml"/><Relationship Id="rId2" Type="http://schemas.openxmlformats.org/officeDocument/2006/relationships/notesSlide" Target="../notesSlides/notesSlide336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42.xml"/></Relationships>
</file>

<file path=ppt/slides/_rels/slide344.xml.rels><?xml version="1.0" encoding="UTF-8" standalone="yes"?>
<Relationships xmlns="http://schemas.openxmlformats.org/package/2006/relationships"><Relationship Id="rId3" Type="http://schemas.openxmlformats.org/officeDocument/2006/relationships/slide" Target="slide345.xml"/><Relationship Id="rId2" Type="http://schemas.openxmlformats.org/officeDocument/2006/relationships/notesSlide" Target="../notesSlides/notesSlide337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43.xml"/></Relationships>
</file>

<file path=ppt/slides/_rels/slide345.xml.rels><?xml version="1.0" encoding="UTF-8" standalone="yes"?>
<Relationships xmlns="http://schemas.openxmlformats.org/package/2006/relationships"><Relationship Id="rId3" Type="http://schemas.openxmlformats.org/officeDocument/2006/relationships/slide" Target="slide346.xml"/><Relationship Id="rId2" Type="http://schemas.openxmlformats.org/officeDocument/2006/relationships/notesSlide" Target="../notesSlides/notesSlide338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44.xml"/></Relationships>
</file>

<file path=ppt/slides/_rels/slide346.xml.rels><?xml version="1.0" encoding="UTF-8" standalone="yes"?>
<Relationships xmlns="http://schemas.openxmlformats.org/package/2006/relationships"><Relationship Id="rId3" Type="http://schemas.openxmlformats.org/officeDocument/2006/relationships/slide" Target="slide347.xml"/><Relationship Id="rId2" Type="http://schemas.openxmlformats.org/officeDocument/2006/relationships/notesSlide" Target="../notesSlides/notesSlide33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45.xml"/></Relationships>
</file>

<file path=ppt/slides/_rels/slide347.xml.rels><?xml version="1.0" encoding="UTF-8" standalone="yes"?>
<Relationships xmlns="http://schemas.openxmlformats.org/package/2006/relationships"><Relationship Id="rId3" Type="http://schemas.openxmlformats.org/officeDocument/2006/relationships/slide" Target="slide348.xml"/><Relationship Id="rId2" Type="http://schemas.openxmlformats.org/officeDocument/2006/relationships/notesSlide" Target="../notesSlides/notesSlide340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46.xml"/></Relationships>
</file>

<file path=ppt/slides/_rels/slide348.xml.rels><?xml version="1.0" encoding="UTF-8" standalone="yes"?>
<Relationships xmlns="http://schemas.openxmlformats.org/package/2006/relationships"><Relationship Id="rId3" Type="http://schemas.openxmlformats.org/officeDocument/2006/relationships/slide" Target="slide349.xml"/><Relationship Id="rId2" Type="http://schemas.openxmlformats.org/officeDocument/2006/relationships/notesSlide" Target="../notesSlides/notesSlide341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47.xml"/></Relationships>
</file>

<file path=ppt/slides/_rels/slide349.xml.rels><?xml version="1.0" encoding="UTF-8" standalone="yes"?>
<Relationships xmlns="http://schemas.openxmlformats.org/package/2006/relationships"><Relationship Id="rId3" Type="http://schemas.openxmlformats.org/officeDocument/2006/relationships/slide" Target="slide350.xml"/><Relationship Id="rId2" Type="http://schemas.openxmlformats.org/officeDocument/2006/relationships/notesSlide" Target="../notesSlides/notesSlide34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48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slide" Target="slide34.xml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350.xml.rels><?xml version="1.0" encoding="UTF-8" standalone="yes"?>
<Relationships xmlns="http://schemas.openxmlformats.org/package/2006/relationships"><Relationship Id="rId3" Type="http://schemas.openxmlformats.org/officeDocument/2006/relationships/slide" Target="slide349.xml"/><Relationship Id="rId2" Type="http://schemas.openxmlformats.org/officeDocument/2006/relationships/notesSlide" Target="../notesSlides/notesSlide343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351.xml.rels><?xml version="1.0" encoding="UTF-8" standalone="yes"?>
<Relationships xmlns="http://schemas.openxmlformats.org/package/2006/relationships"><Relationship Id="rId2" Type="http://schemas.openxmlformats.org/officeDocument/2006/relationships/slide" Target="slide352.xml"/><Relationship Id="rId1" Type="http://schemas.openxmlformats.org/officeDocument/2006/relationships/slideLayout" Target="../slideLayouts/slideLayout2.xml"/></Relationships>
</file>

<file path=ppt/slides/_rels/slide352.xml.rels><?xml version="1.0" encoding="UTF-8" standalone="yes"?>
<Relationships xmlns="http://schemas.openxmlformats.org/package/2006/relationships"><Relationship Id="rId3" Type="http://schemas.openxmlformats.org/officeDocument/2006/relationships/slide" Target="slide354.xml"/><Relationship Id="rId2" Type="http://schemas.openxmlformats.org/officeDocument/2006/relationships/notesSlide" Target="../notesSlides/notesSlide344.xml"/><Relationship Id="rId1" Type="http://schemas.openxmlformats.org/officeDocument/2006/relationships/slideLayout" Target="../slideLayouts/slideLayout2.xml"/></Relationships>
</file>

<file path=ppt/slides/_rels/slide353.xml.rels><?xml version="1.0" encoding="UTF-8" standalone="yes"?>
<Relationships xmlns="http://schemas.openxmlformats.org/package/2006/relationships"><Relationship Id="rId2" Type="http://schemas.openxmlformats.org/officeDocument/2006/relationships/slide" Target="slide354.xml"/><Relationship Id="rId1" Type="http://schemas.openxmlformats.org/officeDocument/2006/relationships/slideLayout" Target="../slideLayouts/slideLayout2.xml"/></Relationships>
</file>

<file path=ppt/slides/_rels/slide354.xml.rels><?xml version="1.0" encoding="UTF-8" standalone="yes"?>
<Relationships xmlns="http://schemas.openxmlformats.org/package/2006/relationships"><Relationship Id="rId3" Type="http://schemas.openxmlformats.org/officeDocument/2006/relationships/slide" Target="slide355.xml"/><Relationship Id="rId2" Type="http://schemas.openxmlformats.org/officeDocument/2006/relationships/notesSlide" Target="../notesSlides/notesSlide345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.xml"/></Relationships>
</file>

<file path=ppt/slides/_rels/slide3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346.xml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slide" Target="slide37.xml"/><Relationship Id="rId3" Type="http://schemas.openxmlformats.org/officeDocument/2006/relationships/image" Target="../media/image2.png"/><Relationship Id="rId7" Type="http://schemas.openxmlformats.org/officeDocument/2006/relationships/slide" Target="slide6.xml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6.svg"/><Relationship Id="rId5" Type="http://schemas.openxmlformats.org/officeDocument/2006/relationships/image" Target="../media/image3.png"/><Relationship Id="rId4" Type="http://schemas.openxmlformats.org/officeDocument/2006/relationships/image" Target="../media/image4.svg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slide" Target="slide36.xml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8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slide" Target="slide37.xml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.xml"/><Relationship Id="rId4" Type="http://schemas.openxmlformats.org/officeDocument/2006/relationships/slide" Target="slide39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.xml"/><Relationship Id="rId6" Type="http://schemas.openxmlformats.org/officeDocument/2006/relationships/slide" Target="slide40.xml"/><Relationship Id="rId5" Type="http://schemas.openxmlformats.org/officeDocument/2006/relationships/slide" Target="slide38.xml"/><Relationship Id="rId4" Type="http://schemas.openxmlformats.org/officeDocument/2006/relationships/image" Target="../media/image4.sv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slide" Target="slide3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Relationship Id="rId6" Type="http://schemas.openxmlformats.org/officeDocument/2006/relationships/slide" Target="slide43.xml"/><Relationship Id="rId5" Type="http://schemas.openxmlformats.org/officeDocument/2006/relationships/slide" Target="slide6.xml"/><Relationship Id="rId4" Type="http://schemas.openxmlformats.org/officeDocument/2006/relationships/slide" Target="slide5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slide" Target="slide39.xml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.xml"/><Relationship Id="rId4" Type="http://schemas.openxmlformats.org/officeDocument/2006/relationships/slide" Target="slide41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slide" Target="slide40.xml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.xml"/><Relationship Id="rId4" Type="http://schemas.openxmlformats.org/officeDocument/2006/relationships/slide" Target="slide42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slide" Target="slide41.xml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Relationship Id="rId4" Type="http://schemas.openxmlformats.org/officeDocument/2006/relationships/slide" Target="slide44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slide" Target="slide65.xml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Relationship Id="rId5" Type="http://schemas.openxmlformats.org/officeDocument/2006/relationships/slide" Target="slide43.xml"/><Relationship Id="rId4" Type="http://schemas.openxmlformats.org/officeDocument/2006/relationships/slide" Target="slide45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Relationship Id="rId5" Type="http://schemas.openxmlformats.org/officeDocument/2006/relationships/slide" Target="slide44.xml"/><Relationship Id="rId4" Type="http://schemas.openxmlformats.org/officeDocument/2006/relationships/slide" Target="slide46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slide" Target="slide45.xml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Relationship Id="rId4" Type="http://schemas.openxmlformats.org/officeDocument/2006/relationships/slide" Target="slide4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slide" Target="slide46.xml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Relationship Id="rId4" Type="http://schemas.openxmlformats.org/officeDocument/2006/relationships/slide" Target="slide48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slide" Target="slide49.xml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Relationship Id="rId5" Type="http://schemas.openxmlformats.org/officeDocument/2006/relationships/slide" Target="slide47.xml"/><Relationship Id="rId4" Type="http://schemas.openxmlformats.org/officeDocument/2006/relationships/slide" Target="slide53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slide" Target="slide50.xml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48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Relationship Id="rId6" Type="http://schemas.openxmlformats.org/officeDocument/2006/relationships/slide" Target="slide4.xml"/><Relationship Id="rId5" Type="http://schemas.openxmlformats.org/officeDocument/2006/relationships/slide" Target="slide200.xml"/><Relationship Id="rId4" Type="http://schemas.openxmlformats.org/officeDocument/2006/relationships/slide" Target="slide161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slide" Target="slide51.xml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Relationship Id="rId4" Type="http://schemas.openxmlformats.org/officeDocument/2006/relationships/slide" Target="slide49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slide" Target="slide50.xml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2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slide" Target="slide51.xml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slide" Target="slide54.xml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Relationship Id="rId4" Type="http://schemas.openxmlformats.org/officeDocument/2006/relationships/slide" Target="slide48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slide" Target="slide55.xml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3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slide" Target="slide59.xml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Relationship Id="rId5" Type="http://schemas.openxmlformats.org/officeDocument/2006/relationships/slide" Target="slide54.xml"/><Relationship Id="rId4" Type="http://schemas.openxmlformats.org/officeDocument/2006/relationships/slide" Target="slide56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slide" Target="slide57.xml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5.xml"/></Relationships>
</file>

<file path=ppt/slides/_rels/slide57.xml.rels><?xml version="1.0" encoding="UTF-8" standalone="yes"?>
<Relationships xmlns="http://schemas.openxmlformats.org/package/2006/relationships"><Relationship Id="rId8" Type="http://schemas.openxmlformats.org/officeDocument/2006/relationships/slide" Target="slide56.xml"/><Relationship Id="rId3" Type="http://schemas.openxmlformats.org/officeDocument/2006/relationships/image" Target="../media/image9.png"/><Relationship Id="rId7" Type="http://schemas.openxmlformats.org/officeDocument/2006/relationships/slide" Target="slide58.xml"/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svg"/><Relationship Id="rId5" Type="http://schemas.openxmlformats.org/officeDocument/2006/relationships/image" Target="../media/image10.png"/><Relationship Id="rId4" Type="http://schemas.openxmlformats.org/officeDocument/2006/relationships/image" Target="../media/image13.svg"/></Relationships>
</file>

<file path=ppt/slides/_rels/slide58.xml.rels><?xml version="1.0" encoding="UTF-8" standalone="yes"?>
<Relationships xmlns="http://schemas.openxmlformats.org/package/2006/relationships"><Relationship Id="rId8" Type="http://schemas.openxmlformats.org/officeDocument/2006/relationships/slide" Target="slide354.xml"/><Relationship Id="rId3" Type="http://schemas.openxmlformats.org/officeDocument/2006/relationships/image" Target="../media/image10.png"/><Relationship Id="rId7" Type="http://schemas.openxmlformats.org/officeDocument/2006/relationships/slide" Target="slide57.xml"/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7.svg"/><Relationship Id="rId5" Type="http://schemas.openxmlformats.org/officeDocument/2006/relationships/image" Target="../media/image11.png"/><Relationship Id="rId4" Type="http://schemas.openxmlformats.org/officeDocument/2006/relationships/image" Target="../media/image15.sv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slide" Target="slide60.xml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Relationship Id="rId5" Type="http://schemas.openxmlformats.org/officeDocument/2006/relationships/slide" Target="slide55.xml"/><Relationship Id="rId4" Type="http://schemas.openxmlformats.org/officeDocument/2006/relationships/slide" Target="slide6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" Target="slide4.xml"/><Relationship Id="rId7" Type="http://schemas.openxmlformats.org/officeDocument/2006/relationships/slide" Target="slide7.xml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Relationship Id="rId6" Type="http://schemas.openxmlformats.org/officeDocument/2006/relationships/slide" Target="slide36.xml"/><Relationship Id="rId5" Type="http://schemas.openxmlformats.org/officeDocument/2006/relationships/slide" Target="slide20.xml"/><Relationship Id="rId4" Type="http://schemas.openxmlformats.org/officeDocument/2006/relationships/slide" Target="slide13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slide" Target="slide61.xml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9.xml"/></Relationships>
</file>

<file path=ppt/slides/_rels/slide61.xml.rels><?xml version="1.0" encoding="UTF-8" standalone="yes"?>
<Relationships xmlns="http://schemas.openxmlformats.org/package/2006/relationships"><Relationship Id="rId8" Type="http://schemas.openxmlformats.org/officeDocument/2006/relationships/slide" Target="slide354.xml"/><Relationship Id="rId3" Type="http://schemas.openxmlformats.org/officeDocument/2006/relationships/image" Target="../media/image12.png"/><Relationship Id="rId7" Type="http://schemas.openxmlformats.org/officeDocument/2006/relationships/slide" Target="slide60.xml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0.svg"/><Relationship Id="rId5" Type="http://schemas.openxmlformats.org/officeDocument/2006/relationships/image" Target="../media/image13.png"/><Relationship Id="rId4" Type="http://schemas.microsoft.com/office/2007/relationships/hdphoto" Target="../media/hdphoto1.wdp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slide" Target="slide63.xml"/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9.xml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slide" Target="slide64.xml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Relationship Id="rId4" Type="http://schemas.openxmlformats.org/officeDocument/2006/relationships/slide" Target="slide62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slide" Target="slide63.xml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7" Type="http://schemas.openxmlformats.org/officeDocument/2006/relationships/slide" Target="slide122.xml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Relationship Id="rId6" Type="http://schemas.openxmlformats.org/officeDocument/2006/relationships/slide" Target="slide100.xml"/><Relationship Id="rId5" Type="http://schemas.openxmlformats.org/officeDocument/2006/relationships/slide" Target="slide66.xml"/><Relationship Id="rId4" Type="http://schemas.openxmlformats.org/officeDocument/2006/relationships/slide" Target="slide44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slide" Target="slide7.xml"/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Relationship Id="rId6" Type="http://schemas.openxmlformats.org/officeDocument/2006/relationships/slide" Target="slide96.xml"/><Relationship Id="rId5" Type="http://schemas.openxmlformats.org/officeDocument/2006/relationships/slide" Target="slide67.xml"/><Relationship Id="rId4" Type="http://schemas.openxmlformats.org/officeDocument/2006/relationships/slide" Target="slide65.xml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slide" Target="slide66.xml"/><Relationship Id="rId3" Type="http://schemas.openxmlformats.org/officeDocument/2006/relationships/image" Target="../media/image4.jpeg"/><Relationship Id="rId7" Type="http://schemas.openxmlformats.org/officeDocument/2006/relationships/image" Target="../media/image8.jpeg"/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jpeg"/><Relationship Id="rId5" Type="http://schemas.openxmlformats.org/officeDocument/2006/relationships/image" Target="../media/image6.jpeg"/><Relationship Id="rId4" Type="http://schemas.openxmlformats.org/officeDocument/2006/relationships/image" Target="../media/image5.jpeg"/><Relationship Id="rId9" Type="http://schemas.openxmlformats.org/officeDocument/2006/relationships/slide" Target="slide68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slide" Target="slide67.xml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Relationship Id="rId4" Type="http://schemas.openxmlformats.org/officeDocument/2006/relationships/slide" Target="slide69.xml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slide" Target="slide68.xml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Relationship Id="rId5" Type="http://schemas.openxmlformats.org/officeDocument/2006/relationships/slide" Target="slide70.xml"/><Relationship Id="rId4" Type="http://schemas.openxmlformats.org/officeDocument/2006/relationships/slide" Target="slide7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slide" Target="slide8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Relationship Id="rId4" Type="http://schemas.openxmlformats.org/officeDocument/2006/relationships/slide" Target="slide5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slide" Target="slide71.xml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Relationship Id="rId4" Type="http://schemas.openxmlformats.org/officeDocument/2006/relationships/slide" Target="slide69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slide" Target="slide72.xml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Relationship Id="rId4" Type="http://schemas.openxmlformats.org/officeDocument/2006/relationships/slide" Target="slide70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slide" Target="slide73.xml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71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slide" Target="slide74.xml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.xml"/><Relationship Id="rId4" Type="http://schemas.openxmlformats.org/officeDocument/2006/relationships/slide" Target="slide72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slide" Target="slide73.xml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slide" Target="slide76.xml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Relationship Id="rId4" Type="http://schemas.openxmlformats.org/officeDocument/2006/relationships/slide" Target="slide69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slide" Target="slide77.xml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Relationship Id="rId4" Type="http://schemas.openxmlformats.org/officeDocument/2006/relationships/slide" Target="slide75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slide" Target="slide78.xml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Relationship Id="rId6" Type="http://schemas.openxmlformats.org/officeDocument/2006/relationships/slide" Target="slide76.xml"/><Relationship Id="rId5" Type="http://schemas.openxmlformats.org/officeDocument/2006/relationships/slide" Target="slide90.xml"/><Relationship Id="rId4" Type="http://schemas.openxmlformats.org/officeDocument/2006/relationships/slide" Target="slide84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slide" Target="slide79.xml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Relationship Id="rId4" Type="http://schemas.openxmlformats.org/officeDocument/2006/relationships/slide" Target="slide77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slide" Target="slide80.xml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78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slide" Target="slide7.xml"/><Relationship Id="rId3" Type="http://schemas.openxmlformats.org/officeDocument/2006/relationships/image" Target="../media/image4.jpeg"/><Relationship Id="rId7" Type="http://schemas.openxmlformats.org/officeDocument/2006/relationships/image" Target="../media/image8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jpeg"/><Relationship Id="rId5" Type="http://schemas.openxmlformats.org/officeDocument/2006/relationships/image" Target="../media/image6.jpeg"/><Relationship Id="rId4" Type="http://schemas.openxmlformats.org/officeDocument/2006/relationships/image" Target="../media/image5.jpeg"/><Relationship Id="rId9" Type="http://schemas.openxmlformats.org/officeDocument/2006/relationships/slide" Target="slide9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slide" Target="slide81.xml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Relationship Id="rId4" Type="http://schemas.openxmlformats.org/officeDocument/2006/relationships/slide" Target="slide79.xml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slide" Target="slide82.xml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Relationship Id="rId4" Type="http://schemas.openxmlformats.org/officeDocument/2006/relationships/slide" Target="slide80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slide" Target="slide83.xml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81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slide" Target="slide82.xml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slide" Target="slide85.xml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Relationship Id="rId4" Type="http://schemas.openxmlformats.org/officeDocument/2006/relationships/slide" Target="slide77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slide" Target="slide86.xml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Relationship Id="rId4" Type="http://schemas.openxmlformats.org/officeDocument/2006/relationships/slide" Target="slide84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slide" Target="slide85.xml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Relationship Id="rId4" Type="http://schemas.openxmlformats.org/officeDocument/2006/relationships/slide" Target="slide87.xml"/></Relationships>
</file>

<file path=ppt/slides/_rels/slide8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svg"/><Relationship Id="rId3" Type="http://schemas.openxmlformats.org/officeDocument/2006/relationships/image" Target="../media/image14.png"/><Relationship Id="rId7" Type="http://schemas.openxmlformats.org/officeDocument/2006/relationships/image" Target="../media/image16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4.svg"/><Relationship Id="rId5" Type="http://schemas.openxmlformats.org/officeDocument/2006/relationships/image" Target="../media/image15.png"/><Relationship Id="rId10" Type="http://schemas.openxmlformats.org/officeDocument/2006/relationships/slide" Target="slide86.xml"/><Relationship Id="rId4" Type="http://schemas.openxmlformats.org/officeDocument/2006/relationships/image" Target="../media/image22.svg"/><Relationship Id="rId9" Type="http://schemas.openxmlformats.org/officeDocument/2006/relationships/slide" Target="slide88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slide" Target="slide89.xml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.xml"/><Relationship Id="rId4" Type="http://schemas.openxmlformats.org/officeDocument/2006/relationships/slide" Target="slide87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slide" Target="slide88.xml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slide" Target="slide8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10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slide" Target="slide91.xml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Relationship Id="rId4" Type="http://schemas.openxmlformats.org/officeDocument/2006/relationships/slide" Target="slide77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slide" Target="slide92.xml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.xml"/><Relationship Id="rId4" Type="http://schemas.openxmlformats.org/officeDocument/2006/relationships/slide" Target="slide90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slide" Target="slide93.xml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Relationship Id="rId4" Type="http://schemas.openxmlformats.org/officeDocument/2006/relationships/slide" Target="slide91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slide" Target="slide94.xml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Relationship Id="rId4" Type="http://schemas.openxmlformats.org/officeDocument/2006/relationships/slide" Target="slide92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slide" Target="slide95.xml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Relationship Id="rId4" Type="http://schemas.openxmlformats.org/officeDocument/2006/relationships/slide" Target="slide93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slide" Target="slide94.xml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Relationship Id="rId4" Type="http://schemas.openxmlformats.org/officeDocument/2006/relationships/slide" Target="slide354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slide" Target="slide66.xml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Relationship Id="rId4" Type="http://schemas.openxmlformats.org/officeDocument/2006/relationships/slide" Target="slide97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slide" Target="slide96.xml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Relationship Id="rId4" Type="http://schemas.openxmlformats.org/officeDocument/2006/relationships/slide" Target="slide98.xml"/></Relationships>
</file>

<file path=ppt/slides/_rels/slide98.xml.rels><?xml version="1.0" encoding="UTF-8" standalone="yes"?>
<Relationships xmlns="http://schemas.openxmlformats.org/package/2006/relationships"><Relationship Id="rId8" Type="http://schemas.openxmlformats.org/officeDocument/2006/relationships/slide" Target="slide97.xml"/><Relationship Id="rId3" Type="http://schemas.openxmlformats.org/officeDocument/2006/relationships/slide" Target="slide7.xml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8.png"/><Relationship Id="rId5" Type="http://schemas.microsoft.com/office/2007/relationships/hdphoto" Target="../media/hdphoto2.wdp"/><Relationship Id="rId4" Type="http://schemas.openxmlformats.org/officeDocument/2006/relationships/image" Target="../media/image17.png"/><Relationship Id="rId9" Type="http://schemas.openxmlformats.org/officeDocument/2006/relationships/slide" Target="slide99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slide" Target="slide249.xml"/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Relationship Id="rId4" Type="http://schemas.openxmlformats.org/officeDocument/2006/relationships/slide" Target="slide9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Google Shape;84;p1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Google Shape;85;p1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" name="Google Shape;86;p13"/>
          <p:cNvSpPr/>
          <p:nvPr/>
        </p:nvSpPr>
        <p:spPr>
          <a:xfrm>
            <a:off x="5161303" y="3304999"/>
            <a:ext cx="1010898" cy="3022321"/>
          </a:xfrm>
          <a:prstGeom prst="rect">
            <a:avLst/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87;p13"/>
          <p:cNvSpPr/>
          <p:nvPr/>
        </p:nvSpPr>
        <p:spPr>
          <a:xfrm>
            <a:off x="2797822" y="460466"/>
            <a:ext cx="5737860" cy="3943350"/>
          </a:xfrm>
          <a:custGeom>
            <a:avLst/>
            <a:gdLst/>
            <a:ahLst/>
            <a:cxnLst/>
            <a:rect l="l" t="t" r="r" b="b"/>
            <a:pathLst>
              <a:path w="5737860" h="3131820" extrusionOk="0">
                <a:moveTo>
                  <a:pt x="1154430" y="537210"/>
                </a:moveTo>
                <a:lnTo>
                  <a:pt x="0" y="1337310"/>
                </a:lnTo>
                <a:lnTo>
                  <a:pt x="880110" y="1725930"/>
                </a:lnTo>
                <a:lnTo>
                  <a:pt x="1097280" y="2548890"/>
                </a:lnTo>
                <a:lnTo>
                  <a:pt x="2011680" y="3108960"/>
                </a:lnTo>
                <a:lnTo>
                  <a:pt x="2343150" y="2948940"/>
                </a:lnTo>
                <a:lnTo>
                  <a:pt x="3303270" y="3131820"/>
                </a:lnTo>
                <a:lnTo>
                  <a:pt x="4103370" y="3131820"/>
                </a:lnTo>
                <a:lnTo>
                  <a:pt x="4572000" y="2286000"/>
                </a:lnTo>
                <a:lnTo>
                  <a:pt x="5737860" y="1680210"/>
                </a:lnTo>
                <a:lnTo>
                  <a:pt x="4960620" y="1131570"/>
                </a:lnTo>
                <a:lnTo>
                  <a:pt x="4994910" y="628650"/>
                </a:lnTo>
                <a:lnTo>
                  <a:pt x="4046220" y="171450"/>
                </a:lnTo>
                <a:lnTo>
                  <a:pt x="2777490" y="331470"/>
                </a:lnTo>
                <a:lnTo>
                  <a:pt x="2491740" y="0"/>
                </a:lnTo>
                <a:lnTo>
                  <a:pt x="1440180" y="251460"/>
                </a:lnTo>
                <a:lnTo>
                  <a:pt x="1154430" y="53721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" name="Google Shape;111;p13"/>
          <p:cNvSpPr txBox="1"/>
          <p:nvPr/>
        </p:nvSpPr>
        <p:spPr>
          <a:xfrm>
            <a:off x="7471595" y="5128695"/>
            <a:ext cx="3480267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ボタンをおして</a:t>
            </a:r>
            <a:r>
              <a:rPr lang="ja-JP" altLang="en-US"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、話を進めて</a:t>
            </a:r>
            <a:r>
              <a:rPr lang="ja-JP"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ね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" name="Google Shape;112;p13"/>
          <p:cNvSpPr/>
          <p:nvPr/>
        </p:nvSpPr>
        <p:spPr>
          <a:xfrm rot="10800000" flipH="1">
            <a:off x="1325168" y="1300281"/>
            <a:ext cx="581692" cy="186183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" name="Google Shape;113;p13"/>
          <p:cNvSpPr/>
          <p:nvPr/>
        </p:nvSpPr>
        <p:spPr>
          <a:xfrm rot="-9974525" flipH="1">
            <a:off x="1219209" y="1836614"/>
            <a:ext cx="380119" cy="186183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" name="Google Shape;114;p13"/>
          <p:cNvSpPr/>
          <p:nvPr/>
        </p:nvSpPr>
        <p:spPr>
          <a:xfrm rot="9935580" flipH="1">
            <a:off x="1475431" y="1800070"/>
            <a:ext cx="659155" cy="186183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" name="Google Shape;115;p13"/>
          <p:cNvSpPr/>
          <p:nvPr/>
        </p:nvSpPr>
        <p:spPr>
          <a:xfrm rot="6870962" flipH="1">
            <a:off x="2569417" y="1660515"/>
            <a:ext cx="659155" cy="186183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" name="Google Shape;116;p13"/>
          <p:cNvSpPr/>
          <p:nvPr/>
        </p:nvSpPr>
        <p:spPr>
          <a:xfrm rot="6913735" flipH="1">
            <a:off x="2314616" y="1540786"/>
            <a:ext cx="538326" cy="156320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" name="Google Shape;117;p13"/>
          <p:cNvSpPr/>
          <p:nvPr/>
        </p:nvSpPr>
        <p:spPr>
          <a:xfrm rot="-9609564" flipH="1">
            <a:off x="2385521" y="1801589"/>
            <a:ext cx="479043" cy="181134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" name="Google Shape;118;p13"/>
          <p:cNvSpPr/>
          <p:nvPr/>
        </p:nvSpPr>
        <p:spPr>
          <a:xfrm rot="10800000" flipH="1">
            <a:off x="2645133" y="1316972"/>
            <a:ext cx="658843" cy="178349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" name="Google Shape;119;p13"/>
          <p:cNvSpPr/>
          <p:nvPr/>
        </p:nvSpPr>
        <p:spPr>
          <a:xfrm rot="5554370" flipH="1">
            <a:off x="3030143" y="1627690"/>
            <a:ext cx="538912" cy="195958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" name="Google Shape;120;p13"/>
          <p:cNvSpPr/>
          <p:nvPr/>
        </p:nvSpPr>
        <p:spPr>
          <a:xfrm rot="10800000" flipH="1">
            <a:off x="3791120" y="1233619"/>
            <a:ext cx="1061036" cy="215124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" name="Google Shape;121;p13"/>
          <p:cNvSpPr/>
          <p:nvPr/>
        </p:nvSpPr>
        <p:spPr>
          <a:xfrm rot="8148871" flipH="1">
            <a:off x="3732047" y="1658483"/>
            <a:ext cx="556654" cy="157718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" name="Google Shape;122;p13"/>
          <p:cNvSpPr/>
          <p:nvPr/>
        </p:nvSpPr>
        <p:spPr>
          <a:xfrm rot="5554370" flipH="1">
            <a:off x="3756321" y="1536810"/>
            <a:ext cx="1063518" cy="160976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" name="Google Shape;123;p13"/>
          <p:cNvSpPr/>
          <p:nvPr/>
        </p:nvSpPr>
        <p:spPr>
          <a:xfrm rot="-8192909" flipH="1">
            <a:off x="4134489" y="1656875"/>
            <a:ext cx="808429" cy="160069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" name="Google Shape;124;p13"/>
          <p:cNvSpPr/>
          <p:nvPr/>
        </p:nvSpPr>
        <p:spPr>
          <a:xfrm rot="5554370" flipH="1">
            <a:off x="5027541" y="1634840"/>
            <a:ext cx="868231" cy="152761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" name="Google Shape;125;p13"/>
          <p:cNvSpPr/>
          <p:nvPr/>
        </p:nvSpPr>
        <p:spPr>
          <a:xfrm rot="10800000" flipH="1">
            <a:off x="5796401" y="1430067"/>
            <a:ext cx="707168" cy="138321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" name="Google Shape;126;p13"/>
          <p:cNvSpPr/>
          <p:nvPr/>
        </p:nvSpPr>
        <p:spPr>
          <a:xfrm rot="5554370" flipH="1">
            <a:off x="5810322" y="1478901"/>
            <a:ext cx="568045" cy="172514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" name="Google Shape;127;p13"/>
          <p:cNvSpPr/>
          <p:nvPr/>
        </p:nvSpPr>
        <p:spPr>
          <a:xfrm rot="6870962" flipH="1">
            <a:off x="5848899" y="1901102"/>
            <a:ext cx="359725" cy="179015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8" name="Google Shape;128;p13"/>
          <p:cNvSpPr/>
          <p:nvPr/>
        </p:nvSpPr>
        <p:spPr>
          <a:xfrm rot="6913735" flipH="1">
            <a:off x="5661378" y="1833477"/>
            <a:ext cx="293785" cy="141709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" name="Google Shape;129;p13"/>
          <p:cNvSpPr/>
          <p:nvPr/>
        </p:nvSpPr>
        <p:spPr>
          <a:xfrm rot="-9609564" flipH="1">
            <a:off x="5659241" y="1990298"/>
            <a:ext cx="261432" cy="147989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" name="Google Shape;130;p13"/>
          <p:cNvSpPr/>
          <p:nvPr/>
        </p:nvSpPr>
        <p:spPr>
          <a:xfrm rot="-9509841" flipH="1">
            <a:off x="5786507" y="1778515"/>
            <a:ext cx="685246" cy="175709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" name="Google Shape;131;p13"/>
          <p:cNvSpPr/>
          <p:nvPr/>
        </p:nvSpPr>
        <p:spPr>
          <a:xfrm rot="10800000" flipH="1">
            <a:off x="7374337" y="2695663"/>
            <a:ext cx="581692" cy="186183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" name="Google Shape;132;p13"/>
          <p:cNvSpPr/>
          <p:nvPr/>
        </p:nvSpPr>
        <p:spPr>
          <a:xfrm rot="-9974525" flipH="1">
            <a:off x="7268378" y="3231996"/>
            <a:ext cx="380119" cy="186183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3" name="Google Shape;133;p13"/>
          <p:cNvSpPr/>
          <p:nvPr/>
        </p:nvSpPr>
        <p:spPr>
          <a:xfrm rot="9935580" flipH="1">
            <a:off x="7524600" y="3195452"/>
            <a:ext cx="659155" cy="186183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4" name="Google Shape;134;p13"/>
          <p:cNvSpPr/>
          <p:nvPr/>
        </p:nvSpPr>
        <p:spPr>
          <a:xfrm rot="10800000" flipH="1">
            <a:off x="8374059" y="2739921"/>
            <a:ext cx="837670" cy="211299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5" name="Google Shape;135;p13"/>
          <p:cNvSpPr/>
          <p:nvPr/>
        </p:nvSpPr>
        <p:spPr>
          <a:xfrm rot="-9974525" flipH="1">
            <a:off x="8601054" y="3331976"/>
            <a:ext cx="380119" cy="186183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6" name="Google Shape;136;p13"/>
          <p:cNvSpPr/>
          <p:nvPr/>
        </p:nvSpPr>
        <p:spPr>
          <a:xfrm rot="6850221" flipH="1">
            <a:off x="8741921" y="3028817"/>
            <a:ext cx="659155" cy="186183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7" name="Google Shape;137;p13"/>
          <p:cNvSpPr/>
          <p:nvPr/>
        </p:nvSpPr>
        <p:spPr>
          <a:xfrm rot="6850221" flipH="1">
            <a:off x="8330522" y="2786543"/>
            <a:ext cx="659155" cy="200721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" name="Google Shape;138;p13"/>
          <p:cNvSpPr/>
          <p:nvPr/>
        </p:nvSpPr>
        <p:spPr>
          <a:xfrm rot="-8243678" flipH="1">
            <a:off x="9199457" y="2629154"/>
            <a:ext cx="380119" cy="186183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" name="Google Shape;139;p13"/>
          <p:cNvSpPr/>
          <p:nvPr/>
        </p:nvSpPr>
        <p:spPr>
          <a:xfrm rot="-10010648" flipH="1">
            <a:off x="9702483" y="2990618"/>
            <a:ext cx="636173" cy="202992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0" name="Google Shape;140;p13"/>
          <p:cNvSpPr/>
          <p:nvPr/>
        </p:nvSpPr>
        <p:spPr>
          <a:xfrm rot="-9974525" flipH="1">
            <a:off x="9884308" y="3427483"/>
            <a:ext cx="380119" cy="186183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" name="Google Shape;141;p13"/>
          <p:cNvSpPr/>
          <p:nvPr/>
        </p:nvSpPr>
        <p:spPr>
          <a:xfrm rot="6102998" flipH="1">
            <a:off x="9963382" y="3254854"/>
            <a:ext cx="591380" cy="150867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" name="Google Shape;142;p13"/>
          <p:cNvSpPr/>
          <p:nvPr/>
        </p:nvSpPr>
        <p:spPr>
          <a:xfrm rot="6144405" flipH="1">
            <a:off x="9537220" y="2742197"/>
            <a:ext cx="659155" cy="200721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" name="Google Shape;143;p13"/>
          <p:cNvSpPr/>
          <p:nvPr/>
        </p:nvSpPr>
        <p:spPr>
          <a:xfrm rot="-8243678" flipH="1">
            <a:off x="10221911" y="2532763"/>
            <a:ext cx="380119" cy="186183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4" name="Google Shape;144;p13"/>
          <p:cNvGrpSpPr/>
          <p:nvPr/>
        </p:nvGrpSpPr>
        <p:grpSpPr>
          <a:xfrm rot="3339913">
            <a:off x="10700278" y="2346851"/>
            <a:ext cx="944729" cy="941609"/>
            <a:chOff x="10151762" y="2842558"/>
            <a:chExt cx="944729" cy="941609"/>
          </a:xfrm>
        </p:grpSpPr>
        <p:sp>
          <p:nvSpPr>
            <p:cNvPr id="145" name="Google Shape;145;p13"/>
            <p:cNvSpPr/>
            <p:nvPr/>
          </p:nvSpPr>
          <p:spPr>
            <a:xfrm rot="7835887" flipH="1">
              <a:off x="10117735" y="3080571"/>
              <a:ext cx="636173" cy="202992"/>
            </a:xfrm>
            <a:prstGeom prst="cube">
              <a:avLst>
                <a:gd name="adj" fmla="val 16927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46;p13"/>
            <p:cNvSpPr/>
            <p:nvPr/>
          </p:nvSpPr>
          <p:spPr>
            <a:xfrm rot="7872010" flipH="1">
              <a:off x="10650803" y="3238689"/>
              <a:ext cx="380119" cy="186183"/>
            </a:xfrm>
            <a:prstGeom prst="cube">
              <a:avLst>
                <a:gd name="adj" fmla="val 16927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13"/>
            <p:cNvSpPr/>
            <p:nvPr/>
          </p:nvSpPr>
          <p:spPr>
            <a:xfrm rot="2349533" flipH="1">
              <a:off x="10523889" y="3012336"/>
              <a:ext cx="591380" cy="150867"/>
            </a:xfrm>
            <a:prstGeom prst="cube">
              <a:avLst>
                <a:gd name="adj" fmla="val 16927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13"/>
            <p:cNvSpPr/>
            <p:nvPr/>
          </p:nvSpPr>
          <p:spPr>
            <a:xfrm rot="3096756" flipH="1">
              <a:off x="10593542" y="3443238"/>
              <a:ext cx="455709" cy="200287"/>
            </a:xfrm>
            <a:prstGeom prst="cube">
              <a:avLst>
                <a:gd name="adj" fmla="val 16927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9" name="Google Shape;149;p13"/>
          <p:cNvSpPr/>
          <p:nvPr/>
        </p:nvSpPr>
        <p:spPr>
          <a:xfrm rot="5717233" flipH="1">
            <a:off x="10926706" y="3394099"/>
            <a:ext cx="144354" cy="245274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0" name="Google Shape;150;p13"/>
          <p:cNvSpPr/>
          <p:nvPr/>
        </p:nvSpPr>
        <p:spPr>
          <a:xfrm rot="-8093423" flipH="1">
            <a:off x="5953585" y="2695350"/>
            <a:ext cx="442945" cy="225153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1" name="Google Shape;151;p13"/>
          <p:cNvSpPr/>
          <p:nvPr/>
        </p:nvSpPr>
        <p:spPr>
          <a:xfrm rot="-8437572" flipH="1">
            <a:off x="5987474" y="3229622"/>
            <a:ext cx="380119" cy="186183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" name="Google Shape;152;p13"/>
          <p:cNvSpPr/>
          <p:nvPr/>
        </p:nvSpPr>
        <p:spPr>
          <a:xfrm rot="10501913" flipH="1">
            <a:off x="6208110" y="3301141"/>
            <a:ext cx="659155" cy="186183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" name="Google Shape;153;p13"/>
          <p:cNvSpPr/>
          <p:nvPr/>
        </p:nvSpPr>
        <p:spPr>
          <a:xfrm rot="-8518269" flipH="1">
            <a:off x="6640619" y="2492579"/>
            <a:ext cx="377692" cy="196920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" name="Google Shape;154;p13">
            <a:hlinkClick r:id="rId3" action="ppaction://hlinksldjump"/>
          </p:cNvPr>
          <p:cNvSpPr/>
          <p:nvPr/>
        </p:nvSpPr>
        <p:spPr>
          <a:xfrm rot="-7363877">
            <a:off x="6266344" y="2458083"/>
            <a:ext cx="211820" cy="1016566"/>
          </a:xfrm>
          <a:custGeom>
            <a:avLst/>
            <a:gdLst/>
            <a:ahLst/>
            <a:cxnLst/>
            <a:rect l="l" t="t" r="r" b="b"/>
            <a:pathLst>
              <a:path w="452350" h="2170914" extrusionOk="0">
                <a:moveTo>
                  <a:pt x="0" y="210182"/>
                </a:moveTo>
                <a:cubicBezTo>
                  <a:pt x="0" y="326262"/>
                  <a:pt x="101262" y="420364"/>
                  <a:pt x="226175" y="420364"/>
                </a:cubicBezTo>
                <a:cubicBezTo>
                  <a:pt x="351088" y="420364"/>
                  <a:pt x="452350" y="326262"/>
                  <a:pt x="452350" y="210182"/>
                </a:cubicBezTo>
                <a:cubicBezTo>
                  <a:pt x="424649" y="930243"/>
                  <a:pt x="420946" y="956732"/>
                  <a:pt x="393245" y="1676793"/>
                </a:cubicBezTo>
                <a:cubicBezTo>
                  <a:pt x="393245" y="1792873"/>
                  <a:pt x="423343" y="2055136"/>
                  <a:pt x="214424" y="2168825"/>
                </a:cubicBezTo>
                <a:cubicBezTo>
                  <a:pt x="118658" y="2052176"/>
                  <a:pt x="74671" y="1690627"/>
                  <a:pt x="74671" y="1574547"/>
                </a:cubicBezTo>
                <a:lnTo>
                  <a:pt x="0" y="210182"/>
                </a:lnTo>
                <a:close/>
              </a:path>
              <a:path w="452350" h="2170914" fill="lighten" extrusionOk="0">
                <a:moveTo>
                  <a:pt x="0" y="210182"/>
                </a:moveTo>
                <a:cubicBezTo>
                  <a:pt x="0" y="94102"/>
                  <a:pt x="101262" y="0"/>
                  <a:pt x="226175" y="0"/>
                </a:cubicBezTo>
                <a:cubicBezTo>
                  <a:pt x="351088" y="0"/>
                  <a:pt x="452350" y="94102"/>
                  <a:pt x="452350" y="210182"/>
                </a:cubicBezTo>
                <a:cubicBezTo>
                  <a:pt x="452350" y="326262"/>
                  <a:pt x="351088" y="420364"/>
                  <a:pt x="226175" y="420364"/>
                </a:cubicBezTo>
                <a:cubicBezTo>
                  <a:pt x="101262" y="420364"/>
                  <a:pt x="0" y="326262"/>
                  <a:pt x="0" y="210182"/>
                </a:cubicBezTo>
                <a:close/>
              </a:path>
              <a:path w="452350" h="2170914" fill="none" extrusionOk="0">
                <a:moveTo>
                  <a:pt x="452350" y="210182"/>
                </a:moveTo>
                <a:cubicBezTo>
                  <a:pt x="452350" y="326262"/>
                  <a:pt x="351088" y="420364"/>
                  <a:pt x="226175" y="420364"/>
                </a:cubicBezTo>
                <a:cubicBezTo>
                  <a:pt x="101262" y="420364"/>
                  <a:pt x="0" y="326262"/>
                  <a:pt x="0" y="210182"/>
                </a:cubicBezTo>
                <a:cubicBezTo>
                  <a:pt x="0" y="94102"/>
                  <a:pt x="101262" y="0"/>
                  <a:pt x="226175" y="0"/>
                </a:cubicBezTo>
                <a:cubicBezTo>
                  <a:pt x="351088" y="0"/>
                  <a:pt x="452350" y="94102"/>
                  <a:pt x="452350" y="210182"/>
                </a:cubicBezTo>
                <a:lnTo>
                  <a:pt x="403362" y="1672265"/>
                </a:lnTo>
                <a:cubicBezTo>
                  <a:pt x="403362" y="1788345"/>
                  <a:pt x="420517" y="2024109"/>
                  <a:pt x="280592" y="2152410"/>
                </a:cubicBezTo>
                <a:cubicBezTo>
                  <a:pt x="140667" y="2280711"/>
                  <a:pt x="66863" y="1703875"/>
                  <a:pt x="66863" y="1587795"/>
                </a:cubicBezTo>
                <a:lnTo>
                  <a:pt x="0" y="210182"/>
                </a:lnTo>
              </a:path>
            </a:pathLst>
          </a:custGeom>
          <a:solidFill>
            <a:srgbClr val="C89058"/>
          </a:solidFill>
          <a:ln w="12700" cap="flat" cmpd="sng">
            <a:solidFill>
              <a:srgbClr val="40404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" name="Google Shape;155;p13"/>
          <p:cNvSpPr/>
          <p:nvPr/>
        </p:nvSpPr>
        <p:spPr>
          <a:xfrm rot="-810485">
            <a:off x="5954611" y="3127029"/>
            <a:ext cx="149701" cy="130068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6" name="Google Shape;156;p13"/>
          <p:cNvSpPr/>
          <p:nvPr/>
        </p:nvSpPr>
        <p:spPr>
          <a:xfrm rot="-932441">
            <a:off x="6319561" y="2767640"/>
            <a:ext cx="60365" cy="129826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" name="Google Shape;157;p13"/>
          <p:cNvSpPr/>
          <p:nvPr/>
        </p:nvSpPr>
        <p:spPr>
          <a:xfrm rot="-1086589">
            <a:off x="6334318" y="2869101"/>
            <a:ext cx="80284" cy="50666"/>
          </a:xfrm>
          <a:prstGeom prst="ellipse">
            <a:avLst/>
          </a:prstGeom>
          <a:solidFill>
            <a:srgbClr val="C8905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" name="Google Shape;158;p13"/>
          <p:cNvSpPr/>
          <p:nvPr/>
        </p:nvSpPr>
        <p:spPr>
          <a:xfrm rot="-810485">
            <a:off x="6249656" y="2943244"/>
            <a:ext cx="16858" cy="16858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" name="Google Shape;159;p13"/>
          <p:cNvSpPr/>
          <p:nvPr/>
        </p:nvSpPr>
        <p:spPr>
          <a:xfrm rot="-810485">
            <a:off x="6456471" y="2786962"/>
            <a:ext cx="16858" cy="16858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" name="Google Shape;160;p13"/>
          <p:cNvSpPr/>
          <p:nvPr/>
        </p:nvSpPr>
        <p:spPr>
          <a:xfrm rot="-810485">
            <a:off x="6481062" y="2809166"/>
            <a:ext cx="16858" cy="16858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61" name="Google Shape;161;p13"/>
          <p:cNvCxnSpPr/>
          <p:nvPr/>
        </p:nvCxnSpPr>
        <p:spPr>
          <a:xfrm rot="-810485" flipH="1">
            <a:off x="6105375" y="2988074"/>
            <a:ext cx="458262" cy="185535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62" name="Google Shape;162;p13">
            <a:hlinkClick r:id="rId3" action="ppaction://hlinksldjump"/>
          </p:cNvPr>
          <p:cNvCxnSpPr/>
          <p:nvPr/>
        </p:nvCxnSpPr>
        <p:spPr>
          <a:xfrm rot="-810485" flipH="1">
            <a:off x="6121914" y="3001130"/>
            <a:ext cx="367119" cy="148634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63" name="Google Shape;163;p13">
            <a:hlinkClick r:id="rId3" action="ppaction://hlinksldjump"/>
          </p:cNvPr>
          <p:cNvCxnSpPr/>
          <p:nvPr/>
        </p:nvCxnSpPr>
        <p:spPr>
          <a:xfrm rot="-810485" flipH="1">
            <a:off x="6140155" y="3088951"/>
            <a:ext cx="131511" cy="53245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4" name="Google Shape;164;p13"/>
          <p:cNvSpPr/>
          <p:nvPr/>
        </p:nvSpPr>
        <p:spPr>
          <a:xfrm rot="-8518269" flipH="1">
            <a:off x="6826220" y="2333497"/>
            <a:ext cx="377692" cy="196920"/>
          </a:xfrm>
          <a:prstGeom prst="cube">
            <a:avLst>
              <a:gd name="adj" fmla="val 16927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" name="Google Shape;165;p13"/>
          <p:cNvSpPr/>
          <p:nvPr/>
        </p:nvSpPr>
        <p:spPr>
          <a:xfrm rot="531055">
            <a:off x="4360700" y="3560001"/>
            <a:ext cx="775137" cy="548346"/>
          </a:xfrm>
          <a:custGeom>
            <a:avLst/>
            <a:gdLst/>
            <a:ahLst/>
            <a:cxnLst/>
            <a:rect l="l" t="t" r="r" b="b"/>
            <a:pathLst>
              <a:path w="1262743" h="1059543" extrusionOk="0">
                <a:moveTo>
                  <a:pt x="0" y="449943"/>
                </a:moveTo>
                <a:lnTo>
                  <a:pt x="87085" y="754743"/>
                </a:lnTo>
                <a:lnTo>
                  <a:pt x="667657" y="1059543"/>
                </a:lnTo>
                <a:lnTo>
                  <a:pt x="1262743" y="928914"/>
                </a:lnTo>
                <a:lnTo>
                  <a:pt x="1204685" y="493486"/>
                </a:lnTo>
                <a:lnTo>
                  <a:pt x="552150" y="536016"/>
                </a:lnTo>
                <a:lnTo>
                  <a:pt x="0" y="0"/>
                </a:lnTo>
                <a:lnTo>
                  <a:pt x="0" y="449943"/>
                </a:lnTo>
                <a:close/>
              </a:path>
            </a:pathLst>
          </a:custGeom>
          <a:solidFill>
            <a:srgbClr val="38562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" name="Google Shape;167;p13">
            <a:hlinkClick r:id="rId3" action="ppaction://hlinksldjump"/>
          </p:cNvPr>
          <p:cNvSpPr/>
          <p:nvPr/>
        </p:nvSpPr>
        <p:spPr>
          <a:xfrm>
            <a:off x="5858231" y="2661694"/>
            <a:ext cx="1028045" cy="676260"/>
          </a:xfrm>
          <a:custGeom>
            <a:avLst/>
            <a:gdLst/>
            <a:ahLst/>
            <a:cxnLst/>
            <a:rect l="l" t="t" r="r" b="b"/>
            <a:pathLst>
              <a:path w="1794510" h="800100" extrusionOk="0">
                <a:moveTo>
                  <a:pt x="1794510" y="57150"/>
                </a:moveTo>
                <a:lnTo>
                  <a:pt x="1588770" y="22860"/>
                </a:lnTo>
                <a:lnTo>
                  <a:pt x="1394460" y="0"/>
                </a:lnTo>
                <a:lnTo>
                  <a:pt x="754380" y="57150"/>
                </a:lnTo>
                <a:lnTo>
                  <a:pt x="57150" y="434340"/>
                </a:lnTo>
                <a:lnTo>
                  <a:pt x="0" y="651510"/>
                </a:lnTo>
                <a:lnTo>
                  <a:pt x="34290" y="765810"/>
                </a:lnTo>
                <a:lnTo>
                  <a:pt x="240030" y="800100"/>
                </a:lnTo>
                <a:lnTo>
                  <a:pt x="1154430" y="502920"/>
                </a:lnTo>
                <a:lnTo>
                  <a:pt x="1794510" y="57150"/>
                </a:lnTo>
                <a:close/>
              </a:path>
            </a:pathLst>
          </a:custGeom>
          <a:solidFill>
            <a:srgbClr val="FFFFFF">
              <a:alpha val="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Google Shape;177;p14">
            <a:extLst>
              <a:ext uri="{FF2B5EF4-FFF2-40B4-BE49-F238E27FC236}">
                <a16:creationId xmlns:a16="http://schemas.microsoft.com/office/drawing/2014/main" id="{4E08D1FF-FCD1-7EE2-177D-80EAE89E9A57}"/>
              </a:ext>
            </a:extLst>
          </p:cNvPr>
          <p:cNvSpPr/>
          <p:nvPr/>
        </p:nvSpPr>
        <p:spPr>
          <a:xfrm>
            <a:off x="2680012" y="5418360"/>
            <a:ext cx="275294" cy="200140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Google Shape;178;p14">
            <a:extLst>
              <a:ext uri="{FF2B5EF4-FFF2-40B4-BE49-F238E27FC236}">
                <a16:creationId xmlns:a16="http://schemas.microsoft.com/office/drawing/2014/main" id="{A08D61F7-B2BA-16AE-E645-40234EF15F07}"/>
              </a:ext>
            </a:extLst>
          </p:cNvPr>
          <p:cNvSpPr/>
          <p:nvPr/>
        </p:nvSpPr>
        <p:spPr>
          <a:xfrm>
            <a:off x="1290807" y="3777231"/>
            <a:ext cx="1469087" cy="1953887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Google Shape;179;p14">
            <a:extLst>
              <a:ext uri="{FF2B5EF4-FFF2-40B4-BE49-F238E27FC236}">
                <a16:creationId xmlns:a16="http://schemas.microsoft.com/office/drawing/2014/main" id="{8B7E3360-43FF-A2EB-0223-4FA6B7CAE65A}"/>
              </a:ext>
            </a:extLst>
          </p:cNvPr>
          <p:cNvSpPr/>
          <p:nvPr/>
        </p:nvSpPr>
        <p:spPr>
          <a:xfrm>
            <a:off x="2239593" y="4565328"/>
            <a:ext cx="57839" cy="5783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" name="Google Shape;180;p14">
            <a:extLst>
              <a:ext uri="{FF2B5EF4-FFF2-40B4-BE49-F238E27FC236}">
                <a16:creationId xmlns:a16="http://schemas.microsoft.com/office/drawing/2014/main" id="{DE899950-601C-5774-D12C-5B5DD59B2E73}"/>
              </a:ext>
            </a:extLst>
          </p:cNvPr>
          <p:cNvSpPr/>
          <p:nvPr/>
        </p:nvSpPr>
        <p:spPr>
          <a:xfrm>
            <a:off x="2599222" y="4488813"/>
            <a:ext cx="57839" cy="5783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" name="Google Shape;181;p14">
            <a:extLst>
              <a:ext uri="{FF2B5EF4-FFF2-40B4-BE49-F238E27FC236}">
                <a16:creationId xmlns:a16="http://schemas.microsoft.com/office/drawing/2014/main" id="{C3FD812A-A71C-A057-7825-7BD8C13CD5D3}"/>
              </a:ext>
            </a:extLst>
          </p:cNvPr>
          <p:cNvSpPr/>
          <p:nvPr/>
        </p:nvSpPr>
        <p:spPr>
          <a:xfrm>
            <a:off x="2484442" y="5032083"/>
            <a:ext cx="57839" cy="5783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" name="Google Shape;182;p14">
            <a:extLst>
              <a:ext uri="{FF2B5EF4-FFF2-40B4-BE49-F238E27FC236}">
                <a16:creationId xmlns:a16="http://schemas.microsoft.com/office/drawing/2014/main" id="{339F0931-6DA8-6524-B3AC-2C74B18CA86D}"/>
              </a:ext>
            </a:extLst>
          </p:cNvPr>
          <p:cNvSpPr/>
          <p:nvPr/>
        </p:nvSpPr>
        <p:spPr>
          <a:xfrm>
            <a:off x="2102029" y="5631047"/>
            <a:ext cx="275294" cy="200140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8" name="Google Shape;183;p14">
            <a:extLst>
              <a:ext uri="{FF2B5EF4-FFF2-40B4-BE49-F238E27FC236}">
                <a16:creationId xmlns:a16="http://schemas.microsoft.com/office/drawing/2014/main" id="{ADAE421A-A284-9A75-1CD7-3FF7CDDFA6CE}"/>
              </a:ext>
            </a:extLst>
          </p:cNvPr>
          <p:cNvCxnSpPr/>
          <p:nvPr/>
        </p:nvCxnSpPr>
        <p:spPr>
          <a:xfrm flipH="1">
            <a:off x="1290807" y="5345789"/>
            <a:ext cx="122424" cy="172641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9" name="Google Shape;184;p14">
            <a:extLst>
              <a:ext uri="{FF2B5EF4-FFF2-40B4-BE49-F238E27FC236}">
                <a16:creationId xmlns:a16="http://schemas.microsoft.com/office/drawing/2014/main" id="{88F03F59-D271-E38D-54E0-D4BF033CBE29}"/>
              </a:ext>
            </a:extLst>
          </p:cNvPr>
          <p:cNvCxnSpPr/>
          <p:nvPr/>
        </p:nvCxnSpPr>
        <p:spPr>
          <a:xfrm flipH="1">
            <a:off x="1298459" y="5403058"/>
            <a:ext cx="122424" cy="172641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0" name="Google Shape;185;p14">
            <a:extLst>
              <a:ext uri="{FF2B5EF4-FFF2-40B4-BE49-F238E27FC236}">
                <a16:creationId xmlns:a16="http://schemas.microsoft.com/office/drawing/2014/main" id="{AD9CFF3C-235E-3945-33C2-0C51982E101B}"/>
              </a:ext>
            </a:extLst>
          </p:cNvPr>
          <p:cNvCxnSpPr/>
          <p:nvPr/>
        </p:nvCxnSpPr>
        <p:spPr>
          <a:xfrm flipH="1">
            <a:off x="1329065" y="5432110"/>
            <a:ext cx="122424" cy="172641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1" name="Google Shape;186;p14">
            <a:extLst>
              <a:ext uri="{FF2B5EF4-FFF2-40B4-BE49-F238E27FC236}">
                <a16:creationId xmlns:a16="http://schemas.microsoft.com/office/drawing/2014/main" id="{EB932ADB-E4E0-BBBE-EA46-B818A2E9AAFE}"/>
              </a:ext>
            </a:extLst>
          </p:cNvPr>
          <p:cNvCxnSpPr/>
          <p:nvPr/>
        </p:nvCxnSpPr>
        <p:spPr>
          <a:xfrm flipH="1">
            <a:off x="1371149" y="5491769"/>
            <a:ext cx="97491" cy="139280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2" name="Google Shape;187;p14">
            <a:extLst>
              <a:ext uri="{FF2B5EF4-FFF2-40B4-BE49-F238E27FC236}">
                <a16:creationId xmlns:a16="http://schemas.microsoft.com/office/drawing/2014/main" id="{99693EBF-DA4C-1DD5-26A2-1417B83A7F9B}"/>
              </a:ext>
            </a:extLst>
          </p:cNvPr>
          <p:cNvCxnSpPr/>
          <p:nvPr/>
        </p:nvCxnSpPr>
        <p:spPr>
          <a:xfrm flipH="1">
            <a:off x="1413232" y="5544729"/>
            <a:ext cx="78229" cy="98364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3" name="Google Shape;188;p14">
            <a:extLst>
              <a:ext uri="{FF2B5EF4-FFF2-40B4-BE49-F238E27FC236}">
                <a16:creationId xmlns:a16="http://schemas.microsoft.com/office/drawing/2014/main" id="{6ECF7D74-D991-A566-BDAC-484B8A368A1C}"/>
              </a:ext>
            </a:extLst>
          </p:cNvPr>
          <p:cNvCxnSpPr/>
          <p:nvPr/>
        </p:nvCxnSpPr>
        <p:spPr>
          <a:xfrm flipH="1">
            <a:off x="1451489" y="5582143"/>
            <a:ext cx="61211" cy="75984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" name="Google Shape;189;p14">
            <a:extLst>
              <a:ext uri="{FF2B5EF4-FFF2-40B4-BE49-F238E27FC236}">
                <a16:creationId xmlns:a16="http://schemas.microsoft.com/office/drawing/2014/main" id="{34632FE6-0595-C352-0DD1-6BAFF9F31BF9}"/>
              </a:ext>
            </a:extLst>
          </p:cNvPr>
          <p:cNvSpPr/>
          <p:nvPr/>
        </p:nvSpPr>
        <p:spPr>
          <a:xfrm>
            <a:off x="1604519" y="3838444"/>
            <a:ext cx="692912" cy="197208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" name="Google Shape;190;p14">
            <a:extLst>
              <a:ext uri="{FF2B5EF4-FFF2-40B4-BE49-F238E27FC236}">
                <a16:creationId xmlns:a16="http://schemas.microsoft.com/office/drawing/2014/main" id="{95A10CAA-2554-4F57-D444-591FAC2B566B}"/>
              </a:ext>
            </a:extLst>
          </p:cNvPr>
          <p:cNvSpPr/>
          <p:nvPr/>
        </p:nvSpPr>
        <p:spPr>
          <a:xfrm rot="-3468885">
            <a:off x="1081922" y="4559188"/>
            <a:ext cx="207111" cy="445431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" name="Google Shape;191;p14">
            <a:extLst>
              <a:ext uri="{FF2B5EF4-FFF2-40B4-BE49-F238E27FC236}">
                <a16:creationId xmlns:a16="http://schemas.microsoft.com/office/drawing/2014/main" id="{D19103F7-5E64-E8C7-974F-B926D59513FD}"/>
              </a:ext>
            </a:extLst>
          </p:cNvPr>
          <p:cNvSpPr/>
          <p:nvPr/>
        </p:nvSpPr>
        <p:spPr>
          <a:xfrm rot="642058">
            <a:off x="1275505" y="4825056"/>
            <a:ext cx="275454" cy="172641"/>
          </a:xfrm>
          <a:prstGeom prst="ellipse">
            <a:avLst/>
          </a:prstGeom>
          <a:solidFill>
            <a:srgbClr val="C8905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E1B63598-B631-59FB-489A-8218397A741D}"/>
              </a:ext>
            </a:extLst>
          </p:cNvPr>
          <p:cNvGrpSpPr/>
          <p:nvPr/>
        </p:nvGrpSpPr>
        <p:grpSpPr>
          <a:xfrm>
            <a:off x="3162642" y="4842911"/>
            <a:ext cx="762387" cy="831606"/>
            <a:chOff x="5186688" y="3855031"/>
            <a:chExt cx="1619316" cy="1766338"/>
          </a:xfrm>
        </p:grpSpPr>
        <p:sp>
          <p:nvSpPr>
            <p:cNvPr id="18" name="直方体 17">
              <a:extLst>
                <a:ext uri="{FF2B5EF4-FFF2-40B4-BE49-F238E27FC236}">
                  <a16:creationId xmlns:a16="http://schemas.microsoft.com/office/drawing/2014/main" id="{58871295-BF72-6B81-604A-A240995E8204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直方体 18">
              <a:extLst>
                <a:ext uri="{FF2B5EF4-FFF2-40B4-BE49-F238E27FC236}">
                  <a16:creationId xmlns:a16="http://schemas.microsoft.com/office/drawing/2014/main" id="{A45B8BF0-241B-A4C1-27F2-4ABDA7A0A05B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直方体 19">
              <a:extLst>
                <a:ext uri="{FF2B5EF4-FFF2-40B4-BE49-F238E27FC236}">
                  <a16:creationId xmlns:a16="http://schemas.microsoft.com/office/drawing/2014/main" id="{752F00ED-F278-084B-96E4-AF42A3DCFC3D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5" name="Google Shape;796;p20">
            <a:hlinkClick r:id="rId4" action="ppaction://hlinksldjump"/>
            <a:extLst>
              <a:ext uri="{FF2B5EF4-FFF2-40B4-BE49-F238E27FC236}">
                <a16:creationId xmlns:a16="http://schemas.microsoft.com/office/drawing/2014/main" id="{7541D071-A4C6-3F63-DD5A-2D5C14CBA2E4}"/>
              </a:ext>
            </a:extLst>
          </p:cNvPr>
          <p:cNvSpPr txBox="1"/>
          <p:nvPr/>
        </p:nvSpPr>
        <p:spPr>
          <a:xfrm>
            <a:off x="1413561" y="5836223"/>
            <a:ext cx="1370850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ザイくん</a:t>
            </a:r>
            <a:endParaRPr sz="20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169" name="角丸四角形 168"/>
          <p:cNvSpPr/>
          <p:nvPr/>
        </p:nvSpPr>
        <p:spPr>
          <a:xfrm>
            <a:off x="4209960" y="4736278"/>
            <a:ext cx="2894944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70" name="グループ化 169"/>
          <p:cNvGrpSpPr/>
          <p:nvPr/>
        </p:nvGrpSpPr>
        <p:grpSpPr>
          <a:xfrm rot="1681169">
            <a:off x="6789727" y="4566351"/>
            <a:ext cx="564109" cy="193172"/>
            <a:chOff x="9364349" y="5301095"/>
            <a:chExt cx="371808" cy="127321"/>
          </a:xfrm>
        </p:grpSpPr>
        <p:cxnSp>
          <p:nvCxnSpPr>
            <p:cNvPr id="172" name="直線コネクタ 171"/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直線コネクタ 172"/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直線コネクタ 173"/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直線コネクタ 174"/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1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11EFA5AD-6D9C-8AC9-C84F-75EDEEA5F4E1}"/>
              </a:ext>
            </a:extLst>
          </p:cNvPr>
          <p:cNvSpPr txBox="1"/>
          <p:nvPr/>
        </p:nvSpPr>
        <p:spPr>
          <a:xfrm>
            <a:off x="4199890" y="4771974"/>
            <a:ext cx="2905013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►</a:t>
            </a:r>
            <a:r>
              <a:rPr lang="ja-JP" altLang="en-US" sz="3200" dirty="0">
                <a:ln w="12700">
                  <a:noFill/>
                </a:ln>
                <a:solidFill>
                  <a:schemeClr val="bg1"/>
                </a:solidFill>
                <a:latin typeface="+mj-ea"/>
                <a:ea typeface="+mj-ea"/>
                <a:sym typeface="Arial"/>
              </a:rPr>
              <a:t> </a:t>
            </a:r>
            <a:r>
              <a:rPr lang="ja-JP" altLang="en-US" sz="3200" b="1" dirty="0">
                <a:ln w="22225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はじめる</a:t>
            </a:r>
          </a:p>
        </p:txBody>
      </p:sp>
      <p:pic>
        <p:nvPicPr>
          <p:cNvPr id="176" name="グラフィックス 26" descr="右向き指示マーク 単色塗りつぶし">
            <a:extLst>
              <a:ext uri="{FF2B5EF4-FFF2-40B4-BE49-F238E27FC236}">
                <a16:creationId xmlns:a16="http://schemas.microsoft.com/office/drawing/2014/main" id="{0630FFD4-6F4D-2E6B-CD8E-BBAD3942792F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 rot="16200000">
            <a:off x="6243019" y="5287222"/>
            <a:ext cx="914400" cy="914400"/>
          </a:xfrm>
          <a:prstGeom prst="rect">
            <a:avLst/>
          </a:prstGeom>
        </p:spPr>
      </p:pic>
      <p:sp>
        <p:nvSpPr>
          <p:cNvPr id="21" name="Google Shape;111;p13">
            <a:extLst>
              <a:ext uri="{FF2B5EF4-FFF2-40B4-BE49-F238E27FC236}">
                <a16:creationId xmlns:a16="http://schemas.microsoft.com/office/drawing/2014/main" id="{8826F290-DAC5-E7B8-4C31-36E968E4245C}"/>
              </a:ext>
            </a:extLst>
          </p:cNvPr>
          <p:cNvSpPr txBox="1"/>
          <p:nvPr/>
        </p:nvSpPr>
        <p:spPr>
          <a:xfrm>
            <a:off x="8997860" y="354295"/>
            <a:ext cx="2709482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2000" dirty="0">
                <a:solidFill>
                  <a:schemeClr val="bg1">
                    <a:lumMod val="50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Ver.1.0.0(2023.12.21)</a:t>
            </a:r>
            <a:endParaRPr sz="2000" dirty="0">
              <a:solidFill>
                <a:schemeClr val="bg1">
                  <a:lumMod val="50000"/>
                </a:schemeClr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" name="Google Shape;1091;p24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" name="Google Shape;1092;p24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" name="Google Shape;1127;p24"/>
          <p:cNvSpPr txBox="1"/>
          <p:nvPr/>
        </p:nvSpPr>
        <p:spPr>
          <a:xfrm>
            <a:off x="738544" y="1579116"/>
            <a:ext cx="4933200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全部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「正解」です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！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9" name="Google Shape;1149;p24"/>
          <p:cNvSpPr txBox="1"/>
          <p:nvPr/>
        </p:nvSpPr>
        <p:spPr>
          <a:xfrm>
            <a:off x="7777494" y="1727389"/>
            <a:ext cx="3558538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模様がある（年輪がある）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2" name="Google Shape;1152;p24"/>
          <p:cNvSpPr txBox="1"/>
          <p:nvPr/>
        </p:nvSpPr>
        <p:spPr>
          <a:xfrm>
            <a:off x="723805" y="2470694"/>
            <a:ext cx="6021000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では、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工場長は木材のどんな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ところが好きですか？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6" name="Google Shape;1166;p24"/>
          <p:cNvSpPr txBox="1"/>
          <p:nvPr/>
        </p:nvSpPr>
        <p:spPr>
          <a:xfrm>
            <a:off x="2060291" y="1753829"/>
            <a:ext cx="10305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せい</a:t>
            </a: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かい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" name="Google Shape;1177;p24"/>
          <p:cNvSpPr txBox="1"/>
          <p:nvPr/>
        </p:nvSpPr>
        <p:spPr>
          <a:xfrm>
            <a:off x="619277" y="534183"/>
            <a:ext cx="2623542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u="sng" dirty="0">
                <a:solidFill>
                  <a:schemeClr val="dk1"/>
                </a:solidFill>
              </a:rPr>
              <a:t>あたたかみがある</a:t>
            </a:r>
            <a:endParaRPr sz="1600" u="sng" dirty="0">
              <a:solidFill>
                <a:schemeClr val="dk1"/>
              </a:solidFill>
            </a:endParaRPr>
          </a:p>
        </p:txBody>
      </p:sp>
      <p:sp>
        <p:nvSpPr>
          <p:cNvPr id="1178" name="Google Shape;1178;p24"/>
          <p:cNvSpPr txBox="1"/>
          <p:nvPr/>
        </p:nvSpPr>
        <p:spPr>
          <a:xfrm>
            <a:off x="606422" y="921950"/>
            <a:ext cx="3485314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u="sng" dirty="0">
                <a:solidFill>
                  <a:schemeClr val="dk1"/>
                </a:solidFill>
              </a:rPr>
              <a:t>やわらかい</a:t>
            </a:r>
            <a:endParaRPr sz="1600" u="sng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90" name="Google Shape;1178;p24"/>
          <p:cNvSpPr txBox="1"/>
          <p:nvPr/>
        </p:nvSpPr>
        <p:spPr>
          <a:xfrm>
            <a:off x="606128" y="1311401"/>
            <a:ext cx="2878623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u="sng" dirty="0">
                <a:solidFill>
                  <a:schemeClr val="dk1"/>
                </a:solidFill>
              </a:rPr>
              <a:t>いい香りがする</a:t>
            </a:r>
            <a:endParaRPr sz="1050" u="sng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91" name="Google Shape;1165;p24"/>
          <p:cNvSpPr/>
          <p:nvPr/>
        </p:nvSpPr>
        <p:spPr>
          <a:xfrm rot="5400000">
            <a:off x="2386414" y="613678"/>
            <a:ext cx="182217" cy="157084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1165;p24"/>
          <p:cNvSpPr/>
          <p:nvPr/>
        </p:nvSpPr>
        <p:spPr>
          <a:xfrm rot="5400000">
            <a:off x="1737688" y="1020995"/>
            <a:ext cx="182217" cy="157084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1165;p24"/>
          <p:cNvSpPr/>
          <p:nvPr/>
        </p:nvSpPr>
        <p:spPr>
          <a:xfrm rot="5400000">
            <a:off x="2171412" y="1402006"/>
            <a:ext cx="182217" cy="157084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Google Shape;1220;p25"/>
          <p:cNvSpPr/>
          <p:nvPr/>
        </p:nvSpPr>
        <p:spPr>
          <a:xfrm rot="4431364">
            <a:off x="3173362" y="4924954"/>
            <a:ext cx="189039" cy="595255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0" name="グループ化 59"/>
          <p:cNvGrpSpPr/>
          <p:nvPr/>
        </p:nvGrpSpPr>
        <p:grpSpPr>
          <a:xfrm flipH="1">
            <a:off x="4249277" y="3850862"/>
            <a:ext cx="1859027" cy="1874733"/>
            <a:chOff x="5985055" y="876960"/>
            <a:chExt cx="1891887" cy="1874733"/>
          </a:xfrm>
        </p:grpSpPr>
        <p:sp>
          <p:nvSpPr>
            <p:cNvPr id="61" name="Google Shape;1220;p25"/>
            <p:cNvSpPr/>
            <p:nvPr/>
          </p:nvSpPr>
          <p:spPr>
            <a:xfrm rot="4749965">
              <a:off x="7484795" y="1607364"/>
              <a:ext cx="189039" cy="59525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" name="Google Shape;1221;p25"/>
            <p:cNvSpPr/>
            <p:nvPr/>
          </p:nvSpPr>
          <p:spPr>
            <a:xfrm>
              <a:off x="7253042" y="2374888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1222;p25"/>
            <p:cNvSpPr/>
            <p:nvPr/>
          </p:nvSpPr>
          <p:spPr>
            <a:xfrm>
              <a:off x="6085273" y="876960"/>
              <a:ext cx="1340897" cy="178339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Google Shape;1223;p25"/>
            <p:cNvSpPr/>
            <p:nvPr/>
          </p:nvSpPr>
          <p:spPr>
            <a:xfrm>
              <a:off x="6951269" y="1596289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Google Shape;1224;p25"/>
            <p:cNvSpPr/>
            <p:nvPr/>
          </p:nvSpPr>
          <p:spPr>
            <a:xfrm>
              <a:off x="7279517" y="1526451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1225;p25"/>
            <p:cNvSpPr/>
            <p:nvPr/>
          </p:nvSpPr>
          <p:spPr>
            <a:xfrm>
              <a:off x="7174754" y="2022317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" name="Google Shape;1226;p25"/>
            <p:cNvSpPr/>
            <p:nvPr/>
          </p:nvSpPr>
          <p:spPr>
            <a:xfrm>
              <a:off x="6725492" y="2569017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8" name="Google Shape;1227;p25"/>
            <p:cNvCxnSpPr/>
            <p:nvPr/>
          </p:nvCxnSpPr>
          <p:spPr>
            <a:xfrm flipH="1">
              <a:off x="5985055" y="2308650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" name="Google Shape;1228;p25"/>
            <p:cNvCxnSpPr/>
            <p:nvPr/>
          </p:nvCxnSpPr>
          <p:spPr>
            <a:xfrm flipH="1">
              <a:off x="5992039" y="2360921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0" name="Google Shape;1229;p25"/>
            <p:cNvCxnSpPr/>
            <p:nvPr/>
          </p:nvCxnSpPr>
          <p:spPr>
            <a:xfrm flipH="1">
              <a:off x="6019974" y="2387438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1" name="Google Shape;1230;p25"/>
            <p:cNvCxnSpPr/>
            <p:nvPr/>
          </p:nvCxnSpPr>
          <p:spPr>
            <a:xfrm flipH="1">
              <a:off x="6058386" y="2441892"/>
              <a:ext cx="88984" cy="12712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2" name="Google Shape;1231;p25"/>
            <p:cNvCxnSpPr/>
            <p:nvPr/>
          </p:nvCxnSpPr>
          <p:spPr>
            <a:xfrm flipH="1">
              <a:off x="6096797" y="2490230"/>
              <a:ext cx="71403" cy="8978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3" name="Google Shape;1232;p25"/>
            <p:cNvCxnSpPr/>
            <p:nvPr/>
          </p:nvCxnSpPr>
          <p:spPr>
            <a:xfrm flipH="1">
              <a:off x="6131716" y="2524380"/>
              <a:ext cx="55870" cy="6935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4" name="Google Shape;1233;p25"/>
            <p:cNvSpPr/>
            <p:nvPr/>
          </p:nvSpPr>
          <p:spPr>
            <a:xfrm>
              <a:off x="6371610" y="932832"/>
              <a:ext cx="632451" cy="1800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" name="Google Shape;1221;p25"/>
          <p:cNvSpPr/>
          <p:nvPr/>
        </p:nvSpPr>
        <p:spPr>
          <a:xfrm>
            <a:off x="3090791" y="5716972"/>
            <a:ext cx="251272" cy="18267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Google Shape;1222;p25"/>
          <p:cNvSpPr/>
          <p:nvPr/>
        </p:nvSpPr>
        <p:spPr>
          <a:xfrm>
            <a:off x="1822804" y="4219044"/>
            <a:ext cx="1340898" cy="1783396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1223;p25"/>
          <p:cNvSpPr/>
          <p:nvPr/>
        </p:nvSpPr>
        <p:spPr>
          <a:xfrm>
            <a:off x="2688801" y="4938373"/>
            <a:ext cx="52792" cy="5279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1224;p25"/>
          <p:cNvSpPr/>
          <p:nvPr/>
        </p:nvSpPr>
        <p:spPr>
          <a:xfrm>
            <a:off x="3017050" y="4868535"/>
            <a:ext cx="52792" cy="5279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" name="Google Shape;1225;p25"/>
          <p:cNvSpPr/>
          <p:nvPr/>
        </p:nvSpPr>
        <p:spPr>
          <a:xfrm>
            <a:off x="2912285" y="5364401"/>
            <a:ext cx="52792" cy="5279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" name="Google Shape;1226;p25"/>
          <p:cNvSpPr/>
          <p:nvPr/>
        </p:nvSpPr>
        <p:spPr>
          <a:xfrm>
            <a:off x="2563241" y="5911101"/>
            <a:ext cx="251272" cy="18267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81" name="Google Shape;1227;p25"/>
          <p:cNvCxnSpPr/>
          <p:nvPr/>
        </p:nvCxnSpPr>
        <p:spPr>
          <a:xfrm flipH="1">
            <a:off x="1822804" y="5650734"/>
            <a:ext cx="111742" cy="15757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82" name="Google Shape;1228;p25"/>
          <p:cNvCxnSpPr/>
          <p:nvPr/>
        </p:nvCxnSpPr>
        <p:spPr>
          <a:xfrm flipH="1">
            <a:off x="1829788" y="5703005"/>
            <a:ext cx="111742" cy="15757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83" name="Google Shape;1229;p25"/>
          <p:cNvCxnSpPr/>
          <p:nvPr/>
        </p:nvCxnSpPr>
        <p:spPr>
          <a:xfrm flipH="1">
            <a:off x="1857723" y="5729522"/>
            <a:ext cx="111742" cy="15757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84" name="Google Shape;1230;p25"/>
          <p:cNvCxnSpPr/>
          <p:nvPr/>
        </p:nvCxnSpPr>
        <p:spPr>
          <a:xfrm flipH="1">
            <a:off x="1896135" y="5783976"/>
            <a:ext cx="88984" cy="12712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85" name="Google Shape;1231;p25"/>
          <p:cNvCxnSpPr/>
          <p:nvPr/>
        </p:nvCxnSpPr>
        <p:spPr>
          <a:xfrm flipH="1">
            <a:off x="1934546" y="5832314"/>
            <a:ext cx="71403" cy="89781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86" name="Google Shape;1232;p25"/>
          <p:cNvCxnSpPr/>
          <p:nvPr/>
        </p:nvCxnSpPr>
        <p:spPr>
          <a:xfrm flipH="1">
            <a:off x="1969465" y="5866464"/>
            <a:ext cx="55870" cy="69354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" name="Google Shape;1233;p25"/>
          <p:cNvSpPr/>
          <p:nvPr/>
        </p:nvSpPr>
        <p:spPr>
          <a:xfrm>
            <a:off x="2109142" y="4274916"/>
            <a:ext cx="632451" cy="180000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1256;p25"/>
          <p:cNvSpPr txBox="1"/>
          <p:nvPr/>
        </p:nvSpPr>
        <p:spPr>
          <a:xfrm>
            <a:off x="4582430" y="5143702"/>
            <a:ext cx="1143741" cy="40011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工場長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" name="フリーフォーム 88"/>
          <p:cNvSpPr/>
          <p:nvPr/>
        </p:nvSpPr>
        <p:spPr>
          <a:xfrm>
            <a:off x="4621422" y="4424811"/>
            <a:ext cx="326244" cy="277019"/>
          </a:xfrm>
          <a:custGeom>
            <a:avLst/>
            <a:gdLst>
              <a:gd name="connsiteX0" fmla="*/ 288298 w 349452"/>
              <a:gd name="connsiteY0" fmla="*/ 276650 h 277019"/>
              <a:gd name="connsiteX1" fmla="*/ 273737 w 349452"/>
              <a:gd name="connsiteY1" fmla="*/ 270826 h 277019"/>
              <a:gd name="connsiteX2" fmla="*/ 247528 w 349452"/>
              <a:gd name="connsiteY2" fmla="*/ 265001 h 277019"/>
              <a:gd name="connsiteX3" fmla="*/ 232968 w 349452"/>
              <a:gd name="connsiteY3" fmla="*/ 259177 h 277019"/>
              <a:gd name="connsiteX4" fmla="*/ 203847 w 349452"/>
              <a:gd name="connsiteY4" fmla="*/ 256265 h 277019"/>
              <a:gd name="connsiteX5" fmla="*/ 189286 w 349452"/>
              <a:gd name="connsiteY5" fmla="*/ 253353 h 277019"/>
              <a:gd name="connsiteX6" fmla="*/ 177638 w 349452"/>
              <a:gd name="connsiteY6" fmla="*/ 250441 h 277019"/>
              <a:gd name="connsiteX7" fmla="*/ 151429 w 349452"/>
              <a:gd name="connsiteY7" fmla="*/ 244617 h 277019"/>
              <a:gd name="connsiteX8" fmla="*/ 142693 w 349452"/>
              <a:gd name="connsiteY8" fmla="*/ 241705 h 277019"/>
              <a:gd name="connsiteX9" fmla="*/ 119396 w 349452"/>
              <a:gd name="connsiteY9" fmla="*/ 235880 h 277019"/>
              <a:gd name="connsiteX10" fmla="*/ 99011 w 349452"/>
              <a:gd name="connsiteY10" fmla="*/ 230056 h 277019"/>
              <a:gd name="connsiteX11" fmla="*/ 90275 w 349452"/>
              <a:gd name="connsiteY11" fmla="*/ 224232 h 277019"/>
              <a:gd name="connsiteX12" fmla="*/ 78627 w 349452"/>
              <a:gd name="connsiteY12" fmla="*/ 221320 h 277019"/>
              <a:gd name="connsiteX13" fmla="*/ 58242 w 349452"/>
              <a:gd name="connsiteY13" fmla="*/ 212584 h 277019"/>
              <a:gd name="connsiteX14" fmla="*/ 49505 w 349452"/>
              <a:gd name="connsiteY14" fmla="*/ 203847 h 277019"/>
              <a:gd name="connsiteX15" fmla="*/ 32033 w 349452"/>
              <a:gd name="connsiteY15" fmla="*/ 192199 h 277019"/>
              <a:gd name="connsiteX16" fmla="*/ 20384 w 349452"/>
              <a:gd name="connsiteY16" fmla="*/ 174726 h 277019"/>
              <a:gd name="connsiteX17" fmla="*/ 14560 w 349452"/>
              <a:gd name="connsiteY17" fmla="*/ 165990 h 277019"/>
              <a:gd name="connsiteX18" fmla="*/ 11648 w 349452"/>
              <a:gd name="connsiteY18" fmla="*/ 157254 h 277019"/>
              <a:gd name="connsiteX19" fmla="*/ 5824 w 349452"/>
              <a:gd name="connsiteY19" fmla="*/ 142693 h 277019"/>
              <a:gd name="connsiteX20" fmla="*/ 2912 w 349452"/>
              <a:gd name="connsiteY20" fmla="*/ 128133 h 277019"/>
              <a:gd name="connsiteX21" fmla="*/ 0 w 349452"/>
              <a:gd name="connsiteY21" fmla="*/ 116484 h 277019"/>
              <a:gd name="connsiteX22" fmla="*/ 2912 w 349452"/>
              <a:gd name="connsiteY22" fmla="*/ 49506 h 277019"/>
              <a:gd name="connsiteX23" fmla="*/ 26209 w 349452"/>
              <a:gd name="connsiteY23" fmla="*/ 23297 h 277019"/>
              <a:gd name="connsiteX24" fmla="*/ 34945 w 349452"/>
              <a:gd name="connsiteY24" fmla="*/ 17473 h 277019"/>
              <a:gd name="connsiteX25" fmla="*/ 75714 w 349452"/>
              <a:gd name="connsiteY25" fmla="*/ 11649 h 277019"/>
              <a:gd name="connsiteX26" fmla="*/ 101923 w 349452"/>
              <a:gd name="connsiteY26" fmla="*/ 5824 h 277019"/>
              <a:gd name="connsiteX27" fmla="*/ 125220 w 349452"/>
              <a:gd name="connsiteY27" fmla="*/ 0 h 277019"/>
              <a:gd name="connsiteX28" fmla="*/ 230056 w 349452"/>
              <a:gd name="connsiteY28" fmla="*/ 2912 h 277019"/>
              <a:gd name="connsiteX29" fmla="*/ 247528 w 349452"/>
              <a:gd name="connsiteY29" fmla="*/ 5824 h 277019"/>
              <a:gd name="connsiteX30" fmla="*/ 267913 w 349452"/>
              <a:gd name="connsiteY30" fmla="*/ 11649 h 277019"/>
              <a:gd name="connsiteX31" fmla="*/ 276649 w 349452"/>
              <a:gd name="connsiteY31" fmla="*/ 17473 h 277019"/>
              <a:gd name="connsiteX32" fmla="*/ 288298 w 349452"/>
              <a:gd name="connsiteY32" fmla="*/ 32033 h 277019"/>
              <a:gd name="connsiteX33" fmla="*/ 297034 w 349452"/>
              <a:gd name="connsiteY33" fmla="*/ 40770 h 277019"/>
              <a:gd name="connsiteX34" fmla="*/ 299946 w 349452"/>
              <a:gd name="connsiteY34" fmla="*/ 52418 h 277019"/>
              <a:gd name="connsiteX35" fmla="*/ 305770 w 349452"/>
              <a:gd name="connsiteY35" fmla="*/ 61154 h 277019"/>
              <a:gd name="connsiteX36" fmla="*/ 311595 w 349452"/>
              <a:gd name="connsiteY36" fmla="*/ 72803 h 277019"/>
              <a:gd name="connsiteX37" fmla="*/ 323243 w 349452"/>
              <a:gd name="connsiteY37" fmla="*/ 90275 h 277019"/>
              <a:gd name="connsiteX38" fmla="*/ 329067 w 349452"/>
              <a:gd name="connsiteY38" fmla="*/ 101924 h 277019"/>
              <a:gd name="connsiteX39" fmla="*/ 334891 w 349452"/>
              <a:gd name="connsiteY39" fmla="*/ 110660 h 277019"/>
              <a:gd name="connsiteX40" fmla="*/ 340716 w 349452"/>
              <a:gd name="connsiteY40" fmla="*/ 131045 h 277019"/>
              <a:gd name="connsiteX41" fmla="*/ 343628 w 349452"/>
              <a:gd name="connsiteY41" fmla="*/ 139781 h 277019"/>
              <a:gd name="connsiteX42" fmla="*/ 346540 w 349452"/>
              <a:gd name="connsiteY42" fmla="*/ 160166 h 277019"/>
              <a:gd name="connsiteX43" fmla="*/ 349452 w 349452"/>
              <a:gd name="connsiteY43" fmla="*/ 171814 h 277019"/>
              <a:gd name="connsiteX44" fmla="*/ 346540 w 349452"/>
              <a:gd name="connsiteY44" fmla="*/ 206759 h 277019"/>
              <a:gd name="connsiteX45" fmla="*/ 331979 w 349452"/>
              <a:gd name="connsiteY45" fmla="*/ 232968 h 277019"/>
              <a:gd name="connsiteX46" fmla="*/ 323243 w 349452"/>
              <a:gd name="connsiteY46" fmla="*/ 235880 h 277019"/>
              <a:gd name="connsiteX47" fmla="*/ 317419 w 349452"/>
              <a:gd name="connsiteY47" fmla="*/ 241705 h 277019"/>
              <a:gd name="connsiteX48" fmla="*/ 299946 w 349452"/>
              <a:gd name="connsiteY48" fmla="*/ 247529 h 277019"/>
              <a:gd name="connsiteX49" fmla="*/ 291210 w 349452"/>
              <a:gd name="connsiteY49" fmla="*/ 253353 h 277019"/>
              <a:gd name="connsiteX50" fmla="*/ 262089 w 349452"/>
              <a:gd name="connsiteY50" fmla="*/ 259177 h 277019"/>
              <a:gd name="connsiteX51" fmla="*/ 288298 w 349452"/>
              <a:gd name="connsiteY51" fmla="*/ 276650 h 277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49452" h="277019">
                <a:moveTo>
                  <a:pt x="288298" y="276650"/>
                </a:moveTo>
                <a:cubicBezTo>
                  <a:pt x="290239" y="278591"/>
                  <a:pt x="278744" y="272328"/>
                  <a:pt x="273737" y="270826"/>
                </a:cubicBezTo>
                <a:cubicBezTo>
                  <a:pt x="250640" y="263897"/>
                  <a:pt x="267708" y="271728"/>
                  <a:pt x="247528" y="265001"/>
                </a:cubicBezTo>
                <a:cubicBezTo>
                  <a:pt x="242569" y="263348"/>
                  <a:pt x="238094" y="260202"/>
                  <a:pt x="232968" y="259177"/>
                </a:cubicBezTo>
                <a:cubicBezTo>
                  <a:pt x="223402" y="257264"/>
                  <a:pt x="213517" y="257554"/>
                  <a:pt x="203847" y="256265"/>
                </a:cubicBezTo>
                <a:cubicBezTo>
                  <a:pt x="198941" y="255611"/>
                  <a:pt x="194118" y="254427"/>
                  <a:pt x="189286" y="253353"/>
                </a:cubicBezTo>
                <a:cubicBezTo>
                  <a:pt x="185379" y="252485"/>
                  <a:pt x="181545" y="251309"/>
                  <a:pt x="177638" y="250441"/>
                </a:cubicBezTo>
                <a:cubicBezTo>
                  <a:pt x="164124" y="247438"/>
                  <a:pt x="163859" y="248168"/>
                  <a:pt x="151429" y="244617"/>
                </a:cubicBezTo>
                <a:cubicBezTo>
                  <a:pt x="148478" y="243774"/>
                  <a:pt x="145654" y="242513"/>
                  <a:pt x="142693" y="241705"/>
                </a:cubicBezTo>
                <a:cubicBezTo>
                  <a:pt x="134970" y="239599"/>
                  <a:pt x="126990" y="238411"/>
                  <a:pt x="119396" y="235880"/>
                </a:cubicBezTo>
                <a:cubicBezTo>
                  <a:pt x="106863" y="231702"/>
                  <a:pt x="113638" y="233712"/>
                  <a:pt x="99011" y="230056"/>
                </a:cubicBezTo>
                <a:cubicBezTo>
                  <a:pt x="96099" y="228115"/>
                  <a:pt x="93492" y="225611"/>
                  <a:pt x="90275" y="224232"/>
                </a:cubicBezTo>
                <a:cubicBezTo>
                  <a:pt x="86596" y="222655"/>
                  <a:pt x="82475" y="222419"/>
                  <a:pt x="78627" y="221320"/>
                </a:cubicBezTo>
                <a:cubicBezTo>
                  <a:pt x="72289" y="219509"/>
                  <a:pt x="63420" y="216283"/>
                  <a:pt x="58242" y="212584"/>
                </a:cubicBezTo>
                <a:cubicBezTo>
                  <a:pt x="54891" y="210190"/>
                  <a:pt x="52756" y="206376"/>
                  <a:pt x="49505" y="203847"/>
                </a:cubicBezTo>
                <a:cubicBezTo>
                  <a:pt x="43980" y="199550"/>
                  <a:pt x="32033" y="192199"/>
                  <a:pt x="32033" y="192199"/>
                </a:cubicBezTo>
                <a:lnTo>
                  <a:pt x="20384" y="174726"/>
                </a:lnTo>
                <a:cubicBezTo>
                  <a:pt x="18443" y="171814"/>
                  <a:pt x="15667" y="169310"/>
                  <a:pt x="14560" y="165990"/>
                </a:cubicBezTo>
                <a:cubicBezTo>
                  <a:pt x="13589" y="163078"/>
                  <a:pt x="12726" y="160128"/>
                  <a:pt x="11648" y="157254"/>
                </a:cubicBezTo>
                <a:cubicBezTo>
                  <a:pt x="9813" y="152359"/>
                  <a:pt x="7326" y="147700"/>
                  <a:pt x="5824" y="142693"/>
                </a:cubicBezTo>
                <a:cubicBezTo>
                  <a:pt x="4402" y="137952"/>
                  <a:pt x="3986" y="132965"/>
                  <a:pt x="2912" y="128133"/>
                </a:cubicBezTo>
                <a:cubicBezTo>
                  <a:pt x="2044" y="124226"/>
                  <a:pt x="971" y="120367"/>
                  <a:pt x="0" y="116484"/>
                </a:cubicBezTo>
                <a:cubicBezTo>
                  <a:pt x="971" y="94158"/>
                  <a:pt x="-363" y="71612"/>
                  <a:pt x="2912" y="49506"/>
                </a:cubicBezTo>
                <a:cubicBezTo>
                  <a:pt x="3624" y="44701"/>
                  <a:pt x="25387" y="23845"/>
                  <a:pt x="26209" y="23297"/>
                </a:cubicBezTo>
                <a:cubicBezTo>
                  <a:pt x="29121" y="21356"/>
                  <a:pt x="31728" y="18852"/>
                  <a:pt x="34945" y="17473"/>
                </a:cubicBezTo>
                <a:cubicBezTo>
                  <a:pt x="44757" y="13268"/>
                  <a:pt x="70155" y="12344"/>
                  <a:pt x="75714" y="11649"/>
                </a:cubicBezTo>
                <a:cubicBezTo>
                  <a:pt x="107768" y="7642"/>
                  <a:pt x="81579" y="10910"/>
                  <a:pt x="101923" y="5824"/>
                </a:cubicBezTo>
                <a:lnTo>
                  <a:pt x="125220" y="0"/>
                </a:lnTo>
                <a:lnTo>
                  <a:pt x="230056" y="2912"/>
                </a:lnTo>
                <a:cubicBezTo>
                  <a:pt x="235954" y="3193"/>
                  <a:pt x="241738" y="4666"/>
                  <a:pt x="247528" y="5824"/>
                </a:cubicBezTo>
                <a:cubicBezTo>
                  <a:pt x="250645" y="6447"/>
                  <a:pt x="264208" y="9796"/>
                  <a:pt x="267913" y="11649"/>
                </a:cubicBezTo>
                <a:cubicBezTo>
                  <a:pt x="271043" y="13214"/>
                  <a:pt x="273916" y="15287"/>
                  <a:pt x="276649" y="17473"/>
                </a:cubicBezTo>
                <a:cubicBezTo>
                  <a:pt x="285123" y="24252"/>
                  <a:pt x="280729" y="22949"/>
                  <a:pt x="288298" y="32033"/>
                </a:cubicBezTo>
                <a:cubicBezTo>
                  <a:pt x="290934" y="35197"/>
                  <a:pt x="294122" y="37858"/>
                  <a:pt x="297034" y="40770"/>
                </a:cubicBezTo>
                <a:cubicBezTo>
                  <a:pt x="298005" y="44653"/>
                  <a:pt x="298369" y="48739"/>
                  <a:pt x="299946" y="52418"/>
                </a:cubicBezTo>
                <a:cubicBezTo>
                  <a:pt x="301325" y="55635"/>
                  <a:pt x="304034" y="58115"/>
                  <a:pt x="305770" y="61154"/>
                </a:cubicBezTo>
                <a:cubicBezTo>
                  <a:pt x="307924" y="64923"/>
                  <a:pt x="309361" y="69080"/>
                  <a:pt x="311595" y="72803"/>
                </a:cubicBezTo>
                <a:cubicBezTo>
                  <a:pt x="315196" y="78805"/>
                  <a:pt x="320113" y="84014"/>
                  <a:pt x="323243" y="90275"/>
                </a:cubicBezTo>
                <a:cubicBezTo>
                  <a:pt x="325184" y="94158"/>
                  <a:pt x="326913" y="98155"/>
                  <a:pt x="329067" y="101924"/>
                </a:cubicBezTo>
                <a:cubicBezTo>
                  <a:pt x="330803" y="104963"/>
                  <a:pt x="333326" y="107530"/>
                  <a:pt x="334891" y="110660"/>
                </a:cubicBezTo>
                <a:cubicBezTo>
                  <a:pt x="337222" y="115321"/>
                  <a:pt x="339470" y="126682"/>
                  <a:pt x="340716" y="131045"/>
                </a:cubicBezTo>
                <a:cubicBezTo>
                  <a:pt x="341559" y="133996"/>
                  <a:pt x="342657" y="136869"/>
                  <a:pt x="343628" y="139781"/>
                </a:cubicBezTo>
                <a:cubicBezTo>
                  <a:pt x="344599" y="146576"/>
                  <a:pt x="345312" y="153413"/>
                  <a:pt x="346540" y="160166"/>
                </a:cubicBezTo>
                <a:cubicBezTo>
                  <a:pt x="347256" y="164104"/>
                  <a:pt x="349452" y="167812"/>
                  <a:pt x="349452" y="171814"/>
                </a:cubicBezTo>
                <a:cubicBezTo>
                  <a:pt x="349452" y="183503"/>
                  <a:pt x="348085" y="195173"/>
                  <a:pt x="346540" y="206759"/>
                </a:cubicBezTo>
                <a:cubicBezTo>
                  <a:pt x="345586" y="213915"/>
                  <a:pt x="335820" y="231688"/>
                  <a:pt x="331979" y="232968"/>
                </a:cubicBezTo>
                <a:lnTo>
                  <a:pt x="323243" y="235880"/>
                </a:lnTo>
                <a:cubicBezTo>
                  <a:pt x="321302" y="237822"/>
                  <a:pt x="319875" y="240477"/>
                  <a:pt x="317419" y="241705"/>
                </a:cubicBezTo>
                <a:cubicBezTo>
                  <a:pt x="311928" y="244451"/>
                  <a:pt x="299946" y="247529"/>
                  <a:pt x="299946" y="247529"/>
                </a:cubicBezTo>
                <a:cubicBezTo>
                  <a:pt x="297034" y="249470"/>
                  <a:pt x="294340" y="251788"/>
                  <a:pt x="291210" y="253353"/>
                </a:cubicBezTo>
                <a:cubicBezTo>
                  <a:pt x="282838" y="257539"/>
                  <a:pt x="270138" y="257836"/>
                  <a:pt x="262089" y="259177"/>
                </a:cubicBezTo>
                <a:cubicBezTo>
                  <a:pt x="242332" y="262470"/>
                  <a:pt x="286357" y="274709"/>
                  <a:pt x="288298" y="276650"/>
                </a:cubicBezTo>
                <a:close/>
              </a:path>
            </a:pathLst>
          </a:custGeom>
          <a:noFill/>
          <a:ln>
            <a:solidFill>
              <a:schemeClr val="tx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 91"/>
          <p:cNvSpPr/>
          <p:nvPr/>
        </p:nvSpPr>
        <p:spPr>
          <a:xfrm>
            <a:off x="5059060" y="4497906"/>
            <a:ext cx="343343" cy="232956"/>
          </a:xfrm>
          <a:custGeom>
            <a:avLst/>
            <a:gdLst>
              <a:gd name="connsiteX0" fmla="*/ 265001 w 396046"/>
              <a:gd name="connsiteY0" fmla="*/ 230056 h 232956"/>
              <a:gd name="connsiteX1" fmla="*/ 84451 w 396046"/>
              <a:gd name="connsiteY1" fmla="*/ 230056 h 232956"/>
              <a:gd name="connsiteX2" fmla="*/ 69890 w 396046"/>
              <a:gd name="connsiteY2" fmla="*/ 224232 h 232956"/>
              <a:gd name="connsiteX3" fmla="*/ 46593 w 396046"/>
              <a:gd name="connsiteY3" fmla="*/ 198023 h 232956"/>
              <a:gd name="connsiteX4" fmla="*/ 29121 w 396046"/>
              <a:gd name="connsiteY4" fmla="*/ 180551 h 232956"/>
              <a:gd name="connsiteX5" fmla="*/ 17472 w 396046"/>
              <a:gd name="connsiteY5" fmla="*/ 157254 h 232956"/>
              <a:gd name="connsiteX6" fmla="*/ 11648 w 396046"/>
              <a:gd name="connsiteY6" fmla="*/ 145605 h 232956"/>
              <a:gd name="connsiteX7" fmla="*/ 8736 w 396046"/>
              <a:gd name="connsiteY7" fmla="*/ 136869 h 232956"/>
              <a:gd name="connsiteX8" fmla="*/ 0 w 396046"/>
              <a:gd name="connsiteY8" fmla="*/ 110660 h 232956"/>
              <a:gd name="connsiteX9" fmla="*/ 2912 w 396046"/>
              <a:gd name="connsiteY9" fmla="*/ 66979 h 232956"/>
              <a:gd name="connsiteX10" fmla="*/ 8736 w 396046"/>
              <a:gd name="connsiteY10" fmla="*/ 58242 h 232956"/>
              <a:gd name="connsiteX11" fmla="*/ 11648 w 396046"/>
              <a:gd name="connsiteY11" fmla="*/ 49506 h 232956"/>
              <a:gd name="connsiteX12" fmla="*/ 26209 w 396046"/>
              <a:gd name="connsiteY12" fmla="*/ 34945 h 232956"/>
              <a:gd name="connsiteX13" fmla="*/ 43681 w 396046"/>
              <a:gd name="connsiteY13" fmla="*/ 20385 h 232956"/>
              <a:gd name="connsiteX14" fmla="*/ 64066 w 396046"/>
              <a:gd name="connsiteY14" fmla="*/ 8737 h 232956"/>
              <a:gd name="connsiteX15" fmla="*/ 81539 w 396046"/>
              <a:gd name="connsiteY15" fmla="*/ 5824 h 232956"/>
              <a:gd name="connsiteX16" fmla="*/ 90275 w 396046"/>
              <a:gd name="connsiteY16" fmla="*/ 2912 h 232956"/>
              <a:gd name="connsiteX17" fmla="*/ 101923 w 396046"/>
              <a:gd name="connsiteY17" fmla="*/ 0 h 232956"/>
              <a:gd name="connsiteX18" fmla="*/ 285386 w 396046"/>
              <a:gd name="connsiteY18" fmla="*/ 2912 h 232956"/>
              <a:gd name="connsiteX19" fmla="*/ 308683 w 396046"/>
              <a:gd name="connsiteY19" fmla="*/ 14561 h 232956"/>
              <a:gd name="connsiteX20" fmla="*/ 323243 w 396046"/>
              <a:gd name="connsiteY20" fmla="*/ 29121 h 232956"/>
              <a:gd name="connsiteX21" fmla="*/ 340716 w 396046"/>
              <a:gd name="connsiteY21" fmla="*/ 40770 h 232956"/>
              <a:gd name="connsiteX22" fmla="*/ 349452 w 396046"/>
              <a:gd name="connsiteY22" fmla="*/ 52418 h 232956"/>
              <a:gd name="connsiteX23" fmla="*/ 361100 w 396046"/>
              <a:gd name="connsiteY23" fmla="*/ 64067 h 232956"/>
              <a:gd name="connsiteX24" fmla="*/ 364012 w 396046"/>
              <a:gd name="connsiteY24" fmla="*/ 72803 h 232956"/>
              <a:gd name="connsiteX25" fmla="*/ 372749 w 396046"/>
              <a:gd name="connsiteY25" fmla="*/ 84451 h 232956"/>
              <a:gd name="connsiteX26" fmla="*/ 378573 w 396046"/>
              <a:gd name="connsiteY26" fmla="*/ 93188 h 232956"/>
              <a:gd name="connsiteX27" fmla="*/ 387309 w 396046"/>
              <a:gd name="connsiteY27" fmla="*/ 113572 h 232956"/>
              <a:gd name="connsiteX28" fmla="*/ 390221 w 396046"/>
              <a:gd name="connsiteY28" fmla="*/ 125221 h 232956"/>
              <a:gd name="connsiteX29" fmla="*/ 396046 w 396046"/>
              <a:gd name="connsiteY29" fmla="*/ 145605 h 232956"/>
              <a:gd name="connsiteX30" fmla="*/ 390221 w 396046"/>
              <a:gd name="connsiteY30" fmla="*/ 198023 h 232956"/>
              <a:gd name="connsiteX31" fmla="*/ 384397 w 396046"/>
              <a:gd name="connsiteY31" fmla="*/ 206760 h 232956"/>
              <a:gd name="connsiteX32" fmla="*/ 366925 w 396046"/>
              <a:gd name="connsiteY32" fmla="*/ 215496 h 232956"/>
              <a:gd name="connsiteX33" fmla="*/ 355276 w 396046"/>
              <a:gd name="connsiteY33" fmla="*/ 218408 h 232956"/>
              <a:gd name="connsiteX34" fmla="*/ 273737 w 396046"/>
              <a:gd name="connsiteY34" fmla="*/ 221320 h 232956"/>
              <a:gd name="connsiteX35" fmla="*/ 238792 w 396046"/>
              <a:gd name="connsiteY35" fmla="*/ 227144 h 232956"/>
              <a:gd name="connsiteX36" fmla="*/ 227144 w 396046"/>
              <a:gd name="connsiteY36" fmla="*/ 230056 h 232956"/>
              <a:gd name="connsiteX37" fmla="*/ 265001 w 396046"/>
              <a:gd name="connsiteY37" fmla="*/ 230056 h 23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96046" h="232956">
                <a:moveTo>
                  <a:pt x="265001" y="230056"/>
                </a:moveTo>
                <a:cubicBezTo>
                  <a:pt x="241219" y="230056"/>
                  <a:pt x="206255" y="236581"/>
                  <a:pt x="84451" y="230056"/>
                </a:cubicBezTo>
                <a:cubicBezTo>
                  <a:pt x="79231" y="229776"/>
                  <a:pt x="74744" y="226173"/>
                  <a:pt x="69890" y="224232"/>
                </a:cubicBezTo>
                <a:cubicBezTo>
                  <a:pt x="33867" y="188209"/>
                  <a:pt x="84289" y="239488"/>
                  <a:pt x="46593" y="198023"/>
                </a:cubicBezTo>
                <a:cubicBezTo>
                  <a:pt x="41053" y="191929"/>
                  <a:pt x="33689" y="187404"/>
                  <a:pt x="29121" y="180551"/>
                </a:cubicBezTo>
                <a:cubicBezTo>
                  <a:pt x="18809" y="165081"/>
                  <a:pt x="26970" y="178623"/>
                  <a:pt x="17472" y="157254"/>
                </a:cubicBezTo>
                <a:cubicBezTo>
                  <a:pt x="15709" y="153287"/>
                  <a:pt x="13358" y="149595"/>
                  <a:pt x="11648" y="145605"/>
                </a:cubicBezTo>
                <a:cubicBezTo>
                  <a:pt x="10439" y="142784"/>
                  <a:pt x="9814" y="139743"/>
                  <a:pt x="8736" y="136869"/>
                </a:cubicBezTo>
                <a:cubicBezTo>
                  <a:pt x="512" y="114938"/>
                  <a:pt x="4879" y="130179"/>
                  <a:pt x="0" y="110660"/>
                </a:cubicBezTo>
                <a:cubicBezTo>
                  <a:pt x="971" y="96100"/>
                  <a:pt x="513" y="81373"/>
                  <a:pt x="2912" y="66979"/>
                </a:cubicBezTo>
                <a:cubicBezTo>
                  <a:pt x="3487" y="63527"/>
                  <a:pt x="7171" y="61373"/>
                  <a:pt x="8736" y="58242"/>
                </a:cubicBezTo>
                <a:cubicBezTo>
                  <a:pt x="10109" y="55497"/>
                  <a:pt x="9806" y="51962"/>
                  <a:pt x="11648" y="49506"/>
                </a:cubicBezTo>
                <a:cubicBezTo>
                  <a:pt x="15767" y="44015"/>
                  <a:pt x="22401" y="40656"/>
                  <a:pt x="26209" y="34945"/>
                </a:cubicBezTo>
                <a:cubicBezTo>
                  <a:pt x="35357" y="21223"/>
                  <a:pt x="27766" y="29479"/>
                  <a:pt x="43681" y="20385"/>
                </a:cubicBezTo>
                <a:cubicBezTo>
                  <a:pt x="51581" y="15871"/>
                  <a:pt x="54805" y="11515"/>
                  <a:pt x="64066" y="8737"/>
                </a:cubicBezTo>
                <a:cubicBezTo>
                  <a:pt x="69722" y="7040"/>
                  <a:pt x="75775" y="7105"/>
                  <a:pt x="81539" y="5824"/>
                </a:cubicBezTo>
                <a:cubicBezTo>
                  <a:pt x="84535" y="5158"/>
                  <a:pt x="87324" y="3755"/>
                  <a:pt x="90275" y="2912"/>
                </a:cubicBezTo>
                <a:cubicBezTo>
                  <a:pt x="94123" y="1813"/>
                  <a:pt x="98040" y="971"/>
                  <a:pt x="101923" y="0"/>
                </a:cubicBezTo>
                <a:lnTo>
                  <a:pt x="285386" y="2912"/>
                </a:lnTo>
                <a:cubicBezTo>
                  <a:pt x="291516" y="3098"/>
                  <a:pt x="306198" y="12573"/>
                  <a:pt x="308683" y="14561"/>
                </a:cubicBezTo>
                <a:cubicBezTo>
                  <a:pt x="314043" y="18849"/>
                  <a:pt x="317931" y="24775"/>
                  <a:pt x="323243" y="29121"/>
                </a:cubicBezTo>
                <a:cubicBezTo>
                  <a:pt x="328661" y="33554"/>
                  <a:pt x="335484" y="36119"/>
                  <a:pt x="340716" y="40770"/>
                </a:cubicBezTo>
                <a:cubicBezTo>
                  <a:pt x="344343" y="43994"/>
                  <a:pt x="346256" y="48765"/>
                  <a:pt x="349452" y="52418"/>
                </a:cubicBezTo>
                <a:cubicBezTo>
                  <a:pt x="353068" y="56551"/>
                  <a:pt x="357217" y="60184"/>
                  <a:pt x="361100" y="64067"/>
                </a:cubicBezTo>
                <a:cubicBezTo>
                  <a:pt x="362071" y="66979"/>
                  <a:pt x="362489" y="70138"/>
                  <a:pt x="364012" y="72803"/>
                </a:cubicBezTo>
                <a:cubicBezTo>
                  <a:pt x="366420" y="77017"/>
                  <a:pt x="369928" y="80502"/>
                  <a:pt x="372749" y="84451"/>
                </a:cubicBezTo>
                <a:cubicBezTo>
                  <a:pt x="374783" y="87299"/>
                  <a:pt x="376632" y="90276"/>
                  <a:pt x="378573" y="93188"/>
                </a:cubicBezTo>
                <a:cubicBezTo>
                  <a:pt x="386934" y="126632"/>
                  <a:pt x="375242" y="85415"/>
                  <a:pt x="387309" y="113572"/>
                </a:cubicBezTo>
                <a:cubicBezTo>
                  <a:pt x="388886" y="117251"/>
                  <a:pt x="389121" y="121373"/>
                  <a:pt x="390221" y="125221"/>
                </a:cubicBezTo>
                <a:cubicBezTo>
                  <a:pt x="398580" y="154475"/>
                  <a:pt x="386939" y="109177"/>
                  <a:pt x="396046" y="145605"/>
                </a:cubicBezTo>
                <a:cubicBezTo>
                  <a:pt x="394104" y="163078"/>
                  <a:pt x="393511" y="180753"/>
                  <a:pt x="390221" y="198023"/>
                </a:cubicBezTo>
                <a:cubicBezTo>
                  <a:pt x="389566" y="201461"/>
                  <a:pt x="386872" y="204285"/>
                  <a:pt x="384397" y="206760"/>
                </a:cubicBezTo>
                <a:cubicBezTo>
                  <a:pt x="379293" y="211865"/>
                  <a:pt x="373556" y="213602"/>
                  <a:pt x="366925" y="215496"/>
                </a:cubicBezTo>
                <a:cubicBezTo>
                  <a:pt x="363077" y="216596"/>
                  <a:pt x="359271" y="218158"/>
                  <a:pt x="355276" y="218408"/>
                </a:cubicBezTo>
                <a:cubicBezTo>
                  <a:pt x="328132" y="220104"/>
                  <a:pt x="300917" y="220349"/>
                  <a:pt x="273737" y="221320"/>
                </a:cubicBezTo>
                <a:cubicBezTo>
                  <a:pt x="247525" y="227873"/>
                  <a:pt x="279694" y="220327"/>
                  <a:pt x="238792" y="227144"/>
                </a:cubicBezTo>
                <a:cubicBezTo>
                  <a:pt x="234844" y="227802"/>
                  <a:pt x="230992" y="228957"/>
                  <a:pt x="227144" y="230056"/>
                </a:cubicBezTo>
                <a:cubicBezTo>
                  <a:pt x="224192" y="230899"/>
                  <a:pt x="288783" y="230056"/>
                  <a:pt x="265001" y="230056"/>
                </a:cubicBezTo>
                <a:close/>
              </a:path>
            </a:pathLst>
          </a:custGeom>
          <a:noFill/>
          <a:ln>
            <a:solidFill>
              <a:srgbClr val="3B38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 94"/>
          <p:cNvSpPr/>
          <p:nvPr/>
        </p:nvSpPr>
        <p:spPr>
          <a:xfrm>
            <a:off x="4630696" y="3993820"/>
            <a:ext cx="923334" cy="247529"/>
          </a:xfrm>
          <a:custGeom>
            <a:avLst/>
            <a:gdLst>
              <a:gd name="connsiteX0" fmla="*/ 55330 w 923334"/>
              <a:gd name="connsiteY0" fmla="*/ 206759 h 247529"/>
              <a:gd name="connsiteX1" fmla="*/ 49506 w 923334"/>
              <a:gd name="connsiteY1" fmla="*/ 177638 h 247529"/>
              <a:gd name="connsiteX2" fmla="*/ 43682 w 923334"/>
              <a:gd name="connsiteY2" fmla="*/ 163078 h 247529"/>
              <a:gd name="connsiteX3" fmla="*/ 37858 w 923334"/>
              <a:gd name="connsiteY3" fmla="*/ 125220 h 247529"/>
              <a:gd name="connsiteX4" fmla="*/ 40770 w 923334"/>
              <a:gd name="connsiteY4" fmla="*/ 75715 h 247529"/>
              <a:gd name="connsiteX5" fmla="*/ 46594 w 923334"/>
              <a:gd name="connsiteY5" fmla="*/ 66978 h 247529"/>
              <a:gd name="connsiteX6" fmla="*/ 64067 w 923334"/>
              <a:gd name="connsiteY6" fmla="*/ 52418 h 247529"/>
              <a:gd name="connsiteX7" fmla="*/ 87363 w 923334"/>
              <a:gd name="connsiteY7" fmla="*/ 43682 h 247529"/>
              <a:gd name="connsiteX8" fmla="*/ 99012 w 923334"/>
              <a:gd name="connsiteY8" fmla="*/ 49506 h 247529"/>
              <a:gd name="connsiteX9" fmla="*/ 119397 w 923334"/>
              <a:gd name="connsiteY9" fmla="*/ 75715 h 247529"/>
              <a:gd name="connsiteX10" fmla="*/ 128133 w 923334"/>
              <a:gd name="connsiteY10" fmla="*/ 90275 h 247529"/>
              <a:gd name="connsiteX11" fmla="*/ 133957 w 923334"/>
              <a:gd name="connsiteY11" fmla="*/ 104836 h 247529"/>
              <a:gd name="connsiteX12" fmla="*/ 148518 w 923334"/>
              <a:gd name="connsiteY12" fmla="*/ 128133 h 247529"/>
              <a:gd name="connsiteX13" fmla="*/ 151430 w 923334"/>
              <a:gd name="connsiteY13" fmla="*/ 142693 h 247529"/>
              <a:gd name="connsiteX14" fmla="*/ 154342 w 923334"/>
              <a:gd name="connsiteY14" fmla="*/ 151429 h 247529"/>
              <a:gd name="connsiteX15" fmla="*/ 151430 w 923334"/>
              <a:gd name="connsiteY15" fmla="*/ 133957 h 247529"/>
              <a:gd name="connsiteX16" fmla="*/ 160166 w 923334"/>
              <a:gd name="connsiteY16" fmla="*/ 75715 h 247529"/>
              <a:gd name="connsiteX17" fmla="*/ 168902 w 923334"/>
              <a:gd name="connsiteY17" fmla="*/ 61154 h 247529"/>
              <a:gd name="connsiteX18" fmla="*/ 195111 w 923334"/>
              <a:gd name="connsiteY18" fmla="*/ 32033 h 247529"/>
              <a:gd name="connsiteX19" fmla="*/ 203848 w 923334"/>
              <a:gd name="connsiteY19" fmla="*/ 29121 h 247529"/>
              <a:gd name="connsiteX20" fmla="*/ 218408 w 923334"/>
              <a:gd name="connsiteY20" fmla="*/ 20385 h 247529"/>
              <a:gd name="connsiteX21" fmla="*/ 273738 w 923334"/>
              <a:gd name="connsiteY21" fmla="*/ 26209 h 247529"/>
              <a:gd name="connsiteX22" fmla="*/ 285386 w 923334"/>
              <a:gd name="connsiteY22" fmla="*/ 29121 h 247529"/>
              <a:gd name="connsiteX23" fmla="*/ 302859 w 923334"/>
              <a:gd name="connsiteY23" fmla="*/ 43682 h 247529"/>
              <a:gd name="connsiteX24" fmla="*/ 314507 w 923334"/>
              <a:gd name="connsiteY24" fmla="*/ 52418 h 247529"/>
              <a:gd name="connsiteX25" fmla="*/ 323244 w 923334"/>
              <a:gd name="connsiteY25" fmla="*/ 69891 h 247529"/>
              <a:gd name="connsiteX26" fmla="*/ 326156 w 923334"/>
              <a:gd name="connsiteY26" fmla="*/ 78627 h 247529"/>
              <a:gd name="connsiteX27" fmla="*/ 331980 w 923334"/>
              <a:gd name="connsiteY27" fmla="*/ 107748 h 247529"/>
              <a:gd name="connsiteX28" fmla="*/ 329068 w 923334"/>
              <a:gd name="connsiteY28" fmla="*/ 168902 h 247529"/>
              <a:gd name="connsiteX29" fmla="*/ 326156 w 923334"/>
              <a:gd name="connsiteY29" fmla="*/ 157254 h 247529"/>
              <a:gd name="connsiteX30" fmla="*/ 331980 w 923334"/>
              <a:gd name="connsiteY30" fmla="*/ 84451 h 247529"/>
              <a:gd name="connsiteX31" fmla="*/ 334892 w 923334"/>
              <a:gd name="connsiteY31" fmla="*/ 75715 h 247529"/>
              <a:gd name="connsiteX32" fmla="*/ 358189 w 923334"/>
              <a:gd name="connsiteY32" fmla="*/ 55330 h 247529"/>
              <a:gd name="connsiteX33" fmla="*/ 366925 w 923334"/>
              <a:gd name="connsiteY33" fmla="*/ 52418 h 247529"/>
              <a:gd name="connsiteX34" fmla="*/ 384398 w 923334"/>
              <a:gd name="connsiteY34" fmla="*/ 43682 h 247529"/>
              <a:gd name="connsiteX35" fmla="*/ 413519 w 923334"/>
              <a:gd name="connsiteY35" fmla="*/ 52418 h 247529"/>
              <a:gd name="connsiteX36" fmla="*/ 428079 w 923334"/>
              <a:gd name="connsiteY36" fmla="*/ 66978 h 247529"/>
              <a:gd name="connsiteX37" fmla="*/ 445552 w 923334"/>
              <a:gd name="connsiteY37" fmla="*/ 90275 h 247529"/>
              <a:gd name="connsiteX38" fmla="*/ 468849 w 923334"/>
              <a:gd name="connsiteY38" fmla="*/ 136869 h 247529"/>
              <a:gd name="connsiteX39" fmla="*/ 500882 w 923334"/>
              <a:gd name="connsiteY39" fmla="*/ 186375 h 247529"/>
              <a:gd name="connsiteX40" fmla="*/ 509618 w 923334"/>
              <a:gd name="connsiteY40" fmla="*/ 212584 h 247529"/>
              <a:gd name="connsiteX41" fmla="*/ 518355 w 923334"/>
              <a:gd name="connsiteY41" fmla="*/ 198023 h 247529"/>
              <a:gd name="connsiteX42" fmla="*/ 535827 w 923334"/>
              <a:gd name="connsiteY42" fmla="*/ 160166 h 247529"/>
              <a:gd name="connsiteX43" fmla="*/ 553300 w 923334"/>
              <a:gd name="connsiteY43" fmla="*/ 136869 h 247529"/>
              <a:gd name="connsiteX44" fmla="*/ 564948 w 923334"/>
              <a:gd name="connsiteY44" fmla="*/ 122308 h 247529"/>
              <a:gd name="connsiteX45" fmla="*/ 576597 w 923334"/>
              <a:gd name="connsiteY45" fmla="*/ 104836 h 247529"/>
              <a:gd name="connsiteX46" fmla="*/ 579509 w 923334"/>
              <a:gd name="connsiteY46" fmla="*/ 96099 h 247529"/>
              <a:gd name="connsiteX47" fmla="*/ 588245 w 923334"/>
              <a:gd name="connsiteY47" fmla="*/ 81539 h 247529"/>
              <a:gd name="connsiteX48" fmla="*/ 599893 w 923334"/>
              <a:gd name="connsiteY48" fmla="*/ 64066 h 247529"/>
              <a:gd name="connsiteX49" fmla="*/ 620278 w 923334"/>
              <a:gd name="connsiteY49" fmla="*/ 90275 h 247529"/>
              <a:gd name="connsiteX50" fmla="*/ 631927 w 923334"/>
              <a:gd name="connsiteY50" fmla="*/ 136869 h 247529"/>
              <a:gd name="connsiteX51" fmla="*/ 646487 w 923334"/>
              <a:gd name="connsiteY51" fmla="*/ 174726 h 247529"/>
              <a:gd name="connsiteX52" fmla="*/ 658135 w 923334"/>
              <a:gd name="connsiteY52" fmla="*/ 171814 h 247529"/>
              <a:gd name="connsiteX53" fmla="*/ 669784 w 923334"/>
              <a:gd name="connsiteY53" fmla="*/ 157254 h 247529"/>
              <a:gd name="connsiteX54" fmla="*/ 678520 w 923334"/>
              <a:gd name="connsiteY54" fmla="*/ 148517 h 247529"/>
              <a:gd name="connsiteX55" fmla="*/ 684344 w 923334"/>
              <a:gd name="connsiteY55" fmla="*/ 136869 h 247529"/>
              <a:gd name="connsiteX56" fmla="*/ 693081 w 923334"/>
              <a:gd name="connsiteY56" fmla="*/ 128133 h 247529"/>
              <a:gd name="connsiteX57" fmla="*/ 701817 w 923334"/>
              <a:gd name="connsiteY57" fmla="*/ 116484 h 247529"/>
              <a:gd name="connsiteX58" fmla="*/ 716378 w 923334"/>
              <a:gd name="connsiteY58" fmla="*/ 93187 h 247529"/>
              <a:gd name="connsiteX59" fmla="*/ 730938 w 923334"/>
              <a:gd name="connsiteY59" fmla="*/ 75715 h 247529"/>
              <a:gd name="connsiteX60" fmla="*/ 765883 w 923334"/>
              <a:gd name="connsiteY60" fmla="*/ 101924 h 247529"/>
              <a:gd name="connsiteX61" fmla="*/ 821213 w 923334"/>
              <a:gd name="connsiteY61" fmla="*/ 183463 h 247529"/>
              <a:gd name="connsiteX62" fmla="*/ 835774 w 923334"/>
              <a:gd name="connsiteY62" fmla="*/ 203847 h 247529"/>
              <a:gd name="connsiteX63" fmla="*/ 847422 w 923334"/>
              <a:gd name="connsiteY63" fmla="*/ 221320 h 247529"/>
              <a:gd name="connsiteX64" fmla="*/ 861983 w 923334"/>
              <a:gd name="connsiteY64" fmla="*/ 235880 h 247529"/>
              <a:gd name="connsiteX65" fmla="*/ 885279 w 923334"/>
              <a:gd name="connsiteY65" fmla="*/ 189287 h 247529"/>
              <a:gd name="connsiteX66" fmla="*/ 894016 w 923334"/>
              <a:gd name="connsiteY66" fmla="*/ 171814 h 247529"/>
              <a:gd name="connsiteX67" fmla="*/ 905664 w 923334"/>
              <a:gd name="connsiteY67" fmla="*/ 154341 h 247529"/>
              <a:gd name="connsiteX68" fmla="*/ 920225 w 923334"/>
              <a:gd name="connsiteY68" fmla="*/ 128133 h 247529"/>
              <a:gd name="connsiteX69" fmla="*/ 882367 w 923334"/>
              <a:gd name="connsiteY69" fmla="*/ 125220 h 247529"/>
              <a:gd name="connsiteX70" fmla="*/ 809565 w 923334"/>
              <a:gd name="connsiteY70" fmla="*/ 154341 h 247529"/>
              <a:gd name="connsiteX71" fmla="*/ 789180 w 923334"/>
              <a:gd name="connsiteY71" fmla="*/ 160166 h 247529"/>
              <a:gd name="connsiteX72" fmla="*/ 771707 w 923334"/>
              <a:gd name="connsiteY72" fmla="*/ 165990 h 247529"/>
              <a:gd name="connsiteX73" fmla="*/ 757147 w 923334"/>
              <a:gd name="connsiteY73" fmla="*/ 171814 h 247529"/>
              <a:gd name="connsiteX74" fmla="*/ 739674 w 923334"/>
              <a:gd name="connsiteY74" fmla="*/ 180550 h 247529"/>
              <a:gd name="connsiteX75" fmla="*/ 728026 w 923334"/>
              <a:gd name="connsiteY75" fmla="*/ 177638 h 247529"/>
              <a:gd name="connsiteX76" fmla="*/ 725114 w 923334"/>
              <a:gd name="connsiteY76" fmla="*/ 163078 h 247529"/>
              <a:gd name="connsiteX77" fmla="*/ 719290 w 923334"/>
              <a:gd name="connsiteY77" fmla="*/ 151429 h 247529"/>
              <a:gd name="connsiteX78" fmla="*/ 710553 w 923334"/>
              <a:gd name="connsiteY78" fmla="*/ 128133 h 247529"/>
              <a:gd name="connsiteX79" fmla="*/ 707641 w 923334"/>
              <a:gd name="connsiteY79" fmla="*/ 99012 h 247529"/>
              <a:gd name="connsiteX80" fmla="*/ 695993 w 923334"/>
              <a:gd name="connsiteY80" fmla="*/ 101924 h 247529"/>
              <a:gd name="connsiteX81" fmla="*/ 687256 w 923334"/>
              <a:gd name="connsiteY81" fmla="*/ 116484 h 247529"/>
              <a:gd name="connsiteX82" fmla="*/ 661048 w 923334"/>
              <a:gd name="connsiteY82" fmla="*/ 142693 h 247529"/>
              <a:gd name="connsiteX83" fmla="*/ 652311 w 923334"/>
              <a:gd name="connsiteY83" fmla="*/ 154341 h 247529"/>
              <a:gd name="connsiteX84" fmla="*/ 611542 w 923334"/>
              <a:gd name="connsiteY84" fmla="*/ 177638 h 247529"/>
              <a:gd name="connsiteX85" fmla="*/ 594069 w 923334"/>
              <a:gd name="connsiteY85" fmla="*/ 180550 h 247529"/>
              <a:gd name="connsiteX86" fmla="*/ 567860 w 923334"/>
              <a:gd name="connsiteY86" fmla="*/ 186375 h 247529"/>
              <a:gd name="connsiteX87" fmla="*/ 530003 w 923334"/>
              <a:gd name="connsiteY87" fmla="*/ 183463 h 247529"/>
              <a:gd name="connsiteX88" fmla="*/ 518355 w 923334"/>
              <a:gd name="connsiteY88" fmla="*/ 177638 h 247529"/>
              <a:gd name="connsiteX89" fmla="*/ 503794 w 923334"/>
              <a:gd name="connsiteY89" fmla="*/ 163078 h 247529"/>
              <a:gd name="connsiteX90" fmla="*/ 497970 w 923334"/>
              <a:gd name="connsiteY90" fmla="*/ 139781 h 247529"/>
              <a:gd name="connsiteX91" fmla="*/ 492146 w 923334"/>
              <a:gd name="connsiteY91" fmla="*/ 122308 h 247529"/>
              <a:gd name="connsiteX92" fmla="*/ 489234 w 923334"/>
              <a:gd name="connsiteY92" fmla="*/ 87363 h 247529"/>
              <a:gd name="connsiteX93" fmla="*/ 471761 w 923334"/>
              <a:gd name="connsiteY93" fmla="*/ 96099 h 247529"/>
              <a:gd name="connsiteX94" fmla="*/ 457200 w 923334"/>
              <a:gd name="connsiteY94" fmla="*/ 116484 h 247529"/>
              <a:gd name="connsiteX95" fmla="*/ 433904 w 923334"/>
              <a:gd name="connsiteY95" fmla="*/ 145605 h 247529"/>
              <a:gd name="connsiteX96" fmla="*/ 384398 w 923334"/>
              <a:gd name="connsiteY96" fmla="*/ 200935 h 247529"/>
              <a:gd name="connsiteX97" fmla="*/ 349453 w 923334"/>
              <a:gd name="connsiteY97" fmla="*/ 241705 h 247529"/>
              <a:gd name="connsiteX98" fmla="*/ 337804 w 923334"/>
              <a:gd name="connsiteY98" fmla="*/ 247529 h 247529"/>
              <a:gd name="connsiteX99" fmla="*/ 320332 w 923334"/>
              <a:gd name="connsiteY99" fmla="*/ 241705 h 247529"/>
              <a:gd name="connsiteX100" fmla="*/ 308683 w 923334"/>
              <a:gd name="connsiteY100" fmla="*/ 206759 h 247529"/>
              <a:gd name="connsiteX101" fmla="*/ 299947 w 923334"/>
              <a:gd name="connsiteY101" fmla="*/ 177638 h 247529"/>
              <a:gd name="connsiteX102" fmla="*/ 297035 w 923334"/>
              <a:gd name="connsiteY102" fmla="*/ 154341 h 247529"/>
              <a:gd name="connsiteX103" fmla="*/ 294123 w 923334"/>
              <a:gd name="connsiteY103" fmla="*/ 90275 h 247529"/>
              <a:gd name="connsiteX104" fmla="*/ 291211 w 923334"/>
              <a:gd name="connsiteY104" fmla="*/ 81539 h 247529"/>
              <a:gd name="connsiteX105" fmla="*/ 288299 w 923334"/>
              <a:gd name="connsiteY105" fmla="*/ 69891 h 247529"/>
              <a:gd name="connsiteX106" fmla="*/ 282474 w 923334"/>
              <a:gd name="connsiteY106" fmla="*/ 58242 h 247529"/>
              <a:gd name="connsiteX107" fmla="*/ 279562 w 923334"/>
              <a:gd name="connsiteY107" fmla="*/ 49506 h 247529"/>
              <a:gd name="connsiteX108" fmla="*/ 270826 w 923334"/>
              <a:gd name="connsiteY108" fmla="*/ 43682 h 247529"/>
              <a:gd name="connsiteX109" fmla="*/ 232969 w 923334"/>
              <a:gd name="connsiteY109" fmla="*/ 58242 h 247529"/>
              <a:gd name="connsiteX110" fmla="*/ 189287 w 923334"/>
              <a:gd name="connsiteY110" fmla="*/ 110660 h 247529"/>
              <a:gd name="connsiteX111" fmla="*/ 133957 w 923334"/>
              <a:gd name="connsiteY111" fmla="*/ 165990 h 247529"/>
              <a:gd name="connsiteX112" fmla="*/ 107748 w 923334"/>
              <a:gd name="connsiteY112" fmla="*/ 186375 h 247529"/>
              <a:gd name="connsiteX113" fmla="*/ 90276 w 923334"/>
              <a:gd name="connsiteY113" fmla="*/ 198023 h 247529"/>
              <a:gd name="connsiteX114" fmla="*/ 58242 w 923334"/>
              <a:gd name="connsiteY114" fmla="*/ 224232 h 247529"/>
              <a:gd name="connsiteX115" fmla="*/ 46594 w 923334"/>
              <a:gd name="connsiteY115" fmla="*/ 221320 h 247529"/>
              <a:gd name="connsiteX116" fmla="*/ 43682 w 923334"/>
              <a:gd name="connsiteY116" fmla="*/ 212584 h 247529"/>
              <a:gd name="connsiteX117" fmla="*/ 37858 w 923334"/>
              <a:gd name="connsiteY117" fmla="*/ 200935 h 247529"/>
              <a:gd name="connsiteX118" fmla="*/ 32034 w 923334"/>
              <a:gd name="connsiteY118" fmla="*/ 183463 h 247529"/>
              <a:gd name="connsiteX119" fmla="*/ 20385 w 923334"/>
              <a:gd name="connsiteY119" fmla="*/ 157254 h 247529"/>
              <a:gd name="connsiteX120" fmla="*/ 8737 w 923334"/>
              <a:gd name="connsiteY120" fmla="*/ 133957 h 247529"/>
              <a:gd name="connsiteX121" fmla="*/ 5825 w 923334"/>
              <a:gd name="connsiteY121" fmla="*/ 113572 h 247529"/>
              <a:gd name="connsiteX122" fmla="*/ 0 w 923334"/>
              <a:gd name="connsiteY122" fmla="*/ 96099 h 247529"/>
              <a:gd name="connsiteX123" fmla="*/ 11649 w 923334"/>
              <a:gd name="connsiteY123" fmla="*/ 66978 h 247529"/>
              <a:gd name="connsiteX124" fmla="*/ 66979 w 923334"/>
              <a:gd name="connsiteY124" fmla="*/ 119396 h 247529"/>
              <a:gd name="connsiteX125" fmla="*/ 128133 w 923334"/>
              <a:gd name="connsiteY125" fmla="*/ 154341 h 247529"/>
              <a:gd name="connsiteX126" fmla="*/ 168902 w 923334"/>
              <a:gd name="connsiteY126" fmla="*/ 177638 h 247529"/>
              <a:gd name="connsiteX127" fmla="*/ 183463 w 923334"/>
              <a:gd name="connsiteY127" fmla="*/ 174726 h 247529"/>
              <a:gd name="connsiteX128" fmla="*/ 189287 w 923334"/>
              <a:gd name="connsiteY128" fmla="*/ 165990 h 247529"/>
              <a:gd name="connsiteX129" fmla="*/ 198023 w 923334"/>
              <a:gd name="connsiteY129" fmla="*/ 148517 h 247529"/>
              <a:gd name="connsiteX130" fmla="*/ 212584 w 923334"/>
              <a:gd name="connsiteY130" fmla="*/ 113572 h 247529"/>
              <a:gd name="connsiteX131" fmla="*/ 218408 w 923334"/>
              <a:gd name="connsiteY131" fmla="*/ 101924 h 247529"/>
              <a:gd name="connsiteX132" fmla="*/ 224232 w 923334"/>
              <a:gd name="connsiteY132" fmla="*/ 87363 h 247529"/>
              <a:gd name="connsiteX133" fmla="*/ 227144 w 923334"/>
              <a:gd name="connsiteY133" fmla="*/ 78627 h 247529"/>
              <a:gd name="connsiteX134" fmla="*/ 232969 w 923334"/>
              <a:gd name="connsiteY134" fmla="*/ 69891 h 247529"/>
              <a:gd name="connsiteX135" fmla="*/ 238793 w 923334"/>
              <a:gd name="connsiteY135" fmla="*/ 52418 h 247529"/>
              <a:gd name="connsiteX136" fmla="*/ 241705 w 923334"/>
              <a:gd name="connsiteY136" fmla="*/ 43682 h 247529"/>
              <a:gd name="connsiteX137" fmla="*/ 247529 w 923334"/>
              <a:gd name="connsiteY137" fmla="*/ 37857 h 247529"/>
              <a:gd name="connsiteX138" fmla="*/ 262090 w 923334"/>
              <a:gd name="connsiteY138" fmla="*/ 23297 h 247529"/>
              <a:gd name="connsiteX139" fmla="*/ 273738 w 923334"/>
              <a:gd name="connsiteY139" fmla="*/ 20385 h 247529"/>
              <a:gd name="connsiteX140" fmla="*/ 294123 w 923334"/>
              <a:gd name="connsiteY140" fmla="*/ 23297 h 247529"/>
              <a:gd name="connsiteX141" fmla="*/ 320332 w 923334"/>
              <a:gd name="connsiteY141" fmla="*/ 43682 h 247529"/>
              <a:gd name="connsiteX142" fmla="*/ 343628 w 923334"/>
              <a:gd name="connsiteY142" fmla="*/ 58242 h 247529"/>
              <a:gd name="connsiteX143" fmla="*/ 366925 w 923334"/>
              <a:gd name="connsiteY143" fmla="*/ 69891 h 247529"/>
              <a:gd name="connsiteX144" fmla="*/ 390222 w 923334"/>
              <a:gd name="connsiteY144" fmla="*/ 87363 h 247529"/>
              <a:gd name="connsiteX145" fmla="*/ 419343 w 923334"/>
              <a:gd name="connsiteY145" fmla="*/ 99012 h 247529"/>
              <a:gd name="connsiteX146" fmla="*/ 436816 w 923334"/>
              <a:gd name="connsiteY146" fmla="*/ 110660 h 247529"/>
              <a:gd name="connsiteX147" fmla="*/ 454288 w 923334"/>
              <a:gd name="connsiteY147" fmla="*/ 119396 h 247529"/>
              <a:gd name="connsiteX148" fmla="*/ 463025 w 923334"/>
              <a:gd name="connsiteY148" fmla="*/ 125220 h 247529"/>
              <a:gd name="connsiteX149" fmla="*/ 474673 w 923334"/>
              <a:gd name="connsiteY149" fmla="*/ 128133 h 247529"/>
              <a:gd name="connsiteX150" fmla="*/ 483409 w 923334"/>
              <a:gd name="connsiteY150" fmla="*/ 131045 h 247529"/>
              <a:gd name="connsiteX151" fmla="*/ 497970 w 923334"/>
              <a:gd name="connsiteY151" fmla="*/ 128133 h 247529"/>
              <a:gd name="connsiteX152" fmla="*/ 515442 w 923334"/>
              <a:gd name="connsiteY152" fmla="*/ 104836 h 247529"/>
              <a:gd name="connsiteX153" fmla="*/ 547476 w 923334"/>
              <a:gd name="connsiteY153" fmla="*/ 64066 h 247529"/>
              <a:gd name="connsiteX154" fmla="*/ 559124 w 923334"/>
              <a:gd name="connsiteY154" fmla="*/ 43682 h 247529"/>
              <a:gd name="connsiteX155" fmla="*/ 567860 w 923334"/>
              <a:gd name="connsiteY155" fmla="*/ 40770 h 247529"/>
              <a:gd name="connsiteX156" fmla="*/ 576597 w 923334"/>
              <a:gd name="connsiteY156" fmla="*/ 58242 h 247529"/>
              <a:gd name="connsiteX157" fmla="*/ 579509 w 923334"/>
              <a:gd name="connsiteY157" fmla="*/ 78627 h 247529"/>
              <a:gd name="connsiteX158" fmla="*/ 588245 w 923334"/>
              <a:gd name="connsiteY158" fmla="*/ 84451 h 247529"/>
              <a:gd name="connsiteX159" fmla="*/ 602806 w 923334"/>
              <a:gd name="connsiteY159" fmla="*/ 75715 h 247529"/>
              <a:gd name="connsiteX160" fmla="*/ 629014 w 923334"/>
              <a:gd name="connsiteY160" fmla="*/ 40770 h 247529"/>
              <a:gd name="connsiteX161" fmla="*/ 652311 w 923334"/>
              <a:gd name="connsiteY161" fmla="*/ 11648 h 247529"/>
              <a:gd name="connsiteX162" fmla="*/ 669784 w 923334"/>
              <a:gd name="connsiteY162" fmla="*/ 0 h 247529"/>
              <a:gd name="connsiteX163" fmla="*/ 684344 w 923334"/>
              <a:gd name="connsiteY163" fmla="*/ 11648 h 247529"/>
              <a:gd name="connsiteX164" fmla="*/ 701817 w 923334"/>
              <a:gd name="connsiteY164" fmla="*/ 49506 h 247529"/>
              <a:gd name="connsiteX165" fmla="*/ 704729 w 923334"/>
              <a:gd name="connsiteY165" fmla="*/ 58242 h 247529"/>
              <a:gd name="connsiteX166" fmla="*/ 716378 w 923334"/>
              <a:gd name="connsiteY166" fmla="*/ 75715 h 247529"/>
              <a:gd name="connsiteX167" fmla="*/ 722202 w 923334"/>
              <a:gd name="connsiteY167" fmla="*/ 84451 h 247529"/>
              <a:gd name="connsiteX168" fmla="*/ 733850 w 923334"/>
              <a:gd name="connsiteY168" fmla="*/ 87363 h 247529"/>
              <a:gd name="connsiteX169" fmla="*/ 760059 w 923334"/>
              <a:gd name="connsiteY169" fmla="*/ 64066 h 247529"/>
              <a:gd name="connsiteX170" fmla="*/ 768795 w 923334"/>
              <a:gd name="connsiteY170" fmla="*/ 58242 h 247529"/>
              <a:gd name="connsiteX171" fmla="*/ 777532 w 923334"/>
              <a:gd name="connsiteY171" fmla="*/ 55330 h 247529"/>
              <a:gd name="connsiteX172" fmla="*/ 786268 w 923334"/>
              <a:gd name="connsiteY172" fmla="*/ 49506 h 247529"/>
              <a:gd name="connsiteX173" fmla="*/ 821213 w 923334"/>
              <a:gd name="connsiteY173" fmla="*/ 55330 h 247529"/>
              <a:gd name="connsiteX174" fmla="*/ 824125 w 923334"/>
              <a:gd name="connsiteY174" fmla="*/ 64066 h 247529"/>
              <a:gd name="connsiteX175" fmla="*/ 838686 w 923334"/>
              <a:gd name="connsiteY175" fmla="*/ 84451 h 247529"/>
              <a:gd name="connsiteX176" fmla="*/ 847422 w 923334"/>
              <a:gd name="connsiteY176" fmla="*/ 99012 h 247529"/>
              <a:gd name="connsiteX177" fmla="*/ 850334 w 923334"/>
              <a:gd name="connsiteY177" fmla="*/ 110660 h 247529"/>
              <a:gd name="connsiteX178" fmla="*/ 864895 w 923334"/>
              <a:gd name="connsiteY178" fmla="*/ 128133 h 247529"/>
              <a:gd name="connsiteX179" fmla="*/ 888192 w 923334"/>
              <a:gd name="connsiteY179" fmla="*/ 160166 h 247529"/>
              <a:gd name="connsiteX180" fmla="*/ 896928 w 923334"/>
              <a:gd name="connsiteY180" fmla="*/ 168902 h 247529"/>
              <a:gd name="connsiteX181" fmla="*/ 902752 w 923334"/>
              <a:gd name="connsiteY181" fmla="*/ 177638 h 247529"/>
              <a:gd name="connsiteX182" fmla="*/ 911488 w 923334"/>
              <a:gd name="connsiteY182" fmla="*/ 189287 h 247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923334" h="247529">
                <a:moveTo>
                  <a:pt x="55330" y="206759"/>
                </a:moveTo>
                <a:cubicBezTo>
                  <a:pt x="53389" y="197052"/>
                  <a:pt x="52057" y="187203"/>
                  <a:pt x="49506" y="177638"/>
                </a:cubicBezTo>
                <a:cubicBezTo>
                  <a:pt x="48159" y="172587"/>
                  <a:pt x="45057" y="168121"/>
                  <a:pt x="43682" y="163078"/>
                </a:cubicBezTo>
                <a:cubicBezTo>
                  <a:pt x="42470" y="158634"/>
                  <a:pt x="38317" y="128434"/>
                  <a:pt x="37858" y="125220"/>
                </a:cubicBezTo>
                <a:cubicBezTo>
                  <a:pt x="38829" y="108718"/>
                  <a:pt x="38318" y="92062"/>
                  <a:pt x="40770" y="75715"/>
                </a:cubicBezTo>
                <a:cubicBezTo>
                  <a:pt x="41289" y="72254"/>
                  <a:pt x="44353" y="69667"/>
                  <a:pt x="46594" y="66978"/>
                </a:cubicBezTo>
                <a:cubicBezTo>
                  <a:pt x="51195" y="61456"/>
                  <a:pt x="57521" y="55691"/>
                  <a:pt x="64067" y="52418"/>
                </a:cubicBezTo>
                <a:cubicBezTo>
                  <a:pt x="71032" y="48936"/>
                  <a:pt x="79802" y="46202"/>
                  <a:pt x="87363" y="43682"/>
                </a:cubicBezTo>
                <a:cubicBezTo>
                  <a:pt x="91246" y="45623"/>
                  <a:pt x="95479" y="46983"/>
                  <a:pt x="99012" y="49506"/>
                </a:cubicBezTo>
                <a:cubicBezTo>
                  <a:pt x="107157" y="55323"/>
                  <a:pt x="114882" y="68190"/>
                  <a:pt x="119397" y="75715"/>
                </a:cubicBezTo>
                <a:cubicBezTo>
                  <a:pt x="122309" y="80568"/>
                  <a:pt x="125602" y="85213"/>
                  <a:pt x="128133" y="90275"/>
                </a:cubicBezTo>
                <a:cubicBezTo>
                  <a:pt x="130471" y="94951"/>
                  <a:pt x="131619" y="100160"/>
                  <a:pt x="133957" y="104836"/>
                </a:cubicBezTo>
                <a:cubicBezTo>
                  <a:pt x="137470" y="111862"/>
                  <a:pt x="143897" y="121202"/>
                  <a:pt x="148518" y="128133"/>
                </a:cubicBezTo>
                <a:cubicBezTo>
                  <a:pt x="149489" y="132986"/>
                  <a:pt x="150230" y="137891"/>
                  <a:pt x="151430" y="142693"/>
                </a:cubicBezTo>
                <a:cubicBezTo>
                  <a:pt x="152174" y="145671"/>
                  <a:pt x="154342" y="154499"/>
                  <a:pt x="154342" y="151429"/>
                </a:cubicBezTo>
                <a:cubicBezTo>
                  <a:pt x="154342" y="145525"/>
                  <a:pt x="152401" y="139781"/>
                  <a:pt x="151430" y="133957"/>
                </a:cubicBezTo>
                <a:cubicBezTo>
                  <a:pt x="154342" y="114543"/>
                  <a:pt x="155585" y="94804"/>
                  <a:pt x="160166" y="75715"/>
                </a:cubicBezTo>
                <a:cubicBezTo>
                  <a:pt x="161487" y="70211"/>
                  <a:pt x="165573" y="65732"/>
                  <a:pt x="168902" y="61154"/>
                </a:cubicBezTo>
                <a:cubicBezTo>
                  <a:pt x="172031" y="56852"/>
                  <a:pt x="188929" y="36449"/>
                  <a:pt x="195111" y="32033"/>
                </a:cubicBezTo>
                <a:cubicBezTo>
                  <a:pt x="197609" y="30249"/>
                  <a:pt x="201102" y="30494"/>
                  <a:pt x="203848" y="29121"/>
                </a:cubicBezTo>
                <a:cubicBezTo>
                  <a:pt x="208910" y="26590"/>
                  <a:pt x="213555" y="23297"/>
                  <a:pt x="218408" y="20385"/>
                </a:cubicBezTo>
                <a:cubicBezTo>
                  <a:pt x="236851" y="22326"/>
                  <a:pt x="255349" y="23810"/>
                  <a:pt x="273738" y="26209"/>
                </a:cubicBezTo>
                <a:cubicBezTo>
                  <a:pt x="277707" y="26727"/>
                  <a:pt x="281806" y="27331"/>
                  <a:pt x="285386" y="29121"/>
                </a:cubicBezTo>
                <a:cubicBezTo>
                  <a:pt x="297036" y="34946"/>
                  <a:pt x="294845" y="37003"/>
                  <a:pt x="302859" y="43682"/>
                </a:cubicBezTo>
                <a:cubicBezTo>
                  <a:pt x="306587" y="46789"/>
                  <a:pt x="310624" y="49506"/>
                  <a:pt x="314507" y="52418"/>
                </a:cubicBezTo>
                <a:cubicBezTo>
                  <a:pt x="317419" y="58242"/>
                  <a:pt x="320599" y="63940"/>
                  <a:pt x="323244" y="69891"/>
                </a:cubicBezTo>
                <a:cubicBezTo>
                  <a:pt x="324491" y="72696"/>
                  <a:pt x="325313" y="75676"/>
                  <a:pt x="326156" y="78627"/>
                </a:cubicBezTo>
                <a:cubicBezTo>
                  <a:pt x="329631" y="90791"/>
                  <a:pt x="329692" y="94018"/>
                  <a:pt x="331980" y="107748"/>
                </a:cubicBezTo>
                <a:cubicBezTo>
                  <a:pt x="331009" y="128133"/>
                  <a:pt x="331452" y="148634"/>
                  <a:pt x="329068" y="168902"/>
                </a:cubicBezTo>
                <a:cubicBezTo>
                  <a:pt x="328600" y="172877"/>
                  <a:pt x="326018" y="161254"/>
                  <a:pt x="326156" y="157254"/>
                </a:cubicBezTo>
                <a:cubicBezTo>
                  <a:pt x="326995" y="132923"/>
                  <a:pt x="329387" y="108658"/>
                  <a:pt x="331980" y="84451"/>
                </a:cubicBezTo>
                <a:cubicBezTo>
                  <a:pt x="332307" y="81399"/>
                  <a:pt x="333519" y="78460"/>
                  <a:pt x="334892" y="75715"/>
                </a:cubicBezTo>
                <a:cubicBezTo>
                  <a:pt x="339649" y="66201"/>
                  <a:pt x="347703" y="58825"/>
                  <a:pt x="358189" y="55330"/>
                </a:cubicBezTo>
                <a:cubicBezTo>
                  <a:pt x="361101" y="54359"/>
                  <a:pt x="364180" y="53791"/>
                  <a:pt x="366925" y="52418"/>
                </a:cubicBezTo>
                <a:cubicBezTo>
                  <a:pt x="389506" y="41128"/>
                  <a:pt x="362441" y="51001"/>
                  <a:pt x="384398" y="43682"/>
                </a:cubicBezTo>
                <a:cubicBezTo>
                  <a:pt x="394105" y="46594"/>
                  <a:pt x="404577" y="47649"/>
                  <a:pt x="413519" y="52418"/>
                </a:cubicBezTo>
                <a:cubicBezTo>
                  <a:pt x="419575" y="55648"/>
                  <a:pt x="423645" y="61738"/>
                  <a:pt x="428079" y="66978"/>
                </a:cubicBezTo>
                <a:cubicBezTo>
                  <a:pt x="434349" y="74388"/>
                  <a:pt x="440630" y="81908"/>
                  <a:pt x="445552" y="90275"/>
                </a:cubicBezTo>
                <a:cubicBezTo>
                  <a:pt x="486644" y="160132"/>
                  <a:pt x="430955" y="78307"/>
                  <a:pt x="468849" y="136869"/>
                </a:cubicBezTo>
                <a:cubicBezTo>
                  <a:pt x="478448" y="151703"/>
                  <a:pt x="493444" y="169373"/>
                  <a:pt x="500882" y="186375"/>
                </a:cubicBezTo>
                <a:cubicBezTo>
                  <a:pt x="504573" y="194812"/>
                  <a:pt x="509618" y="212584"/>
                  <a:pt x="509618" y="212584"/>
                </a:cubicBezTo>
                <a:cubicBezTo>
                  <a:pt x="512530" y="207730"/>
                  <a:pt x="515824" y="203086"/>
                  <a:pt x="518355" y="198023"/>
                </a:cubicBezTo>
                <a:cubicBezTo>
                  <a:pt x="524462" y="185809"/>
                  <a:pt x="528359" y="171782"/>
                  <a:pt x="535827" y="160166"/>
                </a:cubicBezTo>
                <a:cubicBezTo>
                  <a:pt x="541076" y="152001"/>
                  <a:pt x="547915" y="144946"/>
                  <a:pt x="553300" y="136869"/>
                </a:cubicBezTo>
                <a:cubicBezTo>
                  <a:pt x="560647" y="125848"/>
                  <a:pt x="556649" y="130608"/>
                  <a:pt x="564948" y="122308"/>
                </a:cubicBezTo>
                <a:cubicBezTo>
                  <a:pt x="571636" y="95556"/>
                  <a:pt x="561970" y="123119"/>
                  <a:pt x="576597" y="104836"/>
                </a:cubicBezTo>
                <a:cubicBezTo>
                  <a:pt x="578515" y="102439"/>
                  <a:pt x="578136" y="98845"/>
                  <a:pt x="579509" y="96099"/>
                </a:cubicBezTo>
                <a:cubicBezTo>
                  <a:pt x="582040" y="91037"/>
                  <a:pt x="585206" y="86314"/>
                  <a:pt x="588245" y="81539"/>
                </a:cubicBezTo>
                <a:cubicBezTo>
                  <a:pt x="592003" y="75633"/>
                  <a:pt x="599893" y="64066"/>
                  <a:pt x="599893" y="64066"/>
                </a:cubicBezTo>
                <a:cubicBezTo>
                  <a:pt x="618415" y="68696"/>
                  <a:pt x="612567" y="63838"/>
                  <a:pt x="620278" y="90275"/>
                </a:cubicBezTo>
                <a:cubicBezTo>
                  <a:pt x="624761" y="105644"/>
                  <a:pt x="625981" y="122005"/>
                  <a:pt x="631927" y="136869"/>
                </a:cubicBezTo>
                <a:cubicBezTo>
                  <a:pt x="644715" y="168840"/>
                  <a:pt x="640269" y="156072"/>
                  <a:pt x="646487" y="174726"/>
                </a:cubicBezTo>
                <a:cubicBezTo>
                  <a:pt x="650370" y="173755"/>
                  <a:pt x="654933" y="174215"/>
                  <a:pt x="658135" y="171814"/>
                </a:cubicBezTo>
                <a:cubicBezTo>
                  <a:pt x="663107" y="168085"/>
                  <a:pt x="665691" y="161932"/>
                  <a:pt x="669784" y="157254"/>
                </a:cubicBezTo>
                <a:cubicBezTo>
                  <a:pt x="672496" y="154155"/>
                  <a:pt x="676126" y="151868"/>
                  <a:pt x="678520" y="148517"/>
                </a:cubicBezTo>
                <a:cubicBezTo>
                  <a:pt x="681043" y="144985"/>
                  <a:pt x="681821" y="140401"/>
                  <a:pt x="684344" y="136869"/>
                </a:cubicBezTo>
                <a:cubicBezTo>
                  <a:pt x="686738" y="133518"/>
                  <a:pt x="690401" y="131260"/>
                  <a:pt x="693081" y="128133"/>
                </a:cubicBezTo>
                <a:cubicBezTo>
                  <a:pt x="696240" y="124448"/>
                  <a:pt x="698905" y="120367"/>
                  <a:pt x="701817" y="116484"/>
                </a:cubicBezTo>
                <a:cubicBezTo>
                  <a:pt x="707030" y="100846"/>
                  <a:pt x="702133" y="112180"/>
                  <a:pt x="716378" y="93187"/>
                </a:cubicBezTo>
                <a:cubicBezTo>
                  <a:pt x="728541" y="76970"/>
                  <a:pt x="714956" y="91697"/>
                  <a:pt x="730938" y="75715"/>
                </a:cubicBezTo>
                <a:cubicBezTo>
                  <a:pt x="753575" y="80242"/>
                  <a:pt x="746497" y="75753"/>
                  <a:pt x="765883" y="101924"/>
                </a:cubicBezTo>
                <a:cubicBezTo>
                  <a:pt x="790646" y="135354"/>
                  <a:pt x="800284" y="153021"/>
                  <a:pt x="821213" y="183463"/>
                </a:cubicBezTo>
                <a:cubicBezTo>
                  <a:pt x="825944" y="190344"/>
                  <a:pt x="831021" y="196982"/>
                  <a:pt x="835774" y="203847"/>
                </a:cubicBezTo>
                <a:cubicBezTo>
                  <a:pt x="839758" y="209602"/>
                  <a:pt x="842472" y="216371"/>
                  <a:pt x="847422" y="221320"/>
                </a:cubicBezTo>
                <a:lnTo>
                  <a:pt x="861983" y="235880"/>
                </a:lnTo>
                <a:cubicBezTo>
                  <a:pt x="882083" y="209079"/>
                  <a:pt x="858990" y="241862"/>
                  <a:pt x="885279" y="189287"/>
                </a:cubicBezTo>
                <a:cubicBezTo>
                  <a:pt x="888191" y="183463"/>
                  <a:pt x="890735" y="177439"/>
                  <a:pt x="894016" y="171814"/>
                </a:cubicBezTo>
                <a:cubicBezTo>
                  <a:pt x="897543" y="165768"/>
                  <a:pt x="902534" y="160602"/>
                  <a:pt x="905664" y="154341"/>
                </a:cubicBezTo>
                <a:cubicBezTo>
                  <a:pt x="914019" y="137630"/>
                  <a:pt x="909254" y="146415"/>
                  <a:pt x="920225" y="128133"/>
                </a:cubicBezTo>
                <a:cubicBezTo>
                  <a:pt x="926209" y="104193"/>
                  <a:pt x="928086" y="111504"/>
                  <a:pt x="882367" y="125220"/>
                </a:cubicBezTo>
                <a:cubicBezTo>
                  <a:pt x="815943" y="145147"/>
                  <a:pt x="857202" y="136477"/>
                  <a:pt x="809565" y="154341"/>
                </a:cubicBezTo>
                <a:cubicBezTo>
                  <a:pt x="802948" y="156822"/>
                  <a:pt x="795934" y="158088"/>
                  <a:pt x="789180" y="160166"/>
                </a:cubicBezTo>
                <a:cubicBezTo>
                  <a:pt x="783312" y="161972"/>
                  <a:pt x="777477" y="163892"/>
                  <a:pt x="771707" y="165990"/>
                </a:cubicBezTo>
                <a:cubicBezTo>
                  <a:pt x="766794" y="167776"/>
                  <a:pt x="761822" y="169476"/>
                  <a:pt x="757147" y="171814"/>
                </a:cubicBezTo>
                <a:cubicBezTo>
                  <a:pt x="734569" y="183103"/>
                  <a:pt x="761632" y="173231"/>
                  <a:pt x="739674" y="180550"/>
                </a:cubicBezTo>
                <a:cubicBezTo>
                  <a:pt x="735791" y="179579"/>
                  <a:pt x="730588" y="180713"/>
                  <a:pt x="728026" y="177638"/>
                </a:cubicBezTo>
                <a:cubicBezTo>
                  <a:pt x="724857" y="173836"/>
                  <a:pt x="726679" y="167773"/>
                  <a:pt x="725114" y="163078"/>
                </a:cubicBezTo>
                <a:cubicBezTo>
                  <a:pt x="723741" y="158960"/>
                  <a:pt x="721053" y="155396"/>
                  <a:pt x="719290" y="151429"/>
                </a:cubicBezTo>
                <a:cubicBezTo>
                  <a:pt x="714643" y="140974"/>
                  <a:pt x="713757" y="137744"/>
                  <a:pt x="710553" y="128133"/>
                </a:cubicBezTo>
                <a:cubicBezTo>
                  <a:pt x="709582" y="118426"/>
                  <a:pt x="712379" y="107540"/>
                  <a:pt x="707641" y="99012"/>
                </a:cubicBezTo>
                <a:cubicBezTo>
                  <a:pt x="705697" y="95513"/>
                  <a:pt x="699032" y="99320"/>
                  <a:pt x="695993" y="101924"/>
                </a:cubicBezTo>
                <a:cubicBezTo>
                  <a:pt x="691695" y="105607"/>
                  <a:pt x="690940" y="112187"/>
                  <a:pt x="687256" y="116484"/>
                </a:cubicBezTo>
                <a:cubicBezTo>
                  <a:pt x="679216" y="125864"/>
                  <a:pt x="668461" y="132810"/>
                  <a:pt x="661048" y="142693"/>
                </a:cubicBezTo>
                <a:cubicBezTo>
                  <a:pt x="658136" y="146576"/>
                  <a:pt x="655939" y="151116"/>
                  <a:pt x="652311" y="154341"/>
                </a:cubicBezTo>
                <a:cubicBezTo>
                  <a:pt x="646210" y="159764"/>
                  <a:pt x="618036" y="176556"/>
                  <a:pt x="611542" y="177638"/>
                </a:cubicBezTo>
                <a:lnTo>
                  <a:pt x="594069" y="180550"/>
                </a:lnTo>
                <a:cubicBezTo>
                  <a:pt x="585058" y="183555"/>
                  <a:pt x="578115" y="186375"/>
                  <a:pt x="567860" y="186375"/>
                </a:cubicBezTo>
                <a:cubicBezTo>
                  <a:pt x="555204" y="186375"/>
                  <a:pt x="542622" y="184434"/>
                  <a:pt x="530003" y="183463"/>
                </a:cubicBezTo>
                <a:cubicBezTo>
                  <a:pt x="526120" y="181521"/>
                  <a:pt x="521782" y="180303"/>
                  <a:pt x="518355" y="177638"/>
                </a:cubicBezTo>
                <a:cubicBezTo>
                  <a:pt x="512937" y="173424"/>
                  <a:pt x="503794" y="163078"/>
                  <a:pt x="503794" y="163078"/>
                </a:cubicBezTo>
                <a:cubicBezTo>
                  <a:pt x="494957" y="136563"/>
                  <a:pt x="508514" y="178443"/>
                  <a:pt x="497970" y="139781"/>
                </a:cubicBezTo>
                <a:cubicBezTo>
                  <a:pt x="496355" y="133858"/>
                  <a:pt x="492146" y="122308"/>
                  <a:pt x="492146" y="122308"/>
                </a:cubicBezTo>
                <a:cubicBezTo>
                  <a:pt x="491175" y="110660"/>
                  <a:pt x="496410" y="96589"/>
                  <a:pt x="489234" y="87363"/>
                </a:cubicBezTo>
                <a:cubicBezTo>
                  <a:pt x="485236" y="82223"/>
                  <a:pt x="476579" y="91719"/>
                  <a:pt x="471761" y="96099"/>
                </a:cubicBezTo>
                <a:cubicBezTo>
                  <a:pt x="465582" y="101716"/>
                  <a:pt x="462272" y="109851"/>
                  <a:pt x="457200" y="116484"/>
                </a:cubicBezTo>
                <a:cubicBezTo>
                  <a:pt x="449649" y="126359"/>
                  <a:pt x="442021" y="136190"/>
                  <a:pt x="433904" y="145605"/>
                </a:cubicBezTo>
                <a:cubicBezTo>
                  <a:pt x="417745" y="164350"/>
                  <a:pt x="399592" y="181400"/>
                  <a:pt x="384398" y="200935"/>
                </a:cubicBezTo>
                <a:cubicBezTo>
                  <a:pt x="375596" y="212252"/>
                  <a:pt x="362042" y="231913"/>
                  <a:pt x="349453" y="241705"/>
                </a:cubicBezTo>
                <a:cubicBezTo>
                  <a:pt x="346026" y="244370"/>
                  <a:pt x="341687" y="245588"/>
                  <a:pt x="337804" y="247529"/>
                </a:cubicBezTo>
                <a:cubicBezTo>
                  <a:pt x="331980" y="245588"/>
                  <a:pt x="323900" y="246701"/>
                  <a:pt x="320332" y="241705"/>
                </a:cubicBezTo>
                <a:cubicBezTo>
                  <a:pt x="313195" y="231713"/>
                  <a:pt x="312566" y="218408"/>
                  <a:pt x="308683" y="206759"/>
                </a:cubicBezTo>
                <a:cubicBezTo>
                  <a:pt x="306093" y="198989"/>
                  <a:pt x="301414" y="186442"/>
                  <a:pt x="299947" y="177638"/>
                </a:cubicBezTo>
                <a:cubicBezTo>
                  <a:pt x="298660" y="169918"/>
                  <a:pt x="298006" y="162107"/>
                  <a:pt x="297035" y="154341"/>
                </a:cubicBezTo>
                <a:cubicBezTo>
                  <a:pt x="296064" y="132986"/>
                  <a:pt x="295828" y="111584"/>
                  <a:pt x="294123" y="90275"/>
                </a:cubicBezTo>
                <a:cubicBezTo>
                  <a:pt x="293878" y="87215"/>
                  <a:pt x="292054" y="84490"/>
                  <a:pt x="291211" y="81539"/>
                </a:cubicBezTo>
                <a:cubicBezTo>
                  <a:pt x="290112" y="77691"/>
                  <a:pt x="289704" y="73638"/>
                  <a:pt x="288299" y="69891"/>
                </a:cubicBezTo>
                <a:cubicBezTo>
                  <a:pt x="286775" y="65826"/>
                  <a:pt x="284184" y="62232"/>
                  <a:pt x="282474" y="58242"/>
                </a:cubicBezTo>
                <a:cubicBezTo>
                  <a:pt x="281265" y="55421"/>
                  <a:pt x="281480" y="51903"/>
                  <a:pt x="279562" y="49506"/>
                </a:cubicBezTo>
                <a:cubicBezTo>
                  <a:pt x="277376" y="46773"/>
                  <a:pt x="273738" y="45623"/>
                  <a:pt x="270826" y="43682"/>
                </a:cubicBezTo>
                <a:cubicBezTo>
                  <a:pt x="258207" y="48535"/>
                  <a:pt x="243416" y="49660"/>
                  <a:pt x="232969" y="58242"/>
                </a:cubicBezTo>
                <a:cubicBezTo>
                  <a:pt x="215394" y="72679"/>
                  <a:pt x="205370" y="94577"/>
                  <a:pt x="189287" y="110660"/>
                </a:cubicBezTo>
                <a:cubicBezTo>
                  <a:pt x="170844" y="129103"/>
                  <a:pt x="154545" y="149977"/>
                  <a:pt x="133957" y="165990"/>
                </a:cubicBezTo>
                <a:cubicBezTo>
                  <a:pt x="125221" y="172785"/>
                  <a:pt x="116673" y="179830"/>
                  <a:pt x="107748" y="186375"/>
                </a:cubicBezTo>
                <a:cubicBezTo>
                  <a:pt x="102104" y="190514"/>
                  <a:pt x="95920" y="193884"/>
                  <a:pt x="90276" y="198023"/>
                </a:cubicBezTo>
                <a:cubicBezTo>
                  <a:pt x="66632" y="215362"/>
                  <a:pt x="70720" y="211756"/>
                  <a:pt x="58242" y="224232"/>
                </a:cubicBezTo>
                <a:cubicBezTo>
                  <a:pt x="54359" y="223261"/>
                  <a:pt x="49719" y="223820"/>
                  <a:pt x="46594" y="221320"/>
                </a:cubicBezTo>
                <a:cubicBezTo>
                  <a:pt x="44197" y="219402"/>
                  <a:pt x="44891" y="215405"/>
                  <a:pt x="43682" y="212584"/>
                </a:cubicBezTo>
                <a:cubicBezTo>
                  <a:pt x="41972" y="208594"/>
                  <a:pt x="39470" y="204966"/>
                  <a:pt x="37858" y="200935"/>
                </a:cubicBezTo>
                <a:cubicBezTo>
                  <a:pt x="35578" y="195235"/>
                  <a:pt x="34132" y="189232"/>
                  <a:pt x="32034" y="183463"/>
                </a:cubicBezTo>
                <a:cubicBezTo>
                  <a:pt x="23400" y="159721"/>
                  <a:pt x="29540" y="177854"/>
                  <a:pt x="20385" y="157254"/>
                </a:cubicBezTo>
                <a:cubicBezTo>
                  <a:pt x="10886" y="135881"/>
                  <a:pt x="19051" y="149428"/>
                  <a:pt x="8737" y="133957"/>
                </a:cubicBezTo>
                <a:cubicBezTo>
                  <a:pt x="7766" y="127162"/>
                  <a:pt x="7369" y="120260"/>
                  <a:pt x="5825" y="113572"/>
                </a:cubicBezTo>
                <a:cubicBezTo>
                  <a:pt x="4444" y="107590"/>
                  <a:pt x="0" y="96099"/>
                  <a:pt x="0" y="96099"/>
                </a:cubicBezTo>
                <a:cubicBezTo>
                  <a:pt x="3883" y="86392"/>
                  <a:pt x="1774" y="63543"/>
                  <a:pt x="11649" y="66978"/>
                </a:cubicBezTo>
                <a:cubicBezTo>
                  <a:pt x="35645" y="75324"/>
                  <a:pt x="46433" y="104453"/>
                  <a:pt x="66979" y="119396"/>
                </a:cubicBezTo>
                <a:cubicBezTo>
                  <a:pt x="154807" y="183271"/>
                  <a:pt x="49268" y="110527"/>
                  <a:pt x="128133" y="154341"/>
                </a:cubicBezTo>
                <a:cubicBezTo>
                  <a:pt x="181025" y="183725"/>
                  <a:pt x="126610" y="163541"/>
                  <a:pt x="168902" y="177638"/>
                </a:cubicBezTo>
                <a:cubicBezTo>
                  <a:pt x="173756" y="176667"/>
                  <a:pt x="179165" y="177182"/>
                  <a:pt x="183463" y="174726"/>
                </a:cubicBezTo>
                <a:cubicBezTo>
                  <a:pt x="186502" y="172990"/>
                  <a:pt x="187587" y="169049"/>
                  <a:pt x="189287" y="165990"/>
                </a:cubicBezTo>
                <a:cubicBezTo>
                  <a:pt x="192449" y="160298"/>
                  <a:pt x="195378" y="154467"/>
                  <a:pt x="198023" y="148517"/>
                </a:cubicBezTo>
                <a:cubicBezTo>
                  <a:pt x="203148" y="136986"/>
                  <a:pt x="206941" y="124859"/>
                  <a:pt x="212584" y="113572"/>
                </a:cubicBezTo>
                <a:cubicBezTo>
                  <a:pt x="214525" y="109689"/>
                  <a:pt x="216645" y="105891"/>
                  <a:pt x="218408" y="101924"/>
                </a:cubicBezTo>
                <a:cubicBezTo>
                  <a:pt x="220531" y="97147"/>
                  <a:pt x="222397" y="92258"/>
                  <a:pt x="224232" y="87363"/>
                </a:cubicBezTo>
                <a:cubicBezTo>
                  <a:pt x="225310" y="84489"/>
                  <a:pt x="225771" y="81372"/>
                  <a:pt x="227144" y="78627"/>
                </a:cubicBezTo>
                <a:cubicBezTo>
                  <a:pt x="228709" y="75497"/>
                  <a:pt x="231027" y="72803"/>
                  <a:pt x="232969" y="69891"/>
                </a:cubicBezTo>
                <a:lnTo>
                  <a:pt x="238793" y="52418"/>
                </a:lnTo>
                <a:cubicBezTo>
                  <a:pt x="239764" y="49506"/>
                  <a:pt x="239535" y="45853"/>
                  <a:pt x="241705" y="43682"/>
                </a:cubicBezTo>
                <a:cubicBezTo>
                  <a:pt x="243646" y="41740"/>
                  <a:pt x="245814" y="40001"/>
                  <a:pt x="247529" y="37857"/>
                </a:cubicBezTo>
                <a:cubicBezTo>
                  <a:pt x="254282" y="29416"/>
                  <a:pt x="251454" y="27855"/>
                  <a:pt x="262090" y="23297"/>
                </a:cubicBezTo>
                <a:cubicBezTo>
                  <a:pt x="265769" y="21721"/>
                  <a:pt x="269855" y="21356"/>
                  <a:pt x="273738" y="20385"/>
                </a:cubicBezTo>
                <a:cubicBezTo>
                  <a:pt x="280533" y="21356"/>
                  <a:pt x="287984" y="20227"/>
                  <a:pt x="294123" y="23297"/>
                </a:cubicBezTo>
                <a:cubicBezTo>
                  <a:pt x="304022" y="28247"/>
                  <a:pt x="311290" y="37299"/>
                  <a:pt x="320332" y="43682"/>
                </a:cubicBezTo>
                <a:cubicBezTo>
                  <a:pt x="327813" y="48963"/>
                  <a:pt x="335647" y="53752"/>
                  <a:pt x="343628" y="58242"/>
                </a:cubicBezTo>
                <a:cubicBezTo>
                  <a:pt x="351195" y="62499"/>
                  <a:pt x="359562" y="65289"/>
                  <a:pt x="366925" y="69891"/>
                </a:cubicBezTo>
                <a:cubicBezTo>
                  <a:pt x="375156" y="75036"/>
                  <a:pt x="381737" y="82649"/>
                  <a:pt x="390222" y="87363"/>
                </a:cubicBezTo>
                <a:cubicBezTo>
                  <a:pt x="399361" y="92440"/>
                  <a:pt x="409992" y="94336"/>
                  <a:pt x="419343" y="99012"/>
                </a:cubicBezTo>
                <a:cubicBezTo>
                  <a:pt x="425604" y="102142"/>
                  <a:pt x="430770" y="107133"/>
                  <a:pt x="436816" y="110660"/>
                </a:cubicBezTo>
                <a:cubicBezTo>
                  <a:pt x="442440" y="113941"/>
                  <a:pt x="448596" y="116234"/>
                  <a:pt x="454288" y="119396"/>
                </a:cubicBezTo>
                <a:cubicBezTo>
                  <a:pt x="457348" y="121096"/>
                  <a:pt x="459808" y="123841"/>
                  <a:pt x="463025" y="125220"/>
                </a:cubicBezTo>
                <a:cubicBezTo>
                  <a:pt x="466704" y="126797"/>
                  <a:pt x="470825" y="127033"/>
                  <a:pt x="474673" y="128133"/>
                </a:cubicBezTo>
                <a:cubicBezTo>
                  <a:pt x="477624" y="128976"/>
                  <a:pt x="480497" y="130074"/>
                  <a:pt x="483409" y="131045"/>
                </a:cubicBezTo>
                <a:cubicBezTo>
                  <a:pt x="488263" y="130074"/>
                  <a:pt x="493643" y="130537"/>
                  <a:pt x="497970" y="128133"/>
                </a:cubicBezTo>
                <a:cubicBezTo>
                  <a:pt x="512571" y="120021"/>
                  <a:pt x="507254" y="116173"/>
                  <a:pt x="515442" y="104836"/>
                </a:cubicBezTo>
                <a:cubicBezTo>
                  <a:pt x="525561" y="90825"/>
                  <a:pt x="547476" y="64066"/>
                  <a:pt x="547476" y="64066"/>
                </a:cubicBezTo>
                <a:cubicBezTo>
                  <a:pt x="550379" y="55357"/>
                  <a:pt x="550987" y="50463"/>
                  <a:pt x="559124" y="43682"/>
                </a:cubicBezTo>
                <a:cubicBezTo>
                  <a:pt x="561482" y="41717"/>
                  <a:pt x="564948" y="41741"/>
                  <a:pt x="567860" y="40770"/>
                </a:cubicBezTo>
                <a:cubicBezTo>
                  <a:pt x="572769" y="48133"/>
                  <a:pt x="574875" y="49630"/>
                  <a:pt x="576597" y="58242"/>
                </a:cubicBezTo>
                <a:cubicBezTo>
                  <a:pt x="577943" y="64973"/>
                  <a:pt x="576721" y="72355"/>
                  <a:pt x="579509" y="78627"/>
                </a:cubicBezTo>
                <a:cubicBezTo>
                  <a:pt x="580930" y="81825"/>
                  <a:pt x="585333" y="82510"/>
                  <a:pt x="588245" y="84451"/>
                </a:cubicBezTo>
                <a:cubicBezTo>
                  <a:pt x="593099" y="81539"/>
                  <a:pt x="598599" y="79501"/>
                  <a:pt x="602806" y="75715"/>
                </a:cubicBezTo>
                <a:cubicBezTo>
                  <a:pt x="615266" y="64501"/>
                  <a:pt x="619237" y="53807"/>
                  <a:pt x="629014" y="40770"/>
                </a:cubicBezTo>
                <a:cubicBezTo>
                  <a:pt x="636473" y="30825"/>
                  <a:pt x="641967" y="18543"/>
                  <a:pt x="652311" y="11648"/>
                </a:cubicBezTo>
                <a:lnTo>
                  <a:pt x="669784" y="0"/>
                </a:lnTo>
                <a:cubicBezTo>
                  <a:pt x="674637" y="3883"/>
                  <a:pt x="680615" y="6676"/>
                  <a:pt x="684344" y="11648"/>
                </a:cubicBezTo>
                <a:cubicBezTo>
                  <a:pt x="689461" y="18471"/>
                  <a:pt x="698109" y="39618"/>
                  <a:pt x="701817" y="49506"/>
                </a:cubicBezTo>
                <a:cubicBezTo>
                  <a:pt x="702895" y="52380"/>
                  <a:pt x="703238" y="55559"/>
                  <a:pt x="704729" y="58242"/>
                </a:cubicBezTo>
                <a:cubicBezTo>
                  <a:pt x="708129" y="64361"/>
                  <a:pt x="712495" y="69891"/>
                  <a:pt x="716378" y="75715"/>
                </a:cubicBezTo>
                <a:cubicBezTo>
                  <a:pt x="718319" y="78627"/>
                  <a:pt x="718807" y="83602"/>
                  <a:pt x="722202" y="84451"/>
                </a:cubicBezTo>
                <a:lnTo>
                  <a:pt x="733850" y="87363"/>
                </a:lnTo>
                <a:cubicBezTo>
                  <a:pt x="748809" y="72405"/>
                  <a:pt x="745066" y="74776"/>
                  <a:pt x="760059" y="64066"/>
                </a:cubicBezTo>
                <a:cubicBezTo>
                  <a:pt x="762907" y="62032"/>
                  <a:pt x="765665" y="59807"/>
                  <a:pt x="768795" y="58242"/>
                </a:cubicBezTo>
                <a:cubicBezTo>
                  <a:pt x="771541" y="56869"/>
                  <a:pt x="774620" y="56301"/>
                  <a:pt x="777532" y="55330"/>
                </a:cubicBezTo>
                <a:cubicBezTo>
                  <a:pt x="780444" y="53389"/>
                  <a:pt x="782768" y="49506"/>
                  <a:pt x="786268" y="49506"/>
                </a:cubicBezTo>
                <a:cubicBezTo>
                  <a:pt x="798077" y="49506"/>
                  <a:pt x="810191" y="51091"/>
                  <a:pt x="821213" y="55330"/>
                </a:cubicBezTo>
                <a:cubicBezTo>
                  <a:pt x="824078" y="56432"/>
                  <a:pt x="822602" y="61401"/>
                  <a:pt x="824125" y="64066"/>
                </a:cubicBezTo>
                <a:cubicBezTo>
                  <a:pt x="829401" y="73299"/>
                  <a:pt x="834179" y="75437"/>
                  <a:pt x="838686" y="84451"/>
                </a:cubicBezTo>
                <a:cubicBezTo>
                  <a:pt x="846247" y="99573"/>
                  <a:pt x="836046" y="87634"/>
                  <a:pt x="847422" y="99012"/>
                </a:cubicBezTo>
                <a:cubicBezTo>
                  <a:pt x="848393" y="102895"/>
                  <a:pt x="848757" y="106981"/>
                  <a:pt x="850334" y="110660"/>
                </a:cubicBezTo>
                <a:cubicBezTo>
                  <a:pt x="854012" y="119241"/>
                  <a:pt x="858898" y="121136"/>
                  <a:pt x="864895" y="128133"/>
                </a:cubicBezTo>
                <a:cubicBezTo>
                  <a:pt x="873530" y="138207"/>
                  <a:pt x="879557" y="150092"/>
                  <a:pt x="888192" y="160166"/>
                </a:cubicBezTo>
                <a:cubicBezTo>
                  <a:pt x="890872" y="163293"/>
                  <a:pt x="894292" y="165738"/>
                  <a:pt x="896928" y="168902"/>
                </a:cubicBezTo>
                <a:cubicBezTo>
                  <a:pt x="899169" y="171591"/>
                  <a:pt x="900277" y="175163"/>
                  <a:pt x="902752" y="177638"/>
                </a:cubicBezTo>
                <a:cubicBezTo>
                  <a:pt x="913103" y="187990"/>
                  <a:pt x="911488" y="178049"/>
                  <a:pt x="911488" y="189287"/>
                </a:cubicBezTo>
              </a:path>
            </a:pathLst>
          </a:custGeom>
          <a:noFill/>
          <a:ln>
            <a:solidFill>
              <a:srgbClr val="3B38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 95"/>
          <p:cNvSpPr/>
          <p:nvPr/>
        </p:nvSpPr>
        <p:spPr>
          <a:xfrm>
            <a:off x="4921950" y="4605117"/>
            <a:ext cx="154341" cy="0"/>
          </a:xfrm>
          <a:custGeom>
            <a:avLst/>
            <a:gdLst>
              <a:gd name="connsiteX0" fmla="*/ 0 w 154341"/>
              <a:gd name="connsiteY0" fmla="*/ 0 h 0"/>
              <a:gd name="connsiteX1" fmla="*/ 154341 w 154341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4341">
                <a:moveTo>
                  <a:pt x="0" y="0"/>
                </a:moveTo>
                <a:lnTo>
                  <a:pt x="154341" y="0"/>
                </a:lnTo>
              </a:path>
            </a:pathLst>
          </a:custGeom>
          <a:noFill/>
          <a:ln>
            <a:solidFill>
              <a:srgbClr val="3B38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Google Shape;1255;p25"/>
          <p:cNvSpPr/>
          <p:nvPr/>
        </p:nvSpPr>
        <p:spPr>
          <a:xfrm>
            <a:off x="5853158" y="3687118"/>
            <a:ext cx="397222" cy="2015887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" name="Google Shape;1255;p25"/>
          <p:cNvSpPr/>
          <p:nvPr/>
        </p:nvSpPr>
        <p:spPr>
          <a:xfrm>
            <a:off x="4243352" y="5573371"/>
            <a:ext cx="1788167" cy="265976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" name="Google Shape;1255;p25"/>
          <p:cNvSpPr/>
          <p:nvPr/>
        </p:nvSpPr>
        <p:spPr>
          <a:xfrm>
            <a:off x="4143583" y="4289466"/>
            <a:ext cx="179525" cy="854236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Google Shape;1255;p25"/>
          <p:cNvSpPr/>
          <p:nvPr/>
        </p:nvSpPr>
        <p:spPr>
          <a:xfrm>
            <a:off x="4330582" y="3687118"/>
            <a:ext cx="1502165" cy="1880518"/>
          </a:xfrm>
          <a:prstGeom prst="rect">
            <a:avLst/>
          </a:prstGeom>
          <a:noFill/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" name="グループ化 100"/>
          <p:cNvGrpSpPr/>
          <p:nvPr/>
        </p:nvGrpSpPr>
        <p:grpSpPr>
          <a:xfrm rot="1889223">
            <a:off x="3519574" y="4596681"/>
            <a:ext cx="529962" cy="1014939"/>
            <a:chOff x="4204863" y="4294483"/>
            <a:chExt cx="529962" cy="1014939"/>
          </a:xfrm>
        </p:grpSpPr>
        <p:sp>
          <p:nvSpPr>
            <p:cNvPr id="102" name="Google Shape;1234;p25"/>
            <p:cNvSpPr/>
            <p:nvPr/>
          </p:nvSpPr>
          <p:spPr>
            <a:xfrm rot="1692757">
              <a:off x="4204863" y="4656297"/>
              <a:ext cx="160643" cy="65312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" name="Google Shape;1235;p25"/>
            <p:cNvGrpSpPr/>
            <p:nvPr/>
          </p:nvGrpSpPr>
          <p:grpSpPr>
            <a:xfrm rot="1434135" flipH="1">
              <a:off x="4251485" y="4294483"/>
              <a:ext cx="483340" cy="545170"/>
              <a:chOff x="3805164" y="3252287"/>
              <a:chExt cx="1192516" cy="1345064"/>
            </a:xfrm>
          </p:grpSpPr>
          <p:sp>
            <p:nvSpPr>
              <p:cNvPr id="104" name="Google Shape;1236;p25"/>
              <p:cNvSpPr/>
              <p:nvPr/>
            </p:nvSpPr>
            <p:spPr>
              <a:xfrm>
                <a:off x="3892652" y="3353184"/>
                <a:ext cx="1014057" cy="1244167"/>
              </a:xfrm>
              <a:prstGeom prst="ellipse">
                <a:avLst/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237;p25"/>
              <p:cNvSpPr/>
              <p:nvPr/>
            </p:nvSpPr>
            <p:spPr>
              <a:xfrm>
                <a:off x="3805164" y="3304530"/>
                <a:ext cx="1192516" cy="59780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238;p25"/>
              <p:cNvSpPr/>
              <p:nvPr/>
            </p:nvSpPr>
            <p:spPr>
              <a:xfrm>
                <a:off x="4399680" y="3252287"/>
                <a:ext cx="45719" cy="310508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" name="Google Shape;1075;p23">
            <a:extLst>
              <a:ext uri="{FF2B5EF4-FFF2-40B4-BE49-F238E27FC236}">
                <a16:creationId xmlns:a16="http://schemas.microsoft.com/office/drawing/2014/main" id="{B7C4B33A-B256-2F46-5D5C-88E92042B012}"/>
              </a:ext>
            </a:extLst>
          </p:cNvPr>
          <p:cNvSpPr txBox="1"/>
          <p:nvPr/>
        </p:nvSpPr>
        <p:spPr>
          <a:xfrm>
            <a:off x="6369593" y="961770"/>
            <a:ext cx="4801314" cy="400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工場の人になったつもりで答えてみよう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四角形: 角度付き 2">
            <a:hlinkClick r:id="rId3" action="ppaction://hlinksldjump"/>
            <a:extLst>
              <a:ext uri="{FF2B5EF4-FFF2-40B4-BE49-F238E27FC236}">
                <a16:creationId xmlns:a16="http://schemas.microsoft.com/office/drawing/2014/main" id="{AC07014E-0D56-E9A1-CCE2-D281EE05A285}"/>
              </a:ext>
            </a:extLst>
          </p:cNvPr>
          <p:cNvSpPr/>
          <p:nvPr/>
        </p:nvSpPr>
        <p:spPr>
          <a:xfrm>
            <a:off x="6567586" y="1484836"/>
            <a:ext cx="4858481" cy="1002424"/>
          </a:xfrm>
          <a:prstGeom prst="bevel">
            <a:avLst>
              <a:gd name="adj" fmla="val 6893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もようがある（年輪がある）</a:t>
            </a:r>
            <a:endParaRPr kumimoji="1" lang="ja-JP" altLang="en-US" sz="2400" dirty="0"/>
          </a:p>
        </p:txBody>
      </p:sp>
      <p:sp>
        <p:nvSpPr>
          <p:cNvPr id="4" name="四角形: 角度付き 3">
            <a:hlinkClick r:id="rId3" action="ppaction://hlinksldjump"/>
            <a:extLst>
              <a:ext uri="{FF2B5EF4-FFF2-40B4-BE49-F238E27FC236}">
                <a16:creationId xmlns:a16="http://schemas.microsoft.com/office/drawing/2014/main" id="{3797D6B0-80F4-EF87-00CA-21E0CB348422}"/>
              </a:ext>
            </a:extLst>
          </p:cNvPr>
          <p:cNvSpPr/>
          <p:nvPr/>
        </p:nvSpPr>
        <p:spPr>
          <a:xfrm>
            <a:off x="6567587" y="2809875"/>
            <a:ext cx="4858481" cy="1002424"/>
          </a:xfrm>
          <a:prstGeom prst="bevel">
            <a:avLst>
              <a:gd name="adj" fmla="val 7844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木の</a:t>
            </a: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1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本</a:t>
            </a: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1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本に個性がある</a:t>
            </a:r>
            <a:endParaRPr kumimoji="1" lang="ja-JP" altLang="en-US" sz="2400" dirty="0"/>
          </a:p>
        </p:txBody>
      </p:sp>
      <p:sp>
        <p:nvSpPr>
          <p:cNvPr id="5" name="四角形: 角度付き 4">
            <a:hlinkClick r:id="rId3" action="ppaction://hlinksldjump"/>
            <a:extLst>
              <a:ext uri="{FF2B5EF4-FFF2-40B4-BE49-F238E27FC236}">
                <a16:creationId xmlns:a16="http://schemas.microsoft.com/office/drawing/2014/main" id="{3CA69B1F-4A0C-1019-FC40-5155888F63D0}"/>
              </a:ext>
            </a:extLst>
          </p:cNvPr>
          <p:cNvSpPr/>
          <p:nvPr/>
        </p:nvSpPr>
        <p:spPr>
          <a:xfrm>
            <a:off x="6567587" y="4333752"/>
            <a:ext cx="4858481" cy="1002424"/>
          </a:xfrm>
          <a:prstGeom prst="bevel">
            <a:avLst>
              <a:gd name="adj" fmla="val 6893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節（枝のつけ根のあと）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がある</a:t>
            </a:r>
            <a:endParaRPr kumimoji="1" lang="ja-JP" altLang="en-US" sz="2400" dirty="0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F2BD1D58-10EC-4DF8-86C9-C888A552C22A}"/>
              </a:ext>
            </a:extLst>
          </p:cNvPr>
          <p:cNvSpPr txBox="1"/>
          <p:nvPr/>
        </p:nvSpPr>
        <p:spPr>
          <a:xfrm>
            <a:off x="1938548" y="2355294"/>
            <a:ext cx="18790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こうじょうちょう</a:t>
            </a: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1E5D5E2C-00C1-49C6-AB3C-7FC87B2B3A3C}"/>
              </a:ext>
            </a:extLst>
          </p:cNvPr>
          <p:cNvSpPr txBox="1"/>
          <p:nvPr/>
        </p:nvSpPr>
        <p:spPr>
          <a:xfrm>
            <a:off x="3648534" y="2373692"/>
            <a:ext cx="96689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8E8C23E2-5F56-4379-8EAA-5268BC2FAAEA}"/>
              </a:ext>
            </a:extLst>
          </p:cNvPr>
          <p:cNvSpPr txBox="1"/>
          <p:nvPr/>
        </p:nvSpPr>
        <p:spPr>
          <a:xfrm>
            <a:off x="984913" y="1207487"/>
            <a:ext cx="69569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かお</a:t>
            </a:r>
          </a:p>
        </p:txBody>
      </p:sp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5C95B9B3-765C-4357-ACAB-9BC1FE18A15B}"/>
              </a:ext>
            </a:extLst>
          </p:cNvPr>
          <p:cNvSpPr txBox="1"/>
          <p:nvPr/>
        </p:nvSpPr>
        <p:spPr>
          <a:xfrm>
            <a:off x="7119891" y="792045"/>
            <a:ext cx="58849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ひと</a:t>
            </a:r>
          </a:p>
        </p:txBody>
      </p: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E8489D70-F8A2-427A-9DE9-891D90B33E87}"/>
              </a:ext>
            </a:extLst>
          </p:cNvPr>
          <p:cNvSpPr txBox="1"/>
          <p:nvPr/>
        </p:nvSpPr>
        <p:spPr>
          <a:xfrm>
            <a:off x="9397748" y="786321"/>
            <a:ext cx="58849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こた</a:t>
            </a:r>
          </a:p>
        </p:txBody>
      </p: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4CD6AC75-35E8-4366-9739-8FAADD161071}"/>
              </a:ext>
            </a:extLst>
          </p:cNvPr>
          <p:cNvSpPr txBox="1"/>
          <p:nvPr/>
        </p:nvSpPr>
        <p:spPr>
          <a:xfrm>
            <a:off x="9084144" y="1606334"/>
            <a:ext cx="104756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ねんりん</a:t>
            </a:r>
          </a:p>
        </p:txBody>
      </p:sp>
      <p:sp>
        <p:nvSpPr>
          <p:cNvPr id="12" name="テキスト ボックス 11">
            <a:extLst>
              <a:ext uri="{FF2B5EF4-FFF2-40B4-BE49-F238E27FC236}">
                <a16:creationId xmlns:a16="http://schemas.microsoft.com/office/drawing/2014/main" id="{3DB15E4B-3132-4DC1-8BF6-D0A21E12581A}"/>
              </a:ext>
            </a:extLst>
          </p:cNvPr>
          <p:cNvSpPr txBox="1"/>
          <p:nvPr/>
        </p:nvSpPr>
        <p:spPr>
          <a:xfrm>
            <a:off x="915265" y="1765855"/>
            <a:ext cx="76534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ぜんぶ</a:t>
            </a:r>
          </a:p>
        </p:txBody>
      </p:sp>
      <p:sp>
        <p:nvSpPr>
          <p:cNvPr id="13" name="テキスト ボックス 12">
            <a:extLst>
              <a:ext uri="{FF2B5EF4-FFF2-40B4-BE49-F238E27FC236}">
                <a16:creationId xmlns:a16="http://schemas.microsoft.com/office/drawing/2014/main" id="{6BA480A7-497D-4E63-A195-B2650A03DC52}"/>
              </a:ext>
            </a:extLst>
          </p:cNvPr>
          <p:cNvSpPr txBox="1"/>
          <p:nvPr/>
        </p:nvSpPr>
        <p:spPr>
          <a:xfrm>
            <a:off x="2477522" y="2889292"/>
            <a:ext cx="64872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す</a:t>
            </a:r>
          </a:p>
        </p:txBody>
      </p:sp>
      <p:sp>
        <p:nvSpPr>
          <p:cNvPr id="14" name="テキスト ボックス 13">
            <a:extLst>
              <a:ext uri="{FF2B5EF4-FFF2-40B4-BE49-F238E27FC236}">
                <a16:creationId xmlns:a16="http://schemas.microsoft.com/office/drawing/2014/main" id="{AE075C06-2F8F-44CE-BAC5-56028D09CCF3}"/>
              </a:ext>
            </a:extLst>
          </p:cNvPr>
          <p:cNvSpPr txBox="1"/>
          <p:nvPr/>
        </p:nvSpPr>
        <p:spPr>
          <a:xfrm>
            <a:off x="6967195" y="2932525"/>
            <a:ext cx="3284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15" name="テキスト ボックス 14">
            <a:extLst>
              <a:ext uri="{FF2B5EF4-FFF2-40B4-BE49-F238E27FC236}">
                <a16:creationId xmlns:a16="http://schemas.microsoft.com/office/drawing/2014/main" id="{3B0BD4BA-A735-4FB8-B15F-9801D3EA4C7D}"/>
              </a:ext>
            </a:extLst>
          </p:cNvPr>
          <p:cNvSpPr txBox="1"/>
          <p:nvPr/>
        </p:nvSpPr>
        <p:spPr>
          <a:xfrm>
            <a:off x="7731232" y="2932525"/>
            <a:ext cx="65066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ぽん</a:t>
            </a:r>
          </a:p>
        </p:txBody>
      </p:sp>
      <p:sp>
        <p:nvSpPr>
          <p:cNvPr id="16" name="テキスト ボックス 15">
            <a:extLst>
              <a:ext uri="{FF2B5EF4-FFF2-40B4-BE49-F238E27FC236}">
                <a16:creationId xmlns:a16="http://schemas.microsoft.com/office/drawing/2014/main" id="{B72C79B1-0104-4CDF-A416-2B730EBA719C}"/>
              </a:ext>
            </a:extLst>
          </p:cNvPr>
          <p:cNvSpPr txBox="1"/>
          <p:nvPr/>
        </p:nvSpPr>
        <p:spPr>
          <a:xfrm>
            <a:off x="8900027" y="2915432"/>
            <a:ext cx="7176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こせい</a:t>
            </a:r>
          </a:p>
        </p:txBody>
      </p:sp>
      <p:sp>
        <p:nvSpPr>
          <p:cNvPr id="17" name="テキスト ボックス 16">
            <a:extLst>
              <a:ext uri="{FF2B5EF4-FFF2-40B4-BE49-F238E27FC236}">
                <a16:creationId xmlns:a16="http://schemas.microsoft.com/office/drawing/2014/main" id="{F9624954-B36C-48BF-ACB5-52E47F858DA6}"/>
              </a:ext>
            </a:extLst>
          </p:cNvPr>
          <p:cNvSpPr txBox="1"/>
          <p:nvPr/>
        </p:nvSpPr>
        <p:spPr>
          <a:xfrm>
            <a:off x="6897151" y="4316416"/>
            <a:ext cx="57115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ふし</a:t>
            </a:r>
          </a:p>
        </p:txBody>
      </p:sp>
      <p:sp>
        <p:nvSpPr>
          <p:cNvPr id="18" name="テキスト ボックス 17">
            <a:extLst>
              <a:ext uri="{FF2B5EF4-FFF2-40B4-BE49-F238E27FC236}">
                <a16:creationId xmlns:a16="http://schemas.microsoft.com/office/drawing/2014/main" id="{9B65BDCC-203B-4EAF-BA2E-DA8859993579}"/>
              </a:ext>
            </a:extLst>
          </p:cNvPr>
          <p:cNvSpPr txBox="1"/>
          <p:nvPr/>
        </p:nvSpPr>
        <p:spPr>
          <a:xfrm>
            <a:off x="7512579" y="4310525"/>
            <a:ext cx="67351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えだ</a:t>
            </a:r>
          </a:p>
        </p:txBody>
      </p:sp>
      <p:sp>
        <p:nvSpPr>
          <p:cNvPr id="19" name="テキスト ボックス 18">
            <a:extLst>
              <a:ext uri="{FF2B5EF4-FFF2-40B4-BE49-F238E27FC236}">
                <a16:creationId xmlns:a16="http://schemas.microsoft.com/office/drawing/2014/main" id="{602CC8C2-A1CD-4FB4-862D-5A6455D80983}"/>
              </a:ext>
            </a:extLst>
          </p:cNvPr>
          <p:cNvSpPr txBox="1"/>
          <p:nvPr/>
        </p:nvSpPr>
        <p:spPr>
          <a:xfrm>
            <a:off x="8817397" y="4310524"/>
            <a:ext cx="49772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ね</a:t>
            </a:r>
          </a:p>
        </p:txBody>
      </p:sp>
      <p:sp>
        <p:nvSpPr>
          <p:cNvPr id="110" name="角丸四角形 96">
            <a:extLst>
              <a:ext uri="{FF2B5EF4-FFF2-40B4-BE49-F238E27FC236}">
                <a16:creationId xmlns:a16="http://schemas.microsoft.com/office/drawing/2014/main" id="{2A7A300D-93CA-4766-A9E7-F0EC94F7769B}"/>
              </a:ext>
            </a:extLst>
          </p:cNvPr>
          <p:cNvSpPr/>
          <p:nvPr/>
        </p:nvSpPr>
        <p:spPr>
          <a:xfrm>
            <a:off x="9625818" y="5775278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A07DF5B3-2243-4CF8-A972-48B169476C1F}"/>
              </a:ext>
            </a:extLst>
          </p:cNvPr>
          <p:cNvSpPr txBox="1"/>
          <p:nvPr/>
        </p:nvSpPr>
        <p:spPr>
          <a:xfrm>
            <a:off x="9607555" y="5774318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07" name="テキスト ボックス 106">
            <a:extLst>
              <a:ext uri="{FF2B5EF4-FFF2-40B4-BE49-F238E27FC236}">
                <a16:creationId xmlns:a16="http://schemas.microsoft.com/office/drawing/2014/main" id="{C7E6E84A-E824-4326-B7C3-3D5B1D5CDFAF}"/>
              </a:ext>
            </a:extLst>
          </p:cNvPr>
          <p:cNvSpPr txBox="1"/>
          <p:nvPr/>
        </p:nvSpPr>
        <p:spPr>
          <a:xfrm>
            <a:off x="4470585" y="5498282"/>
            <a:ext cx="143606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こうじょうちょう</a:t>
            </a:r>
          </a:p>
        </p:txBody>
      </p:sp>
    </p:spTree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940000" y="414191"/>
            <a:ext cx="10554000" cy="156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</a:rPr>
              <a:t>ヒ、ヒミツだと</a:t>
            </a:r>
            <a:r>
              <a:rPr lang="ja-JP" sz="3200" dirty="0" err="1">
                <a:solidFill>
                  <a:srgbClr val="3F3F3F"/>
                </a:solidFill>
              </a:rPr>
              <a:t>...</a:t>
            </a:r>
            <a:r>
              <a:rPr lang="ja-JP" sz="3200" dirty="0">
                <a:solidFill>
                  <a:srgbClr val="3F3F3F"/>
                </a:solidFill>
              </a:rPr>
              <a:t>？</a:t>
            </a:r>
            <a:endParaRPr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</a:rPr>
              <a:t>な、なぜそれをキミが知っている</a:t>
            </a:r>
            <a:r>
              <a:rPr lang="ja-JP" sz="3200" dirty="0" err="1">
                <a:solidFill>
                  <a:srgbClr val="3F3F3F"/>
                </a:solidFill>
              </a:rPr>
              <a:t>...</a:t>
            </a:r>
            <a:r>
              <a:rPr lang="ja-JP" sz="3200" dirty="0">
                <a:solidFill>
                  <a:srgbClr val="3F3F3F"/>
                </a:solidFill>
              </a:rPr>
              <a:t>？</a:t>
            </a:r>
            <a:endParaRPr sz="3200" dirty="0">
              <a:solidFill>
                <a:srgbClr val="3F3F3F"/>
              </a:solidFill>
            </a:endParaRPr>
          </a:p>
        </p:txBody>
      </p:sp>
      <p:sp>
        <p:nvSpPr>
          <p:cNvPr id="2" name="直方体 1"/>
          <p:cNvSpPr/>
          <p:nvPr/>
        </p:nvSpPr>
        <p:spPr>
          <a:xfrm>
            <a:off x="1375513" y="4875322"/>
            <a:ext cx="2133600" cy="751816"/>
          </a:xfrm>
          <a:prstGeom prst="cube">
            <a:avLst>
              <a:gd name="adj" fmla="val 50339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直方体 56"/>
          <p:cNvSpPr/>
          <p:nvPr/>
        </p:nvSpPr>
        <p:spPr>
          <a:xfrm>
            <a:off x="2538615" y="3247852"/>
            <a:ext cx="605897" cy="1793720"/>
          </a:xfrm>
          <a:prstGeom prst="cube">
            <a:avLst>
              <a:gd name="adj" fmla="val 14520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直方体 57"/>
          <p:cNvSpPr/>
          <p:nvPr/>
        </p:nvSpPr>
        <p:spPr>
          <a:xfrm>
            <a:off x="2219294" y="2927712"/>
            <a:ext cx="1507593" cy="923841"/>
          </a:xfrm>
          <a:prstGeom prst="cube">
            <a:avLst/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67" name="グループ化 66"/>
          <p:cNvGrpSpPr/>
          <p:nvPr/>
        </p:nvGrpSpPr>
        <p:grpSpPr>
          <a:xfrm>
            <a:off x="2792143" y="3372376"/>
            <a:ext cx="327278" cy="263797"/>
            <a:chOff x="5909068" y="3576456"/>
            <a:chExt cx="503578" cy="405901"/>
          </a:xfrm>
        </p:grpSpPr>
        <p:sp>
          <p:nvSpPr>
            <p:cNvPr id="68" name="Google Shape;749;p20"/>
            <p:cNvSpPr/>
            <p:nvPr/>
          </p:nvSpPr>
          <p:spPr>
            <a:xfrm flipH="1" flipV="1">
              <a:off x="5909068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749;p20"/>
            <p:cNvSpPr/>
            <p:nvPr/>
          </p:nvSpPr>
          <p:spPr>
            <a:xfrm flipH="1" flipV="1">
              <a:off x="6359540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749;p20"/>
            <p:cNvSpPr/>
            <p:nvPr/>
          </p:nvSpPr>
          <p:spPr>
            <a:xfrm flipH="1" flipV="1">
              <a:off x="6117683" y="3929251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" name="Google Shape;747;p20">
            <a:extLst>
              <a:ext uri="{FF2B5EF4-FFF2-40B4-BE49-F238E27FC236}">
                <a16:creationId xmlns:a16="http://schemas.microsoft.com/office/drawing/2014/main" id="{31F694FD-512A-64BD-EFE7-AFFD0294209B}"/>
              </a:ext>
            </a:extLst>
          </p:cNvPr>
          <p:cNvSpPr txBox="1"/>
          <p:nvPr/>
        </p:nvSpPr>
        <p:spPr>
          <a:xfrm>
            <a:off x="3726887" y="2160260"/>
            <a:ext cx="883086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800" dirty="0">
                <a:solidFill>
                  <a:srgbClr val="3F3F3F"/>
                </a:solidFill>
              </a:rPr>
              <a:t>！</a:t>
            </a:r>
            <a:endParaRPr sz="4800" dirty="0">
              <a:solidFill>
                <a:srgbClr val="3F3F3F"/>
              </a:solidFill>
            </a:endParaRPr>
          </a:p>
        </p:txBody>
      </p:sp>
      <p:sp>
        <p:nvSpPr>
          <p:cNvPr id="21" name="テキスト ボックス 20">
            <a:extLst>
              <a:ext uri="{FF2B5EF4-FFF2-40B4-BE49-F238E27FC236}">
                <a16:creationId xmlns:a16="http://schemas.microsoft.com/office/drawing/2014/main" id="{42A42CD5-0514-43FD-B382-1C1FF62F1511}"/>
              </a:ext>
            </a:extLst>
          </p:cNvPr>
          <p:cNvSpPr txBox="1"/>
          <p:nvPr/>
        </p:nvSpPr>
        <p:spPr>
          <a:xfrm>
            <a:off x="5116698" y="159000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</a:t>
            </a:r>
          </a:p>
        </p:txBody>
      </p:sp>
      <p:sp>
        <p:nvSpPr>
          <p:cNvPr id="23" name="角丸四角形 96">
            <a:extLst>
              <a:ext uri="{FF2B5EF4-FFF2-40B4-BE49-F238E27FC236}">
                <a16:creationId xmlns:a16="http://schemas.microsoft.com/office/drawing/2014/main" id="{2091F5B0-D974-4632-A45A-DD37509A4CDB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B45E43F2-2E3C-499D-AABA-FDD9F2EE4D29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26" name="角丸四角形 355">
            <a:extLst>
              <a:ext uri="{FF2B5EF4-FFF2-40B4-BE49-F238E27FC236}">
                <a16:creationId xmlns:a16="http://schemas.microsoft.com/office/drawing/2014/main" id="{6E8A0C82-7095-E249-9A91-526C02433242}"/>
              </a:ext>
            </a:extLst>
          </p:cNvPr>
          <p:cNvSpPr/>
          <p:nvPr/>
        </p:nvSpPr>
        <p:spPr>
          <a:xfrm rot="16200000">
            <a:off x="9833706" y="3163870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27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3DBAECDC-5898-8694-F1B5-A944BD72029C}"/>
              </a:ext>
            </a:extLst>
          </p:cNvPr>
          <p:cNvSpPr txBox="1"/>
          <p:nvPr/>
        </p:nvSpPr>
        <p:spPr>
          <a:xfrm>
            <a:off x="10608996" y="2408255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44264BBD-4D6D-8246-7C3E-73643FAA69F0}"/>
              </a:ext>
            </a:extLst>
          </p:cNvPr>
          <p:cNvGrpSpPr/>
          <p:nvPr/>
        </p:nvGrpSpPr>
        <p:grpSpPr>
          <a:xfrm rot="2523162">
            <a:off x="11010328" y="2249607"/>
            <a:ext cx="564109" cy="193172"/>
            <a:chOff x="9364349" y="5301095"/>
            <a:chExt cx="371808" cy="127321"/>
          </a:xfrm>
        </p:grpSpPr>
        <p:cxnSp>
          <p:nvCxnSpPr>
            <p:cNvPr id="29" name="直線コネクタ 28">
              <a:extLst>
                <a:ext uri="{FF2B5EF4-FFF2-40B4-BE49-F238E27FC236}">
                  <a16:creationId xmlns:a16="http://schemas.microsoft.com/office/drawing/2014/main" id="{758B7722-6E81-B1AB-A657-05F0615DA663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直線コネクタ 29">
              <a:extLst>
                <a:ext uri="{FF2B5EF4-FFF2-40B4-BE49-F238E27FC236}">
                  <a16:creationId xmlns:a16="http://schemas.microsoft.com/office/drawing/2014/main" id="{EEBDBE7D-2E31-F026-7801-4F86E028C7FD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線コネクタ 30">
              <a:extLst>
                <a:ext uri="{FF2B5EF4-FFF2-40B4-BE49-F238E27FC236}">
                  <a16:creationId xmlns:a16="http://schemas.microsoft.com/office/drawing/2014/main" id="{329BE322-B556-2B9F-CE26-B541F920034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直線コネクタ 31">
              <a:extLst>
                <a:ext uri="{FF2B5EF4-FFF2-40B4-BE49-F238E27FC236}">
                  <a16:creationId xmlns:a16="http://schemas.microsoft.com/office/drawing/2014/main" id="{FAC73ACF-FF02-EC78-B1B0-75C38734EA8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7272449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940000" y="414191"/>
            <a:ext cx="5156000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しかたない、教えよう。</a:t>
            </a:r>
            <a:endParaRPr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ただし、一つだけだ。</a:t>
            </a:r>
            <a:endParaRPr sz="3200" dirty="0">
              <a:solidFill>
                <a:srgbClr val="3F3F3F"/>
              </a:solidFill>
            </a:endParaRPr>
          </a:p>
        </p:txBody>
      </p:sp>
      <p:sp>
        <p:nvSpPr>
          <p:cNvPr id="3" name="直方体 2">
            <a:extLst>
              <a:ext uri="{FF2B5EF4-FFF2-40B4-BE49-F238E27FC236}">
                <a16:creationId xmlns:a16="http://schemas.microsoft.com/office/drawing/2014/main" id="{65C4F767-8FA0-9B1A-FB21-F2591CDAB015}"/>
              </a:ext>
            </a:extLst>
          </p:cNvPr>
          <p:cNvSpPr/>
          <p:nvPr/>
        </p:nvSpPr>
        <p:spPr>
          <a:xfrm>
            <a:off x="1375513" y="4875322"/>
            <a:ext cx="2133600" cy="751816"/>
          </a:xfrm>
          <a:prstGeom prst="cube">
            <a:avLst>
              <a:gd name="adj" fmla="val 50339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直方体 3">
            <a:extLst>
              <a:ext uri="{FF2B5EF4-FFF2-40B4-BE49-F238E27FC236}">
                <a16:creationId xmlns:a16="http://schemas.microsoft.com/office/drawing/2014/main" id="{8E58781B-26B8-174F-617E-FF94CD2E37FF}"/>
              </a:ext>
            </a:extLst>
          </p:cNvPr>
          <p:cNvSpPr/>
          <p:nvPr/>
        </p:nvSpPr>
        <p:spPr>
          <a:xfrm>
            <a:off x="2538615" y="3247852"/>
            <a:ext cx="605897" cy="1793720"/>
          </a:xfrm>
          <a:prstGeom prst="cube">
            <a:avLst>
              <a:gd name="adj" fmla="val 14520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直方体 4">
            <a:extLst>
              <a:ext uri="{FF2B5EF4-FFF2-40B4-BE49-F238E27FC236}">
                <a16:creationId xmlns:a16="http://schemas.microsoft.com/office/drawing/2014/main" id="{402D41E5-0471-EC4D-65AC-52B39946D124}"/>
              </a:ext>
            </a:extLst>
          </p:cNvPr>
          <p:cNvSpPr/>
          <p:nvPr/>
        </p:nvSpPr>
        <p:spPr>
          <a:xfrm>
            <a:off x="2219294" y="2927712"/>
            <a:ext cx="1507593" cy="923841"/>
          </a:xfrm>
          <a:prstGeom prst="cube">
            <a:avLst/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48E11D73-8844-C2DE-FB5B-C853B85590AD}"/>
              </a:ext>
            </a:extLst>
          </p:cNvPr>
          <p:cNvGrpSpPr/>
          <p:nvPr/>
        </p:nvGrpSpPr>
        <p:grpSpPr>
          <a:xfrm>
            <a:off x="2792143" y="3372376"/>
            <a:ext cx="327278" cy="263797"/>
            <a:chOff x="5909068" y="3576456"/>
            <a:chExt cx="503578" cy="405901"/>
          </a:xfrm>
        </p:grpSpPr>
        <p:sp>
          <p:nvSpPr>
            <p:cNvPr id="7" name="Google Shape;749;p20">
              <a:extLst>
                <a:ext uri="{FF2B5EF4-FFF2-40B4-BE49-F238E27FC236}">
                  <a16:creationId xmlns:a16="http://schemas.microsoft.com/office/drawing/2014/main" id="{EDACBD4B-0A44-140B-1DD8-23245AB30481}"/>
                </a:ext>
              </a:extLst>
            </p:cNvPr>
            <p:cNvSpPr/>
            <p:nvPr/>
          </p:nvSpPr>
          <p:spPr>
            <a:xfrm flipH="1" flipV="1">
              <a:off x="5909068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749;p20">
              <a:extLst>
                <a:ext uri="{FF2B5EF4-FFF2-40B4-BE49-F238E27FC236}">
                  <a16:creationId xmlns:a16="http://schemas.microsoft.com/office/drawing/2014/main" id="{92174B9C-3771-7FC5-1DB4-55E3C5BCCF2A}"/>
                </a:ext>
              </a:extLst>
            </p:cNvPr>
            <p:cNvSpPr/>
            <p:nvPr/>
          </p:nvSpPr>
          <p:spPr>
            <a:xfrm flipH="1" flipV="1">
              <a:off x="6359540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749;p20">
              <a:extLst>
                <a:ext uri="{FF2B5EF4-FFF2-40B4-BE49-F238E27FC236}">
                  <a16:creationId xmlns:a16="http://schemas.microsoft.com/office/drawing/2014/main" id="{53CCD940-4027-3035-E9EA-619971680C4D}"/>
                </a:ext>
              </a:extLst>
            </p:cNvPr>
            <p:cNvSpPr/>
            <p:nvPr/>
          </p:nvSpPr>
          <p:spPr>
            <a:xfrm flipH="1" flipV="1">
              <a:off x="6117683" y="3929251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" name="テキスト ボックス 27">
            <a:extLst>
              <a:ext uri="{FF2B5EF4-FFF2-40B4-BE49-F238E27FC236}">
                <a16:creationId xmlns:a16="http://schemas.microsoft.com/office/drawing/2014/main" id="{F5FBA1F6-F800-438F-8D7E-B1DE17CD9DF7}"/>
              </a:ext>
            </a:extLst>
          </p:cNvPr>
          <p:cNvSpPr txBox="1"/>
          <p:nvPr/>
        </p:nvSpPr>
        <p:spPr>
          <a:xfrm>
            <a:off x="3412567" y="62291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おし</a:t>
            </a:r>
          </a:p>
        </p:txBody>
      </p:sp>
      <p:sp>
        <p:nvSpPr>
          <p:cNvPr id="29" name="テキスト ボックス 28">
            <a:extLst>
              <a:ext uri="{FF2B5EF4-FFF2-40B4-BE49-F238E27FC236}">
                <a16:creationId xmlns:a16="http://schemas.microsoft.com/office/drawing/2014/main" id="{D1BADF6C-5A1B-4FF5-BEFB-355F35184343}"/>
              </a:ext>
            </a:extLst>
          </p:cNvPr>
          <p:cNvSpPr txBox="1"/>
          <p:nvPr/>
        </p:nvSpPr>
        <p:spPr>
          <a:xfrm>
            <a:off x="2600424" y="164285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ひと</a:t>
            </a:r>
          </a:p>
        </p:txBody>
      </p:sp>
      <p:sp>
        <p:nvSpPr>
          <p:cNvPr id="39" name="角丸四角形 96">
            <a:extLst>
              <a:ext uri="{FF2B5EF4-FFF2-40B4-BE49-F238E27FC236}">
                <a16:creationId xmlns:a16="http://schemas.microsoft.com/office/drawing/2014/main" id="{DEAE2BA7-0FF0-4494-B204-8E65D334AAF8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17E314B3-94D2-4F37-B6AE-16048B901863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42" name="四角形: 角度付き 11">
            <a:hlinkClick r:id="rId4" action="ppaction://hlinksldjump"/>
            <a:extLst>
              <a:ext uri="{FF2B5EF4-FFF2-40B4-BE49-F238E27FC236}">
                <a16:creationId xmlns:a16="http://schemas.microsoft.com/office/drawing/2014/main" id="{CECA60BE-0E13-86F4-E243-BAECF846603C}"/>
              </a:ext>
            </a:extLst>
          </p:cNvPr>
          <p:cNvSpPr/>
          <p:nvPr/>
        </p:nvSpPr>
        <p:spPr>
          <a:xfrm>
            <a:off x="7841002" y="885966"/>
            <a:ext cx="3742103" cy="1042416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実はボクは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ひとりではない</a:t>
            </a:r>
          </a:p>
        </p:txBody>
      </p:sp>
      <p:sp>
        <p:nvSpPr>
          <p:cNvPr id="43" name="四角形: 角度付き 12">
            <a:hlinkClick r:id="rId5" action="ppaction://hlinksldjump"/>
            <a:extLst>
              <a:ext uri="{FF2B5EF4-FFF2-40B4-BE49-F238E27FC236}">
                <a16:creationId xmlns:a16="http://schemas.microsoft.com/office/drawing/2014/main" id="{CDEE8F9B-CB59-54D0-325B-EE3C880B81FF}"/>
              </a:ext>
            </a:extLst>
          </p:cNvPr>
          <p:cNvSpPr/>
          <p:nvPr/>
        </p:nvSpPr>
        <p:spPr>
          <a:xfrm>
            <a:off x="7841002" y="2468732"/>
            <a:ext cx="3742104" cy="1042416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実はリンゴの実を</a:t>
            </a: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かくしている</a:t>
            </a:r>
          </a:p>
        </p:txBody>
      </p:sp>
      <p:sp>
        <p:nvSpPr>
          <p:cNvPr id="44" name="四角形: 角度付き 13">
            <a:hlinkClick r:id="rId6" action="ppaction://hlinksldjump"/>
            <a:extLst>
              <a:ext uri="{FF2B5EF4-FFF2-40B4-BE49-F238E27FC236}">
                <a16:creationId xmlns:a16="http://schemas.microsoft.com/office/drawing/2014/main" id="{62BF0049-8D21-5FDC-D6AB-7ADD95F05DAE}"/>
              </a:ext>
            </a:extLst>
          </p:cNvPr>
          <p:cNvSpPr/>
          <p:nvPr/>
        </p:nvSpPr>
        <p:spPr>
          <a:xfrm>
            <a:off x="7841002" y="4094843"/>
            <a:ext cx="3709525" cy="1042416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実はボクはすごい力を</a:t>
            </a: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もっていた</a:t>
            </a:r>
          </a:p>
        </p:txBody>
      </p:sp>
      <p:sp>
        <p:nvSpPr>
          <p:cNvPr id="24" name="テキスト ボックス 23">
            <a:extLst>
              <a:ext uri="{FF2B5EF4-FFF2-40B4-BE49-F238E27FC236}">
                <a16:creationId xmlns:a16="http://schemas.microsoft.com/office/drawing/2014/main" id="{F5FBA1F6-F800-438F-8D7E-B1DE17CD9DF7}"/>
              </a:ext>
            </a:extLst>
          </p:cNvPr>
          <p:cNvSpPr txBox="1"/>
          <p:nvPr/>
        </p:nvSpPr>
        <p:spPr>
          <a:xfrm>
            <a:off x="8195901" y="84704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じつ</a:t>
            </a:r>
          </a:p>
        </p:txBody>
      </p:sp>
      <p:sp>
        <p:nvSpPr>
          <p:cNvPr id="25" name="テキスト ボックス 24">
            <a:extLst>
              <a:ext uri="{FF2B5EF4-FFF2-40B4-BE49-F238E27FC236}">
                <a16:creationId xmlns:a16="http://schemas.microsoft.com/office/drawing/2014/main" id="{F5FBA1F6-F800-438F-8D7E-B1DE17CD9DF7}"/>
              </a:ext>
            </a:extLst>
          </p:cNvPr>
          <p:cNvSpPr txBox="1"/>
          <p:nvPr/>
        </p:nvSpPr>
        <p:spPr>
          <a:xfrm>
            <a:off x="10024701" y="244376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み</a:t>
            </a:r>
          </a:p>
        </p:txBody>
      </p:sp>
      <p:sp>
        <p:nvSpPr>
          <p:cNvPr id="26" name="テキスト ボックス 25">
            <a:extLst>
              <a:ext uri="{FF2B5EF4-FFF2-40B4-BE49-F238E27FC236}">
                <a16:creationId xmlns:a16="http://schemas.microsoft.com/office/drawing/2014/main" id="{F5FBA1F6-F800-438F-8D7E-B1DE17CD9DF7}"/>
              </a:ext>
            </a:extLst>
          </p:cNvPr>
          <p:cNvSpPr txBox="1"/>
          <p:nvPr/>
        </p:nvSpPr>
        <p:spPr>
          <a:xfrm>
            <a:off x="10507137" y="406790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ちから</a:t>
            </a:r>
          </a:p>
        </p:txBody>
      </p:sp>
      <p:grpSp>
        <p:nvGrpSpPr>
          <p:cNvPr id="2" name="Google Shape;392;p16">
            <a:extLst>
              <a:ext uri="{FF2B5EF4-FFF2-40B4-BE49-F238E27FC236}">
                <a16:creationId xmlns:a16="http://schemas.microsoft.com/office/drawing/2014/main" id="{E34B80CF-CAE3-AD21-6EFC-545D4CF50A37}"/>
              </a:ext>
            </a:extLst>
          </p:cNvPr>
          <p:cNvGrpSpPr/>
          <p:nvPr/>
        </p:nvGrpSpPr>
        <p:grpSpPr>
          <a:xfrm>
            <a:off x="9027636" y="279483"/>
            <a:ext cx="2579798" cy="601420"/>
            <a:chOff x="9024974" y="730751"/>
            <a:chExt cx="2579798" cy="601420"/>
          </a:xfrm>
        </p:grpSpPr>
        <p:sp>
          <p:nvSpPr>
            <p:cNvPr id="10" name="Google Shape;393;p16">
              <a:extLst>
                <a:ext uri="{FF2B5EF4-FFF2-40B4-BE49-F238E27FC236}">
                  <a16:creationId xmlns:a16="http://schemas.microsoft.com/office/drawing/2014/main" id="{780729D5-6374-6CB7-911B-3545FE9BFEF5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394;p16">
              <a:extLst>
                <a:ext uri="{FF2B5EF4-FFF2-40B4-BE49-F238E27FC236}">
                  <a16:creationId xmlns:a16="http://schemas.microsoft.com/office/drawing/2014/main" id="{5C8D9447-3B5C-0020-02B5-91D8C66A90A6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395;p16">
              <a:extLst>
                <a:ext uri="{FF2B5EF4-FFF2-40B4-BE49-F238E27FC236}">
                  <a16:creationId xmlns:a16="http://schemas.microsoft.com/office/drawing/2014/main" id="{5F2A72FA-773A-E740-4DFB-3ABD3367C4F2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396;p16">
            <a:extLst>
              <a:ext uri="{FF2B5EF4-FFF2-40B4-BE49-F238E27FC236}">
                <a16:creationId xmlns:a16="http://schemas.microsoft.com/office/drawing/2014/main" id="{E277C004-C7DA-2D48-DEBF-FC80F46C16DB}"/>
              </a:ext>
            </a:extLst>
          </p:cNvPr>
          <p:cNvGrpSpPr/>
          <p:nvPr/>
        </p:nvGrpSpPr>
        <p:grpSpPr>
          <a:xfrm>
            <a:off x="9030990" y="281512"/>
            <a:ext cx="2579798" cy="601420"/>
            <a:chOff x="9024974" y="730751"/>
            <a:chExt cx="2579798" cy="601420"/>
          </a:xfrm>
        </p:grpSpPr>
        <p:sp>
          <p:nvSpPr>
            <p:cNvPr id="14" name="Google Shape;397;p16">
              <a:extLst>
                <a:ext uri="{FF2B5EF4-FFF2-40B4-BE49-F238E27FC236}">
                  <a16:creationId xmlns:a16="http://schemas.microsoft.com/office/drawing/2014/main" id="{06013A2D-CCF7-C408-5682-9EECEBC2EAD4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398;p16">
              <a:extLst>
                <a:ext uri="{FF2B5EF4-FFF2-40B4-BE49-F238E27FC236}">
                  <a16:creationId xmlns:a16="http://schemas.microsoft.com/office/drawing/2014/main" id="{91E10026-EE98-EBF1-1661-D4F8704E4E6F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399;p16">
              <a:extLst>
                <a:ext uri="{FF2B5EF4-FFF2-40B4-BE49-F238E27FC236}">
                  <a16:creationId xmlns:a16="http://schemas.microsoft.com/office/drawing/2014/main" id="{1854E09C-F58B-D5E2-C698-731F9FE57B95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400;p16">
            <a:extLst>
              <a:ext uri="{FF2B5EF4-FFF2-40B4-BE49-F238E27FC236}">
                <a16:creationId xmlns:a16="http://schemas.microsoft.com/office/drawing/2014/main" id="{992A8AE8-A282-FC21-9E93-0842D9EE54AD}"/>
              </a:ext>
            </a:extLst>
          </p:cNvPr>
          <p:cNvGrpSpPr/>
          <p:nvPr/>
        </p:nvGrpSpPr>
        <p:grpSpPr>
          <a:xfrm>
            <a:off x="9024282" y="282517"/>
            <a:ext cx="2579798" cy="601420"/>
            <a:chOff x="9024974" y="730751"/>
            <a:chExt cx="2579798" cy="601420"/>
          </a:xfrm>
        </p:grpSpPr>
        <p:sp>
          <p:nvSpPr>
            <p:cNvPr id="18" name="Google Shape;401;p16">
              <a:extLst>
                <a:ext uri="{FF2B5EF4-FFF2-40B4-BE49-F238E27FC236}">
                  <a16:creationId xmlns:a16="http://schemas.microsoft.com/office/drawing/2014/main" id="{27C3B809-347A-8D3F-8706-5563FBC6929E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402;p16">
              <a:extLst>
                <a:ext uri="{FF2B5EF4-FFF2-40B4-BE49-F238E27FC236}">
                  <a16:creationId xmlns:a16="http://schemas.microsoft.com/office/drawing/2014/main" id="{FFAC29D9-A3CB-CD31-056C-E34CFFFA6594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403;p16">
              <a:extLst>
                <a:ext uri="{FF2B5EF4-FFF2-40B4-BE49-F238E27FC236}">
                  <a16:creationId xmlns:a16="http://schemas.microsoft.com/office/drawing/2014/main" id="{138CCB36-F125-BCB4-0F60-C04E4B75189B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404;p16">
            <a:extLst>
              <a:ext uri="{FF2B5EF4-FFF2-40B4-BE49-F238E27FC236}">
                <a16:creationId xmlns:a16="http://schemas.microsoft.com/office/drawing/2014/main" id="{4D49A491-3345-C15A-1F0C-34C5B7FB608A}"/>
              </a:ext>
            </a:extLst>
          </p:cNvPr>
          <p:cNvGrpSpPr/>
          <p:nvPr/>
        </p:nvGrpSpPr>
        <p:grpSpPr>
          <a:xfrm>
            <a:off x="9027636" y="284546"/>
            <a:ext cx="2579798" cy="601420"/>
            <a:chOff x="9024974" y="730751"/>
            <a:chExt cx="2579798" cy="601420"/>
          </a:xfrm>
        </p:grpSpPr>
        <p:sp>
          <p:nvSpPr>
            <p:cNvPr id="22" name="Google Shape;405;p16">
              <a:extLst>
                <a:ext uri="{FF2B5EF4-FFF2-40B4-BE49-F238E27FC236}">
                  <a16:creationId xmlns:a16="http://schemas.microsoft.com/office/drawing/2014/main" id="{36E28158-D767-3FEB-9BD2-8F32D04464B0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406;p16">
              <a:extLst>
                <a:ext uri="{FF2B5EF4-FFF2-40B4-BE49-F238E27FC236}">
                  <a16:creationId xmlns:a16="http://schemas.microsoft.com/office/drawing/2014/main" id="{3BB88246-80D3-E605-E8A9-9448A450B335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407;p16">
              <a:extLst>
                <a:ext uri="{FF2B5EF4-FFF2-40B4-BE49-F238E27FC236}">
                  <a16:creationId xmlns:a16="http://schemas.microsoft.com/office/drawing/2014/main" id="{9DCBF33D-D4F3-43DF-3F58-7AF0EB30E6D1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40734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940000" y="414191"/>
            <a:ext cx="10554000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実はひとりではない</a:t>
            </a:r>
            <a:r>
              <a:rPr lang="en-US" altLang="ja-JP" sz="3200" dirty="0">
                <a:solidFill>
                  <a:srgbClr val="3F3F3F"/>
                </a:solidFill>
              </a:rPr>
              <a:t>…</a:t>
            </a:r>
            <a:r>
              <a:rPr lang="ja-JP" altLang="en-US" sz="3200" dirty="0">
                <a:solidFill>
                  <a:srgbClr val="3F3F3F"/>
                </a:solidFill>
              </a:rPr>
              <a:t>？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どういうことだ</a:t>
            </a:r>
            <a:r>
              <a:rPr lang="en-US" altLang="ja-JP" sz="3200" dirty="0">
                <a:solidFill>
                  <a:srgbClr val="3F3F3F"/>
                </a:solidFill>
              </a:rPr>
              <a:t>…</a:t>
            </a:r>
            <a:r>
              <a:rPr lang="ja-JP" altLang="en-US" sz="3200" dirty="0">
                <a:solidFill>
                  <a:srgbClr val="3F3F3F"/>
                </a:solidFill>
              </a:rPr>
              <a:t>？</a:t>
            </a:r>
            <a:endParaRPr sz="3200" dirty="0">
              <a:solidFill>
                <a:srgbClr val="3F3F3F"/>
              </a:solidFill>
            </a:endParaRPr>
          </a:p>
        </p:txBody>
      </p:sp>
      <p:sp>
        <p:nvSpPr>
          <p:cNvPr id="796" name="Google Shape;796;p20">
            <a:hlinkClick r:id="rId3" action="ppaction://hlinksldjump"/>
          </p:cNvPr>
          <p:cNvSpPr txBox="1"/>
          <p:nvPr/>
        </p:nvSpPr>
        <p:spPr>
          <a:xfrm>
            <a:off x="3043652" y="2898746"/>
            <a:ext cx="765900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chemeClr val="dk1"/>
                </a:solidFill>
              </a:rPr>
              <a:t>？</a:t>
            </a:r>
            <a:endParaRPr sz="36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3" name="Google Shape;585;p18">
            <a:extLst>
              <a:ext uri="{FF2B5EF4-FFF2-40B4-BE49-F238E27FC236}">
                <a16:creationId xmlns:a16="http://schemas.microsoft.com/office/drawing/2014/main" id="{EAF6D289-6321-3462-ABC7-BED078C595F2}"/>
              </a:ext>
            </a:extLst>
          </p:cNvPr>
          <p:cNvSpPr txBox="1"/>
          <p:nvPr/>
        </p:nvSpPr>
        <p:spPr>
          <a:xfrm>
            <a:off x="5679020" y="3345002"/>
            <a:ext cx="1749465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それはね</a:t>
            </a:r>
            <a:r>
              <a:rPr lang="en-US" altLang="ja-JP" sz="2000" dirty="0">
                <a:solidFill>
                  <a:schemeClr val="dk1"/>
                </a:solidFill>
              </a:rPr>
              <a:t>…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" name="直方体 4">
            <a:extLst>
              <a:ext uri="{FF2B5EF4-FFF2-40B4-BE49-F238E27FC236}">
                <a16:creationId xmlns:a16="http://schemas.microsoft.com/office/drawing/2014/main" id="{733F192E-F501-AAD0-1BBE-F28364032FAF}"/>
              </a:ext>
            </a:extLst>
          </p:cNvPr>
          <p:cNvSpPr/>
          <p:nvPr/>
        </p:nvSpPr>
        <p:spPr>
          <a:xfrm>
            <a:off x="6436780" y="4923854"/>
            <a:ext cx="1805753" cy="636292"/>
          </a:xfrm>
          <a:prstGeom prst="cube">
            <a:avLst>
              <a:gd name="adj" fmla="val 50339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直方体 5">
            <a:extLst>
              <a:ext uri="{FF2B5EF4-FFF2-40B4-BE49-F238E27FC236}">
                <a16:creationId xmlns:a16="http://schemas.microsoft.com/office/drawing/2014/main" id="{0586A0AE-C74C-E95B-1B29-0370E2E6D736}"/>
              </a:ext>
            </a:extLst>
          </p:cNvPr>
          <p:cNvSpPr/>
          <p:nvPr/>
        </p:nvSpPr>
        <p:spPr>
          <a:xfrm>
            <a:off x="7446670" y="3563999"/>
            <a:ext cx="512796" cy="1518097"/>
          </a:xfrm>
          <a:prstGeom prst="cube">
            <a:avLst>
              <a:gd name="adj" fmla="val 14520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直方体 6">
            <a:extLst>
              <a:ext uri="{FF2B5EF4-FFF2-40B4-BE49-F238E27FC236}">
                <a16:creationId xmlns:a16="http://schemas.microsoft.com/office/drawing/2014/main" id="{57B8320E-25DD-4E79-D77A-046C9327EE8D}"/>
              </a:ext>
            </a:extLst>
          </p:cNvPr>
          <p:cNvSpPr/>
          <p:nvPr/>
        </p:nvSpPr>
        <p:spPr>
          <a:xfrm>
            <a:off x="7236774" y="3261054"/>
            <a:ext cx="1275937" cy="781883"/>
          </a:xfrm>
          <a:prstGeom prst="cube">
            <a:avLst/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F723DA37-8F6A-E316-48E8-DB94592E0916}"/>
              </a:ext>
            </a:extLst>
          </p:cNvPr>
          <p:cNvGrpSpPr/>
          <p:nvPr/>
        </p:nvGrpSpPr>
        <p:grpSpPr>
          <a:xfrm>
            <a:off x="7694954" y="3650854"/>
            <a:ext cx="200984" cy="161999"/>
            <a:chOff x="5909068" y="3576456"/>
            <a:chExt cx="503578" cy="405901"/>
          </a:xfrm>
        </p:grpSpPr>
        <p:sp>
          <p:nvSpPr>
            <p:cNvPr id="9" name="Google Shape;749;p20">
              <a:extLst>
                <a:ext uri="{FF2B5EF4-FFF2-40B4-BE49-F238E27FC236}">
                  <a16:creationId xmlns:a16="http://schemas.microsoft.com/office/drawing/2014/main" id="{7515CF98-AACD-CFDF-EABB-F792930C254C}"/>
                </a:ext>
              </a:extLst>
            </p:cNvPr>
            <p:cNvSpPr/>
            <p:nvPr/>
          </p:nvSpPr>
          <p:spPr>
            <a:xfrm flipH="1" flipV="1">
              <a:off x="5909068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749;p20">
              <a:extLst>
                <a:ext uri="{FF2B5EF4-FFF2-40B4-BE49-F238E27FC236}">
                  <a16:creationId xmlns:a16="http://schemas.microsoft.com/office/drawing/2014/main" id="{AB72219D-82C7-79DE-441D-C978FF6F4375}"/>
                </a:ext>
              </a:extLst>
            </p:cNvPr>
            <p:cNvSpPr/>
            <p:nvPr/>
          </p:nvSpPr>
          <p:spPr>
            <a:xfrm flipH="1" flipV="1">
              <a:off x="6359540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749;p20">
              <a:extLst>
                <a:ext uri="{FF2B5EF4-FFF2-40B4-BE49-F238E27FC236}">
                  <a16:creationId xmlns:a16="http://schemas.microsoft.com/office/drawing/2014/main" id="{9E95D551-3C82-97BE-5337-0E503D5F5E87}"/>
                </a:ext>
              </a:extLst>
            </p:cNvPr>
            <p:cNvSpPr/>
            <p:nvPr/>
          </p:nvSpPr>
          <p:spPr>
            <a:xfrm flipH="1" flipV="1">
              <a:off x="6117683" y="3929251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" name="Google Shape;891;p21">
            <a:extLst>
              <a:ext uri="{FF2B5EF4-FFF2-40B4-BE49-F238E27FC236}">
                <a16:creationId xmlns:a16="http://schemas.microsoft.com/office/drawing/2014/main" id="{FD66D2A0-2A4C-FFF8-F26A-59828A947322}"/>
              </a:ext>
            </a:extLst>
          </p:cNvPr>
          <p:cNvSpPr/>
          <p:nvPr/>
        </p:nvSpPr>
        <p:spPr>
          <a:xfrm>
            <a:off x="2723780" y="4414706"/>
            <a:ext cx="249071" cy="18107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" name="Google Shape;892;p21">
            <a:extLst>
              <a:ext uri="{FF2B5EF4-FFF2-40B4-BE49-F238E27FC236}">
                <a16:creationId xmlns:a16="http://schemas.microsoft.com/office/drawing/2014/main" id="{DFAE95F5-208A-5B5C-0F79-745743514B9F}"/>
              </a:ext>
            </a:extLst>
          </p:cNvPr>
          <p:cNvSpPr/>
          <p:nvPr/>
        </p:nvSpPr>
        <p:spPr>
          <a:xfrm>
            <a:off x="1466899" y="2929901"/>
            <a:ext cx="1329153" cy="1767773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" name="Google Shape;893;p21">
            <a:extLst>
              <a:ext uri="{FF2B5EF4-FFF2-40B4-BE49-F238E27FC236}">
                <a16:creationId xmlns:a16="http://schemas.microsoft.com/office/drawing/2014/main" id="{DF7A05A7-2EA3-17A2-2EF3-FB15E641D2AE}"/>
              </a:ext>
            </a:extLst>
          </p:cNvPr>
          <p:cNvSpPr/>
          <p:nvPr/>
        </p:nvSpPr>
        <p:spPr>
          <a:xfrm>
            <a:off x="2325310" y="3642929"/>
            <a:ext cx="52329" cy="5232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" name="Google Shape;894;p21">
            <a:extLst>
              <a:ext uri="{FF2B5EF4-FFF2-40B4-BE49-F238E27FC236}">
                <a16:creationId xmlns:a16="http://schemas.microsoft.com/office/drawing/2014/main" id="{1601E06A-15B5-EA6A-C4EA-4716BF86E979}"/>
              </a:ext>
            </a:extLst>
          </p:cNvPr>
          <p:cNvSpPr/>
          <p:nvPr/>
        </p:nvSpPr>
        <p:spPr>
          <a:xfrm>
            <a:off x="2650684" y="3573702"/>
            <a:ext cx="52329" cy="5232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" name="Google Shape;896;p21">
            <a:extLst>
              <a:ext uri="{FF2B5EF4-FFF2-40B4-BE49-F238E27FC236}">
                <a16:creationId xmlns:a16="http://schemas.microsoft.com/office/drawing/2014/main" id="{90870E06-D447-0E99-CCF0-9279F4D1B228}"/>
              </a:ext>
            </a:extLst>
          </p:cNvPr>
          <p:cNvSpPr/>
          <p:nvPr/>
        </p:nvSpPr>
        <p:spPr>
          <a:xfrm>
            <a:off x="2200851" y="4607135"/>
            <a:ext cx="249071" cy="18107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8" name="Google Shape;897;p21">
            <a:extLst>
              <a:ext uri="{FF2B5EF4-FFF2-40B4-BE49-F238E27FC236}">
                <a16:creationId xmlns:a16="http://schemas.microsoft.com/office/drawing/2014/main" id="{6D3EEBC8-B2DE-2E1C-D301-81957F87E278}"/>
              </a:ext>
            </a:extLst>
          </p:cNvPr>
          <p:cNvCxnSpPr/>
          <p:nvPr/>
        </p:nvCxnSpPr>
        <p:spPr>
          <a:xfrm flipH="1">
            <a:off x="1466899" y="4349049"/>
            <a:ext cx="110763" cy="15619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9" name="Google Shape;898;p21">
            <a:extLst>
              <a:ext uri="{FF2B5EF4-FFF2-40B4-BE49-F238E27FC236}">
                <a16:creationId xmlns:a16="http://schemas.microsoft.com/office/drawing/2014/main" id="{C7958F76-0D0B-6C5E-6AA0-5E0D08B4C3B4}"/>
              </a:ext>
            </a:extLst>
          </p:cNvPr>
          <p:cNvCxnSpPr/>
          <p:nvPr/>
        </p:nvCxnSpPr>
        <p:spPr>
          <a:xfrm flipH="1">
            <a:off x="1473822" y="4400863"/>
            <a:ext cx="110763" cy="15619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0" name="Google Shape;899;p21">
            <a:extLst>
              <a:ext uri="{FF2B5EF4-FFF2-40B4-BE49-F238E27FC236}">
                <a16:creationId xmlns:a16="http://schemas.microsoft.com/office/drawing/2014/main" id="{A2F134DF-8800-3922-C0EC-FCC22C5FDC9F}"/>
              </a:ext>
            </a:extLst>
          </p:cNvPr>
          <p:cNvCxnSpPr/>
          <p:nvPr/>
        </p:nvCxnSpPr>
        <p:spPr>
          <a:xfrm flipH="1">
            <a:off x="1501513" y="4427147"/>
            <a:ext cx="110763" cy="15619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1" name="Google Shape;900;p21">
            <a:extLst>
              <a:ext uri="{FF2B5EF4-FFF2-40B4-BE49-F238E27FC236}">
                <a16:creationId xmlns:a16="http://schemas.microsoft.com/office/drawing/2014/main" id="{811DB6DE-E3A8-ABE7-344F-29A16FB90331}"/>
              </a:ext>
            </a:extLst>
          </p:cNvPr>
          <p:cNvCxnSpPr/>
          <p:nvPr/>
        </p:nvCxnSpPr>
        <p:spPr>
          <a:xfrm flipH="1">
            <a:off x="1539588" y="4481124"/>
            <a:ext cx="88204" cy="126013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2" name="Google Shape;901;p21">
            <a:extLst>
              <a:ext uri="{FF2B5EF4-FFF2-40B4-BE49-F238E27FC236}">
                <a16:creationId xmlns:a16="http://schemas.microsoft.com/office/drawing/2014/main" id="{46FEEFEB-0B8D-00F6-D323-79CEDC1EC4C6}"/>
              </a:ext>
            </a:extLst>
          </p:cNvPr>
          <p:cNvCxnSpPr/>
          <p:nvPr/>
        </p:nvCxnSpPr>
        <p:spPr>
          <a:xfrm flipH="1">
            <a:off x="1577663" y="4529039"/>
            <a:ext cx="70778" cy="88994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3" name="Google Shape;902;p21">
            <a:extLst>
              <a:ext uri="{FF2B5EF4-FFF2-40B4-BE49-F238E27FC236}">
                <a16:creationId xmlns:a16="http://schemas.microsoft.com/office/drawing/2014/main" id="{2AC1A30A-C8D6-AFF2-9B61-31F90083BD47}"/>
              </a:ext>
            </a:extLst>
          </p:cNvPr>
          <p:cNvCxnSpPr/>
          <p:nvPr/>
        </p:nvCxnSpPr>
        <p:spPr>
          <a:xfrm flipH="1">
            <a:off x="1612276" y="4562889"/>
            <a:ext cx="55381" cy="68746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" name="Google Shape;903;p21">
            <a:extLst>
              <a:ext uri="{FF2B5EF4-FFF2-40B4-BE49-F238E27FC236}">
                <a16:creationId xmlns:a16="http://schemas.microsoft.com/office/drawing/2014/main" id="{9C4389EC-B4C0-8704-258D-0867DFEC5164}"/>
              </a:ext>
            </a:extLst>
          </p:cNvPr>
          <p:cNvSpPr/>
          <p:nvPr/>
        </p:nvSpPr>
        <p:spPr>
          <a:xfrm>
            <a:off x="1750729" y="2985283"/>
            <a:ext cx="626911" cy="178423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" name="Google Shape;904;p21">
            <a:extLst>
              <a:ext uri="{FF2B5EF4-FFF2-40B4-BE49-F238E27FC236}">
                <a16:creationId xmlns:a16="http://schemas.microsoft.com/office/drawing/2014/main" id="{D03298F7-59C3-03CE-BD2C-C59CB7D96AE6}"/>
              </a:ext>
            </a:extLst>
          </p:cNvPr>
          <p:cNvSpPr/>
          <p:nvPr/>
        </p:nvSpPr>
        <p:spPr>
          <a:xfrm rot="18131115">
            <a:off x="1277911" y="3637375"/>
            <a:ext cx="187383" cy="403003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" name="Google Shape;905;p21">
            <a:extLst>
              <a:ext uri="{FF2B5EF4-FFF2-40B4-BE49-F238E27FC236}">
                <a16:creationId xmlns:a16="http://schemas.microsoft.com/office/drawing/2014/main" id="{CEF828C2-81DC-AD74-16F5-508FBC22FBA3}"/>
              </a:ext>
            </a:extLst>
          </p:cNvPr>
          <p:cNvSpPr/>
          <p:nvPr/>
        </p:nvSpPr>
        <p:spPr>
          <a:xfrm rot="642058">
            <a:off x="1453055" y="3877917"/>
            <a:ext cx="249216" cy="156197"/>
          </a:xfrm>
          <a:prstGeom prst="ellipse">
            <a:avLst/>
          </a:prstGeom>
          <a:solidFill>
            <a:srgbClr val="C8905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" name="Google Shape;893;p21">
            <a:extLst>
              <a:ext uri="{FF2B5EF4-FFF2-40B4-BE49-F238E27FC236}">
                <a16:creationId xmlns:a16="http://schemas.microsoft.com/office/drawing/2014/main" id="{E721134B-D378-F04D-7CD3-E31C09D046ED}"/>
              </a:ext>
            </a:extLst>
          </p:cNvPr>
          <p:cNvSpPr/>
          <p:nvPr/>
        </p:nvSpPr>
        <p:spPr>
          <a:xfrm>
            <a:off x="2506386" y="3973173"/>
            <a:ext cx="52329" cy="5232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" name="テキスト ボックス 38">
            <a:extLst>
              <a:ext uri="{FF2B5EF4-FFF2-40B4-BE49-F238E27FC236}">
                <a16:creationId xmlns:a16="http://schemas.microsoft.com/office/drawing/2014/main" id="{D9E1B7F1-6E4E-4EAF-A9E9-B2B6D2498D41}"/>
              </a:ext>
            </a:extLst>
          </p:cNvPr>
          <p:cNvSpPr txBox="1"/>
          <p:nvPr/>
        </p:nvSpPr>
        <p:spPr>
          <a:xfrm>
            <a:off x="977435" y="60350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じつ</a:t>
            </a:r>
          </a:p>
        </p:txBody>
      </p:sp>
      <p:sp>
        <p:nvSpPr>
          <p:cNvPr id="41" name="角丸四角形 96">
            <a:extLst>
              <a:ext uri="{FF2B5EF4-FFF2-40B4-BE49-F238E27FC236}">
                <a16:creationId xmlns:a16="http://schemas.microsoft.com/office/drawing/2014/main" id="{17CD76A4-4DC8-421C-9B9E-D56F2760A580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77FB719-6D5F-4CC6-9401-4D36425CB7FF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44" name="角丸四角形 355">
            <a:extLst>
              <a:ext uri="{FF2B5EF4-FFF2-40B4-BE49-F238E27FC236}">
                <a16:creationId xmlns:a16="http://schemas.microsoft.com/office/drawing/2014/main" id="{6E8A0C82-7095-E249-9A91-526C02433242}"/>
              </a:ext>
            </a:extLst>
          </p:cNvPr>
          <p:cNvSpPr/>
          <p:nvPr/>
        </p:nvSpPr>
        <p:spPr>
          <a:xfrm rot="16200000">
            <a:off x="9833706" y="3163870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5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3DBAECDC-5898-8694-F1B5-A944BD72029C}"/>
              </a:ext>
            </a:extLst>
          </p:cNvPr>
          <p:cNvSpPr txBox="1"/>
          <p:nvPr/>
        </p:nvSpPr>
        <p:spPr>
          <a:xfrm>
            <a:off x="10608996" y="2408255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6" name="グループ化 45">
            <a:extLst>
              <a:ext uri="{FF2B5EF4-FFF2-40B4-BE49-F238E27FC236}">
                <a16:creationId xmlns:a16="http://schemas.microsoft.com/office/drawing/2014/main" id="{44264BBD-4D6D-8246-7C3E-73643FAA69F0}"/>
              </a:ext>
            </a:extLst>
          </p:cNvPr>
          <p:cNvGrpSpPr/>
          <p:nvPr/>
        </p:nvGrpSpPr>
        <p:grpSpPr>
          <a:xfrm rot="2523162">
            <a:off x="11010328" y="2249607"/>
            <a:ext cx="564109" cy="193172"/>
            <a:chOff x="9364349" y="5301095"/>
            <a:chExt cx="371808" cy="127321"/>
          </a:xfrm>
        </p:grpSpPr>
        <p:cxnSp>
          <p:nvCxnSpPr>
            <p:cNvPr id="47" name="直線コネクタ 46">
              <a:extLst>
                <a:ext uri="{FF2B5EF4-FFF2-40B4-BE49-F238E27FC236}">
                  <a16:creationId xmlns:a16="http://schemas.microsoft.com/office/drawing/2014/main" id="{758B7722-6E81-B1AB-A657-05F0615DA663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直線コネクタ 47">
              <a:extLst>
                <a:ext uri="{FF2B5EF4-FFF2-40B4-BE49-F238E27FC236}">
                  <a16:creationId xmlns:a16="http://schemas.microsoft.com/office/drawing/2014/main" id="{EEBDBE7D-2E31-F026-7801-4F86E028C7FD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直線コネクタ 48">
              <a:extLst>
                <a:ext uri="{FF2B5EF4-FFF2-40B4-BE49-F238E27FC236}">
                  <a16:creationId xmlns:a16="http://schemas.microsoft.com/office/drawing/2014/main" id="{329BE322-B556-2B9F-CE26-B541F920034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直線コネクタ 49">
              <a:extLst>
                <a:ext uri="{FF2B5EF4-FFF2-40B4-BE49-F238E27FC236}">
                  <a16:creationId xmlns:a16="http://schemas.microsoft.com/office/drawing/2014/main" id="{FAC73ACF-FF02-EC78-B1B0-75C38734EA8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9675999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1473822" y="867490"/>
            <a:ext cx="2424499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えー</a:t>
            </a:r>
            <a:endParaRPr sz="3200" dirty="0">
              <a:solidFill>
                <a:srgbClr val="3F3F3F"/>
              </a:solidFill>
            </a:endParaRPr>
          </a:p>
        </p:txBody>
      </p:sp>
      <p:sp>
        <p:nvSpPr>
          <p:cNvPr id="2" name="直方体 1"/>
          <p:cNvSpPr/>
          <p:nvPr/>
        </p:nvSpPr>
        <p:spPr>
          <a:xfrm>
            <a:off x="6436780" y="4923854"/>
            <a:ext cx="1805753" cy="636292"/>
          </a:xfrm>
          <a:prstGeom prst="cube">
            <a:avLst>
              <a:gd name="adj" fmla="val 50339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直方体 56"/>
          <p:cNvSpPr/>
          <p:nvPr/>
        </p:nvSpPr>
        <p:spPr>
          <a:xfrm>
            <a:off x="7446670" y="3563999"/>
            <a:ext cx="512796" cy="1518097"/>
          </a:xfrm>
          <a:prstGeom prst="cube">
            <a:avLst>
              <a:gd name="adj" fmla="val 14520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直方体 57"/>
          <p:cNvSpPr/>
          <p:nvPr/>
        </p:nvSpPr>
        <p:spPr>
          <a:xfrm>
            <a:off x="7541483" y="2013386"/>
            <a:ext cx="1275937" cy="781883"/>
          </a:xfrm>
          <a:prstGeom prst="cube">
            <a:avLst/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Google Shape;891;p21"/>
          <p:cNvSpPr/>
          <p:nvPr/>
        </p:nvSpPr>
        <p:spPr>
          <a:xfrm>
            <a:off x="2723780" y="4414706"/>
            <a:ext cx="249071" cy="18107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Google Shape;892;p21"/>
          <p:cNvSpPr/>
          <p:nvPr/>
        </p:nvSpPr>
        <p:spPr>
          <a:xfrm>
            <a:off x="1466899" y="2929901"/>
            <a:ext cx="1329153" cy="1767773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893;p21"/>
          <p:cNvSpPr/>
          <p:nvPr/>
        </p:nvSpPr>
        <p:spPr>
          <a:xfrm>
            <a:off x="2325310" y="3642929"/>
            <a:ext cx="52329" cy="5232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Google Shape;894;p21"/>
          <p:cNvSpPr/>
          <p:nvPr/>
        </p:nvSpPr>
        <p:spPr>
          <a:xfrm>
            <a:off x="2650684" y="3573702"/>
            <a:ext cx="52329" cy="5232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895;p21"/>
          <p:cNvSpPr/>
          <p:nvPr/>
        </p:nvSpPr>
        <p:spPr>
          <a:xfrm>
            <a:off x="2493965" y="3933953"/>
            <a:ext cx="59643" cy="121941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896;p21"/>
          <p:cNvSpPr/>
          <p:nvPr/>
        </p:nvSpPr>
        <p:spPr>
          <a:xfrm>
            <a:off x="2200851" y="4607135"/>
            <a:ext cx="249071" cy="18107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79" name="Google Shape;897;p21"/>
          <p:cNvCxnSpPr/>
          <p:nvPr/>
        </p:nvCxnSpPr>
        <p:spPr>
          <a:xfrm flipH="1">
            <a:off x="1466899" y="4349049"/>
            <a:ext cx="110763" cy="15619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80" name="Google Shape;898;p21"/>
          <p:cNvCxnSpPr/>
          <p:nvPr/>
        </p:nvCxnSpPr>
        <p:spPr>
          <a:xfrm flipH="1">
            <a:off x="1473822" y="4400863"/>
            <a:ext cx="110763" cy="15619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81" name="Google Shape;899;p21"/>
          <p:cNvCxnSpPr/>
          <p:nvPr/>
        </p:nvCxnSpPr>
        <p:spPr>
          <a:xfrm flipH="1">
            <a:off x="1501513" y="4427147"/>
            <a:ext cx="110763" cy="15619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82" name="Google Shape;900;p21"/>
          <p:cNvCxnSpPr/>
          <p:nvPr/>
        </p:nvCxnSpPr>
        <p:spPr>
          <a:xfrm flipH="1">
            <a:off x="1539588" y="4481124"/>
            <a:ext cx="88204" cy="126013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83" name="Google Shape;901;p21"/>
          <p:cNvCxnSpPr/>
          <p:nvPr/>
        </p:nvCxnSpPr>
        <p:spPr>
          <a:xfrm flipH="1">
            <a:off x="1577663" y="4529039"/>
            <a:ext cx="70778" cy="88994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84" name="Google Shape;902;p21"/>
          <p:cNvCxnSpPr/>
          <p:nvPr/>
        </p:nvCxnSpPr>
        <p:spPr>
          <a:xfrm flipH="1">
            <a:off x="1612276" y="4562889"/>
            <a:ext cx="55381" cy="68746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903;p21"/>
          <p:cNvSpPr/>
          <p:nvPr/>
        </p:nvSpPr>
        <p:spPr>
          <a:xfrm>
            <a:off x="1750729" y="2985283"/>
            <a:ext cx="626911" cy="178423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" name="Google Shape;904;p21"/>
          <p:cNvSpPr/>
          <p:nvPr/>
        </p:nvSpPr>
        <p:spPr>
          <a:xfrm rot="18131115">
            <a:off x="1277911" y="3637375"/>
            <a:ext cx="187383" cy="403003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905;p21"/>
          <p:cNvSpPr/>
          <p:nvPr/>
        </p:nvSpPr>
        <p:spPr>
          <a:xfrm rot="642058">
            <a:off x="1453055" y="3877917"/>
            <a:ext cx="249216" cy="156197"/>
          </a:xfrm>
          <a:prstGeom prst="ellipse">
            <a:avLst/>
          </a:prstGeom>
          <a:solidFill>
            <a:srgbClr val="C8905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7" name="グループ化 66"/>
          <p:cNvGrpSpPr/>
          <p:nvPr/>
        </p:nvGrpSpPr>
        <p:grpSpPr>
          <a:xfrm>
            <a:off x="7999663" y="2403186"/>
            <a:ext cx="200984" cy="161999"/>
            <a:chOff x="5909068" y="3576456"/>
            <a:chExt cx="503578" cy="405901"/>
          </a:xfrm>
        </p:grpSpPr>
        <p:sp>
          <p:nvSpPr>
            <p:cNvPr id="68" name="Google Shape;749;p20"/>
            <p:cNvSpPr/>
            <p:nvPr/>
          </p:nvSpPr>
          <p:spPr>
            <a:xfrm flipH="1" flipV="1">
              <a:off x="5909068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749;p20"/>
            <p:cNvSpPr/>
            <p:nvPr/>
          </p:nvSpPr>
          <p:spPr>
            <a:xfrm flipH="1" flipV="1">
              <a:off x="6359540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749;p20"/>
            <p:cNvSpPr/>
            <p:nvPr/>
          </p:nvSpPr>
          <p:spPr>
            <a:xfrm flipH="1" flipV="1">
              <a:off x="6117683" y="3929251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" name="Google Shape;585;p18">
            <a:extLst>
              <a:ext uri="{FF2B5EF4-FFF2-40B4-BE49-F238E27FC236}">
                <a16:creationId xmlns:a16="http://schemas.microsoft.com/office/drawing/2014/main" id="{B9ACDACA-C1FB-F007-D509-548B47BE85C6}"/>
              </a:ext>
            </a:extLst>
          </p:cNvPr>
          <p:cNvSpPr txBox="1"/>
          <p:nvPr/>
        </p:nvSpPr>
        <p:spPr>
          <a:xfrm>
            <a:off x="7703068" y="1583267"/>
            <a:ext cx="1749465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よいしょ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フリーフォーム: 図形 3">
            <a:extLst>
              <a:ext uri="{FF2B5EF4-FFF2-40B4-BE49-F238E27FC236}">
                <a16:creationId xmlns:a16="http://schemas.microsoft.com/office/drawing/2014/main" id="{A1B51FC7-74EF-469E-009B-EF32BFEDC888}"/>
              </a:ext>
            </a:extLst>
          </p:cNvPr>
          <p:cNvSpPr/>
          <p:nvPr/>
        </p:nvSpPr>
        <p:spPr>
          <a:xfrm>
            <a:off x="7767587" y="2897204"/>
            <a:ext cx="283569" cy="500514"/>
          </a:xfrm>
          <a:custGeom>
            <a:avLst/>
            <a:gdLst>
              <a:gd name="connsiteX0" fmla="*/ 0 w 283569"/>
              <a:gd name="connsiteY0" fmla="*/ 500514 h 500514"/>
              <a:gd name="connsiteX1" fmla="*/ 77002 w 283569"/>
              <a:gd name="connsiteY1" fmla="*/ 452388 h 500514"/>
              <a:gd name="connsiteX2" fmla="*/ 134754 w 283569"/>
              <a:gd name="connsiteY2" fmla="*/ 385011 h 500514"/>
              <a:gd name="connsiteX3" fmla="*/ 144379 w 283569"/>
              <a:gd name="connsiteY3" fmla="*/ 356135 h 500514"/>
              <a:gd name="connsiteX4" fmla="*/ 86628 w 283569"/>
              <a:gd name="connsiteY4" fmla="*/ 231007 h 500514"/>
              <a:gd name="connsiteX5" fmla="*/ 38501 w 283569"/>
              <a:gd name="connsiteY5" fmla="*/ 250257 h 500514"/>
              <a:gd name="connsiteX6" fmla="*/ 48127 w 283569"/>
              <a:gd name="connsiteY6" fmla="*/ 308009 h 500514"/>
              <a:gd name="connsiteX7" fmla="*/ 202131 w 283569"/>
              <a:gd name="connsiteY7" fmla="*/ 327259 h 500514"/>
              <a:gd name="connsiteX8" fmla="*/ 231007 w 283569"/>
              <a:gd name="connsiteY8" fmla="*/ 288758 h 500514"/>
              <a:gd name="connsiteX9" fmla="*/ 250257 w 283569"/>
              <a:gd name="connsiteY9" fmla="*/ 250257 h 500514"/>
              <a:gd name="connsiteX10" fmla="*/ 269508 w 283569"/>
              <a:gd name="connsiteY10" fmla="*/ 221381 h 500514"/>
              <a:gd name="connsiteX11" fmla="*/ 279133 w 283569"/>
              <a:gd name="connsiteY11" fmla="*/ 0 h 500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3569" h="500514">
                <a:moveTo>
                  <a:pt x="0" y="500514"/>
                </a:moveTo>
                <a:cubicBezTo>
                  <a:pt x="4808" y="497629"/>
                  <a:pt x="65479" y="462265"/>
                  <a:pt x="77002" y="452388"/>
                </a:cubicBezTo>
                <a:cubicBezTo>
                  <a:pt x="97726" y="434624"/>
                  <a:pt x="121981" y="410558"/>
                  <a:pt x="134754" y="385011"/>
                </a:cubicBezTo>
                <a:cubicBezTo>
                  <a:pt x="139291" y="375936"/>
                  <a:pt x="141171" y="365760"/>
                  <a:pt x="144379" y="356135"/>
                </a:cubicBezTo>
                <a:cubicBezTo>
                  <a:pt x="139233" y="299529"/>
                  <a:pt x="164711" y="231007"/>
                  <a:pt x="86628" y="231007"/>
                </a:cubicBezTo>
                <a:cubicBezTo>
                  <a:pt x="69350" y="231007"/>
                  <a:pt x="54543" y="243840"/>
                  <a:pt x="38501" y="250257"/>
                </a:cubicBezTo>
                <a:cubicBezTo>
                  <a:pt x="41710" y="269508"/>
                  <a:pt x="40201" y="290175"/>
                  <a:pt x="48127" y="308009"/>
                </a:cubicBezTo>
                <a:cubicBezTo>
                  <a:pt x="75181" y="368880"/>
                  <a:pt x="159936" y="330505"/>
                  <a:pt x="202131" y="327259"/>
                </a:cubicBezTo>
                <a:cubicBezTo>
                  <a:pt x="211756" y="314425"/>
                  <a:pt x="222505" y="302362"/>
                  <a:pt x="231007" y="288758"/>
                </a:cubicBezTo>
                <a:cubicBezTo>
                  <a:pt x="238612" y="276591"/>
                  <a:pt x="243138" y="262715"/>
                  <a:pt x="250257" y="250257"/>
                </a:cubicBezTo>
                <a:cubicBezTo>
                  <a:pt x="255996" y="240213"/>
                  <a:pt x="263091" y="231006"/>
                  <a:pt x="269508" y="221381"/>
                </a:cubicBezTo>
                <a:cubicBezTo>
                  <a:pt x="293918" y="123740"/>
                  <a:pt x="279133" y="196109"/>
                  <a:pt x="279133" y="0"/>
                </a:cubicBezTo>
              </a:path>
            </a:pathLst>
          </a:custGeom>
          <a:noFill/>
          <a:ln w="22225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爆発: 8 pt 4">
            <a:extLst>
              <a:ext uri="{FF2B5EF4-FFF2-40B4-BE49-F238E27FC236}">
                <a16:creationId xmlns:a16="http://schemas.microsoft.com/office/drawing/2014/main" id="{566507B8-CBAD-988B-1D60-C2914AE54C1E}"/>
              </a:ext>
            </a:extLst>
          </p:cNvPr>
          <p:cNvSpPr/>
          <p:nvPr/>
        </p:nvSpPr>
        <p:spPr>
          <a:xfrm>
            <a:off x="2810506" y="2312209"/>
            <a:ext cx="587865" cy="723346"/>
          </a:xfrm>
          <a:prstGeom prst="irregularSeal1">
            <a:avLst/>
          </a:prstGeom>
          <a:solidFill>
            <a:schemeClr val="bg1"/>
          </a:solidFill>
          <a:ln w="19050"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角丸四角形 96">
            <a:extLst>
              <a:ext uri="{FF2B5EF4-FFF2-40B4-BE49-F238E27FC236}">
                <a16:creationId xmlns:a16="http://schemas.microsoft.com/office/drawing/2014/main" id="{99C2ED93-E190-437A-8E70-B4F9C51DCF8F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DC2E608C-1273-4775-A0B3-99DBB01FB478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44" name="角丸四角形 355">
            <a:extLst>
              <a:ext uri="{FF2B5EF4-FFF2-40B4-BE49-F238E27FC236}">
                <a16:creationId xmlns:a16="http://schemas.microsoft.com/office/drawing/2014/main" id="{6E8A0C82-7095-E249-9A91-526C02433242}"/>
              </a:ext>
            </a:extLst>
          </p:cNvPr>
          <p:cNvSpPr/>
          <p:nvPr/>
        </p:nvSpPr>
        <p:spPr>
          <a:xfrm rot="16200000">
            <a:off x="9833706" y="3163870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5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3DBAECDC-5898-8694-F1B5-A944BD72029C}"/>
              </a:ext>
            </a:extLst>
          </p:cNvPr>
          <p:cNvSpPr txBox="1"/>
          <p:nvPr/>
        </p:nvSpPr>
        <p:spPr>
          <a:xfrm>
            <a:off x="10608996" y="2408255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6" name="グループ化 45">
            <a:extLst>
              <a:ext uri="{FF2B5EF4-FFF2-40B4-BE49-F238E27FC236}">
                <a16:creationId xmlns:a16="http://schemas.microsoft.com/office/drawing/2014/main" id="{44264BBD-4D6D-8246-7C3E-73643FAA69F0}"/>
              </a:ext>
            </a:extLst>
          </p:cNvPr>
          <p:cNvGrpSpPr/>
          <p:nvPr/>
        </p:nvGrpSpPr>
        <p:grpSpPr>
          <a:xfrm rot="2523162">
            <a:off x="11010328" y="2249607"/>
            <a:ext cx="564109" cy="193172"/>
            <a:chOff x="9364349" y="5301095"/>
            <a:chExt cx="371808" cy="127321"/>
          </a:xfrm>
        </p:grpSpPr>
        <p:cxnSp>
          <p:nvCxnSpPr>
            <p:cNvPr id="47" name="直線コネクタ 46">
              <a:extLst>
                <a:ext uri="{FF2B5EF4-FFF2-40B4-BE49-F238E27FC236}">
                  <a16:creationId xmlns:a16="http://schemas.microsoft.com/office/drawing/2014/main" id="{758B7722-6E81-B1AB-A657-05F0615DA663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直線コネクタ 47">
              <a:extLst>
                <a:ext uri="{FF2B5EF4-FFF2-40B4-BE49-F238E27FC236}">
                  <a16:creationId xmlns:a16="http://schemas.microsoft.com/office/drawing/2014/main" id="{EEBDBE7D-2E31-F026-7801-4F86E028C7FD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直線コネクタ 48">
              <a:extLst>
                <a:ext uri="{FF2B5EF4-FFF2-40B4-BE49-F238E27FC236}">
                  <a16:creationId xmlns:a16="http://schemas.microsoft.com/office/drawing/2014/main" id="{329BE322-B556-2B9F-CE26-B541F920034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直線コネクタ 49">
              <a:extLst>
                <a:ext uri="{FF2B5EF4-FFF2-40B4-BE49-F238E27FC236}">
                  <a16:creationId xmlns:a16="http://schemas.microsoft.com/office/drawing/2014/main" id="{FAC73ACF-FF02-EC78-B1B0-75C38734EA8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2891478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1473822" y="867490"/>
            <a:ext cx="2424499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えー</a:t>
            </a:r>
            <a:endParaRPr sz="3200" dirty="0">
              <a:solidFill>
                <a:srgbClr val="3F3F3F"/>
              </a:solidFill>
            </a:endParaRPr>
          </a:p>
        </p:txBody>
      </p:sp>
      <p:sp>
        <p:nvSpPr>
          <p:cNvPr id="2" name="直方体 1"/>
          <p:cNvSpPr/>
          <p:nvPr/>
        </p:nvSpPr>
        <p:spPr>
          <a:xfrm>
            <a:off x="6436780" y="4923854"/>
            <a:ext cx="1805753" cy="636292"/>
          </a:xfrm>
          <a:prstGeom prst="cube">
            <a:avLst>
              <a:gd name="adj" fmla="val 50339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直方体 56"/>
          <p:cNvSpPr/>
          <p:nvPr/>
        </p:nvSpPr>
        <p:spPr>
          <a:xfrm>
            <a:off x="8849565" y="3563999"/>
            <a:ext cx="512796" cy="1518097"/>
          </a:xfrm>
          <a:prstGeom prst="cube">
            <a:avLst>
              <a:gd name="adj" fmla="val 14520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直方体 57"/>
          <p:cNvSpPr/>
          <p:nvPr/>
        </p:nvSpPr>
        <p:spPr>
          <a:xfrm>
            <a:off x="7541483" y="2013386"/>
            <a:ext cx="1275937" cy="781883"/>
          </a:xfrm>
          <a:prstGeom prst="cube">
            <a:avLst/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Google Shape;891;p21"/>
          <p:cNvSpPr/>
          <p:nvPr/>
        </p:nvSpPr>
        <p:spPr>
          <a:xfrm>
            <a:off x="2723780" y="4414706"/>
            <a:ext cx="249071" cy="18107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Google Shape;892;p21"/>
          <p:cNvSpPr/>
          <p:nvPr/>
        </p:nvSpPr>
        <p:spPr>
          <a:xfrm>
            <a:off x="1466899" y="2929901"/>
            <a:ext cx="1329153" cy="1767773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893;p21"/>
          <p:cNvSpPr/>
          <p:nvPr/>
        </p:nvSpPr>
        <p:spPr>
          <a:xfrm>
            <a:off x="2325310" y="3642929"/>
            <a:ext cx="52329" cy="5232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Google Shape;894;p21"/>
          <p:cNvSpPr/>
          <p:nvPr/>
        </p:nvSpPr>
        <p:spPr>
          <a:xfrm>
            <a:off x="2650684" y="3573702"/>
            <a:ext cx="52329" cy="5232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895;p21"/>
          <p:cNvSpPr/>
          <p:nvPr/>
        </p:nvSpPr>
        <p:spPr>
          <a:xfrm>
            <a:off x="2493965" y="3933953"/>
            <a:ext cx="59643" cy="121941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896;p21"/>
          <p:cNvSpPr/>
          <p:nvPr/>
        </p:nvSpPr>
        <p:spPr>
          <a:xfrm>
            <a:off x="2200851" y="4607135"/>
            <a:ext cx="249071" cy="18107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79" name="Google Shape;897;p21"/>
          <p:cNvCxnSpPr/>
          <p:nvPr/>
        </p:nvCxnSpPr>
        <p:spPr>
          <a:xfrm flipH="1">
            <a:off x="1466899" y="4349049"/>
            <a:ext cx="110763" cy="15619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80" name="Google Shape;898;p21"/>
          <p:cNvCxnSpPr/>
          <p:nvPr/>
        </p:nvCxnSpPr>
        <p:spPr>
          <a:xfrm flipH="1">
            <a:off x="1473822" y="4400863"/>
            <a:ext cx="110763" cy="15619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81" name="Google Shape;899;p21"/>
          <p:cNvCxnSpPr/>
          <p:nvPr/>
        </p:nvCxnSpPr>
        <p:spPr>
          <a:xfrm flipH="1">
            <a:off x="1501513" y="4427147"/>
            <a:ext cx="110763" cy="15619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82" name="Google Shape;900;p21"/>
          <p:cNvCxnSpPr/>
          <p:nvPr/>
        </p:nvCxnSpPr>
        <p:spPr>
          <a:xfrm flipH="1">
            <a:off x="1539588" y="4481124"/>
            <a:ext cx="88204" cy="126013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83" name="Google Shape;901;p21"/>
          <p:cNvCxnSpPr/>
          <p:nvPr/>
        </p:nvCxnSpPr>
        <p:spPr>
          <a:xfrm flipH="1">
            <a:off x="1577663" y="4529039"/>
            <a:ext cx="70778" cy="88994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84" name="Google Shape;902;p21"/>
          <p:cNvCxnSpPr/>
          <p:nvPr/>
        </p:nvCxnSpPr>
        <p:spPr>
          <a:xfrm flipH="1">
            <a:off x="1612276" y="4562889"/>
            <a:ext cx="55381" cy="68746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5" name="Google Shape;903;p21"/>
          <p:cNvSpPr/>
          <p:nvPr/>
        </p:nvSpPr>
        <p:spPr>
          <a:xfrm>
            <a:off x="1750729" y="2985283"/>
            <a:ext cx="626911" cy="178423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" name="Google Shape;904;p21"/>
          <p:cNvSpPr/>
          <p:nvPr/>
        </p:nvSpPr>
        <p:spPr>
          <a:xfrm rot="18131115">
            <a:off x="1277911" y="3637375"/>
            <a:ext cx="187383" cy="403003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905;p21"/>
          <p:cNvSpPr/>
          <p:nvPr/>
        </p:nvSpPr>
        <p:spPr>
          <a:xfrm rot="642058">
            <a:off x="1453055" y="3877917"/>
            <a:ext cx="249216" cy="156197"/>
          </a:xfrm>
          <a:prstGeom prst="ellipse">
            <a:avLst/>
          </a:prstGeom>
          <a:solidFill>
            <a:srgbClr val="C8905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7" name="グループ化 66"/>
          <p:cNvGrpSpPr/>
          <p:nvPr/>
        </p:nvGrpSpPr>
        <p:grpSpPr>
          <a:xfrm>
            <a:off x="7999663" y="2403186"/>
            <a:ext cx="200984" cy="161999"/>
            <a:chOff x="5909068" y="3576456"/>
            <a:chExt cx="503578" cy="405901"/>
          </a:xfrm>
        </p:grpSpPr>
        <p:sp>
          <p:nvSpPr>
            <p:cNvPr id="68" name="Google Shape;749;p20"/>
            <p:cNvSpPr/>
            <p:nvPr/>
          </p:nvSpPr>
          <p:spPr>
            <a:xfrm flipH="1" flipV="1">
              <a:off x="5909068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749;p20"/>
            <p:cNvSpPr/>
            <p:nvPr/>
          </p:nvSpPr>
          <p:spPr>
            <a:xfrm flipH="1" flipV="1">
              <a:off x="6359540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749;p20"/>
            <p:cNvSpPr/>
            <p:nvPr/>
          </p:nvSpPr>
          <p:spPr>
            <a:xfrm flipH="1" flipV="1">
              <a:off x="6117683" y="3929251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" name="Google Shape;585;p18">
            <a:extLst>
              <a:ext uri="{FF2B5EF4-FFF2-40B4-BE49-F238E27FC236}">
                <a16:creationId xmlns:a16="http://schemas.microsoft.com/office/drawing/2014/main" id="{B9ACDACA-C1FB-F007-D509-548B47BE85C6}"/>
              </a:ext>
            </a:extLst>
          </p:cNvPr>
          <p:cNvSpPr txBox="1"/>
          <p:nvPr/>
        </p:nvSpPr>
        <p:spPr>
          <a:xfrm>
            <a:off x="8607241" y="3138055"/>
            <a:ext cx="1749465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とりゃ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A2F28486-59B3-3D12-3504-EB56742B865D}"/>
              </a:ext>
            </a:extLst>
          </p:cNvPr>
          <p:cNvGrpSpPr/>
          <p:nvPr/>
        </p:nvGrpSpPr>
        <p:grpSpPr>
          <a:xfrm>
            <a:off x="8982024" y="3875015"/>
            <a:ext cx="200984" cy="161999"/>
            <a:chOff x="5909068" y="3576456"/>
            <a:chExt cx="503578" cy="405901"/>
          </a:xfrm>
        </p:grpSpPr>
        <p:sp>
          <p:nvSpPr>
            <p:cNvPr id="5" name="Google Shape;749;p20">
              <a:extLst>
                <a:ext uri="{FF2B5EF4-FFF2-40B4-BE49-F238E27FC236}">
                  <a16:creationId xmlns:a16="http://schemas.microsoft.com/office/drawing/2014/main" id="{B6891658-0850-5115-336D-78FCF99E1774}"/>
                </a:ext>
              </a:extLst>
            </p:cNvPr>
            <p:cNvSpPr/>
            <p:nvPr/>
          </p:nvSpPr>
          <p:spPr>
            <a:xfrm flipH="1" flipV="1">
              <a:off x="5909068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749;p20">
              <a:extLst>
                <a:ext uri="{FF2B5EF4-FFF2-40B4-BE49-F238E27FC236}">
                  <a16:creationId xmlns:a16="http://schemas.microsoft.com/office/drawing/2014/main" id="{D64D3876-FF4D-4E40-19F3-000A830F976D}"/>
                </a:ext>
              </a:extLst>
            </p:cNvPr>
            <p:cNvSpPr/>
            <p:nvPr/>
          </p:nvSpPr>
          <p:spPr>
            <a:xfrm flipH="1" flipV="1">
              <a:off x="6359540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749;p20">
              <a:extLst>
                <a:ext uri="{FF2B5EF4-FFF2-40B4-BE49-F238E27FC236}">
                  <a16:creationId xmlns:a16="http://schemas.microsoft.com/office/drawing/2014/main" id="{37C067CB-CFB8-396B-E11D-5F469D8BEAC8}"/>
                </a:ext>
              </a:extLst>
            </p:cNvPr>
            <p:cNvSpPr/>
            <p:nvPr/>
          </p:nvSpPr>
          <p:spPr>
            <a:xfrm flipH="1" flipV="1">
              <a:off x="6117683" y="3929251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73EEDF64-74D2-8348-9785-85442A2AB92A}"/>
              </a:ext>
            </a:extLst>
          </p:cNvPr>
          <p:cNvGrpSpPr/>
          <p:nvPr/>
        </p:nvGrpSpPr>
        <p:grpSpPr>
          <a:xfrm>
            <a:off x="6951913" y="5001096"/>
            <a:ext cx="200984" cy="161999"/>
            <a:chOff x="5909068" y="3576456"/>
            <a:chExt cx="503578" cy="405901"/>
          </a:xfrm>
        </p:grpSpPr>
        <p:sp>
          <p:nvSpPr>
            <p:cNvPr id="9" name="Google Shape;749;p20">
              <a:extLst>
                <a:ext uri="{FF2B5EF4-FFF2-40B4-BE49-F238E27FC236}">
                  <a16:creationId xmlns:a16="http://schemas.microsoft.com/office/drawing/2014/main" id="{69E386EB-DF15-CDE9-D592-DAE45236DDC0}"/>
                </a:ext>
              </a:extLst>
            </p:cNvPr>
            <p:cNvSpPr/>
            <p:nvPr/>
          </p:nvSpPr>
          <p:spPr>
            <a:xfrm flipH="1" flipV="1">
              <a:off x="5909068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749;p20">
              <a:extLst>
                <a:ext uri="{FF2B5EF4-FFF2-40B4-BE49-F238E27FC236}">
                  <a16:creationId xmlns:a16="http://schemas.microsoft.com/office/drawing/2014/main" id="{A33F7DD1-DBE2-75A9-00D8-4D8FA52376AA}"/>
                </a:ext>
              </a:extLst>
            </p:cNvPr>
            <p:cNvSpPr/>
            <p:nvPr/>
          </p:nvSpPr>
          <p:spPr>
            <a:xfrm flipH="1" flipV="1">
              <a:off x="6359540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749;p20">
              <a:extLst>
                <a:ext uri="{FF2B5EF4-FFF2-40B4-BE49-F238E27FC236}">
                  <a16:creationId xmlns:a16="http://schemas.microsoft.com/office/drawing/2014/main" id="{047EE943-A2A0-944D-7BF2-BB5A3B7E7690}"/>
                </a:ext>
              </a:extLst>
            </p:cNvPr>
            <p:cNvSpPr/>
            <p:nvPr/>
          </p:nvSpPr>
          <p:spPr>
            <a:xfrm flipH="1" flipV="1">
              <a:off x="6117683" y="3929251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" name="Google Shape;585;p18">
            <a:extLst>
              <a:ext uri="{FF2B5EF4-FFF2-40B4-BE49-F238E27FC236}">
                <a16:creationId xmlns:a16="http://schemas.microsoft.com/office/drawing/2014/main" id="{9677C4E1-70E2-FB62-219A-61901B990B18}"/>
              </a:ext>
            </a:extLst>
          </p:cNvPr>
          <p:cNvSpPr txBox="1"/>
          <p:nvPr/>
        </p:nvSpPr>
        <p:spPr>
          <a:xfrm>
            <a:off x="6493068" y="4474415"/>
            <a:ext cx="1749465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こんにちは！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" name="Google Shape;747;p20">
            <a:extLst>
              <a:ext uri="{FF2B5EF4-FFF2-40B4-BE49-F238E27FC236}">
                <a16:creationId xmlns:a16="http://schemas.microsoft.com/office/drawing/2014/main" id="{3F0D15D2-24E7-0A51-1E1F-DB172466458D}"/>
              </a:ext>
            </a:extLst>
          </p:cNvPr>
          <p:cNvSpPr txBox="1"/>
          <p:nvPr/>
        </p:nvSpPr>
        <p:spPr>
          <a:xfrm>
            <a:off x="7165426" y="599480"/>
            <a:ext cx="3778750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じゃーん！</a:t>
            </a:r>
            <a:endParaRPr sz="3200" dirty="0">
              <a:solidFill>
                <a:srgbClr val="3F3F3F"/>
              </a:solidFill>
            </a:endParaRPr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FA9DBC98-61DF-86D0-B6D9-88CB868E0A22}"/>
              </a:ext>
            </a:extLst>
          </p:cNvPr>
          <p:cNvSpPr/>
          <p:nvPr/>
        </p:nvSpPr>
        <p:spPr>
          <a:xfrm rot="3590533">
            <a:off x="8214437" y="3765789"/>
            <a:ext cx="334054" cy="685360"/>
          </a:xfrm>
          <a:custGeom>
            <a:avLst/>
            <a:gdLst>
              <a:gd name="connsiteX0" fmla="*/ 0 w 283569"/>
              <a:gd name="connsiteY0" fmla="*/ 500514 h 500514"/>
              <a:gd name="connsiteX1" fmla="*/ 77002 w 283569"/>
              <a:gd name="connsiteY1" fmla="*/ 452388 h 500514"/>
              <a:gd name="connsiteX2" fmla="*/ 134754 w 283569"/>
              <a:gd name="connsiteY2" fmla="*/ 385011 h 500514"/>
              <a:gd name="connsiteX3" fmla="*/ 144379 w 283569"/>
              <a:gd name="connsiteY3" fmla="*/ 356135 h 500514"/>
              <a:gd name="connsiteX4" fmla="*/ 86628 w 283569"/>
              <a:gd name="connsiteY4" fmla="*/ 231007 h 500514"/>
              <a:gd name="connsiteX5" fmla="*/ 38501 w 283569"/>
              <a:gd name="connsiteY5" fmla="*/ 250257 h 500514"/>
              <a:gd name="connsiteX6" fmla="*/ 48127 w 283569"/>
              <a:gd name="connsiteY6" fmla="*/ 308009 h 500514"/>
              <a:gd name="connsiteX7" fmla="*/ 202131 w 283569"/>
              <a:gd name="connsiteY7" fmla="*/ 327259 h 500514"/>
              <a:gd name="connsiteX8" fmla="*/ 231007 w 283569"/>
              <a:gd name="connsiteY8" fmla="*/ 288758 h 500514"/>
              <a:gd name="connsiteX9" fmla="*/ 250257 w 283569"/>
              <a:gd name="connsiteY9" fmla="*/ 250257 h 500514"/>
              <a:gd name="connsiteX10" fmla="*/ 269508 w 283569"/>
              <a:gd name="connsiteY10" fmla="*/ 221381 h 500514"/>
              <a:gd name="connsiteX11" fmla="*/ 279133 w 283569"/>
              <a:gd name="connsiteY11" fmla="*/ 0 h 500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83569" h="500514">
                <a:moveTo>
                  <a:pt x="0" y="500514"/>
                </a:moveTo>
                <a:cubicBezTo>
                  <a:pt x="4808" y="497629"/>
                  <a:pt x="65479" y="462265"/>
                  <a:pt x="77002" y="452388"/>
                </a:cubicBezTo>
                <a:cubicBezTo>
                  <a:pt x="97726" y="434624"/>
                  <a:pt x="121981" y="410558"/>
                  <a:pt x="134754" y="385011"/>
                </a:cubicBezTo>
                <a:cubicBezTo>
                  <a:pt x="139291" y="375936"/>
                  <a:pt x="141171" y="365760"/>
                  <a:pt x="144379" y="356135"/>
                </a:cubicBezTo>
                <a:cubicBezTo>
                  <a:pt x="139233" y="299529"/>
                  <a:pt x="164711" y="231007"/>
                  <a:pt x="86628" y="231007"/>
                </a:cubicBezTo>
                <a:cubicBezTo>
                  <a:pt x="69350" y="231007"/>
                  <a:pt x="54543" y="243840"/>
                  <a:pt x="38501" y="250257"/>
                </a:cubicBezTo>
                <a:cubicBezTo>
                  <a:pt x="41710" y="269508"/>
                  <a:pt x="40201" y="290175"/>
                  <a:pt x="48127" y="308009"/>
                </a:cubicBezTo>
                <a:cubicBezTo>
                  <a:pt x="75181" y="368880"/>
                  <a:pt x="159936" y="330505"/>
                  <a:pt x="202131" y="327259"/>
                </a:cubicBezTo>
                <a:cubicBezTo>
                  <a:pt x="211756" y="314425"/>
                  <a:pt x="222505" y="302362"/>
                  <a:pt x="231007" y="288758"/>
                </a:cubicBezTo>
                <a:cubicBezTo>
                  <a:pt x="238612" y="276591"/>
                  <a:pt x="243138" y="262715"/>
                  <a:pt x="250257" y="250257"/>
                </a:cubicBezTo>
                <a:cubicBezTo>
                  <a:pt x="255996" y="240213"/>
                  <a:pt x="263091" y="231006"/>
                  <a:pt x="269508" y="221381"/>
                </a:cubicBezTo>
                <a:cubicBezTo>
                  <a:pt x="293918" y="123740"/>
                  <a:pt x="279133" y="196109"/>
                  <a:pt x="279133" y="0"/>
                </a:cubicBezTo>
              </a:path>
            </a:pathLst>
          </a:custGeom>
          <a:noFill/>
          <a:ln w="22225" cap="rnd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爆発: 8 pt 14">
            <a:extLst>
              <a:ext uri="{FF2B5EF4-FFF2-40B4-BE49-F238E27FC236}">
                <a16:creationId xmlns:a16="http://schemas.microsoft.com/office/drawing/2014/main" id="{79B64FE6-CD47-3CF0-F669-818A9BCAAE09}"/>
              </a:ext>
            </a:extLst>
          </p:cNvPr>
          <p:cNvSpPr/>
          <p:nvPr/>
        </p:nvSpPr>
        <p:spPr>
          <a:xfrm>
            <a:off x="2810506" y="2312209"/>
            <a:ext cx="587865" cy="723346"/>
          </a:xfrm>
          <a:prstGeom prst="irregularSeal1">
            <a:avLst/>
          </a:prstGeom>
          <a:solidFill>
            <a:schemeClr val="bg1"/>
          </a:solidFill>
          <a:ln w="19050"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爆発: 8 pt 15">
            <a:extLst>
              <a:ext uri="{FF2B5EF4-FFF2-40B4-BE49-F238E27FC236}">
                <a16:creationId xmlns:a16="http://schemas.microsoft.com/office/drawing/2014/main" id="{740089E5-B0FF-CA59-4B2B-3AF808A3F85E}"/>
              </a:ext>
            </a:extLst>
          </p:cNvPr>
          <p:cNvSpPr/>
          <p:nvPr/>
        </p:nvSpPr>
        <p:spPr>
          <a:xfrm>
            <a:off x="3398371" y="2080476"/>
            <a:ext cx="587865" cy="723346"/>
          </a:xfrm>
          <a:prstGeom prst="irregularSeal1">
            <a:avLst/>
          </a:prstGeom>
          <a:solidFill>
            <a:schemeClr val="bg1"/>
          </a:solidFill>
          <a:ln w="19050"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角丸四角形 96">
            <a:extLst>
              <a:ext uri="{FF2B5EF4-FFF2-40B4-BE49-F238E27FC236}">
                <a16:creationId xmlns:a16="http://schemas.microsoft.com/office/drawing/2014/main" id="{12E32FEB-288A-4EB4-90A2-34579994DFDB}"/>
              </a:ext>
            </a:extLst>
          </p:cNvPr>
          <p:cNvSpPr/>
          <p:nvPr/>
        </p:nvSpPr>
        <p:spPr>
          <a:xfrm>
            <a:off x="9439095" y="5543125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51" name="グループ化 50">
            <a:extLst>
              <a:ext uri="{FF2B5EF4-FFF2-40B4-BE49-F238E27FC236}">
                <a16:creationId xmlns:a16="http://schemas.microsoft.com/office/drawing/2014/main" id="{A2F28486-59B3-3D12-3504-EB56742B865D}"/>
              </a:ext>
            </a:extLst>
          </p:cNvPr>
          <p:cNvGrpSpPr/>
          <p:nvPr/>
        </p:nvGrpSpPr>
        <p:grpSpPr>
          <a:xfrm>
            <a:off x="8982024" y="3875015"/>
            <a:ext cx="200984" cy="161999"/>
            <a:chOff x="5909068" y="3576456"/>
            <a:chExt cx="503578" cy="405901"/>
          </a:xfrm>
        </p:grpSpPr>
        <p:sp>
          <p:nvSpPr>
            <p:cNvPr id="52" name="Google Shape;749;p20">
              <a:extLst>
                <a:ext uri="{FF2B5EF4-FFF2-40B4-BE49-F238E27FC236}">
                  <a16:creationId xmlns:a16="http://schemas.microsoft.com/office/drawing/2014/main" id="{B6891658-0850-5115-336D-78FCF99E1774}"/>
                </a:ext>
              </a:extLst>
            </p:cNvPr>
            <p:cNvSpPr/>
            <p:nvPr/>
          </p:nvSpPr>
          <p:spPr>
            <a:xfrm flipH="1" flipV="1">
              <a:off x="5909068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749;p20">
              <a:extLst>
                <a:ext uri="{FF2B5EF4-FFF2-40B4-BE49-F238E27FC236}">
                  <a16:creationId xmlns:a16="http://schemas.microsoft.com/office/drawing/2014/main" id="{D64D3876-FF4D-4E40-19F3-000A830F976D}"/>
                </a:ext>
              </a:extLst>
            </p:cNvPr>
            <p:cNvSpPr/>
            <p:nvPr/>
          </p:nvSpPr>
          <p:spPr>
            <a:xfrm flipH="1" flipV="1">
              <a:off x="6359540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749;p20">
              <a:extLst>
                <a:ext uri="{FF2B5EF4-FFF2-40B4-BE49-F238E27FC236}">
                  <a16:creationId xmlns:a16="http://schemas.microsoft.com/office/drawing/2014/main" id="{37C067CB-CFB8-396B-E11D-5F469D8BEAC8}"/>
                </a:ext>
              </a:extLst>
            </p:cNvPr>
            <p:cNvSpPr/>
            <p:nvPr/>
          </p:nvSpPr>
          <p:spPr>
            <a:xfrm flipH="1" flipV="1">
              <a:off x="6117683" y="3929251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" name="角丸四角形 96">
            <a:extLst>
              <a:ext uri="{FF2B5EF4-FFF2-40B4-BE49-F238E27FC236}">
                <a16:creationId xmlns:a16="http://schemas.microsoft.com/office/drawing/2014/main" id="{12AD9324-706E-4720-9DF2-D6C3864A3D22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CEE1267B-0E0A-404E-AB13-E587F8D83A83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60" name="角丸四角形 355">
            <a:extLst>
              <a:ext uri="{FF2B5EF4-FFF2-40B4-BE49-F238E27FC236}">
                <a16:creationId xmlns:a16="http://schemas.microsoft.com/office/drawing/2014/main" id="{6E8A0C82-7095-E249-9A91-526C02433242}"/>
              </a:ext>
            </a:extLst>
          </p:cNvPr>
          <p:cNvSpPr/>
          <p:nvPr/>
        </p:nvSpPr>
        <p:spPr>
          <a:xfrm rot="16200000">
            <a:off x="9833706" y="3163870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3DBAECDC-5898-8694-F1B5-A944BD72029C}"/>
              </a:ext>
            </a:extLst>
          </p:cNvPr>
          <p:cNvSpPr txBox="1"/>
          <p:nvPr/>
        </p:nvSpPr>
        <p:spPr>
          <a:xfrm>
            <a:off x="10608996" y="2408255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65" name="グループ化 64">
            <a:extLst>
              <a:ext uri="{FF2B5EF4-FFF2-40B4-BE49-F238E27FC236}">
                <a16:creationId xmlns:a16="http://schemas.microsoft.com/office/drawing/2014/main" id="{44264BBD-4D6D-8246-7C3E-73643FAA69F0}"/>
              </a:ext>
            </a:extLst>
          </p:cNvPr>
          <p:cNvGrpSpPr/>
          <p:nvPr/>
        </p:nvGrpSpPr>
        <p:grpSpPr>
          <a:xfrm rot="2523162">
            <a:off x="11010328" y="2249607"/>
            <a:ext cx="564109" cy="193172"/>
            <a:chOff x="9364349" y="5301095"/>
            <a:chExt cx="371808" cy="127321"/>
          </a:xfrm>
        </p:grpSpPr>
        <p:cxnSp>
          <p:nvCxnSpPr>
            <p:cNvPr id="66" name="直線コネクタ 65">
              <a:extLst>
                <a:ext uri="{FF2B5EF4-FFF2-40B4-BE49-F238E27FC236}">
                  <a16:creationId xmlns:a16="http://schemas.microsoft.com/office/drawing/2014/main" id="{758B7722-6E81-B1AB-A657-05F0615DA663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直線コネクタ 69">
              <a:extLst>
                <a:ext uri="{FF2B5EF4-FFF2-40B4-BE49-F238E27FC236}">
                  <a16:creationId xmlns:a16="http://schemas.microsoft.com/office/drawing/2014/main" id="{EEBDBE7D-2E31-F026-7801-4F86E028C7FD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直線コネクタ 70">
              <a:extLst>
                <a:ext uri="{FF2B5EF4-FFF2-40B4-BE49-F238E27FC236}">
                  <a16:creationId xmlns:a16="http://schemas.microsoft.com/office/drawing/2014/main" id="{329BE322-B556-2B9F-CE26-B541F920034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直線コネクタ 71">
              <a:extLst>
                <a:ext uri="{FF2B5EF4-FFF2-40B4-BE49-F238E27FC236}">
                  <a16:creationId xmlns:a16="http://schemas.microsoft.com/office/drawing/2014/main" id="{FAC73ACF-FF02-EC78-B1B0-75C38734EA8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7256468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直方体 1"/>
          <p:cNvSpPr/>
          <p:nvPr/>
        </p:nvSpPr>
        <p:spPr>
          <a:xfrm>
            <a:off x="7568448" y="3416592"/>
            <a:ext cx="1404055" cy="494746"/>
          </a:xfrm>
          <a:prstGeom prst="cube">
            <a:avLst>
              <a:gd name="adj" fmla="val 50339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直方体 56"/>
          <p:cNvSpPr/>
          <p:nvPr/>
        </p:nvSpPr>
        <p:spPr>
          <a:xfrm>
            <a:off x="4837269" y="3257365"/>
            <a:ext cx="398722" cy="1180390"/>
          </a:xfrm>
          <a:prstGeom prst="cube">
            <a:avLst>
              <a:gd name="adj" fmla="val 14520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直方体 57"/>
          <p:cNvSpPr/>
          <p:nvPr/>
        </p:nvSpPr>
        <p:spPr>
          <a:xfrm>
            <a:off x="2013948" y="3416592"/>
            <a:ext cx="992099" cy="607950"/>
          </a:xfrm>
          <a:prstGeom prst="cube">
            <a:avLst/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65" name="グループ化 64"/>
          <p:cNvGrpSpPr/>
          <p:nvPr/>
        </p:nvGrpSpPr>
        <p:grpSpPr>
          <a:xfrm>
            <a:off x="7825016" y="3491944"/>
            <a:ext cx="156274" cy="125962"/>
            <a:chOff x="5909068" y="3576456"/>
            <a:chExt cx="503578" cy="405901"/>
          </a:xfrm>
        </p:grpSpPr>
        <p:sp>
          <p:nvSpPr>
            <p:cNvPr id="66" name="Google Shape;749;p20"/>
            <p:cNvSpPr/>
            <p:nvPr/>
          </p:nvSpPr>
          <p:spPr>
            <a:xfrm flipH="1" flipV="1">
              <a:off x="5909068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749;p20"/>
            <p:cNvSpPr/>
            <p:nvPr/>
          </p:nvSpPr>
          <p:spPr>
            <a:xfrm flipH="1" flipV="1">
              <a:off x="6359540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749;p20"/>
            <p:cNvSpPr/>
            <p:nvPr/>
          </p:nvSpPr>
          <p:spPr>
            <a:xfrm flipH="1" flipV="1">
              <a:off x="6117683" y="3929251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" name="グループ化 2"/>
          <p:cNvGrpSpPr/>
          <p:nvPr/>
        </p:nvGrpSpPr>
        <p:grpSpPr>
          <a:xfrm>
            <a:off x="1324332" y="916094"/>
            <a:ext cx="1370632" cy="1150561"/>
            <a:chOff x="2312550" y="3103790"/>
            <a:chExt cx="2243743" cy="1883483"/>
          </a:xfrm>
        </p:grpSpPr>
        <p:sp>
          <p:nvSpPr>
            <p:cNvPr id="796" name="Google Shape;796;p20">
              <a:hlinkClick r:id="rId3" action="ppaction://hlinksldjump"/>
            </p:cNvPr>
            <p:cNvSpPr txBox="1"/>
            <p:nvPr/>
          </p:nvSpPr>
          <p:spPr>
            <a:xfrm>
              <a:off x="3790393" y="3103790"/>
              <a:ext cx="765900" cy="115875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altLang="ja-JP" sz="4000" dirty="0">
                  <a:solidFill>
                    <a:schemeClr val="dk1"/>
                  </a:solidFill>
                </a:rPr>
                <a:t>...</a:t>
              </a:r>
              <a:endParaRPr sz="4000" dirty="0">
                <a:solidFill>
                  <a:schemeClr val="dk1"/>
                </a:solidFill>
                <a:sym typeface="Arial"/>
              </a:endParaRPr>
            </a:p>
          </p:txBody>
        </p:sp>
        <p:sp>
          <p:nvSpPr>
            <p:cNvPr id="73" name="Google Shape;891;p21"/>
            <p:cNvSpPr/>
            <p:nvPr/>
          </p:nvSpPr>
          <p:spPr>
            <a:xfrm>
              <a:off x="3520606" y="4696856"/>
              <a:ext cx="193664" cy="14079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892;p21"/>
            <p:cNvSpPr/>
            <p:nvPr/>
          </p:nvSpPr>
          <p:spPr>
            <a:xfrm>
              <a:off x="2543324" y="3542352"/>
              <a:ext cx="1033477" cy="1374524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893;p21"/>
            <p:cNvSpPr/>
            <p:nvPr/>
          </p:nvSpPr>
          <p:spPr>
            <a:xfrm>
              <a:off x="3210778" y="4096764"/>
              <a:ext cx="40688" cy="4068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894;p21"/>
            <p:cNvSpPr/>
            <p:nvPr/>
          </p:nvSpPr>
          <p:spPr>
            <a:xfrm>
              <a:off x="3463771" y="4042937"/>
              <a:ext cx="40688" cy="4068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895;p21"/>
            <p:cNvSpPr/>
            <p:nvPr/>
          </p:nvSpPr>
          <p:spPr>
            <a:xfrm>
              <a:off x="3341915" y="4323048"/>
              <a:ext cx="46375" cy="9481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896;p21"/>
            <p:cNvSpPr/>
            <p:nvPr/>
          </p:nvSpPr>
          <p:spPr>
            <a:xfrm>
              <a:off x="3114005" y="4846478"/>
              <a:ext cx="193664" cy="14079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9" name="Google Shape;897;p21"/>
            <p:cNvCxnSpPr/>
            <p:nvPr/>
          </p:nvCxnSpPr>
          <p:spPr>
            <a:xfrm flipH="1">
              <a:off x="2543324" y="4645804"/>
              <a:ext cx="86123" cy="1214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0" name="Google Shape;898;p21"/>
            <p:cNvCxnSpPr/>
            <p:nvPr/>
          </p:nvCxnSpPr>
          <p:spPr>
            <a:xfrm flipH="1">
              <a:off x="2548707" y="4686092"/>
              <a:ext cx="86123" cy="1214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" name="Google Shape;899;p21"/>
            <p:cNvCxnSpPr/>
            <p:nvPr/>
          </p:nvCxnSpPr>
          <p:spPr>
            <a:xfrm flipH="1">
              <a:off x="2570238" y="4706529"/>
              <a:ext cx="86123" cy="1214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2" name="Google Shape;900;p21"/>
            <p:cNvCxnSpPr/>
            <p:nvPr/>
          </p:nvCxnSpPr>
          <p:spPr>
            <a:xfrm flipH="1">
              <a:off x="2599843" y="4748499"/>
              <a:ext cx="68583" cy="9798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" name="Google Shape;901;p21"/>
            <p:cNvCxnSpPr/>
            <p:nvPr/>
          </p:nvCxnSpPr>
          <p:spPr>
            <a:xfrm flipH="1">
              <a:off x="2629448" y="4785755"/>
              <a:ext cx="55033" cy="6919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4" name="Google Shape;902;p21"/>
            <p:cNvCxnSpPr/>
            <p:nvPr/>
          </p:nvCxnSpPr>
          <p:spPr>
            <a:xfrm flipH="1">
              <a:off x="2656361" y="4812075"/>
              <a:ext cx="43061" cy="53453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5" name="Google Shape;903;p21"/>
            <p:cNvSpPr/>
            <p:nvPr/>
          </p:nvSpPr>
          <p:spPr>
            <a:xfrm>
              <a:off x="2764015" y="3585414"/>
              <a:ext cx="487452" cy="138732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904;p21"/>
            <p:cNvSpPr/>
            <p:nvPr/>
          </p:nvSpPr>
          <p:spPr>
            <a:xfrm rot="18131115">
              <a:off x="2396377" y="4092445"/>
              <a:ext cx="145699" cy="313353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905;p21"/>
            <p:cNvSpPr/>
            <p:nvPr/>
          </p:nvSpPr>
          <p:spPr>
            <a:xfrm rot="642058">
              <a:off x="2532560" y="4279478"/>
              <a:ext cx="193777" cy="121450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7" name="グループ化 66"/>
          <p:cNvGrpSpPr/>
          <p:nvPr/>
        </p:nvGrpSpPr>
        <p:grpSpPr>
          <a:xfrm>
            <a:off x="2119083" y="3738078"/>
            <a:ext cx="156274" cy="125962"/>
            <a:chOff x="5909068" y="3576456"/>
            <a:chExt cx="503578" cy="405901"/>
          </a:xfrm>
        </p:grpSpPr>
        <p:sp>
          <p:nvSpPr>
            <p:cNvPr id="68" name="Google Shape;749;p20"/>
            <p:cNvSpPr/>
            <p:nvPr/>
          </p:nvSpPr>
          <p:spPr>
            <a:xfrm flipH="1" flipV="1">
              <a:off x="5909068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749;p20"/>
            <p:cNvSpPr/>
            <p:nvPr/>
          </p:nvSpPr>
          <p:spPr>
            <a:xfrm flipH="1" flipV="1">
              <a:off x="6359540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749;p20"/>
            <p:cNvSpPr/>
            <p:nvPr/>
          </p:nvSpPr>
          <p:spPr>
            <a:xfrm flipH="1" flipV="1">
              <a:off x="6117683" y="3929251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" name="グループ化 88"/>
          <p:cNvGrpSpPr/>
          <p:nvPr/>
        </p:nvGrpSpPr>
        <p:grpSpPr>
          <a:xfrm>
            <a:off x="4938257" y="3481072"/>
            <a:ext cx="156274" cy="125962"/>
            <a:chOff x="5909068" y="3576456"/>
            <a:chExt cx="503578" cy="405901"/>
          </a:xfrm>
        </p:grpSpPr>
        <p:sp>
          <p:nvSpPr>
            <p:cNvPr id="90" name="Google Shape;749;p20"/>
            <p:cNvSpPr/>
            <p:nvPr/>
          </p:nvSpPr>
          <p:spPr>
            <a:xfrm flipH="1" flipV="1">
              <a:off x="5909068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749;p20"/>
            <p:cNvSpPr/>
            <p:nvPr/>
          </p:nvSpPr>
          <p:spPr>
            <a:xfrm flipH="1" flipV="1">
              <a:off x="6359540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749;p20"/>
            <p:cNvSpPr/>
            <p:nvPr/>
          </p:nvSpPr>
          <p:spPr>
            <a:xfrm flipH="1" flipV="1">
              <a:off x="6117683" y="3929251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3" name="Google Shape;796;p20">
            <a:hlinkClick r:id="rId3" action="ppaction://hlinksldjump"/>
          </p:cNvPr>
          <p:cNvSpPr txBox="1"/>
          <p:nvPr/>
        </p:nvSpPr>
        <p:spPr>
          <a:xfrm>
            <a:off x="748028" y="4176771"/>
            <a:ext cx="2653240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</a:rPr>
              <a:t>ぼく、トドマツの木</a:t>
            </a:r>
            <a:endParaRPr sz="16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95" name="Google Shape;796;p20">
            <a:hlinkClick r:id="rId3" action="ppaction://hlinksldjump"/>
          </p:cNvPr>
          <p:cNvSpPr txBox="1"/>
          <p:nvPr/>
        </p:nvSpPr>
        <p:spPr>
          <a:xfrm>
            <a:off x="3911387" y="2870868"/>
            <a:ext cx="2152108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</a:rPr>
              <a:t>ぼく、カラマツの木</a:t>
            </a:r>
            <a:endParaRPr sz="16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99" name="Google Shape;796;p20">
            <a:hlinkClick r:id="rId3" action="ppaction://hlinksldjump"/>
          </p:cNvPr>
          <p:cNvSpPr txBox="1"/>
          <p:nvPr/>
        </p:nvSpPr>
        <p:spPr>
          <a:xfrm>
            <a:off x="6976333" y="2968476"/>
            <a:ext cx="2152108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</a:rPr>
              <a:t>ぼく、エゾマツの木</a:t>
            </a:r>
            <a:endParaRPr sz="1600" dirty="0">
              <a:solidFill>
                <a:schemeClr val="dk1"/>
              </a:solidFill>
              <a:sym typeface="Arial"/>
            </a:endParaRPr>
          </a:p>
        </p:txBody>
      </p:sp>
      <p:pic>
        <p:nvPicPr>
          <p:cNvPr id="94" name="図 93" descr="工場, 葉, シダ が含まれている画像&#10;&#10;自動的に生成された説明">
            <a:extLst>
              <a:ext uri="{FF2B5EF4-FFF2-40B4-BE49-F238E27FC236}">
                <a16:creationId xmlns:a16="http://schemas.microsoft.com/office/drawing/2014/main" id="{EB2C6101-8D49-3ED7-22AB-BBC4FB68A563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980" b="95968" l="9695" r="89767">
                        <a14:foregroundMark x1="48833" y1="93246" x2="45781" y2="82762"/>
                        <a14:foregroundMark x1="17774" y1="93548" x2="53680" y2="95968"/>
                        <a14:foregroundMark x1="53680" y1="95968" x2="71993" y2="95665"/>
                        <a14:foregroundMark x1="37702" y1="80645" x2="61400" y2="76109"/>
                        <a14:foregroundMark x1="47576" y1="15625" x2="50090" y2="59274"/>
                        <a14:foregroundMark x1="14722" y1="77117" x2="81329" y2="63407"/>
                        <a14:foregroundMark x1="81329" y1="63407" x2="81329" y2="6320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291875" y="2077595"/>
            <a:ext cx="2340738" cy="4171004"/>
          </a:xfrm>
          <a:prstGeom prst="rect">
            <a:avLst/>
          </a:prstGeom>
        </p:spPr>
      </p:pic>
      <p:sp>
        <p:nvSpPr>
          <p:cNvPr id="4" name="Google Shape;747;p20">
            <a:extLst>
              <a:ext uri="{FF2B5EF4-FFF2-40B4-BE49-F238E27FC236}">
                <a16:creationId xmlns:a16="http://schemas.microsoft.com/office/drawing/2014/main" id="{0BD8C2E0-AC78-C259-2E1E-2677972D493A}"/>
              </a:ext>
            </a:extLst>
          </p:cNvPr>
          <p:cNvSpPr txBox="1"/>
          <p:nvPr/>
        </p:nvSpPr>
        <p:spPr>
          <a:xfrm>
            <a:off x="3938380" y="526647"/>
            <a:ext cx="7174251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ボクたち、別の木からできているんだ。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だから、ひとりじゃない！</a:t>
            </a:r>
            <a:endParaRPr sz="3200" dirty="0">
              <a:solidFill>
                <a:srgbClr val="3F3F3F"/>
              </a:solidFill>
            </a:endParaRPr>
          </a:p>
        </p:txBody>
      </p:sp>
      <p:sp>
        <p:nvSpPr>
          <p:cNvPr id="5" name="Google Shape;796;p20">
            <a:hlinkClick r:id="rId3" action="ppaction://hlinksldjump"/>
            <a:extLst>
              <a:ext uri="{FF2B5EF4-FFF2-40B4-BE49-F238E27FC236}">
                <a16:creationId xmlns:a16="http://schemas.microsoft.com/office/drawing/2014/main" id="{6C58F294-66AA-15EA-1F7F-21C4AF4F72F3}"/>
              </a:ext>
            </a:extLst>
          </p:cNvPr>
          <p:cNvSpPr txBox="1"/>
          <p:nvPr/>
        </p:nvSpPr>
        <p:spPr>
          <a:xfrm>
            <a:off x="4027342" y="2103179"/>
            <a:ext cx="3692119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</a:rPr>
              <a:t>全部、北海道の森で見れるよ</a:t>
            </a:r>
            <a:endParaRPr sz="16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6" name="Google Shape;796;p20">
            <a:hlinkClick r:id="rId3" action="ppaction://hlinksldjump"/>
            <a:extLst>
              <a:ext uri="{FF2B5EF4-FFF2-40B4-BE49-F238E27FC236}">
                <a16:creationId xmlns:a16="http://schemas.microsoft.com/office/drawing/2014/main" id="{5234A55A-3EC3-0F7A-996F-77A89C262A69}"/>
              </a:ext>
            </a:extLst>
          </p:cNvPr>
          <p:cNvSpPr txBox="1"/>
          <p:nvPr/>
        </p:nvSpPr>
        <p:spPr>
          <a:xfrm>
            <a:off x="1517915" y="692532"/>
            <a:ext cx="803748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</a:rPr>
              <a:t>えー</a:t>
            </a:r>
            <a:endParaRPr sz="1600" dirty="0">
              <a:solidFill>
                <a:schemeClr val="dk1"/>
              </a:solidFill>
              <a:sym typeface="Arial"/>
            </a:endParaRPr>
          </a:p>
        </p:txBody>
      </p:sp>
      <p:pic>
        <p:nvPicPr>
          <p:cNvPr id="55" name="図 54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271041" y="2969867"/>
            <a:ext cx="1575506" cy="3293919"/>
          </a:xfrm>
          <a:prstGeom prst="rect">
            <a:avLst/>
          </a:prstGeom>
        </p:spPr>
      </p:pic>
      <p:pic>
        <p:nvPicPr>
          <p:cNvPr id="56" name="図 55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026944" y="2756601"/>
            <a:ext cx="2182585" cy="3449764"/>
          </a:xfrm>
          <a:prstGeom prst="rect">
            <a:avLst/>
          </a:prstGeom>
        </p:spPr>
      </p:pic>
      <p:sp>
        <p:nvSpPr>
          <p:cNvPr id="59" name="テキスト ボックス 58">
            <a:extLst>
              <a:ext uri="{FF2B5EF4-FFF2-40B4-BE49-F238E27FC236}">
                <a16:creationId xmlns:a16="http://schemas.microsoft.com/office/drawing/2014/main" id="{E4DECDB2-C295-43EF-8B9B-36CF84705749}"/>
              </a:ext>
            </a:extLst>
          </p:cNvPr>
          <p:cNvSpPr txBox="1"/>
          <p:nvPr/>
        </p:nvSpPr>
        <p:spPr>
          <a:xfrm>
            <a:off x="5998680" y="54946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べつ</a:t>
            </a:r>
          </a:p>
        </p:txBody>
      </p:sp>
      <p:sp>
        <p:nvSpPr>
          <p:cNvPr id="60" name="テキスト ボックス 59">
            <a:extLst>
              <a:ext uri="{FF2B5EF4-FFF2-40B4-BE49-F238E27FC236}">
                <a16:creationId xmlns:a16="http://schemas.microsoft.com/office/drawing/2014/main" id="{98C64528-876D-414B-B175-FFA3272F1B78}"/>
              </a:ext>
            </a:extLst>
          </p:cNvPr>
          <p:cNvSpPr txBox="1"/>
          <p:nvPr/>
        </p:nvSpPr>
        <p:spPr>
          <a:xfrm>
            <a:off x="6942266" y="55108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61" name="テキスト ボックス 60">
            <a:extLst>
              <a:ext uri="{FF2B5EF4-FFF2-40B4-BE49-F238E27FC236}">
                <a16:creationId xmlns:a16="http://schemas.microsoft.com/office/drawing/2014/main" id="{8143D7E7-9244-4D5E-8BAA-3F628D1DB307}"/>
              </a:ext>
            </a:extLst>
          </p:cNvPr>
          <p:cNvSpPr txBox="1"/>
          <p:nvPr/>
        </p:nvSpPr>
        <p:spPr>
          <a:xfrm>
            <a:off x="4045888" y="1979501"/>
            <a:ext cx="7453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ぜんぶ</a:t>
            </a:r>
          </a:p>
        </p:txBody>
      </p:sp>
      <p:sp>
        <p:nvSpPr>
          <p:cNvPr id="62" name="テキスト ボックス 61">
            <a:extLst>
              <a:ext uri="{FF2B5EF4-FFF2-40B4-BE49-F238E27FC236}">
                <a16:creationId xmlns:a16="http://schemas.microsoft.com/office/drawing/2014/main" id="{A421DD9B-4061-4251-8553-1297BD9649C5}"/>
              </a:ext>
            </a:extLst>
          </p:cNvPr>
          <p:cNvSpPr txBox="1"/>
          <p:nvPr/>
        </p:nvSpPr>
        <p:spPr>
          <a:xfrm>
            <a:off x="4560256" y="1987809"/>
            <a:ext cx="118831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ほっかいどう</a:t>
            </a:r>
          </a:p>
        </p:txBody>
      </p:sp>
      <p:sp>
        <p:nvSpPr>
          <p:cNvPr id="63" name="テキスト ボックス 62">
            <a:extLst>
              <a:ext uri="{FF2B5EF4-FFF2-40B4-BE49-F238E27FC236}">
                <a16:creationId xmlns:a16="http://schemas.microsoft.com/office/drawing/2014/main" id="{D42A2301-9740-4AE6-88E9-19AABCD4A365}"/>
              </a:ext>
            </a:extLst>
          </p:cNvPr>
          <p:cNvSpPr txBox="1"/>
          <p:nvPr/>
        </p:nvSpPr>
        <p:spPr>
          <a:xfrm>
            <a:off x="5431129" y="1969347"/>
            <a:ext cx="7453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もり</a:t>
            </a:r>
          </a:p>
        </p:txBody>
      </p:sp>
      <p:sp>
        <p:nvSpPr>
          <p:cNvPr id="64" name="テキスト ボックス 63">
            <a:extLst>
              <a:ext uri="{FF2B5EF4-FFF2-40B4-BE49-F238E27FC236}">
                <a16:creationId xmlns:a16="http://schemas.microsoft.com/office/drawing/2014/main" id="{870F41AB-446D-4F77-8F1B-58F505AADFD8}"/>
              </a:ext>
            </a:extLst>
          </p:cNvPr>
          <p:cNvSpPr txBox="1"/>
          <p:nvPr/>
        </p:nvSpPr>
        <p:spPr>
          <a:xfrm>
            <a:off x="5895298" y="1959282"/>
            <a:ext cx="7453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み</a:t>
            </a:r>
          </a:p>
        </p:txBody>
      </p:sp>
      <p:sp>
        <p:nvSpPr>
          <p:cNvPr id="96" name="角丸四角形 96">
            <a:extLst>
              <a:ext uri="{FF2B5EF4-FFF2-40B4-BE49-F238E27FC236}">
                <a16:creationId xmlns:a16="http://schemas.microsoft.com/office/drawing/2014/main" id="{2FD07429-43A5-49EA-B958-8BD024B8C693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Google Shape;2562;p41">
            <a:hlinkClick r:id="rId8" action="ppaction://hlinksldjump"/>
            <a:extLst>
              <a:ext uri="{FF2B5EF4-FFF2-40B4-BE49-F238E27FC236}">
                <a16:creationId xmlns:a16="http://schemas.microsoft.com/office/drawing/2014/main" id="{FC12FBE4-6A04-4664-886F-8656D1330462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00" name="角丸四角形 355">
            <a:hlinkClick r:id="rId9" action="ppaction://hlinksldjump"/>
            <a:extLst>
              <a:ext uri="{FF2B5EF4-FFF2-40B4-BE49-F238E27FC236}">
                <a16:creationId xmlns:a16="http://schemas.microsoft.com/office/drawing/2014/main" id="{694E509D-A67A-05C5-98B5-1A095FA5A82A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01" name="Google Shape;2562;p41">
            <a:hlinkClick r:id="rId10" action="ppaction://hlinksldjump"/>
            <a:extLst>
              <a:ext uri="{FF2B5EF4-FFF2-40B4-BE49-F238E27FC236}">
                <a16:creationId xmlns:a16="http://schemas.microsoft.com/office/drawing/2014/main" id="{DEE08235-4EC4-0149-2786-547C08A25BED}"/>
              </a:ext>
            </a:extLst>
          </p:cNvPr>
          <p:cNvSpPr txBox="1"/>
          <p:nvPr/>
        </p:nvSpPr>
        <p:spPr>
          <a:xfrm>
            <a:off x="10667744" y="260139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02" name="グループ化 101">
            <a:extLst>
              <a:ext uri="{FF2B5EF4-FFF2-40B4-BE49-F238E27FC236}">
                <a16:creationId xmlns:a16="http://schemas.microsoft.com/office/drawing/2014/main" id="{42AE4852-C22F-88A5-758F-47E497C14591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A6C08FC4-69C8-A0DE-35CA-6082D5D61C8A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E98E9AD9-BDC5-8E5A-AC77-C67151D1EE30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1B40E8D5-B742-95B6-8CEA-1F17478A0A97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6E2ECA14-F263-F3A4-9D3A-5B4A6A8F7AAF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8626499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" name="直方体 56"/>
          <p:cNvSpPr/>
          <p:nvPr/>
        </p:nvSpPr>
        <p:spPr>
          <a:xfrm>
            <a:off x="4837269" y="3257365"/>
            <a:ext cx="398722" cy="1180390"/>
          </a:xfrm>
          <a:prstGeom prst="cube">
            <a:avLst>
              <a:gd name="adj" fmla="val 14520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直方体 57"/>
          <p:cNvSpPr/>
          <p:nvPr/>
        </p:nvSpPr>
        <p:spPr>
          <a:xfrm>
            <a:off x="2013948" y="3403892"/>
            <a:ext cx="992099" cy="607950"/>
          </a:xfrm>
          <a:prstGeom prst="cube">
            <a:avLst/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Google Shape;749;p20"/>
          <p:cNvSpPr/>
          <p:nvPr/>
        </p:nvSpPr>
        <p:spPr>
          <a:xfrm flipH="1" flipV="1">
            <a:off x="2119083" y="3738078"/>
            <a:ext cx="16480" cy="16480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1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749;p20"/>
          <p:cNvSpPr/>
          <p:nvPr/>
        </p:nvSpPr>
        <p:spPr>
          <a:xfrm flipH="1" flipV="1">
            <a:off x="2258877" y="3738078"/>
            <a:ext cx="16480" cy="16480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749;p20"/>
          <p:cNvSpPr/>
          <p:nvPr/>
        </p:nvSpPr>
        <p:spPr>
          <a:xfrm flipH="1" flipV="1">
            <a:off x="2183822" y="3847560"/>
            <a:ext cx="16480" cy="16480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9" name="グループ化 88"/>
          <p:cNvGrpSpPr/>
          <p:nvPr/>
        </p:nvGrpSpPr>
        <p:grpSpPr>
          <a:xfrm>
            <a:off x="4938257" y="3481072"/>
            <a:ext cx="156274" cy="125962"/>
            <a:chOff x="5909068" y="3576456"/>
            <a:chExt cx="503578" cy="405901"/>
          </a:xfrm>
        </p:grpSpPr>
        <p:sp>
          <p:nvSpPr>
            <p:cNvPr id="90" name="Google Shape;749;p20"/>
            <p:cNvSpPr/>
            <p:nvPr/>
          </p:nvSpPr>
          <p:spPr>
            <a:xfrm flipH="1" flipV="1">
              <a:off x="5909068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749;p20"/>
            <p:cNvSpPr/>
            <p:nvPr/>
          </p:nvSpPr>
          <p:spPr>
            <a:xfrm flipH="1" flipV="1">
              <a:off x="6359540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749;p20"/>
            <p:cNvSpPr/>
            <p:nvPr/>
          </p:nvSpPr>
          <p:spPr>
            <a:xfrm flipH="1" flipV="1">
              <a:off x="6117683" y="3929251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5" name="Google Shape;796;p20">
            <a:hlinkClick r:id="rId3" action="ppaction://hlinksldjump"/>
          </p:cNvPr>
          <p:cNvSpPr txBox="1"/>
          <p:nvPr/>
        </p:nvSpPr>
        <p:spPr>
          <a:xfrm>
            <a:off x="4433717" y="2571890"/>
            <a:ext cx="2152108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ハハハハ</a:t>
            </a:r>
            <a:r>
              <a:rPr lang="en-US" altLang="ja-JP" sz="2800" dirty="0">
                <a:solidFill>
                  <a:schemeClr val="dk1"/>
                </a:solidFill>
              </a:rPr>
              <a:t>…</a:t>
            </a:r>
            <a:r>
              <a:rPr lang="ja-JP" altLang="en-US" sz="2800" dirty="0">
                <a:solidFill>
                  <a:schemeClr val="dk1"/>
                </a:solidFill>
              </a:rPr>
              <a:t>♪</a:t>
            </a:r>
            <a:endParaRPr sz="28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99" name="Google Shape;796;p20">
            <a:hlinkClick r:id="rId3" action="ppaction://hlinksldjump"/>
          </p:cNvPr>
          <p:cNvSpPr txBox="1"/>
          <p:nvPr/>
        </p:nvSpPr>
        <p:spPr>
          <a:xfrm>
            <a:off x="3045100" y="4806220"/>
            <a:ext cx="5413205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久しぶりに分かれたぜ。</a:t>
            </a:r>
            <a:endParaRPr lang="en-US" altLang="ja-JP" sz="24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sym typeface="Arial"/>
              </a:rPr>
              <a:t>もう元に戻せないな！ハハハ</a:t>
            </a:r>
            <a:endParaRPr sz="24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94" name="Google Shape;747;p20"/>
          <p:cNvSpPr txBox="1"/>
          <p:nvPr/>
        </p:nvSpPr>
        <p:spPr>
          <a:xfrm>
            <a:off x="3863741" y="669081"/>
            <a:ext cx="10554000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こうして作品はバラバラになりました。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でも、楽しくなりそうだから、いいか。</a:t>
            </a:r>
            <a:endParaRPr sz="3200" dirty="0">
              <a:solidFill>
                <a:srgbClr val="3F3F3F"/>
              </a:solidFill>
            </a:endParaRP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90A3D7EA-6B1E-3699-7520-E44A7435FADA}"/>
              </a:ext>
            </a:extLst>
          </p:cNvPr>
          <p:cNvGrpSpPr/>
          <p:nvPr/>
        </p:nvGrpSpPr>
        <p:grpSpPr>
          <a:xfrm>
            <a:off x="1324332" y="916094"/>
            <a:ext cx="1370632" cy="1150561"/>
            <a:chOff x="2312550" y="3103790"/>
            <a:chExt cx="2243743" cy="1883483"/>
          </a:xfrm>
        </p:grpSpPr>
        <p:sp>
          <p:nvSpPr>
            <p:cNvPr id="5" name="Google Shape;796;p20">
              <a:hlinkClick r:id="rId3" action="ppaction://hlinksldjump"/>
              <a:extLst>
                <a:ext uri="{FF2B5EF4-FFF2-40B4-BE49-F238E27FC236}">
                  <a16:creationId xmlns:a16="http://schemas.microsoft.com/office/drawing/2014/main" id="{0979BB27-E85D-E49B-D9DC-FF1EAE3D1C7D}"/>
                </a:ext>
              </a:extLst>
            </p:cNvPr>
            <p:cNvSpPr txBox="1"/>
            <p:nvPr/>
          </p:nvSpPr>
          <p:spPr>
            <a:xfrm>
              <a:off x="3790393" y="3103790"/>
              <a:ext cx="765900" cy="115875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altLang="ja-JP" sz="4000" dirty="0">
                  <a:solidFill>
                    <a:schemeClr val="dk1"/>
                  </a:solidFill>
                </a:rPr>
                <a:t>...</a:t>
              </a:r>
              <a:endParaRPr sz="4000" dirty="0">
                <a:solidFill>
                  <a:schemeClr val="dk1"/>
                </a:solidFill>
                <a:sym typeface="Arial"/>
              </a:endParaRPr>
            </a:p>
          </p:txBody>
        </p:sp>
        <p:sp>
          <p:nvSpPr>
            <p:cNvPr id="6" name="Google Shape;891;p21">
              <a:extLst>
                <a:ext uri="{FF2B5EF4-FFF2-40B4-BE49-F238E27FC236}">
                  <a16:creationId xmlns:a16="http://schemas.microsoft.com/office/drawing/2014/main" id="{C91FDF3A-AB08-CE70-7004-7702A90F0116}"/>
                </a:ext>
              </a:extLst>
            </p:cNvPr>
            <p:cNvSpPr/>
            <p:nvPr/>
          </p:nvSpPr>
          <p:spPr>
            <a:xfrm>
              <a:off x="3520606" y="4696856"/>
              <a:ext cx="193664" cy="14079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892;p21">
              <a:extLst>
                <a:ext uri="{FF2B5EF4-FFF2-40B4-BE49-F238E27FC236}">
                  <a16:creationId xmlns:a16="http://schemas.microsoft.com/office/drawing/2014/main" id="{422145F7-EE13-90B0-155D-FFD6F67C5C1C}"/>
                </a:ext>
              </a:extLst>
            </p:cNvPr>
            <p:cNvSpPr/>
            <p:nvPr/>
          </p:nvSpPr>
          <p:spPr>
            <a:xfrm>
              <a:off x="2543324" y="3542352"/>
              <a:ext cx="1033477" cy="1374524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3;p21">
              <a:extLst>
                <a:ext uri="{FF2B5EF4-FFF2-40B4-BE49-F238E27FC236}">
                  <a16:creationId xmlns:a16="http://schemas.microsoft.com/office/drawing/2014/main" id="{B2157EC0-F6F9-3551-7F3C-AE36A5B9C5AB}"/>
                </a:ext>
              </a:extLst>
            </p:cNvPr>
            <p:cNvSpPr/>
            <p:nvPr/>
          </p:nvSpPr>
          <p:spPr>
            <a:xfrm>
              <a:off x="3210778" y="4096764"/>
              <a:ext cx="40688" cy="4068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894;p21">
              <a:extLst>
                <a:ext uri="{FF2B5EF4-FFF2-40B4-BE49-F238E27FC236}">
                  <a16:creationId xmlns:a16="http://schemas.microsoft.com/office/drawing/2014/main" id="{159557F1-4A74-7727-D988-F12DBCB43CF4}"/>
                </a:ext>
              </a:extLst>
            </p:cNvPr>
            <p:cNvSpPr/>
            <p:nvPr/>
          </p:nvSpPr>
          <p:spPr>
            <a:xfrm>
              <a:off x="3463771" y="4042937"/>
              <a:ext cx="40688" cy="4068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895;p21">
              <a:extLst>
                <a:ext uri="{FF2B5EF4-FFF2-40B4-BE49-F238E27FC236}">
                  <a16:creationId xmlns:a16="http://schemas.microsoft.com/office/drawing/2014/main" id="{CD10273C-CC41-6C06-E061-8AB45CADCEA8}"/>
                </a:ext>
              </a:extLst>
            </p:cNvPr>
            <p:cNvSpPr/>
            <p:nvPr/>
          </p:nvSpPr>
          <p:spPr>
            <a:xfrm>
              <a:off x="3341915" y="4323048"/>
              <a:ext cx="46375" cy="9481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896;p21">
              <a:extLst>
                <a:ext uri="{FF2B5EF4-FFF2-40B4-BE49-F238E27FC236}">
                  <a16:creationId xmlns:a16="http://schemas.microsoft.com/office/drawing/2014/main" id="{72D7BA82-090A-A73C-06D7-DEA1A76901FC}"/>
                </a:ext>
              </a:extLst>
            </p:cNvPr>
            <p:cNvSpPr/>
            <p:nvPr/>
          </p:nvSpPr>
          <p:spPr>
            <a:xfrm>
              <a:off x="3114005" y="4846478"/>
              <a:ext cx="193664" cy="14079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2" name="Google Shape;897;p21">
              <a:extLst>
                <a:ext uri="{FF2B5EF4-FFF2-40B4-BE49-F238E27FC236}">
                  <a16:creationId xmlns:a16="http://schemas.microsoft.com/office/drawing/2014/main" id="{F7644CED-2140-241E-C2C2-F0CBECA1AF23}"/>
                </a:ext>
              </a:extLst>
            </p:cNvPr>
            <p:cNvCxnSpPr/>
            <p:nvPr/>
          </p:nvCxnSpPr>
          <p:spPr>
            <a:xfrm flipH="1">
              <a:off x="2543324" y="4645804"/>
              <a:ext cx="86123" cy="1214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898;p21">
              <a:extLst>
                <a:ext uri="{FF2B5EF4-FFF2-40B4-BE49-F238E27FC236}">
                  <a16:creationId xmlns:a16="http://schemas.microsoft.com/office/drawing/2014/main" id="{0BF8A0C0-120C-A10F-5887-D594F1DEEDD3}"/>
                </a:ext>
              </a:extLst>
            </p:cNvPr>
            <p:cNvCxnSpPr/>
            <p:nvPr/>
          </p:nvCxnSpPr>
          <p:spPr>
            <a:xfrm flipH="1">
              <a:off x="2548707" y="4686092"/>
              <a:ext cx="86123" cy="1214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899;p21">
              <a:extLst>
                <a:ext uri="{FF2B5EF4-FFF2-40B4-BE49-F238E27FC236}">
                  <a16:creationId xmlns:a16="http://schemas.microsoft.com/office/drawing/2014/main" id="{7CE4DE1F-A439-DD7B-A4A2-2B5D5F9EC100}"/>
                </a:ext>
              </a:extLst>
            </p:cNvPr>
            <p:cNvCxnSpPr/>
            <p:nvPr/>
          </p:nvCxnSpPr>
          <p:spPr>
            <a:xfrm flipH="1">
              <a:off x="2570238" y="4706529"/>
              <a:ext cx="86123" cy="1214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900;p21">
              <a:extLst>
                <a:ext uri="{FF2B5EF4-FFF2-40B4-BE49-F238E27FC236}">
                  <a16:creationId xmlns:a16="http://schemas.microsoft.com/office/drawing/2014/main" id="{E9D083A8-D479-55C8-7EDB-BD1C2D24B4A7}"/>
                </a:ext>
              </a:extLst>
            </p:cNvPr>
            <p:cNvCxnSpPr/>
            <p:nvPr/>
          </p:nvCxnSpPr>
          <p:spPr>
            <a:xfrm flipH="1">
              <a:off x="2599843" y="4748499"/>
              <a:ext cx="68583" cy="9798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6" name="Google Shape;901;p21">
              <a:extLst>
                <a:ext uri="{FF2B5EF4-FFF2-40B4-BE49-F238E27FC236}">
                  <a16:creationId xmlns:a16="http://schemas.microsoft.com/office/drawing/2014/main" id="{4AAB4A6C-D123-596E-A139-D0A692E94410}"/>
                </a:ext>
              </a:extLst>
            </p:cNvPr>
            <p:cNvCxnSpPr/>
            <p:nvPr/>
          </p:nvCxnSpPr>
          <p:spPr>
            <a:xfrm flipH="1">
              <a:off x="2629448" y="4785755"/>
              <a:ext cx="55033" cy="6919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7" name="Google Shape;902;p21">
              <a:extLst>
                <a:ext uri="{FF2B5EF4-FFF2-40B4-BE49-F238E27FC236}">
                  <a16:creationId xmlns:a16="http://schemas.microsoft.com/office/drawing/2014/main" id="{31157196-7714-46DC-C3BA-E4CF2490A259}"/>
                </a:ext>
              </a:extLst>
            </p:cNvPr>
            <p:cNvCxnSpPr/>
            <p:nvPr/>
          </p:nvCxnSpPr>
          <p:spPr>
            <a:xfrm flipH="1">
              <a:off x="2656361" y="4812075"/>
              <a:ext cx="43061" cy="53453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8" name="Google Shape;903;p21">
              <a:extLst>
                <a:ext uri="{FF2B5EF4-FFF2-40B4-BE49-F238E27FC236}">
                  <a16:creationId xmlns:a16="http://schemas.microsoft.com/office/drawing/2014/main" id="{6F188E9F-1BCD-7296-5724-A1DD364B5EF0}"/>
                </a:ext>
              </a:extLst>
            </p:cNvPr>
            <p:cNvSpPr/>
            <p:nvPr/>
          </p:nvSpPr>
          <p:spPr>
            <a:xfrm>
              <a:off x="2764015" y="3585414"/>
              <a:ext cx="487452" cy="138732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904;p21">
              <a:extLst>
                <a:ext uri="{FF2B5EF4-FFF2-40B4-BE49-F238E27FC236}">
                  <a16:creationId xmlns:a16="http://schemas.microsoft.com/office/drawing/2014/main" id="{56DF457E-9D34-7124-33F7-25CABE844360}"/>
                </a:ext>
              </a:extLst>
            </p:cNvPr>
            <p:cNvSpPr/>
            <p:nvPr/>
          </p:nvSpPr>
          <p:spPr>
            <a:xfrm rot="18131115">
              <a:off x="2396377" y="4092445"/>
              <a:ext cx="145699" cy="313353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905;p21">
              <a:extLst>
                <a:ext uri="{FF2B5EF4-FFF2-40B4-BE49-F238E27FC236}">
                  <a16:creationId xmlns:a16="http://schemas.microsoft.com/office/drawing/2014/main" id="{BA8D6F3D-28EC-81EA-8150-87945A9AA3E1}"/>
                </a:ext>
              </a:extLst>
            </p:cNvPr>
            <p:cNvSpPr/>
            <p:nvPr/>
          </p:nvSpPr>
          <p:spPr>
            <a:xfrm rot="642058">
              <a:off x="2532560" y="4279478"/>
              <a:ext cx="193777" cy="121450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1" name="テキスト ボックス 50">
            <a:extLst>
              <a:ext uri="{FF2B5EF4-FFF2-40B4-BE49-F238E27FC236}">
                <a16:creationId xmlns:a16="http://schemas.microsoft.com/office/drawing/2014/main" id="{C59DE843-22EB-4309-866D-BFE1E3BAE970}"/>
              </a:ext>
            </a:extLst>
          </p:cNvPr>
          <p:cNvSpPr txBox="1"/>
          <p:nvPr/>
        </p:nvSpPr>
        <p:spPr>
          <a:xfrm>
            <a:off x="5588395" y="554032"/>
            <a:ext cx="103528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さくひん</a:t>
            </a:r>
          </a:p>
        </p:txBody>
      </p:sp>
      <p:sp>
        <p:nvSpPr>
          <p:cNvPr id="52" name="テキスト ボックス 51">
            <a:extLst>
              <a:ext uri="{FF2B5EF4-FFF2-40B4-BE49-F238E27FC236}">
                <a16:creationId xmlns:a16="http://schemas.microsoft.com/office/drawing/2014/main" id="{83B1A8C2-2BF6-41AA-BF66-A1ABECE787F1}"/>
              </a:ext>
            </a:extLst>
          </p:cNvPr>
          <p:cNvSpPr txBox="1"/>
          <p:nvPr/>
        </p:nvSpPr>
        <p:spPr>
          <a:xfrm>
            <a:off x="5127716" y="133874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たの</a:t>
            </a:r>
          </a:p>
        </p:txBody>
      </p:sp>
      <p:sp>
        <p:nvSpPr>
          <p:cNvPr id="53" name="テキスト ボックス 52">
            <a:extLst>
              <a:ext uri="{FF2B5EF4-FFF2-40B4-BE49-F238E27FC236}">
                <a16:creationId xmlns:a16="http://schemas.microsoft.com/office/drawing/2014/main" id="{AC99B6D0-9E18-4BC4-9B02-D845AB4AF005}"/>
              </a:ext>
            </a:extLst>
          </p:cNvPr>
          <p:cNvSpPr txBox="1"/>
          <p:nvPr/>
        </p:nvSpPr>
        <p:spPr>
          <a:xfrm>
            <a:off x="3045100" y="466772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ひさ</a:t>
            </a:r>
          </a:p>
        </p:txBody>
      </p:sp>
      <p:sp>
        <p:nvSpPr>
          <p:cNvPr id="54" name="テキスト ボックス 53">
            <a:extLst>
              <a:ext uri="{FF2B5EF4-FFF2-40B4-BE49-F238E27FC236}">
                <a16:creationId xmlns:a16="http://schemas.microsoft.com/office/drawing/2014/main" id="{C4DA4D7E-1F2E-41BE-9D54-ABD7AF2664E6}"/>
              </a:ext>
            </a:extLst>
          </p:cNvPr>
          <p:cNvSpPr txBox="1"/>
          <p:nvPr/>
        </p:nvSpPr>
        <p:spPr>
          <a:xfrm>
            <a:off x="4663964" y="463830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わ</a:t>
            </a:r>
          </a:p>
        </p:txBody>
      </p:sp>
      <p:sp>
        <p:nvSpPr>
          <p:cNvPr id="55" name="テキスト ボックス 54">
            <a:extLst>
              <a:ext uri="{FF2B5EF4-FFF2-40B4-BE49-F238E27FC236}">
                <a16:creationId xmlns:a16="http://schemas.microsoft.com/office/drawing/2014/main" id="{9DB8F9A7-9FF9-47CB-B141-13BE063E4A90}"/>
              </a:ext>
            </a:extLst>
          </p:cNvPr>
          <p:cNvSpPr txBox="1"/>
          <p:nvPr/>
        </p:nvSpPr>
        <p:spPr>
          <a:xfrm>
            <a:off x="3659292" y="549867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もと</a:t>
            </a:r>
          </a:p>
        </p:txBody>
      </p:sp>
      <p:sp>
        <p:nvSpPr>
          <p:cNvPr id="56" name="テキスト ボックス 55">
            <a:extLst>
              <a:ext uri="{FF2B5EF4-FFF2-40B4-BE49-F238E27FC236}">
                <a16:creationId xmlns:a16="http://schemas.microsoft.com/office/drawing/2014/main" id="{175F9B07-4588-4CB4-9DCD-D7A7684CA59F}"/>
              </a:ext>
            </a:extLst>
          </p:cNvPr>
          <p:cNvSpPr txBox="1"/>
          <p:nvPr/>
        </p:nvSpPr>
        <p:spPr>
          <a:xfrm>
            <a:off x="4273484" y="549867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もど</a:t>
            </a:r>
          </a:p>
        </p:txBody>
      </p:sp>
      <p:sp>
        <p:nvSpPr>
          <p:cNvPr id="81" name="直方体 80"/>
          <p:cNvSpPr/>
          <p:nvPr/>
        </p:nvSpPr>
        <p:spPr>
          <a:xfrm>
            <a:off x="7403817" y="3699504"/>
            <a:ext cx="1404055" cy="494746"/>
          </a:xfrm>
          <a:prstGeom prst="cube">
            <a:avLst>
              <a:gd name="adj" fmla="val 50339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82" name="グループ化 81"/>
          <p:cNvGrpSpPr/>
          <p:nvPr/>
        </p:nvGrpSpPr>
        <p:grpSpPr>
          <a:xfrm>
            <a:off x="8335301" y="3753084"/>
            <a:ext cx="156274" cy="125962"/>
            <a:chOff x="5909068" y="3576456"/>
            <a:chExt cx="503578" cy="405901"/>
          </a:xfrm>
        </p:grpSpPr>
        <p:sp>
          <p:nvSpPr>
            <p:cNvPr id="83" name="Google Shape;749;p20"/>
            <p:cNvSpPr/>
            <p:nvPr/>
          </p:nvSpPr>
          <p:spPr>
            <a:xfrm flipH="1" flipV="1">
              <a:off x="5909068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Google Shape;749;p20"/>
            <p:cNvSpPr/>
            <p:nvPr/>
          </p:nvSpPr>
          <p:spPr>
            <a:xfrm flipH="1" flipV="1">
              <a:off x="6359540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749;p20"/>
            <p:cNvSpPr/>
            <p:nvPr/>
          </p:nvSpPr>
          <p:spPr>
            <a:xfrm flipH="1" flipV="1">
              <a:off x="6117683" y="3929251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6" name="Google Shape;2746;p43">
            <a:extLst>
              <a:ext uri="{FF2B5EF4-FFF2-40B4-BE49-F238E27FC236}">
                <a16:creationId xmlns:a16="http://schemas.microsoft.com/office/drawing/2014/main" id="{C9BC073C-2593-3BC4-7ECE-BE1F37B50513}"/>
              </a:ext>
            </a:extLst>
          </p:cNvPr>
          <p:cNvSpPr/>
          <p:nvPr/>
        </p:nvSpPr>
        <p:spPr>
          <a:xfrm>
            <a:off x="7822074" y="4769494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角丸四角形 355">
            <a:hlinkClick r:id="rId4" action="ppaction://hlinksldjump"/>
            <a:extLst>
              <a:ext uri="{FF2B5EF4-FFF2-40B4-BE49-F238E27FC236}">
                <a16:creationId xmlns:a16="http://schemas.microsoft.com/office/drawing/2014/main" id="{2DEEC0FC-3550-CD29-9BAF-E45F8E013263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93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49E0F85-77BB-CDDB-0795-8F78739067D0}"/>
              </a:ext>
            </a:extLst>
          </p:cNvPr>
          <p:cNvSpPr txBox="1"/>
          <p:nvPr/>
        </p:nvSpPr>
        <p:spPr>
          <a:xfrm>
            <a:off x="10667744" y="260139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96" name="グループ化 95">
            <a:extLst>
              <a:ext uri="{FF2B5EF4-FFF2-40B4-BE49-F238E27FC236}">
                <a16:creationId xmlns:a16="http://schemas.microsoft.com/office/drawing/2014/main" id="{FB94198C-0786-6C7B-F762-75F1F482B7AA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97" name="直線コネクタ 96">
              <a:extLst>
                <a:ext uri="{FF2B5EF4-FFF2-40B4-BE49-F238E27FC236}">
                  <a16:creationId xmlns:a16="http://schemas.microsoft.com/office/drawing/2014/main" id="{E48CC01B-B55F-066B-C0B9-FAD5F10E057B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F1D77B70-4D9E-9BD6-82B0-64C8391A1941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0AE25650-4FE5-1919-AB4C-1BD2A97584E3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直線コネクタ 100">
              <a:extLst>
                <a:ext uri="{FF2B5EF4-FFF2-40B4-BE49-F238E27FC236}">
                  <a16:creationId xmlns:a16="http://schemas.microsoft.com/office/drawing/2014/main" id="{DCC6E895-888D-8ED9-8C64-70558DD7A51A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2" name="角丸四角形 96">
            <a:extLst>
              <a:ext uri="{FF2B5EF4-FFF2-40B4-BE49-F238E27FC236}">
                <a16:creationId xmlns:a16="http://schemas.microsoft.com/office/drawing/2014/main" id="{371902EB-8B3B-4458-9104-38B969183225}"/>
              </a:ext>
            </a:extLst>
          </p:cNvPr>
          <p:cNvSpPr/>
          <p:nvPr/>
        </p:nvSpPr>
        <p:spPr>
          <a:xfrm>
            <a:off x="9581777" y="5877702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7649DD08-E784-4A03-8F09-ABDC3E01862C}"/>
              </a:ext>
            </a:extLst>
          </p:cNvPr>
          <p:cNvSpPr txBox="1"/>
          <p:nvPr/>
        </p:nvSpPr>
        <p:spPr>
          <a:xfrm>
            <a:off x="9563514" y="5876742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377170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正方形/長方形 93"/>
          <p:cNvSpPr/>
          <p:nvPr/>
        </p:nvSpPr>
        <p:spPr>
          <a:xfrm>
            <a:off x="3574559" y="4400618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レア度：００７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3624383" y="5722883"/>
            <a:ext cx="5110286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４人でもりあがりそうだねっ！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745281" y="776709"/>
            <a:ext cx="7719263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✓ 木の種類がちがうと木材もちがう。</a:t>
            </a:r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bg1"/>
                </a:solidFill>
              </a:rPr>
              <a:t>✓ 北海道の木でいろんな木材が</a:t>
            </a:r>
            <a:endParaRPr lang="en-US" altLang="ja-JP" sz="3200" dirty="0">
              <a:solidFill>
                <a:schemeClr val="bg1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bg1"/>
                </a:solidFill>
              </a:rPr>
              <a:t>　つくれる。</a:t>
            </a:r>
            <a:endParaRPr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正方形/長方形 59"/>
          <p:cNvSpPr/>
          <p:nvPr/>
        </p:nvSpPr>
        <p:spPr>
          <a:xfrm>
            <a:off x="6692817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正方形/長方形 60"/>
          <p:cNvSpPr/>
          <p:nvPr/>
        </p:nvSpPr>
        <p:spPr>
          <a:xfrm>
            <a:off x="6971298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正方形/長方形 61"/>
          <p:cNvSpPr/>
          <p:nvPr/>
        </p:nvSpPr>
        <p:spPr>
          <a:xfrm>
            <a:off x="7249781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67" name="Google Shape;2451;p40"/>
          <p:cNvGrpSpPr/>
          <p:nvPr/>
        </p:nvGrpSpPr>
        <p:grpSpPr>
          <a:xfrm rot="1595020" flipH="1">
            <a:off x="4686279" y="5166577"/>
            <a:ext cx="152637" cy="172162"/>
            <a:chOff x="3805164" y="3252287"/>
            <a:chExt cx="1192516" cy="1345064"/>
          </a:xfrm>
        </p:grpSpPr>
        <p:sp>
          <p:nvSpPr>
            <p:cNvPr id="68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2451;p40"/>
          <p:cNvGrpSpPr/>
          <p:nvPr/>
        </p:nvGrpSpPr>
        <p:grpSpPr>
          <a:xfrm rot="1595020" flipH="1">
            <a:off x="4966899" y="5166577"/>
            <a:ext cx="152637" cy="172162"/>
            <a:chOff x="3805164" y="3252287"/>
            <a:chExt cx="1192516" cy="1345064"/>
          </a:xfrm>
        </p:grpSpPr>
        <p:sp>
          <p:nvSpPr>
            <p:cNvPr id="72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" name="Google Shape;2451;p40"/>
          <p:cNvGrpSpPr/>
          <p:nvPr/>
        </p:nvGrpSpPr>
        <p:grpSpPr>
          <a:xfrm rot="1595020" flipH="1">
            <a:off x="5247519" y="5166577"/>
            <a:ext cx="152637" cy="172162"/>
            <a:chOff x="3805164" y="3252287"/>
            <a:chExt cx="1192516" cy="1345064"/>
          </a:xfrm>
        </p:grpSpPr>
        <p:sp>
          <p:nvSpPr>
            <p:cNvPr id="76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0" name="Google Shape;2451;p40"/>
          <p:cNvGrpSpPr/>
          <p:nvPr/>
        </p:nvGrpSpPr>
        <p:grpSpPr>
          <a:xfrm rot="1595020" flipH="1">
            <a:off x="5528139" y="5166577"/>
            <a:ext cx="152637" cy="172162"/>
            <a:chOff x="3805164" y="3252287"/>
            <a:chExt cx="1192516" cy="1345064"/>
          </a:xfrm>
        </p:grpSpPr>
        <p:sp>
          <p:nvSpPr>
            <p:cNvPr id="81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4" name="Google Shape;2451;p40"/>
          <p:cNvGrpSpPr/>
          <p:nvPr/>
        </p:nvGrpSpPr>
        <p:grpSpPr>
          <a:xfrm rot="1595020" flipH="1">
            <a:off x="5808760" y="5166577"/>
            <a:ext cx="152637" cy="172162"/>
            <a:chOff x="3805164" y="3252287"/>
            <a:chExt cx="1192516" cy="1345064"/>
          </a:xfrm>
        </p:grpSpPr>
        <p:sp>
          <p:nvSpPr>
            <p:cNvPr id="85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05" name="グループ化 2704">
            <a:extLst>
              <a:ext uri="{FF2B5EF4-FFF2-40B4-BE49-F238E27FC236}">
                <a16:creationId xmlns:a16="http://schemas.microsoft.com/office/drawing/2014/main" id="{00E10981-CA8F-C682-6134-C3963B4F3112}"/>
              </a:ext>
            </a:extLst>
          </p:cNvPr>
          <p:cNvGrpSpPr/>
          <p:nvPr/>
        </p:nvGrpSpPr>
        <p:grpSpPr>
          <a:xfrm>
            <a:off x="341950" y="4429626"/>
            <a:ext cx="1802750" cy="1858310"/>
            <a:chOff x="947902" y="3607941"/>
            <a:chExt cx="1802750" cy="1858310"/>
          </a:xfrm>
        </p:grpSpPr>
        <p:sp>
          <p:nvSpPr>
            <p:cNvPr id="2690" name="Google Shape;891;p21">
              <a:extLst>
                <a:ext uri="{FF2B5EF4-FFF2-40B4-BE49-F238E27FC236}">
                  <a16:creationId xmlns:a16="http://schemas.microsoft.com/office/drawing/2014/main" id="{3C3BCD68-3D2F-D54F-39F3-E855A59F958C}"/>
                </a:ext>
              </a:extLst>
            </p:cNvPr>
            <p:cNvSpPr/>
            <p:nvPr/>
          </p:nvSpPr>
          <p:spPr>
            <a:xfrm>
              <a:off x="2501581" y="5092746"/>
              <a:ext cx="249071" cy="1810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892;p21">
              <a:extLst>
                <a:ext uri="{FF2B5EF4-FFF2-40B4-BE49-F238E27FC236}">
                  <a16:creationId xmlns:a16="http://schemas.microsoft.com/office/drawing/2014/main" id="{661A86C0-877B-C911-E7B2-C573804CC219}"/>
                </a:ext>
              </a:extLst>
            </p:cNvPr>
            <p:cNvSpPr/>
            <p:nvPr/>
          </p:nvSpPr>
          <p:spPr>
            <a:xfrm>
              <a:off x="1244700" y="3607941"/>
              <a:ext cx="1329153" cy="1767773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893;p21">
              <a:extLst>
                <a:ext uri="{FF2B5EF4-FFF2-40B4-BE49-F238E27FC236}">
                  <a16:creationId xmlns:a16="http://schemas.microsoft.com/office/drawing/2014/main" id="{3BB852D6-5BD0-26D3-5220-3739A143A820}"/>
                </a:ext>
              </a:extLst>
            </p:cNvPr>
            <p:cNvSpPr/>
            <p:nvPr/>
          </p:nvSpPr>
          <p:spPr>
            <a:xfrm>
              <a:off x="2103111" y="4320969"/>
              <a:ext cx="52329" cy="5232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894;p21">
              <a:extLst>
                <a:ext uri="{FF2B5EF4-FFF2-40B4-BE49-F238E27FC236}">
                  <a16:creationId xmlns:a16="http://schemas.microsoft.com/office/drawing/2014/main" id="{37EEFECE-73E3-DD4B-321D-87EE289105F0}"/>
                </a:ext>
              </a:extLst>
            </p:cNvPr>
            <p:cNvSpPr/>
            <p:nvPr/>
          </p:nvSpPr>
          <p:spPr>
            <a:xfrm>
              <a:off x="2428485" y="4251742"/>
              <a:ext cx="52329" cy="5232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896;p21">
              <a:extLst>
                <a:ext uri="{FF2B5EF4-FFF2-40B4-BE49-F238E27FC236}">
                  <a16:creationId xmlns:a16="http://schemas.microsoft.com/office/drawing/2014/main" id="{7330A2E7-9DA9-BDD0-1EDF-ED7AD6306909}"/>
                </a:ext>
              </a:extLst>
            </p:cNvPr>
            <p:cNvSpPr/>
            <p:nvPr/>
          </p:nvSpPr>
          <p:spPr>
            <a:xfrm>
              <a:off x="1978652" y="5285175"/>
              <a:ext cx="249071" cy="1810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695" name="Google Shape;897;p21">
              <a:extLst>
                <a:ext uri="{FF2B5EF4-FFF2-40B4-BE49-F238E27FC236}">
                  <a16:creationId xmlns:a16="http://schemas.microsoft.com/office/drawing/2014/main" id="{499E02E8-8794-8861-7E15-977AC0994504}"/>
                </a:ext>
              </a:extLst>
            </p:cNvPr>
            <p:cNvCxnSpPr/>
            <p:nvPr/>
          </p:nvCxnSpPr>
          <p:spPr>
            <a:xfrm flipH="1">
              <a:off x="1244700" y="5027089"/>
              <a:ext cx="110763" cy="15619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696" name="Google Shape;898;p21">
              <a:extLst>
                <a:ext uri="{FF2B5EF4-FFF2-40B4-BE49-F238E27FC236}">
                  <a16:creationId xmlns:a16="http://schemas.microsoft.com/office/drawing/2014/main" id="{ED113D1F-5E6F-86B5-0007-536E8047AB64}"/>
                </a:ext>
              </a:extLst>
            </p:cNvPr>
            <p:cNvCxnSpPr/>
            <p:nvPr/>
          </p:nvCxnSpPr>
          <p:spPr>
            <a:xfrm flipH="1">
              <a:off x="1251623" y="5078903"/>
              <a:ext cx="110763" cy="15619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697" name="Google Shape;899;p21">
              <a:extLst>
                <a:ext uri="{FF2B5EF4-FFF2-40B4-BE49-F238E27FC236}">
                  <a16:creationId xmlns:a16="http://schemas.microsoft.com/office/drawing/2014/main" id="{5412026B-9BBF-5F63-D342-FC5C963B7270}"/>
                </a:ext>
              </a:extLst>
            </p:cNvPr>
            <p:cNvCxnSpPr/>
            <p:nvPr/>
          </p:nvCxnSpPr>
          <p:spPr>
            <a:xfrm flipH="1">
              <a:off x="1279314" y="5105187"/>
              <a:ext cx="110763" cy="15619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698" name="Google Shape;900;p21">
              <a:extLst>
                <a:ext uri="{FF2B5EF4-FFF2-40B4-BE49-F238E27FC236}">
                  <a16:creationId xmlns:a16="http://schemas.microsoft.com/office/drawing/2014/main" id="{EFAFBC2A-2912-1A33-40D0-CBDA2B7B29D2}"/>
                </a:ext>
              </a:extLst>
            </p:cNvPr>
            <p:cNvCxnSpPr/>
            <p:nvPr/>
          </p:nvCxnSpPr>
          <p:spPr>
            <a:xfrm flipH="1">
              <a:off x="1317389" y="5159164"/>
              <a:ext cx="88204" cy="126013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699" name="Google Shape;901;p21">
              <a:extLst>
                <a:ext uri="{FF2B5EF4-FFF2-40B4-BE49-F238E27FC236}">
                  <a16:creationId xmlns:a16="http://schemas.microsoft.com/office/drawing/2014/main" id="{6F0E2FBC-AB3E-0153-0405-CE61F0F75977}"/>
                </a:ext>
              </a:extLst>
            </p:cNvPr>
            <p:cNvCxnSpPr/>
            <p:nvPr/>
          </p:nvCxnSpPr>
          <p:spPr>
            <a:xfrm flipH="1">
              <a:off x="1355464" y="5207079"/>
              <a:ext cx="70778" cy="8899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700" name="Google Shape;902;p21">
              <a:extLst>
                <a:ext uri="{FF2B5EF4-FFF2-40B4-BE49-F238E27FC236}">
                  <a16:creationId xmlns:a16="http://schemas.microsoft.com/office/drawing/2014/main" id="{2B51909A-207B-7B5E-562D-572C0DC76D76}"/>
                </a:ext>
              </a:extLst>
            </p:cNvPr>
            <p:cNvCxnSpPr/>
            <p:nvPr/>
          </p:nvCxnSpPr>
          <p:spPr>
            <a:xfrm flipH="1">
              <a:off x="1390077" y="5240929"/>
              <a:ext cx="55381" cy="687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701" name="Google Shape;903;p21">
              <a:extLst>
                <a:ext uri="{FF2B5EF4-FFF2-40B4-BE49-F238E27FC236}">
                  <a16:creationId xmlns:a16="http://schemas.microsoft.com/office/drawing/2014/main" id="{7EE8B5D4-AB71-FBB7-F548-E315D2190203}"/>
                </a:ext>
              </a:extLst>
            </p:cNvPr>
            <p:cNvSpPr/>
            <p:nvPr/>
          </p:nvSpPr>
          <p:spPr>
            <a:xfrm>
              <a:off x="1528530" y="3663323"/>
              <a:ext cx="626911" cy="178423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2" name="Google Shape;904;p21">
              <a:extLst>
                <a:ext uri="{FF2B5EF4-FFF2-40B4-BE49-F238E27FC236}">
                  <a16:creationId xmlns:a16="http://schemas.microsoft.com/office/drawing/2014/main" id="{1DCC7A1B-E1EC-4982-F2B4-B6D4B85A259A}"/>
                </a:ext>
              </a:extLst>
            </p:cNvPr>
            <p:cNvSpPr/>
            <p:nvPr/>
          </p:nvSpPr>
          <p:spPr>
            <a:xfrm rot="18131115">
              <a:off x="1055712" y="4315415"/>
              <a:ext cx="187383" cy="403003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3" name="Google Shape;905;p21">
              <a:extLst>
                <a:ext uri="{FF2B5EF4-FFF2-40B4-BE49-F238E27FC236}">
                  <a16:creationId xmlns:a16="http://schemas.microsoft.com/office/drawing/2014/main" id="{5773FDD0-DD9E-A782-26EF-6BAE28B4BF8B}"/>
                </a:ext>
              </a:extLst>
            </p:cNvPr>
            <p:cNvSpPr/>
            <p:nvPr/>
          </p:nvSpPr>
          <p:spPr>
            <a:xfrm rot="642058">
              <a:off x="1230856" y="4555957"/>
              <a:ext cx="249216" cy="156197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4" name="Google Shape;893;p21">
              <a:extLst>
                <a:ext uri="{FF2B5EF4-FFF2-40B4-BE49-F238E27FC236}">
                  <a16:creationId xmlns:a16="http://schemas.microsoft.com/office/drawing/2014/main" id="{5199A8C3-7CDB-5877-0483-EF219B00395E}"/>
                </a:ext>
              </a:extLst>
            </p:cNvPr>
            <p:cNvSpPr/>
            <p:nvPr/>
          </p:nvSpPr>
          <p:spPr>
            <a:xfrm>
              <a:off x="2284187" y="4651213"/>
              <a:ext cx="52329" cy="5232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0" name="直方体 39">
            <a:extLst>
              <a:ext uri="{FF2B5EF4-FFF2-40B4-BE49-F238E27FC236}">
                <a16:creationId xmlns:a16="http://schemas.microsoft.com/office/drawing/2014/main" id="{849A89EB-9E16-80EC-0263-E85B0FCC6FB2}"/>
              </a:ext>
            </a:extLst>
          </p:cNvPr>
          <p:cNvSpPr/>
          <p:nvPr/>
        </p:nvSpPr>
        <p:spPr>
          <a:xfrm>
            <a:off x="1342717" y="3119649"/>
            <a:ext cx="512796" cy="1518097"/>
          </a:xfrm>
          <a:prstGeom prst="cube">
            <a:avLst>
              <a:gd name="adj" fmla="val 14520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D793D2A5-8E5D-F11A-0C07-696604E82F48}"/>
              </a:ext>
            </a:extLst>
          </p:cNvPr>
          <p:cNvGrpSpPr/>
          <p:nvPr/>
        </p:nvGrpSpPr>
        <p:grpSpPr>
          <a:xfrm>
            <a:off x="1475176" y="3430665"/>
            <a:ext cx="200984" cy="161999"/>
            <a:chOff x="5909068" y="3576456"/>
            <a:chExt cx="503578" cy="405901"/>
          </a:xfrm>
        </p:grpSpPr>
        <p:sp>
          <p:nvSpPr>
            <p:cNvPr id="53" name="Google Shape;749;p20">
              <a:extLst>
                <a:ext uri="{FF2B5EF4-FFF2-40B4-BE49-F238E27FC236}">
                  <a16:creationId xmlns:a16="http://schemas.microsoft.com/office/drawing/2014/main" id="{404D275E-206B-3196-AC60-095110680178}"/>
                </a:ext>
              </a:extLst>
            </p:cNvPr>
            <p:cNvSpPr/>
            <p:nvPr/>
          </p:nvSpPr>
          <p:spPr>
            <a:xfrm flipH="1" flipV="1">
              <a:off x="5909068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749;p20">
              <a:extLst>
                <a:ext uri="{FF2B5EF4-FFF2-40B4-BE49-F238E27FC236}">
                  <a16:creationId xmlns:a16="http://schemas.microsoft.com/office/drawing/2014/main" id="{83CD6DC8-BEF6-E8CC-C3DB-6C7B49A99842}"/>
                </a:ext>
              </a:extLst>
            </p:cNvPr>
            <p:cNvSpPr/>
            <p:nvPr/>
          </p:nvSpPr>
          <p:spPr>
            <a:xfrm flipH="1" flipV="1">
              <a:off x="6359540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749;p20">
              <a:extLst>
                <a:ext uri="{FF2B5EF4-FFF2-40B4-BE49-F238E27FC236}">
                  <a16:creationId xmlns:a16="http://schemas.microsoft.com/office/drawing/2014/main" id="{38214320-4037-7469-C2E6-46EA00E2A05C}"/>
                </a:ext>
              </a:extLst>
            </p:cNvPr>
            <p:cNvSpPr/>
            <p:nvPr/>
          </p:nvSpPr>
          <p:spPr>
            <a:xfrm flipH="1" flipV="1">
              <a:off x="6117683" y="3929251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06" name="グループ化 2705">
            <a:extLst>
              <a:ext uri="{FF2B5EF4-FFF2-40B4-BE49-F238E27FC236}">
                <a16:creationId xmlns:a16="http://schemas.microsoft.com/office/drawing/2014/main" id="{ECF6355D-261C-CBD1-56D9-FA1984DFB00D}"/>
              </a:ext>
            </a:extLst>
          </p:cNvPr>
          <p:cNvGrpSpPr/>
          <p:nvPr/>
        </p:nvGrpSpPr>
        <p:grpSpPr>
          <a:xfrm rot="20327326">
            <a:off x="1438009" y="2213389"/>
            <a:ext cx="1805753" cy="636292"/>
            <a:chOff x="1475176" y="1910298"/>
            <a:chExt cx="1805753" cy="636292"/>
          </a:xfrm>
        </p:grpSpPr>
        <p:sp>
          <p:nvSpPr>
            <p:cNvPr id="7" name="直方体 6">
              <a:extLst>
                <a:ext uri="{FF2B5EF4-FFF2-40B4-BE49-F238E27FC236}">
                  <a16:creationId xmlns:a16="http://schemas.microsoft.com/office/drawing/2014/main" id="{EE757D64-31DF-9622-48ED-13DF9C31DCAA}"/>
                </a:ext>
              </a:extLst>
            </p:cNvPr>
            <p:cNvSpPr/>
            <p:nvPr/>
          </p:nvSpPr>
          <p:spPr>
            <a:xfrm>
              <a:off x="1475176" y="1910298"/>
              <a:ext cx="1805753" cy="636292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6" name="グループ化 55">
              <a:extLst>
                <a:ext uri="{FF2B5EF4-FFF2-40B4-BE49-F238E27FC236}">
                  <a16:creationId xmlns:a16="http://schemas.microsoft.com/office/drawing/2014/main" id="{6B61842D-ABEA-F611-85C4-A5D36F5B7E10}"/>
                </a:ext>
              </a:extLst>
            </p:cNvPr>
            <p:cNvGrpSpPr/>
            <p:nvPr/>
          </p:nvGrpSpPr>
          <p:grpSpPr>
            <a:xfrm>
              <a:off x="1990309" y="1987540"/>
              <a:ext cx="200984" cy="161999"/>
              <a:chOff x="5909068" y="3576456"/>
              <a:chExt cx="503578" cy="405901"/>
            </a:xfrm>
          </p:grpSpPr>
          <p:sp>
            <p:nvSpPr>
              <p:cNvPr id="57" name="Google Shape;749;p20">
                <a:extLst>
                  <a:ext uri="{FF2B5EF4-FFF2-40B4-BE49-F238E27FC236}">
                    <a16:creationId xmlns:a16="http://schemas.microsoft.com/office/drawing/2014/main" id="{005437EE-5400-78FF-F2FF-1CF68415D7C7}"/>
                  </a:ext>
                </a:extLst>
              </p:cNvPr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749;p20">
                <a:extLst>
                  <a:ext uri="{FF2B5EF4-FFF2-40B4-BE49-F238E27FC236}">
                    <a16:creationId xmlns:a16="http://schemas.microsoft.com/office/drawing/2014/main" id="{1561CA89-E0F7-40D0-F9AB-B55309977F00}"/>
                  </a:ext>
                </a:extLst>
              </p:cNvPr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9" name="Google Shape;749;p20">
                <a:extLst>
                  <a:ext uri="{FF2B5EF4-FFF2-40B4-BE49-F238E27FC236}">
                    <a16:creationId xmlns:a16="http://schemas.microsoft.com/office/drawing/2014/main" id="{26229CFC-0A30-40E3-D136-7005C6AE0F93}"/>
                  </a:ext>
                </a:extLst>
              </p:cNvPr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1" name="直方体 40">
            <a:extLst>
              <a:ext uri="{FF2B5EF4-FFF2-40B4-BE49-F238E27FC236}">
                <a16:creationId xmlns:a16="http://schemas.microsoft.com/office/drawing/2014/main" id="{2165E846-7F54-8631-3521-30B520C7D951}"/>
              </a:ext>
            </a:extLst>
          </p:cNvPr>
          <p:cNvSpPr/>
          <p:nvPr/>
        </p:nvSpPr>
        <p:spPr>
          <a:xfrm rot="1588305">
            <a:off x="1783537" y="1196457"/>
            <a:ext cx="1275937" cy="781883"/>
          </a:xfrm>
          <a:prstGeom prst="cube">
            <a:avLst/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3A94A025-D195-E1A8-33C2-5412D58ADF24}"/>
              </a:ext>
            </a:extLst>
          </p:cNvPr>
          <p:cNvGrpSpPr/>
          <p:nvPr/>
        </p:nvGrpSpPr>
        <p:grpSpPr>
          <a:xfrm rot="1588305">
            <a:off x="2241717" y="1586257"/>
            <a:ext cx="200984" cy="161999"/>
            <a:chOff x="5909068" y="3576456"/>
            <a:chExt cx="503578" cy="405901"/>
          </a:xfrm>
        </p:grpSpPr>
        <p:sp>
          <p:nvSpPr>
            <p:cNvPr id="43" name="Google Shape;749;p20">
              <a:extLst>
                <a:ext uri="{FF2B5EF4-FFF2-40B4-BE49-F238E27FC236}">
                  <a16:creationId xmlns:a16="http://schemas.microsoft.com/office/drawing/2014/main" id="{DEE8268D-3ED5-4A43-F8C5-55DBEB35D0B4}"/>
                </a:ext>
              </a:extLst>
            </p:cNvPr>
            <p:cNvSpPr/>
            <p:nvPr/>
          </p:nvSpPr>
          <p:spPr>
            <a:xfrm flipH="1" flipV="1">
              <a:off x="5909068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749;p20">
              <a:extLst>
                <a:ext uri="{FF2B5EF4-FFF2-40B4-BE49-F238E27FC236}">
                  <a16:creationId xmlns:a16="http://schemas.microsoft.com/office/drawing/2014/main" id="{B68FACB3-A13C-E99A-D3C7-69A2A28F651B}"/>
                </a:ext>
              </a:extLst>
            </p:cNvPr>
            <p:cNvSpPr/>
            <p:nvPr/>
          </p:nvSpPr>
          <p:spPr>
            <a:xfrm flipH="1" flipV="1">
              <a:off x="6359540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749;p20">
              <a:extLst>
                <a:ext uri="{FF2B5EF4-FFF2-40B4-BE49-F238E27FC236}">
                  <a16:creationId xmlns:a16="http://schemas.microsoft.com/office/drawing/2014/main" id="{0C19251A-5A1D-3786-7B5A-F50C6FEF3687}"/>
                </a:ext>
              </a:extLst>
            </p:cNvPr>
            <p:cNvSpPr/>
            <p:nvPr/>
          </p:nvSpPr>
          <p:spPr>
            <a:xfrm flipH="1" flipV="1">
              <a:off x="6117683" y="3929251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07" name="Google Shape;2724;p43">
            <a:extLst>
              <a:ext uri="{FF2B5EF4-FFF2-40B4-BE49-F238E27FC236}">
                <a16:creationId xmlns:a16="http://schemas.microsoft.com/office/drawing/2014/main" id="{7657EDE2-639D-21F3-45E3-9AFCFAEDD4B9}"/>
              </a:ext>
            </a:extLst>
          </p:cNvPr>
          <p:cNvSpPr txBox="1"/>
          <p:nvPr/>
        </p:nvSpPr>
        <p:spPr>
          <a:xfrm>
            <a:off x="2137008" y="4507118"/>
            <a:ext cx="1234644" cy="1323399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バラバラ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作品</a:t>
            </a:r>
            <a:r>
              <a:rPr lang="ja-JP" altLang="en-US" sz="2000" dirty="0">
                <a:solidFill>
                  <a:schemeClr val="dk1"/>
                </a:solidFill>
              </a:rPr>
              <a:t>を</a:t>
            </a:r>
            <a:endParaRPr lang="en-US" altLang="ja-JP" sz="2000" dirty="0">
              <a:solidFill>
                <a:schemeClr val="dk1"/>
              </a:solidFill>
            </a:endParaRPr>
          </a:p>
          <a:p>
            <a:r>
              <a:rPr lang="ja-JP" altLang="en-US" sz="2000" dirty="0">
                <a:solidFill>
                  <a:schemeClr val="dk1"/>
                </a:solidFill>
              </a:rPr>
              <a:t>乗せる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ザイくん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テキスト ボックス 87">
            <a:extLst>
              <a:ext uri="{FF2B5EF4-FFF2-40B4-BE49-F238E27FC236}">
                <a16:creationId xmlns:a16="http://schemas.microsoft.com/office/drawing/2014/main" id="{A8749679-E14D-427A-8380-CB5E70845325}"/>
              </a:ext>
            </a:extLst>
          </p:cNvPr>
          <p:cNvSpPr txBox="1"/>
          <p:nvPr/>
        </p:nvSpPr>
        <p:spPr>
          <a:xfrm>
            <a:off x="6234480" y="78371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89" name="テキスト ボックス 88">
            <a:extLst>
              <a:ext uri="{FF2B5EF4-FFF2-40B4-BE49-F238E27FC236}">
                <a16:creationId xmlns:a16="http://schemas.microsoft.com/office/drawing/2014/main" id="{250CC187-79F3-467A-BB04-19363C60CE43}"/>
              </a:ext>
            </a:extLst>
          </p:cNvPr>
          <p:cNvSpPr txBox="1"/>
          <p:nvPr/>
        </p:nvSpPr>
        <p:spPr>
          <a:xfrm>
            <a:off x="4293572" y="152001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90" name="テキスト ボックス 89">
            <a:extLst>
              <a:ext uri="{FF2B5EF4-FFF2-40B4-BE49-F238E27FC236}">
                <a16:creationId xmlns:a16="http://schemas.microsoft.com/office/drawing/2014/main" id="{B29BA02B-069A-4650-B616-9A8BD3B86C89}"/>
              </a:ext>
            </a:extLst>
          </p:cNvPr>
          <p:cNvSpPr txBox="1"/>
          <p:nvPr/>
        </p:nvSpPr>
        <p:spPr>
          <a:xfrm>
            <a:off x="5106387" y="1514440"/>
            <a:ext cx="11816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しゅるい</a:t>
            </a:r>
          </a:p>
        </p:txBody>
      </p:sp>
      <p:sp>
        <p:nvSpPr>
          <p:cNvPr id="91" name="テキスト ボックス 90">
            <a:extLst>
              <a:ext uri="{FF2B5EF4-FFF2-40B4-BE49-F238E27FC236}">
                <a16:creationId xmlns:a16="http://schemas.microsoft.com/office/drawing/2014/main" id="{09B664E4-9FC0-4228-B2FC-73F9F4E92BA0}"/>
              </a:ext>
            </a:extLst>
          </p:cNvPr>
          <p:cNvSpPr txBox="1"/>
          <p:nvPr/>
        </p:nvSpPr>
        <p:spPr>
          <a:xfrm>
            <a:off x="7788267" y="1540394"/>
            <a:ext cx="10042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もくざい</a:t>
            </a:r>
          </a:p>
        </p:txBody>
      </p:sp>
      <p:sp>
        <p:nvSpPr>
          <p:cNvPr id="92" name="テキスト ボックス 91">
            <a:extLst>
              <a:ext uri="{FF2B5EF4-FFF2-40B4-BE49-F238E27FC236}">
                <a16:creationId xmlns:a16="http://schemas.microsoft.com/office/drawing/2014/main" id="{E9400405-A181-41F3-A449-F636BB293C2B}"/>
              </a:ext>
            </a:extLst>
          </p:cNvPr>
          <p:cNvSpPr txBox="1"/>
          <p:nvPr/>
        </p:nvSpPr>
        <p:spPr>
          <a:xfrm>
            <a:off x="4367537" y="2234114"/>
            <a:ext cx="11405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ほっかいどう</a:t>
            </a:r>
          </a:p>
        </p:txBody>
      </p:sp>
      <p:sp>
        <p:nvSpPr>
          <p:cNvPr id="93" name="テキスト ボックス 92">
            <a:extLst>
              <a:ext uri="{FF2B5EF4-FFF2-40B4-BE49-F238E27FC236}">
                <a16:creationId xmlns:a16="http://schemas.microsoft.com/office/drawing/2014/main" id="{1C980B87-32E3-4CF8-96D6-C150F37225CA}"/>
              </a:ext>
            </a:extLst>
          </p:cNvPr>
          <p:cNvSpPr txBox="1"/>
          <p:nvPr/>
        </p:nvSpPr>
        <p:spPr>
          <a:xfrm>
            <a:off x="2155667" y="4712179"/>
            <a:ext cx="97673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さくひん</a:t>
            </a:r>
          </a:p>
        </p:txBody>
      </p:sp>
      <p:sp>
        <p:nvSpPr>
          <p:cNvPr id="96" name="テキスト ボックス 95">
            <a:extLst>
              <a:ext uri="{FF2B5EF4-FFF2-40B4-BE49-F238E27FC236}">
                <a16:creationId xmlns:a16="http://schemas.microsoft.com/office/drawing/2014/main" id="{3627AC2B-EDF2-4B33-8AC0-EFFC8DF71C25}"/>
              </a:ext>
            </a:extLst>
          </p:cNvPr>
          <p:cNvSpPr txBox="1"/>
          <p:nvPr/>
        </p:nvSpPr>
        <p:spPr>
          <a:xfrm>
            <a:off x="2221330" y="5038017"/>
            <a:ext cx="7453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の</a:t>
            </a:r>
          </a:p>
        </p:txBody>
      </p:sp>
      <p:sp>
        <p:nvSpPr>
          <p:cNvPr id="97" name="テキスト ボックス 96">
            <a:extLst>
              <a:ext uri="{FF2B5EF4-FFF2-40B4-BE49-F238E27FC236}">
                <a16:creationId xmlns:a16="http://schemas.microsoft.com/office/drawing/2014/main" id="{2A8D2610-AEE5-4BD7-A26B-DB31930EDD62}"/>
              </a:ext>
            </a:extLst>
          </p:cNvPr>
          <p:cNvSpPr txBox="1"/>
          <p:nvPr/>
        </p:nvSpPr>
        <p:spPr>
          <a:xfrm>
            <a:off x="5427618" y="446562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sp>
        <p:nvSpPr>
          <p:cNvPr id="98" name="テキスト ボックス 97">
            <a:extLst>
              <a:ext uri="{FF2B5EF4-FFF2-40B4-BE49-F238E27FC236}">
                <a16:creationId xmlns:a16="http://schemas.microsoft.com/office/drawing/2014/main" id="{B36DB8B1-DBED-4828-97DA-DDA57CC25A8D}"/>
              </a:ext>
            </a:extLst>
          </p:cNvPr>
          <p:cNvSpPr txBox="1"/>
          <p:nvPr/>
        </p:nvSpPr>
        <p:spPr>
          <a:xfrm>
            <a:off x="3851899" y="559794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にん</a:t>
            </a:r>
          </a:p>
        </p:txBody>
      </p:sp>
      <p:sp>
        <p:nvSpPr>
          <p:cNvPr id="99" name="角丸四角形 96">
            <a:extLst>
              <a:ext uri="{FF2B5EF4-FFF2-40B4-BE49-F238E27FC236}">
                <a16:creationId xmlns:a16="http://schemas.microsoft.com/office/drawing/2014/main" id="{30CD963A-60F1-3769-7053-FEE9BD16DE4B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74A7462-3339-8A11-2E19-302F14E02502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01" name="角丸四角形 96">
            <a:extLst>
              <a:ext uri="{FF2B5EF4-FFF2-40B4-BE49-F238E27FC236}">
                <a16:creationId xmlns:a16="http://schemas.microsoft.com/office/drawing/2014/main" id="{D5054DC5-6A38-2B94-AC5B-D7F18F57BCC9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4F96E9C-FD84-C004-1DD0-550BB8D03856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04" name="Google Shape;2451;p40"/>
          <p:cNvGrpSpPr/>
          <p:nvPr/>
        </p:nvGrpSpPr>
        <p:grpSpPr>
          <a:xfrm rot="1595020" flipH="1">
            <a:off x="6134023" y="5166577"/>
            <a:ext cx="152637" cy="172162"/>
            <a:chOff x="3805164" y="3252287"/>
            <a:chExt cx="1192516" cy="1345064"/>
          </a:xfrm>
        </p:grpSpPr>
        <p:sp>
          <p:nvSpPr>
            <p:cNvPr id="105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2451;p40"/>
          <p:cNvGrpSpPr/>
          <p:nvPr/>
        </p:nvGrpSpPr>
        <p:grpSpPr>
          <a:xfrm rot="1595020" flipH="1">
            <a:off x="6414644" y="5166577"/>
            <a:ext cx="152637" cy="172162"/>
            <a:chOff x="3805164" y="3252287"/>
            <a:chExt cx="1192516" cy="1345064"/>
          </a:xfrm>
        </p:grpSpPr>
        <p:sp>
          <p:nvSpPr>
            <p:cNvPr id="109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Google Shape;392;p16">
            <a:extLst>
              <a:ext uri="{FF2B5EF4-FFF2-40B4-BE49-F238E27FC236}">
                <a16:creationId xmlns:a16="http://schemas.microsoft.com/office/drawing/2014/main" id="{AFBA434F-35E7-E58D-FE22-4A0958630FAE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3" name="Google Shape;393;p16">
              <a:extLst>
                <a:ext uri="{FF2B5EF4-FFF2-40B4-BE49-F238E27FC236}">
                  <a16:creationId xmlns:a16="http://schemas.microsoft.com/office/drawing/2014/main" id="{8C809C17-D767-9F72-735A-0C50B36F3A96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394;p16">
              <a:extLst>
                <a:ext uri="{FF2B5EF4-FFF2-40B4-BE49-F238E27FC236}">
                  <a16:creationId xmlns:a16="http://schemas.microsoft.com/office/drawing/2014/main" id="{9F1E126C-4634-98A4-5E07-783361982D8E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395;p16">
              <a:extLst>
                <a:ext uri="{FF2B5EF4-FFF2-40B4-BE49-F238E27FC236}">
                  <a16:creationId xmlns:a16="http://schemas.microsoft.com/office/drawing/2014/main" id="{11C88168-6015-A8D6-2FDD-8BC1A4ECF995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396;p16">
            <a:extLst>
              <a:ext uri="{FF2B5EF4-FFF2-40B4-BE49-F238E27FC236}">
                <a16:creationId xmlns:a16="http://schemas.microsoft.com/office/drawing/2014/main" id="{E0C12F3E-5896-2C3F-B628-DCEB872BCF2C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13" name="Google Shape;397;p16">
              <a:extLst>
                <a:ext uri="{FF2B5EF4-FFF2-40B4-BE49-F238E27FC236}">
                  <a16:creationId xmlns:a16="http://schemas.microsoft.com/office/drawing/2014/main" id="{73D0235D-2BC3-9B4B-AB04-951B79F7226E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398;p16">
              <a:extLst>
                <a:ext uri="{FF2B5EF4-FFF2-40B4-BE49-F238E27FC236}">
                  <a16:creationId xmlns:a16="http://schemas.microsoft.com/office/drawing/2014/main" id="{936BC10E-D5B5-2F5C-011D-EC326D93E1E8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399;p16">
              <a:extLst>
                <a:ext uri="{FF2B5EF4-FFF2-40B4-BE49-F238E27FC236}">
                  <a16:creationId xmlns:a16="http://schemas.microsoft.com/office/drawing/2014/main" id="{00C914F6-40FC-49DB-3E88-08D59D41B0B7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400;p16">
            <a:extLst>
              <a:ext uri="{FF2B5EF4-FFF2-40B4-BE49-F238E27FC236}">
                <a16:creationId xmlns:a16="http://schemas.microsoft.com/office/drawing/2014/main" id="{7C3F2D38-E860-436E-9A4E-D20E8284D94F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17" name="Google Shape;401;p16">
              <a:extLst>
                <a:ext uri="{FF2B5EF4-FFF2-40B4-BE49-F238E27FC236}">
                  <a16:creationId xmlns:a16="http://schemas.microsoft.com/office/drawing/2014/main" id="{1244E413-CE34-D0DD-7B01-83EAE84A5884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402;p16">
              <a:extLst>
                <a:ext uri="{FF2B5EF4-FFF2-40B4-BE49-F238E27FC236}">
                  <a16:creationId xmlns:a16="http://schemas.microsoft.com/office/drawing/2014/main" id="{4AC7097C-80B1-1FFB-C2E0-237C70CFF17C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403;p16">
              <a:extLst>
                <a:ext uri="{FF2B5EF4-FFF2-40B4-BE49-F238E27FC236}">
                  <a16:creationId xmlns:a16="http://schemas.microsoft.com/office/drawing/2014/main" id="{942BBA62-7FB8-73B5-664E-DE1D71317D4D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04;p16">
            <a:extLst>
              <a:ext uri="{FF2B5EF4-FFF2-40B4-BE49-F238E27FC236}">
                <a16:creationId xmlns:a16="http://schemas.microsoft.com/office/drawing/2014/main" id="{5C80D131-41FD-B827-B8EF-EF3894EECA25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1" name="Google Shape;405;p16">
              <a:extLst>
                <a:ext uri="{FF2B5EF4-FFF2-40B4-BE49-F238E27FC236}">
                  <a16:creationId xmlns:a16="http://schemas.microsoft.com/office/drawing/2014/main" id="{AA43853F-818E-DA5A-BD17-223E6C935AE8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406;p16">
              <a:extLst>
                <a:ext uri="{FF2B5EF4-FFF2-40B4-BE49-F238E27FC236}">
                  <a16:creationId xmlns:a16="http://schemas.microsoft.com/office/drawing/2014/main" id="{3DC76013-A4D2-71D0-FF92-FEDDD3040B46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407;p16">
              <a:extLst>
                <a:ext uri="{FF2B5EF4-FFF2-40B4-BE49-F238E27FC236}">
                  <a16:creationId xmlns:a16="http://schemas.microsoft.com/office/drawing/2014/main" id="{7D9A5E2C-741B-6BD2-F6CE-A10A8BA09C90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38353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5162535" y="1633494"/>
            <a:ext cx="5166209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実は、ボクが生まれた森に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かくしているんだよねぇ</a:t>
            </a:r>
            <a:endParaRPr sz="3200" dirty="0">
              <a:solidFill>
                <a:srgbClr val="3F3F3F"/>
              </a:solidFill>
            </a:endParaRPr>
          </a:p>
        </p:txBody>
      </p:sp>
      <p:grpSp>
        <p:nvGrpSpPr>
          <p:cNvPr id="72" name="Google Shape;890;p21"/>
          <p:cNvGrpSpPr/>
          <p:nvPr/>
        </p:nvGrpSpPr>
        <p:grpSpPr>
          <a:xfrm>
            <a:off x="1018884" y="2738570"/>
            <a:ext cx="1758674" cy="1794028"/>
            <a:chOff x="1774174" y="4621762"/>
            <a:chExt cx="1077013" cy="1098664"/>
          </a:xfrm>
        </p:grpSpPr>
        <p:sp>
          <p:nvSpPr>
            <p:cNvPr id="73" name="Google Shape;891;p21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892;p21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893;p21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894;p21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895;p21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896;p21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9" name="Google Shape;897;p21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0" name="Google Shape;898;p21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" name="Google Shape;899;p21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2" name="Google Shape;900;p21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" name="Google Shape;901;p21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4" name="Google Shape;902;p21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5" name="Google Shape;903;p21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904;p21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905;p21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" name="Google Shape;796;p20">
            <a:hlinkClick r:id="rId3" action="ppaction://hlinksldjump"/>
            <a:extLst>
              <a:ext uri="{FF2B5EF4-FFF2-40B4-BE49-F238E27FC236}">
                <a16:creationId xmlns:a16="http://schemas.microsoft.com/office/drawing/2014/main" id="{22DE1067-B8A9-EB30-1429-97C5CF6004EE}"/>
              </a:ext>
            </a:extLst>
          </p:cNvPr>
          <p:cNvSpPr txBox="1"/>
          <p:nvPr/>
        </p:nvSpPr>
        <p:spPr>
          <a:xfrm>
            <a:off x="4946727" y="4989498"/>
            <a:ext cx="4283899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そのリンゴが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sym typeface="Arial"/>
              </a:rPr>
              <a:t>とても大きくてキラキラしていてさ、それがまた</a:t>
            </a:r>
            <a:r>
              <a:rPr lang="ja-JP" altLang="en-US" sz="2000" dirty="0">
                <a:solidFill>
                  <a:schemeClr val="dk1"/>
                </a:solidFill>
              </a:rPr>
              <a:t>、いいにおいで</a:t>
            </a:r>
            <a:r>
              <a:rPr lang="en-US" altLang="ja-JP" sz="2000" dirty="0">
                <a:solidFill>
                  <a:schemeClr val="dk1"/>
                </a:solidFill>
              </a:rPr>
              <a:t>…</a:t>
            </a:r>
            <a:endParaRPr sz="20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15" name="Google Shape;747;p20">
            <a:extLst>
              <a:ext uri="{FF2B5EF4-FFF2-40B4-BE49-F238E27FC236}">
                <a16:creationId xmlns:a16="http://schemas.microsoft.com/office/drawing/2014/main" id="{3C9F2862-D655-1D18-7A31-E9C4D502AB8D}"/>
              </a:ext>
            </a:extLst>
          </p:cNvPr>
          <p:cNvSpPr txBox="1"/>
          <p:nvPr/>
        </p:nvSpPr>
        <p:spPr>
          <a:xfrm>
            <a:off x="778539" y="1026819"/>
            <a:ext cx="3302391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リンゴの実を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どこに？</a:t>
            </a:r>
            <a:endParaRPr sz="3200" dirty="0">
              <a:solidFill>
                <a:srgbClr val="3F3F3F"/>
              </a:solidFill>
            </a:endParaRPr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CACD3224-D15C-8A56-F380-3E09C6B1115D}"/>
              </a:ext>
            </a:extLst>
          </p:cNvPr>
          <p:cNvGrpSpPr/>
          <p:nvPr/>
        </p:nvGrpSpPr>
        <p:grpSpPr>
          <a:xfrm>
            <a:off x="5080861" y="3325008"/>
            <a:ext cx="1440516" cy="1589805"/>
            <a:chOff x="5186688" y="3855031"/>
            <a:chExt cx="1619316" cy="1766338"/>
          </a:xfrm>
        </p:grpSpPr>
        <p:sp>
          <p:nvSpPr>
            <p:cNvPr id="17" name="直方体 16">
              <a:extLst>
                <a:ext uri="{FF2B5EF4-FFF2-40B4-BE49-F238E27FC236}">
                  <a16:creationId xmlns:a16="http://schemas.microsoft.com/office/drawing/2014/main" id="{6AC04394-E083-AAE9-3E52-336984B3BAF8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直方体 17">
              <a:extLst>
                <a:ext uri="{FF2B5EF4-FFF2-40B4-BE49-F238E27FC236}">
                  <a16:creationId xmlns:a16="http://schemas.microsoft.com/office/drawing/2014/main" id="{0C636400-F12B-F88D-FB2E-A8170CBB00F2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直方体 18">
              <a:extLst>
                <a:ext uri="{FF2B5EF4-FFF2-40B4-BE49-F238E27FC236}">
                  <a16:creationId xmlns:a16="http://schemas.microsoft.com/office/drawing/2014/main" id="{5A83BDB5-4E9B-5EE4-8AEF-95317834AC2D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9AD08A0F-201F-DCBB-4612-BC2E8472B5CE}"/>
                </a:ext>
              </a:extLst>
            </p:cNvPr>
            <p:cNvGrpSpPr/>
            <p:nvPr/>
          </p:nvGrpSpPr>
          <p:grpSpPr>
            <a:xfrm>
              <a:off x="6130666" y="4149551"/>
              <a:ext cx="282228" cy="227485"/>
              <a:chOff x="5909068" y="3576456"/>
              <a:chExt cx="503578" cy="405901"/>
            </a:xfrm>
          </p:grpSpPr>
          <p:sp>
            <p:nvSpPr>
              <p:cNvPr id="21" name="Google Shape;749;p20">
                <a:extLst>
                  <a:ext uri="{FF2B5EF4-FFF2-40B4-BE49-F238E27FC236}">
                    <a16:creationId xmlns:a16="http://schemas.microsoft.com/office/drawing/2014/main" id="{34010673-1AAB-B27D-A453-7499C223509C}"/>
                  </a:ext>
                </a:extLst>
              </p:cNvPr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749;p20">
                <a:extLst>
                  <a:ext uri="{FF2B5EF4-FFF2-40B4-BE49-F238E27FC236}">
                    <a16:creationId xmlns:a16="http://schemas.microsoft.com/office/drawing/2014/main" id="{B6622794-0FDC-FB8E-0AC0-31E296C23E63}"/>
                  </a:ext>
                </a:extLst>
              </p:cNvPr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749;p20">
                <a:extLst>
                  <a:ext uri="{FF2B5EF4-FFF2-40B4-BE49-F238E27FC236}">
                    <a16:creationId xmlns:a16="http://schemas.microsoft.com/office/drawing/2014/main" id="{4AE4CC37-ACAD-363E-587E-9D01FC5E7B3D}"/>
                  </a:ext>
                </a:extLst>
              </p:cNvPr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2" name="テキスト ボックス 91">
            <a:extLst>
              <a:ext uri="{FF2B5EF4-FFF2-40B4-BE49-F238E27FC236}">
                <a16:creationId xmlns:a16="http://schemas.microsoft.com/office/drawing/2014/main" id="{2B3191E3-6EC6-49DF-8135-2EFDFD695CA1}"/>
              </a:ext>
            </a:extLst>
          </p:cNvPr>
          <p:cNvSpPr txBox="1"/>
          <p:nvPr/>
        </p:nvSpPr>
        <p:spPr>
          <a:xfrm>
            <a:off x="2537103" y="101384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み</a:t>
            </a:r>
          </a:p>
        </p:txBody>
      </p:sp>
      <p:sp>
        <p:nvSpPr>
          <p:cNvPr id="93" name="テキスト ボックス 92">
            <a:extLst>
              <a:ext uri="{FF2B5EF4-FFF2-40B4-BE49-F238E27FC236}">
                <a16:creationId xmlns:a16="http://schemas.microsoft.com/office/drawing/2014/main" id="{390E08B3-57F2-48C2-85E4-E83018E4AF3B}"/>
              </a:ext>
            </a:extLst>
          </p:cNvPr>
          <p:cNvSpPr txBox="1"/>
          <p:nvPr/>
        </p:nvSpPr>
        <p:spPr>
          <a:xfrm>
            <a:off x="7738406" y="161238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う</a:t>
            </a:r>
          </a:p>
        </p:txBody>
      </p:sp>
      <p:sp>
        <p:nvSpPr>
          <p:cNvPr id="95" name="テキスト ボックス 94">
            <a:extLst>
              <a:ext uri="{FF2B5EF4-FFF2-40B4-BE49-F238E27FC236}">
                <a16:creationId xmlns:a16="http://schemas.microsoft.com/office/drawing/2014/main" id="{49610383-98E0-47C8-9B06-F467B1011CC9}"/>
              </a:ext>
            </a:extLst>
          </p:cNvPr>
          <p:cNvSpPr txBox="1"/>
          <p:nvPr/>
        </p:nvSpPr>
        <p:spPr>
          <a:xfrm>
            <a:off x="9302251" y="160655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96" name="テキスト ボックス 95">
            <a:extLst>
              <a:ext uri="{FF2B5EF4-FFF2-40B4-BE49-F238E27FC236}">
                <a16:creationId xmlns:a16="http://schemas.microsoft.com/office/drawing/2014/main" id="{580A698C-8FA5-4D92-9742-B1C8D32359CD}"/>
              </a:ext>
            </a:extLst>
          </p:cNvPr>
          <p:cNvSpPr txBox="1"/>
          <p:nvPr/>
        </p:nvSpPr>
        <p:spPr>
          <a:xfrm>
            <a:off x="5707434" y="5229930"/>
            <a:ext cx="7453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おお</a:t>
            </a:r>
          </a:p>
        </p:txBody>
      </p:sp>
      <p:sp>
        <p:nvSpPr>
          <p:cNvPr id="91" name="角丸四角形 355">
            <a:hlinkClick r:id="rId4" action="ppaction://hlinksldjump"/>
            <a:extLst>
              <a:ext uri="{FF2B5EF4-FFF2-40B4-BE49-F238E27FC236}">
                <a16:creationId xmlns:a16="http://schemas.microsoft.com/office/drawing/2014/main" id="{C34C010B-0690-DB6B-05AA-D88AD2F0CA36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97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DDA5DD6D-ABD9-8C5E-C0A0-BCC6F5A14BD4}"/>
              </a:ext>
            </a:extLst>
          </p:cNvPr>
          <p:cNvSpPr txBox="1"/>
          <p:nvPr/>
        </p:nvSpPr>
        <p:spPr>
          <a:xfrm>
            <a:off x="10667744" y="260139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98" name="グループ化 97">
            <a:extLst>
              <a:ext uri="{FF2B5EF4-FFF2-40B4-BE49-F238E27FC236}">
                <a16:creationId xmlns:a16="http://schemas.microsoft.com/office/drawing/2014/main" id="{1AFD4812-DD0A-B709-67B2-5530187D4D5A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EBCC4208-5848-9DE2-5BC0-55735860571E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9ADD3CBA-A0DB-B4F9-6126-F21A0F4B4D92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直線コネクタ 100">
              <a:extLst>
                <a:ext uri="{FF2B5EF4-FFF2-40B4-BE49-F238E27FC236}">
                  <a16:creationId xmlns:a16="http://schemas.microsoft.com/office/drawing/2014/main" id="{21854AB6-ED52-9727-6AC2-A2AD474772DE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41E2C0A2-FAA8-863F-778B-43C305C0CC7E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3" name="角丸四角形 96">
            <a:extLst>
              <a:ext uri="{FF2B5EF4-FFF2-40B4-BE49-F238E27FC236}">
                <a16:creationId xmlns:a16="http://schemas.microsoft.com/office/drawing/2014/main" id="{73C599D8-0B61-4566-8405-9BD8419C5F34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7A405091-5B47-4DE8-B561-86ED63D15289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89803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5133457" y="969485"/>
            <a:ext cx="5166209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そう。生まれた森の、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ヒミツのトドマツに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かくしているのさ。</a:t>
            </a:r>
            <a:endParaRPr sz="3200" dirty="0">
              <a:solidFill>
                <a:srgbClr val="3F3F3F"/>
              </a:solidFill>
            </a:endParaRPr>
          </a:p>
        </p:txBody>
      </p:sp>
      <p:grpSp>
        <p:nvGrpSpPr>
          <p:cNvPr id="72" name="Google Shape;890;p21"/>
          <p:cNvGrpSpPr/>
          <p:nvPr/>
        </p:nvGrpSpPr>
        <p:grpSpPr>
          <a:xfrm>
            <a:off x="1018884" y="2738570"/>
            <a:ext cx="1758674" cy="1794028"/>
            <a:chOff x="1774174" y="4621762"/>
            <a:chExt cx="1077013" cy="1098664"/>
          </a:xfrm>
        </p:grpSpPr>
        <p:sp>
          <p:nvSpPr>
            <p:cNvPr id="73" name="Google Shape;891;p21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892;p21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893;p21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894;p21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895;p21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896;p21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9" name="Google Shape;897;p21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0" name="Google Shape;898;p21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" name="Google Shape;899;p21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2" name="Google Shape;900;p21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" name="Google Shape;901;p21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4" name="Google Shape;902;p21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5" name="Google Shape;903;p21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904;p21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905;p21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" name="Google Shape;796;p20">
            <a:hlinkClick r:id="rId3" action="ppaction://hlinksldjump"/>
            <a:extLst>
              <a:ext uri="{FF2B5EF4-FFF2-40B4-BE49-F238E27FC236}">
                <a16:creationId xmlns:a16="http://schemas.microsoft.com/office/drawing/2014/main" id="{22DE1067-B8A9-EB30-1429-97C5CF6004EE}"/>
              </a:ext>
            </a:extLst>
          </p:cNvPr>
          <p:cNvSpPr txBox="1"/>
          <p:nvPr/>
        </p:nvSpPr>
        <p:spPr>
          <a:xfrm>
            <a:off x="5558566" y="5023992"/>
            <a:ext cx="4028614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見たい？見たい？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sym typeface="Arial"/>
              </a:rPr>
              <a:t>どうしようかなー</a:t>
            </a:r>
            <a:endParaRPr lang="en-US" altLang="ja-JP" sz="2000" dirty="0">
              <a:solidFill>
                <a:schemeClr val="dk1"/>
              </a:solidFill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教えちゃおうかなー</a:t>
            </a:r>
            <a:endParaRPr sz="20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7" name="角丸四角形 355">
            <a:extLst>
              <a:ext uri="{FF2B5EF4-FFF2-40B4-BE49-F238E27FC236}">
                <a16:creationId xmlns:a16="http://schemas.microsoft.com/office/drawing/2014/main" id="{C34C010B-0690-DB6B-05AA-D88AD2F0CA36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8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DDA5DD6D-ABD9-8C5E-C0A0-BCC6F5A14BD4}"/>
              </a:ext>
            </a:extLst>
          </p:cNvPr>
          <p:cNvSpPr txBox="1"/>
          <p:nvPr/>
        </p:nvSpPr>
        <p:spPr>
          <a:xfrm>
            <a:off x="10637510" y="2637329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1AFD4812-DD0A-B709-67B2-5530187D4D5A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10" name="直線コネクタ 9">
              <a:extLst>
                <a:ext uri="{FF2B5EF4-FFF2-40B4-BE49-F238E27FC236}">
                  <a16:creationId xmlns:a16="http://schemas.microsoft.com/office/drawing/2014/main" id="{EBCC4208-5848-9DE2-5BC0-55735860571E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直線コネクタ 10">
              <a:extLst>
                <a:ext uri="{FF2B5EF4-FFF2-40B4-BE49-F238E27FC236}">
                  <a16:creationId xmlns:a16="http://schemas.microsoft.com/office/drawing/2014/main" id="{9ADD3CBA-A0DB-B4F9-6126-F21A0F4B4D92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直線コネクタ 11">
              <a:extLst>
                <a:ext uri="{FF2B5EF4-FFF2-40B4-BE49-F238E27FC236}">
                  <a16:creationId xmlns:a16="http://schemas.microsoft.com/office/drawing/2014/main" id="{21854AB6-ED52-9727-6AC2-A2AD474772DE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直線コネクタ 12">
              <a:extLst>
                <a:ext uri="{FF2B5EF4-FFF2-40B4-BE49-F238E27FC236}">
                  <a16:creationId xmlns:a16="http://schemas.microsoft.com/office/drawing/2014/main" id="{41E2C0A2-FAA8-863F-778B-43C305C0CC7E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Google Shape;747;p20">
            <a:extLst>
              <a:ext uri="{FF2B5EF4-FFF2-40B4-BE49-F238E27FC236}">
                <a16:creationId xmlns:a16="http://schemas.microsoft.com/office/drawing/2014/main" id="{35FD9139-F540-33AC-C72B-91992D714E31}"/>
              </a:ext>
            </a:extLst>
          </p:cNvPr>
          <p:cNvSpPr txBox="1"/>
          <p:nvPr/>
        </p:nvSpPr>
        <p:spPr>
          <a:xfrm>
            <a:off x="2537103" y="2242791"/>
            <a:ext cx="847109" cy="11079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400" dirty="0">
                <a:solidFill>
                  <a:srgbClr val="3F3F3F"/>
                </a:solidFill>
              </a:rPr>
              <a:t>！</a:t>
            </a:r>
            <a:endParaRPr sz="4400" dirty="0">
              <a:solidFill>
                <a:srgbClr val="3F3F3F"/>
              </a:solidFill>
            </a:endParaRPr>
          </a:p>
        </p:txBody>
      </p:sp>
      <p:sp>
        <p:nvSpPr>
          <p:cNvPr id="6" name="Google Shape;747;p20">
            <a:extLst>
              <a:ext uri="{FF2B5EF4-FFF2-40B4-BE49-F238E27FC236}">
                <a16:creationId xmlns:a16="http://schemas.microsoft.com/office/drawing/2014/main" id="{F8EFB073-E879-1DFD-EC25-57118C91BC6A}"/>
              </a:ext>
            </a:extLst>
          </p:cNvPr>
          <p:cNvSpPr txBox="1"/>
          <p:nvPr/>
        </p:nvSpPr>
        <p:spPr>
          <a:xfrm>
            <a:off x="461901" y="1674471"/>
            <a:ext cx="3811299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「生まれた森」！</a:t>
            </a:r>
            <a:endParaRPr sz="3200" dirty="0">
              <a:solidFill>
                <a:srgbClr val="3F3F3F"/>
              </a:solidFill>
            </a:endParaRPr>
          </a:p>
        </p:txBody>
      </p: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7DF055DE-2E53-4DAA-6BE6-FFCD97551E98}"/>
              </a:ext>
            </a:extLst>
          </p:cNvPr>
          <p:cNvGrpSpPr/>
          <p:nvPr/>
        </p:nvGrpSpPr>
        <p:grpSpPr>
          <a:xfrm>
            <a:off x="5080861" y="3325008"/>
            <a:ext cx="1440516" cy="1589805"/>
            <a:chOff x="5186688" y="3855031"/>
            <a:chExt cx="1619316" cy="1766338"/>
          </a:xfrm>
        </p:grpSpPr>
        <p:sp>
          <p:nvSpPr>
            <p:cNvPr id="16" name="直方体 15">
              <a:extLst>
                <a:ext uri="{FF2B5EF4-FFF2-40B4-BE49-F238E27FC236}">
                  <a16:creationId xmlns:a16="http://schemas.microsoft.com/office/drawing/2014/main" id="{29E55599-6C41-A45F-BA5B-8CDB292A71F7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直方体 16">
              <a:extLst>
                <a:ext uri="{FF2B5EF4-FFF2-40B4-BE49-F238E27FC236}">
                  <a16:creationId xmlns:a16="http://schemas.microsoft.com/office/drawing/2014/main" id="{17C98FC6-94A4-86CE-6F05-C2D2338B904F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直方体 17">
              <a:extLst>
                <a:ext uri="{FF2B5EF4-FFF2-40B4-BE49-F238E27FC236}">
                  <a16:creationId xmlns:a16="http://schemas.microsoft.com/office/drawing/2014/main" id="{AECD2D9E-08D5-7F6F-1611-7DAB3D5A0A72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9" name="グループ化 18">
              <a:extLst>
                <a:ext uri="{FF2B5EF4-FFF2-40B4-BE49-F238E27FC236}">
                  <a16:creationId xmlns:a16="http://schemas.microsoft.com/office/drawing/2014/main" id="{48BEDDD6-DF2D-CC0D-365E-95ACCAAB0789}"/>
                </a:ext>
              </a:extLst>
            </p:cNvPr>
            <p:cNvGrpSpPr/>
            <p:nvPr/>
          </p:nvGrpSpPr>
          <p:grpSpPr>
            <a:xfrm>
              <a:off x="6130666" y="4149551"/>
              <a:ext cx="282228" cy="227485"/>
              <a:chOff x="5909068" y="3576456"/>
              <a:chExt cx="503578" cy="405901"/>
            </a:xfrm>
          </p:grpSpPr>
          <p:sp>
            <p:nvSpPr>
              <p:cNvPr id="20" name="Google Shape;749;p20">
                <a:extLst>
                  <a:ext uri="{FF2B5EF4-FFF2-40B4-BE49-F238E27FC236}">
                    <a16:creationId xmlns:a16="http://schemas.microsoft.com/office/drawing/2014/main" id="{8BC7BB45-FF4D-7C39-3D93-54475C3CC6DE}"/>
                  </a:ext>
                </a:extLst>
              </p:cNvPr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749;p20">
                <a:extLst>
                  <a:ext uri="{FF2B5EF4-FFF2-40B4-BE49-F238E27FC236}">
                    <a16:creationId xmlns:a16="http://schemas.microsoft.com/office/drawing/2014/main" id="{FB2B1A9B-F9E1-C3CA-3FC6-80FADE600357}"/>
                  </a:ext>
                </a:extLst>
              </p:cNvPr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749;p20">
                <a:extLst>
                  <a:ext uri="{FF2B5EF4-FFF2-40B4-BE49-F238E27FC236}">
                    <a16:creationId xmlns:a16="http://schemas.microsoft.com/office/drawing/2014/main" id="{22A8C72D-6B38-4112-86F4-811D864CABD9}"/>
                  </a:ext>
                </a:extLst>
              </p:cNvPr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8" name="角丸四角形 96">
            <a:extLst>
              <a:ext uri="{FF2B5EF4-FFF2-40B4-BE49-F238E27FC236}">
                <a16:creationId xmlns:a16="http://schemas.microsoft.com/office/drawing/2014/main" id="{2FD9DEFA-9313-4034-9E7C-A67D5230CC23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4B45EB1B-7589-4289-A5BA-C80F53A50BAB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43" name="テキスト ボックス 42">
            <a:extLst>
              <a:ext uri="{FF2B5EF4-FFF2-40B4-BE49-F238E27FC236}">
                <a16:creationId xmlns:a16="http://schemas.microsoft.com/office/drawing/2014/main" id="{0B80B1BB-E359-4056-860A-B561B78F94DD}"/>
              </a:ext>
            </a:extLst>
          </p:cNvPr>
          <p:cNvSpPr txBox="1"/>
          <p:nvPr/>
        </p:nvSpPr>
        <p:spPr>
          <a:xfrm>
            <a:off x="984451" y="163855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う</a:t>
            </a:r>
          </a:p>
        </p:txBody>
      </p:sp>
      <p:sp>
        <p:nvSpPr>
          <p:cNvPr id="44" name="テキスト ボックス 43">
            <a:extLst>
              <a:ext uri="{FF2B5EF4-FFF2-40B4-BE49-F238E27FC236}">
                <a16:creationId xmlns:a16="http://schemas.microsoft.com/office/drawing/2014/main" id="{16751A8A-DE24-4150-B9EC-DF0C1AFBFDFD}"/>
              </a:ext>
            </a:extLst>
          </p:cNvPr>
          <p:cNvSpPr txBox="1"/>
          <p:nvPr/>
        </p:nvSpPr>
        <p:spPr>
          <a:xfrm>
            <a:off x="2557515" y="163855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45" name="テキスト ボックス 44">
            <a:extLst>
              <a:ext uri="{FF2B5EF4-FFF2-40B4-BE49-F238E27FC236}">
                <a16:creationId xmlns:a16="http://schemas.microsoft.com/office/drawing/2014/main" id="{1EBF9668-9ED2-4E91-9B52-7584084879F5}"/>
              </a:ext>
            </a:extLst>
          </p:cNvPr>
          <p:cNvSpPr txBox="1"/>
          <p:nvPr/>
        </p:nvSpPr>
        <p:spPr>
          <a:xfrm>
            <a:off x="5638823" y="4893187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み</a:t>
            </a:r>
          </a:p>
        </p:txBody>
      </p:sp>
      <p:sp>
        <p:nvSpPr>
          <p:cNvPr id="46" name="テキスト ボックス 45">
            <a:extLst>
              <a:ext uri="{FF2B5EF4-FFF2-40B4-BE49-F238E27FC236}">
                <a16:creationId xmlns:a16="http://schemas.microsoft.com/office/drawing/2014/main" id="{1AF2E113-2619-4D05-A903-9DF83E2CEF0E}"/>
              </a:ext>
            </a:extLst>
          </p:cNvPr>
          <p:cNvSpPr txBox="1"/>
          <p:nvPr/>
        </p:nvSpPr>
        <p:spPr>
          <a:xfrm>
            <a:off x="5558566" y="5914514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おし</a:t>
            </a:r>
          </a:p>
        </p:txBody>
      </p:sp>
    </p:spTree>
    <p:extLst>
      <p:ext uri="{BB962C8B-B14F-4D97-AF65-F5344CB8AC3E}">
        <p14:creationId xmlns:p14="http://schemas.microsoft.com/office/powerpoint/2010/main" val="32886247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" name="角丸四角形 96">
            <a:extLst>
              <a:ext uri="{FF2B5EF4-FFF2-40B4-BE49-F238E27FC236}">
                <a16:creationId xmlns:a16="http://schemas.microsoft.com/office/drawing/2014/main" id="{B030E356-BBE2-475A-A31A-DB8822878B9E}"/>
              </a:ext>
            </a:extLst>
          </p:cNvPr>
          <p:cNvSpPr/>
          <p:nvPr/>
        </p:nvSpPr>
        <p:spPr>
          <a:xfrm>
            <a:off x="9625818" y="5791154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71164F46-79EE-4BCF-86B0-056FA6A4C266}"/>
              </a:ext>
            </a:extLst>
          </p:cNvPr>
          <p:cNvSpPr txBox="1"/>
          <p:nvPr/>
        </p:nvSpPr>
        <p:spPr>
          <a:xfrm>
            <a:off x="9607555" y="5790194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05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893182" y="361015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06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668472" y="2854544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07" name="グループ化 106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069804" y="2695896"/>
            <a:ext cx="564109" cy="193172"/>
            <a:chOff x="9364349" y="5301095"/>
            <a:chExt cx="371808" cy="127321"/>
          </a:xfrm>
        </p:grpSpPr>
        <p:cxnSp>
          <p:nvCxnSpPr>
            <p:cNvPr id="108" name="直線コネクタ 107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直線コネクタ 108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直線コネクタ 109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直線コネクタ 110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20" name="Google Shape;1220;p25"/>
          <p:cNvSpPr/>
          <p:nvPr/>
        </p:nvSpPr>
        <p:spPr>
          <a:xfrm rot="4431364">
            <a:off x="3847739" y="4974298"/>
            <a:ext cx="189039" cy="595255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グループ化 1"/>
          <p:cNvGrpSpPr/>
          <p:nvPr/>
        </p:nvGrpSpPr>
        <p:grpSpPr>
          <a:xfrm flipH="1">
            <a:off x="4923654" y="3900206"/>
            <a:ext cx="1859027" cy="1874733"/>
            <a:chOff x="5985055" y="876960"/>
            <a:chExt cx="1891887" cy="1874733"/>
          </a:xfrm>
        </p:grpSpPr>
        <p:sp>
          <p:nvSpPr>
            <p:cNvPr id="89" name="Google Shape;1220;p25"/>
            <p:cNvSpPr/>
            <p:nvPr/>
          </p:nvSpPr>
          <p:spPr>
            <a:xfrm rot="4749965">
              <a:off x="7484795" y="1607364"/>
              <a:ext cx="189039" cy="59525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1221;p25"/>
            <p:cNvSpPr/>
            <p:nvPr/>
          </p:nvSpPr>
          <p:spPr>
            <a:xfrm>
              <a:off x="7253042" y="2374888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1222;p25"/>
            <p:cNvSpPr/>
            <p:nvPr/>
          </p:nvSpPr>
          <p:spPr>
            <a:xfrm>
              <a:off x="6085273" y="876960"/>
              <a:ext cx="1340897" cy="178339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1223;p25"/>
            <p:cNvSpPr/>
            <p:nvPr/>
          </p:nvSpPr>
          <p:spPr>
            <a:xfrm>
              <a:off x="6951269" y="1596289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1224;p25"/>
            <p:cNvSpPr/>
            <p:nvPr/>
          </p:nvSpPr>
          <p:spPr>
            <a:xfrm>
              <a:off x="7279517" y="1526451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1225;p25"/>
            <p:cNvSpPr/>
            <p:nvPr/>
          </p:nvSpPr>
          <p:spPr>
            <a:xfrm>
              <a:off x="7174754" y="2022317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1226;p25"/>
            <p:cNvSpPr/>
            <p:nvPr/>
          </p:nvSpPr>
          <p:spPr>
            <a:xfrm>
              <a:off x="6725492" y="2569017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96" name="Google Shape;1227;p25"/>
            <p:cNvCxnSpPr/>
            <p:nvPr/>
          </p:nvCxnSpPr>
          <p:spPr>
            <a:xfrm flipH="1">
              <a:off x="5985055" y="2308650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7" name="Google Shape;1228;p25"/>
            <p:cNvCxnSpPr/>
            <p:nvPr/>
          </p:nvCxnSpPr>
          <p:spPr>
            <a:xfrm flipH="1">
              <a:off x="5992039" y="2360921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8" name="Google Shape;1229;p25"/>
            <p:cNvCxnSpPr/>
            <p:nvPr/>
          </p:nvCxnSpPr>
          <p:spPr>
            <a:xfrm flipH="1">
              <a:off x="6019974" y="2387438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9" name="Google Shape;1230;p25"/>
            <p:cNvCxnSpPr/>
            <p:nvPr/>
          </p:nvCxnSpPr>
          <p:spPr>
            <a:xfrm flipH="1">
              <a:off x="6058386" y="2441892"/>
              <a:ext cx="88984" cy="12712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0" name="Google Shape;1231;p25"/>
            <p:cNvCxnSpPr/>
            <p:nvPr/>
          </p:nvCxnSpPr>
          <p:spPr>
            <a:xfrm flipH="1">
              <a:off x="6096797" y="2490230"/>
              <a:ext cx="71403" cy="8978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1" name="Google Shape;1232;p25"/>
            <p:cNvCxnSpPr/>
            <p:nvPr/>
          </p:nvCxnSpPr>
          <p:spPr>
            <a:xfrm flipH="1">
              <a:off x="6131716" y="2524380"/>
              <a:ext cx="55870" cy="6935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02" name="Google Shape;1233;p25"/>
            <p:cNvSpPr/>
            <p:nvPr/>
          </p:nvSpPr>
          <p:spPr>
            <a:xfrm>
              <a:off x="6371610" y="932832"/>
              <a:ext cx="632451" cy="1800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83" name="Google Shape;1183;p25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4" name="Google Shape;1184;p25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9" name="Google Shape;1219;p25"/>
          <p:cNvSpPr txBox="1"/>
          <p:nvPr/>
        </p:nvSpPr>
        <p:spPr>
          <a:xfrm>
            <a:off x="745690" y="1584313"/>
            <a:ext cx="4368450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どれも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「正解」です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！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1" name="Google Shape;1221;p25"/>
          <p:cNvSpPr/>
          <p:nvPr/>
        </p:nvSpPr>
        <p:spPr>
          <a:xfrm>
            <a:off x="3765168" y="5766316"/>
            <a:ext cx="251272" cy="18267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2" name="Google Shape;1222;p25"/>
          <p:cNvSpPr/>
          <p:nvPr/>
        </p:nvSpPr>
        <p:spPr>
          <a:xfrm>
            <a:off x="2497181" y="4268388"/>
            <a:ext cx="1340898" cy="1783396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3" name="Google Shape;1223;p25"/>
          <p:cNvSpPr/>
          <p:nvPr/>
        </p:nvSpPr>
        <p:spPr>
          <a:xfrm>
            <a:off x="3363178" y="4987717"/>
            <a:ext cx="52792" cy="5279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4" name="Google Shape;1224;p25"/>
          <p:cNvSpPr/>
          <p:nvPr/>
        </p:nvSpPr>
        <p:spPr>
          <a:xfrm>
            <a:off x="3691427" y="4917879"/>
            <a:ext cx="52792" cy="5279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" name="Google Shape;1225;p25"/>
          <p:cNvSpPr/>
          <p:nvPr/>
        </p:nvSpPr>
        <p:spPr>
          <a:xfrm>
            <a:off x="3586662" y="5413745"/>
            <a:ext cx="52792" cy="5279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6" name="Google Shape;1226;p25"/>
          <p:cNvSpPr/>
          <p:nvPr/>
        </p:nvSpPr>
        <p:spPr>
          <a:xfrm>
            <a:off x="3237618" y="5960445"/>
            <a:ext cx="251272" cy="18267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227" name="Google Shape;1227;p25"/>
          <p:cNvCxnSpPr/>
          <p:nvPr/>
        </p:nvCxnSpPr>
        <p:spPr>
          <a:xfrm flipH="1">
            <a:off x="2497181" y="5700078"/>
            <a:ext cx="111742" cy="15757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228" name="Google Shape;1228;p25"/>
          <p:cNvCxnSpPr/>
          <p:nvPr/>
        </p:nvCxnSpPr>
        <p:spPr>
          <a:xfrm flipH="1">
            <a:off x="2504165" y="5752349"/>
            <a:ext cx="111742" cy="15757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229" name="Google Shape;1229;p25"/>
          <p:cNvCxnSpPr/>
          <p:nvPr/>
        </p:nvCxnSpPr>
        <p:spPr>
          <a:xfrm flipH="1">
            <a:off x="2532100" y="5778866"/>
            <a:ext cx="111742" cy="15757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230" name="Google Shape;1230;p25"/>
          <p:cNvCxnSpPr/>
          <p:nvPr/>
        </p:nvCxnSpPr>
        <p:spPr>
          <a:xfrm flipH="1">
            <a:off x="2570512" y="5833320"/>
            <a:ext cx="88984" cy="12712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231" name="Google Shape;1231;p25"/>
          <p:cNvCxnSpPr/>
          <p:nvPr/>
        </p:nvCxnSpPr>
        <p:spPr>
          <a:xfrm flipH="1">
            <a:off x="2608923" y="5881658"/>
            <a:ext cx="71403" cy="89781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232" name="Google Shape;1232;p25"/>
          <p:cNvCxnSpPr/>
          <p:nvPr/>
        </p:nvCxnSpPr>
        <p:spPr>
          <a:xfrm flipH="1">
            <a:off x="2643842" y="5915808"/>
            <a:ext cx="55870" cy="69354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3" name="Google Shape;1233;p25"/>
          <p:cNvSpPr/>
          <p:nvPr/>
        </p:nvSpPr>
        <p:spPr>
          <a:xfrm>
            <a:off x="2783519" y="4324260"/>
            <a:ext cx="632451" cy="180000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6" name="Google Shape;1256;p25"/>
          <p:cNvSpPr txBox="1"/>
          <p:nvPr/>
        </p:nvSpPr>
        <p:spPr>
          <a:xfrm>
            <a:off x="5256807" y="5193046"/>
            <a:ext cx="1143741" cy="40011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工場長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7" name="Google Shape;1257;p25"/>
          <p:cNvSpPr txBox="1"/>
          <p:nvPr/>
        </p:nvSpPr>
        <p:spPr>
          <a:xfrm>
            <a:off x="2488964" y="1703865"/>
            <a:ext cx="10305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せい</a:t>
            </a: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かい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4" name="Google Shape;1264;p25"/>
          <p:cNvSpPr txBox="1"/>
          <p:nvPr/>
        </p:nvSpPr>
        <p:spPr>
          <a:xfrm>
            <a:off x="774811" y="899798"/>
            <a:ext cx="4529700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600" u="sng" dirty="0">
                <a:solidFill>
                  <a:schemeClr val="dk1"/>
                </a:solidFill>
              </a:rPr>
              <a:t>木</a:t>
            </a:r>
            <a:r>
              <a:rPr lang="ja-JP" altLang="en-US" sz="1600" u="sng" dirty="0">
                <a:solidFill>
                  <a:schemeClr val="dk1"/>
                </a:solidFill>
              </a:rPr>
              <a:t>の１本１本に個性がある</a:t>
            </a:r>
            <a:endParaRPr sz="1050" u="sng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1265" name="Google Shape;1265;p25"/>
          <p:cNvSpPr txBox="1"/>
          <p:nvPr/>
        </p:nvSpPr>
        <p:spPr>
          <a:xfrm>
            <a:off x="806510" y="1272126"/>
            <a:ext cx="4529700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600" u="sng" dirty="0">
                <a:solidFill>
                  <a:schemeClr val="dk1"/>
                </a:solidFill>
              </a:rPr>
              <a:t>節</a:t>
            </a:r>
            <a:r>
              <a:rPr lang="ja-JP" altLang="en-US" sz="1600" u="sng" dirty="0">
                <a:solidFill>
                  <a:schemeClr val="dk1"/>
                </a:solidFill>
              </a:rPr>
              <a:t>（枝のつけ根の跡）</a:t>
            </a:r>
            <a:r>
              <a:rPr lang="ja-JP" sz="1600" u="sng" dirty="0">
                <a:solidFill>
                  <a:schemeClr val="dk1"/>
                </a:solidFill>
              </a:rPr>
              <a:t>がある</a:t>
            </a:r>
            <a:endParaRPr sz="1600" u="sng" dirty="0">
              <a:solidFill>
                <a:schemeClr val="dk1"/>
              </a:solidFill>
            </a:endParaRPr>
          </a:p>
        </p:txBody>
      </p:sp>
      <p:sp>
        <p:nvSpPr>
          <p:cNvPr id="85" name="Google Shape;1264;p25"/>
          <p:cNvSpPr txBox="1"/>
          <p:nvPr/>
        </p:nvSpPr>
        <p:spPr>
          <a:xfrm>
            <a:off x="761881" y="510631"/>
            <a:ext cx="4529700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u="sng" dirty="0">
                <a:solidFill>
                  <a:schemeClr val="dk1"/>
                </a:solidFill>
              </a:rPr>
              <a:t>もようがある（年輪がある）</a:t>
            </a:r>
            <a:endParaRPr sz="1050" u="sng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86" name="Google Shape;1165;p24"/>
          <p:cNvSpPr/>
          <p:nvPr/>
        </p:nvSpPr>
        <p:spPr>
          <a:xfrm rot="5400000">
            <a:off x="3377014" y="600978"/>
            <a:ext cx="182217" cy="157084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1165;p24"/>
          <p:cNvSpPr/>
          <p:nvPr/>
        </p:nvSpPr>
        <p:spPr>
          <a:xfrm rot="5400000">
            <a:off x="3404563" y="957495"/>
            <a:ext cx="182217" cy="157084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1165;p24"/>
          <p:cNvSpPr/>
          <p:nvPr/>
        </p:nvSpPr>
        <p:spPr>
          <a:xfrm rot="5400000">
            <a:off x="3611210" y="1347103"/>
            <a:ext cx="182217" cy="157084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フリーフォーム 2"/>
          <p:cNvSpPr/>
          <p:nvPr/>
        </p:nvSpPr>
        <p:spPr>
          <a:xfrm>
            <a:off x="5295799" y="4474155"/>
            <a:ext cx="326244" cy="277019"/>
          </a:xfrm>
          <a:custGeom>
            <a:avLst/>
            <a:gdLst>
              <a:gd name="connsiteX0" fmla="*/ 288298 w 349452"/>
              <a:gd name="connsiteY0" fmla="*/ 276650 h 277019"/>
              <a:gd name="connsiteX1" fmla="*/ 273737 w 349452"/>
              <a:gd name="connsiteY1" fmla="*/ 270826 h 277019"/>
              <a:gd name="connsiteX2" fmla="*/ 247528 w 349452"/>
              <a:gd name="connsiteY2" fmla="*/ 265001 h 277019"/>
              <a:gd name="connsiteX3" fmla="*/ 232968 w 349452"/>
              <a:gd name="connsiteY3" fmla="*/ 259177 h 277019"/>
              <a:gd name="connsiteX4" fmla="*/ 203847 w 349452"/>
              <a:gd name="connsiteY4" fmla="*/ 256265 h 277019"/>
              <a:gd name="connsiteX5" fmla="*/ 189286 w 349452"/>
              <a:gd name="connsiteY5" fmla="*/ 253353 h 277019"/>
              <a:gd name="connsiteX6" fmla="*/ 177638 w 349452"/>
              <a:gd name="connsiteY6" fmla="*/ 250441 h 277019"/>
              <a:gd name="connsiteX7" fmla="*/ 151429 w 349452"/>
              <a:gd name="connsiteY7" fmla="*/ 244617 h 277019"/>
              <a:gd name="connsiteX8" fmla="*/ 142693 w 349452"/>
              <a:gd name="connsiteY8" fmla="*/ 241705 h 277019"/>
              <a:gd name="connsiteX9" fmla="*/ 119396 w 349452"/>
              <a:gd name="connsiteY9" fmla="*/ 235880 h 277019"/>
              <a:gd name="connsiteX10" fmla="*/ 99011 w 349452"/>
              <a:gd name="connsiteY10" fmla="*/ 230056 h 277019"/>
              <a:gd name="connsiteX11" fmla="*/ 90275 w 349452"/>
              <a:gd name="connsiteY11" fmla="*/ 224232 h 277019"/>
              <a:gd name="connsiteX12" fmla="*/ 78627 w 349452"/>
              <a:gd name="connsiteY12" fmla="*/ 221320 h 277019"/>
              <a:gd name="connsiteX13" fmla="*/ 58242 w 349452"/>
              <a:gd name="connsiteY13" fmla="*/ 212584 h 277019"/>
              <a:gd name="connsiteX14" fmla="*/ 49505 w 349452"/>
              <a:gd name="connsiteY14" fmla="*/ 203847 h 277019"/>
              <a:gd name="connsiteX15" fmla="*/ 32033 w 349452"/>
              <a:gd name="connsiteY15" fmla="*/ 192199 h 277019"/>
              <a:gd name="connsiteX16" fmla="*/ 20384 w 349452"/>
              <a:gd name="connsiteY16" fmla="*/ 174726 h 277019"/>
              <a:gd name="connsiteX17" fmla="*/ 14560 w 349452"/>
              <a:gd name="connsiteY17" fmla="*/ 165990 h 277019"/>
              <a:gd name="connsiteX18" fmla="*/ 11648 w 349452"/>
              <a:gd name="connsiteY18" fmla="*/ 157254 h 277019"/>
              <a:gd name="connsiteX19" fmla="*/ 5824 w 349452"/>
              <a:gd name="connsiteY19" fmla="*/ 142693 h 277019"/>
              <a:gd name="connsiteX20" fmla="*/ 2912 w 349452"/>
              <a:gd name="connsiteY20" fmla="*/ 128133 h 277019"/>
              <a:gd name="connsiteX21" fmla="*/ 0 w 349452"/>
              <a:gd name="connsiteY21" fmla="*/ 116484 h 277019"/>
              <a:gd name="connsiteX22" fmla="*/ 2912 w 349452"/>
              <a:gd name="connsiteY22" fmla="*/ 49506 h 277019"/>
              <a:gd name="connsiteX23" fmla="*/ 26209 w 349452"/>
              <a:gd name="connsiteY23" fmla="*/ 23297 h 277019"/>
              <a:gd name="connsiteX24" fmla="*/ 34945 w 349452"/>
              <a:gd name="connsiteY24" fmla="*/ 17473 h 277019"/>
              <a:gd name="connsiteX25" fmla="*/ 75714 w 349452"/>
              <a:gd name="connsiteY25" fmla="*/ 11649 h 277019"/>
              <a:gd name="connsiteX26" fmla="*/ 101923 w 349452"/>
              <a:gd name="connsiteY26" fmla="*/ 5824 h 277019"/>
              <a:gd name="connsiteX27" fmla="*/ 125220 w 349452"/>
              <a:gd name="connsiteY27" fmla="*/ 0 h 277019"/>
              <a:gd name="connsiteX28" fmla="*/ 230056 w 349452"/>
              <a:gd name="connsiteY28" fmla="*/ 2912 h 277019"/>
              <a:gd name="connsiteX29" fmla="*/ 247528 w 349452"/>
              <a:gd name="connsiteY29" fmla="*/ 5824 h 277019"/>
              <a:gd name="connsiteX30" fmla="*/ 267913 w 349452"/>
              <a:gd name="connsiteY30" fmla="*/ 11649 h 277019"/>
              <a:gd name="connsiteX31" fmla="*/ 276649 w 349452"/>
              <a:gd name="connsiteY31" fmla="*/ 17473 h 277019"/>
              <a:gd name="connsiteX32" fmla="*/ 288298 w 349452"/>
              <a:gd name="connsiteY32" fmla="*/ 32033 h 277019"/>
              <a:gd name="connsiteX33" fmla="*/ 297034 w 349452"/>
              <a:gd name="connsiteY33" fmla="*/ 40770 h 277019"/>
              <a:gd name="connsiteX34" fmla="*/ 299946 w 349452"/>
              <a:gd name="connsiteY34" fmla="*/ 52418 h 277019"/>
              <a:gd name="connsiteX35" fmla="*/ 305770 w 349452"/>
              <a:gd name="connsiteY35" fmla="*/ 61154 h 277019"/>
              <a:gd name="connsiteX36" fmla="*/ 311595 w 349452"/>
              <a:gd name="connsiteY36" fmla="*/ 72803 h 277019"/>
              <a:gd name="connsiteX37" fmla="*/ 323243 w 349452"/>
              <a:gd name="connsiteY37" fmla="*/ 90275 h 277019"/>
              <a:gd name="connsiteX38" fmla="*/ 329067 w 349452"/>
              <a:gd name="connsiteY38" fmla="*/ 101924 h 277019"/>
              <a:gd name="connsiteX39" fmla="*/ 334891 w 349452"/>
              <a:gd name="connsiteY39" fmla="*/ 110660 h 277019"/>
              <a:gd name="connsiteX40" fmla="*/ 340716 w 349452"/>
              <a:gd name="connsiteY40" fmla="*/ 131045 h 277019"/>
              <a:gd name="connsiteX41" fmla="*/ 343628 w 349452"/>
              <a:gd name="connsiteY41" fmla="*/ 139781 h 277019"/>
              <a:gd name="connsiteX42" fmla="*/ 346540 w 349452"/>
              <a:gd name="connsiteY42" fmla="*/ 160166 h 277019"/>
              <a:gd name="connsiteX43" fmla="*/ 349452 w 349452"/>
              <a:gd name="connsiteY43" fmla="*/ 171814 h 277019"/>
              <a:gd name="connsiteX44" fmla="*/ 346540 w 349452"/>
              <a:gd name="connsiteY44" fmla="*/ 206759 h 277019"/>
              <a:gd name="connsiteX45" fmla="*/ 331979 w 349452"/>
              <a:gd name="connsiteY45" fmla="*/ 232968 h 277019"/>
              <a:gd name="connsiteX46" fmla="*/ 323243 w 349452"/>
              <a:gd name="connsiteY46" fmla="*/ 235880 h 277019"/>
              <a:gd name="connsiteX47" fmla="*/ 317419 w 349452"/>
              <a:gd name="connsiteY47" fmla="*/ 241705 h 277019"/>
              <a:gd name="connsiteX48" fmla="*/ 299946 w 349452"/>
              <a:gd name="connsiteY48" fmla="*/ 247529 h 277019"/>
              <a:gd name="connsiteX49" fmla="*/ 291210 w 349452"/>
              <a:gd name="connsiteY49" fmla="*/ 253353 h 277019"/>
              <a:gd name="connsiteX50" fmla="*/ 262089 w 349452"/>
              <a:gd name="connsiteY50" fmla="*/ 259177 h 277019"/>
              <a:gd name="connsiteX51" fmla="*/ 288298 w 349452"/>
              <a:gd name="connsiteY51" fmla="*/ 276650 h 277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49452" h="277019">
                <a:moveTo>
                  <a:pt x="288298" y="276650"/>
                </a:moveTo>
                <a:cubicBezTo>
                  <a:pt x="290239" y="278591"/>
                  <a:pt x="278744" y="272328"/>
                  <a:pt x="273737" y="270826"/>
                </a:cubicBezTo>
                <a:cubicBezTo>
                  <a:pt x="250640" y="263897"/>
                  <a:pt x="267708" y="271728"/>
                  <a:pt x="247528" y="265001"/>
                </a:cubicBezTo>
                <a:cubicBezTo>
                  <a:pt x="242569" y="263348"/>
                  <a:pt x="238094" y="260202"/>
                  <a:pt x="232968" y="259177"/>
                </a:cubicBezTo>
                <a:cubicBezTo>
                  <a:pt x="223402" y="257264"/>
                  <a:pt x="213517" y="257554"/>
                  <a:pt x="203847" y="256265"/>
                </a:cubicBezTo>
                <a:cubicBezTo>
                  <a:pt x="198941" y="255611"/>
                  <a:pt x="194118" y="254427"/>
                  <a:pt x="189286" y="253353"/>
                </a:cubicBezTo>
                <a:cubicBezTo>
                  <a:pt x="185379" y="252485"/>
                  <a:pt x="181545" y="251309"/>
                  <a:pt x="177638" y="250441"/>
                </a:cubicBezTo>
                <a:cubicBezTo>
                  <a:pt x="164124" y="247438"/>
                  <a:pt x="163859" y="248168"/>
                  <a:pt x="151429" y="244617"/>
                </a:cubicBezTo>
                <a:cubicBezTo>
                  <a:pt x="148478" y="243774"/>
                  <a:pt x="145654" y="242513"/>
                  <a:pt x="142693" y="241705"/>
                </a:cubicBezTo>
                <a:cubicBezTo>
                  <a:pt x="134970" y="239599"/>
                  <a:pt x="126990" y="238411"/>
                  <a:pt x="119396" y="235880"/>
                </a:cubicBezTo>
                <a:cubicBezTo>
                  <a:pt x="106863" y="231702"/>
                  <a:pt x="113638" y="233712"/>
                  <a:pt x="99011" y="230056"/>
                </a:cubicBezTo>
                <a:cubicBezTo>
                  <a:pt x="96099" y="228115"/>
                  <a:pt x="93492" y="225611"/>
                  <a:pt x="90275" y="224232"/>
                </a:cubicBezTo>
                <a:cubicBezTo>
                  <a:pt x="86596" y="222655"/>
                  <a:pt x="82475" y="222419"/>
                  <a:pt x="78627" y="221320"/>
                </a:cubicBezTo>
                <a:cubicBezTo>
                  <a:pt x="72289" y="219509"/>
                  <a:pt x="63420" y="216283"/>
                  <a:pt x="58242" y="212584"/>
                </a:cubicBezTo>
                <a:cubicBezTo>
                  <a:pt x="54891" y="210190"/>
                  <a:pt x="52756" y="206376"/>
                  <a:pt x="49505" y="203847"/>
                </a:cubicBezTo>
                <a:cubicBezTo>
                  <a:pt x="43980" y="199550"/>
                  <a:pt x="32033" y="192199"/>
                  <a:pt x="32033" y="192199"/>
                </a:cubicBezTo>
                <a:lnTo>
                  <a:pt x="20384" y="174726"/>
                </a:lnTo>
                <a:cubicBezTo>
                  <a:pt x="18443" y="171814"/>
                  <a:pt x="15667" y="169310"/>
                  <a:pt x="14560" y="165990"/>
                </a:cubicBezTo>
                <a:cubicBezTo>
                  <a:pt x="13589" y="163078"/>
                  <a:pt x="12726" y="160128"/>
                  <a:pt x="11648" y="157254"/>
                </a:cubicBezTo>
                <a:cubicBezTo>
                  <a:pt x="9813" y="152359"/>
                  <a:pt x="7326" y="147700"/>
                  <a:pt x="5824" y="142693"/>
                </a:cubicBezTo>
                <a:cubicBezTo>
                  <a:pt x="4402" y="137952"/>
                  <a:pt x="3986" y="132965"/>
                  <a:pt x="2912" y="128133"/>
                </a:cubicBezTo>
                <a:cubicBezTo>
                  <a:pt x="2044" y="124226"/>
                  <a:pt x="971" y="120367"/>
                  <a:pt x="0" y="116484"/>
                </a:cubicBezTo>
                <a:cubicBezTo>
                  <a:pt x="971" y="94158"/>
                  <a:pt x="-363" y="71612"/>
                  <a:pt x="2912" y="49506"/>
                </a:cubicBezTo>
                <a:cubicBezTo>
                  <a:pt x="3624" y="44701"/>
                  <a:pt x="25387" y="23845"/>
                  <a:pt x="26209" y="23297"/>
                </a:cubicBezTo>
                <a:cubicBezTo>
                  <a:pt x="29121" y="21356"/>
                  <a:pt x="31728" y="18852"/>
                  <a:pt x="34945" y="17473"/>
                </a:cubicBezTo>
                <a:cubicBezTo>
                  <a:pt x="44757" y="13268"/>
                  <a:pt x="70155" y="12344"/>
                  <a:pt x="75714" y="11649"/>
                </a:cubicBezTo>
                <a:cubicBezTo>
                  <a:pt x="107768" y="7642"/>
                  <a:pt x="81579" y="10910"/>
                  <a:pt x="101923" y="5824"/>
                </a:cubicBezTo>
                <a:lnTo>
                  <a:pt x="125220" y="0"/>
                </a:lnTo>
                <a:lnTo>
                  <a:pt x="230056" y="2912"/>
                </a:lnTo>
                <a:cubicBezTo>
                  <a:pt x="235954" y="3193"/>
                  <a:pt x="241738" y="4666"/>
                  <a:pt x="247528" y="5824"/>
                </a:cubicBezTo>
                <a:cubicBezTo>
                  <a:pt x="250645" y="6447"/>
                  <a:pt x="264208" y="9796"/>
                  <a:pt x="267913" y="11649"/>
                </a:cubicBezTo>
                <a:cubicBezTo>
                  <a:pt x="271043" y="13214"/>
                  <a:pt x="273916" y="15287"/>
                  <a:pt x="276649" y="17473"/>
                </a:cubicBezTo>
                <a:cubicBezTo>
                  <a:pt x="285123" y="24252"/>
                  <a:pt x="280729" y="22949"/>
                  <a:pt x="288298" y="32033"/>
                </a:cubicBezTo>
                <a:cubicBezTo>
                  <a:pt x="290934" y="35197"/>
                  <a:pt x="294122" y="37858"/>
                  <a:pt x="297034" y="40770"/>
                </a:cubicBezTo>
                <a:cubicBezTo>
                  <a:pt x="298005" y="44653"/>
                  <a:pt x="298369" y="48739"/>
                  <a:pt x="299946" y="52418"/>
                </a:cubicBezTo>
                <a:cubicBezTo>
                  <a:pt x="301325" y="55635"/>
                  <a:pt x="304034" y="58115"/>
                  <a:pt x="305770" y="61154"/>
                </a:cubicBezTo>
                <a:cubicBezTo>
                  <a:pt x="307924" y="64923"/>
                  <a:pt x="309361" y="69080"/>
                  <a:pt x="311595" y="72803"/>
                </a:cubicBezTo>
                <a:cubicBezTo>
                  <a:pt x="315196" y="78805"/>
                  <a:pt x="320113" y="84014"/>
                  <a:pt x="323243" y="90275"/>
                </a:cubicBezTo>
                <a:cubicBezTo>
                  <a:pt x="325184" y="94158"/>
                  <a:pt x="326913" y="98155"/>
                  <a:pt x="329067" y="101924"/>
                </a:cubicBezTo>
                <a:cubicBezTo>
                  <a:pt x="330803" y="104963"/>
                  <a:pt x="333326" y="107530"/>
                  <a:pt x="334891" y="110660"/>
                </a:cubicBezTo>
                <a:cubicBezTo>
                  <a:pt x="337222" y="115321"/>
                  <a:pt x="339470" y="126682"/>
                  <a:pt x="340716" y="131045"/>
                </a:cubicBezTo>
                <a:cubicBezTo>
                  <a:pt x="341559" y="133996"/>
                  <a:pt x="342657" y="136869"/>
                  <a:pt x="343628" y="139781"/>
                </a:cubicBezTo>
                <a:cubicBezTo>
                  <a:pt x="344599" y="146576"/>
                  <a:pt x="345312" y="153413"/>
                  <a:pt x="346540" y="160166"/>
                </a:cubicBezTo>
                <a:cubicBezTo>
                  <a:pt x="347256" y="164104"/>
                  <a:pt x="349452" y="167812"/>
                  <a:pt x="349452" y="171814"/>
                </a:cubicBezTo>
                <a:cubicBezTo>
                  <a:pt x="349452" y="183503"/>
                  <a:pt x="348085" y="195173"/>
                  <a:pt x="346540" y="206759"/>
                </a:cubicBezTo>
                <a:cubicBezTo>
                  <a:pt x="345586" y="213915"/>
                  <a:pt x="335820" y="231688"/>
                  <a:pt x="331979" y="232968"/>
                </a:cubicBezTo>
                <a:lnTo>
                  <a:pt x="323243" y="235880"/>
                </a:lnTo>
                <a:cubicBezTo>
                  <a:pt x="321302" y="237822"/>
                  <a:pt x="319875" y="240477"/>
                  <a:pt x="317419" y="241705"/>
                </a:cubicBezTo>
                <a:cubicBezTo>
                  <a:pt x="311928" y="244451"/>
                  <a:pt x="299946" y="247529"/>
                  <a:pt x="299946" y="247529"/>
                </a:cubicBezTo>
                <a:cubicBezTo>
                  <a:pt x="297034" y="249470"/>
                  <a:pt x="294340" y="251788"/>
                  <a:pt x="291210" y="253353"/>
                </a:cubicBezTo>
                <a:cubicBezTo>
                  <a:pt x="282838" y="257539"/>
                  <a:pt x="270138" y="257836"/>
                  <a:pt x="262089" y="259177"/>
                </a:cubicBezTo>
                <a:cubicBezTo>
                  <a:pt x="242332" y="262470"/>
                  <a:pt x="286357" y="274709"/>
                  <a:pt x="288298" y="276650"/>
                </a:cubicBezTo>
                <a:close/>
              </a:path>
            </a:pathLst>
          </a:custGeom>
          <a:noFill/>
          <a:ln>
            <a:solidFill>
              <a:schemeClr val="tx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 4"/>
          <p:cNvSpPr/>
          <p:nvPr/>
        </p:nvSpPr>
        <p:spPr>
          <a:xfrm>
            <a:off x="5733437" y="4547250"/>
            <a:ext cx="343343" cy="232956"/>
          </a:xfrm>
          <a:custGeom>
            <a:avLst/>
            <a:gdLst>
              <a:gd name="connsiteX0" fmla="*/ 265001 w 396046"/>
              <a:gd name="connsiteY0" fmla="*/ 230056 h 232956"/>
              <a:gd name="connsiteX1" fmla="*/ 84451 w 396046"/>
              <a:gd name="connsiteY1" fmla="*/ 230056 h 232956"/>
              <a:gd name="connsiteX2" fmla="*/ 69890 w 396046"/>
              <a:gd name="connsiteY2" fmla="*/ 224232 h 232956"/>
              <a:gd name="connsiteX3" fmla="*/ 46593 w 396046"/>
              <a:gd name="connsiteY3" fmla="*/ 198023 h 232956"/>
              <a:gd name="connsiteX4" fmla="*/ 29121 w 396046"/>
              <a:gd name="connsiteY4" fmla="*/ 180551 h 232956"/>
              <a:gd name="connsiteX5" fmla="*/ 17472 w 396046"/>
              <a:gd name="connsiteY5" fmla="*/ 157254 h 232956"/>
              <a:gd name="connsiteX6" fmla="*/ 11648 w 396046"/>
              <a:gd name="connsiteY6" fmla="*/ 145605 h 232956"/>
              <a:gd name="connsiteX7" fmla="*/ 8736 w 396046"/>
              <a:gd name="connsiteY7" fmla="*/ 136869 h 232956"/>
              <a:gd name="connsiteX8" fmla="*/ 0 w 396046"/>
              <a:gd name="connsiteY8" fmla="*/ 110660 h 232956"/>
              <a:gd name="connsiteX9" fmla="*/ 2912 w 396046"/>
              <a:gd name="connsiteY9" fmla="*/ 66979 h 232956"/>
              <a:gd name="connsiteX10" fmla="*/ 8736 w 396046"/>
              <a:gd name="connsiteY10" fmla="*/ 58242 h 232956"/>
              <a:gd name="connsiteX11" fmla="*/ 11648 w 396046"/>
              <a:gd name="connsiteY11" fmla="*/ 49506 h 232956"/>
              <a:gd name="connsiteX12" fmla="*/ 26209 w 396046"/>
              <a:gd name="connsiteY12" fmla="*/ 34945 h 232956"/>
              <a:gd name="connsiteX13" fmla="*/ 43681 w 396046"/>
              <a:gd name="connsiteY13" fmla="*/ 20385 h 232956"/>
              <a:gd name="connsiteX14" fmla="*/ 64066 w 396046"/>
              <a:gd name="connsiteY14" fmla="*/ 8737 h 232956"/>
              <a:gd name="connsiteX15" fmla="*/ 81539 w 396046"/>
              <a:gd name="connsiteY15" fmla="*/ 5824 h 232956"/>
              <a:gd name="connsiteX16" fmla="*/ 90275 w 396046"/>
              <a:gd name="connsiteY16" fmla="*/ 2912 h 232956"/>
              <a:gd name="connsiteX17" fmla="*/ 101923 w 396046"/>
              <a:gd name="connsiteY17" fmla="*/ 0 h 232956"/>
              <a:gd name="connsiteX18" fmla="*/ 285386 w 396046"/>
              <a:gd name="connsiteY18" fmla="*/ 2912 h 232956"/>
              <a:gd name="connsiteX19" fmla="*/ 308683 w 396046"/>
              <a:gd name="connsiteY19" fmla="*/ 14561 h 232956"/>
              <a:gd name="connsiteX20" fmla="*/ 323243 w 396046"/>
              <a:gd name="connsiteY20" fmla="*/ 29121 h 232956"/>
              <a:gd name="connsiteX21" fmla="*/ 340716 w 396046"/>
              <a:gd name="connsiteY21" fmla="*/ 40770 h 232956"/>
              <a:gd name="connsiteX22" fmla="*/ 349452 w 396046"/>
              <a:gd name="connsiteY22" fmla="*/ 52418 h 232956"/>
              <a:gd name="connsiteX23" fmla="*/ 361100 w 396046"/>
              <a:gd name="connsiteY23" fmla="*/ 64067 h 232956"/>
              <a:gd name="connsiteX24" fmla="*/ 364012 w 396046"/>
              <a:gd name="connsiteY24" fmla="*/ 72803 h 232956"/>
              <a:gd name="connsiteX25" fmla="*/ 372749 w 396046"/>
              <a:gd name="connsiteY25" fmla="*/ 84451 h 232956"/>
              <a:gd name="connsiteX26" fmla="*/ 378573 w 396046"/>
              <a:gd name="connsiteY26" fmla="*/ 93188 h 232956"/>
              <a:gd name="connsiteX27" fmla="*/ 387309 w 396046"/>
              <a:gd name="connsiteY27" fmla="*/ 113572 h 232956"/>
              <a:gd name="connsiteX28" fmla="*/ 390221 w 396046"/>
              <a:gd name="connsiteY28" fmla="*/ 125221 h 232956"/>
              <a:gd name="connsiteX29" fmla="*/ 396046 w 396046"/>
              <a:gd name="connsiteY29" fmla="*/ 145605 h 232956"/>
              <a:gd name="connsiteX30" fmla="*/ 390221 w 396046"/>
              <a:gd name="connsiteY30" fmla="*/ 198023 h 232956"/>
              <a:gd name="connsiteX31" fmla="*/ 384397 w 396046"/>
              <a:gd name="connsiteY31" fmla="*/ 206760 h 232956"/>
              <a:gd name="connsiteX32" fmla="*/ 366925 w 396046"/>
              <a:gd name="connsiteY32" fmla="*/ 215496 h 232956"/>
              <a:gd name="connsiteX33" fmla="*/ 355276 w 396046"/>
              <a:gd name="connsiteY33" fmla="*/ 218408 h 232956"/>
              <a:gd name="connsiteX34" fmla="*/ 273737 w 396046"/>
              <a:gd name="connsiteY34" fmla="*/ 221320 h 232956"/>
              <a:gd name="connsiteX35" fmla="*/ 238792 w 396046"/>
              <a:gd name="connsiteY35" fmla="*/ 227144 h 232956"/>
              <a:gd name="connsiteX36" fmla="*/ 227144 w 396046"/>
              <a:gd name="connsiteY36" fmla="*/ 230056 h 232956"/>
              <a:gd name="connsiteX37" fmla="*/ 265001 w 396046"/>
              <a:gd name="connsiteY37" fmla="*/ 230056 h 23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96046" h="232956">
                <a:moveTo>
                  <a:pt x="265001" y="230056"/>
                </a:moveTo>
                <a:cubicBezTo>
                  <a:pt x="241219" y="230056"/>
                  <a:pt x="206255" y="236581"/>
                  <a:pt x="84451" y="230056"/>
                </a:cubicBezTo>
                <a:cubicBezTo>
                  <a:pt x="79231" y="229776"/>
                  <a:pt x="74744" y="226173"/>
                  <a:pt x="69890" y="224232"/>
                </a:cubicBezTo>
                <a:cubicBezTo>
                  <a:pt x="33867" y="188209"/>
                  <a:pt x="84289" y="239488"/>
                  <a:pt x="46593" y="198023"/>
                </a:cubicBezTo>
                <a:cubicBezTo>
                  <a:pt x="41053" y="191929"/>
                  <a:pt x="33689" y="187404"/>
                  <a:pt x="29121" y="180551"/>
                </a:cubicBezTo>
                <a:cubicBezTo>
                  <a:pt x="18809" y="165081"/>
                  <a:pt x="26970" y="178623"/>
                  <a:pt x="17472" y="157254"/>
                </a:cubicBezTo>
                <a:cubicBezTo>
                  <a:pt x="15709" y="153287"/>
                  <a:pt x="13358" y="149595"/>
                  <a:pt x="11648" y="145605"/>
                </a:cubicBezTo>
                <a:cubicBezTo>
                  <a:pt x="10439" y="142784"/>
                  <a:pt x="9814" y="139743"/>
                  <a:pt x="8736" y="136869"/>
                </a:cubicBezTo>
                <a:cubicBezTo>
                  <a:pt x="512" y="114938"/>
                  <a:pt x="4879" y="130179"/>
                  <a:pt x="0" y="110660"/>
                </a:cubicBezTo>
                <a:cubicBezTo>
                  <a:pt x="971" y="96100"/>
                  <a:pt x="513" y="81373"/>
                  <a:pt x="2912" y="66979"/>
                </a:cubicBezTo>
                <a:cubicBezTo>
                  <a:pt x="3487" y="63527"/>
                  <a:pt x="7171" y="61373"/>
                  <a:pt x="8736" y="58242"/>
                </a:cubicBezTo>
                <a:cubicBezTo>
                  <a:pt x="10109" y="55497"/>
                  <a:pt x="9806" y="51962"/>
                  <a:pt x="11648" y="49506"/>
                </a:cubicBezTo>
                <a:cubicBezTo>
                  <a:pt x="15767" y="44015"/>
                  <a:pt x="22401" y="40656"/>
                  <a:pt x="26209" y="34945"/>
                </a:cubicBezTo>
                <a:cubicBezTo>
                  <a:pt x="35357" y="21223"/>
                  <a:pt x="27766" y="29479"/>
                  <a:pt x="43681" y="20385"/>
                </a:cubicBezTo>
                <a:cubicBezTo>
                  <a:pt x="51581" y="15871"/>
                  <a:pt x="54805" y="11515"/>
                  <a:pt x="64066" y="8737"/>
                </a:cubicBezTo>
                <a:cubicBezTo>
                  <a:pt x="69722" y="7040"/>
                  <a:pt x="75775" y="7105"/>
                  <a:pt x="81539" y="5824"/>
                </a:cubicBezTo>
                <a:cubicBezTo>
                  <a:pt x="84535" y="5158"/>
                  <a:pt x="87324" y="3755"/>
                  <a:pt x="90275" y="2912"/>
                </a:cubicBezTo>
                <a:cubicBezTo>
                  <a:pt x="94123" y="1813"/>
                  <a:pt x="98040" y="971"/>
                  <a:pt x="101923" y="0"/>
                </a:cubicBezTo>
                <a:lnTo>
                  <a:pt x="285386" y="2912"/>
                </a:lnTo>
                <a:cubicBezTo>
                  <a:pt x="291516" y="3098"/>
                  <a:pt x="306198" y="12573"/>
                  <a:pt x="308683" y="14561"/>
                </a:cubicBezTo>
                <a:cubicBezTo>
                  <a:pt x="314043" y="18849"/>
                  <a:pt x="317931" y="24775"/>
                  <a:pt x="323243" y="29121"/>
                </a:cubicBezTo>
                <a:cubicBezTo>
                  <a:pt x="328661" y="33554"/>
                  <a:pt x="335484" y="36119"/>
                  <a:pt x="340716" y="40770"/>
                </a:cubicBezTo>
                <a:cubicBezTo>
                  <a:pt x="344343" y="43994"/>
                  <a:pt x="346256" y="48765"/>
                  <a:pt x="349452" y="52418"/>
                </a:cubicBezTo>
                <a:cubicBezTo>
                  <a:pt x="353068" y="56551"/>
                  <a:pt x="357217" y="60184"/>
                  <a:pt x="361100" y="64067"/>
                </a:cubicBezTo>
                <a:cubicBezTo>
                  <a:pt x="362071" y="66979"/>
                  <a:pt x="362489" y="70138"/>
                  <a:pt x="364012" y="72803"/>
                </a:cubicBezTo>
                <a:cubicBezTo>
                  <a:pt x="366420" y="77017"/>
                  <a:pt x="369928" y="80502"/>
                  <a:pt x="372749" y="84451"/>
                </a:cubicBezTo>
                <a:cubicBezTo>
                  <a:pt x="374783" y="87299"/>
                  <a:pt x="376632" y="90276"/>
                  <a:pt x="378573" y="93188"/>
                </a:cubicBezTo>
                <a:cubicBezTo>
                  <a:pt x="386934" y="126632"/>
                  <a:pt x="375242" y="85415"/>
                  <a:pt x="387309" y="113572"/>
                </a:cubicBezTo>
                <a:cubicBezTo>
                  <a:pt x="388886" y="117251"/>
                  <a:pt x="389121" y="121373"/>
                  <a:pt x="390221" y="125221"/>
                </a:cubicBezTo>
                <a:cubicBezTo>
                  <a:pt x="398580" y="154475"/>
                  <a:pt x="386939" y="109177"/>
                  <a:pt x="396046" y="145605"/>
                </a:cubicBezTo>
                <a:cubicBezTo>
                  <a:pt x="394104" y="163078"/>
                  <a:pt x="393511" y="180753"/>
                  <a:pt x="390221" y="198023"/>
                </a:cubicBezTo>
                <a:cubicBezTo>
                  <a:pt x="389566" y="201461"/>
                  <a:pt x="386872" y="204285"/>
                  <a:pt x="384397" y="206760"/>
                </a:cubicBezTo>
                <a:cubicBezTo>
                  <a:pt x="379293" y="211865"/>
                  <a:pt x="373556" y="213602"/>
                  <a:pt x="366925" y="215496"/>
                </a:cubicBezTo>
                <a:cubicBezTo>
                  <a:pt x="363077" y="216596"/>
                  <a:pt x="359271" y="218158"/>
                  <a:pt x="355276" y="218408"/>
                </a:cubicBezTo>
                <a:cubicBezTo>
                  <a:pt x="328132" y="220104"/>
                  <a:pt x="300917" y="220349"/>
                  <a:pt x="273737" y="221320"/>
                </a:cubicBezTo>
                <a:cubicBezTo>
                  <a:pt x="247525" y="227873"/>
                  <a:pt x="279694" y="220327"/>
                  <a:pt x="238792" y="227144"/>
                </a:cubicBezTo>
                <a:cubicBezTo>
                  <a:pt x="234844" y="227802"/>
                  <a:pt x="230992" y="228957"/>
                  <a:pt x="227144" y="230056"/>
                </a:cubicBezTo>
                <a:cubicBezTo>
                  <a:pt x="224192" y="230899"/>
                  <a:pt x="288783" y="230056"/>
                  <a:pt x="265001" y="230056"/>
                </a:cubicBezTo>
                <a:close/>
              </a:path>
            </a:pathLst>
          </a:custGeom>
          <a:noFill/>
          <a:ln>
            <a:solidFill>
              <a:srgbClr val="3B38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 5"/>
          <p:cNvSpPr/>
          <p:nvPr/>
        </p:nvSpPr>
        <p:spPr>
          <a:xfrm>
            <a:off x="5305073" y="4043164"/>
            <a:ext cx="923334" cy="247529"/>
          </a:xfrm>
          <a:custGeom>
            <a:avLst/>
            <a:gdLst>
              <a:gd name="connsiteX0" fmla="*/ 55330 w 923334"/>
              <a:gd name="connsiteY0" fmla="*/ 206759 h 247529"/>
              <a:gd name="connsiteX1" fmla="*/ 49506 w 923334"/>
              <a:gd name="connsiteY1" fmla="*/ 177638 h 247529"/>
              <a:gd name="connsiteX2" fmla="*/ 43682 w 923334"/>
              <a:gd name="connsiteY2" fmla="*/ 163078 h 247529"/>
              <a:gd name="connsiteX3" fmla="*/ 37858 w 923334"/>
              <a:gd name="connsiteY3" fmla="*/ 125220 h 247529"/>
              <a:gd name="connsiteX4" fmla="*/ 40770 w 923334"/>
              <a:gd name="connsiteY4" fmla="*/ 75715 h 247529"/>
              <a:gd name="connsiteX5" fmla="*/ 46594 w 923334"/>
              <a:gd name="connsiteY5" fmla="*/ 66978 h 247529"/>
              <a:gd name="connsiteX6" fmla="*/ 64067 w 923334"/>
              <a:gd name="connsiteY6" fmla="*/ 52418 h 247529"/>
              <a:gd name="connsiteX7" fmla="*/ 87363 w 923334"/>
              <a:gd name="connsiteY7" fmla="*/ 43682 h 247529"/>
              <a:gd name="connsiteX8" fmla="*/ 99012 w 923334"/>
              <a:gd name="connsiteY8" fmla="*/ 49506 h 247529"/>
              <a:gd name="connsiteX9" fmla="*/ 119397 w 923334"/>
              <a:gd name="connsiteY9" fmla="*/ 75715 h 247529"/>
              <a:gd name="connsiteX10" fmla="*/ 128133 w 923334"/>
              <a:gd name="connsiteY10" fmla="*/ 90275 h 247529"/>
              <a:gd name="connsiteX11" fmla="*/ 133957 w 923334"/>
              <a:gd name="connsiteY11" fmla="*/ 104836 h 247529"/>
              <a:gd name="connsiteX12" fmla="*/ 148518 w 923334"/>
              <a:gd name="connsiteY12" fmla="*/ 128133 h 247529"/>
              <a:gd name="connsiteX13" fmla="*/ 151430 w 923334"/>
              <a:gd name="connsiteY13" fmla="*/ 142693 h 247529"/>
              <a:gd name="connsiteX14" fmla="*/ 154342 w 923334"/>
              <a:gd name="connsiteY14" fmla="*/ 151429 h 247529"/>
              <a:gd name="connsiteX15" fmla="*/ 151430 w 923334"/>
              <a:gd name="connsiteY15" fmla="*/ 133957 h 247529"/>
              <a:gd name="connsiteX16" fmla="*/ 160166 w 923334"/>
              <a:gd name="connsiteY16" fmla="*/ 75715 h 247529"/>
              <a:gd name="connsiteX17" fmla="*/ 168902 w 923334"/>
              <a:gd name="connsiteY17" fmla="*/ 61154 h 247529"/>
              <a:gd name="connsiteX18" fmla="*/ 195111 w 923334"/>
              <a:gd name="connsiteY18" fmla="*/ 32033 h 247529"/>
              <a:gd name="connsiteX19" fmla="*/ 203848 w 923334"/>
              <a:gd name="connsiteY19" fmla="*/ 29121 h 247529"/>
              <a:gd name="connsiteX20" fmla="*/ 218408 w 923334"/>
              <a:gd name="connsiteY20" fmla="*/ 20385 h 247529"/>
              <a:gd name="connsiteX21" fmla="*/ 273738 w 923334"/>
              <a:gd name="connsiteY21" fmla="*/ 26209 h 247529"/>
              <a:gd name="connsiteX22" fmla="*/ 285386 w 923334"/>
              <a:gd name="connsiteY22" fmla="*/ 29121 h 247529"/>
              <a:gd name="connsiteX23" fmla="*/ 302859 w 923334"/>
              <a:gd name="connsiteY23" fmla="*/ 43682 h 247529"/>
              <a:gd name="connsiteX24" fmla="*/ 314507 w 923334"/>
              <a:gd name="connsiteY24" fmla="*/ 52418 h 247529"/>
              <a:gd name="connsiteX25" fmla="*/ 323244 w 923334"/>
              <a:gd name="connsiteY25" fmla="*/ 69891 h 247529"/>
              <a:gd name="connsiteX26" fmla="*/ 326156 w 923334"/>
              <a:gd name="connsiteY26" fmla="*/ 78627 h 247529"/>
              <a:gd name="connsiteX27" fmla="*/ 331980 w 923334"/>
              <a:gd name="connsiteY27" fmla="*/ 107748 h 247529"/>
              <a:gd name="connsiteX28" fmla="*/ 329068 w 923334"/>
              <a:gd name="connsiteY28" fmla="*/ 168902 h 247529"/>
              <a:gd name="connsiteX29" fmla="*/ 326156 w 923334"/>
              <a:gd name="connsiteY29" fmla="*/ 157254 h 247529"/>
              <a:gd name="connsiteX30" fmla="*/ 331980 w 923334"/>
              <a:gd name="connsiteY30" fmla="*/ 84451 h 247529"/>
              <a:gd name="connsiteX31" fmla="*/ 334892 w 923334"/>
              <a:gd name="connsiteY31" fmla="*/ 75715 h 247529"/>
              <a:gd name="connsiteX32" fmla="*/ 358189 w 923334"/>
              <a:gd name="connsiteY32" fmla="*/ 55330 h 247529"/>
              <a:gd name="connsiteX33" fmla="*/ 366925 w 923334"/>
              <a:gd name="connsiteY33" fmla="*/ 52418 h 247529"/>
              <a:gd name="connsiteX34" fmla="*/ 384398 w 923334"/>
              <a:gd name="connsiteY34" fmla="*/ 43682 h 247529"/>
              <a:gd name="connsiteX35" fmla="*/ 413519 w 923334"/>
              <a:gd name="connsiteY35" fmla="*/ 52418 h 247529"/>
              <a:gd name="connsiteX36" fmla="*/ 428079 w 923334"/>
              <a:gd name="connsiteY36" fmla="*/ 66978 h 247529"/>
              <a:gd name="connsiteX37" fmla="*/ 445552 w 923334"/>
              <a:gd name="connsiteY37" fmla="*/ 90275 h 247529"/>
              <a:gd name="connsiteX38" fmla="*/ 468849 w 923334"/>
              <a:gd name="connsiteY38" fmla="*/ 136869 h 247529"/>
              <a:gd name="connsiteX39" fmla="*/ 500882 w 923334"/>
              <a:gd name="connsiteY39" fmla="*/ 186375 h 247529"/>
              <a:gd name="connsiteX40" fmla="*/ 509618 w 923334"/>
              <a:gd name="connsiteY40" fmla="*/ 212584 h 247529"/>
              <a:gd name="connsiteX41" fmla="*/ 518355 w 923334"/>
              <a:gd name="connsiteY41" fmla="*/ 198023 h 247529"/>
              <a:gd name="connsiteX42" fmla="*/ 535827 w 923334"/>
              <a:gd name="connsiteY42" fmla="*/ 160166 h 247529"/>
              <a:gd name="connsiteX43" fmla="*/ 553300 w 923334"/>
              <a:gd name="connsiteY43" fmla="*/ 136869 h 247529"/>
              <a:gd name="connsiteX44" fmla="*/ 564948 w 923334"/>
              <a:gd name="connsiteY44" fmla="*/ 122308 h 247529"/>
              <a:gd name="connsiteX45" fmla="*/ 576597 w 923334"/>
              <a:gd name="connsiteY45" fmla="*/ 104836 h 247529"/>
              <a:gd name="connsiteX46" fmla="*/ 579509 w 923334"/>
              <a:gd name="connsiteY46" fmla="*/ 96099 h 247529"/>
              <a:gd name="connsiteX47" fmla="*/ 588245 w 923334"/>
              <a:gd name="connsiteY47" fmla="*/ 81539 h 247529"/>
              <a:gd name="connsiteX48" fmla="*/ 599893 w 923334"/>
              <a:gd name="connsiteY48" fmla="*/ 64066 h 247529"/>
              <a:gd name="connsiteX49" fmla="*/ 620278 w 923334"/>
              <a:gd name="connsiteY49" fmla="*/ 90275 h 247529"/>
              <a:gd name="connsiteX50" fmla="*/ 631927 w 923334"/>
              <a:gd name="connsiteY50" fmla="*/ 136869 h 247529"/>
              <a:gd name="connsiteX51" fmla="*/ 646487 w 923334"/>
              <a:gd name="connsiteY51" fmla="*/ 174726 h 247529"/>
              <a:gd name="connsiteX52" fmla="*/ 658135 w 923334"/>
              <a:gd name="connsiteY52" fmla="*/ 171814 h 247529"/>
              <a:gd name="connsiteX53" fmla="*/ 669784 w 923334"/>
              <a:gd name="connsiteY53" fmla="*/ 157254 h 247529"/>
              <a:gd name="connsiteX54" fmla="*/ 678520 w 923334"/>
              <a:gd name="connsiteY54" fmla="*/ 148517 h 247529"/>
              <a:gd name="connsiteX55" fmla="*/ 684344 w 923334"/>
              <a:gd name="connsiteY55" fmla="*/ 136869 h 247529"/>
              <a:gd name="connsiteX56" fmla="*/ 693081 w 923334"/>
              <a:gd name="connsiteY56" fmla="*/ 128133 h 247529"/>
              <a:gd name="connsiteX57" fmla="*/ 701817 w 923334"/>
              <a:gd name="connsiteY57" fmla="*/ 116484 h 247529"/>
              <a:gd name="connsiteX58" fmla="*/ 716378 w 923334"/>
              <a:gd name="connsiteY58" fmla="*/ 93187 h 247529"/>
              <a:gd name="connsiteX59" fmla="*/ 730938 w 923334"/>
              <a:gd name="connsiteY59" fmla="*/ 75715 h 247529"/>
              <a:gd name="connsiteX60" fmla="*/ 765883 w 923334"/>
              <a:gd name="connsiteY60" fmla="*/ 101924 h 247529"/>
              <a:gd name="connsiteX61" fmla="*/ 821213 w 923334"/>
              <a:gd name="connsiteY61" fmla="*/ 183463 h 247529"/>
              <a:gd name="connsiteX62" fmla="*/ 835774 w 923334"/>
              <a:gd name="connsiteY62" fmla="*/ 203847 h 247529"/>
              <a:gd name="connsiteX63" fmla="*/ 847422 w 923334"/>
              <a:gd name="connsiteY63" fmla="*/ 221320 h 247529"/>
              <a:gd name="connsiteX64" fmla="*/ 861983 w 923334"/>
              <a:gd name="connsiteY64" fmla="*/ 235880 h 247529"/>
              <a:gd name="connsiteX65" fmla="*/ 885279 w 923334"/>
              <a:gd name="connsiteY65" fmla="*/ 189287 h 247529"/>
              <a:gd name="connsiteX66" fmla="*/ 894016 w 923334"/>
              <a:gd name="connsiteY66" fmla="*/ 171814 h 247529"/>
              <a:gd name="connsiteX67" fmla="*/ 905664 w 923334"/>
              <a:gd name="connsiteY67" fmla="*/ 154341 h 247529"/>
              <a:gd name="connsiteX68" fmla="*/ 920225 w 923334"/>
              <a:gd name="connsiteY68" fmla="*/ 128133 h 247529"/>
              <a:gd name="connsiteX69" fmla="*/ 882367 w 923334"/>
              <a:gd name="connsiteY69" fmla="*/ 125220 h 247529"/>
              <a:gd name="connsiteX70" fmla="*/ 809565 w 923334"/>
              <a:gd name="connsiteY70" fmla="*/ 154341 h 247529"/>
              <a:gd name="connsiteX71" fmla="*/ 789180 w 923334"/>
              <a:gd name="connsiteY71" fmla="*/ 160166 h 247529"/>
              <a:gd name="connsiteX72" fmla="*/ 771707 w 923334"/>
              <a:gd name="connsiteY72" fmla="*/ 165990 h 247529"/>
              <a:gd name="connsiteX73" fmla="*/ 757147 w 923334"/>
              <a:gd name="connsiteY73" fmla="*/ 171814 h 247529"/>
              <a:gd name="connsiteX74" fmla="*/ 739674 w 923334"/>
              <a:gd name="connsiteY74" fmla="*/ 180550 h 247529"/>
              <a:gd name="connsiteX75" fmla="*/ 728026 w 923334"/>
              <a:gd name="connsiteY75" fmla="*/ 177638 h 247529"/>
              <a:gd name="connsiteX76" fmla="*/ 725114 w 923334"/>
              <a:gd name="connsiteY76" fmla="*/ 163078 h 247529"/>
              <a:gd name="connsiteX77" fmla="*/ 719290 w 923334"/>
              <a:gd name="connsiteY77" fmla="*/ 151429 h 247529"/>
              <a:gd name="connsiteX78" fmla="*/ 710553 w 923334"/>
              <a:gd name="connsiteY78" fmla="*/ 128133 h 247529"/>
              <a:gd name="connsiteX79" fmla="*/ 707641 w 923334"/>
              <a:gd name="connsiteY79" fmla="*/ 99012 h 247529"/>
              <a:gd name="connsiteX80" fmla="*/ 695993 w 923334"/>
              <a:gd name="connsiteY80" fmla="*/ 101924 h 247529"/>
              <a:gd name="connsiteX81" fmla="*/ 687256 w 923334"/>
              <a:gd name="connsiteY81" fmla="*/ 116484 h 247529"/>
              <a:gd name="connsiteX82" fmla="*/ 661048 w 923334"/>
              <a:gd name="connsiteY82" fmla="*/ 142693 h 247529"/>
              <a:gd name="connsiteX83" fmla="*/ 652311 w 923334"/>
              <a:gd name="connsiteY83" fmla="*/ 154341 h 247529"/>
              <a:gd name="connsiteX84" fmla="*/ 611542 w 923334"/>
              <a:gd name="connsiteY84" fmla="*/ 177638 h 247529"/>
              <a:gd name="connsiteX85" fmla="*/ 594069 w 923334"/>
              <a:gd name="connsiteY85" fmla="*/ 180550 h 247529"/>
              <a:gd name="connsiteX86" fmla="*/ 567860 w 923334"/>
              <a:gd name="connsiteY86" fmla="*/ 186375 h 247529"/>
              <a:gd name="connsiteX87" fmla="*/ 530003 w 923334"/>
              <a:gd name="connsiteY87" fmla="*/ 183463 h 247529"/>
              <a:gd name="connsiteX88" fmla="*/ 518355 w 923334"/>
              <a:gd name="connsiteY88" fmla="*/ 177638 h 247529"/>
              <a:gd name="connsiteX89" fmla="*/ 503794 w 923334"/>
              <a:gd name="connsiteY89" fmla="*/ 163078 h 247529"/>
              <a:gd name="connsiteX90" fmla="*/ 497970 w 923334"/>
              <a:gd name="connsiteY90" fmla="*/ 139781 h 247529"/>
              <a:gd name="connsiteX91" fmla="*/ 492146 w 923334"/>
              <a:gd name="connsiteY91" fmla="*/ 122308 h 247529"/>
              <a:gd name="connsiteX92" fmla="*/ 489234 w 923334"/>
              <a:gd name="connsiteY92" fmla="*/ 87363 h 247529"/>
              <a:gd name="connsiteX93" fmla="*/ 471761 w 923334"/>
              <a:gd name="connsiteY93" fmla="*/ 96099 h 247529"/>
              <a:gd name="connsiteX94" fmla="*/ 457200 w 923334"/>
              <a:gd name="connsiteY94" fmla="*/ 116484 h 247529"/>
              <a:gd name="connsiteX95" fmla="*/ 433904 w 923334"/>
              <a:gd name="connsiteY95" fmla="*/ 145605 h 247529"/>
              <a:gd name="connsiteX96" fmla="*/ 384398 w 923334"/>
              <a:gd name="connsiteY96" fmla="*/ 200935 h 247529"/>
              <a:gd name="connsiteX97" fmla="*/ 349453 w 923334"/>
              <a:gd name="connsiteY97" fmla="*/ 241705 h 247529"/>
              <a:gd name="connsiteX98" fmla="*/ 337804 w 923334"/>
              <a:gd name="connsiteY98" fmla="*/ 247529 h 247529"/>
              <a:gd name="connsiteX99" fmla="*/ 320332 w 923334"/>
              <a:gd name="connsiteY99" fmla="*/ 241705 h 247529"/>
              <a:gd name="connsiteX100" fmla="*/ 308683 w 923334"/>
              <a:gd name="connsiteY100" fmla="*/ 206759 h 247529"/>
              <a:gd name="connsiteX101" fmla="*/ 299947 w 923334"/>
              <a:gd name="connsiteY101" fmla="*/ 177638 h 247529"/>
              <a:gd name="connsiteX102" fmla="*/ 297035 w 923334"/>
              <a:gd name="connsiteY102" fmla="*/ 154341 h 247529"/>
              <a:gd name="connsiteX103" fmla="*/ 294123 w 923334"/>
              <a:gd name="connsiteY103" fmla="*/ 90275 h 247529"/>
              <a:gd name="connsiteX104" fmla="*/ 291211 w 923334"/>
              <a:gd name="connsiteY104" fmla="*/ 81539 h 247529"/>
              <a:gd name="connsiteX105" fmla="*/ 288299 w 923334"/>
              <a:gd name="connsiteY105" fmla="*/ 69891 h 247529"/>
              <a:gd name="connsiteX106" fmla="*/ 282474 w 923334"/>
              <a:gd name="connsiteY106" fmla="*/ 58242 h 247529"/>
              <a:gd name="connsiteX107" fmla="*/ 279562 w 923334"/>
              <a:gd name="connsiteY107" fmla="*/ 49506 h 247529"/>
              <a:gd name="connsiteX108" fmla="*/ 270826 w 923334"/>
              <a:gd name="connsiteY108" fmla="*/ 43682 h 247529"/>
              <a:gd name="connsiteX109" fmla="*/ 232969 w 923334"/>
              <a:gd name="connsiteY109" fmla="*/ 58242 h 247529"/>
              <a:gd name="connsiteX110" fmla="*/ 189287 w 923334"/>
              <a:gd name="connsiteY110" fmla="*/ 110660 h 247529"/>
              <a:gd name="connsiteX111" fmla="*/ 133957 w 923334"/>
              <a:gd name="connsiteY111" fmla="*/ 165990 h 247529"/>
              <a:gd name="connsiteX112" fmla="*/ 107748 w 923334"/>
              <a:gd name="connsiteY112" fmla="*/ 186375 h 247529"/>
              <a:gd name="connsiteX113" fmla="*/ 90276 w 923334"/>
              <a:gd name="connsiteY113" fmla="*/ 198023 h 247529"/>
              <a:gd name="connsiteX114" fmla="*/ 58242 w 923334"/>
              <a:gd name="connsiteY114" fmla="*/ 224232 h 247529"/>
              <a:gd name="connsiteX115" fmla="*/ 46594 w 923334"/>
              <a:gd name="connsiteY115" fmla="*/ 221320 h 247529"/>
              <a:gd name="connsiteX116" fmla="*/ 43682 w 923334"/>
              <a:gd name="connsiteY116" fmla="*/ 212584 h 247529"/>
              <a:gd name="connsiteX117" fmla="*/ 37858 w 923334"/>
              <a:gd name="connsiteY117" fmla="*/ 200935 h 247529"/>
              <a:gd name="connsiteX118" fmla="*/ 32034 w 923334"/>
              <a:gd name="connsiteY118" fmla="*/ 183463 h 247529"/>
              <a:gd name="connsiteX119" fmla="*/ 20385 w 923334"/>
              <a:gd name="connsiteY119" fmla="*/ 157254 h 247529"/>
              <a:gd name="connsiteX120" fmla="*/ 8737 w 923334"/>
              <a:gd name="connsiteY120" fmla="*/ 133957 h 247529"/>
              <a:gd name="connsiteX121" fmla="*/ 5825 w 923334"/>
              <a:gd name="connsiteY121" fmla="*/ 113572 h 247529"/>
              <a:gd name="connsiteX122" fmla="*/ 0 w 923334"/>
              <a:gd name="connsiteY122" fmla="*/ 96099 h 247529"/>
              <a:gd name="connsiteX123" fmla="*/ 11649 w 923334"/>
              <a:gd name="connsiteY123" fmla="*/ 66978 h 247529"/>
              <a:gd name="connsiteX124" fmla="*/ 66979 w 923334"/>
              <a:gd name="connsiteY124" fmla="*/ 119396 h 247529"/>
              <a:gd name="connsiteX125" fmla="*/ 128133 w 923334"/>
              <a:gd name="connsiteY125" fmla="*/ 154341 h 247529"/>
              <a:gd name="connsiteX126" fmla="*/ 168902 w 923334"/>
              <a:gd name="connsiteY126" fmla="*/ 177638 h 247529"/>
              <a:gd name="connsiteX127" fmla="*/ 183463 w 923334"/>
              <a:gd name="connsiteY127" fmla="*/ 174726 h 247529"/>
              <a:gd name="connsiteX128" fmla="*/ 189287 w 923334"/>
              <a:gd name="connsiteY128" fmla="*/ 165990 h 247529"/>
              <a:gd name="connsiteX129" fmla="*/ 198023 w 923334"/>
              <a:gd name="connsiteY129" fmla="*/ 148517 h 247529"/>
              <a:gd name="connsiteX130" fmla="*/ 212584 w 923334"/>
              <a:gd name="connsiteY130" fmla="*/ 113572 h 247529"/>
              <a:gd name="connsiteX131" fmla="*/ 218408 w 923334"/>
              <a:gd name="connsiteY131" fmla="*/ 101924 h 247529"/>
              <a:gd name="connsiteX132" fmla="*/ 224232 w 923334"/>
              <a:gd name="connsiteY132" fmla="*/ 87363 h 247529"/>
              <a:gd name="connsiteX133" fmla="*/ 227144 w 923334"/>
              <a:gd name="connsiteY133" fmla="*/ 78627 h 247529"/>
              <a:gd name="connsiteX134" fmla="*/ 232969 w 923334"/>
              <a:gd name="connsiteY134" fmla="*/ 69891 h 247529"/>
              <a:gd name="connsiteX135" fmla="*/ 238793 w 923334"/>
              <a:gd name="connsiteY135" fmla="*/ 52418 h 247529"/>
              <a:gd name="connsiteX136" fmla="*/ 241705 w 923334"/>
              <a:gd name="connsiteY136" fmla="*/ 43682 h 247529"/>
              <a:gd name="connsiteX137" fmla="*/ 247529 w 923334"/>
              <a:gd name="connsiteY137" fmla="*/ 37857 h 247529"/>
              <a:gd name="connsiteX138" fmla="*/ 262090 w 923334"/>
              <a:gd name="connsiteY138" fmla="*/ 23297 h 247529"/>
              <a:gd name="connsiteX139" fmla="*/ 273738 w 923334"/>
              <a:gd name="connsiteY139" fmla="*/ 20385 h 247529"/>
              <a:gd name="connsiteX140" fmla="*/ 294123 w 923334"/>
              <a:gd name="connsiteY140" fmla="*/ 23297 h 247529"/>
              <a:gd name="connsiteX141" fmla="*/ 320332 w 923334"/>
              <a:gd name="connsiteY141" fmla="*/ 43682 h 247529"/>
              <a:gd name="connsiteX142" fmla="*/ 343628 w 923334"/>
              <a:gd name="connsiteY142" fmla="*/ 58242 h 247529"/>
              <a:gd name="connsiteX143" fmla="*/ 366925 w 923334"/>
              <a:gd name="connsiteY143" fmla="*/ 69891 h 247529"/>
              <a:gd name="connsiteX144" fmla="*/ 390222 w 923334"/>
              <a:gd name="connsiteY144" fmla="*/ 87363 h 247529"/>
              <a:gd name="connsiteX145" fmla="*/ 419343 w 923334"/>
              <a:gd name="connsiteY145" fmla="*/ 99012 h 247529"/>
              <a:gd name="connsiteX146" fmla="*/ 436816 w 923334"/>
              <a:gd name="connsiteY146" fmla="*/ 110660 h 247529"/>
              <a:gd name="connsiteX147" fmla="*/ 454288 w 923334"/>
              <a:gd name="connsiteY147" fmla="*/ 119396 h 247529"/>
              <a:gd name="connsiteX148" fmla="*/ 463025 w 923334"/>
              <a:gd name="connsiteY148" fmla="*/ 125220 h 247529"/>
              <a:gd name="connsiteX149" fmla="*/ 474673 w 923334"/>
              <a:gd name="connsiteY149" fmla="*/ 128133 h 247529"/>
              <a:gd name="connsiteX150" fmla="*/ 483409 w 923334"/>
              <a:gd name="connsiteY150" fmla="*/ 131045 h 247529"/>
              <a:gd name="connsiteX151" fmla="*/ 497970 w 923334"/>
              <a:gd name="connsiteY151" fmla="*/ 128133 h 247529"/>
              <a:gd name="connsiteX152" fmla="*/ 515442 w 923334"/>
              <a:gd name="connsiteY152" fmla="*/ 104836 h 247529"/>
              <a:gd name="connsiteX153" fmla="*/ 547476 w 923334"/>
              <a:gd name="connsiteY153" fmla="*/ 64066 h 247529"/>
              <a:gd name="connsiteX154" fmla="*/ 559124 w 923334"/>
              <a:gd name="connsiteY154" fmla="*/ 43682 h 247529"/>
              <a:gd name="connsiteX155" fmla="*/ 567860 w 923334"/>
              <a:gd name="connsiteY155" fmla="*/ 40770 h 247529"/>
              <a:gd name="connsiteX156" fmla="*/ 576597 w 923334"/>
              <a:gd name="connsiteY156" fmla="*/ 58242 h 247529"/>
              <a:gd name="connsiteX157" fmla="*/ 579509 w 923334"/>
              <a:gd name="connsiteY157" fmla="*/ 78627 h 247529"/>
              <a:gd name="connsiteX158" fmla="*/ 588245 w 923334"/>
              <a:gd name="connsiteY158" fmla="*/ 84451 h 247529"/>
              <a:gd name="connsiteX159" fmla="*/ 602806 w 923334"/>
              <a:gd name="connsiteY159" fmla="*/ 75715 h 247529"/>
              <a:gd name="connsiteX160" fmla="*/ 629014 w 923334"/>
              <a:gd name="connsiteY160" fmla="*/ 40770 h 247529"/>
              <a:gd name="connsiteX161" fmla="*/ 652311 w 923334"/>
              <a:gd name="connsiteY161" fmla="*/ 11648 h 247529"/>
              <a:gd name="connsiteX162" fmla="*/ 669784 w 923334"/>
              <a:gd name="connsiteY162" fmla="*/ 0 h 247529"/>
              <a:gd name="connsiteX163" fmla="*/ 684344 w 923334"/>
              <a:gd name="connsiteY163" fmla="*/ 11648 h 247529"/>
              <a:gd name="connsiteX164" fmla="*/ 701817 w 923334"/>
              <a:gd name="connsiteY164" fmla="*/ 49506 h 247529"/>
              <a:gd name="connsiteX165" fmla="*/ 704729 w 923334"/>
              <a:gd name="connsiteY165" fmla="*/ 58242 h 247529"/>
              <a:gd name="connsiteX166" fmla="*/ 716378 w 923334"/>
              <a:gd name="connsiteY166" fmla="*/ 75715 h 247529"/>
              <a:gd name="connsiteX167" fmla="*/ 722202 w 923334"/>
              <a:gd name="connsiteY167" fmla="*/ 84451 h 247529"/>
              <a:gd name="connsiteX168" fmla="*/ 733850 w 923334"/>
              <a:gd name="connsiteY168" fmla="*/ 87363 h 247529"/>
              <a:gd name="connsiteX169" fmla="*/ 760059 w 923334"/>
              <a:gd name="connsiteY169" fmla="*/ 64066 h 247529"/>
              <a:gd name="connsiteX170" fmla="*/ 768795 w 923334"/>
              <a:gd name="connsiteY170" fmla="*/ 58242 h 247529"/>
              <a:gd name="connsiteX171" fmla="*/ 777532 w 923334"/>
              <a:gd name="connsiteY171" fmla="*/ 55330 h 247529"/>
              <a:gd name="connsiteX172" fmla="*/ 786268 w 923334"/>
              <a:gd name="connsiteY172" fmla="*/ 49506 h 247529"/>
              <a:gd name="connsiteX173" fmla="*/ 821213 w 923334"/>
              <a:gd name="connsiteY173" fmla="*/ 55330 h 247529"/>
              <a:gd name="connsiteX174" fmla="*/ 824125 w 923334"/>
              <a:gd name="connsiteY174" fmla="*/ 64066 h 247529"/>
              <a:gd name="connsiteX175" fmla="*/ 838686 w 923334"/>
              <a:gd name="connsiteY175" fmla="*/ 84451 h 247529"/>
              <a:gd name="connsiteX176" fmla="*/ 847422 w 923334"/>
              <a:gd name="connsiteY176" fmla="*/ 99012 h 247529"/>
              <a:gd name="connsiteX177" fmla="*/ 850334 w 923334"/>
              <a:gd name="connsiteY177" fmla="*/ 110660 h 247529"/>
              <a:gd name="connsiteX178" fmla="*/ 864895 w 923334"/>
              <a:gd name="connsiteY178" fmla="*/ 128133 h 247529"/>
              <a:gd name="connsiteX179" fmla="*/ 888192 w 923334"/>
              <a:gd name="connsiteY179" fmla="*/ 160166 h 247529"/>
              <a:gd name="connsiteX180" fmla="*/ 896928 w 923334"/>
              <a:gd name="connsiteY180" fmla="*/ 168902 h 247529"/>
              <a:gd name="connsiteX181" fmla="*/ 902752 w 923334"/>
              <a:gd name="connsiteY181" fmla="*/ 177638 h 247529"/>
              <a:gd name="connsiteX182" fmla="*/ 911488 w 923334"/>
              <a:gd name="connsiteY182" fmla="*/ 189287 h 247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923334" h="247529">
                <a:moveTo>
                  <a:pt x="55330" y="206759"/>
                </a:moveTo>
                <a:cubicBezTo>
                  <a:pt x="53389" y="197052"/>
                  <a:pt x="52057" y="187203"/>
                  <a:pt x="49506" y="177638"/>
                </a:cubicBezTo>
                <a:cubicBezTo>
                  <a:pt x="48159" y="172587"/>
                  <a:pt x="45057" y="168121"/>
                  <a:pt x="43682" y="163078"/>
                </a:cubicBezTo>
                <a:cubicBezTo>
                  <a:pt x="42470" y="158634"/>
                  <a:pt x="38317" y="128434"/>
                  <a:pt x="37858" y="125220"/>
                </a:cubicBezTo>
                <a:cubicBezTo>
                  <a:pt x="38829" y="108718"/>
                  <a:pt x="38318" y="92062"/>
                  <a:pt x="40770" y="75715"/>
                </a:cubicBezTo>
                <a:cubicBezTo>
                  <a:pt x="41289" y="72254"/>
                  <a:pt x="44353" y="69667"/>
                  <a:pt x="46594" y="66978"/>
                </a:cubicBezTo>
                <a:cubicBezTo>
                  <a:pt x="51195" y="61456"/>
                  <a:pt x="57521" y="55691"/>
                  <a:pt x="64067" y="52418"/>
                </a:cubicBezTo>
                <a:cubicBezTo>
                  <a:pt x="71032" y="48936"/>
                  <a:pt x="79802" y="46202"/>
                  <a:pt x="87363" y="43682"/>
                </a:cubicBezTo>
                <a:cubicBezTo>
                  <a:pt x="91246" y="45623"/>
                  <a:pt x="95479" y="46983"/>
                  <a:pt x="99012" y="49506"/>
                </a:cubicBezTo>
                <a:cubicBezTo>
                  <a:pt x="107157" y="55323"/>
                  <a:pt x="114882" y="68190"/>
                  <a:pt x="119397" y="75715"/>
                </a:cubicBezTo>
                <a:cubicBezTo>
                  <a:pt x="122309" y="80568"/>
                  <a:pt x="125602" y="85213"/>
                  <a:pt x="128133" y="90275"/>
                </a:cubicBezTo>
                <a:cubicBezTo>
                  <a:pt x="130471" y="94951"/>
                  <a:pt x="131619" y="100160"/>
                  <a:pt x="133957" y="104836"/>
                </a:cubicBezTo>
                <a:cubicBezTo>
                  <a:pt x="137470" y="111862"/>
                  <a:pt x="143897" y="121202"/>
                  <a:pt x="148518" y="128133"/>
                </a:cubicBezTo>
                <a:cubicBezTo>
                  <a:pt x="149489" y="132986"/>
                  <a:pt x="150230" y="137891"/>
                  <a:pt x="151430" y="142693"/>
                </a:cubicBezTo>
                <a:cubicBezTo>
                  <a:pt x="152174" y="145671"/>
                  <a:pt x="154342" y="154499"/>
                  <a:pt x="154342" y="151429"/>
                </a:cubicBezTo>
                <a:cubicBezTo>
                  <a:pt x="154342" y="145525"/>
                  <a:pt x="152401" y="139781"/>
                  <a:pt x="151430" y="133957"/>
                </a:cubicBezTo>
                <a:cubicBezTo>
                  <a:pt x="154342" y="114543"/>
                  <a:pt x="155585" y="94804"/>
                  <a:pt x="160166" y="75715"/>
                </a:cubicBezTo>
                <a:cubicBezTo>
                  <a:pt x="161487" y="70211"/>
                  <a:pt x="165573" y="65732"/>
                  <a:pt x="168902" y="61154"/>
                </a:cubicBezTo>
                <a:cubicBezTo>
                  <a:pt x="172031" y="56852"/>
                  <a:pt x="188929" y="36449"/>
                  <a:pt x="195111" y="32033"/>
                </a:cubicBezTo>
                <a:cubicBezTo>
                  <a:pt x="197609" y="30249"/>
                  <a:pt x="201102" y="30494"/>
                  <a:pt x="203848" y="29121"/>
                </a:cubicBezTo>
                <a:cubicBezTo>
                  <a:pt x="208910" y="26590"/>
                  <a:pt x="213555" y="23297"/>
                  <a:pt x="218408" y="20385"/>
                </a:cubicBezTo>
                <a:cubicBezTo>
                  <a:pt x="236851" y="22326"/>
                  <a:pt x="255349" y="23810"/>
                  <a:pt x="273738" y="26209"/>
                </a:cubicBezTo>
                <a:cubicBezTo>
                  <a:pt x="277707" y="26727"/>
                  <a:pt x="281806" y="27331"/>
                  <a:pt x="285386" y="29121"/>
                </a:cubicBezTo>
                <a:cubicBezTo>
                  <a:pt x="297036" y="34946"/>
                  <a:pt x="294845" y="37003"/>
                  <a:pt x="302859" y="43682"/>
                </a:cubicBezTo>
                <a:cubicBezTo>
                  <a:pt x="306587" y="46789"/>
                  <a:pt x="310624" y="49506"/>
                  <a:pt x="314507" y="52418"/>
                </a:cubicBezTo>
                <a:cubicBezTo>
                  <a:pt x="317419" y="58242"/>
                  <a:pt x="320599" y="63940"/>
                  <a:pt x="323244" y="69891"/>
                </a:cubicBezTo>
                <a:cubicBezTo>
                  <a:pt x="324491" y="72696"/>
                  <a:pt x="325313" y="75676"/>
                  <a:pt x="326156" y="78627"/>
                </a:cubicBezTo>
                <a:cubicBezTo>
                  <a:pt x="329631" y="90791"/>
                  <a:pt x="329692" y="94018"/>
                  <a:pt x="331980" y="107748"/>
                </a:cubicBezTo>
                <a:cubicBezTo>
                  <a:pt x="331009" y="128133"/>
                  <a:pt x="331452" y="148634"/>
                  <a:pt x="329068" y="168902"/>
                </a:cubicBezTo>
                <a:cubicBezTo>
                  <a:pt x="328600" y="172877"/>
                  <a:pt x="326018" y="161254"/>
                  <a:pt x="326156" y="157254"/>
                </a:cubicBezTo>
                <a:cubicBezTo>
                  <a:pt x="326995" y="132923"/>
                  <a:pt x="329387" y="108658"/>
                  <a:pt x="331980" y="84451"/>
                </a:cubicBezTo>
                <a:cubicBezTo>
                  <a:pt x="332307" y="81399"/>
                  <a:pt x="333519" y="78460"/>
                  <a:pt x="334892" y="75715"/>
                </a:cubicBezTo>
                <a:cubicBezTo>
                  <a:pt x="339649" y="66201"/>
                  <a:pt x="347703" y="58825"/>
                  <a:pt x="358189" y="55330"/>
                </a:cubicBezTo>
                <a:cubicBezTo>
                  <a:pt x="361101" y="54359"/>
                  <a:pt x="364180" y="53791"/>
                  <a:pt x="366925" y="52418"/>
                </a:cubicBezTo>
                <a:cubicBezTo>
                  <a:pt x="389506" y="41128"/>
                  <a:pt x="362441" y="51001"/>
                  <a:pt x="384398" y="43682"/>
                </a:cubicBezTo>
                <a:cubicBezTo>
                  <a:pt x="394105" y="46594"/>
                  <a:pt x="404577" y="47649"/>
                  <a:pt x="413519" y="52418"/>
                </a:cubicBezTo>
                <a:cubicBezTo>
                  <a:pt x="419575" y="55648"/>
                  <a:pt x="423645" y="61738"/>
                  <a:pt x="428079" y="66978"/>
                </a:cubicBezTo>
                <a:cubicBezTo>
                  <a:pt x="434349" y="74388"/>
                  <a:pt x="440630" y="81908"/>
                  <a:pt x="445552" y="90275"/>
                </a:cubicBezTo>
                <a:cubicBezTo>
                  <a:pt x="486644" y="160132"/>
                  <a:pt x="430955" y="78307"/>
                  <a:pt x="468849" y="136869"/>
                </a:cubicBezTo>
                <a:cubicBezTo>
                  <a:pt x="478448" y="151703"/>
                  <a:pt x="493444" y="169373"/>
                  <a:pt x="500882" y="186375"/>
                </a:cubicBezTo>
                <a:cubicBezTo>
                  <a:pt x="504573" y="194812"/>
                  <a:pt x="509618" y="212584"/>
                  <a:pt x="509618" y="212584"/>
                </a:cubicBezTo>
                <a:cubicBezTo>
                  <a:pt x="512530" y="207730"/>
                  <a:pt x="515824" y="203086"/>
                  <a:pt x="518355" y="198023"/>
                </a:cubicBezTo>
                <a:cubicBezTo>
                  <a:pt x="524462" y="185809"/>
                  <a:pt x="528359" y="171782"/>
                  <a:pt x="535827" y="160166"/>
                </a:cubicBezTo>
                <a:cubicBezTo>
                  <a:pt x="541076" y="152001"/>
                  <a:pt x="547915" y="144946"/>
                  <a:pt x="553300" y="136869"/>
                </a:cubicBezTo>
                <a:cubicBezTo>
                  <a:pt x="560647" y="125848"/>
                  <a:pt x="556649" y="130608"/>
                  <a:pt x="564948" y="122308"/>
                </a:cubicBezTo>
                <a:cubicBezTo>
                  <a:pt x="571636" y="95556"/>
                  <a:pt x="561970" y="123119"/>
                  <a:pt x="576597" y="104836"/>
                </a:cubicBezTo>
                <a:cubicBezTo>
                  <a:pt x="578515" y="102439"/>
                  <a:pt x="578136" y="98845"/>
                  <a:pt x="579509" y="96099"/>
                </a:cubicBezTo>
                <a:cubicBezTo>
                  <a:pt x="582040" y="91037"/>
                  <a:pt x="585206" y="86314"/>
                  <a:pt x="588245" y="81539"/>
                </a:cubicBezTo>
                <a:cubicBezTo>
                  <a:pt x="592003" y="75633"/>
                  <a:pt x="599893" y="64066"/>
                  <a:pt x="599893" y="64066"/>
                </a:cubicBezTo>
                <a:cubicBezTo>
                  <a:pt x="618415" y="68696"/>
                  <a:pt x="612567" y="63838"/>
                  <a:pt x="620278" y="90275"/>
                </a:cubicBezTo>
                <a:cubicBezTo>
                  <a:pt x="624761" y="105644"/>
                  <a:pt x="625981" y="122005"/>
                  <a:pt x="631927" y="136869"/>
                </a:cubicBezTo>
                <a:cubicBezTo>
                  <a:pt x="644715" y="168840"/>
                  <a:pt x="640269" y="156072"/>
                  <a:pt x="646487" y="174726"/>
                </a:cubicBezTo>
                <a:cubicBezTo>
                  <a:pt x="650370" y="173755"/>
                  <a:pt x="654933" y="174215"/>
                  <a:pt x="658135" y="171814"/>
                </a:cubicBezTo>
                <a:cubicBezTo>
                  <a:pt x="663107" y="168085"/>
                  <a:pt x="665691" y="161932"/>
                  <a:pt x="669784" y="157254"/>
                </a:cubicBezTo>
                <a:cubicBezTo>
                  <a:pt x="672496" y="154155"/>
                  <a:pt x="676126" y="151868"/>
                  <a:pt x="678520" y="148517"/>
                </a:cubicBezTo>
                <a:cubicBezTo>
                  <a:pt x="681043" y="144985"/>
                  <a:pt x="681821" y="140401"/>
                  <a:pt x="684344" y="136869"/>
                </a:cubicBezTo>
                <a:cubicBezTo>
                  <a:pt x="686738" y="133518"/>
                  <a:pt x="690401" y="131260"/>
                  <a:pt x="693081" y="128133"/>
                </a:cubicBezTo>
                <a:cubicBezTo>
                  <a:pt x="696240" y="124448"/>
                  <a:pt x="698905" y="120367"/>
                  <a:pt x="701817" y="116484"/>
                </a:cubicBezTo>
                <a:cubicBezTo>
                  <a:pt x="707030" y="100846"/>
                  <a:pt x="702133" y="112180"/>
                  <a:pt x="716378" y="93187"/>
                </a:cubicBezTo>
                <a:cubicBezTo>
                  <a:pt x="728541" y="76970"/>
                  <a:pt x="714956" y="91697"/>
                  <a:pt x="730938" y="75715"/>
                </a:cubicBezTo>
                <a:cubicBezTo>
                  <a:pt x="753575" y="80242"/>
                  <a:pt x="746497" y="75753"/>
                  <a:pt x="765883" y="101924"/>
                </a:cubicBezTo>
                <a:cubicBezTo>
                  <a:pt x="790646" y="135354"/>
                  <a:pt x="800284" y="153021"/>
                  <a:pt x="821213" y="183463"/>
                </a:cubicBezTo>
                <a:cubicBezTo>
                  <a:pt x="825944" y="190344"/>
                  <a:pt x="831021" y="196982"/>
                  <a:pt x="835774" y="203847"/>
                </a:cubicBezTo>
                <a:cubicBezTo>
                  <a:pt x="839758" y="209602"/>
                  <a:pt x="842472" y="216371"/>
                  <a:pt x="847422" y="221320"/>
                </a:cubicBezTo>
                <a:lnTo>
                  <a:pt x="861983" y="235880"/>
                </a:lnTo>
                <a:cubicBezTo>
                  <a:pt x="882083" y="209079"/>
                  <a:pt x="858990" y="241862"/>
                  <a:pt x="885279" y="189287"/>
                </a:cubicBezTo>
                <a:cubicBezTo>
                  <a:pt x="888191" y="183463"/>
                  <a:pt x="890735" y="177439"/>
                  <a:pt x="894016" y="171814"/>
                </a:cubicBezTo>
                <a:cubicBezTo>
                  <a:pt x="897543" y="165768"/>
                  <a:pt x="902534" y="160602"/>
                  <a:pt x="905664" y="154341"/>
                </a:cubicBezTo>
                <a:cubicBezTo>
                  <a:pt x="914019" y="137630"/>
                  <a:pt x="909254" y="146415"/>
                  <a:pt x="920225" y="128133"/>
                </a:cubicBezTo>
                <a:cubicBezTo>
                  <a:pt x="926209" y="104193"/>
                  <a:pt x="928086" y="111504"/>
                  <a:pt x="882367" y="125220"/>
                </a:cubicBezTo>
                <a:cubicBezTo>
                  <a:pt x="815943" y="145147"/>
                  <a:pt x="857202" y="136477"/>
                  <a:pt x="809565" y="154341"/>
                </a:cubicBezTo>
                <a:cubicBezTo>
                  <a:pt x="802948" y="156822"/>
                  <a:pt x="795934" y="158088"/>
                  <a:pt x="789180" y="160166"/>
                </a:cubicBezTo>
                <a:cubicBezTo>
                  <a:pt x="783312" y="161972"/>
                  <a:pt x="777477" y="163892"/>
                  <a:pt x="771707" y="165990"/>
                </a:cubicBezTo>
                <a:cubicBezTo>
                  <a:pt x="766794" y="167776"/>
                  <a:pt x="761822" y="169476"/>
                  <a:pt x="757147" y="171814"/>
                </a:cubicBezTo>
                <a:cubicBezTo>
                  <a:pt x="734569" y="183103"/>
                  <a:pt x="761632" y="173231"/>
                  <a:pt x="739674" y="180550"/>
                </a:cubicBezTo>
                <a:cubicBezTo>
                  <a:pt x="735791" y="179579"/>
                  <a:pt x="730588" y="180713"/>
                  <a:pt x="728026" y="177638"/>
                </a:cubicBezTo>
                <a:cubicBezTo>
                  <a:pt x="724857" y="173836"/>
                  <a:pt x="726679" y="167773"/>
                  <a:pt x="725114" y="163078"/>
                </a:cubicBezTo>
                <a:cubicBezTo>
                  <a:pt x="723741" y="158960"/>
                  <a:pt x="721053" y="155396"/>
                  <a:pt x="719290" y="151429"/>
                </a:cubicBezTo>
                <a:cubicBezTo>
                  <a:pt x="714643" y="140974"/>
                  <a:pt x="713757" y="137744"/>
                  <a:pt x="710553" y="128133"/>
                </a:cubicBezTo>
                <a:cubicBezTo>
                  <a:pt x="709582" y="118426"/>
                  <a:pt x="712379" y="107540"/>
                  <a:pt x="707641" y="99012"/>
                </a:cubicBezTo>
                <a:cubicBezTo>
                  <a:pt x="705697" y="95513"/>
                  <a:pt x="699032" y="99320"/>
                  <a:pt x="695993" y="101924"/>
                </a:cubicBezTo>
                <a:cubicBezTo>
                  <a:pt x="691695" y="105607"/>
                  <a:pt x="690940" y="112187"/>
                  <a:pt x="687256" y="116484"/>
                </a:cubicBezTo>
                <a:cubicBezTo>
                  <a:pt x="679216" y="125864"/>
                  <a:pt x="668461" y="132810"/>
                  <a:pt x="661048" y="142693"/>
                </a:cubicBezTo>
                <a:cubicBezTo>
                  <a:pt x="658136" y="146576"/>
                  <a:pt x="655939" y="151116"/>
                  <a:pt x="652311" y="154341"/>
                </a:cubicBezTo>
                <a:cubicBezTo>
                  <a:pt x="646210" y="159764"/>
                  <a:pt x="618036" y="176556"/>
                  <a:pt x="611542" y="177638"/>
                </a:cubicBezTo>
                <a:lnTo>
                  <a:pt x="594069" y="180550"/>
                </a:lnTo>
                <a:cubicBezTo>
                  <a:pt x="585058" y="183555"/>
                  <a:pt x="578115" y="186375"/>
                  <a:pt x="567860" y="186375"/>
                </a:cubicBezTo>
                <a:cubicBezTo>
                  <a:pt x="555204" y="186375"/>
                  <a:pt x="542622" y="184434"/>
                  <a:pt x="530003" y="183463"/>
                </a:cubicBezTo>
                <a:cubicBezTo>
                  <a:pt x="526120" y="181521"/>
                  <a:pt x="521782" y="180303"/>
                  <a:pt x="518355" y="177638"/>
                </a:cubicBezTo>
                <a:cubicBezTo>
                  <a:pt x="512937" y="173424"/>
                  <a:pt x="503794" y="163078"/>
                  <a:pt x="503794" y="163078"/>
                </a:cubicBezTo>
                <a:cubicBezTo>
                  <a:pt x="494957" y="136563"/>
                  <a:pt x="508514" y="178443"/>
                  <a:pt x="497970" y="139781"/>
                </a:cubicBezTo>
                <a:cubicBezTo>
                  <a:pt x="496355" y="133858"/>
                  <a:pt x="492146" y="122308"/>
                  <a:pt x="492146" y="122308"/>
                </a:cubicBezTo>
                <a:cubicBezTo>
                  <a:pt x="491175" y="110660"/>
                  <a:pt x="496410" y="96589"/>
                  <a:pt x="489234" y="87363"/>
                </a:cubicBezTo>
                <a:cubicBezTo>
                  <a:pt x="485236" y="82223"/>
                  <a:pt x="476579" y="91719"/>
                  <a:pt x="471761" y="96099"/>
                </a:cubicBezTo>
                <a:cubicBezTo>
                  <a:pt x="465582" y="101716"/>
                  <a:pt x="462272" y="109851"/>
                  <a:pt x="457200" y="116484"/>
                </a:cubicBezTo>
                <a:cubicBezTo>
                  <a:pt x="449649" y="126359"/>
                  <a:pt x="442021" y="136190"/>
                  <a:pt x="433904" y="145605"/>
                </a:cubicBezTo>
                <a:cubicBezTo>
                  <a:pt x="417745" y="164350"/>
                  <a:pt x="399592" y="181400"/>
                  <a:pt x="384398" y="200935"/>
                </a:cubicBezTo>
                <a:cubicBezTo>
                  <a:pt x="375596" y="212252"/>
                  <a:pt x="362042" y="231913"/>
                  <a:pt x="349453" y="241705"/>
                </a:cubicBezTo>
                <a:cubicBezTo>
                  <a:pt x="346026" y="244370"/>
                  <a:pt x="341687" y="245588"/>
                  <a:pt x="337804" y="247529"/>
                </a:cubicBezTo>
                <a:cubicBezTo>
                  <a:pt x="331980" y="245588"/>
                  <a:pt x="323900" y="246701"/>
                  <a:pt x="320332" y="241705"/>
                </a:cubicBezTo>
                <a:cubicBezTo>
                  <a:pt x="313195" y="231713"/>
                  <a:pt x="312566" y="218408"/>
                  <a:pt x="308683" y="206759"/>
                </a:cubicBezTo>
                <a:cubicBezTo>
                  <a:pt x="306093" y="198989"/>
                  <a:pt x="301414" y="186442"/>
                  <a:pt x="299947" y="177638"/>
                </a:cubicBezTo>
                <a:cubicBezTo>
                  <a:pt x="298660" y="169918"/>
                  <a:pt x="298006" y="162107"/>
                  <a:pt x="297035" y="154341"/>
                </a:cubicBezTo>
                <a:cubicBezTo>
                  <a:pt x="296064" y="132986"/>
                  <a:pt x="295828" y="111584"/>
                  <a:pt x="294123" y="90275"/>
                </a:cubicBezTo>
                <a:cubicBezTo>
                  <a:pt x="293878" y="87215"/>
                  <a:pt x="292054" y="84490"/>
                  <a:pt x="291211" y="81539"/>
                </a:cubicBezTo>
                <a:cubicBezTo>
                  <a:pt x="290112" y="77691"/>
                  <a:pt x="289704" y="73638"/>
                  <a:pt x="288299" y="69891"/>
                </a:cubicBezTo>
                <a:cubicBezTo>
                  <a:pt x="286775" y="65826"/>
                  <a:pt x="284184" y="62232"/>
                  <a:pt x="282474" y="58242"/>
                </a:cubicBezTo>
                <a:cubicBezTo>
                  <a:pt x="281265" y="55421"/>
                  <a:pt x="281480" y="51903"/>
                  <a:pt x="279562" y="49506"/>
                </a:cubicBezTo>
                <a:cubicBezTo>
                  <a:pt x="277376" y="46773"/>
                  <a:pt x="273738" y="45623"/>
                  <a:pt x="270826" y="43682"/>
                </a:cubicBezTo>
                <a:cubicBezTo>
                  <a:pt x="258207" y="48535"/>
                  <a:pt x="243416" y="49660"/>
                  <a:pt x="232969" y="58242"/>
                </a:cubicBezTo>
                <a:cubicBezTo>
                  <a:pt x="215394" y="72679"/>
                  <a:pt x="205370" y="94577"/>
                  <a:pt x="189287" y="110660"/>
                </a:cubicBezTo>
                <a:cubicBezTo>
                  <a:pt x="170844" y="129103"/>
                  <a:pt x="154545" y="149977"/>
                  <a:pt x="133957" y="165990"/>
                </a:cubicBezTo>
                <a:cubicBezTo>
                  <a:pt x="125221" y="172785"/>
                  <a:pt x="116673" y="179830"/>
                  <a:pt x="107748" y="186375"/>
                </a:cubicBezTo>
                <a:cubicBezTo>
                  <a:pt x="102104" y="190514"/>
                  <a:pt x="95920" y="193884"/>
                  <a:pt x="90276" y="198023"/>
                </a:cubicBezTo>
                <a:cubicBezTo>
                  <a:pt x="66632" y="215362"/>
                  <a:pt x="70720" y="211756"/>
                  <a:pt x="58242" y="224232"/>
                </a:cubicBezTo>
                <a:cubicBezTo>
                  <a:pt x="54359" y="223261"/>
                  <a:pt x="49719" y="223820"/>
                  <a:pt x="46594" y="221320"/>
                </a:cubicBezTo>
                <a:cubicBezTo>
                  <a:pt x="44197" y="219402"/>
                  <a:pt x="44891" y="215405"/>
                  <a:pt x="43682" y="212584"/>
                </a:cubicBezTo>
                <a:cubicBezTo>
                  <a:pt x="41972" y="208594"/>
                  <a:pt x="39470" y="204966"/>
                  <a:pt x="37858" y="200935"/>
                </a:cubicBezTo>
                <a:cubicBezTo>
                  <a:pt x="35578" y="195235"/>
                  <a:pt x="34132" y="189232"/>
                  <a:pt x="32034" y="183463"/>
                </a:cubicBezTo>
                <a:cubicBezTo>
                  <a:pt x="23400" y="159721"/>
                  <a:pt x="29540" y="177854"/>
                  <a:pt x="20385" y="157254"/>
                </a:cubicBezTo>
                <a:cubicBezTo>
                  <a:pt x="10886" y="135881"/>
                  <a:pt x="19051" y="149428"/>
                  <a:pt x="8737" y="133957"/>
                </a:cubicBezTo>
                <a:cubicBezTo>
                  <a:pt x="7766" y="127162"/>
                  <a:pt x="7369" y="120260"/>
                  <a:pt x="5825" y="113572"/>
                </a:cubicBezTo>
                <a:cubicBezTo>
                  <a:pt x="4444" y="107590"/>
                  <a:pt x="0" y="96099"/>
                  <a:pt x="0" y="96099"/>
                </a:cubicBezTo>
                <a:cubicBezTo>
                  <a:pt x="3883" y="86392"/>
                  <a:pt x="1774" y="63543"/>
                  <a:pt x="11649" y="66978"/>
                </a:cubicBezTo>
                <a:cubicBezTo>
                  <a:pt x="35645" y="75324"/>
                  <a:pt x="46433" y="104453"/>
                  <a:pt x="66979" y="119396"/>
                </a:cubicBezTo>
                <a:cubicBezTo>
                  <a:pt x="154807" y="183271"/>
                  <a:pt x="49268" y="110527"/>
                  <a:pt x="128133" y="154341"/>
                </a:cubicBezTo>
                <a:cubicBezTo>
                  <a:pt x="181025" y="183725"/>
                  <a:pt x="126610" y="163541"/>
                  <a:pt x="168902" y="177638"/>
                </a:cubicBezTo>
                <a:cubicBezTo>
                  <a:pt x="173756" y="176667"/>
                  <a:pt x="179165" y="177182"/>
                  <a:pt x="183463" y="174726"/>
                </a:cubicBezTo>
                <a:cubicBezTo>
                  <a:pt x="186502" y="172990"/>
                  <a:pt x="187587" y="169049"/>
                  <a:pt x="189287" y="165990"/>
                </a:cubicBezTo>
                <a:cubicBezTo>
                  <a:pt x="192449" y="160298"/>
                  <a:pt x="195378" y="154467"/>
                  <a:pt x="198023" y="148517"/>
                </a:cubicBezTo>
                <a:cubicBezTo>
                  <a:pt x="203148" y="136986"/>
                  <a:pt x="206941" y="124859"/>
                  <a:pt x="212584" y="113572"/>
                </a:cubicBezTo>
                <a:cubicBezTo>
                  <a:pt x="214525" y="109689"/>
                  <a:pt x="216645" y="105891"/>
                  <a:pt x="218408" y="101924"/>
                </a:cubicBezTo>
                <a:cubicBezTo>
                  <a:pt x="220531" y="97147"/>
                  <a:pt x="222397" y="92258"/>
                  <a:pt x="224232" y="87363"/>
                </a:cubicBezTo>
                <a:cubicBezTo>
                  <a:pt x="225310" y="84489"/>
                  <a:pt x="225771" y="81372"/>
                  <a:pt x="227144" y="78627"/>
                </a:cubicBezTo>
                <a:cubicBezTo>
                  <a:pt x="228709" y="75497"/>
                  <a:pt x="231027" y="72803"/>
                  <a:pt x="232969" y="69891"/>
                </a:cubicBezTo>
                <a:lnTo>
                  <a:pt x="238793" y="52418"/>
                </a:lnTo>
                <a:cubicBezTo>
                  <a:pt x="239764" y="49506"/>
                  <a:pt x="239535" y="45853"/>
                  <a:pt x="241705" y="43682"/>
                </a:cubicBezTo>
                <a:cubicBezTo>
                  <a:pt x="243646" y="41740"/>
                  <a:pt x="245814" y="40001"/>
                  <a:pt x="247529" y="37857"/>
                </a:cubicBezTo>
                <a:cubicBezTo>
                  <a:pt x="254282" y="29416"/>
                  <a:pt x="251454" y="27855"/>
                  <a:pt x="262090" y="23297"/>
                </a:cubicBezTo>
                <a:cubicBezTo>
                  <a:pt x="265769" y="21721"/>
                  <a:pt x="269855" y="21356"/>
                  <a:pt x="273738" y="20385"/>
                </a:cubicBezTo>
                <a:cubicBezTo>
                  <a:pt x="280533" y="21356"/>
                  <a:pt x="287984" y="20227"/>
                  <a:pt x="294123" y="23297"/>
                </a:cubicBezTo>
                <a:cubicBezTo>
                  <a:pt x="304022" y="28247"/>
                  <a:pt x="311290" y="37299"/>
                  <a:pt x="320332" y="43682"/>
                </a:cubicBezTo>
                <a:cubicBezTo>
                  <a:pt x="327813" y="48963"/>
                  <a:pt x="335647" y="53752"/>
                  <a:pt x="343628" y="58242"/>
                </a:cubicBezTo>
                <a:cubicBezTo>
                  <a:pt x="351195" y="62499"/>
                  <a:pt x="359562" y="65289"/>
                  <a:pt x="366925" y="69891"/>
                </a:cubicBezTo>
                <a:cubicBezTo>
                  <a:pt x="375156" y="75036"/>
                  <a:pt x="381737" y="82649"/>
                  <a:pt x="390222" y="87363"/>
                </a:cubicBezTo>
                <a:cubicBezTo>
                  <a:pt x="399361" y="92440"/>
                  <a:pt x="409992" y="94336"/>
                  <a:pt x="419343" y="99012"/>
                </a:cubicBezTo>
                <a:cubicBezTo>
                  <a:pt x="425604" y="102142"/>
                  <a:pt x="430770" y="107133"/>
                  <a:pt x="436816" y="110660"/>
                </a:cubicBezTo>
                <a:cubicBezTo>
                  <a:pt x="442440" y="113941"/>
                  <a:pt x="448596" y="116234"/>
                  <a:pt x="454288" y="119396"/>
                </a:cubicBezTo>
                <a:cubicBezTo>
                  <a:pt x="457348" y="121096"/>
                  <a:pt x="459808" y="123841"/>
                  <a:pt x="463025" y="125220"/>
                </a:cubicBezTo>
                <a:cubicBezTo>
                  <a:pt x="466704" y="126797"/>
                  <a:pt x="470825" y="127033"/>
                  <a:pt x="474673" y="128133"/>
                </a:cubicBezTo>
                <a:cubicBezTo>
                  <a:pt x="477624" y="128976"/>
                  <a:pt x="480497" y="130074"/>
                  <a:pt x="483409" y="131045"/>
                </a:cubicBezTo>
                <a:cubicBezTo>
                  <a:pt x="488263" y="130074"/>
                  <a:pt x="493643" y="130537"/>
                  <a:pt x="497970" y="128133"/>
                </a:cubicBezTo>
                <a:cubicBezTo>
                  <a:pt x="512571" y="120021"/>
                  <a:pt x="507254" y="116173"/>
                  <a:pt x="515442" y="104836"/>
                </a:cubicBezTo>
                <a:cubicBezTo>
                  <a:pt x="525561" y="90825"/>
                  <a:pt x="547476" y="64066"/>
                  <a:pt x="547476" y="64066"/>
                </a:cubicBezTo>
                <a:cubicBezTo>
                  <a:pt x="550379" y="55357"/>
                  <a:pt x="550987" y="50463"/>
                  <a:pt x="559124" y="43682"/>
                </a:cubicBezTo>
                <a:cubicBezTo>
                  <a:pt x="561482" y="41717"/>
                  <a:pt x="564948" y="41741"/>
                  <a:pt x="567860" y="40770"/>
                </a:cubicBezTo>
                <a:cubicBezTo>
                  <a:pt x="572769" y="48133"/>
                  <a:pt x="574875" y="49630"/>
                  <a:pt x="576597" y="58242"/>
                </a:cubicBezTo>
                <a:cubicBezTo>
                  <a:pt x="577943" y="64973"/>
                  <a:pt x="576721" y="72355"/>
                  <a:pt x="579509" y="78627"/>
                </a:cubicBezTo>
                <a:cubicBezTo>
                  <a:pt x="580930" y="81825"/>
                  <a:pt x="585333" y="82510"/>
                  <a:pt x="588245" y="84451"/>
                </a:cubicBezTo>
                <a:cubicBezTo>
                  <a:pt x="593099" y="81539"/>
                  <a:pt x="598599" y="79501"/>
                  <a:pt x="602806" y="75715"/>
                </a:cubicBezTo>
                <a:cubicBezTo>
                  <a:pt x="615266" y="64501"/>
                  <a:pt x="619237" y="53807"/>
                  <a:pt x="629014" y="40770"/>
                </a:cubicBezTo>
                <a:cubicBezTo>
                  <a:pt x="636473" y="30825"/>
                  <a:pt x="641967" y="18543"/>
                  <a:pt x="652311" y="11648"/>
                </a:cubicBezTo>
                <a:lnTo>
                  <a:pt x="669784" y="0"/>
                </a:lnTo>
                <a:cubicBezTo>
                  <a:pt x="674637" y="3883"/>
                  <a:pt x="680615" y="6676"/>
                  <a:pt x="684344" y="11648"/>
                </a:cubicBezTo>
                <a:cubicBezTo>
                  <a:pt x="689461" y="18471"/>
                  <a:pt x="698109" y="39618"/>
                  <a:pt x="701817" y="49506"/>
                </a:cubicBezTo>
                <a:cubicBezTo>
                  <a:pt x="702895" y="52380"/>
                  <a:pt x="703238" y="55559"/>
                  <a:pt x="704729" y="58242"/>
                </a:cubicBezTo>
                <a:cubicBezTo>
                  <a:pt x="708129" y="64361"/>
                  <a:pt x="712495" y="69891"/>
                  <a:pt x="716378" y="75715"/>
                </a:cubicBezTo>
                <a:cubicBezTo>
                  <a:pt x="718319" y="78627"/>
                  <a:pt x="718807" y="83602"/>
                  <a:pt x="722202" y="84451"/>
                </a:cubicBezTo>
                <a:lnTo>
                  <a:pt x="733850" y="87363"/>
                </a:lnTo>
                <a:cubicBezTo>
                  <a:pt x="748809" y="72405"/>
                  <a:pt x="745066" y="74776"/>
                  <a:pt x="760059" y="64066"/>
                </a:cubicBezTo>
                <a:cubicBezTo>
                  <a:pt x="762907" y="62032"/>
                  <a:pt x="765665" y="59807"/>
                  <a:pt x="768795" y="58242"/>
                </a:cubicBezTo>
                <a:cubicBezTo>
                  <a:pt x="771541" y="56869"/>
                  <a:pt x="774620" y="56301"/>
                  <a:pt x="777532" y="55330"/>
                </a:cubicBezTo>
                <a:cubicBezTo>
                  <a:pt x="780444" y="53389"/>
                  <a:pt x="782768" y="49506"/>
                  <a:pt x="786268" y="49506"/>
                </a:cubicBezTo>
                <a:cubicBezTo>
                  <a:pt x="798077" y="49506"/>
                  <a:pt x="810191" y="51091"/>
                  <a:pt x="821213" y="55330"/>
                </a:cubicBezTo>
                <a:cubicBezTo>
                  <a:pt x="824078" y="56432"/>
                  <a:pt x="822602" y="61401"/>
                  <a:pt x="824125" y="64066"/>
                </a:cubicBezTo>
                <a:cubicBezTo>
                  <a:pt x="829401" y="73299"/>
                  <a:pt x="834179" y="75437"/>
                  <a:pt x="838686" y="84451"/>
                </a:cubicBezTo>
                <a:cubicBezTo>
                  <a:pt x="846247" y="99573"/>
                  <a:pt x="836046" y="87634"/>
                  <a:pt x="847422" y="99012"/>
                </a:cubicBezTo>
                <a:cubicBezTo>
                  <a:pt x="848393" y="102895"/>
                  <a:pt x="848757" y="106981"/>
                  <a:pt x="850334" y="110660"/>
                </a:cubicBezTo>
                <a:cubicBezTo>
                  <a:pt x="854012" y="119241"/>
                  <a:pt x="858898" y="121136"/>
                  <a:pt x="864895" y="128133"/>
                </a:cubicBezTo>
                <a:cubicBezTo>
                  <a:pt x="873530" y="138207"/>
                  <a:pt x="879557" y="150092"/>
                  <a:pt x="888192" y="160166"/>
                </a:cubicBezTo>
                <a:cubicBezTo>
                  <a:pt x="890872" y="163293"/>
                  <a:pt x="894292" y="165738"/>
                  <a:pt x="896928" y="168902"/>
                </a:cubicBezTo>
                <a:cubicBezTo>
                  <a:pt x="899169" y="171591"/>
                  <a:pt x="900277" y="175163"/>
                  <a:pt x="902752" y="177638"/>
                </a:cubicBezTo>
                <a:cubicBezTo>
                  <a:pt x="913103" y="187990"/>
                  <a:pt x="911488" y="178049"/>
                  <a:pt x="911488" y="189287"/>
                </a:cubicBezTo>
              </a:path>
            </a:pathLst>
          </a:custGeom>
          <a:noFill/>
          <a:ln>
            <a:solidFill>
              <a:srgbClr val="3B38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 6"/>
          <p:cNvSpPr/>
          <p:nvPr/>
        </p:nvSpPr>
        <p:spPr>
          <a:xfrm>
            <a:off x="5596327" y="4654461"/>
            <a:ext cx="154341" cy="0"/>
          </a:xfrm>
          <a:custGeom>
            <a:avLst/>
            <a:gdLst>
              <a:gd name="connsiteX0" fmla="*/ 0 w 154341"/>
              <a:gd name="connsiteY0" fmla="*/ 0 h 0"/>
              <a:gd name="connsiteX1" fmla="*/ 154341 w 154341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4341">
                <a:moveTo>
                  <a:pt x="0" y="0"/>
                </a:moveTo>
                <a:lnTo>
                  <a:pt x="154341" y="0"/>
                </a:lnTo>
              </a:path>
            </a:pathLst>
          </a:custGeom>
          <a:noFill/>
          <a:ln>
            <a:solidFill>
              <a:srgbClr val="3B38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Google Shape;1255;p25"/>
          <p:cNvSpPr/>
          <p:nvPr/>
        </p:nvSpPr>
        <p:spPr>
          <a:xfrm>
            <a:off x="6527535" y="3736462"/>
            <a:ext cx="397222" cy="2015887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1255;p25"/>
          <p:cNvSpPr/>
          <p:nvPr/>
        </p:nvSpPr>
        <p:spPr>
          <a:xfrm>
            <a:off x="4917729" y="5622715"/>
            <a:ext cx="1788167" cy="265976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1255;p25"/>
          <p:cNvSpPr/>
          <p:nvPr/>
        </p:nvSpPr>
        <p:spPr>
          <a:xfrm>
            <a:off x="4817960" y="4338810"/>
            <a:ext cx="179525" cy="854236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" name="Google Shape;1255;p25"/>
          <p:cNvSpPr/>
          <p:nvPr/>
        </p:nvSpPr>
        <p:spPr>
          <a:xfrm>
            <a:off x="5004959" y="3736462"/>
            <a:ext cx="1502165" cy="1880518"/>
          </a:xfrm>
          <a:prstGeom prst="rect">
            <a:avLst/>
          </a:prstGeom>
          <a:noFill/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7" name="グループ化 76"/>
          <p:cNvGrpSpPr/>
          <p:nvPr/>
        </p:nvGrpSpPr>
        <p:grpSpPr>
          <a:xfrm rot="1889223">
            <a:off x="4193951" y="4646025"/>
            <a:ext cx="529962" cy="1014939"/>
            <a:chOff x="4204863" y="4294483"/>
            <a:chExt cx="529962" cy="1014939"/>
          </a:xfrm>
        </p:grpSpPr>
        <p:sp>
          <p:nvSpPr>
            <p:cNvPr id="78" name="Google Shape;1234;p25"/>
            <p:cNvSpPr/>
            <p:nvPr/>
          </p:nvSpPr>
          <p:spPr>
            <a:xfrm rot="1692757">
              <a:off x="4204863" y="4656297"/>
              <a:ext cx="160643" cy="65312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9" name="Google Shape;1235;p25"/>
            <p:cNvGrpSpPr/>
            <p:nvPr/>
          </p:nvGrpSpPr>
          <p:grpSpPr>
            <a:xfrm rot="1434135" flipH="1">
              <a:off x="4251485" y="4294483"/>
              <a:ext cx="483340" cy="545170"/>
              <a:chOff x="3805164" y="3252287"/>
              <a:chExt cx="1192516" cy="1345064"/>
            </a:xfrm>
          </p:grpSpPr>
          <p:sp>
            <p:nvSpPr>
              <p:cNvPr id="80" name="Google Shape;1236;p25"/>
              <p:cNvSpPr/>
              <p:nvPr/>
            </p:nvSpPr>
            <p:spPr>
              <a:xfrm>
                <a:off x="3892652" y="3353184"/>
                <a:ext cx="1014057" cy="1244167"/>
              </a:xfrm>
              <a:prstGeom prst="ellipse">
                <a:avLst/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1237;p25"/>
              <p:cNvSpPr/>
              <p:nvPr/>
            </p:nvSpPr>
            <p:spPr>
              <a:xfrm>
                <a:off x="3805164" y="3304530"/>
                <a:ext cx="1192516" cy="59780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1238;p25"/>
              <p:cNvSpPr/>
              <p:nvPr/>
            </p:nvSpPr>
            <p:spPr>
              <a:xfrm>
                <a:off x="4399680" y="3252287"/>
                <a:ext cx="45719" cy="310508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" name="Google Shape;1045;p23">
            <a:extLst>
              <a:ext uri="{FF2B5EF4-FFF2-40B4-BE49-F238E27FC236}">
                <a16:creationId xmlns:a16="http://schemas.microsoft.com/office/drawing/2014/main" id="{213A4590-923B-0BD6-81B5-429CADBF8034}"/>
              </a:ext>
            </a:extLst>
          </p:cNvPr>
          <p:cNvSpPr txBox="1"/>
          <p:nvPr/>
        </p:nvSpPr>
        <p:spPr>
          <a:xfrm>
            <a:off x="793625" y="3763938"/>
            <a:ext cx="2830151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また全部正解ですか！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" name="テキスト ボックス 11">
            <a:extLst>
              <a:ext uri="{FF2B5EF4-FFF2-40B4-BE49-F238E27FC236}">
                <a16:creationId xmlns:a16="http://schemas.microsoft.com/office/drawing/2014/main" id="{5E1AD8CE-5AF2-4B07-9414-2D26D13257CE}"/>
              </a:ext>
            </a:extLst>
          </p:cNvPr>
          <p:cNvSpPr txBox="1"/>
          <p:nvPr/>
        </p:nvSpPr>
        <p:spPr>
          <a:xfrm>
            <a:off x="2119229" y="397116"/>
            <a:ext cx="101924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ねんりん</a:t>
            </a:r>
          </a:p>
        </p:txBody>
      </p:sp>
      <p:sp>
        <p:nvSpPr>
          <p:cNvPr id="13" name="テキスト ボックス 12">
            <a:extLst>
              <a:ext uri="{FF2B5EF4-FFF2-40B4-BE49-F238E27FC236}">
                <a16:creationId xmlns:a16="http://schemas.microsoft.com/office/drawing/2014/main" id="{75269593-89BA-4AE9-AEFA-F77D88AC1ACA}"/>
              </a:ext>
            </a:extLst>
          </p:cNvPr>
          <p:cNvSpPr txBox="1"/>
          <p:nvPr/>
        </p:nvSpPr>
        <p:spPr>
          <a:xfrm>
            <a:off x="1345161" y="803796"/>
            <a:ext cx="10552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ぽん</a:t>
            </a:r>
          </a:p>
        </p:txBody>
      </p:sp>
      <p:sp>
        <p:nvSpPr>
          <p:cNvPr id="14" name="テキスト ボックス 13">
            <a:extLst>
              <a:ext uri="{FF2B5EF4-FFF2-40B4-BE49-F238E27FC236}">
                <a16:creationId xmlns:a16="http://schemas.microsoft.com/office/drawing/2014/main" id="{171900CE-3364-42C5-862F-7F09B2CB2869}"/>
              </a:ext>
            </a:extLst>
          </p:cNvPr>
          <p:cNvSpPr txBox="1"/>
          <p:nvPr/>
        </p:nvSpPr>
        <p:spPr>
          <a:xfrm>
            <a:off x="797175" y="803796"/>
            <a:ext cx="74381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き</a:t>
            </a:r>
          </a:p>
        </p:txBody>
      </p:sp>
      <p:sp>
        <p:nvSpPr>
          <p:cNvPr id="15" name="テキスト ボックス 14">
            <a:extLst>
              <a:ext uri="{FF2B5EF4-FFF2-40B4-BE49-F238E27FC236}">
                <a16:creationId xmlns:a16="http://schemas.microsoft.com/office/drawing/2014/main" id="{01060E9E-9870-4E51-834D-5E62B64881C6}"/>
              </a:ext>
            </a:extLst>
          </p:cNvPr>
          <p:cNvSpPr txBox="1"/>
          <p:nvPr/>
        </p:nvSpPr>
        <p:spPr>
          <a:xfrm>
            <a:off x="2189892" y="792884"/>
            <a:ext cx="79615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こせい</a:t>
            </a:r>
          </a:p>
        </p:txBody>
      </p:sp>
      <p:sp>
        <p:nvSpPr>
          <p:cNvPr id="16" name="テキスト ボックス 15">
            <a:extLst>
              <a:ext uri="{FF2B5EF4-FFF2-40B4-BE49-F238E27FC236}">
                <a16:creationId xmlns:a16="http://schemas.microsoft.com/office/drawing/2014/main" id="{FD81A165-E42E-4BB9-9916-734A9E65821F}"/>
              </a:ext>
            </a:extLst>
          </p:cNvPr>
          <p:cNvSpPr txBox="1"/>
          <p:nvPr/>
        </p:nvSpPr>
        <p:spPr>
          <a:xfrm>
            <a:off x="791294" y="1158160"/>
            <a:ext cx="64900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ふし</a:t>
            </a:r>
          </a:p>
        </p:txBody>
      </p:sp>
      <p:sp>
        <p:nvSpPr>
          <p:cNvPr id="17" name="テキスト ボックス 16">
            <a:extLst>
              <a:ext uri="{FF2B5EF4-FFF2-40B4-BE49-F238E27FC236}">
                <a16:creationId xmlns:a16="http://schemas.microsoft.com/office/drawing/2014/main" id="{6CE47789-889B-4A9C-923A-72DCD681BEC0}"/>
              </a:ext>
            </a:extLst>
          </p:cNvPr>
          <p:cNvSpPr txBox="1"/>
          <p:nvPr/>
        </p:nvSpPr>
        <p:spPr>
          <a:xfrm>
            <a:off x="1169080" y="1155210"/>
            <a:ext cx="71910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えだ</a:t>
            </a:r>
          </a:p>
        </p:txBody>
      </p:sp>
      <p:sp>
        <p:nvSpPr>
          <p:cNvPr id="18" name="テキスト ボックス 17">
            <a:extLst>
              <a:ext uri="{FF2B5EF4-FFF2-40B4-BE49-F238E27FC236}">
                <a16:creationId xmlns:a16="http://schemas.microsoft.com/office/drawing/2014/main" id="{ABBEB943-986C-4394-BC8D-00A32216728F}"/>
              </a:ext>
            </a:extLst>
          </p:cNvPr>
          <p:cNvSpPr txBox="1"/>
          <p:nvPr/>
        </p:nvSpPr>
        <p:spPr>
          <a:xfrm>
            <a:off x="2062609" y="1161789"/>
            <a:ext cx="50790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ね</a:t>
            </a:r>
          </a:p>
        </p:txBody>
      </p:sp>
      <p:sp>
        <p:nvSpPr>
          <p:cNvPr id="23" name="テキスト ボックス 22">
            <a:extLst>
              <a:ext uri="{FF2B5EF4-FFF2-40B4-BE49-F238E27FC236}">
                <a16:creationId xmlns:a16="http://schemas.microsoft.com/office/drawing/2014/main" id="{85620F7D-D400-4A50-9B8B-42D10B9DE682}"/>
              </a:ext>
            </a:extLst>
          </p:cNvPr>
          <p:cNvSpPr txBox="1"/>
          <p:nvPr/>
        </p:nvSpPr>
        <p:spPr>
          <a:xfrm>
            <a:off x="1339436" y="3581060"/>
            <a:ext cx="10545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ぜんぶ</a:t>
            </a:r>
          </a:p>
        </p:txBody>
      </p:sp>
      <p:sp>
        <p:nvSpPr>
          <p:cNvPr id="112" name="角丸四角形吹き出し 111"/>
          <p:cNvSpPr/>
          <p:nvPr/>
        </p:nvSpPr>
        <p:spPr>
          <a:xfrm>
            <a:off x="6380420" y="673359"/>
            <a:ext cx="4018935" cy="3072114"/>
          </a:xfrm>
          <a:prstGeom prst="wedgeRoundRectCallout">
            <a:avLst>
              <a:gd name="adj1" fmla="val -38255"/>
              <a:gd name="adj2" fmla="val 62834"/>
              <a:gd name="adj3" fmla="val 16667"/>
            </a:avLst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Google Shape;1219;p25">
            <a:extLst>
              <a:ext uri="{FF2B5EF4-FFF2-40B4-BE49-F238E27FC236}">
                <a16:creationId xmlns:a16="http://schemas.microsoft.com/office/drawing/2014/main" id="{95BAB664-EB60-4BAE-9FEE-EDC1795C6463}"/>
              </a:ext>
            </a:extLst>
          </p:cNvPr>
          <p:cNvSpPr txBox="1"/>
          <p:nvPr/>
        </p:nvSpPr>
        <p:spPr>
          <a:xfrm>
            <a:off x="6574733" y="972584"/>
            <a:ext cx="4368450" cy="26314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60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木の１本１本がちがう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60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ところが好きです。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60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木でつくられた物は、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60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全て世界に１つだけ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60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の物なんだよ。</a:t>
            </a:r>
            <a:endParaRPr lang="en-US" altLang="ja-JP" sz="2800" dirty="0">
              <a:solidFill>
                <a:srgbClr val="3F3F3F"/>
              </a:solidFill>
            </a:endParaRPr>
          </a:p>
        </p:txBody>
      </p:sp>
      <p:sp>
        <p:nvSpPr>
          <p:cNvPr id="114" name="テキスト ボックス 113">
            <a:extLst>
              <a:ext uri="{FF2B5EF4-FFF2-40B4-BE49-F238E27FC236}">
                <a16:creationId xmlns:a16="http://schemas.microsoft.com/office/drawing/2014/main" id="{93B725AD-5187-402F-8E8B-C814AE663F0E}"/>
              </a:ext>
            </a:extLst>
          </p:cNvPr>
          <p:cNvSpPr txBox="1"/>
          <p:nvPr/>
        </p:nvSpPr>
        <p:spPr>
          <a:xfrm>
            <a:off x="8132208" y="1353677"/>
            <a:ext cx="54810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す</a:t>
            </a:r>
          </a:p>
        </p:txBody>
      </p:sp>
      <p:sp>
        <p:nvSpPr>
          <p:cNvPr id="115" name="テキスト ボックス 114">
            <a:extLst>
              <a:ext uri="{FF2B5EF4-FFF2-40B4-BE49-F238E27FC236}">
                <a16:creationId xmlns:a16="http://schemas.microsoft.com/office/drawing/2014/main" id="{15CCD59D-4F47-4E25-813C-A96189C3D1DE}"/>
              </a:ext>
            </a:extLst>
          </p:cNvPr>
          <p:cNvSpPr txBox="1"/>
          <p:nvPr/>
        </p:nvSpPr>
        <p:spPr>
          <a:xfrm>
            <a:off x="9109466" y="1871063"/>
            <a:ext cx="9133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もの</a:t>
            </a:r>
          </a:p>
        </p:txBody>
      </p:sp>
      <p:sp>
        <p:nvSpPr>
          <p:cNvPr id="116" name="テキスト ボックス 115">
            <a:extLst>
              <a:ext uri="{FF2B5EF4-FFF2-40B4-BE49-F238E27FC236}">
                <a16:creationId xmlns:a16="http://schemas.microsoft.com/office/drawing/2014/main" id="{E544C5FB-0187-4A10-AB9C-56B73D48DC94}"/>
              </a:ext>
            </a:extLst>
          </p:cNvPr>
          <p:cNvSpPr txBox="1"/>
          <p:nvPr/>
        </p:nvSpPr>
        <p:spPr>
          <a:xfrm>
            <a:off x="6598113" y="2342960"/>
            <a:ext cx="5754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すべ</a:t>
            </a:r>
          </a:p>
        </p:txBody>
      </p:sp>
      <p:sp>
        <p:nvSpPr>
          <p:cNvPr id="117" name="テキスト ボックス 116">
            <a:extLst>
              <a:ext uri="{FF2B5EF4-FFF2-40B4-BE49-F238E27FC236}">
                <a16:creationId xmlns:a16="http://schemas.microsoft.com/office/drawing/2014/main" id="{F369A706-CDBA-429C-9A66-69D0CA2C7200}"/>
              </a:ext>
            </a:extLst>
          </p:cNvPr>
          <p:cNvSpPr txBox="1"/>
          <p:nvPr/>
        </p:nvSpPr>
        <p:spPr>
          <a:xfrm>
            <a:off x="7490465" y="2326530"/>
            <a:ext cx="7982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せかい</a:t>
            </a:r>
          </a:p>
        </p:txBody>
      </p:sp>
      <p:sp>
        <p:nvSpPr>
          <p:cNvPr id="83" name="テキスト ボックス 82">
            <a:extLst>
              <a:ext uri="{FF2B5EF4-FFF2-40B4-BE49-F238E27FC236}">
                <a16:creationId xmlns:a16="http://schemas.microsoft.com/office/drawing/2014/main" id="{C7E6E84A-E824-4326-B7C3-3D5B1D5CDFAF}"/>
              </a:ext>
            </a:extLst>
          </p:cNvPr>
          <p:cNvSpPr txBox="1"/>
          <p:nvPr/>
        </p:nvSpPr>
        <p:spPr>
          <a:xfrm>
            <a:off x="5156277" y="5536349"/>
            <a:ext cx="143606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こうじょうちょう</a:t>
            </a:r>
          </a:p>
        </p:txBody>
      </p: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5225007" y="1604663"/>
            <a:ext cx="3126729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いいよ。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あっちだよ！</a:t>
            </a:r>
            <a:endParaRPr sz="3200" dirty="0">
              <a:solidFill>
                <a:srgbClr val="3F3F3F"/>
              </a:solidFill>
            </a:endParaRPr>
          </a:p>
        </p:txBody>
      </p:sp>
      <p:grpSp>
        <p:nvGrpSpPr>
          <p:cNvPr id="3" name="グループ化 2"/>
          <p:cNvGrpSpPr/>
          <p:nvPr/>
        </p:nvGrpSpPr>
        <p:grpSpPr>
          <a:xfrm>
            <a:off x="5080861" y="3325008"/>
            <a:ext cx="1440516" cy="1589805"/>
            <a:chOff x="5186688" y="3855031"/>
            <a:chExt cx="1619316" cy="1766338"/>
          </a:xfrm>
        </p:grpSpPr>
        <p:sp>
          <p:nvSpPr>
            <p:cNvPr id="2" name="直方体 1"/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直方体 56"/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直方体 57"/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5" name="グループ化 64"/>
            <p:cNvGrpSpPr/>
            <p:nvPr/>
          </p:nvGrpSpPr>
          <p:grpSpPr>
            <a:xfrm>
              <a:off x="6130666" y="4149551"/>
              <a:ext cx="282228" cy="227485"/>
              <a:chOff x="5909068" y="3576456"/>
              <a:chExt cx="503578" cy="405901"/>
            </a:xfrm>
          </p:grpSpPr>
          <p:sp>
            <p:nvSpPr>
              <p:cNvPr id="66" name="Google Shape;749;p20"/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749;p20"/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749;p20"/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2" name="Google Shape;890;p21"/>
          <p:cNvGrpSpPr/>
          <p:nvPr/>
        </p:nvGrpSpPr>
        <p:grpSpPr>
          <a:xfrm>
            <a:off x="1018884" y="2738570"/>
            <a:ext cx="1758674" cy="1794028"/>
            <a:chOff x="1774174" y="4621762"/>
            <a:chExt cx="1077013" cy="1098664"/>
          </a:xfrm>
        </p:grpSpPr>
        <p:sp>
          <p:nvSpPr>
            <p:cNvPr id="73" name="Google Shape;891;p21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892;p21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893;p21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894;p21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895;p21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896;p21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9" name="Google Shape;897;p21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0" name="Google Shape;898;p21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" name="Google Shape;899;p21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2" name="Google Shape;900;p21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" name="Google Shape;901;p21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4" name="Google Shape;902;p21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5" name="Google Shape;903;p21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904;p21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905;p21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" name="Google Shape;796;p20">
            <a:hlinkClick r:id="rId3" action="ppaction://hlinksldjump"/>
            <a:extLst>
              <a:ext uri="{FF2B5EF4-FFF2-40B4-BE49-F238E27FC236}">
                <a16:creationId xmlns:a16="http://schemas.microsoft.com/office/drawing/2014/main" id="{22DE1067-B8A9-EB30-1429-97C5CF6004EE}"/>
              </a:ext>
            </a:extLst>
          </p:cNvPr>
          <p:cNvSpPr txBox="1"/>
          <p:nvPr/>
        </p:nvSpPr>
        <p:spPr>
          <a:xfrm>
            <a:off x="4096041" y="4936446"/>
            <a:ext cx="3716942" cy="1477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sym typeface="Arial"/>
              </a:rPr>
              <a:t>数字の７が書いている</a:t>
            </a:r>
            <a:endParaRPr lang="en-US" altLang="ja-JP" sz="2000" dirty="0">
              <a:solidFill>
                <a:schemeClr val="dk1"/>
              </a:solidFill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トドマツの葉の部分に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sym typeface="Arial"/>
              </a:rPr>
              <a:t>かくしていて、葉をおすと</a:t>
            </a:r>
            <a:r>
              <a:rPr lang="en-US" altLang="ja-JP" sz="2000" dirty="0">
                <a:solidFill>
                  <a:schemeClr val="dk1"/>
                </a:solidFill>
                <a:sym typeface="Arial"/>
              </a:rPr>
              <a:t>…</a:t>
            </a:r>
            <a:endParaRPr sz="20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6" name="Google Shape;747;p20">
            <a:extLst>
              <a:ext uri="{FF2B5EF4-FFF2-40B4-BE49-F238E27FC236}">
                <a16:creationId xmlns:a16="http://schemas.microsoft.com/office/drawing/2014/main" id="{F8EFB073-E879-1DFD-EC25-57118C91BC6A}"/>
              </a:ext>
            </a:extLst>
          </p:cNvPr>
          <p:cNvSpPr txBox="1"/>
          <p:nvPr/>
        </p:nvSpPr>
        <p:spPr>
          <a:xfrm>
            <a:off x="625448" y="1021932"/>
            <a:ext cx="4101491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生まれた森の場所を教えて！行きます！</a:t>
            </a:r>
            <a:endParaRPr sz="3200" dirty="0">
              <a:solidFill>
                <a:srgbClr val="3F3F3F"/>
              </a:solidFill>
            </a:endParaRPr>
          </a:p>
        </p:txBody>
      </p:sp>
      <p:sp>
        <p:nvSpPr>
          <p:cNvPr id="14" name="四角形: 角度付き 13">
            <a:hlinkClick r:id="rId4" action="ppaction://hlinksldjump"/>
            <a:extLst>
              <a:ext uri="{FF2B5EF4-FFF2-40B4-BE49-F238E27FC236}">
                <a16:creationId xmlns:a16="http://schemas.microsoft.com/office/drawing/2014/main" id="{EE047B5C-9F01-98EC-CE0A-A5A209EE86CB}"/>
              </a:ext>
            </a:extLst>
          </p:cNvPr>
          <p:cNvSpPr/>
          <p:nvPr/>
        </p:nvSpPr>
        <p:spPr>
          <a:xfrm>
            <a:off x="8870402" y="2748966"/>
            <a:ext cx="2749811" cy="1042416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森に行く</a:t>
            </a:r>
            <a:endParaRPr kumimoji="1" lang="ja-JP" altLang="en-US" sz="2400" dirty="0"/>
          </a:p>
        </p:txBody>
      </p:sp>
      <p:cxnSp>
        <p:nvCxnSpPr>
          <p:cNvPr id="15" name="直線コネクタ 14">
            <a:extLst>
              <a:ext uri="{FF2B5EF4-FFF2-40B4-BE49-F238E27FC236}">
                <a16:creationId xmlns:a16="http://schemas.microsoft.com/office/drawing/2014/main" id="{CFE21995-25D5-6C2D-2674-E86BBF1F128D}"/>
              </a:ext>
            </a:extLst>
          </p:cNvPr>
          <p:cNvCxnSpPr>
            <a:cxnSpLocks/>
          </p:cNvCxnSpPr>
          <p:nvPr/>
        </p:nvCxnSpPr>
        <p:spPr>
          <a:xfrm flipH="1">
            <a:off x="7621953" y="1453938"/>
            <a:ext cx="1045818" cy="4843562"/>
          </a:xfrm>
          <a:prstGeom prst="line">
            <a:avLst/>
          </a:prstGeom>
          <a:ln w="38100">
            <a:solidFill>
              <a:schemeClr val="tx2">
                <a:lumMod val="2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Google Shape;890;p21">
            <a:extLst>
              <a:ext uri="{FF2B5EF4-FFF2-40B4-BE49-F238E27FC236}">
                <a16:creationId xmlns:a16="http://schemas.microsoft.com/office/drawing/2014/main" id="{84196FA1-CFF8-A99D-CAD4-D592A46766CF}"/>
              </a:ext>
            </a:extLst>
          </p:cNvPr>
          <p:cNvGrpSpPr>
            <a:grpSpLocks noChangeAspect="1"/>
          </p:cNvGrpSpPr>
          <p:nvPr/>
        </p:nvGrpSpPr>
        <p:grpSpPr>
          <a:xfrm>
            <a:off x="9931391" y="4755610"/>
            <a:ext cx="1297073" cy="1323148"/>
            <a:chOff x="1774174" y="4621762"/>
            <a:chExt cx="1077013" cy="1098664"/>
          </a:xfrm>
        </p:grpSpPr>
        <p:sp>
          <p:nvSpPr>
            <p:cNvPr id="17" name="Google Shape;891;p21">
              <a:extLst>
                <a:ext uri="{FF2B5EF4-FFF2-40B4-BE49-F238E27FC236}">
                  <a16:creationId xmlns:a16="http://schemas.microsoft.com/office/drawing/2014/main" id="{F4DB39AB-408C-CCA6-A42A-F82F93EF5108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892;p21">
              <a:extLst>
                <a:ext uri="{FF2B5EF4-FFF2-40B4-BE49-F238E27FC236}">
                  <a16:creationId xmlns:a16="http://schemas.microsoft.com/office/drawing/2014/main" id="{1B008511-D72F-7AD0-D05B-A74811795D59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893;p21">
              <a:extLst>
                <a:ext uri="{FF2B5EF4-FFF2-40B4-BE49-F238E27FC236}">
                  <a16:creationId xmlns:a16="http://schemas.microsoft.com/office/drawing/2014/main" id="{EF6B5EC5-A120-42DC-2203-B8B47D72E509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894;p21">
              <a:extLst>
                <a:ext uri="{FF2B5EF4-FFF2-40B4-BE49-F238E27FC236}">
                  <a16:creationId xmlns:a16="http://schemas.microsoft.com/office/drawing/2014/main" id="{8959303A-CECB-F646-E62C-D4B76192324F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895;p21">
              <a:extLst>
                <a:ext uri="{FF2B5EF4-FFF2-40B4-BE49-F238E27FC236}">
                  <a16:creationId xmlns:a16="http://schemas.microsoft.com/office/drawing/2014/main" id="{D764D70E-A7FB-B1F2-2001-005CADB65D25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896;p21">
              <a:extLst>
                <a:ext uri="{FF2B5EF4-FFF2-40B4-BE49-F238E27FC236}">
                  <a16:creationId xmlns:a16="http://schemas.microsoft.com/office/drawing/2014/main" id="{B7E7FC85-BCF3-A48B-0E56-8220B3215AFC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3" name="Google Shape;897;p21">
              <a:extLst>
                <a:ext uri="{FF2B5EF4-FFF2-40B4-BE49-F238E27FC236}">
                  <a16:creationId xmlns:a16="http://schemas.microsoft.com/office/drawing/2014/main" id="{72AC8211-08F2-1ED8-675A-E0B12F0926E7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" name="Google Shape;898;p21">
              <a:extLst>
                <a:ext uri="{FF2B5EF4-FFF2-40B4-BE49-F238E27FC236}">
                  <a16:creationId xmlns:a16="http://schemas.microsoft.com/office/drawing/2014/main" id="{C993DE46-6C1D-6102-57F3-9F35E9BA49BF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5" name="Google Shape;899;p21">
              <a:extLst>
                <a:ext uri="{FF2B5EF4-FFF2-40B4-BE49-F238E27FC236}">
                  <a16:creationId xmlns:a16="http://schemas.microsoft.com/office/drawing/2014/main" id="{16FDDDCE-F11C-9599-7CE1-D968566B453E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6" name="Google Shape;900;p21">
              <a:extLst>
                <a:ext uri="{FF2B5EF4-FFF2-40B4-BE49-F238E27FC236}">
                  <a16:creationId xmlns:a16="http://schemas.microsoft.com/office/drawing/2014/main" id="{075FFD1F-8EAF-10D5-9428-44C9A63F8B8D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7" name="Google Shape;901;p21">
              <a:extLst>
                <a:ext uri="{FF2B5EF4-FFF2-40B4-BE49-F238E27FC236}">
                  <a16:creationId xmlns:a16="http://schemas.microsoft.com/office/drawing/2014/main" id="{B537C47D-7AB1-9AFB-0E7F-D13951623938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" name="Google Shape;902;p21">
              <a:extLst>
                <a:ext uri="{FF2B5EF4-FFF2-40B4-BE49-F238E27FC236}">
                  <a16:creationId xmlns:a16="http://schemas.microsoft.com/office/drawing/2014/main" id="{DDE2D8A7-18C8-D04C-5ADE-BBADA3F5A9D2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9" name="Google Shape;903;p21">
              <a:extLst>
                <a:ext uri="{FF2B5EF4-FFF2-40B4-BE49-F238E27FC236}">
                  <a16:creationId xmlns:a16="http://schemas.microsoft.com/office/drawing/2014/main" id="{0FAD5ABD-583B-B9A0-393D-73C1002BA1E3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904;p21">
              <a:extLst>
                <a:ext uri="{FF2B5EF4-FFF2-40B4-BE49-F238E27FC236}">
                  <a16:creationId xmlns:a16="http://schemas.microsoft.com/office/drawing/2014/main" id="{51F0150A-EB99-080A-0051-E4FB8059C61A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905;p21">
              <a:extLst>
                <a:ext uri="{FF2B5EF4-FFF2-40B4-BE49-F238E27FC236}">
                  <a16:creationId xmlns:a16="http://schemas.microsoft.com/office/drawing/2014/main" id="{25D44F39-DBB7-BEAB-693E-E172930B8381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" name="Google Shape;796;p20">
            <a:hlinkClick r:id="rId3" action="ppaction://hlinksldjump"/>
            <a:extLst>
              <a:ext uri="{FF2B5EF4-FFF2-40B4-BE49-F238E27FC236}">
                <a16:creationId xmlns:a16="http://schemas.microsoft.com/office/drawing/2014/main" id="{568A7080-B047-BF21-20DD-E59DEFE6CB76}"/>
              </a:ext>
            </a:extLst>
          </p:cNvPr>
          <p:cNvSpPr txBox="1"/>
          <p:nvPr/>
        </p:nvSpPr>
        <p:spPr>
          <a:xfrm>
            <a:off x="9505651" y="3891502"/>
            <a:ext cx="2247480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sym typeface="Arial"/>
              </a:rPr>
              <a:t>森が</a:t>
            </a:r>
            <a:endParaRPr lang="en-US" altLang="ja-JP" sz="2400" dirty="0">
              <a:solidFill>
                <a:schemeClr val="dk1"/>
              </a:solidFill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sym typeface="Arial"/>
              </a:rPr>
              <a:t>見つかった！</a:t>
            </a:r>
            <a:endParaRPr sz="2400" dirty="0">
              <a:solidFill>
                <a:schemeClr val="dk1"/>
              </a:solidFill>
              <a:sym typeface="Arial"/>
            </a:endParaRPr>
          </a:p>
        </p:txBody>
      </p: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00CA0136-21BF-48A0-6BA0-700BFA4B9106}"/>
              </a:ext>
            </a:extLst>
          </p:cNvPr>
          <p:cNvGrpSpPr>
            <a:grpSpLocks noChangeAspect="1"/>
          </p:cNvGrpSpPr>
          <p:nvPr/>
        </p:nvGrpSpPr>
        <p:grpSpPr>
          <a:xfrm>
            <a:off x="8424186" y="4741258"/>
            <a:ext cx="485630" cy="535959"/>
            <a:chOff x="5186688" y="3855031"/>
            <a:chExt cx="1619316" cy="1766338"/>
          </a:xfrm>
        </p:grpSpPr>
        <p:sp>
          <p:nvSpPr>
            <p:cNvPr id="36" name="直方体 35">
              <a:extLst>
                <a:ext uri="{FF2B5EF4-FFF2-40B4-BE49-F238E27FC236}">
                  <a16:creationId xmlns:a16="http://schemas.microsoft.com/office/drawing/2014/main" id="{D40BB479-2481-31B5-B8B6-06F86303704C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直方体 36">
              <a:extLst>
                <a:ext uri="{FF2B5EF4-FFF2-40B4-BE49-F238E27FC236}">
                  <a16:creationId xmlns:a16="http://schemas.microsoft.com/office/drawing/2014/main" id="{4C04CAF3-CE40-8066-092D-2D6332C17ECB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直方体 37">
              <a:extLst>
                <a:ext uri="{FF2B5EF4-FFF2-40B4-BE49-F238E27FC236}">
                  <a16:creationId xmlns:a16="http://schemas.microsoft.com/office/drawing/2014/main" id="{34448CC8-BC40-8A6C-B81E-125AB067704C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39" name="グループ化 38">
              <a:extLst>
                <a:ext uri="{FF2B5EF4-FFF2-40B4-BE49-F238E27FC236}">
                  <a16:creationId xmlns:a16="http://schemas.microsoft.com/office/drawing/2014/main" id="{A43D6A75-D717-60FA-C5AA-A1203170732F}"/>
                </a:ext>
              </a:extLst>
            </p:cNvPr>
            <p:cNvGrpSpPr/>
            <p:nvPr/>
          </p:nvGrpSpPr>
          <p:grpSpPr>
            <a:xfrm>
              <a:off x="6130666" y="4149551"/>
              <a:ext cx="282228" cy="227485"/>
              <a:chOff x="5909068" y="3576456"/>
              <a:chExt cx="503578" cy="405901"/>
            </a:xfrm>
          </p:grpSpPr>
          <p:sp>
            <p:nvSpPr>
              <p:cNvPr id="40" name="Google Shape;749;p20">
                <a:extLst>
                  <a:ext uri="{FF2B5EF4-FFF2-40B4-BE49-F238E27FC236}">
                    <a16:creationId xmlns:a16="http://schemas.microsoft.com/office/drawing/2014/main" id="{185D0FE5-36E3-81B2-A38A-F8CD8A23D169}"/>
                  </a:ext>
                </a:extLst>
              </p:cNvPr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749;p20">
                <a:extLst>
                  <a:ext uri="{FF2B5EF4-FFF2-40B4-BE49-F238E27FC236}">
                    <a16:creationId xmlns:a16="http://schemas.microsoft.com/office/drawing/2014/main" id="{2CEFE81D-6830-476C-A548-165B9AF4C45B}"/>
                  </a:ext>
                </a:extLst>
              </p:cNvPr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749;p20">
                <a:extLst>
                  <a:ext uri="{FF2B5EF4-FFF2-40B4-BE49-F238E27FC236}">
                    <a16:creationId xmlns:a16="http://schemas.microsoft.com/office/drawing/2014/main" id="{E0513260-805C-7FFF-526D-1F83463317C8}"/>
                  </a:ext>
                </a:extLst>
              </p:cNvPr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4" name="Google Shape;796;p20">
            <a:hlinkClick r:id="rId3" action="ppaction://hlinksldjump"/>
            <a:extLst>
              <a:ext uri="{FF2B5EF4-FFF2-40B4-BE49-F238E27FC236}">
                <a16:creationId xmlns:a16="http://schemas.microsoft.com/office/drawing/2014/main" id="{910621BD-6E1C-D66A-1297-50A7772DEF96}"/>
              </a:ext>
            </a:extLst>
          </p:cNvPr>
          <p:cNvSpPr txBox="1"/>
          <p:nvPr/>
        </p:nvSpPr>
        <p:spPr>
          <a:xfrm>
            <a:off x="7960881" y="5327679"/>
            <a:ext cx="1712398" cy="30773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dirty="0">
                <a:solidFill>
                  <a:schemeClr val="dk1"/>
                </a:solidFill>
                <a:sym typeface="Arial"/>
              </a:rPr>
              <a:t>いってらっしゃい</a:t>
            </a:r>
            <a:endParaRPr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95" name="角丸四角形 96">
            <a:extLst>
              <a:ext uri="{FF2B5EF4-FFF2-40B4-BE49-F238E27FC236}">
                <a16:creationId xmlns:a16="http://schemas.microsoft.com/office/drawing/2014/main" id="{73A6847D-06AE-4FEC-93F8-AE926DA739E3}"/>
              </a:ext>
            </a:extLst>
          </p:cNvPr>
          <p:cNvSpPr/>
          <p:nvPr/>
        </p:nvSpPr>
        <p:spPr>
          <a:xfrm>
            <a:off x="9621498" y="544546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D12F2D2F-8276-4151-BFAB-6D10796155D9}"/>
              </a:ext>
            </a:extLst>
          </p:cNvPr>
          <p:cNvSpPr txBox="1"/>
          <p:nvPr/>
        </p:nvSpPr>
        <p:spPr>
          <a:xfrm>
            <a:off x="9500982" y="525693"/>
            <a:ext cx="2151398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63" name="テキスト ボックス 62">
            <a:extLst>
              <a:ext uri="{FF2B5EF4-FFF2-40B4-BE49-F238E27FC236}">
                <a16:creationId xmlns:a16="http://schemas.microsoft.com/office/drawing/2014/main" id="{77844B54-52BC-417C-94C1-672896D51A0C}"/>
              </a:ext>
            </a:extLst>
          </p:cNvPr>
          <p:cNvSpPr txBox="1"/>
          <p:nvPr/>
        </p:nvSpPr>
        <p:spPr>
          <a:xfrm>
            <a:off x="772182" y="102193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う</a:t>
            </a:r>
          </a:p>
        </p:txBody>
      </p:sp>
      <p:sp>
        <p:nvSpPr>
          <p:cNvPr id="64" name="テキスト ボックス 63">
            <a:extLst>
              <a:ext uri="{FF2B5EF4-FFF2-40B4-BE49-F238E27FC236}">
                <a16:creationId xmlns:a16="http://schemas.microsoft.com/office/drawing/2014/main" id="{D4B684D4-960E-48D5-BDA9-80514F9C3442}"/>
              </a:ext>
            </a:extLst>
          </p:cNvPr>
          <p:cNvSpPr txBox="1"/>
          <p:nvPr/>
        </p:nvSpPr>
        <p:spPr>
          <a:xfrm>
            <a:off x="2303527" y="98967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67" name="テキスト ボックス 66">
            <a:extLst>
              <a:ext uri="{FF2B5EF4-FFF2-40B4-BE49-F238E27FC236}">
                <a16:creationId xmlns:a16="http://schemas.microsoft.com/office/drawing/2014/main" id="{E29143BC-256A-494D-B30F-59CD6CC871A7}"/>
              </a:ext>
            </a:extLst>
          </p:cNvPr>
          <p:cNvSpPr txBox="1"/>
          <p:nvPr/>
        </p:nvSpPr>
        <p:spPr>
          <a:xfrm>
            <a:off x="3260498" y="98960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ばしょ</a:t>
            </a:r>
          </a:p>
        </p:txBody>
      </p:sp>
      <p:sp>
        <p:nvSpPr>
          <p:cNvPr id="68" name="テキスト ボックス 67">
            <a:extLst>
              <a:ext uri="{FF2B5EF4-FFF2-40B4-BE49-F238E27FC236}">
                <a16:creationId xmlns:a16="http://schemas.microsoft.com/office/drawing/2014/main" id="{C72F1020-0E4B-48F0-9A83-476A641BDA90}"/>
              </a:ext>
            </a:extLst>
          </p:cNvPr>
          <p:cNvSpPr txBox="1"/>
          <p:nvPr/>
        </p:nvSpPr>
        <p:spPr>
          <a:xfrm>
            <a:off x="685301" y="173334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おし</a:t>
            </a:r>
          </a:p>
        </p:txBody>
      </p:sp>
      <p:sp>
        <p:nvSpPr>
          <p:cNvPr id="69" name="テキスト ボックス 68">
            <a:extLst>
              <a:ext uri="{FF2B5EF4-FFF2-40B4-BE49-F238E27FC236}">
                <a16:creationId xmlns:a16="http://schemas.microsoft.com/office/drawing/2014/main" id="{C9D10EB2-0215-4C6F-B179-6CC465743FF4}"/>
              </a:ext>
            </a:extLst>
          </p:cNvPr>
          <p:cNvSpPr txBox="1"/>
          <p:nvPr/>
        </p:nvSpPr>
        <p:spPr>
          <a:xfrm>
            <a:off x="2413045" y="173325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</a:t>
            </a:r>
          </a:p>
        </p:txBody>
      </p:sp>
      <p:sp>
        <p:nvSpPr>
          <p:cNvPr id="88" name="テキスト ボックス 87">
            <a:extLst>
              <a:ext uri="{FF2B5EF4-FFF2-40B4-BE49-F238E27FC236}">
                <a16:creationId xmlns:a16="http://schemas.microsoft.com/office/drawing/2014/main" id="{267E6123-8202-41B5-99ED-52412B945191}"/>
              </a:ext>
            </a:extLst>
          </p:cNvPr>
          <p:cNvSpPr txBox="1"/>
          <p:nvPr/>
        </p:nvSpPr>
        <p:spPr>
          <a:xfrm>
            <a:off x="4177809" y="4922807"/>
            <a:ext cx="7453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すうじ</a:t>
            </a:r>
          </a:p>
        </p:txBody>
      </p:sp>
      <p:sp>
        <p:nvSpPr>
          <p:cNvPr id="89" name="テキスト ボックス 88">
            <a:extLst>
              <a:ext uri="{FF2B5EF4-FFF2-40B4-BE49-F238E27FC236}">
                <a16:creationId xmlns:a16="http://schemas.microsoft.com/office/drawing/2014/main" id="{35F51EB0-30E1-414F-BE62-ED813B206EE5}"/>
              </a:ext>
            </a:extLst>
          </p:cNvPr>
          <p:cNvSpPr txBox="1"/>
          <p:nvPr/>
        </p:nvSpPr>
        <p:spPr>
          <a:xfrm>
            <a:off x="5429115" y="4907832"/>
            <a:ext cx="7453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か</a:t>
            </a:r>
          </a:p>
        </p:txBody>
      </p:sp>
      <p:sp>
        <p:nvSpPr>
          <p:cNvPr id="90" name="テキスト ボックス 89">
            <a:extLst>
              <a:ext uri="{FF2B5EF4-FFF2-40B4-BE49-F238E27FC236}">
                <a16:creationId xmlns:a16="http://schemas.microsoft.com/office/drawing/2014/main" id="{D3091B9E-4390-4E20-B0DF-93EBF5BCB94F}"/>
              </a:ext>
            </a:extLst>
          </p:cNvPr>
          <p:cNvSpPr txBox="1"/>
          <p:nvPr/>
        </p:nvSpPr>
        <p:spPr>
          <a:xfrm>
            <a:off x="5454877" y="5367854"/>
            <a:ext cx="7453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は</a:t>
            </a:r>
          </a:p>
        </p:txBody>
      </p:sp>
      <p:sp>
        <p:nvSpPr>
          <p:cNvPr id="91" name="テキスト ボックス 90">
            <a:extLst>
              <a:ext uri="{FF2B5EF4-FFF2-40B4-BE49-F238E27FC236}">
                <a16:creationId xmlns:a16="http://schemas.microsoft.com/office/drawing/2014/main" id="{894F2779-2D96-4A35-9D10-BB2806426B71}"/>
              </a:ext>
            </a:extLst>
          </p:cNvPr>
          <p:cNvSpPr txBox="1"/>
          <p:nvPr/>
        </p:nvSpPr>
        <p:spPr>
          <a:xfrm>
            <a:off x="5908792" y="5379158"/>
            <a:ext cx="7453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ぶぶん</a:t>
            </a:r>
          </a:p>
        </p:txBody>
      </p:sp>
      <p:sp>
        <p:nvSpPr>
          <p:cNvPr id="92" name="テキスト ボックス 91">
            <a:extLst>
              <a:ext uri="{FF2B5EF4-FFF2-40B4-BE49-F238E27FC236}">
                <a16:creationId xmlns:a16="http://schemas.microsoft.com/office/drawing/2014/main" id="{63A86731-7ED0-4F9C-B38D-1D610523AC7D}"/>
              </a:ext>
            </a:extLst>
          </p:cNvPr>
          <p:cNvSpPr txBox="1"/>
          <p:nvPr/>
        </p:nvSpPr>
        <p:spPr>
          <a:xfrm>
            <a:off x="5936309" y="5842361"/>
            <a:ext cx="7453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は</a:t>
            </a:r>
          </a:p>
        </p:txBody>
      </p:sp>
      <p:sp>
        <p:nvSpPr>
          <p:cNvPr id="93" name="テキスト ボックス 92">
            <a:extLst>
              <a:ext uri="{FF2B5EF4-FFF2-40B4-BE49-F238E27FC236}">
                <a16:creationId xmlns:a16="http://schemas.microsoft.com/office/drawing/2014/main" id="{B669442B-E977-410C-A9D5-EF22BEAE162F}"/>
              </a:ext>
            </a:extLst>
          </p:cNvPr>
          <p:cNvSpPr txBox="1"/>
          <p:nvPr/>
        </p:nvSpPr>
        <p:spPr>
          <a:xfrm>
            <a:off x="9584911" y="456265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み</a:t>
            </a:r>
          </a:p>
        </p:txBody>
      </p:sp>
      <p:grpSp>
        <p:nvGrpSpPr>
          <p:cNvPr id="5" name="Google Shape;392;p16">
            <a:extLst>
              <a:ext uri="{FF2B5EF4-FFF2-40B4-BE49-F238E27FC236}">
                <a16:creationId xmlns:a16="http://schemas.microsoft.com/office/drawing/2014/main" id="{1786F478-ACB9-0175-5E9C-7C895274F88F}"/>
              </a:ext>
            </a:extLst>
          </p:cNvPr>
          <p:cNvGrpSpPr/>
          <p:nvPr/>
        </p:nvGrpSpPr>
        <p:grpSpPr>
          <a:xfrm>
            <a:off x="9068395" y="2089892"/>
            <a:ext cx="2579798" cy="601420"/>
            <a:chOff x="9024974" y="730751"/>
            <a:chExt cx="2579798" cy="601420"/>
          </a:xfrm>
        </p:grpSpPr>
        <p:sp>
          <p:nvSpPr>
            <p:cNvPr id="7" name="Google Shape;393;p16">
              <a:extLst>
                <a:ext uri="{FF2B5EF4-FFF2-40B4-BE49-F238E27FC236}">
                  <a16:creationId xmlns:a16="http://schemas.microsoft.com/office/drawing/2014/main" id="{A5F64FD1-3513-EFFE-63E5-69FD2BA0B780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394;p16">
              <a:extLst>
                <a:ext uri="{FF2B5EF4-FFF2-40B4-BE49-F238E27FC236}">
                  <a16:creationId xmlns:a16="http://schemas.microsoft.com/office/drawing/2014/main" id="{42BFE7B5-78AA-5290-E6FA-F737C740CE81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395;p16">
              <a:extLst>
                <a:ext uri="{FF2B5EF4-FFF2-40B4-BE49-F238E27FC236}">
                  <a16:creationId xmlns:a16="http://schemas.microsoft.com/office/drawing/2014/main" id="{FF21AC72-C852-DCFA-B37C-2323FCA7C4D8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" name="Google Shape;396;p16">
            <a:extLst>
              <a:ext uri="{FF2B5EF4-FFF2-40B4-BE49-F238E27FC236}">
                <a16:creationId xmlns:a16="http://schemas.microsoft.com/office/drawing/2014/main" id="{65CB51B7-38BE-FE09-3EB0-423405257B61}"/>
              </a:ext>
            </a:extLst>
          </p:cNvPr>
          <p:cNvGrpSpPr/>
          <p:nvPr/>
        </p:nvGrpSpPr>
        <p:grpSpPr>
          <a:xfrm>
            <a:off x="9071749" y="2091921"/>
            <a:ext cx="2579798" cy="601420"/>
            <a:chOff x="9024974" y="730751"/>
            <a:chExt cx="2579798" cy="601420"/>
          </a:xfrm>
        </p:grpSpPr>
        <p:sp>
          <p:nvSpPr>
            <p:cNvPr id="11" name="Google Shape;397;p16">
              <a:extLst>
                <a:ext uri="{FF2B5EF4-FFF2-40B4-BE49-F238E27FC236}">
                  <a16:creationId xmlns:a16="http://schemas.microsoft.com/office/drawing/2014/main" id="{D30CDA3D-8B17-8F25-3DE3-7D4EA467D210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398;p16">
              <a:extLst>
                <a:ext uri="{FF2B5EF4-FFF2-40B4-BE49-F238E27FC236}">
                  <a16:creationId xmlns:a16="http://schemas.microsoft.com/office/drawing/2014/main" id="{64B5CFC4-060F-C445-C8F0-E4A8F6D82F21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399;p16">
              <a:extLst>
                <a:ext uri="{FF2B5EF4-FFF2-40B4-BE49-F238E27FC236}">
                  <a16:creationId xmlns:a16="http://schemas.microsoft.com/office/drawing/2014/main" id="{D77D6F79-5EDB-CD60-02AD-A8D28097343F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" name="Google Shape;400;p16">
            <a:extLst>
              <a:ext uri="{FF2B5EF4-FFF2-40B4-BE49-F238E27FC236}">
                <a16:creationId xmlns:a16="http://schemas.microsoft.com/office/drawing/2014/main" id="{E4D624C6-2477-3B3F-C139-6A189DAAEF6B}"/>
              </a:ext>
            </a:extLst>
          </p:cNvPr>
          <p:cNvGrpSpPr/>
          <p:nvPr/>
        </p:nvGrpSpPr>
        <p:grpSpPr>
          <a:xfrm>
            <a:off x="9065041" y="2092926"/>
            <a:ext cx="2579798" cy="601420"/>
            <a:chOff x="9024974" y="730751"/>
            <a:chExt cx="2579798" cy="601420"/>
          </a:xfrm>
        </p:grpSpPr>
        <p:sp>
          <p:nvSpPr>
            <p:cNvPr id="34" name="Google Shape;401;p16">
              <a:extLst>
                <a:ext uri="{FF2B5EF4-FFF2-40B4-BE49-F238E27FC236}">
                  <a16:creationId xmlns:a16="http://schemas.microsoft.com/office/drawing/2014/main" id="{002F0293-C3B0-F70F-47D8-A79BF5C45E94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02;p16">
              <a:extLst>
                <a:ext uri="{FF2B5EF4-FFF2-40B4-BE49-F238E27FC236}">
                  <a16:creationId xmlns:a16="http://schemas.microsoft.com/office/drawing/2014/main" id="{0A8522CA-0EAC-3FC7-FB82-BF31E9777FED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403;p16">
              <a:extLst>
                <a:ext uri="{FF2B5EF4-FFF2-40B4-BE49-F238E27FC236}">
                  <a16:creationId xmlns:a16="http://schemas.microsoft.com/office/drawing/2014/main" id="{52CFC1BD-B950-42D6-0D95-BA2019F2F472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" name="Google Shape;404;p16">
            <a:extLst>
              <a:ext uri="{FF2B5EF4-FFF2-40B4-BE49-F238E27FC236}">
                <a16:creationId xmlns:a16="http://schemas.microsoft.com/office/drawing/2014/main" id="{8897DEBC-02CE-4E5E-23A8-2ACFC4CCEAEB}"/>
              </a:ext>
            </a:extLst>
          </p:cNvPr>
          <p:cNvGrpSpPr/>
          <p:nvPr/>
        </p:nvGrpSpPr>
        <p:grpSpPr>
          <a:xfrm>
            <a:off x="9068395" y="2094955"/>
            <a:ext cx="2579798" cy="601420"/>
            <a:chOff x="9024974" y="730751"/>
            <a:chExt cx="2579798" cy="601420"/>
          </a:xfrm>
        </p:grpSpPr>
        <p:sp>
          <p:nvSpPr>
            <p:cNvPr id="47" name="Google Shape;405;p16">
              <a:extLst>
                <a:ext uri="{FF2B5EF4-FFF2-40B4-BE49-F238E27FC236}">
                  <a16:creationId xmlns:a16="http://schemas.microsoft.com/office/drawing/2014/main" id="{EDCD7035-8F1D-B593-2377-4C7C1CF3B426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406;p16">
              <a:extLst>
                <a:ext uri="{FF2B5EF4-FFF2-40B4-BE49-F238E27FC236}">
                  <a16:creationId xmlns:a16="http://schemas.microsoft.com/office/drawing/2014/main" id="{C29DBEED-2DD1-ADA2-3740-BACA7C4B6E64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407;p16">
              <a:extLst>
                <a:ext uri="{FF2B5EF4-FFF2-40B4-BE49-F238E27FC236}">
                  <a16:creationId xmlns:a16="http://schemas.microsoft.com/office/drawing/2014/main" id="{0865EE50-AAD8-9460-7946-F99D2591E8D9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465858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0087AAE5-518D-287E-AE92-43D63368E942}"/>
              </a:ext>
            </a:extLst>
          </p:cNvPr>
          <p:cNvGrpSpPr>
            <a:grpSpLocks noChangeAspect="1"/>
          </p:cNvGrpSpPr>
          <p:nvPr/>
        </p:nvGrpSpPr>
        <p:grpSpPr>
          <a:xfrm>
            <a:off x="8286101" y="1226756"/>
            <a:ext cx="1074829" cy="1298603"/>
            <a:chOff x="2765742" y="1751527"/>
            <a:chExt cx="3654085" cy="4414846"/>
          </a:xfrm>
        </p:grpSpPr>
        <p:sp>
          <p:nvSpPr>
            <p:cNvPr id="19" name="Google Shape;2298;p38">
              <a:extLst>
                <a:ext uri="{FF2B5EF4-FFF2-40B4-BE49-F238E27FC236}">
                  <a16:creationId xmlns:a16="http://schemas.microsoft.com/office/drawing/2014/main" id="{2DBCE873-A697-6F58-958B-1D8749ABBD79}"/>
                </a:ext>
              </a:extLst>
            </p:cNvPr>
            <p:cNvSpPr/>
            <p:nvPr/>
          </p:nvSpPr>
          <p:spPr>
            <a:xfrm>
              <a:off x="4250054" y="4148153"/>
              <a:ext cx="675049" cy="2018220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2299;p38">
              <a:extLst>
                <a:ext uri="{FF2B5EF4-FFF2-40B4-BE49-F238E27FC236}">
                  <a16:creationId xmlns:a16="http://schemas.microsoft.com/office/drawing/2014/main" id="{8A368814-D0E4-CB34-0677-7C3726055453}"/>
                </a:ext>
              </a:extLst>
            </p:cNvPr>
            <p:cNvSpPr/>
            <p:nvPr/>
          </p:nvSpPr>
          <p:spPr>
            <a:xfrm>
              <a:off x="2765742" y="1751527"/>
              <a:ext cx="3654085" cy="3009678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867EFD0F-4120-8AFE-24D8-232FFBBDA8BB}"/>
              </a:ext>
            </a:extLst>
          </p:cNvPr>
          <p:cNvGrpSpPr>
            <a:grpSpLocks noChangeAspect="1"/>
          </p:cNvGrpSpPr>
          <p:nvPr/>
        </p:nvGrpSpPr>
        <p:grpSpPr>
          <a:xfrm>
            <a:off x="9155210" y="1436492"/>
            <a:ext cx="1074829" cy="1298603"/>
            <a:chOff x="2765742" y="1751527"/>
            <a:chExt cx="3654085" cy="4414846"/>
          </a:xfrm>
        </p:grpSpPr>
        <p:sp>
          <p:nvSpPr>
            <p:cNvPr id="16" name="Google Shape;2298;p38">
              <a:extLst>
                <a:ext uri="{FF2B5EF4-FFF2-40B4-BE49-F238E27FC236}">
                  <a16:creationId xmlns:a16="http://schemas.microsoft.com/office/drawing/2014/main" id="{24345A3A-648A-6141-184C-A179B3B4E869}"/>
                </a:ext>
              </a:extLst>
            </p:cNvPr>
            <p:cNvSpPr/>
            <p:nvPr/>
          </p:nvSpPr>
          <p:spPr>
            <a:xfrm>
              <a:off x="4250054" y="4148153"/>
              <a:ext cx="675049" cy="2018220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2299;p38">
              <a:extLst>
                <a:ext uri="{FF2B5EF4-FFF2-40B4-BE49-F238E27FC236}">
                  <a16:creationId xmlns:a16="http://schemas.microsoft.com/office/drawing/2014/main" id="{02C08B43-6578-8FD7-42D9-86C88C3B7154}"/>
                </a:ext>
              </a:extLst>
            </p:cNvPr>
            <p:cNvSpPr/>
            <p:nvPr/>
          </p:nvSpPr>
          <p:spPr>
            <a:xfrm>
              <a:off x="2765742" y="1751527"/>
              <a:ext cx="3654085" cy="3009678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601068" y="1186648"/>
            <a:ext cx="4891474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すごい力をもっていた？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sp>
        <p:nvSpPr>
          <p:cNvPr id="94" name="Google Shape;796;p20">
            <a:hlinkClick r:id="rId3" action="ppaction://hlinksldjump"/>
          </p:cNvPr>
          <p:cNvSpPr txBox="1"/>
          <p:nvPr/>
        </p:nvSpPr>
        <p:spPr>
          <a:xfrm>
            <a:off x="2647051" y="2448707"/>
            <a:ext cx="564330" cy="4761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chemeClr val="dk1"/>
                </a:solidFill>
              </a:rPr>
              <a:t>？</a:t>
            </a:r>
            <a:endParaRPr sz="3600" dirty="0">
              <a:solidFill>
                <a:schemeClr val="dk1"/>
              </a:solidFill>
              <a:sym typeface="Arial"/>
            </a:endParaRPr>
          </a:p>
        </p:txBody>
      </p:sp>
      <p:grpSp>
        <p:nvGrpSpPr>
          <p:cNvPr id="102" name="Google Shape;890;p21"/>
          <p:cNvGrpSpPr/>
          <p:nvPr/>
        </p:nvGrpSpPr>
        <p:grpSpPr>
          <a:xfrm>
            <a:off x="799153" y="2603690"/>
            <a:ext cx="1754916" cy="1790194"/>
            <a:chOff x="1774174" y="4621762"/>
            <a:chExt cx="1077013" cy="1098664"/>
          </a:xfrm>
        </p:grpSpPr>
        <p:sp>
          <p:nvSpPr>
            <p:cNvPr id="103" name="Google Shape;891;p21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892;p21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893;p21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894;p21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895;p21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" name="Google Shape;896;p21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09" name="Google Shape;897;p21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0" name="Google Shape;898;p21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1" name="Google Shape;899;p21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2" name="Google Shape;900;p21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3" name="Google Shape;901;p21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4" name="Google Shape;902;p21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15" name="Google Shape;903;p21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904;p21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905;p21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" name="グループ化 4"/>
          <p:cNvGrpSpPr/>
          <p:nvPr/>
        </p:nvGrpSpPr>
        <p:grpSpPr>
          <a:xfrm>
            <a:off x="7214199" y="3274304"/>
            <a:ext cx="1193143" cy="1301471"/>
            <a:chOff x="6518603" y="2761341"/>
            <a:chExt cx="1193143" cy="1301471"/>
          </a:xfrm>
        </p:grpSpPr>
        <p:sp>
          <p:nvSpPr>
            <p:cNvPr id="118" name="直方体 117"/>
            <p:cNvSpPr/>
            <p:nvPr/>
          </p:nvSpPr>
          <p:spPr>
            <a:xfrm>
              <a:off x="6518603" y="3698274"/>
              <a:ext cx="1034534" cy="364538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" name="直方体 118"/>
            <p:cNvSpPr/>
            <p:nvPr/>
          </p:nvSpPr>
          <p:spPr>
            <a:xfrm>
              <a:off x="7084351" y="2919661"/>
              <a:ext cx="293786" cy="869734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" name="直方体 119"/>
            <p:cNvSpPr/>
            <p:nvPr/>
          </p:nvSpPr>
          <p:spPr>
            <a:xfrm>
              <a:off x="6980749" y="2761341"/>
              <a:ext cx="730997" cy="447949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21" name="グループ化 120"/>
            <p:cNvGrpSpPr/>
            <p:nvPr/>
          </p:nvGrpSpPr>
          <p:grpSpPr>
            <a:xfrm>
              <a:off x="7214144" y="2978349"/>
              <a:ext cx="207951" cy="167615"/>
              <a:chOff x="5909068" y="3576456"/>
              <a:chExt cx="503578" cy="405901"/>
            </a:xfrm>
          </p:grpSpPr>
          <p:sp>
            <p:nvSpPr>
              <p:cNvPr id="122" name="Google Shape;749;p20"/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749;p20"/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749;p20"/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5" name="Google Shape;747;p20"/>
          <p:cNvSpPr txBox="1"/>
          <p:nvPr/>
        </p:nvSpPr>
        <p:spPr>
          <a:xfrm>
            <a:off x="5162299" y="4692725"/>
            <a:ext cx="5538742" cy="13849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ぼくらは、森の木からできている。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森にはすごい力があるんだよ。</a:t>
            </a:r>
            <a:endParaRPr lang="en-US" altLang="ja-JP" sz="2800" dirty="0">
              <a:solidFill>
                <a:srgbClr val="3F3F3F"/>
              </a:solidFill>
            </a:endParaRPr>
          </a:p>
        </p:txBody>
      </p:sp>
      <p:sp>
        <p:nvSpPr>
          <p:cNvPr id="76" name="左中かっこ 75"/>
          <p:cNvSpPr/>
          <p:nvPr/>
        </p:nvSpPr>
        <p:spPr>
          <a:xfrm rot="17877568" flipV="1">
            <a:off x="8536214" y="2130688"/>
            <a:ext cx="661834" cy="1621446"/>
          </a:xfrm>
          <a:prstGeom prst="leftBrace">
            <a:avLst>
              <a:gd name="adj1" fmla="val 61248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BE7F7AEF-BEFA-4B30-43DF-F8FE3F8B21A4}"/>
              </a:ext>
            </a:extLst>
          </p:cNvPr>
          <p:cNvGrpSpPr>
            <a:grpSpLocks noChangeAspect="1"/>
          </p:cNvGrpSpPr>
          <p:nvPr/>
        </p:nvGrpSpPr>
        <p:grpSpPr>
          <a:xfrm>
            <a:off x="8663547" y="1559039"/>
            <a:ext cx="1074829" cy="1298603"/>
            <a:chOff x="2765742" y="1751527"/>
            <a:chExt cx="3654085" cy="4414846"/>
          </a:xfrm>
        </p:grpSpPr>
        <p:sp>
          <p:nvSpPr>
            <p:cNvPr id="3" name="Google Shape;2298;p38">
              <a:extLst>
                <a:ext uri="{FF2B5EF4-FFF2-40B4-BE49-F238E27FC236}">
                  <a16:creationId xmlns:a16="http://schemas.microsoft.com/office/drawing/2014/main" id="{B0BD82B2-17CF-1990-4B1E-F2DFA9BF4E84}"/>
                </a:ext>
              </a:extLst>
            </p:cNvPr>
            <p:cNvSpPr/>
            <p:nvPr/>
          </p:nvSpPr>
          <p:spPr>
            <a:xfrm>
              <a:off x="4250054" y="4148153"/>
              <a:ext cx="675049" cy="2018220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2299;p38">
              <a:extLst>
                <a:ext uri="{FF2B5EF4-FFF2-40B4-BE49-F238E27FC236}">
                  <a16:creationId xmlns:a16="http://schemas.microsoft.com/office/drawing/2014/main" id="{243E1324-48B6-6636-8D81-3C6F18423D09}"/>
                </a:ext>
              </a:extLst>
            </p:cNvPr>
            <p:cNvSpPr/>
            <p:nvPr/>
          </p:nvSpPr>
          <p:spPr>
            <a:xfrm>
              <a:off x="2765742" y="1751527"/>
              <a:ext cx="3654085" cy="3009678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2" name="テキスト ボックス 51">
            <a:extLst>
              <a:ext uri="{FF2B5EF4-FFF2-40B4-BE49-F238E27FC236}">
                <a16:creationId xmlns:a16="http://schemas.microsoft.com/office/drawing/2014/main" id="{0D6C63CB-2DE2-4679-8334-F49CC1CF2FE7}"/>
              </a:ext>
            </a:extLst>
          </p:cNvPr>
          <p:cNvSpPr txBox="1"/>
          <p:nvPr/>
        </p:nvSpPr>
        <p:spPr>
          <a:xfrm>
            <a:off x="1821416" y="139067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ちから</a:t>
            </a:r>
          </a:p>
        </p:txBody>
      </p:sp>
      <p:sp>
        <p:nvSpPr>
          <p:cNvPr id="53" name="テキスト ボックス 52">
            <a:extLst>
              <a:ext uri="{FF2B5EF4-FFF2-40B4-BE49-F238E27FC236}">
                <a16:creationId xmlns:a16="http://schemas.microsoft.com/office/drawing/2014/main" id="{19E0120A-56D2-4BD2-9BEB-A2E11E11E985}"/>
              </a:ext>
            </a:extLst>
          </p:cNvPr>
          <p:cNvSpPr txBox="1"/>
          <p:nvPr/>
        </p:nvSpPr>
        <p:spPr>
          <a:xfrm>
            <a:off x="6986135" y="466266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54" name="テキスト ボックス 53">
            <a:extLst>
              <a:ext uri="{FF2B5EF4-FFF2-40B4-BE49-F238E27FC236}">
                <a16:creationId xmlns:a16="http://schemas.microsoft.com/office/drawing/2014/main" id="{877006E8-2B5F-4E3E-BC1B-4949A05F7F71}"/>
              </a:ext>
            </a:extLst>
          </p:cNvPr>
          <p:cNvSpPr txBox="1"/>
          <p:nvPr/>
        </p:nvSpPr>
        <p:spPr>
          <a:xfrm>
            <a:off x="7734060" y="466266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55" name="角丸四角形 355">
            <a:hlinkClick r:id="rId4" action="ppaction://hlinksldjump"/>
            <a:extLst>
              <a:ext uri="{FF2B5EF4-FFF2-40B4-BE49-F238E27FC236}">
                <a16:creationId xmlns:a16="http://schemas.microsoft.com/office/drawing/2014/main" id="{A1127CCA-655A-3CEC-09CD-969A08D08E73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6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9C8484C5-4C72-F5B3-27B7-26D0FACA4ABA}"/>
              </a:ext>
            </a:extLst>
          </p:cNvPr>
          <p:cNvSpPr txBox="1"/>
          <p:nvPr/>
        </p:nvSpPr>
        <p:spPr>
          <a:xfrm>
            <a:off x="10667744" y="260139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7" name="グループ化 56">
            <a:extLst>
              <a:ext uri="{FF2B5EF4-FFF2-40B4-BE49-F238E27FC236}">
                <a16:creationId xmlns:a16="http://schemas.microsoft.com/office/drawing/2014/main" id="{B065B0D8-87E7-6108-C887-0A81CF45EF27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58" name="直線コネクタ 57">
              <a:extLst>
                <a:ext uri="{FF2B5EF4-FFF2-40B4-BE49-F238E27FC236}">
                  <a16:creationId xmlns:a16="http://schemas.microsoft.com/office/drawing/2014/main" id="{45C2B8CB-452E-E747-AEBC-DFCFC4C7E8AF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線コネクタ 58">
              <a:extLst>
                <a:ext uri="{FF2B5EF4-FFF2-40B4-BE49-F238E27FC236}">
                  <a16:creationId xmlns:a16="http://schemas.microsoft.com/office/drawing/2014/main" id="{78D70F6E-C52F-8C8F-DFA5-56276D2AAAD1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直線コネクタ 59">
              <a:extLst>
                <a:ext uri="{FF2B5EF4-FFF2-40B4-BE49-F238E27FC236}">
                  <a16:creationId xmlns:a16="http://schemas.microsoft.com/office/drawing/2014/main" id="{0CDCAECA-6494-154B-C044-25CF745B863D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直線コネクタ 60">
              <a:extLst>
                <a:ext uri="{FF2B5EF4-FFF2-40B4-BE49-F238E27FC236}">
                  <a16:creationId xmlns:a16="http://schemas.microsoft.com/office/drawing/2014/main" id="{7C3B691A-C098-1481-91CA-6957A78E7C88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" name="角丸四角形 96">
            <a:extLst>
              <a:ext uri="{FF2B5EF4-FFF2-40B4-BE49-F238E27FC236}">
                <a16:creationId xmlns:a16="http://schemas.microsoft.com/office/drawing/2014/main" id="{A8A5CB6A-7BD2-4DD5-894A-09FBC91A44D1}"/>
              </a:ext>
            </a:extLst>
          </p:cNvPr>
          <p:cNvSpPr/>
          <p:nvPr/>
        </p:nvSpPr>
        <p:spPr>
          <a:xfrm>
            <a:off x="9660570" y="46575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54E349F2-F8EF-4315-AFCB-94FB4F68D0D3}"/>
              </a:ext>
            </a:extLst>
          </p:cNvPr>
          <p:cNvSpPr txBox="1"/>
          <p:nvPr/>
        </p:nvSpPr>
        <p:spPr>
          <a:xfrm>
            <a:off x="9637462" y="437857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902448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620962" y="692051"/>
            <a:ext cx="6410799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ここでクイズです。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森のすごい力ってどれでしょう。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sp>
        <p:nvSpPr>
          <p:cNvPr id="94" name="Google Shape;796;p20">
            <a:hlinkClick r:id="rId3" action="ppaction://hlinksldjump"/>
          </p:cNvPr>
          <p:cNvSpPr txBox="1"/>
          <p:nvPr/>
        </p:nvSpPr>
        <p:spPr>
          <a:xfrm>
            <a:off x="2783782" y="4159358"/>
            <a:ext cx="564330" cy="4761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chemeClr val="dk1"/>
                </a:solidFill>
              </a:rPr>
              <a:t>？</a:t>
            </a:r>
            <a:endParaRPr sz="3600" dirty="0">
              <a:solidFill>
                <a:schemeClr val="dk1"/>
              </a:solidFill>
              <a:sym typeface="Arial"/>
            </a:endParaRPr>
          </a:p>
        </p:txBody>
      </p:sp>
      <p:grpSp>
        <p:nvGrpSpPr>
          <p:cNvPr id="102" name="Google Shape;890;p21"/>
          <p:cNvGrpSpPr/>
          <p:nvPr/>
        </p:nvGrpSpPr>
        <p:grpSpPr>
          <a:xfrm>
            <a:off x="935884" y="4314341"/>
            <a:ext cx="1754916" cy="1790194"/>
            <a:chOff x="1774174" y="4621762"/>
            <a:chExt cx="1077013" cy="1098664"/>
          </a:xfrm>
        </p:grpSpPr>
        <p:sp>
          <p:nvSpPr>
            <p:cNvPr id="103" name="Google Shape;891;p21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892;p21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893;p21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894;p21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895;p21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" name="Google Shape;896;p21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09" name="Google Shape;897;p21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0" name="Google Shape;898;p21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1" name="Google Shape;899;p21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2" name="Google Shape;900;p21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3" name="Google Shape;901;p21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4" name="Google Shape;902;p21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15" name="Google Shape;903;p21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904;p21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905;p21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C359FAC-73D8-AECF-D389-BF7B3F9468FC}"/>
              </a:ext>
            </a:extLst>
          </p:cNvPr>
          <p:cNvGrpSpPr/>
          <p:nvPr/>
        </p:nvGrpSpPr>
        <p:grpSpPr>
          <a:xfrm>
            <a:off x="4465013" y="2802416"/>
            <a:ext cx="1193143" cy="1301471"/>
            <a:chOff x="6518603" y="2761341"/>
            <a:chExt cx="1193143" cy="1301471"/>
          </a:xfrm>
        </p:grpSpPr>
        <p:sp>
          <p:nvSpPr>
            <p:cNvPr id="3" name="直方体 2">
              <a:extLst>
                <a:ext uri="{FF2B5EF4-FFF2-40B4-BE49-F238E27FC236}">
                  <a16:creationId xmlns:a16="http://schemas.microsoft.com/office/drawing/2014/main" id="{CA8CB3E3-A0AF-4B3C-00B0-66FC8E274A54}"/>
                </a:ext>
              </a:extLst>
            </p:cNvPr>
            <p:cNvSpPr/>
            <p:nvPr/>
          </p:nvSpPr>
          <p:spPr>
            <a:xfrm>
              <a:off x="6518603" y="3698274"/>
              <a:ext cx="1034534" cy="364538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直方体 3">
              <a:extLst>
                <a:ext uri="{FF2B5EF4-FFF2-40B4-BE49-F238E27FC236}">
                  <a16:creationId xmlns:a16="http://schemas.microsoft.com/office/drawing/2014/main" id="{65090072-A36F-CFB3-8336-1CAAC95EB478}"/>
                </a:ext>
              </a:extLst>
            </p:cNvPr>
            <p:cNvSpPr/>
            <p:nvPr/>
          </p:nvSpPr>
          <p:spPr>
            <a:xfrm>
              <a:off x="7084351" y="2919661"/>
              <a:ext cx="293786" cy="869734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直方体 4">
              <a:extLst>
                <a:ext uri="{FF2B5EF4-FFF2-40B4-BE49-F238E27FC236}">
                  <a16:creationId xmlns:a16="http://schemas.microsoft.com/office/drawing/2014/main" id="{98E0923C-8D1C-EBCA-390A-881F5FA096C5}"/>
                </a:ext>
              </a:extLst>
            </p:cNvPr>
            <p:cNvSpPr/>
            <p:nvPr/>
          </p:nvSpPr>
          <p:spPr>
            <a:xfrm>
              <a:off x="6980749" y="2761341"/>
              <a:ext cx="730997" cy="447949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66D6C2AA-05FC-AE66-AE3D-7AFF020597C2}"/>
                </a:ext>
              </a:extLst>
            </p:cNvPr>
            <p:cNvGrpSpPr/>
            <p:nvPr/>
          </p:nvGrpSpPr>
          <p:grpSpPr>
            <a:xfrm>
              <a:off x="7214144" y="2978349"/>
              <a:ext cx="207951" cy="167615"/>
              <a:chOff x="5909068" y="3576456"/>
              <a:chExt cx="503578" cy="405901"/>
            </a:xfrm>
          </p:grpSpPr>
          <p:sp>
            <p:nvSpPr>
              <p:cNvPr id="7" name="Google Shape;749;p20">
                <a:extLst>
                  <a:ext uri="{FF2B5EF4-FFF2-40B4-BE49-F238E27FC236}">
                    <a16:creationId xmlns:a16="http://schemas.microsoft.com/office/drawing/2014/main" id="{E26D513C-8B53-06E0-E5BD-2CD7E68E7CE8}"/>
                  </a:ext>
                </a:extLst>
              </p:cNvPr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" name="Google Shape;749;p20">
                <a:extLst>
                  <a:ext uri="{FF2B5EF4-FFF2-40B4-BE49-F238E27FC236}">
                    <a16:creationId xmlns:a16="http://schemas.microsoft.com/office/drawing/2014/main" id="{D4A9F489-F405-8EA8-DD40-2E6DE385183E}"/>
                  </a:ext>
                </a:extLst>
              </p:cNvPr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749;p20">
                <a:extLst>
                  <a:ext uri="{FF2B5EF4-FFF2-40B4-BE49-F238E27FC236}">
                    <a16:creationId xmlns:a16="http://schemas.microsoft.com/office/drawing/2014/main" id="{2945B230-F794-08EE-B784-9DFE526D988B}"/>
                  </a:ext>
                </a:extLst>
              </p:cNvPr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4" name="テキスト ボックス 43">
            <a:extLst>
              <a:ext uri="{FF2B5EF4-FFF2-40B4-BE49-F238E27FC236}">
                <a16:creationId xmlns:a16="http://schemas.microsoft.com/office/drawing/2014/main" id="{6C56FCFF-67C7-4E1B-B34C-7C2C5C818145}"/>
              </a:ext>
            </a:extLst>
          </p:cNvPr>
          <p:cNvSpPr txBox="1"/>
          <p:nvPr/>
        </p:nvSpPr>
        <p:spPr>
          <a:xfrm>
            <a:off x="688117" y="181048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45" name="テキスト ボックス 44">
            <a:extLst>
              <a:ext uri="{FF2B5EF4-FFF2-40B4-BE49-F238E27FC236}">
                <a16:creationId xmlns:a16="http://schemas.microsoft.com/office/drawing/2014/main" id="{DF3F3DC1-F71D-4886-8404-7ADFECAFEFEA}"/>
              </a:ext>
            </a:extLst>
          </p:cNvPr>
          <p:cNvSpPr txBox="1"/>
          <p:nvPr/>
        </p:nvSpPr>
        <p:spPr>
          <a:xfrm>
            <a:off x="2686016" y="181048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ちから</a:t>
            </a:r>
          </a:p>
        </p:txBody>
      </p:sp>
      <p:sp>
        <p:nvSpPr>
          <p:cNvPr id="50" name="角丸四角形 96">
            <a:extLst>
              <a:ext uri="{FF2B5EF4-FFF2-40B4-BE49-F238E27FC236}">
                <a16:creationId xmlns:a16="http://schemas.microsoft.com/office/drawing/2014/main" id="{EA21538F-2935-44D5-969F-8376F39A658B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F02E8EE8-7E32-4EBF-B609-F3122704ECC8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3" name="四角形: 角度付き 5">
            <a:hlinkClick r:id="rId5" action="ppaction://hlinksldjump"/>
            <a:extLst>
              <a:ext uri="{FF2B5EF4-FFF2-40B4-BE49-F238E27FC236}">
                <a16:creationId xmlns:a16="http://schemas.microsoft.com/office/drawing/2014/main" id="{FB75E587-811F-54BF-E4B0-7E25C1A74A61}"/>
              </a:ext>
            </a:extLst>
          </p:cNvPr>
          <p:cNvSpPr/>
          <p:nvPr/>
        </p:nvSpPr>
        <p:spPr>
          <a:xfrm>
            <a:off x="7856802" y="1353156"/>
            <a:ext cx="3693725" cy="1039848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水をたくわえる</a:t>
            </a:r>
            <a:endParaRPr kumimoji="1" lang="ja-JP" altLang="en-US" sz="2400" dirty="0"/>
          </a:p>
        </p:txBody>
      </p:sp>
      <p:sp>
        <p:nvSpPr>
          <p:cNvPr id="54" name="四角形: 角度付き 6">
            <a:hlinkClick r:id="rId5" action="ppaction://hlinksldjump"/>
            <a:extLst>
              <a:ext uri="{FF2B5EF4-FFF2-40B4-BE49-F238E27FC236}">
                <a16:creationId xmlns:a16="http://schemas.microsoft.com/office/drawing/2014/main" id="{5787B261-A73D-2000-54BE-15413512D33D}"/>
              </a:ext>
            </a:extLst>
          </p:cNvPr>
          <p:cNvSpPr/>
          <p:nvPr/>
        </p:nvSpPr>
        <p:spPr>
          <a:xfrm>
            <a:off x="7856802" y="2835568"/>
            <a:ext cx="3693725" cy="1039848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がけくずれや山くずれをふせぐ</a:t>
            </a:r>
            <a:endParaRPr kumimoji="1" lang="ja-JP" altLang="en-US" sz="2400" dirty="0"/>
          </a:p>
        </p:txBody>
      </p:sp>
      <p:sp>
        <p:nvSpPr>
          <p:cNvPr id="55" name="四角形: 角度付き 7">
            <a:hlinkClick r:id="rId5" action="ppaction://hlinksldjump"/>
            <a:extLst>
              <a:ext uri="{FF2B5EF4-FFF2-40B4-BE49-F238E27FC236}">
                <a16:creationId xmlns:a16="http://schemas.microsoft.com/office/drawing/2014/main" id="{C285E052-EAF7-9B1F-5D99-5BAB98DD02F3}"/>
              </a:ext>
            </a:extLst>
          </p:cNvPr>
          <p:cNvSpPr/>
          <p:nvPr/>
        </p:nvSpPr>
        <p:spPr>
          <a:xfrm>
            <a:off x="7856802" y="4359213"/>
            <a:ext cx="3693725" cy="1039848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地球温</a:t>
            </a:r>
            <a:r>
              <a:rPr lang="ja-JP" altLang="en-US" sz="2400" b="1" dirty="0" err="1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だん化を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ふせぐ</a:t>
            </a:r>
          </a:p>
        </p:txBody>
      </p:sp>
      <p:sp>
        <p:nvSpPr>
          <p:cNvPr id="56" name="テキスト ボックス 55">
            <a:extLst>
              <a:ext uri="{FF2B5EF4-FFF2-40B4-BE49-F238E27FC236}">
                <a16:creationId xmlns:a16="http://schemas.microsoft.com/office/drawing/2014/main" id="{09021659-C299-4F6F-8E53-AF06EE8B0498}"/>
              </a:ext>
            </a:extLst>
          </p:cNvPr>
          <p:cNvSpPr txBox="1"/>
          <p:nvPr/>
        </p:nvSpPr>
        <p:spPr>
          <a:xfrm>
            <a:off x="8232570" y="1439421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>
                <a:solidFill>
                  <a:schemeClr val="bg1"/>
                </a:solidFill>
              </a:rPr>
              <a:t>みず</a:t>
            </a:r>
          </a:p>
        </p:txBody>
      </p:sp>
      <p:sp>
        <p:nvSpPr>
          <p:cNvPr id="57" name="テキスト ボックス 56">
            <a:extLst>
              <a:ext uri="{FF2B5EF4-FFF2-40B4-BE49-F238E27FC236}">
                <a16:creationId xmlns:a16="http://schemas.microsoft.com/office/drawing/2014/main" id="{4D8923B5-03C9-4AD2-821D-49302A9905FA}"/>
              </a:ext>
            </a:extLst>
          </p:cNvPr>
          <p:cNvSpPr txBox="1"/>
          <p:nvPr/>
        </p:nvSpPr>
        <p:spPr>
          <a:xfrm>
            <a:off x="10059606" y="2812401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>
                <a:solidFill>
                  <a:schemeClr val="bg1"/>
                </a:solidFill>
              </a:rPr>
              <a:t>やま</a:t>
            </a:r>
          </a:p>
        </p:txBody>
      </p:sp>
      <p:sp>
        <p:nvSpPr>
          <p:cNvPr id="58" name="テキスト ボックス 57">
            <a:extLst>
              <a:ext uri="{FF2B5EF4-FFF2-40B4-BE49-F238E27FC236}">
                <a16:creationId xmlns:a16="http://schemas.microsoft.com/office/drawing/2014/main" id="{64349BEF-4C2D-4F8A-9FE2-733650E75D00}"/>
              </a:ext>
            </a:extLst>
          </p:cNvPr>
          <p:cNvSpPr txBox="1"/>
          <p:nvPr/>
        </p:nvSpPr>
        <p:spPr>
          <a:xfrm>
            <a:off x="8307701" y="4485370"/>
            <a:ext cx="112537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>
                <a:solidFill>
                  <a:schemeClr val="bg1"/>
                </a:solidFill>
              </a:rPr>
              <a:t>ちきゅうおん</a:t>
            </a:r>
          </a:p>
        </p:txBody>
      </p:sp>
      <p:sp>
        <p:nvSpPr>
          <p:cNvPr id="59" name="テキスト ボックス 58">
            <a:extLst>
              <a:ext uri="{FF2B5EF4-FFF2-40B4-BE49-F238E27FC236}">
                <a16:creationId xmlns:a16="http://schemas.microsoft.com/office/drawing/2014/main" id="{6746063A-267A-4F13-9487-596F3E370FC7}"/>
              </a:ext>
            </a:extLst>
          </p:cNvPr>
          <p:cNvSpPr txBox="1"/>
          <p:nvPr/>
        </p:nvSpPr>
        <p:spPr>
          <a:xfrm>
            <a:off x="9807861" y="4450864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>
                <a:solidFill>
                  <a:schemeClr val="bg1"/>
                </a:solidFill>
              </a:rPr>
              <a:t>か</a:t>
            </a:r>
          </a:p>
        </p:txBody>
      </p:sp>
    </p:spTree>
    <p:extLst>
      <p:ext uri="{BB962C8B-B14F-4D97-AF65-F5344CB8AC3E}">
        <p14:creationId xmlns:p14="http://schemas.microsoft.com/office/powerpoint/2010/main" val="41266035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796;p20">
            <a:hlinkClick r:id="rId3" action="ppaction://hlinksldjump"/>
          </p:cNvPr>
          <p:cNvSpPr txBox="1"/>
          <p:nvPr/>
        </p:nvSpPr>
        <p:spPr>
          <a:xfrm>
            <a:off x="9860178" y="5091754"/>
            <a:ext cx="3825426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</a:rPr>
              <a:t>全部正解なのね</a:t>
            </a:r>
            <a:endParaRPr sz="16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73" name="Google Shape;580;p18"/>
          <p:cNvSpPr/>
          <p:nvPr/>
        </p:nvSpPr>
        <p:spPr>
          <a:xfrm rot="5400000">
            <a:off x="3569596" y="3375460"/>
            <a:ext cx="345014" cy="297426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Google Shape;582;p18"/>
          <p:cNvSpPr/>
          <p:nvPr/>
        </p:nvSpPr>
        <p:spPr>
          <a:xfrm rot="5400000">
            <a:off x="3539972" y="1946763"/>
            <a:ext cx="345014" cy="297426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583;p18">
            <a:hlinkClick r:id="rId3" action="ppaction://hlinksldjump"/>
          </p:cNvPr>
          <p:cNvSpPr txBox="1"/>
          <p:nvPr/>
        </p:nvSpPr>
        <p:spPr>
          <a:xfrm>
            <a:off x="644166" y="1529111"/>
            <a:ext cx="2348263" cy="954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水を</a:t>
            </a:r>
            <a:endParaRPr lang="en-US" altLang="ja-JP" sz="28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たくわえる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Google Shape;584;p18"/>
          <p:cNvSpPr/>
          <p:nvPr/>
        </p:nvSpPr>
        <p:spPr>
          <a:xfrm rot="5400000">
            <a:off x="3537150" y="4957785"/>
            <a:ext cx="345014" cy="297426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585;p18"/>
          <p:cNvSpPr txBox="1"/>
          <p:nvPr/>
        </p:nvSpPr>
        <p:spPr>
          <a:xfrm>
            <a:off x="644166" y="2815921"/>
            <a:ext cx="2589955" cy="13849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がけくずれや山くずれを</a:t>
            </a:r>
            <a:endParaRPr lang="en-US" altLang="ja-JP" sz="28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ふせぐ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586;p18">
            <a:hlinkClick r:id="rId4" action="ppaction://hlinksldjump"/>
          </p:cNvPr>
          <p:cNvSpPr txBox="1"/>
          <p:nvPr/>
        </p:nvSpPr>
        <p:spPr>
          <a:xfrm>
            <a:off x="515102" y="4637026"/>
            <a:ext cx="2924157" cy="954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/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地球温だん化を</a:t>
            </a:r>
            <a:endParaRPr lang="en-US" altLang="ja-JP"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lvl="0"/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ふせぐ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" name="Google Shape;891;p21"/>
          <p:cNvSpPr/>
          <p:nvPr/>
        </p:nvSpPr>
        <p:spPr>
          <a:xfrm>
            <a:off x="11140132" y="4642753"/>
            <a:ext cx="239942" cy="174438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" name="Google Shape;892;p21"/>
          <p:cNvSpPr/>
          <p:nvPr/>
        </p:nvSpPr>
        <p:spPr>
          <a:xfrm>
            <a:off x="9929323" y="3212373"/>
            <a:ext cx="1280433" cy="1702976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" name="グループ化 2"/>
          <p:cNvGrpSpPr/>
          <p:nvPr/>
        </p:nvGrpSpPr>
        <p:grpSpPr>
          <a:xfrm>
            <a:off x="10519675" y="3892745"/>
            <a:ext cx="498506" cy="471645"/>
            <a:chOff x="9837520" y="1082109"/>
            <a:chExt cx="581812" cy="550462"/>
          </a:xfrm>
        </p:grpSpPr>
        <p:sp>
          <p:nvSpPr>
            <p:cNvPr id="131" name="Google Shape;893;p21"/>
            <p:cNvSpPr/>
            <p:nvPr/>
          </p:nvSpPr>
          <p:spPr>
            <a:xfrm>
              <a:off x="9837520" y="1188745"/>
              <a:ext cx="80608" cy="8060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894;p21"/>
            <p:cNvSpPr/>
            <p:nvPr/>
          </p:nvSpPr>
          <p:spPr>
            <a:xfrm>
              <a:off x="10338724" y="1082109"/>
              <a:ext cx="80608" cy="8060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895;p21"/>
            <p:cNvSpPr/>
            <p:nvPr/>
          </p:nvSpPr>
          <p:spPr>
            <a:xfrm>
              <a:off x="10178758" y="1551963"/>
              <a:ext cx="80608" cy="8060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4" name="Google Shape;896;p21"/>
          <p:cNvSpPr/>
          <p:nvPr/>
        </p:nvSpPr>
        <p:spPr>
          <a:xfrm>
            <a:off x="10636372" y="4828129"/>
            <a:ext cx="239942" cy="174438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35" name="Google Shape;897;p21"/>
          <p:cNvCxnSpPr/>
          <p:nvPr/>
        </p:nvCxnSpPr>
        <p:spPr>
          <a:xfrm flipH="1">
            <a:off x="9929323" y="4579502"/>
            <a:ext cx="106703" cy="150471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36" name="Google Shape;898;p21"/>
          <p:cNvCxnSpPr/>
          <p:nvPr/>
        </p:nvCxnSpPr>
        <p:spPr>
          <a:xfrm flipH="1">
            <a:off x="9935993" y="4629417"/>
            <a:ext cx="106703" cy="150471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37" name="Google Shape;899;p21"/>
          <p:cNvCxnSpPr/>
          <p:nvPr/>
        </p:nvCxnSpPr>
        <p:spPr>
          <a:xfrm flipH="1">
            <a:off x="9962668" y="4654738"/>
            <a:ext cx="106703" cy="150471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38" name="Google Shape;900;p21"/>
          <p:cNvCxnSpPr/>
          <p:nvPr/>
        </p:nvCxnSpPr>
        <p:spPr>
          <a:xfrm flipH="1">
            <a:off x="9999348" y="4706736"/>
            <a:ext cx="84971" cy="121394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39" name="Google Shape;901;p21"/>
          <p:cNvCxnSpPr/>
          <p:nvPr/>
        </p:nvCxnSpPr>
        <p:spPr>
          <a:xfrm flipH="1">
            <a:off x="10036027" y="4752895"/>
            <a:ext cx="68183" cy="85732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40" name="Google Shape;902;p21"/>
          <p:cNvCxnSpPr/>
          <p:nvPr/>
        </p:nvCxnSpPr>
        <p:spPr>
          <a:xfrm flipH="1">
            <a:off x="10069371" y="4785504"/>
            <a:ext cx="53351" cy="66226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41" name="Google Shape;903;p21"/>
          <p:cNvSpPr/>
          <p:nvPr/>
        </p:nvSpPr>
        <p:spPr>
          <a:xfrm>
            <a:off x="10202750" y="3265725"/>
            <a:ext cx="603931" cy="171883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2" name="Google Shape;904;p21"/>
          <p:cNvSpPr/>
          <p:nvPr/>
        </p:nvSpPr>
        <p:spPr>
          <a:xfrm rot="18131115">
            <a:off x="9747263" y="3893914"/>
            <a:ext cx="180515" cy="388231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3" name="Google Shape;905;p21"/>
          <p:cNvSpPr/>
          <p:nvPr/>
        </p:nvSpPr>
        <p:spPr>
          <a:xfrm rot="642058">
            <a:off x="9915987" y="4125640"/>
            <a:ext cx="240082" cy="150471"/>
          </a:xfrm>
          <a:prstGeom prst="ellipse">
            <a:avLst/>
          </a:prstGeom>
          <a:solidFill>
            <a:srgbClr val="C8905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" name="Google Shape;583;p18">
            <a:hlinkClick r:id="rId3" action="ppaction://hlinksldjump"/>
          </p:cNvPr>
          <p:cNvSpPr txBox="1"/>
          <p:nvPr/>
        </p:nvSpPr>
        <p:spPr>
          <a:xfrm>
            <a:off x="4068339" y="1760386"/>
            <a:ext cx="2348263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</a:rPr>
              <a:t>正解！</a:t>
            </a:r>
            <a:endParaRPr sz="32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145" name="Google Shape;583;p18">
            <a:hlinkClick r:id="rId3" action="ppaction://hlinksldjump"/>
          </p:cNvPr>
          <p:cNvSpPr txBox="1"/>
          <p:nvPr/>
        </p:nvSpPr>
        <p:spPr>
          <a:xfrm>
            <a:off x="4064902" y="3204079"/>
            <a:ext cx="2348263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</a:rPr>
              <a:t>正解！</a:t>
            </a:r>
            <a:endParaRPr sz="32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146" name="Google Shape;583;p18">
            <a:hlinkClick r:id="rId3" action="ppaction://hlinksldjump"/>
          </p:cNvPr>
          <p:cNvSpPr txBox="1"/>
          <p:nvPr/>
        </p:nvSpPr>
        <p:spPr>
          <a:xfrm>
            <a:off x="4060059" y="4801464"/>
            <a:ext cx="2348263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</a:rPr>
              <a:t>正解！</a:t>
            </a:r>
            <a:endParaRPr sz="32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2" name="正方形/長方形 1">
            <a:extLst>
              <a:ext uri="{FF2B5EF4-FFF2-40B4-BE49-F238E27FC236}">
                <a16:creationId xmlns:a16="http://schemas.microsoft.com/office/drawing/2014/main" id="{2236B184-7E19-CB7F-0EF6-4FC0CC1893CF}"/>
              </a:ext>
            </a:extLst>
          </p:cNvPr>
          <p:cNvSpPr/>
          <p:nvPr/>
        </p:nvSpPr>
        <p:spPr>
          <a:xfrm>
            <a:off x="552344" y="1502985"/>
            <a:ext cx="2589955" cy="1066663"/>
          </a:xfrm>
          <a:prstGeom prst="rect">
            <a:avLst/>
          </a:prstGeom>
          <a:noFill/>
          <a:ln w="12700"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" name="正方形/長方形 3">
            <a:extLst>
              <a:ext uri="{FF2B5EF4-FFF2-40B4-BE49-F238E27FC236}">
                <a16:creationId xmlns:a16="http://schemas.microsoft.com/office/drawing/2014/main" id="{C54F921E-C029-10AE-4984-F37DE7F0F198}"/>
              </a:ext>
            </a:extLst>
          </p:cNvPr>
          <p:cNvSpPr/>
          <p:nvPr/>
        </p:nvSpPr>
        <p:spPr>
          <a:xfrm>
            <a:off x="536638" y="2815921"/>
            <a:ext cx="2589955" cy="1384954"/>
          </a:xfrm>
          <a:prstGeom prst="rect">
            <a:avLst/>
          </a:prstGeom>
          <a:noFill/>
          <a:ln w="12700"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0466F8E9-4B2C-2558-8DF6-B591FA331ECC}"/>
              </a:ext>
            </a:extLst>
          </p:cNvPr>
          <p:cNvSpPr/>
          <p:nvPr/>
        </p:nvSpPr>
        <p:spPr>
          <a:xfrm>
            <a:off x="552344" y="4524465"/>
            <a:ext cx="2589955" cy="1164066"/>
          </a:xfrm>
          <a:prstGeom prst="rect">
            <a:avLst/>
          </a:prstGeom>
          <a:noFill/>
          <a:ln w="12700"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" name="四角形: 角度付き 5">
            <a:hlinkClick r:id="rId5" action="ppaction://hlinksldjump"/>
            <a:extLst>
              <a:ext uri="{FF2B5EF4-FFF2-40B4-BE49-F238E27FC236}">
                <a16:creationId xmlns:a16="http://schemas.microsoft.com/office/drawing/2014/main" id="{FB75E587-811F-54BF-E4B0-7E25C1A74A61}"/>
              </a:ext>
            </a:extLst>
          </p:cNvPr>
          <p:cNvSpPr/>
          <p:nvPr/>
        </p:nvSpPr>
        <p:spPr>
          <a:xfrm>
            <a:off x="5601904" y="1574387"/>
            <a:ext cx="3034478" cy="1039848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この説明を読む</a:t>
            </a:r>
            <a:endParaRPr kumimoji="1" lang="ja-JP" altLang="en-US" sz="2400" dirty="0"/>
          </a:p>
        </p:txBody>
      </p:sp>
      <p:sp>
        <p:nvSpPr>
          <p:cNvPr id="7" name="四角形: 角度付き 6">
            <a:hlinkClick r:id="rId6" action="ppaction://hlinksldjump"/>
            <a:extLst>
              <a:ext uri="{FF2B5EF4-FFF2-40B4-BE49-F238E27FC236}">
                <a16:creationId xmlns:a16="http://schemas.microsoft.com/office/drawing/2014/main" id="{5787B261-A73D-2000-54BE-15413512D33D}"/>
              </a:ext>
            </a:extLst>
          </p:cNvPr>
          <p:cNvSpPr/>
          <p:nvPr/>
        </p:nvSpPr>
        <p:spPr>
          <a:xfrm>
            <a:off x="5601904" y="3004249"/>
            <a:ext cx="3034478" cy="1039848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この説明を読む</a:t>
            </a:r>
            <a:endParaRPr kumimoji="1" lang="ja-JP" altLang="en-US" sz="2400" dirty="0"/>
          </a:p>
        </p:txBody>
      </p:sp>
      <p:sp>
        <p:nvSpPr>
          <p:cNvPr id="8" name="四角形: 角度付き 7">
            <a:hlinkClick r:id="rId7" action="ppaction://hlinksldjump"/>
            <a:extLst>
              <a:ext uri="{FF2B5EF4-FFF2-40B4-BE49-F238E27FC236}">
                <a16:creationId xmlns:a16="http://schemas.microsoft.com/office/drawing/2014/main" id="{C285E052-EAF7-9B1F-5D99-5BAB98DD02F3}"/>
              </a:ext>
            </a:extLst>
          </p:cNvPr>
          <p:cNvSpPr/>
          <p:nvPr/>
        </p:nvSpPr>
        <p:spPr>
          <a:xfrm>
            <a:off x="5601904" y="4580444"/>
            <a:ext cx="3034478" cy="1039848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この説明を読む</a:t>
            </a:r>
            <a:endParaRPr kumimoji="1" lang="ja-JP" altLang="en-US" sz="2400" dirty="0"/>
          </a:p>
        </p:txBody>
      </p:sp>
      <p:sp>
        <p:nvSpPr>
          <p:cNvPr id="40" name="テキスト ボックス 39">
            <a:extLst>
              <a:ext uri="{FF2B5EF4-FFF2-40B4-BE49-F238E27FC236}">
                <a16:creationId xmlns:a16="http://schemas.microsoft.com/office/drawing/2014/main" id="{1CD6B680-C711-4EED-BB71-F31A3A913CD7}"/>
              </a:ext>
            </a:extLst>
          </p:cNvPr>
          <p:cNvSpPr txBox="1"/>
          <p:nvPr/>
        </p:nvSpPr>
        <p:spPr>
          <a:xfrm>
            <a:off x="671829" y="146603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みず</a:t>
            </a:r>
          </a:p>
        </p:txBody>
      </p:sp>
      <p:sp>
        <p:nvSpPr>
          <p:cNvPr id="41" name="テキスト ボックス 40">
            <a:extLst>
              <a:ext uri="{FF2B5EF4-FFF2-40B4-BE49-F238E27FC236}">
                <a16:creationId xmlns:a16="http://schemas.microsoft.com/office/drawing/2014/main" id="{44E524C9-B21E-4004-AD62-4F21C06118E8}"/>
              </a:ext>
            </a:extLst>
          </p:cNvPr>
          <p:cNvSpPr txBox="1"/>
          <p:nvPr/>
        </p:nvSpPr>
        <p:spPr>
          <a:xfrm>
            <a:off x="671830" y="318045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やま</a:t>
            </a:r>
          </a:p>
        </p:txBody>
      </p:sp>
      <p:sp>
        <p:nvSpPr>
          <p:cNvPr id="42" name="テキスト ボックス 41">
            <a:extLst>
              <a:ext uri="{FF2B5EF4-FFF2-40B4-BE49-F238E27FC236}">
                <a16:creationId xmlns:a16="http://schemas.microsoft.com/office/drawing/2014/main" id="{2FAB97D2-D55C-431B-B365-AA9ADFF2F3BC}"/>
              </a:ext>
            </a:extLst>
          </p:cNvPr>
          <p:cNvSpPr txBox="1"/>
          <p:nvPr/>
        </p:nvSpPr>
        <p:spPr>
          <a:xfrm>
            <a:off x="584613" y="4524465"/>
            <a:ext cx="150317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ちきゅうおん</a:t>
            </a:r>
          </a:p>
        </p:txBody>
      </p:sp>
      <p:sp>
        <p:nvSpPr>
          <p:cNvPr id="43" name="テキスト ボックス 42">
            <a:extLst>
              <a:ext uri="{FF2B5EF4-FFF2-40B4-BE49-F238E27FC236}">
                <a16:creationId xmlns:a16="http://schemas.microsoft.com/office/drawing/2014/main" id="{A7E037E0-A737-4B2B-B38B-5946F85F31ED}"/>
              </a:ext>
            </a:extLst>
          </p:cNvPr>
          <p:cNvSpPr txBox="1"/>
          <p:nvPr/>
        </p:nvSpPr>
        <p:spPr>
          <a:xfrm>
            <a:off x="2381133" y="452086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</a:t>
            </a:r>
          </a:p>
        </p:txBody>
      </p:sp>
      <p:sp>
        <p:nvSpPr>
          <p:cNvPr id="44" name="テキスト ボックス 43">
            <a:extLst>
              <a:ext uri="{FF2B5EF4-FFF2-40B4-BE49-F238E27FC236}">
                <a16:creationId xmlns:a16="http://schemas.microsoft.com/office/drawing/2014/main" id="{CC7685B7-FF61-4630-9739-BADAF0195478}"/>
              </a:ext>
            </a:extLst>
          </p:cNvPr>
          <p:cNvSpPr txBox="1"/>
          <p:nvPr/>
        </p:nvSpPr>
        <p:spPr>
          <a:xfrm>
            <a:off x="4221334" y="1621886"/>
            <a:ext cx="102113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せいかい</a:t>
            </a:r>
          </a:p>
        </p:txBody>
      </p:sp>
      <p:sp>
        <p:nvSpPr>
          <p:cNvPr id="45" name="テキスト ボックス 44">
            <a:extLst>
              <a:ext uri="{FF2B5EF4-FFF2-40B4-BE49-F238E27FC236}">
                <a16:creationId xmlns:a16="http://schemas.microsoft.com/office/drawing/2014/main" id="{CB0FFAB4-47BE-434B-AA87-B94CF3315DBF}"/>
              </a:ext>
            </a:extLst>
          </p:cNvPr>
          <p:cNvSpPr txBox="1"/>
          <p:nvPr/>
        </p:nvSpPr>
        <p:spPr>
          <a:xfrm>
            <a:off x="6569597" y="1708900"/>
            <a:ext cx="101871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>
                <a:solidFill>
                  <a:schemeClr val="bg1"/>
                </a:solidFill>
              </a:rPr>
              <a:t>せつめい</a:t>
            </a:r>
          </a:p>
        </p:txBody>
      </p:sp>
      <p:sp>
        <p:nvSpPr>
          <p:cNvPr id="46" name="テキスト ボックス 45">
            <a:extLst>
              <a:ext uri="{FF2B5EF4-FFF2-40B4-BE49-F238E27FC236}">
                <a16:creationId xmlns:a16="http://schemas.microsoft.com/office/drawing/2014/main" id="{5DA75940-430C-483D-A58B-04BB6A16D069}"/>
              </a:ext>
            </a:extLst>
          </p:cNvPr>
          <p:cNvSpPr txBox="1"/>
          <p:nvPr/>
        </p:nvSpPr>
        <p:spPr>
          <a:xfrm>
            <a:off x="7574833" y="1700618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>
                <a:solidFill>
                  <a:schemeClr val="bg1"/>
                </a:solidFill>
              </a:rPr>
              <a:t>よ</a:t>
            </a:r>
          </a:p>
        </p:txBody>
      </p:sp>
      <p:sp>
        <p:nvSpPr>
          <p:cNvPr id="47" name="テキスト ボックス 46">
            <a:extLst>
              <a:ext uri="{FF2B5EF4-FFF2-40B4-BE49-F238E27FC236}">
                <a16:creationId xmlns:a16="http://schemas.microsoft.com/office/drawing/2014/main" id="{93B6DF96-347B-417F-828A-6BD64BF5ECD6}"/>
              </a:ext>
            </a:extLst>
          </p:cNvPr>
          <p:cNvSpPr txBox="1"/>
          <p:nvPr/>
        </p:nvSpPr>
        <p:spPr>
          <a:xfrm>
            <a:off x="9851661" y="4971888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ぜんぶ</a:t>
            </a:r>
          </a:p>
        </p:txBody>
      </p:sp>
      <p:sp>
        <p:nvSpPr>
          <p:cNvPr id="48" name="角丸四角形 96">
            <a:extLst>
              <a:ext uri="{FF2B5EF4-FFF2-40B4-BE49-F238E27FC236}">
                <a16:creationId xmlns:a16="http://schemas.microsoft.com/office/drawing/2014/main" id="{4027060E-43B3-45FB-80B8-C8A0D1CEF208}"/>
              </a:ext>
            </a:extLst>
          </p:cNvPr>
          <p:cNvSpPr/>
          <p:nvPr/>
        </p:nvSpPr>
        <p:spPr>
          <a:xfrm>
            <a:off x="9688580" y="58365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Google Shape;2562;p41">
            <a:hlinkClick r:id="rId8" action="ppaction://hlinksldjump"/>
            <a:extLst>
              <a:ext uri="{FF2B5EF4-FFF2-40B4-BE49-F238E27FC236}">
                <a16:creationId xmlns:a16="http://schemas.microsoft.com/office/drawing/2014/main" id="{1C079BB4-B41A-4FDF-ADC5-51307A2F597F}"/>
              </a:ext>
            </a:extLst>
          </p:cNvPr>
          <p:cNvSpPr txBox="1"/>
          <p:nvPr/>
        </p:nvSpPr>
        <p:spPr>
          <a:xfrm>
            <a:off x="9670317" y="58355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9" name="Google Shape;392;p16">
            <a:extLst>
              <a:ext uri="{FF2B5EF4-FFF2-40B4-BE49-F238E27FC236}">
                <a16:creationId xmlns:a16="http://schemas.microsoft.com/office/drawing/2014/main" id="{85CFE5F0-92E3-AA4A-926E-4250BD60D11C}"/>
              </a:ext>
            </a:extLst>
          </p:cNvPr>
          <p:cNvGrpSpPr/>
          <p:nvPr/>
        </p:nvGrpSpPr>
        <p:grpSpPr>
          <a:xfrm>
            <a:off x="5809608" y="670407"/>
            <a:ext cx="2579798" cy="601420"/>
            <a:chOff x="9024974" y="730751"/>
            <a:chExt cx="2579798" cy="601420"/>
          </a:xfrm>
        </p:grpSpPr>
        <p:sp>
          <p:nvSpPr>
            <p:cNvPr id="10" name="Google Shape;393;p16">
              <a:extLst>
                <a:ext uri="{FF2B5EF4-FFF2-40B4-BE49-F238E27FC236}">
                  <a16:creationId xmlns:a16="http://schemas.microsoft.com/office/drawing/2014/main" id="{D283A81B-D860-8804-AB4A-F9A8007002E6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394;p16">
              <a:extLst>
                <a:ext uri="{FF2B5EF4-FFF2-40B4-BE49-F238E27FC236}">
                  <a16:creationId xmlns:a16="http://schemas.microsoft.com/office/drawing/2014/main" id="{0B4F7C03-E378-E5E7-4DB9-2E0CE93A8447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395;p16">
              <a:extLst>
                <a:ext uri="{FF2B5EF4-FFF2-40B4-BE49-F238E27FC236}">
                  <a16:creationId xmlns:a16="http://schemas.microsoft.com/office/drawing/2014/main" id="{86172428-5C34-1F5F-D754-D3019E4FABAB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396;p16">
            <a:extLst>
              <a:ext uri="{FF2B5EF4-FFF2-40B4-BE49-F238E27FC236}">
                <a16:creationId xmlns:a16="http://schemas.microsoft.com/office/drawing/2014/main" id="{7FF1889A-AE70-821C-FBD1-4C6C9532A699}"/>
              </a:ext>
            </a:extLst>
          </p:cNvPr>
          <p:cNvGrpSpPr/>
          <p:nvPr/>
        </p:nvGrpSpPr>
        <p:grpSpPr>
          <a:xfrm>
            <a:off x="5812962" y="672436"/>
            <a:ext cx="2579798" cy="601420"/>
            <a:chOff x="9024974" y="730751"/>
            <a:chExt cx="2579798" cy="601420"/>
          </a:xfrm>
        </p:grpSpPr>
        <p:sp>
          <p:nvSpPr>
            <p:cNvPr id="14" name="Google Shape;397;p16">
              <a:extLst>
                <a:ext uri="{FF2B5EF4-FFF2-40B4-BE49-F238E27FC236}">
                  <a16:creationId xmlns:a16="http://schemas.microsoft.com/office/drawing/2014/main" id="{67E79A25-8439-CC34-9A4E-EFE259F748BC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398;p16">
              <a:extLst>
                <a:ext uri="{FF2B5EF4-FFF2-40B4-BE49-F238E27FC236}">
                  <a16:creationId xmlns:a16="http://schemas.microsoft.com/office/drawing/2014/main" id="{CEE65271-FDE8-F0C0-446D-BEC4118E42E4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399;p16">
              <a:extLst>
                <a:ext uri="{FF2B5EF4-FFF2-40B4-BE49-F238E27FC236}">
                  <a16:creationId xmlns:a16="http://schemas.microsoft.com/office/drawing/2014/main" id="{F47A8DEE-AC11-52AD-4088-AE44A15606D5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400;p16">
            <a:extLst>
              <a:ext uri="{FF2B5EF4-FFF2-40B4-BE49-F238E27FC236}">
                <a16:creationId xmlns:a16="http://schemas.microsoft.com/office/drawing/2014/main" id="{09E4B35A-90E7-CC19-145E-21AD19295C57}"/>
              </a:ext>
            </a:extLst>
          </p:cNvPr>
          <p:cNvGrpSpPr/>
          <p:nvPr/>
        </p:nvGrpSpPr>
        <p:grpSpPr>
          <a:xfrm>
            <a:off x="5806254" y="673441"/>
            <a:ext cx="2579798" cy="601420"/>
            <a:chOff x="9024974" y="730751"/>
            <a:chExt cx="2579798" cy="601420"/>
          </a:xfrm>
        </p:grpSpPr>
        <p:sp>
          <p:nvSpPr>
            <p:cNvPr id="18" name="Google Shape;401;p16">
              <a:extLst>
                <a:ext uri="{FF2B5EF4-FFF2-40B4-BE49-F238E27FC236}">
                  <a16:creationId xmlns:a16="http://schemas.microsoft.com/office/drawing/2014/main" id="{D9098834-4F5B-ED3D-C293-8B16199C44CA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402;p16">
              <a:extLst>
                <a:ext uri="{FF2B5EF4-FFF2-40B4-BE49-F238E27FC236}">
                  <a16:creationId xmlns:a16="http://schemas.microsoft.com/office/drawing/2014/main" id="{200372B4-116D-16B8-300E-B40679D05A6E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403;p16">
              <a:extLst>
                <a:ext uri="{FF2B5EF4-FFF2-40B4-BE49-F238E27FC236}">
                  <a16:creationId xmlns:a16="http://schemas.microsoft.com/office/drawing/2014/main" id="{A026B0D3-D6F7-ACD6-AC69-C38D42A23BCB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404;p16">
            <a:extLst>
              <a:ext uri="{FF2B5EF4-FFF2-40B4-BE49-F238E27FC236}">
                <a16:creationId xmlns:a16="http://schemas.microsoft.com/office/drawing/2014/main" id="{90927C00-CCE1-A1B9-FDBC-97B95E992D48}"/>
              </a:ext>
            </a:extLst>
          </p:cNvPr>
          <p:cNvGrpSpPr/>
          <p:nvPr/>
        </p:nvGrpSpPr>
        <p:grpSpPr>
          <a:xfrm>
            <a:off x="5809608" y="675470"/>
            <a:ext cx="2579798" cy="601420"/>
            <a:chOff x="9024974" y="730751"/>
            <a:chExt cx="2579798" cy="601420"/>
          </a:xfrm>
        </p:grpSpPr>
        <p:sp>
          <p:nvSpPr>
            <p:cNvPr id="22" name="Google Shape;405;p16">
              <a:extLst>
                <a:ext uri="{FF2B5EF4-FFF2-40B4-BE49-F238E27FC236}">
                  <a16:creationId xmlns:a16="http://schemas.microsoft.com/office/drawing/2014/main" id="{AF8D39F9-884C-DC97-0D11-6F65C8C3BDE5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406;p16">
              <a:extLst>
                <a:ext uri="{FF2B5EF4-FFF2-40B4-BE49-F238E27FC236}">
                  <a16:creationId xmlns:a16="http://schemas.microsoft.com/office/drawing/2014/main" id="{6379D2B5-C86E-F0BD-967A-24909BC7E7F5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407;p16">
              <a:extLst>
                <a:ext uri="{FF2B5EF4-FFF2-40B4-BE49-F238E27FC236}">
                  <a16:creationId xmlns:a16="http://schemas.microsoft.com/office/drawing/2014/main" id="{4F20B6E6-AB6E-1B83-8E98-0E83965D6E90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179949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5" name="グループ化 74"/>
          <p:cNvGrpSpPr>
            <a:grpSpLocks noChangeAspect="1"/>
          </p:cNvGrpSpPr>
          <p:nvPr/>
        </p:nvGrpSpPr>
        <p:grpSpPr>
          <a:xfrm>
            <a:off x="504255" y="4499100"/>
            <a:ext cx="1747668" cy="1859257"/>
            <a:chOff x="685677" y="2456147"/>
            <a:chExt cx="2871984" cy="3055361"/>
          </a:xfrm>
        </p:grpSpPr>
        <p:grpSp>
          <p:nvGrpSpPr>
            <p:cNvPr id="90" name="Google Shape;890;p21"/>
            <p:cNvGrpSpPr/>
            <p:nvPr/>
          </p:nvGrpSpPr>
          <p:grpSpPr>
            <a:xfrm>
              <a:off x="1802745" y="3721314"/>
              <a:ext cx="1754916" cy="1790194"/>
              <a:chOff x="1774174" y="4621762"/>
              <a:chExt cx="1077013" cy="1098664"/>
            </a:xfrm>
          </p:grpSpPr>
          <p:sp>
            <p:nvSpPr>
              <p:cNvPr id="92" name="Google Shape;891;p21"/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892;p21"/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4" name="Google Shape;893;p21"/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894;p21"/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895;p21"/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896;p21"/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98" name="Google Shape;897;p21"/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99" name="Google Shape;898;p21"/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00" name="Google Shape;899;p21"/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01" name="Google Shape;900;p21"/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02" name="Google Shape;901;p21"/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03" name="Google Shape;902;p21"/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04" name="Google Shape;903;p21"/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904;p21"/>
              <p:cNvSpPr/>
              <p:nvPr/>
            </p:nvSpPr>
            <p:spPr>
              <a:xfrm rot="-3468885">
                <a:off x="1849111" y="5040032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905;p21"/>
              <p:cNvSpPr/>
              <p:nvPr/>
            </p:nvSpPr>
            <p:spPr>
              <a:xfrm rot="642058">
                <a:off x="1952659" y="5182245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pic>
          <p:nvPicPr>
            <p:cNvPr id="91" name="グラフィックス 40" descr="傘 枠線">
              <a:extLst>
                <a:ext uri="{FF2B5EF4-FFF2-40B4-BE49-F238E27FC236}">
                  <a16:creationId xmlns:a16="http://schemas.microsoft.com/office/drawing/2014/main" id="{D1FBECC8-E071-80CE-A4DC-153D0613B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=""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 flipH="1">
              <a:off x="685677" y="2456147"/>
              <a:ext cx="2376035" cy="2376035"/>
            </a:xfrm>
            <a:prstGeom prst="rect">
              <a:avLst/>
            </a:prstGeom>
          </p:spPr>
        </p:pic>
      </p:grpSp>
      <p:sp>
        <p:nvSpPr>
          <p:cNvPr id="107" name="Google Shape;583;p18">
            <a:hlinkClick r:id="rId5" action="ppaction://hlinksldjump"/>
          </p:cNvPr>
          <p:cNvSpPr txBox="1"/>
          <p:nvPr/>
        </p:nvSpPr>
        <p:spPr>
          <a:xfrm>
            <a:off x="1707609" y="3583419"/>
            <a:ext cx="3789082" cy="1477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雨がふる日とふらない日が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あるけど、</a:t>
            </a: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川の水の量の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変化を</a:t>
            </a:r>
            <a:r>
              <a:rPr lang="ja-JP" altLang="en-US" sz="2000" dirty="0">
                <a:solidFill>
                  <a:schemeClr val="dk1"/>
                </a:solidFill>
              </a:rPr>
              <a:t>小さくしてくれているよ。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8" name="グループ化 107">
            <a:extLst>
              <a:ext uri="{FF2B5EF4-FFF2-40B4-BE49-F238E27FC236}">
                <a16:creationId xmlns:a16="http://schemas.microsoft.com/office/drawing/2014/main" id="{9C359FAC-73D8-AECF-D389-BF7B3F9468FC}"/>
              </a:ext>
            </a:extLst>
          </p:cNvPr>
          <p:cNvGrpSpPr>
            <a:grpSpLocks noChangeAspect="1"/>
          </p:cNvGrpSpPr>
          <p:nvPr/>
        </p:nvGrpSpPr>
        <p:grpSpPr>
          <a:xfrm>
            <a:off x="565791" y="5661090"/>
            <a:ext cx="590541" cy="644157"/>
            <a:chOff x="6518603" y="2761341"/>
            <a:chExt cx="1193143" cy="1301471"/>
          </a:xfrm>
        </p:grpSpPr>
        <p:sp>
          <p:nvSpPr>
            <p:cNvPr id="109" name="直方体 108">
              <a:extLst>
                <a:ext uri="{FF2B5EF4-FFF2-40B4-BE49-F238E27FC236}">
                  <a16:creationId xmlns:a16="http://schemas.microsoft.com/office/drawing/2014/main" id="{CA8CB3E3-A0AF-4B3C-00B0-66FC8E274A54}"/>
                </a:ext>
              </a:extLst>
            </p:cNvPr>
            <p:cNvSpPr/>
            <p:nvPr/>
          </p:nvSpPr>
          <p:spPr>
            <a:xfrm>
              <a:off x="6518603" y="3698274"/>
              <a:ext cx="1034534" cy="364538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" name="直方体 109">
              <a:extLst>
                <a:ext uri="{FF2B5EF4-FFF2-40B4-BE49-F238E27FC236}">
                  <a16:creationId xmlns:a16="http://schemas.microsoft.com/office/drawing/2014/main" id="{65090072-A36F-CFB3-8336-1CAAC95EB478}"/>
                </a:ext>
              </a:extLst>
            </p:cNvPr>
            <p:cNvSpPr/>
            <p:nvPr/>
          </p:nvSpPr>
          <p:spPr>
            <a:xfrm>
              <a:off x="7084351" y="2919661"/>
              <a:ext cx="293786" cy="869734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" name="直方体 110">
              <a:extLst>
                <a:ext uri="{FF2B5EF4-FFF2-40B4-BE49-F238E27FC236}">
                  <a16:creationId xmlns:a16="http://schemas.microsoft.com/office/drawing/2014/main" id="{98E0923C-8D1C-EBCA-390A-881F5FA096C5}"/>
                </a:ext>
              </a:extLst>
            </p:cNvPr>
            <p:cNvSpPr/>
            <p:nvPr/>
          </p:nvSpPr>
          <p:spPr>
            <a:xfrm>
              <a:off x="6980749" y="2761341"/>
              <a:ext cx="730997" cy="447949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grpSp>
          <p:nvGrpSpPr>
            <p:cNvPr id="112" name="グループ化 111">
              <a:extLst>
                <a:ext uri="{FF2B5EF4-FFF2-40B4-BE49-F238E27FC236}">
                  <a16:creationId xmlns:a16="http://schemas.microsoft.com/office/drawing/2014/main" id="{66D6C2AA-05FC-AE66-AE3D-7AFF020597C2}"/>
                </a:ext>
              </a:extLst>
            </p:cNvPr>
            <p:cNvGrpSpPr/>
            <p:nvPr/>
          </p:nvGrpSpPr>
          <p:grpSpPr>
            <a:xfrm>
              <a:off x="7214144" y="2978349"/>
              <a:ext cx="207951" cy="167615"/>
              <a:chOff x="5909068" y="3576456"/>
              <a:chExt cx="503578" cy="405901"/>
            </a:xfrm>
          </p:grpSpPr>
          <p:sp>
            <p:nvSpPr>
              <p:cNvPr id="113" name="Google Shape;749;p20">
                <a:extLst>
                  <a:ext uri="{FF2B5EF4-FFF2-40B4-BE49-F238E27FC236}">
                    <a16:creationId xmlns:a16="http://schemas.microsoft.com/office/drawing/2014/main" id="{E26D513C-8B53-06E0-E5BD-2CD7E68E7CE8}"/>
                  </a:ext>
                </a:extLst>
              </p:cNvPr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749;p20">
                <a:extLst>
                  <a:ext uri="{FF2B5EF4-FFF2-40B4-BE49-F238E27FC236}">
                    <a16:creationId xmlns:a16="http://schemas.microsoft.com/office/drawing/2014/main" id="{D4A9F489-F405-8EA8-DD40-2E6DE385183E}"/>
                  </a:ext>
                </a:extLst>
              </p:cNvPr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749;p20">
                <a:extLst>
                  <a:ext uri="{FF2B5EF4-FFF2-40B4-BE49-F238E27FC236}">
                    <a16:creationId xmlns:a16="http://schemas.microsoft.com/office/drawing/2014/main" id="{2945B230-F794-08EE-B784-9DFE526D988B}"/>
                  </a:ext>
                </a:extLst>
              </p:cNvPr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7" name="フリーフォーム 116"/>
          <p:cNvSpPr/>
          <p:nvPr/>
        </p:nvSpPr>
        <p:spPr>
          <a:xfrm>
            <a:off x="5776183" y="3329409"/>
            <a:ext cx="4542117" cy="2336800"/>
          </a:xfrm>
          <a:custGeom>
            <a:avLst/>
            <a:gdLst>
              <a:gd name="connsiteX0" fmla="*/ 1129553 w 4542117"/>
              <a:gd name="connsiteY0" fmla="*/ 0 h 1583765"/>
              <a:gd name="connsiteX1" fmla="*/ 209176 w 4542117"/>
              <a:gd name="connsiteY1" fmla="*/ 209177 h 1583765"/>
              <a:gd name="connsiteX2" fmla="*/ 0 w 4542117"/>
              <a:gd name="connsiteY2" fmla="*/ 1051859 h 1583765"/>
              <a:gd name="connsiteX3" fmla="*/ 1111623 w 4542117"/>
              <a:gd name="connsiteY3" fmla="*/ 1565835 h 1583765"/>
              <a:gd name="connsiteX4" fmla="*/ 2396564 w 4542117"/>
              <a:gd name="connsiteY4" fmla="*/ 1583765 h 1583765"/>
              <a:gd name="connsiteX5" fmla="*/ 3920564 w 4542117"/>
              <a:gd name="connsiteY5" fmla="*/ 1524000 h 1583765"/>
              <a:gd name="connsiteX6" fmla="*/ 4476376 w 4542117"/>
              <a:gd name="connsiteY6" fmla="*/ 1057835 h 1583765"/>
              <a:gd name="connsiteX7" fmla="*/ 4542117 w 4542117"/>
              <a:gd name="connsiteY7" fmla="*/ 454212 h 1583765"/>
              <a:gd name="connsiteX8" fmla="*/ 3956423 w 4542117"/>
              <a:gd name="connsiteY8" fmla="*/ 17929 h 1583765"/>
              <a:gd name="connsiteX9" fmla="*/ 1129553 w 4542117"/>
              <a:gd name="connsiteY9" fmla="*/ 0 h 1583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542117" h="1583765">
                <a:moveTo>
                  <a:pt x="1129553" y="0"/>
                </a:moveTo>
                <a:lnTo>
                  <a:pt x="209176" y="209177"/>
                </a:lnTo>
                <a:lnTo>
                  <a:pt x="0" y="1051859"/>
                </a:lnTo>
                <a:lnTo>
                  <a:pt x="1111623" y="1565835"/>
                </a:lnTo>
                <a:lnTo>
                  <a:pt x="2396564" y="1583765"/>
                </a:lnTo>
                <a:lnTo>
                  <a:pt x="3920564" y="1524000"/>
                </a:lnTo>
                <a:lnTo>
                  <a:pt x="4476376" y="1057835"/>
                </a:lnTo>
                <a:lnTo>
                  <a:pt x="4542117" y="454212"/>
                </a:lnTo>
                <a:lnTo>
                  <a:pt x="3956423" y="17929"/>
                </a:lnTo>
                <a:lnTo>
                  <a:pt x="1129553" y="0"/>
                </a:lnTo>
                <a:close/>
              </a:path>
            </a:pathLst>
          </a:custGeom>
          <a:solidFill>
            <a:srgbClr val="7F6949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 117"/>
          <p:cNvSpPr/>
          <p:nvPr/>
        </p:nvSpPr>
        <p:spPr>
          <a:xfrm>
            <a:off x="7765417" y="3529230"/>
            <a:ext cx="1866378" cy="1816095"/>
          </a:xfrm>
          <a:custGeom>
            <a:avLst/>
            <a:gdLst>
              <a:gd name="connsiteX0" fmla="*/ 939452 w 1866378"/>
              <a:gd name="connsiteY0" fmla="*/ 0 h 1553228"/>
              <a:gd name="connsiteX1" fmla="*/ 889348 w 1866378"/>
              <a:gd name="connsiteY1" fmla="*/ 764088 h 1553228"/>
              <a:gd name="connsiteX2" fmla="*/ 0 w 1866378"/>
              <a:gd name="connsiteY2" fmla="*/ 1152395 h 1553228"/>
              <a:gd name="connsiteX3" fmla="*/ 501041 w 1866378"/>
              <a:gd name="connsiteY3" fmla="*/ 1127343 h 1553228"/>
              <a:gd name="connsiteX4" fmla="*/ 989556 w 1866378"/>
              <a:gd name="connsiteY4" fmla="*/ 939453 h 1553228"/>
              <a:gd name="connsiteX5" fmla="*/ 989556 w 1866378"/>
              <a:gd name="connsiteY5" fmla="*/ 1302707 h 1553228"/>
              <a:gd name="connsiteX6" fmla="*/ 1077238 w 1866378"/>
              <a:gd name="connsiteY6" fmla="*/ 1553228 h 1553228"/>
              <a:gd name="connsiteX7" fmla="*/ 1189972 w 1866378"/>
              <a:gd name="connsiteY7" fmla="*/ 1315233 h 1553228"/>
              <a:gd name="connsiteX8" fmla="*/ 1152394 w 1866378"/>
              <a:gd name="connsiteY8" fmla="*/ 889348 h 1553228"/>
              <a:gd name="connsiteX9" fmla="*/ 1503123 w 1866378"/>
              <a:gd name="connsiteY9" fmla="*/ 1039661 h 1553228"/>
              <a:gd name="connsiteX10" fmla="*/ 1866378 w 1866378"/>
              <a:gd name="connsiteY10" fmla="*/ 1127343 h 1553228"/>
              <a:gd name="connsiteX11" fmla="*/ 1653435 w 1866378"/>
              <a:gd name="connsiteY11" fmla="*/ 876822 h 1553228"/>
              <a:gd name="connsiteX12" fmla="*/ 1215024 w 1866378"/>
              <a:gd name="connsiteY12" fmla="*/ 663880 h 1553228"/>
              <a:gd name="connsiteX13" fmla="*/ 1139868 w 1866378"/>
              <a:gd name="connsiteY13" fmla="*/ 37579 h 1553228"/>
              <a:gd name="connsiteX14" fmla="*/ 939452 w 1866378"/>
              <a:gd name="connsiteY14" fmla="*/ 0 h 1553228"/>
              <a:gd name="connsiteX0" fmla="*/ 939452 w 1866378"/>
              <a:gd name="connsiteY0" fmla="*/ 158364 h 1711592"/>
              <a:gd name="connsiteX1" fmla="*/ 889348 w 1866378"/>
              <a:gd name="connsiteY1" fmla="*/ 922452 h 1711592"/>
              <a:gd name="connsiteX2" fmla="*/ 0 w 1866378"/>
              <a:gd name="connsiteY2" fmla="*/ 1310759 h 1711592"/>
              <a:gd name="connsiteX3" fmla="*/ 501041 w 1866378"/>
              <a:gd name="connsiteY3" fmla="*/ 1285707 h 1711592"/>
              <a:gd name="connsiteX4" fmla="*/ 989556 w 1866378"/>
              <a:gd name="connsiteY4" fmla="*/ 1097817 h 1711592"/>
              <a:gd name="connsiteX5" fmla="*/ 989556 w 1866378"/>
              <a:gd name="connsiteY5" fmla="*/ 1461071 h 1711592"/>
              <a:gd name="connsiteX6" fmla="*/ 1077238 w 1866378"/>
              <a:gd name="connsiteY6" fmla="*/ 1711592 h 1711592"/>
              <a:gd name="connsiteX7" fmla="*/ 1189972 w 1866378"/>
              <a:gd name="connsiteY7" fmla="*/ 1473597 h 1711592"/>
              <a:gd name="connsiteX8" fmla="*/ 1152394 w 1866378"/>
              <a:gd name="connsiteY8" fmla="*/ 1047712 h 1711592"/>
              <a:gd name="connsiteX9" fmla="*/ 1503123 w 1866378"/>
              <a:gd name="connsiteY9" fmla="*/ 1198025 h 1711592"/>
              <a:gd name="connsiteX10" fmla="*/ 1866378 w 1866378"/>
              <a:gd name="connsiteY10" fmla="*/ 1285707 h 1711592"/>
              <a:gd name="connsiteX11" fmla="*/ 1653435 w 1866378"/>
              <a:gd name="connsiteY11" fmla="*/ 1035186 h 1711592"/>
              <a:gd name="connsiteX12" fmla="*/ 1215024 w 1866378"/>
              <a:gd name="connsiteY12" fmla="*/ 822244 h 1711592"/>
              <a:gd name="connsiteX13" fmla="*/ 1113743 w 1866378"/>
              <a:gd name="connsiteY13" fmla="*/ 0 h 1711592"/>
              <a:gd name="connsiteX14" fmla="*/ 939452 w 1866378"/>
              <a:gd name="connsiteY14" fmla="*/ 158364 h 1711592"/>
              <a:gd name="connsiteX0" fmla="*/ 939452 w 1866378"/>
              <a:gd name="connsiteY0" fmla="*/ 0 h 1762234"/>
              <a:gd name="connsiteX1" fmla="*/ 889348 w 1866378"/>
              <a:gd name="connsiteY1" fmla="*/ 973094 h 1762234"/>
              <a:gd name="connsiteX2" fmla="*/ 0 w 1866378"/>
              <a:gd name="connsiteY2" fmla="*/ 1361401 h 1762234"/>
              <a:gd name="connsiteX3" fmla="*/ 501041 w 1866378"/>
              <a:gd name="connsiteY3" fmla="*/ 1336349 h 1762234"/>
              <a:gd name="connsiteX4" fmla="*/ 989556 w 1866378"/>
              <a:gd name="connsiteY4" fmla="*/ 1148459 h 1762234"/>
              <a:gd name="connsiteX5" fmla="*/ 989556 w 1866378"/>
              <a:gd name="connsiteY5" fmla="*/ 1511713 h 1762234"/>
              <a:gd name="connsiteX6" fmla="*/ 1077238 w 1866378"/>
              <a:gd name="connsiteY6" fmla="*/ 1762234 h 1762234"/>
              <a:gd name="connsiteX7" fmla="*/ 1189972 w 1866378"/>
              <a:gd name="connsiteY7" fmla="*/ 1524239 h 1762234"/>
              <a:gd name="connsiteX8" fmla="*/ 1152394 w 1866378"/>
              <a:gd name="connsiteY8" fmla="*/ 1098354 h 1762234"/>
              <a:gd name="connsiteX9" fmla="*/ 1503123 w 1866378"/>
              <a:gd name="connsiteY9" fmla="*/ 1248667 h 1762234"/>
              <a:gd name="connsiteX10" fmla="*/ 1866378 w 1866378"/>
              <a:gd name="connsiteY10" fmla="*/ 1336349 h 1762234"/>
              <a:gd name="connsiteX11" fmla="*/ 1653435 w 1866378"/>
              <a:gd name="connsiteY11" fmla="*/ 1085828 h 1762234"/>
              <a:gd name="connsiteX12" fmla="*/ 1215024 w 1866378"/>
              <a:gd name="connsiteY12" fmla="*/ 872886 h 1762234"/>
              <a:gd name="connsiteX13" fmla="*/ 1113743 w 1866378"/>
              <a:gd name="connsiteY13" fmla="*/ 50642 h 1762234"/>
              <a:gd name="connsiteX14" fmla="*/ 939452 w 1866378"/>
              <a:gd name="connsiteY14" fmla="*/ 0 h 1762234"/>
              <a:gd name="connsiteX0" fmla="*/ 939452 w 1866378"/>
              <a:gd name="connsiteY0" fmla="*/ 53861 h 1816095"/>
              <a:gd name="connsiteX1" fmla="*/ 889348 w 1866378"/>
              <a:gd name="connsiteY1" fmla="*/ 1026955 h 1816095"/>
              <a:gd name="connsiteX2" fmla="*/ 0 w 1866378"/>
              <a:gd name="connsiteY2" fmla="*/ 1415262 h 1816095"/>
              <a:gd name="connsiteX3" fmla="*/ 501041 w 1866378"/>
              <a:gd name="connsiteY3" fmla="*/ 1390210 h 1816095"/>
              <a:gd name="connsiteX4" fmla="*/ 989556 w 1866378"/>
              <a:gd name="connsiteY4" fmla="*/ 1202320 h 1816095"/>
              <a:gd name="connsiteX5" fmla="*/ 989556 w 1866378"/>
              <a:gd name="connsiteY5" fmla="*/ 1565574 h 1816095"/>
              <a:gd name="connsiteX6" fmla="*/ 1077238 w 1866378"/>
              <a:gd name="connsiteY6" fmla="*/ 1816095 h 1816095"/>
              <a:gd name="connsiteX7" fmla="*/ 1189972 w 1866378"/>
              <a:gd name="connsiteY7" fmla="*/ 1578100 h 1816095"/>
              <a:gd name="connsiteX8" fmla="*/ 1152394 w 1866378"/>
              <a:gd name="connsiteY8" fmla="*/ 1152215 h 1816095"/>
              <a:gd name="connsiteX9" fmla="*/ 1503123 w 1866378"/>
              <a:gd name="connsiteY9" fmla="*/ 1302528 h 1816095"/>
              <a:gd name="connsiteX10" fmla="*/ 1866378 w 1866378"/>
              <a:gd name="connsiteY10" fmla="*/ 1390210 h 1816095"/>
              <a:gd name="connsiteX11" fmla="*/ 1653435 w 1866378"/>
              <a:gd name="connsiteY11" fmla="*/ 1139689 h 1816095"/>
              <a:gd name="connsiteX12" fmla="*/ 1215024 w 1866378"/>
              <a:gd name="connsiteY12" fmla="*/ 926747 h 1816095"/>
              <a:gd name="connsiteX13" fmla="*/ 1100680 w 1866378"/>
              <a:gd name="connsiteY13" fmla="*/ 0 h 1816095"/>
              <a:gd name="connsiteX14" fmla="*/ 939452 w 1866378"/>
              <a:gd name="connsiteY14" fmla="*/ 53861 h 18160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66378" h="1816095">
                <a:moveTo>
                  <a:pt x="939452" y="53861"/>
                </a:moveTo>
                <a:lnTo>
                  <a:pt x="889348" y="1026955"/>
                </a:lnTo>
                <a:lnTo>
                  <a:pt x="0" y="1415262"/>
                </a:lnTo>
                <a:lnTo>
                  <a:pt x="501041" y="1390210"/>
                </a:lnTo>
                <a:lnTo>
                  <a:pt x="989556" y="1202320"/>
                </a:lnTo>
                <a:lnTo>
                  <a:pt x="989556" y="1565574"/>
                </a:lnTo>
                <a:lnTo>
                  <a:pt x="1077238" y="1816095"/>
                </a:lnTo>
                <a:lnTo>
                  <a:pt x="1189972" y="1578100"/>
                </a:lnTo>
                <a:lnTo>
                  <a:pt x="1152394" y="1152215"/>
                </a:lnTo>
                <a:lnTo>
                  <a:pt x="1503123" y="1302528"/>
                </a:lnTo>
                <a:lnTo>
                  <a:pt x="1866378" y="1390210"/>
                </a:lnTo>
                <a:lnTo>
                  <a:pt x="1653435" y="1139689"/>
                </a:lnTo>
                <a:lnTo>
                  <a:pt x="1215024" y="926747"/>
                </a:lnTo>
                <a:lnTo>
                  <a:pt x="1100680" y="0"/>
                </a:lnTo>
                <a:lnTo>
                  <a:pt x="939452" y="53861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 118"/>
          <p:cNvSpPr/>
          <p:nvPr/>
        </p:nvSpPr>
        <p:spPr>
          <a:xfrm>
            <a:off x="6364470" y="3496044"/>
            <a:ext cx="1866378" cy="1553228"/>
          </a:xfrm>
          <a:custGeom>
            <a:avLst/>
            <a:gdLst>
              <a:gd name="connsiteX0" fmla="*/ 939452 w 1866378"/>
              <a:gd name="connsiteY0" fmla="*/ 0 h 1553228"/>
              <a:gd name="connsiteX1" fmla="*/ 889348 w 1866378"/>
              <a:gd name="connsiteY1" fmla="*/ 764088 h 1553228"/>
              <a:gd name="connsiteX2" fmla="*/ 0 w 1866378"/>
              <a:gd name="connsiteY2" fmla="*/ 1152395 h 1553228"/>
              <a:gd name="connsiteX3" fmla="*/ 501041 w 1866378"/>
              <a:gd name="connsiteY3" fmla="*/ 1127343 h 1553228"/>
              <a:gd name="connsiteX4" fmla="*/ 989556 w 1866378"/>
              <a:gd name="connsiteY4" fmla="*/ 939453 h 1553228"/>
              <a:gd name="connsiteX5" fmla="*/ 989556 w 1866378"/>
              <a:gd name="connsiteY5" fmla="*/ 1302707 h 1553228"/>
              <a:gd name="connsiteX6" fmla="*/ 1077238 w 1866378"/>
              <a:gd name="connsiteY6" fmla="*/ 1553228 h 1553228"/>
              <a:gd name="connsiteX7" fmla="*/ 1189972 w 1866378"/>
              <a:gd name="connsiteY7" fmla="*/ 1315233 h 1553228"/>
              <a:gd name="connsiteX8" fmla="*/ 1152394 w 1866378"/>
              <a:gd name="connsiteY8" fmla="*/ 889348 h 1553228"/>
              <a:gd name="connsiteX9" fmla="*/ 1503123 w 1866378"/>
              <a:gd name="connsiteY9" fmla="*/ 1039661 h 1553228"/>
              <a:gd name="connsiteX10" fmla="*/ 1866378 w 1866378"/>
              <a:gd name="connsiteY10" fmla="*/ 1127343 h 1553228"/>
              <a:gd name="connsiteX11" fmla="*/ 1653435 w 1866378"/>
              <a:gd name="connsiteY11" fmla="*/ 876822 h 1553228"/>
              <a:gd name="connsiteX12" fmla="*/ 1215024 w 1866378"/>
              <a:gd name="connsiteY12" fmla="*/ 663880 h 1553228"/>
              <a:gd name="connsiteX13" fmla="*/ 1139868 w 1866378"/>
              <a:gd name="connsiteY13" fmla="*/ 37579 h 1553228"/>
              <a:gd name="connsiteX14" fmla="*/ 939452 w 1866378"/>
              <a:gd name="connsiteY14" fmla="*/ 0 h 1553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66378" h="1553228">
                <a:moveTo>
                  <a:pt x="939452" y="0"/>
                </a:moveTo>
                <a:lnTo>
                  <a:pt x="889348" y="764088"/>
                </a:lnTo>
                <a:lnTo>
                  <a:pt x="0" y="1152395"/>
                </a:lnTo>
                <a:lnTo>
                  <a:pt x="501041" y="1127343"/>
                </a:lnTo>
                <a:lnTo>
                  <a:pt x="989556" y="939453"/>
                </a:lnTo>
                <a:lnTo>
                  <a:pt x="989556" y="1302707"/>
                </a:lnTo>
                <a:lnTo>
                  <a:pt x="1077238" y="1553228"/>
                </a:lnTo>
                <a:lnTo>
                  <a:pt x="1189972" y="1315233"/>
                </a:lnTo>
                <a:lnTo>
                  <a:pt x="1152394" y="889348"/>
                </a:lnTo>
                <a:lnTo>
                  <a:pt x="1503123" y="1039661"/>
                </a:lnTo>
                <a:lnTo>
                  <a:pt x="1866378" y="1127343"/>
                </a:lnTo>
                <a:lnTo>
                  <a:pt x="1653435" y="876822"/>
                </a:lnTo>
                <a:lnTo>
                  <a:pt x="1215024" y="663880"/>
                </a:lnTo>
                <a:lnTo>
                  <a:pt x="1139868" y="37579"/>
                </a:lnTo>
                <a:lnTo>
                  <a:pt x="939452" y="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Google Shape;1539;p28"/>
          <p:cNvSpPr/>
          <p:nvPr/>
        </p:nvSpPr>
        <p:spPr>
          <a:xfrm flipH="1">
            <a:off x="6240319" y="3048049"/>
            <a:ext cx="3539295" cy="639773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1" name="グループ化 120">
            <a:extLst>
              <a:ext uri="{FF2B5EF4-FFF2-40B4-BE49-F238E27FC236}">
                <a16:creationId xmlns:a16="http://schemas.microsoft.com/office/drawing/2014/main" id="{7B051C52-32AB-38AA-0065-3CC3A5DBD558}"/>
              </a:ext>
            </a:extLst>
          </p:cNvPr>
          <p:cNvGrpSpPr/>
          <p:nvPr/>
        </p:nvGrpSpPr>
        <p:grpSpPr>
          <a:xfrm>
            <a:off x="6415401" y="804646"/>
            <a:ext cx="2046455" cy="2551269"/>
            <a:chOff x="2765742" y="1751527"/>
            <a:chExt cx="3654085" cy="4414846"/>
          </a:xfrm>
        </p:grpSpPr>
        <p:sp>
          <p:nvSpPr>
            <p:cNvPr id="163" name="Google Shape;2298;p38"/>
            <p:cNvSpPr/>
            <p:nvPr/>
          </p:nvSpPr>
          <p:spPr>
            <a:xfrm>
              <a:off x="4250054" y="4148153"/>
              <a:ext cx="675049" cy="2018220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2299;p38"/>
            <p:cNvSpPr/>
            <p:nvPr/>
          </p:nvSpPr>
          <p:spPr>
            <a:xfrm>
              <a:off x="2765742" y="1751527"/>
              <a:ext cx="3654085" cy="3009678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125" name="直線コネクタ 124"/>
          <p:cNvCxnSpPr/>
          <p:nvPr/>
        </p:nvCxnSpPr>
        <p:spPr>
          <a:xfrm flipH="1">
            <a:off x="10199606" y="645876"/>
            <a:ext cx="1" cy="154374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6" name="直線コネクタ 125"/>
          <p:cNvCxnSpPr/>
          <p:nvPr/>
        </p:nvCxnSpPr>
        <p:spPr>
          <a:xfrm flipH="1">
            <a:off x="10535311" y="552758"/>
            <a:ext cx="1" cy="60216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7" name="直線コネクタ 126"/>
          <p:cNvCxnSpPr/>
          <p:nvPr/>
        </p:nvCxnSpPr>
        <p:spPr>
          <a:xfrm flipH="1">
            <a:off x="9882168" y="566157"/>
            <a:ext cx="1" cy="60216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楕円 16"/>
          <p:cNvSpPr/>
          <p:nvPr/>
        </p:nvSpPr>
        <p:spPr>
          <a:xfrm>
            <a:off x="6306856" y="3965268"/>
            <a:ext cx="124030" cy="226712"/>
          </a:xfrm>
          <a:custGeom>
            <a:avLst/>
            <a:gdLst>
              <a:gd name="connsiteX0" fmla="*/ 0 w 1026143"/>
              <a:gd name="connsiteY0" fmla="*/ 699328 h 1398655"/>
              <a:gd name="connsiteX1" fmla="*/ 513072 w 1026143"/>
              <a:gd name="connsiteY1" fmla="*/ 0 h 1398655"/>
              <a:gd name="connsiteX2" fmla="*/ 1026144 w 1026143"/>
              <a:gd name="connsiteY2" fmla="*/ 699328 h 1398655"/>
              <a:gd name="connsiteX3" fmla="*/ 513072 w 1026143"/>
              <a:gd name="connsiteY3" fmla="*/ 1398656 h 1398655"/>
              <a:gd name="connsiteX4" fmla="*/ 0 w 1026143"/>
              <a:gd name="connsiteY4" fmla="*/ 699328 h 1398655"/>
              <a:gd name="connsiteX0" fmla="*/ 0 w 1026144"/>
              <a:gd name="connsiteY0" fmla="*/ 699707 h 1399035"/>
              <a:gd name="connsiteX1" fmla="*/ 513072 w 1026144"/>
              <a:gd name="connsiteY1" fmla="*/ 379 h 1399035"/>
              <a:gd name="connsiteX2" fmla="*/ 1026144 w 1026144"/>
              <a:gd name="connsiteY2" fmla="*/ 699707 h 1399035"/>
              <a:gd name="connsiteX3" fmla="*/ 513072 w 1026144"/>
              <a:gd name="connsiteY3" fmla="*/ 1399035 h 1399035"/>
              <a:gd name="connsiteX4" fmla="*/ 0 w 1026144"/>
              <a:gd name="connsiteY4" fmla="*/ 699707 h 1399035"/>
              <a:gd name="connsiteX0" fmla="*/ 0 w 1026144"/>
              <a:gd name="connsiteY0" fmla="*/ 699345 h 1398673"/>
              <a:gd name="connsiteX1" fmla="*/ 513072 w 1026144"/>
              <a:gd name="connsiteY1" fmla="*/ 17 h 1398673"/>
              <a:gd name="connsiteX2" fmla="*/ 1026144 w 1026144"/>
              <a:gd name="connsiteY2" fmla="*/ 699345 h 1398673"/>
              <a:gd name="connsiteX3" fmla="*/ 513072 w 1026144"/>
              <a:gd name="connsiteY3" fmla="*/ 1398673 h 1398673"/>
              <a:gd name="connsiteX4" fmla="*/ 0 w 1026144"/>
              <a:gd name="connsiteY4" fmla="*/ 699345 h 1398673"/>
              <a:gd name="connsiteX0" fmla="*/ 0 w 1026268"/>
              <a:gd name="connsiteY0" fmla="*/ 699345 h 1398673"/>
              <a:gd name="connsiteX1" fmla="*/ 513072 w 1026268"/>
              <a:gd name="connsiteY1" fmla="*/ 17 h 1398673"/>
              <a:gd name="connsiteX2" fmla="*/ 1026144 w 1026268"/>
              <a:gd name="connsiteY2" fmla="*/ 699345 h 1398673"/>
              <a:gd name="connsiteX3" fmla="*/ 513072 w 1026268"/>
              <a:gd name="connsiteY3" fmla="*/ 1398673 h 1398673"/>
              <a:gd name="connsiteX4" fmla="*/ 0 w 1026268"/>
              <a:gd name="connsiteY4" fmla="*/ 699345 h 1398673"/>
              <a:gd name="connsiteX0" fmla="*/ 0 w 932113"/>
              <a:gd name="connsiteY0" fmla="*/ 700697 h 1402373"/>
              <a:gd name="connsiteX1" fmla="*/ 513072 w 932113"/>
              <a:gd name="connsiteY1" fmla="*/ 1369 h 1402373"/>
              <a:gd name="connsiteX2" fmla="*/ 931876 w 932113"/>
              <a:gd name="connsiteY2" fmla="*/ 854669 h 1402373"/>
              <a:gd name="connsiteX3" fmla="*/ 513072 w 932113"/>
              <a:gd name="connsiteY3" fmla="*/ 1400025 h 1402373"/>
              <a:gd name="connsiteX4" fmla="*/ 0 w 932113"/>
              <a:gd name="connsiteY4" fmla="*/ 700697 h 1402373"/>
              <a:gd name="connsiteX0" fmla="*/ 0 w 812692"/>
              <a:gd name="connsiteY0" fmla="*/ 944669 h 1400575"/>
              <a:gd name="connsiteX1" fmla="*/ 393666 w 812692"/>
              <a:gd name="connsiteY1" fmla="*/ 245 h 1400575"/>
              <a:gd name="connsiteX2" fmla="*/ 812470 w 812692"/>
              <a:gd name="connsiteY2" fmla="*/ 853545 h 1400575"/>
              <a:gd name="connsiteX3" fmla="*/ 393666 w 812692"/>
              <a:gd name="connsiteY3" fmla="*/ 1398901 h 1400575"/>
              <a:gd name="connsiteX4" fmla="*/ 0 w 812692"/>
              <a:gd name="connsiteY4" fmla="*/ 944669 h 1400575"/>
              <a:gd name="connsiteX0" fmla="*/ 0 w 812634"/>
              <a:gd name="connsiteY0" fmla="*/ 944461 h 1400367"/>
              <a:gd name="connsiteX1" fmla="*/ 393666 w 812634"/>
              <a:gd name="connsiteY1" fmla="*/ 37 h 1400367"/>
              <a:gd name="connsiteX2" fmla="*/ 812470 w 812634"/>
              <a:gd name="connsiteY2" fmla="*/ 853337 h 1400367"/>
              <a:gd name="connsiteX3" fmla="*/ 393666 w 812634"/>
              <a:gd name="connsiteY3" fmla="*/ 1398693 h 1400367"/>
              <a:gd name="connsiteX4" fmla="*/ 0 w 812634"/>
              <a:gd name="connsiteY4" fmla="*/ 944461 h 1400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2634" h="1400367">
                <a:moveTo>
                  <a:pt x="0" y="944461"/>
                </a:moveTo>
                <a:cubicBezTo>
                  <a:pt x="0" y="558233"/>
                  <a:pt x="365091" y="5798"/>
                  <a:pt x="393666" y="37"/>
                </a:cubicBezTo>
                <a:cubicBezTo>
                  <a:pt x="422241" y="-5724"/>
                  <a:pt x="821897" y="680783"/>
                  <a:pt x="812470" y="853337"/>
                </a:cubicBezTo>
                <a:cubicBezTo>
                  <a:pt x="812470" y="1239565"/>
                  <a:pt x="529078" y="1383506"/>
                  <a:pt x="393666" y="1398693"/>
                </a:cubicBezTo>
                <a:cubicBezTo>
                  <a:pt x="258254" y="1413880"/>
                  <a:pt x="0" y="1330689"/>
                  <a:pt x="0" y="944461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楕円 16"/>
          <p:cNvSpPr/>
          <p:nvPr/>
        </p:nvSpPr>
        <p:spPr>
          <a:xfrm>
            <a:off x="8297989" y="4254254"/>
            <a:ext cx="178040" cy="306806"/>
          </a:xfrm>
          <a:custGeom>
            <a:avLst/>
            <a:gdLst>
              <a:gd name="connsiteX0" fmla="*/ 0 w 1026143"/>
              <a:gd name="connsiteY0" fmla="*/ 699328 h 1398655"/>
              <a:gd name="connsiteX1" fmla="*/ 513072 w 1026143"/>
              <a:gd name="connsiteY1" fmla="*/ 0 h 1398655"/>
              <a:gd name="connsiteX2" fmla="*/ 1026144 w 1026143"/>
              <a:gd name="connsiteY2" fmla="*/ 699328 h 1398655"/>
              <a:gd name="connsiteX3" fmla="*/ 513072 w 1026143"/>
              <a:gd name="connsiteY3" fmla="*/ 1398656 h 1398655"/>
              <a:gd name="connsiteX4" fmla="*/ 0 w 1026143"/>
              <a:gd name="connsiteY4" fmla="*/ 699328 h 1398655"/>
              <a:gd name="connsiteX0" fmla="*/ 0 w 1026144"/>
              <a:gd name="connsiteY0" fmla="*/ 699707 h 1399035"/>
              <a:gd name="connsiteX1" fmla="*/ 513072 w 1026144"/>
              <a:gd name="connsiteY1" fmla="*/ 379 h 1399035"/>
              <a:gd name="connsiteX2" fmla="*/ 1026144 w 1026144"/>
              <a:gd name="connsiteY2" fmla="*/ 699707 h 1399035"/>
              <a:gd name="connsiteX3" fmla="*/ 513072 w 1026144"/>
              <a:gd name="connsiteY3" fmla="*/ 1399035 h 1399035"/>
              <a:gd name="connsiteX4" fmla="*/ 0 w 1026144"/>
              <a:gd name="connsiteY4" fmla="*/ 699707 h 1399035"/>
              <a:gd name="connsiteX0" fmla="*/ 0 w 1026144"/>
              <a:gd name="connsiteY0" fmla="*/ 699345 h 1398673"/>
              <a:gd name="connsiteX1" fmla="*/ 513072 w 1026144"/>
              <a:gd name="connsiteY1" fmla="*/ 17 h 1398673"/>
              <a:gd name="connsiteX2" fmla="*/ 1026144 w 1026144"/>
              <a:gd name="connsiteY2" fmla="*/ 699345 h 1398673"/>
              <a:gd name="connsiteX3" fmla="*/ 513072 w 1026144"/>
              <a:gd name="connsiteY3" fmla="*/ 1398673 h 1398673"/>
              <a:gd name="connsiteX4" fmla="*/ 0 w 1026144"/>
              <a:gd name="connsiteY4" fmla="*/ 699345 h 1398673"/>
              <a:gd name="connsiteX0" fmla="*/ 0 w 1026268"/>
              <a:gd name="connsiteY0" fmla="*/ 699345 h 1398673"/>
              <a:gd name="connsiteX1" fmla="*/ 513072 w 1026268"/>
              <a:gd name="connsiteY1" fmla="*/ 17 h 1398673"/>
              <a:gd name="connsiteX2" fmla="*/ 1026144 w 1026268"/>
              <a:gd name="connsiteY2" fmla="*/ 699345 h 1398673"/>
              <a:gd name="connsiteX3" fmla="*/ 513072 w 1026268"/>
              <a:gd name="connsiteY3" fmla="*/ 1398673 h 1398673"/>
              <a:gd name="connsiteX4" fmla="*/ 0 w 1026268"/>
              <a:gd name="connsiteY4" fmla="*/ 699345 h 1398673"/>
              <a:gd name="connsiteX0" fmla="*/ 0 w 932113"/>
              <a:gd name="connsiteY0" fmla="*/ 700697 h 1402373"/>
              <a:gd name="connsiteX1" fmla="*/ 513072 w 932113"/>
              <a:gd name="connsiteY1" fmla="*/ 1369 h 1402373"/>
              <a:gd name="connsiteX2" fmla="*/ 931876 w 932113"/>
              <a:gd name="connsiteY2" fmla="*/ 854669 h 1402373"/>
              <a:gd name="connsiteX3" fmla="*/ 513072 w 932113"/>
              <a:gd name="connsiteY3" fmla="*/ 1400025 h 1402373"/>
              <a:gd name="connsiteX4" fmla="*/ 0 w 932113"/>
              <a:gd name="connsiteY4" fmla="*/ 700697 h 1402373"/>
              <a:gd name="connsiteX0" fmla="*/ 0 w 812692"/>
              <a:gd name="connsiteY0" fmla="*/ 944669 h 1400575"/>
              <a:gd name="connsiteX1" fmla="*/ 393666 w 812692"/>
              <a:gd name="connsiteY1" fmla="*/ 245 h 1400575"/>
              <a:gd name="connsiteX2" fmla="*/ 812470 w 812692"/>
              <a:gd name="connsiteY2" fmla="*/ 853545 h 1400575"/>
              <a:gd name="connsiteX3" fmla="*/ 393666 w 812692"/>
              <a:gd name="connsiteY3" fmla="*/ 1398901 h 1400575"/>
              <a:gd name="connsiteX4" fmla="*/ 0 w 812692"/>
              <a:gd name="connsiteY4" fmla="*/ 944669 h 1400575"/>
              <a:gd name="connsiteX0" fmla="*/ 0 w 812634"/>
              <a:gd name="connsiteY0" fmla="*/ 944461 h 1400367"/>
              <a:gd name="connsiteX1" fmla="*/ 393666 w 812634"/>
              <a:gd name="connsiteY1" fmla="*/ 37 h 1400367"/>
              <a:gd name="connsiteX2" fmla="*/ 812470 w 812634"/>
              <a:gd name="connsiteY2" fmla="*/ 853337 h 1400367"/>
              <a:gd name="connsiteX3" fmla="*/ 393666 w 812634"/>
              <a:gd name="connsiteY3" fmla="*/ 1398693 h 1400367"/>
              <a:gd name="connsiteX4" fmla="*/ 0 w 812634"/>
              <a:gd name="connsiteY4" fmla="*/ 944461 h 1400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2634" h="1400367">
                <a:moveTo>
                  <a:pt x="0" y="944461"/>
                </a:moveTo>
                <a:cubicBezTo>
                  <a:pt x="0" y="558233"/>
                  <a:pt x="365091" y="5798"/>
                  <a:pt x="393666" y="37"/>
                </a:cubicBezTo>
                <a:cubicBezTo>
                  <a:pt x="422241" y="-5724"/>
                  <a:pt x="821897" y="680783"/>
                  <a:pt x="812470" y="853337"/>
                </a:cubicBezTo>
                <a:cubicBezTo>
                  <a:pt x="812470" y="1239565"/>
                  <a:pt x="529078" y="1383506"/>
                  <a:pt x="393666" y="1398693"/>
                </a:cubicBezTo>
                <a:cubicBezTo>
                  <a:pt x="258254" y="1413880"/>
                  <a:pt x="0" y="1330689"/>
                  <a:pt x="0" y="944461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楕円 16"/>
          <p:cNvSpPr/>
          <p:nvPr/>
        </p:nvSpPr>
        <p:spPr>
          <a:xfrm>
            <a:off x="9263115" y="3355915"/>
            <a:ext cx="178040" cy="306806"/>
          </a:xfrm>
          <a:custGeom>
            <a:avLst/>
            <a:gdLst>
              <a:gd name="connsiteX0" fmla="*/ 0 w 1026143"/>
              <a:gd name="connsiteY0" fmla="*/ 699328 h 1398655"/>
              <a:gd name="connsiteX1" fmla="*/ 513072 w 1026143"/>
              <a:gd name="connsiteY1" fmla="*/ 0 h 1398655"/>
              <a:gd name="connsiteX2" fmla="*/ 1026144 w 1026143"/>
              <a:gd name="connsiteY2" fmla="*/ 699328 h 1398655"/>
              <a:gd name="connsiteX3" fmla="*/ 513072 w 1026143"/>
              <a:gd name="connsiteY3" fmla="*/ 1398656 h 1398655"/>
              <a:gd name="connsiteX4" fmla="*/ 0 w 1026143"/>
              <a:gd name="connsiteY4" fmla="*/ 699328 h 1398655"/>
              <a:gd name="connsiteX0" fmla="*/ 0 w 1026144"/>
              <a:gd name="connsiteY0" fmla="*/ 699707 h 1399035"/>
              <a:gd name="connsiteX1" fmla="*/ 513072 w 1026144"/>
              <a:gd name="connsiteY1" fmla="*/ 379 h 1399035"/>
              <a:gd name="connsiteX2" fmla="*/ 1026144 w 1026144"/>
              <a:gd name="connsiteY2" fmla="*/ 699707 h 1399035"/>
              <a:gd name="connsiteX3" fmla="*/ 513072 w 1026144"/>
              <a:gd name="connsiteY3" fmla="*/ 1399035 h 1399035"/>
              <a:gd name="connsiteX4" fmla="*/ 0 w 1026144"/>
              <a:gd name="connsiteY4" fmla="*/ 699707 h 1399035"/>
              <a:gd name="connsiteX0" fmla="*/ 0 w 1026144"/>
              <a:gd name="connsiteY0" fmla="*/ 699345 h 1398673"/>
              <a:gd name="connsiteX1" fmla="*/ 513072 w 1026144"/>
              <a:gd name="connsiteY1" fmla="*/ 17 h 1398673"/>
              <a:gd name="connsiteX2" fmla="*/ 1026144 w 1026144"/>
              <a:gd name="connsiteY2" fmla="*/ 699345 h 1398673"/>
              <a:gd name="connsiteX3" fmla="*/ 513072 w 1026144"/>
              <a:gd name="connsiteY3" fmla="*/ 1398673 h 1398673"/>
              <a:gd name="connsiteX4" fmla="*/ 0 w 1026144"/>
              <a:gd name="connsiteY4" fmla="*/ 699345 h 1398673"/>
              <a:gd name="connsiteX0" fmla="*/ 0 w 1026268"/>
              <a:gd name="connsiteY0" fmla="*/ 699345 h 1398673"/>
              <a:gd name="connsiteX1" fmla="*/ 513072 w 1026268"/>
              <a:gd name="connsiteY1" fmla="*/ 17 h 1398673"/>
              <a:gd name="connsiteX2" fmla="*/ 1026144 w 1026268"/>
              <a:gd name="connsiteY2" fmla="*/ 699345 h 1398673"/>
              <a:gd name="connsiteX3" fmla="*/ 513072 w 1026268"/>
              <a:gd name="connsiteY3" fmla="*/ 1398673 h 1398673"/>
              <a:gd name="connsiteX4" fmla="*/ 0 w 1026268"/>
              <a:gd name="connsiteY4" fmla="*/ 699345 h 1398673"/>
              <a:gd name="connsiteX0" fmla="*/ 0 w 932113"/>
              <a:gd name="connsiteY0" fmla="*/ 700697 h 1402373"/>
              <a:gd name="connsiteX1" fmla="*/ 513072 w 932113"/>
              <a:gd name="connsiteY1" fmla="*/ 1369 h 1402373"/>
              <a:gd name="connsiteX2" fmla="*/ 931876 w 932113"/>
              <a:gd name="connsiteY2" fmla="*/ 854669 h 1402373"/>
              <a:gd name="connsiteX3" fmla="*/ 513072 w 932113"/>
              <a:gd name="connsiteY3" fmla="*/ 1400025 h 1402373"/>
              <a:gd name="connsiteX4" fmla="*/ 0 w 932113"/>
              <a:gd name="connsiteY4" fmla="*/ 700697 h 1402373"/>
              <a:gd name="connsiteX0" fmla="*/ 0 w 812692"/>
              <a:gd name="connsiteY0" fmla="*/ 944669 h 1400575"/>
              <a:gd name="connsiteX1" fmla="*/ 393666 w 812692"/>
              <a:gd name="connsiteY1" fmla="*/ 245 h 1400575"/>
              <a:gd name="connsiteX2" fmla="*/ 812470 w 812692"/>
              <a:gd name="connsiteY2" fmla="*/ 853545 h 1400575"/>
              <a:gd name="connsiteX3" fmla="*/ 393666 w 812692"/>
              <a:gd name="connsiteY3" fmla="*/ 1398901 h 1400575"/>
              <a:gd name="connsiteX4" fmla="*/ 0 w 812692"/>
              <a:gd name="connsiteY4" fmla="*/ 944669 h 1400575"/>
              <a:gd name="connsiteX0" fmla="*/ 0 w 812634"/>
              <a:gd name="connsiteY0" fmla="*/ 944461 h 1400367"/>
              <a:gd name="connsiteX1" fmla="*/ 393666 w 812634"/>
              <a:gd name="connsiteY1" fmla="*/ 37 h 1400367"/>
              <a:gd name="connsiteX2" fmla="*/ 812470 w 812634"/>
              <a:gd name="connsiteY2" fmla="*/ 853337 h 1400367"/>
              <a:gd name="connsiteX3" fmla="*/ 393666 w 812634"/>
              <a:gd name="connsiteY3" fmla="*/ 1398693 h 1400367"/>
              <a:gd name="connsiteX4" fmla="*/ 0 w 812634"/>
              <a:gd name="connsiteY4" fmla="*/ 944461 h 1400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2634" h="1400367">
                <a:moveTo>
                  <a:pt x="0" y="944461"/>
                </a:moveTo>
                <a:cubicBezTo>
                  <a:pt x="0" y="558233"/>
                  <a:pt x="365091" y="5798"/>
                  <a:pt x="393666" y="37"/>
                </a:cubicBezTo>
                <a:cubicBezTo>
                  <a:pt x="422241" y="-5724"/>
                  <a:pt x="821897" y="680783"/>
                  <a:pt x="812470" y="853337"/>
                </a:cubicBezTo>
                <a:cubicBezTo>
                  <a:pt x="812470" y="1239565"/>
                  <a:pt x="529078" y="1383506"/>
                  <a:pt x="393666" y="1398693"/>
                </a:cubicBezTo>
                <a:cubicBezTo>
                  <a:pt x="258254" y="1413880"/>
                  <a:pt x="0" y="1330689"/>
                  <a:pt x="0" y="944461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楕円 16"/>
          <p:cNvSpPr/>
          <p:nvPr/>
        </p:nvSpPr>
        <p:spPr>
          <a:xfrm>
            <a:off x="10013368" y="4068665"/>
            <a:ext cx="178040" cy="306806"/>
          </a:xfrm>
          <a:custGeom>
            <a:avLst/>
            <a:gdLst>
              <a:gd name="connsiteX0" fmla="*/ 0 w 1026143"/>
              <a:gd name="connsiteY0" fmla="*/ 699328 h 1398655"/>
              <a:gd name="connsiteX1" fmla="*/ 513072 w 1026143"/>
              <a:gd name="connsiteY1" fmla="*/ 0 h 1398655"/>
              <a:gd name="connsiteX2" fmla="*/ 1026144 w 1026143"/>
              <a:gd name="connsiteY2" fmla="*/ 699328 h 1398655"/>
              <a:gd name="connsiteX3" fmla="*/ 513072 w 1026143"/>
              <a:gd name="connsiteY3" fmla="*/ 1398656 h 1398655"/>
              <a:gd name="connsiteX4" fmla="*/ 0 w 1026143"/>
              <a:gd name="connsiteY4" fmla="*/ 699328 h 1398655"/>
              <a:gd name="connsiteX0" fmla="*/ 0 w 1026144"/>
              <a:gd name="connsiteY0" fmla="*/ 699707 h 1399035"/>
              <a:gd name="connsiteX1" fmla="*/ 513072 w 1026144"/>
              <a:gd name="connsiteY1" fmla="*/ 379 h 1399035"/>
              <a:gd name="connsiteX2" fmla="*/ 1026144 w 1026144"/>
              <a:gd name="connsiteY2" fmla="*/ 699707 h 1399035"/>
              <a:gd name="connsiteX3" fmla="*/ 513072 w 1026144"/>
              <a:gd name="connsiteY3" fmla="*/ 1399035 h 1399035"/>
              <a:gd name="connsiteX4" fmla="*/ 0 w 1026144"/>
              <a:gd name="connsiteY4" fmla="*/ 699707 h 1399035"/>
              <a:gd name="connsiteX0" fmla="*/ 0 w 1026144"/>
              <a:gd name="connsiteY0" fmla="*/ 699345 h 1398673"/>
              <a:gd name="connsiteX1" fmla="*/ 513072 w 1026144"/>
              <a:gd name="connsiteY1" fmla="*/ 17 h 1398673"/>
              <a:gd name="connsiteX2" fmla="*/ 1026144 w 1026144"/>
              <a:gd name="connsiteY2" fmla="*/ 699345 h 1398673"/>
              <a:gd name="connsiteX3" fmla="*/ 513072 w 1026144"/>
              <a:gd name="connsiteY3" fmla="*/ 1398673 h 1398673"/>
              <a:gd name="connsiteX4" fmla="*/ 0 w 1026144"/>
              <a:gd name="connsiteY4" fmla="*/ 699345 h 1398673"/>
              <a:gd name="connsiteX0" fmla="*/ 0 w 1026268"/>
              <a:gd name="connsiteY0" fmla="*/ 699345 h 1398673"/>
              <a:gd name="connsiteX1" fmla="*/ 513072 w 1026268"/>
              <a:gd name="connsiteY1" fmla="*/ 17 h 1398673"/>
              <a:gd name="connsiteX2" fmla="*/ 1026144 w 1026268"/>
              <a:gd name="connsiteY2" fmla="*/ 699345 h 1398673"/>
              <a:gd name="connsiteX3" fmla="*/ 513072 w 1026268"/>
              <a:gd name="connsiteY3" fmla="*/ 1398673 h 1398673"/>
              <a:gd name="connsiteX4" fmla="*/ 0 w 1026268"/>
              <a:gd name="connsiteY4" fmla="*/ 699345 h 1398673"/>
              <a:gd name="connsiteX0" fmla="*/ 0 w 932113"/>
              <a:gd name="connsiteY0" fmla="*/ 700697 h 1402373"/>
              <a:gd name="connsiteX1" fmla="*/ 513072 w 932113"/>
              <a:gd name="connsiteY1" fmla="*/ 1369 h 1402373"/>
              <a:gd name="connsiteX2" fmla="*/ 931876 w 932113"/>
              <a:gd name="connsiteY2" fmla="*/ 854669 h 1402373"/>
              <a:gd name="connsiteX3" fmla="*/ 513072 w 932113"/>
              <a:gd name="connsiteY3" fmla="*/ 1400025 h 1402373"/>
              <a:gd name="connsiteX4" fmla="*/ 0 w 932113"/>
              <a:gd name="connsiteY4" fmla="*/ 700697 h 1402373"/>
              <a:gd name="connsiteX0" fmla="*/ 0 w 812692"/>
              <a:gd name="connsiteY0" fmla="*/ 944669 h 1400575"/>
              <a:gd name="connsiteX1" fmla="*/ 393666 w 812692"/>
              <a:gd name="connsiteY1" fmla="*/ 245 h 1400575"/>
              <a:gd name="connsiteX2" fmla="*/ 812470 w 812692"/>
              <a:gd name="connsiteY2" fmla="*/ 853545 h 1400575"/>
              <a:gd name="connsiteX3" fmla="*/ 393666 w 812692"/>
              <a:gd name="connsiteY3" fmla="*/ 1398901 h 1400575"/>
              <a:gd name="connsiteX4" fmla="*/ 0 w 812692"/>
              <a:gd name="connsiteY4" fmla="*/ 944669 h 1400575"/>
              <a:gd name="connsiteX0" fmla="*/ 0 w 812634"/>
              <a:gd name="connsiteY0" fmla="*/ 944461 h 1400367"/>
              <a:gd name="connsiteX1" fmla="*/ 393666 w 812634"/>
              <a:gd name="connsiteY1" fmla="*/ 37 h 1400367"/>
              <a:gd name="connsiteX2" fmla="*/ 812470 w 812634"/>
              <a:gd name="connsiteY2" fmla="*/ 853337 h 1400367"/>
              <a:gd name="connsiteX3" fmla="*/ 393666 w 812634"/>
              <a:gd name="connsiteY3" fmla="*/ 1398693 h 1400367"/>
              <a:gd name="connsiteX4" fmla="*/ 0 w 812634"/>
              <a:gd name="connsiteY4" fmla="*/ 944461 h 1400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2634" h="1400367">
                <a:moveTo>
                  <a:pt x="0" y="944461"/>
                </a:moveTo>
                <a:cubicBezTo>
                  <a:pt x="0" y="558233"/>
                  <a:pt x="365091" y="5798"/>
                  <a:pt x="393666" y="37"/>
                </a:cubicBezTo>
                <a:cubicBezTo>
                  <a:pt x="422241" y="-5724"/>
                  <a:pt x="821897" y="680783"/>
                  <a:pt x="812470" y="853337"/>
                </a:cubicBezTo>
                <a:cubicBezTo>
                  <a:pt x="812470" y="1239565"/>
                  <a:pt x="529078" y="1383506"/>
                  <a:pt x="393666" y="1398693"/>
                </a:cubicBezTo>
                <a:cubicBezTo>
                  <a:pt x="258254" y="1413880"/>
                  <a:pt x="0" y="1330689"/>
                  <a:pt x="0" y="944461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楕円 16"/>
          <p:cNvSpPr/>
          <p:nvPr/>
        </p:nvSpPr>
        <p:spPr>
          <a:xfrm>
            <a:off x="5976577" y="4396241"/>
            <a:ext cx="178040" cy="306806"/>
          </a:xfrm>
          <a:custGeom>
            <a:avLst/>
            <a:gdLst>
              <a:gd name="connsiteX0" fmla="*/ 0 w 1026143"/>
              <a:gd name="connsiteY0" fmla="*/ 699328 h 1398655"/>
              <a:gd name="connsiteX1" fmla="*/ 513072 w 1026143"/>
              <a:gd name="connsiteY1" fmla="*/ 0 h 1398655"/>
              <a:gd name="connsiteX2" fmla="*/ 1026144 w 1026143"/>
              <a:gd name="connsiteY2" fmla="*/ 699328 h 1398655"/>
              <a:gd name="connsiteX3" fmla="*/ 513072 w 1026143"/>
              <a:gd name="connsiteY3" fmla="*/ 1398656 h 1398655"/>
              <a:gd name="connsiteX4" fmla="*/ 0 w 1026143"/>
              <a:gd name="connsiteY4" fmla="*/ 699328 h 1398655"/>
              <a:gd name="connsiteX0" fmla="*/ 0 w 1026144"/>
              <a:gd name="connsiteY0" fmla="*/ 699707 h 1399035"/>
              <a:gd name="connsiteX1" fmla="*/ 513072 w 1026144"/>
              <a:gd name="connsiteY1" fmla="*/ 379 h 1399035"/>
              <a:gd name="connsiteX2" fmla="*/ 1026144 w 1026144"/>
              <a:gd name="connsiteY2" fmla="*/ 699707 h 1399035"/>
              <a:gd name="connsiteX3" fmla="*/ 513072 w 1026144"/>
              <a:gd name="connsiteY3" fmla="*/ 1399035 h 1399035"/>
              <a:gd name="connsiteX4" fmla="*/ 0 w 1026144"/>
              <a:gd name="connsiteY4" fmla="*/ 699707 h 1399035"/>
              <a:gd name="connsiteX0" fmla="*/ 0 w 1026144"/>
              <a:gd name="connsiteY0" fmla="*/ 699345 h 1398673"/>
              <a:gd name="connsiteX1" fmla="*/ 513072 w 1026144"/>
              <a:gd name="connsiteY1" fmla="*/ 17 h 1398673"/>
              <a:gd name="connsiteX2" fmla="*/ 1026144 w 1026144"/>
              <a:gd name="connsiteY2" fmla="*/ 699345 h 1398673"/>
              <a:gd name="connsiteX3" fmla="*/ 513072 w 1026144"/>
              <a:gd name="connsiteY3" fmla="*/ 1398673 h 1398673"/>
              <a:gd name="connsiteX4" fmla="*/ 0 w 1026144"/>
              <a:gd name="connsiteY4" fmla="*/ 699345 h 1398673"/>
              <a:gd name="connsiteX0" fmla="*/ 0 w 1026268"/>
              <a:gd name="connsiteY0" fmla="*/ 699345 h 1398673"/>
              <a:gd name="connsiteX1" fmla="*/ 513072 w 1026268"/>
              <a:gd name="connsiteY1" fmla="*/ 17 h 1398673"/>
              <a:gd name="connsiteX2" fmla="*/ 1026144 w 1026268"/>
              <a:gd name="connsiteY2" fmla="*/ 699345 h 1398673"/>
              <a:gd name="connsiteX3" fmla="*/ 513072 w 1026268"/>
              <a:gd name="connsiteY3" fmla="*/ 1398673 h 1398673"/>
              <a:gd name="connsiteX4" fmla="*/ 0 w 1026268"/>
              <a:gd name="connsiteY4" fmla="*/ 699345 h 1398673"/>
              <a:gd name="connsiteX0" fmla="*/ 0 w 932113"/>
              <a:gd name="connsiteY0" fmla="*/ 700697 h 1402373"/>
              <a:gd name="connsiteX1" fmla="*/ 513072 w 932113"/>
              <a:gd name="connsiteY1" fmla="*/ 1369 h 1402373"/>
              <a:gd name="connsiteX2" fmla="*/ 931876 w 932113"/>
              <a:gd name="connsiteY2" fmla="*/ 854669 h 1402373"/>
              <a:gd name="connsiteX3" fmla="*/ 513072 w 932113"/>
              <a:gd name="connsiteY3" fmla="*/ 1400025 h 1402373"/>
              <a:gd name="connsiteX4" fmla="*/ 0 w 932113"/>
              <a:gd name="connsiteY4" fmla="*/ 700697 h 1402373"/>
              <a:gd name="connsiteX0" fmla="*/ 0 w 812692"/>
              <a:gd name="connsiteY0" fmla="*/ 944669 h 1400575"/>
              <a:gd name="connsiteX1" fmla="*/ 393666 w 812692"/>
              <a:gd name="connsiteY1" fmla="*/ 245 h 1400575"/>
              <a:gd name="connsiteX2" fmla="*/ 812470 w 812692"/>
              <a:gd name="connsiteY2" fmla="*/ 853545 h 1400575"/>
              <a:gd name="connsiteX3" fmla="*/ 393666 w 812692"/>
              <a:gd name="connsiteY3" fmla="*/ 1398901 h 1400575"/>
              <a:gd name="connsiteX4" fmla="*/ 0 w 812692"/>
              <a:gd name="connsiteY4" fmla="*/ 944669 h 1400575"/>
              <a:gd name="connsiteX0" fmla="*/ 0 w 812634"/>
              <a:gd name="connsiteY0" fmla="*/ 944461 h 1400367"/>
              <a:gd name="connsiteX1" fmla="*/ 393666 w 812634"/>
              <a:gd name="connsiteY1" fmla="*/ 37 h 1400367"/>
              <a:gd name="connsiteX2" fmla="*/ 812470 w 812634"/>
              <a:gd name="connsiteY2" fmla="*/ 853337 h 1400367"/>
              <a:gd name="connsiteX3" fmla="*/ 393666 w 812634"/>
              <a:gd name="connsiteY3" fmla="*/ 1398693 h 1400367"/>
              <a:gd name="connsiteX4" fmla="*/ 0 w 812634"/>
              <a:gd name="connsiteY4" fmla="*/ 944461 h 14003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2634" h="1400367">
                <a:moveTo>
                  <a:pt x="0" y="944461"/>
                </a:moveTo>
                <a:cubicBezTo>
                  <a:pt x="0" y="558233"/>
                  <a:pt x="365091" y="5798"/>
                  <a:pt x="393666" y="37"/>
                </a:cubicBezTo>
                <a:cubicBezTo>
                  <a:pt x="422241" y="-5724"/>
                  <a:pt x="821897" y="680783"/>
                  <a:pt x="812470" y="853337"/>
                </a:cubicBezTo>
                <a:cubicBezTo>
                  <a:pt x="812470" y="1239565"/>
                  <a:pt x="529078" y="1383506"/>
                  <a:pt x="393666" y="1398693"/>
                </a:cubicBezTo>
                <a:cubicBezTo>
                  <a:pt x="258254" y="1413880"/>
                  <a:pt x="0" y="1330689"/>
                  <a:pt x="0" y="944461"/>
                </a:cubicBezTo>
                <a:close/>
              </a:path>
            </a:pathLst>
          </a:cu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楕円 19"/>
          <p:cNvSpPr/>
          <p:nvPr/>
        </p:nvSpPr>
        <p:spPr>
          <a:xfrm>
            <a:off x="6124959" y="3687850"/>
            <a:ext cx="207612" cy="129722"/>
          </a:xfrm>
          <a:custGeom>
            <a:avLst/>
            <a:gdLst>
              <a:gd name="connsiteX0" fmla="*/ 0 w 178040"/>
              <a:gd name="connsiteY0" fmla="*/ 90081 h 180161"/>
              <a:gd name="connsiteX1" fmla="*/ 89020 w 178040"/>
              <a:gd name="connsiteY1" fmla="*/ 0 h 180161"/>
              <a:gd name="connsiteX2" fmla="*/ 178040 w 178040"/>
              <a:gd name="connsiteY2" fmla="*/ 90081 h 180161"/>
              <a:gd name="connsiteX3" fmla="*/ 89020 w 178040"/>
              <a:gd name="connsiteY3" fmla="*/ 180162 h 180161"/>
              <a:gd name="connsiteX4" fmla="*/ 0 w 178040"/>
              <a:gd name="connsiteY4" fmla="*/ 90081 h 180161"/>
              <a:gd name="connsiteX0" fmla="*/ 0 w 354772"/>
              <a:gd name="connsiteY0" fmla="*/ 105559 h 180435"/>
              <a:gd name="connsiteX1" fmla="*/ 265752 w 354772"/>
              <a:gd name="connsiteY1" fmla="*/ 109 h 180435"/>
              <a:gd name="connsiteX2" fmla="*/ 354772 w 354772"/>
              <a:gd name="connsiteY2" fmla="*/ 90190 h 180435"/>
              <a:gd name="connsiteX3" fmla="*/ 265752 w 354772"/>
              <a:gd name="connsiteY3" fmla="*/ 180271 h 180435"/>
              <a:gd name="connsiteX4" fmla="*/ 0 w 354772"/>
              <a:gd name="connsiteY4" fmla="*/ 105559 h 180435"/>
              <a:gd name="connsiteX0" fmla="*/ 4498 w 359270"/>
              <a:gd name="connsiteY0" fmla="*/ 153919 h 228748"/>
              <a:gd name="connsiteX1" fmla="*/ 115087 w 359270"/>
              <a:gd name="connsiteY1" fmla="*/ 4398 h 228748"/>
              <a:gd name="connsiteX2" fmla="*/ 270250 w 359270"/>
              <a:gd name="connsiteY2" fmla="*/ 48469 h 228748"/>
              <a:gd name="connsiteX3" fmla="*/ 359270 w 359270"/>
              <a:gd name="connsiteY3" fmla="*/ 138550 h 228748"/>
              <a:gd name="connsiteX4" fmla="*/ 270250 w 359270"/>
              <a:gd name="connsiteY4" fmla="*/ 228631 h 228748"/>
              <a:gd name="connsiteX5" fmla="*/ 4498 w 359270"/>
              <a:gd name="connsiteY5" fmla="*/ 153919 h 228748"/>
              <a:gd name="connsiteX0" fmla="*/ 4498 w 374105"/>
              <a:gd name="connsiteY0" fmla="*/ 158923 h 233752"/>
              <a:gd name="connsiteX1" fmla="*/ 115087 w 374105"/>
              <a:gd name="connsiteY1" fmla="*/ 9402 h 233752"/>
              <a:gd name="connsiteX2" fmla="*/ 354774 w 374105"/>
              <a:gd name="connsiteY2" fmla="*/ 22737 h 233752"/>
              <a:gd name="connsiteX3" fmla="*/ 359270 w 374105"/>
              <a:gd name="connsiteY3" fmla="*/ 143554 h 233752"/>
              <a:gd name="connsiteX4" fmla="*/ 270250 w 374105"/>
              <a:gd name="connsiteY4" fmla="*/ 233635 h 233752"/>
              <a:gd name="connsiteX5" fmla="*/ 4498 w 374105"/>
              <a:gd name="connsiteY5" fmla="*/ 158923 h 233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4105" h="233752">
                <a:moveTo>
                  <a:pt x="4498" y="158923"/>
                </a:moveTo>
                <a:cubicBezTo>
                  <a:pt x="-21363" y="121551"/>
                  <a:pt x="70795" y="26977"/>
                  <a:pt x="115087" y="9402"/>
                </a:cubicBezTo>
                <a:cubicBezTo>
                  <a:pt x="159379" y="-8173"/>
                  <a:pt x="314077" y="378"/>
                  <a:pt x="354774" y="22737"/>
                </a:cubicBezTo>
                <a:cubicBezTo>
                  <a:pt x="395471" y="45096"/>
                  <a:pt x="359270" y="93804"/>
                  <a:pt x="359270" y="143554"/>
                </a:cubicBezTo>
                <a:cubicBezTo>
                  <a:pt x="359270" y="193304"/>
                  <a:pt x="329378" y="231074"/>
                  <a:pt x="270250" y="233635"/>
                </a:cubicBezTo>
                <a:cubicBezTo>
                  <a:pt x="211122" y="236196"/>
                  <a:pt x="30359" y="196295"/>
                  <a:pt x="4498" y="158923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楕円 19"/>
          <p:cNvSpPr/>
          <p:nvPr/>
        </p:nvSpPr>
        <p:spPr>
          <a:xfrm>
            <a:off x="6782424" y="3693987"/>
            <a:ext cx="157021" cy="98111"/>
          </a:xfrm>
          <a:custGeom>
            <a:avLst/>
            <a:gdLst>
              <a:gd name="connsiteX0" fmla="*/ 0 w 178040"/>
              <a:gd name="connsiteY0" fmla="*/ 90081 h 180161"/>
              <a:gd name="connsiteX1" fmla="*/ 89020 w 178040"/>
              <a:gd name="connsiteY1" fmla="*/ 0 h 180161"/>
              <a:gd name="connsiteX2" fmla="*/ 178040 w 178040"/>
              <a:gd name="connsiteY2" fmla="*/ 90081 h 180161"/>
              <a:gd name="connsiteX3" fmla="*/ 89020 w 178040"/>
              <a:gd name="connsiteY3" fmla="*/ 180162 h 180161"/>
              <a:gd name="connsiteX4" fmla="*/ 0 w 178040"/>
              <a:gd name="connsiteY4" fmla="*/ 90081 h 180161"/>
              <a:gd name="connsiteX0" fmla="*/ 0 w 354772"/>
              <a:gd name="connsiteY0" fmla="*/ 105559 h 180435"/>
              <a:gd name="connsiteX1" fmla="*/ 265752 w 354772"/>
              <a:gd name="connsiteY1" fmla="*/ 109 h 180435"/>
              <a:gd name="connsiteX2" fmla="*/ 354772 w 354772"/>
              <a:gd name="connsiteY2" fmla="*/ 90190 h 180435"/>
              <a:gd name="connsiteX3" fmla="*/ 265752 w 354772"/>
              <a:gd name="connsiteY3" fmla="*/ 180271 h 180435"/>
              <a:gd name="connsiteX4" fmla="*/ 0 w 354772"/>
              <a:gd name="connsiteY4" fmla="*/ 105559 h 180435"/>
              <a:gd name="connsiteX0" fmla="*/ 4498 w 359270"/>
              <a:gd name="connsiteY0" fmla="*/ 153919 h 228748"/>
              <a:gd name="connsiteX1" fmla="*/ 115087 w 359270"/>
              <a:gd name="connsiteY1" fmla="*/ 4398 h 228748"/>
              <a:gd name="connsiteX2" fmla="*/ 270250 w 359270"/>
              <a:gd name="connsiteY2" fmla="*/ 48469 h 228748"/>
              <a:gd name="connsiteX3" fmla="*/ 359270 w 359270"/>
              <a:gd name="connsiteY3" fmla="*/ 138550 h 228748"/>
              <a:gd name="connsiteX4" fmla="*/ 270250 w 359270"/>
              <a:gd name="connsiteY4" fmla="*/ 228631 h 228748"/>
              <a:gd name="connsiteX5" fmla="*/ 4498 w 359270"/>
              <a:gd name="connsiteY5" fmla="*/ 153919 h 228748"/>
              <a:gd name="connsiteX0" fmla="*/ 4498 w 374105"/>
              <a:gd name="connsiteY0" fmla="*/ 158923 h 233752"/>
              <a:gd name="connsiteX1" fmla="*/ 115087 w 374105"/>
              <a:gd name="connsiteY1" fmla="*/ 9402 h 233752"/>
              <a:gd name="connsiteX2" fmla="*/ 354774 w 374105"/>
              <a:gd name="connsiteY2" fmla="*/ 22737 h 233752"/>
              <a:gd name="connsiteX3" fmla="*/ 359270 w 374105"/>
              <a:gd name="connsiteY3" fmla="*/ 143554 h 233752"/>
              <a:gd name="connsiteX4" fmla="*/ 270250 w 374105"/>
              <a:gd name="connsiteY4" fmla="*/ 233635 h 233752"/>
              <a:gd name="connsiteX5" fmla="*/ 4498 w 374105"/>
              <a:gd name="connsiteY5" fmla="*/ 158923 h 233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4105" h="233752">
                <a:moveTo>
                  <a:pt x="4498" y="158923"/>
                </a:moveTo>
                <a:cubicBezTo>
                  <a:pt x="-21363" y="121551"/>
                  <a:pt x="70795" y="26977"/>
                  <a:pt x="115087" y="9402"/>
                </a:cubicBezTo>
                <a:cubicBezTo>
                  <a:pt x="159379" y="-8173"/>
                  <a:pt x="314077" y="378"/>
                  <a:pt x="354774" y="22737"/>
                </a:cubicBezTo>
                <a:cubicBezTo>
                  <a:pt x="395471" y="45096"/>
                  <a:pt x="359270" y="93804"/>
                  <a:pt x="359270" y="143554"/>
                </a:cubicBezTo>
                <a:cubicBezTo>
                  <a:pt x="359270" y="193304"/>
                  <a:pt x="329378" y="231074"/>
                  <a:pt x="270250" y="233635"/>
                </a:cubicBezTo>
                <a:cubicBezTo>
                  <a:pt x="211122" y="236196"/>
                  <a:pt x="30359" y="196295"/>
                  <a:pt x="4498" y="158923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楕円 19"/>
          <p:cNvSpPr/>
          <p:nvPr/>
        </p:nvSpPr>
        <p:spPr>
          <a:xfrm rot="18356328">
            <a:off x="7099346" y="3891695"/>
            <a:ext cx="157021" cy="98111"/>
          </a:xfrm>
          <a:custGeom>
            <a:avLst/>
            <a:gdLst>
              <a:gd name="connsiteX0" fmla="*/ 0 w 178040"/>
              <a:gd name="connsiteY0" fmla="*/ 90081 h 180161"/>
              <a:gd name="connsiteX1" fmla="*/ 89020 w 178040"/>
              <a:gd name="connsiteY1" fmla="*/ 0 h 180161"/>
              <a:gd name="connsiteX2" fmla="*/ 178040 w 178040"/>
              <a:gd name="connsiteY2" fmla="*/ 90081 h 180161"/>
              <a:gd name="connsiteX3" fmla="*/ 89020 w 178040"/>
              <a:gd name="connsiteY3" fmla="*/ 180162 h 180161"/>
              <a:gd name="connsiteX4" fmla="*/ 0 w 178040"/>
              <a:gd name="connsiteY4" fmla="*/ 90081 h 180161"/>
              <a:gd name="connsiteX0" fmla="*/ 0 w 354772"/>
              <a:gd name="connsiteY0" fmla="*/ 105559 h 180435"/>
              <a:gd name="connsiteX1" fmla="*/ 265752 w 354772"/>
              <a:gd name="connsiteY1" fmla="*/ 109 h 180435"/>
              <a:gd name="connsiteX2" fmla="*/ 354772 w 354772"/>
              <a:gd name="connsiteY2" fmla="*/ 90190 h 180435"/>
              <a:gd name="connsiteX3" fmla="*/ 265752 w 354772"/>
              <a:gd name="connsiteY3" fmla="*/ 180271 h 180435"/>
              <a:gd name="connsiteX4" fmla="*/ 0 w 354772"/>
              <a:gd name="connsiteY4" fmla="*/ 105559 h 180435"/>
              <a:gd name="connsiteX0" fmla="*/ 4498 w 359270"/>
              <a:gd name="connsiteY0" fmla="*/ 153919 h 228748"/>
              <a:gd name="connsiteX1" fmla="*/ 115087 w 359270"/>
              <a:gd name="connsiteY1" fmla="*/ 4398 h 228748"/>
              <a:gd name="connsiteX2" fmla="*/ 270250 w 359270"/>
              <a:gd name="connsiteY2" fmla="*/ 48469 h 228748"/>
              <a:gd name="connsiteX3" fmla="*/ 359270 w 359270"/>
              <a:gd name="connsiteY3" fmla="*/ 138550 h 228748"/>
              <a:gd name="connsiteX4" fmla="*/ 270250 w 359270"/>
              <a:gd name="connsiteY4" fmla="*/ 228631 h 228748"/>
              <a:gd name="connsiteX5" fmla="*/ 4498 w 359270"/>
              <a:gd name="connsiteY5" fmla="*/ 153919 h 228748"/>
              <a:gd name="connsiteX0" fmla="*/ 4498 w 374105"/>
              <a:gd name="connsiteY0" fmla="*/ 158923 h 233752"/>
              <a:gd name="connsiteX1" fmla="*/ 115087 w 374105"/>
              <a:gd name="connsiteY1" fmla="*/ 9402 h 233752"/>
              <a:gd name="connsiteX2" fmla="*/ 354774 w 374105"/>
              <a:gd name="connsiteY2" fmla="*/ 22737 h 233752"/>
              <a:gd name="connsiteX3" fmla="*/ 359270 w 374105"/>
              <a:gd name="connsiteY3" fmla="*/ 143554 h 233752"/>
              <a:gd name="connsiteX4" fmla="*/ 270250 w 374105"/>
              <a:gd name="connsiteY4" fmla="*/ 233635 h 233752"/>
              <a:gd name="connsiteX5" fmla="*/ 4498 w 374105"/>
              <a:gd name="connsiteY5" fmla="*/ 158923 h 233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4105" h="233752">
                <a:moveTo>
                  <a:pt x="4498" y="158923"/>
                </a:moveTo>
                <a:cubicBezTo>
                  <a:pt x="-21363" y="121551"/>
                  <a:pt x="70795" y="26977"/>
                  <a:pt x="115087" y="9402"/>
                </a:cubicBezTo>
                <a:cubicBezTo>
                  <a:pt x="159379" y="-8173"/>
                  <a:pt x="314077" y="378"/>
                  <a:pt x="354774" y="22737"/>
                </a:cubicBezTo>
                <a:cubicBezTo>
                  <a:pt x="395471" y="45096"/>
                  <a:pt x="359270" y="93804"/>
                  <a:pt x="359270" y="143554"/>
                </a:cubicBezTo>
                <a:cubicBezTo>
                  <a:pt x="359270" y="193304"/>
                  <a:pt x="329378" y="231074"/>
                  <a:pt x="270250" y="233635"/>
                </a:cubicBezTo>
                <a:cubicBezTo>
                  <a:pt x="211122" y="236196"/>
                  <a:pt x="30359" y="196295"/>
                  <a:pt x="4498" y="158923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楕円 19"/>
          <p:cNvSpPr/>
          <p:nvPr/>
        </p:nvSpPr>
        <p:spPr>
          <a:xfrm>
            <a:off x="7715007" y="3750883"/>
            <a:ext cx="157021" cy="98111"/>
          </a:xfrm>
          <a:custGeom>
            <a:avLst/>
            <a:gdLst>
              <a:gd name="connsiteX0" fmla="*/ 0 w 178040"/>
              <a:gd name="connsiteY0" fmla="*/ 90081 h 180161"/>
              <a:gd name="connsiteX1" fmla="*/ 89020 w 178040"/>
              <a:gd name="connsiteY1" fmla="*/ 0 h 180161"/>
              <a:gd name="connsiteX2" fmla="*/ 178040 w 178040"/>
              <a:gd name="connsiteY2" fmla="*/ 90081 h 180161"/>
              <a:gd name="connsiteX3" fmla="*/ 89020 w 178040"/>
              <a:gd name="connsiteY3" fmla="*/ 180162 h 180161"/>
              <a:gd name="connsiteX4" fmla="*/ 0 w 178040"/>
              <a:gd name="connsiteY4" fmla="*/ 90081 h 180161"/>
              <a:gd name="connsiteX0" fmla="*/ 0 w 354772"/>
              <a:gd name="connsiteY0" fmla="*/ 105559 h 180435"/>
              <a:gd name="connsiteX1" fmla="*/ 265752 w 354772"/>
              <a:gd name="connsiteY1" fmla="*/ 109 h 180435"/>
              <a:gd name="connsiteX2" fmla="*/ 354772 w 354772"/>
              <a:gd name="connsiteY2" fmla="*/ 90190 h 180435"/>
              <a:gd name="connsiteX3" fmla="*/ 265752 w 354772"/>
              <a:gd name="connsiteY3" fmla="*/ 180271 h 180435"/>
              <a:gd name="connsiteX4" fmla="*/ 0 w 354772"/>
              <a:gd name="connsiteY4" fmla="*/ 105559 h 180435"/>
              <a:gd name="connsiteX0" fmla="*/ 4498 w 359270"/>
              <a:gd name="connsiteY0" fmla="*/ 153919 h 228748"/>
              <a:gd name="connsiteX1" fmla="*/ 115087 w 359270"/>
              <a:gd name="connsiteY1" fmla="*/ 4398 h 228748"/>
              <a:gd name="connsiteX2" fmla="*/ 270250 w 359270"/>
              <a:gd name="connsiteY2" fmla="*/ 48469 h 228748"/>
              <a:gd name="connsiteX3" fmla="*/ 359270 w 359270"/>
              <a:gd name="connsiteY3" fmla="*/ 138550 h 228748"/>
              <a:gd name="connsiteX4" fmla="*/ 270250 w 359270"/>
              <a:gd name="connsiteY4" fmla="*/ 228631 h 228748"/>
              <a:gd name="connsiteX5" fmla="*/ 4498 w 359270"/>
              <a:gd name="connsiteY5" fmla="*/ 153919 h 228748"/>
              <a:gd name="connsiteX0" fmla="*/ 4498 w 374105"/>
              <a:gd name="connsiteY0" fmla="*/ 158923 h 233752"/>
              <a:gd name="connsiteX1" fmla="*/ 115087 w 374105"/>
              <a:gd name="connsiteY1" fmla="*/ 9402 h 233752"/>
              <a:gd name="connsiteX2" fmla="*/ 354774 w 374105"/>
              <a:gd name="connsiteY2" fmla="*/ 22737 h 233752"/>
              <a:gd name="connsiteX3" fmla="*/ 359270 w 374105"/>
              <a:gd name="connsiteY3" fmla="*/ 143554 h 233752"/>
              <a:gd name="connsiteX4" fmla="*/ 270250 w 374105"/>
              <a:gd name="connsiteY4" fmla="*/ 233635 h 233752"/>
              <a:gd name="connsiteX5" fmla="*/ 4498 w 374105"/>
              <a:gd name="connsiteY5" fmla="*/ 158923 h 233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4105" h="233752">
                <a:moveTo>
                  <a:pt x="4498" y="158923"/>
                </a:moveTo>
                <a:cubicBezTo>
                  <a:pt x="-21363" y="121551"/>
                  <a:pt x="70795" y="26977"/>
                  <a:pt x="115087" y="9402"/>
                </a:cubicBezTo>
                <a:cubicBezTo>
                  <a:pt x="159379" y="-8173"/>
                  <a:pt x="314077" y="378"/>
                  <a:pt x="354774" y="22737"/>
                </a:cubicBezTo>
                <a:cubicBezTo>
                  <a:pt x="395471" y="45096"/>
                  <a:pt x="359270" y="93804"/>
                  <a:pt x="359270" y="143554"/>
                </a:cubicBezTo>
                <a:cubicBezTo>
                  <a:pt x="359270" y="193304"/>
                  <a:pt x="329378" y="231074"/>
                  <a:pt x="270250" y="233635"/>
                </a:cubicBezTo>
                <a:cubicBezTo>
                  <a:pt x="211122" y="236196"/>
                  <a:pt x="30359" y="196295"/>
                  <a:pt x="4498" y="158923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7" name="楕円 19"/>
          <p:cNvSpPr/>
          <p:nvPr/>
        </p:nvSpPr>
        <p:spPr>
          <a:xfrm rot="12773462">
            <a:off x="8059788" y="4077526"/>
            <a:ext cx="113379" cy="116419"/>
          </a:xfrm>
          <a:custGeom>
            <a:avLst/>
            <a:gdLst>
              <a:gd name="connsiteX0" fmla="*/ 0 w 178040"/>
              <a:gd name="connsiteY0" fmla="*/ 90081 h 180161"/>
              <a:gd name="connsiteX1" fmla="*/ 89020 w 178040"/>
              <a:gd name="connsiteY1" fmla="*/ 0 h 180161"/>
              <a:gd name="connsiteX2" fmla="*/ 178040 w 178040"/>
              <a:gd name="connsiteY2" fmla="*/ 90081 h 180161"/>
              <a:gd name="connsiteX3" fmla="*/ 89020 w 178040"/>
              <a:gd name="connsiteY3" fmla="*/ 180162 h 180161"/>
              <a:gd name="connsiteX4" fmla="*/ 0 w 178040"/>
              <a:gd name="connsiteY4" fmla="*/ 90081 h 180161"/>
              <a:gd name="connsiteX0" fmla="*/ 0 w 354772"/>
              <a:gd name="connsiteY0" fmla="*/ 105559 h 180435"/>
              <a:gd name="connsiteX1" fmla="*/ 265752 w 354772"/>
              <a:gd name="connsiteY1" fmla="*/ 109 h 180435"/>
              <a:gd name="connsiteX2" fmla="*/ 354772 w 354772"/>
              <a:gd name="connsiteY2" fmla="*/ 90190 h 180435"/>
              <a:gd name="connsiteX3" fmla="*/ 265752 w 354772"/>
              <a:gd name="connsiteY3" fmla="*/ 180271 h 180435"/>
              <a:gd name="connsiteX4" fmla="*/ 0 w 354772"/>
              <a:gd name="connsiteY4" fmla="*/ 105559 h 180435"/>
              <a:gd name="connsiteX0" fmla="*/ 4498 w 359270"/>
              <a:gd name="connsiteY0" fmla="*/ 153919 h 228748"/>
              <a:gd name="connsiteX1" fmla="*/ 115087 w 359270"/>
              <a:gd name="connsiteY1" fmla="*/ 4398 h 228748"/>
              <a:gd name="connsiteX2" fmla="*/ 270250 w 359270"/>
              <a:gd name="connsiteY2" fmla="*/ 48469 h 228748"/>
              <a:gd name="connsiteX3" fmla="*/ 359270 w 359270"/>
              <a:gd name="connsiteY3" fmla="*/ 138550 h 228748"/>
              <a:gd name="connsiteX4" fmla="*/ 270250 w 359270"/>
              <a:gd name="connsiteY4" fmla="*/ 228631 h 228748"/>
              <a:gd name="connsiteX5" fmla="*/ 4498 w 359270"/>
              <a:gd name="connsiteY5" fmla="*/ 153919 h 228748"/>
              <a:gd name="connsiteX0" fmla="*/ 4498 w 374105"/>
              <a:gd name="connsiteY0" fmla="*/ 158923 h 233752"/>
              <a:gd name="connsiteX1" fmla="*/ 115087 w 374105"/>
              <a:gd name="connsiteY1" fmla="*/ 9402 h 233752"/>
              <a:gd name="connsiteX2" fmla="*/ 354774 w 374105"/>
              <a:gd name="connsiteY2" fmla="*/ 22737 h 233752"/>
              <a:gd name="connsiteX3" fmla="*/ 359270 w 374105"/>
              <a:gd name="connsiteY3" fmla="*/ 143554 h 233752"/>
              <a:gd name="connsiteX4" fmla="*/ 270250 w 374105"/>
              <a:gd name="connsiteY4" fmla="*/ 233635 h 233752"/>
              <a:gd name="connsiteX5" fmla="*/ 4498 w 374105"/>
              <a:gd name="connsiteY5" fmla="*/ 158923 h 233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4105" h="233752">
                <a:moveTo>
                  <a:pt x="4498" y="158923"/>
                </a:moveTo>
                <a:cubicBezTo>
                  <a:pt x="-21363" y="121551"/>
                  <a:pt x="70795" y="26977"/>
                  <a:pt x="115087" y="9402"/>
                </a:cubicBezTo>
                <a:cubicBezTo>
                  <a:pt x="159379" y="-8173"/>
                  <a:pt x="314077" y="378"/>
                  <a:pt x="354774" y="22737"/>
                </a:cubicBezTo>
                <a:cubicBezTo>
                  <a:pt x="395471" y="45096"/>
                  <a:pt x="359270" y="93804"/>
                  <a:pt x="359270" y="143554"/>
                </a:cubicBezTo>
                <a:cubicBezTo>
                  <a:pt x="359270" y="193304"/>
                  <a:pt x="329378" y="231074"/>
                  <a:pt x="270250" y="233635"/>
                </a:cubicBezTo>
                <a:cubicBezTo>
                  <a:pt x="211122" y="236196"/>
                  <a:pt x="30359" y="196295"/>
                  <a:pt x="4498" y="158923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楕円 19"/>
          <p:cNvSpPr/>
          <p:nvPr/>
        </p:nvSpPr>
        <p:spPr>
          <a:xfrm rot="7607264">
            <a:off x="9025381" y="3777866"/>
            <a:ext cx="157021" cy="98111"/>
          </a:xfrm>
          <a:custGeom>
            <a:avLst/>
            <a:gdLst>
              <a:gd name="connsiteX0" fmla="*/ 0 w 178040"/>
              <a:gd name="connsiteY0" fmla="*/ 90081 h 180161"/>
              <a:gd name="connsiteX1" fmla="*/ 89020 w 178040"/>
              <a:gd name="connsiteY1" fmla="*/ 0 h 180161"/>
              <a:gd name="connsiteX2" fmla="*/ 178040 w 178040"/>
              <a:gd name="connsiteY2" fmla="*/ 90081 h 180161"/>
              <a:gd name="connsiteX3" fmla="*/ 89020 w 178040"/>
              <a:gd name="connsiteY3" fmla="*/ 180162 h 180161"/>
              <a:gd name="connsiteX4" fmla="*/ 0 w 178040"/>
              <a:gd name="connsiteY4" fmla="*/ 90081 h 180161"/>
              <a:gd name="connsiteX0" fmla="*/ 0 w 354772"/>
              <a:gd name="connsiteY0" fmla="*/ 105559 h 180435"/>
              <a:gd name="connsiteX1" fmla="*/ 265752 w 354772"/>
              <a:gd name="connsiteY1" fmla="*/ 109 h 180435"/>
              <a:gd name="connsiteX2" fmla="*/ 354772 w 354772"/>
              <a:gd name="connsiteY2" fmla="*/ 90190 h 180435"/>
              <a:gd name="connsiteX3" fmla="*/ 265752 w 354772"/>
              <a:gd name="connsiteY3" fmla="*/ 180271 h 180435"/>
              <a:gd name="connsiteX4" fmla="*/ 0 w 354772"/>
              <a:gd name="connsiteY4" fmla="*/ 105559 h 180435"/>
              <a:gd name="connsiteX0" fmla="*/ 4498 w 359270"/>
              <a:gd name="connsiteY0" fmla="*/ 153919 h 228748"/>
              <a:gd name="connsiteX1" fmla="*/ 115087 w 359270"/>
              <a:gd name="connsiteY1" fmla="*/ 4398 h 228748"/>
              <a:gd name="connsiteX2" fmla="*/ 270250 w 359270"/>
              <a:gd name="connsiteY2" fmla="*/ 48469 h 228748"/>
              <a:gd name="connsiteX3" fmla="*/ 359270 w 359270"/>
              <a:gd name="connsiteY3" fmla="*/ 138550 h 228748"/>
              <a:gd name="connsiteX4" fmla="*/ 270250 w 359270"/>
              <a:gd name="connsiteY4" fmla="*/ 228631 h 228748"/>
              <a:gd name="connsiteX5" fmla="*/ 4498 w 359270"/>
              <a:gd name="connsiteY5" fmla="*/ 153919 h 228748"/>
              <a:gd name="connsiteX0" fmla="*/ 4498 w 374105"/>
              <a:gd name="connsiteY0" fmla="*/ 158923 h 233752"/>
              <a:gd name="connsiteX1" fmla="*/ 115087 w 374105"/>
              <a:gd name="connsiteY1" fmla="*/ 9402 h 233752"/>
              <a:gd name="connsiteX2" fmla="*/ 354774 w 374105"/>
              <a:gd name="connsiteY2" fmla="*/ 22737 h 233752"/>
              <a:gd name="connsiteX3" fmla="*/ 359270 w 374105"/>
              <a:gd name="connsiteY3" fmla="*/ 143554 h 233752"/>
              <a:gd name="connsiteX4" fmla="*/ 270250 w 374105"/>
              <a:gd name="connsiteY4" fmla="*/ 233635 h 233752"/>
              <a:gd name="connsiteX5" fmla="*/ 4498 w 374105"/>
              <a:gd name="connsiteY5" fmla="*/ 158923 h 233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4105" h="233752">
                <a:moveTo>
                  <a:pt x="4498" y="158923"/>
                </a:moveTo>
                <a:cubicBezTo>
                  <a:pt x="-21363" y="121551"/>
                  <a:pt x="70795" y="26977"/>
                  <a:pt x="115087" y="9402"/>
                </a:cubicBezTo>
                <a:cubicBezTo>
                  <a:pt x="159379" y="-8173"/>
                  <a:pt x="314077" y="378"/>
                  <a:pt x="354774" y="22737"/>
                </a:cubicBezTo>
                <a:cubicBezTo>
                  <a:pt x="395471" y="45096"/>
                  <a:pt x="359270" y="93804"/>
                  <a:pt x="359270" y="143554"/>
                </a:cubicBezTo>
                <a:cubicBezTo>
                  <a:pt x="359270" y="193304"/>
                  <a:pt x="329378" y="231074"/>
                  <a:pt x="270250" y="233635"/>
                </a:cubicBezTo>
                <a:cubicBezTo>
                  <a:pt x="211122" y="236196"/>
                  <a:pt x="30359" y="196295"/>
                  <a:pt x="4498" y="158923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楕円 19"/>
          <p:cNvSpPr/>
          <p:nvPr/>
        </p:nvSpPr>
        <p:spPr>
          <a:xfrm rot="10377191">
            <a:off x="9300573" y="4011515"/>
            <a:ext cx="207612" cy="129722"/>
          </a:xfrm>
          <a:custGeom>
            <a:avLst/>
            <a:gdLst>
              <a:gd name="connsiteX0" fmla="*/ 0 w 178040"/>
              <a:gd name="connsiteY0" fmla="*/ 90081 h 180161"/>
              <a:gd name="connsiteX1" fmla="*/ 89020 w 178040"/>
              <a:gd name="connsiteY1" fmla="*/ 0 h 180161"/>
              <a:gd name="connsiteX2" fmla="*/ 178040 w 178040"/>
              <a:gd name="connsiteY2" fmla="*/ 90081 h 180161"/>
              <a:gd name="connsiteX3" fmla="*/ 89020 w 178040"/>
              <a:gd name="connsiteY3" fmla="*/ 180162 h 180161"/>
              <a:gd name="connsiteX4" fmla="*/ 0 w 178040"/>
              <a:gd name="connsiteY4" fmla="*/ 90081 h 180161"/>
              <a:gd name="connsiteX0" fmla="*/ 0 w 354772"/>
              <a:gd name="connsiteY0" fmla="*/ 105559 h 180435"/>
              <a:gd name="connsiteX1" fmla="*/ 265752 w 354772"/>
              <a:gd name="connsiteY1" fmla="*/ 109 h 180435"/>
              <a:gd name="connsiteX2" fmla="*/ 354772 w 354772"/>
              <a:gd name="connsiteY2" fmla="*/ 90190 h 180435"/>
              <a:gd name="connsiteX3" fmla="*/ 265752 w 354772"/>
              <a:gd name="connsiteY3" fmla="*/ 180271 h 180435"/>
              <a:gd name="connsiteX4" fmla="*/ 0 w 354772"/>
              <a:gd name="connsiteY4" fmla="*/ 105559 h 180435"/>
              <a:gd name="connsiteX0" fmla="*/ 4498 w 359270"/>
              <a:gd name="connsiteY0" fmla="*/ 153919 h 228748"/>
              <a:gd name="connsiteX1" fmla="*/ 115087 w 359270"/>
              <a:gd name="connsiteY1" fmla="*/ 4398 h 228748"/>
              <a:gd name="connsiteX2" fmla="*/ 270250 w 359270"/>
              <a:gd name="connsiteY2" fmla="*/ 48469 h 228748"/>
              <a:gd name="connsiteX3" fmla="*/ 359270 w 359270"/>
              <a:gd name="connsiteY3" fmla="*/ 138550 h 228748"/>
              <a:gd name="connsiteX4" fmla="*/ 270250 w 359270"/>
              <a:gd name="connsiteY4" fmla="*/ 228631 h 228748"/>
              <a:gd name="connsiteX5" fmla="*/ 4498 w 359270"/>
              <a:gd name="connsiteY5" fmla="*/ 153919 h 228748"/>
              <a:gd name="connsiteX0" fmla="*/ 4498 w 374105"/>
              <a:gd name="connsiteY0" fmla="*/ 158923 h 233752"/>
              <a:gd name="connsiteX1" fmla="*/ 115087 w 374105"/>
              <a:gd name="connsiteY1" fmla="*/ 9402 h 233752"/>
              <a:gd name="connsiteX2" fmla="*/ 354774 w 374105"/>
              <a:gd name="connsiteY2" fmla="*/ 22737 h 233752"/>
              <a:gd name="connsiteX3" fmla="*/ 359270 w 374105"/>
              <a:gd name="connsiteY3" fmla="*/ 143554 h 233752"/>
              <a:gd name="connsiteX4" fmla="*/ 270250 w 374105"/>
              <a:gd name="connsiteY4" fmla="*/ 233635 h 233752"/>
              <a:gd name="connsiteX5" fmla="*/ 4498 w 374105"/>
              <a:gd name="connsiteY5" fmla="*/ 158923 h 233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4105" h="233752">
                <a:moveTo>
                  <a:pt x="4498" y="158923"/>
                </a:moveTo>
                <a:cubicBezTo>
                  <a:pt x="-21363" y="121551"/>
                  <a:pt x="70795" y="26977"/>
                  <a:pt x="115087" y="9402"/>
                </a:cubicBezTo>
                <a:cubicBezTo>
                  <a:pt x="159379" y="-8173"/>
                  <a:pt x="314077" y="378"/>
                  <a:pt x="354774" y="22737"/>
                </a:cubicBezTo>
                <a:cubicBezTo>
                  <a:pt x="395471" y="45096"/>
                  <a:pt x="359270" y="93804"/>
                  <a:pt x="359270" y="143554"/>
                </a:cubicBezTo>
                <a:cubicBezTo>
                  <a:pt x="359270" y="193304"/>
                  <a:pt x="329378" y="231074"/>
                  <a:pt x="270250" y="233635"/>
                </a:cubicBezTo>
                <a:cubicBezTo>
                  <a:pt x="211122" y="236196"/>
                  <a:pt x="30359" y="196295"/>
                  <a:pt x="4498" y="158923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楕円 19"/>
          <p:cNvSpPr/>
          <p:nvPr/>
        </p:nvSpPr>
        <p:spPr>
          <a:xfrm>
            <a:off x="9615138" y="3746198"/>
            <a:ext cx="107996" cy="80353"/>
          </a:xfrm>
          <a:custGeom>
            <a:avLst/>
            <a:gdLst>
              <a:gd name="connsiteX0" fmla="*/ 0 w 178040"/>
              <a:gd name="connsiteY0" fmla="*/ 90081 h 180161"/>
              <a:gd name="connsiteX1" fmla="*/ 89020 w 178040"/>
              <a:gd name="connsiteY1" fmla="*/ 0 h 180161"/>
              <a:gd name="connsiteX2" fmla="*/ 178040 w 178040"/>
              <a:gd name="connsiteY2" fmla="*/ 90081 h 180161"/>
              <a:gd name="connsiteX3" fmla="*/ 89020 w 178040"/>
              <a:gd name="connsiteY3" fmla="*/ 180162 h 180161"/>
              <a:gd name="connsiteX4" fmla="*/ 0 w 178040"/>
              <a:gd name="connsiteY4" fmla="*/ 90081 h 180161"/>
              <a:gd name="connsiteX0" fmla="*/ 0 w 354772"/>
              <a:gd name="connsiteY0" fmla="*/ 105559 h 180435"/>
              <a:gd name="connsiteX1" fmla="*/ 265752 w 354772"/>
              <a:gd name="connsiteY1" fmla="*/ 109 h 180435"/>
              <a:gd name="connsiteX2" fmla="*/ 354772 w 354772"/>
              <a:gd name="connsiteY2" fmla="*/ 90190 h 180435"/>
              <a:gd name="connsiteX3" fmla="*/ 265752 w 354772"/>
              <a:gd name="connsiteY3" fmla="*/ 180271 h 180435"/>
              <a:gd name="connsiteX4" fmla="*/ 0 w 354772"/>
              <a:gd name="connsiteY4" fmla="*/ 105559 h 180435"/>
              <a:gd name="connsiteX0" fmla="*/ 4498 w 359270"/>
              <a:gd name="connsiteY0" fmla="*/ 153919 h 228748"/>
              <a:gd name="connsiteX1" fmla="*/ 115087 w 359270"/>
              <a:gd name="connsiteY1" fmla="*/ 4398 h 228748"/>
              <a:gd name="connsiteX2" fmla="*/ 270250 w 359270"/>
              <a:gd name="connsiteY2" fmla="*/ 48469 h 228748"/>
              <a:gd name="connsiteX3" fmla="*/ 359270 w 359270"/>
              <a:gd name="connsiteY3" fmla="*/ 138550 h 228748"/>
              <a:gd name="connsiteX4" fmla="*/ 270250 w 359270"/>
              <a:gd name="connsiteY4" fmla="*/ 228631 h 228748"/>
              <a:gd name="connsiteX5" fmla="*/ 4498 w 359270"/>
              <a:gd name="connsiteY5" fmla="*/ 153919 h 228748"/>
              <a:gd name="connsiteX0" fmla="*/ 4498 w 374105"/>
              <a:gd name="connsiteY0" fmla="*/ 158923 h 233752"/>
              <a:gd name="connsiteX1" fmla="*/ 115087 w 374105"/>
              <a:gd name="connsiteY1" fmla="*/ 9402 h 233752"/>
              <a:gd name="connsiteX2" fmla="*/ 354774 w 374105"/>
              <a:gd name="connsiteY2" fmla="*/ 22737 h 233752"/>
              <a:gd name="connsiteX3" fmla="*/ 359270 w 374105"/>
              <a:gd name="connsiteY3" fmla="*/ 143554 h 233752"/>
              <a:gd name="connsiteX4" fmla="*/ 270250 w 374105"/>
              <a:gd name="connsiteY4" fmla="*/ 233635 h 233752"/>
              <a:gd name="connsiteX5" fmla="*/ 4498 w 374105"/>
              <a:gd name="connsiteY5" fmla="*/ 158923 h 233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4105" h="233752">
                <a:moveTo>
                  <a:pt x="4498" y="158923"/>
                </a:moveTo>
                <a:cubicBezTo>
                  <a:pt x="-21363" y="121551"/>
                  <a:pt x="70795" y="26977"/>
                  <a:pt x="115087" y="9402"/>
                </a:cubicBezTo>
                <a:cubicBezTo>
                  <a:pt x="159379" y="-8173"/>
                  <a:pt x="314077" y="378"/>
                  <a:pt x="354774" y="22737"/>
                </a:cubicBezTo>
                <a:cubicBezTo>
                  <a:pt x="395471" y="45096"/>
                  <a:pt x="359270" y="93804"/>
                  <a:pt x="359270" y="143554"/>
                </a:cubicBezTo>
                <a:cubicBezTo>
                  <a:pt x="359270" y="193304"/>
                  <a:pt x="329378" y="231074"/>
                  <a:pt x="270250" y="233635"/>
                </a:cubicBezTo>
                <a:cubicBezTo>
                  <a:pt x="211122" y="236196"/>
                  <a:pt x="30359" y="196295"/>
                  <a:pt x="4498" y="158923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1" name="楕円 19"/>
          <p:cNvSpPr/>
          <p:nvPr/>
        </p:nvSpPr>
        <p:spPr>
          <a:xfrm>
            <a:off x="8421081" y="3813313"/>
            <a:ext cx="107996" cy="80353"/>
          </a:xfrm>
          <a:custGeom>
            <a:avLst/>
            <a:gdLst>
              <a:gd name="connsiteX0" fmla="*/ 0 w 178040"/>
              <a:gd name="connsiteY0" fmla="*/ 90081 h 180161"/>
              <a:gd name="connsiteX1" fmla="*/ 89020 w 178040"/>
              <a:gd name="connsiteY1" fmla="*/ 0 h 180161"/>
              <a:gd name="connsiteX2" fmla="*/ 178040 w 178040"/>
              <a:gd name="connsiteY2" fmla="*/ 90081 h 180161"/>
              <a:gd name="connsiteX3" fmla="*/ 89020 w 178040"/>
              <a:gd name="connsiteY3" fmla="*/ 180162 h 180161"/>
              <a:gd name="connsiteX4" fmla="*/ 0 w 178040"/>
              <a:gd name="connsiteY4" fmla="*/ 90081 h 180161"/>
              <a:gd name="connsiteX0" fmla="*/ 0 w 354772"/>
              <a:gd name="connsiteY0" fmla="*/ 105559 h 180435"/>
              <a:gd name="connsiteX1" fmla="*/ 265752 w 354772"/>
              <a:gd name="connsiteY1" fmla="*/ 109 h 180435"/>
              <a:gd name="connsiteX2" fmla="*/ 354772 w 354772"/>
              <a:gd name="connsiteY2" fmla="*/ 90190 h 180435"/>
              <a:gd name="connsiteX3" fmla="*/ 265752 w 354772"/>
              <a:gd name="connsiteY3" fmla="*/ 180271 h 180435"/>
              <a:gd name="connsiteX4" fmla="*/ 0 w 354772"/>
              <a:gd name="connsiteY4" fmla="*/ 105559 h 180435"/>
              <a:gd name="connsiteX0" fmla="*/ 4498 w 359270"/>
              <a:gd name="connsiteY0" fmla="*/ 153919 h 228748"/>
              <a:gd name="connsiteX1" fmla="*/ 115087 w 359270"/>
              <a:gd name="connsiteY1" fmla="*/ 4398 h 228748"/>
              <a:gd name="connsiteX2" fmla="*/ 270250 w 359270"/>
              <a:gd name="connsiteY2" fmla="*/ 48469 h 228748"/>
              <a:gd name="connsiteX3" fmla="*/ 359270 w 359270"/>
              <a:gd name="connsiteY3" fmla="*/ 138550 h 228748"/>
              <a:gd name="connsiteX4" fmla="*/ 270250 w 359270"/>
              <a:gd name="connsiteY4" fmla="*/ 228631 h 228748"/>
              <a:gd name="connsiteX5" fmla="*/ 4498 w 359270"/>
              <a:gd name="connsiteY5" fmla="*/ 153919 h 228748"/>
              <a:gd name="connsiteX0" fmla="*/ 4498 w 374105"/>
              <a:gd name="connsiteY0" fmla="*/ 158923 h 233752"/>
              <a:gd name="connsiteX1" fmla="*/ 115087 w 374105"/>
              <a:gd name="connsiteY1" fmla="*/ 9402 h 233752"/>
              <a:gd name="connsiteX2" fmla="*/ 354774 w 374105"/>
              <a:gd name="connsiteY2" fmla="*/ 22737 h 233752"/>
              <a:gd name="connsiteX3" fmla="*/ 359270 w 374105"/>
              <a:gd name="connsiteY3" fmla="*/ 143554 h 233752"/>
              <a:gd name="connsiteX4" fmla="*/ 270250 w 374105"/>
              <a:gd name="connsiteY4" fmla="*/ 233635 h 233752"/>
              <a:gd name="connsiteX5" fmla="*/ 4498 w 374105"/>
              <a:gd name="connsiteY5" fmla="*/ 158923 h 2337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74105" h="233752">
                <a:moveTo>
                  <a:pt x="4498" y="158923"/>
                </a:moveTo>
                <a:cubicBezTo>
                  <a:pt x="-21363" y="121551"/>
                  <a:pt x="70795" y="26977"/>
                  <a:pt x="115087" y="9402"/>
                </a:cubicBezTo>
                <a:cubicBezTo>
                  <a:pt x="159379" y="-8173"/>
                  <a:pt x="314077" y="378"/>
                  <a:pt x="354774" y="22737"/>
                </a:cubicBezTo>
                <a:cubicBezTo>
                  <a:pt x="395471" y="45096"/>
                  <a:pt x="359270" y="93804"/>
                  <a:pt x="359270" y="143554"/>
                </a:cubicBezTo>
                <a:cubicBezTo>
                  <a:pt x="359270" y="193304"/>
                  <a:pt x="329378" y="231074"/>
                  <a:pt x="270250" y="233635"/>
                </a:cubicBezTo>
                <a:cubicBezTo>
                  <a:pt x="211122" y="236196"/>
                  <a:pt x="30359" y="196295"/>
                  <a:pt x="4498" y="158923"/>
                </a:cubicBezTo>
                <a:close/>
              </a:path>
            </a:pathLst>
          </a:cu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フリーフォーム 141"/>
          <p:cNvSpPr/>
          <p:nvPr/>
        </p:nvSpPr>
        <p:spPr>
          <a:xfrm>
            <a:off x="6348665" y="2989517"/>
            <a:ext cx="863029" cy="421241"/>
          </a:xfrm>
          <a:custGeom>
            <a:avLst/>
            <a:gdLst>
              <a:gd name="connsiteX0" fmla="*/ 0 w 863029"/>
              <a:gd name="connsiteY0" fmla="*/ 410967 h 421241"/>
              <a:gd name="connsiteX1" fmla="*/ 236305 w 863029"/>
              <a:gd name="connsiteY1" fmla="*/ 61645 h 421241"/>
              <a:gd name="connsiteX2" fmla="*/ 297950 w 863029"/>
              <a:gd name="connsiteY2" fmla="*/ 133564 h 421241"/>
              <a:gd name="connsiteX3" fmla="*/ 431514 w 863029"/>
              <a:gd name="connsiteY3" fmla="*/ 164387 h 421241"/>
              <a:gd name="connsiteX4" fmla="*/ 523982 w 863029"/>
              <a:gd name="connsiteY4" fmla="*/ 10275 h 421241"/>
              <a:gd name="connsiteX5" fmla="*/ 657546 w 863029"/>
              <a:gd name="connsiteY5" fmla="*/ 0 h 421241"/>
              <a:gd name="connsiteX6" fmla="*/ 708917 w 863029"/>
              <a:gd name="connsiteY6" fmla="*/ 195209 h 421241"/>
              <a:gd name="connsiteX7" fmla="*/ 842481 w 863029"/>
              <a:gd name="connsiteY7" fmla="*/ 10275 h 421241"/>
              <a:gd name="connsiteX8" fmla="*/ 863029 w 863029"/>
              <a:gd name="connsiteY8" fmla="*/ 205484 h 421241"/>
              <a:gd name="connsiteX9" fmla="*/ 554804 w 863029"/>
              <a:gd name="connsiteY9" fmla="*/ 400693 h 421241"/>
              <a:gd name="connsiteX10" fmla="*/ 256854 w 863029"/>
              <a:gd name="connsiteY10" fmla="*/ 421241 h 421241"/>
              <a:gd name="connsiteX11" fmla="*/ 133564 w 863029"/>
              <a:gd name="connsiteY11" fmla="*/ 421241 h 421241"/>
              <a:gd name="connsiteX12" fmla="*/ 0 w 863029"/>
              <a:gd name="connsiteY12" fmla="*/ 410967 h 421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63029" h="421241">
                <a:moveTo>
                  <a:pt x="0" y="410967"/>
                </a:moveTo>
                <a:lnTo>
                  <a:pt x="236305" y="61645"/>
                </a:lnTo>
                <a:lnTo>
                  <a:pt x="297950" y="133564"/>
                </a:lnTo>
                <a:lnTo>
                  <a:pt x="431514" y="164387"/>
                </a:lnTo>
                <a:lnTo>
                  <a:pt x="523982" y="10275"/>
                </a:lnTo>
                <a:lnTo>
                  <a:pt x="657546" y="0"/>
                </a:lnTo>
                <a:lnTo>
                  <a:pt x="708917" y="195209"/>
                </a:lnTo>
                <a:lnTo>
                  <a:pt x="842481" y="10275"/>
                </a:lnTo>
                <a:lnTo>
                  <a:pt x="863029" y="205484"/>
                </a:lnTo>
                <a:lnTo>
                  <a:pt x="554804" y="400693"/>
                </a:lnTo>
                <a:lnTo>
                  <a:pt x="256854" y="421241"/>
                </a:lnTo>
                <a:lnTo>
                  <a:pt x="133564" y="421241"/>
                </a:lnTo>
                <a:lnTo>
                  <a:pt x="0" y="410967"/>
                </a:lnTo>
                <a:close/>
              </a:path>
            </a:pathLst>
          </a:custGeom>
          <a:solidFill>
            <a:srgbClr val="658F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フリーフォーム 142"/>
          <p:cNvSpPr/>
          <p:nvPr/>
        </p:nvSpPr>
        <p:spPr>
          <a:xfrm>
            <a:off x="7304691" y="3238725"/>
            <a:ext cx="661905" cy="323073"/>
          </a:xfrm>
          <a:custGeom>
            <a:avLst/>
            <a:gdLst>
              <a:gd name="connsiteX0" fmla="*/ 0 w 863029"/>
              <a:gd name="connsiteY0" fmla="*/ 410967 h 421241"/>
              <a:gd name="connsiteX1" fmla="*/ 236305 w 863029"/>
              <a:gd name="connsiteY1" fmla="*/ 61645 h 421241"/>
              <a:gd name="connsiteX2" fmla="*/ 297950 w 863029"/>
              <a:gd name="connsiteY2" fmla="*/ 133564 h 421241"/>
              <a:gd name="connsiteX3" fmla="*/ 431514 w 863029"/>
              <a:gd name="connsiteY3" fmla="*/ 164387 h 421241"/>
              <a:gd name="connsiteX4" fmla="*/ 523982 w 863029"/>
              <a:gd name="connsiteY4" fmla="*/ 10275 h 421241"/>
              <a:gd name="connsiteX5" fmla="*/ 657546 w 863029"/>
              <a:gd name="connsiteY5" fmla="*/ 0 h 421241"/>
              <a:gd name="connsiteX6" fmla="*/ 708917 w 863029"/>
              <a:gd name="connsiteY6" fmla="*/ 195209 h 421241"/>
              <a:gd name="connsiteX7" fmla="*/ 842481 w 863029"/>
              <a:gd name="connsiteY7" fmla="*/ 10275 h 421241"/>
              <a:gd name="connsiteX8" fmla="*/ 863029 w 863029"/>
              <a:gd name="connsiteY8" fmla="*/ 205484 h 421241"/>
              <a:gd name="connsiteX9" fmla="*/ 554804 w 863029"/>
              <a:gd name="connsiteY9" fmla="*/ 400693 h 421241"/>
              <a:gd name="connsiteX10" fmla="*/ 256854 w 863029"/>
              <a:gd name="connsiteY10" fmla="*/ 421241 h 421241"/>
              <a:gd name="connsiteX11" fmla="*/ 133564 w 863029"/>
              <a:gd name="connsiteY11" fmla="*/ 421241 h 421241"/>
              <a:gd name="connsiteX12" fmla="*/ 0 w 863029"/>
              <a:gd name="connsiteY12" fmla="*/ 410967 h 421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63029" h="421241">
                <a:moveTo>
                  <a:pt x="0" y="410967"/>
                </a:moveTo>
                <a:lnTo>
                  <a:pt x="236305" y="61645"/>
                </a:lnTo>
                <a:lnTo>
                  <a:pt x="297950" y="133564"/>
                </a:lnTo>
                <a:lnTo>
                  <a:pt x="431514" y="164387"/>
                </a:lnTo>
                <a:lnTo>
                  <a:pt x="523982" y="10275"/>
                </a:lnTo>
                <a:lnTo>
                  <a:pt x="657546" y="0"/>
                </a:lnTo>
                <a:lnTo>
                  <a:pt x="708917" y="195209"/>
                </a:lnTo>
                <a:lnTo>
                  <a:pt x="842481" y="10275"/>
                </a:lnTo>
                <a:lnTo>
                  <a:pt x="863029" y="205484"/>
                </a:lnTo>
                <a:lnTo>
                  <a:pt x="554804" y="400693"/>
                </a:lnTo>
                <a:lnTo>
                  <a:pt x="256854" y="421241"/>
                </a:lnTo>
                <a:lnTo>
                  <a:pt x="133564" y="421241"/>
                </a:lnTo>
                <a:lnTo>
                  <a:pt x="0" y="410967"/>
                </a:lnTo>
                <a:close/>
              </a:path>
            </a:pathLst>
          </a:custGeom>
          <a:solidFill>
            <a:srgbClr val="658F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フリーフォーム 143"/>
          <p:cNvSpPr/>
          <p:nvPr/>
        </p:nvSpPr>
        <p:spPr>
          <a:xfrm>
            <a:off x="7858462" y="2818170"/>
            <a:ext cx="863029" cy="421241"/>
          </a:xfrm>
          <a:custGeom>
            <a:avLst/>
            <a:gdLst>
              <a:gd name="connsiteX0" fmla="*/ 0 w 863029"/>
              <a:gd name="connsiteY0" fmla="*/ 410967 h 421241"/>
              <a:gd name="connsiteX1" fmla="*/ 236305 w 863029"/>
              <a:gd name="connsiteY1" fmla="*/ 61645 h 421241"/>
              <a:gd name="connsiteX2" fmla="*/ 297950 w 863029"/>
              <a:gd name="connsiteY2" fmla="*/ 133564 h 421241"/>
              <a:gd name="connsiteX3" fmla="*/ 431514 w 863029"/>
              <a:gd name="connsiteY3" fmla="*/ 164387 h 421241"/>
              <a:gd name="connsiteX4" fmla="*/ 523982 w 863029"/>
              <a:gd name="connsiteY4" fmla="*/ 10275 h 421241"/>
              <a:gd name="connsiteX5" fmla="*/ 657546 w 863029"/>
              <a:gd name="connsiteY5" fmla="*/ 0 h 421241"/>
              <a:gd name="connsiteX6" fmla="*/ 708917 w 863029"/>
              <a:gd name="connsiteY6" fmla="*/ 195209 h 421241"/>
              <a:gd name="connsiteX7" fmla="*/ 842481 w 863029"/>
              <a:gd name="connsiteY7" fmla="*/ 10275 h 421241"/>
              <a:gd name="connsiteX8" fmla="*/ 863029 w 863029"/>
              <a:gd name="connsiteY8" fmla="*/ 205484 h 421241"/>
              <a:gd name="connsiteX9" fmla="*/ 554804 w 863029"/>
              <a:gd name="connsiteY9" fmla="*/ 400693 h 421241"/>
              <a:gd name="connsiteX10" fmla="*/ 256854 w 863029"/>
              <a:gd name="connsiteY10" fmla="*/ 421241 h 421241"/>
              <a:gd name="connsiteX11" fmla="*/ 133564 w 863029"/>
              <a:gd name="connsiteY11" fmla="*/ 421241 h 421241"/>
              <a:gd name="connsiteX12" fmla="*/ 0 w 863029"/>
              <a:gd name="connsiteY12" fmla="*/ 410967 h 421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63029" h="421241">
                <a:moveTo>
                  <a:pt x="0" y="410967"/>
                </a:moveTo>
                <a:lnTo>
                  <a:pt x="236305" y="61645"/>
                </a:lnTo>
                <a:lnTo>
                  <a:pt x="297950" y="133564"/>
                </a:lnTo>
                <a:lnTo>
                  <a:pt x="431514" y="164387"/>
                </a:lnTo>
                <a:lnTo>
                  <a:pt x="523982" y="10275"/>
                </a:lnTo>
                <a:lnTo>
                  <a:pt x="657546" y="0"/>
                </a:lnTo>
                <a:lnTo>
                  <a:pt x="708917" y="195209"/>
                </a:lnTo>
                <a:lnTo>
                  <a:pt x="842481" y="10275"/>
                </a:lnTo>
                <a:lnTo>
                  <a:pt x="863029" y="205484"/>
                </a:lnTo>
                <a:lnTo>
                  <a:pt x="554804" y="400693"/>
                </a:lnTo>
                <a:lnTo>
                  <a:pt x="256854" y="421241"/>
                </a:lnTo>
                <a:lnTo>
                  <a:pt x="133564" y="421241"/>
                </a:lnTo>
                <a:lnTo>
                  <a:pt x="0" y="410967"/>
                </a:lnTo>
                <a:close/>
              </a:path>
            </a:pathLst>
          </a:custGeom>
          <a:solidFill>
            <a:srgbClr val="658F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45" name="グループ化 144">
            <a:extLst>
              <a:ext uri="{FF2B5EF4-FFF2-40B4-BE49-F238E27FC236}">
                <a16:creationId xmlns:a16="http://schemas.microsoft.com/office/drawing/2014/main" id="{F0D74329-CF3C-95AB-AF69-3AD028409D41}"/>
              </a:ext>
            </a:extLst>
          </p:cNvPr>
          <p:cNvGrpSpPr/>
          <p:nvPr/>
        </p:nvGrpSpPr>
        <p:grpSpPr>
          <a:xfrm>
            <a:off x="7733159" y="804646"/>
            <a:ext cx="2046455" cy="2551269"/>
            <a:chOff x="2765742" y="1751527"/>
            <a:chExt cx="3654085" cy="4414846"/>
          </a:xfrm>
        </p:grpSpPr>
        <p:sp>
          <p:nvSpPr>
            <p:cNvPr id="161" name="Google Shape;2298;p38">
              <a:extLst>
                <a:ext uri="{FF2B5EF4-FFF2-40B4-BE49-F238E27FC236}">
                  <a16:creationId xmlns:a16="http://schemas.microsoft.com/office/drawing/2014/main" id="{7E01D57A-51B6-9A2E-3964-48EA882D257D}"/>
                </a:ext>
              </a:extLst>
            </p:cNvPr>
            <p:cNvSpPr/>
            <p:nvPr/>
          </p:nvSpPr>
          <p:spPr>
            <a:xfrm>
              <a:off x="4250054" y="4148153"/>
              <a:ext cx="675049" cy="2018220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2299;p38">
              <a:extLst>
                <a:ext uri="{FF2B5EF4-FFF2-40B4-BE49-F238E27FC236}">
                  <a16:creationId xmlns:a16="http://schemas.microsoft.com/office/drawing/2014/main" id="{DDDD03D7-39D0-87F3-37F2-1AFBCE84855A}"/>
                </a:ext>
              </a:extLst>
            </p:cNvPr>
            <p:cNvSpPr/>
            <p:nvPr/>
          </p:nvSpPr>
          <p:spPr>
            <a:xfrm>
              <a:off x="2765742" y="1751527"/>
              <a:ext cx="3654085" cy="3009678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6" name="フリーフォーム 145"/>
          <p:cNvSpPr/>
          <p:nvPr/>
        </p:nvSpPr>
        <p:spPr>
          <a:xfrm>
            <a:off x="8548430" y="3181065"/>
            <a:ext cx="661905" cy="323073"/>
          </a:xfrm>
          <a:custGeom>
            <a:avLst/>
            <a:gdLst>
              <a:gd name="connsiteX0" fmla="*/ 0 w 863029"/>
              <a:gd name="connsiteY0" fmla="*/ 410967 h 421241"/>
              <a:gd name="connsiteX1" fmla="*/ 236305 w 863029"/>
              <a:gd name="connsiteY1" fmla="*/ 61645 h 421241"/>
              <a:gd name="connsiteX2" fmla="*/ 297950 w 863029"/>
              <a:gd name="connsiteY2" fmla="*/ 133564 h 421241"/>
              <a:gd name="connsiteX3" fmla="*/ 431514 w 863029"/>
              <a:gd name="connsiteY3" fmla="*/ 164387 h 421241"/>
              <a:gd name="connsiteX4" fmla="*/ 523982 w 863029"/>
              <a:gd name="connsiteY4" fmla="*/ 10275 h 421241"/>
              <a:gd name="connsiteX5" fmla="*/ 657546 w 863029"/>
              <a:gd name="connsiteY5" fmla="*/ 0 h 421241"/>
              <a:gd name="connsiteX6" fmla="*/ 708917 w 863029"/>
              <a:gd name="connsiteY6" fmla="*/ 195209 h 421241"/>
              <a:gd name="connsiteX7" fmla="*/ 842481 w 863029"/>
              <a:gd name="connsiteY7" fmla="*/ 10275 h 421241"/>
              <a:gd name="connsiteX8" fmla="*/ 863029 w 863029"/>
              <a:gd name="connsiteY8" fmla="*/ 205484 h 421241"/>
              <a:gd name="connsiteX9" fmla="*/ 554804 w 863029"/>
              <a:gd name="connsiteY9" fmla="*/ 400693 h 421241"/>
              <a:gd name="connsiteX10" fmla="*/ 256854 w 863029"/>
              <a:gd name="connsiteY10" fmla="*/ 421241 h 421241"/>
              <a:gd name="connsiteX11" fmla="*/ 133564 w 863029"/>
              <a:gd name="connsiteY11" fmla="*/ 421241 h 421241"/>
              <a:gd name="connsiteX12" fmla="*/ 0 w 863029"/>
              <a:gd name="connsiteY12" fmla="*/ 410967 h 421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63029" h="421241">
                <a:moveTo>
                  <a:pt x="0" y="410967"/>
                </a:moveTo>
                <a:lnTo>
                  <a:pt x="236305" y="61645"/>
                </a:lnTo>
                <a:lnTo>
                  <a:pt x="297950" y="133564"/>
                </a:lnTo>
                <a:lnTo>
                  <a:pt x="431514" y="164387"/>
                </a:lnTo>
                <a:lnTo>
                  <a:pt x="523982" y="10275"/>
                </a:lnTo>
                <a:lnTo>
                  <a:pt x="657546" y="0"/>
                </a:lnTo>
                <a:lnTo>
                  <a:pt x="708917" y="195209"/>
                </a:lnTo>
                <a:lnTo>
                  <a:pt x="842481" y="10275"/>
                </a:lnTo>
                <a:lnTo>
                  <a:pt x="863029" y="205484"/>
                </a:lnTo>
                <a:lnTo>
                  <a:pt x="554804" y="400693"/>
                </a:lnTo>
                <a:lnTo>
                  <a:pt x="256854" y="421241"/>
                </a:lnTo>
                <a:lnTo>
                  <a:pt x="133564" y="421241"/>
                </a:lnTo>
                <a:lnTo>
                  <a:pt x="0" y="410967"/>
                </a:lnTo>
                <a:close/>
              </a:path>
            </a:pathLst>
          </a:custGeom>
          <a:solidFill>
            <a:srgbClr val="658F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 146"/>
          <p:cNvSpPr/>
          <p:nvPr/>
        </p:nvSpPr>
        <p:spPr>
          <a:xfrm>
            <a:off x="5793816" y="3982431"/>
            <a:ext cx="4524375" cy="1724025"/>
          </a:xfrm>
          <a:custGeom>
            <a:avLst/>
            <a:gdLst>
              <a:gd name="connsiteX0" fmla="*/ 95250 w 4524375"/>
              <a:gd name="connsiteY0" fmla="*/ 161925 h 1724025"/>
              <a:gd name="connsiteX1" fmla="*/ 990600 w 4524375"/>
              <a:gd name="connsiteY1" fmla="*/ 457200 h 1724025"/>
              <a:gd name="connsiteX2" fmla="*/ 1581150 w 4524375"/>
              <a:gd name="connsiteY2" fmla="*/ 666750 h 1724025"/>
              <a:gd name="connsiteX3" fmla="*/ 2190750 w 4524375"/>
              <a:gd name="connsiteY3" fmla="*/ 638175 h 1724025"/>
              <a:gd name="connsiteX4" fmla="*/ 3181350 w 4524375"/>
              <a:gd name="connsiteY4" fmla="*/ 504825 h 1724025"/>
              <a:gd name="connsiteX5" fmla="*/ 4219575 w 4524375"/>
              <a:gd name="connsiteY5" fmla="*/ 152400 h 1724025"/>
              <a:gd name="connsiteX6" fmla="*/ 4457700 w 4524375"/>
              <a:gd name="connsiteY6" fmla="*/ 0 h 1724025"/>
              <a:gd name="connsiteX7" fmla="*/ 4524375 w 4524375"/>
              <a:gd name="connsiteY7" fmla="*/ 66675 h 1724025"/>
              <a:gd name="connsiteX8" fmla="*/ 4457700 w 4524375"/>
              <a:gd name="connsiteY8" fmla="*/ 923925 h 1724025"/>
              <a:gd name="connsiteX9" fmla="*/ 3886200 w 4524375"/>
              <a:gd name="connsiteY9" fmla="*/ 1628775 h 1724025"/>
              <a:gd name="connsiteX10" fmla="*/ 2343150 w 4524375"/>
              <a:gd name="connsiteY10" fmla="*/ 1724025 h 1724025"/>
              <a:gd name="connsiteX11" fmla="*/ 1076325 w 4524375"/>
              <a:gd name="connsiteY11" fmla="*/ 1685925 h 1724025"/>
              <a:gd name="connsiteX12" fmla="*/ 0 w 4524375"/>
              <a:gd name="connsiteY12" fmla="*/ 904875 h 1724025"/>
              <a:gd name="connsiteX13" fmla="*/ 95250 w 4524375"/>
              <a:gd name="connsiteY13" fmla="*/ 161925 h 1724025"/>
              <a:gd name="connsiteX0" fmla="*/ 95250 w 4524375"/>
              <a:gd name="connsiteY0" fmla="*/ 161925 h 1724025"/>
              <a:gd name="connsiteX1" fmla="*/ 990600 w 4524375"/>
              <a:gd name="connsiteY1" fmla="*/ 457200 h 1724025"/>
              <a:gd name="connsiteX2" fmla="*/ 1581150 w 4524375"/>
              <a:gd name="connsiteY2" fmla="*/ 666750 h 1724025"/>
              <a:gd name="connsiteX3" fmla="*/ 2486025 w 4524375"/>
              <a:gd name="connsiteY3" fmla="*/ 962025 h 1724025"/>
              <a:gd name="connsiteX4" fmla="*/ 3181350 w 4524375"/>
              <a:gd name="connsiteY4" fmla="*/ 504825 h 1724025"/>
              <a:gd name="connsiteX5" fmla="*/ 4219575 w 4524375"/>
              <a:gd name="connsiteY5" fmla="*/ 152400 h 1724025"/>
              <a:gd name="connsiteX6" fmla="*/ 4457700 w 4524375"/>
              <a:gd name="connsiteY6" fmla="*/ 0 h 1724025"/>
              <a:gd name="connsiteX7" fmla="*/ 4524375 w 4524375"/>
              <a:gd name="connsiteY7" fmla="*/ 66675 h 1724025"/>
              <a:gd name="connsiteX8" fmla="*/ 4457700 w 4524375"/>
              <a:gd name="connsiteY8" fmla="*/ 923925 h 1724025"/>
              <a:gd name="connsiteX9" fmla="*/ 3886200 w 4524375"/>
              <a:gd name="connsiteY9" fmla="*/ 1628775 h 1724025"/>
              <a:gd name="connsiteX10" fmla="*/ 2343150 w 4524375"/>
              <a:gd name="connsiteY10" fmla="*/ 1724025 h 1724025"/>
              <a:gd name="connsiteX11" fmla="*/ 1076325 w 4524375"/>
              <a:gd name="connsiteY11" fmla="*/ 1685925 h 1724025"/>
              <a:gd name="connsiteX12" fmla="*/ 0 w 4524375"/>
              <a:gd name="connsiteY12" fmla="*/ 904875 h 1724025"/>
              <a:gd name="connsiteX13" fmla="*/ 95250 w 4524375"/>
              <a:gd name="connsiteY13" fmla="*/ 161925 h 1724025"/>
              <a:gd name="connsiteX0" fmla="*/ 95250 w 4524375"/>
              <a:gd name="connsiteY0" fmla="*/ 161925 h 1724025"/>
              <a:gd name="connsiteX1" fmla="*/ 990600 w 4524375"/>
              <a:gd name="connsiteY1" fmla="*/ 457200 h 1724025"/>
              <a:gd name="connsiteX2" fmla="*/ 1581150 w 4524375"/>
              <a:gd name="connsiteY2" fmla="*/ 666750 h 1724025"/>
              <a:gd name="connsiteX3" fmla="*/ 2486025 w 4524375"/>
              <a:gd name="connsiteY3" fmla="*/ 962025 h 1724025"/>
              <a:gd name="connsiteX4" fmla="*/ 3467100 w 4524375"/>
              <a:gd name="connsiteY4" fmla="*/ 828675 h 1724025"/>
              <a:gd name="connsiteX5" fmla="*/ 4219575 w 4524375"/>
              <a:gd name="connsiteY5" fmla="*/ 152400 h 1724025"/>
              <a:gd name="connsiteX6" fmla="*/ 4457700 w 4524375"/>
              <a:gd name="connsiteY6" fmla="*/ 0 h 1724025"/>
              <a:gd name="connsiteX7" fmla="*/ 4524375 w 4524375"/>
              <a:gd name="connsiteY7" fmla="*/ 66675 h 1724025"/>
              <a:gd name="connsiteX8" fmla="*/ 4457700 w 4524375"/>
              <a:gd name="connsiteY8" fmla="*/ 923925 h 1724025"/>
              <a:gd name="connsiteX9" fmla="*/ 3886200 w 4524375"/>
              <a:gd name="connsiteY9" fmla="*/ 1628775 h 1724025"/>
              <a:gd name="connsiteX10" fmla="*/ 2343150 w 4524375"/>
              <a:gd name="connsiteY10" fmla="*/ 1724025 h 1724025"/>
              <a:gd name="connsiteX11" fmla="*/ 1076325 w 4524375"/>
              <a:gd name="connsiteY11" fmla="*/ 1685925 h 1724025"/>
              <a:gd name="connsiteX12" fmla="*/ 0 w 4524375"/>
              <a:gd name="connsiteY12" fmla="*/ 904875 h 1724025"/>
              <a:gd name="connsiteX13" fmla="*/ 95250 w 4524375"/>
              <a:gd name="connsiteY13" fmla="*/ 161925 h 1724025"/>
              <a:gd name="connsiteX0" fmla="*/ 95250 w 4524375"/>
              <a:gd name="connsiteY0" fmla="*/ 161925 h 1724025"/>
              <a:gd name="connsiteX1" fmla="*/ 990600 w 4524375"/>
              <a:gd name="connsiteY1" fmla="*/ 457200 h 1724025"/>
              <a:gd name="connsiteX2" fmla="*/ 1428750 w 4524375"/>
              <a:gd name="connsiteY2" fmla="*/ 885825 h 1724025"/>
              <a:gd name="connsiteX3" fmla="*/ 2486025 w 4524375"/>
              <a:gd name="connsiteY3" fmla="*/ 962025 h 1724025"/>
              <a:gd name="connsiteX4" fmla="*/ 3467100 w 4524375"/>
              <a:gd name="connsiteY4" fmla="*/ 828675 h 1724025"/>
              <a:gd name="connsiteX5" fmla="*/ 4219575 w 4524375"/>
              <a:gd name="connsiteY5" fmla="*/ 152400 h 1724025"/>
              <a:gd name="connsiteX6" fmla="*/ 4457700 w 4524375"/>
              <a:gd name="connsiteY6" fmla="*/ 0 h 1724025"/>
              <a:gd name="connsiteX7" fmla="*/ 4524375 w 4524375"/>
              <a:gd name="connsiteY7" fmla="*/ 66675 h 1724025"/>
              <a:gd name="connsiteX8" fmla="*/ 4457700 w 4524375"/>
              <a:gd name="connsiteY8" fmla="*/ 923925 h 1724025"/>
              <a:gd name="connsiteX9" fmla="*/ 3886200 w 4524375"/>
              <a:gd name="connsiteY9" fmla="*/ 1628775 h 1724025"/>
              <a:gd name="connsiteX10" fmla="*/ 2343150 w 4524375"/>
              <a:gd name="connsiteY10" fmla="*/ 1724025 h 1724025"/>
              <a:gd name="connsiteX11" fmla="*/ 1076325 w 4524375"/>
              <a:gd name="connsiteY11" fmla="*/ 1685925 h 1724025"/>
              <a:gd name="connsiteX12" fmla="*/ 0 w 4524375"/>
              <a:gd name="connsiteY12" fmla="*/ 904875 h 1724025"/>
              <a:gd name="connsiteX13" fmla="*/ 95250 w 4524375"/>
              <a:gd name="connsiteY13" fmla="*/ 161925 h 1724025"/>
              <a:gd name="connsiteX0" fmla="*/ 95250 w 4524375"/>
              <a:gd name="connsiteY0" fmla="*/ 161925 h 1724025"/>
              <a:gd name="connsiteX1" fmla="*/ 866775 w 4524375"/>
              <a:gd name="connsiteY1" fmla="*/ 714375 h 1724025"/>
              <a:gd name="connsiteX2" fmla="*/ 1428750 w 4524375"/>
              <a:gd name="connsiteY2" fmla="*/ 885825 h 1724025"/>
              <a:gd name="connsiteX3" fmla="*/ 2486025 w 4524375"/>
              <a:gd name="connsiteY3" fmla="*/ 962025 h 1724025"/>
              <a:gd name="connsiteX4" fmla="*/ 3467100 w 4524375"/>
              <a:gd name="connsiteY4" fmla="*/ 828675 h 1724025"/>
              <a:gd name="connsiteX5" fmla="*/ 4219575 w 4524375"/>
              <a:gd name="connsiteY5" fmla="*/ 152400 h 1724025"/>
              <a:gd name="connsiteX6" fmla="*/ 4457700 w 4524375"/>
              <a:gd name="connsiteY6" fmla="*/ 0 h 1724025"/>
              <a:gd name="connsiteX7" fmla="*/ 4524375 w 4524375"/>
              <a:gd name="connsiteY7" fmla="*/ 66675 h 1724025"/>
              <a:gd name="connsiteX8" fmla="*/ 4457700 w 4524375"/>
              <a:gd name="connsiteY8" fmla="*/ 923925 h 1724025"/>
              <a:gd name="connsiteX9" fmla="*/ 3886200 w 4524375"/>
              <a:gd name="connsiteY9" fmla="*/ 1628775 h 1724025"/>
              <a:gd name="connsiteX10" fmla="*/ 2343150 w 4524375"/>
              <a:gd name="connsiteY10" fmla="*/ 1724025 h 1724025"/>
              <a:gd name="connsiteX11" fmla="*/ 1076325 w 4524375"/>
              <a:gd name="connsiteY11" fmla="*/ 1685925 h 1724025"/>
              <a:gd name="connsiteX12" fmla="*/ 0 w 4524375"/>
              <a:gd name="connsiteY12" fmla="*/ 904875 h 1724025"/>
              <a:gd name="connsiteX13" fmla="*/ 95250 w 4524375"/>
              <a:gd name="connsiteY13" fmla="*/ 161925 h 1724025"/>
              <a:gd name="connsiteX0" fmla="*/ 161925 w 4524375"/>
              <a:gd name="connsiteY0" fmla="*/ 571500 h 1724025"/>
              <a:gd name="connsiteX1" fmla="*/ 866775 w 4524375"/>
              <a:gd name="connsiteY1" fmla="*/ 714375 h 1724025"/>
              <a:gd name="connsiteX2" fmla="*/ 1428750 w 4524375"/>
              <a:gd name="connsiteY2" fmla="*/ 885825 h 1724025"/>
              <a:gd name="connsiteX3" fmla="*/ 2486025 w 4524375"/>
              <a:gd name="connsiteY3" fmla="*/ 962025 h 1724025"/>
              <a:gd name="connsiteX4" fmla="*/ 3467100 w 4524375"/>
              <a:gd name="connsiteY4" fmla="*/ 828675 h 1724025"/>
              <a:gd name="connsiteX5" fmla="*/ 4219575 w 4524375"/>
              <a:gd name="connsiteY5" fmla="*/ 152400 h 1724025"/>
              <a:gd name="connsiteX6" fmla="*/ 4457700 w 4524375"/>
              <a:gd name="connsiteY6" fmla="*/ 0 h 1724025"/>
              <a:gd name="connsiteX7" fmla="*/ 4524375 w 4524375"/>
              <a:gd name="connsiteY7" fmla="*/ 66675 h 1724025"/>
              <a:gd name="connsiteX8" fmla="*/ 4457700 w 4524375"/>
              <a:gd name="connsiteY8" fmla="*/ 923925 h 1724025"/>
              <a:gd name="connsiteX9" fmla="*/ 3886200 w 4524375"/>
              <a:gd name="connsiteY9" fmla="*/ 1628775 h 1724025"/>
              <a:gd name="connsiteX10" fmla="*/ 2343150 w 4524375"/>
              <a:gd name="connsiteY10" fmla="*/ 1724025 h 1724025"/>
              <a:gd name="connsiteX11" fmla="*/ 1076325 w 4524375"/>
              <a:gd name="connsiteY11" fmla="*/ 1685925 h 1724025"/>
              <a:gd name="connsiteX12" fmla="*/ 0 w 4524375"/>
              <a:gd name="connsiteY12" fmla="*/ 904875 h 1724025"/>
              <a:gd name="connsiteX13" fmla="*/ 161925 w 4524375"/>
              <a:gd name="connsiteY13" fmla="*/ 571500 h 1724025"/>
              <a:gd name="connsiteX0" fmla="*/ 161925 w 4524375"/>
              <a:gd name="connsiteY0" fmla="*/ 571500 h 1724025"/>
              <a:gd name="connsiteX1" fmla="*/ 866775 w 4524375"/>
              <a:gd name="connsiteY1" fmla="*/ 714375 h 1724025"/>
              <a:gd name="connsiteX2" fmla="*/ 1724025 w 4524375"/>
              <a:gd name="connsiteY2" fmla="*/ 1162050 h 1724025"/>
              <a:gd name="connsiteX3" fmla="*/ 2486025 w 4524375"/>
              <a:gd name="connsiteY3" fmla="*/ 962025 h 1724025"/>
              <a:gd name="connsiteX4" fmla="*/ 3467100 w 4524375"/>
              <a:gd name="connsiteY4" fmla="*/ 828675 h 1724025"/>
              <a:gd name="connsiteX5" fmla="*/ 4219575 w 4524375"/>
              <a:gd name="connsiteY5" fmla="*/ 152400 h 1724025"/>
              <a:gd name="connsiteX6" fmla="*/ 4457700 w 4524375"/>
              <a:gd name="connsiteY6" fmla="*/ 0 h 1724025"/>
              <a:gd name="connsiteX7" fmla="*/ 4524375 w 4524375"/>
              <a:gd name="connsiteY7" fmla="*/ 66675 h 1724025"/>
              <a:gd name="connsiteX8" fmla="*/ 4457700 w 4524375"/>
              <a:gd name="connsiteY8" fmla="*/ 923925 h 1724025"/>
              <a:gd name="connsiteX9" fmla="*/ 3886200 w 4524375"/>
              <a:gd name="connsiteY9" fmla="*/ 1628775 h 1724025"/>
              <a:gd name="connsiteX10" fmla="*/ 2343150 w 4524375"/>
              <a:gd name="connsiteY10" fmla="*/ 1724025 h 1724025"/>
              <a:gd name="connsiteX11" fmla="*/ 1076325 w 4524375"/>
              <a:gd name="connsiteY11" fmla="*/ 1685925 h 1724025"/>
              <a:gd name="connsiteX12" fmla="*/ 0 w 4524375"/>
              <a:gd name="connsiteY12" fmla="*/ 904875 h 1724025"/>
              <a:gd name="connsiteX13" fmla="*/ 161925 w 4524375"/>
              <a:gd name="connsiteY13" fmla="*/ 571500 h 1724025"/>
              <a:gd name="connsiteX0" fmla="*/ 161925 w 4524375"/>
              <a:gd name="connsiteY0" fmla="*/ 571500 h 1724025"/>
              <a:gd name="connsiteX1" fmla="*/ 866775 w 4524375"/>
              <a:gd name="connsiteY1" fmla="*/ 714375 h 1724025"/>
              <a:gd name="connsiteX2" fmla="*/ 1724025 w 4524375"/>
              <a:gd name="connsiteY2" fmla="*/ 1162050 h 1724025"/>
              <a:gd name="connsiteX3" fmla="*/ 2924175 w 4524375"/>
              <a:gd name="connsiteY3" fmla="*/ 1171575 h 1724025"/>
              <a:gd name="connsiteX4" fmla="*/ 3467100 w 4524375"/>
              <a:gd name="connsiteY4" fmla="*/ 828675 h 1724025"/>
              <a:gd name="connsiteX5" fmla="*/ 4219575 w 4524375"/>
              <a:gd name="connsiteY5" fmla="*/ 152400 h 1724025"/>
              <a:gd name="connsiteX6" fmla="*/ 4457700 w 4524375"/>
              <a:gd name="connsiteY6" fmla="*/ 0 h 1724025"/>
              <a:gd name="connsiteX7" fmla="*/ 4524375 w 4524375"/>
              <a:gd name="connsiteY7" fmla="*/ 66675 h 1724025"/>
              <a:gd name="connsiteX8" fmla="*/ 4457700 w 4524375"/>
              <a:gd name="connsiteY8" fmla="*/ 923925 h 1724025"/>
              <a:gd name="connsiteX9" fmla="*/ 3886200 w 4524375"/>
              <a:gd name="connsiteY9" fmla="*/ 1628775 h 1724025"/>
              <a:gd name="connsiteX10" fmla="*/ 2343150 w 4524375"/>
              <a:gd name="connsiteY10" fmla="*/ 1724025 h 1724025"/>
              <a:gd name="connsiteX11" fmla="*/ 1076325 w 4524375"/>
              <a:gd name="connsiteY11" fmla="*/ 1685925 h 1724025"/>
              <a:gd name="connsiteX12" fmla="*/ 0 w 4524375"/>
              <a:gd name="connsiteY12" fmla="*/ 904875 h 1724025"/>
              <a:gd name="connsiteX13" fmla="*/ 161925 w 4524375"/>
              <a:gd name="connsiteY13" fmla="*/ 571500 h 1724025"/>
              <a:gd name="connsiteX0" fmla="*/ 161925 w 4524375"/>
              <a:gd name="connsiteY0" fmla="*/ 571500 h 1724025"/>
              <a:gd name="connsiteX1" fmla="*/ 866775 w 4524375"/>
              <a:gd name="connsiteY1" fmla="*/ 714375 h 1724025"/>
              <a:gd name="connsiteX2" fmla="*/ 1724025 w 4524375"/>
              <a:gd name="connsiteY2" fmla="*/ 1162050 h 1724025"/>
              <a:gd name="connsiteX3" fmla="*/ 2924175 w 4524375"/>
              <a:gd name="connsiteY3" fmla="*/ 1171575 h 1724025"/>
              <a:gd name="connsiteX4" fmla="*/ 3895725 w 4524375"/>
              <a:gd name="connsiteY4" fmla="*/ 933450 h 1724025"/>
              <a:gd name="connsiteX5" fmla="*/ 4219575 w 4524375"/>
              <a:gd name="connsiteY5" fmla="*/ 152400 h 1724025"/>
              <a:gd name="connsiteX6" fmla="*/ 4457700 w 4524375"/>
              <a:gd name="connsiteY6" fmla="*/ 0 h 1724025"/>
              <a:gd name="connsiteX7" fmla="*/ 4524375 w 4524375"/>
              <a:gd name="connsiteY7" fmla="*/ 66675 h 1724025"/>
              <a:gd name="connsiteX8" fmla="*/ 4457700 w 4524375"/>
              <a:gd name="connsiteY8" fmla="*/ 923925 h 1724025"/>
              <a:gd name="connsiteX9" fmla="*/ 3886200 w 4524375"/>
              <a:gd name="connsiteY9" fmla="*/ 1628775 h 1724025"/>
              <a:gd name="connsiteX10" fmla="*/ 2343150 w 4524375"/>
              <a:gd name="connsiteY10" fmla="*/ 1724025 h 1724025"/>
              <a:gd name="connsiteX11" fmla="*/ 1076325 w 4524375"/>
              <a:gd name="connsiteY11" fmla="*/ 1685925 h 1724025"/>
              <a:gd name="connsiteX12" fmla="*/ 0 w 4524375"/>
              <a:gd name="connsiteY12" fmla="*/ 904875 h 1724025"/>
              <a:gd name="connsiteX13" fmla="*/ 161925 w 4524375"/>
              <a:gd name="connsiteY13" fmla="*/ 571500 h 1724025"/>
              <a:gd name="connsiteX0" fmla="*/ 161925 w 4524375"/>
              <a:gd name="connsiteY0" fmla="*/ 571500 h 1724025"/>
              <a:gd name="connsiteX1" fmla="*/ 866775 w 4524375"/>
              <a:gd name="connsiteY1" fmla="*/ 714375 h 1724025"/>
              <a:gd name="connsiteX2" fmla="*/ 1724025 w 4524375"/>
              <a:gd name="connsiteY2" fmla="*/ 1162050 h 1724025"/>
              <a:gd name="connsiteX3" fmla="*/ 2924175 w 4524375"/>
              <a:gd name="connsiteY3" fmla="*/ 1171575 h 1724025"/>
              <a:gd name="connsiteX4" fmla="*/ 3895725 w 4524375"/>
              <a:gd name="connsiteY4" fmla="*/ 933450 h 1724025"/>
              <a:gd name="connsiteX5" fmla="*/ 4276725 w 4524375"/>
              <a:gd name="connsiteY5" fmla="*/ 581025 h 1724025"/>
              <a:gd name="connsiteX6" fmla="*/ 4457700 w 4524375"/>
              <a:gd name="connsiteY6" fmla="*/ 0 h 1724025"/>
              <a:gd name="connsiteX7" fmla="*/ 4524375 w 4524375"/>
              <a:gd name="connsiteY7" fmla="*/ 66675 h 1724025"/>
              <a:gd name="connsiteX8" fmla="*/ 4457700 w 4524375"/>
              <a:gd name="connsiteY8" fmla="*/ 923925 h 1724025"/>
              <a:gd name="connsiteX9" fmla="*/ 3886200 w 4524375"/>
              <a:gd name="connsiteY9" fmla="*/ 1628775 h 1724025"/>
              <a:gd name="connsiteX10" fmla="*/ 2343150 w 4524375"/>
              <a:gd name="connsiteY10" fmla="*/ 1724025 h 1724025"/>
              <a:gd name="connsiteX11" fmla="*/ 1076325 w 4524375"/>
              <a:gd name="connsiteY11" fmla="*/ 1685925 h 1724025"/>
              <a:gd name="connsiteX12" fmla="*/ 0 w 4524375"/>
              <a:gd name="connsiteY12" fmla="*/ 904875 h 1724025"/>
              <a:gd name="connsiteX13" fmla="*/ 161925 w 4524375"/>
              <a:gd name="connsiteY13" fmla="*/ 571500 h 1724025"/>
              <a:gd name="connsiteX0" fmla="*/ 161925 w 4524375"/>
              <a:gd name="connsiteY0" fmla="*/ 571500 h 1724025"/>
              <a:gd name="connsiteX1" fmla="*/ 866775 w 4524375"/>
              <a:gd name="connsiteY1" fmla="*/ 714375 h 1724025"/>
              <a:gd name="connsiteX2" fmla="*/ 1695450 w 4524375"/>
              <a:gd name="connsiteY2" fmla="*/ 990600 h 1724025"/>
              <a:gd name="connsiteX3" fmla="*/ 2924175 w 4524375"/>
              <a:gd name="connsiteY3" fmla="*/ 1171575 h 1724025"/>
              <a:gd name="connsiteX4" fmla="*/ 3895725 w 4524375"/>
              <a:gd name="connsiteY4" fmla="*/ 933450 h 1724025"/>
              <a:gd name="connsiteX5" fmla="*/ 4276725 w 4524375"/>
              <a:gd name="connsiteY5" fmla="*/ 581025 h 1724025"/>
              <a:gd name="connsiteX6" fmla="*/ 4457700 w 4524375"/>
              <a:gd name="connsiteY6" fmla="*/ 0 h 1724025"/>
              <a:gd name="connsiteX7" fmla="*/ 4524375 w 4524375"/>
              <a:gd name="connsiteY7" fmla="*/ 66675 h 1724025"/>
              <a:gd name="connsiteX8" fmla="*/ 4457700 w 4524375"/>
              <a:gd name="connsiteY8" fmla="*/ 923925 h 1724025"/>
              <a:gd name="connsiteX9" fmla="*/ 3886200 w 4524375"/>
              <a:gd name="connsiteY9" fmla="*/ 1628775 h 1724025"/>
              <a:gd name="connsiteX10" fmla="*/ 2343150 w 4524375"/>
              <a:gd name="connsiteY10" fmla="*/ 1724025 h 1724025"/>
              <a:gd name="connsiteX11" fmla="*/ 1076325 w 4524375"/>
              <a:gd name="connsiteY11" fmla="*/ 1685925 h 1724025"/>
              <a:gd name="connsiteX12" fmla="*/ 0 w 4524375"/>
              <a:gd name="connsiteY12" fmla="*/ 904875 h 1724025"/>
              <a:gd name="connsiteX13" fmla="*/ 161925 w 4524375"/>
              <a:gd name="connsiteY13" fmla="*/ 571500 h 1724025"/>
              <a:gd name="connsiteX0" fmla="*/ 161925 w 4524375"/>
              <a:gd name="connsiteY0" fmla="*/ 571500 h 1724025"/>
              <a:gd name="connsiteX1" fmla="*/ 866775 w 4524375"/>
              <a:gd name="connsiteY1" fmla="*/ 714375 h 1724025"/>
              <a:gd name="connsiteX2" fmla="*/ 1695450 w 4524375"/>
              <a:gd name="connsiteY2" fmla="*/ 990600 h 1724025"/>
              <a:gd name="connsiteX3" fmla="*/ 2686050 w 4524375"/>
              <a:gd name="connsiteY3" fmla="*/ 1057275 h 1724025"/>
              <a:gd name="connsiteX4" fmla="*/ 3895725 w 4524375"/>
              <a:gd name="connsiteY4" fmla="*/ 933450 h 1724025"/>
              <a:gd name="connsiteX5" fmla="*/ 4276725 w 4524375"/>
              <a:gd name="connsiteY5" fmla="*/ 581025 h 1724025"/>
              <a:gd name="connsiteX6" fmla="*/ 4457700 w 4524375"/>
              <a:gd name="connsiteY6" fmla="*/ 0 h 1724025"/>
              <a:gd name="connsiteX7" fmla="*/ 4524375 w 4524375"/>
              <a:gd name="connsiteY7" fmla="*/ 66675 h 1724025"/>
              <a:gd name="connsiteX8" fmla="*/ 4457700 w 4524375"/>
              <a:gd name="connsiteY8" fmla="*/ 923925 h 1724025"/>
              <a:gd name="connsiteX9" fmla="*/ 3886200 w 4524375"/>
              <a:gd name="connsiteY9" fmla="*/ 1628775 h 1724025"/>
              <a:gd name="connsiteX10" fmla="*/ 2343150 w 4524375"/>
              <a:gd name="connsiteY10" fmla="*/ 1724025 h 1724025"/>
              <a:gd name="connsiteX11" fmla="*/ 1076325 w 4524375"/>
              <a:gd name="connsiteY11" fmla="*/ 1685925 h 1724025"/>
              <a:gd name="connsiteX12" fmla="*/ 0 w 4524375"/>
              <a:gd name="connsiteY12" fmla="*/ 904875 h 1724025"/>
              <a:gd name="connsiteX13" fmla="*/ 161925 w 4524375"/>
              <a:gd name="connsiteY13" fmla="*/ 571500 h 1724025"/>
              <a:gd name="connsiteX0" fmla="*/ 161925 w 4524375"/>
              <a:gd name="connsiteY0" fmla="*/ 571500 h 1724025"/>
              <a:gd name="connsiteX1" fmla="*/ 866775 w 4524375"/>
              <a:gd name="connsiteY1" fmla="*/ 714375 h 1724025"/>
              <a:gd name="connsiteX2" fmla="*/ 1190625 w 4524375"/>
              <a:gd name="connsiteY2" fmla="*/ 838200 h 1724025"/>
              <a:gd name="connsiteX3" fmla="*/ 2686050 w 4524375"/>
              <a:gd name="connsiteY3" fmla="*/ 1057275 h 1724025"/>
              <a:gd name="connsiteX4" fmla="*/ 3895725 w 4524375"/>
              <a:gd name="connsiteY4" fmla="*/ 933450 h 1724025"/>
              <a:gd name="connsiteX5" fmla="*/ 4276725 w 4524375"/>
              <a:gd name="connsiteY5" fmla="*/ 581025 h 1724025"/>
              <a:gd name="connsiteX6" fmla="*/ 4457700 w 4524375"/>
              <a:gd name="connsiteY6" fmla="*/ 0 h 1724025"/>
              <a:gd name="connsiteX7" fmla="*/ 4524375 w 4524375"/>
              <a:gd name="connsiteY7" fmla="*/ 66675 h 1724025"/>
              <a:gd name="connsiteX8" fmla="*/ 4457700 w 4524375"/>
              <a:gd name="connsiteY8" fmla="*/ 923925 h 1724025"/>
              <a:gd name="connsiteX9" fmla="*/ 3886200 w 4524375"/>
              <a:gd name="connsiteY9" fmla="*/ 1628775 h 1724025"/>
              <a:gd name="connsiteX10" fmla="*/ 2343150 w 4524375"/>
              <a:gd name="connsiteY10" fmla="*/ 1724025 h 1724025"/>
              <a:gd name="connsiteX11" fmla="*/ 1076325 w 4524375"/>
              <a:gd name="connsiteY11" fmla="*/ 1685925 h 1724025"/>
              <a:gd name="connsiteX12" fmla="*/ 0 w 4524375"/>
              <a:gd name="connsiteY12" fmla="*/ 904875 h 1724025"/>
              <a:gd name="connsiteX13" fmla="*/ 161925 w 4524375"/>
              <a:gd name="connsiteY13" fmla="*/ 571500 h 1724025"/>
              <a:gd name="connsiteX0" fmla="*/ 161925 w 4524375"/>
              <a:gd name="connsiteY0" fmla="*/ 571500 h 1724025"/>
              <a:gd name="connsiteX1" fmla="*/ 866775 w 4524375"/>
              <a:gd name="connsiteY1" fmla="*/ 714375 h 1724025"/>
              <a:gd name="connsiteX2" fmla="*/ 1190625 w 4524375"/>
              <a:gd name="connsiteY2" fmla="*/ 838200 h 1724025"/>
              <a:gd name="connsiteX3" fmla="*/ 1857375 w 4524375"/>
              <a:gd name="connsiteY3" fmla="*/ 1114425 h 1724025"/>
              <a:gd name="connsiteX4" fmla="*/ 2686050 w 4524375"/>
              <a:gd name="connsiteY4" fmla="*/ 1057275 h 1724025"/>
              <a:gd name="connsiteX5" fmla="*/ 3895725 w 4524375"/>
              <a:gd name="connsiteY5" fmla="*/ 933450 h 1724025"/>
              <a:gd name="connsiteX6" fmla="*/ 4276725 w 4524375"/>
              <a:gd name="connsiteY6" fmla="*/ 581025 h 1724025"/>
              <a:gd name="connsiteX7" fmla="*/ 4457700 w 4524375"/>
              <a:gd name="connsiteY7" fmla="*/ 0 h 1724025"/>
              <a:gd name="connsiteX8" fmla="*/ 4524375 w 4524375"/>
              <a:gd name="connsiteY8" fmla="*/ 66675 h 1724025"/>
              <a:gd name="connsiteX9" fmla="*/ 4457700 w 4524375"/>
              <a:gd name="connsiteY9" fmla="*/ 923925 h 1724025"/>
              <a:gd name="connsiteX10" fmla="*/ 3886200 w 4524375"/>
              <a:gd name="connsiteY10" fmla="*/ 1628775 h 1724025"/>
              <a:gd name="connsiteX11" fmla="*/ 2343150 w 4524375"/>
              <a:gd name="connsiteY11" fmla="*/ 1724025 h 1724025"/>
              <a:gd name="connsiteX12" fmla="*/ 1076325 w 4524375"/>
              <a:gd name="connsiteY12" fmla="*/ 1685925 h 1724025"/>
              <a:gd name="connsiteX13" fmla="*/ 0 w 4524375"/>
              <a:gd name="connsiteY13" fmla="*/ 904875 h 1724025"/>
              <a:gd name="connsiteX14" fmla="*/ 161925 w 4524375"/>
              <a:gd name="connsiteY14" fmla="*/ 571500 h 1724025"/>
              <a:gd name="connsiteX0" fmla="*/ 161925 w 4524375"/>
              <a:gd name="connsiteY0" fmla="*/ 571500 h 1724025"/>
              <a:gd name="connsiteX1" fmla="*/ 866775 w 4524375"/>
              <a:gd name="connsiteY1" fmla="*/ 714375 h 1724025"/>
              <a:gd name="connsiteX2" fmla="*/ 1190625 w 4524375"/>
              <a:gd name="connsiteY2" fmla="*/ 838200 h 1724025"/>
              <a:gd name="connsiteX3" fmla="*/ 1857375 w 4524375"/>
              <a:gd name="connsiteY3" fmla="*/ 1114425 h 1724025"/>
              <a:gd name="connsiteX4" fmla="*/ 2686050 w 4524375"/>
              <a:gd name="connsiteY4" fmla="*/ 1057275 h 1724025"/>
              <a:gd name="connsiteX5" fmla="*/ 3457575 w 4524375"/>
              <a:gd name="connsiteY5" fmla="*/ 1200150 h 1724025"/>
              <a:gd name="connsiteX6" fmla="*/ 3895725 w 4524375"/>
              <a:gd name="connsiteY6" fmla="*/ 933450 h 1724025"/>
              <a:gd name="connsiteX7" fmla="*/ 4276725 w 4524375"/>
              <a:gd name="connsiteY7" fmla="*/ 581025 h 1724025"/>
              <a:gd name="connsiteX8" fmla="*/ 4457700 w 4524375"/>
              <a:gd name="connsiteY8" fmla="*/ 0 h 1724025"/>
              <a:gd name="connsiteX9" fmla="*/ 4524375 w 4524375"/>
              <a:gd name="connsiteY9" fmla="*/ 66675 h 1724025"/>
              <a:gd name="connsiteX10" fmla="*/ 4457700 w 4524375"/>
              <a:gd name="connsiteY10" fmla="*/ 923925 h 1724025"/>
              <a:gd name="connsiteX11" fmla="*/ 3886200 w 4524375"/>
              <a:gd name="connsiteY11" fmla="*/ 1628775 h 1724025"/>
              <a:gd name="connsiteX12" fmla="*/ 2343150 w 4524375"/>
              <a:gd name="connsiteY12" fmla="*/ 1724025 h 1724025"/>
              <a:gd name="connsiteX13" fmla="*/ 1076325 w 4524375"/>
              <a:gd name="connsiteY13" fmla="*/ 1685925 h 1724025"/>
              <a:gd name="connsiteX14" fmla="*/ 0 w 4524375"/>
              <a:gd name="connsiteY14" fmla="*/ 904875 h 1724025"/>
              <a:gd name="connsiteX15" fmla="*/ 161925 w 4524375"/>
              <a:gd name="connsiteY15" fmla="*/ 571500 h 1724025"/>
              <a:gd name="connsiteX0" fmla="*/ 161925 w 4524375"/>
              <a:gd name="connsiteY0" fmla="*/ 571500 h 1724025"/>
              <a:gd name="connsiteX1" fmla="*/ 866775 w 4524375"/>
              <a:gd name="connsiteY1" fmla="*/ 714375 h 1724025"/>
              <a:gd name="connsiteX2" fmla="*/ 1190625 w 4524375"/>
              <a:gd name="connsiteY2" fmla="*/ 838200 h 1724025"/>
              <a:gd name="connsiteX3" fmla="*/ 1857375 w 4524375"/>
              <a:gd name="connsiteY3" fmla="*/ 1114425 h 1724025"/>
              <a:gd name="connsiteX4" fmla="*/ 2524125 w 4524375"/>
              <a:gd name="connsiteY4" fmla="*/ 1066800 h 1724025"/>
              <a:gd name="connsiteX5" fmla="*/ 3457575 w 4524375"/>
              <a:gd name="connsiteY5" fmla="*/ 1200150 h 1724025"/>
              <a:gd name="connsiteX6" fmla="*/ 3895725 w 4524375"/>
              <a:gd name="connsiteY6" fmla="*/ 933450 h 1724025"/>
              <a:gd name="connsiteX7" fmla="*/ 4276725 w 4524375"/>
              <a:gd name="connsiteY7" fmla="*/ 581025 h 1724025"/>
              <a:gd name="connsiteX8" fmla="*/ 4457700 w 4524375"/>
              <a:gd name="connsiteY8" fmla="*/ 0 h 1724025"/>
              <a:gd name="connsiteX9" fmla="*/ 4524375 w 4524375"/>
              <a:gd name="connsiteY9" fmla="*/ 66675 h 1724025"/>
              <a:gd name="connsiteX10" fmla="*/ 4457700 w 4524375"/>
              <a:gd name="connsiteY10" fmla="*/ 923925 h 1724025"/>
              <a:gd name="connsiteX11" fmla="*/ 3886200 w 4524375"/>
              <a:gd name="connsiteY11" fmla="*/ 1628775 h 1724025"/>
              <a:gd name="connsiteX12" fmla="*/ 2343150 w 4524375"/>
              <a:gd name="connsiteY12" fmla="*/ 1724025 h 1724025"/>
              <a:gd name="connsiteX13" fmla="*/ 1076325 w 4524375"/>
              <a:gd name="connsiteY13" fmla="*/ 1685925 h 1724025"/>
              <a:gd name="connsiteX14" fmla="*/ 0 w 4524375"/>
              <a:gd name="connsiteY14" fmla="*/ 904875 h 1724025"/>
              <a:gd name="connsiteX15" fmla="*/ 161925 w 4524375"/>
              <a:gd name="connsiteY15" fmla="*/ 571500 h 1724025"/>
              <a:gd name="connsiteX0" fmla="*/ 161925 w 4524375"/>
              <a:gd name="connsiteY0" fmla="*/ 571500 h 1724025"/>
              <a:gd name="connsiteX1" fmla="*/ 866775 w 4524375"/>
              <a:gd name="connsiteY1" fmla="*/ 714375 h 1724025"/>
              <a:gd name="connsiteX2" fmla="*/ 1190625 w 4524375"/>
              <a:gd name="connsiteY2" fmla="*/ 838200 h 1724025"/>
              <a:gd name="connsiteX3" fmla="*/ 1857375 w 4524375"/>
              <a:gd name="connsiteY3" fmla="*/ 1114425 h 1724025"/>
              <a:gd name="connsiteX4" fmla="*/ 2524125 w 4524375"/>
              <a:gd name="connsiteY4" fmla="*/ 1066800 h 1724025"/>
              <a:gd name="connsiteX5" fmla="*/ 3457575 w 4524375"/>
              <a:gd name="connsiteY5" fmla="*/ 1200150 h 1724025"/>
              <a:gd name="connsiteX6" fmla="*/ 3895725 w 4524375"/>
              <a:gd name="connsiteY6" fmla="*/ 933450 h 1724025"/>
              <a:gd name="connsiteX7" fmla="*/ 4257675 w 4524375"/>
              <a:gd name="connsiteY7" fmla="*/ 752475 h 1724025"/>
              <a:gd name="connsiteX8" fmla="*/ 4457700 w 4524375"/>
              <a:gd name="connsiteY8" fmla="*/ 0 h 1724025"/>
              <a:gd name="connsiteX9" fmla="*/ 4524375 w 4524375"/>
              <a:gd name="connsiteY9" fmla="*/ 66675 h 1724025"/>
              <a:gd name="connsiteX10" fmla="*/ 4457700 w 4524375"/>
              <a:gd name="connsiteY10" fmla="*/ 923925 h 1724025"/>
              <a:gd name="connsiteX11" fmla="*/ 3886200 w 4524375"/>
              <a:gd name="connsiteY11" fmla="*/ 1628775 h 1724025"/>
              <a:gd name="connsiteX12" fmla="*/ 2343150 w 4524375"/>
              <a:gd name="connsiteY12" fmla="*/ 1724025 h 1724025"/>
              <a:gd name="connsiteX13" fmla="*/ 1076325 w 4524375"/>
              <a:gd name="connsiteY13" fmla="*/ 1685925 h 1724025"/>
              <a:gd name="connsiteX14" fmla="*/ 0 w 4524375"/>
              <a:gd name="connsiteY14" fmla="*/ 904875 h 1724025"/>
              <a:gd name="connsiteX15" fmla="*/ 161925 w 4524375"/>
              <a:gd name="connsiteY15" fmla="*/ 571500 h 1724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4524375" h="1724025">
                <a:moveTo>
                  <a:pt x="161925" y="571500"/>
                </a:moveTo>
                <a:lnTo>
                  <a:pt x="866775" y="714375"/>
                </a:lnTo>
                <a:lnTo>
                  <a:pt x="1190625" y="838200"/>
                </a:lnTo>
                <a:cubicBezTo>
                  <a:pt x="1460500" y="879475"/>
                  <a:pt x="1587500" y="1073150"/>
                  <a:pt x="1857375" y="1114425"/>
                </a:cubicBezTo>
                <a:lnTo>
                  <a:pt x="2524125" y="1066800"/>
                </a:lnTo>
                <a:cubicBezTo>
                  <a:pt x="2692400" y="1050925"/>
                  <a:pt x="3289300" y="1216025"/>
                  <a:pt x="3457575" y="1200150"/>
                </a:cubicBezTo>
                <a:lnTo>
                  <a:pt x="3895725" y="933450"/>
                </a:lnTo>
                <a:lnTo>
                  <a:pt x="4257675" y="752475"/>
                </a:lnTo>
                <a:lnTo>
                  <a:pt x="4457700" y="0"/>
                </a:lnTo>
                <a:lnTo>
                  <a:pt x="4524375" y="66675"/>
                </a:lnTo>
                <a:lnTo>
                  <a:pt x="4457700" y="923925"/>
                </a:lnTo>
                <a:lnTo>
                  <a:pt x="3886200" y="1628775"/>
                </a:lnTo>
                <a:lnTo>
                  <a:pt x="2343150" y="1724025"/>
                </a:lnTo>
                <a:lnTo>
                  <a:pt x="1076325" y="1685925"/>
                </a:lnTo>
                <a:lnTo>
                  <a:pt x="0" y="904875"/>
                </a:lnTo>
                <a:lnTo>
                  <a:pt x="161925" y="571500"/>
                </a:lnTo>
                <a:close/>
              </a:path>
            </a:pathLst>
          </a:custGeom>
          <a:gradFill>
            <a:gsLst>
              <a:gs pos="34000">
                <a:schemeClr val="accent1">
                  <a:lumMod val="5000"/>
                  <a:lumOff val="95000"/>
                  <a:alpha val="0"/>
                </a:schemeClr>
              </a:gs>
              <a:gs pos="57000">
                <a:schemeClr val="accent1">
                  <a:lumMod val="45000"/>
                  <a:lumOff val="55000"/>
                  <a:alpha val="38000"/>
                </a:schemeClr>
              </a:gs>
              <a:gs pos="90000">
                <a:schemeClr val="accent1">
                  <a:lumMod val="45000"/>
                  <a:lumOff val="5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5400000" scaled="0"/>
          </a:gradFill>
          <a:ln>
            <a:noFill/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48" name="グループ化 147"/>
          <p:cNvGrpSpPr/>
          <p:nvPr/>
        </p:nvGrpSpPr>
        <p:grpSpPr>
          <a:xfrm rot="21229487">
            <a:off x="6538975" y="3346116"/>
            <a:ext cx="506107" cy="778906"/>
            <a:chOff x="2974041" y="2957325"/>
            <a:chExt cx="506107" cy="778906"/>
          </a:xfrm>
        </p:grpSpPr>
        <p:cxnSp>
          <p:nvCxnSpPr>
            <p:cNvPr id="159" name="曲線コネクタ 158"/>
            <p:cNvCxnSpPr/>
            <p:nvPr/>
          </p:nvCxnSpPr>
          <p:spPr>
            <a:xfrm rot="3268983">
              <a:off x="2979600" y="2951766"/>
              <a:ext cx="494990" cy="506107"/>
            </a:xfrm>
            <a:prstGeom prst="curvedConnector3">
              <a:avLst/>
            </a:prstGeom>
            <a:ln w="762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0" name="二等辺三角形 159"/>
            <p:cNvSpPr/>
            <p:nvPr/>
          </p:nvSpPr>
          <p:spPr>
            <a:xfrm rot="10800000">
              <a:off x="2998310" y="3503226"/>
              <a:ext cx="270286" cy="23300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49" name="グループ化 148"/>
          <p:cNvGrpSpPr/>
          <p:nvPr/>
        </p:nvGrpSpPr>
        <p:grpSpPr>
          <a:xfrm>
            <a:off x="6927864" y="4141005"/>
            <a:ext cx="409593" cy="742111"/>
            <a:chOff x="3410444" y="3263900"/>
            <a:chExt cx="409593" cy="742111"/>
          </a:xfrm>
        </p:grpSpPr>
        <p:cxnSp>
          <p:nvCxnSpPr>
            <p:cNvPr id="157" name="曲線コネクタ 156"/>
            <p:cNvCxnSpPr/>
            <p:nvPr/>
          </p:nvCxnSpPr>
          <p:spPr>
            <a:xfrm rot="18331017" flipH="1">
              <a:off x="3367746" y="3306598"/>
              <a:ext cx="494990" cy="409593"/>
            </a:xfrm>
            <a:prstGeom prst="curvedConnector3">
              <a:avLst/>
            </a:prstGeom>
            <a:ln w="762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" name="二等辺三角形 157"/>
            <p:cNvSpPr/>
            <p:nvPr/>
          </p:nvSpPr>
          <p:spPr>
            <a:xfrm rot="10800000">
              <a:off x="3506091" y="3773006"/>
              <a:ext cx="270286" cy="23300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50" name="グループ化 149"/>
          <p:cNvGrpSpPr/>
          <p:nvPr/>
        </p:nvGrpSpPr>
        <p:grpSpPr>
          <a:xfrm rot="21229487">
            <a:off x="8928834" y="4260801"/>
            <a:ext cx="506107" cy="778906"/>
            <a:chOff x="2974041" y="2957325"/>
            <a:chExt cx="506107" cy="778906"/>
          </a:xfrm>
        </p:grpSpPr>
        <p:cxnSp>
          <p:nvCxnSpPr>
            <p:cNvPr id="155" name="曲線コネクタ 154"/>
            <p:cNvCxnSpPr/>
            <p:nvPr/>
          </p:nvCxnSpPr>
          <p:spPr>
            <a:xfrm rot="3268983">
              <a:off x="2979600" y="2951766"/>
              <a:ext cx="494990" cy="506107"/>
            </a:xfrm>
            <a:prstGeom prst="curvedConnector3">
              <a:avLst/>
            </a:prstGeom>
            <a:ln w="762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6" name="二等辺三角形 155"/>
            <p:cNvSpPr/>
            <p:nvPr/>
          </p:nvSpPr>
          <p:spPr>
            <a:xfrm rot="10800000">
              <a:off x="2998310" y="3503226"/>
              <a:ext cx="270286" cy="23300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52" name="Google Shape;583;p18">
            <a:hlinkClick r:id="rId5" action="ppaction://hlinksldjump"/>
          </p:cNvPr>
          <p:cNvSpPr txBox="1"/>
          <p:nvPr/>
        </p:nvSpPr>
        <p:spPr>
          <a:xfrm>
            <a:off x="7715007" y="5719851"/>
            <a:ext cx="1440130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地下水へ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5" name="Google Shape;585;p18"/>
          <p:cNvSpPr txBox="1"/>
          <p:nvPr/>
        </p:nvSpPr>
        <p:spPr>
          <a:xfrm>
            <a:off x="734070" y="603177"/>
            <a:ext cx="6012003" cy="13849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森は、土の中に</a:t>
            </a:r>
            <a:endParaRPr lang="en-US" altLang="ja-JP" sz="2800" dirty="0">
              <a:solidFill>
                <a:schemeClr val="dk1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水をたくわえる力があるよ</a:t>
            </a:r>
            <a:endParaRPr sz="28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9" name="Google Shape;583;p18">
            <a:hlinkClick r:id="rId5" action="ppaction://hlinksldjump"/>
            <a:extLst>
              <a:ext uri="{FF2B5EF4-FFF2-40B4-BE49-F238E27FC236}">
                <a16:creationId xmlns:a16="http://schemas.microsoft.com/office/drawing/2014/main" id="{73654F59-C12C-437D-379B-204EFF057190}"/>
              </a:ext>
            </a:extLst>
          </p:cNvPr>
          <p:cNvSpPr txBox="1"/>
          <p:nvPr/>
        </p:nvSpPr>
        <p:spPr>
          <a:xfrm>
            <a:off x="4205443" y="2032181"/>
            <a:ext cx="2620553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</a:rPr>
              <a:t>木や草があると、雨は</a:t>
            </a:r>
            <a:endParaRPr lang="en-US" altLang="ja-JP" sz="1600" dirty="0">
              <a:solidFill>
                <a:schemeClr val="dk1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</a:rPr>
              <a:t>ゆっくり地面にしみこむ</a:t>
            </a:r>
            <a:endParaRPr sz="1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DF70B69E-D25A-B8D8-2E76-EECCD33A517D}"/>
              </a:ext>
            </a:extLst>
          </p:cNvPr>
          <p:cNvGrpSpPr/>
          <p:nvPr/>
        </p:nvGrpSpPr>
        <p:grpSpPr>
          <a:xfrm rot="20931271">
            <a:off x="6860934" y="1012006"/>
            <a:ext cx="409593" cy="742111"/>
            <a:chOff x="3410444" y="3263900"/>
            <a:chExt cx="409593" cy="742111"/>
          </a:xfrm>
        </p:grpSpPr>
        <p:cxnSp>
          <p:nvCxnSpPr>
            <p:cNvPr id="14" name="曲線コネクタ 156">
              <a:extLst>
                <a:ext uri="{FF2B5EF4-FFF2-40B4-BE49-F238E27FC236}">
                  <a16:creationId xmlns:a16="http://schemas.microsoft.com/office/drawing/2014/main" id="{5F7823CC-8926-C7E1-265F-BE6751C5761A}"/>
                </a:ext>
              </a:extLst>
            </p:cNvPr>
            <p:cNvCxnSpPr/>
            <p:nvPr/>
          </p:nvCxnSpPr>
          <p:spPr>
            <a:xfrm rot="18331017" flipH="1">
              <a:off x="3367746" y="3306598"/>
              <a:ext cx="494990" cy="409593"/>
            </a:xfrm>
            <a:prstGeom prst="curvedConnector3">
              <a:avLst/>
            </a:prstGeom>
            <a:ln w="762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二等辺三角形 14">
              <a:extLst>
                <a:ext uri="{FF2B5EF4-FFF2-40B4-BE49-F238E27FC236}">
                  <a16:creationId xmlns:a16="http://schemas.microsoft.com/office/drawing/2014/main" id="{440EB67A-1583-D4A7-E6EE-2C1806C4E647}"/>
                </a:ext>
              </a:extLst>
            </p:cNvPr>
            <p:cNvSpPr/>
            <p:nvPr/>
          </p:nvSpPr>
          <p:spPr>
            <a:xfrm rot="10800000">
              <a:off x="3506091" y="3773006"/>
              <a:ext cx="270286" cy="23300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A653C0CB-FC26-5E24-4F1F-EEDF76865FBC}"/>
              </a:ext>
            </a:extLst>
          </p:cNvPr>
          <p:cNvGrpSpPr/>
          <p:nvPr/>
        </p:nvGrpSpPr>
        <p:grpSpPr>
          <a:xfrm rot="258643">
            <a:off x="8682494" y="1123222"/>
            <a:ext cx="506107" cy="778906"/>
            <a:chOff x="2974041" y="2957325"/>
            <a:chExt cx="506107" cy="778906"/>
          </a:xfrm>
        </p:grpSpPr>
        <p:cxnSp>
          <p:nvCxnSpPr>
            <p:cNvPr id="17" name="曲線コネクタ 154">
              <a:extLst>
                <a:ext uri="{FF2B5EF4-FFF2-40B4-BE49-F238E27FC236}">
                  <a16:creationId xmlns:a16="http://schemas.microsoft.com/office/drawing/2014/main" id="{56CA02F3-16C9-EF5A-56C6-BFF0EE2F6C84}"/>
                </a:ext>
              </a:extLst>
            </p:cNvPr>
            <p:cNvCxnSpPr/>
            <p:nvPr/>
          </p:nvCxnSpPr>
          <p:spPr>
            <a:xfrm rot="3268983">
              <a:off x="2979600" y="2951766"/>
              <a:ext cx="494990" cy="506107"/>
            </a:xfrm>
            <a:prstGeom prst="curvedConnector3">
              <a:avLst/>
            </a:prstGeom>
            <a:ln w="762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二等辺三角形 17">
              <a:extLst>
                <a:ext uri="{FF2B5EF4-FFF2-40B4-BE49-F238E27FC236}">
                  <a16:creationId xmlns:a16="http://schemas.microsoft.com/office/drawing/2014/main" id="{D0D15D79-A1F3-4213-DD07-B642F7E6B6C4}"/>
                </a:ext>
              </a:extLst>
            </p:cNvPr>
            <p:cNvSpPr/>
            <p:nvPr/>
          </p:nvSpPr>
          <p:spPr>
            <a:xfrm rot="10800000">
              <a:off x="2998310" y="3503226"/>
              <a:ext cx="270286" cy="23300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BFF943AB-61BB-6927-D473-5421A3C46BF6}"/>
              </a:ext>
            </a:extLst>
          </p:cNvPr>
          <p:cNvGrpSpPr/>
          <p:nvPr/>
        </p:nvGrpSpPr>
        <p:grpSpPr>
          <a:xfrm rot="258643">
            <a:off x="7289582" y="2091996"/>
            <a:ext cx="506107" cy="778906"/>
            <a:chOff x="2974041" y="2957325"/>
            <a:chExt cx="506107" cy="778906"/>
          </a:xfrm>
        </p:grpSpPr>
        <p:cxnSp>
          <p:nvCxnSpPr>
            <p:cNvPr id="20" name="曲線コネクタ 154">
              <a:extLst>
                <a:ext uri="{FF2B5EF4-FFF2-40B4-BE49-F238E27FC236}">
                  <a16:creationId xmlns:a16="http://schemas.microsoft.com/office/drawing/2014/main" id="{AE000FEF-F925-C835-913A-3E5307CEFAC9}"/>
                </a:ext>
              </a:extLst>
            </p:cNvPr>
            <p:cNvCxnSpPr/>
            <p:nvPr/>
          </p:nvCxnSpPr>
          <p:spPr>
            <a:xfrm rot="3268983">
              <a:off x="2979600" y="2951766"/>
              <a:ext cx="494990" cy="506107"/>
            </a:xfrm>
            <a:prstGeom prst="curvedConnector3">
              <a:avLst/>
            </a:prstGeom>
            <a:ln w="762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二等辺三角形 20">
              <a:extLst>
                <a:ext uri="{FF2B5EF4-FFF2-40B4-BE49-F238E27FC236}">
                  <a16:creationId xmlns:a16="http://schemas.microsoft.com/office/drawing/2014/main" id="{22FA1B33-6109-E173-8BE6-947B6019F67A}"/>
                </a:ext>
              </a:extLst>
            </p:cNvPr>
            <p:cNvSpPr/>
            <p:nvPr/>
          </p:nvSpPr>
          <p:spPr>
            <a:xfrm rot="10800000">
              <a:off x="2998310" y="3503226"/>
              <a:ext cx="270286" cy="23300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C430BDFB-BC1B-1A4A-CB33-9720CF1AF5BF}"/>
              </a:ext>
            </a:extLst>
          </p:cNvPr>
          <p:cNvGrpSpPr/>
          <p:nvPr/>
        </p:nvGrpSpPr>
        <p:grpSpPr>
          <a:xfrm rot="20931271">
            <a:off x="8454031" y="2031240"/>
            <a:ext cx="409593" cy="742111"/>
            <a:chOff x="3410444" y="3263900"/>
            <a:chExt cx="409593" cy="742111"/>
          </a:xfrm>
        </p:grpSpPr>
        <p:cxnSp>
          <p:nvCxnSpPr>
            <p:cNvPr id="23" name="曲線コネクタ 156">
              <a:extLst>
                <a:ext uri="{FF2B5EF4-FFF2-40B4-BE49-F238E27FC236}">
                  <a16:creationId xmlns:a16="http://schemas.microsoft.com/office/drawing/2014/main" id="{4322CCC5-E145-A6EA-A7E7-2DC08CCED042}"/>
                </a:ext>
              </a:extLst>
            </p:cNvPr>
            <p:cNvCxnSpPr/>
            <p:nvPr/>
          </p:nvCxnSpPr>
          <p:spPr>
            <a:xfrm rot="18331017" flipH="1">
              <a:off x="3367746" y="3306598"/>
              <a:ext cx="494990" cy="409593"/>
            </a:xfrm>
            <a:prstGeom prst="curvedConnector3">
              <a:avLst/>
            </a:prstGeom>
            <a:ln w="762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" name="二等辺三角形 23">
              <a:extLst>
                <a:ext uri="{FF2B5EF4-FFF2-40B4-BE49-F238E27FC236}">
                  <a16:creationId xmlns:a16="http://schemas.microsoft.com/office/drawing/2014/main" id="{5A7134F2-83A2-823D-5EA5-3AD13EF70CE6}"/>
                </a:ext>
              </a:extLst>
            </p:cNvPr>
            <p:cNvSpPr/>
            <p:nvPr/>
          </p:nvSpPr>
          <p:spPr>
            <a:xfrm rot="10800000">
              <a:off x="3506091" y="3773006"/>
              <a:ext cx="270286" cy="23300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3E6004FB-14D5-1915-F85E-9C08F1BAEE31}"/>
              </a:ext>
            </a:extLst>
          </p:cNvPr>
          <p:cNvGrpSpPr/>
          <p:nvPr/>
        </p:nvGrpSpPr>
        <p:grpSpPr>
          <a:xfrm rot="20931271">
            <a:off x="7403953" y="3118014"/>
            <a:ext cx="409593" cy="742111"/>
            <a:chOff x="3410444" y="3263900"/>
            <a:chExt cx="409593" cy="742111"/>
          </a:xfrm>
        </p:grpSpPr>
        <p:cxnSp>
          <p:nvCxnSpPr>
            <p:cNvPr id="26" name="曲線コネクタ 156">
              <a:extLst>
                <a:ext uri="{FF2B5EF4-FFF2-40B4-BE49-F238E27FC236}">
                  <a16:creationId xmlns:a16="http://schemas.microsoft.com/office/drawing/2014/main" id="{49D1C085-B3DB-C0BF-1658-4D4783E035DE}"/>
                </a:ext>
              </a:extLst>
            </p:cNvPr>
            <p:cNvCxnSpPr/>
            <p:nvPr/>
          </p:nvCxnSpPr>
          <p:spPr>
            <a:xfrm rot="18331017" flipH="1">
              <a:off x="3367746" y="3306598"/>
              <a:ext cx="494990" cy="409593"/>
            </a:xfrm>
            <a:prstGeom prst="curvedConnector3">
              <a:avLst/>
            </a:prstGeom>
            <a:ln w="762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" name="二等辺三角形 26">
              <a:extLst>
                <a:ext uri="{FF2B5EF4-FFF2-40B4-BE49-F238E27FC236}">
                  <a16:creationId xmlns:a16="http://schemas.microsoft.com/office/drawing/2014/main" id="{5E89BE90-9815-D2DA-AB3A-8BD18859D7C4}"/>
                </a:ext>
              </a:extLst>
            </p:cNvPr>
            <p:cNvSpPr/>
            <p:nvPr/>
          </p:nvSpPr>
          <p:spPr>
            <a:xfrm rot="10800000">
              <a:off x="3506091" y="3773006"/>
              <a:ext cx="270286" cy="23300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D9963C6E-3C90-2DF2-1191-40E7F45C7AD7}"/>
              </a:ext>
            </a:extLst>
          </p:cNvPr>
          <p:cNvGrpSpPr/>
          <p:nvPr/>
        </p:nvGrpSpPr>
        <p:grpSpPr>
          <a:xfrm rot="258643">
            <a:off x="8423223" y="3063248"/>
            <a:ext cx="506107" cy="778906"/>
            <a:chOff x="2974041" y="2957325"/>
            <a:chExt cx="506107" cy="778906"/>
          </a:xfrm>
        </p:grpSpPr>
        <p:cxnSp>
          <p:nvCxnSpPr>
            <p:cNvPr id="29" name="曲線コネクタ 154">
              <a:extLst>
                <a:ext uri="{FF2B5EF4-FFF2-40B4-BE49-F238E27FC236}">
                  <a16:creationId xmlns:a16="http://schemas.microsoft.com/office/drawing/2014/main" id="{963E47C1-2ADC-4FA3-4378-8C10AE204118}"/>
                </a:ext>
              </a:extLst>
            </p:cNvPr>
            <p:cNvCxnSpPr/>
            <p:nvPr/>
          </p:nvCxnSpPr>
          <p:spPr>
            <a:xfrm rot="3268983">
              <a:off x="2979600" y="2951766"/>
              <a:ext cx="494990" cy="506107"/>
            </a:xfrm>
            <a:prstGeom prst="curvedConnector3">
              <a:avLst/>
            </a:prstGeom>
            <a:ln w="76200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二等辺三角形 32">
              <a:extLst>
                <a:ext uri="{FF2B5EF4-FFF2-40B4-BE49-F238E27FC236}">
                  <a16:creationId xmlns:a16="http://schemas.microsoft.com/office/drawing/2014/main" id="{91116944-6228-1DEC-BFF2-8F9C25DEDC4D}"/>
                </a:ext>
              </a:extLst>
            </p:cNvPr>
            <p:cNvSpPr/>
            <p:nvPr/>
          </p:nvSpPr>
          <p:spPr>
            <a:xfrm rot="10800000">
              <a:off x="2998310" y="3503226"/>
              <a:ext cx="270286" cy="233005"/>
            </a:xfrm>
            <a:prstGeom prst="triangl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cxnSp>
        <p:nvCxnSpPr>
          <p:cNvPr id="122" name="直線コネクタ 121"/>
          <p:cNvCxnSpPr/>
          <p:nvPr/>
        </p:nvCxnSpPr>
        <p:spPr>
          <a:xfrm flipH="1">
            <a:off x="7397742" y="531515"/>
            <a:ext cx="13063" cy="120433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3" name="直線コネクタ 122"/>
          <p:cNvCxnSpPr/>
          <p:nvPr/>
        </p:nvCxnSpPr>
        <p:spPr>
          <a:xfrm flipH="1">
            <a:off x="7712141" y="819308"/>
            <a:ext cx="1" cy="60216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直線コネクタ 123"/>
          <p:cNvCxnSpPr/>
          <p:nvPr/>
        </p:nvCxnSpPr>
        <p:spPr>
          <a:xfrm flipH="1">
            <a:off x="8140013" y="455376"/>
            <a:ext cx="1" cy="154374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6" name="テキスト ボックス 115">
            <a:extLst>
              <a:ext uri="{FF2B5EF4-FFF2-40B4-BE49-F238E27FC236}">
                <a16:creationId xmlns:a16="http://schemas.microsoft.com/office/drawing/2014/main" id="{9D8116C7-2319-4ACE-B4C9-34EB0793DF9B}"/>
              </a:ext>
            </a:extLst>
          </p:cNvPr>
          <p:cNvSpPr txBox="1"/>
          <p:nvPr/>
        </p:nvSpPr>
        <p:spPr>
          <a:xfrm>
            <a:off x="761512" y="64575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151" name="テキスト ボックス 150">
            <a:extLst>
              <a:ext uri="{FF2B5EF4-FFF2-40B4-BE49-F238E27FC236}">
                <a16:creationId xmlns:a16="http://schemas.microsoft.com/office/drawing/2014/main" id="{EC7BA87D-523C-44A3-AD47-5EFEA7BF05A0}"/>
              </a:ext>
            </a:extLst>
          </p:cNvPr>
          <p:cNvSpPr txBox="1"/>
          <p:nvPr/>
        </p:nvSpPr>
        <p:spPr>
          <a:xfrm>
            <a:off x="1842547" y="64575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つち</a:t>
            </a:r>
          </a:p>
        </p:txBody>
      </p:sp>
      <p:sp>
        <p:nvSpPr>
          <p:cNvPr id="153" name="テキスト ボックス 152">
            <a:extLst>
              <a:ext uri="{FF2B5EF4-FFF2-40B4-BE49-F238E27FC236}">
                <a16:creationId xmlns:a16="http://schemas.microsoft.com/office/drawing/2014/main" id="{D5F98A47-F8FB-4BE8-A80D-CBC36BCAEA26}"/>
              </a:ext>
            </a:extLst>
          </p:cNvPr>
          <p:cNvSpPr txBox="1"/>
          <p:nvPr/>
        </p:nvSpPr>
        <p:spPr>
          <a:xfrm>
            <a:off x="2541784" y="63979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なか</a:t>
            </a:r>
          </a:p>
        </p:txBody>
      </p:sp>
      <p:sp>
        <p:nvSpPr>
          <p:cNvPr id="154" name="テキスト ボックス 153">
            <a:extLst>
              <a:ext uri="{FF2B5EF4-FFF2-40B4-BE49-F238E27FC236}">
                <a16:creationId xmlns:a16="http://schemas.microsoft.com/office/drawing/2014/main" id="{C3E51435-27AC-432E-BA9B-4C1A94410517}"/>
              </a:ext>
            </a:extLst>
          </p:cNvPr>
          <p:cNvSpPr txBox="1"/>
          <p:nvPr/>
        </p:nvSpPr>
        <p:spPr>
          <a:xfrm>
            <a:off x="761512" y="125114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みず</a:t>
            </a:r>
          </a:p>
        </p:txBody>
      </p:sp>
      <p:sp>
        <p:nvSpPr>
          <p:cNvPr id="166" name="テキスト ボックス 165">
            <a:extLst>
              <a:ext uri="{FF2B5EF4-FFF2-40B4-BE49-F238E27FC236}">
                <a16:creationId xmlns:a16="http://schemas.microsoft.com/office/drawing/2014/main" id="{E21A06E7-F3FC-4ABD-8CF0-5534B0278140}"/>
              </a:ext>
            </a:extLst>
          </p:cNvPr>
          <p:cNvSpPr txBox="1"/>
          <p:nvPr/>
        </p:nvSpPr>
        <p:spPr>
          <a:xfrm>
            <a:off x="3193482" y="125114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ちから</a:t>
            </a:r>
          </a:p>
        </p:txBody>
      </p:sp>
      <p:sp>
        <p:nvSpPr>
          <p:cNvPr id="167" name="テキスト ボックス 166">
            <a:extLst>
              <a:ext uri="{FF2B5EF4-FFF2-40B4-BE49-F238E27FC236}">
                <a16:creationId xmlns:a16="http://schemas.microsoft.com/office/drawing/2014/main" id="{554E9E2C-EA08-4CF0-A9DF-37283584BDE3}"/>
              </a:ext>
            </a:extLst>
          </p:cNvPr>
          <p:cNvSpPr txBox="1"/>
          <p:nvPr/>
        </p:nvSpPr>
        <p:spPr>
          <a:xfrm>
            <a:off x="4255163" y="1961833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き</a:t>
            </a:r>
          </a:p>
        </p:txBody>
      </p:sp>
      <p:sp>
        <p:nvSpPr>
          <p:cNvPr id="168" name="テキスト ボックス 167">
            <a:extLst>
              <a:ext uri="{FF2B5EF4-FFF2-40B4-BE49-F238E27FC236}">
                <a16:creationId xmlns:a16="http://schemas.microsoft.com/office/drawing/2014/main" id="{5A87A12E-8F2F-47F1-A2A5-4661153C9BED}"/>
              </a:ext>
            </a:extLst>
          </p:cNvPr>
          <p:cNvSpPr txBox="1"/>
          <p:nvPr/>
        </p:nvSpPr>
        <p:spPr>
          <a:xfrm>
            <a:off x="4574570" y="1972539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くさ</a:t>
            </a:r>
          </a:p>
        </p:txBody>
      </p:sp>
      <p:sp>
        <p:nvSpPr>
          <p:cNvPr id="169" name="テキスト ボックス 168">
            <a:extLst>
              <a:ext uri="{FF2B5EF4-FFF2-40B4-BE49-F238E27FC236}">
                <a16:creationId xmlns:a16="http://schemas.microsoft.com/office/drawing/2014/main" id="{D22EC5DA-CDA2-4BE1-9489-4D32332EB258}"/>
              </a:ext>
            </a:extLst>
          </p:cNvPr>
          <p:cNvSpPr txBox="1"/>
          <p:nvPr/>
        </p:nvSpPr>
        <p:spPr>
          <a:xfrm>
            <a:off x="5793899" y="1961516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あめ</a:t>
            </a:r>
          </a:p>
        </p:txBody>
      </p:sp>
      <p:sp>
        <p:nvSpPr>
          <p:cNvPr id="170" name="テキスト ボックス 169">
            <a:extLst>
              <a:ext uri="{FF2B5EF4-FFF2-40B4-BE49-F238E27FC236}">
                <a16:creationId xmlns:a16="http://schemas.microsoft.com/office/drawing/2014/main" id="{CCF5F226-BB55-4000-A7FE-FD8EE7BCE486}"/>
              </a:ext>
            </a:extLst>
          </p:cNvPr>
          <p:cNvSpPr txBox="1"/>
          <p:nvPr/>
        </p:nvSpPr>
        <p:spPr>
          <a:xfrm>
            <a:off x="5031269" y="2359720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じめん</a:t>
            </a:r>
          </a:p>
        </p:txBody>
      </p:sp>
      <p:sp>
        <p:nvSpPr>
          <p:cNvPr id="171" name="テキスト ボックス 170">
            <a:extLst>
              <a:ext uri="{FF2B5EF4-FFF2-40B4-BE49-F238E27FC236}">
                <a16:creationId xmlns:a16="http://schemas.microsoft.com/office/drawing/2014/main" id="{730866C8-8E15-4BD1-AECD-5CB4FEFF1A77}"/>
              </a:ext>
            </a:extLst>
          </p:cNvPr>
          <p:cNvSpPr txBox="1"/>
          <p:nvPr/>
        </p:nvSpPr>
        <p:spPr>
          <a:xfrm>
            <a:off x="2752425" y="3529230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ひ</a:t>
            </a:r>
          </a:p>
        </p:txBody>
      </p:sp>
      <p:sp>
        <p:nvSpPr>
          <p:cNvPr id="172" name="テキスト ボックス 171">
            <a:extLst>
              <a:ext uri="{FF2B5EF4-FFF2-40B4-BE49-F238E27FC236}">
                <a16:creationId xmlns:a16="http://schemas.microsoft.com/office/drawing/2014/main" id="{91E95512-B912-419A-9231-0EC90D1B503F}"/>
              </a:ext>
            </a:extLst>
          </p:cNvPr>
          <p:cNvSpPr txBox="1"/>
          <p:nvPr/>
        </p:nvSpPr>
        <p:spPr>
          <a:xfrm>
            <a:off x="2994741" y="4025189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かわ</a:t>
            </a:r>
          </a:p>
        </p:txBody>
      </p:sp>
      <p:sp>
        <p:nvSpPr>
          <p:cNvPr id="173" name="テキスト ボックス 172">
            <a:extLst>
              <a:ext uri="{FF2B5EF4-FFF2-40B4-BE49-F238E27FC236}">
                <a16:creationId xmlns:a16="http://schemas.microsoft.com/office/drawing/2014/main" id="{73783B8A-8AED-4BD6-8A1F-8C7896458230}"/>
              </a:ext>
            </a:extLst>
          </p:cNvPr>
          <p:cNvSpPr txBox="1"/>
          <p:nvPr/>
        </p:nvSpPr>
        <p:spPr>
          <a:xfrm>
            <a:off x="3928194" y="4002596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りょう</a:t>
            </a:r>
          </a:p>
        </p:txBody>
      </p:sp>
      <p:sp>
        <p:nvSpPr>
          <p:cNvPr id="174" name="テキスト ボックス 173">
            <a:extLst>
              <a:ext uri="{FF2B5EF4-FFF2-40B4-BE49-F238E27FC236}">
                <a16:creationId xmlns:a16="http://schemas.microsoft.com/office/drawing/2014/main" id="{346EE573-174F-4A47-9FB8-0591F767F8A0}"/>
              </a:ext>
            </a:extLst>
          </p:cNvPr>
          <p:cNvSpPr txBox="1"/>
          <p:nvPr/>
        </p:nvSpPr>
        <p:spPr>
          <a:xfrm>
            <a:off x="1738603" y="4455850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へんか</a:t>
            </a:r>
          </a:p>
        </p:txBody>
      </p:sp>
      <p:sp>
        <p:nvSpPr>
          <p:cNvPr id="175" name="テキスト ボックス 174">
            <a:extLst>
              <a:ext uri="{FF2B5EF4-FFF2-40B4-BE49-F238E27FC236}">
                <a16:creationId xmlns:a16="http://schemas.microsoft.com/office/drawing/2014/main" id="{1BCAD7BB-4B19-4ADD-984E-85EB8D619DF5}"/>
              </a:ext>
            </a:extLst>
          </p:cNvPr>
          <p:cNvSpPr txBox="1"/>
          <p:nvPr/>
        </p:nvSpPr>
        <p:spPr>
          <a:xfrm>
            <a:off x="2469847" y="4458099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ちい</a:t>
            </a:r>
          </a:p>
        </p:txBody>
      </p:sp>
      <p:sp>
        <p:nvSpPr>
          <p:cNvPr id="176" name="テキスト ボックス 175">
            <a:extLst>
              <a:ext uri="{FF2B5EF4-FFF2-40B4-BE49-F238E27FC236}">
                <a16:creationId xmlns:a16="http://schemas.microsoft.com/office/drawing/2014/main" id="{3FB426E5-DAEA-4033-AF0F-893367179C37}"/>
              </a:ext>
            </a:extLst>
          </p:cNvPr>
          <p:cNvSpPr txBox="1"/>
          <p:nvPr/>
        </p:nvSpPr>
        <p:spPr>
          <a:xfrm>
            <a:off x="7793517" y="6000902"/>
            <a:ext cx="10592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ちかすい</a:t>
            </a:r>
          </a:p>
        </p:txBody>
      </p:sp>
      <p:sp>
        <p:nvSpPr>
          <p:cNvPr id="177" name="角丸四角形 96">
            <a:extLst>
              <a:ext uri="{FF2B5EF4-FFF2-40B4-BE49-F238E27FC236}">
                <a16:creationId xmlns:a16="http://schemas.microsoft.com/office/drawing/2014/main" id="{04E3E4A1-7149-4BFD-AB14-7BC166587FB4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EC9BA50A-CE02-445F-ADB8-5A21C2E24783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79" name="角丸四角形 355">
            <a:hlinkClick r:id="rId7" action="ppaction://hlinksldjump"/>
            <a:extLst>
              <a:ext uri="{FF2B5EF4-FFF2-40B4-BE49-F238E27FC236}">
                <a16:creationId xmlns:a16="http://schemas.microsoft.com/office/drawing/2014/main" id="{216C9933-2CE3-8667-E16A-752DB50F6E9C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80" name="Google Shape;2562;p41">
            <a:hlinkClick r:id="rId8" action="ppaction://hlinksldjump"/>
            <a:extLst>
              <a:ext uri="{FF2B5EF4-FFF2-40B4-BE49-F238E27FC236}">
                <a16:creationId xmlns:a16="http://schemas.microsoft.com/office/drawing/2014/main" id="{A7E06EB4-9E63-D234-7F17-2208B86F6A36}"/>
              </a:ext>
            </a:extLst>
          </p:cNvPr>
          <p:cNvSpPr txBox="1"/>
          <p:nvPr/>
        </p:nvSpPr>
        <p:spPr>
          <a:xfrm>
            <a:off x="10667744" y="260139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81" name="グループ化 180">
            <a:extLst>
              <a:ext uri="{FF2B5EF4-FFF2-40B4-BE49-F238E27FC236}">
                <a16:creationId xmlns:a16="http://schemas.microsoft.com/office/drawing/2014/main" id="{F4BA2A55-1188-044E-91DF-7E846F0C55AC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182" name="直線コネクタ 181">
              <a:extLst>
                <a:ext uri="{FF2B5EF4-FFF2-40B4-BE49-F238E27FC236}">
                  <a16:creationId xmlns:a16="http://schemas.microsoft.com/office/drawing/2014/main" id="{29F9D772-0BCF-1D85-FEA0-4C4ABC2682BA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直線コネクタ 182">
              <a:extLst>
                <a:ext uri="{FF2B5EF4-FFF2-40B4-BE49-F238E27FC236}">
                  <a16:creationId xmlns:a16="http://schemas.microsoft.com/office/drawing/2014/main" id="{CD677FD7-4EBA-553D-9597-EF3D25290EC7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直線コネクタ 183">
              <a:extLst>
                <a:ext uri="{FF2B5EF4-FFF2-40B4-BE49-F238E27FC236}">
                  <a16:creationId xmlns:a16="http://schemas.microsoft.com/office/drawing/2014/main" id="{C11283C5-1D8B-646F-CADA-AD73583D06C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直線コネクタ 184">
              <a:extLst>
                <a:ext uri="{FF2B5EF4-FFF2-40B4-BE49-F238E27FC236}">
                  <a16:creationId xmlns:a16="http://schemas.microsoft.com/office/drawing/2014/main" id="{EA1D3854-BF0C-993B-6577-CCD40F6EA819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6" name="Google Shape;397;p16">
            <a:extLst>
              <a:ext uri="{FF2B5EF4-FFF2-40B4-BE49-F238E27FC236}">
                <a16:creationId xmlns:a16="http://schemas.microsoft.com/office/drawing/2014/main" id="{4A7FBB24-732C-FFE9-0F2E-CA5DDD3AA791}"/>
              </a:ext>
            </a:extLst>
          </p:cNvPr>
          <p:cNvSpPr txBox="1"/>
          <p:nvPr/>
        </p:nvSpPr>
        <p:spPr>
          <a:xfrm>
            <a:off x="9757212" y="389972"/>
            <a:ext cx="2548304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ボタンをおして</a:t>
            </a:r>
            <a:r>
              <a:rPr lang="ja-JP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ね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08422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6" grpId="0"/>
      <p:bldP spid="186" grpId="1"/>
      <p:bldP spid="186" grpId="2"/>
      <p:bldP spid="186" grpId="3"/>
    </p:bld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" name="フリーフォーム 168"/>
          <p:cNvSpPr/>
          <p:nvPr/>
        </p:nvSpPr>
        <p:spPr>
          <a:xfrm>
            <a:off x="5297661" y="2615695"/>
            <a:ext cx="4943899" cy="3169327"/>
          </a:xfrm>
          <a:custGeom>
            <a:avLst/>
            <a:gdLst>
              <a:gd name="connsiteX0" fmla="*/ 1129553 w 4542117"/>
              <a:gd name="connsiteY0" fmla="*/ 0 h 1583765"/>
              <a:gd name="connsiteX1" fmla="*/ 209176 w 4542117"/>
              <a:gd name="connsiteY1" fmla="*/ 209177 h 1583765"/>
              <a:gd name="connsiteX2" fmla="*/ 0 w 4542117"/>
              <a:gd name="connsiteY2" fmla="*/ 1051859 h 1583765"/>
              <a:gd name="connsiteX3" fmla="*/ 1111623 w 4542117"/>
              <a:gd name="connsiteY3" fmla="*/ 1565835 h 1583765"/>
              <a:gd name="connsiteX4" fmla="*/ 2396564 w 4542117"/>
              <a:gd name="connsiteY4" fmla="*/ 1583765 h 1583765"/>
              <a:gd name="connsiteX5" fmla="*/ 3920564 w 4542117"/>
              <a:gd name="connsiteY5" fmla="*/ 1524000 h 1583765"/>
              <a:gd name="connsiteX6" fmla="*/ 4476376 w 4542117"/>
              <a:gd name="connsiteY6" fmla="*/ 1057835 h 1583765"/>
              <a:gd name="connsiteX7" fmla="*/ 4542117 w 4542117"/>
              <a:gd name="connsiteY7" fmla="*/ 454212 h 1583765"/>
              <a:gd name="connsiteX8" fmla="*/ 3956423 w 4542117"/>
              <a:gd name="connsiteY8" fmla="*/ 17929 h 1583765"/>
              <a:gd name="connsiteX9" fmla="*/ 1129553 w 4542117"/>
              <a:gd name="connsiteY9" fmla="*/ 0 h 1583765"/>
              <a:gd name="connsiteX0" fmla="*/ 1129553 w 4542117"/>
              <a:gd name="connsiteY0" fmla="*/ 564245 h 2148010"/>
              <a:gd name="connsiteX1" fmla="*/ 209176 w 4542117"/>
              <a:gd name="connsiteY1" fmla="*/ 773422 h 2148010"/>
              <a:gd name="connsiteX2" fmla="*/ 0 w 4542117"/>
              <a:gd name="connsiteY2" fmla="*/ 1616104 h 2148010"/>
              <a:gd name="connsiteX3" fmla="*/ 1111623 w 4542117"/>
              <a:gd name="connsiteY3" fmla="*/ 2130080 h 2148010"/>
              <a:gd name="connsiteX4" fmla="*/ 2396564 w 4542117"/>
              <a:gd name="connsiteY4" fmla="*/ 2148010 h 2148010"/>
              <a:gd name="connsiteX5" fmla="*/ 3920564 w 4542117"/>
              <a:gd name="connsiteY5" fmla="*/ 2088245 h 2148010"/>
              <a:gd name="connsiteX6" fmla="*/ 4476376 w 4542117"/>
              <a:gd name="connsiteY6" fmla="*/ 1622080 h 2148010"/>
              <a:gd name="connsiteX7" fmla="*/ 4542117 w 4542117"/>
              <a:gd name="connsiteY7" fmla="*/ 1018457 h 2148010"/>
              <a:gd name="connsiteX8" fmla="*/ 4136532 w 4542117"/>
              <a:gd name="connsiteY8" fmla="*/ 0 h 2148010"/>
              <a:gd name="connsiteX9" fmla="*/ 1129553 w 4542117"/>
              <a:gd name="connsiteY9" fmla="*/ 564245 h 2148010"/>
              <a:gd name="connsiteX0" fmla="*/ 1129553 w 4943899"/>
              <a:gd name="connsiteY0" fmla="*/ 564245 h 2148010"/>
              <a:gd name="connsiteX1" fmla="*/ 209176 w 4943899"/>
              <a:gd name="connsiteY1" fmla="*/ 773422 h 2148010"/>
              <a:gd name="connsiteX2" fmla="*/ 0 w 4943899"/>
              <a:gd name="connsiteY2" fmla="*/ 1616104 h 2148010"/>
              <a:gd name="connsiteX3" fmla="*/ 1111623 w 4943899"/>
              <a:gd name="connsiteY3" fmla="*/ 2130080 h 2148010"/>
              <a:gd name="connsiteX4" fmla="*/ 2396564 w 4943899"/>
              <a:gd name="connsiteY4" fmla="*/ 2148010 h 2148010"/>
              <a:gd name="connsiteX5" fmla="*/ 3920564 w 4943899"/>
              <a:gd name="connsiteY5" fmla="*/ 2088245 h 2148010"/>
              <a:gd name="connsiteX6" fmla="*/ 4476376 w 4943899"/>
              <a:gd name="connsiteY6" fmla="*/ 1622080 h 2148010"/>
              <a:gd name="connsiteX7" fmla="*/ 4943899 w 4943899"/>
              <a:gd name="connsiteY7" fmla="*/ 624081 h 2148010"/>
              <a:gd name="connsiteX8" fmla="*/ 4136532 w 4943899"/>
              <a:gd name="connsiteY8" fmla="*/ 0 h 2148010"/>
              <a:gd name="connsiteX9" fmla="*/ 1129553 w 4943899"/>
              <a:gd name="connsiteY9" fmla="*/ 564245 h 2148010"/>
              <a:gd name="connsiteX0" fmla="*/ 1129553 w 4943899"/>
              <a:gd name="connsiteY0" fmla="*/ 564245 h 2148010"/>
              <a:gd name="connsiteX1" fmla="*/ 209176 w 4943899"/>
              <a:gd name="connsiteY1" fmla="*/ 773422 h 2148010"/>
              <a:gd name="connsiteX2" fmla="*/ 0 w 4943899"/>
              <a:gd name="connsiteY2" fmla="*/ 1616104 h 2148010"/>
              <a:gd name="connsiteX3" fmla="*/ 1111623 w 4943899"/>
              <a:gd name="connsiteY3" fmla="*/ 2130080 h 2148010"/>
              <a:gd name="connsiteX4" fmla="*/ 2396564 w 4943899"/>
              <a:gd name="connsiteY4" fmla="*/ 2148010 h 2148010"/>
              <a:gd name="connsiteX5" fmla="*/ 3920564 w 4943899"/>
              <a:gd name="connsiteY5" fmla="*/ 2088245 h 2148010"/>
              <a:gd name="connsiteX6" fmla="*/ 4559503 w 4943899"/>
              <a:gd name="connsiteY6" fmla="*/ 1143195 h 2148010"/>
              <a:gd name="connsiteX7" fmla="*/ 4943899 w 4943899"/>
              <a:gd name="connsiteY7" fmla="*/ 624081 h 2148010"/>
              <a:gd name="connsiteX8" fmla="*/ 4136532 w 4943899"/>
              <a:gd name="connsiteY8" fmla="*/ 0 h 2148010"/>
              <a:gd name="connsiteX9" fmla="*/ 1129553 w 4943899"/>
              <a:gd name="connsiteY9" fmla="*/ 564245 h 2148010"/>
              <a:gd name="connsiteX0" fmla="*/ 1129553 w 4943899"/>
              <a:gd name="connsiteY0" fmla="*/ 564245 h 2148010"/>
              <a:gd name="connsiteX1" fmla="*/ 209176 w 4943899"/>
              <a:gd name="connsiteY1" fmla="*/ 773422 h 2148010"/>
              <a:gd name="connsiteX2" fmla="*/ 0 w 4943899"/>
              <a:gd name="connsiteY2" fmla="*/ 1616104 h 2148010"/>
              <a:gd name="connsiteX3" fmla="*/ 1111623 w 4943899"/>
              <a:gd name="connsiteY3" fmla="*/ 2130080 h 2148010"/>
              <a:gd name="connsiteX4" fmla="*/ 2396564 w 4943899"/>
              <a:gd name="connsiteY4" fmla="*/ 2148010 h 2148010"/>
              <a:gd name="connsiteX5" fmla="*/ 3851291 w 4943899"/>
              <a:gd name="connsiteY5" fmla="*/ 1778378 h 2148010"/>
              <a:gd name="connsiteX6" fmla="*/ 4559503 w 4943899"/>
              <a:gd name="connsiteY6" fmla="*/ 1143195 h 2148010"/>
              <a:gd name="connsiteX7" fmla="*/ 4943899 w 4943899"/>
              <a:gd name="connsiteY7" fmla="*/ 624081 h 2148010"/>
              <a:gd name="connsiteX8" fmla="*/ 4136532 w 4943899"/>
              <a:gd name="connsiteY8" fmla="*/ 0 h 2148010"/>
              <a:gd name="connsiteX9" fmla="*/ 1129553 w 4943899"/>
              <a:gd name="connsiteY9" fmla="*/ 564245 h 2148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943899" h="2148010">
                <a:moveTo>
                  <a:pt x="1129553" y="564245"/>
                </a:moveTo>
                <a:lnTo>
                  <a:pt x="209176" y="773422"/>
                </a:lnTo>
                <a:lnTo>
                  <a:pt x="0" y="1616104"/>
                </a:lnTo>
                <a:lnTo>
                  <a:pt x="1111623" y="2130080"/>
                </a:lnTo>
                <a:lnTo>
                  <a:pt x="2396564" y="2148010"/>
                </a:lnTo>
                <a:lnTo>
                  <a:pt x="3851291" y="1778378"/>
                </a:lnTo>
                <a:lnTo>
                  <a:pt x="4559503" y="1143195"/>
                </a:lnTo>
                <a:lnTo>
                  <a:pt x="4943899" y="624081"/>
                </a:lnTo>
                <a:lnTo>
                  <a:pt x="4136532" y="0"/>
                </a:lnTo>
                <a:lnTo>
                  <a:pt x="1129553" y="564245"/>
                </a:lnTo>
                <a:close/>
              </a:path>
            </a:pathLst>
          </a:custGeom>
          <a:solidFill>
            <a:srgbClr val="7F6949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フリーフォーム 169"/>
          <p:cNvSpPr/>
          <p:nvPr/>
        </p:nvSpPr>
        <p:spPr>
          <a:xfrm>
            <a:off x="5939563" y="3852669"/>
            <a:ext cx="1676446" cy="1507302"/>
          </a:xfrm>
          <a:custGeom>
            <a:avLst/>
            <a:gdLst>
              <a:gd name="connsiteX0" fmla="*/ 939452 w 1866378"/>
              <a:gd name="connsiteY0" fmla="*/ 0 h 1553228"/>
              <a:gd name="connsiteX1" fmla="*/ 889348 w 1866378"/>
              <a:gd name="connsiteY1" fmla="*/ 764088 h 1553228"/>
              <a:gd name="connsiteX2" fmla="*/ 0 w 1866378"/>
              <a:gd name="connsiteY2" fmla="*/ 1152395 h 1553228"/>
              <a:gd name="connsiteX3" fmla="*/ 501041 w 1866378"/>
              <a:gd name="connsiteY3" fmla="*/ 1127343 h 1553228"/>
              <a:gd name="connsiteX4" fmla="*/ 989556 w 1866378"/>
              <a:gd name="connsiteY4" fmla="*/ 939453 h 1553228"/>
              <a:gd name="connsiteX5" fmla="*/ 989556 w 1866378"/>
              <a:gd name="connsiteY5" fmla="*/ 1302707 h 1553228"/>
              <a:gd name="connsiteX6" fmla="*/ 1077238 w 1866378"/>
              <a:gd name="connsiteY6" fmla="*/ 1553228 h 1553228"/>
              <a:gd name="connsiteX7" fmla="*/ 1189972 w 1866378"/>
              <a:gd name="connsiteY7" fmla="*/ 1315233 h 1553228"/>
              <a:gd name="connsiteX8" fmla="*/ 1152394 w 1866378"/>
              <a:gd name="connsiteY8" fmla="*/ 889348 h 1553228"/>
              <a:gd name="connsiteX9" fmla="*/ 1503123 w 1866378"/>
              <a:gd name="connsiteY9" fmla="*/ 1039661 h 1553228"/>
              <a:gd name="connsiteX10" fmla="*/ 1866378 w 1866378"/>
              <a:gd name="connsiteY10" fmla="*/ 1127343 h 1553228"/>
              <a:gd name="connsiteX11" fmla="*/ 1653435 w 1866378"/>
              <a:gd name="connsiteY11" fmla="*/ 876822 h 1553228"/>
              <a:gd name="connsiteX12" fmla="*/ 1215024 w 1866378"/>
              <a:gd name="connsiteY12" fmla="*/ 663880 h 1553228"/>
              <a:gd name="connsiteX13" fmla="*/ 1139868 w 1866378"/>
              <a:gd name="connsiteY13" fmla="*/ 37579 h 1553228"/>
              <a:gd name="connsiteX14" fmla="*/ 939452 w 1866378"/>
              <a:gd name="connsiteY14" fmla="*/ 0 h 1553228"/>
              <a:gd name="connsiteX0" fmla="*/ 939452 w 1866378"/>
              <a:gd name="connsiteY0" fmla="*/ 158364 h 1711592"/>
              <a:gd name="connsiteX1" fmla="*/ 889348 w 1866378"/>
              <a:gd name="connsiteY1" fmla="*/ 922452 h 1711592"/>
              <a:gd name="connsiteX2" fmla="*/ 0 w 1866378"/>
              <a:gd name="connsiteY2" fmla="*/ 1310759 h 1711592"/>
              <a:gd name="connsiteX3" fmla="*/ 501041 w 1866378"/>
              <a:gd name="connsiteY3" fmla="*/ 1285707 h 1711592"/>
              <a:gd name="connsiteX4" fmla="*/ 989556 w 1866378"/>
              <a:gd name="connsiteY4" fmla="*/ 1097817 h 1711592"/>
              <a:gd name="connsiteX5" fmla="*/ 989556 w 1866378"/>
              <a:gd name="connsiteY5" fmla="*/ 1461071 h 1711592"/>
              <a:gd name="connsiteX6" fmla="*/ 1077238 w 1866378"/>
              <a:gd name="connsiteY6" fmla="*/ 1711592 h 1711592"/>
              <a:gd name="connsiteX7" fmla="*/ 1189972 w 1866378"/>
              <a:gd name="connsiteY7" fmla="*/ 1473597 h 1711592"/>
              <a:gd name="connsiteX8" fmla="*/ 1152394 w 1866378"/>
              <a:gd name="connsiteY8" fmla="*/ 1047712 h 1711592"/>
              <a:gd name="connsiteX9" fmla="*/ 1503123 w 1866378"/>
              <a:gd name="connsiteY9" fmla="*/ 1198025 h 1711592"/>
              <a:gd name="connsiteX10" fmla="*/ 1866378 w 1866378"/>
              <a:gd name="connsiteY10" fmla="*/ 1285707 h 1711592"/>
              <a:gd name="connsiteX11" fmla="*/ 1653435 w 1866378"/>
              <a:gd name="connsiteY11" fmla="*/ 1035186 h 1711592"/>
              <a:gd name="connsiteX12" fmla="*/ 1215024 w 1866378"/>
              <a:gd name="connsiteY12" fmla="*/ 822244 h 1711592"/>
              <a:gd name="connsiteX13" fmla="*/ 1113743 w 1866378"/>
              <a:gd name="connsiteY13" fmla="*/ 0 h 1711592"/>
              <a:gd name="connsiteX14" fmla="*/ 939452 w 1866378"/>
              <a:gd name="connsiteY14" fmla="*/ 158364 h 1711592"/>
              <a:gd name="connsiteX0" fmla="*/ 939452 w 1866378"/>
              <a:gd name="connsiteY0" fmla="*/ 0 h 1762234"/>
              <a:gd name="connsiteX1" fmla="*/ 889348 w 1866378"/>
              <a:gd name="connsiteY1" fmla="*/ 973094 h 1762234"/>
              <a:gd name="connsiteX2" fmla="*/ 0 w 1866378"/>
              <a:gd name="connsiteY2" fmla="*/ 1361401 h 1762234"/>
              <a:gd name="connsiteX3" fmla="*/ 501041 w 1866378"/>
              <a:gd name="connsiteY3" fmla="*/ 1336349 h 1762234"/>
              <a:gd name="connsiteX4" fmla="*/ 989556 w 1866378"/>
              <a:gd name="connsiteY4" fmla="*/ 1148459 h 1762234"/>
              <a:gd name="connsiteX5" fmla="*/ 989556 w 1866378"/>
              <a:gd name="connsiteY5" fmla="*/ 1511713 h 1762234"/>
              <a:gd name="connsiteX6" fmla="*/ 1077238 w 1866378"/>
              <a:gd name="connsiteY6" fmla="*/ 1762234 h 1762234"/>
              <a:gd name="connsiteX7" fmla="*/ 1189972 w 1866378"/>
              <a:gd name="connsiteY7" fmla="*/ 1524239 h 1762234"/>
              <a:gd name="connsiteX8" fmla="*/ 1152394 w 1866378"/>
              <a:gd name="connsiteY8" fmla="*/ 1098354 h 1762234"/>
              <a:gd name="connsiteX9" fmla="*/ 1503123 w 1866378"/>
              <a:gd name="connsiteY9" fmla="*/ 1248667 h 1762234"/>
              <a:gd name="connsiteX10" fmla="*/ 1866378 w 1866378"/>
              <a:gd name="connsiteY10" fmla="*/ 1336349 h 1762234"/>
              <a:gd name="connsiteX11" fmla="*/ 1653435 w 1866378"/>
              <a:gd name="connsiteY11" fmla="*/ 1085828 h 1762234"/>
              <a:gd name="connsiteX12" fmla="*/ 1215024 w 1866378"/>
              <a:gd name="connsiteY12" fmla="*/ 872886 h 1762234"/>
              <a:gd name="connsiteX13" fmla="*/ 1113743 w 1866378"/>
              <a:gd name="connsiteY13" fmla="*/ 50642 h 1762234"/>
              <a:gd name="connsiteX14" fmla="*/ 939452 w 1866378"/>
              <a:gd name="connsiteY14" fmla="*/ 0 h 1762234"/>
              <a:gd name="connsiteX0" fmla="*/ 939452 w 1866378"/>
              <a:gd name="connsiteY0" fmla="*/ 53861 h 1816095"/>
              <a:gd name="connsiteX1" fmla="*/ 889348 w 1866378"/>
              <a:gd name="connsiteY1" fmla="*/ 1026955 h 1816095"/>
              <a:gd name="connsiteX2" fmla="*/ 0 w 1866378"/>
              <a:gd name="connsiteY2" fmla="*/ 1415262 h 1816095"/>
              <a:gd name="connsiteX3" fmla="*/ 501041 w 1866378"/>
              <a:gd name="connsiteY3" fmla="*/ 1390210 h 1816095"/>
              <a:gd name="connsiteX4" fmla="*/ 989556 w 1866378"/>
              <a:gd name="connsiteY4" fmla="*/ 1202320 h 1816095"/>
              <a:gd name="connsiteX5" fmla="*/ 989556 w 1866378"/>
              <a:gd name="connsiteY5" fmla="*/ 1565574 h 1816095"/>
              <a:gd name="connsiteX6" fmla="*/ 1077238 w 1866378"/>
              <a:gd name="connsiteY6" fmla="*/ 1816095 h 1816095"/>
              <a:gd name="connsiteX7" fmla="*/ 1189972 w 1866378"/>
              <a:gd name="connsiteY7" fmla="*/ 1578100 h 1816095"/>
              <a:gd name="connsiteX8" fmla="*/ 1152394 w 1866378"/>
              <a:gd name="connsiteY8" fmla="*/ 1152215 h 1816095"/>
              <a:gd name="connsiteX9" fmla="*/ 1503123 w 1866378"/>
              <a:gd name="connsiteY9" fmla="*/ 1302528 h 1816095"/>
              <a:gd name="connsiteX10" fmla="*/ 1866378 w 1866378"/>
              <a:gd name="connsiteY10" fmla="*/ 1390210 h 1816095"/>
              <a:gd name="connsiteX11" fmla="*/ 1653435 w 1866378"/>
              <a:gd name="connsiteY11" fmla="*/ 1139689 h 1816095"/>
              <a:gd name="connsiteX12" fmla="*/ 1215024 w 1866378"/>
              <a:gd name="connsiteY12" fmla="*/ 926747 h 1816095"/>
              <a:gd name="connsiteX13" fmla="*/ 1100680 w 1866378"/>
              <a:gd name="connsiteY13" fmla="*/ 0 h 1816095"/>
              <a:gd name="connsiteX14" fmla="*/ 939452 w 1866378"/>
              <a:gd name="connsiteY14" fmla="*/ 53861 h 1816095"/>
              <a:gd name="connsiteX0" fmla="*/ 939452 w 1866378"/>
              <a:gd name="connsiteY0" fmla="*/ 53861 h 1816095"/>
              <a:gd name="connsiteX1" fmla="*/ 889348 w 1866378"/>
              <a:gd name="connsiteY1" fmla="*/ 1026955 h 1816095"/>
              <a:gd name="connsiteX2" fmla="*/ 0 w 1866378"/>
              <a:gd name="connsiteY2" fmla="*/ 1415262 h 1816095"/>
              <a:gd name="connsiteX3" fmla="*/ 501041 w 1866378"/>
              <a:gd name="connsiteY3" fmla="*/ 1390210 h 1816095"/>
              <a:gd name="connsiteX4" fmla="*/ 989556 w 1866378"/>
              <a:gd name="connsiteY4" fmla="*/ 1202320 h 1816095"/>
              <a:gd name="connsiteX5" fmla="*/ 989556 w 1866378"/>
              <a:gd name="connsiteY5" fmla="*/ 1565574 h 1816095"/>
              <a:gd name="connsiteX6" fmla="*/ 1077238 w 1866378"/>
              <a:gd name="connsiteY6" fmla="*/ 1816095 h 1816095"/>
              <a:gd name="connsiteX7" fmla="*/ 1189972 w 1866378"/>
              <a:gd name="connsiteY7" fmla="*/ 1578100 h 1816095"/>
              <a:gd name="connsiteX8" fmla="*/ 1152394 w 1866378"/>
              <a:gd name="connsiteY8" fmla="*/ 1152215 h 1816095"/>
              <a:gd name="connsiteX9" fmla="*/ 1503123 w 1866378"/>
              <a:gd name="connsiteY9" fmla="*/ 1302528 h 1816095"/>
              <a:gd name="connsiteX10" fmla="*/ 1866378 w 1866378"/>
              <a:gd name="connsiteY10" fmla="*/ 1390210 h 1816095"/>
              <a:gd name="connsiteX11" fmla="*/ 1653435 w 1866378"/>
              <a:gd name="connsiteY11" fmla="*/ 1139689 h 1816095"/>
              <a:gd name="connsiteX12" fmla="*/ 1215024 w 1866378"/>
              <a:gd name="connsiteY12" fmla="*/ 926747 h 1816095"/>
              <a:gd name="connsiteX13" fmla="*/ 1209814 w 1866378"/>
              <a:gd name="connsiteY13" fmla="*/ 660109 h 1816095"/>
              <a:gd name="connsiteX14" fmla="*/ 1100680 w 1866378"/>
              <a:gd name="connsiteY14" fmla="*/ 0 h 1816095"/>
              <a:gd name="connsiteX15" fmla="*/ 939452 w 1866378"/>
              <a:gd name="connsiteY15" fmla="*/ 53861 h 1816095"/>
              <a:gd name="connsiteX0" fmla="*/ 939452 w 2013396"/>
              <a:gd name="connsiteY0" fmla="*/ 53861 h 1816095"/>
              <a:gd name="connsiteX1" fmla="*/ 889348 w 2013396"/>
              <a:gd name="connsiteY1" fmla="*/ 1026955 h 1816095"/>
              <a:gd name="connsiteX2" fmla="*/ 0 w 2013396"/>
              <a:gd name="connsiteY2" fmla="*/ 1415262 h 1816095"/>
              <a:gd name="connsiteX3" fmla="*/ 501041 w 2013396"/>
              <a:gd name="connsiteY3" fmla="*/ 1390210 h 1816095"/>
              <a:gd name="connsiteX4" fmla="*/ 989556 w 2013396"/>
              <a:gd name="connsiteY4" fmla="*/ 1202320 h 1816095"/>
              <a:gd name="connsiteX5" fmla="*/ 989556 w 2013396"/>
              <a:gd name="connsiteY5" fmla="*/ 1565574 h 1816095"/>
              <a:gd name="connsiteX6" fmla="*/ 1077238 w 2013396"/>
              <a:gd name="connsiteY6" fmla="*/ 1816095 h 1816095"/>
              <a:gd name="connsiteX7" fmla="*/ 1189972 w 2013396"/>
              <a:gd name="connsiteY7" fmla="*/ 1578100 h 1816095"/>
              <a:gd name="connsiteX8" fmla="*/ 1152394 w 2013396"/>
              <a:gd name="connsiteY8" fmla="*/ 1152215 h 1816095"/>
              <a:gd name="connsiteX9" fmla="*/ 1503123 w 2013396"/>
              <a:gd name="connsiteY9" fmla="*/ 1302528 h 1816095"/>
              <a:gd name="connsiteX10" fmla="*/ 1866378 w 2013396"/>
              <a:gd name="connsiteY10" fmla="*/ 1390210 h 1816095"/>
              <a:gd name="connsiteX11" fmla="*/ 1653435 w 2013396"/>
              <a:gd name="connsiteY11" fmla="*/ 1139689 h 1816095"/>
              <a:gd name="connsiteX12" fmla="*/ 1215024 w 2013396"/>
              <a:gd name="connsiteY12" fmla="*/ 926747 h 1816095"/>
              <a:gd name="connsiteX13" fmla="*/ 1209814 w 2013396"/>
              <a:gd name="connsiteY13" fmla="*/ 660109 h 1816095"/>
              <a:gd name="connsiteX14" fmla="*/ 2013377 w 2013396"/>
              <a:gd name="connsiteY14" fmla="*/ 327600 h 1816095"/>
              <a:gd name="connsiteX15" fmla="*/ 1100680 w 2013396"/>
              <a:gd name="connsiteY15" fmla="*/ 0 h 1816095"/>
              <a:gd name="connsiteX16" fmla="*/ 939452 w 2013396"/>
              <a:gd name="connsiteY16" fmla="*/ 53861 h 1816095"/>
              <a:gd name="connsiteX0" fmla="*/ 939452 w 2013396"/>
              <a:gd name="connsiteY0" fmla="*/ 53861 h 1816095"/>
              <a:gd name="connsiteX1" fmla="*/ 889348 w 2013396"/>
              <a:gd name="connsiteY1" fmla="*/ 1026955 h 1816095"/>
              <a:gd name="connsiteX2" fmla="*/ 0 w 2013396"/>
              <a:gd name="connsiteY2" fmla="*/ 1415262 h 1816095"/>
              <a:gd name="connsiteX3" fmla="*/ 501041 w 2013396"/>
              <a:gd name="connsiteY3" fmla="*/ 1390210 h 1816095"/>
              <a:gd name="connsiteX4" fmla="*/ 989556 w 2013396"/>
              <a:gd name="connsiteY4" fmla="*/ 1202320 h 1816095"/>
              <a:gd name="connsiteX5" fmla="*/ 989556 w 2013396"/>
              <a:gd name="connsiteY5" fmla="*/ 1565574 h 1816095"/>
              <a:gd name="connsiteX6" fmla="*/ 1077238 w 2013396"/>
              <a:gd name="connsiteY6" fmla="*/ 1816095 h 1816095"/>
              <a:gd name="connsiteX7" fmla="*/ 1189972 w 2013396"/>
              <a:gd name="connsiteY7" fmla="*/ 1578100 h 1816095"/>
              <a:gd name="connsiteX8" fmla="*/ 1152394 w 2013396"/>
              <a:gd name="connsiteY8" fmla="*/ 1152215 h 1816095"/>
              <a:gd name="connsiteX9" fmla="*/ 1503123 w 2013396"/>
              <a:gd name="connsiteY9" fmla="*/ 1302528 h 1816095"/>
              <a:gd name="connsiteX10" fmla="*/ 1866378 w 2013396"/>
              <a:gd name="connsiteY10" fmla="*/ 1390210 h 1816095"/>
              <a:gd name="connsiteX11" fmla="*/ 1653435 w 2013396"/>
              <a:gd name="connsiteY11" fmla="*/ 1139689 h 1816095"/>
              <a:gd name="connsiteX12" fmla="*/ 1215024 w 2013396"/>
              <a:gd name="connsiteY12" fmla="*/ 926747 h 1816095"/>
              <a:gd name="connsiteX13" fmla="*/ 1209814 w 2013396"/>
              <a:gd name="connsiteY13" fmla="*/ 660109 h 1816095"/>
              <a:gd name="connsiteX14" fmla="*/ 2013377 w 2013396"/>
              <a:gd name="connsiteY14" fmla="*/ 327600 h 1816095"/>
              <a:gd name="connsiteX15" fmla="*/ 1198323 w 2013396"/>
              <a:gd name="connsiteY15" fmla="*/ 458004 h 1816095"/>
              <a:gd name="connsiteX16" fmla="*/ 1100680 w 2013396"/>
              <a:gd name="connsiteY16" fmla="*/ 0 h 1816095"/>
              <a:gd name="connsiteX17" fmla="*/ 939452 w 2013396"/>
              <a:gd name="connsiteY17" fmla="*/ 53861 h 1816095"/>
              <a:gd name="connsiteX0" fmla="*/ 939452 w 2036754"/>
              <a:gd name="connsiteY0" fmla="*/ 53861 h 1816095"/>
              <a:gd name="connsiteX1" fmla="*/ 889348 w 2036754"/>
              <a:gd name="connsiteY1" fmla="*/ 1026955 h 1816095"/>
              <a:gd name="connsiteX2" fmla="*/ 0 w 2036754"/>
              <a:gd name="connsiteY2" fmla="*/ 1415262 h 1816095"/>
              <a:gd name="connsiteX3" fmla="*/ 501041 w 2036754"/>
              <a:gd name="connsiteY3" fmla="*/ 1390210 h 1816095"/>
              <a:gd name="connsiteX4" fmla="*/ 989556 w 2036754"/>
              <a:gd name="connsiteY4" fmla="*/ 1202320 h 1816095"/>
              <a:gd name="connsiteX5" fmla="*/ 989556 w 2036754"/>
              <a:gd name="connsiteY5" fmla="*/ 1565574 h 1816095"/>
              <a:gd name="connsiteX6" fmla="*/ 1077238 w 2036754"/>
              <a:gd name="connsiteY6" fmla="*/ 1816095 h 1816095"/>
              <a:gd name="connsiteX7" fmla="*/ 1189972 w 2036754"/>
              <a:gd name="connsiteY7" fmla="*/ 1578100 h 1816095"/>
              <a:gd name="connsiteX8" fmla="*/ 1152394 w 2036754"/>
              <a:gd name="connsiteY8" fmla="*/ 1152215 h 1816095"/>
              <a:gd name="connsiteX9" fmla="*/ 1503123 w 2036754"/>
              <a:gd name="connsiteY9" fmla="*/ 1302528 h 1816095"/>
              <a:gd name="connsiteX10" fmla="*/ 1866378 w 2036754"/>
              <a:gd name="connsiteY10" fmla="*/ 1390210 h 1816095"/>
              <a:gd name="connsiteX11" fmla="*/ 1653435 w 2036754"/>
              <a:gd name="connsiteY11" fmla="*/ 1139689 h 1816095"/>
              <a:gd name="connsiteX12" fmla="*/ 1215024 w 2036754"/>
              <a:gd name="connsiteY12" fmla="*/ 926747 h 1816095"/>
              <a:gd name="connsiteX13" fmla="*/ 1209814 w 2036754"/>
              <a:gd name="connsiteY13" fmla="*/ 660109 h 1816095"/>
              <a:gd name="connsiteX14" fmla="*/ 1787699 w 2036754"/>
              <a:gd name="connsiteY14" fmla="*/ 453670 h 1816095"/>
              <a:gd name="connsiteX15" fmla="*/ 2013377 w 2036754"/>
              <a:gd name="connsiteY15" fmla="*/ 327600 h 1816095"/>
              <a:gd name="connsiteX16" fmla="*/ 1198323 w 2036754"/>
              <a:gd name="connsiteY16" fmla="*/ 458004 h 1816095"/>
              <a:gd name="connsiteX17" fmla="*/ 1100680 w 2036754"/>
              <a:gd name="connsiteY17" fmla="*/ 0 h 1816095"/>
              <a:gd name="connsiteX18" fmla="*/ 939452 w 2036754"/>
              <a:gd name="connsiteY18" fmla="*/ 53861 h 1816095"/>
              <a:gd name="connsiteX0" fmla="*/ 939452 w 2038681"/>
              <a:gd name="connsiteY0" fmla="*/ 53861 h 1816095"/>
              <a:gd name="connsiteX1" fmla="*/ 889348 w 2038681"/>
              <a:gd name="connsiteY1" fmla="*/ 1026955 h 1816095"/>
              <a:gd name="connsiteX2" fmla="*/ 0 w 2038681"/>
              <a:gd name="connsiteY2" fmla="*/ 1415262 h 1816095"/>
              <a:gd name="connsiteX3" fmla="*/ 501041 w 2038681"/>
              <a:gd name="connsiteY3" fmla="*/ 1390210 h 1816095"/>
              <a:gd name="connsiteX4" fmla="*/ 989556 w 2038681"/>
              <a:gd name="connsiteY4" fmla="*/ 1202320 h 1816095"/>
              <a:gd name="connsiteX5" fmla="*/ 989556 w 2038681"/>
              <a:gd name="connsiteY5" fmla="*/ 1565574 h 1816095"/>
              <a:gd name="connsiteX6" fmla="*/ 1077238 w 2038681"/>
              <a:gd name="connsiteY6" fmla="*/ 1816095 h 1816095"/>
              <a:gd name="connsiteX7" fmla="*/ 1189972 w 2038681"/>
              <a:gd name="connsiteY7" fmla="*/ 1578100 h 1816095"/>
              <a:gd name="connsiteX8" fmla="*/ 1152394 w 2038681"/>
              <a:gd name="connsiteY8" fmla="*/ 1152215 h 1816095"/>
              <a:gd name="connsiteX9" fmla="*/ 1503123 w 2038681"/>
              <a:gd name="connsiteY9" fmla="*/ 1302528 h 1816095"/>
              <a:gd name="connsiteX10" fmla="*/ 1866378 w 2038681"/>
              <a:gd name="connsiteY10" fmla="*/ 1390210 h 1816095"/>
              <a:gd name="connsiteX11" fmla="*/ 1653435 w 2038681"/>
              <a:gd name="connsiteY11" fmla="*/ 1139689 h 1816095"/>
              <a:gd name="connsiteX12" fmla="*/ 1215024 w 2038681"/>
              <a:gd name="connsiteY12" fmla="*/ 926747 h 1816095"/>
              <a:gd name="connsiteX13" fmla="*/ 1209814 w 2038681"/>
              <a:gd name="connsiteY13" fmla="*/ 660109 h 1816095"/>
              <a:gd name="connsiteX14" fmla="*/ 1787699 w 2038681"/>
              <a:gd name="connsiteY14" fmla="*/ 453670 h 1816095"/>
              <a:gd name="connsiteX15" fmla="*/ 2013377 w 2038681"/>
              <a:gd name="connsiteY15" fmla="*/ 327600 h 1816095"/>
              <a:gd name="connsiteX16" fmla="*/ 1198323 w 2038681"/>
              <a:gd name="connsiteY16" fmla="*/ 458004 h 1816095"/>
              <a:gd name="connsiteX17" fmla="*/ 1100680 w 2038681"/>
              <a:gd name="connsiteY17" fmla="*/ 0 h 1816095"/>
              <a:gd name="connsiteX18" fmla="*/ 939452 w 2038681"/>
              <a:gd name="connsiteY18" fmla="*/ 53861 h 1816095"/>
              <a:gd name="connsiteX0" fmla="*/ 939452 w 2038681"/>
              <a:gd name="connsiteY0" fmla="*/ 53861 h 1816095"/>
              <a:gd name="connsiteX1" fmla="*/ 889348 w 2038681"/>
              <a:gd name="connsiteY1" fmla="*/ 1026955 h 1816095"/>
              <a:gd name="connsiteX2" fmla="*/ 0 w 2038681"/>
              <a:gd name="connsiteY2" fmla="*/ 1415262 h 1816095"/>
              <a:gd name="connsiteX3" fmla="*/ 501041 w 2038681"/>
              <a:gd name="connsiteY3" fmla="*/ 1390210 h 1816095"/>
              <a:gd name="connsiteX4" fmla="*/ 989556 w 2038681"/>
              <a:gd name="connsiteY4" fmla="*/ 1202320 h 1816095"/>
              <a:gd name="connsiteX5" fmla="*/ 989556 w 2038681"/>
              <a:gd name="connsiteY5" fmla="*/ 1565574 h 1816095"/>
              <a:gd name="connsiteX6" fmla="*/ 1077238 w 2038681"/>
              <a:gd name="connsiteY6" fmla="*/ 1816095 h 1816095"/>
              <a:gd name="connsiteX7" fmla="*/ 1189972 w 2038681"/>
              <a:gd name="connsiteY7" fmla="*/ 1578100 h 1816095"/>
              <a:gd name="connsiteX8" fmla="*/ 1152394 w 2038681"/>
              <a:gd name="connsiteY8" fmla="*/ 1152215 h 1816095"/>
              <a:gd name="connsiteX9" fmla="*/ 1503123 w 2038681"/>
              <a:gd name="connsiteY9" fmla="*/ 1302528 h 1816095"/>
              <a:gd name="connsiteX10" fmla="*/ 1866378 w 2038681"/>
              <a:gd name="connsiteY10" fmla="*/ 1390210 h 1816095"/>
              <a:gd name="connsiteX11" fmla="*/ 1653435 w 2038681"/>
              <a:gd name="connsiteY11" fmla="*/ 1139689 h 1816095"/>
              <a:gd name="connsiteX12" fmla="*/ 1215024 w 2038681"/>
              <a:gd name="connsiteY12" fmla="*/ 926747 h 1816095"/>
              <a:gd name="connsiteX13" fmla="*/ 1209814 w 2038681"/>
              <a:gd name="connsiteY13" fmla="*/ 660109 h 1816095"/>
              <a:gd name="connsiteX14" fmla="*/ 1601352 w 2038681"/>
              <a:gd name="connsiteY14" fmla="*/ 510008 h 1816095"/>
              <a:gd name="connsiteX15" fmla="*/ 1787699 w 2038681"/>
              <a:gd name="connsiteY15" fmla="*/ 453670 h 1816095"/>
              <a:gd name="connsiteX16" fmla="*/ 2013377 w 2038681"/>
              <a:gd name="connsiteY16" fmla="*/ 327600 h 1816095"/>
              <a:gd name="connsiteX17" fmla="*/ 1198323 w 2038681"/>
              <a:gd name="connsiteY17" fmla="*/ 458004 h 1816095"/>
              <a:gd name="connsiteX18" fmla="*/ 1100680 w 2038681"/>
              <a:gd name="connsiteY18" fmla="*/ 0 h 1816095"/>
              <a:gd name="connsiteX19" fmla="*/ 939452 w 2038681"/>
              <a:gd name="connsiteY19" fmla="*/ 53861 h 1816095"/>
              <a:gd name="connsiteX0" fmla="*/ 939452 w 2038681"/>
              <a:gd name="connsiteY0" fmla="*/ 53861 h 1816095"/>
              <a:gd name="connsiteX1" fmla="*/ 889348 w 2038681"/>
              <a:gd name="connsiteY1" fmla="*/ 1026955 h 1816095"/>
              <a:gd name="connsiteX2" fmla="*/ 0 w 2038681"/>
              <a:gd name="connsiteY2" fmla="*/ 1415262 h 1816095"/>
              <a:gd name="connsiteX3" fmla="*/ 501041 w 2038681"/>
              <a:gd name="connsiteY3" fmla="*/ 1390210 h 1816095"/>
              <a:gd name="connsiteX4" fmla="*/ 989556 w 2038681"/>
              <a:gd name="connsiteY4" fmla="*/ 1202320 h 1816095"/>
              <a:gd name="connsiteX5" fmla="*/ 989556 w 2038681"/>
              <a:gd name="connsiteY5" fmla="*/ 1565574 h 1816095"/>
              <a:gd name="connsiteX6" fmla="*/ 1077238 w 2038681"/>
              <a:gd name="connsiteY6" fmla="*/ 1816095 h 1816095"/>
              <a:gd name="connsiteX7" fmla="*/ 1189972 w 2038681"/>
              <a:gd name="connsiteY7" fmla="*/ 1578100 h 1816095"/>
              <a:gd name="connsiteX8" fmla="*/ 1152394 w 2038681"/>
              <a:gd name="connsiteY8" fmla="*/ 1152215 h 1816095"/>
              <a:gd name="connsiteX9" fmla="*/ 1503123 w 2038681"/>
              <a:gd name="connsiteY9" fmla="*/ 1302528 h 1816095"/>
              <a:gd name="connsiteX10" fmla="*/ 1866378 w 2038681"/>
              <a:gd name="connsiteY10" fmla="*/ 1390210 h 1816095"/>
              <a:gd name="connsiteX11" fmla="*/ 1653435 w 2038681"/>
              <a:gd name="connsiteY11" fmla="*/ 1139689 h 1816095"/>
              <a:gd name="connsiteX12" fmla="*/ 1215024 w 2038681"/>
              <a:gd name="connsiteY12" fmla="*/ 926747 h 1816095"/>
              <a:gd name="connsiteX13" fmla="*/ 1209814 w 2038681"/>
              <a:gd name="connsiteY13" fmla="*/ 660109 h 1816095"/>
              <a:gd name="connsiteX14" fmla="*/ 1514679 w 2038681"/>
              <a:gd name="connsiteY14" fmla="*/ 566345 h 1816095"/>
              <a:gd name="connsiteX15" fmla="*/ 1787699 w 2038681"/>
              <a:gd name="connsiteY15" fmla="*/ 453670 h 1816095"/>
              <a:gd name="connsiteX16" fmla="*/ 2013377 w 2038681"/>
              <a:gd name="connsiteY16" fmla="*/ 327600 h 1816095"/>
              <a:gd name="connsiteX17" fmla="*/ 1198323 w 2038681"/>
              <a:gd name="connsiteY17" fmla="*/ 458004 h 1816095"/>
              <a:gd name="connsiteX18" fmla="*/ 1100680 w 2038681"/>
              <a:gd name="connsiteY18" fmla="*/ 0 h 1816095"/>
              <a:gd name="connsiteX19" fmla="*/ 939452 w 2038681"/>
              <a:gd name="connsiteY19" fmla="*/ 53861 h 1816095"/>
              <a:gd name="connsiteX0" fmla="*/ 939452 w 2038681"/>
              <a:gd name="connsiteY0" fmla="*/ 53861 h 1816095"/>
              <a:gd name="connsiteX1" fmla="*/ 889348 w 2038681"/>
              <a:gd name="connsiteY1" fmla="*/ 1026955 h 1816095"/>
              <a:gd name="connsiteX2" fmla="*/ 0 w 2038681"/>
              <a:gd name="connsiteY2" fmla="*/ 1415262 h 1816095"/>
              <a:gd name="connsiteX3" fmla="*/ 501041 w 2038681"/>
              <a:gd name="connsiteY3" fmla="*/ 1390210 h 1816095"/>
              <a:gd name="connsiteX4" fmla="*/ 989556 w 2038681"/>
              <a:gd name="connsiteY4" fmla="*/ 1202320 h 1816095"/>
              <a:gd name="connsiteX5" fmla="*/ 989556 w 2038681"/>
              <a:gd name="connsiteY5" fmla="*/ 1565574 h 1816095"/>
              <a:gd name="connsiteX6" fmla="*/ 1077238 w 2038681"/>
              <a:gd name="connsiteY6" fmla="*/ 1816095 h 1816095"/>
              <a:gd name="connsiteX7" fmla="*/ 1189972 w 2038681"/>
              <a:gd name="connsiteY7" fmla="*/ 1578100 h 1816095"/>
              <a:gd name="connsiteX8" fmla="*/ 1152394 w 2038681"/>
              <a:gd name="connsiteY8" fmla="*/ 1152215 h 1816095"/>
              <a:gd name="connsiteX9" fmla="*/ 1503123 w 2038681"/>
              <a:gd name="connsiteY9" fmla="*/ 1302528 h 1816095"/>
              <a:gd name="connsiteX10" fmla="*/ 1866378 w 2038681"/>
              <a:gd name="connsiteY10" fmla="*/ 1390210 h 1816095"/>
              <a:gd name="connsiteX11" fmla="*/ 1653435 w 2038681"/>
              <a:gd name="connsiteY11" fmla="*/ 1139689 h 1816095"/>
              <a:gd name="connsiteX12" fmla="*/ 1215024 w 2038681"/>
              <a:gd name="connsiteY12" fmla="*/ 926747 h 1816095"/>
              <a:gd name="connsiteX13" fmla="*/ 1209814 w 2038681"/>
              <a:gd name="connsiteY13" fmla="*/ 660109 h 1816095"/>
              <a:gd name="connsiteX14" fmla="*/ 1514679 w 2038681"/>
              <a:gd name="connsiteY14" fmla="*/ 566345 h 1816095"/>
              <a:gd name="connsiteX15" fmla="*/ 2000048 w 2038681"/>
              <a:gd name="connsiteY15" fmla="*/ 596681 h 1816095"/>
              <a:gd name="connsiteX16" fmla="*/ 1787699 w 2038681"/>
              <a:gd name="connsiteY16" fmla="*/ 453670 h 1816095"/>
              <a:gd name="connsiteX17" fmla="*/ 2013377 w 2038681"/>
              <a:gd name="connsiteY17" fmla="*/ 327600 h 1816095"/>
              <a:gd name="connsiteX18" fmla="*/ 1198323 w 2038681"/>
              <a:gd name="connsiteY18" fmla="*/ 458004 h 1816095"/>
              <a:gd name="connsiteX19" fmla="*/ 1100680 w 2038681"/>
              <a:gd name="connsiteY19" fmla="*/ 0 h 1816095"/>
              <a:gd name="connsiteX20" fmla="*/ 939452 w 2038681"/>
              <a:gd name="connsiteY20" fmla="*/ 53861 h 1816095"/>
              <a:gd name="connsiteX0" fmla="*/ 939452 w 2031746"/>
              <a:gd name="connsiteY0" fmla="*/ 53861 h 1816095"/>
              <a:gd name="connsiteX1" fmla="*/ 889348 w 2031746"/>
              <a:gd name="connsiteY1" fmla="*/ 1026955 h 1816095"/>
              <a:gd name="connsiteX2" fmla="*/ 0 w 2031746"/>
              <a:gd name="connsiteY2" fmla="*/ 1415262 h 1816095"/>
              <a:gd name="connsiteX3" fmla="*/ 501041 w 2031746"/>
              <a:gd name="connsiteY3" fmla="*/ 1390210 h 1816095"/>
              <a:gd name="connsiteX4" fmla="*/ 989556 w 2031746"/>
              <a:gd name="connsiteY4" fmla="*/ 1202320 h 1816095"/>
              <a:gd name="connsiteX5" fmla="*/ 989556 w 2031746"/>
              <a:gd name="connsiteY5" fmla="*/ 1565574 h 1816095"/>
              <a:gd name="connsiteX6" fmla="*/ 1077238 w 2031746"/>
              <a:gd name="connsiteY6" fmla="*/ 1816095 h 1816095"/>
              <a:gd name="connsiteX7" fmla="*/ 1189972 w 2031746"/>
              <a:gd name="connsiteY7" fmla="*/ 1578100 h 1816095"/>
              <a:gd name="connsiteX8" fmla="*/ 1152394 w 2031746"/>
              <a:gd name="connsiteY8" fmla="*/ 1152215 h 1816095"/>
              <a:gd name="connsiteX9" fmla="*/ 1503123 w 2031746"/>
              <a:gd name="connsiteY9" fmla="*/ 1302528 h 1816095"/>
              <a:gd name="connsiteX10" fmla="*/ 1866378 w 2031746"/>
              <a:gd name="connsiteY10" fmla="*/ 1390210 h 1816095"/>
              <a:gd name="connsiteX11" fmla="*/ 1653435 w 2031746"/>
              <a:gd name="connsiteY11" fmla="*/ 1139689 h 1816095"/>
              <a:gd name="connsiteX12" fmla="*/ 1215024 w 2031746"/>
              <a:gd name="connsiteY12" fmla="*/ 926747 h 1816095"/>
              <a:gd name="connsiteX13" fmla="*/ 1209814 w 2031746"/>
              <a:gd name="connsiteY13" fmla="*/ 660109 h 1816095"/>
              <a:gd name="connsiteX14" fmla="*/ 1514679 w 2031746"/>
              <a:gd name="connsiteY14" fmla="*/ 566345 h 1816095"/>
              <a:gd name="connsiteX15" fmla="*/ 2000048 w 2031746"/>
              <a:gd name="connsiteY15" fmla="*/ 596681 h 1816095"/>
              <a:gd name="connsiteX16" fmla="*/ 1696692 w 2031746"/>
              <a:gd name="connsiteY16" fmla="*/ 484006 h 1816095"/>
              <a:gd name="connsiteX17" fmla="*/ 2013377 w 2031746"/>
              <a:gd name="connsiteY17" fmla="*/ 327600 h 1816095"/>
              <a:gd name="connsiteX18" fmla="*/ 1198323 w 2031746"/>
              <a:gd name="connsiteY18" fmla="*/ 458004 h 1816095"/>
              <a:gd name="connsiteX19" fmla="*/ 1100680 w 2031746"/>
              <a:gd name="connsiteY19" fmla="*/ 0 h 1816095"/>
              <a:gd name="connsiteX20" fmla="*/ 939452 w 2031746"/>
              <a:gd name="connsiteY20" fmla="*/ 53861 h 1816095"/>
              <a:gd name="connsiteX0" fmla="*/ 939452 w 2031746"/>
              <a:gd name="connsiteY0" fmla="*/ 53861 h 1816095"/>
              <a:gd name="connsiteX1" fmla="*/ 889348 w 2031746"/>
              <a:gd name="connsiteY1" fmla="*/ 1026955 h 1816095"/>
              <a:gd name="connsiteX2" fmla="*/ 0 w 2031746"/>
              <a:gd name="connsiteY2" fmla="*/ 1415262 h 1816095"/>
              <a:gd name="connsiteX3" fmla="*/ 501041 w 2031746"/>
              <a:gd name="connsiteY3" fmla="*/ 1390210 h 1816095"/>
              <a:gd name="connsiteX4" fmla="*/ 989556 w 2031746"/>
              <a:gd name="connsiteY4" fmla="*/ 1202320 h 1816095"/>
              <a:gd name="connsiteX5" fmla="*/ 989556 w 2031746"/>
              <a:gd name="connsiteY5" fmla="*/ 1565574 h 1816095"/>
              <a:gd name="connsiteX6" fmla="*/ 1077238 w 2031746"/>
              <a:gd name="connsiteY6" fmla="*/ 1816095 h 1816095"/>
              <a:gd name="connsiteX7" fmla="*/ 1189972 w 2031746"/>
              <a:gd name="connsiteY7" fmla="*/ 1578100 h 1816095"/>
              <a:gd name="connsiteX8" fmla="*/ 1152394 w 2031746"/>
              <a:gd name="connsiteY8" fmla="*/ 1152215 h 1816095"/>
              <a:gd name="connsiteX9" fmla="*/ 1503123 w 2031746"/>
              <a:gd name="connsiteY9" fmla="*/ 1302528 h 1816095"/>
              <a:gd name="connsiteX10" fmla="*/ 1866378 w 2031746"/>
              <a:gd name="connsiteY10" fmla="*/ 1390210 h 1816095"/>
              <a:gd name="connsiteX11" fmla="*/ 1653435 w 2031746"/>
              <a:gd name="connsiteY11" fmla="*/ 1139689 h 1816095"/>
              <a:gd name="connsiteX12" fmla="*/ 1215024 w 2031746"/>
              <a:gd name="connsiteY12" fmla="*/ 926747 h 1816095"/>
              <a:gd name="connsiteX13" fmla="*/ 1209814 w 2031746"/>
              <a:gd name="connsiteY13" fmla="*/ 660109 h 1816095"/>
              <a:gd name="connsiteX14" fmla="*/ 1514679 w 2031746"/>
              <a:gd name="connsiteY14" fmla="*/ 566345 h 1816095"/>
              <a:gd name="connsiteX15" fmla="*/ 2000048 w 2031746"/>
              <a:gd name="connsiteY15" fmla="*/ 596681 h 1816095"/>
              <a:gd name="connsiteX16" fmla="*/ 1696692 w 2031746"/>
              <a:gd name="connsiteY16" fmla="*/ 484006 h 1816095"/>
              <a:gd name="connsiteX17" fmla="*/ 2013377 w 2031746"/>
              <a:gd name="connsiteY17" fmla="*/ 327600 h 1816095"/>
              <a:gd name="connsiteX18" fmla="*/ 1198323 w 2031746"/>
              <a:gd name="connsiteY18" fmla="*/ 458004 h 1816095"/>
              <a:gd name="connsiteX19" fmla="*/ 1100680 w 2031746"/>
              <a:gd name="connsiteY19" fmla="*/ 0 h 1816095"/>
              <a:gd name="connsiteX20" fmla="*/ 939452 w 2031746"/>
              <a:gd name="connsiteY20" fmla="*/ 53861 h 1816095"/>
              <a:gd name="connsiteX0" fmla="*/ 939452 w 2031746"/>
              <a:gd name="connsiteY0" fmla="*/ 53861 h 1816095"/>
              <a:gd name="connsiteX1" fmla="*/ 838630 w 2031746"/>
              <a:gd name="connsiteY1" fmla="*/ 718023 h 1816095"/>
              <a:gd name="connsiteX2" fmla="*/ 889348 w 2031746"/>
              <a:gd name="connsiteY2" fmla="*/ 1026955 h 1816095"/>
              <a:gd name="connsiteX3" fmla="*/ 0 w 2031746"/>
              <a:gd name="connsiteY3" fmla="*/ 1415262 h 1816095"/>
              <a:gd name="connsiteX4" fmla="*/ 501041 w 2031746"/>
              <a:gd name="connsiteY4" fmla="*/ 1390210 h 1816095"/>
              <a:gd name="connsiteX5" fmla="*/ 989556 w 2031746"/>
              <a:gd name="connsiteY5" fmla="*/ 1202320 h 1816095"/>
              <a:gd name="connsiteX6" fmla="*/ 989556 w 2031746"/>
              <a:gd name="connsiteY6" fmla="*/ 1565574 h 1816095"/>
              <a:gd name="connsiteX7" fmla="*/ 1077238 w 2031746"/>
              <a:gd name="connsiteY7" fmla="*/ 1816095 h 1816095"/>
              <a:gd name="connsiteX8" fmla="*/ 1189972 w 2031746"/>
              <a:gd name="connsiteY8" fmla="*/ 1578100 h 1816095"/>
              <a:gd name="connsiteX9" fmla="*/ 1152394 w 2031746"/>
              <a:gd name="connsiteY9" fmla="*/ 1152215 h 1816095"/>
              <a:gd name="connsiteX10" fmla="*/ 1503123 w 2031746"/>
              <a:gd name="connsiteY10" fmla="*/ 1302528 h 1816095"/>
              <a:gd name="connsiteX11" fmla="*/ 1866378 w 2031746"/>
              <a:gd name="connsiteY11" fmla="*/ 1390210 h 1816095"/>
              <a:gd name="connsiteX12" fmla="*/ 1653435 w 2031746"/>
              <a:gd name="connsiteY12" fmla="*/ 1139689 h 1816095"/>
              <a:gd name="connsiteX13" fmla="*/ 1215024 w 2031746"/>
              <a:gd name="connsiteY13" fmla="*/ 926747 h 1816095"/>
              <a:gd name="connsiteX14" fmla="*/ 1209814 w 2031746"/>
              <a:gd name="connsiteY14" fmla="*/ 660109 h 1816095"/>
              <a:gd name="connsiteX15" fmla="*/ 1514679 w 2031746"/>
              <a:gd name="connsiteY15" fmla="*/ 566345 h 1816095"/>
              <a:gd name="connsiteX16" fmla="*/ 2000048 w 2031746"/>
              <a:gd name="connsiteY16" fmla="*/ 596681 h 1816095"/>
              <a:gd name="connsiteX17" fmla="*/ 1696692 w 2031746"/>
              <a:gd name="connsiteY17" fmla="*/ 484006 h 1816095"/>
              <a:gd name="connsiteX18" fmla="*/ 2013377 w 2031746"/>
              <a:gd name="connsiteY18" fmla="*/ 327600 h 1816095"/>
              <a:gd name="connsiteX19" fmla="*/ 1198323 w 2031746"/>
              <a:gd name="connsiteY19" fmla="*/ 458004 h 1816095"/>
              <a:gd name="connsiteX20" fmla="*/ 1100680 w 2031746"/>
              <a:gd name="connsiteY20" fmla="*/ 0 h 1816095"/>
              <a:gd name="connsiteX21" fmla="*/ 939452 w 2031746"/>
              <a:gd name="connsiteY21" fmla="*/ 53861 h 1816095"/>
              <a:gd name="connsiteX0" fmla="*/ 939452 w 2031746"/>
              <a:gd name="connsiteY0" fmla="*/ 53861 h 1816095"/>
              <a:gd name="connsiteX1" fmla="*/ 964306 w 2031746"/>
              <a:gd name="connsiteY1" fmla="*/ 471005 h 1816095"/>
              <a:gd name="connsiteX2" fmla="*/ 838630 w 2031746"/>
              <a:gd name="connsiteY2" fmla="*/ 718023 h 1816095"/>
              <a:gd name="connsiteX3" fmla="*/ 889348 w 2031746"/>
              <a:gd name="connsiteY3" fmla="*/ 1026955 h 1816095"/>
              <a:gd name="connsiteX4" fmla="*/ 0 w 2031746"/>
              <a:gd name="connsiteY4" fmla="*/ 1415262 h 1816095"/>
              <a:gd name="connsiteX5" fmla="*/ 501041 w 2031746"/>
              <a:gd name="connsiteY5" fmla="*/ 1390210 h 1816095"/>
              <a:gd name="connsiteX6" fmla="*/ 989556 w 2031746"/>
              <a:gd name="connsiteY6" fmla="*/ 1202320 h 1816095"/>
              <a:gd name="connsiteX7" fmla="*/ 989556 w 2031746"/>
              <a:gd name="connsiteY7" fmla="*/ 1565574 h 1816095"/>
              <a:gd name="connsiteX8" fmla="*/ 1077238 w 2031746"/>
              <a:gd name="connsiteY8" fmla="*/ 1816095 h 1816095"/>
              <a:gd name="connsiteX9" fmla="*/ 1189972 w 2031746"/>
              <a:gd name="connsiteY9" fmla="*/ 1578100 h 1816095"/>
              <a:gd name="connsiteX10" fmla="*/ 1152394 w 2031746"/>
              <a:gd name="connsiteY10" fmla="*/ 1152215 h 1816095"/>
              <a:gd name="connsiteX11" fmla="*/ 1503123 w 2031746"/>
              <a:gd name="connsiteY11" fmla="*/ 1302528 h 1816095"/>
              <a:gd name="connsiteX12" fmla="*/ 1866378 w 2031746"/>
              <a:gd name="connsiteY12" fmla="*/ 1390210 h 1816095"/>
              <a:gd name="connsiteX13" fmla="*/ 1653435 w 2031746"/>
              <a:gd name="connsiteY13" fmla="*/ 1139689 h 1816095"/>
              <a:gd name="connsiteX14" fmla="*/ 1215024 w 2031746"/>
              <a:gd name="connsiteY14" fmla="*/ 926747 h 1816095"/>
              <a:gd name="connsiteX15" fmla="*/ 1209814 w 2031746"/>
              <a:gd name="connsiteY15" fmla="*/ 660109 h 1816095"/>
              <a:gd name="connsiteX16" fmla="*/ 1514679 w 2031746"/>
              <a:gd name="connsiteY16" fmla="*/ 566345 h 1816095"/>
              <a:gd name="connsiteX17" fmla="*/ 2000048 w 2031746"/>
              <a:gd name="connsiteY17" fmla="*/ 596681 h 1816095"/>
              <a:gd name="connsiteX18" fmla="*/ 1696692 w 2031746"/>
              <a:gd name="connsiteY18" fmla="*/ 484006 h 1816095"/>
              <a:gd name="connsiteX19" fmla="*/ 2013377 w 2031746"/>
              <a:gd name="connsiteY19" fmla="*/ 327600 h 1816095"/>
              <a:gd name="connsiteX20" fmla="*/ 1198323 w 2031746"/>
              <a:gd name="connsiteY20" fmla="*/ 458004 h 1816095"/>
              <a:gd name="connsiteX21" fmla="*/ 1100680 w 2031746"/>
              <a:gd name="connsiteY21" fmla="*/ 0 h 1816095"/>
              <a:gd name="connsiteX22" fmla="*/ 939452 w 2031746"/>
              <a:gd name="connsiteY22" fmla="*/ 53861 h 1816095"/>
              <a:gd name="connsiteX0" fmla="*/ 939452 w 2031746"/>
              <a:gd name="connsiteY0" fmla="*/ 53861 h 1816095"/>
              <a:gd name="connsiteX1" fmla="*/ 964306 w 2031746"/>
              <a:gd name="connsiteY1" fmla="*/ 471005 h 1816095"/>
              <a:gd name="connsiteX2" fmla="*/ 257921 w 2031746"/>
              <a:gd name="connsiteY2" fmla="*/ 774360 h 1816095"/>
              <a:gd name="connsiteX3" fmla="*/ 838630 w 2031746"/>
              <a:gd name="connsiteY3" fmla="*/ 718023 h 1816095"/>
              <a:gd name="connsiteX4" fmla="*/ 889348 w 2031746"/>
              <a:gd name="connsiteY4" fmla="*/ 1026955 h 1816095"/>
              <a:gd name="connsiteX5" fmla="*/ 0 w 2031746"/>
              <a:gd name="connsiteY5" fmla="*/ 1415262 h 1816095"/>
              <a:gd name="connsiteX6" fmla="*/ 501041 w 2031746"/>
              <a:gd name="connsiteY6" fmla="*/ 1390210 h 1816095"/>
              <a:gd name="connsiteX7" fmla="*/ 989556 w 2031746"/>
              <a:gd name="connsiteY7" fmla="*/ 1202320 h 1816095"/>
              <a:gd name="connsiteX8" fmla="*/ 989556 w 2031746"/>
              <a:gd name="connsiteY8" fmla="*/ 1565574 h 1816095"/>
              <a:gd name="connsiteX9" fmla="*/ 1077238 w 2031746"/>
              <a:gd name="connsiteY9" fmla="*/ 1816095 h 1816095"/>
              <a:gd name="connsiteX10" fmla="*/ 1189972 w 2031746"/>
              <a:gd name="connsiteY10" fmla="*/ 1578100 h 1816095"/>
              <a:gd name="connsiteX11" fmla="*/ 1152394 w 2031746"/>
              <a:gd name="connsiteY11" fmla="*/ 1152215 h 1816095"/>
              <a:gd name="connsiteX12" fmla="*/ 1503123 w 2031746"/>
              <a:gd name="connsiteY12" fmla="*/ 1302528 h 1816095"/>
              <a:gd name="connsiteX13" fmla="*/ 1866378 w 2031746"/>
              <a:gd name="connsiteY13" fmla="*/ 1390210 h 1816095"/>
              <a:gd name="connsiteX14" fmla="*/ 1653435 w 2031746"/>
              <a:gd name="connsiteY14" fmla="*/ 1139689 h 1816095"/>
              <a:gd name="connsiteX15" fmla="*/ 1215024 w 2031746"/>
              <a:gd name="connsiteY15" fmla="*/ 926747 h 1816095"/>
              <a:gd name="connsiteX16" fmla="*/ 1209814 w 2031746"/>
              <a:gd name="connsiteY16" fmla="*/ 660109 h 1816095"/>
              <a:gd name="connsiteX17" fmla="*/ 1514679 w 2031746"/>
              <a:gd name="connsiteY17" fmla="*/ 566345 h 1816095"/>
              <a:gd name="connsiteX18" fmla="*/ 2000048 w 2031746"/>
              <a:gd name="connsiteY18" fmla="*/ 596681 h 1816095"/>
              <a:gd name="connsiteX19" fmla="*/ 1696692 w 2031746"/>
              <a:gd name="connsiteY19" fmla="*/ 484006 h 1816095"/>
              <a:gd name="connsiteX20" fmla="*/ 2013377 w 2031746"/>
              <a:gd name="connsiteY20" fmla="*/ 327600 h 1816095"/>
              <a:gd name="connsiteX21" fmla="*/ 1198323 w 2031746"/>
              <a:gd name="connsiteY21" fmla="*/ 458004 h 1816095"/>
              <a:gd name="connsiteX22" fmla="*/ 1100680 w 2031746"/>
              <a:gd name="connsiteY22" fmla="*/ 0 h 1816095"/>
              <a:gd name="connsiteX23" fmla="*/ 939452 w 2031746"/>
              <a:gd name="connsiteY23" fmla="*/ 53861 h 1816095"/>
              <a:gd name="connsiteX0" fmla="*/ 939452 w 2031746"/>
              <a:gd name="connsiteY0" fmla="*/ 53861 h 1816095"/>
              <a:gd name="connsiteX1" fmla="*/ 964306 w 2031746"/>
              <a:gd name="connsiteY1" fmla="*/ 471005 h 1816095"/>
              <a:gd name="connsiteX2" fmla="*/ 257921 w 2031746"/>
              <a:gd name="connsiteY2" fmla="*/ 774360 h 1816095"/>
              <a:gd name="connsiteX3" fmla="*/ 838630 w 2031746"/>
              <a:gd name="connsiteY3" fmla="*/ 718023 h 1816095"/>
              <a:gd name="connsiteX4" fmla="*/ 889348 w 2031746"/>
              <a:gd name="connsiteY4" fmla="*/ 1026955 h 1816095"/>
              <a:gd name="connsiteX5" fmla="*/ 0 w 2031746"/>
              <a:gd name="connsiteY5" fmla="*/ 1415262 h 1816095"/>
              <a:gd name="connsiteX6" fmla="*/ 501041 w 2031746"/>
              <a:gd name="connsiteY6" fmla="*/ 1390210 h 1816095"/>
              <a:gd name="connsiteX7" fmla="*/ 989556 w 2031746"/>
              <a:gd name="connsiteY7" fmla="*/ 1202320 h 1816095"/>
              <a:gd name="connsiteX8" fmla="*/ 989556 w 2031746"/>
              <a:gd name="connsiteY8" fmla="*/ 1565574 h 1816095"/>
              <a:gd name="connsiteX9" fmla="*/ 1077238 w 2031746"/>
              <a:gd name="connsiteY9" fmla="*/ 1816095 h 1816095"/>
              <a:gd name="connsiteX10" fmla="*/ 1189972 w 2031746"/>
              <a:gd name="connsiteY10" fmla="*/ 1578100 h 1816095"/>
              <a:gd name="connsiteX11" fmla="*/ 1152394 w 2031746"/>
              <a:gd name="connsiteY11" fmla="*/ 1152215 h 1816095"/>
              <a:gd name="connsiteX12" fmla="*/ 1503123 w 2031746"/>
              <a:gd name="connsiteY12" fmla="*/ 1302528 h 1816095"/>
              <a:gd name="connsiteX13" fmla="*/ 1866378 w 2031746"/>
              <a:gd name="connsiteY13" fmla="*/ 1390210 h 1816095"/>
              <a:gd name="connsiteX14" fmla="*/ 1653435 w 2031746"/>
              <a:gd name="connsiteY14" fmla="*/ 1139689 h 1816095"/>
              <a:gd name="connsiteX15" fmla="*/ 1215024 w 2031746"/>
              <a:gd name="connsiteY15" fmla="*/ 926747 h 1816095"/>
              <a:gd name="connsiteX16" fmla="*/ 1209814 w 2031746"/>
              <a:gd name="connsiteY16" fmla="*/ 660109 h 1816095"/>
              <a:gd name="connsiteX17" fmla="*/ 1514679 w 2031746"/>
              <a:gd name="connsiteY17" fmla="*/ 566345 h 1816095"/>
              <a:gd name="connsiteX18" fmla="*/ 2000048 w 2031746"/>
              <a:gd name="connsiteY18" fmla="*/ 596681 h 1816095"/>
              <a:gd name="connsiteX19" fmla="*/ 1696692 w 2031746"/>
              <a:gd name="connsiteY19" fmla="*/ 484006 h 1816095"/>
              <a:gd name="connsiteX20" fmla="*/ 2013377 w 2031746"/>
              <a:gd name="connsiteY20" fmla="*/ 327600 h 1816095"/>
              <a:gd name="connsiteX21" fmla="*/ 1198323 w 2031746"/>
              <a:gd name="connsiteY21" fmla="*/ 458004 h 1816095"/>
              <a:gd name="connsiteX22" fmla="*/ 1100680 w 2031746"/>
              <a:gd name="connsiteY22" fmla="*/ 0 h 1816095"/>
              <a:gd name="connsiteX23" fmla="*/ 939452 w 2031746"/>
              <a:gd name="connsiteY23" fmla="*/ 53861 h 1816095"/>
              <a:gd name="connsiteX0" fmla="*/ 939452 w 2031746"/>
              <a:gd name="connsiteY0" fmla="*/ 53861 h 1816095"/>
              <a:gd name="connsiteX1" fmla="*/ 964306 w 2031746"/>
              <a:gd name="connsiteY1" fmla="*/ 471005 h 1816095"/>
              <a:gd name="connsiteX2" fmla="*/ 257921 w 2031746"/>
              <a:gd name="connsiteY2" fmla="*/ 774360 h 1816095"/>
              <a:gd name="connsiteX3" fmla="*/ 496272 w 2031746"/>
              <a:gd name="connsiteY3" fmla="*/ 778694 h 1816095"/>
              <a:gd name="connsiteX4" fmla="*/ 838630 w 2031746"/>
              <a:gd name="connsiteY4" fmla="*/ 718023 h 1816095"/>
              <a:gd name="connsiteX5" fmla="*/ 889348 w 2031746"/>
              <a:gd name="connsiteY5" fmla="*/ 1026955 h 1816095"/>
              <a:gd name="connsiteX6" fmla="*/ 0 w 2031746"/>
              <a:gd name="connsiteY6" fmla="*/ 1415262 h 1816095"/>
              <a:gd name="connsiteX7" fmla="*/ 501041 w 2031746"/>
              <a:gd name="connsiteY7" fmla="*/ 1390210 h 1816095"/>
              <a:gd name="connsiteX8" fmla="*/ 989556 w 2031746"/>
              <a:gd name="connsiteY8" fmla="*/ 1202320 h 1816095"/>
              <a:gd name="connsiteX9" fmla="*/ 989556 w 2031746"/>
              <a:gd name="connsiteY9" fmla="*/ 1565574 h 1816095"/>
              <a:gd name="connsiteX10" fmla="*/ 1077238 w 2031746"/>
              <a:gd name="connsiteY10" fmla="*/ 1816095 h 1816095"/>
              <a:gd name="connsiteX11" fmla="*/ 1189972 w 2031746"/>
              <a:gd name="connsiteY11" fmla="*/ 1578100 h 1816095"/>
              <a:gd name="connsiteX12" fmla="*/ 1152394 w 2031746"/>
              <a:gd name="connsiteY12" fmla="*/ 1152215 h 1816095"/>
              <a:gd name="connsiteX13" fmla="*/ 1503123 w 2031746"/>
              <a:gd name="connsiteY13" fmla="*/ 1302528 h 1816095"/>
              <a:gd name="connsiteX14" fmla="*/ 1866378 w 2031746"/>
              <a:gd name="connsiteY14" fmla="*/ 1390210 h 1816095"/>
              <a:gd name="connsiteX15" fmla="*/ 1653435 w 2031746"/>
              <a:gd name="connsiteY15" fmla="*/ 1139689 h 1816095"/>
              <a:gd name="connsiteX16" fmla="*/ 1215024 w 2031746"/>
              <a:gd name="connsiteY16" fmla="*/ 926747 h 1816095"/>
              <a:gd name="connsiteX17" fmla="*/ 1209814 w 2031746"/>
              <a:gd name="connsiteY17" fmla="*/ 660109 h 1816095"/>
              <a:gd name="connsiteX18" fmla="*/ 1514679 w 2031746"/>
              <a:gd name="connsiteY18" fmla="*/ 566345 h 1816095"/>
              <a:gd name="connsiteX19" fmla="*/ 2000048 w 2031746"/>
              <a:gd name="connsiteY19" fmla="*/ 596681 h 1816095"/>
              <a:gd name="connsiteX20" fmla="*/ 1696692 w 2031746"/>
              <a:gd name="connsiteY20" fmla="*/ 484006 h 1816095"/>
              <a:gd name="connsiteX21" fmla="*/ 2013377 w 2031746"/>
              <a:gd name="connsiteY21" fmla="*/ 327600 h 1816095"/>
              <a:gd name="connsiteX22" fmla="*/ 1198323 w 2031746"/>
              <a:gd name="connsiteY22" fmla="*/ 458004 h 1816095"/>
              <a:gd name="connsiteX23" fmla="*/ 1100680 w 2031746"/>
              <a:gd name="connsiteY23" fmla="*/ 0 h 1816095"/>
              <a:gd name="connsiteX24" fmla="*/ 939452 w 2031746"/>
              <a:gd name="connsiteY24" fmla="*/ 53861 h 1816095"/>
              <a:gd name="connsiteX0" fmla="*/ 939452 w 2031746"/>
              <a:gd name="connsiteY0" fmla="*/ 53861 h 1816095"/>
              <a:gd name="connsiteX1" fmla="*/ 964306 w 2031746"/>
              <a:gd name="connsiteY1" fmla="*/ 471005 h 1816095"/>
              <a:gd name="connsiteX2" fmla="*/ 257921 w 2031746"/>
              <a:gd name="connsiteY2" fmla="*/ 774360 h 1816095"/>
              <a:gd name="connsiteX3" fmla="*/ 496272 w 2031746"/>
              <a:gd name="connsiteY3" fmla="*/ 778694 h 1816095"/>
              <a:gd name="connsiteX4" fmla="*/ 444268 w 2031746"/>
              <a:gd name="connsiteY4" fmla="*/ 991043 h 1816095"/>
              <a:gd name="connsiteX5" fmla="*/ 838630 w 2031746"/>
              <a:gd name="connsiteY5" fmla="*/ 718023 h 1816095"/>
              <a:gd name="connsiteX6" fmla="*/ 889348 w 2031746"/>
              <a:gd name="connsiteY6" fmla="*/ 1026955 h 1816095"/>
              <a:gd name="connsiteX7" fmla="*/ 0 w 2031746"/>
              <a:gd name="connsiteY7" fmla="*/ 1415262 h 1816095"/>
              <a:gd name="connsiteX8" fmla="*/ 501041 w 2031746"/>
              <a:gd name="connsiteY8" fmla="*/ 1390210 h 1816095"/>
              <a:gd name="connsiteX9" fmla="*/ 989556 w 2031746"/>
              <a:gd name="connsiteY9" fmla="*/ 1202320 h 1816095"/>
              <a:gd name="connsiteX10" fmla="*/ 989556 w 2031746"/>
              <a:gd name="connsiteY10" fmla="*/ 1565574 h 1816095"/>
              <a:gd name="connsiteX11" fmla="*/ 1077238 w 2031746"/>
              <a:gd name="connsiteY11" fmla="*/ 1816095 h 1816095"/>
              <a:gd name="connsiteX12" fmla="*/ 1189972 w 2031746"/>
              <a:gd name="connsiteY12" fmla="*/ 1578100 h 1816095"/>
              <a:gd name="connsiteX13" fmla="*/ 1152394 w 2031746"/>
              <a:gd name="connsiteY13" fmla="*/ 1152215 h 1816095"/>
              <a:gd name="connsiteX14" fmla="*/ 1503123 w 2031746"/>
              <a:gd name="connsiteY14" fmla="*/ 1302528 h 1816095"/>
              <a:gd name="connsiteX15" fmla="*/ 1866378 w 2031746"/>
              <a:gd name="connsiteY15" fmla="*/ 1390210 h 1816095"/>
              <a:gd name="connsiteX16" fmla="*/ 1653435 w 2031746"/>
              <a:gd name="connsiteY16" fmla="*/ 1139689 h 1816095"/>
              <a:gd name="connsiteX17" fmla="*/ 1215024 w 2031746"/>
              <a:gd name="connsiteY17" fmla="*/ 926747 h 1816095"/>
              <a:gd name="connsiteX18" fmla="*/ 1209814 w 2031746"/>
              <a:gd name="connsiteY18" fmla="*/ 660109 h 1816095"/>
              <a:gd name="connsiteX19" fmla="*/ 1514679 w 2031746"/>
              <a:gd name="connsiteY19" fmla="*/ 566345 h 1816095"/>
              <a:gd name="connsiteX20" fmla="*/ 2000048 w 2031746"/>
              <a:gd name="connsiteY20" fmla="*/ 596681 h 1816095"/>
              <a:gd name="connsiteX21" fmla="*/ 1696692 w 2031746"/>
              <a:gd name="connsiteY21" fmla="*/ 484006 h 1816095"/>
              <a:gd name="connsiteX22" fmla="*/ 2013377 w 2031746"/>
              <a:gd name="connsiteY22" fmla="*/ 327600 h 1816095"/>
              <a:gd name="connsiteX23" fmla="*/ 1198323 w 2031746"/>
              <a:gd name="connsiteY23" fmla="*/ 458004 h 1816095"/>
              <a:gd name="connsiteX24" fmla="*/ 1100680 w 2031746"/>
              <a:gd name="connsiteY24" fmla="*/ 0 h 1816095"/>
              <a:gd name="connsiteX25" fmla="*/ 939452 w 2031746"/>
              <a:gd name="connsiteY25" fmla="*/ 53861 h 1816095"/>
              <a:gd name="connsiteX0" fmla="*/ 939452 w 2031746"/>
              <a:gd name="connsiteY0" fmla="*/ 53861 h 1816095"/>
              <a:gd name="connsiteX1" fmla="*/ 964306 w 2031746"/>
              <a:gd name="connsiteY1" fmla="*/ 471005 h 1816095"/>
              <a:gd name="connsiteX2" fmla="*/ 257921 w 2031746"/>
              <a:gd name="connsiteY2" fmla="*/ 774360 h 1816095"/>
              <a:gd name="connsiteX3" fmla="*/ 496272 w 2031746"/>
              <a:gd name="connsiteY3" fmla="*/ 778694 h 1816095"/>
              <a:gd name="connsiteX4" fmla="*/ 444268 w 2031746"/>
              <a:gd name="connsiteY4" fmla="*/ 991043 h 1816095"/>
              <a:gd name="connsiteX5" fmla="*/ 669618 w 2031746"/>
              <a:gd name="connsiteY5" fmla="*/ 739691 h 1816095"/>
              <a:gd name="connsiteX6" fmla="*/ 838630 w 2031746"/>
              <a:gd name="connsiteY6" fmla="*/ 718023 h 1816095"/>
              <a:gd name="connsiteX7" fmla="*/ 889348 w 2031746"/>
              <a:gd name="connsiteY7" fmla="*/ 1026955 h 1816095"/>
              <a:gd name="connsiteX8" fmla="*/ 0 w 2031746"/>
              <a:gd name="connsiteY8" fmla="*/ 1415262 h 1816095"/>
              <a:gd name="connsiteX9" fmla="*/ 501041 w 2031746"/>
              <a:gd name="connsiteY9" fmla="*/ 1390210 h 1816095"/>
              <a:gd name="connsiteX10" fmla="*/ 989556 w 2031746"/>
              <a:gd name="connsiteY10" fmla="*/ 1202320 h 1816095"/>
              <a:gd name="connsiteX11" fmla="*/ 989556 w 2031746"/>
              <a:gd name="connsiteY11" fmla="*/ 1565574 h 1816095"/>
              <a:gd name="connsiteX12" fmla="*/ 1077238 w 2031746"/>
              <a:gd name="connsiteY12" fmla="*/ 1816095 h 1816095"/>
              <a:gd name="connsiteX13" fmla="*/ 1189972 w 2031746"/>
              <a:gd name="connsiteY13" fmla="*/ 1578100 h 1816095"/>
              <a:gd name="connsiteX14" fmla="*/ 1152394 w 2031746"/>
              <a:gd name="connsiteY14" fmla="*/ 1152215 h 1816095"/>
              <a:gd name="connsiteX15" fmla="*/ 1503123 w 2031746"/>
              <a:gd name="connsiteY15" fmla="*/ 1302528 h 1816095"/>
              <a:gd name="connsiteX16" fmla="*/ 1866378 w 2031746"/>
              <a:gd name="connsiteY16" fmla="*/ 1390210 h 1816095"/>
              <a:gd name="connsiteX17" fmla="*/ 1653435 w 2031746"/>
              <a:gd name="connsiteY17" fmla="*/ 1139689 h 1816095"/>
              <a:gd name="connsiteX18" fmla="*/ 1215024 w 2031746"/>
              <a:gd name="connsiteY18" fmla="*/ 926747 h 1816095"/>
              <a:gd name="connsiteX19" fmla="*/ 1209814 w 2031746"/>
              <a:gd name="connsiteY19" fmla="*/ 660109 h 1816095"/>
              <a:gd name="connsiteX20" fmla="*/ 1514679 w 2031746"/>
              <a:gd name="connsiteY20" fmla="*/ 566345 h 1816095"/>
              <a:gd name="connsiteX21" fmla="*/ 2000048 w 2031746"/>
              <a:gd name="connsiteY21" fmla="*/ 596681 h 1816095"/>
              <a:gd name="connsiteX22" fmla="*/ 1696692 w 2031746"/>
              <a:gd name="connsiteY22" fmla="*/ 484006 h 1816095"/>
              <a:gd name="connsiteX23" fmla="*/ 2013377 w 2031746"/>
              <a:gd name="connsiteY23" fmla="*/ 327600 h 1816095"/>
              <a:gd name="connsiteX24" fmla="*/ 1198323 w 2031746"/>
              <a:gd name="connsiteY24" fmla="*/ 458004 h 1816095"/>
              <a:gd name="connsiteX25" fmla="*/ 1100680 w 2031746"/>
              <a:gd name="connsiteY25" fmla="*/ 0 h 1816095"/>
              <a:gd name="connsiteX26" fmla="*/ 939452 w 2031746"/>
              <a:gd name="connsiteY26" fmla="*/ 53861 h 1816095"/>
              <a:gd name="connsiteX0" fmla="*/ 939452 w 2031746"/>
              <a:gd name="connsiteY0" fmla="*/ 53861 h 1816095"/>
              <a:gd name="connsiteX1" fmla="*/ 964306 w 2031746"/>
              <a:gd name="connsiteY1" fmla="*/ 471005 h 1816095"/>
              <a:gd name="connsiteX2" fmla="*/ 257921 w 2031746"/>
              <a:gd name="connsiteY2" fmla="*/ 774360 h 1816095"/>
              <a:gd name="connsiteX3" fmla="*/ 496272 w 2031746"/>
              <a:gd name="connsiteY3" fmla="*/ 778694 h 1816095"/>
              <a:gd name="connsiteX4" fmla="*/ 444268 w 2031746"/>
              <a:gd name="connsiteY4" fmla="*/ 991043 h 1816095"/>
              <a:gd name="connsiteX5" fmla="*/ 669618 w 2031746"/>
              <a:gd name="connsiteY5" fmla="*/ 739691 h 1816095"/>
              <a:gd name="connsiteX6" fmla="*/ 838630 w 2031746"/>
              <a:gd name="connsiteY6" fmla="*/ 718023 h 1816095"/>
              <a:gd name="connsiteX7" fmla="*/ 889348 w 2031746"/>
              <a:gd name="connsiteY7" fmla="*/ 1026955 h 1816095"/>
              <a:gd name="connsiteX8" fmla="*/ 0 w 2031746"/>
              <a:gd name="connsiteY8" fmla="*/ 1415262 h 1816095"/>
              <a:gd name="connsiteX9" fmla="*/ 501041 w 2031746"/>
              <a:gd name="connsiteY9" fmla="*/ 1390210 h 1816095"/>
              <a:gd name="connsiteX10" fmla="*/ 989556 w 2031746"/>
              <a:gd name="connsiteY10" fmla="*/ 1202320 h 1816095"/>
              <a:gd name="connsiteX11" fmla="*/ 989556 w 2031746"/>
              <a:gd name="connsiteY11" fmla="*/ 1565574 h 1816095"/>
              <a:gd name="connsiteX12" fmla="*/ 1077238 w 2031746"/>
              <a:gd name="connsiteY12" fmla="*/ 1816095 h 1816095"/>
              <a:gd name="connsiteX13" fmla="*/ 1189972 w 2031746"/>
              <a:gd name="connsiteY13" fmla="*/ 1578100 h 1816095"/>
              <a:gd name="connsiteX14" fmla="*/ 1152394 w 2031746"/>
              <a:gd name="connsiteY14" fmla="*/ 1152215 h 1816095"/>
              <a:gd name="connsiteX15" fmla="*/ 1503123 w 2031746"/>
              <a:gd name="connsiteY15" fmla="*/ 1302528 h 1816095"/>
              <a:gd name="connsiteX16" fmla="*/ 1866378 w 2031746"/>
              <a:gd name="connsiteY16" fmla="*/ 1390210 h 1816095"/>
              <a:gd name="connsiteX17" fmla="*/ 1653435 w 2031746"/>
              <a:gd name="connsiteY17" fmla="*/ 1139689 h 1816095"/>
              <a:gd name="connsiteX18" fmla="*/ 1215024 w 2031746"/>
              <a:gd name="connsiteY18" fmla="*/ 926747 h 1816095"/>
              <a:gd name="connsiteX19" fmla="*/ 1209814 w 2031746"/>
              <a:gd name="connsiteY19" fmla="*/ 660109 h 1816095"/>
              <a:gd name="connsiteX20" fmla="*/ 1514679 w 2031746"/>
              <a:gd name="connsiteY20" fmla="*/ 566345 h 1816095"/>
              <a:gd name="connsiteX21" fmla="*/ 2000048 w 2031746"/>
              <a:gd name="connsiteY21" fmla="*/ 596681 h 1816095"/>
              <a:gd name="connsiteX22" fmla="*/ 1696692 w 2031746"/>
              <a:gd name="connsiteY22" fmla="*/ 484006 h 1816095"/>
              <a:gd name="connsiteX23" fmla="*/ 2013377 w 2031746"/>
              <a:gd name="connsiteY23" fmla="*/ 327600 h 1816095"/>
              <a:gd name="connsiteX24" fmla="*/ 1198323 w 2031746"/>
              <a:gd name="connsiteY24" fmla="*/ 458004 h 1816095"/>
              <a:gd name="connsiteX25" fmla="*/ 1100680 w 2031746"/>
              <a:gd name="connsiteY25" fmla="*/ 0 h 1816095"/>
              <a:gd name="connsiteX26" fmla="*/ 939452 w 2031746"/>
              <a:gd name="connsiteY26" fmla="*/ 53861 h 1816095"/>
              <a:gd name="connsiteX0" fmla="*/ 939452 w 2031746"/>
              <a:gd name="connsiteY0" fmla="*/ 53861 h 1816095"/>
              <a:gd name="connsiteX1" fmla="*/ 964306 w 2031746"/>
              <a:gd name="connsiteY1" fmla="*/ 471005 h 1816095"/>
              <a:gd name="connsiteX2" fmla="*/ 257921 w 2031746"/>
              <a:gd name="connsiteY2" fmla="*/ 774360 h 1816095"/>
              <a:gd name="connsiteX3" fmla="*/ 500605 w 2031746"/>
              <a:gd name="connsiteY3" fmla="*/ 709355 h 1816095"/>
              <a:gd name="connsiteX4" fmla="*/ 444268 w 2031746"/>
              <a:gd name="connsiteY4" fmla="*/ 991043 h 1816095"/>
              <a:gd name="connsiteX5" fmla="*/ 669618 w 2031746"/>
              <a:gd name="connsiteY5" fmla="*/ 739691 h 1816095"/>
              <a:gd name="connsiteX6" fmla="*/ 838630 w 2031746"/>
              <a:gd name="connsiteY6" fmla="*/ 718023 h 1816095"/>
              <a:gd name="connsiteX7" fmla="*/ 889348 w 2031746"/>
              <a:gd name="connsiteY7" fmla="*/ 1026955 h 1816095"/>
              <a:gd name="connsiteX8" fmla="*/ 0 w 2031746"/>
              <a:gd name="connsiteY8" fmla="*/ 1415262 h 1816095"/>
              <a:gd name="connsiteX9" fmla="*/ 501041 w 2031746"/>
              <a:gd name="connsiteY9" fmla="*/ 1390210 h 1816095"/>
              <a:gd name="connsiteX10" fmla="*/ 989556 w 2031746"/>
              <a:gd name="connsiteY10" fmla="*/ 1202320 h 1816095"/>
              <a:gd name="connsiteX11" fmla="*/ 989556 w 2031746"/>
              <a:gd name="connsiteY11" fmla="*/ 1565574 h 1816095"/>
              <a:gd name="connsiteX12" fmla="*/ 1077238 w 2031746"/>
              <a:gd name="connsiteY12" fmla="*/ 1816095 h 1816095"/>
              <a:gd name="connsiteX13" fmla="*/ 1189972 w 2031746"/>
              <a:gd name="connsiteY13" fmla="*/ 1578100 h 1816095"/>
              <a:gd name="connsiteX14" fmla="*/ 1152394 w 2031746"/>
              <a:gd name="connsiteY14" fmla="*/ 1152215 h 1816095"/>
              <a:gd name="connsiteX15" fmla="*/ 1503123 w 2031746"/>
              <a:gd name="connsiteY15" fmla="*/ 1302528 h 1816095"/>
              <a:gd name="connsiteX16" fmla="*/ 1866378 w 2031746"/>
              <a:gd name="connsiteY16" fmla="*/ 1390210 h 1816095"/>
              <a:gd name="connsiteX17" fmla="*/ 1653435 w 2031746"/>
              <a:gd name="connsiteY17" fmla="*/ 1139689 h 1816095"/>
              <a:gd name="connsiteX18" fmla="*/ 1215024 w 2031746"/>
              <a:gd name="connsiteY18" fmla="*/ 926747 h 1816095"/>
              <a:gd name="connsiteX19" fmla="*/ 1209814 w 2031746"/>
              <a:gd name="connsiteY19" fmla="*/ 660109 h 1816095"/>
              <a:gd name="connsiteX20" fmla="*/ 1514679 w 2031746"/>
              <a:gd name="connsiteY20" fmla="*/ 566345 h 1816095"/>
              <a:gd name="connsiteX21" fmla="*/ 2000048 w 2031746"/>
              <a:gd name="connsiteY21" fmla="*/ 596681 h 1816095"/>
              <a:gd name="connsiteX22" fmla="*/ 1696692 w 2031746"/>
              <a:gd name="connsiteY22" fmla="*/ 484006 h 1816095"/>
              <a:gd name="connsiteX23" fmla="*/ 2013377 w 2031746"/>
              <a:gd name="connsiteY23" fmla="*/ 327600 h 1816095"/>
              <a:gd name="connsiteX24" fmla="*/ 1198323 w 2031746"/>
              <a:gd name="connsiteY24" fmla="*/ 458004 h 1816095"/>
              <a:gd name="connsiteX25" fmla="*/ 1100680 w 2031746"/>
              <a:gd name="connsiteY25" fmla="*/ 0 h 1816095"/>
              <a:gd name="connsiteX26" fmla="*/ 939452 w 2031746"/>
              <a:gd name="connsiteY26" fmla="*/ 53861 h 1816095"/>
              <a:gd name="connsiteX0" fmla="*/ 939452 w 2031746"/>
              <a:gd name="connsiteY0" fmla="*/ 53861 h 1816095"/>
              <a:gd name="connsiteX1" fmla="*/ 964306 w 2031746"/>
              <a:gd name="connsiteY1" fmla="*/ 471005 h 1816095"/>
              <a:gd name="connsiteX2" fmla="*/ 10903 w 2031746"/>
              <a:gd name="connsiteY2" fmla="*/ 830697 h 1816095"/>
              <a:gd name="connsiteX3" fmla="*/ 500605 w 2031746"/>
              <a:gd name="connsiteY3" fmla="*/ 709355 h 1816095"/>
              <a:gd name="connsiteX4" fmla="*/ 444268 w 2031746"/>
              <a:gd name="connsiteY4" fmla="*/ 991043 h 1816095"/>
              <a:gd name="connsiteX5" fmla="*/ 669618 w 2031746"/>
              <a:gd name="connsiteY5" fmla="*/ 739691 h 1816095"/>
              <a:gd name="connsiteX6" fmla="*/ 838630 w 2031746"/>
              <a:gd name="connsiteY6" fmla="*/ 718023 h 1816095"/>
              <a:gd name="connsiteX7" fmla="*/ 889348 w 2031746"/>
              <a:gd name="connsiteY7" fmla="*/ 1026955 h 1816095"/>
              <a:gd name="connsiteX8" fmla="*/ 0 w 2031746"/>
              <a:gd name="connsiteY8" fmla="*/ 1415262 h 1816095"/>
              <a:gd name="connsiteX9" fmla="*/ 501041 w 2031746"/>
              <a:gd name="connsiteY9" fmla="*/ 1390210 h 1816095"/>
              <a:gd name="connsiteX10" fmla="*/ 989556 w 2031746"/>
              <a:gd name="connsiteY10" fmla="*/ 1202320 h 1816095"/>
              <a:gd name="connsiteX11" fmla="*/ 989556 w 2031746"/>
              <a:gd name="connsiteY11" fmla="*/ 1565574 h 1816095"/>
              <a:gd name="connsiteX12" fmla="*/ 1077238 w 2031746"/>
              <a:gd name="connsiteY12" fmla="*/ 1816095 h 1816095"/>
              <a:gd name="connsiteX13" fmla="*/ 1189972 w 2031746"/>
              <a:gd name="connsiteY13" fmla="*/ 1578100 h 1816095"/>
              <a:gd name="connsiteX14" fmla="*/ 1152394 w 2031746"/>
              <a:gd name="connsiteY14" fmla="*/ 1152215 h 1816095"/>
              <a:gd name="connsiteX15" fmla="*/ 1503123 w 2031746"/>
              <a:gd name="connsiteY15" fmla="*/ 1302528 h 1816095"/>
              <a:gd name="connsiteX16" fmla="*/ 1866378 w 2031746"/>
              <a:gd name="connsiteY16" fmla="*/ 1390210 h 1816095"/>
              <a:gd name="connsiteX17" fmla="*/ 1653435 w 2031746"/>
              <a:gd name="connsiteY17" fmla="*/ 1139689 h 1816095"/>
              <a:gd name="connsiteX18" fmla="*/ 1215024 w 2031746"/>
              <a:gd name="connsiteY18" fmla="*/ 926747 h 1816095"/>
              <a:gd name="connsiteX19" fmla="*/ 1209814 w 2031746"/>
              <a:gd name="connsiteY19" fmla="*/ 660109 h 1816095"/>
              <a:gd name="connsiteX20" fmla="*/ 1514679 w 2031746"/>
              <a:gd name="connsiteY20" fmla="*/ 566345 h 1816095"/>
              <a:gd name="connsiteX21" fmla="*/ 2000048 w 2031746"/>
              <a:gd name="connsiteY21" fmla="*/ 596681 h 1816095"/>
              <a:gd name="connsiteX22" fmla="*/ 1696692 w 2031746"/>
              <a:gd name="connsiteY22" fmla="*/ 484006 h 1816095"/>
              <a:gd name="connsiteX23" fmla="*/ 2013377 w 2031746"/>
              <a:gd name="connsiteY23" fmla="*/ 327600 h 1816095"/>
              <a:gd name="connsiteX24" fmla="*/ 1198323 w 2031746"/>
              <a:gd name="connsiteY24" fmla="*/ 458004 h 1816095"/>
              <a:gd name="connsiteX25" fmla="*/ 1100680 w 2031746"/>
              <a:gd name="connsiteY25" fmla="*/ 0 h 1816095"/>
              <a:gd name="connsiteX26" fmla="*/ 939452 w 2031746"/>
              <a:gd name="connsiteY26" fmla="*/ 53861 h 1816095"/>
              <a:gd name="connsiteX0" fmla="*/ 939452 w 2031746"/>
              <a:gd name="connsiteY0" fmla="*/ 53861 h 1816095"/>
              <a:gd name="connsiteX1" fmla="*/ 964306 w 2031746"/>
              <a:gd name="connsiteY1" fmla="*/ 471005 h 1816095"/>
              <a:gd name="connsiteX2" fmla="*/ 10903 w 2031746"/>
              <a:gd name="connsiteY2" fmla="*/ 830697 h 1816095"/>
              <a:gd name="connsiteX3" fmla="*/ 500605 w 2031746"/>
              <a:gd name="connsiteY3" fmla="*/ 709355 h 1816095"/>
              <a:gd name="connsiteX4" fmla="*/ 444268 w 2031746"/>
              <a:gd name="connsiteY4" fmla="*/ 991043 h 1816095"/>
              <a:gd name="connsiteX5" fmla="*/ 669618 w 2031746"/>
              <a:gd name="connsiteY5" fmla="*/ 739691 h 1816095"/>
              <a:gd name="connsiteX6" fmla="*/ 838630 w 2031746"/>
              <a:gd name="connsiteY6" fmla="*/ 718023 h 1816095"/>
              <a:gd name="connsiteX7" fmla="*/ 889348 w 2031746"/>
              <a:gd name="connsiteY7" fmla="*/ 1026955 h 1816095"/>
              <a:gd name="connsiteX8" fmla="*/ 0 w 2031746"/>
              <a:gd name="connsiteY8" fmla="*/ 1415262 h 1816095"/>
              <a:gd name="connsiteX9" fmla="*/ 501041 w 2031746"/>
              <a:gd name="connsiteY9" fmla="*/ 1390210 h 1816095"/>
              <a:gd name="connsiteX10" fmla="*/ 989556 w 2031746"/>
              <a:gd name="connsiteY10" fmla="*/ 1202320 h 1816095"/>
              <a:gd name="connsiteX11" fmla="*/ 989556 w 2031746"/>
              <a:gd name="connsiteY11" fmla="*/ 1565574 h 1816095"/>
              <a:gd name="connsiteX12" fmla="*/ 1077238 w 2031746"/>
              <a:gd name="connsiteY12" fmla="*/ 1816095 h 1816095"/>
              <a:gd name="connsiteX13" fmla="*/ 1189972 w 2031746"/>
              <a:gd name="connsiteY13" fmla="*/ 1578100 h 1816095"/>
              <a:gd name="connsiteX14" fmla="*/ 1226066 w 2031746"/>
              <a:gd name="connsiteY14" fmla="*/ 1087211 h 1816095"/>
              <a:gd name="connsiteX15" fmla="*/ 1503123 w 2031746"/>
              <a:gd name="connsiteY15" fmla="*/ 1302528 h 1816095"/>
              <a:gd name="connsiteX16" fmla="*/ 1866378 w 2031746"/>
              <a:gd name="connsiteY16" fmla="*/ 1390210 h 1816095"/>
              <a:gd name="connsiteX17" fmla="*/ 1653435 w 2031746"/>
              <a:gd name="connsiteY17" fmla="*/ 1139689 h 1816095"/>
              <a:gd name="connsiteX18" fmla="*/ 1215024 w 2031746"/>
              <a:gd name="connsiteY18" fmla="*/ 926747 h 1816095"/>
              <a:gd name="connsiteX19" fmla="*/ 1209814 w 2031746"/>
              <a:gd name="connsiteY19" fmla="*/ 660109 h 1816095"/>
              <a:gd name="connsiteX20" fmla="*/ 1514679 w 2031746"/>
              <a:gd name="connsiteY20" fmla="*/ 566345 h 1816095"/>
              <a:gd name="connsiteX21" fmla="*/ 2000048 w 2031746"/>
              <a:gd name="connsiteY21" fmla="*/ 596681 h 1816095"/>
              <a:gd name="connsiteX22" fmla="*/ 1696692 w 2031746"/>
              <a:gd name="connsiteY22" fmla="*/ 484006 h 1816095"/>
              <a:gd name="connsiteX23" fmla="*/ 2013377 w 2031746"/>
              <a:gd name="connsiteY23" fmla="*/ 327600 h 1816095"/>
              <a:gd name="connsiteX24" fmla="*/ 1198323 w 2031746"/>
              <a:gd name="connsiteY24" fmla="*/ 458004 h 1816095"/>
              <a:gd name="connsiteX25" fmla="*/ 1100680 w 2031746"/>
              <a:gd name="connsiteY25" fmla="*/ 0 h 1816095"/>
              <a:gd name="connsiteX26" fmla="*/ 939452 w 2031746"/>
              <a:gd name="connsiteY26" fmla="*/ 53861 h 1816095"/>
              <a:gd name="connsiteX0" fmla="*/ 939452 w 2031746"/>
              <a:gd name="connsiteY0" fmla="*/ 53861 h 1816095"/>
              <a:gd name="connsiteX1" fmla="*/ 964306 w 2031746"/>
              <a:gd name="connsiteY1" fmla="*/ 471005 h 1816095"/>
              <a:gd name="connsiteX2" fmla="*/ 10903 w 2031746"/>
              <a:gd name="connsiteY2" fmla="*/ 830697 h 1816095"/>
              <a:gd name="connsiteX3" fmla="*/ 500605 w 2031746"/>
              <a:gd name="connsiteY3" fmla="*/ 709355 h 1816095"/>
              <a:gd name="connsiteX4" fmla="*/ 444268 w 2031746"/>
              <a:gd name="connsiteY4" fmla="*/ 991043 h 1816095"/>
              <a:gd name="connsiteX5" fmla="*/ 669618 w 2031746"/>
              <a:gd name="connsiteY5" fmla="*/ 739691 h 1816095"/>
              <a:gd name="connsiteX6" fmla="*/ 838630 w 2031746"/>
              <a:gd name="connsiteY6" fmla="*/ 718023 h 1816095"/>
              <a:gd name="connsiteX7" fmla="*/ 889348 w 2031746"/>
              <a:gd name="connsiteY7" fmla="*/ 1026955 h 1816095"/>
              <a:gd name="connsiteX8" fmla="*/ 0 w 2031746"/>
              <a:gd name="connsiteY8" fmla="*/ 1415262 h 1816095"/>
              <a:gd name="connsiteX9" fmla="*/ 501041 w 2031746"/>
              <a:gd name="connsiteY9" fmla="*/ 1390210 h 1816095"/>
              <a:gd name="connsiteX10" fmla="*/ 989556 w 2031746"/>
              <a:gd name="connsiteY10" fmla="*/ 1202320 h 1816095"/>
              <a:gd name="connsiteX11" fmla="*/ 989556 w 2031746"/>
              <a:gd name="connsiteY11" fmla="*/ 1565574 h 1816095"/>
              <a:gd name="connsiteX12" fmla="*/ 1077238 w 2031746"/>
              <a:gd name="connsiteY12" fmla="*/ 1816095 h 1816095"/>
              <a:gd name="connsiteX13" fmla="*/ 1189972 w 2031746"/>
              <a:gd name="connsiteY13" fmla="*/ 1578100 h 1816095"/>
              <a:gd name="connsiteX14" fmla="*/ 1367335 w 2031746"/>
              <a:gd name="connsiteY14" fmla="*/ 1476411 h 1816095"/>
              <a:gd name="connsiteX15" fmla="*/ 1226066 w 2031746"/>
              <a:gd name="connsiteY15" fmla="*/ 1087211 h 1816095"/>
              <a:gd name="connsiteX16" fmla="*/ 1503123 w 2031746"/>
              <a:gd name="connsiteY16" fmla="*/ 1302528 h 1816095"/>
              <a:gd name="connsiteX17" fmla="*/ 1866378 w 2031746"/>
              <a:gd name="connsiteY17" fmla="*/ 1390210 h 1816095"/>
              <a:gd name="connsiteX18" fmla="*/ 1653435 w 2031746"/>
              <a:gd name="connsiteY18" fmla="*/ 1139689 h 1816095"/>
              <a:gd name="connsiteX19" fmla="*/ 1215024 w 2031746"/>
              <a:gd name="connsiteY19" fmla="*/ 926747 h 1816095"/>
              <a:gd name="connsiteX20" fmla="*/ 1209814 w 2031746"/>
              <a:gd name="connsiteY20" fmla="*/ 660109 h 1816095"/>
              <a:gd name="connsiteX21" fmla="*/ 1514679 w 2031746"/>
              <a:gd name="connsiteY21" fmla="*/ 566345 h 1816095"/>
              <a:gd name="connsiteX22" fmla="*/ 2000048 w 2031746"/>
              <a:gd name="connsiteY22" fmla="*/ 596681 h 1816095"/>
              <a:gd name="connsiteX23" fmla="*/ 1696692 w 2031746"/>
              <a:gd name="connsiteY23" fmla="*/ 484006 h 1816095"/>
              <a:gd name="connsiteX24" fmla="*/ 2013377 w 2031746"/>
              <a:gd name="connsiteY24" fmla="*/ 327600 h 1816095"/>
              <a:gd name="connsiteX25" fmla="*/ 1198323 w 2031746"/>
              <a:gd name="connsiteY25" fmla="*/ 458004 h 1816095"/>
              <a:gd name="connsiteX26" fmla="*/ 1100680 w 2031746"/>
              <a:gd name="connsiteY26" fmla="*/ 0 h 1816095"/>
              <a:gd name="connsiteX27" fmla="*/ 939452 w 2031746"/>
              <a:gd name="connsiteY27" fmla="*/ 53861 h 1816095"/>
              <a:gd name="connsiteX0" fmla="*/ 939452 w 2031746"/>
              <a:gd name="connsiteY0" fmla="*/ 53861 h 1816095"/>
              <a:gd name="connsiteX1" fmla="*/ 964306 w 2031746"/>
              <a:gd name="connsiteY1" fmla="*/ 471005 h 1816095"/>
              <a:gd name="connsiteX2" fmla="*/ 10903 w 2031746"/>
              <a:gd name="connsiteY2" fmla="*/ 830697 h 1816095"/>
              <a:gd name="connsiteX3" fmla="*/ 500605 w 2031746"/>
              <a:gd name="connsiteY3" fmla="*/ 709355 h 1816095"/>
              <a:gd name="connsiteX4" fmla="*/ 444268 w 2031746"/>
              <a:gd name="connsiteY4" fmla="*/ 991043 h 1816095"/>
              <a:gd name="connsiteX5" fmla="*/ 669618 w 2031746"/>
              <a:gd name="connsiteY5" fmla="*/ 739691 h 1816095"/>
              <a:gd name="connsiteX6" fmla="*/ 838630 w 2031746"/>
              <a:gd name="connsiteY6" fmla="*/ 718023 h 1816095"/>
              <a:gd name="connsiteX7" fmla="*/ 889348 w 2031746"/>
              <a:gd name="connsiteY7" fmla="*/ 1026955 h 1816095"/>
              <a:gd name="connsiteX8" fmla="*/ 0 w 2031746"/>
              <a:gd name="connsiteY8" fmla="*/ 1415262 h 1816095"/>
              <a:gd name="connsiteX9" fmla="*/ 501041 w 2031746"/>
              <a:gd name="connsiteY9" fmla="*/ 1390210 h 1816095"/>
              <a:gd name="connsiteX10" fmla="*/ 989556 w 2031746"/>
              <a:gd name="connsiteY10" fmla="*/ 1202320 h 1816095"/>
              <a:gd name="connsiteX11" fmla="*/ 989556 w 2031746"/>
              <a:gd name="connsiteY11" fmla="*/ 1565574 h 1816095"/>
              <a:gd name="connsiteX12" fmla="*/ 1077238 w 2031746"/>
              <a:gd name="connsiteY12" fmla="*/ 1816095 h 1816095"/>
              <a:gd name="connsiteX13" fmla="*/ 1189972 w 2031746"/>
              <a:gd name="connsiteY13" fmla="*/ 1578100 h 1816095"/>
              <a:gd name="connsiteX14" fmla="*/ 1367335 w 2031746"/>
              <a:gd name="connsiteY14" fmla="*/ 1476411 h 1816095"/>
              <a:gd name="connsiteX15" fmla="*/ 1226066 w 2031746"/>
              <a:gd name="connsiteY15" fmla="*/ 1087211 h 1816095"/>
              <a:gd name="connsiteX16" fmla="*/ 1503123 w 2031746"/>
              <a:gd name="connsiteY16" fmla="*/ 1302528 h 1816095"/>
              <a:gd name="connsiteX17" fmla="*/ 1866378 w 2031746"/>
              <a:gd name="connsiteY17" fmla="*/ 1390210 h 1816095"/>
              <a:gd name="connsiteX18" fmla="*/ 1653435 w 2031746"/>
              <a:gd name="connsiteY18" fmla="*/ 1139689 h 1816095"/>
              <a:gd name="connsiteX19" fmla="*/ 1215024 w 2031746"/>
              <a:gd name="connsiteY19" fmla="*/ 926747 h 1816095"/>
              <a:gd name="connsiteX20" fmla="*/ 1209814 w 2031746"/>
              <a:gd name="connsiteY20" fmla="*/ 660109 h 1816095"/>
              <a:gd name="connsiteX21" fmla="*/ 1514679 w 2031746"/>
              <a:gd name="connsiteY21" fmla="*/ 566345 h 1816095"/>
              <a:gd name="connsiteX22" fmla="*/ 2000048 w 2031746"/>
              <a:gd name="connsiteY22" fmla="*/ 596681 h 1816095"/>
              <a:gd name="connsiteX23" fmla="*/ 1696692 w 2031746"/>
              <a:gd name="connsiteY23" fmla="*/ 484006 h 1816095"/>
              <a:gd name="connsiteX24" fmla="*/ 2013377 w 2031746"/>
              <a:gd name="connsiteY24" fmla="*/ 327600 h 1816095"/>
              <a:gd name="connsiteX25" fmla="*/ 1198323 w 2031746"/>
              <a:gd name="connsiteY25" fmla="*/ 458004 h 1816095"/>
              <a:gd name="connsiteX26" fmla="*/ 1100680 w 2031746"/>
              <a:gd name="connsiteY26" fmla="*/ 0 h 1816095"/>
              <a:gd name="connsiteX27" fmla="*/ 939452 w 2031746"/>
              <a:gd name="connsiteY27" fmla="*/ 53861 h 1816095"/>
              <a:gd name="connsiteX0" fmla="*/ 939452 w 2031746"/>
              <a:gd name="connsiteY0" fmla="*/ 53861 h 1816095"/>
              <a:gd name="connsiteX1" fmla="*/ 964306 w 2031746"/>
              <a:gd name="connsiteY1" fmla="*/ 471005 h 1816095"/>
              <a:gd name="connsiteX2" fmla="*/ 10903 w 2031746"/>
              <a:gd name="connsiteY2" fmla="*/ 830697 h 1816095"/>
              <a:gd name="connsiteX3" fmla="*/ 500605 w 2031746"/>
              <a:gd name="connsiteY3" fmla="*/ 709355 h 1816095"/>
              <a:gd name="connsiteX4" fmla="*/ 444268 w 2031746"/>
              <a:gd name="connsiteY4" fmla="*/ 991043 h 1816095"/>
              <a:gd name="connsiteX5" fmla="*/ 669618 w 2031746"/>
              <a:gd name="connsiteY5" fmla="*/ 739691 h 1816095"/>
              <a:gd name="connsiteX6" fmla="*/ 838630 w 2031746"/>
              <a:gd name="connsiteY6" fmla="*/ 718023 h 1816095"/>
              <a:gd name="connsiteX7" fmla="*/ 889348 w 2031746"/>
              <a:gd name="connsiteY7" fmla="*/ 1026955 h 1816095"/>
              <a:gd name="connsiteX8" fmla="*/ 0 w 2031746"/>
              <a:gd name="connsiteY8" fmla="*/ 1415262 h 1816095"/>
              <a:gd name="connsiteX9" fmla="*/ 501041 w 2031746"/>
              <a:gd name="connsiteY9" fmla="*/ 1390210 h 1816095"/>
              <a:gd name="connsiteX10" fmla="*/ 989556 w 2031746"/>
              <a:gd name="connsiteY10" fmla="*/ 1202320 h 1816095"/>
              <a:gd name="connsiteX11" fmla="*/ 989556 w 2031746"/>
              <a:gd name="connsiteY11" fmla="*/ 1565574 h 1816095"/>
              <a:gd name="connsiteX12" fmla="*/ 1077238 w 2031746"/>
              <a:gd name="connsiteY12" fmla="*/ 1816095 h 1816095"/>
              <a:gd name="connsiteX13" fmla="*/ 1155303 w 2031746"/>
              <a:gd name="connsiteY13" fmla="*/ 1478426 h 1816095"/>
              <a:gd name="connsiteX14" fmla="*/ 1367335 w 2031746"/>
              <a:gd name="connsiteY14" fmla="*/ 1476411 h 1816095"/>
              <a:gd name="connsiteX15" fmla="*/ 1226066 w 2031746"/>
              <a:gd name="connsiteY15" fmla="*/ 1087211 h 1816095"/>
              <a:gd name="connsiteX16" fmla="*/ 1503123 w 2031746"/>
              <a:gd name="connsiteY16" fmla="*/ 1302528 h 1816095"/>
              <a:gd name="connsiteX17" fmla="*/ 1866378 w 2031746"/>
              <a:gd name="connsiteY17" fmla="*/ 1390210 h 1816095"/>
              <a:gd name="connsiteX18" fmla="*/ 1653435 w 2031746"/>
              <a:gd name="connsiteY18" fmla="*/ 1139689 h 1816095"/>
              <a:gd name="connsiteX19" fmla="*/ 1215024 w 2031746"/>
              <a:gd name="connsiteY19" fmla="*/ 926747 h 1816095"/>
              <a:gd name="connsiteX20" fmla="*/ 1209814 w 2031746"/>
              <a:gd name="connsiteY20" fmla="*/ 660109 h 1816095"/>
              <a:gd name="connsiteX21" fmla="*/ 1514679 w 2031746"/>
              <a:gd name="connsiteY21" fmla="*/ 566345 h 1816095"/>
              <a:gd name="connsiteX22" fmla="*/ 2000048 w 2031746"/>
              <a:gd name="connsiteY22" fmla="*/ 596681 h 1816095"/>
              <a:gd name="connsiteX23" fmla="*/ 1696692 w 2031746"/>
              <a:gd name="connsiteY23" fmla="*/ 484006 h 1816095"/>
              <a:gd name="connsiteX24" fmla="*/ 2013377 w 2031746"/>
              <a:gd name="connsiteY24" fmla="*/ 327600 h 1816095"/>
              <a:gd name="connsiteX25" fmla="*/ 1198323 w 2031746"/>
              <a:gd name="connsiteY25" fmla="*/ 458004 h 1816095"/>
              <a:gd name="connsiteX26" fmla="*/ 1100680 w 2031746"/>
              <a:gd name="connsiteY26" fmla="*/ 0 h 1816095"/>
              <a:gd name="connsiteX27" fmla="*/ 939452 w 2031746"/>
              <a:gd name="connsiteY27" fmla="*/ 53861 h 1816095"/>
              <a:gd name="connsiteX0" fmla="*/ 939452 w 2031746"/>
              <a:gd name="connsiteY0" fmla="*/ 53861 h 1703420"/>
              <a:gd name="connsiteX1" fmla="*/ 964306 w 2031746"/>
              <a:gd name="connsiteY1" fmla="*/ 471005 h 1703420"/>
              <a:gd name="connsiteX2" fmla="*/ 10903 w 2031746"/>
              <a:gd name="connsiteY2" fmla="*/ 830697 h 1703420"/>
              <a:gd name="connsiteX3" fmla="*/ 500605 w 2031746"/>
              <a:gd name="connsiteY3" fmla="*/ 709355 h 1703420"/>
              <a:gd name="connsiteX4" fmla="*/ 444268 w 2031746"/>
              <a:gd name="connsiteY4" fmla="*/ 991043 h 1703420"/>
              <a:gd name="connsiteX5" fmla="*/ 669618 w 2031746"/>
              <a:gd name="connsiteY5" fmla="*/ 739691 h 1703420"/>
              <a:gd name="connsiteX6" fmla="*/ 838630 w 2031746"/>
              <a:gd name="connsiteY6" fmla="*/ 718023 h 1703420"/>
              <a:gd name="connsiteX7" fmla="*/ 889348 w 2031746"/>
              <a:gd name="connsiteY7" fmla="*/ 1026955 h 1703420"/>
              <a:gd name="connsiteX8" fmla="*/ 0 w 2031746"/>
              <a:gd name="connsiteY8" fmla="*/ 1415262 h 1703420"/>
              <a:gd name="connsiteX9" fmla="*/ 501041 w 2031746"/>
              <a:gd name="connsiteY9" fmla="*/ 1390210 h 1703420"/>
              <a:gd name="connsiteX10" fmla="*/ 989556 w 2031746"/>
              <a:gd name="connsiteY10" fmla="*/ 1202320 h 1703420"/>
              <a:gd name="connsiteX11" fmla="*/ 989556 w 2031746"/>
              <a:gd name="connsiteY11" fmla="*/ 1565574 h 1703420"/>
              <a:gd name="connsiteX12" fmla="*/ 1012233 w 2031746"/>
              <a:gd name="connsiteY12" fmla="*/ 1703420 h 1703420"/>
              <a:gd name="connsiteX13" fmla="*/ 1155303 w 2031746"/>
              <a:gd name="connsiteY13" fmla="*/ 1478426 h 1703420"/>
              <a:gd name="connsiteX14" fmla="*/ 1367335 w 2031746"/>
              <a:gd name="connsiteY14" fmla="*/ 1476411 h 1703420"/>
              <a:gd name="connsiteX15" fmla="*/ 1226066 w 2031746"/>
              <a:gd name="connsiteY15" fmla="*/ 1087211 h 1703420"/>
              <a:gd name="connsiteX16" fmla="*/ 1503123 w 2031746"/>
              <a:gd name="connsiteY16" fmla="*/ 1302528 h 1703420"/>
              <a:gd name="connsiteX17" fmla="*/ 1866378 w 2031746"/>
              <a:gd name="connsiteY17" fmla="*/ 1390210 h 1703420"/>
              <a:gd name="connsiteX18" fmla="*/ 1653435 w 2031746"/>
              <a:gd name="connsiteY18" fmla="*/ 1139689 h 1703420"/>
              <a:gd name="connsiteX19" fmla="*/ 1215024 w 2031746"/>
              <a:gd name="connsiteY19" fmla="*/ 926747 h 1703420"/>
              <a:gd name="connsiteX20" fmla="*/ 1209814 w 2031746"/>
              <a:gd name="connsiteY20" fmla="*/ 660109 h 1703420"/>
              <a:gd name="connsiteX21" fmla="*/ 1514679 w 2031746"/>
              <a:gd name="connsiteY21" fmla="*/ 566345 h 1703420"/>
              <a:gd name="connsiteX22" fmla="*/ 2000048 w 2031746"/>
              <a:gd name="connsiteY22" fmla="*/ 596681 h 1703420"/>
              <a:gd name="connsiteX23" fmla="*/ 1696692 w 2031746"/>
              <a:gd name="connsiteY23" fmla="*/ 484006 h 1703420"/>
              <a:gd name="connsiteX24" fmla="*/ 2013377 w 2031746"/>
              <a:gd name="connsiteY24" fmla="*/ 327600 h 1703420"/>
              <a:gd name="connsiteX25" fmla="*/ 1198323 w 2031746"/>
              <a:gd name="connsiteY25" fmla="*/ 458004 h 1703420"/>
              <a:gd name="connsiteX26" fmla="*/ 1100680 w 2031746"/>
              <a:gd name="connsiteY26" fmla="*/ 0 h 1703420"/>
              <a:gd name="connsiteX27" fmla="*/ 939452 w 2031746"/>
              <a:gd name="connsiteY27" fmla="*/ 53861 h 1703420"/>
              <a:gd name="connsiteX0" fmla="*/ 939452 w 2031746"/>
              <a:gd name="connsiteY0" fmla="*/ 53861 h 1703420"/>
              <a:gd name="connsiteX1" fmla="*/ 964306 w 2031746"/>
              <a:gd name="connsiteY1" fmla="*/ 471005 h 1703420"/>
              <a:gd name="connsiteX2" fmla="*/ 10903 w 2031746"/>
              <a:gd name="connsiteY2" fmla="*/ 830697 h 1703420"/>
              <a:gd name="connsiteX3" fmla="*/ 500605 w 2031746"/>
              <a:gd name="connsiteY3" fmla="*/ 709355 h 1703420"/>
              <a:gd name="connsiteX4" fmla="*/ 444268 w 2031746"/>
              <a:gd name="connsiteY4" fmla="*/ 991043 h 1703420"/>
              <a:gd name="connsiteX5" fmla="*/ 669618 w 2031746"/>
              <a:gd name="connsiteY5" fmla="*/ 739691 h 1703420"/>
              <a:gd name="connsiteX6" fmla="*/ 838630 w 2031746"/>
              <a:gd name="connsiteY6" fmla="*/ 718023 h 1703420"/>
              <a:gd name="connsiteX7" fmla="*/ 889348 w 2031746"/>
              <a:gd name="connsiteY7" fmla="*/ 1026955 h 1703420"/>
              <a:gd name="connsiteX8" fmla="*/ 0 w 2031746"/>
              <a:gd name="connsiteY8" fmla="*/ 1415262 h 1703420"/>
              <a:gd name="connsiteX9" fmla="*/ 501041 w 2031746"/>
              <a:gd name="connsiteY9" fmla="*/ 1390210 h 1703420"/>
              <a:gd name="connsiteX10" fmla="*/ 989556 w 2031746"/>
              <a:gd name="connsiteY10" fmla="*/ 1202320 h 1703420"/>
              <a:gd name="connsiteX11" fmla="*/ 911551 w 2031746"/>
              <a:gd name="connsiteY11" fmla="*/ 1483235 h 1703420"/>
              <a:gd name="connsiteX12" fmla="*/ 1012233 w 2031746"/>
              <a:gd name="connsiteY12" fmla="*/ 1703420 h 1703420"/>
              <a:gd name="connsiteX13" fmla="*/ 1155303 w 2031746"/>
              <a:gd name="connsiteY13" fmla="*/ 1478426 h 1703420"/>
              <a:gd name="connsiteX14" fmla="*/ 1367335 w 2031746"/>
              <a:gd name="connsiteY14" fmla="*/ 1476411 h 1703420"/>
              <a:gd name="connsiteX15" fmla="*/ 1226066 w 2031746"/>
              <a:gd name="connsiteY15" fmla="*/ 1087211 h 1703420"/>
              <a:gd name="connsiteX16" fmla="*/ 1503123 w 2031746"/>
              <a:gd name="connsiteY16" fmla="*/ 1302528 h 1703420"/>
              <a:gd name="connsiteX17" fmla="*/ 1866378 w 2031746"/>
              <a:gd name="connsiteY17" fmla="*/ 1390210 h 1703420"/>
              <a:gd name="connsiteX18" fmla="*/ 1653435 w 2031746"/>
              <a:gd name="connsiteY18" fmla="*/ 1139689 h 1703420"/>
              <a:gd name="connsiteX19" fmla="*/ 1215024 w 2031746"/>
              <a:gd name="connsiteY19" fmla="*/ 926747 h 1703420"/>
              <a:gd name="connsiteX20" fmla="*/ 1209814 w 2031746"/>
              <a:gd name="connsiteY20" fmla="*/ 660109 h 1703420"/>
              <a:gd name="connsiteX21" fmla="*/ 1514679 w 2031746"/>
              <a:gd name="connsiteY21" fmla="*/ 566345 h 1703420"/>
              <a:gd name="connsiteX22" fmla="*/ 2000048 w 2031746"/>
              <a:gd name="connsiteY22" fmla="*/ 596681 h 1703420"/>
              <a:gd name="connsiteX23" fmla="*/ 1696692 w 2031746"/>
              <a:gd name="connsiteY23" fmla="*/ 484006 h 1703420"/>
              <a:gd name="connsiteX24" fmla="*/ 2013377 w 2031746"/>
              <a:gd name="connsiteY24" fmla="*/ 327600 h 1703420"/>
              <a:gd name="connsiteX25" fmla="*/ 1198323 w 2031746"/>
              <a:gd name="connsiteY25" fmla="*/ 458004 h 1703420"/>
              <a:gd name="connsiteX26" fmla="*/ 1100680 w 2031746"/>
              <a:gd name="connsiteY26" fmla="*/ 0 h 1703420"/>
              <a:gd name="connsiteX27" fmla="*/ 939452 w 2031746"/>
              <a:gd name="connsiteY27" fmla="*/ 53861 h 1703420"/>
              <a:gd name="connsiteX0" fmla="*/ 939452 w 2031746"/>
              <a:gd name="connsiteY0" fmla="*/ 53861 h 1603746"/>
              <a:gd name="connsiteX1" fmla="*/ 964306 w 2031746"/>
              <a:gd name="connsiteY1" fmla="*/ 471005 h 1603746"/>
              <a:gd name="connsiteX2" fmla="*/ 10903 w 2031746"/>
              <a:gd name="connsiteY2" fmla="*/ 830697 h 1603746"/>
              <a:gd name="connsiteX3" fmla="*/ 500605 w 2031746"/>
              <a:gd name="connsiteY3" fmla="*/ 709355 h 1603746"/>
              <a:gd name="connsiteX4" fmla="*/ 444268 w 2031746"/>
              <a:gd name="connsiteY4" fmla="*/ 991043 h 1603746"/>
              <a:gd name="connsiteX5" fmla="*/ 669618 w 2031746"/>
              <a:gd name="connsiteY5" fmla="*/ 739691 h 1603746"/>
              <a:gd name="connsiteX6" fmla="*/ 838630 w 2031746"/>
              <a:gd name="connsiteY6" fmla="*/ 718023 h 1603746"/>
              <a:gd name="connsiteX7" fmla="*/ 889348 w 2031746"/>
              <a:gd name="connsiteY7" fmla="*/ 1026955 h 1603746"/>
              <a:gd name="connsiteX8" fmla="*/ 0 w 2031746"/>
              <a:gd name="connsiteY8" fmla="*/ 1415262 h 1603746"/>
              <a:gd name="connsiteX9" fmla="*/ 501041 w 2031746"/>
              <a:gd name="connsiteY9" fmla="*/ 1390210 h 1603746"/>
              <a:gd name="connsiteX10" fmla="*/ 989556 w 2031746"/>
              <a:gd name="connsiteY10" fmla="*/ 1202320 h 1603746"/>
              <a:gd name="connsiteX11" fmla="*/ 911551 w 2031746"/>
              <a:gd name="connsiteY11" fmla="*/ 1483235 h 1603746"/>
              <a:gd name="connsiteX12" fmla="*/ 873556 w 2031746"/>
              <a:gd name="connsiteY12" fmla="*/ 1603746 h 1603746"/>
              <a:gd name="connsiteX13" fmla="*/ 1155303 w 2031746"/>
              <a:gd name="connsiteY13" fmla="*/ 1478426 h 1603746"/>
              <a:gd name="connsiteX14" fmla="*/ 1367335 w 2031746"/>
              <a:gd name="connsiteY14" fmla="*/ 1476411 h 1603746"/>
              <a:gd name="connsiteX15" fmla="*/ 1226066 w 2031746"/>
              <a:gd name="connsiteY15" fmla="*/ 1087211 h 1603746"/>
              <a:gd name="connsiteX16" fmla="*/ 1503123 w 2031746"/>
              <a:gd name="connsiteY16" fmla="*/ 1302528 h 1603746"/>
              <a:gd name="connsiteX17" fmla="*/ 1866378 w 2031746"/>
              <a:gd name="connsiteY17" fmla="*/ 1390210 h 1603746"/>
              <a:gd name="connsiteX18" fmla="*/ 1653435 w 2031746"/>
              <a:gd name="connsiteY18" fmla="*/ 1139689 h 1603746"/>
              <a:gd name="connsiteX19" fmla="*/ 1215024 w 2031746"/>
              <a:gd name="connsiteY19" fmla="*/ 926747 h 1603746"/>
              <a:gd name="connsiteX20" fmla="*/ 1209814 w 2031746"/>
              <a:gd name="connsiteY20" fmla="*/ 660109 h 1603746"/>
              <a:gd name="connsiteX21" fmla="*/ 1514679 w 2031746"/>
              <a:gd name="connsiteY21" fmla="*/ 566345 h 1603746"/>
              <a:gd name="connsiteX22" fmla="*/ 2000048 w 2031746"/>
              <a:gd name="connsiteY22" fmla="*/ 596681 h 1603746"/>
              <a:gd name="connsiteX23" fmla="*/ 1696692 w 2031746"/>
              <a:gd name="connsiteY23" fmla="*/ 484006 h 1603746"/>
              <a:gd name="connsiteX24" fmla="*/ 2013377 w 2031746"/>
              <a:gd name="connsiteY24" fmla="*/ 327600 h 1603746"/>
              <a:gd name="connsiteX25" fmla="*/ 1198323 w 2031746"/>
              <a:gd name="connsiteY25" fmla="*/ 458004 h 1603746"/>
              <a:gd name="connsiteX26" fmla="*/ 1100680 w 2031746"/>
              <a:gd name="connsiteY26" fmla="*/ 0 h 1603746"/>
              <a:gd name="connsiteX27" fmla="*/ 939452 w 2031746"/>
              <a:gd name="connsiteY27" fmla="*/ 53861 h 1603746"/>
              <a:gd name="connsiteX0" fmla="*/ 939452 w 2031746"/>
              <a:gd name="connsiteY0" fmla="*/ 53861 h 1603746"/>
              <a:gd name="connsiteX1" fmla="*/ 964306 w 2031746"/>
              <a:gd name="connsiteY1" fmla="*/ 471005 h 1603746"/>
              <a:gd name="connsiteX2" fmla="*/ 10903 w 2031746"/>
              <a:gd name="connsiteY2" fmla="*/ 830697 h 1603746"/>
              <a:gd name="connsiteX3" fmla="*/ 500605 w 2031746"/>
              <a:gd name="connsiteY3" fmla="*/ 709355 h 1603746"/>
              <a:gd name="connsiteX4" fmla="*/ 444268 w 2031746"/>
              <a:gd name="connsiteY4" fmla="*/ 991043 h 1603746"/>
              <a:gd name="connsiteX5" fmla="*/ 669618 w 2031746"/>
              <a:gd name="connsiteY5" fmla="*/ 739691 h 1603746"/>
              <a:gd name="connsiteX6" fmla="*/ 838630 w 2031746"/>
              <a:gd name="connsiteY6" fmla="*/ 718023 h 1603746"/>
              <a:gd name="connsiteX7" fmla="*/ 889348 w 2031746"/>
              <a:gd name="connsiteY7" fmla="*/ 1026955 h 1603746"/>
              <a:gd name="connsiteX8" fmla="*/ 0 w 2031746"/>
              <a:gd name="connsiteY8" fmla="*/ 1415262 h 1603746"/>
              <a:gd name="connsiteX9" fmla="*/ 501041 w 2031746"/>
              <a:gd name="connsiteY9" fmla="*/ 1390210 h 1603746"/>
              <a:gd name="connsiteX10" fmla="*/ 989556 w 2031746"/>
              <a:gd name="connsiteY10" fmla="*/ 1202320 h 1603746"/>
              <a:gd name="connsiteX11" fmla="*/ 911551 w 2031746"/>
              <a:gd name="connsiteY11" fmla="*/ 1483235 h 1603746"/>
              <a:gd name="connsiteX12" fmla="*/ 873556 w 2031746"/>
              <a:gd name="connsiteY12" fmla="*/ 1603746 h 1603746"/>
              <a:gd name="connsiteX13" fmla="*/ 1072963 w 2031746"/>
              <a:gd name="connsiteY13" fmla="*/ 1435089 h 1603746"/>
              <a:gd name="connsiteX14" fmla="*/ 1367335 w 2031746"/>
              <a:gd name="connsiteY14" fmla="*/ 1476411 h 1603746"/>
              <a:gd name="connsiteX15" fmla="*/ 1226066 w 2031746"/>
              <a:gd name="connsiteY15" fmla="*/ 1087211 h 1603746"/>
              <a:gd name="connsiteX16" fmla="*/ 1503123 w 2031746"/>
              <a:gd name="connsiteY16" fmla="*/ 1302528 h 1603746"/>
              <a:gd name="connsiteX17" fmla="*/ 1866378 w 2031746"/>
              <a:gd name="connsiteY17" fmla="*/ 1390210 h 1603746"/>
              <a:gd name="connsiteX18" fmla="*/ 1653435 w 2031746"/>
              <a:gd name="connsiteY18" fmla="*/ 1139689 h 1603746"/>
              <a:gd name="connsiteX19" fmla="*/ 1215024 w 2031746"/>
              <a:gd name="connsiteY19" fmla="*/ 926747 h 1603746"/>
              <a:gd name="connsiteX20" fmla="*/ 1209814 w 2031746"/>
              <a:gd name="connsiteY20" fmla="*/ 660109 h 1603746"/>
              <a:gd name="connsiteX21" fmla="*/ 1514679 w 2031746"/>
              <a:gd name="connsiteY21" fmla="*/ 566345 h 1603746"/>
              <a:gd name="connsiteX22" fmla="*/ 2000048 w 2031746"/>
              <a:gd name="connsiteY22" fmla="*/ 596681 h 1603746"/>
              <a:gd name="connsiteX23" fmla="*/ 1696692 w 2031746"/>
              <a:gd name="connsiteY23" fmla="*/ 484006 h 1603746"/>
              <a:gd name="connsiteX24" fmla="*/ 2013377 w 2031746"/>
              <a:gd name="connsiteY24" fmla="*/ 327600 h 1603746"/>
              <a:gd name="connsiteX25" fmla="*/ 1198323 w 2031746"/>
              <a:gd name="connsiteY25" fmla="*/ 458004 h 1603746"/>
              <a:gd name="connsiteX26" fmla="*/ 1100680 w 2031746"/>
              <a:gd name="connsiteY26" fmla="*/ 0 h 1603746"/>
              <a:gd name="connsiteX27" fmla="*/ 939452 w 2031746"/>
              <a:gd name="connsiteY27" fmla="*/ 53861 h 1603746"/>
              <a:gd name="connsiteX0" fmla="*/ 939452 w 2031746"/>
              <a:gd name="connsiteY0" fmla="*/ 53861 h 1603746"/>
              <a:gd name="connsiteX1" fmla="*/ 964306 w 2031746"/>
              <a:gd name="connsiteY1" fmla="*/ 471005 h 1603746"/>
              <a:gd name="connsiteX2" fmla="*/ 10903 w 2031746"/>
              <a:gd name="connsiteY2" fmla="*/ 830697 h 1603746"/>
              <a:gd name="connsiteX3" fmla="*/ 500605 w 2031746"/>
              <a:gd name="connsiteY3" fmla="*/ 709355 h 1603746"/>
              <a:gd name="connsiteX4" fmla="*/ 444268 w 2031746"/>
              <a:gd name="connsiteY4" fmla="*/ 991043 h 1603746"/>
              <a:gd name="connsiteX5" fmla="*/ 669618 w 2031746"/>
              <a:gd name="connsiteY5" fmla="*/ 739691 h 1603746"/>
              <a:gd name="connsiteX6" fmla="*/ 838630 w 2031746"/>
              <a:gd name="connsiteY6" fmla="*/ 718023 h 1603746"/>
              <a:gd name="connsiteX7" fmla="*/ 889348 w 2031746"/>
              <a:gd name="connsiteY7" fmla="*/ 1026955 h 1603746"/>
              <a:gd name="connsiteX8" fmla="*/ 0 w 2031746"/>
              <a:gd name="connsiteY8" fmla="*/ 1415262 h 1603746"/>
              <a:gd name="connsiteX9" fmla="*/ 501041 w 2031746"/>
              <a:gd name="connsiteY9" fmla="*/ 1390210 h 1603746"/>
              <a:gd name="connsiteX10" fmla="*/ 989556 w 2031746"/>
              <a:gd name="connsiteY10" fmla="*/ 1202320 h 1603746"/>
              <a:gd name="connsiteX11" fmla="*/ 911551 w 2031746"/>
              <a:gd name="connsiteY11" fmla="*/ 1483235 h 1603746"/>
              <a:gd name="connsiteX12" fmla="*/ 873556 w 2031746"/>
              <a:gd name="connsiteY12" fmla="*/ 1603746 h 1603746"/>
              <a:gd name="connsiteX13" fmla="*/ 1072963 w 2031746"/>
              <a:gd name="connsiteY13" fmla="*/ 1435089 h 1603746"/>
              <a:gd name="connsiteX14" fmla="*/ 1367335 w 2031746"/>
              <a:gd name="connsiteY14" fmla="*/ 1476411 h 1603746"/>
              <a:gd name="connsiteX15" fmla="*/ 1182729 w 2031746"/>
              <a:gd name="connsiteY15" fmla="*/ 1078544 h 1603746"/>
              <a:gd name="connsiteX16" fmla="*/ 1503123 w 2031746"/>
              <a:gd name="connsiteY16" fmla="*/ 1302528 h 1603746"/>
              <a:gd name="connsiteX17" fmla="*/ 1866378 w 2031746"/>
              <a:gd name="connsiteY17" fmla="*/ 1390210 h 1603746"/>
              <a:gd name="connsiteX18" fmla="*/ 1653435 w 2031746"/>
              <a:gd name="connsiteY18" fmla="*/ 1139689 h 1603746"/>
              <a:gd name="connsiteX19" fmla="*/ 1215024 w 2031746"/>
              <a:gd name="connsiteY19" fmla="*/ 926747 h 1603746"/>
              <a:gd name="connsiteX20" fmla="*/ 1209814 w 2031746"/>
              <a:gd name="connsiteY20" fmla="*/ 660109 h 1603746"/>
              <a:gd name="connsiteX21" fmla="*/ 1514679 w 2031746"/>
              <a:gd name="connsiteY21" fmla="*/ 566345 h 1603746"/>
              <a:gd name="connsiteX22" fmla="*/ 2000048 w 2031746"/>
              <a:gd name="connsiteY22" fmla="*/ 596681 h 1603746"/>
              <a:gd name="connsiteX23" fmla="*/ 1696692 w 2031746"/>
              <a:gd name="connsiteY23" fmla="*/ 484006 h 1603746"/>
              <a:gd name="connsiteX24" fmla="*/ 2013377 w 2031746"/>
              <a:gd name="connsiteY24" fmla="*/ 327600 h 1603746"/>
              <a:gd name="connsiteX25" fmla="*/ 1198323 w 2031746"/>
              <a:gd name="connsiteY25" fmla="*/ 458004 h 1603746"/>
              <a:gd name="connsiteX26" fmla="*/ 1100680 w 2031746"/>
              <a:gd name="connsiteY26" fmla="*/ 0 h 1603746"/>
              <a:gd name="connsiteX27" fmla="*/ 939452 w 2031746"/>
              <a:gd name="connsiteY27" fmla="*/ 53861 h 1603746"/>
              <a:gd name="connsiteX0" fmla="*/ 939452 w 2031746"/>
              <a:gd name="connsiteY0" fmla="*/ 53861 h 1603746"/>
              <a:gd name="connsiteX1" fmla="*/ 964306 w 2031746"/>
              <a:gd name="connsiteY1" fmla="*/ 471005 h 1603746"/>
              <a:gd name="connsiteX2" fmla="*/ 10903 w 2031746"/>
              <a:gd name="connsiteY2" fmla="*/ 830697 h 1603746"/>
              <a:gd name="connsiteX3" fmla="*/ 500605 w 2031746"/>
              <a:gd name="connsiteY3" fmla="*/ 709355 h 1603746"/>
              <a:gd name="connsiteX4" fmla="*/ 444268 w 2031746"/>
              <a:gd name="connsiteY4" fmla="*/ 991043 h 1603746"/>
              <a:gd name="connsiteX5" fmla="*/ 669618 w 2031746"/>
              <a:gd name="connsiteY5" fmla="*/ 739691 h 1603746"/>
              <a:gd name="connsiteX6" fmla="*/ 838630 w 2031746"/>
              <a:gd name="connsiteY6" fmla="*/ 718023 h 1603746"/>
              <a:gd name="connsiteX7" fmla="*/ 889348 w 2031746"/>
              <a:gd name="connsiteY7" fmla="*/ 1026955 h 1603746"/>
              <a:gd name="connsiteX8" fmla="*/ 0 w 2031746"/>
              <a:gd name="connsiteY8" fmla="*/ 1415262 h 1603746"/>
              <a:gd name="connsiteX9" fmla="*/ 501041 w 2031746"/>
              <a:gd name="connsiteY9" fmla="*/ 1390210 h 1603746"/>
              <a:gd name="connsiteX10" fmla="*/ 1002557 w 2031746"/>
              <a:gd name="connsiteY10" fmla="*/ 1137316 h 1603746"/>
              <a:gd name="connsiteX11" fmla="*/ 911551 w 2031746"/>
              <a:gd name="connsiteY11" fmla="*/ 1483235 h 1603746"/>
              <a:gd name="connsiteX12" fmla="*/ 873556 w 2031746"/>
              <a:gd name="connsiteY12" fmla="*/ 1603746 h 1603746"/>
              <a:gd name="connsiteX13" fmla="*/ 1072963 w 2031746"/>
              <a:gd name="connsiteY13" fmla="*/ 1435089 h 1603746"/>
              <a:gd name="connsiteX14" fmla="*/ 1367335 w 2031746"/>
              <a:gd name="connsiteY14" fmla="*/ 1476411 h 1603746"/>
              <a:gd name="connsiteX15" fmla="*/ 1182729 w 2031746"/>
              <a:gd name="connsiteY15" fmla="*/ 1078544 h 1603746"/>
              <a:gd name="connsiteX16" fmla="*/ 1503123 w 2031746"/>
              <a:gd name="connsiteY16" fmla="*/ 1302528 h 1603746"/>
              <a:gd name="connsiteX17" fmla="*/ 1866378 w 2031746"/>
              <a:gd name="connsiteY17" fmla="*/ 1390210 h 1603746"/>
              <a:gd name="connsiteX18" fmla="*/ 1653435 w 2031746"/>
              <a:gd name="connsiteY18" fmla="*/ 1139689 h 1603746"/>
              <a:gd name="connsiteX19" fmla="*/ 1215024 w 2031746"/>
              <a:gd name="connsiteY19" fmla="*/ 926747 h 1603746"/>
              <a:gd name="connsiteX20" fmla="*/ 1209814 w 2031746"/>
              <a:gd name="connsiteY20" fmla="*/ 660109 h 1603746"/>
              <a:gd name="connsiteX21" fmla="*/ 1514679 w 2031746"/>
              <a:gd name="connsiteY21" fmla="*/ 566345 h 1603746"/>
              <a:gd name="connsiteX22" fmla="*/ 2000048 w 2031746"/>
              <a:gd name="connsiteY22" fmla="*/ 596681 h 1603746"/>
              <a:gd name="connsiteX23" fmla="*/ 1696692 w 2031746"/>
              <a:gd name="connsiteY23" fmla="*/ 484006 h 1603746"/>
              <a:gd name="connsiteX24" fmla="*/ 2013377 w 2031746"/>
              <a:gd name="connsiteY24" fmla="*/ 327600 h 1603746"/>
              <a:gd name="connsiteX25" fmla="*/ 1198323 w 2031746"/>
              <a:gd name="connsiteY25" fmla="*/ 458004 h 1603746"/>
              <a:gd name="connsiteX26" fmla="*/ 1100680 w 2031746"/>
              <a:gd name="connsiteY26" fmla="*/ 0 h 1603746"/>
              <a:gd name="connsiteX27" fmla="*/ 939452 w 2031746"/>
              <a:gd name="connsiteY27" fmla="*/ 53861 h 1603746"/>
              <a:gd name="connsiteX0" fmla="*/ 939452 w 2031746"/>
              <a:gd name="connsiteY0" fmla="*/ 53861 h 1603746"/>
              <a:gd name="connsiteX1" fmla="*/ 964306 w 2031746"/>
              <a:gd name="connsiteY1" fmla="*/ 471005 h 1603746"/>
              <a:gd name="connsiteX2" fmla="*/ 10903 w 2031746"/>
              <a:gd name="connsiteY2" fmla="*/ 830697 h 1603746"/>
              <a:gd name="connsiteX3" fmla="*/ 500605 w 2031746"/>
              <a:gd name="connsiteY3" fmla="*/ 709355 h 1603746"/>
              <a:gd name="connsiteX4" fmla="*/ 444268 w 2031746"/>
              <a:gd name="connsiteY4" fmla="*/ 991043 h 1603746"/>
              <a:gd name="connsiteX5" fmla="*/ 669618 w 2031746"/>
              <a:gd name="connsiteY5" fmla="*/ 739691 h 1603746"/>
              <a:gd name="connsiteX6" fmla="*/ 838630 w 2031746"/>
              <a:gd name="connsiteY6" fmla="*/ 718023 h 1603746"/>
              <a:gd name="connsiteX7" fmla="*/ 889348 w 2031746"/>
              <a:gd name="connsiteY7" fmla="*/ 1026955 h 1603746"/>
              <a:gd name="connsiteX8" fmla="*/ 0 w 2031746"/>
              <a:gd name="connsiteY8" fmla="*/ 1415262 h 1603746"/>
              <a:gd name="connsiteX9" fmla="*/ 501041 w 2031746"/>
              <a:gd name="connsiteY9" fmla="*/ 1390210 h 1603746"/>
              <a:gd name="connsiteX10" fmla="*/ 1002557 w 2031746"/>
              <a:gd name="connsiteY10" fmla="*/ 1137316 h 1603746"/>
              <a:gd name="connsiteX11" fmla="*/ 911551 w 2031746"/>
              <a:gd name="connsiteY11" fmla="*/ 1483235 h 1603746"/>
              <a:gd name="connsiteX12" fmla="*/ 873556 w 2031746"/>
              <a:gd name="connsiteY12" fmla="*/ 1603746 h 1603746"/>
              <a:gd name="connsiteX13" fmla="*/ 1072963 w 2031746"/>
              <a:gd name="connsiteY13" fmla="*/ 1435089 h 1603746"/>
              <a:gd name="connsiteX14" fmla="*/ 1367335 w 2031746"/>
              <a:gd name="connsiteY14" fmla="*/ 1476411 h 1603746"/>
              <a:gd name="connsiteX15" fmla="*/ 1247734 w 2031746"/>
              <a:gd name="connsiteY15" fmla="*/ 1078544 h 1603746"/>
              <a:gd name="connsiteX16" fmla="*/ 1503123 w 2031746"/>
              <a:gd name="connsiteY16" fmla="*/ 1302528 h 1603746"/>
              <a:gd name="connsiteX17" fmla="*/ 1866378 w 2031746"/>
              <a:gd name="connsiteY17" fmla="*/ 1390210 h 1603746"/>
              <a:gd name="connsiteX18" fmla="*/ 1653435 w 2031746"/>
              <a:gd name="connsiteY18" fmla="*/ 1139689 h 1603746"/>
              <a:gd name="connsiteX19" fmla="*/ 1215024 w 2031746"/>
              <a:gd name="connsiteY19" fmla="*/ 926747 h 1603746"/>
              <a:gd name="connsiteX20" fmla="*/ 1209814 w 2031746"/>
              <a:gd name="connsiteY20" fmla="*/ 660109 h 1603746"/>
              <a:gd name="connsiteX21" fmla="*/ 1514679 w 2031746"/>
              <a:gd name="connsiteY21" fmla="*/ 566345 h 1603746"/>
              <a:gd name="connsiteX22" fmla="*/ 2000048 w 2031746"/>
              <a:gd name="connsiteY22" fmla="*/ 596681 h 1603746"/>
              <a:gd name="connsiteX23" fmla="*/ 1696692 w 2031746"/>
              <a:gd name="connsiteY23" fmla="*/ 484006 h 1603746"/>
              <a:gd name="connsiteX24" fmla="*/ 2013377 w 2031746"/>
              <a:gd name="connsiteY24" fmla="*/ 327600 h 1603746"/>
              <a:gd name="connsiteX25" fmla="*/ 1198323 w 2031746"/>
              <a:gd name="connsiteY25" fmla="*/ 458004 h 1603746"/>
              <a:gd name="connsiteX26" fmla="*/ 1100680 w 2031746"/>
              <a:gd name="connsiteY26" fmla="*/ 0 h 1603746"/>
              <a:gd name="connsiteX27" fmla="*/ 939452 w 2031746"/>
              <a:gd name="connsiteY27" fmla="*/ 53861 h 1603746"/>
              <a:gd name="connsiteX0" fmla="*/ 939452 w 2031746"/>
              <a:gd name="connsiteY0" fmla="*/ 53861 h 1603746"/>
              <a:gd name="connsiteX1" fmla="*/ 964306 w 2031746"/>
              <a:gd name="connsiteY1" fmla="*/ 471005 h 1603746"/>
              <a:gd name="connsiteX2" fmla="*/ 10903 w 2031746"/>
              <a:gd name="connsiteY2" fmla="*/ 830697 h 1603746"/>
              <a:gd name="connsiteX3" fmla="*/ 500605 w 2031746"/>
              <a:gd name="connsiteY3" fmla="*/ 709355 h 1603746"/>
              <a:gd name="connsiteX4" fmla="*/ 444268 w 2031746"/>
              <a:gd name="connsiteY4" fmla="*/ 991043 h 1603746"/>
              <a:gd name="connsiteX5" fmla="*/ 669618 w 2031746"/>
              <a:gd name="connsiteY5" fmla="*/ 739691 h 1603746"/>
              <a:gd name="connsiteX6" fmla="*/ 838630 w 2031746"/>
              <a:gd name="connsiteY6" fmla="*/ 718023 h 1603746"/>
              <a:gd name="connsiteX7" fmla="*/ 889348 w 2031746"/>
              <a:gd name="connsiteY7" fmla="*/ 1026955 h 1603746"/>
              <a:gd name="connsiteX8" fmla="*/ 0 w 2031746"/>
              <a:gd name="connsiteY8" fmla="*/ 1415262 h 1603746"/>
              <a:gd name="connsiteX9" fmla="*/ 501041 w 2031746"/>
              <a:gd name="connsiteY9" fmla="*/ 1390210 h 1603746"/>
              <a:gd name="connsiteX10" fmla="*/ 1002557 w 2031746"/>
              <a:gd name="connsiteY10" fmla="*/ 1137316 h 1603746"/>
              <a:gd name="connsiteX11" fmla="*/ 911551 w 2031746"/>
              <a:gd name="connsiteY11" fmla="*/ 1483235 h 1603746"/>
              <a:gd name="connsiteX12" fmla="*/ 873556 w 2031746"/>
              <a:gd name="connsiteY12" fmla="*/ 1603746 h 1603746"/>
              <a:gd name="connsiteX13" fmla="*/ 1072963 w 2031746"/>
              <a:gd name="connsiteY13" fmla="*/ 1435089 h 1603746"/>
              <a:gd name="connsiteX14" fmla="*/ 1367335 w 2031746"/>
              <a:gd name="connsiteY14" fmla="*/ 1476411 h 1603746"/>
              <a:gd name="connsiteX15" fmla="*/ 1247734 w 2031746"/>
              <a:gd name="connsiteY15" fmla="*/ 1078544 h 1603746"/>
              <a:gd name="connsiteX16" fmla="*/ 1503123 w 2031746"/>
              <a:gd name="connsiteY16" fmla="*/ 1302528 h 1603746"/>
              <a:gd name="connsiteX17" fmla="*/ 1866378 w 2031746"/>
              <a:gd name="connsiteY17" fmla="*/ 1390210 h 1603746"/>
              <a:gd name="connsiteX18" fmla="*/ 1653435 w 2031746"/>
              <a:gd name="connsiteY18" fmla="*/ 1139689 h 1603746"/>
              <a:gd name="connsiteX19" fmla="*/ 1215024 w 2031746"/>
              <a:gd name="connsiteY19" fmla="*/ 926747 h 1603746"/>
              <a:gd name="connsiteX20" fmla="*/ 1209814 w 2031746"/>
              <a:gd name="connsiteY20" fmla="*/ 660109 h 1603746"/>
              <a:gd name="connsiteX21" fmla="*/ 1514679 w 2031746"/>
              <a:gd name="connsiteY21" fmla="*/ 566345 h 1603746"/>
              <a:gd name="connsiteX22" fmla="*/ 2000048 w 2031746"/>
              <a:gd name="connsiteY22" fmla="*/ 596681 h 1603746"/>
              <a:gd name="connsiteX23" fmla="*/ 1696692 w 2031746"/>
              <a:gd name="connsiteY23" fmla="*/ 484006 h 1603746"/>
              <a:gd name="connsiteX24" fmla="*/ 2013377 w 2031746"/>
              <a:gd name="connsiteY24" fmla="*/ 327600 h 1603746"/>
              <a:gd name="connsiteX25" fmla="*/ 1198323 w 2031746"/>
              <a:gd name="connsiteY25" fmla="*/ 458004 h 1603746"/>
              <a:gd name="connsiteX26" fmla="*/ 1100680 w 2031746"/>
              <a:gd name="connsiteY26" fmla="*/ 0 h 1603746"/>
              <a:gd name="connsiteX27" fmla="*/ 939452 w 2031746"/>
              <a:gd name="connsiteY27" fmla="*/ 53861 h 1603746"/>
              <a:gd name="connsiteX0" fmla="*/ 939452 w 2031746"/>
              <a:gd name="connsiteY0" fmla="*/ 53861 h 1603746"/>
              <a:gd name="connsiteX1" fmla="*/ 964306 w 2031746"/>
              <a:gd name="connsiteY1" fmla="*/ 471005 h 1603746"/>
              <a:gd name="connsiteX2" fmla="*/ 10903 w 2031746"/>
              <a:gd name="connsiteY2" fmla="*/ 830697 h 1603746"/>
              <a:gd name="connsiteX3" fmla="*/ 500605 w 2031746"/>
              <a:gd name="connsiteY3" fmla="*/ 709355 h 1603746"/>
              <a:gd name="connsiteX4" fmla="*/ 444268 w 2031746"/>
              <a:gd name="connsiteY4" fmla="*/ 991043 h 1603746"/>
              <a:gd name="connsiteX5" fmla="*/ 669618 w 2031746"/>
              <a:gd name="connsiteY5" fmla="*/ 739691 h 1603746"/>
              <a:gd name="connsiteX6" fmla="*/ 838630 w 2031746"/>
              <a:gd name="connsiteY6" fmla="*/ 718023 h 1603746"/>
              <a:gd name="connsiteX7" fmla="*/ 889348 w 2031746"/>
              <a:gd name="connsiteY7" fmla="*/ 1026955 h 1603746"/>
              <a:gd name="connsiteX8" fmla="*/ 0 w 2031746"/>
              <a:gd name="connsiteY8" fmla="*/ 1415262 h 1603746"/>
              <a:gd name="connsiteX9" fmla="*/ 501041 w 2031746"/>
              <a:gd name="connsiteY9" fmla="*/ 1390210 h 1603746"/>
              <a:gd name="connsiteX10" fmla="*/ 1002557 w 2031746"/>
              <a:gd name="connsiteY10" fmla="*/ 1137316 h 1603746"/>
              <a:gd name="connsiteX11" fmla="*/ 911551 w 2031746"/>
              <a:gd name="connsiteY11" fmla="*/ 1483235 h 1603746"/>
              <a:gd name="connsiteX12" fmla="*/ 873556 w 2031746"/>
              <a:gd name="connsiteY12" fmla="*/ 1603746 h 1603746"/>
              <a:gd name="connsiteX13" fmla="*/ 1072963 w 2031746"/>
              <a:gd name="connsiteY13" fmla="*/ 1435089 h 1603746"/>
              <a:gd name="connsiteX14" fmla="*/ 1367335 w 2031746"/>
              <a:gd name="connsiteY14" fmla="*/ 1476411 h 1603746"/>
              <a:gd name="connsiteX15" fmla="*/ 1247734 w 2031746"/>
              <a:gd name="connsiteY15" fmla="*/ 1078544 h 1603746"/>
              <a:gd name="connsiteX16" fmla="*/ 1503123 w 2031746"/>
              <a:gd name="connsiteY16" fmla="*/ 1302528 h 1603746"/>
              <a:gd name="connsiteX17" fmla="*/ 1866378 w 2031746"/>
              <a:gd name="connsiteY17" fmla="*/ 1390210 h 1603746"/>
              <a:gd name="connsiteX18" fmla="*/ 1653435 w 2031746"/>
              <a:gd name="connsiteY18" fmla="*/ 1139689 h 1603746"/>
              <a:gd name="connsiteX19" fmla="*/ 1852704 w 2031746"/>
              <a:gd name="connsiteY19" fmla="*/ 1004044 h 1603746"/>
              <a:gd name="connsiteX20" fmla="*/ 1215024 w 2031746"/>
              <a:gd name="connsiteY20" fmla="*/ 926747 h 1603746"/>
              <a:gd name="connsiteX21" fmla="*/ 1209814 w 2031746"/>
              <a:gd name="connsiteY21" fmla="*/ 660109 h 1603746"/>
              <a:gd name="connsiteX22" fmla="*/ 1514679 w 2031746"/>
              <a:gd name="connsiteY22" fmla="*/ 566345 h 1603746"/>
              <a:gd name="connsiteX23" fmla="*/ 2000048 w 2031746"/>
              <a:gd name="connsiteY23" fmla="*/ 596681 h 1603746"/>
              <a:gd name="connsiteX24" fmla="*/ 1696692 w 2031746"/>
              <a:gd name="connsiteY24" fmla="*/ 484006 h 1603746"/>
              <a:gd name="connsiteX25" fmla="*/ 2013377 w 2031746"/>
              <a:gd name="connsiteY25" fmla="*/ 327600 h 1603746"/>
              <a:gd name="connsiteX26" fmla="*/ 1198323 w 2031746"/>
              <a:gd name="connsiteY26" fmla="*/ 458004 h 1603746"/>
              <a:gd name="connsiteX27" fmla="*/ 1100680 w 2031746"/>
              <a:gd name="connsiteY27" fmla="*/ 0 h 1603746"/>
              <a:gd name="connsiteX28" fmla="*/ 939452 w 2031746"/>
              <a:gd name="connsiteY28" fmla="*/ 53861 h 1603746"/>
              <a:gd name="connsiteX0" fmla="*/ 939452 w 2031746"/>
              <a:gd name="connsiteY0" fmla="*/ 53861 h 1603746"/>
              <a:gd name="connsiteX1" fmla="*/ 964306 w 2031746"/>
              <a:gd name="connsiteY1" fmla="*/ 471005 h 1603746"/>
              <a:gd name="connsiteX2" fmla="*/ 10903 w 2031746"/>
              <a:gd name="connsiteY2" fmla="*/ 830697 h 1603746"/>
              <a:gd name="connsiteX3" fmla="*/ 500605 w 2031746"/>
              <a:gd name="connsiteY3" fmla="*/ 709355 h 1603746"/>
              <a:gd name="connsiteX4" fmla="*/ 444268 w 2031746"/>
              <a:gd name="connsiteY4" fmla="*/ 991043 h 1603746"/>
              <a:gd name="connsiteX5" fmla="*/ 669618 w 2031746"/>
              <a:gd name="connsiteY5" fmla="*/ 739691 h 1603746"/>
              <a:gd name="connsiteX6" fmla="*/ 838630 w 2031746"/>
              <a:gd name="connsiteY6" fmla="*/ 718023 h 1603746"/>
              <a:gd name="connsiteX7" fmla="*/ 889348 w 2031746"/>
              <a:gd name="connsiteY7" fmla="*/ 1026955 h 1603746"/>
              <a:gd name="connsiteX8" fmla="*/ 0 w 2031746"/>
              <a:gd name="connsiteY8" fmla="*/ 1415262 h 1603746"/>
              <a:gd name="connsiteX9" fmla="*/ 501041 w 2031746"/>
              <a:gd name="connsiteY9" fmla="*/ 1390210 h 1603746"/>
              <a:gd name="connsiteX10" fmla="*/ 1002557 w 2031746"/>
              <a:gd name="connsiteY10" fmla="*/ 1137316 h 1603746"/>
              <a:gd name="connsiteX11" fmla="*/ 911551 w 2031746"/>
              <a:gd name="connsiteY11" fmla="*/ 1483235 h 1603746"/>
              <a:gd name="connsiteX12" fmla="*/ 873556 w 2031746"/>
              <a:gd name="connsiteY12" fmla="*/ 1603746 h 1603746"/>
              <a:gd name="connsiteX13" fmla="*/ 1072963 w 2031746"/>
              <a:gd name="connsiteY13" fmla="*/ 1435089 h 1603746"/>
              <a:gd name="connsiteX14" fmla="*/ 1367335 w 2031746"/>
              <a:gd name="connsiteY14" fmla="*/ 1476411 h 1603746"/>
              <a:gd name="connsiteX15" fmla="*/ 1247734 w 2031746"/>
              <a:gd name="connsiteY15" fmla="*/ 1078544 h 1603746"/>
              <a:gd name="connsiteX16" fmla="*/ 1503123 w 2031746"/>
              <a:gd name="connsiteY16" fmla="*/ 1302528 h 1603746"/>
              <a:gd name="connsiteX17" fmla="*/ 1866378 w 2031746"/>
              <a:gd name="connsiteY17" fmla="*/ 1390210 h 1603746"/>
              <a:gd name="connsiteX18" fmla="*/ 1653435 w 2031746"/>
              <a:gd name="connsiteY18" fmla="*/ 1139689 h 1603746"/>
              <a:gd name="connsiteX19" fmla="*/ 1852704 w 2031746"/>
              <a:gd name="connsiteY19" fmla="*/ 1004044 h 1603746"/>
              <a:gd name="connsiteX20" fmla="*/ 1215024 w 2031746"/>
              <a:gd name="connsiteY20" fmla="*/ 926747 h 1603746"/>
              <a:gd name="connsiteX21" fmla="*/ 1209814 w 2031746"/>
              <a:gd name="connsiteY21" fmla="*/ 660109 h 1603746"/>
              <a:gd name="connsiteX22" fmla="*/ 1514679 w 2031746"/>
              <a:gd name="connsiteY22" fmla="*/ 566345 h 1603746"/>
              <a:gd name="connsiteX23" fmla="*/ 2000048 w 2031746"/>
              <a:gd name="connsiteY23" fmla="*/ 596681 h 1603746"/>
              <a:gd name="connsiteX24" fmla="*/ 1696692 w 2031746"/>
              <a:gd name="connsiteY24" fmla="*/ 484006 h 1603746"/>
              <a:gd name="connsiteX25" fmla="*/ 2013377 w 2031746"/>
              <a:gd name="connsiteY25" fmla="*/ 327600 h 1603746"/>
              <a:gd name="connsiteX26" fmla="*/ 1198323 w 2031746"/>
              <a:gd name="connsiteY26" fmla="*/ 458004 h 1603746"/>
              <a:gd name="connsiteX27" fmla="*/ 1100680 w 2031746"/>
              <a:gd name="connsiteY27" fmla="*/ 0 h 1603746"/>
              <a:gd name="connsiteX28" fmla="*/ 939452 w 2031746"/>
              <a:gd name="connsiteY28" fmla="*/ 53861 h 1603746"/>
              <a:gd name="connsiteX0" fmla="*/ 939452 w 2031746"/>
              <a:gd name="connsiteY0" fmla="*/ 53861 h 1603746"/>
              <a:gd name="connsiteX1" fmla="*/ 964306 w 2031746"/>
              <a:gd name="connsiteY1" fmla="*/ 471005 h 1603746"/>
              <a:gd name="connsiteX2" fmla="*/ 10903 w 2031746"/>
              <a:gd name="connsiteY2" fmla="*/ 830697 h 1603746"/>
              <a:gd name="connsiteX3" fmla="*/ 500605 w 2031746"/>
              <a:gd name="connsiteY3" fmla="*/ 709355 h 1603746"/>
              <a:gd name="connsiteX4" fmla="*/ 444268 w 2031746"/>
              <a:gd name="connsiteY4" fmla="*/ 991043 h 1603746"/>
              <a:gd name="connsiteX5" fmla="*/ 669618 w 2031746"/>
              <a:gd name="connsiteY5" fmla="*/ 739691 h 1603746"/>
              <a:gd name="connsiteX6" fmla="*/ 838630 w 2031746"/>
              <a:gd name="connsiteY6" fmla="*/ 718023 h 1603746"/>
              <a:gd name="connsiteX7" fmla="*/ 889348 w 2031746"/>
              <a:gd name="connsiteY7" fmla="*/ 1026955 h 1603746"/>
              <a:gd name="connsiteX8" fmla="*/ 0 w 2031746"/>
              <a:gd name="connsiteY8" fmla="*/ 1415262 h 1603746"/>
              <a:gd name="connsiteX9" fmla="*/ 501041 w 2031746"/>
              <a:gd name="connsiteY9" fmla="*/ 1390210 h 1603746"/>
              <a:gd name="connsiteX10" fmla="*/ 1002557 w 2031746"/>
              <a:gd name="connsiteY10" fmla="*/ 1137316 h 1603746"/>
              <a:gd name="connsiteX11" fmla="*/ 911551 w 2031746"/>
              <a:gd name="connsiteY11" fmla="*/ 1483235 h 1603746"/>
              <a:gd name="connsiteX12" fmla="*/ 873556 w 2031746"/>
              <a:gd name="connsiteY12" fmla="*/ 1603746 h 1603746"/>
              <a:gd name="connsiteX13" fmla="*/ 1072963 w 2031746"/>
              <a:gd name="connsiteY13" fmla="*/ 1435089 h 1603746"/>
              <a:gd name="connsiteX14" fmla="*/ 1367335 w 2031746"/>
              <a:gd name="connsiteY14" fmla="*/ 1476411 h 1603746"/>
              <a:gd name="connsiteX15" fmla="*/ 1247734 w 2031746"/>
              <a:gd name="connsiteY15" fmla="*/ 1078544 h 1603746"/>
              <a:gd name="connsiteX16" fmla="*/ 1607131 w 2031746"/>
              <a:gd name="connsiteY16" fmla="*/ 1254858 h 1603746"/>
              <a:gd name="connsiteX17" fmla="*/ 1866378 w 2031746"/>
              <a:gd name="connsiteY17" fmla="*/ 1390210 h 1603746"/>
              <a:gd name="connsiteX18" fmla="*/ 1653435 w 2031746"/>
              <a:gd name="connsiteY18" fmla="*/ 1139689 h 1603746"/>
              <a:gd name="connsiteX19" fmla="*/ 1852704 w 2031746"/>
              <a:gd name="connsiteY19" fmla="*/ 1004044 h 1603746"/>
              <a:gd name="connsiteX20" fmla="*/ 1215024 w 2031746"/>
              <a:gd name="connsiteY20" fmla="*/ 926747 h 1603746"/>
              <a:gd name="connsiteX21" fmla="*/ 1209814 w 2031746"/>
              <a:gd name="connsiteY21" fmla="*/ 660109 h 1603746"/>
              <a:gd name="connsiteX22" fmla="*/ 1514679 w 2031746"/>
              <a:gd name="connsiteY22" fmla="*/ 566345 h 1603746"/>
              <a:gd name="connsiteX23" fmla="*/ 2000048 w 2031746"/>
              <a:gd name="connsiteY23" fmla="*/ 596681 h 1603746"/>
              <a:gd name="connsiteX24" fmla="*/ 1696692 w 2031746"/>
              <a:gd name="connsiteY24" fmla="*/ 484006 h 1603746"/>
              <a:gd name="connsiteX25" fmla="*/ 2013377 w 2031746"/>
              <a:gd name="connsiteY25" fmla="*/ 327600 h 1603746"/>
              <a:gd name="connsiteX26" fmla="*/ 1198323 w 2031746"/>
              <a:gd name="connsiteY26" fmla="*/ 458004 h 1603746"/>
              <a:gd name="connsiteX27" fmla="*/ 1100680 w 2031746"/>
              <a:gd name="connsiteY27" fmla="*/ 0 h 1603746"/>
              <a:gd name="connsiteX28" fmla="*/ 939452 w 2031746"/>
              <a:gd name="connsiteY28" fmla="*/ 53861 h 1603746"/>
              <a:gd name="connsiteX0" fmla="*/ 939452 w 2031746"/>
              <a:gd name="connsiteY0" fmla="*/ 53861 h 1603746"/>
              <a:gd name="connsiteX1" fmla="*/ 964306 w 2031746"/>
              <a:gd name="connsiteY1" fmla="*/ 471005 h 1603746"/>
              <a:gd name="connsiteX2" fmla="*/ 10903 w 2031746"/>
              <a:gd name="connsiteY2" fmla="*/ 830697 h 1603746"/>
              <a:gd name="connsiteX3" fmla="*/ 500605 w 2031746"/>
              <a:gd name="connsiteY3" fmla="*/ 709355 h 1603746"/>
              <a:gd name="connsiteX4" fmla="*/ 444268 w 2031746"/>
              <a:gd name="connsiteY4" fmla="*/ 991043 h 1603746"/>
              <a:gd name="connsiteX5" fmla="*/ 669618 w 2031746"/>
              <a:gd name="connsiteY5" fmla="*/ 739691 h 1603746"/>
              <a:gd name="connsiteX6" fmla="*/ 838630 w 2031746"/>
              <a:gd name="connsiteY6" fmla="*/ 718023 h 1603746"/>
              <a:gd name="connsiteX7" fmla="*/ 889348 w 2031746"/>
              <a:gd name="connsiteY7" fmla="*/ 1026955 h 1603746"/>
              <a:gd name="connsiteX8" fmla="*/ 0 w 2031746"/>
              <a:gd name="connsiteY8" fmla="*/ 1415262 h 1603746"/>
              <a:gd name="connsiteX9" fmla="*/ 501041 w 2031746"/>
              <a:gd name="connsiteY9" fmla="*/ 1390210 h 1603746"/>
              <a:gd name="connsiteX10" fmla="*/ 1002557 w 2031746"/>
              <a:gd name="connsiteY10" fmla="*/ 1137316 h 1603746"/>
              <a:gd name="connsiteX11" fmla="*/ 911551 w 2031746"/>
              <a:gd name="connsiteY11" fmla="*/ 1483235 h 1603746"/>
              <a:gd name="connsiteX12" fmla="*/ 873556 w 2031746"/>
              <a:gd name="connsiteY12" fmla="*/ 1603746 h 1603746"/>
              <a:gd name="connsiteX13" fmla="*/ 1072963 w 2031746"/>
              <a:gd name="connsiteY13" fmla="*/ 1435089 h 1603746"/>
              <a:gd name="connsiteX14" fmla="*/ 1367335 w 2031746"/>
              <a:gd name="connsiteY14" fmla="*/ 1476411 h 1603746"/>
              <a:gd name="connsiteX15" fmla="*/ 1247734 w 2031746"/>
              <a:gd name="connsiteY15" fmla="*/ 1078544 h 1603746"/>
              <a:gd name="connsiteX16" fmla="*/ 1607131 w 2031746"/>
              <a:gd name="connsiteY16" fmla="*/ 1254858 h 1603746"/>
              <a:gd name="connsiteX17" fmla="*/ 1866378 w 2031746"/>
              <a:gd name="connsiteY17" fmla="*/ 1390210 h 1603746"/>
              <a:gd name="connsiteX18" fmla="*/ 1948044 w 2031746"/>
              <a:gd name="connsiteY18" fmla="*/ 1298732 h 1603746"/>
              <a:gd name="connsiteX19" fmla="*/ 1653435 w 2031746"/>
              <a:gd name="connsiteY19" fmla="*/ 1139689 h 1603746"/>
              <a:gd name="connsiteX20" fmla="*/ 1852704 w 2031746"/>
              <a:gd name="connsiteY20" fmla="*/ 1004044 h 1603746"/>
              <a:gd name="connsiteX21" fmla="*/ 1215024 w 2031746"/>
              <a:gd name="connsiteY21" fmla="*/ 926747 h 1603746"/>
              <a:gd name="connsiteX22" fmla="*/ 1209814 w 2031746"/>
              <a:gd name="connsiteY22" fmla="*/ 660109 h 1603746"/>
              <a:gd name="connsiteX23" fmla="*/ 1514679 w 2031746"/>
              <a:gd name="connsiteY23" fmla="*/ 566345 h 1603746"/>
              <a:gd name="connsiteX24" fmla="*/ 2000048 w 2031746"/>
              <a:gd name="connsiteY24" fmla="*/ 596681 h 1603746"/>
              <a:gd name="connsiteX25" fmla="*/ 1696692 w 2031746"/>
              <a:gd name="connsiteY25" fmla="*/ 484006 h 1603746"/>
              <a:gd name="connsiteX26" fmla="*/ 2013377 w 2031746"/>
              <a:gd name="connsiteY26" fmla="*/ 327600 h 1603746"/>
              <a:gd name="connsiteX27" fmla="*/ 1198323 w 2031746"/>
              <a:gd name="connsiteY27" fmla="*/ 458004 h 1603746"/>
              <a:gd name="connsiteX28" fmla="*/ 1100680 w 2031746"/>
              <a:gd name="connsiteY28" fmla="*/ 0 h 1603746"/>
              <a:gd name="connsiteX29" fmla="*/ 939452 w 2031746"/>
              <a:gd name="connsiteY29" fmla="*/ 53861 h 1603746"/>
              <a:gd name="connsiteX0" fmla="*/ 939452 w 2031746"/>
              <a:gd name="connsiteY0" fmla="*/ 53861 h 1603746"/>
              <a:gd name="connsiteX1" fmla="*/ 964306 w 2031746"/>
              <a:gd name="connsiteY1" fmla="*/ 471005 h 1603746"/>
              <a:gd name="connsiteX2" fmla="*/ 10903 w 2031746"/>
              <a:gd name="connsiteY2" fmla="*/ 830697 h 1603746"/>
              <a:gd name="connsiteX3" fmla="*/ 500605 w 2031746"/>
              <a:gd name="connsiteY3" fmla="*/ 709355 h 1603746"/>
              <a:gd name="connsiteX4" fmla="*/ 444268 w 2031746"/>
              <a:gd name="connsiteY4" fmla="*/ 991043 h 1603746"/>
              <a:gd name="connsiteX5" fmla="*/ 669618 w 2031746"/>
              <a:gd name="connsiteY5" fmla="*/ 739691 h 1603746"/>
              <a:gd name="connsiteX6" fmla="*/ 838630 w 2031746"/>
              <a:gd name="connsiteY6" fmla="*/ 718023 h 1603746"/>
              <a:gd name="connsiteX7" fmla="*/ 889348 w 2031746"/>
              <a:gd name="connsiteY7" fmla="*/ 1026955 h 1603746"/>
              <a:gd name="connsiteX8" fmla="*/ 0 w 2031746"/>
              <a:gd name="connsiteY8" fmla="*/ 1415262 h 1603746"/>
              <a:gd name="connsiteX9" fmla="*/ 501041 w 2031746"/>
              <a:gd name="connsiteY9" fmla="*/ 1390210 h 1603746"/>
              <a:gd name="connsiteX10" fmla="*/ 1002557 w 2031746"/>
              <a:gd name="connsiteY10" fmla="*/ 1137316 h 1603746"/>
              <a:gd name="connsiteX11" fmla="*/ 911551 w 2031746"/>
              <a:gd name="connsiteY11" fmla="*/ 1483235 h 1603746"/>
              <a:gd name="connsiteX12" fmla="*/ 873556 w 2031746"/>
              <a:gd name="connsiteY12" fmla="*/ 1603746 h 1603746"/>
              <a:gd name="connsiteX13" fmla="*/ 1072963 w 2031746"/>
              <a:gd name="connsiteY13" fmla="*/ 1435089 h 1603746"/>
              <a:gd name="connsiteX14" fmla="*/ 1367335 w 2031746"/>
              <a:gd name="connsiteY14" fmla="*/ 1476411 h 1603746"/>
              <a:gd name="connsiteX15" fmla="*/ 1247734 w 2031746"/>
              <a:gd name="connsiteY15" fmla="*/ 1078544 h 1603746"/>
              <a:gd name="connsiteX16" fmla="*/ 1607131 w 2031746"/>
              <a:gd name="connsiteY16" fmla="*/ 1254858 h 1603746"/>
              <a:gd name="connsiteX17" fmla="*/ 1866378 w 2031746"/>
              <a:gd name="connsiteY17" fmla="*/ 1390210 h 1603746"/>
              <a:gd name="connsiteX18" fmla="*/ 1948044 w 2031746"/>
              <a:gd name="connsiteY18" fmla="*/ 1298732 h 1603746"/>
              <a:gd name="connsiteX19" fmla="*/ 1653435 w 2031746"/>
              <a:gd name="connsiteY19" fmla="*/ 1139689 h 1603746"/>
              <a:gd name="connsiteX20" fmla="*/ 1852704 w 2031746"/>
              <a:gd name="connsiteY20" fmla="*/ 1004044 h 1603746"/>
              <a:gd name="connsiteX21" fmla="*/ 1223691 w 2031746"/>
              <a:gd name="connsiteY21" fmla="*/ 883411 h 1603746"/>
              <a:gd name="connsiteX22" fmla="*/ 1209814 w 2031746"/>
              <a:gd name="connsiteY22" fmla="*/ 660109 h 1603746"/>
              <a:gd name="connsiteX23" fmla="*/ 1514679 w 2031746"/>
              <a:gd name="connsiteY23" fmla="*/ 566345 h 1603746"/>
              <a:gd name="connsiteX24" fmla="*/ 2000048 w 2031746"/>
              <a:gd name="connsiteY24" fmla="*/ 596681 h 1603746"/>
              <a:gd name="connsiteX25" fmla="*/ 1696692 w 2031746"/>
              <a:gd name="connsiteY25" fmla="*/ 484006 h 1603746"/>
              <a:gd name="connsiteX26" fmla="*/ 2013377 w 2031746"/>
              <a:gd name="connsiteY26" fmla="*/ 327600 h 1603746"/>
              <a:gd name="connsiteX27" fmla="*/ 1198323 w 2031746"/>
              <a:gd name="connsiteY27" fmla="*/ 458004 h 1603746"/>
              <a:gd name="connsiteX28" fmla="*/ 1100680 w 2031746"/>
              <a:gd name="connsiteY28" fmla="*/ 0 h 1603746"/>
              <a:gd name="connsiteX29" fmla="*/ 939452 w 2031746"/>
              <a:gd name="connsiteY29" fmla="*/ 53861 h 1603746"/>
              <a:gd name="connsiteX0" fmla="*/ 939452 w 2031746"/>
              <a:gd name="connsiteY0" fmla="*/ 53861 h 1603746"/>
              <a:gd name="connsiteX1" fmla="*/ 964306 w 2031746"/>
              <a:gd name="connsiteY1" fmla="*/ 471005 h 1603746"/>
              <a:gd name="connsiteX2" fmla="*/ 10903 w 2031746"/>
              <a:gd name="connsiteY2" fmla="*/ 830697 h 1603746"/>
              <a:gd name="connsiteX3" fmla="*/ 500605 w 2031746"/>
              <a:gd name="connsiteY3" fmla="*/ 709355 h 1603746"/>
              <a:gd name="connsiteX4" fmla="*/ 444268 w 2031746"/>
              <a:gd name="connsiteY4" fmla="*/ 991043 h 1603746"/>
              <a:gd name="connsiteX5" fmla="*/ 669618 w 2031746"/>
              <a:gd name="connsiteY5" fmla="*/ 739691 h 1603746"/>
              <a:gd name="connsiteX6" fmla="*/ 838630 w 2031746"/>
              <a:gd name="connsiteY6" fmla="*/ 718023 h 1603746"/>
              <a:gd name="connsiteX7" fmla="*/ 889348 w 2031746"/>
              <a:gd name="connsiteY7" fmla="*/ 1026955 h 1603746"/>
              <a:gd name="connsiteX8" fmla="*/ 0 w 2031746"/>
              <a:gd name="connsiteY8" fmla="*/ 1415262 h 1603746"/>
              <a:gd name="connsiteX9" fmla="*/ 501041 w 2031746"/>
              <a:gd name="connsiteY9" fmla="*/ 1390210 h 1603746"/>
              <a:gd name="connsiteX10" fmla="*/ 1002557 w 2031746"/>
              <a:gd name="connsiteY10" fmla="*/ 1137316 h 1603746"/>
              <a:gd name="connsiteX11" fmla="*/ 911551 w 2031746"/>
              <a:gd name="connsiteY11" fmla="*/ 1483235 h 1603746"/>
              <a:gd name="connsiteX12" fmla="*/ 873556 w 2031746"/>
              <a:gd name="connsiteY12" fmla="*/ 1603746 h 1603746"/>
              <a:gd name="connsiteX13" fmla="*/ 1072963 w 2031746"/>
              <a:gd name="connsiteY13" fmla="*/ 1435089 h 1603746"/>
              <a:gd name="connsiteX14" fmla="*/ 1367335 w 2031746"/>
              <a:gd name="connsiteY14" fmla="*/ 1476411 h 1603746"/>
              <a:gd name="connsiteX15" fmla="*/ 1247734 w 2031746"/>
              <a:gd name="connsiteY15" fmla="*/ 1078544 h 1603746"/>
              <a:gd name="connsiteX16" fmla="*/ 1607131 w 2031746"/>
              <a:gd name="connsiteY16" fmla="*/ 1254858 h 1603746"/>
              <a:gd name="connsiteX17" fmla="*/ 1866378 w 2031746"/>
              <a:gd name="connsiteY17" fmla="*/ 1390210 h 1603746"/>
              <a:gd name="connsiteX18" fmla="*/ 1948044 w 2031746"/>
              <a:gd name="connsiteY18" fmla="*/ 1298732 h 1603746"/>
              <a:gd name="connsiteX19" fmla="*/ 1653435 w 2031746"/>
              <a:gd name="connsiteY19" fmla="*/ 1139689 h 1603746"/>
              <a:gd name="connsiteX20" fmla="*/ 1852704 w 2031746"/>
              <a:gd name="connsiteY20" fmla="*/ 1004044 h 1603746"/>
              <a:gd name="connsiteX21" fmla="*/ 1223691 w 2031746"/>
              <a:gd name="connsiteY21" fmla="*/ 883411 h 1603746"/>
              <a:gd name="connsiteX22" fmla="*/ 1209814 w 2031746"/>
              <a:gd name="connsiteY22" fmla="*/ 660109 h 1603746"/>
              <a:gd name="connsiteX23" fmla="*/ 1514679 w 2031746"/>
              <a:gd name="connsiteY23" fmla="*/ 566345 h 1603746"/>
              <a:gd name="connsiteX24" fmla="*/ 2000048 w 2031746"/>
              <a:gd name="connsiteY24" fmla="*/ 596681 h 1603746"/>
              <a:gd name="connsiteX25" fmla="*/ 1696692 w 2031746"/>
              <a:gd name="connsiteY25" fmla="*/ 484006 h 1603746"/>
              <a:gd name="connsiteX26" fmla="*/ 2013377 w 2031746"/>
              <a:gd name="connsiteY26" fmla="*/ 327600 h 1603746"/>
              <a:gd name="connsiteX27" fmla="*/ 1198323 w 2031746"/>
              <a:gd name="connsiteY27" fmla="*/ 458004 h 1603746"/>
              <a:gd name="connsiteX28" fmla="*/ 1100680 w 2031746"/>
              <a:gd name="connsiteY28" fmla="*/ 0 h 1603746"/>
              <a:gd name="connsiteX29" fmla="*/ 939452 w 2031746"/>
              <a:gd name="connsiteY29" fmla="*/ 53861 h 1603746"/>
              <a:gd name="connsiteX0" fmla="*/ 939452 w 2031746"/>
              <a:gd name="connsiteY0" fmla="*/ 0 h 1549885"/>
              <a:gd name="connsiteX1" fmla="*/ 964306 w 2031746"/>
              <a:gd name="connsiteY1" fmla="*/ 417144 h 1549885"/>
              <a:gd name="connsiteX2" fmla="*/ 10903 w 2031746"/>
              <a:gd name="connsiteY2" fmla="*/ 776836 h 1549885"/>
              <a:gd name="connsiteX3" fmla="*/ 500605 w 2031746"/>
              <a:gd name="connsiteY3" fmla="*/ 655494 h 1549885"/>
              <a:gd name="connsiteX4" fmla="*/ 444268 w 2031746"/>
              <a:gd name="connsiteY4" fmla="*/ 937182 h 1549885"/>
              <a:gd name="connsiteX5" fmla="*/ 669618 w 2031746"/>
              <a:gd name="connsiteY5" fmla="*/ 685830 h 1549885"/>
              <a:gd name="connsiteX6" fmla="*/ 838630 w 2031746"/>
              <a:gd name="connsiteY6" fmla="*/ 664162 h 1549885"/>
              <a:gd name="connsiteX7" fmla="*/ 889348 w 2031746"/>
              <a:gd name="connsiteY7" fmla="*/ 973094 h 1549885"/>
              <a:gd name="connsiteX8" fmla="*/ 0 w 2031746"/>
              <a:gd name="connsiteY8" fmla="*/ 1361401 h 1549885"/>
              <a:gd name="connsiteX9" fmla="*/ 501041 w 2031746"/>
              <a:gd name="connsiteY9" fmla="*/ 1336349 h 1549885"/>
              <a:gd name="connsiteX10" fmla="*/ 1002557 w 2031746"/>
              <a:gd name="connsiteY10" fmla="*/ 1083455 h 1549885"/>
              <a:gd name="connsiteX11" fmla="*/ 911551 w 2031746"/>
              <a:gd name="connsiteY11" fmla="*/ 1429374 h 1549885"/>
              <a:gd name="connsiteX12" fmla="*/ 873556 w 2031746"/>
              <a:gd name="connsiteY12" fmla="*/ 1549885 h 1549885"/>
              <a:gd name="connsiteX13" fmla="*/ 1072963 w 2031746"/>
              <a:gd name="connsiteY13" fmla="*/ 1381228 h 1549885"/>
              <a:gd name="connsiteX14" fmla="*/ 1367335 w 2031746"/>
              <a:gd name="connsiteY14" fmla="*/ 1422550 h 1549885"/>
              <a:gd name="connsiteX15" fmla="*/ 1247734 w 2031746"/>
              <a:gd name="connsiteY15" fmla="*/ 1024683 h 1549885"/>
              <a:gd name="connsiteX16" fmla="*/ 1607131 w 2031746"/>
              <a:gd name="connsiteY16" fmla="*/ 1200997 h 1549885"/>
              <a:gd name="connsiteX17" fmla="*/ 1866378 w 2031746"/>
              <a:gd name="connsiteY17" fmla="*/ 1336349 h 1549885"/>
              <a:gd name="connsiteX18" fmla="*/ 1948044 w 2031746"/>
              <a:gd name="connsiteY18" fmla="*/ 1244871 h 1549885"/>
              <a:gd name="connsiteX19" fmla="*/ 1653435 w 2031746"/>
              <a:gd name="connsiteY19" fmla="*/ 1085828 h 1549885"/>
              <a:gd name="connsiteX20" fmla="*/ 1852704 w 2031746"/>
              <a:gd name="connsiteY20" fmla="*/ 950183 h 1549885"/>
              <a:gd name="connsiteX21" fmla="*/ 1223691 w 2031746"/>
              <a:gd name="connsiteY21" fmla="*/ 829550 h 1549885"/>
              <a:gd name="connsiteX22" fmla="*/ 1209814 w 2031746"/>
              <a:gd name="connsiteY22" fmla="*/ 606248 h 1549885"/>
              <a:gd name="connsiteX23" fmla="*/ 1514679 w 2031746"/>
              <a:gd name="connsiteY23" fmla="*/ 512484 h 1549885"/>
              <a:gd name="connsiteX24" fmla="*/ 2000048 w 2031746"/>
              <a:gd name="connsiteY24" fmla="*/ 542820 h 1549885"/>
              <a:gd name="connsiteX25" fmla="*/ 1696692 w 2031746"/>
              <a:gd name="connsiteY25" fmla="*/ 430145 h 1549885"/>
              <a:gd name="connsiteX26" fmla="*/ 2013377 w 2031746"/>
              <a:gd name="connsiteY26" fmla="*/ 273739 h 1549885"/>
              <a:gd name="connsiteX27" fmla="*/ 1198323 w 2031746"/>
              <a:gd name="connsiteY27" fmla="*/ 404143 h 1549885"/>
              <a:gd name="connsiteX28" fmla="*/ 1120902 w 2031746"/>
              <a:gd name="connsiteY28" fmla="*/ 52245 h 1549885"/>
              <a:gd name="connsiteX29" fmla="*/ 939452 w 2031746"/>
              <a:gd name="connsiteY29" fmla="*/ 0 h 1549885"/>
              <a:gd name="connsiteX0" fmla="*/ 923274 w 2031746"/>
              <a:gd name="connsiteY0" fmla="*/ 30650 h 1497640"/>
              <a:gd name="connsiteX1" fmla="*/ 964306 w 2031746"/>
              <a:gd name="connsiteY1" fmla="*/ 364899 h 1497640"/>
              <a:gd name="connsiteX2" fmla="*/ 10903 w 2031746"/>
              <a:gd name="connsiteY2" fmla="*/ 724591 h 1497640"/>
              <a:gd name="connsiteX3" fmla="*/ 500605 w 2031746"/>
              <a:gd name="connsiteY3" fmla="*/ 603249 h 1497640"/>
              <a:gd name="connsiteX4" fmla="*/ 444268 w 2031746"/>
              <a:gd name="connsiteY4" fmla="*/ 884937 h 1497640"/>
              <a:gd name="connsiteX5" fmla="*/ 669618 w 2031746"/>
              <a:gd name="connsiteY5" fmla="*/ 633585 h 1497640"/>
              <a:gd name="connsiteX6" fmla="*/ 838630 w 2031746"/>
              <a:gd name="connsiteY6" fmla="*/ 611917 h 1497640"/>
              <a:gd name="connsiteX7" fmla="*/ 889348 w 2031746"/>
              <a:gd name="connsiteY7" fmla="*/ 920849 h 1497640"/>
              <a:gd name="connsiteX8" fmla="*/ 0 w 2031746"/>
              <a:gd name="connsiteY8" fmla="*/ 1309156 h 1497640"/>
              <a:gd name="connsiteX9" fmla="*/ 501041 w 2031746"/>
              <a:gd name="connsiteY9" fmla="*/ 1284104 h 1497640"/>
              <a:gd name="connsiteX10" fmla="*/ 1002557 w 2031746"/>
              <a:gd name="connsiteY10" fmla="*/ 1031210 h 1497640"/>
              <a:gd name="connsiteX11" fmla="*/ 911551 w 2031746"/>
              <a:gd name="connsiteY11" fmla="*/ 1377129 h 1497640"/>
              <a:gd name="connsiteX12" fmla="*/ 873556 w 2031746"/>
              <a:gd name="connsiteY12" fmla="*/ 1497640 h 1497640"/>
              <a:gd name="connsiteX13" fmla="*/ 1072963 w 2031746"/>
              <a:gd name="connsiteY13" fmla="*/ 1328983 h 1497640"/>
              <a:gd name="connsiteX14" fmla="*/ 1367335 w 2031746"/>
              <a:gd name="connsiteY14" fmla="*/ 1370305 h 1497640"/>
              <a:gd name="connsiteX15" fmla="*/ 1247734 w 2031746"/>
              <a:gd name="connsiteY15" fmla="*/ 972438 h 1497640"/>
              <a:gd name="connsiteX16" fmla="*/ 1607131 w 2031746"/>
              <a:gd name="connsiteY16" fmla="*/ 1148752 h 1497640"/>
              <a:gd name="connsiteX17" fmla="*/ 1866378 w 2031746"/>
              <a:gd name="connsiteY17" fmla="*/ 1284104 h 1497640"/>
              <a:gd name="connsiteX18" fmla="*/ 1948044 w 2031746"/>
              <a:gd name="connsiteY18" fmla="*/ 1192626 h 1497640"/>
              <a:gd name="connsiteX19" fmla="*/ 1653435 w 2031746"/>
              <a:gd name="connsiteY19" fmla="*/ 1033583 h 1497640"/>
              <a:gd name="connsiteX20" fmla="*/ 1852704 w 2031746"/>
              <a:gd name="connsiteY20" fmla="*/ 897938 h 1497640"/>
              <a:gd name="connsiteX21" fmla="*/ 1223691 w 2031746"/>
              <a:gd name="connsiteY21" fmla="*/ 777305 h 1497640"/>
              <a:gd name="connsiteX22" fmla="*/ 1209814 w 2031746"/>
              <a:gd name="connsiteY22" fmla="*/ 554003 h 1497640"/>
              <a:gd name="connsiteX23" fmla="*/ 1514679 w 2031746"/>
              <a:gd name="connsiteY23" fmla="*/ 460239 h 1497640"/>
              <a:gd name="connsiteX24" fmla="*/ 2000048 w 2031746"/>
              <a:gd name="connsiteY24" fmla="*/ 490575 h 1497640"/>
              <a:gd name="connsiteX25" fmla="*/ 1696692 w 2031746"/>
              <a:gd name="connsiteY25" fmla="*/ 377900 h 1497640"/>
              <a:gd name="connsiteX26" fmla="*/ 2013377 w 2031746"/>
              <a:gd name="connsiteY26" fmla="*/ 221494 h 1497640"/>
              <a:gd name="connsiteX27" fmla="*/ 1198323 w 2031746"/>
              <a:gd name="connsiteY27" fmla="*/ 351898 h 1497640"/>
              <a:gd name="connsiteX28" fmla="*/ 1120902 w 2031746"/>
              <a:gd name="connsiteY28" fmla="*/ 0 h 1497640"/>
              <a:gd name="connsiteX29" fmla="*/ 923274 w 2031746"/>
              <a:gd name="connsiteY29" fmla="*/ 30650 h 1497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31746" h="1497640">
                <a:moveTo>
                  <a:pt x="923274" y="30650"/>
                </a:moveTo>
                <a:cubicBezTo>
                  <a:pt x="888266" y="93983"/>
                  <a:pt x="981110" y="254205"/>
                  <a:pt x="964306" y="364899"/>
                </a:cubicBezTo>
                <a:cubicBezTo>
                  <a:pt x="955447" y="456813"/>
                  <a:pt x="1513" y="505741"/>
                  <a:pt x="10903" y="724591"/>
                </a:cubicBezTo>
                <a:cubicBezTo>
                  <a:pt x="-67103" y="769372"/>
                  <a:pt x="403820" y="612639"/>
                  <a:pt x="500605" y="603249"/>
                </a:cubicBezTo>
                <a:cubicBezTo>
                  <a:pt x="569221" y="595304"/>
                  <a:pt x="387208" y="895049"/>
                  <a:pt x="444268" y="884937"/>
                </a:cubicBezTo>
                <a:cubicBezTo>
                  <a:pt x="470992" y="892160"/>
                  <a:pt x="634227" y="735425"/>
                  <a:pt x="669618" y="633585"/>
                </a:cubicBezTo>
                <a:cubicBezTo>
                  <a:pt x="735345" y="588082"/>
                  <a:pt x="799842" y="577763"/>
                  <a:pt x="838630" y="611917"/>
                </a:cubicBezTo>
                <a:lnTo>
                  <a:pt x="889348" y="920849"/>
                </a:lnTo>
                <a:lnTo>
                  <a:pt x="0" y="1309156"/>
                </a:lnTo>
                <a:lnTo>
                  <a:pt x="501041" y="1284104"/>
                </a:lnTo>
                <a:lnTo>
                  <a:pt x="1002557" y="1031210"/>
                </a:lnTo>
                <a:lnTo>
                  <a:pt x="911551" y="1377129"/>
                </a:lnTo>
                <a:lnTo>
                  <a:pt x="873556" y="1497640"/>
                </a:lnTo>
                <a:lnTo>
                  <a:pt x="1072963" y="1328983"/>
                </a:lnTo>
                <a:cubicBezTo>
                  <a:pt x="1078636" y="1266196"/>
                  <a:pt x="1361662" y="1433092"/>
                  <a:pt x="1367335" y="1370305"/>
                </a:cubicBezTo>
                <a:cubicBezTo>
                  <a:pt x="1038558" y="1179901"/>
                  <a:pt x="1169148" y="1219180"/>
                  <a:pt x="1247734" y="972438"/>
                </a:cubicBezTo>
                <a:lnTo>
                  <a:pt x="1607131" y="1148752"/>
                </a:lnTo>
                <a:lnTo>
                  <a:pt x="1866378" y="1284104"/>
                </a:lnTo>
                <a:cubicBezTo>
                  <a:pt x="1827151" y="1237721"/>
                  <a:pt x="1987271" y="1239009"/>
                  <a:pt x="1948044" y="1192626"/>
                </a:cubicBezTo>
                <a:lnTo>
                  <a:pt x="1653435" y="1033583"/>
                </a:lnTo>
                <a:cubicBezTo>
                  <a:pt x="1625962" y="1020148"/>
                  <a:pt x="1880177" y="911373"/>
                  <a:pt x="1852704" y="897938"/>
                </a:cubicBezTo>
                <a:cubicBezTo>
                  <a:pt x="1505801" y="1002181"/>
                  <a:pt x="1431917" y="881077"/>
                  <a:pt x="1223691" y="777305"/>
                </a:cubicBezTo>
                <a:cubicBezTo>
                  <a:pt x="1217336" y="669953"/>
                  <a:pt x="1216169" y="661355"/>
                  <a:pt x="1209814" y="554003"/>
                </a:cubicBezTo>
                <a:cubicBezTo>
                  <a:pt x="1274202" y="484546"/>
                  <a:pt x="1418365" y="494645"/>
                  <a:pt x="1514679" y="460239"/>
                </a:cubicBezTo>
                <a:cubicBezTo>
                  <a:pt x="1594381" y="433055"/>
                  <a:pt x="1837536" y="613362"/>
                  <a:pt x="2000048" y="490575"/>
                </a:cubicBezTo>
                <a:cubicBezTo>
                  <a:pt x="2045551" y="471796"/>
                  <a:pt x="1642467" y="406134"/>
                  <a:pt x="1696692" y="377900"/>
                </a:cubicBezTo>
                <a:cubicBezTo>
                  <a:pt x="1852287" y="274812"/>
                  <a:pt x="2101494" y="220050"/>
                  <a:pt x="2013377" y="221494"/>
                </a:cubicBezTo>
                <a:cubicBezTo>
                  <a:pt x="1851478" y="163843"/>
                  <a:pt x="1360222" y="409549"/>
                  <a:pt x="1198323" y="351898"/>
                </a:cubicBezTo>
                <a:lnTo>
                  <a:pt x="1120902" y="0"/>
                </a:lnTo>
                <a:lnTo>
                  <a:pt x="923274" y="30650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フリーフォーム 170"/>
          <p:cNvSpPr/>
          <p:nvPr/>
        </p:nvSpPr>
        <p:spPr>
          <a:xfrm rot="19766837" flipH="1">
            <a:off x="7518247" y="3224703"/>
            <a:ext cx="2253140" cy="1762524"/>
          </a:xfrm>
          <a:custGeom>
            <a:avLst/>
            <a:gdLst>
              <a:gd name="connsiteX0" fmla="*/ 939452 w 1866378"/>
              <a:gd name="connsiteY0" fmla="*/ 0 h 1553228"/>
              <a:gd name="connsiteX1" fmla="*/ 889348 w 1866378"/>
              <a:gd name="connsiteY1" fmla="*/ 764088 h 1553228"/>
              <a:gd name="connsiteX2" fmla="*/ 0 w 1866378"/>
              <a:gd name="connsiteY2" fmla="*/ 1152395 h 1553228"/>
              <a:gd name="connsiteX3" fmla="*/ 501041 w 1866378"/>
              <a:gd name="connsiteY3" fmla="*/ 1127343 h 1553228"/>
              <a:gd name="connsiteX4" fmla="*/ 989556 w 1866378"/>
              <a:gd name="connsiteY4" fmla="*/ 939453 h 1553228"/>
              <a:gd name="connsiteX5" fmla="*/ 989556 w 1866378"/>
              <a:gd name="connsiteY5" fmla="*/ 1302707 h 1553228"/>
              <a:gd name="connsiteX6" fmla="*/ 1077238 w 1866378"/>
              <a:gd name="connsiteY6" fmla="*/ 1553228 h 1553228"/>
              <a:gd name="connsiteX7" fmla="*/ 1189972 w 1866378"/>
              <a:gd name="connsiteY7" fmla="*/ 1315233 h 1553228"/>
              <a:gd name="connsiteX8" fmla="*/ 1152394 w 1866378"/>
              <a:gd name="connsiteY8" fmla="*/ 889348 h 1553228"/>
              <a:gd name="connsiteX9" fmla="*/ 1503123 w 1866378"/>
              <a:gd name="connsiteY9" fmla="*/ 1039661 h 1553228"/>
              <a:gd name="connsiteX10" fmla="*/ 1866378 w 1866378"/>
              <a:gd name="connsiteY10" fmla="*/ 1127343 h 1553228"/>
              <a:gd name="connsiteX11" fmla="*/ 1653435 w 1866378"/>
              <a:gd name="connsiteY11" fmla="*/ 876822 h 1553228"/>
              <a:gd name="connsiteX12" fmla="*/ 1215024 w 1866378"/>
              <a:gd name="connsiteY12" fmla="*/ 663880 h 1553228"/>
              <a:gd name="connsiteX13" fmla="*/ 1139868 w 1866378"/>
              <a:gd name="connsiteY13" fmla="*/ 37579 h 1553228"/>
              <a:gd name="connsiteX14" fmla="*/ 939452 w 1866378"/>
              <a:gd name="connsiteY14" fmla="*/ 0 h 1553228"/>
              <a:gd name="connsiteX0" fmla="*/ 939452 w 1866378"/>
              <a:gd name="connsiteY0" fmla="*/ 158364 h 1711592"/>
              <a:gd name="connsiteX1" fmla="*/ 889348 w 1866378"/>
              <a:gd name="connsiteY1" fmla="*/ 922452 h 1711592"/>
              <a:gd name="connsiteX2" fmla="*/ 0 w 1866378"/>
              <a:gd name="connsiteY2" fmla="*/ 1310759 h 1711592"/>
              <a:gd name="connsiteX3" fmla="*/ 501041 w 1866378"/>
              <a:gd name="connsiteY3" fmla="*/ 1285707 h 1711592"/>
              <a:gd name="connsiteX4" fmla="*/ 989556 w 1866378"/>
              <a:gd name="connsiteY4" fmla="*/ 1097817 h 1711592"/>
              <a:gd name="connsiteX5" fmla="*/ 989556 w 1866378"/>
              <a:gd name="connsiteY5" fmla="*/ 1461071 h 1711592"/>
              <a:gd name="connsiteX6" fmla="*/ 1077238 w 1866378"/>
              <a:gd name="connsiteY6" fmla="*/ 1711592 h 1711592"/>
              <a:gd name="connsiteX7" fmla="*/ 1189972 w 1866378"/>
              <a:gd name="connsiteY7" fmla="*/ 1473597 h 1711592"/>
              <a:gd name="connsiteX8" fmla="*/ 1152394 w 1866378"/>
              <a:gd name="connsiteY8" fmla="*/ 1047712 h 1711592"/>
              <a:gd name="connsiteX9" fmla="*/ 1503123 w 1866378"/>
              <a:gd name="connsiteY9" fmla="*/ 1198025 h 1711592"/>
              <a:gd name="connsiteX10" fmla="*/ 1866378 w 1866378"/>
              <a:gd name="connsiteY10" fmla="*/ 1285707 h 1711592"/>
              <a:gd name="connsiteX11" fmla="*/ 1653435 w 1866378"/>
              <a:gd name="connsiteY11" fmla="*/ 1035186 h 1711592"/>
              <a:gd name="connsiteX12" fmla="*/ 1215024 w 1866378"/>
              <a:gd name="connsiteY12" fmla="*/ 822244 h 1711592"/>
              <a:gd name="connsiteX13" fmla="*/ 1113743 w 1866378"/>
              <a:gd name="connsiteY13" fmla="*/ 0 h 1711592"/>
              <a:gd name="connsiteX14" fmla="*/ 939452 w 1866378"/>
              <a:gd name="connsiteY14" fmla="*/ 158364 h 1711592"/>
              <a:gd name="connsiteX0" fmla="*/ 939452 w 1866378"/>
              <a:gd name="connsiteY0" fmla="*/ 0 h 1762234"/>
              <a:gd name="connsiteX1" fmla="*/ 889348 w 1866378"/>
              <a:gd name="connsiteY1" fmla="*/ 973094 h 1762234"/>
              <a:gd name="connsiteX2" fmla="*/ 0 w 1866378"/>
              <a:gd name="connsiteY2" fmla="*/ 1361401 h 1762234"/>
              <a:gd name="connsiteX3" fmla="*/ 501041 w 1866378"/>
              <a:gd name="connsiteY3" fmla="*/ 1336349 h 1762234"/>
              <a:gd name="connsiteX4" fmla="*/ 989556 w 1866378"/>
              <a:gd name="connsiteY4" fmla="*/ 1148459 h 1762234"/>
              <a:gd name="connsiteX5" fmla="*/ 989556 w 1866378"/>
              <a:gd name="connsiteY5" fmla="*/ 1511713 h 1762234"/>
              <a:gd name="connsiteX6" fmla="*/ 1077238 w 1866378"/>
              <a:gd name="connsiteY6" fmla="*/ 1762234 h 1762234"/>
              <a:gd name="connsiteX7" fmla="*/ 1189972 w 1866378"/>
              <a:gd name="connsiteY7" fmla="*/ 1524239 h 1762234"/>
              <a:gd name="connsiteX8" fmla="*/ 1152394 w 1866378"/>
              <a:gd name="connsiteY8" fmla="*/ 1098354 h 1762234"/>
              <a:gd name="connsiteX9" fmla="*/ 1503123 w 1866378"/>
              <a:gd name="connsiteY9" fmla="*/ 1248667 h 1762234"/>
              <a:gd name="connsiteX10" fmla="*/ 1866378 w 1866378"/>
              <a:gd name="connsiteY10" fmla="*/ 1336349 h 1762234"/>
              <a:gd name="connsiteX11" fmla="*/ 1653435 w 1866378"/>
              <a:gd name="connsiteY11" fmla="*/ 1085828 h 1762234"/>
              <a:gd name="connsiteX12" fmla="*/ 1215024 w 1866378"/>
              <a:gd name="connsiteY12" fmla="*/ 872886 h 1762234"/>
              <a:gd name="connsiteX13" fmla="*/ 1113743 w 1866378"/>
              <a:gd name="connsiteY13" fmla="*/ 50642 h 1762234"/>
              <a:gd name="connsiteX14" fmla="*/ 939452 w 1866378"/>
              <a:gd name="connsiteY14" fmla="*/ 0 h 1762234"/>
              <a:gd name="connsiteX0" fmla="*/ 939452 w 1866378"/>
              <a:gd name="connsiteY0" fmla="*/ 53861 h 1816095"/>
              <a:gd name="connsiteX1" fmla="*/ 889348 w 1866378"/>
              <a:gd name="connsiteY1" fmla="*/ 1026955 h 1816095"/>
              <a:gd name="connsiteX2" fmla="*/ 0 w 1866378"/>
              <a:gd name="connsiteY2" fmla="*/ 1415262 h 1816095"/>
              <a:gd name="connsiteX3" fmla="*/ 501041 w 1866378"/>
              <a:gd name="connsiteY3" fmla="*/ 1390210 h 1816095"/>
              <a:gd name="connsiteX4" fmla="*/ 989556 w 1866378"/>
              <a:gd name="connsiteY4" fmla="*/ 1202320 h 1816095"/>
              <a:gd name="connsiteX5" fmla="*/ 989556 w 1866378"/>
              <a:gd name="connsiteY5" fmla="*/ 1565574 h 1816095"/>
              <a:gd name="connsiteX6" fmla="*/ 1077238 w 1866378"/>
              <a:gd name="connsiteY6" fmla="*/ 1816095 h 1816095"/>
              <a:gd name="connsiteX7" fmla="*/ 1189972 w 1866378"/>
              <a:gd name="connsiteY7" fmla="*/ 1578100 h 1816095"/>
              <a:gd name="connsiteX8" fmla="*/ 1152394 w 1866378"/>
              <a:gd name="connsiteY8" fmla="*/ 1152215 h 1816095"/>
              <a:gd name="connsiteX9" fmla="*/ 1503123 w 1866378"/>
              <a:gd name="connsiteY9" fmla="*/ 1302528 h 1816095"/>
              <a:gd name="connsiteX10" fmla="*/ 1866378 w 1866378"/>
              <a:gd name="connsiteY10" fmla="*/ 1390210 h 1816095"/>
              <a:gd name="connsiteX11" fmla="*/ 1653435 w 1866378"/>
              <a:gd name="connsiteY11" fmla="*/ 1139689 h 1816095"/>
              <a:gd name="connsiteX12" fmla="*/ 1215024 w 1866378"/>
              <a:gd name="connsiteY12" fmla="*/ 926747 h 1816095"/>
              <a:gd name="connsiteX13" fmla="*/ 1100680 w 1866378"/>
              <a:gd name="connsiteY13" fmla="*/ 0 h 1816095"/>
              <a:gd name="connsiteX14" fmla="*/ 939452 w 1866378"/>
              <a:gd name="connsiteY14" fmla="*/ 53861 h 1816095"/>
              <a:gd name="connsiteX0" fmla="*/ 939452 w 1866378"/>
              <a:gd name="connsiteY0" fmla="*/ 53861 h 1816095"/>
              <a:gd name="connsiteX1" fmla="*/ 889348 w 1866378"/>
              <a:gd name="connsiteY1" fmla="*/ 1026955 h 1816095"/>
              <a:gd name="connsiteX2" fmla="*/ 0 w 1866378"/>
              <a:gd name="connsiteY2" fmla="*/ 1415262 h 1816095"/>
              <a:gd name="connsiteX3" fmla="*/ 501041 w 1866378"/>
              <a:gd name="connsiteY3" fmla="*/ 1390210 h 1816095"/>
              <a:gd name="connsiteX4" fmla="*/ 989556 w 1866378"/>
              <a:gd name="connsiteY4" fmla="*/ 1202320 h 1816095"/>
              <a:gd name="connsiteX5" fmla="*/ 989556 w 1866378"/>
              <a:gd name="connsiteY5" fmla="*/ 1565574 h 1816095"/>
              <a:gd name="connsiteX6" fmla="*/ 1077238 w 1866378"/>
              <a:gd name="connsiteY6" fmla="*/ 1816095 h 1816095"/>
              <a:gd name="connsiteX7" fmla="*/ 1189972 w 1866378"/>
              <a:gd name="connsiteY7" fmla="*/ 1578100 h 1816095"/>
              <a:gd name="connsiteX8" fmla="*/ 1152394 w 1866378"/>
              <a:gd name="connsiteY8" fmla="*/ 1152215 h 1816095"/>
              <a:gd name="connsiteX9" fmla="*/ 1503123 w 1866378"/>
              <a:gd name="connsiteY9" fmla="*/ 1302528 h 1816095"/>
              <a:gd name="connsiteX10" fmla="*/ 1866378 w 1866378"/>
              <a:gd name="connsiteY10" fmla="*/ 1390210 h 1816095"/>
              <a:gd name="connsiteX11" fmla="*/ 1653435 w 1866378"/>
              <a:gd name="connsiteY11" fmla="*/ 1139689 h 1816095"/>
              <a:gd name="connsiteX12" fmla="*/ 1215024 w 1866378"/>
              <a:gd name="connsiteY12" fmla="*/ 926747 h 1816095"/>
              <a:gd name="connsiteX13" fmla="*/ 1209814 w 1866378"/>
              <a:gd name="connsiteY13" fmla="*/ 660109 h 1816095"/>
              <a:gd name="connsiteX14" fmla="*/ 1100680 w 1866378"/>
              <a:gd name="connsiteY14" fmla="*/ 0 h 1816095"/>
              <a:gd name="connsiteX15" fmla="*/ 939452 w 1866378"/>
              <a:gd name="connsiteY15" fmla="*/ 53861 h 1816095"/>
              <a:gd name="connsiteX0" fmla="*/ 939452 w 2013396"/>
              <a:gd name="connsiteY0" fmla="*/ 53861 h 1816095"/>
              <a:gd name="connsiteX1" fmla="*/ 889348 w 2013396"/>
              <a:gd name="connsiteY1" fmla="*/ 1026955 h 1816095"/>
              <a:gd name="connsiteX2" fmla="*/ 0 w 2013396"/>
              <a:gd name="connsiteY2" fmla="*/ 1415262 h 1816095"/>
              <a:gd name="connsiteX3" fmla="*/ 501041 w 2013396"/>
              <a:gd name="connsiteY3" fmla="*/ 1390210 h 1816095"/>
              <a:gd name="connsiteX4" fmla="*/ 989556 w 2013396"/>
              <a:gd name="connsiteY4" fmla="*/ 1202320 h 1816095"/>
              <a:gd name="connsiteX5" fmla="*/ 989556 w 2013396"/>
              <a:gd name="connsiteY5" fmla="*/ 1565574 h 1816095"/>
              <a:gd name="connsiteX6" fmla="*/ 1077238 w 2013396"/>
              <a:gd name="connsiteY6" fmla="*/ 1816095 h 1816095"/>
              <a:gd name="connsiteX7" fmla="*/ 1189972 w 2013396"/>
              <a:gd name="connsiteY7" fmla="*/ 1578100 h 1816095"/>
              <a:gd name="connsiteX8" fmla="*/ 1152394 w 2013396"/>
              <a:gd name="connsiteY8" fmla="*/ 1152215 h 1816095"/>
              <a:gd name="connsiteX9" fmla="*/ 1503123 w 2013396"/>
              <a:gd name="connsiteY9" fmla="*/ 1302528 h 1816095"/>
              <a:gd name="connsiteX10" fmla="*/ 1866378 w 2013396"/>
              <a:gd name="connsiteY10" fmla="*/ 1390210 h 1816095"/>
              <a:gd name="connsiteX11" fmla="*/ 1653435 w 2013396"/>
              <a:gd name="connsiteY11" fmla="*/ 1139689 h 1816095"/>
              <a:gd name="connsiteX12" fmla="*/ 1215024 w 2013396"/>
              <a:gd name="connsiteY12" fmla="*/ 926747 h 1816095"/>
              <a:gd name="connsiteX13" fmla="*/ 1209814 w 2013396"/>
              <a:gd name="connsiteY13" fmla="*/ 660109 h 1816095"/>
              <a:gd name="connsiteX14" fmla="*/ 2013377 w 2013396"/>
              <a:gd name="connsiteY14" fmla="*/ 327600 h 1816095"/>
              <a:gd name="connsiteX15" fmla="*/ 1100680 w 2013396"/>
              <a:gd name="connsiteY15" fmla="*/ 0 h 1816095"/>
              <a:gd name="connsiteX16" fmla="*/ 939452 w 2013396"/>
              <a:gd name="connsiteY16" fmla="*/ 53861 h 1816095"/>
              <a:gd name="connsiteX0" fmla="*/ 939452 w 2013396"/>
              <a:gd name="connsiteY0" fmla="*/ 53861 h 1816095"/>
              <a:gd name="connsiteX1" fmla="*/ 889348 w 2013396"/>
              <a:gd name="connsiteY1" fmla="*/ 1026955 h 1816095"/>
              <a:gd name="connsiteX2" fmla="*/ 0 w 2013396"/>
              <a:gd name="connsiteY2" fmla="*/ 1415262 h 1816095"/>
              <a:gd name="connsiteX3" fmla="*/ 501041 w 2013396"/>
              <a:gd name="connsiteY3" fmla="*/ 1390210 h 1816095"/>
              <a:gd name="connsiteX4" fmla="*/ 989556 w 2013396"/>
              <a:gd name="connsiteY4" fmla="*/ 1202320 h 1816095"/>
              <a:gd name="connsiteX5" fmla="*/ 989556 w 2013396"/>
              <a:gd name="connsiteY5" fmla="*/ 1565574 h 1816095"/>
              <a:gd name="connsiteX6" fmla="*/ 1077238 w 2013396"/>
              <a:gd name="connsiteY6" fmla="*/ 1816095 h 1816095"/>
              <a:gd name="connsiteX7" fmla="*/ 1189972 w 2013396"/>
              <a:gd name="connsiteY7" fmla="*/ 1578100 h 1816095"/>
              <a:gd name="connsiteX8" fmla="*/ 1152394 w 2013396"/>
              <a:gd name="connsiteY8" fmla="*/ 1152215 h 1816095"/>
              <a:gd name="connsiteX9" fmla="*/ 1503123 w 2013396"/>
              <a:gd name="connsiteY9" fmla="*/ 1302528 h 1816095"/>
              <a:gd name="connsiteX10" fmla="*/ 1866378 w 2013396"/>
              <a:gd name="connsiteY10" fmla="*/ 1390210 h 1816095"/>
              <a:gd name="connsiteX11" fmla="*/ 1653435 w 2013396"/>
              <a:gd name="connsiteY11" fmla="*/ 1139689 h 1816095"/>
              <a:gd name="connsiteX12" fmla="*/ 1215024 w 2013396"/>
              <a:gd name="connsiteY12" fmla="*/ 926747 h 1816095"/>
              <a:gd name="connsiteX13" fmla="*/ 1209814 w 2013396"/>
              <a:gd name="connsiteY13" fmla="*/ 660109 h 1816095"/>
              <a:gd name="connsiteX14" fmla="*/ 2013377 w 2013396"/>
              <a:gd name="connsiteY14" fmla="*/ 327600 h 1816095"/>
              <a:gd name="connsiteX15" fmla="*/ 1198323 w 2013396"/>
              <a:gd name="connsiteY15" fmla="*/ 458004 h 1816095"/>
              <a:gd name="connsiteX16" fmla="*/ 1100680 w 2013396"/>
              <a:gd name="connsiteY16" fmla="*/ 0 h 1816095"/>
              <a:gd name="connsiteX17" fmla="*/ 939452 w 2013396"/>
              <a:gd name="connsiteY17" fmla="*/ 53861 h 1816095"/>
              <a:gd name="connsiteX0" fmla="*/ 939452 w 2036754"/>
              <a:gd name="connsiteY0" fmla="*/ 53861 h 1816095"/>
              <a:gd name="connsiteX1" fmla="*/ 889348 w 2036754"/>
              <a:gd name="connsiteY1" fmla="*/ 1026955 h 1816095"/>
              <a:gd name="connsiteX2" fmla="*/ 0 w 2036754"/>
              <a:gd name="connsiteY2" fmla="*/ 1415262 h 1816095"/>
              <a:gd name="connsiteX3" fmla="*/ 501041 w 2036754"/>
              <a:gd name="connsiteY3" fmla="*/ 1390210 h 1816095"/>
              <a:gd name="connsiteX4" fmla="*/ 989556 w 2036754"/>
              <a:gd name="connsiteY4" fmla="*/ 1202320 h 1816095"/>
              <a:gd name="connsiteX5" fmla="*/ 989556 w 2036754"/>
              <a:gd name="connsiteY5" fmla="*/ 1565574 h 1816095"/>
              <a:gd name="connsiteX6" fmla="*/ 1077238 w 2036754"/>
              <a:gd name="connsiteY6" fmla="*/ 1816095 h 1816095"/>
              <a:gd name="connsiteX7" fmla="*/ 1189972 w 2036754"/>
              <a:gd name="connsiteY7" fmla="*/ 1578100 h 1816095"/>
              <a:gd name="connsiteX8" fmla="*/ 1152394 w 2036754"/>
              <a:gd name="connsiteY8" fmla="*/ 1152215 h 1816095"/>
              <a:gd name="connsiteX9" fmla="*/ 1503123 w 2036754"/>
              <a:gd name="connsiteY9" fmla="*/ 1302528 h 1816095"/>
              <a:gd name="connsiteX10" fmla="*/ 1866378 w 2036754"/>
              <a:gd name="connsiteY10" fmla="*/ 1390210 h 1816095"/>
              <a:gd name="connsiteX11" fmla="*/ 1653435 w 2036754"/>
              <a:gd name="connsiteY11" fmla="*/ 1139689 h 1816095"/>
              <a:gd name="connsiteX12" fmla="*/ 1215024 w 2036754"/>
              <a:gd name="connsiteY12" fmla="*/ 926747 h 1816095"/>
              <a:gd name="connsiteX13" fmla="*/ 1209814 w 2036754"/>
              <a:gd name="connsiteY13" fmla="*/ 660109 h 1816095"/>
              <a:gd name="connsiteX14" fmla="*/ 1787699 w 2036754"/>
              <a:gd name="connsiteY14" fmla="*/ 453670 h 1816095"/>
              <a:gd name="connsiteX15" fmla="*/ 2013377 w 2036754"/>
              <a:gd name="connsiteY15" fmla="*/ 327600 h 1816095"/>
              <a:gd name="connsiteX16" fmla="*/ 1198323 w 2036754"/>
              <a:gd name="connsiteY16" fmla="*/ 458004 h 1816095"/>
              <a:gd name="connsiteX17" fmla="*/ 1100680 w 2036754"/>
              <a:gd name="connsiteY17" fmla="*/ 0 h 1816095"/>
              <a:gd name="connsiteX18" fmla="*/ 939452 w 2036754"/>
              <a:gd name="connsiteY18" fmla="*/ 53861 h 1816095"/>
              <a:gd name="connsiteX0" fmla="*/ 939452 w 2038681"/>
              <a:gd name="connsiteY0" fmla="*/ 53861 h 1816095"/>
              <a:gd name="connsiteX1" fmla="*/ 889348 w 2038681"/>
              <a:gd name="connsiteY1" fmla="*/ 1026955 h 1816095"/>
              <a:gd name="connsiteX2" fmla="*/ 0 w 2038681"/>
              <a:gd name="connsiteY2" fmla="*/ 1415262 h 1816095"/>
              <a:gd name="connsiteX3" fmla="*/ 501041 w 2038681"/>
              <a:gd name="connsiteY3" fmla="*/ 1390210 h 1816095"/>
              <a:gd name="connsiteX4" fmla="*/ 989556 w 2038681"/>
              <a:gd name="connsiteY4" fmla="*/ 1202320 h 1816095"/>
              <a:gd name="connsiteX5" fmla="*/ 989556 w 2038681"/>
              <a:gd name="connsiteY5" fmla="*/ 1565574 h 1816095"/>
              <a:gd name="connsiteX6" fmla="*/ 1077238 w 2038681"/>
              <a:gd name="connsiteY6" fmla="*/ 1816095 h 1816095"/>
              <a:gd name="connsiteX7" fmla="*/ 1189972 w 2038681"/>
              <a:gd name="connsiteY7" fmla="*/ 1578100 h 1816095"/>
              <a:gd name="connsiteX8" fmla="*/ 1152394 w 2038681"/>
              <a:gd name="connsiteY8" fmla="*/ 1152215 h 1816095"/>
              <a:gd name="connsiteX9" fmla="*/ 1503123 w 2038681"/>
              <a:gd name="connsiteY9" fmla="*/ 1302528 h 1816095"/>
              <a:gd name="connsiteX10" fmla="*/ 1866378 w 2038681"/>
              <a:gd name="connsiteY10" fmla="*/ 1390210 h 1816095"/>
              <a:gd name="connsiteX11" fmla="*/ 1653435 w 2038681"/>
              <a:gd name="connsiteY11" fmla="*/ 1139689 h 1816095"/>
              <a:gd name="connsiteX12" fmla="*/ 1215024 w 2038681"/>
              <a:gd name="connsiteY12" fmla="*/ 926747 h 1816095"/>
              <a:gd name="connsiteX13" fmla="*/ 1209814 w 2038681"/>
              <a:gd name="connsiteY13" fmla="*/ 660109 h 1816095"/>
              <a:gd name="connsiteX14" fmla="*/ 1787699 w 2038681"/>
              <a:gd name="connsiteY14" fmla="*/ 453670 h 1816095"/>
              <a:gd name="connsiteX15" fmla="*/ 2013377 w 2038681"/>
              <a:gd name="connsiteY15" fmla="*/ 327600 h 1816095"/>
              <a:gd name="connsiteX16" fmla="*/ 1198323 w 2038681"/>
              <a:gd name="connsiteY16" fmla="*/ 458004 h 1816095"/>
              <a:gd name="connsiteX17" fmla="*/ 1100680 w 2038681"/>
              <a:gd name="connsiteY17" fmla="*/ 0 h 1816095"/>
              <a:gd name="connsiteX18" fmla="*/ 939452 w 2038681"/>
              <a:gd name="connsiteY18" fmla="*/ 53861 h 1816095"/>
              <a:gd name="connsiteX0" fmla="*/ 939452 w 2038681"/>
              <a:gd name="connsiteY0" fmla="*/ 53861 h 1816095"/>
              <a:gd name="connsiteX1" fmla="*/ 889348 w 2038681"/>
              <a:gd name="connsiteY1" fmla="*/ 1026955 h 1816095"/>
              <a:gd name="connsiteX2" fmla="*/ 0 w 2038681"/>
              <a:gd name="connsiteY2" fmla="*/ 1415262 h 1816095"/>
              <a:gd name="connsiteX3" fmla="*/ 501041 w 2038681"/>
              <a:gd name="connsiteY3" fmla="*/ 1390210 h 1816095"/>
              <a:gd name="connsiteX4" fmla="*/ 989556 w 2038681"/>
              <a:gd name="connsiteY4" fmla="*/ 1202320 h 1816095"/>
              <a:gd name="connsiteX5" fmla="*/ 989556 w 2038681"/>
              <a:gd name="connsiteY5" fmla="*/ 1565574 h 1816095"/>
              <a:gd name="connsiteX6" fmla="*/ 1077238 w 2038681"/>
              <a:gd name="connsiteY6" fmla="*/ 1816095 h 1816095"/>
              <a:gd name="connsiteX7" fmla="*/ 1189972 w 2038681"/>
              <a:gd name="connsiteY7" fmla="*/ 1578100 h 1816095"/>
              <a:gd name="connsiteX8" fmla="*/ 1152394 w 2038681"/>
              <a:gd name="connsiteY8" fmla="*/ 1152215 h 1816095"/>
              <a:gd name="connsiteX9" fmla="*/ 1503123 w 2038681"/>
              <a:gd name="connsiteY9" fmla="*/ 1302528 h 1816095"/>
              <a:gd name="connsiteX10" fmla="*/ 1866378 w 2038681"/>
              <a:gd name="connsiteY10" fmla="*/ 1390210 h 1816095"/>
              <a:gd name="connsiteX11" fmla="*/ 1653435 w 2038681"/>
              <a:gd name="connsiteY11" fmla="*/ 1139689 h 1816095"/>
              <a:gd name="connsiteX12" fmla="*/ 1215024 w 2038681"/>
              <a:gd name="connsiteY12" fmla="*/ 926747 h 1816095"/>
              <a:gd name="connsiteX13" fmla="*/ 1209814 w 2038681"/>
              <a:gd name="connsiteY13" fmla="*/ 660109 h 1816095"/>
              <a:gd name="connsiteX14" fmla="*/ 1601352 w 2038681"/>
              <a:gd name="connsiteY14" fmla="*/ 510008 h 1816095"/>
              <a:gd name="connsiteX15" fmla="*/ 1787699 w 2038681"/>
              <a:gd name="connsiteY15" fmla="*/ 453670 h 1816095"/>
              <a:gd name="connsiteX16" fmla="*/ 2013377 w 2038681"/>
              <a:gd name="connsiteY16" fmla="*/ 327600 h 1816095"/>
              <a:gd name="connsiteX17" fmla="*/ 1198323 w 2038681"/>
              <a:gd name="connsiteY17" fmla="*/ 458004 h 1816095"/>
              <a:gd name="connsiteX18" fmla="*/ 1100680 w 2038681"/>
              <a:gd name="connsiteY18" fmla="*/ 0 h 1816095"/>
              <a:gd name="connsiteX19" fmla="*/ 939452 w 2038681"/>
              <a:gd name="connsiteY19" fmla="*/ 53861 h 1816095"/>
              <a:gd name="connsiteX0" fmla="*/ 939452 w 2038681"/>
              <a:gd name="connsiteY0" fmla="*/ 53861 h 1816095"/>
              <a:gd name="connsiteX1" fmla="*/ 889348 w 2038681"/>
              <a:gd name="connsiteY1" fmla="*/ 1026955 h 1816095"/>
              <a:gd name="connsiteX2" fmla="*/ 0 w 2038681"/>
              <a:gd name="connsiteY2" fmla="*/ 1415262 h 1816095"/>
              <a:gd name="connsiteX3" fmla="*/ 501041 w 2038681"/>
              <a:gd name="connsiteY3" fmla="*/ 1390210 h 1816095"/>
              <a:gd name="connsiteX4" fmla="*/ 989556 w 2038681"/>
              <a:gd name="connsiteY4" fmla="*/ 1202320 h 1816095"/>
              <a:gd name="connsiteX5" fmla="*/ 989556 w 2038681"/>
              <a:gd name="connsiteY5" fmla="*/ 1565574 h 1816095"/>
              <a:gd name="connsiteX6" fmla="*/ 1077238 w 2038681"/>
              <a:gd name="connsiteY6" fmla="*/ 1816095 h 1816095"/>
              <a:gd name="connsiteX7" fmla="*/ 1189972 w 2038681"/>
              <a:gd name="connsiteY7" fmla="*/ 1578100 h 1816095"/>
              <a:gd name="connsiteX8" fmla="*/ 1152394 w 2038681"/>
              <a:gd name="connsiteY8" fmla="*/ 1152215 h 1816095"/>
              <a:gd name="connsiteX9" fmla="*/ 1503123 w 2038681"/>
              <a:gd name="connsiteY9" fmla="*/ 1302528 h 1816095"/>
              <a:gd name="connsiteX10" fmla="*/ 1866378 w 2038681"/>
              <a:gd name="connsiteY10" fmla="*/ 1390210 h 1816095"/>
              <a:gd name="connsiteX11" fmla="*/ 1653435 w 2038681"/>
              <a:gd name="connsiteY11" fmla="*/ 1139689 h 1816095"/>
              <a:gd name="connsiteX12" fmla="*/ 1215024 w 2038681"/>
              <a:gd name="connsiteY12" fmla="*/ 926747 h 1816095"/>
              <a:gd name="connsiteX13" fmla="*/ 1209814 w 2038681"/>
              <a:gd name="connsiteY13" fmla="*/ 660109 h 1816095"/>
              <a:gd name="connsiteX14" fmla="*/ 1514679 w 2038681"/>
              <a:gd name="connsiteY14" fmla="*/ 566345 h 1816095"/>
              <a:gd name="connsiteX15" fmla="*/ 1787699 w 2038681"/>
              <a:gd name="connsiteY15" fmla="*/ 453670 h 1816095"/>
              <a:gd name="connsiteX16" fmla="*/ 2013377 w 2038681"/>
              <a:gd name="connsiteY16" fmla="*/ 327600 h 1816095"/>
              <a:gd name="connsiteX17" fmla="*/ 1198323 w 2038681"/>
              <a:gd name="connsiteY17" fmla="*/ 458004 h 1816095"/>
              <a:gd name="connsiteX18" fmla="*/ 1100680 w 2038681"/>
              <a:gd name="connsiteY18" fmla="*/ 0 h 1816095"/>
              <a:gd name="connsiteX19" fmla="*/ 939452 w 2038681"/>
              <a:gd name="connsiteY19" fmla="*/ 53861 h 1816095"/>
              <a:gd name="connsiteX0" fmla="*/ 939452 w 2038681"/>
              <a:gd name="connsiteY0" fmla="*/ 53861 h 1816095"/>
              <a:gd name="connsiteX1" fmla="*/ 889348 w 2038681"/>
              <a:gd name="connsiteY1" fmla="*/ 1026955 h 1816095"/>
              <a:gd name="connsiteX2" fmla="*/ 0 w 2038681"/>
              <a:gd name="connsiteY2" fmla="*/ 1415262 h 1816095"/>
              <a:gd name="connsiteX3" fmla="*/ 501041 w 2038681"/>
              <a:gd name="connsiteY3" fmla="*/ 1390210 h 1816095"/>
              <a:gd name="connsiteX4" fmla="*/ 989556 w 2038681"/>
              <a:gd name="connsiteY4" fmla="*/ 1202320 h 1816095"/>
              <a:gd name="connsiteX5" fmla="*/ 989556 w 2038681"/>
              <a:gd name="connsiteY5" fmla="*/ 1565574 h 1816095"/>
              <a:gd name="connsiteX6" fmla="*/ 1077238 w 2038681"/>
              <a:gd name="connsiteY6" fmla="*/ 1816095 h 1816095"/>
              <a:gd name="connsiteX7" fmla="*/ 1189972 w 2038681"/>
              <a:gd name="connsiteY7" fmla="*/ 1578100 h 1816095"/>
              <a:gd name="connsiteX8" fmla="*/ 1152394 w 2038681"/>
              <a:gd name="connsiteY8" fmla="*/ 1152215 h 1816095"/>
              <a:gd name="connsiteX9" fmla="*/ 1503123 w 2038681"/>
              <a:gd name="connsiteY9" fmla="*/ 1302528 h 1816095"/>
              <a:gd name="connsiteX10" fmla="*/ 1866378 w 2038681"/>
              <a:gd name="connsiteY10" fmla="*/ 1390210 h 1816095"/>
              <a:gd name="connsiteX11" fmla="*/ 1653435 w 2038681"/>
              <a:gd name="connsiteY11" fmla="*/ 1139689 h 1816095"/>
              <a:gd name="connsiteX12" fmla="*/ 1215024 w 2038681"/>
              <a:gd name="connsiteY12" fmla="*/ 926747 h 1816095"/>
              <a:gd name="connsiteX13" fmla="*/ 1209814 w 2038681"/>
              <a:gd name="connsiteY13" fmla="*/ 660109 h 1816095"/>
              <a:gd name="connsiteX14" fmla="*/ 1514679 w 2038681"/>
              <a:gd name="connsiteY14" fmla="*/ 566345 h 1816095"/>
              <a:gd name="connsiteX15" fmla="*/ 2000048 w 2038681"/>
              <a:gd name="connsiteY15" fmla="*/ 596681 h 1816095"/>
              <a:gd name="connsiteX16" fmla="*/ 1787699 w 2038681"/>
              <a:gd name="connsiteY16" fmla="*/ 453670 h 1816095"/>
              <a:gd name="connsiteX17" fmla="*/ 2013377 w 2038681"/>
              <a:gd name="connsiteY17" fmla="*/ 327600 h 1816095"/>
              <a:gd name="connsiteX18" fmla="*/ 1198323 w 2038681"/>
              <a:gd name="connsiteY18" fmla="*/ 458004 h 1816095"/>
              <a:gd name="connsiteX19" fmla="*/ 1100680 w 2038681"/>
              <a:gd name="connsiteY19" fmla="*/ 0 h 1816095"/>
              <a:gd name="connsiteX20" fmla="*/ 939452 w 2038681"/>
              <a:gd name="connsiteY20" fmla="*/ 53861 h 1816095"/>
              <a:gd name="connsiteX0" fmla="*/ 939452 w 2031746"/>
              <a:gd name="connsiteY0" fmla="*/ 53861 h 1816095"/>
              <a:gd name="connsiteX1" fmla="*/ 889348 w 2031746"/>
              <a:gd name="connsiteY1" fmla="*/ 1026955 h 1816095"/>
              <a:gd name="connsiteX2" fmla="*/ 0 w 2031746"/>
              <a:gd name="connsiteY2" fmla="*/ 1415262 h 1816095"/>
              <a:gd name="connsiteX3" fmla="*/ 501041 w 2031746"/>
              <a:gd name="connsiteY3" fmla="*/ 1390210 h 1816095"/>
              <a:gd name="connsiteX4" fmla="*/ 989556 w 2031746"/>
              <a:gd name="connsiteY4" fmla="*/ 1202320 h 1816095"/>
              <a:gd name="connsiteX5" fmla="*/ 989556 w 2031746"/>
              <a:gd name="connsiteY5" fmla="*/ 1565574 h 1816095"/>
              <a:gd name="connsiteX6" fmla="*/ 1077238 w 2031746"/>
              <a:gd name="connsiteY6" fmla="*/ 1816095 h 1816095"/>
              <a:gd name="connsiteX7" fmla="*/ 1189972 w 2031746"/>
              <a:gd name="connsiteY7" fmla="*/ 1578100 h 1816095"/>
              <a:gd name="connsiteX8" fmla="*/ 1152394 w 2031746"/>
              <a:gd name="connsiteY8" fmla="*/ 1152215 h 1816095"/>
              <a:gd name="connsiteX9" fmla="*/ 1503123 w 2031746"/>
              <a:gd name="connsiteY9" fmla="*/ 1302528 h 1816095"/>
              <a:gd name="connsiteX10" fmla="*/ 1866378 w 2031746"/>
              <a:gd name="connsiteY10" fmla="*/ 1390210 h 1816095"/>
              <a:gd name="connsiteX11" fmla="*/ 1653435 w 2031746"/>
              <a:gd name="connsiteY11" fmla="*/ 1139689 h 1816095"/>
              <a:gd name="connsiteX12" fmla="*/ 1215024 w 2031746"/>
              <a:gd name="connsiteY12" fmla="*/ 926747 h 1816095"/>
              <a:gd name="connsiteX13" fmla="*/ 1209814 w 2031746"/>
              <a:gd name="connsiteY13" fmla="*/ 660109 h 1816095"/>
              <a:gd name="connsiteX14" fmla="*/ 1514679 w 2031746"/>
              <a:gd name="connsiteY14" fmla="*/ 566345 h 1816095"/>
              <a:gd name="connsiteX15" fmla="*/ 2000048 w 2031746"/>
              <a:gd name="connsiteY15" fmla="*/ 596681 h 1816095"/>
              <a:gd name="connsiteX16" fmla="*/ 1696692 w 2031746"/>
              <a:gd name="connsiteY16" fmla="*/ 484006 h 1816095"/>
              <a:gd name="connsiteX17" fmla="*/ 2013377 w 2031746"/>
              <a:gd name="connsiteY17" fmla="*/ 327600 h 1816095"/>
              <a:gd name="connsiteX18" fmla="*/ 1198323 w 2031746"/>
              <a:gd name="connsiteY18" fmla="*/ 458004 h 1816095"/>
              <a:gd name="connsiteX19" fmla="*/ 1100680 w 2031746"/>
              <a:gd name="connsiteY19" fmla="*/ 0 h 1816095"/>
              <a:gd name="connsiteX20" fmla="*/ 939452 w 2031746"/>
              <a:gd name="connsiteY20" fmla="*/ 53861 h 1816095"/>
              <a:gd name="connsiteX0" fmla="*/ 939452 w 2031746"/>
              <a:gd name="connsiteY0" fmla="*/ 53861 h 1816095"/>
              <a:gd name="connsiteX1" fmla="*/ 889348 w 2031746"/>
              <a:gd name="connsiteY1" fmla="*/ 1026955 h 1816095"/>
              <a:gd name="connsiteX2" fmla="*/ 0 w 2031746"/>
              <a:gd name="connsiteY2" fmla="*/ 1415262 h 1816095"/>
              <a:gd name="connsiteX3" fmla="*/ 501041 w 2031746"/>
              <a:gd name="connsiteY3" fmla="*/ 1390210 h 1816095"/>
              <a:gd name="connsiteX4" fmla="*/ 989556 w 2031746"/>
              <a:gd name="connsiteY4" fmla="*/ 1202320 h 1816095"/>
              <a:gd name="connsiteX5" fmla="*/ 989556 w 2031746"/>
              <a:gd name="connsiteY5" fmla="*/ 1565574 h 1816095"/>
              <a:gd name="connsiteX6" fmla="*/ 1077238 w 2031746"/>
              <a:gd name="connsiteY6" fmla="*/ 1816095 h 1816095"/>
              <a:gd name="connsiteX7" fmla="*/ 1189972 w 2031746"/>
              <a:gd name="connsiteY7" fmla="*/ 1578100 h 1816095"/>
              <a:gd name="connsiteX8" fmla="*/ 1152394 w 2031746"/>
              <a:gd name="connsiteY8" fmla="*/ 1152215 h 1816095"/>
              <a:gd name="connsiteX9" fmla="*/ 1503123 w 2031746"/>
              <a:gd name="connsiteY9" fmla="*/ 1302528 h 1816095"/>
              <a:gd name="connsiteX10" fmla="*/ 1866378 w 2031746"/>
              <a:gd name="connsiteY10" fmla="*/ 1390210 h 1816095"/>
              <a:gd name="connsiteX11" fmla="*/ 1653435 w 2031746"/>
              <a:gd name="connsiteY11" fmla="*/ 1139689 h 1816095"/>
              <a:gd name="connsiteX12" fmla="*/ 1215024 w 2031746"/>
              <a:gd name="connsiteY12" fmla="*/ 926747 h 1816095"/>
              <a:gd name="connsiteX13" fmla="*/ 1209814 w 2031746"/>
              <a:gd name="connsiteY13" fmla="*/ 660109 h 1816095"/>
              <a:gd name="connsiteX14" fmla="*/ 1514679 w 2031746"/>
              <a:gd name="connsiteY14" fmla="*/ 566345 h 1816095"/>
              <a:gd name="connsiteX15" fmla="*/ 2000048 w 2031746"/>
              <a:gd name="connsiteY15" fmla="*/ 596681 h 1816095"/>
              <a:gd name="connsiteX16" fmla="*/ 1696692 w 2031746"/>
              <a:gd name="connsiteY16" fmla="*/ 484006 h 1816095"/>
              <a:gd name="connsiteX17" fmla="*/ 2013377 w 2031746"/>
              <a:gd name="connsiteY17" fmla="*/ 327600 h 1816095"/>
              <a:gd name="connsiteX18" fmla="*/ 1198323 w 2031746"/>
              <a:gd name="connsiteY18" fmla="*/ 458004 h 1816095"/>
              <a:gd name="connsiteX19" fmla="*/ 1100680 w 2031746"/>
              <a:gd name="connsiteY19" fmla="*/ 0 h 1816095"/>
              <a:gd name="connsiteX20" fmla="*/ 939452 w 2031746"/>
              <a:gd name="connsiteY20" fmla="*/ 53861 h 1816095"/>
              <a:gd name="connsiteX0" fmla="*/ 939452 w 2031746"/>
              <a:gd name="connsiteY0" fmla="*/ 53861 h 1816095"/>
              <a:gd name="connsiteX1" fmla="*/ 838630 w 2031746"/>
              <a:gd name="connsiteY1" fmla="*/ 718023 h 1816095"/>
              <a:gd name="connsiteX2" fmla="*/ 889348 w 2031746"/>
              <a:gd name="connsiteY2" fmla="*/ 1026955 h 1816095"/>
              <a:gd name="connsiteX3" fmla="*/ 0 w 2031746"/>
              <a:gd name="connsiteY3" fmla="*/ 1415262 h 1816095"/>
              <a:gd name="connsiteX4" fmla="*/ 501041 w 2031746"/>
              <a:gd name="connsiteY4" fmla="*/ 1390210 h 1816095"/>
              <a:gd name="connsiteX5" fmla="*/ 989556 w 2031746"/>
              <a:gd name="connsiteY5" fmla="*/ 1202320 h 1816095"/>
              <a:gd name="connsiteX6" fmla="*/ 989556 w 2031746"/>
              <a:gd name="connsiteY6" fmla="*/ 1565574 h 1816095"/>
              <a:gd name="connsiteX7" fmla="*/ 1077238 w 2031746"/>
              <a:gd name="connsiteY7" fmla="*/ 1816095 h 1816095"/>
              <a:gd name="connsiteX8" fmla="*/ 1189972 w 2031746"/>
              <a:gd name="connsiteY8" fmla="*/ 1578100 h 1816095"/>
              <a:gd name="connsiteX9" fmla="*/ 1152394 w 2031746"/>
              <a:gd name="connsiteY9" fmla="*/ 1152215 h 1816095"/>
              <a:gd name="connsiteX10" fmla="*/ 1503123 w 2031746"/>
              <a:gd name="connsiteY10" fmla="*/ 1302528 h 1816095"/>
              <a:gd name="connsiteX11" fmla="*/ 1866378 w 2031746"/>
              <a:gd name="connsiteY11" fmla="*/ 1390210 h 1816095"/>
              <a:gd name="connsiteX12" fmla="*/ 1653435 w 2031746"/>
              <a:gd name="connsiteY12" fmla="*/ 1139689 h 1816095"/>
              <a:gd name="connsiteX13" fmla="*/ 1215024 w 2031746"/>
              <a:gd name="connsiteY13" fmla="*/ 926747 h 1816095"/>
              <a:gd name="connsiteX14" fmla="*/ 1209814 w 2031746"/>
              <a:gd name="connsiteY14" fmla="*/ 660109 h 1816095"/>
              <a:gd name="connsiteX15" fmla="*/ 1514679 w 2031746"/>
              <a:gd name="connsiteY15" fmla="*/ 566345 h 1816095"/>
              <a:gd name="connsiteX16" fmla="*/ 2000048 w 2031746"/>
              <a:gd name="connsiteY16" fmla="*/ 596681 h 1816095"/>
              <a:gd name="connsiteX17" fmla="*/ 1696692 w 2031746"/>
              <a:gd name="connsiteY17" fmla="*/ 484006 h 1816095"/>
              <a:gd name="connsiteX18" fmla="*/ 2013377 w 2031746"/>
              <a:gd name="connsiteY18" fmla="*/ 327600 h 1816095"/>
              <a:gd name="connsiteX19" fmla="*/ 1198323 w 2031746"/>
              <a:gd name="connsiteY19" fmla="*/ 458004 h 1816095"/>
              <a:gd name="connsiteX20" fmla="*/ 1100680 w 2031746"/>
              <a:gd name="connsiteY20" fmla="*/ 0 h 1816095"/>
              <a:gd name="connsiteX21" fmla="*/ 939452 w 2031746"/>
              <a:gd name="connsiteY21" fmla="*/ 53861 h 1816095"/>
              <a:gd name="connsiteX0" fmla="*/ 939452 w 2031746"/>
              <a:gd name="connsiteY0" fmla="*/ 53861 h 1816095"/>
              <a:gd name="connsiteX1" fmla="*/ 964306 w 2031746"/>
              <a:gd name="connsiteY1" fmla="*/ 471005 h 1816095"/>
              <a:gd name="connsiteX2" fmla="*/ 838630 w 2031746"/>
              <a:gd name="connsiteY2" fmla="*/ 718023 h 1816095"/>
              <a:gd name="connsiteX3" fmla="*/ 889348 w 2031746"/>
              <a:gd name="connsiteY3" fmla="*/ 1026955 h 1816095"/>
              <a:gd name="connsiteX4" fmla="*/ 0 w 2031746"/>
              <a:gd name="connsiteY4" fmla="*/ 1415262 h 1816095"/>
              <a:gd name="connsiteX5" fmla="*/ 501041 w 2031746"/>
              <a:gd name="connsiteY5" fmla="*/ 1390210 h 1816095"/>
              <a:gd name="connsiteX6" fmla="*/ 989556 w 2031746"/>
              <a:gd name="connsiteY6" fmla="*/ 1202320 h 1816095"/>
              <a:gd name="connsiteX7" fmla="*/ 989556 w 2031746"/>
              <a:gd name="connsiteY7" fmla="*/ 1565574 h 1816095"/>
              <a:gd name="connsiteX8" fmla="*/ 1077238 w 2031746"/>
              <a:gd name="connsiteY8" fmla="*/ 1816095 h 1816095"/>
              <a:gd name="connsiteX9" fmla="*/ 1189972 w 2031746"/>
              <a:gd name="connsiteY9" fmla="*/ 1578100 h 1816095"/>
              <a:gd name="connsiteX10" fmla="*/ 1152394 w 2031746"/>
              <a:gd name="connsiteY10" fmla="*/ 1152215 h 1816095"/>
              <a:gd name="connsiteX11" fmla="*/ 1503123 w 2031746"/>
              <a:gd name="connsiteY11" fmla="*/ 1302528 h 1816095"/>
              <a:gd name="connsiteX12" fmla="*/ 1866378 w 2031746"/>
              <a:gd name="connsiteY12" fmla="*/ 1390210 h 1816095"/>
              <a:gd name="connsiteX13" fmla="*/ 1653435 w 2031746"/>
              <a:gd name="connsiteY13" fmla="*/ 1139689 h 1816095"/>
              <a:gd name="connsiteX14" fmla="*/ 1215024 w 2031746"/>
              <a:gd name="connsiteY14" fmla="*/ 926747 h 1816095"/>
              <a:gd name="connsiteX15" fmla="*/ 1209814 w 2031746"/>
              <a:gd name="connsiteY15" fmla="*/ 660109 h 1816095"/>
              <a:gd name="connsiteX16" fmla="*/ 1514679 w 2031746"/>
              <a:gd name="connsiteY16" fmla="*/ 566345 h 1816095"/>
              <a:gd name="connsiteX17" fmla="*/ 2000048 w 2031746"/>
              <a:gd name="connsiteY17" fmla="*/ 596681 h 1816095"/>
              <a:gd name="connsiteX18" fmla="*/ 1696692 w 2031746"/>
              <a:gd name="connsiteY18" fmla="*/ 484006 h 1816095"/>
              <a:gd name="connsiteX19" fmla="*/ 2013377 w 2031746"/>
              <a:gd name="connsiteY19" fmla="*/ 327600 h 1816095"/>
              <a:gd name="connsiteX20" fmla="*/ 1198323 w 2031746"/>
              <a:gd name="connsiteY20" fmla="*/ 458004 h 1816095"/>
              <a:gd name="connsiteX21" fmla="*/ 1100680 w 2031746"/>
              <a:gd name="connsiteY21" fmla="*/ 0 h 1816095"/>
              <a:gd name="connsiteX22" fmla="*/ 939452 w 2031746"/>
              <a:gd name="connsiteY22" fmla="*/ 53861 h 1816095"/>
              <a:gd name="connsiteX0" fmla="*/ 939452 w 2031746"/>
              <a:gd name="connsiteY0" fmla="*/ 53861 h 1816095"/>
              <a:gd name="connsiteX1" fmla="*/ 964306 w 2031746"/>
              <a:gd name="connsiteY1" fmla="*/ 471005 h 1816095"/>
              <a:gd name="connsiteX2" fmla="*/ 257921 w 2031746"/>
              <a:gd name="connsiteY2" fmla="*/ 774360 h 1816095"/>
              <a:gd name="connsiteX3" fmla="*/ 838630 w 2031746"/>
              <a:gd name="connsiteY3" fmla="*/ 718023 h 1816095"/>
              <a:gd name="connsiteX4" fmla="*/ 889348 w 2031746"/>
              <a:gd name="connsiteY4" fmla="*/ 1026955 h 1816095"/>
              <a:gd name="connsiteX5" fmla="*/ 0 w 2031746"/>
              <a:gd name="connsiteY5" fmla="*/ 1415262 h 1816095"/>
              <a:gd name="connsiteX6" fmla="*/ 501041 w 2031746"/>
              <a:gd name="connsiteY6" fmla="*/ 1390210 h 1816095"/>
              <a:gd name="connsiteX7" fmla="*/ 989556 w 2031746"/>
              <a:gd name="connsiteY7" fmla="*/ 1202320 h 1816095"/>
              <a:gd name="connsiteX8" fmla="*/ 989556 w 2031746"/>
              <a:gd name="connsiteY8" fmla="*/ 1565574 h 1816095"/>
              <a:gd name="connsiteX9" fmla="*/ 1077238 w 2031746"/>
              <a:gd name="connsiteY9" fmla="*/ 1816095 h 1816095"/>
              <a:gd name="connsiteX10" fmla="*/ 1189972 w 2031746"/>
              <a:gd name="connsiteY10" fmla="*/ 1578100 h 1816095"/>
              <a:gd name="connsiteX11" fmla="*/ 1152394 w 2031746"/>
              <a:gd name="connsiteY11" fmla="*/ 1152215 h 1816095"/>
              <a:gd name="connsiteX12" fmla="*/ 1503123 w 2031746"/>
              <a:gd name="connsiteY12" fmla="*/ 1302528 h 1816095"/>
              <a:gd name="connsiteX13" fmla="*/ 1866378 w 2031746"/>
              <a:gd name="connsiteY13" fmla="*/ 1390210 h 1816095"/>
              <a:gd name="connsiteX14" fmla="*/ 1653435 w 2031746"/>
              <a:gd name="connsiteY14" fmla="*/ 1139689 h 1816095"/>
              <a:gd name="connsiteX15" fmla="*/ 1215024 w 2031746"/>
              <a:gd name="connsiteY15" fmla="*/ 926747 h 1816095"/>
              <a:gd name="connsiteX16" fmla="*/ 1209814 w 2031746"/>
              <a:gd name="connsiteY16" fmla="*/ 660109 h 1816095"/>
              <a:gd name="connsiteX17" fmla="*/ 1514679 w 2031746"/>
              <a:gd name="connsiteY17" fmla="*/ 566345 h 1816095"/>
              <a:gd name="connsiteX18" fmla="*/ 2000048 w 2031746"/>
              <a:gd name="connsiteY18" fmla="*/ 596681 h 1816095"/>
              <a:gd name="connsiteX19" fmla="*/ 1696692 w 2031746"/>
              <a:gd name="connsiteY19" fmla="*/ 484006 h 1816095"/>
              <a:gd name="connsiteX20" fmla="*/ 2013377 w 2031746"/>
              <a:gd name="connsiteY20" fmla="*/ 327600 h 1816095"/>
              <a:gd name="connsiteX21" fmla="*/ 1198323 w 2031746"/>
              <a:gd name="connsiteY21" fmla="*/ 458004 h 1816095"/>
              <a:gd name="connsiteX22" fmla="*/ 1100680 w 2031746"/>
              <a:gd name="connsiteY22" fmla="*/ 0 h 1816095"/>
              <a:gd name="connsiteX23" fmla="*/ 939452 w 2031746"/>
              <a:gd name="connsiteY23" fmla="*/ 53861 h 1816095"/>
              <a:gd name="connsiteX0" fmla="*/ 939452 w 2031746"/>
              <a:gd name="connsiteY0" fmla="*/ 53861 h 1816095"/>
              <a:gd name="connsiteX1" fmla="*/ 964306 w 2031746"/>
              <a:gd name="connsiteY1" fmla="*/ 471005 h 1816095"/>
              <a:gd name="connsiteX2" fmla="*/ 257921 w 2031746"/>
              <a:gd name="connsiteY2" fmla="*/ 774360 h 1816095"/>
              <a:gd name="connsiteX3" fmla="*/ 838630 w 2031746"/>
              <a:gd name="connsiteY3" fmla="*/ 718023 h 1816095"/>
              <a:gd name="connsiteX4" fmla="*/ 889348 w 2031746"/>
              <a:gd name="connsiteY4" fmla="*/ 1026955 h 1816095"/>
              <a:gd name="connsiteX5" fmla="*/ 0 w 2031746"/>
              <a:gd name="connsiteY5" fmla="*/ 1415262 h 1816095"/>
              <a:gd name="connsiteX6" fmla="*/ 501041 w 2031746"/>
              <a:gd name="connsiteY6" fmla="*/ 1390210 h 1816095"/>
              <a:gd name="connsiteX7" fmla="*/ 989556 w 2031746"/>
              <a:gd name="connsiteY7" fmla="*/ 1202320 h 1816095"/>
              <a:gd name="connsiteX8" fmla="*/ 989556 w 2031746"/>
              <a:gd name="connsiteY8" fmla="*/ 1565574 h 1816095"/>
              <a:gd name="connsiteX9" fmla="*/ 1077238 w 2031746"/>
              <a:gd name="connsiteY9" fmla="*/ 1816095 h 1816095"/>
              <a:gd name="connsiteX10" fmla="*/ 1189972 w 2031746"/>
              <a:gd name="connsiteY10" fmla="*/ 1578100 h 1816095"/>
              <a:gd name="connsiteX11" fmla="*/ 1152394 w 2031746"/>
              <a:gd name="connsiteY11" fmla="*/ 1152215 h 1816095"/>
              <a:gd name="connsiteX12" fmla="*/ 1503123 w 2031746"/>
              <a:gd name="connsiteY12" fmla="*/ 1302528 h 1816095"/>
              <a:gd name="connsiteX13" fmla="*/ 1866378 w 2031746"/>
              <a:gd name="connsiteY13" fmla="*/ 1390210 h 1816095"/>
              <a:gd name="connsiteX14" fmla="*/ 1653435 w 2031746"/>
              <a:gd name="connsiteY14" fmla="*/ 1139689 h 1816095"/>
              <a:gd name="connsiteX15" fmla="*/ 1215024 w 2031746"/>
              <a:gd name="connsiteY15" fmla="*/ 926747 h 1816095"/>
              <a:gd name="connsiteX16" fmla="*/ 1209814 w 2031746"/>
              <a:gd name="connsiteY16" fmla="*/ 660109 h 1816095"/>
              <a:gd name="connsiteX17" fmla="*/ 1514679 w 2031746"/>
              <a:gd name="connsiteY17" fmla="*/ 566345 h 1816095"/>
              <a:gd name="connsiteX18" fmla="*/ 2000048 w 2031746"/>
              <a:gd name="connsiteY18" fmla="*/ 596681 h 1816095"/>
              <a:gd name="connsiteX19" fmla="*/ 1696692 w 2031746"/>
              <a:gd name="connsiteY19" fmla="*/ 484006 h 1816095"/>
              <a:gd name="connsiteX20" fmla="*/ 2013377 w 2031746"/>
              <a:gd name="connsiteY20" fmla="*/ 327600 h 1816095"/>
              <a:gd name="connsiteX21" fmla="*/ 1198323 w 2031746"/>
              <a:gd name="connsiteY21" fmla="*/ 458004 h 1816095"/>
              <a:gd name="connsiteX22" fmla="*/ 1100680 w 2031746"/>
              <a:gd name="connsiteY22" fmla="*/ 0 h 1816095"/>
              <a:gd name="connsiteX23" fmla="*/ 939452 w 2031746"/>
              <a:gd name="connsiteY23" fmla="*/ 53861 h 1816095"/>
              <a:gd name="connsiteX0" fmla="*/ 939452 w 2031746"/>
              <a:gd name="connsiteY0" fmla="*/ 53861 h 1816095"/>
              <a:gd name="connsiteX1" fmla="*/ 964306 w 2031746"/>
              <a:gd name="connsiteY1" fmla="*/ 471005 h 1816095"/>
              <a:gd name="connsiteX2" fmla="*/ 257921 w 2031746"/>
              <a:gd name="connsiteY2" fmla="*/ 774360 h 1816095"/>
              <a:gd name="connsiteX3" fmla="*/ 496272 w 2031746"/>
              <a:gd name="connsiteY3" fmla="*/ 778694 h 1816095"/>
              <a:gd name="connsiteX4" fmla="*/ 838630 w 2031746"/>
              <a:gd name="connsiteY4" fmla="*/ 718023 h 1816095"/>
              <a:gd name="connsiteX5" fmla="*/ 889348 w 2031746"/>
              <a:gd name="connsiteY5" fmla="*/ 1026955 h 1816095"/>
              <a:gd name="connsiteX6" fmla="*/ 0 w 2031746"/>
              <a:gd name="connsiteY6" fmla="*/ 1415262 h 1816095"/>
              <a:gd name="connsiteX7" fmla="*/ 501041 w 2031746"/>
              <a:gd name="connsiteY7" fmla="*/ 1390210 h 1816095"/>
              <a:gd name="connsiteX8" fmla="*/ 989556 w 2031746"/>
              <a:gd name="connsiteY8" fmla="*/ 1202320 h 1816095"/>
              <a:gd name="connsiteX9" fmla="*/ 989556 w 2031746"/>
              <a:gd name="connsiteY9" fmla="*/ 1565574 h 1816095"/>
              <a:gd name="connsiteX10" fmla="*/ 1077238 w 2031746"/>
              <a:gd name="connsiteY10" fmla="*/ 1816095 h 1816095"/>
              <a:gd name="connsiteX11" fmla="*/ 1189972 w 2031746"/>
              <a:gd name="connsiteY11" fmla="*/ 1578100 h 1816095"/>
              <a:gd name="connsiteX12" fmla="*/ 1152394 w 2031746"/>
              <a:gd name="connsiteY12" fmla="*/ 1152215 h 1816095"/>
              <a:gd name="connsiteX13" fmla="*/ 1503123 w 2031746"/>
              <a:gd name="connsiteY13" fmla="*/ 1302528 h 1816095"/>
              <a:gd name="connsiteX14" fmla="*/ 1866378 w 2031746"/>
              <a:gd name="connsiteY14" fmla="*/ 1390210 h 1816095"/>
              <a:gd name="connsiteX15" fmla="*/ 1653435 w 2031746"/>
              <a:gd name="connsiteY15" fmla="*/ 1139689 h 1816095"/>
              <a:gd name="connsiteX16" fmla="*/ 1215024 w 2031746"/>
              <a:gd name="connsiteY16" fmla="*/ 926747 h 1816095"/>
              <a:gd name="connsiteX17" fmla="*/ 1209814 w 2031746"/>
              <a:gd name="connsiteY17" fmla="*/ 660109 h 1816095"/>
              <a:gd name="connsiteX18" fmla="*/ 1514679 w 2031746"/>
              <a:gd name="connsiteY18" fmla="*/ 566345 h 1816095"/>
              <a:gd name="connsiteX19" fmla="*/ 2000048 w 2031746"/>
              <a:gd name="connsiteY19" fmla="*/ 596681 h 1816095"/>
              <a:gd name="connsiteX20" fmla="*/ 1696692 w 2031746"/>
              <a:gd name="connsiteY20" fmla="*/ 484006 h 1816095"/>
              <a:gd name="connsiteX21" fmla="*/ 2013377 w 2031746"/>
              <a:gd name="connsiteY21" fmla="*/ 327600 h 1816095"/>
              <a:gd name="connsiteX22" fmla="*/ 1198323 w 2031746"/>
              <a:gd name="connsiteY22" fmla="*/ 458004 h 1816095"/>
              <a:gd name="connsiteX23" fmla="*/ 1100680 w 2031746"/>
              <a:gd name="connsiteY23" fmla="*/ 0 h 1816095"/>
              <a:gd name="connsiteX24" fmla="*/ 939452 w 2031746"/>
              <a:gd name="connsiteY24" fmla="*/ 53861 h 1816095"/>
              <a:gd name="connsiteX0" fmla="*/ 939452 w 2031746"/>
              <a:gd name="connsiteY0" fmla="*/ 53861 h 1816095"/>
              <a:gd name="connsiteX1" fmla="*/ 964306 w 2031746"/>
              <a:gd name="connsiteY1" fmla="*/ 471005 h 1816095"/>
              <a:gd name="connsiteX2" fmla="*/ 257921 w 2031746"/>
              <a:gd name="connsiteY2" fmla="*/ 774360 h 1816095"/>
              <a:gd name="connsiteX3" fmla="*/ 496272 w 2031746"/>
              <a:gd name="connsiteY3" fmla="*/ 778694 h 1816095"/>
              <a:gd name="connsiteX4" fmla="*/ 444268 w 2031746"/>
              <a:gd name="connsiteY4" fmla="*/ 991043 h 1816095"/>
              <a:gd name="connsiteX5" fmla="*/ 838630 w 2031746"/>
              <a:gd name="connsiteY5" fmla="*/ 718023 h 1816095"/>
              <a:gd name="connsiteX6" fmla="*/ 889348 w 2031746"/>
              <a:gd name="connsiteY6" fmla="*/ 1026955 h 1816095"/>
              <a:gd name="connsiteX7" fmla="*/ 0 w 2031746"/>
              <a:gd name="connsiteY7" fmla="*/ 1415262 h 1816095"/>
              <a:gd name="connsiteX8" fmla="*/ 501041 w 2031746"/>
              <a:gd name="connsiteY8" fmla="*/ 1390210 h 1816095"/>
              <a:gd name="connsiteX9" fmla="*/ 989556 w 2031746"/>
              <a:gd name="connsiteY9" fmla="*/ 1202320 h 1816095"/>
              <a:gd name="connsiteX10" fmla="*/ 989556 w 2031746"/>
              <a:gd name="connsiteY10" fmla="*/ 1565574 h 1816095"/>
              <a:gd name="connsiteX11" fmla="*/ 1077238 w 2031746"/>
              <a:gd name="connsiteY11" fmla="*/ 1816095 h 1816095"/>
              <a:gd name="connsiteX12" fmla="*/ 1189972 w 2031746"/>
              <a:gd name="connsiteY12" fmla="*/ 1578100 h 1816095"/>
              <a:gd name="connsiteX13" fmla="*/ 1152394 w 2031746"/>
              <a:gd name="connsiteY13" fmla="*/ 1152215 h 1816095"/>
              <a:gd name="connsiteX14" fmla="*/ 1503123 w 2031746"/>
              <a:gd name="connsiteY14" fmla="*/ 1302528 h 1816095"/>
              <a:gd name="connsiteX15" fmla="*/ 1866378 w 2031746"/>
              <a:gd name="connsiteY15" fmla="*/ 1390210 h 1816095"/>
              <a:gd name="connsiteX16" fmla="*/ 1653435 w 2031746"/>
              <a:gd name="connsiteY16" fmla="*/ 1139689 h 1816095"/>
              <a:gd name="connsiteX17" fmla="*/ 1215024 w 2031746"/>
              <a:gd name="connsiteY17" fmla="*/ 926747 h 1816095"/>
              <a:gd name="connsiteX18" fmla="*/ 1209814 w 2031746"/>
              <a:gd name="connsiteY18" fmla="*/ 660109 h 1816095"/>
              <a:gd name="connsiteX19" fmla="*/ 1514679 w 2031746"/>
              <a:gd name="connsiteY19" fmla="*/ 566345 h 1816095"/>
              <a:gd name="connsiteX20" fmla="*/ 2000048 w 2031746"/>
              <a:gd name="connsiteY20" fmla="*/ 596681 h 1816095"/>
              <a:gd name="connsiteX21" fmla="*/ 1696692 w 2031746"/>
              <a:gd name="connsiteY21" fmla="*/ 484006 h 1816095"/>
              <a:gd name="connsiteX22" fmla="*/ 2013377 w 2031746"/>
              <a:gd name="connsiteY22" fmla="*/ 327600 h 1816095"/>
              <a:gd name="connsiteX23" fmla="*/ 1198323 w 2031746"/>
              <a:gd name="connsiteY23" fmla="*/ 458004 h 1816095"/>
              <a:gd name="connsiteX24" fmla="*/ 1100680 w 2031746"/>
              <a:gd name="connsiteY24" fmla="*/ 0 h 1816095"/>
              <a:gd name="connsiteX25" fmla="*/ 939452 w 2031746"/>
              <a:gd name="connsiteY25" fmla="*/ 53861 h 1816095"/>
              <a:gd name="connsiteX0" fmla="*/ 939452 w 2031746"/>
              <a:gd name="connsiteY0" fmla="*/ 53861 h 1816095"/>
              <a:gd name="connsiteX1" fmla="*/ 964306 w 2031746"/>
              <a:gd name="connsiteY1" fmla="*/ 471005 h 1816095"/>
              <a:gd name="connsiteX2" fmla="*/ 257921 w 2031746"/>
              <a:gd name="connsiteY2" fmla="*/ 774360 h 1816095"/>
              <a:gd name="connsiteX3" fmla="*/ 496272 w 2031746"/>
              <a:gd name="connsiteY3" fmla="*/ 778694 h 1816095"/>
              <a:gd name="connsiteX4" fmla="*/ 444268 w 2031746"/>
              <a:gd name="connsiteY4" fmla="*/ 991043 h 1816095"/>
              <a:gd name="connsiteX5" fmla="*/ 669618 w 2031746"/>
              <a:gd name="connsiteY5" fmla="*/ 739691 h 1816095"/>
              <a:gd name="connsiteX6" fmla="*/ 838630 w 2031746"/>
              <a:gd name="connsiteY6" fmla="*/ 718023 h 1816095"/>
              <a:gd name="connsiteX7" fmla="*/ 889348 w 2031746"/>
              <a:gd name="connsiteY7" fmla="*/ 1026955 h 1816095"/>
              <a:gd name="connsiteX8" fmla="*/ 0 w 2031746"/>
              <a:gd name="connsiteY8" fmla="*/ 1415262 h 1816095"/>
              <a:gd name="connsiteX9" fmla="*/ 501041 w 2031746"/>
              <a:gd name="connsiteY9" fmla="*/ 1390210 h 1816095"/>
              <a:gd name="connsiteX10" fmla="*/ 989556 w 2031746"/>
              <a:gd name="connsiteY10" fmla="*/ 1202320 h 1816095"/>
              <a:gd name="connsiteX11" fmla="*/ 989556 w 2031746"/>
              <a:gd name="connsiteY11" fmla="*/ 1565574 h 1816095"/>
              <a:gd name="connsiteX12" fmla="*/ 1077238 w 2031746"/>
              <a:gd name="connsiteY12" fmla="*/ 1816095 h 1816095"/>
              <a:gd name="connsiteX13" fmla="*/ 1189972 w 2031746"/>
              <a:gd name="connsiteY13" fmla="*/ 1578100 h 1816095"/>
              <a:gd name="connsiteX14" fmla="*/ 1152394 w 2031746"/>
              <a:gd name="connsiteY14" fmla="*/ 1152215 h 1816095"/>
              <a:gd name="connsiteX15" fmla="*/ 1503123 w 2031746"/>
              <a:gd name="connsiteY15" fmla="*/ 1302528 h 1816095"/>
              <a:gd name="connsiteX16" fmla="*/ 1866378 w 2031746"/>
              <a:gd name="connsiteY16" fmla="*/ 1390210 h 1816095"/>
              <a:gd name="connsiteX17" fmla="*/ 1653435 w 2031746"/>
              <a:gd name="connsiteY17" fmla="*/ 1139689 h 1816095"/>
              <a:gd name="connsiteX18" fmla="*/ 1215024 w 2031746"/>
              <a:gd name="connsiteY18" fmla="*/ 926747 h 1816095"/>
              <a:gd name="connsiteX19" fmla="*/ 1209814 w 2031746"/>
              <a:gd name="connsiteY19" fmla="*/ 660109 h 1816095"/>
              <a:gd name="connsiteX20" fmla="*/ 1514679 w 2031746"/>
              <a:gd name="connsiteY20" fmla="*/ 566345 h 1816095"/>
              <a:gd name="connsiteX21" fmla="*/ 2000048 w 2031746"/>
              <a:gd name="connsiteY21" fmla="*/ 596681 h 1816095"/>
              <a:gd name="connsiteX22" fmla="*/ 1696692 w 2031746"/>
              <a:gd name="connsiteY22" fmla="*/ 484006 h 1816095"/>
              <a:gd name="connsiteX23" fmla="*/ 2013377 w 2031746"/>
              <a:gd name="connsiteY23" fmla="*/ 327600 h 1816095"/>
              <a:gd name="connsiteX24" fmla="*/ 1198323 w 2031746"/>
              <a:gd name="connsiteY24" fmla="*/ 458004 h 1816095"/>
              <a:gd name="connsiteX25" fmla="*/ 1100680 w 2031746"/>
              <a:gd name="connsiteY25" fmla="*/ 0 h 1816095"/>
              <a:gd name="connsiteX26" fmla="*/ 939452 w 2031746"/>
              <a:gd name="connsiteY26" fmla="*/ 53861 h 1816095"/>
              <a:gd name="connsiteX0" fmla="*/ 939452 w 2031746"/>
              <a:gd name="connsiteY0" fmla="*/ 53861 h 1816095"/>
              <a:gd name="connsiteX1" fmla="*/ 964306 w 2031746"/>
              <a:gd name="connsiteY1" fmla="*/ 471005 h 1816095"/>
              <a:gd name="connsiteX2" fmla="*/ 257921 w 2031746"/>
              <a:gd name="connsiteY2" fmla="*/ 774360 h 1816095"/>
              <a:gd name="connsiteX3" fmla="*/ 496272 w 2031746"/>
              <a:gd name="connsiteY3" fmla="*/ 778694 h 1816095"/>
              <a:gd name="connsiteX4" fmla="*/ 444268 w 2031746"/>
              <a:gd name="connsiteY4" fmla="*/ 991043 h 1816095"/>
              <a:gd name="connsiteX5" fmla="*/ 669618 w 2031746"/>
              <a:gd name="connsiteY5" fmla="*/ 739691 h 1816095"/>
              <a:gd name="connsiteX6" fmla="*/ 838630 w 2031746"/>
              <a:gd name="connsiteY6" fmla="*/ 718023 h 1816095"/>
              <a:gd name="connsiteX7" fmla="*/ 889348 w 2031746"/>
              <a:gd name="connsiteY7" fmla="*/ 1026955 h 1816095"/>
              <a:gd name="connsiteX8" fmla="*/ 0 w 2031746"/>
              <a:gd name="connsiteY8" fmla="*/ 1415262 h 1816095"/>
              <a:gd name="connsiteX9" fmla="*/ 501041 w 2031746"/>
              <a:gd name="connsiteY9" fmla="*/ 1390210 h 1816095"/>
              <a:gd name="connsiteX10" fmla="*/ 989556 w 2031746"/>
              <a:gd name="connsiteY10" fmla="*/ 1202320 h 1816095"/>
              <a:gd name="connsiteX11" fmla="*/ 989556 w 2031746"/>
              <a:gd name="connsiteY11" fmla="*/ 1565574 h 1816095"/>
              <a:gd name="connsiteX12" fmla="*/ 1077238 w 2031746"/>
              <a:gd name="connsiteY12" fmla="*/ 1816095 h 1816095"/>
              <a:gd name="connsiteX13" fmla="*/ 1189972 w 2031746"/>
              <a:gd name="connsiteY13" fmla="*/ 1578100 h 1816095"/>
              <a:gd name="connsiteX14" fmla="*/ 1152394 w 2031746"/>
              <a:gd name="connsiteY14" fmla="*/ 1152215 h 1816095"/>
              <a:gd name="connsiteX15" fmla="*/ 1503123 w 2031746"/>
              <a:gd name="connsiteY15" fmla="*/ 1302528 h 1816095"/>
              <a:gd name="connsiteX16" fmla="*/ 1866378 w 2031746"/>
              <a:gd name="connsiteY16" fmla="*/ 1390210 h 1816095"/>
              <a:gd name="connsiteX17" fmla="*/ 1653435 w 2031746"/>
              <a:gd name="connsiteY17" fmla="*/ 1139689 h 1816095"/>
              <a:gd name="connsiteX18" fmla="*/ 1215024 w 2031746"/>
              <a:gd name="connsiteY18" fmla="*/ 926747 h 1816095"/>
              <a:gd name="connsiteX19" fmla="*/ 1209814 w 2031746"/>
              <a:gd name="connsiteY19" fmla="*/ 660109 h 1816095"/>
              <a:gd name="connsiteX20" fmla="*/ 1514679 w 2031746"/>
              <a:gd name="connsiteY20" fmla="*/ 566345 h 1816095"/>
              <a:gd name="connsiteX21" fmla="*/ 2000048 w 2031746"/>
              <a:gd name="connsiteY21" fmla="*/ 596681 h 1816095"/>
              <a:gd name="connsiteX22" fmla="*/ 1696692 w 2031746"/>
              <a:gd name="connsiteY22" fmla="*/ 484006 h 1816095"/>
              <a:gd name="connsiteX23" fmla="*/ 2013377 w 2031746"/>
              <a:gd name="connsiteY23" fmla="*/ 327600 h 1816095"/>
              <a:gd name="connsiteX24" fmla="*/ 1198323 w 2031746"/>
              <a:gd name="connsiteY24" fmla="*/ 458004 h 1816095"/>
              <a:gd name="connsiteX25" fmla="*/ 1100680 w 2031746"/>
              <a:gd name="connsiteY25" fmla="*/ 0 h 1816095"/>
              <a:gd name="connsiteX26" fmla="*/ 939452 w 2031746"/>
              <a:gd name="connsiteY26" fmla="*/ 53861 h 1816095"/>
              <a:gd name="connsiteX0" fmla="*/ 939452 w 2031746"/>
              <a:gd name="connsiteY0" fmla="*/ 53861 h 1816095"/>
              <a:gd name="connsiteX1" fmla="*/ 964306 w 2031746"/>
              <a:gd name="connsiteY1" fmla="*/ 471005 h 1816095"/>
              <a:gd name="connsiteX2" fmla="*/ 257921 w 2031746"/>
              <a:gd name="connsiteY2" fmla="*/ 774360 h 1816095"/>
              <a:gd name="connsiteX3" fmla="*/ 500605 w 2031746"/>
              <a:gd name="connsiteY3" fmla="*/ 709355 h 1816095"/>
              <a:gd name="connsiteX4" fmla="*/ 444268 w 2031746"/>
              <a:gd name="connsiteY4" fmla="*/ 991043 h 1816095"/>
              <a:gd name="connsiteX5" fmla="*/ 669618 w 2031746"/>
              <a:gd name="connsiteY5" fmla="*/ 739691 h 1816095"/>
              <a:gd name="connsiteX6" fmla="*/ 838630 w 2031746"/>
              <a:gd name="connsiteY6" fmla="*/ 718023 h 1816095"/>
              <a:gd name="connsiteX7" fmla="*/ 889348 w 2031746"/>
              <a:gd name="connsiteY7" fmla="*/ 1026955 h 1816095"/>
              <a:gd name="connsiteX8" fmla="*/ 0 w 2031746"/>
              <a:gd name="connsiteY8" fmla="*/ 1415262 h 1816095"/>
              <a:gd name="connsiteX9" fmla="*/ 501041 w 2031746"/>
              <a:gd name="connsiteY9" fmla="*/ 1390210 h 1816095"/>
              <a:gd name="connsiteX10" fmla="*/ 989556 w 2031746"/>
              <a:gd name="connsiteY10" fmla="*/ 1202320 h 1816095"/>
              <a:gd name="connsiteX11" fmla="*/ 989556 w 2031746"/>
              <a:gd name="connsiteY11" fmla="*/ 1565574 h 1816095"/>
              <a:gd name="connsiteX12" fmla="*/ 1077238 w 2031746"/>
              <a:gd name="connsiteY12" fmla="*/ 1816095 h 1816095"/>
              <a:gd name="connsiteX13" fmla="*/ 1189972 w 2031746"/>
              <a:gd name="connsiteY13" fmla="*/ 1578100 h 1816095"/>
              <a:gd name="connsiteX14" fmla="*/ 1152394 w 2031746"/>
              <a:gd name="connsiteY14" fmla="*/ 1152215 h 1816095"/>
              <a:gd name="connsiteX15" fmla="*/ 1503123 w 2031746"/>
              <a:gd name="connsiteY15" fmla="*/ 1302528 h 1816095"/>
              <a:gd name="connsiteX16" fmla="*/ 1866378 w 2031746"/>
              <a:gd name="connsiteY16" fmla="*/ 1390210 h 1816095"/>
              <a:gd name="connsiteX17" fmla="*/ 1653435 w 2031746"/>
              <a:gd name="connsiteY17" fmla="*/ 1139689 h 1816095"/>
              <a:gd name="connsiteX18" fmla="*/ 1215024 w 2031746"/>
              <a:gd name="connsiteY18" fmla="*/ 926747 h 1816095"/>
              <a:gd name="connsiteX19" fmla="*/ 1209814 w 2031746"/>
              <a:gd name="connsiteY19" fmla="*/ 660109 h 1816095"/>
              <a:gd name="connsiteX20" fmla="*/ 1514679 w 2031746"/>
              <a:gd name="connsiteY20" fmla="*/ 566345 h 1816095"/>
              <a:gd name="connsiteX21" fmla="*/ 2000048 w 2031746"/>
              <a:gd name="connsiteY21" fmla="*/ 596681 h 1816095"/>
              <a:gd name="connsiteX22" fmla="*/ 1696692 w 2031746"/>
              <a:gd name="connsiteY22" fmla="*/ 484006 h 1816095"/>
              <a:gd name="connsiteX23" fmla="*/ 2013377 w 2031746"/>
              <a:gd name="connsiteY23" fmla="*/ 327600 h 1816095"/>
              <a:gd name="connsiteX24" fmla="*/ 1198323 w 2031746"/>
              <a:gd name="connsiteY24" fmla="*/ 458004 h 1816095"/>
              <a:gd name="connsiteX25" fmla="*/ 1100680 w 2031746"/>
              <a:gd name="connsiteY25" fmla="*/ 0 h 1816095"/>
              <a:gd name="connsiteX26" fmla="*/ 939452 w 2031746"/>
              <a:gd name="connsiteY26" fmla="*/ 53861 h 1816095"/>
              <a:gd name="connsiteX0" fmla="*/ 939452 w 2031746"/>
              <a:gd name="connsiteY0" fmla="*/ 53861 h 1816095"/>
              <a:gd name="connsiteX1" fmla="*/ 964306 w 2031746"/>
              <a:gd name="connsiteY1" fmla="*/ 471005 h 1816095"/>
              <a:gd name="connsiteX2" fmla="*/ 10903 w 2031746"/>
              <a:gd name="connsiteY2" fmla="*/ 830697 h 1816095"/>
              <a:gd name="connsiteX3" fmla="*/ 500605 w 2031746"/>
              <a:gd name="connsiteY3" fmla="*/ 709355 h 1816095"/>
              <a:gd name="connsiteX4" fmla="*/ 444268 w 2031746"/>
              <a:gd name="connsiteY4" fmla="*/ 991043 h 1816095"/>
              <a:gd name="connsiteX5" fmla="*/ 669618 w 2031746"/>
              <a:gd name="connsiteY5" fmla="*/ 739691 h 1816095"/>
              <a:gd name="connsiteX6" fmla="*/ 838630 w 2031746"/>
              <a:gd name="connsiteY6" fmla="*/ 718023 h 1816095"/>
              <a:gd name="connsiteX7" fmla="*/ 889348 w 2031746"/>
              <a:gd name="connsiteY7" fmla="*/ 1026955 h 1816095"/>
              <a:gd name="connsiteX8" fmla="*/ 0 w 2031746"/>
              <a:gd name="connsiteY8" fmla="*/ 1415262 h 1816095"/>
              <a:gd name="connsiteX9" fmla="*/ 501041 w 2031746"/>
              <a:gd name="connsiteY9" fmla="*/ 1390210 h 1816095"/>
              <a:gd name="connsiteX10" fmla="*/ 989556 w 2031746"/>
              <a:gd name="connsiteY10" fmla="*/ 1202320 h 1816095"/>
              <a:gd name="connsiteX11" fmla="*/ 989556 w 2031746"/>
              <a:gd name="connsiteY11" fmla="*/ 1565574 h 1816095"/>
              <a:gd name="connsiteX12" fmla="*/ 1077238 w 2031746"/>
              <a:gd name="connsiteY12" fmla="*/ 1816095 h 1816095"/>
              <a:gd name="connsiteX13" fmla="*/ 1189972 w 2031746"/>
              <a:gd name="connsiteY13" fmla="*/ 1578100 h 1816095"/>
              <a:gd name="connsiteX14" fmla="*/ 1152394 w 2031746"/>
              <a:gd name="connsiteY14" fmla="*/ 1152215 h 1816095"/>
              <a:gd name="connsiteX15" fmla="*/ 1503123 w 2031746"/>
              <a:gd name="connsiteY15" fmla="*/ 1302528 h 1816095"/>
              <a:gd name="connsiteX16" fmla="*/ 1866378 w 2031746"/>
              <a:gd name="connsiteY16" fmla="*/ 1390210 h 1816095"/>
              <a:gd name="connsiteX17" fmla="*/ 1653435 w 2031746"/>
              <a:gd name="connsiteY17" fmla="*/ 1139689 h 1816095"/>
              <a:gd name="connsiteX18" fmla="*/ 1215024 w 2031746"/>
              <a:gd name="connsiteY18" fmla="*/ 926747 h 1816095"/>
              <a:gd name="connsiteX19" fmla="*/ 1209814 w 2031746"/>
              <a:gd name="connsiteY19" fmla="*/ 660109 h 1816095"/>
              <a:gd name="connsiteX20" fmla="*/ 1514679 w 2031746"/>
              <a:gd name="connsiteY20" fmla="*/ 566345 h 1816095"/>
              <a:gd name="connsiteX21" fmla="*/ 2000048 w 2031746"/>
              <a:gd name="connsiteY21" fmla="*/ 596681 h 1816095"/>
              <a:gd name="connsiteX22" fmla="*/ 1696692 w 2031746"/>
              <a:gd name="connsiteY22" fmla="*/ 484006 h 1816095"/>
              <a:gd name="connsiteX23" fmla="*/ 2013377 w 2031746"/>
              <a:gd name="connsiteY23" fmla="*/ 327600 h 1816095"/>
              <a:gd name="connsiteX24" fmla="*/ 1198323 w 2031746"/>
              <a:gd name="connsiteY24" fmla="*/ 458004 h 1816095"/>
              <a:gd name="connsiteX25" fmla="*/ 1100680 w 2031746"/>
              <a:gd name="connsiteY25" fmla="*/ 0 h 1816095"/>
              <a:gd name="connsiteX26" fmla="*/ 939452 w 2031746"/>
              <a:gd name="connsiteY26" fmla="*/ 53861 h 1816095"/>
              <a:gd name="connsiteX0" fmla="*/ 939452 w 2031746"/>
              <a:gd name="connsiteY0" fmla="*/ 53861 h 1816095"/>
              <a:gd name="connsiteX1" fmla="*/ 964306 w 2031746"/>
              <a:gd name="connsiteY1" fmla="*/ 471005 h 1816095"/>
              <a:gd name="connsiteX2" fmla="*/ 10903 w 2031746"/>
              <a:gd name="connsiteY2" fmla="*/ 830697 h 1816095"/>
              <a:gd name="connsiteX3" fmla="*/ 500605 w 2031746"/>
              <a:gd name="connsiteY3" fmla="*/ 709355 h 1816095"/>
              <a:gd name="connsiteX4" fmla="*/ 444268 w 2031746"/>
              <a:gd name="connsiteY4" fmla="*/ 991043 h 1816095"/>
              <a:gd name="connsiteX5" fmla="*/ 669618 w 2031746"/>
              <a:gd name="connsiteY5" fmla="*/ 739691 h 1816095"/>
              <a:gd name="connsiteX6" fmla="*/ 838630 w 2031746"/>
              <a:gd name="connsiteY6" fmla="*/ 718023 h 1816095"/>
              <a:gd name="connsiteX7" fmla="*/ 889348 w 2031746"/>
              <a:gd name="connsiteY7" fmla="*/ 1026955 h 1816095"/>
              <a:gd name="connsiteX8" fmla="*/ 0 w 2031746"/>
              <a:gd name="connsiteY8" fmla="*/ 1415262 h 1816095"/>
              <a:gd name="connsiteX9" fmla="*/ 501041 w 2031746"/>
              <a:gd name="connsiteY9" fmla="*/ 1390210 h 1816095"/>
              <a:gd name="connsiteX10" fmla="*/ 989556 w 2031746"/>
              <a:gd name="connsiteY10" fmla="*/ 1202320 h 1816095"/>
              <a:gd name="connsiteX11" fmla="*/ 989556 w 2031746"/>
              <a:gd name="connsiteY11" fmla="*/ 1565574 h 1816095"/>
              <a:gd name="connsiteX12" fmla="*/ 1077238 w 2031746"/>
              <a:gd name="connsiteY12" fmla="*/ 1816095 h 1816095"/>
              <a:gd name="connsiteX13" fmla="*/ 1189972 w 2031746"/>
              <a:gd name="connsiteY13" fmla="*/ 1578100 h 1816095"/>
              <a:gd name="connsiteX14" fmla="*/ 1226066 w 2031746"/>
              <a:gd name="connsiteY14" fmla="*/ 1087211 h 1816095"/>
              <a:gd name="connsiteX15" fmla="*/ 1503123 w 2031746"/>
              <a:gd name="connsiteY15" fmla="*/ 1302528 h 1816095"/>
              <a:gd name="connsiteX16" fmla="*/ 1866378 w 2031746"/>
              <a:gd name="connsiteY16" fmla="*/ 1390210 h 1816095"/>
              <a:gd name="connsiteX17" fmla="*/ 1653435 w 2031746"/>
              <a:gd name="connsiteY17" fmla="*/ 1139689 h 1816095"/>
              <a:gd name="connsiteX18" fmla="*/ 1215024 w 2031746"/>
              <a:gd name="connsiteY18" fmla="*/ 926747 h 1816095"/>
              <a:gd name="connsiteX19" fmla="*/ 1209814 w 2031746"/>
              <a:gd name="connsiteY19" fmla="*/ 660109 h 1816095"/>
              <a:gd name="connsiteX20" fmla="*/ 1514679 w 2031746"/>
              <a:gd name="connsiteY20" fmla="*/ 566345 h 1816095"/>
              <a:gd name="connsiteX21" fmla="*/ 2000048 w 2031746"/>
              <a:gd name="connsiteY21" fmla="*/ 596681 h 1816095"/>
              <a:gd name="connsiteX22" fmla="*/ 1696692 w 2031746"/>
              <a:gd name="connsiteY22" fmla="*/ 484006 h 1816095"/>
              <a:gd name="connsiteX23" fmla="*/ 2013377 w 2031746"/>
              <a:gd name="connsiteY23" fmla="*/ 327600 h 1816095"/>
              <a:gd name="connsiteX24" fmla="*/ 1198323 w 2031746"/>
              <a:gd name="connsiteY24" fmla="*/ 458004 h 1816095"/>
              <a:gd name="connsiteX25" fmla="*/ 1100680 w 2031746"/>
              <a:gd name="connsiteY25" fmla="*/ 0 h 1816095"/>
              <a:gd name="connsiteX26" fmla="*/ 939452 w 2031746"/>
              <a:gd name="connsiteY26" fmla="*/ 53861 h 1816095"/>
              <a:gd name="connsiteX0" fmla="*/ 939452 w 2031746"/>
              <a:gd name="connsiteY0" fmla="*/ 53861 h 1816095"/>
              <a:gd name="connsiteX1" fmla="*/ 964306 w 2031746"/>
              <a:gd name="connsiteY1" fmla="*/ 471005 h 1816095"/>
              <a:gd name="connsiteX2" fmla="*/ 10903 w 2031746"/>
              <a:gd name="connsiteY2" fmla="*/ 830697 h 1816095"/>
              <a:gd name="connsiteX3" fmla="*/ 500605 w 2031746"/>
              <a:gd name="connsiteY3" fmla="*/ 709355 h 1816095"/>
              <a:gd name="connsiteX4" fmla="*/ 444268 w 2031746"/>
              <a:gd name="connsiteY4" fmla="*/ 991043 h 1816095"/>
              <a:gd name="connsiteX5" fmla="*/ 669618 w 2031746"/>
              <a:gd name="connsiteY5" fmla="*/ 739691 h 1816095"/>
              <a:gd name="connsiteX6" fmla="*/ 838630 w 2031746"/>
              <a:gd name="connsiteY6" fmla="*/ 718023 h 1816095"/>
              <a:gd name="connsiteX7" fmla="*/ 889348 w 2031746"/>
              <a:gd name="connsiteY7" fmla="*/ 1026955 h 1816095"/>
              <a:gd name="connsiteX8" fmla="*/ 0 w 2031746"/>
              <a:gd name="connsiteY8" fmla="*/ 1415262 h 1816095"/>
              <a:gd name="connsiteX9" fmla="*/ 501041 w 2031746"/>
              <a:gd name="connsiteY9" fmla="*/ 1390210 h 1816095"/>
              <a:gd name="connsiteX10" fmla="*/ 989556 w 2031746"/>
              <a:gd name="connsiteY10" fmla="*/ 1202320 h 1816095"/>
              <a:gd name="connsiteX11" fmla="*/ 989556 w 2031746"/>
              <a:gd name="connsiteY11" fmla="*/ 1565574 h 1816095"/>
              <a:gd name="connsiteX12" fmla="*/ 1077238 w 2031746"/>
              <a:gd name="connsiteY12" fmla="*/ 1816095 h 1816095"/>
              <a:gd name="connsiteX13" fmla="*/ 1189972 w 2031746"/>
              <a:gd name="connsiteY13" fmla="*/ 1578100 h 1816095"/>
              <a:gd name="connsiteX14" fmla="*/ 1367335 w 2031746"/>
              <a:gd name="connsiteY14" fmla="*/ 1476411 h 1816095"/>
              <a:gd name="connsiteX15" fmla="*/ 1226066 w 2031746"/>
              <a:gd name="connsiteY15" fmla="*/ 1087211 h 1816095"/>
              <a:gd name="connsiteX16" fmla="*/ 1503123 w 2031746"/>
              <a:gd name="connsiteY16" fmla="*/ 1302528 h 1816095"/>
              <a:gd name="connsiteX17" fmla="*/ 1866378 w 2031746"/>
              <a:gd name="connsiteY17" fmla="*/ 1390210 h 1816095"/>
              <a:gd name="connsiteX18" fmla="*/ 1653435 w 2031746"/>
              <a:gd name="connsiteY18" fmla="*/ 1139689 h 1816095"/>
              <a:gd name="connsiteX19" fmla="*/ 1215024 w 2031746"/>
              <a:gd name="connsiteY19" fmla="*/ 926747 h 1816095"/>
              <a:gd name="connsiteX20" fmla="*/ 1209814 w 2031746"/>
              <a:gd name="connsiteY20" fmla="*/ 660109 h 1816095"/>
              <a:gd name="connsiteX21" fmla="*/ 1514679 w 2031746"/>
              <a:gd name="connsiteY21" fmla="*/ 566345 h 1816095"/>
              <a:gd name="connsiteX22" fmla="*/ 2000048 w 2031746"/>
              <a:gd name="connsiteY22" fmla="*/ 596681 h 1816095"/>
              <a:gd name="connsiteX23" fmla="*/ 1696692 w 2031746"/>
              <a:gd name="connsiteY23" fmla="*/ 484006 h 1816095"/>
              <a:gd name="connsiteX24" fmla="*/ 2013377 w 2031746"/>
              <a:gd name="connsiteY24" fmla="*/ 327600 h 1816095"/>
              <a:gd name="connsiteX25" fmla="*/ 1198323 w 2031746"/>
              <a:gd name="connsiteY25" fmla="*/ 458004 h 1816095"/>
              <a:gd name="connsiteX26" fmla="*/ 1100680 w 2031746"/>
              <a:gd name="connsiteY26" fmla="*/ 0 h 1816095"/>
              <a:gd name="connsiteX27" fmla="*/ 939452 w 2031746"/>
              <a:gd name="connsiteY27" fmla="*/ 53861 h 1816095"/>
              <a:gd name="connsiteX0" fmla="*/ 939452 w 2031746"/>
              <a:gd name="connsiteY0" fmla="*/ 53861 h 1816095"/>
              <a:gd name="connsiteX1" fmla="*/ 964306 w 2031746"/>
              <a:gd name="connsiteY1" fmla="*/ 471005 h 1816095"/>
              <a:gd name="connsiteX2" fmla="*/ 10903 w 2031746"/>
              <a:gd name="connsiteY2" fmla="*/ 830697 h 1816095"/>
              <a:gd name="connsiteX3" fmla="*/ 500605 w 2031746"/>
              <a:gd name="connsiteY3" fmla="*/ 709355 h 1816095"/>
              <a:gd name="connsiteX4" fmla="*/ 444268 w 2031746"/>
              <a:gd name="connsiteY4" fmla="*/ 991043 h 1816095"/>
              <a:gd name="connsiteX5" fmla="*/ 669618 w 2031746"/>
              <a:gd name="connsiteY5" fmla="*/ 739691 h 1816095"/>
              <a:gd name="connsiteX6" fmla="*/ 838630 w 2031746"/>
              <a:gd name="connsiteY6" fmla="*/ 718023 h 1816095"/>
              <a:gd name="connsiteX7" fmla="*/ 889348 w 2031746"/>
              <a:gd name="connsiteY7" fmla="*/ 1026955 h 1816095"/>
              <a:gd name="connsiteX8" fmla="*/ 0 w 2031746"/>
              <a:gd name="connsiteY8" fmla="*/ 1415262 h 1816095"/>
              <a:gd name="connsiteX9" fmla="*/ 501041 w 2031746"/>
              <a:gd name="connsiteY9" fmla="*/ 1390210 h 1816095"/>
              <a:gd name="connsiteX10" fmla="*/ 989556 w 2031746"/>
              <a:gd name="connsiteY10" fmla="*/ 1202320 h 1816095"/>
              <a:gd name="connsiteX11" fmla="*/ 989556 w 2031746"/>
              <a:gd name="connsiteY11" fmla="*/ 1565574 h 1816095"/>
              <a:gd name="connsiteX12" fmla="*/ 1077238 w 2031746"/>
              <a:gd name="connsiteY12" fmla="*/ 1816095 h 1816095"/>
              <a:gd name="connsiteX13" fmla="*/ 1189972 w 2031746"/>
              <a:gd name="connsiteY13" fmla="*/ 1578100 h 1816095"/>
              <a:gd name="connsiteX14" fmla="*/ 1367335 w 2031746"/>
              <a:gd name="connsiteY14" fmla="*/ 1476411 h 1816095"/>
              <a:gd name="connsiteX15" fmla="*/ 1226066 w 2031746"/>
              <a:gd name="connsiteY15" fmla="*/ 1087211 h 1816095"/>
              <a:gd name="connsiteX16" fmla="*/ 1503123 w 2031746"/>
              <a:gd name="connsiteY16" fmla="*/ 1302528 h 1816095"/>
              <a:gd name="connsiteX17" fmla="*/ 1866378 w 2031746"/>
              <a:gd name="connsiteY17" fmla="*/ 1390210 h 1816095"/>
              <a:gd name="connsiteX18" fmla="*/ 1653435 w 2031746"/>
              <a:gd name="connsiteY18" fmla="*/ 1139689 h 1816095"/>
              <a:gd name="connsiteX19" fmla="*/ 1215024 w 2031746"/>
              <a:gd name="connsiteY19" fmla="*/ 926747 h 1816095"/>
              <a:gd name="connsiteX20" fmla="*/ 1209814 w 2031746"/>
              <a:gd name="connsiteY20" fmla="*/ 660109 h 1816095"/>
              <a:gd name="connsiteX21" fmla="*/ 1514679 w 2031746"/>
              <a:gd name="connsiteY21" fmla="*/ 566345 h 1816095"/>
              <a:gd name="connsiteX22" fmla="*/ 2000048 w 2031746"/>
              <a:gd name="connsiteY22" fmla="*/ 596681 h 1816095"/>
              <a:gd name="connsiteX23" fmla="*/ 1696692 w 2031746"/>
              <a:gd name="connsiteY23" fmla="*/ 484006 h 1816095"/>
              <a:gd name="connsiteX24" fmla="*/ 2013377 w 2031746"/>
              <a:gd name="connsiteY24" fmla="*/ 327600 h 1816095"/>
              <a:gd name="connsiteX25" fmla="*/ 1198323 w 2031746"/>
              <a:gd name="connsiteY25" fmla="*/ 458004 h 1816095"/>
              <a:gd name="connsiteX26" fmla="*/ 1100680 w 2031746"/>
              <a:gd name="connsiteY26" fmla="*/ 0 h 1816095"/>
              <a:gd name="connsiteX27" fmla="*/ 939452 w 2031746"/>
              <a:gd name="connsiteY27" fmla="*/ 53861 h 1816095"/>
              <a:gd name="connsiteX0" fmla="*/ 939452 w 2031746"/>
              <a:gd name="connsiteY0" fmla="*/ 53861 h 1816095"/>
              <a:gd name="connsiteX1" fmla="*/ 964306 w 2031746"/>
              <a:gd name="connsiteY1" fmla="*/ 471005 h 1816095"/>
              <a:gd name="connsiteX2" fmla="*/ 10903 w 2031746"/>
              <a:gd name="connsiteY2" fmla="*/ 830697 h 1816095"/>
              <a:gd name="connsiteX3" fmla="*/ 500605 w 2031746"/>
              <a:gd name="connsiteY3" fmla="*/ 709355 h 1816095"/>
              <a:gd name="connsiteX4" fmla="*/ 444268 w 2031746"/>
              <a:gd name="connsiteY4" fmla="*/ 991043 h 1816095"/>
              <a:gd name="connsiteX5" fmla="*/ 669618 w 2031746"/>
              <a:gd name="connsiteY5" fmla="*/ 739691 h 1816095"/>
              <a:gd name="connsiteX6" fmla="*/ 838630 w 2031746"/>
              <a:gd name="connsiteY6" fmla="*/ 718023 h 1816095"/>
              <a:gd name="connsiteX7" fmla="*/ 889348 w 2031746"/>
              <a:gd name="connsiteY7" fmla="*/ 1026955 h 1816095"/>
              <a:gd name="connsiteX8" fmla="*/ 0 w 2031746"/>
              <a:gd name="connsiteY8" fmla="*/ 1415262 h 1816095"/>
              <a:gd name="connsiteX9" fmla="*/ 501041 w 2031746"/>
              <a:gd name="connsiteY9" fmla="*/ 1390210 h 1816095"/>
              <a:gd name="connsiteX10" fmla="*/ 989556 w 2031746"/>
              <a:gd name="connsiteY10" fmla="*/ 1202320 h 1816095"/>
              <a:gd name="connsiteX11" fmla="*/ 989556 w 2031746"/>
              <a:gd name="connsiteY11" fmla="*/ 1565574 h 1816095"/>
              <a:gd name="connsiteX12" fmla="*/ 1077238 w 2031746"/>
              <a:gd name="connsiteY12" fmla="*/ 1816095 h 1816095"/>
              <a:gd name="connsiteX13" fmla="*/ 1155303 w 2031746"/>
              <a:gd name="connsiteY13" fmla="*/ 1478426 h 1816095"/>
              <a:gd name="connsiteX14" fmla="*/ 1367335 w 2031746"/>
              <a:gd name="connsiteY14" fmla="*/ 1476411 h 1816095"/>
              <a:gd name="connsiteX15" fmla="*/ 1226066 w 2031746"/>
              <a:gd name="connsiteY15" fmla="*/ 1087211 h 1816095"/>
              <a:gd name="connsiteX16" fmla="*/ 1503123 w 2031746"/>
              <a:gd name="connsiteY16" fmla="*/ 1302528 h 1816095"/>
              <a:gd name="connsiteX17" fmla="*/ 1866378 w 2031746"/>
              <a:gd name="connsiteY17" fmla="*/ 1390210 h 1816095"/>
              <a:gd name="connsiteX18" fmla="*/ 1653435 w 2031746"/>
              <a:gd name="connsiteY18" fmla="*/ 1139689 h 1816095"/>
              <a:gd name="connsiteX19" fmla="*/ 1215024 w 2031746"/>
              <a:gd name="connsiteY19" fmla="*/ 926747 h 1816095"/>
              <a:gd name="connsiteX20" fmla="*/ 1209814 w 2031746"/>
              <a:gd name="connsiteY20" fmla="*/ 660109 h 1816095"/>
              <a:gd name="connsiteX21" fmla="*/ 1514679 w 2031746"/>
              <a:gd name="connsiteY21" fmla="*/ 566345 h 1816095"/>
              <a:gd name="connsiteX22" fmla="*/ 2000048 w 2031746"/>
              <a:gd name="connsiteY22" fmla="*/ 596681 h 1816095"/>
              <a:gd name="connsiteX23" fmla="*/ 1696692 w 2031746"/>
              <a:gd name="connsiteY23" fmla="*/ 484006 h 1816095"/>
              <a:gd name="connsiteX24" fmla="*/ 2013377 w 2031746"/>
              <a:gd name="connsiteY24" fmla="*/ 327600 h 1816095"/>
              <a:gd name="connsiteX25" fmla="*/ 1198323 w 2031746"/>
              <a:gd name="connsiteY25" fmla="*/ 458004 h 1816095"/>
              <a:gd name="connsiteX26" fmla="*/ 1100680 w 2031746"/>
              <a:gd name="connsiteY26" fmla="*/ 0 h 1816095"/>
              <a:gd name="connsiteX27" fmla="*/ 939452 w 2031746"/>
              <a:gd name="connsiteY27" fmla="*/ 53861 h 1816095"/>
              <a:gd name="connsiteX0" fmla="*/ 939452 w 2031746"/>
              <a:gd name="connsiteY0" fmla="*/ 53861 h 1703420"/>
              <a:gd name="connsiteX1" fmla="*/ 964306 w 2031746"/>
              <a:gd name="connsiteY1" fmla="*/ 471005 h 1703420"/>
              <a:gd name="connsiteX2" fmla="*/ 10903 w 2031746"/>
              <a:gd name="connsiteY2" fmla="*/ 830697 h 1703420"/>
              <a:gd name="connsiteX3" fmla="*/ 500605 w 2031746"/>
              <a:gd name="connsiteY3" fmla="*/ 709355 h 1703420"/>
              <a:gd name="connsiteX4" fmla="*/ 444268 w 2031746"/>
              <a:gd name="connsiteY4" fmla="*/ 991043 h 1703420"/>
              <a:gd name="connsiteX5" fmla="*/ 669618 w 2031746"/>
              <a:gd name="connsiteY5" fmla="*/ 739691 h 1703420"/>
              <a:gd name="connsiteX6" fmla="*/ 838630 w 2031746"/>
              <a:gd name="connsiteY6" fmla="*/ 718023 h 1703420"/>
              <a:gd name="connsiteX7" fmla="*/ 889348 w 2031746"/>
              <a:gd name="connsiteY7" fmla="*/ 1026955 h 1703420"/>
              <a:gd name="connsiteX8" fmla="*/ 0 w 2031746"/>
              <a:gd name="connsiteY8" fmla="*/ 1415262 h 1703420"/>
              <a:gd name="connsiteX9" fmla="*/ 501041 w 2031746"/>
              <a:gd name="connsiteY9" fmla="*/ 1390210 h 1703420"/>
              <a:gd name="connsiteX10" fmla="*/ 989556 w 2031746"/>
              <a:gd name="connsiteY10" fmla="*/ 1202320 h 1703420"/>
              <a:gd name="connsiteX11" fmla="*/ 989556 w 2031746"/>
              <a:gd name="connsiteY11" fmla="*/ 1565574 h 1703420"/>
              <a:gd name="connsiteX12" fmla="*/ 1012233 w 2031746"/>
              <a:gd name="connsiteY12" fmla="*/ 1703420 h 1703420"/>
              <a:gd name="connsiteX13" fmla="*/ 1155303 w 2031746"/>
              <a:gd name="connsiteY13" fmla="*/ 1478426 h 1703420"/>
              <a:gd name="connsiteX14" fmla="*/ 1367335 w 2031746"/>
              <a:gd name="connsiteY14" fmla="*/ 1476411 h 1703420"/>
              <a:gd name="connsiteX15" fmla="*/ 1226066 w 2031746"/>
              <a:gd name="connsiteY15" fmla="*/ 1087211 h 1703420"/>
              <a:gd name="connsiteX16" fmla="*/ 1503123 w 2031746"/>
              <a:gd name="connsiteY16" fmla="*/ 1302528 h 1703420"/>
              <a:gd name="connsiteX17" fmla="*/ 1866378 w 2031746"/>
              <a:gd name="connsiteY17" fmla="*/ 1390210 h 1703420"/>
              <a:gd name="connsiteX18" fmla="*/ 1653435 w 2031746"/>
              <a:gd name="connsiteY18" fmla="*/ 1139689 h 1703420"/>
              <a:gd name="connsiteX19" fmla="*/ 1215024 w 2031746"/>
              <a:gd name="connsiteY19" fmla="*/ 926747 h 1703420"/>
              <a:gd name="connsiteX20" fmla="*/ 1209814 w 2031746"/>
              <a:gd name="connsiteY20" fmla="*/ 660109 h 1703420"/>
              <a:gd name="connsiteX21" fmla="*/ 1514679 w 2031746"/>
              <a:gd name="connsiteY21" fmla="*/ 566345 h 1703420"/>
              <a:gd name="connsiteX22" fmla="*/ 2000048 w 2031746"/>
              <a:gd name="connsiteY22" fmla="*/ 596681 h 1703420"/>
              <a:gd name="connsiteX23" fmla="*/ 1696692 w 2031746"/>
              <a:gd name="connsiteY23" fmla="*/ 484006 h 1703420"/>
              <a:gd name="connsiteX24" fmla="*/ 2013377 w 2031746"/>
              <a:gd name="connsiteY24" fmla="*/ 327600 h 1703420"/>
              <a:gd name="connsiteX25" fmla="*/ 1198323 w 2031746"/>
              <a:gd name="connsiteY25" fmla="*/ 458004 h 1703420"/>
              <a:gd name="connsiteX26" fmla="*/ 1100680 w 2031746"/>
              <a:gd name="connsiteY26" fmla="*/ 0 h 1703420"/>
              <a:gd name="connsiteX27" fmla="*/ 939452 w 2031746"/>
              <a:gd name="connsiteY27" fmla="*/ 53861 h 1703420"/>
              <a:gd name="connsiteX0" fmla="*/ 939452 w 2031746"/>
              <a:gd name="connsiteY0" fmla="*/ 53861 h 1703420"/>
              <a:gd name="connsiteX1" fmla="*/ 964306 w 2031746"/>
              <a:gd name="connsiteY1" fmla="*/ 471005 h 1703420"/>
              <a:gd name="connsiteX2" fmla="*/ 10903 w 2031746"/>
              <a:gd name="connsiteY2" fmla="*/ 830697 h 1703420"/>
              <a:gd name="connsiteX3" fmla="*/ 500605 w 2031746"/>
              <a:gd name="connsiteY3" fmla="*/ 709355 h 1703420"/>
              <a:gd name="connsiteX4" fmla="*/ 444268 w 2031746"/>
              <a:gd name="connsiteY4" fmla="*/ 991043 h 1703420"/>
              <a:gd name="connsiteX5" fmla="*/ 669618 w 2031746"/>
              <a:gd name="connsiteY5" fmla="*/ 739691 h 1703420"/>
              <a:gd name="connsiteX6" fmla="*/ 838630 w 2031746"/>
              <a:gd name="connsiteY6" fmla="*/ 718023 h 1703420"/>
              <a:gd name="connsiteX7" fmla="*/ 889348 w 2031746"/>
              <a:gd name="connsiteY7" fmla="*/ 1026955 h 1703420"/>
              <a:gd name="connsiteX8" fmla="*/ 0 w 2031746"/>
              <a:gd name="connsiteY8" fmla="*/ 1415262 h 1703420"/>
              <a:gd name="connsiteX9" fmla="*/ 501041 w 2031746"/>
              <a:gd name="connsiteY9" fmla="*/ 1390210 h 1703420"/>
              <a:gd name="connsiteX10" fmla="*/ 989556 w 2031746"/>
              <a:gd name="connsiteY10" fmla="*/ 1202320 h 1703420"/>
              <a:gd name="connsiteX11" fmla="*/ 911551 w 2031746"/>
              <a:gd name="connsiteY11" fmla="*/ 1483235 h 1703420"/>
              <a:gd name="connsiteX12" fmla="*/ 1012233 w 2031746"/>
              <a:gd name="connsiteY12" fmla="*/ 1703420 h 1703420"/>
              <a:gd name="connsiteX13" fmla="*/ 1155303 w 2031746"/>
              <a:gd name="connsiteY13" fmla="*/ 1478426 h 1703420"/>
              <a:gd name="connsiteX14" fmla="*/ 1367335 w 2031746"/>
              <a:gd name="connsiteY14" fmla="*/ 1476411 h 1703420"/>
              <a:gd name="connsiteX15" fmla="*/ 1226066 w 2031746"/>
              <a:gd name="connsiteY15" fmla="*/ 1087211 h 1703420"/>
              <a:gd name="connsiteX16" fmla="*/ 1503123 w 2031746"/>
              <a:gd name="connsiteY16" fmla="*/ 1302528 h 1703420"/>
              <a:gd name="connsiteX17" fmla="*/ 1866378 w 2031746"/>
              <a:gd name="connsiteY17" fmla="*/ 1390210 h 1703420"/>
              <a:gd name="connsiteX18" fmla="*/ 1653435 w 2031746"/>
              <a:gd name="connsiteY18" fmla="*/ 1139689 h 1703420"/>
              <a:gd name="connsiteX19" fmla="*/ 1215024 w 2031746"/>
              <a:gd name="connsiteY19" fmla="*/ 926747 h 1703420"/>
              <a:gd name="connsiteX20" fmla="*/ 1209814 w 2031746"/>
              <a:gd name="connsiteY20" fmla="*/ 660109 h 1703420"/>
              <a:gd name="connsiteX21" fmla="*/ 1514679 w 2031746"/>
              <a:gd name="connsiteY21" fmla="*/ 566345 h 1703420"/>
              <a:gd name="connsiteX22" fmla="*/ 2000048 w 2031746"/>
              <a:gd name="connsiteY22" fmla="*/ 596681 h 1703420"/>
              <a:gd name="connsiteX23" fmla="*/ 1696692 w 2031746"/>
              <a:gd name="connsiteY23" fmla="*/ 484006 h 1703420"/>
              <a:gd name="connsiteX24" fmla="*/ 2013377 w 2031746"/>
              <a:gd name="connsiteY24" fmla="*/ 327600 h 1703420"/>
              <a:gd name="connsiteX25" fmla="*/ 1198323 w 2031746"/>
              <a:gd name="connsiteY25" fmla="*/ 458004 h 1703420"/>
              <a:gd name="connsiteX26" fmla="*/ 1100680 w 2031746"/>
              <a:gd name="connsiteY26" fmla="*/ 0 h 1703420"/>
              <a:gd name="connsiteX27" fmla="*/ 939452 w 2031746"/>
              <a:gd name="connsiteY27" fmla="*/ 53861 h 1703420"/>
              <a:gd name="connsiteX0" fmla="*/ 939452 w 2031746"/>
              <a:gd name="connsiteY0" fmla="*/ 53861 h 1603746"/>
              <a:gd name="connsiteX1" fmla="*/ 964306 w 2031746"/>
              <a:gd name="connsiteY1" fmla="*/ 471005 h 1603746"/>
              <a:gd name="connsiteX2" fmla="*/ 10903 w 2031746"/>
              <a:gd name="connsiteY2" fmla="*/ 830697 h 1603746"/>
              <a:gd name="connsiteX3" fmla="*/ 500605 w 2031746"/>
              <a:gd name="connsiteY3" fmla="*/ 709355 h 1603746"/>
              <a:gd name="connsiteX4" fmla="*/ 444268 w 2031746"/>
              <a:gd name="connsiteY4" fmla="*/ 991043 h 1603746"/>
              <a:gd name="connsiteX5" fmla="*/ 669618 w 2031746"/>
              <a:gd name="connsiteY5" fmla="*/ 739691 h 1603746"/>
              <a:gd name="connsiteX6" fmla="*/ 838630 w 2031746"/>
              <a:gd name="connsiteY6" fmla="*/ 718023 h 1603746"/>
              <a:gd name="connsiteX7" fmla="*/ 889348 w 2031746"/>
              <a:gd name="connsiteY7" fmla="*/ 1026955 h 1603746"/>
              <a:gd name="connsiteX8" fmla="*/ 0 w 2031746"/>
              <a:gd name="connsiteY8" fmla="*/ 1415262 h 1603746"/>
              <a:gd name="connsiteX9" fmla="*/ 501041 w 2031746"/>
              <a:gd name="connsiteY9" fmla="*/ 1390210 h 1603746"/>
              <a:gd name="connsiteX10" fmla="*/ 989556 w 2031746"/>
              <a:gd name="connsiteY10" fmla="*/ 1202320 h 1603746"/>
              <a:gd name="connsiteX11" fmla="*/ 911551 w 2031746"/>
              <a:gd name="connsiteY11" fmla="*/ 1483235 h 1603746"/>
              <a:gd name="connsiteX12" fmla="*/ 873556 w 2031746"/>
              <a:gd name="connsiteY12" fmla="*/ 1603746 h 1603746"/>
              <a:gd name="connsiteX13" fmla="*/ 1155303 w 2031746"/>
              <a:gd name="connsiteY13" fmla="*/ 1478426 h 1603746"/>
              <a:gd name="connsiteX14" fmla="*/ 1367335 w 2031746"/>
              <a:gd name="connsiteY14" fmla="*/ 1476411 h 1603746"/>
              <a:gd name="connsiteX15" fmla="*/ 1226066 w 2031746"/>
              <a:gd name="connsiteY15" fmla="*/ 1087211 h 1603746"/>
              <a:gd name="connsiteX16" fmla="*/ 1503123 w 2031746"/>
              <a:gd name="connsiteY16" fmla="*/ 1302528 h 1603746"/>
              <a:gd name="connsiteX17" fmla="*/ 1866378 w 2031746"/>
              <a:gd name="connsiteY17" fmla="*/ 1390210 h 1603746"/>
              <a:gd name="connsiteX18" fmla="*/ 1653435 w 2031746"/>
              <a:gd name="connsiteY18" fmla="*/ 1139689 h 1603746"/>
              <a:gd name="connsiteX19" fmla="*/ 1215024 w 2031746"/>
              <a:gd name="connsiteY19" fmla="*/ 926747 h 1603746"/>
              <a:gd name="connsiteX20" fmla="*/ 1209814 w 2031746"/>
              <a:gd name="connsiteY20" fmla="*/ 660109 h 1603746"/>
              <a:gd name="connsiteX21" fmla="*/ 1514679 w 2031746"/>
              <a:gd name="connsiteY21" fmla="*/ 566345 h 1603746"/>
              <a:gd name="connsiteX22" fmla="*/ 2000048 w 2031746"/>
              <a:gd name="connsiteY22" fmla="*/ 596681 h 1603746"/>
              <a:gd name="connsiteX23" fmla="*/ 1696692 w 2031746"/>
              <a:gd name="connsiteY23" fmla="*/ 484006 h 1603746"/>
              <a:gd name="connsiteX24" fmla="*/ 2013377 w 2031746"/>
              <a:gd name="connsiteY24" fmla="*/ 327600 h 1603746"/>
              <a:gd name="connsiteX25" fmla="*/ 1198323 w 2031746"/>
              <a:gd name="connsiteY25" fmla="*/ 458004 h 1603746"/>
              <a:gd name="connsiteX26" fmla="*/ 1100680 w 2031746"/>
              <a:gd name="connsiteY26" fmla="*/ 0 h 1603746"/>
              <a:gd name="connsiteX27" fmla="*/ 939452 w 2031746"/>
              <a:gd name="connsiteY27" fmla="*/ 53861 h 1603746"/>
              <a:gd name="connsiteX0" fmla="*/ 939452 w 2031746"/>
              <a:gd name="connsiteY0" fmla="*/ 53861 h 1603746"/>
              <a:gd name="connsiteX1" fmla="*/ 964306 w 2031746"/>
              <a:gd name="connsiteY1" fmla="*/ 471005 h 1603746"/>
              <a:gd name="connsiteX2" fmla="*/ 10903 w 2031746"/>
              <a:gd name="connsiteY2" fmla="*/ 830697 h 1603746"/>
              <a:gd name="connsiteX3" fmla="*/ 500605 w 2031746"/>
              <a:gd name="connsiteY3" fmla="*/ 709355 h 1603746"/>
              <a:gd name="connsiteX4" fmla="*/ 444268 w 2031746"/>
              <a:gd name="connsiteY4" fmla="*/ 991043 h 1603746"/>
              <a:gd name="connsiteX5" fmla="*/ 669618 w 2031746"/>
              <a:gd name="connsiteY5" fmla="*/ 739691 h 1603746"/>
              <a:gd name="connsiteX6" fmla="*/ 838630 w 2031746"/>
              <a:gd name="connsiteY6" fmla="*/ 718023 h 1603746"/>
              <a:gd name="connsiteX7" fmla="*/ 889348 w 2031746"/>
              <a:gd name="connsiteY7" fmla="*/ 1026955 h 1603746"/>
              <a:gd name="connsiteX8" fmla="*/ 0 w 2031746"/>
              <a:gd name="connsiteY8" fmla="*/ 1415262 h 1603746"/>
              <a:gd name="connsiteX9" fmla="*/ 501041 w 2031746"/>
              <a:gd name="connsiteY9" fmla="*/ 1390210 h 1603746"/>
              <a:gd name="connsiteX10" fmla="*/ 989556 w 2031746"/>
              <a:gd name="connsiteY10" fmla="*/ 1202320 h 1603746"/>
              <a:gd name="connsiteX11" fmla="*/ 911551 w 2031746"/>
              <a:gd name="connsiteY11" fmla="*/ 1483235 h 1603746"/>
              <a:gd name="connsiteX12" fmla="*/ 873556 w 2031746"/>
              <a:gd name="connsiteY12" fmla="*/ 1603746 h 1603746"/>
              <a:gd name="connsiteX13" fmla="*/ 1072963 w 2031746"/>
              <a:gd name="connsiteY13" fmla="*/ 1435089 h 1603746"/>
              <a:gd name="connsiteX14" fmla="*/ 1367335 w 2031746"/>
              <a:gd name="connsiteY14" fmla="*/ 1476411 h 1603746"/>
              <a:gd name="connsiteX15" fmla="*/ 1226066 w 2031746"/>
              <a:gd name="connsiteY15" fmla="*/ 1087211 h 1603746"/>
              <a:gd name="connsiteX16" fmla="*/ 1503123 w 2031746"/>
              <a:gd name="connsiteY16" fmla="*/ 1302528 h 1603746"/>
              <a:gd name="connsiteX17" fmla="*/ 1866378 w 2031746"/>
              <a:gd name="connsiteY17" fmla="*/ 1390210 h 1603746"/>
              <a:gd name="connsiteX18" fmla="*/ 1653435 w 2031746"/>
              <a:gd name="connsiteY18" fmla="*/ 1139689 h 1603746"/>
              <a:gd name="connsiteX19" fmla="*/ 1215024 w 2031746"/>
              <a:gd name="connsiteY19" fmla="*/ 926747 h 1603746"/>
              <a:gd name="connsiteX20" fmla="*/ 1209814 w 2031746"/>
              <a:gd name="connsiteY20" fmla="*/ 660109 h 1603746"/>
              <a:gd name="connsiteX21" fmla="*/ 1514679 w 2031746"/>
              <a:gd name="connsiteY21" fmla="*/ 566345 h 1603746"/>
              <a:gd name="connsiteX22" fmla="*/ 2000048 w 2031746"/>
              <a:gd name="connsiteY22" fmla="*/ 596681 h 1603746"/>
              <a:gd name="connsiteX23" fmla="*/ 1696692 w 2031746"/>
              <a:gd name="connsiteY23" fmla="*/ 484006 h 1603746"/>
              <a:gd name="connsiteX24" fmla="*/ 2013377 w 2031746"/>
              <a:gd name="connsiteY24" fmla="*/ 327600 h 1603746"/>
              <a:gd name="connsiteX25" fmla="*/ 1198323 w 2031746"/>
              <a:gd name="connsiteY25" fmla="*/ 458004 h 1603746"/>
              <a:gd name="connsiteX26" fmla="*/ 1100680 w 2031746"/>
              <a:gd name="connsiteY26" fmla="*/ 0 h 1603746"/>
              <a:gd name="connsiteX27" fmla="*/ 939452 w 2031746"/>
              <a:gd name="connsiteY27" fmla="*/ 53861 h 1603746"/>
              <a:gd name="connsiteX0" fmla="*/ 939452 w 2031746"/>
              <a:gd name="connsiteY0" fmla="*/ 53861 h 1603746"/>
              <a:gd name="connsiteX1" fmla="*/ 964306 w 2031746"/>
              <a:gd name="connsiteY1" fmla="*/ 471005 h 1603746"/>
              <a:gd name="connsiteX2" fmla="*/ 10903 w 2031746"/>
              <a:gd name="connsiteY2" fmla="*/ 830697 h 1603746"/>
              <a:gd name="connsiteX3" fmla="*/ 500605 w 2031746"/>
              <a:gd name="connsiteY3" fmla="*/ 709355 h 1603746"/>
              <a:gd name="connsiteX4" fmla="*/ 444268 w 2031746"/>
              <a:gd name="connsiteY4" fmla="*/ 991043 h 1603746"/>
              <a:gd name="connsiteX5" fmla="*/ 669618 w 2031746"/>
              <a:gd name="connsiteY5" fmla="*/ 739691 h 1603746"/>
              <a:gd name="connsiteX6" fmla="*/ 838630 w 2031746"/>
              <a:gd name="connsiteY6" fmla="*/ 718023 h 1603746"/>
              <a:gd name="connsiteX7" fmla="*/ 889348 w 2031746"/>
              <a:gd name="connsiteY7" fmla="*/ 1026955 h 1603746"/>
              <a:gd name="connsiteX8" fmla="*/ 0 w 2031746"/>
              <a:gd name="connsiteY8" fmla="*/ 1415262 h 1603746"/>
              <a:gd name="connsiteX9" fmla="*/ 501041 w 2031746"/>
              <a:gd name="connsiteY9" fmla="*/ 1390210 h 1603746"/>
              <a:gd name="connsiteX10" fmla="*/ 989556 w 2031746"/>
              <a:gd name="connsiteY10" fmla="*/ 1202320 h 1603746"/>
              <a:gd name="connsiteX11" fmla="*/ 911551 w 2031746"/>
              <a:gd name="connsiteY11" fmla="*/ 1483235 h 1603746"/>
              <a:gd name="connsiteX12" fmla="*/ 873556 w 2031746"/>
              <a:gd name="connsiteY12" fmla="*/ 1603746 h 1603746"/>
              <a:gd name="connsiteX13" fmla="*/ 1072963 w 2031746"/>
              <a:gd name="connsiteY13" fmla="*/ 1435089 h 1603746"/>
              <a:gd name="connsiteX14" fmla="*/ 1367335 w 2031746"/>
              <a:gd name="connsiteY14" fmla="*/ 1476411 h 1603746"/>
              <a:gd name="connsiteX15" fmla="*/ 1182729 w 2031746"/>
              <a:gd name="connsiteY15" fmla="*/ 1078544 h 1603746"/>
              <a:gd name="connsiteX16" fmla="*/ 1503123 w 2031746"/>
              <a:gd name="connsiteY16" fmla="*/ 1302528 h 1603746"/>
              <a:gd name="connsiteX17" fmla="*/ 1866378 w 2031746"/>
              <a:gd name="connsiteY17" fmla="*/ 1390210 h 1603746"/>
              <a:gd name="connsiteX18" fmla="*/ 1653435 w 2031746"/>
              <a:gd name="connsiteY18" fmla="*/ 1139689 h 1603746"/>
              <a:gd name="connsiteX19" fmla="*/ 1215024 w 2031746"/>
              <a:gd name="connsiteY19" fmla="*/ 926747 h 1603746"/>
              <a:gd name="connsiteX20" fmla="*/ 1209814 w 2031746"/>
              <a:gd name="connsiteY20" fmla="*/ 660109 h 1603746"/>
              <a:gd name="connsiteX21" fmla="*/ 1514679 w 2031746"/>
              <a:gd name="connsiteY21" fmla="*/ 566345 h 1603746"/>
              <a:gd name="connsiteX22" fmla="*/ 2000048 w 2031746"/>
              <a:gd name="connsiteY22" fmla="*/ 596681 h 1603746"/>
              <a:gd name="connsiteX23" fmla="*/ 1696692 w 2031746"/>
              <a:gd name="connsiteY23" fmla="*/ 484006 h 1603746"/>
              <a:gd name="connsiteX24" fmla="*/ 2013377 w 2031746"/>
              <a:gd name="connsiteY24" fmla="*/ 327600 h 1603746"/>
              <a:gd name="connsiteX25" fmla="*/ 1198323 w 2031746"/>
              <a:gd name="connsiteY25" fmla="*/ 458004 h 1603746"/>
              <a:gd name="connsiteX26" fmla="*/ 1100680 w 2031746"/>
              <a:gd name="connsiteY26" fmla="*/ 0 h 1603746"/>
              <a:gd name="connsiteX27" fmla="*/ 939452 w 2031746"/>
              <a:gd name="connsiteY27" fmla="*/ 53861 h 1603746"/>
              <a:gd name="connsiteX0" fmla="*/ 939452 w 2031746"/>
              <a:gd name="connsiteY0" fmla="*/ 53861 h 1603746"/>
              <a:gd name="connsiteX1" fmla="*/ 964306 w 2031746"/>
              <a:gd name="connsiteY1" fmla="*/ 471005 h 1603746"/>
              <a:gd name="connsiteX2" fmla="*/ 10903 w 2031746"/>
              <a:gd name="connsiteY2" fmla="*/ 830697 h 1603746"/>
              <a:gd name="connsiteX3" fmla="*/ 500605 w 2031746"/>
              <a:gd name="connsiteY3" fmla="*/ 709355 h 1603746"/>
              <a:gd name="connsiteX4" fmla="*/ 444268 w 2031746"/>
              <a:gd name="connsiteY4" fmla="*/ 991043 h 1603746"/>
              <a:gd name="connsiteX5" fmla="*/ 669618 w 2031746"/>
              <a:gd name="connsiteY5" fmla="*/ 739691 h 1603746"/>
              <a:gd name="connsiteX6" fmla="*/ 838630 w 2031746"/>
              <a:gd name="connsiteY6" fmla="*/ 718023 h 1603746"/>
              <a:gd name="connsiteX7" fmla="*/ 889348 w 2031746"/>
              <a:gd name="connsiteY7" fmla="*/ 1026955 h 1603746"/>
              <a:gd name="connsiteX8" fmla="*/ 0 w 2031746"/>
              <a:gd name="connsiteY8" fmla="*/ 1415262 h 1603746"/>
              <a:gd name="connsiteX9" fmla="*/ 501041 w 2031746"/>
              <a:gd name="connsiteY9" fmla="*/ 1390210 h 1603746"/>
              <a:gd name="connsiteX10" fmla="*/ 1002557 w 2031746"/>
              <a:gd name="connsiteY10" fmla="*/ 1137316 h 1603746"/>
              <a:gd name="connsiteX11" fmla="*/ 911551 w 2031746"/>
              <a:gd name="connsiteY11" fmla="*/ 1483235 h 1603746"/>
              <a:gd name="connsiteX12" fmla="*/ 873556 w 2031746"/>
              <a:gd name="connsiteY12" fmla="*/ 1603746 h 1603746"/>
              <a:gd name="connsiteX13" fmla="*/ 1072963 w 2031746"/>
              <a:gd name="connsiteY13" fmla="*/ 1435089 h 1603746"/>
              <a:gd name="connsiteX14" fmla="*/ 1367335 w 2031746"/>
              <a:gd name="connsiteY14" fmla="*/ 1476411 h 1603746"/>
              <a:gd name="connsiteX15" fmla="*/ 1182729 w 2031746"/>
              <a:gd name="connsiteY15" fmla="*/ 1078544 h 1603746"/>
              <a:gd name="connsiteX16" fmla="*/ 1503123 w 2031746"/>
              <a:gd name="connsiteY16" fmla="*/ 1302528 h 1603746"/>
              <a:gd name="connsiteX17" fmla="*/ 1866378 w 2031746"/>
              <a:gd name="connsiteY17" fmla="*/ 1390210 h 1603746"/>
              <a:gd name="connsiteX18" fmla="*/ 1653435 w 2031746"/>
              <a:gd name="connsiteY18" fmla="*/ 1139689 h 1603746"/>
              <a:gd name="connsiteX19" fmla="*/ 1215024 w 2031746"/>
              <a:gd name="connsiteY19" fmla="*/ 926747 h 1603746"/>
              <a:gd name="connsiteX20" fmla="*/ 1209814 w 2031746"/>
              <a:gd name="connsiteY20" fmla="*/ 660109 h 1603746"/>
              <a:gd name="connsiteX21" fmla="*/ 1514679 w 2031746"/>
              <a:gd name="connsiteY21" fmla="*/ 566345 h 1603746"/>
              <a:gd name="connsiteX22" fmla="*/ 2000048 w 2031746"/>
              <a:gd name="connsiteY22" fmla="*/ 596681 h 1603746"/>
              <a:gd name="connsiteX23" fmla="*/ 1696692 w 2031746"/>
              <a:gd name="connsiteY23" fmla="*/ 484006 h 1603746"/>
              <a:gd name="connsiteX24" fmla="*/ 2013377 w 2031746"/>
              <a:gd name="connsiteY24" fmla="*/ 327600 h 1603746"/>
              <a:gd name="connsiteX25" fmla="*/ 1198323 w 2031746"/>
              <a:gd name="connsiteY25" fmla="*/ 458004 h 1603746"/>
              <a:gd name="connsiteX26" fmla="*/ 1100680 w 2031746"/>
              <a:gd name="connsiteY26" fmla="*/ 0 h 1603746"/>
              <a:gd name="connsiteX27" fmla="*/ 939452 w 2031746"/>
              <a:gd name="connsiteY27" fmla="*/ 53861 h 1603746"/>
              <a:gd name="connsiteX0" fmla="*/ 939452 w 2031746"/>
              <a:gd name="connsiteY0" fmla="*/ 53861 h 1603746"/>
              <a:gd name="connsiteX1" fmla="*/ 964306 w 2031746"/>
              <a:gd name="connsiteY1" fmla="*/ 471005 h 1603746"/>
              <a:gd name="connsiteX2" fmla="*/ 10903 w 2031746"/>
              <a:gd name="connsiteY2" fmla="*/ 830697 h 1603746"/>
              <a:gd name="connsiteX3" fmla="*/ 500605 w 2031746"/>
              <a:gd name="connsiteY3" fmla="*/ 709355 h 1603746"/>
              <a:gd name="connsiteX4" fmla="*/ 444268 w 2031746"/>
              <a:gd name="connsiteY4" fmla="*/ 991043 h 1603746"/>
              <a:gd name="connsiteX5" fmla="*/ 669618 w 2031746"/>
              <a:gd name="connsiteY5" fmla="*/ 739691 h 1603746"/>
              <a:gd name="connsiteX6" fmla="*/ 838630 w 2031746"/>
              <a:gd name="connsiteY6" fmla="*/ 718023 h 1603746"/>
              <a:gd name="connsiteX7" fmla="*/ 889348 w 2031746"/>
              <a:gd name="connsiteY7" fmla="*/ 1026955 h 1603746"/>
              <a:gd name="connsiteX8" fmla="*/ 0 w 2031746"/>
              <a:gd name="connsiteY8" fmla="*/ 1415262 h 1603746"/>
              <a:gd name="connsiteX9" fmla="*/ 501041 w 2031746"/>
              <a:gd name="connsiteY9" fmla="*/ 1390210 h 1603746"/>
              <a:gd name="connsiteX10" fmla="*/ 1002557 w 2031746"/>
              <a:gd name="connsiteY10" fmla="*/ 1137316 h 1603746"/>
              <a:gd name="connsiteX11" fmla="*/ 911551 w 2031746"/>
              <a:gd name="connsiteY11" fmla="*/ 1483235 h 1603746"/>
              <a:gd name="connsiteX12" fmla="*/ 873556 w 2031746"/>
              <a:gd name="connsiteY12" fmla="*/ 1603746 h 1603746"/>
              <a:gd name="connsiteX13" fmla="*/ 1072963 w 2031746"/>
              <a:gd name="connsiteY13" fmla="*/ 1435089 h 1603746"/>
              <a:gd name="connsiteX14" fmla="*/ 1367335 w 2031746"/>
              <a:gd name="connsiteY14" fmla="*/ 1476411 h 1603746"/>
              <a:gd name="connsiteX15" fmla="*/ 1247734 w 2031746"/>
              <a:gd name="connsiteY15" fmla="*/ 1078544 h 1603746"/>
              <a:gd name="connsiteX16" fmla="*/ 1503123 w 2031746"/>
              <a:gd name="connsiteY16" fmla="*/ 1302528 h 1603746"/>
              <a:gd name="connsiteX17" fmla="*/ 1866378 w 2031746"/>
              <a:gd name="connsiteY17" fmla="*/ 1390210 h 1603746"/>
              <a:gd name="connsiteX18" fmla="*/ 1653435 w 2031746"/>
              <a:gd name="connsiteY18" fmla="*/ 1139689 h 1603746"/>
              <a:gd name="connsiteX19" fmla="*/ 1215024 w 2031746"/>
              <a:gd name="connsiteY19" fmla="*/ 926747 h 1603746"/>
              <a:gd name="connsiteX20" fmla="*/ 1209814 w 2031746"/>
              <a:gd name="connsiteY20" fmla="*/ 660109 h 1603746"/>
              <a:gd name="connsiteX21" fmla="*/ 1514679 w 2031746"/>
              <a:gd name="connsiteY21" fmla="*/ 566345 h 1603746"/>
              <a:gd name="connsiteX22" fmla="*/ 2000048 w 2031746"/>
              <a:gd name="connsiteY22" fmla="*/ 596681 h 1603746"/>
              <a:gd name="connsiteX23" fmla="*/ 1696692 w 2031746"/>
              <a:gd name="connsiteY23" fmla="*/ 484006 h 1603746"/>
              <a:gd name="connsiteX24" fmla="*/ 2013377 w 2031746"/>
              <a:gd name="connsiteY24" fmla="*/ 327600 h 1603746"/>
              <a:gd name="connsiteX25" fmla="*/ 1198323 w 2031746"/>
              <a:gd name="connsiteY25" fmla="*/ 458004 h 1603746"/>
              <a:gd name="connsiteX26" fmla="*/ 1100680 w 2031746"/>
              <a:gd name="connsiteY26" fmla="*/ 0 h 1603746"/>
              <a:gd name="connsiteX27" fmla="*/ 939452 w 2031746"/>
              <a:gd name="connsiteY27" fmla="*/ 53861 h 1603746"/>
              <a:gd name="connsiteX0" fmla="*/ 939452 w 2031746"/>
              <a:gd name="connsiteY0" fmla="*/ 53861 h 1603746"/>
              <a:gd name="connsiteX1" fmla="*/ 964306 w 2031746"/>
              <a:gd name="connsiteY1" fmla="*/ 471005 h 1603746"/>
              <a:gd name="connsiteX2" fmla="*/ 10903 w 2031746"/>
              <a:gd name="connsiteY2" fmla="*/ 830697 h 1603746"/>
              <a:gd name="connsiteX3" fmla="*/ 500605 w 2031746"/>
              <a:gd name="connsiteY3" fmla="*/ 709355 h 1603746"/>
              <a:gd name="connsiteX4" fmla="*/ 444268 w 2031746"/>
              <a:gd name="connsiteY4" fmla="*/ 991043 h 1603746"/>
              <a:gd name="connsiteX5" fmla="*/ 669618 w 2031746"/>
              <a:gd name="connsiteY5" fmla="*/ 739691 h 1603746"/>
              <a:gd name="connsiteX6" fmla="*/ 838630 w 2031746"/>
              <a:gd name="connsiteY6" fmla="*/ 718023 h 1603746"/>
              <a:gd name="connsiteX7" fmla="*/ 889348 w 2031746"/>
              <a:gd name="connsiteY7" fmla="*/ 1026955 h 1603746"/>
              <a:gd name="connsiteX8" fmla="*/ 0 w 2031746"/>
              <a:gd name="connsiteY8" fmla="*/ 1415262 h 1603746"/>
              <a:gd name="connsiteX9" fmla="*/ 501041 w 2031746"/>
              <a:gd name="connsiteY9" fmla="*/ 1390210 h 1603746"/>
              <a:gd name="connsiteX10" fmla="*/ 1002557 w 2031746"/>
              <a:gd name="connsiteY10" fmla="*/ 1137316 h 1603746"/>
              <a:gd name="connsiteX11" fmla="*/ 911551 w 2031746"/>
              <a:gd name="connsiteY11" fmla="*/ 1483235 h 1603746"/>
              <a:gd name="connsiteX12" fmla="*/ 873556 w 2031746"/>
              <a:gd name="connsiteY12" fmla="*/ 1603746 h 1603746"/>
              <a:gd name="connsiteX13" fmla="*/ 1072963 w 2031746"/>
              <a:gd name="connsiteY13" fmla="*/ 1435089 h 1603746"/>
              <a:gd name="connsiteX14" fmla="*/ 1367335 w 2031746"/>
              <a:gd name="connsiteY14" fmla="*/ 1476411 h 1603746"/>
              <a:gd name="connsiteX15" fmla="*/ 1247734 w 2031746"/>
              <a:gd name="connsiteY15" fmla="*/ 1078544 h 1603746"/>
              <a:gd name="connsiteX16" fmla="*/ 1503123 w 2031746"/>
              <a:gd name="connsiteY16" fmla="*/ 1302528 h 1603746"/>
              <a:gd name="connsiteX17" fmla="*/ 1866378 w 2031746"/>
              <a:gd name="connsiteY17" fmla="*/ 1390210 h 1603746"/>
              <a:gd name="connsiteX18" fmla="*/ 1653435 w 2031746"/>
              <a:gd name="connsiteY18" fmla="*/ 1139689 h 1603746"/>
              <a:gd name="connsiteX19" fmla="*/ 1215024 w 2031746"/>
              <a:gd name="connsiteY19" fmla="*/ 926747 h 1603746"/>
              <a:gd name="connsiteX20" fmla="*/ 1209814 w 2031746"/>
              <a:gd name="connsiteY20" fmla="*/ 660109 h 1603746"/>
              <a:gd name="connsiteX21" fmla="*/ 1514679 w 2031746"/>
              <a:gd name="connsiteY21" fmla="*/ 566345 h 1603746"/>
              <a:gd name="connsiteX22" fmla="*/ 2000048 w 2031746"/>
              <a:gd name="connsiteY22" fmla="*/ 596681 h 1603746"/>
              <a:gd name="connsiteX23" fmla="*/ 1696692 w 2031746"/>
              <a:gd name="connsiteY23" fmla="*/ 484006 h 1603746"/>
              <a:gd name="connsiteX24" fmla="*/ 2013377 w 2031746"/>
              <a:gd name="connsiteY24" fmla="*/ 327600 h 1603746"/>
              <a:gd name="connsiteX25" fmla="*/ 1198323 w 2031746"/>
              <a:gd name="connsiteY25" fmla="*/ 458004 h 1603746"/>
              <a:gd name="connsiteX26" fmla="*/ 1100680 w 2031746"/>
              <a:gd name="connsiteY26" fmla="*/ 0 h 1603746"/>
              <a:gd name="connsiteX27" fmla="*/ 939452 w 2031746"/>
              <a:gd name="connsiteY27" fmla="*/ 53861 h 1603746"/>
              <a:gd name="connsiteX0" fmla="*/ 939452 w 2031746"/>
              <a:gd name="connsiteY0" fmla="*/ 53861 h 1603746"/>
              <a:gd name="connsiteX1" fmla="*/ 964306 w 2031746"/>
              <a:gd name="connsiteY1" fmla="*/ 471005 h 1603746"/>
              <a:gd name="connsiteX2" fmla="*/ 10903 w 2031746"/>
              <a:gd name="connsiteY2" fmla="*/ 830697 h 1603746"/>
              <a:gd name="connsiteX3" fmla="*/ 500605 w 2031746"/>
              <a:gd name="connsiteY3" fmla="*/ 709355 h 1603746"/>
              <a:gd name="connsiteX4" fmla="*/ 444268 w 2031746"/>
              <a:gd name="connsiteY4" fmla="*/ 991043 h 1603746"/>
              <a:gd name="connsiteX5" fmla="*/ 669618 w 2031746"/>
              <a:gd name="connsiteY5" fmla="*/ 739691 h 1603746"/>
              <a:gd name="connsiteX6" fmla="*/ 838630 w 2031746"/>
              <a:gd name="connsiteY6" fmla="*/ 718023 h 1603746"/>
              <a:gd name="connsiteX7" fmla="*/ 889348 w 2031746"/>
              <a:gd name="connsiteY7" fmla="*/ 1026955 h 1603746"/>
              <a:gd name="connsiteX8" fmla="*/ 0 w 2031746"/>
              <a:gd name="connsiteY8" fmla="*/ 1415262 h 1603746"/>
              <a:gd name="connsiteX9" fmla="*/ 501041 w 2031746"/>
              <a:gd name="connsiteY9" fmla="*/ 1390210 h 1603746"/>
              <a:gd name="connsiteX10" fmla="*/ 1002557 w 2031746"/>
              <a:gd name="connsiteY10" fmla="*/ 1137316 h 1603746"/>
              <a:gd name="connsiteX11" fmla="*/ 911551 w 2031746"/>
              <a:gd name="connsiteY11" fmla="*/ 1483235 h 1603746"/>
              <a:gd name="connsiteX12" fmla="*/ 873556 w 2031746"/>
              <a:gd name="connsiteY12" fmla="*/ 1603746 h 1603746"/>
              <a:gd name="connsiteX13" fmla="*/ 1072963 w 2031746"/>
              <a:gd name="connsiteY13" fmla="*/ 1435089 h 1603746"/>
              <a:gd name="connsiteX14" fmla="*/ 1367335 w 2031746"/>
              <a:gd name="connsiteY14" fmla="*/ 1476411 h 1603746"/>
              <a:gd name="connsiteX15" fmla="*/ 1247734 w 2031746"/>
              <a:gd name="connsiteY15" fmla="*/ 1078544 h 1603746"/>
              <a:gd name="connsiteX16" fmla="*/ 1503123 w 2031746"/>
              <a:gd name="connsiteY16" fmla="*/ 1302528 h 1603746"/>
              <a:gd name="connsiteX17" fmla="*/ 1866378 w 2031746"/>
              <a:gd name="connsiteY17" fmla="*/ 1390210 h 1603746"/>
              <a:gd name="connsiteX18" fmla="*/ 1653435 w 2031746"/>
              <a:gd name="connsiteY18" fmla="*/ 1139689 h 1603746"/>
              <a:gd name="connsiteX19" fmla="*/ 1852704 w 2031746"/>
              <a:gd name="connsiteY19" fmla="*/ 1004044 h 1603746"/>
              <a:gd name="connsiteX20" fmla="*/ 1215024 w 2031746"/>
              <a:gd name="connsiteY20" fmla="*/ 926747 h 1603746"/>
              <a:gd name="connsiteX21" fmla="*/ 1209814 w 2031746"/>
              <a:gd name="connsiteY21" fmla="*/ 660109 h 1603746"/>
              <a:gd name="connsiteX22" fmla="*/ 1514679 w 2031746"/>
              <a:gd name="connsiteY22" fmla="*/ 566345 h 1603746"/>
              <a:gd name="connsiteX23" fmla="*/ 2000048 w 2031746"/>
              <a:gd name="connsiteY23" fmla="*/ 596681 h 1603746"/>
              <a:gd name="connsiteX24" fmla="*/ 1696692 w 2031746"/>
              <a:gd name="connsiteY24" fmla="*/ 484006 h 1603746"/>
              <a:gd name="connsiteX25" fmla="*/ 2013377 w 2031746"/>
              <a:gd name="connsiteY25" fmla="*/ 327600 h 1603746"/>
              <a:gd name="connsiteX26" fmla="*/ 1198323 w 2031746"/>
              <a:gd name="connsiteY26" fmla="*/ 458004 h 1603746"/>
              <a:gd name="connsiteX27" fmla="*/ 1100680 w 2031746"/>
              <a:gd name="connsiteY27" fmla="*/ 0 h 1603746"/>
              <a:gd name="connsiteX28" fmla="*/ 939452 w 2031746"/>
              <a:gd name="connsiteY28" fmla="*/ 53861 h 1603746"/>
              <a:gd name="connsiteX0" fmla="*/ 939452 w 2031746"/>
              <a:gd name="connsiteY0" fmla="*/ 53861 h 1603746"/>
              <a:gd name="connsiteX1" fmla="*/ 964306 w 2031746"/>
              <a:gd name="connsiteY1" fmla="*/ 471005 h 1603746"/>
              <a:gd name="connsiteX2" fmla="*/ 10903 w 2031746"/>
              <a:gd name="connsiteY2" fmla="*/ 830697 h 1603746"/>
              <a:gd name="connsiteX3" fmla="*/ 500605 w 2031746"/>
              <a:gd name="connsiteY3" fmla="*/ 709355 h 1603746"/>
              <a:gd name="connsiteX4" fmla="*/ 444268 w 2031746"/>
              <a:gd name="connsiteY4" fmla="*/ 991043 h 1603746"/>
              <a:gd name="connsiteX5" fmla="*/ 669618 w 2031746"/>
              <a:gd name="connsiteY5" fmla="*/ 739691 h 1603746"/>
              <a:gd name="connsiteX6" fmla="*/ 838630 w 2031746"/>
              <a:gd name="connsiteY6" fmla="*/ 718023 h 1603746"/>
              <a:gd name="connsiteX7" fmla="*/ 889348 w 2031746"/>
              <a:gd name="connsiteY7" fmla="*/ 1026955 h 1603746"/>
              <a:gd name="connsiteX8" fmla="*/ 0 w 2031746"/>
              <a:gd name="connsiteY8" fmla="*/ 1415262 h 1603746"/>
              <a:gd name="connsiteX9" fmla="*/ 501041 w 2031746"/>
              <a:gd name="connsiteY9" fmla="*/ 1390210 h 1603746"/>
              <a:gd name="connsiteX10" fmla="*/ 1002557 w 2031746"/>
              <a:gd name="connsiteY10" fmla="*/ 1137316 h 1603746"/>
              <a:gd name="connsiteX11" fmla="*/ 911551 w 2031746"/>
              <a:gd name="connsiteY11" fmla="*/ 1483235 h 1603746"/>
              <a:gd name="connsiteX12" fmla="*/ 873556 w 2031746"/>
              <a:gd name="connsiteY12" fmla="*/ 1603746 h 1603746"/>
              <a:gd name="connsiteX13" fmla="*/ 1072963 w 2031746"/>
              <a:gd name="connsiteY13" fmla="*/ 1435089 h 1603746"/>
              <a:gd name="connsiteX14" fmla="*/ 1367335 w 2031746"/>
              <a:gd name="connsiteY14" fmla="*/ 1476411 h 1603746"/>
              <a:gd name="connsiteX15" fmla="*/ 1247734 w 2031746"/>
              <a:gd name="connsiteY15" fmla="*/ 1078544 h 1603746"/>
              <a:gd name="connsiteX16" fmla="*/ 1503123 w 2031746"/>
              <a:gd name="connsiteY16" fmla="*/ 1302528 h 1603746"/>
              <a:gd name="connsiteX17" fmla="*/ 1866378 w 2031746"/>
              <a:gd name="connsiteY17" fmla="*/ 1390210 h 1603746"/>
              <a:gd name="connsiteX18" fmla="*/ 1653435 w 2031746"/>
              <a:gd name="connsiteY18" fmla="*/ 1139689 h 1603746"/>
              <a:gd name="connsiteX19" fmla="*/ 1852704 w 2031746"/>
              <a:gd name="connsiteY19" fmla="*/ 1004044 h 1603746"/>
              <a:gd name="connsiteX20" fmla="*/ 1215024 w 2031746"/>
              <a:gd name="connsiteY20" fmla="*/ 926747 h 1603746"/>
              <a:gd name="connsiteX21" fmla="*/ 1209814 w 2031746"/>
              <a:gd name="connsiteY21" fmla="*/ 660109 h 1603746"/>
              <a:gd name="connsiteX22" fmla="*/ 1514679 w 2031746"/>
              <a:gd name="connsiteY22" fmla="*/ 566345 h 1603746"/>
              <a:gd name="connsiteX23" fmla="*/ 2000048 w 2031746"/>
              <a:gd name="connsiteY23" fmla="*/ 596681 h 1603746"/>
              <a:gd name="connsiteX24" fmla="*/ 1696692 w 2031746"/>
              <a:gd name="connsiteY24" fmla="*/ 484006 h 1603746"/>
              <a:gd name="connsiteX25" fmla="*/ 2013377 w 2031746"/>
              <a:gd name="connsiteY25" fmla="*/ 327600 h 1603746"/>
              <a:gd name="connsiteX26" fmla="*/ 1198323 w 2031746"/>
              <a:gd name="connsiteY26" fmla="*/ 458004 h 1603746"/>
              <a:gd name="connsiteX27" fmla="*/ 1100680 w 2031746"/>
              <a:gd name="connsiteY27" fmla="*/ 0 h 1603746"/>
              <a:gd name="connsiteX28" fmla="*/ 939452 w 2031746"/>
              <a:gd name="connsiteY28" fmla="*/ 53861 h 1603746"/>
              <a:gd name="connsiteX0" fmla="*/ 939452 w 2031746"/>
              <a:gd name="connsiteY0" fmla="*/ 53861 h 1603746"/>
              <a:gd name="connsiteX1" fmla="*/ 964306 w 2031746"/>
              <a:gd name="connsiteY1" fmla="*/ 471005 h 1603746"/>
              <a:gd name="connsiteX2" fmla="*/ 10903 w 2031746"/>
              <a:gd name="connsiteY2" fmla="*/ 830697 h 1603746"/>
              <a:gd name="connsiteX3" fmla="*/ 500605 w 2031746"/>
              <a:gd name="connsiteY3" fmla="*/ 709355 h 1603746"/>
              <a:gd name="connsiteX4" fmla="*/ 444268 w 2031746"/>
              <a:gd name="connsiteY4" fmla="*/ 991043 h 1603746"/>
              <a:gd name="connsiteX5" fmla="*/ 669618 w 2031746"/>
              <a:gd name="connsiteY5" fmla="*/ 739691 h 1603746"/>
              <a:gd name="connsiteX6" fmla="*/ 838630 w 2031746"/>
              <a:gd name="connsiteY6" fmla="*/ 718023 h 1603746"/>
              <a:gd name="connsiteX7" fmla="*/ 889348 w 2031746"/>
              <a:gd name="connsiteY7" fmla="*/ 1026955 h 1603746"/>
              <a:gd name="connsiteX8" fmla="*/ 0 w 2031746"/>
              <a:gd name="connsiteY8" fmla="*/ 1415262 h 1603746"/>
              <a:gd name="connsiteX9" fmla="*/ 501041 w 2031746"/>
              <a:gd name="connsiteY9" fmla="*/ 1390210 h 1603746"/>
              <a:gd name="connsiteX10" fmla="*/ 1002557 w 2031746"/>
              <a:gd name="connsiteY10" fmla="*/ 1137316 h 1603746"/>
              <a:gd name="connsiteX11" fmla="*/ 911551 w 2031746"/>
              <a:gd name="connsiteY11" fmla="*/ 1483235 h 1603746"/>
              <a:gd name="connsiteX12" fmla="*/ 873556 w 2031746"/>
              <a:gd name="connsiteY12" fmla="*/ 1603746 h 1603746"/>
              <a:gd name="connsiteX13" fmla="*/ 1072963 w 2031746"/>
              <a:gd name="connsiteY13" fmla="*/ 1435089 h 1603746"/>
              <a:gd name="connsiteX14" fmla="*/ 1367335 w 2031746"/>
              <a:gd name="connsiteY14" fmla="*/ 1476411 h 1603746"/>
              <a:gd name="connsiteX15" fmla="*/ 1247734 w 2031746"/>
              <a:gd name="connsiteY15" fmla="*/ 1078544 h 1603746"/>
              <a:gd name="connsiteX16" fmla="*/ 1607131 w 2031746"/>
              <a:gd name="connsiteY16" fmla="*/ 1254858 h 1603746"/>
              <a:gd name="connsiteX17" fmla="*/ 1866378 w 2031746"/>
              <a:gd name="connsiteY17" fmla="*/ 1390210 h 1603746"/>
              <a:gd name="connsiteX18" fmla="*/ 1653435 w 2031746"/>
              <a:gd name="connsiteY18" fmla="*/ 1139689 h 1603746"/>
              <a:gd name="connsiteX19" fmla="*/ 1852704 w 2031746"/>
              <a:gd name="connsiteY19" fmla="*/ 1004044 h 1603746"/>
              <a:gd name="connsiteX20" fmla="*/ 1215024 w 2031746"/>
              <a:gd name="connsiteY20" fmla="*/ 926747 h 1603746"/>
              <a:gd name="connsiteX21" fmla="*/ 1209814 w 2031746"/>
              <a:gd name="connsiteY21" fmla="*/ 660109 h 1603746"/>
              <a:gd name="connsiteX22" fmla="*/ 1514679 w 2031746"/>
              <a:gd name="connsiteY22" fmla="*/ 566345 h 1603746"/>
              <a:gd name="connsiteX23" fmla="*/ 2000048 w 2031746"/>
              <a:gd name="connsiteY23" fmla="*/ 596681 h 1603746"/>
              <a:gd name="connsiteX24" fmla="*/ 1696692 w 2031746"/>
              <a:gd name="connsiteY24" fmla="*/ 484006 h 1603746"/>
              <a:gd name="connsiteX25" fmla="*/ 2013377 w 2031746"/>
              <a:gd name="connsiteY25" fmla="*/ 327600 h 1603746"/>
              <a:gd name="connsiteX26" fmla="*/ 1198323 w 2031746"/>
              <a:gd name="connsiteY26" fmla="*/ 458004 h 1603746"/>
              <a:gd name="connsiteX27" fmla="*/ 1100680 w 2031746"/>
              <a:gd name="connsiteY27" fmla="*/ 0 h 1603746"/>
              <a:gd name="connsiteX28" fmla="*/ 939452 w 2031746"/>
              <a:gd name="connsiteY28" fmla="*/ 53861 h 1603746"/>
              <a:gd name="connsiteX0" fmla="*/ 939452 w 2031746"/>
              <a:gd name="connsiteY0" fmla="*/ 53861 h 1603746"/>
              <a:gd name="connsiteX1" fmla="*/ 964306 w 2031746"/>
              <a:gd name="connsiteY1" fmla="*/ 471005 h 1603746"/>
              <a:gd name="connsiteX2" fmla="*/ 10903 w 2031746"/>
              <a:gd name="connsiteY2" fmla="*/ 830697 h 1603746"/>
              <a:gd name="connsiteX3" fmla="*/ 500605 w 2031746"/>
              <a:gd name="connsiteY3" fmla="*/ 709355 h 1603746"/>
              <a:gd name="connsiteX4" fmla="*/ 444268 w 2031746"/>
              <a:gd name="connsiteY4" fmla="*/ 991043 h 1603746"/>
              <a:gd name="connsiteX5" fmla="*/ 669618 w 2031746"/>
              <a:gd name="connsiteY5" fmla="*/ 739691 h 1603746"/>
              <a:gd name="connsiteX6" fmla="*/ 838630 w 2031746"/>
              <a:gd name="connsiteY6" fmla="*/ 718023 h 1603746"/>
              <a:gd name="connsiteX7" fmla="*/ 889348 w 2031746"/>
              <a:gd name="connsiteY7" fmla="*/ 1026955 h 1603746"/>
              <a:gd name="connsiteX8" fmla="*/ 0 w 2031746"/>
              <a:gd name="connsiteY8" fmla="*/ 1415262 h 1603746"/>
              <a:gd name="connsiteX9" fmla="*/ 501041 w 2031746"/>
              <a:gd name="connsiteY9" fmla="*/ 1390210 h 1603746"/>
              <a:gd name="connsiteX10" fmla="*/ 1002557 w 2031746"/>
              <a:gd name="connsiteY10" fmla="*/ 1137316 h 1603746"/>
              <a:gd name="connsiteX11" fmla="*/ 911551 w 2031746"/>
              <a:gd name="connsiteY11" fmla="*/ 1483235 h 1603746"/>
              <a:gd name="connsiteX12" fmla="*/ 873556 w 2031746"/>
              <a:gd name="connsiteY12" fmla="*/ 1603746 h 1603746"/>
              <a:gd name="connsiteX13" fmla="*/ 1072963 w 2031746"/>
              <a:gd name="connsiteY13" fmla="*/ 1435089 h 1603746"/>
              <a:gd name="connsiteX14" fmla="*/ 1367335 w 2031746"/>
              <a:gd name="connsiteY14" fmla="*/ 1476411 h 1603746"/>
              <a:gd name="connsiteX15" fmla="*/ 1247734 w 2031746"/>
              <a:gd name="connsiteY15" fmla="*/ 1078544 h 1603746"/>
              <a:gd name="connsiteX16" fmla="*/ 1607131 w 2031746"/>
              <a:gd name="connsiteY16" fmla="*/ 1254858 h 1603746"/>
              <a:gd name="connsiteX17" fmla="*/ 1866378 w 2031746"/>
              <a:gd name="connsiteY17" fmla="*/ 1390210 h 1603746"/>
              <a:gd name="connsiteX18" fmla="*/ 1948044 w 2031746"/>
              <a:gd name="connsiteY18" fmla="*/ 1298732 h 1603746"/>
              <a:gd name="connsiteX19" fmla="*/ 1653435 w 2031746"/>
              <a:gd name="connsiteY19" fmla="*/ 1139689 h 1603746"/>
              <a:gd name="connsiteX20" fmla="*/ 1852704 w 2031746"/>
              <a:gd name="connsiteY20" fmla="*/ 1004044 h 1603746"/>
              <a:gd name="connsiteX21" fmla="*/ 1215024 w 2031746"/>
              <a:gd name="connsiteY21" fmla="*/ 926747 h 1603746"/>
              <a:gd name="connsiteX22" fmla="*/ 1209814 w 2031746"/>
              <a:gd name="connsiteY22" fmla="*/ 660109 h 1603746"/>
              <a:gd name="connsiteX23" fmla="*/ 1514679 w 2031746"/>
              <a:gd name="connsiteY23" fmla="*/ 566345 h 1603746"/>
              <a:gd name="connsiteX24" fmla="*/ 2000048 w 2031746"/>
              <a:gd name="connsiteY24" fmla="*/ 596681 h 1603746"/>
              <a:gd name="connsiteX25" fmla="*/ 1696692 w 2031746"/>
              <a:gd name="connsiteY25" fmla="*/ 484006 h 1603746"/>
              <a:gd name="connsiteX26" fmla="*/ 2013377 w 2031746"/>
              <a:gd name="connsiteY26" fmla="*/ 327600 h 1603746"/>
              <a:gd name="connsiteX27" fmla="*/ 1198323 w 2031746"/>
              <a:gd name="connsiteY27" fmla="*/ 458004 h 1603746"/>
              <a:gd name="connsiteX28" fmla="*/ 1100680 w 2031746"/>
              <a:gd name="connsiteY28" fmla="*/ 0 h 1603746"/>
              <a:gd name="connsiteX29" fmla="*/ 939452 w 2031746"/>
              <a:gd name="connsiteY29" fmla="*/ 53861 h 1603746"/>
              <a:gd name="connsiteX0" fmla="*/ 939452 w 2031746"/>
              <a:gd name="connsiteY0" fmla="*/ 53861 h 1603746"/>
              <a:gd name="connsiteX1" fmla="*/ 964306 w 2031746"/>
              <a:gd name="connsiteY1" fmla="*/ 471005 h 1603746"/>
              <a:gd name="connsiteX2" fmla="*/ 10903 w 2031746"/>
              <a:gd name="connsiteY2" fmla="*/ 830697 h 1603746"/>
              <a:gd name="connsiteX3" fmla="*/ 500605 w 2031746"/>
              <a:gd name="connsiteY3" fmla="*/ 709355 h 1603746"/>
              <a:gd name="connsiteX4" fmla="*/ 444268 w 2031746"/>
              <a:gd name="connsiteY4" fmla="*/ 991043 h 1603746"/>
              <a:gd name="connsiteX5" fmla="*/ 669618 w 2031746"/>
              <a:gd name="connsiteY5" fmla="*/ 739691 h 1603746"/>
              <a:gd name="connsiteX6" fmla="*/ 838630 w 2031746"/>
              <a:gd name="connsiteY6" fmla="*/ 718023 h 1603746"/>
              <a:gd name="connsiteX7" fmla="*/ 889348 w 2031746"/>
              <a:gd name="connsiteY7" fmla="*/ 1026955 h 1603746"/>
              <a:gd name="connsiteX8" fmla="*/ 0 w 2031746"/>
              <a:gd name="connsiteY8" fmla="*/ 1415262 h 1603746"/>
              <a:gd name="connsiteX9" fmla="*/ 501041 w 2031746"/>
              <a:gd name="connsiteY9" fmla="*/ 1390210 h 1603746"/>
              <a:gd name="connsiteX10" fmla="*/ 1002557 w 2031746"/>
              <a:gd name="connsiteY10" fmla="*/ 1137316 h 1603746"/>
              <a:gd name="connsiteX11" fmla="*/ 911551 w 2031746"/>
              <a:gd name="connsiteY11" fmla="*/ 1483235 h 1603746"/>
              <a:gd name="connsiteX12" fmla="*/ 873556 w 2031746"/>
              <a:gd name="connsiteY12" fmla="*/ 1603746 h 1603746"/>
              <a:gd name="connsiteX13" fmla="*/ 1072963 w 2031746"/>
              <a:gd name="connsiteY13" fmla="*/ 1435089 h 1603746"/>
              <a:gd name="connsiteX14" fmla="*/ 1367335 w 2031746"/>
              <a:gd name="connsiteY14" fmla="*/ 1476411 h 1603746"/>
              <a:gd name="connsiteX15" fmla="*/ 1247734 w 2031746"/>
              <a:gd name="connsiteY15" fmla="*/ 1078544 h 1603746"/>
              <a:gd name="connsiteX16" fmla="*/ 1607131 w 2031746"/>
              <a:gd name="connsiteY16" fmla="*/ 1254858 h 1603746"/>
              <a:gd name="connsiteX17" fmla="*/ 1866378 w 2031746"/>
              <a:gd name="connsiteY17" fmla="*/ 1390210 h 1603746"/>
              <a:gd name="connsiteX18" fmla="*/ 1948044 w 2031746"/>
              <a:gd name="connsiteY18" fmla="*/ 1298732 h 1603746"/>
              <a:gd name="connsiteX19" fmla="*/ 1653435 w 2031746"/>
              <a:gd name="connsiteY19" fmla="*/ 1139689 h 1603746"/>
              <a:gd name="connsiteX20" fmla="*/ 1852704 w 2031746"/>
              <a:gd name="connsiteY20" fmla="*/ 1004044 h 1603746"/>
              <a:gd name="connsiteX21" fmla="*/ 1223691 w 2031746"/>
              <a:gd name="connsiteY21" fmla="*/ 883411 h 1603746"/>
              <a:gd name="connsiteX22" fmla="*/ 1209814 w 2031746"/>
              <a:gd name="connsiteY22" fmla="*/ 660109 h 1603746"/>
              <a:gd name="connsiteX23" fmla="*/ 1514679 w 2031746"/>
              <a:gd name="connsiteY23" fmla="*/ 566345 h 1603746"/>
              <a:gd name="connsiteX24" fmla="*/ 2000048 w 2031746"/>
              <a:gd name="connsiteY24" fmla="*/ 596681 h 1603746"/>
              <a:gd name="connsiteX25" fmla="*/ 1696692 w 2031746"/>
              <a:gd name="connsiteY25" fmla="*/ 484006 h 1603746"/>
              <a:gd name="connsiteX26" fmla="*/ 2013377 w 2031746"/>
              <a:gd name="connsiteY26" fmla="*/ 327600 h 1603746"/>
              <a:gd name="connsiteX27" fmla="*/ 1198323 w 2031746"/>
              <a:gd name="connsiteY27" fmla="*/ 458004 h 1603746"/>
              <a:gd name="connsiteX28" fmla="*/ 1100680 w 2031746"/>
              <a:gd name="connsiteY28" fmla="*/ 0 h 1603746"/>
              <a:gd name="connsiteX29" fmla="*/ 939452 w 2031746"/>
              <a:gd name="connsiteY29" fmla="*/ 53861 h 1603746"/>
              <a:gd name="connsiteX0" fmla="*/ 939452 w 2031746"/>
              <a:gd name="connsiteY0" fmla="*/ 53861 h 1603746"/>
              <a:gd name="connsiteX1" fmla="*/ 964306 w 2031746"/>
              <a:gd name="connsiteY1" fmla="*/ 471005 h 1603746"/>
              <a:gd name="connsiteX2" fmla="*/ 10903 w 2031746"/>
              <a:gd name="connsiteY2" fmla="*/ 830697 h 1603746"/>
              <a:gd name="connsiteX3" fmla="*/ 500605 w 2031746"/>
              <a:gd name="connsiteY3" fmla="*/ 709355 h 1603746"/>
              <a:gd name="connsiteX4" fmla="*/ 444268 w 2031746"/>
              <a:gd name="connsiteY4" fmla="*/ 991043 h 1603746"/>
              <a:gd name="connsiteX5" fmla="*/ 669618 w 2031746"/>
              <a:gd name="connsiteY5" fmla="*/ 739691 h 1603746"/>
              <a:gd name="connsiteX6" fmla="*/ 838630 w 2031746"/>
              <a:gd name="connsiteY6" fmla="*/ 718023 h 1603746"/>
              <a:gd name="connsiteX7" fmla="*/ 889348 w 2031746"/>
              <a:gd name="connsiteY7" fmla="*/ 1026955 h 1603746"/>
              <a:gd name="connsiteX8" fmla="*/ 0 w 2031746"/>
              <a:gd name="connsiteY8" fmla="*/ 1415262 h 1603746"/>
              <a:gd name="connsiteX9" fmla="*/ 501041 w 2031746"/>
              <a:gd name="connsiteY9" fmla="*/ 1390210 h 1603746"/>
              <a:gd name="connsiteX10" fmla="*/ 1002557 w 2031746"/>
              <a:gd name="connsiteY10" fmla="*/ 1137316 h 1603746"/>
              <a:gd name="connsiteX11" fmla="*/ 911551 w 2031746"/>
              <a:gd name="connsiteY11" fmla="*/ 1483235 h 1603746"/>
              <a:gd name="connsiteX12" fmla="*/ 873556 w 2031746"/>
              <a:gd name="connsiteY12" fmla="*/ 1603746 h 1603746"/>
              <a:gd name="connsiteX13" fmla="*/ 1072963 w 2031746"/>
              <a:gd name="connsiteY13" fmla="*/ 1435089 h 1603746"/>
              <a:gd name="connsiteX14" fmla="*/ 1367335 w 2031746"/>
              <a:gd name="connsiteY14" fmla="*/ 1476411 h 1603746"/>
              <a:gd name="connsiteX15" fmla="*/ 1247734 w 2031746"/>
              <a:gd name="connsiteY15" fmla="*/ 1078544 h 1603746"/>
              <a:gd name="connsiteX16" fmla="*/ 1607131 w 2031746"/>
              <a:gd name="connsiteY16" fmla="*/ 1254858 h 1603746"/>
              <a:gd name="connsiteX17" fmla="*/ 1866378 w 2031746"/>
              <a:gd name="connsiteY17" fmla="*/ 1390210 h 1603746"/>
              <a:gd name="connsiteX18" fmla="*/ 1948044 w 2031746"/>
              <a:gd name="connsiteY18" fmla="*/ 1298732 h 1603746"/>
              <a:gd name="connsiteX19" fmla="*/ 1653435 w 2031746"/>
              <a:gd name="connsiteY19" fmla="*/ 1139689 h 1603746"/>
              <a:gd name="connsiteX20" fmla="*/ 1852704 w 2031746"/>
              <a:gd name="connsiteY20" fmla="*/ 1004044 h 1603746"/>
              <a:gd name="connsiteX21" fmla="*/ 1223691 w 2031746"/>
              <a:gd name="connsiteY21" fmla="*/ 883411 h 1603746"/>
              <a:gd name="connsiteX22" fmla="*/ 1209814 w 2031746"/>
              <a:gd name="connsiteY22" fmla="*/ 660109 h 1603746"/>
              <a:gd name="connsiteX23" fmla="*/ 1514679 w 2031746"/>
              <a:gd name="connsiteY23" fmla="*/ 566345 h 1603746"/>
              <a:gd name="connsiteX24" fmla="*/ 2000048 w 2031746"/>
              <a:gd name="connsiteY24" fmla="*/ 596681 h 1603746"/>
              <a:gd name="connsiteX25" fmla="*/ 1696692 w 2031746"/>
              <a:gd name="connsiteY25" fmla="*/ 484006 h 1603746"/>
              <a:gd name="connsiteX26" fmla="*/ 2013377 w 2031746"/>
              <a:gd name="connsiteY26" fmla="*/ 327600 h 1603746"/>
              <a:gd name="connsiteX27" fmla="*/ 1198323 w 2031746"/>
              <a:gd name="connsiteY27" fmla="*/ 458004 h 1603746"/>
              <a:gd name="connsiteX28" fmla="*/ 1100680 w 2031746"/>
              <a:gd name="connsiteY28" fmla="*/ 0 h 1603746"/>
              <a:gd name="connsiteX29" fmla="*/ 939452 w 2031746"/>
              <a:gd name="connsiteY29" fmla="*/ 53861 h 1603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2031746" h="1603746">
                <a:moveTo>
                  <a:pt x="939452" y="53861"/>
                </a:moveTo>
                <a:cubicBezTo>
                  <a:pt x="904444" y="117194"/>
                  <a:pt x="981110" y="360311"/>
                  <a:pt x="964306" y="471005"/>
                </a:cubicBezTo>
                <a:cubicBezTo>
                  <a:pt x="955447" y="562919"/>
                  <a:pt x="1513" y="611847"/>
                  <a:pt x="10903" y="830697"/>
                </a:cubicBezTo>
                <a:cubicBezTo>
                  <a:pt x="-67103" y="875478"/>
                  <a:pt x="403820" y="718745"/>
                  <a:pt x="500605" y="709355"/>
                </a:cubicBezTo>
                <a:cubicBezTo>
                  <a:pt x="569221" y="701410"/>
                  <a:pt x="387208" y="1001155"/>
                  <a:pt x="444268" y="991043"/>
                </a:cubicBezTo>
                <a:cubicBezTo>
                  <a:pt x="470992" y="998266"/>
                  <a:pt x="634227" y="841531"/>
                  <a:pt x="669618" y="739691"/>
                </a:cubicBezTo>
                <a:cubicBezTo>
                  <a:pt x="735345" y="694188"/>
                  <a:pt x="799842" y="683869"/>
                  <a:pt x="838630" y="718023"/>
                </a:cubicBezTo>
                <a:lnTo>
                  <a:pt x="889348" y="1026955"/>
                </a:lnTo>
                <a:lnTo>
                  <a:pt x="0" y="1415262"/>
                </a:lnTo>
                <a:lnTo>
                  <a:pt x="501041" y="1390210"/>
                </a:lnTo>
                <a:lnTo>
                  <a:pt x="1002557" y="1137316"/>
                </a:lnTo>
                <a:lnTo>
                  <a:pt x="911551" y="1483235"/>
                </a:lnTo>
                <a:lnTo>
                  <a:pt x="873556" y="1603746"/>
                </a:lnTo>
                <a:lnTo>
                  <a:pt x="1072963" y="1435089"/>
                </a:lnTo>
                <a:cubicBezTo>
                  <a:pt x="1078636" y="1372302"/>
                  <a:pt x="1361662" y="1539198"/>
                  <a:pt x="1367335" y="1476411"/>
                </a:cubicBezTo>
                <a:cubicBezTo>
                  <a:pt x="1038558" y="1286007"/>
                  <a:pt x="1169148" y="1325286"/>
                  <a:pt x="1247734" y="1078544"/>
                </a:cubicBezTo>
                <a:lnTo>
                  <a:pt x="1607131" y="1254858"/>
                </a:lnTo>
                <a:lnTo>
                  <a:pt x="1866378" y="1390210"/>
                </a:lnTo>
                <a:cubicBezTo>
                  <a:pt x="1827151" y="1343827"/>
                  <a:pt x="1987271" y="1345115"/>
                  <a:pt x="1948044" y="1298732"/>
                </a:cubicBezTo>
                <a:lnTo>
                  <a:pt x="1653435" y="1139689"/>
                </a:lnTo>
                <a:cubicBezTo>
                  <a:pt x="1625962" y="1126254"/>
                  <a:pt x="1880177" y="1017479"/>
                  <a:pt x="1852704" y="1004044"/>
                </a:cubicBezTo>
                <a:cubicBezTo>
                  <a:pt x="1505801" y="1108287"/>
                  <a:pt x="1431917" y="987183"/>
                  <a:pt x="1223691" y="883411"/>
                </a:cubicBezTo>
                <a:cubicBezTo>
                  <a:pt x="1217336" y="776059"/>
                  <a:pt x="1216169" y="767461"/>
                  <a:pt x="1209814" y="660109"/>
                </a:cubicBezTo>
                <a:cubicBezTo>
                  <a:pt x="1274202" y="590652"/>
                  <a:pt x="1418365" y="600751"/>
                  <a:pt x="1514679" y="566345"/>
                </a:cubicBezTo>
                <a:cubicBezTo>
                  <a:pt x="1594381" y="539161"/>
                  <a:pt x="1837536" y="719468"/>
                  <a:pt x="2000048" y="596681"/>
                </a:cubicBezTo>
                <a:cubicBezTo>
                  <a:pt x="2045551" y="577902"/>
                  <a:pt x="1642467" y="512240"/>
                  <a:pt x="1696692" y="484006"/>
                </a:cubicBezTo>
                <a:cubicBezTo>
                  <a:pt x="1852287" y="380918"/>
                  <a:pt x="2101494" y="326156"/>
                  <a:pt x="2013377" y="327600"/>
                </a:cubicBezTo>
                <a:cubicBezTo>
                  <a:pt x="1851478" y="269949"/>
                  <a:pt x="1360222" y="515655"/>
                  <a:pt x="1198323" y="458004"/>
                </a:cubicBezTo>
                <a:lnTo>
                  <a:pt x="1100680" y="0"/>
                </a:lnTo>
                <a:lnTo>
                  <a:pt x="939452" y="53861"/>
                </a:ln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Google Shape;1539;p28"/>
          <p:cNvSpPr/>
          <p:nvPr/>
        </p:nvSpPr>
        <p:spPr>
          <a:xfrm rot="20524274" flipH="1">
            <a:off x="5278624" y="2856536"/>
            <a:ext cx="4351329" cy="914917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3" name="グループ化 172">
            <a:extLst>
              <a:ext uri="{FF2B5EF4-FFF2-40B4-BE49-F238E27FC236}">
                <a16:creationId xmlns:a16="http://schemas.microsoft.com/office/drawing/2014/main" id="{7B051C52-32AB-38AA-0065-3CC3A5DBD558}"/>
              </a:ext>
            </a:extLst>
          </p:cNvPr>
          <p:cNvGrpSpPr/>
          <p:nvPr/>
        </p:nvGrpSpPr>
        <p:grpSpPr>
          <a:xfrm>
            <a:off x="5791110" y="654917"/>
            <a:ext cx="2046455" cy="2551269"/>
            <a:chOff x="2765742" y="1751527"/>
            <a:chExt cx="3654085" cy="4414846"/>
          </a:xfrm>
        </p:grpSpPr>
        <p:sp>
          <p:nvSpPr>
            <p:cNvPr id="189" name="Google Shape;2298;p38"/>
            <p:cNvSpPr/>
            <p:nvPr/>
          </p:nvSpPr>
          <p:spPr>
            <a:xfrm>
              <a:off x="4250054" y="4148153"/>
              <a:ext cx="675049" cy="2018220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2299;p38"/>
            <p:cNvSpPr/>
            <p:nvPr/>
          </p:nvSpPr>
          <p:spPr>
            <a:xfrm>
              <a:off x="2765742" y="1751527"/>
              <a:ext cx="3654085" cy="3009678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0" name="フリーフォーム 179"/>
          <p:cNvSpPr/>
          <p:nvPr/>
        </p:nvSpPr>
        <p:spPr>
          <a:xfrm>
            <a:off x="6792384" y="3047426"/>
            <a:ext cx="661905" cy="323073"/>
          </a:xfrm>
          <a:custGeom>
            <a:avLst/>
            <a:gdLst>
              <a:gd name="connsiteX0" fmla="*/ 0 w 863029"/>
              <a:gd name="connsiteY0" fmla="*/ 410967 h 421241"/>
              <a:gd name="connsiteX1" fmla="*/ 236305 w 863029"/>
              <a:gd name="connsiteY1" fmla="*/ 61645 h 421241"/>
              <a:gd name="connsiteX2" fmla="*/ 297950 w 863029"/>
              <a:gd name="connsiteY2" fmla="*/ 133564 h 421241"/>
              <a:gd name="connsiteX3" fmla="*/ 431514 w 863029"/>
              <a:gd name="connsiteY3" fmla="*/ 164387 h 421241"/>
              <a:gd name="connsiteX4" fmla="*/ 523982 w 863029"/>
              <a:gd name="connsiteY4" fmla="*/ 10275 h 421241"/>
              <a:gd name="connsiteX5" fmla="*/ 657546 w 863029"/>
              <a:gd name="connsiteY5" fmla="*/ 0 h 421241"/>
              <a:gd name="connsiteX6" fmla="*/ 708917 w 863029"/>
              <a:gd name="connsiteY6" fmla="*/ 195209 h 421241"/>
              <a:gd name="connsiteX7" fmla="*/ 842481 w 863029"/>
              <a:gd name="connsiteY7" fmla="*/ 10275 h 421241"/>
              <a:gd name="connsiteX8" fmla="*/ 863029 w 863029"/>
              <a:gd name="connsiteY8" fmla="*/ 205484 h 421241"/>
              <a:gd name="connsiteX9" fmla="*/ 554804 w 863029"/>
              <a:gd name="connsiteY9" fmla="*/ 400693 h 421241"/>
              <a:gd name="connsiteX10" fmla="*/ 256854 w 863029"/>
              <a:gd name="connsiteY10" fmla="*/ 421241 h 421241"/>
              <a:gd name="connsiteX11" fmla="*/ 133564 w 863029"/>
              <a:gd name="connsiteY11" fmla="*/ 421241 h 421241"/>
              <a:gd name="connsiteX12" fmla="*/ 0 w 863029"/>
              <a:gd name="connsiteY12" fmla="*/ 410967 h 421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63029" h="421241">
                <a:moveTo>
                  <a:pt x="0" y="410967"/>
                </a:moveTo>
                <a:lnTo>
                  <a:pt x="236305" y="61645"/>
                </a:lnTo>
                <a:lnTo>
                  <a:pt x="297950" y="133564"/>
                </a:lnTo>
                <a:lnTo>
                  <a:pt x="431514" y="164387"/>
                </a:lnTo>
                <a:lnTo>
                  <a:pt x="523982" y="10275"/>
                </a:lnTo>
                <a:lnTo>
                  <a:pt x="657546" y="0"/>
                </a:lnTo>
                <a:lnTo>
                  <a:pt x="708917" y="195209"/>
                </a:lnTo>
                <a:lnTo>
                  <a:pt x="842481" y="10275"/>
                </a:lnTo>
                <a:lnTo>
                  <a:pt x="863029" y="205484"/>
                </a:lnTo>
                <a:lnTo>
                  <a:pt x="554804" y="400693"/>
                </a:lnTo>
                <a:lnTo>
                  <a:pt x="256854" y="421241"/>
                </a:lnTo>
                <a:lnTo>
                  <a:pt x="133564" y="421241"/>
                </a:lnTo>
                <a:lnTo>
                  <a:pt x="0" y="410967"/>
                </a:lnTo>
                <a:close/>
              </a:path>
            </a:pathLst>
          </a:custGeom>
          <a:solidFill>
            <a:srgbClr val="658F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フリーフォーム 180"/>
          <p:cNvSpPr/>
          <p:nvPr/>
        </p:nvSpPr>
        <p:spPr>
          <a:xfrm>
            <a:off x="7410301" y="2620180"/>
            <a:ext cx="863029" cy="421241"/>
          </a:xfrm>
          <a:custGeom>
            <a:avLst/>
            <a:gdLst>
              <a:gd name="connsiteX0" fmla="*/ 0 w 863029"/>
              <a:gd name="connsiteY0" fmla="*/ 410967 h 421241"/>
              <a:gd name="connsiteX1" fmla="*/ 236305 w 863029"/>
              <a:gd name="connsiteY1" fmla="*/ 61645 h 421241"/>
              <a:gd name="connsiteX2" fmla="*/ 297950 w 863029"/>
              <a:gd name="connsiteY2" fmla="*/ 133564 h 421241"/>
              <a:gd name="connsiteX3" fmla="*/ 431514 w 863029"/>
              <a:gd name="connsiteY3" fmla="*/ 164387 h 421241"/>
              <a:gd name="connsiteX4" fmla="*/ 523982 w 863029"/>
              <a:gd name="connsiteY4" fmla="*/ 10275 h 421241"/>
              <a:gd name="connsiteX5" fmla="*/ 657546 w 863029"/>
              <a:gd name="connsiteY5" fmla="*/ 0 h 421241"/>
              <a:gd name="connsiteX6" fmla="*/ 708917 w 863029"/>
              <a:gd name="connsiteY6" fmla="*/ 195209 h 421241"/>
              <a:gd name="connsiteX7" fmla="*/ 842481 w 863029"/>
              <a:gd name="connsiteY7" fmla="*/ 10275 h 421241"/>
              <a:gd name="connsiteX8" fmla="*/ 863029 w 863029"/>
              <a:gd name="connsiteY8" fmla="*/ 205484 h 421241"/>
              <a:gd name="connsiteX9" fmla="*/ 554804 w 863029"/>
              <a:gd name="connsiteY9" fmla="*/ 400693 h 421241"/>
              <a:gd name="connsiteX10" fmla="*/ 256854 w 863029"/>
              <a:gd name="connsiteY10" fmla="*/ 421241 h 421241"/>
              <a:gd name="connsiteX11" fmla="*/ 133564 w 863029"/>
              <a:gd name="connsiteY11" fmla="*/ 421241 h 421241"/>
              <a:gd name="connsiteX12" fmla="*/ 0 w 863029"/>
              <a:gd name="connsiteY12" fmla="*/ 410967 h 421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63029" h="421241">
                <a:moveTo>
                  <a:pt x="0" y="410967"/>
                </a:moveTo>
                <a:lnTo>
                  <a:pt x="236305" y="61645"/>
                </a:lnTo>
                <a:lnTo>
                  <a:pt x="297950" y="133564"/>
                </a:lnTo>
                <a:lnTo>
                  <a:pt x="431514" y="164387"/>
                </a:lnTo>
                <a:lnTo>
                  <a:pt x="523982" y="10275"/>
                </a:lnTo>
                <a:lnTo>
                  <a:pt x="657546" y="0"/>
                </a:lnTo>
                <a:lnTo>
                  <a:pt x="708917" y="195209"/>
                </a:lnTo>
                <a:lnTo>
                  <a:pt x="842481" y="10275"/>
                </a:lnTo>
                <a:lnTo>
                  <a:pt x="863029" y="205484"/>
                </a:lnTo>
                <a:lnTo>
                  <a:pt x="554804" y="400693"/>
                </a:lnTo>
                <a:lnTo>
                  <a:pt x="256854" y="421241"/>
                </a:lnTo>
                <a:lnTo>
                  <a:pt x="133564" y="421241"/>
                </a:lnTo>
                <a:lnTo>
                  <a:pt x="0" y="410967"/>
                </a:lnTo>
                <a:close/>
              </a:path>
            </a:pathLst>
          </a:custGeom>
          <a:solidFill>
            <a:srgbClr val="658F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82" name="グループ化 181">
            <a:extLst>
              <a:ext uri="{FF2B5EF4-FFF2-40B4-BE49-F238E27FC236}">
                <a16:creationId xmlns:a16="http://schemas.microsoft.com/office/drawing/2014/main" id="{F0D74329-CF3C-95AB-AF69-3AD028409D41}"/>
              </a:ext>
            </a:extLst>
          </p:cNvPr>
          <p:cNvGrpSpPr/>
          <p:nvPr/>
        </p:nvGrpSpPr>
        <p:grpSpPr>
          <a:xfrm>
            <a:off x="7108868" y="654917"/>
            <a:ext cx="2046455" cy="2551269"/>
            <a:chOff x="2765742" y="1751527"/>
            <a:chExt cx="3654085" cy="4414846"/>
          </a:xfrm>
        </p:grpSpPr>
        <p:sp>
          <p:nvSpPr>
            <p:cNvPr id="187" name="Google Shape;2298;p38">
              <a:extLst>
                <a:ext uri="{FF2B5EF4-FFF2-40B4-BE49-F238E27FC236}">
                  <a16:creationId xmlns:a16="http://schemas.microsoft.com/office/drawing/2014/main" id="{7E01D57A-51B6-9A2E-3964-48EA882D257D}"/>
                </a:ext>
              </a:extLst>
            </p:cNvPr>
            <p:cNvSpPr/>
            <p:nvPr/>
          </p:nvSpPr>
          <p:spPr>
            <a:xfrm>
              <a:off x="4250054" y="4148153"/>
              <a:ext cx="675049" cy="2018220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" name="Google Shape;2299;p38">
              <a:extLst>
                <a:ext uri="{FF2B5EF4-FFF2-40B4-BE49-F238E27FC236}">
                  <a16:creationId xmlns:a16="http://schemas.microsoft.com/office/drawing/2014/main" id="{DDDD03D7-39D0-87F3-37F2-1AFBCE84855A}"/>
                </a:ext>
              </a:extLst>
            </p:cNvPr>
            <p:cNvSpPr/>
            <p:nvPr/>
          </p:nvSpPr>
          <p:spPr>
            <a:xfrm>
              <a:off x="2765742" y="1751527"/>
              <a:ext cx="3654085" cy="3009678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3" name="フリーフォーム 182"/>
          <p:cNvSpPr/>
          <p:nvPr/>
        </p:nvSpPr>
        <p:spPr>
          <a:xfrm>
            <a:off x="7924139" y="3031336"/>
            <a:ext cx="661905" cy="323073"/>
          </a:xfrm>
          <a:custGeom>
            <a:avLst/>
            <a:gdLst>
              <a:gd name="connsiteX0" fmla="*/ 0 w 863029"/>
              <a:gd name="connsiteY0" fmla="*/ 410967 h 421241"/>
              <a:gd name="connsiteX1" fmla="*/ 236305 w 863029"/>
              <a:gd name="connsiteY1" fmla="*/ 61645 h 421241"/>
              <a:gd name="connsiteX2" fmla="*/ 297950 w 863029"/>
              <a:gd name="connsiteY2" fmla="*/ 133564 h 421241"/>
              <a:gd name="connsiteX3" fmla="*/ 431514 w 863029"/>
              <a:gd name="connsiteY3" fmla="*/ 164387 h 421241"/>
              <a:gd name="connsiteX4" fmla="*/ 523982 w 863029"/>
              <a:gd name="connsiteY4" fmla="*/ 10275 h 421241"/>
              <a:gd name="connsiteX5" fmla="*/ 657546 w 863029"/>
              <a:gd name="connsiteY5" fmla="*/ 0 h 421241"/>
              <a:gd name="connsiteX6" fmla="*/ 708917 w 863029"/>
              <a:gd name="connsiteY6" fmla="*/ 195209 h 421241"/>
              <a:gd name="connsiteX7" fmla="*/ 842481 w 863029"/>
              <a:gd name="connsiteY7" fmla="*/ 10275 h 421241"/>
              <a:gd name="connsiteX8" fmla="*/ 863029 w 863029"/>
              <a:gd name="connsiteY8" fmla="*/ 205484 h 421241"/>
              <a:gd name="connsiteX9" fmla="*/ 554804 w 863029"/>
              <a:gd name="connsiteY9" fmla="*/ 400693 h 421241"/>
              <a:gd name="connsiteX10" fmla="*/ 256854 w 863029"/>
              <a:gd name="connsiteY10" fmla="*/ 421241 h 421241"/>
              <a:gd name="connsiteX11" fmla="*/ 133564 w 863029"/>
              <a:gd name="connsiteY11" fmla="*/ 421241 h 421241"/>
              <a:gd name="connsiteX12" fmla="*/ 0 w 863029"/>
              <a:gd name="connsiteY12" fmla="*/ 410967 h 421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63029" h="421241">
                <a:moveTo>
                  <a:pt x="0" y="410967"/>
                </a:moveTo>
                <a:lnTo>
                  <a:pt x="236305" y="61645"/>
                </a:lnTo>
                <a:lnTo>
                  <a:pt x="297950" y="133564"/>
                </a:lnTo>
                <a:lnTo>
                  <a:pt x="431514" y="164387"/>
                </a:lnTo>
                <a:lnTo>
                  <a:pt x="523982" y="10275"/>
                </a:lnTo>
                <a:lnTo>
                  <a:pt x="657546" y="0"/>
                </a:lnTo>
                <a:lnTo>
                  <a:pt x="708917" y="195209"/>
                </a:lnTo>
                <a:lnTo>
                  <a:pt x="842481" y="10275"/>
                </a:lnTo>
                <a:lnTo>
                  <a:pt x="863029" y="205484"/>
                </a:lnTo>
                <a:lnTo>
                  <a:pt x="554804" y="400693"/>
                </a:lnTo>
                <a:lnTo>
                  <a:pt x="256854" y="421241"/>
                </a:lnTo>
                <a:lnTo>
                  <a:pt x="133564" y="421241"/>
                </a:lnTo>
                <a:lnTo>
                  <a:pt x="0" y="410967"/>
                </a:lnTo>
                <a:close/>
              </a:path>
            </a:pathLst>
          </a:custGeom>
          <a:solidFill>
            <a:srgbClr val="658F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フリーフォーム 183"/>
          <p:cNvSpPr/>
          <p:nvPr/>
        </p:nvSpPr>
        <p:spPr>
          <a:xfrm>
            <a:off x="5973343" y="3047566"/>
            <a:ext cx="863029" cy="421241"/>
          </a:xfrm>
          <a:custGeom>
            <a:avLst/>
            <a:gdLst>
              <a:gd name="connsiteX0" fmla="*/ 0 w 863029"/>
              <a:gd name="connsiteY0" fmla="*/ 410967 h 421241"/>
              <a:gd name="connsiteX1" fmla="*/ 236305 w 863029"/>
              <a:gd name="connsiteY1" fmla="*/ 61645 h 421241"/>
              <a:gd name="connsiteX2" fmla="*/ 297950 w 863029"/>
              <a:gd name="connsiteY2" fmla="*/ 133564 h 421241"/>
              <a:gd name="connsiteX3" fmla="*/ 431514 w 863029"/>
              <a:gd name="connsiteY3" fmla="*/ 164387 h 421241"/>
              <a:gd name="connsiteX4" fmla="*/ 523982 w 863029"/>
              <a:gd name="connsiteY4" fmla="*/ 10275 h 421241"/>
              <a:gd name="connsiteX5" fmla="*/ 657546 w 863029"/>
              <a:gd name="connsiteY5" fmla="*/ 0 h 421241"/>
              <a:gd name="connsiteX6" fmla="*/ 708917 w 863029"/>
              <a:gd name="connsiteY6" fmla="*/ 195209 h 421241"/>
              <a:gd name="connsiteX7" fmla="*/ 842481 w 863029"/>
              <a:gd name="connsiteY7" fmla="*/ 10275 h 421241"/>
              <a:gd name="connsiteX8" fmla="*/ 863029 w 863029"/>
              <a:gd name="connsiteY8" fmla="*/ 205484 h 421241"/>
              <a:gd name="connsiteX9" fmla="*/ 554804 w 863029"/>
              <a:gd name="connsiteY9" fmla="*/ 400693 h 421241"/>
              <a:gd name="connsiteX10" fmla="*/ 256854 w 863029"/>
              <a:gd name="connsiteY10" fmla="*/ 421241 h 421241"/>
              <a:gd name="connsiteX11" fmla="*/ 133564 w 863029"/>
              <a:gd name="connsiteY11" fmla="*/ 421241 h 421241"/>
              <a:gd name="connsiteX12" fmla="*/ 0 w 863029"/>
              <a:gd name="connsiteY12" fmla="*/ 410967 h 421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63029" h="421241">
                <a:moveTo>
                  <a:pt x="0" y="410967"/>
                </a:moveTo>
                <a:lnTo>
                  <a:pt x="236305" y="61645"/>
                </a:lnTo>
                <a:lnTo>
                  <a:pt x="297950" y="133564"/>
                </a:lnTo>
                <a:lnTo>
                  <a:pt x="431514" y="164387"/>
                </a:lnTo>
                <a:lnTo>
                  <a:pt x="523982" y="10275"/>
                </a:lnTo>
                <a:lnTo>
                  <a:pt x="657546" y="0"/>
                </a:lnTo>
                <a:lnTo>
                  <a:pt x="708917" y="195209"/>
                </a:lnTo>
                <a:lnTo>
                  <a:pt x="842481" y="10275"/>
                </a:lnTo>
                <a:lnTo>
                  <a:pt x="863029" y="205484"/>
                </a:lnTo>
                <a:lnTo>
                  <a:pt x="554804" y="400693"/>
                </a:lnTo>
                <a:lnTo>
                  <a:pt x="256854" y="421241"/>
                </a:lnTo>
                <a:lnTo>
                  <a:pt x="133564" y="421241"/>
                </a:lnTo>
                <a:lnTo>
                  <a:pt x="0" y="410967"/>
                </a:lnTo>
                <a:close/>
              </a:path>
            </a:pathLst>
          </a:custGeom>
          <a:solidFill>
            <a:srgbClr val="658F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フリーフォーム 184"/>
          <p:cNvSpPr/>
          <p:nvPr/>
        </p:nvSpPr>
        <p:spPr>
          <a:xfrm>
            <a:off x="6166502" y="3472181"/>
            <a:ext cx="661905" cy="323073"/>
          </a:xfrm>
          <a:custGeom>
            <a:avLst/>
            <a:gdLst>
              <a:gd name="connsiteX0" fmla="*/ 0 w 863029"/>
              <a:gd name="connsiteY0" fmla="*/ 410967 h 421241"/>
              <a:gd name="connsiteX1" fmla="*/ 236305 w 863029"/>
              <a:gd name="connsiteY1" fmla="*/ 61645 h 421241"/>
              <a:gd name="connsiteX2" fmla="*/ 297950 w 863029"/>
              <a:gd name="connsiteY2" fmla="*/ 133564 h 421241"/>
              <a:gd name="connsiteX3" fmla="*/ 431514 w 863029"/>
              <a:gd name="connsiteY3" fmla="*/ 164387 h 421241"/>
              <a:gd name="connsiteX4" fmla="*/ 523982 w 863029"/>
              <a:gd name="connsiteY4" fmla="*/ 10275 h 421241"/>
              <a:gd name="connsiteX5" fmla="*/ 657546 w 863029"/>
              <a:gd name="connsiteY5" fmla="*/ 0 h 421241"/>
              <a:gd name="connsiteX6" fmla="*/ 708917 w 863029"/>
              <a:gd name="connsiteY6" fmla="*/ 195209 h 421241"/>
              <a:gd name="connsiteX7" fmla="*/ 842481 w 863029"/>
              <a:gd name="connsiteY7" fmla="*/ 10275 h 421241"/>
              <a:gd name="connsiteX8" fmla="*/ 863029 w 863029"/>
              <a:gd name="connsiteY8" fmla="*/ 205484 h 421241"/>
              <a:gd name="connsiteX9" fmla="*/ 554804 w 863029"/>
              <a:gd name="connsiteY9" fmla="*/ 400693 h 421241"/>
              <a:gd name="connsiteX10" fmla="*/ 256854 w 863029"/>
              <a:gd name="connsiteY10" fmla="*/ 421241 h 421241"/>
              <a:gd name="connsiteX11" fmla="*/ 133564 w 863029"/>
              <a:gd name="connsiteY11" fmla="*/ 421241 h 421241"/>
              <a:gd name="connsiteX12" fmla="*/ 0 w 863029"/>
              <a:gd name="connsiteY12" fmla="*/ 410967 h 421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63029" h="421241">
                <a:moveTo>
                  <a:pt x="0" y="410967"/>
                </a:moveTo>
                <a:lnTo>
                  <a:pt x="236305" y="61645"/>
                </a:lnTo>
                <a:lnTo>
                  <a:pt x="297950" y="133564"/>
                </a:lnTo>
                <a:lnTo>
                  <a:pt x="431514" y="164387"/>
                </a:lnTo>
                <a:lnTo>
                  <a:pt x="523982" y="10275"/>
                </a:lnTo>
                <a:lnTo>
                  <a:pt x="657546" y="0"/>
                </a:lnTo>
                <a:lnTo>
                  <a:pt x="708917" y="195209"/>
                </a:lnTo>
                <a:lnTo>
                  <a:pt x="842481" y="10275"/>
                </a:lnTo>
                <a:lnTo>
                  <a:pt x="863029" y="205484"/>
                </a:lnTo>
                <a:lnTo>
                  <a:pt x="554804" y="400693"/>
                </a:lnTo>
                <a:lnTo>
                  <a:pt x="256854" y="421241"/>
                </a:lnTo>
                <a:lnTo>
                  <a:pt x="133564" y="421241"/>
                </a:lnTo>
                <a:lnTo>
                  <a:pt x="0" y="410967"/>
                </a:lnTo>
                <a:close/>
              </a:path>
            </a:pathLst>
          </a:custGeom>
          <a:solidFill>
            <a:srgbClr val="658F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フリーフォーム 185"/>
          <p:cNvSpPr/>
          <p:nvPr/>
        </p:nvSpPr>
        <p:spPr>
          <a:xfrm>
            <a:off x="8551767" y="2504918"/>
            <a:ext cx="661905" cy="323073"/>
          </a:xfrm>
          <a:custGeom>
            <a:avLst/>
            <a:gdLst>
              <a:gd name="connsiteX0" fmla="*/ 0 w 863029"/>
              <a:gd name="connsiteY0" fmla="*/ 410967 h 421241"/>
              <a:gd name="connsiteX1" fmla="*/ 236305 w 863029"/>
              <a:gd name="connsiteY1" fmla="*/ 61645 h 421241"/>
              <a:gd name="connsiteX2" fmla="*/ 297950 w 863029"/>
              <a:gd name="connsiteY2" fmla="*/ 133564 h 421241"/>
              <a:gd name="connsiteX3" fmla="*/ 431514 w 863029"/>
              <a:gd name="connsiteY3" fmla="*/ 164387 h 421241"/>
              <a:gd name="connsiteX4" fmla="*/ 523982 w 863029"/>
              <a:gd name="connsiteY4" fmla="*/ 10275 h 421241"/>
              <a:gd name="connsiteX5" fmla="*/ 657546 w 863029"/>
              <a:gd name="connsiteY5" fmla="*/ 0 h 421241"/>
              <a:gd name="connsiteX6" fmla="*/ 708917 w 863029"/>
              <a:gd name="connsiteY6" fmla="*/ 195209 h 421241"/>
              <a:gd name="connsiteX7" fmla="*/ 842481 w 863029"/>
              <a:gd name="connsiteY7" fmla="*/ 10275 h 421241"/>
              <a:gd name="connsiteX8" fmla="*/ 863029 w 863029"/>
              <a:gd name="connsiteY8" fmla="*/ 205484 h 421241"/>
              <a:gd name="connsiteX9" fmla="*/ 554804 w 863029"/>
              <a:gd name="connsiteY9" fmla="*/ 400693 h 421241"/>
              <a:gd name="connsiteX10" fmla="*/ 256854 w 863029"/>
              <a:gd name="connsiteY10" fmla="*/ 421241 h 421241"/>
              <a:gd name="connsiteX11" fmla="*/ 133564 w 863029"/>
              <a:gd name="connsiteY11" fmla="*/ 421241 h 421241"/>
              <a:gd name="connsiteX12" fmla="*/ 0 w 863029"/>
              <a:gd name="connsiteY12" fmla="*/ 410967 h 4212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63029" h="421241">
                <a:moveTo>
                  <a:pt x="0" y="410967"/>
                </a:moveTo>
                <a:lnTo>
                  <a:pt x="236305" y="61645"/>
                </a:lnTo>
                <a:lnTo>
                  <a:pt x="297950" y="133564"/>
                </a:lnTo>
                <a:lnTo>
                  <a:pt x="431514" y="164387"/>
                </a:lnTo>
                <a:lnTo>
                  <a:pt x="523982" y="10275"/>
                </a:lnTo>
                <a:lnTo>
                  <a:pt x="657546" y="0"/>
                </a:lnTo>
                <a:lnTo>
                  <a:pt x="708917" y="195209"/>
                </a:lnTo>
                <a:lnTo>
                  <a:pt x="842481" y="10275"/>
                </a:lnTo>
                <a:lnTo>
                  <a:pt x="863029" y="205484"/>
                </a:lnTo>
                <a:lnTo>
                  <a:pt x="554804" y="400693"/>
                </a:lnTo>
                <a:lnTo>
                  <a:pt x="256854" y="421241"/>
                </a:lnTo>
                <a:lnTo>
                  <a:pt x="133564" y="421241"/>
                </a:lnTo>
                <a:lnTo>
                  <a:pt x="0" y="410967"/>
                </a:lnTo>
                <a:close/>
              </a:path>
            </a:pathLst>
          </a:custGeom>
          <a:solidFill>
            <a:srgbClr val="658F4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Google Shape;585;p18"/>
          <p:cNvSpPr txBox="1"/>
          <p:nvPr/>
        </p:nvSpPr>
        <p:spPr>
          <a:xfrm>
            <a:off x="746735" y="729733"/>
            <a:ext cx="4576737" cy="26776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森は、がけや山の</a:t>
            </a:r>
            <a:endParaRPr lang="en-US" altLang="ja-JP" sz="2800" dirty="0">
              <a:solidFill>
                <a:schemeClr val="dk1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土が流れたり、</a:t>
            </a:r>
            <a:endParaRPr lang="en-US" altLang="ja-JP" sz="2800" dirty="0">
              <a:solidFill>
                <a:schemeClr val="dk1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地面がくずれたりするのを</a:t>
            </a:r>
            <a:endParaRPr lang="en-US" altLang="ja-JP" sz="2800" dirty="0">
              <a:solidFill>
                <a:schemeClr val="dk1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ふせぐ力があるよ。</a:t>
            </a:r>
            <a:endParaRPr sz="28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200" name="Google Shape;583;p18">
            <a:hlinkClick r:id="rId3" action="ppaction://hlinksldjump"/>
          </p:cNvPr>
          <p:cNvSpPr txBox="1"/>
          <p:nvPr/>
        </p:nvSpPr>
        <p:spPr>
          <a:xfrm>
            <a:off x="2298329" y="3999088"/>
            <a:ext cx="3012093" cy="1477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>
              <a:lnSpc>
                <a:spcPct val="150000"/>
              </a:lnSpc>
            </a:pPr>
            <a:r>
              <a:rPr lang="ja-JP" altLang="en-US" sz="2000" dirty="0">
                <a:solidFill>
                  <a:schemeClr val="dk1"/>
                </a:solidFill>
              </a:rPr>
              <a:t>木の大きな根が</a:t>
            </a:r>
            <a:endParaRPr lang="en-US" altLang="ja-JP" sz="2000" dirty="0">
              <a:solidFill>
                <a:schemeClr val="dk1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2000" dirty="0">
                <a:solidFill>
                  <a:schemeClr val="dk1"/>
                </a:solidFill>
              </a:rPr>
              <a:t>はえているので、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lvl="0">
              <a:lnSpc>
                <a:spcPct val="150000"/>
              </a:lnSpc>
            </a:pPr>
            <a:r>
              <a:rPr lang="ja-JP" altLang="en-US" sz="2000" dirty="0">
                <a:solidFill>
                  <a:schemeClr val="dk1"/>
                </a:solidFill>
              </a:rPr>
              <a:t>地面がくずれにくい！</a:t>
            </a:r>
            <a:endParaRPr lang="en-US" altLang="ja-JP" sz="2000" dirty="0">
              <a:solidFill>
                <a:schemeClr val="dk1"/>
              </a:solidFill>
            </a:endParaRPr>
          </a:p>
        </p:txBody>
      </p:sp>
      <p:grpSp>
        <p:nvGrpSpPr>
          <p:cNvPr id="10" name="Google Shape;890;p21">
            <a:extLst>
              <a:ext uri="{FF2B5EF4-FFF2-40B4-BE49-F238E27FC236}">
                <a16:creationId xmlns:a16="http://schemas.microsoft.com/office/drawing/2014/main" id="{21EA9279-7096-7DC6-2DC0-5D2A41461DF8}"/>
              </a:ext>
            </a:extLst>
          </p:cNvPr>
          <p:cNvGrpSpPr/>
          <p:nvPr/>
        </p:nvGrpSpPr>
        <p:grpSpPr>
          <a:xfrm>
            <a:off x="512738" y="5219888"/>
            <a:ext cx="1067907" cy="1089374"/>
            <a:chOff x="1774174" y="4621762"/>
            <a:chExt cx="1077013" cy="1098664"/>
          </a:xfrm>
        </p:grpSpPr>
        <p:sp>
          <p:nvSpPr>
            <p:cNvPr id="12" name="Google Shape;891;p21">
              <a:extLst>
                <a:ext uri="{FF2B5EF4-FFF2-40B4-BE49-F238E27FC236}">
                  <a16:creationId xmlns:a16="http://schemas.microsoft.com/office/drawing/2014/main" id="{BDE3425F-6423-5E25-36CD-41E68DC6B213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892;p21">
              <a:extLst>
                <a:ext uri="{FF2B5EF4-FFF2-40B4-BE49-F238E27FC236}">
                  <a16:creationId xmlns:a16="http://schemas.microsoft.com/office/drawing/2014/main" id="{519908D2-57C1-F2FB-D64C-67A52E0139CE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893;p21">
              <a:extLst>
                <a:ext uri="{FF2B5EF4-FFF2-40B4-BE49-F238E27FC236}">
                  <a16:creationId xmlns:a16="http://schemas.microsoft.com/office/drawing/2014/main" id="{9A65E30A-4ED5-4EC0-5E4F-EB6A75DDE661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894;p21">
              <a:extLst>
                <a:ext uri="{FF2B5EF4-FFF2-40B4-BE49-F238E27FC236}">
                  <a16:creationId xmlns:a16="http://schemas.microsoft.com/office/drawing/2014/main" id="{8D955DF4-CEFF-991E-7D85-AA2F4379869E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895;p21">
              <a:extLst>
                <a:ext uri="{FF2B5EF4-FFF2-40B4-BE49-F238E27FC236}">
                  <a16:creationId xmlns:a16="http://schemas.microsoft.com/office/drawing/2014/main" id="{AC111F25-DFCC-6096-73A0-03DDCCA38B76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896;p21">
              <a:extLst>
                <a:ext uri="{FF2B5EF4-FFF2-40B4-BE49-F238E27FC236}">
                  <a16:creationId xmlns:a16="http://schemas.microsoft.com/office/drawing/2014/main" id="{0BF298D4-69D4-C520-98C3-BB470064E85C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8" name="Google Shape;897;p21">
              <a:extLst>
                <a:ext uri="{FF2B5EF4-FFF2-40B4-BE49-F238E27FC236}">
                  <a16:creationId xmlns:a16="http://schemas.microsoft.com/office/drawing/2014/main" id="{B211BC22-F697-DA66-80A0-DB5703BA3DDB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" name="Google Shape;898;p21">
              <a:extLst>
                <a:ext uri="{FF2B5EF4-FFF2-40B4-BE49-F238E27FC236}">
                  <a16:creationId xmlns:a16="http://schemas.microsoft.com/office/drawing/2014/main" id="{E7B58396-816E-8910-03FC-7815EE85D296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0" name="Google Shape;899;p21">
              <a:extLst>
                <a:ext uri="{FF2B5EF4-FFF2-40B4-BE49-F238E27FC236}">
                  <a16:creationId xmlns:a16="http://schemas.microsoft.com/office/drawing/2014/main" id="{876BE3A2-7DFA-19F7-85BE-1D181324C724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" name="Google Shape;900;p21">
              <a:extLst>
                <a:ext uri="{FF2B5EF4-FFF2-40B4-BE49-F238E27FC236}">
                  <a16:creationId xmlns:a16="http://schemas.microsoft.com/office/drawing/2014/main" id="{29E1DBB2-2D95-1B94-0D97-98327F597FD1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2" name="Google Shape;901;p21">
              <a:extLst>
                <a:ext uri="{FF2B5EF4-FFF2-40B4-BE49-F238E27FC236}">
                  <a16:creationId xmlns:a16="http://schemas.microsoft.com/office/drawing/2014/main" id="{7C09A497-690C-E958-D93B-B840DF47F1E1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" name="Google Shape;902;p21">
              <a:extLst>
                <a:ext uri="{FF2B5EF4-FFF2-40B4-BE49-F238E27FC236}">
                  <a16:creationId xmlns:a16="http://schemas.microsoft.com/office/drawing/2014/main" id="{4D5FC26C-C9B9-F529-88F1-05F5F06CFD30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4" name="Google Shape;903;p21">
              <a:extLst>
                <a:ext uri="{FF2B5EF4-FFF2-40B4-BE49-F238E27FC236}">
                  <a16:creationId xmlns:a16="http://schemas.microsoft.com/office/drawing/2014/main" id="{DBACE2F9-6F2B-E207-0EAF-3AB5CDEBCC11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904;p21">
              <a:extLst>
                <a:ext uri="{FF2B5EF4-FFF2-40B4-BE49-F238E27FC236}">
                  <a16:creationId xmlns:a16="http://schemas.microsoft.com/office/drawing/2014/main" id="{FFC9425F-C8C9-07C7-8521-1626079D265C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905;p21">
              <a:extLst>
                <a:ext uri="{FF2B5EF4-FFF2-40B4-BE49-F238E27FC236}">
                  <a16:creationId xmlns:a16="http://schemas.microsoft.com/office/drawing/2014/main" id="{DD381AB1-E210-7CE7-59BA-3AE435205FF3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EC9B6288-1DBA-DAFD-323D-B47018857A3A}"/>
              </a:ext>
            </a:extLst>
          </p:cNvPr>
          <p:cNvGrpSpPr>
            <a:grpSpLocks noChangeAspect="1"/>
          </p:cNvGrpSpPr>
          <p:nvPr/>
        </p:nvGrpSpPr>
        <p:grpSpPr>
          <a:xfrm>
            <a:off x="2163459" y="5574208"/>
            <a:ext cx="590541" cy="644157"/>
            <a:chOff x="6518603" y="2761341"/>
            <a:chExt cx="1193143" cy="1301471"/>
          </a:xfrm>
        </p:grpSpPr>
        <p:sp>
          <p:nvSpPr>
            <p:cNvPr id="28" name="直方体 27">
              <a:extLst>
                <a:ext uri="{FF2B5EF4-FFF2-40B4-BE49-F238E27FC236}">
                  <a16:creationId xmlns:a16="http://schemas.microsoft.com/office/drawing/2014/main" id="{49EFAAF9-A3ED-0785-8B0A-F967D497D24A}"/>
                </a:ext>
              </a:extLst>
            </p:cNvPr>
            <p:cNvSpPr/>
            <p:nvPr/>
          </p:nvSpPr>
          <p:spPr>
            <a:xfrm>
              <a:off x="6518603" y="3698274"/>
              <a:ext cx="1034534" cy="364538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直方体 28">
              <a:extLst>
                <a:ext uri="{FF2B5EF4-FFF2-40B4-BE49-F238E27FC236}">
                  <a16:creationId xmlns:a16="http://schemas.microsoft.com/office/drawing/2014/main" id="{874EACB3-4882-A28D-30AC-3AC9F41F9AF2}"/>
                </a:ext>
              </a:extLst>
            </p:cNvPr>
            <p:cNvSpPr/>
            <p:nvPr/>
          </p:nvSpPr>
          <p:spPr>
            <a:xfrm>
              <a:off x="7084351" y="2919661"/>
              <a:ext cx="293786" cy="869734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" name="直方体 32">
              <a:extLst>
                <a:ext uri="{FF2B5EF4-FFF2-40B4-BE49-F238E27FC236}">
                  <a16:creationId xmlns:a16="http://schemas.microsoft.com/office/drawing/2014/main" id="{CB2FBD28-0810-D50E-9DDA-AA6289A4D725}"/>
                </a:ext>
              </a:extLst>
            </p:cNvPr>
            <p:cNvSpPr/>
            <p:nvPr/>
          </p:nvSpPr>
          <p:spPr>
            <a:xfrm>
              <a:off x="6980749" y="2761341"/>
              <a:ext cx="730997" cy="447949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grpSp>
          <p:nvGrpSpPr>
            <p:cNvPr id="34" name="グループ化 33">
              <a:extLst>
                <a:ext uri="{FF2B5EF4-FFF2-40B4-BE49-F238E27FC236}">
                  <a16:creationId xmlns:a16="http://schemas.microsoft.com/office/drawing/2014/main" id="{0F6D822A-ECF8-72DF-23C6-C5A40B24A913}"/>
                </a:ext>
              </a:extLst>
            </p:cNvPr>
            <p:cNvGrpSpPr/>
            <p:nvPr/>
          </p:nvGrpSpPr>
          <p:grpSpPr>
            <a:xfrm>
              <a:off x="7214144" y="2978349"/>
              <a:ext cx="207951" cy="167615"/>
              <a:chOff x="5909068" y="3576456"/>
              <a:chExt cx="503578" cy="405901"/>
            </a:xfrm>
          </p:grpSpPr>
          <p:sp>
            <p:nvSpPr>
              <p:cNvPr id="35" name="Google Shape;749;p20">
                <a:extLst>
                  <a:ext uri="{FF2B5EF4-FFF2-40B4-BE49-F238E27FC236}">
                    <a16:creationId xmlns:a16="http://schemas.microsoft.com/office/drawing/2014/main" id="{DB7E7FBC-B885-5AA6-C120-F4BE5F2C4362}"/>
                  </a:ext>
                </a:extLst>
              </p:cNvPr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749;p20">
                <a:extLst>
                  <a:ext uri="{FF2B5EF4-FFF2-40B4-BE49-F238E27FC236}">
                    <a16:creationId xmlns:a16="http://schemas.microsoft.com/office/drawing/2014/main" id="{800EC9D5-C13C-A0FA-FB4B-545E5DE90B9D}"/>
                  </a:ext>
                </a:extLst>
              </p:cNvPr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749;p20">
                <a:extLst>
                  <a:ext uri="{FF2B5EF4-FFF2-40B4-BE49-F238E27FC236}">
                    <a16:creationId xmlns:a16="http://schemas.microsoft.com/office/drawing/2014/main" id="{4996291F-9AB8-6F2B-CCF7-6D5941FBF3C5}"/>
                  </a:ext>
                </a:extLst>
              </p:cNvPr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8" name="矢印: 下 37">
            <a:extLst>
              <a:ext uri="{FF2B5EF4-FFF2-40B4-BE49-F238E27FC236}">
                <a16:creationId xmlns:a16="http://schemas.microsoft.com/office/drawing/2014/main" id="{D991EB1E-DA74-C799-A0E6-84B54FC2E214}"/>
              </a:ext>
            </a:extLst>
          </p:cNvPr>
          <p:cNvSpPr/>
          <p:nvPr/>
        </p:nvSpPr>
        <p:spPr>
          <a:xfrm rot="3994689">
            <a:off x="9338532" y="3083062"/>
            <a:ext cx="1241142" cy="978408"/>
          </a:xfrm>
          <a:prstGeom prst="downArrow">
            <a:avLst/>
          </a:prstGeom>
          <a:noFill/>
          <a:ln w="57150" cap="rnd">
            <a:solidFill>
              <a:schemeClr val="accent2"/>
            </a:solidFill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直方体 38">
            <a:extLst>
              <a:ext uri="{FF2B5EF4-FFF2-40B4-BE49-F238E27FC236}">
                <a16:creationId xmlns:a16="http://schemas.microsoft.com/office/drawing/2014/main" id="{719A2D06-9EBB-AE06-7B86-FDA02933B8AC}"/>
              </a:ext>
            </a:extLst>
          </p:cNvPr>
          <p:cNvSpPr/>
          <p:nvPr/>
        </p:nvSpPr>
        <p:spPr>
          <a:xfrm rot="20551843" flipH="1">
            <a:off x="8950935" y="3292235"/>
            <a:ext cx="365889" cy="1594270"/>
          </a:xfrm>
          <a:prstGeom prst="cube">
            <a:avLst>
              <a:gd name="adj" fmla="val 68557"/>
            </a:avLst>
          </a:prstGeom>
          <a:noFill/>
          <a:ln w="5715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Google Shape;583;p18">
            <a:hlinkClick r:id="rId3" action="ppaction://hlinksldjump"/>
            <a:extLst>
              <a:ext uri="{FF2B5EF4-FFF2-40B4-BE49-F238E27FC236}">
                <a16:creationId xmlns:a16="http://schemas.microsoft.com/office/drawing/2014/main" id="{DED5A01A-7E67-BE27-7A3C-D9C96BBF45EA}"/>
              </a:ext>
            </a:extLst>
          </p:cNvPr>
          <p:cNvSpPr txBox="1"/>
          <p:nvPr/>
        </p:nvSpPr>
        <p:spPr>
          <a:xfrm>
            <a:off x="10137154" y="3646401"/>
            <a:ext cx="1651326" cy="5539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>
              <a:lnSpc>
                <a:spcPct val="150000"/>
              </a:lnSpc>
            </a:pPr>
            <a:r>
              <a:rPr lang="ja-JP" altLang="en-US" sz="2000" dirty="0">
                <a:solidFill>
                  <a:schemeClr val="accent2">
                    <a:lumMod val="75000"/>
                  </a:schemeClr>
                </a:solidFill>
              </a:rPr>
              <a:t>くずれる力</a:t>
            </a:r>
            <a:endParaRPr lang="en-US" altLang="ja-JP" sz="2000" dirty="0">
              <a:solidFill>
                <a:schemeClr val="accent2">
                  <a:lumMod val="75000"/>
                </a:schemeClr>
              </a:solidFill>
            </a:endParaRPr>
          </a:p>
        </p:txBody>
      </p:sp>
      <p:sp>
        <p:nvSpPr>
          <p:cNvPr id="41" name="Google Shape;583;p18">
            <a:hlinkClick r:id="rId3" action="ppaction://hlinksldjump"/>
            <a:extLst>
              <a:ext uri="{FF2B5EF4-FFF2-40B4-BE49-F238E27FC236}">
                <a16:creationId xmlns:a16="http://schemas.microsoft.com/office/drawing/2014/main" id="{0BBF4840-13BA-4D19-C2AF-96E6343BA870}"/>
              </a:ext>
            </a:extLst>
          </p:cNvPr>
          <p:cNvSpPr txBox="1"/>
          <p:nvPr/>
        </p:nvSpPr>
        <p:spPr>
          <a:xfrm>
            <a:off x="9317434" y="4730567"/>
            <a:ext cx="1921162" cy="5539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>
              <a:lnSpc>
                <a:spcPct val="150000"/>
              </a:lnSpc>
            </a:pPr>
            <a:r>
              <a:rPr lang="ja-JP" altLang="en-US" sz="2000" dirty="0">
                <a:solidFill>
                  <a:schemeClr val="accent1">
                    <a:lumMod val="75000"/>
                  </a:schemeClr>
                </a:solidFill>
              </a:rPr>
              <a:t>根が止める！</a:t>
            </a:r>
            <a:endParaRPr lang="en-US" altLang="ja-JP" sz="2000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60" name="テキスト ボックス 59">
            <a:extLst>
              <a:ext uri="{FF2B5EF4-FFF2-40B4-BE49-F238E27FC236}">
                <a16:creationId xmlns:a16="http://schemas.microsoft.com/office/drawing/2014/main" id="{621ABE4D-AAFB-454B-BD0B-290A1AE36DD4}"/>
              </a:ext>
            </a:extLst>
          </p:cNvPr>
          <p:cNvSpPr txBox="1"/>
          <p:nvPr/>
        </p:nvSpPr>
        <p:spPr>
          <a:xfrm>
            <a:off x="766601" y="73616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61" name="テキスト ボックス 60">
            <a:extLst>
              <a:ext uri="{FF2B5EF4-FFF2-40B4-BE49-F238E27FC236}">
                <a16:creationId xmlns:a16="http://schemas.microsoft.com/office/drawing/2014/main" id="{012F817B-64E8-409E-80F7-33C01C8691AE}"/>
              </a:ext>
            </a:extLst>
          </p:cNvPr>
          <p:cNvSpPr txBox="1"/>
          <p:nvPr/>
        </p:nvSpPr>
        <p:spPr>
          <a:xfrm>
            <a:off x="2939062" y="76295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やま</a:t>
            </a:r>
          </a:p>
        </p:txBody>
      </p:sp>
      <p:sp>
        <p:nvSpPr>
          <p:cNvPr id="62" name="テキスト ボックス 61">
            <a:extLst>
              <a:ext uri="{FF2B5EF4-FFF2-40B4-BE49-F238E27FC236}">
                <a16:creationId xmlns:a16="http://schemas.microsoft.com/office/drawing/2014/main" id="{4940D667-45F7-496F-8E29-1915AA60FFA0}"/>
              </a:ext>
            </a:extLst>
          </p:cNvPr>
          <p:cNvSpPr txBox="1"/>
          <p:nvPr/>
        </p:nvSpPr>
        <p:spPr>
          <a:xfrm>
            <a:off x="772909" y="139712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つち</a:t>
            </a:r>
          </a:p>
        </p:txBody>
      </p:sp>
      <p:sp>
        <p:nvSpPr>
          <p:cNvPr id="63" name="テキスト ボックス 62">
            <a:extLst>
              <a:ext uri="{FF2B5EF4-FFF2-40B4-BE49-F238E27FC236}">
                <a16:creationId xmlns:a16="http://schemas.microsoft.com/office/drawing/2014/main" id="{AE959619-A978-47FB-8BC6-51405620129E}"/>
              </a:ext>
            </a:extLst>
          </p:cNvPr>
          <p:cNvSpPr txBox="1"/>
          <p:nvPr/>
        </p:nvSpPr>
        <p:spPr>
          <a:xfrm>
            <a:off x="1504432" y="140355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なが</a:t>
            </a:r>
          </a:p>
        </p:txBody>
      </p:sp>
      <p:sp>
        <p:nvSpPr>
          <p:cNvPr id="64" name="テキスト ボックス 63">
            <a:extLst>
              <a:ext uri="{FF2B5EF4-FFF2-40B4-BE49-F238E27FC236}">
                <a16:creationId xmlns:a16="http://schemas.microsoft.com/office/drawing/2014/main" id="{E64B7D39-A2B6-4727-9154-BCB522571A72}"/>
              </a:ext>
            </a:extLst>
          </p:cNvPr>
          <p:cNvSpPr txBox="1"/>
          <p:nvPr/>
        </p:nvSpPr>
        <p:spPr>
          <a:xfrm>
            <a:off x="875966" y="199167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じめん</a:t>
            </a:r>
          </a:p>
        </p:txBody>
      </p:sp>
      <p:sp>
        <p:nvSpPr>
          <p:cNvPr id="65" name="テキスト ボックス 64">
            <a:extLst>
              <a:ext uri="{FF2B5EF4-FFF2-40B4-BE49-F238E27FC236}">
                <a16:creationId xmlns:a16="http://schemas.microsoft.com/office/drawing/2014/main" id="{45AF3BAA-BACB-4D5B-9DCC-845FAB43B286}"/>
              </a:ext>
            </a:extLst>
          </p:cNvPr>
          <p:cNvSpPr txBox="1"/>
          <p:nvPr/>
        </p:nvSpPr>
        <p:spPr>
          <a:xfrm>
            <a:off x="1771396" y="263521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ちから</a:t>
            </a:r>
          </a:p>
        </p:txBody>
      </p:sp>
      <p:sp>
        <p:nvSpPr>
          <p:cNvPr id="66" name="テキスト ボックス 65">
            <a:extLst>
              <a:ext uri="{FF2B5EF4-FFF2-40B4-BE49-F238E27FC236}">
                <a16:creationId xmlns:a16="http://schemas.microsoft.com/office/drawing/2014/main" id="{ED9923B1-F53A-4AE7-937A-36EF4B1F71CD}"/>
              </a:ext>
            </a:extLst>
          </p:cNvPr>
          <p:cNvSpPr txBox="1"/>
          <p:nvPr/>
        </p:nvSpPr>
        <p:spPr>
          <a:xfrm>
            <a:off x="2302831" y="392335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67" name="テキスト ボックス 66">
            <a:extLst>
              <a:ext uri="{FF2B5EF4-FFF2-40B4-BE49-F238E27FC236}">
                <a16:creationId xmlns:a16="http://schemas.microsoft.com/office/drawing/2014/main" id="{1EA70D2D-2DA1-47E7-ABB3-3F486FB6C056}"/>
              </a:ext>
            </a:extLst>
          </p:cNvPr>
          <p:cNvSpPr txBox="1"/>
          <p:nvPr/>
        </p:nvSpPr>
        <p:spPr>
          <a:xfrm>
            <a:off x="2801348" y="391475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おお</a:t>
            </a:r>
          </a:p>
        </p:txBody>
      </p:sp>
      <p:sp>
        <p:nvSpPr>
          <p:cNvPr id="68" name="テキスト ボックス 67">
            <a:extLst>
              <a:ext uri="{FF2B5EF4-FFF2-40B4-BE49-F238E27FC236}">
                <a16:creationId xmlns:a16="http://schemas.microsoft.com/office/drawing/2014/main" id="{36632C59-6FCF-44D6-B381-2A0F6641370E}"/>
              </a:ext>
            </a:extLst>
          </p:cNvPr>
          <p:cNvSpPr txBox="1"/>
          <p:nvPr/>
        </p:nvSpPr>
        <p:spPr>
          <a:xfrm>
            <a:off x="3633628" y="391475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ね</a:t>
            </a:r>
          </a:p>
        </p:txBody>
      </p:sp>
      <p:sp>
        <p:nvSpPr>
          <p:cNvPr id="69" name="テキスト ボックス 68">
            <a:extLst>
              <a:ext uri="{FF2B5EF4-FFF2-40B4-BE49-F238E27FC236}">
                <a16:creationId xmlns:a16="http://schemas.microsoft.com/office/drawing/2014/main" id="{66A95C39-31E5-4A07-9589-40620A82701F}"/>
              </a:ext>
            </a:extLst>
          </p:cNvPr>
          <p:cNvSpPr txBox="1"/>
          <p:nvPr/>
        </p:nvSpPr>
        <p:spPr>
          <a:xfrm>
            <a:off x="9894507" y="466124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rgbClr val="0070C0"/>
                </a:solidFill>
              </a:rPr>
              <a:t>と</a:t>
            </a:r>
          </a:p>
        </p:txBody>
      </p:sp>
      <p:sp>
        <p:nvSpPr>
          <p:cNvPr id="70" name="角丸四角形 355">
            <a:hlinkClick r:id="rId4" action="ppaction://hlinksldjump"/>
            <a:extLst>
              <a:ext uri="{FF2B5EF4-FFF2-40B4-BE49-F238E27FC236}">
                <a16:creationId xmlns:a16="http://schemas.microsoft.com/office/drawing/2014/main" id="{744B016A-F741-C655-D289-9917814B5D58}"/>
              </a:ext>
            </a:extLst>
          </p:cNvPr>
          <p:cNvSpPr/>
          <p:nvPr/>
        </p:nvSpPr>
        <p:spPr>
          <a:xfrm rot="16200000">
            <a:off x="9929244" y="1648824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1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68ECDAE5-2F0B-7005-D4A0-7BB301299D82}"/>
              </a:ext>
            </a:extLst>
          </p:cNvPr>
          <p:cNvSpPr txBox="1"/>
          <p:nvPr/>
        </p:nvSpPr>
        <p:spPr>
          <a:xfrm>
            <a:off x="10704534" y="893209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2" name="グループ化 71">
            <a:extLst>
              <a:ext uri="{FF2B5EF4-FFF2-40B4-BE49-F238E27FC236}">
                <a16:creationId xmlns:a16="http://schemas.microsoft.com/office/drawing/2014/main" id="{60C81149-69A2-147F-E6AD-03A2E52525C5}"/>
              </a:ext>
            </a:extLst>
          </p:cNvPr>
          <p:cNvGrpSpPr/>
          <p:nvPr/>
        </p:nvGrpSpPr>
        <p:grpSpPr>
          <a:xfrm rot="2523162">
            <a:off x="11105866" y="734561"/>
            <a:ext cx="564109" cy="193172"/>
            <a:chOff x="9364349" y="5301095"/>
            <a:chExt cx="371808" cy="127321"/>
          </a:xfrm>
        </p:grpSpPr>
        <p:cxnSp>
          <p:nvCxnSpPr>
            <p:cNvPr id="73" name="直線コネクタ 72">
              <a:extLst>
                <a:ext uri="{FF2B5EF4-FFF2-40B4-BE49-F238E27FC236}">
                  <a16:creationId xmlns:a16="http://schemas.microsoft.com/office/drawing/2014/main" id="{BBB388F7-B3C7-09C2-C0EA-A41AA8BD07CA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8F537575-240E-13F2-36DB-BCF5BE48D09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B36A397F-096A-7810-067D-BBA340B11C24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直線コネクタ 75">
              <a:extLst>
                <a:ext uri="{FF2B5EF4-FFF2-40B4-BE49-F238E27FC236}">
                  <a16:creationId xmlns:a16="http://schemas.microsoft.com/office/drawing/2014/main" id="{FBD997BD-F06D-89C6-78E7-F2AB76320F5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7" name="角丸四角形 96">
            <a:extLst>
              <a:ext uri="{FF2B5EF4-FFF2-40B4-BE49-F238E27FC236}">
                <a16:creationId xmlns:a16="http://schemas.microsoft.com/office/drawing/2014/main" id="{0499E97A-9195-4A4E-B8E6-7BAFEBE9366C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8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F0983431-3EFC-49C7-95C2-67809E972769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85" name="Google Shape;397;p16">
            <a:extLst>
              <a:ext uri="{FF2B5EF4-FFF2-40B4-BE49-F238E27FC236}">
                <a16:creationId xmlns:a16="http://schemas.microsoft.com/office/drawing/2014/main" id="{4A7FBB24-732C-FFE9-0F2E-CA5DDD3AA791}"/>
              </a:ext>
            </a:extLst>
          </p:cNvPr>
          <p:cNvSpPr txBox="1"/>
          <p:nvPr/>
        </p:nvSpPr>
        <p:spPr>
          <a:xfrm>
            <a:off x="9762060" y="280160"/>
            <a:ext cx="2548304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ボタンをおして</a:t>
            </a:r>
            <a:r>
              <a:rPr lang="ja-JP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ね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44950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/>
      <p:bldP spid="85" grpId="1"/>
      <p:bldP spid="85" grpId="2"/>
      <p:bldP spid="85" grpId="3"/>
    </p:bld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0" name="Google Shape;2290;p3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1" name="Google Shape;2291;p3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2" name="Google Shape;2292;p38"/>
          <p:cNvSpPr txBox="1"/>
          <p:nvPr/>
        </p:nvSpPr>
        <p:spPr>
          <a:xfrm>
            <a:off x="940000" y="795191"/>
            <a:ext cx="9098400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森林（木）は、地球の温だん化の</a:t>
            </a:r>
            <a:r>
              <a:rPr lang="ja-JP" altLang="en-US" sz="3200" dirty="0">
                <a:solidFill>
                  <a:srgbClr val="3F3F3F"/>
                </a:solidFill>
              </a:rPr>
              <a:t>原因と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なっている、空気中の「二酸化炭素」を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すって、へらす働きがある。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7B051C52-32AB-38AA-0065-3CC3A5DBD558}"/>
              </a:ext>
            </a:extLst>
          </p:cNvPr>
          <p:cNvGrpSpPr/>
          <p:nvPr/>
        </p:nvGrpSpPr>
        <p:grpSpPr>
          <a:xfrm>
            <a:off x="3745174" y="3135028"/>
            <a:ext cx="2046455" cy="2961355"/>
            <a:chOff x="2765742" y="1751527"/>
            <a:chExt cx="3654085" cy="4414846"/>
          </a:xfrm>
        </p:grpSpPr>
        <p:sp>
          <p:nvSpPr>
            <p:cNvPr id="2298" name="Google Shape;2298;p38"/>
            <p:cNvSpPr/>
            <p:nvPr/>
          </p:nvSpPr>
          <p:spPr>
            <a:xfrm>
              <a:off x="4250054" y="4148153"/>
              <a:ext cx="675049" cy="2018220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38"/>
            <p:cNvSpPr/>
            <p:nvPr/>
          </p:nvSpPr>
          <p:spPr>
            <a:xfrm>
              <a:off x="2765742" y="1751527"/>
              <a:ext cx="3654085" cy="3009678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01" name="Google Shape;2301;p38"/>
          <p:cNvSpPr/>
          <p:nvPr/>
        </p:nvSpPr>
        <p:spPr>
          <a:xfrm>
            <a:off x="753161" y="4436995"/>
            <a:ext cx="1486777" cy="1021789"/>
          </a:xfrm>
          <a:custGeom>
            <a:avLst/>
            <a:gdLst/>
            <a:ahLst/>
            <a:cxnLst/>
            <a:rect l="l" t="t" r="r" b="b"/>
            <a:pathLst>
              <a:path w="5737860" h="3131820" extrusionOk="0">
                <a:moveTo>
                  <a:pt x="1154430" y="537210"/>
                </a:moveTo>
                <a:lnTo>
                  <a:pt x="0" y="1337310"/>
                </a:lnTo>
                <a:lnTo>
                  <a:pt x="880110" y="1725930"/>
                </a:lnTo>
                <a:lnTo>
                  <a:pt x="1097280" y="2548890"/>
                </a:lnTo>
                <a:lnTo>
                  <a:pt x="2011680" y="3108960"/>
                </a:lnTo>
                <a:lnTo>
                  <a:pt x="2343150" y="2948940"/>
                </a:lnTo>
                <a:lnTo>
                  <a:pt x="3303270" y="3131820"/>
                </a:lnTo>
                <a:lnTo>
                  <a:pt x="4103370" y="3131820"/>
                </a:lnTo>
                <a:lnTo>
                  <a:pt x="4572000" y="2286000"/>
                </a:lnTo>
                <a:lnTo>
                  <a:pt x="5737860" y="1680210"/>
                </a:lnTo>
                <a:lnTo>
                  <a:pt x="4960620" y="1131570"/>
                </a:lnTo>
                <a:lnTo>
                  <a:pt x="4994910" y="628650"/>
                </a:lnTo>
                <a:lnTo>
                  <a:pt x="4046220" y="171450"/>
                </a:lnTo>
                <a:lnTo>
                  <a:pt x="2777490" y="331470"/>
                </a:lnTo>
                <a:lnTo>
                  <a:pt x="2491740" y="0"/>
                </a:lnTo>
                <a:lnTo>
                  <a:pt x="1440180" y="251460"/>
                </a:lnTo>
                <a:lnTo>
                  <a:pt x="1154430" y="537210"/>
                </a:lnTo>
                <a:close/>
              </a:path>
            </a:pathLst>
          </a:custGeom>
          <a:solidFill>
            <a:srgbClr val="C68D3A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2" name="Google Shape;2302;p38"/>
          <p:cNvSpPr txBox="1"/>
          <p:nvPr/>
        </p:nvSpPr>
        <p:spPr>
          <a:xfrm>
            <a:off x="1102159" y="4761756"/>
            <a:ext cx="1177368" cy="58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CO</a:t>
            </a:r>
            <a:r>
              <a:rPr lang="ja-JP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3" name="Google Shape;2303;p38"/>
          <p:cNvSpPr/>
          <p:nvPr/>
        </p:nvSpPr>
        <p:spPr>
          <a:xfrm>
            <a:off x="1471296" y="4601339"/>
            <a:ext cx="52792" cy="5279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4" name="Google Shape;2304;p38"/>
          <p:cNvSpPr txBox="1"/>
          <p:nvPr/>
        </p:nvSpPr>
        <p:spPr>
          <a:xfrm>
            <a:off x="507943" y="5484184"/>
            <a:ext cx="2032290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「二酸化炭素」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38"/>
          <p:cNvSpPr/>
          <p:nvPr/>
        </p:nvSpPr>
        <p:spPr>
          <a:xfrm rot="10800000">
            <a:off x="1290195" y="4690562"/>
            <a:ext cx="470112" cy="55008"/>
          </a:xfrm>
          <a:custGeom>
            <a:avLst/>
            <a:gdLst/>
            <a:ahLst/>
            <a:cxnLst/>
            <a:rect l="l" t="t" r="r" b="b"/>
            <a:pathLst>
              <a:path w="1177159" h="126124" extrusionOk="0">
                <a:moveTo>
                  <a:pt x="0" y="94593"/>
                </a:moveTo>
                <a:lnTo>
                  <a:pt x="220718" y="0"/>
                </a:lnTo>
                <a:lnTo>
                  <a:pt x="430925" y="84083"/>
                </a:lnTo>
                <a:lnTo>
                  <a:pt x="599090" y="0"/>
                </a:lnTo>
                <a:lnTo>
                  <a:pt x="777766" y="84083"/>
                </a:lnTo>
                <a:lnTo>
                  <a:pt x="935421" y="10510"/>
                </a:lnTo>
                <a:lnTo>
                  <a:pt x="1177159" y="126124"/>
                </a:ln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6" name="Google Shape;2306;p38"/>
          <p:cNvSpPr/>
          <p:nvPr/>
        </p:nvSpPr>
        <p:spPr>
          <a:xfrm>
            <a:off x="1568542" y="4601339"/>
            <a:ext cx="52792" cy="5279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5" name="Google Shape;2345;p38"/>
          <p:cNvSpPr txBox="1"/>
          <p:nvPr/>
        </p:nvSpPr>
        <p:spPr>
          <a:xfrm>
            <a:off x="1049591" y="780842"/>
            <a:ext cx="8163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しんりん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6" name="Google Shape;2346;p38"/>
          <p:cNvSpPr txBox="1"/>
          <p:nvPr/>
        </p:nvSpPr>
        <p:spPr>
          <a:xfrm>
            <a:off x="2278852" y="774439"/>
            <a:ext cx="8163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き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7" name="Google Shape;2347;p38"/>
          <p:cNvSpPr txBox="1"/>
          <p:nvPr/>
        </p:nvSpPr>
        <p:spPr>
          <a:xfrm>
            <a:off x="3911262" y="795191"/>
            <a:ext cx="8163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ちきゅう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F0D74329-CF3C-95AB-AF69-3AD028409D41}"/>
              </a:ext>
            </a:extLst>
          </p:cNvPr>
          <p:cNvGrpSpPr/>
          <p:nvPr/>
        </p:nvGrpSpPr>
        <p:grpSpPr>
          <a:xfrm>
            <a:off x="5062932" y="3135028"/>
            <a:ext cx="2046455" cy="2961355"/>
            <a:chOff x="2765742" y="1751527"/>
            <a:chExt cx="3654085" cy="4414846"/>
          </a:xfrm>
        </p:grpSpPr>
        <p:sp>
          <p:nvSpPr>
            <p:cNvPr id="11" name="Google Shape;2298;p38">
              <a:extLst>
                <a:ext uri="{FF2B5EF4-FFF2-40B4-BE49-F238E27FC236}">
                  <a16:creationId xmlns:a16="http://schemas.microsoft.com/office/drawing/2014/main" id="{7E01D57A-51B6-9A2E-3964-48EA882D257D}"/>
                </a:ext>
              </a:extLst>
            </p:cNvPr>
            <p:cNvSpPr/>
            <p:nvPr/>
          </p:nvSpPr>
          <p:spPr>
            <a:xfrm>
              <a:off x="4250054" y="4148153"/>
              <a:ext cx="675049" cy="2018220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2299;p38">
              <a:extLst>
                <a:ext uri="{FF2B5EF4-FFF2-40B4-BE49-F238E27FC236}">
                  <a16:creationId xmlns:a16="http://schemas.microsoft.com/office/drawing/2014/main" id="{DDDD03D7-39D0-87F3-37F2-1AFBCE84855A}"/>
                </a:ext>
              </a:extLst>
            </p:cNvPr>
            <p:cNvSpPr/>
            <p:nvPr/>
          </p:nvSpPr>
          <p:spPr>
            <a:xfrm>
              <a:off x="2765742" y="1751527"/>
              <a:ext cx="3654085" cy="3009678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3819475E-5639-70A4-5AFB-69E80C736839}"/>
              </a:ext>
            </a:extLst>
          </p:cNvPr>
          <p:cNvGrpSpPr/>
          <p:nvPr/>
        </p:nvGrpSpPr>
        <p:grpSpPr>
          <a:xfrm>
            <a:off x="7529359" y="3269673"/>
            <a:ext cx="1087934" cy="722294"/>
            <a:chOff x="7529359" y="3269673"/>
            <a:chExt cx="1087934" cy="722294"/>
          </a:xfrm>
        </p:grpSpPr>
        <p:grpSp>
          <p:nvGrpSpPr>
            <p:cNvPr id="14" name="グループ化 13">
              <a:extLst>
                <a:ext uri="{FF2B5EF4-FFF2-40B4-BE49-F238E27FC236}">
                  <a16:creationId xmlns:a16="http://schemas.microsoft.com/office/drawing/2014/main" id="{3EE63E46-2447-A6EF-B0C8-9B004E08E17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29359" y="3269673"/>
              <a:ext cx="1050990" cy="722294"/>
              <a:chOff x="7529358" y="2970178"/>
              <a:chExt cx="1486777" cy="1021789"/>
            </a:xfrm>
          </p:grpSpPr>
          <p:sp>
            <p:nvSpPr>
              <p:cNvPr id="2308" name="Google Shape;2308;p38"/>
              <p:cNvSpPr/>
              <p:nvPr/>
            </p:nvSpPr>
            <p:spPr>
              <a:xfrm>
                <a:off x="7529358" y="2970178"/>
                <a:ext cx="1486777" cy="1021789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68D3A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38"/>
              <p:cNvSpPr/>
              <p:nvPr/>
            </p:nvSpPr>
            <p:spPr>
              <a:xfrm>
                <a:off x="8247493" y="3134522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38"/>
              <p:cNvSpPr/>
              <p:nvPr/>
            </p:nvSpPr>
            <p:spPr>
              <a:xfrm rot="10800000">
                <a:off x="8066392" y="3223745"/>
                <a:ext cx="470112" cy="55008"/>
              </a:xfrm>
              <a:custGeom>
                <a:avLst/>
                <a:gdLst/>
                <a:ahLst/>
                <a:cxnLst/>
                <a:rect l="l" t="t" r="r" b="b"/>
                <a:pathLst>
                  <a:path w="1177159" h="126124" extrusionOk="0">
                    <a:moveTo>
                      <a:pt x="0" y="94593"/>
                    </a:moveTo>
                    <a:lnTo>
                      <a:pt x="220718" y="0"/>
                    </a:lnTo>
                    <a:lnTo>
                      <a:pt x="430925" y="84083"/>
                    </a:lnTo>
                    <a:lnTo>
                      <a:pt x="599090" y="0"/>
                    </a:lnTo>
                    <a:lnTo>
                      <a:pt x="777766" y="84083"/>
                    </a:lnTo>
                    <a:lnTo>
                      <a:pt x="935421" y="10510"/>
                    </a:lnTo>
                    <a:lnTo>
                      <a:pt x="1177159" y="126124"/>
                    </a:ln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38"/>
              <p:cNvSpPr/>
              <p:nvPr/>
            </p:nvSpPr>
            <p:spPr>
              <a:xfrm>
                <a:off x="8344739" y="3134522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09" name="Google Shape;2309;p38"/>
            <p:cNvSpPr txBox="1"/>
            <p:nvPr/>
          </p:nvSpPr>
          <p:spPr>
            <a:xfrm>
              <a:off x="7781732" y="3508555"/>
              <a:ext cx="835561" cy="40006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20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</a:t>
              </a:r>
              <a:r>
                <a:rPr lang="ja-JP" sz="11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2</a:t>
              </a:r>
              <a:endParaRPr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" name="矢印: 下 15">
            <a:extLst>
              <a:ext uri="{FF2B5EF4-FFF2-40B4-BE49-F238E27FC236}">
                <a16:creationId xmlns:a16="http://schemas.microsoft.com/office/drawing/2014/main" id="{17DFB606-8622-E1AB-0DCD-45BF338CE6DF}"/>
              </a:ext>
            </a:extLst>
          </p:cNvPr>
          <p:cNvSpPr/>
          <p:nvPr/>
        </p:nvSpPr>
        <p:spPr>
          <a:xfrm rot="4161100">
            <a:off x="6669160" y="3414996"/>
            <a:ext cx="431562" cy="884387"/>
          </a:xfrm>
          <a:prstGeom prst="downArrow">
            <a:avLst/>
          </a:prstGeom>
          <a:solidFill>
            <a:schemeClr val="bg1"/>
          </a:solidFill>
          <a:ln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469CEED6-E690-EC8B-DA5D-0E6D8DA47ADE}"/>
              </a:ext>
            </a:extLst>
          </p:cNvPr>
          <p:cNvGrpSpPr/>
          <p:nvPr/>
        </p:nvGrpSpPr>
        <p:grpSpPr>
          <a:xfrm>
            <a:off x="2310611" y="3262301"/>
            <a:ext cx="1087934" cy="722294"/>
            <a:chOff x="7529359" y="3269673"/>
            <a:chExt cx="1087934" cy="722294"/>
          </a:xfrm>
        </p:grpSpPr>
        <p:grpSp>
          <p:nvGrpSpPr>
            <p:cNvPr id="19" name="グループ化 18">
              <a:extLst>
                <a:ext uri="{FF2B5EF4-FFF2-40B4-BE49-F238E27FC236}">
                  <a16:creationId xmlns:a16="http://schemas.microsoft.com/office/drawing/2014/main" id="{DDC7AC5F-3384-06C2-4287-26BAB7CD4BD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29359" y="3269673"/>
              <a:ext cx="1050990" cy="722294"/>
              <a:chOff x="7529358" y="2970178"/>
              <a:chExt cx="1486777" cy="1021789"/>
            </a:xfrm>
          </p:grpSpPr>
          <p:sp>
            <p:nvSpPr>
              <p:cNvPr id="21" name="Google Shape;2308;p38">
                <a:extLst>
                  <a:ext uri="{FF2B5EF4-FFF2-40B4-BE49-F238E27FC236}">
                    <a16:creationId xmlns:a16="http://schemas.microsoft.com/office/drawing/2014/main" id="{47CF4EA3-E2C2-1C49-2E7A-4C13AA6F5423}"/>
                  </a:ext>
                </a:extLst>
              </p:cNvPr>
              <p:cNvSpPr/>
              <p:nvPr/>
            </p:nvSpPr>
            <p:spPr>
              <a:xfrm>
                <a:off x="7529358" y="2970178"/>
                <a:ext cx="1486777" cy="1021789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68D3A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310;p38">
                <a:extLst>
                  <a:ext uri="{FF2B5EF4-FFF2-40B4-BE49-F238E27FC236}">
                    <a16:creationId xmlns:a16="http://schemas.microsoft.com/office/drawing/2014/main" id="{FA2A06B9-D492-4566-2338-BDECD3BE344A}"/>
                  </a:ext>
                </a:extLst>
              </p:cNvPr>
              <p:cNvSpPr/>
              <p:nvPr/>
            </p:nvSpPr>
            <p:spPr>
              <a:xfrm>
                <a:off x="8247493" y="3134522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311;p38">
                <a:extLst>
                  <a:ext uri="{FF2B5EF4-FFF2-40B4-BE49-F238E27FC236}">
                    <a16:creationId xmlns:a16="http://schemas.microsoft.com/office/drawing/2014/main" id="{C0E506EF-42D7-FBAF-9D20-A3BE76EC84E4}"/>
                  </a:ext>
                </a:extLst>
              </p:cNvPr>
              <p:cNvSpPr/>
              <p:nvPr/>
            </p:nvSpPr>
            <p:spPr>
              <a:xfrm rot="10800000">
                <a:off x="8066392" y="3223745"/>
                <a:ext cx="470112" cy="55008"/>
              </a:xfrm>
              <a:custGeom>
                <a:avLst/>
                <a:gdLst/>
                <a:ahLst/>
                <a:cxnLst/>
                <a:rect l="l" t="t" r="r" b="b"/>
                <a:pathLst>
                  <a:path w="1177159" h="126124" extrusionOk="0">
                    <a:moveTo>
                      <a:pt x="0" y="94593"/>
                    </a:moveTo>
                    <a:lnTo>
                      <a:pt x="220718" y="0"/>
                    </a:lnTo>
                    <a:lnTo>
                      <a:pt x="430925" y="84083"/>
                    </a:lnTo>
                    <a:lnTo>
                      <a:pt x="599090" y="0"/>
                    </a:lnTo>
                    <a:lnTo>
                      <a:pt x="777766" y="84083"/>
                    </a:lnTo>
                    <a:lnTo>
                      <a:pt x="935421" y="10510"/>
                    </a:lnTo>
                    <a:lnTo>
                      <a:pt x="1177159" y="126124"/>
                    </a:ln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312;p38">
                <a:extLst>
                  <a:ext uri="{FF2B5EF4-FFF2-40B4-BE49-F238E27FC236}">
                    <a16:creationId xmlns:a16="http://schemas.microsoft.com/office/drawing/2014/main" id="{52D9BB1D-7A0E-9523-5DE5-F985D38DA718}"/>
                  </a:ext>
                </a:extLst>
              </p:cNvPr>
              <p:cNvSpPr/>
              <p:nvPr/>
            </p:nvSpPr>
            <p:spPr>
              <a:xfrm>
                <a:off x="8344739" y="3134522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2309;p38">
              <a:extLst>
                <a:ext uri="{FF2B5EF4-FFF2-40B4-BE49-F238E27FC236}">
                  <a16:creationId xmlns:a16="http://schemas.microsoft.com/office/drawing/2014/main" id="{294DE465-E1F5-534F-86ED-0107E0D20BD0}"/>
                </a:ext>
              </a:extLst>
            </p:cNvPr>
            <p:cNvSpPr txBox="1"/>
            <p:nvPr/>
          </p:nvSpPr>
          <p:spPr>
            <a:xfrm>
              <a:off x="7781732" y="3508555"/>
              <a:ext cx="835561" cy="40006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20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</a:t>
              </a:r>
              <a:r>
                <a:rPr lang="ja-JP" sz="11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2</a:t>
              </a:r>
              <a:endParaRPr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71E9A5C0-45F4-54E8-069E-1C93B6E2FEF2}"/>
              </a:ext>
            </a:extLst>
          </p:cNvPr>
          <p:cNvGrpSpPr/>
          <p:nvPr/>
        </p:nvGrpSpPr>
        <p:grpSpPr>
          <a:xfrm>
            <a:off x="2912329" y="4763569"/>
            <a:ext cx="1087934" cy="722294"/>
            <a:chOff x="7529359" y="3269673"/>
            <a:chExt cx="1087934" cy="722294"/>
          </a:xfrm>
        </p:grpSpPr>
        <p:grpSp>
          <p:nvGrpSpPr>
            <p:cNvPr id="26" name="グループ化 25">
              <a:extLst>
                <a:ext uri="{FF2B5EF4-FFF2-40B4-BE49-F238E27FC236}">
                  <a16:creationId xmlns:a16="http://schemas.microsoft.com/office/drawing/2014/main" id="{4140BA73-0F6D-8EA0-0ED3-31B417FA6A2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29359" y="3269673"/>
              <a:ext cx="1050990" cy="722294"/>
              <a:chOff x="7529358" y="2970178"/>
              <a:chExt cx="1486777" cy="1021789"/>
            </a:xfrm>
          </p:grpSpPr>
          <p:sp>
            <p:nvSpPr>
              <p:cNvPr id="28" name="Google Shape;2308;p38">
                <a:extLst>
                  <a:ext uri="{FF2B5EF4-FFF2-40B4-BE49-F238E27FC236}">
                    <a16:creationId xmlns:a16="http://schemas.microsoft.com/office/drawing/2014/main" id="{775933BA-77EA-0370-5036-01EC1A5F9664}"/>
                  </a:ext>
                </a:extLst>
              </p:cNvPr>
              <p:cNvSpPr/>
              <p:nvPr/>
            </p:nvSpPr>
            <p:spPr>
              <a:xfrm>
                <a:off x="7529358" y="2970178"/>
                <a:ext cx="1486777" cy="1021789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68D3A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2310;p38">
                <a:extLst>
                  <a:ext uri="{FF2B5EF4-FFF2-40B4-BE49-F238E27FC236}">
                    <a16:creationId xmlns:a16="http://schemas.microsoft.com/office/drawing/2014/main" id="{89C91566-775D-A3F8-BDA0-CD90986BF42C}"/>
                  </a:ext>
                </a:extLst>
              </p:cNvPr>
              <p:cNvSpPr/>
              <p:nvPr/>
            </p:nvSpPr>
            <p:spPr>
              <a:xfrm>
                <a:off x="8247493" y="3134522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2311;p38">
                <a:extLst>
                  <a:ext uri="{FF2B5EF4-FFF2-40B4-BE49-F238E27FC236}">
                    <a16:creationId xmlns:a16="http://schemas.microsoft.com/office/drawing/2014/main" id="{FC568E2F-F0B0-A8C5-EC0A-D015BE2A3489}"/>
                  </a:ext>
                </a:extLst>
              </p:cNvPr>
              <p:cNvSpPr/>
              <p:nvPr/>
            </p:nvSpPr>
            <p:spPr>
              <a:xfrm rot="10800000">
                <a:off x="8066392" y="3223745"/>
                <a:ext cx="470112" cy="55008"/>
              </a:xfrm>
              <a:custGeom>
                <a:avLst/>
                <a:gdLst/>
                <a:ahLst/>
                <a:cxnLst/>
                <a:rect l="l" t="t" r="r" b="b"/>
                <a:pathLst>
                  <a:path w="1177159" h="126124" extrusionOk="0">
                    <a:moveTo>
                      <a:pt x="0" y="94593"/>
                    </a:moveTo>
                    <a:lnTo>
                      <a:pt x="220718" y="0"/>
                    </a:lnTo>
                    <a:lnTo>
                      <a:pt x="430925" y="84083"/>
                    </a:lnTo>
                    <a:lnTo>
                      <a:pt x="599090" y="0"/>
                    </a:lnTo>
                    <a:lnTo>
                      <a:pt x="777766" y="84083"/>
                    </a:lnTo>
                    <a:lnTo>
                      <a:pt x="935421" y="10510"/>
                    </a:lnTo>
                    <a:lnTo>
                      <a:pt x="1177159" y="126124"/>
                    </a:ln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312;p38">
                <a:extLst>
                  <a:ext uri="{FF2B5EF4-FFF2-40B4-BE49-F238E27FC236}">
                    <a16:creationId xmlns:a16="http://schemas.microsoft.com/office/drawing/2014/main" id="{34B3EE86-1826-F6CD-BB1D-3B86F5B2F89B}"/>
                  </a:ext>
                </a:extLst>
              </p:cNvPr>
              <p:cNvSpPr/>
              <p:nvPr/>
            </p:nvSpPr>
            <p:spPr>
              <a:xfrm>
                <a:off x="8344739" y="3134522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" name="Google Shape;2309;p38">
              <a:extLst>
                <a:ext uri="{FF2B5EF4-FFF2-40B4-BE49-F238E27FC236}">
                  <a16:creationId xmlns:a16="http://schemas.microsoft.com/office/drawing/2014/main" id="{B0B1692A-78D9-864D-252B-8C7893A517D6}"/>
                </a:ext>
              </a:extLst>
            </p:cNvPr>
            <p:cNvSpPr txBox="1"/>
            <p:nvPr/>
          </p:nvSpPr>
          <p:spPr>
            <a:xfrm>
              <a:off x="7781732" y="3508555"/>
              <a:ext cx="835561" cy="40006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20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</a:t>
              </a:r>
              <a:r>
                <a:rPr lang="ja-JP" sz="11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2</a:t>
              </a:r>
              <a:endParaRPr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" name="矢印: 下 31">
            <a:extLst>
              <a:ext uri="{FF2B5EF4-FFF2-40B4-BE49-F238E27FC236}">
                <a16:creationId xmlns:a16="http://schemas.microsoft.com/office/drawing/2014/main" id="{4760D7B5-87CE-063B-FFE7-2BABD128AFE2}"/>
              </a:ext>
            </a:extLst>
          </p:cNvPr>
          <p:cNvSpPr/>
          <p:nvPr/>
        </p:nvSpPr>
        <p:spPr>
          <a:xfrm rot="14426081">
            <a:off x="4047547" y="4258185"/>
            <a:ext cx="431562" cy="884387"/>
          </a:xfrm>
          <a:prstGeom prst="downArrow">
            <a:avLst/>
          </a:prstGeom>
          <a:solidFill>
            <a:schemeClr val="bg1"/>
          </a:solidFill>
          <a:ln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3" name="矢印: 下 32">
            <a:extLst>
              <a:ext uri="{FF2B5EF4-FFF2-40B4-BE49-F238E27FC236}">
                <a16:creationId xmlns:a16="http://schemas.microsoft.com/office/drawing/2014/main" id="{BA4B660C-0545-7CF6-A686-1884E3C36B0C}"/>
              </a:ext>
            </a:extLst>
          </p:cNvPr>
          <p:cNvSpPr/>
          <p:nvPr/>
        </p:nvSpPr>
        <p:spPr>
          <a:xfrm rot="17363802">
            <a:off x="3695481" y="3395997"/>
            <a:ext cx="431562" cy="884387"/>
          </a:xfrm>
          <a:prstGeom prst="downArrow">
            <a:avLst/>
          </a:prstGeom>
          <a:solidFill>
            <a:schemeClr val="bg1"/>
          </a:solidFill>
          <a:ln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4" name="Google Shape;2380;p39">
            <a:extLst>
              <a:ext uri="{FF2B5EF4-FFF2-40B4-BE49-F238E27FC236}">
                <a16:creationId xmlns:a16="http://schemas.microsoft.com/office/drawing/2014/main" id="{7523D532-EE6D-3DBE-284C-0FBF305C1775}"/>
              </a:ext>
            </a:extLst>
          </p:cNvPr>
          <p:cNvSpPr txBox="1"/>
          <p:nvPr/>
        </p:nvSpPr>
        <p:spPr>
          <a:xfrm>
            <a:off x="5588720" y="3376324"/>
            <a:ext cx="1581259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きゅうしゅう</a:t>
            </a:r>
            <a:endParaRPr sz="16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" name="テキスト ボックス 54">
            <a:extLst>
              <a:ext uri="{FF2B5EF4-FFF2-40B4-BE49-F238E27FC236}">
                <a16:creationId xmlns:a16="http://schemas.microsoft.com/office/drawing/2014/main" id="{0D4D4B41-CCDA-4D7B-AB8C-134806C5CA83}"/>
              </a:ext>
            </a:extLst>
          </p:cNvPr>
          <p:cNvSpPr txBox="1"/>
          <p:nvPr/>
        </p:nvSpPr>
        <p:spPr>
          <a:xfrm>
            <a:off x="5080044" y="77443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おん</a:t>
            </a:r>
          </a:p>
        </p:txBody>
      </p:sp>
      <p:sp>
        <p:nvSpPr>
          <p:cNvPr id="56" name="テキスト ボックス 55">
            <a:extLst>
              <a:ext uri="{FF2B5EF4-FFF2-40B4-BE49-F238E27FC236}">
                <a16:creationId xmlns:a16="http://schemas.microsoft.com/office/drawing/2014/main" id="{4B3C2A59-C26C-4CF8-BF6B-5E4B6DFE09D2}"/>
              </a:ext>
            </a:extLst>
          </p:cNvPr>
          <p:cNvSpPr txBox="1"/>
          <p:nvPr/>
        </p:nvSpPr>
        <p:spPr>
          <a:xfrm>
            <a:off x="6369693" y="79509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</a:t>
            </a:r>
          </a:p>
        </p:txBody>
      </p:sp>
      <p:sp>
        <p:nvSpPr>
          <p:cNvPr id="57" name="テキスト ボックス 56">
            <a:extLst>
              <a:ext uri="{FF2B5EF4-FFF2-40B4-BE49-F238E27FC236}">
                <a16:creationId xmlns:a16="http://schemas.microsoft.com/office/drawing/2014/main" id="{05E00FB1-184F-4643-8878-F2F5091F4152}"/>
              </a:ext>
            </a:extLst>
          </p:cNvPr>
          <p:cNvSpPr txBox="1"/>
          <p:nvPr/>
        </p:nvSpPr>
        <p:spPr>
          <a:xfrm>
            <a:off x="7169979" y="774438"/>
            <a:ext cx="132479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げんいん</a:t>
            </a:r>
          </a:p>
        </p:txBody>
      </p:sp>
      <p:sp>
        <p:nvSpPr>
          <p:cNvPr id="58" name="テキスト ボックス 57">
            <a:extLst>
              <a:ext uri="{FF2B5EF4-FFF2-40B4-BE49-F238E27FC236}">
                <a16:creationId xmlns:a16="http://schemas.microsoft.com/office/drawing/2014/main" id="{9F6A1D3A-3148-499E-9FAA-3C15E750BA2E}"/>
              </a:ext>
            </a:extLst>
          </p:cNvPr>
          <p:cNvSpPr txBox="1"/>
          <p:nvPr/>
        </p:nvSpPr>
        <p:spPr>
          <a:xfrm>
            <a:off x="3553210" y="1537174"/>
            <a:ext cx="11721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くうきちゅう</a:t>
            </a:r>
          </a:p>
        </p:txBody>
      </p:sp>
      <p:sp>
        <p:nvSpPr>
          <p:cNvPr id="59" name="テキスト ボックス 58">
            <a:extLst>
              <a:ext uri="{FF2B5EF4-FFF2-40B4-BE49-F238E27FC236}">
                <a16:creationId xmlns:a16="http://schemas.microsoft.com/office/drawing/2014/main" id="{E6A8B042-358C-4165-AE97-53E544400429}"/>
              </a:ext>
            </a:extLst>
          </p:cNvPr>
          <p:cNvSpPr txBox="1"/>
          <p:nvPr/>
        </p:nvSpPr>
        <p:spPr>
          <a:xfrm>
            <a:off x="5825375" y="1537173"/>
            <a:ext cx="132479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にさんかたんそ</a:t>
            </a:r>
            <a:endParaRPr kumimoji="1" lang="en-US" altLang="ja-JP" sz="1200" dirty="0"/>
          </a:p>
        </p:txBody>
      </p:sp>
      <p:sp>
        <p:nvSpPr>
          <p:cNvPr id="60" name="テキスト ボックス 59">
            <a:extLst>
              <a:ext uri="{FF2B5EF4-FFF2-40B4-BE49-F238E27FC236}">
                <a16:creationId xmlns:a16="http://schemas.microsoft.com/office/drawing/2014/main" id="{16F1BA7A-1D78-4D94-802E-9607216C7830}"/>
              </a:ext>
            </a:extLst>
          </p:cNvPr>
          <p:cNvSpPr txBox="1"/>
          <p:nvPr/>
        </p:nvSpPr>
        <p:spPr>
          <a:xfrm>
            <a:off x="3783264" y="226228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はたら</a:t>
            </a:r>
          </a:p>
        </p:txBody>
      </p:sp>
      <p:sp>
        <p:nvSpPr>
          <p:cNvPr id="61" name="角丸四角形 96">
            <a:extLst>
              <a:ext uri="{FF2B5EF4-FFF2-40B4-BE49-F238E27FC236}">
                <a16:creationId xmlns:a16="http://schemas.microsoft.com/office/drawing/2014/main" id="{B412F60E-F660-409A-B6B9-86F37D9FDC8F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9AEA0D43-A41B-4F95-8F91-A4FB1DE605CB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64" name="角丸四角形 355">
            <a:hlinkClick r:id="rId4" action="ppaction://hlinksldjump"/>
            <a:extLst>
              <a:ext uri="{FF2B5EF4-FFF2-40B4-BE49-F238E27FC236}">
                <a16:creationId xmlns:a16="http://schemas.microsoft.com/office/drawing/2014/main" id="{744B016A-F741-C655-D289-9917814B5D58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5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68ECDAE5-2F0B-7005-D4A0-7BB301299D82}"/>
              </a:ext>
            </a:extLst>
          </p:cNvPr>
          <p:cNvSpPr txBox="1"/>
          <p:nvPr/>
        </p:nvSpPr>
        <p:spPr>
          <a:xfrm>
            <a:off x="10667744" y="260139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66" name="グループ化 65">
            <a:extLst>
              <a:ext uri="{FF2B5EF4-FFF2-40B4-BE49-F238E27FC236}">
                <a16:creationId xmlns:a16="http://schemas.microsoft.com/office/drawing/2014/main" id="{60C81149-69A2-147F-E6AD-03A2E52525C5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67" name="直線コネクタ 66">
              <a:extLst>
                <a:ext uri="{FF2B5EF4-FFF2-40B4-BE49-F238E27FC236}">
                  <a16:creationId xmlns:a16="http://schemas.microsoft.com/office/drawing/2014/main" id="{BBB388F7-B3C7-09C2-C0EA-A41AA8BD07CA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直線コネクタ 67">
              <a:extLst>
                <a:ext uri="{FF2B5EF4-FFF2-40B4-BE49-F238E27FC236}">
                  <a16:creationId xmlns:a16="http://schemas.microsoft.com/office/drawing/2014/main" id="{8F537575-240E-13F2-36DB-BCF5BE48D09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直線コネクタ 68">
              <a:extLst>
                <a:ext uri="{FF2B5EF4-FFF2-40B4-BE49-F238E27FC236}">
                  <a16:creationId xmlns:a16="http://schemas.microsoft.com/office/drawing/2014/main" id="{B36A397F-096A-7810-067D-BBA340B11C24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直線コネクタ 69">
              <a:extLst>
                <a:ext uri="{FF2B5EF4-FFF2-40B4-BE49-F238E27FC236}">
                  <a16:creationId xmlns:a16="http://schemas.microsoft.com/office/drawing/2014/main" id="{FBD997BD-F06D-89C6-78E7-F2AB76320F5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9747097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円柱 35">
            <a:extLst>
              <a:ext uri="{FF2B5EF4-FFF2-40B4-BE49-F238E27FC236}">
                <a16:creationId xmlns:a16="http://schemas.microsoft.com/office/drawing/2014/main" id="{7BB73B52-0DE1-6A66-62DC-F185421504FC}"/>
              </a:ext>
            </a:extLst>
          </p:cNvPr>
          <p:cNvSpPr/>
          <p:nvPr/>
        </p:nvSpPr>
        <p:spPr>
          <a:xfrm>
            <a:off x="10148010" y="5547372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円柱 37">
            <a:extLst>
              <a:ext uri="{FF2B5EF4-FFF2-40B4-BE49-F238E27FC236}">
                <a16:creationId xmlns:a16="http://schemas.microsoft.com/office/drawing/2014/main" id="{8BD16C85-C768-32B1-2382-C989F285D160}"/>
              </a:ext>
            </a:extLst>
          </p:cNvPr>
          <p:cNvSpPr/>
          <p:nvPr/>
        </p:nvSpPr>
        <p:spPr>
          <a:xfrm>
            <a:off x="9933952" y="5724235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直方体 38">
            <a:extLst>
              <a:ext uri="{FF2B5EF4-FFF2-40B4-BE49-F238E27FC236}">
                <a16:creationId xmlns:a16="http://schemas.microsoft.com/office/drawing/2014/main" id="{46472AC6-6208-A8DF-0130-4AFE467E9C62}"/>
              </a:ext>
            </a:extLst>
          </p:cNvPr>
          <p:cNvSpPr/>
          <p:nvPr/>
        </p:nvSpPr>
        <p:spPr>
          <a:xfrm>
            <a:off x="7922284" y="5106136"/>
            <a:ext cx="2496985" cy="790112"/>
          </a:xfrm>
          <a:prstGeom prst="cube">
            <a:avLst>
              <a:gd name="adj" fmla="val 20549"/>
            </a:avLst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0" name="円柱 39">
            <a:extLst>
              <a:ext uri="{FF2B5EF4-FFF2-40B4-BE49-F238E27FC236}">
                <a16:creationId xmlns:a16="http://schemas.microsoft.com/office/drawing/2014/main" id="{DB353510-2889-EBFF-1539-B1970FD9FF81}"/>
              </a:ext>
            </a:extLst>
          </p:cNvPr>
          <p:cNvSpPr/>
          <p:nvPr/>
        </p:nvSpPr>
        <p:spPr>
          <a:xfrm>
            <a:off x="9110990" y="4840907"/>
            <a:ext cx="211016" cy="335199"/>
          </a:xfrm>
          <a:prstGeom prst="can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四角形: 角度付き 40">
            <a:extLst>
              <a:ext uri="{FF2B5EF4-FFF2-40B4-BE49-F238E27FC236}">
                <a16:creationId xmlns:a16="http://schemas.microsoft.com/office/drawing/2014/main" id="{371C2E2C-0B9F-27DD-2D54-D62CD81709DD}"/>
              </a:ext>
            </a:extLst>
          </p:cNvPr>
          <p:cNvSpPr/>
          <p:nvPr/>
        </p:nvSpPr>
        <p:spPr>
          <a:xfrm>
            <a:off x="8575092" y="4067592"/>
            <a:ext cx="1244993" cy="950460"/>
          </a:xfrm>
          <a:prstGeom prst="bevel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円柱 41">
            <a:extLst>
              <a:ext uri="{FF2B5EF4-FFF2-40B4-BE49-F238E27FC236}">
                <a16:creationId xmlns:a16="http://schemas.microsoft.com/office/drawing/2014/main" id="{CC57EA14-7C3E-0E11-85A2-22EFCA51C1F2}"/>
              </a:ext>
            </a:extLst>
          </p:cNvPr>
          <p:cNvSpPr/>
          <p:nvPr/>
        </p:nvSpPr>
        <p:spPr>
          <a:xfrm>
            <a:off x="10016145" y="4594136"/>
            <a:ext cx="217422" cy="585567"/>
          </a:xfrm>
          <a:prstGeom prst="can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正方形/長方形 42">
            <a:extLst>
              <a:ext uri="{FF2B5EF4-FFF2-40B4-BE49-F238E27FC236}">
                <a16:creationId xmlns:a16="http://schemas.microsoft.com/office/drawing/2014/main" id="{BDA17595-487D-8C6E-9C02-F2987B213164}"/>
              </a:ext>
            </a:extLst>
          </p:cNvPr>
          <p:cNvSpPr/>
          <p:nvPr/>
        </p:nvSpPr>
        <p:spPr>
          <a:xfrm>
            <a:off x="10106384" y="4438910"/>
            <a:ext cx="45719" cy="18293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44" name="グラフィックス 43" descr="茎のない花 単色塗りつぶし">
            <a:extLst>
              <a:ext uri="{FF2B5EF4-FFF2-40B4-BE49-F238E27FC236}">
                <a16:creationId xmlns:a16="http://schemas.microsoft.com/office/drawing/2014/main" id="{BB7BE890-BB92-D3AA-C579-34FD3FC90982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853695" y="4076828"/>
            <a:ext cx="543624" cy="543624"/>
          </a:xfrm>
          <a:prstGeom prst="rect">
            <a:avLst/>
          </a:prstGeom>
        </p:spPr>
      </p:pic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BEACF311-506B-60AD-DA02-FAADF6FF24C6}"/>
              </a:ext>
            </a:extLst>
          </p:cNvPr>
          <p:cNvGrpSpPr/>
          <p:nvPr/>
        </p:nvGrpSpPr>
        <p:grpSpPr>
          <a:xfrm>
            <a:off x="8036555" y="4594136"/>
            <a:ext cx="467983" cy="587260"/>
            <a:chOff x="7624972" y="3146312"/>
            <a:chExt cx="467983" cy="587260"/>
          </a:xfrm>
        </p:grpSpPr>
        <p:sp>
          <p:nvSpPr>
            <p:cNvPr id="46" name="楕円 45">
              <a:extLst>
                <a:ext uri="{FF2B5EF4-FFF2-40B4-BE49-F238E27FC236}">
                  <a16:creationId xmlns:a16="http://schemas.microsoft.com/office/drawing/2014/main" id="{FA256BB2-2D70-5166-ED33-86A76C4DA2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47" name="楕円 46">
              <a:extLst>
                <a:ext uri="{FF2B5EF4-FFF2-40B4-BE49-F238E27FC236}">
                  <a16:creationId xmlns:a16="http://schemas.microsoft.com/office/drawing/2014/main" id="{E7B45BD7-8A78-4CE3-B32F-7C6DA217B0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48" name="楕円 47">
              <a:extLst>
                <a:ext uri="{FF2B5EF4-FFF2-40B4-BE49-F238E27FC236}">
                  <a16:creationId xmlns:a16="http://schemas.microsoft.com/office/drawing/2014/main" id="{29845F2E-735A-B60B-691F-FCEF48473A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4679" y="3146312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49" name="楕円 48">
              <a:extLst>
                <a:ext uri="{FF2B5EF4-FFF2-40B4-BE49-F238E27FC236}">
                  <a16:creationId xmlns:a16="http://schemas.microsoft.com/office/drawing/2014/main" id="{ED5C1D03-CAF0-AEFD-E8E1-9F6C981D785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50" name="楕円 49">
              <a:extLst>
                <a:ext uri="{FF2B5EF4-FFF2-40B4-BE49-F238E27FC236}">
                  <a16:creationId xmlns:a16="http://schemas.microsoft.com/office/drawing/2014/main" id="{1090874B-C7AA-C5C0-B96D-69C8C0E13D4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51" name="楕円 50">
              <a:extLst>
                <a:ext uri="{FF2B5EF4-FFF2-40B4-BE49-F238E27FC236}">
                  <a16:creationId xmlns:a16="http://schemas.microsoft.com/office/drawing/2014/main" id="{FC238EAB-92F0-690D-DDAC-CB1CCD094D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52" name="楕円 51">
              <a:extLst>
                <a:ext uri="{FF2B5EF4-FFF2-40B4-BE49-F238E27FC236}">
                  <a16:creationId xmlns:a16="http://schemas.microsoft.com/office/drawing/2014/main" id="{1E74EB7E-45D9-C887-05CA-02026E29018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38448" y="322217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53" name="楕円 52">
              <a:extLst>
                <a:ext uri="{FF2B5EF4-FFF2-40B4-BE49-F238E27FC236}">
                  <a16:creationId xmlns:a16="http://schemas.microsoft.com/office/drawing/2014/main" id="{D1B60DAC-EB6A-88DC-917D-5FD6C04B001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72376" y="323603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54" name="直線コネクタ 53">
              <a:extLst>
                <a:ext uri="{FF2B5EF4-FFF2-40B4-BE49-F238E27FC236}">
                  <a16:creationId xmlns:a16="http://schemas.microsoft.com/office/drawing/2014/main" id="{9EB07F64-60FE-E892-BAB0-B4BB1446A1A6}"/>
                </a:ext>
              </a:extLst>
            </p:cNvPr>
            <p:cNvCxnSpPr>
              <a:stCxn id="46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07" name="Google Shape;2207;p37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7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215" name="Google Shape;2215;p37"/>
          <p:cNvCxnSpPr>
            <a:cxnSpLocks/>
          </p:cNvCxnSpPr>
          <p:nvPr/>
        </p:nvCxnSpPr>
        <p:spPr>
          <a:xfrm flipV="1">
            <a:off x="3706361" y="5387963"/>
            <a:ext cx="881212" cy="184834"/>
          </a:xfrm>
          <a:prstGeom prst="straightConnector1">
            <a:avLst/>
          </a:prstGeom>
          <a:noFill/>
          <a:ln w="114300" cap="flat" cmpd="sng">
            <a:solidFill>
              <a:srgbClr val="833C0B"/>
            </a:solidFill>
            <a:prstDash val="solid"/>
            <a:miter lim="800000"/>
            <a:headEnd type="none" w="sm" len="sm"/>
            <a:tailEnd type="triangle" w="med" len="med"/>
          </a:ln>
        </p:spPr>
      </p:cxnSp>
      <p:sp>
        <p:nvSpPr>
          <p:cNvPr id="2218" name="Google Shape;2218;p37"/>
          <p:cNvSpPr/>
          <p:nvPr/>
        </p:nvSpPr>
        <p:spPr>
          <a:xfrm>
            <a:off x="5175647" y="4086339"/>
            <a:ext cx="830350" cy="2171474"/>
          </a:xfrm>
          <a:prstGeom prst="can">
            <a:avLst>
              <a:gd name="adj" fmla="val 36826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9" name="Google Shape;2219;p37"/>
          <p:cNvSpPr/>
          <p:nvPr/>
        </p:nvSpPr>
        <p:spPr>
          <a:xfrm>
            <a:off x="5314508" y="4167674"/>
            <a:ext cx="534845" cy="152221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0" name="Google Shape;2220;p37"/>
          <p:cNvSpPr/>
          <p:nvPr/>
        </p:nvSpPr>
        <p:spPr>
          <a:xfrm>
            <a:off x="5423119" y="5129875"/>
            <a:ext cx="895384" cy="693662"/>
          </a:xfrm>
          <a:custGeom>
            <a:avLst/>
            <a:gdLst/>
            <a:ahLst/>
            <a:cxnLst/>
            <a:rect l="l" t="t" r="r" b="b"/>
            <a:pathLst>
              <a:path w="5737860" h="3131820" extrusionOk="0">
                <a:moveTo>
                  <a:pt x="1154430" y="537210"/>
                </a:moveTo>
                <a:lnTo>
                  <a:pt x="0" y="1337310"/>
                </a:lnTo>
                <a:lnTo>
                  <a:pt x="880110" y="1725930"/>
                </a:lnTo>
                <a:lnTo>
                  <a:pt x="1097280" y="2548890"/>
                </a:lnTo>
                <a:lnTo>
                  <a:pt x="2011680" y="3108960"/>
                </a:lnTo>
                <a:lnTo>
                  <a:pt x="2343150" y="2948940"/>
                </a:lnTo>
                <a:lnTo>
                  <a:pt x="3303270" y="3131820"/>
                </a:lnTo>
                <a:lnTo>
                  <a:pt x="4103370" y="3131820"/>
                </a:lnTo>
                <a:lnTo>
                  <a:pt x="4572000" y="2286000"/>
                </a:lnTo>
                <a:lnTo>
                  <a:pt x="5737860" y="1680210"/>
                </a:lnTo>
                <a:lnTo>
                  <a:pt x="4960620" y="1131570"/>
                </a:lnTo>
                <a:lnTo>
                  <a:pt x="4994910" y="628650"/>
                </a:lnTo>
                <a:lnTo>
                  <a:pt x="4046220" y="171450"/>
                </a:lnTo>
                <a:lnTo>
                  <a:pt x="2777490" y="331470"/>
                </a:lnTo>
                <a:lnTo>
                  <a:pt x="2491740" y="0"/>
                </a:lnTo>
                <a:lnTo>
                  <a:pt x="1440180" y="251460"/>
                </a:lnTo>
                <a:lnTo>
                  <a:pt x="1154430" y="537210"/>
                </a:lnTo>
                <a:close/>
              </a:path>
            </a:pathLst>
          </a:custGeom>
          <a:solidFill>
            <a:srgbClr val="C55A11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1" name="Google Shape;2221;p37"/>
          <p:cNvSpPr txBox="1"/>
          <p:nvPr/>
        </p:nvSpPr>
        <p:spPr>
          <a:xfrm>
            <a:off x="5671960" y="5329010"/>
            <a:ext cx="393399" cy="49452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2" name="Google Shape;2222;p37"/>
          <p:cNvSpPr/>
          <p:nvPr/>
        </p:nvSpPr>
        <p:spPr>
          <a:xfrm rot="10629411">
            <a:off x="5698750" y="5336118"/>
            <a:ext cx="365773" cy="42799"/>
          </a:xfrm>
          <a:custGeom>
            <a:avLst/>
            <a:gdLst/>
            <a:ahLst/>
            <a:cxnLst/>
            <a:rect l="l" t="t" r="r" b="b"/>
            <a:pathLst>
              <a:path w="1177159" h="126124" extrusionOk="0">
                <a:moveTo>
                  <a:pt x="0" y="94593"/>
                </a:moveTo>
                <a:lnTo>
                  <a:pt x="220718" y="0"/>
                </a:lnTo>
                <a:lnTo>
                  <a:pt x="430925" y="84083"/>
                </a:lnTo>
                <a:lnTo>
                  <a:pt x="599090" y="0"/>
                </a:lnTo>
                <a:lnTo>
                  <a:pt x="777766" y="84083"/>
                </a:lnTo>
                <a:lnTo>
                  <a:pt x="935421" y="10510"/>
                </a:lnTo>
                <a:lnTo>
                  <a:pt x="1177159" y="126124"/>
                </a:ln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223" name="Google Shape;2223;p37"/>
          <p:cNvCxnSpPr/>
          <p:nvPr/>
        </p:nvCxnSpPr>
        <p:spPr>
          <a:xfrm>
            <a:off x="5781775" y="5273426"/>
            <a:ext cx="44486" cy="0"/>
          </a:xfrm>
          <a:prstGeom prst="straightConnector1">
            <a:avLst/>
          </a:prstGeom>
          <a:noFill/>
          <a:ln w="9525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224" name="Google Shape;2224;p37"/>
          <p:cNvCxnSpPr/>
          <p:nvPr/>
        </p:nvCxnSpPr>
        <p:spPr>
          <a:xfrm>
            <a:off x="5906210" y="5273426"/>
            <a:ext cx="44486" cy="0"/>
          </a:xfrm>
          <a:prstGeom prst="straightConnector1">
            <a:avLst/>
          </a:prstGeom>
          <a:noFill/>
          <a:ln w="9525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FD462EE2-DE4F-9F64-AA8B-9517E4E3BDE7}"/>
              </a:ext>
            </a:extLst>
          </p:cNvPr>
          <p:cNvGrpSpPr/>
          <p:nvPr/>
        </p:nvGrpSpPr>
        <p:grpSpPr>
          <a:xfrm>
            <a:off x="4717629" y="4539611"/>
            <a:ext cx="895384" cy="693662"/>
            <a:chOff x="4717629" y="4539611"/>
            <a:chExt cx="895384" cy="693662"/>
          </a:xfrm>
        </p:grpSpPr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FB028FCC-7541-F0F8-864D-B7D4E20A85BE}"/>
                </a:ext>
              </a:extLst>
            </p:cNvPr>
            <p:cNvGrpSpPr/>
            <p:nvPr/>
          </p:nvGrpSpPr>
          <p:grpSpPr>
            <a:xfrm>
              <a:off x="4717629" y="4539611"/>
              <a:ext cx="895384" cy="693662"/>
              <a:chOff x="4717629" y="4539611"/>
              <a:chExt cx="895384" cy="693662"/>
            </a:xfrm>
          </p:grpSpPr>
          <p:sp>
            <p:nvSpPr>
              <p:cNvPr id="2225" name="Google Shape;2225;p37"/>
              <p:cNvSpPr/>
              <p:nvPr/>
            </p:nvSpPr>
            <p:spPr>
              <a:xfrm>
                <a:off x="4717629" y="4539611"/>
                <a:ext cx="895384" cy="693662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26" name="Google Shape;2226;p37"/>
              <p:cNvSpPr txBox="1"/>
              <p:nvPr/>
            </p:nvSpPr>
            <p:spPr>
              <a:xfrm>
                <a:off x="4966470" y="4738746"/>
                <a:ext cx="393399" cy="49452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sz="32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</a:t>
                </a: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27" name="Google Shape;2227;p37"/>
            <p:cNvSpPr/>
            <p:nvPr/>
          </p:nvSpPr>
          <p:spPr>
            <a:xfrm rot="10629411">
              <a:off x="4993260" y="4745855"/>
              <a:ext cx="365773" cy="42799"/>
            </a:xfrm>
            <a:custGeom>
              <a:avLst/>
              <a:gdLst/>
              <a:ahLst/>
              <a:cxnLst/>
              <a:rect l="l" t="t" r="r" b="b"/>
              <a:pathLst>
                <a:path w="1177159" h="126124" extrusionOk="0">
                  <a:moveTo>
                    <a:pt x="0" y="94593"/>
                  </a:moveTo>
                  <a:lnTo>
                    <a:pt x="220718" y="0"/>
                  </a:lnTo>
                  <a:lnTo>
                    <a:pt x="430925" y="84083"/>
                  </a:lnTo>
                  <a:lnTo>
                    <a:pt x="599090" y="0"/>
                  </a:lnTo>
                  <a:lnTo>
                    <a:pt x="777766" y="84083"/>
                  </a:lnTo>
                  <a:lnTo>
                    <a:pt x="935421" y="10510"/>
                  </a:lnTo>
                  <a:lnTo>
                    <a:pt x="1177159" y="126124"/>
                  </a:ln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228" name="Google Shape;2228;p37"/>
            <p:cNvCxnSpPr/>
            <p:nvPr/>
          </p:nvCxnSpPr>
          <p:spPr>
            <a:xfrm>
              <a:off x="5076284" y="4683163"/>
              <a:ext cx="44486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229" name="Google Shape;2229;p37"/>
            <p:cNvCxnSpPr/>
            <p:nvPr/>
          </p:nvCxnSpPr>
          <p:spPr>
            <a:xfrm>
              <a:off x="5200720" y="4683163"/>
              <a:ext cx="44486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2261" name="Google Shape;2261;p37"/>
          <p:cNvSpPr txBox="1"/>
          <p:nvPr/>
        </p:nvSpPr>
        <p:spPr>
          <a:xfrm>
            <a:off x="4896541" y="3225942"/>
            <a:ext cx="1462470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げんいんを</a:t>
            </a:r>
            <a:endParaRPr lang="en-US" altLang="ja-JP" sz="1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封じ込める！</a:t>
            </a:r>
            <a:endParaRPr sz="1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9" name="グループ化 58">
            <a:extLst>
              <a:ext uri="{FF2B5EF4-FFF2-40B4-BE49-F238E27FC236}">
                <a16:creationId xmlns:a16="http://schemas.microsoft.com/office/drawing/2014/main" id="{AAF2E79B-92C2-EA35-BB7D-4C966149E523}"/>
              </a:ext>
            </a:extLst>
          </p:cNvPr>
          <p:cNvGrpSpPr/>
          <p:nvPr/>
        </p:nvGrpSpPr>
        <p:grpSpPr>
          <a:xfrm>
            <a:off x="7947799" y="5483106"/>
            <a:ext cx="714381" cy="603825"/>
            <a:chOff x="7947799" y="5483106"/>
            <a:chExt cx="714381" cy="603825"/>
          </a:xfrm>
        </p:grpSpPr>
        <p:sp>
          <p:nvSpPr>
            <p:cNvPr id="37" name="円柱 36">
              <a:extLst>
                <a:ext uri="{FF2B5EF4-FFF2-40B4-BE49-F238E27FC236}">
                  <a16:creationId xmlns:a16="http://schemas.microsoft.com/office/drawing/2014/main" id="{A139578A-F2CB-E0D6-410D-C4F817C20D59}"/>
                </a:ext>
              </a:extLst>
            </p:cNvPr>
            <p:cNvSpPr/>
            <p:nvPr/>
          </p:nvSpPr>
          <p:spPr>
            <a:xfrm>
              <a:off x="8036555" y="5728648"/>
              <a:ext cx="211016" cy="335199"/>
            </a:xfrm>
            <a:prstGeom prst="can">
              <a:avLst/>
            </a:prstGeom>
            <a:solidFill>
              <a:srgbClr val="9A663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01" name="Google Shape;2237;p37"/>
            <p:cNvGrpSpPr/>
            <p:nvPr/>
          </p:nvGrpSpPr>
          <p:grpSpPr>
            <a:xfrm>
              <a:off x="7947799" y="5483106"/>
              <a:ext cx="714381" cy="603825"/>
              <a:chOff x="10139828" y="3980615"/>
              <a:chExt cx="714381" cy="603825"/>
            </a:xfrm>
          </p:grpSpPr>
          <p:sp>
            <p:nvSpPr>
              <p:cNvPr id="102" name="Google Shape;2238;p37"/>
              <p:cNvSpPr/>
              <p:nvPr/>
            </p:nvSpPr>
            <p:spPr>
              <a:xfrm>
                <a:off x="10139828" y="3980615"/>
                <a:ext cx="714381" cy="553437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2239;p37"/>
              <p:cNvSpPr txBox="1"/>
              <p:nvPr/>
            </p:nvSpPr>
            <p:spPr>
              <a:xfrm>
                <a:off x="10336192" y="4184330"/>
                <a:ext cx="316048" cy="4001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sz="200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</a:t>
                </a:r>
                <a:endParaRPr sz="12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2240;p37"/>
              <p:cNvSpPr/>
              <p:nvPr/>
            </p:nvSpPr>
            <p:spPr>
              <a:xfrm rot="10629411">
                <a:off x="10359740" y="4145166"/>
                <a:ext cx="291831" cy="34147"/>
              </a:xfrm>
              <a:custGeom>
                <a:avLst/>
                <a:gdLst/>
                <a:ahLst/>
                <a:cxnLst/>
                <a:rect l="l" t="t" r="r" b="b"/>
                <a:pathLst>
                  <a:path w="1177159" h="126124" extrusionOk="0">
                    <a:moveTo>
                      <a:pt x="0" y="94593"/>
                    </a:moveTo>
                    <a:lnTo>
                      <a:pt x="220718" y="0"/>
                    </a:lnTo>
                    <a:lnTo>
                      <a:pt x="430925" y="84083"/>
                    </a:lnTo>
                    <a:lnTo>
                      <a:pt x="599090" y="0"/>
                    </a:lnTo>
                    <a:lnTo>
                      <a:pt x="777766" y="84083"/>
                    </a:lnTo>
                    <a:lnTo>
                      <a:pt x="935421" y="10510"/>
                    </a:lnTo>
                    <a:lnTo>
                      <a:pt x="1177159" y="126124"/>
                    </a:lnTo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05" name="Google Shape;2241;p37"/>
              <p:cNvCxnSpPr/>
              <p:nvPr/>
            </p:nvCxnSpPr>
            <p:spPr>
              <a:xfrm>
                <a:off x="10425981" y="4095147"/>
                <a:ext cx="35493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06" name="Google Shape;2242;p37"/>
              <p:cNvCxnSpPr/>
              <p:nvPr/>
            </p:nvCxnSpPr>
            <p:spPr>
              <a:xfrm>
                <a:off x="10525262" y="4095147"/>
                <a:ext cx="35493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</p:grpSp>
      </p:grpSp>
      <p:sp>
        <p:nvSpPr>
          <p:cNvPr id="2" name="Google Shape;2292;p38">
            <a:extLst>
              <a:ext uri="{FF2B5EF4-FFF2-40B4-BE49-F238E27FC236}">
                <a16:creationId xmlns:a16="http://schemas.microsoft.com/office/drawing/2014/main" id="{8821016F-2811-B771-E7C9-914F9E7E6644}"/>
              </a:ext>
            </a:extLst>
          </p:cNvPr>
          <p:cNvSpPr txBox="1"/>
          <p:nvPr/>
        </p:nvSpPr>
        <p:spPr>
          <a:xfrm>
            <a:off x="944541" y="666884"/>
            <a:ext cx="8128665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その木を、木材にしてずっと使うと、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温だん化の原因を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木材の中に封じ込めることができるんだ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1A1F1B42-2A5C-16CC-77C2-5E420450C32F}"/>
              </a:ext>
            </a:extLst>
          </p:cNvPr>
          <p:cNvGrpSpPr/>
          <p:nvPr/>
        </p:nvGrpSpPr>
        <p:grpSpPr>
          <a:xfrm>
            <a:off x="2190582" y="3236772"/>
            <a:ext cx="2046455" cy="2961355"/>
            <a:chOff x="2765742" y="1751527"/>
            <a:chExt cx="3654085" cy="4414846"/>
          </a:xfrm>
        </p:grpSpPr>
        <p:sp>
          <p:nvSpPr>
            <p:cNvPr id="4" name="Google Shape;2298;p38">
              <a:extLst>
                <a:ext uri="{FF2B5EF4-FFF2-40B4-BE49-F238E27FC236}">
                  <a16:creationId xmlns:a16="http://schemas.microsoft.com/office/drawing/2014/main" id="{44191F0F-55B0-2D32-F0CF-8C8A388A307D}"/>
                </a:ext>
              </a:extLst>
            </p:cNvPr>
            <p:cNvSpPr/>
            <p:nvPr/>
          </p:nvSpPr>
          <p:spPr>
            <a:xfrm>
              <a:off x="4250054" y="4148153"/>
              <a:ext cx="675049" cy="2018220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2299;p38">
              <a:extLst>
                <a:ext uri="{FF2B5EF4-FFF2-40B4-BE49-F238E27FC236}">
                  <a16:creationId xmlns:a16="http://schemas.microsoft.com/office/drawing/2014/main" id="{6550062B-0E6E-2CFC-FDF8-A82EAA2280FE}"/>
                </a:ext>
              </a:extLst>
            </p:cNvPr>
            <p:cNvSpPr/>
            <p:nvPr/>
          </p:nvSpPr>
          <p:spPr>
            <a:xfrm>
              <a:off x="2765742" y="1751527"/>
              <a:ext cx="3654085" cy="3009678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D1C1D297-41E4-F782-0647-D2D8139E88E0}"/>
              </a:ext>
            </a:extLst>
          </p:cNvPr>
          <p:cNvGrpSpPr/>
          <p:nvPr/>
        </p:nvGrpSpPr>
        <p:grpSpPr>
          <a:xfrm>
            <a:off x="756019" y="3364045"/>
            <a:ext cx="1087934" cy="722294"/>
            <a:chOff x="7529359" y="3269673"/>
            <a:chExt cx="1087934" cy="722294"/>
          </a:xfrm>
        </p:grpSpPr>
        <p:grpSp>
          <p:nvGrpSpPr>
            <p:cNvPr id="7" name="グループ化 6">
              <a:extLst>
                <a:ext uri="{FF2B5EF4-FFF2-40B4-BE49-F238E27FC236}">
                  <a16:creationId xmlns:a16="http://schemas.microsoft.com/office/drawing/2014/main" id="{EA072CCF-FC62-D90A-C8A3-1678C78CFBB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29359" y="3269673"/>
              <a:ext cx="1050990" cy="722294"/>
              <a:chOff x="7529358" y="2970178"/>
              <a:chExt cx="1486777" cy="1021789"/>
            </a:xfrm>
          </p:grpSpPr>
          <p:sp>
            <p:nvSpPr>
              <p:cNvPr id="9" name="Google Shape;2308;p38">
                <a:extLst>
                  <a:ext uri="{FF2B5EF4-FFF2-40B4-BE49-F238E27FC236}">
                    <a16:creationId xmlns:a16="http://schemas.microsoft.com/office/drawing/2014/main" id="{45BFB4C3-4F6E-9DD5-8AE7-3B566630C052}"/>
                  </a:ext>
                </a:extLst>
              </p:cNvPr>
              <p:cNvSpPr/>
              <p:nvPr/>
            </p:nvSpPr>
            <p:spPr>
              <a:xfrm>
                <a:off x="7529358" y="2970178"/>
                <a:ext cx="1486777" cy="1021789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68D3A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2310;p38">
                <a:extLst>
                  <a:ext uri="{FF2B5EF4-FFF2-40B4-BE49-F238E27FC236}">
                    <a16:creationId xmlns:a16="http://schemas.microsoft.com/office/drawing/2014/main" id="{13D9FAF4-4B54-FF57-ADBD-1CCF7CBE297B}"/>
                  </a:ext>
                </a:extLst>
              </p:cNvPr>
              <p:cNvSpPr/>
              <p:nvPr/>
            </p:nvSpPr>
            <p:spPr>
              <a:xfrm>
                <a:off x="8247493" y="3134522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2311;p38">
                <a:extLst>
                  <a:ext uri="{FF2B5EF4-FFF2-40B4-BE49-F238E27FC236}">
                    <a16:creationId xmlns:a16="http://schemas.microsoft.com/office/drawing/2014/main" id="{08C3964A-6433-668A-6D5F-B8B00915DD2D}"/>
                  </a:ext>
                </a:extLst>
              </p:cNvPr>
              <p:cNvSpPr/>
              <p:nvPr/>
            </p:nvSpPr>
            <p:spPr>
              <a:xfrm rot="10800000">
                <a:off x="8066392" y="3223745"/>
                <a:ext cx="470112" cy="55008"/>
              </a:xfrm>
              <a:custGeom>
                <a:avLst/>
                <a:gdLst/>
                <a:ahLst/>
                <a:cxnLst/>
                <a:rect l="l" t="t" r="r" b="b"/>
                <a:pathLst>
                  <a:path w="1177159" h="126124" extrusionOk="0">
                    <a:moveTo>
                      <a:pt x="0" y="94593"/>
                    </a:moveTo>
                    <a:lnTo>
                      <a:pt x="220718" y="0"/>
                    </a:lnTo>
                    <a:lnTo>
                      <a:pt x="430925" y="84083"/>
                    </a:lnTo>
                    <a:lnTo>
                      <a:pt x="599090" y="0"/>
                    </a:lnTo>
                    <a:lnTo>
                      <a:pt x="777766" y="84083"/>
                    </a:lnTo>
                    <a:lnTo>
                      <a:pt x="935421" y="10510"/>
                    </a:lnTo>
                    <a:lnTo>
                      <a:pt x="1177159" y="126124"/>
                    </a:ln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2312;p38">
                <a:extLst>
                  <a:ext uri="{FF2B5EF4-FFF2-40B4-BE49-F238E27FC236}">
                    <a16:creationId xmlns:a16="http://schemas.microsoft.com/office/drawing/2014/main" id="{1A58A123-453F-E220-9815-86415A0F23B6}"/>
                  </a:ext>
                </a:extLst>
              </p:cNvPr>
              <p:cNvSpPr/>
              <p:nvPr/>
            </p:nvSpPr>
            <p:spPr>
              <a:xfrm>
                <a:off x="8344739" y="3134522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2309;p38">
              <a:extLst>
                <a:ext uri="{FF2B5EF4-FFF2-40B4-BE49-F238E27FC236}">
                  <a16:creationId xmlns:a16="http://schemas.microsoft.com/office/drawing/2014/main" id="{1E334501-DC9F-ADD5-5042-3A1EFDD6986B}"/>
                </a:ext>
              </a:extLst>
            </p:cNvPr>
            <p:cNvSpPr txBox="1"/>
            <p:nvPr/>
          </p:nvSpPr>
          <p:spPr>
            <a:xfrm>
              <a:off x="7781732" y="3508555"/>
              <a:ext cx="835561" cy="40006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20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</a:t>
              </a:r>
              <a:r>
                <a:rPr lang="ja-JP" sz="11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2</a:t>
              </a:r>
              <a:endParaRPr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" name="矢印: 下 12">
            <a:extLst>
              <a:ext uri="{FF2B5EF4-FFF2-40B4-BE49-F238E27FC236}">
                <a16:creationId xmlns:a16="http://schemas.microsoft.com/office/drawing/2014/main" id="{3CC86AEA-616B-DB49-6AC4-E86EA0AB9BF0}"/>
              </a:ext>
            </a:extLst>
          </p:cNvPr>
          <p:cNvSpPr/>
          <p:nvPr/>
        </p:nvSpPr>
        <p:spPr>
          <a:xfrm rot="17363802">
            <a:off x="2140889" y="3497741"/>
            <a:ext cx="431562" cy="884387"/>
          </a:xfrm>
          <a:prstGeom prst="downArrow">
            <a:avLst/>
          </a:prstGeom>
          <a:solidFill>
            <a:schemeClr val="bg1"/>
          </a:solidFill>
          <a:ln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5" name="楕円 14">
            <a:extLst>
              <a:ext uri="{FF2B5EF4-FFF2-40B4-BE49-F238E27FC236}">
                <a16:creationId xmlns:a16="http://schemas.microsoft.com/office/drawing/2014/main" id="{15B1A9F2-1A22-131A-87B1-4363543D4971}"/>
              </a:ext>
            </a:extLst>
          </p:cNvPr>
          <p:cNvSpPr/>
          <p:nvPr/>
        </p:nvSpPr>
        <p:spPr>
          <a:xfrm>
            <a:off x="2761673" y="4881128"/>
            <a:ext cx="948379" cy="1437744"/>
          </a:xfrm>
          <a:prstGeom prst="ellipse">
            <a:avLst/>
          </a:prstGeom>
          <a:noFill/>
          <a:ln w="19050"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楕円 16">
            <a:extLst>
              <a:ext uri="{FF2B5EF4-FFF2-40B4-BE49-F238E27FC236}">
                <a16:creationId xmlns:a16="http://schemas.microsoft.com/office/drawing/2014/main" id="{752A89A8-12E9-847D-B714-A7FA6B1FE863}"/>
              </a:ext>
            </a:extLst>
          </p:cNvPr>
          <p:cNvSpPr/>
          <p:nvPr/>
        </p:nvSpPr>
        <p:spPr>
          <a:xfrm>
            <a:off x="4589587" y="3873312"/>
            <a:ext cx="1730930" cy="2501036"/>
          </a:xfrm>
          <a:prstGeom prst="ellipse">
            <a:avLst/>
          </a:prstGeom>
          <a:noFill/>
          <a:ln w="19050"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Google Shape;2214;p37">
            <a:extLst>
              <a:ext uri="{FF2B5EF4-FFF2-40B4-BE49-F238E27FC236}">
                <a16:creationId xmlns:a16="http://schemas.microsoft.com/office/drawing/2014/main" id="{3A5D66D8-731F-1DFA-4E1B-70F9AE95D286}"/>
              </a:ext>
            </a:extLst>
          </p:cNvPr>
          <p:cNvSpPr txBox="1"/>
          <p:nvPr/>
        </p:nvSpPr>
        <p:spPr>
          <a:xfrm>
            <a:off x="3704208" y="5630924"/>
            <a:ext cx="1100155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木材に</a:t>
            </a:r>
            <a:endParaRPr sz="11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FEA5E1ED-8889-82D8-15FC-C889E64BC8BC}"/>
              </a:ext>
            </a:extLst>
          </p:cNvPr>
          <p:cNvGrpSpPr/>
          <p:nvPr/>
        </p:nvGrpSpPr>
        <p:grpSpPr>
          <a:xfrm>
            <a:off x="2781309" y="4118705"/>
            <a:ext cx="895384" cy="693662"/>
            <a:chOff x="4717629" y="4539611"/>
            <a:chExt cx="895384" cy="693662"/>
          </a:xfrm>
        </p:grpSpPr>
        <p:grpSp>
          <p:nvGrpSpPr>
            <p:cNvPr id="26" name="グループ化 25">
              <a:extLst>
                <a:ext uri="{FF2B5EF4-FFF2-40B4-BE49-F238E27FC236}">
                  <a16:creationId xmlns:a16="http://schemas.microsoft.com/office/drawing/2014/main" id="{1D2A8E5A-BFF6-35A3-37D9-CF05D5F1DF7E}"/>
                </a:ext>
              </a:extLst>
            </p:cNvPr>
            <p:cNvGrpSpPr/>
            <p:nvPr/>
          </p:nvGrpSpPr>
          <p:grpSpPr>
            <a:xfrm>
              <a:off x="4717629" y="4539611"/>
              <a:ext cx="895384" cy="693662"/>
              <a:chOff x="4717629" y="4539611"/>
              <a:chExt cx="895384" cy="693662"/>
            </a:xfrm>
          </p:grpSpPr>
          <p:sp>
            <p:nvSpPr>
              <p:cNvPr id="30" name="Google Shape;2225;p37">
                <a:extLst>
                  <a:ext uri="{FF2B5EF4-FFF2-40B4-BE49-F238E27FC236}">
                    <a16:creationId xmlns:a16="http://schemas.microsoft.com/office/drawing/2014/main" id="{CE15C118-7678-10F5-89A1-9D617A755026}"/>
                  </a:ext>
                </a:extLst>
              </p:cNvPr>
              <p:cNvSpPr/>
              <p:nvPr/>
            </p:nvSpPr>
            <p:spPr>
              <a:xfrm>
                <a:off x="4717629" y="4539611"/>
                <a:ext cx="895384" cy="693662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226;p37">
                <a:extLst>
                  <a:ext uri="{FF2B5EF4-FFF2-40B4-BE49-F238E27FC236}">
                    <a16:creationId xmlns:a16="http://schemas.microsoft.com/office/drawing/2014/main" id="{DCE938B9-92A9-6CF6-5ADD-A277968298FC}"/>
                  </a:ext>
                </a:extLst>
              </p:cNvPr>
              <p:cNvSpPr txBox="1"/>
              <p:nvPr/>
            </p:nvSpPr>
            <p:spPr>
              <a:xfrm>
                <a:off x="4966470" y="4738746"/>
                <a:ext cx="393399" cy="49452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sz="32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</a:t>
                </a: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" name="Google Shape;2227;p37">
              <a:extLst>
                <a:ext uri="{FF2B5EF4-FFF2-40B4-BE49-F238E27FC236}">
                  <a16:creationId xmlns:a16="http://schemas.microsoft.com/office/drawing/2014/main" id="{CCF6BA70-0D77-FDC0-31E5-06DE7605A25B}"/>
                </a:ext>
              </a:extLst>
            </p:cNvPr>
            <p:cNvSpPr/>
            <p:nvPr/>
          </p:nvSpPr>
          <p:spPr>
            <a:xfrm rot="10629411">
              <a:off x="4993260" y="4745855"/>
              <a:ext cx="365773" cy="42799"/>
            </a:xfrm>
            <a:custGeom>
              <a:avLst/>
              <a:gdLst/>
              <a:ahLst/>
              <a:cxnLst/>
              <a:rect l="l" t="t" r="r" b="b"/>
              <a:pathLst>
                <a:path w="1177159" h="126124" extrusionOk="0">
                  <a:moveTo>
                    <a:pt x="0" y="94593"/>
                  </a:moveTo>
                  <a:lnTo>
                    <a:pt x="220718" y="0"/>
                  </a:lnTo>
                  <a:lnTo>
                    <a:pt x="430925" y="84083"/>
                  </a:lnTo>
                  <a:lnTo>
                    <a:pt x="599090" y="0"/>
                  </a:lnTo>
                  <a:lnTo>
                    <a:pt x="777766" y="84083"/>
                  </a:lnTo>
                  <a:lnTo>
                    <a:pt x="935421" y="10510"/>
                  </a:lnTo>
                  <a:lnTo>
                    <a:pt x="1177159" y="126124"/>
                  </a:ln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8" name="Google Shape;2228;p37">
              <a:extLst>
                <a:ext uri="{FF2B5EF4-FFF2-40B4-BE49-F238E27FC236}">
                  <a16:creationId xmlns:a16="http://schemas.microsoft.com/office/drawing/2014/main" id="{735ACFE0-49A1-7B19-8511-06F690792A1A}"/>
                </a:ext>
              </a:extLst>
            </p:cNvPr>
            <p:cNvCxnSpPr/>
            <p:nvPr/>
          </p:nvCxnSpPr>
          <p:spPr>
            <a:xfrm>
              <a:off x="5076284" y="4683163"/>
              <a:ext cx="44486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9" name="Google Shape;2229;p37">
              <a:extLst>
                <a:ext uri="{FF2B5EF4-FFF2-40B4-BE49-F238E27FC236}">
                  <a16:creationId xmlns:a16="http://schemas.microsoft.com/office/drawing/2014/main" id="{D6E7860F-DEE5-7BB2-654B-F7A7ED4513AD}"/>
                </a:ext>
              </a:extLst>
            </p:cNvPr>
            <p:cNvCxnSpPr/>
            <p:nvPr/>
          </p:nvCxnSpPr>
          <p:spPr>
            <a:xfrm>
              <a:off x="5200720" y="4683163"/>
              <a:ext cx="44486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32" name="Google Shape;2261;p37">
            <a:extLst>
              <a:ext uri="{FF2B5EF4-FFF2-40B4-BE49-F238E27FC236}">
                <a16:creationId xmlns:a16="http://schemas.microsoft.com/office/drawing/2014/main" id="{F9E1CE99-B9DD-522F-98B1-B378FAC3270A}"/>
              </a:ext>
            </a:extLst>
          </p:cNvPr>
          <p:cNvSpPr txBox="1"/>
          <p:nvPr/>
        </p:nvSpPr>
        <p:spPr>
          <a:xfrm>
            <a:off x="485870" y="4286579"/>
            <a:ext cx="1653541" cy="13233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「二酸化炭素」をきゅうしゅうすると、</a:t>
            </a:r>
            <a:endParaRPr lang="en-US" altLang="ja-JP" sz="1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</a:rPr>
              <a:t>「炭素」の形になって木の中へ</a:t>
            </a:r>
            <a:endParaRPr sz="1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34" name="Google Shape;2215;p37">
            <a:extLst>
              <a:ext uri="{FF2B5EF4-FFF2-40B4-BE49-F238E27FC236}">
                <a16:creationId xmlns:a16="http://schemas.microsoft.com/office/drawing/2014/main" id="{15F7A0DE-A7D0-280E-9E40-DB7F87A0B16A}"/>
              </a:ext>
            </a:extLst>
          </p:cNvPr>
          <p:cNvCxnSpPr>
            <a:cxnSpLocks/>
          </p:cNvCxnSpPr>
          <p:nvPr/>
        </p:nvCxnSpPr>
        <p:spPr>
          <a:xfrm>
            <a:off x="6383767" y="5347085"/>
            <a:ext cx="1379501" cy="333376"/>
          </a:xfrm>
          <a:prstGeom prst="straightConnector1">
            <a:avLst/>
          </a:prstGeom>
          <a:noFill/>
          <a:ln w="114300" cap="flat" cmpd="sng">
            <a:solidFill>
              <a:srgbClr val="833C0B"/>
            </a:solidFill>
            <a:prstDash val="solid"/>
            <a:miter lim="800000"/>
            <a:headEnd type="none" w="sm" len="sm"/>
            <a:tailEnd type="triangle" w="med" len="med"/>
          </a:ln>
        </p:spPr>
      </p:cxnSp>
      <p:sp>
        <p:nvSpPr>
          <p:cNvPr id="56" name="Google Shape;2261;p37">
            <a:extLst>
              <a:ext uri="{FF2B5EF4-FFF2-40B4-BE49-F238E27FC236}">
                <a16:creationId xmlns:a16="http://schemas.microsoft.com/office/drawing/2014/main" id="{AEB4316D-8D19-C396-9B51-62331E2B2D64}"/>
              </a:ext>
            </a:extLst>
          </p:cNvPr>
          <p:cNvSpPr txBox="1"/>
          <p:nvPr/>
        </p:nvSpPr>
        <p:spPr>
          <a:xfrm>
            <a:off x="6375829" y="4623102"/>
            <a:ext cx="1465279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木材で家具を作ると</a:t>
            </a:r>
            <a:endParaRPr lang="en-US" altLang="ja-JP" sz="1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0" name="グループ化 59">
            <a:extLst>
              <a:ext uri="{FF2B5EF4-FFF2-40B4-BE49-F238E27FC236}">
                <a16:creationId xmlns:a16="http://schemas.microsoft.com/office/drawing/2014/main" id="{59C0F961-9EB9-CF12-6568-BFA130E465CA}"/>
              </a:ext>
            </a:extLst>
          </p:cNvPr>
          <p:cNvGrpSpPr/>
          <p:nvPr/>
        </p:nvGrpSpPr>
        <p:grpSpPr>
          <a:xfrm>
            <a:off x="9339132" y="5224069"/>
            <a:ext cx="714381" cy="603825"/>
            <a:chOff x="7947799" y="5483106"/>
            <a:chExt cx="714381" cy="603825"/>
          </a:xfrm>
        </p:grpSpPr>
        <p:sp>
          <p:nvSpPr>
            <p:cNvPr id="61" name="円柱 60">
              <a:extLst>
                <a:ext uri="{FF2B5EF4-FFF2-40B4-BE49-F238E27FC236}">
                  <a16:creationId xmlns:a16="http://schemas.microsoft.com/office/drawing/2014/main" id="{04CD8D7C-A8AD-6693-2254-3324C79967CD}"/>
                </a:ext>
              </a:extLst>
            </p:cNvPr>
            <p:cNvSpPr/>
            <p:nvPr/>
          </p:nvSpPr>
          <p:spPr>
            <a:xfrm>
              <a:off x="8036555" y="5728648"/>
              <a:ext cx="211016" cy="335199"/>
            </a:xfrm>
            <a:prstGeom prst="can">
              <a:avLst/>
            </a:prstGeom>
            <a:solidFill>
              <a:srgbClr val="9A663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2" name="Google Shape;2237;p37">
              <a:extLst>
                <a:ext uri="{FF2B5EF4-FFF2-40B4-BE49-F238E27FC236}">
                  <a16:creationId xmlns:a16="http://schemas.microsoft.com/office/drawing/2014/main" id="{DECD423D-FBFA-3BCF-A8C3-77FF1DF30C17}"/>
                </a:ext>
              </a:extLst>
            </p:cNvPr>
            <p:cNvGrpSpPr/>
            <p:nvPr/>
          </p:nvGrpSpPr>
          <p:grpSpPr>
            <a:xfrm>
              <a:off x="7947799" y="5483106"/>
              <a:ext cx="714381" cy="603825"/>
              <a:chOff x="10139828" y="3980615"/>
              <a:chExt cx="714381" cy="603825"/>
            </a:xfrm>
          </p:grpSpPr>
          <p:sp>
            <p:nvSpPr>
              <p:cNvPr id="63" name="Google Shape;2238;p37">
                <a:extLst>
                  <a:ext uri="{FF2B5EF4-FFF2-40B4-BE49-F238E27FC236}">
                    <a16:creationId xmlns:a16="http://schemas.microsoft.com/office/drawing/2014/main" id="{A05E3BA8-F457-6C1B-3152-BA93E10A1148}"/>
                  </a:ext>
                </a:extLst>
              </p:cNvPr>
              <p:cNvSpPr/>
              <p:nvPr/>
            </p:nvSpPr>
            <p:spPr>
              <a:xfrm>
                <a:off x="10139828" y="3980615"/>
                <a:ext cx="714381" cy="553437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0" name="Google Shape;2239;p37">
                <a:extLst>
                  <a:ext uri="{FF2B5EF4-FFF2-40B4-BE49-F238E27FC236}">
                    <a16:creationId xmlns:a16="http://schemas.microsoft.com/office/drawing/2014/main" id="{23B2B1DA-752C-F1C7-73CB-553D1CE607F4}"/>
                  </a:ext>
                </a:extLst>
              </p:cNvPr>
              <p:cNvSpPr txBox="1"/>
              <p:nvPr/>
            </p:nvSpPr>
            <p:spPr>
              <a:xfrm>
                <a:off x="10336192" y="4184330"/>
                <a:ext cx="316048" cy="4001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sz="200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</a:t>
                </a:r>
                <a:endParaRPr sz="12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1" name="Google Shape;2240;p37">
                <a:extLst>
                  <a:ext uri="{FF2B5EF4-FFF2-40B4-BE49-F238E27FC236}">
                    <a16:creationId xmlns:a16="http://schemas.microsoft.com/office/drawing/2014/main" id="{0A85C611-61D1-273E-74BF-9009DCE47B01}"/>
                  </a:ext>
                </a:extLst>
              </p:cNvPr>
              <p:cNvSpPr/>
              <p:nvPr/>
            </p:nvSpPr>
            <p:spPr>
              <a:xfrm rot="10629411">
                <a:off x="10359740" y="4145166"/>
                <a:ext cx="291831" cy="34147"/>
              </a:xfrm>
              <a:custGeom>
                <a:avLst/>
                <a:gdLst/>
                <a:ahLst/>
                <a:cxnLst/>
                <a:rect l="l" t="t" r="r" b="b"/>
                <a:pathLst>
                  <a:path w="1177159" h="126124" extrusionOk="0">
                    <a:moveTo>
                      <a:pt x="0" y="94593"/>
                    </a:moveTo>
                    <a:lnTo>
                      <a:pt x="220718" y="0"/>
                    </a:lnTo>
                    <a:lnTo>
                      <a:pt x="430925" y="84083"/>
                    </a:lnTo>
                    <a:lnTo>
                      <a:pt x="599090" y="0"/>
                    </a:lnTo>
                    <a:lnTo>
                      <a:pt x="777766" y="84083"/>
                    </a:lnTo>
                    <a:lnTo>
                      <a:pt x="935421" y="10510"/>
                    </a:lnTo>
                    <a:lnTo>
                      <a:pt x="1177159" y="126124"/>
                    </a:lnTo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2242" name="Google Shape;2241;p37">
                <a:extLst>
                  <a:ext uri="{FF2B5EF4-FFF2-40B4-BE49-F238E27FC236}">
                    <a16:creationId xmlns:a16="http://schemas.microsoft.com/office/drawing/2014/main" id="{D77C720E-DC24-4E04-8B4E-583798BBB885}"/>
                  </a:ext>
                </a:extLst>
              </p:cNvPr>
              <p:cNvCxnSpPr/>
              <p:nvPr/>
            </p:nvCxnSpPr>
            <p:spPr>
              <a:xfrm>
                <a:off x="10425981" y="4095147"/>
                <a:ext cx="35493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265" name="Google Shape;2242;p37">
                <a:extLst>
                  <a:ext uri="{FF2B5EF4-FFF2-40B4-BE49-F238E27FC236}">
                    <a16:creationId xmlns:a16="http://schemas.microsoft.com/office/drawing/2014/main" id="{C2CEB261-0C11-67DA-4648-7C134733E3C8}"/>
                  </a:ext>
                </a:extLst>
              </p:cNvPr>
              <p:cNvCxnSpPr/>
              <p:nvPr/>
            </p:nvCxnSpPr>
            <p:spPr>
              <a:xfrm>
                <a:off x="10525262" y="4095147"/>
                <a:ext cx="35493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</p:grpSp>
      </p:grpSp>
      <p:sp>
        <p:nvSpPr>
          <p:cNvPr id="2266" name="Google Shape;2261;p37">
            <a:extLst>
              <a:ext uri="{FF2B5EF4-FFF2-40B4-BE49-F238E27FC236}">
                <a16:creationId xmlns:a16="http://schemas.microsoft.com/office/drawing/2014/main" id="{611E278C-AEEB-56FA-8F98-46A783F8DA95}"/>
              </a:ext>
            </a:extLst>
          </p:cNvPr>
          <p:cNvSpPr txBox="1"/>
          <p:nvPr/>
        </p:nvSpPr>
        <p:spPr>
          <a:xfrm>
            <a:off x="10427731" y="5268172"/>
            <a:ext cx="1465279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家具の中に</a:t>
            </a:r>
            <a:endParaRPr lang="en-US" altLang="ja-JP" sz="1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</a:rPr>
              <a:t>ずっと</a:t>
            </a:r>
            <a:endParaRPr lang="en-US" altLang="ja-JP" sz="16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</a:rPr>
              <a:t>封じ込める</a:t>
            </a:r>
            <a:endParaRPr lang="en-US" altLang="ja-JP" sz="1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角丸四角形 96">
            <a:extLst>
              <a:ext uri="{FF2B5EF4-FFF2-40B4-BE49-F238E27FC236}">
                <a16:creationId xmlns:a16="http://schemas.microsoft.com/office/drawing/2014/main" id="{639BD491-A5E5-4707-8645-BA5ADFFAFF4D}"/>
              </a:ext>
            </a:extLst>
          </p:cNvPr>
          <p:cNvSpPr/>
          <p:nvPr/>
        </p:nvSpPr>
        <p:spPr>
          <a:xfrm>
            <a:off x="9439095" y="5543125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テキスト ボックス 86">
            <a:extLst>
              <a:ext uri="{FF2B5EF4-FFF2-40B4-BE49-F238E27FC236}">
                <a16:creationId xmlns:a16="http://schemas.microsoft.com/office/drawing/2014/main" id="{1F87000A-8FA5-43C3-88E2-62DC54FFBF7A}"/>
              </a:ext>
            </a:extLst>
          </p:cNvPr>
          <p:cNvSpPr txBox="1"/>
          <p:nvPr/>
        </p:nvSpPr>
        <p:spPr>
          <a:xfrm>
            <a:off x="1867912" y="66701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88" name="テキスト ボックス 87">
            <a:extLst>
              <a:ext uri="{FF2B5EF4-FFF2-40B4-BE49-F238E27FC236}">
                <a16:creationId xmlns:a16="http://schemas.microsoft.com/office/drawing/2014/main" id="{64933BD0-B75B-4E74-90D3-6B6F4FDF2C36}"/>
              </a:ext>
            </a:extLst>
          </p:cNvPr>
          <p:cNvSpPr txBox="1"/>
          <p:nvPr/>
        </p:nvSpPr>
        <p:spPr>
          <a:xfrm>
            <a:off x="3086241" y="667018"/>
            <a:ext cx="93801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89" name="テキスト ボックス 88">
            <a:extLst>
              <a:ext uri="{FF2B5EF4-FFF2-40B4-BE49-F238E27FC236}">
                <a16:creationId xmlns:a16="http://schemas.microsoft.com/office/drawing/2014/main" id="{14D4A6E6-139E-411C-89CD-7265EE83075C}"/>
              </a:ext>
            </a:extLst>
          </p:cNvPr>
          <p:cNvSpPr txBox="1"/>
          <p:nvPr/>
        </p:nvSpPr>
        <p:spPr>
          <a:xfrm>
            <a:off x="6318503" y="66701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90" name="テキスト ボックス 89">
            <a:extLst>
              <a:ext uri="{FF2B5EF4-FFF2-40B4-BE49-F238E27FC236}">
                <a16:creationId xmlns:a16="http://schemas.microsoft.com/office/drawing/2014/main" id="{3C46BE3B-B176-47CD-ABE2-2326980BAF91}"/>
              </a:ext>
            </a:extLst>
          </p:cNvPr>
          <p:cNvSpPr txBox="1"/>
          <p:nvPr/>
        </p:nvSpPr>
        <p:spPr>
          <a:xfrm>
            <a:off x="978398" y="139316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おん</a:t>
            </a:r>
          </a:p>
        </p:txBody>
      </p:sp>
      <p:sp>
        <p:nvSpPr>
          <p:cNvPr id="91" name="テキスト ボックス 90">
            <a:extLst>
              <a:ext uri="{FF2B5EF4-FFF2-40B4-BE49-F238E27FC236}">
                <a16:creationId xmlns:a16="http://schemas.microsoft.com/office/drawing/2014/main" id="{49F6958F-8F6A-4C9E-8C87-850D6B1BA82E}"/>
              </a:ext>
            </a:extLst>
          </p:cNvPr>
          <p:cNvSpPr txBox="1"/>
          <p:nvPr/>
        </p:nvSpPr>
        <p:spPr>
          <a:xfrm>
            <a:off x="2315093" y="139841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</a:t>
            </a:r>
          </a:p>
        </p:txBody>
      </p:sp>
      <p:sp>
        <p:nvSpPr>
          <p:cNvPr id="92" name="テキスト ボックス 91">
            <a:extLst>
              <a:ext uri="{FF2B5EF4-FFF2-40B4-BE49-F238E27FC236}">
                <a16:creationId xmlns:a16="http://schemas.microsoft.com/office/drawing/2014/main" id="{32D6FDA1-3AD6-4D98-AED7-3A7A0BAE00AF}"/>
              </a:ext>
            </a:extLst>
          </p:cNvPr>
          <p:cNvSpPr txBox="1"/>
          <p:nvPr/>
        </p:nvSpPr>
        <p:spPr>
          <a:xfrm>
            <a:off x="3077729" y="1398411"/>
            <a:ext cx="99222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げんいん</a:t>
            </a:r>
          </a:p>
        </p:txBody>
      </p:sp>
      <p:sp>
        <p:nvSpPr>
          <p:cNvPr id="93" name="テキスト ボックス 92">
            <a:extLst>
              <a:ext uri="{FF2B5EF4-FFF2-40B4-BE49-F238E27FC236}">
                <a16:creationId xmlns:a16="http://schemas.microsoft.com/office/drawing/2014/main" id="{32CD694B-2C7D-42FE-9B55-DF9FFDEC4EB5}"/>
              </a:ext>
            </a:extLst>
          </p:cNvPr>
          <p:cNvSpPr txBox="1"/>
          <p:nvPr/>
        </p:nvSpPr>
        <p:spPr>
          <a:xfrm>
            <a:off x="2243558" y="213759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なか</a:t>
            </a:r>
          </a:p>
        </p:txBody>
      </p:sp>
      <p:sp>
        <p:nvSpPr>
          <p:cNvPr id="94" name="テキスト ボックス 93">
            <a:extLst>
              <a:ext uri="{FF2B5EF4-FFF2-40B4-BE49-F238E27FC236}">
                <a16:creationId xmlns:a16="http://schemas.microsoft.com/office/drawing/2014/main" id="{0FC13A4E-0010-411D-9808-34F515A0E48F}"/>
              </a:ext>
            </a:extLst>
          </p:cNvPr>
          <p:cNvSpPr txBox="1"/>
          <p:nvPr/>
        </p:nvSpPr>
        <p:spPr>
          <a:xfrm>
            <a:off x="3050883" y="213759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ふう</a:t>
            </a:r>
          </a:p>
        </p:txBody>
      </p:sp>
      <p:sp>
        <p:nvSpPr>
          <p:cNvPr id="95" name="テキスト ボックス 94">
            <a:extLst>
              <a:ext uri="{FF2B5EF4-FFF2-40B4-BE49-F238E27FC236}">
                <a16:creationId xmlns:a16="http://schemas.microsoft.com/office/drawing/2014/main" id="{361BB9E2-9C5B-4366-8562-5F2C4F5F6639}"/>
              </a:ext>
            </a:extLst>
          </p:cNvPr>
          <p:cNvSpPr txBox="1"/>
          <p:nvPr/>
        </p:nvSpPr>
        <p:spPr>
          <a:xfrm>
            <a:off x="3931565" y="213759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こ</a:t>
            </a:r>
          </a:p>
        </p:txBody>
      </p:sp>
      <p:sp>
        <p:nvSpPr>
          <p:cNvPr id="96" name="テキスト ボックス 95">
            <a:extLst>
              <a:ext uri="{FF2B5EF4-FFF2-40B4-BE49-F238E27FC236}">
                <a16:creationId xmlns:a16="http://schemas.microsoft.com/office/drawing/2014/main" id="{19CBF0CD-6E72-42A8-9E05-60D8D219B09E}"/>
              </a:ext>
            </a:extLst>
          </p:cNvPr>
          <p:cNvSpPr txBox="1"/>
          <p:nvPr/>
        </p:nvSpPr>
        <p:spPr>
          <a:xfrm>
            <a:off x="857154" y="4178263"/>
            <a:ext cx="163794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にさんかたんそ</a:t>
            </a:r>
          </a:p>
        </p:txBody>
      </p:sp>
      <p:sp>
        <p:nvSpPr>
          <p:cNvPr id="97" name="テキスト ボックス 96">
            <a:extLst>
              <a:ext uri="{FF2B5EF4-FFF2-40B4-BE49-F238E27FC236}">
                <a16:creationId xmlns:a16="http://schemas.microsoft.com/office/drawing/2014/main" id="{18F70533-0910-4E24-B125-0A24A6B1C5D0}"/>
              </a:ext>
            </a:extLst>
          </p:cNvPr>
          <p:cNvSpPr txBox="1"/>
          <p:nvPr/>
        </p:nvSpPr>
        <p:spPr>
          <a:xfrm>
            <a:off x="1443532" y="4883602"/>
            <a:ext cx="7453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かたち</a:t>
            </a:r>
          </a:p>
        </p:txBody>
      </p:sp>
      <p:sp>
        <p:nvSpPr>
          <p:cNvPr id="107" name="テキスト ボックス 106">
            <a:extLst>
              <a:ext uri="{FF2B5EF4-FFF2-40B4-BE49-F238E27FC236}">
                <a16:creationId xmlns:a16="http://schemas.microsoft.com/office/drawing/2014/main" id="{335B7055-5FA0-4EAB-A209-C3160F68E686}"/>
              </a:ext>
            </a:extLst>
          </p:cNvPr>
          <p:cNvSpPr txBox="1"/>
          <p:nvPr/>
        </p:nvSpPr>
        <p:spPr>
          <a:xfrm>
            <a:off x="7055259" y="4529557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かぐ</a:t>
            </a:r>
          </a:p>
        </p:txBody>
      </p:sp>
      <p:sp>
        <p:nvSpPr>
          <p:cNvPr id="108" name="テキスト ボックス 107">
            <a:extLst>
              <a:ext uri="{FF2B5EF4-FFF2-40B4-BE49-F238E27FC236}">
                <a16:creationId xmlns:a16="http://schemas.microsoft.com/office/drawing/2014/main" id="{40A6D047-5AE4-4B08-9681-17A23C51E786}"/>
              </a:ext>
            </a:extLst>
          </p:cNvPr>
          <p:cNvSpPr txBox="1"/>
          <p:nvPr/>
        </p:nvSpPr>
        <p:spPr>
          <a:xfrm>
            <a:off x="6356649" y="5057074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つく</a:t>
            </a:r>
          </a:p>
        </p:txBody>
      </p:sp>
      <p:sp>
        <p:nvSpPr>
          <p:cNvPr id="109" name="角丸四角形 96">
            <a:extLst>
              <a:ext uri="{FF2B5EF4-FFF2-40B4-BE49-F238E27FC236}">
                <a16:creationId xmlns:a16="http://schemas.microsoft.com/office/drawing/2014/main" id="{F20890D7-D09F-4BAF-8CD3-509EEFBEE58B}"/>
              </a:ext>
            </a:extLst>
          </p:cNvPr>
          <p:cNvSpPr/>
          <p:nvPr/>
        </p:nvSpPr>
        <p:spPr>
          <a:xfrm>
            <a:off x="9575060" y="536678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F11AFF91-D9D8-491A-B2AB-C12404A4ED98}"/>
              </a:ext>
            </a:extLst>
          </p:cNvPr>
          <p:cNvSpPr txBox="1"/>
          <p:nvPr/>
        </p:nvSpPr>
        <p:spPr>
          <a:xfrm>
            <a:off x="9515007" y="499673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11" name="角丸四角形 355">
            <a:hlinkClick r:id="rId6" action="ppaction://hlinksldjump"/>
            <a:extLst>
              <a:ext uri="{FF2B5EF4-FFF2-40B4-BE49-F238E27FC236}">
                <a16:creationId xmlns:a16="http://schemas.microsoft.com/office/drawing/2014/main" id="{744B016A-F741-C655-D289-9917814B5D58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2" name="Google Shape;2562;p41">
            <a:hlinkClick r:id="rId7" action="ppaction://hlinksldjump"/>
            <a:extLst>
              <a:ext uri="{FF2B5EF4-FFF2-40B4-BE49-F238E27FC236}">
                <a16:creationId xmlns:a16="http://schemas.microsoft.com/office/drawing/2014/main" id="{68ECDAE5-2F0B-7005-D4A0-7BB301299D82}"/>
              </a:ext>
            </a:extLst>
          </p:cNvPr>
          <p:cNvSpPr txBox="1"/>
          <p:nvPr/>
        </p:nvSpPr>
        <p:spPr>
          <a:xfrm>
            <a:off x="10667744" y="260139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13" name="グループ化 112">
            <a:extLst>
              <a:ext uri="{FF2B5EF4-FFF2-40B4-BE49-F238E27FC236}">
                <a16:creationId xmlns:a16="http://schemas.microsoft.com/office/drawing/2014/main" id="{60C81149-69A2-147F-E6AD-03A2E52525C5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BBB388F7-B3C7-09C2-C0EA-A41AA8BD07CA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直線コネクタ 114">
              <a:extLst>
                <a:ext uri="{FF2B5EF4-FFF2-40B4-BE49-F238E27FC236}">
                  <a16:creationId xmlns:a16="http://schemas.microsoft.com/office/drawing/2014/main" id="{8F537575-240E-13F2-36DB-BCF5BE48D09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直線コネクタ 115">
              <a:extLst>
                <a:ext uri="{FF2B5EF4-FFF2-40B4-BE49-F238E27FC236}">
                  <a16:creationId xmlns:a16="http://schemas.microsoft.com/office/drawing/2014/main" id="{B36A397F-096A-7810-067D-BBA340B11C24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直線コネクタ 116">
              <a:extLst>
                <a:ext uri="{FF2B5EF4-FFF2-40B4-BE49-F238E27FC236}">
                  <a16:creationId xmlns:a16="http://schemas.microsoft.com/office/drawing/2014/main" id="{FBD997BD-F06D-89C6-78E7-F2AB76320F5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6789365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3" name="Google Shape;2373;p3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3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39"/>
          <p:cNvSpPr txBox="1"/>
          <p:nvPr/>
        </p:nvSpPr>
        <p:spPr>
          <a:xfrm>
            <a:off x="3928784" y="3849552"/>
            <a:ext cx="5805900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ぼくは</a:t>
            </a: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小さいから、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少しだけね。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39"/>
          <p:cNvSpPr txBox="1"/>
          <p:nvPr/>
        </p:nvSpPr>
        <p:spPr>
          <a:xfrm>
            <a:off x="940000" y="642791"/>
            <a:ext cx="8598000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家や家具など、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木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で作った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ものを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長く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使う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ことは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、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実は、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地球の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温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だん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化防止に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役立って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いるんだ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82" name="グループ化 2381">
            <a:extLst>
              <a:ext uri="{FF2B5EF4-FFF2-40B4-BE49-F238E27FC236}">
                <a16:creationId xmlns:a16="http://schemas.microsoft.com/office/drawing/2014/main" id="{B6591480-8492-4317-BB15-7C1DE158F7C3}"/>
              </a:ext>
            </a:extLst>
          </p:cNvPr>
          <p:cNvGrpSpPr/>
          <p:nvPr/>
        </p:nvGrpSpPr>
        <p:grpSpPr>
          <a:xfrm>
            <a:off x="2096390" y="3427712"/>
            <a:ext cx="1766820" cy="2028346"/>
            <a:chOff x="8070158" y="2794362"/>
            <a:chExt cx="1766820" cy="2028346"/>
          </a:xfrm>
        </p:grpSpPr>
        <p:sp>
          <p:nvSpPr>
            <p:cNvPr id="2383" name="直方体 2382">
              <a:extLst>
                <a:ext uri="{FF2B5EF4-FFF2-40B4-BE49-F238E27FC236}">
                  <a16:creationId xmlns:a16="http://schemas.microsoft.com/office/drawing/2014/main" id="{E1152911-EC80-FA1C-0FBF-A1ED167CFD0B}"/>
                </a:ext>
              </a:extLst>
            </p:cNvPr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4" name="直方体 2383">
              <a:extLst>
                <a:ext uri="{FF2B5EF4-FFF2-40B4-BE49-F238E27FC236}">
                  <a16:creationId xmlns:a16="http://schemas.microsoft.com/office/drawing/2014/main" id="{D8FA1932-4737-1C4C-CB8A-DAFC35342463}"/>
                </a:ext>
              </a:extLst>
            </p:cNvPr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5" name="直方体 2384">
              <a:extLst>
                <a:ext uri="{FF2B5EF4-FFF2-40B4-BE49-F238E27FC236}">
                  <a16:creationId xmlns:a16="http://schemas.microsoft.com/office/drawing/2014/main" id="{224B4F0D-8FFE-E8FD-F4E7-93656110AC87}"/>
                </a:ext>
              </a:extLst>
            </p:cNvPr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386" name="グループ化 2385">
              <a:extLst>
                <a:ext uri="{FF2B5EF4-FFF2-40B4-BE49-F238E27FC236}">
                  <a16:creationId xmlns:a16="http://schemas.microsoft.com/office/drawing/2014/main" id="{09F1A7A2-A7F6-C39F-AA52-E012406EAF4F}"/>
                </a:ext>
              </a:extLst>
            </p:cNvPr>
            <p:cNvGrpSpPr/>
            <p:nvPr/>
          </p:nvGrpSpPr>
          <p:grpSpPr>
            <a:xfrm rot="21398860" flipH="1">
              <a:off x="9144152" y="3118235"/>
              <a:ext cx="252849" cy="44402"/>
              <a:chOff x="9099792" y="3872469"/>
              <a:chExt cx="840076" cy="147521"/>
            </a:xfrm>
          </p:grpSpPr>
          <p:sp>
            <p:nvSpPr>
              <p:cNvPr id="2388" name="Google Shape;749;p20">
                <a:extLst>
                  <a:ext uri="{FF2B5EF4-FFF2-40B4-BE49-F238E27FC236}">
                    <a16:creationId xmlns:a16="http://schemas.microsoft.com/office/drawing/2014/main" id="{9EDB33E5-BCD0-ED18-070D-31B2F1EAC1E3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9" name="Google Shape;749;p20">
                <a:extLst>
                  <a:ext uri="{FF2B5EF4-FFF2-40B4-BE49-F238E27FC236}">
                    <a16:creationId xmlns:a16="http://schemas.microsoft.com/office/drawing/2014/main" id="{FB425BC7-2421-8A6B-E58C-CB39FF3D6B14}"/>
                  </a:ext>
                </a:extLst>
              </p:cNvPr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87" name="Google Shape;749;p20">
              <a:extLst>
                <a:ext uri="{FF2B5EF4-FFF2-40B4-BE49-F238E27FC236}">
                  <a16:creationId xmlns:a16="http://schemas.microsoft.com/office/drawing/2014/main" id="{59D90E44-57F7-E8F1-CF83-37D8BF5325D9}"/>
                </a:ext>
              </a:extLst>
            </p:cNvPr>
            <p:cNvSpPr/>
            <p:nvPr/>
          </p:nvSpPr>
          <p:spPr>
            <a:xfrm rot="21398860">
              <a:off x="9248334" y="3302587"/>
              <a:ext cx="45719" cy="45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2408;p39"/>
          <p:cNvGrpSpPr>
            <a:grpSpLocks noChangeAspect="1"/>
          </p:cNvGrpSpPr>
          <p:nvPr/>
        </p:nvGrpSpPr>
        <p:grpSpPr>
          <a:xfrm>
            <a:off x="2329997" y="3614613"/>
            <a:ext cx="750860" cy="581961"/>
            <a:chOff x="10139830" y="3980613"/>
            <a:chExt cx="717232" cy="555898"/>
          </a:xfrm>
        </p:grpSpPr>
        <p:sp>
          <p:nvSpPr>
            <p:cNvPr id="48" name="Google Shape;2409;p39"/>
            <p:cNvSpPr/>
            <p:nvPr/>
          </p:nvSpPr>
          <p:spPr>
            <a:xfrm>
              <a:off x="10139830" y="3980613"/>
              <a:ext cx="717232" cy="555898"/>
            </a:xfrm>
            <a:custGeom>
              <a:avLst/>
              <a:gdLst/>
              <a:ahLst/>
              <a:cxnLst/>
              <a:rect l="l" t="t" r="r" b="b"/>
              <a:pathLst>
                <a:path w="5737860" h="3131820" extrusionOk="0">
                  <a:moveTo>
                    <a:pt x="1154430" y="537210"/>
                  </a:moveTo>
                  <a:lnTo>
                    <a:pt x="0" y="1337310"/>
                  </a:lnTo>
                  <a:lnTo>
                    <a:pt x="880110" y="1725930"/>
                  </a:lnTo>
                  <a:lnTo>
                    <a:pt x="1097280" y="2548890"/>
                  </a:lnTo>
                  <a:lnTo>
                    <a:pt x="2011680" y="3108960"/>
                  </a:lnTo>
                  <a:lnTo>
                    <a:pt x="2343150" y="2948940"/>
                  </a:lnTo>
                  <a:lnTo>
                    <a:pt x="3303270" y="3131820"/>
                  </a:lnTo>
                  <a:lnTo>
                    <a:pt x="4103370" y="3131820"/>
                  </a:lnTo>
                  <a:lnTo>
                    <a:pt x="4572000" y="2286000"/>
                  </a:lnTo>
                  <a:lnTo>
                    <a:pt x="5737860" y="1680210"/>
                  </a:lnTo>
                  <a:lnTo>
                    <a:pt x="4960620" y="1131570"/>
                  </a:lnTo>
                  <a:lnTo>
                    <a:pt x="4994910" y="628650"/>
                  </a:lnTo>
                  <a:lnTo>
                    <a:pt x="4046220" y="171450"/>
                  </a:lnTo>
                  <a:lnTo>
                    <a:pt x="2777490" y="331470"/>
                  </a:lnTo>
                  <a:lnTo>
                    <a:pt x="2491740" y="0"/>
                  </a:lnTo>
                  <a:lnTo>
                    <a:pt x="1440180" y="251460"/>
                  </a:lnTo>
                  <a:lnTo>
                    <a:pt x="1154430" y="537210"/>
                  </a:lnTo>
                  <a:close/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2410;p39"/>
            <p:cNvSpPr txBox="1"/>
            <p:nvPr/>
          </p:nvSpPr>
          <p:spPr>
            <a:xfrm>
              <a:off x="10336191" y="4184330"/>
              <a:ext cx="315900" cy="224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</a:t>
              </a:r>
              <a:endParaRPr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2411;p39"/>
            <p:cNvSpPr/>
            <p:nvPr/>
          </p:nvSpPr>
          <p:spPr>
            <a:xfrm rot="10626524">
              <a:off x="10359917" y="4145340"/>
              <a:ext cx="291718" cy="34090"/>
            </a:xfrm>
            <a:custGeom>
              <a:avLst/>
              <a:gdLst/>
              <a:ahLst/>
              <a:cxnLst/>
              <a:rect l="l" t="t" r="r" b="b"/>
              <a:pathLst>
                <a:path w="1177159" h="126124" extrusionOk="0">
                  <a:moveTo>
                    <a:pt x="0" y="94593"/>
                  </a:moveTo>
                  <a:lnTo>
                    <a:pt x="220718" y="0"/>
                  </a:lnTo>
                  <a:lnTo>
                    <a:pt x="430925" y="84083"/>
                  </a:lnTo>
                  <a:lnTo>
                    <a:pt x="599090" y="0"/>
                  </a:lnTo>
                  <a:lnTo>
                    <a:pt x="777766" y="84083"/>
                  </a:lnTo>
                  <a:lnTo>
                    <a:pt x="935421" y="10510"/>
                  </a:lnTo>
                  <a:lnTo>
                    <a:pt x="1177159" y="126124"/>
                  </a:lnTo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51" name="Google Shape;2412;p39"/>
            <p:cNvCxnSpPr/>
            <p:nvPr/>
          </p:nvCxnSpPr>
          <p:spPr>
            <a:xfrm>
              <a:off x="10425981" y="4095147"/>
              <a:ext cx="35400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2" name="Google Shape;2413;p39"/>
            <p:cNvCxnSpPr/>
            <p:nvPr/>
          </p:nvCxnSpPr>
          <p:spPr>
            <a:xfrm>
              <a:off x="10525262" y="4095147"/>
              <a:ext cx="35400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63" name="Google Shape;2408;p39">
            <a:extLst>
              <a:ext uri="{FF2B5EF4-FFF2-40B4-BE49-F238E27FC236}">
                <a16:creationId xmlns:a16="http://schemas.microsoft.com/office/drawing/2014/main" id="{5E5C433E-8838-5D91-FB6E-8E47FB906F74}"/>
              </a:ext>
            </a:extLst>
          </p:cNvPr>
          <p:cNvGrpSpPr>
            <a:grpSpLocks noChangeAspect="1"/>
          </p:cNvGrpSpPr>
          <p:nvPr/>
        </p:nvGrpSpPr>
        <p:grpSpPr>
          <a:xfrm>
            <a:off x="2657189" y="4813237"/>
            <a:ext cx="750860" cy="581961"/>
            <a:chOff x="10139830" y="3980613"/>
            <a:chExt cx="717232" cy="555898"/>
          </a:xfrm>
        </p:grpSpPr>
        <p:sp>
          <p:nvSpPr>
            <p:cNvPr id="2368" name="Google Shape;2409;p39">
              <a:extLst>
                <a:ext uri="{FF2B5EF4-FFF2-40B4-BE49-F238E27FC236}">
                  <a16:creationId xmlns:a16="http://schemas.microsoft.com/office/drawing/2014/main" id="{B7977A58-F2BC-594D-B16D-2FFD07204899}"/>
                </a:ext>
              </a:extLst>
            </p:cNvPr>
            <p:cNvSpPr/>
            <p:nvPr/>
          </p:nvSpPr>
          <p:spPr>
            <a:xfrm>
              <a:off x="10139830" y="3980613"/>
              <a:ext cx="717232" cy="555898"/>
            </a:xfrm>
            <a:custGeom>
              <a:avLst/>
              <a:gdLst/>
              <a:ahLst/>
              <a:cxnLst/>
              <a:rect l="l" t="t" r="r" b="b"/>
              <a:pathLst>
                <a:path w="5737860" h="3131820" extrusionOk="0">
                  <a:moveTo>
                    <a:pt x="1154430" y="537210"/>
                  </a:moveTo>
                  <a:lnTo>
                    <a:pt x="0" y="1337310"/>
                  </a:lnTo>
                  <a:lnTo>
                    <a:pt x="880110" y="1725930"/>
                  </a:lnTo>
                  <a:lnTo>
                    <a:pt x="1097280" y="2548890"/>
                  </a:lnTo>
                  <a:lnTo>
                    <a:pt x="2011680" y="3108960"/>
                  </a:lnTo>
                  <a:lnTo>
                    <a:pt x="2343150" y="2948940"/>
                  </a:lnTo>
                  <a:lnTo>
                    <a:pt x="3303270" y="3131820"/>
                  </a:lnTo>
                  <a:lnTo>
                    <a:pt x="4103370" y="3131820"/>
                  </a:lnTo>
                  <a:lnTo>
                    <a:pt x="4572000" y="2286000"/>
                  </a:lnTo>
                  <a:lnTo>
                    <a:pt x="5737860" y="1680210"/>
                  </a:lnTo>
                  <a:lnTo>
                    <a:pt x="4960620" y="1131570"/>
                  </a:lnTo>
                  <a:lnTo>
                    <a:pt x="4994910" y="628650"/>
                  </a:lnTo>
                  <a:lnTo>
                    <a:pt x="4046220" y="171450"/>
                  </a:lnTo>
                  <a:lnTo>
                    <a:pt x="2777490" y="331470"/>
                  </a:lnTo>
                  <a:lnTo>
                    <a:pt x="2491740" y="0"/>
                  </a:lnTo>
                  <a:lnTo>
                    <a:pt x="1440180" y="251460"/>
                  </a:lnTo>
                  <a:lnTo>
                    <a:pt x="1154430" y="537210"/>
                  </a:lnTo>
                  <a:close/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9" name="Google Shape;2410;p39">
              <a:extLst>
                <a:ext uri="{FF2B5EF4-FFF2-40B4-BE49-F238E27FC236}">
                  <a16:creationId xmlns:a16="http://schemas.microsoft.com/office/drawing/2014/main" id="{CA7BFB0F-7F77-B029-2028-67F201FEBB82}"/>
                </a:ext>
              </a:extLst>
            </p:cNvPr>
            <p:cNvSpPr txBox="1"/>
            <p:nvPr/>
          </p:nvSpPr>
          <p:spPr>
            <a:xfrm>
              <a:off x="10336191" y="4184330"/>
              <a:ext cx="315900" cy="224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</a:t>
              </a:r>
              <a:endParaRPr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0" name="Google Shape;2411;p39">
              <a:extLst>
                <a:ext uri="{FF2B5EF4-FFF2-40B4-BE49-F238E27FC236}">
                  <a16:creationId xmlns:a16="http://schemas.microsoft.com/office/drawing/2014/main" id="{800A4EBD-BC1B-1555-93A5-CCA44C76DC7F}"/>
                </a:ext>
              </a:extLst>
            </p:cNvPr>
            <p:cNvSpPr/>
            <p:nvPr/>
          </p:nvSpPr>
          <p:spPr>
            <a:xfrm rot="10626524">
              <a:off x="10359917" y="4145340"/>
              <a:ext cx="291718" cy="34090"/>
            </a:xfrm>
            <a:custGeom>
              <a:avLst/>
              <a:gdLst/>
              <a:ahLst/>
              <a:cxnLst/>
              <a:rect l="l" t="t" r="r" b="b"/>
              <a:pathLst>
                <a:path w="1177159" h="126124" extrusionOk="0">
                  <a:moveTo>
                    <a:pt x="0" y="94593"/>
                  </a:moveTo>
                  <a:lnTo>
                    <a:pt x="220718" y="0"/>
                  </a:lnTo>
                  <a:lnTo>
                    <a:pt x="430925" y="84083"/>
                  </a:lnTo>
                  <a:lnTo>
                    <a:pt x="599090" y="0"/>
                  </a:lnTo>
                  <a:lnTo>
                    <a:pt x="777766" y="84083"/>
                  </a:lnTo>
                  <a:lnTo>
                    <a:pt x="935421" y="10510"/>
                  </a:lnTo>
                  <a:lnTo>
                    <a:pt x="1177159" y="126124"/>
                  </a:lnTo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371" name="Google Shape;2412;p39">
              <a:extLst>
                <a:ext uri="{FF2B5EF4-FFF2-40B4-BE49-F238E27FC236}">
                  <a16:creationId xmlns:a16="http://schemas.microsoft.com/office/drawing/2014/main" id="{D7499774-CF91-8E1B-C3EA-E49220C41831}"/>
                </a:ext>
              </a:extLst>
            </p:cNvPr>
            <p:cNvCxnSpPr/>
            <p:nvPr/>
          </p:nvCxnSpPr>
          <p:spPr>
            <a:xfrm>
              <a:off x="10425981" y="4095147"/>
              <a:ext cx="35400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72" name="Google Shape;2413;p39">
              <a:extLst>
                <a:ext uri="{FF2B5EF4-FFF2-40B4-BE49-F238E27FC236}">
                  <a16:creationId xmlns:a16="http://schemas.microsoft.com/office/drawing/2014/main" id="{DE1572CB-66F9-6391-9DC3-1B79E60467DD}"/>
                </a:ext>
              </a:extLst>
            </p:cNvPr>
            <p:cNvCxnSpPr/>
            <p:nvPr/>
          </p:nvCxnSpPr>
          <p:spPr>
            <a:xfrm>
              <a:off x="10525262" y="4095147"/>
              <a:ext cx="35400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3" name="Google Shape;2381;p39">
            <a:extLst>
              <a:ext uri="{FF2B5EF4-FFF2-40B4-BE49-F238E27FC236}">
                <a16:creationId xmlns:a16="http://schemas.microsoft.com/office/drawing/2014/main" id="{586FC80B-2C96-0A2C-C473-674BB41303E7}"/>
              </a:ext>
            </a:extLst>
          </p:cNvPr>
          <p:cNvSpPr txBox="1"/>
          <p:nvPr/>
        </p:nvSpPr>
        <p:spPr>
          <a:xfrm>
            <a:off x="6954017" y="5445499"/>
            <a:ext cx="4745036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むずかしかったかな？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" name="テキスト ボックス 33">
            <a:extLst>
              <a:ext uri="{FF2B5EF4-FFF2-40B4-BE49-F238E27FC236}">
                <a16:creationId xmlns:a16="http://schemas.microsoft.com/office/drawing/2014/main" id="{463C50A3-1CF3-4DED-8C7D-C49811AACDD3}"/>
              </a:ext>
            </a:extLst>
          </p:cNvPr>
          <p:cNvSpPr txBox="1"/>
          <p:nvPr/>
        </p:nvSpPr>
        <p:spPr>
          <a:xfrm>
            <a:off x="1013221" y="66567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いえ</a:t>
            </a:r>
          </a:p>
        </p:txBody>
      </p:sp>
      <p:sp>
        <p:nvSpPr>
          <p:cNvPr id="35" name="テキスト ボックス 34">
            <a:extLst>
              <a:ext uri="{FF2B5EF4-FFF2-40B4-BE49-F238E27FC236}">
                <a16:creationId xmlns:a16="http://schemas.microsoft.com/office/drawing/2014/main" id="{01141932-AD34-4206-9D31-240CDA371A87}"/>
              </a:ext>
            </a:extLst>
          </p:cNvPr>
          <p:cNvSpPr txBox="1"/>
          <p:nvPr/>
        </p:nvSpPr>
        <p:spPr>
          <a:xfrm>
            <a:off x="1985075" y="66567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かぐ</a:t>
            </a:r>
          </a:p>
        </p:txBody>
      </p:sp>
      <p:sp>
        <p:nvSpPr>
          <p:cNvPr id="36" name="テキスト ボックス 35">
            <a:extLst>
              <a:ext uri="{FF2B5EF4-FFF2-40B4-BE49-F238E27FC236}">
                <a16:creationId xmlns:a16="http://schemas.microsoft.com/office/drawing/2014/main" id="{3F4D5E62-E180-4B68-9B4D-75603AE4A369}"/>
              </a:ext>
            </a:extLst>
          </p:cNvPr>
          <p:cNvSpPr txBox="1"/>
          <p:nvPr/>
        </p:nvSpPr>
        <p:spPr>
          <a:xfrm>
            <a:off x="3928784" y="62981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F496D954-0703-4F84-B3E1-DAB9197230AC}"/>
              </a:ext>
            </a:extLst>
          </p:cNvPr>
          <p:cNvSpPr txBox="1"/>
          <p:nvPr/>
        </p:nvSpPr>
        <p:spPr>
          <a:xfrm>
            <a:off x="4673569" y="63491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つく</a:t>
            </a:r>
          </a:p>
        </p:txBody>
      </p:sp>
      <p:sp>
        <p:nvSpPr>
          <p:cNvPr id="38" name="テキスト ボックス 37">
            <a:extLst>
              <a:ext uri="{FF2B5EF4-FFF2-40B4-BE49-F238E27FC236}">
                <a16:creationId xmlns:a16="http://schemas.microsoft.com/office/drawing/2014/main" id="{A1374498-4086-4529-B409-AACDCFF305B5}"/>
              </a:ext>
            </a:extLst>
          </p:cNvPr>
          <p:cNvSpPr txBox="1"/>
          <p:nvPr/>
        </p:nvSpPr>
        <p:spPr>
          <a:xfrm>
            <a:off x="1013220" y="135871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なが</a:t>
            </a:r>
          </a:p>
        </p:txBody>
      </p:sp>
      <p:sp>
        <p:nvSpPr>
          <p:cNvPr id="39" name="テキスト ボックス 38">
            <a:extLst>
              <a:ext uri="{FF2B5EF4-FFF2-40B4-BE49-F238E27FC236}">
                <a16:creationId xmlns:a16="http://schemas.microsoft.com/office/drawing/2014/main" id="{A8542947-64DD-471C-A96E-61112056EFE5}"/>
              </a:ext>
            </a:extLst>
          </p:cNvPr>
          <p:cNvSpPr txBox="1"/>
          <p:nvPr/>
        </p:nvSpPr>
        <p:spPr>
          <a:xfrm>
            <a:off x="1814366" y="135871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40" name="テキスト ボックス 39">
            <a:extLst>
              <a:ext uri="{FF2B5EF4-FFF2-40B4-BE49-F238E27FC236}">
                <a16:creationId xmlns:a16="http://schemas.microsoft.com/office/drawing/2014/main" id="{CB29C7EB-DED7-45F1-B5E2-3B16FBA47ADA}"/>
              </a:ext>
            </a:extLst>
          </p:cNvPr>
          <p:cNvSpPr txBox="1"/>
          <p:nvPr/>
        </p:nvSpPr>
        <p:spPr>
          <a:xfrm>
            <a:off x="4225308" y="135871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じつ</a:t>
            </a:r>
          </a:p>
        </p:txBody>
      </p:sp>
      <p:sp>
        <p:nvSpPr>
          <p:cNvPr id="41" name="テキスト ボックス 40">
            <a:extLst>
              <a:ext uri="{FF2B5EF4-FFF2-40B4-BE49-F238E27FC236}">
                <a16:creationId xmlns:a16="http://schemas.microsoft.com/office/drawing/2014/main" id="{5E920FFF-4D0A-4C5F-B7B1-767FDC02D105}"/>
              </a:ext>
            </a:extLst>
          </p:cNvPr>
          <p:cNvSpPr txBox="1"/>
          <p:nvPr/>
        </p:nvSpPr>
        <p:spPr>
          <a:xfrm>
            <a:off x="1082701" y="2124969"/>
            <a:ext cx="99939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ちきゅう</a:t>
            </a:r>
          </a:p>
        </p:txBody>
      </p:sp>
      <p:sp>
        <p:nvSpPr>
          <p:cNvPr id="42" name="テキスト ボックス 41">
            <a:extLst>
              <a:ext uri="{FF2B5EF4-FFF2-40B4-BE49-F238E27FC236}">
                <a16:creationId xmlns:a16="http://schemas.microsoft.com/office/drawing/2014/main" id="{3D1BF5D8-37DF-4B46-A4AB-C096222C7C3C}"/>
              </a:ext>
            </a:extLst>
          </p:cNvPr>
          <p:cNvSpPr txBox="1"/>
          <p:nvPr/>
        </p:nvSpPr>
        <p:spPr>
          <a:xfrm>
            <a:off x="2226907" y="211234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おん</a:t>
            </a:r>
          </a:p>
        </p:txBody>
      </p:sp>
      <p:sp>
        <p:nvSpPr>
          <p:cNvPr id="43" name="テキスト ボックス 42">
            <a:extLst>
              <a:ext uri="{FF2B5EF4-FFF2-40B4-BE49-F238E27FC236}">
                <a16:creationId xmlns:a16="http://schemas.microsoft.com/office/drawing/2014/main" id="{B2B47A58-58A4-4597-A01E-F7213B5955F3}"/>
              </a:ext>
            </a:extLst>
          </p:cNvPr>
          <p:cNvSpPr txBox="1"/>
          <p:nvPr/>
        </p:nvSpPr>
        <p:spPr>
          <a:xfrm>
            <a:off x="3513814" y="212496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</a:t>
            </a:r>
          </a:p>
        </p:txBody>
      </p:sp>
      <p:sp>
        <p:nvSpPr>
          <p:cNvPr id="44" name="テキスト ボックス 43">
            <a:extLst>
              <a:ext uri="{FF2B5EF4-FFF2-40B4-BE49-F238E27FC236}">
                <a16:creationId xmlns:a16="http://schemas.microsoft.com/office/drawing/2014/main" id="{281A717C-C729-4016-8943-184F50F5E4A0}"/>
              </a:ext>
            </a:extLst>
          </p:cNvPr>
          <p:cNvSpPr txBox="1"/>
          <p:nvPr/>
        </p:nvSpPr>
        <p:spPr>
          <a:xfrm>
            <a:off x="3898104" y="212496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ぼうし</a:t>
            </a:r>
          </a:p>
        </p:txBody>
      </p:sp>
      <p:sp>
        <p:nvSpPr>
          <p:cNvPr id="45" name="テキスト ボックス 44">
            <a:extLst>
              <a:ext uri="{FF2B5EF4-FFF2-40B4-BE49-F238E27FC236}">
                <a16:creationId xmlns:a16="http://schemas.microsoft.com/office/drawing/2014/main" id="{B4FC7EA2-1236-4EE8-81B9-206777E4964D}"/>
              </a:ext>
            </a:extLst>
          </p:cNvPr>
          <p:cNvSpPr txBox="1"/>
          <p:nvPr/>
        </p:nvSpPr>
        <p:spPr>
          <a:xfrm>
            <a:off x="5210225" y="211234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やくだ</a:t>
            </a:r>
          </a:p>
        </p:txBody>
      </p:sp>
      <p:sp>
        <p:nvSpPr>
          <p:cNvPr id="46" name="テキスト ボックス 45">
            <a:extLst>
              <a:ext uri="{FF2B5EF4-FFF2-40B4-BE49-F238E27FC236}">
                <a16:creationId xmlns:a16="http://schemas.microsoft.com/office/drawing/2014/main" id="{0642DD8D-74AD-4546-A2E8-FA12B34F2877}"/>
              </a:ext>
            </a:extLst>
          </p:cNvPr>
          <p:cNvSpPr txBox="1"/>
          <p:nvPr/>
        </p:nvSpPr>
        <p:spPr>
          <a:xfrm>
            <a:off x="4647172" y="366126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ちい</a:t>
            </a:r>
          </a:p>
        </p:txBody>
      </p:sp>
      <p:sp>
        <p:nvSpPr>
          <p:cNvPr id="53" name="テキスト ボックス 52">
            <a:extLst>
              <a:ext uri="{FF2B5EF4-FFF2-40B4-BE49-F238E27FC236}">
                <a16:creationId xmlns:a16="http://schemas.microsoft.com/office/drawing/2014/main" id="{A52B5E2E-5F59-43E0-AC37-CBD735D8E4E4}"/>
              </a:ext>
            </a:extLst>
          </p:cNvPr>
          <p:cNvSpPr txBox="1"/>
          <p:nvPr/>
        </p:nvSpPr>
        <p:spPr>
          <a:xfrm>
            <a:off x="3898104" y="443807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すこ</a:t>
            </a:r>
          </a:p>
        </p:txBody>
      </p:sp>
      <p:sp>
        <p:nvSpPr>
          <p:cNvPr id="54" name="角丸四角形 96">
            <a:extLst>
              <a:ext uri="{FF2B5EF4-FFF2-40B4-BE49-F238E27FC236}">
                <a16:creationId xmlns:a16="http://schemas.microsoft.com/office/drawing/2014/main" id="{9FC13FC0-874E-4A4A-A6F1-FFE11B9A4F4D}"/>
              </a:ext>
            </a:extLst>
          </p:cNvPr>
          <p:cNvSpPr/>
          <p:nvPr/>
        </p:nvSpPr>
        <p:spPr>
          <a:xfrm>
            <a:off x="9575575" y="484852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D4CD7434-9145-48FF-8380-BC217B86179B}"/>
              </a:ext>
            </a:extLst>
          </p:cNvPr>
          <p:cNvSpPr txBox="1"/>
          <p:nvPr/>
        </p:nvSpPr>
        <p:spPr>
          <a:xfrm>
            <a:off x="9557312" y="483892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7" name="角丸四角形 355">
            <a:hlinkClick r:id="rId4" action="ppaction://hlinksldjump"/>
            <a:extLst>
              <a:ext uri="{FF2B5EF4-FFF2-40B4-BE49-F238E27FC236}">
                <a16:creationId xmlns:a16="http://schemas.microsoft.com/office/drawing/2014/main" id="{744B016A-F741-C655-D289-9917814B5D58}"/>
              </a:ext>
            </a:extLst>
          </p:cNvPr>
          <p:cNvSpPr/>
          <p:nvPr/>
        </p:nvSpPr>
        <p:spPr>
          <a:xfrm rot="16200000">
            <a:off x="9880932" y="312929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8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68ECDAE5-2F0B-7005-D4A0-7BB301299D82}"/>
              </a:ext>
            </a:extLst>
          </p:cNvPr>
          <p:cNvSpPr txBox="1"/>
          <p:nvPr/>
        </p:nvSpPr>
        <p:spPr>
          <a:xfrm>
            <a:off x="10656222" y="237367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61" name="グループ化 60">
            <a:extLst>
              <a:ext uri="{FF2B5EF4-FFF2-40B4-BE49-F238E27FC236}">
                <a16:creationId xmlns:a16="http://schemas.microsoft.com/office/drawing/2014/main" id="{60C81149-69A2-147F-E6AD-03A2E52525C5}"/>
              </a:ext>
            </a:extLst>
          </p:cNvPr>
          <p:cNvGrpSpPr/>
          <p:nvPr/>
        </p:nvGrpSpPr>
        <p:grpSpPr>
          <a:xfrm rot="2523162">
            <a:off x="11057554" y="2215030"/>
            <a:ext cx="564109" cy="193172"/>
            <a:chOff x="9364349" y="5301095"/>
            <a:chExt cx="371808" cy="127321"/>
          </a:xfrm>
        </p:grpSpPr>
        <p:cxnSp>
          <p:nvCxnSpPr>
            <p:cNvPr id="64" name="直線コネクタ 63">
              <a:extLst>
                <a:ext uri="{FF2B5EF4-FFF2-40B4-BE49-F238E27FC236}">
                  <a16:creationId xmlns:a16="http://schemas.microsoft.com/office/drawing/2014/main" id="{BBB388F7-B3C7-09C2-C0EA-A41AA8BD07CA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直線コネクタ 64">
              <a:extLst>
                <a:ext uri="{FF2B5EF4-FFF2-40B4-BE49-F238E27FC236}">
                  <a16:creationId xmlns:a16="http://schemas.microsoft.com/office/drawing/2014/main" id="{8F537575-240E-13F2-36DB-BCF5BE48D09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直線コネクタ 65">
              <a:extLst>
                <a:ext uri="{FF2B5EF4-FFF2-40B4-BE49-F238E27FC236}">
                  <a16:creationId xmlns:a16="http://schemas.microsoft.com/office/drawing/2014/main" id="{B36A397F-096A-7810-067D-BBA340B11C24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直線コネクタ 66">
              <a:extLst>
                <a:ext uri="{FF2B5EF4-FFF2-40B4-BE49-F238E27FC236}">
                  <a16:creationId xmlns:a16="http://schemas.microsoft.com/office/drawing/2014/main" id="{FBD997BD-F06D-89C6-78E7-F2AB76320F5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2976736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8" name="Google Shape;2418;p40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9" name="Google Shape;2419;p40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5" name="Google Shape;2425;p40"/>
          <p:cNvSpPr txBox="1"/>
          <p:nvPr/>
        </p:nvSpPr>
        <p:spPr>
          <a:xfrm>
            <a:off x="599545" y="390255"/>
            <a:ext cx="6081901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木はすごい力をもってるね。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そして木があつまって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森になると、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もっとすごいんだね！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四角形: 角度付き 2">
            <a:hlinkClick r:id="rId3" action="ppaction://hlinksldjump"/>
            <a:extLst>
              <a:ext uri="{FF2B5EF4-FFF2-40B4-BE49-F238E27FC236}">
                <a16:creationId xmlns:a16="http://schemas.microsoft.com/office/drawing/2014/main" id="{BBD2EBDB-714D-A866-5568-F754FEC65617}"/>
              </a:ext>
            </a:extLst>
          </p:cNvPr>
          <p:cNvSpPr/>
          <p:nvPr/>
        </p:nvSpPr>
        <p:spPr>
          <a:xfrm>
            <a:off x="6853187" y="652907"/>
            <a:ext cx="4362937" cy="1039848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「水をたくわえる」の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説明を読む</a:t>
            </a:r>
            <a:endParaRPr kumimoji="1" lang="ja-JP" altLang="en-US" sz="2400" dirty="0"/>
          </a:p>
        </p:txBody>
      </p:sp>
      <p:sp>
        <p:nvSpPr>
          <p:cNvPr id="4" name="四角形: 角度付き 3">
            <a:hlinkClick r:id="rId4" action="ppaction://hlinksldjump"/>
            <a:extLst>
              <a:ext uri="{FF2B5EF4-FFF2-40B4-BE49-F238E27FC236}">
                <a16:creationId xmlns:a16="http://schemas.microsoft.com/office/drawing/2014/main" id="{01F60D85-A12A-6753-9D71-7A09946F44B5}"/>
              </a:ext>
            </a:extLst>
          </p:cNvPr>
          <p:cNvSpPr/>
          <p:nvPr/>
        </p:nvSpPr>
        <p:spPr>
          <a:xfrm>
            <a:off x="6853187" y="2082769"/>
            <a:ext cx="4362937" cy="1039848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「がけくずれや山崩れを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ふせぐ」の説明を読む</a:t>
            </a:r>
            <a:endParaRPr kumimoji="1" lang="ja-JP" altLang="en-US" sz="2400" dirty="0"/>
          </a:p>
        </p:txBody>
      </p:sp>
      <p:sp>
        <p:nvSpPr>
          <p:cNvPr id="5" name="四角形: 角度付き 4">
            <a:hlinkClick r:id="rId5" action="ppaction://hlinksldjump"/>
            <a:extLst>
              <a:ext uri="{FF2B5EF4-FFF2-40B4-BE49-F238E27FC236}">
                <a16:creationId xmlns:a16="http://schemas.microsoft.com/office/drawing/2014/main" id="{A0B783FB-514D-74BA-5918-6D3FEF062E41}"/>
              </a:ext>
            </a:extLst>
          </p:cNvPr>
          <p:cNvSpPr/>
          <p:nvPr/>
        </p:nvSpPr>
        <p:spPr>
          <a:xfrm>
            <a:off x="6853187" y="3514587"/>
            <a:ext cx="4362937" cy="1039848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「地球温だん化をふせぐ」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の説明を読む</a:t>
            </a:r>
            <a:endParaRPr kumimoji="1" lang="ja-JP" altLang="en-US" sz="2400" dirty="0"/>
          </a:p>
        </p:txBody>
      </p:sp>
      <p:sp>
        <p:nvSpPr>
          <p:cNvPr id="6" name="四角形: 角度付き 5">
            <a:hlinkClick r:id="rId6" action="ppaction://hlinksldjump"/>
            <a:extLst>
              <a:ext uri="{FF2B5EF4-FFF2-40B4-BE49-F238E27FC236}">
                <a16:creationId xmlns:a16="http://schemas.microsoft.com/office/drawing/2014/main" id="{35718C12-04F8-35E2-4BE3-C33667D65EB2}"/>
              </a:ext>
            </a:extLst>
          </p:cNvPr>
          <p:cNvSpPr/>
          <p:nvPr/>
        </p:nvSpPr>
        <p:spPr>
          <a:xfrm>
            <a:off x="6853186" y="5028372"/>
            <a:ext cx="4362937" cy="1039848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だいたいわかった！</a:t>
            </a:r>
            <a:endParaRPr kumimoji="1" lang="ja-JP" altLang="en-US" sz="2400" dirty="0"/>
          </a:p>
        </p:txBody>
      </p:sp>
      <p:sp>
        <p:nvSpPr>
          <p:cNvPr id="2426" name="Google Shape;2426;p40"/>
          <p:cNvSpPr/>
          <p:nvPr/>
        </p:nvSpPr>
        <p:spPr>
          <a:xfrm>
            <a:off x="2677685" y="5329870"/>
            <a:ext cx="326239" cy="237177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7" name="Google Shape;2427;p40"/>
          <p:cNvSpPr/>
          <p:nvPr/>
        </p:nvSpPr>
        <p:spPr>
          <a:xfrm>
            <a:off x="1031395" y="3385038"/>
            <a:ext cx="1740955" cy="2315469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9" name="Google Shape;2429;p40"/>
          <p:cNvSpPr/>
          <p:nvPr/>
        </p:nvSpPr>
        <p:spPr>
          <a:xfrm>
            <a:off x="1992741" y="5581918"/>
            <a:ext cx="326239" cy="237177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430" name="Google Shape;2430;p40"/>
          <p:cNvCxnSpPr/>
          <p:nvPr/>
        </p:nvCxnSpPr>
        <p:spPr>
          <a:xfrm flipH="1">
            <a:off x="1031395" y="5243871"/>
            <a:ext cx="145080" cy="204590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431" name="Google Shape;2431;p40"/>
          <p:cNvCxnSpPr/>
          <p:nvPr/>
        </p:nvCxnSpPr>
        <p:spPr>
          <a:xfrm flipH="1">
            <a:off x="1040463" y="5311736"/>
            <a:ext cx="145080" cy="204590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432" name="Google Shape;2432;p40"/>
          <p:cNvCxnSpPr/>
          <p:nvPr/>
        </p:nvCxnSpPr>
        <p:spPr>
          <a:xfrm flipH="1">
            <a:off x="1076732" y="5346165"/>
            <a:ext cx="145080" cy="204590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433" name="Google Shape;2433;p40"/>
          <p:cNvCxnSpPr/>
          <p:nvPr/>
        </p:nvCxnSpPr>
        <p:spPr>
          <a:xfrm flipH="1">
            <a:off x="1126605" y="5416865"/>
            <a:ext cx="115532" cy="165055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434" name="Google Shape;2434;p40"/>
          <p:cNvCxnSpPr/>
          <p:nvPr/>
        </p:nvCxnSpPr>
        <p:spPr>
          <a:xfrm flipH="1">
            <a:off x="1176475" y="5479625"/>
            <a:ext cx="92706" cy="11656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435" name="Google Shape;2435;p40"/>
          <p:cNvCxnSpPr/>
          <p:nvPr/>
        </p:nvCxnSpPr>
        <p:spPr>
          <a:xfrm flipH="1">
            <a:off x="1221813" y="5523964"/>
            <a:ext cx="72539" cy="90045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36" name="Google Shape;2436;p40"/>
          <p:cNvSpPr/>
          <p:nvPr/>
        </p:nvSpPr>
        <p:spPr>
          <a:xfrm>
            <a:off x="1403163" y="3457579"/>
            <a:ext cx="821142" cy="233704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7" name="Google Shape;2437;p40"/>
          <p:cNvSpPr/>
          <p:nvPr/>
        </p:nvSpPr>
        <p:spPr>
          <a:xfrm rot="18131115">
            <a:off x="783854" y="4311703"/>
            <a:ext cx="245438" cy="527863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8" name="Google Shape;2438;p40"/>
          <p:cNvSpPr/>
          <p:nvPr/>
        </p:nvSpPr>
        <p:spPr>
          <a:xfrm rot="642058">
            <a:off x="1013261" y="4626771"/>
            <a:ext cx="326430" cy="204590"/>
          </a:xfrm>
          <a:prstGeom prst="ellipse">
            <a:avLst/>
          </a:prstGeom>
          <a:solidFill>
            <a:srgbClr val="C8905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グループ化 1"/>
          <p:cNvGrpSpPr/>
          <p:nvPr/>
        </p:nvGrpSpPr>
        <p:grpSpPr>
          <a:xfrm>
            <a:off x="2247608" y="4319639"/>
            <a:ext cx="455919" cy="656474"/>
            <a:chOff x="4257109" y="2403654"/>
            <a:chExt cx="363858" cy="523916"/>
          </a:xfrm>
        </p:grpSpPr>
        <p:sp>
          <p:nvSpPr>
            <p:cNvPr id="80" name="Google Shape;893;p21"/>
            <p:cNvSpPr/>
            <p:nvPr/>
          </p:nvSpPr>
          <p:spPr>
            <a:xfrm>
              <a:off x="4257109" y="2470343"/>
              <a:ext cx="50411" cy="50411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894;p21"/>
            <p:cNvSpPr/>
            <p:nvPr/>
          </p:nvSpPr>
          <p:spPr>
            <a:xfrm>
              <a:off x="4570556" y="2403654"/>
              <a:ext cx="50411" cy="50411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895;p21"/>
            <p:cNvSpPr/>
            <p:nvPr/>
          </p:nvSpPr>
          <p:spPr>
            <a:xfrm>
              <a:off x="4470515" y="2877159"/>
              <a:ext cx="50411" cy="50411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D5B93125-A901-A253-7EA6-81B94D804E10}"/>
              </a:ext>
            </a:extLst>
          </p:cNvPr>
          <p:cNvGrpSpPr>
            <a:grpSpLocks noChangeAspect="1"/>
          </p:cNvGrpSpPr>
          <p:nvPr/>
        </p:nvGrpSpPr>
        <p:grpSpPr>
          <a:xfrm>
            <a:off x="3973138" y="4896470"/>
            <a:ext cx="1167325" cy="1340114"/>
            <a:chOff x="4050992" y="2745856"/>
            <a:chExt cx="2351374" cy="2699426"/>
          </a:xfrm>
        </p:grpSpPr>
        <p:sp>
          <p:nvSpPr>
            <p:cNvPr id="8" name="直方体 7">
              <a:extLst>
                <a:ext uri="{FF2B5EF4-FFF2-40B4-BE49-F238E27FC236}">
                  <a16:creationId xmlns:a16="http://schemas.microsoft.com/office/drawing/2014/main" id="{433B1FDD-A6D7-32C2-1D75-A75F64FB2E8B}"/>
                </a:ext>
              </a:extLst>
            </p:cNvPr>
            <p:cNvSpPr/>
            <p:nvPr/>
          </p:nvSpPr>
          <p:spPr>
            <a:xfrm>
              <a:off x="4050992" y="4693466"/>
              <a:ext cx="2133600" cy="75181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直方体 8">
              <a:extLst>
                <a:ext uri="{FF2B5EF4-FFF2-40B4-BE49-F238E27FC236}">
                  <a16:creationId xmlns:a16="http://schemas.microsoft.com/office/drawing/2014/main" id="{EDCA289B-2D0F-7097-6CF9-2C7944BDAF06}"/>
                </a:ext>
              </a:extLst>
            </p:cNvPr>
            <p:cNvSpPr/>
            <p:nvPr/>
          </p:nvSpPr>
          <p:spPr>
            <a:xfrm>
              <a:off x="5214094" y="3065996"/>
              <a:ext cx="605897" cy="179372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直方体 9">
              <a:extLst>
                <a:ext uri="{FF2B5EF4-FFF2-40B4-BE49-F238E27FC236}">
                  <a16:creationId xmlns:a16="http://schemas.microsoft.com/office/drawing/2014/main" id="{C4DABF49-22B1-B9D9-AE4A-30E284CB1F50}"/>
                </a:ext>
              </a:extLst>
            </p:cNvPr>
            <p:cNvSpPr/>
            <p:nvPr/>
          </p:nvSpPr>
          <p:spPr>
            <a:xfrm>
              <a:off x="4894773" y="2745856"/>
              <a:ext cx="1507593" cy="923841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1" name="グループ化 10">
              <a:extLst>
                <a:ext uri="{FF2B5EF4-FFF2-40B4-BE49-F238E27FC236}">
                  <a16:creationId xmlns:a16="http://schemas.microsoft.com/office/drawing/2014/main" id="{BBFE6E03-F2C2-E9F9-6B5F-52B66AD9902F}"/>
                </a:ext>
              </a:extLst>
            </p:cNvPr>
            <p:cNvGrpSpPr/>
            <p:nvPr/>
          </p:nvGrpSpPr>
          <p:grpSpPr>
            <a:xfrm>
              <a:off x="5467622" y="3190520"/>
              <a:ext cx="327278" cy="263797"/>
              <a:chOff x="5909068" y="3576456"/>
              <a:chExt cx="503578" cy="405901"/>
            </a:xfrm>
          </p:grpSpPr>
          <p:sp>
            <p:nvSpPr>
              <p:cNvPr id="12" name="Google Shape;749;p20">
                <a:extLst>
                  <a:ext uri="{FF2B5EF4-FFF2-40B4-BE49-F238E27FC236}">
                    <a16:creationId xmlns:a16="http://schemas.microsoft.com/office/drawing/2014/main" id="{02676C6C-D0CC-AD50-52CB-A1D33FB113BA}"/>
                  </a:ext>
                </a:extLst>
              </p:cNvPr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749;p20">
                <a:extLst>
                  <a:ext uri="{FF2B5EF4-FFF2-40B4-BE49-F238E27FC236}">
                    <a16:creationId xmlns:a16="http://schemas.microsoft.com/office/drawing/2014/main" id="{AFBF6CA9-7A01-8F67-E2CF-6EE03A0CE7D8}"/>
                  </a:ext>
                </a:extLst>
              </p:cNvPr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749;p20">
                <a:extLst>
                  <a:ext uri="{FF2B5EF4-FFF2-40B4-BE49-F238E27FC236}">
                    <a16:creationId xmlns:a16="http://schemas.microsoft.com/office/drawing/2014/main" id="{3D5DABC9-CFBD-979A-1B89-894BEF44CE0B}"/>
                  </a:ext>
                </a:extLst>
              </p:cNvPr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" name="Google Shape;2425;p40">
            <a:extLst>
              <a:ext uri="{FF2B5EF4-FFF2-40B4-BE49-F238E27FC236}">
                <a16:creationId xmlns:a16="http://schemas.microsoft.com/office/drawing/2014/main" id="{D570FFBA-E416-8899-7F9A-0E8E3FDE3CBC}"/>
              </a:ext>
            </a:extLst>
          </p:cNvPr>
          <p:cNvSpPr txBox="1"/>
          <p:nvPr/>
        </p:nvSpPr>
        <p:spPr>
          <a:xfrm>
            <a:off x="3927547" y="3754755"/>
            <a:ext cx="3018275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ほかの説明を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よむかい？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" name="角丸四角形 96">
            <a:extLst>
              <a:ext uri="{FF2B5EF4-FFF2-40B4-BE49-F238E27FC236}">
                <a16:creationId xmlns:a16="http://schemas.microsoft.com/office/drawing/2014/main" id="{44961DE7-CAB7-4F4E-B07F-05479E696780}"/>
              </a:ext>
            </a:extLst>
          </p:cNvPr>
          <p:cNvSpPr/>
          <p:nvPr/>
        </p:nvSpPr>
        <p:spPr>
          <a:xfrm>
            <a:off x="9576624" y="6157541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テキスト ボックス 34">
            <a:extLst>
              <a:ext uri="{FF2B5EF4-FFF2-40B4-BE49-F238E27FC236}">
                <a16:creationId xmlns:a16="http://schemas.microsoft.com/office/drawing/2014/main" id="{91F17A45-3CF2-4CE8-9122-CEBFE5B50324}"/>
              </a:ext>
            </a:extLst>
          </p:cNvPr>
          <p:cNvSpPr txBox="1"/>
          <p:nvPr/>
        </p:nvSpPr>
        <p:spPr>
          <a:xfrm>
            <a:off x="714622" y="43433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36" name="テキスト ボックス 35">
            <a:extLst>
              <a:ext uri="{FF2B5EF4-FFF2-40B4-BE49-F238E27FC236}">
                <a16:creationId xmlns:a16="http://schemas.microsoft.com/office/drawing/2014/main" id="{0DB3B7CD-2DBD-4407-ABF5-BB9AB1EDD008}"/>
              </a:ext>
            </a:extLst>
          </p:cNvPr>
          <p:cNvSpPr txBox="1"/>
          <p:nvPr/>
        </p:nvSpPr>
        <p:spPr>
          <a:xfrm>
            <a:off x="2631258" y="43433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ちから</a:t>
            </a:r>
          </a:p>
        </p:txBody>
      </p: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1EAFC01E-0299-45BB-A420-636789E954B5}"/>
              </a:ext>
            </a:extLst>
          </p:cNvPr>
          <p:cNvSpPr txBox="1"/>
          <p:nvPr/>
        </p:nvSpPr>
        <p:spPr>
          <a:xfrm>
            <a:off x="646810" y="187237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38" name="テキスト ボックス 37">
            <a:extLst>
              <a:ext uri="{FF2B5EF4-FFF2-40B4-BE49-F238E27FC236}">
                <a16:creationId xmlns:a16="http://schemas.microsoft.com/office/drawing/2014/main" id="{2803F080-520B-4FC7-B5E5-79F34346A5F7}"/>
              </a:ext>
            </a:extLst>
          </p:cNvPr>
          <p:cNvSpPr txBox="1"/>
          <p:nvPr/>
        </p:nvSpPr>
        <p:spPr>
          <a:xfrm>
            <a:off x="5232151" y="3601421"/>
            <a:ext cx="93167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せつめい</a:t>
            </a:r>
          </a:p>
        </p:txBody>
      </p:sp>
      <p:sp>
        <p:nvSpPr>
          <p:cNvPr id="39" name="テキスト ボックス 38">
            <a:extLst>
              <a:ext uri="{FF2B5EF4-FFF2-40B4-BE49-F238E27FC236}">
                <a16:creationId xmlns:a16="http://schemas.microsoft.com/office/drawing/2014/main" id="{BB6445F3-358B-4F0D-AEAC-918B864F7864}"/>
              </a:ext>
            </a:extLst>
          </p:cNvPr>
          <p:cNvSpPr txBox="1"/>
          <p:nvPr/>
        </p:nvSpPr>
        <p:spPr>
          <a:xfrm>
            <a:off x="7480085" y="65128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みず</a:t>
            </a:r>
          </a:p>
        </p:txBody>
      </p:sp>
      <p:sp>
        <p:nvSpPr>
          <p:cNvPr id="42" name="テキスト ボックス 41">
            <a:extLst>
              <a:ext uri="{FF2B5EF4-FFF2-40B4-BE49-F238E27FC236}">
                <a16:creationId xmlns:a16="http://schemas.microsoft.com/office/drawing/2014/main" id="{0C51D4D0-43EF-4824-B5A0-17D7E95A7624}"/>
              </a:ext>
            </a:extLst>
          </p:cNvPr>
          <p:cNvSpPr txBox="1"/>
          <p:nvPr/>
        </p:nvSpPr>
        <p:spPr>
          <a:xfrm>
            <a:off x="8253817" y="145032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よ</a:t>
            </a:r>
          </a:p>
        </p:txBody>
      </p:sp>
      <p:sp>
        <p:nvSpPr>
          <p:cNvPr id="43" name="テキスト ボックス 42">
            <a:extLst>
              <a:ext uri="{FF2B5EF4-FFF2-40B4-BE49-F238E27FC236}">
                <a16:creationId xmlns:a16="http://schemas.microsoft.com/office/drawing/2014/main" id="{E2C738DC-497E-47B6-A77A-D5EDEDEFE9A0}"/>
              </a:ext>
            </a:extLst>
          </p:cNvPr>
          <p:cNvSpPr txBox="1"/>
          <p:nvPr/>
        </p:nvSpPr>
        <p:spPr>
          <a:xfrm>
            <a:off x="9383898" y="2056486"/>
            <a:ext cx="9602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やまくず</a:t>
            </a:r>
          </a:p>
        </p:txBody>
      </p:sp>
      <p:sp>
        <p:nvSpPr>
          <p:cNvPr id="44" name="テキスト ボックス 43">
            <a:extLst>
              <a:ext uri="{FF2B5EF4-FFF2-40B4-BE49-F238E27FC236}">
                <a16:creationId xmlns:a16="http://schemas.microsoft.com/office/drawing/2014/main" id="{CC984346-2176-4036-B6A1-953FE9E56DF8}"/>
              </a:ext>
            </a:extLst>
          </p:cNvPr>
          <p:cNvSpPr txBox="1"/>
          <p:nvPr/>
        </p:nvSpPr>
        <p:spPr>
          <a:xfrm>
            <a:off x="7508448" y="3508671"/>
            <a:ext cx="11851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ちきゅうおん</a:t>
            </a:r>
          </a:p>
        </p:txBody>
      </p:sp>
      <p:sp>
        <p:nvSpPr>
          <p:cNvPr id="45" name="テキスト ボックス 44">
            <a:extLst>
              <a:ext uri="{FF2B5EF4-FFF2-40B4-BE49-F238E27FC236}">
                <a16:creationId xmlns:a16="http://schemas.microsoft.com/office/drawing/2014/main" id="{7530B400-1781-4FD2-A522-71B2C9FF9A8B}"/>
              </a:ext>
            </a:extLst>
          </p:cNvPr>
          <p:cNvSpPr txBox="1"/>
          <p:nvPr/>
        </p:nvSpPr>
        <p:spPr>
          <a:xfrm>
            <a:off x="9115249" y="350057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か</a:t>
            </a:r>
          </a:p>
        </p:txBody>
      </p:sp>
      <p:grpSp>
        <p:nvGrpSpPr>
          <p:cNvPr id="16" name="Google Shape;392;p16">
            <a:extLst>
              <a:ext uri="{FF2B5EF4-FFF2-40B4-BE49-F238E27FC236}">
                <a16:creationId xmlns:a16="http://schemas.microsoft.com/office/drawing/2014/main" id="{383AB427-D859-614D-EE6C-134E8EF31CB1}"/>
              </a:ext>
            </a:extLst>
          </p:cNvPr>
          <p:cNvGrpSpPr/>
          <p:nvPr/>
        </p:nvGrpSpPr>
        <p:grpSpPr>
          <a:xfrm>
            <a:off x="8810409" y="30751"/>
            <a:ext cx="2579798" cy="601420"/>
            <a:chOff x="9024974" y="730751"/>
            <a:chExt cx="2579798" cy="601420"/>
          </a:xfrm>
        </p:grpSpPr>
        <p:sp>
          <p:nvSpPr>
            <p:cNvPr id="17" name="Google Shape;393;p16">
              <a:extLst>
                <a:ext uri="{FF2B5EF4-FFF2-40B4-BE49-F238E27FC236}">
                  <a16:creationId xmlns:a16="http://schemas.microsoft.com/office/drawing/2014/main" id="{52C8F26E-5221-D2B8-5006-5C09D8C80850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394;p16">
              <a:extLst>
                <a:ext uri="{FF2B5EF4-FFF2-40B4-BE49-F238E27FC236}">
                  <a16:creationId xmlns:a16="http://schemas.microsoft.com/office/drawing/2014/main" id="{CA370631-4FC5-9C8C-135F-14D6F3BD9092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395;p16">
              <a:extLst>
                <a:ext uri="{FF2B5EF4-FFF2-40B4-BE49-F238E27FC236}">
                  <a16:creationId xmlns:a16="http://schemas.microsoft.com/office/drawing/2014/main" id="{6367E3E0-515B-00AA-2134-E92FAE416CBD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396;p16">
            <a:extLst>
              <a:ext uri="{FF2B5EF4-FFF2-40B4-BE49-F238E27FC236}">
                <a16:creationId xmlns:a16="http://schemas.microsoft.com/office/drawing/2014/main" id="{A5C42704-00EA-7992-DBF4-3F204F2F2B23}"/>
              </a:ext>
            </a:extLst>
          </p:cNvPr>
          <p:cNvGrpSpPr/>
          <p:nvPr/>
        </p:nvGrpSpPr>
        <p:grpSpPr>
          <a:xfrm>
            <a:off x="8813763" y="32780"/>
            <a:ext cx="2579798" cy="601420"/>
            <a:chOff x="9024974" y="730751"/>
            <a:chExt cx="2579798" cy="601420"/>
          </a:xfrm>
        </p:grpSpPr>
        <p:sp>
          <p:nvSpPr>
            <p:cNvPr id="21" name="Google Shape;397;p16">
              <a:extLst>
                <a:ext uri="{FF2B5EF4-FFF2-40B4-BE49-F238E27FC236}">
                  <a16:creationId xmlns:a16="http://schemas.microsoft.com/office/drawing/2014/main" id="{31D7F5FB-37F6-F605-7F53-AC43351E7450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398;p16">
              <a:extLst>
                <a:ext uri="{FF2B5EF4-FFF2-40B4-BE49-F238E27FC236}">
                  <a16:creationId xmlns:a16="http://schemas.microsoft.com/office/drawing/2014/main" id="{F05595D2-737E-7B9C-45C8-17332DD1515F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399;p16">
              <a:extLst>
                <a:ext uri="{FF2B5EF4-FFF2-40B4-BE49-F238E27FC236}">
                  <a16:creationId xmlns:a16="http://schemas.microsoft.com/office/drawing/2014/main" id="{90C27D2C-B64F-7362-AC77-331C0C991D28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400;p16">
            <a:extLst>
              <a:ext uri="{FF2B5EF4-FFF2-40B4-BE49-F238E27FC236}">
                <a16:creationId xmlns:a16="http://schemas.microsoft.com/office/drawing/2014/main" id="{C09B77B3-59BA-EC45-B25C-A9A6F7B94E86}"/>
              </a:ext>
            </a:extLst>
          </p:cNvPr>
          <p:cNvGrpSpPr/>
          <p:nvPr/>
        </p:nvGrpSpPr>
        <p:grpSpPr>
          <a:xfrm>
            <a:off x="8807055" y="33785"/>
            <a:ext cx="2579798" cy="601420"/>
            <a:chOff x="9024974" y="730751"/>
            <a:chExt cx="2579798" cy="601420"/>
          </a:xfrm>
        </p:grpSpPr>
        <p:sp>
          <p:nvSpPr>
            <p:cNvPr id="25" name="Google Shape;401;p16">
              <a:extLst>
                <a:ext uri="{FF2B5EF4-FFF2-40B4-BE49-F238E27FC236}">
                  <a16:creationId xmlns:a16="http://schemas.microsoft.com/office/drawing/2014/main" id="{BEE5E8B6-48EA-679D-F944-169500B59F6A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402;p16">
              <a:extLst>
                <a:ext uri="{FF2B5EF4-FFF2-40B4-BE49-F238E27FC236}">
                  <a16:creationId xmlns:a16="http://schemas.microsoft.com/office/drawing/2014/main" id="{456CCDF2-75B9-ED9B-A5FB-DF01B2072E07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403;p16">
              <a:extLst>
                <a:ext uri="{FF2B5EF4-FFF2-40B4-BE49-F238E27FC236}">
                  <a16:creationId xmlns:a16="http://schemas.microsoft.com/office/drawing/2014/main" id="{B5A74131-1E6D-66FC-DA59-19506845879A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404;p16">
            <a:extLst>
              <a:ext uri="{FF2B5EF4-FFF2-40B4-BE49-F238E27FC236}">
                <a16:creationId xmlns:a16="http://schemas.microsoft.com/office/drawing/2014/main" id="{7C4C0280-4B06-EE4D-67E7-2A6509BCCABC}"/>
              </a:ext>
            </a:extLst>
          </p:cNvPr>
          <p:cNvGrpSpPr/>
          <p:nvPr/>
        </p:nvGrpSpPr>
        <p:grpSpPr>
          <a:xfrm>
            <a:off x="8810409" y="35814"/>
            <a:ext cx="2579798" cy="601420"/>
            <a:chOff x="9024974" y="730751"/>
            <a:chExt cx="2579798" cy="601420"/>
          </a:xfrm>
        </p:grpSpPr>
        <p:sp>
          <p:nvSpPr>
            <p:cNvPr id="29" name="Google Shape;405;p16">
              <a:extLst>
                <a:ext uri="{FF2B5EF4-FFF2-40B4-BE49-F238E27FC236}">
                  <a16:creationId xmlns:a16="http://schemas.microsoft.com/office/drawing/2014/main" id="{65B9CD2B-F16E-2354-0005-947C411091BE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406;p16">
              <a:extLst>
                <a:ext uri="{FF2B5EF4-FFF2-40B4-BE49-F238E27FC236}">
                  <a16:creationId xmlns:a16="http://schemas.microsoft.com/office/drawing/2014/main" id="{84C91390-4E66-01A4-20EA-68FACE373778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407;p16">
              <a:extLst>
                <a:ext uri="{FF2B5EF4-FFF2-40B4-BE49-F238E27FC236}">
                  <a16:creationId xmlns:a16="http://schemas.microsoft.com/office/drawing/2014/main" id="{AB74FFFC-146E-AC02-1CC4-30A7713304EC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844029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0" name="Google Shape;1270;p26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1" name="Google Shape;1271;p26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6" name="Google Shape;1306;p26"/>
          <p:cNvSpPr txBox="1"/>
          <p:nvPr/>
        </p:nvSpPr>
        <p:spPr>
          <a:xfrm>
            <a:off x="709864" y="542903"/>
            <a:ext cx="6366237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工場に来てくれてありがとう！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そんなキミには特別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に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どんぐりを10個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プレゼント！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28" name="Google Shape;1328;p26"/>
          <p:cNvGrpSpPr/>
          <p:nvPr/>
        </p:nvGrpSpPr>
        <p:grpSpPr>
          <a:xfrm flipH="1">
            <a:off x="5540103" y="4437813"/>
            <a:ext cx="311563" cy="351419"/>
            <a:chOff x="3805164" y="3252287"/>
            <a:chExt cx="1192516" cy="1345064"/>
          </a:xfrm>
        </p:grpSpPr>
        <p:sp>
          <p:nvSpPr>
            <p:cNvPr id="1329" name="Google Shape;1329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32" name="Google Shape;1332;p26"/>
          <p:cNvGrpSpPr/>
          <p:nvPr/>
        </p:nvGrpSpPr>
        <p:grpSpPr>
          <a:xfrm flipH="1">
            <a:off x="6762892" y="4295525"/>
            <a:ext cx="311563" cy="351419"/>
            <a:chOff x="3805164" y="3252287"/>
            <a:chExt cx="1192516" cy="1345064"/>
          </a:xfrm>
        </p:grpSpPr>
        <p:sp>
          <p:nvSpPr>
            <p:cNvPr id="1333" name="Google Shape;1333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36" name="Google Shape;1336;p26"/>
          <p:cNvGrpSpPr/>
          <p:nvPr/>
        </p:nvGrpSpPr>
        <p:grpSpPr>
          <a:xfrm flipH="1">
            <a:off x="6305294" y="4635426"/>
            <a:ext cx="311563" cy="351419"/>
            <a:chOff x="3805164" y="3252287"/>
            <a:chExt cx="1192516" cy="1345064"/>
          </a:xfrm>
        </p:grpSpPr>
        <p:sp>
          <p:nvSpPr>
            <p:cNvPr id="1337" name="Google Shape;1337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0" name="Google Shape;1340;p26"/>
          <p:cNvGrpSpPr/>
          <p:nvPr/>
        </p:nvGrpSpPr>
        <p:grpSpPr>
          <a:xfrm flipH="1">
            <a:off x="6074613" y="4069448"/>
            <a:ext cx="311563" cy="351419"/>
            <a:chOff x="3805164" y="3252287"/>
            <a:chExt cx="1192516" cy="1345064"/>
          </a:xfrm>
        </p:grpSpPr>
        <p:sp>
          <p:nvSpPr>
            <p:cNvPr id="1341" name="Google Shape;1341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4" name="Google Shape;1344;p26"/>
          <p:cNvGrpSpPr/>
          <p:nvPr/>
        </p:nvGrpSpPr>
        <p:grpSpPr>
          <a:xfrm flipH="1">
            <a:off x="5904151" y="5028652"/>
            <a:ext cx="311563" cy="351419"/>
            <a:chOff x="3805164" y="3252287"/>
            <a:chExt cx="1192516" cy="1345064"/>
          </a:xfrm>
        </p:grpSpPr>
        <p:sp>
          <p:nvSpPr>
            <p:cNvPr id="1345" name="Google Shape;1345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48" name="Google Shape;1348;p26"/>
          <p:cNvGrpSpPr/>
          <p:nvPr/>
        </p:nvGrpSpPr>
        <p:grpSpPr>
          <a:xfrm flipH="1">
            <a:off x="6049875" y="5510492"/>
            <a:ext cx="311563" cy="351419"/>
            <a:chOff x="3805164" y="3252287"/>
            <a:chExt cx="1192516" cy="1345064"/>
          </a:xfrm>
        </p:grpSpPr>
        <p:sp>
          <p:nvSpPr>
            <p:cNvPr id="1349" name="Google Shape;1349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2" name="Google Shape;1352;p26"/>
          <p:cNvGrpSpPr/>
          <p:nvPr/>
        </p:nvGrpSpPr>
        <p:grpSpPr>
          <a:xfrm flipH="1">
            <a:off x="5422241" y="5352528"/>
            <a:ext cx="311563" cy="351419"/>
            <a:chOff x="3805164" y="3252287"/>
            <a:chExt cx="1192516" cy="1345064"/>
          </a:xfrm>
        </p:grpSpPr>
        <p:sp>
          <p:nvSpPr>
            <p:cNvPr id="1353" name="Google Shape;1353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6" name="Google Shape;1356;p26"/>
          <p:cNvGrpSpPr/>
          <p:nvPr/>
        </p:nvGrpSpPr>
        <p:grpSpPr>
          <a:xfrm flipH="1">
            <a:off x="6621244" y="5298846"/>
            <a:ext cx="311563" cy="351419"/>
            <a:chOff x="3805164" y="3252287"/>
            <a:chExt cx="1192516" cy="1345064"/>
          </a:xfrm>
        </p:grpSpPr>
        <p:sp>
          <p:nvSpPr>
            <p:cNvPr id="1357" name="Google Shape;1357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75" name="Google Shape;1375;p26"/>
          <p:cNvGrpSpPr/>
          <p:nvPr/>
        </p:nvGrpSpPr>
        <p:grpSpPr>
          <a:xfrm flipH="1">
            <a:off x="6924191" y="4866591"/>
            <a:ext cx="311563" cy="351419"/>
            <a:chOff x="3805164" y="3252287"/>
            <a:chExt cx="1192516" cy="1345064"/>
          </a:xfrm>
        </p:grpSpPr>
        <p:sp>
          <p:nvSpPr>
            <p:cNvPr id="1376" name="Google Shape;1376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79" name="Google Shape;1379;p26"/>
          <p:cNvGrpSpPr/>
          <p:nvPr/>
        </p:nvGrpSpPr>
        <p:grpSpPr>
          <a:xfrm flipH="1">
            <a:off x="5144942" y="4820686"/>
            <a:ext cx="311563" cy="351419"/>
            <a:chOff x="3805164" y="3252287"/>
            <a:chExt cx="1192516" cy="1345064"/>
          </a:xfrm>
        </p:grpSpPr>
        <p:sp>
          <p:nvSpPr>
            <p:cNvPr id="1380" name="Google Shape;1380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84" name="Google Shape;1384;p26"/>
          <p:cNvSpPr txBox="1"/>
          <p:nvPr/>
        </p:nvSpPr>
        <p:spPr>
          <a:xfrm>
            <a:off x="3630887" y="1643258"/>
            <a:ext cx="9867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とくべつ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85" name="Google Shape;1385;p26"/>
          <p:cNvSpPr txBox="1"/>
          <p:nvPr/>
        </p:nvSpPr>
        <p:spPr>
          <a:xfrm>
            <a:off x="3357371" y="2681134"/>
            <a:ext cx="9867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こ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9" name="グループ化 128"/>
          <p:cNvGrpSpPr/>
          <p:nvPr/>
        </p:nvGrpSpPr>
        <p:grpSpPr>
          <a:xfrm flipH="1">
            <a:off x="3079266" y="4038063"/>
            <a:ext cx="1859027" cy="1874733"/>
            <a:chOff x="5985055" y="876960"/>
            <a:chExt cx="1891887" cy="1874733"/>
          </a:xfrm>
        </p:grpSpPr>
        <p:sp>
          <p:nvSpPr>
            <p:cNvPr id="130" name="Google Shape;1220;p25"/>
            <p:cNvSpPr/>
            <p:nvPr/>
          </p:nvSpPr>
          <p:spPr>
            <a:xfrm rot="4749965">
              <a:off x="7484795" y="1607364"/>
              <a:ext cx="189039" cy="59525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1221;p25"/>
            <p:cNvSpPr/>
            <p:nvPr/>
          </p:nvSpPr>
          <p:spPr>
            <a:xfrm>
              <a:off x="7253042" y="2374888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222;p25"/>
            <p:cNvSpPr/>
            <p:nvPr/>
          </p:nvSpPr>
          <p:spPr>
            <a:xfrm>
              <a:off x="6085273" y="876960"/>
              <a:ext cx="1340897" cy="178339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223;p25"/>
            <p:cNvSpPr/>
            <p:nvPr/>
          </p:nvSpPr>
          <p:spPr>
            <a:xfrm>
              <a:off x="6951269" y="1596289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224;p25"/>
            <p:cNvSpPr/>
            <p:nvPr/>
          </p:nvSpPr>
          <p:spPr>
            <a:xfrm>
              <a:off x="7279517" y="1526451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225;p25"/>
            <p:cNvSpPr/>
            <p:nvPr/>
          </p:nvSpPr>
          <p:spPr>
            <a:xfrm>
              <a:off x="7174754" y="2022317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1226;p25"/>
            <p:cNvSpPr/>
            <p:nvPr/>
          </p:nvSpPr>
          <p:spPr>
            <a:xfrm>
              <a:off x="6725492" y="2569017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37" name="Google Shape;1227;p25"/>
            <p:cNvCxnSpPr/>
            <p:nvPr/>
          </p:nvCxnSpPr>
          <p:spPr>
            <a:xfrm flipH="1">
              <a:off x="5985055" y="2308650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8" name="Google Shape;1228;p25"/>
            <p:cNvCxnSpPr/>
            <p:nvPr/>
          </p:nvCxnSpPr>
          <p:spPr>
            <a:xfrm flipH="1">
              <a:off x="5992039" y="2360921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9" name="Google Shape;1229;p25"/>
            <p:cNvCxnSpPr/>
            <p:nvPr/>
          </p:nvCxnSpPr>
          <p:spPr>
            <a:xfrm flipH="1">
              <a:off x="6019974" y="2387438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0" name="Google Shape;1230;p25"/>
            <p:cNvCxnSpPr/>
            <p:nvPr/>
          </p:nvCxnSpPr>
          <p:spPr>
            <a:xfrm flipH="1">
              <a:off x="6058386" y="2441892"/>
              <a:ext cx="88984" cy="12712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1" name="Google Shape;1231;p25"/>
            <p:cNvCxnSpPr/>
            <p:nvPr/>
          </p:nvCxnSpPr>
          <p:spPr>
            <a:xfrm flipH="1">
              <a:off x="6096797" y="2490230"/>
              <a:ext cx="71403" cy="8978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2" name="Google Shape;1232;p25"/>
            <p:cNvCxnSpPr/>
            <p:nvPr/>
          </p:nvCxnSpPr>
          <p:spPr>
            <a:xfrm flipH="1">
              <a:off x="6131716" y="2524380"/>
              <a:ext cx="55870" cy="6935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43" name="Google Shape;1233;p25"/>
            <p:cNvSpPr/>
            <p:nvPr/>
          </p:nvSpPr>
          <p:spPr>
            <a:xfrm>
              <a:off x="6371610" y="932832"/>
              <a:ext cx="632451" cy="1800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6" name="Google Shape;1256;p25"/>
          <p:cNvSpPr txBox="1"/>
          <p:nvPr/>
        </p:nvSpPr>
        <p:spPr>
          <a:xfrm>
            <a:off x="3412419" y="5330903"/>
            <a:ext cx="1143741" cy="40011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工場長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" name="フリーフォーム 186"/>
          <p:cNvSpPr/>
          <p:nvPr/>
        </p:nvSpPr>
        <p:spPr>
          <a:xfrm>
            <a:off x="3451411" y="4612012"/>
            <a:ext cx="326244" cy="277019"/>
          </a:xfrm>
          <a:custGeom>
            <a:avLst/>
            <a:gdLst>
              <a:gd name="connsiteX0" fmla="*/ 288298 w 349452"/>
              <a:gd name="connsiteY0" fmla="*/ 276650 h 277019"/>
              <a:gd name="connsiteX1" fmla="*/ 273737 w 349452"/>
              <a:gd name="connsiteY1" fmla="*/ 270826 h 277019"/>
              <a:gd name="connsiteX2" fmla="*/ 247528 w 349452"/>
              <a:gd name="connsiteY2" fmla="*/ 265001 h 277019"/>
              <a:gd name="connsiteX3" fmla="*/ 232968 w 349452"/>
              <a:gd name="connsiteY3" fmla="*/ 259177 h 277019"/>
              <a:gd name="connsiteX4" fmla="*/ 203847 w 349452"/>
              <a:gd name="connsiteY4" fmla="*/ 256265 h 277019"/>
              <a:gd name="connsiteX5" fmla="*/ 189286 w 349452"/>
              <a:gd name="connsiteY5" fmla="*/ 253353 h 277019"/>
              <a:gd name="connsiteX6" fmla="*/ 177638 w 349452"/>
              <a:gd name="connsiteY6" fmla="*/ 250441 h 277019"/>
              <a:gd name="connsiteX7" fmla="*/ 151429 w 349452"/>
              <a:gd name="connsiteY7" fmla="*/ 244617 h 277019"/>
              <a:gd name="connsiteX8" fmla="*/ 142693 w 349452"/>
              <a:gd name="connsiteY8" fmla="*/ 241705 h 277019"/>
              <a:gd name="connsiteX9" fmla="*/ 119396 w 349452"/>
              <a:gd name="connsiteY9" fmla="*/ 235880 h 277019"/>
              <a:gd name="connsiteX10" fmla="*/ 99011 w 349452"/>
              <a:gd name="connsiteY10" fmla="*/ 230056 h 277019"/>
              <a:gd name="connsiteX11" fmla="*/ 90275 w 349452"/>
              <a:gd name="connsiteY11" fmla="*/ 224232 h 277019"/>
              <a:gd name="connsiteX12" fmla="*/ 78627 w 349452"/>
              <a:gd name="connsiteY12" fmla="*/ 221320 h 277019"/>
              <a:gd name="connsiteX13" fmla="*/ 58242 w 349452"/>
              <a:gd name="connsiteY13" fmla="*/ 212584 h 277019"/>
              <a:gd name="connsiteX14" fmla="*/ 49505 w 349452"/>
              <a:gd name="connsiteY14" fmla="*/ 203847 h 277019"/>
              <a:gd name="connsiteX15" fmla="*/ 32033 w 349452"/>
              <a:gd name="connsiteY15" fmla="*/ 192199 h 277019"/>
              <a:gd name="connsiteX16" fmla="*/ 20384 w 349452"/>
              <a:gd name="connsiteY16" fmla="*/ 174726 h 277019"/>
              <a:gd name="connsiteX17" fmla="*/ 14560 w 349452"/>
              <a:gd name="connsiteY17" fmla="*/ 165990 h 277019"/>
              <a:gd name="connsiteX18" fmla="*/ 11648 w 349452"/>
              <a:gd name="connsiteY18" fmla="*/ 157254 h 277019"/>
              <a:gd name="connsiteX19" fmla="*/ 5824 w 349452"/>
              <a:gd name="connsiteY19" fmla="*/ 142693 h 277019"/>
              <a:gd name="connsiteX20" fmla="*/ 2912 w 349452"/>
              <a:gd name="connsiteY20" fmla="*/ 128133 h 277019"/>
              <a:gd name="connsiteX21" fmla="*/ 0 w 349452"/>
              <a:gd name="connsiteY21" fmla="*/ 116484 h 277019"/>
              <a:gd name="connsiteX22" fmla="*/ 2912 w 349452"/>
              <a:gd name="connsiteY22" fmla="*/ 49506 h 277019"/>
              <a:gd name="connsiteX23" fmla="*/ 26209 w 349452"/>
              <a:gd name="connsiteY23" fmla="*/ 23297 h 277019"/>
              <a:gd name="connsiteX24" fmla="*/ 34945 w 349452"/>
              <a:gd name="connsiteY24" fmla="*/ 17473 h 277019"/>
              <a:gd name="connsiteX25" fmla="*/ 75714 w 349452"/>
              <a:gd name="connsiteY25" fmla="*/ 11649 h 277019"/>
              <a:gd name="connsiteX26" fmla="*/ 101923 w 349452"/>
              <a:gd name="connsiteY26" fmla="*/ 5824 h 277019"/>
              <a:gd name="connsiteX27" fmla="*/ 125220 w 349452"/>
              <a:gd name="connsiteY27" fmla="*/ 0 h 277019"/>
              <a:gd name="connsiteX28" fmla="*/ 230056 w 349452"/>
              <a:gd name="connsiteY28" fmla="*/ 2912 h 277019"/>
              <a:gd name="connsiteX29" fmla="*/ 247528 w 349452"/>
              <a:gd name="connsiteY29" fmla="*/ 5824 h 277019"/>
              <a:gd name="connsiteX30" fmla="*/ 267913 w 349452"/>
              <a:gd name="connsiteY30" fmla="*/ 11649 h 277019"/>
              <a:gd name="connsiteX31" fmla="*/ 276649 w 349452"/>
              <a:gd name="connsiteY31" fmla="*/ 17473 h 277019"/>
              <a:gd name="connsiteX32" fmla="*/ 288298 w 349452"/>
              <a:gd name="connsiteY32" fmla="*/ 32033 h 277019"/>
              <a:gd name="connsiteX33" fmla="*/ 297034 w 349452"/>
              <a:gd name="connsiteY33" fmla="*/ 40770 h 277019"/>
              <a:gd name="connsiteX34" fmla="*/ 299946 w 349452"/>
              <a:gd name="connsiteY34" fmla="*/ 52418 h 277019"/>
              <a:gd name="connsiteX35" fmla="*/ 305770 w 349452"/>
              <a:gd name="connsiteY35" fmla="*/ 61154 h 277019"/>
              <a:gd name="connsiteX36" fmla="*/ 311595 w 349452"/>
              <a:gd name="connsiteY36" fmla="*/ 72803 h 277019"/>
              <a:gd name="connsiteX37" fmla="*/ 323243 w 349452"/>
              <a:gd name="connsiteY37" fmla="*/ 90275 h 277019"/>
              <a:gd name="connsiteX38" fmla="*/ 329067 w 349452"/>
              <a:gd name="connsiteY38" fmla="*/ 101924 h 277019"/>
              <a:gd name="connsiteX39" fmla="*/ 334891 w 349452"/>
              <a:gd name="connsiteY39" fmla="*/ 110660 h 277019"/>
              <a:gd name="connsiteX40" fmla="*/ 340716 w 349452"/>
              <a:gd name="connsiteY40" fmla="*/ 131045 h 277019"/>
              <a:gd name="connsiteX41" fmla="*/ 343628 w 349452"/>
              <a:gd name="connsiteY41" fmla="*/ 139781 h 277019"/>
              <a:gd name="connsiteX42" fmla="*/ 346540 w 349452"/>
              <a:gd name="connsiteY42" fmla="*/ 160166 h 277019"/>
              <a:gd name="connsiteX43" fmla="*/ 349452 w 349452"/>
              <a:gd name="connsiteY43" fmla="*/ 171814 h 277019"/>
              <a:gd name="connsiteX44" fmla="*/ 346540 w 349452"/>
              <a:gd name="connsiteY44" fmla="*/ 206759 h 277019"/>
              <a:gd name="connsiteX45" fmla="*/ 331979 w 349452"/>
              <a:gd name="connsiteY45" fmla="*/ 232968 h 277019"/>
              <a:gd name="connsiteX46" fmla="*/ 323243 w 349452"/>
              <a:gd name="connsiteY46" fmla="*/ 235880 h 277019"/>
              <a:gd name="connsiteX47" fmla="*/ 317419 w 349452"/>
              <a:gd name="connsiteY47" fmla="*/ 241705 h 277019"/>
              <a:gd name="connsiteX48" fmla="*/ 299946 w 349452"/>
              <a:gd name="connsiteY48" fmla="*/ 247529 h 277019"/>
              <a:gd name="connsiteX49" fmla="*/ 291210 w 349452"/>
              <a:gd name="connsiteY49" fmla="*/ 253353 h 277019"/>
              <a:gd name="connsiteX50" fmla="*/ 262089 w 349452"/>
              <a:gd name="connsiteY50" fmla="*/ 259177 h 277019"/>
              <a:gd name="connsiteX51" fmla="*/ 288298 w 349452"/>
              <a:gd name="connsiteY51" fmla="*/ 276650 h 277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49452" h="277019">
                <a:moveTo>
                  <a:pt x="288298" y="276650"/>
                </a:moveTo>
                <a:cubicBezTo>
                  <a:pt x="290239" y="278591"/>
                  <a:pt x="278744" y="272328"/>
                  <a:pt x="273737" y="270826"/>
                </a:cubicBezTo>
                <a:cubicBezTo>
                  <a:pt x="250640" y="263897"/>
                  <a:pt x="267708" y="271728"/>
                  <a:pt x="247528" y="265001"/>
                </a:cubicBezTo>
                <a:cubicBezTo>
                  <a:pt x="242569" y="263348"/>
                  <a:pt x="238094" y="260202"/>
                  <a:pt x="232968" y="259177"/>
                </a:cubicBezTo>
                <a:cubicBezTo>
                  <a:pt x="223402" y="257264"/>
                  <a:pt x="213517" y="257554"/>
                  <a:pt x="203847" y="256265"/>
                </a:cubicBezTo>
                <a:cubicBezTo>
                  <a:pt x="198941" y="255611"/>
                  <a:pt x="194118" y="254427"/>
                  <a:pt x="189286" y="253353"/>
                </a:cubicBezTo>
                <a:cubicBezTo>
                  <a:pt x="185379" y="252485"/>
                  <a:pt x="181545" y="251309"/>
                  <a:pt x="177638" y="250441"/>
                </a:cubicBezTo>
                <a:cubicBezTo>
                  <a:pt x="164124" y="247438"/>
                  <a:pt x="163859" y="248168"/>
                  <a:pt x="151429" y="244617"/>
                </a:cubicBezTo>
                <a:cubicBezTo>
                  <a:pt x="148478" y="243774"/>
                  <a:pt x="145654" y="242513"/>
                  <a:pt x="142693" y="241705"/>
                </a:cubicBezTo>
                <a:cubicBezTo>
                  <a:pt x="134970" y="239599"/>
                  <a:pt x="126990" y="238411"/>
                  <a:pt x="119396" y="235880"/>
                </a:cubicBezTo>
                <a:cubicBezTo>
                  <a:pt x="106863" y="231702"/>
                  <a:pt x="113638" y="233712"/>
                  <a:pt x="99011" y="230056"/>
                </a:cubicBezTo>
                <a:cubicBezTo>
                  <a:pt x="96099" y="228115"/>
                  <a:pt x="93492" y="225611"/>
                  <a:pt x="90275" y="224232"/>
                </a:cubicBezTo>
                <a:cubicBezTo>
                  <a:pt x="86596" y="222655"/>
                  <a:pt x="82475" y="222419"/>
                  <a:pt x="78627" y="221320"/>
                </a:cubicBezTo>
                <a:cubicBezTo>
                  <a:pt x="72289" y="219509"/>
                  <a:pt x="63420" y="216283"/>
                  <a:pt x="58242" y="212584"/>
                </a:cubicBezTo>
                <a:cubicBezTo>
                  <a:pt x="54891" y="210190"/>
                  <a:pt x="52756" y="206376"/>
                  <a:pt x="49505" y="203847"/>
                </a:cubicBezTo>
                <a:cubicBezTo>
                  <a:pt x="43980" y="199550"/>
                  <a:pt x="32033" y="192199"/>
                  <a:pt x="32033" y="192199"/>
                </a:cubicBezTo>
                <a:lnTo>
                  <a:pt x="20384" y="174726"/>
                </a:lnTo>
                <a:cubicBezTo>
                  <a:pt x="18443" y="171814"/>
                  <a:pt x="15667" y="169310"/>
                  <a:pt x="14560" y="165990"/>
                </a:cubicBezTo>
                <a:cubicBezTo>
                  <a:pt x="13589" y="163078"/>
                  <a:pt x="12726" y="160128"/>
                  <a:pt x="11648" y="157254"/>
                </a:cubicBezTo>
                <a:cubicBezTo>
                  <a:pt x="9813" y="152359"/>
                  <a:pt x="7326" y="147700"/>
                  <a:pt x="5824" y="142693"/>
                </a:cubicBezTo>
                <a:cubicBezTo>
                  <a:pt x="4402" y="137952"/>
                  <a:pt x="3986" y="132965"/>
                  <a:pt x="2912" y="128133"/>
                </a:cubicBezTo>
                <a:cubicBezTo>
                  <a:pt x="2044" y="124226"/>
                  <a:pt x="971" y="120367"/>
                  <a:pt x="0" y="116484"/>
                </a:cubicBezTo>
                <a:cubicBezTo>
                  <a:pt x="971" y="94158"/>
                  <a:pt x="-363" y="71612"/>
                  <a:pt x="2912" y="49506"/>
                </a:cubicBezTo>
                <a:cubicBezTo>
                  <a:pt x="3624" y="44701"/>
                  <a:pt x="25387" y="23845"/>
                  <a:pt x="26209" y="23297"/>
                </a:cubicBezTo>
                <a:cubicBezTo>
                  <a:pt x="29121" y="21356"/>
                  <a:pt x="31728" y="18852"/>
                  <a:pt x="34945" y="17473"/>
                </a:cubicBezTo>
                <a:cubicBezTo>
                  <a:pt x="44757" y="13268"/>
                  <a:pt x="70155" y="12344"/>
                  <a:pt x="75714" y="11649"/>
                </a:cubicBezTo>
                <a:cubicBezTo>
                  <a:pt x="107768" y="7642"/>
                  <a:pt x="81579" y="10910"/>
                  <a:pt x="101923" y="5824"/>
                </a:cubicBezTo>
                <a:lnTo>
                  <a:pt x="125220" y="0"/>
                </a:lnTo>
                <a:lnTo>
                  <a:pt x="230056" y="2912"/>
                </a:lnTo>
                <a:cubicBezTo>
                  <a:pt x="235954" y="3193"/>
                  <a:pt x="241738" y="4666"/>
                  <a:pt x="247528" y="5824"/>
                </a:cubicBezTo>
                <a:cubicBezTo>
                  <a:pt x="250645" y="6447"/>
                  <a:pt x="264208" y="9796"/>
                  <a:pt x="267913" y="11649"/>
                </a:cubicBezTo>
                <a:cubicBezTo>
                  <a:pt x="271043" y="13214"/>
                  <a:pt x="273916" y="15287"/>
                  <a:pt x="276649" y="17473"/>
                </a:cubicBezTo>
                <a:cubicBezTo>
                  <a:pt x="285123" y="24252"/>
                  <a:pt x="280729" y="22949"/>
                  <a:pt x="288298" y="32033"/>
                </a:cubicBezTo>
                <a:cubicBezTo>
                  <a:pt x="290934" y="35197"/>
                  <a:pt x="294122" y="37858"/>
                  <a:pt x="297034" y="40770"/>
                </a:cubicBezTo>
                <a:cubicBezTo>
                  <a:pt x="298005" y="44653"/>
                  <a:pt x="298369" y="48739"/>
                  <a:pt x="299946" y="52418"/>
                </a:cubicBezTo>
                <a:cubicBezTo>
                  <a:pt x="301325" y="55635"/>
                  <a:pt x="304034" y="58115"/>
                  <a:pt x="305770" y="61154"/>
                </a:cubicBezTo>
                <a:cubicBezTo>
                  <a:pt x="307924" y="64923"/>
                  <a:pt x="309361" y="69080"/>
                  <a:pt x="311595" y="72803"/>
                </a:cubicBezTo>
                <a:cubicBezTo>
                  <a:pt x="315196" y="78805"/>
                  <a:pt x="320113" y="84014"/>
                  <a:pt x="323243" y="90275"/>
                </a:cubicBezTo>
                <a:cubicBezTo>
                  <a:pt x="325184" y="94158"/>
                  <a:pt x="326913" y="98155"/>
                  <a:pt x="329067" y="101924"/>
                </a:cubicBezTo>
                <a:cubicBezTo>
                  <a:pt x="330803" y="104963"/>
                  <a:pt x="333326" y="107530"/>
                  <a:pt x="334891" y="110660"/>
                </a:cubicBezTo>
                <a:cubicBezTo>
                  <a:pt x="337222" y="115321"/>
                  <a:pt x="339470" y="126682"/>
                  <a:pt x="340716" y="131045"/>
                </a:cubicBezTo>
                <a:cubicBezTo>
                  <a:pt x="341559" y="133996"/>
                  <a:pt x="342657" y="136869"/>
                  <a:pt x="343628" y="139781"/>
                </a:cubicBezTo>
                <a:cubicBezTo>
                  <a:pt x="344599" y="146576"/>
                  <a:pt x="345312" y="153413"/>
                  <a:pt x="346540" y="160166"/>
                </a:cubicBezTo>
                <a:cubicBezTo>
                  <a:pt x="347256" y="164104"/>
                  <a:pt x="349452" y="167812"/>
                  <a:pt x="349452" y="171814"/>
                </a:cubicBezTo>
                <a:cubicBezTo>
                  <a:pt x="349452" y="183503"/>
                  <a:pt x="348085" y="195173"/>
                  <a:pt x="346540" y="206759"/>
                </a:cubicBezTo>
                <a:cubicBezTo>
                  <a:pt x="345586" y="213915"/>
                  <a:pt x="335820" y="231688"/>
                  <a:pt x="331979" y="232968"/>
                </a:cubicBezTo>
                <a:lnTo>
                  <a:pt x="323243" y="235880"/>
                </a:lnTo>
                <a:cubicBezTo>
                  <a:pt x="321302" y="237822"/>
                  <a:pt x="319875" y="240477"/>
                  <a:pt x="317419" y="241705"/>
                </a:cubicBezTo>
                <a:cubicBezTo>
                  <a:pt x="311928" y="244451"/>
                  <a:pt x="299946" y="247529"/>
                  <a:pt x="299946" y="247529"/>
                </a:cubicBezTo>
                <a:cubicBezTo>
                  <a:pt x="297034" y="249470"/>
                  <a:pt x="294340" y="251788"/>
                  <a:pt x="291210" y="253353"/>
                </a:cubicBezTo>
                <a:cubicBezTo>
                  <a:pt x="282838" y="257539"/>
                  <a:pt x="270138" y="257836"/>
                  <a:pt x="262089" y="259177"/>
                </a:cubicBezTo>
                <a:cubicBezTo>
                  <a:pt x="242332" y="262470"/>
                  <a:pt x="286357" y="274709"/>
                  <a:pt x="288298" y="276650"/>
                </a:cubicBezTo>
                <a:close/>
              </a:path>
            </a:pathLst>
          </a:custGeom>
          <a:noFill/>
          <a:ln>
            <a:solidFill>
              <a:schemeClr val="tx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8" name="フリーフォーム 187"/>
          <p:cNvSpPr/>
          <p:nvPr/>
        </p:nvSpPr>
        <p:spPr>
          <a:xfrm>
            <a:off x="3889049" y="4685107"/>
            <a:ext cx="343343" cy="232956"/>
          </a:xfrm>
          <a:custGeom>
            <a:avLst/>
            <a:gdLst>
              <a:gd name="connsiteX0" fmla="*/ 265001 w 396046"/>
              <a:gd name="connsiteY0" fmla="*/ 230056 h 232956"/>
              <a:gd name="connsiteX1" fmla="*/ 84451 w 396046"/>
              <a:gd name="connsiteY1" fmla="*/ 230056 h 232956"/>
              <a:gd name="connsiteX2" fmla="*/ 69890 w 396046"/>
              <a:gd name="connsiteY2" fmla="*/ 224232 h 232956"/>
              <a:gd name="connsiteX3" fmla="*/ 46593 w 396046"/>
              <a:gd name="connsiteY3" fmla="*/ 198023 h 232956"/>
              <a:gd name="connsiteX4" fmla="*/ 29121 w 396046"/>
              <a:gd name="connsiteY4" fmla="*/ 180551 h 232956"/>
              <a:gd name="connsiteX5" fmla="*/ 17472 w 396046"/>
              <a:gd name="connsiteY5" fmla="*/ 157254 h 232956"/>
              <a:gd name="connsiteX6" fmla="*/ 11648 w 396046"/>
              <a:gd name="connsiteY6" fmla="*/ 145605 h 232956"/>
              <a:gd name="connsiteX7" fmla="*/ 8736 w 396046"/>
              <a:gd name="connsiteY7" fmla="*/ 136869 h 232956"/>
              <a:gd name="connsiteX8" fmla="*/ 0 w 396046"/>
              <a:gd name="connsiteY8" fmla="*/ 110660 h 232956"/>
              <a:gd name="connsiteX9" fmla="*/ 2912 w 396046"/>
              <a:gd name="connsiteY9" fmla="*/ 66979 h 232956"/>
              <a:gd name="connsiteX10" fmla="*/ 8736 w 396046"/>
              <a:gd name="connsiteY10" fmla="*/ 58242 h 232956"/>
              <a:gd name="connsiteX11" fmla="*/ 11648 w 396046"/>
              <a:gd name="connsiteY11" fmla="*/ 49506 h 232956"/>
              <a:gd name="connsiteX12" fmla="*/ 26209 w 396046"/>
              <a:gd name="connsiteY12" fmla="*/ 34945 h 232956"/>
              <a:gd name="connsiteX13" fmla="*/ 43681 w 396046"/>
              <a:gd name="connsiteY13" fmla="*/ 20385 h 232956"/>
              <a:gd name="connsiteX14" fmla="*/ 64066 w 396046"/>
              <a:gd name="connsiteY14" fmla="*/ 8737 h 232956"/>
              <a:gd name="connsiteX15" fmla="*/ 81539 w 396046"/>
              <a:gd name="connsiteY15" fmla="*/ 5824 h 232956"/>
              <a:gd name="connsiteX16" fmla="*/ 90275 w 396046"/>
              <a:gd name="connsiteY16" fmla="*/ 2912 h 232956"/>
              <a:gd name="connsiteX17" fmla="*/ 101923 w 396046"/>
              <a:gd name="connsiteY17" fmla="*/ 0 h 232956"/>
              <a:gd name="connsiteX18" fmla="*/ 285386 w 396046"/>
              <a:gd name="connsiteY18" fmla="*/ 2912 h 232956"/>
              <a:gd name="connsiteX19" fmla="*/ 308683 w 396046"/>
              <a:gd name="connsiteY19" fmla="*/ 14561 h 232956"/>
              <a:gd name="connsiteX20" fmla="*/ 323243 w 396046"/>
              <a:gd name="connsiteY20" fmla="*/ 29121 h 232956"/>
              <a:gd name="connsiteX21" fmla="*/ 340716 w 396046"/>
              <a:gd name="connsiteY21" fmla="*/ 40770 h 232956"/>
              <a:gd name="connsiteX22" fmla="*/ 349452 w 396046"/>
              <a:gd name="connsiteY22" fmla="*/ 52418 h 232956"/>
              <a:gd name="connsiteX23" fmla="*/ 361100 w 396046"/>
              <a:gd name="connsiteY23" fmla="*/ 64067 h 232956"/>
              <a:gd name="connsiteX24" fmla="*/ 364012 w 396046"/>
              <a:gd name="connsiteY24" fmla="*/ 72803 h 232956"/>
              <a:gd name="connsiteX25" fmla="*/ 372749 w 396046"/>
              <a:gd name="connsiteY25" fmla="*/ 84451 h 232956"/>
              <a:gd name="connsiteX26" fmla="*/ 378573 w 396046"/>
              <a:gd name="connsiteY26" fmla="*/ 93188 h 232956"/>
              <a:gd name="connsiteX27" fmla="*/ 387309 w 396046"/>
              <a:gd name="connsiteY27" fmla="*/ 113572 h 232956"/>
              <a:gd name="connsiteX28" fmla="*/ 390221 w 396046"/>
              <a:gd name="connsiteY28" fmla="*/ 125221 h 232956"/>
              <a:gd name="connsiteX29" fmla="*/ 396046 w 396046"/>
              <a:gd name="connsiteY29" fmla="*/ 145605 h 232956"/>
              <a:gd name="connsiteX30" fmla="*/ 390221 w 396046"/>
              <a:gd name="connsiteY30" fmla="*/ 198023 h 232956"/>
              <a:gd name="connsiteX31" fmla="*/ 384397 w 396046"/>
              <a:gd name="connsiteY31" fmla="*/ 206760 h 232956"/>
              <a:gd name="connsiteX32" fmla="*/ 366925 w 396046"/>
              <a:gd name="connsiteY32" fmla="*/ 215496 h 232956"/>
              <a:gd name="connsiteX33" fmla="*/ 355276 w 396046"/>
              <a:gd name="connsiteY33" fmla="*/ 218408 h 232956"/>
              <a:gd name="connsiteX34" fmla="*/ 273737 w 396046"/>
              <a:gd name="connsiteY34" fmla="*/ 221320 h 232956"/>
              <a:gd name="connsiteX35" fmla="*/ 238792 w 396046"/>
              <a:gd name="connsiteY35" fmla="*/ 227144 h 232956"/>
              <a:gd name="connsiteX36" fmla="*/ 227144 w 396046"/>
              <a:gd name="connsiteY36" fmla="*/ 230056 h 232956"/>
              <a:gd name="connsiteX37" fmla="*/ 265001 w 396046"/>
              <a:gd name="connsiteY37" fmla="*/ 230056 h 23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96046" h="232956">
                <a:moveTo>
                  <a:pt x="265001" y="230056"/>
                </a:moveTo>
                <a:cubicBezTo>
                  <a:pt x="241219" y="230056"/>
                  <a:pt x="206255" y="236581"/>
                  <a:pt x="84451" y="230056"/>
                </a:cubicBezTo>
                <a:cubicBezTo>
                  <a:pt x="79231" y="229776"/>
                  <a:pt x="74744" y="226173"/>
                  <a:pt x="69890" y="224232"/>
                </a:cubicBezTo>
                <a:cubicBezTo>
                  <a:pt x="33867" y="188209"/>
                  <a:pt x="84289" y="239488"/>
                  <a:pt x="46593" y="198023"/>
                </a:cubicBezTo>
                <a:cubicBezTo>
                  <a:pt x="41053" y="191929"/>
                  <a:pt x="33689" y="187404"/>
                  <a:pt x="29121" y="180551"/>
                </a:cubicBezTo>
                <a:cubicBezTo>
                  <a:pt x="18809" y="165081"/>
                  <a:pt x="26970" y="178623"/>
                  <a:pt x="17472" y="157254"/>
                </a:cubicBezTo>
                <a:cubicBezTo>
                  <a:pt x="15709" y="153287"/>
                  <a:pt x="13358" y="149595"/>
                  <a:pt x="11648" y="145605"/>
                </a:cubicBezTo>
                <a:cubicBezTo>
                  <a:pt x="10439" y="142784"/>
                  <a:pt x="9814" y="139743"/>
                  <a:pt x="8736" y="136869"/>
                </a:cubicBezTo>
                <a:cubicBezTo>
                  <a:pt x="512" y="114938"/>
                  <a:pt x="4879" y="130179"/>
                  <a:pt x="0" y="110660"/>
                </a:cubicBezTo>
                <a:cubicBezTo>
                  <a:pt x="971" y="96100"/>
                  <a:pt x="513" y="81373"/>
                  <a:pt x="2912" y="66979"/>
                </a:cubicBezTo>
                <a:cubicBezTo>
                  <a:pt x="3487" y="63527"/>
                  <a:pt x="7171" y="61373"/>
                  <a:pt x="8736" y="58242"/>
                </a:cubicBezTo>
                <a:cubicBezTo>
                  <a:pt x="10109" y="55497"/>
                  <a:pt x="9806" y="51962"/>
                  <a:pt x="11648" y="49506"/>
                </a:cubicBezTo>
                <a:cubicBezTo>
                  <a:pt x="15767" y="44015"/>
                  <a:pt x="22401" y="40656"/>
                  <a:pt x="26209" y="34945"/>
                </a:cubicBezTo>
                <a:cubicBezTo>
                  <a:pt x="35357" y="21223"/>
                  <a:pt x="27766" y="29479"/>
                  <a:pt x="43681" y="20385"/>
                </a:cubicBezTo>
                <a:cubicBezTo>
                  <a:pt x="51581" y="15871"/>
                  <a:pt x="54805" y="11515"/>
                  <a:pt x="64066" y="8737"/>
                </a:cubicBezTo>
                <a:cubicBezTo>
                  <a:pt x="69722" y="7040"/>
                  <a:pt x="75775" y="7105"/>
                  <a:pt x="81539" y="5824"/>
                </a:cubicBezTo>
                <a:cubicBezTo>
                  <a:pt x="84535" y="5158"/>
                  <a:pt x="87324" y="3755"/>
                  <a:pt x="90275" y="2912"/>
                </a:cubicBezTo>
                <a:cubicBezTo>
                  <a:pt x="94123" y="1813"/>
                  <a:pt x="98040" y="971"/>
                  <a:pt x="101923" y="0"/>
                </a:cubicBezTo>
                <a:lnTo>
                  <a:pt x="285386" y="2912"/>
                </a:lnTo>
                <a:cubicBezTo>
                  <a:pt x="291516" y="3098"/>
                  <a:pt x="306198" y="12573"/>
                  <a:pt x="308683" y="14561"/>
                </a:cubicBezTo>
                <a:cubicBezTo>
                  <a:pt x="314043" y="18849"/>
                  <a:pt x="317931" y="24775"/>
                  <a:pt x="323243" y="29121"/>
                </a:cubicBezTo>
                <a:cubicBezTo>
                  <a:pt x="328661" y="33554"/>
                  <a:pt x="335484" y="36119"/>
                  <a:pt x="340716" y="40770"/>
                </a:cubicBezTo>
                <a:cubicBezTo>
                  <a:pt x="344343" y="43994"/>
                  <a:pt x="346256" y="48765"/>
                  <a:pt x="349452" y="52418"/>
                </a:cubicBezTo>
                <a:cubicBezTo>
                  <a:pt x="353068" y="56551"/>
                  <a:pt x="357217" y="60184"/>
                  <a:pt x="361100" y="64067"/>
                </a:cubicBezTo>
                <a:cubicBezTo>
                  <a:pt x="362071" y="66979"/>
                  <a:pt x="362489" y="70138"/>
                  <a:pt x="364012" y="72803"/>
                </a:cubicBezTo>
                <a:cubicBezTo>
                  <a:pt x="366420" y="77017"/>
                  <a:pt x="369928" y="80502"/>
                  <a:pt x="372749" y="84451"/>
                </a:cubicBezTo>
                <a:cubicBezTo>
                  <a:pt x="374783" y="87299"/>
                  <a:pt x="376632" y="90276"/>
                  <a:pt x="378573" y="93188"/>
                </a:cubicBezTo>
                <a:cubicBezTo>
                  <a:pt x="386934" y="126632"/>
                  <a:pt x="375242" y="85415"/>
                  <a:pt x="387309" y="113572"/>
                </a:cubicBezTo>
                <a:cubicBezTo>
                  <a:pt x="388886" y="117251"/>
                  <a:pt x="389121" y="121373"/>
                  <a:pt x="390221" y="125221"/>
                </a:cubicBezTo>
                <a:cubicBezTo>
                  <a:pt x="398580" y="154475"/>
                  <a:pt x="386939" y="109177"/>
                  <a:pt x="396046" y="145605"/>
                </a:cubicBezTo>
                <a:cubicBezTo>
                  <a:pt x="394104" y="163078"/>
                  <a:pt x="393511" y="180753"/>
                  <a:pt x="390221" y="198023"/>
                </a:cubicBezTo>
                <a:cubicBezTo>
                  <a:pt x="389566" y="201461"/>
                  <a:pt x="386872" y="204285"/>
                  <a:pt x="384397" y="206760"/>
                </a:cubicBezTo>
                <a:cubicBezTo>
                  <a:pt x="379293" y="211865"/>
                  <a:pt x="373556" y="213602"/>
                  <a:pt x="366925" y="215496"/>
                </a:cubicBezTo>
                <a:cubicBezTo>
                  <a:pt x="363077" y="216596"/>
                  <a:pt x="359271" y="218158"/>
                  <a:pt x="355276" y="218408"/>
                </a:cubicBezTo>
                <a:cubicBezTo>
                  <a:pt x="328132" y="220104"/>
                  <a:pt x="300917" y="220349"/>
                  <a:pt x="273737" y="221320"/>
                </a:cubicBezTo>
                <a:cubicBezTo>
                  <a:pt x="247525" y="227873"/>
                  <a:pt x="279694" y="220327"/>
                  <a:pt x="238792" y="227144"/>
                </a:cubicBezTo>
                <a:cubicBezTo>
                  <a:pt x="234844" y="227802"/>
                  <a:pt x="230992" y="228957"/>
                  <a:pt x="227144" y="230056"/>
                </a:cubicBezTo>
                <a:cubicBezTo>
                  <a:pt x="224192" y="230899"/>
                  <a:pt x="288783" y="230056"/>
                  <a:pt x="265001" y="230056"/>
                </a:cubicBezTo>
                <a:close/>
              </a:path>
            </a:pathLst>
          </a:custGeom>
          <a:noFill/>
          <a:ln>
            <a:solidFill>
              <a:srgbClr val="3B38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フリーフォーム 188"/>
          <p:cNvSpPr/>
          <p:nvPr/>
        </p:nvSpPr>
        <p:spPr>
          <a:xfrm>
            <a:off x="3460685" y="4181021"/>
            <a:ext cx="923334" cy="247529"/>
          </a:xfrm>
          <a:custGeom>
            <a:avLst/>
            <a:gdLst>
              <a:gd name="connsiteX0" fmla="*/ 55330 w 923334"/>
              <a:gd name="connsiteY0" fmla="*/ 206759 h 247529"/>
              <a:gd name="connsiteX1" fmla="*/ 49506 w 923334"/>
              <a:gd name="connsiteY1" fmla="*/ 177638 h 247529"/>
              <a:gd name="connsiteX2" fmla="*/ 43682 w 923334"/>
              <a:gd name="connsiteY2" fmla="*/ 163078 h 247529"/>
              <a:gd name="connsiteX3" fmla="*/ 37858 w 923334"/>
              <a:gd name="connsiteY3" fmla="*/ 125220 h 247529"/>
              <a:gd name="connsiteX4" fmla="*/ 40770 w 923334"/>
              <a:gd name="connsiteY4" fmla="*/ 75715 h 247529"/>
              <a:gd name="connsiteX5" fmla="*/ 46594 w 923334"/>
              <a:gd name="connsiteY5" fmla="*/ 66978 h 247529"/>
              <a:gd name="connsiteX6" fmla="*/ 64067 w 923334"/>
              <a:gd name="connsiteY6" fmla="*/ 52418 h 247529"/>
              <a:gd name="connsiteX7" fmla="*/ 87363 w 923334"/>
              <a:gd name="connsiteY7" fmla="*/ 43682 h 247529"/>
              <a:gd name="connsiteX8" fmla="*/ 99012 w 923334"/>
              <a:gd name="connsiteY8" fmla="*/ 49506 h 247529"/>
              <a:gd name="connsiteX9" fmla="*/ 119397 w 923334"/>
              <a:gd name="connsiteY9" fmla="*/ 75715 h 247529"/>
              <a:gd name="connsiteX10" fmla="*/ 128133 w 923334"/>
              <a:gd name="connsiteY10" fmla="*/ 90275 h 247529"/>
              <a:gd name="connsiteX11" fmla="*/ 133957 w 923334"/>
              <a:gd name="connsiteY11" fmla="*/ 104836 h 247529"/>
              <a:gd name="connsiteX12" fmla="*/ 148518 w 923334"/>
              <a:gd name="connsiteY12" fmla="*/ 128133 h 247529"/>
              <a:gd name="connsiteX13" fmla="*/ 151430 w 923334"/>
              <a:gd name="connsiteY13" fmla="*/ 142693 h 247529"/>
              <a:gd name="connsiteX14" fmla="*/ 154342 w 923334"/>
              <a:gd name="connsiteY14" fmla="*/ 151429 h 247529"/>
              <a:gd name="connsiteX15" fmla="*/ 151430 w 923334"/>
              <a:gd name="connsiteY15" fmla="*/ 133957 h 247529"/>
              <a:gd name="connsiteX16" fmla="*/ 160166 w 923334"/>
              <a:gd name="connsiteY16" fmla="*/ 75715 h 247529"/>
              <a:gd name="connsiteX17" fmla="*/ 168902 w 923334"/>
              <a:gd name="connsiteY17" fmla="*/ 61154 h 247529"/>
              <a:gd name="connsiteX18" fmla="*/ 195111 w 923334"/>
              <a:gd name="connsiteY18" fmla="*/ 32033 h 247529"/>
              <a:gd name="connsiteX19" fmla="*/ 203848 w 923334"/>
              <a:gd name="connsiteY19" fmla="*/ 29121 h 247529"/>
              <a:gd name="connsiteX20" fmla="*/ 218408 w 923334"/>
              <a:gd name="connsiteY20" fmla="*/ 20385 h 247529"/>
              <a:gd name="connsiteX21" fmla="*/ 273738 w 923334"/>
              <a:gd name="connsiteY21" fmla="*/ 26209 h 247529"/>
              <a:gd name="connsiteX22" fmla="*/ 285386 w 923334"/>
              <a:gd name="connsiteY22" fmla="*/ 29121 h 247529"/>
              <a:gd name="connsiteX23" fmla="*/ 302859 w 923334"/>
              <a:gd name="connsiteY23" fmla="*/ 43682 h 247529"/>
              <a:gd name="connsiteX24" fmla="*/ 314507 w 923334"/>
              <a:gd name="connsiteY24" fmla="*/ 52418 h 247529"/>
              <a:gd name="connsiteX25" fmla="*/ 323244 w 923334"/>
              <a:gd name="connsiteY25" fmla="*/ 69891 h 247529"/>
              <a:gd name="connsiteX26" fmla="*/ 326156 w 923334"/>
              <a:gd name="connsiteY26" fmla="*/ 78627 h 247529"/>
              <a:gd name="connsiteX27" fmla="*/ 331980 w 923334"/>
              <a:gd name="connsiteY27" fmla="*/ 107748 h 247529"/>
              <a:gd name="connsiteX28" fmla="*/ 329068 w 923334"/>
              <a:gd name="connsiteY28" fmla="*/ 168902 h 247529"/>
              <a:gd name="connsiteX29" fmla="*/ 326156 w 923334"/>
              <a:gd name="connsiteY29" fmla="*/ 157254 h 247529"/>
              <a:gd name="connsiteX30" fmla="*/ 331980 w 923334"/>
              <a:gd name="connsiteY30" fmla="*/ 84451 h 247529"/>
              <a:gd name="connsiteX31" fmla="*/ 334892 w 923334"/>
              <a:gd name="connsiteY31" fmla="*/ 75715 h 247529"/>
              <a:gd name="connsiteX32" fmla="*/ 358189 w 923334"/>
              <a:gd name="connsiteY32" fmla="*/ 55330 h 247529"/>
              <a:gd name="connsiteX33" fmla="*/ 366925 w 923334"/>
              <a:gd name="connsiteY33" fmla="*/ 52418 h 247529"/>
              <a:gd name="connsiteX34" fmla="*/ 384398 w 923334"/>
              <a:gd name="connsiteY34" fmla="*/ 43682 h 247529"/>
              <a:gd name="connsiteX35" fmla="*/ 413519 w 923334"/>
              <a:gd name="connsiteY35" fmla="*/ 52418 h 247529"/>
              <a:gd name="connsiteX36" fmla="*/ 428079 w 923334"/>
              <a:gd name="connsiteY36" fmla="*/ 66978 h 247529"/>
              <a:gd name="connsiteX37" fmla="*/ 445552 w 923334"/>
              <a:gd name="connsiteY37" fmla="*/ 90275 h 247529"/>
              <a:gd name="connsiteX38" fmla="*/ 468849 w 923334"/>
              <a:gd name="connsiteY38" fmla="*/ 136869 h 247529"/>
              <a:gd name="connsiteX39" fmla="*/ 500882 w 923334"/>
              <a:gd name="connsiteY39" fmla="*/ 186375 h 247529"/>
              <a:gd name="connsiteX40" fmla="*/ 509618 w 923334"/>
              <a:gd name="connsiteY40" fmla="*/ 212584 h 247529"/>
              <a:gd name="connsiteX41" fmla="*/ 518355 w 923334"/>
              <a:gd name="connsiteY41" fmla="*/ 198023 h 247529"/>
              <a:gd name="connsiteX42" fmla="*/ 535827 w 923334"/>
              <a:gd name="connsiteY42" fmla="*/ 160166 h 247529"/>
              <a:gd name="connsiteX43" fmla="*/ 553300 w 923334"/>
              <a:gd name="connsiteY43" fmla="*/ 136869 h 247529"/>
              <a:gd name="connsiteX44" fmla="*/ 564948 w 923334"/>
              <a:gd name="connsiteY44" fmla="*/ 122308 h 247529"/>
              <a:gd name="connsiteX45" fmla="*/ 576597 w 923334"/>
              <a:gd name="connsiteY45" fmla="*/ 104836 h 247529"/>
              <a:gd name="connsiteX46" fmla="*/ 579509 w 923334"/>
              <a:gd name="connsiteY46" fmla="*/ 96099 h 247529"/>
              <a:gd name="connsiteX47" fmla="*/ 588245 w 923334"/>
              <a:gd name="connsiteY47" fmla="*/ 81539 h 247529"/>
              <a:gd name="connsiteX48" fmla="*/ 599893 w 923334"/>
              <a:gd name="connsiteY48" fmla="*/ 64066 h 247529"/>
              <a:gd name="connsiteX49" fmla="*/ 620278 w 923334"/>
              <a:gd name="connsiteY49" fmla="*/ 90275 h 247529"/>
              <a:gd name="connsiteX50" fmla="*/ 631927 w 923334"/>
              <a:gd name="connsiteY50" fmla="*/ 136869 h 247529"/>
              <a:gd name="connsiteX51" fmla="*/ 646487 w 923334"/>
              <a:gd name="connsiteY51" fmla="*/ 174726 h 247529"/>
              <a:gd name="connsiteX52" fmla="*/ 658135 w 923334"/>
              <a:gd name="connsiteY52" fmla="*/ 171814 h 247529"/>
              <a:gd name="connsiteX53" fmla="*/ 669784 w 923334"/>
              <a:gd name="connsiteY53" fmla="*/ 157254 h 247529"/>
              <a:gd name="connsiteX54" fmla="*/ 678520 w 923334"/>
              <a:gd name="connsiteY54" fmla="*/ 148517 h 247529"/>
              <a:gd name="connsiteX55" fmla="*/ 684344 w 923334"/>
              <a:gd name="connsiteY55" fmla="*/ 136869 h 247529"/>
              <a:gd name="connsiteX56" fmla="*/ 693081 w 923334"/>
              <a:gd name="connsiteY56" fmla="*/ 128133 h 247529"/>
              <a:gd name="connsiteX57" fmla="*/ 701817 w 923334"/>
              <a:gd name="connsiteY57" fmla="*/ 116484 h 247529"/>
              <a:gd name="connsiteX58" fmla="*/ 716378 w 923334"/>
              <a:gd name="connsiteY58" fmla="*/ 93187 h 247529"/>
              <a:gd name="connsiteX59" fmla="*/ 730938 w 923334"/>
              <a:gd name="connsiteY59" fmla="*/ 75715 h 247529"/>
              <a:gd name="connsiteX60" fmla="*/ 765883 w 923334"/>
              <a:gd name="connsiteY60" fmla="*/ 101924 h 247529"/>
              <a:gd name="connsiteX61" fmla="*/ 821213 w 923334"/>
              <a:gd name="connsiteY61" fmla="*/ 183463 h 247529"/>
              <a:gd name="connsiteX62" fmla="*/ 835774 w 923334"/>
              <a:gd name="connsiteY62" fmla="*/ 203847 h 247529"/>
              <a:gd name="connsiteX63" fmla="*/ 847422 w 923334"/>
              <a:gd name="connsiteY63" fmla="*/ 221320 h 247529"/>
              <a:gd name="connsiteX64" fmla="*/ 861983 w 923334"/>
              <a:gd name="connsiteY64" fmla="*/ 235880 h 247529"/>
              <a:gd name="connsiteX65" fmla="*/ 885279 w 923334"/>
              <a:gd name="connsiteY65" fmla="*/ 189287 h 247529"/>
              <a:gd name="connsiteX66" fmla="*/ 894016 w 923334"/>
              <a:gd name="connsiteY66" fmla="*/ 171814 h 247529"/>
              <a:gd name="connsiteX67" fmla="*/ 905664 w 923334"/>
              <a:gd name="connsiteY67" fmla="*/ 154341 h 247529"/>
              <a:gd name="connsiteX68" fmla="*/ 920225 w 923334"/>
              <a:gd name="connsiteY68" fmla="*/ 128133 h 247529"/>
              <a:gd name="connsiteX69" fmla="*/ 882367 w 923334"/>
              <a:gd name="connsiteY69" fmla="*/ 125220 h 247529"/>
              <a:gd name="connsiteX70" fmla="*/ 809565 w 923334"/>
              <a:gd name="connsiteY70" fmla="*/ 154341 h 247529"/>
              <a:gd name="connsiteX71" fmla="*/ 789180 w 923334"/>
              <a:gd name="connsiteY71" fmla="*/ 160166 h 247529"/>
              <a:gd name="connsiteX72" fmla="*/ 771707 w 923334"/>
              <a:gd name="connsiteY72" fmla="*/ 165990 h 247529"/>
              <a:gd name="connsiteX73" fmla="*/ 757147 w 923334"/>
              <a:gd name="connsiteY73" fmla="*/ 171814 h 247529"/>
              <a:gd name="connsiteX74" fmla="*/ 739674 w 923334"/>
              <a:gd name="connsiteY74" fmla="*/ 180550 h 247529"/>
              <a:gd name="connsiteX75" fmla="*/ 728026 w 923334"/>
              <a:gd name="connsiteY75" fmla="*/ 177638 h 247529"/>
              <a:gd name="connsiteX76" fmla="*/ 725114 w 923334"/>
              <a:gd name="connsiteY76" fmla="*/ 163078 h 247529"/>
              <a:gd name="connsiteX77" fmla="*/ 719290 w 923334"/>
              <a:gd name="connsiteY77" fmla="*/ 151429 h 247529"/>
              <a:gd name="connsiteX78" fmla="*/ 710553 w 923334"/>
              <a:gd name="connsiteY78" fmla="*/ 128133 h 247529"/>
              <a:gd name="connsiteX79" fmla="*/ 707641 w 923334"/>
              <a:gd name="connsiteY79" fmla="*/ 99012 h 247529"/>
              <a:gd name="connsiteX80" fmla="*/ 695993 w 923334"/>
              <a:gd name="connsiteY80" fmla="*/ 101924 h 247529"/>
              <a:gd name="connsiteX81" fmla="*/ 687256 w 923334"/>
              <a:gd name="connsiteY81" fmla="*/ 116484 h 247529"/>
              <a:gd name="connsiteX82" fmla="*/ 661048 w 923334"/>
              <a:gd name="connsiteY82" fmla="*/ 142693 h 247529"/>
              <a:gd name="connsiteX83" fmla="*/ 652311 w 923334"/>
              <a:gd name="connsiteY83" fmla="*/ 154341 h 247529"/>
              <a:gd name="connsiteX84" fmla="*/ 611542 w 923334"/>
              <a:gd name="connsiteY84" fmla="*/ 177638 h 247529"/>
              <a:gd name="connsiteX85" fmla="*/ 594069 w 923334"/>
              <a:gd name="connsiteY85" fmla="*/ 180550 h 247529"/>
              <a:gd name="connsiteX86" fmla="*/ 567860 w 923334"/>
              <a:gd name="connsiteY86" fmla="*/ 186375 h 247529"/>
              <a:gd name="connsiteX87" fmla="*/ 530003 w 923334"/>
              <a:gd name="connsiteY87" fmla="*/ 183463 h 247529"/>
              <a:gd name="connsiteX88" fmla="*/ 518355 w 923334"/>
              <a:gd name="connsiteY88" fmla="*/ 177638 h 247529"/>
              <a:gd name="connsiteX89" fmla="*/ 503794 w 923334"/>
              <a:gd name="connsiteY89" fmla="*/ 163078 h 247529"/>
              <a:gd name="connsiteX90" fmla="*/ 497970 w 923334"/>
              <a:gd name="connsiteY90" fmla="*/ 139781 h 247529"/>
              <a:gd name="connsiteX91" fmla="*/ 492146 w 923334"/>
              <a:gd name="connsiteY91" fmla="*/ 122308 h 247529"/>
              <a:gd name="connsiteX92" fmla="*/ 489234 w 923334"/>
              <a:gd name="connsiteY92" fmla="*/ 87363 h 247529"/>
              <a:gd name="connsiteX93" fmla="*/ 471761 w 923334"/>
              <a:gd name="connsiteY93" fmla="*/ 96099 h 247529"/>
              <a:gd name="connsiteX94" fmla="*/ 457200 w 923334"/>
              <a:gd name="connsiteY94" fmla="*/ 116484 h 247529"/>
              <a:gd name="connsiteX95" fmla="*/ 433904 w 923334"/>
              <a:gd name="connsiteY95" fmla="*/ 145605 h 247529"/>
              <a:gd name="connsiteX96" fmla="*/ 384398 w 923334"/>
              <a:gd name="connsiteY96" fmla="*/ 200935 h 247529"/>
              <a:gd name="connsiteX97" fmla="*/ 349453 w 923334"/>
              <a:gd name="connsiteY97" fmla="*/ 241705 h 247529"/>
              <a:gd name="connsiteX98" fmla="*/ 337804 w 923334"/>
              <a:gd name="connsiteY98" fmla="*/ 247529 h 247529"/>
              <a:gd name="connsiteX99" fmla="*/ 320332 w 923334"/>
              <a:gd name="connsiteY99" fmla="*/ 241705 h 247529"/>
              <a:gd name="connsiteX100" fmla="*/ 308683 w 923334"/>
              <a:gd name="connsiteY100" fmla="*/ 206759 h 247529"/>
              <a:gd name="connsiteX101" fmla="*/ 299947 w 923334"/>
              <a:gd name="connsiteY101" fmla="*/ 177638 h 247529"/>
              <a:gd name="connsiteX102" fmla="*/ 297035 w 923334"/>
              <a:gd name="connsiteY102" fmla="*/ 154341 h 247529"/>
              <a:gd name="connsiteX103" fmla="*/ 294123 w 923334"/>
              <a:gd name="connsiteY103" fmla="*/ 90275 h 247529"/>
              <a:gd name="connsiteX104" fmla="*/ 291211 w 923334"/>
              <a:gd name="connsiteY104" fmla="*/ 81539 h 247529"/>
              <a:gd name="connsiteX105" fmla="*/ 288299 w 923334"/>
              <a:gd name="connsiteY105" fmla="*/ 69891 h 247529"/>
              <a:gd name="connsiteX106" fmla="*/ 282474 w 923334"/>
              <a:gd name="connsiteY106" fmla="*/ 58242 h 247529"/>
              <a:gd name="connsiteX107" fmla="*/ 279562 w 923334"/>
              <a:gd name="connsiteY107" fmla="*/ 49506 h 247529"/>
              <a:gd name="connsiteX108" fmla="*/ 270826 w 923334"/>
              <a:gd name="connsiteY108" fmla="*/ 43682 h 247529"/>
              <a:gd name="connsiteX109" fmla="*/ 232969 w 923334"/>
              <a:gd name="connsiteY109" fmla="*/ 58242 h 247529"/>
              <a:gd name="connsiteX110" fmla="*/ 189287 w 923334"/>
              <a:gd name="connsiteY110" fmla="*/ 110660 h 247529"/>
              <a:gd name="connsiteX111" fmla="*/ 133957 w 923334"/>
              <a:gd name="connsiteY111" fmla="*/ 165990 h 247529"/>
              <a:gd name="connsiteX112" fmla="*/ 107748 w 923334"/>
              <a:gd name="connsiteY112" fmla="*/ 186375 h 247529"/>
              <a:gd name="connsiteX113" fmla="*/ 90276 w 923334"/>
              <a:gd name="connsiteY113" fmla="*/ 198023 h 247529"/>
              <a:gd name="connsiteX114" fmla="*/ 58242 w 923334"/>
              <a:gd name="connsiteY114" fmla="*/ 224232 h 247529"/>
              <a:gd name="connsiteX115" fmla="*/ 46594 w 923334"/>
              <a:gd name="connsiteY115" fmla="*/ 221320 h 247529"/>
              <a:gd name="connsiteX116" fmla="*/ 43682 w 923334"/>
              <a:gd name="connsiteY116" fmla="*/ 212584 h 247529"/>
              <a:gd name="connsiteX117" fmla="*/ 37858 w 923334"/>
              <a:gd name="connsiteY117" fmla="*/ 200935 h 247529"/>
              <a:gd name="connsiteX118" fmla="*/ 32034 w 923334"/>
              <a:gd name="connsiteY118" fmla="*/ 183463 h 247529"/>
              <a:gd name="connsiteX119" fmla="*/ 20385 w 923334"/>
              <a:gd name="connsiteY119" fmla="*/ 157254 h 247529"/>
              <a:gd name="connsiteX120" fmla="*/ 8737 w 923334"/>
              <a:gd name="connsiteY120" fmla="*/ 133957 h 247529"/>
              <a:gd name="connsiteX121" fmla="*/ 5825 w 923334"/>
              <a:gd name="connsiteY121" fmla="*/ 113572 h 247529"/>
              <a:gd name="connsiteX122" fmla="*/ 0 w 923334"/>
              <a:gd name="connsiteY122" fmla="*/ 96099 h 247529"/>
              <a:gd name="connsiteX123" fmla="*/ 11649 w 923334"/>
              <a:gd name="connsiteY123" fmla="*/ 66978 h 247529"/>
              <a:gd name="connsiteX124" fmla="*/ 66979 w 923334"/>
              <a:gd name="connsiteY124" fmla="*/ 119396 h 247529"/>
              <a:gd name="connsiteX125" fmla="*/ 128133 w 923334"/>
              <a:gd name="connsiteY125" fmla="*/ 154341 h 247529"/>
              <a:gd name="connsiteX126" fmla="*/ 168902 w 923334"/>
              <a:gd name="connsiteY126" fmla="*/ 177638 h 247529"/>
              <a:gd name="connsiteX127" fmla="*/ 183463 w 923334"/>
              <a:gd name="connsiteY127" fmla="*/ 174726 h 247529"/>
              <a:gd name="connsiteX128" fmla="*/ 189287 w 923334"/>
              <a:gd name="connsiteY128" fmla="*/ 165990 h 247529"/>
              <a:gd name="connsiteX129" fmla="*/ 198023 w 923334"/>
              <a:gd name="connsiteY129" fmla="*/ 148517 h 247529"/>
              <a:gd name="connsiteX130" fmla="*/ 212584 w 923334"/>
              <a:gd name="connsiteY130" fmla="*/ 113572 h 247529"/>
              <a:gd name="connsiteX131" fmla="*/ 218408 w 923334"/>
              <a:gd name="connsiteY131" fmla="*/ 101924 h 247529"/>
              <a:gd name="connsiteX132" fmla="*/ 224232 w 923334"/>
              <a:gd name="connsiteY132" fmla="*/ 87363 h 247529"/>
              <a:gd name="connsiteX133" fmla="*/ 227144 w 923334"/>
              <a:gd name="connsiteY133" fmla="*/ 78627 h 247529"/>
              <a:gd name="connsiteX134" fmla="*/ 232969 w 923334"/>
              <a:gd name="connsiteY134" fmla="*/ 69891 h 247529"/>
              <a:gd name="connsiteX135" fmla="*/ 238793 w 923334"/>
              <a:gd name="connsiteY135" fmla="*/ 52418 h 247529"/>
              <a:gd name="connsiteX136" fmla="*/ 241705 w 923334"/>
              <a:gd name="connsiteY136" fmla="*/ 43682 h 247529"/>
              <a:gd name="connsiteX137" fmla="*/ 247529 w 923334"/>
              <a:gd name="connsiteY137" fmla="*/ 37857 h 247529"/>
              <a:gd name="connsiteX138" fmla="*/ 262090 w 923334"/>
              <a:gd name="connsiteY138" fmla="*/ 23297 h 247529"/>
              <a:gd name="connsiteX139" fmla="*/ 273738 w 923334"/>
              <a:gd name="connsiteY139" fmla="*/ 20385 h 247529"/>
              <a:gd name="connsiteX140" fmla="*/ 294123 w 923334"/>
              <a:gd name="connsiteY140" fmla="*/ 23297 h 247529"/>
              <a:gd name="connsiteX141" fmla="*/ 320332 w 923334"/>
              <a:gd name="connsiteY141" fmla="*/ 43682 h 247529"/>
              <a:gd name="connsiteX142" fmla="*/ 343628 w 923334"/>
              <a:gd name="connsiteY142" fmla="*/ 58242 h 247529"/>
              <a:gd name="connsiteX143" fmla="*/ 366925 w 923334"/>
              <a:gd name="connsiteY143" fmla="*/ 69891 h 247529"/>
              <a:gd name="connsiteX144" fmla="*/ 390222 w 923334"/>
              <a:gd name="connsiteY144" fmla="*/ 87363 h 247529"/>
              <a:gd name="connsiteX145" fmla="*/ 419343 w 923334"/>
              <a:gd name="connsiteY145" fmla="*/ 99012 h 247529"/>
              <a:gd name="connsiteX146" fmla="*/ 436816 w 923334"/>
              <a:gd name="connsiteY146" fmla="*/ 110660 h 247529"/>
              <a:gd name="connsiteX147" fmla="*/ 454288 w 923334"/>
              <a:gd name="connsiteY147" fmla="*/ 119396 h 247529"/>
              <a:gd name="connsiteX148" fmla="*/ 463025 w 923334"/>
              <a:gd name="connsiteY148" fmla="*/ 125220 h 247529"/>
              <a:gd name="connsiteX149" fmla="*/ 474673 w 923334"/>
              <a:gd name="connsiteY149" fmla="*/ 128133 h 247529"/>
              <a:gd name="connsiteX150" fmla="*/ 483409 w 923334"/>
              <a:gd name="connsiteY150" fmla="*/ 131045 h 247529"/>
              <a:gd name="connsiteX151" fmla="*/ 497970 w 923334"/>
              <a:gd name="connsiteY151" fmla="*/ 128133 h 247529"/>
              <a:gd name="connsiteX152" fmla="*/ 515442 w 923334"/>
              <a:gd name="connsiteY152" fmla="*/ 104836 h 247529"/>
              <a:gd name="connsiteX153" fmla="*/ 547476 w 923334"/>
              <a:gd name="connsiteY153" fmla="*/ 64066 h 247529"/>
              <a:gd name="connsiteX154" fmla="*/ 559124 w 923334"/>
              <a:gd name="connsiteY154" fmla="*/ 43682 h 247529"/>
              <a:gd name="connsiteX155" fmla="*/ 567860 w 923334"/>
              <a:gd name="connsiteY155" fmla="*/ 40770 h 247529"/>
              <a:gd name="connsiteX156" fmla="*/ 576597 w 923334"/>
              <a:gd name="connsiteY156" fmla="*/ 58242 h 247529"/>
              <a:gd name="connsiteX157" fmla="*/ 579509 w 923334"/>
              <a:gd name="connsiteY157" fmla="*/ 78627 h 247529"/>
              <a:gd name="connsiteX158" fmla="*/ 588245 w 923334"/>
              <a:gd name="connsiteY158" fmla="*/ 84451 h 247529"/>
              <a:gd name="connsiteX159" fmla="*/ 602806 w 923334"/>
              <a:gd name="connsiteY159" fmla="*/ 75715 h 247529"/>
              <a:gd name="connsiteX160" fmla="*/ 629014 w 923334"/>
              <a:gd name="connsiteY160" fmla="*/ 40770 h 247529"/>
              <a:gd name="connsiteX161" fmla="*/ 652311 w 923334"/>
              <a:gd name="connsiteY161" fmla="*/ 11648 h 247529"/>
              <a:gd name="connsiteX162" fmla="*/ 669784 w 923334"/>
              <a:gd name="connsiteY162" fmla="*/ 0 h 247529"/>
              <a:gd name="connsiteX163" fmla="*/ 684344 w 923334"/>
              <a:gd name="connsiteY163" fmla="*/ 11648 h 247529"/>
              <a:gd name="connsiteX164" fmla="*/ 701817 w 923334"/>
              <a:gd name="connsiteY164" fmla="*/ 49506 h 247529"/>
              <a:gd name="connsiteX165" fmla="*/ 704729 w 923334"/>
              <a:gd name="connsiteY165" fmla="*/ 58242 h 247529"/>
              <a:gd name="connsiteX166" fmla="*/ 716378 w 923334"/>
              <a:gd name="connsiteY166" fmla="*/ 75715 h 247529"/>
              <a:gd name="connsiteX167" fmla="*/ 722202 w 923334"/>
              <a:gd name="connsiteY167" fmla="*/ 84451 h 247529"/>
              <a:gd name="connsiteX168" fmla="*/ 733850 w 923334"/>
              <a:gd name="connsiteY168" fmla="*/ 87363 h 247529"/>
              <a:gd name="connsiteX169" fmla="*/ 760059 w 923334"/>
              <a:gd name="connsiteY169" fmla="*/ 64066 h 247529"/>
              <a:gd name="connsiteX170" fmla="*/ 768795 w 923334"/>
              <a:gd name="connsiteY170" fmla="*/ 58242 h 247529"/>
              <a:gd name="connsiteX171" fmla="*/ 777532 w 923334"/>
              <a:gd name="connsiteY171" fmla="*/ 55330 h 247529"/>
              <a:gd name="connsiteX172" fmla="*/ 786268 w 923334"/>
              <a:gd name="connsiteY172" fmla="*/ 49506 h 247529"/>
              <a:gd name="connsiteX173" fmla="*/ 821213 w 923334"/>
              <a:gd name="connsiteY173" fmla="*/ 55330 h 247529"/>
              <a:gd name="connsiteX174" fmla="*/ 824125 w 923334"/>
              <a:gd name="connsiteY174" fmla="*/ 64066 h 247529"/>
              <a:gd name="connsiteX175" fmla="*/ 838686 w 923334"/>
              <a:gd name="connsiteY175" fmla="*/ 84451 h 247529"/>
              <a:gd name="connsiteX176" fmla="*/ 847422 w 923334"/>
              <a:gd name="connsiteY176" fmla="*/ 99012 h 247529"/>
              <a:gd name="connsiteX177" fmla="*/ 850334 w 923334"/>
              <a:gd name="connsiteY177" fmla="*/ 110660 h 247529"/>
              <a:gd name="connsiteX178" fmla="*/ 864895 w 923334"/>
              <a:gd name="connsiteY178" fmla="*/ 128133 h 247529"/>
              <a:gd name="connsiteX179" fmla="*/ 888192 w 923334"/>
              <a:gd name="connsiteY179" fmla="*/ 160166 h 247529"/>
              <a:gd name="connsiteX180" fmla="*/ 896928 w 923334"/>
              <a:gd name="connsiteY180" fmla="*/ 168902 h 247529"/>
              <a:gd name="connsiteX181" fmla="*/ 902752 w 923334"/>
              <a:gd name="connsiteY181" fmla="*/ 177638 h 247529"/>
              <a:gd name="connsiteX182" fmla="*/ 911488 w 923334"/>
              <a:gd name="connsiteY182" fmla="*/ 189287 h 247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923334" h="247529">
                <a:moveTo>
                  <a:pt x="55330" y="206759"/>
                </a:moveTo>
                <a:cubicBezTo>
                  <a:pt x="53389" y="197052"/>
                  <a:pt x="52057" y="187203"/>
                  <a:pt x="49506" y="177638"/>
                </a:cubicBezTo>
                <a:cubicBezTo>
                  <a:pt x="48159" y="172587"/>
                  <a:pt x="45057" y="168121"/>
                  <a:pt x="43682" y="163078"/>
                </a:cubicBezTo>
                <a:cubicBezTo>
                  <a:pt x="42470" y="158634"/>
                  <a:pt x="38317" y="128434"/>
                  <a:pt x="37858" y="125220"/>
                </a:cubicBezTo>
                <a:cubicBezTo>
                  <a:pt x="38829" y="108718"/>
                  <a:pt x="38318" y="92062"/>
                  <a:pt x="40770" y="75715"/>
                </a:cubicBezTo>
                <a:cubicBezTo>
                  <a:pt x="41289" y="72254"/>
                  <a:pt x="44353" y="69667"/>
                  <a:pt x="46594" y="66978"/>
                </a:cubicBezTo>
                <a:cubicBezTo>
                  <a:pt x="51195" y="61456"/>
                  <a:pt x="57521" y="55691"/>
                  <a:pt x="64067" y="52418"/>
                </a:cubicBezTo>
                <a:cubicBezTo>
                  <a:pt x="71032" y="48936"/>
                  <a:pt x="79802" y="46202"/>
                  <a:pt x="87363" y="43682"/>
                </a:cubicBezTo>
                <a:cubicBezTo>
                  <a:pt x="91246" y="45623"/>
                  <a:pt x="95479" y="46983"/>
                  <a:pt x="99012" y="49506"/>
                </a:cubicBezTo>
                <a:cubicBezTo>
                  <a:pt x="107157" y="55323"/>
                  <a:pt x="114882" y="68190"/>
                  <a:pt x="119397" y="75715"/>
                </a:cubicBezTo>
                <a:cubicBezTo>
                  <a:pt x="122309" y="80568"/>
                  <a:pt x="125602" y="85213"/>
                  <a:pt x="128133" y="90275"/>
                </a:cubicBezTo>
                <a:cubicBezTo>
                  <a:pt x="130471" y="94951"/>
                  <a:pt x="131619" y="100160"/>
                  <a:pt x="133957" y="104836"/>
                </a:cubicBezTo>
                <a:cubicBezTo>
                  <a:pt x="137470" y="111862"/>
                  <a:pt x="143897" y="121202"/>
                  <a:pt x="148518" y="128133"/>
                </a:cubicBezTo>
                <a:cubicBezTo>
                  <a:pt x="149489" y="132986"/>
                  <a:pt x="150230" y="137891"/>
                  <a:pt x="151430" y="142693"/>
                </a:cubicBezTo>
                <a:cubicBezTo>
                  <a:pt x="152174" y="145671"/>
                  <a:pt x="154342" y="154499"/>
                  <a:pt x="154342" y="151429"/>
                </a:cubicBezTo>
                <a:cubicBezTo>
                  <a:pt x="154342" y="145525"/>
                  <a:pt x="152401" y="139781"/>
                  <a:pt x="151430" y="133957"/>
                </a:cubicBezTo>
                <a:cubicBezTo>
                  <a:pt x="154342" y="114543"/>
                  <a:pt x="155585" y="94804"/>
                  <a:pt x="160166" y="75715"/>
                </a:cubicBezTo>
                <a:cubicBezTo>
                  <a:pt x="161487" y="70211"/>
                  <a:pt x="165573" y="65732"/>
                  <a:pt x="168902" y="61154"/>
                </a:cubicBezTo>
                <a:cubicBezTo>
                  <a:pt x="172031" y="56852"/>
                  <a:pt x="188929" y="36449"/>
                  <a:pt x="195111" y="32033"/>
                </a:cubicBezTo>
                <a:cubicBezTo>
                  <a:pt x="197609" y="30249"/>
                  <a:pt x="201102" y="30494"/>
                  <a:pt x="203848" y="29121"/>
                </a:cubicBezTo>
                <a:cubicBezTo>
                  <a:pt x="208910" y="26590"/>
                  <a:pt x="213555" y="23297"/>
                  <a:pt x="218408" y="20385"/>
                </a:cubicBezTo>
                <a:cubicBezTo>
                  <a:pt x="236851" y="22326"/>
                  <a:pt x="255349" y="23810"/>
                  <a:pt x="273738" y="26209"/>
                </a:cubicBezTo>
                <a:cubicBezTo>
                  <a:pt x="277707" y="26727"/>
                  <a:pt x="281806" y="27331"/>
                  <a:pt x="285386" y="29121"/>
                </a:cubicBezTo>
                <a:cubicBezTo>
                  <a:pt x="297036" y="34946"/>
                  <a:pt x="294845" y="37003"/>
                  <a:pt x="302859" y="43682"/>
                </a:cubicBezTo>
                <a:cubicBezTo>
                  <a:pt x="306587" y="46789"/>
                  <a:pt x="310624" y="49506"/>
                  <a:pt x="314507" y="52418"/>
                </a:cubicBezTo>
                <a:cubicBezTo>
                  <a:pt x="317419" y="58242"/>
                  <a:pt x="320599" y="63940"/>
                  <a:pt x="323244" y="69891"/>
                </a:cubicBezTo>
                <a:cubicBezTo>
                  <a:pt x="324491" y="72696"/>
                  <a:pt x="325313" y="75676"/>
                  <a:pt x="326156" y="78627"/>
                </a:cubicBezTo>
                <a:cubicBezTo>
                  <a:pt x="329631" y="90791"/>
                  <a:pt x="329692" y="94018"/>
                  <a:pt x="331980" y="107748"/>
                </a:cubicBezTo>
                <a:cubicBezTo>
                  <a:pt x="331009" y="128133"/>
                  <a:pt x="331452" y="148634"/>
                  <a:pt x="329068" y="168902"/>
                </a:cubicBezTo>
                <a:cubicBezTo>
                  <a:pt x="328600" y="172877"/>
                  <a:pt x="326018" y="161254"/>
                  <a:pt x="326156" y="157254"/>
                </a:cubicBezTo>
                <a:cubicBezTo>
                  <a:pt x="326995" y="132923"/>
                  <a:pt x="329387" y="108658"/>
                  <a:pt x="331980" y="84451"/>
                </a:cubicBezTo>
                <a:cubicBezTo>
                  <a:pt x="332307" y="81399"/>
                  <a:pt x="333519" y="78460"/>
                  <a:pt x="334892" y="75715"/>
                </a:cubicBezTo>
                <a:cubicBezTo>
                  <a:pt x="339649" y="66201"/>
                  <a:pt x="347703" y="58825"/>
                  <a:pt x="358189" y="55330"/>
                </a:cubicBezTo>
                <a:cubicBezTo>
                  <a:pt x="361101" y="54359"/>
                  <a:pt x="364180" y="53791"/>
                  <a:pt x="366925" y="52418"/>
                </a:cubicBezTo>
                <a:cubicBezTo>
                  <a:pt x="389506" y="41128"/>
                  <a:pt x="362441" y="51001"/>
                  <a:pt x="384398" y="43682"/>
                </a:cubicBezTo>
                <a:cubicBezTo>
                  <a:pt x="394105" y="46594"/>
                  <a:pt x="404577" y="47649"/>
                  <a:pt x="413519" y="52418"/>
                </a:cubicBezTo>
                <a:cubicBezTo>
                  <a:pt x="419575" y="55648"/>
                  <a:pt x="423645" y="61738"/>
                  <a:pt x="428079" y="66978"/>
                </a:cubicBezTo>
                <a:cubicBezTo>
                  <a:pt x="434349" y="74388"/>
                  <a:pt x="440630" y="81908"/>
                  <a:pt x="445552" y="90275"/>
                </a:cubicBezTo>
                <a:cubicBezTo>
                  <a:pt x="486644" y="160132"/>
                  <a:pt x="430955" y="78307"/>
                  <a:pt x="468849" y="136869"/>
                </a:cubicBezTo>
                <a:cubicBezTo>
                  <a:pt x="478448" y="151703"/>
                  <a:pt x="493444" y="169373"/>
                  <a:pt x="500882" y="186375"/>
                </a:cubicBezTo>
                <a:cubicBezTo>
                  <a:pt x="504573" y="194812"/>
                  <a:pt x="509618" y="212584"/>
                  <a:pt x="509618" y="212584"/>
                </a:cubicBezTo>
                <a:cubicBezTo>
                  <a:pt x="512530" y="207730"/>
                  <a:pt x="515824" y="203086"/>
                  <a:pt x="518355" y="198023"/>
                </a:cubicBezTo>
                <a:cubicBezTo>
                  <a:pt x="524462" y="185809"/>
                  <a:pt x="528359" y="171782"/>
                  <a:pt x="535827" y="160166"/>
                </a:cubicBezTo>
                <a:cubicBezTo>
                  <a:pt x="541076" y="152001"/>
                  <a:pt x="547915" y="144946"/>
                  <a:pt x="553300" y="136869"/>
                </a:cubicBezTo>
                <a:cubicBezTo>
                  <a:pt x="560647" y="125848"/>
                  <a:pt x="556649" y="130608"/>
                  <a:pt x="564948" y="122308"/>
                </a:cubicBezTo>
                <a:cubicBezTo>
                  <a:pt x="571636" y="95556"/>
                  <a:pt x="561970" y="123119"/>
                  <a:pt x="576597" y="104836"/>
                </a:cubicBezTo>
                <a:cubicBezTo>
                  <a:pt x="578515" y="102439"/>
                  <a:pt x="578136" y="98845"/>
                  <a:pt x="579509" y="96099"/>
                </a:cubicBezTo>
                <a:cubicBezTo>
                  <a:pt x="582040" y="91037"/>
                  <a:pt x="585206" y="86314"/>
                  <a:pt x="588245" y="81539"/>
                </a:cubicBezTo>
                <a:cubicBezTo>
                  <a:pt x="592003" y="75633"/>
                  <a:pt x="599893" y="64066"/>
                  <a:pt x="599893" y="64066"/>
                </a:cubicBezTo>
                <a:cubicBezTo>
                  <a:pt x="618415" y="68696"/>
                  <a:pt x="612567" y="63838"/>
                  <a:pt x="620278" y="90275"/>
                </a:cubicBezTo>
                <a:cubicBezTo>
                  <a:pt x="624761" y="105644"/>
                  <a:pt x="625981" y="122005"/>
                  <a:pt x="631927" y="136869"/>
                </a:cubicBezTo>
                <a:cubicBezTo>
                  <a:pt x="644715" y="168840"/>
                  <a:pt x="640269" y="156072"/>
                  <a:pt x="646487" y="174726"/>
                </a:cubicBezTo>
                <a:cubicBezTo>
                  <a:pt x="650370" y="173755"/>
                  <a:pt x="654933" y="174215"/>
                  <a:pt x="658135" y="171814"/>
                </a:cubicBezTo>
                <a:cubicBezTo>
                  <a:pt x="663107" y="168085"/>
                  <a:pt x="665691" y="161932"/>
                  <a:pt x="669784" y="157254"/>
                </a:cubicBezTo>
                <a:cubicBezTo>
                  <a:pt x="672496" y="154155"/>
                  <a:pt x="676126" y="151868"/>
                  <a:pt x="678520" y="148517"/>
                </a:cubicBezTo>
                <a:cubicBezTo>
                  <a:pt x="681043" y="144985"/>
                  <a:pt x="681821" y="140401"/>
                  <a:pt x="684344" y="136869"/>
                </a:cubicBezTo>
                <a:cubicBezTo>
                  <a:pt x="686738" y="133518"/>
                  <a:pt x="690401" y="131260"/>
                  <a:pt x="693081" y="128133"/>
                </a:cubicBezTo>
                <a:cubicBezTo>
                  <a:pt x="696240" y="124448"/>
                  <a:pt x="698905" y="120367"/>
                  <a:pt x="701817" y="116484"/>
                </a:cubicBezTo>
                <a:cubicBezTo>
                  <a:pt x="707030" y="100846"/>
                  <a:pt x="702133" y="112180"/>
                  <a:pt x="716378" y="93187"/>
                </a:cubicBezTo>
                <a:cubicBezTo>
                  <a:pt x="728541" y="76970"/>
                  <a:pt x="714956" y="91697"/>
                  <a:pt x="730938" y="75715"/>
                </a:cubicBezTo>
                <a:cubicBezTo>
                  <a:pt x="753575" y="80242"/>
                  <a:pt x="746497" y="75753"/>
                  <a:pt x="765883" y="101924"/>
                </a:cubicBezTo>
                <a:cubicBezTo>
                  <a:pt x="790646" y="135354"/>
                  <a:pt x="800284" y="153021"/>
                  <a:pt x="821213" y="183463"/>
                </a:cubicBezTo>
                <a:cubicBezTo>
                  <a:pt x="825944" y="190344"/>
                  <a:pt x="831021" y="196982"/>
                  <a:pt x="835774" y="203847"/>
                </a:cubicBezTo>
                <a:cubicBezTo>
                  <a:pt x="839758" y="209602"/>
                  <a:pt x="842472" y="216371"/>
                  <a:pt x="847422" y="221320"/>
                </a:cubicBezTo>
                <a:lnTo>
                  <a:pt x="861983" y="235880"/>
                </a:lnTo>
                <a:cubicBezTo>
                  <a:pt x="882083" y="209079"/>
                  <a:pt x="858990" y="241862"/>
                  <a:pt x="885279" y="189287"/>
                </a:cubicBezTo>
                <a:cubicBezTo>
                  <a:pt x="888191" y="183463"/>
                  <a:pt x="890735" y="177439"/>
                  <a:pt x="894016" y="171814"/>
                </a:cubicBezTo>
                <a:cubicBezTo>
                  <a:pt x="897543" y="165768"/>
                  <a:pt x="902534" y="160602"/>
                  <a:pt x="905664" y="154341"/>
                </a:cubicBezTo>
                <a:cubicBezTo>
                  <a:pt x="914019" y="137630"/>
                  <a:pt x="909254" y="146415"/>
                  <a:pt x="920225" y="128133"/>
                </a:cubicBezTo>
                <a:cubicBezTo>
                  <a:pt x="926209" y="104193"/>
                  <a:pt x="928086" y="111504"/>
                  <a:pt x="882367" y="125220"/>
                </a:cubicBezTo>
                <a:cubicBezTo>
                  <a:pt x="815943" y="145147"/>
                  <a:pt x="857202" y="136477"/>
                  <a:pt x="809565" y="154341"/>
                </a:cubicBezTo>
                <a:cubicBezTo>
                  <a:pt x="802948" y="156822"/>
                  <a:pt x="795934" y="158088"/>
                  <a:pt x="789180" y="160166"/>
                </a:cubicBezTo>
                <a:cubicBezTo>
                  <a:pt x="783312" y="161972"/>
                  <a:pt x="777477" y="163892"/>
                  <a:pt x="771707" y="165990"/>
                </a:cubicBezTo>
                <a:cubicBezTo>
                  <a:pt x="766794" y="167776"/>
                  <a:pt x="761822" y="169476"/>
                  <a:pt x="757147" y="171814"/>
                </a:cubicBezTo>
                <a:cubicBezTo>
                  <a:pt x="734569" y="183103"/>
                  <a:pt x="761632" y="173231"/>
                  <a:pt x="739674" y="180550"/>
                </a:cubicBezTo>
                <a:cubicBezTo>
                  <a:pt x="735791" y="179579"/>
                  <a:pt x="730588" y="180713"/>
                  <a:pt x="728026" y="177638"/>
                </a:cubicBezTo>
                <a:cubicBezTo>
                  <a:pt x="724857" y="173836"/>
                  <a:pt x="726679" y="167773"/>
                  <a:pt x="725114" y="163078"/>
                </a:cubicBezTo>
                <a:cubicBezTo>
                  <a:pt x="723741" y="158960"/>
                  <a:pt x="721053" y="155396"/>
                  <a:pt x="719290" y="151429"/>
                </a:cubicBezTo>
                <a:cubicBezTo>
                  <a:pt x="714643" y="140974"/>
                  <a:pt x="713757" y="137744"/>
                  <a:pt x="710553" y="128133"/>
                </a:cubicBezTo>
                <a:cubicBezTo>
                  <a:pt x="709582" y="118426"/>
                  <a:pt x="712379" y="107540"/>
                  <a:pt x="707641" y="99012"/>
                </a:cubicBezTo>
                <a:cubicBezTo>
                  <a:pt x="705697" y="95513"/>
                  <a:pt x="699032" y="99320"/>
                  <a:pt x="695993" y="101924"/>
                </a:cubicBezTo>
                <a:cubicBezTo>
                  <a:pt x="691695" y="105607"/>
                  <a:pt x="690940" y="112187"/>
                  <a:pt x="687256" y="116484"/>
                </a:cubicBezTo>
                <a:cubicBezTo>
                  <a:pt x="679216" y="125864"/>
                  <a:pt x="668461" y="132810"/>
                  <a:pt x="661048" y="142693"/>
                </a:cubicBezTo>
                <a:cubicBezTo>
                  <a:pt x="658136" y="146576"/>
                  <a:pt x="655939" y="151116"/>
                  <a:pt x="652311" y="154341"/>
                </a:cubicBezTo>
                <a:cubicBezTo>
                  <a:pt x="646210" y="159764"/>
                  <a:pt x="618036" y="176556"/>
                  <a:pt x="611542" y="177638"/>
                </a:cubicBezTo>
                <a:lnTo>
                  <a:pt x="594069" y="180550"/>
                </a:lnTo>
                <a:cubicBezTo>
                  <a:pt x="585058" y="183555"/>
                  <a:pt x="578115" y="186375"/>
                  <a:pt x="567860" y="186375"/>
                </a:cubicBezTo>
                <a:cubicBezTo>
                  <a:pt x="555204" y="186375"/>
                  <a:pt x="542622" y="184434"/>
                  <a:pt x="530003" y="183463"/>
                </a:cubicBezTo>
                <a:cubicBezTo>
                  <a:pt x="526120" y="181521"/>
                  <a:pt x="521782" y="180303"/>
                  <a:pt x="518355" y="177638"/>
                </a:cubicBezTo>
                <a:cubicBezTo>
                  <a:pt x="512937" y="173424"/>
                  <a:pt x="503794" y="163078"/>
                  <a:pt x="503794" y="163078"/>
                </a:cubicBezTo>
                <a:cubicBezTo>
                  <a:pt x="494957" y="136563"/>
                  <a:pt x="508514" y="178443"/>
                  <a:pt x="497970" y="139781"/>
                </a:cubicBezTo>
                <a:cubicBezTo>
                  <a:pt x="496355" y="133858"/>
                  <a:pt x="492146" y="122308"/>
                  <a:pt x="492146" y="122308"/>
                </a:cubicBezTo>
                <a:cubicBezTo>
                  <a:pt x="491175" y="110660"/>
                  <a:pt x="496410" y="96589"/>
                  <a:pt x="489234" y="87363"/>
                </a:cubicBezTo>
                <a:cubicBezTo>
                  <a:pt x="485236" y="82223"/>
                  <a:pt x="476579" y="91719"/>
                  <a:pt x="471761" y="96099"/>
                </a:cubicBezTo>
                <a:cubicBezTo>
                  <a:pt x="465582" y="101716"/>
                  <a:pt x="462272" y="109851"/>
                  <a:pt x="457200" y="116484"/>
                </a:cubicBezTo>
                <a:cubicBezTo>
                  <a:pt x="449649" y="126359"/>
                  <a:pt x="442021" y="136190"/>
                  <a:pt x="433904" y="145605"/>
                </a:cubicBezTo>
                <a:cubicBezTo>
                  <a:pt x="417745" y="164350"/>
                  <a:pt x="399592" y="181400"/>
                  <a:pt x="384398" y="200935"/>
                </a:cubicBezTo>
                <a:cubicBezTo>
                  <a:pt x="375596" y="212252"/>
                  <a:pt x="362042" y="231913"/>
                  <a:pt x="349453" y="241705"/>
                </a:cubicBezTo>
                <a:cubicBezTo>
                  <a:pt x="346026" y="244370"/>
                  <a:pt x="341687" y="245588"/>
                  <a:pt x="337804" y="247529"/>
                </a:cubicBezTo>
                <a:cubicBezTo>
                  <a:pt x="331980" y="245588"/>
                  <a:pt x="323900" y="246701"/>
                  <a:pt x="320332" y="241705"/>
                </a:cubicBezTo>
                <a:cubicBezTo>
                  <a:pt x="313195" y="231713"/>
                  <a:pt x="312566" y="218408"/>
                  <a:pt x="308683" y="206759"/>
                </a:cubicBezTo>
                <a:cubicBezTo>
                  <a:pt x="306093" y="198989"/>
                  <a:pt x="301414" y="186442"/>
                  <a:pt x="299947" y="177638"/>
                </a:cubicBezTo>
                <a:cubicBezTo>
                  <a:pt x="298660" y="169918"/>
                  <a:pt x="298006" y="162107"/>
                  <a:pt x="297035" y="154341"/>
                </a:cubicBezTo>
                <a:cubicBezTo>
                  <a:pt x="296064" y="132986"/>
                  <a:pt x="295828" y="111584"/>
                  <a:pt x="294123" y="90275"/>
                </a:cubicBezTo>
                <a:cubicBezTo>
                  <a:pt x="293878" y="87215"/>
                  <a:pt x="292054" y="84490"/>
                  <a:pt x="291211" y="81539"/>
                </a:cubicBezTo>
                <a:cubicBezTo>
                  <a:pt x="290112" y="77691"/>
                  <a:pt x="289704" y="73638"/>
                  <a:pt x="288299" y="69891"/>
                </a:cubicBezTo>
                <a:cubicBezTo>
                  <a:pt x="286775" y="65826"/>
                  <a:pt x="284184" y="62232"/>
                  <a:pt x="282474" y="58242"/>
                </a:cubicBezTo>
                <a:cubicBezTo>
                  <a:pt x="281265" y="55421"/>
                  <a:pt x="281480" y="51903"/>
                  <a:pt x="279562" y="49506"/>
                </a:cubicBezTo>
                <a:cubicBezTo>
                  <a:pt x="277376" y="46773"/>
                  <a:pt x="273738" y="45623"/>
                  <a:pt x="270826" y="43682"/>
                </a:cubicBezTo>
                <a:cubicBezTo>
                  <a:pt x="258207" y="48535"/>
                  <a:pt x="243416" y="49660"/>
                  <a:pt x="232969" y="58242"/>
                </a:cubicBezTo>
                <a:cubicBezTo>
                  <a:pt x="215394" y="72679"/>
                  <a:pt x="205370" y="94577"/>
                  <a:pt x="189287" y="110660"/>
                </a:cubicBezTo>
                <a:cubicBezTo>
                  <a:pt x="170844" y="129103"/>
                  <a:pt x="154545" y="149977"/>
                  <a:pt x="133957" y="165990"/>
                </a:cubicBezTo>
                <a:cubicBezTo>
                  <a:pt x="125221" y="172785"/>
                  <a:pt x="116673" y="179830"/>
                  <a:pt x="107748" y="186375"/>
                </a:cubicBezTo>
                <a:cubicBezTo>
                  <a:pt x="102104" y="190514"/>
                  <a:pt x="95920" y="193884"/>
                  <a:pt x="90276" y="198023"/>
                </a:cubicBezTo>
                <a:cubicBezTo>
                  <a:pt x="66632" y="215362"/>
                  <a:pt x="70720" y="211756"/>
                  <a:pt x="58242" y="224232"/>
                </a:cubicBezTo>
                <a:cubicBezTo>
                  <a:pt x="54359" y="223261"/>
                  <a:pt x="49719" y="223820"/>
                  <a:pt x="46594" y="221320"/>
                </a:cubicBezTo>
                <a:cubicBezTo>
                  <a:pt x="44197" y="219402"/>
                  <a:pt x="44891" y="215405"/>
                  <a:pt x="43682" y="212584"/>
                </a:cubicBezTo>
                <a:cubicBezTo>
                  <a:pt x="41972" y="208594"/>
                  <a:pt x="39470" y="204966"/>
                  <a:pt x="37858" y="200935"/>
                </a:cubicBezTo>
                <a:cubicBezTo>
                  <a:pt x="35578" y="195235"/>
                  <a:pt x="34132" y="189232"/>
                  <a:pt x="32034" y="183463"/>
                </a:cubicBezTo>
                <a:cubicBezTo>
                  <a:pt x="23400" y="159721"/>
                  <a:pt x="29540" y="177854"/>
                  <a:pt x="20385" y="157254"/>
                </a:cubicBezTo>
                <a:cubicBezTo>
                  <a:pt x="10886" y="135881"/>
                  <a:pt x="19051" y="149428"/>
                  <a:pt x="8737" y="133957"/>
                </a:cubicBezTo>
                <a:cubicBezTo>
                  <a:pt x="7766" y="127162"/>
                  <a:pt x="7369" y="120260"/>
                  <a:pt x="5825" y="113572"/>
                </a:cubicBezTo>
                <a:cubicBezTo>
                  <a:pt x="4444" y="107590"/>
                  <a:pt x="0" y="96099"/>
                  <a:pt x="0" y="96099"/>
                </a:cubicBezTo>
                <a:cubicBezTo>
                  <a:pt x="3883" y="86392"/>
                  <a:pt x="1774" y="63543"/>
                  <a:pt x="11649" y="66978"/>
                </a:cubicBezTo>
                <a:cubicBezTo>
                  <a:pt x="35645" y="75324"/>
                  <a:pt x="46433" y="104453"/>
                  <a:pt x="66979" y="119396"/>
                </a:cubicBezTo>
                <a:cubicBezTo>
                  <a:pt x="154807" y="183271"/>
                  <a:pt x="49268" y="110527"/>
                  <a:pt x="128133" y="154341"/>
                </a:cubicBezTo>
                <a:cubicBezTo>
                  <a:pt x="181025" y="183725"/>
                  <a:pt x="126610" y="163541"/>
                  <a:pt x="168902" y="177638"/>
                </a:cubicBezTo>
                <a:cubicBezTo>
                  <a:pt x="173756" y="176667"/>
                  <a:pt x="179165" y="177182"/>
                  <a:pt x="183463" y="174726"/>
                </a:cubicBezTo>
                <a:cubicBezTo>
                  <a:pt x="186502" y="172990"/>
                  <a:pt x="187587" y="169049"/>
                  <a:pt x="189287" y="165990"/>
                </a:cubicBezTo>
                <a:cubicBezTo>
                  <a:pt x="192449" y="160298"/>
                  <a:pt x="195378" y="154467"/>
                  <a:pt x="198023" y="148517"/>
                </a:cubicBezTo>
                <a:cubicBezTo>
                  <a:pt x="203148" y="136986"/>
                  <a:pt x="206941" y="124859"/>
                  <a:pt x="212584" y="113572"/>
                </a:cubicBezTo>
                <a:cubicBezTo>
                  <a:pt x="214525" y="109689"/>
                  <a:pt x="216645" y="105891"/>
                  <a:pt x="218408" y="101924"/>
                </a:cubicBezTo>
                <a:cubicBezTo>
                  <a:pt x="220531" y="97147"/>
                  <a:pt x="222397" y="92258"/>
                  <a:pt x="224232" y="87363"/>
                </a:cubicBezTo>
                <a:cubicBezTo>
                  <a:pt x="225310" y="84489"/>
                  <a:pt x="225771" y="81372"/>
                  <a:pt x="227144" y="78627"/>
                </a:cubicBezTo>
                <a:cubicBezTo>
                  <a:pt x="228709" y="75497"/>
                  <a:pt x="231027" y="72803"/>
                  <a:pt x="232969" y="69891"/>
                </a:cubicBezTo>
                <a:lnTo>
                  <a:pt x="238793" y="52418"/>
                </a:lnTo>
                <a:cubicBezTo>
                  <a:pt x="239764" y="49506"/>
                  <a:pt x="239535" y="45853"/>
                  <a:pt x="241705" y="43682"/>
                </a:cubicBezTo>
                <a:cubicBezTo>
                  <a:pt x="243646" y="41740"/>
                  <a:pt x="245814" y="40001"/>
                  <a:pt x="247529" y="37857"/>
                </a:cubicBezTo>
                <a:cubicBezTo>
                  <a:pt x="254282" y="29416"/>
                  <a:pt x="251454" y="27855"/>
                  <a:pt x="262090" y="23297"/>
                </a:cubicBezTo>
                <a:cubicBezTo>
                  <a:pt x="265769" y="21721"/>
                  <a:pt x="269855" y="21356"/>
                  <a:pt x="273738" y="20385"/>
                </a:cubicBezTo>
                <a:cubicBezTo>
                  <a:pt x="280533" y="21356"/>
                  <a:pt x="287984" y="20227"/>
                  <a:pt x="294123" y="23297"/>
                </a:cubicBezTo>
                <a:cubicBezTo>
                  <a:pt x="304022" y="28247"/>
                  <a:pt x="311290" y="37299"/>
                  <a:pt x="320332" y="43682"/>
                </a:cubicBezTo>
                <a:cubicBezTo>
                  <a:pt x="327813" y="48963"/>
                  <a:pt x="335647" y="53752"/>
                  <a:pt x="343628" y="58242"/>
                </a:cubicBezTo>
                <a:cubicBezTo>
                  <a:pt x="351195" y="62499"/>
                  <a:pt x="359562" y="65289"/>
                  <a:pt x="366925" y="69891"/>
                </a:cubicBezTo>
                <a:cubicBezTo>
                  <a:pt x="375156" y="75036"/>
                  <a:pt x="381737" y="82649"/>
                  <a:pt x="390222" y="87363"/>
                </a:cubicBezTo>
                <a:cubicBezTo>
                  <a:pt x="399361" y="92440"/>
                  <a:pt x="409992" y="94336"/>
                  <a:pt x="419343" y="99012"/>
                </a:cubicBezTo>
                <a:cubicBezTo>
                  <a:pt x="425604" y="102142"/>
                  <a:pt x="430770" y="107133"/>
                  <a:pt x="436816" y="110660"/>
                </a:cubicBezTo>
                <a:cubicBezTo>
                  <a:pt x="442440" y="113941"/>
                  <a:pt x="448596" y="116234"/>
                  <a:pt x="454288" y="119396"/>
                </a:cubicBezTo>
                <a:cubicBezTo>
                  <a:pt x="457348" y="121096"/>
                  <a:pt x="459808" y="123841"/>
                  <a:pt x="463025" y="125220"/>
                </a:cubicBezTo>
                <a:cubicBezTo>
                  <a:pt x="466704" y="126797"/>
                  <a:pt x="470825" y="127033"/>
                  <a:pt x="474673" y="128133"/>
                </a:cubicBezTo>
                <a:cubicBezTo>
                  <a:pt x="477624" y="128976"/>
                  <a:pt x="480497" y="130074"/>
                  <a:pt x="483409" y="131045"/>
                </a:cubicBezTo>
                <a:cubicBezTo>
                  <a:pt x="488263" y="130074"/>
                  <a:pt x="493643" y="130537"/>
                  <a:pt x="497970" y="128133"/>
                </a:cubicBezTo>
                <a:cubicBezTo>
                  <a:pt x="512571" y="120021"/>
                  <a:pt x="507254" y="116173"/>
                  <a:pt x="515442" y="104836"/>
                </a:cubicBezTo>
                <a:cubicBezTo>
                  <a:pt x="525561" y="90825"/>
                  <a:pt x="547476" y="64066"/>
                  <a:pt x="547476" y="64066"/>
                </a:cubicBezTo>
                <a:cubicBezTo>
                  <a:pt x="550379" y="55357"/>
                  <a:pt x="550987" y="50463"/>
                  <a:pt x="559124" y="43682"/>
                </a:cubicBezTo>
                <a:cubicBezTo>
                  <a:pt x="561482" y="41717"/>
                  <a:pt x="564948" y="41741"/>
                  <a:pt x="567860" y="40770"/>
                </a:cubicBezTo>
                <a:cubicBezTo>
                  <a:pt x="572769" y="48133"/>
                  <a:pt x="574875" y="49630"/>
                  <a:pt x="576597" y="58242"/>
                </a:cubicBezTo>
                <a:cubicBezTo>
                  <a:pt x="577943" y="64973"/>
                  <a:pt x="576721" y="72355"/>
                  <a:pt x="579509" y="78627"/>
                </a:cubicBezTo>
                <a:cubicBezTo>
                  <a:pt x="580930" y="81825"/>
                  <a:pt x="585333" y="82510"/>
                  <a:pt x="588245" y="84451"/>
                </a:cubicBezTo>
                <a:cubicBezTo>
                  <a:pt x="593099" y="81539"/>
                  <a:pt x="598599" y="79501"/>
                  <a:pt x="602806" y="75715"/>
                </a:cubicBezTo>
                <a:cubicBezTo>
                  <a:pt x="615266" y="64501"/>
                  <a:pt x="619237" y="53807"/>
                  <a:pt x="629014" y="40770"/>
                </a:cubicBezTo>
                <a:cubicBezTo>
                  <a:pt x="636473" y="30825"/>
                  <a:pt x="641967" y="18543"/>
                  <a:pt x="652311" y="11648"/>
                </a:cubicBezTo>
                <a:lnTo>
                  <a:pt x="669784" y="0"/>
                </a:lnTo>
                <a:cubicBezTo>
                  <a:pt x="674637" y="3883"/>
                  <a:pt x="680615" y="6676"/>
                  <a:pt x="684344" y="11648"/>
                </a:cubicBezTo>
                <a:cubicBezTo>
                  <a:pt x="689461" y="18471"/>
                  <a:pt x="698109" y="39618"/>
                  <a:pt x="701817" y="49506"/>
                </a:cubicBezTo>
                <a:cubicBezTo>
                  <a:pt x="702895" y="52380"/>
                  <a:pt x="703238" y="55559"/>
                  <a:pt x="704729" y="58242"/>
                </a:cubicBezTo>
                <a:cubicBezTo>
                  <a:pt x="708129" y="64361"/>
                  <a:pt x="712495" y="69891"/>
                  <a:pt x="716378" y="75715"/>
                </a:cubicBezTo>
                <a:cubicBezTo>
                  <a:pt x="718319" y="78627"/>
                  <a:pt x="718807" y="83602"/>
                  <a:pt x="722202" y="84451"/>
                </a:cubicBezTo>
                <a:lnTo>
                  <a:pt x="733850" y="87363"/>
                </a:lnTo>
                <a:cubicBezTo>
                  <a:pt x="748809" y="72405"/>
                  <a:pt x="745066" y="74776"/>
                  <a:pt x="760059" y="64066"/>
                </a:cubicBezTo>
                <a:cubicBezTo>
                  <a:pt x="762907" y="62032"/>
                  <a:pt x="765665" y="59807"/>
                  <a:pt x="768795" y="58242"/>
                </a:cubicBezTo>
                <a:cubicBezTo>
                  <a:pt x="771541" y="56869"/>
                  <a:pt x="774620" y="56301"/>
                  <a:pt x="777532" y="55330"/>
                </a:cubicBezTo>
                <a:cubicBezTo>
                  <a:pt x="780444" y="53389"/>
                  <a:pt x="782768" y="49506"/>
                  <a:pt x="786268" y="49506"/>
                </a:cubicBezTo>
                <a:cubicBezTo>
                  <a:pt x="798077" y="49506"/>
                  <a:pt x="810191" y="51091"/>
                  <a:pt x="821213" y="55330"/>
                </a:cubicBezTo>
                <a:cubicBezTo>
                  <a:pt x="824078" y="56432"/>
                  <a:pt x="822602" y="61401"/>
                  <a:pt x="824125" y="64066"/>
                </a:cubicBezTo>
                <a:cubicBezTo>
                  <a:pt x="829401" y="73299"/>
                  <a:pt x="834179" y="75437"/>
                  <a:pt x="838686" y="84451"/>
                </a:cubicBezTo>
                <a:cubicBezTo>
                  <a:pt x="846247" y="99573"/>
                  <a:pt x="836046" y="87634"/>
                  <a:pt x="847422" y="99012"/>
                </a:cubicBezTo>
                <a:cubicBezTo>
                  <a:pt x="848393" y="102895"/>
                  <a:pt x="848757" y="106981"/>
                  <a:pt x="850334" y="110660"/>
                </a:cubicBezTo>
                <a:cubicBezTo>
                  <a:pt x="854012" y="119241"/>
                  <a:pt x="858898" y="121136"/>
                  <a:pt x="864895" y="128133"/>
                </a:cubicBezTo>
                <a:cubicBezTo>
                  <a:pt x="873530" y="138207"/>
                  <a:pt x="879557" y="150092"/>
                  <a:pt x="888192" y="160166"/>
                </a:cubicBezTo>
                <a:cubicBezTo>
                  <a:pt x="890872" y="163293"/>
                  <a:pt x="894292" y="165738"/>
                  <a:pt x="896928" y="168902"/>
                </a:cubicBezTo>
                <a:cubicBezTo>
                  <a:pt x="899169" y="171591"/>
                  <a:pt x="900277" y="175163"/>
                  <a:pt x="902752" y="177638"/>
                </a:cubicBezTo>
                <a:cubicBezTo>
                  <a:pt x="913103" y="187990"/>
                  <a:pt x="911488" y="178049"/>
                  <a:pt x="911488" y="189287"/>
                </a:cubicBezTo>
              </a:path>
            </a:pathLst>
          </a:custGeom>
          <a:noFill/>
          <a:ln>
            <a:solidFill>
              <a:srgbClr val="3B38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フリーフォーム 189"/>
          <p:cNvSpPr/>
          <p:nvPr/>
        </p:nvSpPr>
        <p:spPr>
          <a:xfrm>
            <a:off x="3751939" y="4792318"/>
            <a:ext cx="154341" cy="0"/>
          </a:xfrm>
          <a:custGeom>
            <a:avLst/>
            <a:gdLst>
              <a:gd name="connsiteX0" fmla="*/ 0 w 154341"/>
              <a:gd name="connsiteY0" fmla="*/ 0 h 0"/>
              <a:gd name="connsiteX1" fmla="*/ 154341 w 154341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4341">
                <a:moveTo>
                  <a:pt x="0" y="0"/>
                </a:moveTo>
                <a:lnTo>
                  <a:pt x="154341" y="0"/>
                </a:lnTo>
              </a:path>
            </a:pathLst>
          </a:custGeom>
          <a:noFill/>
          <a:ln>
            <a:solidFill>
              <a:srgbClr val="3B38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Google Shape;1255;p25"/>
          <p:cNvSpPr/>
          <p:nvPr/>
        </p:nvSpPr>
        <p:spPr>
          <a:xfrm>
            <a:off x="4683147" y="3874319"/>
            <a:ext cx="397222" cy="2015887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" name="Google Shape;1255;p25"/>
          <p:cNvSpPr/>
          <p:nvPr/>
        </p:nvSpPr>
        <p:spPr>
          <a:xfrm>
            <a:off x="3073341" y="5760572"/>
            <a:ext cx="1788167" cy="265976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3" name="Google Shape;1255;p25"/>
          <p:cNvSpPr/>
          <p:nvPr/>
        </p:nvSpPr>
        <p:spPr>
          <a:xfrm>
            <a:off x="2973572" y="4476667"/>
            <a:ext cx="179525" cy="854236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4" name="Google Shape;1255;p25"/>
          <p:cNvSpPr/>
          <p:nvPr/>
        </p:nvSpPr>
        <p:spPr>
          <a:xfrm>
            <a:off x="3160571" y="3874319"/>
            <a:ext cx="1502165" cy="1880518"/>
          </a:xfrm>
          <a:prstGeom prst="rect">
            <a:avLst/>
          </a:prstGeom>
          <a:noFill/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Google Shape;890;p21">
            <a:extLst>
              <a:ext uri="{FF2B5EF4-FFF2-40B4-BE49-F238E27FC236}">
                <a16:creationId xmlns:a16="http://schemas.microsoft.com/office/drawing/2014/main" id="{14010310-685F-3152-B58A-25B5AA48EA22}"/>
              </a:ext>
            </a:extLst>
          </p:cNvPr>
          <p:cNvGrpSpPr/>
          <p:nvPr/>
        </p:nvGrpSpPr>
        <p:grpSpPr>
          <a:xfrm>
            <a:off x="559257" y="4069448"/>
            <a:ext cx="1758674" cy="1794028"/>
            <a:chOff x="1774174" y="4621762"/>
            <a:chExt cx="1077013" cy="1098664"/>
          </a:xfrm>
        </p:grpSpPr>
        <p:sp>
          <p:nvSpPr>
            <p:cNvPr id="3" name="Google Shape;891;p21">
              <a:extLst>
                <a:ext uri="{FF2B5EF4-FFF2-40B4-BE49-F238E27FC236}">
                  <a16:creationId xmlns:a16="http://schemas.microsoft.com/office/drawing/2014/main" id="{05B05A82-825A-B6D7-8053-2FC1DD084F04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892;p21">
              <a:extLst>
                <a:ext uri="{FF2B5EF4-FFF2-40B4-BE49-F238E27FC236}">
                  <a16:creationId xmlns:a16="http://schemas.microsoft.com/office/drawing/2014/main" id="{D1F99015-BE47-5C83-EA8F-7189D206C20D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3;p21">
              <a:extLst>
                <a:ext uri="{FF2B5EF4-FFF2-40B4-BE49-F238E27FC236}">
                  <a16:creationId xmlns:a16="http://schemas.microsoft.com/office/drawing/2014/main" id="{DE25E8A3-1289-8CA4-6346-8876FE2495BD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4;p21">
              <a:extLst>
                <a:ext uri="{FF2B5EF4-FFF2-40B4-BE49-F238E27FC236}">
                  <a16:creationId xmlns:a16="http://schemas.microsoft.com/office/drawing/2014/main" id="{AE8FE8E8-2D34-44FB-C6BC-8A90F6050BD2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895;p21">
              <a:extLst>
                <a:ext uri="{FF2B5EF4-FFF2-40B4-BE49-F238E27FC236}">
                  <a16:creationId xmlns:a16="http://schemas.microsoft.com/office/drawing/2014/main" id="{E3325F55-307C-D93B-50B9-0C6654D22967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6;p21">
              <a:extLst>
                <a:ext uri="{FF2B5EF4-FFF2-40B4-BE49-F238E27FC236}">
                  <a16:creationId xmlns:a16="http://schemas.microsoft.com/office/drawing/2014/main" id="{7F335F5C-7CE6-8AD0-7489-254C87FAEFD9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9" name="Google Shape;897;p21">
              <a:extLst>
                <a:ext uri="{FF2B5EF4-FFF2-40B4-BE49-F238E27FC236}">
                  <a16:creationId xmlns:a16="http://schemas.microsoft.com/office/drawing/2014/main" id="{AF259C1B-99F3-7DD8-A1BC-290BB44E2006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" name="Google Shape;898;p21">
              <a:extLst>
                <a:ext uri="{FF2B5EF4-FFF2-40B4-BE49-F238E27FC236}">
                  <a16:creationId xmlns:a16="http://schemas.microsoft.com/office/drawing/2014/main" id="{52E74F2B-5D59-844D-C6C0-7D913AD4C43B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899;p21">
              <a:extLst>
                <a:ext uri="{FF2B5EF4-FFF2-40B4-BE49-F238E27FC236}">
                  <a16:creationId xmlns:a16="http://schemas.microsoft.com/office/drawing/2014/main" id="{1383C852-599B-F0DB-959C-80A59634A4BA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900;p21">
              <a:extLst>
                <a:ext uri="{FF2B5EF4-FFF2-40B4-BE49-F238E27FC236}">
                  <a16:creationId xmlns:a16="http://schemas.microsoft.com/office/drawing/2014/main" id="{61D63AF6-3235-4CDE-BD0E-2E24648B412B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901;p21">
              <a:extLst>
                <a:ext uri="{FF2B5EF4-FFF2-40B4-BE49-F238E27FC236}">
                  <a16:creationId xmlns:a16="http://schemas.microsoft.com/office/drawing/2014/main" id="{0FC8305E-4554-A558-4ED2-F2A27C218E3E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2;p21">
              <a:extLst>
                <a:ext uri="{FF2B5EF4-FFF2-40B4-BE49-F238E27FC236}">
                  <a16:creationId xmlns:a16="http://schemas.microsoft.com/office/drawing/2014/main" id="{5775960C-C313-4351-9B78-4205AA4ECDFB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5" name="Google Shape;903;p21">
              <a:extLst>
                <a:ext uri="{FF2B5EF4-FFF2-40B4-BE49-F238E27FC236}">
                  <a16:creationId xmlns:a16="http://schemas.microsoft.com/office/drawing/2014/main" id="{B4934D19-83C3-8563-6225-148A2C36A113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904;p21">
              <a:extLst>
                <a:ext uri="{FF2B5EF4-FFF2-40B4-BE49-F238E27FC236}">
                  <a16:creationId xmlns:a16="http://schemas.microsoft.com/office/drawing/2014/main" id="{1892EE0F-6980-A3E5-F9E1-23F6863E93EF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905;p21">
              <a:extLst>
                <a:ext uri="{FF2B5EF4-FFF2-40B4-BE49-F238E27FC236}">
                  <a16:creationId xmlns:a16="http://schemas.microsoft.com/office/drawing/2014/main" id="{DC6E8D47-C991-6ECA-4B8C-91B540FE4566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" name="四角形: 角度付き 17">
            <a:hlinkClick r:id="rId3" action="ppaction://hlinksldjump"/>
            <a:extLst>
              <a:ext uri="{FF2B5EF4-FFF2-40B4-BE49-F238E27FC236}">
                <a16:creationId xmlns:a16="http://schemas.microsoft.com/office/drawing/2014/main" id="{52EFA537-05FF-67D2-1F02-813F472EF3FF}"/>
              </a:ext>
            </a:extLst>
          </p:cNvPr>
          <p:cNvSpPr/>
          <p:nvPr/>
        </p:nvSpPr>
        <p:spPr>
          <a:xfrm>
            <a:off x="7362452" y="1285019"/>
            <a:ext cx="4169811" cy="1940188"/>
          </a:xfrm>
          <a:prstGeom prst="bevel">
            <a:avLst>
              <a:gd name="adj" fmla="val 6893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ありがとうございます！</a:t>
            </a:r>
          </a:p>
          <a:p>
            <a:pPr>
              <a:lnSpc>
                <a:spcPct val="150000"/>
              </a:lnSpc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　もらったどんぐりを</a:t>
            </a:r>
          </a:p>
          <a:p>
            <a:pPr>
              <a:lnSpc>
                <a:spcPct val="150000"/>
              </a:lnSpc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　１つ植えてみますね！</a:t>
            </a:r>
          </a:p>
        </p:txBody>
      </p:sp>
      <p:sp>
        <p:nvSpPr>
          <p:cNvPr id="19" name="テキスト ボックス 18">
            <a:extLst>
              <a:ext uri="{FF2B5EF4-FFF2-40B4-BE49-F238E27FC236}">
                <a16:creationId xmlns:a16="http://schemas.microsoft.com/office/drawing/2014/main" id="{7B166EA5-292F-4214-AD6D-900A9755F62E}"/>
              </a:ext>
            </a:extLst>
          </p:cNvPr>
          <p:cNvSpPr txBox="1"/>
          <p:nvPr/>
        </p:nvSpPr>
        <p:spPr>
          <a:xfrm>
            <a:off x="770588" y="717525"/>
            <a:ext cx="15752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こうじょう</a:t>
            </a:r>
          </a:p>
        </p:txBody>
      </p:sp>
      <p:sp>
        <p:nvSpPr>
          <p:cNvPr id="21" name="テキスト ボックス 20">
            <a:extLst>
              <a:ext uri="{FF2B5EF4-FFF2-40B4-BE49-F238E27FC236}">
                <a16:creationId xmlns:a16="http://schemas.microsoft.com/office/drawing/2014/main" id="{7E31F359-1D55-4E06-9CC8-C976D48CCFA0}"/>
              </a:ext>
            </a:extLst>
          </p:cNvPr>
          <p:cNvSpPr txBox="1"/>
          <p:nvPr/>
        </p:nvSpPr>
        <p:spPr>
          <a:xfrm>
            <a:off x="2061880" y="712302"/>
            <a:ext cx="68939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22" name="テキスト ボックス 21">
            <a:extLst>
              <a:ext uri="{FF2B5EF4-FFF2-40B4-BE49-F238E27FC236}">
                <a16:creationId xmlns:a16="http://schemas.microsoft.com/office/drawing/2014/main" id="{7B2C828A-0D72-4B98-85A0-40394E448E90}"/>
              </a:ext>
            </a:extLst>
          </p:cNvPr>
          <p:cNvSpPr txBox="1"/>
          <p:nvPr/>
        </p:nvSpPr>
        <p:spPr>
          <a:xfrm>
            <a:off x="8460419" y="2390048"/>
            <a:ext cx="6006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う</a:t>
            </a:r>
          </a:p>
        </p:txBody>
      </p:sp>
      <p:sp>
        <p:nvSpPr>
          <p:cNvPr id="23" name="テキスト ボックス 22">
            <a:extLst>
              <a:ext uri="{FF2B5EF4-FFF2-40B4-BE49-F238E27FC236}">
                <a16:creationId xmlns:a16="http://schemas.microsoft.com/office/drawing/2014/main" id="{85E91DC6-41F0-4B4D-A427-2B8A0351B77B}"/>
              </a:ext>
            </a:extLst>
          </p:cNvPr>
          <p:cNvSpPr txBox="1"/>
          <p:nvPr/>
        </p:nvSpPr>
        <p:spPr>
          <a:xfrm>
            <a:off x="3217340" y="5662281"/>
            <a:ext cx="174740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こうじょうちょう</a:t>
            </a:r>
          </a:p>
        </p:txBody>
      </p:sp>
      <p:sp>
        <p:nvSpPr>
          <p:cNvPr id="124" name="角丸四角形 96">
            <a:extLst>
              <a:ext uri="{FF2B5EF4-FFF2-40B4-BE49-F238E27FC236}">
                <a16:creationId xmlns:a16="http://schemas.microsoft.com/office/drawing/2014/main" id="{2CDC0D3A-FD98-4AD3-B38C-BF3315FBCB9C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87A8D13E-107E-4F2B-A081-4ABB4AA56EB4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20" name="Google Shape;392;p16">
            <a:extLst>
              <a:ext uri="{FF2B5EF4-FFF2-40B4-BE49-F238E27FC236}">
                <a16:creationId xmlns:a16="http://schemas.microsoft.com/office/drawing/2014/main" id="{5B85767D-57A4-3FB6-A288-B689CD3502EA}"/>
              </a:ext>
            </a:extLst>
          </p:cNvPr>
          <p:cNvGrpSpPr/>
          <p:nvPr/>
        </p:nvGrpSpPr>
        <p:grpSpPr>
          <a:xfrm>
            <a:off x="8850202" y="631042"/>
            <a:ext cx="2579798" cy="601420"/>
            <a:chOff x="9024974" y="730751"/>
            <a:chExt cx="2579798" cy="601420"/>
          </a:xfrm>
        </p:grpSpPr>
        <p:sp>
          <p:nvSpPr>
            <p:cNvPr id="24" name="Google Shape;393;p16">
              <a:extLst>
                <a:ext uri="{FF2B5EF4-FFF2-40B4-BE49-F238E27FC236}">
                  <a16:creationId xmlns:a16="http://schemas.microsoft.com/office/drawing/2014/main" id="{3A95ED24-98B5-4ED7-16B6-5EE909C9274F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394;p16">
              <a:extLst>
                <a:ext uri="{FF2B5EF4-FFF2-40B4-BE49-F238E27FC236}">
                  <a16:creationId xmlns:a16="http://schemas.microsoft.com/office/drawing/2014/main" id="{96F59A53-3F74-F6F3-7972-59F2729A9538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395;p16">
              <a:extLst>
                <a:ext uri="{FF2B5EF4-FFF2-40B4-BE49-F238E27FC236}">
                  <a16:creationId xmlns:a16="http://schemas.microsoft.com/office/drawing/2014/main" id="{9EBF900C-10AF-63BA-F2E3-2C87EBA0495D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396;p16">
            <a:extLst>
              <a:ext uri="{FF2B5EF4-FFF2-40B4-BE49-F238E27FC236}">
                <a16:creationId xmlns:a16="http://schemas.microsoft.com/office/drawing/2014/main" id="{B1798A72-E390-F1C6-B171-348F802C10B6}"/>
              </a:ext>
            </a:extLst>
          </p:cNvPr>
          <p:cNvGrpSpPr/>
          <p:nvPr/>
        </p:nvGrpSpPr>
        <p:grpSpPr>
          <a:xfrm>
            <a:off x="8853556" y="633071"/>
            <a:ext cx="2579798" cy="601420"/>
            <a:chOff x="9024974" y="730751"/>
            <a:chExt cx="2579798" cy="601420"/>
          </a:xfrm>
        </p:grpSpPr>
        <p:sp>
          <p:nvSpPr>
            <p:cNvPr id="28" name="Google Shape;397;p16">
              <a:extLst>
                <a:ext uri="{FF2B5EF4-FFF2-40B4-BE49-F238E27FC236}">
                  <a16:creationId xmlns:a16="http://schemas.microsoft.com/office/drawing/2014/main" id="{0C9F580E-33E1-EF3D-61CC-8E97276ADB5D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398;p16">
              <a:extLst>
                <a:ext uri="{FF2B5EF4-FFF2-40B4-BE49-F238E27FC236}">
                  <a16:creationId xmlns:a16="http://schemas.microsoft.com/office/drawing/2014/main" id="{8FCDF0FD-206B-45C0-C1F6-7DE593ED0564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399;p16">
              <a:extLst>
                <a:ext uri="{FF2B5EF4-FFF2-40B4-BE49-F238E27FC236}">
                  <a16:creationId xmlns:a16="http://schemas.microsoft.com/office/drawing/2014/main" id="{9D684558-8249-2DDB-69A1-E7A2E54D3A4C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400;p16">
            <a:extLst>
              <a:ext uri="{FF2B5EF4-FFF2-40B4-BE49-F238E27FC236}">
                <a16:creationId xmlns:a16="http://schemas.microsoft.com/office/drawing/2014/main" id="{AD05820C-D853-64CE-B937-330535547860}"/>
              </a:ext>
            </a:extLst>
          </p:cNvPr>
          <p:cNvGrpSpPr/>
          <p:nvPr/>
        </p:nvGrpSpPr>
        <p:grpSpPr>
          <a:xfrm>
            <a:off x="8846848" y="634076"/>
            <a:ext cx="2579798" cy="601420"/>
            <a:chOff x="9024974" y="730751"/>
            <a:chExt cx="2579798" cy="601420"/>
          </a:xfrm>
        </p:grpSpPr>
        <p:sp>
          <p:nvSpPr>
            <p:cNvPr id="1360" name="Google Shape;401;p16">
              <a:extLst>
                <a:ext uri="{FF2B5EF4-FFF2-40B4-BE49-F238E27FC236}">
                  <a16:creationId xmlns:a16="http://schemas.microsoft.com/office/drawing/2014/main" id="{306267B6-1966-F0B1-DC6C-AC37F0DCE5F7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</a:t>
              </a:r>
              <a:r>
                <a:rPr lang="ja-JP" sz="1800" dirty="0" smtClean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選んで</a:t>
              </a: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" name="Google Shape;402;p16">
              <a:extLst>
                <a:ext uri="{FF2B5EF4-FFF2-40B4-BE49-F238E27FC236}">
                  <a16:creationId xmlns:a16="http://schemas.microsoft.com/office/drawing/2014/main" id="{3592E6B0-45F3-7976-6BEF-FC3B665752D6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" name="Google Shape;403;p16">
              <a:extLst>
                <a:ext uri="{FF2B5EF4-FFF2-40B4-BE49-F238E27FC236}">
                  <a16:creationId xmlns:a16="http://schemas.microsoft.com/office/drawing/2014/main" id="{8AAE2EAE-34FE-2478-7D40-9F7DD735FDB8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3" name="Google Shape;404;p16">
            <a:extLst>
              <a:ext uri="{FF2B5EF4-FFF2-40B4-BE49-F238E27FC236}">
                <a16:creationId xmlns:a16="http://schemas.microsoft.com/office/drawing/2014/main" id="{3AB9FB88-2C41-1A8F-4EC8-5BDA33F1BA5F}"/>
              </a:ext>
            </a:extLst>
          </p:cNvPr>
          <p:cNvGrpSpPr/>
          <p:nvPr/>
        </p:nvGrpSpPr>
        <p:grpSpPr>
          <a:xfrm>
            <a:off x="8850202" y="636105"/>
            <a:ext cx="2579798" cy="601420"/>
            <a:chOff x="9024974" y="730751"/>
            <a:chExt cx="2579798" cy="601420"/>
          </a:xfrm>
        </p:grpSpPr>
        <p:sp>
          <p:nvSpPr>
            <p:cNvPr id="1364" name="Google Shape;405;p16">
              <a:extLst>
                <a:ext uri="{FF2B5EF4-FFF2-40B4-BE49-F238E27FC236}">
                  <a16:creationId xmlns:a16="http://schemas.microsoft.com/office/drawing/2014/main" id="{E61C36BB-80FB-74C3-D23D-F133D2B969BE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" name="Google Shape;406;p16">
              <a:extLst>
                <a:ext uri="{FF2B5EF4-FFF2-40B4-BE49-F238E27FC236}">
                  <a16:creationId xmlns:a16="http://schemas.microsoft.com/office/drawing/2014/main" id="{5EB63DA1-953E-CC33-492F-E2D6AED98775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" name="Google Shape;407;p16">
              <a:extLst>
                <a:ext uri="{FF2B5EF4-FFF2-40B4-BE49-F238E27FC236}">
                  <a16:creationId xmlns:a16="http://schemas.microsoft.com/office/drawing/2014/main" id="{EA690273-15AE-0124-E352-660AE13DC133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8" name="Google Shape;2418;p40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9" name="Google Shape;2419;p40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5" name="Google Shape;2425;p40"/>
          <p:cNvSpPr txBox="1"/>
          <p:nvPr/>
        </p:nvSpPr>
        <p:spPr>
          <a:xfrm>
            <a:off x="671005" y="727856"/>
            <a:ext cx="9048546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今日はよく勉強した！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あれ、ボクは何をしようと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してたっけ</a:t>
            </a:r>
            <a:r>
              <a:rPr lang="en-US" altLang="ja-JP" sz="3200" dirty="0">
                <a:solidFill>
                  <a:srgbClr val="3F3F3F"/>
                </a:solidFill>
              </a:rPr>
              <a:t>…</a:t>
            </a:r>
            <a:r>
              <a:rPr lang="ja-JP" altLang="en-US" sz="3200" dirty="0">
                <a:solidFill>
                  <a:srgbClr val="3F3F3F"/>
                </a:solidFill>
              </a:rPr>
              <a:t>？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868AF671-9319-4D65-CC2A-2CBC517D6359}"/>
              </a:ext>
            </a:extLst>
          </p:cNvPr>
          <p:cNvGrpSpPr>
            <a:grpSpLocks noChangeAspect="1"/>
          </p:cNvGrpSpPr>
          <p:nvPr/>
        </p:nvGrpSpPr>
        <p:grpSpPr>
          <a:xfrm>
            <a:off x="841795" y="4156703"/>
            <a:ext cx="1926259" cy="1985626"/>
            <a:chOff x="845143" y="3442445"/>
            <a:chExt cx="2666774" cy="2748963"/>
          </a:xfrm>
        </p:grpSpPr>
        <p:sp>
          <p:nvSpPr>
            <p:cNvPr id="2426" name="Google Shape;2426;p40"/>
            <p:cNvSpPr/>
            <p:nvPr/>
          </p:nvSpPr>
          <p:spPr>
            <a:xfrm>
              <a:off x="3143471" y="5638890"/>
              <a:ext cx="368446" cy="26786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7" name="Google Shape;2427;p40"/>
            <p:cNvSpPr/>
            <p:nvPr/>
          </p:nvSpPr>
          <p:spPr>
            <a:xfrm>
              <a:off x="1284192" y="3442445"/>
              <a:ext cx="1966191" cy="2615033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8" name="Google Shape;2428;p40"/>
            <p:cNvSpPr/>
            <p:nvPr/>
          </p:nvSpPr>
          <p:spPr>
            <a:xfrm>
              <a:off x="2881724" y="5121907"/>
              <a:ext cx="77410" cy="7741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9" name="Google Shape;2429;p40"/>
            <p:cNvSpPr/>
            <p:nvPr/>
          </p:nvSpPr>
          <p:spPr>
            <a:xfrm>
              <a:off x="2369912" y="5923546"/>
              <a:ext cx="368446" cy="26786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430" name="Google Shape;2430;p40"/>
            <p:cNvCxnSpPr/>
            <p:nvPr/>
          </p:nvCxnSpPr>
          <p:spPr>
            <a:xfrm flipH="1">
              <a:off x="1284192" y="5541764"/>
              <a:ext cx="163850" cy="23105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31" name="Google Shape;2431;p40"/>
            <p:cNvCxnSpPr/>
            <p:nvPr/>
          </p:nvCxnSpPr>
          <p:spPr>
            <a:xfrm flipH="1">
              <a:off x="1294433" y="5618410"/>
              <a:ext cx="163850" cy="23105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32" name="Google Shape;2432;p40"/>
            <p:cNvCxnSpPr/>
            <p:nvPr/>
          </p:nvCxnSpPr>
          <p:spPr>
            <a:xfrm flipH="1">
              <a:off x="1335395" y="5657293"/>
              <a:ext cx="163850" cy="23105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33" name="Google Shape;2433;p40"/>
            <p:cNvCxnSpPr/>
            <p:nvPr/>
          </p:nvCxnSpPr>
          <p:spPr>
            <a:xfrm flipH="1">
              <a:off x="1391720" y="5737140"/>
              <a:ext cx="130479" cy="1864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34" name="Google Shape;2434;p40"/>
            <p:cNvCxnSpPr/>
            <p:nvPr/>
          </p:nvCxnSpPr>
          <p:spPr>
            <a:xfrm flipH="1">
              <a:off x="1448042" y="5808019"/>
              <a:ext cx="104700" cy="131648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35" name="Google Shape;2435;p40"/>
            <p:cNvCxnSpPr/>
            <p:nvPr/>
          </p:nvCxnSpPr>
          <p:spPr>
            <a:xfrm flipH="1">
              <a:off x="1499245" y="5858094"/>
              <a:ext cx="81924" cy="10169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436" name="Google Shape;2436;p40"/>
            <p:cNvSpPr/>
            <p:nvPr/>
          </p:nvSpPr>
          <p:spPr>
            <a:xfrm>
              <a:off x="1704057" y="3524371"/>
              <a:ext cx="927377" cy="263939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7" name="Google Shape;2437;p40"/>
            <p:cNvSpPr/>
            <p:nvPr/>
          </p:nvSpPr>
          <p:spPr>
            <a:xfrm rot="-3468885">
              <a:off x="1004625" y="4488997"/>
              <a:ext cx="277192" cy="59615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8" name="Google Shape;2438;p40"/>
            <p:cNvSpPr/>
            <p:nvPr/>
          </p:nvSpPr>
          <p:spPr>
            <a:xfrm rot="642058">
              <a:off x="1263712" y="4844827"/>
              <a:ext cx="368662" cy="231059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55" name="Google Shape;2455;p40"/>
            <p:cNvGrpSpPr/>
            <p:nvPr/>
          </p:nvGrpSpPr>
          <p:grpSpPr>
            <a:xfrm>
              <a:off x="2422845" y="4552825"/>
              <a:ext cx="800644" cy="156432"/>
              <a:chOff x="6351146" y="-722624"/>
              <a:chExt cx="996188" cy="194638"/>
            </a:xfrm>
          </p:grpSpPr>
          <p:sp>
            <p:nvSpPr>
              <p:cNvPr id="2456" name="Google Shape;2456;p40"/>
              <p:cNvSpPr/>
              <p:nvPr/>
            </p:nvSpPr>
            <p:spPr>
              <a:xfrm rot="-870154">
                <a:off x="6352006" y="-611206"/>
                <a:ext cx="305316" cy="45719"/>
              </a:xfrm>
              <a:prstGeom prst="rect">
                <a:avLst/>
              </a:prstGeom>
              <a:solidFill>
                <a:srgbClr val="404040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7" name="Google Shape;2457;p40"/>
              <p:cNvSpPr/>
              <p:nvPr/>
            </p:nvSpPr>
            <p:spPr>
              <a:xfrm>
                <a:off x="7128192" y="-722624"/>
                <a:ext cx="219142" cy="45719"/>
              </a:xfrm>
              <a:prstGeom prst="rect">
                <a:avLst/>
              </a:prstGeom>
              <a:solidFill>
                <a:srgbClr val="404040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66" name="Google Shape;2466;p40"/>
            <p:cNvGrpSpPr/>
            <p:nvPr/>
          </p:nvGrpSpPr>
          <p:grpSpPr>
            <a:xfrm>
              <a:off x="1838673" y="5214235"/>
              <a:ext cx="630252" cy="488262"/>
              <a:chOff x="10139835" y="3980615"/>
              <a:chExt cx="714381" cy="553437"/>
            </a:xfrm>
          </p:grpSpPr>
          <p:sp>
            <p:nvSpPr>
              <p:cNvPr id="2467" name="Google Shape;2467;p40"/>
              <p:cNvSpPr/>
              <p:nvPr/>
            </p:nvSpPr>
            <p:spPr>
              <a:xfrm>
                <a:off x="10139835" y="3980615"/>
                <a:ext cx="714381" cy="553437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8" name="Google Shape;2468;p40"/>
              <p:cNvSpPr txBox="1"/>
              <p:nvPr/>
            </p:nvSpPr>
            <p:spPr>
              <a:xfrm>
                <a:off x="10285397" y="4128502"/>
                <a:ext cx="316048" cy="4001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sz="20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</a:t>
                </a:r>
                <a:endParaRPr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9" name="Google Shape;2469;p40"/>
              <p:cNvSpPr/>
              <p:nvPr/>
            </p:nvSpPr>
            <p:spPr>
              <a:xfrm rot="10629411">
                <a:off x="10359740" y="4145166"/>
                <a:ext cx="291831" cy="34147"/>
              </a:xfrm>
              <a:custGeom>
                <a:avLst/>
                <a:gdLst/>
                <a:ahLst/>
                <a:cxnLst/>
                <a:rect l="l" t="t" r="r" b="b"/>
                <a:pathLst>
                  <a:path w="1177159" h="126124" extrusionOk="0">
                    <a:moveTo>
                      <a:pt x="0" y="94593"/>
                    </a:moveTo>
                    <a:lnTo>
                      <a:pt x="220718" y="0"/>
                    </a:lnTo>
                    <a:lnTo>
                      <a:pt x="430925" y="84083"/>
                    </a:lnTo>
                    <a:lnTo>
                      <a:pt x="599090" y="0"/>
                    </a:lnTo>
                    <a:lnTo>
                      <a:pt x="777766" y="84083"/>
                    </a:lnTo>
                    <a:lnTo>
                      <a:pt x="935421" y="10510"/>
                    </a:lnTo>
                    <a:lnTo>
                      <a:pt x="1177159" y="126124"/>
                    </a:lnTo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2470" name="Google Shape;2470;p40"/>
              <p:cNvCxnSpPr/>
              <p:nvPr/>
            </p:nvCxnSpPr>
            <p:spPr>
              <a:xfrm>
                <a:off x="10425981" y="4095147"/>
                <a:ext cx="35493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471" name="Google Shape;2471;p40"/>
              <p:cNvCxnSpPr/>
              <p:nvPr/>
            </p:nvCxnSpPr>
            <p:spPr>
              <a:xfrm>
                <a:off x="10525262" y="4095147"/>
                <a:ext cx="35493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</p:grpSp>
        <p:grpSp>
          <p:nvGrpSpPr>
            <p:cNvPr id="2472" name="Google Shape;2472;p40"/>
            <p:cNvGrpSpPr/>
            <p:nvPr/>
          </p:nvGrpSpPr>
          <p:grpSpPr>
            <a:xfrm>
              <a:off x="1502259" y="4196776"/>
              <a:ext cx="490924" cy="416993"/>
              <a:chOff x="10139830" y="3980613"/>
              <a:chExt cx="714381" cy="606799"/>
            </a:xfrm>
          </p:grpSpPr>
          <p:sp>
            <p:nvSpPr>
              <p:cNvPr id="2473" name="Google Shape;2473;p40"/>
              <p:cNvSpPr/>
              <p:nvPr/>
            </p:nvSpPr>
            <p:spPr>
              <a:xfrm>
                <a:off x="10139830" y="3980613"/>
                <a:ext cx="714381" cy="553437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74" name="Google Shape;2474;p40"/>
              <p:cNvSpPr txBox="1"/>
              <p:nvPr/>
            </p:nvSpPr>
            <p:spPr>
              <a:xfrm>
                <a:off x="10336191" y="4184330"/>
                <a:ext cx="316048" cy="40308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sz="12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</a:t>
                </a:r>
                <a:endParaRPr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75" name="Google Shape;2475;p40"/>
              <p:cNvSpPr/>
              <p:nvPr/>
            </p:nvSpPr>
            <p:spPr>
              <a:xfrm rot="10629411">
                <a:off x="10359740" y="4145166"/>
                <a:ext cx="291831" cy="34147"/>
              </a:xfrm>
              <a:custGeom>
                <a:avLst/>
                <a:gdLst/>
                <a:ahLst/>
                <a:cxnLst/>
                <a:rect l="l" t="t" r="r" b="b"/>
                <a:pathLst>
                  <a:path w="1177159" h="126124" extrusionOk="0">
                    <a:moveTo>
                      <a:pt x="0" y="94593"/>
                    </a:moveTo>
                    <a:lnTo>
                      <a:pt x="220718" y="0"/>
                    </a:lnTo>
                    <a:lnTo>
                      <a:pt x="430925" y="84083"/>
                    </a:lnTo>
                    <a:lnTo>
                      <a:pt x="599090" y="0"/>
                    </a:lnTo>
                    <a:lnTo>
                      <a:pt x="777766" y="84083"/>
                    </a:lnTo>
                    <a:lnTo>
                      <a:pt x="935421" y="10510"/>
                    </a:lnTo>
                    <a:lnTo>
                      <a:pt x="1177159" y="126124"/>
                    </a:lnTo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2476" name="Google Shape;2476;p40"/>
              <p:cNvCxnSpPr/>
              <p:nvPr/>
            </p:nvCxnSpPr>
            <p:spPr>
              <a:xfrm>
                <a:off x="10425981" y="4095147"/>
                <a:ext cx="35493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477" name="Google Shape;2477;p40"/>
              <p:cNvCxnSpPr/>
              <p:nvPr/>
            </p:nvCxnSpPr>
            <p:spPr>
              <a:xfrm>
                <a:off x="10525262" y="4095147"/>
                <a:ext cx="35493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</p:grpSp>
        <p:grpSp>
          <p:nvGrpSpPr>
            <p:cNvPr id="2478" name="Google Shape;2478;p40"/>
            <p:cNvGrpSpPr/>
            <p:nvPr/>
          </p:nvGrpSpPr>
          <p:grpSpPr>
            <a:xfrm>
              <a:off x="2725646" y="3976077"/>
              <a:ext cx="490924" cy="416993"/>
              <a:chOff x="10139830" y="3980613"/>
              <a:chExt cx="714381" cy="606799"/>
            </a:xfrm>
          </p:grpSpPr>
          <p:sp>
            <p:nvSpPr>
              <p:cNvPr id="2479" name="Google Shape;2479;p40"/>
              <p:cNvSpPr/>
              <p:nvPr/>
            </p:nvSpPr>
            <p:spPr>
              <a:xfrm>
                <a:off x="10139830" y="3980613"/>
                <a:ext cx="714381" cy="553437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0" name="Google Shape;2480;p40"/>
              <p:cNvSpPr txBox="1"/>
              <p:nvPr/>
            </p:nvSpPr>
            <p:spPr>
              <a:xfrm>
                <a:off x="10336191" y="4184330"/>
                <a:ext cx="316048" cy="40308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sz="12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</a:t>
                </a:r>
                <a:endParaRPr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81" name="Google Shape;2481;p40"/>
              <p:cNvSpPr/>
              <p:nvPr/>
            </p:nvSpPr>
            <p:spPr>
              <a:xfrm rot="10629411">
                <a:off x="10359740" y="4145166"/>
                <a:ext cx="291831" cy="34147"/>
              </a:xfrm>
              <a:custGeom>
                <a:avLst/>
                <a:gdLst/>
                <a:ahLst/>
                <a:cxnLst/>
                <a:rect l="l" t="t" r="r" b="b"/>
                <a:pathLst>
                  <a:path w="1177159" h="126124" extrusionOk="0">
                    <a:moveTo>
                      <a:pt x="0" y="94593"/>
                    </a:moveTo>
                    <a:lnTo>
                      <a:pt x="220718" y="0"/>
                    </a:lnTo>
                    <a:lnTo>
                      <a:pt x="430925" y="84083"/>
                    </a:lnTo>
                    <a:lnTo>
                      <a:pt x="599090" y="0"/>
                    </a:lnTo>
                    <a:lnTo>
                      <a:pt x="777766" y="84083"/>
                    </a:lnTo>
                    <a:lnTo>
                      <a:pt x="935421" y="10510"/>
                    </a:lnTo>
                    <a:lnTo>
                      <a:pt x="1177159" y="126124"/>
                    </a:lnTo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2482" name="Google Shape;2482;p40"/>
              <p:cNvCxnSpPr/>
              <p:nvPr/>
            </p:nvCxnSpPr>
            <p:spPr>
              <a:xfrm>
                <a:off x="10425981" y="4095147"/>
                <a:ext cx="35493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483" name="Google Shape;2483;p40"/>
              <p:cNvCxnSpPr/>
              <p:nvPr/>
            </p:nvCxnSpPr>
            <p:spPr>
              <a:xfrm>
                <a:off x="10525262" y="4095147"/>
                <a:ext cx="35493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</p:grpSp>
        <p:sp>
          <p:nvSpPr>
            <p:cNvPr id="77" name="Google Shape;2426;p40"/>
            <p:cNvSpPr/>
            <p:nvPr/>
          </p:nvSpPr>
          <p:spPr>
            <a:xfrm>
              <a:off x="3143471" y="5638890"/>
              <a:ext cx="368446" cy="26786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2427;p40"/>
            <p:cNvSpPr/>
            <p:nvPr/>
          </p:nvSpPr>
          <p:spPr>
            <a:xfrm>
              <a:off x="1284192" y="3442445"/>
              <a:ext cx="1966191" cy="2615033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" name="Google Shape;2429;p40"/>
            <p:cNvSpPr/>
            <p:nvPr/>
          </p:nvSpPr>
          <p:spPr>
            <a:xfrm>
              <a:off x="2369912" y="5923546"/>
              <a:ext cx="368446" cy="26786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80" name="Google Shape;2430;p40"/>
            <p:cNvCxnSpPr/>
            <p:nvPr/>
          </p:nvCxnSpPr>
          <p:spPr>
            <a:xfrm flipH="1">
              <a:off x="1284192" y="5541764"/>
              <a:ext cx="163850" cy="23105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" name="Google Shape;2431;p40"/>
            <p:cNvCxnSpPr/>
            <p:nvPr/>
          </p:nvCxnSpPr>
          <p:spPr>
            <a:xfrm flipH="1">
              <a:off x="1294433" y="5618410"/>
              <a:ext cx="163850" cy="23105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2" name="Google Shape;2432;p40"/>
            <p:cNvCxnSpPr/>
            <p:nvPr/>
          </p:nvCxnSpPr>
          <p:spPr>
            <a:xfrm flipH="1">
              <a:off x="1335395" y="5657293"/>
              <a:ext cx="163850" cy="23105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" name="Google Shape;2433;p40"/>
            <p:cNvCxnSpPr/>
            <p:nvPr/>
          </p:nvCxnSpPr>
          <p:spPr>
            <a:xfrm flipH="1">
              <a:off x="1391720" y="5737140"/>
              <a:ext cx="130479" cy="1864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4" name="Google Shape;2434;p40"/>
            <p:cNvCxnSpPr/>
            <p:nvPr/>
          </p:nvCxnSpPr>
          <p:spPr>
            <a:xfrm flipH="1">
              <a:off x="1448042" y="5808019"/>
              <a:ext cx="104700" cy="131648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5" name="Google Shape;2435;p40"/>
            <p:cNvCxnSpPr/>
            <p:nvPr/>
          </p:nvCxnSpPr>
          <p:spPr>
            <a:xfrm flipH="1">
              <a:off x="1499245" y="5858094"/>
              <a:ext cx="81924" cy="10169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6" name="Google Shape;2436;p40"/>
            <p:cNvSpPr/>
            <p:nvPr/>
          </p:nvSpPr>
          <p:spPr>
            <a:xfrm>
              <a:off x="1704057" y="3524371"/>
              <a:ext cx="927377" cy="263939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2437;p40"/>
            <p:cNvSpPr/>
            <p:nvPr/>
          </p:nvSpPr>
          <p:spPr>
            <a:xfrm rot="-3468885">
              <a:off x="1004625" y="4488997"/>
              <a:ext cx="277192" cy="59615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2438;p40"/>
            <p:cNvSpPr/>
            <p:nvPr/>
          </p:nvSpPr>
          <p:spPr>
            <a:xfrm rot="642058">
              <a:off x="1263712" y="4844827"/>
              <a:ext cx="368662" cy="231059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1" name="グループ化 100"/>
            <p:cNvGrpSpPr/>
            <p:nvPr/>
          </p:nvGrpSpPr>
          <p:grpSpPr>
            <a:xfrm>
              <a:off x="2657753" y="4497960"/>
              <a:ext cx="514904" cy="741405"/>
              <a:chOff x="4257109" y="2403654"/>
              <a:chExt cx="363858" cy="523916"/>
            </a:xfrm>
          </p:grpSpPr>
          <p:sp>
            <p:nvSpPr>
              <p:cNvPr id="102" name="Google Shape;893;p21"/>
              <p:cNvSpPr/>
              <p:nvPr/>
            </p:nvSpPr>
            <p:spPr>
              <a:xfrm>
                <a:off x="4257109" y="2470343"/>
                <a:ext cx="50411" cy="5041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894;p21"/>
              <p:cNvSpPr/>
              <p:nvPr/>
            </p:nvSpPr>
            <p:spPr>
              <a:xfrm>
                <a:off x="4570556" y="2403654"/>
                <a:ext cx="50411" cy="5041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895;p21"/>
              <p:cNvSpPr/>
              <p:nvPr/>
            </p:nvSpPr>
            <p:spPr>
              <a:xfrm>
                <a:off x="4470515" y="2877159"/>
                <a:ext cx="50411" cy="5041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" name="Google Shape;2746;p43">
            <a:extLst>
              <a:ext uri="{FF2B5EF4-FFF2-40B4-BE49-F238E27FC236}">
                <a16:creationId xmlns:a16="http://schemas.microsoft.com/office/drawing/2014/main" id="{01D70DF5-A046-E491-1551-6FE5FE3A718A}"/>
              </a:ext>
            </a:extLst>
          </p:cNvPr>
          <p:cNvSpPr/>
          <p:nvPr/>
        </p:nvSpPr>
        <p:spPr>
          <a:xfrm>
            <a:off x="7033927" y="1655063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Google Shape;2446;p40">
            <a:extLst>
              <a:ext uri="{FF2B5EF4-FFF2-40B4-BE49-F238E27FC236}">
                <a16:creationId xmlns:a16="http://schemas.microsoft.com/office/drawing/2014/main" id="{3790B47D-5B10-C0B4-4F4F-B5464C4A3B52}"/>
              </a:ext>
            </a:extLst>
          </p:cNvPr>
          <p:cNvSpPr txBox="1"/>
          <p:nvPr/>
        </p:nvSpPr>
        <p:spPr>
          <a:xfrm>
            <a:off x="2695289" y="4034344"/>
            <a:ext cx="2481715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これは、森の先生になれそうだぞ！</a:t>
            </a:r>
            <a:endParaRPr lang="en-US" altLang="ja-JP" sz="2000" dirty="0">
              <a:solidFill>
                <a:schemeClr val="dk1"/>
              </a:solidFill>
            </a:endParaRPr>
          </a:p>
        </p:txBody>
      </p:sp>
      <p:sp>
        <p:nvSpPr>
          <p:cNvPr id="5" name="Google Shape;2425;p40">
            <a:extLst>
              <a:ext uri="{FF2B5EF4-FFF2-40B4-BE49-F238E27FC236}">
                <a16:creationId xmlns:a16="http://schemas.microsoft.com/office/drawing/2014/main" id="{FD1B97F3-6D85-3E9C-3DA4-D479B1867289}"/>
              </a:ext>
            </a:extLst>
          </p:cNvPr>
          <p:cNvSpPr txBox="1"/>
          <p:nvPr/>
        </p:nvSpPr>
        <p:spPr>
          <a:xfrm>
            <a:off x="5799188" y="2649349"/>
            <a:ext cx="5024566" cy="37856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一番勉強をしたルートを選んだね！</a:t>
            </a: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森には行けなかったけど、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大切なことを知ることができたから充分さ。</a:t>
            </a:r>
          </a:p>
        </p:txBody>
      </p:sp>
      <p:sp>
        <p:nvSpPr>
          <p:cNvPr id="74" name="角丸四角形 96">
            <a:extLst>
              <a:ext uri="{FF2B5EF4-FFF2-40B4-BE49-F238E27FC236}">
                <a16:creationId xmlns:a16="http://schemas.microsoft.com/office/drawing/2014/main" id="{300DFE11-4CFE-4BED-A9BE-F95A673C265B}"/>
              </a:ext>
            </a:extLst>
          </p:cNvPr>
          <p:cNvSpPr/>
          <p:nvPr/>
        </p:nvSpPr>
        <p:spPr>
          <a:xfrm>
            <a:off x="9439095" y="5543125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テキスト ボックス 69">
            <a:extLst>
              <a:ext uri="{FF2B5EF4-FFF2-40B4-BE49-F238E27FC236}">
                <a16:creationId xmlns:a16="http://schemas.microsoft.com/office/drawing/2014/main" id="{CC069E8D-6B18-49B0-80B7-F06AB9C3AD12}"/>
              </a:ext>
            </a:extLst>
          </p:cNvPr>
          <p:cNvSpPr txBox="1"/>
          <p:nvPr/>
        </p:nvSpPr>
        <p:spPr>
          <a:xfrm>
            <a:off x="825459" y="75438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きょう</a:t>
            </a:r>
          </a:p>
        </p:txBody>
      </p:sp>
      <p:sp>
        <p:nvSpPr>
          <p:cNvPr id="71" name="テキスト ボックス 70">
            <a:extLst>
              <a:ext uri="{FF2B5EF4-FFF2-40B4-BE49-F238E27FC236}">
                <a16:creationId xmlns:a16="http://schemas.microsoft.com/office/drawing/2014/main" id="{14F456E2-1558-4AE0-8A9B-579F58C7EE4A}"/>
              </a:ext>
            </a:extLst>
          </p:cNvPr>
          <p:cNvSpPr txBox="1"/>
          <p:nvPr/>
        </p:nvSpPr>
        <p:spPr>
          <a:xfrm>
            <a:off x="2768054" y="754382"/>
            <a:ext cx="136829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べんきょう</a:t>
            </a:r>
          </a:p>
        </p:txBody>
      </p:sp>
      <p:sp>
        <p:nvSpPr>
          <p:cNvPr id="75" name="テキスト ボックス 74">
            <a:extLst>
              <a:ext uri="{FF2B5EF4-FFF2-40B4-BE49-F238E27FC236}">
                <a16:creationId xmlns:a16="http://schemas.microsoft.com/office/drawing/2014/main" id="{B9066067-3035-4805-A70A-2ABF46D6108A}"/>
              </a:ext>
            </a:extLst>
          </p:cNvPr>
          <p:cNvSpPr txBox="1"/>
          <p:nvPr/>
        </p:nvSpPr>
        <p:spPr>
          <a:xfrm>
            <a:off x="3190815" y="144122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なに</a:t>
            </a:r>
          </a:p>
        </p:txBody>
      </p:sp>
      <p:sp>
        <p:nvSpPr>
          <p:cNvPr id="76" name="テキスト ボックス 75">
            <a:extLst>
              <a:ext uri="{FF2B5EF4-FFF2-40B4-BE49-F238E27FC236}">
                <a16:creationId xmlns:a16="http://schemas.microsoft.com/office/drawing/2014/main" id="{4507E955-7E99-41AA-8182-26BA38C2DFD8}"/>
              </a:ext>
            </a:extLst>
          </p:cNvPr>
          <p:cNvSpPr txBox="1"/>
          <p:nvPr/>
        </p:nvSpPr>
        <p:spPr>
          <a:xfrm>
            <a:off x="5993484" y="2649349"/>
            <a:ext cx="115026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いちばん</a:t>
            </a:r>
          </a:p>
        </p:txBody>
      </p:sp>
      <p:sp>
        <p:nvSpPr>
          <p:cNvPr id="89" name="テキスト ボックス 88">
            <a:extLst>
              <a:ext uri="{FF2B5EF4-FFF2-40B4-BE49-F238E27FC236}">
                <a16:creationId xmlns:a16="http://schemas.microsoft.com/office/drawing/2014/main" id="{BC7DD99E-FD2D-4172-8A07-F2B3255FE084}"/>
              </a:ext>
            </a:extLst>
          </p:cNvPr>
          <p:cNvSpPr txBox="1"/>
          <p:nvPr/>
        </p:nvSpPr>
        <p:spPr>
          <a:xfrm>
            <a:off x="5926323" y="339423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えら</a:t>
            </a:r>
          </a:p>
        </p:txBody>
      </p:sp>
      <p:sp>
        <p:nvSpPr>
          <p:cNvPr id="90" name="テキスト ボックス 89">
            <a:extLst>
              <a:ext uri="{FF2B5EF4-FFF2-40B4-BE49-F238E27FC236}">
                <a16:creationId xmlns:a16="http://schemas.microsoft.com/office/drawing/2014/main" id="{1EABF134-CB73-4327-8A94-C8CC8CFA3468}"/>
              </a:ext>
            </a:extLst>
          </p:cNvPr>
          <p:cNvSpPr txBox="1"/>
          <p:nvPr/>
        </p:nvSpPr>
        <p:spPr>
          <a:xfrm>
            <a:off x="5926322" y="412952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91" name="テキスト ボックス 90">
            <a:extLst>
              <a:ext uri="{FF2B5EF4-FFF2-40B4-BE49-F238E27FC236}">
                <a16:creationId xmlns:a16="http://schemas.microsoft.com/office/drawing/2014/main" id="{23C771DF-7E9B-4397-82CD-D40BFCBFFD15}"/>
              </a:ext>
            </a:extLst>
          </p:cNvPr>
          <p:cNvSpPr txBox="1"/>
          <p:nvPr/>
        </p:nvSpPr>
        <p:spPr>
          <a:xfrm>
            <a:off x="7180955" y="411268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</a:t>
            </a:r>
          </a:p>
        </p:txBody>
      </p:sp>
      <p:sp>
        <p:nvSpPr>
          <p:cNvPr id="92" name="テキスト ボックス 91">
            <a:extLst>
              <a:ext uri="{FF2B5EF4-FFF2-40B4-BE49-F238E27FC236}">
                <a16:creationId xmlns:a16="http://schemas.microsoft.com/office/drawing/2014/main" id="{944EE790-5D0B-451E-B81F-317808BFCAF1}"/>
              </a:ext>
            </a:extLst>
          </p:cNvPr>
          <p:cNvSpPr txBox="1"/>
          <p:nvPr/>
        </p:nvSpPr>
        <p:spPr>
          <a:xfrm>
            <a:off x="5935327" y="4864893"/>
            <a:ext cx="110450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たいせつ</a:t>
            </a:r>
          </a:p>
        </p:txBody>
      </p:sp>
      <p:sp>
        <p:nvSpPr>
          <p:cNvPr id="93" name="テキスト ボックス 92">
            <a:extLst>
              <a:ext uri="{FF2B5EF4-FFF2-40B4-BE49-F238E27FC236}">
                <a16:creationId xmlns:a16="http://schemas.microsoft.com/office/drawing/2014/main" id="{ACDECA36-F0C9-4FEE-958C-14E332257830}"/>
              </a:ext>
            </a:extLst>
          </p:cNvPr>
          <p:cNvSpPr txBox="1"/>
          <p:nvPr/>
        </p:nvSpPr>
        <p:spPr>
          <a:xfrm>
            <a:off x="8394228" y="486489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</a:t>
            </a:r>
          </a:p>
        </p:txBody>
      </p:sp>
      <p:sp>
        <p:nvSpPr>
          <p:cNvPr id="94" name="テキスト ボックス 93">
            <a:extLst>
              <a:ext uri="{FF2B5EF4-FFF2-40B4-BE49-F238E27FC236}">
                <a16:creationId xmlns:a16="http://schemas.microsoft.com/office/drawing/2014/main" id="{D383369E-776B-440F-8BEE-120E6B76A0E7}"/>
              </a:ext>
            </a:extLst>
          </p:cNvPr>
          <p:cNvSpPr txBox="1"/>
          <p:nvPr/>
        </p:nvSpPr>
        <p:spPr>
          <a:xfrm>
            <a:off x="7907258" y="5605453"/>
            <a:ext cx="95726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じゅうぶん</a:t>
            </a:r>
          </a:p>
        </p:txBody>
      </p:sp>
      <p:sp>
        <p:nvSpPr>
          <p:cNvPr id="95" name="テキスト ボックス 94">
            <a:extLst>
              <a:ext uri="{FF2B5EF4-FFF2-40B4-BE49-F238E27FC236}">
                <a16:creationId xmlns:a16="http://schemas.microsoft.com/office/drawing/2014/main" id="{F7F6FED6-EF21-492C-A40D-EA4774B95157}"/>
              </a:ext>
            </a:extLst>
          </p:cNvPr>
          <p:cNvSpPr txBox="1"/>
          <p:nvPr/>
        </p:nvSpPr>
        <p:spPr>
          <a:xfrm>
            <a:off x="4215680" y="3974188"/>
            <a:ext cx="95726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せんせい</a:t>
            </a:r>
          </a:p>
        </p:txBody>
      </p:sp>
      <p:sp>
        <p:nvSpPr>
          <p:cNvPr id="96" name="角丸四角形 355">
            <a:hlinkClick r:id="rId3" action="ppaction://hlinksldjump"/>
            <a:extLst>
              <a:ext uri="{FF2B5EF4-FFF2-40B4-BE49-F238E27FC236}">
                <a16:creationId xmlns:a16="http://schemas.microsoft.com/office/drawing/2014/main" id="{1FDF631A-66D5-083B-A2ED-EBBB05831EA3}"/>
              </a:ext>
            </a:extLst>
          </p:cNvPr>
          <p:cNvSpPr/>
          <p:nvPr/>
        </p:nvSpPr>
        <p:spPr>
          <a:xfrm rot="16200000">
            <a:off x="10044854" y="35094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97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A09792FC-CD25-2876-5C00-B021E704AEEE}"/>
              </a:ext>
            </a:extLst>
          </p:cNvPr>
          <p:cNvSpPr txBox="1"/>
          <p:nvPr/>
        </p:nvSpPr>
        <p:spPr>
          <a:xfrm>
            <a:off x="10820144" y="275379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98" name="グループ化 97">
            <a:extLst>
              <a:ext uri="{FF2B5EF4-FFF2-40B4-BE49-F238E27FC236}">
                <a16:creationId xmlns:a16="http://schemas.microsoft.com/office/drawing/2014/main" id="{6F28931C-ABC6-7239-6520-40B1AD7802C4}"/>
              </a:ext>
            </a:extLst>
          </p:cNvPr>
          <p:cNvGrpSpPr/>
          <p:nvPr/>
        </p:nvGrpSpPr>
        <p:grpSpPr>
          <a:xfrm rot="2523162">
            <a:off x="11221476" y="2595150"/>
            <a:ext cx="564109" cy="193172"/>
            <a:chOff x="9364349" y="5301095"/>
            <a:chExt cx="371808" cy="127321"/>
          </a:xfrm>
        </p:grpSpPr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8004AE4A-65FA-B5BE-DA61-C31263415658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E4F7DAAB-1D9E-CAA0-56BC-2FC14434790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58702962-E697-B45E-3749-D2DF14E4D538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直線コネクタ 106">
              <a:extLst>
                <a:ext uri="{FF2B5EF4-FFF2-40B4-BE49-F238E27FC236}">
                  <a16:creationId xmlns:a16="http://schemas.microsoft.com/office/drawing/2014/main" id="{4E8C4BA4-0A54-303A-00F2-314CF3DE4BE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8" name="角丸四角形 96">
            <a:extLst>
              <a:ext uri="{FF2B5EF4-FFF2-40B4-BE49-F238E27FC236}">
                <a16:creationId xmlns:a16="http://schemas.microsoft.com/office/drawing/2014/main" id="{A5D28F3A-68F5-44E6-9F30-28E3BE5539F4}"/>
              </a:ext>
            </a:extLst>
          </p:cNvPr>
          <p:cNvSpPr/>
          <p:nvPr/>
        </p:nvSpPr>
        <p:spPr>
          <a:xfrm>
            <a:off x="9688580" y="58365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FE4B0038-3927-481A-8FF3-3784CD03BA59}"/>
              </a:ext>
            </a:extLst>
          </p:cNvPr>
          <p:cNvSpPr txBox="1"/>
          <p:nvPr/>
        </p:nvSpPr>
        <p:spPr>
          <a:xfrm>
            <a:off x="9670317" y="58355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538637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2" name="Google Shape;904;p21">
            <a:extLst>
              <a:ext uri="{FF2B5EF4-FFF2-40B4-BE49-F238E27FC236}">
                <a16:creationId xmlns:a16="http://schemas.microsoft.com/office/drawing/2014/main" id="{1DCC7A1B-E1EC-4982-F2B4-B6D4B85A259A}"/>
              </a:ext>
            </a:extLst>
          </p:cNvPr>
          <p:cNvSpPr/>
          <p:nvPr/>
        </p:nvSpPr>
        <p:spPr>
          <a:xfrm rot="3034930">
            <a:off x="1937056" y="4879566"/>
            <a:ext cx="187383" cy="403003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正方形/長方形 93"/>
          <p:cNvSpPr/>
          <p:nvPr/>
        </p:nvSpPr>
        <p:spPr>
          <a:xfrm>
            <a:off x="3496346" y="4434694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レア度：００６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3549668" y="5638487"/>
            <a:ext cx="5110286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みなさん、しっかりおぼえておくように！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745281" y="776709"/>
            <a:ext cx="7719263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✓ 森には「水をたくわえ」「がけくずれ</a:t>
            </a:r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r>
              <a:rPr lang="ja-JP" altLang="en-US" sz="3200" dirty="0">
                <a:solidFill>
                  <a:schemeClr val="bg1"/>
                </a:solidFill>
              </a:rPr>
              <a:t>　</a:t>
            </a:r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をふせぎ」「地球温だん化をふせぐ」</a:t>
            </a:r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r>
              <a:rPr lang="ja-JP" altLang="en-US" sz="3200" dirty="0">
                <a:solidFill>
                  <a:schemeClr val="bg1"/>
                </a:solidFill>
              </a:rPr>
              <a:t>　</a:t>
            </a:r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すごい力がある</a:t>
            </a:r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</a:rPr>
              <a:t>✓ だから森林は大切だと思う！</a:t>
            </a:r>
            <a:endParaRPr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0" name="Google Shape;891;p21">
            <a:extLst>
              <a:ext uri="{FF2B5EF4-FFF2-40B4-BE49-F238E27FC236}">
                <a16:creationId xmlns:a16="http://schemas.microsoft.com/office/drawing/2014/main" id="{3C3BCD68-3D2F-D54F-39F3-E855A59F958C}"/>
              </a:ext>
            </a:extLst>
          </p:cNvPr>
          <p:cNvSpPr/>
          <p:nvPr/>
        </p:nvSpPr>
        <p:spPr>
          <a:xfrm>
            <a:off x="1895629" y="5914431"/>
            <a:ext cx="249071" cy="18107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1" name="Google Shape;892;p21">
            <a:extLst>
              <a:ext uri="{FF2B5EF4-FFF2-40B4-BE49-F238E27FC236}">
                <a16:creationId xmlns:a16="http://schemas.microsoft.com/office/drawing/2014/main" id="{661A86C0-877B-C911-E7B2-C573804CC219}"/>
              </a:ext>
            </a:extLst>
          </p:cNvPr>
          <p:cNvSpPr/>
          <p:nvPr/>
        </p:nvSpPr>
        <p:spPr>
          <a:xfrm>
            <a:off x="638748" y="4429626"/>
            <a:ext cx="1329153" cy="1767773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2" name="Google Shape;893;p21">
            <a:extLst>
              <a:ext uri="{FF2B5EF4-FFF2-40B4-BE49-F238E27FC236}">
                <a16:creationId xmlns:a16="http://schemas.microsoft.com/office/drawing/2014/main" id="{3BB852D6-5BD0-26D3-5220-3739A143A820}"/>
              </a:ext>
            </a:extLst>
          </p:cNvPr>
          <p:cNvSpPr/>
          <p:nvPr/>
        </p:nvSpPr>
        <p:spPr>
          <a:xfrm>
            <a:off x="1497159" y="5142654"/>
            <a:ext cx="52329" cy="5232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3" name="Google Shape;894;p21">
            <a:extLst>
              <a:ext uri="{FF2B5EF4-FFF2-40B4-BE49-F238E27FC236}">
                <a16:creationId xmlns:a16="http://schemas.microsoft.com/office/drawing/2014/main" id="{37EEFECE-73E3-DD4B-321D-87EE289105F0}"/>
              </a:ext>
            </a:extLst>
          </p:cNvPr>
          <p:cNvSpPr/>
          <p:nvPr/>
        </p:nvSpPr>
        <p:spPr>
          <a:xfrm>
            <a:off x="1822533" y="5073427"/>
            <a:ext cx="52329" cy="5232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4" name="Google Shape;896;p21">
            <a:extLst>
              <a:ext uri="{FF2B5EF4-FFF2-40B4-BE49-F238E27FC236}">
                <a16:creationId xmlns:a16="http://schemas.microsoft.com/office/drawing/2014/main" id="{7330A2E7-9DA9-BDD0-1EDF-ED7AD6306909}"/>
              </a:ext>
            </a:extLst>
          </p:cNvPr>
          <p:cNvSpPr/>
          <p:nvPr/>
        </p:nvSpPr>
        <p:spPr>
          <a:xfrm>
            <a:off x="1372700" y="6106860"/>
            <a:ext cx="249071" cy="18107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695" name="Google Shape;897;p21">
            <a:extLst>
              <a:ext uri="{FF2B5EF4-FFF2-40B4-BE49-F238E27FC236}">
                <a16:creationId xmlns:a16="http://schemas.microsoft.com/office/drawing/2014/main" id="{499E02E8-8794-8861-7E15-977AC0994504}"/>
              </a:ext>
            </a:extLst>
          </p:cNvPr>
          <p:cNvCxnSpPr/>
          <p:nvPr/>
        </p:nvCxnSpPr>
        <p:spPr>
          <a:xfrm flipH="1">
            <a:off x="638748" y="5848774"/>
            <a:ext cx="110763" cy="15619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696" name="Google Shape;898;p21">
            <a:extLst>
              <a:ext uri="{FF2B5EF4-FFF2-40B4-BE49-F238E27FC236}">
                <a16:creationId xmlns:a16="http://schemas.microsoft.com/office/drawing/2014/main" id="{ED113D1F-5E6F-86B5-0007-536E8047AB64}"/>
              </a:ext>
            </a:extLst>
          </p:cNvPr>
          <p:cNvCxnSpPr/>
          <p:nvPr/>
        </p:nvCxnSpPr>
        <p:spPr>
          <a:xfrm flipH="1">
            <a:off x="645671" y="5900588"/>
            <a:ext cx="110763" cy="15619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697" name="Google Shape;899;p21">
            <a:extLst>
              <a:ext uri="{FF2B5EF4-FFF2-40B4-BE49-F238E27FC236}">
                <a16:creationId xmlns:a16="http://schemas.microsoft.com/office/drawing/2014/main" id="{5412026B-9BBF-5F63-D342-FC5C963B7270}"/>
              </a:ext>
            </a:extLst>
          </p:cNvPr>
          <p:cNvCxnSpPr/>
          <p:nvPr/>
        </p:nvCxnSpPr>
        <p:spPr>
          <a:xfrm flipH="1">
            <a:off x="673362" y="5926872"/>
            <a:ext cx="110763" cy="15619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698" name="Google Shape;900;p21">
            <a:extLst>
              <a:ext uri="{FF2B5EF4-FFF2-40B4-BE49-F238E27FC236}">
                <a16:creationId xmlns:a16="http://schemas.microsoft.com/office/drawing/2014/main" id="{EFAFBC2A-2912-1A33-40D0-CBDA2B7B29D2}"/>
              </a:ext>
            </a:extLst>
          </p:cNvPr>
          <p:cNvCxnSpPr/>
          <p:nvPr/>
        </p:nvCxnSpPr>
        <p:spPr>
          <a:xfrm flipH="1">
            <a:off x="711437" y="5980849"/>
            <a:ext cx="88204" cy="126013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699" name="Google Shape;901;p21">
            <a:extLst>
              <a:ext uri="{FF2B5EF4-FFF2-40B4-BE49-F238E27FC236}">
                <a16:creationId xmlns:a16="http://schemas.microsoft.com/office/drawing/2014/main" id="{6F0E2FBC-AB3E-0153-0405-CE61F0F75977}"/>
              </a:ext>
            </a:extLst>
          </p:cNvPr>
          <p:cNvCxnSpPr/>
          <p:nvPr/>
        </p:nvCxnSpPr>
        <p:spPr>
          <a:xfrm flipH="1">
            <a:off x="749512" y="6028764"/>
            <a:ext cx="70778" cy="88994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700" name="Google Shape;902;p21">
            <a:extLst>
              <a:ext uri="{FF2B5EF4-FFF2-40B4-BE49-F238E27FC236}">
                <a16:creationId xmlns:a16="http://schemas.microsoft.com/office/drawing/2014/main" id="{2B51909A-207B-7B5E-562D-572C0DC76D76}"/>
              </a:ext>
            </a:extLst>
          </p:cNvPr>
          <p:cNvCxnSpPr/>
          <p:nvPr/>
        </p:nvCxnSpPr>
        <p:spPr>
          <a:xfrm flipH="1">
            <a:off x="784125" y="6062614"/>
            <a:ext cx="55381" cy="68746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01" name="Google Shape;903;p21">
            <a:extLst>
              <a:ext uri="{FF2B5EF4-FFF2-40B4-BE49-F238E27FC236}">
                <a16:creationId xmlns:a16="http://schemas.microsoft.com/office/drawing/2014/main" id="{7EE8B5D4-AB71-FBB7-F548-E315D2190203}"/>
              </a:ext>
            </a:extLst>
          </p:cNvPr>
          <p:cNvSpPr/>
          <p:nvPr/>
        </p:nvSpPr>
        <p:spPr>
          <a:xfrm>
            <a:off x="922578" y="4485008"/>
            <a:ext cx="626911" cy="178423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4" name="Google Shape;893;p21">
            <a:extLst>
              <a:ext uri="{FF2B5EF4-FFF2-40B4-BE49-F238E27FC236}">
                <a16:creationId xmlns:a16="http://schemas.microsoft.com/office/drawing/2014/main" id="{5199A8C3-7CDB-5877-0483-EF219B00395E}"/>
              </a:ext>
            </a:extLst>
          </p:cNvPr>
          <p:cNvSpPr/>
          <p:nvPr/>
        </p:nvSpPr>
        <p:spPr>
          <a:xfrm>
            <a:off x="1678235" y="5472898"/>
            <a:ext cx="52329" cy="5232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7" name="Google Shape;2724;p43">
            <a:extLst>
              <a:ext uri="{FF2B5EF4-FFF2-40B4-BE49-F238E27FC236}">
                <a16:creationId xmlns:a16="http://schemas.microsoft.com/office/drawing/2014/main" id="{7657EDE2-639D-21F3-45E3-9AFCFAEDD4B9}"/>
              </a:ext>
            </a:extLst>
          </p:cNvPr>
          <p:cNvSpPr txBox="1"/>
          <p:nvPr/>
        </p:nvSpPr>
        <p:spPr>
          <a:xfrm>
            <a:off x="735041" y="3525701"/>
            <a:ext cx="1821743" cy="707846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ザイくん先生（森林学）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" name="四角形: 角を丸くする 5">
            <a:extLst>
              <a:ext uri="{FF2B5EF4-FFF2-40B4-BE49-F238E27FC236}">
                <a16:creationId xmlns:a16="http://schemas.microsoft.com/office/drawing/2014/main" id="{73075DA9-E810-366E-30D6-641316C85DC9}"/>
              </a:ext>
            </a:extLst>
          </p:cNvPr>
          <p:cNvSpPr/>
          <p:nvPr/>
        </p:nvSpPr>
        <p:spPr>
          <a:xfrm rot="18408534">
            <a:off x="1678550" y="3935284"/>
            <a:ext cx="2628000" cy="36000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テキスト ボックス 63">
            <a:extLst>
              <a:ext uri="{FF2B5EF4-FFF2-40B4-BE49-F238E27FC236}">
                <a16:creationId xmlns:a16="http://schemas.microsoft.com/office/drawing/2014/main" id="{EABA51E1-98D0-44F5-A591-99132B761D32}"/>
              </a:ext>
            </a:extLst>
          </p:cNvPr>
          <p:cNvSpPr txBox="1"/>
          <p:nvPr/>
        </p:nvSpPr>
        <p:spPr>
          <a:xfrm>
            <a:off x="6225967" y="77102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65" name="テキスト ボックス 64">
            <a:extLst>
              <a:ext uri="{FF2B5EF4-FFF2-40B4-BE49-F238E27FC236}">
                <a16:creationId xmlns:a16="http://schemas.microsoft.com/office/drawing/2014/main" id="{BA81FEF8-0EAA-49F5-86C4-CA429036FF24}"/>
              </a:ext>
            </a:extLst>
          </p:cNvPr>
          <p:cNvSpPr txBox="1"/>
          <p:nvPr/>
        </p:nvSpPr>
        <p:spPr>
          <a:xfrm>
            <a:off x="4230924" y="136968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もり</a:t>
            </a:r>
          </a:p>
        </p:txBody>
      </p:sp>
      <p:sp>
        <p:nvSpPr>
          <p:cNvPr id="66" name="テキスト ボックス 65">
            <a:extLst>
              <a:ext uri="{FF2B5EF4-FFF2-40B4-BE49-F238E27FC236}">
                <a16:creationId xmlns:a16="http://schemas.microsoft.com/office/drawing/2014/main" id="{C45793A1-0C1A-48CA-8457-50E2279A97F4}"/>
              </a:ext>
            </a:extLst>
          </p:cNvPr>
          <p:cNvSpPr txBox="1"/>
          <p:nvPr/>
        </p:nvSpPr>
        <p:spPr>
          <a:xfrm>
            <a:off x="5853301" y="139133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みず</a:t>
            </a:r>
          </a:p>
        </p:txBody>
      </p:sp>
      <p:sp>
        <p:nvSpPr>
          <p:cNvPr id="79" name="テキスト ボックス 78">
            <a:extLst>
              <a:ext uri="{FF2B5EF4-FFF2-40B4-BE49-F238E27FC236}">
                <a16:creationId xmlns:a16="http://schemas.microsoft.com/office/drawing/2014/main" id="{096C81AE-FA52-45CF-AC98-2D8A05FD482B}"/>
              </a:ext>
            </a:extLst>
          </p:cNvPr>
          <p:cNvSpPr txBox="1"/>
          <p:nvPr/>
        </p:nvSpPr>
        <p:spPr>
          <a:xfrm>
            <a:off x="6837853" y="1888489"/>
            <a:ext cx="125233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ちきゅうおん</a:t>
            </a:r>
          </a:p>
        </p:txBody>
      </p:sp>
      <p:sp>
        <p:nvSpPr>
          <p:cNvPr id="88" name="テキスト ボックス 87">
            <a:extLst>
              <a:ext uri="{FF2B5EF4-FFF2-40B4-BE49-F238E27FC236}">
                <a16:creationId xmlns:a16="http://schemas.microsoft.com/office/drawing/2014/main" id="{8C3F3881-C43B-48E6-91B9-71F0C8EDEF64}"/>
              </a:ext>
            </a:extLst>
          </p:cNvPr>
          <p:cNvSpPr txBox="1"/>
          <p:nvPr/>
        </p:nvSpPr>
        <p:spPr>
          <a:xfrm>
            <a:off x="8769594" y="1888489"/>
            <a:ext cx="66950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か</a:t>
            </a:r>
          </a:p>
        </p:txBody>
      </p:sp>
      <p:sp>
        <p:nvSpPr>
          <p:cNvPr id="89" name="テキスト ボックス 88">
            <a:extLst>
              <a:ext uri="{FF2B5EF4-FFF2-40B4-BE49-F238E27FC236}">
                <a16:creationId xmlns:a16="http://schemas.microsoft.com/office/drawing/2014/main" id="{CA55D765-6072-450D-B031-584412C3AEFC}"/>
              </a:ext>
            </a:extLst>
          </p:cNvPr>
          <p:cNvSpPr txBox="1"/>
          <p:nvPr/>
        </p:nvSpPr>
        <p:spPr>
          <a:xfrm>
            <a:off x="916429" y="4097144"/>
            <a:ext cx="11799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しんりんがく</a:t>
            </a:r>
          </a:p>
        </p:txBody>
      </p:sp>
      <p:sp>
        <p:nvSpPr>
          <p:cNvPr id="90" name="テキスト ボックス 89">
            <a:extLst>
              <a:ext uri="{FF2B5EF4-FFF2-40B4-BE49-F238E27FC236}">
                <a16:creationId xmlns:a16="http://schemas.microsoft.com/office/drawing/2014/main" id="{2349E904-F211-443A-A9DB-59F552F69BD9}"/>
              </a:ext>
            </a:extLst>
          </p:cNvPr>
          <p:cNvSpPr txBox="1"/>
          <p:nvPr/>
        </p:nvSpPr>
        <p:spPr>
          <a:xfrm>
            <a:off x="6778803" y="2956771"/>
            <a:ext cx="94195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たいせつ</a:t>
            </a:r>
          </a:p>
        </p:txBody>
      </p:sp>
      <p:sp>
        <p:nvSpPr>
          <p:cNvPr id="91" name="テキスト ボックス 90">
            <a:extLst>
              <a:ext uri="{FF2B5EF4-FFF2-40B4-BE49-F238E27FC236}">
                <a16:creationId xmlns:a16="http://schemas.microsoft.com/office/drawing/2014/main" id="{5322E821-70FA-49BD-9823-2F333EF7B0EA}"/>
              </a:ext>
            </a:extLst>
          </p:cNvPr>
          <p:cNvSpPr txBox="1"/>
          <p:nvPr/>
        </p:nvSpPr>
        <p:spPr>
          <a:xfrm>
            <a:off x="8287288" y="295677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おも</a:t>
            </a:r>
          </a:p>
        </p:txBody>
      </p:sp>
      <p:sp>
        <p:nvSpPr>
          <p:cNvPr id="92" name="テキスト ボックス 91">
            <a:extLst>
              <a:ext uri="{FF2B5EF4-FFF2-40B4-BE49-F238E27FC236}">
                <a16:creationId xmlns:a16="http://schemas.microsoft.com/office/drawing/2014/main" id="{B59BC741-FDA9-49A0-8414-FF64FA9EC377}"/>
              </a:ext>
            </a:extLst>
          </p:cNvPr>
          <p:cNvSpPr txBox="1"/>
          <p:nvPr/>
        </p:nvSpPr>
        <p:spPr>
          <a:xfrm>
            <a:off x="5457199" y="441869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sp>
        <p:nvSpPr>
          <p:cNvPr id="93" name="角丸四角形 96">
            <a:extLst>
              <a:ext uri="{FF2B5EF4-FFF2-40B4-BE49-F238E27FC236}">
                <a16:creationId xmlns:a16="http://schemas.microsoft.com/office/drawing/2014/main" id="{30CD963A-60F1-3769-7053-FEE9BD16DE4B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74A7462-3339-8A11-2E19-302F14E02502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97" name="角丸四角形 96">
            <a:extLst>
              <a:ext uri="{FF2B5EF4-FFF2-40B4-BE49-F238E27FC236}">
                <a16:creationId xmlns:a16="http://schemas.microsoft.com/office/drawing/2014/main" id="{D5054DC5-6A38-2B94-AC5B-D7F18F57BCC9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4F96E9C-FD84-C004-1DD0-550BB8D03856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12" name="正方形/長方形 111"/>
          <p:cNvSpPr/>
          <p:nvPr/>
        </p:nvSpPr>
        <p:spPr>
          <a:xfrm>
            <a:off x="6414336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3" name="正方形/長方形 112"/>
          <p:cNvSpPr/>
          <p:nvPr/>
        </p:nvSpPr>
        <p:spPr>
          <a:xfrm>
            <a:off x="6692817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正方形/長方形 113"/>
          <p:cNvSpPr/>
          <p:nvPr/>
        </p:nvSpPr>
        <p:spPr>
          <a:xfrm>
            <a:off x="6971298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正方形/長方形 114"/>
          <p:cNvSpPr/>
          <p:nvPr/>
        </p:nvSpPr>
        <p:spPr>
          <a:xfrm>
            <a:off x="7249781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16" name="Google Shape;2451;p40"/>
          <p:cNvGrpSpPr/>
          <p:nvPr/>
        </p:nvGrpSpPr>
        <p:grpSpPr>
          <a:xfrm rot="1595020" flipH="1">
            <a:off x="4686279" y="5166577"/>
            <a:ext cx="152637" cy="172162"/>
            <a:chOff x="3805164" y="3252287"/>
            <a:chExt cx="1192516" cy="1345064"/>
          </a:xfrm>
        </p:grpSpPr>
        <p:sp>
          <p:nvSpPr>
            <p:cNvPr id="117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0" name="Google Shape;2451;p40"/>
          <p:cNvGrpSpPr/>
          <p:nvPr/>
        </p:nvGrpSpPr>
        <p:grpSpPr>
          <a:xfrm rot="1595020" flipH="1">
            <a:off x="4966899" y="5166577"/>
            <a:ext cx="152637" cy="172162"/>
            <a:chOff x="3805164" y="3252287"/>
            <a:chExt cx="1192516" cy="1345064"/>
          </a:xfrm>
        </p:grpSpPr>
        <p:sp>
          <p:nvSpPr>
            <p:cNvPr id="121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" name="Google Shape;2451;p40"/>
          <p:cNvGrpSpPr/>
          <p:nvPr/>
        </p:nvGrpSpPr>
        <p:grpSpPr>
          <a:xfrm rot="1595020" flipH="1">
            <a:off x="5247519" y="5166577"/>
            <a:ext cx="152637" cy="172162"/>
            <a:chOff x="3805164" y="3252287"/>
            <a:chExt cx="1192516" cy="1345064"/>
          </a:xfrm>
        </p:grpSpPr>
        <p:sp>
          <p:nvSpPr>
            <p:cNvPr id="125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8" name="Google Shape;2451;p40"/>
          <p:cNvGrpSpPr/>
          <p:nvPr/>
        </p:nvGrpSpPr>
        <p:grpSpPr>
          <a:xfrm rot="1595020" flipH="1">
            <a:off x="5528139" y="5166577"/>
            <a:ext cx="152637" cy="172162"/>
            <a:chOff x="3805164" y="3252287"/>
            <a:chExt cx="1192516" cy="1345064"/>
          </a:xfrm>
        </p:grpSpPr>
        <p:sp>
          <p:nvSpPr>
            <p:cNvPr id="129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2" name="Google Shape;2451;p40"/>
          <p:cNvGrpSpPr/>
          <p:nvPr/>
        </p:nvGrpSpPr>
        <p:grpSpPr>
          <a:xfrm rot="1595020" flipH="1">
            <a:off x="5808760" y="5166577"/>
            <a:ext cx="152637" cy="172162"/>
            <a:chOff x="3805164" y="3252287"/>
            <a:chExt cx="1192516" cy="1345064"/>
          </a:xfrm>
        </p:grpSpPr>
        <p:sp>
          <p:nvSpPr>
            <p:cNvPr id="133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" name="Google Shape;2451;p40"/>
          <p:cNvGrpSpPr/>
          <p:nvPr/>
        </p:nvGrpSpPr>
        <p:grpSpPr>
          <a:xfrm rot="1595020" flipH="1">
            <a:off x="6115670" y="5166577"/>
            <a:ext cx="152637" cy="172162"/>
            <a:chOff x="3805164" y="3252287"/>
            <a:chExt cx="1192516" cy="1345064"/>
          </a:xfrm>
        </p:grpSpPr>
        <p:sp>
          <p:nvSpPr>
            <p:cNvPr id="137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Google Shape;392;p16">
            <a:extLst>
              <a:ext uri="{FF2B5EF4-FFF2-40B4-BE49-F238E27FC236}">
                <a16:creationId xmlns:a16="http://schemas.microsoft.com/office/drawing/2014/main" id="{D7C0BE3C-BB4F-0DF4-650F-C39AECDBC295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3" name="Google Shape;393;p16">
              <a:extLst>
                <a:ext uri="{FF2B5EF4-FFF2-40B4-BE49-F238E27FC236}">
                  <a16:creationId xmlns:a16="http://schemas.microsoft.com/office/drawing/2014/main" id="{23F536E1-F0ED-4145-741B-6DB04D53F353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394;p16">
              <a:extLst>
                <a:ext uri="{FF2B5EF4-FFF2-40B4-BE49-F238E27FC236}">
                  <a16:creationId xmlns:a16="http://schemas.microsoft.com/office/drawing/2014/main" id="{DADAA034-0D4C-1D40-0079-918D457D365D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395;p16">
              <a:extLst>
                <a:ext uri="{FF2B5EF4-FFF2-40B4-BE49-F238E27FC236}">
                  <a16:creationId xmlns:a16="http://schemas.microsoft.com/office/drawing/2014/main" id="{8C75EF03-A1D0-0B44-8698-DF7659E3D12F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396;p16">
            <a:extLst>
              <a:ext uri="{FF2B5EF4-FFF2-40B4-BE49-F238E27FC236}">
                <a16:creationId xmlns:a16="http://schemas.microsoft.com/office/drawing/2014/main" id="{6D2BA8D0-FA40-C2DE-EBE0-A90287694313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13" name="Google Shape;397;p16">
              <a:extLst>
                <a:ext uri="{FF2B5EF4-FFF2-40B4-BE49-F238E27FC236}">
                  <a16:creationId xmlns:a16="http://schemas.microsoft.com/office/drawing/2014/main" id="{DFA3C064-52BB-1608-4414-3B72D2D42E08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398;p16">
              <a:extLst>
                <a:ext uri="{FF2B5EF4-FFF2-40B4-BE49-F238E27FC236}">
                  <a16:creationId xmlns:a16="http://schemas.microsoft.com/office/drawing/2014/main" id="{7B16EFE8-A429-BDA8-7787-428141EA2A67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399;p16">
              <a:extLst>
                <a:ext uri="{FF2B5EF4-FFF2-40B4-BE49-F238E27FC236}">
                  <a16:creationId xmlns:a16="http://schemas.microsoft.com/office/drawing/2014/main" id="{9009EE21-3026-6A91-F44C-51F6D5F468B1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400;p16">
            <a:extLst>
              <a:ext uri="{FF2B5EF4-FFF2-40B4-BE49-F238E27FC236}">
                <a16:creationId xmlns:a16="http://schemas.microsoft.com/office/drawing/2014/main" id="{0741F10B-C3D7-9500-3F2F-EB3218A7A180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17" name="Google Shape;401;p16">
              <a:extLst>
                <a:ext uri="{FF2B5EF4-FFF2-40B4-BE49-F238E27FC236}">
                  <a16:creationId xmlns:a16="http://schemas.microsoft.com/office/drawing/2014/main" id="{E1ED7A4B-21D6-0922-6EC8-33FAE1DC274C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402;p16">
              <a:extLst>
                <a:ext uri="{FF2B5EF4-FFF2-40B4-BE49-F238E27FC236}">
                  <a16:creationId xmlns:a16="http://schemas.microsoft.com/office/drawing/2014/main" id="{CFAA287D-554D-5A5B-490C-8128C53FBEC5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403;p16">
              <a:extLst>
                <a:ext uri="{FF2B5EF4-FFF2-40B4-BE49-F238E27FC236}">
                  <a16:creationId xmlns:a16="http://schemas.microsoft.com/office/drawing/2014/main" id="{906759AE-A906-27D4-8B75-048B85E1ECBE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04;p16">
            <a:extLst>
              <a:ext uri="{FF2B5EF4-FFF2-40B4-BE49-F238E27FC236}">
                <a16:creationId xmlns:a16="http://schemas.microsoft.com/office/drawing/2014/main" id="{B6537024-0772-7136-24AD-EFC7D5BFF445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1" name="Google Shape;405;p16">
              <a:extLst>
                <a:ext uri="{FF2B5EF4-FFF2-40B4-BE49-F238E27FC236}">
                  <a16:creationId xmlns:a16="http://schemas.microsoft.com/office/drawing/2014/main" id="{867B7DAC-A406-F9FB-16D7-FE98C4100216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406;p16">
              <a:extLst>
                <a:ext uri="{FF2B5EF4-FFF2-40B4-BE49-F238E27FC236}">
                  <a16:creationId xmlns:a16="http://schemas.microsoft.com/office/drawing/2014/main" id="{FB7E74AD-AE4C-BB72-4759-C9008A0E5FE0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407;p16">
              <a:extLst>
                <a:ext uri="{FF2B5EF4-FFF2-40B4-BE49-F238E27FC236}">
                  <a16:creationId xmlns:a16="http://schemas.microsoft.com/office/drawing/2014/main" id="{2453940A-4D9A-04D0-B4AA-10C4D5D808A5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39868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3278139" y="908337"/>
            <a:ext cx="6693252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お</a:t>
            </a:r>
            <a:r>
              <a:rPr lang="ja-JP" sz="3200" dirty="0">
                <a:solidFill>
                  <a:srgbClr val="3F3F3F"/>
                </a:solidFill>
              </a:rPr>
              <a:t>、</a:t>
            </a:r>
            <a:r>
              <a:rPr lang="ja-JP" altLang="en-US" sz="3200" dirty="0" err="1">
                <a:solidFill>
                  <a:srgbClr val="3F3F3F"/>
                </a:solidFill>
              </a:rPr>
              <a:t>おこづ</a:t>
            </a:r>
            <a:r>
              <a:rPr lang="ja-JP" altLang="en-US" sz="3200" dirty="0">
                <a:solidFill>
                  <a:srgbClr val="3F3F3F"/>
                </a:solidFill>
              </a:rPr>
              <a:t>かい</a:t>
            </a:r>
            <a:r>
              <a:rPr lang="ja-JP" sz="3200" dirty="0">
                <a:solidFill>
                  <a:srgbClr val="3F3F3F"/>
                </a:solidFill>
              </a:rPr>
              <a:t>？</a:t>
            </a:r>
            <a:endParaRPr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実はたくさんもらっているんだ。</a:t>
            </a:r>
            <a:endParaRPr sz="3200" dirty="0">
              <a:solidFill>
                <a:srgbClr val="3F3F3F"/>
              </a:solidFill>
            </a:endParaRPr>
          </a:p>
        </p:txBody>
      </p:sp>
      <p:grpSp>
        <p:nvGrpSpPr>
          <p:cNvPr id="18" name="グループ化 17"/>
          <p:cNvGrpSpPr/>
          <p:nvPr/>
        </p:nvGrpSpPr>
        <p:grpSpPr>
          <a:xfrm>
            <a:off x="5375742" y="3429000"/>
            <a:ext cx="1440516" cy="1589805"/>
            <a:chOff x="5186688" y="3855031"/>
            <a:chExt cx="1619316" cy="1766338"/>
          </a:xfrm>
        </p:grpSpPr>
        <p:sp>
          <p:nvSpPr>
            <p:cNvPr id="19" name="直方体 18"/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直方体 19"/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直方体 20"/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" name="グループ化 21"/>
            <p:cNvGrpSpPr/>
            <p:nvPr/>
          </p:nvGrpSpPr>
          <p:grpSpPr>
            <a:xfrm>
              <a:off x="6130666" y="4149551"/>
              <a:ext cx="282228" cy="227485"/>
              <a:chOff x="5909068" y="3576456"/>
              <a:chExt cx="503578" cy="405901"/>
            </a:xfrm>
          </p:grpSpPr>
          <p:sp>
            <p:nvSpPr>
              <p:cNvPr id="23" name="Google Shape;749;p20"/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749;p20"/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749;p20"/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6" name="Google Shape;890;p21"/>
          <p:cNvGrpSpPr/>
          <p:nvPr/>
        </p:nvGrpSpPr>
        <p:grpSpPr>
          <a:xfrm>
            <a:off x="845138" y="4070535"/>
            <a:ext cx="1758674" cy="1794028"/>
            <a:chOff x="1774174" y="4621762"/>
            <a:chExt cx="1077013" cy="1098664"/>
          </a:xfrm>
        </p:grpSpPr>
        <p:sp>
          <p:nvSpPr>
            <p:cNvPr id="27" name="Google Shape;891;p21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892;p21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893;p21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894;p21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895;p21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896;p21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33" name="Google Shape;897;p21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4" name="Google Shape;898;p21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5" name="Google Shape;899;p21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6" name="Google Shape;900;p21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7" name="Google Shape;901;p21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8" name="Google Shape;902;p21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9" name="Google Shape;903;p21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904;p21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905;p21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1549;p28"/>
          <p:cNvSpPr txBox="1"/>
          <p:nvPr/>
        </p:nvSpPr>
        <p:spPr>
          <a:xfrm>
            <a:off x="6937207" y="4090898"/>
            <a:ext cx="1835731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</a:rPr>
              <a:t>しかたない。</a:t>
            </a:r>
            <a:endParaRPr lang="en-US" altLang="ja-JP" sz="1800" dirty="0">
              <a:solidFill>
                <a:schemeClr val="dk1"/>
              </a:solidFill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</a:rPr>
              <a:t>見せてあげる</a:t>
            </a:r>
            <a:r>
              <a:rPr lang="en-US" altLang="ja-JP" sz="1800" dirty="0">
                <a:solidFill>
                  <a:schemeClr val="dk1"/>
                </a:solidFill>
              </a:rPr>
              <a:t>...</a:t>
            </a:r>
            <a:endParaRPr sz="18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46" name="テキスト ボックス 45">
            <a:extLst>
              <a:ext uri="{FF2B5EF4-FFF2-40B4-BE49-F238E27FC236}">
                <a16:creationId xmlns:a16="http://schemas.microsoft.com/office/drawing/2014/main" id="{68628F70-851D-4723-B3EE-7771E2827DC5}"/>
              </a:ext>
            </a:extLst>
          </p:cNvPr>
          <p:cNvSpPr txBox="1"/>
          <p:nvPr/>
        </p:nvSpPr>
        <p:spPr>
          <a:xfrm>
            <a:off x="3354573" y="204587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じつ</a:t>
            </a:r>
          </a:p>
        </p:txBody>
      </p:sp>
      <p:sp>
        <p:nvSpPr>
          <p:cNvPr id="47" name="テキスト ボックス 46">
            <a:extLst>
              <a:ext uri="{FF2B5EF4-FFF2-40B4-BE49-F238E27FC236}">
                <a16:creationId xmlns:a16="http://schemas.microsoft.com/office/drawing/2014/main" id="{608806FB-953C-40B3-A033-CACF91BC08C7}"/>
              </a:ext>
            </a:extLst>
          </p:cNvPr>
          <p:cNvSpPr txBox="1"/>
          <p:nvPr/>
        </p:nvSpPr>
        <p:spPr>
          <a:xfrm>
            <a:off x="7002491" y="462039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み</a:t>
            </a:r>
          </a:p>
        </p:txBody>
      </p:sp>
      <p:sp>
        <p:nvSpPr>
          <p:cNvPr id="52" name="角丸四角形 96">
            <a:extLst>
              <a:ext uri="{FF2B5EF4-FFF2-40B4-BE49-F238E27FC236}">
                <a16:creationId xmlns:a16="http://schemas.microsoft.com/office/drawing/2014/main" id="{4C18403A-EE58-4E3B-99B4-EB5F1DEE131D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917CA660-9D44-43EA-AC92-4E18A61422E4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5" name="角丸四角形 355">
            <a:hlinkClick r:id="rId4" action="ppaction://hlinksldjump"/>
            <a:extLst>
              <a:ext uri="{FF2B5EF4-FFF2-40B4-BE49-F238E27FC236}">
                <a16:creationId xmlns:a16="http://schemas.microsoft.com/office/drawing/2014/main" id="{744B016A-F741-C655-D289-9917814B5D58}"/>
              </a:ext>
            </a:extLst>
          </p:cNvPr>
          <p:cNvSpPr/>
          <p:nvPr/>
        </p:nvSpPr>
        <p:spPr>
          <a:xfrm rot="16200000">
            <a:off x="9907561" y="3144938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6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68ECDAE5-2F0B-7005-D4A0-7BB301299D82}"/>
              </a:ext>
            </a:extLst>
          </p:cNvPr>
          <p:cNvSpPr txBox="1"/>
          <p:nvPr/>
        </p:nvSpPr>
        <p:spPr>
          <a:xfrm>
            <a:off x="10682851" y="2389323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7" name="グループ化 56">
            <a:extLst>
              <a:ext uri="{FF2B5EF4-FFF2-40B4-BE49-F238E27FC236}">
                <a16:creationId xmlns:a16="http://schemas.microsoft.com/office/drawing/2014/main" id="{60C81149-69A2-147F-E6AD-03A2E52525C5}"/>
              </a:ext>
            </a:extLst>
          </p:cNvPr>
          <p:cNvGrpSpPr/>
          <p:nvPr/>
        </p:nvGrpSpPr>
        <p:grpSpPr>
          <a:xfrm rot="2523162">
            <a:off x="11084183" y="2230675"/>
            <a:ext cx="564109" cy="193172"/>
            <a:chOff x="9364349" y="5301095"/>
            <a:chExt cx="371808" cy="127321"/>
          </a:xfrm>
        </p:grpSpPr>
        <p:cxnSp>
          <p:nvCxnSpPr>
            <p:cNvPr id="58" name="直線コネクタ 57">
              <a:extLst>
                <a:ext uri="{FF2B5EF4-FFF2-40B4-BE49-F238E27FC236}">
                  <a16:creationId xmlns:a16="http://schemas.microsoft.com/office/drawing/2014/main" id="{BBB388F7-B3C7-09C2-C0EA-A41AA8BD07CA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線コネクタ 58">
              <a:extLst>
                <a:ext uri="{FF2B5EF4-FFF2-40B4-BE49-F238E27FC236}">
                  <a16:creationId xmlns:a16="http://schemas.microsoft.com/office/drawing/2014/main" id="{8F537575-240E-13F2-36DB-BCF5BE48D09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直線コネクタ 59">
              <a:extLst>
                <a:ext uri="{FF2B5EF4-FFF2-40B4-BE49-F238E27FC236}">
                  <a16:creationId xmlns:a16="http://schemas.microsoft.com/office/drawing/2014/main" id="{B36A397F-096A-7810-067D-BBA340B11C24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直線コネクタ 60">
              <a:extLst>
                <a:ext uri="{FF2B5EF4-FFF2-40B4-BE49-F238E27FC236}">
                  <a16:creationId xmlns:a16="http://schemas.microsoft.com/office/drawing/2014/main" id="{FBD997BD-F06D-89C6-78E7-F2AB76320F5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286935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480759" y="705061"/>
            <a:ext cx="6538486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どちらの </a:t>
            </a:r>
            <a:r>
              <a:rPr lang="ja-JP" altLang="en-US" sz="3200" dirty="0" err="1">
                <a:solidFill>
                  <a:srgbClr val="3F3F3F"/>
                </a:solidFill>
              </a:rPr>
              <a:t>おこづ</a:t>
            </a:r>
            <a:r>
              <a:rPr lang="ja-JP" altLang="en-US" sz="3200" dirty="0">
                <a:solidFill>
                  <a:srgbClr val="3F3F3F"/>
                </a:solidFill>
              </a:rPr>
              <a:t>かいを知りたい？</a:t>
            </a:r>
            <a:endParaRPr sz="3200" dirty="0">
              <a:solidFill>
                <a:srgbClr val="3F3F3F"/>
              </a:solidFill>
            </a:endParaRPr>
          </a:p>
        </p:txBody>
      </p:sp>
      <p:grpSp>
        <p:nvGrpSpPr>
          <p:cNvPr id="18" name="グループ化 17"/>
          <p:cNvGrpSpPr/>
          <p:nvPr/>
        </p:nvGrpSpPr>
        <p:grpSpPr>
          <a:xfrm>
            <a:off x="3170601" y="2122714"/>
            <a:ext cx="2386871" cy="2634236"/>
            <a:chOff x="5186688" y="3855031"/>
            <a:chExt cx="1619316" cy="1766338"/>
          </a:xfrm>
        </p:grpSpPr>
        <p:sp>
          <p:nvSpPr>
            <p:cNvPr id="19" name="直方体 18"/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直方体 19"/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直方体 20"/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" name="グループ化 21"/>
            <p:cNvGrpSpPr/>
            <p:nvPr/>
          </p:nvGrpSpPr>
          <p:grpSpPr>
            <a:xfrm>
              <a:off x="6130666" y="4149551"/>
              <a:ext cx="282228" cy="227485"/>
              <a:chOff x="5909068" y="3576456"/>
              <a:chExt cx="503578" cy="405901"/>
            </a:xfrm>
          </p:grpSpPr>
          <p:sp>
            <p:nvSpPr>
              <p:cNvPr id="23" name="Google Shape;749;p20"/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749;p20"/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749;p20"/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6" name="Google Shape;890;p21"/>
          <p:cNvGrpSpPr/>
          <p:nvPr/>
        </p:nvGrpSpPr>
        <p:grpSpPr>
          <a:xfrm rot="20827720">
            <a:off x="758545" y="4216781"/>
            <a:ext cx="1639736" cy="1672699"/>
            <a:chOff x="1774174" y="4621762"/>
            <a:chExt cx="1077013" cy="1098664"/>
          </a:xfrm>
        </p:grpSpPr>
        <p:sp>
          <p:nvSpPr>
            <p:cNvPr id="27" name="Google Shape;891;p21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892;p21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893;p21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894;p21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895;p21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896;p21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33" name="Google Shape;897;p21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4" name="Google Shape;898;p21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5" name="Google Shape;899;p21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6" name="Google Shape;900;p21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7" name="Google Shape;901;p21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8" name="Google Shape;902;p21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9" name="Google Shape;903;p21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904;p21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905;p21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1549;p28"/>
          <p:cNvSpPr txBox="1"/>
          <p:nvPr/>
        </p:nvSpPr>
        <p:spPr>
          <a:xfrm>
            <a:off x="2941505" y="5502112"/>
            <a:ext cx="3764095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</a:rPr>
              <a:t>え、おこづかいを</a:t>
            </a:r>
            <a:endParaRPr lang="en-US" altLang="ja-JP" sz="1600" dirty="0">
              <a:solidFill>
                <a:schemeClr val="dk1"/>
              </a:solidFill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</a:rPr>
              <a:t>ふくろに入れてもらっているの</a:t>
            </a:r>
            <a:endParaRPr sz="16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3" name="円形吹き出し 2"/>
          <p:cNvSpPr/>
          <p:nvPr/>
        </p:nvSpPr>
        <p:spPr>
          <a:xfrm rot="9979439">
            <a:off x="7235900" y="1265391"/>
            <a:ext cx="2444998" cy="2927811"/>
          </a:xfrm>
          <a:custGeom>
            <a:avLst/>
            <a:gdLst>
              <a:gd name="connsiteX0" fmla="*/ 670983 w 2688772"/>
              <a:gd name="connsiteY0" fmla="*/ 3138233 h 2375865"/>
              <a:gd name="connsiteX1" fmla="*/ 713921 w 2688772"/>
              <a:gd name="connsiteY1" fmla="*/ 2237136 h 2375865"/>
              <a:gd name="connsiteX2" fmla="*/ 154670 w 2688772"/>
              <a:gd name="connsiteY2" fmla="*/ 634732 h 2375865"/>
              <a:gd name="connsiteX3" fmla="*/ 1733149 w 2688772"/>
              <a:gd name="connsiteY3" fmla="*/ 50752 h 2375865"/>
              <a:gd name="connsiteX4" fmla="*/ 2646359 w 2688772"/>
              <a:gd name="connsiteY4" fmla="*/ 1483969 h 2375865"/>
              <a:gd name="connsiteX5" fmla="*/ 1204632 w 2688772"/>
              <a:gd name="connsiteY5" fmla="*/ 2369429 h 2375865"/>
              <a:gd name="connsiteX6" fmla="*/ 670983 w 2688772"/>
              <a:gd name="connsiteY6" fmla="*/ 3138233 h 2375865"/>
              <a:gd name="connsiteX0" fmla="*/ 671248 w 2689319"/>
              <a:gd name="connsiteY0" fmla="*/ 3138382 h 3138382"/>
              <a:gd name="connsiteX1" fmla="*/ 220825 w 2689319"/>
              <a:gd name="connsiteY1" fmla="*/ 2929000 h 3138382"/>
              <a:gd name="connsiteX2" fmla="*/ 714186 w 2689319"/>
              <a:gd name="connsiteY2" fmla="*/ 2237285 h 3138382"/>
              <a:gd name="connsiteX3" fmla="*/ 154935 w 2689319"/>
              <a:gd name="connsiteY3" fmla="*/ 634881 h 3138382"/>
              <a:gd name="connsiteX4" fmla="*/ 1733414 w 2689319"/>
              <a:gd name="connsiteY4" fmla="*/ 50901 h 3138382"/>
              <a:gd name="connsiteX5" fmla="*/ 2646624 w 2689319"/>
              <a:gd name="connsiteY5" fmla="*/ 1484118 h 3138382"/>
              <a:gd name="connsiteX6" fmla="*/ 1204897 w 2689319"/>
              <a:gd name="connsiteY6" fmla="*/ 2369578 h 3138382"/>
              <a:gd name="connsiteX7" fmla="*/ 671248 w 2689319"/>
              <a:gd name="connsiteY7" fmla="*/ 3138382 h 3138382"/>
              <a:gd name="connsiteX0" fmla="*/ 988560 w 2689319"/>
              <a:gd name="connsiteY0" fmla="*/ 3215593 h 3215593"/>
              <a:gd name="connsiteX1" fmla="*/ 220825 w 2689319"/>
              <a:gd name="connsiteY1" fmla="*/ 2929000 h 3215593"/>
              <a:gd name="connsiteX2" fmla="*/ 714186 w 2689319"/>
              <a:gd name="connsiteY2" fmla="*/ 2237285 h 3215593"/>
              <a:gd name="connsiteX3" fmla="*/ 154935 w 2689319"/>
              <a:gd name="connsiteY3" fmla="*/ 634881 h 3215593"/>
              <a:gd name="connsiteX4" fmla="*/ 1733414 w 2689319"/>
              <a:gd name="connsiteY4" fmla="*/ 50901 h 3215593"/>
              <a:gd name="connsiteX5" fmla="*/ 2646624 w 2689319"/>
              <a:gd name="connsiteY5" fmla="*/ 1484118 h 3215593"/>
              <a:gd name="connsiteX6" fmla="*/ 1204897 w 2689319"/>
              <a:gd name="connsiteY6" fmla="*/ 2369578 h 3215593"/>
              <a:gd name="connsiteX7" fmla="*/ 988560 w 2689319"/>
              <a:gd name="connsiteY7" fmla="*/ 3215593 h 3215593"/>
              <a:gd name="connsiteX0" fmla="*/ 969678 w 2657275"/>
              <a:gd name="connsiteY0" fmla="*/ 3319792 h 3319792"/>
              <a:gd name="connsiteX1" fmla="*/ 201943 w 2657275"/>
              <a:gd name="connsiteY1" fmla="*/ 3033199 h 3319792"/>
              <a:gd name="connsiteX2" fmla="*/ 695304 w 2657275"/>
              <a:gd name="connsiteY2" fmla="*/ 2341484 h 3319792"/>
              <a:gd name="connsiteX3" fmla="*/ 160521 w 2657275"/>
              <a:gd name="connsiteY3" fmla="*/ 379579 h 3319792"/>
              <a:gd name="connsiteX4" fmla="*/ 1714532 w 2657275"/>
              <a:gd name="connsiteY4" fmla="*/ 155100 h 3319792"/>
              <a:gd name="connsiteX5" fmla="*/ 2627742 w 2657275"/>
              <a:gd name="connsiteY5" fmla="*/ 1588317 h 3319792"/>
              <a:gd name="connsiteX6" fmla="*/ 1186015 w 2657275"/>
              <a:gd name="connsiteY6" fmla="*/ 2473777 h 3319792"/>
              <a:gd name="connsiteX7" fmla="*/ 969678 w 2657275"/>
              <a:gd name="connsiteY7" fmla="*/ 3319792 h 3319792"/>
              <a:gd name="connsiteX0" fmla="*/ 969678 w 2750228"/>
              <a:gd name="connsiteY0" fmla="*/ 3293314 h 3293314"/>
              <a:gd name="connsiteX1" fmla="*/ 201943 w 2750228"/>
              <a:gd name="connsiteY1" fmla="*/ 3006721 h 3293314"/>
              <a:gd name="connsiteX2" fmla="*/ 695304 w 2750228"/>
              <a:gd name="connsiteY2" fmla="*/ 2315006 h 3293314"/>
              <a:gd name="connsiteX3" fmla="*/ 160521 w 2750228"/>
              <a:gd name="connsiteY3" fmla="*/ 353101 h 3293314"/>
              <a:gd name="connsiteX4" fmla="*/ 1714532 w 2750228"/>
              <a:gd name="connsiteY4" fmla="*/ 128622 h 3293314"/>
              <a:gd name="connsiteX5" fmla="*/ 2723277 w 2750228"/>
              <a:gd name="connsiteY5" fmla="*/ 1169221 h 3293314"/>
              <a:gd name="connsiteX6" fmla="*/ 1186015 w 2750228"/>
              <a:gd name="connsiteY6" fmla="*/ 2447299 h 3293314"/>
              <a:gd name="connsiteX7" fmla="*/ 969678 w 2750228"/>
              <a:gd name="connsiteY7" fmla="*/ 3293314 h 3293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50228" h="3293314">
                <a:moveTo>
                  <a:pt x="969678" y="3293314"/>
                </a:moveTo>
                <a:cubicBezTo>
                  <a:pt x="974867" y="3153018"/>
                  <a:pt x="196754" y="3147017"/>
                  <a:pt x="201943" y="3006721"/>
                </a:cubicBezTo>
                <a:cubicBezTo>
                  <a:pt x="211067" y="2846652"/>
                  <a:pt x="686180" y="2475075"/>
                  <a:pt x="695304" y="2315006"/>
                </a:cubicBezTo>
                <a:cubicBezTo>
                  <a:pt x="41248" y="2008137"/>
                  <a:pt x="-184334" y="932175"/>
                  <a:pt x="160521" y="353101"/>
                </a:cubicBezTo>
                <a:cubicBezTo>
                  <a:pt x="460447" y="-150529"/>
                  <a:pt x="1287406" y="-7398"/>
                  <a:pt x="1714532" y="128622"/>
                </a:cubicBezTo>
                <a:cubicBezTo>
                  <a:pt x="2141658" y="264642"/>
                  <a:pt x="2902898" y="552411"/>
                  <a:pt x="2723277" y="1169221"/>
                </a:cubicBezTo>
                <a:cubicBezTo>
                  <a:pt x="2557291" y="1739205"/>
                  <a:pt x="1848472" y="2508482"/>
                  <a:pt x="1186015" y="2447299"/>
                </a:cubicBezTo>
                <a:lnTo>
                  <a:pt x="969678" y="3293314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" name="フリーフォーム 3"/>
          <p:cNvSpPr/>
          <p:nvPr/>
        </p:nvSpPr>
        <p:spPr>
          <a:xfrm>
            <a:off x="8329360" y="1912072"/>
            <a:ext cx="677431" cy="138194"/>
          </a:xfrm>
          <a:custGeom>
            <a:avLst/>
            <a:gdLst>
              <a:gd name="connsiteX0" fmla="*/ 0 w 762000"/>
              <a:gd name="connsiteY0" fmla="*/ 0 h 155446"/>
              <a:gd name="connsiteX1" fmla="*/ 435429 w 762000"/>
              <a:gd name="connsiteY1" fmla="*/ 152400 h 155446"/>
              <a:gd name="connsiteX2" fmla="*/ 762000 w 762000"/>
              <a:gd name="connsiteY2" fmla="*/ 87086 h 15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0" h="155446">
                <a:moveTo>
                  <a:pt x="0" y="0"/>
                </a:moveTo>
                <a:cubicBezTo>
                  <a:pt x="154214" y="68943"/>
                  <a:pt x="308429" y="137886"/>
                  <a:pt x="435429" y="152400"/>
                </a:cubicBezTo>
                <a:cubicBezTo>
                  <a:pt x="562429" y="166914"/>
                  <a:pt x="662214" y="127000"/>
                  <a:pt x="762000" y="87086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 42"/>
          <p:cNvSpPr/>
          <p:nvPr/>
        </p:nvSpPr>
        <p:spPr>
          <a:xfrm>
            <a:off x="8329360" y="1823596"/>
            <a:ext cx="677431" cy="138194"/>
          </a:xfrm>
          <a:custGeom>
            <a:avLst/>
            <a:gdLst>
              <a:gd name="connsiteX0" fmla="*/ 0 w 762000"/>
              <a:gd name="connsiteY0" fmla="*/ 0 h 155446"/>
              <a:gd name="connsiteX1" fmla="*/ 435429 w 762000"/>
              <a:gd name="connsiteY1" fmla="*/ 152400 h 155446"/>
              <a:gd name="connsiteX2" fmla="*/ 762000 w 762000"/>
              <a:gd name="connsiteY2" fmla="*/ 87086 h 15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0" h="155446">
                <a:moveTo>
                  <a:pt x="0" y="0"/>
                </a:moveTo>
                <a:cubicBezTo>
                  <a:pt x="154214" y="68943"/>
                  <a:pt x="308429" y="137886"/>
                  <a:pt x="435429" y="152400"/>
                </a:cubicBezTo>
                <a:cubicBezTo>
                  <a:pt x="562429" y="166914"/>
                  <a:pt x="662214" y="127000"/>
                  <a:pt x="762000" y="87086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 43"/>
          <p:cNvSpPr/>
          <p:nvPr/>
        </p:nvSpPr>
        <p:spPr>
          <a:xfrm rot="20302157">
            <a:off x="8877153" y="1909401"/>
            <a:ext cx="307335" cy="41442"/>
          </a:xfrm>
          <a:custGeom>
            <a:avLst/>
            <a:gdLst>
              <a:gd name="connsiteX0" fmla="*/ 0 w 762000"/>
              <a:gd name="connsiteY0" fmla="*/ 0 h 155446"/>
              <a:gd name="connsiteX1" fmla="*/ 435429 w 762000"/>
              <a:gd name="connsiteY1" fmla="*/ 152400 h 155446"/>
              <a:gd name="connsiteX2" fmla="*/ 762000 w 762000"/>
              <a:gd name="connsiteY2" fmla="*/ 87086 h 15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0" h="155446">
                <a:moveTo>
                  <a:pt x="0" y="0"/>
                </a:moveTo>
                <a:cubicBezTo>
                  <a:pt x="154214" y="68943"/>
                  <a:pt x="308429" y="137886"/>
                  <a:pt x="435429" y="152400"/>
                </a:cubicBezTo>
                <a:cubicBezTo>
                  <a:pt x="562429" y="166914"/>
                  <a:pt x="662214" y="127000"/>
                  <a:pt x="762000" y="87086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/>
          <p:cNvSpPr/>
          <p:nvPr/>
        </p:nvSpPr>
        <p:spPr>
          <a:xfrm rot="20302157">
            <a:off x="8954143" y="1967259"/>
            <a:ext cx="307335" cy="41442"/>
          </a:xfrm>
          <a:custGeom>
            <a:avLst/>
            <a:gdLst>
              <a:gd name="connsiteX0" fmla="*/ 0 w 762000"/>
              <a:gd name="connsiteY0" fmla="*/ 0 h 155446"/>
              <a:gd name="connsiteX1" fmla="*/ 435429 w 762000"/>
              <a:gd name="connsiteY1" fmla="*/ 152400 h 155446"/>
              <a:gd name="connsiteX2" fmla="*/ 762000 w 762000"/>
              <a:gd name="connsiteY2" fmla="*/ 87086 h 15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0" h="155446">
                <a:moveTo>
                  <a:pt x="0" y="0"/>
                </a:moveTo>
                <a:cubicBezTo>
                  <a:pt x="154214" y="68943"/>
                  <a:pt x="308429" y="137886"/>
                  <a:pt x="435429" y="152400"/>
                </a:cubicBezTo>
                <a:cubicBezTo>
                  <a:pt x="562429" y="166914"/>
                  <a:pt x="662214" y="127000"/>
                  <a:pt x="762000" y="87086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46" name="グループ化 45"/>
          <p:cNvGrpSpPr/>
          <p:nvPr/>
        </p:nvGrpSpPr>
        <p:grpSpPr>
          <a:xfrm>
            <a:off x="7861520" y="4653524"/>
            <a:ext cx="1396775" cy="1670111"/>
            <a:chOff x="8081208" y="753394"/>
            <a:chExt cx="2689319" cy="3215593"/>
          </a:xfrm>
          <a:solidFill>
            <a:schemeClr val="accent4">
              <a:lumMod val="60000"/>
              <a:lumOff val="40000"/>
            </a:schemeClr>
          </a:solidFill>
        </p:grpSpPr>
        <p:sp>
          <p:nvSpPr>
            <p:cNvPr id="47" name="円形吹き出し 2"/>
            <p:cNvSpPr/>
            <p:nvPr/>
          </p:nvSpPr>
          <p:spPr>
            <a:xfrm rot="9979439">
              <a:off x="8081208" y="753394"/>
              <a:ext cx="2689319" cy="3215593"/>
            </a:xfrm>
            <a:custGeom>
              <a:avLst/>
              <a:gdLst>
                <a:gd name="connsiteX0" fmla="*/ 670983 w 2688772"/>
                <a:gd name="connsiteY0" fmla="*/ 3138233 h 2375865"/>
                <a:gd name="connsiteX1" fmla="*/ 713921 w 2688772"/>
                <a:gd name="connsiteY1" fmla="*/ 2237136 h 2375865"/>
                <a:gd name="connsiteX2" fmla="*/ 154670 w 2688772"/>
                <a:gd name="connsiteY2" fmla="*/ 634732 h 2375865"/>
                <a:gd name="connsiteX3" fmla="*/ 1733149 w 2688772"/>
                <a:gd name="connsiteY3" fmla="*/ 50752 h 2375865"/>
                <a:gd name="connsiteX4" fmla="*/ 2646359 w 2688772"/>
                <a:gd name="connsiteY4" fmla="*/ 1483969 h 2375865"/>
                <a:gd name="connsiteX5" fmla="*/ 1204632 w 2688772"/>
                <a:gd name="connsiteY5" fmla="*/ 2369429 h 2375865"/>
                <a:gd name="connsiteX6" fmla="*/ 670983 w 2688772"/>
                <a:gd name="connsiteY6" fmla="*/ 3138233 h 2375865"/>
                <a:gd name="connsiteX0" fmla="*/ 671248 w 2689319"/>
                <a:gd name="connsiteY0" fmla="*/ 3138382 h 3138382"/>
                <a:gd name="connsiteX1" fmla="*/ 220825 w 2689319"/>
                <a:gd name="connsiteY1" fmla="*/ 2929000 h 3138382"/>
                <a:gd name="connsiteX2" fmla="*/ 714186 w 2689319"/>
                <a:gd name="connsiteY2" fmla="*/ 2237285 h 3138382"/>
                <a:gd name="connsiteX3" fmla="*/ 154935 w 2689319"/>
                <a:gd name="connsiteY3" fmla="*/ 634881 h 3138382"/>
                <a:gd name="connsiteX4" fmla="*/ 1733414 w 2689319"/>
                <a:gd name="connsiteY4" fmla="*/ 50901 h 3138382"/>
                <a:gd name="connsiteX5" fmla="*/ 2646624 w 2689319"/>
                <a:gd name="connsiteY5" fmla="*/ 1484118 h 3138382"/>
                <a:gd name="connsiteX6" fmla="*/ 1204897 w 2689319"/>
                <a:gd name="connsiteY6" fmla="*/ 2369578 h 3138382"/>
                <a:gd name="connsiteX7" fmla="*/ 671248 w 2689319"/>
                <a:gd name="connsiteY7" fmla="*/ 3138382 h 3138382"/>
                <a:gd name="connsiteX0" fmla="*/ 988560 w 2689319"/>
                <a:gd name="connsiteY0" fmla="*/ 3215593 h 3215593"/>
                <a:gd name="connsiteX1" fmla="*/ 220825 w 2689319"/>
                <a:gd name="connsiteY1" fmla="*/ 2929000 h 3215593"/>
                <a:gd name="connsiteX2" fmla="*/ 714186 w 2689319"/>
                <a:gd name="connsiteY2" fmla="*/ 2237285 h 3215593"/>
                <a:gd name="connsiteX3" fmla="*/ 154935 w 2689319"/>
                <a:gd name="connsiteY3" fmla="*/ 634881 h 3215593"/>
                <a:gd name="connsiteX4" fmla="*/ 1733414 w 2689319"/>
                <a:gd name="connsiteY4" fmla="*/ 50901 h 3215593"/>
                <a:gd name="connsiteX5" fmla="*/ 2646624 w 2689319"/>
                <a:gd name="connsiteY5" fmla="*/ 1484118 h 3215593"/>
                <a:gd name="connsiteX6" fmla="*/ 1204897 w 2689319"/>
                <a:gd name="connsiteY6" fmla="*/ 2369578 h 3215593"/>
                <a:gd name="connsiteX7" fmla="*/ 988560 w 2689319"/>
                <a:gd name="connsiteY7" fmla="*/ 3215593 h 3215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9319" h="3215593">
                  <a:moveTo>
                    <a:pt x="988560" y="3215593"/>
                  </a:moveTo>
                  <a:cubicBezTo>
                    <a:pt x="993749" y="3075297"/>
                    <a:pt x="215636" y="3069296"/>
                    <a:pt x="220825" y="2929000"/>
                  </a:cubicBezTo>
                  <a:cubicBezTo>
                    <a:pt x="229949" y="2768931"/>
                    <a:pt x="705062" y="2397354"/>
                    <a:pt x="714186" y="2237285"/>
                  </a:cubicBezTo>
                  <a:cubicBezTo>
                    <a:pt x="60130" y="1930416"/>
                    <a:pt x="-189920" y="1213955"/>
                    <a:pt x="154935" y="634881"/>
                  </a:cubicBezTo>
                  <a:cubicBezTo>
                    <a:pt x="454861" y="131251"/>
                    <a:pt x="1116874" y="-113670"/>
                    <a:pt x="1733414" y="50901"/>
                  </a:cubicBezTo>
                  <a:cubicBezTo>
                    <a:pt x="2423404" y="235077"/>
                    <a:pt x="2826245" y="867308"/>
                    <a:pt x="2646624" y="1484118"/>
                  </a:cubicBezTo>
                  <a:cubicBezTo>
                    <a:pt x="2480638" y="2054102"/>
                    <a:pt x="1867354" y="2430761"/>
                    <a:pt x="1204897" y="2369578"/>
                  </a:cubicBezTo>
                  <a:lnTo>
                    <a:pt x="988560" y="3215593"/>
                  </a:lnTo>
                  <a:close/>
                </a:path>
              </a:pathLst>
            </a:custGeom>
            <a:grp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フリーフォーム 50"/>
            <p:cNvSpPr/>
            <p:nvPr/>
          </p:nvSpPr>
          <p:spPr>
            <a:xfrm>
              <a:off x="9241971" y="1491369"/>
              <a:ext cx="762000" cy="155446"/>
            </a:xfrm>
            <a:custGeom>
              <a:avLst/>
              <a:gdLst>
                <a:gd name="connsiteX0" fmla="*/ 0 w 762000"/>
                <a:gd name="connsiteY0" fmla="*/ 0 h 155446"/>
                <a:gd name="connsiteX1" fmla="*/ 435429 w 762000"/>
                <a:gd name="connsiteY1" fmla="*/ 152400 h 155446"/>
                <a:gd name="connsiteX2" fmla="*/ 762000 w 762000"/>
                <a:gd name="connsiteY2" fmla="*/ 87086 h 155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0" h="155446">
                  <a:moveTo>
                    <a:pt x="0" y="0"/>
                  </a:moveTo>
                  <a:cubicBezTo>
                    <a:pt x="154214" y="68943"/>
                    <a:pt x="308429" y="137886"/>
                    <a:pt x="435429" y="152400"/>
                  </a:cubicBezTo>
                  <a:cubicBezTo>
                    <a:pt x="562429" y="166914"/>
                    <a:pt x="662214" y="127000"/>
                    <a:pt x="762000" y="87086"/>
                  </a:cubicBezTo>
                </a:path>
              </a:pathLst>
            </a:custGeom>
            <a:grp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フリーフォーム 51"/>
            <p:cNvSpPr/>
            <p:nvPr/>
          </p:nvSpPr>
          <p:spPr>
            <a:xfrm>
              <a:off x="9241971" y="1391848"/>
              <a:ext cx="762000" cy="155446"/>
            </a:xfrm>
            <a:custGeom>
              <a:avLst/>
              <a:gdLst>
                <a:gd name="connsiteX0" fmla="*/ 0 w 762000"/>
                <a:gd name="connsiteY0" fmla="*/ 0 h 155446"/>
                <a:gd name="connsiteX1" fmla="*/ 435429 w 762000"/>
                <a:gd name="connsiteY1" fmla="*/ 152400 h 155446"/>
                <a:gd name="connsiteX2" fmla="*/ 762000 w 762000"/>
                <a:gd name="connsiteY2" fmla="*/ 87086 h 155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0" h="155446">
                  <a:moveTo>
                    <a:pt x="0" y="0"/>
                  </a:moveTo>
                  <a:cubicBezTo>
                    <a:pt x="154214" y="68943"/>
                    <a:pt x="308429" y="137886"/>
                    <a:pt x="435429" y="152400"/>
                  </a:cubicBezTo>
                  <a:cubicBezTo>
                    <a:pt x="562429" y="166914"/>
                    <a:pt x="662214" y="127000"/>
                    <a:pt x="762000" y="87086"/>
                  </a:cubicBezTo>
                </a:path>
              </a:pathLst>
            </a:custGeom>
            <a:grp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フリーフォーム 52"/>
            <p:cNvSpPr/>
            <p:nvPr/>
          </p:nvSpPr>
          <p:spPr>
            <a:xfrm rot="20302157">
              <a:off x="9858149" y="1488365"/>
              <a:ext cx="345702" cy="46615"/>
            </a:xfrm>
            <a:custGeom>
              <a:avLst/>
              <a:gdLst>
                <a:gd name="connsiteX0" fmla="*/ 0 w 762000"/>
                <a:gd name="connsiteY0" fmla="*/ 0 h 155446"/>
                <a:gd name="connsiteX1" fmla="*/ 435429 w 762000"/>
                <a:gd name="connsiteY1" fmla="*/ 152400 h 155446"/>
                <a:gd name="connsiteX2" fmla="*/ 762000 w 762000"/>
                <a:gd name="connsiteY2" fmla="*/ 87086 h 155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0" h="155446">
                  <a:moveTo>
                    <a:pt x="0" y="0"/>
                  </a:moveTo>
                  <a:cubicBezTo>
                    <a:pt x="154214" y="68943"/>
                    <a:pt x="308429" y="137886"/>
                    <a:pt x="435429" y="152400"/>
                  </a:cubicBezTo>
                  <a:cubicBezTo>
                    <a:pt x="562429" y="166914"/>
                    <a:pt x="662214" y="127000"/>
                    <a:pt x="762000" y="87086"/>
                  </a:cubicBezTo>
                </a:path>
              </a:pathLst>
            </a:custGeom>
            <a:grp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 53"/>
            <p:cNvSpPr/>
            <p:nvPr/>
          </p:nvSpPr>
          <p:spPr>
            <a:xfrm rot="20302157">
              <a:off x="9944751" y="1553446"/>
              <a:ext cx="345702" cy="46615"/>
            </a:xfrm>
            <a:custGeom>
              <a:avLst/>
              <a:gdLst>
                <a:gd name="connsiteX0" fmla="*/ 0 w 762000"/>
                <a:gd name="connsiteY0" fmla="*/ 0 h 155446"/>
                <a:gd name="connsiteX1" fmla="*/ 435429 w 762000"/>
                <a:gd name="connsiteY1" fmla="*/ 152400 h 155446"/>
                <a:gd name="connsiteX2" fmla="*/ 762000 w 762000"/>
                <a:gd name="connsiteY2" fmla="*/ 87086 h 155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0" h="155446">
                  <a:moveTo>
                    <a:pt x="0" y="0"/>
                  </a:moveTo>
                  <a:cubicBezTo>
                    <a:pt x="154214" y="68943"/>
                    <a:pt x="308429" y="137886"/>
                    <a:pt x="435429" y="152400"/>
                  </a:cubicBezTo>
                  <a:cubicBezTo>
                    <a:pt x="562429" y="166914"/>
                    <a:pt x="662214" y="127000"/>
                    <a:pt x="762000" y="87086"/>
                  </a:cubicBezTo>
                </a:path>
              </a:pathLst>
            </a:custGeom>
            <a:grp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" name="四角形: 角度付き 4">
            <a:hlinkClick r:id="rId3" action="ppaction://hlinksldjump"/>
            <a:extLst>
              <a:ext uri="{FF2B5EF4-FFF2-40B4-BE49-F238E27FC236}">
                <a16:creationId xmlns:a16="http://schemas.microsoft.com/office/drawing/2014/main" id="{27D32A63-AB5F-38BF-35D0-17684177BFC6}"/>
              </a:ext>
            </a:extLst>
          </p:cNvPr>
          <p:cNvSpPr/>
          <p:nvPr/>
        </p:nvSpPr>
        <p:spPr>
          <a:xfrm>
            <a:off x="9844438" y="2509459"/>
            <a:ext cx="1832183" cy="1039848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大きい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ふくろ</a:t>
            </a:r>
            <a:endParaRPr kumimoji="1" lang="ja-JP" altLang="en-US" sz="2400" dirty="0"/>
          </a:p>
        </p:txBody>
      </p:sp>
      <p:sp>
        <p:nvSpPr>
          <p:cNvPr id="6" name="四角形: 角度付き 5">
            <a:hlinkClick r:id="rId4" action="ppaction://hlinksldjump"/>
            <a:extLst>
              <a:ext uri="{FF2B5EF4-FFF2-40B4-BE49-F238E27FC236}">
                <a16:creationId xmlns:a16="http://schemas.microsoft.com/office/drawing/2014/main" id="{A44ED745-EC22-7DE3-5869-02FAD665855C}"/>
              </a:ext>
            </a:extLst>
          </p:cNvPr>
          <p:cNvSpPr/>
          <p:nvPr/>
        </p:nvSpPr>
        <p:spPr>
          <a:xfrm>
            <a:off x="9844438" y="5121883"/>
            <a:ext cx="1832183" cy="1039848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小さい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ふくろ</a:t>
            </a:r>
            <a:endParaRPr kumimoji="1" lang="ja-JP" altLang="en-US" sz="2400" dirty="0"/>
          </a:p>
        </p:txBody>
      </p:sp>
      <p:sp>
        <p:nvSpPr>
          <p:cNvPr id="49" name="テキスト ボックス 48">
            <a:extLst>
              <a:ext uri="{FF2B5EF4-FFF2-40B4-BE49-F238E27FC236}">
                <a16:creationId xmlns:a16="http://schemas.microsoft.com/office/drawing/2014/main" id="{FCEA2B54-3570-4C0F-9334-DED44DA62277}"/>
              </a:ext>
            </a:extLst>
          </p:cNvPr>
          <p:cNvSpPr txBox="1"/>
          <p:nvPr/>
        </p:nvSpPr>
        <p:spPr>
          <a:xfrm>
            <a:off x="4812141" y="96003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</a:t>
            </a:r>
          </a:p>
        </p:txBody>
      </p:sp>
      <p:sp>
        <p:nvSpPr>
          <p:cNvPr id="50" name="テキスト ボックス 49">
            <a:extLst>
              <a:ext uri="{FF2B5EF4-FFF2-40B4-BE49-F238E27FC236}">
                <a16:creationId xmlns:a16="http://schemas.microsoft.com/office/drawing/2014/main" id="{C4CEB48A-92B2-4138-89FA-C5151E69D856}"/>
              </a:ext>
            </a:extLst>
          </p:cNvPr>
          <p:cNvSpPr txBox="1"/>
          <p:nvPr/>
        </p:nvSpPr>
        <p:spPr>
          <a:xfrm>
            <a:off x="3784229" y="595888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</a:t>
            </a:r>
          </a:p>
        </p:txBody>
      </p:sp>
      <p:sp>
        <p:nvSpPr>
          <p:cNvPr id="58" name="テキスト ボックス 57">
            <a:extLst>
              <a:ext uri="{FF2B5EF4-FFF2-40B4-BE49-F238E27FC236}">
                <a16:creationId xmlns:a16="http://schemas.microsoft.com/office/drawing/2014/main" id="{EB4CBA41-C948-48FA-AD4D-BB3D8678958F}"/>
              </a:ext>
            </a:extLst>
          </p:cNvPr>
          <p:cNvSpPr txBox="1"/>
          <p:nvPr/>
        </p:nvSpPr>
        <p:spPr>
          <a:xfrm>
            <a:off x="10189609" y="250945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おお</a:t>
            </a:r>
          </a:p>
        </p:txBody>
      </p:sp>
      <p:sp>
        <p:nvSpPr>
          <p:cNvPr id="59" name="テキスト ボックス 58">
            <a:extLst>
              <a:ext uri="{FF2B5EF4-FFF2-40B4-BE49-F238E27FC236}">
                <a16:creationId xmlns:a16="http://schemas.microsoft.com/office/drawing/2014/main" id="{C292D414-7CAC-4123-A5E3-0CE8B7A927FA}"/>
              </a:ext>
            </a:extLst>
          </p:cNvPr>
          <p:cNvSpPr txBox="1"/>
          <p:nvPr/>
        </p:nvSpPr>
        <p:spPr>
          <a:xfrm>
            <a:off x="10189608" y="511754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ちい</a:t>
            </a:r>
          </a:p>
        </p:txBody>
      </p:sp>
      <p:sp>
        <p:nvSpPr>
          <p:cNvPr id="62" name="角丸四角形 96">
            <a:extLst>
              <a:ext uri="{FF2B5EF4-FFF2-40B4-BE49-F238E27FC236}">
                <a16:creationId xmlns:a16="http://schemas.microsoft.com/office/drawing/2014/main" id="{EF483C7E-B7E7-4A63-83EF-1028BA10D70E}"/>
              </a:ext>
            </a:extLst>
          </p:cNvPr>
          <p:cNvSpPr/>
          <p:nvPr/>
        </p:nvSpPr>
        <p:spPr>
          <a:xfrm>
            <a:off x="9583478" y="508180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05806A65-495A-4BF1-BD97-47E0480E2DDD}"/>
              </a:ext>
            </a:extLst>
          </p:cNvPr>
          <p:cNvSpPr txBox="1"/>
          <p:nvPr/>
        </p:nvSpPr>
        <p:spPr>
          <a:xfrm>
            <a:off x="9565215" y="507220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504092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940000" y="414191"/>
            <a:ext cx="6538486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大きなふくろには</a:t>
            </a:r>
            <a:r>
              <a:rPr lang="en-US" altLang="ja-JP" sz="3200" dirty="0">
                <a:solidFill>
                  <a:srgbClr val="3F3F3F"/>
                </a:solidFill>
              </a:rPr>
              <a:t>...</a:t>
            </a:r>
            <a:endParaRPr sz="3200" dirty="0">
              <a:solidFill>
                <a:srgbClr val="3F3F3F"/>
              </a:solidFill>
            </a:endParaRPr>
          </a:p>
        </p:txBody>
      </p:sp>
      <p:grpSp>
        <p:nvGrpSpPr>
          <p:cNvPr id="18" name="グループ化 17"/>
          <p:cNvGrpSpPr/>
          <p:nvPr/>
        </p:nvGrpSpPr>
        <p:grpSpPr>
          <a:xfrm>
            <a:off x="3170601" y="2122714"/>
            <a:ext cx="2386871" cy="2634236"/>
            <a:chOff x="5186688" y="3855031"/>
            <a:chExt cx="1619316" cy="1766338"/>
          </a:xfrm>
        </p:grpSpPr>
        <p:sp>
          <p:nvSpPr>
            <p:cNvPr id="19" name="直方体 18"/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直方体 19"/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直方体 20"/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" name="グループ化 21"/>
            <p:cNvGrpSpPr/>
            <p:nvPr/>
          </p:nvGrpSpPr>
          <p:grpSpPr>
            <a:xfrm>
              <a:off x="6130666" y="4149551"/>
              <a:ext cx="282228" cy="227485"/>
              <a:chOff x="5909068" y="3576456"/>
              <a:chExt cx="503578" cy="405901"/>
            </a:xfrm>
          </p:grpSpPr>
          <p:sp>
            <p:nvSpPr>
              <p:cNvPr id="23" name="Google Shape;749;p20"/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749;p20"/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749;p20"/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6" name="Google Shape;890;p21"/>
          <p:cNvGrpSpPr/>
          <p:nvPr/>
        </p:nvGrpSpPr>
        <p:grpSpPr>
          <a:xfrm rot="20827720">
            <a:off x="758545" y="4216781"/>
            <a:ext cx="1639736" cy="1672699"/>
            <a:chOff x="1774174" y="4621762"/>
            <a:chExt cx="1077013" cy="1098664"/>
          </a:xfrm>
        </p:grpSpPr>
        <p:sp>
          <p:nvSpPr>
            <p:cNvPr id="27" name="Google Shape;891;p21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892;p21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893;p21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894;p21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895;p21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896;p21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33" name="Google Shape;897;p21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4" name="Google Shape;898;p21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5" name="Google Shape;899;p21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6" name="Google Shape;900;p21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7" name="Google Shape;901;p21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8" name="Google Shape;902;p21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9" name="Google Shape;903;p21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904;p21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905;p21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グループ化 1"/>
          <p:cNvGrpSpPr/>
          <p:nvPr/>
        </p:nvGrpSpPr>
        <p:grpSpPr>
          <a:xfrm>
            <a:off x="6277275" y="1603534"/>
            <a:ext cx="3222598" cy="3858963"/>
            <a:chOff x="6683402" y="2035427"/>
            <a:chExt cx="2444998" cy="2927811"/>
          </a:xfrm>
        </p:grpSpPr>
        <p:sp>
          <p:nvSpPr>
            <p:cNvPr id="3" name="円形吹き出し 2"/>
            <p:cNvSpPr/>
            <p:nvPr/>
          </p:nvSpPr>
          <p:spPr>
            <a:xfrm rot="9979439">
              <a:off x="6683402" y="2035427"/>
              <a:ext cx="2444998" cy="2927811"/>
            </a:xfrm>
            <a:custGeom>
              <a:avLst/>
              <a:gdLst>
                <a:gd name="connsiteX0" fmla="*/ 670983 w 2688772"/>
                <a:gd name="connsiteY0" fmla="*/ 3138233 h 2375865"/>
                <a:gd name="connsiteX1" fmla="*/ 713921 w 2688772"/>
                <a:gd name="connsiteY1" fmla="*/ 2237136 h 2375865"/>
                <a:gd name="connsiteX2" fmla="*/ 154670 w 2688772"/>
                <a:gd name="connsiteY2" fmla="*/ 634732 h 2375865"/>
                <a:gd name="connsiteX3" fmla="*/ 1733149 w 2688772"/>
                <a:gd name="connsiteY3" fmla="*/ 50752 h 2375865"/>
                <a:gd name="connsiteX4" fmla="*/ 2646359 w 2688772"/>
                <a:gd name="connsiteY4" fmla="*/ 1483969 h 2375865"/>
                <a:gd name="connsiteX5" fmla="*/ 1204632 w 2688772"/>
                <a:gd name="connsiteY5" fmla="*/ 2369429 h 2375865"/>
                <a:gd name="connsiteX6" fmla="*/ 670983 w 2688772"/>
                <a:gd name="connsiteY6" fmla="*/ 3138233 h 2375865"/>
                <a:gd name="connsiteX0" fmla="*/ 671248 w 2689319"/>
                <a:gd name="connsiteY0" fmla="*/ 3138382 h 3138382"/>
                <a:gd name="connsiteX1" fmla="*/ 220825 w 2689319"/>
                <a:gd name="connsiteY1" fmla="*/ 2929000 h 3138382"/>
                <a:gd name="connsiteX2" fmla="*/ 714186 w 2689319"/>
                <a:gd name="connsiteY2" fmla="*/ 2237285 h 3138382"/>
                <a:gd name="connsiteX3" fmla="*/ 154935 w 2689319"/>
                <a:gd name="connsiteY3" fmla="*/ 634881 h 3138382"/>
                <a:gd name="connsiteX4" fmla="*/ 1733414 w 2689319"/>
                <a:gd name="connsiteY4" fmla="*/ 50901 h 3138382"/>
                <a:gd name="connsiteX5" fmla="*/ 2646624 w 2689319"/>
                <a:gd name="connsiteY5" fmla="*/ 1484118 h 3138382"/>
                <a:gd name="connsiteX6" fmla="*/ 1204897 w 2689319"/>
                <a:gd name="connsiteY6" fmla="*/ 2369578 h 3138382"/>
                <a:gd name="connsiteX7" fmla="*/ 671248 w 2689319"/>
                <a:gd name="connsiteY7" fmla="*/ 3138382 h 3138382"/>
                <a:gd name="connsiteX0" fmla="*/ 988560 w 2689319"/>
                <a:gd name="connsiteY0" fmla="*/ 3215593 h 3215593"/>
                <a:gd name="connsiteX1" fmla="*/ 220825 w 2689319"/>
                <a:gd name="connsiteY1" fmla="*/ 2929000 h 3215593"/>
                <a:gd name="connsiteX2" fmla="*/ 714186 w 2689319"/>
                <a:gd name="connsiteY2" fmla="*/ 2237285 h 3215593"/>
                <a:gd name="connsiteX3" fmla="*/ 154935 w 2689319"/>
                <a:gd name="connsiteY3" fmla="*/ 634881 h 3215593"/>
                <a:gd name="connsiteX4" fmla="*/ 1733414 w 2689319"/>
                <a:gd name="connsiteY4" fmla="*/ 50901 h 3215593"/>
                <a:gd name="connsiteX5" fmla="*/ 2646624 w 2689319"/>
                <a:gd name="connsiteY5" fmla="*/ 1484118 h 3215593"/>
                <a:gd name="connsiteX6" fmla="*/ 1204897 w 2689319"/>
                <a:gd name="connsiteY6" fmla="*/ 2369578 h 3215593"/>
                <a:gd name="connsiteX7" fmla="*/ 988560 w 2689319"/>
                <a:gd name="connsiteY7" fmla="*/ 3215593 h 3215593"/>
                <a:gd name="connsiteX0" fmla="*/ 969678 w 2657275"/>
                <a:gd name="connsiteY0" fmla="*/ 3319792 h 3319792"/>
                <a:gd name="connsiteX1" fmla="*/ 201943 w 2657275"/>
                <a:gd name="connsiteY1" fmla="*/ 3033199 h 3319792"/>
                <a:gd name="connsiteX2" fmla="*/ 695304 w 2657275"/>
                <a:gd name="connsiteY2" fmla="*/ 2341484 h 3319792"/>
                <a:gd name="connsiteX3" fmla="*/ 160521 w 2657275"/>
                <a:gd name="connsiteY3" fmla="*/ 379579 h 3319792"/>
                <a:gd name="connsiteX4" fmla="*/ 1714532 w 2657275"/>
                <a:gd name="connsiteY4" fmla="*/ 155100 h 3319792"/>
                <a:gd name="connsiteX5" fmla="*/ 2627742 w 2657275"/>
                <a:gd name="connsiteY5" fmla="*/ 1588317 h 3319792"/>
                <a:gd name="connsiteX6" fmla="*/ 1186015 w 2657275"/>
                <a:gd name="connsiteY6" fmla="*/ 2473777 h 3319792"/>
                <a:gd name="connsiteX7" fmla="*/ 969678 w 2657275"/>
                <a:gd name="connsiteY7" fmla="*/ 3319792 h 3319792"/>
                <a:gd name="connsiteX0" fmla="*/ 969678 w 2750228"/>
                <a:gd name="connsiteY0" fmla="*/ 3293314 h 3293314"/>
                <a:gd name="connsiteX1" fmla="*/ 201943 w 2750228"/>
                <a:gd name="connsiteY1" fmla="*/ 3006721 h 3293314"/>
                <a:gd name="connsiteX2" fmla="*/ 695304 w 2750228"/>
                <a:gd name="connsiteY2" fmla="*/ 2315006 h 3293314"/>
                <a:gd name="connsiteX3" fmla="*/ 160521 w 2750228"/>
                <a:gd name="connsiteY3" fmla="*/ 353101 h 3293314"/>
                <a:gd name="connsiteX4" fmla="*/ 1714532 w 2750228"/>
                <a:gd name="connsiteY4" fmla="*/ 128622 h 3293314"/>
                <a:gd name="connsiteX5" fmla="*/ 2723277 w 2750228"/>
                <a:gd name="connsiteY5" fmla="*/ 1169221 h 3293314"/>
                <a:gd name="connsiteX6" fmla="*/ 1186015 w 2750228"/>
                <a:gd name="connsiteY6" fmla="*/ 2447299 h 3293314"/>
                <a:gd name="connsiteX7" fmla="*/ 969678 w 2750228"/>
                <a:gd name="connsiteY7" fmla="*/ 3293314 h 329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50228" h="3293314">
                  <a:moveTo>
                    <a:pt x="969678" y="3293314"/>
                  </a:moveTo>
                  <a:cubicBezTo>
                    <a:pt x="974867" y="3153018"/>
                    <a:pt x="196754" y="3147017"/>
                    <a:pt x="201943" y="3006721"/>
                  </a:cubicBezTo>
                  <a:cubicBezTo>
                    <a:pt x="211067" y="2846652"/>
                    <a:pt x="686180" y="2475075"/>
                    <a:pt x="695304" y="2315006"/>
                  </a:cubicBezTo>
                  <a:cubicBezTo>
                    <a:pt x="41248" y="2008137"/>
                    <a:pt x="-184334" y="932175"/>
                    <a:pt x="160521" y="353101"/>
                  </a:cubicBezTo>
                  <a:cubicBezTo>
                    <a:pt x="460447" y="-150529"/>
                    <a:pt x="1287406" y="-7398"/>
                    <a:pt x="1714532" y="128622"/>
                  </a:cubicBezTo>
                  <a:cubicBezTo>
                    <a:pt x="2141658" y="264642"/>
                    <a:pt x="2902898" y="552411"/>
                    <a:pt x="2723277" y="1169221"/>
                  </a:cubicBezTo>
                  <a:cubicBezTo>
                    <a:pt x="2557291" y="1739205"/>
                    <a:pt x="1848472" y="2508482"/>
                    <a:pt x="1186015" y="2447299"/>
                  </a:cubicBezTo>
                  <a:lnTo>
                    <a:pt x="969678" y="3293314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 3"/>
            <p:cNvSpPr/>
            <p:nvPr/>
          </p:nvSpPr>
          <p:spPr>
            <a:xfrm>
              <a:off x="7776862" y="2682108"/>
              <a:ext cx="677431" cy="138194"/>
            </a:xfrm>
            <a:custGeom>
              <a:avLst/>
              <a:gdLst>
                <a:gd name="connsiteX0" fmla="*/ 0 w 762000"/>
                <a:gd name="connsiteY0" fmla="*/ 0 h 155446"/>
                <a:gd name="connsiteX1" fmla="*/ 435429 w 762000"/>
                <a:gd name="connsiteY1" fmla="*/ 152400 h 155446"/>
                <a:gd name="connsiteX2" fmla="*/ 762000 w 762000"/>
                <a:gd name="connsiteY2" fmla="*/ 87086 h 155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0" h="155446">
                  <a:moveTo>
                    <a:pt x="0" y="0"/>
                  </a:moveTo>
                  <a:cubicBezTo>
                    <a:pt x="154214" y="68943"/>
                    <a:pt x="308429" y="137886"/>
                    <a:pt x="435429" y="152400"/>
                  </a:cubicBezTo>
                  <a:cubicBezTo>
                    <a:pt x="562429" y="166914"/>
                    <a:pt x="662214" y="127000"/>
                    <a:pt x="762000" y="87086"/>
                  </a:cubicBezTo>
                </a:path>
              </a:pathLst>
            </a:cu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フリーフォーム 42"/>
            <p:cNvSpPr/>
            <p:nvPr/>
          </p:nvSpPr>
          <p:spPr>
            <a:xfrm>
              <a:off x="7776862" y="2593632"/>
              <a:ext cx="677431" cy="138194"/>
            </a:xfrm>
            <a:custGeom>
              <a:avLst/>
              <a:gdLst>
                <a:gd name="connsiteX0" fmla="*/ 0 w 762000"/>
                <a:gd name="connsiteY0" fmla="*/ 0 h 155446"/>
                <a:gd name="connsiteX1" fmla="*/ 435429 w 762000"/>
                <a:gd name="connsiteY1" fmla="*/ 152400 h 155446"/>
                <a:gd name="connsiteX2" fmla="*/ 762000 w 762000"/>
                <a:gd name="connsiteY2" fmla="*/ 87086 h 155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0" h="155446">
                  <a:moveTo>
                    <a:pt x="0" y="0"/>
                  </a:moveTo>
                  <a:cubicBezTo>
                    <a:pt x="154214" y="68943"/>
                    <a:pt x="308429" y="137886"/>
                    <a:pt x="435429" y="152400"/>
                  </a:cubicBezTo>
                  <a:cubicBezTo>
                    <a:pt x="562429" y="166914"/>
                    <a:pt x="662214" y="127000"/>
                    <a:pt x="762000" y="87086"/>
                  </a:cubicBezTo>
                </a:path>
              </a:pathLst>
            </a:cu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フリーフォーム 43"/>
            <p:cNvSpPr/>
            <p:nvPr/>
          </p:nvSpPr>
          <p:spPr>
            <a:xfrm rot="20302157">
              <a:off x="8324655" y="2679437"/>
              <a:ext cx="307335" cy="41442"/>
            </a:xfrm>
            <a:custGeom>
              <a:avLst/>
              <a:gdLst>
                <a:gd name="connsiteX0" fmla="*/ 0 w 762000"/>
                <a:gd name="connsiteY0" fmla="*/ 0 h 155446"/>
                <a:gd name="connsiteX1" fmla="*/ 435429 w 762000"/>
                <a:gd name="connsiteY1" fmla="*/ 152400 h 155446"/>
                <a:gd name="connsiteX2" fmla="*/ 762000 w 762000"/>
                <a:gd name="connsiteY2" fmla="*/ 87086 h 155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0" h="155446">
                  <a:moveTo>
                    <a:pt x="0" y="0"/>
                  </a:moveTo>
                  <a:cubicBezTo>
                    <a:pt x="154214" y="68943"/>
                    <a:pt x="308429" y="137886"/>
                    <a:pt x="435429" y="152400"/>
                  </a:cubicBezTo>
                  <a:cubicBezTo>
                    <a:pt x="562429" y="166914"/>
                    <a:pt x="662214" y="127000"/>
                    <a:pt x="762000" y="87086"/>
                  </a:cubicBezTo>
                </a:path>
              </a:pathLst>
            </a:cu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 44"/>
            <p:cNvSpPr/>
            <p:nvPr/>
          </p:nvSpPr>
          <p:spPr>
            <a:xfrm rot="20302157">
              <a:off x="8401645" y="2737295"/>
              <a:ext cx="307335" cy="41442"/>
            </a:xfrm>
            <a:custGeom>
              <a:avLst/>
              <a:gdLst>
                <a:gd name="connsiteX0" fmla="*/ 0 w 762000"/>
                <a:gd name="connsiteY0" fmla="*/ 0 h 155446"/>
                <a:gd name="connsiteX1" fmla="*/ 435429 w 762000"/>
                <a:gd name="connsiteY1" fmla="*/ 152400 h 155446"/>
                <a:gd name="connsiteX2" fmla="*/ 762000 w 762000"/>
                <a:gd name="connsiteY2" fmla="*/ 87086 h 155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0" h="155446">
                  <a:moveTo>
                    <a:pt x="0" y="0"/>
                  </a:moveTo>
                  <a:cubicBezTo>
                    <a:pt x="154214" y="68943"/>
                    <a:pt x="308429" y="137886"/>
                    <a:pt x="435429" y="152400"/>
                  </a:cubicBezTo>
                  <a:cubicBezTo>
                    <a:pt x="562429" y="166914"/>
                    <a:pt x="662214" y="127000"/>
                    <a:pt x="762000" y="87086"/>
                  </a:cubicBezTo>
                </a:path>
              </a:pathLst>
            </a:cu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テキスト ボックス 50">
            <a:extLst>
              <a:ext uri="{FF2B5EF4-FFF2-40B4-BE49-F238E27FC236}">
                <a16:creationId xmlns:a16="http://schemas.microsoft.com/office/drawing/2014/main" id="{059EDD95-E5BB-4948-9EDA-3DC123D7937A}"/>
              </a:ext>
            </a:extLst>
          </p:cNvPr>
          <p:cNvSpPr txBox="1"/>
          <p:nvPr/>
        </p:nvSpPr>
        <p:spPr>
          <a:xfrm>
            <a:off x="995028" y="61432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おお</a:t>
            </a:r>
          </a:p>
        </p:txBody>
      </p:sp>
      <p:sp>
        <p:nvSpPr>
          <p:cNvPr id="53" name="角丸四角形 96">
            <a:extLst>
              <a:ext uri="{FF2B5EF4-FFF2-40B4-BE49-F238E27FC236}">
                <a16:creationId xmlns:a16="http://schemas.microsoft.com/office/drawing/2014/main" id="{4D18BB94-7CDC-4D1E-B0C7-AE3C18C13E84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76B2A2F4-05D7-4687-8FDB-AAFFDF7E34F9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6" name="角丸四角形 355">
            <a:hlinkClick r:id="rId4" action="ppaction://hlinksldjump"/>
            <a:extLst>
              <a:ext uri="{FF2B5EF4-FFF2-40B4-BE49-F238E27FC236}">
                <a16:creationId xmlns:a16="http://schemas.microsoft.com/office/drawing/2014/main" id="{744B016A-F741-C655-D289-9917814B5D58}"/>
              </a:ext>
            </a:extLst>
          </p:cNvPr>
          <p:cNvSpPr/>
          <p:nvPr/>
        </p:nvSpPr>
        <p:spPr>
          <a:xfrm rot="16200000">
            <a:off x="9907561" y="3011045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7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68ECDAE5-2F0B-7005-D4A0-7BB301299D82}"/>
              </a:ext>
            </a:extLst>
          </p:cNvPr>
          <p:cNvSpPr txBox="1"/>
          <p:nvPr/>
        </p:nvSpPr>
        <p:spPr>
          <a:xfrm>
            <a:off x="10682851" y="2255430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8" name="グループ化 57">
            <a:extLst>
              <a:ext uri="{FF2B5EF4-FFF2-40B4-BE49-F238E27FC236}">
                <a16:creationId xmlns:a16="http://schemas.microsoft.com/office/drawing/2014/main" id="{60C81149-69A2-147F-E6AD-03A2E52525C5}"/>
              </a:ext>
            </a:extLst>
          </p:cNvPr>
          <p:cNvGrpSpPr/>
          <p:nvPr/>
        </p:nvGrpSpPr>
        <p:grpSpPr>
          <a:xfrm rot="2523162">
            <a:off x="11084183" y="2096782"/>
            <a:ext cx="564109" cy="193172"/>
            <a:chOff x="9364349" y="5301095"/>
            <a:chExt cx="371808" cy="127321"/>
          </a:xfrm>
        </p:grpSpPr>
        <p:cxnSp>
          <p:nvCxnSpPr>
            <p:cNvPr id="59" name="直線コネクタ 58">
              <a:extLst>
                <a:ext uri="{FF2B5EF4-FFF2-40B4-BE49-F238E27FC236}">
                  <a16:creationId xmlns:a16="http://schemas.microsoft.com/office/drawing/2014/main" id="{BBB388F7-B3C7-09C2-C0EA-A41AA8BD07CA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直線コネクタ 59">
              <a:extLst>
                <a:ext uri="{FF2B5EF4-FFF2-40B4-BE49-F238E27FC236}">
                  <a16:creationId xmlns:a16="http://schemas.microsoft.com/office/drawing/2014/main" id="{8F537575-240E-13F2-36DB-BCF5BE48D09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直線コネクタ 60">
              <a:extLst>
                <a:ext uri="{FF2B5EF4-FFF2-40B4-BE49-F238E27FC236}">
                  <a16:creationId xmlns:a16="http://schemas.microsoft.com/office/drawing/2014/main" id="{B36A397F-096A-7810-067D-BBA340B11C24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直線コネクタ 61">
              <a:extLst>
                <a:ext uri="{FF2B5EF4-FFF2-40B4-BE49-F238E27FC236}">
                  <a16:creationId xmlns:a16="http://schemas.microsoft.com/office/drawing/2014/main" id="{FBD997BD-F06D-89C6-78E7-F2AB76320F5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662294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oogle Shape;890;p21">
            <a:extLst>
              <a:ext uri="{FF2B5EF4-FFF2-40B4-BE49-F238E27FC236}">
                <a16:creationId xmlns:a16="http://schemas.microsoft.com/office/drawing/2014/main" id="{2026CADD-502F-0115-DF0F-286167B7732C}"/>
              </a:ext>
            </a:extLst>
          </p:cNvPr>
          <p:cNvGrpSpPr/>
          <p:nvPr/>
        </p:nvGrpSpPr>
        <p:grpSpPr>
          <a:xfrm rot="20827720">
            <a:off x="2122889" y="4521581"/>
            <a:ext cx="1639736" cy="1672699"/>
            <a:chOff x="1774174" y="4621762"/>
            <a:chExt cx="1077013" cy="1098664"/>
          </a:xfrm>
        </p:grpSpPr>
        <p:sp>
          <p:nvSpPr>
            <p:cNvPr id="9" name="Google Shape;891;p21">
              <a:extLst>
                <a:ext uri="{FF2B5EF4-FFF2-40B4-BE49-F238E27FC236}">
                  <a16:creationId xmlns:a16="http://schemas.microsoft.com/office/drawing/2014/main" id="{0A382140-4E59-8A71-AF94-A30EAC5B622C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892;p21">
              <a:extLst>
                <a:ext uri="{FF2B5EF4-FFF2-40B4-BE49-F238E27FC236}">
                  <a16:creationId xmlns:a16="http://schemas.microsoft.com/office/drawing/2014/main" id="{898B7F4C-A01B-D175-29FF-9792981BFF2A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893;p21">
              <a:extLst>
                <a:ext uri="{FF2B5EF4-FFF2-40B4-BE49-F238E27FC236}">
                  <a16:creationId xmlns:a16="http://schemas.microsoft.com/office/drawing/2014/main" id="{9595F98C-6B98-0546-EA9C-0BA29B1F62D6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894;p21">
              <a:extLst>
                <a:ext uri="{FF2B5EF4-FFF2-40B4-BE49-F238E27FC236}">
                  <a16:creationId xmlns:a16="http://schemas.microsoft.com/office/drawing/2014/main" id="{A15E9049-6F28-1EBD-780D-16ED061C3232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895;p21">
              <a:extLst>
                <a:ext uri="{FF2B5EF4-FFF2-40B4-BE49-F238E27FC236}">
                  <a16:creationId xmlns:a16="http://schemas.microsoft.com/office/drawing/2014/main" id="{FD37016B-B767-637A-4FB9-7688BE934DCA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896;p21">
              <a:extLst>
                <a:ext uri="{FF2B5EF4-FFF2-40B4-BE49-F238E27FC236}">
                  <a16:creationId xmlns:a16="http://schemas.microsoft.com/office/drawing/2014/main" id="{83F196C9-E822-C267-FCFE-DED5EDDA9F89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5" name="Google Shape;897;p21">
              <a:extLst>
                <a:ext uri="{FF2B5EF4-FFF2-40B4-BE49-F238E27FC236}">
                  <a16:creationId xmlns:a16="http://schemas.microsoft.com/office/drawing/2014/main" id="{873F0512-EEDE-AA0F-1F5B-24EE15A62D0A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7" name="Google Shape;898;p21">
              <a:extLst>
                <a:ext uri="{FF2B5EF4-FFF2-40B4-BE49-F238E27FC236}">
                  <a16:creationId xmlns:a16="http://schemas.microsoft.com/office/drawing/2014/main" id="{7C9BF051-67D9-F0A0-798F-09153BCE59CF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" name="Google Shape;899;p21">
              <a:extLst>
                <a:ext uri="{FF2B5EF4-FFF2-40B4-BE49-F238E27FC236}">
                  <a16:creationId xmlns:a16="http://schemas.microsoft.com/office/drawing/2014/main" id="{3085E570-4EE0-402B-18C0-74FA03A5E292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" name="Google Shape;900;p21">
              <a:extLst>
                <a:ext uri="{FF2B5EF4-FFF2-40B4-BE49-F238E27FC236}">
                  <a16:creationId xmlns:a16="http://schemas.microsoft.com/office/drawing/2014/main" id="{5D3C25DA-A8DE-350B-5EDA-E038A846EC7F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0" name="Google Shape;901;p21">
              <a:extLst>
                <a:ext uri="{FF2B5EF4-FFF2-40B4-BE49-F238E27FC236}">
                  <a16:creationId xmlns:a16="http://schemas.microsoft.com/office/drawing/2014/main" id="{B0235134-6A8B-E999-58D8-A5A896F11D2C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" name="Google Shape;902;p21">
              <a:extLst>
                <a:ext uri="{FF2B5EF4-FFF2-40B4-BE49-F238E27FC236}">
                  <a16:creationId xmlns:a16="http://schemas.microsoft.com/office/drawing/2014/main" id="{7742C1CE-8911-D2DB-8B79-4679BB575F4B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2" name="Google Shape;903;p21">
              <a:extLst>
                <a:ext uri="{FF2B5EF4-FFF2-40B4-BE49-F238E27FC236}">
                  <a16:creationId xmlns:a16="http://schemas.microsoft.com/office/drawing/2014/main" id="{C1A17EC8-905E-E939-1439-67DBDCF2D4C5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904;p21">
              <a:extLst>
                <a:ext uri="{FF2B5EF4-FFF2-40B4-BE49-F238E27FC236}">
                  <a16:creationId xmlns:a16="http://schemas.microsoft.com/office/drawing/2014/main" id="{77BC081D-A1D4-347B-D3AE-C52FBDC08DFF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905;p21">
              <a:extLst>
                <a:ext uri="{FF2B5EF4-FFF2-40B4-BE49-F238E27FC236}">
                  <a16:creationId xmlns:a16="http://schemas.microsoft.com/office/drawing/2014/main" id="{ABF93715-F33C-9C3C-6C29-6D0EBCB89642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85FB505-97C6-CF77-A807-FE8B3A90BB30}"/>
              </a:ext>
            </a:extLst>
          </p:cNvPr>
          <p:cNvGrpSpPr>
            <a:grpSpLocks noChangeAspect="1"/>
          </p:cNvGrpSpPr>
          <p:nvPr/>
        </p:nvGrpSpPr>
        <p:grpSpPr>
          <a:xfrm>
            <a:off x="5135552" y="4514258"/>
            <a:ext cx="1305800" cy="1111880"/>
            <a:chOff x="5780739" y="1960957"/>
            <a:chExt cx="3438441" cy="2927811"/>
          </a:xfrm>
        </p:grpSpPr>
        <p:sp>
          <p:nvSpPr>
            <p:cNvPr id="3" name="円形吹き出し 2">
              <a:extLst>
                <a:ext uri="{FF2B5EF4-FFF2-40B4-BE49-F238E27FC236}">
                  <a16:creationId xmlns:a16="http://schemas.microsoft.com/office/drawing/2014/main" id="{03E42659-BE49-8C73-E544-494EA3DB8FD6}"/>
                </a:ext>
              </a:extLst>
            </p:cNvPr>
            <p:cNvSpPr/>
            <p:nvPr/>
          </p:nvSpPr>
          <p:spPr>
            <a:xfrm rot="9979439">
              <a:off x="5780739" y="1960957"/>
              <a:ext cx="3438441" cy="2927811"/>
            </a:xfrm>
            <a:custGeom>
              <a:avLst/>
              <a:gdLst>
                <a:gd name="connsiteX0" fmla="*/ 670983 w 2688772"/>
                <a:gd name="connsiteY0" fmla="*/ 3138233 h 2375865"/>
                <a:gd name="connsiteX1" fmla="*/ 713921 w 2688772"/>
                <a:gd name="connsiteY1" fmla="*/ 2237136 h 2375865"/>
                <a:gd name="connsiteX2" fmla="*/ 154670 w 2688772"/>
                <a:gd name="connsiteY2" fmla="*/ 634732 h 2375865"/>
                <a:gd name="connsiteX3" fmla="*/ 1733149 w 2688772"/>
                <a:gd name="connsiteY3" fmla="*/ 50752 h 2375865"/>
                <a:gd name="connsiteX4" fmla="*/ 2646359 w 2688772"/>
                <a:gd name="connsiteY4" fmla="*/ 1483969 h 2375865"/>
                <a:gd name="connsiteX5" fmla="*/ 1204632 w 2688772"/>
                <a:gd name="connsiteY5" fmla="*/ 2369429 h 2375865"/>
                <a:gd name="connsiteX6" fmla="*/ 670983 w 2688772"/>
                <a:gd name="connsiteY6" fmla="*/ 3138233 h 2375865"/>
                <a:gd name="connsiteX0" fmla="*/ 671248 w 2689319"/>
                <a:gd name="connsiteY0" fmla="*/ 3138382 h 3138382"/>
                <a:gd name="connsiteX1" fmla="*/ 220825 w 2689319"/>
                <a:gd name="connsiteY1" fmla="*/ 2929000 h 3138382"/>
                <a:gd name="connsiteX2" fmla="*/ 714186 w 2689319"/>
                <a:gd name="connsiteY2" fmla="*/ 2237285 h 3138382"/>
                <a:gd name="connsiteX3" fmla="*/ 154935 w 2689319"/>
                <a:gd name="connsiteY3" fmla="*/ 634881 h 3138382"/>
                <a:gd name="connsiteX4" fmla="*/ 1733414 w 2689319"/>
                <a:gd name="connsiteY4" fmla="*/ 50901 h 3138382"/>
                <a:gd name="connsiteX5" fmla="*/ 2646624 w 2689319"/>
                <a:gd name="connsiteY5" fmla="*/ 1484118 h 3138382"/>
                <a:gd name="connsiteX6" fmla="*/ 1204897 w 2689319"/>
                <a:gd name="connsiteY6" fmla="*/ 2369578 h 3138382"/>
                <a:gd name="connsiteX7" fmla="*/ 671248 w 2689319"/>
                <a:gd name="connsiteY7" fmla="*/ 3138382 h 3138382"/>
                <a:gd name="connsiteX0" fmla="*/ 988560 w 2689319"/>
                <a:gd name="connsiteY0" fmla="*/ 3215593 h 3215593"/>
                <a:gd name="connsiteX1" fmla="*/ 220825 w 2689319"/>
                <a:gd name="connsiteY1" fmla="*/ 2929000 h 3215593"/>
                <a:gd name="connsiteX2" fmla="*/ 714186 w 2689319"/>
                <a:gd name="connsiteY2" fmla="*/ 2237285 h 3215593"/>
                <a:gd name="connsiteX3" fmla="*/ 154935 w 2689319"/>
                <a:gd name="connsiteY3" fmla="*/ 634881 h 3215593"/>
                <a:gd name="connsiteX4" fmla="*/ 1733414 w 2689319"/>
                <a:gd name="connsiteY4" fmla="*/ 50901 h 3215593"/>
                <a:gd name="connsiteX5" fmla="*/ 2646624 w 2689319"/>
                <a:gd name="connsiteY5" fmla="*/ 1484118 h 3215593"/>
                <a:gd name="connsiteX6" fmla="*/ 1204897 w 2689319"/>
                <a:gd name="connsiteY6" fmla="*/ 2369578 h 3215593"/>
                <a:gd name="connsiteX7" fmla="*/ 988560 w 2689319"/>
                <a:gd name="connsiteY7" fmla="*/ 3215593 h 3215593"/>
                <a:gd name="connsiteX0" fmla="*/ 969678 w 2657275"/>
                <a:gd name="connsiteY0" fmla="*/ 3319792 h 3319792"/>
                <a:gd name="connsiteX1" fmla="*/ 201943 w 2657275"/>
                <a:gd name="connsiteY1" fmla="*/ 3033199 h 3319792"/>
                <a:gd name="connsiteX2" fmla="*/ 695304 w 2657275"/>
                <a:gd name="connsiteY2" fmla="*/ 2341484 h 3319792"/>
                <a:gd name="connsiteX3" fmla="*/ 160521 w 2657275"/>
                <a:gd name="connsiteY3" fmla="*/ 379579 h 3319792"/>
                <a:gd name="connsiteX4" fmla="*/ 1714532 w 2657275"/>
                <a:gd name="connsiteY4" fmla="*/ 155100 h 3319792"/>
                <a:gd name="connsiteX5" fmla="*/ 2627742 w 2657275"/>
                <a:gd name="connsiteY5" fmla="*/ 1588317 h 3319792"/>
                <a:gd name="connsiteX6" fmla="*/ 1186015 w 2657275"/>
                <a:gd name="connsiteY6" fmla="*/ 2473777 h 3319792"/>
                <a:gd name="connsiteX7" fmla="*/ 969678 w 2657275"/>
                <a:gd name="connsiteY7" fmla="*/ 3319792 h 3319792"/>
                <a:gd name="connsiteX0" fmla="*/ 969678 w 2750228"/>
                <a:gd name="connsiteY0" fmla="*/ 3293314 h 3293314"/>
                <a:gd name="connsiteX1" fmla="*/ 201943 w 2750228"/>
                <a:gd name="connsiteY1" fmla="*/ 3006721 h 3293314"/>
                <a:gd name="connsiteX2" fmla="*/ 695304 w 2750228"/>
                <a:gd name="connsiteY2" fmla="*/ 2315006 h 3293314"/>
                <a:gd name="connsiteX3" fmla="*/ 160521 w 2750228"/>
                <a:gd name="connsiteY3" fmla="*/ 353101 h 3293314"/>
                <a:gd name="connsiteX4" fmla="*/ 1714532 w 2750228"/>
                <a:gd name="connsiteY4" fmla="*/ 128622 h 3293314"/>
                <a:gd name="connsiteX5" fmla="*/ 2723277 w 2750228"/>
                <a:gd name="connsiteY5" fmla="*/ 1169221 h 3293314"/>
                <a:gd name="connsiteX6" fmla="*/ 1186015 w 2750228"/>
                <a:gd name="connsiteY6" fmla="*/ 2447299 h 3293314"/>
                <a:gd name="connsiteX7" fmla="*/ 969678 w 2750228"/>
                <a:gd name="connsiteY7" fmla="*/ 3293314 h 3293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50228" h="3293314">
                  <a:moveTo>
                    <a:pt x="969678" y="3293314"/>
                  </a:moveTo>
                  <a:cubicBezTo>
                    <a:pt x="974867" y="3153018"/>
                    <a:pt x="196754" y="3147017"/>
                    <a:pt x="201943" y="3006721"/>
                  </a:cubicBezTo>
                  <a:cubicBezTo>
                    <a:pt x="211067" y="2846652"/>
                    <a:pt x="686180" y="2475075"/>
                    <a:pt x="695304" y="2315006"/>
                  </a:cubicBezTo>
                  <a:cubicBezTo>
                    <a:pt x="41248" y="2008137"/>
                    <a:pt x="-184334" y="932175"/>
                    <a:pt x="160521" y="353101"/>
                  </a:cubicBezTo>
                  <a:cubicBezTo>
                    <a:pt x="460447" y="-150529"/>
                    <a:pt x="1287406" y="-7398"/>
                    <a:pt x="1714532" y="128622"/>
                  </a:cubicBezTo>
                  <a:cubicBezTo>
                    <a:pt x="2141658" y="264642"/>
                    <a:pt x="2902898" y="552411"/>
                    <a:pt x="2723277" y="1169221"/>
                  </a:cubicBezTo>
                  <a:cubicBezTo>
                    <a:pt x="2557291" y="1739205"/>
                    <a:pt x="1848472" y="2508482"/>
                    <a:pt x="1186015" y="2447299"/>
                  </a:cubicBezTo>
                  <a:lnTo>
                    <a:pt x="969678" y="3293314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 3">
              <a:extLst>
                <a:ext uri="{FF2B5EF4-FFF2-40B4-BE49-F238E27FC236}">
                  <a16:creationId xmlns:a16="http://schemas.microsoft.com/office/drawing/2014/main" id="{B92090D2-ED02-BCB9-CD67-33C30A38EB42}"/>
                </a:ext>
              </a:extLst>
            </p:cNvPr>
            <p:cNvSpPr/>
            <p:nvPr/>
          </p:nvSpPr>
          <p:spPr>
            <a:xfrm>
              <a:off x="7776862" y="2682108"/>
              <a:ext cx="677431" cy="138194"/>
            </a:xfrm>
            <a:custGeom>
              <a:avLst/>
              <a:gdLst>
                <a:gd name="connsiteX0" fmla="*/ 0 w 762000"/>
                <a:gd name="connsiteY0" fmla="*/ 0 h 155446"/>
                <a:gd name="connsiteX1" fmla="*/ 435429 w 762000"/>
                <a:gd name="connsiteY1" fmla="*/ 152400 h 155446"/>
                <a:gd name="connsiteX2" fmla="*/ 762000 w 762000"/>
                <a:gd name="connsiteY2" fmla="*/ 87086 h 155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0" h="155446">
                  <a:moveTo>
                    <a:pt x="0" y="0"/>
                  </a:moveTo>
                  <a:cubicBezTo>
                    <a:pt x="154214" y="68943"/>
                    <a:pt x="308429" y="137886"/>
                    <a:pt x="435429" y="152400"/>
                  </a:cubicBezTo>
                  <a:cubicBezTo>
                    <a:pt x="562429" y="166914"/>
                    <a:pt x="662214" y="127000"/>
                    <a:pt x="762000" y="87086"/>
                  </a:cubicBezTo>
                </a:path>
              </a:pathLst>
            </a:cu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フリーフォーム 42">
              <a:extLst>
                <a:ext uri="{FF2B5EF4-FFF2-40B4-BE49-F238E27FC236}">
                  <a16:creationId xmlns:a16="http://schemas.microsoft.com/office/drawing/2014/main" id="{8B5A5911-4F3D-9B31-8DD6-62CA9DBF10D0}"/>
                </a:ext>
              </a:extLst>
            </p:cNvPr>
            <p:cNvSpPr/>
            <p:nvPr/>
          </p:nvSpPr>
          <p:spPr>
            <a:xfrm>
              <a:off x="7163462" y="2596340"/>
              <a:ext cx="677432" cy="138193"/>
            </a:xfrm>
            <a:custGeom>
              <a:avLst/>
              <a:gdLst>
                <a:gd name="connsiteX0" fmla="*/ 0 w 762000"/>
                <a:gd name="connsiteY0" fmla="*/ 0 h 155446"/>
                <a:gd name="connsiteX1" fmla="*/ 435429 w 762000"/>
                <a:gd name="connsiteY1" fmla="*/ 152400 h 155446"/>
                <a:gd name="connsiteX2" fmla="*/ 762000 w 762000"/>
                <a:gd name="connsiteY2" fmla="*/ 87086 h 155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0" h="155446">
                  <a:moveTo>
                    <a:pt x="0" y="0"/>
                  </a:moveTo>
                  <a:cubicBezTo>
                    <a:pt x="154214" y="68943"/>
                    <a:pt x="308429" y="137886"/>
                    <a:pt x="435429" y="152400"/>
                  </a:cubicBezTo>
                  <a:cubicBezTo>
                    <a:pt x="562429" y="166914"/>
                    <a:pt x="662214" y="127000"/>
                    <a:pt x="762000" y="87086"/>
                  </a:cubicBezTo>
                </a:path>
              </a:pathLst>
            </a:cu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 43">
              <a:extLst>
                <a:ext uri="{FF2B5EF4-FFF2-40B4-BE49-F238E27FC236}">
                  <a16:creationId xmlns:a16="http://schemas.microsoft.com/office/drawing/2014/main" id="{E700B893-4EE2-3FBC-AA08-C23021464A86}"/>
                </a:ext>
              </a:extLst>
            </p:cNvPr>
            <p:cNvSpPr/>
            <p:nvPr/>
          </p:nvSpPr>
          <p:spPr>
            <a:xfrm rot="20302157">
              <a:off x="8324655" y="2679437"/>
              <a:ext cx="307335" cy="41442"/>
            </a:xfrm>
            <a:custGeom>
              <a:avLst/>
              <a:gdLst>
                <a:gd name="connsiteX0" fmla="*/ 0 w 762000"/>
                <a:gd name="connsiteY0" fmla="*/ 0 h 155446"/>
                <a:gd name="connsiteX1" fmla="*/ 435429 w 762000"/>
                <a:gd name="connsiteY1" fmla="*/ 152400 h 155446"/>
                <a:gd name="connsiteX2" fmla="*/ 762000 w 762000"/>
                <a:gd name="connsiteY2" fmla="*/ 87086 h 155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0" h="155446">
                  <a:moveTo>
                    <a:pt x="0" y="0"/>
                  </a:moveTo>
                  <a:cubicBezTo>
                    <a:pt x="154214" y="68943"/>
                    <a:pt x="308429" y="137886"/>
                    <a:pt x="435429" y="152400"/>
                  </a:cubicBezTo>
                  <a:cubicBezTo>
                    <a:pt x="562429" y="166914"/>
                    <a:pt x="662214" y="127000"/>
                    <a:pt x="762000" y="87086"/>
                  </a:cubicBezTo>
                </a:path>
              </a:pathLst>
            </a:cu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 44">
              <a:extLst>
                <a:ext uri="{FF2B5EF4-FFF2-40B4-BE49-F238E27FC236}">
                  <a16:creationId xmlns:a16="http://schemas.microsoft.com/office/drawing/2014/main" id="{3163DE3D-6A79-7AF5-D0ED-069A4E89BF9A}"/>
                </a:ext>
              </a:extLst>
            </p:cNvPr>
            <p:cNvSpPr/>
            <p:nvPr/>
          </p:nvSpPr>
          <p:spPr>
            <a:xfrm rot="20302157">
              <a:off x="8401645" y="2737295"/>
              <a:ext cx="307335" cy="41442"/>
            </a:xfrm>
            <a:custGeom>
              <a:avLst/>
              <a:gdLst>
                <a:gd name="connsiteX0" fmla="*/ 0 w 762000"/>
                <a:gd name="connsiteY0" fmla="*/ 0 h 155446"/>
                <a:gd name="connsiteX1" fmla="*/ 435429 w 762000"/>
                <a:gd name="connsiteY1" fmla="*/ 152400 h 155446"/>
                <a:gd name="connsiteX2" fmla="*/ 762000 w 762000"/>
                <a:gd name="connsiteY2" fmla="*/ 87086 h 155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0" h="155446">
                  <a:moveTo>
                    <a:pt x="0" y="0"/>
                  </a:moveTo>
                  <a:cubicBezTo>
                    <a:pt x="154214" y="68943"/>
                    <a:pt x="308429" y="137886"/>
                    <a:pt x="435429" y="152400"/>
                  </a:cubicBezTo>
                  <a:cubicBezTo>
                    <a:pt x="562429" y="166914"/>
                    <a:pt x="662214" y="127000"/>
                    <a:pt x="762000" y="87086"/>
                  </a:cubicBezTo>
                </a:path>
              </a:pathLst>
            </a:custGeom>
            <a:noFill/>
            <a:ln w="762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1033907" y="1560348"/>
            <a:ext cx="6538486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どんぐりがたくさん！！！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その数 </a:t>
            </a:r>
            <a:r>
              <a:rPr lang="en-US" altLang="ja-JP" sz="3600" dirty="0">
                <a:solidFill>
                  <a:srgbClr val="3F3F3F"/>
                </a:solidFill>
              </a:rPr>
              <a:t>1,000</a:t>
            </a:r>
            <a:r>
              <a:rPr lang="ja-JP" altLang="en-US" sz="3600" dirty="0">
                <a:solidFill>
                  <a:srgbClr val="3F3F3F"/>
                </a:solidFill>
              </a:rPr>
              <a:t>個！</a:t>
            </a:r>
            <a:endParaRPr sz="3600" dirty="0">
              <a:solidFill>
                <a:srgbClr val="3F3F3F"/>
              </a:solidFill>
            </a:endParaRPr>
          </a:p>
        </p:txBody>
      </p:sp>
      <p:grpSp>
        <p:nvGrpSpPr>
          <p:cNvPr id="42" name="グループ化 41"/>
          <p:cNvGrpSpPr/>
          <p:nvPr/>
        </p:nvGrpSpPr>
        <p:grpSpPr>
          <a:xfrm>
            <a:off x="7050017" y="4722325"/>
            <a:ext cx="1193436" cy="1317118"/>
            <a:chOff x="5186688" y="3855031"/>
            <a:chExt cx="1619316" cy="1766338"/>
          </a:xfrm>
        </p:grpSpPr>
        <p:sp>
          <p:nvSpPr>
            <p:cNvPr id="46" name="直方体 45"/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直方体 46"/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直方体 50"/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2" name="グループ化 51"/>
            <p:cNvGrpSpPr/>
            <p:nvPr/>
          </p:nvGrpSpPr>
          <p:grpSpPr>
            <a:xfrm>
              <a:off x="6130666" y="4149551"/>
              <a:ext cx="282228" cy="227485"/>
              <a:chOff x="5909068" y="3576456"/>
              <a:chExt cx="503578" cy="405901"/>
            </a:xfrm>
          </p:grpSpPr>
          <p:sp>
            <p:nvSpPr>
              <p:cNvPr id="53" name="Google Shape;749;p20"/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749;p20"/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749;p20"/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9" name="Google Shape;1328;p26"/>
          <p:cNvGrpSpPr/>
          <p:nvPr/>
        </p:nvGrpSpPr>
        <p:grpSpPr>
          <a:xfrm flipH="1">
            <a:off x="614439" y="2370672"/>
            <a:ext cx="311563" cy="351419"/>
            <a:chOff x="3805164" y="3252287"/>
            <a:chExt cx="1192516" cy="1345064"/>
          </a:xfrm>
        </p:grpSpPr>
        <p:sp>
          <p:nvSpPr>
            <p:cNvPr id="60" name="Google Shape;1329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" name="Google Shape;1330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" name="Google Shape;1331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3" name="Google Shape;1332;p26"/>
          <p:cNvGrpSpPr/>
          <p:nvPr/>
        </p:nvGrpSpPr>
        <p:grpSpPr>
          <a:xfrm rot="1360782" flipH="1">
            <a:off x="4507775" y="1361141"/>
            <a:ext cx="278367" cy="313977"/>
            <a:chOff x="3805164" y="3252287"/>
            <a:chExt cx="1192516" cy="1345064"/>
          </a:xfrm>
        </p:grpSpPr>
        <p:sp>
          <p:nvSpPr>
            <p:cNvPr id="64" name="Google Shape;1333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Google Shape;1334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1335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7" name="Google Shape;1336;p26"/>
          <p:cNvGrpSpPr/>
          <p:nvPr/>
        </p:nvGrpSpPr>
        <p:grpSpPr>
          <a:xfrm rot="20062043" flipH="1">
            <a:off x="5480807" y="4175961"/>
            <a:ext cx="311563" cy="351419"/>
            <a:chOff x="3805164" y="3252287"/>
            <a:chExt cx="1192516" cy="1345064"/>
          </a:xfrm>
        </p:grpSpPr>
        <p:sp>
          <p:nvSpPr>
            <p:cNvPr id="68" name="Google Shape;1337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1338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1339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1340;p26"/>
          <p:cNvGrpSpPr/>
          <p:nvPr/>
        </p:nvGrpSpPr>
        <p:grpSpPr>
          <a:xfrm rot="587230" flipH="1">
            <a:off x="2474430" y="1046888"/>
            <a:ext cx="498516" cy="562288"/>
            <a:chOff x="3805164" y="3252287"/>
            <a:chExt cx="1192516" cy="1345064"/>
          </a:xfrm>
        </p:grpSpPr>
        <p:sp>
          <p:nvSpPr>
            <p:cNvPr id="72" name="Google Shape;1341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1342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1343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" name="Google Shape;1344;p26"/>
          <p:cNvGrpSpPr/>
          <p:nvPr/>
        </p:nvGrpSpPr>
        <p:grpSpPr>
          <a:xfrm flipH="1">
            <a:off x="1474465" y="5062210"/>
            <a:ext cx="256363" cy="289158"/>
            <a:chOff x="3805164" y="3252287"/>
            <a:chExt cx="1192516" cy="1345064"/>
          </a:xfrm>
        </p:grpSpPr>
        <p:sp>
          <p:nvSpPr>
            <p:cNvPr id="76" name="Google Shape;1345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1346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1347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3" name="Google Shape;1352;p26"/>
          <p:cNvGrpSpPr/>
          <p:nvPr/>
        </p:nvGrpSpPr>
        <p:grpSpPr>
          <a:xfrm flipH="1">
            <a:off x="3676583" y="762018"/>
            <a:ext cx="311563" cy="351419"/>
            <a:chOff x="3805164" y="3252287"/>
            <a:chExt cx="1192516" cy="1345064"/>
          </a:xfrm>
        </p:grpSpPr>
        <p:sp>
          <p:nvSpPr>
            <p:cNvPr id="84" name="Google Shape;1353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1354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1355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" name="Google Shape;1356;p26"/>
          <p:cNvGrpSpPr/>
          <p:nvPr/>
        </p:nvGrpSpPr>
        <p:grpSpPr>
          <a:xfrm flipH="1">
            <a:off x="6539650" y="4509517"/>
            <a:ext cx="311563" cy="351419"/>
            <a:chOff x="3805164" y="3252287"/>
            <a:chExt cx="1192516" cy="1345064"/>
          </a:xfrm>
        </p:grpSpPr>
        <p:sp>
          <p:nvSpPr>
            <p:cNvPr id="88" name="Google Shape;1357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1358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1359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1" name="Google Shape;1375;p26"/>
          <p:cNvGrpSpPr/>
          <p:nvPr/>
        </p:nvGrpSpPr>
        <p:grpSpPr>
          <a:xfrm flipH="1">
            <a:off x="5155321" y="3040828"/>
            <a:ext cx="311563" cy="351419"/>
            <a:chOff x="3805164" y="3252287"/>
            <a:chExt cx="1192516" cy="1345064"/>
          </a:xfrm>
        </p:grpSpPr>
        <p:sp>
          <p:nvSpPr>
            <p:cNvPr id="92" name="Google Shape;1376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1377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1378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" name="Google Shape;1379;p26"/>
          <p:cNvGrpSpPr/>
          <p:nvPr/>
        </p:nvGrpSpPr>
        <p:grpSpPr>
          <a:xfrm flipH="1">
            <a:off x="2549869" y="3480742"/>
            <a:ext cx="759205" cy="831103"/>
            <a:chOff x="3805164" y="3252287"/>
            <a:chExt cx="1192516" cy="1345064"/>
          </a:xfrm>
        </p:grpSpPr>
        <p:sp>
          <p:nvSpPr>
            <p:cNvPr id="96" name="Google Shape;1380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1381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1382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9" name="Google Shape;1340;p26"/>
          <p:cNvGrpSpPr/>
          <p:nvPr/>
        </p:nvGrpSpPr>
        <p:grpSpPr>
          <a:xfrm rot="1403888" flipH="1">
            <a:off x="689187" y="4208934"/>
            <a:ext cx="390124" cy="440030"/>
            <a:chOff x="3805164" y="3252287"/>
            <a:chExt cx="1192516" cy="1345064"/>
          </a:xfrm>
        </p:grpSpPr>
        <p:sp>
          <p:nvSpPr>
            <p:cNvPr id="100" name="Google Shape;1341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1342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1343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3" name="Google Shape;1340;p26"/>
          <p:cNvGrpSpPr/>
          <p:nvPr/>
        </p:nvGrpSpPr>
        <p:grpSpPr>
          <a:xfrm rot="20669987" flipH="1">
            <a:off x="5466274" y="843568"/>
            <a:ext cx="390124" cy="440030"/>
            <a:chOff x="3805164" y="3252287"/>
            <a:chExt cx="1192516" cy="1345064"/>
          </a:xfrm>
        </p:grpSpPr>
        <p:sp>
          <p:nvSpPr>
            <p:cNvPr id="104" name="Google Shape;1341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1342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1343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" name="Google Shape;1379;p26"/>
          <p:cNvGrpSpPr/>
          <p:nvPr/>
        </p:nvGrpSpPr>
        <p:grpSpPr>
          <a:xfrm rot="1600693" flipH="1">
            <a:off x="3715271" y="4422163"/>
            <a:ext cx="283599" cy="319878"/>
            <a:chOff x="3805164" y="3252287"/>
            <a:chExt cx="1192516" cy="1345064"/>
          </a:xfrm>
        </p:grpSpPr>
        <p:sp>
          <p:nvSpPr>
            <p:cNvPr id="112" name="Google Shape;1380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1381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1382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5" name="Google Shape;1379;p26"/>
          <p:cNvGrpSpPr/>
          <p:nvPr/>
        </p:nvGrpSpPr>
        <p:grpSpPr>
          <a:xfrm rot="20095637" flipH="1">
            <a:off x="1784221" y="756725"/>
            <a:ext cx="311563" cy="351419"/>
            <a:chOff x="3805164" y="3252287"/>
            <a:chExt cx="1192516" cy="1345064"/>
          </a:xfrm>
        </p:grpSpPr>
        <p:sp>
          <p:nvSpPr>
            <p:cNvPr id="116" name="Google Shape;1380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1381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382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9" name="Google Shape;1340;p26"/>
          <p:cNvGrpSpPr/>
          <p:nvPr/>
        </p:nvGrpSpPr>
        <p:grpSpPr>
          <a:xfrm rot="587230" flipH="1">
            <a:off x="862009" y="5564374"/>
            <a:ext cx="498516" cy="562288"/>
            <a:chOff x="3805164" y="3252287"/>
            <a:chExt cx="1192516" cy="1345064"/>
          </a:xfrm>
        </p:grpSpPr>
        <p:sp>
          <p:nvSpPr>
            <p:cNvPr id="120" name="Google Shape;1341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" name="Google Shape;1342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1343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3" name="Google Shape;1379;p26"/>
          <p:cNvGrpSpPr/>
          <p:nvPr/>
        </p:nvGrpSpPr>
        <p:grpSpPr>
          <a:xfrm rot="20095637" flipH="1">
            <a:off x="4010411" y="5807099"/>
            <a:ext cx="311563" cy="351419"/>
            <a:chOff x="3805164" y="3252287"/>
            <a:chExt cx="1192516" cy="1345064"/>
          </a:xfrm>
        </p:grpSpPr>
        <p:sp>
          <p:nvSpPr>
            <p:cNvPr id="124" name="Google Shape;1380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1381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1382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7" name="Google Shape;1340;p26"/>
          <p:cNvGrpSpPr/>
          <p:nvPr/>
        </p:nvGrpSpPr>
        <p:grpSpPr>
          <a:xfrm rot="1403888" flipH="1">
            <a:off x="2384960" y="4896042"/>
            <a:ext cx="390124" cy="440030"/>
            <a:chOff x="3805164" y="3252287"/>
            <a:chExt cx="1192516" cy="1345064"/>
          </a:xfrm>
        </p:grpSpPr>
        <p:sp>
          <p:nvSpPr>
            <p:cNvPr id="128" name="Google Shape;1341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1342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1343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" name="Google Shape;1340;p26"/>
          <p:cNvGrpSpPr/>
          <p:nvPr/>
        </p:nvGrpSpPr>
        <p:grpSpPr>
          <a:xfrm rot="587230" flipH="1">
            <a:off x="4501477" y="4785262"/>
            <a:ext cx="498516" cy="562288"/>
            <a:chOff x="3805164" y="3252287"/>
            <a:chExt cx="1192516" cy="1345064"/>
          </a:xfrm>
        </p:grpSpPr>
        <p:sp>
          <p:nvSpPr>
            <p:cNvPr id="132" name="Google Shape;1341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342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343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1340;p26"/>
          <p:cNvGrpSpPr/>
          <p:nvPr/>
        </p:nvGrpSpPr>
        <p:grpSpPr>
          <a:xfrm rot="1449002">
            <a:off x="5414395" y="5679088"/>
            <a:ext cx="256000" cy="288749"/>
            <a:chOff x="3805164" y="3252287"/>
            <a:chExt cx="1192516" cy="1345064"/>
          </a:xfrm>
        </p:grpSpPr>
        <p:sp>
          <p:nvSpPr>
            <p:cNvPr id="136" name="Google Shape;1341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1342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1343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9" name="Google Shape;1344;p26"/>
          <p:cNvGrpSpPr/>
          <p:nvPr/>
        </p:nvGrpSpPr>
        <p:grpSpPr>
          <a:xfrm flipH="1">
            <a:off x="7353534" y="2055424"/>
            <a:ext cx="256363" cy="289158"/>
            <a:chOff x="3805164" y="3252287"/>
            <a:chExt cx="1192516" cy="1345064"/>
          </a:xfrm>
        </p:grpSpPr>
        <p:sp>
          <p:nvSpPr>
            <p:cNvPr id="140" name="Google Shape;1345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346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1347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3" name="Google Shape;1379;p26"/>
          <p:cNvGrpSpPr/>
          <p:nvPr/>
        </p:nvGrpSpPr>
        <p:grpSpPr>
          <a:xfrm flipH="1">
            <a:off x="8071439" y="746013"/>
            <a:ext cx="451612" cy="509383"/>
            <a:chOff x="3805164" y="3252287"/>
            <a:chExt cx="1192516" cy="1345064"/>
          </a:xfrm>
        </p:grpSpPr>
        <p:sp>
          <p:nvSpPr>
            <p:cNvPr id="144" name="Google Shape;1380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381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382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7" name="Google Shape;1340;p26"/>
          <p:cNvGrpSpPr/>
          <p:nvPr/>
        </p:nvGrpSpPr>
        <p:grpSpPr>
          <a:xfrm rot="1403888" flipH="1">
            <a:off x="6568256" y="1202148"/>
            <a:ext cx="390124" cy="440030"/>
            <a:chOff x="3805164" y="3252287"/>
            <a:chExt cx="1192516" cy="1345064"/>
          </a:xfrm>
        </p:grpSpPr>
        <p:sp>
          <p:nvSpPr>
            <p:cNvPr id="148" name="Google Shape;1341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342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343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1" name="Google Shape;1340;p26"/>
          <p:cNvGrpSpPr/>
          <p:nvPr/>
        </p:nvGrpSpPr>
        <p:grpSpPr>
          <a:xfrm rot="587230" flipH="1">
            <a:off x="6337958" y="2408328"/>
            <a:ext cx="498516" cy="562288"/>
            <a:chOff x="3805164" y="3252287"/>
            <a:chExt cx="1192516" cy="1345064"/>
          </a:xfrm>
        </p:grpSpPr>
        <p:sp>
          <p:nvSpPr>
            <p:cNvPr id="152" name="Google Shape;1341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342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343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9" name="Google Shape;1336;p26"/>
          <p:cNvGrpSpPr/>
          <p:nvPr/>
        </p:nvGrpSpPr>
        <p:grpSpPr>
          <a:xfrm rot="20062043" flipH="1">
            <a:off x="6911894" y="3518535"/>
            <a:ext cx="311563" cy="351419"/>
            <a:chOff x="3805164" y="3252287"/>
            <a:chExt cx="1192516" cy="1345064"/>
          </a:xfrm>
        </p:grpSpPr>
        <p:sp>
          <p:nvSpPr>
            <p:cNvPr id="160" name="Google Shape;1337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1338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1339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3" name="Google Shape;1348;p26"/>
          <p:cNvGrpSpPr/>
          <p:nvPr/>
        </p:nvGrpSpPr>
        <p:grpSpPr>
          <a:xfrm flipH="1">
            <a:off x="6488403" y="5455213"/>
            <a:ext cx="311563" cy="351419"/>
            <a:chOff x="3805164" y="3252287"/>
            <a:chExt cx="1192516" cy="1345064"/>
          </a:xfrm>
        </p:grpSpPr>
        <p:sp>
          <p:nvSpPr>
            <p:cNvPr id="164" name="Google Shape;1349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1350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1351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7" name="Google Shape;1379;p26"/>
          <p:cNvGrpSpPr/>
          <p:nvPr/>
        </p:nvGrpSpPr>
        <p:grpSpPr>
          <a:xfrm rot="1600693" flipH="1">
            <a:off x="1566194" y="3733957"/>
            <a:ext cx="283599" cy="319878"/>
            <a:chOff x="3805164" y="3252287"/>
            <a:chExt cx="1192516" cy="1345064"/>
          </a:xfrm>
        </p:grpSpPr>
        <p:sp>
          <p:nvSpPr>
            <p:cNvPr id="168" name="Google Shape;1380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1381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1382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" name="Google Shape;1379;p26"/>
          <p:cNvGrpSpPr/>
          <p:nvPr/>
        </p:nvGrpSpPr>
        <p:grpSpPr>
          <a:xfrm rot="1600693" flipH="1">
            <a:off x="4537651" y="3840845"/>
            <a:ext cx="174872" cy="197242"/>
            <a:chOff x="3805164" y="3252287"/>
            <a:chExt cx="1192516" cy="1345064"/>
          </a:xfrm>
        </p:grpSpPr>
        <p:sp>
          <p:nvSpPr>
            <p:cNvPr id="180" name="Google Shape;1380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1381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382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7" name="Google Shape;1379;p26"/>
          <p:cNvGrpSpPr/>
          <p:nvPr/>
        </p:nvGrpSpPr>
        <p:grpSpPr>
          <a:xfrm rot="1600693" flipH="1">
            <a:off x="971869" y="1371377"/>
            <a:ext cx="174872" cy="197242"/>
            <a:chOff x="3805164" y="3252287"/>
            <a:chExt cx="1192516" cy="1345064"/>
          </a:xfrm>
        </p:grpSpPr>
        <p:sp>
          <p:nvSpPr>
            <p:cNvPr id="188" name="Google Shape;1380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1381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1382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0" name="テキスト ボックス 209">
            <a:extLst>
              <a:ext uri="{FF2B5EF4-FFF2-40B4-BE49-F238E27FC236}">
                <a16:creationId xmlns:a16="http://schemas.microsoft.com/office/drawing/2014/main" id="{8F493753-2C23-45C0-96FE-7591193AE67B}"/>
              </a:ext>
            </a:extLst>
          </p:cNvPr>
          <p:cNvSpPr txBox="1"/>
          <p:nvPr/>
        </p:nvSpPr>
        <p:spPr>
          <a:xfrm>
            <a:off x="1991988" y="239712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かず</a:t>
            </a:r>
          </a:p>
        </p:txBody>
      </p:sp>
      <p:sp>
        <p:nvSpPr>
          <p:cNvPr id="215" name="テキスト ボックス 214">
            <a:extLst>
              <a:ext uri="{FF2B5EF4-FFF2-40B4-BE49-F238E27FC236}">
                <a16:creationId xmlns:a16="http://schemas.microsoft.com/office/drawing/2014/main" id="{22DA46DF-4DB8-46FB-9DBF-46C9B6DBA565}"/>
              </a:ext>
            </a:extLst>
          </p:cNvPr>
          <p:cNvSpPr txBox="1"/>
          <p:nvPr/>
        </p:nvSpPr>
        <p:spPr>
          <a:xfrm>
            <a:off x="3794855" y="239712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こ</a:t>
            </a:r>
          </a:p>
        </p:txBody>
      </p:sp>
      <p:sp>
        <p:nvSpPr>
          <p:cNvPr id="216" name="テキスト ボックス 215">
            <a:extLst>
              <a:ext uri="{FF2B5EF4-FFF2-40B4-BE49-F238E27FC236}">
                <a16:creationId xmlns:a16="http://schemas.microsoft.com/office/drawing/2014/main" id="{D462585B-8AC4-4F98-ADCD-53E688575137}"/>
              </a:ext>
            </a:extLst>
          </p:cNvPr>
          <p:cNvSpPr txBox="1"/>
          <p:nvPr/>
        </p:nvSpPr>
        <p:spPr>
          <a:xfrm>
            <a:off x="9351267" y="4672027"/>
            <a:ext cx="7453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であ</a:t>
            </a:r>
          </a:p>
        </p:txBody>
      </p:sp>
      <p:sp>
        <p:nvSpPr>
          <p:cNvPr id="217" name="テキスト ボックス 216">
            <a:extLst>
              <a:ext uri="{FF2B5EF4-FFF2-40B4-BE49-F238E27FC236}">
                <a16:creationId xmlns:a16="http://schemas.microsoft.com/office/drawing/2014/main" id="{6B7E85D9-B775-48F6-9264-F4A3D172BDC9}"/>
              </a:ext>
            </a:extLst>
          </p:cNvPr>
          <p:cNvSpPr txBox="1"/>
          <p:nvPr/>
        </p:nvSpPr>
        <p:spPr>
          <a:xfrm>
            <a:off x="8261623" y="4998264"/>
            <a:ext cx="7453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きねん</a:t>
            </a:r>
          </a:p>
        </p:txBody>
      </p:sp>
      <p:sp>
        <p:nvSpPr>
          <p:cNvPr id="219" name="Google Shape;1549;p28"/>
          <p:cNvSpPr txBox="1"/>
          <p:nvPr/>
        </p:nvSpPr>
        <p:spPr>
          <a:xfrm>
            <a:off x="8217653" y="4762940"/>
            <a:ext cx="2809362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キミとの出会いを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記念して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プレゼントするよ！</a:t>
            </a:r>
            <a:endParaRPr sz="2000" dirty="0">
              <a:solidFill>
                <a:schemeClr val="dk1"/>
              </a:solidFill>
              <a:sym typeface="Arial"/>
            </a:endParaRPr>
          </a:p>
        </p:txBody>
      </p:sp>
      <p:grpSp>
        <p:nvGrpSpPr>
          <p:cNvPr id="220" name="Google Shape;1348;p26"/>
          <p:cNvGrpSpPr/>
          <p:nvPr/>
        </p:nvGrpSpPr>
        <p:grpSpPr>
          <a:xfrm rot="2106185" flipH="1">
            <a:off x="8168947" y="3986087"/>
            <a:ext cx="268716" cy="303091"/>
            <a:chOff x="3805164" y="3252287"/>
            <a:chExt cx="1192516" cy="1345064"/>
          </a:xfrm>
        </p:grpSpPr>
        <p:sp>
          <p:nvSpPr>
            <p:cNvPr id="221" name="Google Shape;1349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1350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1351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4" name="Google Shape;1344;p26"/>
          <p:cNvGrpSpPr/>
          <p:nvPr/>
        </p:nvGrpSpPr>
        <p:grpSpPr>
          <a:xfrm flipH="1">
            <a:off x="9624344" y="1496660"/>
            <a:ext cx="256363" cy="289158"/>
            <a:chOff x="3805164" y="3252287"/>
            <a:chExt cx="1192516" cy="1345064"/>
          </a:xfrm>
        </p:grpSpPr>
        <p:sp>
          <p:nvSpPr>
            <p:cNvPr id="225" name="Google Shape;1345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1346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1347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8" name="Google Shape;1379;p26"/>
          <p:cNvGrpSpPr/>
          <p:nvPr/>
        </p:nvGrpSpPr>
        <p:grpSpPr>
          <a:xfrm flipH="1">
            <a:off x="8071439" y="746013"/>
            <a:ext cx="451612" cy="509383"/>
            <a:chOff x="3805164" y="3252287"/>
            <a:chExt cx="1192516" cy="1345064"/>
          </a:xfrm>
        </p:grpSpPr>
        <p:sp>
          <p:nvSpPr>
            <p:cNvPr id="229" name="Google Shape;1380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1381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1382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2" name="Google Shape;1340;p26"/>
          <p:cNvGrpSpPr/>
          <p:nvPr/>
        </p:nvGrpSpPr>
        <p:grpSpPr>
          <a:xfrm rot="1403888" flipH="1">
            <a:off x="8473508" y="2108912"/>
            <a:ext cx="390124" cy="440030"/>
            <a:chOff x="3805164" y="3252287"/>
            <a:chExt cx="1192516" cy="1345064"/>
          </a:xfrm>
        </p:grpSpPr>
        <p:sp>
          <p:nvSpPr>
            <p:cNvPr id="233" name="Google Shape;1341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1342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1343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6" name="Google Shape;1336;p26"/>
          <p:cNvGrpSpPr/>
          <p:nvPr/>
        </p:nvGrpSpPr>
        <p:grpSpPr>
          <a:xfrm rot="20062043" flipH="1">
            <a:off x="9767093" y="2838744"/>
            <a:ext cx="311563" cy="351419"/>
            <a:chOff x="3805164" y="3252287"/>
            <a:chExt cx="1192516" cy="1345064"/>
          </a:xfrm>
        </p:grpSpPr>
        <p:sp>
          <p:nvSpPr>
            <p:cNvPr id="237" name="Google Shape;1337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" name="Google Shape;1338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1339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0" name="Google Shape;1348;p26"/>
          <p:cNvGrpSpPr/>
          <p:nvPr/>
        </p:nvGrpSpPr>
        <p:grpSpPr>
          <a:xfrm flipH="1">
            <a:off x="8080290" y="3040828"/>
            <a:ext cx="311563" cy="351419"/>
            <a:chOff x="3805164" y="3252287"/>
            <a:chExt cx="1192516" cy="1345064"/>
          </a:xfrm>
        </p:grpSpPr>
        <p:sp>
          <p:nvSpPr>
            <p:cNvPr id="241" name="Google Shape;1349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1350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1351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4" name="Google Shape;1340;p26"/>
          <p:cNvGrpSpPr/>
          <p:nvPr/>
        </p:nvGrpSpPr>
        <p:grpSpPr>
          <a:xfrm rot="587230" flipH="1">
            <a:off x="10171290" y="617337"/>
            <a:ext cx="498516" cy="562288"/>
            <a:chOff x="3805164" y="3252287"/>
            <a:chExt cx="1192516" cy="1345064"/>
          </a:xfrm>
        </p:grpSpPr>
        <p:sp>
          <p:nvSpPr>
            <p:cNvPr id="245" name="Google Shape;1341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1342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1343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8" name="Google Shape;1340;p26"/>
          <p:cNvGrpSpPr/>
          <p:nvPr/>
        </p:nvGrpSpPr>
        <p:grpSpPr>
          <a:xfrm rot="1403888" flipH="1">
            <a:off x="10917742" y="1537285"/>
            <a:ext cx="390124" cy="440030"/>
            <a:chOff x="3805164" y="3252287"/>
            <a:chExt cx="1192516" cy="1345064"/>
          </a:xfrm>
        </p:grpSpPr>
        <p:sp>
          <p:nvSpPr>
            <p:cNvPr id="249" name="Google Shape;1341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1342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1343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2" name="Google Shape;1340;p26"/>
          <p:cNvGrpSpPr/>
          <p:nvPr/>
        </p:nvGrpSpPr>
        <p:grpSpPr>
          <a:xfrm rot="587230" flipH="1">
            <a:off x="9276180" y="3693767"/>
            <a:ext cx="858338" cy="929916"/>
            <a:chOff x="3805164" y="3252287"/>
            <a:chExt cx="1192516" cy="1345064"/>
          </a:xfrm>
        </p:grpSpPr>
        <p:sp>
          <p:nvSpPr>
            <p:cNvPr id="253" name="Google Shape;1341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1342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" name="Google Shape;1343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6" name="Google Shape;1379;p26"/>
          <p:cNvGrpSpPr/>
          <p:nvPr/>
        </p:nvGrpSpPr>
        <p:grpSpPr>
          <a:xfrm rot="1600693" flipH="1">
            <a:off x="11154553" y="5301550"/>
            <a:ext cx="174872" cy="197242"/>
            <a:chOff x="3805164" y="3252287"/>
            <a:chExt cx="1192516" cy="1345064"/>
          </a:xfrm>
        </p:grpSpPr>
        <p:sp>
          <p:nvSpPr>
            <p:cNvPr id="257" name="Google Shape;1380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1381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1382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0" name="Google Shape;1336;p26"/>
          <p:cNvGrpSpPr/>
          <p:nvPr/>
        </p:nvGrpSpPr>
        <p:grpSpPr>
          <a:xfrm rot="20062043" flipH="1">
            <a:off x="10576253" y="5387326"/>
            <a:ext cx="311563" cy="351419"/>
            <a:chOff x="3805164" y="3252287"/>
            <a:chExt cx="1192516" cy="1345064"/>
          </a:xfrm>
        </p:grpSpPr>
        <p:sp>
          <p:nvSpPr>
            <p:cNvPr id="261" name="Google Shape;1337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" name="Google Shape;1338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1339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4" name="角丸四角形 96">
            <a:extLst>
              <a:ext uri="{FF2B5EF4-FFF2-40B4-BE49-F238E27FC236}">
                <a16:creationId xmlns:a16="http://schemas.microsoft.com/office/drawing/2014/main" id="{7634681B-11ED-4D55-BAAB-1888AFF90304}"/>
              </a:ext>
            </a:extLst>
          </p:cNvPr>
          <p:cNvSpPr/>
          <p:nvPr/>
        </p:nvSpPr>
        <p:spPr>
          <a:xfrm>
            <a:off x="9622334" y="5830047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5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93E43EA3-9ED5-4268-BC36-F974CCDF102C}"/>
              </a:ext>
            </a:extLst>
          </p:cNvPr>
          <p:cNvSpPr txBox="1"/>
          <p:nvPr/>
        </p:nvSpPr>
        <p:spPr>
          <a:xfrm>
            <a:off x="9637727" y="5801379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266" name="角丸四角形 355">
            <a:hlinkClick r:id="rId4" action="ppaction://hlinksldjump"/>
            <a:extLst>
              <a:ext uri="{FF2B5EF4-FFF2-40B4-BE49-F238E27FC236}">
                <a16:creationId xmlns:a16="http://schemas.microsoft.com/office/drawing/2014/main" id="{744B016A-F741-C655-D289-9917814B5D58}"/>
              </a:ext>
            </a:extLst>
          </p:cNvPr>
          <p:cNvSpPr/>
          <p:nvPr/>
        </p:nvSpPr>
        <p:spPr>
          <a:xfrm rot="16200000">
            <a:off x="9907561" y="3144938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267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68ECDAE5-2F0B-7005-D4A0-7BB301299D82}"/>
              </a:ext>
            </a:extLst>
          </p:cNvPr>
          <p:cNvSpPr txBox="1"/>
          <p:nvPr/>
        </p:nvSpPr>
        <p:spPr>
          <a:xfrm>
            <a:off x="10682851" y="2389323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268" name="グループ化 267">
            <a:extLst>
              <a:ext uri="{FF2B5EF4-FFF2-40B4-BE49-F238E27FC236}">
                <a16:creationId xmlns:a16="http://schemas.microsoft.com/office/drawing/2014/main" id="{60C81149-69A2-147F-E6AD-03A2E52525C5}"/>
              </a:ext>
            </a:extLst>
          </p:cNvPr>
          <p:cNvGrpSpPr/>
          <p:nvPr/>
        </p:nvGrpSpPr>
        <p:grpSpPr>
          <a:xfrm rot="2523162">
            <a:off x="11084183" y="2230675"/>
            <a:ext cx="564109" cy="193172"/>
            <a:chOff x="9364349" y="5301095"/>
            <a:chExt cx="371808" cy="127321"/>
          </a:xfrm>
        </p:grpSpPr>
        <p:cxnSp>
          <p:nvCxnSpPr>
            <p:cNvPr id="269" name="直線コネクタ 268">
              <a:extLst>
                <a:ext uri="{FF2B5EF4-FFF2-40B4-BE49-F238E27FC236}">
                  <a16:creationId xmlns:a16="http://schemas.microsoft.com/office/drawing/2014/main" id="{BBB388F7-B3C7-09C2-C0EA-A41AA8BD07CA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0" name="直線コネクタ 269">
              <a:extLst>
                <a:ext uri="{FF2B5EF4-FFF2-40B4-BE49-F238E27FC236}">
                  <a16:creationId xmlns:a16="http://schemas.microsoft.com/office/drawing/2014/main" id="{8F537575-240E-13F2-36DB-BCF5BE48D09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1" name="直線コネクタ 270">
              <a:extLst>
                <a:ext uri="{FF2B5EF4-FFF2-40B4-BE49-F238E27FC236}">
                  <a16:creationId xmlns:a16="http://schemas.microsoft.com/office/drawing/2014/main" id="{B36A397F-096A-7810-067D-BBA340B11C24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直線コネクタ 271">
              <a:extLst>
                <a:ext uri="{FF2B5EF4-FFF2-40B4-BE49-F238E27FC236}">
                  <a16:creationId xmlns:a16="http://schemas.microsoft.com/office/drawing/2014/main" id="{FBD997BD-F06D-89C6-78E7-F2AB76320F5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795100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" name="Google Shape;1549;p28"/>
          <p:cNvSpPr txBox="1"/>
          <p:nvPr/>
        </p:nvSpPr>
        <p:spPr>
          <a:xfrm>
            <a:off x="3180631" y="3004091"/>
            <a:ext cx="1608172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</a:rPr>
              <a:t>いぇー</a:t>
            </a:r>
            <a:r>
              <a:rPr lang="ja-JP" altLang="en-US" sz="1800" dirty="0" err="1">
                <a:solidFill>
                  <a:schemeClr val="dk1"/>
                </a:solidFill>
              </a:rPr>
              <a:t>い</a:t>
            </a:r>
            <a:endParaRPr lang="en-US" altLang="ja-JP" sz="1800" dirty="0">
              <a:solidFill>
                <a:schemeClr val="dk1"/>
              </a:solidFill>
            </a:endParaRPr>
          </a:p>
          <a:p>
            <a:pPr algn="r"/>
            <a:r>
              <a:rPr lang="ja-JP" altLang="en-US" sz="1800" dirty="0">
                <a:solidFill>
                  <a:schemeClr val="dk1"/>
                </a:solidFill>
              </a:rPr>
              <a:t>いぇーい</a:t>
            </a:r>
          </a:p>
          <a:p>
            <a:pPr algn="r"/>
            <a:r>
              <a:rPr lang="ja-JP" altLang="en-US" sz="1800" dirty="0">
                <a:solidFill>
                  <a:schemeClr val="dk1"/>
                </a:solidFill>
              </a:rPr>
              <a:t>いぇーい</a:t>
            </a:r>
          </a:p>
        </p:txBody>
      </p:sp>
      <p:sp>
        <p:nvSpPr>
          <p:cNvPr id="144" name="フリーフォーム 143"/>
          <p:cNvSpPr/>
          <p:nvPr/>
        </p:nvSpPr>
        <p:spPr>
          <a:xfrm>
            <a:off x="602103" y="3318042"/>
            <a:ext cx="3372793" cy="2597604"/>
          </a:xfrm>
          <a:custGeom>
            <a:avLst/>
            <a:gdLst>
              <a:gd name="connsiteX0" fmla="*/ 1358900 w 1866900"/>
              <a:gd name="connsiteY0" fmla="*/ 1130300 h 1282700"/>
              <a:gd name="connsiteX1" fmla="*/ 977900 w 1866900"/>
              <a:gd name="connsiteY1" fmla="*/ 1282700 h 1282700"/>
              <a:gd name="connsiteX2" fmla="*/ 381000 w 1866900"/>
              <a:gd name="connsiteY2" fmla="*/ 1155700 h 1282700"/>
              <a:gd name="connsiteX3" fmla="*/ 127000 w 1866900"/>
              <a:gd name="connsiteY3" fmla="*/ 876300 h 1282700"/>
              <a:gd name="connsiteX4" fmla="*/ 0 w 1866900"/>
              <a:gd name="connsiteY4" fmla="*/ 660400 h 1282700"/>
              <a:gd name="connsiteX5" fmla="*/ 50800 w 1866900"/>
              <a:gd name="connsiteY5" fmla="*/ 431800 h 1282700"/>
              <a:gd name="connsiteX6" fmla="*/ 25400 w 1866900"/>
              <a:gd name="connsiteY6" fmla="*/ 355600 h 1282700"/>
              <a:gd name="connsiteX7" fmla="*/ 139700 w 1866900"/>
              <a:gd name="connsiteY7" fmla="*/ 279400 h 1282700"/>
              <a:gd name="connsiteX8" fmla="*/ 355600 w 1866900"/>
              <a:gd name="connsiteY8" fmla="*/ 241300 h 1282700"/>
              <a:gd name="connsiteX9" fmla="*/ 495300 w 1866900"/>
              <a:gd name="connsiteY9" fmla="*/ 101600 h 1282700"/>
              <a:gd name="connsiteX10" fmla="*/ 787400 w 1866900"/>
              <a:gd name="connsiteY10" fmla="*/ 88900 h 1282700"/>
              <a:gd name="connsiteX11" fmla="*/ 914400 w 1866900"/>
              <a:gd name="connsiteY11" fmla="*/ 63500 h 1282700"/>
              <a:gd name="connsiteX12" fmla="*/ 1193800 w 1866900"/>
              <a:gd name="connsiteY12" fmla="*/ 0 h 1282700"/>
              <a:gd name="connsiteX13" fmla="*/ 1358900 w 1866900"/>
              <a:gd name="connsiteY13" fmla="*/ 114300 h 1282700"/>
              <a:gd name="connsiteX14" fmla="*/ 1574800 w 1866900"/>
              <a:gd name="connsiteY14" fmla="*/ 101600 h 1282700"/>
              <a:gd name="connsiteX15" fmla="*/ 1765300 w 1866900"/>
              <a:gd name="connsiteY15" fmla="*/ 165100 h 1282700"/>
              <a:gd name="connsiteX16" fmla="*/ 1866900 w 1866900"/>
              <a:gd name="connsiteY16" fmla="*/ 228600 h 1282700"/>
              <a:gd name="connsiteX17" fmla="*/ 1854200 w 1866900"/>
              <a:gd name="connsiteY17" fmla="*/ 381000 h 1282700"/>
              <a:gd name="connsiteX18" fmla="*/ 1841500 w 1866900"/>
              <a:gd name="connsiteY18" fmla="*/ 495300 h 1282700"/>
              <a:gd name="connsiteX19" fmla="*/ 1790700 w 1866900"/>
              <a:gd name="connsiteY19" fmla="*/ 584200 h 1282700"/>
              <a:gd name="connsiteX20" fmla="*/ 1765300 w 1866900"/>
              <a:gd name="connsiteY20" fmla="*/ 609600 h 1282700"/>
              <a:gd name="connsiteX21" fmla="*/ 1676400 w 1866900"/>
              <a:gd name="connsiteY21" fmla="*/ 914400 h 1282700"/>
              <a:gd name="connsiteX22" fmla="*/ 1447800 w 1866900"/>
              <a:gd name="connsiteY22" fmla="*/ 1066800 h 1282700"/>
              <a:gd name="connsiteX23" fmla="*/ 1219200 w 1866900"/>
              <a:gd name="connsiteY23" fmla="*/ 1219200 h 1282700"/>
              <a:gd name="connsiteX24" fmla="*/ 927100 w 1866900"/>
              <a:gd name="connsiteY24" fmla="*/ 1257300 h 1282700"/>
              <a:gd name="connsiteX0" fmla="*/ 1358900 w 1866900"/>
              <a:gd name="connsiteY0" fmla="*/ 1130300 h 1282700"/>
              <a:gd name="connsiteX1" fmla="*/ 977900 w 1866900"/>
              <a:gd name="connsiteY1" fmla="*/ 1282700 h 1282700"/>
              <a:gd name="connsiteX2" fmla="*/ 381000 w 1866900"/>
              <a:gd name="connsiteY2" fmla="*/ 1155700 h 1282700"/>
              <a:gd name="connsiteX3" fmla="*/ 127000 w 1866900"/>
              <a:gd name="connsiteY3" fmla="*/ 876300 h 1282700"/>
              <a:gd name="connsiteX4" fmla="*/ 0 w 1866900"/>
              <a:gd name="connsiteY4" fmla="*/ 660400 h 1282700"/>
              <a:gd name="connsiteX5" fmla="*/ 50800 w 1866900"/>
              <a:gd name="connsiteY5" fmla="*/ 431800 h 1282700"/>
              <a:gd name="connsiteX6" fmla="*/ 25400 w 1866900"/>
              <a:gd name="connsiteY6" fmla="*/ 355600 h 1282700"/>
              <a:gd name="connsiteX7" fmla="*/ 139700 w 1866900"/>
              <a:gd name="connsiteY7" fmla="*/ 279400 h 1282700"/>
              <a:gd name="connsiteX8" fmla="*/ 355600 w 1866900"/>
              <a:gd name="connsiteY8" fmla="*/ 241300 h 1282700"/>
              <a:gd name="connsiteX9" fmla="*/ 495300 w 1866900"/>
              <a:gd name="connsiteY9" fmla="*/ 101600 h 1282700"/>
              <a:gd name="connsiteX10" fmla="*/ 787400 w 1866900"/>
              <a:gd name="connsiteY10" fmla="*/ 88900 h 1282700"/>
              <a:gd name="connsiteX11" fmla="*/ 914400 w 1866900"/>
              <a:gd name="connsiteY11" fmla="*/ 63500 h 1282700"/>
              <a:gd name="connsiteX12" fmla="*/ 1193800 w 1866900"/>
              <a:gd name="connsiteY12" fmla="*/ 0 h 1282700"/>
              <a:gd name="connsiteX13" fmla="*/ 1358900 w 1866900"/>
              <a:gd name="connsiteY13" fmla="*/ 114300 h 1282700"/>
              <a:gd name="connsiteX14" fmla="*/ 1574800 w 1866900"/>
              <a:gd name="connsiteY14" fmla="*/ 101600 h 1282700"/>
              <a:gd name="connsiteX15" fmla="*/ 1765300 w 1866900"/>
              <a:gd name="connsiteY15" fmla="*/ 165100 h 1282700"/>
              <a:gd name="connsiteX16" fmla="*/ 1866900 w 1866900"/>
              <a:gd name="connsiteY16" fmla="*/ 228600 h 1282700"/>
              <a:gd name="connsiteX17" fmla="*/ 1854200 w 1866900"/>
              <a:gd name="connsiteY17" fmla="*/ 381000 h 1282700"/>
              <a:gd name="connsiteX18" fmla="*/ 1841500 w 1866900"/>
              <a:gd name="connsiteY18" fmla="*/ 495300 h 1282700"/>
              <a:gd name="connsiteX19" fmla="*/ 1790700 w 1866900"/>
              <a:gd name="connsiteY19" fmla="*/ 584200 h 1282700"/>
              <a:gd name="connsiteX20" fmla="*/ 1765300 w 1866900"/>
              <a:gd name="connsiteY20" fmla="*/ 609600 h 1282700"/>
              <a:gd name="connsiteX21" fmla="*/ 1676400 w 1866900"/>
              <a:gd name="connsiteY21" fmla="*/ 914400 h 1282700"/>
              <a:gd name="connsiteX22" fmla="*/ 1447800 w 1866900"/>
              <a:gd name="connsiteY22" fmla="*/ 1066800 h 1282700"/>
              <a:gd name="connsiteX23" fmla="*/ 1219200 w 1866900"/>
              <a:gd name="connsiteY23" fmla="*/ 1219200 h 1282700"/>
              <a:gd name="connsiteX0" fmla="*/ 1358900 w 1866900"/>
              <a:gd name="connsiteY0" fmla="*/ 1130300 h 1282700"/>
              <a:gd name="connsiteX1" fmla="*/ 977900 w 1866900"/>
              <a:gd name="connsiteY1" fmla="*/ 1282700 h 1282700"/>
              <a:gd name="connsiteX2" fmla="*/ 381000 w 1866900"/>
              <a:gd name="connsiteY2" fmla="*/ 1155700 h 1282700"/>
              <a:gd name="connsiteX3" fmla="*/ 127000 w 1866900"/>
              <a:gd name="connsiteY3" fmla="*/ 876300 h 1282700"/>
              <a:gd name="connsiteX4" fmla="*/ 0 w 1866900"/>
              <a:gd name="connsiteY4" fmla="*/ 660400 h 1282700"/>
              <a:gd name="connsiteX5" fmla="*/ 50800 w 1866900"/>
              <a:gd name="connsiteY5" fmla="*/ 431800 h 1282700"/>
              <a:gd name="connsiteX6" fmla="*/ 25400 w 1866900"/>
              <a:gd name="connsiteY6" fmla="*/ 355600 h 1282700"/>
              <a:gd name="connsiteX7" fmla="*/ 139700 w 1866900"/>
              <a:gd name="connsiteY7" fmla="*/ 279400 h 1282700"/>
              <a:gd name="connsiteX8" fmla="*/ 355600 w 1866900"/>
              <a:gd name="connsiteY8" fmla="*/ 241300 h 1282700"/>
              <a:gd name="connsiteX9" fmla="*/ 495300 w 1866900"/>
              <a:gd name="connsiteY9" fmla="*/ 101600 h 1282700"/>
              <a:gd name="connsiteX10" fmla="*/ 787400 w 1866900"/>
              <a:gd name="connsiteY10" fmla="*/ 88900 h 1282700"/>
              <a:gd name="connsiteX11" fmla="*/ 914400 w 1866900"/>
              <a:gd name="connsiteY11" fmla="*/ 63500 h 1282700"/>
              <a:gd name="connsiteX12" fmla="*/ 1193800 w 1866900"/>
              <a:gd name="connsiteY12" fmla="*/ 0 h 1282700"/>
              <a:gd name="connsiteX13" fmla="*/ 1358900 w 1866900"/>
              <a:gd name="connsiteY13" fmla="*/ 114300 h 1282700"/>
              <a:gd name="connsiteX14" fmla="*/ 1574800 w 1866900"/>
              <a:gd name="connsiteY14" fmla="*/ 101600 h 1282700"/>
              <a:gd name="connsiteX15" fmla="*/ 1765300 w 1866900"/>
              <a:gd name="connsiteY15" fmla="*/ 165100 h 1282700"/>
              <a:gd name="connsiteX16" fmla="*/ 1866900 w 1866900"/>
              <a:gd name="connsiteY16" fmla="*/ 228600 h 1282700"/>
              <a:gd name="connsiteX17" fmla="*/ 1854200 w 1866900"/>
              <a:gd name="connsiteY17" fmla="*/ 381000 h 1282700"/>
              <a:gd name="connsiteX18" fmla="*/ 1841500 w 1866900"/>
              <a:gd name="connsiteY18" fmla="*/ 495300 h 1282700"/>
              <a:gd name="connsiteX19" fmla="*/ 1790700 w 1866900"/>
              <a:gd name="connsiteY19" fmla="*/ 584200 h 1282700"/>
              <a:gd name="connsiteX20" fmla="*/ 1765300 w 1866900"/>
              <a:gd name="connsiteY20" fmla="*/ 609600 h 1282700"/>
              <a:gd name="connsiteX21" fmla="*/ 1676400 w 1866900"/>
              <a:gd name="connsiteY21" fmla="*/ 914400 h 1282700"/>
              <a:gd name="connsiteX22" fmla="*/ 1447800 w 1866900"/>
              <a:gd name="connsiteY22" fmla="*/ 1066800 h 1282700"/>
              <a:gd name="connsiteX0" fmla="*/ 1358900 w 1866900"/>
              <a:gd name="connsiteY0" fmla="*/ 1130300 h 1282700"/>
              <a:gd name="connsiteX1" fmla="*/ 977900 w 1866900"/>
              <a:gd name="connsiteY1" fmla="*/ 1282700 h 1282700"/>
              <a:gd name="connsiteX2" fmla="*/ 381000 w 1866900"/>
              <a:gd name="connsiteY2" fmla="*/ 1155700 h 1282700"/>
              <a:gd name="connsiteX3" fmla="*/ 127000 w 1866900"/>
              <a:gd name="connsiteY3" fmla="*/ 876300 h 1282700"/>
              <a:gd name="connsiteX4" fmla="*/ 0 w 1866900"/>
              <a:gd name="connsiteY4" fmla="*/ 660400 h 1282700"/>
              <a:gd name="connsiteX5" fmla="*/ 50800 w 1866900"/>
              <a:gd name="connsiteY5" fmla="*/ 431800 h 1282700"/>
              <a:gd name="connsiteX6" fmla="*/ 25400 w 1866900"/>
              <a:gd name="connsiteY6" fmla="*/ 355600 h 1282700"/>
              <a:gd name="connsiteX7" fmla="*/ 139700 w 1866900"/>
              <a:gd name="connsiteY7" fmla="*/ 279400 h 1282700"/>
              <a:gd name="connsiteX8" fmla="*/ 355600 w 1866900"/>
              <a:gd name="connsiteY8" fmla="*/ 241300 h 1282700"/>
              <a:gd name="connsiteX9" fmla="*/ 495300 w 1866900"/>
              <a:gd name="connsiteY9" fmla="*/ 101600 h 1282700"/>
              <a:gd name="connsiteX10" fmla="*/ 787400 w 1866900"/>
              <a:gd name="connsiteY10" fmla="*/ 88900 h 1282700"/>
              <a:gd name="connsiteX11" fmla="*/ 914400 w 1866900"/>
              <a:gd name="connsiteY11" fmla="*/ 63500 h 1282700"/>
              <a:gd name="connsiteX12" fmla="*/ 1193800 w 1866900"/>
              <a:gd name="connsiteY12" fmla="*/ 0 h 1282700"/>
              <a:gd name="connsiteX13" fmla="*/ 1358900 w 1866900"/>
              <a:gd name="connsiteY13" fmla="*/ 114300 h 1282700"/>
              <a:gd name="connsiteX14" fmla="*/ 1574800 w 1866900"/>
              <a:gd name="connsiteY14" fmla="*/ 101600 h 1282700"/>
              <a:gd name="connsiteX15" fmla="*/ 1765300 w 1866900"/>
              <a:gd name="connsiteY15" fmla="*/ 165100 h 1282700"/>
              <a:gd name="connsiteX16" fmla="*/ 1866900 w 1866900"/>
              <a:gd name="connsiteY16" fmla="*/ 228600 h 1282700"/>
              <a:gd name="connsiteX17" fmla="*/ 1854200 w 1866900"/>
              <a:gd name="connsiteY17" fmla="*/ 381000 h 1282700"/>
              <a:gd name="connsiteX18" fmla="*/ 1841500 w 1866900"/>
              <a:gd name="connsiteY18" fmla="*/ 495300 h 1282700"/>
              <a:gd name="connsiteX19" fmla="*/ 1790700 w 1866900"/>
              <a:gd name="connsiteY19" fmla="*/ 584200 h 1282700"/>
              <a:gd name="connsiteX20" fmla="*/ 1765300 w 1866900"/>
              <a:gd name="connsiteY20" fmla="*/ 609600 h 1282700"/>
              <a:gd name="connsiteX21" fmla="*/ 1676400 w 1866900"/>
              <a:gd name="connsiteY21" fmla="*/ 914400 h 1282700"/>
              <a:gd name="connsiteX22" fmla="*/ 1447800 w 1866900"/>
              <a:gd name="connsiteY22" fmla="*/ 1066800 h 1282700"/>
              <a:gd name="connsiteX23" fmla="*/ 1358900 w 1866900"/>
              <a:gd name="connsiteY23" fmla="*/ 1130300 h 1282700"/>
              <a:gd name="connsiteX0" fmla="*/ 1358900 w 1854200"/>
              <a:gd name="connsiteY0" fmla="*/ 1130300 h 1282700"/>
              <a:gd name="connsiteX1" fmla="*/ 977900 w 1854200"/>
              <a:gd name="connsiteY1" fmla="*/ 1282700 h 1282700"/>
              <a:gd name="connsiteX2" fmla="*/ 381000 w 1854200"/>
              <a:gd name="connsiteY2" fmla="*/ 1155700 h 1282700"/>
              <a:gd name="connsiteX3" fmla="*/ 127000 w 1854200"/>
              <a:gd name="connsiteY3" fmla="*/ 876300 h 1282700"/>
              <a:gd name="connsiteX4" fmla="*/ 0 w 1854200"/>
              <a:gd name="connsiteY4" fmla="*/ 660400 h 1282700"/>
              <a:gd name="connsiteX5" fmla="*/ 50800 w 1854200"/>
              <a:gd name="connsiteY5" fmla="*/ 431800 h 1282700"/>
              <a:gd name="connsiteX6" fmla="*/ 25400 w 1854200"/>
              <a:gd name="connsiteY6" fmla="*/ 355600 h 1282700"/>
              <a:gd name="connsiteX7" fmla="*/ 139700 w 1854200"/>
              <a:gd name="connsiteY7" fmla="*/ 279400 h 1282700"/>
              <a:gd name="connsiteX8" fmla="*/ 355600 w 1854200"/>
              <a:gd name="connsiteY8" fmla="*/ 241300 h 1282700"/>
              <a:gd name="connsiteX9" fmla="*/ 495300 w 1854200"/>
              <a:gd name="connsiteY9" fmla="*/ 101600 h 1282700"/>
              <a:gd name="connsiteX10" fmla="*/ 787400 w 1854200"/>
              <a:gd name="connsiteY10" fmla="*/ 88900 h 1282700"/>
              <a:gd name="connsiteX11" fmla="*/ 914400 w 1854200"/>
              <a:gd name="connsiteY11" fmla="*/ 63500 h 1282700"/>
              <a:gd name="connsiteX12" fmla="*/ 1193800 w 1854200"/>
              <a:gd name="connsiteY12" fmla="*/ 0 h 1282700"/>
              <a:gd name="connsiteX13" fmla="*/ 1358900 w 1854200"/>
              <a:gd name="connsiteY13" fmla="*/ 114300 h 1282700"/>
              <a:gd name="connsiteX14" fmla="*/ 1574800 w 1854200"/>
              <a:gd name="connsiteY14" fmla="*/ 101600 h 1282700"/>
              <a:gd name="connsiteX15" fmla="*/ 1765300 w 1854200"/>
              <a:gd name="connsiteY15" fmla="*/ 165100 h 1282700"/>
              <a:gd name="connsiteX16" fmla="*/ 1679613 w 1854200"/>
              <a:gd name="connsiteY16" fmla="*/ 305718 h 1282700"/>
              <a:gd name="connsiteX17" fmla="*/ 1854200 w 1854200"/>
              <a:gd name="connsiteY17" fmla="*/ 381000 h 1282700"/>
              <a:gd name="connsiteX18" fmla="*/ 1841500 w 1854200"/>
              <a:gd name="connsiteY18" fmla="*/ 495300 h 1282700"/>
              <a:gd name="connsiteX19" fmla="*/ 1790700 w 1854200"/>
              <a:gd name="connsiteY19" fmla="*/ 584200 h 1282700"/>
              <a:gd name="connsiteX20" fmla="*/ 1765300 w 1854200"/>
              <a:gd name="connsiteY20" fmla="*/ 609600 h 1282700"/>
              <a:gd name="connsiteX21" fmla="*/ 1676400 w 1854200"/>
              <a:gd name="connsiteY21" fmla="*/ 914400 h 1282700"/>
              <a:gd name="connsiteX22" fmla="*/ 1447800 w 1854200"/>
              <a:gd name="connsiteY22" fmla="*/ 1066800 h 1282700"/>
              <a:gd name="connsiteX23" fmla="*/ 1358900 w 1854200"/>
              <a:gd name="connsiteY23" fmla="*/ 1130300 h 1282700"/>
              <a:gd name="connsiteX0" fmla="*/ 1358900 w 1854200"/>
              <a:gd name="connsiteY0" fmla="*/ 1130300 h 1282700"/>
              <a:gd name="connsiteX1" fmla="*/ 977900 w 1854200"/>
              <a:gd name="connsiteY1" fmla="*/ 1282700 h 1282700"/>
              <a:gd name="connsiteX2" fmla="*/ 381000 w 1854200"/>
              <a:gd name="connsiteY2" fmla="*/ 1155700 h 1282700"/>
              <a:gd name="connsiteX3" fmla="*/ 127000 w 1854200"/>
              <a:gd name="connsiteY3" fmla="*/ 876300 h 1282700"/>
              <a:gd name="connsiteX4" fmla="*/ 0 w 1854200"/>
              <a:gd name="connsiteY4" fmla="*/ 660400 h 1282700"/>
              <a:gd name="connsiteX5" fmla="*/ 50800 w 1854200"/>
              <a:gd name="connsiteY5" fmla="*/ 431800 h 1282700"/>
              <a:gd name="connsiteX6" fmla="*/ 25400 w 1854200"/>
              <a:gd name="connsiteY6" fmla="*/ 355600 h 1282700"/>
              <a:gd name="connsiteX7" fmla="*/ 139700 w 1854200"/>
              <a:gd name="connsiteY7" fmla="*/ 279400 h 1282700"/>
              <a:gd name="connsiteX8" fmla="*/ 355600 w 1854200"/>
              <a:gd name="connsiteY8" fmla="*/ 241300 h 1282700"/>
              <a:gd name="connsiteX9" fmla="*/ 495300 w 1854200"/>
              <a:gd name="connsiteY9" fmla="*/ 101600 h 1282700"/>
              <a:gd name="connsiteX10" fmla="*/ 787400 w 1854200"/>
              <a:gd name="connsiteY10" fmla="*/ 88900 h 1282700"/>
              <a:gd name="connsiteX11" fmla="*/ 914400 w 1854200"/>
              <a:gd name="connsiteY11" fmla="*/ 63500 h 1282700"/>
              <a:gd name="connsiteX12" fmla="*/ 1193800 w 1854200"/>
              <a:gd name="connsiteY12" fmla="*/ 0 h 1282700"/>
              <a:gd name="connsiteX13" fmla="*/ 1358900 w 1854200"/>
              <a:gd name="connsiteY13" fmla="*/ 114300 h 1282700"/>
              <a:gd name="connsiteX14" fmla="*/ 1574800 w 1854200"/>
              <a:gd name="connsiteY14" fmla="*/ 101600 h 1282700"/>
              <a:gd name="connsiteX15" fmla="*/ 1589030 w 1854200"/>
              <a:gd name="connsiteY15" fmla="*/ 176117 h 1282700"/>
              <a:gd name="connsiteX16" fmla="*/ 1679613 w 1854200"/>
              <a:gd name="connsiteY16" fmla="*/ 305718 h 1282700"/>
              <a:gd name="connsiteX17" fmla="*/ 1854200 w 1854200"/>
              <a:gd name="connsiteY17" fmla="*/ 381000 h 1282700"/>
              <a:gd name="connsiteX18" fmla="*/ 1841500 w 1854200"/>
              <a:gd name="connsiteY18" fmla="*/ 495300 h 1282700"/>
              <a:gd name="connsiteX19" fmla="*/ 1790700 w 1854200"/>
              <a:gd name="connsiteY19" fmla="*/ 584200 h 1282700"/>
              <a:gd name="connsiteX20" fmla="*/ 1765300 w 1854200"/>
              <a:gd name="connsiteY20" fmla="*/ 609600 h 1282700"/>
              <a:gd name="connsiteX21" fmla="*/ 1676400 w 1854200"/>
              <a:gd name="connsiteY21" fmla="*/ 914400 h 1282700"/>
              <a:gd name="connsiteX22" fmla="*/ 1447800 w 1854200"/>
              <a:gd name="connsiteY22" fmla="*/ 1066800 h 1282700"/>
              <a:gd name="connsiteX23" fmla="*/ 1358900 w 1854200"/>
              <a:gd name="connsiteY23" fmla="*/ 1130300 h 1282700"/>
              <a:gd name="connsiteX0" fmla="*/ 1358900 w 1854200"/>
              <a:gd name="connsiteY0" fmla="*/ 1130300 h 1627748"/>
              <a:gd name="connsiteX1" fmla="*/ 977900 w 1854200"/>
              <a:gd name="connsiteY1" fmla="*/ 1282700 h 1627748"/>
              <a:gd name="connsiteX2" fmla="*/ 221230 w 1854200"/>
              <a:gd name="connsiteY2" fmla="*/ 1627748 h 1627748"/>
              <a:gd name="connsiteX3" fmla="*/ 127000 w 1854200"/>
              <a:gd name="connsiteY3" fmla="*/ 876300 h 1627748"/>
              <a:gd name="connsiteX4" fmla="*/ 0 w 1854200"/>
              <a:gd name="connsiteY4" fmla="*/ 660400 h 1627748"/>
              <a:gd name="connsiteX5" fmla="*/ 50800 w 1854200"/>
              <a:gd name="connsiteY5" fmla="*/ 431800 h 1627748"/>
              <a:gd name="connsiteX6" fmla="*/ 25400 w 1854200"/>
              <a:gd name="connsiteY6" fmla="*/ 355600 h 1627748"/>
              <a:gd name="connsiteX7" fmla="*/ 139700 w 1854200"/>
              <a:gd name="connsiteY7" fmla="*/ 279400 h 1627748"/>
              <a:gd name="connsiteX8" fmla="*/ 355600 w 1854200"/>
              <a:gd name="connsiteY8" fmla="*/ 241300 h 1627748"/>
              <a:gd name="connsiteX9" fmla="*/ 495300 w 1854200"/>
              <a:gd name="connsiteY9" fmla="*/ 101600 h 1627748"/>
              <a:gd name="connsiteX10" fmla="*/ 787400 w 1854200"/>
              <a:gd name="connsiteY10" fmla="*/ 88900 h 1627748"/>
              <a:gd name="connsiteX11" fmla="*/ 914400 w 1854200"/>
              <a:gd name="connsiteY11" fmla="*/ 63500 h 1627748"/>
              <a:gd name="connsiteX12" fmla="*/ 1193800 w 1854200"/>
              <a:gd name="connsiteY12" fmla="*/ 0 h 1627748"/>
              <a:gd name="connsiteX13" fmla="*/ 1358900 w 1854200"/>
              <a:gd name="connsiteY13" fmla="*/ 114300 h 1627748"/>
              <a:gd name="connsiteX14" fmla="*/ 1574800 w 1854200"/>
              <a:gd name="connsiteY14" fmla="*/ 101600 h 1627748"/>
              <a:gd name="connsiteX15" fmla="*/ 1589030 w 1854200"/>
              <a:gd name="connsiteY15" fmla="*/ 176117 h 1627748"/>
              <a:gd name="connsiteX16" fmla="*/ 1679613 w 1854200"/>
              <a:gd name="connsiteY16" fmla="*/ 305718 h 1627748"/>
              <a:gd name="connsiteX17" fmla="*/ 1854200 w 1854200"/>
              <a:gd name="connsiteY17" fmla="*/ 381000 h 1627748"/>
              <a:gd name="connsiteX18" fmla="*/ 1841500 w 1854200"/>
              <a:gd name="connsiteY18" fmla="*/ 495300 h 1627748"/>
              <a:gd name="connsiteX19" fmla="*/ 1790700 w 1854200"/>
              <a:gd name="connsiteY19" fmla="*/ 584200 h 1627748"/>
              <a:gd name="connsiteX20" fmla="*/ 1765300 w 1854200"/>
              <a:gd name="connsiteY20" fmla="*/ 609600 h 1627748"/>
              <a:gd name="connsiteX21" fmla="*/ 1676400 w 1854200"/>
              <a:gd name="connsiteY21" fmla="*/ 914400 h 1627748"/>
              <a:gd name="connsiteX22" fmla="*/ 1447800 w 1854200"/>
              <a:gd name="connsiteY22" fmla="*/ 1066800 h 1627748"/>
              <a:gd name="connsiteX23" fmla="*/ 1358900 w 1854200"/>
              <a:gd name="connsiteY23" fmla="*/ 1130300 h 1627748"/>
              <a:gd name="connsiteX0" fmla="*/ 1478817 w 1974117"/>
              <a:gd name="connsiteY0" fmla="*/ 1130300 h 1627748"/>
              <a:gd name="connsiteX1" fmla="*/ 1097817 w 1974117"/>
              <a:gd name="connsiteY1" fmla="*/ 1282700 h 1627748"/>
              <a:gd name="connsiteX2" fmla="*/ 341147 w 1974117"/>
              <a:gd name="connsiteY2" fmla="*/ 1627748 h 1627748"/>
              <a:gd name="connsiteX3" fmla="*/ 0 w 1974117"/>
              <a:gd name="connsiteY3" fmla="*/ 1384659 h 1627748"/>
              <a:gd name="connsiteX4" fmla="*/ 119917 w 1974117"/>
              <a:gd name="connsiteY4" fmla="*/ 660400 h 1627748"/>
              <a:gd name="connsiteX5" fmla="*/ 170717 w 1974117"/>
              <a:gd name="connsiteY5" fmla="*/ 431800 h 1627748"/>
              <a:gd name="connsiteX6" fmla="*/ 145317 w 1974117"/>
              <a:gd name="connsiteY6" fmla="*/ 355600 h 1627748"/>
              <a:gd name="connsiteX7" fmla="*/ 259617 w 1974117"/>
              <a:gd name="connsiteY7" fmla="*/ 279400 h 1627748"/>
              <a:gd name="connsiteX8" fmla="*/ 475517 w 1974117"/>
              <a:gd name="connsiteY8" fmla="*/ 241300 h 1627748"/>
              <a:gd name="connsiteX9" fmla="*/ 615217 w 1974117"/>
              <a:gd name="connsiteY9" fmla="*/ 101600 h 1627748"/>
              <a:gd name="connsiteX10" fmla="*/ 907317 w 1974117"/>
              <a:gd name="connsiteY10" fmla="*/ 88900 h 1627748"/>
              <a:gd name="connsiteX11" fmla="*/ 1034317 w 1974117"/>
              <a:gd name="connsiteY11" fmla="*/ 63500 h 1627748"/>
              <a:gd name="connsiteX12" fmla="*/ 1313717 w 1974117"/>
              <a:gd name="connsiteY12" fmla="*/ 0 h 1627748"/>
              <a:gd name="connsiteX13" fmla="*/ 1478817 w 1974117"/>
              <a:gd name="connsiteY13" fmla="*/ 114300 h 1627748"/>
              <a:gd name="connsiteX14" fmla="*/ 1694717 w 1974117"/>
              <a:gd name="connsiteY14" fmla="*/ 101600 h 1627748"/>
              <a:gd name="connsiteX15" fmla="*/ 1708947 w 1974117"/>
              <a:gd name="connsiteY15" fmla="*/ 176117 h 1627748"/>
              <a:gd name="connsiteX16" fmla="*/ 1799530 w 1974117"/>
              <a:gd name="connsiteY16" fmla="*/ 305718 h 1627748"/>
              <a:gd name="connsiteX17" fmla="*/ 1974117 w 1974117"/>
              <a:gd name="connsiteY17" fmla="*/ 381000 h 1627748"/>
              <a:gd name="connsiteX18" fmla="*/ 1961417 w 1974117"/>
              <a:gd name="connsiteY18" fmla="*/ 495300 h 1627748"/>
              <a:gd name="connsiteX19" fmla="*/ 1910617 w 1974117"/>
              <a:gd name="connsiteY19" fmla="*/ 584200 h 1627748"/>
              <a:gd name="connsiteX20" fmla="*/ 1885217 w 1974117"/>
              <a:gd name="connsiteY20" fmla="*/ 609600 h 1627748"/>
              <a:gd name="connsiteX21" fmla="*/ 1796317 w 1974117"/>
              <a:gd name="connsiteY21" fmla="*/ 914400 h 1627748"/>
              <a:gd name="connsiteX22" fmla="*/ 1567717 w 1974117"/>
              <a:gd name="connsiteY22" fmla="*/ 1066800 h 1627748"/>
              <a:gd name="connsiteX23" fmla="*/ 1478817 w 1974117"/>
              <a:gd name="connsiteY23" fmla="*/ 1130300 h 1627748"/>
              <a:gd name="connsiteX0" fmla="*/ 1540457 w 2035757"/>
              <a:gd name="connsiteY0" fmla="*/ 1130300 h 1627748"/>
              <a:gd name="connsiteX1" fmla="*/ 1159457 w 2035757"/>
              <a:gd name="connsiteY1" fmla="*/ 1282700 h 1627748"/>
              <a:gd name="connsiteX2" fmla="*/ 402787 w 2035757"/>
              <a:gd name="connsiteY2" fmla="*/ 1627748 h 1627748"/>
              <a:gd name="connsiteX3" fmla="*/ 61640 w 2035757"/>
              <a:gd name="connsiteY3" fmla="*/ 1384659 h 1627748"/>
              <a:gd name="connsiteX4" fmla="*/ 0 w 2035757"/>
              <a:gd name="connsiteY4" fmla="*/ 987203 h 1627748"/>
              <a:gd name="connsiteX5" fmla="*/ 232357 w 2035757"/>
              <a:gd name="connsiteY5" fmla="*/ 431800 h 1627748"/>
              <a:gd name="connsiteX6" fmla="*/ 206957 w 2035757"/>
              <a:gd name="connsiteY6" fmla="*/ 355600 h 1627748"/>
              <a:gd name="connsiteX7" fmla="*/ 321257 w 2035757"/>
              <a:gd name="connsiteY7" fmla="*/ 279400 h 1627748"/>
              <a:gd name="connsiteX8" fmla="*/ 537157 w 2035757"/>
              <a:gd name="connsiteY8" fmla="*/ 241300 h 1627748"/>
              <a:gd name="connsiteX9" fmla="*/ 676857 w 2035757"/>
              <a:gd name="connsiteY9" fmla="*/ 101600 h 1627748"/>
              <a:gd name="connsiteX10" fmla="*/ 968957 w 2035757"/>
              <a:gd name="connsiteY10" fmla="*/ 88900 h 1627748"/>
              <a:gd name="connsiteX11" fmla="*/ 1095957 w 2035757"/>
              <a:gd name="connsiteY11" fmla="*/ 63500 h 1627748"/>
              <a:gd name="connsiteX12" fmla="*/ 1375357 w 2035757"/>
              <a:gd name="connsiteY12" fmla="*/ 0 h 1627748"/>
              <a:gd name="connsiteX13" fmla="*/ 1540457 w 2035757"/>
              <a:gd name="connsiteY13" fmla="*/ 114300 h 1627748"/>
              <a:gd name="connsiteX14" fmla="*/ 1756357 w 2035757"/>
              <a:gd name="connsiteY14" fmla="*/ 101600 h 1627748"/>
              <a:gd name="connsiteX15" fmla="*/ 1770587 w 2035757"/>
              <a:gd name="connsiteY15" fmla="*/ 176117 h 1627748"/>
              <a:gd name="connsiteX16" fmla="*/ 1861170 w 2035757"/>
              <a:gd name="connsiteY16" fmla="*/ 305718 h 1627748"/>
              <a:gd name="connsiteX17" fmla="*/ 2035757 w 2035757"/>
              <a:gd name="connsiteY17" fmla="*/ 381000 h 1627748"/>
              <a:gd name="connsiteX18" fmla="*/ 2023057 w 2035757"/>
              <a:gd name="connsiteY18" fmla="*/ 495300 h 1627748"/>
              <a:gd name="connsiteX19" fmla="*/ 1972257 w 2035757"/>
              <a:gd name="connsiteY19" fmla="*/ 584200 h 1627748"/>
              <a:gd name="connsiteX20" fmla="*/ 1946857 w 2035757"/>
              <a:gd name="connsiteY20" fmla="*/ 609600 h 1627748"/>
              <a:gd name="connsiteX21" fmla="*/ 1857957 w 2035757"/>
              <a:gd name="connsiteY21" fmla="*/ 914400 h 1627748"/>
              <a:gd name="connsiteX22" fmla="*/ 1629357 w 2035757"/>
              <a:gd name="connsiteY22" fmla="*/ 1066800 h 1627748"/>
              <a:gd name="connsiteX23" fmla="*/ 1540457 w 2035757"/>
              <a:gd name="connsiteY23" fmla="*/ 1130300 h 1627748"/>
              <a:gd name="connsiteX0" fmla="*/ 1540457 w 2035757"/>
              <a:gd name="connsiteY0" fmla="*/ 1130300 h 1627748"/>
              <a:gd name="connsiteX1" fmla="*/ 1159457 w 2035757"/>
              <a:gd name="connsiteY1" fmla="*/ 1282700 h 1627748"/>
              <a:gd name="connsiteX2" fmla="*/ 402787 w 2035757"/>
              <a:gd name="connsiteY2" fmla="*/ 1627748 h 1627748"/>
              <a:gd name="connsiteX3" fmla="*/ 61640 w 2035757"/>
              <a:gd name="connsiteY3" fmla="*/ 1384659 h 1627748"/>
              <a:gd name="connsiteX4" fmla="*/ 0 w 2035757"/>
              <a:gd name="connsiteY4" fmla="*/ 987203 h 1627748"/>
              <a:gd name="connsiteX5" fmla="*/ 116160 w 2035757"/>
              <a:gd name="connsiteY5" fmla="*/ 656931 h 1627748"/>
              <a:gd name="connsiteX6" fmla="*/ 206957 w 2035757"/>
              <a:gd name="connsiteY6" fmla="*/ 355600 h 1627748"/>
              <a:gd name="connsiteX7" fmla="*/ 321257 w 2035757"/>
              <a:gd name="connsiteY7" fmla="*/ 279400 h 1627748"/>
              <a:gd name="connsiteX8" fmla="*/ 537157 w 2035757"/>
              <a:gd name="connsiteY8" fmla="*/ 241300 h 1627748"/>
              <a:gd name="connsiteX9" fmla="*/ 676857 w 2035757"/>
              <a:gd name="connsiteY9" fmla="*/ 101600 h 1627748"/>
              <a:gd name="connsiteX10" fmla="*/ 968957 w 2035757"/>
              <a:gd name="connsiteY10" fmla="*/ 88900 h 1627748"/>
              <a:gd name="connsiteX11" fmla="*/ 1095957 w 2035757"/>
              <a:gd name="connsiteY11" fmla="*/ 63500 h 1627748"/>
              <a:gd name="connsiteX12" fmla="*/ 1375357 w 2035757"/>
              <a:gd name="connsiteY12" fmla="*/ 0 h 1627748"/>
              <a:gd name="connsiteX13" fmla="*/ 1540457 w 2035757"/>
              <a:gd name="connsiteY13" fmla="*/ 114300 h 1627748"/>
              <a:gd name="connsiteX14" fmla="*/ 1756357 w 2035757"/>
              <a:gd name="connsiteY14" fmla="*/ 101600 h 1627748"/>
              <a:gd name="connsiteX15" fmla="*/ 1770587 w 2035757"/>
              <a:gd name="connsiteY15" fmla="*/ 176117 h 1627748"/>
              <a:gd name="connsiteX16" fmla="*/ 1861170 w 2035757"/>
              <a:gd name="connsiteY16" fmla="*/ 305718 h 1627748"/>
              <a:gd name="connsiteX17" fmla="*/ 2035757 w 2035757"/>
              <a:gd name="connsiteY17" fmla="*/ 381000 h 1627748"/>
              <a:gd name="connsiteX18" fmla="*/ 2023057 w 2035757"/>
              <a:gd name="connsiteY18" fmla="*/ 495300 h 1627748"/>
              <a:gd name="connsiteX19" fmla="*/ 1972257 w 2035757"/>
              <a:gd name="connsiteY19" fmla="*/ 584200 h 1627748"/>
              <a:gd name="connsiteX20" fmla="*/ 1946857 w 2035757"/>
              <a:gd name="connsiteY20" fmla="*/ 609600 h 1627748"/>
              <a:gd name="connsiteX21" fmla="*/ 1857957 w 2035757"/>
              <a:gd name="connsiteY21" fmla="*/ 914400 h 1627748"/>
              <a:gd name="connsiteX22" fmla="*/ 1629357 w 2035757"/>
              <a:gd name="connsiteY22" fmla="*/ 1066800 h 1627748"/>
              <a:gd name="connsiteX23" fmla="*/ 1540457 w 2035757"/>
              <a:gd name="connsiteY23" fmla="*/ 1130300 h 1627748"/>
              <a:gd name="connsiteX0" fmla="*/ 1540457 w 2035757"/>
              <a:gd name="connsiteY0" fmla="*/ 1130300 h 1627748"/>
              <a:gd name="connsiteX1" fmla="*/ 1159457 w 2035757"/>
              <a:gd name="connsiteY1" fmla="*/ 1282700 h 1627748"/>
              <a:gd name="connsiteX2" fmla="*/ 402787 w 2035757"/>
              <a:gd name="connsiteY2" fmla="*/ 1627748 h 1627748"/>
              <a:gd name="connsiteX3" fmla="*/ 61640 w 2035757"/>
              <a:gd name="connsiteY3" fmla="*/ 1384659 h 1627748"/>
              <a:gd name="connsiteX4" fmla="*/ 0 w 2035757"/>
              <a:gd name="connsiteY4" fmla="*/ 987203 h 1627748"/>
              <a:gd name="connsiteX5" fmla="*/ 116160 w 2035757"/>
              <a:gd name="connsiteY5" fmla="*/ 656931 h 1627748"/>
              <a:gd name="connsiteX6" fmla="*/ 250531 w 2035757"/>
              <a:gd name="connsiteY6" fmla="*/ 377387 h 1627748"/>
              <a:gd name="connsiteX7" fmla="*/ 321257 w 2035757"/>
              <a:gd name="connsiteY7" fmla="*/ 279400 h 1627748"/>
              <a:gd name="connsiteX8" fmla="*/ 537157 w 2035757"/>
              <a:gd name="connsiteY8" fmla="*/ 241300 h 1627748"/>
              <a:gd name="connsiteX9" fmla="*/ 676857 w 2035757"/>
              <a:gd name="connsiteY9" fmla="*/ 101600 h 1627748"/>
              <a:gd name="connsiteX10" fmla="*/ 968957 w 2035757"/>
              <a:gd name="connsiteY10" fmla="*/ 88900 h 1627748"/>
              <a:gd name="connsiteX11" fmla="*/ 1095957 w 2035757"/>
              <a:gd name="connsiteY11" fmla="*/ 63500 h 1627748"/>
              <a:gd name="connsiteX12" fmla="*/ 1375357 w 2035757"/>
              <a:gd name="connsiteY12" fmla="*/ 0 h 1627748"/>
              <a:gd name="connsiteX13" fmla="*/ 1540457 w 2035757"/>
              <a:gd name="connsiteY13" fmla="*/ 114300 h 1627748"/>
              <a:gd name="connsiteX14" fmla="*/ 1756357 w 2035757"/>
              <a:gd name="connsiteY14" fmla="*/ 101600 h 1627748"/>
              <a:gd name="connsiteX15" fmla="*/ 1770587 w 2035757"/>
              <a:gd name="connsiteY15" fmla="*/ 176117 h 1627748"/>
              <a:gd name="connsiteX16" fmla="*/ 1861170 w 2035757"/>
              <a:gd name="connsiteY16" fmla="*/ 305718 h 1627748"/>
              <a:gd name="connsiteX17" fmla="*/ 2035757 w 2035757"/>
              <a:gd name="connsiteY17" fmla="*/ 381000 h 1627748"/>
              <a:gd name="connsiteX18" fmla="*/ 2023057 w 2035757"/>
              <a:gd name="connsiteY18" fmla="*/ 495300 h 1627748"/>
              <a:gd name="connsiteX19" fmla="*/ 1972257 w 2035757"/>
              <a:gd name="connsiteY19" fmla="*/ 584200 h 1627748"/>
              <a:gd name="connsiteX20" fmla="*/ 1946857 w 2035757"/>
              <a:gd name="connsiteY20" fmla="*/ 609600 h 1627748"/>
              <a:gd name="connsiteX21" fmla="*/ 1857957 w 2035757"/>
              <a:gd name="connsiteY21" fmla="*/ 914400 h 1627748"/>
              <a:gd name="connsiteX22" fmla="*/ 1629357 w 2035757"/>
              <a:gd name="connsiteY22" fmla="*/ 1066800 h 1627748"/>
              <a:gd name="connsiteX23" fmla="*/ 1540457 w 2035757"/>
              <a:gd name="connsiteY23" fmla="*/ 1130300 h 1627748"/>
              <a:gd name="connsiteX0" fmla="*/ 1540457 w 2035757"/>
              <a:gd name="connsiteY0" fmla="*/ 1130300 h 1732961"/>
              <a:gd name="connsiteX1" fmla="*/ 1224818 w 2035757"/>
              <a:gd name="connsiteY1" fmla="*/ 1732961 h 1732961"/>
              <a:gd name="connsiteX2" fmla="*/ 402787 w 2035757"/>
              <a:gd name="connsiteY2" fmla="*/ 1627748 h 1732961"/>
              <a:gd name="connsiteX3" fmla="*/ 61640 w 2035757"/>
              <a:gd name="connsiteY3" fmla="*/ 1384659 h 1732961"/>
              <a:gd name="connsiteX4" fmla="*/ 0 w 2035757"/>
              <a:gd name="connsiteY4" fmla="*/ 987203 h 1732961"/>
              <a:gd name="connsiteX5" fmla="*/ 116160 w 2035757"/>
              <a:gd name="connsiteY5" fmla="*/ 656931 h 1732961"/>
              <a:gd name="connsiteX6" fmla="*/ 250531 w 2035757"/>
              <a:gd name="connsiteY6" fmla="*/ 377387 h 1732961"/>
              <a:gd name="connsiteX7" fmla="*/ 321257 w 2035757"/>
              <a:gd name="connsiteY7" fmla="*/ 279400 h 1732961"/>
              <a:gd name="connsiteX8" fmla="*/ 537157 w 2035757"/>
              <a:gd name="connsiteY8" fmla="*/ 241300 h 1732961"/>
              <a:gd name="connsiteX9" fmla="*/ 676857 w 2035757"/>
              <a:gd name="connsiteY9" fmla="*/ 101600 h 1732961"/>
              <a:gd name="connsiteX10" fmla="*/ 968957 w 2035757"/>
              <a:gd name="connsiteY10" fmla="*/ 88900 h 1732961"/>
              <a:gd name="connsiteX11" fmla="*/ 1095957 w 2035757"/>
              <a:gd name="connsiteY11" fmla="*/ 63500 h 1732961"/>
              <a:gd name="connsiteX12" fmla="*/ 1375357 w 2035757"/>
              <a:gd name="connsiteY12" fmla="*/ 0 h 1732961"/>
              <a:gd name="connsiteX13" fmla="*/ 1540457 w 2035757"/>
              <a:gd name="connsiteY13" fmla="*/ 114300 h 1732961"/>
              <a:gd name="connsiteX14" fmla="*/ 1756357 w 2035757"/>
              <a:gd name="connsiteY14" fmla="*/ 101600 h 1732961"/>
              <a:gd name="connsiteX15" fmla="*/ 1770587 w 2035757"/>
              <a:gd name="connsiteY15" fmla="*/ 176117 h 1732961"/>
              <a:gd name="connsiteX16" fmla="*/ 1861170 w 2035757"/>
              <a:gd name="connsiteY16" fmla="*/ 305718 h 1732961"/>
              <a:gd name="connsiteX17" fmla="*/ 2035757 w 2035757"/>
              <a:gd name="connsiteY17" fmla="*/ 381000 h 1732961"/>
              <a:gd name="connsiteX18" fmla="*/ 2023057 w 2035757"/>
              <a:gd name="connsiteY18" fmla="*/ 495300 h 1732961"/>
              <a:gd name="connsiteX19" fmla="*/ 1972257 w 2035757"/>
              <a:gd name="connsiteY19" fmla="*/ 584200 h 1732961"/>
              <a:gd name="connsiteX20" fmla="*/ 1946857 w 2035757"/>
              <a:gd name="connsiteY20" fmla="*/ 609600 h 1732961"/>
              <a:gd name="connsiteX21" fmla="*/ 1857957 w 2035757"/>
              <a:gd name="connsiteY21" fmla="*/ 914400 h 1732961"/>
              <a:gd name="connsiteX22" fmla="*/ 1629357 w 2035757"/>
              <a:gd name="connsiteY22" fmla="*/ 1066800 h 1732961"/>
              <a:gd name="connsiteX23" fmla="*/ 1540457 w 2035757"/>
              <a:gd name="connsiteY23" fmla="*/ 1130300 h 1732961"/>
              <a:gd name="connsiteX0" fmla="*/ 1852735 w 2035757"/>
              <a:gd name="connsiteY0" fmla="*/ 1580561 h 1732961"/>
              <a:gd name="connsiteX1" fmla="*/ 1224818 w 2035757"/>
              <a:gd name="connsiteY1" fmla="*/ 1732961 h 1732961"/>
              <a:gd name="connsiteX2" fmla="*/ 402787 w 2035757"/>
              <a:gd name="connsiteY2" fmla="*/ 1627748 h 1732961"/>
              <a:gd name="connsiteX3" fmla="*/ 61640 w 2035757"/>
              <a:gd name="connsiteY3" fmla="*/ 1384659 h 1732961"/>
              <a:gd name="connsiteX4" fmla="*/ 0 w 2035757"/>
              <a:gd name="connsiteY4" fmla="*/ 987203 h 1732961"/>
              <a:gd name="connsiteX5" fmla="*/ 116160 w 2035757"/>
              <a:gd name="connsiteY5" fmla="*/ 656931 h 1732961"/>
              <a:gd name="connsiteX6" fmla="*/ 250531 w 2035757"/>
              <a:gd name="connsiteY6" fmla="*/ 377387 h 1732961"/>
              <a:gd name="connsiteX7" fmla="*/ 321257 w 2035757"/>
              <a:gd name="connsiteY7" fmla="*/ 279400 h 1732961"/>
              <a:gd name="connsiteX8" fmla="*/ 537157 w 2035757"/>
              <a:gd name="connsiteY8" fmla="*/ 241300 h 1732961"/>
              <a:gd name="connsiteX9" fmla="*/ 676857 w 2035757"/>
              <a:gd name="connsiteY9" fmla="*/ 101600 h 1732961"/>
              <a:gd name="connsiteX10" fmla="*/ 968957 w 2035757"/>
              <a:gd name="connsiteY10" fmla="*/ 88900 h 1732961"/>
              <a:gd name="connsiteX11" fmla="*/ 1095957 w 2035757"/>
              <a:gd name="connsiteY11" fmla="*/ 63500 h 1732961"/>
              <a:gd name="connsiteX12" fmla="*/ 1375357 w 2035757"/>
              <a:gd name="connsiteY12" fmla="*/ 0 h 1732961"/>
              <a:gd name="connsiteX13" fmla="*/ 1540457 w 2035757"/>
              <a:gd name="connsiteY13" fmla="*/ 114300 h 1732961"/>
              <a:gd name="connsiteX14" fmla="*/ 1756357 w 2035757"/>
              <a:gd name="connsiteY14" fmla="*/ 101600 h 1732961"/>
              <a:gd name="connsiteX15" fmla="*/ 1770587 w 2035757"/>
              <a:gd name="connsiteY15" fmla="*/ 176117 h 1732961"/>
              <a:gd name="connsiteX16" fmla="*/ 1861170 w 2035757"/>
              <a:gd name="connsiteY16" fmla="*/ 305718 h 1732961"/>
              <a:gd name="connsiteX17" fmla="*/ 2035757 w 2035757"/>
              <a:gd name="connsiteY17" fmla="*/ 381000 h 1732961"/>
              <a:gd name="connsiteX18" fmla="*/ 2023057 w 2035757"/>
              <a:gd name="connsiteY18" fmla="*/ 495300 h 1732961"/>
              <a:gd name="connsiteX19" fmla="*/ 1972257 w 2035757"/>
              <a:gd name="connsiteY19" fmla="*/ 584200 h 1732961"/>
              <a:gd name="connsiteX20" fmla="*/ 1946857 w 2035757"/>
              <a:gd name="connsiteY20" fmla="*/ 609600 h 1732961"/>
              <a:gd name="connsiteX21" fmla="*/ 1857957 w 2035757"/>
              <a:gd name="connsiteY21" fmla="*/ 914400 h 1732961"/>
              <a:gd name="connsiteX22" fmla="*/ 1629357 w 2035757"/>
              <a:gd name="connsiteY22" fmla="*/ 1066800 h 1732961"/>
              <a:gd name="connsiteX23" fmla="*/ 1852735 w 2035757"/>
              <a:gd name="connsiteY23" fmla="*/ 1580561 h 1732961"/>
              <a:gd name="connsiteX0" fmla="*/ 1852735 w 2159503"/>
              <a:gd name="connsiteY0" fmla="*/ 1580561 h 1732961"/>
              <a:gd name="connsiteX1" fmla="*/ 1224818 w 2159503"/>
              <a:gd name="connsiteY1" fmla="*/ 1732961 h 1732961"/>
              <a:gd name="connsiteX2" fmla="*/ 402787 w 2159503"/>
              <a:gd name="connsiteY2" fmla="*/ 1627748 h 1732961"/>
              <a:gd name="connsiteX3" fmla="*/ 61640 w 2159503"/>
              <a:gd name="connsiteY3" fmla="*/ 1384659 h 1732961"/>
              <a:gd name="connsiteX4" fmla="*/ 0 w 2159503"/>
              <a:gd name="connsiteY4" fmla="*/ 987203 h 1732961"/>
              <a:gd name="connsiteX5" fmla="*/ 116160 w 2159503"/>
              <a:gd name="connsiteY5" fmla="*/ 656931 h 1732961"/>
              <a:gd name="connsiteX6" fmla="*/ 250531 w 2159503"/>
              <a:gd name="connsiteY6" fmla="*/ 377387 h 1732961"/>
              <a:gd name="connsiteX7" fmla="*/ 321257 w 2159503"/>
              <a:gd name="connsiteY7" fmla="*/ 279400 h 1732961"/>
              <a:gd name="connsiteX8" fmla="*/ 537157 w 2159503"/>
              <a:gd name="connsiteY8" fmla="*/ 241300 h 1732961"/>
              <a:gd name="connsiteX9" fmla="*/ 676857 w 2159503"/>
              <a:gd name="connsiteY9" fmla="*/ 101600 h 1732961"/>
              <a:gd name="connsiteX10" fmla="*/ 968957 w 2159503"/>
              <a:gd name="connsiteY10" fmla="*/ 88900 h 1732961"/>
              <a:gd name="connsiteX11" fmla="*/ 1095957 w 2159503"/>
              <a:gd name="connsiteY11" fmla="*/ 63500 h 1732961"/>
              <a:gd name="connsiteX12" fmla="*/ 1375357 w 2159503"/>
              <a:gd name="connsiteY12" fmla="*/ 0 h 1732961"/>
              <a:gd name="connsiteX13" fmla="*/ 1540457 w 2159503"/>
              <a:gd name="connsiteY13" fmla="*/ 114300 h 1732961"/>
              <a:gd name="connsiteX14" fmla="*/ 1756357 w 2159503"/>
              <a:gd name="connsiteY14" fmla="*/ 101600 h 1732961"/>
              <a:gd name="connsiteX15" fmla="*/ 1770587 w 2159503"/>
              <a:gd name="connsiteY15" fmla="*/ 176117 h 1732961"/>
              <a:gd name="connsiteX16" fmla="*/ 1861170 w 2159503"/>
              <a:gd name="connsiteY16" fmla="*/ 305718 h 1732961"/>
              <a:gd name="connsiteX17" fmla="*/ 2035757 w 2159503"/>
              <a:gd name="connsiteY17" fmla="*/ 381000 h 1732961"/>
              <a:gd name="connsiteX18" fmla="*/ 2023057 w 2159503"/>
              <a:gd name="connsiteY18" fmla="*/ 495300 h 1732961"/>
              <a:gd name="connsiteX19" fmla="*/ 1972257 w 2159503"/>
              <a:gd name="connsiteY19" fmla="*/ 584200 h 1732961"/>
              <a:gd name="connsiteX20" fmla="*/ 1946857 w 2159503"/>
              <a:gd name="connsiteY20" fmla="*/ 609600 h 1732961"/>
              <a:gd name="connsiteX21" fmla="*/ 1857957 w 2159503"/>
              <a:gd name="connsiteY21" fmla="*/ 914400 h 1732961"/>
              <a:gd name="connsiteX22" fmla="*/ 2159503 w 2159503"/>
              <a:gd name="connsiteY22" fmla="*/ 1328242 h 1732961"/>
              <a:gd name="connsiteX23" fmla="*/ 1852735 w 2159503"/>
              <a:gd name="connsiteY23" fmla="*/ 1580561 h 1732961"/>
              <a:gd name="connsiteX0" fmla="*/ 1852735 w 2250120"/>
              <a:gd name="connsiteY0" fmla="*/ 1580561 h 1732961"/>
              <a:gd name="connsiteX1" fmla="*/ 1224818 w 2250120"/>
              <a:gd name="connsiteY1" fmla="*/ 1732961 h 1732961"/>
              <a:gd name="connsiteX2" fmla="*/ 402787 w 2250120"/>
              <a:gd name="connsiteY2" fmla="*/ 1627748 h 1732961"/>
              <a:gd name="connsiteX3" fmla="*/ 61640 w 2250120"/>
              <a:gd name="connsiteY3" fmla="*/ 1384659 h 1732961"/>
              <a:gd name="connsiteX4" fmla="*/ 0 w 2250120"/>
              <a:gd name="connsiteY4" fmla="*/ 987203 h 1732961"/>
              <a:gd name="connsiteX5" fmla="*/ 116160 w 2250120"/>
              <a:gd name="connsiteY5" fmla="*/ 656931 h 1732961"/>
              <a:gd name="connsiteX6" fmla="*/ 250531 w 2250120"/>
              <a:gd name="connsiteY6" fmla="*/ 377387 h 1732961"/>
              <a:gd name="connsiteX7" fmla="*/ 321257 w 2250120"/>
              <a:gd name="connsiteY7" fmla="*/ 279400 h 1732961"/>
              <a:gd name="connsiteX8" fmla="*/ 537157 w 2250120"/>
              <a:gd name="connsiteY8" fmla="*/ 241300 h 1732961"/>
              <a:gd name="connsiteX9" fmla="*/ 676857 w 2250120"/>
              <a:gd name="connsiteY9" fmla="*/ 101600 h 1732961"/>
              <a:gd name="connsiteX10" fmla="*/ 968957 w 2250120"/>
              <a:gd name="connsiteY10" fmla="*/ 88900 h 1732961"/>
              <a:gd name="connsiteX11" fmla="*/ 1095957 w 2250120"/>
              <a:gd name="connsiteY11" fmla="*/ 63500 h 1732961"/>
              <a:gd name="connsiteX12" fmla="*/ 1375357 w 2250120"/>
              <a:gd name="connsiteY12" fmla="*/ 0 h 1732961"/>
              <a:gd name="connsiteX13" fmla="*/ 1540457 w 2250120"/>
              <a:gd name="connsiteY13" fmla="*/ 114300 h 1732961"/>
              <a:gd name="connsiteX14" fmla="*/ 1756357 w 2250120"/>
              <a:gd name="connsiteY14" fmla="*/ 101600 h 1732961"/>
              <a:gd name="connsiteX15" fmla="*/ 1770587 w 2250120"/>
              <a:gd name="connsiteY15" fmla="*/ 176117 h 1732961"/>
              <a:gd name="connsiteX16" fmla="*/ 1861170 w 2250120"/>
              <a:gd name="connsiteY16" fmla="*/ 305718 h 1732961"/>
              <a:gd name="connsiteX17" fmla="*/ 2035757 w 2250120"/>
              <a:gd name="connsiteY17" fmla="*/ 381000 h 1732961"/>
              <a:gd name="connsiteX18" fmla="*/ 2023057 w 2250120"/>
              <a:gd name="connsiteY18" fmla="*/ 495300 h 1732961"/>
              <a:gd name="connsiteX19" fmla="*/ 1972257 w 2250120"/>
              <a:gd name="connsiteY19" fmla="*/ 584200 h 1732961"/>
              <a:gd name="connsiteX20" fmla="*/ 1946857 w 2250120"/>
              <a:gd name="connsiteY20" fmla="*/ 609600 h 1732961"/>
              <a:gd name="connsiteX21" fmla="*/ 2250120 w 2250120"/>
              <a:gd name="connsiteY21" fmla="*/ 1103220 h 1732961"/>
              <a:gd name="connsiteX22" fmla="*/ 2159503 w 2250120"/>
              <a:gd name="connsiteY22" fmla="*/ 1328242 h 1732961"/>
              <a:gd name="connsiteX23" fmla="*/ 1852735 w 2250120"/>
              <a:gd name="connsiteY23" fmla="*/ 1580561 h 1732961"/>
              <a:gd name="connsiteX0" fmla="*/ 1852735 w 2250120"/>
              <a:gd name="connsiteY0" fmla="*/ 1580561 h 1732961"/>
              <a:gd name="connsiteX1" fmla="*/ 1224818 w 2250120"/>
              <a:gd name="connsiteY1" fmla="*/ 1732961 h 1732961"/>
              <a:gd name="connsiteX2" fmla="*/ 402787 w 2250120"/>
              <a:gd name="connsiteY2" fmla="*/ 1627748 h 1732961"/>
              <a:gd name="connsiteX3" fmla="*/ 61640 w 2250120"/>
              <a:gd name="connsiteY3" fmla="*/ 1384659 h 1732961"/>
              <a:gd name="connsiteX4" fmla="*/ 0 w 2250120"/>
              <a:gd name="connsiteY4" fmla="*/ 987203 h 1732961"/>
              <a:gd name="connsiteX5" fmla="*/ 116160 w 2250120"/>
              <a:gd name="connsiteY5" fmla="*/ 656931 h 1732961"/>
              <a:gd name="connsiteX6" fmla="*/ 250531 w 2250120"/>
              <a:gd name="connsiteY6" fmla="*/ 377387 h 1732961"/>
              <a:gd name="connsiteX7" fmla="*/ 321257 w 2250120"/>
              <a:gd name="connsiteY7" fmla="*/ 279400 h 1732961"/>
              <a:gd name="connsiteX8" fmla="*/ 537157 w 2250120"/>
              <a:gd name="connsiteY8" fmla="*/ 241300 h 1732961"/>
              <a:gd name="connsiteX9" fmla="*/ 676857 w 2250120"/>
              <a:gd name="connsiteY9" fmla="*/ 101600 h 1732961"/>
              <a:gd name="connsiteX10" fmla="*/ 968957 w 2250120"/>
              <a:gd name="connsiteY10" fmla="*/ 88900 h 1732961"/>
              <a:gd name="connsiteX11" fmla="*/ 1095957 w 2250120"/>
              <a:gd name="connsiteY11" fmla="*/ 63500 h 1732961"/>
              <a:gd name="connsiteX12" fmla="*/ 1375357 w 2250120"/>
              <a:gd name="connsiteY12" fmla="*/ 0 h 1732961"/>
              <a:gd name="connsiteX13" fmla="*/ 1540457 w 2250120"/>
              <a:gd name="connsiteY13" fmla="*/ 114300 h 1732961"/>
              <a:gd name="connsiteX14" fmla="*/ 1756357 w 2250120"/>
              <a:gd name="connsiteY14" fmla="*/ 101600 h 1732961"/>
              <a:gd name="connsiteX15" fmla="*/ 1770587 w 2250120"/>
              <a:gd name="connsiteY15" fmla="*/ 176117 h 1732961"/>
              <a:gd name="connsiteX16" fmla="*/ 1861170 w 2250120"/>
              <a:gd name="connsiteY16" fmla="*/ 305718 h 1732961"/>
              <a:gd name="connsiteX17" fmla="*/ 2035757 w 2250120"/>
              <a:gd name="connsiteY17" fmla="*/ 381000 h 1732961"/>
              <a:gd name="connsiteX18" fmla="*/ 2023057 w 2250120"/>
              <a:gd name="connsiteY18" fmla="*/ 495300 h 1732961"/>
              <a:gd name="connsiteX19" fmla="*/ 1972257 w 2250120"/>
              <a:gd name="connsiteY19" fmla="*/ 584200 h 1732961"/>
              <a:gd name="connsiteX20" fmla="*/ 2208299 w 2250120"/>
              <a:gd name="connsiteY20" fmla="*/ 878304 h 1732961"/>
              <a:gd name="connsiteX21" fmla="*/ 2250120 w 2250120"/>
              <a:gd name="connsiteY21" fmla="*/ 1103220 h 1732961"/>
              <a:gd name="connsiteX22" fmla="*/ 2159503 w 2250120"/>
              <a:gd name="connsiteY22" fmla="*/ 1328242 h 1732961"/>
              <a:gd name="connsiteX23" fmla="*/ 1852735 w 2250120"/>
              <a:gd name="connsiteY23" fmla="*/ 1580561 h 1732961"/>
              <a:gd name="connsiteX0" fmla="*/ 1852735 w 2250120"/>
              <a:gd name="connsiteY0" fmla="*/ 1580561 h 1732961"/>
              <a:gd name="connsiteX1" fmla="*/ 1224818 w 2250120"/>
              <a:gd name="connsiteY1" fmla="*/ 1732961 h 1732961"/>
              <a:gd name="connsiteX2" fmla="*/ 402787 w 2250120"/>
              <a:gd name="connsiteY2" fmla="*/ 1627748 h 1732961"/>
              <a:gd name="connsiteX3" fmla="*/ 61640 w 2250120"/>
              <a:gd name="connsiteY3" fmla="*/ 1384659 h 1732961"/>
              <a:gd name="connsiteX4" fmla="*/ 0 w 2250120"/>
              <a:gd name="connsiteY4" fmla="*/ 987203 h 1732961"/>
              <a:gd name="connsiteX5" fmla="*/ 116160 w 2250120"/>
              <a:gd name="connsiteY5" fmla="*/ 656931 h 1732961"/>
              <a:gd name="connsiteX6" fmla="*/ 250531 w 2250120"/>
              <a:gd name="connsiteY6" fmla="*/ 377387 h 1732961"/>
              <a:gd name="connsiteX7" fmla="*/ 321257 w 2250120"/>
              <a:gd name="connsiteY7" fmla="*/ 279400 h 1732961"/>
              <a:gd name="connsiteX8" fmla="*/ 537157 w 2250120"/>
              <a:gd name="connsiteY8" fmla="*/ 241300 h 1732961"/>
              <a:gd name="connsiteX9" fmla="*/ 676857 w 2250120"/>
              <a:gd name="connsiteY9" fmla="*/ 101600 h 1732961"/>
              <a:gd name="connsiteX10" fmla="*/ 968957 w 2250120"/>
              <a:gd name="connsiteY10" fmla="*/ 88900 h 1732961"/>
              <a:gd name="connsiteX11" fmla="*/ 1095957 w 2250120"/>
              <a:gd name="connsiteY11" fmla="*/ 63500 h 1732961"/>
              <a:gd name="connsiteX12" fmla="*/ 1375357 w 2250120"/>
              <a:gd name="connsiteY12" fmla="*/ 0 h 1732961"/>
              <a:gd name="connsiteX13" fmla="*/ 1540457 w 2250120"/>
              <a:gd name="connsiteY13" fmla="*/ 114300 h 1732961"/>
              <a:gd name="connsiteX14" fmla="*/ 1756357 w 2250120"/>
              <a:gd name="connsiteY14" fmla="*/ 101600 h 1732961"/>
              <a:gd name="connsiteX15" fmla="*/ 1770587 w 2250120"/>
              <a:gd name="connsiteY15" fmla="*/ 176117 h 1732961"/>
              <a:gd name="connsiteX16" fmla="*/ 1861170 w 2250120"/>
              <a:gd name="connsiteY16" fmla="*/ 305718 h 1732961"/>
              <a:gd name="connsiteX17" fmla="*/ 2035757 w 2250120"/>
              <a:gd name="connsiteY17" fmla="*/ 381000 h 1732961"/>
              <a:gd name="connsiteX18" fmla="*/ 2023057 w 2250120"/>
              <a:gd name="connsiteY18" fmla="*/ 495300 h 1732961"/>
              <a:gd name="connsiteX19" fmla="*/ 2117503 w 2250120"/>
              <a:gd name="connsiteY19" fmla="*/ 671348 h 1732961"/>
              <a:gd name="connsiteX20" fmla="*/ 2208299 w 2250120"/>
              <a:gd name="connsiteY20" fmla="*/ 878304 h 1732961"/>
              <a:gd name="connsiteX21" fmla="*/ 2250120 w 2250120"/>
              <a:gd name="connsiteY21" fmla="*/ 1103220 h 1732961"/>
              <a:gd name="connsiteX22" fmla="*/ 2159503 w 2250120"/>
              <a:gd name="connsiteY22" fmla="*/ 1328242 h 1732961"/>
              <a:gd name="connsiteX23" fmla="*/ 1852735 w 2250120"/>
              <a:gd name="connsiteY23" fmla="*/ 1580561 h 1732961"/>
              <a:gd name="connsiteX0" fmla="*/ 1852735 w 2250120"/>
              <a:gd name="connsiteY0" fmla="*/ 1580561 h 1732961"/>
              <a:gd name="connsiteX1" fmla="*/ 1224818 w 2250120"/>
              <a:gd name="connsiteY1" fmla="*/ 1732961 h 1732961"/>
              <a:gd name="connsiteX2" fmla="*/ 402787 w 2250120"/>
              <a:gd name="connsiteY2" fmla="*/ 1627748 h 1732961"/>
              <a:gd name="connsiteX3" fmla="*/ 61640 w 2250120"/>
              <a:gd name="connsiteY3" fmla="*/ 1384659 h 1732961"/>
              <a:gd name="connsiteX4" fmla="*/ 0 w 2250120"/>
              <a:gd name="connsiteY4" fmla="*/ 987203 h 1732961"/>
              <a:gd name="connsiteX5" fmla="*/ 116160 w 2250120"/>
              <a:gd name="connsiteY5" fmla="*/ 656931 h 1732961"/>
              <a:gd name="connsiteX6" fmla="*/ 250531 w 2250120"/>
              <a:gd name="connsiteY6" fmla="*/ 377387 h 1732961"/>
              <a:gd name="connsiteX7" fmla="*/ 321257 w 2250120"/>
              <a:gd name="connsiteY7" fmla="*/ 279400 h 1732961"/>
              <a:gd name="connsiteX8" fmla="*/ 537157 w 2250120"/>
              <a:gd name="connsiteY8" fmla="*/ 241300 h 1732961"/>
              <a:gd name="connsiteX9" fmla="*/ 676857 w 2250120"/>
              <a:gd name="connsiteY9" fmla="*/ 101600 h 1732961"/>
              <a:gd name="connsiteX10" fmla="*/ 968957 w 2250120"/>
              <a:gd name="connsiteY10" fmla="*/ 88900 h 1732961"/>
              <a:gd name="connsiteX11" fmla="*/ 1095957 w 2250120"/>
              <a:gd name="connsiteY11" fmla="*/ 63500 h 1732961"/>
              <a:gd name="connsiteX12" fmla="*/ 1375357 w 2250120"/>
              <a:gd name="connsiteY12" fmla="*/ 0 h 1732961"/>
              <a:gd name="connsiteX13" fmla="*/ 1540457 w 2250120"/>
              <a:gd name="connsiteY13" fmla="*/ 114300 h 1732961"/>
              <a:gd name="connsiteX14" fmla="*/ 1756357 w 2250120"/>
              <a:gd name="connsiteY14" fmla="*/ 101600 h 1732961"/>
              <a:gd name="connsiteX15" fmla="*/ 1770587 w 2250120"/>
              <a:gd name="connsiteY15" fmla="*/ 176117 h 1732961"/>
              <a:gd name="connsiteX16" fmla="*/ 1861170 w 2250120"/>
              <a:gd name="connsiteY16" fmla="*/ 305718 h 1732961"/>
              <a:gd name="connsiteX17" fmla="*/ 1984921 w 2250120"/>
              <a:gd name="connsiteY17" fmla="*/ 381000 h 1732961"/>
              <a:gd name="connsiteX18" fmla="*/ 2023057 w 2250120"/>
              <a:gd name="connsiteY18" fmla="*/ 495300 h 1732961"/>
              <a:gd name="connsiteX19" fmla="*/ 2117503 w 2250120"/>
              <a:gd name="connsiteY19" fmla="*/ 671348 h 1732961"/>
              <a:gd name="connsiteX20" fmla="*/ 2208299 w 2250120"/>
              <a:gd name="connsiteY20" fmla="*/ 878304 h 1732961"/>
              <a:gd name="connsiteX21" fmla="*/ 2250120 w 2250120"/>
              <a:gd name="connsiteY21" fmla="*/ 1103220 h 1732961"/>
              <a:gd name="connsiteX22" fmla="*/ 2159503 w 2250120"/>
              <a:gd name="connsiteY22" fmla="*/ 1328242 h 1732961"/>
              <a:gd name="connsiteX23" fmla="*/ 1852735 w 2250120"/>
              <a:gd name="connsiteY23" fmla="*/ 1580561 h 1732961"/>
              <a:gd name="connsiteX0" fmla="*/ 1852735 w 2250120"/>
              <a:gd name="connsiteY0" fmla="*/ 1580561 h 1732961"/>
              <a:gd name="connsiteX1" fmla="*/ 1224818 w 2250120"/>
              <a:gd name="connsiteY1" fmla="*/ 1732961 h 1732961"/>
              <a:gd name="connsiteX2" fmla="*/ 402787 w 2250120"/>
              <a:gd name="connsiteY2" fmla="*/ 1627748 h 1732961"/>
              <a:gd name="connsiteX3" fmla="*/ 61640 w 2250120"/>
              <a:gd name="connsiteY3" fmla="*/ 1384659 h 1732961"/>
              <a:gd name="connsiteX4" fmla="*/ 0 w 2250120"/>
              <a:gd name="connsiteY4" fmla="*/ 987203 h 1732961"/>
              <a:gd name="connsiteX5" fmla="*/ 116160 w 2250120"/>
              <a:gd name="connsiteY5" fmla="*/ 656931 h 1732961"/>
              <a:gd name="connsiteX6" fmla="*/ 250531 w 2250120"/>
              <a:gd name="connsiteY6" fmla="*/ 377387 h 1732961"/>
              <a:gd name="connsiteX7" fmla="*/ 321257 w 2250120"/>
              <a:gd name="connsiteY7" fmla="*/ 279400 h 1732961"/>
              <a:gd name="connsiteX8" fmla="*/ 537157 w 2250120"/>
              <a:gd name="connsiteY8" fmla="*/ 241300 h 1732961"/>
              <a:gd name="connsiteX9" fmla="*/ 676857 w 2250120"/>
              <a:gd name="connsiteY9" fmla="*/ 101600 h 1732961"/>
              <a:gd name="connsiteX10" fmla="*/ 968957 w 2250120"/>
              <a:gd name="connsiteY10" fmla="*/ 88900 h 1732961"/>
              <a:gd name="connsiteX11" fmla="*/ 1095957 w 2250120"/>
              <a:gd name="connsiteY11" fmla="*/ 63500 h 1732961"/>
              <a:gd name="connsiteX12" fmla="*/ 1375357 w 2250120"/>
              <a:gd name="connsiteY12" fmla="*/ 0 h 1732961"/>
              <a:gd name="connsiteX13" fmla="*/ 1540457 w 2250120"/>
              <a:gd name="connsiteY13" fmla="*/ 114300 h 1732961"/>
              <a:gd name="connsiteX14" fmla="*/ 1756357 w 2250120"/>
              <a:gd name="connsiteY14" fmla="*/ 101600 h 1732961"/>
              <a:gd name="connsiteX15" fmla="*/ 1770587 w 2250120"/>
              <a:gd name="connsiteY15" fmla="*/ 176117 h 1732961"/>
              <a:gd name="connsiteX16" fmla="*/ 1868432 w 2250120"/>
              <a:gd name="connsiteY16" fmla="*/ 233095 h 1732961"/>
              <a:gd name="connsiteX17" fmla="*/ 1984921 w 2250120"/>
              <a:gd name="connsiteY17" fmla="*/ 381000 h 1732961"/>
              <a:gd name="connsiteX18" fmla="*/ 2023057 w 2250120"/>
              <a:gd name="connsiteY18" fmla="*/ 495300 h 1732961"/>
              <a:gd name="connsiteX19" fmla="*/ 2117503 w 2250120"/>
              <a:gd name="connsiteY19" fmla="*/ 671348 h 1732961"/>
              <a:gd name="connsiteX20" fmla="*/ 2208299 w 2250120"/>
              <a:gd name="connsiteY20" fmla="*/ 878304 h 1732961"/>
              <a:gd name="connsiteX21" fmla="*/ 2250120 w 2250120"/>
              <a:gd name="connsiteY21" fmla="*/ 1103220 h 1732961"/>
              <a:gd name="connsiteX22" fmla="*/ 2159503 w 2250120"/>
              <a:gd name="connsiteY22" fmla="*/ 1328242 h 1732961"/>
              <a:gd name="connsiteX23" fmla="*/ 1852735 w 2250120"/>
              <a:gd name="connsiteY23" fmla="*/ 1580561 h 17329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2250120" h="1732961">
                <a:moveTo>
                  <a:pt x="1852735" y="1580561"/>
                </a:moveTo>
                <a:lnTo>
                  <a:pt x="1224818" y="1732961"/>
                </a:lnTo>
                <a:lnTo>
                  <a:pt x="402787" y="1627748"/>
                </a:lnTo>
                <a:lnTo>
                  <a:pt x="61640" y="1384659"/>
                </a:lnTo>
                <a:lnTo>
                  <a:pt x="0" y="987203"/>
                </a:lnTo>
                <a:lnTo>
                  <a:pt x="116160" y="656931"/>
                </a:lnTo>
                <a:lnTo>
                  <a:pt x="250531" y="377387"/>
                </a:lnTo>
                <a:lnTo>
                  <a:pt x="321257" y="279400"/>
                </a:lnTo>
                <a:lnTo>
                  <a:pt x="537157" y="241300"/>
                </a:lnTo>
                <a:lnTo>
                  <a:pt x="676857" y="101600"/>
                </a:lnTo>
                <a:lnTo>
                  <a:pt x="968957" y="88900"/>
                </a:lnTo>
                <a:lnTo>
                  <a:pt x="1095957" y="63500"/>
                </a:lnTo>
                <a:lnTo>
                  <a:pt x="1375357" y="0"/>
                </a:lnTo>
                <a:lnTo>
                  <a:pt x="1540457" y="114300"/>
                </a:lnTo>
                <a:lnTo>
                  <a:pt x="1756357" y="101600"/>
                </a:lnTo>
                <a:lnTo>
                  <a:pt x="1770587" y="176117"/>
                </a:lnTo>
                <a:lnTo>
                  <a:pt x="1868432" y="233095"/>
                </a:lnTo>
                <a:lnTo>
                  <a:pt x="1984921" y="381000"/>
                </a:lnTo>
                <a:lnTo>
                  <a:pt x="2023057" y="495300"/>
                </a:lnTo>
                <a:lnTo>
                  <a:pt x="2117503" y="671348"/>
                </a:lnTo>
                <a:lnTo>
                  <a:pt x="2208299" y="878304"/>
                </a:lnTo>
                <a:lnTo>
                  <a:pt x="2250120" y="1103220"/>
                </a:lnTo>
                <a:lnTo>
                  <a:pt x="2159503" y="1328242"/>
                </a:lnTo>
                <a:lnTo>
                  <a:pt x="1852735" y="1580561"/>
                </a:lnTo>
                <a:close/>
              </a:path>
            </a:pathLst>
          </a:custGeom>
          <a:solidFill>
            <a:srgbClr val="C8905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 120"/>
          <p:cNvSpPr/>
          <p:nvPr/>
        </p:nvSpPr>
        <p:spPr>
          <a:xfrm>
            <a:off x="1102729" y="4001612"/>
            <a:ext cx="273988" cy="140263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6251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 121"/>
          <p:cNvSpPr/>
          <p:nvPr/>
        </p:nvSpPr>
        <p:spPr>
          <a:xfrm rot="18005488">
            <a:off x="1296996" y="3714560"/>
            <a:ext cx="308770" cy="112453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6251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フリーフォーム 122"/>
          <p:cNvSpPr/>
          <p:nvPr/>
        </p:nvSpPr>
        <p:spPr>
          <a:xfrm rot="18005488">
            <a:off x="1473973" y="4182704"/>
            <a:ext cx="308770" cy="160142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6251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 123"/>
          <p:cNvSpPr/>
          <p:nvPr/>
        </p:nvSpPr>
        <p:spPr>
          <a:xfrm rot="11087283">
            <a:off x="1719442" y="3803748"/>
            <a:ext cx="308770" cy="106647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6251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 124"/>
          <p:cNvSpPr/>
          <p:nvPr/>
        </p:nvSpPr>
        <p:spPr>
          <a:xfrm rot="9892607">
            <a:off x="2168883" y="4177718"/>
            <a:ext cx="308770" cy="203336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6251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 125"/>
          <p:cNvSpPr/>
          <p:nvPr/>
        </p:nvSpPr>
        <p:spPr>
          <a:xfrm rot="8984146">
            <a:off x="1864286" y="3503681"/>
            <a:ext cx="242124" cy="92524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6251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 126"/>
          <p:cNvSpPr/>
          <p:nvPr/>
        </p:nvSpPr>
        <p:spPr>
          <a:xfrm rot="7920980">
            <a:off x="2260873" y="3725797"/>
            <a:ext cx="308770" cy="108259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6251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フリーフォーム 127"/>
          <p:cNvSpPr/>
          <p:nvPr/>
        </p:nvSpPr>
        <p:spPr>
          <a:xfrm rot="11087283">
            <a:off x="2577970" y="4052269"/>
            <a:ext cx="308770" cy="106647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6251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フリーフォーム 128"/>
          <p:cNvSpPr/>
          <p:nvPr/>
        </p:nvSpPr>
        <p:spPr>
          <a:xfrm>
            <a:off x="2465829" y="3406668"/>
            <a:ext cx="273988" cy="140263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6251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フリーフォーム 129"/>
          <p:cNvSpPr/>
          <p:nvPr/>
        </p:nvSpPr>
        <p:spPr>
          <a:xfrm rot="8900653">
            <a:off x="2789357" y="3747719"/>
            <a:ext cx="243600" cy="153036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6251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フリーフォーム 130"/>
          <p:cNvSpPr/>
          <p:nvPr/>
        </p:nvSpPr>
        <p:spPr>
          <a:xfrm rot="12132899">
            <a:off x="3250183" y="3876193"/>
            <a:ext cx="273988" cy="140263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6251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132" name="直線コネクタ 131"/>
          <p:cNvCxnSpPr/>
          <p:nvPr/>
        </p:nvCxnSpPr>
        <p:spPr>
          <a:xfrm>
            <a:off x="1412782" y="3687333"/>
            <a:ext cx="38599" cy="58950"/>
          </a:xfrm>
          <a:prstGeom prst="line">
            <a:avLst/>
          </a:prstGeom>
          <a:ln>
            <a:solidFill>
              <a:srgbClr val="6251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直線コネクタ 132"/>
          <p:cNvCxnSpPr/>
          <p:nvPr/>
        </p:nvCxnSpPr>
        <p:spPr>
          <a:xfrm flipH="1">
            <a:off x="2642958" y="3394396"/>
            <a:ext cx="10598" cy="42306"/>
          </a:xfrm>
          <a:prstGeom prst="line">
            <a:avLst/>
          </a:prstGeom>
          <a:ln>
            <a:solidFill>
              <a:srgbClr val="6251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直線コネクタ 133"/>
          <p:cNvCxnSpPr/>
          <p:nvPr/>
        </p:nvCxnSpPr>
        <p:spPr>
          <a:xfrm flipH="1">
            <a:off x="1848970" y="3766995"/>
            <a:ext cx="10598" cy="42306"/>
          </a:xfrm>
          <a:prstGeom prst="line">
            <a:avLst/>
          </a:prstGeom>
          <a:ln>
            <a:solidFill>
              <a:srgbClr val="6251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直線コネクタ 134"/>
          <p:cNvCxnSpPr/>
          <p:nvPr/>
        </p:nvCxnSpPr>
        <p:spPr>
          <a:xfrm>
            <a:off x="1893444" y="3523837"/>
            <a:ext cx="57636" cy="24547"/>
          </a:xfrm>
          <a:prstGeom prst="line">
            <a:avLst/>
          </a:prstGeom>
          <a:ln>
            <a:solidFill>
              <a:srgbClr val="6251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直線コネクタ 135"/>
          <p:cNvCxnSpPr/>
          <p:nvPr/>
        </p:nvCxnSpPr>
        <p:spPr>
          <a:xfrm>
            <a:off x="1683360" y="4255101"/>
            <a:ext cx="38599" cy="58950"/>
          </a:xfrm>
          <a:prstGeom prst="line">
            <a:avLst/>
          </a:prstGeom>
          <a:ln>
            <a:solidFill>
              <a:srgbClr val="6251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直線コネクタ 136"/>
          <p:cNvCxnSpPr/>
          <p:nvPr/>
        </p:nvCxnSpPr>
        <p:spPr>
          <a:xfrm flipH="1">
            <a:off x="1253809" y="4126587"/>
            <a:ext cx="10598" cy="42306"/>
          </a:xfrm>
          <a:prstGeom prst="line">
            <a:avLst/>
          </a:prstGeom>
          <a:ln>
            <a:solidFill>
              <a:srgbClr val="6251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直線コネクタ 137"/>
          <p:cNvCxnSpPr/>
          <p:nvPr/>
        </p:nvCxnSpPr>
        <p:spPr>
          <a:xfrm>
            <a:off x="2301440" y="3740397"/>
            <a:ext cx="57636" cy="24547"/>
          </a:xfrm>
          <a:prstGeom prst="line">
            <a:avLst/>
          </a:prstGeom>
          <a:ln>
            <a:solidFill>
              <a:srgbClr val="6251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9" name="直線コネクタ 138"/>
          <p:cNvCxnSpPr/>
          <p:nvPr/>
        </p:nvCxnSpPr>
        <p:spPr>
          <a:xfrm flipH="1">
            <a:off x="2261490" y="4157307"/>
            <a:ext cx="2422" cy="42333"/>
          </a:xfrm>
          <a:prstGeom prst="line">
            <a:avLst/>
          </a:prstGeom>
          <a:ln>
            <a:solidFill>
              <a:srgbClr val="6251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直線コネクタ 139"/>
          <p:cNvCxnSpPr/>
          <p:nvPr/>
        </p:nvCxnSpPr>
        <p:spPr>
          <a:xfrm flipH="1">
            <a:off x="2709283" y="4024125"/>
            <a:ext cx="10598" cy="42306"/>
          </a:xfrm>
          <a:prstGeom prst="line">
            <a:avLst/>
          </a:prstGeom>
          <a:ln>
            <a:solidFill>
              <a:srgbClr val="6251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1" name="直線コネクタ 140"/>
          <p:cNvCxnSpPr/>
          <p:nvPr/>
        </p:nvCxnSpPr>
        <p:spPr>
          <a:xfrm>
            <a:off x="2814452" y="3758513"/>
            <a:ext cx="57636" cy="24547"/>
          </a:xfrm>
          <a:prstGeom prst="line">
            <a:avLst/>
          </a:prstGeom>
          <a:ln>
            <a:solidFill>
              <a:srgbClr val="6251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2" name="直線コネクタ 141"/>
          <p:cNvCxnSpPr/>
          <p:nvPr/>
        </p:nvCxnSpPr>
        <p:spPr>
          <a:xfrm flipV="1">
            <a:off x="3370966" y="3838720"/>
            <a:ext cx="13945" cy="52106"/>
          </a:xfrm>
          <a:prstGeom prst="line">
            <a:avLst/>
          </a:prstGeom>
          <a:ln>
            <a:solidFill>
              <a:srgbClr val="6251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6" name="Google Shape;2439;p40"/>
          <p:cNvGrpSpPr/>
          <p:nvPr/>
        </p:nvGrpSpPr>
        <p:grpSpPr>
          <a:xfrm rot="19869790" flipH="1">
            <a:off x="1167617" y="3759170"/>
            <a:ext cx="219644" cy="247742"/>
            <a:chOff x="3805164" y="3252287"/>
            <a:chExt cx="1192516" cy="1345064"/>
          </a:xfrm>
        </p:grpSpPr>
        <p:sp>
          <p:nvSpPr>
            <p:cNvPr id="117" name="Google Shape;2440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2441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2442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7" name="Google Shape;2439;p40"/>
          <p:cNvGrpSpPr/>
          <p:nvPr/>
        </p:nvGrpSpPr>
        <p:grpSpPr>
          <a:xfrm rot="1215030" flipH="1">
            <a:off x="2968299" y="3847633"/>
            <a:ext cx="240829" cy="271636"/>
            <a:chOff x="3805164" y="3252287"/>
            <a:chExt cx="1192516" cy="1345064"/>
          </a:xfrm>
        </p:grpSpPr>
        <p:sp>
          <p:nvSpPr>
            <p:cNvPr id="114" name="Google Shape;2440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2441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Google Shape;2442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" name="Google Shape;2439;p40"/>
          <p:cNvGrpSpPr/>
          <p:nvPr/>
        </p:nvGrpSpPr>
        <p:grpSpPr>
          <a:xfrm rot="197645">
            <a:off x="2818079" y="3269658"/>
            <a:ext cx="247021" cy="278620"/>
            <a:chOff x="3805164" y="3252287"/>
            <a:chExt cx="1192516" cy="1345064"/>
          </a:xfrm>
        </p:grpSpPr>
        <p:sp>
          <p:nvSpPr>
            <p:cNvPr id="111" name="Google Shape;2440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2441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2442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9" name="Google Shape;2439;p40"/>
          <p:cNvGrpSpPr/>
          <p:nvPr/>
        </p:nvGrpSpPr>
        <p:grpSpPr>
          <a:xfrm rot="14960796">
            <a:off x="2093850" y="3335857"/>
            <a:ext cx="248466" cy="280249"/>
            <a:chOff x="3805164" y="3252287"/>
            <a:chExt cx="1192516" cy="1345064"/>
          </a:xfrm>
        </p:grpSpPr>
        <p:sp>
          <p:nvSpPr>
            <p:cNvPr id="108" name="Google Shape;2440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2441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2442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" name="Google Shape;2439;p40"/>
          <p:cNvGrpSpPr/>
          <p:nvPr/>
        </p:nvGrpSpPr>
        <p:grpSpPr>
          <a:xfrm rot="7248383">
            <a:off x="2006963" y="3813659"/>
            <a:ext cx="239183" cy="269779"/>
            <a:chOff x="3805164" y="3252287"/>
            <a:chExt cx="1192516" cy="1345064"/>
          </a:xfrm>
        </p:grpSpPr>
        <p:sp>
          <p:nvSpPr>
            <p:cNvPr id="105" name="Google Shape;2440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2441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2442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1" name="Google Shape;2439;p40"/>
          <p:cNvGrpSpPr/>
          <p:nvPr/>
        </p:nvGrpSpPr>
        <p:grpSpPr>
          <a:xfrm rot="1215030" flipH="1">
            <a:off x="1540114" y="3429178"/>
            <a:ext cx="240829" cy="271636"/>
            <a:chOff x="3805164" y="3252287"/>
            <a:chExt cx="1192516" cy="1345064"/>
          </a:xfrm>
        </p:grpSpPr>
        <p:sp>
          <p:nvSpPr>
            <p:cNvPr id="102" name="Google Shape;2440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2441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2442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8" name="Google Shape;1340;p26"/>
          <p:cNvGrpSpPr/>
          <p:nvPr/>
        </p:nvGrpSpPr>
        <p:grpSpPr>
          <a:xfrm rot="587230" flipH="1">
            <a:off x="5710365" y="5529735"/>
            <a:ext cx="240546" cy="271318"/>
            <a:chOff x="3805164" y="3252287"/>
            <a:chExt cx="1192516" cy="1345064"/>
          </a:xfrm>
        </p:grpSpPr>
        <p:sp>
          <p:nvSpPr>
            <p:cNvPr id="189" name="Google Shape;1341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1342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1343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6" name="Google Shape;1379;p26"/>
          <p:cNvGrpSpPr/>
          <p:nvPr/>
        </p:nvGrpSpPr>
        <p:grpSpPr>
          <a:xfrm rot="18445009" flipH="1">
            <a:off x="5216044" y="5781932"/>
            <a:ext cx="293602" cy="331160"/>
            <a:chOff x="3805164" y="3252287"/>
            <a:chExt cx="1192516" cy="1345064"/>
          </a:xfrm>
        </p:grpSpPr>
        <p:sp>
          <p:nvSpPr>
            <p:cNvPr id="197" name="Google Shape;1380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381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382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1" name="フリーフォーム 200"/>
          <p:cNvSpPr/>
          <p:nvPr/>
        </p:nvSpPr>
        <p:spPr>
          <a:xfrm rot="18005488">
            <a:off x="681596" y="4709818"/>
            <a:ext cx="308770" cy="112453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6251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フリーフォーム 201"/>
          <p:cNvSpPr/>
          <p:nvPr/>
        </p:nvSpPr>
        <p:spPr>
          <a:xfrm rot="18005488">
            <a:off x="858573" y="5177962"/>
            <a:ext cx="308770" cy="160142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6251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3" name="フリーフォーム 202"/>
          <p:cNvSpPr/>
          <p:nvPr/>
        </p:nvSpPr>
        <p:spPr>
          <a:xfrm rot="11087283">
            <a:off x="1104042" y="4799006"/>
            <a:ext cx="308770" cy="106647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6251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フリーフォーム 203"/>
          <p:cNvSpPr/>
          <p:nvPr/>
        </p:nvSpPr>
        <p:spPr>
          <a:xfrm rot="9892607">
            <a:off x="1553483" y="5172976"/>
            <a:ext cx="308770" cy="203336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6251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5" name="フリーフォーム 204"/>
          <p:cNvSpPr/>
          <p:nvPr/>
        </p:nvSpPr>
        <p:spPr>
          <a:xfrm rot="8984146">
            <a:off x="1248819" y="4533604"/>
            <a:ext cx="242124" cy="92524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6251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6" name="フリーフォーム 205"/>
          <p:cNvSpPr/>
          <p:nvPr/>
        </p:nvSpPr>
        <p:spPr>
          <a:xfrm rot="7920980">
            <a:off x="1645473" y="4721055"/>
            <a:ext cx="308770" cy="108259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6251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211" name="直線コネクタ 210"/>
          <p:cNvCxnSpPr/>
          <p:nvPr/>
        </p:nvCxnSpPr>
        <p:spPr>
          <a:xfrm>
            <a:off x="797382" y="4682591"/>
            <a:ext cx="38599" cy="58950"/>
          </a:xfrm>
          <a:prstGeom prst="line">
            <a:avLst/>
          </a:prstGeom>
          <a:ln>
            <a:solidFill>
              <a:srgbClr val="6251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5" name="グループ化 4"/>
          <p:cNvGrpSpPr/>
          <p:nvPr/>
        </p:nvGrpSpPr>
        <p:grpSpPr>
          <a:xfrm>
            <a:off x="852143" y="4249532"/>
            <a:ext cx="273988" cy="152535"/>
            <a:chOff x="8356333" y="3290636"/>
            <a:chExt cx="273988" cy="152535"/>
          </a:xfrm>
        </p:grpSpPr>
        <p:sp>
          <p:nvSpPr>
            <p:cNvPr id="208" name="フリーフォーム 207"/>
            <p:cNvSpPr/>
            <p:nvPr/>
          </p:nvSpPr>
          <p:spPr>
            <a:xfrm>
              <a:off x="8356333" y="3302908"/>
              <a:ext cx="273988" cy="140263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6251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12" name="直線コネクタ 211"/>
            <p:cNvCxnSpPr/>
            <p:nvPr/>
          </p:nvCxnSpPr>
          <p:spPr>
            <a:xfrm flipH="1">
              <a:off x="8533462" y="3290636"/>
              <a:ext cx="10598" cy="42306"/>
            </a:xfrm>
            <a:prstGeom prst="line">
              <a:avLst/>
            </a:prstGeom>
            <a:ln>
              <a:solidFill>
                <a:srgbClr val="6251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213" name="直線コネクタ 212"/>
          <p:cNvCxnSpPr/>
          <p:nvPr/>
        </p:nvCxnSpPr>
        <p:spPr>
          <a:xfrm flipH="1">
            <a:off x="1233570" y="4762253"/>
            <a:ext cx="10598" cy="42306"/>
          </a:xfrm>
          <a:prstGeom prst="line">
            <a:avLst/>
          </a:prstGeom>
          <a:ln>
            <a:solidFill>
              <a:srgbClr val="6251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4" name="直線コネクタ 213"/>
          <p:cNvCxnSpPr/>
          <p:nvPr/>
        </p:nvCxnSpPr>
        <p:spPr>
          <a:xfrm>
            <a:off x="1278044" y="4519095"/>
            <a:ext cx="57636" cy="24547"/>
          </a:xfrm>
          <a:prstGeom prst="line">
            <a:avLst/>
          </a:prstGeom>
          <a:ln>
            <a:solidFill>
              <a:srgbClr val="6251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5" name="直線コネクタ 214"/>
          <p:cNvCxnSpPr/>
          <p:nvPr/>
        </p:nvCxnSpPr>
        <p:spPr>
          <a:xfrm>
            <a:off x="1067960" y="5250359"/>
            <a:ext cx="38599" cy="58950"/>
          </a:xfrm>
          <a:prstGeom prst="line">
            <a:avLst/>
          </a:prstGeom>
          <a:ln>
            <a:solidFill>
              <a:srgbClr val="6251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7" name="直線コネクタ 216"/>
          <p:cNvCxnSpPr/>
          <p:nvPr/>
        </p:nvCxnSpPr>
        <p:spPr>
          <a:xfrm>
            <a:off x="1686040" y="4735655"/>
            <a:ext cx="57636" cy="24547"/>
          </a:xfrm>
          <a:prstGeom prst="line">
            <a:avLst/>
          </a:prstGeom>
          <a:ln>
            <a:solidFill>
              <a:srgbClr val="6251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8" name="直線コネクタ 217"/>
          <p:cNvCxnSpPr/>
          <p:nvPr/>
        </p:nvCxnSpPr>
        <p:spPr>
          <a:xfrm flipH="1">
            <a:off x="1646090" y="5152565"/>
            <a:ext cx="2422" cy="42333"/>
          </a:xfrm>
          <a:prstGeom prst="line">
            <a:avLst/>
          </a:prstGeom>
          <a:ln>
            <a:solidFill>
              <a:srgbClr val="625138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39" name="円形吹き出し 2"/>
          <p:cNvSpPr/>
          <p:nvPr/>
        </p:nvSpPr>
        <p:spPr>
          <a:xfrm rot="9979439">
            <a:off x="382809" y="2126048"/>
            <a:ext cx="3222598" cy="3858963"/>
          </a:xfrm>
          <a:custGeom>
            <a:avLst/>
            <a:gdLst>
              <a:gd name="connsiteX0" fmla="*/ 670983 w 2688772"/>
              <a:gd name="connsiteY0" fmla="*/ 3138233 h 2375865"/>
              <a:gd name="connsiteX1" fmla="*/ 713921 w 2688772"/>
              <a:gd name="connsiteY1" fmla="*/ 2237136 h 2375865"/>
              <a:gd name="connsiteX2" fmla="*/ 154670 w 2688772"/>
              <a:gd name="connsiteY2" fmla="*/ 634732 h 2375865"/>
              <a:gd name="connsiteX3" fmla="*/ 1733149 w 2688772"/>
              <a:gd name="connsiteY3" fmla="*/ 50752 h 2375865"/>
              <a:gd name="connsiteX4" fmla="*/ 2646359 w 2688772"/>
              <a:gd name="connsiteY4" fmla="*/ 1483969 h 2375865"/>
              <a:gd name="connsiteX5" fmla="*/ 1204632 w 2688772"/>
              <a:gd name="connsiteY5" fmla="*/ 2369429 h 2375865"/>
              <a:gd name="connsiteX6" fmla="*/ 670983 w 2688772"/>
              <a:gd name="connsiteY6" fmla="*/ 3138233 h 2375865"/>
              <a:gd name="connsiteX0" fmla="*/ 671248 w 2689319"/>
              <a:gd name="connsiteY0" fmla="*/ 3138382 h 3138382"/>
              <a:gd name="connsiteX1" fmla="*/ 220825 w 2689319"/>
              <a:gd name="connsiteY1" fmla="*/ 2929000 h 3138382"/>
              <a:gd name="connsiteX2" fmla="*/ 714186 w 2689319"/>
              <a:gd name="connsiteY2" fmla="*/ 2237285 h 3138382"/>
              <a:gd name="connsiteX3" fmla="*/ 154935 w 2689319"/>
              <a:gd name="connsiteY3" fmla="*/ 634881 h 3138382"/>
              <a:gd name="connsiteX4" fmla="*/ 1733414 w 2689319"/>
              <a:gd name="connsiteY4" fmla="*/ 50901 h 3138382"/>
              <a:gd name="connsiteX5" fmla="*/ 2646624 w 2689319"/>
              <a:gd name="connsiteY5" fmla="*/ 1484118 h 3138382"/>
              <a:gd name="connsiteX6" fmla="*/ 1204897 w 2689319"/>
              <a:gd name="connsiteY6" fmla="*/ 2369578 h 3138382"/>
              <a:gd name="connsiteX7" fmla="*/ 671248 w 2689319"/>
              <a:gd name="connsiteY7" fmla="*/ 3138382 h 3138382"/>
              <a:gd name="connsiteX0" fmla="*/ 988560 w 2689319"/>
              <a:gd name="connsiteY0" fmla="*/ 3215593 h 3215593"/>
              <a:gd name="connsiteX1" fmla="*/ 220825 w 2689319"/>
              <a:gd name="connsiteY1" fmla="*/ 2929000 h 3215593"/>
              <a:gd name="connsiteX2" fmla="*/ 714186 w 2689319"/>
              <a:gd name="connsiteY2" fmla="*/ 2237285 h 3215593"/>
              <a:gd name="connsiteX3" fmla="*/ 154935 w 2689319"/>
              <a:gd name="connsiteY3" fmla="*/ 634881 h 3215593"/>
              <a:gd name="connsiteX4" fmla="*/ 1733414 w 2689319"/>
              <a:gd name="connsiteY4" fmla="*/ 50901 h 3215593"/>
              <a:gd name="connsiteX5" fmla="*/ 2646624 w 2689319"/>
              <a:gd name="connsiteY5" fmla="*/ 1484118 h 3215593"/>
              <a:gd name="connsiteX6" fmla="*/ 1204897 w 2689319"/>
              <a:gd name="connsiteY6" fmla="*/ 2369578 h 3215593"/>
              <a:gd name="connsiteX7" fmla="*/ 988560 w 2689319"/>
              <a:gd name="connsiteY7" fmla="*/ 3215593 h 3215593"/>
              <a:gd name="connsiteX0" fmla="*/ 969678 w 2657275"/>
              <a:gd name="connsiteY0" fmla="*/ 3319792 h 3319792"/>
              <a:gd name="connsiteX1" fmla="*/ 201943 w 2657275"/>
              <a:gd name="connsiteY1" fmla="*/ 3033199 h 3319792"/>
              <a:gd name="connsiteX2" fmla="*/ 695304 w 2657275"/>
              <a:gd name="connsiteY2" fmla="*/ 2341484 h 3319792"/>
              <a:gd name="connsiteX3" fmla="*/ 160521 w 2657275"/>
              <a:gd name="connsiteY3" fmla="*/ 379579 h 3319792"/>
              <a:gd name="connsiteX4" fmla="*/ 1714532 w 2657275"/>
              <a:gd name="connsiteY4" fmla="*/ 155100 h 3319792"/>
              <a:gd name="connsiteX5" fmla="*/ 2627742 w 2657275"/>
              <a:gd name="connsiteY5" fmla="*/ 1588317 h 3319792"/>
              <a:gd name="connsiteX6" fmla="*/ 1186015 w 2657275"/>
              <a:gd name="connsiteY6" fmla="*/ 2473777 h 3319792"/>
              <a:gd name="connsiteX7" fmla="*/ 969678 w 2657275"/>
              <a:gd name="connsiteY7" fmla="*/ 3319792 h 3319792"/>
              <a:gd name="connsiteX0" fmla="*/ 969678 w 2750228"/>
              <a:gd name="connsiteY0" fmla="*/ 3293314 h 3293314"/>
              <a:gd name="connsiteX1" fmla="*/ 201943 w 2750228"/>
              <a:gd name="connsiteY1" fmla="*/ 3006721 h 3293314"/>
              <a:gd name="connsiteX2" fmla="*/ 695304 w 2750228"/>
              <a:gd name="connsiteY2" fmla="*/ 2315006 h 3293314"/>
              <a:gd name="connsiteX3" fmla="*/ 160521 w 2750228"/>
              <a:gd name="connsiteY3" fmla="*/ 353101 h 3293314"/>
              <a:gd name="connsiteX4" fmla="*/ 1714532 w 2750228"/>
              <a:gd name="connsiteY4" fmla="*/ 128622 h 3293314"/>
              <a:gd name="connsiteX5" fmla="*/ 2723277 w 2750228"/>
              <a:gd name="connsiteY5" fmla="*/ 1169221 h 3293314"/>
              <a:gd name="connsiteX6" fmla="*/ 1186015 w 2750228"/>
              <a:gd name="connsiteY6" fmla="*/ 2447299 h 3293314"/>
              <a:gd name="connsiteX7" fmla="*/ 969678 w 2750228"/>
              <a:gd name="connsiteY7" fmla="*/ 3293314 h 3293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50228" h="3293314">
                <a:moveTo>
                  <a:pt x="969678" y="3293314"/>
                </a:moveTo>
                <a:cubicBezTo>
                  <a:pt x="974867" y="3153018"/>
                  <a:pt x="196754" y="3147017"/>
                  <a:pt x="201943" y="3006721"/>
                </a:cubicBezTo>
                <a:cubicBezTo>
                  <a:pt x="211067" y="2846652"/>
                  <a:pt x="686180" y="2475075"/>
                  <a:pt x="695304" y="2315006"/>
                </a:cubicBezTo>
                <a:cubicBezTo>
                  <a:pt x="41248" y="2008137"/>
                  <a:pt x="-184334" y="932175"/>
                  <a:pt x="160521" y="353101"/>
                </a:cubicBezTo>
                <a:cubicBezTo>
                  <a:pt x="460447" y="-150529"/>
                  <a:pt x="1287406" y="-7398"/>
                  <a:pt x="1714532" y="128622"/>
                </a:cubicBezTo>
                <a:cubicBezTo>
                  <a:pt x="2141658" y="264642"/>
                  <a:pt x="2902898" y="552411"/>
                  <a:pt x="2723277" y="1169221"/>
                </a:cubicBezTo>
                <a:cubicBezTo>
                  <a:pt x="2557291" y="1739205"/>
                  <a:pt x="1848472" y="2508482"/>
                  <a:pt x="1186015" y="2447299"/>
                </a:cubicBezTo>
                <a:lnTo>
                  <a:pt x="969678" y="3293314"/>
                </a:lnTo>
                <a:close/>
              </a:path>
            </a:pathLst>
          </a:custGeom>
          <a:solidFill>
            <a:srgbClr val="FFD966">
              <a:alpha val="20000"/>
            </a:srgb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0" name="フリーフォーム 239"/>
          <p:cNvSpPr/>
          <p:nvPr/>
        </p:nvSpPr>
        <p:spPr>
          <a:xfrm>
            <a:off x="1824030" y="2978397"/>
            <a:ext cx="892879" cy="182145"/>
          </a:xfrm>
          <a:custGeom>
            <a:avLst/>
            <a:gdLst>
              <a:gd name="connsiteX0" fmla="*/ 0 w 762000"/>
              <a:gd name="connsiteY0" fmla="*/ 0 h 155446"/>
              <a:gd name="connsiteX1" fmla="*/ 435429 w 762000"/>
              <a:gd name="connsiteY1" fmla="*/ 152400 h 155446"/>
              <a:gd name="connsiteX2" fmla="*/ 762000 w 762000"/>
              <a:gd name="connsiteY2" fmla="*/ 87086 h 15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0" h="155446">
                <a:moveTo>
                  <a:pt x="0" y="0"/>
                </a:moveTo>
                <a:cubicBezTo>
                  <a:pt x="154214" y="68943"/>
                  <a:pt x="308429" y="137886"/>
                  <a:pt x="435429" y="152400"/>
                </a:cubicBezTo>
                <a:cubicBezTo>
                  <a:pt x="562429" y="166914"/>
                  <a:pt x="662214" y="127000"/>
                  <a:pt x="762000" y="87086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1" name="フリーフォーム 240"/>
          <p:cNvSpPr/>
          <p:nvPr/>
        </p:nvSpPr>
        <p:spPr>
          <a:xfrm>
            <a:off x="1824030" y="2861783"/>
            <a:ext cx="892879" cy="182145"/>
          </a:xfrm>
          <a:custGeom>
            <a:avLst/>
            <a:gdLst>
              <a:gd name="connsiteX0" fmla="*/ 0 w 762000"/>
              <a:gd name="connsiteY0" fmla="*/ 0 h 155446"/>
              <a:gd name="connsiteX1" fmla="*/ 435429 w 762000"/>
              <a:gd name="connsiteY1" fmla="*/ 152400 h 155446"/>
              <a:gd name="connsiteX2" fmla="*/ 762000 w 762000"/>
              <a:gd name="connsiteY2" fmla="*/ 87086 h 15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0" h="155446">
                <a:moveTo>
                  <a:pt x="0" y="0"/>
                </a:moveTo>
                <a:cubicBezTo>
                  <a:pt x="154214" y="68943"/>
                  <a:pt x="308429" y="137886"/>
                  <a:pt x="435429" y="152400"/>
                </a:cubicBezTo>
                <a:cubicBezTo>
                  <a:pt x="562429" y="166914"/>
                  <a:pt x="662214" y="127000"/>
                  <a:pt x="762000" y="87086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2" name="フリーフォーム 241"/>
          <p:cNvSpPr/>
          <p:nvPr/>
        </p:nvSpPr>
        <p:spPr>
          <a:xfrm rot="20302157">
            <a:off x="2546041" y="2974877"/>
            <a:ext cx="405079" cy="54622"/>
          </a:xfrm>
          <a:custGeom>
            <a:avLst/>
            <a:gdLst>
              <a:gd name="connsiteX0" fmla="*/ 0 w 762000"/>
              <a:gd name="connsiteY0" fmla="*/ 0 h 155446"/>
              <a:gd name="connsiteX1" fmla="*/ 435429 w 762000"/>
              <a:gd name="connsiteY1" fmla="*/ 152400 h 155446"/>
              <a:gd name="connsiteX2" fmla="*/ 762000 w 762000"/>
              <a:gd name="connsiteY2" fmla="*/ 87086 h 15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0" h="155446">
                <a:moveTo>
                  <a:pt x="0" y="0"/>
                </a:moveTo>
                <a:cubicBezTo>
                  <a:pt x="154214" y="68943"/>
                  <a:pt x="308429" y="137886"/>
                  <a:pt x="435429" y="152400"/>
                </a:cubicBezTo>
                <a:cubicBezTo>
                  <a:pt x="562429" y="166914"/>
                  <a:pt x="662214" y="127000"/>
                  <a:pt x="762000" y="87086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" name="フリーフォーム 242"/>
          <p:cNvSpPr/>
          <p:nvPr/>
        </p:nvSpPr>
        <p:spPr>
          <a:xfrm rot="20302157">
            <a:off x="2647517" y="3051136"/>
            <a:ext cx="405079" cy="54622"/>
          </a:xfrm>
          <a:custGeom>
            <a:avLst/>
            <a:gdLst>
              <a:gd name="connsiteX0" fmla="*/ 0 w 762000"/>
              <a:gd name="connsiteY0" fmla="*/ 0 h 155446"/>
              <a:gd name="connsiteX1" fmla="*/ 435429 w 762000"/>
              <a:gd name="connsiteY1" fmla="*/ 152400 h 155446"/>
              <a:gd name="connsiteX2" fmla="*/ 762000 w 762000"/>
              <a:gd name="connsiteY2" fmla="*/ 87086 h 15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0" h="155446">
                <a:moveTo>
                  <a:pt x="0" y="0"/>
                </a:moveTo>
                <a:cubicBezTo>
                  <a:pt x="154214" y="68943"/>
                  <a:pt x="308429" y="137886"/>
                  <a:pt x="435429" y="152400"/>
                </a:cubicBezTo>
                <a:cubicBezTo>
                  <a:pt x="562429" y="166914"/>
                  <a:pt x="662214" y="127000"/>
                  <a:pt x="762000" y="87086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44" name="Google Shape;890;p21"/>
          <p:cNvGrpSpPr/>
          <p:nvPr/>
        </p:nvGrpSpPr>
        <p:grpSpPr>
          <a:xfrm>
            <a:off x="3196046" y="4155685"/>
            <a:ext cx="1639736" cy="1672699"/>
            <a:chOff x="1774174" y="4621762"/>
            <a:chExt cx="1077013" cy="1098664"/>
          </a:xfrm>
        </p:grpSpPr>
        <p:sp>
          <p:nvSpPr>
            <p:cNvPr id="245" name="Google Shape;891;p21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892;p21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893;p21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894;p21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895;p21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896;p21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51" name="Google Shape;897;p21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52" name="Google Shape;898;p21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53" name="Google Shape;899;p21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54" name="Google Shape;900;p21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55" name="Google Shape;901;p21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56" name="Google Shape;902;p21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57" name="Google Shape;903;p21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904;p21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905;p21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0" name="Google Shape;1375;p26"/>
          <p:cNvGrpSpPr/>
          <p:nvPr/>
        </p:nvGrpSpPr>
        <p:grpSpPr>
          <a:xfrm rot="4555165" flipH="1">
            <a:off x="3167560" y="5600126"/>
            <a:ext cx="311563" cy="351419"/>
            <a:chOff x="3805164" y="3252287"/>
            <a:chExt cx="1192516" cy="1345064"/>
          </a:xfrm>
        </p:grpSpPr>
        <p:sp>
          <p:nvSpPr>
            <p:cNvPr id="261" name="Google Shape;1376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" name="Google Shape;1377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1378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4" name="Google Shape;1336;p26"/>
          <p:cNvGrpSpPr/>
          <p:nvPr/>
        </p:nvGrpSpPr>
        <p:grpSpPr>
          <a:xfrm rot="20062043" flipH="1">
            <a:off x="4860138" y="5202950"/>
            <a:ext cx="214768" cy="242241"/>
            <a:chOff x="3805164" y="3252287"/>
            <a:chExt cx="1192516" cy="1345064"/>
          </a:xfrm>
        </p:grpSpPr>
        <p:sp>
          <p:nvSpPr>
            <p:cNvPr id="265" name="Google Shape;1337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1338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" name="Google Shape;1339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8" name="Google Shape;747;p20"/>
          <p:cNvSpPr txBox="1"/>
          <p:nvPr/>
        </p:nvSpPr>
        <p:spPr>
          <a:xfrm>
            <a:off x="5258170" y="494265"/>
            <a:ext cx="5385687" cy="424727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なんと</a:t>
            </a:r>
            <a:r>
              <a:rPr lang="en-US" altLang="ja-JP" sz="3600" dirty="0">
                <a:solidFill>
                  <a:srgbClr val="3F3F3F"/>
                </a:solidFill>
              </a:rPr>
              <a:t>1,000</a:t>
            </a:r>
            <a:r>
              <a:rPr lang="ja-JP" altLang="en-US" sz="3600" dirty="0">
                <a:solidFill>
                  <a:srgbClr val="3F3F3F"/>
                </a:solidFill>
              </a:rPr>
              <a:t>個のドングリを手に入れた。これは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全ルートで最高だ！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でも結局、作品の木は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どこの木なんだろう</a:t>
            </a:r>
            <a:r>
              <a:rPr lang="en-US" altLang="ja-JP" sz="3600" dirty="0">
                <a:solidFill>
                  <a:srgbClr val="3F3F3F"/>
                </a:solidFill>
              </a:rPr>
              <a:t>…</a:t>
            </a:r>
            <a:endParaRPr sz="3600" dirty="0">
              <a:solidFill>
                <a:srgbClr val="3F3F3F"/>
              </a:solidFill>
            </a:endParaRPr>
          </a:p>
        </p:txBody>
      </p:sp>
      <p:sp>
        <p:nvSpPr>
          <p:cNvPr id="20" name="Google Shape;2746;p43">
            <a:extLst>
              <a:ext uri="{FF2B5EF4-FFF2-40B4-BE49-F238E27FC236}">
                <a16:creationId xmlns:a16="http://schemas.microsoft.com/office/drawing/2014/main" id="{E0DBE69F-F8A2-9D86-45BD-365FA55C780F}"/>
              </a:ext>
            </a:extLst>
          </p:cNvPr>
          <p:cNvSpPr/>
          <p:nvPr/>
        </p:nvSpPr>
        <p:spPr>
          <a:xfrm>
            <a:off x="7864858" y="4638725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" name="テキスト ボックス 145">
            <a:extLst>
              <a:ext uri="{FF2B5EF4-FFF2-40B4-BE49-F238E27FC236}">
                <a16:creationId xmlns:a16="http://schemas.microsoft.com/office/drawing/2014/main" id="{A3E5DA50-E0BB-4FBB-88F9-7E2D8B972C26}"/>
              </a:ext>
            </a:extLst>
          </p:cNvPr>
          <p:cNvSpPr txBox="1"/>
          <p:nvPr/>
        </p:nvSpPr>
        <p:spPr>
          <a:xfrm>
            <a:off x="7941355" y="51517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こ</a:t>
            </a:r>
          </a:p>
        </p:txBody>
      </p:sp>
      <p:sp>
        <p:nvSpPr>
          <p:cNvPr id="147" name="テキスト ボックス 146">
            <a:extLst>
              <a:ext uri="{FF2B5EF4-FFF2-40B4-BE49-F238E27FC236}">
                <a16:creationId xmlns:a16="http://schemas.microsoft.com/office/drawing/2014/main" id="{019AFE16-591B-4F2E-B59A-6B8C0B7FC3E6}"/>
              </a:ext>
            </a:extLst>
          </p:cNvPr>
          <p:cNvSpPr txBox="1"/>
          <p:nvPr/>
        </p:nvSpPr>
        <p:spPr>
          <a:xfrm>
            <a:off x="6335898" y="136007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て</a:t>
            </a:r>
          </a:p>
        </p:txBody>
      </p:sp>
      <p:sp>
        <p:nvSpPr>
          <p:cNvPr id="148" name="テキスト ボックス 147">
            <a:extLst>
              <a:ext uri="{FF2B5EF4-FFF2-40B4-BE49-F238E27FC236}">
                <a16:creationId xmlns:a16="http://schemas.microsoft.com/office/drawing/2014/main" id="{3218E9EE-ADD0-4367-9C4D-91E019A12989}"/>
              </a:ext>
            </a:extLst>
          </p:cNvPr>
          <p:cNvSpPr txBox="1"/>
          <p:nvPr/>
        </p:nvSpPr>
        <p:spPr>
          <a:xfrm>
            <a:off x="7203330" y="136007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</a:t>
            </a:r>
          </a:p>
        </p:txBody>
      </p:sp>
      <p:sp>
        <p:nvSpPr>
          <p:cNvPr id="149" name="テキスト ボックス 148">
            <a:extLst>
              <a:ext uri="{FF2B5EF4-FFF2-40B4-BE49-F238E27FC236}">
                <a16:creationId xmlns:a16="http://schemas.microsoft.com/office/drawing/2014/main" id="{304D4676-3843-48AF-A62A-72E59EC77591}"/>
              </a:ext>
            </a:extLst>
          </p:cNvPr>
          <p:cNvSpPr txBox="1"/>
          <p:nvPr/>
        </p:nvSpPr>
        <p:spPr>
          <a:xfrm>
            <a:off x="5334471" y="215354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ぜん</a:t>
            </a:r>
          </a:p>
        </p:txBody>
      </p:sp>
      <p:sp>
        <p:nvSpPr>
          <p:cNvPr id="150" name="テキスト ボックス 149">
            <a:extLst>
              <a:ext uri="{FF2B5EF4-FFF2-40B4-BE49-F238E27FC236}">
                <a16:creationId xmlns:a16="http://schemas.microsoft.com/office/drawing/2014/main" id="{1D98D1B5-E1E0-4DF6-939F-B66AFA43AB72}"/>
              </a:ext>
            </a:extLst>
          </p:cNvPr>
          <p:cNvSpPr txBox="1"/>
          <p:nvPr/>
        </p:nvSpPr>
        <p:spPr>
          <a:xfrm>
            <a:off x="7672666" y="2153547"/>
            <a:ext cx="101674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さいこう</a:t>
            </a:r>
          </a:p>
        </p:txBody>
      </p:sp>
      <p:sp>
        <p:nvSpPr>
          <p:cNvPr id="151" name="テキスト ボックス 150">
            <a:extLst>
              <a:ext uri="{FF2B5EF4-FFF2-40B4-BE49-F238E27FC236}">
                <a16:creationId xmlns:a16="http://schemas.microsoft.com/office/drawing/2014/main" id="{BD7A1954-5D66-4DCA-A585-20DE9238641E}"/>
              </a:ext>
            </a:extLst>
          </p:cNvPr>
          <p:cNvSpPr txBox="1"/>
          <p:nvPr/>
        </p:nvSpPr>
        <p:spPr>
          <a:xfrm>
            <a:off x="6304405" y="2978397"/>
            <a:ext cx="12762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けっきょく</a:t>
            </a:r>
          </a:p>
        </p:txBody>
      </p:sp>
      <p:sp>
        <p:nvSpPr>
          <p:cNvPr id="152" name="テキスト ボックス 151">
            <a:extLst>
              <a:ext uri="{FF2B5EF4-FFF2-40B4-BE49-F238E27FC236}">
                <a16:creationId xmlns:a16="http://schemas.microsoft.com/office/drawing/2014/main" id="{BBEE7D4A-C6CA-492F-B8CA-C966FEC61281}"/>
              </a:ext>
            </a:extLst>
          </p:cNvPr>
          <p:cNvSpPr txBox="1"/>
          <p:nvPr/>
        </p:nvSpPr>
        <p:spPr>
          <a:xfrm>
            <a:off x="7553643" y="2947017"/>
            <a:ext cx="244379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さくひん　　　　　　き</a:t>
            </a:r>
          </a:p>
        </p:txBody>
      </p:sp>
      <p:sp>
        <p:nvSpPr>
          <p:cNvPr id="153" name="角丸四角形 355">
            <a:hlinkClick r:id="rId3" action="ppaction://hlinksldjump"/>
            <a:extLst>
              <a:ext uri="{FF2B5EF4-FFF2-40B4-BE49-F238E27FC236}">
                <a16:creationId xmlns:a16="http://schemas.microsoft.com/office/drawing/2014/main" id="{A869105F-B184-DCFC-003A-B234759E33B0}"/>
              </a:ext>
            </a:extLst>
          </p:cNvPr>
          <p:cNvSpPr/>
          <p:nvPr/>
        </p:nvSpPr>
        <p:spPr>
          <a:xfrm rot="16200000">
            <a:off x="9906753" y="2964391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5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865BB8E0-00F9-E571-2105-59ED178A1665}"/>
              </a:ext>
            </a:extLst>
          </p:cNvPr>
          <p:cNvSpPr txBox="1"/>
          <p:nvPr/>
        </p:nvSpPr>
        <p:spPr>
          <a:xfrm>
            <a:off x="10682043" y="2208776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55" name="グループ化 154">
            <a:extLst>
              <a:ext uri="{FF2B5EF4-FFF2-40B4-BE49-F238E27FC236}">
                <a16:creationId xmlns:a16="http://schemas.microsoft.com/office/drawing/2014/main" id="{332EF03F-D1FB-4E7C-C36B-54896D19F27B}"/>
              </a:ext>
            </a:extLst>
          </p:cNvPr>
          <p:cNvGrpSpPr/>
          <p:nvPr/>
        </p:nvGrpSpPr>
        <p:grpSpPr>
          <a:xfrm rot="2523162">
            <a:off x="11083375" y="2050128"/>
            <a:ext cx="564109" cy="193172"/>
            <a:chOff x="9364349" y="5301095"/>
            <a:chExt cx="371808" cy="127321"/>
          </a:xfrm>
        </p:grpSpPr>
        <p:cxnSp>
          <p:nvCxnSpPr>
            <p:cNvPr id="156" name="直線コネクタ 155">
              <a:extLst>
                <a:ext uri="{FF2B5EF4-FFF2-40B4-BE49-F238E27FC236}">
                  <a16:creationId xmlns:a16="http://schemas.microsoft.com/office/drawing/2014/main" id="{E1336ABB-4815-3285-2476-52B9C45F3ACD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直線コネクタ 156">
              <a:extLst>
                <a:ext uri="{FF2B5EF4-FFF2-40B4-BE49-F238E27FC236}">
                  <a16:creationId xmlns:a16="http://schemas.microsoft.com/office/drawing/2014/main" id="{E31EACC3-4B8C-F42A-8451-93DC5387C7B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直線コネクタ 157">
              <a:extLst>
                <a:ext uri="{FF2B5EF4-FFF2-40B4-BE49-F238E27FC236}">
                  <a16:creationId xmlns:a16="http://schemas.microsoft.com/office/drawing/2014/main" id="{E45CC303-B402-3616-9F28-8AC9F0F1907D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直線コネクタ 158">
              <a:extLst>
                <a:ext uri="{FF2B5EF4-FFF2-40B4-BE49-F238E27FC236}">
                  <a16:creationId xmlns:a16="http://schemas.microsoft.com/office/drawing/2014/main" id="{3044B102-95D3-C6E6-2720-81BBEB529E97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0" name="角丸四角形 96">
            <a:extLst>
              <a:ext uri="{FF2B5EF4-FFF2-40B4-BE49-F238E27FC236}">
                <a16:creationId xmlns:a16="http://schemas.microsoft.com/office/drawing/2014/main" id="{2564D393-8423-4BC1-9AF7-97883FC73BC5}"/>
              </a:ext>
            </a:extLst>
          </p:cNvPr>
          <p:cNvSpPr/>
          <p:nvPr/>
        </p:nvSpPr>
        <p:spPr>
          <a:xfrm>
            <a:off x="9526592" y="5708621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E6E6D124-85FB-45A1-9BCF-8ECCDD1546C1}"/>
              </a:ext>
            </a:extLst>
          </p:cNvPr>
          <p:cNvSpPr txBox="1"/>
          <p:nvPr/>
        </p:nvSpPr>
        <p:spPr>
          <a:xfrm>
            <a:off x="9508329" y="5707661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89686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レア度：００４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4040310" y="5638487"/>
            <a:ext cx="4619644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何も学んでいないのは、逆に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レアすぎる！できればもう一度！</a:t>
            </a:r>
            <a:endParaRPr lang="en-US" altLang="ja-JP" sz="2000" dirty="0">
              <a:solidFill>
                <a:schemeClr val="dk1"/>
              </a:solidFill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745281" y="776709"/>
            <a:ext cx="7719263" cy="23852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✓ 大きいふくろには、たくさんの</a:t>
            </a:r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r>
              <a:rPr lang="ja-JP" altLang="en-US" sz="3200" dirty="0">
                <a:solidFill>
                  <a:schemeClr val="bg1"/>
                </a:solidFill>
              </a:rPr>
              <a:t>　</a:t>
            </a:r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どんぐりが入っていた</a:t>
            </a:r>
            <a:r>
              <a:rPr lang="en-US" altLang="ja-JP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</a:p>
          <a:p>
            <a:pPr>
              <a:spcBef>
                <a:spcPts val="600"/>
              </a:spcBef>
            </a:pPr>
            <a:r>
              <a:rPr lang="en-US" altLang="ja-JP" sz="3200" dirty="0">
                <a:solidFill>
                  <a:schemeClr val="bg1"/>
                </a:solidFill>
              </a:rPr>
              <a:t>※</a:t>
            </a:r>
            <a:r>
              <a:rPr lang="ja-JP" altLang="en-US" sz="3200" dirty="0">
                <a:solidFill>
                  <a:schemeClr val="bg1"/>
                </a:solidFill>
              </a:rPr>
              <a:t>森林のこと何も学んでいません！</a:t>
            </a:r>
            <a:endParaRPr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正方形/長方形 57"/>
          <p:cNvSpPr/>
          <p:nvPr/>
        </p:nvSpPr>
        <p:spPr>
          <a:xfrm>
            <a:off x="6135855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正方形/長方形 58"/>
          <p:cNvSpPr/>
          <p:nvPr/>
        </p:nvSpPr>
        <p:spPr>
          <a:xfrm>
            <a:off x="6414336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正方形/長方形 59"/>
          <p:cNvSpPr/>
          <p:nvPr/>
        </p:nvSpPr>
        <p:spPr>
          <a:xfrm>
            <a:off x="6692817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正方形/長方形 60"/>
          <p:cNvSpPr/>
          <p:nvPr/>
        </p:nvSpPr>
        <p:spPr>
          <a:xfrm>
            <a:off x="6971298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正方形/長方形 61"/>
          <p:cNvSpPr/>
          <p:nvPr/>
        </p:nvSpPr>
        <p:spPr>
          <a:xfrm>
            <a:off x="7249781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67" name="Google Shape;2451;p40"/>
          <p:cNvGrpSpPr/>
          <p:nvPr/>
        </p:nvGrpSpPr>
        <p:grpSpPr>
          <a:xfrm rot="1595020" flipH="1">
            <a:off x="4686279" y="5166577"/>
            <a:ext cx="152637" cy="172162"/>
            <a:chOff x="3805164" y="3252287"/>
            <a:chExt cx="1192516" cy="1345064"/>
          </a:xfrm>
        </p:grpSpPr>
        <p:sp>
          <p:nvSpPr>
            <p:cNvPr id="68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2451;p40"/>
          <p:cNvGrpSpPr/>
          <p:nvPr/>
        </p:nvGrpSpPr>
        <p:grpSpPr>
          <a:xfrm rot="1595020" flipH="1">
            <a:off x="4966899" y="5166577"/>
            <a:ext cx="152637" cy="172162"/>
            <a:chOff x="3805164" y="3252287"/>
            <a:chExt cx="1192516" cy="1345064"/>
          </a:xfrm>
        </p:grpSpPr>
        <p:sp>
          <p:nvSpPr>
            <p:cNvPr id="72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" name="Google Shape;2451;p40"/>
          <p:cNvGrpSpPr/>
          <p:nvPr/>
        </p:nvGrpSpPr>
        <p:grpSpPr>
          <a:xfrm rot="1595020" flipH="1">
            <a:off x="5247519" y="5166577"/>
            <a:ext cx="152637" cy="172162"/>
            <a:chOff x="3805164" y="3252287"/>
            <a:chExt cx="1192516" cy="1345064"/>
          </a:xfrm>
        </p:grpSpPr>
        <p:sp>
          <p:nvSpPr>
            <p:cNvPr id="76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0" name="Google Shape;2451;p40"/>
          <p:cNvGrpSpPr/>
          <p:nvPr/>
        </p:nvGrpSpPr>
        <p:grpSpPr>
          <a:xfrm rot="1595020" flipH="1">
            <a:off x="5528139" y="5166577"/>
            <a:ext cx="152637" cy="172162"/>
            <a:chOff x="3805164" y="3252287"/>
            <a:chExt cx="1192516" cy="1345064"/>
          </a:xfrm>
        </p:grpSpPr>
        <p:sp>
          <p:nvSpPr>
            <p:cNvPr id="81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07" name="Google Shape;2724;p43">
            <a:extLst>
              <a:ext uri="{FF2B5EF4-FFF2-40B4-BE49-F238E27FC236}">
                <a16:creationId xmlns:a16="http://schemas.microsoft.com/office/drawing/2014/main" id="{7657EDE2-639D-21F3-45E3-9AFCFAEDD4B9}"/>
              </a:ext>
            </a:extLst>
          </p:cNvPr>
          <p:cNvSpPr txBox="1"/>
          <p:nvPr/>
        </p:nvSpPr>
        <p:spPr>
          <a:xfrm>
            <a:off x="934955" y="2678856"/>
            <a:ext cx="2018982" cy="400069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どんぐりまみれ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0" name="グループ化 119">
            <a:extLst>
              <a:ext uri="{FF2B5EF4-FFF2-40B4-BE49-F238E27FC236}">
                <a16:creationId xmlns:a16="http://schemas.microsoft.com/office/drawing/2014/main" id="{723E244A-618F-87D2-56E2-E761496DF2D7}"/>
              </a:ext>
            </a:extLst>
          </p:cNvPr>
          <p:cNvGrpSpPr>
            <a:grpSpLocks noChangeAspect="1"/>
          </p:cNvGrpSpPr>
          <p:nvPr/>
        </p:nvGrpSpPr>
        <p:grpSpPr>
          <a:xfrm>
            <a:off x="500654" y="3343159"/>
            <a:ext cx="3305289" cy="2695397"/>
            <a:chOff x="-1287929" y="3353724"/>
            <a:chExt cx="3484663" cy="2841673"/>
          </a:xfrm>
        </p:grpSpPr>
        <p:sp>
          <p:nvSpPr>
            <p:cNvPr id="2" name="フリーフォーム 143">
              <a:extLst>
                <a:ext uri="{FF2B5EF4-FFF2-40B4-BE49-F238E27FC236}">
                  <a16:creationId xmlns:a16="http://schemas.microsoft.com/office/drawing/2014/main" id="{E6654A77-3195-EFF5-A2BD-39B1DA451267}"/>
                </a:ext>
              </a:extLst>
            </p:cNvPr>
            <p:cNvSpPr/>
            <p:nvPr/>
          </p:nvSpPr>
          <p:spPr>
            <a:xfrm>
              <a:off x="-1287929" y="3581822"/>
              <a:ext cx="3372793" cy="2597604"/>
            </a:xfrm>
            <a:custGeom>
              <a:avLst/>
              <a:gdLst>
                <a:gd name="connsiteX0" fmla="*/ 1358900 w 1866900"/>
                <a:gd name="connsiteY0" fmla="*/ 1130300 h 1282700"/>
                <a:gd name="connsiteX1" fmla="*/ 977900 w 1866900"/>
                <a:gd name="connsiteY1" fmla="*/ 1282700 h 1282700"/>
                <a:gd name="connsiteX2" fmla="*/ 381000 w 1866900"/>
                <a:gd name="connsiteY2" fmla="*/ 1155700 h 1282700"/>
                <a:gd name="connsiteX3" fmla="*/ 127000 w 1866900"/>
                <a:gd name="connsiteY3" fmla="*/ 876300 h 1282700"/>
                <a:gd name="connsiteX4" fmla="*/ 0 w 1866900"/>
                <a:gd name="connsiteY4" fmla="*/ 660400 h 1282700"/>
                <a:gd name="connsiteX5" fmla="*/ 50800 w 1866900"/>
                <a:gd name="connsiteY5" fmla="*/ 431800 h 1282700"/>
                <a:gd name="connsiteX6" fmla="*/ 25400 w 1866900"/>
                <a:gd name="connsiteY6" fmla="*/ 355600 h 1282700"/>
                <a:gd name="connsiteX7" fmla="*/ 139700 w 1866900"/>
                <a:gd name="connsiteY7" fmla="*/ 279400 h 1282700"/>
                <a:gd name="connsiteX8" fmla="*/ 355600 w 1866900"/>
                <a:gd name="connsiteY8" fmla="*/ 241300 h 1282700"/>
                <a:gd name="connsiteX9" fmla="*/ 495300 w 1866900"/>
                <a:gd name="connsiteY9" fmla="*/ 101600 h 1282700"/>
                <a:gd name="connsiteX10" fmla="*/ 787400 w 1866900"/>
                <a:gd name="connsiteY10" fmla="*/ 88900 h 1282700"/>
                <a:gd name="connsiteX11" fmla="*/ 914400 w 1866900"/>
                <a:gd name="connsiteY11" fmla="*/ 63500 h 1282700"/>
                <a:gd name="connsiteX12" fmla="*/ 1193800 w 1866900"/>
                <a:gd name="connsiteY12" fmla="*/ 0 h 1282700"/>
                <a:gd name="connsiteX13" fmla="*/ 1358900 w 1866900"/>
                <a:gd name="connsiteY13" fmla="*/ 114300 h 1282700"/>
                <a:gd name="connsiteX14" fmla="*/ 1574800 w 1866900"/>
                <a:gd name="connsiteY14" fmla="*/ 101600 h 1282700"/>
                <a:gd name="connsiteX15" fmla="*/ 1765300 w 1866900"/>
                <a:gd name="connsiteY15" fmla="*/ 165100 h 1282700"/>
                <a:gd name="connsiteX16" fmla="*/ 1866900 w 1866900"/>
                <a:gd name="connsiteY16" fmla="*/ 228600 h 1282700"/>
                <a:gd name="connsiteX17" fmla="*/ 1854200 w 1866900"/>
                <a:gd name="connsiteY17" fmla="*/ 381000 h 1282700"/>
                <a:gd name="connsiteX18" fmla="*/ 1841500 w 1866900"/>
                <a:gd name="connsiteY18" fmla="*/ 495300 h 1282700"/>
                <a:gd name="connsiteX19" fmla="*/ 1790700 w 1866900"/>
                <a:gd name="connsiteY19" fmla="*/ 584200 h 1282700"/>
                <a:gd name="connsiteX20" fmla="*/ 1765300 w 1866900"/>
                <a:gd name="connsiteY20" fmla="*/ 609600 h 1282700"/>
                <a:gd name="connsiteX21" fmla="*/ 1676400 w 1866900"/>
                <a:gd name="connsiteY21" fmla="*/ 914400 h 1282700"/>
                <a:gd name="connsiteX22" fmla="*/ 1447800 w 1866900"/>
                <a:gd name="connsiteY22" fmla="*/ 1066800 h 1282700"/>
                <a:gd name="connsiteX23" fmla="*/ 1219200 w 1866900"/>
                <a:gd name="connsiteY23" fmla="*/ 1219200 h 1282700"/>
                <a:gd name="connsiteX24" fmla="*/ 927100 w 1866900"/>
                <a:gd name="connsiteY24" fmla="*/ 1257300 h 1282700"/>
                <a:gd name="connsiteX0" fmla="*/ 1358900 w 1866900"/>
                <a:gd name="connsiteY0" fmla="*/ 1130300 h 1282700"/>
                <a:gd name="connsiteX1" fmla="*/ 977900 w 1866900"/>
                <a:gd name="connsiteY1" fmla="*/ 1282700 h 1282700"/>
                <a:gd name="connsiteX2" fmla="*/ 381000 w 1866900"/>
                <a:gd name="connsiteY2" fmla="*/ 1155700 h 1282700"/>
                <a:gd name="connsiteX3" fmla="*/ 127000 w 1866900"/>
                <a:gd name="connsiteY3" fmla="*/ 876300 h 1282700"/>
                <a:gd name="connsiteX4" fmla="*/ 0 w 1866900"/>
                <a:gd name="connsiteY4" fmla="*/ 660400 h 1282700"/>
                <a:gd name="connsiteX5" fmla="*/ 50800 w 1866900"/>
                <a:gd name="connsiteY5" fmla="*/ 431800 h 1282700"/>
                <a:gd name="connsiteX6" fmla="*/ 25400 w 1866900"/>
                <a:gd name="connsiteY6" fmla="*/ 355600 h 1282700"/>
                <a:gd name="connsiteX7" fmla="*/ 139700 w 1866900"/>
                <a:gd name="connsiteY7" fmla="*/ 279400 h 1282700"/>
                <a:gd name="connsiteX8" fmla="*/ 355600 w 1866900"/>
                <a:gd name="connsiteY8" fmla="*/ 241300 h 1282700"/>
                <a:gd name="connsiteX9" fmla="*/ 495300 w 1866900"/>
                <a:gd name="connsiteY9" fmla="*/ 101600 h 1282700"/>
                <a:gd name="connsiteX10" fmla="*/ 787400 w 1866900"/>
                <a:gd name="connsiteY10" fmla="*/ 88900 h 1282700"/>
                <a:gd name="connsiteX11" fmla="*/ 914400 w 1866900"/>
                <a:gd name="connsiteY11" fmla="*/ 63500 h 1282700"/>
                <a:gd name="connsiteX12" fmla="*/ 1193800 w 1866900"/>
                <a:gd name="connsiteY12" fmla="*/ 0 h 1282700"/>
                <a:gd name="connsiteX13" fmla="*/ 1358900 w 1866900"/>
                <a:gd name="connsiteY13" fmla="*/ 114300 h 1282700"/>
                <a:gd name="connsiteX14" fmla="*/ 1574800 w 1866900"/>
                <a:gd name="connsiteY14" fmla="*/ 101600 h 1282700"/>
                <a:gd name="connsiteX15" fmla="*/ 1765300 w 1866900"/>
                <a:gd name="connsiteY15" fmla="*/ 165100 h 1282700"/>
                <a:gd name="connsiteX16" fmla="*/ 1866900 w 1866900"/>
                <a:gd name="connsiteY16" fmla="*/ 228600 h 1282700"/>
                <a:gd name="connsiteX17" fmla="*/ 1854200 w 1866900"/>
                <a:gd name="connsiteY17" fmla="*/ 381000 h 1282700"/>
                <a:gd name="connsiteX18" fmla="*/ 1841500 w 1866900"/>
                <a:gd name="connsiteY18" fmla="*/ 495300 h 1282700"/>
                <a:gd name="connsiteX19" fmla="*/ 1790700 w 1866900"/>
                <a:gd name="connsiteY19" fmla="*/ 584200 h 1282700"/>
                <a:gd name="connsiteX20" fmla="*/ 1765300 w 1866900"/>
                <a:gd name="connsiteY20" fmla="*/ 609600 h 1282700"/>
                <a:gd name="connsiteX21" fmla="*/ 1676400 w 1866900"/>
                <a:gd name="connsiteY21" fmla="*/ 914400 h 1282700"/>
                <a:gd name="connsiteX22" fmla="*/ 1447800 w 1866900"/>
                <a:gd name="connsiteY22" fmla="*/ 1066800 h 1282700"/>
                <a:gd name="connsiteX23" fmla="*/ 1219200 w 1866900"/>
                <a:gd name="connsiteY23" fmla="*/ 1219200 h 1282700"/>
                <a:gd name="connsiteX0" fmla="*/ 1358900 w 1866900"/>
                <a:gd name="connsiteY0" fmla="*/ 1130300 h 1282700"/>
                <a:gd name="connsiteX1" fmla="*/ 977900 w 1866900"/>
                <a:gd name="connsiteY1" fmla="*/ 1282700 h 1282700"/>
                <a:gd name="connsiteX2" fmla="*/ 381000 w 1866900"/>
                <a:gd name="connsiteY2" fmla="*/ 1155700 h 1282700"/>
                <a:gd name="connsiteX3" fmla="*/ 127000 w 1866900"/>
                <a:gd name="connsiteY3" fmla="*/ 876300 h 1282700"/>
                <a:gd name="connsiteX4" fmla="*/ 0 w 1866900"/>
                <a:gd name="connsiteY4" fmla="*/ 660400 h 1282700"/>
                <a:gd name="connsiteX5" fmla="*/ 50800 w 1866900"/>
                <a:gd name="connsiteY5" fmla="*/ 431800 h 1282700"/>
                <a:gd name="connsiteX6" fmla="*/ 25400 w 1866900"/>
                <a:gd name="connsiteY6" fmla="*/ 355600 h 1282700"/>
                <a:gd name="connsiteX7" fmla="*/ 139700 w 1866900"/>
                <a:gd name="connsiteY7" fmla="*/ 279400 h 1282700"/>
                <a:gd name="connsiteX8" fmla="*/ 355600 w 1866900"/>
                <a:gd name="connsiteY8" fmla="*/ 241300 h 1282700"/>
                <a:gd name="connsiteX9" fmla="*/ 495300 w 1866900"/>
                <a:gd name="connsiteY9" fmla="*/ 101600 h 1282700"/>
                <a:gd name="connsiteX10" fmla="*/ 787400 w 1866900"/>
                <a:gd name="connsiteY10" fmla="*/ 88900 h 1282700"/>
                <a:gd name="connsiteX11" fmla="*/ 914400 w 1866900"/>
                <a:gd name="connsiteY11" fmla="*/ 63500 h 1282700"/>
                <a:gd name="connsiteX12" fmla="*/ 1193800 w 1866900"/>
                <a:gd name="connsiteY12" fmla="*/ 0 h 1282700"/>
                <a:gd name="connsiteX13" fmla="*/ 1358900 w 1866900"/>
                <a:gd name="connsiteY13" fmla="*/ 114300 h 1282700"/>
                <a:gd name="connsiteX14" fmla="*/ 1574800 w 1866900"/>
                <a:gd name="connsiteY14" fmla="*/ 101600 h 1282700"/>
                <a:gd name="connsiteX15" fmla="*/ 1765300 w 1866900"/>
                <a:gd name="connsiteY15" fmla="*/ 165100 h 1282700"/>
                <a:gd name="connsiteX16" fmla="*/ 1866900 w 1866900"/>
                <a:gd name="connsiteY16" fmla="*/ 228600 h 1282700"/>
                <a:gd name="connsiteX17" fmla="*/ 1854200 w 1866900"/>
                <a:gd name="connsiteY17" fmla="*/ 381000 h 1282700"/>
                <a:gd name="connsiteX18" fmla="*/ 1841500 w 1866900"/>
                <a:gd name="connsiteY18" fmla="*/ 495300 h 1282700"/>
                <a:gd name="connsiteX19" fmla="*/ 1790700 w 1866900"/>
                <a:gd name="connsiteY19" fmla="*/ 584200 h 1282700"/>
                <a:gd name="connsiteX20" fmla="*/ 1765300 w 1866900"/>
                <a:gd name="connsiteY20" fmla="*/ 609600 h 1282700"/>
                <a:gd name="connsiteX21" fmla="*/ 1676400 w 1866900"/>
                <a:gd name="connsiteY21" fmla="*/ 914400 h 1282700"/>
                <a:gd name="connsiteX22" fmla="*/ 1447800 w 1866900"/>
                <a:gd name="connsiteY22" fmla="*/ 1066800 h 1282700"/>
                <a:gd name="connsiteX0" fmla="*/ 1358900 w 1866900"/>
                <a:gd name="connsiteY0" fmla="*/ 1130300 h 1282700"/>
                <a:gd name="connsiteX1" fmla="*/ 977900 w 1866900"/>
                <a:gd name="connsiteY1" fmla="*/ 1282700 h 1282700"/>
                <a:gd name="connsiteX2" fmla="*/ 381000 w 1866900"/>
                <a:gd name="connsiteY2" fmla="*/ 1155700 h 1282700"/>
                <a:gd name="connsiteX3" fmla="*/ 127000 w 1866900"/>
                <a:gd name="connsiteY3" fmla="*/ 876300 h 1282700"/>
                <a:gd name="connsiteX4" fmla="*/ 0 w 1866900"/>
                <a:gd name="connsiteY4" fmla="*/ 660400 h 1282700"/>
                <a:gd name="connsiteX5" fmla="*/ 50800 w 1866900"/>
                <a:gd name="connsiteY5" fmla="*/ 431800 h 1282700"/>
                <a:gd name="connsiteX6" fmla="*/ 25400 w 1866900"/>
                <a:gd name="connsiteY6" fmla="*/ 355600 h 1282700"/>
                <a:gd name="connsiteX7" fmla="*/ 139700 w 1866900"/>
                <a:gd name="connsiteY7" fmla="*/ 279400 h 1282700"/>
                <a:gd name="connsiteX8" fmla="*/ 355600 w 1866900"/>
                <a:gd name="connsiteY8" fmla="*/ 241300 h 1282700"/>
                <a:gd name="connsiteX9" fmla="*/ 495300 w 1866900"/>
                <a:gd name="connsiteY9" fmla="*/ 101600 h 1282700"/>
                <a:gd name="connsiteX10" fmla="*/ 787400 w 1866900"/>
                <a:gd name="connsiteY10" fmla="*/ 88900 h 1282700"/>
                <a:gd name="connsiteX11" fmla="*/ 914400 w 1866900"/>
                <a:gd name="connsiteY11" fmla="*/ 63500 h 1282700"/>
                <a:gd name="connsiteX12" fmla="*/ 1193800 w 1866900"/>
                <a:gd name="connsiteY12" fmla="*/ 0 h 1282700"/>
                <a:gd name="connsiteX13" fmla="*/ 1358900 w 1866900"/>
                <a:gd name="connsiteY13" fmla="*/ 114300 h 1282700"/>
                <a:gd name="connsiteX14" fmla="*/ 1574800 w 1866900"/>
                <a:gd name="connsiteY14" fmla="*/ 101600 h 1282700"/>
                <a:gd name="connsiteX15" fmla="*/ 1765300 w 1866900"/>
                <a:gd name="connsiteY15" fmla="*/ 165100 h 1282700"/>
                <a:gd name="connsiteX16" fmla="*/ 1866900 w 1866900"/>
                <a:gd name="connsiteY16" fmla="*/ 228600 h 1282700"/>
                <a:gd name="connsiteX17" fmla="*/ 1854200 w 1866900"/>
                <a:gd name="connsiteY17" fmla="*/ 381000 h 1282700"/>
                <a:gd name="connsiteX18" fmla="*/ 1841500 w 1866900"/>
                <a:gd name="connsiteY18" fmla="*/ 495300 h 1282700"/>
                <a:gd name="connsiteX19" fmla="*/ 1790700 w 1866900"/>
                <a:gd name="connsiteY19" fmla="*/ 584200 h 1282700"/>
                <a:gd name="connsiteX20" fmla="*/ 1765300 w 1866900"/>
                <a:gd name="connsiteY20" fmla="*/ 609600 h 1282700"/>
                <a:gd name="connsiteX21" fmla="*/ 1676400 w 1866900"/>
                <a:gd name="connsiteY21" fmla="*/ 914400 h 1282700"/>
                <a:gd name="connsiteX22" fmla="*/ 1447800 w 1866900"/>
                <a:gd name="connsiteY22" fmla="*/ 1066800 h 1282700"/>
                <a:gd name="connsiteX23" fmla="*/ 1358900 w 1866900"/>
                <a:gd name="connsiteY23" fmla="*/ 1130300 h 1282700"/>
                <a:gd name="connsiteX0" fmla="*/ 1358900 w 1854200"/>
                <a:gd name="connsiteY0" fmla="*/ 1130300 h 1282700"/>
                <a:gd name="connsiteX1" fmla="*/ 977900 w 1854200"/>
                <a:gd name="connsiteY1" fmla="*/ 1282700 h 1282700"/>
                <a:gd name="connsiteX2" fmla="*/ 381000 w 1854200"/>
                <a:gd name="connsiteY2" fmla="*/ 1155700 h 1282700"/>
                <a:gd name="connsiteX3" fmla="*/ 127000 w 1854200"/>
                <a:gd name="connsiteY3" fmla="*/ 876300 h 1282700"/>
                <a:gd name="connsiteX4" fmla="*/ 0 w 1854200"/>
                <a:gd name="connsiteY4" fmla="*/ 660400 h 1282700"/>
                <a:gd name="connsiteX5" fmla="*/ 50800 w 1854200"/>
                <a:gd name="connsiteY5" fmla="*/ 431800 h 1282700"/>
                <a:gd name="connsiteX6" fmla="*/ 25400 w 1854200"/>
                <a:gd name="connsiteY6" fmla="*/ 355600 h 1282700"/>
                <a:gd name="connsiteX7" fmla="*/ 139700 w 1854200"/>
                <a:gd name="connsiteY7" fmla="*/ 279400 h 1282700"/>
                <a:gd name="connsiteX8" fmla="*/ 355600 w 1854200"/>
                <a:gd name="connsiteY8" fmla="*/ 241300 h 1282700"/>
                <a:gd name="connsiteX9" fmla="*/ 495300 w 1854200"/>
                <a:gd name="connsiteY9" fmla="*/ 101600 h 1282700"/>
                <a:gd name="connsiteX10" fmla="*/ 787400 w 1854200"/>
                <a:gd name="connsiteY10" fmla="*/ 88900 h 1282700"/>
                <a:gd name="connsiteX11" fmla="*/ 914400 w 1854200"/>
                <a:gd name="connsiteY11" fmla="*/ 63500 h 1282700"/>
                <a:gd name="connsiteX12" fmla="*/ 1193800 w 1854200"/>
                <a:gd name="connsiteY12" fmla="*/ 0 h 1282700"/>
                <a:gd name="connsiteX13" fmla="*/ 1358900 w 1854200"/>
                <a:gd name="connsiteY13" fmla="*/ 114300 h 1282700"/>
                <a:gd name="connsiteX14" fmla="*/ 1574800 w 1854200"/>
                <a:gd name="connsiteY14" fmla="*/ 101600 h 1282700"/>
                <a:gd name="connsiteX15" fmla="*/ 1765300 w 1854200"/>
                <a:gd name="connsiteY15" fmla="*/ 165100 h 1282700"/>
                <a:gd name="connsiteX16" fmla="*/ 1679613 w 1854200"/>
                <a:gd name="connsiteY16" fmla="*/ 305718 h 1282700"/>
                <a:gd name="connsiteX17" fmla="*/ 1854200 w 1854200"/>
                <a:gd name="connsiteY17" fmla="*/ 381000 h 1282700"/>
                <a:gd name="connsiteX18" fmla="*/ 1841500 w 1854200"/>
                <a:gd name="connsiteY18" fmla="*/ 495300 h 1282700"/>
                <a:gd name="connsiteX19" fmla="*/ 1790700 w 1854200"/>
                <a:gd name="connsiteY19" fmla="*/ 584200 h 1282700"/>
                <a:gd name="connsiteX20" fmla="*/ 1765300 w 1854200"/>
                <a:gd name="connsiteY20" fmla="*/ 609600 h 1282700"/>
                <a:gd name="connsiteX21" fmla="*/ 1676400 w 1854200"/>
                <a:gd name="connsiteY21" fmla="*/ 914400 h 1282700"/>
                <a:gd name="connsiteX22" fmla="*/ 1447800 w 1854200"/>
                <a:gd name="connsiteY22" fmla="*/ 1066800 h 1282700"/>
                <a:gd name="connsiteX23" fmla="*/ 1358900 w 1854200"/>
                <a:gd name="connsiteY23" fmla="*/ 1130300 h 1282700"/>
                <a:gd name="connsiteX0" fmla="*/ 1358900 w 1854200"/>
                <a:gd name="connsiteY0" fmla="*/ 1130300 h 1282700"/>
                <a:gd name="connsiteX1" fmla="*/ 977900 w 1854200"/>
                <a:gd name="connsiteY1" fmla="*/ 1282700 h 1282700"/>
                <a:gd name="connsiteX2" fmla="*/ 381000 w 1854200"/>
                <a:gd name="connsiteY2" fmla="*/ 1155700 h 1282700"/>
                <a:gd name="connsiteX3" fmla="*/ 127000 w 1854200"/>
                <a:gd name="connsiteY3" fmla="*/ 876300 h 1282700"/>
                <a:gd name="connsiteX4" fmla="*/ 0 w 1854200"/>
                <a:gd name="connsiteY4" fmla="*/ 660400 h 1282700"/>
                <a:gd name="connsiteX5" fmla="*/ 50800 w 1854200"/>
                <a:gd name="connsiteY5" fmla="*/ 431800 h 1282700"/>
                <a:gd name="connsiteX6" fmla="*/ 25400 w 1854200"/>
                <a:gd name="connsiteY6" fmla="*/ 355600 h 1282700"/>
                <a:gd name="connsiteX7" fmla="*/ 139700 w 1854200"/>
                <a:gd name="connsiteY7" fmla="*/ 279400 h 1282700"/>
                <a:gd name="connsiteX8" fmla="*/ 355600 w 1854200"/>
                <a:gd name="connsiteY8" fmla="*/ 241300 h 1282700"/>
                <a:gd name="connsiteX9" fmla="*/ 495300 w 1854200"/>
                <a:gd name="connsiteY9" fmla="*/ 101600 h 1282700"/>
                <a:gd name="connsiteX10" fmla="*/ 787400 w 1854200"/>
                <a:gd name="connsiteY10" fmla="*/ 88900 h 1282700"/>
                <a:gd name="connsiteX11" fmla="*/ 914400 w 1854200"/>
                <a:gd name="connsiteY11" fmla="*/ 63500 h 1282700"/>
                <a:gd name="connsiteX12" fmla="*/ 1193800 w 1854200"/>
                <a:gd name="connsiteY12" fmla="*/ 0 h 1282700"/>
                <a:gd name="connsiteX13" fmla="*/ 1358900 w 1854200"/>
                <a:gd name="connsiteY13" fmla="*/ 114300 h 1282700"/>
                <a:gd name="connsiteX14" fmla="*/ 1574800 w 1854200"/>
                <a:gd name="connsiteY14" fmla="*/ 101600 h 1282700"/>
                <a:gd name="connsiteX15" fmla="*/ 1589030 w 1854200"/>
                <a:gd name="connsiteY15" fmla="*/ 176117 h 1282700"/>
                <a:gd name="connsiteX16" fmla="*/ 1679613 w 1854200"/>
                <a:gd name="connsiteY16" fmla="*/ 305718 h 1282700"/>
                <a:gd name="connsiteX17" fmla="*/ 1854200 w 1854200"/>
                <a:gd name="connsiteY17" fmla="*/ 381000 h 1282700"/>
                <a:gd name="connsiteX18" fmla="*/ 1841500 w 1854200"/>
                <a:gd name="connsiteY18" fmla="*/ 495300 h 1282700"/>
                <a:gd name="connsiteX19" fmla="*/ 1790700 w 1854200"/>
                <a:gd name="connsiteY19" fmla="*/ 584200 h 1282700"/>
                <a:gd name="connsiteX20" fmla="*/ 1765300 w 1854200"/>
                <a:gd name="connsiteY20" fmla="*/ 609600 h 1282700"/>
                <a:gd name="connsiteX21" fmla="*/ 1676400 w 1854200"/>
                <a:gd name="connsiteY21" fmla="*/ 914400 h 1282700"/>
                <a:gd name="connsiteX22" fmla="*/ 1447800 w 1854200"/>
                <a:gd name="connsiteY22" fmla="*/ 1066800 h 1282700"/>
                <a:gd name="connsiteX23" fmla="*/ 1358900 w 1854200"/>
                <a:gd name="connsiteY23" fmla="*/ 1130300 h 1282700"/>
                <a:gd name="connsiteX0" fmla="*/ 1358900 w 1854200"/>
                <a:gd name="connsiteY0" fmla="*/ 1130300 h 1627748"/>
                <a:gd name="connsiteX1" fmla="*/ 977900 w 1854200"/>
                <a:gd name="connsiteY1" fmla="*/ 1282700 h 1627748"/>
                <a:gd name="connsiteX2" fmla="*/ 221230 w 1854200"/>
                <a:gd name="connsiteY2" fmla="*/ 1627748 h 1627748"/>
                <a:gd name="connsiteX3" fmla="*/ 127000 w 1854200"/>
                <a:gd name="connsiteY3" fmla="*/ 876300 h 1627748"/>
                <a:gd name="connsiteX4" fmla="*/ 0 w 1854200"/>
                <a:gd name="connsiteY4" fmla="*/ 660400 h 1627748"/>
                <a:gd name="connsiteX5" fmla="*/ 50800 w 1854200"/>
                <a:gd name="connsiteY5" fmla="*/ 431800 h 1627748"/>
                <a:gd name="connsiteX6" fmla="*/ 25400 w 1854200"/>
                <a:gd name="connsiteY6" fmla="*/ 355600 h 1627748"/>
                <a:gd name="connsiteX7" fmla="*/ 139700 w 1854200"/>
                <a:gd name="connsiteY7" fmla="*/ 279400 h 1627748"/>
                <a:gd name="connsiteX8" fmla="*/ 355600 w 1854200"/>
                <a:gd name="connsiteY8" fmla="*/ 241300 h 1627748"/>
                <a:gd name="connsiteX9" fmla="*/ 495300 w 1854200"/>
                <a:gd name="connsiteY9" fmla="*/ 101600 h 1627748"/>
                <a:gd name="connsiteX10" fmla="*/ 787400 w 1854200"/>
                <a:gd name="connsiteY10" fmla="*/ 88900 h 1627748"/>
                <a:gd name="connsiteX11" fmla="*/ 914400 w 1854200"/>
                <a:gd name="connsiteY11" fmla="*/ 63500 h 1627748"/>
                <a:gd name="connsiteX12" fmla="*/ 1193800 w 1854200"/>
                <a:gd name="connsiteY12" fmla="*/ 0 h 1627748"/>
                <a:gd name="connsiteX13" fmla="*/ 1358900 w 1854200"/>
                <a:gd name="connsiteY13" fmla="*/ 114300 h 1627748"/>
                <a:gd name="connsiteX14" fmla="*/ 1574800 w 1854200"/>
                <a:gd name="connsiteY14" fmla="*/ 101600 h 1627748"/>
                <a:gd name="connsiteX15" fmla="*/ 1589030 w 1854200"/>
                <a:gd name="connsiteY15" fmla="*/ 176117 h 1627748"/>
                <a:gd name="connsiteX16" fmla="*/ 1679613 w 1854200"/>
                <a:gd name="connsiteY16" fmla="*/ 305718 h 1627748"/>
                <a:gd name="connsiteX17" fmla="*/ 1854200 w 1854200"/>
                <a:gd name="connsiteY17" fmla="*/ 381000 h 1627748"/>
                <a:gd name="connsiteX18" fmla="*/ 1841500 w 1854200"/>
                <a:gd name="connsiteY18" fmla="*/ 495300 h 1627748"/>
                <a:gd name="connsiteX19" fmla="*/ 1790700 w 1854200"/>
                <a:gd name="connsiteY19" fmla="*/ 584200 h 1627748"/>
                <a:gd name="connsiteX20" fmla="*/ 1765300 w 1854200"/>
                <a:gd name="connsiteY20" fmla="*/ 609600 h 1627748"/>
                <a:gd name="connsiteX21" fmla="*/ 1676400 w 1854200"/>
                <a:gd name="connsiteY21" fmla="*/ 914400 h 1627748"/>
                <a:gd name="connsiteX22" fmla="*/ 1447800 w 1854200"/>
                <a:gd name="connsiteY22" fmla="*/ 1066800 h 1627748"/>
                <a:gd name="connsiteX23" fmla="*/ 1358900 w 1854200"/>
                <a:gd name="connsiteY23" fmla="*/ 1130300 h 1627748"/>
                <a:gd name="connsiteX0" fmla="*/ 1478817 w 1974117"/>
                <a:gd name="connsiteY0" fmla="*/ 1130300 h 1627748"/>
                <a:gd name="connsiteX1" fmla="*/ 1097817 w 1974117"/>
                <a:gd name="connsiteY1" fmla="*/ 1282700 h 1627748"/>
                <a:gd name="connsiteX2" fmla="*/ 341147 w 1974117"/>
                <a:gd name="connsiteY2" fmla="*/ 1627748 h 1627748"/>
                <a:gd name="connsiteX3" fmla="*/ 0 w 1974117"/>
                <a:gd name="connsiteY3" fmla="*/ 1384659 h 1627748"/>
                <a:gd name="connsiteX4" fmla="*/ 119917 w 1974117"/>
                <a:gd name="connsiteY4" fmla="*/ 660400 h 1627748"/>
                <a:gd name="connsiteX5" fmla="*/ 170717 w 1974117"/>
                <a:gd name="connsiteY5" fmla="*/ 431800 h 1627748"/>
                <a:gd name="connsiteX6" fmla="*/ 145317 w 1974117"/>
                <a:gd name="connsiteY6" fmla="*/ 355600 h 1627748"/>
                <a:gd name="connsiteX7" fmla="*/ 259617 w 1974117"/>
                <a:gd name="connsiteY7" fmla="*/ 279400 h 1627748"/>
                <a:gd name="connsiteX8" fmla="*/ 475517 w 1974117"/>
                <a:gd name="connsiteY8" fmla="*/ 241300 h 1627748"/>
                <a:gd name="connsiteX9" fmla="*/ 615217 w 1974117"/>
                <a:gd name="connsiteY9" fmla="*/ 101600 h 1627748"/>
                <a:gd name="connsiteX10" fmla="*/ 907317 w 1974117"/>
                <a:gd name="connsiteY10" fmla="*/ 88900 h 1627748"/>
                <a:gd name="connsiteX11" fmla="*/ 1034317 w 1974117"/>
                <a:gd name="connsiteY11" fmla="*/ 63500 h 1627748"/>
                <a:gd name="connsiteX12" fmla="*/ 1313717 w 1974117"/>
                <a:gd name="connsiteY12" fmla="*/ 0 h 1627748"/>
                <a:gd name="connsiteX13" fmla="*/ 1478817 w 1974117"/>
                <a:gd name="connsiteY13" fmla="*/ 114300 h 1627748"/>
                <a:gd name="connsiteX14" fmla="*/ 1694717 w 1974117"/>
                <a:gd name="connsiteY14" fmla="*/ 101600 h 1627748"/>
                <a:gd name="connsiteX15" fmla="*/ 1708947 w 1974117"/>
                <a:gd name="connsiteY15" fmla="*/ 176117 h 1627748"/>
                <a:gd name="connsiteX16" fmla="*/ 1799530 w 1974117"/>
                <a:gd name="connsiteY16" fmla="*/ 305718 h 1627748"/>
                <a:gd name="connsiteX17" fmla="*/ 1974117 w 1974117"/>
                <a:gd name="connsiteY17" fmla="*/ 381000 h 1627748"/>
                <a:gd name="connsiteX18" fmla="*/ 1961417 w 1974117"/>
                <a:gd name="connsiteY18" fmla="*/ 495300 h 1627748"/>
                <a:gd name="connsiteX19" fmla="*/ 1910617 w 1974117"/>
                <a:gd name="connsiteY19" fmla="*/ 584200 h 1627748"/>
                <a:gd name="connsiteX20" fmla="*/ 1885217 w 1974117"/>
                <a:gd name="connsiteY20" fmla="*/ 609600 h 1627748"/>
                <a:gd name="connsiteX21" fmla="*/ 1796317 w 1974117"/>
                <a:gd name="connsiteY21" fmla="*/ 914400 h 1627748"/>
                <a:gd name="connsiteX22" fmla="*/ 1567717 w 1974117"/>
                <a:gd name="connsiteY22" fmla="*/ 1066800 h 1627748"/>
                <a:gd name="connsiteX23" fmla="*/ 1478817 w 1974117"/>
                <a:gd name="connsiteY23" fmla="*/ 1130300 h 1627748"/>
                <a:gd name="connsiteX0" fmla="*/ 1540457 w 2035757"/>
                <a:gd name="connsiteY0" fmla="*/ 1130300 h 1627748"/>
                <a:gd name="connsiteX1" fmla="*/ 1159457 w 2035757"/>
                <a:gd name="connsiteY1" fmla="*/ 1282700 h 1627748"/>
                <a:gd name="connsiteX2" fmla="*/ 402787 w 2035757"/>
                <a:gd name="connsiteY2" fmla="*/ 1627748 h 1627748"/>
                <a:gd name="connsiteX3" fmla="*/ 61640 w 2035757"/>
                <a:gd name="connsiteY3" fmla="*/ 1384659 h 1627748"/>
                <a:gd name="connsiteX4" fmla="*/ 0 w 2035757"/>
                <a:gd name="connsiteY4" fmla="*/ 987203 h 1627748"/>
                <a:gd name="connsiteX5" fmla="*/ 232357 w 2035757"/>
                <a:gd name="connsiteY5" fmla="*/ 431800 h 1627748"/>
                <a:gd name="connsiteX6" fmla="*/ 206957 w 2035757"/>
                <a:gd name="connsiteY6" fmla="*/ 355600 h 1627748"/>
                <a:gd name="connsiteX7" fmla="*/ 321257 w 2035757"/>
                <a:gd name="connsiteY7" fmla="*/ 279400 h 1627748"/>
                <a:gd name="connsiteX8" fmla="*/ 537157 w 2035757"/>
                <a:gd name="connsiteY8" fmla="*/ 241300 h 1627748"/>
                <a:gd name="connsiteX9" fmla="*/ 676857 w 2035757"/>
                <a:gd name="connsiteY9" fmla="*/ 101600 h 1627748"/>
                <a:gd name="connsiteX10" fmla="*/ 968957 w 2035757"/>
                <a:gd name="connsiteY10" fmla="*/ 88900 h 1627748"/>
                <a:gd name="connsiteX11" fmla="*/ 1095957 w 2035757"/>
                <a:gd name="connsiteY11" fmla="*/ 63500 h 1627748"/>
                <a:gd name="connsiteX12" fmla="*/ 1375357 w 2035757"/>
                <a:gd name="connsiteY12" fmla="*/ 0 h 1627748"/>
                <a:gd name="connsiteX13" fmla="*/ 1540457 w 2035757"/>
                <a:gd name="connsiteY13" fmla="*/ 114300 h 1627748"/>
                <a:gd name="connsiteX14" fmla="*/ 1756357 w 2035757"/>
                <a:gd name="connsiteY14" fmla="*/ 101600 h 1627748"/>
                <a:gd name="connsiteX15" fmla="*/ 1770587 w 2035757"/>
                <a:gd name="connsiteY15" fmla="*/ 176117 h 1627748"/>
                <a:gd name="connsiteX16" fmla="*/ 1861170 w 2035757"/>
                <a:gd name="connsiteY16" fmla="*/ 305718 h 1627748"/>
                <a:gd name="connsiteX17" fmla="*/ 2035757 w 2035757"/>
                <a:gd name="connsiteY17" fmla="*/ 381000 h 1627748"/>
                <a:gd name="connsiteX18" fmla="*/ 2023057 w 2035757"/>
                <a:gd name="connsiteY18" fmla="*/ 495300 h 1627748"/>
                <a:gd name="connsiteX19" fmla="*/ 1972257 w 2035757"/>
                <a:gd name="connsiteY19" fmla="*/ 584200 h 1627748"/>
                <a:gd name="connsiteX20" fmla="*/ 1946857 w 2035757"/>
                <a:gd name="connsiteY20" fmla="*/ 609600 h 1627748"/>
                <a:gd name="connsiteX21" fmla="*/ 1857957 w 2035757"/>
                <a:gd name="connsiteY21" fmla="*/ 914400 h 1627748"/>
                <a:gd name="connsiteX22" fmla="*/ 1629357 w 2035757"/>
                <a:gd name="connsiteY22" fmla="*/ 1066800 h 1627748"/>
                <a:gd name="connsiteX23" fmla="*/ 1540457 w 2035757"/>
                <a:gd name="connsiteY23" fmla="*/ 1130300 h 1627748"/>
                <a:gd name="connsiteX0" fmla="*/ 1540457 w 2035757"/>
                <a:gd name="connsiteY0" fmla="*/ 1130300 h 1627748"/>
                <a:gd name="connsiteX1" fmla="*/ 1159457 w 2035757"/>
                <a:gd name="connsiteY1" fmla="*/ 1282700 h 1627748"/>
                <a:gd name="connsiteX2" fmla="*/ 402787 w 2035757"/>
                <a:gd name="connsiteY2" fmla="*/ 1627748 h 1627748"/>
                <a:gd name="connsiteX3" fmla="*/ 61640 w 2035757"/>
                <a:gd name="connsiteY3" fmla="*/ 1384659 h 1627748"/>
                <a:gd name="connsiteX4" fmla="*/ 0 w 2035757"/>
                <a:gd name="connsiteY4" fmla="*/ 987203 h 1627748"/>
                <a:gd name="connsiteX5" fmla="*/ 116160 w 2035757"/>
                <a:gd name="connsiteY5" fmla="*/ 656931 h 1627748"/>
                <a:gd name="connsiteX6" fmla="*/ 206957 w 2035757"/>
                <a:gd name="connsiteY6" fmla="*/ 355600 h 1627748"/>
                <a:gd name="connsiteX7" fmla="*/ 321257 w 2035757"/>
                <a:gd name="connsiteY7" fmla="*/ 279400 h 1627748"/>
                <a:gd name="connsiteX8" fmla="*/ 537157 w 2035757"/>
                <a:gd name="connsiteY8" fmla="*/ 241300 h 1627748"/>
                <a:gd name="connsiteX9" fmla="*/ 676857 w 2035757"/>
                <a:gd name="connsiteY9" fmla="*/ 101600 h 1627748"/>
                <a:gd name="connsiteX10" fmla="*/ 968957 w 2035757"/>
                <a:gd name="connsiteY10" fmla="*/ 88900 h 1627748"/>
                <a:gd name="connsiteX11" fmla="*/ 1095957 w 2035757"/>
                <a:gd name="connsiteY11" fmla="*/ 63500 h 1627748"/>
                <a:gd name="connsiteX12" fmla="*/ 1375357 w 2035757"/>
                <a:gd name="connsiteY12" fmla="*/ 0 h 1627748"/>
                <a:gd name="connsiteX13" fmla="*/ 1540457 w 2035757"/>
                <a:gd name="connsiteY13" fmla="*/ 114300 h 1627748"/>
                <a:gd name="connsiteX14" fmla="*/ 1756357 w 2035757"/>
                <a:gd name="connsiteY14" fmla="*/ 101600 h 1627748"/>
                <a:gd name="connsiteX15" fmla="*/ 1770587 w 2035757"/>
                <a:gd name="connsiteY15" fmla="*/ 176117 h 1627748"/>
                <a:gd name="connsiteX16" fmla="*/ 1861170 w 2035757"/>
                <a:gd name="connsiteY16" fmla="*/ 305718 h 1627748"/>
                <a:gd name="connsiteX17" fmla="*/ 2035757 w 2035757"/>
                <a:gd name="connsiteY17" fmla="*/ 381000 h 1627748"/>
                <a:gd name="connsiteX18" fmla="*/ 2023057 w 2035757"/>
                <a:gd name="connsiteY18" fmla="*/ 495300 h 1627748"/>
                <a:gd name="connsiteX19" fmla="*/ 1972257 w 2035757"/>
                <a:gd name="connsiteY19" fmla="*/ 584200 h 1627748"/>
                <a:gd name="connsiteX20" fmla="*/ 1946857 w 2035757"/>
                <a:gd name="connsiteY20" fmla="*/ 609600 h 1627748"/>
                <a:gd name="connsiteX21" fmla="*/ 1857957 w 2035757"/>
                <a:gd name="connsiteY21" fmla="*/ 914400 h 1627748"/>
                <a:gd name="connsiteX22" fmla="*/ 1629357 w 2035757"/>
                <a:gd name="connsiteY22" fmla="*/ 1066800 h 1627748"/>
                <a:gd name="connsiteX23" fmla="*/ 1540457 w 2035757"/>
                <a:gd name="connsiteY23" fmla="*/ 1130300 h 1627748"/>
                <a:gd name="connsiteX0" fmla="*/ 1540457 w 2035757"/>
                <a:gd name="connsiteY0" fmla="*/ 1130300 h 1627748"/>
                <a:gd name="connsiteX1" fmla="*/ 1159457 w 2035757"/>
                <a:gd name="connsiteY1" fmla="*/ 1282700 h 1627748"/>
                <a:gd name="connsiteX2" fmla="*/ 402787 w 2035757"/>
                <a:gd name="connsiteY2" fmla="*/ 1627748 h 1627748"/>
                <a:gd name="connsiteX3" fmla="*/ 61640 w 2035757"/>
                <a:gd name="connsiteY3" fmla="*/ 1384659 h 1627748"/>
                <a:gd name="connsiteX4" fmla="*/ 0 w 2035757"/>
                <a:gd name="connsiteY4" fmla="*/ 987203 h 1627748"/>
                <a:gd name="connsiteX5" fmla="*/ 116160 w 2035757"/>
                <a:gd name="connsiteY5" fmla="*/ 656931 h 1627748"/>
                <a:gd name="connsiteX6" fmla="*/ 250531 w 2035757"/>
                <a:gd name="connsiteY6" fmla="*/ 377387 h 1627748"/>
                <a:gd name="connsiteX7" fmla="*/ 321257 w 2035757"/>
                <a:gd name="connsiteY7" fmla="*/ 279400 h 1627748"/>
                <a:gd name="connsiteX8" fmla="*/ 537157 w 2035757"/>
                <a:gd name="connsiteY8" fmla="*/ 241300 h 1627748"/>
                <a:gd name="connsiteX9" fmla="*/ 676857 w 2035757"/>
                <a:gd name="connsiteY9" fmla="*/ 101600 h 1627748"/>
                <a:gd name="connsiteX10" fmla="*/ 968957 w 2035757"/>
                <a:gd name="connsiteY10" fmla="*/ 88900 h 1627748"/>
                <a:gd name="connsiteX11" fmla="*/ 1095957 w 2035757"/>
                <a:gd name="connsiteY11" fmla="*/ 63500 h 1627748"/>
                <a:gd name="connsiteX12" fmla="*/ 1375357 w 2035757"/>
                <a:gd name="connsiteY12" fmla="*/ 0 h 1627748"/>
                <a:gd name="connsiteX13" fmla="*/ 1540457 w 2035757"/>
                <a:gd name="connsiteY13" fmla="*/ 114300 h 1627748"/>
                <a:gd name="connsiteX14" fmla="*/ 1756357 w 2035757"/>
                <a:gd name="connsiteY14" fmla="*/ 101600 h 1627748"/>
                <a:gd name="connsiteX15" fmla="*/ 1770587 w 2035757"/>
                <a:gd name="connsiteY15" fmla="*/ 176117 h 1627748"/>
                <a:gd name="connsiteX16" fmla="*/ 1861170 w 2035757"/>
                <a:gd name="connsiteY16" fmla="*/ 305718 h 1627748"/>
                <a:gd name="connsiteX17" fmla="*/ 2035757 w 2035757"/>
                <a:gd name="connsiteY17" fmla="*/ 381000 h 1627748"/>
                <a:gd name="connsiteX18" fmla="*/ 2023057 w 2035757"/>
                <a:gd name="connsiteY18" fmla="*/ 495300 h 1627748"/>
                <a:gd name="connsiteX19" fmla="*/ 1972257 w 2035757"/>
                <a:gd name="connsiteY19" fmla="*/ 584200 h 1627748"/>
                <a:gd name="connsiteX20" fmla="*/ 1946857 w 2035757"/>
                <a:gd name="connsiteY20" fmla="*/ 609600 h 1627748"/>
                <a:gd name="connsiteX21" fmla="*/ 1857957 w 2035757"/>
                <a:gd name="connsiteY21" fmla="*/ 914400 h 1627748"/>
                <a:gd name="connsiteX22" fmla="*/ 1629357 w 2035757"/>
                <a:gd name="connsiteY22" fmla="*/ 1066800 h 1627748"/>
                <a:gd name="connsiteX23" fmla="*/ 1540457 w 2035757"/>
                <a:gd name="connsiteY23" fmla="*/ 1130300 h 1627748"/>
                <a:gd name="connsiteX0" fmla="*/ 1540457 w 2035757"/>
                <a:gd name="connsiteY0" fmla="*/ 1130300 h 1732961"/>
                <a:gd name="connsiteX1" fmla="*/ 1224818 w 2035757"/>
                <a:gd name="connsiteY1" fmla="*/ 1732961 h 1732961"/>
                <a:gd name="connsiteX2" fmla="*/ 402787 w 2035757"/>
                <a:gd name="connsiteY2" fmla="*/ 1627748 h 1732961"/>
                <a:gd name="connsiteX3" fmla="*/ 61640 w 2035757"/>
                <a:gd name="connsiteY3" fmla="*/ 1384659 h 1732961"/>
                <a:gd name="connsiteX4" fmla="*/ 0 w 2035757"/>
                <a:gd name="connsiteY4" fmla="*/ 987203 h 1732961"/>
                <a:gd name="connsiteX5" fmla="*/ 116160 w 2035757"/>
                <a:gd name="connsiteY5" fmla="*/ 656931 h 1732961"/>
                <a:gd name="connsiteX6" fmla="*/ 250531 w 2035757"/>
                <a:gd name="connsiteY6" fmla="*/ 377387 h 1732961"/>
                <a:gd name="connsiteX7" fmla="*/ 321257 w 2035757"/>
                <a:gd name="connsiteY7" fmla="*/ 279400 h 1732961"/>
                <a:gd name="connsiteX8" fmla="*/ 537157 w 2035757"/>
                <a:gd name="connsiteY8" fmla="*/ 241300 h 1732961"/>
                <a:gd name="connsiteX9" fmla="*/ 676857 w 2035757"/>
                <a:gd name="connsiteY9" fmla="*/ 101600 h 1732961"/>
                <a:gd name="connsiteX10" fmla="*/ 968957 w 2035757"/>
                <a:gd name="connsiteY10" fmla="*/ 88900 h 1732961"/>
                <a:gd name="connsiteX11" fmla="*/ 1095957 w 2035757"/>
                <a:gd name="connsiteY11" fmla="*/ 63500 h 1732961"/>
                <a:gd name="connsiteX12" fmla="*/ 1375357 w 2035757"/>
                <a:gd name="connsiteY12" fmla="*/ 0 h 1732961"/>
                <a:gd name="connsiteX13" fmla="*/ 1540457 w 2035757"/>
                <a:gd name="connsiteY13" fmla="*/ 114300 h 1732961"/>
                <a:gd name="connsiteX14" fmla="*/ 1756357 w 2035757"/>
                <a:gd name="connsiteY14" fmla="*/ 101600 h 1732961"/>
                <a:gd name="connsiteX15" fmla="*/ 1770587 w 2035757"/>
                <a:gd name="connsiteY15" fmla="*/ 176117 h 1732961"/>
                <a:gd name="connsiteX16" fmla="*/ 1861170 w 2035757"/>
                <a:gd name="connsiteY16" fmla="*/ 305718 h 1732961"/>
                <a:gd name="connsiteX17" fmla="*/ 2035757 w 2035757"/>
                <a:gd name="connsiteY17" fmla="*/ 381000 h 1732961"/>
                <a:gd name="connsiteX18" fmla="*/ 2023057 w 2035757"/>
                <a:gd name="connsiteY18" fmla="*/ 495300 h 1732961"/>
                <a:gd name="connsiteX19" fmla="*/ 1972257 w 2035757"/>
                <a:gd name="connsiteY19" fmla="*/ 584200 h 1732961"/>
                <a:gd name="connsiteX20" fmla="*/ 1946857 w 2035757"/>
                <a:gd name="connsiteY20" fmla="*/ 609600 h 1732961"/>
                <a:gd name="connsiteX21" fmla="*/ 1857957 w 2035757"/>
                <a:gd name="connsiteY21" fmla="*/ 914400 h 1732961"/>
                <a:gd name="connsiteX22" fmla="*/ 1629357 w 2035757"/>
                <a:gd name="connsiteY22" fmla="*/ 1066800 h 1732961"/>
                <a:gd name="connsiteX23" fmla="*/ 1540457 w 2035757"/>
                <a:gd name="connsiteY23" fmla="*/ 1130300 h 1732961"/>
                <a:gd name="connsiteX0" fmla="*/ 1852735 w 2035757"/>
                <a:gd name="connsiteY0" fmla="*/ 1580561 h 1732961"/>
                <a:gd name="connsiteX1" fmla="*/ 1224818 w 2035757"/>
                <a:gd name="connsiteY1" fmla="*/ 1732961 h 1732961"/>
                <a:gd name="connsiteX2" fmla="*/ 402787 w 2035757"/>
                <a:gd name="connsiteY2" fmla="*/ 1627748 h 1732961"/>
                <a:gd name="connsiteX3" fmla="*/ 61640 w 2035757"/>
                <a:gd name="connsiteY3" fmla="*/ 1384659 h 1732961"/>
                <a:gd name="connsiteX4" fmla="*/ 0 w 2035757"/>
                <a:gd name="connsiteY4" fmla="*/ 987203 h 1732961"/>
                <a:gd name="connsiteX5" fmla="*/ 116160 w 2035757"/>
                <a:gd name="connsiteY5" fmla="*/ 656931 h 1732961"/>
                <a:gd name="connsiteX6" fmla="*/ 250531 w 2035757"/>
                <a:gd name="connsiteY6" fmla="*/ 377387 h 1732961"/>
                <a:gd name="connsiteX7" fmla="*/ 321257 w 2035757"/>
                <a:gd name="connsiteY7" fmla="*/ 279400 h 1732961"/>
                <a:gd name="connsiteX8" fmla="*/ 537157 w 2035757"/>
                <a:gd name="connsiteY8" fmla="*/ 241300 h 1732961"/>
                <a:gd name="connsiteX9" fmla="*/ 676857 w 2035757"/>
                <a:gd name="connsiteY9" fmla="*/ 101600 h 1732961"/>
                <a:gd name="connsiteX10" fmla="*/ 968957 w 2035757"/>
                <a:gd name="connsiteY10" fmla="*/ 88900 h 1732961"/>
                <a:gd name="connsiteX11" fmla="*/ 1095957 w 2035757"/>
                <a:gd name="connsiteY11" fmla="*/ 63500 h 1732961"/>
                <a:gd name="connsiteX12" fmla="*/ 1375357 w 2035757"/>
                <a:gd name="connsiteY12" fmla="*/ 0 h 1732961"/>
                <a:gd name="connsiteX13" fmla="*/ 1540457 w 2035757"/>
                <a:gd name="connsiteY13" fmla="*/ 114300 h 1732961"/>
                <a:gd name="connsiteX14" fmla="*/ 1756357 w 2035757"/>
                <a:gd name="connsiteY14" fmla="*/ 101600 h 1732961"/>
                <a:gd name="connsiteX15" fmla="*/ 1770587 w 2035757"/>
                <a:gd name="connsiteY15" fmla="*/ 176117 h 1732961"/>
                <a:gd name="connsiteX16" fmla="*/ 1861170 w 2035757"/>
                <a:gd name="connsiteY16" fmla="*/ 305718 h 1732961"/>
                <a:gd name="connsiteX17" fmla="*/ 2035757 w 2035757"/>
                <a:gd name="connsiteY17" fmla="*/ 381000 h 1732961"/>
                <a:gd name="connsiteX18" fmla="*/ 2023057 w 2035757"/>
                <a:gd name="connsiteY18" fmla="*/ 495300 h 1732961"/>
                <a:gd name="connsiteX19" fmla="*/ 1972257 w 2035757"/>
                <a:gd name="connsiteY19" fmla="*/ 584200 h 1732961"/>
                <a:gd name="connsiteX20" fmla="*/ 1946857 w 2035757"/>
                <a:gd name="connsiteY20" fmla="*/ 609600 h 1732961"/>
                <a:gd name="connsiteX21" fmla="*/ 1857957 w 2035757"/>
                <a:gd name="connsiteY21" fmla="*/ 914400 h 1732961"/>
                <a:gd name="connsiteX22" fmla="*/ 1629357 w 2035757"/>
                <a:gd name="connsiteY22" fmla="*/ 1066800 h 1732961"/>
                <a:gd name="connsiteX23" fmla="*/ 1852735 w 2035757"/>
                <a:gd name="connsiteY23" fmla="*/ 1580561 h 1732961"/>
                <a:gd name="connsiteX0" fmla="*/ 1852735 w 2159503"/>
                <a:gd name="connsiteY0" fmla="*/ 1580561 h 1732961"/>
                <a:gd name="connsiteX1" fmla="*/ 1224818 w 2159503"/>
                <a:gd name="connsiteY1" fmla="*/ 1732961 h 1732961"/>
                <a:gd name="connsiteX2" fmla="*/ 402787 w 2159503"/>
                <a:gd name="connsiteY2" fmla="*/ 1627748 h 1732961"/>
                <a:gd name="connsiteX3" fmla="*/ 61640 w 2159503"/>
                <a:gd name="connsiteY3" fmla="*/ 1384659 h 1732961"/>
                <a:gd name="connsiteX4" fmla="*/ 0 w 2159503"/>
                <a:gd name="connsiteY4" fmla="*/ 987203 h 1732961"/>
                <a:gd name="connsiteX5" fmla="*/ 116160 w 2159503"/>
                <a:gd name="connsiteY5" fmla="*/ 656931 h 1732961"/>
                <a:gd name="connsiteX6" fmla="*/ 250531 w 2159503"/>
                <a:gd name="connsiteY6" fmla="*/ 377387 h 1732961"/>
                <a:gd name="connsiteX7" fmla="*/ 321257 w 2159503"/>
                <a:gd name="connsiteY7" fmla="*/ 279400 h 1732961"/>
                <a:gd name="connsiteX8" fmla="*/ 537157 w 2159503"/>
                <a:gd name="connsiteY8" fmla="*/ 241300 h 1732961"/>
                <a:gd name="connsiteX9" fmla="*/ 676857 w 2159503"/>
                <a:gd name="connsiteY9" fmla="*/ 101600 h 1732961"/>
                <a:gd name="connsiteX10" fmla="*/ 968957 w 2159503"/>
                <a:gd name="connsiteY10" fmla="*/ 88900 h 1732961"/>
                <a:gd name="connsiteX11" fmla="*/ 1095957 w 2159503"/>
                <a:gd name="connsiteY11" fmla="*/ 63500 h 1732961"/>
                <a:gd name="connsiteX12" fmla="*/ 1375357 w 2159503"/>
                <a:gd name="connsiteY12" fmla="*/ 0 h 1732961"/>
                <a:gd name="connsiteX13" fmla="*/ 1540457 w 2159503"/>
                <a:gd name="connsiteY13" fmla="*/ 114300 h 1732961"/>
                <a:gd name="connsiteX14" fmla="*/ 1756357 w 2159503"/>
                <a:gd name="connsiteY14" fmla="*/ 101600 h 1732961"/>
                <a:gd name="connsiteX15" fmla="*/ 1770587 w 2159503"/>
                <a:gd name="connsiteY15" fmla="*/ 176117 h 1732961"/>
                <a:gd name="connsiteX16" fmla="*/ 1861170 w 2159503"/>
                <a:gd name="connsiteY16" fmla="*/ 305718 h 1732961"/>
                <a:gd name="connsiteX17" fmla="*/ 2035757 w 2159503"/>
                <a:gd name="connsiteY17" fmla="*/ 381000 h 1732961"/>
                <a:gd name="connsiteX18" fmla="*/ 2023057 w 2159503"/>
                <a:gd name="connsiteY18" fmla="*/ 495300 h 1732961"/>
                <a:gd name="connsiteX19" fmla="*/ 1972257 w 2159503"/>
                <a:gd name="connsiteY19" fmla="*/ 584200 h 1732961"/>
                <a:gd name="connsiteX20" fmla="*/ 1946857 w 2159503"/>
                <a:gd name="connsiteY20" fmla="*/ 609600 h 1732961"/>
                <a:gd name="connsiteX21" fmla="*/ 1857957 w 2159503"/>
                <a:gd name="connsiteY21" fmla="*/ 914400 h 1732961"/>
                <a:gd name="connsiteX22" fmla="*/ 2159503 w 2159503"/>
                <a:gd name="connsiteY22" fmla="*/ 1328242 h 1732961"/>
                <a:gd name="connsiteX23" fmla="*/ 1852735 w 2159503"/>
                <a:gd name="connsiteY23" fmla="*/ 1580561 h 1732961"/>
                <a:gd name="connsiteX0" fmla="*/ 1852735 w 2250120"/>
                <a:gd name="connsiteY0" fmla="*/ 1580561 h 1732961"/>
                <a:gd name="connsiteX1" fmla="*/ 1224818 w 2250120"/>
                <a:gd name="connsiteY1" fmla="*/ 1732961 h 1732961"/>
                <a:gd name="connsiteX2" fmla="*/ 402787 w 2250120"/>
                <a:gd name="connsiteY2" fmla="*/ 1627748 h 1732961"/>
                <a:gd name="connsiteX3" fmla="*/ 61640 w 2250120"/>
                <a:gd name="connsiteY3" fmla="*/ 1384659 h 1732961"/>
                <a:gd name="connsiteX4" fmla="*/ 0 w 2250120"/>
                <a:gd name="connsiteY4" fmla="*/ 987203 h 1732961"/>
                <a:gd name="connsiteX5" fmla="*/ 116160 w 2250120"/>
                <a:gd name="connsiteY5" fmla="*/ 656931 h 1732961"/>
                <a:gd name="connsiteX6" fmla="*/ 250531 w 2250120"/>
                <a:gd name="connsiteY6" fmla="*/ 377387 h 1732961"/>
                <a:gd name="connsiteX7" fmla="*/ 321257 w 2250120"/>
                <a:gd name="connsiteY7" fmla="*/ 279400 h 1732961"/>
                <a:gd name="connsiteX8" fmla="*/ 537157 w 2250120"/>
                <a:gd name="connsiteY8" fmla="*/ 241300 h 1732961"/>
                <a:gd name="connsiteX9" fmla="*/ 676857 w 2250120"/>
                <a:gd name="connsiteY9" fmla="*/ 101600 h 1732961"/>
                <a:gd name="connsiteX10" fmla="*/ 968957 w 2250120"/>
                <a:gd name="connsiteY10" fmla="*/ 88900 h 1732961"/>
                <a:gd name="connsiteX11" fmla="*/ 1095957 w 2250120"/>
                <a:gd name="connsiteY11" fmla="*/ 63500 h 1732961"/>
                <a:gd name="connsiteX12" fmla="*/ 1375357 w 2250120"/>
                <a:gd name="connsiteY12" fmla="*/ 0 h 1732961"/>
                <a:gd name="connsiteX13" fmla="*/ 1540457 w 2250120"/>
                <a:gd name="connsiteY13" fmla="*/ 114300 h 1732961"/>
                <a:gd name="connsiteX14" fmla="*/ 1756357 w 2250120"/>
                <a:gd name="connsiteY14" fmla="*/ 101600 h 1732961"/>
                <a:gd name="connsiteX15" fmla="*/ 1770587 w 2250120"/>
                <a:gd name="connsiteY15" fmla="*/ 176117 h 1732961"/>
                <a:gd name="connsiteX16" fmla="*/ 1861170 w 2250120"/>
                <a:gd name="connsiteY16" fmla="*/ 305718 h 1732961"/>
                <a:gd name="connsiteX17" fmla="*/ 2035757 w 2250120"/>
                <a:gd name="connsiteY17" fmla="*/ 381000 h 1732961"/>
                <a:gd name="connsiteX18" fmla="*/ 2023057 w 2250120"/>
                <a:gd name="connsiteY18" fmla="*/ 495300 h 1732961"/>
                <a:gd name="connsiteX19" fmla="*/ 1972257 w 2250120"/>
                <a:gd name="connsiteY19" fmla="*/ 584200 h 1732961"/>
                <a:gd name="connsiteX20" fmla="*/ 1946857 w 2250120"/>
                <a:gd name="connsiteY20" fmla="*/ 609600 h 1732961"/>
                <a:gd name="connsiteX21" fmla="*/ 2250120 w 2250120"/>
                <a:gd name="connsiteY21" fmla="*/ 1103220 h 1732961"/>
                <a:gd name="connsiteX22" fmla="*/ 2159503 w 2250120"/>
                <a:gd name="connsiteY22" fmla="*/ 1328242 h 1732961"/>
                <a:gd name="connsiteX23" fmla="*/ 1852735 w 2250120"/>
                <a:gd name="connsiteY23" fmla="*/ 1580561 h 1732961"/>
                <a:gd name="connsiteX0" fmla="*/ 1852735 w 2250120"/>
                <a:gd name="connsiteY0" fmla="*/ 1580561 h 1732961"/>
                <a:gd name="connsiteX1" fmla="*/ 1224818 w 2250120"/>
                <a:gd name="connsiteY1" fmla="*/ 1732961 h 1732961"/>
                <a:gd name="connsiteX2" fmla="*/ 402787 w 2250120"/>
                <a:gd name="connsiteY2" fmla="*/ 1627748 h 1732961"/>
                <a:gd name="connsiteX3" fmla="*/ 61640 w 2250120"/>
                <a:gd name="connsiteY3" fmla="*/ 1384659 h 1732961"/>
                <a:gd name="connsiteX4" fmla="*/ 0 w 2250120"/>
                <a:gd name="connsiteY4" fmla="*/ 987203 h 1732961"/>
                <a:gd name="connsiteX5" fmla="*/ 116160 w 2250120"/>
                <a:gd name="connsiteY5" fmla="*/ 656931 h 1732961"/>
                <a:gd name="connsiteX6" fmla="*/ 250531 w 2250120"/>
                <a:gd name="connsiteY6" fmla="*/ 377387 h 1732961"/>
                <a:gd name="connsiteX7" fmla="*/ 321257 w 2250120"/>
                <a:gd name="connsiteY7" fmla="*/ 279400 h 1732961"/>
                <a:gd name="connsiteX8" fmla="*/ 537157 w 2250120"/>
                <a:gd name="connsiteY8" fmla="*/ 241300 h 1732961"/>
                <a:gd name="connsiteX9" fmla="*/ 676857 w 2250120"/>
                <a:gd name="connsiteY9" fmla="*/ 101600 h 1732961"/>
                <a:gd name="connsiteX10" fmla="*/ 968957 w 2250120"/>
                <a:gd name="connsiteY10" fmla="*/ 88900 h 1732961"/>
                <a:gd name="connsiteX11" fmla="*/ 1095957 w 2250120"/>
                <a:gd name="connsiteY11" fmla="*/ 63500 h 1732961"/>
                <a:gd name="connsiteX12" fmla="*/ 1375357 w 2250120"/>
                <a:gd name="connsiteY12" fmla="*/ 0 h 1732961"/>
                <a:gd name="connsiteX13" fmla="*/ 1540457 w 2250120"/>
                <a:gd name="connsiteY13" fmla="*/ 114300 h 1732961"/>
                <a:gd name="connsiteX14" fmla="*/ 1756357 w 2250120"/>
                <a:gd name="connsiteY14" fmla="*/ 101600 h 1732961"/>
                <a:gd name="connsiteX15" fmla="*/ 1770587 w 2250120"/>
                <a:gd name="connsiteY15" fmla="*/ 176117 h 1732961"/>
                <a:gd name="connsiteX16" fmla="*/ 1861170 w 2250120"/>
                <a:gd name="connsiteY16" fmla="*/ 305718 h 1732961"/>
                <a:gd name="connsiteX17" fmla="*/ 2035757 w 2250120"/>
                <a:gd name="connsiteY17" fmla="*/ 381000 h 1732961"/>
                <a:gd name="connsiteX18" fmla="*/ 2023057 w 2250120"/>
                <a:gd name="connsiteY18" fmla="*/ 495300 h 1732961"/>
                <a:gd name="connsiteX19" fmla="*/ 1972257 w 2250120"/>
                <a:gd name="connsiteY19" fmla="*/ 584200 h 1732961"/>
                <a:gd name="connsiteX20" fmla="*/ 2208299 w 2250120"/>
                <a:gd name="connsiteY20" fmla="*/ 878304 h 1732961"/>
                <a:gd name="connsiteX21" fmla="*/ 2250120 w 2250120"/>
                <a:gd name="connsiteY21" fmla="*/ 1103220 h 1732961"/>
                <a:gd name="connsiteX22" fmla="*/ 2159503 w 2250120"/>
                <a:gd name="connsiteY22" fmla="*/ 1328242 h 1732961"/>
                <a:gd name="connsiteX23" fmla="*/ 1852735 w 2250120"/>
                <a:gd name="connsiteY23" fmla="*/ 1580561 h 1732961"/>
                <a:gd name="connsiteX0" fmla="*/ 1852735 w 2250120"/>
                <a:gd name="connsiteY0" fmla="*/ 1580561 h 1732961"/>
                <a:gd name="connsiteX1" fmla="*/ 1224818 w 2250120"/>
                <a:gd name="connsiteY1" fmla="*/ 1732961 h 1732961"/>
                <a:gd name="connsiteX2" fmla="*/ 402787 w 2250120"/>
                <a:gd name="connsiteY2" fmla="*/ 1627748 h 1732961"/>
                <a:gd name="connsiteX3" fmla="*/ 61640 w 2250120"/>
                <a:gd name="connsiteY3" fmla="*/ 1384659 h 1732961"/>
                <a:gd name="connsiteX4" fmla="*/ 0 w 2250120"/>
                <a:gd name="connsiteY4" fmla="*/ 987203 h 1732961"/>
                <a:gd name="connsiteX5" fmla="*/ 116160 w 2250120"/>
                <a:gd name="connsiteY5" fmla="*/ 656931 h 1732961"/>
                <a:gd name="connsiteX6" fmla="*/ 250531 w 2250120"/>
                <a:gd name="connsiteY6" fmla="*/ 377387 h 1732961"/>
                <a:gd name="connsiteX7" fmla="*/ 321257 w 2250120"/>
                <a:gd name="connsiteY7" fmla="*/ 279400 h 1732961"/>
                <a:gd name="connsiteX8" fmla="*/ 537157 w 2250120"/>
                <a:gd name="connsiteY8" fmla="*/ 241300 h 1732961"/>
                <a:gd name="connsiteX9" fmla="*/ 676857 w 2250120"/>
                <a:gd name="connsiteY9" fmla="*/ 101600 h 1732961"/>
                <a:gd name="connsiteX10" fmla="*/ 968957 w 2250120"/>
                <a:gd name="connsiteY10" fmla="*/ 88900 h 1732961"/>
                <a:gd name="connsiteX11" fmla="*/ 1095957 w 2250120"/>
                <a:gd name="connsiteY11" fmla="*/ 63500 h 1732961"/>
                <a:gd name="connsiteX12" fmla="*/ 1375357 w 2250120"/>
                <a:gd name="connsiteY12" fmla="*/ 0 h 1732961"/>
                <a:gd name="connsiteX13" fmla="*/ 1540457 w 2250120"/>
                <a:gd name="connsiteY13" fmla="*/ 114300 h 1732961"/>
                <a:gd name="connsiteX14" fmla="*/ 1756357 w 2250120"/>
                <a:gd name="connsiteY14" fmla="*/ 101600 h 1732961"/>
                <a:gd name="connsiteX15" fmla="*/ 1770587 w 2250120"/>
                <a:gd name="connsiteY15" fmla="*/ 176117 h 1732961"/>
                <a:gd name="connsiteX16" fmla="*/ 1861170 w 2250120"/>
                <a:gd name="connsiteY16" fmla="*/ 305718 h 1732961"/>
                <a:gd name="connsiteX17" fmla="*/ 2035757 w 2250120"/>
                <a:gd name="connsiteY17" fmla="*/ 381000 h 1732961"/>
                <a:gd name="connsiteX18" fmla="*/ 2023057 w 2250120"/>
                <a:gd name="connsiteY18" fmla="*/ 495300 h 1732961"/>
                <a:gd name="connsiteX19" fmla="*/ 2117503 w 2250120"/>
                <a:gd name="connsiteY19" fmla="*/ 671348 h 1732961"/>
                <a:gd name="connsiteX20" fmla="*/ 2208299 w 2250120"/>
                <a:gd name="connsiteY20" fmla="*/ 878304 h 1732961"/>
                <a:gd name="connsiteX21" fmla="*/ 2250120 w 2250120"/>
                <a:gd name="connsiteY21" fmla="*/ 1103220 h 1732961"/>
                <a:gd name="connsiteX22" fmla="*/ 2159503 w 2250120"/>
                <a:gd name="connsiteY22" fmla="*/ 1328242 h 1732961"/>
                <a:gd name="connsiteX23" fmla="*/ 1852735 w 2250120"/>
                <a:gd name="connsiteY23" fmla="*/ 1580561 h 1732961"/>
                <a:gd name="connsiteX0" fmla="*/ 1852735 w 2250120"/>
                <a:gd name="connsiteY0" fmla="*/ 1580561 h 1732961"/>
                <a:gd name="connsiteX1" fmla="*/ 1224818 w 2250120"/>
                <a:gd name="connsiteY1" fmla="*/ 1732961 h 1732961"/>
                <a:gd name="connsiteX2" fmla="*/ 402787 w 2250120"/>
                <a:gd name="connsiteY2" fmla="*/ 1627748 h 1732961"/>
                <a:gd name="connsiteX3" fmla="*/ 61640 w 2250120"/>
                <a:gd name="connsiteY3" fmla="*/ 1384659 h 1732961"/>
                <a:gd name="connsiteX4" fmla="*/ 0 w 2250120"/>
                <a:gd name="connsiteY4" fmla="*/ 987203 h 1732961"/>
                <a:gd name="connsiteX5" fmla="*/ 116160 w 2250120"/>
                <a:gd name="connsiteY5" fmla="*/ 656931 h 1732961"/>
                <a:gd name="connsiteX6" fmla="*/ 250531 w 2250120"/>
                <a:gd name="connsiteY6" fmla="*/ 377387 h 1732961"/>
                <a:gd name="connsiteX7" fmla="*/ 321257 w 2250120"/>
                <a:gd name="connsiteY7" fmla="*/ 279400 h 1732961"/>
                <a:gd name="connsiteX8" fmla="*/ 537157 w 2250120"/>
                <a:gd name="connsiteY8" fmla="*/ 241300 h 1732961"/>
                <a:gd name="connsiteX9" fmla="*/ 676857 w 2250120"/>
                <a:gd name="connsiteY9" fmla="*/ 101600 h 1732961"/>
                <a:gd name="connsiteX10" fmla="*/ 968957 w 2250120"/>
                <a:gd name="connsiteY10" fmla="*/ 88900 h 1732961"/>
                <a:gd name="connsiteX11" fmla="*/ 1095957 w 2250120"/>
                <a:gd name="connsiteY11" fmla="*/ 63500 h 1732961"/>
                <a:gd name="connsiteX12" fmla="*/ 1375357 w 2250120"/>
                <a:gd name="connsiteY12" fmla="*/ 0 h 1732961"/>
                <a:gd name="connsiteX13" fmla="*/ 1540457 w 2250120"/>
                <a:gd name="connsiteY13" fmla="*/ 114300 h 1732961"/>
                <a:gd name="connsiteX14" fmla="*/ 1756357 w 2250120"/>
                <a:gd name="connsiteY14" fmla="*/ 101600 h 1732961"/>
                <a:gd name="connsiteX15" fmla="*/ 1770587 w 2250120"/>
                <a:gd name="connsiteY15" fmla="*/ 176117 h 1732961"/>
                <a:gd name="connsiteX16" fmla="*/ 1861170 w 2250120"/>
                <a:gd name="connsiteY16" fmla="*/ 305718 h 1732961"/>
                <a:gd name="connsiteX17" fmla="*/ 1984921 w 2250120"/>
                <a:gd name="connsiteY17" fmla="*/ 381000 h 1732961"/>
                <a:gd name="connsiteX18" fmla="*/ 2023057 w 2250120"/>
                <a:gd name="connsiteY18" fmla="*/ 495300 h 1732961"/>
                <a:gd name="connsiteX19" fmla="*/ 2117503 w 2250120"/>
                <a:gd name="connsiteY19" fmla="*/ 671348 h 1732961"/>
                <a:gd name="connsiteX20" fmla="*/ 2208299 w 2250120"/>
                <a:gd name="connsiteY20" fmla="*/ 878304 h 1732961"/>
                <a:gd name="connsiteX21" fmla="*/ 2250120 w 2250120"/>
                <a:gd name="connsiteY21" fmla="*/ 1103220 h 1732961"/>
                <a:gd name="connsiteX22" fmla="*/ 2159503 w 2250120"/>
                <a:gd name="connsiteY22" fmla="*/ 1328242 h 1732961"/>
                <a:gd name="connsiteX23" fmla="*/ 1852735 w 2250120"/>
                <a:gd name="connsiteY23" fmla="*/ 1580561 h 1732961"/>
                <a:gd name="connsiteX0" fmla="*/ 1852735 w 2250120"/>
                <a:gd name="connsiteY0" fmla="*/ 1580561 h 1732961"/>
                <a:gd name="connsiteX1" fmla="*/ 1224818 w 2250120"/>
                <a:gd name="connsiteY1" fmla="*/ 1732961 h 1732961"/>
                <a:gd name="connsiteX2" fmla="*/ 402787 w 2250120"/>
                <a:gd name="connsiteY2" fmla="*/ 1627748 h 1732961"/>
                <a:gd name="connsiteX3" fmla="*/ 61640 w 2250120"/>
                <a:gd name="connsiteY3" fmla="*/ 1384659 h 1732961"/>
                <a:gd name="connsiteX4" fmla="*/ 0 w 2250120"/>
                <a:gd name="connsiteY4" fmla="*/ 987203 h 1732961"/>
                <a:gd name="connsiteX5" fmla="*/ 116160 w 2250120"/>
                <a:gd name="connsiteY5" fmla="*/ 656931 h 1732961"/>
                <a:gd name="connsiteX6" fmla="*/ 250531 w 2250120"/>
                <a:gd name="connsiteY6" fmla="*/ 377387 h 1732961"/>
                <a:gd name="connsiteX7" fmla="*/ 321257 w 2250120"/>
                <a:gd name="connsiteY7" fmla="*/ 279400 h 1732961"/>
                <a:gd name="connsiteX8" fmla="*/ 537157 w 2250120"/>
                <a:gd name="connsiteY8" fmla="*/ 241300 h 1732961"/>
                <a:gd name="connsiteX9" fmla="*/ 676857 w 2250120"/>
                <a:gd name="connsiteY9" fmla="*/ 101600 h 1732961"/>
                <a:gd name="connsiteX10" fmla="*/ 968957 w 2250120"/>
                <a:gd name="connsiteY10" fmla="*/ 88900 h 1732961"/>
                <a:gd name="connsiteX11" fmla="*/ 1095957 w 2250120"/>
                <a:gd name="connsiteY11" fmla="*/ 63500 h 1732961"/>
                <a:gd name="connsiteX12" fmla="*/ 1375357 w 2250120"/>
                <a:gd name="connsiteY12" fmla="*/ 0 h 1732961"/>
                <a:gd name="connsiteX13" fmla="*/ 1540457 w 2250120"/>
                <a:gd name="connsiteY13" fmla="*/ 114300 h 1732961"/>
                <a:gd name="connsiteX14" fmla="*/ 1756357 w 2250120"/>
                <a:gd name="connsiteY14" fmla="*/ 101600 h 1732961"/>
                <a:gd name="connsiteX15" fmla="*/ 1770587 w 2250120"/>
                <a:gd name="connsiteY15" fmla="*/ 176117 h 1732961"/>
                <a:gd name="connsiteX16" fmla="*/ 1868432 w 2250120"/>
                <a:gd name="connsiteY16" fmla="*/ 233095 h 1732961"/>
                <a:gd name="connsiteX17" fmla="*/ 1984921 w 2250120"/>
                <a:gd name="connsiteY17" fmla="*/ 381000 h 1732961"/>
                <a:gd name="connsiteX18" fmla="*/ 2023057 w 2250120"/>
                <a:gd name="connsiteY18" fmla="*/ 495300 h 1732961"/>
                <a:gd name="connsiteX19" fmla="*/ 2117503 w 2250120"/>
                <a:gd name="connsiteY19" fmla="*/ 671348 h 1732961"/>
                <a:gd name="connsiteX20" fmla="*/ 2208299 w 2250120"/>
                <a:gd name="connsiteY20" fmla="*/ 878304 h 1732961"/>
                <a:gd name="connsiteX21" fmla="*/ 2250120 w 2250120"/>
                <a:gd name="connsiteY21" fmla="*/ 1103220 h 1732961"/>
                <a:gd name="connsiteX22" fmla="*/ 2159503 w 2250120"/>
                <a:gd name="connsiteY22" fmla="*/ 1328242 h 1732961"/>
                <a:gd name="connsiteX23" fmla="*/ 1852735 w 2250120"/>
                <a:gd name="connsiteY23" fmla="*/ 1580561 h 1732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2250120" h="1732961">
                  <a:moveTo>
                    <a:pt x="1852735" y="1580561"/>
                  </a:moveTo>
                  <a:lnTo>
                    <a:pt x="1224818" y="1732961"/>
                  </a:lnTo>
                  <a:lnTo>
                    <a:pt x="402787" y="1627748"/>
                  </a:lnTo>
                  <a:lnTo>
                    <a:pt x="61640" y="1384659"/>
                  </a:lnTo>
                  <a:lnTo>
                    <a:pt x="0" y="987203"/>
                  </a:lnTo>
                  <a:lnTo>
                    <a:pt x="116160" y="656931"/>
                  </a:lnTo>
                  <a:lnTo>
                    <a:pt x="250531" y="377387"/>
                  </a:lnTo>
                  <a:lnTo>
                    <a:pt x="321257" y="279400"/>
                  </a:lnTo>
                  <a:lnTo>
                    <a:pt x="537157" y="241300"/>
                  </a:lnTo>
                  <a:lnTo>
                    <a:pt x="676857" y="101600"/>
                  </a:lnTo>
                  <a:lnTo>
                    <a:pt x="968957" y="88900"/>
                  </a:lnTo>
                  <a:lnTo>
                    <a:pt x="1095957" y="63500"/>
                  </a:lnTo>
                  <a:lnTo>
                    <a:pt x="1375357" y="0"/>
                  </a:lnTo>
                  <a:lnTo>
                    <a:pt x="1540457" y="114300"/>
                  </a:lnTo>
                  <a:lnTo>
                    <a:pt x="1756357" y="101600"/>
                  </a:lnTo>
                  <a:lnTo>
                    <a:pt x="1770587" y="176117"/>
                  </a:lnTo>
                  <a:lnTo>
                    <a:pt x="1868432" y="233095"/>
                  </a:lnTo>
                  <a:lnTo>
                    <a:pt x="1984921" y="381000"/>
                  </a:lnTo>
                  <a:lnTo>
                    <a:pt x="2023057" y="495300"/>
                  </a:lnTo>
                  <a:lnTo>
                    <a:pt x="2117503" y="671348"/>
                  </a:lnTo>
                  <a:lnTo>
                    <a:pt x="2208299" y="878304"/>
                  </a:lnTo>
                  <a:lnTo>
                    <a:pt x="2250120" y="1103220"/>
                  </a:lnTo>
                  <a:lnTo>
                    <a:pt x="2159503" y="1328242"/>
                  </a:lnTo>
                  <a:lnTo>
                    <a:pt x="1852735" y="1580561"/>
                  </a:lnTo>
                  <a:close/>
                </a:path>
              </a:pathLst>
            </a:custGeom>
            <a:solidFill>
              <a:srgbClr val="C8905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 120">
              <a:extLst>
                <a:ext uri="{FF2B5EF4-FFF2-40B4-BE49-F238E27FC236}">
                  <a16:creationId xmlns:a16="http://schemas.microsoft.com/office/drawing/2014/main" id="{6253FC6E-ACC0-AF00-1AD4-1B28A1646C3A}"/>
                </a:ext>
              </a:extLst>
            </p:cNvPr>
            <p:cNvSpPr/>
            <p:nvPr/>
          </p:nvSpPr>
          <p:spPr>
            <a:xfrm>
              <a:off x="-787303" y="4265392"/>
              <a:ext cx="273988" cy="140263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6251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 121">
              <a:extLst>
                <a:ext uri="{FF2B5EF4-FFF2-40B4-BE49-F238E27FC236}">
                  <a16:creationId xmlns:a16="http://schemas.microsoft.com/office/drawing/2014/main" id="{5CBAF86F-4E62-A8E1-8083-CBDA98931CD6}"/>
                </a:ext>
              </a:extLst>
            </p:cNvPr>
            <p:cNvSpPr/>
            <p:nvPr/>
          </p:nvSpPr>
          <p:spPr>
            <a:xfrm rot="18005488">
              <a:off x="-593036" y="3978340"/>
              <a:ext cx="308770" cy="112453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6251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 122">
              <a:extLst>
                <a:ext uri="{FF2B5EF4-FFF2-40B4-BE49-F238E27FC236}">
                  <a16:creationId xmlns:a16="http://schemas.microsoft.com/office/drawing/2014/main" id="{A74042EA-3B2A-A10A-8E24-4B999298378E}"/>
                </a:ext>
              </a:extLst>
            </p:cNvPr>
            <p:cNvSpPr/>
            <p:nvPr/>
          </p:nvSpPr>
          <p:spPr>
            <a:xfrm rot="18005488">
              <a:off x="-416059" y="4446484"/>
              <a:ext cx="308770" cy="160142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6251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 123">
              <a:extLst>
                <a:ext uri="{FF2B5EF4-FFF2-40B4-BE49-F238E27FC236}">
                  <a16:creationId xmlns:a16="http://schemas.microsoft.com/office/drawing/2014/main" id="{727E2287-2396-B2F8-D882-84238449B19E}"/>
                </a:ext>
              </a:extLst>
            </p:cNvPr>
            <p:cNvSpPr/>
            <p:nvPr/>
          </p:nvSpPr>
          <p:spPr>
            <a:xfrm rot="11087283">
              <a:off x="-170590" y="4067528"/>
              <a:ext cx="308770" cy="106647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6251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 124">
              <a:extLst>
                <a:ext uri="{FF2B5EF4-FFF2-40B4-BE49-F238E27FC236}">
                  <a16:creationId xmlns:a16="http://schemas.microsoft.com/office/drawing/2014/main" id="{A6B579EE-F0F5-8A7A-3CBC-DF92DBFC0D32}"/>
                </a:ext>
              </a:extLst>
            </p:cNvPr>
            <p:cNvSpPr/>
            <p:nvPr/>
          </p:nvSpPr>
          <p:spPr>
            <a:xfrm rot="9892607">
              <a:off x="278851" y="4441498"/>
              <a:ext cx="308770" cy="203336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6251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 125">
              <a:extLst>
                <a:ext uri="{FF2B5EF4-FFF2-40B4-BE49-F238E27FC236}">
                  <a16:creationId xmlns:a16="http://schemas.microsoft.com/office/drawing/2014/main" id="{78EFB3C5-D524-4E18-9EEA-D9E9A9A36519}"/>
                </a:ext>
              </a:extLst>
            </p:cNvPr>
            <p:cNvSpPr/>
            <p:nvPr/>
          </p:nvSpPr>
          <p:spPr>
            <a:xfrm rot="8984146">
              <a:off x="-25746" y="3767461"/>
              <a:ext cx="242124" cy="92524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6251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 126">
              <a:extLst>
                <a:ext uri="{FF2B5EF4-FFF2-40B4-BE49-F238E27FC236}">
                  <a16:creationId xmlns:a16="http://schemas.microsoft.com/office/drawing/2014/main" id="{BB57D62F-C7C2-5011-70EC-F0EBB4A411A6}"/>
                </a:ext>
              </a:extLst>
            </p:cNvPr>
            <p:cNvSpPr/>
            <p:nvPr/>
          </p:nvSpPr>
          <p:spPr>
            <a:xfrm rot="7920980">
              <a:off x="370841" y="3989577"/>
              <a:ext cx="308770" cy="108259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6251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リーフォーム 127">
              <a:extLst>
                <a:ext uri="{FF2B5EF4-FFF2-40B4-BE49-F238E27FC236}">
                  <a16:creationId xmlns:a16="http://schemas.microsoft.com/office/drawing/2014/main" id="{54D300F4-C7B9-5540-5359-53E27D4F35BD}"/>
                </a:ext>
              </a:extLst>
            </p:cNvPr>
            <p:cNvSpPr/>
            <p:nvPr/>
          </p:nvSpPr>
          <p:spPr>
            <a:xfrm rot="11087283">
              <a:off x="687938" y="4316049"/>
              <a:ext cx="308770" cy="106647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6251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フリーフォーム 128">
              <a:extLst>
                <a:ext uri="{FF2B5EF4-FFF2-40B4-BE49-F238E27FC236}">
                  <a16:creationId xmlns:a16="http://schemas.microsoft.com/office/drawing/2014/main" id="{B93838E5-E601-4D35-FAB4-C3A03EC7C2C3}"/>
                </a:ext>
              </a:extLst>
            </p:cNvPr>
            <p:cNvSpPr/>
            <p:nvPr/>
          </p:nvSpPr>
          <p:spPr>
            <a:xfrm>
              <a:off x="575797" y="3670448"/>
              <a:ext cx="273988" cy="140263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6251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 129">
              <a:extLst>
                <a:ext uri="{FF2B5EF4-FFF2-40B4-BE49-F238E27FC236}">
                  <a16:creationId xmlns:a16="http://schemas.microsoft.com/office/drawing/2014/main" id="{8380D437-F120-6466-0FB9-7353A5672A41}"/>
                </a:ext>
              </a:extLst>
            </p:cNvPr>
            <p:cNvSpPr/>
            <p:nvPr/>
          </p:nvSpPr>
          <p:spPr>
            <a:xfrm rot="8900653">
              <a:off x="899325" y="4011499"/>
              <a:ext cx="243600" cy="153036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6251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 130">
              <a:extLst>
                <a:ext uri="{FF2B5EF4-FFF2-40B4-BE49-F238E27FC236}">
                  <a16:creationId xmlns:a16="http://schemas.microsoft.com/office/drawing/2014/main" id="{7CE64BE1-2BEE-821D-44E8-37A0973AE102}"/>
                </a:ext>
              </a:extLst>
            </p:cNvPr>
            <p:cNvSpPr/>
            <p:nvPr/>
          </p:nvSpPr>
          <p:spPr>
            <a:xfrm rot="12132899">
              <a:off x="1360151" y="4139973"/>
              <a:ext cx="273988" cy="140263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6251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5" name="直線コネクタ 24">
              <a:extLst>
                <a:ext uri="{FF2B5EF4-FFF2-40B4-BE49-F238E27FC236}">
                  <a16:creationId xmlns:a16="http://schemas.microsoft.com/office/drawing/2014/main" id="{F804D8DA-DB30-CEDC-04E9-C6CE62D83691}"/>
                </a:ext>
              </a:extLst>
            </p:cNvPr>
            <p:cNvCxnSpPr/>
            <p:nvPr/>
          </p:nvCxnSpPr>
          <p:spPr>
            <a:xfrm>
              <a:off x="-477250" y="3951113"/>
              <a:ext cx="38599" cy="58950"/>
            </a:xfrm>
            <a:prstGeom prst="line">
              <a:avLst/>
            </a:prstGeom>
            <a:ln>
              <a:solidFill>
                <a:srgbClr val="6251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線コネクタ 25">
              <a:extLst>
                <a:ext uri="{FF2B5EF4-FFF2-40B4-BE49-F238E27FC236}">
                  <a16:creationId xmlns:a16="http://schemas.microsoft.com/office/drawing/2014/main" id="{3BAA7C53-4AE9-22C6-61F6-F73D197FF16C}"/>
                </a:ext>
              </a:extLst>
            </p:cNvPr>
            <p:cNvCxnSpPr/>
            <p:nvPr/>
          </p:nvCxnSpPr>
          <p:spPr>
            <a:xfrm flipH="1">
              <a:off x="752926" y="3658176"/>
              <a:ext cx="10598" cy="42306"/>
            </a:xfrm>
            <a:prstGeom prst="line">
              <a:avLst/>
            </a:prstGeom>
            <a:ln>
              <a:solidFill>
                <a:srgbClr val="6251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直線コネクタ 26">
              <a:extLst>
                <a:ext uri="{FF2B5EF4-FFF2-40B4-BE49-F238E27FC236}">
                  <a16:creationId xmlns:a16="http://schemas.microsoft.com/office/drawing/2014/main" id="{C7854768-AC60-A9FB-0BA7-E643E63B0A32}"/>
                </a:ext>
              </a:extLst>
            </p:cNvPr>
            <p:cNvCxnSpPr/>
            <p:nvPr/>
          </p:nvCxnSpPr>
          <p:spPr>
            <a:xfrm flipH="1">
              <a:off x="-41062" y="4030775"/>
              <a:ext cx="10598" cy="42306"/>
            </a:xfrm>
            <a:prstGeom prst="line">
              <a:avLst/>
            </a:prstGeom>
            <a:ln>
              <a:solidFill>
                <a:srgbClr val="6251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直線コネクタ 27">
              <a:extLst>
                <a:ext uri="{FF2B5EF4-FFF2-40B4-BE49-F238E27FC236}">
                  <a16:creationId xmlns:a16="http://schemas.microsoft.com/office/drawing/2014/main" id="{E0FC71A4-651B-F8A8-1114-242411159AC8}"/>
                </a:ext>
              </a:extLst>
            </p:cNvPr>
            <p:cNvCxnSpPr/>
            <p:nvPr/>
          </p:nvCxnSpPr>
          <p:spPr>
            <a:xfrm>
              <a:off x="3412" y="3787617"/>
              <a:ext cx="57636" cy="24547"/>
            </a:xfrm>
            <a:prstGeom prst="line">
              <a:avLst/>
            </a:prstGeom>
            <a:ln>
              <a:solidFill>
                <a:srgbClr val="6251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直線コネクタ 28">
              <a:extLst>
                <a:ext uri="{FF2B5EF4-FFF2-40B4-BE49-F238E27FC236}">
                  <a16:creationId xmlns:a16="http://schemas.microsoft.com/office/drawing/2014/main" id="{799A0453-B779-3A5D-2109-1E3B6C207FB8}"/>
                </a:ext>
              </a:extLst>
            </p:cNvPr>
            <p:cNvCxnSpPr/>
            <p:nvPr/>
          </p:nvCxnSpPr>
          <p:spPr>
            <a:xfrm>
              <a:off x="-206672" y="4518881"/>
              <a:ext cx="38599" cy="58950"/>
            </a:xfrm>
            <a:prstGeom prst="line">
              <a:avLst/>
            </a:prstGeom>
            <a:ln>
              <a:solidFill>
                <a:srgbClr val="6251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直線コネクタ 29">
              <a:extLst>
                <a:ext uri="{FF2B5EF4-FFF2-40B4-BE49-F238E27FC236}">
                  <a16:creationId xmlns:a16="http://schemas.microsoft.com/office/drawing/2014/main" id="{1FA9BD68-0B6E-8F45-1358-A110FCEAE742}"/>
                </a:ext>
              </a:extLst>
            </p:cNvPr>
            <p:cNvCxnSpPr/>
            <p:nvPr/>
          </p:nvCxnSpPr>
          <p:spPr>
            <a:xfrm flipH="1">
              <a:off x="-636223" y="4390367"/>
              <a:ext cx="10598" cy="42306"/>
            </a:xfrm>
            <a:prstGeom prst="line">
              <a:avLst/>
            </a:prstGeom>
            <a:ln>
              <a:solidFill>
                <a:srgbClr val="6251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直線コネクタ 30">
              <a:extLst>
                <a:ext uri="{FF2B5EF4-FFF2-40B4-BE49-F238E27FC236}">
                  <a16:creationId xmlns:a16="http://schemas.microsoft.com/office/drawing/2014/main" id="{00C57F94-2D84-DA4A-F3B3-39D56677E225}"/>
                </a:ext>
              </a:extLst>
            </p:cNvPr>
            <p:cNvCxnSpPr/>
            <p:nvPr/>
          </p:nvCxnSpPr>
          <p:spPr>
            <a:xfrm>
              <a:off x="411408" y="4004177"/>
              <a:ext cx="57636" cy="24547"/>
            </a:xfrm>
            <a:prstGeom prst="line">
              <a:avLst/>
            </a:prstGeom>
            <a:ln>
              <a:solidFill>
                <a:srgbClr val="6251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89" name="直線コネクタ 2688">
              <a:extLst>
                <a:ext uri="{FF2B5EF4-FFF2-40B4-BE49-F238E27FC236}">
                  <a16:creationId xmlns:a16="http://schemas.microsoft.com/office/drawing/2014/main" id="{A1FA3BCB-28F6-AD86-C32A-A2AE89A54275}"/>
                </a:ext>
              </a:extLst>
            </p:cNvPr>
            <p:cNvCxnSpPr/>
            <p:nvPr/>
          </p:nvCxnSpPr>
          <p:spPr>
            <a:xfrm flipH="1">
              <a:off x="371458" y="4421087"/>
              <a:ext cx="2422" cy="42333"/>
            </a:xfrm>
            <a:prstGeom prst="line">
              <a:avLst/>
            </a:prstGeom>
            <a:ln>
              <a:solidFill>
                <a:srgbClr val="6251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03" name="直線コネクタ 2702">
              <a:extLst>
                <a:ext uri="{FF2B5EF4-FFF2-40B4-BE49-F238E27FC236}">
                  <a16:creationId xmlns:a16="http://schemas.microsoft.com/office/drawing/2014/main" id="{C91D4274-C8D4-55B9-B386-75477C4CA296}"/>
                </a:ext>
              </a:extLst>
            </p:cNvPr>
            <p:cNvCxnSpPr/>
            <p:nvPr/>
          </p:nvCxnSpPr>
          <p:spPr>
            <a:xfrm flipH="1">
              <a:off x="819251" y="4287905"/>
              <a:ext cx="10598" cy="42306"/>
            </a:xfrm>
            <a:prstGeom prst="line">
              <a:avLst/>
            </a:prstGeom>
            <a:ln>
              <a:solidFill>
                <a:srgbClr val="6251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05" name="直線コネクタ 2704">
              <a:extLst>
                <a:ext uri="{FF2B5EF4-FFF2-40B4-BE49-F238E27FC236}">
                  <a16:creationId xmlns:a16="http://schemas.microsoft.com/office/drawing/2014/main" id="{9AF544E4-226C-8437-4E2B-18A70D0D8CF5}"/>
                </a:ext>
              </a:extLst>
            </p:cNvPr>
            <p:cNvCxnSpPr/>
            <p:nvPr/>
          </p:nvCxnSpPr>
          <p:spPr>
            <a:xfrm>
              <a:off x="924420" y="4022293"/>
              <a:ext cx="57636" cy="24547"/>
            </a:xfrm>
            <a:prstGeom prst="line">
              <a:avLst/>
            </a:prstGeom>
            <a:ln>
              <a:solidFill>
                <a:srgbClr val="6251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06" name="直線コネクタ 2705">
              <a:extLst>
                <a:ext uri="{FF2B5EF4-FFF2-40B4-BE49-F238E27FC236}">
                  <a16:creationId xmlns:a16="http://schemas.microsoft.com/office/drawing/2014/main" id="{F5573C45-883F-9172-CF0A-E49B9F11FEAD}"/>
                </a:ext>
              </a:extLst>
            </p:cNvPr>
            <p:cNvCxnSpPr/>
            <p:nvPr/>
          </p:nvCxnSpPr>
          <p:spPr>
            <a:xfrm flipV="1">
              <a:off x="1480934" y="4102500"/>
              <a:ext cx="13945" cy="52106"/>
            </a:xfrm>
            <a:prstGeom prst="line">
              <a:avLst/>
            </a:prstGeom>
            <a:ln>
              <a:solidFill>
                <a:srgbClr val="6251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708" name="Google Shape;2439;p40">
              <a:extLst>
                <a:ext uri="{FF2B5EF4-FFF2-40B4-BE49-F238E27FC236}">
                  <a16:creationId xmlns:a16="http://schemas.microsoft.com/office/drawing/2014/main" id="{761865B0-75C4-30AF-C832-D17CD50A2E30}"/>
                </a:ext>
              </a:extLst>
            </p:cNvPr>
            <p:cNvGrpSpPr/>
            <p:nvPr/>
          </p:nvGrpSpPr>
          <p:grpSpPr>
            <a:xfrm rot="19869790" flipH="1">
              <a:off x="-722415" y="4022950"/>
              <a:ext cx="219644" cy="247742"/>
              <a:chOff x="3805164" y="3252287"/>
              <a:chExt cx="1192516" cy="1345064"/>
            </a:xfrm>
          </p:grpSpPr>
          <p:sp>
            <p:nvSpPr>
              <p:cNvPr id="2709" name="Google Shape;2440;p40">
                <a:extLst>
                  <a:ext uri="{FF2B5EF4-FFF2-40B4-BE49-F238E27FC236}">
                    <a16:creationId xmlns:a16="http://schemas.microsoft.com/office/drawing/2014/main" id="{7753EC23-DB09-F296-0F23-1D151CF8FB1B}"/>
                  </a:ext>
                </a:extLst>
              </p:cNvPr>
              <p:cNvSpPr/>
              <p:nvPr/>
            </p:nvSpPr>
            <p:spPr>
              <a:xfrm>
                <a:off x="3892652" y="3353184"/>
                <a:ext cx="1014057" cy="1244167"/>
              </a:xfrm>
              <a:prstGeom prst="ellipse">
                <a:avLst/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0" name="Google Shape;2441;p40">
                <a:extLst>
                  <a:ext uri="{FF2B5EF4-FFF2-40B4-BE49-F238E27FC236}">
                    <a16:creationId xmlns:a16="http://schemas.microsoft.com/office/drawing/2014/main" id="{CFB29617-7B49-BB0E-9790-185A9589FD69}"/>
                  </a:ext>
                </a:extLst>
              </p:cNvPr>
              <p:cNvSpPr/>
              <p:nvPr/>
            </p:nvSpPr>
            <p:spPr>
              <a:xfrm>
                <a:off x="3805164" y="3304530"/>
                <a:ext cx="1192516" cy="59780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1" name="Google Shape;2442;p40">
                <a:extLst>
                  <a:ext uri="{FF2B5EF4-FFF2-40B4-BE49-F238E27FC236}">
                    <a16:creationId xmlns:a16="http://schemas.microsoft.com/office/drawing/2014/main" id="{EDC05A6D-834A-B4D9-EBCA-3602DAB36BC5}"/>
                  </a:ext>
                </a:extLst>
              </p:cNvPr>
              <p:cNvSpPr/>
              <p:nvPr/>
            </p:nvSpPr>
            <p:spPr>
              <a:xfrm>
                <a:off x="4399680" y="3252287"/>
                <a:ext cx="45719" cy="310508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12" name="Google Shape;2439;p40">
              <a:extLst>
                <a:ext uri="{FF2B5EF4-FFF2-40B4-BE49-F238E27FC236}">
                  <a16:creationId xmlns:a16="http://schemas.microsoft.com/office/drawing/2014/main" id="{EBE73B57-74B1-4D2B-B225-F006B43EB93F}"/>
                </a:ext>
              </a:extLst>
            </p:cNvPr>
            <p:cNvGrpSpPr/>
            <p:nvPr/>
          </p:nvGrpSpPr>
          <p:grpSpPr>
            <a:xfrm rot="1215030" flipH="1">
              <a:off x="1078267" y="4111413"/>
              <a:ext cx="240829" cy="271636"/>
              <a:chOff x="3805164" y="3252287"/>
              <a:chExt cx="1192516" cy="1345064"/>
            </a:xfrm>
          </p:grpSpPr>
          <p:sp>
            <p:nvSpPr>
              <p:cNvPr id="2713" name="Google Shape;2440;p40">
                <a:extLst>
                  <a:ext uri="{FF2B5EF4-FFF2-40B4-BE49-F238E27FC236}">
                    <a16:creationId xmlns:a16="http://schemas.microsoft.com/office/drawing/2014/main" id="{C486DB1D-3A80-081E-A7E1-38E04E88742E}"/>
                  </a:ext>
                </a:extLst>
              </p:cNvPr>
              <p:cNvSpPr/>
              <p:nvPr/>
            </p:nvSpPr>
            <p:spPr>
              <a:xfrm>
                <a:off x="3892652" y="3353184"/>
                <a:ext cx="1014057" cy="1244167"/>
              </a:xfrm>
              <a:prstGeom prst="ellipse">
                <a:avLst/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4" name="Google Shape;2441;p40">
                <a:extLst>
                  <a:ext uri="{FF2B5EF4-FFF2-40B4-BE49-F238E27FC236}">
                    <a16:creationId xmlns:a16="http://schemas.microsoft.com/office/drawing/2014/main" id="{E0711A62-22B2-EE0F-B2EE-1E1B381FB3E0}"/>
                  </a:ext>
                </a:extLst>
              </p:cNvPr>
              <p:cNvSpPr/>
              <p:nvPr/>
            </p:nvSpPr>
            <p:spPr>
              <a:xfrm>
                <a:off x="3805164" y="3304530"/>
                <a:ext cx="1192516" cy="59780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5" name="Google Shape;2442;p40">
                <a:extLst>
                  <a:ext uri="{FF2B5EF4-FFF2-40B4-BE49-F238E27FC236}">
                    <a16:creationId xmlns:a16="http://schemas.microsoft.com/office/drawing/2014/main" id="{4C6E5CF5-02A1-6999-64D0-3EA3ED86A0B8}"/>
                  </a:ext>
                </a:extLst>
              </p:cNvPr>
              <p:cNvSpPr/>
              <p:nvPr/>
            </p:nvSpPr>
            <p:spPr>
              <a:xfrm>
                <a:off x="4399680" y="3252287"/>
                <a:ext cx="45719" cy="310508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16" name="Google Shape;2439;p40">
              <a:extLst>
                <a:ext uri="{FF2B5EF4-FFF2-40B4-BE49-F238E27FC236}">
                  <a16:creationId xmlns:a16="http://schemas.microsoft.com/office/drawing/2014/main" id="{3CBECF90-CF9B-688A-DB48-7590B4057BA5}"/>
                </a:ext>
              </a:extLst>
            </p:cNvPr>
            <p:cNvGrpSpPr/>
            <p:nvPr/>
          </p:nvGrpSpPr>
          <p:grpSpPr>
            <a:xfrm rot="197645">
              <a:off x="928047" y="3533438"/>
              <a:ext cx="247021" cy="278620"/>
              <a:chOff x="3805164" y="3252287"/>
              <a:chExt cx="1192516" cy="1345064"/>
            </a:xfrm>
          </p:grpSpPr>
          <p:sp>
            <p:nvSpPr>
              <p:cNvPr id="2717" name="Google Shape;2440;p40">
                <a:extLst>
                  <a:ext uri="{FF2B5EF4-FFF2-40B4-BE49-F238E27FC236}">
                    <a16:creationId xmlns:a16="http://schemas.microsoft.com/office/drawing/2014/main" id="{7D075CF4-3BFD-3235-6BA0-F6651C86C55F}"/>
                  </a:ext>
                </a:extLst>
              </p:cNvPr>
              <p:cNvSpPr/>
              <p:nvPr/>
            </p:nvSpPr>
            <p:spPr>
              <a:xfrm>
                <a:off x="3892652" y="3353184"/>
                <a:ext cx="1014057" cy="1244167"/>
              </a:xfrm>
              <a:prstGeom prst="ellipse">
                <a:avLst/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8" name="Google Shape;2441;p40">
                <a:extLst>
                  <a:ext uri="{FF2B5EF4-FFF2-40B4-BE49-F238E27FC236}">
                    <a16:creationId xmlns:a16="http://schemas.microsoft.com/office/drawing/2014/main" id="{B00254A0-4102-59AE-9D7E-A8F68FE56F5A}"/>
                  </a:ext>
                </a:extLst>
              </p:cNvPr>
              <p:cNvSpPr/>
              <p:nvPr/>
            </p:nvSpPr>
            <p:spPr>
              <a:xfrm>
                <a:off x="3805164" y="3304530"/>
                <a:ext cx="1192516" cy="59780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9" name="Google Shape;2442;p40">
                <a:extLst>
                  <a:ext uri="{FF2B5EF4-FFF2-40B4-BE49-F238E27FC236}">
                    <a16:creationId xmlns:a16="http://schemas.microsoft.com/office/drawing/2014/main" id="{29777B75-0CD8-F02B-C862-3663D6DBBFA6}"/>
                  </a:ext>
                </a:extLst>
              </p:cNvPr>
              <p:cNvSpPr/>
              <p:nvPr/>
            </p:nvSpPr>
            <p:spPr>
              <a:xfrm>
                <a:off x="4399680" y="3252287"/>
                <a:ext cx="45719" cy="310508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20" name="Google Shape;2439;p40">
              <a:extLst>
                <a:ext uri="{FF2B5EF4-FFF2-40B4-BE49-F238E27FC236}">
                  <a16:creationId xmlns:a16="http://schemas.microsoft.com/office/drawing/2014/main" id="{79F1B779-1CBF-A70A-1835-8AC302B5BDFD}"/>
                </a:ext>
              </a:extLst>
            </p:cNvPr>
            <p:cNvGrpSpPr/>
            <p:nvPr/>
          </p:nvGrpSpPr>
          <p:grpSpPr>
            <a:xfrm rot="14960796">
              <a:off x="203818" y="3599637"/>
              <a:ext cx="248466" cy="280249"/>
              <a:chOff x="3805164" y="3252287"/>
              <a:chExt cx="1192516" cy="1345064"/>
            </a:xfrm>
          </p:grpSpPr>
          <p:sp>
            <p:nvSpPr>
              <p:cNvPr id="2721" name="Google Shape;2440;p40">
                <a:extLst>
                  <a:ext uri="{FF2B5EF4-FFF2-40B4-BE49-F238E27FC236}">
                    <a16:creationId xmlns:a16="http://schemas.microsoft.com/office/drawing/2014/main" id="{0FEA31FC-9C42-7FCE-6925-3835436D2C0A}"/>
                  </a:ext>
                </a:extLst>
              </p:cNvPr>
              <p:cNvSpPr/>
              <p:nvPr/>
            </p:nvSpPr>
            <p:spPr>
              <a:xfrm>
                <a:off x="3892652" y="3353184"/>
                <a:ext cx="1014057" cy="1244167"/>
              </a:xfrm>
              <a:prstGeom prst="ellipse">
                <a:avLst/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2" name="Google Shape;2441;p40">
                <a:extLst>
                  <a:ext uri="{FF2B5EF4-FFF2-40B4-BE49-F238E27FC236}">
                    <a16:creationId xmlns:a16="http://schemas.microsoft.com/office/drawing/2014/main" id="{AA68BF3F-5776-2066-48B8-6DD072D3800C}"/>
                  </a:ext>
                </a:extLst>
              </p:cNvPr>
              <p:cNvSpPr/>
              <p:nvPr/>
            </p:nvSpPr>
            <p:spPr>
              <a:xfrm>
                <a:off x="3805164" y="3304530"/>
                <a:ext cx="1192516" cy="59780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3" name="Google Shape;2442;p40">
                <a:extLst>
                  <a:ext uri="{FF2B5EF4-FFF2-40B4-BE49-F238E27FC236}">
                    <a16:creationId xmlns:a16="http://schemas.microsoft.com/office/drawing/2014/main" id="{89EA08DC-EEB0-58C8-AB73-3CCA74A9919C}"/>
                  </a:ext>
                </a:extLst>
              </p:cNvPr>
              <p:cNvSpPr/>
              <p:nvPr/>
            </p:nvSpPr>
            <p:spPr>
              <a:xfrm>
                <a:off x="4399680" y="3252287"/>
                <a:ext cx="45719" cy="310508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24" name="Google Shape;2439;p40">
              <a:extLst>
                <a:ext uri="{FF2B5EF4-FFF2-40B4-BE49-F238E27FC236}">
                  <a16:creationId xmlns:a16="http://schemas.microsoft.com/office/drawing/2014/main" id="{C6B36EDE-AC57-95B5-7284-23C59DE8FA6F}"/>
                </a:ext>
              </a:extLst>
            </p:cNvPr>
            <p:cNvGrpSpPr/>
            <p:nvPr/>
          </p:nvGrpSpPr>
          <p:grpSpPr>
            <a:xfrm rot="7248383">
              <a:off x="116931" y="4077439"/>
              <a:ext cx="239183" cy="269779"/>
              <a:chOff x="3805164" y="3252287"/>
              <a:chExt cx="1192516" cy="1345064"/>
            </a:xfrm>
          </p:grpSpPr>
          <p:sp>
            <p:nvSpPr>
              <p:cNvPr id="2725" name="Google Shape;2440;p40">
                <a:extLst>
                  <a:ext uri="{FF2B5EF4-FFF2-40B4-BE49-F238E27FC236}">
                    <a16:creationId xmlns:a16="http://schemas.microsoft.com/office/drawing/2014/main" id="{5E0639E4-B16F-0452-A861-813CA44E4275}"/>
                  </a:ext>
                </a:extLst>
              </p:cNvPr>
              <p:cNvSpPr/>
              <p:nvPr/>
            </p:nvSpPr>
            <p:spPr>
              <a:xfrm>
                <a:off x="3892652" y="3353184"/>
                <a:ext cx="1014057" cy="1244167"/>
              </a:xfrm>
              <a:prstGeom prst="ellipse">
                <a:avLst/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6" name="Google Shape;2441;p40">
                <a:extLst>
                  <a:ext uri="{FF2B5EF4-FFF2-40B4-BE49-F238E27FC236}">
                    <a16:creationId xmlns:a16="http://schemas.microsoft.com/office/drawing/2014/main" id="{E16F2D39-B6A8-1236-DED7-82D6D15CA8B3}"/>
                  </a:ext>
                </a:extLst>
              </p:cNvPr>
              <p:cNvSpPr/>
              <p:nvPr/>
            </p:nvSpPr>
            <p:spPr>
              <a:xfrm>
                <a:off x="3805164" y="3304530"/>
                <a:ext cx="1192516" cy="59780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7" name="Google Shape;2442;p40">
                <a:extLst>
                  <a:ext uri="{FF2B5EF4-FFF2-40B4-BE49-F238E27FC236}">
                    <a16:creationId xmlns:a16="http://schemas.microsoft.com/office/drawing/2014/main" id="{27791627-BEA7-2593-6522-7A5E41F89511}"/>
                  </a:ext>
                </a:extLst>
              </p:cNvPr>
              <p:cNvSpPr/>
              <p:nvPr/>
            </p:nvSpPr>
            <p:spPr>
              <a:xfrm>
                <a:off x="4399680" y="3252287"/>
                <a:ext cx="45719" cy="310508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28" name="Google Shape;2439;p40">
              <a:extLst>
                <a:ext uri="{FF2B5EF4-FFF2-40B4-BE49-F238E27FC236}">
                  <a16:creationId xmlns:a16="http://schemas.microsoft.com/office/drawing/2014/main" id="{99725D9A-CBE9-007F-75BB-00B01C367D1D}"/>
                </a:ext>
              </a:extLst>
            </p:cNvPr>
            <p:cNvGrpSpPr/>
            <p:nvPr/>
          </p:nvGrpSpPr>
          <p:grpSpPr>
            <a:xfrm rot="1215030" flipH="1">
              <a:off x="-349918" y="3692958"/>
              <a:ext cx="240829" cy="271636"/>
              <a:chOff x="3805164" y="3252287"/>
              <a:chExt cx="1192516" cy="1345064"/>
            </a:xfrm>
          </p:grpSpPr>
          <p:sp>
            <p:nvSpPr>
              <p:cNvPr id="2729" name="Google Shape;2440;p40">
                <a:extLst>
                  <a:ext uri="{FF2B5EF4-FFF2-40B4-BE49-F238E27FC236}">
                    <a16:creationId xmlns:a16="http://schemas.microsoft.com/office/drawing/2014/main" id="{87B5F459-7AD7-529C-A8BB-D1BC9FB79029}"/>
                  </a:ext>
                </a:extLst>
              </p:cNvPr>
              <p:cNvSpPr/>
              <p:nvPr/>
            </p:nvSpPr>
            <p:spPr>
              <a:xfrm>
                <a:off x="3892652" y="3353184"/>
                <a:ext cx="1014057" cy="1244167"/>
              </a:xfrm>
              <a:prstGeom prst="ellipse">
                <a:avLst/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0" name="Google Shape;2441;p40">
                <a:extLst>
                  <a:ext uri="{FF2B5EF4-FFF2-40B4-BE49-F238E27FC236}">
                    <a16:creationId xmlns:a16="http://schemas.microsoft.com/office/drawing/2014/main" id="{BCF3270D-35F9-BECE-A756-71FC55D40B0C}"/>
                  </a:ext>
                </a:extLst>
              </p:cNvPr>
              <p:cNvSpPr/>
              <p:nvPr/>
            </p:nvSpPr>
            <p:spPr>
              <a:xfrm>
                <a:off x="3805164" y="3304530"/>
                <a:ext cx="1192516" cy="59780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1" name="Google Shape;2442;p40">
                <a:extLst>
                  <a:ext uri="{FF2B5EF4-FFF2-40B4-BE49-F238E27FC236}">
                    <a16:creationId xmlns:a16="http://schemas.microsoft.com/office/drawing/2014/main" id="{5BED5724-4C8F-E079-9B11-8CAB7798F80A}"/>
                  </a:ext>
                </a:extLst>
              </p:cNvPr>
              <p:cNvSpPr/>
              <p:nvPr/>
            </p:nvSpPr>
            <p:spPr>
              <a:xfrm>
                <a:off x="4399680" y="3252287"/>
                <a:ext cx="45719" cy="310508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32" name="フリーフォーム 200">
              <a:extLst>
                <a:ext uri="{FF2B5EF4-FFF2-40B4-BE49-F238E27FC236}">
                  <a16:creationId xmlns:a16="http://schemas.microsoft.com/office/drawing/2014/main" id="{95FD3BFA-1D5B-4DEE-9158-292E0A82E5F4}"/>
                </a:ext>
              </a:extLst>
            </p:cNvPr>
            <p:cNvSpPr/>
            <p:nvPr/>
          </p:nvSpPr>
          <p:spPr>
            <a:xfrm rot="18005488">
              <a:off x="-1208436" y="4973598"/>
              <a:ext cx="308770" cy="112453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6251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3" name="フリーフォーム 201">
              <a:extLst>
                <a:ext uri="{FF2B5EF4-FFF2-40B4-BE49-F238E27FC236}">
                  <a16:creationId xmlns:a16="http://schemas.microsoft.com/office/drawing/2014/main" id="{C3994445-4DAF-5780-D4CA-FF559E7ADD64}"/>
                </a:ext>
              </a:extLst>
            </p:cNvPr>
            <p:cNvSpPr/>
            <p:nvPr/>
          </p:nvSpPr>
          <p:spPr>
            <a:xfrm rot="18005488">
              <a:off x="-1031459" y="5441742"/>
              <a:ext cx="308770" cy="160142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6251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4" name="フリーフォーム 202">
              <a:extLst>
                <a:ext uri="{FF2B5EF4-FFF2-40B4-BE49-F238E27FC236}">
                  <a16:creationId xmlns:a16="http://schemas.microsoft.com/office/drawing/2014/main" id="{5D8F4ED3-5B07-320D-2B10-3BE79AEA0CB9}"/>
                </a:ext>
              </a:extLst>
            </p:cNvPr>
            <p:cNvSpPr/>
            <p:nvPr/>
          </p:nvSpPr>
          <p:spPr>
            <a:xfrm rot="11087283">
              <a:off x="-785990" y="5062786"/>
              <a:ext cx="308770" cy="106647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6251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5" name="フリーフォーム 203">
              <a:extLst>
                <a:ext uri="{FF2B5EF4-FFF2-40B4-BE49-F238E27FC236}">
                  <a16:creationId xmlns:a16="http://schemas.microsoft.com/office/drawing/2014/main" id="{964AB7C2-1501-2082-A88C-408FE6DC6ACC}"/>
                </a:ext>
              </a:extLst>
            </p:cNvPr>
            <p:cNvSpPr/>
            <p:nvPr/>
          </p:nvSpPr>
          <p:spPr>
            <a:xfrm rot="9892607">
              <a:off x="-336549" y="5436756"/>
              <a:ext cx="308770" cy="203336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6251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6" name="フリーフォーム 204">
              <a:extLst>
                <a:ext uri="{FF2B5EF4-FFF2-40B4-BE49-F238E27FC236}">
                  <a16:creationId xmlns:a16="http://schemas.microsoft.com/office/drawing/2014/main" id="{77435F93-FEDA-AE54-346D-E3565BF892C7}"/>
                </a:ext>
              </a:extLst>
            </p:cNvPr>
            <p:cNvSpPr/>
            <p:nvPr/>
          </p:nvSpPr>
          <p:spPr>
            <a:xfrm rot="8984146">
              <a:off x="-641213" y="4797384"/>
              <a:ext cx="242124" cy="92524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6251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7" name="フリーフォーム 205">
              <a:extLst>
                <a:ext uri="{FF2B5EF4-FFF2-40B4-BE49-F238E27FC236}">
                  <a16:creationId xmlns:a16="http://schemas.microsoft.com/office/drawing/2014/main" id="{DCD0DECC-A9D6-8B7A-FAC8-7833A66C4040}"/>
                </a:ext>
              </a:extLst>
            </p:cNvPr>
            <p:cNvSpPr/>
            <p:nvPr/>
          </p:nvSpPr>
          <p:spPr>
            <a:xfrm rot="7920980">
              <a:off x="-244559" y="4984835"/>
              <a:ext cx="308770" cy="108259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6251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2738" name="直線コネクタ 2737">
              <a:extLst>
                <a:ext uri="{FF2B5EF4-FFF2-40B4-BE49-F238E27FC236}">
                  <a16:creationId xmlns:a16="http://schemas.microsoft.com/office/drawing/2014/main" id="{71D6B0EF-4F12-3C17-77C3-E32986ED239C}"/>
                </a:ext>
              </a:extLst>
            </p:cNvPr>
            <p:cNvCxnSpPr/>
            <p:nvPr/>
          </p:nvCxnSpPr>
          <p:spPr>
            <a:xfrm>
              <a:off x="-1092650" y="4946371"/>
              <a:ext cx="38599" cy="58950"/>
            </a:xfrm>
            <a:prstGeom prst="line">
              <a:avLst/>
            </a:prstGeom>
            <a:ln>
              <a:solidFill>
                <a:srgbClr val="6251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739" name="グループ化 2738">
              <a:extLst>
                <a:ext uri="{FF2B5EF4-FFF2-40B4-BE49-F238E27FC236}">
                  <a16:creationId xmlns:a16="http://schemas.microsoft.com/office/drawing/2014/main" id="{0CEE70D9-5D71-B3B0-CE08-593196C191B8}"/>
                </a:ext>
              </a:extLst>
            </p:cNvPr>
            <p:cNvGrpSpPr/>
            <p:nvPr/>
          </p:nvGrpSpPr>
          <p:grpSpPr>
            <a:xfrm>
              <a:off x="-1037889" y="4513312"/>
              <a:ext cx="273988" cy="152535"/>
              <a:chOff x="8356333" y="3290636"/>
              <a:chExt cx="273988" cy="152535"/>
            </a:xfrm>
          </p:grpSpPr>
          <p:sp>
            <p:nvSpPr>
              <p:cNvPr id="2740" name="フリーフォーム 207">
                <a:extLst>
                  <a:ext uri="{FF2B5EF4-FFF2-40B4-BE49-F238E27FC236}">
                    <a16:creationId xmlns:a16="http://schemas.microsoft.com/office/drawing/2014/main" id="{F5935241-3846-BC4A-3A44-327CED442BAA}"/>
                  </a:ext>
                </a:extLst>
              </p:cNvPr>
              <p:cNvSpPr/>
              <p:nvPr/>
            </p:nvSpPr>
            <p:spPr>
              <a:xfrm>
                <a:off x="8356333" y="3302908"/>
                <a:ext cx="273988" cy="140263"/>
              </a:xfrm>
              <a:custGeom>
                <a:avLst/>
                <a:gdLst>
                  <a:gd name="connsiteX0" fmla="*/ 0 w 205992"/>
                  <a:gd name="connsiteY0" fmla="*/ 25121 h 135653"/>
                  <a:gd name="connsiteX1" fmla="*/ 65315 w 205992"/>
                  <a:gd name="connsiteY1" fmla="*/ 130629 h 135653"/>
                  <a:gd name="connsiteX2" fmla="*/ 195943 w 205992"/>
                  <a:gd name="connsiteY2" fmla="*/ 135653 h 135653"/>
                  <a:gd name="connsiteX3" fmla="*/ 205992 w 205992"/>
                  <a:gd name="connsiteY3" fmla="*/ 40194 h 135653"/>
                  <a:gd name="connsiteX4" fmla="*/ 45218 w 205992"/>
                  <a:gd name="connsiteY4" fmla="*/ 0 h 135653"/>
                  <a:gd name="connsiteX5" fmla="*/ 0 w 205992"/>
                  <a:gd name="connsiteY5" fmla="*/ 25121 h 135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5992" h="135653">
                    <a:moveTo>
                      <a:pt x="0" y="25121"/>
                    </a:moveTo>
                    <a:lnTo>
                      <a:pt x="65315" y="130629"/>
                    </a:lnTo>
                    <a:lnTo>
                      <a:pt x="195943" y="135653"/>
                    </a:lnTo>
                    <a:lnTo>
                      <a:pt x="205992" y="40194"/>
                    </a:lnTo>
                    <a:lnTo>
                      <a:pt x="45218" y="0"/>
                    </a:lnTo>
                    <a:lnTo>
                      <a:pt x="0" y="25121"/>
                    </a:lnTo>
                    <a:close/>
                  </a:path>
                </a:pathLst>
              </a:custGeom>
              <a:solidFill>
                <a:srgbClr val="6251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741" name="直線コネクタ 2740">
                <a:extLst>
                  <a:ext uri="{FF2B5EF4-FFF2-40B4-BE49-F238E27FC236}">
                    <a16:creationId xmlns:a16="http://schemas.microsoft.com/office/drawing/2014/main" id="{C70ADD9B-0738-E4A8-1C48-6E7DBC72192F}"/>
                  </a:ext>
                </a:extLst>
              </p:cNvPr>
              <p:cNvCxnSpPr/>
              <p:nvPr/>
            </p:nvCxnSpPr>
            <p:spPr>
              <a:xfrm flipH="1">
                <a:off x="8533462" y="3290636"/>
                <a:ext cx="10598" cy="42306"/>
              </a:xfrm>
              <a:prstGeom prst="line">
                <a:avLst/>
              </a:prstGeom>
              <a:ln>
                <a:solidFill>
                  <a:srgbClr val="62513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742" name="直線コネクタ 2741">
              <a:extLst>
                <a:ext uri="{FF2B5EF4-FFF2-40B4-BE49-F238E27FC236}">
                  <a16:creationId xmlns:a16="http://schemas.microsoft.com/office/drawing/2014/main" id="{408CE21A-540D-0EAD-D5CB-B9D4274171E9}"/>
                </a:ext>
              </a:extLst>
            </p:cNvPr>
            <p:cNvCxnSpPr/>
            <p:nvPr/>
          </p:nvCxnSpPr>
          <p:spPr>
            <a:xfrm flipH="1">
              <a:off x="-656462" y="5026033"/>
              <a:ext cx="10598" cy="42306"/>
            </a:xfrm>
            <a:prstGeom prst="line">
              <a:avLst/>
            </a:prstGeom>
            <a:ln>
              <a:solidFill>
                <a:srgbClr val="6251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3" name="直線コネクタ 2742">
              <a:extLst>
                <a:ext uri="{FF2B5EF4-FFF2-40B4-BE49-F238E27FC236}">
                  <a16:creationId xmlns:a16="http://schemas.microsoft.com/office/drawing/2014/main" id="{D3ED3DFB-F2CD-608E-E6A8-40676CC915A3}"/>
                </a:ext>
              </a:extLst>
            </p:cNvPr>
            <p:cNvCxnSpPr/>
            <p:nvPr/>
          </p:nvCxnSpPr>
          <p:spPr>
            <a:xfrm>
              <a:off x="-611988" y="4782875"/>
              <a:ext cx="57636" cy="24547"/>
            </a:xfrm>
            <a:prstGeom prst="line">
              <a:avLst/>
            </a:prstGeom>
            <a:ln>
              <a:solidFill>
                <a:srgbClr val="6251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4" name="直線コネクタ 2743">
              <a:extLst>
                <a:ext uri="{FF2B5EF4-FFF2-40B4-BE49-F238E27FC236}">
                  <a16:creationId xmlns:a16="http://schemas.microsoft.com/office/drawing/2014/main" id="{712794BD-A8C4-2E72-F627-A6DCBD6B06FA}"/>
                </a:ext>
              </a:extLst>
            </p:cNvPr>
            <p:cNvCxnSpPr/>
            <p:nvPr/>
          </p:nvCxnSpPr>
          <p:spPr>
            <a:xfrm>
              <a:off x="-822072" y="5514139"/>
              <a:ext cx="38599" cy="58950"/>
            </a:xfrm>
            <a:prstGeom prst="line">
              <a:avLst/>
            </a:prstGeom>
            <a:ln>
              <a:solidFill>
                <a:srgbClr val="6251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5" name="直線コネクタ 2744">
              <a:extLst>
                <a:ext uri="{FF2B5EF4-FFF2-40B4-BE49-F238E27FC236}">
                  <a16:creationId xmlns:a16="http://schemas.microsoft.com/office/drawing/2014/main" id="{B6B51FF8-6342-3268-7ABB-10852F85EE27}"/>
                </a:ext>
              </a:extLst>
            </p:cNvPr>
            <p:cNvCxnSpPr/>
            <p:nvPr/>
          </p:nvCxnSpPr>
          <p:spPr>
            <a:xfrm>
              <a:off x="-203992" y="4999435"/>
              <a:ext cx="57636" cy="24547"/>
            </a:xfrm>
            <a:prstGeom prst="line">
              <a:avLst/>
            </a:prstGeom>
            <a:ln>
              <a:solidFill>
                <a:srgbClr val="6251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7" name="直線コネクタ 2746">
              <a:extLst>
                <a:ext uri="{FF2B5EF4-FFF2-40B4-BE49-F238E27FC236}">
                  <a16:creationId xmlns:a16="http://schemas.microsoft.com/office/drawing/2014/main" id="{D31484AD-2C61-1934-767A-BD600F5BDB44}"/>
                </a:ext>
              </a:extLst>
            </p:cNvPr>
            <p:cNvCxnSpPr/>
            <p:nvPr/>
          </p:nvCxnSpPr>
          <p:spPr>
            <a:xfrm flipH="1">
              <a:off x="-243942" y="5416345"/>
              <a:ext cx="2422" cy="42333"/>
            </a:xfrm>
            <a:prstGeom prst="line">
              <a:avLst/>
            </a:prstGeom>
            <a:ln>
              <a:solidFill>
                <a:srgbClr val="6251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2" name="Google Shape;890;p21">
              <a:extLst>
                <a:ext uri="{FF2B5EF4-FFF2-40B4-BE49-F238E27FC236}">
                  <a16:creationId xmlns:a16="http://schemas.microsoft.com/office/drawing/2014/main" id="{53845CBA-8E8E-B6F4-326C-0BDC6FBF9945}"/>
                </a:ext>
              </a:extLst>
            </p:cNvPr>
            <p:cNvGrpSpPr/>
            <p:nvPr/>
          </p:nvGrpSpPr>
          <p:grpSpPr>
            <a:xfrm>
              <a:off x="147116" y="3463869"/>
              <a:ext cx="1639736" cy="1672699"/>
              <a:chOff x="1774174" y="4621762"/>
              <a:chExt cx="1077013" cy="1098664"/>
            </a:xfrm>
          </p:grpSpPr>
          <p:sp>
            <p:nvSpPr>
              <p:cNvPr id="33" name="Google Shape;891;p21">
                <a:extLst>
                  <a:ext uri="{FF2B5EF4-FFF2-40B4-BE49-F238E27FC236}">
                    <a16:creationId xmlns:a16="http://schemas.microsoft.com/office/drawing/2014/main" id="{1A0EDB62-313B-F085-6342-39B05B78FF9D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892;p21">
                <a:extLst>
                  <a:ext uri="{FF2B5EF4-FFF2-40B4-BE49-F238E27FC236}">
                    <a16:creationId xmlns:a16="http://schemas.microsoft.com/office/drawing/2014/main" id="{C50BCCA8-B31F-C5A7-8A6E-B5FDBA532BBF}"/>
                  </a:ext>
                </a:extLst>
              </p:cNvPr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893;p21">
                <a:extLst>
                  <a:ext uri="{FF2B5EF4-FFF2-40B4-BE49-F238E27FC236}">
                    <a16:creationId xmlns:a16="http://schemas.microsoft.com/office/drawing/2014/main" id="{ED510B84-26EF-CFDA-038D-FF835362A74B}"/>
                  </a:ext>
                </a:extLst>
              </p:cNvPr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894;p21">
                <a:extLst>
                  <a:ext uri="{FF2B5EF4-FFF2-40B4-BE49-F238E27FC236}">
                    <a16:creationId xmlns:a16="http://schemas.microsoft.com/office/drawing/2014/main" id="{1DC54ACE-DD29-6CB6-A6B7-53E0330AEF45}"/>
                  </a:ext>
                </a:extLst>
              </p:cNvPr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895;p21">
                <a:extLst>
                  <a:ext uri="{FF2B5EF4-FFF2-40B4-BE49-F238E27FC236}">
                    <a16:creationId xmlns:a16="http://schemas.microsoft.com/office/drawing/2014/main" id="{4BF5D488-7722-BF00-DD04-DEA6B341CAF6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896;p21">
                <a:extLst>
                  <a:ext uri="{FF2B5EF4-FFF2-40B4-BE49-F238E27FC236}">
                    <a16:creationId xmlns:a16="http://schemas.microsoft.com/office/drawing/2014/main" id="{F813CDF1-05A9-3BCC-F3B4-7E96E286ECDD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40" name="Google Shape;897;p21">
                <a:extLst>
                  <a:ext uri="{FF2B5EF4-FFF2-40B4-BE49-F238E27FC236}">
                    <a16:creationId xmlns:a16="http://schemas.microsoft.com/office/drawing/2014/main" id="{C0BF7605-0F14-6866-C88F-C466778EF884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1" name="Google Shape;898;p21">
                <a:extLst>
                  <a:ext uri="{FF2B5EF4-FFF2-40B4-BE49-F238E27FC236}">
                    <a16:creationId xmlns:a16="http://schemas.microsoft.com/office/drawing/2014/main" id="{081C6109-6CC2-5AF7-57FA-AE91C18DF90A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2" name="Google Shape;899;p21">
                <a:extLst>
                  <a:ext uri="{FF2B5EF4-FFF2-40B4-BE49-F238E27FC236}">
                    <a16:creationId xmlns:a16="http://schemas.microsoft.com/office/drawing/2014/main" id="{28C488B0-91D4-51E9-CB6A-C0010F61DA0C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3" name="Google Shape;900;p21">
                <a:extLst>
                  <a:ext uri="{FF2B5EF4-FFF2-40B4-BE49-F238E27FC236}">
                    <a16:creationId xmlns:a16="http://schemas.microsoft.com/office/drawing/2014/main" id="{56B8CA38-1C21-291F-3701-F1463C0168FB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7" name="Google Shape;901;p21">
                <a:extLst>
                  <a:ext uri="{FF2B5EF4-FFF2-40B4-BE49-F238E27FC236}">
                    <a16:creationId xmlns:a16="http://schemas.microsoft.com/office/drawing/2014/main" id="{F7932A16-1E11-AF4A-40E8-EB13475E5A99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0" name="Google Shape;902;p21">
                <a:extLst>
                  <a:ext uri="{FF2B5EF4-FFF2-40B4-BE49-F238E27FC236}">
                    <a16:creationId xmlns:a16="http://schemas.microsoft.com/office/drawing/2014/main" id="{484FE61D-8D6A-05BA-3472-2024532DB66E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52" name="Google Shape;903;p21">
                <a:extLst>
                  <a:ext uri="{FF2B5EF4-FFF2-40B4-BE49-F238E27FC236}">
                    <a16:creationId xmlns:a16="http://schemas.microsoft.com/office/drawing/2014/main" id="{D989FF94-284B-39B8-F31D-E50F5D69E088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904;p21">
                <a:extLst>
                  <a:ext uri="{FF2B5EF4-FFF2-40B4-BE49-F238E27FC236}">
                    <a16:creationId xmlns:a16="http://schemas.microsoft.com/office/drawing/2014/main" id="{32900A01-488E-7630-74F7-0F462A4272A5}"/>
                  </a:ext>
                </a:extLst>
              </p:cNvPr>
              <p:cNvSpPr/>
              <p:nvPr/>
            </p:nvSpPr>
            <p:spPr>
              <a:xfrm rot="-3468885">
                <a:off x="1849111" y="5040032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905;p21">
                <a:extLst>
                  <a:ext uri="{FF2B5EF4-FFF2-40B4-BE49-F238E27FC236}">
                    <a16:creationId xmlns:a16="http://schemas.microsoft.com/office/drawing/2014/main" id="{30D2C7DD-FBA5-445C-5809-B0E2D067BC0B}"/>
                  </a:ext>
                </a:extLst>
              </p:cNvPr>
              <p:cNvSpPr/>
              <p:nvPr/>
            </p:nvSpPr>
            <p:spPr>
              <a:xfrm rot="642058">
                <a:off x="1952659" y="5182245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5" name="Google Shape;1375;p26">
              <a:extLst>
                <a:ext uri="{FF2B5EF4-FFF2-40B4-BE49-F238E27FC236}">
                  <a16:creationId xmlns:a16="http://schemas.microsoft.com/office/drawing/2014/main" id="{165EBEF1-7F7E-17BA-B5CD-E3588D1F0A9B}"/>
                </a:ext>
              </a:extLst>
            </p:cNvPr>
            <p:cNvGrpSpPr/>
            <p:nvPr/>
          </p:nvGrpSpPr>
          <p:grpSpPr>
            <a:xfrm rot="4555165" flipH="1">
              <a:off x="1277528" y="5863906"/>
              <a:ext cx="311563" cy="351419"/>
              <a:chOff x="3805164" y="3252287"/>
              <a:chExt cx="1192516" cy="1345064"/>
            </a:xfrm>
          </p:grpSpPr>
          <p:sp>
            <p:nvSpPr>
              <p:cNvPr id="56" name="Google Shape;1376;p26">
                <a:extLst>
                  <a:ext uri="{FF2B5EF4-FFF2-40B4-BE49-F238E27FC236}">
                    <a16:creationId xmlns:a16="http://schemas.microsoft.com/office/drawing/2014/main" id="{8A94CCF2-0E00-8B3B-7840-DC97D11F5811}"/>
                  </a:ext>
                </a:extLst>
              </p:cNvPr>
              <p:cNvSpPr/>
              <p:nvPr/>
            </p:nvSpPr>
            <p:spPr>
              <a:xfrm>
                <a:off x="3892652" y="3353184"/>
                <a:ext cx="1014057" cy="1244167"/>
              </a:xfrm>
              <a:prstGeom prst="ellipse">
                <a:avLst/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1377;p26">
                <a:extLst>
                  <a:ext uri="{FF2B5EF4-FFF2-40B4-BE49-F238E27FC236}">
                    <a16:creationId xmlns:a16="http://schemas.microsoft.com/office/drawing/2014/main" id="{FBDB8402-3FE3-C1AD-A5DB-67FFD90FBDA3}"/>
                  </a:ext>
                </a:extLst>
              </p:cNvPr>
              <p:cNvSpPr/>
              <p:nvPr/>
            </p:nvSpPr>
            <p:spPr>
              <a:xfrm>
                <a:off x="3805164" y="3304530"/>
                <a:ext cx="1192516" cy="59780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1378;p26">
                <a:extLst>
                  <a:ext uri="{FF2B5EF4-FFF2-40B4-BE49-F238E27FC236}">
                    <a16:creationId xmlns:a16="http://schemas.microsoft.com/office/drawing/2014/main" id="{7DB6F686-F9E6-5958-6692-3C752C3B07D1}"/>
                  </a:ext>
                </a:extLst>
              </p:cNvPr>
              <p:cNvSpPr/>
              <p:nvPr/>
            </p:nvSpPr>
            <p:spPr>
              <a:xfrm>
                <a:off x="4399680" y="3252287"/>
                <a:ext cx="45719" cy="310508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6" name="フリーフォーム: 図形 95">
              <a:extLst>
                <a:ext uri="{FF2B5EF4-FFF2-40B4-BE49-F238E27FC236}">
                  <a16:creationId xmlns:a16="http://schemas.microsoft.com/office/drawing/2014/main" id="{7A1FA9C3-8461-8ED3-44EB-70A2FE32BE06}"/>
                </a:ext>
              </a:extLst>
            </p:cNvPr>
            <p:cNvSpPr/>
            <p:nvPr/>
          </p:nvSpPr>
          <p:spPr>
            <a:xfrm>
              <a:off x="304800" y="4557486"/>
              <a:ext cx="1567543" cy="827314"/>
            </a:xfrm>
            <a:custGeom>
              <a:avLst/>
              <a:gdLst>
                <a:gd name="connsiteX0" fmla="*/ 87086 w 1567543"/>
                <a:gd name="connsiteY0" fmla="*/ 72571 h 827314"/>
                <a:gd name="connsiteX1" fmla="*/ 348343 w 1567543"/>
                <a:gd name="connsiteY1" fmla="*/ 145143 h 827314"/>
                <a:gd name="connsiteX2" fmla="*/ 522514 w 1567543"/>
                <a:gd name="connsiteY2" fmla="*/ 217714 h 827314"/>
                <a:gd name="connsiteX3" fmla="*/ 870857 w 1567543"/>
                <a:gd name="connsiteY3" fmla="*/ 232228 h 827314"/>
                <a:gd name="connsiteX4" fmla="*/ 1117600 w 1567543"/>
                <a:gd name="connsiteY4" fmla="*/ 217714 h 827314"/>
                <a:gd name="connsiteX5" fmla="*/ 1277257 w 1567543"/>
                <a:gd name="connsiteY5" fmla="*/ 101600 h 827314"/>
                <a:gd name="connsiteX6" fmla="*/ 1349829 w 1567543"/>
                <a:gd name="connsiteY6" fmla="*/ 72571 h 827314"/>
                <a:gd name="connsiteX7" fmla="*/ 1494971 w 1567543"/>
                <a:gd name="connsiteY7" fmla="*/ 0 h 827314"/>
                <a:gd name="connsiteX8" fmla="*/ 1567543 w 1567543"/>
                <a:gd name="connsiteY8" fmla="*/ 508000 h 827314"/>
                <a:gd name="connsiteX9" fmla="*/ 1059543 w 1567543"/>
                <a:gd name="connsiteY9" fmla="*/ 827314 h 827314"/>
                <a:gd name="connsiteX10" fmla="*/ 348343 w 1567543"/>
                <a:gd name="connsiteY10" fmla="*/ 754743 h 827314"/>
                <a:gd name="connsiteX11" fmla="*/ 58057 w 1567543"/>
                <a:gd name="connsiteY11" fmla="*/ 551543 h 827314"/>
                <a:gd name="connsiteX12" fmla="*/ 0 w 1567543"/>
                <a:gd name="connsiteY12" fmla="*/ 217714 h 827314"/>
                <a:gd name="connsiteX13" fmla="*/ 87086 w 1567543"/>
                <a:gd name="connsiteY13" fmla="*/ 72571 h 8273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567543" h="827314">
                  <a:moveTo>
                    <a:pt x="87086" y="72571"/>
                  </a:moveTo>
                  <a:lnTo>
                    <a:pt x="348343" y="145143"/>
                  </a:lnTo>
                  <a:lnTo>
                    <a:pt x="522514" y="217714"/>
                  </a:lnTo>
                  <a:lnTo>
                    <a:pt x="870857" y="232228"/>
                  </a:lnTo>
                  <a:lnTo>
                    <a:pt x="1117600" y="217714"/>
                  </a:lnTo>
                  <a:lnTo>
                    <a:pt x="1277257" y="101600"/>
                  </a:lnTo>
                  <a:lnTo>
                    <a:pt x="1349829" y="72571"/>
                  </a:lnTo>
                  <a:lnTo>
                    <a:pt x="1494971" y="0"/>
                  </a:lnTo>
                  <a:lnTo>
                    <a:pt x="1567543" y="508000"/>
                  </a:lnTo>
                  <a:lnTo>
                    <a:pt x="1059543" y="827314"/>
                  </a:lnTo>
                  <a:lnTo>
                    <a:pt x="348343" y="754743"/>
                  </a:lnTo>
                  <a:lnTo>
                    <a:pt x="58057" y="551543"/>
                  </a:lnTo>
                  <a:lnTo>
                    <a:pt x="0" y="217714"/>
                  </a:lnTo>
                  <a:lnTo>
                    <a:pt x="87086" y="72571"/>
                  </a:lnTo>
                  <a:close/>
                </a:path>
              </a:pathLst>
            </a:custGeom>
            <a:solidFill>
              <a:srgbClr val="C8905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" name="フリーフォーム: 図形 96">
              <a:extLst>
                <a:ext uri="{FF2B5EF4-FFF2-40B4-BE49-F238E27FC236}">
                  <a16:creationId xmlns:a16="http://schemas.microsoft.com/office/drawing/2014/main" id="{CB4E20D6-3FE6-7A1D-A5AC-5F48A1E2E588}"/>
                </a:ext>
              </a:extLst>
            </p:cNvPr>
            <p:cNvSpPr/>
            <p:nvPr/>
          </p:nvSpPr>
          <p:spPr>
            <a:xfrm>
              <a:off x="449943" y="4630057"/>
              <a:ext cx="1175657" cy="130629"/>
            </a:xfrm>
            <a:custGeom>
              <a:avLst/>
              <a:gdLst>
                <a:gd name="connsiteX0" fmla="*/ 0 w 1175657"/>
                <a:gd name="connsiteY0" fmla="*/ 0 h 130629"/>
                <a:gd name="connsiteX1" fmla="*/ 217714 w 1175657"/>
                <a:gd name="connsiteY1" fmla="*/ 72572 h 130629"/>
                <a:gd name="connsiteX2" fmla="*/ 478971 w 1175657"/>
                <a:gd name="connsiteY2" fmla="*/ 130629 h 130629"/>
                <a:gd name="connsiteX3" fmla="*/ 827314 w 1175657"/>
                <a:gd name="connsiteY3" fmla="*/ 130629 h 130629"/>
                <a:gd name="connsiteX4" fmla="*/ 986971 w 1175657"/>
                <a:gd name="connsiteY4" fmla="*/ 87086 h 130629"/>
                <a:gd name="connsiteX5" fmla="*/ 1175657 w 1175657"/>
                <a:gd name="connsiteY5" fmla="*/ 0 h 130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75657" h="130629">
                  <a:moveTo>
                    <a:pt x="0" y="0"/>
                  </a:moveTo>
                  <a:lnTo>
                    <a:pt x="217714" y="72572"/>
                  </a:lnTo>
                  <a:lnTo>
                    <a:pt x="478971" y="130629"/>
                  </a:lnTo>
                  <a:lnTo>
                    <a:pt x="827314" y="130629"/>
                  </a:lnTo>
                  <a:lnTo>
                    <a:pt x="986971" y="87086"/>
                  </a:lnTo>
                  <a:lnTo>
                    <a:pt x="1175657" y="0"/>
                  </a:lnTo>
                </a:path>
              </a:pathLst>
            </a:custGeom>
            <a:noFill/>
            <a:ln w="9525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" name="フリーフォーム 203">
              <a:extLst>
                <a:ext uri="{FF2B5EF4-FFF2-40B4-BE49-F238E27FC236}">
                  <a16:creationId xmlns:a16="http://schemas.microsoft.com/office/drawing/2014/main" id="{4966D713-A196-4AE6-3A5B-D36364B7BD62}"/>
                </a:ext>
              </a:extLst>
            </p:cNvPr>
            <p:cNvSpPr/>
            <p:nvPr/>
          </p:nvSpPr>
          <p:spPr>
            <a:xfrm rot="9892607">
              <a:off x="512250" y="4602192"/>
              <a:ext cx="308770" cy="203336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6251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01" name="グループ化 100">
              <a:extLst>
                <a:ext uri="{FF2B5EF4-FFF2-40B4-BE49-F238E27FC236}">
                  <a16:creationId xmlns:a16="http://schemas.microsoft.com/office/drawing/2014/main" id="{13B0FC5B-0914-40D7-6CEA-7979E32F7762}"/>
                </a:ext>
              </a:extLst>
            </p:cNvPr>
            <p:cNvGrpSpPr/>
            <p:nvPr/>
          </p:nvGrpSpPr>
          <p:grpSpPr>
            <a:xfrm>
              <a:off x="1161497" y="4739205"/>
              <a:ext cx="273988" cy="152535"/>
              <a:chOff x="8356333" y="3290636"/>
              <a:chExt cx="273988" cy="152535"/>
            </a:xfrm>
          </p:grpSpPr>
          <p:sp>
            <p:nvSpPr>
              <p:cNvPr id="102" name="フリーフォーム 207">
                <a:extLst>
                  <a:ext uri="{FF2B5EF4-FFF2-40B4-BE49-F238E27FC236}">
                    <a16:creationId xmlns:a16="http://schemas.microsoft.com/office/drawing/2014/main" id="{C9B00A67-D82C-687E-948A-78701848466C}"/>
                  </a:ext>
                </a:extLst>
              </p:cNvPr>
              <p:cNvSpPr/>
              <p:nvPr/>
            </p:nvSpPr>
            <p:spPr>
              <a:xfrm>
                <a:off x="8356333" y="3302908"/>
                <a:ext cx="273988" cy="140263"/>
              </a:xfrm>
              <a:custGeom>
                <a:avLst/>
                <a:gdLst>
                  <a:gd name="connsiteX0" fmla="*/ 0 w 205992"/>
                  <a:gd name="connsiteY0" fmla="*/ 25121 h 135653"/>
                  <a:gd name="connsiteX1" fmla="*/ 65315 w 205992"/>
                  <a:gd name="connsiteY1" fmla="*/ 130629 h 135653"/>
                  <a:gd name="connsiteX2" fmla="*/ 195943 w 205992"/>
                  <a:gd name="connsiteY2" fmla="*/ 135653 h 135653"/>
                  <a:gd name="connsiteX3" fmla="*/ 205992 w 205992"/>
                  <a:gd name="connsiteY3" fmla="*/ 40194 h 135653"/>
                  <a:gd name="connsiteX4" fmla="*/ 45218 w 205992"/>
                  <a:gd name="connsiteY4" fmla="*/ 0 h 135653"/>
                  <a:gd name="connsiteX5" fmla="*/ 0 w 205992"/>
                  <a:gd name="connsiteY5" fmla="*/ 25121 h 135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5992" h="135653">
                    <a:moveTo>
                      <a:pt x="0" y="25121"/>
                    </a:moveTo>
                    <a:lnTo>
                      <a:pt x="65315" y="130629"/>
                    </a:lnTo>
                    <a:lnTo>
                      <a:pt x="195943" y="135653"/>
                    </a:lnTo>
                    <a:lnTo>
                      <a:pt x="205992" y="40194"/>
                    </a:lnTo>
                    <a:lnTo>
                      <a:pt x="45218" y="0"/>
                    </a:lnTo>
                    <a:lnTo>
                      <a:pt x="0" y="25121"/>
                    </a:lnTo>
                    <a:close/>
                  </a:path>
                </a:pathLst>
              </a:custGeom>
              <a:solidFill>
                <a:srgbClr val="6251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103" name="直線コネクタ 102">
                <a:extLst>
                  <a:ext uri="{FF2B5EF4-FFF2-40B4-BE49-F238E27FC236}">
                    <a16:creationId xmlns:a16="http://schemas.microsoft.com/office/drawing/2014/main" id="{72D61448-BE52-5C9A-6DAE-F3F6A2B19100}"/>
                  </a:ext>
                </a:extLst>
              </p:cNvPr>
              <p:cNvCxnSpPr/>
              <p:nvPr/>
            </p:nvCxnSpPr>
            <p:spPr>
              <a:xfrm flipH="1">
                <a:off x="8533462" y="3290636"/>
                <a:ext cx="10598" cy="42306"/>
              </a:xfrm>
              <a:prstGeom prst="line">
                <a:avLst/>
              </a:prstGeom>
              <a:ln>
                <a:solidFill>
                  <a:srgbClr val="62513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4" name="Google Shape;1336;p26">
              <a:extLst>
                <a:ext uri="{FF2B5EF4-FFF2-40B4-BE49-F238E27FC236}">
                  <a16:creationId xmlns:a16="http://schemas.microsoft.com/office/drawing/2014/main" id="{53E05F19-59EE-3FB2-1B54-5B0ADA6164FE}"/>
                </a:ext>
              </a:extLst>
            </p:cNvPr>
            <p:cNvGrpSpPr/>
            <p:nvPr/>
          </p:nvGrpSpPr>
          <p:grpSpPr>
            <a:xfrm rot="20062043" flipH="1">
              <a:off x="1546748" y="4582005"/>
              <a:ext cx="214768" cy="242241"/>
              <a:chOff x="3805164" y="3252287"/>
              <a:chExt cx="1192516" cy="1345064"/>
            </a:xfrm>
          </p:grpSpPr>
          <p:sp>
            <p:nvSpPr>
              <p:cNvPr id="65" name="Google Shape;1337;p26">
                <a:extLst>
                  <a:ext uri="{FF2B5EF4-FFF2-40B4-BE49-F238E27FC236}">
                    <a16:creationId xmlns:a16="http://schemas.microsoft.com/office/drawing/2014/main" id="{9CE1CFA4-8DA8-1DBD-9FCD-7040B8539308}"/>
                  </a:ext>
                </a:extLst>
              </p:cNvPr>
              <p:cNvSpPr/>
              <p:nvPr/>
            </p:nvSpPr>
            <p:spPr>
              <a:xfrm>
                <a:off x="3892652" y="3353184"/>
                <a:ext cx="1014057" cy="1244167"/>
              </a:xfrm>
              <a:prstGeom prst="ellipse">
                <a:avLst/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1338;p26">
                <a:extLst>
                  <a:ext uri="{FF2B5EF4-FFF2-40B4-BE49-F238E27FC236}">
                    <a16:creationId xmlns:a16="http://schemas.microsoft.com/office/drawing/2014/main" id="{AA86A6F0-EBF7-C993-D28E-EFAAF1650E08}"/>
                  </a:ext>
                </a:extLst>
              </p:cNvPr>
              <p:cNvSpPr/>
              <p:nvPr/>
            </p:nvSpPr>
            <p:spPr>
              <a:xfrm>
                <a:off x="3805164" y="3304530"/>
                <a:ext cx="1192516" cy="59780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1339;p26">
                <a:extLst>
                  <a:ext uri="{FF2B5EF4-FFF2-40B4-BE49-F238E27FC236}">
                    <a16:creationId xmlns:a16="http://schemas.microsoft.com/office/drawing/2014/main" id="{A3BB8711-1C7B-83F4-B9B9-6F85BA6BAFC5}"/>
                  </a:ext>
                </a:extLst>
              </p:cNvPr>
              <p:cNvSpPr/>
              <p:nvPr/>
            </p:nvSpPr>
            <p:spPr>
              <a:xfrm>
                <a:off x="4399680" y="3252287"/>
                <a:ext cx="45719" cy="310508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4" name="Google Shape;1375;p26">
              <a:extLst>
                <a:ext uri="{FF2B5EF4-FFF2-40B4-BE49-F238E27FC236}">
                  <a16:creationId xmlns:a16="http://schemas.microsoft.com/office/drawing/2014/main" id="{94EDCBCE-2D07-ECE1-B2BE-0711A900BD19}"/>
                </a:ext>
              </a:extLst>
            </p:cNvPr>
            <p:cNvGrpSpPr/>
            <p:nvPr/>
          </p:nvGrpSpPr>
          <p:grpSpPr>
            <a:xfrm rot="20225788" flipH="1">
              <a:off x="596953" y="4931957"/>
              <a:ext cx="311563" cy="351419"/>
              <a:chOff x="3805164" y="3252287"/>
              <a:chExt cx="1192516" cy="1345064"/>
            </a:xfrm>
          </p:grpSpPr>
          <p:sp>
            <p:nvSpPr>
              <p:cNvPr id="105" name="Google Shape;1376;p26">
                <a:extLst>
                  <a:ext uri="{FF2B5EF4-FFF2-40B4-BE49-F238E27FC236}">
                    <a16:creationId xmlns:a16="http://schemas.microsoft.com/office/drawing/2014/main" id="{FEE0BF7A-F21C-445E-1BCA-7917C8D10DDD}"/>
                  </a:ext>
                </a:extLst>
              </p:cNvPr>
              <p:cNvSpPr/>
              <p:nvPr/>
            </p:nvSpPr>
            <p:spPr>
              <a:xfrm>
                <a:off x="3892652" y="3353184"/>
                <a:ext cx="1014057" cy="1244167"/>
              </a:xfrm>
              <a:prstGeom prst="ellipse">
                <a:avLst/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377;p26">
                <a:extLst>
                  <a:ext uri="{FF2B5EF4-FFF2-40B4-BE49-F238E27FC236}">
                    <a16:creationId xmlns:a16="http://schemas.microsoft.com/office/drawing/2014/main" id="{CA53EB76-377B-E2D4-448D-0156F811A70A}"/>
                  </a:ext>
                </a:extLst>
              </p:cNvPr>
              <p:cNvSpPr/>
              <p:nvPr/>
            </p:nvSpPr>
            <p:spPr>
              <a:xfrm>
                <a:off x="3805164" y="3304530"/>
                <a:ext cx="1192516" cy="59780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1378;p26">
                <a:extLst>
                  <a:ext uri="{FF2B5EF4-FFF2-40B4-BE49-F238E27FC236}">
                    <a16:creationId xmlns:a16="http://schemas.microsoft.com/office/drawing/2014/main" id="{66DD4572-E74A-68DC-5FC4-B44A1E9AC969}"/>
                  </a:ext>
                </a:extLst>
              </p:cNvPr>
              <p:cNvSpPr/>
              <p:nvPr/>
            </p:nvSpPr>
            <p:spPr>
              <a:xfrm>
                <a:off x="4399680" y="3252287"/>
                <a:ext cx="45719" cy="310508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8" name="Google Shape;2439;p40">
              <a:extLst>
                <a:ext uri="{FF2B5EF4-FFF2-40B4-BE49-F238E27FC236}">
                  <a16:creationId xmlns:a16="http://schemas.microsoft.com/office/drawing/2014/main" id="{D1E8FFE4-C55B-3BA5-ABED-4C8F51E5EE56}"/>
                </a:ext>
              </a:extLst>
            </p:cNvPr>
            <p:cNvGrpSpPr/>
            <p:nvPr/>
          </p:nvGrpSpPr>
          <p:grpSpPr>
            <a:xfrm rot="18960880" flipH="1">
              <a:off x="1955905" y="5491960"/>
              <a:ext cx="240829" cy="271636"/>
              <a:chOff x="3805164" y="3252287"/>
              <a:chExt cx="1192516" cy="1345064"/>
            </a:xfrm>
          </p:grpSpPr>
          <p:sp>
            <p:nvSpPr>
              <p:cNvPr id="109" name="Google Shape;2440;p40">
                <a:extLst>
                  <a:ext uri="{FF2B5EF4-FFF2-40B4-BE49-F238E27FC236}">
                    <a16:creationId xmlns:a16="http://schemas.microsoft.com/office/drawing/2014/main" id="{EC54400E-DE84-3D32-88B3-AB6C50CAC388}"/>
                  </a:ext>
                </a:extLst>
              </p:cNvPr>
              <p:cNvSpPr/>
              <p:nvPr/>
            </p:nvSpPr>
            <p:spPr>
              <a:xfrm>
                <a:off x="3892652" y="3353184"/>
                <a:ext cx="1014057" cy="1244167"/>
              </a:xfrm>
              <a:prstGeom prst="ellipse">
                <a:avLst/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2441;p40">
                <a:extLst>
                  <a:ext uri="{FF2B5EF4-FFF2-40B4-BE49-F238E27FC236}">
                    <a16:creationId xmlns:a16="http://schemas.microsoft.com/office/drawing/2014/main" id="{EE458D0D-1476-A314-9233-3EF22EA8F47B}"/>
                  </a:ext>
                </a:extLst>
              </p:cNvPr>
              <p:cNvSpPr/>
              <p:nvPr/>
            </p:nvSpPr>
            <p:spPr>
              <a:xfrm>
                <a:off x="3805164" y="3304530"/>
                <a:ext cx="1192516" cy="59780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2442;p40">
                <a:extLst>
                  <a:ext uri="{FF2B5EF4-FFF2-40B4-BE49-F238E27FC236}">
                    <a16:creationId xmlns:a16="http://schemas.microsoft.com/office/drawing/2014/main" id="{BB660F10-CCC7-7145-1E5E-2F43C9B97DCB}"/>
                  </a:ext>
                </a:extLst>
              </p:cNvPr>
              <p:cNvSpPr/>
              <p:nvPr/>
            </p:nvSpPr>
            <p:spPr>
              <a:xfrm>
                <a:off x="4399680" y="3252287"/>
                <a:ext cx="45719" cy="310508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2" name="Google Shape;1336;p26">
              <a:extLst>
                <a:ext uri="{FF2B5EF4-FFF2-40B4-BE49-F238E27FC236}">
                  <a16:creationId xmlns:a16="http://schemas.microsoft.com/office/drawing/2014/main" id="{ACD5E603-92FA-9EFF-E666-009DE0F980C0}"/>
                </a:ext>
              </a:extLst>
            </p:cNvPr>
            <p:cNvGrpSpPr/>
            <p:nvPr/>
          </p:nvGrpSpPr>
          <p:grpSpPr>
            <a:xfrm rot="712112" flipH="1">
              <a:off x="284583" y="5902650"/>
              <a:ext cx="214768" cy="242241"/>
              <a:chOff x="3805164" y="3252287"/>
              <a:chExt cx="1192516" cy="1345064"/>
            </a:xfrm>
          </p:grpSpPr>
          <p:sp>
            <p:nvSpPr>
              <p:cNvPr id="113" name="Google Shape;1337;p26">
                <a:extLst>
                  <a:ext uri="{FF2B5EF4-FFF2-40B4-BE49-F238E27FC236}">
                    <a16:creationId xmlns:a16="http://schemas.microsoft.com/office/drawing/2014/main" id="{ADA3E55F-02BF-7B02-A1BD-6E08B3B526B5}"/>
                  </a:ext>
                </a:extLst>
              </p:cNvPr>
              <p:cNvSpPr/>
              <p:nvPr/>
            </p:nvSpPr>
            <p:spPr>
              <a:xfrm>
                <a:off x="3892652" y="3353184"/>
                <a:ext cx="1014057" cy="1244167"/>
              </a:xfrm>
              <a:prstGeom prst="ellipse">
                <a:avLst/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1338;p26">
                <a:extLst>
                  <a:ext uri="{FF2B5EF4-FFF2-40B4-BE49-F238E27FC236}">
                    <a16:creationId xmlns:a16="http://schemas.microsoft.com/office/drawing/2014/main" id="{105FA810-15E3-D8C0-9B81-879A8B84759E}"/>
                  </a:ext>
                </a:extLst>
              </p:cNvPr>
              <p:cNvSpPr/>
              <p:nvPr/>
            </p:nvSpPr>
            <p:spPr>
              <a:xfrm>
                <a:off x="3805164" y="3304530"/>
                <a:ext cx="1192516" cy="59780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1339;p26">
                <a:extLst>
                  <a:ext uri="{FF2B5EF4-FFF2-40B4-BE49-F238E27FC236}">
                    <a16:creationId xmlns:a16="http://schemas.microsoft.com/office/drawing/2014/main" id="{7573AD30-C372-B540-7C6A-DDBE861F2AAC}"/>
                  </a:ext>
                </a:extLst>
              </p:cNvPr>
              <p:cNvSpPr/>
              <p:nvPr/>
            </p:nvSpPr>
            <p:spPr>
              <a:xfrm>
                <a:off x="4399680" y="3252287"/>
                <a:ext cx="45719" cy="310508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6" name="Google Shape;1375;p26">
              <a:extLst>
                <a:ext uri="{FF2B5EF4-FFF2-40B4-BE49-F238E27FC236}">
                  <a16:creationId xmlns:a16="http://schemas.microsoft.com/office/drawing/2014/main" id="{D53809A1-A2F7-8BC7-00FA-95EBAB6A59DB}"/>
                </a:ext>
              </a:extLst>
            </p:cNvPr>
            <p:cNvGrpSpPr/>
            <p:nvPr/>
          </p:nvGrpSpPr>
          <p:grpSpPr>
            <a:xfrm rot="19095554" flipH="1">
              <a:off x="987726" y="3353724"/>
              <a:ext cx="311563" cy="351419"/>
              <a:chOff x="3805164" y="3252287"/>
              <a:chExt cx="1192516" cy="1345064"/>
            </a:xfrm>
          </p:grpSpPr>
          <p:sp>
            <p:nvSpPr>
              <p:cNvPr id="117" name="Google Shape;1376;p26">
                <a:extLst>
                  <a:ext uri="{FF2B5EF4-FFF2-40B4-BE49-F238E27FC236}">
                    <a16:creationId xmlns:a16="http://schemas.microsoft.com/office/drawing/2014/main" id="{8E79938B-ADC5-9E58-43E4-014072560522}"/>
                  </a:ext>
                </a:extLst>
              </p:cNvPr>
              <p:cNvSpPr/>
              <p:nvPr/>
            </p:nvSpPr>
            <p:spPr>
              <a:xfrm>
                <a:off x="3892652" y="3353184"/>
                <a:ext cx="1014057" cy="1244167"/>
              </a:xfrm>
              <a:prstGeom prst="ellipse">
                <a:avLst/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1377;p26">
                <a:extLst>
                  <a:ext uri="{FF2B5EF4-FFF2-40B4-BE49-F238E27FC236}">
                    <a16:creationId xmlns:a16="http://schemas.microsoft.com/office/drawing/2014/main" id="{317992E8-C856-87E0-24F1-B6D4DAF0D64F}"/>
                  </a:ext>
                </a:extLst>
              </p:cNvPr>
              <p:cNvSpPr/>
              <p:nvPr/>
            </p:nvSpPr>
            <p:spPr>
              <a:xfrm>
                <a:off x="3805164" y="3304530"/>
                <a:ext cx="1192516" cy="59780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1378;p26">
                <a:extLst>
                  <a:ext uri="{FF2B5EF4-FFF2-40B4-BE49-F238E27FC236}">
                    <a16:creationId xmlns:a16="http://schemas.microsoft.com/office/drawing/2014/main" id="{2AA2D02F-0623-A85E-4730-738D5230982F}"/>
                  </a:ext>
                </a:extLst>
              </p:cNvPr>
              <p:cNvSpPr/>
              <p:nvPr/>
            </p:nvSpPr>
            <p:spPr>
              <a:xfrm>
                <a:off x="4399680" y="3252287"/>
                <a:ext cx="45719" cy="310508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8" name="テキスト ボックス 157">
            <a:extLst>
              <a:ext uri="{FF2B5EF4-FFF2-40B4-BE49-F238E27FC236}">
                <a16:creationId xmlns:a16="http://schemas.microsoft.com/office/drawing/2014/main" id="{9D96D37E-A7DD-4921-ACF7-038C54F12E87}"/>
              </a:ext>
            </a:extLst>
          </p:cNvPr>
          <p:cNvSpPr txBox="1"/>
          <p:nvPr/>
        </p:nvSpPr>
        <p:spPr>
          <a:xfrm>
            <a:off x="6225967" y="75995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159" name="テキスト ボックス 158">
            <a:extLst>
              <a:ext uri="{FF2B5EF4-FFF2-40B4-BE49-F238E27FC236}">
                <a16:creationId xmlns:a16="http://schemas.microsoft.com/office/drawing/2014/main" id="{A64009B7-6860-441E-A6D7-21B40F2B8744}"/>
              </a:ext>
            </a:extLst>
          </p:cNvPr>
          <p:cNvSpPr txBox="1"/>
          <p:nvPr/>
        </p:nvSpPr>
        <p:spPr>
          <a:xfrm>
            <a:off x="4230924" y="143526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おお</a:t>
            </a:r>
          </a:p>
        </p:txBody>
      </p:sp>
      <p:sp>
        <p:nvSpPr>
          <p:cNvPr id="160" name="テキスト ボックス 159">
            <a:extLst>
              <a:ext uri="{FF2B5EF4-FFF2-40B4-BE49-F238E27FC236}">
                <a16:creationId xmlns:a16="http://schemas.microsoft.com/office/drawing/2014/main" id="{80889DD8-D918-49B8-A401-CD68ED00D5D8}"/>
              </a:ext>
            </a:extLst>
          </p:cNvPr>
          <p:cNvSpPr txBox="1"/>
          <p:nvPr/>
        </p:nvSpPr>
        <p:spPr>
          <a:xfrm>
            <a:off x="4265534" y="2443690"/>
            <a:ext cx="94712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しんりん</a:t>
            </a:r>
          </a:p>
        </p:txBody>
      </p:sp>
      <p:sp>
        <p:nvSpPr>
          <p:cNvPr id="161" name="テキスト ボックス 160">
            <a:extLst>
              <a:ext uri="{FF2B5EF4-FFF2-40B4-BE49-F238E27FC236}">
                <a16:creationId xmlns:a16="http://schemas.microsoft.com/office/drawing/2014/main" id="{03ABD26C-006C-4BFE-8E45-68AC64DF8B7B}"/>
              </a:ext>
            </a:extLst>
          </p:cNvPr>
          <p:cNvSpPr txBox="1"/>
          <p:nvPr/>
        </p:nvSpPr>
        <p:spPr>
          <a:xfrm>
            <a:off x="6269205" y="244369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なに</a:t>
            </a:r>
          </a:p>
        </p:txBody>
      </p:sp>
      <p:sp>
        <p:nvSpPr>
          <p:cNvPr id="162" name="テキスト ボックス 161">
            <a:extLst>
              <a:ext uri="{FF2B5EF4-FFF2-40B4-BE49-F238E27FC236}">
                <a16:creationId xmlns:a16="http://schemas.microsoft.com/office/drawing/2014/main" id="{9CB41B99-AEC3-4224-BFC4-08C455C28FC3}"/>
              </a:ext>
            </a:extLst>
          </p:cNvPr>
          <p:cNvSpPr txBox="1"/>
          <p:nvPr/>
        </p:nvSpPr>
        <p:spPr>
          <a:xfrm>
            <a:off x="5450069" y="446417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sp>
        <p:nvSpPr>
          <p:cNvPr id="163" name="テキスト ボックス 162">
            <a:extLst>
              <a:ext uri="{FF2B5EF4-FFF2-40B4-BE49-F238E27FC236}">
                <a16:creationId xmlns:a16="http://schemas.microsoft.com/office/drawing/2014/main" id="{A97583C7-B757-4544-B31D-4A945EDFD07E}"/>
              </a:ext>
            </a:extLst>
          </p:cNvPr>
          <p:cNvSpPr txBox="1"/>
          <p:nvPr/>
        </p:nvSpPr>
        <p:spPr>
          <a:xfrm>
            <a:off x="7104648" y="624506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いちど</a:t>
            </a:r>
          </a:p>
        </p:txBody>
      </p:sp>
      <p:sp>
        <p:nvSpPr>
          <p:cNvPr id="164" name="角丸四角形 96">
            <a:extLst>
              <a:ext uri="{FF2B5EF4-FFF2-40B4-BE49-F238E27FC236}">
                <a16:creationId xmlns:a16="http://schemas.microsoft.com/office/drawing/2014/main" id="{30CD963A-60F1-3769-7053-FEE9BD16DE4B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74A7462-3339-8A11-2E19-302F14E02502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66" name="角丸四角形 96">
            <a:extLst>
              <a:ext uri="{FF2B5EF4-FFF2-40B4-BE49-F238E27FC236}">
                <a16:creationId xmlns:a16="http://schemas.microsoft.com/office/drawing/2014/main" id="{D5054DC5-6A38-2B94-AC5B-D7F18F57BCC9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4F96E9C-FD84-C004-1DD0-550BB8D03856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69" name="正方形/長方形 168"/>
          <p:cNvSpPr/>
          <p:nvPr/>
        </p:nvSpPr>
        <p:spPr>
          <a:xfrm>
            <a:off x="5898146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6" name="Google Shape;392;p16">
            <a:extLst>
              <a:ext uri="{FF2B5EF4-FFF2-40B4-BE49-F238E27FC236}">
                <a16:creationId xmlns:a16="http://schemas.microsoft.com/office/drawing/2014/main" id="{5E3945A8-FCD8-AE92-6FA1-06F5D65EEA58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14" name="Google Shape;393;p16">
              <a:extLst>
                <a:ext uri="{FF2B5EF4-FFF2-40B4-BE49-F238E27FC236}">
                  <a16:creationId xmlns:a16="http://schemas.microsoft.com/office/drawing/2014/main" id="{C0B9D130-0A5D-ABA2-9DB8-8DFFF3E49651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394;p16">
              <a:extLst>
                <a:ext uri="{FF2B5EF4-FFF2-40B4-BE49-F238E27FC236}">
                  <a16:creationId xmlns:a16="http://schemas.microsoft.com/office/drawing/2014/main" id="{6709A50A-4823-9A9E-0835-344396626950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395;p16">
              <a:extLst>
                <a:ext uri="{FF2B5EF4-FFF2-40B4-BE49-F238E27FC236}">
                  <a16:creationId xmlns:a16="http://schemas.microsoft.com/office/drawing/2014/main" id="{F5503911-D6D6-7089-E489-ACE1B80BA7A1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396;p16">
            <a:extLst>
              <a:ext uri="{FF2B5EF4-FFF2-40B4-BE49-F238E27FC236}">
                <a16:creationId xmlns:a16="http://schemas.microsoft.com/office/drawing/2014/main" id="{545A79CB-59B5-557B-455A-1B2F8D7443C6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18" name="Google Shape;397;p16">
              <a:extLst>
                <a:ext uri="{FF2B5EF4-FFF2-40B4-BE49-F238E27FC236}">
                  <a16:creationId xmlns:a16="http://schemas.microsoft.com/office/drawing/2014/main" id="{83E3EE68-3A54-DB0C-C7D8-6AD53435550E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0" name="Google Shape;398;p16">
              <a:extLst>
                <a:ext uri="{FF2B5EF4-FFF2-40B4-BE49-F238E27FC236}">
                  <a16:creationId xmlns:a16="http://schemas.microsoft.com/office/drawing/2014/main" id="{6DB98073-0116-691E-5BB3-3BB578F26BF2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399;p16">
              <a:extLst>
                <a:ext uri="{FF2B5EF4-FFF2-40B4-BE49-F238E27FC236}">
                  <a16:creationId xmlns:a16="http://schemas.microsoft.com/office/drawing/2014/main" id="{3BF07FD2-D6AC-A189-D188-472497AB6592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92" name="Google Shape;400;p16">
            <a:extLst>
              <a:ext uri="{FF2B5EF4-FFF2-40B4-BE49-F238E27FC236}">
                <a16:creationId xmlns:a16="http://schemas.microsoft.com/office/drawing/2014/main" id="{2F3C486A-81E8-E582-2B3B-F7AEA084C144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2693" name="Google Shape;401;p16">
              <a:extLst>
                <a:ext uri="{FF2B5EF4-FFF2-40B4-BE49-F238E27FC236}">
                  <a16:creationId xmlns:a16="http://schemas.microsoft.com/office/drawing/2014/main" id="{989379C1-61B4-EB93-49D3-363BC724FFC1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402;p16">
              <a:extLst>
                <a:ext uri="{FF2B5EF4-FFF2-40B4-BE49-F238E27FC236}">
                  <a16:creationId xmlns:a16="http://schemas.microsoft.com/office/drawing/2014/main" id="{22CE5B82-1C7E-1295-D75F-1F5CD24124A6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403;p16">
              <a:extLst>
                <a:ext uri="{FF2B5EF4-FFF2-40B4-BE49-F238E27FC236}">
                  <a16:creationId xmlns:a16="http://schemas.microsoft.com/office/drawing/2014/main" id="{6F75EFED-F5A3-8DC6-8BB5-19E138C86810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96" name="Google Shape;404;p16">
            <a:extLst>
              <a:ext uri="{FF2B5EF4-FFF2-40B4-BE49-F238E27FC236}">
                <a16:creationId xmlns:a16="http://schemas.microsoft.com/office/drawing/2014/main" id="{7C145836-9829-C88F-07BA-9C15B644C0FC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697" name="Google Shape;405;p16">
              <a:extLst>
                <a:ext uri="{FF2B5EF4-FFF2-40B4-BE49-F238E27FC236}">
                  <a16:creationId xmlns:a16="http://schemas.microsoft.com/office/drawing/2014/main" id="{810D1B66-095A-7CFF-D013-70EF52895E0A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406;p16">
              <a:extLst>
                <a:ext uri="{FF2B5EF4-FFF2-40B4-BE49-F238E27FC236}">
                  <a16:creationId xmlns:a16="http://schemas.microsoft.com/office/drawing/2014/main" id="{9FEFB88F-9224-2889-4E99-37EB2B9997B7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9" name="Google Shape;407;p16">
              <a:extLst>
                <a:ext uri="{FF2B5EF4-FFF2-40B4-BE49-F238E27FC236}">
                  <a16:creationId xmlns:a16="http://schemas.microsoft.com/office/drawing/2014/main" id="{96EE74FC-A3ED-BBF6-9E61-B50B0C8D2142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120770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940000" y="414191"/>
            <a:ext cx="6538486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小さなふくろには</a:t>
            </a:r>
            <a:r>
              <a:rPr lang="en-US" altLang="ja-JP" sz="3200" dirty="0">
                <a:solidFill>
                  <a:srgbClr val="3F3F3F"/>
                </a:solidFill>
              </a:rPr>
              <a:t>...</a:t>
            </a:r>
            <a:endParaRPr sz="3200" dirty="0">
              <a:solidFill>
                <a:srgbClr val="3F3F3F"/>
              </a:solidFill>
            </a:endParaRPr>
          </a:p>
        </p:txBody>
      </p:sp>
      <p:grpSp>
        <p:nvGrpSpPr>
          <p:cNvPr id="18" name="グループ化 17"/>
          <p:cNvGrpSpPr/>
          <p:nvPr/>
        </p:nvGrpSpPr>
        <p:grpSpPr>
          <a:xfrm>
            <a:off x="3170601" y="2122714"/>
            <a:ext cx="2386871" cy="2634236"/>
            <a:chOff x="5186688" y="3855031"/>
            <a:chExt cx="1619316" cy="1766338"/>
          </a:xfrm>
        </p:grpSpPr>
        <p:sp>
          <p:nvSpPr>
            <p:cNvPr id="19" name="直方体 18"/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直方体 19"/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直方体 20"/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" name="グループ化 21"/>
            <p:cNvGrpSpPr/>
            <p:nvPr/>
          </p:nvGrpSpPr>
          <p:grpSpPr>
            <a:xfrm>
              <a:off x="6130666" y="4149551"/>
              <a:ext cx="282228" cy="227485"/>
              <a:chOff x="5909068" y="3576456"/>
              <a:chExt cx="503578" cy="405901"/>
            </a:xfrm>
          </p:grpSpPr>
          <p:sp>
            <p:nvSpPr>
              <p:cNvPr id="23" name="Google Shape;749;p20"/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749;p20"/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749;p20"/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6" name="Google Shape;890;p21"/>
          <p:cNvGrpSpPr/>
          <p:nvPr/>
        </p:nvGrpSpPr>
        <p:grpSpPr>
          <a:xfrm rot="20827720">
            <a:off x="758545" y="4216781"/>
            <a:ext cx="1639736" cy="1672699"/>
            <a:chOff x="1774174" y="4621762"/>
            <a:chExt cx="1077013" cy="1098664"/>
          </a:xfrm>
        </p:grpSpPr>
        <p:sp>
          <p:nvSpPr>
            <p:cNvPr id="27" name="Google Shape;891;p21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892;p21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893;p21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894;p21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895;p21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896;p21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33" name="Google Shape;897;p21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4" name="Google Shape;898;p21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5" name="Google Shape;899;p21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6" name="Google Shape;900;p21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7" name="Google Shape;901;p21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8" name="Google Shape;902;p21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9" name="Google Shape;903;p21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904;p21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905;p21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" name="円形吹き出し 2"/>
          <p:cNvSpPr/>
          <p:nvPr/>
        </p:nvSpPr>
        <p:spPr>
          <a:xfrm rot="9979439">
            <a:off x="7000477" y="2469547"/>
            <a:ext cx="1776194" cy="2126938"/>
          </a:xfrm>
          <a:custGeom>
            <a:avLst/>
            <a:gdLst>
              <a:gd name="connsiteX0" fmla="*/ 670983 w 2688772"/>
              <a:gd name="connsiteY0" fmla="*/ 3138233 h 2375865"/>
              <a:gd name="connsiteX1" fmla="*/ 713921 w 2688772"/>
              <a:gd name="connsiteY1" fmla="*/ 2237136 h 2375865"/>
              <a:gd name="connsiteX2" fmla="*/ 154670 w 2688772"/>
              <a:gd name="connsiteY2" fmla="*/ 634732 h 2375865"/>
              <a:gd name="connsiteX3" fmla="*/ 1733149 w 2688772"/>
              <a:gd name="connsiteY3" fmla="*/ 50752 h 2375865"/>
              <a:gd name="connsiteX4" fmla="*/ 2646359 w 2688772"/>
              <a:gd name="connsiteY4" fmla="*/ 1483969 h 2375865"/>
              <a:gd name="connsiteX5" fmla="*/ 1204632 w 2688772"/>
              <a:gd name="connsiteY5" fmla="*/ 2369429 h 2375865"/>
              <a:gd name="connsiteX6" fmla="*/ 670983 w 2688772"/>
              <a:gd name="connsiteY6" fmla="*/ 3138233 h 2375865"/>
              <a:gd name="connsiteX0" fmla="*/ 671248 w 2689319"/>
              <a:gd name="connsiteY0" fmla="*/ 3138382 h 3138382"/>
              <a:gd name="connsiteX1" fmla="*/ 220825 w 2689319"/>
              <a:gd name="connsiteY1" fmla="*/ 2929000 h 3138382"/>
              <a:gd name="connsiteX2" fmla="*/ 714186 w 2689319"/>
              <a:gd name="connsiteY2" fmla="*/ 2237285 h 3138382"/>
              <a:gd name="connsiteX3" fmla="*/ 154935 w 2689319"/>
              <a:gd name="connsiteY3" fmla="*/ 634881 h 3138382"/>
              <a:gd name="connsiteX4" fmla="*/ 1733414 w 2689319"/>
              <a:gd name="connsiteY4" fmla="*/ 50901 h 3138382"/>
              <a:gd name="connsiteX5" fmla="*/ 2646624 w 2689319"/>
              <a:gd name="connsiteY5" fmla="*/ 1484118 h 3138382"/>
              <a:gd name="connsiteX6" fmla="*/ 1204897 w 2689319"/>
              <a:gd name="connsiteY6" fmla="*/ 2369578 h 3138382"/>
              <a:gd name="connsiteX7" fmla="*/ 671248 w 2689319"/>
              <a:gd name="connsiteY7" fmla="*/ 3138382 h 3138382"/>
              <a:gd name="connsiteX0" fmla="*/ 988560 w 2689319"/>
              <a:gd name="connsiteY0" fmla="*/ 3215593 h 3215593"/>
              <a:gd name="connsiteX1" fmla="*/ 220825 w 2689319"/>
              <a:gd name="connsiteY1" fmla="*/ 2929000 h 3215593"/>
              <a:gd name="connsiteX2" fmla="*/ 714186 w 2689319"/>
              <a:gd name="connsiteY2" fmla="*/ 2237285 h 3215593"/>
              <a:gd name="connsiteX3" fmla="*/ 154935 w 2689319"/>
              <a:gd name="connsiteY3" fmla="*/ 634881 h 3215593"/>
              <a:gd name="connsiteX4" fmla="*/ 1733414 w 2689319"/>
              <a:gd name="connsiteY4" fmla="*/ 50901 h 3215593"/>
              <a:gd name="connsiteX5" fmla="*/ 2646624 w 2689319"/>
              <a:gd name="connsiteY5" fmla="*/ 1484118 h 3215593"/>
              <a:gd name="connsiteX6" fmla="*/ 1204897 w 2689319"/>
              <a:gd name="connsiteY6" fmla="*/ 2369578 h 3215593"/>
              <a:gd name="connsiteX7" fmla="*/ 988560 w 2689319"/>
              <a:gd name="connsiteY7" fmla="*/ 3215593 h 3215593"/>
              <a:gd name="connsiteX0" fmla="*/ 969678 w 2657275"/>
              <a:gd name="connsiteY0" fmla="*/ 3319792 h 3319792"/>
              <a:gd name="connsiteX1" fmla="*/ 201943 w 2657275"/>
              <a:gd name="connsiteY1" fmla="*/ 3033199 h 3319792"/>
              <a:gd name="connsiteX2" fmla="*/ 695304 w 2657275"/>
              <a:gd name="connsiteY2" fmla="*/ 2341484 h 3319792"/>
              <a:gd name="connsiteX3" fmla="*/ 160521 w 2657275"/>
              <a:gd name="connsiteY3" fmla="*/ 379579 h 3319792"/>
              <a:gd name="connsiteX4" fmla="*/ 1714532 w 2657275"/>
              <a:gd name="connsiteY4" fmla="*/ 155100 h 3319792"/>
              <a:gd name="connsiteX5" fmla="*/ 2627742 w 2657275"/>
              <a:gd name="connsiteY5" fmla="*/ 1588317 h 3319792"/>
              <a:gd name="connsiteX6" fmla="*/ 1186015 w 2657275"/>
              <a:gd name="connsiteY6" fmla="*/ 2473777 h 3319792"/>
              <a:gd name="connsiteX7" fmla="*/ 969678 w 2657275"/>
              <a:gd name="connsiteY7" fmla="*/ 3319792 h 3319792"/>
              <a:gd name="connsiteX0" fmla="*/ 969678 w 2750228"/>
              <a:gd name="connsiteY0" fmla="*/ 3293314 h 3293314"/>
              <a:gd name="connsiteX1" fmla="*/ 201943 w 2750228"/>
              <a:gd name="connsiteY1" fmla="*/ 3006721 h 3293314"/>
              <a:gd name="connsiteX2" fmla="*/ 695304 w 2750228"/>
              <a:gd name="connsiteY2" fmla="*/ 2315006 h 3293314"/>
              <a:gd name="connsiteX3" fmla="*/ 160521 w 2750228"/>
              <a:gd name="connsiteY3" fmla="*/ 353101 h 3293314"/>
              <a:gd name="connsiteX4" fmla="*/ 1714532 w 2750228"/>
              <a:gd name="connsiteY4" fmla="*/ 128622 h 3293314"/>
              <a:gd name="connsiteX5" fmla="*/ 2723277 w 2750228"/>
              <a:gd name="connsiteY5" fmla="*/ 1169221 h 3293314"/>
              <a:gd name="connsiteX6" fmla="*/ 1186015 w 2750228"/>
              <a:gd name="connsiteY6" fmla="*/ 2447299 h 3293314"/>
              <a:gd name="connsiteX7" fmla="*/ 969678 w 2750228"/>
              <a:gd name="connsiteY7" fmla="*/ 3293314 h 3293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750228" h="3293314">
                <a:moveTo>
                  <a:pt x="969678" y="3293314"/>
                </a:moveTo>
                <a:cubicBezTo>
                  <a:pt x="974867" y="3153018"/>
                  <a:pt x="196754" y="3147017"/>
                  <a:pt x="201943" y="3006721"/>
                </a:cubicBezTo>
                <a:cubicBezTo>
                  <a:pt x="211067" y="2846652"/>
                  <a:pt x="686180" y="2475075"/>
                  <a:pt x="695304" y="2315006"/>
                </a:cubicBezTo>
                <a:cubicBezTo>
                  <a:pt x="41248" y="2008137"/>
                  <a:pt x="-184334" y="932175"/>
                  <a:pt x="160521" y="353101"/>
                </a:cubicBezTo>
                <a:cubicBezTo>
                  <a:pt x="460447" y="-150529"/>
                  <a:pt x="1287406" y="-7398"/>
                  <a:pt x="1714532" y="128622"/>
                </a:cubicBezTo>
                <a:cubicBezTo>
                  <a:pt x="2141658" y="264642"/>
                  <a:pt x="2902898" y="552411"/>
                  <a:pt x="2723277" y="1169221"/>
                </a:cubicBezTo>
                <a:cubicBezTo>
                  <a:pt x="2557291" y="1739205"/>
                  <a:pt x="1848472" y="2508482"/>
                  <a:pt x="1186015" y="2447299"/>
                </a:cubicBezTo>
                <a:lnTo>
                  <a:pt x="969678" y="3293314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 3"/>
          <p:cNvSpPr/>
          <p:nvPr/>
        </p:nvSpPr>
        <p:spPr>
          <a:xfrm>
            <a:off x="7794832" y="2939335"/>
            <a:ext cx="492127" cy="100392"/>
          </a:xfrm>
          <a:custGeom>
            <a:avLst/>
            <a:gdLst>
              <a:gd name="connsiteX0" fmla="*/ 0 w 762000"/>
              <a:gd name="connsiteY0" fmla="*/ 0 h 155446"/>
              <a:gd name="connsiteX1" fmla="*/ 435429 w 762000"/>
              <a:gd name="connsiteY1" fmla="*/ 152400 h 155446"/>
              <a:gd name="connsiteX2" fmla="*/ 762000 w 762000"/>
              <a:gd name="connsiteY2" fmla="*/ 87086 h 15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0" h="155446">
                <a:moveTo>
                  <a:pt x="0" y="0"/>
                </a:moveTo>
                <a:cubicBezTo>
                  <a:pt x="154214" y="68943"/>
                  <a:pt x="308429" y="137886"/>
                  <a:pt x="435429" y="152400"/>
                </a:cubicBezTo>
                <a:cubicBezTo>
                  <a:pt x="562429" y="166914"/>
                  <a:pt x="662214" y="127000"/>
                  <a:pt x="762000" y="87086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フリーフォーム 42"/>
          <p:cNvSpPr/>
          <p:nvPr/>
        </p:nvSpPr>
        <p:spPr>
          <a:xfrm>
            <a:off x="7794832" y="2875061"/>
            <a:ext cx="492127" cy="100392"/>
          </a:xfrm>
          <a:custGeom>
            <a:avLst/>
            <a:gdLst>
              <a:gd name="connsiteX0" fmla="*/ 0 w 762000"/>
              <a:gd name="connsiteY0" fmla="*/ 0 h 155446"/>
              <a:gd name="connsiteX1" fmla="*/ 435429 w 762000"/>
              <a:gd name="connsiteY1" fmla="*/ 152400 h 155446"/>
              <a:gd name="connsiteX2" fmla="*/ 762000 w 762000"/>
              <a:gd name="connsiteY2" fmla="*/ 87086 h 15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0" h="155446">
                <a:moveTo>
                  <a:pt x="0" y="0"/>
                </a:moveTo>
                <a:cubicBezTo>
                  <a:pt x="154214" y="68943"/>
                  <a:pt x="308429" y="137886"/>
                  <a:pt x="435429" y="152400"/>
                </a:cubicBezTo>
                <a:cubicBezTo>
                  <a:pt x="562429" y="166914"/>
                  <a:pt x="662214" y="127000"/>
                  <a:pt x="762000" y="87086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フリーフォーム 43"/>
          <p:cNvSpPr/>
          <p:nvPr/>
        </p:nvSpPr>
        <p:spPr>
          <a:xfrm rot="20302157">
            <a:off x="8192782" y="2937395"/>
            <a:ext cx="223267" cy="30106"/>
          </a:xfrm>
          <a:custGeom>
            <a:avLst/>
            <a:gdLst>
              <a:gd name="connsiteX0" fmla="*/ 0 w 762000"/>
              <a:gd name="connsiteY0" fmla="*/ 0 h 155446"/>
              <a:gd name="connsiteX1" fmla="*/ 435429 w 762000"/>
              <a:gd name="connsiteY1" fmla="*/ 152400 h 155446"/>
              <a:gd name="connsiteX2" fmla="*/ 762000 w 762000"/>
              <a:gd name="connsiteY2" fmla="*/ 87086 h 15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0" h="155446">
                <a:moveTo>
                  <a:pt x="0" y="0"/>
                </a:moveTo>
                <a:cubicBezTo>
                  <a:pt x="154214" y="68943"/>
                  <a:pt x="308429" y="137886"/>
                  <a:pt x="435429" y="152400"/>
                </a:cubicBezTo>
                <a:cubicBezTo>
                  <a:pt x="562429" y="166914"/>
                  <a:pt x="662214" y="127000"/>
                  <a:pt x="762000" y="87086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フリーフォーム 44"/>
          <p:cNvSpPr/>
          <p:nvPr/>
        </p:nvSpPr>
        <p:spPr>
          <a:xfrm rot="20302157">
            <a:off x="8248712" y="2979426"/>
            <a:ext cx="223267" cy="30106"/>
          </a:xfrm>
          <a:custGeom>
            <a:avLst/>
            <a:gdLst>
              <a:gd name="connsiteX0" fmla="*/ 0 w 762000"/>
              <a:gd name="connsiteY0" fmla="*/ 0 h 155446"/>
              <a:gd name="connsiteX1" fmla="*/ 435429 w 762000"/>
              <a:gd name="connsiteY1" fmla="*/ 152400 h 155446"/>
              <a:gd name="connsiteX2" fmla="*/ 762000 w 762000"/>
              <a:gd name="connsiteY2" fmla="*/ 87086 h 15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762000" h="155446">
                <a:moveTo>
                  <a:pt x="0" y="0"/>
                </a:moveTo>
                <a:cubicBezTo>
                  <a:pt x="154214" y="68943"/>
                  <a:pt x="308429" y="137886"/>
                  <a:pt x="435429" y="152400"/>
                </a:cubicBezTo>
                <a:cubicBezTo>
                  <a:pt x="562429" y="166914"/>
                  <a:pt x="662214" y="127000"/>
                  <a:pt x="762000" y="87086"/>
                </a:cubicBezTo>
              </a:path>
            </a:pathLst>
          </a:custGeom>
          <a:noFill/>
          <a:ln w="762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テキスト ボックス 50">
            <a:extLst>
              <a:ext uri="{FF2B5EF4-FFF2-40B4-BE49-F238E27FC236}">
                <a16:creationId xmlns:a16="http://schemas.microsoft.com/office/drawing/2014/main" id="{453A620F-3124-4450-94D2-176334B80DF3}"/>
              </a:ext>
            </a:extLst>
          </p:cNvPr>
          <p:cNvSpPr txBox="1"/>
          <p:nvPr/>
        </p:nvSpPr>
        <p:spPr>
          <a:xfrm>
            <a:off x="974726" y="60664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ちい</a:t>
            </a:r>
          </a:p>
        </p:txBody>
      </p:sp>
      <p:sp>
        <p:nvSpPr>
          <p:cNvPr id="53" name="角丸四角形 96">
            <a:extLst>
              <a:ext uri="{FF2B5EF4-FFF2-40B4-BE49-F238E27FC236}">
                <a16:creationId xmlns:a16="http://schemas.microsoft.com/office/drawing/2014/main" id="{718CEB08-9830-48CA-B95D-5180B6373FE6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B48CC311-20CD-4392-B552-BDD58CBBF1E6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7" name="角丸四角形 355">
            <a:hlinkClick r:id="rId4" action="ppaction://hlinksldjump"/>
            <a:extLst>
              <a:ext uri="{FF2B5EF4-FFF2-40B4-BE49-F238E27FC236}">
                <a16:creationId xmlns:a16="http://schemas.microsoft.com/office/drawing/2014/main" id="{A869105F-B184-DCFC-003A-B234759E33B0}"/>
              </a:ext>
            </a:extLst>
          </p:cNvPr>
          <p:cNvSpPr/>
          <p:nvPr/>
        </p:nvSpPr>
        <p:spPr>
          <a:xfrm rot="16200000">
            <a:off x="9906753" y="2964391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8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865BB8E0-00F9-E571-2105-59ED178A1665}"/>
              </a:ext>
            </a:extLst>
          </p:cNvPr>
          <p:cNvSpPr txBox="1"/>
          <p:nvPr/>
        </p:nvSpPr>
        <p:spPr>
          <a:xfrm>
            <a:off x="10682043" y="2208776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9" name="グループ化 58">
            <a:extLst>
              <a:ext uri="{FF2B5EF4-FFF2-40B4-BE49-F238E27FC236}">
                <a16:creationId xmlns:a16="http://schemas.microsoft.com/office/drawing/2014/main" id="{332EF03F-D1FB-4E7C-C36B-54896D19F27B}"/>
              </a:ext>
            </a:extLst>
          </p:cNvPr>
          <p:cNvGrpSpPr/>
          <p:nvPr/>
        </p:nvGrpSpPr>
        <p:grpSpPr>
          <a:xfrm rot="2523162">
            <a:off x="11083375" y="2050128"/>
            <a:ext cx="564109" cy="193172"/>
            <a:chOff x="9364349" y="5301095"/>
            <a:chExt cx="371808" cy="127321"/>
          </a:xfrm>
        </p:grpSpPr>
        <p:cxnSp>
          <p:nvCxnSpPr>
            <p:cNvPr id="60" name="直線コネクタ 59">
              <a:extLst>
                <a:ext uri="{FF2B5EF4-FFF2-40B4-BE49-F238E27FC236}">
                  <a16:creationId xmlns:a16="http://schemas.microsoft.com/office/drawing/2014/main" id="{E1336ABB-4815-3285-2476-52B9C45F3ACD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直線コネクタ 60">
              <a:extLst>
                <a:ext uri="{FF2B5EF4-FFF2-40B4-BE49-F238E27FC236}">
                  <a16:creationId xmlns:a16="http://schemas.microsoft.com/office/drawing/2014/main" id="{E31EACC3-4B8C-F42A-8451-93DC5387C7B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直線コネクタ 61">
              <a:extLst>
                <a:ext uri="{FF2B5EF4-FFF2-40B4-BE49-F238E27FC236}">
                  <a16:creationId xmlns:a16="http://schemas.microsoft.com/office/drawing/2014/main" id="{E45CC303-B402-3616-9F28-8AC9F0F1907D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直線コネクタ 62">
              <a:extLst>
                <a:ext uri="{FF2B5EF4-FFF2-40B4-BE49-F238E27FC236}">
                  <a16:creationId xmlns:a16="http://schemas.microsoft.com/office/drawing/2014/main" id="{3044B102-95D3-C6E6-2720-81BBEB529E97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2728955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975054" y="804212"/>
            <a:ext cx="6538486" cy="1200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いろんなどんぐり</a:t>
            </a:r>
            <a:r>
              <a:rPr lang="ja-JP" altLang="en-US" sz="3200" dirty="0">
                <a:solidFill>
                  <a:srgbClr val="3F3F3F"/>
                </a:solidFill>
              </a:rPr>
              <a:t>！！！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grpSp>
        <p:nvGrpSpPr>
          <p:cNvPr id="42" name="グループ化 41"/>
          <p:cNvGrpSpPr/>
          <p:nvPr/>
        </p:nvGrpSpPr>
        <p:grpSpPr>
          <a:xfrm>
            <a:off x="9502244" y="4489916"/>
            <a:ext cx="1193436" cy="1317118"/>
            <a:chOff x="5186688" y="3855031"/>
            <a:chExt cx="1619316" cy="1766338"/>
          </a:xfrm>
        </p:grpSpPr>
        <p:sp>
          <p:nvSpPr>
            <p:cNvPr id="46" name="直方体 45"/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直方体 46"/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直方体 50"/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2" name="グループ化 51"/>
            <p:cNvGrpSpPr/>
            <p:nvPr/>
          </p:nvGrpSpPr>
          <p:grpSpPr>
            <a:xfrm>
              <a:off x="6130666" y="4149551"/>
              <a:ext cx="282228" cy="227485"/>
              <a:chOff x="5909068" y="3576456"/>
              <a:chExt cx="503578" cy="405901"/>
            </a:xfrm>
          </p:grpSpPr>
          <p:sp>
            <p:nvSpPr>
              <p:cNvPr id="53" name="Google Shape;749;p20"/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749;p20"/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749;p20"/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8" name="Google Shape;1549;p28"/>
          <p:cNvSpPr txBox="1"/>
          <p:nvPr/>
        </p:nvSpPr>
        <p:spPr>
          <a:xfrm>
            <a:off x="2508112" y="4642548"/>
            <a:ext cx="6808510" cy="13233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dk1"/>
                </a:solidFill>
              </a:rPr>
              <a:t>北海道の森にあると思う</a:t>
            </a:r>
            <a:endParaRPr lang="en-US" altLang="ja-JP" sz="4000" dirty="0">
              <a:solidFill>
                <a:schemeClr val="dk1"/>
              </a:solidFill>
            </a:endParaRPr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dk1"/>
                </a:solidFill>
              </a:rPr>
              <a:t>どんぐりを押してみよう！</a:t>
            </a:r>
            <a:endParaRPr sz="4000" dirty="0">
              <a:solidFill>
                <a:schemeClr val="dk1"/>
              </a:solidFill>
              <a:sym typeface="Arial"/>
            </a:endParaRPr>
          </a:p>
        </p:txBody>
      </p:sp>
      <p:grpSp>
        <p:nvGrpSpPr>
          <p:cNvPr id="203" name="Google Shape;1379;p26"/>
          <p:cNvGrpSpPr/>
          <p:nvPr/>
        </p:nvGrpSpPr>
        <p:grpSpPr>
          <a:xfrm rot="1600693" flipH="1">
            <a:off x="11332368" y="5734570"/>
            <a:ext cx="174872" cy="197242"/>
            <a:chOff x="3805164" y="3252287"/>
            <a:chExt cx="1192516" cy="1345064"/>
          </a:xfrm>
        </p:grpSpPr>
        <p:sp>
          <p:nvSpPr>
            <p:cNvPr id="204" name="Google Shape;1380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1381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1382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1" name="Google Shape;1336;p26"/>
          <p:cNvGrpSpPr/>
          <p:nvPr/>
        </p:nvGrpSpPr>
        <p:grpSpPr>
          <a:xfrm rot="20062043" flipH="1">
            <a:off x="10754068" y="5820346"/>
            <a:ext cx="311563" cy="351419"/>
            <a:chOff x="3805164" y="3252287"/>
            <a:chExt cx="1192516" cy="1345064"/>
          </a:xfrm>
        </p:grpSpPr>
        <p:sp>
          <p:nvSpPr>
            <p:cNvPr id="212" name="Google Shape;1337;p26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1338;p26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1339;p26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" name="グループ化 14"/>
          <p:cNvGrpSpPr/>
          <p:nvPr/>
        </p:nvGrpSpPr>
        <p:grpSpPr>
          <a:xfrm>
            <a:off x="2991293" y="2920758"/>
            <a:ext cx="931610" cy="803797"/>
            <a:chOff x="1039495" y="3214262"/>
            <a:chExt cx="577418" cy="498199"/>
          </a:xfrm>
        </p:grpSpPr>
        <p:sp>
          <p:nvSpPr>
            <p:cNvPr id="186" name="Google Shape;1342;p26"/>
            <p:cNvSpPr/>
            <p:nvPr/>
          </p:nvSpPr>
          <p:spPr>
            <a:xfrm rot="10800000" flipH="1">
              <a:off x="1063083" y="3265820"/>
              <a:ext cx="471800" cy="446641"/>
            </a:xfrm>
            <a:custGeom>
              <a:avLst/>
              <a:gdLst>
                <a:gd name="connsiteX0" fmla="*/ 0 w 498516"/>
                <a:gd name="connsiteY0" fmla="*/ 149873 h 299746"/>
                <a:gd name="connsiteX1" fmla="*/ 249258 w 498516"/>
                <a:gd name="connsiteY1" fmla="*/ 0 h 299746"/>
                <a:gd name="connsiteX2" fmla="*/ 498516 w 498516"/>
                <a:gd name="connsiteY2" fmla="*/ 149873 h 299746"/>
                <a:gd name="connsiteX3" fmla="*/ 249258 w 498516"/>
                <a:gd name="connsiteY3" fmla="*/ 299746 h 299746"/>
                <a:gd name="connsiteX4" fmla="*/ 0 w 498516"/>
                <a:gd name="connsiteY4" fmla="*/ 149873 h 299746"/>
                <a:gd name="connsiteX0" fmla="*/ 0 w 498516"/>
                <a:gd name="connsiteY0" fmla="*/ 152144 h 302017"/>
                <a:gd name="connsiteX1" fmla="*/ 249258 w 498516"/>
                <a:gd name="connsiteY1" fmla="*/ 2271 h 302017"/>
                <a:gd name="connsiteX2" fmla="*/ 498516 w 498516"/>
                <a:gd name="connsiteY2" fmla="*/ 152144 h 302017"/>
                <a:gd name="connsiteX3" fmla="*/ 249258 w 498516"/>
                <a:gd name="connsiteY3" fmla="*/ 302017 h 302017"/>
                <a:gd name="connsiteX4" fmla="*/ 0 w 498516"/>
                <a:gd name="connsiteY4" fmla="*/ 152144 h 302017"/>
                <a:gd name="connsiteX0" fmla="*/ 0 w 498516"/>
                <a:gd name="connsiteY0" fmla="*/ 151554 h 301427"/>
                <a:gd name="connsiteX1" fmla="*/ 249258 w 498516"/>
                <a:gd name="connsiteY1" fmla="*/ 1681 h 301427"/>
                <a:gd name="connsiteX2" fmla="*/ 498516 w 498516"/>
                <a:gd name="connsiteY2" fmla="*/ 151554 h 301427"/>
                <a:gd name="connsiteX3" fmla="*/ 249258 w 498516"/>
                <a:gd name="connsiteY3" fmla="*/ 301427 h 301427"/>
                <a:gd name="connsiteX4" fmla="*/ 0 w 498516"/>
                <a:gd name="connsiteY4" fmla="*/ 151554 h 301427"/>
                <a:gd name="connsiteX0" fmla="*/ 0 w 498516"/>
                <a:gd name="connsiteY0" fmla="*/ 150223 h 300096"/>
                <a:gd name="connsiteX1" fmla="*/ 249258 w 498516"/>
                <a:gd name="connsiteY1" fmla="*/ 350 h 300096"/>
                <a:gd name="connsiteX2" fmla="*/ 498516 w 498516"/>
                <a:gd name="connsiteY2" fmla="*/ 150223 h 300096"/>
                <a:gd name="connsiteX3" fmla="*/ 249258 w 498516"/>
                <a:gd name="connsiteY3" fmla="*/ 300096 h 300096"/>
                <a:gd name="connsiteX4" fmla="*/ 0 w 498516"/>
                <a:gd name="connsiteY4" fmla="*/ 150223 h 30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8516" h="300096">
                  <a:moveTo>
                    <a:pt x="0" y="150223"/>
                  </a:moveTo>
                  <a:cubicBezTo>
                    <a:pt x="0" y="67450"/>
                    <a:pt x="199510" y="-5690"/>
                    <a:pt x="249258" y="350"/>
                  </a:cubicBezTo>
                  <a:cubicBezTo>
                    <a:pt x="299006" y="6390"/>
                    <a:pt x="498516" y="67450"/>
                    <a:pt x="498516" y="150223"/>
                  </a:cubicBezTo>
                  <a:cubicBezTo>
                    <a:pt x="498516" y="232996"/>
                    <a:pt x="386919" y="300096"/>
                    <a:pt x="249258" y="300096"/>
                  </a:cubicBezTo>
                  <a:cubicBezTo>
                    <a:pt x="111597" y="300096"/>
                    <a:pt x="0" y="232996"/>
                    <a:pt x="0" y="150223"/>
                  </a:cubicBezTo>
                  <a:close/>
                </a:path>
              </a:pathLst>
            </a:cu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1342;p26"/>
            <p:cNvSpPr/>
            <p:nvPr/>
          </p:nvSpPr>
          <p:spPr>
            <a:xfrm rot="587230" flipH="1">
              <a:off x="1039495" y="3214262"/>
              <a:ext cx="577418" cy="286336"/>
            </a:xfrm>
            <a:custGeom>
              <a:avLst/>
              <a:gdLst>
                <a:gd name="connsiteX0" fmla="*/ 0 w 498516"/>
                <a:gd name="connsiteY0" fmla="*/ 149873 h 299746"/>
                <a:gd name="connsiteX1" fmla="*/ 249258 w 498516"/>
                <a:gd name="connsiteY1" fmla="*/ 0 h 299746"/>
                <a:gd name="connsiteX2" fmla="*/ 498516 w 498516"/>
                <a:gd name="connsiteY2" fmla="*/ 149873 h 299746"/>
                <a:gd name="connsiteX3" fmla="*/ 249258 w 498516"/>
                <a:gd name="connsiteY3" fmla="*/ 299746 h 299746"/>
                <a:gd name="connsiteX4" fmla="*/ 0 w 498516"/>
                <a:gd name="connsiteY4" fmla="*/ 149873 h 299746"/>
                <a:gd name="connsiteX0" fmla="*/ 0 w 498516"/>
                <a:gd name="connsiteY0" fmla="*/ 152144 h 302017"/>
                <a:gd name="connsiteX1" fmla="*/ 249258 w 498516"/>
                <a:gd name="connsiteY1" fmla="*/ 2271 h 302017"/>
                <a:gd name="connsiteX2" fmla="*/ 498516 w 498516"/>
                <a:gd name="connsiteY2" fmla="*/ 152144 h 302017"/>
                <a:gd name="connsiteX3" fmla="*/ 249258 w 498516"/>
                <a:gd name="connsiteY3" fmla="*/ 302017 h 302017"/>
                <a:gd name="connsiteX4" fmla="*/ 0 w 498516"/>
                <a:gd name="connsiteY4" fmla="*/ 152144 h 302017"/>
                <a:gd name="connsiteX0" fmla="*/ 0 w 498516"/>
                <a:gd name="connsiteY0" fmla="*/ 151554 h 301427"/>
                <a:gd name="connsiteX1" fmla="*/ 249258 w 498516"/>
                <a:gd name="connsiteY1" fmla="*/ 1681 h 301427"/>
                <a:gd name="connsiteX2" fmla="*/ 498516 w 498516"/>
                <a:gd name="connsiteY2" fmla="*/ 151554 h 301427"/>
                <a:gd name="connsiteX3" fmla="*/ 249258 w 498516"/>
                <a:gd name="connsiteY3" fmla="*/ 301427 h 301427"/>
                <a:gd name="connsiteX4" fmla="*/ 0 w 498516"/>
                <a:gd name="connsiteY4" fmla="*/ 151554 h 301427"/>
                <a:gd name="connsiteX0" fmla="*/ 8744 w 516004"/>
                <a:gd name="connsiteY0" fmla="*/ 151554 h 306337"/>
                <a:gd name="connsiteX1" fmla="*/ 258002 w 516004"/>
                <a:gd name="connsiteY1" fmla="*/ 1681 h 306337"/>
                <a:gd name="connsiteX2" fmla="*/ 507260 w 516004"/>
                <a:gd name="connsiteY2" fmla="*/ 151554 h 306337"/>
                <a:gd name="connsiteX3" fmla="*/ 258002 w 516004"/>
                <a:gd name="connsiteY3" fmla="*/ 301427 h 306337"/>
                <a:gd name="connsiteX4" fmla="*/ 8744 w 516004"/>
                <a:gd name="connsiteY4" fmla="*/ 151554 h 306337"/>
                <a:gd name="connsiteX0" fmla="*/ 13291 w 517571"/>
                <a:gd name="connsiteY0" fmla="*/ 151094 h 284059"/>
                <a:gd name="connsiteX1" fmla="*/ 262549 w 517571"/>
                <a:gd name="connsiteY1" fmla="*/ 1221 h 284059"/>
                <a:gd name="connsiteX2" fmla="*/ 511807 w 517571"/>
                <a:gd name="connsiteY2" fmla="*/ 151094 h 284059"/>
                <a:gd name="connsiteX3" fmla="*/ 249559 w 517571"/>
                <a:gd name="connsiteY3" fmla="*/ 278017 h 284059"/>
                <a:gd name="connsiteX4" fmla="*/ 13291 w 517571"/>
                <a:gd name="connsiteY4" fmla="*/ 151094 h 284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571" h="284059">
                  <a:moveTo>
                    <a:pt x="13291" y="151094"/>
                  </a:moveTo>
                  <a:cubicBezTo>
                    <a:pt x="15456" y="104962"/>
                    <a:pt x="241643" y="-13261"/>
                    <a:pt x="262549" y="1221"/>
                  </a:cubicBezTo>
                  <a:cubicBezTo>
                    <a:pt x="283455" y="15703"/>
                    <a:pt x="511807" y="68321"/>
                    <a:pt x="511807" y="151094"/>
                  </a:cubicBezTo>
                  <a:cubicBezTo>
                    <a:pt x="511807" y="233867"/>
                    <a:pt x="579689" y="305711"/>
                    <a:pt x="249559" y="278017"/>
                  </a:cubicBezTo>
                  <a:cubicBezTo>
                    <a:pt x="-80571" y="250323"/>
                    <a:pt x="11126" y="197226"/>
                    <a:pt x="13291" y="151094"/>
                  </a:cubicBezTo>
                  <a:close/>
                </a:path>
              </a:pathLst>
            </a:cu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フリーフォーム 228"/>
            <p:cNvSpPr/>
            <p:nvPr/>
          </p:nvSpPr>
          <p:spPr>
            <a:xfrm>
              <a:off x="1084732" y="3306998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" name="フリーフォーム 229"/>
            <p:cNvSpPr/>
            <p:nvPr/>
          </p:nvSpPr>
          <p:spPr>
            <a:xfrm rot="10800000" flipH="1" flipV="1">
              <a:off x="1181164" y="3249532"/>
              <a:ext cx="46807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" name="フリーフォーム 230"/>
            <p:cNvSpPr/>
            <p:nvPr/>
          </p:nvSpPr>
          <p:spPr>
            <a:xfrm>
              <a:off x="1161456" y="3306001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" name="フリーフォーム 231"/>
            <p:cNvSpPr/>
            <p:nvPr/>
          </p:nvSpPr>
          <p:spPr>
            <a:xfrm rot="10115010">
              <a:off x="1118488" y="3260429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" name="フリーフォーム 232"/>
            <p:cNvSpPr/>
            <p:nvPr/>
          </p:nvSpPr>
          <p:spPr>
            <a:xfrm>
              <a:off x="1219748" y="3364464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" name="フリーフォーム 233"/>
            <p:cNvSpPr/>
            <p:nvPr/>
          </p:nvSpPr>
          <p:spPr>
            <a:xfrm rot="10800000" flipH="1" flipV="1">
              <a:off x="1316180" y="3306998"/>
              <a:ext cx="46807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" name="フリーフォーム 234"/>
            <p:cNvSpPr/>
            <p:nvPr/>
          </p:nvSpPr>
          <p:spPr>
            <a:xfrm>
              <a:off x="1296472" y="3363467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" name="フリーフォーム 235"/>
            <p:cNvSpPr/>
            <p:nvPr/>
          </p:nvSpPr>
          <p:spPr>
            <a:xfrm rot="10115010">
              <a:off x="1246680" y="3311071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37" name="グループ化 236"/>
            <p:cNvGrpSpPr/>
            <p:nvPr/>
          </p:nvGrpSpPr>
          <p:grpSpPr>
            <a:xfrm rot="10629176">
              <a:off x="1397262" y="3334976"/>
              <a:ext cx="143239" cy="103185"/>
              <a:chOff x="1830461" y="2825213"/>
              <a:chExt cx="143239" cy="103185"/>
            </a:xfrm>
          </p:grpSpPr>
          <p:sp>
            <p:nvSpPr>
              <p:cNvPr id="238" name="フリーフォーム 237"/>
              <p:cNvSpPr/>
              <p:nvPr/>
            </p:nvSpPr>
            <p:spPr>
              <a:xfrm>
                <a:off x="1830461" y="2882679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" name="フリーフォーム 238"/>
              <p:cNvSpPr/>
              <p:nvPr/>
            </p:nvSpPr>
            <p:spPr>
              <a:xfrm rot="10800000" flipH="1" flipV="1">
                <a:off x="1926893" y="2825213"/>
                <a:ext cx="46807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" name="フリーフォーム 239"/>
              <p:cNvSpPr/>
              <p:nvPr/>
            </p:nvSpPr>
            <p:spPr>
              <a:xfrm>
                <a:off x="1907185" y="2881682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1" name="フリーフォーム 240"/>
              <p:cNvSpPr/>
              <p:nvPr/>
            </p:nvSpPr>
            <p:spPr>
              <a:xfrm rot="10115010">
                <a:off x="1857393" y="2829286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42" name="フリーフォーム 241"/>
            <p:cNvSpPr/>
            <p:nvPr/>
          </p:nvSpPr>
          <p:spPr>
            <a:xfrm rot="10800000" flipH="1" flipV="1">
              <a:off x="1425672" y="3273917"/>
              <a:ext cx="46807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" name="フリーフォーム 242"/>
            <p:cNvSpPr/>
            <p:nvPr/>
          </p:nvSpPr>
          <p:spPr>
            <a:xfrm rot="10115010">
              <a:off x="1289657" y="3235244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" name="Google Shape;1343;p26"/>
            <p:cNvSpPr/>
            <p:nvPr/>
          </p:nvSpPr>
          <p:spPr>
            <a:xfrm rot="587230" flipH="1">
              <a:off x="1321720" y="3225263"/>
              <a:ext cx="45719" cy="69092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フリーフォーム 262"/>
            <p:cNvSpPr/>
            <p:nvPr/>
          </p:nvSpPr>
          <p:spPr>
            <a:xfrm>
              <a:off x="1045927" y="3357046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" name="フリーフォーム 263"/>
            <p:cNvSpPr/>
            <p:nvPr/>
          </p:nvSpPr>
          <p:spPr>
            <a:xfrm>
              <a:off x="1127078" y="3363857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" name="フリーフォーム 264"/>
            <p:cNvSpPr/>
            <p:nvPr/>
          </p:nvSpPr>
          <p:spPr>
            <a:xfrm rot="10115010">
              <a:off x="1538956" y="3413258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5" name="グループ化 24"/>
          <p:cNvGrpSpPr/>
          <p:nvPr/>
        </p:nvGrpSpPr>
        <p:grpSpPr>
          <a:xfrm>
            <a:off x="1439002" y="2932434"/>
            <a:ext cx="543109" cy="891435"/>
            <a:chOff x="1084588" y="3796819"/>
            <a:chExt cx="472456" cy="775468"/>
          </a:xfrm>
        </p:grpSpPr>
        <p:sp>
          <p:nvSpPr>
            <p:cNvPr id="309" name="Google Shape;1342;p26"/>
            <p:cNvSpPr/>
            <p:nvPr/>
          </p:nvSpPr>
          <p:spPr>
            <a:xfrm rot="312929" flipH="1">
              <a:off x="1084588" y="3865295"/>
              <a:ext cx="431728" cy="706992"/>
            </a:xfrm>
            <a:custGeom>
              <a:avLst/>
              <a:gdLst>
                <a:gd name="connsiteX0" fmla="*/ 0 w 498516"/>
                <a:gd name="connsiteY0" fmla="*/ 149873 h 299746"/>
                <a:gd name="connsiteX1" fmla="*/ 249258 w 498516"/>
                <a:gd name="connsiteY1" fmla="*/ 0 h 299746"/>
                <a:gd name="connsiteX2" fmla="*/ 498516 w 498516"/>
                <a:gd name="connsiteY2" fmla="*/ 149873 h 299746"/>
                <a:gd name="connsiteX3" fmla="*/ 249258 w 498516"/>
                <a:gd name="connsiteY3" fmla="*/ 299746 h 299746"/>
                <a:gd name="connsiteX4" fmla="*/ 0 w 498516"/>
                <a:gd name="connsiteY4" fmla="*/ 149873 h 299746"/>
                <a:gd name="connsiteX0" fmla="*/ 0 w 498516"/>
                <a:gd name="connsiteY0" fmla="*/ 152144 h 302017"/>
                <a:gd name="connsiteX1" fmla="*/ 249258 w 498516"/>
                <a:gd name="connsiteY1" fmla="*/ 2271 h 302017"/>
                <a:gd name="connsiteX2" fmla="*/ 498516 w 498516"/>
                <a:gd name="connsiteY2" fmla="*/ 152144 h 302017"/>
                <a:gd name="connsiteX3" fmla="*/ 249258 w 498516"/>
                <a:gd name="connsiteY3" fmla="*/ 302017 h 302017"/>
                <a:gd name="connsiteX4" fmla="*/ 0 w 498516"/>
                <a:gd name="connsiteY4" fmla="*/ 152144 h 302017"/>
                <a:gd name="connsiteX0" fmla="*/ 0 w 498516"/>
                <a:gd name="connsiteY0" fmla="*/ 151554 h 301427"/>
                <a:gd name="connsiteX1" fmla="*/ 249258 w 498516"/>
                <a:gd name="connsiteY1" fmla="*/ 1681 h 301427"/>
                <a:gd name="connsiteX2" fmla="*/ 498516 w 498516"/>
                <a:gd name="connsiteY2" fmla="*/ 151554 h 301427"/>
                <a:gd name="connsiteX3" fmla="*/ 249258 w 498516"/>
                <a:gd name="connsiteY3" fmla="*/ 301427 h 301427"/>
                <a:gd name="connsiteX4" fmla="*/ 0 w 498516"/>
                <a:gd name="connsiteY4" fmla="*/ 151554 h 301427"/>
                <a:gd name="connsiteX0" fmla="*/ 0 w 498516"/>
                <a:gd name="connsiteY0" fmla="*/ 150223 h 300096"/>
                <a:gd name="connsiteX1" fmla="*/ 249258 w 498516"/>
                <a:gd name="connsiteY1" fmla="*/ 350 h 300096"/>
                <a:gd name="connsiteX2" fmla="*/ 498516 w 498516"/>
                <a:gd name="connsiteY2" fmla="*/ 150223 h 300096"/>
                <a:gd name="connsiteX3" fmla="*/ 249258 w 498516"/>
                <a:gd name="connsiteY3" fmla="*/ 300096 h 300096"/>
                <a:gd name="connsiteX4" fmla="*/ 0 w 498516"/>
                <a:gd name="connsiteY4" fmla="*/ 150223 h 30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8516" h="300096">
                  <a:moveTo>
                    <a:pt x="0" y="150223"/>
                  </a:moveTo>
                  <a:cubicBezTo>
                    <a:pt x="0" y="67450"/>
                    <a:pt x="199510" y="-5690"/>
                    <a:pt x="249258" y="350"/>
                  </a:cubicBezTo>
                  <a:cubicBezTo>
                    <a:pt x="299006" y="6390"/>
                    <a:pt x="498516" y="67450"/>
                    <a:pt x="498516" y="150223"/>
                  </a:cubicBezTo>
                  <a:cubicBezTo>
                    <a:pt x="498516" y="232996"/>
                    <a:pt x="386919" y="300096"/>
                    <a:pt x="249258" y="300096"/>
                  </a:cubicBezTo>
                  <a:cubicBezTo>
                    <a:pt x="111597" y="300096"/>
                    <a:pt x="0" y="232996"/>
                    <a:pt x="0" y="150223"/>
                  </a:cubicBezTo>
                  <a:close/>
                </a:path>
              </a:pathLst>
            </a:custGeom>
            <a:solidFill>
              <a:srgbClr val="976F57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" name="Google Shape;1342;p26"/>
            <p:cNvSpPr/>
            <p:nvPr/>
          </p:nvSpPr>
          <p:spPr>
            <a:xfrm rot="587230" flipH="1">
              <a:off x="1124661" y="3808331"/>
              <a:ext cx="432383" cy="307765"/>
            </a:xfrm>
            <a:custGeom>
              <a:avLst/>
              <a:gdLst>
                <a:gd name="connsiteX0" fmla="*/ 0 w 498516"/>
                <a:gd name="connsiteY0" fmla="*/ 149873 h 299746"/>
                <a:gd name="connsiteX1" fmla="*/ 249258 w 498516"/>
                <a:gd name="connsiteY1" fmla="*/ 0 h 299746"/>
                <a:gd name="connsiteX2" fmla="*/ 498516 w 498516"/>
                <a:gd name="connsiteY2" fmla="*/ 149873 h 299746"/>
                <a:gd name="connsiteX3" fmla="*/ 249258 w 498516"/>
                <a:gd name="connsiteY3" fmla="*/ 299746 h 299746"/>
                <a:gd name="connsiteX4" fmla="*/ 0 w 498516"/>
                <a:gd name="connsiteY4" fmla="*/ 149873 h 299746"/>
                <a:gd name="connsiteX0" fmla="*/ 0 w 498516"/>
                <a:gd name="connsiteY0" fmla="*/ 152144 h 302017"/>
                <a:gd name="connsiteX1" fmla="*/ 249258 w 498516"/>
                <a:gd name="connsiteY1" fmla="*/ 2271 h 302017"/>
                <a:gd name="connsiteX2" fmla="*/ 498516 w 498516"/>
                <a:gd name="connsiteY2" fmla="*/ 152144 h 302017"/>
                <a:gd name="connsiteX3" fmla="*/ 249258 w 498516"/>
                <a:gd name="connsiteY3" fmla="*/ 302017 h 302017"/>
                <a:gd name="connsiteX4" fmla="*/ 0 w 498516"/>
                <a:gd name="connsiteY4" fmla="*/ 152144 h 302017"/>
                <a:gd name="connsiteX0" fmla="*/ 0 w 498516"/>
                <a:gd name="connsiteY0" fmla="*/ 151554 h 301427"/>
                <a:gd name="connsiteX1" fmla="*/ 249258 w 498516"/>
                <a:gd name="connsiteY1" fmla="*/ 1681 h 301427"/>
                <a:gd name="connsiteX2" fmla="*/ 498516 w 498516"/>
                <a:gd name="connsiteY2" fmla="*/ 151554 h 301427"/>
                <a:gd name="connsiteX3" fmla="*/ 249258 w 498516"/>
                <a:gd name="connsiteY3" fmla="*/ 301427 h 301427"/>
                <a:gd name="connsiteX4" fmla="*/ 0 w 498516"/>
                <a:gd name="connsiteY4" fmla="*/ 151554 h 301427"/>
                <a:gd name="connsiteX0" fmla="*/ 8744 w 516004"/>
                <a:gd name="connsiteY0" fmla="*/ 151554 h 306337"/>
                <a:gd name="connsiteX1" fmla="*/ 258002 w 516004"/>
                <a:gd name="connsiteY1" fmla="*/ 1681 h 306337"/>
                <a:gd name="connsiteX2" fmla="*/ 507260 w 516004"/>
                <a:gd name="connsiteY2" fmla="*/ 151554 h 306337"/>
                <a:gd name="connsiteX3" fmla="*/ 258002 w 516004"/>
                <a:gd name="connsiteY3" fmla="*/ 301427 h 306337"/>
                <a:gd name="connsiteX4" fmla="*/ 8744 w 516004"/>
                <a:gd name="connsiteY4" fmla="*/ 151554 h 306337"/>
                <a:gd name="connsiteX0" fmla="*/ 13291 w 517571"/>
                <a:gd name="connsiteY0" fmla="*/ 151094 h 284059"/>
                <a:gd name="connsiteX1" fmla="*/ 262549 w 517571"/>
                <a:gd name="connsiteY1" fmla="*/ 1221 h 284059"/>
                <a:gd name="connsiteX2" fmla="*/ 511807 w 517571"/>
                <a:gd name="connsiteY2" fmla="*/ 151094 h 284059"/>
                <a:gd name="connsiteX3" fmla="*/ 249559 w 517571"/>
                <a:gd name="connsiteY3" fmla="*/ 278017 h 284059"/>
                <a:gd name="connsiteX4" fmla="*/ 13291 w 517571"/>
                <a:gd name="connsiteY4" fmla="*/ 151094 h 284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571" h="284059">
                  <a:moveTo>
                    <a:pt x="13291" y="151094"/>
                  </a:moveTo>
                  <a:cubicBezTo>
                    <a:pt x="15456" y="104962"/>
                    <a:pt x="241643" y="-13261"/>
                    <a:pt x="262549" y="1221"/>
                  </a:cubicBezTo>
                  <a:cubicBezTo>
                    <a:pt x="283455" y="15703"/>
                    <a:pt x="511807" y="68321"/>
                    <a:pt x="511807" y="151094"/>
                  </a:cubicBezTo>
                  <a:cubicBezTo>
                    <a:pt x="511807" y="233867"/>
                    <a:pt x="579689" y="305711"/>
                    <a:pt x="249559" y="278017"/>
                  </a:cubicBezTo>
                  <a:cubicBezTo>
                    <a:pt x="-80571" y="250323"/>
                    <a:pt x="11126" y="197226"/>
                    <a:pt x="13291" y="151094"/>
                  </a:cubicBezTo>
                  <a:close/>
                </a:path>
              </a:pathLst>
            </a:custGeom>
            <a:solidFill>
              <a:srgbClr val="CDBAB3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1343;p26"/>
            <p:cNvSpPr/>
            <p:nvPr/>
          </p:nvSpPr>
          <p:spPr>
            <a:xfrm rot="587230" flipH="1">
              <a:off x="1343941" y="3796819"/>
              <a:ext cx="34235" cy="74263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フリーフォーム 324"/>
            <p:cNvSpPr/>
            <p:nvPr/>
          </p:nvSpPr>
          <p:spPr>
            <a:xfrm rot="8468404" flipH="1">
              <a:off x="1442603" y="3862621"/>
              <a:ext cx="18145" cy="138861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" name="フリーフォーム 330"/>
            <p:cNvSpPr/>
            <p:nvPr/>
          </p:nvSpPr>
          <p:spPr>
            <a:xfrm rot="8468404" flipH="1">
              <a:off x="1441307" y="3976378"/>
              <a:ext cx="17814" cy="80465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0" name="グループ化 9"/>
            <p:cNvGrpSpPr/>
            <p:nvPr/>
          </p:nvGrpSpPr>
          <p:grpSpPr>
            <a:xfrm rot="1164924">
              <a:off x="1364300" y="3895164"/>
              <a:ext cx="44308" cy="188094"/>
              <a:chOff x="1357734" y="3985057"/>
              <a:chExt cx="44308" cy="188094"/>
            </a:xfrm>
          </p:grpSpPr>
          <p:sp>
            <p:nvSpPr>
              <p:cNvPr id="330" name="フリーフォーム 329"/>
              <p:cNvSpPr/>
              <p:nvPr/>
            </p:nvSpPr>
            <p:spPr>
              <a:xfrm rot="8468404" flipH="1">
                <a:off x="1384228" y="4092686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3" name="フリーフォーム 332"/>
              <p:cNvSpPr/>
              <p:nvPr/>
            </p:nvSpPr>
            <p:spPr>
              <a:xfrm rot="8468404" flipH="1">
                <a:off x="1357734" y="3985057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3" name="グループ化 12"/>
            <p:cNvGrpSpPr/>
            <p:nvPr/>
          </p:nvGrpSpPr>
          <p:grpSpPr>
            <a:xfrm rot="1810112">
              <a:off x="1220403" y="3857861"/>
              <a:ext cx="128400" cy="229996"/>
              <a:chOff x="1206951" y="3951265"/>
              <a:chExt cx="128400" cy="229996"/>
            </a:xfrm>
          </p:grpSpPr>
          <p:grpSp>
            <p:nvGrpSpPr>
              <p:cNvPr id="334" name="グループ化 333"/>
              <p:cNvGrpSpPr/>
              <p:nvPr/>
            </p:nvGrpSpPr>
            <p:grpSpPr>
              <a:xfrm rot="1164924">
                <a:off x="1276314" y="3951265"/>
                <a:ext cx="59037" cy="209231"/>
                <a:chOff x="1339172" y="3946511"/>
                <a:chExt cx="59037" cy="209231"/>
              </a:xfrm>
            </p:grpSpPr>
            <p:sp>
              <p:nvSpPr>
                <p:cNvPr id="335" name="フリーフォーム 334"/>
                <p:cNvSpPr/>
                <p:nvPr/>
              </p:nvSpPr>
              <p:spPr>
                <a:xfrm rot="8468404" flipH="1">
                  <a:off x="1380395" y="4075277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6" name="フリーフォーム 335"/>
                <p:cNvSpPr/>
                <p:nvPr/>
              </p:nvSpPr>
              <p:spPr>
                <a:xfrm rot="8468404" flipH="1">
                  <a:off x="1339172" y="3946511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39" name="グループ化 338"/>
              <p:cNvGrpSpPr/>
              <p:nvPr/>
            </p:nvGrpSpPr>
            <p:grpSpPr>
              <a:xfrm rot="1752928">
                <a:off x="1206951" y="3961288"/>
                <a:ext cx="66012" cy="219973"/>
                <a:chOff x="1357734" y="3985057"/>
                <a:chExt cx="66012" cy="219973"/>
              </a:xfrm>
            </p:grpSpPr>
            <p:sp>
              <p:nvSpPr>
                <p:cNvPr id="343" name="フリーフォーム 342"/>
                <p:cNvSpPr/>
                <p:nvPr/>
              </p:nvSpPr>
              <p:spPr>
                <a:xfrm rot="8468404" flipH="1">
                  <a:off x="1405932" y="4124565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4" name="フリーフォーム 343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sp>
          <p:nvSpPr>
            <p:cNvPr id="341" name="フリーフォーム 340"/>
            <p:cNvSpPr/>
            <p:nvPr/>
          </p:nvSpPr>
          <p:spPr>
            <a:xfrm rot="11933291" flipH="1">
              <a:off x="1141323" y="3937324"/>
              <a:ext cx="17814" cy="80465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2" name="フリーフォーム 341"/>
            <p:cNvSpPr/>
            <p:nvPr/>
          </p:nvSpPr>
          <p:spPr>
            <a:xfrm rot="14248921" flipH="1">
              <a:off x="1222445" y="3816717"/>
              <a:ext cx="18145" cy="138861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45" name="Google Shape;1549;p28"/>
          <p:cNvSpPr txBox="1"/>
          <p:nvPr/>
        </p:nvSpPr>
        <p:spPr>
          <a:xfrm>
            <a:off x="1117358" y="3895947"/>
            <a:ext cx="1139305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</a:rPr>
              <a:t>コナラ</a:t>
            </a:r>
            <a:endParaRPr sz="18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346" name="Google Shape;1549;p28"/>
          <p:cNvSpPr txBox="1"/>
          <p:nvPr/>
        </p:nvSpPr>
        <p:spPr>
          <a:xfrm>
            <a:off x="2649848" y="3895947"/>
            <a:ext cx="1434271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</a:rPr>
              <a:t>アカナラ</a:t>
            </a:r>
            <a:endParaRPr sz="1800" dirty="0">
              <a:solidFill>
                <a:schemeClr val="dk1"/>
              </a:solidFill>
              <a:sym typeface="Arial"/>
            </a:endParaRPr>
          </a:p>
        </p:txBody>
      </p:sp>
      <p:grpSp>
        <p:nvGrpSpPr>
          <p:cNvPr id="20" name="グループ化 19"/>
          <p:cNvGrpSpPr/>
          <p:nvPr/>
        </p:nvGrpSpPr>
        <p:grpSpPr>
          <a:xfrm>
            <a:off x="6674505" y="2772972"/>
            <a:ext cx="1272967" cy="994912"/>
            <a:chOff x="3504446" y="3860106"/>
            <a:chExt cx="799261" cy="624678"/>
          </a:xfrm>
        </p:grpSpPr>
        <p:sp>
          <p:nvSpPr>
            <p:cNvPr id="348" name="Google Shape;1342;p26"/>
            <p:cNvSpPr/>
            <p:nvPr/>
          </p:nvSpPr>
          <p:spPr>
            <a:xfrm rot="10800000" flipH="1">
              <a:off x="3630728" y="3949144"/>
              <a:ext cx="471800" cy="535640"/>
            </a:xfrm>
            <a:custGeom>
              <a:avLst/>
              <a:gdLst>
                <a:gd name="connsiteX0" fmla="*/ 0 w 498516"/>
                <a:gd name="connsiteY0" fmla="*/ 149873 h 299746"/>
                <a:gd name="connsiteX1" fmla="*/ 249258 w 498516"/>
                <a:gd name="connsiteY1" fmla="*/ 0 h 299746"/>
                <a:gd name="connsiteX2" fmla="*/ 498516 w 498516"/>
                <a:gd name="connsiteY2" fmla="*/ 149873 h 299746"/>
                <a:gd name="connsiteX3" fmla="*/ 249258 w 498516"/>
                <a:gd name="connsiteY3" fmla="*/ 299746 h 299746"/>
                <a:gd name="connsiteX4" fmla="*/ 0 w 498516"/>
                <a:gd name="connsiteY4" fmla="*/ 149873 h 299746"/>
                <a:gd name="connsiteX0" fmla="*/ 0 w 498516"/>
                <a:gd name="connsiteY0" fmla="*/ 152144 h 302017"/>
                <a:gd name="connsiteX1" fmla="*/ 249258 w 498516"/>
                <a:gd name="connsiteY1" fmla="*/ 2271 h 302017"/>
                <a:gd name="connsiteX2" fmla="*/ 498516 w 498516"/>
                <a:gd name="connsiteY2" fmla="*/ 152144 h 302017"/>
                <a:gd name="connsiteX3" fmla="*/ 249258 w 498516"/>
                <a:gd name="connsiteY3" fmla="*/ 302017 h 302017"/>
                <a:gd name="connsiteX4" fmla="*/ 0 w 498516"/>
                <a:gd name="connsiteY4" fmla="*/ 152144 h 302017"/>
                <a:gd name="connsiteX0" fmla="*/ 0 w 498516"/>
                <a:gd name="connsiteY0" fmla="*/ 151554 h 301427"/>
                <a:gd name="connsiteX1" fmla="*/ 249258 w 498516"/>
                <a:gd name="connsiteY1" fmla="*/ 1681 h 301427"/>
                <a:gd name="connsiteX2" fmla="*/ 498516 w 498516"/>
                <a:gd name="connsiteY2" fmla="*/ 151554 h 301427"/>
                <a:gd name="connsiteX3" fmla="*/ 249258 w 498516"/>
                <a:gd name="connsiteY3" fmla="*/ 301427 h 301427"/>
                <a:gd name="connsiteX4" fmla="*/ 0 w 498516"/>
                <a:gd name="connsiteY4" fmla="*/ 151554 h 301427"/>
                <a:gd name="connsiteX0" fmla="*/ 0 w 498516"/>
                <a:gd name="connsiteY0" fmla="*/ 150223 h 300096"/>
                <a:gd name="connsiteX1" fmla="*/ 249258 w 498516"/>
                <a:gd name="connsiteY1" fmla="*/ 350 h 300096"/>
                <a:gd name="connsiteX2" fmla="*/ 498516 w 498516"/>
                <a:gd name="connsiteY2" fmla="*/ 150223 h 300096"/>
                <a:gd name="connsiteX3" fmla="*/ 249258 w 498516"/>
                <a:gd name="connsiteY3" fmla="*/ 300096 h 300096"/>
                <a:gd name="connsiteX4" fmla="*/ 0 w 498516"/>
                <a:gd name="connsiteY4" fmla="*/ 150223 h 30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8516" h="300096">
                  <a:moveTo>
                    <a:pt x="0" y="150223"/>
                  </a:moveTo>
                  <a:cubicBezTo>
                    <a:pt x="0" y="67450"/>
                    <a:pt x="199510" y="-5690"/>
                    <a:pt x="249258" y="350"/>
                  </a:cubicBezTo>
                  <a:cubicBezTo>
                    <a:pt x="299006" y="6390"/>
                    <a:pt x="498516" y="67450"/>
                    <a:pt x="498516" y="150223"/>
                  </a:cubicBezTo>
                  <a:cubicBezTo>
                    <a:pt x="498516" y="232996"/>
                    <a:pt x="386919" y="300096"/>
                    <a:pt x="249258" y="300096"/>
                  </a:cubicBezTo>
                  <a:cubicBezTo>
                    <a:pt x="111597" y="300096"/>
                    <a:pt x="0" y="232996"/>
                    <a:pt x="0" y="150223"/>
                  </a:cubicBezTo>
                  <a:close/>
                </a:path>
              </a:pathLst>
            </a:custGeom>
            <a:solidFill>
              <a:srgbClr val="74350A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" name="グループ化 18"/>
            <p:cNvGrpSpPr/>
            <p:nvPr/>
          </p:nvGrpSpPr>
          <p:grpSpPr>
            <a:xfrm>
              <a:off x="3504446" y="3860106"/>
              <a:ext cx="799261" cy="389086"/>
              <a:chOff x="4191850" y="4004088"/>
              <a:chExt cx="799261" cy="389086"/>
            </a:xfrm>
          </p:grpSpPr>
          <p:sp>
            <p:nvSpPr>
              <p:cNvPr id="419" name="Google Shape;1342;p26"/>
              <p:cNvSpPr/>
              <p:nvPr/>
            </p:nvSpPr>
            <p:spPr>
              <a:xfrm rot="11092091" flipH="1">
                <a:off x="4278098" y="4203126"/>
                <a:ext cx="613584" cy="139350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41312B"/>
              </a:solidFill>
              <a:ln w="12700" cap="flat" cmpd="sng">
                <a:noFill/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1342;p26"/>
              <p:cNvSpPr/>
              <p:nvPr/>
            </p:nvSpPr>
            <p:spPr>
              <a:xfrm rot="587230" flipH="1">
                <a:off x="4293395" y="4012998"/>
                <a:ext cx="613584" cy="304270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AA8A7E"/>
              </a:solidFill>
              <a:ln w="12700" cap="flat" cmpd="sng">
                <a:noFill/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4" name="フリーフォーム 383"/>
              <p:cNvSpPr/>
              <p:nvPr/>
            </p:nvSpPr>
            <p:spPr>
              <a:xfrm rot="18091577">
                <a:off x="4216087" y="4177118"/>
                <a:ext cx="206055" cy="9009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2293 w 188452"/>
                  <a:gd name="connsiteY5" fmla="*/ 83001 h 255896"/>
                  <a:gd name="connsiteX6" fmla="*/ 21267 w 188452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9771 w 188452"/>
                  <a:gd name="connsiteY5" fmla="*/ 146535 h 255896"/>
                  <a:gd name="connsiteX6" fmla="*/ 21267 w 188452"/>
                  <a:gd name="connsiteY6" fmla="*/ 0 h 255896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79298 w 188452"/>
                  <a:gd name="connsiteY2" fmla="*/ 195459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58876 w 188452"/>
                  <a:gd name="connsiteY4" fmla="*/ 147377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78812"/>
                  <a:gd name="connsiteY0" fmla="*/ -1 h 258145"/>
                  <a:gd name="connsiteX1" fmla="*/ 0 w 178812"/>
                  <a:gd name="connsiteY1" fmla="*/ 58635 h 258145"/>
                  <a:gd name="connsiteX2" fmla="*/ 84394 w 178812"/>
                  <a:gd name="connsiteY2" fmla="*/ 215468 h 258145"/>
                  <a:gd name="connsiteX3" fmla="*/ 178812 w 178812"/>
                  <a:gd name="connsiteY3" fmla="*/ 258146 h 258145"/>
                  <a:gd name="connsiteX4" fmla="*/ 158876 w 178812"/>
                  <a:gd name="connsiteY4" fmla="*/ 147377 h 258145"/>
                  <a:gd name="connsiteX5" fmla="*/ 89771 w 178812"/>
                  <a:gd name="connsiteY5" fmla="*/ 139318 h 258145"/>
                  <a:gd name="connsiteX6" fmla="*/ 41516 w 178812"/>
                  <a:gd name="connsiteY6" fmla="*/ -1 h 25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812" h="258145">
                    <a:moveTo>
                      <a:pt x="41516" y="-1"/>
                    </a:moveTo>
                    <a:lnTo>
                      <a:pt x="0" y="58635"/>
                    </a:lnTo>
                    <a:cubicBezTo>
                      <a:pt x="27310" y="81840"/>
                      <a:pt x="57084" y="192263"/>
                      <a:pt x="84394" y="215468"/>
                    </a:cubicBezTo>
                    <a:lnTo>
                      <a:pt x="178812" y="258146"/>
                    </a:lnTo>
                    <a:lnTo>
                      <a:pt x="158876" y="147377"/>
                    </a:lnTo>
                    <a:cubicBezTo>
                      <a:pt x="110209" y="128168"/>
                      <a:pt x="138438" y="158527"/>
                      <a:pt x="89771" y="139318"/>
                    </a:cubicBezTo>
                    <a:lnTo>
                      <a:pt x="41516" y="-1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5" name="フリーフォーム 384"/>
              <p:cNvSpPr/>
              <p:nvPr/>
            </p:nvSpPr>
            <p:spPr>
              <a:xfrm rot="6035650">
                <a:off x="4370106" y="4220985"/>
                <a:ext cx="191868" cy="7139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255896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4841" y="179471"/>
                      <a:pt x="92151" y="202676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3813" y="102210"/>
                      <a:pt x="95146" y="83001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6" name="フリーフォーム 385"/>
              <p:cNvSpPr/>
              <p:nvPr/>
            </p:nvSpPr>
            <p:spPr>
              <a:xfrm rot="17457249">
                <a:off x="4379793" y="4032678"/>
                <a:ext cx="143753" cy="10370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2293 w 188452"/>
                  <a:gd name="connsiteY5" fmla="*/ 83001 h 255896"/>
                  <a:gd name="connsiteX6" fmla="*/ 21267 w 188452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9771 w 188452"/>
                  <a:gd name="connsiteY5" fmla="*/ 146535 h 255896"/>
                  <a:gd name="connsiteX6" fmla="*/ 21267 w 188452"/>
                  <a:gd name="connsiteY6" fmla="*/ 0 h 255896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79298 w 188452"/>
                  <a:gd name="connsiteY2" fmla="*/ 195459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58876 w 188452"/>
                  <a:gd name="connsiteY4" fmla="*/ 147377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78812"/>
                  <a:gd name="connsiteY0" fmla="*/ -1 h 258145"/>
                  <a:gd name="connsiteX1" fmla="*/ 0 w 178812"/>
                  <a:gd name="connsiteY1" fmla="*/ 58635 h 258145"/>
                  <a:gd name="connsiteX2" fmla="*/ 84394 w 178812"/>
                  <a:gd name="connsiteY2" fmla="*/ 215468 h 258145"/>
                  <a:gd name="connsiteX3" fmla="*/ 178812 w 178812"/>
                  <a:gd name="connsiteY3" fmla="*/ 258146 h 258145"/>
                  <a:gd name="connsiteX4" fmla="*/ 158876 w 178812"/>
                  <a:gd name="connsiteY4" fmla="*/ 147377 h 258145"/>
                  <a:gd name="connsiteX5" fmla="*/ 89771 w 178812"/>
                  <a:gd name="connsiteY5" fmla="*/ 139318 h 258145"/>
                  <a:gd name="connsiteX6" fmla="*/ 41516 w 178812"/>
                  <a:gd name="connsiteY6" fmla="*/ -1 h 25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812" h="258145">
                    <a:moveTo>
                      <a:pt x="41516" y="-1"/>
                    </a:moveTo>
                    <a:lnTo>
                      <a:pt x="0" y="58635"/>
                    </a:lnTo>
                    <a:cubicBezTo>
                      <a:pt x="27310" y="81840"/>
                      <a:pt x="57084" y="192263"/>
                      <a:pt x="84394" y="215468"/>
                    </a:cubicBezTo>
                    <a:lnTo>
                      <a:pt x="178812" y="258146"/>
                    </a:lnTo>
                    <a:lnTo>
                      <a:pt x="158876" y="147377"/>
                    </a:lnTo>
                    <a:cubicBezTo>
                      <a:pt x="110209" y="128168"/>
                      <a:pt x="138438" y="158527"/>
                      <a:pt x="89771" y="139318"/>
                    </a:cubicBezTo>
                    <a:lnTo>
                      <a:pt x="41516" y="-1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7" name="フリーフォーム 386"/>
              <p:cNvSpPr/>
              <p:nvPr/>
            </p:nvSpPr>
            <p:spPr>
              <a:xfrm rot="21009588">
                <a:off x="4191850" y="4123433"/>
                <a:ext cx="191868" cy="731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5146 w 201305"/>
                  <a:gd name="connsiteY5" fmla="*/ 83001 h 359025"/>
                  <a:gd name="connsiteX6" fmla="*/ 34120 w 201305"/>
                  <a:gd name="connsiteY6" fmla="*/ 0 h 359025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7630 w 201305"/>
                  <a:gd name="connsiteY5" fmla="*/ 205579 h 359025"/>
                  <a:gd name="connsiteX6" fmla="*/ 34120 w 201305"/>
                  <a:gd name="connsiteY6" fmla="*/ 0 h 3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359025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8416" y="335819"/>
                      <a:pt x="95726" y="359024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6297" y="224788"/>
                      <a:pt x="97630" y="205579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8" name="フリーフォーム 387"/>
              <p:cNvSpPr/>
              <p:nvPr/>
            </p:nvSpPr>
            <p:spPr>
              <a:xfrm rot="4823754" flipH="1">
                <a:off x="4430186" y="4155884"/>
                <a:ext cx="382735" cy="91846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2293 w 188452"/>
                  <a:gd name="connsiteY5" fmla="*/ 83001 h 255896"/>
                  <a:gd name="connsiteX6" fmla="*/ 21267 w 188452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9771 w 188452"/>
                  <a:gd name="connsiteY5" fmla="*/ 146535 h 255896"/>
                  <a:gd name="connsiteX6" fmla="*/ 21267 w 188452"/>
                  <a:gd name="connsiteY6" fmla="*/ 0 h 255896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79298 w 188452"/>
                  <a:gd name="connsiteY2" fmla="*/ 195459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58876 w 188452"/>
                  <a:gd name="connsiteY4" fmla="*/ 147377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78812"/>
                  <a:gd name="connsiteY0" fmla="*/ -1 h 258145"/>
                  <a:gd name="connsiteX1" fmla="*/ 0 w 178812"/>
                  <a:gd name="connsiteY1" fmla="*/ 58635 h 258145"/>
                  <a:gd name="connsiteX2" fmla="*/ 84394 w 178812"/>
                  <a:gd name="connsiteY2" fmla="*/ 215468 h 258145"/>
                  <a:gd name="connsiteX3" fmla="*/ 178812 w 178812"/>
                  <a:gd name="connsiteY3" fmla="*/ 258146 h 258145"/>
                  <a:gd name="connsiteX4" fmla="*/ 158876 w 178812"/>
                  <a:gd name="connsiteY4" fmla="*/ 147377 h 258145"/>
                  <a:gd name="connsiteX5" fmla="*/ 89771 w 178812"/>
                  <a:gd name="connsiteY5" fmla="*/ 139318 h 258145"/>
                  <a:gd name="connsiteX6" fmla="*/ 41516 w 178812"/>
                  <a:gd name="connsiteY6" fmla="*/ -1 h 25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812" h="258145">
                    <a:moveTo>
                      <a:pt x="41516" y="-1"/>
                    </a:moveTo>
                    <a:lnTo>
                      <a:pt x="0" y="58635"/>
                    </a:lnTo>
                    <a:cubicBezTo>
                      <a:pt x="27310" y="81840"/>
                      <a:pt x="57084" y="192263"/>
                      <a:pt x="84394" y="215468"/>
                    </a:cubicBezTo>
                    <a:lnTo>
                      <a:pt x="178812" y="258146"/>
                    </a:lnTo>
                    <a:lnTo>
                      <a:pt x="158876" y="147377"/>
                    </a:lnTo>
                    <a:cubicBezTo>
                      <a:pt x="110209" y="128168"/>
                      <a:pt x="138438" y="158527"/>
                      <a:pt x="89771" y="139318"/>
                    </a:cubicBezTo>
                    <a:lnTo>
                      <a:pt x="41516" y="-1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9" name="フリーフォーム 388"/>
              <p:cNvSpPr/>
              <p:nvPr/>
            </p:nvSpPr>
            <p:spPr>
              <a:xfrm rot="781082" flipH="1">
                <a:off x="4789066" y="4195598"/>
                <a:ext cx="202045" cy="731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5146 w 201305"/>
                  <a:gd name="connsiteY5" fmla="*/ 83001 h 359025"/>
                  <a:gd name="connsiteX6" fmla="*/ 34120 w 201305"/>
                  <a:gd name="connsiteY6" fmla="*/ 0 h 359025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7630 w 201305"/>
                  <a:gd name="connsiteY5" fmla="*/ 205579 h 359025"/>
                  <a:gd name="connsiteX6" fmla="*/ 34120 w 201305"/>
                  <a:gd name="connsiteY6" fmla="*/ 0 h 3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359025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8416" y="335819"/>
                      <a:pt x="95726" y="359024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6297" y="224788"/>
                      <a:pt x="97630" y="205579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0" name="フリーフォーム 389"/>
              <p:cNvSpPr/>
              <p:nvPr/>
            </p:nvSpPr>
            <p:spPr>
              <a:xfrm rot="5400000" flipH="1">
                <a:off x="4443745" y="4216833"/>
                <a:ext cx="230829" cy="97748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2293 w 188452"/>
                  <a:gd name="connsiteY5" fmla="*/ 83001 h 255896"/>
                  <a:gd name="connsiteX6" fmla="*/ 21267 w 188452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9771 w 188452"/>
                  <a:gd name="connsiteY5" fmla="*/ 146535 h 255896"/>
                  <a:gd name="connsiteX6" fmla="*/ 21267 w 188452"/>
                  <a:gd name="connsiteY6" fmla="*/ 0 h 255896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79298 w 188452"/>
                  <a:gd name="connsiteY2" fmla="*/ 195459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58876 w 188452"/>
                  <a:gd name="connsiteY4" fmla="*/ 147377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78812"/>
                  <a:gd name="connsiteY0" fmla="*/ -1 h 258145"/>
                  <a:gd name="connsiteX1" fmla="*/ 0 w 178812"/>
                  <a:gd name="connsiteY1" fmla="*/ 58635 h 258145"/>
                  <a:gd name="connsiteX2" fmla="*/ 84394 w 178812"/>
                  <a:gd name="connsiteY2" fmla="*/ 215468 h 258145"/>
                  <a:gd name="connsiteX3" fmla="*/ 178812 w 178812"/>
                  <a:gd name="connsiteY3" fmla="*/ 258146 h 258145"/>
                  <a:gd name="connsiteX4" fmla="*/ 158876 w 178812"/>
                  <a:gd name="connsiteY4" fmla="*/ 147377 h 258145"/>
                  <a:gd name="connsiteX5" fmla="*/ 89771 w 178812"/>
                  <a:gd name="connsiteY5" fmla="*/ 139318 h 258145"/>
                  <a:gd name="connsiteX6" fmla="*/ 41516 w 178812"/>
                  <a:gd name="connsiteY6" fmla="*/ -1 h 25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812" h="258145">
                    <a:moveTo>
                      <a:pt x="41516" y="-1"/>
                    </a:moveTo>
                    <a:lnTo>
                      <a:pt x="0" y="58635"/>
                    </a:lnTo>
                    <a:cubicBezTo>
                      <a:pt x="27310" y="81840"/>
                      <a:pt x="57084" y="192263"/>
                      <a:pt x="84394" y="215468"/>
                    </a:cubicBezTo>
                    <a:lnTo>
                      <a:pt x="178812" y="258146"/>
                    </a:lnTo>
                    <a:lnTo>
                      <a:pt x="158876" y="147377"/>
                    </a:lnTo>
                    <a:cubicBezTo>
                      <a:pt x="110209" y="128168"/>
                      <a:pt x="138438" y="158527"/>
                      <a:pt x="89771" y="139318"/>
                    </a:cubicBezTo>
                    <a:lnTo>
                      <a:pt x="41516" y="-1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2" name="フリーフォーム 391"/>
              <p:cNvSpPr/>
              <p:nvPr/>
            </p:nvSpPr>
            <p:spPr>
              <a:xfrm rot="1905743" flipH="1">
                <a:off x="4716748" y="4130349"/>
                <a:ext cx="202045" cy="731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5146 w 201305"/>
                  <a:gd name="connsiteY5" fmla="*/ 83001 h 359025"/>
                  <a:gd name="connsiteX6" fmla="*/ 34120 w 201305"/>
                  <a:gd name="connsiteY6" fmla="*/ 0 h 359025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7630 w 201305"/>
                  <a:gd name="connsiteY5" fmla="*/ 205579 h 359025"/>
                  <a:gd name="connsiteX6" fmla="*/ 34120 w 201305"/>
                  <a:gd name="connsiteY6" fmla="*/ 0 h 3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359025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8416" y="335819"/>
                      <a:pt x="95726" y="359024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6297" y="224788"/>
                      <a:pt x="97630" y="205579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4" name="フリーフォーム 403"/>
              <p:cNvSpPr/>
              <p:nvPr/>
            </p:nvSpPr>
            <p:spPr>
              <a:xfrm rot="21009588">
                <a:off x="4255408" y="4051153"/>
                <a:ext cx="191868" cy="731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5146 w 201305"/>
                  <a:gd name="connsiteY5" fmla="*/ 83001 h 359025"/>
                  <a:gd name="connsiteX6" fmla="*/ 34120 w 201305"/>
                  <a:gd name="connsiteY6" fmla="*/ 0 h 359025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7630 w 201305"/>
                  <a:gd name="connsiteY5" fmla="*/ 205579 h 359025"/>
                  <a:gd name="connsiteX6" fmla="*/ 34120 w 201305"/>
                  <a:gd name="connsiteY6" fmla="*/ 0 h 3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359025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8416" y="335819"/>
                      <a:pt x="95726" y="359024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6297" y="224788"/>
                      <a:pt x="97630" y="205579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5" name="フリーフォーム 404"/>
              <p:cNvSpPr/>
              <p:nvPr/>
            </p:nvSpPr>
            <p:spPr>
              <a:xfrm rot="5656837">
                <a:off x="4314224" y="4212311"/>
                <a:ext cx="143753" cy="10370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2293 w 188452"/>
                  <a:gd name="connsiteY5" fmla="*/ 83001 h 255896"/>
                  <a:gd name="connsiteX6" fmla="*/ 21267 w 188452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9771 w 188452"/>
                  <a:gd name="connsiteY5" fmla="*/ 146535 h 255896"/>
                  <a:gd name="connsiteX6" fmla="*/ 21267 w 188452"/>
                  <a:gd name="connsiteY6" fmla="*/ 0 h 255896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79298 w 188452"/>
                  <a:gd name="connsiteY2" fmla="*/ 195459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58876 w 188452"/>
                  <a:gd name="connsiteY4" fmla="*/ 147377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78812"/>
                  <a:gd name="connsiteY0" fmla="*/ -1 h 258145"/>
                  <a:gd name="connsiteX1" fmla="*/ 0 w 178812"/>
                  <a:gd name="connsiteY1" fmla="*/ 58635 h 258145"/>
                  <a:gd name="connsiteX2" fmla="*/ 84394 w 178812"/>
                  <a:gd name="connsiteY2" fmla="*/ 215468 h 258145"/>
                  <a:gd name="connsiteX3" fmla="*/ 178812 w 178812"/>
                  <a:gd name="connsiteY3" fmla="*/ 258146 h 258145"/>
                  <a:gd name="connsiteX4" fmla="*/ 158876 w 178812"/>
                  <a:gd name="connsiteY4" fmla="*/ 147377 h 258145"/>
                  <a:gd name="connsiteX5" fmla="*/ 89771 w 178812"/>
                  <a:gd name="connsiteY5" fmla="*/ 139318 h 258145"/>
                  <a:gd name="connsiteX6" fmla="*/ 41516 w 178812"/>
                  <a:gd name="connsiteY6" fmla="*/ -1 h 25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812" h="258145">
                    <a:moveTo>
                      <a:pt x="41516" y="-1"/>
                    </a:moveTo>
                    <a:lnTo>
                      <a:pt x="0" y="58635"/>
                    </a:lnTo>
                    <a:cubicBezTo>
                      <a:pt x="27310" y="81840"/>
                      <a:pt x="57084" y="192263"/>
                      <a:pt x="84394" y="215468"/>
                    </a:cubicBezTo>
                    <a:lnTo>
                      <a:pt x="178812" y="258146"/>
                    </a:lnTo>
                    <a:lnTo>
                      <a:pt x="158876" y="147377"/>
                    </a:lnTo>
                    <a:cubicBezTo>
                      <a:pt x="110209" y="128168"/>
                      <a:pt x="138438" y="158527"/>
                      <a:pt x="89771" y="139318"/>
                    </a:cubicBezTo>
                    <a:lnTo>
                      <a:pt x="41516" y="-1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8" name="フリーフォーム 407"/>
              <p:cNvSpPr/>
              <p:nvPr/>
            </p:nvSpPr>
            <p:spPr>
              <a:xfrm rot="1905743" flipH="1">
                <a:off x="4581281" y="4027914"/>
                <a:ext cx="223177" cy="6659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5146 w 201305"/>
                  <a:gd name="connsiteY5" fmla="*/ 83001 h 359025"/>
                  <a:gd name="connsiteX6" fmla="*/ 34120 w 201305"/>
                  <a:gd name="connsiteY6" fmla="*/ 0 h 359025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7630 w 201305"/>
                  <a:gd name="connsiteY5" fmla="*/ 205579 h 359025"/>
                  <a:gd name="connsiteX6" fmla="*/ 34120 w 201305"/>
                  <a:gd name="connsiteY6" fmla="*/ 0 h 3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359025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8416" y="335819"/>
                      <a:pt x="95726" y="359024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6297" y="224788"/>
                      <a:pt x="97630" y="205579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9" name="フリーフォーム 408"/>
              <p:cNvSpPr/>
              <p:nvPr/>
            </p:nvSpPr>
            <p:spPr>
              <a:xfrm rot="2105420">
                <a:off x="4628652" y="4238881"/>
                <a:ext cx="191868" cy="7139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255896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4841" y="179471"/>
                      <a:pt x="92151" y="202676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3813" y="102210"/>
                      <a:pt x="95146" y="83001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0" name="フリーフォーム 409"/>
              <p:cNvSpPr/>
              <p:nvPr/>
            </p:nvSpPr>
            <p:spPr>
              <a:xfrm rot="161681">
                <a:off x="4742403" y="4224706"/>
                <a:ext cx="143753" cy="10370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2293 w 188452"/>
                  <a:gd name="connsiteY5" fmla="*/ 83001 h 255896"/>
                  <a:gd name="connsiteX6" fmla="*/ 21267 w 188452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9771 w 188452"/>
                  <a:gd name="connsiteY5" fmla="*/ 146535 h 255896"/>
                  <a:gd name="connsiteX6" fmla="*/ 21267 w 188452"/>
                  <a:gd name="connsiteY6" fmla="*/ 0 h 255896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79298 w 188452"/>
                  <a:gd name="connsiteY2" fmla="*/ 195459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58876 w 188452"/>
                  <a:gd name="connsiteY4" fmla="*/ 147377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78812"/>
                  <a:gd name="connsiteY0" fmla="*/ -1 h 258145"/>
                  <a:gd name="connsiteX1" fmla="*/ 0 w 178812"/>
                  <a:gd name="connsiteY1" fmla="*/ 58635 h 258145"/>
                  <a:gd name="connsiteX2" fmla="*/ 84394 w 178812"/>
                  <a:gd name="connsiteY2" fmla="*/ 215468 h 258145"/>
                  <a:gd name="connsiteX3" fmla="*/ 178812 w 178812"/>
                  <a:gd name="connsiteY3" fmla="*/ 258146 h 258145"/>
                  <a:gd name="connsiteX4" fmla="*/ 158876 w 178812"/>
                  <a:gd name="connsiteY4" fmla="*/ 147377 h 258145"/>
                  <a:gd name="connsiteX5" fmla="*/ 89771 w 178812"/>
                  <a:gd name="connsiteY5" fmla="*/ 139318 h 258145"/>
                  <a:gd name="connsiteX6" fmla="*/ 41516 w 178812"/>
                  <a:gd name="connsiteY6" fmla="*/ -1 h 25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812" h="258145">
                    <a:moveTo>
                      <a:pt x="41516" y="-1"/>
                    </a:moveTo>
                    <a:lnTo>
                      <a:pt x="0" y="58635"/>
                    </a:lnTo>
                    <a:cubicBezTo>
                      <a:pt x="27310" y="81840"/>
                      <a:pt x="57084" y="192263"/>
                      <a:pt x="84394" y="215468"/>
                    </a:cubicBezTo>
                    <a:lnTo>
                      <a:pt x="178812" y="258146"/>
                    </a:lnTo>
                    <a:lnTo>
                      <a:pt x="158876" y="147377"/>
                    </a:lnTo>
                    <a:cubicBezTo>
                      <a:pt x="110209" y="128168"/>
                      <a:pt x="138438" y="158527"/>
                      <a:pt x="89771" y="139318"/>
                    </a:cubicBezTo>
                    <a:lnTo>
                      <a:pt x="41516" y="-1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1" name="フリーフォーム 410"/>
              <p:cNvSpPr/>
              <p:nvPr/>
            </p:nvSpPr>
            <p:spPr>
              <a:xfrm rot="2946501" flipH="1">
                <a:off x="4620580" y="4145331"/>
                <a:ext cx="281098" cy="8600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5146 w 201305"/>
                  <a:gd name="connsiteY5" fmla="*/ 83001 h 359025"/>
                  <a:gd name="connsiteX6" fmla="*/ 34120 w 201305"/>
                  <a:gd name="connsiteY6" fmla="*/ 0 h 359025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7630 w 201305"/>
                  <a:gd name="connsiteY5" fmla="*/ 205579 h 359025"/>
                  <a:gd name="connsiteX6" fmla="*/ 34120 w 201305"/>
                  <a:gd name="connsiteY6" fmla="*/ 0 h 3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359025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8416" y="335819"/>
                      <a:pt x="95726" y="359024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6297" y="224788"/>
                      <a:pt x="97630" y="205579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3" name="フリーフォーム 412"/>
              <p:cNvSpPr/>
              <p:nvPr/>
            </p:nvSpPr>
            <p:spPr>
              <a:xfrm rot="17914037">
                <a:off x="4355458" y="4125553"/>
                <a:ext cx="191868" cy="7139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255896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4841" y="179471"/>
                      <a:pt x="92151" y="202676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3813" y="102210"/>
                      <a:pt x="95146" y="83001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4" name="フリーフォーム 413"/>
              <p:cNvSpPr/>
              <p:nvPr/>
            </p:nvSpPr>
            <p:spPr>
              <a:xfrm rot="18437613" flipH="1">
                <a:off x="4412486" y="4078733"/>
                <a:ext cx="230829" cy="97748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2293 w 188452"/>
                  <a:gd name="connsiteY5" fmla="*/ 83001 h 255896"/>
                  <a:gd name="connsiteX6" fmla="*/ 21267 w 188452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9771 w 188452"/>
                  <a:gd name="connsiteY5" fmla="*/ 146535 h 255896"/>
                  <a:gd name="connsiteX6" fmla="*/ 21267 w 188452"/>
                  <a:gd name="connsiteY6" fmla="*/ 0 h 255896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79298 w 188452"/>
                  <a:gd name="connsiteY2" fmla="*/ 195459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58876 w 188452"/>
                  <a:gd name="connsiteY4" fmla="*/ 147377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78812"/>
                  <a:gd name="connsiteY0" fmla="*/ -1 h 258145"/>
                  <a:gd name="connsiteX1" fmla="*/ 0 w 178812"/>
                  <a:gd name="connsiteY1" fmla="*/ 58635 h 258145"/>
                  <a:gd name="connsiteX2" fmla="*/ 84394 w 178812"/>
                  <a:gd name="connsiteY2" fmla="*/ 215468 h 258145"/>
                  <a:gd name="connsiteX3" fmla="*/ 178812 w 178812"/>
                  <a:gd name="connsiteY3" fmla="*/ 258146 h 258145"/>
                  <a:gd name="connsiteX4" fmla="*/ 158876 w 178812"/>
                  <a:gd name="connsiteY4" fmla="*/ 147377 h 258145"/>
                  <a:gd name="connsiteX5" fmla="*/ 89771 w 178812"/>
                  <a:gd name="connsiteY5" fmla="*/ 139318 h 258145"/>
                  <a:gd name="connsiteX6" fmla="*/ 41516 w 178812"/>
                  <a:gd name="connsiteY6" fmla="*/ -1 h 25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812" h="258145">
                    <a:moveTo>
                      <a:pt x="41516" y="-1"/>
                    </a:moveTo>
                    <a:lnTo>
                      <a:pt x="0" y="58635"/>
                    </a:lnTo>
                    <a:cubicBezTo>
                      <a:pt x="27310" y="81840"/>
                      <a:pt x="57084" y="192263"/>
                      <a:pt x="84394" y="215468"/>
                    </a:cubicBezTo>
                    <a:lnTo>
                      <a:pt x="178812" y="258146"/>
                    </a:lnTo>
                    <a:lnTo>
                      <a:pt x="158876" y="147377"/>
                    </a:lnTo>
                    <a:cubicBezTo>
                      <a:pt x="110209" y="128168"/>
                      <a:pt x="138438" y="158527"/>
                      <a:pt x="89771" y="139318"/>
                    </a:cubicBezTo>
                    <a:lnTo>
                      <a:pt x="41516" y="-1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5" name="フリーフォーム 414"/>
              <p:cNvSpPr/>
              <p:nvPr/>
            </p:nvSpPr>
            <p:spPr>
              <a:xfrm rot="3102667" flipH="1">
                <a:off x="4597406" y="4098636"/>
                <a:ext cx="228310" cy="90418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5146 w 201305"/>
                  <a:gd name="connsiteY5" fmla="*/ 83001 h 359025"/>
                  <a:gd name="connsiteX6" fmla="*/ 34120 w 201305"/>
                  <a:gd name="connsiteY6" fmla="*/ 0 h 359025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7630 w 201305"/>
                  <a:gd name="connsiteY5" fmla="*/ 205579 h 359025"/>
                  <a:gd name="connsiteX6" fmla="*/ 34120 w 201305"/>
                  <a:gd name="connsiteY6" fmla="*/ 0 h 3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359025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8416" y="335819"/>
                      <a:pt x="95726" y="359024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6297" y="224788"/>
                      <a:pt x="97630" y="205579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6" name="フリーフォーム 415"/>
              <p:cNvSpPr/>
              <p:nvPr/>
            </p:nvSpPr>
            <p:spPr>
              <a:xfrm rot="4192801" flipH="1">
                <a:off x="4517063" y="4094006"/>
                <a:ext cx="230829" cy="97748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2293 w 188452"/>
                  <a:gd name="connsiteY5" fmla="*/ 83001 h 255896"/>
                  <a:gd name="connsiteX6" fmla="*/ 21267 w 188452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9771 w 188452"/>
                  <a:gd name="connsiteY5" fmla="*/ 146535 h 255896"/>
                  <a:gd name="connsiteX6" fmla="*/ 21267 w 188452"/>
                  <a:gd name="connsiteY6" fmla="*/ 0 h 255896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79298 w 188452"/>
                  <a:gd name="connsiteY2" fmla="*/ 195459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58876 w 188452"/>
                  <a:gd name="connsiteY4" fmla="*/ 147377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78812"/>
                  <a:gd name="connsiteY0" fmla="*/ -1 h 258145"/>
                  <a:gd name="connsiteX1" fmla="*/ 0 w 178812"/>
                  <a:gd name="connsiteY1" fmla="*/ 58635 h 258145"/>
                  <a:gd name="connsiteX2" fmla="*/ 84394 w 178812"/>
                  <a:gd name="connsiteY2" fmla="*/ 215468 h 258145"/>
                  <a:gd name="connsiteX3" fmla="*/ 178812 w 178812"/>
                  <a:gd name="connsiteY3" fmla="*/ 258146 h 258145"/>
                  <a:gd name="connsiteX4" fmla="*/ 158876 w 178812"/>
                  <a:gd name="connsiteY4" fmla="*/ 147377 h 258145"/>
                  <a:gd name="connsiteX5" fmla="*/ 89771 w 178812"/>
                  <a:gd name="connsiteY5" fmla="*/ 139318 h 258145"/>
                  <a:gd name="connsiteX6" fmla="*/ 41516 w 178812"/>
                  <a:gd name="connsiteY6" fmla="*/ -1 h 25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812" h="258145">
                    <a:moveTo>
                      <a:pt x="41516" y="-1"/>
                    </a:moveTo>
                    <a:lnTo>
                      <a:pt x="0" y="58635"/>
                    </a:lnTo>
                    <a:cubicBezTo>
                      <a:pt x="27310" y="81840"/>
                      <a:pt x="57084" y="192263"/>
                      <a:pt x="84394" y="215468"/>
                    </a:cubicBezTo>
                    <a:lnTo>
                      <a:pt x="178812" y="258146"/>
                    </a:lnTo>
                    <a:lnTo>
                      <a:pt x="158876" y="147377"/>
                    </a:lnTo>
                    <a:cubicBezTo>
                      <a:pt x="110209" y="128168"/>
                      <a:pt x="138438" y="158527"/>
                      <a:pt x="89771" y="139318"/>
                    </a:cubicBezTo>
                    <a:lnTo>
                      <a:pt x="41516" y="-1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7" name="フリーフォーム 416"/>
              <p:cNvSpPr/>
              <p:nvPr/>
            </p:nvSpPr>
            <p:spPr>
              <a:xfrm rot="1553474">
                <a:off x="4645597" y="4043457"/>
                <a:ext cx="191868" cy="731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5146 w 201305"/>
                  <a:gd name="connsiteY5" fmla="*/ 83001 h 359025"/>
                  <a:gd name="connsiteX6" fmla="*/ 34120 w 201305"/>
                  <a:gd name="connsiteY6" fmla="*/ 0 h 359025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7630 w 201305"/>
                  <a:gd name="connsiteY5" fmla="*/ 205579 h 359025"/>
                  <a:gd name="connsiteX6" fmla="*/ 34120 w 201305"/>
                  <a:gd name="connsiteY6" fmla="*/ 0 h 3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359025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8416" y="335819"/>
                      <a:pt x="95726" y="359024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6297" y="224788"/>
                      <a:pt x="97630" y="205579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8" name="フリーフォーム 417"/>
              <p:cNvSpPr/>
              <p:nvPr/>
            </p:nvSpPr>
            <p:spPr>
              <a:xfrm rot="20122958">
                <a:off x="4358910" y="4004088"/>
                <a:ext cx="191868" cy="731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5146 w 201305"/>
                  <a:gd name="connsiteY5" fmla="*/ 83001 h 359025"/>
                  <a:gd name="connsiteX6" fmla="*/ 34120 w 201305"/>
                  <a:gd name="connsiteY6" fmla="*/ 0 h 359025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7630 w 201305"/>
                  <a:gd name="connsiteY5" fmla="*/ 205579 h 359025"/>
                  <a:gd name="connsiteX6" fmla="*/ 34120 w 201305"/>
                  <a:gd name="connsiteY6" fmla="*/ 0 h 3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359025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8416" y="335819"/>
                      <a:pt x="95726" y="359024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6297" y="224788"/>
                      <a:pt x="97630" y="205579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420" name="Google Shape;1549;p28"/>
          <p:cNvSpPr txBox="1"/>
          <p:nvPr/>
        </p:nvSpPr>
        <p:spPr>
          <a:xfrm>
            <a:off x="6675123" y="3981577"/>
            <a:ext cx="1094945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</a:rPr>
              <a:t>クヌギ</a:t>
            </a:r>
            <a:endParaRPr sz="1800" dirty="0">
              <a:solidFill>
                <a:schemeClr val="dk1"/>
              </a:solidFill>
              <a:sym typeface="Arial"/>
            </a:endParaRPr>
          </a:p>
        </p:txBody>
      </p:sp>
      <p:grpSp>
        <p:nvGrpSpPr>
          <p:cNvPr id="23" name="グループ化 22"/>
          <p:cNvGrpSpPr/>
          <p:nvPr/>
        </p:nvGrpSpPr>
        <p:grpSpPr>
          <a:xfrm>
            <a:off x="8793721" y="2749162"/>
            <a:ext cx="677765" cy="1017450"/>
            <a:chOff x="1598417" y="5221104"/>
            <a:chExt cx="441697" cy="577799"/>
          </a:xfrm>
        </p:grpSpPr>
        <p:sp>
          <p:nvSpPr>
            <p:cNvPr id="444" name="Google Shape;1342;p26"/>
            <p:cNvSpPr/>
            <p:nvPr/>
          </p:nvSpPr>
          <p:spPr>
            <a:xfrm rot="11084479" flipH="1">
              <a:off x="1620689" y="5305218"/>
              <a:ext cx="355017" cy="493685"/>
            </a:xfrm>
            <a:custGeom>
              <a:avLst/>
              <a:gdLst>
                <a:gd name="connsiteX0" fmla="*/ 0 w 498516"/>
                <a:gd name="connsiteY0" fmla="*/ 149873 h 299746"/>
                <a:gd name="connsiteX1" fmla="*/ 249258 w 498516"/>
                <a:gd name="connsiteY1" fmla="*/ 0 h 299746"/>
                <a:gd name="connsiteX2" fmla="*/ 498516 w 498516"/>
                <a:gd name="connsiteY2" fmla="*/ 149873 h 299746"/>
                <a:gd name="connsiteX3" fmla="*/ 249258 w 498516"/>
                <a:gd name="connsiteY3" fmla="*/ 299746 h 299746"/>
                <a:gd name="connsiteX4" fmla="*/ 0 w 498516"/>
                <a:gd name="connsiteY4" fmla="*/ 149873 h 299746"/>
                <a:gd name="connsiteX0" fmla="*/ 0 w 498516"/>
                <a:gd name="connsiteY0" fmla="*/ 152144 h 302017"/>
                <a:gd name="connsiteX1" fmla="*/ 249258 w 498516"/>
                <a:gd name="connsiteY1" fmla="*/ 2271 h 302017"/>
                <a:gd name="connsiteX2" fmla="*/ 498516 w 498516"/>
                <a:gd name="connsiteY2" fmla="*/ 152144 h 302017"/>
                <a:gd name="connsiteX3" fmla="*/ 249258 w 498516"/>
                <a:gd name="connsiteY3" fmla="*/ 302017 h 302017"/>
                <a:gd name="connsiteX4" fmla="*/ 0 w 498516"/>
                <a:gd name="connsiteY4" fmla="*/ 152144 h 302017"/>
                <a:gd name="connsiteX0" fmla="*/ 0 w 498516"/>
                <a:gd name="connsiteY0" fmla="*/ 151554 h 301427"/>
                <a:gd name="connsiteX1" fmla="*/ 249258 w 498516"/>
                <a:gd name="connsiteY1" fmla="*/ 1681 h 301427"/>
                <a:gd name="connsiteX2" fmla="*/ 498516 w 498516"/>
                <a:gd name="connsiteY2" fmla="*/ 151554 h 301427"/>
                <a:gd name="connsiteX3" fmla="*/ 249258 w 498516"/>
                <a:gd name="connsiteY3" fmla="*/ 301427 h 301427"/>
                <a:gd name="connsiteX4" fmla="*/ 0 w 498516"/>
                <a:gd name="connsiteY4" fmla="*/ 151554 h 301427"/>
                <a:gd name="connsiteX0" fmla="*/ 0 w 498516"/>
                <a:gd name="connsiteY0" fmla="*/ 150223 h 300096"/>
                <a:gd name="connsiteX1" fmla="*/ 249258 w 498516"/>
                <a:gd name="connsiteY1" fmla="*/ 350 h 300096"/>
                <a:gd name="connsiteX2" fmla="*/ 498516 w 498516"/>
                <a:gd name="connsiteY2" fmla="*/ 150223 h 300096"/>
                <a:gd name="connsiteX3" fmla="*/ 249258 w 498516"/>
                <a:gd name="connsiteY3" fmla="*/ 300096 h 300096"/>
                <a:gd name="connsiteX4" fmla="*/ 0 w 498516"/>
                <a:gd name="connsiteY4" fmla="*/ 150223 h 30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8516" h="300096">
                  <a:moveTo>
                    <a:pt x="0" y="150223"/>
                  </a:moveTo>
                  <a:cubicBezTo>
                    <a:pt x="0" y="67450"/>
                    <a:pt x="199510" y="-5690"/>
                    <a:pt x="249258" y="350"/>
                  </a:cubicBezTo>
                  <a:cubicBezTo>
                    <a:pt x="299006" y="6390"/>
                    <a:pt x="498516" y="67450"/>
                    <a:pt x="498516" y="150223"/>
                  </a:cubicBezTo>
                  <a:cubicBezTo>
                    <a:pt x="498516" y="232996"/>
                    <a:pt x="386919" y="300096"/>
                    <a:pt x="249258" y="300096"/>
                  </a:cubicBezTo>
                  <a:cubicBezTo>
                    <a:pt x="111597" y="300096"/>
                    <a:pt x="0" y="232996"/>
                    <a:pt x="0" y="150223"/>
                  </a:cubicBezTo>
                  <a:close/>
                </a:path>
              </a:pathLst>
            </a:custGeom>
            <a:solidFill>
              <a:srgbClr val="976F57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1342;p26"/>
            <p:cNvSpPr/>
            <p:nvPr/>
          </p:nvSpPr>
          <p:spPr>
            <a:xfrm rot="587230" flipH="1">
              <a:off x="1607731" y="5221104"/>
              <a:ext cx="432383" cy="307765"/>
            </a:xfrm>
            <a:custGeom>
              <a:avLst/>
              <a:gdLst>
                <a:gd name="connsiteX0" fmla="*/ 0 w 498516"/>
                <a:gd name="connsiteY0" fmla="*/ 149873 h 299746"/>
                <a:gd name="connsiteX1" fmla="*/ 249258 w 498516"/>
                <a:gd name="connsiteY1" fmla="*/ 0 h 299746"/>
                <a:gd name="connsiteX2" fmla="*/ 498516 w 498516"/>
                <a:gd name="connsiteY2" fmla="*/ 149873 h 299746"/>
                <a:gd name="connsiteX3" fmla="*/ 249258 w 498516"/>
                <a:gd name="connsiteY3" fmla="*/ 299746 h 299746"/>
                <a:gd name="connsiteX4" fmla="*/ 0 w 498516"/>
                <a:gd name="connsiteY4" fmla="*/ 149873 h 299746"/>
                <a:gd name="connsiteX0" fmla="*/ 0 w 498516"/>
                <a:gd name="connsiteY0" fmla="*/ 152144 h 302017"/>
                <a:gd name="connsiteX1" fmla="*/ 249258 w 498516"/>
                <a:gd name="connsiteY1" fmla="*/ 2271 h 302017"/>
                <a:gd name="connsiteX2" fmla="*/ 498516 w 498516"/>
                <a:gd name="connsiteY2" fmla="*/ 152144 h 302017"/>
                <a:gd name="connsiteX3" fmla="*/ 249258 w 498516"/>
                <a:gd name="connsiteY3" fmla="*/ 302017 h 302017"/>
                <a:gd name="connsiteX4" fmla="*/ 0 w 498516"/>
                <a:gd name="connsiteY4" fmla="*/ 152144 h 302017"/>
                <a:gd name="connsiteX0" fmla="*/ 0 w 498516"/>
                <a:gd name="connsiteY0" fmla="*/ 151554 h 301427"/>
                <a:gd name="connsiteX1" fmla="*/ 249258 w 498516"/>
                <a:gd name="connsiteY1" fmla="*/ 1681 h 301427"/>
                <a:gd name="connsiteX2" fmla="*/ 498516 w 498516"/>
                <a:gd name="connsiteY2" fmla="*/ 151554 h 301427"/>
                <a:gd name="connsiteX3" fmla="*/ 249258 w 498516"/>
                <a:gd name="connsiteY3" fmla="*/ 301427 h 301427"/>
                <a:gd name="connsiteX4" fmla="*/ 0 w 498516"/>
                <a:gd name="connsiteY4" fmla="*/ 151554 h 301427"/>
                <a:gd name="connsiteX0" fmla="*/ 8744 w 516004"/>
                <a:gd name="connsiteY0" fmla="*/ 151554 h 306337"/>
                <a:gd name="connsiteX1" fmla="*/ 258002 w 516004"/>
                <a:gd name="connsiteY1" fmla="*/ 1681 h 306337"/>
                <a:gd name="connsiteX2" fmla="*/ 507260 w 516004"/>
                <a:gd name="connsiteY2" fmla="*/ 151554 h 306337"/>
                <a:gd name="connsiteX3" fmla="*/ 258002 w 516004"/>
                <a:gd name="connsiteY3" fmla="*/ 301427 h 306337"/>
                <a:gd name="connsiteX4" fmla="*/ 8744 w 516004"/>
                <a:gd name="connsiteY4" fmla="*/ 151554 h 306337"/>
                <a:gd name="connsiteX0" fmla="*/ 13291 w 517571"/>
                <a:gd name="connsiteY0" fmla="*/ 151094 h 284059"/>
                <a:gd name="connsiteX1" fmla="*/ 262549 w 517571"/>
                <a:gd name="connsiteY1" fmla="*/ 1221 h 284059"/>
                <a:gd name="connsiteX2" fmla="*/ 511807 w 517571"/>
                <a:gd name="connsiteY2" fmla="*/ 151094 h 284059"/>
                <a:gd name="connsiteX3" fmla="*/ 249559 w 517571"/>
                <a:gd name="connsiteY3" fmla="*/ 278017 h 284059"/>
                <a:gd name="connsiteX4" fmla="*/ 13291 w 517571"/>
                <a:gd name="connsiteY4" fmla="*/ 151094 h 284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571" h="284059">
                  <a:moveTo>
                    <a:pt x="13291" y="151094"/>
                  </a:moveTo>
                  <a:cubicBezTo>
                    <a:pt x="15456" y="104962"/>
                    <a:pt x="241643" y="-13261"/>
                    <a:pt x="262549" y="1221"/>
                  </a:cubicBezTo>
                  <a:cubicBezTo>
                    <a:pt x="283455" y="15703"/>
                    <a:pt x="511807" y="68321"/>
                    <a:pt x="511807" y="151094"/>
                  </a:cubicBezTo>
                  <a:cubicBezTo>
                    <a:pt x="511807" y="233867"/>
                    <a:pt x="579689" y="305711"/>
                    <a:pt x="249559" y="278017"/>
                  </a:cubicBezTo>
                  <a:cubicBezTo>
                    <a:pt x="-80571" y="250323"/>
                    <a:pt x="11126" y="197226"/>
                    <a:pt x="13291" y="151094"/>
                  </a:cubicBezTo>
                  <a:close/>
                </a:path>
              </a:pathLst>
            </a:custGeom>
            <a:solidFill>
              <a:srgbClr val="CDBAB3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" name="フリーフォーム 457"/>
            <p:cNvSpPr/>
            <p:nvPr/>
          </p:nvSpPr>
          <p:spPr>
            <a:xfrm rot="16200000" flipH="1">
              <a:off x="1811292" y="5163493"/>
              <a:ext cx="45980" cy="209816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  <a:gd name="connsiteX0" fmla="*/ 34120 w 201304"/>
                <a:gd name="connsiteY0" fmla="*/ 0 h 255896"/>
                <a:gd name="connsiteX1" fmla="*/ 0 w 201304"/>
                <a:gd name="connsiteY1" fmla="*/ 78475 h 255896"/>
                <a:gd name="connsiteX2" fmla="*/ 201305 w 201304"/>
                <a:gd name="connsiteY2" fmla="*/ 255896 h 255896"/>
                <a:gd name="connsiteX3" fmla="*/ 188044 w 201304"/>
                <a:gd name="connsiteY3" fmla="*/ 151844 h 255896"/>
                <a:gd name="connsiteX4" fmla="*/ 34120 w 201304"/>
                <a:gd name="connsiteY4" fmla="*/ 0 h 255896"/>
                <a:gd name="connsiteX0" fmla="*/ -2 w 225214"/>
                <a:gd name="connsiteY0" fmla="*/ 0 h 245165"/>
                <a:gd name="connsiteX1" fmla="*/ 23910 w 225214"/>
                <a:gd name="connsiteY1" fmla="*/ 67744 h 245165"/>
                <a:gd name="connsiteX2" fmla="*/ 225215 w 225214"/>
                <a:gd name="connsiteY2" fmla="*/ 245165 h 245165"/>
                <a:gd name="connsiteX3" fmla="*/ 211954 w 225214"/>
                <a:gd name="connsiteY3" fmla="*/ 141113 h 245165"/>
                <a:gd name="connsiteX4" fmla="*/ -2 w 225214"/>
                <a:gd name="connsiteY4" fmla="*/ 0 h 245165"/>
                <a:gd name="connsiteX0" fmla="*/ -2 w 211954"/>
                <a:gd name="connsiteY0" fmla="*/ 0 h 196940"/>
                <a:gd name="connsiteX1" fmla="*/ 23910 w 211954"/>
                <a:gd name="connsiteY1" fmla="*/ 67744 h 196940"/>
                <a:gd name="connsiteX2" fmla="*/ 108623 w 211954"/>
                <a:gd name="connsiteY2" fmla="*/ 196940 h 196940"/>
                <a:gd name="connsiteX3" fmla="*/ 211954 w 211954"/>
                <a:gd name="connsiteY3" fmla="*/ 141113 h 196940"/>
                <a:gd name="connsiteX4" fmla="*/ -2 w 211954"/>
                <a:gd name="connsiteY4" fmla="*/ 0 h 196940"/>
                <a:gd name="connsiteX0" fmla="*/ -2 w 169633"/>
                <a:gd name="connsiteY0" fmla="*/ 0 h 196940"/>
                <a:gd name="connsiteX1" fmla="*/ 23910 w 169633"/>
                <a:gd name="connsiteY1" fmla="*/ 67744 h 196940"/>
                <a:gd name="connsiteX2" fmla="*/ 108623 w 169633"/>
                <a:gd name="connsiteY2" fmla="*/ 196940 h 196940"/>
                <a:gd name="connsiteX3" fmla="*/ 169635 w 169633"/>
                <a:gd name="connsiteY3" fmla="*/ 115792 h 196940"/>
                <a:gd name="connsiteX4" fmla="*/ -2 w 169633"/>
                <a:gd name="connsiteY4" fmla="*/ 0 h 196940"/>
                <a:gd name="connsiteX0" fmla="*/ 11313 w 180948"/>
                <a:gd name="connsiteY0" fmla="*/ 0 h 196940"/>
                <a:gd name="connsiteX1" fmla="*/ 1 w 180948"/>
                <a:gd name="connsiteY1" fmla="*/ 84144 h 196940"/>
                <a:gd name="connsiteX2" fmla="*/ 119938 w 180948"/>
                <a:gd name="connsiteY2" fmla="*/ 196940 h 196940"/>
                <a:gd name="connsiteX3" fmla="*/ 180950 w 180948"/>
                <a:gd name="connsiteY3" fmla="*/ 115792 h 196940"/>
                <a:gd name="connsiteX4" fmla="*/ 11313 w 180948"/>
                <a:gd name="connsiteY4" fmla="*/ 0 h 196940"/>
                <a:gd name="connsiteX0" fmla="*/ 11313 w 227884"/>
                <a:gd name="connsiteY0" fmla="*/ 0 h 196940"/>
                <a:gd name="connsiteX1" fmla="*/ 1 w 227884"/>
                <a:gd name="connsiteY1" fmla="*/ 84144 h 196940"/>
                <a:gd name="connsiteX2" fmla="*/ 119938 w 227884"/>
                <a:gd name="connsiteY2" fmla="*/ 196940 h 196940"/>
                <a:gd name="connsiteX3" fmla="*/ 227884 w 227884"/>
                <a:gd name="connsiteY3" fmla="*/ 111183 h 196940"/>
                <a:gd name="connsiteX4" fmla="*/ 11313 w 227884"/>
                <a:gd name="connsiteY4" fmla="*/ 0 h 196940"/>
                <a:gd name="connsiteX0" fmla="*/ -2 w 216569"/>
                <a:gd name="connsiteY0" fmla="*/ 0 h 196940"/>
                <a:gd name="connsiteX1" fmla="*/ 51242 w 216569"/>
                <a:gd name="connsiteY1" fmla="*/ 95256 h 196940"/>
                <a:gd name="connsiteX2" fmla="*/ 108623 w 216569"/>
                <a:gd name="connsiteY2" fmla="*/ 196940 h 196940"/>
                <a:gd name="connsiteX3" fmla="*/ 216569 w 216569"/>
                <a:gd name="connsiteY3" fmla="*/ 111183 h 196940"/>
                <a:gd name="connsiteX4" fmla="*/ -2 w 216569"/>
                <a:gd name="connsiteY4" fmla="*/ 0 h 196940"/>
                <a:gd name="connsiteX0" fmla="*/ -2 w 216569"/>
                <a:gd name="connsiteY0" fmla="*/ 0 h 196940"/>
                <a:gd name="connsiteX1" fmla="*/ 14755 w 216569"/>
                <a:gd name="connsiteY1" fmla="*/ 137288 h 196940"/>
                <a:gd name="connsiteX2" fmla="*/ 108623 w 216569"/>
                <a:gd name="connsiteY2" fmla="*/ 196940 h 196940"/>
                <a:gd name="connsiteX3" fmla="*/ 216569 w 216569"/>
                <a:gd name="connsiteY3" fmla="*/ 111183 h 196940"/>
                <a:gd name="connsiteX4" fmla="*/ -2 w 216569"/>
                <a:gd name="connsiteY4" fmla="*/ 0 h 196940"/>
                <a:gd name="connsiteX0" fmla="*/ -2 w 169081"/>
                <a:gd name="connsiteY0" fmla="*/ 0 h 196940"/>
                <a:gd name="connsiteX1" fmla="*/ 14755 w 169081"/>
                <a:gd name="connsiteY1" fmla="*/ 137288 h 196940"/>
                <a:gd name="connsiteX2" fmla="*/ 108623 w 169081"/>
                <a:gd name="connsiteY2" fmla="*/ 196940 h 196940"/>
                <a:gd name="connsiteX3" fmla="*/ 169080 w 169081"/>
                <a:gd name="connsiteY3" fmla="*/ 65280 h 196940"/>
                <a:gd name="connsiteX4" fmla="*/ -2 w 169081"/>
                <a:gd name="connsiteY4" fmla="*/ 0 h 196940"/>
                <a:gd name="connsiteX0" fmla="*/ 21054 w 190137"/>
                <a:gd name="connsiteY0" fmla="*/ 0 h 196940"/>
                <a:gd name="connsiteX1" fmla="*/ 1 w 190137"/>
                <a:gd name="connsiteY1" fmla="*/ 132477 h 196940"/>
                <a:gd name="connsiteX2" fmla="*/ 129679 w 190137"/>
                <a:gd name="connsiteY2" fmla="*/ 196940 h 196940"/>
                <a:gd name="connsiteX3" fmla="*/ 190136 w 190137"/>
                <a:gd name="connsiteY3" fmla="*/ 65280 h 196940"/>
                <a:gd name="connsiteX4" fmla="*/ 21054 w 190137"/>
                <a:gd name="connsiteY4" fmla="*/ 0 h 196940"/>
                <a:gd name="connsiteX0" fmla="*/ 21054 w 274270"/>
                <a:gd name="connsiteY0" fmla="*/ 0 h 132477"/>
                <a:gd name="connsiteX1" fmla="*/ 1 w 274270"/>
                <a:gd name="connsiteY1" fmla="*/ 132477 h 132477"/>
                <a:gd name="connsiteX2" fmla="*/ 274269 w 274270"/>
                <a:gd name="connsiteY2" fmla="*/ 122497 h 132477"/>
                <a:gd name="connsiteX3" fmla="*/ 190136 w 274270"/>
                <a:gd name="connsiteY3" fmla="*/ 65280 h 132477"/>
                <a:gd name="connsiteX4" fmla="*/ 21054 w 274270"/>
                <a:gd name="connsiteY4" fmla="*/ 0 h 132477"/>
                <a:gd name="connsiteX0" fmla="*/ -2 w 253214"/>
                <a:gd name="connsiteY0" fmla="*/ 0 h 183819"/>
                <a:gd name="connsiteX1" fmla="*/ 30141 w 253214"/>
                <a:gd name="connsiteY1" fmla="*/ 183819 h 183819"/>
                <a:gd name="connsiteX2" fmla="*/ 253213 w 253214"/>
                <a:gd name="connsiteY2" fmla="*/ 122497 h 183819"/>
                <a:gd name="connsiteX3" fmla="*/ 169080 w 253214"/>
                <a:gd name="connsiteY3" fmla="*/ 65280 h 183819"/>
                <a:gd name="connsiteX4" fmla="*/ -2 w 253214"/>
                <a:gd name="connsiteY4" fmla="*/ 0 h 183819"/>
                <a:gd name="connsiteX0" fmla="*/ -2 w 253214"/>
                <a:gd name="connsiteY0" fmla="*/ 0 h 202749"/>
                <a:gd name="connsiteX1" fmla="*/ 189441 w 253214"/>
                <a:gd name="connsiteY1" fmla="*/ 202749 h 202749"/>
                <a:gd name="connsiteX2" fmla="*/ 253213 w 253214"/>
                <a:gd name="connsiteY2" fmla="*/ 122497 h 202749"/>
                <a:gd name="connsiteX3" fmla="*/ 169080 w 253214"/>
                <a:gd name="connsiteY3" fmla="*/ 65280 h 202749"/>
                <a:gd name="connsiteX4" fmla="*/ -2 w 253214"/>
                <a:gd name="connsiteY4" fmla="*/ 0 h 202749"/>
                <a:gd name="connsiteX0" fmla="*/ -2 w 227237"/>
                <a:gd name="connsiteY0" fmla="*/ 0 h 202749"/>
                <a:gd name="connsiteX1" fmla="*/ 189441 w 227237"/>
                <a:gd name="connsiteY1" fmla="*/ 202749 h 202749"/>
                <a:gd name="connsiteX2" fmla="*/ 227235 w 227237"/>
                <a:gd name="connsiteY2" fmla="*/ 156060 h 202749"/>
                <a:gd name="connsiteX3" fmla="*/ 169080 w 227237"/>
                <a:gd name="connsiteY3" fmla="*/ 65280 h 202749"/>
                <a:gd name="connsiteX4" fmla="*/ -2 w 227237"/>
                <a:gd name="connsiteY4" fmla="*/ 0 h 202749"/>
                <a:gd name="connsiteX0" fmla="*/ -2 w 227237"/>
                <a:gd name="connsiteY0" fmla="*/ 0 h 202749"/>
                <a:gd name="connsiteX1" fmla="*/ 106378 w 227237"/>
                <a:gd name="connsiteY1" fmla="*/ 119701 h 202749"/>
                <a:gd name="connsiteX2" fmla="*/ 189441 w 227237"/>
                <a:gd name="connsiteY2" fmla="*/ 202749 h 202749"/>
                <a:gd name="connsiteX3" fmla="*/ 227235 w 227237"/>
                <a:gd name="connsiteY3" fmla="*/ 156060 h 202749"/>
                <a:gd name="connsiteX4" fmla="*/ 169080 w 227237"/>
                <a:gd name="connsiteY4" fmla="*/ 65280 h 202749"/>
                <a:gd name="connsiteX5" fmla="*/ -2 w 227237"/>
                <a:gd name="connsiteY5" fmla="*/ 0 h 202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7237" h="202749">
                  <a:moveTo>
                    <a:pt x="-2" y="0"/>
                  </a:moveTo>
                  <a:cubicBezTo>
                    <a:pt x="25174" y="32755"/>
                    <a:pt x="81202" y="86946"/>
                    <a:pt x="106378" y="119701"/>
                  </a:cubicBezTo>
                  <a:lnTo>
                    <a:pt x="189441" y="202749"/>
                  </a:lnTo>
                  <a:lnTo>
                    <a:pt x="227235" y="156060"/>
                  </a:lnTo>
                  <a:lnTo>
                    <a:pt x="169080" y="65280"/>
                  </a:lnTo>
                  <a:lnTo>
                    <a:pt x="-2" y="0"/>
                  </a:lnTo>
                  <a:close/>
                </a:path>
              </a:pathLst>
            </a:custGeom>
            <a:solidFill>
              <a:srgbClr val="4131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1" name="フリーフォーム 460"/>
            <p:cNvSpPr/>
            <p:nvPr/>
          </p:nvSpPr>
          <p:spPr>
            <a:xfrm rot="15992966" flipH="1">
              <a:off x="1775137" y="5167783"/>
              <a:ext cx="97571" cy="299013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  <a:gd name="connsiteX0" fmla="*/ 34120 w 201304"/>
                <a:gd name="connsiteY0" fmla="*/ 0 h 255896"/>
                <a:gd name="connsiteX1" fmla="*/ 0 w 201304"/>
                <a:gd name="connsiteY1" fmla="*/ 78475 h 255896"/>
                <a:gd name="connsiteX2" fmla="*/ 201305 w 201304"/>
                <a:gd name="connsiteY2" fmla="*/ 255896 h 255896"/>
                <a:gd name="connsiteX3" fmla="*/ 188044 w 201304"/>
                <a:gd name="connsiteY3" fmla="*/ 151844 h 255896"/>
                <a:gd name="connsiteX4" fmla="*/ 34120 w 201304"/>
                <a:gd name="connsiteY4" fmla="*/ 0 h 255896"/>
                <a:gd name="connsiteX0" fmla="*/ -2 w 225214"/>
                <a:gd name="connsiteY0" fmla="*/ 0 h 245165"/>
                <a:gd name="connsiteX1" fmla="*/ 23910 w 225214"/>
                <a:gd name="connsiteY1" fmla="*/ 67744 h 245165"/>
                <a:gd name="connsiteX2" fmla="*/ 225215 w 225214"/>
                <a:gd name="connsiteY2" fmla="*/ 245165 h 245165"/>
                <a:gd name="connsiteX3" fmla="*/ 211954 w 225214"/>
                <a:gd name="connsiteY3" fmla="*/ 141113 h 245165"/>
                <a:gd name="connsiteX4" fmla="*/ -2 w 225214"/>
                <a:gd name="connsiteY4" fmla="*/ 0 h 245165"/>
                <a:gd name="connsiteX0" fmla="*/ -2 w 211954"/>
                <a:gd name="connsiteY0" fmla="*/ 0 h 196940"/>
                <a:gd name="connsiteX1" fmla="*/ 23910 w 211954"/>
                <a:gd name="connsiteY1" fmla="*/ 67744 h 196940"/>
                <a:gd name="connsiteX2" fmla="*/ 108623 w 211954"/>
                <a:gd name="connsiteY2" fmla="*/ 196940 h 196940"/>
                <a:gd name="connsiteX3" fmla="*/ 211954 w 211954"/>
                <a:gd name="connsiteY3" fmla="*/ 141113 h 196940"/>
                <a:gd name="connsiteX4" fmla="*/ -2 w 211954"/>
                <a:gd name="connsiteY4" fmla="*/ 0 h 196940"/>
                <a:gd name="connsiteX0" fmla="*/ -2 w 169633"/>
                <a:gd name="connsiteY0" fmla="*/ 0 h 196940"/>
                <a:gd name="connsiteX1" fmla="*/ 23910 w 169633"/>
                <a:gd name="connsiteY1" fmla="*/ 67744 h 196940"/>
                <a:gd name="connsiteX2" fmla="*/ 108623 w 169633"/>
                <a:gd name="connsiteY2" fmla="*/ 196940 h 196940"/>
                <a:gd name="connsiteX3" fmla="*/ 169635 w 169633"/>
                <a:gd name="connsiteY3" fmla="*/ 115792 h 196940"/>
                <a:gd name="connsiteX4" fmla="*/ -2 w 169633"/>
                <a:gd name="connsiteY4" fmla="*/ 0 h 196940"/>
                <a:gd name="connsiteX0" fmla="*/ 11313 w 180948"/>
                <a:gd name="connsiteY0" fmla="*/ 0 h 196940"/>
                <a:gd name="connsiteX1" fmla="*/ 1 w 180948"/>
                <a:gd name="connsiteY1" fmla="*/ 84144 h 196940"/>
                <a:gd name="connsiteX2" fmla="*/ 119938 w 180948"/>
                <a:gd name="connsiteY2" fmla="*/ 196940 h 196940"/>
                <a:gd name="connsiteX3" fmla="*/ 180950 w 180948"/>
                <a:gd name="connsiteY3" fmla="*/ 115792 h 196940"/>
                <a:gd name="connsiteX4" fmla="*/ 11313 w 180948"/>
                <a:gd name="connsiteY4" fmla="*/ 0 h 196940"/>
                <a:gd name="connsiteX0" fmla="*/ 11313 w 227884"/>
                <a:gd name="connsiteY0" fmla="*/ 0 h 196940"/>
                <a:gd name="connsiteX1" fmla="*/ 1 w 227884"/>
                <a:gd name="connsiteY1" fmla="*/ 84144 h 196940"/>
                <a:gd name="connsiteX2" fmla="*/ 119938 w 227884"/>
                <a:gd name="connsiteY2" fmla="*/ 196940 h 196940"/>
                <a:gd name="connsiteX3" fmla="*/ 227884 w 227884"/>
                <a:gd name="connsiteY3" fmla="*/ 111183 h 196940"/>
                <a:gd name="connsiteX4" fmla="*/ 11313 w 227884"/>
                <a:gd name="connsiteY4" fmla="*/ 0 h 196940"/>
                <a:gd name="connsiteX0" fmla="*/ -2 w 216569"/>
                <a:gd name="connsiteY0" fmla="*/ 0 h 196940"/>
                <a:gd name="connsiteX1" fmla="*/ 51242 w 216569"/>
                <a:gd name="connsiteY1" fmla="*/ 95256 h 196940"/>
                <a:gd name="connsiteX2" fmla="*/ 108623 w 216569"/>
                <a:gd name="connsiteY2" fmla="*/ 196940 h 196940"/>
                <a:gd name="connsiteX3" fmla="*/ 216569 w 216569"/>
                <a:gd name="connsiteY3" fmla="*/ 111183 h 196940"/>
                <a:gd name="connsiteX4" fmla="*/ -2 w 216569"/>
                <a:gd name="connsiteY4" fmla="*/ 0 h 196940"/>
                <a:gd name="connsiteX0" fmla="*/ -2 w 216569"/>
                <a:gd name="connsiteY0" fmla="*/ 0 h 196940"/>
                <a:gd name="connsiteX1" fmla="*/ 14755 w 216569"/>
                <a:gd name="connsiteY1" fmla="*/ 137288 h 196940"/>
                <a:gd name="connsiteX2" fmla="*/ 108623 w 216569"/>
                <a:gd name="connsiteY2" fmla="*/ 196940 h 196940"/>
                <a:gd name="connsiteX3" fmla="*/ 216569 w 216569"/>
                <a:gd name="connsiteY3" fmla="*/ 111183 h 196940"/>
                <a:gd name="connsiteX4" fmla="*/ -2 w 216569"/>
                <a:gd name="connsiteY4" fmla="*/ 0 h 196940"/>
                <a:gd name="connsiteX0" fmla="*/ -2 w 169081"/>
                <a:gd name="connsiteY0" fmla="*/ 0 h 196940"/>
                <a:gd name="connsiteX1" fmla="*/ 14755 w 169081"/>
                <a:gd name="connsiteY1" fmla="*/ 137288 h 196940"/>
                <a:gd name="connsiteX2" fmla="*/ 108623 w 169081"/>
                <a:gd name="connsiteY2" fmla="*/ 196940 h 196940"/>
                <a:gd name="connsiteX3" fmla="*/ 169080 w 169081"/>
                <a:gd name="connsiteY3" fmla="*/ 65280 h 196940"/>
                <a:gd name="connsiteX4" fmla="*/ -2 w 169081"/>
                <a:gd name="connsiteY4" fmla="*/ 0 h 196940"/>
                <a:gd name="connsiteX0" fmla="*/ 21054 w 190137"/>
                <a:gd name="connsiteY0" fmla="*/ 0 h 196940"/>
                <a:gd name="connsiteX1" fmla="*/ 1 w 190137"/>
                <a:gd name="connsiteY1" fmla="*/ 132477 h 196940"/>
                <a:gd name="connsiteX2" fmla="*/ 129679 w 190137"/>
                <a:gd name="connsiteY2" fmla="*/ 196940 h 196940"/>
                <a:gd name="connsiteX3" fmla="*/ 190136 w 190137"/>
                <a:gd name="connsiteY3" fmla="*/ 65280 h 196940"/>
                <a:gd name="connsiteX4" fmla="*/ 21054 w 190137"/>
                <a:gd name="connsiteY4" fmla="*/ 0 h 196940"/>
                <a:gd name="connsiteX0" fmla="*/ 21054 w 274270"/>
                <a:gd name="connsiteY0" fmla="*/ 0 h 132477"/>
                <a:gd name="connsiteX1" fmla="*/ 1 w 274270"/>
                <a:gd name="connsiteY1" fmla="*/ 132477 h 132477"/>
                <a:gd name="connsiteX2" fmla="*/ 274269 w 274270"/>
                <a:gd name="connsiteY2" fmla="*/ 122497 h 132477"/>
                <a:gd name="connsiteX3" fmla="*/ 190136 w 274270"/>
                <a:gd name="connsiteY3" fmla="*/ 65280 h 132477"/>
                <a:gd name="connsiteX4" fmla="*/ 21054 w 274270"/>
                <a:gd name="connsiteY4" fmla="*/ 0 h 132477"/>
                <a:gd name="connsiteX0" fmla="*/ -2 w 253214"/>
                <a:gd name="connsiteY0" fmla="*/ 0 h 183819"/>
                <a:gd name="connsiteX1" fmla="*/ 30141 w 253214"/>
                <a:gd name="connsiteY1" fmla="*/ 183819 h 183819"/>
                <a:gd name="connsiteX2" fmla="*/ 253213 w 253214"/>
                <a:gd name="connsiteY2" fmla="*/ 122497 h 183819"/>
                <a:gd name="connsiteX3" fmla="*/ 169080 w 253214"/>
                <a:gd name="connsiteY3" fmla="*/ 65280 h 183819"/>
                <a:gd name="connsiteX4" fmla="*/ -2 w 253214"/>
                <a:gd name="connsiteY4" fmla="*/ 0 h 183819"/>
                <a:gd name="connsiteX0" fmla="*/ -2 w 253214"/>
                <a:gd name="connsiteY0" fmla="*/ 0 h 202749"/>
                <a:gd name="connsiteX1" fmla="*/ 189441 w 253214"/>
                <a:gd name="connsiteY1" fmla="*/ 202749 h 202749"/>
                <a:gd name="connsiteX2" fmla="*/ 253213 w 253214"/>
                <a:gd name="connsiteY2" fmla="*/ 122497 h 202749"/>
                <a:gd name="connsiteX3" fmla="*/ 169080 w 253214"/>
                <a:gd name="connsiteY3" fmla="*/ 65280 h 202749"/>
                <a:gd name="connsiteX4" fmla="*/ -2 w 253214"/>
                <a:gd name="connsiteY4" fmla="*/ 0 h 202749"/>
                <a:gd name="connsiteX0" fmla="*/ -2 w 227237"/>
                <a:gd name="connsiteY0" fmla="*/ 0 h 202749"/>
                <a:gd name="connsiteX1" fmla="*/ 189441 w 227237"/>
                <a:gd name="connsiteY1" fmla="*/ 202749 h 202749"/>
                <a:gd name="connsiteX2" fmla="*/ 227235 w 227237"/>
                <a:gd name="connsiteY2" fmla="*/ 156060 h 202749"/>
                <a:gd name="connsiteX3" fmla="*/ 169080 w 227237"/>
                <a:gd name="connsiteY3" fmla="*/ 65280 h 202749"/>
                <a:gd name="connsiteX4" fmla="*/ -2 w 227237"/>
                <a:gd name="connsiteY4" fmla="*/ 0 h 202749"/>
                <a:gd name="connsiteX0" fmla="*/ -2 w 227237"/>
                <a:gd name="connsiteY0" fmla="*/ 0 h 202749"/>
                <a:gd name="connsiteX1" fmla="*/ 106378 w 227237"/>
                <a:gd name="connsiteY1" fmla="*/ 119701 h 202749"/>
                <a:gd name="connsiteX2" fmla="*/ 189441 w 227237"/>
                <a:gd name="connsiteY2" fmla="*/ 202749 h 202749"/>
                <a:gd name="connsiteX3" fmla="*/ 227235 w 227237"/>
                <a:gd name="connsiteY3" fmla="*/ 156060 h 202749"/>
                <a:gd name="connsiteX4" fmla="*/ 169080 w 227237"/>
                <a:gd name="connsiteY4" fmla="*/ 65280 h 202749"/>
                <a:gd name="connsiteX5" fmla="*/ -2 w 227237"/>
                <a:gd name="connsiteY5" fmla="*/ 0 h 202749"/>
                <a:gd name="connsiteX0" fmla="*/ 2 w 227237"/>
                <a:gd name="connsiteY0" fmla="*/ 0 h 202749"/>
                <a:gd name="connsiteX1" fmla="*/ 168597 w 227237"/>
                <a:gd name="connsiteY1" fmla="*/ 118569 h 202749"/>
                <a:gd name="connsiteX2" fmla="*/ 189445 w 227237"/>
                <a:gd name="connsiteY2" fmla="*/ 202749 h 202749"/>
                <a:gd name="connsiteX3" fmla="*/ 227239 w 227237"/>
                <a:gd name="connsiteY3" fmla="*/ 156060 h 202749"/>
                <a:gd name="connsiteX4" fmla="*/ 169084 w 227237"/>
                <a:gd name="connsiteY4" fmla="*/ 65280 h 202749"/>
                <a:gd name="connsiteX5" fmla="*/ 2 w 227237"/>
                <a:gd name="connsiteY5" fmla="*/ 0 h 202749"/>
                <a:gd name="connsiteX0" fmla="*/ -2 w 267430"/>
                <a:gd name="connsiteY0" fmla="*/ 0 h 202749"/>
                <a:gd name="connsiteX1" fmla="*/ 168593 w 267430"/>
                <a:gd name="connsiteY1" fmla="*/ 118569 h 202749"/>
                <a:gd name="connsiteX2" fmla="*/ 189441 w 267430"/>
                <a:gd name="connsiteY2" fmla="*/ 202749 h 202749"/>
                <a:gd name="connsiteX3" fmla="*/ 267428 w 267430"/>
                <a:gd name="connsiteY3" fmla="*/ 159311 h 202749"/>
                <a:gd name="connsiteX4" fmla="*/ 169080 w 267430"/>
                <a:gd name="connsiteY4" fmla="*/ 65280 h 202749"/>
                <a:gd name="connsiteX5" fmla="*/ -2 w 267430"/>
                <a:gd name="connsiteY5" fmla="*/ 0 h 202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7430" h="202749">
                  <a:moveTo>
                    <a:pt x="-2" y="0"/>
                  </a:moveTo>
                  <a:cubicBezTo>
                    <a:pt x="25174" y="32755"/>
                    <a:pt x="143417" y="85814"/>
                    <a:pt x="168593" y="118569"/>
                  </a:cubicBezTo>
                  <a:lnTo>
                    <a:pt x="189441" y="202749"/>
                  </a:lnTo>
                  <a:lnTo>
                    <a:pt x="267428" y="159311"/>
                  </a:lnTo>
                  <a:lnTo>
                    <a:pt x="169080" y="65280"/>
                  </a:lnTo>
                  <a:lnTo>
                    <a:pt x="-2" y="0"/>
                  </a:lnTo>
                  <a:close/>
                </a:path>
              </a:pathLst>
            </a:custGeom>
            <a:solidFill>
              <a:srgbClr val="4131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2" name="フリーフォーム 461"/>
            <p:cNvSpPr/>
            <p:nvPr/>
          </p:nvSpPr>
          <p:spPr>
            <a:xfrm rot="16200000" flipH="1">
              <a:off x="1775748" y="5175881"/>
              <a:ext cx="77835" cy="398208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  <a:gd name="connsiteX0" fmla="*/ 34120 w 201304"/>
                <a:gd name="connsiteY0" fmla="*/ 0 h 255896"/>
                <a:gd name="connsiteX1" fmla="*/ 0 w 201304"/>
                <a:gd name="connsiteY1" fmla="*/ 78475 h 255896"/>
                <a:gd name="connsiteX2" fmla="*/ 201305 w 201304"/>
                <a:gd name="connsiteY2" fmla="*/ 255896 h 255896"/>
                <a:gd name="connsiteX3" fmla="*/ 188044 w 201304"/>
                <a:gd name="connsiteY3" fmla="*/ 151844 h 255896"/>
                <a:gd name="connsiteX4" fmla="*/ 34120 w 201304"/>
                <a:gd name="connsiteY4" fmla="*/ 0 h 255896"/>
                <a:gd name="connsiteX0" fmla="*/ -2 w 225214"/>
                <a:gd name="connsiteY0" fmla="*/ 0 h 245165"/>
                <a:gd name="connsiteX1" fmla="*/ 23910 w 225214"/>
                <a:gd name="connsiteY1" fmla="*/ 67744 h 245165"/>
                <a:gd name="connsiteX2" fmla="*/ 225215 w 225214"/>
                <a:gd name="connsiteY2" fmla="*/ 245165 h 245165"/>
                <a:gd name="connsiteX3" fmla="*/ 211954 w 225214"/>
                <a:gd name="connsiteY3" fmla="*/ 141113 h 245165"/>
                <a:gd name="connsiteX4" fmla="*/ -2 w 225214"/>
                <a:gd name="connsiteY4" fmla="*/ 0 h 245165"/>
                <a:gd name="connsiteX0" fmla="*/ -2 w 211954"/>
                <a:gd name="connsiteY0" fmla="*/ 0 h 196940"/>
                <a:gd name="connsiteX1" fmla="*/ 23910 w 211954"/>
                <a:gd name="connsiteY1" fmla="*/ 67744 h 196940"/>
                <a:gd name="connsiteX2" fmla="*/ 108623 w 211954"/>
                <a:gd name="connsiteY2" fmla="*/ 196940 h 196940"/>
                <a:gd name="connsiteX3" fmla="*/ 211954 w 211954"/>
                <a:gd name="connsiteY3" fmla="*/ 141113 h 196940"/>
                <a:gd name="connsiteX4" fmla="*/ -2 w 211954"/>
                <a:gd name="connsiteY4" fmla="*/ 0 h 196940"/>
                <a:gd name="connsiteX0" fmla="*/ -2 w 169633"/>
                <a:gd name="connsiteY0" fmla="*/ 0 h 196940"/>
                <a:gd name="connsiteX1" fmla="*/ 23910 w 169633"/>
                <a:gd name="connsiteY1" fmla="*/ 67744 h 196940"/>
                <a:gd name="connsiteX2" fmla="*/ 108623 w 169633"/>
                <a:gd name="connsiteY2" fmla="*/ 196940 h 196940"/>
                <a:gd name="connsiteX3" fmla="*/ 169635 w 169633"/>
                <a:gd name="connsiteY3" fmla="*/ 115792 h 196940"/>
                <a:gd name="connsiteX4" fmla="*/ -2 w 169633"/>
                <a:gd name="connsiteY4" fmla="*/ 0 h 196940"/>
                <a:gd name="connsiteX0" fmla="*/ 11313 w 180948"/>
                <a:gd name="connsiteY0" fmla="*/ 0 h 196940"/>
                <a:gd name="connsiteX1" fmla="*/ 1 w 180948"/>
                <a:gd name="connsiteY1" fmla="*/ 84144 h 196940"/>
                <a:gd name="connsiteX2" fmla="*/ 119938 w 180948"/>
                <a:gd name="connsiteY2" fmla="*/ 196940 h 196940"/>
                <a:gd name="connsiteX3" fmla="*/ 180950 w 180948"/>
                <a:gd name="connsiteY3" fmla="*/ 115792 h 196940"/>
                <a:gd name="connsiteX4" fmla="*/ 11313 w 180948"/>
                <a:gd name="connsiteY4" fmla="*/ 0 h 196940"/>
                <a:gd name="connsiteX0" fmla="*/ 11313 w 227884"/>
                <a:gd name="connsiteY0" fmla="*/ 0 h 196940"/>
                <a:gd name="connsiteX1" fmla="*/ 1 w 227884"/>
                <a:gd name="connsiteY1" fmla="*/ 84144 h 196940"/>
                <a:gd name="connsiteX2" fmla="*/ 119938 w 227884"/>
                <a:gd name="connsiteY2" fmla="*/ 196940 h 196940"/>
                <a:gd name="connsiteX3" fmla="*/ 227884 w 227884"/>
                <a:gd name="connsiteY3" fmla="*/ 111183 h 196940"/>
                <a:gd name="connsiteX4" fmla="*/ 11313 w 227884"/>
                <a:gd name="connsiteY4" fmla="*/ 0 h 196940"/>
                <a:gd name="connsiteX0" fmla="*/ -2 w 216569"/>
                <a:gd name="connsiteY0" fmla="*/ 0 h 196940"/>
                <a:gd name="connsiteX1" fmla="*/ 51242 w 216569"/>
                <a:gd name="connsiteY1" fmla="*/ 95256 h 196940"/>
                <a:gd name="connsiteX2" fmla="*/ 108623 w 216569"/>
                <a:gd name="connsiteY2" fmla="*/ 196940 h 196940"/>
                <a:gd name="connsiteX3" fmla="*/ 216569 w 216569"/>
                <a:gd name="connsiteY3" fmla="*/ 111183 h 196940"/>
                <a:gd name="connsiteX4" fmla="*/ -2 w 216569"/>
                <a:gd name="connsiteY4" fmla="*/ 0 h 196940"/>
                <a:gd name="connsiteX0" fmla="*/ -2 w 216569"/>
                <a:gd name="connsiteY0" fmla="*/ 0 h 196940"/>
                <a:gd name="connsiteX1" fmla="*/ 14755 w 216569"/>
                <a:gd name="connsiteY1" fmla="*/ 137288 h 196940"/>
                <a:gd name="connsiteX2" fmla="*/ 108623 w 216569"/>
                <a:gd name="connsiteY2" fmla="*/ 196940 h 196940"/>
                <a:gd name="connsiteX3" fmla="*/ 216569 w 216569"/>
                <a:gd name="connsiteY3" fmla="*/ 111183 h 196940"/>
                <a:gd name="connsiteX4" fmla="*/ -2 w 216569"/>
                <a:gd name="connsiteY4" fmla="*/ 0 h 196940"/>
                <a:gd name="connsiteX0" fmla="*/ -2 w 169081"/>
                <a:gd name="connsiteY0" fmla="*/ 0 h 196940"/>
                <a:gd name="connsiteX1" fmla="*/ 14755 w 169081"/>
                <a:gd name="connsiteY1" fmla="*/ 137288 h 196940"/>
                <a:gd name="connsiteX2" fmla="*/ 108623 w 169081"/>
                <a:gd name="connsiteY2" fmla="*/ 196940 h 196940"/>
                <a:gd name="connsiteX3" fmla="*/ 169080 w 169081"/>
                <a:gd name="connsiteY3" fmla="*/ 65280 h 196940"/>
                <a:gd name="connsiteX4" fmla="*/ -2 w 169081"/>
                <a:gd name="connsiteY4" fmla="*/ 0 h 196940"/>
                <a:gd name="connsiteX0" fmla="*/ 21054 w 190137"/>
                <a:gd name="connsiteY0" fmla="*/ 0 h 196940"/>
                <a:gd name="connsiteX1" fmla="*/ 1 w 190137"/>
                <a:gd name="connsiteY1" fmla="*/ 132477 h 196940"/>
                <a:gd name="connsiteX2" fmla="*/ 129679 w 190137"/>
                <a:gd name="connsiteY2" fmla="*/ 196940 h 196940"/>
                <a:gd name="connsiteX3" fmla="*/ 190136 w 190137"/>
                <a:gd name="connsiteY3" fmla="*/ 65280 h 196940"/>
                <a:gd name="connsiteX4" fmla="*/ 21054 w 190137"/>
                <a:gd name="connsiteY4" fmla="*/ 0 h 196940"/>
                <a:gd name="connsiteX0" fmla="*/ 21054 w 274270"/>
                <a:gd name="connsiteY0" fmla="*/ 0 h 132477"/>
                <a:gd name="connsiteX1" fmla="*/ 1 w 274270"/>
                <a:gd name="connsiteY1" fmla="*/ 132477 h 132477"/>
                <a:gd name="connsiteX2" fmla="*/ 274269 w 274270"/>
                <a:gd name="connsiteY2" fmla="*/ 122497 h 132477"/>
                <a:gd name="connsiteX3" fmla="*/ 190136 w 274270"/>
                <a:gd name="connsiteY3" fmla="*/ 65280 h 132477"/>
                <a:gd name="connsiteX4" fmla="*/ 21054 w 274270"/>
                <a:gd name="connsiteY4" fmla="*/ 0 h 132477"/>
                <a:gd name="connsiteX0" fmla="*/ -2 w 253214"/>
                <a:gd name="connsiteY0" fmla="*/ 0 h 183819"/>
                <a:gd name="connsiteX1" fmla="*/ 30141 w 253214"/>
                <a:gd name="connsiteY1" fmla="*/ 183819 h 183819"/>
                <a:gd name="connsiteX2" fmla="*/ 253213 w 253214"/>
                <a:gd name="connsiteY2" fmla="*/ 122497 h 183819"/>
                <a:gd name="connsiteX3" fmla="*/ 169080 w 253214"/>
                <a:gd name="connsiteY3" fmla="*/ 65280 h 183819"/>
                <a:gd name="connsiteX4" fmla="*/ -2 w 253214"/>
                <a:gd name="connsiteY4" fmla="*/ 0 h 183819"/>
                <a:gd name="connsiteX0" fmla="*/ -2 w 253214"/>
                <a:gd name="connsiteY0" fmla="*/ 0 h 202749"/>
                <a:gd name="connsiteX1" fmla="*/ 189441 w 253214"/>
                <a:gd name="connsiteY1" fmla="*/ 202749 h 202749"/>
                <a:gd name="connsiteX2" fmla="*/ 253213 w 253214"/>
                <a:gd name="connsiteY2" fmla="*/ 122497 h 202749"/>
                <a:gd name="connsiteX3" fmla="*/ 169080 w 253214"/>
                <a:gd name="connsiteY3" fmla="*/ 65280 h 202749"/>
                <a:gd name="connsiteX4" fmla="*/ -2 w 253214"/>
                <a:gd name="connsiteY4" fmla="*/ 0 h 202749"/>
                <a:gd name="connsiteX0" fmla="*/ -2 w 227237"/>
                <a:gd name="connsiteY0" fmla="*/ 0 h 202749"/>
                <a:gd name="connsiteX1" fmla="*/ 189441 w 227237"/>
                <a:gd name="connsiteY1" fmla="*/ 202749 h 202749"/>
                <a:gd name="connsiteX2" fmla="*/ 227235 w 227237"/>
                <a:gd name="connsiteY2" fmla="*/ 156060 h 202749"/>
                <a:gd name="connsiteX3" fmla="*/ 169080 w 227237"/>
                <a:gd name="connsiteY3" fmla="*/ 65280 h 202749"/>
                <a:gd name="connsiteX4" fmla="*/ -2 w 227237"/>
                <a:gd name="connsiteY4" fmla="*/ 0 h 202749"/>
                <a:gd name="connsiteX0" fmla="*/ -2 w 227237"/>
                <a:gd name="connsiteY0" fmla="*/ 0 h 202749"/>
                <a:gd name="connsiteX1" fmla="*/ 106378 w 227237"/>
                <a:gd name="connsiteY1" fmla="*/ 119701 h 202749"/>
                <a:gd name="connsiteX2" fmla="*/ 189441 w 227237"/>
                <a:gd name="connsiteY2" fmla="*/ 202749 h 202749"/>
                <a:gd name="connsiteX3" fmla="*/ 227235 w 227237"/>
                <a:gd name="connsiteY3" fmla="*/ 156060 h 202749"/>
                <a:gd name="connsiteX4" fmla="*/ 169080 w 227237"/>
                <a:gd name="connsiteY4" fmla="*/ 65280 h 202749"/>
                <a:gd name="connsiteX5" fmla="*/ -2 w 227237"/>
                <a:gd name="connsiteY5" fmla="*/ 0 h 202749"/>
                <a:gd name="connsiteX0" fmla="*/ 2 w 227237"/>
                <a:gd name="connsiteY0" fmla="*/ 0 h 202749"/>
                <a:gd name="connsiteX1" fmla="*/ 168597 w 227237"/>
                <a:gd name="connsiteY1" fmla="*/ 118569 h 202749"/>
                <a:gd name="connsiteX2" fmla="*/ 189445 w 227237"/>
                <a:gd name="connsiteY2" fmla="*/ 202749 h 202749"/>
                <a:gd name="connsiteX3" fmla="*/ 227239 w 227237"/>
                <a:gd name="connsiteY3" fmla="*/ 156060 h 202749"/>
                <a:gd name="connsiteX4" fmla="*/ 169084 w 227237"/>
                <a:gd name="connsiteY4" fmla="*/ 65280 h 202749"/>
                <a:gd name="connsiteX5" fmla="*/ 2 w 227237"/>
                <a:gd name="connsiteY5" fmla="*/ 0 h 202749"/>
                <a:gd name="connsiteX0" fmla="*/ -2 w 267430"/>
                <a:gd name="connsiteY0" fmla="*/ 0 h 202749"/>
                <a:gd name="connsiteX1" fmla="*/ 168593 w 267430"/>
                <a:gd name="connsiteY1" fmla="*/ 118569 h 202749"/>
                <a:gd name="connsiteX2" fmla="*/ 189441 w 267430"/>
                <a:gd name="connsiteY2" fmla="*/ 202749 h 202749"/>
                <a:gd name="connsiteX3" fmla="*/ 267428 w 267430"/>
                <a:gd name="connsiteY3" fmla="*/ 159311 h 202749"/>
                <a:gd name="connsiteX4" fmla="*/ 169080 w 267430"/>
                <a:gd name="connsiteY4" fmla="*/ 65280 h 202749"/>
                <a:gd name="connsiteX5" fmla="*/ -2 w 267430"/>
                <a:gd name="connsiteY5" fmla="*/ 0 h 202749"/>
                <a:gd name="connsiteX0" fmla="*/ -1 w 363582"/>
                <a:gd name="connsiteY0" fmla="*/ 0 h 230867"/>
                <a:gd name="connsiteX1" fmla="*/ 264749 w 363582"/>
                <a:gd name="connsiteY1" fmla="*/ 146687 h 230867"/>
                <a:gd name="connsiteX2" fmla="*/ 285597 w 363582"/>
                <a:gd name="connsiteY2" fmla="*/ 230867 h 230867"/>
                <a:gd name="connsiteX3" fmla="*/ 363584 w 363582"/>
                <a:gd name="connsiteY3" fmla="*/ 187429 h 230867"/>
                <a:gd name="connsiteX4" fmla="*/ 265236 w 363582"/>
                <a:gd name="connsiteY4" fmla="*/ 93398 h 230867"/>
                <a:gd name="connsiteX5" fmla="*/ -1 w 363582"/>
                <a:gd name="connsiteY5" fmla="*/ 0 h 230867"/>
                <a:gd name="connsiteX0" fmla="*/ -1 w 363586"/>
                <a:gd name="connsiteY0" fmla="*/ 0 h 230867"/>
                <a:gd name="connsiteX1" fmla="*/ 264749 w 363586"/>
                <a:gd name="connsiteY1" fmla="*/ 146687 h 230867"/>
                <a:gd name="connsiteX2" fmla="*/ 285597 w 363586"/>
                <a:gd name="connsiteY2" fmla="*/ 230867 h 230867"/>
                <a:gd name="connsiteX3" fmla="*/ 363584 w 363586"/>
                <a:gd name="connsiteY3" fmla="*/ 187429 h 230867"/>
                <a:gd name="connsiteX4" fmla="*/ 233701 w 363586"/>
                <a:gd name="connsiteY4" fmla="*/ 50165 h 230867"/>
                <a:gd name="connsiteX5" fmla="*/ -1 w 363586"/>
                <a:gd name="connsiteY5" fmla="*/ 0 h 230867"/>
                <a:gd name="connsiteX0" fmla="*/ -1 w 363582"/>
                <a:gd name="connsiteY0" fmla="*/ 0 h 230867"/>
                <a:gd name="connsiteX1" fmla="*/ 244162 w 363582"/>
                <a:gd name="connsiteY1" fmla="*/ 153036 h 230867"/>
                <a:gd name="connsiteX2" fmla="*/ 285597 w 363582"/>
                <a:gd name="connsiteY2" fmla="*/ 230867 h 230867"/>
                <a:gd name="connsiteX3" fmla="*/ 363584 w 363582"/>
                <a:gd name="connsiteY3" fmla="*/ 187429 h 230867"/>
                <a:gd name="connsiteX4" fmla="*/ 233701 w 363582"/>
                <a:gd name="connsiteY4" fmla="*/ 50165 h 230867"/>
                <a:gd name="connsiteX5" fmla="*/ -1 w 363582"/>
                <a:gd name="connsiteY5" fmla="*/ 0 h 230867"/>
                <a:gd name="connsiteX0" fmla="*/ 1845 w 365432"/>
                <a:gd name="connsiteY0" fmla="*/ 0 h 230867"/>
                <a:gd name="connsiteX1" fmla="*/ 158134 w 365432"/>
                <a:gd name="connsiteY1" fmla="*/ 65635 h 230867"/>
                <a:gd name="connsiteX2" fmla="*/ 246008 w 365432"/>
                <a:gd name="connsiteY2" fmla="*/ 153036 h 230867"/>
                <a:gd name="connsiteX3" fmla="*/ 287443 w 365432"/>
                <a:gd name="connsiteY3" fmla="*/ 230867 h 230867"/>
                <a:gd name="connsiteX4" fmla="*/ 365430 w 365432"/>
                <a:gd name="connsiteY4" fmla="*/ 187429 h 230867"/>
                <a:gd name="connsiteX5" fmla="*/ 235547 w 365432"/>
                <a:gd name="connsiteY5" fmla="*/ 50165 h 230867"/>
                <a:gd name="connsiteX6" fmla="*/ 1845 w 365432"/>
                <a:gd name="connsiteY6" fmla="*/ 0 h 230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5432" h="230867">
                  <a:moveTo>
                    <a:pt x="1845" y="0"/>
                  </a:moveTo>
                  <a:cubicBezTo>
                    <a:pt x="-17279" y="2692"/>
                    <a:pt x="117440" y="40129"/>
                    <a:pt x="158134" y="65635"/>
                  </a:cubicBezTo>
                  <a:cubicBezTo>
                    <a:pt x="198828" y="91141"/>
                    <a:pt x="218235" y="125611"/>
                    <a:pt x="246008" y="153036"/>
                  </a:cubicBezTo>
                  <a:lnTo>
                    <a:pt x="287443" y="230867"/>
                  </a:lnTo>
                  <a:lnTo>
                    <a:pt x="365430" y="187429"/>
                  </a:lnTo>
                  <a:lnTo>
                    <a:pt x="235547" y="50165"/>
                  </a:lnTo>
                  <a:lnTo>
                    <a:pt x="1845" y="0"/>
                  </a:lnTo>
                  <a:close/>
                </a:path>
              </a:pathLst>
            </a:custGeom>
            <a:solidFill>
              <a:srgbClr val="4131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3" name="フリーフォーム 462"/>
            <p:cNvSpPr/>
            <p:nvPr/>
          </p:nvSpPr>
          <p:spPr>
            <a:xfrm rot="16200000" flipH="1">
              <a:off x="1777019" y="5239466"/>
              <a:ext cx="58149" cy="415353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  <a:gd name="connsiteX0" fmla="*/ 34120 w 201304"/>
                <a:gd name="connsiteY0" fmla="*/ 0 h 255896"/>
                <a:gd name="connsiteX1" fmla="*/ 0 w 201304"/>
                <a:gd name="connsiteY1" fmla="*/ 78475 h 255896"/>
                <a:gd name="connsiteX2" fmla="*/ 201305 w 201304"/>
                <a:gd name="connsiteY2" fmla="*/ 255896 h 255896"/>
                <a:gd name="connsiteX3" fmla="*/ 188044 w 201304"/>
                <a:gd name="connsiteY3" fmla="*/ 151844 h 255896"/>
                <a:gd name="connsiteX4" fmla="*/ 34120 w 201304"/>
                <a:gd name="connsiteY4" fmla="*/ 0 h 255896"/>
                <a:gd name="connsiteX0" fmla="*/ -2 w 225214"/>
                <a:gd name="connsiteY0" fmla="*/ 0 h 245165"/>
                <a:gd name="connsiteX1" fmla="*/ 23910 w 225214"/>
                <a:gd name="connsiteY1" fmla="*/ 67744 h 245165"/>
                <a:gd name="connsiteX2" fmla="*/ 225215 w 225214"/>
                <a:gd name="connsiteY2" fmla="*/ 245165 h 245165"/>
                <a:gd name="connsiteX3" fmla="*/ 211954 w 225214"/>
                <a:gd name="connsiteY3" fmla="*/ 141113 h 245165"/>
                <a:gd name="connsiteX4" fmla="*/ -2 w 225214"/>
                <a:gd name="connsiteY4" fmla="*/ 0 h 245165"/>
                <a:gd name="connsiteX0" fmla="*/ -2 w 211954"/>
                <a:gd name="connsiteY0" fmla="*/ 0 h 196940"/>
                <a:gd name="connsiteX1" fmla="*/ 23910 w 211954"/>
                <a:gd name="connsiteY1" fmla="*/ 67744 h 196940"/>
                <a:gd name="connsiteX2" fmla="*/ 108623 w 211954"/>
                <a:gd name="connsiteY2" fmla="*/ 196940 h 196940"/>
                <a:gd name="connsiteX3" fmla="*/ 211954 w 211954"/>
                <a:gd name="connsiteY3" fmla="*/ 141113 h 196940"/>
                <a:gd name="connsiteX4" fmla="*/ -2 w 211954"/>
                <a:gd name="connsiteY4" fmla="*/ 0 h 196940"/>
                <a:gd name="connsiteX0" fmla="*/ -2 w 169633"/>
                <a:gd name="connsiteY0" fmla="*/ 0 h 196940"/>
                <a:gd name="connsiteX1" fmla="*/ 23910 w 169633"/>
                <a:gd name="connsiteY1" fmla="*/ 67744 h 196940"/>
                <a:gd name="connsiteX2" fmla="*/ 108623 w 169633"/>
                <a:gd name="connsiteY2" fmla="*/ 196940 h 196940"/>
                <a:gd name="connsiteX3" fmla="*/ 169635 w 169633"/>
                <a:gd name="connsiteY3" fmla="*/ 115792 h 196940"/>
                <a:gd name="connsiteX4" fmla="*/ -2 w 169633"/>
                <a:gd name="connsiteY4" fmla="*/ 0 h 196940"/>
                <a:gd name="connsiteX0" fmla="*/ 11313 w 180948"/>
                <a:gd name="connsiteY0" fmla="*/ 0 h 196940"/>
                <a:gd name="connsiteX1" fmla="*/ 1 w 180948"/>
                <a:gd name="connsiteY1" fmla="*/ 84144 h 196940"/>
                <a:gd name="connsiteX2" fmla="*/ 119938 w 180948"/>
                <a:gd name="connsiteY2" fmla="*/ 196940 h 196940"/>
                <a:gd name="connsiteX3" fmla="*/ 180950 w 180948"/>
                <a:gd name="connsiteY3" fmla="*/ 115792 h 196940"/>
                <a:gd name="connsiteX4" fmla="*/ 11313 w 180948"/>
                <a:gd name="connsiteY4" fmla="*/ 0 h 196940"/>
                <a:gd name="connsiteX0" fmla="*/ 11313 w 227884"/>
                <a:gd name="connsiteY0" fmla="*/ 0 h 196940"/>
                <a:gd name="connsiteX1" fmla="*/ 1 w 227884"/>
                <a:gd name="connsiteY1" fmla="*/ 84144 h 196940"/>
                <a:gd name="connsiteX2" fmla="*/ 119938 w 227884"/>
                <a:gd name="connsiteY2" fmla="*/ 196940 h 196940"/>
                <a:gd name="connsiteX3" fmla="*/ 227884 w 227884"/>
                <a:gd name="connsiteY3" fmla="*/ 111183 h 196940"/>
                <a:gd name="connsiteX4" fmla="*/ 11313 w 227884"/>
                <a:gd name="connsiteY4" fmla="*/ 0 h 196940"/>
                <a:gd name="connsiteX0" fmla="*/ -2 w 216569"/>
                <a:gd name="connsiteY0" fmla="*/ 0 h 196940"/>
                <a:gd name="connsiteX1" fmla="*/ 51242 w 216569"/>
                <a:gd name="connsiteY1" fmla="*/ 95256 h 196940"/>
                <a:gd name="connsiteX2" fmla="*/ 108623 w 216569"/>
                <a:gd name="connsiteY2" fmla="*/ 196940 h 196940"/>
                <a:gd name="connsiteX3" fmla="*/ 216569 w 216569"/>
                <a:gd name="connsiteY3" fmla="*/ 111183 h 196940"/>
                <a:gd name="connsiteX4" fmla="*/ -2 w 216569"/>
                <a:gd name="connsiteY4" fmla="*/ 0 h 196940"/>
                <a:gd name="connsiteX0" fmla="*/ -2 w 216569"/>
                <a:gd name="connsiteY0" fmla="*/ 0 h 196940"/>
                <a:gd name="connsiteX1" fmla="*/ 14755 w 216569"/>
                <a:gd name="connsiteY1" fmla="*/ 137288 h 196940"/>
                <a:gd name="connsiteX2" fmla="*/ 108623 w 216569"/>
                <a:gd name="connsiteY2" fmla="*/ 196940 h 196940"/>
                <a:gd name="connsiteX3" fmla="*/ 216569 w 216569"/>
                <a:gd name="connsiteY3" fmla="*/ 111183 h 196940"/>
                <a:gd name="connsiteX4" fmla="*/ -2 w 216569"/>
                <a:gd name="connsiteY4" fmla="*/ 0 h 196940"/>
                <a:gd name="connsiteX0" fmla="*/ -2 w 169081"/>
                <a:gd name="connsiteY0" fmla="*/ 0 h 196940"/>
                <a:gd name="connsiteX1" fmla="*/ 14755 w 169081"/>
                <a:gd name="connsiteY1" fmla="*/ 137288 h 196940"/>
                <a:gd name="connsiteX2" fmla="*/ 108623 w 169081"/>
                <a:gd name="connsiteY2" fmla="*/ 196940 h 196940"/>
                <a:gd name="connsiteX3" fmla="*/ 169080 w 169081"/>
                <a:gd name="connsiteY3" fmla="*/ 65280 h 196940"/>
                <a:gd name="connsiteX4" fmla="*/ -2 w 169081"/>
                <a:gd name="connsiteY4" fmla="*/ 0 h 196940"/>
                <a:gd name="connsiteX0" fmla="*/ 21054 w 190137"/>
                <a:gd name="connsiteY0" fmla="*/ 0 h 196940"/>
                <a:gd name="connsiteX1" fmla="*/ 1 w 190137"/>
                <a:gd name="connsiteY1" fmla="*/ 132477 h 196940"/>
                <a:gd name="connsiteX2" fmla="*/ 129679 w 190137"/>
                <a:gd name="connsiteY2" fmla="*/ 196940 h 196940"/>
                <a:gd name="connsiteX3" fmla="*/ 190136 w 190137"/>
                <a:gd name="connsiteY3" fmla="*/ 65280 h 196940"/>
                <a:gd name="connsiteX4" fmla="*/ 21054 w 190137"/>
                <a:gd name="connsiteY4" fmla="*/ 0 h 196940"/>
                <a:gd name="connsiteX0" fmla="*/ 21054 w 274270"/>
                <a:gd name="connsiteY0" fmla="*/ 0 h 132477"/>
                <a:gd name="connsiteX1" fmla="*/ 1 w 274270"/>
                <a:gd name="connsiteY1" fmla="*/ 132477 h 132477"/>
                <a:gd name="connsiteX2" fmla="*/ 274269 w 274270"/>
                <a:gd name="connsiteY2" fmla="*/ 122497 h 132477"/>
                <a:gd name="connsiteX3" fmla="*/ 190136 w 274270"/>
                <a:gd name="connsiteY3" fmla="*/ 65280 h 132477"/>
                <a:gd name="connsiteX4" fmla="*/ 21054 w 274270"/>
                <a:gd name="connsiteY4" fmla="*/ 0 h 132477"/>
                <a:gd name="connsiteX0" fmla="*/ -2 w 253214"/>
                <a:gd name="connsiteY0" fmla="*/ 0 h 183819"/>
                <a:gd name="connsiteX1" fmla="*/ 30141 w 253214"/>
                <a:gd name="connsiteY1" fmla="*/ 183819 h 183819"/>
                <a:gd name="connsiteX2" fmla="*/ 253213 w 253214"/>
                <a:gd name="connsiteY2" fmla="*/ 122497 h 183819"/>
                <a:gd name="connsiteX3" fmla="*/ 169080 w 253214"/>
                <a:gd name="connsiteY3" fmla="*/ 65280 h 183819"/>
                <a:gd name="connsiteX4" fmla="*/ -2 w 253214"/>
                <a:gd name="connsiteY4" fmla="*/ 0 h 183819"/>
                <a:gd name="connsiteX0" fmla="*/ -2 w 253214"/>
                <a:gd name="connsiteY0" fmla="*/ 0 h 202749"/>
                <a:gd name="connsiteX1" fmla="*/ 189441 w 253214"/>
                <a:gd name="connsiteY1" fmla="*/ 202749 h 202749"/>
                <a:gd name="connsiteX2" fmla="*/ 253213 w 253214"/>
                <a:gd name="connsiteY2" fmla="*/ 122497 h 202749"/>
                <a:gd name="connsiteX3" fmla="*/ 169080 w 253214"/>
                <a:gd name="connsiteY3" fmla="*/ 65280 h 202749"/>
                <a:gd name="connsiteX4" fmla="*/ -2 w 253214"/>
                <a:gd name="connsiteY4" fmla="*/ 0 h 202749"/>
                <a:gd name="connsiteX0" fmla="*/ -2 w 227237"/>
                <a:gd name="connsiteY0" fmla="*/ 0 h 202749"/>
                <a:gd name="connsiteX1" fmla="*/ 189441 w 227237"/>
                <a:gd name="connsiteY1" fmla="*/ 202749 h 202749"/>
                <a:gd name="connsiteX2" fmla="*/ 227235 w 227237"/>
                <a:gd name="connsiteY2" fmla="*/ 156060 h 202749"/>
                <a:gd name="connsiteX3" fmla="*/ 169080 w 227237"/>
                <a:gd name="connsiteY3" fmla="*/ 65280 h 202749"/>
                <a:gd name="connsiteX4" fmla="*/ -2 w 227237"/>
                <a:gd name="connsiteY4" fmla="*/ 0 h 202749"/>
                <a:gd name="connsiteX0" fmla="*/ -2 w 227237"/>
                <a:gd name="connsiteY0" fmla="*/ 0 h 202749"/>
                <a:gd name="connsiteX1" fmla="*/ 106378 w 227237"/>
                <a:gd name="connsiteY1" fmla="*/ 119701 h 202749"/>
                <a:gd name="connsiteX2" fmla="*/ 189441 w 227237"/>
                <a:gd name="connsiteY2" fmla="*/ 202749 h 202749"/>
                <a:gd name="connsiteX3" fmla="*/ 227235 w 227237"/>
                <a:gd name="connsiteY3" fmla="*/ 156060 h 202749"/>
                <a:gd name="connsiteX4" fmla="*/ 169080 w 227237"/>
                <a:gd name="connsiteY4" fmla="*/ 65280 h 202749"/>
                <a:gd name="connsiteX5" fmla="*/ -2 w 227237"/>
                <a:gd name="connsiteY5" fmla="*/ 0 h 202749"/>
                <a:gd name="connsiteX0" fmla="*/ 2 w 227237"/>
                <a:gd name="connsiteY0" fmla="*/ 0 h 202749"/>
                <a:gd name="connsiteX1" fmla="*/ 168597 w 227237"/>
                <a:gd name="connsiteY1" fmla="*/ 118569 h 202749"/>
                <a:gd name="connsiteX2" fmla="*/ 189445 w 227237"/>
                <a:gd name="connsiteY2" fmla="*/ 202749 h 202749"/>
                <a:gd name="connsiteX3" fmla="*/ 227239 w 227237"/>
                <a:gd name="connsiteY3" fmla="*/ 156060 h 202749"/>
                <a:gd name="connsiteX4" fmla="*/ 169084 w 227237"/>
                <a:gd name="connsiteY4" fmla="*/ 65280 h 202749"/>
                <a:gd name="connsiteX5" fmla="*/ 2 w 227237"/>
                <a:gd name="connsiteY5" fmla="*/ 0 h 202749"/>
                <a:gd name="connsiteX0" fmla="*/ -2 w 267430"/>
                <a:gd name="connsiteY0" fmla="*/ 0 h 202749"/>
                <a:gd name="connsiteX1" fmla="*/ 168593 w 267430"/>
                <a:gd name="connsiteY1" fmla="*/ 118569 h 202749"/>
                <a:gd name="connsiteX2" fmla="*/ 189441 w 267430"/>
                <a:gd name="connsiteY2" fmla="*/ 202749 h 202749"/>
                <a:gd name="connsiteX3" fmla="*/ 267428 w 267430"/>
                <a:gd name="connsiteY3" fmla="*/ 159311 h 202749"/>
                <a:gd name="connsiteX4" fmla="*/ 169080 w 267430"/>
                <a:gd name="connsiteY4" fmla="*/ 65280 h 202749"/>
                <a:gd name="connsiteX5" fmla="*/ -2 w 267430"/>
                <a:gd name="connsiteY5" fmla="*/ 0 h 202749"/>
                <a:gd name="connsiteX0" fmla="*/ -1 w 363582"/>
                <a:gd name="connsiteY0" fmla="*/ 0 h 230867"/>
                <a:gd name="connsiteX1" fmla="*/ 264749 w 363582"/>
                <a:gd name="connsiteY1" fmla="*/ 146687 h 230867"/>
                <a:gd name="connsiteX2" fmla="*/ 285597 w 363582"/>
                <a:gd name="connsiteY2" fmla="*/ 230867 h 230867"/>
                <a:gd name="connsiteX3" fmla="*/ 363584 w 363582"/>
                <a:gd name="connsiteY3" fmla="*/ 187429 h 230867"/>
                <a:gd name="connsiteX4" fmla="*/ 265236 w 363582"/>
                <a:gd name="connsiteY4" fmla="*/ 93398 h 230867"/>
                <a:gd name="connsiteX5" fmla="*/ -1 w 363582"/>
                <a:gd name="connsiteY5" fmla="*/ 0 h 230867"/>
                <a:gd name="connsiteX0" fmla="*/ -1 w 363586"/>
                <a:gd name="connsiteY0" fmla="*/ 0 h 230867"/>
                <a:gd name="connsiteX1" fmla="*/ 264749 w 363586"/>
                <a:gd name="connsiteY1" fmla="*/ 146687 h 230867"/>
                <a:gd name="connsiteX2" fmla="*/ 285597 w 363586"/>
                <a:gd name="connsiteY2" fmla="*/ 230867 h 230867"/>
                <a:gd name="connsiteX3" fmla="*/ 363584 w 363586"/>
                <a:gd name="connsiteY3" fmla="*/ 187429 h 230867"/>
                <a:gd name="connsiteX4" fmla="*/ 233701 w 363586"/>
                <a:gd name="connsiteY4" fmla="*/ 50165 h 230867"/>
                <a:gd name="connsiteX5" fmla="*/ -1 w 363586"/>
                <a:gd name="connsiteY5" fmla="*/ 0 h 230867"/>
                <a:gd name="connsiteX0" fmla="*/ -1 w 363582"/>
                <a:gd name="connsiteY0" fmla="*/ 0 h 230867"/>
                <a:gd name="connsiteX1" fmla="*/ 244162 w 363582"/>
                <a:gd name="connsiteY1" fmla="*/ 153036 h 230867"/>
                <a:gd name="connsiteX2" fmla="*/ 285597 w 363582"/>
                <a:gd name="connsiteY2" fmla="*/ 230867 h 230867"/>
                <a:gd name="connsiteX3" fmla="*/ 363584 w 363582"/>
                <a:gd name="connsiteY3" fmla="*/ 187429 h 230867"/>
                <a:gd name="connsiteX4" fmla="*/ 233701 w 363582"/>
                <a:gd name="connsiteY4" fmla="*/ 50165 h 230867"/>
                <a:gd name="connsiteX5" fmla="*/ -1 w 363582"/>
                <a:gd name="connsiteY5" fmla="*/ 0 h 230867"/>
                <a:gd name="connsiteX0" fmla="*/ 1845 w 365432"/>
                <a:gd name="connsiteY0" fmla="*/ 0 h 230867"/>
                <a:gd name="connsiteX1" fmla="*/ 158134 w 365432"/>
                <a:gd name="connsiteY1" fmla="*/ 65635 h 230867"/>
                <a:gd name="connsiteX2" fmla="*/ 246008 w 365432"/>
                <a:gd name="connsiteY2" fmla="*/ 153036 h 230867"/>
                <a:gd name="connsiteX3" fmla="*/ 287443 w 365432"/>
                <a:gd name="connsiteY3" fmla="*/ 230867 h 230867"/>
                <a:gd name="connsiteX4" fmla="*/ 365430 w 365432"/>
                <a:gd name="connsiteY4" fmla="*/ 187429 h 230867"/>
                <a:gd name="connsiteX5" fmla="*/ 235547 w 365432"/>
                <a:gd name="connsiteY5" fmla="*/ 50165 h 230867"/>
                <a:gd name="connsiteX6" fmla="*/ 1845 w 365432"/>
                <a:gd name="connsiteY6" fmla="*/ 0 h 230867"/>
                <a:gd name="connsiteX0" fmla="*/ 1845 w 365432"/>
                <a:gd name="connsiteY0" fmla="*/ 0 h 230867"/>
                <a:gd name="connsiteX1" fmla="*/ 158134 w 365432"/>
                <a:gd name="connsiteY1" fmla="*/ 65635 h 230867"/>
                <a:gd name="connsiteX2" fmla="*/ 246008 w 365432"/>
                <a:gd name="connsiteY2" fmla="*/ 153036 h 230867"/>
                <a:gd name="connsiteX3" fmla="*/ 287443 w 365432"/>
                <a:gd name="connsiteY3" fmla="*/ 230867 h 230867"/>
                <a:gd name="connsiteX4" fmla="*/ 365430 w 365432"/>
                <a:gd name="connsiteY4" fmla="*/ 187429 h 230867"/>
                <a:gd name="connsiteX5" fmla="*/ 289221 w 365432"/>
                <a:gd name="connsiteY5" fmla="*/ 36913 h 230867"/>
                <a:gd name="connsiteX6" fmla="*/ 1845 w 365432"/>
                <a:gd name="connsiteY6" fmla="*/ 0 h 230867"/>
                <a:gd name="connsiteX0" fmla="*/ 1845 w 365432"/>
                <a:gd name="connsiteY0" fmla="*/ 0 h 230867"/>
                <a:gd name="connsiteX1" fmla="*/ 158134 w 365432"/>
                <a:gd name="connsiteY1" fmla="*/ 65635 h 230867"/>
                <a:gd name="connsiteX2" fmla="*/ 246008 w 365432"/>
                <a:gd name="connsiteY2" fmla="*/ 153036 h 230867"/>
                <a:gd name="connsiteX3" fmla="*/ 287443 w 365432"/>
                <a:gd name="connsiteY3" fmla="*/ 230867 h 230867"/>
                <a:gd name="connsiteX4" fmla="*/ 365430 w 365432"/>
                <a:gd name="connsiteY4" fmla="*/ 187429 h 230867"/>
                <a:gd name="connsiteX5" fmla="*/ 289221 w 365432"/>
                <a:gd name="connsiteY5" fmla="*/ 36913 h 230867"/>
                <a:gd name="connsiteX6" fmla="*/ 1845 w 365432"/>
                <a:gd name="connsiteY6" fmla="*/ 0 h 230867"/>
                <a:gd name="connsiteX0" fmla="*/ 1568 w 365155"/>
                <a:gd name="connsiteY0" fmla="*/ 0 h 230867"/>
                <a:gd name="connsiteX1" fmla="*/ 184702 w 365155"/>
                <a:gd name="connsiteY1" fmla="*/ 49070 h 230867"/>
                <a:gd name="connsiteX2" fmla="*/ 245731 w 365155"/>
                <a:gd name="connsiteY2" fmla="*/ 153036 h 230867"/>
                <a:gd name="connsiteX3" fmla="*/ 287166 w 365155"/>
                <a:gd name="connsiteY3" fmla="*/ 230867 h 230867"/>
                <a:gd name="connsiteX4" fmla="*/ 365153 w 365155"/>
                <a:gd name="connsiteY4" fmla="*/ 187429 h 230867"/>
                <a:gd name="connsiteX5" fmla="*/ 288944 w 365155"/>
                <a:gd name="connsiteY5" fmla="*/ 36913 h 230867"/>
                <a:gd name="connsiteX6" fmla="*/ 1568 w 365155"/>
                <a:gd name="connsiteY6" fmla="*/ 0 h 230867"/>
                <a:gd name="connsiteX0" fmla="*/ 3333 w 273007"/>
                <a:gd name="connsiteY0" fmla="*/ 0 h 240807"/>
                <a:gd name="connsiteX1" fmla="*/ 92554 w 273007"/>
                <a:gd name="connsiteY1" fmla="*/ 59010 h 240807"/>
                <a:gd name="connsiteX2" fmla="*/ 153583 w 273007"/>
                <a:gd name="connsiteY2" fmla="*/ 162976 h 240807"/>
                <a:gd name="connsiteX3" fmla="*/ 195018 w 273007"/>
                <a:gd name="connsiteY3" fmla="*/ 240807 h 240807"/>
                <a:gd name="connsiteX4" fmla="*/ 273005 w 273007"/>
                <a:gd name="connsiteY4" fmla="*/ 197369 h 240807"/>
                <a:gd name="connsiteX5" fmla="*/ 196796 w 273007"/>
                <a:gd name="connsiteY5" fmla="*/ 46853 h 240807"/>
                <a:gd name="connsiteX6" fmla="*/ 3333 w 273007"/>
                <a:gd name="connsiteY6" fmla="*/ 0 h 240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3007" h="240807">
                  <a:moveTo>
                    <a:pt x="3333" y="0"/>
                  </a:moveTo>
                  <a:cubicBezTo>
                    <a:pt x="-15791" y="2692"/>
                    <a:pt x="51860" y="33504"/>
                    <a:pt x="92554" y="59010"/>
                  </a:cubicBezTo>
                  <a:cubicBezTo>
                    <a:pt x="133248" y="84516"/>
                    <a:pt x="125810" y="135551"/>
                    <a:pt x="153583" y="162976"/>
                  </a:cubicBezTo>
                  <a:lnTo>
                    <a:pt x="195018" y="240807"/>
                  </a:lnTo>
                  <a:lnTo>
                    <a:pt x="273005" y="197369"/>
                  </a:lnTo>
                  <a:lnTo>
                    <a:pt x="196796" y="46853"/>
                  </a:lnTo>
                  <a:cubicBezTo>
                    <a:pt x="74183" y="17984"/>
                    <a:pt x="99125" y="12304"/>
                    <a:pt x="3333" y="0"/>
                  </a:cubicBezTo>
                  <a:close/>
                </a:path>
              </a:pathLst>
            </a:custGeom>
            <a:solidFill>
              <a:srgbClr val="41312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7" name="グループ化 26"/>
          <p:cNvGrpSpPr/>
          <p:nvPr/>
        </p:nvGrpSpPr>
        <p:grpSpPr>
          <a:xfrm>
            <a:off x="5030083" y="2846460"/>
            <a:ext cx="579389" cy="901414"/>
            <a:chOff x="7146731" y="2765739"/>
            <a:chExt cx="579389" cy="901414"/>
          </a:xfrm>
        </p:grpSpPr>
        <p:sp>
          <p:nvSpPr>
            <p:cNvPr id="465" name="Google Shape;1342;p26"/>
            <p:cNvSpPr/>
            <p:nvPr/>
          </p:nvSpPr>
          <p:spPr>
            <a:xfrm rot="312929" flipH="1">
              <a:off x="7163074" y="2888122"/>
              <a:ext cx="475719" cy="779031"/>
            </a:xfrm>
            <a:custGeom>
              <a:avLst/>
              <a:gdLst>
                <a:gd name="connsiteX0" fmla="*/ 0 w 498516"/>
                <a:gd name="connsiteY0" fmla="*/ 149873 h 299746"/>
                <a:gd name="connsiteX1" fmla="*/ 249258 w 498516"/>
                <a:gd name="connsiteY1" fmla="*/ 0 h 299746"/>
                <a:gd name="connsiteX2" fmla="*/ 498516 w 498516"/>
                <a:gd name="connsiteY2" fmla="*/ 149873 h 299746"/>
                <a:gd name="connsiteX3" fmla="*/ 249258 w 498516"/>
                <a:gd name="connsiteY3" fmla="*/ 299746 h 299746"/>
                <a:gd name="connsiteX4" fmla="*/ 0 w 498516"/>
                <a:gd name="connsiteY4" fmla="*/ 149873 h 299746"/>
                <a:gd name="connsiteX0" fmla="*/ 0 w 498516"/>
                <a:gd name="connsiteY0" fmla="*/ 152144 h 302017"/>
                <a:gd name="connsiteX1" fmla="*/ 249258 w 498516"/>
                <a:gd name="connsiteY1" fmla="*/ 2271 h 302017"/>
                <a:gd name="connsiteX2" fmla="*/ 498516 w 498516"/>
                <a:gd name="connsiteY2" fmla="*/ 152144 h 302017"/>
                <a:gd name="connsiteX3" fmla="*/ 249258 w 498516"/>
                <a:gd name="connsiteY3" fmla="*/ 302017 h 302017"/>
                <a:gd name="connsiteX4" fmla="*/ 0 w 498516"/>
                <a:gd name="connsiteY4" fmla="*/ 152144 h 302017"/>
                <a:gd name="connsiteX0" fmla="*/ 0 w 498516"/>
                <a:gd name="connsiteY0" fmla="*/ 151554 h 301427"/>
                <a:gd name="connsiteX1" fmla="*/ 249258 w 498516"/>
                <a:gd name="connsiteY1" fmla="*/ 1681 h 301427"/>
                <a:gd name="connsiteX2" fmla="*/ 498516 w 498516"/>
                <a:gd name="connsiteY2" fmla="*/ 151554 h 301427"/>
                <a:gd name="connsiteX3" fmla="*/ 249258 w 498516"/>
                <a:gd name="connsiteY3" fmla="*/ 301427 h 301427"/>
                <a:gd name="connsiteX4" fmla="*/ 0 w 498516"/>
                <a:gd name="connsiteY4" fmla="*/ 151554 h 301427"/>
                <a:gd name="connsiteX0" fmla="*/ 0 w 498516"/>
                <a:gd name="connsiteY0" fmla="*/ 150223 h 300096"/>
                <a:gd name="connsiteX1" fmla="*/ 249258 w 498516"/>
                <a:gd name="connsiteY1" fmla="*/ 350 h 300096"/>
                <a:gd name="connsiteX2" fmla="*/ 498516 w 498516"/>
                <a:gd name="connsiteY2" fmla="*/ 150223 h 300096"/>
                <a:gd name="connsiteX3" fmla="*/ 249258 w 498516"/>
                <a:gd name="connsiteY3" fmla="*/ 300096 h 300096"/>
                <a:gd name="connsiteX4" fmla="*/ 0 w 498516"/>
                <a:gd name="connsiteY4" fmla="*/ 150223 h 30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8516" h="300096">
                  <a:moveTo>
                    <a:pt x="0" y="150223"/>
                  </a:moveTo>
                  <a:cubicBezTo>
                    <a:pt x="0" y="67450"/>
                    <a:pt x="199510" y="-5690"/>
                    <a:pt x="249258" y="350"/>
                  </a:cubicBezTo>
                  <a:cubicBezTo>
                    <a:pt x="299006" y="6390"/>
                    <a:pt x="498516" y="67450"/>
                    <a:pt x="498516" y="150223"/>
                  </a:cubicBezTo>
                  <a:cubicBezTo>
                    <a:pt x="498516" y="232996"/>
                    <a:pt x="386919" y="300096"/>
                    <a:pt x="249258" y="300096"/>
                  </a:cubicBezTo>
                  <a:cubicBezTo>
                    <a:pt x="111597" y="300096"/>
                    <a:pt x="0" y="232996"/>
                    <a:pt x="0" y="150223"/>
                  </a:cubicBezTo>
                  <a:close/>
                </a:path>
              </a:pathLst>
            </a:custGeom>
            <a:solidFill>
              <a:srgbClr val="705240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" name="Google Shape;1342;p26"/>
            <p:cNvSpPr/>
            <p:nvPr/>
          </p:nvSpPr>
          <p:spPr>
            <a:xfrm rot="587230" flipH="1">
              <a:off x="7146731" y="2781165"/>
              <a:ext cx="579389" cy="412402"/>
            </a:xfrm>
            <a:custGeom>
              <a:avLst/>
              <a:gdLst>
                <a:gd name="connsiteX0" fmla="*/ 0 w 498516"/>
                <a:gd name="connsiteY0" fmla="*/ 149873 h 299746"/>
                <a:gd name="connsiteX1" fmla="*/ 249258 w 498516"/>
                <a:gd name="connsiteY1" fmla="*/ 0 h 299746"/>
                <a:gd name="connsiteX2" fmla="*/ 498516 w 498516"/>
                <a:gd name="connsiteY2" fmla="*/ 149873 h 299746"/>
                <a:gd name="connsiteX3" fmla="*/ 249258 w 498516"/>
                <a:gd name="connsiteY3" fmla="*/ 299746 h 299746"/>
                <a:gd name="connsiteX4" fmla="*/ 0 w 498516"/>
                <a:gd name="connsiteY4" fmla="*/ 149873 h 299746"/>
                <a:gd name="connsiteX0" fmla="*/ 0 w 498516"/>
                <a:gd name="connsiteY0" fmla="*/ 152144 h 302017"/>
                <a:gd name="connsiteX1" fmla="*/ 249258 w 498516"/>
                <a:gd name="connsiteY1" fmla="*/ 2271 h 302017"/>
                <a:gd name="connsiteX2" fmla="*/ 498516 w 498516"/>
                <a:gd name="connsiteY2" fmla="*/ 152144 h 302017"/>
                <a:gd name="connsiteX3" fmla="*/ 249258 w 498516"/>
                <a:gd name="connsiteY3" fmla="*/ 302017 h 302017"/>
                <a:gd name="connsiteX4" fmla="*/ 0 w 498516"/>
                <a:gd name="connsiteY4" fmla="*/ 152144 h 302017"/>
                <a:gd name="connsiteX0" fmla="*/ 0 w 498516"/>
                <a:gd name="connsiteY0" fmla="*/ 151554 h 301427"/>
                <a:gd name="connsiteX1" fmla="*/ 249258 w 498516"/>
                <a:gd name="connsiteY1" fmla="*/ 1681 h 301427"/>
                <a:gd name="connsiteX2" fmla="*/ 498516 w 498516"/>
                <a:gd name="connsiteY2" fmla="*/ 151554 h 301427"/>
                <a:gd name="connsiteX3" fmla="*/ 249258 w 498516"/>
                <a:gd name="connsiteY3" fmla="*/ 301427 h 301427"/>
                <a:gd name="connsiteX4" fmla="*/ 0 w 498516"/>
                <a:gd name="connsiteY4" fmla="*/ 151554 h 301427"/>
                <a:gd name="connsiteX0" fmla="*/ 8744 w 516004"/>
                <a:gd name="connsiteY0" fmla="*/ 151554 h 306337"/>
                <a:gd name="connsiteX1" fmla="*/ 258002 w 516004"/>
                <a:gd name="connsiteY1" fmla="*/ 1681 h 306337"/>
                <a:gd name="connsiteX2" fmla="*/ 507260 w 516004"/>
                <a:gd name="connsiteY2" fmla="*/ 151554 h 306337"/>
                <a:gd name="connsiteX3" fmla="*/ 258002 w 516004"/>
                <a:gd name="connsiteY3" fmla="*/ 301427 h 306337"/>
                <a:gd name="connsiteX4" fmla="*/ 8744 w 516004"/>
                <a:gd name="connsiteY4" fmla="*/ 151554 h 306337"/>
                <a:gd name="connsiteX0" fmla="*/ 13291 w 517571"/>
                <a:gd name="connsiteY0" fmla="*/ 151094 h 284059"/>
                <a:gd name="connsiteX1" fmla="*/ 262549 w 517571"/>
                <a:gd name="connsiteY1" fmla="*/ 1221 h 284059"/>
                <a:gd name="connsiteX2" fmla="*/ 511807 w 517571"/>
                <a:gd name="connsiteY2" fmla="*/ 151094 h 284059"/>
                <a:gd name="connsiteX3" fmla="*/ 249559 w 517571"/>
                <a:gd name="connsiteY3" fmla="*/ 278017 h 284059"/>
                <a:gd name="connsiteX4" fmla="*/ 13291 w 517571"/>
                <a:gd name="connsiteY4" fmla="*/ 151094 h 284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571" h="284059">
                  <a:moveTo>
                    <a:pt x="13291" y="151094"/>
                  </a:moveTo>
                  <a:cubicBezTo>
                    <a:pt x="15456" y="104962"/>
                    <a:pt x="241643" y="-13261"/>
                    <a:pt x="262549" y="1221"/>
                  </a:cubicBezTo>
                  <a:cubicBezTo>
                    <a:pt x="283455" y="15703"/>
                    <a:pt x="511807" y="68321"/>
                    <a:pt x="511807" y="151094"/>
                  </a:cubicBezTo>
                  <a:cubicBezTo>
                    <a:pt x="511807" y="233867"/>
                    <a:pt x="579689" y="305711"/>
                    <a:pt x="249559" y="278017"/>
                  </a:cubicBezTo>
                  <a:cubicBezTo>
                    <a:pt x="-80571" y="250323"/>
                    <a:pt x="11126" y="197226"/>
                    <a:pt x="13291" y="151094"/>
                  </a:cubicBezTo>
                  <a:close/>
                </a:path>
              </a:pathLst>
            </a:custGeom>
            <a:solidFill>
              <a:srgbClr val="CDBAB3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" name="Google Shape;1343;p26"/>
            <p:cNvSpPr/>
            <p:nvPr/>
          </p:nvSpPr>
          <p:spPr>
            <a:xfrm rot="587230" flipH="1">
              <a:off x="7440564" y="2765739"/>
              <a:ext cx="45875" cy="99512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" name="フリーフォーム 467"/>
            <p:cNvSpPr/>
            <p:nvPr/>
          </p:nvSpPr>
          <p:spPr>
            <a:xfrm rot="8468404" flipH="1">
              <a:off x="7572770" y="2853913"/>
              <a:ext cx="24314" cy="186072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9" name="フリーフォーム 468"/>
            <p:cNvSpPr/>
            <p:nvPr/>
          </p:nvSpPr>
          <p:spPr>
            <a:xfrm rot="8468404" flipH="1">
              <a:off x="7571034" y="3006346"/>
              <a:ext cx="23871" cy="107822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70" name="グループ化 469"/>
            <p:cNvGrpSpPr/>
            <p:nvPr/>
          </p:nvGrpSpPr>
          <p:grpSpPr>
            <a:xfrm rot="1164924">
              <a:off x="7467845" y="2897520"/>
              <a:ext cx="59372" cy="252044"/>
              <a:chOff x="1357734" y="3985057"/>
              <a:chExt cx="44308" cy="188094"/>
            </a:xfrm>
          </p:grpSpPr>
          <p:sp>
            <p:nvSpPr>
              <p:cNvPr id="480" name="フリーフォーム 479"/>
              <p:cNvSpPr/>
              <p:nvPr/>
            </p:nvSpPr>
            <p:spPr>
              <a:xfrm rot="8468404" flipH="1">
                <a:off x="1384228" y="4092686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1" name="フリーフォーム 480"/>
              <p:cNvSpPr/>
              <p:nvPr/>
            </p:nvSpPr>
            <p:spPr>
              <a:xfrm rot="8468404" flipH="1">
                <a:off x="1357734" y="3985057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471" name="グループ化 470"/>
            <p:cNvGrpSpPr/>
            <p:nvPr/>
          </p:nvGrpSpPr>
          <p:grpSpPr>
            <a:xfrm rot="1810112">
              <a:off x="7275024" y="2847535"/>
              <a:ext cx="172055" cy="308192"/>
              <a:chOff x="1206951" y="3951265"/>
              <a:chExt cx="128400" cy="229996"/>
            </a:xfrm>
          </p:grpSpPr>
          <p:grpSp>
            <p:nvGrpSpPr>
              <p:cNvPr id="474" name="グループ化 473"/>
              <p:cNvGrpSpPr/>
              <p:nvPr/>
            </p:nvGrpSpPr>
            <p:grpSpPr>
              <a:xfrm rot="1164924">
                <a:off x="1276314" y="3951265"/>
                <a:ext cx="59037" cy="209231"/>
                <a:chOff x="1339172" y="3946511"/>
                <a:chExt cx="59037" cy="209231"/>
              </a:xfrm>
            </p:grpSpPr>
            <p:sp>
              <p:nvSpPr>
                <p:cNvPr id="478" name="フリーフォーム 477"/>
                <p:cNvSpPr/>
                <p:nvPr/>
              </p:nvSpPr>
              <p:spPr>
                <a:xfrm rot="8468404" flipH="1">
                  <a:off x="1380395" y="4075277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9" name="フリーフォーム 478"/>
                <p:cNvSpPr/>
                <p:nvPr/>
              </p:nvSpPr>
              <p:spPr>
                <a:xfrm rot="8468404" flipH="1">
                  <a:off x="1339172" y="3946511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475" name="グループ化 474"/>
              <p:cNvGrpSpPr/>
              <p:nvPr/>
            </p:nvGrpSpPr>
            <p:grpSpPr>
              <a:xfrm rot="1752928">
                <a:off x="1206951" y="3961288"/>
                <a:ext cx="66012" cy="219973"/>
                <a:chOff x="1357734" y="3985057"/>
                <a:chExt cx="66012" cy="219973"/>
              </a:xfrm>
            </p:grpSpPr>
            <p:sp>
              <p:nvSpPr>
                <p:cNvPr id="476" name="フリーフォーム 475"/>
                <p:cNvSpPr/>
                <p:nvPr/>
              </p:nvSpPr>
              <p:spPr>
                <a:xfrm rot="8468404" flipH="1">
                  <a:off x="1405932" y="4124565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7" name="フリーフォーム 476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sp>
          <p:nvSpPr>
            <p:cNvPr id="472" name="フリーフォーム 471"/>
            <p:cNvSpPr/>
            <p:nvPr/>
          </p:nvSpPr>
          <p:spPr>
            <a:xfrm rot="11933291" flipH="1">
              <a:off x="7169058" y="2954014"/>
              <a:ext cx="23871" cy="107822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3" name="フリーフォーム 472"/>
            <p:cNvSpPr/>
            <p:nvPr/>
          </p:nvSpPr>
          <p:spPr>
            <a:xfrm rot="14248921" flipH="1">
              <a:off x="7277761" y="2792402"/>
              <a:ext cx="24314" cy="186072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482" name="Google Shape;1549;p28"/>
          <p:cNvSpPr txBox="1"/>
          <p:nvPr/>
        </p:nvSpPr>
        <p:spPr>
          <a:xfrm>
            <a:off x="4564231" y="3952325"/>
            <a:ext cx="1479038" cy="42451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</a:rPr>
              <a:t>ミズナラ</a:t>
            </a:r>
            <a:endParaRPr sz="18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483" name="Google Shape;1549;p28"/>
          <p:cNvSpPr txBox="1"/>
          <p:nvPr/>
        </p:nvSpPr>
        <p:spPr>
          <a:xfrm>
            <a:off x="8363818" y="3941193"/>
            <a:ext cx="1389508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  <a:sym typeface="Arial"/>
              </a:rPr>
              <a:t>アカガシ</a:t>
            </a:r>
            <a:endParaRPr sz="18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2" name="正方形/長方形 1">
            <a:hlinkClick r:id="rId3" action="ppaction://hlinksldjump"/>
            <a:extLst>
              <a:ext uri="{FF2B5EF4-FFF2-40B4-BE49-F238E27FC236}">
                <a16:creationId xmlns:a16="http://schemas.microsoft.com/office/drawing/2014/main" id="{80DB5664-E600-AF97-DF00-948B6E5E42E8}"/>
              </a:ext>
            </a:extLst>
          </p:cNvPr>
          <p:cNvSpPr/>
          <p:nvPr/>
        </p:nvSpPr>
        <p:spPr>
          <a:xfrm>
            <a:off x="1262744" y="2831241"/>
            <a:ext cx="841375" cy="106470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hlinkClick r:id="rId3" action="ppaction://hlinksldjump"/>
            <a:extLst>
              <a:ext uri="{FF2B5EF4-FFF2-40B4-BE49-F238E27FC236}">
                <a16:creationId xmlns:a16="http://schemas.microsoft.com/office/drawing/2014/main" id="{1A7A0CAA-BCDC-BB0F-C4BF-6A4C14EA10D8}"/>
              </a:ext>
            </a:extLst>
          </p:cNvPr>
          <p:cNvSpPr/>
          <p:nvPr/>
        </p:nvSpPr>
        <p:spPr>
          <a:xfrm>
            <a:off x="4862689" y="2801759"/>
            <a:ext cx="841375" cy="106470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正方形/長方形 3">
            <a:hlinkClick r:id="rId4" action="ppaction://hlinksldjump"/>
            <a:extLst>
              <a:ext uri="{FF2B5EF4-FFF2-40B4-BE49-F238E27FC236}">
                <a16:creationId xmlns:a16="http://schemas.microsoft.com/office/drawing/2014/main" id="{D29CD6BD-5EF5-7EA7-B6DF-6803838F9E67}"/>
              </a:ext>
            </a:extLst>
          </p:cNvPr>
          <p:cNvSpPr/>
          <p:nvPr/>
        </p:nvSpPr>
        <p:spPr>
          <a:xfrm>
            <a:off x="2858330" y="2774804"/>
            <a:ext cx="1105532" cy="106470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正方形/長方形 4">
            <a:hlinkClick r:id="rId4" action="ppaction://hlinksldjump"/>
            <a:extLst>
              <a:ext uri="{FF2B5EF4-FFF2-40B4-BE49-F238E27FC236}">
                <a16:creationId xmlns:a16="http://schemas.microsoft.com/office/drawing/2014/main" id="{EFAB812B-5F9B-166C-EFC3-205E8280F1B8}"/>
              </a:ext>
            </a:extLst>
          </p:cNvPr>
          <p:cNvSpPr/>
          <p:nvPr/>
        </p:nvSpPr>
        <p:spPr>
          <a:xfrm>
            <a:off x="6646617" y="2703177"/>
            <a:ext cx="1309846" cy="11632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正方形/長方形 5">
            <a:hlinkClick r:id="rId4" action="ppaction://hlinksldjump"/>
            <a:extLst>
              <a:ext uri="{FF2B5EF4-FFF2-40B4-BE49-F238E27FC236}">
                <a16:creationId xmlns:a16="http://schemas.microsoft.com/office/drawing/2014/main" id="{05C16075-BAB4-3432-497B-B51B58E96167}"/>
              </a:ext>
            </a:extLst>
          </p:cNvPr>
          <p:cNvSpPr/>
          <p:nvPr/>
        </p:nvSpPr>
        <p:spPr>
          <a:xfrm>
            <a:off x="8636623" y="2647765"/>
            <a:ext cx="975577" cy="1163287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テキスト ボックス 125">
            <a:extLst>
              <a:ext uri="{FF2B5EF4-FFF2-40B4-BE49-F238E27FC236}">
                <a16:creationId xmlns:a16="http://schemas.microsoft.com/office/drawing/2014/main" id="{ECC237E1-A6B3-4E4F-8624-5313E3A9CD5E}"/>
              </a:ext>
            </a:extLst>
          </p:cNvPr>
          <p:cNvSpPr txBox="1"/>
          <p:nvPr/>
        </p:nvSpPr>
        <p:spPr>
          <a:xfrm>
            <a:off x="3396234" y="4489916"/>
            <a:ext cx="11463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ほっかいどう</a:t>
            </a:r>
          </a:p>
        </p:txBody>
      </p:sp>
      <p:sp>
        <p:nvSpPr>
          <p:cNvPr id="127" name="テキスト ボックス 126">
            <a:extLst>
              <a:ext uri="{FF2B5EF4-FFF2-40B4-BE49-F238E27FC236}">
                <a16:creationId xmlns:a16="http://schemas.microsoft.com/office/drawing/2014/main" id="{660C4BE2-EBF7-4E53-BF34-31EFEB13CE09}"/>
              </a:ext>
            </a:extLst>
          </p:cNvPr>
          <p:cNvSpPr txBox="1"/>
          <p:nvPr/>
        </p:nvSpPr>
        <p:spPr>
          <a:xfrm>
            <a:off x="5172915" y="448557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128" name="テキスト ボックス 127">
            <a:extLst>
              <a:ext uri="{FF2B5EF4-FFF2-40B4-BE49-F238E27FC236}">
                <a16:creationId xmlns:a16="http://schemas.microsoft.com/office/drawing/2014/main" id="{38A5D5BE-3747-4ED9-89B5-CF929ECEA5DA}"/>
              </a:ext>
            </a:extLst>
          </p:cNvPr>
          <p:cNvSpPr txBox="1"/>
          <p:nvPr/>
        </p:nvSpPr>
        <p:spPr>
          <a:xfrm>
            <a:off x="5509441" y="516111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</a:t>
            </a:r>
          </a:p>
        </p:txBody>
      </p:sp>
      <p:sp>
        <p:nvSpPr>
          <p:cNvPr id="129" name="角丸四角形 96">
            <a:extLst>
              <a:ext uri="{FF2B5EF4-FFF2-40B4-BE49-F238E27FC236}">
                <a16:creationId xmlns:a16="http://schemas.microsoft.com/office/drawing/2014/main" id="{C646A3A2-F764-433D-83D6-A9D9742CA5F9}"/>
              </a:ext>
            </a:extLst>
          </p:cNvPr>
          <p:cNvSpPr/>
          <p:nvPr/>
        </p:nvSpPr>
        <p:spPr>
          <a:xfrm>
            <a:off x="9509757" y="598941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14ADED36-82AF-4E55-8606-B10000EBA655}"/>
              </a:ext>
            </a:extLst>
          </p:cNvPr>
          <p:cNvSpPr txBox="1"/>
          <p:nvPr/>
        </p:nvSpPr>
        <p:spPr>
          <a:xfrm>
            <a:off x="9491494" y="597981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44824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" name="Google Shape;802;p21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3" name="Google Shape;803;p21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" name="Google Shape;804;p21"/>
          <p:cNvSpPr txBox="1"/>
          <p:nvPr/>
        </p:nvSpPr>
        <p:spPr>
          <a:xfrm>
            <a:off x="847240" y="722789"/>
            <a:ext cx="10554046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作品に使う材料を作っている</a:t>
            </a: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工場に来てみたよ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05" name="Google Shape;805;p21"/>
          <p:cNvGrpSpPr/>
          <p:nvPr/>
        </p:nvGrpSpPr>
        <p:grpSpPr>
          <a:xfrm>
            <a:off x="665296" y="3335200"/>
            <a:ext cx="2637547" cy="2690568"/>
            <a:chOff x="1774174" y="4621762"/>
            <a:chExt cx="1077013" cy="1098664"/>
          </a:xfrm>
        </p:grpSpPr>
        <p:sp>
          <p:nvSpPr>
            <p:cNvPr id="806" name="Google Shape;806;p21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1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1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1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1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1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812" name="Google Shape;812;p21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3" name="Google Shape;813;p21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4" name="Google Shape;814;p21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5" name="Google Shape;815;p21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6" name="Google Shape;816;p21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7" name="Google Shape;817;p21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18" name="Google Shape;818;p21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1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1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10" name="Google Shape;910;p21"/>
          <p:cNvSpPr txBox="1"/>
          <p:nvPr/>
        </p:nvSpPr>
        <p:spPr>
          <a:xfrm>
            <a:off x="2912158" y="870100"/>
            <a:ext cx="10482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ざいりょう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1" name="Google Shape;911;p21"/>
          <p:cNvSpPr txBox="1"/>
          <p:nvPr/>
        </p:nvSpPr>
        <p:spPr>
          <a:xfrm>
            <a:off x="4149352" y="882996"/>
            <a:ext cx="6519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つく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2" name="Google Shape;912;p21"/>
          <p:cNvSpPr txBox="1"/>
          <p:nvPr/>
        </p:nvSpPr>
        <p:spPr>
          <a:xfrm>
            <a:off x="910232" y="1833012"/>
            <a:ext cx="10575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こうじょう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3" name="Google Shape;913;p21"/>
          <p:cNvSpPr txBox="1"/>
          <p:nvPr/>
        </p:nvSpPr>
        <p:spPr>
          <a:xfrm>
            <a:off x="2185097" y="1849383"/>
            <a:ext cx="10575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き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" name="Google Shape;2380;p39">
            <a:extLst>
              <a:ext uri="{FF2B5EF4-FFF2-40B4-BE49-F238E27FC236}">
                <a16:creationId xmlns:a16="http://schemas.microsoft.com/office/drawing/2014/main" id="{FE230E8F-7AA6-9DFF-9834-57B2681A9C16}"/>
              </a:ext>
            </a:extLst>
          </p:cNvPr>
          <p:cNvSpPr txBox="1"/>
          <p:nvPr/>
        </p:nvSpPr>
        <p:spPr>
          <a:xfrm>
            <a:off x="3457308" y="5376022"/>
            <a:ext cx="5805900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ここなら、どこでとれた木なのか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わかりそうだ！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FB06ED32-552D-4E15-B73D-DA266C9072B5}"/>
              </a:ext>
            </a:extLst>
          </p:cNvPr>
          <p:cNvSpPr txBox="1"/>
          <p:nvPr/>
        </p:nvSpPr>
        <p:spPr>
          <a:xfrm>
            <a:off x="921765" y="872124"/>
            <a:ext cx="11807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さくひん</a:t>
            </a:r>
          </a:p>
        </p:txBody>
      </p:sp>
      <p:sp>
        <p:nvSpPr>
          <p:cNvPr id="4" name="テキスト ボックス 3">
            <a:extLst>
              <a:ext uri="{FF2B5EF4-FFF2-40B4-BE49-F238E27FC236}">
                <a16:creationId xmlns:a16="http://schemas.microsoft.com/office/drawing/2014/main" id="{1867F3F6-6E14-4513-9D30-5FBB7AA6C6D3}"/>
              </a:ext>
            </a:extLst>
          </p:cNvPr>
          <p:cNvSpPr txBox="1"/>
          <p:nvPr/>
        </p:nvSpPr>
        <p:spPr>
          <a:xfrm>
            <a:off x="2109806" y="878539"/>
            <a:ext cx="8614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33821428-DFFA-4569-A725-7410861BDFC0}"/>
              </a:ext>
            </a:extLst>
          </p:cNvPr>
          <p:cNvSpPr txBox="1"/>
          <p:nvPr/>
        </p:nvSpPr>
        <p:spPr>
          <a:xfrm>
            <a:off x="6325569" y="5210847"/>
            <a:ext cx="5664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52" name="直方体 51">
            <a:extLst>
              <a:ext uri="{FF2B5EF4-FFF2-40B4-BE49-F238E27FC236}">
                <a16:creationId xmlns:a16="http://schemas.microsoft.com/office/drawing/2014/main" id="{F56AE153-DE5A-BE00-DBD6-24049D1C099F}"/>
              </a:ext>
            </a:extLst>
          </p:cNvPr>
          <p:cNvSpPr/>
          <p:nvPr/>
        </p:nvSpPr>
        <p:spPr>
          <a:xfrm>
            <a:off x="4439201" y="1802083"/>
            <a:ext cx="7247974" cy="2924347"/>
          </a:xfrm>
          <a:prstGeom prst="cube">
            <a:avLst>
              <a:gd name="adj" fmla="val 5782"/>
            </a:avLst>
          </a:prstGeom>
          <a:solidFill>
            <a:schemeClr val="bg1">
              <a:lumMod val="95000"/>
            </a:schemeClr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Google Shape;922;p21"/>
          <p:cNvSpPr/>
          <p:nvPr/>
        </p:nvSpPr>
        <p:spPr>
          <a:xfrm>
            <a:off x="9360919" y="3047007"/>
            <a:ext cx="693365" cy="613895"/>
          </a:xfrm>
          <a:prstGeom prst="rect">
            <a:avLst/>
          </a:prstGeom>
          <a:solidFill>
            <a:schemeClr val="bg1"/>
          </a:solidFill>
          <a:ln w="28575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" name="Google Shape;923;p21"/>
          <p:cNvSpPr/>
          <p:nvPr/>
        </p:nvSpPr>
        <p:spPr>
          <a:xfrm>
            <a:off x="8332754" y="3047007"/>
            <a:ext cx="693365" cy="613895"/>
          </a:xfrm>
          <a:prstGeom prst="rect">
            <a:avLst/>
          </a:prstGeom>
          <a:solidFill>
            <a:schemeClr val="bg1"/>
          </a:solidFill>
          <a:ln w="28575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" name="Google Shape;922;p21">
            <a:extLst>
              <a:ext uri="{FF2B5EF4-FFF2-40B4-BE49-F238E27FC236}">
                <a16:creationId xmlns:a16="http://schemas.microsoft.com/office/drawing/2014/main" id="{21BCF949-8045-B7C6-D62E-5074BEC22568}"/>
              </a:ext>
            </a:extLst>
          </p:cNvPr>
          <p:cNvSpPr/>
          <p:nvPr/>
        </p:nvSpPr>
        <p:spPr>
          <a:xfrm>
            <a:off x="5761670" y="3083477"/>
            <a:ext cx="693365" cy="613895"/>
          </a:xfrm>
          <a:prstGeom prst="rect">
            <a:avLst/>
          </a:prstGeom>
          <a:solidFill>
            <a:schemeClr val="bg1"/>
          </a:solidFill>
          <a:ln w="28575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" name="Google Shape;923;p21">
            <a:extLst>
              <a:ext uri="{FF2B5EF4-FFF2-40B4-BE49-F238E27FC236}">
                <a16:creationId xmlns:a16="http://schemas.microsoft.com/office/drawing/2014/main" id="{4CB3F82F-DC67-DDA5-9A2E-53E00484FEA6}"/>
              </a:ext>
            </a:extLst>
          </p:cNvPr>
          <p:cNvSpPr/>
          <p:nvPr/>
        </p:nvSpPr>
        <p:spPr>
          <a:xfrm>
            <a:off x="4733505" y="3083477"/>
            <a:ext cx="693365" cy="613895"/>
          </a:xfrm>
          <a:prstGeom prst="rect">
            <a:avLst/>
          </a:prstGeom>
          <a:solidFill>
            <a:schemeClr val="bg1"/>
          </a:solidFill>
          <a:ln w="28575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7" name="グループ化 56">
            <a:extLst>
              <a:ext uri="{FF2B5EF4-FFF2-40B4-BE49-F238E27FC236}">
                <a16:creationId xmlns:a16="http://schemas.microsoft.com/office/drawing/2014/main" id="{93623738-00EF-5BDB-F296-1CACA4AB9972}"/>
              </a:ext>
            </a:extLst>
          </p:cNvPr>
          <p:cNvGrpSpPr/>
          <p:nvPr/>
        </p:nvGrpSpPr>
        <p:grpSpPr>
          <a:xfrm>
            <a:off x="9787376" y="4267332"/>
            <a:ext cx="467983" cy="587260"/>
            <a:chOff x="7624972" y="3146312"/>
            <a:chExt cx="467983" cy="587260"/>
          </a:xfrm>
        </p:grpSpPr>
        <p:sp>
          <p:nvSpPr>
            <p:cNvPr id="58" name="楕円 57">
              <a:extLst>
                <a:ext uri="{FF2B5EF4-FFF2-40B4-BE49-F238E27FC236}">
                  <a16:creationId xmlns:a16="http://schemas.microsoft.com/office/drawing/2014/main" id="{180C67C9-CEA7-70CB-E922-138919552B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59" name="楕円 58">
              <a:extLst>
                <a:ext uri="{FF2B5EF4-FFF2-40B4-BE49-F238E27FC236}">
                  <a16:creationId xmlns:a16="http://schemas.microsoft.com/office/drawing/2014/main" id="{528CA990-4288-4ECC-61D1-A19A2D529E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60" name="楕円 59">
              <a:extLst>
                <a:ext uri="{FF2B5EF4-FFF2-40B4-BE49-F238E27FC236}">
                  <a16:creationId xmlns:a16="http://schemas.microsoft.com/office/drawing/2014/main" id="{5DD51F05-C757-1FCE-D274-B2E37CC053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4679" y="3146312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61" name="楕円 60">
              <a:extLst>
                <a:ext uri="{FF2B5EF4-FFF2-40B4-BE49-F238E27FC236}">
                  <a16:creationId xmlns:a16="http://schemas.microsoft.com/office/drawing/2014/main" id="{9A97F984-E867-46A8-0F9B-A3CAE190F9F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62" name="楕円 61">
              <a:extLst>
                <a:ext uri="{FF2B5EF4-FFF2-40B4-BE49-F238E27FC236}">
                  <a16:creationId xmlns:a16="http://schemas.microsoft.com/office/drawing/2014/main" id="{EF0469D0-FFEE-5004-A04B-237F02090AB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63" name="楕円 62">
              <a:extLst>
                <a:ext uri="{FF2B5EF4-FFF2-40B4-BE49-F238E27FC236}">
                  <a16:creationId xmlns:a16="http://schemas.microsoft.com/office/drawing/2014/main" id="{C5C7F7AC-B5E9-464B-ED8D-412A077337F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64" name="楕円 63">
              <a:extLst>
                <a:ext uri="{FF2B5EF4-FFF2-40B4-BE49-F238E27FC236}">
                  <a16:creationId xmlns:a16="http://schemas.microsoft.com/office/drawing/2014/main" id="{BACAC647-6F42-CADC-F39F-5A9D76CB866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38448" y="322217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65" name="楕円 64">
              <a:extLst>
                <a:ext uri="{FF2B5EF4-FFF2-40B4-BE49-F238E27FC236}">
                  <a16:creationId xmlns:a16="http://schemas.microsoft.com/office/drawing/2014/main" id="{93D46E76-51E6-E75A-B1CD-9FFF01B8370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72376" y="323603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66" name="直線コネクタ 65">
              <a:extLst>
                <a:ext uri="{FF2B5EF4-FFF2-40B4-BE49-F238E27FC236}">
                  <a16:creationId xmlns:a16="http://schemas.microsoft.com/office/drawing/2014/main" id="{CB04DC75-8EA3-D1A4-1E07-9819789DE23C}"/>
                </a:ext>
              </a:extLst>
            </p:cNvPr>
            <p:cNvCxnSpPr>
              <a:stCxn id="58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7" name="Google Shape;920;p21">
            <a:hlinkClick r:id="rId3" action="ppaction://hlinksldjump"/>
          </p:cNvPr>
          <p:cNvSpPr/>
          <p:nvPr/>
        </p:nvSpPr>
        <p:spPr>
          <a:xfrm>
            <a:off x="10382542" y="2297723"/>
            <a:ext cx="1040256" cy="2387275"/>
          </a:xfrm>
          <a:prstGeom prst="rect">
            <a:avLst/>
          </a:prstGeom>
          <a:solidFill>
            <a:schemeClr val="bg1">
              <a:alpha val="0"/>
            </a:schemeClr>
          </a:solidFill>
          <a:ln w="5715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" name="Google Shape;923;p21"/>
          <p:cNvSpPr/>
          <p:nvPr/>
        </p:nvSpPr>
        <p:spPr>
          <a:xfrm>
            <a:off x="10474088" y="3601547"/>
            <a:ext cx="85725" cy="275628"/>
          </a:xfrm>
          <a:prstGeom prst="rect">
            <a:avLst/>
          </a:prstGeom>
          <a:solidFill>
            <a:schemeClr val="bg1"/>
          </a:solidFill>
          <a:ln w="28575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885263" y="3196794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0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660553" y="2441179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1" name="グループ化 70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061885" y="2282531"/>
            <a:ext cx="564109" cy="193172"/>
            <a:chOff x="9364349" y="5301095"/>
            <a:chExt cx="371808" cy="127321"/>
          </a:xfrm>
        </p:grpSpPr>
        <p:cxnSp>
          <p:nvCxnSpPr>
            <p:cNvPr id="72" name="直線コネクタ 71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直線コネクタ 72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6" name="角丸四角形 96">
            <a:extLst>
              <a:ext uri="{FF2B5EF4-FFF2-40B4-BE49-F238E27FC236}">
                <a16:creationId xmlns:a16="http://schemas.microsoft.com/office/drawing/2014/main" id="{2CDC0D3A-FD98-4AD3-B38C-BF3315FBCB9C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87A8D13E-107E-4F2B-A081-4ABB4AA56EB4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206134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663860" y="715585"/>
            <a:ext cx="7228403" cy="184661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正解！！</a:t>
            </a:r>
            <a:endParaRPr lang="en-US" altLang="ja-JP" sz="40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ミズナラ・コナラがよくあるよ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sp>
        <p:nvSpPr>
          <p:cNvPr id="58" name="Google Shape;1549;p28"/>
          <p:cNvSpPr txBox="1"/>
          <p:nvPr/>
        </p:nvSpPr>
        <p:spPr>
          <a:xfrm>
            <a:off x="724318" y="2631468"/>
            <a:ext cx="4684617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ほかには、カシワとかもあるよ</a:t>
            </a:r>
            <a:endParaRPr sz="2400" dirty="0">
              <a:solidFill>
                <a:schemeClr val="dk1"/>
              </a:solidFill>
              <a:sym typeface="Arial"/>
            </a:endParaRPr>
          </a:p>
        </p:txBody>
      </p:sp>
      <p:grpSp>
        <p:nvGrpSpPr>
          <p:cNvPr id="254" name="Google Shape;890;p21"/>
          <p:cNvGrpSpPr/>
          <p:nvPr/>
        </p:nvGrpSpPr>
        <p:grpSpPr>
          <a:xfrm>
            <a:off x="807201" y="3818842"/>
            <a:ext cx="2204500" cy="2248816"/>
            <a:chOff x="1774174" y="4621762"/>
            <a:chExt cx="1077013" cy="1098664"/>
          </a:xfrm>
        </p:grpSpPr>
        <p:sp>
          <p:nvSpPr>
            <p:cNvPr id="255" name="Google Shape;891;p21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" name="Google Shape;892;p21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893;p21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894;p21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895;p21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896;p21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61" name="Google Shape;897;p21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62" name="Google Shape;898;p21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66" name="Google Shape;899;p21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67" name="Google Shape;900;p21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68" name="Google Shape;901;p21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69" name="Google Shape;902;p21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70" name="Google Shape;903;p21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904;p21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905;p21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5" name="テキスト ボックス 204">
            <a:extLst>
              <a:ext uri="{FF2B5EF4-FFF2-40B4-BE49-F238E27FC236}">
                <a16:creationId xmlns:a16="http://schemas.microsoft.com/office/drawing/2014/main" id="{DCD8EC68-443D-4E7F-9CD9-E694B99409BA}"/>
              </a:ext>
            </a:extLst>
          </p:cNvPr>
          <p:cNvSpPr txBox="1"/>
          <p:nvPr/>
        </p:nvSpPr>
        <p:spPr>
          <a:xfrm>
            <a:off x="883714" y="782711"/>
            <a:ext cx="971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せいかい</a:t>
            </a:r>
          </a:p>
        </p:txBody>
      </p:sp>
      <p:sp>
        <p:nvSpPr>
          <p:cNvPr id="206" name="角丸四角形 96">
            <a:extLst>
              <a:ext uri="{FF2B5EF4-FFF2-40B4-BE49-F238E27FC236}">
                <a16:creationId xmlns:a16="http://schemas.microsoft.com/office/drawing/2014/main" id="{E14C5835-2710-42C2-A7E9-6A98BC97EAED}"/>
              </a:ext>
            </a:extLst>
          </p:cNvPr>
          <p:cNvSpPr/>
          <p:nvPr/>
        </p:nvSpPr>
        <p:spPr>
          <a:xfrm>
            <a:off x="9421335" y="574812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1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8D5DEC2A-328B-4BCF-9F47-0ABDF0B2B6B5}"/>
              </a:ext>
            </a:extLst>
          </p:cNvPr>
          <p:cNvSpPr txBox="1"/>
          <p:nvPr/>
        </p:nvSpPr>
        <p:spPr>
          <a:xfrm>
            <a:off x="9403072" y="573852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213" name="グループ化 212"/>
          <p:cNvGrpSpPr/>
          <p:nvPr/>
        </p:nvGrpSpPr>
        <p:grpSpPr>
          <a:xfrm>
            <a:off x="5349632" y="2843836"/>
            <a:ext cx="2765150" cy="655049"/>
            <a:chOff x="3911421" y="1326728"/>
            <a:chExt cx="3948789" cy="935446"/>
          </a:xfrm>
        </p:grpSpPr>
        <p:grpSp>
          <p:nvGrpSpPr>
            <p:cNvPr id="214" name="グループ化 213"/>
            <p:cNvGrpSpPr/>
            <p:nvPr/>
          </p:nvGrpSpPr>
          <p:grpSpPr>
            <a:xfrm>
              <a:off x="3911421" y="1370739"/>
              <a:ext cx="543109" cy="891435"/>
              <a:chOff x="1084588" y="3796819"/>
              <a:chExt cx="472456" cy="775468"/>
            </a:xfrm>
          </p:grpSpPr>
          <p:sp>
            <p:nvSpPr>
              <p:cNvPr id="308" name="Google Shape;1342;p26"/>
              <p:cNvSpPr/>
              <p:nvPr/>
            </p:nvSpPr>
            <p:spPr>
              <a:xfrm rot="312929" flipH="1">
                <a:off x="1084588" y="3865295"/>
                <a:ext cx="431728" cy="70699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976F57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1" name="Google Shape;1342;p26"/>
              <p:cNvSpPr/>
              <p:nvPr/>
            </p:nvSpPr>
            <p:spPr>
              <a:xfrm rot="587230" flipH="1">
                <a:off x="1124661" y="3808331"/>
                <a:ext cx="432383" cy="307765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2" name="Google Shape;1343;p26"/>
              <p:cNvSpPr/>
              <p:nvPr/>
            </p:nvSpPr>
            <p:spPr>
              <a:xfrm rot="587230" flipH="1">
                <a:off x="1343941" y="3796819"/>
                <a:ext cx="34235" cy="74263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3" name="フリーフォーム 312"/>
              <p:cNvSpPr/>
              <p:nvPr/>
            </p:nvSpPr>
            <p:spPr>
              <a:xfrm rot="8468404" flipH="1">
                <a:off x="1442603" y="3862621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" name="フリーフォーム 313"/>
              <p:cNvSpPr/>
              <p:nvPr/>
            </p:nvSpPr>
            <p:spPr>
              <a:xfrm rot="8468404" flipH="1">
                <a:off x="1441307" y="3976378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315" name="グループ化 314"/>
              <p:cNvGrpSpPr/>
              <p:nvPr/>
            </p:nvGrpSpPr>
            <p:grpSpPr>
              <a:xfrm rot="1164924">
                <a:off x="1364300" y="3895164"/>
                <a:ext cx="44308" cy="188094"/>
                <a:chOff x="1357734" y="3985057"/>
                <a:chExt cx="44308" cy="188094"/>
              </a:xfrm>
            </p:grpSpPr>
            <p:sp>
              <p:nvSpPr>
                <p:cNvPr id="327" name="フリーフォーム 326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8" name="フリーフォーム 327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16" name="グループ化 315"/>
              <p:cNvGrpSpPr/>
              <p:nvPr/>
            </p:nvGrpSpPr>
            <p:grpSpPr>
              <a:xfrm rot="1810112">
                <a:off x="1220403" y="3857861"/>
                <a:ext cx="128400" cy="229996"/>
                <a:chOff x="1206951" y="3951265"/>
                <a:chExt cx="128400" cy="229996"/>
              </a:xfrm>
            </p:grpSpPr>
            <p:grpSp>
              <p:nvGrpSpPr>
                <p:cNvPr id="319" name="グループ化 318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323" name="フリーフォーム 322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4" name="フリーフォーム 323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320" name="グループ化 319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321" name="フリーフォーム 320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2" name="フリーフォーム 321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317" name="フリーフォーム 316"/>
              <p:cNvSpPr/>
              <p:nvPr/>
            </p:nvSpPr>
            <p:spPr>
              <a:xfrm rot="11933291" flipH="1">
                <a:off x="1141323" y="3937324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" name="フリーフォーム 317"/>
              <p:cNvSpPr/>
              <p:nvPr/>
            </p:nvSpPr>
            <p:spPr>
              <a:xfrm rot="14248921" flipH="1">
                <a:off x="1222445" y="3816717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28" name="グループ化 227"/>
            <p:cNvGrpSpPr/>
            <p:nvPr/>
          </p:nvGrpSpPr>
          <p:grpSpPr>
            <a:xfrm>
              <a:off x="5031107" y="1326728"/>
              <a:ext cx="579389" cy="901414"/>
              <a:chOff x="7146731" y="2765739"/>
              <a:chExt cx="579389" cy="901414"/>
            </a:xfrm>
          </p:grpSpPr>
          <p:sp>
            <p:nvSpPr>
              <p:cNvPr id="291" name="Google Shape;1342;p26"/>
              <p:cNvSpPr/>
              <p:nvPr/>
            </p:nvSpPr>
            <p:spPr>
              <a:xfrm rot="312929" flipH="1">
                <a:off x="7163074" y="2888122"/>
                <a:ext cx="475719" cy="779031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705240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2" name="Google Shape;1342;p26"/>
              <p:cNvSpPr/>
              <p:nvPr/>
            </p:nvSpPr>
            <p:spPr>
              <a:xfrm rot="587230" flipH="1">
                <a:off x="7146731" y="2781165"/>
                <a:ext cx="579389" cy="41240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3" name="Google Shape;1343;p26"/>
              <p:cNvSpPr/>
              <p:nvPr/>
            </p:nvSpPr>
            <p:spPr>
              <a:xfrm rot="587230" flipH="1">
                <a:off x="7440564" y="2765739"/>
                <a:ext cx="45875" cy="99512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" name="フリーフォーム 293"/>
              <p:cNvSpPr/>
              <p:nvPr/>
            </p:nvSpPr>
            <p:spPr>
              <a:xfrm rot="8468404" flipH="1">
                <a:off x="7572770" y="2853913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" name="フリーフォーム 294"/>
              <p:cNvSpPr/>
              <p:nvPr/>
            </p:nvSpPr>
            <p:spPr>
              <a:xfrm rot="8468404" flipH="1">
                <a:off x="7571034" y="3006346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96" name="グループ化 295"/>
              <p:cNvGrpSpPr/>
              <p:nvPr/>
            </p:nvGrpSpPr>
            <p:grpSpPr>
              <a:xfrm rot="1164924">
                <a:off x="7467845" y="2897520"/>
                <a:ext cx="59372" cy="252044"/>
                <a:chOff x="1357734" y="3985057"/>
                <a:chExt cx="44308" cy="188094"/>
              </a:xfrm>
            </p:grpSpPr>
            <p:sp>
              <p:nvSpPr>
                <p:cNvPr id="306" name="フリーフォーム 305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7" name="フリーフォーム 306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97" name="グループ化 296"/>
              <p:cNvGrpSpPr/>
              <p:nvPr/>
            </p:nvGrpSpPr>
            <p:grpSpPr>
              <a:xfrm rot="1810112">
                <a:off x="7275024" y="2847535"/>
                <a:ext cx="172055" cy="308192"/>
                <a:chOff x="1206951" y="3951265"/>
                <a:chExt cx="128400" cy="229996"/>
              </a:xfrm>
            </p:grpSpPr>
            <p:grpSp>
              <p:nvGrpSpPr>
                <p:cNvPr id="300" name="グループ化 299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304" name="フリーフォーム 303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5" name="フリーフォーム 304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301" name="グループ化 300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302" name="フリーフォーム 301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3" name="フリーフォーム 302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298" name="フリーフォーム 297"/>
              <p:cNvSpPr/>
              <p:nvPr/>
            </p:nvSpPr>
            <p:spPr>
              <a:xfrm rot="11933291" flipH="1">
                <a:off x="7169058" y="2954014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" name="フリーフォーム 298"/>
              <p:cNvSpPr/>
              <p:nvPr/>
            </p:nvSpPr>
            <p:spPr>
              <a:xfrm rot="14248921" flipH="1">
                <a:off x="7277761" y="2792402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29" name="グループ化 228"/>
            <p:cNvGrpSpPr/>
            <p:nvPr/>
          </p:nvGrpSpPr>
          <p:grpSpPr>
            <a:xfrm>
              <a:off x="6161135" y="1370739"/>
              <a:ext cx="543109" cy="891435"/>
              <a:chOff x="1084588" y="3796819"/>
              <a:chExt cx="472456" cy="775468"/>
            </a:xfrm>
          </p:grpSpPr>
          <p:sp>
            <p:nvSpPr>
              <p:cNvPr id="273" name="Google Shape;1342;p26"/>
              <p:cNvSpPr/>
              <p:nvPr/>
            </p:nvSpPr>
            <p:spPr>
              <a:xfrm rot="312929" flipH="1">
                <a:off x="1084588" y="3865295"/>
                <a:ext cx="431728" cy="70699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976F57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4" name="Google Shape;1342;p26"/>
              <p:cNvSpPr/>
              <p:nvPr/>
            </p:nvSpPr>
            <p:spPr>
              <a:xfrm rot="587230" flipH="1">
                <a:off x="1124661" y="3808331"/>
                <a:ext cx="432383" cy="307765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1343;p26"/>
              <p:cNvSpPr/>
              <p:nvPr/>
            </p:nvSpPr>
            <p:spPr>
              <a:xfrm rot="587230" flipH="1">
                <a:off x="1343941" y="3796819"/>
                <a:ext cx="34235" cy="74263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7" name="フリーフォーム 276"/>
              <p:cNvSpPr/>
              <p:nvPr/>
            </p:nvSpPr>
            <p:spPr>
              <a:xfrm rot="8468404" flipH="1">
                <a:off x="1442603" y="3862621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" name="フリーフォーム 277"/>
              <p:cNvSpPr/>
              <p:nvPr/>
            </p:nvSpPr>
            <p:spPr>
              <a:xfrm rot="8468404" flipH="1">
                <a:off x="1441307" y="3976378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79" name="グループ化 278"/>
              <p:cNvGrpSpPr/>
              <p:nvPr/>
            </p:nvGrpSpPr>
            <p:grpSpPr>
              <a:xfrm rot="1164924">
                <a:off x="1364300" y="3895164"/>
                <a:ext cx="44308" cy="188094"/>
                <a:chOff x="1357734" y="3985057"/>
                <a:chExt cx="44308" cy="188094"/>
              </a:xfrm>
            </p:grpSpPr>
            <p:sp>
              <p:nvSpPr>
                <p:cNvPr id="289" name="フリーフォーム 288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0" name="フリーフォーム 289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80" name="グループ化 279"/>
              <p:cNvGrpSpPr/>
              <p:nvPr/>
            </p:nvGrpSpPr>
            <p:grpSpPr>
              <a:xfrm rot="1810112">
                <a:off x="1220403" y="3857861"/>
                <a:ext cx="128400" cy="229996"/>
                <a:chOff x="1206951" y="3951265"/>
                <a:chExt cx="128400" cy="229996"/>
              </a:xfrm>
            </p:grpSpPr>
            <p:grpSp>
              <p:nvGrpSpPr>
                <p:cNvPr id="283" name="グループ化 282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287" name="フリーフォーム 286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8" name="フリーフォーム 287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84" name="グループ化 283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285" name="フリーフォーム 284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6" name="フリーフォーム 285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281" name="フリーフォーム 280"/>
              <p:cNvSpPr/>
              <p:nvPr/>
            </p:nvSpPr>
            <p:spPr>
              <a:xfrm rot="11933291" flipH="1">
                <a:off x="1141323" y="3937324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" name="フリーフォーム 281"/>
              <p:cNvSpPr/>
              <p:nvPr/>
            </p:nvSpPr>
            <p:spPr>
              <a:xfrm rot="14248921" flipH="1">
                <a:off x="1222445" y="3816717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0" name="グループ化 229"/>
            <p:cNvGrpSpPr/>
            <p:nvPr/>
          </p:nvGrpSpPr>
          <p:grpSpPr>
            <a:xfrm>
              <a:off x="7280821" y="1326728"/>
              <a:ext cx="579389" cy="901414"/>
              <a:chOff x="7146731" y="2765739"/>
              <a:chExt cx="579389" cy="901414"/>
            </a:xfrm>
          </p:grpSpPr>
          <p:sp>
            <p:nvSpPr>
              <p:cNvPr id="231" name="Google Shape;1342;p26"/>
              <p:cNvSpPr/>
              <p:nvPr/>
            </p:nvSpPr>
            <p:spPr>
              <a:xfrm rot="312929" flipH="1">
                <a:off x="7163074" y="2888122"/>
                <a:ext cx="475719" cy="779031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705240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2" name="Google Shape;1342;p26"/>
              <p:cNvSpPr/>
              <p:nvPr/>
            </p:nvSpPr>
            <p:spPr>
              <a:xfrm rot="587230" flipH="1">
                <a:off x="7146731" y="2781165"/>
                <a:ext cx="579389" cy="41240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1343;p26"/>
              <p:cNvSpPr/>
              <p:nvPr/>
            </p:nvSpPr>
            <p:spPr>
              <a:xfrm rot="587230" flipH="1">
                <a:off x="7440564" y="2765739"/>
                <a:ext cx="45875" cy="99512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フリーフォーム 233"/>
              <p:cNvSpPr/>
              <p:nvPr/>
            </p:nvSpPr>
            <p:spPr>
              <a:xfrm rot="8468404" flipH="1">
                <a:off x="7572770" y="2853913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5" name="フリーフォーム 234"/>
              <p:cNvSpPr/>
              <p:nvPr/>
            </p:nvSpPr>
            <p:spPr>
              <a:xfrm rot="8468404" flipH="1">
                <a:off x="7571034" y="3006346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36" name="グループ化 235"/>
              <p:cNvGrpSpPr/>
              <p:nvPr/>
            </p:nvGrpSpPr>
            <p:grpSpPr>
              <a:xfrm rot="1164924">
                <a:off x="7467845" y="2897520"/>
                <a:ext cx="59372" cy="252044"/>
                <a:chOff x="1357734" y="3985057"/>
                <a:chExt cx="44308" cy="188094"/>
              </a:xfrm>
            </p:grpSpPr>
            <p:sp>
              <p:nvSpPr>
                <p:cNvPr id="264" name="フリーフォーム 263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5" name="フリーフォーム 264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37" name="グループ化 236"/>
              <p:cNvGrpSpPr/>
              <p:nvPr/>
            </p:nvGrpSpPr>
            <p:grpSpPr>
              <a:xfrm rot="1810112">
                <a:off x="7275024" y="2847535"/>
                <a:ext cx="172055" cy="308192"/>
                <a:chOff x="1206951" y="3951265"/>
                <a:chExt cx="128400" cy="229996"/>
              </a:xfrm>
            </p:grpSpPr>
            <p:grpSp>
              <p:nvGrpSpPr>
                <p:cNvPr id="240" name="グループ化 239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244" name="フリーフォーム 243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3" name="フリーフォーム 262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41" name="グループ化 240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242" name="フリーフォーム 241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3" name="フリーフォーム 242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238" name="フリーフォーム 237"/>
              <p:cNvSpPr/>
              <p:nvPr/>
            </p:nvSpPr>
            <p:spPr>
              <a:xfrm rot="11933291" flipH="1">
                <a:off x="7169058" y="2954014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9" name="フリーフォーム 238"/>
              <p:cNvSpPr/>
              <p:nvPr/>
            </p:nvSpPr>
            <p:spPr>
              <a:xfrm rot="14248921" flipH="1">
                <a:off x="7277761" y="2792402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329" name="グループ化 328"/>
          <p:cNvGrpSpPr/>
          <p:nvPr/>
        </p:nvGrpSpPr>
        <p:grpSpPr>
          <a:xfrm>
            <a:off x="8538015" y="2843836"/>
            <a:ext cx="2765150" cy="655049"/>
            <a:chOff x="3911421" y="1326728"/>
            <a:chExt cx="3948789" cy="935446"/>
          </a:xfrm>
        </p:grpSpPr>
        <p:grpSp>
          <p:nvGrpSpPr>
            <p:cNvPr id="332" name="グループ化 331"/>
            <p:cNvGrpSpPr/>
            <p:nvPr/>
          </p:nvGrpSpPr>
          <p:grpSpPr>
            <a:xfrm>
              <a:off x="3911421" y="1370739"/>
              <a:ext cx="543109" cy="891435"/>
              <a:chOff x="1084588" y="3796819"/>
              <a:chExt cx="472456" cy="775468"/>
            </a:xfrm>
          </p:grpSpPr>
          <p:sp>
            <p:nvSpPr>
              <p:cNvPr id="396" name="Google Shape;1342;p26"/>
              <p:cNvSpPr/>
              <p:nvPr/>
            </p:nvSpPr>
            <p:spPr>
              <a:xfrm rot="312929" flipH="1">
                <a:off x="1084588" y="3865295"/>
                <a:ext cx="431728" cy="70699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976F57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7" name="Google Shape;1342;p26"/>
              <p:cNvSpPr/>
              <p:nvPr/>
            </p:nvSpPr>
            <p:spPr>
              <a:xfrm rot="587230" flipH="1">
                <a:off x="1124661" y="3808331"/>
                <a:ext cx="432383" cy="307765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1343;p26"/>
              <p:cNvSpPr/>
              <p:nvPr/>
            </p:nvSpPr>
            <p:spPr>
              <a:xfrm rot="587230" flipH="1">
                <a:off x="1343941" y="3796819"/>
                <a:ext cx="34235" cy="74263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フリーフォーム 398"/>
              <p:cNvSpPr/>
              <p:nvPr/>
            </p:nvSpPr>
            <p:spPr>
              <a:xfrm rot="8468404" flipH="1">
                <a:off x="1442603" y="3862621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0" name="フリーフォーム 399"/>
              <p:cNvSpPr/>
              <p:nvPr/>
            </p:nvSpPr>
            <p:spPr>
              <a:xfrm rot="8468404" flipH="1">
                <a:off x="1441307" y="3976378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401" name="グループ化 400"/>
              <p:cNvGrpSpPr/>
              <p:nvPr/>
            </p:nvGrpSpPr>
            <p:grpSpPr>
              <a:xfrm rot="1164924">
                <a:off x="1364300" y="3895164"/>
                <a:ext cx="44308" cy="188094"/>
                <a:chOff x="1357734" y="3985057"/>
                <a:chExt cx="44308" cy="188094"/>
              </a:xfrm>
            </p:grpSpPr>
            <p:sp>
              <p:nvSpPr>
                <p:cNvPr id="411" name="フリーフォーム 410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2" name="フリーフォーム 411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402" name="グループ化 401"/>
              <p:cNvGrpSpPr/>
              <p:nvPr/>
            </p:nvGrpSpPr>
            <p:grpSpPr>
              <a:xfrm rot="1810112">
                <a:off x="1220403" y="3857861"/>
                <a:ext cx="128400" cy="229996"/>
                <a:chOff x="1206951" y="3951265"/>
                <a:chExt cx="128400" cy="229996"/>
              </a:xfrm>
            </p:grpSpPr>
            <p:grpSp>
              <p:nvGrpSpPr>
                <p:cNvPr id="405" name="グループ化 404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409" name="フリーフォーム 408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10" name="フリーフォーム 409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406" name="グループ化 405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407" name="フリーフォーム 406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08" name="フリーフォーム 407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403" name="フリーフォーム 402"/>
              <p:cNvSpPr/>
              <p:nvPr/>
            </p:nvSpPr>
            <p:spPr>
              <a:xfrm rot="11933291" flipH="1">
                <a:off x="1141323" y="3937324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4" name="フリーフォーム 403"/>
              <p:cNvSpPr/>
              <p:nvPr/>
            </p:nvSpPr>
            <p:spPr>
              <a:xfrm rot="14248921" flipH="1">
                <a:off x="1222445" y="3816717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37" name="グループ化 336"/>
            <p:cNvGrpSpPr/>
            <p:nvPr/>
          </p:nvGrpSpPr>
          <p:grpSpPr>
            <a:xfrm>
              <a:off x="5031107" y="1326728"/>
              <a:ext cx="579389" cy="901414"/>
              <a:chOff x="7146731" y="2765739"/>
              <a:chExt cx="579389" cy="901414"/>
            </a:xfrm>
          </p:grpSpPr>
          <p:sp>
            <p:nvSpPr>
              <p:cNvPr id="379" name="Google Shape;1342;p26"/>
              <p:cNvSpPr/>
              <p:nvPr/>
            </p:nvSpPr>
            <p:spPr>
              <a:xfrm rot="312929" flipH="1">
                <a:off x="7163074" y="2888122"/>
                <a:ext cx="475719" cy="779031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705240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1342;p26"/>
              <p:cNvSpPr/>
              <p:nvPr/>
            </p:nvSpPr>
            <p:spPr>
              <a:xfrm rot="587230" flipH="1">
                <a:off x="7146731" y="2781165"/>
                <a:ext cx="579389" cy="41240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1343;p26"/>
              <p:cNvSpPr/>
              <p:nvPr/>
            </p:nvSpPr>
            <p:spPr>
              <a:xfrm rot="587230" flipH="1">
                <a:off x="7440564" y="2765739"/>
                <a:ext cx="45875" cy="99512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フリーフォーム 381"/>
              <p:cNvSpPr/>
              <p:nvPr/>
            </p:nvSpPr>
            <p:spPr>
              <a:xfrm rot="8468404" flipH="1">
                <a:off x="7572770" y="2853913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3" name="フリーフォーム 382"/>
              <p:cNvSpPr/>
              <p:nvPr/>
            </p:nvSpPr>
            <p:spPr>
              <a:xfrm rot="8468404" flipH="1">
                <a:off x="7571034" y="3006346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384" name="グループ化 383"/>
              <p:cNvGrpSpPr/>
              <p:nvPr/>
            </p:nvGrpSpPr>
            <p:grpSpPr>
              <a:xfrm rot="1164924">
                <a:off x="7467845" y="2897520"/>
                <a:ext cx="59372" cy="252044"/>
                <a:chOff x="1357734" y="3985057"/>
                <a:chExt cx="44308" cy="188094"/>
              </a:xfrm>
            </p:grpSpPr>
            <p:sp>
              <p:nvSpPr>
                <p:cNvPr id="394" name="フリーフォーム 393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5" name="フリーフォーム 394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85" name="グループ化 384"/>
              <p:cNvGrpSpPr/>
              <p:nvPr/>
            </p:nvGrpSpPr>
            <p:grpSpPr>
              <a:xfrm rot="1810112">
                <a:off x="7275024" y="2847535"/>
                <a:ext cx="172055" cy="308192"/>
                <a:chOff x="1206951" y="3951265"/>
                <a:chExt cx="128400" cy="229996"/>
              </a:xfrm>
            </p:grpSpPr>
            <p:grpSp>
              <p:nvGrpSpPr>
                <p:cNvPr id="388" name="グループ化 387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392" name="フリーフォーム 391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93" name="フリーフォーム 392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389" name="グループ化 388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390" name="フリーフォーム 389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91" name="フリーフォーム 390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386" name="フリーフォーム 385"/>
              <p:cNvSpPr/>
              <p:nvPr/>
            </p:nvSpPr>
            <p:spPr>
              <a:xfrm rot="11933291" flipH="1">
                <a:off x="7169058" y="2954014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7" name="フリーフォーム 386"/>
              <p:cNvSpPr/>
              <p:nvPr/>
            </p:nvSpPr>
            <p:spPr>
              <a:xfrm rot="14248921" flipH="1">
                <a:off x="7277761" y="2792402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38" name="グループ化 337"/>
            <p:cNvGrpSpPr/>
            <p:nvPr/>
          </p:nvGrpSpPr>
          <p:grpSpPr>
            <a:xfrm>
              <a:off x="6161135" y="1370739"/>
              <a:ext cx="543109" cy="891435"/>
              <a:chOff x="1084588" y="3796819"/>
              <a:chExt cx="472456" cy="775468"/>
            </a:xfrm>
          </p:grpSpPr>
          <p:sp>
            <p:nvSpPr>
              <p:cNvPr id="362" name="Google Shape;1342;p26"/>
              <p:cNvSpPr/>
              <p:nvPr/>
            </p:nvSpPr>
            <p:spPr>
              <a:xfrm rot="312929" flipH="1">
                <a:off x="1084588" y="3865295"/>
                <a:ext cx="431728" cy="70699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976F57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3" name="Google Shape;1342;p26"/>
              <p:cNvSpPr/>
              <p:nvPr/>
            </p:nvSpPr>
            <p:spPr>
              <a:xfrm rot="587230" flipH="1">
                <a:off x="1124661" y="3808331"/>
                <a:ext cx="432383" cy="307765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4" name="Google Shape;1343;p26"/>
              <p:cNvSpPr/>
              <p:nvPr/>
            </p:nvSpPr>
            <p:spPr>
              <a:xfrm rot="587230" flipH="1">
                <a:off x="1343941" y="3796819"/>
                <a:ext cx="34235" cy="74263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5" name="フリーフォーム 364"/>
              <p:cNvSpPr/>
              <p:nvPr/>
            </p:nvSpPr>
            <p:spPr>
              <a:xfrm rot="8468404" flipH="1">
                <a:off x="1442603" y="3862621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6" name="フリーフォーム 365"/>
              <p:cNvSpPr/>
              <p:nvPr/>
            </p:nvSpPr>
            <p:spPr>
              <a:xfrm rot="8468404" flipH="1">
                <a:off x="1441307" y="3976378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367" name="グループ化 366"/>
              <p:cNvGrpSpPr/>
              <p:nvPr/>
            </p:nvGrpSpPr>
            <p:grpSpPr>
              <a:xfrm rot="1164924">
                <a:off x="1364300" y="3895164"/>
                <a:ext cx="44308" cy="188094"/>
                <a:chOff x="1357734" y="3985057"/>
                <a:chExt cx="44308" cy="188094"/>
              </a:xfrm>
            </p:grpSpPr>
            <p:sp>
              <p:nvSpPr>
                <p:cNvPr id="377" name="フリーフォーム 376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8" name="フリーフォーム 377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68" name="グループ化 367"/>
              <p:cNvGrpSpPr/>
              <p:nvPr/>
            </p:nvGrpSpPr>
            <p:grpSpPr>
              <a:xfrm rot="1810112">
                <a:off x="1220403" y="3857861"/>
                <a:ext cx="128400" cy="229996"/>
                <a:chOff x="1206951" y="3951265"/>
                <a:chExt cx="128400" cy="229996"/>
              </a:xfrm>
            </p:grpSpPr>
            <p:grpSp>
              <p:nvGrpSpPr>
                <p:cNvPr id="371" name="グループ化 370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375" name="フリーフォーム 374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6" name="フリーフォーム 375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372" name="グループ化 371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373" name="フリーフォーム 372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74" name="フリーフォーム 373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369" name="フリーフォーム 368"/>
              <p:cNvSpPr/>
              <p:nvPr/>
            </p:nvSpPr>
            <p:spPr>
              <a:xfrm rot="11933291" flipH="1">
                <a:off x="1141323" y="3937324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0" name="フリーフォーム 369"/>
              <p:cNvSpPr/>
              <p:nvPr/>
            </p:nvSpPr>
            <p:spPr>
              <a:xfrm rot="14248921" flipH="1">
                <a:off x="1222445" y="3816717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40" name="グループ化 339"/>
            <p:cNvGrpSpPr/>
            <p:nvPr/>
          </p:nvGrpSpPr>
          <p:grpSpPr>
            <a:xfrm>
              <a:off x="7280821" y="1326728"/>
              <a:ext cx="579389" cy="901414"/>
              <a:chOff x="7146731" y="2765739"/>
              <a:chExt cx="579389" cy="901414"/>
            </a:xfrm>
          </p:grpSpPr>
          <p:sp>
            <p:nvSpPr>
              <p:cNvPr id="345" name="Google Shape;1342;p26"/>
              <p:cNvSpPr/>
              <p:nvPr/>
            </p:nvSpPr>
            <p:spPr>
              <a:xfrm rot="312929" flipH="1">
                <a:off x="7163074" y="2888122"/>
                <a:ext cx="475719" cy="779031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705240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6" name="Google Shape;1342;p26"/>
              <p:cNvSpPr/>
              <p:nvPr/>
            </p:nvSpPr>
            <p:spPr>
              <a:xfrm rot="587230" flipH="1">
                <a:off x="7146731" y="2781165"/>
                <a:ext cx="579389" cy="41240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7" name="Google Shape;1343;p26"/>
              <p:cNvSpPr/>
              <p:nvPr/>
            </p:nvSpPr>
            <p:spPr>
              <a:xfrm rot="587230" flipH="1">
                <a:off x="7440564" y="2765739"/>
                <a:ext cx="45875" cy="99512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8" name="フリーフォーム 347"/>
              <p:cNvSpPr/>
              <p:nvPr/>
            </p:nvSpPr>
            <p:spPr>
              <a:xfrm rot="8468404" flipH="1">
                <a:off x="7572770" y="2853913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9" name="フリーフォーム 348"/>
              <p:cNvSpPr/>
              <p:nvPr/>
            </p:nvSpPr>
            <p:spPr>
              <a:xfrm rot="8468404" flipH="1">
                <a:off x="7571034" y="3006346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350" name="グループ化 349"/>
              <p:cNvGrpSpPr/>
              <p:nvPr/>
            </p:nvGrpSpPr>
            <p:grpSpPr>
              <a:xfrm rot="1164924">
                <a:off x="7467845" y="2897520"/>
                <a:ext cx="59372" cy="252044"/>
                <a:chOff x="1357734" y="3985057"/>
                <a:chExt cx="44308" cy="188094"/>
              </a:xfrm>
            </p:grpSpPr>
            <p:sp>
              <p:nvSpPr>
                <p:cNvPr id="360" name="フリーフォーム 359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1" name="フリーフォーム 360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51" name="グループ化 350"/>
              <p:cNvGrpSpPr/>
              <p:nvPr/>
            </p:nvGrpSpPr>
            <p:grpSpPr>
              <a:xfrm rot="1810112">
                <a:off x="7275024" y="2847535"/>
                <a:ext cx="172055" cy="308192"/>
                <a:chOff x="1206951" y="3951265"/>
                <a:chExt cx="128400" cy="229996"/>
              </a:xfrm>
            </p:grpSpPr>
            <p:grpSp>
              <p:nvGrpSpPr>
                <p:cNvPr id="354" name="グループ化 353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358" name="フリーフォーム 357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59" name="フリーフォーム 358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355" name="グループ化 354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356" name="フリーフォーム 355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57" name="フリーフォーム 356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352" name="フリーフォーム 351"/>
              <p:cNvSpPr/>
              <p:nvPr/>
            </p:nvSpPr>
            <p:spPr>
              <a:xfrm rot="11933291" flipH="1">
                <a:off x="7169058" y="2954014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" name="フリーフォーム 352"/>
              <p:cNvSpPr/>
              <p:nvPr/>
            </p:nvSpPr>
            <p:spPr>
              <a:xfrm rot="14248921" flipH="1">
                <a:off x="7277761" y="2792402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414" name="グループ化 413">
            <a:extLst>
              <a:ext uri="{FF2B5EF4-FFF2-40B4-BE49-F238E27FC236}">
                <a16:creationId xmlns:a16="http://schemas.microsoft.com/office/drawing/2014/main" id="{6A6B60FD-0834-8600-1C5B-A8F530A04878}"/>
              </a:ext>
            </a:extLst>
          </p:cNvPr>
          <p:cNvGrpSpPr/>
          <p:nvPr/>
        </p:nvGrpSpPr>
        <p:grpSpPr>
          <a:xfrm>
            <a:off x="8313470" y="4722177"/>
            <a:ext cx="1193436" cy="1317118"/>
            <a:chOff x="5186688" y="3855031"/>
            <a:chExt cx="1619316" cy="1766338"/>
          </a:xfrm>
        </p:grpSpPr>
        <p:sp>
          <p:nvSpPr>
            <p:cNvPr id="415" name="直方体 414">
              <a:extLst>
                <a:ext uri="{FF2B5EF4-FFF2-40B4-BE49-F238E27FC236}">
                  <a16:creationId xmlns:a16="http://schemas.microsoft.com/office/drawing/2014/main" id="{C65A39D3-1441-777E-77F7-075F2E6AF7DA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6" name="直方体 415">
              <a:extLst>
                <a:ext uri="{FF2B5EF4-FFF2-40B4-BE49-F238E27FC236}">
                  <a16:creationId xmlns:a16="http://schemas.microsoft.com/office/drawing/2014/main" id="{460F25E0-4973-665F-AF46-36DE9D367483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7" name="直方体 416">
              <a:extLst>
                <a:ext uri="{FF2B5EF4-FFF2-40B4-BE49-F238E27FC236}">
                  <a16:creationId xmlns:a16="http://schemas.microsoft.com/office/drawing/2014/main" id="{CDE7D9AF-EF24-5FA0-B58B-D2235F7205CA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18" name="グループ化 417">
              <a:extLst>
                <a:ext uri="{FF2B5EF4-FFF2-40B4-BE49-F238E27FC236}">
                  <a16:creationId xmlns:a16="http://schemas.microsoft.com/office/drawing/2014/main" id="{36EED962-C7BB-9079-AC07-E166CD602C93}"/>
                </a:ext>
              </a:extLst>
            </p:cNvPr>
            <p:cNvGrpSpPr/>
            <p:nvPr/>
          </p:nvGrpSpPr>
          <p:grpSpPr>
            <a:xfrm>
              <a:off x="6130666" y="4149551"/>
              <a:ext cx="282228" cy="227485"/>
              <a:chOff x="5909068" y="3576456"/>
              <a:chExt cx="503578" cy="405901"/>
            </a:xfrm>
          </p:grpSpPr>
          <p:sp>
            <p:nvSpPr>
              <p:cNvPr id="419" name="Google Shape;749;p20">
                <a:extLst>
                  <a:ext uri="{FF2B5EF4-FFF2-40B4-BE49-F238E27FC236}">
                    <a16:creationId xmlns:a16="http://schemas.microsoft.com/office/drawing/2014/main" id="{76A078C6-7834-B8D2-7BBB-3D1122E0456F}"/>
                  </a:ext>
                </a:extLst>
              </p:cNvPr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0" name="Google Shape;749;p20">
                <a:extLst>
                  <a:ext uri="{FF2B5EF4-FFF2-40B4-BE49-F238E27FC236}">
                    <a16:creationId xmlns:a16="http://schemas.microsoft.com/office/drawing/2014/main" id="{C304576A-72CA-8735-5006-24ADCB5CF9F2}"/>
                  </a:ext>
                </a:extLst>
              </p:cNvPr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1" name="Google Shape;749;p20">
                <a:extLst>
                  <a:ext uri="{FF2B5EF4-FFF2-40B4-BE49-F238E27FC236}">
                    <a16:creationId xmlns:a16="http://schemas.microsoft.com/office/drawing/2014/main" id="{9FD849CC-E384-B651-766A-F082DBE48BA8}"/>
                  </a:ext>
                </a:extLst>
              </p:cNvPr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22" name="Google Shape;1549;p28">
            <a:extLst>
              <a:ext uri="{FF2B5EF4-FFF2-40B4-BE49-F238E27FC236}">
                <a16:creationId xmlns:a16="http://schemas.microsoft.com/office/drawing/2014/main" id="{9F61C7C3-FD30-2219-49BA-033AC11C0545}"/>
              </a:ext>
            </a:extLst>
          </p:cNvPr>
          <p:cNvSpPr txBox="1"/>
          <p:nvPr/>
        </p:nvSpPr>
        <p:spPr>
          <a:xfrm>
            <a:off x="5530893" y="4841803"/>
            <a:ext cx="3301112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正解したキミには</a:t>
            </a:r>
            <a:r>
              <a:rPr lang="en-US" altLang="ja-JP" sz="2400" dirty="0">
                <a:solidFill>
                  <a:schemeClr val="dk1"/>
                </a:solidFill>
              </a:rPr>
              <a:t>…</a:t>
            </a:r>
            <a:endParaRPr sz="24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423" name="角丸四角形 355">
            <a:hlinkClick r:id="rId4" action="ppaction://hlinksldjump"/>
            <a:extLst>
              <a:ext uri="{FF2B5EF4-FFF2-40B4-BE49-F238E27FC236}">
                <a16:creationId xmlns:a16="http://schemas.microsoft.com/office/drawing/2014/main" id="{9F8E87DF-2D32-3212-DAF4-9D90D7EA65F4}"/>
              </a:ext>
            </a:extLst>
          </p:cNvPr>
          <p:cNvSpPr/>
          <p:nvPr/>
        </p:nvSpPr>
        <p:spPr>
          <a:xfrm rot="16200000">
            <a:off x="9930031" y="468227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24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F8D9C15F-A3F0-F2F6-ED50-0380CB02058C}"/>
              </a:ext>
            </a:extLst>
          </p:cNvPr>
          <p:cNvSpPr txBox="1"/>
          <p:nvPr/>
        </p:nvSpPr>
        <p:spPr>
          <a:xfrm>
            <a:off x="10705321" y="392665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25" name="グループ化 424">
            <a:extLst>
              <a:ext uri="{FF2B5EF4-FFF2-40B4-BE49-F238E27FC236}">
                <a16:creationId xmlns:a16="http://schemas.microsoft.com/office/drawing/2014/main" id="{8E56BB53-04E0-7109-1F6B-0941CCC42A7B}"/>
              </a:ext>
            </a:extLst>
          </p:cNvPr>
          <p:cNvGrpSpPr/>
          <p:nvPr/>
        </p:nvGrpSpPr>
        <p:grpSpPr>
          <a:xfrm rot="2523162">
            <a:off x="11106653" y="3768010"/>
            <a:ext cx="564109" cy="193172"/>
            <a:chOff x="9364349" y="5301095"/>
            <a:chExt cx="371808" cy="127321"/>
          </a:xfrm>
        </p:grpSpPr>
        <p:cxnSp>
          <p:nvCxnSpPr>
            <p:cNvPr id="426" name="直線コネクタ 425">
              <a:extLst>
                <a:ext uri="{FF2B5EF4-FFF2-40B4-BE49-F238E27FC236}">
                  <a16:creationId xmlns:a16="http://schemas.microsoft.com/office/drawing/2014/main" id="{5A54A6B7-1885-3070-2567-60F98284F8F6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7" name="直線コネクタ 426">
              <a:extLst>
                <a:ext uri="{FF2B5EF4-FFF2-40B4-BE49-F238E27FC236}">
                  <a16:creationId xmlns:a16="http://schemas.microsoft.com/office/drawing/2014/main" id="{E1A91CC4-E8E2-16EB-AD81-2F439701B4D0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8" name="直線コネクタ 427">
              <a:extLst>
                <a:ext uri="{FF2B5EF4-FFF2-40B4-BE49-F238E27FC236}">
                  <a16:creationId xmlns:a16="http://schemas.microsoft.com/office/drawing/2014/main" id="{D742E78B-90B7-F956-9102-C1A231CE9BED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9" name="直線コネクタ 428">
              <a:extLst>
                <a:ext uri="{FF2B5EF4-FFF2-40B4-BE49-F238E27FC236}">
                  <a16:creationId xmlns:a16="http://schemas.microsoft.com/office/drawing/2014/main" id="{1AB574FB-D2EC-ABB0-3EC0-8CB948E1C79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4824791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1C4B2F3B-A762-B27C-1731-9EABD2EAE4E7}"/>
              </a:ext>
            </a:extLst>
          </p:cNvPr>
          <p:cNvGrpSpPr>
            <a:grpSpLocks noChangeAspect="1"/>
          </p:cNvGrpSpPr>
          <p:nvPr/>
        </p:nvGrpSpPr>
        <p:grpSpPr>
          <a:xfrm rot="10800000">
            <a:off x="3417635" y="5204633"/>
            <a:ext cx="565730" cy="488114"/>
            <a:chOff x="1039495" y="3214262"/>
            <a:chExt cx="577418" cy="498199"/>
          </a:xfrm>
        </p:grpSpPr>
        <p:sp>
          <p:nvSpPr>
            <p:cNvPr id="31" name="Google Shape;1342;p26">
              <a:extLst>
                <a:ext uri="{FF2B5EF4-FFF2-40B4-BE49-F238E27FC236}">
                  <a16:creationId xmlns:a16="http://schemas.microsoft.com/office/drawing/2014/main" id="{E06732CE-4CCE-1016-1D0D-2FC16438BDD5}"/>
                </a:ext>
              </a:extLst>
            </p:cNvPr>
            <p:cNvSpPr/>
            <p:nvPr/>
          </p:nvSpPr>
          <p:spPr>
            <a:xfrm rot="10800000" flipH="1">
              <a:off x="1063083" y="3265820"/>
              <a:ext cx="471800" cy="446641"/>
            </a:xfrm>
            <a:custGeom>
              <a:avLst/>
              <a:gdLst>
                <a:gd name="connsiteX0" fmla="*/ 0 w 498516"/>
                <a:gd name="connsiteY0" fmla="*/ 149873 h 299746"/>
                <a:gd name="connsiteX1" fmla="*/ 249258 w 498516"/>
                <a:gd name="connsiteY1" fmla="*/ 0 h 299746"/>
                <a:gd name="connsiteX2" fmla="*/ 498516 w 498516"/>
                <a:gd name="connsiteY2" fmla="*/ 149873 h 299746"/>
                <a:gd name="connsiteX3" fmla="*/ 249258 w 498516"/>
                <a:gd name="connsiteY3" fmla="*/ 299746 h 299746"/>
                <a:gd name="connsiteX4" fmla="*/ 0 w 498516"/>
                <a:gd name="connsiteY4" fmla="*/ 149873 h 299746"/>
                <a:gd name="connsiteX0" fmla="*/ 0 w 498516"/>
                <a:gd name="connsiteY0" fmla="*/ 152144 h 302017"/>
                <a:gd name="connsiteX1" fmla="*/ 249258 w 498516"/>
                <a:gd name="connsiteY1" fmla="*/ 2271 h 302017"/>
                <a:gd name="connsiteX2" fmla="*/ 498516 w 498516"/>
                <a:gd name="connsiteY2" fmla="*/ 152144 h 302017"/>
                <a:gd name="connsiteX3" fmla="*/ 249258 w 498516"/>
                <a:gd name="connsiteY3" fmla="*/ 302017 h 302017"/>
                <a:gd name="connsiteX4" fmla="*/ 0 w 498516"/>
                <a:gd name="connsiteY4" fmla="*/ 152144 h 302017"/>
                <a:gd name="connsiteX0" fmla="*/ 0 w 498516"/>
                <a:gd name="connsiteY0" fmla="*/ 151554 h 301427"/>
                <a:gd name="connsiteX1" fmla="*/ 249258 w 498516"/>
                <a:gd name="connsiteY1" fmla="*/ 1681 h 301427"/>
                <a:gd name="connsiteX2" fmla="*/ 498516 w 498516"/>
                <a:gd name="connsiteY2" fmla="*/ 151554 h 301427"/>
                <a:gd name="connsiteX3" fmla="*/ 249258 w 498516"/>
                <a:gd name="connsiteY3" fmla="*/ 301427 h 301427"/>
                <a:gd name="connsiteX4" fmla="*/ 0 w 498516"/>
                <a:gd name="connsiteY4" fmla="*/ 151554 h 301427"/>
                <a:gd name="connsiteX0" fmla="*/ 0 w 498516"/>
                <a:gd name="connsiteY0" fmla="*/ 150223 h 300096"/>
                <a:gd name="connsiteX1" fmla="*/ 249258 w 498516"/>
                <a:gd name="connsiteY1" fmla="*/ 350 h 300096"/>
                <a:gd name="connsiteX2" fmla="*/ 498516 w 498516"/>
                <a:gd name="connsiteY2" fmla="*/ 150223 h 300096"/>
                <a:gd name="connsiteX3" fmla="*/ 249258 w 498516"/>
                <a:gd name="connsiteY3" fmla="*/ 300096 h 300096"/>
                <a:gd name="connsiteX4" fmla="*/ 0 w 498516"/>
                <a:gd name="connsiteY4" fmla="*/ 150223 h 30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8516" h="300096">
                  <a:moveTo>
                    <a:pt x="0" y="150223"/>
                  </a:moveTo>
                  <a:cubicBezTo>
                    <a:pt x="0" y="67450"/>
                    <a:pt x="199510" y="-5690"/>
                    <a:pt x="249258" y="350"/>
                  </a:cubicBezTo>
                  <a:cubicBezTo>
                    <a:pt x="299006" y="6390"/>
                    <a:pt x="498516" y="67450"/>
                    <a:pt x="498516" y="150223"/>
                  </a:cubicBezTo>
                  <a:cubicBezTo>
                    <a:pt x="498516" y="232996"/>
                    <a:pt x="386919" y="300096"/>
                    <a:pt x="249258" y="300096"/>
                  </a:cubicBezTo>
                  <a:cubicBezTo>
                    <a:pt x="111597" y="300096"/>
                    <a:pt x="0" y="232996"/>
                    <a:pt x="0" y="150223"/>
                  </a:cubicBezTo>
                  <a:close/>
                </a:path>
              </a:pathLst>
            </a:cu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Google Shape;1342;p26">
              <a:extLst>
                <a:ext uri="{FF2B5EF4-FFF2-40B4-BE49-F238E27FC236}">
                  <a16:creationId xmlns:a16="http://schemas.microsoft.com/office/drawing/2014/main" id="{96EE8ED0-6EB2-DA60-0D00-4709F9546A39}"/>
                </a:ext>
              </a:extLst>
            </p:cNvPr>
            <p:cNvSpPr/>
            <p:nvPr/>
          </p:nvSpPr>
          <p:spPr>
            <a:xfrm rot="587230" flipH="1">
              <a:off x="1039495" y="3214262"/>
              <a:ext cx="577418" cy="286336"/>
            </a:xfrm>
            <a:custGeom>
              <a:avLst/>
              <a:gdLst>
                <a:gd name="connsiteX0" fmla="*/ 0 w 498516"/>
                <a:gd name="connsiteY0" fmla="*/ 149873 h 299746"/>
                <a:gd name="connsiteX1" fmla="*/ 249258 w 498516"/>
                <a:gd name="connsiteY1" fmla="*/ 0 h 299746"/>
                <a:gd name="connsiteX2" fmla="*/ 498516 w 498516"/>
                <a:gd name="connsiteY2" fmla="*/ 149873 h 299746"/>
                <a:gd name="connsiteX3" fmla="*/ 249258 w 498516"/>
                <a:gd name="connsiteY3" fmla="*/ 299746 h 299746"/>
                <a:gd name="connsiteX4" fmla="*/ 0 w 498516"/>
                <a:gd name="connsiteY4" fmla="*/ 149873 h 299746"/>
                <a:gd name="connsiteX0" fmla="*/ 0 w 498516"/>
                <a:gd name="connsiteY0" fmla="*/ 152144 h 302017"/>
                <a:gd name="connsiteX1" fmla="*/ 249258 w 498516"/>
                <a:gd name="connsiteY1" fmla="*/ 2271 h 302017"/>
                <a:gd name="connsiteX2" fmla="*/ 498516 w 498516"/>
                <a:gd name="connsiteY2" fmla="*/ 152144 h 302017"/>
                <a:gd name="connsiteX3" fmla="*/ 249258 w 498516"/>
                <a:gd name="connsiteY3" fmla="*/ 302017 h 302017"/>
                <a:gd name="connsiteX4" fmla="*/ 0 w 498516"/>
                <a:gd name="connsiteY4" fmla="*/ 152144 h 302017"/>
                <a:gd name="connsiteX0" fmla="*/ 0 w 498516"/>
                <a:gd name="connsiteY0" fmla="*/ 151554 h 301427"/>
                <a:gd name="connsiteX1" fmla="*/ 249258 w 498516"/>
                <a:gd name="connsiteY1" fmla="*/ 1681 h 301427"/>
                <a:gd name="connsiteX2" fmla="*/ 498516 w 498516"/>
                <a:gd name="connsiteY2" fmla="*/ 151554 h 301427"/>
                <a:gd name="connsiteX3" fmla="*/ 249258 w 498516"/>
                <a:gd name="connsiteY3" fmla="*/ 301427 h 301427"/>
                <a:gd name="connsiteX4" fmla="*/ 0 w 498516"/>
                <a:gd name="connsiteY4" fmla="*/ 151554 h 301427"/>
                <a:gd name="connsiteX0" fmla="*/ 8744 w 516004"/>
                <a:gd name="connsiteY0" fmla="*/ 151554 h 306337"/>
                <a:gd name="connsiteX1" fmla="*/ 258002 w 516004"/>
                <a:gd name="connsiteY1" fmla="*/ 1681 h 306337"/>
                <a:gd name="connsiteX2" fmla="*/ 507260 w 516004"/>
                <a:gd name="connsiteY2" fmla="*/ 151554 h 306337"/>
                <a:gd name="connsiteX3" fmla="*/ 258002 w 516004"/>
                <a:gd name="connsiteY3" fmla="*/ 301427 h 306337"/>
                <a:gd name="connsiteX4" fmla="*/ 8744 w 516004"/>
                <a:gd name="connsiteY4" fmla="*/ 151554 h 306337"/>
                <a:gd name="connsiteX0" fmla="*/ 13291 w 517571"/>
                <a:gd name="connsiteY0" fmla="*/ 151094 h 284059"/>
                <a:gd name="connsiteX1" fmla="*/ 262549 w 517571"/>
                <a:gd name="connsiteY1" fmla="*/ 1221 h 284059"/>
                <a:gd name="connsiteX2" fmla="*/ 511807 w 517571"/>
                <a:gd name="connsiteY2" fmla="*/ 151094 h 284059"/>
                <a:gd name="connsiteX3" fmla="*/ 249559 w 517571"/>
                <a:gd name="connsiteY3" fmla="*/ 278017 h 284059"/>
                <a:gd name="connsiteX4" fmla="*/ 13291 w 517571"/>
                <a:gd name="connsiteY4" fmla="*/ 151094 h 284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571" h="284059">
                  <a:moveTo>
                    <a:pt x="13291" y="151094"/>
                  </a:moveTo>
                  <a:cubicBezTo>
                    <a:pt x="15456" y="104962"/>
                    <a:pt x="241643" y="-13261"/>
                    <a:pt x="262549" y="1221"/>
                  </a:cubicBezTo>
                  <a:cubicBezTo>
                    <a:pt x="283455" y="15703"/>
                    <a:pt x="511807" y="68321"/>
                    <a:pt x="511807" y="151094"/>
                  </a:cubicBezTo>
                  <a:cubicBezTo>
                    <a:pt x="511807" y="233867"/>
                    <a:pt x="579689" y="305711"/>
                    <a:pt x="249559" y="278017"/>
                  </a:cubicBezTo>
                  <a:cubicBezTo>
                    <a:pt x="-80571" y="250323"/>
                    <a:pt x="11126" y="197226"/>
                    <a:pt x="13291" y="151094"/>
                  </a:cubicBezTo>
                  <a:close/>
                </a:path>
              </a:pathLst>
            </a:cu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フリーフォーム 228">
              <a:extLst>
                <a:ext uri="{FF2B5EF4-FFF2-40B4-BE49-F238E27FC236}">
                  <a16:creationId xmlns:a16="http://schemas.microsoft.com/office/drawing/2014/main" id="{E50879D4-3A43-71AD-AF16-A7AA74AD2079}"/>
                </a:ext>
              </a:extLst>
            </p:cNvPr>
            <p:cNvSpPr/>
            <p:nvPr/>
          </p:nvSpPr>
          <p:spPr>
            <a:xfrm>
              <a:off x="1084732" y="3306998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" name="フリーフォーム 229">
              <a:extLst>
                <a:ext uri="{FF2B5EF4-FFF2-40B4-BE49-F238E27FC236}">
                  <a16:creationId xmlns:a16="http://schemas.microsoft.com/office/drawing/2014/main" id="{D3EA9D72-41AD-4A0A-9E78-79DE7592CBA0}"/>
                </a:ext>
              </a:extLst>
            </p:cNvPr>
            <p:cNvSpPr/>
            <p:nvPr/>
          </p:nvSpPr>
          <p:spPr>
            <a:xfrm rot="10800000" flipH="1" flipV="1">
              <a:off x="1181164" y="3249532"/>
              <a:ext cx="46807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フリーフォーム 230">
              <a:extLst>
                <a:ext uri="{FF2B5EF4-FFF2-40B4-BE49-F238E27FC236}">
                  <a16:creationId xmlns:a16="http://schemas.microsoft.com/office/drawing/2014/main" id="{4C5D8763-B104-8A6C-6836-0F10CE1B80F1}"/>
                </a:ext>
              </a:extLst>
            </p:cNvPr>
            <p:cNvSpPr/>
            <p:nvPr/>
          </p:nvSpPr>
          <p:spPr>
            <a:xfrm>
              <a:off x="1161456" y="3306001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" name="フリーフォーム 231">
              <a:extLst>
                <a:ext uri="{FF2B5EF4-FFF2-40B4-BE49-F238E27FC236}">
                  <a16:creationId xmlns:a16="http://schemas.microsoft.com/office/drawing/2014/main" id="{85868464-A0FF-CA4C-8025-6C4764A47C30}"/>
                </a:ext>
              </a:extLst>
            </p:cNvPr>
            <p:cNvSpPr/>
            <p:nvPr/>
          </p:nvSpPr>
          <p:spPr>
            <a:xfrm rot="10115010">
              <a:off x="1118488" y="3260429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" name="フリーフォーム 232">
              <a:extLst>
                <a:ext uri="{FF2B5EF4-FFF2-40B4-BE49-F238E27FC236}">
                  <a16:creationId xmlns:a16="http://schemas.microsoft.com/office/drawing/2014/main" id="{323FBBE4-47AE-5214-309A-E699571CFE66}"/>
                </a:ext>
              </a:extLst>
            </p:cNvPr>
            <p:cNvSpPr/>
            <p:nvPr/>
          </p:nvSpPr>
          <p:spPr>
            <a:xfrm>
              <a:off x="1219748" y="3364464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" name="フリーフォーム 233">
              <a:extLst>
                <a:ext uri="{FF2B5EF4-FFF2-40B4-BE49-F238E27FC236}">
                  <a16:creationId xmlns:a16="http://schemas.microsoft.com/office/drawing/2014/main" id="{49722098-7961-1F18-9E48-F5BE41E9FBFD}"/>
                </a:ext>
              </a:extLst>
            </p:cNvPr>
            <p:cNvSpPr/>
            <p:nvPr/>
          </p:nvSpPr>
          <p:spPr>
            <a:xfrm rot="10800000" flipH="1" flipV="1">
              <a:off x="1316180" y="3306998"/>
              <a:ext cx="46807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" name="フリーフォーム 234">
              <a:extLst>
                <a:ext uri="{FF2B5EF4-FFF2-40B4-BE49-F238E27FC236}">
                  <a16:creationId xmlns:a16="http://schemas.microsoft.com/office/drawing/2014/main" id="{B87679E8-F241-6DA0-8A61-315F3844F882}"/>
                </a:ext>
              </a:extLst>
            </p:cNvPr>
            <p:cNvSpPr/>
            <p:nvPr/>
          </p:nvSpPr>
          <p:spPr>
            <a:xfrm>
              <a:off x="1296472" y="3363467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" name="フリーフォーム 235">
              <a:extLst>
                <a:ext uri="{FF2B5EF4-FFF2-40B4-BE49-F238E27FC236}">
                  <a16:creationId xmlns:a16="http://schemas.microsoft.com/office/drawing/2014/main" id="{38FA8635-E4AE-BE9C-A990-1532A35E015D}"/>
                </a:ext>
              </a:extLst>
            </p:cNvPr>
            <p:cNvSpPr/>
            <p:nvPr/>
          </p:nvSpPr>
          <p:spPr>
            <a:xfrm rot="10115010">
              <a:off x="1246680" y="3311071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3" name="グループ化 72">
              <a:extLst>
                <a:ext uri="{FF2B5EF4-FFF2-40B4-BE49-F238E27FC236}">
                  <a16:creationId xmlns:a16="http://schemas.microsoft.com/office/drawing/2014/main" id="{34C62969-A5C3-2926-9ADC-03EEFD753245}"/>
                </a:ext>
              </a:extLst>
            </p:cNvPr>
            <p:cNvGrpSpPr/>
            <p:nvPr/>
          </p:nvGrpSpPr>
          <p:grpSpPr>
            <a:xfrm rot="10629176">
              <a:off x="1397262" y="3334976"/>
              <a:ext cx="143239" cy="103185"/>
              <a:chOff x="1830461" y="2825213"/>
              <a:chExt cx="143239" cy="103185"/>
            </a:xfrm>
          </p:grpSpPr>
          <p:sp>
            <p:nvSpPr>
              <p:cNvPr id="80" name="フリーフォーム 237">
                <a:extLst>
                  <a:ext uri="{FF2B5EF4-FFF2-40B4-BE49-F238E27FC236}">
                    <a16:creationId xmlns:a16="http://schemas.microsoft.com/office/drawing/2014/main" id="{0F50BAC9-A1B3-D68D-69FB-0980BD686BE5}"/>
                  </a:ext>
                </a:extLst>
              </p:cNvPr>
              <p:cNvSpPr/>
              <p:nvPr/>
            </p:nvSpPr>
            <p:spPr>
              <a:xfrm>
                <a:off x="1830461" y="2882679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 238">
                <a:extLst>
                  <a:ext uri="{FF2B5EF4-FFF2-40B4-BE49-F238E27FC236}">
                    <a16:creationId xmlns:a16="http://schemas.microsoft.com/office/drawing/2014/main" id="{BA18AEAC-65F9-ED83-A285-46B767D6F299}"/>
                  </a:ext>
                </a:extLst>
              </p:cNvPr>
              <p:cNvSpPr/>
              <p:nvPr/>
            </p:nvSpPr>
            <p:spPr>
              <a:xfrm rot="10800000" flipH="1" flipV="1">
                <a:off x="1926893" y="2825213"/>
                <a:ext cx="46807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 239">
                <a:extLst>
                  <a:ext uri="{FF2B5EF4-FFF2-40B4-BE49-F238E27FC236}">
                    <a16:creationId xmlns:a16="http://schemas.microsoft.com/office/drawing/2014/main" id="{0622417D-063D-835A-1508-FA9A94383F05}"/>
                  </a:ext>
                </a:extLst>
              </p:cNvPr>
              <p:cNvSpPr/>
              <p:nvPr/>
            </p:nvSpPr>
            <p:spPr>
              <a:xfrm>
                <a:off x="1907185" y="2881682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 240">
                <a:extLst>
                  <a:ext uri="{FF2B5EF4-FFF2-40B4-BE49-F238E27FC236}">
                    <a16:creationId xmlns:a16="http://schemas.microsoft.com/office/drawing/2014/main" id="{7D9A60D2-47ED-A473-0012-12D93AC15593}"/>
                  </a:ext>
                </a:extLst>
              </p:cNvPr>
              <p:cNvSpPr/>
              <p:nvPr/>
            </p:nvSpPr>
            <p:spPr>
              <a:xfrm rot="10115010">
                <a:off x="1857393" y="2829286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74" name="フリーフォーム 241">
              <a:extLst>
                <a:ext uri="{FF2B5EF4-FFF2-40B4-BE49-F238E27FC236}">
                  <a16:creationId xmlns:a16="http://schemas.microsoft.com/office/drawing/2014/main" id="{FD3138EE-E4E4-E48E-BB0B-BB7D7044F079}"/>
                </a:ext>
              </a:extLst>
            </p:cNvPr>
            <p:cNvSpPr/>
            <p:nvPr/>
          </p:nvSpPr>
          <p:spPr>
            <a:xfrm rot="10800000" flipH="1" flipV="1">
              <a:off x="1425672" y="3273917"/>
              <a:ext cx="46807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" name="フリーフォーム 242">
              <a:extLst>
                <a:ext uri="{FF2B5EF4-FFF2-40B4-BE49-F238E27FC236}">
                  <a16:creationId xmlns:a16="http://schemas.microsoft.com/office/drawing/2014/main" id="{2C4A164F-DF47-65E0-37B5-EF3F4C6538FC}"/>
                </a:ext>
              </a:extLst>
            </p:cNvPr>
            <p:cNvSpPr/>
            <p:nvPr/>
          </p:nvSpPr>
          <p:spPr>
            <a:xfrm rot="10115010">
              <a:off x="1289657" y="3235244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" name="Google Shape;1343;p26">
              <a:extLst>
                <a:ext uri="{FF2B5EF4-FFF2-40B4-BE49-F238E27FC236}">
                  <a16:creationId xmlns:a16="http://schemas.microsoft.com/office/drawing/2014/main" id="{7BD08546-513A-C38B-3C6A-9F4D967B625C}"/>
                </a:ext>
              </a:extLst>
            </p:cNvPr>
            <p:cNvSpPr/>
            <p:nvPr/>
          </p:nvSpPr>
          <p:spPr>
            <a:xfrm rot="587230" flipH="1">
              <a:off x="1321720" y="3225263"/>
              <a:ext cx="45719" cy="69092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フリーフォーム 262">
              <a:extLst>
                <a:ext uri="{FF2B5EF4-FFF2-40B4-BE49-F238E27FC236}">
                  <a16:creationId xmlns:a16="http://schemas.microsoft.com/office/drawing/2014/main" id="{E85397CC-6EC3-F9FF-6972-8933D6B4029E}"/>
                </a:ext>
              </a:extLst>
            </p:cNvPr>
            <p:cNvSpPr/>
            <p:nvPr/>
          </p:nvSpPr>
          <p:spPr>
            <a:xfrm>
              <a:off x="1045927" y="3357046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" name="フリーフォーム 263">
              <a:extLst>
                <a:ext uri="{FF2B5EF4-FFF2-40B4-BE49-F238E27FC236}">
                  <a16:creationId xmlns:a16="http://schemas.microsoft.com/office/drawing/2014/main" id="{650B744D-7A79-ADB2-13DF-6B0A3C0AFB25}"/>
                </a:ext>
              </a:extLst>
            </p:cNvPr>
            <p:cNvSpPr/>
            <p:nvPr/>
          </p:nvSpPr>
          <p:spPr>
            <a:xfrm>
              <a:off x="1127078" y="3363857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9" name="フリーフォーム 264">
              <a:extLst>
                <a:ext uri="{FF2B5EF4-FFF2-40B4-BE49-F238E27FC236}">
                  <a16:creationId xmlns:a16="http://schemas.microsoft.com/office/drawing/2014/main" id="{EAA6B0EC-B9BD-54FE-1E06-D606363BD8B0}"/>
                </a:ext>
              </a:extLst>
            </p:cNvPr>
            <p:cNvSpPr/>
            <p:nvPr/>
          </p:nvSpPr>
          <p:spPr>
            <a:xfrm rot="10115010">
              <a:off x="1538956" y="3413258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4" name="グループ化 3"/>
          <p:cNvGrpSpPr/>
          <p:nvPr/>
        </p:nvGrpSpPr>
        <p:grpSpPr>
          <a:xfrm rot="8601305">
            <a:off x="951850" y="4405875"/>
            <a:ext cx="575392" cy="928596"/>
            <a:chOff x="3549115" y="4654382"/>
            <a:chExt cx="721866" cy="1164984"/>
          </a:xfrm>
        </p:grpSpPr>
        <p:grpSp>
          <p:nvGrpSpPr>
            <p:cNvPr id="146" name="グループ化 145"/>
            <p:cNvGrpSpPr/>
            <p:nvPr/>
          </p:nvGrpSpPr>
          <p:grpSpPr>
            <a:xfrm rot="11200430">
              <a:off x="3869387" y="5324212"/>
              <a:ext cx="177582" cy="291476"/>
              <a:chOff x="1084588" y="3796819"/>
              <a:chExt cx="472456" cy="775468"/>
            </a:xfrm>
          </p:grpSpPr>
          <p:sp>
            <p:nvSpPr>
              <p:cNvPr id="165" name="Google Shape;1342;p26"/>
              <p:cNvSpPr/>
              <p:nvPr/>
            </p:nvSpPr>
            <p:spPr>
              <a:xfrm rot="312929" flipH="1">
                <a:off x="1084588" y="3865295"/>
                <a:ext cx="431728" cy="70699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976F57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1342;p26"/>
              <p:cNvSpPr/>
              <p:nvPr/>
            </p:nvSpPr>
            <p:spPr>
              <a:xfrm rot="587230" flipH="1">
                <a:off x="1124661" y="3808331"/>
                <a:ext cx="432383" cy="307765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1343;p26"/>
              <p:cNvSpPr/>
              <p:nvPr/>
            </p:nvSpPr>
            <p:spPr>
              <a:xfrm rot="587230" flipH="1">
                <a:off x="1343941" y="3796819"/>
                <a:ext cx="34235" cy="74263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フリーフォーム 168"/>
              <p:cNvSpPr/>
              <p:nvPr/>
            </p:nvSpPr>
            <p:spPr>
              <a:xfrm rot="8468404" flipH="1">
                <a:off x="1442603" y="3862621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0" name="フリーフォーム 169"/>
              <p:cNvSpPr/>
              <p:nvPr/>
            </p:nvSpPr>
            <p:spPr>
              <a:xfrm rot="8468404" flipH="1">
                <a:off x="1441307" y="3976378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71" name="グループ化 170"/>
              <p:cNvGrpSpPr/>
              <p:nvPr/>
            </p:nvGrpSpPr>
            <p:grpSpPr>
              <a:xfrm rot="1164924">
                <a:off x="1364300" y="3895164"/>
                <a:ext cx="44308" cy="188094"/>
                <a:chOff x="1357734" y="3985057"/>
                <a:chExt cx="44308" cy="188094"/>
              </a:xfrm>
            </p:grpSpPr>
            <p:sp>
              <p:nvSpPr>
                <p:cNvPr id="181" name="フリーフォーム 180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" name="フリーフォーム 181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72" name="グループ化 171"/>
              <p:cNvGrpSpPr/>
              <p:nvPr/>
            </p:nvGrpSpPr>
            <p:grpSpPr>
              <a:xfrm rot="1810112">
                <a:off x="1220403" y="3857861"/>
                <a:ext cx="128400" cy="229996"/>
                <a:chOff x="1206951" y="3951265"/>
                <a:chExt cx="128400" cy="229996"/>
              </a:xfrm>
            </p:grpSpPr>
            <p:grpSp>
              <p:nvGrpSpPr>
                <p:cNvPr id="175" name="グループ化 174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179" name="フリーフォーム 178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" name="フリーフォーム 179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176" name="グループ化 175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177" name="フリーフォーム 176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8" name="フリーフォーム 177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173" name="フリーフォーム 172"/>
              <p:cNvSpPr/>
              <p:nvPr/>
            </p:nvSpPr>
            <p:spPr>
              <a:xfrm rot="11933291" flipH="1">
                <a:off x="1141323" y="3937324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 173"/>
              <p:cNvSpPr/>
              <p:nvPr/>
            </p:nvSpPr>
            <p:spPr>
              <a:xfrm rot="14248921" flipH="1">
                <a:off x="1222445" y="3816717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47" name="グループ化 146"/>
            <p:cNvGrpSpPr/>
            <p:nvPr/>
          </p:nvGrpSpPr>
          <p:grpSpPr>
            <a:xfrm rot="9544747">
              <a:off x="4046165" y="5018200"/>
              <a:ext cx="189445" cy="294739"/>
              <a:chOff x="7146731" y="2765739"/>
              <a:chExt cx="579389" cy="901414"/>
            </a:xfrm>
          </p:grpSpPr>
          <p:sp>
            <p:nvSpPr>
              <p:cNvPr id="148" name="Google Shape;1342;p26"/>
              <p:cNvSpPr/>
              <p:nvPr/>
            </p:nvSpPr>
            <p:spPr>
              <a:xfrm rot="312929" flipH="1">
                <a:off x="7163074" y="2888122"/>
                <a:ext cx="475719" cy="779031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705240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1342;p26"/>
              <p:cNvSpPr/>
              <p:nvPr/>
            </p:nvSpPr>
            <p:spPr>
              <a:xfrm rot="587230" flipH="1">
                <a:off x="7146731" y="2781165"/>
                <a:ext cx="579389" cy="41240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1343;p26"/>
              <p:cNvSpPr/>
              <p:nvPr/>
            </p:nvSpPr>
            <p:spPr>
              <a:xfrm rot="587230" flipH="1">
                <a:off x="7440564" y="2765739"/>
                <a:ext cx="45875" cy="99512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フリーフォーム 150"/>
              <p:cNvSpPr/>
              <p:nvPr/>
            </p:nvSpPr>
            <p:spPr>
              <a:xfrm rot="8468404" flipH="1">
                <a:off x="7572770" y="2853913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2" name="フリーフォーム 151"/>
              <p:cNvSpPr/>
              <p:nvPr/>
            </p:nvSpPr>
            <p:spPr>
              <a:xfrm rot="8468404" flipH="1">
                <a:off x="7571034" y="3006346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53" name="グループ化 152"/>
              <p:cNvGrpSpPr/>
              <p:nvPr/>
            </p:nvGrpSpPr>
            <p:grpSpPr>
              <a:xfrm rot="1164924">
                <a:off x="7467845" y="2897520"/>
                <a:ext cx="59372" cy="252044"/>
                <a:chOff x="1357734" y="3985057"/>
                <a:chExt cx="44308" cy="188094"/>
              </a:xfrm>
            </p:grpSpPr>
            <p:sp>
              <p:nvSpPr>
                <p:cNvPr id="163" name="フリーフォーム 162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64" name="フリーフォーム 163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54" name="グループ化 153"/>
              <p:cNvGrpSpPr/>
              <p:nvPr/>
            </p:nvGrpSpPr>
            <p:grpSpPr>
              <a:xfrm rot="1810112">
                <a:off x="7275024" y="2847535"/>
                <a:ext cx="172055" cy="308192"/>
                <a:chOff x="1206951" y="3951265"/>
                <a:chExt cx="128400" cy="229996"/>
              </a:xfrm>
            </p:grpSpPr>
            <p:grpSp>
              <p:nvGrpSpPr>
                <p:cNvPr id="157" name="グループ化 156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161" name="フリーフォーム 160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2" name="フリーフォーム 161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158" name="グループ化 157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159" name="フリーフォーム 158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60" name="フリーフォーム 159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155" name="フリーフォーム 154"/>
              <p:cNvSpPr/>
              <p:nvPr/>
            </p:nvSpPr>
            <p:spPr>
              <a:xfrm rot="11933291" flipH="1">
                <a:off x="7169058" y="2954014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フリーフォーム 155"/>
              <p:cNvSpPr/>
              <p:nvPr/>
            </p:nvSpPr>
            <p:spPr>
              <a:xfrm rot="14248921" flipH="1">
                <a:off x="7277761" y="2792402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78" name="グループ化 377"/>
            <p:cNvGrpSpPr/>
            <p:nvPr/>
          </p:nvGrpSpPr>
          <p:grpSpPr>
            <a:xfrm rot="13196633">
              <a:off x="3549115" y="5524627"/>
              <a:ext cx="189445" cy="294739"/>
              <a:chOff x="7146731" y="2765739"/>
              <a:chExt cx="579389" cy="901414"/>
            </a:xfrm>
          </p:grpSpPr>
          <p:sp>
            <p:nvSpPr>
              <p:cNvPr id="379" name="Google Shape;1342;p26"/>
              <p:cNvSpPr/>
              <p:nvPr/>
            </p:nvSpPr>
            <p:spPr>
              <a:xfrm rot="312929" flipH="1">
                <a:off x="7163074" y="2888122"/>
                <a:ext cx="475719" cy="779031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705240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1342;p26"/>
              <p:cNvSpPr/>
              <p:nvPr/>
            </p:nvSpPr>
            <p:spPr>
              <a:xfrm rot="587230" flipH="1">
                <a:off x="7146731" y="2781165"/>
                <a:ext cx="579389" cy="41240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1" name="Google Shape;1343;p26"/>
              <p:cNvSpPr/>
              <p:nvPr/>
            </p:nvSpPr>
            <p:spPr>
              <a:xfrm rot="587230" flipH="1">
                <a:off x="7440564" y="2765739"/>
                <a:ext cx="45875" cy="99512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2" name="フリーフォーム 381"/>
              <p:cNvSpPr/>
              <p:nvPr/>
            </p:nvSpPr>
            <p:spPr>
              <a:xfrm rot="8468404" flipH="1">
                <a:off x="7572770" y="2853913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3" name="フリーフォーム 382"/>
              <p:cNvSpPr/>
              <p:nvPr/>
            </p:nvSpPr>
            <p:spPr>
              <a:xfrm rot="8468404" flipH="1">
                <a:off x="7571034" y="3006346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384" name="グループ化 383"/>
              <p:cNvGrpSpPr/>
              <p:nvPr/>
            </p:nvGrpSpPr>
            <p:grpSpPr>
              <a:xfrm rot="1164924">
                <a:off x="7467845" y="2897520"/>
                <a:ext cx="59372" cy="252044"/>
                <a:chOff x="1357734" y="3985057"/>
                <a:chExt cx="44308" cy="188094"/>
              </a:xfrm>
            </p:grpSpPr>
            <p:sp>
              <p:nvSpPr>
                <p:cNvPr id="394" name="フリーフォーム 393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5" name="フリーフォーム 394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85" name="グループ化 384"/>
              <p:cNvGrpSpPr/>
              <p:nvPr/>
            </p:nvGrpSpPr>
            <p:grpSpPr>
              <a:xfrm rot="1810112">
                <a:off x="7275024" y="2847535"/>
                <a:ext cx="172055" cy="308192"/>
                <a:chOff x="1206951" y="3951265"/>
                <a:chExt cx="128400" cy="229996"/>
              </a:xfrm>
            </p:grpSpPr>
            <p:grpSp>
              <p:nvGrpSpPr>
                <p:cNvPr id="388" name="グループ化 387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392" name="フリーフォーム 391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93" name="フリーフォーム 392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389" name="グループ化 388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390" name="フリーフォーム 389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91" name="フリーフォーム 390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386" name="フリーフォーム 385"/>
              <p:cNvSpPr/>
              <p:nvPr/>
            </p:nvSpPr>
            <p:spPr>
              <a:xfrm rot="11933291" flipH="1">
                <a:off x="7169058" y="2954014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7" name="フリーフォーム 386"/>
              <p:cNvSpPr/>
              <p:nvPr/>
            </p:nvSpPr>
            <p:spPr>
              <a:xfrm rot="14248921" flipH="1">
                <a:off x="7277761" y="2792402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96" name="グループ化 395"/>
            <p:cNvGrpSpPr/>
            <p:nvPr/>
          </p:nvGrpSpPr>
          <p:grpSpPr>
            <a:xfrm rot="8556232">
              <a:off x="4093399" y="4654382"/>
              <a:ext cx="177582" cy="291476"/>
              <a:chOff x="1084588" y="3796819"/>
              <a:chExt cx="472456" cy="775468"/>
            </a:xfrm>
          </p:grpSpPr>
          <p:sp>
            <p:nvSpPr>
              <p:cNvPr id="397" name="Google Shape;1342;p26"/>
              <p:cNvSpPr/>
              <p:nvPr/>
            </p:nvSpPr>
            <p:spPr>
              <a:xfrm rot="312929" flipH="1">
                <a:off x="1084588" y="3865295"/>
                <a:ext cx="431728" cy="70699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976F57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8" name="Google Shape;1342;p26"/>
              <p:cNvSpPr/>
              <p:nvPr/>
            </p:nvSpPr>
            <p:spPr>
              <a:xfrm rot="587230" flipH="1">
                <a:off x="1124661" y="3808331"/>
                <a:ext cx="432383" cy="307765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9" name="Google Shape;1343;p26"/>
              <p:cNvSpPr/>
              <p:nvPr/>
            </p:nvSpPr>
            <p:spPr>
              <a:xfrm rot="587230" flipH="1">
                <a:off x="1343941" y="3796819"/>
                <a:ext cx="34235" cy="74263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フリーフォーム 399"/>
              <p:cNvSpPr/>
              <p:nvPr/>
            </p:nvSpPr>
            <p:spPr>
              <a:xfrm rot="8468404" flipH="1">
                <a:off x="1442603" y="3862621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1" name="フリーフォーム 400"/>
              <p:cNvSpPr/>
              <p:nvPr/>
            </p:nvSpPr>
            <p:spPr>
              <a:xfrm rot="8468404" flipH="1">
                <a:off x="1441307" y="3976378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402" name="グループ化 401"/>
              <p:cNvGrpSpPr/>
              <p:nvPr/>
            </p:nvGrpSpPr>
            <p:grpSpPr>
              <a:xfrm rot="1164924">
                <a:off x="1364300" y="3895164"/>
                <a:ext cx="44308" cy="188094"/>
                <a:chOff x="1357734" y="3985057"/>
                <a:chExt cx="44308" cy="188094"/>
              </a:xfrm>
            </p:grpSpPr>
            <p:sp>
              <p:nvSpPr>
                <p:cNvPr id="412" name="フリーフォーム 411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13" name="フリーフォーム 412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403" name="グループ化 402"/>
              <p:cNvGrpSpPr/>
              <p:nvPr/>
            </p:nvGrpSpPr>
            <p:grpSpPr>
              <a:xfrm rot="1810112">
                <a:off x="1220403" y="3857861"/>
                <a:ext cx="128400" cy="229996"/>
                <a:chOff x="1206951" y="3951265"/>
                <a:chExt cx="128400" cy="229996"/>
              </a:xfrm>
            </p:grpSpPr>
            <p:grpSp>
              <p:nvGrpSpPr>
                <p:cNvPr id="406" name="グループ化 405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410" name="フリーフォーム 409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11" name="フリーフォーム 410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407" name="グループ化 406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408" name="フリーフォーム 407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409" name="フリーフォーム 408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404" name="フリーフォーム 403"/>
              <p:cNvSpPr/>
              <p:nvPr/>
            </p:nvSpPr>
            <p:spPr>
              <a:xfrm rot="11933291" flipH="1">
                <a:off x="1141323" y="3937324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5" name="フリーフォーム 404"/>
              <p:cNvSpPr/>
              <p:nvPr/>
            </p:nvSpPr>
            <p:spPr>
              <a:xfrm rot="14248921" flipH="1">
                <a:off x="1222445" y="3816717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" name="Google Shape;747;p20"/>
          <p:cNvSpPr txBox="1"/>
          <p:nvPr/>
        </p:nvSpPr>
        <p:spPr>
          <a:xfrm>
            <a:off x="1180838" y="480644"/>
            <a:ext cx="9959865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どんぐりファッションを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プレゼント！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grpSp>
        <p:nvGrpSpPr>
          <p:cNvPr id="244" name="Google Shape;890;p21"/>
          <p:cNvGrpSpPr/>
          <p:nvPr/>
        </p:nvGrpSpPr>
        <p:grpSpPr>
          <a:xfrm>
            <a:off x="997075" y="2890834"/>
            <a:ext cx="2670737" cy="2903690"/>
            <a:chOff x="1785372" y="4621762"/>
            <a:chExt cx="961289" cy="1045137"/>
          </a:xfrm>
        </p:grpSpPr>
        <p:sp>
          <p:nvSpPr>
            <p:cNvPr id="246" name="Google Shape;892;p21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893;p21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894;p21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895;p21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51" name="Google Shape;897;p21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52" name="Google Shape;898;p21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53" name="Google Shape;899;p21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54" name="Google Shape;900;p21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55" name="Google Shape;901;p21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56" name="Google Shape;902;p21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57" name="Google Shape;903;p21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904;p21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905;p21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" name="グループ化 2"/>
          <p:cNvGrpSpPr/>
          <p:nvPr/>
        </p:nvGrpSpPr>
        <p:grpSpPr>
          <a:xfrm rot="1331213">
            <a:off x="2638384" y="2545403"/>
            <a:ext cx="1390863" cy="780280"/>
            <a:chOff x="5540248" y="4590196"/>
            <a:chExt cx="804189" cy="596351"/>
          </a:xfrm>
        </p:grpSpPr>
        <p:sp>
          <p:nvSpPr>
            <p:cNvPr id="458" name="Google Shape;1342;p26"/>
            <p:cNvSpPr/>
            <p:nvPr/>
          </p:nvSpPr>
          <p:spPr>
            <a:xfrm rot="251722" flipH="1">
              <a:off x="5540248" y="4614135"/>
              <a:ext cx="804189" cy="572412"/>
            </a:xfrm>
            <a:custGeom>
              <a:avLst/>
              <a:gdLst>
                <a:gd name="connsiteX0" fmla="*/ 0 w 498516"/>
                <a:gd name="connsiteY0" fmla="*/ 149873 h 299746"/>
                <a:gd name="connsiteX1" fmla="*/ 249258 w 498516"/>
                <a:gd name="connsiteY1" fmla="*/ 0 h 299746"/>
                <a:gd name="connsiteX2" fmla="*/ 498516 w 498516"/>
                <a:gd name="connsiteY2" fmla="*/ 149873 h 299746"/>
                <a:gd name="connsiteX3" fmla="*/ 249258 w 498516"/>
                <a:gd name="connsiteY3" fmla="*/ 299746 h 299746"/>
                <a:gd name="connsiteX4" fmla="*/ 0 w 498516"/>
                <a:gd name="connsiteY4" fmla="*/ 149873 h 299746"/>
                <a:gd name="connsiteX0" fmla="*/ 0 w 498516"/>
                <a:gd name="connsiteY0" fmla="*/ 152144 h 302017"/>
                <a:gd name="connsiteX1" fmla="*/ 249258 w 498516"/>
                <a:gd name="connsiteY1" fmla="*/ 2271 h 302017"/>
                <a:gd name="connsiteX2" fmla="*/ 498516 w 498516"/>
                <a:gd name="connsiteY2" fmla="*/ 152144 h 302017"/>
                <a:gd name="connsiteX3" fmla="*/ 249258 w 498516"/>
                <a:gd name="connsiteY3" fmla="*/ 302017 h 302017"/>
                <a:gd name="connsiteX4" fmla="*/ 0 w 498516"/>
                <a:gd name="connsiteY4" fmla="*/ 152144 h 302017"/>
                <a:gd name="connsiteX0" fmla="*/ 0 w 498516"/>
                <a:gd name="connsiteY0" fmla="*/ 151554 h 301427"/>
                <a:gd name="connsiteX1" fmla="*/ 249258 w 498516"/>
                <a:gd name="connsiteY1" fmla="*/ 1681 h 301427"/>
                <a:gd name="connsiteX2" fmla="*/ 498516 w 498516"/>
                <a:gd name="connsiteY2" fmla="*/ 151554 h 301427"/>
                <a:gd name="connsiteX3" fmla="*/ 249258 w 498516"/>
                <a:gd name="connsiteY3" fmla="*/ 301427 h 301427"/>
                <a:gd name="connsiteX4" fmla="*/ 0 w 498516"/>
                <a:gd name="connsiteY4" fmla="*/ 151554 h 301427"/>
                <a:gd name="connsiteX0" fmla="*/ 8744 w 516004"/>
                <a:gd name="connsiteY0" fmla="*/ 151554 h 306337"/>
                <a:gd name="connsiteX1" fmla="*/ 258002 w 516004"/>
                <a:gd name="connsiteY1" fmla="*/ 1681 h 306337"/>
                <a:gd name="connsiteX2" fmla="*/ 507260 w 516004"/>
                <a:gd name="connsiteY2" fmla="*/ 151554 h 306337"/>
                <a:gd name="connsiteX3" fmla="*/ 258002 w 516004"/>
                <a:gd name="connsiteY3" fmla="*/ 301427 h 306337"/>
                <a:gd name="connsiteX4" fmla="*/ 8744 w 516004"/>
                <a:gd name="connsiteY4" fmla="*/ 151554 h 306337"/>
                <a:gd name="connsiteX0" fmla="*/ 13291 w 517571"/>
                <a:gd name="connsiteY0" fmla="*/ 151094 h 284059"/>
                <a:gd name="connsiteX1" fmla="*/ 262549 w 517571"/>
                <a:gd name="connsiteY1" fmla="*/ 1221 h 284059"/>
                <a:gd name="connsiteX2" fmla="*/ 511807 w 517571"/>
                <a:gd name="connsiteY2" fmla="*/ 151094 h 284059"/>
                <a:gd name="connsiteX3" fmla="*/ 249559 w 517571"/>
                <a:gd name="connsiteY3" fmla="*/ 278017 h 284059"/>
                <a:gd name="connsiteX4" fmla="*/ 13291 w 517571"/>
                <a:gd name="connsiteY4" fmla="*/ 151094 h 284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571" h="284059">
                  <a:moveTo>
                    <a:pt x="13291" y="151094"/>
                  </a:moveTo>
                  <a:cubicBezTo>
                    <a:pt x="15456" y="104962"/>
                    <a:pt x="241643" y="-13261"/>
                    <a:pt x="262549" y="1221"/>
                  </a:cubicBezTo>
                  <a:cubicBezTo>
                    <a:pt x="283455" y="15703"/>
                    <a:pt x="511807" y="68321"/>
                    <a:pt x="511807" y="151094"/>
                  </a:cubicBezTo>
                  <a:cubicBezTo>
                    <a:pt x="511807" y="233867"/>
                    <a:pt x="579689" y="305711"/>
                    <a:pt x="249559" y="278017"/>
                  </a:cubicBezTo>
                  <a:cubicBezTo>
                    <a:pt x="-80571" y="250323"/>
                    <a:pt x="11126" y="197226"/>
                    <a:pt x="13291" y="151094"/>
                  </a:cubicBezTo>
                  <a:close/>
                </a:path>
              </a:pathLst>
            </a:custGeom>
            <a:solidFill>
              <a:srgbClr val="CDBAB3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" name="Google Shape;1343;p26"/>
            <p:cNvSpPr/>
            <p:nvPr/>
          </p:nvSpPr>
          <p:spPr>
            <a:xfrm rot="251722" flipH="1">
              <a:off x="5924662" y="4590196"/>
              <a:ext cx="63674" cy="138122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" name="フリーフォーム 459"/>
            <p:cNvSpPr/>
            <p:nvPr/>
          </p:nvSpPr>
          <p:spPr>
            <a:xfrm rot="8132896" flipH="1">
              <a:off x="6125140" y="4695291"/>
              <a:ext cx="33748" cy="258267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1" name="フリーフォーム 460"/>
            <p:cNvSpPr/>
            <p:nvPr/>
          </p:nvSpPr>
          <p:spPr>
            <a:xfrm rot="8132896" flipH="1">
              <a:off x="6138068" y="4906384"/>
              <a:ext cx="33133" cy="149657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62" name="グループ化 461"/>
            <p:cNvGrpSpPr/>
            <p:nvPr/>
          </p:nvGrpSpPr>
          <p:grpSpPr>
            <a:xfrm rot="829416">
              <a:off x="5990441" y="4767131"/>
              <a:ext cx="82408" cy="349836"/>
              <a:chOff x="1357734" y="3985057"/>
              <a:chExt cx="44308" cy="188094"/>
            </a:xfrm>
          </p:grpSpPr>
          <p:sp>
            <p:nvSpPr>
              <p:cNvPr id="472" name="フリーフォーム 471"/>
              <p:cNvSpPr/>
              <p:nvPr/>
            </p:nvSpPr>
            <p:spPr>
              <a:xfrm rot="8468404" flipH="1">
                <a:off x="1384228" y="4092686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3" name="フリーフォーム 472"/>
              <p:cNvSpPr/>
              <p:nvPr/>
            </p:nvSpPr>
            <p:spPr>
              <a:xfrm rot="8468404" flipH="1">
                <a:off x="1357734" y="3985057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463" name="グループ化 462"/>
            <p:cNvGrpSpPr/>
            <p:nvPr/>
          </p:nvGrpSpPr>
          <p:grpSpPr>
            <a:xfrm rot="1474604">
              <a:off x="5720745" y="4716355"/>
              <a:ext cx="238811" cy="427769"/>
              <a:chOff x="1206951" y="3951265"/>
              <a:chExt cx="128400" cy="229996"/>
            </a:xfrm>
          </p:grpSpPr>
          <p:grpSp>
            <p:nvGrpSpPr>
              <p:cNvPr id="466" name="グループ化 465"/>
              <p:cNvGrpSpPr/>
              <p:nvPr/>
            </p:nvGrpSpPr>
            <p:grpSpPr>
              <a:xfrm rot="1164924">
                <a:off x="1276314" y="3951265"/>
                <a:ext cx="59037" cy="209231"/>
                <a:chOff x="1339172" y="3946511"/>
                <a:chExt cx="59037" cy="209231"/>
              </a:xfrm>
            </p:grpSpPr>
            <p:sp>
              <p:nvSpPr>
                <p:cNvPr id="470" name="フリーフォーム 469"/>
                <p:cNvSpPr/>
                <p:nvPr/>
              </p:nvSpPr>
              <p:spPr>
                <a:xfrm rot="8468404" flipH="1">
                  <a:off x="1380395" y="4075277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71" name="フリーフォーム 470"/>
                <p:cNvSpPr/>
                <p:nvPr/>
              </p:nvSpPr>
              <p:spPr>
                <a:xfrm rot="8468404" flipH="1">
                  <a:off x="1339172" y="3946511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467" name="グループ化 466"/>
              <p:cNvGrpSpPr/>
              <p:nvPr/>
            </p:nvGrpSpPr>
            <p:grpSpPr>
              <a:xfrm rot="1752928">
                <a:off x="1206951" y="3961288"/>
                <a:ext cx="66012" cy="219973"/>
                <a:chOff x="1357734" y="3985057"/>
                <a:chExt cx="66012" cy="219973"/>
              </a:xfrm>
            </p:grpSpPr>
            <p:sp>
              <p:nvSpPr>
                <p:cNvPr id="468" name="フリーフォーム 467"/>
                <p:cNvSpPr/>
                <p:nvPr/>
              </p:nvSpPr>
              <p:spPr>
                <a:xfrm rot="8468404" flipH="1">
                  <a:off x="1405932" y="4124565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69" name="フリーフォーム 468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sp>
          <p:nvSpPr>
            <p:cNvPr id="464" name="フリーフォーム 463"/>
            <p:cNvSpPr/>
            <p:nvPr/>
          </p:nvSpPr>
          <p:spPr>
            <a:xfrm rot="11597783" flipH="1">
              <a:off x="5575705" y="4888459"/>
              <a:ext cx="33133" cy="149657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5" name="フリーフォーム 464"/>
            <p:cNvSpPr/>
            <p:nvPr/>
          </p:nvSpPr>
          <p:spPr>
            <a:xfrm rot="13913413" flipH="1">
              <a:off x="5709299" y="4650219"/>
              <a:ext cx="33748" cy="258267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559" name="グループ化 558"/>
          <p:cNvGrpSpPr/>
          <p:nvPr/>
        </p:nvGrpSpPr>
        <p:grpSpPr>
          <a:xfrm>
            <a:off x="4786185" y="2622328"/>
            <a:ext cx="2399245" cy="568368"/>
            <a:chOff x="3911421" y="1326728"/>
            <a:chExt cx="3948789" cy="935446"/>
          </a:xfrm>
        </p:grpSpPr>
        <p:grpSp>
          <p:nvGrpSpPr>
            <p:cNvPr id="560" name="グループ化 559"/>
            <p:cNvGrpSpPr/>
            <p:nvPr/>
          </p:nvGrpSpPr>
          <p:grpSpPr>
            <a:xfrm>
              <a:off x="3911421" y="1370739"/>
              <a:ext cx="543109" cy="891435"/>
              <a:chOff x="1084588" y="3796819"/>
              <a:chExt cx="472456" cy="775468"/>
            </a:xfrm>
          </p:grpSpPr>
          <p:sp>
            <p:nvSpPr>
              <p:cNvPr id="615" name="Google Shape;1342;p26"/>
              <p:cNvSpPr/>
              <p:nvPr/>
            </p:nvSpPr>
            <p:spPr>
              <a:xfrm rot="312929" flipH="1">
                <a:off x="1084588" y="3865295"/>
                <a:ext cx="431728" cy="70699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976F57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6" name="Google Shape;1342;p26"/>
              <p:cNvSpPr/>
              <p:nvPr/>
            </p:nvSpPr>
            <p:spPr>
              <a:xfrm rot="587230" flipH="1">
                <a:off x="1124661" y="3808331"/>
                <a:ext cx="432383" cy="307765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7" name="Google Shape;1343;p26"/>
              <p:cNvSpPr/>
              <p:nvPr/>
            </p:nvSpPr>
            <p:spPr>
              <a:xfrm rot="587230" flipH="1">
                <a:off x="1343941" y="3796819"/>
                <a:ext cx="34235" cy="74263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8" name="フリーフォーム 617"/>
              <p:cNvSpPr/>
              <p:nvPr/>
            </p:nvSpPr>
            <p:spPr>
              <a:xfrm rot="8468404" flipH="1">
                <a:off x="1442603" y="3862621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9" name="フリーフォーム 618"/>
              <p:cNvSpPr/>
              <p:nvPr/>
            </p:nvSpPr>
            <p:spPr>
              <a:xfrm rot="8468404" flipH="1">
                <a:off x="1441307" y="3976378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620" name="グループ化 619"/>
              <p:cNvGrpSpPr/>
              <p:nvPr/>
            </p:nvGrpSpPr>
            <p:grpSpPr>
              <a:xfrm rot="1164924">
                <a:off x="1364300" y="3895164"/>
                <a:ext cx="44308" cy="188094"/>
                <a:chOff x="1357734" y="3985057"/>
                <a:chExt cx="44308" cy="188094"/>
              </a:xfrm>
            </p:grpSpPr>
            <p:sp>
              <p:nvSpPr>
                <p:cNvPr id="630" name="フリーフォーム 629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31" name="フリーフォーム 630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21" name="グループ化 620"/>
              <p:cNvGrpSpPr/>
              <p:nvPr/>
            </p:nvGrpSpPr>
            <p:grpSpPr>
              <a:xfrm rot="1810112">
                <a:off x="1220403" y="3857861"/>
                <a:ext cx="128400" cy="229996"/>
                <a:chOff x="1206951" y="3951265"/>
                <a:chExt cx="128400" cy="229996"/>
              </a:xfrm>
            </p:grpSpPr>
            <p:grpSp>
              <p:nvGrpSpPr>
                <p:cNvPr id="624" name="グループ化 623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628" name="フリーフォーム 627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29" name="フリーフォーム 628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625" name="グループ化 624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626" name="フリーフォーム 625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27" name="フリーフォーム 626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622" name="フリーフォーム 621"/>
              <p:cNvSpPr/>
              <p:nvPr/>
            </p:nvSpPr>
            <p:spPr>
              <a:xfrm rot="11933291" flipH="1">
                <a:off x="1141323" y="3937324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3" name="フリーフォーム 622"/>
              <p:cNvSpPr/>
              <p:nvPr/>
            </p:nvSpPr>
            <p:spPr>
              <a:xfrm rot="14248921" flipH="1">
                <a:off x="1222445" y="3816717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561" name="グループ化 560"/>
            <p:cNvGrpSpPr/>
            <p:nvPr/>
          </p:nvGrpSpPr>
          <p:grpSpPr>
            <a:xfrm>
              <a:off x="5031107" y="1326728"/>
              <a:ext cx="579389" cy="901414"/>
              <a:chOff x="7146731" y="2765739"/>
              <a:chExt cx="579389" cy="901414"/>
            </a:xfrm>
          </p:grpSpPr>
          <p:sp>
            <p:nvSpPr>
              <p:cNvPr id="598" name="Google Shape;1342;p26"/>
              <p:cNvSpPr/>
              <p:nvPr/>
            </p:nvSpPr>
            <p:spPr>
              <a:xfrm rot="312929" flipH="1">
                <a:off x="7163074" y="2888122"/>
                <a:ext cx="475719" cy="779031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705240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9" name="Google Shape;1342;p26"/>
              <p:cNvSpPr/>
              <p:nvPr/>
            </p:nvSpPr>
            <p:spPr>
              <a:xfrm rot="587230" flipH="1">
                <a:off x="7146731" y="2781165"/>
                <a:ext cx="579389" cy="41240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0" name="Google Shape;1343;p26"/>
              <p:cNvSpPr/>
              <p:nvPr/>
            </p:nvSpPr>
            <p:spPr>
              <a:xfrm rot="587230" flipH="1">
                <a:off x="7440564" y="2765739"/>
                <a:ext cx="45875" cy="99512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1" name="フリーフォーム 600"/>
              <p:cNvSpPr/>
              <p:nvPr/>
            </p:nvSpPr>
            <p:spPr>
              <a:xfrm rot="8468404" flipH="1">
                <a:off x="7572770" y="2853913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2" name="フリーフォーム 601"/>
              <p:cNvSpPr/>
              <p:nvPr/>
            </p:nvSpPr>
            <p:spPr>
              <a:xfrm rot="8468404" flipH="1">
                <a:off x="7571034" y="3006346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603" name="グループ化 602"/>
              <p:cNvGrpSpPr/>
              <p:nvPr/>
            </p:nvGrpSpPr>
            <p:grpSpPr>
              <a:xfrm rot="1164924">
                <a:off x="7467845" y="2897520"/>
                <a:ext cx="59372" cy="252044"/>
                <a:chOff x="1357734" y="3985057"/>
                <a:chExt cx="44308" cy="188094"/>
              </a:xfrm>
            </p:grpSpPr>
            <p:sp>
              <p:nvSpPr>
                <p:cNvPr id="613" name="フリーフォーム 612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14" name="フリーフォーム 613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04" name="グループ化 603"/>
              <p:cNvGrpSpPr/>
              <p:nvPr/>
            </p:nvGrpSpPr>
            <p:grpSpPr>
              <a:xfrm rot="1810112">
                <a:off x="7275024" y="2847535"/>
                <a:ext cx="172055" cy="308192"/>
                <a:chOff x="1206951" y="3951265"/>
                <a:chExt cx="128400" cy="229996"/>
              </a:xfrm>
            </p:grpSpPr>
            <p:grpSp>
              <p:nvGrpSpPr>
                <p:cNvPr id="607" name="グループ化 606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611" name="フリーフォーム 610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12" name="フリーフォーム 611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608" name="グループ化 607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609" name="フリーフォーム 608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10" name="フリーフォーム 609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605" name="フリーフォーム 604"/>
              <p:cNvSpPr/>
              <p:nvPr/>
            </p:nvSpPr>
            <p:spPr>
              <a:xfrm rot="11933291" flipH="1">
                <a:off x="7169058" y="2954014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6" name="フリーフォーム 605"/>
              <p:cNvSpPr/>
              <p:nvPr/>
            </p:nvSpPr>
            <p:spPr>
              <a:xfrm rot="14248921" flipH="1">
                <a:off x="7277761" y="2792402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562" name="グループ化 561"/>
            <p:cNvGrpSpPr/>
            <p:nvPr/>
          </p:nvGrpSpPr>
          <p:grpSpPr>
            <a:xfrm>
              <a:off x="6161135" y="1370739"/>
              <a:ext cx="543109" cy="891435"/>
              <a:chOff x="1084588" y="3796819"/>
              <a:chExt cx="472456" cy="775468"/>
            </a:xfrm>
          </p:grpSpPr>
          <p:sp>
            <p:nvSpPr>
              <p:cNvPr id="581" name="Google Shape;1342;p26"/>
              <p:cNvSpPr/>
              <p:nvPr/>
            </p:nvSpPr>
            <p:spPr>
              <a:xfrm rot="312929" flipH="1">
                <a:off x="1084588" y="3865295"/>
                <a:ext cx="431728" cy="70699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976F57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2" name="Google Shape;1342;p26"/>
              <p:cNvSpPr/>
              <p:nvPr/>
            </p:nvSpPr>
            <p:spPr>
              <a:xfrm rot="587230" flipH="1">
                <a:off x="1124661" y="3808331"/>
                <a:ext cx="432383" cy="307765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3" name="Google Shape;1343;p26"/>
              <p:cNvSpPr/>
              <p:nvPr/>
            </p:nvSpPr>
            <p:spPr>
              <a:xfrm rot="587230" flipH="1">
                <a:off x="1343941" y="3796819"/>
                <a:ext cx="34235" cy="74263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4" name="フリーフォーム 583"/>
              <p:cNvSpPr/>
              <p:nvPr/>
            </p:nvSpPr>
            <p:spPr>
              <a:xfrm rot="8468404" flipH="1">
                <a:off x="1442603" y="3862621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5" name="フリーフォーム 584"/>
              <p:cNvSpPr/>
              <p:nvPr/>
            </p:nvSpPr>
            <p:spPr>
              <a:xfrm rot="8468404" flipH="1">
                <a:off x="1441307" y="3976378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586" name="グループ化 585"/>
              <p:cNvGrpSpPr/>
              <p:nvPr/>
            </p:nvGrpSpPr>
            <p:grpSpPr>
              <a:xfrm rot="1164924">
                <a:off x="1364300" y="3895164"/>
                <a:ext cx="44308" cy="188094"/>
                <a:chOff x="1357734" y="3985057"/>
                <a:chExt cx="44308" cy="188094"/>
              </a:xfrm>
            </p:grpSpPr>
            <p:sp>
              <p:nvSpPr>
                <p:cNvPr id="596" name="フリーフォーム 595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7" name="フリーフォーム 596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587" name="グループ化 586"/>
              <p:cNvGrpSpPr/>
              <p:nvPr/>
            </p:nvGrpSpPr>
            <p:grpSpPr>
              <a:xfrm rot="1810112">
                <a:off x="1220403" y="3857861"/>
                <a:ext cx="128400" cy="229996"/>
                <a:chOff x="1206951" y="3951265"/>
                <a:chExt cx="128400" cy="229996"/>
              </a:xfrm>
            </p:grpSpPr>
            <p:grpSp>
              <p:nvGrpSpPr>
                <p:cNvPr id="590" name="グループ化 589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594" name="フリーフォーム 593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5" name="フリーフォーム 594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591" name="グループ化 590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592" name="フリーフォーム 591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93" name="フリーフォーム 592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588" name="フリーフォーム 587"/>
              <p:cNvSpPr/>
              <p:nvPr/>
            </p:nvSpPr>
            <p:spPr>
              <a:xfrm rot="11933291" flipH="1">
                <a:off x="1141323" y="3937324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9" name="フリーフォーム 588"/>
              <p:cNvSpPr/>
              <p:nvPr/>
            </p:nvSpPr>
            <p:spPr>
              <a:xfrm rot="14248921" flipH="1">
                <a:off x="1222445" y="3816717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563" name="グループ化 562"/>
            <p:cNvGrpSpPr/>
            <p:nvPr/>
          </p:nvGrpSpPr>
          <p:grpSpPr>
            <a:xfrm>
              <a:off x="7280821" y="1326728"/>
              <a:ext cx="579389" cy="901414"/>
              <a:chOff x="7146731" y="2765739"/>
              <a:chExt cx="579389" cy="901414"/>
            </a:xfrm>
          </p:grpSpPr>
          <p:sp>
            <p:nvSpPr>
              <p:cNvPr id="564" name="Google Shape;1342;p26"/>
              <p:cNvSpPr/>
              <p:nvPr/>
            </p:nvSpPr>
            <p:spPr>
              <a:xfrm rot="312929" flipH="1">
                <a:off x="7163074" y="2888122"/>
                <a:ext cx="475719" cy="779031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705240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5" name="Google Shape;1342;p26"/>
              <p:cNvSpPr/>
              <p:nvPr/>
            </p:nvSpPr>
            <p:spPr>
              <a:xfrm rot="587230" flipH="1">
                <a:off x="7146731" y="2781165"/>
                <a:ext cx="579389" cy="41240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6" name="Google Shape;1343;p26"/>
              <p:cNvSpPr/>
              <p:nvPr/>
            </p:nvSpPr>
            <p:spPr>
              <a:xfrm rot="587230" flipH="1">
                <a:off x="7440564" y="2765739"/>
                <a:ext cx="45875" cy="99512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7" name="フリーフォーム 566"/>
              <p:cNvSpPr/>
              <p:nvPr/>
            </p:nvSpPr>
            <p:spPr>
              <a:xfrm rot="8468404" flipH="1">
                <a:off x="7572770" y="2853913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8" name="フリーフォーム 567"/>
              <p:cNvSpPr/>
              <p:nvPr/>
            </p:nvSpPr>
            <p:spPr>
              <a:xfrm rot="8468404" flipH="1">
                <a:off x="7571034" y="3006346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569" name="グループ化 568"/>
              <p:cNvGrpSpPr/>
              <p:nvPr/>
            </p:nvGrpSpPr>
            <p:grpSpPr>
              <a:xfrm rot="1164924">
                <a:off x="7467845" y="2897520"/>
                <a:ext cx="59372" cy="252044"/>
                <a:chOff x="1357734" y="3985057"/>
                <a:chExt cx="44308" cy="188094"/>
              </a:xfrm>
            </p:grpSpPr>
            <p:sp>
              <p:nvSpPr>
                <p:cNvPr id="579" name="フリーフォーム 578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80" name="フリーフォーム 579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570" name="グループ化 569"/>
              <p:cNvGrpSpPr/>
              <p:nvPr/>
            </p:nvGrpSpPr>
            <p:grpSpPr>
              <a:xfrm rot="1810112">
                <a:off x="7275024" y="2847535"/>
                <a:ext cx="172055" cy="308192"/>
                <a:chOff x="1206951" y="3951265"/>
                <a:chExt cx="128400" cy="229996"/>
              </a:xfrm>
            </p:grpSpPr>
            <p:grpSp>
              <p:nvGrpSpPr>
                <p:cNvPr id="573" name="グループ化 572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577" name="フリーフォーム 576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8" name="フリーフォーム 577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574" name="グループ化 573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575" name="フリーフォーム 574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6" name="フリーフォーム 575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571" name="フリーフォーム 570"/>
              <p:cNvSpPr/>
              <p:nvPr/>
            </p:nvSpPr>
            <p:spPr>
              <a:xfrm rot="11933291" flipH="1">
                <a:off x="7169058" y="2954014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2" name="フリーフォーム 571"/>
              <p:cNvSpPr/>
              <p:nvPr/>
            </p:nvSpPr>
            <p:spPr>
              <a:xfrm rot="14248921" flipH="1">
                <a:off x="7277761" y="2792402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632" name="グループ化 631"/>
          <p:cNvGrpSpPr/>
          <p:nvPr/>
        </p:nvGrpSpPr>
        <p:grpSpPr>
          <a:xfrm>
            <a:off x="7603525" y="2622328"/>
            <a:ext cx="2399245" cy="568368"/>
            <a:chOff x="3911421" y="1326728"/>
            <a:chExt cx="3948789" cy="935446"/>
          </a:xfrm>
        </p:grpSpPr>
        <p:grpSp>
          <p:nvGrpSpPr>
            <p:cNvPr id="633" name="グループ化 632"/>
            <p:cNvGrpSpPr/>
            <p:nvPr/>
          </p:nvGrpSpPr>
          <p:grpSpPr>
            <a:xfrm>
              <a:off x="3911421" y="1370739"/>
              <a:ext cx="543109" cy="891435"/>
              <a:chOff x="1084588" y="3796819"/>
              <a:chExt cx="472456" cy="775468"/>
            </a:xfrm>
          </p:grpSpPr>
          <p:sp>
            <p:nvSpPr>
              <p:cNvPr id="688" name="Google Shape;1342;p26"/>
              <p:cNvSpPr/>
              <p:nvPr/>
            </p:nvSpPr>
            <p:spPr>
              <a:xfrm rot="312929" flipH="1">
                <a:off x="1084588" y="3865295"/>
                <a:ext cx="431728" cy="70699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976F57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9" name="Google Shape;1342;p26"/>
              <p:cNvSpPr/>
              <p:nvPr/>
            </p:nvSpPr>
            <p:spPr>
              <a:xfrm rot="587230" flipH="1">
                <a:off x="1124661" y="3808331"/>
                <a:ext cx="432383" cy="307765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0" name="Google Shape;1343;p26"/>
              <p:cNvSpPr/>
              <p:nvPr/>
            </p:nvSpPr>
            <p:spPr>
              <a:xfrm rot="587230" flipH="1">
                <a:off x="1343941" y="3796819"/>
                <a:ext cx="34235" cy="74263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1" name="フリーフォーム 690"/>
              <p:cNvSpPr/>
              <p:nvPr/>
            </p:nvSpPr>
            <p:spPr>
              <a:xfrm rot="8468404" flipH="1">
                <a:off x="1442603" y="3862621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2" name="フリーフォーム 691"/>
              <p:cNvSpPr/>
              <p:nvPr/>
            </p:nvSpPr>
            <p:spPr>
              <a:xfrm rot="8468404" flipH="1">
                <a:off x="1441307" y="3976378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693" name="グループ化 692"/>
              <p:cNvGrpSpPr/>
              <p:nvPr/>
            </p:nvGrpSpPr>
            <p:grpSpPr>
              <a:xfrm rot="1164924">
                <a:off x="1364300" y="3895164"/>
                <a:ext cx="44308" cy="188094"/>
                <a:chOff x="1357734" y="3985057"/>
                <a:chExt cx="44308" cy="188094"/>
              </a:xfrm>
            </p:grpSpPr>
            <p:sp>
              <p:nvSpPr>
                <p:cNvPr id="703" name="フリーフォーム 702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04" name="フリーフォーム 703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94" name="グループ化 693"/>
              <p:cNvGrpSpPr/>
              <p:nvPr/>
            </p:nvGrpSpPr>
            <p:grpSpPr>
              <a:xfrm rot="1810112">
                <a:off x="1220403" y="3857861"/>
                <a:ext cx="128400" cy="229996"/>
                <a:chOff x="1206951" y="3951265"/>
                <a:chExt cx="128400" cy="229996"/>
              </a:xfrm>
            </p:grpSpPr>
            <p:grpSp>
              <p:nvGrpSpPr>
                <p:cNvPr id="697" name="グループ化 696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701" name="フリーフォーム 700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702" name="フリーフォーム 701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698" name="グループ化 697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699" name="フリーフォーム 698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700" name="フリーフォーム 699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695" name="フリーフォーム 694"/>
              <p:cNvSpPr/>
              <p:nvPr/>
            </p:nvSpPr>
            <p:spPr>
              <a:xfrm rot="11933291" flipH="1">
                <a:off x="1141323" y="3937324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6" name="フリーフォーム 695"/>
              <p:cNvSpPr/>
              <p:nvPr/>
            </p:nvSpPr>
            <p:spPr>
              <a:xfrm rot="14248921" flipH="1">
                <a:off x="1222445" y="3816717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34" name="グループ化 633"/>
            <p:cNvGrpSpPr/>
            <p:nvPr/>
          </p:nvGrpSpPr>
          <p:grpSpPr>
            <a:xfrm>
              <a:off x="5031107" y="1326728"/>
              <a:ext cx="579389" cy="901414"/>
              <a:chOff x="7146731" y="2765739"/>
              <a:chExt cx="579389" cy="901414"/>
            </a:xfrm>
          </p:grpSpPr>
          <p:sp>
            <p:nvSpPr>
              <p:cNvPr id="671" name="Google Shape;1342;p26"/>
              <p:cNvSpPr/>
              <p:nvPr/>
            </p:nvSpPr>
            <p:spPr>
              <a:xfrm rot="312929" flipH="1">
                <a:off x="7163074" y="2888122"/>
                <a:ext cx="475719" cy="779031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705240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2" name="Google Shape;1342;p26"/>
              <p:cNvSpPr/>
              <p:nvPr/>
            </p:nvSpPr>
            <p:spPr>
              <a:xfrm rot="587230" flipH="1">
                <a:off x="7146731" y="2781165"/>
                <a:ext cx="579389" cy="41240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3" name="Google Shape;1343;p26"/>
              <p:cNvSpPr/>
              <p:nvPr/>
            </p:nvSpPr>
            <p:spPr>
              <a:xfrm rot="587230" flipH="1">
                <a:off x="7440564" y="2765739"/>
                <a:ext cx="45875" cy="99512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4" name="フリーフォーム 673"/>
              <p:cNvSpPr/>
              <p:nvPr/>
            </p:nvSpPr>
            <p:spPr>
              <a:xfrm rot="8468404" flipH="1">
                <a:off x="7572770" y="2853913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5" name="フリーフォーム 674"/>
              <p:cNvSpPr/>
              <p:nvPr/>
            </p:nvSpPr>
            <p:spPr>
              <a:xfrm rot="8468404" flipH="1">
                <a:off x="7571034" y="3006346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676" name="グループ化 675"/>
              <p:cNvGrpSpPr/>
              <p:nvPr/>
            </p:nvGrpSpPr>
            <p:grpSpPr>
              <a:xfrm rot="1164924">
                <a:off x="7467845" y="2897520"/>
                <a:ext cx="59372" cy="252044"/>
                <a:chOff x="1357734" y="3985057"/>
                <a:chExt cx="44308" cy="188094"/>
              </a:xfrm>
            </p:grpSpPr>
            <p:sp>
              <p:nvSpPr>
                <p:cNvPr id="686" name="フリーフォーム 685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87" name="フリーフォーム 686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77" name="グループ化 676"/>
              <p:cNvGrpSpPr/>
              <p:nvPr/>
            </p:nvGrpSpPr>
            <p:grpSpPr>
              <a:xfrm rot="1810112">
                <a:off x="7275024" y="2847535"/>
                <a:ext cx="172055" cy="308192"/>
                <a:chOff x="1206951" y="3951265"/>
                <a:chExt cx="128400" cy="229996"/>
              </a:xfrm>
            </p:grpSpPr>
            <p:grpSp>
              <p:nvGrpSpPr>
                <p:cNvPr id="680" name="グループ化 679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684" name="フリーフォーム 683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85" name="フリーフォーム 684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681" name="グループ化 680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682" name="フリーフォーム 681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83" name="フリーフォーム 682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678" name="フリーフォーム 677"/>
              <p:cNvSpPr/>
              <p:nvPr/>
            </p:nvSpPr>
            <p:spPr>
              <a:xfrm rot="11933291" flipH="1">
                <a:off x="7169058" y="2954014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9" name="フリーフォーム 678"/>
              <p:cNvSpPr/>
              <p:nvPr/>
            </p:nvSpPr>
            <p:spPr>
              <a:xfrm rot="14248921" flipH="1">
                <a:off x="7277761" y="2792402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35" name="グループ化 634"/>
            <p:cNvGrpSpPr/>
            <p:nvPr/>
          </p:nvGrpSpPr>
          <p:grpSpPr>
            <a:xfrm>
              <a:off x="6161135" y="1370739"/>
              <a:ext cx="543109" cy="891435"/>
              <a:chOff x="1084588" y="3796819"/>
              <a:chExt cx="472456" cy="775468"/>
            </a:xfrm>
          </p:grpSpPr>
          <p:sp>
            <p:nvSpPr>
              <p:cNvPr id="654" name="Google Shape;1342;p26"/>
              <p:cNvSpPr/>
              <p:nvPr/>
            </p:nvSpPr>
            <p:spPr>
              <a:xfrm rot="312929" flipH="1">
                <a:off x="1084588" y="3865295"/>
                <a:ext cx="431728" cy="70699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976F57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5" name="Google Shape;1342;p26"/>
              <p:cNvSpPr/>
              <p:nvPr/>
            </p:nvSpPr>
            <p:spPr>
              <a:xfrm rot="587230" flipH="1">
                <a:off x="1124661" y="3808331"/>
                <a:ext cx="432383" cy="307765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6" name="Google Shape;1343;p26"/>
              <p:cNvSpPr/>
              <p:nvPr/>
            </p:nvSpPr>
            <p:spPr>
              <a:xfrm rot="587230" flipH="1">
                <a:off x="1343941" y="3796819"/>
                <a:ext cx="34235" cy="74263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7" name="フリーフォーム 656"/>
              <p:cNvSpPr/>
              <p:nvPr/>
            </p:nvSpPr>
            <p:spPr>
              <a:xfrm rot="8468404" flipH="1">
                <a:off x="1442603" y="3862621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8" name="フリーフォーム 657"/>
              <p:cNvSpPr/>
              <p:nvPr/>
            </p:nvSpPr>
            <p:spPr>
              <a:xfrm rot="8468404" flipH="1">
                <a:off x="1441307" y="3976378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659" name="グループ化 658"/>
              <p:cNvGrpSpPr/>
              <p:nvPr/>
            </p:nvGrpSpPr>
            <p:grpSpPr>
              <a:xfrm rot="1164924">
                <a:off x="1364300" y="3895164"/>
                <a:ext cx="44308" cy="188094"/>
                <a:chOff x="1357734" y="3985057"/>
                <a:chExt cx="44308" cy="188094"/>
              </a:xfrm>
            </p:grpSpPr>
            <p:sp>
              <p:nvSpPr>
                <p:cNvPr id="669" name="フリーフォーム 668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70" name="フリーフォーム 669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60" name="グループ化 659"/>
              <p:cNvGrpSpPr/>
              <p:nvPr/>
            </p:nvGrpSpPr>
            <p:grpSpPr>
              <a:xfrm rot="1810112">
                <a:off x="1220403" y="3857861"/>
                <a:ext cx="128400" cy="229996"/>
                <a:chOff x="1206951" y="3951265"/>
                <a:chExt cx="128400" cy="229996"/>
              </a:xfrm>
            </p:grpSpPr>
            <p:grpSp>
              <p:nvGrpSpPr>
                <p:cNvPr id="663" name="グループ化 662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667" name="フリーフォーム 666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68" name="フリーフォーム 667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664" name="グループ化 663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665" name="フリーフォーム 664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66" name="フリーフォーム 665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661" name="フリーフォーム 660"/>
              <p:cNvSpPr/>
              <p:nvPr/>
            </p:nvSpPr>
            <p:spPr>
              <a:xfrm rot="11933291" flipH="1">
                <a:off x="1141323" y="3937324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2" name="フリーフォーム 661"/>
              <p:cNvSpPr/>
              <p:nvPr/>
            </p:nvSpPr>
            <p:spPr>
              <a:xfrm rot="14248921" flipH="1">
                <a:off x="1222445" y="3816717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636" name="グループ化 635"/>
            <p:cNvGrpSpPr/>
            <p:nvPr/>
          </p:nvGrpSpPr>
          <p:grpSpPr>
            <a:xfrm>
              <a:off x="7280821" y="1326728"/>
              <a:ext cx="579389" cy="901414"/>
              <a:chOff x="7146731" y="2765739"/>
              <a:chExt cx="579389" cy="901414"/>
            </a:xfrm>
          </p:grpSpPr>
          <p:sp>
            <p:nvSpPr>
              <p:cNvPr id="637" name="Google Shape;1342;p26"/>
              <p:cNvSpPr/>
              <p:nvPr/>
            </p:nvSpPr>
            <p:spPr>
              <a:xfrm rot="312929" flipH="1">
                <a:off x="7163074" y="2888122"/>
                <a:ext cx="475719" cy="779031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705240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8" name="Google Shape;1342;p26"/>
              <p:cNvSpPr/>
              <p:nvPr/>
            </p:nvSpPr>
            <p:spPr>
              <a:xfrm rot="587230" flipH="1">
                <a:off x="7146731" y="2781165"/>
                <a:ext cx="579389" cy="41240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9" name="Google Shape;1343;p26"/>
              <p:cNvSpPr/>
              <p:nvPr/>
            </p:nvSpPr>
            <p:spPr>
              <a:xfrm rot="587230" flipH="1">
                <a:off x="7440564" y="2765739"/>
                <a:ext cx="45875" cy="99512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0" name="フリーフォーム 639"/>
              <p:cNvSpPr/>
              <p:nvPr/>
            </p:nvSpPr>
            <p:spPr>
              <a:xfrm rot="8468404" flipH="1">
                <a:off x="7572770" y="2853913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1" name="フリーフォーム 640"/>
              <p:cNvSpPr/>
              <p:nvPr/>
            </p:nvSpPr>
            <p:spPr>
              <a:xfrm rot="8468404" flipH="1">
                <a:off x="7571034" y="3006346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642" name="グループ化 641"/>
              <p:cNvGrpSpPr/>
              <p:nvPr/>
            </p:nvGrpSpPr>
            <p:grpSpPr>
              <a:xfrm rot="1164924">
                <a:off x="7467845" y="2897520"/>
                <a:ext cx="59372" cy="252044"/>
                <a:chOff x="1357734" y="3985057"/>
                <a:chExt cx="44308" cy="188094"/>
              </a:xfrm>
            </p:grpSpPr>
            <p:sp>
              <p:nvSpPr>
                <p:cNvPr id="652" name="フリーフォーム 651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53" name="フリーフォーム 652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643" name="グループ化 642"/>
              <p:cNvGrpSpPr/>
              <p:nvPr/>
            </p:nvGrpSpPr>
            <p:grpSpPr>
              <a:xfrm rot="1810112">
                <a:off x="7275024" y="2847535"/>
                <a:ext cx="172055" cy="308192"/>
                <a:chOff x="1206951" y="3951265"/>
                <a:chExt cx="128400" cy="229996"/>
              </a:xfrm>
            </p:grpSpPr>
            <p:grpSp>
              <p:nvGrpSpPr>
                <p:cNvPr id="646" name="グループ化 645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650" name="フリーフォーム 649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51" name="フリーフォーム 650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647" name="グループ化 646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648" name="フリーフォーム 647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49" name="フリーフォーム 648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644" name="フリーフォーム 643"/>
              <p:cNvSpPr/>
              <p:nvPr/>
            </p:nvSpPr>
            <p:spPr>
              <a:xfrm rot="11933291" flipH="1">
                <a:off x="7169058" y="2954014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5" name="フリーフォーム 644"/>
              <p:cNvSpPr/>
              <p:nvPr/>
            </p:nvSpPr>
            <p:spPr>
              <a:xfrm rot="14248921" flipH="1">
                <a:off x="7277761" y="2792402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705" name="グループ化 704"/>
          <p:cNvGrpSpPr/>
          <p:nvPr/>
        </p:nvGrpSpPr>
        <p:grpSpPr>
          <a:xfrm rot="20048243">
            <a:off x="1278960" y="4198787"/>
            <a:ext cx="575391" cy="928595"/>
            <a:chOff x="3549115" y="4654382"/>
            <a:chExt cx="721866" cy="1164984"/>
          </a:xfrm>
        </p:grpSpPr>
        <p:grpSp>
          <p:nvGrpSpPr>
            <p:cNvPr id="706" name="グループ化 705"/>
            <p:cNvGrpSpPr/>
            <p:nvPr/>
          </p:nvGrpSpPr>
          <p:grpSpPr>
            <a:xfrm rot="11200430">
              <a:off x="3869387" y="5324212"/>
              <a:ext cx="177582" cy="291476"/>
              <a:chOff x="1084588" y="3796819"/>
              <a:chExt cx="472456" cy="775468"/>
            </a:xfrm>
          </p:grpSpPr>
          <p:sp>
            <p:nvSpPr>
              <p:cNvPr id="764" name="Google Shape;1342;p26"/>
              <p:cNvSpPr/>
              <p:nvPr/>
            </p:nvSpPr>
            <p:spPr>
              <a:xfrm rot="312929" flipH="1">
                <a:off x="1084588" y="3865295"/>
                <a:ext cx="431728" cy="70699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976F57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5" name="Google Shape;1342;p26"/>
              <p:cNvSpPr/>
              <p:nvPr/>
            </p:nvSpPr>
            <p:spPr>
              <a:xfrm rot="587230" flipH="1">
                <a:off x="1124661" y="3808331"/>
                <a:ext cx="432383" cy="307765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" name="Google Shape;1343;p26"/>
              <p:cNvSpPr/>
              <p:nvPr/>
            </p:nvSpPr>
            <p:spPr>
              <a:xfrm rot="587230" flipH="1">
                <a:off x="1343941" y="3796819"/>
                <a:ext cx="34235" cy="74263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7" name="フリーフォーム 766"/>
              <p:cNvSpPr/>
              <p:nvPr/>
            </p:nvSpPr>
            <p:spPr>
              <a:xfrm rot="8468404" flipH="1">
                <a:off x="1442603" y="3862621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8" name="フリーフォーム 767"/>
              <p:cNvSpPr/>
              <p:nvPr/>
            </p:nvSpPr>
            <p:spPr>
              <a:xfrm rot="8468404" flipH="1">
                <a:off x="1441307" y="3976378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769" name="グループ化 768"/>
              <p:cNvGrpSpPr/>
              <p:nvPr/>
            </p:nvGrpSpPr>
            <p:grpSpPr>
              <a:xfrm rot="1164924">
                <a:off x="1364300" y="3895164"/>
                <a:ext cx="44308" cy="188094"/>
                <a:chOff x="1357734" y="3985057"/>
                <a:chExt cx="44308" cy="188094"/>
              </a:xfrm>
            </p:grpSpPr>
            <p:sp>
              <p:nvSpPr>
                <p:cNvPr id="779" name="フリーフォーム 778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80" name="フリーフォーム 779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70" name="グループ化 769"/>
              <p:cNvGrpSpPr/>
              <p:nvPr/>
            </p:nvGrpSpPr>
            <p:grpSpPr>
              <a:xfrm rot="1810112">
                <a:off x="1220403" y="3857861"/>
                <a:ext cx="128400" cy="229996"/>
                <a:chOff x="1206951" y="3951265"/>
                <a:chExt cx="128400" cy="229996"/>
              </a:xfrm>
            </p:grpSpPr>
            <p:grpSp>
              <p:nvGrpSpPr>
                <p:cNvPr id="773" name="グループ化 772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777" name="フリーフォーム 776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778" name="フリーフォーム 777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774" name="グループ化 773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775" name="フリーフォーム 774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776" name="フリーフォーム 775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771" name="フリーフォーム 770"/>
              <p:cNvSpPr/>
              <p:nvPr/>
            </p:nvSpPr>
            <p:spPr>
              <a:xfrm rot="11933291" flipH="1">
                <a:off x="1141323" y="3937324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2" name="フリーフォーム 771"/>
              <p:cNvSpPr/>
              <p:nvPr/>
            </p:nvSpPr>
            <p:spPr>
              <a:xfrm rot="14248921" flipH="1">
                <a:off x="1222445" y="3816717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07" name="グループ化 706"/>
            <p:cNvGrpSpPr/>
            <p:nvPr/>
          </p:nvGrpSpPr>
          <p:grpSpPr>
            <a:xfrm rot="9544747">
              <a:off x="4046165" y="5018200"/>
              <a:ext cx="189445" cy="294739"/>
              <a:chOff x="7146731" y="2765739"/>
              <a:chExt cx="579389" cy="901414"/>
            </a:xfrm>
          </p:grpSpPr>
          <p:sp>
            <p:nvSpPr>
              <p:cNvPr id="744" name="Google Shape;1342;p26"/>
              <p:cNvSpPr/>
              <p:nvPr/>
            </p:nvSpPr>
            <p:spPr>
              <a:xfrm rot="312929" flipH="1">
                <a:off x="7163074" y="2888122"/>
                <a:ext cx="475719" cy="779031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705240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8" name="Google Shape;1342;p26"/>
              <p:cNvSpPr/>
              <p:nvPr/>
            </p:nvSpPr>
            <p:spPr>
              <a:xfrm rot="587230" flipH="1">
                <a:off x="7146731" y="2781165"/>
                <a:ext cx="579389" cy="41240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9" name="Google Shape;1343;p26"/>
              <p:cNvSpPr/>
              <p:nvPr/>
            </p:nvSpPr>
            <p:spPr>
              <a:xfrm rot="587230" flipH="1">
                <a:off x="7440564" y="2765739"/>
                <a:ext cx="45875" cy="99512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0" name="フリーフォーム 749"/>
              <p:cNvSpPr/>
              <p:nvPr/>
            </p:nvSpPr>
            <p:spPr>
              <a:xfrm rot="8468404" flipH="1">
                <a:off x="7572770" y="2853913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1" name="フリーフォーム 750"/>
              <p:cNvSpPr/>
              <p:nvPr/>
            </p:nvSpPr>
            <p:spPr>
              <a:xfrm rot="8468404" flipH="1">
                <a:off x="7571034" y="3006346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752" name="グループ化 751"/>
              <p:cNvGrpSpPr/>
              <p:nvPr/>
            </p:nvGrpSpPr>
            <p:grpSpPr>
              <a:xfrm rot="1164924">
                <a:off x="7467845" y="2897520"/>
                <a:ext cx="59372" cy="252044"/>
                <a:chOff x="1357734" y="3985057"/>
                <a:chExt cx="44308" cy="188094"/>
              </a:xfrm>
            </p:grpSpPr>
            <p:sp>
              <p:nvSpPr>
                <p:cNvPr id="762" name="フリーフォーム 761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63" name="フリーフォーム 762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53" name="グループ化 752"/>
              <p:cNvGrpSpPr/>
              <p:nvPr/>
            </p:nvGrpSpPr>
            <p:grpSpPr>
              <a:xfrm rot="1810112">
                <a:off x="7275024" y="2847535"/>
                <a:ext cx="172055" cy="308192"/>
                <a:chOff x="1206951" y="3951265"/>
                <a:chExt cx="128400" cy="229996"/>
              </a:xfrm>
            </p:grpSpPr>
            <p:grpSp>
              <p:nvGrpSpPr>
                <p:cNvPr id="756" name="グループ化 755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760" name="フリーフォーム 759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761" name="フリーフォーム 760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757" name="グループ化 756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758" name="フリーフォーム 757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759" name="フリーフォーム 758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754" name="フリーフォーム 753"/>
              <p:cNvSpPr/>
              <p:nvPr/>
            </p:nvSpPr>
            <p:spPr>
              <a:xfrm rot="11933291" flipH="1">
                <a:off x="7169058" y="2954014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5" name="フリーフォーム 754"/>
              <p:cNvSpPr/>
              <p:nvPr/>
            </p:nvSpPr>
            <p:spPr>
              <a:xfrm rot="14248921" flipH="1">
                <a:off x="7277761" y="2792402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08" name="グループ化 707"/>
            <p:cNvGrpSpPr/>
            <p:nvPr/>
          </p:nvGrpSpPr>
          <p:grpSpPr>
            <a:xfrm rot="13196633">
              <a:off x="3549115" y="5524627"/>
              <a:ext cx="189445" cy="294739"/>
              <a:chOff x="7146731" y="2765739"/>
              <a:chExt cx="579389" cy="901414"/>
            </a:xfrm>
          </p:grpSpPr>
          <p:sp>
            <p:nvSpPr>
              <p:cNvPr id="727" name="Google Shape;1342;p26"/>
              <p:cNvSpPr/>
              <p:nvPr/>
            </p:nvSpPr>
            <p:spPr>
              <a:xfrm rot="312929" flipH="1">
                <a:off x="7163074" y="2888122"/>
                <a:ext cx="475719" cy="779031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705240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8" name="Google Shape;1342;p26"/>
              <p:cNvSpPr/>
              <p:nvPr/>
            </p:nvSpPr>
            <p:spPr>
              <a:xfrm rot="587230" flipH="1">
                <a:off x="7146731" y="2781165"/>
                <a:ext cx="579389" cy="41240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9" name="Google Shape;1343;p26"/>
              <p:cNvSpPr/>
              <p:nvPr/>
            </p:nvSpPr>
            <p:spPr>
              <a:xfrm rot="587230" flipH="1">
                <a:off x="7440564" y="2765739"/>
                <a:ext cx="45875" cy="99512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0" name="フリーフォーム 729"/>
              <p:cNvSpPr/>
              <p:nvPr/>
            </p:nvSpPr>
            <p:spPr>
              <a:xfrm rot="8468404" flipH="1">
                <a:off x="7572770" y="2853913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1" name="フリーフォーム 730"/>
              <p:cNvSpPr/>
              <p:nvPr/>
            </p:nvSpPr>
            <p:spPr>
              <a:xfrm rot="8468404" flipH="1">
                <a:off x="7571034" y="3006346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732" name="グループ化 731"/>
              <p:cNvGrpSpPr/>
              <p:nvPr/>
            </p:nvGrpSpPr>
            <p:grpSpPr>
              <a:xfrm rot="1164924">
                <a:off x="7467845" y="2897520"/>
                <a:ext cx="59372" cy="252044"/>
                <a:chOff x="1357734" y="3985057"/>
                <a:chExt cx="44308" cy="188094"/>
              </a:xfrm>
            </p:grpSpPr>
            <p:sp>
              <p:nvSpPr>
                <p:cNvPr id="742" name="フリーフォーム 741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43" name="フリーフォーム 742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33" name="グループ化 732"/>
              <p:cNvGrpSpPr/>
              <p:nvPr/>
            </p:nvGrpSpPr>
            <p:grpSpPr>
              <a:xfrm rot="1810112">
                <a:off x="7275024" y="2847535"/>
                <a:ext cx="172055" cy="308192"/>
                <a:chOff x="1206951" y="3951265"/>
                <a:chExt cx="128400" cy="229996"/>
              </a:xfrm>
            </p:grpSpPr>
            <p:grpSp>
              <p:nvGrpSpPr>
                <p:cNvPr id="736" name="グループ化 735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740" name="フリーフォーム 739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741" name="フリーフォーム 740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737" name="グループ化 736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738" name="フリーフォーム 737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739" name="フリーフォーム 738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734" name="フリーフォーム 733"/>
              <p:cNvSpPr/>
              <p:nvPr/>
            </p:nvSpPr>
            <p:spPr>
              <a:xfrm rot="11933291" flipH="1">
                <a:off x="7169058" y="2954014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5" name="フリーフォーム 734"/>
              <p:cNvSpPr/>
              <p:nvPr/>
            </p:nvSpPr>
            <p:spPr>
              <a:xfrm rot="14248921" flipH="1">
                <a:off x="7277761" y="2792402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709" name="グループ化 708"/>
            <p:cNvGrpSpPr/>
            <p:nvPr/>
          </p:nvGrpSpPr>
          <p:grpSpPr>
            <a:xfrm rot="8556232">
              <a:off x="4093399" y="4654382"/>
              <a:ext cx="177582" cy="291476"/>
              <a:chOff x="1084588" y="3796819"/>
              <a:chExt cx="472456" cy="775468"/>
            </a:xfrm>
          </p:grpSpPr>
          <p:sp>
            <p:nvSpPr>
              <p:cNvPr id="710" name="Google Shape;1342;p26"/>
              <p:cNvSpPr/>
              <p:nvPr/>
            </p:nvSpPr>
            <p:spPr>
              <a:xfrm rot="312929" flipH="1">
                <a:off x="1084588" y="3865295"/>
                <a:ext cx="431728" cy="70699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976F57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1" name="Google Shape;1342;p26"/>
              <p:cNvSpPr/>
              <p:nvPr/>
            </p:nvSpPr>
            <p:spPr>
              <a:xfrm rot="587230" flipH="1">
                <a:off x="1124661" y="3808331"/>
                <a:ext cx="432383" cy="307765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2" name="Google Shape;1343;p26"/>
              <p:cNvSpPr/>
              <p:nvPr/>
            </p:nvSpPr>
            <p:spPr>
              <a:xfrm rot="587230" flipH="1">
                <a:off x="1343941" y="3796819"/>
                <a:ext cx="34235" cy="74263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" name="フリーフォーム 712"/>
              <p:cNvSpPr/>
              <p:nvPr/>
            </p:nvSpPr>
            <p:spPr>
              <a:xfrm rot="8468404" flipH="1">
                <a:off x="1442603" y="3862621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4" name="フリーフォーム 713"/>
              <p:cNvSpPr/>
              <p:nvPr/>
            </p:nvSpPr>
            <p:spPr>
              <a:xfrm rot="8468404" flipH="1">
                <a:off x="1441307" y="3976378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715" name="グループ化 714"/>
              <p:cNvGrpSpPr/>
              <p:nvPr/>
            </p:nvGrpSpPr>
            <p:grpSpPr>
              <a:xfrm rot="1164924">
                <a:off x="1364300" y="3895164"/>
                <a:ext cx="44308" cy="188094"/>
                <a:chOff x="1357734" y="3985057"/>
                <a:chExt cx="44308" cy="188094"/>
              </a:xfrm>
            </p:grpSpPr>
            <p:sp>
              <p:nvSpPr>
                <p:cNvPr id="725" name="フリーフォーム 724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726" name="フリーフォーム 725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716" name="グループ化 715"/>
              <p:cNvGrpSpPr/>
              <p:nvPr/>
            </p:nvGrpSpPr>
            <p:grpSpPr>
              <a:xfrm rot="1810112">
                <a:off x="1220403" y="3857861"/>
                <a:ext cx="128400" cy="229996"/>
                <a:chOff x="1206951" y="3951265"/>
                <a:chExt cx="128400" cy="229996"/>
              </a:xfrm>
            </p:grpSpPr>
            <p:grpSp>
              <p:nvGrpSpPr>
                <p:cNvPr id="719" name="グループ化 718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723" name="フリーフォーム 722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724" name="フリーフォーム 723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720" name="グループ化 719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721" name="フリーフォーム 720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722" name="フリーフォーム 721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717" name="フリーフォーム 716"/>
              <p:cNvSpPr/>
              <p:nvPr/>
            </p:nvSpPr>
            <p:spPr>
              <a:xfrm rot="11933291" flipH="1">
                <a:off x="1141323" y="3937324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8" name="フリーフォーム 717"/>
              <p:cNvSpPr/>
              <p:nvPr/>
            </p:nvSpPr>
            <p:spPr>
              <a:xfrm rot="14248921" flipH="1">
                <a:off x="1222445" y="3816717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2" name="Google Shape;747;p20">
            <a:extLst>
              <a:ext uri="{FF2B5EF4-FFF2-40B4-BE49-F238E27FC236}">
                <a16:creationId xmlns:a16="http://schemas.microsoft.com/office/drawing/2014/main" id="{D393FF46-3D82-54D6-E2E1-C5EEDFB9FC9D}"/>
              </a:ext>
            </a:extLst>
          </p:cNvPr>
          <p:cNvSpPr txBox="1"/>
          <p:nvPr/>
        </p:nvSpPr>
        <p:spPr>
          <a:xfrm>
            <a:off x="4781818" y="3371072"/>
            <a:ext cx="4460883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キミが選んだルートは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おしゃれルートだ。</a:t>
            </a:r>
            <a:endParaRPr lang="en-US" altLang="ja-JP" sz="2800" dirty="0">
              <a:solidFill>
                <a:srgbClr val="3F3F3F"/>
              </a:solidFill>
            </a:endParaRPr>
          </a:p>
        </p:txBody>
      </p: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D34A8C53-3D34-509C-E63F-7D8DB8F8AAF3}"/>
              </a:ext>
            </a:extLst>
          </p:cNvPr>
          <p:cNvGrpSpPr>
            <a:grpSpLocks noChangeAspect="1"/>
          </p:cNvGrpSpPr>
          <p:nvPr/>
        </p:nvGrpSpPr>
        <p:grpSpPr>
          <a:xfrm rot="10800000">
            <a:off x="2618723" y="5466244"/>
            <a:ext cx="565730" cy="488114"/>
            <a:chOff x="1039495" y="3214262"/>
            <a:chExt cx="577418" cy="498199"/>
          </a:xfrm>
        </p:grpSpPr>
        <p:sp>
          <p:nvSpPr>
            <p:cNvPr id="7" name="Google Shape;1342;p26">
              <a:extLst>
                <a:ext uri="{FF2B5EF4-FFF2-40B4-BE49-F238E27FC236}">
                  <a16:creationId xmlns:a16="http://schemas.microsoft.com/office/drawing/2014/main" id="{D1F88A74-3BBC-6F9F-EF03-AD8FDE006122}"/>
                </a:ext>
              </a:extLst>
            </p:cNvPr>
            <p:cNvSpPr/>
            <p:nvPr/>
          </p:nvSpPr>
          <p:spPr>
            <a:xfrm rot="10800000" flipH="1">
              <a:off x="1063083" y="3265820"/>
              <a:ext cx="471800" cy="446641"/>
            </a:xfrm>
            <a:custGeom>
              <a:avLst/>
              <a:gdLst>
                <a:gd name="connsiteX0" fmla="*/ 0 w 498516"/>
                <a:gd name="connsiteY0" fmla="*/ 149873 h 299746"/>
                <a:gd name="connsiteX1" fmla="*/ 249258 w 498516"/>
                <a:gd name="connsiteY1" fmla="*/ 0 h 299746"/>
                <a:gd name="connsiteX2" fmla="*/ 498516 w 498516"/>
                <a:gd name="connsiteY2" fmla="*/ 149873 h 299746"/>
                <a:gd name="connsiteX3" fmla="*/ 249258 w 498516"/>
                <a:gd name="connsiteY3" fmla="*/ 299746 h 299746"/>
                <a:gd name="connsiteX4" fmla="*/ 0 w 498516"/>
                <a:gd name="connsiteY4" fmla="*/ 149873 h 299746"/>
                <a:gd name="connsiteX0" fmla="*/ 0 w 498516"/>
                <a:gd name="connsiteY0" fmla="*/ 152144 h 302017"/>
                <a:gd name="connsiteX1" fmla="*/ 249258 w 498516"/>
                <a:gd name="connsiteY1" fmla="*/ 2271 h 302017"/>
                <a:gd name="connsiteX2" fmla="*/ 498516 w 498516"/>
                <a:gd name="connsiteY2" fmla="*/ 152144 h 302017"/>
                <a:gd name="connsiteX3" fmla="*/ 249258 w 498516"/>
                <a:gd name="connsiteY3" fmla="*/ 302017 h 302017"/>
                <a:gd name="connsiteX4" fmla="*/ 0 w 498516"/>
                <a:gd name="connsiteY4" fmla="*/ 152144 h 302017"/>
                <a:gd name="connsiteX0" fmla="*/ 0 w 498516"/>
                <a:gd name="connsiteY0" fmla="*/ 151554 h 301427"/>
                <a:gd name="connsiteX1" fmla="*/ 249258 w 498516"/>
                <a:gd name="connsiteY1" fmla="*/ 1681 h 301427"/>
                <a:gd name="connsiteX2" fmla="*/ 498516 w 498516"/>
                <a:gd name="connsiteY2" fmla="*/ 151554 h 301427"/>
                <a:gd name="connsiteX3" fmla="*/ 249258 w 498516"/>
                <a:gd name="connsiteY3" fmla="*/ 301427 h 301427"/>
                <a:gd name="connsiteX4" fmla="*/ 0 w 498516"/>
                <a:gd name="connsiteY4" fmla="*/ 151554 h 301427"/>
                <a:gd name="connsiteX0" fmla="*/ 0 w 498516"/>
                <a:gd name="connsiteY0" fmla="*/ 150223 h 300096"/>
                <a:gd name="connsiteX1" fmla="*/ 249258 w 498516"/>
                <a:gd name="connsiteY1" fmla="*/ 350 h 300096"/>
                <a:gd name="connsiteX2" fmla="*/ 498516 w 498516"/>
                <a:gd name="connsiteY2" fmla="*/ 150223 h 300096"/>
                <a:gd name="connsiteX3" fmla="*/ 249258 w 498516"/>
                <a:gd name="connsiteY3" fmla="*/ 300096 h 300096"/>
                <a:gd name="connsiteX4" fmla="*/ 0 w 498516"/>
                <a:gd name="connsiteY4" fmla="*/ 150223 h 30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8516" h="300096">
                  <a:moveTo>
                    <a:pt x="0" y="150223"/>
                  </a:moveTo>
                  <a:cubicBezTo>
                    <a:pt x="0" y="67450"/>
                    <a:pt x="199510" y="-5690"/>
                    <a:pt x="249258" y="350"/>
                  </a:cubicBezTo>
                  <a:cubicBezTo>
                    <a:pt x="299006" y="6390"/>
                    <a:pt x="498516" y="67450"/>
                    <a:pt x="498516" y="150223"/>
                  </a:cubicBezTo>
                  <a:cubicBezTo>
                    <a:pt x="498516" y="232996"/>
                    <a:pt x="386919" y="300096"/>
                    <a:pt x="249258" y="300096"/>
                  </a:cubicBezTo>
                  <a:cubicBezTo>
                    <a:pt x="111597" y="300096"/>
                    <a:pt x="0" y="232996"/>
                    <a:pt x="0" y="150223"/>
                  </a:cubicBezTo>
                  <a:close/>
                </a:path>
              </a:pathLst>
            </a:cu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1342;p26">
              <a:extLst>
                <a:ext uri="{FF2B5EF4-FFF2-40B4-BE49-F238E27FC236}">
                  <a16:creationId xmlns:a16="http://schemas.microsoft.com/office/drawing/2014/main" id="{623A033D-EAFE-E868-B263-5B281D470BF0}"/>
                </a:ext>
              </a:extLst>
            </p:cNvPr>
            <p:cNvSpPr/>
            <p:nvPr/>
          </p:nvSpPr>
          <p:spPr>
            <a:xfrm rot="587230" flipH="1">
              <a:off x="1039495" y="3214262"/>
              <a:ext cx="577418" cy="286336"/>
            </a:xfrm>
            <a:custGeom>
              <a:avLst/>
              <a:gdLst>
                <a:gd name="connsiteX0" fmla="*/ 0 w 498516"/>
                <a:gd name="connsiteY0" fmla="*/ 149873 h 299746"/>
                <a:gd name="connsiteX1" fmla="*/ 249258 w 498516"/>
                <a:gd name="connsiteY1" fmla="*/ 0 h 299746"/>
                <a:gd name="connsiteX2" fmla="*/ 498516 w 498516"/>
                <a:gd name="connsiteY2" fmla="*/ 149873 h 299746"/>
                <a:gd name="connsiteX3" fmla="*/ 249258 w 498516"/>
                <a:gd name="connsiteY3" fmla="*/ 299746 h 299746"/>
                <a:gd name="connsiteX4" fmla="*/ 0 w 498516"/>
                <a:gd name="connsiteY4" fmla="*/ 149873 h 299746"/>
                <a:gd name="connsiteX0" fmla="*/ 0 w 498516"/>
                <a:gd name="connsiteY0" fmla="*/ 152144 h 302017"/>
                <a:gd name="connsiteX1" fmla="*/ 249258 w 498516"/>
                <a:gd name="connsiteY1" fmla="*/ 2271 h 302017"/>
                <a:gd name="connsiteX2" fmla="*/ 498516 w 498516"/>
                <a:gd name="connsiteY2" fmla="*/ 152144 h 302017"/>
                <a:gd name="connsiteX3" fmla="*/ 249258 w 498516"/>
                <a:gd name="connsiteY3" fmla="*/ 302017 h 302017"/>
                <a:gd name="connsiteX4" fmla="*/ 0 w 498516"/>
                <a:gd name="connsiteY4" fmla="*/ 152144 h 302017"/>
                <a:gd name="connsiteX0" fmla="*/ 0 w 498516"/>
                <a:gd name="connsiteY0" fmla="*/ 151554 h 301427"/>
                <a:gd name="connsiteX1" fmla="*/ 249258 w 498516"/>
                <a:gd name="connsiteY1" fmla="*/ 1681 h 301427"/>
                <a:gd name="connsiteX2" fmla="*/ 498516 w 498516"/>
                <a:gd name="connsiteY2" fmla="*/ 151554 h 301427"/>
                <a:gd name="connsiteX3" fmla="*/ 249258 w 498516"/>
                <a:gd name="connsiteY3" fmla="*/ 301427 h 301427"/>
                <a:gd name="connsiteX4" fmla="*/ 0 w 498516"/>
                <a:gd name="connsiteY4" fmla="*/ 151554 h 301427"/>
                <a:gd name="connsiteX0" fmla="*/ 8744 w 516004"/>
                <a:gd name="connsiteY0" fmla="*/ 151554 h 306337"/>
                <a:gd name="connsiteX1" fmla="*/ 258002 w 516004"/>
                <a:gd name="connsiteY1" fmla="*/ 1681 h 306337"/>
                <a:gd name="connsiteX2" fmla="*/ 507260 w 516004"/>
                <a:gd name="connsiteY2" fmla="*/ 151554 h 306337"/>
                <a:gd name="connsiteX3" fmla="*/ 258002 w 516004"/>
                <a:gd name="connsiteY3" fmla="*/ 301427 h 306337"/>
                <a:gd name="connsiteX4" fmla="*/ 8744 w 516004"/>
                <a:gd name="connsiteY4" fmla="*/ 151554 h 306337"/>
                <a:gd name="connsiteX0" fmla="*/ 13291 w 517571"/>
                <a:gd name="connsiteY0" fmla="*/ 151094 h 284059"/>
                <a:gd name="connsiteX1" fmla="*/ 262549 w 517571"/>
                <a:gd name="connsiteY1" fmla="*/ 1221 h 284059"/>
                <a:gd name="connsiteX2" fmla="*/ 511807 w 517571"/>
                <a:gd name="connsiteY2" fmla="*/ 151094 h 284059"/>
                <a:gd name="connsiteX3" fmla="*/ 249559 w 517571"/>
                <a:gd name="connsiteY3" fmla="*/ 278017 h 284059"/>
                <a:gd name="connsiteX4" fmla="*/ 13291 w 517571"/>
                <a:gd name="connsiteY4" fmla="*/ 151094 h 284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571" h="284059">
                  <a:moveTo>
                    <a:pt x="13291" y="151094"/>
                  </a:moveTo>
                  <a:cubicBezTo>
                    <a:pt x="15456" y="104962"/>
                    <a:pt x="241643" y="-13261"/>
                    <a:pt x="262549" y="1221"/>
                  </a:cubicBezTo>
                  <a:cubicBezTo>
                    <a:pt x="283455" y="15703"/>
                    <a:pt x="511807" y="68321"/>
                    <a:pt x="511807" y="151094"/>
                  </a:cubicBezTo>
                  <a:cubicBezTo>
                    <a:pt x="511807" y="233867"/>
                    <a:pt x="579689" y="305711"/>
                    <a:pt x="249559" y="278017"/>
                  </a:cubicBezTo>
                  <a:cubicBezTo>
                    <a:pt x="-80571" y="250323"/>
                    <a:pt x="11126" y="197226"/>
                    <a:pt x="13291" y="151094"/>
                  </a:cubicBezTo>
                  <a:close/>
                </a:path>
              </a:pathLst>
            </a:cu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フリーフォーム 228">
              <a:extLst>
                <a:ext uri="{FF2B5EF4-FFF2-40B4-BE49-F238E27FC236}">
                  <a16:creationId xmlns:a16="http://schemas.microsoft.com/office/drawing/2014/main" id="{99BF58FE-A80C-A5E2-9F92-93FB3F57A2D5}"/>
                </a:ext>
              </a:extLst>
            </p:cNvPr>
            <p:cNvSpPr/>
            <p:nvPr/>
          </p:nvSpPr>
          <p:spPr>
            <a:xfrm>
              <a:off x="1084732" y="3306998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フリーフォーム 229">
              <a:extLst>
                <a:ext uri="{FF2B5EF4-FFF2-40B4-BE49-F238E27FC236}">
                  <a16:creationId xmlns:a16="http://schemas.microsoft.com/office/drawing/2014/main" id="{2224C467-68C4-5170-ED31-A51103F91296}"/>
                </a:ext>
              </a:extLst>
            </p:cNvPr>
            <p:cNvSpPr/>
            <p:nvPr/>
          </p:nvSpPr>
          <p:spPr>
            <a:xfrm rot="10800000" flipH="1" flipV="1">
              <a:off x="1181164" y="3249532"/>
              <a:ext cx="46807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 230">
              <a:extLst>
                <a:ext uri="{FF2B5EF4-FFF2-40B4-BE49-F238E27FC236}">
                  <a16:creationId xmlns:a16="http://schemas.microsoft.com/office/drawing/2014/main" id="{95A0E20C-58C2-CB41-1FE4-BA398CD3217B}"/>
                </a:ext>
              </a:extLst>
            </p:cNvPr>
            <p:cNvSpPr/>
            <p:nvPr/>
          </p:nvSpPr>
          <p:spPr>
            <a:xfrm>
              <a:off x="1161456" y="3306001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" name="フリーフォーム 231">
              <a:extLst>
                <a:ext uri="{FF2B5EF4-FFF2-40B4-BE49-F238E27FC236}">
                  <a16:creationId xmlns:a16="http://schemas.microsoft.com/office/drawing/2014/main" id="{D74EFC7F-E2B0-6CDF-A9B2-0DC40F4A1A99}"/>
                </a:ext>
              </a:extLst>
            </p:cNvPr>
            <p:cNvSpPr/>
            <p:nvPr/>
          </p:nvSpPr>
          <p:spPr>
            <a:xfrm rot="10115010">
              <a:off x="1118488" y="3260429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フリーフォーム 232">
              <a:extLst>
                <a:ext uri="{FF2B5EF4-FFF2-40B4-BE49-F238E27FC236}">
                  <a16:creationId xmlns:a16="http://schemas.microsoft.com/office/drawing/2014/main" id="{5438B097-E9C7-8C38-4485-C52D71614A7D}"/>
                </a:ext>
              </a:extLst>
            </p:cNvPr>
            <p:cNvSpPr/>
            <p:nvPr/>
          </p:nvSpPr>
          <p:spPr>
            <a:xfrm>
              <a:off x="1219748" y="3364464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 233">
              <a:extLst>
                <a:ext uri="{FF2B5EF4-FFF2-40B4-BE49-F238E27FC236}">
                  <a16:creationId xmlns:a16="http://schemas.microsoft.com/office/drawing/2014/main" id="{0B770810-9924-B373-3A4B-C05B111A056E}"/>
                </a:ext>
              </a:extLst>
            </p:cNvPr>
            <p:cNvSpPr/>
            <p:nvPr/>
          </p:nvSpPr>
          <p:spPr>
            <a:xfrm rot="10800000" flipH="1" flipV="1">
              <a:off x="1316180" y="3306998"/>
              <a:ext cx="46807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フリーフォーム 234">
              <a:extLst>
                <a:ext uri="{FF2B5EF4-FFF2-40B4-BE49-F238E27FC236}">
                  <a16:creationId xmlns:a16="http://schemas.microsoft.com/office/drawing/2014/main" id="{7AC01A1E-8672-C7A2-4F1B-18C4669EFA8B}"/>
                </a:ext>
              </a:extLst>
            </p:cNvPr>
            <p:cNvSpPr/>
            <p:nvPr/>
          </p:nvSpPr>
          <p:spPr>
            <a:xfrm>
              <a:off x="1296472" y="3363467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 235">
              <a:extLst>
                <a:ext uri="{FF2B5EF4-FFF2-40B4-BE49-F238E27FC236}">
                  <a16:creationId xmlns:a16="http://schemas.microsoft.com/office/drawing/2014/main" id="{8475F4A8-35D4-C390-4129-2423570E1E18}"/>
                </a:ext>
              </a:extLst>
            </p:cNvPr>
            <p:cNvSpPr/>
            <p:nvPr/>
          </p:nvSpPr>
          <p:spPr>
            <a:xfrm rot="10115010">
              <a:off x="1246680" y="3311071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8" name="グループ化 17">
              <a:extLst>
                <a:ext uri="{FF2B5EF4-FFF2-40B4-BE49-F238E27FC236}">
                  <a16:creationId xmlns:a16="http://schemas.microsoft.com/office/drawing/2014/main" id="{AF789D8A-DFAD-D86A-7F3F-3651A0593F73}"/>
                </a:ext>
              </a:extLst>
            </p:cNvPr>
            <p:cNvGrpSpPr/>
            <p:nvPr/>
          </p:nvGrpSpPr>
          <p:grpSpPr>
            <a:xfrm rot="10629176">
              <a:off x="1397262" y="3334976"/>
              <a:ext cx="143239" cy="103185"/>
              <a:chOff x="1830461" y="2825213"/>
              <a:chExt cx="143239" cy="103185"/>
            </a:xfrm>
          </p:grpSpPr>
          <p:sp>
            <p:nvSpPr>
              <p:cNvPr id="25" name="フリーフォーム 237">
                <a:extLst>
                  <a:ext uri="{FF2B5EF4-FFF2-40B4-BE49-F238E27FC236}">
                    <a16:creationId xmlns:a16="http://schemas.microsoft.com/office/drawing/2014/main" id="{364E00C9-C8B2-D24A-69A5-A0975AA77C6F}"/>
                  </a:ext>
                </a:extLst>
              </p:cNvPr>
              <p:cNvSpPr/>
              <p:nvPr/>
            </p:nvSpPr>
            <p:spPr>
              <a:xfrm>
                <a:off x="1830461" y="2882679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" name="フリーフォーム 238">
                <a:extLst>
                  <a:ext uri="{FF2B5EF4-FFF2-40B4-BE49-F238E27FC236}">
                    <a16:creationId xmlns:a16="http://schemas.microsoft.com/office/drawing/2014/main" id="{F5E237A8-B480-1477-31B1-A8379D5A4CD7}"/>
                  </a:ext>
                </a:extLst>
              </p:cNvPr>
              <p:cNvSpPr/>
              <p:nvPr/>
            </p:nvSpPr>
            <p:spPr>
              <a:xfrm rot="10800000" flipH="1" flipV="1">
                <a:off x="1926893" y="2825213"/>
                <a:ext cx="46807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フリーフォーム 239">
                <a:extLst>
                  <a:ext uri="{FF2B5EF4-FFF2-40B4-BE49-F238E27FC236}">
                    <a16:creationId xmlns:a16="http://schemas.microsoft.com/office/drawing/2014/main" id="{46F4C967-7EB3-BB3A-EEBB-25BC7028DD0C}"/>
                  </a:ext>
                </a:extLst>
              </p:cNvPr>
              <p:cNvSpPr/>
              <p:nvPr/>
            </p:nvSpPr>
            <p:spPr>
              <a:xfrm>
                <a:off x="1907185" y="2881682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" name="フリーフォーム 240">
                <a:extLst>
                  <a:ext uri="{FF2B5EF4-FFF2-40B4-BE49-F238E27FC236}">
                    <a16:creationId xmlns:a16="http://schemas.microsoft.com/office/drawing/2014/main" id="{A1BB48C7-406F-2FA6-82B9-F71FACE8838D}"/>
                  </a:ext>
                </a:extLst>
              </p:cNvPr>
              <p:cNvSpPr/>
              <p:nvPr/>
            </p:nvSpPr>
            <p:spPr>
              <a:xfrm rot="10115010">
                <a:off x="1857393" y="2829286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9" name="フリーフォーム 241">
              <a:extLst>
                <a:ext uri="{FF2B5EF4-FFF2-40B4-BE49-F238E27FC236}">
                  <a16:creationId xmlns:a16="http://schemas.microsoft.com/office/drawing/2014/main" id="{2B33977E-AAEB-E517-3E0B-8FEDCD56C8C3}"/>
                </a:ext>
              </a:extLst>
            </p:cNvPr>
            <p:cNvSpPr/>
            <p:nvPr/>
          </p:nvSpPr>
          <p:spPr>
            <a:xfrm rot="10800000" flipH="1" flipV="1">
              <a:off x="1425672" y="3273917"/>
              <a:ext cx="46807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フリーフォーム 242">
              <a:extLst>
                <a:ext uri="{FF2B5EF4-FFF2-40B4-BE49-F238E27FC236}">
                  <a16:creationId xmlns:a16="http://schemas.microsoft.com/office/drawing/2014/main" id="{98CAF356-6CFF-B057-DAD5-7E0A6F60C5FB}"/>
                </a:ext>
              </a:extLst>
            </p:cNvPr>
            <p:cNvSpPr/>
            <p:nvPr/>
          </p:nvSpPr>
          <p:spPr>
            <a:xfrm rot="10115010">
              <a:off x="1289657" y="3235244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Google Shape;1343;p26">
              <a:extLst>
                <a:ext uri="{FF2B5EF4-FFF2-40B4-BE49-F238E27FC236}">
                  <a16:creationId xmlns:a16="http://schemas.microsoft.com/office/drawing/2014/main" id="{BAC877BE-8F8C-ED27-F67F-CE24B793F23D}"/>
                </a:ext>
              </a:extLst>
            </p:cNvPr>
            <p:cNvSpPr/>
            <p:nvPr/>
          </p:nvSpPr>
          <p:spPr>
            <a:xfrm rot="587230" flipH="1">
              <a:off x="1321720" y="3225263"/>
              <a:ext cx="45719" cy="69092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フリーフォーム 262">
              <a:extLst>
                <a:ext uri="{FF2B5EF4-FFF2-40B4-BE49-F238E27FC236}">
                  <a16:creationId xmlns:a16="http://schemas.microsoft.com/office/drawing/2014/main" id="{F3B7609C-C3A8-FFE3-2692-3972B9DA9AC4}"/>
                </a:ext>
              </a:extLst>
            </p:cNvPr>
            <p:cNvSpPr/>
            <p:nvPr/>
          </p:nvSpPr>
          <p:spPr>
            <a:xfrm>
              <a:off x="1045927" y="3357046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フリーフォーム 263">
              <a:extLst>
                <a:ext uri="{FF2B5EF4-FFF2-40B4-BE49-F238E27FC236}">
                  <a16:creationId xmlns:a16="http://schemas.microsoft.com/office/drawing/2014/main" id="{B631BB3B-D738-534A-F669-67EF0D8194B7}"/>
                </a:ext>
              </a:extLst>
            </p:cNvPr>
            <p:cNvSpPr/>
            <p:nvPr/>
          </p:nvSpPr>
          <p:spPr>
            <a:xfrm>
              <a:off x="1127078" y="3363857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フリーフォーム 264">
              <a:extLst>
                <a:ext uri="{FF2B5EF4-FFF2-40B4-BE49-F238E27FC236}">
                  <a16:creationId xmlns:a16="http://schemas.microsoft.com/office/drawing/2014/main" id="{E50EB07F-0CE8-2387-E2AC-65D66729F01F}"/>
                </a:ext>
              </a:extLst>
            </p:cNvPr>
            <p:cNvSpPr/>
            <p:nvPr/>
          </p:nvSpPr>
          <p:spPr>
            <a:xfrm rot="10115010">
              <a:off x="1538956" y="3413258"/>
              <a:ext cx="45719" cy="4571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6" name="Google Shape;2746;p43">
            <a:extLst>
              <a:ext uri="{FF2B5EF4-FFF2-40B4-BE49-F238E27FC236}">
                <a16:creationId xmlns:a16="http://schemas.microsoft.com/office/drawing/2014/main" id="{F475052B-2125-20E6-3302-8D754BA527EC}"/>
              </a:ext>
            </a:extLst>
          </p:cNvPr>
          <p:cNvSpPr/>
          <p:nvPr/>
        </p:nvSpPr>
        <p:spPr>
          <a:xfrm>
            <a:off x="5972309" y="5066209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7" name="テキスト ボックス 416">
            <a:extLst>
              <a:ext uri="{FF2B5EF4-FFF2-40B4-BE49-F238E27FC236}">
                <a16:creationId xmlns:a16="http://schemas.microsoft.com/office/drawing/2014/main" id="{24BC35ED-12B2-4E06-9ACA-15C6BF601EC0}"/>
              </a:ext>
            </a:extLst>
          </p:cNvPr>
          <p:cNvSpPr txBox="1"/>
          <p:nvPr/>
        </p:nvSpPr>
        <p:spPr>
          <a:xfrm>
            <a:off x="6314001" y="336161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えら</a:t>
            </a:r>
          </a:p>
        </p:txBody>
      </p:sp>
      <p:sp>
        <p:nvSpPr>
          <p:cNvPr id="418" name="角丸四角形 355">
            <a:hlinkClick r:id="rId3" action="ppaction://hlinksldjump"/>
            <a:extLst>
              <a:ext uri="{FF2B5EF4-FFF2-40B4-BE49-F238E27FC236}">
                <a16:creationId xmlns:a16="http://schemas.microsoft.com/office/drawing/2014/main" id="{83C7965E-66A8-1383-EC8D-52B7F04425B2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19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BDA6D22-D68A-612E-5D6C-0404B8B7DDA7}"/>
              </a:ext>
            </a:extLst>
          </p:cNvPr>
          <p:cNvSpPr txBox="1"/>
          <p:nvPr/>
        </p:nvSpPr>
        <p:spPr>
          <a:xfrm>
            <a:off x="10667744" y="260139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20" name="グループ化 419">
            <a:extLst>
              <a:ext uri="{FF2B5EF4-FFF2-40B4-BE49-F238E27FC236}">
                <a16:creationId xmlns:a16="http://schemas.microsoft.com/office/drawing/2014/main" id="{36A512AA-57FE-CAE7-3E59-A40358A24472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421" name="直線コネクタ 420">
              <a:extLst>
                <a:ext uri="{FF2B5EF4-FFF2-40B4-BE49-F238E27FC236}">
                  <a16:creationId xmlns:a16="http://schemas.microsoft.com/office/drawing/2014/main" id="{875913C1-A660-3B1A-A665-1465EFBAD79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2" name="直線コネクタ 421">
              <a:extLst>
                <a:ext uri="{FF2B5EF4-FFF2-40B4-BE49-F238E27FC236}">
                  <a16:creationId xmlns:a16="http://schemas.microsoft.com/office/drawing/2014/main" id="{558D7EC2-CD0E-B322-436F-663371061579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3" name="直線コネクタ 422">
              <a:extLst>
                <a:ext uri="{FF2B5EF4-FFF2-40B4-BE49-F238E27FC236}">
                  <a16:creationId xmlns:a16="http://schemas.microsoft.com/office/drawing/2014/main" id="{41D109D6-581D-8F84-D76A-9B01A13B2DD5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4" name="直線コネクタ 423">
              <a:extLst>
                <a:ext uri="{FF2B5EF4-FFF2-40B4-BE49-F238E27FC236}">
                  <a16:creationId xmlns:a16="http://schemas.microsoft.com/office/drawing/2014/main" id="{971414FE-052A-A025-99E5-FE575E7AEBDD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25" name="角丸四角形 96">
            <a:extLst>
              <a:ext uri="{FF2B5EF4-FFF2-40B4-BE49-F238E27FC236}">
                <a16:creationId xmlns:a16="http://schemas.microsoft.com/office/drawing/2014/main" id="{66EC43C1-09AB-4E24-834A-36DC92F9BF50}"/>
              </a:ext>
            </a:extLst>
          </p:cNvPr>
          <p:cNvSpPr/>
          <p:nvPr/>
        </p:nvSpPr>
        <p:spPr>
          <a:xfrm>
            <a:off x="9638817" y="5774767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6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ED786044-8B79-41E2-BE29-442C86D424AD}"/>
              </a:ext>
            </a:extLst>
          </p:cNvPr>
          <p:cNvSpPr txBox="1"/>
          <p:nvPr/>
        </p:nvSpPr>
        <p:spPr>
          <a:xfrm>
            <a:off x="9620554" y="5773807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557108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レア度：０１５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3614544" y="5668742"/>
            <a:ext cx="5113602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ザイくんは「ＺＡＩ」の名前で、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ファッション界に風をまきおこすのだった</a:t>
            </a:r>
            <a:endParaRPr lang="en-US" altLang="ja-JP" sz="2000" dirty="0">
              <a:solidFill>
                <a:schemeClr val="dk1"/>
              </a:solidFill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745281" y="776709"/>
            <a:ext cx="7719263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✓ どんぐりは木の種類ではない。</a:t>
            </a:r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</a:rPr>
              <a:t>✓ 木の種類によって、どんぐりの形が</a:t>
            </a:r>
            <a:endParaRPr lang="en-US" altLang="ja-JP" sz="32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　違う。</a:t>
            </a:r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正方形/長方形 57"/>
          <p:cNvSpPr/>
          <p:nvPr/>
        </p:nvSpPr>
        <p:spPr>
          <a:xfrm>
            <a:off x="6413071" y="5261303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正方形/長方形 58"/>
          <p:cNvSpPr/>
          <p:nvPr/>
        </p:nvSpPr>
        <p:spPr>
          <a:xfrm>
            <a:off x="6691552" y="5261303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正方形/長方形 59"/>
          <p:cNvSpPr/>
          <p:nvPr/>
        </p:nvSpPr>
        <p:spPr>
          <a:xfrm>
            <a:off x="6970033" y="5261303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正方形/長方形 60"/>
          <p:cNvSpPr/>
          <p:nvPr/>
        </p:nvSpPr>
        <p:spPr>
          <a:xfrm>
            <a:off x="7248514" y="5261303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正方形/長方形 61"/>
          <p:cNvSpPr/>
          <p:nvPr/>
        </p:nvSpPr>
        <p:spPr>
          <a:xfrm>
            <a:off x="7526997" y="5261303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67" name="Google Shape;2451;p40"/>
          <p:cNvGrpSpPr/>
          <p:nvPr/>
        </p:nvGrpSpPr>
        <p:grpSpPr>
          <a:xfrm rot="1595020" flipH="1">
            <a:off x="4963495" y="5226783"/>
            <a:ext cx="152637" cy="172162"/>
            <a:chOff x="3805164" y="3252287"/>
            <a:chExt cx="1192516" cy="1345064"/>
          </a:xfrm>
        </p:grpSpPr>
        <p:sp>
          <p:nvSpPr>
            <p:cNvPr id="68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2451;p40"/>
          <p:cNvGrpSpPr/>
          <p:nvPr/>
        </p:nvGrpSpPr>
        <p:grpSpPr>
          <a:xfrm rot="1595020" flipH="1">
            <a:off x="5244115" y="5226783"/>
            <a:ext cx="152637" cy="172162"/>
            <a:chOff x="3805164" y="3252287"/>
            <a:chExt cx="1192516" cy="1345064"/>
          </a:xfrm>
        </p:grpSpPr>
        <p:sp>
          <p:nvSpPr>
            <p:cNvPr id="72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" name="Google Shape;2451;p40"/>
          <p:cNvGrpSpPr/>
          <p:nvPr/>
        </p:nvGrpSpPr>
        <p:grpSpPr>
          <a:xfrm rot="1595020" flipH="1">
            <a:off x="5524735" y="5226783"/>
            <a:ext cx="152637" cy="172162"/>
            <a:chOff x="3805164" y="3252287"/>
            <a:chExt cx="1192516" cy="1345064"/>
          </a:xfrm>
        </p:grpSpPr>
        <p:sp>
          <p:nvSpPr>
            <p:cNvPr id="76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0" name="Google Shape;2451;p40"/>
          <p:cNvGrpSpPr/>
          <p:nvPr/>
        </p:nvGrpSpPr>
        <p:grpSpPr>
          <a:xfrm rot="1595020" flipH="1">
            <a:off x="5805355" y="5226783"/>
            <a:ext cx="152637" cy="172162"/>
            <a:chOff x="3805164" y="3252287"/>
            <a:chExt cx="1192516" cy="1345064"/>
          </a:xfrm>
        </p:grpSpPr>
        <p:sp>
          <p:nvSpPr>
            <p:cNvPr id="81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4" name="Google Shape;2451;p40"/>
          <p:cNvGrpSpPr/>
          <p:nvPr/>
        </p:nvGrpSpPr>
        <p:grpSpPr>
          <a:xfrm rot="1595020" flipH="1">
            <a:off x="6085976" y="5226783"/>
            <a:ext cx="152637" cy="172162"/>
            <a:chOff x="3805164" y="3252287"/>
            <a:chExt cx="1192516" cy="1345064"/>
          </a:xfrm>
        </p:grpSpPr>
        <p:sp>
          <p:nvSpPr>
            <p:cNvPr id="85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07" name="Google Shape;2724;p43">
            <a:extLst>
              <a:ext uri="{FF2B5EF4-FFF2-40B4-BE49-F238E27FC236}">
                <a16:creationId xmlns:a16="http://schemas.microsoft.com/office/drawing/2014/main" id="{7657EDE2-639D-21F3-45E3-9AFCFAEDD4B9}"/>
              </a:ext>
            </a:extLst>
          </p:cNvPr>
          <p:cNvSpPr txBox="1"/>
          <p:nvPr/>
        </p:nvSpPr>
        <p:spPr>
          <a:xfrm>
            <a:off x="745964" y="2502595"/>
            <a:ext cx="2456296" cy="707846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どんぐり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デザイナー ＺＡＩ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916" name="グループ化 2915">
            <a:extLst>
              <a:ext uri="{FF2B5EF4-FFF2-40B4-BE49-F238E27FC236}">
                <a16:creationId xmlns:a16="http://schemas.microsoft.com/office/drawing/2014/main" id="{F16E5062-40A1-296B-A8E5-79459577BB85}"/>
              </a:ext>
            </a:extLst>
          </p:cNvPr>
          <p:cNvGrpSpPr>
            <a:grpSpLocks noChangeAspect="1"/>
          </p:cNvGrpSpPr>
          <p:nvPr/>
        </p:nvGrpSpPr>
        <p:grpSpPr>
          <a:xfrm>
            <a:off x="544481" y="3394233"/>
            <a:ext cx="2676388" cy="2964741"/>
            <a:chOff x="414820" y="2937289"/>
            <a:chExt cx="3077397" cy="3408955"/>
          </a:xfrm>
        </p:grpSpPr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B59BD7BF-9CF8-00AD-162A-0AFA3C3E26FD}"/>
                </a:ext>
              </a:extLst>
            </p:cNvPr>
            <p:cNvGrpSpPr>
              <a:grpSpLocks noChangeAspect="1"/>
            </p:cNvGrpSpPr>
            <p:nvPr/>
          </p:nvGrpSpPr>
          <p:grpSpPr>
            <a:xfrm rot="10800000">
              <a:off x="2880605" y="5596519"/>
              <a:ext cx="565730" cy="488114"/>
              <a:chOff x="1039495" y="3214262"/>
              <a:chExt cx="577418" cy="498199"/>
            </a:xfrm>
          </p:grpSpPr>
          <p:sp>
            <p:nvSpPr>
              <p:cNvPr id="2690" name="Google Shape;1342;p26">
                <a:extLst>
                  <a:ext uri="{FF2B5EF4-FFF2-40B4-BE49-F238E27FC236}">
                    <a16:creationId xmlns:a16="http://schemas.microsoft.com/office/drawing/2014/main" id="{AFAC11B9-51D2-3A4F-6214-30AC46CDAF12}"/>
                  </a:ext>
                </a:extLst>
              </p:cNvPr>
              <p:cNvSpPr/>
              <p:nvPr/>
            </p:nvSpPr>
            <p:spPr>
              <a:xfrm rot="10800000" flipH="1">
                <a:off x="1063083" y="3265820"/>
                <a:ext cx="471800" cy="446641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91" name="Google Shape;1342;p26">
                <a:extLst>
                  <a:ext uri="{FF2B5EF4-FFF2-40B4-BE49-F238E27FC236}">
                    <a16:creationId xmlns:a16="http://schemas.microsoft.com/office/drawing/2014/main" id="{81443593-2B7F-8E79-79AA-1829CD0A33A6}"/>
                  </a:ext>
                </a:extLst>
              </p:cNvPr>
              <p:cNvSpPr/>
              <p:nvPr/>
            </p:nvSpPr>
            <p:spPr>
              <a:xfrm rot="587230" flipH="1">
                <a:off x="1039495" y="3214262"/>
                <a:ext cx="577418" cy="286336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92" name="フリーフォーム 228">
                <a:extLst>
                  <a:ext uri="{FF2B5EF4-FFF2-40B4-BE49-F238E27FC236}">
                    <a16:creationId xmlns:a16="http://schemas.microsoft.com/office/drawing/2014/main" id="{CBAFB179-707B-4A1B-0291-0FFD223FD62D}"/>
                  </a:ext>
                </a:extLst>
              </p:cNvPr>
              <p:cNvSpPr/>
              <p:nvPr/>
            </p:nvSpPr>
            <p:spPr>
              <a:xfrm>
                <a:off x="1084732" y="3306998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3" name="フリーフォーム 229">
                <a:extLst>
                  <a:ext uri="{FF2B5EF4-FFF2-40B4-BE49-F238E27FC236}">
                    <a16:creationId xmlns:a16="http://schemas.microsoft.com/office/drawing/2014/main" id="{6B0437A0-46D0-6E38-6304-94A1E61348C2}"/>
                  </a:ext>
                </a:extLst>
              </p:cNvPr>
              <p:cNvSpPr/>
              <p:nvPr/>
            </p:nvSpPr>
            <p:spPr>
              <a:xfrm rot="10800000" flipH="1" flipV="1">
                <a:off x="1181164" y="3249532"/>
                <a:ext cx="46807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4" name="フリーフォーム 230">
                <a:extLst>
                  <a:ext uri="{FF2B5EF4-FFF2-40B4-BE49-F238E27FC236}">
                    <a16:creationId xmlns:a16="http://schemas.microsoft.com/office/drawing/2014/main" id="{C8CEBAC6-B780-7095-D651-38B15D1D486B}"/>
                  </a:ext>
                </a:extLst>
              </p:cNvPr>
              <p:cNvSpPr/>
              <p:nvPr/>
            </p:nvSpPr>
            <p:spPr>
              <a:xfrm>
                <a:off x="1161456" y="3306001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5" name="フリーフォーム 231">
                <a:extLst>
                  <a:ext uri="{FF2B5EF4-FFF2-40B4-BE49-F238E27FC236}">
                    <a16:creationId xmlns:a16="http://schemas.microsoft.com/office/drawing/2014/main" id="{503B5EC1-C077-6737-6AB5-93E514D5B34E}"/>
                  </a:ext>
                </a:extLst>
              </p:cNvPr>
              <p:cNvSpPr/>
              <p:nvPr/>
            </p:nvSpPr>
            <p:spPr>
              <a:xfrm rot="10115010">
                <a:off x="1118488" y="3260429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6" name="フリーフォーム 232">
                <a:extLst>
                  <a:ext uri="{FF2B5EF4-FFF2-40B4-BE49-F238E27FC236}">
                    <a16:creationId xmlns:a16="http://schemas.microsoft.com/office/drawing/2014/main" id="{ADFFA24D-A0AE-FF27-5263-3C711D3D9808}"/>
                  </a:ext>
                </a:extLst>
              </p:cNvPr>
              <p:cNvSpPr/>
              <p:nvPr/>
            </p:nvSpPr>
            <p:spPr>
              <a:xfrm>
                <a:off x="1219748" y="3364464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7" name="フリーフォーム 233">
                <a:extLst>
                  <a:ext uri="{FF2B5EF4-FFF2-40B4-BE49-F238E27FC236}">
                    <a16:creationId xmlns:a16="http://schemas.microsoft.com/office/drawing/2014/main" id="{20C5E6A2-09F8-1E2D-EEF4-092D4E1C9BA2}"/>
                  </a:ext>
                </a:extLst>
              </p:cNvPr>
              <p:cNvSpPr/>
              <p:nvPr/>
            </p:nvSpPr>
            <p:spPr>
              <a:xfrm rot="10800000" flipH="1" flipV="1">
                <a:off x="1316180" y="3306998"/>
                <a:ext cx="46807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8" name="フリーフォーム 234">
                <a:extLst>
                  <a:ext uri="{FF2B5EF4-FFF2-40B4-BE49-F238E27FC236}">
                    <a16:creationId xmlns:a16="http://schemas.microsoft.com/office/drawing/2014/main" id="{469B3984-D547-7A66-C5F5-95A2E8A882F2}"/>
                  </a:ext>
                </a:extLst>
              </p:cNvPr>
              <p:cNvSpPr/>
              <p:nvPr/>
            </p:nvSpPr>
            <p:spPr>
              <a:xfrm>
                <a:off x="1296472" y="3363467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9" name="フリーフォーム 235">
                <a:extLst>
                  <a:ext uri="{FF2B5EF4-FFF2-40B4-BE49-F238E27FC236}">
                    <a16:creationId xmlns:a16="http://schemas.microsoft.com/office/drawing/2014/main" id="{AEB994E6-93D3-4130-5718-820FD243F81C}"/>
                  </a:ext>
                </a:extLst>
              </p:cNvPr>
              <p:cNvSpPr/>
              <p:nvPr/>
            </p:nvSpPr>
            <p:spPr>
              <a:xfrm rot="10115010">
                <a:off x="1246680" y="3311071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700" name="グループ化 2699">
                <a:extLst>
                  <a:ext uri="{FF2B5EF4-FFF2-40B4-BE49-F238E27FC236}">
                    <a16:creationId xmlns:a16="http://schemas.microsoft.com/office/drawing/2014/main" id="{E043B3F3-6155-D9DA-8D47-A31236049197}"/>
                  </a:ext>
                </a:extLst>
              </p:cNvPr>
              <p:cNvGrpSpPr/>
              <p:nvPr/>
            </p:nvGrpSpPr>
            <p:grpSpPr>
              <a:xfrm rot="10629176">
                <a:off x="1397262" y="3334976"/>
                <a:ext cx="143239" cy="103185"/>
                <a:chOff x="1830461" y="2825213"/>
                <a:chExt cx="143239" cy="103185"/>
              </a:xfrm>
            </p:grpSpPr>
            <p:sp>
              <p:nvSpPr>
                <p:cNvPr id="2751" name="フリーフォーム 237">
                  <a:extLst>
                    <a:ext uri="{FF2B5EF4-FFF2-40B4-BE49-F238E27FC236}">
                      <a16:creationId xmlns:a16="http://schemas.microsoft.com/office/drawing/2014/main" id="{5D56E84A-BCC9-403C-FC47-55CA559524B5}"/>
                    </a:ext>
                  </a:extLst>
                </p:cNvPr>
                <p:cNvSpPr/>
                <p:nvPr/>
              </p:nvSpPr>
              <p:spPr>
                <a:xfrm>
                  <a:off x="1830461" y="2882679"/>
                  <a:ext cx="45719" cy="45719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1" name="フリーフォーム 238">
                  <a:extLst>
                    <a:ext uri="{FF2B5EF4-FFF2-40B4-BE49-F238E27FC236}">
                      <a16:creationId xmlns:a16="http://schemas.microsoft.com/office/drawing/2014/main" id="{D2F74D80-F56C-C0BE-FAD5-8C311CE561DC}"/>
                    </a:ext>
                  </a:extLst>
                </p:cNvPr>
                <p:cNvSpPr/>
                <p:nvPr/>
              </p:nvSpPr>
              <p:spPr>
                <a:xfrm rot="10800000" flipH="1" flipV="1">
                  <a:off x="1926893" y="2825213"/>
                  <a:ext cx="46807" cy="45719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2" name="フリーフォーム 239">
                  <a:extLst>
                    <a:ext uri="{FF2B5EF4-FFF2-40B4-BE49-F238E27FC236}">
                      <a16:creationId xmlns:a16="http://schemas.microsoft.com/office/drawing/2014/main" id="{13FD1B1E-0067-0AA5-6530-956C52BC94CB}"/>
                    </a:ext>
                  </a:extLst>
                </p:cNvPr>
                <p:cNvSpPr/>
                <p:nvPr/>
              </p:nvSpPr>
              <p:spPr>
                <a:xfrm>
                  <a:off x="1907185" y="2881682"/>
                  <a:ext cx="45719" cy="45719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23" name="フリーフォーム 240">
                  <a:extLst>
                    <a:ext uri="{FF2B5EF4-FFF2-40B4-BE49-F238E27FC236}">
                      <a16:creationId xmlns:a16="http://schemas.microsoft.com/office/drawing/2014/main" id="{50F2391B-62CB-6FB7-8882-5BF51AD3498D}"/>
                    </a:ext>
                  </a:extLst>
                </p:cNvPr>
                <p:cNvSpPr/>
                <p:nvPr/>
              </p:nvSpPr>
              <p:spPr>
                <a:xfrm rot="10115010">
                  <a:off x="1857393" y="2829286"/>
                  <a:ext cx="45719" cy="45719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701" name="フリーフォーム 241">
                <a:extLst>
                  <a:ext uri="{FF2B5EF4-FFF2-40B4-BE49-F238E27FC236}">
                    <a16:creationId xmlns:a16="http://schemas.microsoft.com/office/drawing/2014/main" id="{37D486CE-6D15-F74F-DF32-BDE597155E6F}"/>
                  </a:ext>
                </a:extLst>
              </p:cNvPr>
              <p:cNvSpPr/>
              <p:nvPr/>
            </p:nvSpPr>
            <p:spPr>
              <a:xfrm rot="10800000" flipH="1" flipV="1">
                <a:off x="1425672" y="3273917"/>
                <a:ext cx="46807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2" name="フリーフォーム 242">
                <a:extLst>
                  <a:ext uri="{FF2B5EF4-FFF2-40B4-BE49-F238E27FC236}">
                    <a16:creationId xmlns:a16="http://schemas.microsoft.com/office/drawing/2014/main" id="{A090D19F-0523-0BDE-E47F-D1228B9A90F0}"/>
                  </a:ext>
                </a:extLst>
              </p:cNvPr>
              <p:cNvSpPr/>
              <p:nvPr/>
            </p:nvSpPr>
            <p:spPr>
              <a:xfrm rot="10115010">
                <a:off x="1289657" y="3235244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4" name="Google Shape;1343;p26">
                <a:extLst>
                  <a:ext uri="{FF2B5EF4-FFF2-40B4-BE49-F238E27FC236}">
                    <a16:creationId xmlns:a16="http://schemas.microsoft.com/office/drawing/2014/main" id="{57EFDDFD-00CC-E80E-61C0-D2336D324800}"/>
                  </a:ext>
                </a:extLst>
              </p:cNvPr>
              <p:cNvSpPr/>
              <p:nvPr/>
            </p:nvSpPr>
            <p:spPr>
              <a:xfrm rot="587230" flipH="1">
                <a:off x="1321720" y="3225263"/>
                <a:ext cx="45719" cy="69092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48" name="フリーフォーム 262">
                <a:extLst>
                  <a:ext uri="{FF2B5EF4-FFF2-40B4-BE49-F238E27FC236}">
                    <a16:creationId xmlns:a16="http://schemas.microsoft.com/office/drawing/2014/main" id="{EC7E34AF-C98E-1A08-552A-A63CC3B29B59}"/>
                  </a:ext>
                </a:extLst>
              </p:cNvPr>
              <p:cNvSpPr/>
              <p:nvPr/>
            </p:nvSpPr>
            <p:spPr>
              <a:xfrm>
                <a:off x="1045927" y="3357046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9" name="フリーフォーム 263">
                <a:extLst>
                  <a:ext uri="{FF2B5EF4-FFF2-40B4-BE49-F238E27FC236}">
                    <a16:creationId xmlns:a16="http://schemas.microsoft.com/office/drawing/2014/main" id="{470B804B-1290-E127-60B8-D0396633FDF1}"/>
                  </a:ext>
                </a:extLst>
              </p:cNvPr>
              <p:cNvSpPr/>
              <p:nvPr/>
            </p:nvSpPr>
            <p:spPr>
              <a:xfrm>
                <a:off x="1127078" y="3363857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0" name="フリーフォーム 264">
                <a:extLst>
                  <a:ext uri="{FF2B5EF4-FFF2-40B4-BE49-F238E27FC236}">
                    <a16:creationId xmlns:a16="http://schemas.microsoft.com/office/drawing/2014/main" id="{E8894803-F9BB-B5AE-7F5F-A9C19CAA97AB}"/>
                  </a:ext>
                </a:extLst>
              </p:cNvPr>
              <p:cNvSpPr/>
              <p:nvPr/>
            </p:nvSpPr>
            <p:spPr>
              <a:xfrm rot="10115010">
                <a:off x="1538956" y="3413258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24" name="グループ化 123">
              <a:extLst>
                <a:ext uri="{FF2B5EF4-FFF2-40B4-BE49-F238E27FC236}">
                  <a16:creationId xmlns:a16="http://schemas.microsoft.com/office/drawing/2014/main" id="{F6F909BA-121A-594B-A6EA-7FBDA9688102}"/>
                </a:ext>
              </a:extLst>
            </p:cNvPr>
            <p:cNvGrpSpPr/>
            <p:nvPr/>
          </p:nvGrpSpPr>
          <p:grpSpPr>
            <a:xfrm rot="8601305">
              <a:off x="414820" y="4797761"/>
              <a:ext cx="575392" cy="928596"/>
              <a:chOff x="3549115" y="4654382"/>
              <a:chExt cx="721866" cy="1164984"/>
            </a:xfrm>
          </p:grpSpPr>
          <p:grpSp>
            <p:nvGrpSpPr>
              <p:cNvPr id="125" name="グループ化 124">
                <a:extLst>
                  <a:ext uri="{FF2B5EF4-FFF2-40B4-BE49-F238E27FC236}">
                    <a16:creationId xmlns:a16="http://schemas.microsoft.com/office/drawing/2014/main" id="{06802D7C-6696-4ED1-8C5D-38B05EC7D2C1}"/>
                  </a:ext>
                </a:extLst>
              </p:cNvPr>
              <p:cNvGrpSpPr/>
              <p:nvPr/>
            </p:nvGrpSpPr>
            <p:grpSpPr>
              <a:xfrm rot="11200430">
                <a:off x="3869387" y="5324212"/>
                <a:ext cx="177582" cy="291476"/>
                <a:chOff x="1084588" y="3796819"/>
                <a:chExt cx="472456" cy="775468"/>
              </a:xfrm>
            </p:grpSpPr>
            <p:sp>
              <p:nvSpPr>
                <p:cNvPr id="2773" name="Google Shape;1342;p26">
                  <a:extLst>
                    <a:ext uri="{FF2B5EF4-FFF2-40B4-BE49-F238E27FC236}">
                      <a16:creationId xmlns:a16="http://schemas.microsoft.com/office/drawing/2014/main" id="{B49DB838-CC0B-AF09-D42C-370F96036B56}"/>
                    </a:ext>
                  </a:extLst>
                </p:cNvPr>
                <p:cNvSpPr/>
                <p:nvPr/>
              </p:nvSpPr>
              <p:spPr>
                <a:xfrm rot="312929" flipH="1">
                  <a:off x="1084588" y="3865295"/>
                  <a:ext cx="431728" cy="706992"/>
                </a:xfrm>
                <a:custGeom>
                  <a:avLst/>
                  <a:gdLst>
                    <a:gd name="connsiteX0" fmla="*/ 0 w 498516"/>
                    <a:gd name="connsiteY0" fmla="*/ 149873 h 299746"/>
                    <a:gd name="connsiteX1" fmla="*/ 249258 w 498516"/>
                    <a:gd name="connsiteY1" fmla="*/ 0 h 299746"/>
                    <a:gd name="connsiteX2" fmla="*/ 498516 w 498516"/>
                    <a:gd name="connsiteY2" fmla="*/ 149873 h 299746"/>
                    <a:gd name="connsiteX3" fmla="*/ 249258 w 498516"/>
                    <a:gd name="connsiteY3" fmla="*/ 299746 h 299746"/>
                    <a:gd name="connsiteX4" fmla="*/ 0 w 498516"/>
                    <a:gd name="connsiteY4" fmla="*/ 149873 h 299746"/>
                    <a:gd name="connsiteX0" fmla="*/ 0 w 498516"/>
                    <a:gd name="connsiteY0" fmla="*/ 152144 h 302017"/>
                    <a:gd name="connsiteX1" fmla="*/ 249258 w 498516"/>
                    <a:gd name="connsiteY1" fmla="*/ 2271 h 302017"/>
                    <a:gd name="connsiteX2" fmla="*/ 498516 w 498516"/>
                    <a:gd name="connsiteY2" fmla="*/ 152144 h 302017"/>
                    <a:gd name="connsiteX3" fmla="*/ 249258 w 498516"/>
                    <a:gd name="connsiteY3" fmla="*/ 302017 h 302017"/>
                    <a:gd name="connsiteX4" fmla="*/ 0 w 498516"/>
                    <a:gd name="connsiteY4" fmla="*/ 152144 h 302017"/>
                    <a:gd name="connsiteX0" fmla="*/ 0 w 498516"/>
                    <a:gd name="connsiteY0" fmla="*/ 151554 h 301427"/>
                    <a:gd name="connsiteX1" fmla="*/ 249258 w 498516"/>
                    <a:gd name="connsiteY1" fmla="*/ 1681 h 301427"/>
                    <a:gd name="connsiteX2" fmla="*/ 498516 w 498516"/>
                    <a:gd name="connsiteY2" fmla="*/ 151554 h 301427"/>
                    <a:gd name="connsiteX3" fmla="*/ 249258 w 498516"/>
                    <a:gd name="connsiteY3" fmla="*/ 301427 h 301427"/>
                    <a:gd name="connsiteX4" fmla="*/ 0 w 498516"/>
                    <a:gd name="connsiteY4" fmla="*/ 151554 h 301427"/>
                    <a:gd name="connsiteX0" fmla="*/ 0 w 498516"/>
                    <a:gd name="connsiteY0" fmla="*/ 150223 h 300096"/>
                    <a:gd name="connsiteX1" fmla="*/ 249258 w 498516"/>
                    <a:gd name="connsiteY1" fmla="*/ 350 h 300096"/>
                    <a:gd name="connsiteX2" fmla="*/ 498516 w 498516"/>
                    <a:gd name="connsiteY2" fmla="*/ 150223 h 300096"/>
                    <a:gd name="connsiteX3" fmla="*/ 249258 w 498516"/>
                    <a:gd name="connsiteY3" fmla="*/ 300096 h 300096"/>
                    <a:gd name="connsiteX4" fmla="*/ 0 w 498516"/>
                    <a:gd name="connsiteY4" fmla="*/ 150223 h 30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8516" h="300096">
                      <a:moveTo>
                        <a:pt x="0" y="150223"/>
                      </a:moveTo>
                      <a:cubicBezTo>
                        <a:pt x="0" y="67450"/>
                        <a:pt x="199510" y="-5690"/>
                        <a:pt x="249258" y="350"/>
                      </a:cubicBezTo>
                      <a:cubicBezTo>
                        <a:pt x="299006" y="6390"/>
                        <a:pt x="498516" y="67450"/>
                        <a:pt x="498516" y="150223"/>
                      </a:cubicBezTo>
                      <a:cubicBezTo>
                        <a:pt x="498516" y="232996"/>
                        <a:pt x="386919" y="300096"/>
                        <a:pt x="249258" y="300096"/>
                      </a:cubicBezTo>
                      <a:cubicBezTo>
                        <a:pt x="111597" y="300096"/>
                        <a:pt x="0" y="232996"/>
                        <a:pt x="0" y="150223"/>
                      </a:cubicBezTo>
                      <a:close/>
                    </a:path>
                  </a:pathLst>
                </a:custGeom>
                <a:solidFill>
                  <a:srgbClr val="976F57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4" name="Google Shape;1342;p26">
                  <a:extLst>
                    <a:ext uri="{FF2B5EF4-FFF2-40B4-BE49-F238E27FC236}">
                      <a16:creationId xmlns:a16="http://schemas.microsoft.com/office/drawing/2014/main" id="{F96E40A5-899E-C21D-F4D9-F20EEEB28C3C}"/>
                    </a:ext>
                  </a:extLst>
                </p:cNvPr>
                <p:cNvSpPr/>
                <p:nvPr/>
              </p:nvSpPr>
              <p:spPr>
                <a:xfrm rot="587230" flipH="1">
                  <a:off x="1124661" y="3808331"/>
                  <a:ext cx="432383" cy="307765"/>
                </a:xfrm>
                <a:custGeom>
                  <a:avLst/>
                  <a:gdLst>
                    <a:gd name="connsiteX0" fmla="*/ 0 w 498516"/>
                    <a:gd name="connsiteY0" fmla="*/ 149873 h 299746"/>
                    <a:gd name="connsiteX1" fmla="*/ 249258 w 498516"/>
                    <a:gd name="connsiteY1" fmla="*/ 0 h 299746"/>
                    <a:gd name="connsiteX2" fmla="*/ 498516 w 498516"/>
                    <a:gd name="connsiteY2" fmla="*/ 149873 h 299746"/>
                    <a:gd name="connsiteX3" fmla="*/ 249258 w 498516"/>
                    <a:gd name="connsiteY3" fmla="*/ 299746 h 299746"/>
                    <a:gd name="connsiteX4" fmla="*/ 0 w 498516"/>
                    <a:gd name="connsiteY4" fmla="*/ 149873 h 299746"/>
                    <a:gd name="connsiteX0" fmla="*/ 0 w 498516"/>
                    <a:gd name="connsiteY0" fmla="*/ 152144 h 302017"/>
                    <a:gd name="connsiteX1" fmla="*/ 249258 w 498516"/>
                    <a:gd name="connsiteY1" fmla="*/ 2271 h 302017"/>
                    <a:gd name="connsiteX2" fmla="*/ 498516 w 498516"/>
                    <a:gd name="connsiteY2" fmla="*/ 152144 h 302017"/>
                    <a:gd name="connsiteX3" fmla="*/ 249258 w 498516"/>
                    <a:gd name="connsiteY3" fmla="*/ 302017 h 302017"/>
                    <a:gd name="connsiteX4" fmla="*/ 0 w 498516"/>
                    <a:gd name="connsiteY4" fmla="*/ 152144 h 302017"/>
                    <a:gd name="connsiteX0" fmla="*/ 0 w 498516"/>
                    <a:gd name="connsiteY0" fmla="*/ 151554 h 301427"/>
                    <a:gd name="connsiteX1" fmla="*/ 249258 w 498516"/>
                    <a:gd name="connsiteY1" fmla="*/ 1681 h 301427"/>
                    <a:gd name="connsiteX2" fmla="*/ 498516 w 498516"/>
                    <a:gd name="connsiteY2" fmla="*/ 151554 h 301427"/>
                    <a:gd name="connsiteX3" fmla="*/ 249258 w 498516"/>
                    <a:gd name="connsiteY3" fmla="*/ 301427 h 301427"/>
                    <a:gd name="connsiteX4" fmla="*/ 0 w 498516"/>
                    <a:gd name="connsiteY4" fmla="*/ 151554 h 301427"/>
                    <a:gd name="connsiteX0" fmla="*/ 8744 w 516004"/>
                    <a:gd name="connsiteY0" fmla="*/ 151554 h 306337"/>
                    <a:gd name="connsiteX1" fmla="*/ 258002 w 516004"/>
                    <a:gd name="connsiteY1" fmla="*/ 1681 h 306337"/>
                    <a:gd name="connsiteX2" fmla="*/ 507260 w 516004"/>
                    <a:gd name="connsiteY2" fmla="*/ 151554 h 306337"/>
                    <a:gd name="connsiteX3" fmla="*/ 258002 w 516004"/>
                    <a:gd name="connsiteY3" fmla="*/ 301427 h 306337"/>
                    <a:gd name="connsiteX4" fmla="*/ 8744 w 516004"/>
                    <a:gd name="connsiteY4" fmla="*/ 151554 h 306337"/>
                    <a:gd name="connsiteX0" fmla="*/ 13291 w 517571"/>
                    <a:gd name="connsiteY0" fmla="*/ 151094 h 284059"/>
                    <a:gd name="connsiteX1" fmla="*/ 262549 w 517571"/>
                    <a:gd name="connsiteY1" fmla="*/ 1221 h 284059"/>
                    <a:gd name="connsiteX2" fmla="*/ 511807 w 517571"/>
                    <a:gd name="connsiteY2" fmla="*/ 151094 h 284059"/>
                    <a:gd name="connsiteX3" fmla="*/ 249559 w 517571"/>
                    <a:gd name="connsiteY3" fmla="*/ 278017 h 284059"/>
                    <a:gd name="connsiteX4" fmla="*/ 13291 w 517571"/>
                    <a:gd name="connsiteY4" fmla="*/ 151094 h 284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7571" h="284059">
                      <a:moveTo>
                        <a:pt x="13291" y="151094"/>
                      </a:moveTo>
                      <a:cubicBezTo>
                        <a:pt x="15456" y="104962"/>
                        <a:pt x="241643" y="-13261"/>
                        <a:pt x="262549" y="1221"/>
                      </a:cubicBezTo>
                      <a:cubicBezTo>
                        <a:pt x="283455" y="15703"/>
                        <a:pt x="511807" y="68321"/>
                        <a:pt x="511807" y="151094"/>
                      </a:cubicBezTo>
                      <a:cubicBezTo>
                        <a:pt x="511807" y="233867"/>
                        <a:pt x="579689" y="305711"/>
                        <a:pt x="249559" y="278017"/>
                      </a:cubicBezTo>
                      <a:cubicBezTo>
                        <a:pt x="-80571" y="250323"/>
                        <a:pt x="11126" y="197226"/>
                        <a:pt x="13291" y="151094"/>
                      </a:cubicBezTo>
                      <a:close/>
                    </a:path>
                  </a:pathLst>
                </a:custGeom>
                <a:solidFill>
                  <a:srgbClr val="CDBAB3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5" name="Google Shape;1343;p26">
                  <a:extLst>
                    <a:ext uri="{FF2B5EF4-FFF2-40B4-BE49-F238E27FC236}">
                      <a16:creationId xmlns:a16="http://schemas.microsoft.com/office/drawing/2014/main" id="{E7FC5E65-9270-C388-61E0-19E9905291CB}"/>
                    </a:ext>
                  </a:extLst>
                </p:cNvPr>
                <p:cNvSpPr/>
                <p:nvPr/>
              </p:nvSpPr>
              <p:spPr>
                <a:xfrm rot="587230" flipH="1">
                  <a:off x="1343941" y="3796819"/>
                  <a:ext cx="34235" cy="74263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6" name="フリーフォーム 168">
                  <a:extLst>
                    <a:ext uri="{FF2B5EF4-FFF2-40B4-BE49-F238E27FC236}">
                      <a16:creationId xmlns:a16="http://schemas.microsoft.com/office/drawing/2014/main" id="{C7B7A4CE-0244-2DBB-D402-E60B1A8946F7}"/>
                    </a:ext>
                  </a:extLst>
                </p:cNvPr>
                <p:cNvSpPr/>
                <p:nvPr/>
              </p:nvSpPr>
              <p:spPr>
                <a:xfrm rot="8468404" flipH="1">
                  <a:off x="1442603" y="3862621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7" name="フリーフォーム 169">
                  <a:extLst>
                    <a:ext uri="{FF2B5EF4-FFF2-40B4-BE49-F238E27FC236}">
                      <a16:creationId xmlns:a16="http://schemas.microsoft.com/office/drawing/2014/main" id="{06E977DD-8BA0-DB0A-E754-06327D573ABA}"/>
                    </a:ext>
                  </a:extLst>
                </p:cNvPr>
                <p:cNvSpPr/>
                <p:nvPr/>
              </p:nvSpPr>
              <p:spPr>
                <a:xfrm rot="8468404" flipH="1">
                  <a:off x="1441307" y="3976378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2778" name="グループ化 2777">
                  <a:extLst>
                    <a:ext uri="{FF2B5EF4-FFF2-40B4-BE49-F238E27FC236}">
                      <a16:creationId xmlns:a16="http://schemas.microsoft.com/office/drawing/2014/main" id="{C047B15B-BCDD-5B4F-C8A2-CE71A763B76D}"/>
                    </a:ext>
                  </a:extLst>
                </p:cNvPr>
                <p:cNvGrpSpPr/>
                <p:nvPr/>
              </p:nvGrpSpPr>
              <p:grpSpPr>
                <a:xfrm rot="1164924">
                  <a:off x="1364300" y="3895164"/>
                  <a:ext cx="44308" cy="188094"/>
                  <a:chOff x="1357734" y="3985057"/>
                  <a:chExt cx="44308" cy="188094"/>
                </a:xfrm>
              </p:grpSpPr>
              <p:sp>
                <p:nvSpPr>
                  <p:cNvPr id="2788" name="フリーフォーム 180">
                    <a:extLst>
                      <a:ext uri="{FF2B5EF4-FFF2-40B4-BE49-F238E27FC236}">
                        <a16:creationId xmlns:a16="http://schemas.microsoft.com/office/drawing/2014/main" id="{6D8586B1-812E-4C42-A3EC-E194C4E60D48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84228" y="4092686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89" name="フリーフォーム 181">
                    <a:extLst>
                      <a:ext uri="{FF2B5EF4-FFF2-40B4-BE49-F238E27FC236}">
                        <a16:creationId xmlns:a16="http://schemas.microsoft.com/office/drawing/2014/main" id="{19D99FBC-0169-1C6F-3C28-327DFF71F944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779" name="グループ化 2778">
                  <a:extLst>
                    <a:ext uri="{FF2B5EF4-FFF2-40B4-BE49-F238E27FC236}">
                      <a16:creationId xmlns:a16="http://schemas.microsoft.com/office/drawing/2014/main" id="{664E8EAC-0A80-3DB7-990B-BDB8CB1A684A}"/>
                    </a:ext>
                  </a:extLst>
                </p:cNvPr>
                <p:cNvGrpSpPr/>
                <p:nvPr/>
              </p:nvGrpSpPr>
              <p:grpSpPr>
                <a:xfrm rot="1810112">
                  <a:off x="1220403" y="3857861"/>
                  <a:ext cx="128400" cy="229996"/>
                  <a:chOff x="1206951" y="3951265"/>
                  <a:chExt cx="128400" cy="229996"/>
                </a:xfrm>
              </p:grpSpPr>
              <p:grpSp>
                <p:nvGrpSpPr>
                  <p:cNvPr id="2782" name="グループ化 2781">
                    <a:extLst>
                      <a:ext uri="{FF2B5EF4-FFF2-40B4-BE49-F238E27FC236}">
                        <a16:creationId xmlns:a16="http://schemas.microsoft.com/office/drawing/2014/main" id="{7AA611E4-A133-8352-CBC2-0F2DA716AE45}"/>
                      </a:ext>
                    </a:extLst>
                  </p:cNvPr>
                  <p:cNvGrpSpPr/>
                  <p:nvPr/>
                </p:nvGrpSpPr>
                <p:grpSpPr>
                  <a:xfrm rot="1164924">
                    <a:off x="1276314" y="3951265"/>
                    <a:ext cx="59037" cy="209231"/>
                    <a:chOff x="1339172" y="3946511"/>
                    <a:chExt cx="59037" cy="209231"/>
                  </a:xfrm>
                </p:grpSpPr>
                <p:sp>
                  <p:nvSpPr>
                    <p:cNvPr id="2786" name="フリーフォーム 178">
                      <a:extLst>
                        <a:ext uri="{FF2B5EF4-FFF2-40B4-BE49-F238E27FC236}">
                          <a16:creationId xmlns:a16="http://schemas.microsoft.com/office/drawing/2014/main" id="{48257B4E-3A1A-B2F6-6EE8-9D9A1909A3AF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380395" y="4075277"/>
                      <a:ext cx="17814" cy="80465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2787" name="フリーフォーム 179">
                      <a:extLst>
                        <a:ext uri="{FF2B5EF4-FFF2-40B4-BE49-F238E27FC236}">
                          <a16:creationId xmlns:a16="http://schemas.microsoft.com/office/drawing/2014/main" id="{E72C4A4C-C279-5E8B-5213-395EAAFFA24F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339172" y="3946511"/>
                      <a:ext cx="18145" cy="138861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2783" name="グループ化 2782">
                    <a:extLst>
                      <a:ext uri="{FF2B5EF4-FFF2-40B4-BE49-F238E27FC236}">
                        <a16:creationId xmlns:a16="http://schemas.microsoft.com/office/drawing/2014/main" id="{4CFEB56D-200F-B98E-F14F-12CDC7BCADBF}"/>
                      </a:ext>
                    </a:extLst>
                  </p:cNvPr>
                  <p:cNvGrpSpPr/>
                  <p:nvPr/>
                </p:nvGrpSpPr>
                <p:grpSpPr>
                  <a:xfrm rot="1752928">
                    <a:off x="1206951" y="3961288"/>
                    <a:ext cx="66012" cy="219973"/>
                    <a:chOff x="1357734" y="3985057"/>
                    <a:chExt cx="66012" cy="219973"/>
                  </a:xfrm>
                </p:grpSpPr>
                <p:sp>
                  <p:nvSpPr>
                    <p:cNvPr id="2784" name="フリーフォーム 176">
                      <a:extLst>
                        <a:ext uri="{FF2B5EF4-FFF2-40B4-BE49-F238E27FC236}">
                          <a16:creationId xmlns:a16="http://schemas.microsoft.com/office/drawing/2014/main" id="{90855A58-15BE-54BF-CF10-BC6A0E7FA3B2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405932" y="4124565"/>
                      <a:ext cx="17814" cy="80465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2785" name="フリーフォーム 177">
                      <a:extLst>
                        <a:ext uri="{FF2B5EF4-FFF2-40B4-BE49-F238E27FC236}">
                          <a16:creationId xmlns:a16="http://schemas.microsoft.com/office/drawing/2014/main" id="{4E394C85-7C53-5588-F216-347B66665EA8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357734" y="3985057"/>
                      <a:ext cx="18145" cy="138861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</p:grpSp>
            <p:sp>
              <p:nvSpPr>
                <p:cNvPr id="2780" name="フリーフォーム 172">
                  <a:extLst>
                    <a:ext uri="{FF2B5EF4-FFF2-40B4-BE49-F238E27FC236}">
                      <a16:creationId xmlns:a16="http://schemas.microsoft.com/office/drawing/2014/main" id="{89D9FCC1-3664-1A17-E3B9-3D4E22CA84DD}"/>
                    </a:ext>
                  </a:extLst>
                </p:cNvPr>
                <p:cNvSpPr/>
                <p:nvPr/>
              </p:nvSpPr>
              <p:spPr>
                <a:xfrm rot="11933291" flipH="1">
                  <a:off x="1141323" y="3937324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81" name="フリーフォーム 173">
                  <a:extLst>
                    <a:ext uri="{FF2B5EF4-FFF2-40B4-BE49-F238E27FC236}">
                      <a16:creationId xmlns:a16="http://schemas.microsoft.com/office/drawing/2014/main" id="{81DC05AA-360B-E859-A0A0-94BBE30B0210}"/>
                    </a:ext>
                  </a:extLst>
                </p:cNvPr>
                <p:cNvSpPr/>
                <p:nvPr/>
              </p:nvSpPr>
              <p:spPr>
                <a:xfrm rot="14248921" flipH="1">
                  <a:off x="1222445" y="381671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26" name="グループ化 125">
                <a:extLst>
                  <a:ext uri="{FF2B5EF4-FFF2-40B4-BE49-F238E27FC236}">
                    <a16:creationId xmlns:a16="http://schemas.microsoft.com/office/drawing/2014/main" id="{9F146EF7-6BCF-0451-A259-6F9F948A5AC8}"/>
                  </a:ext>
                </a:extLst>
              </p:cNvPr>
              <p:cNvGrpSpPr/>
              <p:nvPr/>
            </p:nvGrpSpPr>
            <p:grpSpPr>
              <a:xfrm rot="9544747">
                <a:off x="4046165" y="5018200"/>
                <a:ext cx="189445" cy="294739"/>
                <a:chOff x="7146731" y="2765739"/>
                <a:chExt cx="579389" cy="901414"/>
              </a:xfrm>
            </p:grpSpPr>
            <p:sp>
              <p:nvSpPr>
                <p:cNvPr id="2756" name="Google Shape;1342;p26">
                  <a:extLst>
                    <a:ext uri="{FF2B5EF4-FFF2-40B4-BE49-F238E27FC236}">
                      <a16:creationId xmlns:a16="http://schemas.microsoft.com/office/drawing/2014/main" id="{3D242EA2-0C04-9CB1-5E32-5C6FE5DD2B07}"/>
                    </a:ext>
                  </a:extLst>
                </p:cNvPr>
                <p:cNvSpPr/>
                <p:nvPr/>
              </p:nvSpPr>
              <p:spPr>
                <a:xfrm rot="312929" flipH="1">
                  <a:off x="7163074" y="2888122"/>
                  <a:ext cx="475719" cy="779031"/>
                </a:xfrm>
                <a:custGeom>
                  <a:avLst/>
                  <a:gdLst>
                    <a:gd name="connsiteX0" fmla="*/ 0 w 498516"/>
                    <a:gd name="connsiteY0" fmla="*/ 149873 h 299746"/>
                    <a:gd name="connsiteX1" fmla="*/ 249258 w 498516"/>
                    <a:gd name="connsiteY1" fmla="*/ 0 h 299746"/>
                    <a:gd name="connsiteX2" fmla="*/ 498516 w 498516"/>
                    <a:gd name="connsiteY2" fmla="*/ 149873 h 299746"/>
                    <a:gd name="connsiteX3" fmla="*/ 249258 w 498516"/>
                    <a:gd name="connsiteY3" fmla="*/ 299746 h 299746"/>
                    <a:gd name="connsiteX4" fmla="*/ 0 w 498516"/>
                    <a:gd name="connsiteY4" fmla="*/ 149873 h 299746"/>
                    <a:gd name="connsiteX0" fmla="*/ 0 w 498516"/>
                    <a:gd name="connsiteY0" fmla="*/ 152144 h 302017"/>
                    <a:gd name="connsiteX1" fmla="*/ 249258 w 498516"/>
                    <a:gd name="connsiteY1" fmla="*/ 2271 h 302017"/>
                    <a:gd name="connsiteX2" fmla="*/ 498516 w 498516"/>
                    <a:gd name="connsiteY2" fmla="*/ 152144 h 302017"/>
                    <a:gd name="connsiteX3" fmla="*/ 249258 w 498516"/>
                    <a:gd name="connsiteY3" fmla="*/ 302017 h 302017"/>
                    <a:gd name="connsiteX4" fmla="*/ 0 w 498516"/>
                    <a:gd name="connsiteY4" fmla="*/ 152144 h 302017"/>
                    <a:gd name="connsiteX0" fmla="*/ 0 w 498516"/>
                    <a:gd name="connsiteY0" fmla="*/ 151554 h 301427"/>
                    <a:gd name="connsiteX1" fmla="*/ 249258 w 498516"/>
                    <a:gd name="connsiteY1" fmla="*/ 1681 h 301427"/>
                    <a:gd name="connsiteX2" fmla="*/ 498516 w 498516"/>
                    <a:gd name="connsiteY2" fmla="*/ 151554 h 301427"/>
                    <a:gd name="connsiteX3" fmla="*/ 249258 w 498516"/>
                    <a:gd name="connsiteY3" fmla="*/ 301427 h 301427"/>
                    <a:gd name="connsiteX4" fmla="*/ 0 w 498516"/>
                    <a:gd name="connsiteY4" fmla="*/ 151554 h 301427"/>
                    <a:gd name="connsiteX0" fmla="*/ 0 w 498516"/>
                    <a:gd name="connsiteY0" fmla="*/ 150223 h 300096"/>
                    <a:gd name="connsiteX1" fmla="*/ 249258 w 498516"/>
                    <a:gd name="connsiteY1" fmla="*/ 350 h 300096"/>
                    <a:gd name="connsiteX2" fmla="*/ 498516 w 498516"/>
                    <a:gd name="connsiteY2" fmla="*/ 150223 h 300096"/>
                    <a:gd name="connsiteX3" fmla="*/ 249258 w 498516"/>
                    <a:gd name="connsiteY3" fmla="*/ 300096 h 300096"/>
                    <a:gd name="connsiteX4" fmla="*/ 0 w 498516"/>
                    <a:gd name="connsiteY4" fmla="*/ 150223 h 30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8516" h="300096">
                      <a:moveTo>
                        <a:pt x="0" y="150223"/>
                      </a:moveTo>
                      <a:cubicBezTo>
                        <a:pt x="0" y="67450"/>
                        <a:pt x="199510" y="-5690"/>
                        <a:pt x="249258" y="350"/>
                      </a:cubicBezTo>
                      <a:cubicBezTo>
                        <a:pt x="299006" y="6390"/>
                        <a:pt x="498516" y="67450"/>
                        <a:pt x="498516" y="150223"/>
                      </a:cubicBezTo>
                      <a:cubicBezTo>
                        <a:pt x="498516" y="232996"/>
                        <a:pt x="386919" y="300096"/>
                        <a:pt x="249258" y="300096"/>
                      </a:cubicBezTo>
                      <a:cubicBezTo>
                        <a:pt x="111597" y="300096"/>
                        <a:pt x="0" y="232996"/>
                        <a:pt x="0" y="150223"/>
                      </a:cubicBezTo>
                      <a:close/>
                    </a:path>
                  </a:pathLst>
                </a:custGeom>
                <a:solidFill>
                  <a:srgbClr val="705240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7" name="Google Shape;1342;p26">
                  <a:extLst>
                    <a:ext uri="{FF2B5EF4-FFF2-40B4-BE49-F238E27FC236}">
                      <a16:creationId xmlns:a16="http://schemas.microsoft.com/office/drawing/2014/main" id="{52D069D0-CECB-05A9-0DBC-C782DDA85080}"/>
                    </a:ext>
                  </a:extLst>
                </p:cNvPr>
                <p:cNvSpPr/>
                <p:nvPr/>
              </p:nvSpPr>
              <p:spPr>
                <a:xfrm rot="587230" flipH="1">
                  <a:off x="7146731" y="2781165"/>
                  <a:ext cx="579389" cy="412402"/>
                </a:xfrm>
                <a:custGeom>
                  <a:avLst/>
                  <a:gdLst>
                    <a:gd name="connsiteX0" fmla="*/ 0 w 498516"/>
                    <a:gd name="connsiteY0" fmla="*/ 149873 h 299746"/>
                    <a:gd name="connsiteX1" fmla="*/ 249258 w 498516"/>
                    <a:gd name="connsiteY1" fmla="*/ 0 h 299746"/>
                    <a:gd name="connsiteX2" fmla="*/ 498516 w 498516"/>
                    <a:gd name="connsiteY2" fmla="*/ 149873 h 299746"/>
                    <a:gd name="connsiteX3" fmla="*/ 249258 w 498516"/>
                    <a:gd name="connsiteY3" fmla="*/ 299746 h 299746"/>
                    <a:gd name="connsiteX4" fmla="*/ 0 w 498516"/>
                    <a:gd name="connsiteY4" fmla="*/ 149873 h 299746"/>
                    <a:gd name="connsiteX0" fmla="*/ 0 w 498516"/>
                    <a:gd name="connsiteY0" fmla="*/ 152144 h 302017"/>
                    <a:gd name="connsiteX1" fmla="*/ 249258 w 498516"/>
                    <a:gd name="connsiteY1" fmla="*/ 2271 h 302017"/>
                    <a:gd name="connsiteX2" fmla="*/ 498516 w 498516"/>
                    <a:gd name="connsiteY2" fmla="*/ 152144 h 302017"/>
                    <a:gd name="connsiteX3" fmla="*/ 249258 w 498516"/>
                    <a:gd name="connsiteY3" fmla="*/ 302017 h 302017"/>
                    <a:gd name="connsiteX4" fmla="*/ 0 w 498516"/>
                    <a:gd name="connsiteY4" fmla="*/ 152144 h 302017"/>
                    <a:gd name="connsiteX0" fmla="*/ 0 w 498516"/>
                    <a:gd name="connsiteY0" fmla="*/ 151554 h 301427"/>
                    <a:gd name="connsiteX1" fmla="*/ 249258 w 498516"/>
                    <a:gd name="connsiteY1" fmla="*/ 1681 h 301427"/>
                    <a:gd name="connsiteX2" fmla="*/ 498516 w 498516"/>
                    <a:gd name="connsiteY2" fmla="*/ 151554 h 301427"/>
                    <a:gd name="connsiteX3" fmla="*/ 249258 w 498516"/>
                    <a:gd name="connsiteY3" fmla="*/ 301427 h 301427"/>
                    <a:gd name="connsiteX4" fmla="*/ 0 w 498516"/>
                    <a:gd name="connsiteY4" fmla="*/ 151554 h 301427"/>
                    <a:gd name="connsiteX0" fmla="*/ 8744 w 516004"/>
                    <a:gd name="connsiteY0" fmla="*/ 151554 h 306337"/>
                    <a:gd name="connsiteX1" fmla="*/ 258002 w 516004"/>
                    <a:gd name="connsiteY1" fmla="*/ 1681 h 306337"/>
                    <a:gd name="connsiteX2" fmla="*/ 507260 w 516004"/>
                    <a:gd name="connsiteY2" fmla="*/ 151554 h 306337"/>
                    <a:gd name="connsiteX3" fmla="*/ 258002 w 516004"/>
                    <a:gd name="connsiteY3" fmla="*/ 301427 h 306337"/>
                    <a:gd name="connsiteX4" fmla="*/ 8744 w 516004"/>
                    <a:gd name="connsiteY4" fmla="*/ 151554 h 306337"/>
                    <a:gd name="connsiteX0" fmla="*/ 13291 w 517571"/>
                    <a:gd name="connsiteY0" fmla="*/ 151094 h 284059"/>
                    <a:gd name="connsiteX1" fmla="*/ 262549 w 517571"/>
                    <a:gd name="connsiteY1" fmla="*/ 1221 h 284059"/>
                    <a:gd name="connsiteX2" fmla="*/ 511807 w 517571"/>
                    <a:gd name="connsiteY2" fmla="*/ 151094 h 284059"/>
                    <a:gd name="connsiteX3" fmla="*/ 249559 w 517571"/>
                    <a:gd name="connsiteY3" fmla="*/ 278017 h 284059"/>
                    <a:gd name="connsiteX4" fmla="*/ 13291 w 517571"/>
                    <a:gd name="connsiteY4" fmla="*/ 151094 h 284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7571" h="284059">
                      <a:moveTo>
                        <a:pt x="13291" y="151094"/>
                      </a:moveTo>
                      <a:cubicBezTo>
                        <a:pt x="15456" y="104962"/>
                        <a:pt x="241643" y="-13261"/>
                        <a:pt x="262549" y="1221"/>
                      </a:cubicBezTo>
                      <a:cubicBezTo>
                        <a:pt x="283455" y="15703"/>
                        <a:pt x="511807" y="68321"/>
                        <a:pt x="511807" y="151094"/>
                      </a:cubicBezTo>
                      <a:cubicBezTo>
                        <a:pt x="511807" y="233867"/>
                        <a:pt x="579689" y="305711"/>
                        <a:pt x="249559" y="278017"/>
                      </a:cubicBezTo>
                      <a:cubicBezTo>
                        <a:pt x="-80571" y="250323"/>
                        <a:pt x="11126" y="197226"/>
                        <a:pt x="13291" y="151094"/>
                      </a:cubicBezTo>
                      <a:close/>
                    </a:path>
                  </a:pathLst>
                </a:custGeom>
                <a:solidFill>
                  <a:srgbClr val="CDBAB3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8" name="Google Shape;1343;p26">
                  <a:extLst>
                    <a:ext uri="{FF2B5EF4-FFF2-40B4-BE49-F238E27FC236}">
                      <a16:creationId xmlns:a16="http://schemas.microsoft.com/office/drawing/2014/main" id="{02528A5F-B9C3-F5CA-46C1-E80CB52C2986}"/>
                    </a:ext>
                  </a:extLst>
                </p:cNvPr>
                <p:cNvSpPr/>
                <p:nvPr/>
              </p:nvSpPr>
              <p:spPr>
                <a:xfrm rot="587230" flipH="1">
                  <a:off x="7440564" y="2765739"/>
                  <a:ext cx="45875" cy="99512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9" name="フリーフォーム 150">
                  <a:extLst>
                    <a:ext uri="{FF2B5EF4-FFF2-40B4-BE49-F238E27FC236}">
                      <a16:creationId xmlns:a16="http://schemas.microsoft.com/office/drawing/2014/main" id="{CFA565F7-352E-33FE-DC12-5A8AFBEA78FA}"/>
                    </a:ext>
                  </a:extLst>
                </p:cNvPr>
                <p:cNvSpPr/>
                <p:nvPr/>
              </p:nvSpPr>
              <p:spPr>
                <a:xfrm rot="8468404" flipH="1">
                  <a:off x="7572770" y="2853913"/>
                  <a:ext cx="24314" cy="186072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0" name="フリーフォーム 151">
                  <a:extLst>
                    <a:ext uri="{FF2B5EF4-FFF2-40B4-BE49-F238E27FC236}">
                      <a16:creationId xmlns:a16="http://schemas.microsoft.com/office/drawing/2014/main" id="{0DC9306A-F20B-2430-AF67-D3F0B493AE9C}"/>
                    </a:ext>
                  </a:extLst>
                </p:cNvPr>
                <p:cNvSpPr/>
                <p:nvPr/>
              </p:nvSpPr>
              <p:spPr>
                <a:xfrm rot="8468404" flipH="1">
                  <a:off x="7571034" y="3006346"/>
                  <a:ext cx="23871" cy="107822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2761" name="グループ化 2760">
                  <a:extLst>
                    <a:ext uri="{FF2B5EF4-FFF2-40B4-BE49-F238E27FC236}">
                      <a16:creationId xmlns:a16="http://schemas.microsoft.com/office/drawing/2014/main" id="{F283102F-C16E-2CA7-BBB8-191D710F75DB}"/>
                    </a:ext>
                  </a:extLst>
                </p:cNvPr>
                <p:cNvGrpSpPr/>
                <p:nvPr/>
              </p:nvGrpSpPr>
              <p:grpSpPr>
                <a:xfrm rot="1164924">
                  <a:off x="7467845" y="2897520"/>
                  <a:ext cx="59372" cy="252044"/>
                  <a:chOff x="1357734" y="3985057"/>
                  <a:chExt cx="44308" cy="188094"/>
                </a:xfrm>
              </p:grpSpPr>
              <p:sp>
                <p:nvSpPr>
                  <p:cNvPr id="2771" name="フリーフォーム 162">
                    <a:extLst>
                      <a:ext uri="{FF2B5EF4-FFF2-40B4-BE49-F238E27FC236}">
                        <a16:creationId xmlns:a16="http://schemas.microsoft.com/office/drawing/2014/main" id="{1802A8F9-DA97-AACD-C44F-007E9E319A5D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84228" y="4092686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72" name="フリーフォーム 163">
                    <a:extLst>
                      <a:ext uri="{FF2B5EF4-FFF2-40B4-BE49-F238E27FC236}">
                        <a16:creationId xmlns:a16="http://schemas.microsoft.com/office/drawing/2014/main" id="{6DE1BBDB-B1AE-64FC-AC93-81F081427E8C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762" name="グループ化 2761">
                  <a:extLst>
                    <a:ext uri="{FF2B5EF4-FFF2-40B4-BE49-F238E27FC236}">
                      <a16:creationId xmlns:a16="http://schemas.microsoft.com/office/drawing/2014/main" id="{737CF494-F3A5-3A20-FCC1-85AF2262BE3B}"/>
                    </a:ext>
                  </a:extLst>
                </p:cNvPr>
                <p:cNvGrpSpPr/>
                <p:nvPr/>
              </p:nvGrpSpPr>
              <p:grpSpPr>
                <a:xfrm rot="1810112">
                  <a:off x="7275024" y="2847535"/>
                  <a:ext cx="172055" cy="308192"/>
                  <a:chOff x="1206951" y="3951265"/>
                  <a:chExt cx="128400" cy="229996"/>
                </a:xfrm>
              </p:grpSpPr>
              <p:grpSp>
                <p:nvGrpSpPr>
                  <p:cNvPr id="2765" name="グループ化 2764">
                    <a:extLst>
                      <a:ext uri="{FF2B5EF4-FFF2-40B4-BE49-F238E27FC236}">
                        <a16:creationId xmlns:a16="http://schemas.microsoft.com/office/drawing/2014/main" id="{5AD0C15D-47FD-9E94-13CA-CE1CE732B6D2}"/>
                      </a:ext>
                    </a:extLst>
                  </p:cNvPr>
                  <p:cNvGrpSpPr/>
                  <p:nvPr/>
                </p:nvGrpSpPr>
                <p:grpSpPr>
                  <a:xfrm rot="1164924">
                    <a:off x="1276314" y="3951265"/>
                    <a:ext cx="59037" cy="209231"/>
                    <a:chOff x="1339172" y="3946511"/>
                    <a:chExt cx="59037" cy="209231"/>
                  </a:xfrm>
                </p:grpSpPr>
                <p:sp>
                  <p:nvSpPr>
                    <p:cNvPr id="2769" name="フリーフォーム 160">
                      <a:extLst>
                        <a:ext uri="{FF2B5EF4-FFF2-40B4-BE49-F238E27FC236}">
                          <a16:creationId xmlns:a16="http://schemas.microsoft.com/office/drawing/2014/main" id="{587602BE-9FAD-BB34-9ECA-A7C22C2C42C0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380395" y="4075277"/>
                      <a:ext cx="17814" cy="80465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2770" name="フリーフォーム 161">
                      <a:extLst>
                        <a:ext uri="{FF2B5EF4-FFF2-40B4-BE49-F238E27FC236}">
                          <a16:creationId xmlns:a16="http://schemas.microsoft.com/office/drawing/2014/main" id="{074AE616-72C6-FCC7-BE6D-907C8D488DF9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339172" y="3946511"/>
                      <a:ext cx="18145" cy="138861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2766" name="グループ化 2765">
                    <a:extLst>
                      <a:ext uri="{FF2B5EF4-FFF2-40B4-BE49-F238E27FC236}">
                        <a16:creationId xmlns:a16="http://schemas.microsoft.com/office/drawing/2014/main" id="{6916171B-C417-765B-86B3-825E88E9B39A}"/>
                      </a:ext>
                    </a:extLst>
                  </p:cNvPr>
                  <p:cNvGrpSpPr/>
                  <p:nvPr/>
                </p:nvGrpSpPr>
                <p:grpSpPr>
                  <a:xfrm rot="1752928">
                    <a:off x="1206951" y="3961288"/>
                    <a:ext cx="66012" cy="219973"/>
                    <a:chOff x="1357734" y="3985057"/>
                    <a:chExt cx="66012" cy="219973"/>
                  </a:xfrm>
                </p:grpSpPr>
                <p:sp>
                  <p:nvSpPr>
                    <p:cNvPr id="2767" name="フリーフォーム 158">
                      <a:extLst>
                        <a:ext uri="{FF2B5EF4-FFF2-40B4-BE49-F238E27FC236}">
                          <a16:creationId xmlns:a16="http://schemas.microsoft.com/office/drawing/2014/main" id="{5BD35052-636A-B02A-B693-2073AE14739A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405932" y="4124565"/>
                      <a:ext cx="17814" cy="80465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2768" name="フリーフォーム 159">
                      <a:extLst>
                        <a:ext uri="{FF2B5EF4-FFF2-40B4-BE49-F238E27FC236}">
                          <a16:creationId xmlns:a16="http://schemas.microsoft.com/office/drawing/2014/main" id="{5EA9559A-4462-083B-785B-2389E9C259C1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357734" y="3985057"/>
                      <a:ext cx="18145" cy="138861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</p:grpSp>
            <p:sp>
              <p:nvSpPr>
                <p:cNvPr id="2763" name="フリーフォーム 154">
                  <a:extLst>
                    <a:ext uri="{FF2B5EF4-FFF2-40B4-BE49-F238E27FC236}">
                      <a16:creationId xmlns:a16="http://schemas.microsoft.com/office/drawing/2014/main" id="{78E630D3-5442-A21C-40C5-6133BED63918}"/>
                    </a:ext>
                  </a:extLst>
                </p:cNvPr>
                <p:cNvSpPr/>
                <p:nvPr/>
              </p:nvSpPr>
              <p:spPr>
                <a:xfrm rot="11933291" flipH="1">
                  <a:off x="7169058" y="2954014"/>
                  <a:ext cx="23871" cy="107822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4" name="フリーフォーム 155">
                  <a:extLst>
                    <a:ext uri="{FF2B5EF4-FFF2-40B4-BE49-F238E27FC236}">
                      <a16:creationId xmlns:a16="http://schemas.microsoft.com/office/drawing/2014/main" id="{1B247544-37EA-9838-FF58-E846DFED5EA9}"/>
                    </a:ext>
                  </a:extLst>
                </p:cNvPr>
                <p:cNvSpPr/>
                <p:nvPr/>
              </p:nvSpPr>
              <p:spPr>
                <a:xfrm rot="14248921" flipH="1">
                  <a:off x="7277761" y="2792402"/>
                  <a:ext cx="24314" cy="186072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27" name="グループ化 126">
                <a:extLst>
                  <a:ext uri="{FF2B5EF4-FFF2-40B4-BE49-F238E27FC236}">
                    <a16:creationId xmlns:a16="http://schemas.microsoft.com/office/drawing/2014/main" id="{DB51C837-C098-14C4-84C4-9E8E699C3504}"/>
                  </a:ext>
                </a:extLst>
              </p:cNvPr>
              <p:cNvGrpSpPr/>
              <p:nvPr/>
            </p:nvGrpSpPr>
            <p:grpSpPr>
              <a:xfrm rot="13196633">
                <a:off x="3549115" y="5524627"/>
                <a:ext cx="189445" cy="294739"/>
                <a:chOff x="7146731" y="2765739"/>
                <a:chExt cx="579389" cy="901414"/>
              </a:xfrm>
            </p:grpSpPr>
            <p:sp>
              <p:nvSpPr>
                <p:cNvPr id="2674" name="Google Shape;1342;p26">
                  <a:extLst>
                    <a:ext uri="{FF2B5EF4-FFF2-40B4-BE49-F238E27FC236}">
                      <a16:creationId xmlns:a16="http://schemas.microsoft.com/office/drawing/2014/main" id="{C6DA6463-34D9-74D3-88BB-DE7FF21B1812}"/>
                    </a:ext>
                  </a:extLst>
                </p:cNvPr>
                <p:cNvSpPr/>
                <p:nvPr/>
              </p:nvSpPr>
              <p:spPr>
                <a:xfrm rot="312929" flipH="1">
                  <a:off x="7163074" y="2888122"/>
                  <a:ext cx="475719" cy="779031"/>
                </a:xfrm>
                <a:custGeom>
                  <a:avLst/>
                  <a:gdLst>
                    <a:gd name="connsiteX0" fmla="*/ 0 w 498516"/>
                    <a:gd name="connsiteY0" fmla="*/ 149873 h 299746"/>
                    <a:gd name="connsiteX1" fmla="*/ 249258 w 498516"/>
                    <a:gd name="connsiteY1" fmla="*/ 0 h 299746"/>
                    <a:gd name="connsiteX2" fmla="*/ 498516 w 498516"/>
                    <a:gd name="connsiteY2" fmla="*/ 149873 h 299746"/>
                    <a:gd name="connsiteX3" fmla="*/ 249258 w 498516"/>
                    <a:gd name="connsiteY3" fmla="*/ 299746 h 299746"/>
                    <a:gd name="connsiteX4" fmla="*/ 0 w 498516"/>
                    <a:gd name="connsiteY4" fmla="*/ 149873 h 299746"/>
                    <a:gd name="connsiteX0" fmla="*/ 0 w 498516"/>
                    <a:gd name="connsiteY0" fmla="*/ 152144 h 302017"/>
                    <a:gd name="connsiteX1" fmla="*/ 249258 w 498516"/>
                    <a:gd name="connsiteY1" fmla="*/ 2271 h 302017"/>
                    <a:gd name="connsiteX2" fmla="*/ 498516 w 498516"/>
                    <a:gd name="connsiteY2" fmla="*/ 152144 h 302017"/>
                    <a:gd name="connsiteX3" fmla="*/ 249258 w 498516"/>
                    <a:gd name="connsiteY3" fmla="*/ 302017 h 302017"/>
                    <a:gd name="connsiteX4" fmla="*/ 0 w 498516"/>
                    <a:gd name="connsiteY4" fmla="*/ 152144 h 302017"/>
                    <a:gd name="connsiteX0" fmla="*/ 0 w 498516"/>
                    <a:gd name="connsiteY0" fmla="*/ 151554 h 301427"/>
                    <a:gd name="connsiteX1" fmla="*/ 249258 w 498516"/>
                    <a:gd name="connsiteY1" fmla="*/ 1681 h 301427"/>
                    <a:gd name="connsiteX2" fmla="*/ 498516 w 498516"/>
                    <a:gd name="connsiteY2" fmla="*/ 151554 h 301427"/>
                    <a:gd name="connsiteX3" fmla="*/ 249258 w 498516"/>
                    <a:gd name="connsiteY3" fmla="*/ 301427 h 301427"/>
                    <a:gd name="connsiteX4" fmla="*/ 0 w 498516"/>
                    <a:gd name="connsiteY4" fmla="*/ 151554 h 301427"/>
                    <a:gd name="connsiteX0" fmla="*/ 0 w 498516"/>
                    <a:gd name="connsiteY0" fmla="*/ 150223 h 300096"/>
                    <a:gd name="connsiteX1" fmla="*/ 249258 w 498516"/>
                    <a:gd name="connsiteY1" fmla="*/ 350 h 300096"/>
                    <a:gd name="connsiteX2" fmla="*/ 498516 w 498516"/>
                    <a:gd name="connsiteY2" fmla="*/ 150223 h 300096"/>
                    <a:gd name="connsiteX3" fmla="*/ 249258 w 498516"/>
                    <a:gd name="connsiteY3" fmla="*/ 300096 h 300096"/>
                    <a:gd name="connsiteX4" fmla="*/ 0 w 498516"/>
                    <a:gd name="connsiteY4" fmla="*/ 150223 h 30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8516" h="300096">
                      <a:moveTo>
                        <a:pt x="0" y="150223"/>
                      </a:moveTo>
                      <a:cubicBezTo>
                        <a:pt x="0" y="67450"/>
                        <a:pt x="199510" y="-5690"/>
                        <a:pt x="249258" y="350"/>
                      </a:cubicBezTo>
                      <a:cubicBezTo>
                        <a:pt x="299006" y="6390"/>
                        <a:pt x="498516" y="67450"/>
                        <a:pt x="498516" y="150223"/>
                      </a:cubicBezTo>
                      <a:cubicBezTo>
                        <a:pt x="498516" y="232996"/>
                        <a:pt x="386919" y="300096"/>
                        <a:pt x="249258" y="300096"/>
                      </a:cubicBezTo>
                      <a:cubicBezTo>
                        <a:pt x="111597" y="300096"/>
                        <a:pt x="0" y="232996"/>
                        <a:pt x="0" y="150223"/>
                      </a:cubicBezTo>
                      <a:close/>
                    </a:path>
                  </a:pathLst>
                </a:custGeom>
                <a:solidFill>
                  <a:srgbClr val="705240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5" name="Google Shape;1342;p26">
                  <a:extLst>
                    <a:ext uri="{FF2B5EF4-FFF2-40B4-BE49-F238E27FC236}">
                      <a16:creationId xmlns:a16="http://schemas.microsoft.com/office/drawing/2014/main" id="{8CF574C4-F8D9-2C24-A69E-633FAB66567A}"/>
                    </a:ext>
                  </a:extLst>
                </p:cNvPr>
                <p:cNvSpPr/>
                <p:nvPr/>
              </p:nvSpPr>
              <p:spPr>
                <a:xfrm rot="587230" flipH="1">
                  <a:off x="7146731" y="2781165"/>
                  <a:ext cx="579389" cy="412402"/>
                </a:xfrm>
                <a:custGeom>
                  <a:avLst/>
                  <a:gdLst>
                    <a:gd name="connsiteX0" fmla="*/ 0 w 498516"/>
                    <a:gd name="connsiteY0" fmla="*/ 149873 h 299746"/>
                    <a:gd name="connsiteX1" fmla="*/ 249258 w 498516"/>
                    <a:gd name="connsiteY1" fmla="*/ 0 h 299746"/>
                    <a:gd name="connsiteX2" fmla="*/ 498516 w 498516"/>
                    <a:gd name="connsiteY2" fmla="*/ 149873 h 299746"/>
                    <a:gd name="connsiteX3" fmla="*/ 249258 w 498516"/>
                    <a:gd name="connsiteY3" fmla="*/ 299746 h 299746"/>
                    <a:gd name="connsiteX4" fmla="*/ 0 w 498516"/>
                    <a:gd name="connsiteY4" fmla="*/ 149873 h 299746"/>
                    <a:gd name="connsiteX0" fmla="*/ 0 w 498516"/>
                    <a:gd name="connsiteY0" fmla="*/ 152144 h 302017"/>
                    <a:gd name="connsiteX1" fmla="*/ 249258 w 498516"/>
                    <a:gd name="connsiteY1" fmla="*/ 2271 h 302017"/>
                    <a:gd name="connsiteX2" fmla="*/ 498516 w 498516"/>
                    <a:gd name="connsiteY2" fmla="*/ 152144 h 302017"/>
                    <a:gd name="connsiteX3" fmla="*/ 249258 w 498516"/>
                    <a:gd name="connsiteY3" fmla="*/ 302017 h 302017"/>
                    <a:gd name="connsiteX4" fmla="*/ 0 w 498516"/>
                    <a:gd name="connsiteY4" fmla="*/ 152144 h 302017"/>
                    <a:gd name="connsiteX0" fmla="*/ 0 w 498516"/>
                    <a:gd name="connsiteY0" fmla="*/ 151554 h 301427"/>
                    <a:gd name="connsiteX1" fmla="*/ 249258 w 498516"/>
                    <a:gd name="connsiteY1" fmla="*/ 1681 h 301427"/>
                    <a:gd name="connsiteX2" fmla="*/ 498516 w 498516"/>
                    <a:gd name="connsiteY2" fmla="*/ 151554 h 301427"/>
                    <a:gd name="connsiteX3" fmla="*/ 249258 w 498516"/>
                    <a:gd name="connsiteY3" fmla="*/ 301427 h 301427"/>
                    <a:gd name="connsiteX4" fmla="*/ 0 w 498516"/>
                    <a:gd name="connsiteY4" fmla="*/ 151554 h 301427"/>
                    <a:gd name="connsiteX0" fmla="*/ 8744 w 516004"/>
                    <a:gd name="connsiteY0" fmla="*/ 151554 h 306337"/>
                    <a:gd name="connsiteX1" fmla="*/ 258002 w 516004"/>
                    <a:gd name="connsiteY1" fmla="*/ 1681 h 306337"/>
                    <a:gd name="connsiteX2" fmla="*/ 507260 w 516004"/>
                    <a:gd name="connsiteY2" fmla="*/ 151554 h 306337"/>
                    <a:gd name="connsiteX3" fmla="*/ 258002 w 516004"/>
                    <a:gd name="connsiteY3" fmla="*/ 301427 h 306337"/>
                    <a:gd name="connsiteX4" fmla="*/ 8744 w 516004"/>
                    <a:gd name="connsiteY4" fmla="*/ 151554 h 306337"/>
                    <a:gd name="connsiteX0" fmla="*/ 13291 w 517571"/>
                    <a:gd name="connsiteY0" fmla="*/ 151094 h 284059"/>
                    <a:gd name="connsiteX1" fmla="*/ 262549 w 517571"/>
                    <a:gd name="connsiteY1" fmla="*/ 1221 h 284059"/>
                    <a:gd name="connsiteX2" fmla="*/ 511807 w 517571"/>
                    <a:gd name="connsiteY2" fmla="*/ 151094 h 284059"/>
                    <a:gd name="connsiteX3" fmla="*/ 249559 w 517571"/>
                    <a:gd name="connsiteY3" fmla="*/ 278017 h 284059"/>
                    <a:gd name="connsiteX4" fmla="*/ 13291 w 517571"/>
                    <a:gd name="connsiteY4" fmla="*/ 151094 h 284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7571" h="284059">
                      <a:moveTo>
                        <a:pt x="13291" y="151094"/>
                      </a:moveTo>
                      <a:cubicBezTo>
                        <a:pt x="15456" y="104962"/>
                        <a:pt x="241643" y="-13261"/>
                        <a:pt x="262549" y="1221"/>
                      </a:cubicBezTo>
                      <a:cubicBezTo>
                        <a:pt x="283455" y="15703"/>
                        <a:pt x="511807" y="68321"/>
                        <a:pt x="511807" y="151094"/>
                      </a:cubicBezTo>
                      <a:cubicBezTo>
                        <a:pt x="511807" y="233867"/>
                        <a:pt x="579689" y="305711"/>
                        <a:pt x="249559" y="278017"/>
                      </a:cubicBezTo>
                      <a:cubicBezTo>
                        <a:pt x="-80571" y="250323"/>
                        <a:pt x="11126" y="197226"/>
                        <a:pt x="13291" y="151094"/>
                      </a:cubicBezTo>
                      <a:close/>
                    </a:path>
                  </a:pathLst>
                </a:custGeom>
                <a:solidFill>
                  <a:srgbClr val="CDBAB3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6" name="Google Shape;1343;p26">
                  <a:extLst>
                    <a:ext uri="{FF2B5EF4-FFF2-40B4-BE49-F238E27FC236}">
                      <a16:creationId xmlns:a16="http://schemas.microsoft.com/office/drawing/2014/main" id="{281D24D2-1D1A-365E-58E5-B49703EEFBA0}"/>
                    </a:ext>
                  </a:extLst>
                </p:cNvPr>
                <p:cNvSpPr/>
                <p:nvPr/>
              </p:nvSpPr>
              <p:spPr>
                <a:xfrm rot="587230" flipH="1">
                  <a:off x="7440564" y="2765739"/>
                  <a:ext cx="45875" cy="99512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7" name="フリーフォーム 381">
                  <a:extLst>
                    <a:ext uri="{FF2B5EF4-FFF2-40B4-BE49-F238E27FC236}">
                      <a16:creationId xmlns:a16="http://schemas.microsoft.com/office/drawing/2014/main" id="{D37BEC24-E33B-8165-FEFF-79BB015ACB00}"/>
                    </a:ext>
                  </a:extLst>
                </p:cNvPr>
                <p:cNvSpPr/>
                <p:nvPr/>
              </p:nvSpPr>
              <p:spPr>
                <a:xfrm rot="8468404" flipH="1">
                  <a:off x="7572770" y="2853913"/>
                  <a:ext cx="24314" cy="186072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78" name="フリーフォーム 382">
                  <a:extLst>
                    <a:ext uri="{FF2B5EF4-FFF2-40B4-BE49-F238E27FC236}">
                      <a16:creationId xmlns:a16="http://schemas.microsoft.com/office/drawing/2014/main" id="{DC52EFC9-370D-4653-9005-D60EBB15FA68}"/>
                    </a:ext>
                  </a:extLst>
                </p:cNvPr>
                <p:cNvSpPr/>
                <p:nvPr/>
              </p:nvSpPr>
              <p:spPr>
                <a:xfrm rot="8468404" flipH="1">
                  <a:off x="7571034" y="3006346"/>
                  <a:ext cx="23871" cy="107822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2679" name="グループ化 2678">
                  <a:extLst>
                    <a:ext uri="{FF2B5EF4-FFF2-40B4-BE49-F238E27FC236}">
                      <a16:creationId xmlns:a16="http://schemas.microsoft.com/office/drawing/2014/main" id="{6BB794E4-EBD4-B70B-E1B2-660EEC1E3C49}"/>
                    </a:ext>
                  </a:extLst>
                </p:cNvPr>
                <p:cNvGrpSpPr/>
                <p:nvPr/>
              </p:nvGrpSpPr>
              <p:grpSpPr>
                <a:xfrm rot="1164924">
                  <a:off x="7467845" y="2897520"/>
                  <a:ext cx="59372" cy="252044"/>
                  <a:chOff x="1357734" y="3985057"/>
                  <a:chExt cx="44308" cy="188094"/>
                </a:xfrm>
              </p:grpSpPr>
              <p:sp>
                <p:nvSpPr>
                  <p:cNvPr id="2754" name="フリーフォーム 393">
                    <a:extLst>
                      <a:ext uri="{FF2B5EF4-FFF2-40B4-BE49-F238E27FC236}">
                        <a16:creationId xmlns:a16="http://schemas.microsoft.com/office/drawing/2014/main" id="{2EC9BAD1-C8A8-2C49-9C13-6353F6BD150B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84228" y="4092686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55" name="フリーフォーム 394">
                    <a:extLst>
                      <a:ext uri="{FF2B5EF4-FFF2-40B4-BE49-F238E27FC236}">
                        <a16:creationId xmlns:a16="http://schemas.microsoft.com/office/drawing/2014/main" id="{3DE2A69D-D5DD-88B0-5EA4-BB19C2CD7956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680" name="グループ化 2679">
                  <a:extLst>
                    <a:ext uri="{FF2B5EF4-FFF2-40B4-BE49-F238E27FC236}">
                      <a16:creationId xmlns:a16="http://schemas.microsoft.com/office/drawing/2014/main" id="{E69751F1-13E3-4FBC-E366-5C02BC746658}"/>
                    </a:ext>
                  </a:extLst>
                </p:cNvPr>
                <p:cNvGrpSpPr/>
                <p:nvPr/>
              </p:nvGrpSpPr>
              <p:grpSpPr>
                <a:xfrm rot="1810112">
                  <a:off x="7275024" y="2847535"/>
                  <a:ext cx="172055" cy="308192"/>
                  <a:chOff x="1206951" y="3951265"/>
                  <a:chExt cx="128400" cy="229996"/>
                </a:xfrm>
              </p:grpSpPr>
              <p:grpSp>
                <p:nvGrpSpPr>
                  <p:cNvPr id="2683" name="グループ化 2682">
                    <a:extLst>
                      <a:ext uri="{FF2B5EF4-FFF2-40B4-BE49-F238E27FC236}">
                        <a16:creationId xmlns:a16="http://schemas.microsoft.com/office/drawing/2014/main" id="{28632A1C-7A30-CC72-9C92-22015751D76B}"/>
                      </a:ext>
                    </a:extLst>
                  </p:cNvPr>
                  <p:cNvGrpSpPr/>
                  <p:nvPr/>
                </p:nvGrpSpPr>
                <p:grpSpPr>
                  <a:xfrm rot="1164924">
                    <a:off x="1276314" y="3951265"/>
                    <a:ext cx="59037" cy="209231"/>
                    <a:chOff x="1339172" y="3946511"/>
                    <a:chExt cx="59037" cy="209231"/>
                  </a:xfrm>
                </p:grpSpPr>
                <p:sp>
                  <p:nvSpPr>
                    <p:cNvPr id="2752" name="フリーフォーム 391">
                      <a:extLst>
                        <a:ext uri="{FF2B5EF4-FFF2-40B4-BE49-F238E27FC236}">
                          <a16:creationId xmlns:a16="http://schemas.microsoft.com/office/drawing/2014/main" id="{77CC7DD2-94AC-9384-DA8B-60CC1D5CB914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380395" y="4075277"/>
                      <a:ext cx="17814" cy="80465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2753" name="フリーフォーム 392">
                      <a:extLst>
                        <a:ext uri="{FF2B5EF4-FFF2-40B4-BE49-F238E27FC236}">
                          <a16:creationId xmlns:a16="http://schemas.microsoft.com/office/drawing/2014/main" id="{5415AC77-1BA7-0959-9235-8FE0F3AD7BD4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339172" y="3946511"/>
                      <a:ext cx="18145" cy="138861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2684" name="グループ化 2683">
                    <a:extLst>
                      <a:ext uri="{FF2B5EF4-FFF2-40B4-BE49-F238E27FC236}">
                        <a16:creationId xmlns:a16="http://schemas.microsoft.com/office/drawing/2014/main" id="{A5D24787-2623-13B4-B675-2D70495DF368}"/>
                      </a:ext>
                    </a:extLst>
                  </p:cNvPr>
                  <p:cNvGrpSpPr/>
                  <p:nvPr/>
                </p:nvGrpSpPr>
                <p:grpSpPr>
                  <a:xfrm rot="1752928">
                    <a:off x="1206951" y="3961288"/>
                    <a:ext cx="66012" cy="219973"/>
                    <a:chOff x="1357734" y="3985057"/>
                    <a:chExt cx="66012" cy="219973"/>
                  </a:xfrm>
                </p:grpSpPr>
                <p:sp>
                  <p:nvSpPr>
                    <p:cNvPr id="2685" name="フリーフォーム 389">
                      <a:extLst>
                        <a:ext uri="{FF2B5EF4-FFF2-40B4-BE49-F238E27FC236}">
                          <a16:creationId xmlns:a16="http://schemas.microsoft.com/office/drawing/2014/main" id="{6A10B7F6-9F0A-D4AB-C453-42FC7A84F89D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405932" y="4124565"/>
                      <a:ext cx="17814" cy="80465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2686" name="フリーフォーム 390">
                      <a:extLst>
                        <a:ext uri="{FF2B5EF4-FFF2-40B4-BE49-F238E27FC236}">
                          <a16:creationId xmlns:a16="http://schemas.microsoft.com/office/drawing/2014/main" id="{697C1BC9-B288-93DB-83A0-67DC5EA627C1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357734" y="3985057"/>
                      <a:ext cx="18145" cy="138861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</p:grpSp>
            <p:sp>
              <p:nvSpPr>
                <p:cNvPr id="2681" name="フリーフォーム 385">
                  <a:extLst>
                    <a:ext uri="{FF2B5EF4-FFF2-40B4-BE49-F238E27FC236}">
                      <a16:creationId xmlns:a16="http://schemas.microsoft.com/office/drawing/2014/main" id="{0D7ED14A-77A7-5852-73C8-86EFA577D77D}"/>
                    </a:ext>
                  </a:extLst>
                </p:cNvPr>
                <p:cNvSpPr/>
                <p:nvPr/>
              </p:nvSpPr>
              <p:spPr>
                <a:xfrm rot="11933291" flipH="1">
                  <a:off x="7169058" y="2954014"/>
                  <a:ext cx="23871" cy="107822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2" name="フリーフォーム 386">
                  <a:extLst>
                    <a:ext uri="{FF2B5EF4-FFF2-40B4-BE49-F238E27FC236}">
                      <a16:creationId xmlns:a16="http://schemas.microsoft.com/office/drawing/2014/main" id="{BF0E2A64-EF97-7F39-ACE0-B104C471BA36}"/>
                    </a:ext>
                  </a:extLst>
                </p:cNvPr>
                <p:cNvSpPr/>
                <p:nvPr/>
              </p:nvSpPr>
              <p:spPr>
                <a:xfrm rot="14248921" flipH="1">
                  <a:off x="7277761" y="2792402"/>
                  <a:ext cx="24314" cy="186072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656" name="グループ化 2655">
                <a:extLst>
                  <a:ext uri="{FF2B5EF4-FFF2-40B4-BE49-F238E27FC236}">
                    <a16:creationId xmlns:a16="http://schemas.microsoft.com/office/drawing/2014/main" id="{49C39664-7066-07EA-6F01-1ECCD5996D03}"/>
                  </a:ext>
                </a:extLst>
              </p:cNvPr>
              <p:cNvGrpSpPr/>
              <p:nvPr/>
            </p:nvGrpSpPr>
            <p:grpSpPr>
              <a:xfrm rot="8556232">
                <a:off x="4093399" y="4654382"/>
                <a:ext cx="177582" cy="291476"/>
                <a:chOff x="1084588" y="3796819"/>
                <a:chExt cx="472456" cy="775468"/>
              </a:xfrm>
            </p:grpSpPr>
            <p:sp>
              <p:nvSpPr>
                <p:cNvPr id="2657" name="Google Shape;1342;p26">
                  <a:extLst>
                    <a:ext uri="{FF2B5EF4-FFF2-40B4-BE49-F238E27FC236}">
                      <a16:creationId xmlns:a16="http://schemas.microsoft.com/office/drawing/2014/main" id="{AC342920-12E8-9552-C912-62CDA1CC661A}"/>
                    </a:ext>
                  </a:extLst>
                </p:cNvPr>
                <p:cNvSpPr/>
                <p:nvPr/>
              </p:nvSpPr>
              <p:spPr>
                <a:xfrm rot="312929" flipH="1">
                  <a:off x="1084588" y="3865295"/>
                  <a:ext cx="431728" cy="706992"/>
                </a:xfrm>
                <a:custGeom>
                  <a:avLst/>
                  <a:gdLst>
                    <a:gd name="connsiteX0" fmla="*/ 0 w 498516"/>
                    <a:gd name="connsiteY0" fmla="*/ 149873 h 299746"/>
                    <a:gd name="connsiteX1" fmla="*/ 249258 w 498516"/>
                    <a:gd name="connsiteY1" fmla="*/ 0 h 299746"/>
                    <a:gd name="connsiteX2" fmla="*/ 498516 w 498516"/>
                    <a:gd name="connsiteY2" fmla="*/ 149873 h 299746"/>
                    <a:gd name="connsiteX3" fmla="*/ 249258 w 498516"/>
                    <a:gd name="connsiteY3" fmla="*/ 299746 h 299746"/>
                    <a:gd name="connsiteX4" fmla="*/ 0 w 498516"/>
                    <a:gd name="connsiteY4" fmla="*/ 149873 h 299746"/>
                    <a:gd name="connsiteX0" fmla="*/ 0 w 498516"/>
                    <a:gd name="connsiteY0" fmla="*/ 152144 h 302017"/>
                    <a:gd name="connsiteX1" fmla="*/ 249258 w 498516"/>
                    <a:gd name="connsiteY1" fmla="*/ 2271 h 302017"/>
                    <a:gd name="connsiteX2" fmla="*/ 498516 w 498516"/>
                    <a:gd name="connsiteY2" fmla="*/ 152144 h 302017"/>
                    <a:gd name="connsiteX3" fmla="*/ 249258 w 498516"/>
                    <a:gd name="connsiteY3" fmla="*/ 302017 h 302017"/>
                    <a:gd name="connsiteX4" fmla="*/ 0 w 498516"/>
                    <a:gd name="connsiteY4" fmla="*/ 152144 h 302017"/>
                    <a:gd name="connsiteX0" fmla="*/ 0 w 498516"/>
                    <a:gd name="connsiteY0" fmla="*/ 151554 h 301427"/>
                    <a:gd name="connsiteX1" fmla="*/ 249258 w 498516"/>
                    <a:gd name="connsiteY1" fmla="*/ 1681 h 301427"/>
                    <a:gd name="connsiteX2" fmla="*/ 498516 w 498516"/>
                    <a:gd name="connsiteY2" fmla="*/ 151554 h 301427"/>
                    <a:gd name="connsiteX3" fmla="*/ 249258 w 498516"/>
                    <a:gd name="connsiteY3" fmla="*/ 301427 h 301427"/>
                    <a:gd name="connsiteX4" fmla="*/ 0 w 498516"/>
                    <a:gd name="connsiteY4" fmla="*/ 151554 h 301427"/>
                    <a:gd name="connsiteX0" fmla="*/ 0 w 498516"/>
                    <a:gd name="connsiteY0" fmla="*/ 150223 h 300096"/>
                    <a:gd name="connsiteX1" fmla="*/ 249258 w 498516"/>
                    <a:gd name="connsiteY1" fmla="*/ 350 h 300096"/>
                    <a:gd name="connsiteX2" fmla="*/ 498516 w 498516"/>
                    <a:gd name="connsiteY2" fmla="*/ 150223 h 300096"/>
                    <a:gd name="connsiteX3" fmla="*/ 249258 w 498516"/>
                    <a:gd name="connsiteY3" fmla="*/ 300096 h 300096"/>
                    <a:gd name="connsiteX4" fmla="*/ 0 w 498516"/>
                    <a:gd name="connsiteY4" fmla="*/ 150223 h 30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8516" h="300096">
                      <a:moveTo>
                        <a:pt x="0" y="150223"/>
                      </a:moveTo>
                      <a:cubicBezTo>
                        <a:pt x="0" y="67450"/>
                        <a:pt x="199510" y="-5690"/>
                        <a:pt x="249258" y="350"/>
                      </a:cubicBezTo>
                      <a:cubicBezTo>
                        <a:pt x="299006" y="6390"/>
                        <a:pt x="498516" y="67450"/>
                        <a:pt x="498516" y="150223"/>
                      </a:cubicBezTo>
                      <a:cubicBezTo>
                        <a:pt x="498516" y="232996"/>
                        <a:pt x="386919" y="300096"/>
                        <a:pt x="249258" y="300096"/>
                      </a:cubicBezTo>
                      <a:cubicBezTo>
                        <a:pt x="111597" y="300096"/>
                        <a:pt x="0" y="232996"/>
                        <a:pt x="0" y="150223"/>
                      </a:cubicBezTo>
                      <a:close/>
                    </a:path>
                  </a:pathLst>
                </a:custGeom>
                <a:solidFill>
                  <a:srgbClr val="976F57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8" name="Google Shape;1342;p26">
                  <a:extLst>
                    <a:ext uri="{FF2B5EF4-FFF2-40B4-BE49-F238E27FC236}">
                      <a16:creationId xmlns:a16="http://schemas.microsoft.com/office/drawing/2014/main" id="{9FB867E7-BBAE-3A07-7C39-792CEA8D971D}"/>
                    </a:ext>
                  </a:extLst>
                </p:cNvPr>
                <p:cNvSpPr/>
                <p:nvPr/>
              </p:nvSpPr>
              <p:spPr>
                <a:xfrm rot="587230" flipH="1">
                  <a:off x="1124661" y="3808331"/>
                  <a:ext cx="432383" cy="307765"/>
                </a:xfrm>
                <a:custGeom>
                  <a:avLst/>
                  <a:gdLst>
                    <a:gd name="connsiteX0" fmla="*/ 0 w 498516"/>
                    <a:gd name="connsiteY0" fmla="*/ 149873 h 299746"/>
                    <a:gd name="connsiteX1" fmla="*/ 249258 w 498516"/>
                    <a:gd name="connsiteY1" fmla="*/ 0 h 299746"/>
                    <a:gd name="connsiteX2" fmla="*/ 498516 w 498516"/>
                    <a:gd name="connsiteY2" fmla="*/ 149873 h 299746"/>
                    <a:gd name="connsiteX3" fmla="*/ 249258 w 498516"/>
                    <a:gd name="connsiteY3" fmla="*/ 299746 h 299746"/>
                    <a:gd name="connsiteX4" fmla="*/ 0 w 498516"/>
                    <a:gd name="connsiteY4" fmla="*/ 149873 h 299746"/>
                    <a:gd name="connsiteX0" fmla="*/ 0 w 498516"/>
                    <a:gd name="connsiteY0" fmla="*/ 152144 h 302017"/>
                    <a:gd name="connsiteX1" fmla="*/ 249258 w 498516"/>
                    <a:gd name="connsiteY1" fmla="*/ 2271 h 302017"/>
                    <a:gd name="connsiteX2" fmla="*/ 498516 w 498516"/>
                    <a:gd name="connsiteY2" fmla="*/ 152144 h 302017"/>
                    <a:gd name="connsiteX3" fmla="*/ 249258 w 498516"/>
                    <a:gd name="connsiteY3" fmla="*/ 302017 h 302017"/>
                    <a:gd name="connsiteX4" fmla="*/ 0 w 498516"/>
                    <a:gd name="connsiteY4" fmla="*/ 152144 h 302017"/>
                    <a:gd name="connsiteX0" fmla="*/ 0 w 498516"/>
                    <a:gd name="connsiteY0" fmla="*/ 151554 h 301427"/>
                    <a:gd name="connsiteX1" fmla="*/ 249258 w 498516"/>
                    <a:gd name="connsiteY1" fmla="*/ 1681 h 301427"/>
                    <a:gd name="connsiteX2" fmla="*/ 498516 w 498516"/>
                    <a:gd name="connsiteY2" fmla="*/ 151554 h 301427"/>
                    <a:gd name="connsiteX3" fmla="*/ 249258 w 498516"/>
                    <a:gd name="connsiteY3" fmla="*/ 301427 h 301427"/>
                    <a:gd name="connsiteX4" fmla="*/ 0 w 498516"/>
                    <a:gd name="connsiteY4" fmla="*/ 151554 h 301427"/>
                    <a:gd name="connsiteX0" fmla="*/ 8744 w 516004"/>
                    <a:gd name="connsiteY0" fmla="*/ 151554 h 306337"/>
                    <a:gd name="connsiteX1" fmla="*/ 258002 w 516004"/>
                    <a:gd name="connsiteY1" fmla="*/ 1681 h 306337"/>
                    <a:gd name="connsiteX2" fmla="*/ 507260 w 516004"/>
                    <a:gd name="connsiteY2" fmla="*/ 151554 h 306337"/>
                    <a:gd name="connsiteX3" fmla="*/ 258002 w 516004"/>
                    <a:gd name="connsiteY3" fmla="*/ 301427 h 306337"/>
                    <a:gd name="connsiteX4" fmla="*/ 8744 w 516004"/>
                    <a:gd name="connsiteY4" fmla="*/ 151554 h 306337"/>
                    <a:gd name="connsiteX0" fmla="*/ 13291 w 517571"/>
                    <a:gd name="connsiteY0" fmla="*/ 151094 h 284059"/>
                    <a:gd name="connsiteX1" fmla="*/ 262549 w 517571"/>
                    <a:gd name="connsiteY1" fmla="*/ 1221 h 284059"/>
                    <a:gd name="connsiteX2" fmla="*/ 511807 w 517571"/>
                    <a:gd name="connsiteY2" fmla="*/ 151094 h 284059"/>
                    <a:gd name="connsiteX3" fmla="*/ 249559 w 517571"/>
                    <a:gd name="connsiteY3" fmla="*/ 278017 h 284059"/>
                    <a:gd name="connsiteX4" fmla="*/ 13291 w 517571"/>
                    <a:gd name="connsiteY4" fmla="*/ 151094 h 284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7571" h="284059">
                      <a:moveTo>
                        <a:pt x="13291" y="151094"/>
                      </a:moveTo>
                      <a:cubicBezTo>
                        <a:pt x="15456" y="104962"/>
                        <a:pt x="241643" y="-13261"/>
                        <a:pt x="262549" y="1221"/>
                      </a:cubicBezTo>
                      <a:cubicBezTo>
                        <a:pt x="283455" y="15703"/>
                        <a:pt x="511807" y="68321"/>
                        <a:pt x="511807" y="151094"/>
                      </a:cubicBezTo>
                      <a:cubicBezTo>
                        <a:pt x="511807" y="233867"/>
                        <a:pt x="579689" y="305711"/>
                        <a:pt x="249559" y="278017"/>
                      </a:cubicBezTo>
                      <a:cubicBezTo>
                        <a:pt x="-80571" y="250323"/>
                        <a:pt x="11126" y="197226"/>
                        <a:pt x="13291" y="151094"/>
                      </a:cubicBezTo>
                      <a:close/>
                    </a:path>
                  </a:pathLst>
                </a:custGeom>
                <a:solidFill>
                  <a:srgbClr val="CDBAB3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9" name="Google Shape;1343;p26">
                  <a:extLst>
                    <a:ext uri="{FF2B5EF4-FFF2-40B4-BE49-F238E27FC236}">
                      <a16:creationId xmlns:a16="http://schemas.microsoft.com/office/drawing/2014/main" id="{F5506453-A93A-CFF5-5545-D98C28A7FE01}"/>
                    </a:ext>
                  </a:extLst>
                </p:cNvPr>
                <p:cNvSpPr/>
                <p:nvPr/>
              </p:nvSpPr>
              <p:spPr>
                <a:xfrm rot="587230" flipH="1">
                  <a:off x="1343941" y="3796819"/>
                  <a:ext cx="34235" cy="74263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0" name="フリーフォーム 399">
                  <a:extLst>
                    <a:ext uri="{FF2B5EF4-FFF2-40B4-BE49-F238E27FC236}">
                      <a16:creationId xmlns:a16="http://schemas.microsoft.com/office/drawing/2014/main" id="{AB677163-782A-0DFE-D03D-7601328644BF}"/>
                    </a:ext>
                  </a:extLst>
                </p:cNvPr>
                <p:cNvSpPr/>
                <p:nvPr/>
              </p:nvSpPr>
              <p:spPr>
                <a:xfrm rot="8468404" flipH="1">
                  <a:off x="1442603" y="3862621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61" name="フリーフォーム 400">
                  <a:extLst>
                    <a:ext uri="{FF2B5EF4-FFF2-40B4-BE49-F238E27FC236}">
                      <a16:creationId xmlns:a16="http://schemas.microsoft.com/office/drawing/2014/main" id="{2EE4B019-440A-58B7-D271-EABA0F1F8C6E}"/>
                    </a:ext>
                  </a:extLst>
                </p:cNvPr>
                <p:cNvSpPr/>
                <p:nvPr/>
              </p:nvSpPr>
              <p:spPr>
                <a:xfrm rot="8468404" flipH="1">
                  <a:off x="1441307" y="3976378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2662" name="グループ化 2661">
                  <a:extLst>
                    <a:ext uri="{FF2B5EF4-FFF2-40B4-BE49-F238E27FC236}">
                      <a16:creationId xmlns:a16="http://schemas.microsoft.com/office/drawing/2014/main" id="{E6E0E7EA-EC3E-FCAC-7AC9-7D2BE0552E2F}"/>
                    </a:ext>
                  </a:extLst>
                </p:cNvPr>
                <p:cNvGrpSpPr/>
                <p:nvPr/>
              </p:nvGrpSpPr>
              <p:grpSpPr>
                <a:xfrm rot="1164924">
                  <a:off x="1364300" y="3895164"/>
                  <a:ext cx="44308" cy="188094"/>
                  <a:chOff x="1357734" y="3985057"/>
                  <a:chExt cx="44308" cy="188094"/>
                </a:xfrm>
              </p:grpSpPr>
              <p:sp>
                <p:nvSpPr>
                  <p:cNvPr id="2672" name="フリーフォーム 411">
                    <a:extLst>
                      <a:ext uri="{FF2B5EF4-FFF2-40B4-BE49-F238E27FC236}">
                        <a16:creationId xmlns:a16="http://schemas.microsoft.com/office/drawing/2014/main" id="{88B3E6B8-5D3D-451A-6F6A-9501DDEA50CE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84228" y="4092686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73" name="フリーフォーム 412">
                    <a:extLst>
                      <a:ext uri="{FF2B5EF4-FFF2-40B4-BE49-F238E27FC236}">
                        <a16:creationId xmlns:a16="http://schemas.microsoft.com/office/drawing/2014/main" id="{56546D93-2351-8798-B416-FD1645450092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663" name="グループ化 2662">
                  <a:extLst>
                    <a:ext uri="{FF2B5EF4-FFF2-40B4-BE49-F238E27FC236}">
                      <a16:creationId xmlns:a16="http://schemas.microsoft.com/office/drawing/2014/main" id="{318747E7-6A1C-9413-4D5E-F40746DE160A}"/>
                    </a:ext>
                  </a:extLst>
                </p:cNvPr>
                <p:cNvGrpSpPr/>
                <p:nvPr/>
              </p:nvGrpSpPr>
              <p:grpSpPr>
                <a:xfrm rot="1810112">
                  <a:off x="1220403" y="3857861"/>
                  <a:ext cx="128400" cy="229996"/>
                  <a:chOff x="1206951" y="3951265"/>
                  <a:chExt cx="128400" cy="229996"/>
                </a:xfrm>
              </p:grpSpPr>
              <p:grpSp>
                <p:nvGrpSpPr>
                  <p:cNvPr id="2666" name="グループ化 2665">
                    <a:extLst>
                      <a:ext uri="{FF2B5EF4-FFF2-40B4-BE49-F238E27FC236}">
                        <a16:creationId xmlns:a16="http://schemas.microsoft.com/office/drawing/2014/main" id="{EAB8701D-53C7-C54B-D087-6E059D8418C9}"/>
                      </a:ext>
                    </a:extLst>
                  </p:cNvPr>
                  <p:cNvGrpSpPr/>
                  <p:nvPr/>
                </p:nvGrpSpPr>
                <p:grpSpPr>
                  <a:xfrm rot="1164924">
                    <a:off x="1276314" y="3951265"/>
                    <a:ext cx="59037" cy="209231"/>
                    <a:chOff x="1339172" y="3946511"/>
                    <a:chExt cx="59037" cy="209231"/>
                  </a:xfrm>
                </p:grpSpPr>
                <p:sp>
                  <p:nvSpPr>
                    <p:cNvPr id="2670" name="フリーフォーム 409">
                      <a:extLst>
                        <a:ext uri="{FF2B5EF4-FFF2-40B4-BE49-F238E27FC236}">
                          <a16:creationId xmlns:a16="http://schemas.microsoft.com/office/drawing/2014/main" id="{2951A3A7-021F-2860-2FBF-97DECC21B602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380395" y="4075277"/>
                      <a:ext cx="17814" cy="80465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2671" name="フリーフォーム 410">
                      <a:extLst>
                        <a:ext uri="{FF2B5EF4-FFF2-40B4-BE49-F238E27FC236}">
                          <a16:creationId xmlns:a16="http://schemas.microsoft.com/office/drawing/2014/main" id="{AA43DB4B-F005-E024-B1D5-0CA951A11767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339172" y="3946511"/>
                      <a:ext cx="18145" cy="138861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2667" name="グループ化 2666">
                    <a:extLst>
                      <a:ext uri="{FF2B5EF4-FFF2-40B4-BE49-F238E27FC236}">
                        <a16:creationId xmlns:a16="http://schemas.microsoft.com/office/drawing/2014/main" id="{65A135AA-5DFE-A096-1E1A-7484EAC2EE18}"/>
                      </a:ext>
                    </a:extLst>
                  </p:cNvPr>
                  <p:cNvGrpSpPr/>
                  <p:nvPr/>
                </p:nvGrpSpPr>
                <p:grpSpPr>
                  <a:xfrm rot="1752928">
                    <a:off x="1206951" y="3961288"/>
                    <a:ext cx="66012" cy="219973"/>
                    <a:chOff x="1357734" y="3985057"/>
                    <a:chExt cx="66012" cy="219973"/>
                  </a:xfrm>
                </p:grpSpPr>
                <p:sp>
                  <p:nvSpPr>
                    <p:cNvPr id="2668" name="フリーフォーム 407">
                      <a:extLst>
                        <a:ext uri="{FF2B5EF4-FFF2-40B4-BE49-F238E27FC236}">
                          <a16:creationId xmlns:a16="http://schemas.microsoft.com/office/drawing/2014/main" id="{652CCE34-E6D5-DB28-4DE3-D899E20D443F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405932" y="4124565"/>
                      <a:ext cx="17814" cy="80465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2669" name="フリーフォーム 408">
                      <a:extLst>
                        <a:ext uri="{FF2B5EF4-FFF2-40B4-BE49-F238E27FC236}">
                          <a16:creationId xmlns:a16="http://schemas.microsoft.com/office/drawing/2014/main" id="{CC2C8737-5D1A-7B03-C673-3AA87E094EE6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357734" y="3985057"/>
                      <a:ext cx="18145" cy="138861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</p:grpSp>
            <p:sp>
              <p:nvSpPr>
                <p:cNvPr id="2664" name="フリーフォーム 403">
                  <a:extLst>
                    <a:ext uri="{FF2B5EF4-FFF2-40B4-BE49-F238E27FC236}">
                      <a16:creationId xmlns:a16="http://schemas.microsoft.com/office/drawing/2014/main" id="{AE60979B-B4AF-0B38-8BFC-AC17F374F6F7}"/>
                    </a:ext>
                  </a:extLst>
                </p:cNvPr>
                <p:cNvSpPr/>
                <p:nvPr/>
              </p:nvSpPr>
              <p:spPr>
                <a:xfrm rot="11933291" flipH="1">
                  <a:off x="1141323" y="3937324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65" name="フリーフォーム 404">
                  <a:extLst>
                    <a:ext uri="{FF2B5EF4-FFF2-40B4-BE49-F238E27FC236}">
                      <a16:creationId xmlns:a16="http://schemas.microsoft.com/office/drawing/2014/main" id="{616496CA-8D9E-E459-B93C-16A68884141F}"/>
                    </a:ext>
                  </a:extLst>
                </p:cNvPr>
                <p:cNvSpPr/>
                <p:nvPr/>
              </p:nvSpPr>
              <p:spPr>
                <a:xfrm rot="14248921" flipH="1">
                  <a:off x="1222445" y="381671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2790" name="Google Shape;890;p21">
              <a:extLst>
                <a:ext uri="{FF2B5EF4-FFF2-40B4-BE49-F238E27FC236}">
                  <a16:creationId xmlns:a16="http://schemas.microsoft.com/office/drawing/2014/main" id="{94CB3CE1-E0BA-92B2-F3D8-17A3AF6D648F}"/>
                </a:ext>
              </a:extLst>
            </p:cNvPr>
            <p:cNvGrpSpPr/>
            <p:nvPr/>
          </p:nvGrpSpPr>
          <p:grpSpPr>
            <a:xfrm>
              <a:off x="460045" y="3282720"/>
              <a:ext cx="2670737" cy="2903690"/>
              <a:chOff x="1785372" y="4621762"/>
              <a:chExt cx="961289" cy="1045137"/>
            </a:xfrm>
          </p:grpSpPr>
          <p:sp>
            <p:nvSpPr>
              <p:cNvPr id="2791" name="Google Shape;892;p21">
                <a:extLst>
                  <a:ext uri="{FF2B5EF4-FFF2-40B4-BE49-F238E27FC236}">
                    <a16:creationId xmlns:a16="http://schemas.microsoft.com/office/drawing/2014/main" id="{73281664-F688-6367-2AA2-A86C9A17F9A6}"/>
                  </a:ext>
                </a:extLst>
              </p:cNvPr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92" name="Google Shape;893;p21">
                <a:extLst>
                  <a:ext uri="{FF2B5EF4-FFF2-40B4-BE49-F238E27FC236}">
                    <a16:creationId xmlns:a16="http://schemas.microsoft.com/office/drawing/2014/main" id="{A1CD55A6-173D-8882-9580-8F87B5931C3C}"/>
                  </a:ext>
                </a:extLst>
              </p:cNvPr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93" name="Google Shape;894;p21">
                <a:extLst>
                  <a:ext uri="{FF2B5EF4-FFF2-40B4-BE49-F238E27FC236}">
                    <a16:creationId xmlns:a16="http://schemas.microsoft.com/office/drawing/2014/main" id="{E35A31B0-EE66-E796-9626-11DF1AE5B8B4}"/>
                  </a:ext>
                </a:extLst>
              </p:cNvPr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94" name="Google Shape;895;p21">
                <a:extLst>
                  <a:ext uri="{FF2B5EF4-FFF2-40B4-BE49-F238E27FC236}">
                    <a16:creationId xmlns:a16="http://schemas.microsoft.com/office/drawing/2014/main" id="{C8F31884-257E-191F-9E2D-B6659DAA9672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2795" name="Google Shape;897;p21">
                <a:extLst>
                  <a:ext uri="{FF2B5EF4-FFF2-40B4-BE49-F238E27FC236}">
                    <a16:creationId xmlns:a16="http://schemas.microsoft.com/office/drawing/2014/main" id="{43C4180D-A35D-A65D-1C4A-44DDB85F1EC5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796" name="Google Shape;898;p21">
                <a:extLst>
                  <a:ext uri="{FF2B5EF4-FFF2-40B4-BE49-F238E27FC236}">
                    <a16:creationId xmlns:a16="http://schemas.microsoft.com/office/drawing/2014/main" id="{63D78A94-FE24-26CB-E721-84A04566B752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797" name="Google Shape;899;p21">
                <a:extLst>
                  <a:ext uri="{FF2B5EF4-FFF2-40B4-BE49-F238E27FC236}">
                    <a16:creationId xmlns:a16="http://schemas.microsoft.com/office/drawing/2014/main" id="{9AF5B21E-E67C-7205-8AA0-79B770B4641B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798" name="Google Shape;900;p21">
                <a:extLst>
                  <a:ext uri="{FF2B5EF4-FFF2-40B4-BE49-F238E27FC236}">
                    <a16:creationId xmlns:a16="http://schemas.microsoft.com/office/drawing/2014/main" id="{11570C04-94D4-61C8-6482-1ECE71FB59F0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799" name="Google Shape;901;p21">
                <a:extLst>
                  <a:ext uri="{FF2B5EF4-FFF2-40B4-BE49-F238E27FC236}">
                    <a16:creationId xmlns:a16="http://schemas.microsoft.com/office/drawing/2014/main" id="{72E7024C-8377-06FF-D482-13C599EF753E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800" name="Google Shape;902;p21">
                <a:extLst>
                  <a:ext uri="{FF2B5EF4-FFF2-40B4-BE49-F238E27FC236}">
                    <a16:creationId xmlns:a16="http://schemas.microsoft.com/office/drawing/2014/main" id="{9E0FB8CA-64DF-76EE-6AFB-680B27AFA4F0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2801" name="Google Shape;903;p21">
                <a:extLst>
                  <a:ext uri="{FF2B5EF4-FFF2-40B4-BE49-F238E27FC236}">
                    <a16:creationId xmlns:a16="http://schemas.microsoft.com/office/drawing/2014/main" id="{191FA364-7BE8-A29A-FA5B-CD3D9F0D044D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2" name="Google Shape;904;p21">
                <a:extLst>
                  <a:ext uri="{FF2B5EF4-FFF2-40B4-BE49-F238E27FC236}">
                    <a16:creationId xmlns:a16="http://schemas.microsoft.com/office/drawing/2014/main" id="{DEE87218-8943-52A1-AE48-E5C91FB90511}"/>
                  </a:ext>
                </a:extLst>
              </p:cNvPr>
              <p:cNvSpPr/>
              <p:nvPr/>
            </p:nvSpPr>
            <p:spPr>
              <a:xfrm rot="-3468885">
                <a:off x="1849111" y="5040032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3" name="Google Shape;905;p21">
                <a:extLst>
                  <a:ext uri="{FF2B5EF4-FFF2-40B4-BE49-F238E27FC236}">
                    <a16:creationId xmlns:a16="http://schemas.microsoft.com/office/drawing/2014/main" id="{223F1E03-8031-32D4-D698-A9DEEBEB347A}"/>
                  </a:ext>
                </a:extLst>
              </p:cNvPr>
              <p:cNvSpPr/>
              <p:nvPr/>
            </p:nvSpPr>
            <p:spPr>
              <a:xfrm rot="642058">
                <a:off x="1952659" y="5182245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04" name="グループ化 2803">
              <a:extLst>
                <a:ext uri="{FF2B5EF4-FFF2-40B4-BE49-F238E27FC236}">
                  <a16:creationId xmlns:a16="http://schemas.microsoft.com/office/drawing/2014/main" id="{A5338A5C-B654-1B0D-3C62-1EE7F7A3512A}"/>
                </a:ext>
              </a:extLst>
            </p:cNvPr>
            <p:cNvGrpSpPr/>
            <p:nvPr/>
          </p:nvGrpSpPr>
          <p:grpSpPr>
            <a:xfrm rot="1331213">
              <a:off x="2101354" y="2937289"/>
              <a:ext cx="1390863" cy="780280"/>
              <a:chOff x="5540248" y="4590196"/>
              <a:chExt cx="804189" cy="596351"/>
            </a:xfrm>
          </p:grpSpPr>
          <p:sp>
            <p:nvSpPr>
              <p:cNvPr id="2805" name="Google Shape;1342;p26">
                <a:extLst>
                  <a:ext uri="{FF2B5EF4-FFF2-40B4-BE49-F238E27FC236}">
                    <a16:creationId xmlns:a16="http://schemas.microsoft.com/office/drawing/2014/main" id="{CD5E2E87-8AD6-5F68-5AB2-81EEB1DBE93A}"/>
                  </a:ext>
                </a:extLst>
              </p:cNvPr>
              <p:cNvSpPr/>
              <p:nvPr/>
            </p:nvSpPr>
            <p:spPr>
              <a:xfrm rot="251722" flipH="1">
                <a:off x="5540248" y="4614135"/>
                <a:ext cx="804189" cy="57241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6" name="Google Shape;1343;p26">
                <a:extLst>
                  <a:ext uri="{FF2B5EF4-FFF2-40B4-BE49-F238E27FC236}">
                    <a16:creationId xmlns:a16="http://schemas.microsoft.com/office/drawing/2014/main" id="{D83B669F-5AD2-CF2F-AD01-530380B0E500}"/>
                  </a:ext>
                </a:extLst>
              </p:cNvPr>
              <p:cNvSpPr/>
              <p:nvPr/>
            </p:nvSpPr>
            <p:spPr>
              <a:xfrm rot="251722" flipH="1">
                <a:off x="5924662" y="4590196"/>
                <a:ext cx="63674" cy="138122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7" name="フリーフォーム 459">
                <a:extLst>
                  <a:ext uri="{FF2B5EF4-FFF2-40B4-BE49-F238E27FC236}">
                    <a16:creationId xmlns:a16="http://schemas.microsoft.com/office/drawing/2014/main" id="{8F83D655-38EA-6208-AB18-C4A80BF60802}"/>
                  </a:ext>
                </a:extLst>
              </p:cNvPr>
              <p:cNvSpPr/>
              <p:nvPr/>
            </p:nvSpPr>
            <p:spPr>
              <a:xfrm rot="8132896" flipH="1">
                <a:off x="6125140" y="4695291"/>
                <a:ext cx="33748" cy="25826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8" name="フリーフォーム 460">
                <a:extLst>
                  <a:ext uri="{FF2B5EF4-FFF2-40B4-BE49-F238E27FC236}">
                    <a16:creationId xmlns:a16="http://schemas.microsoft.com/office/drawing/2014/main" id="{835E5CBB-8EF7-93B1-F571-32971C305CF7}"/>
                  </a:ext>
                </a:extLst>
              </p:cNvPr>
              <p:cNvSpPr/>
              <p:nvPr/>
            </p:nvSpPr>
            <p:spPr>
              <a:xfrm rot="8132896" flipH="1">
                <a:off x="6138068" y="4906384"/>
                <a:ext cx="33133" cy="14965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809" name="グループ化 2808">
                <a:extLst>
                  <a:ext uri="{FF2B5EF4-FFF2-40B4-BE49-F238E27FC236}">
                    <a16:creationId xmlns:a16="http://schemas.microsoft.com/office/drawing/2014/main" id="{7A3BD41E-E2BF-4DCE-157E-51584F74A9BE}"/>
                  </a:ext>
                </a:extLst>
              </p:cNvPr>
              <p:cNvGrpSpPr/>
              <p:nvPr/>
            </p:nvGrpSpPr>
            <p:grpSpPr>
              <a:xfrm rot="829416">
                <a:off x="5990441" y="4767131"/>
                <a:ext cx="82408" cy="349836"/>
                <a:chOff x="1357734" y="3985057"/>
                <a:chExt cx="44308" cy="188094"/>
              </a:xfrm>
            </p:grpSpPr>
            <p:sp>
              <p:nvSpPr>
                <p:cNvPr id="2819" name="フリーフォーム 471">
                  <a:extLst>
                    <a:ext uri="{FF2B5EF4-FFF2-40B4-BE49-F238E27FC236}">
                      <a16:creationId xmlns:a16="http://schemas.microsoft.com/office/drawing/2014/main" id="{C80A915A-889F-1717-B823-DC9384C7F38D}"/>
                    </a:ext>
                  </a:extLst>
                </p:cNvPr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20" name="フリーフォーム 472">
                  <a:extLst>
                    <a:ext uri="{FF2B5EF4-FFF2-40B4-BE49-F238E27FC236}">
                      <a16:creationId xmlns:a16="http://schemas.microsoft.com/office/drawing/2014/main" id="{84D682D4-561D-4619-D2FF-6FDF6A916FA0}"/>
                    </a:ext>
                  </a:extLst>
                </p:cNvPr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810" name="グループ化 2809">
                <a:extLst>
                  <a:ext uri="{FF2B5EF4-FFF2-40B4-BE49-F238E27FC236}">
                    <a16:creationId xmlns:a16="http://schemas.microsoft.com/office/drawing/2014/main" id="{BED176CC-7331-7FD0-561E-3BA0E3C4347F}"/>
                  </a:ext>
                </a:extLst>
              </p:cNvPr>
              <p:cNvGrpSpPr/>
              <p:nvPr/>
            </p:nvGrpSpPr>
            <p:grpSpPr>
              <a:xfrm rot="1474604">
                <a:off x="5720745" y="4716355"/>
                <a:ext cx="238811" cy="427769"/>
                <a:chOff x="1206951" y="3951265"/>
                <a:chExt cx="128400" cy="229996"/>
              </a:xfrm>
            </p:grpSpPr>
            <p:grpSp>
              <p:nvGrpSpPr>
                <p:cNvPr id="2813" name="グループ化 2812">
                  <a:extLst>
                    <a:ext uri="{FF2B5EF4-FFF2-40B4-BE49-F238E27FC236}">
                      <a16:creationId xmlns:a16="http://schemas.microsoft.com/office/drawing/2014/main" id="{CD142756-18DC-3543-5298-CCA1388F6C64}"/>
                    </a:ext>
                  </a:extLst>
                </p:cNvPr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2817" name="フリーフォーム 469">
                    <a:extLst>
                      <a:ext uri="{FF2B5EF4-FFF2-40B4-BE49-F238E27FC236}">
                        <a16:creationId xmlns:a16="http://schemas.microsoft.com/office/drawing/2014/main" id="{31719192-2897-BA98-1743-CF21ABF5BCEB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18" name="フリーフォーム 470">
                    <a:extLst>
                      <a:ext uri="{FF2B5EF4-FFF2-40B4-BE49-F238E27FC236}">
                        <a16:creationId xmlns:a16="http://schemas.microsoft.com/office/drawing/2014/main" id="{E4E77F94-0645-DC37-803E-81593B2DE41B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814" name="グループ化 2813">
                  <a:extLst>
                    <a:ext uri="{FF2B5EF4-FFF2-40B4-BE49-F238E27FC236}">
                      <a16:creationId xmlns:a16="http://schemas.microsoft.com/office/drawing/2014/main" id="{1E2ADFE7-6BFF-D17E-4251-7C1B8BED26D3}"/>
                    </a:ext>
                  </a:extLst>
                </p:cNvPr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2815" name="フリーフォーム 467">
                    <a:extLst>
                      <a:ext uri="{FF2B5EF4-FFF2-40B4-BE49-F238E27FC236}">
                        <a16:creationId xmlns:a16="http://schemas.microsoft.com/office/drawing/2014/main" id="{5D5E8EC4-038B-858F-8EF6-FBB8EBB478C9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16" name="フリーフォーム 468">
                    <a:extLst>
                      <a:ext uri="{FF2B5EF4-FFF2-40B4-BE49-F238E27FC236}">
                        <a16:creationId xmlns:a16="http://schemas.microsoft.com/office/drawing/2014/main" id="{5A410A8C-B575-8466-D64D-9E2252A8A141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2811" name="フリーフォーム 463">
                <a:extLst>
                  <a:ext uri="{FF2B5EF4-FFF2-40B4-BE49-F238E27FC236}">
                    <a16:creationId xmlns:a16="http://schemas.microsoft.com/office/drawing/2014/main" id="{4FCDC8A3-C5E0-2BA0-8F76-3A1525ABE737}"/>
                  </a:ext>
                </a:extLst>
              </p:cNvPr>
              <p:cNvSpPr/>
              <p:nvPr/>
            </p:nvSpPr>
            <p:spPr>
              <a:xfrm rot="11597783" flipH="1">
                <a:off x="5575705" y="4888459"/>
                <a:ext cx="33133" cy="14965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2" name="フリーフォーム 464">
                <a:extLst>
                  <a:ext uri="{FF2B5EF4-FFF2-40B4-BE49-F238E27FC236}">
                    <a16:creationId xmlns:a16="http://schemas.microsoft.com/office/drawing/2014/main" id="{9FA4C33A-A1F7-56C8-FF09-C52E7569AF99}"/>
                  </a:ext>
                </a:extLst>
              </p:cNvPr>
              <p:cNvSpPr/>
              <p:nvPr/>
            </p:nvSpPr>
            <p:spPr>
              <a:xfrm rot="13913413" flipH="1">
                <a:off x="5709299" y="4650219"/>
                <a:ext cx="33748" cy="25826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821" name="グループ化 2820">
              <a:extLst>
                <a:ext uri="{FF2B5EF4-FFF2-40B4-BE49-F238E27FC236}">
                  <a16:creationId xmlns:a16="http://schemas.microsoft.com/office/drawing/2014/main" id="{5FD045CD-790A-7F56-5171-5D069B1E9D9F}"/>
                </a:ext>
              </a:extLst>
            </p:cNvPr>
            <p:cNvGrpSpPr/>
            <p:nvPr/>
          </p:nvGrpSpPr>
          <p:grpSpPr>
            <a:xfrm rot="20048243">
              <a:off x="741930" y="4590673"/>
              <a:ext cx="575391" cy="928595"/>
              <a:chOff x="3549115" y="4654382"/>
              <a:chExt cx="721866" cy="1164984"/>
            </a:xfrm>
          </p:grpSpPr>
          <p:grpSp>
            <p:nvGrpSpPr>
              <p:cNvPr id="2822" name="グループ化 2821">
                <a:extLst>
                  <a:ext uri="{FF2B5EF4-FFF2-40B4-BE49-F238E27FC236}">
                    <a16:creationId xmlns:a16="http://schemas.microsoft.com/office/drawing/2014/main" id="{DBFDD36C-027E-CFA6-C599-FE99D728FA12}"/>
                  </a:ext>
                </a:extLst>
              </p:cNvPr>
              <p:cNvGrpSpPr/>
              <p:nvPr/>
            </p:nvGrpSpPr>
            <p:grpSpPr>
              <a:xfrm rot="11200430">
                <a:off x="3869387" y="5324212"/>
                <a:ext cx="177582" cy="291476"/>
                <a:chOff x="1084588" y="3796819"/>
                <a:chExt cx="472456" cy="775468"/>
              </a:xfrm>
            </p:grpSpPr>
            <p:sp>
              <p:nvSpPr>
                <p:cNvPr id="2877" name="Google Shape;1342;p26">
                  <a:extLst>
                    <a:ext uri="{FF2B5EF4-FFF2-40B4-BE49-F238E27FC236}">
                      <a16:creationId xmlns:a16="http://schemas.microsoft.com/office/drawing/2014/main" id="{E3503180-4CC3-4BB1-EEA7-E7DA32EC22B1}"/>
                    </a:ext>
                  </a:extLst>
                </p:cNvPr>
                <p:cNvSpPr/>
                <p:nvPr/>
              </p:nvSpPr>
              <p:spPr>
                <a:xfrm rot="312929" flipH="1">
                  <a:off x="1084588" y="3865295"/>
                  <a:ext cx="431728" cy="706992"/>
                </a:xfrm>
                <a:custGeom>
                  <a:avLst/>
                  <a:gdLst>
                    <a:gd name="connsiteX0" fmla="*/ 0 w 498516"/>
                    <a:gd name="connsiteY0" fmla="*/ 149873 h 299746"/>
                    <a:gd name="connsiteX1" fmla="*/ 249258 w 498516"/>
                    <a:gd name="connsiteY1" fmla="*/ 0 h 299746"/>
                    <a:gd name="connsiteX2" fmla="*/ 498516 w 498516"/>
                    <a:gd name="connsiteY2" fmla="*/ 149873 h 299746"/>
                    <a:gd name="connsiteX3" fmla="*/ 249258 w 498516"/>
                    <a:gd name="connsiteY3" fmla="*/ 299746 h 299746"/>
                    <a:gd name="connsiteX4" fmla="*/ 0 w 498516"/>
                    <a:gd name="connsiteY4" fmla="*/ 149873 h 299746"/>
                    <a:gd name="connsiteX0" fmla="*/ 0 w 498516"/>
                    <a:gd name="connsiteY0" fmla="*/ 152144 h 302017"/>
                    <a:gd name="connsiteX1" fmla="*/ 249258 w 498516"/>
                    <a:gd name="connsiteY1" fmla="*/ 2271 h 302017"/>
                    <a:gd name="connsiteX2" fmla="*/ 498516 w 498516"/>
                    <a:gd name="connsiteY2" fmla="*/ 152144 h 302017"/>
                    <a:gd name="connsiteX3" fmla="*/ 249258 w 498516"/>
                    <a:gd name="connsiteY3" fmla="*/ 302017 h 302017"/>
                    <a:gd name="connsiteX4" fmla="*/ 0 w 498516"/>
                    <a:gd name="connsiteY4" fmla="*/ 152144 h 302017"/>
                    <a:gd name="connsiteX0" fmla="*/ 0 w 498516"/>
                    <a:gd name="connsiteY0" fmla="*/ 151554 h 301427"/>
                    <a:gd name="connsiteX1" fmla="*/ 249258 w 498516"/>
                    <a:gd name="connsiteY1" fmla="*/ 1681 h 301427"/>
                    <a:gd name="connsiteX2" fmla="*/ 498516 w 498516"/>
                    <a:gd name="connsiteY2" fmla="*/ 151554 h 301427"/>
                    <a:gd name="connsiteX3" fmla="*/ 249258 w 498516"/>
                    <a:gd name="connsiteY3" fmla="*/ 301427 h 301427"/>
                    <a:gd name="connsiteX4" fmla="*/ 0 w 498516"/>
                    <a:gd name="connsiteY4" fmla="*/ 151554 h 301427"/>
                    <a:gd name="connsiteX0" fmla="*/ 0 w 498516"/>
                    <a:gd name="connsiteY0" fmla="*/ 150223 h 300096"/>
                    <a:gd name="connsiteX1" fmla="*/ 249258 w 498516"/>
                    <a:gd name="connsiteY1" fmla="*/ 350 h 300096"/>
                    <a:gd name="connsiteX2" fmla="*/ 498516 w 498516"/>
                    <a:gd name="connsiteY2" fmla="*/ 150223 h 300096"/>
                    <a:gd name="connsiteX3" fmla="*/ 249258 w 498516"/>
                    <a:gd name="connsiteY3" fmla="*/ 300096 h 300096"/>
                    <a:gd name="connsiteX4" fmla="*/ 0 w 498516"/>
                    <a:gd name="connsiteY4" fmla="*/ 150223 h 30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8516" h="300096">
                      <a:moveTo>
                        <a:pt x="0" y="150223"/>
                      </a:moveTo>
                      <a:cubicBezTo>
                        <a:pt x="0" y="67450"/>
                        <a:pt x="199510" y="-5690"/>
                        <a:pt x="249258" y="350"/>
                      </a:cubicBezTo>
                      <a:cubicBezTo>
                        <a:pt x="299006" y="6390"/>
                        <a:pt x="498516" y="67450"/>
                        <a:pt x="498516" y="150223"/>
                      </a:cubicBezTo>
                      <a:cubicBezTo>
                        <a:pt x="498516" y="232996"/>
                        <a:pt x="386919" y="300096"/>
                        <a:pt x="249258" y="300096"/>
                      </a:cubicBezTo>
                      <a:cubicBezTo>
                        <a:pt x="111597" y="300096"/>
                        <a:pt x="0" y="232996"/>
                        <a:pt x="0" y="150223"/>
                      </a:cubicBezTo>
                      <a:close/>
                    </a:path>
                  </a:pathLst>
                </a:custGeom>
                <a:solidFill>
                  <a:srgbClr val="976F57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8" name="Google Shape;1342;p26">
                  <a:extLst>
                    <a:ext uri="{FF2B5EF4-FFF2-40B4-BE49-F238E27FC236}">
                      <a16:creationId xmlns:a16="http://schemas.microsoft.com/office/drawing/2014/main" id="{38213461-729B-EB10-6978-A36B69DF0675}"/>
                    </a:ext>
                  </a:extLst>
                </p:cNvPr>
                <p:cNvSpPr/>
                <p:nvPr/>
              </p:nvSpPr>
              <p:spPr>
                <a:xfrm rot="587230" flipH="1">
                  <a:off x="1124661" y="3808331"/>
                  <a:ext cx="432383" cy="307765"/>
                </a:xfrm>
                <a:custGeom>
                  <a:avLst/>
                  <a:gdLst>
                    <a:gd name="connsiteX0" fmla="*/ 0 w 498516"/>
                    <a:gd name="connsiteY0" fmla="*/ 149873 h 299746"/>
                    <a:gd name="connsiteX1" fmla="*/ 249258 w 498516"/>
                    <a:gd name="connsiteY1" fmla="*/ 0 h 299746"/>
                    <a:gd name="connsiteX2" fmla="*/ 498516 w 498516"/>
                    <a:gd name="connsiteY2" fmla="*/ 149873 h 299746"/>
                    <a:gd name="connsiteX3" fmla="*/ 249258 w 498516"/>
                    <a:gd name="connsiteY3" fmla="*/ 299746 h 299746"/>
                    <a:gd name="connsiteX4" fmla="*/ 0 w 498516"/>
                    <a:gd name="connsiteY4" fmla="*/ 149873 h 299746"/>
                    <a:gd name="connsiteX0" fmla="*/ 0 w 498516"/>
                    <a:gd name="connsiteY0" fmla="*/ 152144 h 302017"/>
                    <a:gd name="connsiteX1" fmla="*/ 249258 w 498516"/>
                    <a:gd name="connsiteY1" fmla="*/ 2271 h 302017"/>
                    <a:gd name="connsiteX2" fmla="*/ 498516 w 498516"/>
                    <a:gd name="connsiteY2" fmla="*/ 152144 h 302017"/>
                    <a:gd name="connsiteX3" fmla="*/ 249258 w 498516"/>
                    <a:gd name="connsiteY3" fmla="*/ 302017 h 302017"/>
                    <a:gd name="connsiteX4" fmla="*/ 0 w 498516"/>
                    <a:gd name="connsiteY4" fmla="*/ 152144 h 302017"/>
                    <a:gd name="connsiteX0" fmla="*/ 0 w 498516"/>
                    <a:gd name="connsiteY0" fmla="*/ 151554 h 301427"/>
                    <a:gd name="connsiteX1" fmla="*/ 249258 w 498516"/>
                    <a:gd name="connsiteY1" fmla="*/ 1681 h 301427"/>
                    <a:gd name="connsiteX2" fmla="*/ 498516 w 498516"/>
                    <a:gd name="connsiteY2" fmla="*/ 151554 h 301427"/>
                    <a:gd name="connsiteX3" fmla="*/ 249258 w 498516"/>
                    <a:gd name="connsiteY3" fmla="*/ 301427 h 301427"/>
                    <a:gd name="connsiteX4" fmla="*/ 0 w 498516"/>
                    <a:gd name="connsiteY4" fmla="*/ 151554 h 301427"/>
                    <a:gd name="connsiteX0" fmla="*/ 8744 w 516004"/>
                    <a:gd name="connsiteY0" fmla="*/ 151554 h 306337"/>
                    <a:gd name="connsiteX1" fmla="*/ 258002 w 516004"/>
                    <a:gd name="connsiteY1" fmla="*/ 1681 h 306337"/>
                    <a:gd name="connsiteX2" fmla="*/ 507260 w 516004"/>
                    <a:gd name="connsiteY2" fmla="*/ 151554 h 306337"/>
                    <a:gd name="connsiteX3" fmla="*/ 258002 w 516004"/>
                    <a:gd name="connsiteY3" fmla="*/ 301427 h 306337"/>
                    <a:gd name="connsiteX4" fmla="*/ 8744 w 516004"/>
                    <a:gd name="connsiteY4" fmla="*/ 151554 h 306337"/>
                    <a:gd name="connsiteX0" fmla="*/ 13291 w 517571"/>
                    <a:gd name="connsiteY0" fmla="*/ 151094 h 284059"/>
                    <a:gd name="connsiteX1" fmla="*/ 262549 w 517571"/>
                    <a:gd name="connsiteY1" fmla="*/ 1221 h 284059"/>
                    <a:gd name="connsiteX2" fmla="*/ 511807 w 517571"/>
                    <a:gd name="connsiteY2" fmla="*/ 151094 h 284059"/>
                    <a:gd name="connsiteX3" fmla="*/ 249559 w 517571"/>
                    <a:gd name="connsiteY3" fmla="*/ 278017 h 284059"/>
                    <a:gd name="connsiteX4" fmla="*/ 13291 w 517571"/>
                    <a:gd name="connsiteY4" fmla="*/ 151094 h 284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7571" h="284059">
                      <a:moveTo>
                        <a:pt x="13291" y="151094"/>
                      </a:moveTo>
                      <a:cubicBezTo>
                        <a:pt x="15456" y="104962"/>
                        <a:pt x="241643" y="-13261"/>
                        <a:pt x="262549" y="1221"/>
                      </a:cubicBezTo>
                      <a:cubicBezTo>
                        <a:pt x="283455" y="15703"/>
                        <a:pt x="511807" y="68321"/>
                        <a:pt x="511807" y="151094"/>
                      </a:cubicBezTo>
                      <a:cubicBezTo>
                        <a:pt x="511807" y="233867"/>
                        <a:pt x="579689" y="305711"/>
                        <a:pt x="249559" y="278017"/>
                      </a:cubicBezTo>
                      <a:cubicBezTo>
                        <a:pt x="-80571" y="250323"/>
                        <a:pt x="11126" y="197226"/>
                        <a:pt x="13291" y="151094"/>
                      </a:cubicBezTo>
                      <a:close/>
                    </a:path>
                  </a:pathLst>
                </a:custGeom>
                <a:solidFill>
                  <a:srgbClr val="CDBAB3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79" name="Google Shape;1343;p26">
                  <a:extLst>
                    <a:ext uri="{FF2B5EF4-FFF2-40B4-BE49-F238E27FC236}">
                      <a16:creationId xmlns:a16="http://schemas.microsoft.com/office/drawing/2014/main" id="{483D3903-EBE1-DEC2-937E-873FB0A23601}"/>
                    </a:ext>
                  </a:extLst>
                </p:cNvPr>
                <p:cNvSpPr/>
                <p:nvPr/>
              </p:nvSpPr>
              <p:spPr>
                <a:xfrm rot="587230" flipH="1">
                  <a:off x="1343941" y="3796819"/>
                  <a:ext cx="34235" cy="74263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80" name="フリーフォーム 766">
                  <a:extLst>
                    <a:ext uri="{FF2B5EF4-FFF2-40B4-BE49-F238E27FC236}">
                      <a16:creationId xmlns:a16="http://schemas.microsoft.com/office/drawing/2014/main" id="{6AC30F85-80F9-07BE-C30E-6A273E2A891A}"/>
                    </a:ext>
                  </a:extLst>
                </p:cNvPr>
                <p:cNvSpPr/>
                <p:nvPr/>
              </p:nvSpPr>
              <p:spPr>
                <a:xfrm rot="8468404" flipH="1">
                  <a:off x="1442603" y="3862621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1" name="フリーフォーム 767">
                  <a:extLst>
                    <a:ext uri="{FF2B5EF4-FFF2-40B4-BE49-F238E27FC236}">
                      <a16:creationId xmlns:a16="http://schemas.microsoft.com/office/drawing/2014/main" id="{52C6844A-9690-20BA-ED78-735B18EE98BE}"/>
                    </a:ext>
                  </a:extLst>
                </p:cNvPr>
                <p:cNvSpPr/>
                <p:nvPr/>
              </p:nvSpPr>
              <p:spPr>
                <a:xfrm rot="8468404" flipH="1">
                  <a:off x="1441307" y="3976378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2882" name="グループ化 2881">
                  <a:extLst>
                    <a:ext uri="{FF2B5EF4-FFF2-40B4-BE49-F238E27FC236}">
                      <a16:creationId xmlns:a16="http://schemas.microsoft.com/office/drawing/2014/main" id="{FD728C96-4BD7-A476-EBA9-CA846798ADFC}"/>
                    </a:ext>
                  </a:extLst>
                </p:cNvPr>
                <p:cNvGrpSpPr/>
                <p:nvPr/>
              </p:nvGrpSpPr>
              <p:grpSpPr>
                <a:xfrm rot="1164924">
                  <a:off x="1364300" y="3895164"/>
                  <a:ext cx="44308" cy="188094"/>
                  <a:chOff x="1357734" y="3985057"/>
                  <a:chExt cx="44308" cy="188094"/>
                </a:xfrm>
              </p:grpSpPr>
              <p:sp>
                <p:nvSpPr>
                  <p:cNvPr id="2892" name="フリーフォーム 778">
                    <a:extLst>
                      <a:ext uri="{FF2B5EF4-FFF2-40B4-BE49-F238E27FC236}">
                        <a16:creationId xmlns:a16="http://schemas.microsoft.com/office/drawing/2014/main" id="{A09873DA-C395-00E2-82E0-A142581F94B5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84228" y="4092686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93" name="フリーフォーム 779">
                    <a:extLst>
                      <a:ext uri="{FF2B5EF4-FFF2-40B4-BE49-F238E27FC236}">
                        <a16:creationId xmlns:a16="http://schemas.microsoft.com/office/drawing/2014/main" id="{F9D689F3-5D95-0C39-8AE0-3011E138F357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883" name="グループ化 2882">
                  <a:extLst>
                    <a:ext uri="{FF2B5EF4-FFF2-40B4-BE49-F238E27FC236}">
                      <a16:creationId xmlns:a16="http://schemas.microsoft.com/office/drawing/2014/main" id="{7EEEF5EF-3E0C-87DB-A48D-2F2F5D460269}"/>
                    </a:ext>
                  </a:extLst>
                </p:cNvPr>
                <p:cNvGrpSpPr/>
                <p:nvPr/>
              </p:nvGrpSpPr>
              <p:grpSpPr>
                <a:xfrm rot="1810112">
                  <a:off x="1220403" y="3857861"/>
                  <a:ext cx="128400" cy="229996"/>
                  <a:chOff x="1206951" y="3951265"/>
                  <a:chExt cx="128400" cy="229996"/>
                </a:xfrm>
              </p:grpSpPr>
              <p:grpSp>
                <p:nvGrpSpPr>
                  <p:cNvPr id="2886" name="グループ化 2885">
                    <a:extLst>
                      <a:ext uri="{FF2B5EF4-FFF2-40B4-BE49-F238E27FC236}">
                        <a16:creationId xmlns:a16="http://schemas.microsoft.com/office/drawing/2014/main" id="{F3802DFC-09BB-29F1-FEF9-76DBD55D4062}"/>
                      </a:ext>
                    </a:extLst>
                  </p:cNvPr>
                  <p:cNvGrpSpPr/>
                  <p:nvPr/>
                </p:nvGrpSpPr>
                <p:grpSpPr>
                  <a:xfrm rot="1164924">
                    <a:off x="1276314" y="3951265"/>
                    <a:ext cx="59037" cy="209231"/>
                    <a:chOff x="1339172" y="3946511"/>
                    <a:chExt cx="59037" cy="209231"/>
                  </a:xfrm>
                </p:grpSpPr>
                <p:sp>
                  <p:nvSpPr>
                    <p:cNvPr id="2890" name="フリーフォーム 776">
                      <a:extLst>
                        <a:ext uri="{FF2B5EF4-FFF2-40B4-BE49-F238E27FC236}">
                          <a16:creationId xmlns:a16="http://schemas.microsoft.com/office/drawing/2014/main" id="{3458DDB7-47A7-294C-DB7B-1F131AA9A991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380395" y="4075277"/>
                      <a:ext cx="17814" cy="80465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2891" name="フリーフォーム 777">
                      <a:extLst>
                        <a:ext uri="{FF2B5EF4-FFF2-40B4-BE49-F238E27FC236}">
                          <a16:creationId xmlns:a16="http://schemas.microsoft.com/office/drawing/2014/main" id="{C3FFF4EE-6FD9-0AA3-B348-20ECDAC2B45D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339172" y="3946511"/>
                      <a:ext cx="18145" cy="138861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2887" name="グループ化 2886">
                    <a:extLst>
                      <a:ext uri="{FF2B5EF4-FFF2-40B4-BE49-F238E27FC236}">
                        <a16:creationId xmlns:a16="http://schemas.microsoft.com/office/drawing/2014/main" id="{1FFCC7AB-2FD6-3989-EC16-5A0196464A23}"/>
                      </a:ext>
                    </a:extLst>
                  </p:cNvPr>
                  <p:cNvGrpSpPr/>
                  <p:nvPr/>
                </p:nvGrpSpPr>
                <p:grpSpPr>
                  <a:xfrm rot="1752928">
                    <a:off x="1206951" y="3961288"/>
                    <a:ext cx="66012" cy="219973"/>
                    <a:chOff x="1357734" y="3985057"/>
                    <a:chExt cx="66012" cy="219973"/>
                  </a:xfrm>
                </p:grpSpPr>
                <p:sp>
                  <p:nvSpPr>
                    <p:cNvPr id="2888" name="フリーフォーム 774">
                      <a:extLst>
                        <a:ext uri="{FF2B5EF4-FFF2-40B4-BE49-F238E27FC236}">
                          <a16:creationId xmlns:a16="http://schemas.microsoft.com/office/drawing/2014/main" id="{FA0E9356-A5B4-CB26-BDE2-1E83FC96C430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405932" y="4124565"/>
                      <a:ext cx="17814" cy="80465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2889" name="フリーフォーム 775">
                      <a:extLst>
                        <a:ext uri="{FF2B5EF4-FFF2-40B4-BE49-F238E27FC236}">
                          <a16:creationId xmlns:a16="http://schemas.microsoft.com/office/drawing/2014/main" id="{DECE410E-E0F4-3040-849F-02760F751097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357734" y="3985057"/>
                      <a:ext cx="18145" cy="138861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</p:grpSp>
            <p:sp>
              <p:nvSpPr>
                <p:cNvPr id="2884" name="フリーフォーム 770">
                  <a:extLst>
                    <a:ext uri="{FF2B5EF4-FFF2-40B4-BE49-F238E27FC236}">
                      <a16:creationId xmlns:a16="http://schemas.microsoft.com/office/drawing/2014/main" id="{FC715170-824A-C077-F59E-06AFFDB88838}"/>
                    </a:ext>
                  </a:extLst>
                </p:cNvPr>
                <p:cNvSpPr/>
                <p:nvPr/>
              </p:nvSpPr>
              <p:spPr>
                <a:xfrm rot="11933291" flipH="1">
                  <a:off x="1141323" y="3937324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5" name="フリーフォーム 771">
                  <a:extLst>
                    <a:ext uri="{FF2B5EF4-FFF2-40B4-BE49-F238E27FC236}">
                      <a16:creationId xmlns:a16="http://schemas.microsoft.com/office/drawing/2014/main" id="{03F41AAF-A295-DB8C-21F9-C3791B025149}"/>
                    </a:ext>
                  </a:extLst>
                </p:cNvPr>
                <p:cNvSpPr/>
                <p:nvPr/>
              </p:nvSpPr>
              <p:spPr>
                <a:xfrm rot="14248921" flipH="1">
                  <a:off x="1222445" y="381671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823" name="グループ化 2822">
                <a:extLst>
                  <a:ext uri="{FF2B5EF4-FFF2-40B4-BE49-F238E27FC236}">
                    <a16:creationId xmlns:a16="http://schemas.microsoft.com/office/drawing/2014/main" id="{902FA6B7-776C-6042-C064-402473B6059B}"/>
                  </a:ext>
                </a:extLst>
              </p:cNvPr>
              <p:cNvGrpSpPr/>
              <p:nvPr/>
            </p:nvGrpSpPr>
            <p:grpSpPr>
              <a:xfrm rot="9544747">
                <a:off x="4046165" y="5018200"/>
                <a:ext cx="189445" cy="294739"/>
                <a:chOff x="7146731" y="2765739"/>
                <a:chExt cx="579389" cy="901414"/>
              </a:xfrm>
            </p:grpSpPr>
            <p:sp>
              <p:nvSpPr>
                <p:cNvPr id="2860" name="Google Shape;1342;p26">
                  <a:extLst>
                    <a:ext uri="{FF2B5EF4-FFF2-40B4-BE49-F238E27FC236}">
                      <a16:creationId xmlns:a16="http://schemas.microsoft.com/office/drawing/2014/main" id="{644AB4A1-99A0-2CE2-DA18-C036495AD1C4}"/>
                    </a:ext>
                  </a:extLst>
                </p:cNvPr>
                <p:cNvSpPr/>
                <p:nvPr/>
              </p:nvSpPr>
              <p:spPr>
                <a:xfrm rot="312929" flipH="1">
                  <a:off x="7163074" y="2888122"/>
                  <a:ext cx="475719" cy="779031"/>
                </a:xfrm>
                <a:custGeom>
                  <a:avLst/>
                  <a:gdLst>
                    <a:gd name="connsiteX0" fmla="*/ 0 w 498516"/>
                    <a:gd name="connsiteY0" fmla="*/ 149873 h 299746"/>
                    <a:gd name="connsiteX1" fmla="*/ 249258 w 498516"/>
                    <a:gd name="connsiteY1" fmla="*/ 0 h 299746"/>
                    <a:gd name="connsiteX2" fmla="*/ 498516 w 498516"/>
                    <a:gd name="connsiteY2" fmla="*/ 149873 h 299746"/>
                    <a:gd name="connsiteX3" fmla="*/ 249258 w 498516"/>
                    <a:gd name="connsiteY3" fmla="*/ 299746 h 299746"/>
                    <a:gd name="connsiteX4" fmla="*/ 0 w 498516"/>
                    <a:gd name="connsiteY4" fmla="*/ 149873 h 299746"/>
                    <a:gd name="connsiteX0" fmla="*/ 0 w 498516"/>
                    <a:gd name="connsiteY0" fmla="*/ 152144 h 302017"/>
                    <a:gd name="connsiteX1" fmla="*/ 249258 w 498516"/>
                    <a:gd name="connsiteY1" fmla="*/ 2271 h 302017"/>
                    <a:gd name="connsiteX2" fmla="*/ 498516 w 498516"/>
                    <a:gd name="connsiteY2" fmla="*/ 152144 h 302017"/>
                    <a:gd name="connsiteX3" fmla="*/ 249258 w 498516"/>
                    <a:gd name="connsiteY3" fmla="*/ 302017 h 302017"/>
                    <a:gd name="connsiteX4" fmla="*/ 0 w 498516"/>
                    <a:gd name="connsiteY4" fmla="*/ 152144 h 302017"/>
                    <a:gd name="connsiteX0" fmla="*/ 0 w 498516"/>
                    <a:gd name="connsiteY0" fmla="*/ 151554 h 301427"/>
                    <a:gd name="connsiteX1" fmla="*/ 249258 w 498516"/>
                    <a:gd name="connsiteY1" fmla="*/ 1681 h 301427"/>
                    <a:gd name="connsiteX2" fmla="*/ 498516 w 498516"/>
                    <a:gd name="connsiteY2" fmla="*/ 151554 h 301427"/>
                    <a:gd name="connsiteX3" fmla="*/ 249258 w 498516"/>
                    <a:gd name="connsiteY3" fmla="*/ 301427 h 301427"/>
                    <a:gd name="connsiteX4" fmla="*/ 0 w 498516"/>
                    <a:gd name="connsiteY4" fmla="*/ 151554 h 301427"/>
                    <a:gd name="connsiteX0" fmla="*/ 0 w 498516"/>
                    <a:gd name="connsiteY0" fmla="*/ 150223 h 300096"/>
                    <a:gd name="connsiteX1" fmla="*/ 249258 w 498516"/>
                    <a:gd name="connsiteY1" fmla="*/ 350 h 300096"/>
                    <a:gd name="connsiteX2" fmla="*/ 498516 w 498516"/>
                    <a:gd name="connsiteY2" fmla="*/ 150223 h 300096"/>
                    <a:gd name="connsiteX3" fmla="*/ 249258 w 498516"/>
                    <a:gd name="connsiteY3" fmla="*/ 300096 h 300096"/>
                    <a:gd name="connsiteX4" fmla="*/ 0 w 498516"/>
                    <a:gd name="connsiteY4" fmla="*/ 150223 h 30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8516" h="300096">
                      <a:moveTo>
                        <a:pt x="0" y="150223"/>
                      </a:moveTo>
                      <a:cubicBezTo>
                        <a:pt x="0" y="67450"/>
                        <a:pt x="199510" y="-5690"/>
                        <a:pt x="249258" y="350"/>
                      </a:cubicBezTo>
                      <a:cubicBezTo>
                        <a:pt x="299006" y="6390"/>
                        <a:pt x="498516" y="67450"/>
                        <a:pt x="498516" y="150223"/>
                      </a:cubicBezTo>
                      <a:cubicBezTo>
                        <a:pt x="498516" y="232996"/>
                        <a:pt x="386919" y="300096"/>
                        <a:pt x="249258" y="300096"/>
                      </a:cubicBezTo>
                      <a:cubicBezTo>
                        <a:pt x="111597" y="300096"/>
                        <a:pt x="0" y="232996"/>
                        <a:pt x="0" y="150223"/>
                      </a:cubicBezTo>
                      <a:close/>
                    </a:path>
                  </a:pathLst>
                </a:custGeom>
                <a:solidFill>
                  <a:srgbClr val="705240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61" name="Google Shape;1342;p26">
                  <a:extLst>
                    <a:ext uri="{FF2B5EF4-FFF2-40B4-BE49-F238E27FC236}">
                      <a16:creationId xmlns:a16="http://schemas.microsoft.com/office/drawing/2014/main" id="{796B6734-68D6-35D7-8116-9E9385F261DF}"/>
                    </a:ext>
                  </a:extLst>
                </p:cNvPr>
                <p:cNvSpPr/>
                <p:nvPr/>
              </p:nvSpPr>
              <p:spPr>
                <a:xfrm rot="587230" flipH="1">
                  <a:off x="7146731" y="2781165"/>
                  <a:ext cx="579389" cy="412402"/>
                </a:xfrm>
                <a:custGeom>
                  <a:avLst/>
                  <a:gdLst>
                    <a:gd name="connsiteX0" fmla="*/ 0 w 498516"/>
                    <a:gd name="connsiteY0" fmla="*/ 149873 h 299746"/>
                    <a:gd name="connsiteX1" fmla="*/ 249258 w 498516"/>
                    <a:gd name="connsiteY1" fmla="*/ 0 h 299746"/>
                    <a:gd name="connsiteX2" fmla="*/ 498516 w 498516"/>
                    <a:gd name="connsiteY2" fmla="*/ 149873 h 299746"/>
                    <a:gd name="connsiteX3" fmla="*/ 249258 w 498516"/>
                    <a:gd name="connsiteY3" fmla="*/ 299746 h 299746"/>
                    <a:gd name="connsiteX4" fmla="*/ 0 w 498516"/>
                    <a:gd name="connsiteY4" fmla="*/ 149873 h 299746"/>
                    <a:gd name="connsiteX0" fmla="*/ 0 w 498516"/>
                    <a:gd name="connsiteY0" fmla="*/ 152144 h 302017"/>
                    <a:gd name="connsiteX1" fmla="*/ 249258 w 498516"/>
                    <a:gd name="connsiteY1" fmla="*/ 2271 h 302017"/>
                    <a:gd name="connsiteX2" fmla="*/ 498516 w 498516"/>
                    <a:gd name="connsiteY2" fmla="*/ 152144 h 302017"/>
                    <a:gd name="connsiteX3" fmla="*/ 249258 w 498516"/>
                    <a:gd name="connsiteY3" fmla="*/ 302017 h 302017"/>
                    <a:gd name="connsiteX4" fmla="*/ 0 w 498516"/>
                    <a:gd name="connsiteY4" fmla="*/ 152144 h 302017"/>
                    <a:gd name="connsiteX0" fmla="*/ 0 w 498516"/>
                    <a:gd name="connsiteY0" fmla="*/ 151554 h 301427"/>
                    <a:gd name="connsiteX1" fmla="*/ 249258 w 498516"/>
                    <a:gd name="connsiteY1" fmla="*/ 1681 h 301427"/>
                    <a:gd name="connsiteX2" fmla="*/ 498516 w 498516"/>
                    <a:gd name="connsiteY2" fmla="*/ 151554 h 301427"/>
                    <a:gd name="connsiteX3" fmla="*/ 249258 w 498516"/>
                    <a:gd name="connsiteY3" fmla="*/ 301427 h 301427"/>
                    <a:gd name="connsiteX4" fmla="*/ 0 w 498516"/>
                    <a:gd name="connsiteY4" fmla="*/ 151554 h 301427"/>
                    <a:gd name="connsiteX0" fmla="*/ 8744 w 516004"/>
                    <a:gd name="connsiteY0" fmla="*/ 151554 h 306337"/>
                    <a:gd name="connsiteX1" fmla="*/ 258002 w 516004"/>
                    <a:gd name="connsiteY1" fmla="*/ 1681 h 306337"/>
                    <a:gd name="connsiteX2" fmla="*/ 507260 w 516004"/>
                    <a:gd name="connsiteY2" fmla="*/ 151554 h 306337"/>
                    <a:gd name="connsiteX3" fmla="*/ 258002 w 516004"/>
                    <a:gd name="connsiteY3" fmla="*/ 301427 h 306337"/>
                    <a:gd name="connsiteX4" fmla="*/ 8744 w 516004"/>
                    <a:gd name="connsiteY4" fmla="*/ 151554 h 306337"/>
                    <a:gd name="connsiteX0" fmla="*/ 13291 w 517571"/>
                    <a:gd name="connsiteY0" fmla="*/ 151094 h 284059"/>
                    <a:gd name="connsiteX1" fmla="*/ 262549 w 517571"/>
                    <a:gd name="connsiteY1" fmla="*/ 1221 h 284059"/>
                    <a:gd name="connsiteX2" fmla="*/ 511807 w 517571"/>
                    <a:gd name="connsiteY2" fmla="*/ 151094 h 284059"/>
                    <a:gd name="connsiteX3" fmla="*/ 249559 w 517571"/>
                    <a:gd name="connsiteY3" fmla="*/ 278017 h 284059"/>
                    <a:gd name="connsiteX4" fmla="*/ 13291 w 517571"/>
                    <a:gd name="connsiteY4" fmla="*/ 151094 h 284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7571" h="284059">
                      <a:moveTo>
                        <a:pt x="13291" y="151094"/>
                      </a:moveTo>
                      <a:cubicBezTo>
                        <a:pt x="15456" y="104962"/>
                        <a:pt x="241643" y="-13261"/>
                        <a:pt x="262549" y="1221"/>
                      </a:cubicBezTo>
                      <a:cubicBezTo>
                        <a:pt x="283455" y="15703"/>
                        <a:pt x="511807" y="68321"/>
                        <a:pt x="511807" y="151094"/>
                      </a:cubicBezTo>
                      <a:cubicBezTo>
                        <a:pt x="511807" y="233867"/>
                        <a:pt x="579689" y="305711"/>
                        <a:pt x="249559" y="278017"/>
                      </a:cubicBezTo>
                      <a:cubicBezTo>
                        <a:pt x="-80571" y="250323"/>
                        <a:pt x="11126" y="197226"/>
                        <a:pt x="13291" y="151094"/>
                      </a:cubicBezTo>
                      <a:close/>
                    </a:path>
                  </a:pathLst>
                </a:custGeom>
                <a:solidFill>
                  <a:srgbClr val="CDBAB3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62" name="Google Shape;1343;p26">
                  <a:extLst>
                    <a:ext uri="{FF2B5EF4-FFF2-40B4-BE49-F238E27FC236}">
                      <a16:creationId xmlns:a16="http://schemas.microsoft.com/office/drawing/2014/main" id="{9F299350-9BF7-FB3F-01A3-AF1FA1C14595}"/>
                    </a:ext>
                  </a:extLst>
                </p:cNvPr>
                <p:cNvSpPr/>
                <p:nvPr/>
              </p:nvSpPr>
              <p:spPr>
                <a:xfrm rot="587230" flipH="1">
                  <a:off x="7440564" y="2765739"/>
                  <a:ext cx="45875" cy="99512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63" name="フリーフォーム 749">
                  <a:extLst>
                    <a:ext uri="{FF2B5EF4-FFF2-40B4-BE49-F238E27FC236}">
                      <a16:creationId xmlns:a16="http://schemas.microsoft.com/office/drawing/2014/main" id="{9D5C3C14-6896-2CD9-3F22-FB401EDA0E8A}"/>
                    </a:ext>
                  </a:extLst>
                </p:cNvPr>
                <p:cNvSpPr/>
                <p:nvPr/>
              </p:nvSpPr>
              <p:spPr>
                <a:xfrm rot="8468404" flipH="1">
                  <a:off x="7572770" y="2853913"/>
                  <a:ext cx="24314" cy="186072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4" name="フリーフォーム 750">
                  <a:extLst>
                    <a:ext uri="{FF2B5EF4-FFF2-40B4-BE49-F238E27FC236}">
                      <a16:creationId xmlns:a16="http://schemas.microsoft.com/office/drawing/2014/main" id="{C91EC3ED-95F1-8A0B-8AD2-3AC27B3347D6}"/>
                    </a:ext>
                  </a:extLst>
                </p:cNvPr>
                <p:cNvSpPr/>
                <p:nvPr/>
              </p:nvSpPr>
              <p:spPr>
                <a:xfrm rot="8468404" flipH="1">
                  <a:off x="7571034" y="3006346"/>
                  <a:ext cx="23871" cy="107822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2865" name="グループ化 2864">
                  <a:extLst>
                    <a:ext uri="{FF2B5EF4-FFF2-40B4-BE49-F238E27FC236}">
                      <a16:creationId xmlns:a16="http://schemas.microsoft.com/office/drawing/2014/main" id="{0961CFA5-01CC-AFF4-1011-221C8F8869AD}"/>
                    </a:ext>
                  </a:extLst>
                </p:cNvPr>
                <p:cNvGrpSpPr/>
                <p:nvPr/>
              </p:nvGrpSpPr>
              <p:grpSpPr>
                <a:xfrm rot="1164924">
                  <a:off x="7467845" y="2897520"/>
                  <a:ext cx="59372" cy="252044"/>
                  <a:chOff x="1357734" y="3985057"/>
                  <a:chExt cx="44308" cy="188094"/>
                </a:xfrm>
              </p:grpSpPr>
              <p:sp>
                <p:nvSpPr>
                  <p:cNvPr id="2875" name="フリーフォーム 761">
                    <a:extLst>
                      <a:ext uri="{FF2B5EF4-FFF2-40B4-BE49-F238E27FC236}">
                        <a16:creationId xmlns:a16="http://schemas.microsoft.com/office/drawing/2014/main" id="{426DFC2F-4C58-4225-A645-D082DDA6327A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84228" y="4092686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76" name="フリーフォーム 762">
                    <a:extLst>
                      <a:ext uri="{FF2B5EF4-FFF2-40B4-BE49-F238E27FC236}">
                        <a16:creationId xmlns:a16="http://schemas.microsoft.com/office/drawing/2014/main" id="{A5AB786F-0C9B-6EF7-2D5F-154FBBBE3D3B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866" name="グループ化 2865">
                  <a:extLst>
                    <a:ext uri="{FF2B5EF4-FFF2-40B4-BE49-F238E27FC236}">
                      <a16:creationId xmlns:a16="http://schemas.microsoft.com/office/drawing/2014/main" id="{5A438465-A609-FAB8-502E-68F01C7C7FAD}"/>
                    </a:ext>
                  </a:extLst>
                </p:cNvPr>
                <p:cNvGrpSpPr/>
                <p:nvPr/>
              </p:nvGrpSpPr>
              <p:grpSpPr>
                <a:xfrm rot="1810112">
                  <a:off x="7275024" y="2847535"/>
                  <a:ext cx="172055" cy="308192"/>
                  <a:chOff x="1206951" y="3951265"/>
                  <a:chExt cx="128400" cy="229996"/>
                </a:xfrm>
              </p:grpSpPr>
              <p:grpSp>
                <p:nvGrpSpPr>
                  <p:cNvPr id="2869" name="グループ化 2868">
                    <a:extLst>
                      <a:ext uri="{FF2B5EF4-FFF2-40B4-BE49-F238E27FC236}">
                        <a16:creationId xmlns:a16="http://schemas.microsoft.com/office/drawing/2014/main" id="{6A81266D-90B6-DE51-C414-8C103665D615}"/>
                      </a:ext>
                    </a:extLst>
                  </p:cNvPr>
                  <p:cNvGrpSpPr/>
                  <p:nvPr/>
                </p:nvGrpSpPr>
                <p:grpSpPr>
                  <a:xfrm rot="1164924">
                    <a:off x="1276314" y="3951265"/>
                    <a:ext cx="59037" cy="209231"/>
                    <a:chOff x="1339172" y="3946511"/>
                    <a:chExt cx="59037" cy="209231"/>
                  </a:xfrm>
                </p:grpSpPr>
                <p:sp>
                  <p:nvSpPr>
                    <p:cNvPr id="2873" name="フリーフォーム 759">
                      <a:extLst>
                        <a:ext uri="{FF2B5EF4-FFF2-40B4-BE49-F238E27FC236}">
                          <a16:creationId xmlns:a16="http://schemas.microsoft.com/office/drawing/2014/main" id="{81E2219E-8E3A-1873-20E6-84FD94E18390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380395" y="4075277"/>
                      <a:ext cx="17814" cy="80465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2874" name="フリーフォーム 760">
                      <a:extLst>
                        <a:ext uri="{FF2B5EF4-FFF2-40B4-BE49-F238E27FC236}">
                          <a16:creationId xmlns:a16="http://schemas.microsoft.com/office/drawing/2014/main" id="{07BE6E3C-E976-A39E-C4EA-EF64E7697303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339172" y="3946511"/>
                      <a:ext cx="18145" cy="138861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2870" name="グループ化 2869">
                    <a:extLst>
                      <a:ext uri="{FF2B5EF4-FFF2-40B4-BE49-F238E27FC236}">
                        <a16:creationId xmlns:a16="http://schemas.microsoft.com/office/drawing/2014/main" id="{2A232E1D-7AA0-8AA6-417E-8A9C63642B48}"/>
                      </a:ext>
                    </a:extLst>
                  </p:cNvPr>
                  <p:cNvGrpSpPr/>
                  <p:nvPr/>
                </p:nvGrpSpPr>
                <p:grpSpPr>
                  <a:xfrm rot="1752928">
                    <a:off x="1206951" y="3961288"/>
                    <a:ext cx="66012" cy="219973"/>
                    <a:chOff x="1357734" y="3985057"/>
                    <a:chExt cx="66012" cy="219973"/>
                  </a:xfrm>
                </p:grpSpPr>
                <p:sp>
                  <p:nvSpPr>
                    <p:cNvPr id="2871" name="フリーフォーム 757">
                      <a:extLst>
                        <a:ext uri="{FF2B5EF4-FFF2-40B4-BE49-F238E27FC236}">
                          <a16:creationId xmlns:a16="http://schemas.microsoft.com/office/drawing/2014/main" id="{B28B787D-D906-390D-FA47-82C08C754E0C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405932" y="4124565"/>
                      <a:ext cx="17814" cy="80465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2872" name="フリーフォーム 758">
                      <a:extLst>
                        <a:ext uri="{FF2B5EF4-FFF2-40B4-BE49-F238E27FC236}">
                          <a16:creationId xmlns:a16="http://schemas.microsoft.com/office/drawing/2014/main" id="{3B505B9C-ED93-0BDA-C3A1-C8425F99B477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357734" y="3985057"/>
                      <a:ext cx="18145" cy="138861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</p:grpSp>
            <p:sp>
              <p:nvSpPr>
                <p:cNvPr id="2867" name="フリーフォーム 753">
                  <a:extLst>
                    <a:ext uri="{FF2B5EF4-FFF2-40B4-BE49-F238E27FC236}">
                      <a16:creationId xmlns:a16="http://schemas.microsoft.com/office/drawing/2014/main" id="{C9F52CB5-6A92-4EA6-B229-CE0835A01EDA}"/>
                    </a:ext>
                  </a:extLst>
                </p:cNvPr>
                <p:cNvSpPr/>
                <p:nvPr/>
              </p:nvSpPr>
              <p:spPr>
                <a:xfrm rot="11933291" flipH="1">
                  <a:off x="7169058" y="2954014"/>
                  <a:ext cx="23871" cy="107822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8" name="フリーフォーム 754">
                  <a:extLst>
                    <a:ext uri="{FF2B5EF4-FFF2-40B4-BE49-F238E27FC236}">
                      <a16:creationId xmlns:a16="http://schemas.microsoft.com/office/drawing/2014/main" id="{721D3036-BF3C-6CE2-BA80-F55B9C2EFDD1}"/>
                    </a:ext>
                  </a:extLst>
                </p:cNvPr>
                <p:cNvSpPr/>
                <p:nvPr/>
              </p:nvSpPr>
              <p:spPr>
                <a:xfrm rot="14248921" flipH="1">
                  <a:off x="7277761" y="2792402"/>
                  <a:ext cx="24314" cy="186072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824" name="グループ化 2823">
                <a:extLst>
                  <a:ext uri="{FF2B5EF4-FFF2-40B4-BE49-F238E27FC236}">
                    <a16:creationId xmlns:a16="http://schemas.microsoft.com/office/drawing/2014/main" id="{E22AF6AB-416D-ED46-F77F-250F3DFF5A61}"/>
                  </a:ext>
                </a:extLst>
              </p:cNvPr>
              <p:cNvGrpSpPr/>
              <p:nvPr/>
            </p:nvGrpSpPr>
            <p:grpSpPr>
              <a:xfrm rot="13196633">
                <a:off x="3549115" y="5524627"/>
                <a:ext cx="189445" cy="294739"/>
                <a:chOff x="7146731" y="2765739"/>
                <a:chExt cx="579389" cy="901414"/>
              </a:xfrm>
            </p:grpSpPr>
            <p:sp>
              <p:nvSpPr>
                <p:cNvPr id="2843" name="Google Shape;1342;p26">
                  <a:extLst>
                    <a:ext uri="{FF2B5EF4-FFF2-40B4-BE49-F238E27FC236}">
                      <a16:creationId xmlns:a16="http://schemas.microsoft.com/office/drawing/2014/main" id="{0A9FC622-4301-1A69-9E94-DF1AA7C6DA6D}"/>
                    </a:ext>
                  </a:extLst>
                </p:cNvPr>
                <p:cNvSpPr/>
                <p:nvPr/>
              </p:nvSpPr>
              <p:spPr>
                <a:xfrm rot="312929" flipH="1">
                  <a:off x="7163074" y="2888122"/>
                  <a:ext cx="475719" cy="779031"/>
                </a:xfrm>
                <a:custGeom>
                  <a:avLst/>
                  <a:gdLst>
                    <a:gd name="connsiteX0" fmla="*/ 0 w 498516"/>
                    <a:gd name="connsiteY0" fmla="*/ 149873 h 299746"/>
                    <a:gd name="connsiteX1" fmla="*/ 249258 w 498516"/>
                    <a:gd name="connsiteY1" fmla="*/ 0 h 299746"/>
                    <a:gd name="connsiteX2" fmla="*/ 498516 w 498516"/>
                    <a:gd name="connsiteY2" fmla="*/ 149873 h 299746"/>
                    <a:gd name="connsiteX3" fmla="*/ 249258 w 498516"/>
                    <a:gd name="connsiteY3" fmla="*/ 299746 h 299746"/>
                    <a:gd name="connsiteX4" fmla="*/ 0 w 498516"/>
                    <a:gd name="connsiteY4" fmla="*/ 149873 h 299746"/>
                    <a:gd name="connsiteX0" fmla="*/ 0 w 498516"/>
                    <a:gd name="connsiteY0" fmla="*/ 152144 h 302017"/>
                    <a:gd name="connsiteX1" fmla="*/ 249258 w 498516"/>
                    <a:gd name="connsiteY1" fmla="*/ 2271 h 302017"/>
                    <a:gd name="connsiteX2" fmla="*/ 498516 w 498516"/>
                    <a:gd name="connsiteY2" fmla="*/ 152144 h 302017"/>
                    <a:gd name="connsiteX3" fmla="*/ 249258 w 498516"/>
                    <a:gd name="connsiteY3" fmla="*/ 302017 h 302017"/>
                    <a:gd name="connsiteX4" fmla="*/ 0 w 498516"/>
                    <a:gd name="connsiteY4" fmla="*/ 152144 h 302017"/>
                    <a:gd name="connsiteX0" fmla="*/ 0 w 498516"/>
                    <a:gd name="connsiteY0" fmla="*/ 151554 h 301427"/>
                    <a:gd name="connsiteX1" fmla="*/ 249258 w 498516"/>
                    <a:gd name="connsiteY1" fmla="*/ 1681 h 301427"/>
                    <a:gd name="connsiteX2" fmla="*/ 498516 w 498516"/>
                    <a:gd name="connsiteY2" fmla="*/ 151554 h 301427"/>
                    <a:gd name="connsiteX3" fmla="*/ 249258 w 498516"/>
                    <a:gd name="connsiteY3" fmla="*/ 301427 h 301427"/>
                    <a:gd name="connsiteX4" fmla="*/ 0 w 498516"/>
                    <a:gd name="connsiteY4" fmla="*/ 151554 h 301427"/>
                    <a:gd name="connsiteX0" fmla="*/ 0 w 498516"/>
                    <a:gd name="connsiteY0" fmla="*/ 150223 h 300096"/>
                    <a:gd name="connsiteX1" fmla="*/ 249258 w 498516"/>
                    <a:gd name="connsiteY1" fmla="*/ 350 h 300096"/>
                    <a:gd name="connsiteX2" fmla="*/ 498516 w 498516"/>
                    <a:gd name="connsiteY2" fmla="*/ 150223 h 300096"/>
                    <a:gd name="connsiteX3" fmla="*/ 249258 w 498516"/>
                    <a:gd name="connsiteY3" fmla="*/ 300096 h 300096"/>
                    <a:gd name="connsiteX4" fmla="*/ 0 w 498516"/>
                    <a:gd name="connsiteY4" fmla="*/ 150223 h 30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8516" h="300096">
                      <a:moveTo>
                        <a:pt x="0" y="150223"/>
                      </a:moveTo>
                      <a:cubicBezTo>
                        <a:pt x="0" y="67450"/>
                        <a:pt x="199510" y="-5690"/>
                        <a:pt x="249258" y="350"/>
                      </a:cubicBezTo>
                      <a:cubicBezTo>
                        <a:pt x="299006" y="6390"/>
                        <a:pt x="498516" y="67450"/>
                        <a:pt x="498516" y="150223"/>
                      </a:cubicBezTo>
                      <a:cubicBezTo>
                        <a:pt x="498516" y="232996"/>
                        <a:pt x="386919" y="300096"/>
                        <a:pt x="249258" y="300096"/>
                      </a:cubicBezTo>
                      <a:cubicBezTo>
                        <a:pt x="111597" y="300096"/>
                        <a:pt x="0" y="232996"/>
                        <a:pt x="0" y="150223"/>
                      </a:cubicBezTo>
                      <a:close/>
                    </a:path>
                  </a:pathLst>
                </a:custGeom>
                <a:solidFill>
                  <a:srgbClr val="705240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44" name="Google Shape;1342;p26">
                  <a:extLst>
                    <a:ext uri="{FF2B5EF4-FFF2-40B4-BE49-F238E27FC236}">
                      <a16:creationId xmlns:a16="http://schemas.microsoft.com/office/drawing/2014/main" id="{86E51C48-F7A4-0F21-E632-ECD47116D47A}"/>
                    </a:ext>
                  </a:extLst>
                </p:cNvPr>
                <p:cNvSpPr/>
                <p:nvPr/>
              </p:nvSpPr>
              <p:spPr>
                <a:xfrm rot="587230" flipH="1">
                  <a:off x="7146731" y="2781165"/>
                  <a:ext cx="579389" cy="412402"/>
                </a:xfrm>
                <a:custGeom>
                  <a:avLst/>
                  <a:gdLst>
                    <a:gd name="connsiteX0" fmla="*/ 0 w 498516"/>
                    <a:gd name="connsiteY0" fmla="*/ 149873 h 299746"/>
                    <a:gd name="connsiteX1" fmla="*/ 249258 w 498516"/>
                    <a:gd name="connsiteY1" fmla="*/ 0 h 299746"/>
                    <a:gd name="connsiteX2" fmla="*/ 498516 w 498516"/>
                    <a:gd name="connsiteY2" fmla="*/ 149873 h 299746"/>
                    <a:gd name="connsiteX3" fmla="*/ 249258 w 498516"/>
                    <a:gd name="connsiteY3" fmla="*/ 299746 h 299746"/>
                    <a:gd name="connsiteX4" fmla="*/ 0 w 498516"/>
                    <a:gd name="connsiteY4" fmla="*/ 149873 h 299746"/>
                    <a:gd name="connsiteX0" fmla="*/ 0 w 498516"/>
                    <a:gd name="connsiteY0" fmla="*/ 152144 h 302017"/>
                    <a:gd name="connsiteX1" fmla="*/ 249258 w 498516"/>
                    <a:gd name="connsiteY1" fmla="*/ 2271 h 302017"/>
                    <a:gd name="connsiteX2" fmla="*/ 498516 w 498516"/>
                    <a:gd name="connsiteY2" fmla="*/ 152144 h 302017"/>
                    <a:gd name="connsiteX3" fmla="*/ 249258 w 498516"/>
                    <a:gd name="connsiteY3" fmla="*/ 302017 h 302017"/>
                    <a:gd name="connsiteX4" fmla="*/ 0 w 498516"/>
                    <a:gd name="connsiteY4" fmla="*/ 152144 h 302017"/>
                    <a:gd name="connsiteX0" fmla="*/ 0 w 498516"/>
                    <a:gd name="connsiteY0" fmla="*/ 151554 h 301427"/>
                    <a:gd name="connsiteX1" fmla="*/ 249258 w 498516"/>
                    <a:gd name="connsiteY1" fmla="*/ 1681 h 301427"/>
                    <a:gd name="connsiteX2" fmla="*/ 498516 w 498516"/>
                    <a:gd name="connsiteY2" fmla="*/ 151554 h 301427"/>
                    <a:gd name="connsiteX3" fmla="*/ 249258 w 498516"/>
                    <a:gd name="connsiteY3" fmla="*/ 301427 h 301427"/>
                    <a:gd name="connsiteX4" fmla="*/ 0 w 498516"/>
                    <a:gd name="connsiteY4" fmla="*/ 151554 h 301427"/>
                    <a:gd name="connsiteX0" fmla="*/ 8744 w 516004"/>
                    <a:gd name="connsiteY0" fmla="*/ 151554 h 306337"/>
                    <a:gd name="connsiteX1" fmla="*/ 258002 w 516004"/>
                    <a:gd name="connsiteY1" fmla="*/ 1681 h 306337"/>
                    <a:gd name="connsiteX2" fmla="*/ 507260 w 516004"/>
                    <a:gd name="connsiteY2" fmla="*/ 151554 h 306337"/>
                    <a:gd name="connsiteX3" fmla="*/ 258002 w 516004"/>
                    <a:gd name="connsiteY3" fmla="*/ 301427 h 306337"/>
                    <a:gd name="connsiteX4" fmla="*/ 8744 w 516004"/>
                    <a:gd name="connsiteY4" fmla="*/ 151554 h 306337"/>
                    <a:gd name="connsiteX0" fmla="*/ 13291 w 517571"/>
                    <a:gd name="connsiteY0" fmla="*/ 151094 h 284059"/>
                    <a:gd name="connsiteX1" fmla="*/ 262549 w 517571"/>
                    <a:gd name="connsiteY1" fmla="*/ 1221 h 284059"/>
                    <a:gd name="connsiteX2" fmla="*/ 511807 w 517571"/>
                    <a:gd name="connsiteY2" fmla="*/ 151094 h 284059"/>
                    <a:gd name="connsiteX3" fmla="*/ 249559 w 517571"/>
                    <a:gd name="connsiteY3" fmla="*/ 278017 h 284059"/>
                    <a:gd name="connsiteX4" fmla="*/ 13291 w 517571"/>
                    <a:gd name="connsiteY4" fmla="*/ 151094 h 284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7571" h="284059">
                      <a:moveTo>
                        <a:pt x="13291" y="151094"/>
                      </a:moveTo>
                      <a:cubicBezTo>
                        <a:pt x="15456" y="104962"/>
                        <a:pt x="241643" y="-13261"/>
                        <a:pt x="262549" y="1221"/>
                      </a:cubicBezTo>
                      <a:cubicBezTo>
                        <a:pt x="283455" y="15703"/>
                        <a:pt x="511807" y="68321"/>
                        <a:pt x="511807" y="151094"/>
                      </a:cubicBezTo>
                      <a:cubicBezTo>
                        <a:pt x="511807" y="233867"/>
                        <a:pt x="579689" y="305711"/>
                        <a:pt x="249559" y="278017"/>
                      </a:cubicBezTo>
                      <a:cubicBezTo>
                        <a:pt x="-80571" y="250323"/>
                        <a:pt x="11126" y="197226"/>
                        <a:pt x="13291" y="151094"/>
                      </a:cubicBezTo>
                      <a:close/>
                    </a:path>
                  </a:pathLst>
                </a:custGeom>
                <a:solidFill>
                  <a:srgbClr val="CDBAB3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45" name="Google Shape;1343;p26">
                  <a:extLst>
                    <a:ext uri="{FF2B5EF4-FFF2-40B4-BE49-F238E27FC236}">
                      <a16:creationId xmlns:a16="http://schemas.microsoft.com/office/drawing/2014/main" id="{65722011-D566-F346-3125-05B18BA519AB}"/>
                    </a:ext>
                  </a:extLst>
                </p:cNvPr>
                <p:cNvSpPr/>
                <p:nvPr/>
              </p:nvSpPr>
              <p:spPr>
                <a:xfrm rot="587230" flipH="1">
                  <a:off x="7440564" y="2765739"/>
                  <a:ext cx="45875" cy="99512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46" name="フリーフォーム 729">
                  <a:extLst>
                    <a:ext uri="{FF2B5EF4-FFF2-40B4-BE49-F238E27FC236}">
                      <a16:creationId xmlns:a16="http://schemas.microsoft.com/office/drawing/2014/main" id="{2E8B28B1-83C7-6045-4D10-16B5ACF7FD18}"/>
                    </a:ext>
                  </a:extLst>
                </p:cNvPr>
                <p:cNvSpPr/>
                <p:nvPr/>
              </p:nvSpPr>
              <p:spPr>
                <a:xfrm rot="8468404" flipH="1">
                  <a:off x="7572770" y="2853913"/>
                  <a:ext cx="24314" cy="186072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47" name="フリーフォーム 730">
                  <a:extLst>
                    <a:ext uri="{FF2B5EF4-FFF2-40B4-BE49-F238E27FC236}">
                      <a16:creationId xmlns:a16="http://schemas.microsoft.com/office/drawing/2014/main" id="{63735C65-AD8C-6A1F-6E11-843682D5F2B5}"/>
                    </a:ext>
                  </a:extLst>
                </p:cNvPr>
                <p:cNvSpPr/>
                <p:nvPr/>
              </p:nvSpPr>
              <p:spPr>
                <a:xfrm rot="8468404" flipH="1">
                  <a:off x="7571034" y="3006346"/>
                  <a:ext cx="23871" cy="107822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2848" name="グループ化 2847">
                  <a:extLst>
                    <a:ext uri="{FF2B5EF4-FFF2-40B4-BE49-F238E27FC236}">
                      <a16:creationId xmlns:a16="http://schemas.microsoft.com/office/drawing/2014/main" id="{15795D7C-F280-3948-DEB8-59BC0E2B2B8F}"/>
                    </a:ext>
                  </a:extLst>
                </p:cNvPr>
                <p:cNvGrpSpPr/>
                <p:nvPr/>
              </p:nvGrpSpPr>
              <p:grpSpPr>
                <a:xfrm rot="1164924">
                  <a:off x="7467845" y="2897520"/>
                  <a:ext cx="59372" cy="252044"/>
                  <a:chOff x="1357734" y="3985057"/>
                  <a:chExt cx="44308" cy="188094"/>
                </a:xfrm>
              </p:grpSpPr>
              <p:sp>
                <p:nvSpPr>
                  <p:cNvPr id="2858" name="フリーフォーム 741">
                    <a:extLst>
                      <a:ext uri="{FF2B5EF4-FFF2-40B4-BE49-F238E27FC236}">
                        <a16:creationId xmlns:a16="http://schemas.microsoft.com/office/drawing/2014/main" id="{CCA827EE-5F0C-9FF0-6AAE-C2E483E69E7D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84228" y="4092686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59" name="フリーフォーム 742">
                    <a:extLst>
                      <a:ext uri="{FF2B5EF4-FFF2-40B4-BE49-F238E27FC236}">
                        <a16:creationId xmlns:a16="http://schemas.microsoft.com/office/drawing/2014/main" id="{35B71D41-2DC6-90ED-E251-C5CBE7449FA0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849" name="グループ化 2848">
                  <a:extLst>
                    <a:ext uri="{FF2B5EF4-FFF2-40B4-BE49-F238E27FC236}">
                      <a16:creationId xmlns:a16="http://schemas.microsoft.com/office/drawing/2014/main" id="{463D9449-243C-7445-4F16-2DFFAC3C99FB}"/>
                    </a:ext>
                  </a:extLst>
                </p:cNvPr>
                <p:cNvGrpSpPr/>
                <p:nvPr/>
              </p:nvGrpSpPr>
              <p:grpSpPr>
                <a:xfrm rot="1810112">
                  <a:off x="7275024" y="2847535"/>
                  <a:ext cx="172055" cy="308192"/>
                  <a:chOff x="1206951" y="3951265"/>
                  <a:chExt cx="128400" cy="229996"/>
                </a:xfrm>
              </p:grpSpPr>
              <p:grpSp>
                <p:nvGrpSpPr>
                  <p:cNvPr id="2852" name="グループ化 2851">
                    <a:extLst>
                      <a:ext uri="{FF2B5EF4-FFF2-40B4-BE49-F238E27FC236}">
                        <a16:creationId xmlns:a16="http://schemas.microsoft.com/office/drawing/2014/main" id="{15F1DE58-1558-A8C4-B6D0-E306060676E0}"/>
                      </a:ext>
                    </a:extLst>
                  </p:cNvPr>
                  <p:cNvGrpSpPr/>
                  <p:nvPr/>
                </p:nvGrpSpPr>
                <p:grpSpPr>
                  <a:xfrm rot="1164924">
                    <a:off x="1276314" y="3951265"/>
                    <a:ext cx="59037" cy="209231"/>
                    <a:chOff x="1339172" y="3946511"/>
                    <a:chExt cx="59037" cy="209231"/>
                  </a:xfrm>
                </p:grpSpPr>
                <p:sp>
                  <p:nvSpPr>
                    <p:cNvPr id="2856" name="フリーフォーム 739">
                      <a:extLst>
                        <a:ext uri="{FF2B5EF4-FFF2-40B4-BE49-F238E27FC236}">
                          <a16:creationId xmlns:a16="http://schemas.microsoft.com/office/drawing/2014/main" id="{55A68630-92A7-5DFF-8B44-77C7E7E22FBC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380395" y="4075277"/>
                      <a:ext cx="17814" cy="80465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2857" name="フリーフォーム 740">
                      <a:extLst>
                        <a:ext uri="{FF2B5EF4-FFF2-40B4-BE49-F238E27FC236}">
                          <a16:creationId xmlns:a16="http://schemas.microsoft.com/office/drawing/2014/main" id="{1733C943-D51F-33F6-8ECF-E5F19B80782D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339172" y="3946511"/>
                      <a:ext cx="18145" cy="138861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2853" name="グループ化 2852">
                    <a:extLst>
                      <a:ext uri="{FF2B5EF4-FFF2-40B4-BE49-F238E27FC236}">
                        <a16:creationId xmlns:a16="http://schemas.microsoft.com/office/drawing/2014/main" id="{42653A93-CC50-4319-60FA-69B32BC63EF7}"/>
                      </a:ext>
                    </a:extLst>
                  </p:cNvPr>
                  <p:cNvGrpSpPr/>
                  <p:nvPr/>
                </p:nvGrpSpPr>
                <p:grpSpPr>
                  <a:xfrm rot="1752928">
                    <a:off x="1206951" y="3961288"/>
                    <a:ext cx="66012" cy="219973"/>
                    <a:chOff x="1357734" y="3985057"/>
                    <a:chExt cx="66012" cy="219973"/>
                  </a:xfrm>
                </p:grpSpPr>
                <p:sp>
                  <p:nvSpPr>
                    <p:cNvPr id="2854" name="フリーフォーム 737">
                      <a:extLst>
                        <a:ext uri="{FF2B5EF4-FFF2-40B4-BE49-F238E27FC236}">
                          <a16:creationId xmlns:a16="http://schemas.microsoft.com/office/drawing/2014/main" id="{8E308E2D-BDAE-4991-A837-AD767E20E7DA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405932" y="4124565"/>
                      <a:ext cx="17814" cy="80465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2855" name="フリーフォーム 738">
                      <a:extLst>
                        <a:ext uri="{FF2B5EF4-FFF2-40B4-BE49-F238E27FC236}">
                          <a16:creationId xmlns:a16="http://schemas.microsoft.com/office/drawing/2014/main" id="{7C83E290-7FB0-3AD2-CAF9-9848413DE0B3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357734" y="3985057"/>
                      <a:ext cx="18145" cy="138861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</p:grpSp>
            <p:sp>
              <p:nvSpPr>
                <p:cNvPr id="2850" name="フリーフォーム 733">
                  <a:extLst>
                    <a:ext uri="{FF2B5EF4-FFF2-40B4-BE49-F238E27FC236}">
                      <a16:creationId xmlns:a16="http://schemas.microsoft.com/office/drawing/2014/main" id="{B7D92675-1CCC-F852-B97F-E667174B6772}"/>
                    </a:ext>
                  </a:extLst>
                </p:cNvPr>
                <p:cNvSpPr/>
                <p:nvPr/>
              </p:nvSpPr>
              <p:spPr>
                <a:xfrm rot="11933291" flipH="1">
                  <a:off x="7169058" y="2954014"/>
                  <a:ext cx="23871" cy="107822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51" name="フリーフォーム 734">
                  <a:extLst>
                    <a:ext uri="{FF2B5EF4-FFF2-40B4-BE49-F238E27FC236}">
                      <a16:creationId xmlns:a16="http://schemas.microsoft.com/office/drawing/2014/main" id="{38ACDFF1-1EE9-FC8E-3D4F-079D2C67FBC5}"/>
                    </a:ext>
                  </a:extLst>
                </p:cNvPr>
                <p:cNvSpPr/>
                <p:nvPr/>
              </p:nvSpPr>
              <p:spPr>
                <a:xfrm rot="14248921" flipH="1">
                  <a:off x="7277761" y="2792402"/>
                  <a:ext cx="24314" cy="186072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825" name="グループ化 2824">
                <a:extLst>
                  <a:ext uri="{FF2B5EF4-FFF2-40B4-BE49-F238E27FC236}">
                    <a16:creationId xmlns:a16="http://schemas.microsoft.com/office/drawing/2014/main" id="{23035382-D3B1-A323-381D-83BB8BD515C5}"/>
                  </a:ext>
                </a:extLst>
              </p:cNvPr>
              <p:cNvGrpSpPr/>
              <p:nvPr/>
            </p:nvGrpSpPr>
            <p:grpSpPr>
              <a:xfrm rot="8556232">
                <a:off x="4093399" y="4654382"/>
                <a:ext cx="177582" cy="291476"/>
                <a:chOff x="1084588" y="3796819"/>
                <a:chExt cx="472456" cy="775468"/>
              </a:xfrm>
            </p:grpSpPr>
            <p:sp>
              <p:nvSpPr>
                <p:cNvPr id="2826" name="Google Shape;1342;p26">
                  <a:extLst>
                    <a:ext uri="{FF2B5EF4-FFF2-40B4-BE49-F238E27FC236}">
                      <a16:creationId xmlns:a16="http://schemas.microsoft.com/office/drawing/2014/main" id="{2EC2389A-655A-6DA6-53E0-95FFA0C6DB82}"/>
                    </a:ext>
                  </a:extLst>
                </p:cNvPr>
                <p:cNvSpPr/>
                <p:nvPr/>
              </p:nvSpPr>
              <p:spPr>
                <a:xfrm rot="312929" flipH="1">
                  <a:off x="1084588" y="3865295"/>
                  <a:ext cx="431728" cy="706992"/>
                </a:xfrm>
                <a:custGeom>
                  <a:avLst/>
                  <a:gdLst>
                    <a:gd name="connsiteX0" fmla="*/ 0 w 498516"/>
                    <a:gd name="connsiteY0" fmla="*/ 149873 h 299746"/>
                    <a:gd name="connsiteX1" fmla="*/ 249258 w 498516"/>
                    <a:gd name="connsiteY1" fmla="*/ 0 h 299746"/>
                    <a:gd name="connsiteX2" fmla="*/ 498516 w 498516"/>
                    <a:gd name="connsiteY2" fmla="*/ 149873 h 299746"/>
                    <a:gd name="connsiteX3" fmla="*/ 249258 w 498516"/>
                    <a:gd name="connsiteY3" fmla="*/ 299746 h 299746"/>
                    <a:gd name="connsiteX4" fmla="*/ 0 w 498516"/>
                    <a:gd name="connsiteY4" fmla="*/ 149873 h 299746"/>
                    <a:gd name="connsiteX0" fmla="*/ 0 w 498516"/>
                    <a:gd name="connsiteY0" fmla="*/ 152144 h 302017"/>
                    <a:gd name="connsiteX1" fmla="*/ 249258 w 498516"/>
                    <a:gd name="connsiteY1" fmla="*/ 2271 h 302017"/>
                    <a:gd name="connsiteX2" fmla="*/ 498516 w 498516"/>
                    <a:gd name="connsiteY2" fmla="*/ 152144 h 302017"/>
                    <a:gd name="connsiteX3" fmla="*/ 249258 w 498516"/>
                    <a:gd name="connsiteY3" fmla="*/ 302017 h 302017"/>
                    <a:gd name="connsiteX4" fmla="*/ 0 w 498516"/>
                    <a:gd name="connsiteY4" fmla="*/ 152144 h 302017"/>
                    <a:gd name="connsiteX0" fmla="*/ 0 w 498516"/>
                    <a:gd name="connsiteY0" fmla="*/ 151554 h 301427"/>
                    <a:gd name="connsiteX1" fmla="*/ 249258 w 498516"/>
                    <a:gd name="connsiteY1" fmla="*/ 1681 h 301427"/>
                    <a:gd name="connsiteX2" fmla="*/ 498516 w 498516"/>
                    <a:gd name="connsiteY2" fmla="*/ 151554 h 301427"/>
                    <a:gd name="connsiteX3" fmla="*/ 249258 w 498516"/>
                    <a:gd name="connsiteY3" fmla="*/ 301427 h 301427"/>
                    <a:gd name="connsiteX4" fmla="*/ 0 w 498516"/>
                    <a:gd name="connsiteY4" fmla="*/ 151554 h 301427"/>
                    <a:gd name="connsiteX0" fmla="*/ 0 w 498516"/>
                    <a:gd name="connsiteY0" fmla="*/ 150223 h 300096"/>
                    <a:gd name="connsiteX1" fmla="*/ 249258 w 498516"/>
                    <a:gd name="connsiteY1" fmla="*/ 350 h 300096"/>
                    <a:gd name="connsiteX2" fmla="*/ 498516 w 498516"/>
                    <a:gd name="connsiteY2" fmla="*/ 150223 h 300096"/>
                    <a:gd name="connsiteX3" fmla="*/ 249258 w 498516"/>
                    <a:gd name="connsiteY3" fmla="*/ 300096 h 300096"/>
                    <a:gd name="connsiteX4" fmla="*/ 0 w 498516"/>
                    <a:gd name="connsiteY4" fmla="*/ 150223 h 30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8516" h="300096">
                      <a:moveTo>
                        <a:pt x="0" y="150223"/>
                      </a:moveTo>
                      <a:cubicBezTo>
                        <a:pt x="0" y="67450"/>
                        <a:pt x="199510" y="-5690"/>
                        <a:pt x="249258" y="350"/>
                      </a:cubicBezTo>
                      <a:cubicBezTo>
                        <a:pt x="299006" y="6390"/>
                        <a:pt x="498516" y="67450"/>
                        <a:pt x="498516" y="150223"/>
                      </a:cubicBezTo>
                      <a:cubicBezTo>
                        <a:pt x="498516" y="232996"/>
                        <a:pt x="386919" y="300096"/>
                        <a:pt x="249258" y="300096"/>
                      </a:cubicBezTo>
                      <a:cubicBezTo>
                        <a:pt x="111597" y="300096"/>
                        <a:pt x="0" y="232996"/>
                        <a:pt x="0" y="150223"/>
                      </a:cubicBezTo>
                      <a:close/>
                    </a:path>
                  </a:pathLst>
                </a:custGeom>
                <a:solidFill>
                  <a:srgbClr val="976F57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27" name="Google Shape;1342;p26">
                  <a:extLst>
                    <a:ext uri="{FF2B5EF4-FFF2-40B4-BE49-F238E27FC236}">
                      <a16:creationId xmlns:a16="http://schemas.microsoft.com/office/drawing/2014/main" id="{AB11FAF7-05F8-7F79-35A1-80EEDD3313D8}"/>
                    </a:ext>
                  </a:extLst>
                </p:cNvPr>
                <p:cNvSpPr/>
                <p:nvPr/>
              </p:nvSpPr>
              <p:spPr>
                <a:xfrm rot="587230" flipH="1">
                  <a:off x="1124661" y="3808331"/>
                  <a:ext cx="432383" cy="307765"/>
                </a:xfrm>
                <a:custGeom>
                  <a:avLst/>
                  <a:gdLst>
                    <a:gd name="connsiteX0" fmla="*/ 0 w 498516"/>
                    <a:gd name="connsiteY0" fmla="*/ 149873 h 299746"/>
                    <a:gd name="connsiteX1" fmla="*/ 249258 w 498516"/>
                    <a:gd name="connsiteY1" fmla="*/ 0 h 299746"/>
                    <a:gd name="connsiteX2" fmla="*/ 498516 w 498516"/>
                    <a:gd name="connsiteY2" fmla="*/ 149873 h 299746"/>
                    <a:gd name="connsiteX3" fmla="*/ 249258 w 498516"/>
                    <a:gd name="connsiteY3" fmla="*/ 299746 h 299746"/>
                    <a:gd name="connsiteX4" fmla="*/ 0 w 498516"/>
                    <a:gd name="connsiteY4" fmla="*/ 149873 h 299746"/>
                    <a:gd name="connsiteX0" fmla="*/ 0 w 498516"/>
                    <a:gd name="connsiteY0" fmla="*/ 152144 h 302017"/>
                    <a:gd name="connsiteX1" fmla="*/ 249258 w 498516"/>
                    <a:gd name="connsiteY1" fmla="*/ 2271 h 302017"/>
                    <a:gd name="connsiteX2" fmla="*/ 498516 w 498516"/>
                    <a:gd name="connsiteY2" fmla="*/ 152144 h 302017"/>
                    <a:gd name="connsiteX3" fmla="*/ 249258 w 498516"/>
                    <a:gd name="connsiteY3" fmla="*/ 302017 h 302017"/>
                    <a:gd name="connsiteX4" fmla="*/ 0 w 498516"/>
                    <a:gd name="connsiteY4" fmla="*/ 152144 h 302017"/>
                    <a:gd name="connsiteX0" fmla="*/ 0 w 498516"/>
                    <a:gd name="connsiteY0" fmla="*/ 151554 h 301427"/>
                    <a:gd name="connsiteX1" fmla="*/ 249258 w 498516"/>
                    <a:gd name="connsiteY1" fmla="*/ 1681 h 301427"/>
                    <a:gd name="connsiteX2" fmla="*/ 498516 w 498516"/>
                    <a:gd name="connsiteY2" fmla="*/ 151554 h 301427"/>
                    <a:gd name="connsiteX3" fmla="*/ 249258 w 498516"/>
                    <a:gd name="connsiteY3" fmla="*/ 301427 h 301427"/>
                    <a:gd name="connsiteX4" fmla="*/ 0 w 498516"/>
                    <a:gd name="connsiteY4" fmla="*/ 151554 h 301427"/>
                    <a:gd name="connsiteX0" fmla="*/ 8744 w 516004"/>
                    <a:gd name="connsiteY0" fmla="*/ 151554 h 306337"/>
                    <a:gd name="connsiteX1" fmla="*/ 258002 w 516004"/>
                    <a:gd name="connsiteY1" fmla="*/ 1681 h 306337"/>
                    <a:gd name="connsiteX2" fmla="*/ 507260 w 516004"/>
                    <a:gd name="connsiteY2" fmla="*/ 151554 h 306337"/>
                    <a:gd name="connsiteX3" fmla="*/ 258002 w 516004"/>
                    <a:gd name="connsiteY3" fmla="*/ 301427 h 306337"/>
                    <a:gd name="connsiteX4" fmla="*/ 8744 w 516004"/>
                    <a:gd name="connsiteY4" fmla="*/ 151554 h 306337"/>
                    <a:gd name="connsiteX0" fmla="*/ 13291 w 517571"/>
                    <a:gd name="connsiteY0" fmla="*/ 151094 h 284059"/>
                    <a:gd name="connsiteX1" fmla="*/ 262549 w 517571"/>
                    <a:gd name="connsiteY1" fmla="*/ 1221 h 284059"/>
                    <a:gd name="connsiteX2" fmla="*/ 511807 w 517571"/>
                    <a:gd name="connsiteY2" fmla="*/ 151094 h 284059"/>
                    <a:gd name="connsiteX3" fmla="*/ 249559 w 517571"/>
                    <a:gd name="connsiteY3" fmla="*/ 278017 h 284059"/>
                    <a:gd name="connsiteX4" fmla="*/ 13291 w 517571"/>
                    <a:gd name="connsiteY4" fmla="*/ 151094 h 284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7571" h="284059">
                      <a:moveTo>
                        <a:pt x="13291" y="151094"/>
                      </a:moveTo>
                      <a:cubicBezTo>
                        <a:pt x="15456" y="104962"/>
                        <a:pt x="241643" y="-13261"/>
                        <a:pt x="262549" y="1221"/>
                      </a:cubicBezTo>
                      <a:cubicBezTo>
                        <a:pt x="283455" y="15703"/>
                        <a:pt x="511807" y="68321"/>
                        <a:pt x="511807" y="151094"/>
                      </a:cubicBezTo>
                      <a:cubicBezTo>
                        <a:pt x="511807" y="233867"/>
                        <a:pt x="579689" y="305711"/>
                        <a:pt x="249559" y="278017"/>
                      </a:cubicBezTo>
                      <a:cubicBezTo>
                        <a:pt x="-80571" y="250323"/>
                        <a:pt x="11126" y="197226"/>
                        <a:pt x="13291" y="151094"/>
                      </a:cubicBezTo>
                      <a:close/>
                    </a:path>
                  </a:pathLst>
                </a:custGeom>
                <a:solidFill>
                  <a:srgbClr val="CDBAB3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28" name="Google Shape;1343;p26">
                  <a:extLst>
                    <a:ext uri="{FF2B5EF4-FFF2-40B4-BE49-F238E27FC236}">
                      <a16:creationId xmlns:a16="http://schemas.microsoft.com/office/drawing/2014/main" id="{7F69E95B-8602-3A4A-26D0-60D3B74D96ED}"/>
                    </a:ext>
                  </a:extLst>
                </p:cNvPr>
                <p:cNvSpPr/>
                <p:nvPr/>
              </p:nvSpPr>
              <p:spPr>
                <a:xfrm rot="587230" flipH="1">
                  <a:off x="1343941" y="3796819"/>
                  <a:ext cx="34235" cy="74263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29" name="フリーフォーム 712">
                  <a:extLst>
                    <a:ext uri="{FF2B5EF4-FFF2-40B4-BE49-F238E27FC236}">
                      <a16:creationId xmlns:a16="http://schemas.microsoft.com/office/drawing/2014/main" id="{DC004D17-EA34-1D2E-2060-F7B1F08EA5EF}"/>
                    </a:ext>
                  </a:extLst>
                </p:cNvPr>
                <p:cNvSpPr/>
                <p:nvPr/>
              </p:nvSpPr>
              <p:spPr>
                <a:xfrm rot="8468404" flipH="1">
                  <a:off x="1442603" y="3862621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0" name="フリーフォーム 713">
                  <a:extLst>
                    <a:ext uri="{FF2B5EF4-FFF2-40B4-BE49-F238E27FC236}">
                      <a16:creationId xmlns:a16="http://schemas.microsoft.com/office/drawing/2014/main" id="{1CFD6C94-2872-3A58-5918-20A6F195AA05}"/>
                    </a:ext>
                  </a:extLst>
                </p:cNvPr>
                <p:cNvSpPr/>
                <p:nvPr/>
              </p:nvSpPr>
              <p:spPr>
                <a:xfrm rot="8468404" flipH="1">
                  <a:off x="1441307" y="3976378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2831" name="グループ化 2830">
                  <a:extLst>
                    <a:ext uri="{FF2B5EF4-FFF2-40B4-BE49-F238E27FC236}">
                      <a16:creationId xmlns:a16="http://schemas.microsoft.com/office/drawing/2014/main" id="{84D536CF-EAAF-9192-E1A9-A2A698214F6B}"/>
                    </a:ext>
                  </a:extLst>
                </p:cNvPr>
                <p:cNvGrpSpPr/>
                <p:nvPr/>
              </p:nvGrpSpPr>
              <p:grpSpPr>
                <a:xfrm rot="1164924">
                  <a:off x="1364300" y="3895164"/>
                  <a:ext cx="44308" cy="188094"/>
                  <a:chOff x="1357734" y="3985057"/>
                  <a:chExt cx="44308" cy="188094"/>
                </a:xfrm>
              </p:grpSpPr>
              <p:sp>
                <p:nvSpPr>
                  <p:cNvPr id="2841" name="フリーフォーム 724">
                    <a:extLst>
                      <a:ext uri="{FF2B5EF4-FFF2-40B4-BE49-F238E27FC236}">
                        <a16:creationId xmlns:a16="http://schemas.microsoft.com/office/drawing/2014/main" id="{CF98DC18-6BC7-70A7-5FAE-92E75846BC6F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84228" y="4092686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842" name="フリーフォーム 725">
                    <a:extLst>
                      <a:ext uri="{FF2B5EF4-FFF2-40B4-BE49-F238E27FC236}">
                        <a16:creationId xmlns:a16="http://schemas.microsoft.com/office/drawing/2014/main" id="{ABF6672C-EE51-D1BB-AA8E-FAE48C335209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832" name="グループ化 2831">
                  <a:extLst>
                    <a:ext uri="{FF2B5EF4-FFF2-40B4-BE49-F238E27FC236}">
                      <a16:creationId xmlns:a16="http://schemas.microsoft.com/office/drawing/2014/main" id="{7A4A8644-FB28-5A13-E41B-D6DD255A8F40}"/>
                    </a:ext>
                  </a:extLst>
                </p:cNvPr>
                <p:cNvGrpSpPr/>
                <p:nvPr/>
              </p:nvGrpSpPr>
              <p:grpSpPr>
                <a:xfrm rot="1810112">
                  <a:off x="1220403" y="3857861"/>
                  <a:ext cx="128400" cy="229996"/>
                  <a:chOff x="1206951" y="3951265"/>
                  <a:chExt cx="128400" cy="229996"/>
                </a:xfrm>
              </p:grpSpPr>
              <p:grpSp>
                <p:nvGrpSpPr>
                  <p:cNvPr id="2835" name="グループ化 2834">
                    <a:extLst>
                      <a:ext uri="{FF2B5EF4-FFF2-40B4-BE49-F238E27FC236}">
                        <a16:creationId xmlns:a16="http://schemas.microsoft.com/office/drawing/2014/main" id="{96E3F85B-57F3-43C8-931C-B0BE65B6CE9A}"/>
                      </a:ext>
                    </a:extLst>
                  </p:cNvPr>
                  <p:cNvGrpSpPr/>
                  <p:nvPr/>
                </p:nvGrpSpPr>
                <p:grpSpPr>
                  <a:xfrm rot="1164924">
                    <a:off x="1276314" y="3951265"/>
                    <a:ext cx="59037" cy="209231"/>
                    <a:chOff x="1339172" y="3946511"/>
                    <a:chExt cx="59037" cy="209231"/>
                  </a:xfrm>
                </p:grpSpPr>
                <p:sp>
                  <p:nvSpPr>
                    <p:cNvPr id="2839" name="フリーフォーム 722">
                      <a:extLst>
                        <a:ext uri="{FF2B5EF4-FFF2-40B4-BE49-F238E27FC236}">
                          <a16:creationId xmlns:a16="http://schemas.microsoft.com/office/drawing/2014/main" id="{858A5185-366A-46AA-53EA-5C90D3ED03F7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380395" y="4075277"/>
                      <a:ext cx="17814" cy="80465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2840" name="フリーフォーム 723">
                      <a:extLst>
                        <a:ext uri="{FF2B5EF4-FFF2-40B4-BE49-F238E27FC236}">
                          <a16:creationId xmlns:a16="http://schemas.microsoft.com/office/drawing/2014/main" id="{BCE91CD3-107A-F48E-5075-54D6DC5E2C63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339172" y="3946511"/>
                      <a:ext cx="18145" cy="138861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2836" name="グループ化 2835">
                    <a:extLst>
                      <a:ext uri="{FF2B5EF4-FFF2-40B4-BE49-F238E27FC236}">
                        <a16:creationId xmlns:a16="http://schemas.microsoft.com/office/drawing/2014/main" id="{93946A02-BDFF-5138-FBC9-A2284955651F}"/>
                      </a:ext>
                    </a:extLst>
                  </p:cNvPr>
                  <p:cNvGrpSpPr/>
                  <p:nvPr/>
                </p:nvGrpSpPr>
                <p:grpSpPr>
                  <a:xfrm rot="1752928">
                    <a:off x="1206951" y="3961288"/>
                    <a:ext cx="66012" cy="219973"/>
                    <a:chOff x="1357734" y="3985057"/>
                    <a:chExt cx="66012" cy="219973"/>
                  </a:xfrm>
                </p:grpSpPr>
                <p:sp>
                  <p:nvSpPr>
                    <p:cNvPr id="2837" name="フリーフォーム 720">
                      <a:extLst>
                        <a:ext uri="{FF2B5EF4-FFF2-40B4-BE49-F238E27FC236}">
                          <a16:creationId xmlns:a16="http://schemas.microsoft.com/office/drawing/2014/main" id="{B3D9A03F-7A2D-33AE-C4EE-87281216C71C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405932" y="4124565"/>
                      <a:ext cx="17814" cy="80465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2838" name="フリーフォーム 721">
                      <a:extLst>
                        <a:ext uri="{FF2B5EF4-FFF2-40B4-BE49-F238E27FC236}">
                          <a16:creationId xmlns:a16="http://schemas.microsoft.com/office/drawing/2014/main" id="{D1F62B98-42C8-0947-7123-8CDE877A75BD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357734" y="3985057"/>
                      <a:ext cx="18145" cy="138861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</p:grpSp>
            <p:sp>
              <p:nvSpPr>
                <p:cNvPr id="2833" name="フリーフォーム 716">
                  <a:extLst>
                    <a:ext uri="{FF2B5EF4-FFF2-40B4-BE49-F238E27FC236}">
                      <a16:creationId xmlns:a16="http://schemas.microsoft.com/office/drawing/2014/main" id="{1E480AD8-5829-133E-9E03-0CA8A9999CBF}"/>
                    </a:ext>
                  </a:extLst>
                </p:cNvPr>
                <p:cNvSpPr/>
                <p:nvPr/>
              </p:nvSpPr>
              <p:spPr>
                <a:xfrm rot="11933291" flipH="1">
                  <a:off x="1141323" y="3937324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4" name="フリーフォーム 717">
                  <a:extLst>
                    <a:ext uri="{FF2B5EF4-FFF2-40B4-BE49-F238E27FC236}">
                      <a16:creationId xmlns:a16="http://schemas.microsoft.com/office/drawing/2014/main" id="{2FEFD70C-445A-8692-83AB-702A5EF525CE}"/>
                    </a:ext>
                  </a:extLst>
                </p:cNvPr>
                <p:cNvSpPr/>
                <p:nvPr/>
              </p:nvSpPr>
              <p:spPr>
                <a:xfrm rot="14248921" flipH="1">
                  <a:off x="1222445" y="381671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grpSp>
          <p:nvGrpSpPr>
            <p:cNvPr id="2894" name="グループ化 2893">
              <a:extLst>
                <a:ext uri="{FF2B5EF4-FFF2-40B4-BE49-F238E27FC236}">
                  <a16:creationId xmlns:a16="http://schemas.microsoft.com/office/drawing/2014/main" id="{21562957-20F9-4CEF-D3D6-87A75E44B3DC}"/>
                </a:ext>
              </a:extLst>
            </p:cNvPr>
            <p:cNvGrpSpPr>
              <a:grpSpLocks noChangeAspect="1"/>
            </p:cNvGrpSpPr>
            <p:nvPr/>
          </p:nvGrpSpPr>
          <p:grpSpPr>
            <a:xfrm rot="10800000">
              <a:off x="2081693" y="5858130"/>
              <a:ext cx="565730" cy="488114"/>
              <a:chOff x="1039495" y="3214262"/>
              <a:chExt cx="577418" cy="498199"/>
            </a:xfrm>
          </p:grpSpPr>
          <p:sp>
            <p:nvSpPr>
              <p:cNvPr id="2895" name="Google Shape;1342;p26">
                <a:extLst>
                  <a:ext uri="{FF2B5EF4-FFF2-40B4-BE49-F238E27FC236}">
                    <a16:creationId xmlns:a16="http://schemas.microsoft.com/office/drawing/2014/main" id="{CDD1AE6E-275A-CFC5-03FB-5F8711978470}"/>
                  </a:ext>
                </a:extLst>
              </p:cNvPr>
              <p:cNvSpPr/>
              <p:nvPr/>
            </p:nvSpPr>
            <p:spPr>
              <a:xfrm rot="10800000" flipH="1">
                <a:off x="1063083" y="3265820"/>
                <a:ext cx="471800" cy="446641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96" name="Google Shape;1342;p26">
                <a:extLst>
                  <a:ext uri="{FF2B5EF4-FFF2-40B4-BE49-F238E27FC236}">
                    <a16:creationId xmlns:a16="http://schemas.microsoft.com/office/drawing/2014/main" id="{5F88C809-D198-B206-C8D2-FAF81ADBDA7C}"/>
                  </a:ext>
                </a:extLst>
              </p:cNvPr>
              <p:cNvSpPr/>
              <p:nvPr/>
            </p:nvSpPr>
            <p:spPr>
              <a:xfrm rot="587230" flipH="1">
                <a:off x="1039495" y="3214262"/>
                <a:ext cx="577418" cy="286336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97" name="フリーフォーム 228">
                <a:extLst>
                  <a:ext uri="{FF2B5EF4-FFF2-40B4-BE49-F238E27FC236}">
                    <a16:creationId xmlns:a16="http://schemas.microsoft.com/office/drawing/2014/main" id="{55E2A2AD-2F73-CA29-4516-5B1E0EC8FF2D}"/>
                  </a:ext>
                </a:extLst>
              </p:cNvPr>
              <p:cNvSpPr/>
              <p:nvPr/>
            </p:nvSpPr>
            <p:spPr>
              <a:xfrm>
                <a:off x="1084732" y="3306998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8" name="フリーフォーム 229">
                <a:extLst>
                  <a:ext uri="{FF2B5EF4-FFF2-40B4-BE49-F238E27FC236}">
                    <a16:creationId xmlns:a16="http://schemas.microsoft.com/office/drawing/2014/main" id="{49AEB36C-6891-811E-924A-4850FA5A0C49}"/>
                  </a:ext>
                </a:extLst>
              </p:cNvPr>
              <p:cNvSpPr/>
              <p:nvPr/>
            </p:nvSpPr>
            <p:spPr>
              <a:xfrm rot="10800000" flipH="1" flipV="1">
                <a:off x="1181164" y="3249532"/>
                <a:ext cx="46807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9" name="フリーフォーム 230">
                <a:extLst>
                  <a:ext uri="{FF2B5EF4-FFF2-40B4-BE49-F238E27FC236}">
                    <a16:creationId xmlns:a16="http://schemas.microsoft.com/office/drawing/2014/main" id="{87805D83-0AAB-EC08-33D7-394A47402876}"/>
                  </a:ext>
                </a:extLst>
              </p:cNvPr>
              <p:cNvSpPr/>
              <p:nvPr/>
            </p:nvSpPr>
            <p:spPr>
              <a:xfrm>
                <a:off x="1161456" y="3306001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0" name="フリーフォーム 231">
                <a:extLst>
                  <a:ext uri="{FF2B5EF4-FFF2-40B4-BE49-F238E27FC236}">
                    <a16:creationId xmlns:a16="http://schemas.microsoft.com/office/drawing/2014/main" id="{7E98E9A4-BDAF-19C4-A767-282B0F8D0A26}"/>
                  </a:ext>
                </a:extLst>
              </p:cNvPr>
              <p:cNvSpPr/>
              <p:nvPr/>
            </p:nvSpPr>
            <p:spPr>
              <a:xfrm rot="10115010">
                <a:off x="1118488" y="3260429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1" name="フリーフォーム 232">
                <a:extLst>
                  <a:ext uri="{FF2B5EF4-FFF2-40B4-BE49-F238E27FC236}">
                    <a16:creationId xmlns:a16="http://schemas.microsoft.com/office/drawing/2014/main" id="{B36DE4CB-B482-0CD9-19EF-751E87A062FE}"/>
                  </a:ext>
                </a:extLst>
              </p:cNvPr>
              <p:cNvSpPr/>
              <p:nvPr/>
            </p:nvSpPr>
            <p:spPr>
              <a:xfrm>
                <a:off x="1219748" y="3364464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2" name="フリーフォーム 233">
                <a:extLst>
                  <a:ext uri="{FF2B5EF4-FFF2-40B4-BE49-F238E27FC236}">
                    <a16:creationId xmlns:a16="http://schemas.microsoft.com/office/drawing/2014/main" id="{0BBA402E-00C9-2148-F88B-438C65CF72AF}"/>
                  </a:ext>
                </a:extLst>
              </p:cNvPr>
              <p:cNvSpPr/>
              <p:nvPr/>
            </p:nvSpPr>
            <p:spPr>
              <a:xfrm rot="10800000" flipH="1" flipV="1">
                <a:off x="1316180" y="3306998"/>
                <a:ext cx="46807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3" name="フリーフォーム 234">
                <a:extLst>
                  <a:ext uri="{FF2B5EF4-FFF2-40B4-BE49-F238E27FC236}">
                    <a16:creationId xmlns:a16="http://schemas.microsoft.com/office/drawing/2014/main" id="{A5A36F18-9AD1-6035-17F0-DF5B3ADBFAA3}"/>
                  </a:ext>
                </a:extLst>
              </p:cNvPr>
              <p:cNvSpPr/>
              <p:nvPr/>
            </p:nvSpPr>
            <p:spPr>
              <a:xfrm>
                <a:off x="1296472" y="3363467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4" name="フリーフォーム 235">
                <a:extLst>
                  <a:ext uri="{FF2B5EF4-FFF2-40B4-BE49-F238E27FC236}">
                    <a16:creationId xmlns:a16="http://schemas.microsoft.com/office/drawing/2014/main" id="{E17FFA77-30AE-A3CA-CCF7-DA980A42AA4F}"/>
                  </a:ext>
                </a:extLst>
              </p:cNvPr>
              <p:cNvSpPr/>
              <p:nvPr/>
            </p:nvSpPr>
            <p:spPr>
              <a:xfrm rot="10115010">
                <a:off x="1246680" y="3311071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905" name="グループ化 2904">
                <a:extLst>
                  <a:ext uri="{FF2B5EF4-FFF2-40B4-BE49-F238E27FC236}">
                    <a16:creationId xmlns:a16="http://schemas.microsoft.com/office/drawing/2014/main" id="{6DBD89BC-D964-5541-8A7A-AED75A364FB0}"/>
                  </a:ext>
                </a:extLst>
              </p:cNvPr>
              <p:cNvGrpSpPr/>
              <p:nvPr/>
            </p:nvGrpSpPr>
            <p:grpSpPr>
              <a:xfrm rot="10629176">
                <a:off x="1397262" y="3334976"/>
                <a:ext cx="143239" cy="103185"/>
                <a:chOff x="1830461" y="2825213"/>
                <a:chExt cx="143239" cy="103185"/>
              </a:xfrm>
            </p:grpSpPr>
            <p:sp>
              <p:nvSpPr>
                <p:cNvPr id="2912" name="フリーフォーム 237">
                  <a:extLst>
                    <a:ext uri="{FF2B5EF4-FFF2-40B4-BE49-F238E27FC236}">
                      <a16:creationId xmlns:a16="http://schemas.microsoft.com/office/drawing/2014/main" id="{8501948A-A2E7-D640-762A-0A4947BF079F}"/>
                    </a:ext>
                  </a:extLst>
                </p:cNvPr>
                <p:cNvSpPr/>
                <p:nvPr/>
              </p:nvSpPr>
              <p:spPr>
                <a:xfrm>
                  <a:off x="1830461" y="2882679"/>
                  <a:ext cx="45719" cy="45719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3" name="フリーフォーム 238">
                  <a:extLst>
                    <a:ext uri="{FF2B5EF4-FFF2-40B4-BE49-F238E27FC236}">
                      <a16:creationId xmlns:a16="http://schemas.microsoft.com/office/drawing/2014/main" id="{DAEBB47B-CF3C-90D3-4F57-45B9923B2BF4}"/>
                    </a:ext>
                  </a:extLst>
                </p:cNvPr>
                <p:cNvSpPr/>
                <p:nvPr/>
              </p:nvSpPr>
              <p:spPr>
                <a:xfrm rot="10800000" flipH="1" flipV="1">
                  <a:off x="1926893" y="2825213"/>
                  <a:ext cx="46807" cy="45719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4" name="フリーフォーム 239">
                  <a:extLst>
                    <a:ext uri="{FF2B5EF4-FFF2-40B4-BE49-F238E27FC236}">
                      <a16:creationId xmlns:a16="http://schemas.microsoft.com/office/drawing/2014/main" id="{731AFD8C-1BC8-F0C1-B488-D278586AF029}"/>
                    </a:ext>
                  </a:extLst>
                </p:cNvPr>
                <p:cNvSpPr/>
                <p:nvPr/>
              </p:nvSpPr>
              <p:spPr>
                <a:xfrm>
                  <a:off x="1907185" y="2881682"/>
                  <a:ext cx="45719" cy="45719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5" name="フリーフォーム 240">
                  <a:extLst>
                    <a:ext uri="{FF2B5EF4-FFF2-40B4-BE49-F238E27FC236}">
                      <a16:creationId xmlns:a16="http://schemas.microsoft.com/office/drawing/2014/main" id="{0B21DCBF-DA06-B430-7FB7-E0EFDB5C7324}"/>
                    </a:ext>
                  </a:extLst>
                </p:cNvPr>
                <p:cNvSpPr/>
                <p:nvPr/>
              </p:nvSpPr>
              <p:spPr>
                <a:xfrm rot="10115010">
                  <a:off x="1857393" y="2829286"/>
                  <a:ext cx="45719" cy="45719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906" name="フリーフォーム 241">
                <a:extLst>
                  <a:ext uri="{FF2B5EF4-FFF2-40B4-BE49-F238E27FC236}">
                    <a16:creationId xmlns:a16="http://schemas.microsoft.com/office/drawing/2014/main" id="{FA0499E5-D701-2B4F-C785-18E8153C6670}"/>
                  </a:ext>
                </a:extLst>
              </p:cNvPr>
              <p:cNvSpPr/>
              <p:nvPr/>
            </p:nvSpPr>
            <p:spPr>
              <a:xfrm rot="10800000" flipH="1" flipV="1">
                <a:off x="1425672" y="3273917"/>
                <a:ext cx="46807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7" name="フリーフォーム 242">
                <a:extLst>
                  <a:ext uri="{FF2B5EF4-FFF2-40B4-BE49-F238E27FC236}">
                    <a16:creationId xmlns:a16="http://schemas.microsoft.com/office/drawing/2014/main" id="{7B9F1B05-3A49-52E4-A83C-9A572C7C6875}"/>
                  </a:ext>
                </a:extLst>
              </p:cNvPr>
              <p:cNvSpPr/>
              <p:nvPr/>
            </p:nvSpPr>
            <p:spPr>
              <a:xfrm rot="10115010">
                <a:off x="1289657" y="3235244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8" name="Google Shape;1343;p26">
                <a:extLst>
                  <a:ext uri="{FF2B5EF4-FFF2-40B4-BE49-F238E27FC236}">
                    <a16:creationId xmlns:a16="http://schemas.microsoft.com/office/drawing/2014/main" id="{E1887563-9691-291F-E0BB-24F2CC5A088A}"/>
                  </a:ext>
                </a:extLst>
              </p:cNvPr>
              <p:cNvSpPr/>
              <p:nvPr/>
            </p:nvSpPr>
            <p:spPr>
              <a:xfrm rot="587230" flipH="1">
                <a:off x="1321720" y="3225263"/>
                <a:ext cx="45719" cy="69092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09" name="フリーフォーム 262">
                <a:extLst>
                  <a:ext uri="{FF2B5EF4-FFF2-40B4-BE49-F238E27FC236}">
                    <a16:creationId xmlns:a16="http://schemas.microsoft.com/office/drawing/2014/main" id="{E90916B8-B18E-DC0E-F5FA-70E191A238D1}"/>
                  </a:ext>
                </a:extLst>
              </p:cNvPr>
              <p:cNvSpPr/>
              <p:nvPr/>
            </p:nvSpPr>
            <p:spPr>
              <a:xfrm>
                <a:off x="1045927" y="3357046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0" name="フリーフォーム 263">
                <a:extLst>
                  <a:ext uri="{FF2B5EF4-FFF2-40B4-BE49-F238E27FC236}">
                    <a16:creationId xmlns:a16="http://schemas.microsoft.com/office/drawing/2014/main" id="{0FD8F955-C780-940D-94AC-46452A5571BC}"/>
                  </a:ext>
                </a:extLst>
              </p:cNvPr>
              <p:cNvSpPr/>
              <p:nvPr/>
            </p:nvSpPr>
            <p:spPr>
              <a:xfrm>
                <a:off x="1127078" y="3363857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1" name="フリーフォーム 264">
                <a:extLst>
                  <a:ext uri="{FF2B5EF4-FFF2-40B4-BE49-F238E27FC236}">
                    <a16:creationId xmlns:a16="http://schemas.microsoft.com/office/drawing/2014/main" id="{7C978744-A479-FBC3-985C-A535C9B57C37}"/>
                  </a:ext>
                </a:extLst>
              </p:cNvPr>
              <p:cNvSpPr/>
              <p:nvPr/>
            </p:nvSpPr>
            <p:spPr>
              <a:xfrm rot="10115010">
                <a:off x="1538956" y="3413258"/>
                <a:ext cx="45719" cy="4571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2970" name="フリーフォーム 386">
            <a:extLst>
              <a:ext uri="{FF2B5EF4-FFF2-40B4-BE49-F238E27FC236}">
                <a16:creationId xmlns:a16="http://schemas.microsoft.com/office/drawing/2014/main" id="{FCFB250C-7F53-FB47-4372-3D7B2C14F94D}"/>
              </a:ext>
            </a:extLst>
          </p:cNvPr>
          <p:cNvSpPr>
            <a:spLocks noChangeAspect="1"/>
          </p:cNvSpPr>
          <p:nvPr/>
        </p:nvSpPr>
        <p:spPr>
          <a:xfrm rot="9109923">
            <a:off x="2347120" y="4531046"/>
            <a:ext cx="251862" cy="162076"/>
          </a:xfrm>
          <a:custGeom>
            <a:avLst/>
            <a:gdLst>
              <a:gd name="connsiteX0" fmla="*/ 34120 w 228600"/>
              <a:gd name="connsiteY0" fmla="*/ 0 h 255896"/>
              <a:gd name="connsiteX1" fmla="*/ 0 w 228600"/>
              <a:gd name="connsiteY1" fmla="*/ 78475 h 255896"/>
              <a:gd name="connsiteX2" fmla="*/ 201305 w 228600"/>
              <a:gd name="connsiteY2" fmla="*/ 255896 h 255896"/>
              <a:gd name="connsiteX3" fmla="*/ 228600 w 228600"/>
              <a:gd name="connsiteY3" fmla="*/ 71651 h 255896"/>
              <a:gd name="connsiteX4" fmla="*/ 34120 w 228600"/>
              <a:gd name="connsiteY4" fmla="*/ 0 h 255896"/>
              <a:gd name="connsiteX0" fmla="*/ 34120 w 228600"/>
              <a:gd name="connsiteY0" fmla="*/ 0 h 255896"/>
              <a:gd name="connsiteX1" fmla="*/ 0 w 228600"/>
              <a:gd name="connsiteY1" fmla="*/ 78475 h 255896"/>
              <a:gd name="connsiteX2" fmla="*/ 201305 w 228600"/>
              <a:gd name="connsiteY2" fmla="*/ 255896 h 255896"/>
              <a:gd name="connsiteX3" fmla="*/ 228600 w 228600"/>
              <a:gd name="connsiteY3" fmla="*/ 71651 h 255896"/>
              <a:gd name="connsiteX4" fmla="*/ 95146 w 228600"/>
              <a:gd name="connsiteY4" fmla="*/ 83001 h 255896"/>
              <a:gd name="connsiteX5" fmla="*/ 34120 w 228600"/>
              <a:gd name="connsiteY5" fmla="*/ 0 h 255896"/>
              <a:gd name="connsiteX0" fmla="*/ 34120 w 228600"/>
              <a:gd name="connsiteY0" fmla="*/ 0 h 255896"/>
              <a:gd name="connsiteX1" fmla="*/ 0 w 228600"/>
              <a:gd name="connsiteY1" fmla="*/ 78475 h 255896"/>
              <a:gd name="connsiteX2" fmla="*/ 92151 w 228600"/>
              <a:gd name="connsiteY2" fmla="*/ 202676 h 255896"/>
              <a:gd name="connsiteX3" fmla="*/ 201305 w 228600"/>
              <a:gd name="connsiteY3" fmla="*/ 255896 h 255896"/>
              <a:gd name="connsiteX4" fmla="*/ 228600 w 228600"/>
              <a:gd name="connsiteY4" fmla="*/ 71651 h 255896"/>
              <a:gd name="connsiteX5" fmla="*/ 95146 w 228600"/>
              <a:gd name="connsiteY5" fmla="*/ 83001 h 255896"/>
              <a:gd name="connsiteX6" fmla="*/ 34120 w 228600"/>
              <a:gd name="connsiteY6" fmla="*/ 0 h 255896"/>
              <a:gd name="connsiteX0" fmla="*/ 34120 w 201305"/>
              <a:gd name="connsiteY0" fmla="*/ 0 h 255896"/>
              <a:gd name="connsiteX1" fmla="*/ 0 w 201305"/>
              <a:gd name="connsiteY1" fmla="*/ 78475 h 255896"/>
              <a:gd name="connsiteX2" fmla="*/ 92151 w 201305"/>
              <a:gd name="connsiteY2" fmla="*/ 202676 h 255896"/>
              <a:gd name="connsiteX3" fmla="*/ 201305 w 201305"/>
              <a:gd name="connsiteY3" fmla="*/ 255896 h 255896"/>
              <a:gd name="connsiteX4" fmla="*/ 182283 w 201305"/>
              <a:gd name="connsiteY4" fmla="*/ 142146 h 255896"/>
              <a:gd name="connsiteX5" fmla="*/ 95146 w 201305"/>
              <a:gd name="connsiteY5" fmla="*/ 83001 h 255896"/>
              <a:gd name="connsiteX6" fmla="*/ 34120 w 201305"/>
              <a:gd name="connsiteY6" fmla="*/ 0 h 255896"/>
              <a:gd name="connsiteX0" fmla="*/ 34120 w 201305"/>
              <a:gd name="connsiteY0" fmla="*/ 0 h 359025"/>
              <a:gd name="connsiteX1" fmla="*/ 0 w 201305"/>
              <a:gd name="connsiteY1" fmla="*/ 78475 h 359025"/>
              <a:gd name="connsiteX2" fmla="*/ 95726 w 201305"/>
              <a:gd name="connsiteY2" fmla="*/ 359024 h 359025"/>
              <a:gd name="connsiteX3" fmla="*/ 201305 w 201305"/>
              <a:gd name="connsiteY3" fmla="*/ 255896 h 359025"/>
              <a:gd name="connsiteX4" fmla="*/ 182283 w 201305"/>
              <a:gd name="connsiteY4" fmla="*/ 142146 h 359025"/>
              <a:gd name="connsiteX5" fmla="*/ 95146 w 201305"/>
              <a:gd name="connsiteY5" fmla="*/ 83001 h 359025"/>
              <a:gd name="connsiteX6" fmla="*/ 34120 w 201305"/>
              <a:gd name="connsiteY6" fmla="*/ 0 h 359025"/>
              <a:gd name="connsiteX0" fmla="*/ 34120 w 201305"/>
              <a:gd name="connsiteY0" fmla="*/ 0 h 359025"/>
              <a:gd name="connsiteX1" fmla="*/ 0 w 201305"/>
              <a:gd name="connsiteY1" fmla="*/ 78475 h 359025"/>
              <a:gd name="connsiteX2" fmla="*/ 95726 w 201305"/>
              <a:gd name="connsiteY2" fmla="*/ 359024 h 359025"/>
              <a:gd name="connsiteX3" fmla="*/ 201305 w 201305"/>
              <a:gd name="connsiteY3" fmla="*/ 255896 h 359025"/>
              <a:gd name="connsiteX4" fmla="*/ 182283 w 201305"/>
              <a:gd name="connsiteY4" fmla="*/ 142146 h 359025"/>
              <a:gd name="connsiteX5" fmla="*/ 97630 w 201305"/>
              <a:gd name="connsiteY5" fmla="*/ 205579 h 359025"/>
              <a:gd name="connsiteX6" fmla="*/ 34120 w 201305"/>
              <a:gd name="connsiteY6" fmla="*/ 0 h 359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01305" h="359025">
                <a:moveTo>
                  <a:pt x="34120" y="0"/>
                </a:moveTo>
                <a:lnTo>
                  <a:pt x="0" y="78475"/>
                </a:lnTo>
                <a:cubicBezTo>
                  <a:pt x="27310" y="101680"/>
                  <a:pt x="68416" y="335819"/>
                  <a:pt x="95726" y="359024"/>
                </a:cubicBezTo>
                <a:lnTo>
                  <a:pt x="201305" y="255896"/>
                </a:lnTo>
                <a:lnTo>
                  <a:pt x="182283" y="142146"/>
                </a:lnTo>
                <a:cubicBezTo>
                  <a:pt x="133616" y="122937"/>
                  <a:pt x="146297" y="224788"/>
                  <a:pt x="97630" y="205579"/>
                </a:cubicBezTo>
                <a:lnTo>
                  <a:pt x="34120" y="0"/>
                </a:lnTo>
                <a:close/>
              </a:path>
            </a:pathLst>
          </a:custGeom>
          <a:solidFill>
            <a:srgbClr val="9A6632"/>
          </a:solidFill>
          <a:ln w="3175">
            <a:solidFill>
              <a:srgbClr val="6251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2971" name="正方形/長方形 2970">
            <a:extLst>
              <a:ext uri="{FF2B5EF4-FFF2-40B4-BE49-F238E27FC236}">
                <a16:creationId xmlns:a16="http://schemas.microsoft.com/office/drawing/2014/main" id="{94A37F27-8D53-F94A-22AD-03281741167E}"/>
              </a:ext>
            </a:extLst>
          </p:cNvPr>
          <p:cNvSpPr/>
          <p:nvPr/>
        </p:nvSpPr>
        <p:spPr>
          <a:xfrm rot="491258">
            <a:off x="1642318" y="4625175"/>
            <a:ext cx="319237" cy="76599"/>
          </a:xfrm>
          <a:prstGeom prst="rect">
            <a:avLst/>
          </a:prstGeom>
          <a:solidFill>
            <a:srgbClr val="9A6632"/>
          </a:solidFill>
          <a:ln w="3175">
            <a:solidFill>
              <a:srgbClr val="6251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917" name="グループ化 2916">
            <a:extLst>
              <a:ext uri="{FF2B5EF4-FFF2-40B4-BE49-F238E27FC236}">
                <a16:creationId xmlns:a16="http://schemas.microsoft.com/office/drawing/2014/main" id="{256E209F-B91A-0A44-CBF9-9021FF3C7067}"/>
              </a:ext>
            </a:extLst>
          </p:cNvPr>
          <p:cNvGrpSpPr>
            <a:grpSpLocks noChangeAspect="1"/>
          </p:cNvGrpSpPr>
          <p:nvPr/>
        </p:nvGrpSpPr>
        <p:grpSpPr>
          <a:xfrm>
            <a:off x="1858790" y="4502684"/>
            <a:ext cx="638949" cy="499383"/>
            <a:chOff x="3504446" y="3860106"/>
            <a:chExt cx="799261" cy="624678"/>
          </a:xfrm>
        </p:grpSpPr>
        <p:sp>
          <p:nvSpPr>
            <p:cNvPr id="2918" name="Google Shape;1342;p26">
              <a:extLst>
                <a:ext uri="{FF2B5EF4-FFF2-40B4-BE49-F238E27FC236}">
                  <a16:creationId xmlns:a16="http://schemas.microsoft.com/office/drawing/2014/main" id="{4362E4CC-AC3F-6146-24B8-C8BE0CEE92AC}"/>
                </a:ext>
              </a:extLst>
            </p:cNvPr>
            <p:cNvSpPr/>
            <p:nvPr/>
          </p:nvSpPr>
          <p:spPr>
            <a:xfrm rot="10800000" flipH="1">
              <a:off x="3630728" y="3949144"/>
              <a:ext cx="471800" cy="535640"/>
            </a:xfrm>
            <a:custGeom>
              <a:avLst/>
              <a:gdLst>
                <a:gd name="connsiteX0" fmla="*/ 0 w 498516"/>
                <a:gd name="connsiteY0" fmla="*/ 149873 h 299746"/>
                <a:gd name="connsiteX1" fmla="*/ 249258 w 498516"/>
                <a:gd name="connsiteY1" fmla="*/ 0 h 299746"/>
                <a:gd name="connsiteX2" fmla="*/ 498516 w 498516"/>
                <a:gd name="connsiteY2" fmla="*/ 149873 h 299746"/>
                <a:gd name="connsiteX3" fmla="*/ 249258 w 498516"/>
                <a:gd name="connsiteY3" fmla="*/ 299746 h 299746"/>
                <a:gd name="connsiteX4" fmla="*/ 0 w 498516"/>
                <a:gd name="connsiteY4" fmla="*/ 149873 h 299746"/>
                <a:gd name="connsiteX0" fmla="*/ 0 w 498516"/>
                <a:gd name="connsiteY0" fmla="*/ 152144 h 302017"/>
                <a:gd name="connsiteX1" fmla="*/ 249258 w 498516"/>
                <a:gd name="connsiteY1" fmla="*/ 2271 h 302017"/>
                <a:gd name="connsiteX2" fmla="*/ 498516 w 498516"/>
                <a:gd name="connsiteY2" fmla="*/ 152144 h 302017"/>
                <a:gd name="connsiteX3" fmla="*/ 249258 w 498516"/>
                <a:gd name="connsiteY3" fmla="*/ 302017 h 302017"/>
                <a:gd name="connsiteX4" fmla="*/ 0 w 498516"/>
                <a:gd name="connsiteY4" fmla="*/ 152144 h 302017"/>
                <a:gd name="connsiteX0" fmla="*/ 0 w 498516"/>
                <a:gd name="connsiteY0" fmla="*/ 151554 h 301427"/>
                <a:gd name="connsiteX1" fmla="*/ 249258 w 498516"/>
                <a:gd name="connsiteY1" fmla="*/ 1681 h 301427"/>
                <a:gd name="connsiteX2" fmla="*/ 498516 w 498516"/>
                <a:gd name="connsiteY2" fmla="*/ 151554 h 301427"/>
                <a:gd name="connsiteX3" fmla="*/ 249258 w 498516"/>
                <a:gd name="connsiteY3" fmla="*/ 301427 h 301427"/>
                <a:gd name="connsiteX4" fmla="*/ 0 w 498516"/>
                <a:gd name="connsiteY4" fmla="*/ 151554 h 301427"/>
                <a:gd name="connsiteX0" fmla="*/ 0 w 498516"/>
                <a:gd name="connsiteY0" fmla="*/ 150223 h 300096"/>
                <a:gd name="connsiteX1" fmla="*/ 249258 w 498516"/>
                <a:gd name="connsiteY1" fmla="*/ 350 h 300096"/>
                <a:gd name="connsiteX2" fmla="*/ 498516 w 498516"/>
                <a:gd name="connsiteY2" fmla="*/ 150223 h 300096"/>
                <a:gd name="connsiteX3" fmla="*/ 249258 w 498516"/>
                <a:gd name="connsiteY3" fmla="*/ 300096 h 300096"/>
                <a:gd name="connsiteX4" fmla="*/ 0 w 498516"/>
                <a:gd name="connsiteY4" fmla="*/ 150223 h 30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8516" h="300096">
                  <a:moveTo>
                    <a:pt x="0" y="150223"/>
                  </a:moveTo>
                  <a:cubicBezTo>
                    <a:pt x="0" y="67450"/>
                    <a:pt x="199510" y="-5690"/>
                    <a:pt x="249258" y="350"/>
                  </a:cubicBezTo>
                  <a:cubicBezTo>
                    <a:pt x="299006" y="6390"/>
                    <a:pt x="498516" y="67450"/>
                    <a:pt x="498516" y="150223"/>
                  </a:cubicBezTo>
                  <a:cubicBezTo>
                    <a:pt x="498516" y="232996"/>
                    <a:pt x="386919" y="300096"/>
                    <a:pt x="249258" y="300096"/>
                  </a:cubicBezTo>
                  <a:cubicBezTo>
                    <a:pt x="111597" y="300096"/>
                    <a:pt x="0" y="232996"/>
                    <a:pt x="0" y="150223"/>
                  </a:cubicBezTo>
                  <a:close/>
                </a:path>
              </a:pathLst>
            </a:custGeom>
            <a:solidFill>
              <a:srgbClr val="74350A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19" name="グループ化 2918">
              <a:extLst>
                <a:ext uri="{FF2B5EF4-FFF2-40B4-BE49-F238E27FC236}">
                  <a16:creationId xmlns:a16="http://schemas.microsoft.com/office/drawing/2014/main" id="{BC76B40D-FFC2-D7BE-3903-772A1178E493}"/>
                </a:ext>
              </a:extLst>
            </p:cNvPr>
            <p:cNvGrpSpPr/>
            <p:nvPr/>
          </p:nvGrpSpPr>
          <p:grpSpPr>
            <a:xfrm>
              <a:off x="3504446" y="3860106"/>
              <a:ext cx="799261" cy="389086"/>
              <a:chOff x="4191850" y="4004088"/>
              <a:chExt cx="799261" cy="389086"/>
            </a:xfrm>
          </p:grpSpPr>
          <p:sp>
            <p:nvSpPr>
              <p:cNvPr id="2920" name="Google Shape;1342;p26">
                <a:extLst>
                  <a:ext uri="{FF2B5EF4-FFF2-40B4-BE49-F238E27FC236}">
                    <a16:creationId xmlns:a16="http://schemas.microsoft.com/office/drawing/2014/main" id="{C860B4B1-7364-CF32-2366-9898C59734A8}"/>
                  </a:ext>
                </a:extLst>
              </p:cNvPr>
              <p:cNvSpPr/>
              <p:nvPr/>
            </p:nvSpPr>
            <p:spPr>
              <a:xfrm rot="11092091" flipH="1">
                <a:off x="4278098" y="4203126"/>
                <a:ext cx="613584" cy="139350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41312B"/>
              </a:solidFill>
              <a:ln w="12700" cap="flat" cmpd="sng">
                <a:noFill/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21" name="Google Shape;1342;p26">
                <a:extLst>
                  <a:ext uri="{FF2B5EF4-FFF2-40B4-BE49-F238E27FC236}">
                    <a16:creationId xmlns:a16="http://schemas.microsoft.com/office/drawing/2014/main" id="{021F8104-B566-8C81-2C25-0128F969642A}"/>
                  </a:ext>
                </a:extLst>
              </p:cNvPr>
              <p:cNvSpPr/>
              <p:nvPr/>
            </p:nvSpPr>
            <p:spPr>
              <a:xfrm rot="587230" flipH="1">
                <a:off x="4293395" y="4012998"/>
                <a:ext cx="613584" cy="304270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AA8A7E"/>
              </a:solidFill>
              <a:ln w="12700" cap="flat" cmpd="sng">
                <a:noFill/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22" name="フリーフォーム 383">
                <a:extLst>
                  <a:ext uri="{FF2B5EF4-FFF2-40B4-BE49-F238E27FC236}">
                    <a16:creationId xmlns:a16="http://schemas.microsoft.com/office/drawing/2014/main" id="{861DB1AA-CB76-9C66-3CF0-8BAFB5F872AA}"/>
                  </a:ext>
                </a:extLst>
              </p:cNvPr>
              <p:cNvSpPr/>
              <p:nvPr/>
            </p:nvSpPr>
            <p:spPr>
              <a:xfrm rot="18091577">
                <a:off x="4216087" y="4177118"/>
                <a:ext cx="206055" cy="9009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2293 w 188452"/>
                  <a:gd name="connsiteY5" fmla="*/ 83001 h 255896"/>
                  <a:gd name="connsiteX6" fmla="*/ 21267 w 188452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9771 w 188452"/>
                  <a:gd name="connsiteY5" fmla="*/ 146535 h 255896"/>
                  <a:gd name="connsiteX6" fmla="*/ 21267 w 188452"/>
                  <a:gd name="connsiteY6" fmla="*/ 0 h 255896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79298 w 188452"/>
                  <a:gd name="connsiteY2" fmla="*/ 195459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58876 w 188452"/>
                  <a:gd name="connsiteY4" fmla="*/ 147377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78812"/>
                  <a:gd name="connsiteY0" fmla="*/ -1 h 258145"/>
                  <a:gd name="connsiteX1" fmla="*/ 0 w 178812"/>
                  <a:gd name="connsiteY1" fmla="*/ 58635 h 258145"/>
                  <a:gd name="connsiteX2" fmla="*/ 84394 w 178812"/>
                  <a:gd name="connsiteY2" fmla="*/ 215468 h 258145"/>
                  <a:gd name="connsiteX3" fmla="*/ 178812 w 178812"/>
                  <a:gd name="connsiteY3" fmla="*/ 258146 h 258145"/>
                  <a:gd name="connsiteX4" fmla="*/ 158876 w 178812"/>
                  <a:gd name="connsiteY4" fmla="*/ 147377 h 258145"/>
                  <a:gd name="connsiteX5" fmla="*/ 89771 w 178812"/>
                  <a:gd name="connsiteY5" fmla="*/ 139318 h 258145"/>
                  <a:gd name="connsiteX6" fmla="*/ 41516 w 178812"/>
                  <a:gd name="connsiteY6" fmla="*/ -1 h 25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812" h="258145">
                    <a:moveTo>
                      <a:pt x="41516" y="-1"/>
                    </a:moveTo>
                    <a:lnTo>
                      <a:pt x="0" y="58635"/>
                    </a:lnTo>
                    <a:cubicBezTo>
                      <a:pt x="27310" y="81840"/>
                      <a:pt x="57084" y="192263"/>
                      <a:pt x="84394" y="215468"/>
                    </a:cubicBezTo>
                    <a:lnTo>
                      <a:pt x="178812" y="258146"/>
                    </a:lnTo>
                    <a:lnTo>
                      <a:pt x="158876" y="147377"/>
                    </a:lnTo>
                    <a:cubicBezTo>
                      <a:pt x="110209" y="128168"/>
                      <a:pt x="138438" y="158527"/>
                      <a:pt x="89771" y="139318"/>
                    </a:cubicBezTo>
                    <a:lnTo>
                      <a:pt x="41516" y="-1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3" name="フリーフォーム 384">
                <a:extLst>
                  <a:ext uri="{FF2B5EF4-FFF2-40B4-BE49-F238E27FC236}">
                    <a16:creationId xmlns:a16="http://schemas.microsoft.com/office/drawing/2014/main" id="{03039B26-5D45-B12A-918D-4266632E3A72}"/>
                  </a:ext>
                </a:extLst>
              </p:cNvPr>
              <p:cNvSpPr/>
              <p:nvPr/>
            </p:nvSpPr>
            <p:spPr>
              <a:xfrm rot="6035650">
                <a:off x="4370106" y="4220985"/>
                <a:ext cx="191868" cy="7139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255896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4841" y="179471"/>
                      <a:pt x="92151" y="202676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3813" y="102210"/>
                      <a:pt x="95146" y="83001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4" name="フリーフォーム 385">
                <a:extLst>
                  <a:ext uri="{FF2B5EF4-FFF2-40B4-BE49-F238E27FC236}">
                    <a16:creationId xmlns:a16="http://schemas.microsoft.com/office/drawing/2014/main" id="{9CD70874-2036-82AB-B044-AFEC59578E72}"/>
                  </a:ext>
                </a:extLst>
              </p:cNvPr>
              <p:cNvSpPr/>
              <p:nvPr/>
            </p:nvSpPr>
            <p:spPr>
              <a:xfrm rot="17457249">
                <a:off x="4379793" y="4032678"/>
                <a:ext cx="143753" cy="10370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2293 w 188452"/>
                  <a:gd name="connsiteY5" fmla="*/ 83001 h 255896"/>
                  <a:gd name="connsiteX6" fmla="*/ 21267 w 188452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9771 w 188452"/>
                  <a:gd name="connsiteY5" fmla="*/ 146535 h 255896"/>
                  <a:gd name="connsiteX6" fmla="*/ 21267 w 188452"/>
                  <a:gd name="connsiteY6" fmla="*/ 0 h 255896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79298 w 188452"/>
                  <a:gd name="connsiteY2" fmla="*/ 195459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58876 w 188452"/>
                  <a:gd name="connsiteY4" fmla="*/ 147377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78812"/>
                  <a:gd name="connsiteY0" fmla="*/ -1 h 258145"/>
                  <a:gd name="connsiteX1" fmla="*/ 0 w 178812"/>
                  <a:gd name="connsiteY1" fmla="*/ 58635 h 258145"/>
                  <a:gd name="connsiteX2" fmla="*/ 84394 w 178812"/>
                  <a:gd name="connsiteY2" fmla="*/ 215468 h 258145"/>
                  <a:gd name="connsiteX3" fmla="*/ 178812 w 178812"/>
                  <a:gd name="connsiteY3" fmla="*/ 258146 h 258145"/>
                  <a:gd name="connsiteX4" fmla="*/ 158876 w 178812"/>
                  <a:gd name="connsiteY4" fmla="*/ 147377 h 258145"/>
                  <a:gd name="connsiteX5" fmla="*/ 89771 w 178812"/>
                  <a:gd name="connsiteY5" fmla="*/ 139318 h 258145"/>
                  <a:gd name="connsiteX6" fmla="*/ 41516 w 178812"/>
                  <a:gd name="connsiteY6" fmla="*/ -1 h 25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812" h="258145">
                    <a:moveTo>
                      <a:pt x="41516" y="-1"/>
                    </a:moveTo>
                    <a:lnTo>
                      <a:pt x="0" y="58635"/>
                    </a:lnTo>
                    <a:cubicBezTo>
                      <a:pt x="27310" y="81840"/>
                      <a:pt x="57084" y="192263"/>
                      <a:pt x="84394" y="215468"/>
                    </a:cubicBezTo>
                    <a:lnTo>
                      <a:pt x="178812" y="258146"/>
                    </a:lnTo>
                    <a:lnTo>
                      <a:pt x="158876" y="147377"/>
                    </a:lnTo>
                    <a:cubicBezTo>
                      <a:pt x="110209" y="128168"/>
                      <a:pt x="138438" y="158527"/>
                      <a:pt x="89771" y="139318"/>
                    </a:cubicBezTo>
                    <a:lnTo>
                      <a:pt x="41516" y="-1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5" name="フリーフォーム 386">
                <a:extLst>
                  <a:ext uri="{FF2B5EF4-FFF2-40B4-BE49-F238E27FC236}">
                    <a16:creationId xmlns:a16="http://schemas.microsoft.com/office/drawing/2014/main" id="{44BB7C07-1A63-4EBA-A5AB-545251339A36}"/>
                  </a:ext>
                </a:extLst>
              </p:cNvPr>
              <p:cNvSpPr/>
              <p:nvPr/>
            </p:nvSpPr>
            <p:spPr>
              <a:xfrm rot="21009588">
                <a:off x="4191850" y="4123433"/>
                <a:ext cx="191868" cy="731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5146 w 201305"/>
                  <a:gd name="connsiteY5" fmla="*/ 83001 h 359025"/>
                  <a:gd name="connsiteX6" fmla="*/ 34120 w 201305"/>
                  <a:gd name="connsiteY6" fmla="*/ 0 h 359025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7630 w 201305"/>
                  <a:gd name="connsiteY5" fmla="*/ 205579 h 359025"/>
                  <a:gd name="connsiteX6" fmla="*/ 34120 w 201305"/>
                  <a:gd name="connsiteY6" fmla="*/ 0 h 3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359025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8416" y="335819"/>
                      <a:pt x="95726" y="359024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6297" y="224788"/>
                      <a:pt x="97630" y="205579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6" name="フリーフォーム 387">
                <a:extLst>
                  <a:ext uri="{FF2B5EF4-FFF2-40B4-BE49-F238E27FC236}">
                    <a16:creationId xmlns:a16="http://schemas.microsoft.com/office/drawing/2014/main" id="{5F7B495A-50E8-151D-D55D-FAE439EFF3DB}"/>
                  </a:ext>
                </a:extLst>
              </p:cNvPr>
              <p:cNvSpPr/>
              <p:nvPr/>
            </p:nvSpPr>
            <p:spPr>
              <a:xfrm rot="4823754" flipH="1">
                <a:off x="4430186" y="4155884"/>
                <a:ext cx="382735" cy="91846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2293 w 188452"/>
                  <a:gd name="connsiteY5" fmla="*/ 83001 h 255896"/>
                  <a:gd name="connsiteX6" fmla="*/ 21267 w 188452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9771 w 188452"/>
                  <a:gd name="connsiteY5" fmla="*/ 146535 h 255896"/>
                  <a:gd name="connsiteX6" fmla="*/ 21267 w 188452"/>
                  <a:gd name="connsiteY6" fmla="*/ 0 h 255896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79298 w 188452"/>
                  <a:gd name="connsiteY2" fmla="*/ 195459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58876 w 188452"/>
                  <a:gd name="connsiteY4" fmla="*/ 147377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78812"/>
                  <a:gd name="connsiteY0" fmla="*/ -1 h 258145"/>
                  <a:gd name="connsiteX1" fmla="*/ 0 w 178812"/>
                  <a:gd name="connsiteY1" fmla="*/ 58635 h 258145"/>
                  <a:gd name="connsiteX2" fmla="*/ 84394 w 178812"/>
                  <a:gd name="connsiteY2" fmla="*/ 215468 h 258145"/>
                  <a:gd name="connsiteX3" fmla="*/ 178812 w 178812"/>
                  <a:gd name="connsiteY3" fmla="*/ 258146 h 258145"/>
                  <a:gd name="connsiteX4" fmla="*/ 158876 w 178812"/>
                  <a:gd name="connsiteY4" fmla="*/ 147377 h 258145"/>
                  <a:gd name="connsiteX5" fmla="*/ 89771 w 178812"/>
                  <a:gd name="connsiteY5" fmla="*/ 139318 h 258145"/>
                  <a:gd name="connsiteX6" fmla="*/ 41516 w 178812"/>
                  <a:gd name="connsiteY6" fmla="*/ -1 h 25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812" h="258145">
                    <a:moveTo>
                      <a:pt x="41516" y="-1"/>
                    </a:moveTo>
                    <a:lnTo>
                      <a:pt x="0" y="58635"/>
                    </a:lnTo>
                    <a:cubicBezTo>
                      <a:pt x="27310" y="81840"/>
                      <a:pt x="57084" y="192263"/>
                      <a:pt x="84394" y="215468"/>
                    </a:cubicBezTo>
                    <a:lnTo>
                      <a:pt x="178812" y="258146"/>
                    </a:lnTo>
                    <a:lnTo>
                      <a:pt x="158876" y="147377"/>
                    </a:lnTo>
                    <a:cubicBezTo>
                      <a:pt x="110209" y="128168"/>
                      <a:pt x="138438" y="158527"/>
                      <a:pt x="89771" y="139318"/>
                    </a:cubicBezTo>
                    <a:lnTo>
                      <a:pt x="41516" y="-1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7" name="フリーフォーム 388">
                <a:extLst>
                  <a:ext uri="{FF2B5EF4-FFF2-40B4-BE49-F238E27FC236}">
                    <a16:creationId xmlns:a16="http://schemas.microsoft.com/office/drawing/2014/main" id="{695D18F3-C5F0-9F6F-2050-6EE248374A6E}"/>
                  </a:ext>
                </a:extLst>
              </p:cNvPr>
              <p:cNvSpPr/>
              <p:nvPr/>
            </p:nvSpPr>
            <p:spPr>
              <a:xfrm rot="781082" flipH="1">
                <a:off x="4789066" y="4195598"/>
                <a:ext cx="202045" cy="731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5146 w 201305"/>
                  <a:gd name="connsiteY5" fmla="*/ 83001 h 359025"/>
                  <a:gd name="connsiteX6" fmla="*/ 34120 w 201305"/>
                  <a:gd name="connsiteY6" fmla="*/ 0 h 359025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7630 w 201305"/>
                  <a:gd name="connsiteY5" fmla="*/ 205579 h 359025"/>
                  <a:gd name="connsiteX6" fmla="*/ 34120 w 201305"/>
                  <a:gd name="connsiteY6" fmla="*/ 0 h 3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359025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8416" y="335819"/>
                      <a:pt x="95726" y="359024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6297" y="224788"/>
                      <a:pt x="97630" y="205579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8" name="フリーフォーム 389">
                <a:extLst>
                  <a:ext uri="{FF2B5EF4-FFF2-40B4-BE49-F238E27FC236}">
                    <a16:creationId xmlns:a16="http://schemas.microsoft.com/office/drawing/2014/main" id="{DF891828-54F4-7C54-A8DE-E90E381CC2B1}"/>
                  </a:ext>
                </a:extLst>
              </p:cNvPr>
              <p:cNvSpPr/>
              <p:nvPr/>
            </p:nvSpPr>
            <p:spPr>
              <a:xfrm rot="5400000" flipH="1">
                <a:off x="4443745" y="4216833"/>
                <a:ext cx="230829" cy="97748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2293 w 188452"/>
                  <a:gd name="connsiteY5" fmla="*/ 83001 h 255896"/>
                  <a:gd name="connsiteX6" fmla="*/ 21267 w 188452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9771 w 188452"/>
                  <a:gd name="connsiteY5" fmla="*/ 146535 h 255896"/>
                  <a:gd name="connsiteX6" fmla="*/ 21267 w 188452"/>
                  <a:gd name="connsiteY6" fmla="*/ 0 h 255896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79298 w 188452"/>
                  <a:gd name="connsiteY2" fmla="*/ 195459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58876 w 188452"/>
                  <a:gd name="connsiteY4" fmla="*/ 147377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78812"/>
                  <a:gd name="connsiteY0" fmla="*/ -1 h 258145"/>
                  <a:gd name="connsiteX1" fmla="*/ 0 w 178812"/>
                  <a:gd name="connsiteY1" fmla="*/ 58635 h 258145"/>
                  <a:gd name="connsiteX2" fmla="*/ 84394 w 178812"/>
                  <a:gd name="connsiteY2" fmla="*/ 215468 h 258145"/>
                  <a:gd name="connsiteX3" fmla="*/ 178812 w 178812"/>
                  <a:gd name="connsiteY3" fmla="*/ 258146 h 258145"/>
                  <a:gd name="connsiteX4" fmla="*/ 158876 w 178812"/>
                  <a:gd name="connsiteY4" fmla="*/ 147377 h 258145"/>
                  <a:gd name="connsiteX5" fmla="*/ 89771 w 178812"/>
                  <a:gd name="connsiteY5" fmla="*/ 139318 h 258145"/>
                  <a:gd name="connsiteX6" fmla="*/ 41516 w 178812"/>
                  <a:gd name="connsiteY6" fmla="*/ -1 h 25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812" h="258145">
                    <a:moveTo>
                      <a:pt x="41516" y="-1"/>
                    </a:moveTo>
                    <a:lnTo>
                      <a:pt x="0" y="58635"/>
                    </a:lnTo>
                    <a:cubicBezTo>
                      <a:pt x="27310" y="81840"/>
                      <a:pt x="57084" y="192263"/>
                      <a:pt x="84394" y="215468"/>
                    </a:cubicBezTo>
                    <a:lnTo>
                      <a:pt x="178812" y="258146"/>
                    </a:lnTo>
                    <a:lnTo>
                      <a:pt x="158876" y="147377"/>
                    </a:lnTo>
                    <a:cubicBezTo>
                      <a:pt x="110209" y="128168"/>
                      <a:pt x="138438" y="158527"/>
                      <a:pt x="89771" y="139318"/>
                    </a:cubicBezTo>
                    <a:lnTo>
                      <a:pt x="41516" y="-1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9" name="フリーフォーム 391">
                <a:extLst>
                  <a:ext uri="{FF2B5EF4-FFF2-40B4-BE49-F238E27FC236}">
                    <a16:creationId xmlns:a16="http://schemas.microsoft.com/office/drawing/2014/main" id="{E3FF6C32-5F4E-1E9E-8319-6BB9A5D052D7}"/>
                  </a:ext>
                </a:extLst>
              </p:cNvPr>
              <p:cNvSpPr/>
              <p:nvPr/>
            </p:nvSpPr>
            <p:spPr>
              <a:xfrm rot="1905743" flipH="1">
                <a:off x="4716748" y="4130349"/>
                <a:ext cx="202045" cy="731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5146 w 201305"/>
                  <a:gd name="connsiteY5" fmla="*/ 83001 h 359025"/>
                  <a:gd name="connsiteX6" fmla="*/ 34120 w 201305"/>
                  <a:gd name="connsiteY6" fmla="*/ 0 h 359025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7630 w 201305"/>
                  <a:gd name="connsiteY5" fmla="*/ 205579 h 359025"/>
                  <a:gd name="connsiteX6" fmla="*/ 34120 w 201305"/>
                  <a:gd name="connsiteY6" fmla="*/ 0 h 3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359025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8416" y="335819"/>
                      <a:pt x="95726" y="359024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6297" y="224788"/>
                      <a:pt x="97630" y="205579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0" name="フリーフォーム 403">
                <a:extLst>
                  <a:ext uri="{FF2B5EF4-FFF2-40B4-BE49-F238E27FC236}">
                    <a16:creationId xmlns:a16="http://schemas.microsoft.com/office/drawing/2014/main" id="{0B1AB1A4-074D-0A3A-B36D-7AD188B1502D}"/>
                  </a:ext>
                </a:extLst>
              </p:cNvPr>
              <p:cNvSpPr/>
              <p:nvPr/>
            </p:nvSpPr>
            <p:spPr>
              <a:xfrm rot="21009588">
                <a:off x="4255408" y="4051153"/>
                <a:ext cx="191868" cy="731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5146 w 201305"/>
                  <a:gd name="connsiteY5" fmla="*/ 83001 h 359025"/>
                  <a:gd name="connsiteX6" fmla="*/ 34120 w 201305"/>
                  <a:gd name="connsiteY6" fmla="*/ 0 h 359025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7630 w 201305"/>
                  <a:gd name="connsiteY5" fmla="*/ 205579 h 359025"/>
                  <a:gd name="connsiteX6" fmla="*/ 34120 w 201305"/>
                  <a:gd name="connsiteY6" fmla="*/ 0 h 3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359025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8416" y="335819"/>
                      <a:pt x="95726" y="359024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6297" y="224788"/>
                      <a:pt x="97630" y="205579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1" name="フリーフォーム 404">
                <a:extLst>
                  <a:ext uri="{FF2B5EF4-FFF2-40B4-BE49-F238E27FC236}">
                    <a16:creationId xmlns:a16="http://schemas.microsoft.com/office/drawing/2014/main" id="{1A2F167F-0D79-82A0-3B7A-0C41E485139A}"/>
                  </a:ext>
                </a:extLst>
              </p:cNvPr>
              <p:cNvSpPr/>
              <p:nvPr/>
            </p:nvSpPr>
            <p:spPr>
              <a:xfrm rot="5656837">
                <a:off x="4314224" y="4212311"/>
                <a:ext cx="143753" cy="10370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2293 w 188452"/>
                  <a:gd name="connsiteY5" fmla="*/ 83001 h 255896"/>
                  <a:gd name="connsiteX6" fmla="*/ 21267 w 188452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9771 w 188452"/>
                  <a:gd name="connsiteY5" fmla="*/ 146535 h 255896"/>
                  <a:gd name="connsiteX6" fmla="*/ 21267 w 188452"/>
                  <a:gd name="connsiteY6" fmla="*/ 0 h 255896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79298 w 188452"/>
                  <a:gd name="connsiteY2" fmla="*/ 195459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58876 w 188452"/>
                  <a:gd name="connsiteY4" fmla="*/ 147377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78812"/>
                  <a:gd name="connsiteY0" fmla="*/ -1 h 258145"/>
                  <a:gd name="connsiteX1" fmla="*/ 0 w 178812"/>
                  <a:gd name="connsiteY1" fmla="*/ 58635 h 258145"/>
                  <a:gd name="connsiteX2" fmla="*/ 84394 w 178812"/>
                  <a:gd name="connsiteY2" fmla="*/ 215468 h 258145"/>
                  <a:gd name="connsiteX3" fmla="*/ 178812 w 178812"/>
                  <a:gd name="connsiteY3" fmla="*/ 258146 h 258145"/>
                  <a:gd name="connsiteX4" fmla="*/ 158876 w 178812"/>
                  <a:gd name="connsiteY4" fmla="*/ 147377 h 258145"/>
                  <a:gd name="connsiteX5" fmla="*/ 89771 w 178812"/>
                  <a:gd name="connsiteY5" fmla="*/ 139318 h 258145"/>
                  <a:gd name="connsiteX6" fmla="*/ 41516 w 178812"/>
                  <a:gd name="connsiteY6" fmla="*/ -1 h 25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812" h="258145">
                    <a:moveTo>
                      <a:pt x="41516" y="-1"/>
                    </a:moveTo>
                    <a:lnTo>
                      <a:pt x="0" y="58635"/>
                    </a:lnTo>
                    <a:cubicBezTo>
                      <a:pt x="27310" y="81840"/>
                      <a:pt x="57084" y="192263"/>
                      <a:pt x="84394" y="215468"/>
                    </a:cubicBezTo>
                    <a:lnTo>
                      <a:pt x="178812" y="258146"/>
                    </a:lnTo>
                    <a:lnTo>
                      <a:pt x="158876" y="147377"/>
                    </a:lnTo>
                    <a:cubicBezTo>
                      <a:pt x="110209" y="128168"/>
                      <a:pt x="138438" y="158527"/>
                      <a:pt x="89771" y="139318"/>
                    </a:cubicBezTo>
                    <a:lnTo>
                      <a:pt x="41516" y="-1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2" name="フリーフォーム 407">
                <a:extLst>
                  <a:ext uri="{FF2B5EF4-FFF2-40B4-BE49-F238E27FC236}">
                    <a16:creationId xmlns:a16="http://schemas.microsoft.com/office/drawing/2014/main" id="{BB8B95EF-298A-B82D-2948-A26340C58F65}"/>
                  </a:ext>
                </a:extLst>
              </p:cNvPr>
              <p:cNvSpPr/>
              <p:nvPr/>
            </p:nvSpPr>
            <p:spPr>
              <a:xfrm rot="1905743" flipH="1">
                <a:off x="4581281" y="4027914"/>
                <a:ext cx="223177" cy="6659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5146 w 201305"/>
                  <a:gd name="connsiteY5" fmla="*/ 83001 h 359025"/>
                  <a:gd name="connsiteX6" fmla="*/ 34120 w 201305"/>
                  <a:gd name="connsiteY6" fmla="*/ 0 h 359025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7630 w 201305"/>
                  <a:gd name="connsiteY5" fmla="*/ 205579 h 359025"/>
                  <a:gd name="connsiteX6" fmla="*/ 34120 w 201305"/>
                  <a:gd name="connsiteY6" fmla="*/ 0 h 3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359025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8416" y="335819"/>
                      <a:pt x="95726" y="359024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6297" y="224788"/>
                      <a:pt x="97630" y="205579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3" name="フリーフォーム 408">
                <a:extLst>
                  <a:ext uri="{FF2B5EF4-FFF2-40B4-BE49-F238E27FC236}">
                    <a16:creationId xmlns:a16="http://schemas.microsoft.com/office/drawing/2014/main" id="{0B787706-56F8-E565-69D3-C7E6C3E400EE}"/>
                  </a:ext>
                </a:extLst>
              </p:cNvPr>
              <p:cNvSpPr/>
              <p:nvPr/>
            </p:nvSpPr>
            <p:spPr>
              <a:xfrm rot="2105420">
                <a:off x="4628652" y="4238881"/>
                <a:ext cx="191868" cy="7139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255896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4841" y="179471"/>
                      <a:pt x="92151" y="202676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3813" y="102210"/>
                      <a:pt x="95146" y="83001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4" name="フリーフォーム 409">
                <a:extLst>
                  <a:ext uri="{FF2B5EF4-FFF2-40B4-BE49-F238E27FC236}">
                    <a16:creationId xmlns:a16="http://schemas.microsoft.com/office/drawing/2014/main" id="{9C4D453C-A176-FC26-2197-5C5AC96D9693}"/>
                  </a:ext>
                </a:extLst>
              </p:cNvPr>
              <p:cNvSpPr/>
              <p:nvPr/>
            </p:nvSpPr>
            <p:spPr>
              <a:xfrm rot="161681">
                <a:off x="4742403" y="4224706"/>
                <a:ext cx="143753" cy="10370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2293 w 188452"/>
                  <a:gd name="connsiteY5" fmla="*/ 83001 h 255896"/>
                  <a:gd name="connsiteX6" fmla="*/ 21267 w 188452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9771 w 188452"/>
                  <a:gd name="connsiteY5" fmla="*/ 146535 h 255896"/>
                  <a:gd name="connsiteX6" fmla="*/ 21267 w 188452"/>
                  <a:gd name="connsiteY6" fmla="*/ 0 h 255896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79298 w 188452"/>
                  <a:gd name="connsiteY2" fmla="*/ 195459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58876 w 188452"/>
                  <a:gd name="connsiteY4" fmla="*/ 147377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78812"/>
                  <a:gd name="connsiteY0" fmla="*/ -1 h 258145"/>
                  <a:gd name="connsiteX1" fmla="*/ 0 w 178812"/>
                  <a:gd name="connsiteY1" fmla="*/ 58635 h 258145"/>
                  <a:gd name="connsiteX2" fmla="*/ 84394 w 178812"/>
                  <a:gd name="connsiteY2" fmla="*/ 215468 h 258145"/>
                  <a:gd name="connsiteX3" fmla="*/ 178812 w 178812"/>
                  <a:gd name="connsiteY3" fmla="*/ 258146 h 258145"/>
                  <a:gd name="connsiteX4" fmla="*/ 158876 w 178812"/>
                  <a:gd name="connsiteY4" fmla="*/ 147377 h 258145"/>
                  <a:gd name="connsiteX5" fmla="*/ 89771 w 178812"/>
                  <a:gd name="connsiteY5" fmla="*/ 139318 h 258145"/>
                  <a:gd name="connsiteX6" fmla="*/ 41516 w 178812"/>
                  <a:gd name="connsiteY6" fmla="*/ -1 h 25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812" h="258145">
                    <a:moveTo>
                      <a:pt x="41516" y="-1"/>
                    </a:moveTo>
                    <a:lnTo>
                      <a:pt x="0" y="58635"/>
                    </a:lnTo>
                    <a:cubicBezTo>
                      <a:pt x="27310" y="81840"/>
                      <a:pt x="57084" y="192263"/>
                      <a:pt x="84394" y="215468"/>
                    </a:cubicBezTo>
                    <a:lnTo>
                      <a:pt x="178812" y="258146"/>
                    </a:lnTo>
                    <a:lnTo>
                      <a:pt x="158876" y="147377"/>
                    </a:lnTo>
                    <a:cubicBezTo>
                      <a:pt x="110209" y="128168"/>
                      <a:pt x="138438" y="158527"/>
                      <a:pt x="89771" y="139318"/>
                    </a:cubicBezTo>
                    <a:lnTo>
                      <a:pt x="41516" y="-1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5" name="フリーフォーム 410">
                <a:extLst>
                  <a:ext uri="{FF2B5EF4-FFF2-40B4-BE49-F238E27FC236}">
                    <a16:creationId xmlns:a16="http://schemas.microsoft.com/office/drawing/2014/main" id="{37A81237-C7AB-AAB1-9AB6-44624E52FC86}"/>
                  </a:ext>
                </a:extLst>
              </p:cNvPr>
              <p:cNvSpPr/>
              <p:nvPr/>
            </p:nvSpPr>
            <p:spPr>
              <a:xfrm rot="2946501" flipH="1">
                <a:off x="4620580" y="4145331"/>
                <a:ext cx="281098" cy="8600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5146 w 201305"/>
                  <a:gd name="connsiteY5" fmla="*/ 83001 h 359025"/>
                  <a:gd name="connsiteX6" fmla="*/ 34120 w 201305"/>
                  <a:gd name="connsiteY6" fmla="*/ 0 h 359025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7630 w 201305"/>
                  <a:gd name="connsiteY5" fmla="*/ 205579 h 359025"/>
                  <a:gd name="connsiteX6" fmla="*/ 34120 w 201305"/>
                  <a:gd name="connsiteY6" fmla="*/ 0 h 3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359025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8416" y="335819"/>
                      <a:pt x="95726" y="359024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6297" y="224788"/>
                      <a:pt x="97630" y="205579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6" name="フリーフォーム 412">
                <a:extLst>
                  <a:ext uri="{FF2B5EF4-FFF2-40B4-BE49-F238E27FC236}">
                    <a16:creationId xmlns:a16="http://schemas.microsoft.com/office/drawing/2014/main" id="{6DDDFBC5-7916-3221-21B9-1BA19022FD5D}"/>
                  </a:ext>
                </a:extLst>
              </p:cNvPr>
              <p:cNvSpPr/>
              <p:nvPr/>
            </p:nvSpPr>
            <p:spPr>
              <a:xfrm rot="17914037">
                <a:off x="4355458" y="4125553"/>
                <a:ext cx="191868" cy="7139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255896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4841" y="179471"/>
                      <a:pt x="92151" y="202676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3813" y="102210"/>
                      <a:pt x="95146" y="83001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7" name="フリーフォーム 413">
                <a:extLst>
                  <a:ext uri="{FF2B5EF4-FFF2-40B4-BE49-F238E27FC236}">
                    <a16:creationId xmlns:a16="http://schemas.microsoft.com/office/drawing/2014/main" id="{B5ECD65F-C386-3B26-541F-8D1B2DA7C739}"/>
                  </a:ext>
                </a:extLst>
              </p:cNvPr>
              <p:cNvSpPr/>
              <p:nvPr/>
            </p:nvSpPr>
            <p:spPr>
              <a:xfrm rot="18437613" flipH="1">
                <a:off x="4412486" y="4078733"/>
                <a:ext cx="230829" cy="97748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2293 w 188452"/>
                  <a:gd name="connsiteY5" fmla="*/ 83001 h 255896"/>
                  <a:gd name="connsiteX6" fmla="*/ 21267 w 188452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9771 w 188452"/>
                  <a:gd name="connsiteY5" fmla="*/ 146535 h 255896"/>
                  <a:gd name="connsiteX6" fmla="*/ 21267 w 188452"/>
                  <a:gd name="connsiteY6" fmla="*/ 0 h 255896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79298 w 188452"/>
                  <a:gd name="connsiteY2" fmla="*/ 195459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58876 w 188452"/>
                  <a:gd name="connsiteY4" fmla="*/ 147377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78812"/>
                  <a:gd name="connsiteY0" fmla="*/ -1 h 258145"/>
                  <a:gd name="connsiteX1" fmla="*/ 0 w 178812"/>
                  <a:gd name="connsiteY1" fmla="*/ 58635 h 258145"/>
                  <a:gd name="connsiteX2" fmla="*/ 84394 w 178812"/>
                  <a:gd name="connsiteY2" fmla="*/ 215468 h 258145"/>
                  <a:gd name="connsiteX3" fmla="*/ 178812 w 178812"/>
                  <a:gd name="connsiteY3" fmla="*/ 258146 h 258145"/>
                  <a:gd name="connsiteX4" fmla="*/ 158876 w 178812"/>
                  <a:gd name="connsiteY4" fmla="*/ 147377 h 258145"/>
                  <a:gd name="connsiteX5" fmla="*/ 89771 w 178812"/>
                  <a:gd name="connsiteY5" fmla="*/ 139318 h 258145"/>
                  <a:gd name="connsiteX6" fmla="*/ 41516 w 178812"/>
                  <a:gd name="connsiteY6" fmla="*/ -1 h 25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812" h="258145">
                    <a:moveTo>
                      <a:pt x="41516" y="-1"/>
                    </a:moveTo>
                    <a:lnTo>
                      <a:pt x="0" y="58635"/>
                    </a:lnTo>
                    <a:cubicBezTo>
                      <a:pt x="27310" y="81840"/>
                      <a:pt x="57084" y="192263"/>
                      <a:pt x="84394" y="215468"/>
                    </a:cubicBezTo>
                    <a:lnTo>
                      <a:pt x="178812" y="258146"/>
                    </a:lnTo>
                    <a:lnTo>
                      <a:pt x="158876" y="147377"/>
                    </a:lnTo>
                    <a:cubicBezTo>
                      <a:pt x="110209" y="128168"/>
                      <a:pt x="138438" y="158527"/>
                      <a:pt x="89771" y="139318"/>
                    </a:cubicBezTo>
                    <a:lnTo>
                      <a:pt x="41516" y="-1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8" name="フリーフォーム 414">
                <a:extLst>
                  <a:ext uri="{FF2B5EF4-FFF2-40B4-BE49-F238E27FC236}">
                    <a16:creationId xmlns:a16="http://schemas.microsoft.com/office/drawing/2014/main" id="{600B2D9A-1B49-0AB5-9853-2EF1D2FA7802}"/>
                  </a:ext>
                </a:extLst>
              </p:cNvPr>
              <p:cNvSpPr/>
              <p:nvPr/>
            </p:nvSpPr>
            <p:spPr>
              <a:xfrm rot="3102667" flipH="1">
                <a:off x="4597406" y="4098636"/>
                <a:ext cx="228310" cy="90418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5146 w 201305"/>
                  <a:gd name="connsiteY5" fmla="*/ 83001 h 359025"/>
                  <a:gd name="connsiteX6" fmla="*/ 34120 w 201305"/>
                  <a:gd name="connsiteY6" fmla="*/ 0 h 359025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7630 w 201305"/>
                  <a:gd name="connsiteY5" fmla="*/ 205579 h 359025"/>
                  <a:gd name="connsiteX6" fmla="*/ 34120 w 201305"/>
                  <a:gd name="connsiteY6" fmla="*/ 0 h 3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359025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8416" y="335819"/>
                      <a:pt x="95726" y="359024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6297" y="224788"/>
                      <a:pt x="97630" y="205579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9" name="フリーフォーム 415">
                <a:extLst>
                  <a:ext uri="{FF2B5EF4-FFF2-40B4-BE49-F238E27FC236}">
                    <a16:creationId xmlns:a16="http://schemas.microsoft.com/office/drawing/2014/main" id="{8FFFE01F-FACE-04E5-7510-2C3E674BA808}"/>
                  </a:ext>
                </a:extLst>
              </p:cNvPr>
              <p:cNvSpPr/>
              <p:nvPr/>
            </p:nvSpPr>
            <p:spPr>
              <a:xfrm rot="4192801" flipH="1">
                <a:off x="4517063" y="4094006"/>
                <a:ext cx="230829" cy="97748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2293 w 188452"/>
                  <a:gd name="connsiteY5" fmla="*/ 83001 h 255896"/>
                  <a:gd name="connsiteX6" fmla="*/ 21267 w 188452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9771 w 188452"/>
                  <a:gd name="connsiteY5" fmla="*/ 146535 h 255896"/>
                  <a:gd name="connsiteX6" fmla="*/ 21267 w 188452"/>
                  <a:gd name="connsiteY6" fmla="*/ 0 h 255896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79298 w 188452"/>
                  <a:gd name="connsiteY2" fmla="*/ 195459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58876 w 188452"/>
                  <a:gd name="connsiteY4" fmla="*/ 147377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78812"/>
                  <a:gd name="connsiteY0" fmla="*/ -1 h 258145"/>
                  <a:gd name="connsiteX1" fmla="*/ 0 w 178812"/>
                  <a:gd name="connsiteY1" fmla="*/ 58635 h 258145"/>
                  <a:gd name="connsiteX2" fmla="*/ 84394 w 178812"/>
                  <a:gd name="connsiteY2" fmla="*/ 215468 h 258145"/>
                  <a:gd name="connsiteX3" fmla="*/ 178812 w 178812"/>
                  <a:gd name="connsiteY3" fmla="*/ 258146 h 258145"/>
                  <a:gd name="connsiteX4" fmla="*/ 158876 w 178812"/>
                  <a:gd name="connsiteY4" fmla="*/ 147377 h 258145"/>
                  <a:gd name="connsiteX5" fmla="*/ 89771 w 178812"/>
                  <a:gd name="connsiteY5" fmla="*/ 139318 h 258145"/>
                  <a:gd name="connsiteX6" fmla="*/ 41516 w 178812"/>
                  <a:gd name="connsiteY6" fmla="*/ -1 h 25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812" h="258145">
                    <a:moveTo>
                      <a:pt x="41516" y="-1"/>
                    </a:moveTo>
                    <a:lnTo>
                      <a:pt x="0" y="58635"/>
                    </a:lnTo>
                    <a:cubicBezTo>
                      <a:pt x="27310" y="81840"/>
                      <a:pt x="57084" y="192263"/>
                      <a:pt x="84394" y="215468"/>
                    </a:cubicBezTo>
                    <a:lnTo>
                      <a:pt x="178812" y="258146"/>
                    </a:lnTo>
                    <a:lnTo>
                      <a:pt x="158876" y="147377"/>
                    </a:lnTo>
                    <a:cubicBezTo>
                      <a:pt x="110209" y="128168"/>
                      <a:pt x="138438" y="158527"/>
                      <a:pt x="89771" y="139318"/>
                    </a:cubicBezTo>
                    <a:lnTo>
                      <a:pt x="41516" y="-1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0" name="フリーフォーム 416">
                <a:extLst>
                  <a:ext uri="{FF2B5EF4-FFF2-40B4-BE49-F238E27FC236}">
                    <a16:creationId xmlns:a16="http://schemas.microsoft.com/office/drawing/2014/main" id="{DF290B6E-FF2F-1B12-F6E7-1ECCDA527F19}"/>
                  </a:ext>
                </a:extLst>
              </p:cNvPr>
              <p:cNvSpPr/>
              <p:nvPr/>
            </p:nvSpPr>
            <p:spPr>
              <a:xfrm rot="1553474">
                <a:off x="4645597" y="4043457"/>
                <a:ext cx="191868" cy="731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5146 w 201305"/>
                  <a:gd name="connsiteY5" fmla="*/ 83001 h 359025"/>
                  <a:gd name="connsiteX6" fmla="*/ 34120 w 201305"/>
                  <a:gd name="connsiteY6" fmla="*/ 0 h 359025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7630 w 201305"/>
                  <a:gd name="connsiteY5" fmla="*/ 205579 h 359025"/>
                  <a:gd name="connsiteX6" fmla="*/ 34120 w 201305"/>
                  <a:gd name="connsiteY6" fmla="*/ 0 h 3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359025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8416" y="335819"/>
                      <a:pt x="95726" y="359024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6297" y="224788"/>
                      <a:pt x="97630" y="205579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1" name="フリーフォーム 417">
                <a:extLst>
                  <a:ext uri="{FF2B5EF4-FFF2-40B4-BE49-F238E27FC236}">
                    <a16:creationId xmlns:a16="http://schemas.microsoft.com/office/drawing/2014/main" id="{5B1D11B5-2F3B-05DE-B84B-255C3141DB95}"/>
                  </a:ext>
                </a:extLst>
              </p:cNvPr>
              <p:cNvSpPr/>
              <p:nvPr/>
            </p:nvSpPr>
            <p:spPr>
              <a:xfrm rot="20122958">
                <a:off x="4358910" y="4004088"/>
                <a:ext cx="191868" cy="731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5146 w 201305"/>
                  <a:gd name="connsiteY5" fmla="*/ 83001 h 359025"/>
                  <a:gd name="connsiteX6" fmla="*/ 34120 w 201305"/>
                  <a:gd name="connsiteY6" fmla="*/ 0 h 359025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7630 w 201305"/>
                  <a:gd name="connsiteY5" fmla="*/ 205579 h 359025"/>
                  <a:gd name="connsiteX6" fmla="*/ 34120 w 201305"/>
                  <a:gd name="connsiteY6" fmla="*/ 0 h 3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359025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8416" y="335819"/>
                      <a:pt x="95726" y="359024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6297" y="224788"/>
                      <a:pt x="97630" y="205579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2943" name="グループ化 2942">
            <a:extLst>
              <a:ext uri="{FF2B5EF4-FFF2-40B4-BE49-F238E27FC236}">
                <a16:creationId xmlns:a16="http://schemas.microsoft.com/office/drawing/2014/main" id="{1450039B-48A5-9E71-1E22-25E561DA7E17}"/>
              </a:ext>
            </a:extLst>
          </p:cNvPr>
          <p:cNvGrpSpPr>
            <a:grpSpLocks noChangeAspect="1"/>
          </p:cNvGrpSpPr>
          <p:nvPr/>
        </p:nvGrpSpPr>
        <p:grpSpPr>
          <a:xfrm>
            <a:off x="2481925" y="4401551"/>
            <a:ext cx="638949" cy="499383"/>
            <a:chOff x="3504446" y="3860106"/>
            <a:chExt cx="799261" cy="624678"/>
          </a:xfrm>
        </p:grpSpPr>
        <p:sp>
          <p:nvSpPr>
            <p:cNvPr id="2944" name="Google Shape;1342;p26">
              <a:extLst>
                <a:ext uri="{FF2B5EF4-FFF2-40B4-BE49-F238E27FC236}">
                  <a16:creationId xmlns:a16="http://schemas.microsoft.com/office/drawing/2014/main" id="{1A290AA1-C6DE-46B3-A4AC-6312EB1EEBAE}"/>
                </a:ext>
              </a:extLst>
            </p:cNvPr>
            <p:cNvSpPr/>
            <p:nvPr/>
          </p:nvSpPr>
          <p:spPr>
            <a:xfrm rot="10800000" flipH="1">
              <a:off x="3630728" y="3949144"/>
              <a:ext cx="471800" cy="535640"/>
            </a:xfrm>
            <a:custGeom>
              <a:avLst/>
              <a:gdLst>
                <a:gd name="connsiteX0" fmla="*/ 0 w 498516"/>
                <a:gd name="connsiteY0" fmla="*/ 149873 h 299746"/>
                <a:gd name="connsiteX1" fmla="*/ 249258 w 498516"/>
                <a:gd name="connsiteY1" fmla="*/ 0 h 299746"/>
                <a:gd name="connsiteX2" fmla="*/ 498516 w 498516"/>
                <a:gd name="connsiteY2" fmla="*/ 149873 h 299746"/>
                <a:gd name="connsiteX3" fmla="*/ 249258 w 498516"/>
                <a:gd name="connsiteY3" fmla="*/ 299746 h 299746"/>
                <a:gd name="connsiteX4" fmla="*/ 0 w 498516"/>
                <a:gd name="connsiteY4" fmla="*/ 149873 h 299746"/>
                <a:gd name="connsiteX0" fmla="*/ 0 w 498516"/>
                <a:gd name="connsiteY0" fmla="*/ 152144 h 302017"/>
                <a:gd name="connsiteX1" fmla="*/ 249258 w 498516"/>
                <a:gd name="connsiteY1" fmla="*/ 2271 h 302017"/>
                <a:gd name="connsiteX2" fmla="*/ 498516 w 498516"/>
                <a:gd name="connsiteY2" fmla="*/ 152144 h 302017"/>
                <a:gd name="connsiteX3" fmla="*/ 249258 w 498516"/>
                <a:gd name="connsiteY3" fmla="*/ 302017 h 302017"/>
                <a:gd name="connsiteX4" fmla="*/ 0 w 498516"/>
                <a:gd name="connsiteY4" fmla="*/ 152144 h 302017"/>
                <a:gd name="connsiteX0" fmla="*/ 0 w 498516"/>
                <a:gd name="connsiteY0" fmla="*/ 151554 h 301427"/>
                <a:gd name="connsiteX1" fmla="*/ 249258 w 498516"/>
                <a:gd name="connsiteY1" fmla="*/ 1681 h 301427"/>
                <a:gd name="connsiteX2" fmla="*/ 498516 w 498516"/>
                <a:gd name="connsiteY2" fmla="*/ 151554 h 301427"/>
                <a:gd name="connsiteX3" fmla="*/ 249258 w 498516"/>
                <a:gd name="connsiteY3" fmla="*/ 301427 h 301427"/>
                <a:gd name="connsiteX4" fmla="*/ 0 w 498516"/>
                <a:gd name="connsiteY4" fmla="*/ 151554 h 301427"/>
                <a:gd name="connsiteX0" fmla="*/ 0 w 498516"/>
                <a:gd name="connsiteY0" fmla="*/ 150223 h 300096"/>
                <a:gd name="connsiteX1" fmla="*/ 249258 w 498516"/>
                <a:gd name="connsiteY1" fmla="*/ 350 h 300096"/>
                <a:gd name="connsiteX2" fmla="*/ 498516 w 498516"/>
                <a:gd name="connsiteY2" fmla="*/ 150223 h 300096"/>
                <a:gd name="connsiteX3" fmla="*/ 249258 w 498516"/>
                <a:gd name="connsiteY3" fmla="*/ 300096 h 300096"/>
                <a:gd name="connsiteX4" fmla="*/ 0 w 498516"/>
                <a:gd name="connsiteY4" fmla="*/ 150223 h 30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8516" h="300096">
                  <a:moveTo>
                    <a:pt x="0" y="150223"/>
                  </a:moveTo>
                  <a:cubicBezTo>
                    <a:pt x="0" y="67450"/>
                    <a:pt x="199510" y="-5690"/>
                    <a:pt x="249258" y="350"/>
                  </a:cubicBezTo>
                  <a:cubicBezTo>
                    <a:pt x="299006" y="6390"/>
                    <a:pt x="498516" y="67450"/>
                    <a:pt x="498516" y="150223"/>
                  </a:cubicBezTo>
                  <a:cubicBezTo>
                    <a:pt x="498516" y="232996"/>
                    <a:pt x="386919" y="300096"/>
                    <a:pt x="249258" y="300096"/>
                  </a:cubicBezTo>
                  <a:cubicBezTo>
                    <a:pt x="111597" y="300096"/>
                    <a:pt x="0" y="232996"/>
                    <a:pt x="0" y="150223"/>
                  </a:cubicBezTo>
                  <a:close/>
                </a:path>
              </a:pathLst>
            </a:custGeom>
            <a:solidFill>
              <a:srgbClr val="74350A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45" name="グループ化 2944">
              <a:extLst>
                <a:ext uri="{FF2B5EF4-FFF2-40B4-BE49-F238E27FC236}">
                  <a16:creationId xmlns:a16="http://schemas.microsoft.com/office/drawing/2014/main" id="{E99C2A81-9D2A-E296-F0BE-65EB708ED710}"/>
                </a:ext>
              </a:extLst>
            </p:cNvPr>
            <p:cNvGrpSpPr/>
            <p:nvPr/>
          </p:nvGrpSpPr>
          <p:grpSpPr>
            <a:xfrm>
              <a:off x="3504446" y="3860106"/>
              <a:ext cx="799261" cy="389086"/>
              <a:chOff x="4191850" y="4004088"/>
              <a:chExt cx="799261" cy="389086"/>
            </a:xfrm>
          </p:grpSpPr>
          <p:sp>
            <p:nvSpPr>
              <p:cNvPr id="2946" name="Google Shape;1342;p26">
                <a:extLst>
                  <a:ext uri="{FF2B5EF4-FFF2-40B4-BE49-F238E27FC236}">
                    <a16:creationId xmlns:a16="http://schemas.microsoft.com/office/drawing/2014/main" id="{965B6CD7-A371-72AA-6B83-DBD95F256568}"/>
                  </a:ext>
                </a:extLst>
              </p:cNvPr>
              <p:cNvSpPr/>
              <p:nvPr/>
            </p:nvSpPr>
            <p:spPr>
              <a:xfrm rot="11092091" flipH="1">
                <a:off x="4278098" y="4203126"/>
                <a:ext cx="613584" cy="139350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41312B"/>
              </a:solidFill>
              <a:ln w="12700" cap="flat" cmpd="sng">
                <a:noFill/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7" name="Google Shape;1342;p26">
                <a:extLst>
                  <a:ext uri="{FF2B5EF4-FFF2-40B4-BE49-F238E27FC236}">
                    <a16:creationId xmlns:a16="http://schemas.microsoft.com/office/drawing/2014/main" id="{5073BA00-9446-95D9-7E7A-9DE13488FBD1}"/>
                  </a:ext>
                </a:extLst>
              </p:cNvPr>
              <p:cNvSpPr/>
              <p:nvPr/>
            </p:nvSpPr>
            <p:spPr>
              <a:xfrm rot="587230" flipH="1">
                <a:off x="4293395" y="4012998"/>
                <a:ext cx="613584" cy="304270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AA8A7E"/>
              </a:solidFill>
              <a:ln w="12700" cap="flat" cmpd="sng">
                <a:noFill/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8" name="フリーフォーム 383">
                <a:extLst>
                  <a:ext uri="{FF2B5EF4-FFF2-40B4-BE49-F238E27FC236}">
                    <a16:creationId xmlns:a16="http://schemas.microsoft.com/office/drawing/2014/main" id="{B75FC5A6-CA26-BA83-856C-A12BA996B9E0}"/>
                  </a:ext>
                </a:extLst>
              </p:cNvPr>
              <p:cNvSpPr/>
              <p:nvPr/>
            </p:nvSpPr>
            <p:spPr>
              <a:xfrm rot="18091577">
                <a:off x="4216087" y="4177118"/>
                <a:ext cx="206055" cy="9009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2293 w 188452"/>
                  <a:gd name="connsiteY5" fmla="*/ 83001 h 255896"/>
                  <a:gd name="connsiteX6" fmla="*/ 21267 w 188452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9771 w 188452"/>
                  <a:gd name="connsiteY5" fmla="*/ 146535 h 255896"/>
                  <a:gd name="connsiteX6" fmla="*/ 21267 w 188452"/>
                  <a:gd name="connsiteY6" fmla="*/ 0 h 255896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79298 w 188452"/>
                  <a:gd name="connsiteY2" fmla="*/ 195459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58876 w 188452"/>
                  <a:gd name="connsiteY4" fmla="*/ 147377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78812"/>
                  <a:gd name="connsiteY0" fmla="*/ -1 h 258145"/>
                  <a:gd name="connsiteX1" fmla="*/ 0 w 178812"/>
                  <a:gd name="connsiteY1" fmla="*/ 58635 h 258145"/>
                  <a:gd name="connsiteX2" fmla="*/ 84394 w 178812"/>
                  <a:gd name="connsiteY2" fmla="*/ 215468 h 258145"/>
                  <a:gd name="connsiteX3" fmla="*/ 178812 w 178812"/>
                  <a:gd name="connsiteY3" fmla="*/ 258146 h 258145"/>
                  <a:gd name="connsiteX4" fmla="*/ 158876 w 178812"/>
                  <a:gd name="connsiteY4" fmla="*/ 147377 h 258145"/>
                  <a:gd name="connsiteX5" fmla="*/ 89771 w 178812"/>
                  <a:gd name="connsiteY5" fmla="*/ 139318 h 258145"/>
                  <a:gd name="connsiteX6" fmla="*/ 41516 w 178812"/>
                  <a:gd name="connsiteY6" fmla="*/ -1 h 25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812" h="258145">
                    <a:moveTo>
                      <a:pt x="41516" y="-1"/>
                    </a:moveTo>
                    <a:lnTo>
                      <a:pt x="0" y="58635"/>
                    </a:lnTo>
                    <a:cubicBezTo>
                      <a:pt x="27310" y="81840"/>
                      <a:pt x="57084" y="192263"/>
                      <a:pt x="84394" y="215468"/>
                    </a:cubicBezTo>
                    <a:lnTo>
                      <a:pt x="178812" y="258146"/>
                    </a:lnTo>
                    <a:lnTo>
                      <a:pt x="158876" y="147377"/>
                    </a:lnTo>
                    <a:cubicBezTo>
                      <a:pt x="110209" y="128168"/>
                      <a:pt x="138438" y="158527"/>
                      <a:pt x="89771" y="139318"/>
                    </a:cubicBezTo>
                    <a:lnTo>
                      <a:pt x="41516" y="-1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9" name="フリーフォーム 384">
                <a:extLst>
                  <a:ext uri="{FF2B5EF4-FFF2-40B4-BE49-F238E27FC236}">
                    <a16:creationId xmlns:a16="http://schemas.microsoft.com/office/drawing/2014/main" id="{ECCEECE4-3CD0-D74B-C9B2-4F4AE9511238}"/>
                  </a:ext>
                </a:extLst>
              </p:cNvPr>
              <p:cNvSpPr/>
              <p:nvPr/>
            </p:nvSpPr>
            <p:spPr>
              <a:xfrm rot="6035650">
                <a:off x="4370106" y="4220985"/>
                <a:ext cx="191868" cy="7139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255896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4841" y="179471"/>
                      <a:pt x="92151" y="202676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3813" y="102210"/>
                      <a:pt x="95146" y="83001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0" name="フリーフォーム 385">
                <a:extLst>
                  <a:ext uri="{FF2B5EF4-FFF2-40B4-BE49-F238E27FC236}">
                    <a16:creationId xmlns:a16="http://schemas.microsoft.com/office/drawing/2014/main" id="{1F73EAB3-B20A-7D1E-88D2-60B647507C86}"/>
                  </a:ext>
                </a:extLst>
              </p:cNvPr>
              <p:cNvSpPr/>
              <p:nvPr/>
            </p:nvSpPr>
            <p:spPr>
              <a:xfrm rot="17457249">
                <a:off x="4379793" y="4032678"/>
                <a:ext cx="143753" cy="10370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2293 w 188452"/>
                  <a:gd name="connsiteY5" fmla="*/ 83001 h 255896"/>
                  <a:gd name="connsiteX6" fmla="*/ 21267 w 188452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9771 w 188452"/>
                  <a:gd name="connsiteY5" fmla="*/ 146535 h 255896"/>
                  <a:gd name="connsiteX6" fmla="*/ 21267 w 188452"/>
                  <a:gd name="connsiteY6" fmla="*/ 0 h 255896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79298 w 188452"/>
                  <a:gd name="connsiteY2" fmla="*/ 195459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58876 w 188452"/>
                  <a:gd name="connsiteY4" fmla="*/ 147377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78812"/>
                  <a:gd name="connsiteY0" fmla="*/ -1 h 258145"/>
                  <a:gd name="connsiteX1" fmla="*/ 0 w 178812"/>
                  <a:gd name="connsiteY1" fmla="*/ 58635 h 258145"/>
                  <a:gd name="connsiteX2" fmla="*/ 84394 w 178812"/>
                  <a:gd name="connsiteY2" fmla="*/ 215468 h 258145"/>
                  <a:gd name="connsiteX3" fmla="*/ 178812 w 178812"/>
                  <a:gd name="connsiteY3" fmla="*/ 258146 h 258145"/>
                  <a:gd name="connsiteX4" fmla="*/ 158876 w 178812"/>
                  <a:gd name="connsiteY4" fmla="*/ 147377 h 258145"/>
                  <a:gd name="connsiteX5" fmla="*/ 89771 w 178812"/>
                  <a:gd name="connsiteY5" fmla="*/ 139318 h 258145"/>
                  <a:gd name="connsiteX6" fmla="*/ 41516 w 178812"/>
                  <a:gd name="connsiteY6" fmla="*/ -1 h 25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812" h="258145">
                    <a:moveTo>
                      <a:pt x="41516" y="-1"/>
                    </a:moveTo>
                    <a:lnTo>
                      <a:pt x="0" y="58635"/>
                    </a:lnTo>
                    <a:cubicBezTo>
                      <a:pt x="27310" y="81840"/>
                      <a:pt x="57084" y="192263"/>
                      <a:pt x="84394" y="215468"/>
                    </a:cubicBezTo>
                    <a:lnTo>
                      <a:pt x="178812" y="258146"/>
                    </a:lnTo>
                    <a:lnTo>
                      <a:pt x="158876" y="147377"/>
                    </a:lnTo>
                    <a:cubicBezTo>
                      <a:pt x="110209" y="128168"/>
                      <a:pt x="138438" y="158527"/>
                      <a:pt x="89771" y="139318"/>
                    </a:cubicBezTo>
                    <a:lnTo>
                      <a:pt x="41516" y="-1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1" name="フリーフォーム 386">
                <a:extLst>
                  <a:ext uri="{FF2B5EF4-FFF2-40B4-BE49-F238E27FC236}">
                    <a16:creationId xmlns:a16="http://schemas.microsoft.com/office/drawing/2014/main" id="{AF5BD694-29A2-352B-13A6-582CBFCAD0B7}"/>
                  </a:ext>
                </a:extLst>
              </p:cNvPr>
              <p:cNvSpPr/>
              <p:nvPr/>
            </p:nvSpPr>
            <p:spPr>
              <a:xfrm rot="21009588">
                <a:off x="4191850" y="4123433"/>
                <a:ext cx="191868" cy="731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5146 w 201305"/>
                  <a:gd name="connsiteY5" fmla="*/ 83001 h 359025"/>
                  <a:gd name="connsiteX6" fmla="*/ 34120 w 201305"/>
                  <a:gd name="connsiteY6" fmla="*/ 0 h 359025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7630 w 201305"/>
                  <a:gd name="connsiteY5" fmla="*/ 205579 h 359025"/>
                  <a:gd name="connsiteX6" fmla="*/ 34120 w 201305"/>
                  <a:gd name="connsiteY6" fmla="*/ 0 h 3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359025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8416" y="335819"/>
                      <a:pt x="95726" y="359024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6297" y="224788"/>
                      <a:pt x="97630" y="205579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2" name="フリーフォーム 387">
                <a:extLst>
                  <a:ext uri="{FF2B5EF4-FFF2-40B4-BE49-F238E27FC236}">
                    <a16:creationId xmlns:a16="http://schemas.microsoft.com/office/drawing/2014/main" id="{9BC9BDD7-DF43-6853-FDFF-0D38F704A0C4}"/>
                  </a:ext>
                </a:extLst>
              </p:cNvPr>
              <p:cNvSpPr/>
              <p:nvPr/>
            </p:nvSpPr>
            <p:spPr>
              <a:xfrm rot="4823754" flipH="1">
                <a:off x="4430186" y="4155884"/>
                <a:ext cx="382735" cy="91846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2293 w 188452"/>
                  <a:gd name="connsiteY5" fmla="*/ 83001 h 255896"/>
                  <a:gd name="connsiteX6" fmla="*/ 21267 w 188452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9771 w 188452"/>
                  <a:gd name="connsiteY5" fmla="*/ 146535 h 255896"/>
                  <a:gd name="connsiteX6" fmla="*/ 21267 w 188452"/>
                  <a:gd name="connsiteY6" fmla="*/ 0 h 255896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79298 w 188452"/>
                  <a:gd name="connsiteY2" fmla="*/ 195459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58876 w 188452"/>
                  <a:gd name="connsiteY4" fmla="*/ 147377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78812"/>
                  <a:gd name="connsiteY0" fmla="*/ -1 h 258145"/>
                  <a:gd name="connsiteX1" fmla="*/ 0 w 178812"/>
                  <a:gd name="connsiteY1" fmla="*/ 58635 h 258145"/>
                  <a:gd name="connsiteX2" fmla="*/ 84394 w 178812"/>
                  <a:gd name="connsiteY2" fmla="*/ 215468 h 258145"/>
                  <a:gd name="connsiteX3" fmla="*/ 178812 w 178812"/>
                  <a:gd name="connsiteY3" fmla="*/ 258146 h 258145"/>
                  <a:gd name="connsiteX4" fmla="*/ 158876 w 178812"/>
                  <a:gd name="connsiteY4" fmla="*/ 147377 h 258145"/>
                  <a:gd name="connsiteX5" fmla="*/ 89771 w 178812"/>
                  <a:gd name="connsiteY5" fmla="*/ 139318 h 258145"/>
                  <a:gd name="connsiteX6" fmla="*/ 41516 w 178812"/>
                  <a:gd name="connsiteY6" fmla="*/ -1 h 25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812" h="258145">
                    <a:moveTo>
                      <a:pt x="41516" y="-1"/>
                    </a:moveTo>
                    <a:lnTo>
                      <a:pt x="0" y="58635"/>
                    </a:lnTo>
                    <a:cubicBezTo>
                      <a:pt x="27310" y="81840"/>
                      <a:pt x="57084" y="192263"/>
                      <a:pt x="84394" y="215468"/>
                    </a:cubicBezTo>
                    <a:lnTo>
                      <a:pt x="178812" y="258146"/>
                    </a:lnTo>
                    <a:lnTo>
                      <a:pt x="158876" y="147377"/>
                    </a:lnTo>
                    <a:cubicBezTo>
                      <a:pt x="110209" y="128168"/>
                      <a:pt x="138438" y="158527"/>
                      <a:pt x="89771" y="139318"/>
                    </a:cubicBezTo>
                    <a:lnTo>
                      <a:pt x="41516" y="-1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3" name="フリーフォーム 388">
                <a:extLst>
                  <a:ext uri="{FF2B5EF4-FFF2-40B4-BE49-F238E27FC236}">
                    <a16:creationId xmlns:a16="http://schemas.microsoft.com/office/drawing/2014/main" id="{75974443-4686-618D-6975-0F0C5230CFA2}"/>
                  </a:ext>
                </a:extLst>
              </p:cNvPr>
              <p:cNvSpPr/>
              <p:nvPr/>
            </p:nvSpPr>
            <p:spPr>
              <a:xfrm rot="781082" flipH="1">
                <a:off x="4789066" y="4195598"/>
                <a:ext cx="202045" cy="731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5146 w 201305"/>
                  <a:gd name="connsiteY5" fmla="*/ 83001 h 359025"/>
                  <a:gd name="connsiteX6" fmla="*/ 34120 w 201305"/>
                  <a:gd name="connsiteY6" fmla="*/ 0 h 359025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7630 w 201305"/>
                  <a:gd name="connsiteY5" fmla="*/ 205579 h 359025"/>
                  <a:gd name="connsiteX6" fmla="*/ 34120 w 201305"/>
                  <a:gd name="connsiteY6" fmla="*/ 0 h 3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359025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8416" y="335819"/>
                      <a:pt x="95726" y="359024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6297" y="224788"/>
                      <a:pt x="97630" y="205579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4" name="フリーフォーム 389">
                <a:extLst>
                  <a:ext uri="{FF2B5EF4-FFF2-40B4-BE49-F238E27FC236}">
                    <a16:creationId xmlns:a16="http://schemas.microsoft.com/office/drawing/2014/main" id="{38163E73-BBAA-A28F-C3B9-F01EBC876968}"/>
                  </a:ext>
                </a:extLst>
              </p:cNvPr>
              <p:cNvSpPr/>
              <p:nvPr/>
            </p:nvSpPr>
            <p:spPr>
              <a:xfrm rot="5400000" flipH="1">
                <a:off x="4443745" y="4216833"/>
                <a:ext cx="230829" cy="97748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2293 w 188452"/>
                  <a:gd name="connsiteY5" fmla="*/ 83001 h 255896"/>
                  <a:gd name="connsiteX6" fmla="*/ 21267 w 188452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9771 w 188452"/>
                  <a:gd name="connsiteY5" fmla="*/ 146535 h 255896"/>
                  <a:gd name="connsiteX6" fmla="*/ 21267 w 188452"/>
                  <a:gd name="connsiteY6" fmla="*/ 0 h 255896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79298 w 188452"/>
                  <a:gd name="connsiteY2" fmla="*/ 195459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58876 w 188452"/>
                  <a:gd name="connsiteY4" fmla="*/ 147377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78812"/>
                  <a:gd name="connsiteY0" fmla="*/ -1 h 258145"/>
                  <a:gd name="connsiteX1" fmla="*/ 0 w 178812"/>
                  <a:gd name="connsiteY1" fmla="*/ 58635 h 258145"/>
                  <a:gd name="connsiteX2" fmla="*/ 84394 w 178812"/>
                  <a:gd name="connsiteY2" fmla="*/ 215468 h 258145"/>
                  <a:gd name="connsiteX3" fmla="*/ 178812 w 178812"/>
                  <a:gd name="connsiteY3" fmla="*/ 258146 h 258145"/>
                  <a:gd name="connsiteX4" fmla="*/ 158876 w 178812"/>
                  <a:gd name="connsiteY4" fmla="*/ 147377 h 258145"/>
                  <a:gd name="connsiteX5" fmla="*/ 89771 w 178812"/>
                  <a:gd name="connsiteY5" fmla="*/ 139318 h 258145"/>
                  <a:gd name="connsiteX6" fmla="*/ 41516 w 178812"/>
                  <a:gd name="connsiteY6" fmla="*/ -1 h 25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812" h="258145">
                    <a:moveTo>
                      <a:pt x="41516" y="-1"/>
                    </a:moveTo>
                    <a:lnTo>
                      <a:pt x="0" y="58635"/>
                    </a:lnTo>
                    <a:cubicBezTo>
                      <a:pt x="27310" y="81840"/>
                      <a:pt x="57084" y="192263"/>
                      <a:pt x="84394" y="215468"/>
                    </a:cubicBezTo>
                    <a:lnTo>
                      <a:pt x="178812" y="258146"/>
                    </a:lnTo>
                    <a:lnTo>
                      <a:pt x="158876" y="147377"/>
                    </a:lnTo>
                    <a:cubicBezTo>
                      <a:pt x="110209" y="128168"/>
                      <a:pt x="138438" y="158527"/>
                      <a:pt x="89771" y="139318"/>
                    </a:cubicBezTo>
                    <a:lnTo>
                      <a:pt x="41516" y="-1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5" name="フリーフォーム 391">
                <a:extLst>
                  <a:ext uri="{FF2B5EF4-FFF2-40B4-BE49-F238E27FC236}">
                    <a16:creationId xmlns:a16="http://schemas.microsoft.com/office/drawing/2014/main" id="{1698D756-E409-55BC-97DB-FF1DB9C90152}"/>
                  </a:ext>
                </a:extLst>
              </p:cNvPr>
              <p:cNvSpPr/>
              <p:nvPr/>
            </p:nvSpPr>
            <p:spPr>
              <a:xfrm rot="1905743" flipH="1">
                <a:off x="4716748" y="4130349"/>
                <a:ext cx="202045" cy="731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5146 w 201305"/>
                  <a:gd name="connsiteY5" fmla="*/ 83001 h 359025"/>
                  <a:gd name="connsiteX6" fmla="*/ 34120 w 201305"/>
                  <a:gd name="connsiteY6" fmla="*/ 0 h 359025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7630 w 201305"/>
                  <a:gd name="connsiteY5" fmla="*/ 205579 h 359025"/>
                  <a:gd name="connsiteX6" fmla="*/ 34120 w 201305"/>
                  <a:gd name="connsiteY6" fmla="*/ 0 h 3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359025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8416" y="335819"/>
                      <a:pt x="95726" y="359024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6297" y="224788"/>
                      <a:pt x="97630" y="205579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6" name="フリーフォーム 403">
                <a:extLst>
                  <a:ext uri="{FF2B5EF4-FFF2-40B4-BE49-F238E27FC236}">
                    <a16:creationId xmlns:a16="http://schemas.microsoft.com/office/drawing/2014/main" id="{53930F45-063D-FC64-C0BE-BC3E63B55B30}"/>
                  </a:ext>
                </a:extLst>
              </p:cNvPr>
              <p:cNvSpPr/>
              <p:nvPr/>
            </p:nvSpPr>
            <p:spPr>
              <a:xfrm rot="21009588">
                <a:off x="4255408" y="4051153"/>
                <a:ext cx="191868" cy="731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5146 w 201305"/>
                  <a:gd name="connsiteY5" fmla="*/ 83001 h 359025"/>
                  <a:gd name="connsiteX6" fmla="*/ 34120 w 201305"/>
                  <a:gd name="connsiteY6" fmla="*/ 0 h 359025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7630 w 201305"/>
                  <a:gd name="connsiteY5" fmla="*/ 205579 h 359025"/>
                  <a:gd name="connsiteX6" fmla="*/ 34120 w 201305"/>
                  <a:gd name="connsiteY6" fmla="*/ 0 h 3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359025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8416" y="335819"/>
                      <a:pt x="95726" y="359024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6297" y="224788"/>
                      <a:pt x="97630" y="205579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7" name="フリーフォーム 404">
                <a:extLst>
                  <a:ext uri="{FF2B5EF4-FFF2-40B4-BE49-F238E27FC236}">
                    <a16:creationId xmlns:a16="http://schemas.microsoft.com/office/drawing/2014/main" id="{0EA23B2D-D652-3D24-2A91-EE2A74C9F732}"/>
                  </a:ext>
                </a:extLst>
              </p:cNvPr>
              <p:cNvSpPr/>
              <p:nvPr/>
            </p:nvSpPr>
            <p:spPr>
              <a:xfrm rot="5656837">
                <a:off x="4314224" y="4212311"/>
                <a:ext cx="143753" cy="10370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2293 w 188452"/>
                  <a:gd name="connsiteY5" fmla="*/ 83001 h 255896"/>
                  <a:gd name="connsiteX6" fmla="*/ 21267 w 188452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9771 w 188452"/>
                  <a:gd name="connsiteY5" fmla="*/ 146535 h 255896"/>
                  <a:gd name="connsiteX6" fmla="*/ 21267 w 188452"/>
                  <a:gd name="connsiteY6" fmla="*/ 0 h 255896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79298 w 188452"/>
                  <a:gd name="connsiteY2" fmla="*/ 195459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58876 w 188452"/>
                  <a:gd name="connsiteY4" fmla="*/ 147377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78812"/>
                  <a:gd name="connsiteY0" fmla="*/ -1 h 258145"/>
                  <a:gd name="connsiteX1" fmla="*/ 0 w 178812"/>
                  <a:gd name="connsiteY1" fmla="*/ 58635 h 258145"/>
                  <a:gd name="connsiteX2" fmla="*/ 84394 w 178812"/>
                  <a:gd name="connsiteY2" fmla="*/ 215468 h 258145"/>
                  <a:gd name="connsiteX3" fmla="*/ 178812 w 178812"/>
                  <a:gd name="connsiteY3" fmla="*/ 258146 h 258145"/>
                  <a:gd name="connsiteX4" fmla="*/ 158876 w 178812"/>
                  <a:gd name="connsiteY4" fmla="*/ 147377 h 258145"/>
                  <a:gd name="connsiteX5" fmla="*/ 89771 w 178812"/>
                  <a:gd name="connsiteY5" fmla="*/ 139318 h 258145"/>
                  <a:gd name="connsiteX6" fmla="*/ 41516 w 178812"/>
                  <a:gd name="connsiteY6" fmla="*/ -1 h 25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812" h="258145">
                    <a:moveTo>
                      <a:pt x="41516" y="-1"/>
                    </a:moveTo>
                    <a:lnTo>
                      <a:pt x="0" y="58635"/>
                    </a:lnTo>
                    <a:cubicBezTo>
                      <a:pt x="27310" y="81840"/>
                      <a:pt x="57084" y="192263"/>
                      <a:pt x="84394" y="215468"/>
                    </a:cubicBezTo>
                    <a:lnTo>
                      <a:pt x="178812" y="258146"/>
                    </a:lnTo>
                    <a:lnTo>
                      <a:pt x="158876" y="147377"/>
                    </a:lnTo>
                    <a:cubicBezTo>
                      <a:pt x="110209" y="128168"/>
                      <a:pt x="138438" y="158527"/>
                      <a:pt x="89771" y="139318"/>
                    </a:cubicBezTo>
                    <a:lnTo>
                      <a:pt x="41516" y="-1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8" name="フリーフォーム 407">
                <a:extLst>
                  <a:ext uri="{FF2B5EF4-FFF2-40B4-BE49-F238E27FC236}">
                    <a16:creationId xmlns:a16="http://schemas.microsoft.com/office/drawing/2014/main" id="{CFCCF5BA-87EA-1D16-6134-E538B29C4E09}"/>
                  </a:ext>
                </a:extLst>
              </p:cNvPr>
              <p:cNvSpPr/>
              <p:nvPr/>
            </p:nvSpPr>
            <p:spPr>
              <a:xfrm rot="1905743" flipH="1">
                <a:off x="4581281" y="4027914"/>
                <a:ext cx="223177" cy="6659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5146 w 201305"/>
                  <a:gd name="connsiteY5" fmla="*/ 83001 h 359025"/>
                  <a:gd name="connsiteX6" fmla="*/ 34120 w 201305"/>
                  <a:gd name="connsiteY6" fmla="*/ 0 h 359025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7630 w 201305"/>
                  <a:gd name="connsiteY5" fmla="*/ 205579 h 359025"/>
                  <a:gd name="connsiteX6" fmla="*/ 34120 w 201305"/>
                  <a:gd name="connsiteY6" fmla="*/ 0 h 3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359025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8416" y="335819"/>
                      <a:pt x="95726" y="359024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6297" y="224788"/>
                      <a:pt x="97630" y="205579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9" name="フリーフォーム 408">
                <a:extLst>
                  <a:ext uri="{FF2B5EF4-FFF2-40B4-BE49-F238E27FC236}">
                    <a16:creationId xmlns:a16="http://schemas.microsoft.com/office/drawing/2014/main" id="{D3CB4A34-3DF4-2521-D607-1D1109B66892}"/>
                  </a:ext>
                </a:extLst>
              </p:cNvPr>
              <p:cNvSpPr/>
              <p:nvPr/>
            </p:nvSpPr>
            <p:spPr>
              <a:xfrm rot="2105420">
                <a:off x="4628652" y="4238881"/>
                <a:ext cx="191868" cy="7139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255896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4841" y="179471"/>
                      <a:pt x="92151" y="202676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3813" y="102210"/>
                      <a:pt x="95146" y="83001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0" name="フリーフォーム 409">
                <a:extLst>
                  <a:ext uri="{FF2B5EF4-FFF2-40B4-BE49-F238E27FC236}">
                    <a16:creationId xmlns:a16="http://schemas.microsoft.com/office/drawing/2014/main" id="{9F8AB767-820B-A7E6-0550-E07317D92435}"/>
                  </a:ext>
                </a:extLst>
              </p:cNvPr>
              <p:cNvSpPr/>
              <p:nvPr/>
            </p:nvSpPr>
            <p:spPr>
              <a:xfrm rot="161681">
                <a:off x="4742403" y="4224706"/>
                <a:ext cx="143753" cy="10370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2293 w 188452"/>
                  <a:gd name="connsiteY5" fmla="*/ 83001 h 255896"/>
                  <a:gd name="connsiteX6" fmla="*/ 21267 w 188452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9771 w 188452"/>
                  <a:gd name="connsiteY5" fmla="*/ 146535 h 255896"/>
                  <a:gd name="connsiteX6" fmla="*/ 21267 w 188452"/>
                  <a:gd name="connsiteY6" fmla="*/ 0 h 255896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79298 w 188452"/>
                  <a:gd name="connsiteY2" fmla="*/ 195459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58876 w 188452"/>
                  <a:gd name="connsiteY4" fmla="*/ 147377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78812"/>
                  <a:gd name="connsiteY0" fmla="*/ -1 h 258145"/>
                  <a:gd name="connsiteX1" fmla="*/ 0 w 178812"/>
                  <a:gd name="connsiteY1" fmla="*/ 58635 h 258145"/>
                  <a:gd name="connsiteX2" fmla="*/ 84394 w 178812"/>
                  <a:gd name="connsiteY2" fmla="*/ 215468 h 258145"/>
                  <a:gd name="connsiteX3" fmla="*/ 178812 w 178812"/>
                  <a:gd name="connsiteY3" fmla="*/ 258146 h 258145"/>
                  <a:gd name="connsiteX4" fmla="*/ 158876 w 178812"/>
                  <a:gd name="connsiteY4" fmla="*/ 147377 h 258145"/>
                  <a:gd name="connsiteX5" fmla="*/ 89771 w 178812"/>
                  <a:gd name="connsiteY5" fmla="*/ 139318 h 258145"/>
                  <a:gd name="connsiteX6" fmla="*/ 41516 w 178812"/>
                  <a:gd name="connsiteY6" fmla="*/ -1 h 25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812" h="258145">
                    <a:moveTo>
                      <a:pt x="41516" y="-1"/>
                    </a:moveTo>
                    <a:lnTo>
                      <a:pt x="0" y="58635"/>
                    </a:lnTo>
                    <a:cubicBezTo>
                      <a:pt x="27310" y="81840"/>
                      <a:pt x="57084" y="192263"/>
                      <a:pt x="84394" y="215468"/>
                    </a:cubicBezTo>
                    <a:lnTo>
                      <a:pt x="178812" y="258146"/>
                    </a:lnTo>
                    <a:lnTo>
                      <a:pt x="158876" y="147377"/>
                    </a:lnTo>
                    <a:cubicBezTo>
                      <a:pt x="110209" y="128168"/>
                      <a:pt x="138438" y="158527"/>
                      <a:pt x="89771" y="139318"/>
                    </a:cubicBezTo>
                    <a:lnTo>
                      <a:pt x="41516" y="-1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1" name="フリーフォーム 410">
                <a:extLst>
                  <a:ext uri="{FF2B5EF4-FFF2-40B4-BE49-F238E27FC236}">
                    <a16:creationId xmlns:a16="http://schemas.microsoft.com/office/drawing/2014/main" id="{F64D451F-D154-50B2-9A20-465BFB6CC9EC}"/>
                  </a:ext>
                </a:extLst>
              </p:cNvPr>
              <p:cNvSpPr/>
              <p:nvPr/>
            </p:nvSpPr>
            <p:spPr>
              <a:xfrm rot="2946501" flipH="1">
                <a:off x="4620580" y="4145331"/>
                <a:ext cx="281098" cy="8600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5146 w 201305"/>
                  <a:gd name="connsiteY5" fmla="*/ 83001 h 359025"/>
                  <a:gd name="connsiteX6" fmla="*/ 34120 w 201305"/>
                  <a:gd name="connsiteY6" fmla="*/ 0 h 359025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7630 w 201305"/>
                  <a:gd name="connsiteY5" fmla="*/ 205579 h 359025"/>
                  <a:gd name="connsiteX6" fmla="*/ 34120 w 201305"/>
                  <a:gd name="connsiteY6" fmla="*/ 0 h 3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359025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8416" y="335819"/>
                      <a:pt x="95726" y="359024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6297" y="224788"/>
                      <a:pt x="97630" y="205579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2" name="フリーフォーム 412">
                <a:extLst>
                  <a:ext uri="{FF2B5EF4-FFF2-40B4-BE49-F238E27FC236}">
                    <a16:creationId xmlns:a16="http://schemas.microsoft.com/office/drawing/2014/main" id="{2DF53B46-0D49-E83D-E32B-067E4B84E77A}"/>
                  </a:ext>
                </a:extLst>
              </p:cNvPr>
              <p:cNvSpPr/>
              <p:nvPr/>
            </p:nvSpPr>
            <p:spPr>
              <a:xfrm rot="17914037">
                <a:off x="4355458" y="4125553"/>
                <a:ext cx="191868" cy="7139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255896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4841" y="179471"/>
                      <a:pt x="92151" y="202676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3813" y="102210"/>
                      <a:pt x="95146" y="83001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3" name="フリーフォーム 413">
                <a:extLst>
                  <a:ext uri="{FF2B5EF4-FFF2-40B4-BE49-F238E27FC236}">
                    <a16:creationId xmlns:a16="http://schemas.microsoft.com/office/drawing/2014/main" id="{1C51D628-5C79-C8A1-A36C-ED74D2768B87}"/>
                  </a:ext>
                </a:extLst>
              </p:cNvPr>
              <p:cNvSpPr/>
              <p:nvPr/>
            </p:nvSpPr>
            <p:spPr>
              <a:xfrm rot="18437613" flipH="1">
                <a:off x="4412486" y="4078733"/>
                <a:ext cx="230829" cy="97748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2293 w 188452"/>
                  <a:gd name="connsiteY5" fmla="*/ 83001 h 255896"/>
                  <a:gd name="connsiteX6" fmla="*/ 21267 w 188452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9771 w 188452"/>
                  <a:gd name="connsiteY5" fmla="*/ 146535 h 255896"/>
                  <a:gd name="connsiteX6" fmla="*/ 21267 w 188452"/>
                  <a:gd name="connsiteY6" fmla="*/ 0 h 255896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79298 w 188452"/>
                  <a:gd name="connsiteY2" fmla="*/ 195459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58876 w 188452"/>
                  <a:gd name="connsiteY4" fmla="*/ 147377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78812"/>
                  <a:gd name="connsiteY0" fmla="*/ -1 h 258145"/>
                  <a:gd name="connsiteX1" fmla="*/ 0 w 178812"/>
                  <a:gd name="connsiteY1" fmla="*/ 58635 h 258145"/>
                  <a:gd name="connsiteX2" fmla="*/ 84394 w 178812"/>
                  <a:gd name="connsiteY2" fmla="*/ 215468 h 258145"/>
                  <a:gd name="connsiteX3" fmla="*/ 178812 w 178812"/>
                  <a:gd name="connsiteY3" fmla="*/ 258146 h 258145"/>
                  <a:gd name="connsiteX4" fmla="*/ 158876 w 178812"/>
                  <a:gd name="connsiteY4" fmla="*/ 147377 h 258145"/>
                  <a:gd name="connsiteX5" fmla="*/ 89771 w 178812"/>
                  <a:gd name="connsiteY5" fmla="*/ 139318 h 258145"/>
                  <a:gd name="connsiteX6" fmla="*/ 41516 w 178812"/>
                  <a:gd name="connsiteY6" fmla="*/ -1 h 25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812" h="258145">
                    <a:moveTo>
                      <a:pt x="41516" y="-1"/>
                    </a:moveTo>
                    <a:lnTo>
                      <a:pt x="0" y="58635"/>
                    </a:lnTo>
                    <a:cubicBezTo>
                      <a:pt x="27310" y="81840"/>
                      <a:pt x="57084" y="192263"/>
                      <a:pt x="84394" y="215468"/>
                    </a:cubicBezTo>
                    <a:lnTo>
                      <a:pt x="178812" y="258146"/>
                    </a:lnTo>
                    <a:lnTo>
                      <a:pt x="158876" y="147377"/>
                    </a:lnTo>
                    <a:cubicBezTo>
                      <a:pt x="110209" y="128168"/>
                      <a:pt x="138438" y="158527"/>
                      <a:pt x="89771" y="139318"/>
                    </a:cubicBezTo>
                    <a:lnTo>
                      <a:pt x="41516" y="-1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4" name="フリーフォーム 414">
                <a:extLst>
                  <a:ext uri="{FF2B5EF4-FFF2-40B4-BE49-F238E27FC236}">
                    <a16:creationId xmlns:a16="http://schemas.microsoft.com/office/drawing/2014/main" id="{A2DE6EF6-5F6E-49E3-0CE8-03B6E179CFF7}"/>
                  </a:ext>
                </a:extLst>
              </p:cNvPr>
              <p:cNvSpPr/>
              <p:nvPr/>
            </p:nvSpPr>
            <p:spPr>
              <a:xfrm rot="3102667" flipH="1">
                <a:off x="4597406" y="4098636"/>
                <a:ext cx="228310" cy="90418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5146 w 201305"/>
                  <a:gd name="connsiteY5" fmla="*/ 83001 h 359025"/>
                  <a:gd name="connsiteX6" fmla="*/ 34120 w 201305"/>
                  <a:gd name="connsiteY6" fmla="*/ 0 h 359025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7630 w 201305"/>
                  <a:gd name="connsiteY5" fmla="*/ 205579 h 359025"/>
                  <a:gd name="connsiteX6" fmla="*/ 34120 w 201305"/>
                  <a:gd name="connsiteY6" fmla="*/ 0 h 3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359025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8416" y="335819"/>
                      <a:pt x="95726" y="359024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6297" y="224788"/>
                      <a:pt x="97630" y="205579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5" name="フリーフォーム 415">
                <a:extLst>
                  <a:ext uri="{FF2B5EF4-FFF2-40B4-BE49-F238E27FC236}">
                    <a16:creationId xmlns:a16="http://schemas.microsoft.com/office/drawing/2014/main" id="{DE465526-91DC-73AA-3593-27220E68AB24}"/>
                  </a:ext>
                </a:extLst>
              </p:cNvPr>
              <p:cNvSpPr/>
              <p:nvPr/>
            </p:nvSpPr>
            <p:spPr>
              <a:xfrm rot="4192801" flipH="1">
                <a:off x="4517063" y="4094006"/>
                <a:ext cx="230829" cy="97748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2293 w 188452"/>
                  <a:gd name="connsiteY5" fmla="*/ 83001 h 255896"/>
                  <a:gd name="connsiteX6" fmla="*/ 21267 w 188452"/>
                  <a:gd name="connsiteY6" fmla="*/ 0 h 255896"/>
                  <a:gd name="connsiteX0" fmla="*/ 21267 w 188452"/>
                  <a:gd name="connsiteY0" fmla="*/ 0 h 255896"/>
                  <a:gd name="connsiteX1" fmla="*/ 0 w 188452"/>
                  <a:gd name="connsiteY1" fmla="*/ 65852 h 255896"/>
                  <a:gd name="connsiteX2" fmla="*/ 79298 w 188452"/>
                  <a:gd name="connsiteY2" fmla="*/ 202676 h 255896"/>
                  <a:gd name="connsiteX3" fmla="*/ 188452 w 188452"/>
                  <a:gd name="connsiteY3" fmla="*/ 255896 h 255896"/>
                  <a:gd name="connsiteX4" fmla="*/ 169430 w 188452"/>
                  <a:gd name="connsiteY4" fmla="*/ 142146 h 255896"/>
                  <a:gd name="connsiteX5" fmla="*/ 89771 w 188452"/>
                  <a:gd name="connsiteY5" fmla="*/ 146535 h 255896"/>
                  <a:gd name="connsiteX6" fmla="*/ 21267 w 188452"/>
                  <a:gd name="connsiteY6" fmla="*/ 0 h 255896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79298 w 188452"/>
                  <a:gd name="connsiteY2" fmla="*/ 195459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69430 w 188452"/>
                  <a:gd name="connsiteY4" fmla="*/ 134929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88452"/>
                  <a:gd name="connsiteY0" fmla="*/ -1 h 248679"/>
                  <a:gd name="connsiteX1" fmla="*/ 0 w 188452"/>
                  <a:gd name="connsiteY1" fmla="*/ 58635 h 248679"/>
                  <a:gd name="connsiteX2" fmla="*/ 84394 w 188452"/>
                  <a:gd name="connsiteY2" fmla="*/ 215468 h 248679"/>
                  <a:gd name="connsiteX3" fmla="*/ 188452 w 188452"/>
                  <a:gd name="connsiteY3" fmla="*/ 248679 h 248679"/>
                  <a:gd name="connsiteX4" fmla="*/ 158876 w 188452"/>
                  <a:gd name="connsiteY4" fmla="*/ 147377 h 248679"/>
                  <a:gd name="connsiteX5" fmla="*/ 89771 w 188452"/>
                  <a:gd name="connsiteY5" fmla="*/ 139318 h 248679"/>
                  <a:gd name="connsiteX6" fmla="*/ 41516 w 188452"/>
                  <a:gd name="connsiteY6" fmla="*/ -1 h 248679"/>
                  <a:gd name="connsiteX0" fmla="*/ 41516 w 178812"/>
                  <a:gd name="connsiteY0" fmla="*/ -1 h 258145"/>
                  <a:gd name="connsiteX1" fmla="*/ 0 w 178812"/>
                  <a:gd name="connsiteY1" fmla="*/ 58635 h 258145"/>
                  <a:gd name="connsiteX2" fmla="*/ 84394 w 178812"/>
                  <a:gd name="connsiteY2" fmla="*/ 215468 h 258145"/>
                  <a:gd name="connsiteX3" fmla="*/ 178812 w 178812"/>
                  <a:gd name="connsiteY3" fmla="*/ 258146 h 258145"/>
                  <a:gd name="connsiteX4" fmla="*/ 158876 w 178812"/>
                  <a:gd name="connsiteY4" fmla="*/ 147377 h 258145"/>
                  <a:gd name="connsiteX5" fmla="*/ 89771 w 178812"/>
                  <a:gd name="connsiteY5" fmla="*/ 139318 h 258145"/>
                  <a:gd name="connsiteX6" fmla="*/ 41516 w 178812"/>
                  <a:gd name="connsiteY6" fmla="*/ -1 h 258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8812" h="258145">
                    <a:moveTo>
                      <a:pt x="41516" y="-1"/>
                    </a:moveTo>
                    <a:lnTo>
                      <a:pt x="0" y="58635"/>
                    </a:lnTo>
                    <a:cubicBezTo>
                      <a:pt x="27310" y="81840"/>
                      <a:pt x="57084" y="192263"/>
                      <a:pt x="84394" y="215468"/>
                    </a:cubicBezTo>
                    <a:lnTo>
                      <a:pt x="178812" y="258146"/>
                    </a:lnTo>
                    <a:lnTo>
                      <a:pt x="158876" y="147377"/>
                    </a:lnTo>
                    <a:cubicBezTo>
                      <a:pt x="110209" y="128168"/>
                      <a:pt x="138438" y="158527"/>
                      <a:pt x="89771" y="139318"/>
                    </a:cubicBezTo>
                    <a:lnTo>
                      <a:pt x="41516" y="-1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6" name="フリーフォーム 416">
                <a:extLst>
                  <a:ext uri="{FF2B5EF4-FFF2-40B4-BE49-F238E27FC236}">
                    <a16:creationId xmlns:a16="http://schemas.microsoft.com/office/drawing/2014/main" id="{40B891A3-05AB-F738-DFDC-0B4544A4264A}"/>
                  </a:ext>
                </a:extLst>
              </p:cNvPr>
              <p:cNvSpPr/>
              <p:nvPr/>
            </p:nvSpPr>
            <p:spPr>
              <a:xfrm rot="1553474">
                <a:off x="4645597" y="4043457"/>
                <a:ext cx="191868" cy="731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5146 w 201305"/>
                  <a:gd name="connsiteY5" fmla="*/ 83001 h 359025"/>
                  <a:gd name="connsiteX6" fmla="*/ 34120 w 201305"/>
                  <a:gd name="connsiteY6" fmla="*/ 0 h 359025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7630 w 201305"/>
                  <a:gd name="connsiteY5" fmla="*/ 205579 h 359025"/>
                  <a:gd name="connsiteX6" fmla="*/ 34120 w 201305"/>
                  <a:gd name="connsiteY6" fmla="*/ 0 h 3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359025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8416" y="335819"/>
                      <a:pt x="95726" y="359024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6297" y="224788"/>
                      <a:pt x="97630" y="205579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7" name="フリーフォーム 417">
                <a:extLst>
                  <a:ext uri="{FF2B5EF4-FFF2-40B4-BE49-F238E27FC236}">
                    <a16:creationId xmlns:a16="http://schemas.microsoft.com/office/drawing/2014/main" id="{B77BC042-7ECD-E525-E28C-5676C22DE051}"/>
                  </a:ext>
                </a:extLst>
              </p:cNvPr>
              <p:cNvSpPr/>
              <p:nvPr/>
            </p:nvSpPr>
            <p:spPr>
              <a:xfrm rot="20122958">
                <a:off x="4358910" y="4004088"/>
                <a:ext cx="191868" cy="731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95146 w 228600"/>
                  <a:gd name="connsiteY4" fmla="*/ 83001 h 255896"/>
                  <a:gd name="connsiteX5" fmla="*/ 34120 w 228600"/>
                  <a:gd name="connsiteY5" fmla="*/ 0 h 255896"/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92151 w 228600"/>
                  <a:gd name="connsiteY2" fmla="*/ 202676 h 255896"/>
                  <a:gd name="connsiteX3" fmla="*/ 201305 w 228600"/>
                  <a:gd name="connsiteY3" fmla="*/ 255896 h 255896"/>
                  <a:gd name="connsiteX4" fmla="*/ 228600 w 228600"/>
                  <a:gd name="connsiteY4" fmla="*/ 71651 h 255896"/>
                  <a:gd name="connsiteX5" fmla="*/ 95146 w 228600"/>
                  <a:gd name="connsiteY5" fmla="*/ 83001 h 255896"/>
                  <a:gd name="connsiteX6" fmla="*/ 34120 w 228600"/>
                  <a:gd name="connsiteY6" fmla="*/ 0 h 255896"/>
                  <a:gd name="connsiteX0" fmla="*/ 34120 w 201305"/>
                  <a:gd name="connsiteY0" fmla="*/ 0 h 255896"/>
                  <a:gd name="connsiteX1" fmla="*/ 0 w 201305"/>
                  <a:gd name="connsiteY1" fmla="*/ 78475 h 255896"/>
                  <a:gd name="connsiteX2" fmla="*/ 92151 w 201305"/>
                  <a:gd name="connsiteY2" fmla="*/ 202676 h 255896"/>
                  <a:gd name="connsiteX3" fmla="*/ 201305 w 201305"/>
                  <a:gd name="connsiteY3" fmla="*/ 255896 h 255896"/>
                  <a:gd name="connsiteX4" fmla="*/ 182283 w 201305"/>
                  <a:gd name="connsiteY4" fmla="*/ 142146 h 255896"/>
                  <a:gd name="connsiteX5" fmla="*/ 95146 w 201305"/>
                  <a:gd name="connsiteY5" fmla="*/ 83001 h 255896"/>
                  <a:gd name="connsiteX6" fmla="*/ 34120 w 201305"/>
                  <a:gd name="connsiteY6" fmla="*/ 0 h 255896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5146 w 201305"/>
                  <a:gd name="connsiteY5" fmla="*/ 83001 h 359025"/>
                  <a:gd name="connsiteX6" fmla="*/ 34120 w 201305"/>
                  <a:gd name="connsiteY6" fmla="*/ 0 h 359025"/>
                  <a:gd name="connsiteX0" fmla="*/ 34120 w 201305"/>
                  <a:gd name="connsiteY0" fmla="*/ 0 h 359025"/>
                  <a:gd name="connsiteX1" fmla="*/ 0 w 201305"/>
                  <a:gd name="connsiteY1" fmla="*/ 78475 h 359025"/>
                  <a:gd name="connsiteX2" fmla="*/ 95726 w 201305"/>
                  <a:gd name="connsiteY2" fmla="*/ 359024 h 359025"/>
                  <a:gd name="connsiteX3" fmla="*/ 201305 w 201305"/>
                  <a:gd name="connsiteY3" fmla="*/ 255896 h 359025"/>
                  <a:gd name="connsiteX4" fmla="*/ 182283 w 201305"/>
                  <a:gd name="connsiteY4" fmla="*/ 142146 h 359025"/>
                  <a:gd name="connsiteX5" fmla="*/ 97630 w 201305"/>
                  <a:gd name="connsiteY5" fmla="*/ 205579 h 359025"/>
                  <a:gd name="connsiteX6" fmla="*/ 34120 w 201305"/>
                  <a:gd name="connsiteY6" fmla="*/ 0 h 359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1305" h="359025">
                    <a:moveTo>
                      <a:pt x="34120" y="0"/>
                    </a:moveTo>
                    <a:lnTo>
                      <a:pt x="0" y="78475"/>
                    </a:lnTo>
                    <a:cubicBezTo>
                      <a:pt x="27310" y="101680"/>
                      <a:pt x="68416" y="335819"/>
                      <a:pt x="95726" y="359024"/>
                    </a:cubicBezTo>
                    <a:lnTo>
                      <a:pt x="201305" y="255896"/>
                    </a:lnTo>
                    <a:lnTo>
                      <a:pt x="182283" y="142146"/>
                    </a:lnTo>
                    <a:cubicBezTo>
                      <a:pt x="133616" y="122937"/>
                      <a:pt x="146297" y="224788"/>
                      <a:pt x="97630" y="205579"/>
                    </a:cubicBezTo>
                    <a:lnTo>
                      <a:pt x="34120" y="0"/>
                    </a:lnTo>
                    <a:close/>
                  </a:path>
                </a:pathLst>
              </a:custGeom>
              <a:solidFill>
                <a:srgbClr val="CDBAB3"/>
              </a:solidFill>
              <a:ln w="3175"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323" name="テキスト ボックス 322">
            <a:extLst>
              <a:ext uri="{FF2B5EF4-FFF2-40B4-BE49-F238E27FC236}">
                <a16:creationId xmlns:a16="http://schemas.microsoft.com/office/drawing/2014/main" id="{576F7A6B-2CFC-4C0A-800D-F8629896B1E5}"/>
              </a:ext>
            </a:extLst>
          </p:cNvPr>
          <p:cNvSpPr txBox="1"/>
          <p:nvPr/>
        </p:nvSpPr>
        <p:spPr>
          <a:xfrm>
            <a:off x="6229978" y="77072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324" name="テキスト ボックス 323">
            <a:extLst>
              <a:ext uri="{FF2B5EF4-FFF2-40B4-BE49-F238E27FC236}">
                <a16:creationId xmlns:a16="http://schemas.microsoft.com/office/drawing/2014/main" id="{B2F0BCFB-4F58-48F3-8B79-716EDDA7CE9E}"/>
              </a:ext>
            </a:extLst>
          </p:cNvPr>
          <p:cNvSpPr txBox="1"/>
          <p:nvPr/>
        </p:nvSpPr>
        <p:spPr>
          <a:xfrm>
            <a:off x="6320151" y="150623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325" name="テキスト ボックス 324">
            <a:extLst>
              <a:ext uri="{FF2B5EF4-FFF2-40B4-BE49-F238E27FC236}">
                <a16:creationId xmlns:a16="http://schemas.microsoft.com/office/drawing/2014/main" id="{CC23F968-C6A6-472D-A705-5828F4FDE31A}"/>
              </a:ext>
            </a:extLst>
          </p:cNvPr>
          <p:cNvSpPr txBox="1"/>
          <p:nvPr/>
        </p:nvSpPr>
        <p:spPr>
          <a:xfrm>
            <a:off x="7139490" y="1491733"/>
            <a:ext cx="9668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しゅるい</a:t>
            </a:r>
          </a:p>
        </p:txBody>
      </p:sp>
      <p:sp>
        <p:nvSpPr>
          <p:cNvPr id="326" name="テキスト ボックス 325">
            <a:extLst>
              <a:ext uri="{FF2B5EF4-FFF2-40B4-BE49-F238E27FC236}">
                <a16:creationId xmlns:a16="http://schemas.microsoft.com/office/drawing/2014/main" id="{503B0CC3-EC06-4BF2-B0B5-BB85C8685FA2}"/>
              </a:ext>
            </a:extLst>
          </p:cNvPr>
          <p:cNvSpPr txBox="1"/>
          <p:nvPr/>
        </p:nvSpPr>
        <p:spPr>
          <a:xfrm>
            <a:off x="9838285" y="221815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かたち</a:t>
            </a:r>
          </a:p>
        </p:txBody>
      </p:sp>
      <p:sp>
        <p:nvSpPr>
          <p:cNvPr id="327" name="テキスト ボックス 326">
            <a:extLst>
              <a:ext uri="{FF2B5EF4-FFF2-40B4-BE49-F238E27FC236}">
                <a16:creationId xmlns:a16="http://schemas.microsoft.com/office/drawing/2014/main" id="{7C3909F8-3ED7-4E6A-83B7-415300C52D77}"/>
              </a:ext>
            </a:extLst>
          </p:cNvPr>
          <p:cNvSpPr txBox="1"/>
          <p:nvPr/>
        </p:nvSpPr>
        <p:spPr>
          <a:xfrm>
            <a:off x="4199780" y="295853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ちが</a:t>
            </a:r>
          </a:p>
        </p:txBody>
      </p:sp>
      <p:sp>
        <p:nvSpPr>
          <p:cNvPr id="328" name="テキスト ボックス 327">
            <a:extLst>
              <a:ext uri="{FF2B5EF4-FFF2-40B4-BE49-F238E27FC236}">
                <a16:creationId xmlns:a16="http://schemas.microsoft.com/office/drawing/2014/main" id="{7D352038-D324-4A23-8BDD-9B17553B1D95}"/>
              </a:ext>
            </a:extLst>
          </p:cNvPr>
          <p:cNvSpPr txBox="1"/>
          <p:nvPr/>
        </p:nvSpPr>
        <p:spPr>
          <a:xfrm>
            <a:off x="5445450" y="447584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sp>
        <p:nvSpPr>
          <p:cNvPr id="329" name="テキスト ボックス 328">
            <a:extLst>
              <a:ext uri="{FF2B5EF4-FFF2-40B4-BE49-F238E27FC236}">
                <a16:creationId xmlns:a16="http://schemas.microsoft.com/office/drawing/2014/main" id="{1785B3BD-8D9A-45D5-9108-39A8BC17072F}"/>
              </a:ext>
            </a:extLst>
          </p:cNvPr>
          <p:cNvSpPr txBox="1"/>
          <p:nvPr/>
        </p:nvSpPr>
        <p:spPr>
          <a:xfrm>
            <a:off x="6479746" y="550489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なまえ</a:t>
            </a:r>
          </a:p>
        </p:txBody>
      </p:sp>
      <p:sp>
        <p:nvSpPr>
          <p:cNvPr id="330" name="テキスト ボックス 329">
            <a:extLst>
              <a:ext uri="{FF2B5EF4-FFF2-40B4-BE49-F238E27FC236}">
                <a16:creationId xmlns:a16="http://schemas.microsoft.com/office/drawing/2014/main" id="{1957E976-271C-4C56-82E6-F86F9CACDE12}"/>
              </a:ext>
            </a:extLst>
          </p:cNvPr>
          <p:cNvSpPr txBox="1"/>
          <p:nvPr/>
        </p:nvSpPr>
        <p:spPr>
          <a:xfrm>
            <a:off x="5134197" y="622750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かい</a:t>
            </a:r>
          </a:p>
        </p:txBody>
      </p:sp>
      <p:sp>
        <p:nvSpPr>
          <p:cNvPr id="331" name="テキスト ボックス 330">
            <a:extLst>
              <a:ext uri="{FF2B5EF4-FFF2-40B4-BE49-F238E27FC236}">
                <a16:creationId xmlns:a16="http://schemas.microsoft.com/office/drawing/2014/main" id="{A8370145-3E53-471F-B956-E96C66A5E0AF}"/>
              </a:ext>
            </a:extLst>
          </p:cNvPr>
          <p:cNvSpPr txBox="1"/>
          <p:nvPr/>
        </p:nvSpPr>
        <p:spPr>
          <a:xfrm>
            <a:off x="5616193" y="624312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かぜ</a:t>
            </a:r>
          </a:p>
        </p:txBody>
      </p:sp>
      <p:sp>
        <p:nvSpPr>
          <p:cNvPr id="332" name="角丸四角形 96">
            <a:extLst>
              <a:ext uri="{FF2B5EF4-FFF2-40B4-BE49-F238E27FC236}">
                <a16:creationId xmlns:a16="http://schemas.microsoft.com/office/drawing/2014/main" id="{30CD963A-60F1-3769-7053-FEE9BD16DE4B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74A7462-3339-8A11-2E19-302F14E02502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334" name="角丸四角形 96">
            <a:extLst>
              <a:ext uri="{FF2B5EF4-FFF2-40B4-BE49-F238E27FC236}">
                <a16:creationId xmlns:a16="http://schemas.microsoft.com/office/drawing/2014/main" id="{D5054DC5-6A38-2B94-AC5B-D7F18F57BCC9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5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4F96E9C-FD84-C004-1DD0-550BB8D03856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370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491102" y="5053138"/>
            <a:ext cx="303975" cy="383186"/>
            <a:chOff x="9215567" y="654930"/>
            <a:chExt cx="1608434" cy="1989214"/>
          </a:xfrm>
        </p:grpSpPr>
        <p:sp>
          <p:nvSpPr>
            <p:cNvPr id="371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76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378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77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Google Shape;392;p16">
            <a:extLst>
              <a:ext uri="{FF2B5EF4-FFF2-40B4-BE49-F238E27FC236}">
                <a16:creationId xmlns:a16="http://schemas.microsoft.com/office/drawing/2014/main" id="{6AD745E4-E87E-17D8-B702-47BF1A387F66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3" name="Google Shape;393;p16">
              <a:extLst>
                <a:ext uri="{FF2B5EF4-FFF2-40B4-BE49-F238E27FC236}">
                  <a16:creationId xmlns:a16="http://schemas.microsoft.com/office/drawing/2014/main" id="{93DC4093-B787-A63B-7854-A44007483983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394;p16">
              <a:extLst>
                <a:ext uri="{FF2B5EF4-FFF2-40B4-BE49-F238E27FC236}">
                  <a16:creationId xmlns:a16="http://schemas.microsoft.com/office/drawing/2014/main" id="{F1DA3AB9-276F-FCAF-2789-CEEA9057969F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395;p16">
              <a:extLst>
                <a:ext uri="{FF2B5EF4-FFF2-40B4-BE49-F238E27FC236}">
                  <a16:creationId xmlns:a16="http://schemas.microsoft.com/office/drawing/2014/main" id="{CE8E56F6-C40A-9B3F-7B85-D287930094B8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396;p16">
            <a:extLst>
              <a:ext uri="{FF2B5EF4-FFF2-40B4-BE49-F238E27FC236}">
                <a16:creationId xmlns:a16="http://schemas.microsoft.com/office/drawing/2014/main" id="{E56FAB9A-FEB8-159B-BCB4-D3B34072D7C8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13" name="Google Shape;397;p16">
              <a:extLst>
                <a:ext uri="{FF2B5EF4-FFF2-40B4-BE49-F238E27FC236}">
                  <a16:creationId xmlns:a16="http://schemas.microsoft.com/office/drawing/2014/main" id="{73B3C068-C534-FB74-30D0-6C35E9407CFC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398;p16">
              <a:extLst>
                <a:ext uri="{FF2B5EF4-FFF2-40B4-BE49-F238E27FC236}">
                  <a16:creationId xmlns:a16="http://schemas.microsoft.com/office/drawing/2014/main" id="{5F123A76-3497-CABF-B9BF-B77FDCB68596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399;p16">
              <a:extLst>
                <a:ext uri="{FF2B5EF4-FFF2-40B4-BE49-F238E27FC236}">
                  <a16:creationId xmlns:a16="http://schemas.microsoft.com/office/drawing/2014/main" id="{53CA8A9E-253F-46C6-7941-D43A10975C77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400;p16">
            <a:extLst>
              <a:ext uri="{FF2B5EF4-FFF2-40B4-BE49-F238E27FC236}">
                <a16:creationId xmlns:a16="http://schemas.microsoft.com/office/drawing/2014/main" id="{C1816B9E-4151-C4AD-6321-8485B6E1BF91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17" name="Google Shape;401;p16">
              <a:extLst>
                <a:ext uri="{FF2B5EF4-FFF2-40B4-BE49-F238E27FC236}">
                  <a16:creationId xmlns:a16="http://schemas.microsoft.com/office/drawing/2014/main" id="{31CA2C44-2617-1CCC-2365-0982CBCAE894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402;p16">
              <a:extLst>
                <a:ext uri="{FF2B5EF4-FFF2-40B4-BE49-F238E27FC236}">
                  <a16:creationId xmlns:a16="http://schemas.microsoft.com/office/drawing/2014/main" id="{992E9234-3116-BAE0-2268-BAD77CB6A19B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403;p16">
              <a:extLst>
                <a:ext uri="{FF2B5EF4-FFF2-40B4-BE49-F238E27FC236}">
                  <a16:creationId xmlns:a16="http://schemas.microsoft.com/office/drawing/2014/main" id="{B2DA8C67-C843-F86B-A754-0DCD0DF17E1A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04;p16">
            <a:extLst>
              <a:ext uri="{FF2B5EF4-FFF2-40B4-BE49-F238E27FC236}">
                <a16:creationId xmlns:a16="http://schemas.microsoft.com/office/drawing/2014/main" id="{F207A3A0-2F86-A723-7A34-C8127633A006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1" name="Google Shape;405;p16">
              <a:extLst>
                <a:ext uri="{FF2B5EF4-FFF2-40B4-BE49-F238E27FC236}">
                  <a16:creationId xmlns:a16="http://schemas.microsoft.com/office/drawing/2014/main" id="{690783A1-BDAE-8CB0-69D5-85AEDA5B5F30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406;p16">
              <a:extLst>
                <a:ext uri="{FF2B5EF4-FFF2-40B4-BE49-F238E27FC236}">
                  <a16:creationId xmlns:a16="http://schemas.microsoft.com/office/drawing/2014/main" id="{3C12FBEF-821C-8AFD-B9BB-DB02777FDD33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407;p16">
              <a:extLst>
                <a:ext uri="{FF2B5EF4-FFF2-40B4-BE49-F238E27FC236}">
                  <a16:creationId xmlns:a16="http://schemas.microsoft.com/office/drawing/2014/main" id="{EE901E22-0E26-1962-A27A-56951C290E0E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968256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1131287" y="905241"/>
            <a:ext cx="8787178" cy="218517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残念！！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北海道の森にはミズナラ・コナラがよくあるよ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sp>
        <p:nvSpPr>
          <p:cNvPr id="58" name="Google Shape;1549;p28"/>
          <p:cNvSpPr txBox="1"/>
          <p:nvPr/>
        </p:nvSpPr>
        <p:spPr>
          <a:xfrm>
            <a:off x="5354100" y="4135290"/>
            <a:ext cx="4328446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いや、知らないのは仕方ない。これから勉強だよ</a:t>
            </a:r>
            <a:endParaRPr sz="2400" dirty="0">
              <a:solidFill>
                <a:schemeClr val="dk1"/>
              </a:solidFill>
              <a:sym typeface="Arial"/>
            </a:endParaRPr>
          </a:p>
        </p:txBody>
      </p:sp>
      <p:grpSp>
        <p:nvGrpSpPr>
          <p:cNvPr id="254" name="Google Shape;890;p21"/>
          <p:cNvGrpSpPr/>
          <p:nvPr/>
        </p:nvGrpSpPr>
        <p:grpSpPr>
          <a:xfrm>
            <a:off x="807201" y="3818842"/>
            <a:ext cx="2204500" cy="2248816"/>
            <a:chOff x="1774174" y="4621762"/>
            <a:chExt cx="1077013" cy="1098664"/>
          </a:xfrm>
        </p:grpSpPr>
        <p:sp>
          <p:nvSpPr>
            <p:cNvPr id="255" name="Google Shape;891;p21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" name="Google Shape;892;p21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893;p21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894;p21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895;p21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896;p21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61" name="Google Shape;897;p21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62" name="Google Shape;898;p21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66" name="Google Shape;899;p21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67" name="Google Shape;900;p21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68" name="Google Shape;901;p21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69" name="Google Shape;902;p21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70" name="Google Shape;903;p21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904;p21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905;p21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" name="グループ化 185"/>
          <p:cNvGrpSpPr/>
          <p:nvPr/>
        </p:nvGrpSpPr>
        <p:grpSpPr>
          <a:xfrm>
            <a:off x="3944670" y="4549394"/>
            <a:ext cx="1193436" cy="1317118"/>
            <a:chOff x="5186688" y="3855031"/>
            <a:chExt cx="1619316" cy="1766338"/>
          </a:xfrm>
        </p:grpSpPr>
        <p:sp>
          <p:nvSpPr>
            <p:cNvPr id="203" name="直方体 202"/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" name="直方体 203"/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" name="直方体 204"/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06" name="グループ化 205"/>
            <p:cNvGrpSpPr/>
            <p:nvPr/>
          </p:nvGrpSpPr>
          <p:grpSpPr>
            <a:xfrm>
              <a:off x="6130666" y="4149551"/>
              <a:ext cx="282228" cy="227485"/>
              <a:chOff x="5909068" y="3576456"/>
              <a:chExt cx="503578" cy="405901"/>
            </a:xfrm>
          </p:grpSpPr>
          <p:sp>
            <p:nvSpPr>
              <p:cNvPr id="211" name="Google Shape;749;p20"/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749;p20"/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749;p20"/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14" name="グループ化 213"/>
          <p:cNvGrpSpPr/>
          <p:nvPr/>
        </p:nvGrpSpPr>
        <p:grpSpPr>
          <a:xfrm>
            <a:off x="5611156" y="5280163"/>
            <a:ext cx="2399245" cy="568368"/>
            <a:chOff x="3911421" y="1326728"/>
            <a:chExt cx="3948789" cy="935446"/>
          </a:xfrm>
        </p:grpSpPr>
        <p:grpSp>
          <p:nvGrpSpPr>
            <p:cNvPr id="228" name="グループ化 227"/>
            <p:cNvGrpSpPr/>
            <p:nvPr/>
          </p:nvGrpSpPr>
          <p:grpSpPr>
            <a:xfrm>
              <a:off x="3911421" y="1370739"/>
              <a:ext cx="543109" cy="891435"/>
              <a:chOff x="1084588" y="3796819"/>
              <a:chExt cx="472456" cy="775468"/>
            </a:xfrm>
          </p:grpSpPr>
          <p:sp>
            <p:nvSpPr>
              <p:cNvPr id="314" name="Google Shape;1342;p26"/>
              <p:cNvSpPr/>
              <p:nvPr/>
            </p:nvSpPr>
            <p:spPr>
              <a:xfrm rot="312929" flipH="1">
                <a:off x="1084588" y="3865295"/>
                <a:ext cx="431728" cy="70699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976F57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5" name="Google Shape;1342;p26"/>
              <p:cNvSpPr/>
              <p:nvPr/>
            </p:nvSpPr>
            <p:spPr>
              <a:xfrm rot="587230" flipH="1">
                <a:off x="1124661" y="3808331"/>
                <a:ext cx="432383" cy="307765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6" name="Google Shape;1343;p26"/>
              <p:cNvSpPr/>
              <p:nvPr/>
            </p:nvSpPr>
            <p:spPr>
              <a:xfrm rot="587230" flipH="1">
                <a:off x="1343941" y="3796819"/>
                <a:ext cx="34235" cy="74263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7" name="フリーフォーム 316"/>
              <p:cNvSpPr/>
              <p:nvPr/>
            </p:nvSpPr>
            <p:spPr>
              <a:xfrm rot="8468404" flipH="1">
                <a:off x="1442603" y="3862621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" name="フリーフォーム 317"/>
              <p:cNvSpPr/>
              <p:nvPr/>
            </p:nvSpPr>
            <p:spPr>
              <a:xfrm rot="8468404" flipH="1">
                <a:off x="1441307" y="3976378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319" name="グループ化 318"/>
              <p:cNvGrpSpPr/>
              <p:nvPr/>
            </p:nvGrpSpPr>
            <p:grpSpPr>
              <a:xfrm rot="1164924">
                <a:off x="1364300" y="3895164"/>
                <a:ext cx="44308" cy="188094"/>
                <a:chOff x="1357734" y="3985057"/>
                <a:chExt cx="44308" cy="188094"/>
              </a:xfrm>
            </p:grpSpPr>
            <p:sp>
              <p:nvSpPr>
                <p:cNvPr id="337" name="フリーフォーム 336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38" name="フリーフォーム 337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20" name="グループ化 319"/>
              <p:cNvGrpSpPr/>
              <p:nvPr/>
            </p:nvGrpSpPr>
            <p:grpSpPr>
              <a:xfrm rot="1810112">
                <a:off x="1220403" y="3857861"/>
                <a:ext cx="128400" cy="229996"/>
                <a:chOff x="1206951" y="3951265"/>
                <a:chExt cx="128400" cy="229996"/>
              </a:xfrm>
            </p:grpSpPr>
            <p:grpSp>
              <p:nvGrpSpPr>
                <p:cNvPr id="323" name="グループ化 322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329" name="フリーフォーム 328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32" name="フリーフォーム 331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324" name="グループ化 323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327" name="フリーフォーム 326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8" name="フリーフォーム 327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321" name="フリーフォーム 320"/>
              <p:cNvSpPr/>
              <p:nvPr/>
            </p:nvSpPr>
            <p:spPr>
              <a:xfrm rot="11933291" flipH="1">
                <a:off x="1141323" y="3937324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" name="フリーフォーム 321"/>
              <p:cNvSpPr/>
              <p:nvPr/>
            </p:nvSpPr>
            <p:spPr>
              <a:xfrm rot="14248921" flipH="1">
                <a:off x="1222445" y="3816717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29" name="グループ化 228"/>
            <p:cNvGrpSpPr/>
            <p:nvPr/>
          </p:nvGrpSpPr>
          <p:grpSpPr>
            <a:xfrm>
              <a:off x="5031107" y="1326728"/>
              <a:ext cx="579389" cy="901414"/>
              <a:chOff x="7146731" y="2765739"/>
              <a:chExt cx="579389" cy="901414"/>
            </a:xfrm>
          </p:grpSpPr>
          <p:sp>
            <p:nvSpPr>
              <p:cNvPr id="295" name="Google Shape;1342;p26"/>
              <p:cNvSpPr/>
              <p:nvPr/>
            </p:nvSpPr>
            <p:spPr>
              <a:xfrm rot="312929" flipH="1">
                <a:off x="7163074" y="2888122"/>
                <a:ext cx="475719" cy="779031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705240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" name="Google Shape;1342;p26"/>
              <p:cNvSpPr/>
              <p:nvPr/>
            </p:nvSpPr>
            <p:spPr>
              <a:xfrm rot="587230" flipH="1">
                <a:off x="7146731" y="2781165"/>
                <a:ext cx="579389" cy="41240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7" name="Google Shape;1343;p26"/>
              <p:cNvSpPr/>
              <p:nvPr/>
            </p:nvSpPr>
            <p:spPr>
              <a:xfrm rot="587230" flipH="1">
                <a:off x="7440564" y="2765739"/>
                <a:ext cx="45875" cy="99512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8" name="フリーフォーム 297"/>
              <p:cNvSpPr/>
              <p:nvPr/>
            </p:nvSpPr>
            <p:spPr>
              <a:xfrm rot="8468404" flipH="1">
                <a:off x="7572770" y="2853913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" name="フリーフォーム 298"/>
              <p:cNvSpPr/>
              <p:nvPr/>
            </p:nvSpPr>
            <p:spPr>
              <a:xfrm rot="8468404" flipH="1">
                <a:off x="7571034" y="3006346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300" name="グループ化 299"/>
              <p:cNvGrpSpPr/>
              <p:nvPr/>
            </p:nvGrpSpPr>
            <p:grpSpPr>
              <a:xfrm rot="1164924">
                <a:off x="7467845" y="2897520"/>
                <a:ext cx="59372" cy="252044"/>
                <a:chOff x="1357734" y="3985057"/>
                <a:chExt cx="44308" cy="188094"/>
              </a:xfrm>
            </p:grpSpPr>
            <p:sp>
              <p:nvSpPr>
                <p:cNvPr id="312" name="フリーフォーム 311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" name="フリーフォーム 312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01" name="グループ化 300"/>
              <p:cNvGrpSpPr/>
              <p:nvPr/>
            </p:nvGrpSpPr>
            <p:grpSpPr>
              <a:xfrm rot="1810112">
                <a:off x="7275024" y="2847535"/>
                <a:ext cx="172055" cy="308192"/>
                <a:chOff x="1206951" y="3951265"/>
                <a:chExt cx="128400" cy="229996"/>
              </a:xfrm>
            </p:grpSpPr>
            <p:grpSp>
              <p:nvGrpSpPr>
                <p:cNvPr id="304" name="グループ化 303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308" name="フリーフォーム 307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1" name="フリーフォーム 310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305" name="グループ化 304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306" name="フリーフォーム 305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7" name="フリーフォーム 306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302" name="フリーフォーム 301"/>
              <p:cNvSpPr/>
              <p:nvPr/>
            </p:nvSpPr>
            <p:spPr>
              <a:xfrm rot="11933291" flipH="1">
                <a:off x="7169058" y="2954014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" name="フリーフォーム 302"/>
              <p:cNvSpPr/>
              <p:nvPr/>
            </p:nvSpPr>
            <p:spPr>
              <a:xfrm rot="14248921" flipH="1">
                <a:off x="7277761" y="2792402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0" name="グループ化 229"/>
            <p:cNvGrpSpPr/>
            <p:nvPr/>
          </p:nvGrpSpPr>
          <p:grpSpPr>
            <a:xfrm>
              <a:off x="6161135" y="1370739"/>
              <a:ext cx="543109" cy="891435"/>
              <a:chOff x="1084588" y="3796819"/>
              <a:chExt cx="472456" cy="775468"/>
            </a:xfrm>
          </p:grpSpPr>
          <p:sp>
            <p:nvSpPr>
              <p:cNvPr id="278" name="Google Shape;1342;p26"/>
              <p:cNvSpPr/>
              <p:nvPr/>
            </p:nvSpPr>
            <p:spPr>
              <a:xfrm rot="312929" flipH="1">
                <a:off x="1084588" y="3865295"/>
                <a:ext cx="431728" cy="70699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976F57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9" name="Google Shape;1342;p26"/>
              <p:cNvSpPr/>
              <p:nvPr/>
            </p:nvSpPr>
            <p:spPr>
              <a:xfrm rot="587230" flipH="1">
                <a:off x="1124661" y="3808331"/>
                <a:ext cx="432383" cy="307765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Google Shape;1343;p26"/>
              <p:cNvSpPr/>
              <p:nvPr/>
            </p:nvSpPr>
            <p:spPr>
              <a:xfrm rot="587230" flipH="1">
                <a:off x="1343941" y="3796819"/>
                <a:ext cx="34235" cy="74263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" name="フリーフォーム 280"/>
              <p:cNvSpPr/>
              <p:nvPr/>
            </p:nvSpPr>
            <p:spPr>
              <a:xfrm rot="8468404" flipH="1">
                <a:off x="1442603" y="3862621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" name="フリーフォーム 281"/>
              <p:cNvSpPr/>
              <p:nvPr/>
            </p:nvSpPr>
            <p:spPr>
              <a:xfrm rot="8468404" flipH="1">
                <a:off x="1441307" y="3976378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83" name="グループ化 282"/>
              <p:cNvGrpSpPr/>
              <p:nvPr/>
            </p:nvGrpSpPr>
            <p:grpSpPr>
              <a:xfrm rot="1164924">
                <a:off x="1364300" y="3895164"/>
                <a:ext cx="44308" cy="188094"/>
                <a:chOff x="1357734" y="3985057"/>
                <a:chExt cx="44308" cy="188094"/>
              </a:xfrm>
            </p:grpSpPr>
            <p:sp>
              <p:nvSpPr>
                <p:cNvPr id="293" name="フリーフォーム 292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4" name="フリーフォーム 293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84" name="グループ化 283"/>
              <p:cNvGrpSpPr/>
              <p:nvPr/>
            </p:nvGrpSpPr>
            <p:grpSpPr>
              <a:xfrm rot="1810112">
                <a:off x="1220403" y="3857861"/>
                <a:ext cx="128400" cy="229996"/>
                <a:chOff x="1206951" y="3951265"/>
                <a:chExt cx="128400" cy="229996"/>
              </a:xfrm>
            </p:grpSpPr>
            <p:grpSp>
              <p:nvGrpSpPr>
                <p:cNvPr id="287" name="グループ化 286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291" name="フリーフォーム 290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2" name="フリーフォーム 291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88" name="グループ化 287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289" name="フリーフォーム 288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90" name="フリーフォーム 289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285" name="フリーフォーム 284"/>
              <p:cNvSpPr/>
              <p:nvPr/>
            </p:nvSpPr>
            <p:spPr>
              <a:xfrm rot="11933291" flipH="1">
                <a:off x="1141323" y="3937324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" name="フリーフォーム 285"/>
              <p:cNvSpPr/>
              <p:nvPr/>
            </p:nvSpPr>
            <p:spPr>
              <a:xfrm rot="14248921" flipH="1">
                <a:off x="1222445" y="3816717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1" name="グループ化 230"/>
            <p:cNvGrpSpPr/>
            <p:nvPr/>
          </p:nvGrpSpPr>
          <p:grpSpPr>
            <a:xfrm>
              <a:off x="7280821" y="1326728"/>
              <a:ext cx="579389" cy="901414"/>
              <a:chOff x="7146731" y="2765739"/>
              <a:chExt cx="579389" cy="901414"/>
            </a:xfrm>
          </p:grpSpPr>
          <p:sp>
            <p:nvSpPr>
              <p:cNvPr id="232" name="Google Shape;1342;p26"/>
              <p:cNvSpPr/>
              <p:nvPr/>
            </p:nvSpPr>
            <p:spPr>
              <a:xfrm rot="312929" flipH="1">
                <a:off x="7163074" y="2888122"/>
                <a:ext cx="475719" cy="779031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705240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3" name="Google Shape;1342;p26"/>
              <p:cNvSpPr/>
              <p:nvPr/>
            </p:nvSpPr>
            <p:spPr>
              <a:xfrm rot="587230" flipH="1">
                <a:off x="7146731" y="2781165"/>
                <a:ext cx="579389" cy="41240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1343;p26"/>
              <p:cNvSpPr/>
              <p:nvPr/>
            </p:nvSpPr>
            <p:spPr>
              <a:xfrm rot="587230" flipH="1">
                <a:off x="7440564" y="2765739"/>
                <a:ext cx="45875" cy="99512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フリーフォーム 234"/>
              <p:cNvSpPr/>
              <p:nvPr/>
            </p:nvSpPr>
            <p:spPr>
              <a:xfrm rot="8468404" flipH="1">
                <a:off x="7572770" y="2853913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6" name="フリーフォーム 235"/>
              <p:cNvSpPr/>
              <p:nvPr/>
            </p:nvSpPr>
            <p:spPr>
              <a:xfrm rot="8468404" flipH="1">
                <a:off x="7571034" y="3006346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37" name="グループ化 236"/>
              <p:cNvGrpSpPr/>
              <p:nvPr/>
            </p:nvGrpSpPr>
            <p:grpSpPr>
              <a:xfrm rot="1164924">
                <a:off x="7467845" y="2897520"/>
                <a:ext cx="59372" cy="252044"/>
                <a:chOff x="1357734" y="3985057"/>
                <a:chExt cx="44308" cy="188094"/>
              </a:xfrm>
            </p:grpSpPr>
            <p:sp>
              <p:nvSpPr>
                <p:cNvPr id="265" name="フリーフォーム 264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" name="フリーフォーム 276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38" name="グループ化 237"/>
              <p:cNvGrpSpPr/>
              <p:nvPr/>
            </p:nvGrpSpPr>
            <p:grpSpPr>
              <a:xfrm rot="1810112">
                <a:off x="7275024" y="2847535"/>
                <a:ext cx="172055" cy="308192"/>
                <a:chOff x="1206951" y="3951265"/>
                <a:chExt cx="128400" cy="229996"/>
              </a:xfrm>
            </p:grpSpPr>
            <p:grpSp>
              <p:nvGrpSpPr>
                <p:cNvPr id="241" name="グループ化 240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263" name="フリーフォーム 262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4" name="フリーフォーム 263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42" name="グループ化 241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243" name="フリーフォーム 242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4" name="フリーフォーム 243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239" name="フリーフォーム 238"/>
              <p:cNvSpPr/>
              <p:nvPr/>
            </p:nvSpPr>
            <p:spPr>
              <a:xfrm rot="11933291" flipH="1">
                <a:off x="7169058" y="2954014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0" name="フリーフォーム 239"/>
              <p:cNvSpPr/>
              <p:nvPr/>
            </p:nvSpPr>
            <p:spPr>
              <a:xfrm rot="14248921" flipH="1">
                <a:off x="7277761" y="2792402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2" name="Google Shape;1549;p28">
            <a:extLst>
              <a:ext uri="{FF2B5EF4-FFF2-40B4-BE49-F238E27FC236}">
                <a16:creationId xmlns:a16="http://schemas.microsoft.com/office/drawing/2014/main" id="{6BBD9DAE-380D-E92E-25B8-5D5AC2E0796C}"/>
              </a:ext>
            </a:extLst>
          </p:cNvPr>
          <p:cNvSpPr txBox="1"/>
          <p:nvPr/>
        </p:nvSpPr>
        <p:spPr>
          <a:xfrm>
            <a:off x="1157609" y="2923982"/>
            <a:ext cx="7386316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アカナラは、「公園」「がいろじゅ」で見られるよ</a:t>
            </a:r>
            <a:endParaRPr sz="24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110" name="角丸四角形 96">
            <a:extLst>
              <a:ext uri="{FF2B5EF4-FFF2-40B4-BE49-F238E27FC236}">
                <a16:creationId xmlns:a16="http://schemas.microsoft.com/office/drawing/2014/main" id="{31817023-AFF2-4FB4-862C-2D3E14425063}"/>
              </a:ext>
            </a:extLst>
          </p:cNvPr>
          <p:cNvSpPr/>
          <p:nvPr/>
        </p:nvSpPr>
        <p:spPr>
          <a:xfrm>
            <a:off x="7722188" y="6026054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テキスト ボックス 114">
            <a:extLst>
              <a:ext uri="{FF2B5EF4-FFF2-40B4-BE49-F238E27FC236}">
                <a16:creationId xmlns:a16="http://schemas.microsoft.com/office/drawing/2014/main" id="{AAE8BFD2-F290-493D-A63C-8BC73884E190}"/>
              </a:ext>
            </a:extLst>
          </p:cNvPr>
          <p:cNvSpPr txBox="1"/>
          <p:nvPr/>
        </p:nvSpPr>
        <p:spPr>
          <a:xfrm>
            <a:off x="1264686" y="1132770"/>
            <a:ext cx="11390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ざんねん</a:t>
            </a:r>
          </a:p>
        </p:txBody>
      </p:sp>
      <p:sp>
        <p:nvSpPr>
          <p:cNvPr id="116" name="テキスト ボックス 115">
            <a:extLst>
              <a:ext uri="{FF2B5EF4-FFF2-40B4-BE49-F238E27FC236}">
                <a16:creationId xmlns:a16="http://schemas.microsoft.com/office/drawing/2014/main" id="{3B277F85-6039-4454-BB75-1C8A3BDA617F}"/>
              </a:ext>
            </a:extLst>
          </p:cNvPr>
          <p:cNvSpPr txBox="1"/>
          <p:nvPr/>
        </p:nvSpPr>
        <p:spPr>
          <a:xfrm>
            <a:off x="1343962" y="2181474"/>
            <a:ext cx="11390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ほっかいどう</a:t>
            </a:r>
          </a:p>
        </p:txBody>
      </p:sp>
      <p:sp>
        <p:nvSpPr>
          <p:cNvPr id="117" name="テキスト ボックス 116">
            <a:extLst>
              <a:ext uri="{FF2B5EF4-FFF2-40B4-BE49-F238E27FC236}">
                <a16:creationId xmlns:a16="http://schemas.microsoft.com/office/drawing/2014/main" id="{AC34823D-FFB1-451E-8591-49CA5E947385}"/>
              </a:ext>
            </a:extLst>
          </p:cNvPr>
          <p:cNvSpPr txBox="1"/>
          <p:nvPr/>
        </p:nvSpPr>
        <p:spPr>
          <a:xfrm>
            <a:off x="2809425" y="219666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118" name="テキスト ボックス 117">
            <a:extLst>
              <a:ext uri="{FF2B5EF4-FFF2-40B4-BE49-F238E27FC236}">
                <a16:creationId xmlns:a16="http://schemas.microsoft.com/office/drawing/2014/main" id="{F5224EF6-C688-4476-9072-DDECFADFD354}"/>
              </a:ext>
            </a:extLst>
          </p:cNvPr>
          <p:cNvSpPr txBox="1"/>
          <p:nvPr/>
        </p:nvSpPr>
        <p:spPr>
          <a:xfrm>
            <a:off x="3425612" y="2800677"/>
            <a:ext cx="10364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こうえん</a:t>
            </a:r>
          </a:p>
        </p:txBody>
      </p:sp>
      <p:sp>
        <p:nvSpPr>
          <p:cNvPr id="119" name="テキスト ボックス 118">
            <a:extLst>
              <a:ext uri="{FF2B5EF4-FFF2-40B4-BE49-F238E27FC236}">
                <a16:creationId xmlns:a16="http://schemas.microsoft.com/office/drawing/2014/main" id="{B6908BBC-06AD-45B3-A25C-9D01F46F0AA9}"/>
              </a:ext>
            </a:extLst>
          </p:cNvPr>
          <p:cNvSpPr txBox="1"/>
          <p:nvPr/>
        </p:nvSpPr>
        <p:spPr>
          <a:xfrm>
            <a:off x="6835450" y="278769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み</a:t>
            </a:r>
          </a:p>
        </p:txBody>
      </p:sp>
      <p:sp>
        <p:nvSpPr>
          <p:cNvPr id="120" name="テキスト ボックス 119">
            <a:extLst>
              <a:ext uri="{FF2B5EF4-FFF2-40B4-BE49-F238E27FC236}">
                <a16:creationId xmlns:a16="http://schemas.microsoft.com/office/drawing/2014/main" id="{921186B1-D25C-42FC-8C2F-375964BE65B3}"/>
              </a:ext>
            </a:extLst>
          </p:cNvPr>
          <p:cNvSpPr txBox="1"/>
          <p:nvPr/>
        </p:nvSpPr>
        <p:spPr>
          <a:xfrm>
            <a:off x="6297967" y="402610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</a:t>
            </a:r>
          </a:p>
        </p:txBody>
      </p:sp>
      <p:sp>
        <p:nvSpPr>
          <p:cNvPr id="121" name="テキスト ボックス 120">
            <a:extLst>
              <a:ext uri="{FF2B5EF4-FFF2-40B4-BE49-F238E27FC236}">
                <a16:creationId xmlns:a16="http://schemas.microsoft.com/office/drawing/2014/main" id="{EC04BD6A-CB32-4CB9-B632-FBED2364FF7E}"/>
              </a:ext>
            </a:extLst>
          </p:cNvPr>
          <p:cNvSpPr txBox="1"/>
          <p:nvPr/>
        </p:nvSpPr>
        <p:spPr>
          <a:xfrm>
            <a:off x="7310040" y="4827273"/>
            <a:ext cx="10364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べんきょう</a:t>
            </a:r>
          </a:p>
        </p:txBody>
      </p:sp>
      <p:sp>
        <p:nvSpPr>
          <p:cNvPr id="123" name="角丸四角形 96">
            <a:extLst>
              <a:ext uri="{FF2B5EF4-FFF2-40B4-BE49-F238E27FC236}">
                <a16:creationId xmlns:a16="http://schemas.microsoft.com/office/drawing/2014/main" id="{967F3A74-1083-4FD5-9897-5386402882BE}"/>
              </a:ext>
            </a:extLst>
          </p:cNvPr>
          <p:cNvSpPr/>
          <p:nvPr/>
        </p:nvSpPr>
        <p:spPr>
          <a:xfrm>
            <a:off x="9581777" y="479927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291FF801-8B0C-44E1-B6EA-AB7B75E02622}"/>
              </a:ext>
            </a:extLst>
          </p:cNvPr>
          <p:cNvSpPr txBox="1"/>
          <p:nvPr/>
        </p:nvSpPr>
        <p:spPr>
          <a:xfrm>
            <a:off x="9563514" y="478967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25" name="角丸四角形 355">
            <a:hlinkClick r:id="rId4" action="ppaction://hlinksldjump"/>
            <a:extLst>
              <a:ext uri="{FF2B5EF4-FFF2-40B4-BE49-F238E27FC236}">
                <a16:creationId xmlns:a16="http://schemas.microsoft.com/office/drawing/2014/main" id="{19E100A8-FCEB-D6F8-C86B-8392B3973F01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6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BFD059FF-57C2-B13B-D470-43B8865CF63D}"/>
              </a:ext>
            </a:extLst>
          </p:cNvPr>
          <p:cNvSpPr txBox="1"/>
          <p:nvPr/>
        </p:nvSpPr>
        <p:spPr>
          <a:xfrm>
            <a:off x="10667744" y="260139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27" name="グループ化 126">
            <a:extLst>
              <a:ext uri="{FF2B5EF4-FFF2-40B4-BE49-F238E27FC236}">
                <a16:creationId xmlns:a16="http://schemas.microsoft.com/office/drawing/2014/main" id="{794401EB-FA71-6B65-919E-F11EBA1CDCF0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128" name="直線コネクタ 127">
              <a:extLst>
                <a:ext uri="{FF2B5EF4-FFF2-40B4-BE49-F238E27FC236}">
                  <a16:creationId xmlns:a16="http://schemas.microsoft.com/office/drawing/2014/main" id="{B4C3596E-5A8D-3439-FDCB-A173F22F1B87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直線コネクタ 128">
              <a:extLst>
                <a:ext uri="{FF2B5EF4-FFF2-40B4-BE49-F238E27FC236}">
                  <a16:creationId xmlns:a16="http://schemas.microsoft.com/office/drawing/2014/main" id="{3C0F3184-0753-DB2E-9ECF-8AA408EAF6C2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直線コネクタ 129">
              <a:extLst>
                <a:ext uri="{FF2B5EF4-FFF2-40B4-BE49-F238E27FC236}">
                  <a16:creationId xmlns:a16="http://schemas.microsoft.com/office/drawing/2014/main" id="{5DF55046-09F7-AC4A-0A40-3394573CD36A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直線コネクタ 130">
              <a:extLst>
                <a:ext uri="{FF2B5EF4-FFF2-40B4-BE49-F238E27FC236}">
                  <a16:creationId xmlns:a16="http://schemas.microsoft.com/office/drawing/2014/main" id="{DEC55C74-FED0-656C-ABF8-36A313169F07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490892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749535" y="504847"/>
            <a:ext cx="10057716" cy="25852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ザイくんは悔しくていっぱい勉強した。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すると、ザイくんは「森林の学問」があるのを知った！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grpSp>
        <p:nvGrpSpPr>
          <p:cNvPr id="22" name="グループ化 21"/>
          <p:cNvGrpSpPr/>
          <p:nvPr/>
        </p:nvGrpSpPr>
        <p:grpSpPr>
          <a:xfrm>
            <a:off x="4015675" y="4462422"/>
            <a:ext cx="2124172" cy="1362301"/>
            <a:chOff x="3321990" y="4667685"/>
            <a:chExt cx="1225135" cy="1055396"/>
          </a:xfrm>
        </p:grpSpPr>
        <p:grpSp>
          <p:nvGrpSpPr>
            <p:cNvPr id="20" name="グループ化 19"/>
            <p:cNvGrpSpPr/>
            <p:nvPr/>
          </p:nvGrpSpPr>
          <p:grpSpPr>
            <a:xfrm>
              <a:off x="3321990" y="5064099"/>
              <a:ext cx="1158672" cy="658982"/>
              <a:chOff x="3844635" y="4665983"/>
              <a:chExt cx="2115233" cy="1203016"/>
            </a:xfrm>
          </p:grpSpPr>
          <p:sp>
            <p:nvSpPr>
              <p:cNvPr id="19" name="正方形/長方形 18"/>
              <p:cNvSpPr/>
              <p:nvPr/>
            </p:nvSpPr>
            <p:spPr>
              <a:xfrm>
                <a:off x="3844635" y="5381628"/>
                <a:ext cx="1590669" cy="487371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" name="正方形/長方形 252"/>
              <p:cNvSpPr/>
              <p:nvPr/>
            </p:nvSpPr>
            <p:spPr>
              <a:xfrm>
                <a:off x="3852486" y="5499154"/>
                <a:ext cx="1436648" cy="26857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" name="正方形/長方形 308"/>
              <p:cNvSpPr/>
              <p:nvPr/>
            </p:nvSpPr>
            <p:spPr>
              <a:xfrm>
                <a:off x="3858335" y="4665983"/>
                <a:ext cx="2080432" cy="7089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1060450 w 2080432"/>
                  <a:gd name="connsiteY0" fmla="*/ 0 h 708993"/>
                  <a:gd name="connsiteX1" fmla="*/ 2080432 w 2080432"/>
                  <a:gd name="connsiteY1" fmla="*/ 2317 h 708993"/>
                  <a:gd name="connsiteX2" fmla="*/ 1590669 w 2080432"/>
                  <a:gd name="connsiteY2" fmla="*/ 708993 h 708993"/>
                  <a:gd name="connsiteX3" fmla="*/ 0 w 2080432"/>
                  <a:gd name="connsiteY3" fmla="*/ 708993 h 708993"/>
                  <a:gd name="connsiteX4" fmla="*/ 1060450 w 2080432"/>
                  <a:gd name="connsiteY4" fmla="*/ 0 h 70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432" h="708993">
                    <a:moveTo>
                      <a:pt x="1060450" y="0"/>
                    </a:moveTo>
                    <a:lnTo>
                      <a:pt x="2080432" y="2317"/>
                    </a:lnTo>
                    <a:lnTo>
                      <a:pt x="1590669" y="708993"/>
                    </a:lnTo>
                    <a:lnTo>
                      <a:pt x="0" y="708993"/>
                    </a:lnTo>
                    <a:lnTo>
                      <a:pt x="1060450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" name="正方形/長方形 308"/>
              <p:cNvSpPr/>
              <p:nvPr/>
            </p:nvSpPr>
            <p:spPr>
              <a:xfrm rot="5400000">
                <a:off x="5114837" y="5023254"/>
                <a:ext cx="1171569" cy="5184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0 w 1076319"/>
                  <a:gd name="connsiteY0" fmla="*/ 6350 h 715343"/>
                  <a:gd name="connsiteX1" fmla="*/ 1076319 w 1076319"/>
                  <a:gd name="connsiteY1" fmla="*/ 0 h 715343"/>
                  <a:gd name="connsiteX2" fmla="*/ 530219 w 1076319"/>
                  <a:gd name="connsiteY2" fmla="*/ 715343 h 715343"/>
                  <a:gd name="connsiteX3" fmla="*/ 57150 w 1076319"/>
                  <a:gd name="connsiteY3" fmla="*/ 708993 h 715343"/>
                  <a:gd name="connsiteX4" fmla="*/ 0 w 1076319"/>
                  <a:gd name="connsiteY4" fmla="*/ 6350 h 715343"/>
                  <a:gd name="connsiteX0" fmla="*/ 0 w 1717669"/>
                  <a:gd name="connsiteY0" fmla="*/ 209550 h 715343"/>
                  <a:gd name="connsiteX1" fmla="*/ 1717669 w 1717669"/>
                  <a:gd name="connsiteY1" fmla="*/ 0 h 715343"/>
                  <a:gd name="connsiteX2" fmla="*/ 1171569 w 1717669"/>
                  <a:gd name="connsiteY2" fmla="*/ 715343 h 715343"/>
                  <a:gd name="connsiteX3" fmla="*/ 698500 w 1717669"/>
                  <a:gd name="connsiteY3" fmla="*/ 708993 h 715343"/>
                  <a:gd name="connsiteX4" fmla="*/ 0 w 1717669"/>
                  <a:gd name="connsiteY4" fmla="*/ 209550 h 715343"/>
                  <a:gd name="connsiteX0" fmla="*/ 0 w 1171569"/>
                  <a:gd name="connsiteY0" fmla="*/ 12700 h 518493"/>
                  <a:gd name="connsiteX1" fmla="*/ 371469 w 1171569"/>
                  <a:gd name="connsiteY1" fmla="*/ 0 h 518493"/>
                  <a:gd name="connsiteX2" fmla="*/ 1171569 w 1171569"/>
                  <a:gd name="connsiteY2" fmla="*/ 518493 h 518493"/>
                  <a:gd name="connsiteX3" fmla="*/ 698500 w 1171569"/>
                  <a:gd name="connsiteY3" fmla="*/ 512143 h 518493"/>
                  <a:gd name="connsiteX4" fmla="*/ 0 w 1171569"/>
                  <a:gd name="connsiteY4" fmla="*/ 12700 h 51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569" h="518493">
                    <a:moveTo>
                      <a:pt x="0" y="12700"/>
                    </a:moveTo>
                    <a:lnTo>
                      <a:pt x="371469" y="0"/>
                    </a:lnTo>
                    <a:lnTo>
                      <a:pt x="1171569" y="518493"/>
                    </a:lnTo>
                    <a:lnTo>
                      <a:pt x="698500" y="512143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325" name="直線コネクタ 324"/>
              <p:cNvCxnSpPr/>
              <p:nvPr/>
            </p:nvCxnSpPr>
            <p:spPr>
              <a:xfrm flipH="1">
                <a:off x="4015978" y="5587515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直線コネクタ 325"/>
              <p:cNvCxnSpPr/>
              <p:nvPr/>
            </p:nvCxnSpPr>
            <p:spPr>
              <a:xfrm flipH="1">
                <a:off x="4186518" y="5671787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0" name="直線コネクタ 329"/>
              <p:cNvCxnSpPr/>
              <p:nvPr/>
            </p:nvCxnSpPr>
            <p:spPr>
              <a:xfrm flipH="1">
                <a:off x="3933797" y="5706259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43" name="グループ化 342"/>
            <p:cNvGrpSpPr/>
            <p:nvPr/>
          </p:nvGrpSpPr>
          <p:grpSpPr>
            <a:xfrm>
              <a:off x="3586082" y="4912443"/>
              <a:ext cx="961043" cy="546583"/>
              <a:chOff x="3844635" y="4665983"/>
              <a:chExt cx="2115233" cy="1203016"/>
            </a:xfrm>
          </p:grpSpPr>
          <p:sp>
            <p:nvSpPr>
              <p:cNvPr id="344" name="正方形/長方形 343"/>
              <p:cNvSpPr/>
              <p:nvPr/>
            </p:nvSpPr>
            <p:spPr>
              <a:xfrm>
                <a:off x="3844635" y="5381628"/>
                <a:ext cx="1590669" cy="487371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" name="正方形/長方形 344"/>
              <p:cNvSpPr/>
              <p:nvPr/>
            </p:nvSpPr>
            <p:spPr>
              <a:xfrm>
                <a:off x="3852486" y="5499154"/>
                <a:ext cx="1436648" cy="26857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" name="正方形/長方形 308"/>
              <p:cNvSpPr/>
              <p:nvPr/>
            </p:nvSpPr>
            <p:spPr>
              <a:xfrm>
                <a:off x="3858335" y="4665983"/>
                <a:ext cx="2080432" cy="7089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1060450 w 2080432"/>
                  <a:gd name="connsiteY0" fmla="*/ 0 h 708993"/>
                  <a:gd name="connsiteX1" fmla="*/ 2080432 w 2080432"/>
                  <a:gd name="connsiteY1" fmla="*/ 2317 h 708993"/>
                  <a:gd name="connsiteX2" fmla="*/ 1590669 w 2080432"/>
                  <a:gd name="connsiteY2" fmla="*/ 708993 h 708993"/>
                  <a:gd name="connsiteX3" fmla="*/ 0 w 2080432"/>
                  <a:gd name="connsiteY3" fmla="*/ 708993 h 708993"/>
                  <a:gd name="connsiteX4" fmla="*/ 1060450 w 2080432"/>
                  <a:gd name="connsiteY4" fmla="*/ 0 h 70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432" h="708993">
                    <a:moveTo>
                      <a:pt x="1060450" y="0"/>
                    </a:moveTo>
                    <a:lnTo>
                      <a:pt x="2080432" y="2317"/>
                    </a:lnTo>
                    <a:lnTo>
                      <a:pt x="1590669" y="708993"/>
                    </a:lnTo>
                    <a:lnTo>
                      <a:pt x="0" y="708993"/>
                    </a:lnTo>
                    <a:lnTo>
                      <a:pt x="106045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" name="正方形/長方形 308"/>
              <p:cNvSpPr/>
              <p:nvPr/>
            </p:nvSpPr>
            <p:spPr>
              <a:xfrm rot="5400000">
                <a:off x="5114837" y="5023254"/>
                <a:ext cx="1171569" cy="5184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0 w 1076319"/>
                  <a:gd name="connsiteY0" fmla="*/ 6350 h 715343"/>
                  <a:gd name="connsiteX1" fmla="*/ 1076319 w 1076319"/>
                  <a:gd name="connsiteY1" fmla="*/ 0 h 715343"/>
                  <a:gd name="connsiteX2" fmla="*/ 530219 w 1076319"/>
                  <a:gd name="connsiteY2" fmla="*/ 715343 h 715343"/>
                  <a:gd name="connsiteX3" fmla="*/ 57150 w 1076319"/>
                  <a:gd name="connsiteY3" fmla="*/ 708993 h 715343"/>
                  <a:gd name="connsiteX4" fmla="*/ 0 w 1076319"/>
                  <a:gd name="connsiteY4" fmla="*/ 6350 h 715343"/>
                  <a:gd name="connsiteX0" fmla="*/ 0 w 1717669"/>
                  <a:gd name="connsiteY0" fmla="*/ 209550 h 715343"/>
                  <a:gd name="connsiteX1" fmla="*/ 1717669 w 1717669"/>
                  <a:gd name="connsiteY1" fmla="*/ 0 h 715343"/>
                  <a:gd name="connsiteX2" fmla="*/ 1171569 w 1717669"/>
                  <a:gd name="connsiteY2" fmla="*/ 715343 h 715343"/>
                  <a:gd name="connsiteX3" fmla="*/ 698500 w 1717669"/>
                  <a:gd name="connsiteY3" fmla="*/ 708993 h 715343"/>
                  <a:gd name="connsiteX4" fmla="*/ 0 w 1717669"/>
                  <a:gd name="connsiteY4" fmla="*/ 209550 h 715343"/>
                  <a:gd name="connsiteX0" fmla="*/ 0 w 1171569"/>
                  <a:gd name="connsiteY0" fmla="*/ 12700 h 518493"/>
                  <a:gd name="connsiteX1" fmla="*/ 371469 w 1171569"/>
                  <a:gd name="connsiteY1" fmla="*/ 0 h 518493"/>
                  <a:gd name="connsiteX2" fmla="*/ 1171569 w 1171569"/>
                  <a:gd name="connsiteY2" fmla="*/ 518493 h 518493"/>
                  <a:gd name="connsiteX3" fmla="*/ 698500 w 1171569"/>
                  <a:gd name="connsiteY3" fmla="*/ 512143 h 518493"/>
                  <a:gd name="connsiteX4" fmla="*/ 0 w 1171569"/>
                  <a:gd name="connsiteY4" fmla="*/ 12700 h 51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569" h="518493">
                    <a:moveTo>
                      <a:pt x="0" y="12700"/>
                    </a:moveTo>
                    <a:lnTo>
                      <a:pt x="371469" y="0"/>
                    </a:lnTo>
                    <a:lnTo>
                      <a:pt x="1171569" y="518493"/>
                    </a:lnTo>
                    <a:lnTo>
                      <a:pt x="698500" y="512143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348" name="直線コネクタ 347"/>
              <p:cNvCxnSpPr/>
              <p:nvPr/>
            </p:nvCxnSpPr>
            <p:spPr>
              <a:xfrm flipH="1">
                <a:off x="4015978" y="5587515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9" name="直線コネクタ 348"/>
              <p:cNvCxnSpPr/>
              <p:nvPr/>
            </p:nvCxnSpPr>
            <p:spPr>
              <a:xfrm flipH="1">
                <a:off x="4186518" y="5671787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0" name="直線コネクタ 349"/>
              <p:cNvCxnSpPr/>
              <p:nvPr/>
            </p:nvCxnSpPr>
            <p:spPr>
              <a:xfrm flipH="1">
                <a:off x="3933797" y="5706259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1" name="グループ化 350"/>
            <p:cNvGrpSpPr/>
            <p:nvPr/>
          </p:nvGrpSpPr>
          <p:grpSpPr>
            <a:xfrm>
              <a:off x="3461563" y="4667685"/>
              <a:ext cx="937249" cy="533050"/>
              <a:chOff x="3844635" y="4665983"/>
              <a:chExt cx="2115233" cy="1203016"/>
            </a:xfrm>
          </p:grpSpPr>
          <p:sp>
            <p:nvSpPr>
              <p:cNvPr id="352" name="正方形/長方形 351"/>
              <p:cNvSpPr/>
              <p:nvPr/>
            </p:nvSpPr>
            <p:spPr>
              <a:xfrm>
                <a:off x="3844635" y="5381628"/>
                <a:ext cx="1590669" cy="487371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" name="正方形/長方形 352"/>
              <p:cNvSpPr/>
              <p:nvPr/>
            </p:nvSpPr>
            <p:spPr>
              <a:xfrm>
                <a:off x="3852486" y="5499154"/>
                <a:ext cx="1436648" cy="26857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" name="正方形/長方形 308"/>
              <p:cNvSpPr/>
              <p:nvPr/>
            </p:nvSpPr>
            <p:spPr>
              <a:xfrm>
                <a:off x="3858335" y="4665983"/>
                <a:ext cx="2080432" cy="7089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1060450 w 2080432"/>
                  <a:gd name="connsiteY0" fmla="*/ 0 h 708993"/>
                  <a:gd name="connsiteX1" fmla="*/ 2080432 w 2080432"/>
                  <a:gd name="connsiteY1" fmla="*/ 2317 h 708993"/>
                  <a:gd name="connsiteX2" fmla="*/ 1590669 w 2080432"/>
                  <a:gd name="connsiteY2" fmla="*/ 708993 h 708993"/>
                  <a:gd name="connsiteX3" fmla="*/ 0 w 2080432"/>
                  <a:gd name="connsiteY3" fmla="*/ 708993 h 708993"/>
                  <a:gd name="connsiteX4" fmla="*/ 1060450 w 2080432"/>
                  <a:gd name="connsiteY4" fmla="*/ 0 h 70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432" h="708993">
                    <a:moveTo>
                      <a:pt x="1060450" y="0"/>
                    </a:moveTo>
                    <a:lnTo>
                      <a:pt x="2080432" y="2317"/>
                    </a:lnTo>
                    <a:lnTo>
                      <a:pt x="1590669" y="708993"/>
                    </a:lnTo>
                    <a:lnTo>
                      <a:pt x="0" y="708993"/>
                    </a:lnTo>
                    <a:lnTo>
                      <a:pt x="1060450" y="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" name="正方形/長方形 308"/>
              <p:cNvSpPr/>
              <p:nvPr/>
            </p:nvSpPr>
            <p:spPr>
              <a:xfrm rot="5400000">
                <a:off x="5114837" y="5023254"/>
                <a:ext cx="1171569" cy="5184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0 w 1076319"/>
                  <a:gd name="connsiteY0" fmla="*/ 6350 h 715343"/>
                  <a:gd name="connsiteX1" fmla="*/ 1076319 w 1076319"/>
                  <a:gd name="connsiteY1" fmla="*/ 0 h 715343"/>
                  <a:gd name="connsiteX2" fmla="*/ 530219 w 1076319"/>
                  <a:gd name="connsiteY2" fmla="*/ 715343 h 715343"/>
                  <a:gd name="connsiteX3" fmla="*/ 57150 w 1076319"/>
                  <a:gd name="connsiteY3" fmla="*/ 708993 h 715343"/>
                  <a:gd name="connsiteX4" fmla="*/ 0 w 1076319"/>
                  <a:gd name="connsiteY4" fmla="*/ 6350 h 715343"/>
                  <a:gd name="connsiteX0" fmla="*/ 0 w 1717669"/>
                  <a:gd name="connsiteY0" fmla="*/ 209550 h 715343"/>
                  <a:gd name="connsiteX1" fmla="*/ 1717669 w 1717669"/>
                  <a:gd name="connsiteY1" fmla="*/ 0 h 715343"/>
                  <a:gd name="connsiteX2" fmla="*/ 1171569 w 1717669"/>
                  <a:gd name="connsiteY2" fmla="*/ 715343 h 715343"/>
                  <a:gd name="connsiteX3" fmla="*/ 698500 w 1717669"/>
                  <a:gd name="connsiteY3" fmla="*/ 708993 h 715343"/>
                  <a:gd name="connsiteX4" fmla="*/ 0 w 1717669"/>
                  <a:gd name="connsiteY4" fmla="*/ 209550 h 715343"/>
                  <a:gd name="connsiteX0" fmla="*/ 0 w 1171569"/>
                  <a:gd name="connsiteY0" fmla="*/ 12700 h 518493"/>
                  <a:gd name="connsiteX1" fmla="*/ 371469 w 1171569"/>
                  <a:gd name="connsiteY1" fmla="*/ 0 h 518493"/>
                  <a:gd name="connsiteX2" fmla="*/ 1171569 w 1171569"/>
                  <a:gd name="connsiteY2" fmla="*/ 518493 h 518493"/>
                  <a:gd name="connsiteX3" fmla="*/ 698500 w 1171569"/>
                  <a:gd name="connsiteY3" fmla="*/ 512143 h 518493"/>
                  <a:gd name="connsiteX4" fmla="*/ 0 w 1171569"/>
                  <a:gd name="connsiteY4" fmla="*/ 12700 h 51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569" h="518493">
                    <a:moveTo>
                      <a:pt x="0" y="12700"/>
                    </a:moveTo>
                    <a:lnTo>
                      <a:pt x="371469" y="0"/>
                    </a:lnTo>
                    <a:lnTo>
                      <a:pt x="1171569" y="518493"/>
                    </a:lnTo>
                    <a:lnTo>
                      <a:pt x="698500" y="512143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356" name="直線コネクタ 355"/>
              <p:cNvCxnSpPr/>
              <p:nvPr/>
            </p:nvCxnSpPr>
            <p:spPr>
              <a:xfrm flipH="1">
                <a:off x="4015978" y="5587515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7" name="直線コネクタ 356"/>
              <p:cNvCxnSpPr/>
              <p:nvPr/>
            </p:nvCxnSpPr>
            <p:spPr>
              <a:xfrm flipH="1">
                <a:off x="4186518" y="5671787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8" name="直線コネクタ 357"/>
              <p:cNvCxnSpPr/>
              <p:nvPr/>
            </p:nvCxnSpPr>
            <p:spPr>
              <a:xfrm flipH="1">
                <a:off x="3933797" y="5706259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67" name="グループ化 366"/>
          <p:cNvGrpSpPr/>
          <p:nvPr/>
        </p:nvGrpSpPr>
        <p:grpSpPr>
          <a:xfrm>
            <a:off x="1002997" y="3401300"/>
            <a:ext cx="2516037" cy="2789858"/>
            <a:chOff x="1348398" y="4128358"/>
            <a:chExt cx="1755554" cy="1946612"/>
          </a:xfrm>
        </p:grpSpPr>
        <p:grpSp>
          <p:nvGrpSpPr>
            <p:cNvPr id="368" name="Google Shape;3831;p53"/>
            <p:cNvGrpSpPr/>
            <p:nvPr/>
          </p:nvGrpSpPr>
          <p:grpSpPr>
            <a:xfrm>
              <a:off x="1348398" y="4128358"/>
              <a:ext cx="1577511" cy="1946612"/>
              <a:chOff x="1960844" y="4621762"/>
              <a:chExt cx="890343" cy="1098664"/>
            </a:xfrm>
          </p:grpSpPr>
          <p:sp>
            <p:nvSpPr>
              <p:cNvPr id="389" name="Google Shape;3832;p53"/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833;p53"/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834;p53"/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835;p53"/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836;p53"/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837;p53"/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395" name="Google Shape;3838;p53"/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96" name="Google Shape;3839;p53"/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97" name="Google Shape;3840;p53"/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98" name="Google Shape;3841;p53"/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99" name="Google Shape;3842;p53"/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00" name="Google Shape;3843;p53"/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401" name="Google Shape;3844;p53"/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3845;p53"/>
              <p:cNvSpPr/>
              <p:nvPr/>
            </p:nvSpPr>
            <p:spPr>
              <a:xfrm rot="2744228">
                <a:off x="2143630" y="5108090"/>
                <a:ext cx="143787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" name="Google Shape;3846;p53"/>
              <p:cNvSpPr/>
              <p:nvPr/>
            </p:nvSpPr>
            <p:spPr>
              <a:xfrm rot="8560335">
                <a:off x="2074308" y="5234399"/>
                <a:ext cx="106467" cy="156102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1" name="グループ化 370"/>
            <p:cNvGrpSpPr/>
            <p:nvPr/>
          </p:nvGrpSpPr>
          <p:grpSpPr>
            <a:xfrm rot="738331">
              <a:off x="2743798" y="4893909"/>
              <a:ext cx="360154" cy="591140"/>
              <a:chOff x="1084588" y="3796819"/>
              <a:chExt cx="472456" cy="775468"/>
            </a:xfrm>
          </p:grpSpPr>
          <p:sp>
            <p:nvSpPr>
              <p:cNvPr id="372" name="Google Shape;1342;p26"/>
              <p:cNvSpPr/>
              <p:nvPr/>
            </p:nvSpPr>
            <p:spPr>
              <a:xfrm rot="312929" flipH="1">
                <a:off x="1084588" y="3865295"/>
                <a:ext cx="431728" cy="70699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976F57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1342;p26"/>
              <p:cNvSpPr/>
              <p:nvPr/>
            </p:nvSpPr>
            <p:spPr>
              <a:xfrm rot="587230" flipH="1">
                <a:off x="1124661" y="3808331"/>
                <a:ext cx="432383" cy="307765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1343;p26"/>
              <p:cNvSpPr/>
              <p:nvPr/>
            </p:nvSpPr>
            <p:spPr>
              <a:xfrm rot="587230" flipH="1">
                <a:off x="1343941" y="3796819"/>
                <a:ext cx="34235" cy="74263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フリーフォーム 374"/>
              <p:cNvSpPr/>
              <p:nvPr/>
            </p:nvSpPr>
            <p:spPr>
              <a:xfrm rot="8468404" flipH="1">
                <a:off x="1442603" y="3862621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6" name="フリーフォーム 375"/>
              <p:cNvSpPr/>
              <p:nvPr/>
            </p:nvSpPr>
            <p:spPr>
              <a:xfrm rot="8468404" flipH="1">
                <a:off x="1441307" y="3976378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377" name="グループ化 376"/>
              <p:cNvGrpSpPr/>
              <p:nvPr/>
            </p:nvGrpSpPr>
            <p:grpSpPr>
              <a:xfrm rot="1164924">
                <a:off x="1364300" y="3895164"/>
                <a:ext cx="44308" cy="188094"/>
                <a:chOff x="1357734" y="3985057"/>
                <a:chExt cx="44308" cy="188094"/>
              </a:xfrm>
            </p:grpSpPr>
            <p:sp>
              <p:nvSpPr>
                <p:cNvPr id="387" name="フリーフォーム 386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8" name="フリーフォーム 387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78" name="グループ化 377"/>
              <p:cNvGrpSpPr/>
              <p:nvPr/>
            </p:nvGrpSpPr>
            <p:grpSpPr>
              <a:xfrm rot="1810112">
                <a:off x="1220403" y="3857861"/>
                <a:ext cx="128400" cy="229996"/>
                <a:chOff x="1206951" y="3951265"/>
                <a:chExt cx="128400" cy="229996"/>
              </a:xfrm>
            </p:grpSpPr>
            <p:grpSp>
              <p:nvGrpSpPr>
                <p:cNvPr id="381" name="グループ化 380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385" name="フリーフォーム 384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6" name="フリーフォーム 385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382" name="グループ化 381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383" name="フリーフォーム 382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4" name="フリーフォーム 383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379" name="フリーフォーム 378"/>
              <p:cNvSpPr/>
              <p:nvPr/>
            </p:nvSpPr>
            <p:spPr>
              <a:xfrm rot="11933291" flipH="1">
                <a:off x="1141323" y="3937324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0" name="フリーフォーム 379"/>
              <p:cNvSpPr/>
              <p:nvPr/>
            </p:nvSpPr>
            <p:spPr>
              <a:xfrm rot="14248921" flipH="1">
                <a:off x="1222445" y="3816717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3" name="Google Shape;1549;p28">
            <a:extLst>
              <a:ext uri="{FF2B5EF4-FFF2-40B4-BE49-F238E27FC236}">
                <a16:creationId xmlns:a16="http://schemas.microsoft.com/office/drawing/2014/main" id="{DC20CC70-9F88-869D-3D85-6BE76BE4B570}"/>
              </a:ext>
            </a:extLst>
          </p:cNvPr>
          <p:cNvSpPr txBox="1"/>
          <p:nvPr/>
        </p:nvSpPr>
        <p:spPr>
          <a:xfrm>
            <a:off x="2444318" y="3142947"/>
            <a:ext cx="4328446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「林学（りんがく）」と</a:t>
            </a:r>
            <a:endParaRPr lang="en-US" altLang="ja-JP" sz="2400" dirty="0">
              <a:solidFill>
                <a:schemeClr val="dk1"/>
              </a:solidFill>
            </a:endParaRPr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呼んだりするよ</a:t>
            </a:r>
            <a:endParaRPr sz="24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77" name="テキスト ボックス 76">
            <a:extLst>
              <a:ext uri="{FF2B5EF4-FFF2-40B4-BE49-F238E27FC236}">
                <a16:creationId xmlns:a16="http://schemas.microsoft.com/office/drawing/2014/main" id="{42BB25B7-3C47-4455-B6F0-451F94796A10}"/>
              </a:ext>
            </a:extLst>
          </p:cNvPr>
          <p:cNvSpPr txBox="1"/>
          <p:nvPr/>
        </p:nvSpPr>
        <p:spPr>
          <a:xfrm>
            <a:off x="3146668" y="55474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くや</a:t>
            </a:r>
          </a:p>
        </p:txBody>
      </p:sp>
      <p:sp>
        <p:nvSpPr>
          <p:cNvPr id="78" name="テキスト ボックス 77">
            <a:extLst>
              <a:ext uri="{FF2B5EF4-FFF2-40B4-BE49-F238E27FC236}">
                <a16:creationId xmlns:a16="http://schemas.microsoft.com/office/drawing/2014/main" id="{13452476-26A9-4958-AE08-2904FAC2475D}"/>
              </a:ext>
            </a:extLst>
          </p:cNvPr>
          <p:cNvSpPr txBox="1"/>
          <p:nvPr/>
        </p:nvSpPr>
        <p:spPr>
          <a:xfrm>
            <a:off x="6772764" y="554744"/>
            <a:ext cx="10902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べんきょう</a:t>
            </a:r>
          </a:p>
        </p:txBody>
      </p:sp>
      <p:sp>
        <p:nvSpPr>
          <p:cNvPr id="79" name="テキスト ボックス 78">
            <a:extLst>
              <a:ext uri="{FF2B5EF4-FFF2-40B4-BE49-F238E27FC236}">
                <a16:creationId xmlns:a16="http://schemas.microsoft.com/office/drawing/2014/main" id="{DEBC4582-F6F3-4494-A642-7A8A32B5FC75}"/>
              </a:ext>
            </a:extLst>
          </p:cNvPr>
          <p:cNvSpPr txBox="1"/>
          <p:nvPr/>
        </p:nvSpPr>
        <p:spPr>
          <a:xfrm>
            <a:off x="5450735" y="1388305"/>
            <a:ext cx="96977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しんりん</a:t>
            </a:r>
          </a:p>
        </p:txBody>
      </p:sp>
      <p:sp>
        <p:nvSpPr>
          <p:cNvPr id="80" name="テキスト ボックス 79">
            <a:extLst>
              <a:ext uri="{FF2B5EF4-FFF2-40B4-BE49-F238E27FC236}">
                <a16:creationId xmlns:a16="http://schemas.microsoft.com/office/drawing/2014/main" id="{F237A1EE-B343-4444-86DD-CE522B0B9B68}"/>
              </a:ext>
            </a:extLst>
          </p:cNvPr>
          <p:cNvSpPr txBox="1"/>
          <p:nvPr/>
        </p:nvSpPr>
        <p:spPr>
          <a:xfrm>
            <a:off x="6877132" y="1388122"/>
            <a:ext cx="8563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がくもん</a:t>
            </a:r>
          </a:p>
        </p:txBody>
      </p:sp>
      <p:sp>
        <p:nvSpPr>
          <p:cNvPr id="81" name="テキスト ボックス 80">
            <a:extLst>
              <a:ext uri="{FF2B5EF4-FFF2-40B4-BE49-F238E27FC236}">
                <a16:creationId xmlns:a16="http://schemas.microsoft.com/office/drawing/2014/main" id="{D2887813-C374-4143-84DF-66B174EC6803}"/>
              </a:ext>
            </a:extLst>
          </p:cNvPr>
          <p:cNvSpPr txBox="1"/>
          <p:nvPr/>
        </p:nvSpPr>
        <p:spPr>
          <a:xfrm>
            <a:off x="3480078" y="381900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よ</a:t>
            </a:r>
          </a:p>
        </p:txBody>
      </p:sp>
      <p:sp>
        <p:nvSpPr>
          <p:cNvPr id="83" name="角丸四角形 96">
            <a:extLst>
              <a:ext uri="{FF2B5EF4-FFF2-40B4-BE49-F238E27FC236}">
                <a16:creationId xmlns:a16="http://schemas.microsoft.com/office/drawing/2014/main" id="{E1E6737F-76AD-4441-A4B7-96D0F6EC02A9}"/>
              </a:ext>
            </a:extLst>
          </p:cNvPr>
          <p:cNvSpPr/>
          <p:nvPr/>
        </p:nvSpPr>
        <p:spPr>
          <a:xfrm>
            <a:off x="9565764" y="5803026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F1D6B366-CAE5-435D-9A46-0FB99171E975}"/>
              </a:ext>
            </a:extLst>
          </p:cNvPr>
          <p:cNvSpPr txBox="1"/>
          <p:nvPr/>
        </p:nvSpPr>
        <p:spPr>
          <a:xfrm>
            <a:off x="9547501" y="580206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86" name="角丸四角形 355">
            <a:hlinkClick r:id="rId4" action="ppaction://hlinksldjump"/>
            <a:extLst>
              <a:ext uri="{FF2B5EF4-FFF2-40B4-BE49-F238E27FC236}">
                <a16:creationId xmlns:a16="http://schemas.microsoft.com/office/drawing/2014/main" id="{DF5EB3D6-0B39-370C-1878-0DE7F1A1511B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87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CEE21505-1E43-125F-D61D-DC79361C3D1A}"/>
              </a:ext>
            </a:extLst>
          </p:cNvPr>
          <p:cNvSpPr txBox="1"/>
          <p:nvPr/>
        </p:nvSpPr>
        <p:spPr>
          <a:xfrm>
            <a:off x="10667744" y="260139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88" name="グループ化 87">
            <a:extLst>
              <a:ext uri="{FF2B5EF4-FFF2-40B4-BE49-F238E27FC236}">
                <a16:creationId xmlns:a16="http://schemas.microsoft.com/office/drawing/2014/main" id="{123FD2B8-513F-BDC3-2CC4-C448084AD5B6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89" name="直線コネクタ 88">
              <a:extLst>
                <a:ext uri="{FF2B5EF4-FFF2-40B4-BE49-F238E27FC236}">
                  <a16:creationId xmlns:a16="http://schemas.microsoft.com/office/drawing/2014/main" id="{F66C9FEF-ECA7-0BF3-4578-A8A12BA1EBAA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直線コネクタ 89">
              <a:extLst>
                <a:ext uri="{FF2B5EF4-FFF2-40B4-BE49-F238E27FC236}">
                  <a16:creationId xmlns:a16="http://schemas.microsoft.com/office/drawing/2014/main" id="{0C3368EE-E82A-C100-E3F2-642C4F8ED37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直線コネクタ 90">
              <a:extLst>
                <a:ext uri="{FF2B5EF4-FFF2-40B4-BE49-F238E27FC236}">
                  <a16:creationId xmlns:a16="http://schemas.microsoft.com/office/drawing/2014/main" id="{4C480985-3296-B562-6E41-E82A36ED8E9B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直線コネクタ 91">
              <a:extLst>
                <a:ext uri="{FF2B5EF4-FFF2-40B4-BE49-F238E27FC236}">
                  <a16:creationId xmlns:a16="http://schemas.microsoft.com/office/drawing/2014/main" id="{E002B949-AFBB-7712-8C76-72C38A5A9DD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657517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9" name="グループ化 278">
            <a:extLst>
              <a:ext uri="{FF2B5EF4-FFF2-40B4-BE49-F238E27FC236}">
                <a16:creationId xmlns:a16="http://schemas.microsoft.com/office/drawing/2014/main" id="{378AB5FB-80C9-63F2-F6F3-DAB15BDB0449}"/>
              </a:ext>
            </a:extLst>
          </p:cNvPr>
          <p:cNvGrpSpPr/>
          <p:nvPr/>
        </p:nvGrpSpPr>
        <p:grpSpPr>
          <a:xfrm flipH="1">
            <a:off x="6464403" y="3929128"/>
            <a:ext cx="2124172" cy="1362301"/>
            <a:chOff x="3321990" y="4667685"/>
            <a:chExt cx="1225135" cy="1055396"/>
          </a:xfrm>
        </p:grpSpPr>
        <p:grpSp>
          <p:nvGrpSpPr>
            <p:cNvPr id="280" name="グループ化 279">
              <a:extLst>
                <a:ext uri="{FF2B5EF4-FFF2-40B4-BE49-F238E27FC236}">
                  <a16:creationId xmlns:a16="http://schemas.microsoft.com/office/drawing/2014/main" id="{A9A797B7-506C-3021-2167-C3049B91B353}"/>
                </a:ext>
              </a:extLst>
            </p:cNvPr>
            <p:cNvGrpSpPr/>
            <p:nvPr/>
          </p:nvGrpSpPr>
          <p:grpSpPr>
            <a:xfrm>
              <a:off x="3321990" y="5064099"/>
              <a:ext cx="1158672" cy="658982"/>
              <a:chOff x="3844635" y="4665983"/>
              <a:chExt cx="2115233" cy="1203016"/>
            </a:xfrm>
          </p:grpSpPr>
          <p:sp>
            <p:nvSpPr>
              <p:cNvPr id="748" name="正方形/長方形 747">
                <a:extLst>
                  <a:ext uri="{FF2B5EF4-FFF2-40B4-BE49-F238E27FC236}">
                    <a16:creationId xmlns:a16="http://schemas.microsoft.com/office/drawing/2014/main" id="{DE35A143-F04A-7FB7-3DE6-0C54E11D8275}"/>
                  </a:ext>
                </a:extLst>
              </p:cNvPr>
              <p:cNvSpPr/>
              <p:nvPr/>
            </p:nvSpPr>
            <p:spPr>
              <a:xfrm>
                <a:off x="3844635" y="5381628"/>
                <a:ext cx="1590669" cy="487371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9" name="正方形/長方形 748">
                <a:extLst>
                  <a:ext uri="{FF2B5EF4-FFF2-40B4-BE49-F238E27FC236}">
                    <a16:creationId xmlns:a16="http://schemas.microsoft.com/office/drawing/2014/main" id="{7A880A69-6874-7357-9A32-8CCBD57B2CDA}"/>
                  </a:ext>
                </a:extLst>
              </p:cNvPr>
              <p:cNvSpPr/>
              <p:nvPr/>
            </p:nvSpPr>
            <p:spPr>
              <a:xfrm>
                <a:off x="3852486" y="5499154"/>
                <a:ext cx="1436648" cy="26857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0" name="正方形/長方形 308">
                <a:extLst>
                  <a:ext uri="{FF2B5EF4-FFF2-40B4-BE49-F238E27FC236}">
                    <a16:creationId xmlns:a16="http://schemas.microsoft.com/office/drawing/2014/main" id="{824C1C14-1035-C713-C723-1B3D17A3E539}"/>
                  </a:ext>
                </a:extLst>
              </p:cNvPr>
              <p:cNvSpPr/>
              <p:nvPr/>
            </p:nvSpPr>
            <p:spPr>
              <a:xfrm>
                <a:off x="3858335" y="4665983"/>
                <a:ext cx="2080432" cy="7089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1060450 w 2080432"/>
                  <a:gd name="connsiteY0" fmla="*/ 0 h 708993"/>
                  <a:gd name="connsiteX1" fmla="*/ 2080432 w 2080432"/>
                  <a:gd name="connsiteY1" fmla="*/ 2317 h 708993"/>
                  <a:gd name="connsiteX2" fmla="*/ 1590669 w 2080432"/>
                  <a:gd name="connsiteY2" fmla="*/ 708993 h 708993"/>
                  <a:gd name="connsiteX3" fmla="*/ 0 w 2080432"/>
                  <a:gd name="connsiteY3" fmla="*/ 708993 h 708993"/>
                  <a:gd name="connsiteX4" fmla="*/ 1060450 w 2080432"/>
                  <a:gd name="connsiteY4" fmla="*/ 0 h 70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432" h="708993">
                    <a:moveTo>
                      <a:pt x="1060450" y="0"/>
                    </a:moveTo>
                    <a:lnTo>
                      <a:pt x="2080432" y="2317"/>
                    </a:lnTo>
                    <a:lnTo>
                      <a:pt x="1590669" y="708993"/>
                    </a:lnTo>
                    <a:lnTo>
                      <a:pt x="0" y="708993"/>
                    </a:lnTo>
                    <a:lnTo>
                      <a:pt x="1060450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1" name="正方形/長方形 308">
                <a:extLst>
                  <a:ext uri="{FF2B5EF4-FFF2-40B4-BE49-F238E27FC236}">
                    <a16:creationId xmlns:a16="http://schemas.microsoft.com/office/drawing/2014/main" id="{08A4CFA6-E2C2-0EB3-05A0-3D70DB7075DB}"/>
                  </a:ext>
                </a:extLst>
              </p:cNvPr>
              <p:cNvSpPr/>
              <p:nvPr/>
            </p:nvSpPr>
            <p:spPr>
              <a:xfrm rot="5400000">
                <a:off x="5114837" y="5023254"/>
                <a:ext cx="1171569" cy="5184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0 w 1076319"/>
                  <a:gd name="connsiteY0" fmla="*/ 6350 h 715343"/>
                  <a:gd name="connsiteX1" fmla="*/ 1076319 w 1076319"/>
                  <a:gd name="connsiteY1" fmla="*/ 0 h 715343"/>
                  <a:gd name="connsiteX2" fmla="*/ 530219 w 1076319"/>
                  <a:gd name="connsiteY2" fmla="*/ 715343 h 715343"/>
                  <a:gd name="connsiteX3" fmla="*/ 57150 w 1076319"/>
                  <a:gd name="connsiteY3" fmla="*/ 708993 h 715343"/>
                  <a:gd name="connsiteX4" fmla="*/ 0 w 1076319"/>
                  <a:gd name="connsiteY4" fmla="*/ 6350 h 715343"/>
                  <a:gd name="connsiteX0" fmla="*/ 0 w 1717669"/>
                  <a:gd name="connsiteY0" fmla="*/ 209550 h 715343"/>
                  <a:gd name="connsiteX1" fmla="*/ 1717669 w 1717669"/>
                  <a:gd name="connsiteY1" fmla="*/ 0 h 715343"/>
                  <a:gd name="connsiteX2" fmla="*/ 1171569 w 1717669"/>
                  <a:gd name="connsiteY2" fmla="*/ 715343 h 715343"/>
                  <a:gd name="connsiteX3" fmla="*/ 698500 w 1717669"/>
                  <a:gd name="connsiteY3" fmla="*/ 708993 h 715343"/>
                  <a:gd name="connsiteX4" fmla="*/ 0 w 1717669"/>
                  <a:gd name="connsiteY4" fmla="*/ 209550 h 715343"/>
                  <a:gd name="connsiteX0" fmla="*/ 0 w 1171569"/>
                  <a:gd name="connsiteY0" fmla="*/ 12700 h 518493"/>
                  <a:gd name="connsiteX1" fmla="*/ 371469 w 1171569"/>
                  <a:gd name="connsiteY1" fmla="*/ 0 h 518493"/>
                  <a:gd name="connsiteX2" fmla="*/ 1171569 w 1171569"/>
                  <a:gd name="connsiteY2" fmla="*/ 518493 h 518493"/>
                  <a:gd name="connsiteX3" fmla="*/ 698500 w 1171569"/>
                  <a:gd name="connsiteY3" fmla="*/ 512143 h 518493"/>
                  <a:gd name="connsiteX4" fmla="*/ 0 w 1171569"/>
                  <a:gd name="connsiteY4" fmla="*/ 12700 h 51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569" h="518493">
                    <a:moveTo>
                      <a:pt x="0" y="12700"/>
                    </a:moveTo>
                    <a:lnTo>
                      <a:pt x="371469" y="0"/>
                    </a:lnTo>
                    <a:lnTo>
                      <a:pt x="1171569" y="518493"/>
                    </a:lnTo>
                    <a:lnTo>
                      <a:pt x="698500" y="512143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752" name="直線コネクタ 751">
                <a:extLst>
                  <a:ext uri="{FF2B5EF4-FFF2-40B4-BE49-F238E27FC236}">
                    <a16:creationId xmlns:a16="http://schemas.microsoft.com/office/drawing/2014/main" id="{44839197-C087-E750-8C91-9F71D2B99B2E}"/>
                  </a:ext>
                </a:extLst>
              </p:cNvPr>
              <p:cNvCxnSpPr/>
              <p:nvPr/>
            </p:nvCxnSpPr>
            <p:spPr>
              <a:xfrm flipH="1">
                <a:off x="4015978" y="5587515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3" name="直線コネクタ 752">
                <a:extLst>
                  <a:ext uri="{FF2B5EF4-FFF2-40B4-BE49-F238E27FC236}">
                    <a16:creationId xmlns:a16="http://schemas.microsoft.com/office/drawing/2014/main" id="{EA2DDCC2-64CD-AC1D-FF15-F50189B4DF92}"/>
                  </a:ext>
                </a:extLst>
              </p:cNvPr>
              <p:cNvCxnSpPr/>
              <p:nvPr/>
            </p:nvCxnSpPr>
            <p:spPr>
              <a:xfrm flipH="1">
                <a:off x="4186518" y="5671787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4" name="直線コネクタ 753">
                <a:extLst>
                  <a:ext uri="{FF2B5EF4-FFF2-40B4-BE49-F238E27FC236}">
                    <a16:creationId xmlns:a16="http://schemas.microsoft.com/office/drawing/2014/main" id="{2298286A-4FED-8BBC-46EE-2623EF811FE0}"/>
                  </a:ext>
                </a:extLst>
              </p:cNvPr>
              <p:cNvCxnSpPr/>
              <p:nvPr/>
            </p:nvCxnSpPr>
            <p:spPr>
              <a:xfrm flipH="1">
                <a:off x="3933797" y="5706259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1" name="グループ化 280">
              <a:extLst>
                <a:ext uri="{FF2B5EF4-FFF2-40B4-BE49-F238E27FC236}">
                  <a16:creationId xmlns:a16="http://schemas.microsoft.com/office/drawing/2014/main" id="{0EA4BC7A-6AE8-DFFA-72CE-7C3E83C341CD}"/>
                </a:ext>
              </a:extLst>
            </p:cNvPr>
            <p:cNvGrpSpPr/>
            <p:nvPr/>
          </p:nvGrpSpPr>
          <p:grpSpPr>
            <a:xfrm>
              <a:off x="3586082" y="4912443"/>
              <a:ext cx="961043" cy="546583"/>
              <a:chOff x="3844635" y="4665983"/>
              <a:chExt cx="2115233" cy="1203016"/>
            </a:xfrm>
          </p:grpSpPr>
          <p:sp>
            <p:nvSpPr>
              <p:cNvPr id="738" name="正方形/長方形 737">
                <a:extLst>
                  <a:ext uri="{FF2B5EF4-FFF2-40B4-BE49-F238E27FC236}">
                    <a16:creationId xmlns:a16="http://schemas.microsoft.com/office/drawing/2014/main" id="{AFB91A2F-E311-1173-94E2-FD35AA2E97F1}"/>
                  </a:ext>
                </a:extLst>
              </p:cNvPr>
              <p:cNvSpPr/>
              <p:nvPr/>
            </p:nvSpPr>
            <p:spPr>
              <a:xfrm>
                <a:off x="3844635" y="5381628"/>
                <a:ext cx="1590669" cy="487371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9" name="正方形/長方形 738">
                <a:extLst>
                  <a:ext uri="{FF2B5EF4-FFF2-40B4-BE49-F238E27FC236}">
                    <a16:creationId xmlns:a16="http://schemas.microsoft.com/office/drawing/2014/main" id="{7D9ACF9D-C1AC-FA1F-10CC-5F47EE5C93C7}"/>
                  </a:ext>
                </a:extLst>
              </p:cNvPr>
              <p:cNvSpPr/>
              <p:nvPr/>
            </p:nvSpPr>
            <p:spPr>
              <a:xfrm>
                <a:off x="3852486" y="5499154"/>
                <a:ext cx="1436648" cy="26857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0" name="正方形/長方形 308">
                <a:extLst>
                  <a:ext uri="{FF2B5EF4-FFF2-40B4-BE49-F238E27FC236}">
                    <a16:creationId xmlns:a16="http://schemas.microsoft.com/office/drawing/2014/main" id="{846CA665-8313-2565-2FDD-711BF00FBC3C}"/>
                  </a:ext>
                </a:extLst>
              </p:cNvPr>
              <p:cNvSpPr/>
              <p:nvPr/>
            </p:nvSpPr>
            <p:spPr>
              <a:xfrm>
                <a:off x="3858335" y="4665983"/>
                <a:ext cx="2080432" cy="7089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1060450 w 2080432"/>
                  <a:gd name="connsiteY0" fmla="*/ 0 h 708993"/>
                  <a:gd name="connsiteX1" fmla="*/ 2080432 w 2080432"/>
                  <a:gd name="connsiteY1" fmla="*/ 2317 h 708993"/>
                  <a:gd name="connsiteX2" fmla="*/ 1590669 w 2080432"/>
                  <a:gd name="connsiteY2" fmla="*/ 708993 h 708993"/>
                  <a:gd name="connsiteX3" fmla="*/ 0 w 2080432"/>
                  <a:gd name="connsiteY3" fmla="*/ 708993 h 708993"/>
                  <a:gd name="connsiteX4" fmla="*/ 1060450 w 2080432"/>
                  <a:gd name="connsiteY4" fmla="*/ 0 h 70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432" h="708993">
                    <a:moveTo>
                      <a:pt x="1060450" y="0"/>
                    </a:moveTo>
                    <a:lnTo>
                      <a:pt x="2080432" y="2317"/>
                    </a:lnTo>
                    <a:lnTo>
                      <a:pt x="1590669" y="708993"/>
                    </a:lnTo>
                    <a:lnTo>
                      <a:pt x="0" y="708993"/>
                    </a:lnTo>
                    <a:lnTo>
                      <a:pt x="106045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1" name="正方形/長方形 308">
                <a:extLst>
                  <a:ext uri="{FF2B5EF4-FFF2-40B4-BE49-F238E27FC236}">
                    <a16:creationId xmlns:a16="http://schemas.microsoft.com/office/drawing/2014/main" id="{CF749492-24B3-13AB-055B-D79BBC124103}"/>
                  </a:ext>
                </a:extLst>
              </p:cNvPr>
              <p:cNvSpPr/>
              <p:nvPr/>
            </p:nvSpPr>
            <p:spPr>
              <a:xfrm rot="5400000">
                <a:off x="5114837" y="5023254"/>
                <a:ext cx="1171569" cy="5184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0 w 1076319"/>
                  <a:gd name="connsiteY0" fmla="*/ 6350 h 715343"/>
                  <a:gd name="connsiteX1" fmla="*/ 1076319 w 1076319"/>
                  <a:gd name="connsiteY1" fmla="*/ 0 h 715343"/>
                  <a:gd name="connsiteX2" fmla="*/ 530219 w 1076319"/>
                  <a:gd name="connsiteY2" fmla="*/ 715343 h 715343"/>
                  <a:gd name="connsiteX3" fmla="*/ 57150 w 1076319"/>
                  <a:gd name="connsiteY3" fmla="*/ 708993 h 715343"/>
                  <a:gd name="connsiteX4" fmla="*/ 0 w 1076319"/>
                  <a:gd name="connsiteY4" fmla="*/ 6350 h 715343"/>
                  <a:gd name="connsiteX0" fmla="*/ 0 w 1717669"/>
                  <a:gd name="connsiteY0" fmla="*/ 209550 h 715343"/>
                  <a:gd name="connsiteX1" fmla="*/ 1717669 w 1717669"/>
                  <a:gd name="connsiteY1" fmla="*/ 0 h 715343"/>
                  <a:gd name="connsiteX2" fmla="*/ 1171569 w 1717669"/>
                  <a:gd name="connsiteY2" fmla="*/ 715343 h 715343"/>
                  <a:gd name="connsiteX3" fmla="*/ 698500 w 1717669"/>
                  <a:gd name="connsiteY3" fmla="*/ 708993 h 715343"/>
                  <a:gd name="connsiteX4" fmla="*/ 0 w 1717669"/>
                  <a:gd name="connsiteY4" fmla="*/ 209550 h 715343"/>
                  <a:gd name="connsiteX0" fmla="*/ 0 w 1171569"/>
                  <a:gd name="connsiteY0" fmla="*/ 12700 h 518493"/>
                  <a:gd name="connsiteX1" fmla="*/ 371469 w 1171569"/>
                  <a:gd name="connsiteY1" fmla="*/ 0 h 518493"/>
                  <a:gd name="connsiteX2" fmla="*/ 1171569 w 1171569"/>
                  <a:gd name="connsiteY2" fmla="*/ 518493 h 518493"/>
                  <a:gd name="connsiteX3" fmla="*/ 698500 w 1171569"/>
                  <a:gd name="connsiteY3" fmla="*/ 512143 h 518493"/>
                  <a:gd name="connsiteX4" fmla="*/ 0 w 1171569"/>
                  <a:gd name="connsiteY4" fmla="*/ 12700 h 51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569" h="518493">
                    <a:moveTo>
                      <a:pt x="0" y="12700"/>
                    </a:moveTo>
                    <a:lnTo>
                      <a:pt x="371469" y="0"/>
                    </a:lnTo>
                    <a:lnTo>
                      <a:pt x="1171569" y="518493"/>
                    </a:lnTo>
                    <a:lnTo>
                      <a:pt x="698500" y="512143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742" name="直線コネクタ 741">
                <a:extLst>
                  <a:ext uri="{FF2B5EF4-FFF2-40B4-BE49-F238E27FC236}">
                    <a16:creationId xmlns:a16="http://schemas.microsoft.com/office/drawing/2014/main" id="{4D1709D6-F872-EE47-5DB5-F625DF50384E}"/>
                  </a:ext>
                </a:extLst>
              </p:cNvPr>
              <p:cNvCxnSpPr/>
              <p:nvPr/>
            </p:nvCxnSpPr>
            <p:spPr>
              <a:xfrm flipH="1">
                <a:off x="4015978" y="5587515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3" name="直線コネクタ 742">
                <a:extLst>
                  <a:ext uri="{FF2B5EF4-FFF2-40B4-BE49-F238E27FC236}">
                    <a16:creationId xmlns:a16="http://schemas.microsoft.com/office/drawing/2014/main" id="{A61634BC-4364-F52D-E99C-EDFDC1F39DD6}"/>
                  </a:ext>
                </a:extLst>
              </p:cNvPr>
              <p:cNvCxnSpPr/>
              <p:nvPr/>
            </p:nvCxnSpPr>
            <p:spPr>
              <a:xfrm flipH="1">
                <a:off x="4186518" y="5671787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4" name="直線コネクタ 743">
                <a:extLst>
                  <a:ext uri="{FF2B5EF4-FFF2-40B4-BE49-F238E27FC236}">
                    <a16:creationId xmlns:a16="http://schemas.microsoft.com/office/drawing/2014/main" id="{A23E0E6B-E6A5-0BDF-F980-A25F9F9EAE27}"/>
                  </a:ext>
                </a:extLst>
              </p:cNvPr>
              <p:cNvCxnSpPr/>
              <p:nvPr/>
            </p:nvCxnSpPr>
            <p:spPr>
              <a:xfrm flipH="1">
                <a:off x="3933797" y="5706259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2" name="グループ化 281">
              <a:extLst>
                <a:ext uri="{FF2B5EF4-FFF2-40B4-BE49-F238E27FC236}">
                  <a16:creationId xmlns:a16="http://schemas.microsoft.com/office/drawing/2014/main" id="{112378C4-A8ED-8569-CDE1-BB7C061D8AC9}"/>
                </a:ext>
              </a:extLst>
            </p:cNvPr>
            <p:cNvGrpSpPr/>
            <p:nvPr/>
          </p:nvGrpSpPr>
          <p:grpSpPr>
            <a:xfrm>
              <a:off x="3461563" y="4667685"/>
              <a:ext cx="937249" cy="533050"/>
              <a:chOff x="3844635" y="4665983"/>
              <a:chExt cx="2115233" cy="1203016"/>
            </a:xfrm>
          </p:grpSpPr>
          <p:sp>
            <p:nvSpPr>
              <p:cNvPr id="283" name="正方形/長方形 282">
                <a:extLst>
                  <a:ext uri="{FF2B5EF4-FFF2-40B4-BE49-F238E27FC236}">
                    <a16:creationId xmlns:a16="http://schemas.microsoft.com/office/drawing/2014/main" id="{B2909263-93A9-5005-8858-E508EC462B9C}"/>
                  </a:ext>
                </a:extLst>
              </p:cNvPr>
              <p:cNvSpPr/>
              <p:nvPr/>
            </p:nvSpPr>
            <p:spPr>
              <a:xfrm>
                <a:off x="3844635" y="5381628"/>
                <a:ext cx="1590669" cy="487371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" name="正方形/長方形 283">
                <a:extLst>
                  <a:ext uri="{FF2B5EF4-FFF2-40B4-BE49-F238E27FC236}">
                    <a16:creationId xmlns:a16="http://schemas.microsoft.com/office/drawing/2014/main" id="{471692BE-7DBC-CF3B-93D3-64529FD0A511}"/>
                  </a:ext>
                </a:extLst>
              </p:cNvPr>
              <p:cNvSpPr/>
              <p:nvPr/>
            </p:nvSpPr>
            <p:spPr>
              <a:xfrm>
                <a:off x="3852486" y="5499154"/>
                <a:ext cx="1436648" cy="26857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" name="正方形/長方形 308">
                <a:extLst>
                  <a:ext uri="{FF2B5EF4-FFF2-40B4-BE49-F238E27FC236}">
                    <a16:creationId xmlns:a16="http://schemas.microsoft.com/office/drawing/2014/main" id="{8BF8C0F3-3B89-DA5E-69F4-D20A2DED6C1D}"/>
                  </a:ext>
                </a:extLst>
              </p:cNvPr>
              <p:cNvSpPr/>
              <p:nvPr/>
            </p:nvSpPr>
            <p:spPr>
              <a:xfrm>
                <a:off x="3858335" y="4665983"/>
                <a:ext cx="2080432" cy="7089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1060450 w 2080432"/>
                  <a:gd name="connsiteY0" fmla="*/ 0 h 708993"/>
                  <a:gd name="connsiteX1" fmla="*/ 2080432 w 2080432"/>
                  <a:gd name="connsiteY1" fmla="*/ 2317 h 708993"/>
                  <a:gd name="connsiteX2" fmla="*/ 1590669 w 2080432"/>
                  <a:gd name="connsiteY2" fmla="*/ 708993 h 708993"/>
                  <a:gd name="connsiteX3" fmla="*/ 0 w 2080432"/>
                  <a:gd name="connsiteY3" fmla="*/ 708993 h 708993"/>
                  <a:gd name="connsiteX4" fmla="*/ 1060450 w 2080432"/>
                  <a:gd name="connsiteY4" fmla="*/ 0 h 70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432" h="708993">
                    <a:moveTo>
                      <a:pt x="1060450" y="0"/>
                    </a:moveTo>
                    <a:lnTo>
                      <a:pt x="2080432" y="2317"/>
                    </a:lnTo>
                    <a:lnTo>
                      <a:pt x="1590669" y="708993"/>
                    </a:lnTo>
                    <a:lnTo>
                      <a:pt x="0" y="708993"/>
                    </a:lnTo>
                    <a:lnTo>
                      <a:pt x="1060450" y="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" name="正方形/長方形 308">
                <a:extLst>
                  <a:ext uri="{FF2B5EF4-FFF2-40B4-BE49-F238E27FC236}">
                    <a16:creationId xmlns:a16="http://schemas.microsoft.com/office/drawing/2014/main" id="{D40173F5-4456-A297-B8D9-6A2118FFA01B}"/>
                  </a:ext>
                </a:extLst>
              </p:cNvPr>
              <p:cNvSpPr/>
              <p:nvPr/>
            </p:nvSpPr>
            <p:spPr>
              <a:xfrm rot="5400000">
                <a:off x="5114837" y="5023254"/>
                <a:ext cx="1171569" cy="5184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0 w 1076319"/>
                  <a:gd name="connsiteY0" fmla="*/ 6350 h 715343"/>
                  <a:gd name="connsiteX1" fmla="*/ 1076319 w 1076319"/>
                  <a:gd name="connsiteY1" fmla="*/ 0 h 715343"/>
                  <a:gd name="connsiteX2" fmla="*/ 530219 w 1076319"/>
                  <a:gd name="connsiteY2" fmla="*/ 715343 h 715343"/>
                  <a:gd name="connsiteX3" fmla="*/ 57150 w 1076319"/>
                  <a:gd name="connsiteY3" fmla="*/ 708993 h 715343"/>
                  <a:gd name="connsiteX4" fmla="*/ 0 w 1076319"/>
                  <a:gd name="connsiteY4" fmla="*/ 6350 h 715343"/>
                  <a:gd name="connsiteX0" fmla="*/ 0 w 1717669"/>
                  <a:gd name="connsiteY0" fmla="*/ 209550 h 715343"/>
                  <a:gd name="connsiteX1" fmla="*/ 1717669 w 1717669"/>
                  <a:gd name="connsiteY1" fmla="*/ 0 h 715343"/>
                  <a:gd name="connsiteX2" fmla="*/ 1171569 w 1717669"/>
                  <a:gd name="connsiteY2" fmla="*/ 715343 h 715343"/>
                  <a:gd name="connsiteX3" fmla="*/ 698500 w 1717669"/>
                  <a:gd name="connsiteY3" fmla="*/ 708993 h 715343"/>
                  <a:gd name="connsiteX4" fmla="*/ 0 w 1717669"/>
                  <a:gd name="connsiteY4" fmla="*/ 209550 h 715343"/>
                  <a:gd name="connsiteX0" fmla="*/ 0 w 1171569"/>
                  <a:gd name="connsiteY0" fmla="*/ 12700 h 518493"/>
                  <a:gd name="connsiteX1" fmla="*/ 371469 w 1171569"/>
                  <a:gd name="connsiteY1" fmla="*/ 0 h 518493"/>
                  <a:gd name="connsiteX2" fmla="*/ 1171569 w 1171569"/>
                  <a:gd name="connsiteY2" fmla="*/ 518493 h 518493"/>
                  <a:gd name="connsiteX3" fmla="*/ 698500 w 1171569"/>
                  <a:gd name="connsiteY3" fmla="*/ 512143 h 518493"/>
                  <a:gd name="connsiteX4" fmla="*/ 0 w 1171569"/>
                  <a:gd name="connsiteY4" fmla="*/ 12700 h 51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569" h="518493">
                    <a:moveTo>
                      <a:pt x="0" y="12700"/>
                    </a:moveTo>
                    <a:lnTo>
                      <a:pt x="371469" y="0"/>
                    </a:lnTo>
                    <a:lnTo>
                      <a:pt x="1171569" y="518493"/>
                    </a:lnTo>
                    <a:lnTo>
                      <a:pt x="698500" y="512143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87" name="直線コネクタ 286">
                <a:extLst>
                  <a:ext uri="{FF2B5EF4-FFF2-40B4-BE49-F238E27FC236}">
                    <a16:creationId xmlns:a16="http://schemas.microsoft.com/office/drawing/2014/main" id="{B1EC8B22-C921-5412-EBB0-3D43E6FF04A9}"/>
                  </a:ext>
                </a:extLst>
              </p:cNvPr>
              <p:cNvCxnSpPr/>
              <p:nvPr/>
            </p:nvCxnSpPr>
            <p:spPr>
              <a:xfrm flipH="1">
                <a:off x="4015978" y="5587515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6" name="直線コネクタ 735">
                <a:extLst>
                  <a:ext uri="{FF2B5EF4-FFF2-40B4-BE49-F238E27FC236}">
                    <a16:creationId xmlns:a16="http://schemas.microsoft.com/office/drawing/2014/main" id="{C4BFD32D-1E1D-44E3-3349-5929BBC7A7F2}"/>
                  </a:ext>
                </a:extLst>
              </p:cNvPr>
              <p:cNvCxnSpPr/>
              <p:nvPr/>
            </p:nvCxnSpPr>
            <p:spPr>
              <a:xfrm flipH="1">
                <a:off x="4186518" y="5671787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7" name="直線コネクタ 736">
                <a:extLst>
                  <a:ext uri="{FF2B5EF4-FFF2-40B4-BE49-F238E27FC236}">
                    <a16:creationId xmlns:a16="http://schemas.microsoft.com/office/drawing/2014/main" id="{E5BBAB14-A7DE-EE96-6B42-1CEA6456C23C}"/>
                  </a:ext>
                </a:extLst>
              </p:cNvPr>
              <p:cNvCxnSpPr/>
              <p:nvPr/>
            </p:nvCxnSpPr>
            <p:spPr>
              <a:xfrm flipH="1">
                <a:off x="3933797" y="5706259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749535" y="504847"/>
            <a:ext cx="10057716" cy="25852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3600" dirty="0">
                <a:solidFill>
                  <a:srgbClr val="3F3F3F"/>
                </a:solidFill>
              </a:rPr>
              <a:t>10</a:t>
            </a:r>
            <a:r>
              <a:rPr lang="ja-JP" altLang="en-US" sz="3600" dirty="0">
                <a:solidFill>
                  <a:srgbClr val="3F3F3F"/>
                </a:solidFill>
              </a:rPr>
              <a:t>年後、ザイくんは大学で「森林の学問」を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学んでいた。そして「巨大などんぐりの木の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育て方」を研究するのだった</a:t>
            </a:r>
            <a:r>
              <a:rPr lang="en-US" altLang="ja-JP" sz="3600" dirty="0">
                <a:solidFill>
                  <a:srgbClr val="3F3F3F"/>
                </a:solidFill>
              </a:rPr>
              <a:t>…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grpSp>
        <p:nvGrpSpPr>
          <p:cNvPr id="22" name="グループ化 21"/>
          <p:cNvGrpSpPr/>
          <p:nvPr/>
        </p:nvGrpSpPr>
        <p:grpSpPr>
          <a:xfrm>
            <a:off x="4015675" y="4462422"/>
            <a:ext cx="2124172" cy="1362301"/>
            <a:chOff x="3321990" y="4667685"/>
            <a:chExt cx="1225135" cy="1055396"/>
          </a:xfrm>
        </p:grpSpPr>
        <p:grpSp>
          <p:nvGrpSpPr>
            <p:cNvPr id="20" name="グループ化 19"/>
            <p:cNvGrpSpPr/>
            <p:nvPr/>
          </p:nvGrpSpPr>
          <p:grpSpPr>
            <a:xfrm>
              <a:off x="3321990" y="5064099"/>
              <a:ext cx="1158672" cy="658982"/>
              <a:chOff x="3844635" y="4665983"/>
              <a:chExt cx="2115233" cy="1203016"/>
            </a:xfrm>
          </p:grpSpPr>
          <p:sp>
            <p:nvSpPr>
              <p:cNvPr id="19" name="正方形/長方形 18"/>
              <p:cNvSpPr/>
              <p:nvPr/>
            </p:nvSpPr>
            <p:spPr>
              <a:xfrm>
                <a:off x="3844635" y="5381628"/>
                <a:ext cx="1590669" cy="487371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" name="正方形/長方形 252"/>
              <p:cNvSpPr/>
              <p:nvPr/>
            </p:nvSpPr>
            <p:spPr>
              <a:xfrm>
                <a:off x="3852486" y="5499154"/>
                <a:ext cx="1436648" cy="26857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" name="正方形/長方形 308"/>
              <p:cNvSpPr/>
              <p:nvPr/>
            </p:nvSpPr>
            <p:spPr>
              <a:xfrm>
                <a:off x="3858335" y="4665983"/>
                <a:ext cx="2080432" cy="7089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1060450 w 2080432"/>
                  <a:gd name="connsiteY0" fmla="*/ 0 h 708993"/>
                  <a:gd name="connsiteX1" fmla="*/ 2080432 w 2080432"/>
                  <a:gd name="connsiteY1" fmla="*/ 2317 h 708993"/>
                  <a:gd name="connsiteX2" fmla="*/ 1590669 w 2080432"/>
                  <a:gd name="connsiteY2" fmla="*/ 708993 h 708993"/>
                  <a:gd name="connsiteX3" fmla="*/ 0 w 2080432"/>
                  <a:gd name="connsiteY3" fmla="*/ 708993 h 708993"/>
                  <a:gd name="connsiteX4" fmla="*/ 1060450 w 2080432"/>
                  <a:gd name="connsiteY4" fmla="*/ 0 h 70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432" h="708993">
                    <a:moveTo>
                      <a:pt x="1060450" y="0"/>
                    </a:moveTo>
                    <a:lnTo>
                      <a:pt x="2080432" y="2317"/>
                    </a:lnTo>
                    <a:lnTo>
                      <a:pt x="1590669" y="708993"/>
                    </a:lnTo>
                    <a:lnTo>
                      <a:pt x="0" y="708993"/>
                    </a:lnTo>
                    <a:lnTo>
                      <a:pt x="1060450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" name="正方形/長方形 308"/>
              <p:cNvSpPr/>
              <p:nvPr/>
            </p:nvSpPr>
            <p:spPr>
              <a:xfrm rot="5400000">
                <a:off x="5114837" y="5023254"/>
                <a:ext cx="1171569" cy="5184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0 w 1076319"/>
                  <a:gd name="connsiteY0" fmla="*/ 6350 h 715343"/>
                  <a:gd name="connsiteX1" fmla="*/ 1076319 w 1076319"/>
                  <a:gd name="connsiteY1" fmla="*/ 0 h 715343"/>
                  <a:gd name="connsiteX2" fmla="*/ 530219 w 1076319"/>
                  <a:gd name="connsiteY2" fmla="*/ 715343 h 715343"/>
                  <a:gd name="connsiteX3" fmla="*/ 57150 w 1076319"/>
                  <a:gd name="connsiteY3" fmla="*/ 708993 h 715343"/>
                  <a:gd name="connsiteX4" fmla="*/ 0 w 1076319"/>
                  <a:gd name="connsiteY4" fmla="*/ 6350 h 715343"/>
                  <a:gd name="connsiteX0" fmla="*/ 0 w 1717669"/>
                  <a:gd name="connsiteY0" fmla="*/ 209550 h 715343"/>
                  <a:gd name="connsiteX1" fmla="*/ 1717669 w 1717669"/>
                  <a:gd name="connsiteY1" fmla="*/ 0 h 715343"/>
                  <a:gd name="connsiteX2" fmla="*/ 1171569 w 1717669"/>
                  <a:gd name="connsiteY2" fmla="*/ 715343 h 715343"/>
                  <a:gd name="connsiteX3" fmla="*/ 698500 w 1717669"/>
                  <a:gd name="connsiteY3" fmla="*/ 708993 h 715343"/>
                  <a:gd name="connsiteX4" fmla="*/ 0 w 1717669"/>
                  <a:gd name="connsiteY4" fmla="*/ 209550 h 715343"/>
                  <a:gd name="connsiteX0" fmla="*/ 0 w 1171569"/>
                  <a:gd name="connsiteY0" fmla="*/ 12700 h 518493"/>
                  <a:gd name="connsiteX1" fmla="*/ 371469 w 1171569"/>
                  <a:gd name="connsiteY1" fmla="*/ 0 h 518493"/>
                  <a:gd name="connsiteX2" fmla="*/ 1171569 w 1171569"/>
                  <a:gd name="connsiteY2" fmla="*/ 518493 h 518493"/>
                  <a:gd name="connsiteX3" fmla="*/ 698500 w 1171569"/>
                  <a:gd name="connsiteY3" fmla="*/ 512143 h 518493"/>
                  <a:gd name="connsiteX4" fmla="*/ 0 w 1171569"/>
                  <a:gd name="connsiteY4" fmla="*/ 12700 h 51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569" h="518493">
                    <a:moveTo>
                      <a:pt x="0" y="12700"/>
                    </a:moveTo>
                    <a:lnTo>
                      <a:pt x="371469" y="0"/>
                    </a:lnTo>
                    <a:lnTo>
                      <a:pt x="1171569" y="518493"/>
                    </a:lnTo>
                    <a:lnTo>
                      <a:pt x="698500" y="512143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325" name="直線コネクタ 324"/>
              <p:cNvCxnSpPr/>
              <p:nvPr/>
            </p:nvCxnSpPr>
            <p:spPr>
              <a:xfrm flipH="1">
                <a:off x="4015978" y="5587515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直線コネクタ 325"/>
              <p:cNvCxnSpPr/>
              <p:nvPr/>
            </p:nvCxnSpPr>
            <p:spPr>
              <a:xfrm flipH="1">
                <a:off x="4186518" y="5671787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0" name="直線コネクタ 329"/>
              <p:cNvCxnSpPr/>
              <p:nvPr/>
            </p:nvCxnSpPr>
            <p:spPr>
              <a:xfrm flipH="1">
                <a:off x="3933797" y="5706259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43" name="グループ化 342"/>
            <p:cNvGrpSpPr/>
            <p:nvPr/>
          </p:nvGrpSpPr>
          <p:grpSpPr>
            <a:xfrm>
              <a:off x="3586082" y="4912443"/>
              <a:ext cx="961043" cy="546583"/>
              <a:chOff x="3844635" y="4665983"/>
              <a:chExt cx="2115233" cy="1203016"/>
            </a:xfrm>
          </p:grpSpPr>
          <p:sp>
            <p:nvSpPr>
              <p:cNvPr id="344" name="正方形/長方形 343"/>
              <p:cNvSpPr/>
              <p:nvPr/>
            </p:nvSpPr>
            <p:spPr>
              <a:xfrm>
                <a:off x="3844635" y="5381628"/>
                <a:ext cx="1590669" cy="487371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5" name="正方形/長方形 344"/>
              <p:cNvSpPr/>
              <p:nvPr/>
            </p:nvSpPr>
            <p:spPr>
              <a:xfrm>
                <a:off x="3852486" y="5499154"/>
                <a:ext cx="1436648" cy="26857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6" name="正方形/長方形 308"/>
              <p:cNvSpPr/>
              <p:nvPr/>
            </p:nvSpPr>
            <p:spPr>
              <a:xfrm>
                <a:off x="3858335" y="4665983"/>
                <a:ext cx="2080432" cy="7089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1060450 w 2080432"/>
                  <a:gd name="connsiteY0" fmla="*/ 0 h 708993"/>
                  <a:gd name="connsiteX1" fmla="*/ 2080432 w 2080432"/>
                  <a:gd name="connsiteY1" fmla="*/ 2317 h 708993"/>
                  <a:gd name="connsiteX2" fmla="*/ 1590669 w 2080432"/>
                  <a:gd name="connsiteY2" fmla="*/ 708993 h 708993"/>
                  <a:gd name="connsiteX3" fmla="*/ 0 w 2080432"/>
                  <a:gd name="connsiteY3" fmla="*/ 708993 h 708993"/>
                  <a:gd name="connsiteX4" fmla="*/ 1060450 w 2080432"/>
                  <a:gd name="connsiteY4" fmla="*/ 0 h 70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432" h="708993">
                    <a:moveTo>
                      <a:pt x="1060450" y="0"/>
                    </a:moveTo>
                    <a:lnTo>
                      <a:pt x="2080432" y="2317"/>
                    </a:lnTo>
                    <a:lnTo>
                      <a:pt x="1590669" y="708993"/>
                    </a:lnTo>
                    <a:lnTo>
                      <a:pt x="0" y="708993"/>
                    </a:lnTo>
                    <a:lnTo>
                      <a:pt x="106045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7" name="正方形/長方形 308"/>
              <p:cNvSpPr/>
              <p:nvPr/>
            </p:nvSpPr>
            <p:spPr>
              <a:xfrm rot="5400000">
                <a:off x="5114837" y="5023254"/>
                <a:ext cx="1171569" cy="5184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0 w 1076319"/>
                  <a:gd name="connsiteY0" fmla="*/ 6350 h 715343"/>
                  <a:gd name="connsiteX1" fmla="*/ 1076319 w 1076319"/>
                  <a:gd name="connsiteY1" fmla="*/ 0 h 715343"/>
                  <a:gd name="connsiteX2" fmla="*/ 530219 w 1076319"/>
                  <a:gd name="connsiteY2" fmla="*/ 715343 h 715343"/>
                  <a:gd name="connsiteX3" fmla="*/ 57150 w 1076319"/>
                  <a:gd name="connsiteY3" fmla="*/ 708993 h 715343"/>
                  <a:gd name="connsiteX4" fmla="*/ 0 w 1076319"/>
                  <a:gd name="connsiteY4" fmla="*/ 6350 h 715343"/>
                  <a:gd name="connsiteX0" fmla="*/ 0 w 1717669"/>
                  <a:gd name="connsiteY0" fmla="*/ 209550 h 715343"/>
                  <a:gd name="connsiteX1" fmla="*/ 1717669 w 1717669"/>
                  <a:gd name="connsiteY1" fmla="*/ 0 h 715343"/>
                  <a:gd name="connsiteX2" fmla="*/ 1171569 w 1717669"/>
                  <a:gd name="connsiteY2" fmla="*/ 715343 h 715343"/>
                  <a:gd name="connsiteX3" fmla="*/ 698500 w 1717669"/>
                  <a:gd name="connsiteY3" fmla="*/ 708993 h 715343"/>
                  <a:gd name="connsiteX4" fmla="*/ 0 w 1717669"/>
                  <a:gd name="connsiteY4" fmla="*/ 209550 h 715343"/>
                  <a:gd name="connsiteX0" fmla="*/ 0 w 1171569"/>
                  <a:gd name="connsiteY0" fmla="*/ 12700 h 518493"/>
                  <a:gd name="connsiteX1" fmla="*/ 371469 w 1171569"/>
                  <a:gd name="connsiteY1" fmla="*/ 0 h 518493"/>
                  <a:gd name="connsiteX2" fmla="*/ 1171569 w 1171569"/>
                  <a:gd name="connsiteY2" fmla="*/ 518493 h 518493"/>
                  <a:gd name="connsiteX3" fmla="*/ 698500 w 1171569"/>
                  <a:gd name="connsiteY3" fmla="*/ 512143 h 518493"/>
                  <a:gd name="connsiteX4" fmla="*/ 0 w 1171569"/>
                  <a:gd name="connsiteY4" fmla="*/ 12700 h 51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569" h="518493">
                    <a:moveTo>
                      <a:pt x="0" y="12700"/>
                    </a:moveTo>
                    <a:lnTo>
                      <a:pt x="371469" y="0"/>
                    </a:lnTo>
                    <a:lnTo>
                      <a:pt x="1171569" y="518493"/>
                    </a:lnTo>
                    <a:lnTo>
                      <a:pt x="698500" y="512143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348" name="直線コネクタ 347"/>
              <p:cNvCxnSpPr/>
              <p:nvPr/>
            </p:nvCxnSpPr>
            <p:spPr>
              <a:xfrm flipH="1">
                <a:off x="4015978" y="5587515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9" name="直線コネクタ 348"/>
              <p:cNvCxnSpPr/>
              <p:nvPr/>
            </p:nvCxnSpPr>
            <p:spPr>
              <a:xfrm flipH="1">
                <a:off x="4186518" y="5671787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0" name="直線コネクタ 349"/>
              <p:cNvCxnSpPr/>
              <p:nvPr/>
            </p:nvCxnSpPr>
            <p:spPr>
              <a:xfrm flipH="1">
                <a:off x="3933797" y="5706259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1" name="グループ化 350"/>
            <p:cNvGrpSpPr/>
            <p:nvPr/>
          </p:nvGrpSpPr>
          <p:grpSpPr>
            <a:xfrm>
              <a:off x="3461563" y="4667685"/>
              <a:ext cx="937249" cy="533050"/>
              <a:chOff x="3844635" y="4665983"/>
              <a:chExt cx="2115233" cy="1203016"/>
            </a:xfrm>
          </p:grpSpPr>
          <p:sp>
            <p:nvSpPr>
              <p:cNvPr id="352" name="正方形/長方形 351"/>
              <p:cNvSpPr/>
              <p:nvPr/>
            </p:nvSpPr>
            <p:spPr>
              <a:xfrm>
                <a:off x="3844635" y="5381628"/>
                <a:ext cx="1590669" cy="487371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3" name="正方形/長方形 352"/>
              <p:cNvSpPr/>
              <p:nvPr/>
            </p:nvSpPr>
            <p:spPr>
              <a:xfrm>
                <a:off x="3852486" y="5499154"/>
                <a:ext cx="1436648" cy="26857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4" name="正方形/長方形 308"/>
              <p:cNvSpPr/>
              <p:nvPr/>
            </p:nvSpPr>
            <p:spPr>
              <a:xfrm>
                <a:off x="3858335" y="4665983"/>
                <a:ext cx="2080432" cy="7089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1060450 w 2080432"/>
                  <a:gd name="connsiteY0" fmla="*/ 0 h 708993"/>
                  <a:gd name="connsiteX1" fmla="*/ 2080432 w 2080432"/>
                  <a:gd name="connsiteY1" fmla="*/ 2317 h 708993"/>
                  <a:gd name="connsiteX2" fmla="*/ 1590669 w 2080432"/>
                  <a:gd name="connsiteY2" fmla="*/ 708993 h 708993"/>
                  <a:gd name="connsiteX3" fmla="*/ 0 w 2080432"/>
                  <a:gd name="connsiteY3" fmla="*/ 708993 h 708993"/>
                  <a:gd name="connsiteX4" fmla="*/ 1060450 w 2080432"/>
                  <a:gd name="connsiteY4" fmla="*/ 0 h 70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432" h="708993">
                    <a:moveTo>
                      <a:pt x="1060450" y="0"/>
                    </a:moveTo>
                    <a:lnTo>
                      <a:pt x="2080432" y="2317"/>
                    </a:lnTo>
                    <a:lnTo>
                      <a:pt x="1590669" y="708993"/>
                    </a:lnTo>
                    <a:lnTo>
                      <a:pt x="0" y="708993"/>
                    </a:lnTo>
                    <a:lnTo>
                      <a:pt x="1060450" y="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5" name="正方形/長方形 308"/>
              <p:cNvSpPr/>
              <p:nvPr/>
            </p:nvSpPr>
            <p:spPr>
              <a:xfrm rot="5400000">
                <a:off x="5114837" y="5023254"/>
                <a:ext cx="1171569" cy="5184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0 w 1076319"/>
                  <a:gd name="connsiteY0" fmla="*/ 6350 h 715343"/>
                  <a:gd name="connsiteX1" fmla="*/ 1076319 w 1076319"/>
                  <a:gd name="connsiteY1" fmla="*/ 0 h 715343"/>
                  <a:gd name="connsiteX2" fmla="*/ 530219 w 1076319"/>
                  <a:gd name="connsiteY2" fmla="*/ 715343 h 715343"/>
                  <a:gd name="connsiteX3" fmla="*/ 57150 w 1076319"/>
                  <a:gd name="connsiteY3" fmla="*/ 708993 h 715343"/>
                  <a:gd name="connsiteX4" fmla="*/ 0 w 1076319"/>
                  <a:gd name="connsiteY4" fmla="*/ 6350 h 715343"/>
                  <a:gd name="connsiteX0" fmla="*/ 0 w 1717669"/>
                  <a:gd name="connsiteY0" fmla="*/ 209550 h 715343"/>
                  <a:gd name="connsiteX1" fmla="*/ 1717669 w 1717669"/>
                  <a:gd name="connsiteY1" fmla="*/ 0 h 715343"/>
                  <a:gd name="connsiteX2" fmla="*/ 1171569 w 1717669"/>
                  <a:gd name="connsiteY2" fmla="*/ 715343 h 715343"/>
                  <a:gd name="connsiteX3" fmla="*/ 698500 w 1717669"/>
                  <a:gd name="connsiteY3" fmla="*/ 708993 h 715343"/>
                  <a:gd name="connsiteX4" fmla="*/ 0 w 1717669"/>
                  <a:gd name="connsiteY4" fmla="*/ 209550 h 715343"/>
                  <a:gd name="connsiteX0" fmla="*/ 0 w 1171569"/>
                  <a:gd name="connsiteY0" fmla="*/ 12700 h 518493"/>
                  <a:gd name="connsiteX1" fmla="*/ 371469 w 1171569"/>
                  <a:gd name="connsiteY1" fmla="*/ 0 h 518493"/>
                  <a:gd name="connsiteX2" fmla="*/ 1171569 w 1171569"/>
                  <a:gd name="connsiteY2" fmla="*/ 518493 h 518493"/>
                  <a:gd name="connsiteX3" fmla="*/ 698500 w 1171569"/>
                  <a:gd name="connsiteY3" fmla="*/ 512143 h 518493"/>
                  <a:gd name="connsiteX4" fmla="*/ 0 w 1171569"/>
                  <a:gd name="connsiteY4" fmla="*/ 12700 h 51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569" h="518493">
                    <a:moveTo>
                      <a:pt x="0" y="12700"/>
                    </a:moveTo>
                    <a:lnTo>
                      <a:pt x="371469" y="0"/>
                    </a:lnTo>
                    <a:lnTo>
                      <a:pt x="1171569" y="518493"/>
                    </a:lnTo>
                    <a:lnTo>
                      <a:pt x="698500" y="512143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356" name="直線コネクタ 355"/>
              <p:cNvCxnSpPr/>
              <p:nvPr/>
            </p:nvCxnSpPr>
            <p:spPr>
              <a:xfrm flipH="1">
                <a:off x="4015978" y="5587515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7" name="直線コネクタ 356"/>
              <p:cNvCxnSpPr/>
              <p:nvPr/>
            </p:nvCxnSpPr>
            <p:spPr>
              <a:xfrm flipH="1">
                <a:off x="4186518" y="5671787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8" name="直線コネクタ 357"/>
              <p:cNvCxnSpPr/>
              <p:nvPr/>
            </p:nvCxnSpPr>
            <p:spPr>
              <a:xfrm flipH="1">
                <a:off x="3933797" y="5706259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67" name="グループ化 366"/>
          <p:cNvGrpSpPr/>
          <p:nvPr/>
        </p:nvGrpSpPr>
        <p:grpSpPr>
          <a:xfrm>
            <a:off x="1002997" y="3401300"/>
            <a:ext cx="2516037" cy="2789858"/>
            <a:chOff x="1348398" y="4128358"/>
            <a:chExt cx="1755554" cy="1946612"/>
          </a:xfrm>
        </p:grpSpPr>
        <p:grpSp>
          <p:nvGrpSpPr>
            <p:cNvPr id="368" name="Google Shape;3831;p53"/>
            <p:cNvGrpSpPr/>
            <p:nvPr/>
          </p:nvGrpSpPr>
          <p:grpSpPr>
            <a:xfrm>
              <a:off x="1348398" y="4128358"/>
              <a:ext cx="1577511" cy="1946612"/>
              <a:chOff x="1960844" y="4621762"/>
              <a:chExt cx="890343" cy="1098664"/>
            </a:xfrm>
          </p:grpSpPr>
          <p:sp>
            <p:nvSpPr>
              <p:cNvPr id="389" name="Google Shape;3832;p53"/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0" name="Google Shape;3833;p53"/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1" name="Google Shape;3834;p53"/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2" name="Google Shape;3835;p53"/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3" name="Google Shape;3836;p53"/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4" name="Google Shape;3837;p53"/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395" name="Google Shape;3838;p53"/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96" name="Google Shape;3839;p53"/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97" name="Google Shape;3840;p53"/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98" name="Google Shape;3841;p53"/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99" name="Google Shape;3842;p53"/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00" name="Google Shape;3843;p53"/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401" name="Google Shape;3844;p53"/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2" name="Google Shape;3845;p53"/>
              <p:cNvSpPr/>
              <p:nvPr/>
            </p:nvSpPr>
            <p:spPr>
              <a:xfrm rot="2744228">
                <a:off x="2143630" y="5108090"/>
                <a:ext cx="143787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3" name="Google Shape;3846;p53"/>
              <p:cNvSpPr/>
              <p:nvPr/>
            </p:nvSpPr>
            <p:spPr>
              <a:xfrm rot="8560335">
                <a:off x="2074308" y="5234399"/>
                <a:ext cx="106467" cy="156102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1" name="グループ化 370"/>
            <p:cNvGrpSpPr/>
            <p:nvPr/>
          </p:nvGrpSpPr>
          <p:grpSpPr>
            <a:xfrm rot="738331">
              <a:off x="2743798" y="4893909"/>
              <a:ext cx="360154" cy="591140"/>
              <a:chOff x="1084588" y="3796819"/>
              <a:chExt cx="472456" cy="775468"/>
            </a:xfrm>
          </p:grpSpPr>
          <p:sp>
            <p:nvSpPr>
              <p:cNvPr id="372" name="Google Shape;1342;p26"/>
              <p:cNvSpPr/>
              <p:nvPr/>
            </p:nvSpPr>
            <p:spPr>
              <a:xfrm rot="312929" flipH="1">
                <a:off x="1084588" y="3865295"/>
                <a:ext cx="431728" cy="70699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976F57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3" name="Google Shape;1342;p26"/>
              <p:cNvSpPr/>
              <p:nvPr/>
            </p:nvSpPr>
            <p:spPr>
              <a:xfrm rot="587230" flipH="1">
                <a:off x="1124661" y="3808331"/>
                <a:ext cx="432383" cy="307765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4" name="Google Shape;1343;p26"/>
              <p:cNvSpPr/>
              <p:nvPr/>
            </p:nvSpPr>
            <p:spPr>
              <a:xfrm rot="587230" flipH="1">
                <a:off x="1343941" y="3796819"/>
                <a:ext cx="34235" cy="74263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5" name="フリーフォーム 374"/>
              <p:cNvSpPr/>
              <p:nvPr/>
            </p:nvSpPr>
            <p:spPr>
              <a:xfrm rot="8468404" flipH="1">
                <a:off x="1442603" y="3862621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6" name="フリーフォーム 375"/>
              <p:cNvSpPr/>
              <p:nvPr/>
            </p:nvSpPr>
            <p:spPr>
              <a:xfrm rot="8468404" flipH="1">
                <a:off x="1441307" y="3976378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377" name="グループ化 376"/>
              <p:cNvGrpSpPr/>
              <p:nvPr/>
            </p:nvGrpSpPr>
            <p:grpSpPr>
              <a:xfrm rot="1164924">
                <a:off x="1364300" y="3895164"/>
                <a:ext cx="44308" cy="188094"/>
                <a:chOff x="1357734" y="3985057"/>
                <a:chExt cx="44308" cy="188094"/>
              </a:xfrm>
            </p:grpSpPr>
            <p:sp>
              <p:nvSpPr>
                <p:cNvPr id="387" name="フリーフォーム 386"/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88" name="フリーフォーム 387"/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78" name="グループ化 377"/>
              <p:cNvGrpSpPr/>
              <p:nvPr/>
            </p:nvGrpSpPr>
            <p:grpSpPr>
              <a:xfrm rot="1810112">
                <a:off x="1220403" y="3857861"/>
                <a:ext cx="128400" cy="229996"/>
                <a:chOff x="1206951" y="3951265"/>
                <a:chExt cx="128400" cy="229996"/>
              </a:xfrm>
            </p:grpSpPr>
            <p:grpSp>
              <p:nvGrpSpPr>
                <p:cNvPr id="381" name="グループ化 380"/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385" name="フリーフォーム 384"/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6" name="フリーフォーム 385"/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382" name="グループ化 381"/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383" name="フリーフォーム 382"/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4" name="フリーフォーム 383"/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379" name="フリーフォーム 378"/>
              <p:cNvSpPr/>
              <p:nvPr/>
            </p:nvSpPr>
            <p:spPr>
              <a:xfrm rot="11933291" flipH="1">
                <a:off x="1141323" y="3937324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0" name="フリーフォーム 379"/>
              <p:cNvSpPr/>
              <p:nvPr/>
            </p:nvSpPr>
            <p:spPr>
              <a:xfrm rot="14248921" flipH="1">
                <a:off x="1222445" y="3816717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C74918CB-8750-0F11-F7DD-805094854247}"/>
              </a:ext>
            </a:extLst>
          </p:cNvPr>
          <p:cNvGrpSpPr/>
          <p:nvPr/>
        </p:nvGrpSpPr>
        <p:grpSpPr>
          <a:xfrm>
            <a:off x="3924808" y="3387420"/>
            <a:ext cx="2124172" cy="1362301"/>
            <a:chOff x="3321990" y="4667685"/>
            <a:chExt cx="1225135" cy="1055396"/>
          </a:xfrm>
        </p:grpSpPr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C3C03327-A81A-AF37-3DCA-02ECEEA5D6DD}"/>
                </a:ext>
              </a:extLst>
            </p:cNvPr>
            <p:cNvGrpSpPr/>
            <p:nvPr/>
          </p:nvGrpSpPr>
          <p:grpSpPr>
            <a:xfrm>
              <a:off x="3321990" y="5064099"/>
              <a:ext cx="1158672" cy="658982"/>
              <a:chOff x="3844635" y="4665983"/>
              <a:chExt cx="2115233" cy="1203016"/>
            </a:xfrm>
          </p:grpSpPr>
          <p:sp>
            <p:nvSpPr>
              <p:cNvPr id="25" name="正方形/長方形 24">
                <a:extLst>
                  <a:ext uri="{FF2B5EF4-FFF2-40B4-BE49-F238E27FC236}">
                    <a16:creationId xmlns:a16="http://schemas.microsoft.com/office/drawing/2014/main" id="{BBBB6729-BAC6-742A-0586-2724A13EF452}"/>
                  </a:ext>
                </a:extLst>
              </p:cNvPr>
              <p:cNvSpPr/>
              <p:nvPr/>
            </p:nvSpPr>
            <p:spPr>
              <a:xfrm>
                <a:off x="3844635" y="5381628"/>
                <a:ext cx="1590669" cy="487371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" name="正方形/長方形 25">
                <a:extLst>
                  <a:ext uri="{FF2B5EF4-FFF2-40B4-BE49-F238E27FC236}">
                    <a16:creationId xmlns:a16="http://schemas.microsoft.com/office/drawing/2014/main" id="{6428CE07-E3E7-BA81-4AD7-FE23B8598F05}"/>
                  </a:ext>
                </a:extLst>
              </p:cNvPr>
              <p:cNvSpPr/>
              <p:nvPr/>
            </p:nvSpPr>
            <p:spPr>
              <a:xfrm>
                <a:off x="3852486" y="5499154"/>
                <a:ext cx="1436648" cy="26857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正方形/長方形 308">
                <a:extLst>
                  <a:ext uri="{FF2B5EF4-FFF2-40B4-BE49-F238E27FC236}">
                    <a16:creationId xmlns:a16="http://schemas.microsoft.com/office/drawing/2014/main" id="{5BA816C0-6D04-551C-A2AA-FFAFC9AA4114}"/>
                  </a:ext>
                </a:extLst>
              </p:cNvPr>
              <p:cNvSpPr/>
              <p:nvPr/>
            </p:nvSpPr>
            <p:spPr>
              <a:xfrm>
                <a:off x="3858335" y="4665983"/>
                <a:ext cx="2080432" cy="7089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1060450 w 2080432"/>
                  <a:gd name="connsiteY0" fmla="*/ 0 h 708993"/>
                  <a:gd name="connsiteX1" fmla="*/ 2080432 w 2080432"/>
                  <a:gd name="connsiteY1" fmla="*/ 2317 h 708993"/>
                  <a:gd name="connsiteX2" fmla="*/ 1590669 w 2080432"/>
                  <a:gd name="connsiteY2" fmla="*/ 708993 h 708993"/>
                  <a:gd name="connsiteX3" fmla="*/ 0 w 2080432"/>
                  <a:gd name="connsiteY3" fmla="*/ 708993 h 708993"/>
                  <a:gd name="connsiteX4" fmla="*/ 1060450 w 2080432"/>
                  <a:gd name="connsiteY4" fmla="*/ 0 h 70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432" h="708993">
                    <a:moveTo>
                      <a:pt x="1060450" y="0"/>
                    </a:moveTo>
                    <a:lnTo>
                      <a:pt x="2080432" y="2317"/>
                    </a:lnTo>
                    <a:lnTo>
                      <a:pt x="1590669" y="708993"/>
                    </a:lnTo>
                    <a:lnTo>
                      <a:pt x="0" y="708993"/>
                    </a:lnTo>
                    <a:lnTo>
                      <a:pt x="1060450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" name="正方形/長方形 308">
                <a:extLst>
                  <a:ext uri="{FF2B5EF4-FFF2-40B4-BE49-F238E27FC236}">
                    <a16:creationId xmlns:a16="http://schemas.microsoft.com/office/drawing/2014/main" id="{3A162990-83BA-D472-1A06-B2E49810927B}"/>
                  </a:ext>
                </a:extLst>
              </p:cNvPr>
              <p:cNvSpPr/>
              <p:nvPr/>
            </p:nvSpPr>
            <p:spPr>
              <a:xfrm rot="5400000">
                <a:off x="5114837" y="5023254"/>
                <a:ext cx="1171569" cy="5184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0 w 1076319"/>
                  <a:gd name="connsiteY0" fmla="*/ 6350 h 715343"/>
                  <a:gd name="connsiteX1" fmla="*/ 1076319 w 1076319"/>
                  <a:gd name="connsiteY1" fmla="*/ 0 h 715343"/>
                  <a:gd name="connsiteX2" fmla="*/ 530219 w 1076319"/>
                  <a:gd name="connsiteY2" fmla="*/ 715343 h 715343"/>
                  <a:gd name="connsiteX3" fmla="*/ 57150 w 1076319"/>
                  <a:gd name="connsiteY3" fmla="*/ 708993 h 715343"/>
                  <a:gd name="connsiteX4" fmla="*/ 0 w 1076319"/>
                  <a:gd name="connsiteY4" fmla="*/ 6350 h 715343"/>
                  <a:gd name="connsiteX0" fmla="*/ 0 w 1717669"/>
                  <a:gd name="connsiteY0" fmla="*/ 209550 h 715343"/>
                  <a:gd name="connsiteX1" fmla="*/ 1717669 w 1717669"/>
                  <a:gd name="connsiteY1" fmla="*/ 0 h 715343"/>
                  <a:gd name="connsiteX2" fmla="*/ 1171569 w 1717669"/>
                  <a:gd name="connsiteY2" fmla="*/ 715343 h 715343"/>
                  <a:gd name="connsiteX3" fmla="*/ 698500 w 1717669"/>
                  <a:gd name="connsiteY3" fmla="*/ 708993 h 715343"/>
                  <a:gd name="connsiteX4" fmla="*/ 0 w 1717669"/>
                  <a:gd name="connsiteY4" fmla="*/ 209550 h 715343"/>
                  <a:gd name="connsiteX0" fmla="*/ 0 w 1171569"/>
                  <a:gd name="connsiteY0" fmla="*/ 12700 h 518493"/>
                  <a:gd name="connsiteX1" fmla="*/ 371469 w 1171569"/>
                  <a:gd name="connsiteY1" fmla="*/ 0 h 518493"/>
                  <a:gd name="connsiteX2" fmla="*/ 1171569 w 1171569"/>
                  <a:gd name="connsiteY2" fmla="*/ 518493 h 518493"/>
                  <a:gd name="connsiteX3" fmla="*/ 698500 w 1171569"/>
                  <a:gd name="connsiteY3" fmla="*/ 512143 h 518493"/>
                  <a:gd name="connsiteX4" fmla="*/ 0 w 1171569"/>
                  <a:gd name="connsiteY4" fmla="*/ 12700 h 51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569" h="518493">
                    <a:moveTo>
                      <a:pt x="0" y="12700"/>
                    </a:moveTo>
                    <a:lnTo>
                      <a:pt x="371469" y="0"/>
                    </a:lnTo>
                    <a:lnTo>
                      <a:pt x="1171569" y="518493"/>
                    </a:lnTo>
                    <a:lnTo>
                      <a:pt x="698500" y="512143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9" name="直線コネクタ 28">
                <a:extLst>
                  <a:ext uri="{FF2B5EF4-FFF2-40B4-BE49-F238E27FC236}">
                    <a16:creationId xmlns:a16="http://schemas.microsoft.com/office/drawing/2014/main" id="{9B39A39A-E69F-2A06-2103-8D6AB2CC9865}"/>
                  </a:ext>
                </a:extLst>
              </p:cNvPr>
              <p:cNvCxnSpPr/>
              <p:nvPr/>
            </p:nvCxnSpPr>
            <p:spPr>
              <a:xfrm flipH="1">
                <a:off x="4015978" y="5587515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直線コネクタ 29">
                <a:extLst>
                  <a:ext uri="{FF2B5EF4-FFF2-40B4-BE49-F238E27FC236}">
                    <a16:creationId xmlns:a16="http://schemas.microsoft.com/office/drawing/2014/main" id="{08EB0093-B69B-D0B9-CB56-FE74E180D754}"/>
                  </a:ext>
                </a:extLst>
              </p:cNvPr>
              <p:cNvCxnSpPr/>
              <p:nvPr/>
            </p:nvCxnSpPr>
            <p:spPr>
              <a:xfrm flipH="1">
                <a:off x="4186518" y="5671787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直線コネクタ 30">
                <a:extLst>
                  <a:ext uri="{FF2B5EF4-FFF2-40B4-BE49-F238E27FC236}">
                    <a16:creationId xmlns:a16="http://schemas.microsoft.com/office/drawing/2014/main" id="{962FEDE9-5EB2-3D92-EDC6-8C34446A2F70}"/>
                  </a:ext>
                </a:extLst>
              </p:cNvPr>
              <p:cNvCxnSpPr/>
              <p:nvPr/>
            </p:nvCxnSpPr>
            <p:spPr>
              <a:xfrm flipH="1">
                <a:off x="3933797" y="5706259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79D955AA-C568-0F39-ACF0-63427881388B}"/>
                </a:ext>
              </a:extLst>
            </p:cNvPr>
            <p:cNvGrpSpPr/>
            <p:nvPr/>
          </p:nvGrpSpPr>
          <p:grpSpPr>
            <a:xfrm>
              <a:off x="3586082" y="4912443"/>
              <a:ext cx="961043" cy="546583"/>
              <a:chOff x="3844635" y="4665983"/>
              <a:chExt cx="2115233" cy="1203016"/>
            </a:xfrm>
          </p:grpSpPr>
          <p:sp>
            <p:nvSpPr>
              <p:cNvPr id="15" name="正方形/長方形 14">
                <a:extLst>
                  <a:ext uri="{FF2B5EF4-FFF2-40B4-BE49-F238E27FC236}">
                    <a16:creationId xmlns:a16="http://schemas.microsoft.com/office/drawing/2014/main" id="{54624193-A2D6-6FD5-FC27-2D1530E10895}"/>
                  </a:ext>
                </a:extLst>
              </p:cNvPr>
              <p:cNvSpPr/>
              <p:nvPr/>
            </p:nvSpPr>
            <p:spPr>
              <a:xfrm>
                <a:off x="3844635" y="5381628"/>
                <a:ext cx="1590669" cy="487371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" name="正方形/長方形 15">
                <a:extLst>
                  <a:ext uri="{FF2B5EF4-FFF2-40B4-BE49-F238E27FC236}">
                    <a16:creationId xmlns:a16="http://schemas.microsoft.com/office/drawing/2014/main" id="{21CADB67-5E69-69D5-D30A-9D187327E649}"/>
                  </a:ext>
                </a:extLst>
              </p:cNvPr>
              <p:cNvSpPr/>
              <p:nvPr/>
            </p:nvSpPr>
            <p:spPr>
              <a:xfrm>
                <a:off x="3852486" y="5499154"/>
                <a:ext cx="1436648" cy="26857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" name="正方形/長方形 308">
                <a:extLst>
                  <a:ext uri="{FF2B5EF4-FFF2-40B4-BE49-F238E27FC236}">
                    <a16:creationId xmlns:a16="http://schemas.microsoft.com/office/drawing/2014/main" id="{60FE3357-5182-8F6C-C875-B6E49CBDC602}"/>
                  </a:ext>
                </a:extLst>
              </p:cNvPr>
              <p:cNvSpPr/>
              <p:nvPr/>
            </p:nvSpPr>
            <p:spPr>
              <a:xfrm>
                <a:off x="3858335" y="4665983"/>
                <a:ext cx="2080432" cy="7089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1060450 w 2080432"/>
                  <a:gd name="connsiteY0" fmla="*/ 0 h 708993"/>
                  <a:gd name="connsiteX1" fmla="*/ 2080432 w 2080432"/>
                  <a:gd name="connsiteY1" fmla="*/ 2317 h 708993"/>
                  <a:gd name="connsiteX2" fmla="*/ 1590669 w 2080432"/>
                  <a:gd name="connsiteY2" fmla="*/ 708993 h 708993"/>
                  <a:gd name="connsiteX3" fmla="*/ 0 w 2080432"/>
                  <a:gd name="connsiteY3" fmla="*/ 708993 h 708993"/>
                  <a:gd name="connsiteX4" fmla="*/ 1060450 w 2080432"/>
                  <a:gd name="connsiteY4" fmla="*/ 0 h 70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432" h="708993">
                    <a:moveTo>
                      <a:pt x="1060450" y="0"/>
                    </a:moveTo>
                    <a:lnTo>
                      <a:pt x="2080432" y="2317"/>
                    </a:lnTo>
                    <a:lnTo>
                      <a:pt x="1590669" y="708993"/>
                    </a:lnTo>
                    <a:lnTo>
                      <a:pt x="0" y="708993"/>
                    </a:lnTo>
                    <a:lnTo>
                      <a:pt x="106045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" name="正方形/長方形 308">
                <a:extLst>
                  <a:ext uri="{FF2B5EF4-FFF2-40B4-BE49-F238E27FC236}">
                    <a16:creationId xmlns:a16="http://schemas.microsoft.com/office/drawing/2014/main" id="{BC97A468-AF0A-7AA4-13AC-E86950911E87}"/>
                  </a:ext>
                </a:extLst>
              </p:cNvPr>
              <p:cNvSpPr/>
              <p:nvPr/>
            </p:nvSpPr>
            <p:spPr>
              <a:xfrm rot="5400000">
                <a:off x="5114837" y="5023254"/>
                <a:ext cx="1171569" cy="5184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0 w 1076319"/>
                  <a:gd name="connsiteY0" fmla="*/ 6350 h 715343"/>
                  <a:gd name="connsiteX1" fmla="*/ 1076319 w 1076319"/>
                  <a:gd name="connsiteY1" fmla="*/ 0 h 715343"/>
                  <a:gd name="connsiteX2" fmla="*/ 530219 w 1076319"/>
                  <a:gd name="connsiteY2" fmla="*/ 715343 h 715343"/>
                  <a:gd name="connsiteX3" fmla="*/ 57150 w 1076319"/>
                  <a:gd name="connsiteY3" fmla="*/ 708993 h 715343"/>
                  <a:gd name="connsiteX4" fmla="*/ 0 w 1076319"/>
                  <a:gd name="connsiteY4" fmla="*/ 6350 h 715343"/>
                  <a:gd name="connsiteX0" fmla="*/ 0 w 1717669"/>
                  <a:gd name="connsiteY0" fmla="*/ 209550 h 715343"/>
                  <a:gd name="connsiteX1" fmla="*/ 1717669 w 1717669"/>
                  <a:gd name="connsiteY1" fmla="*/ 0 h 715343"/>
                  <a:gd name="connsiteX2" fmla="*/ 1171569 w 1717669"/>
                  <a:gd name="connsiteY2" fmla="*/ 715343 h 715343"/>
                  <a:gd name="connsiteX3" fmla="*/ 698500 w 1717669"/>
                  <a:gd name="connsiteY3" fmla="*/ 708993 h 715343"/>
                  <a:gd name="connsiteX4" fmla="*/ 0 w 1717669"/>
                  <a:gd name="connsiteY4" fmla="*/ 209550 h 715343"/>
                  <a:gd name="connsiteX0" fmla="*/ 0 w 1171569"/>
                  <a:gd name="connsiteY0" fmla="*/ 12700 h 518493"/>
                  <a:gd name="connsiteX1" fmla="*/ 371469 w 1171569"/>
                  <a:gd name="connsiteY1" fmla="*/ 0 h 518493"/>
                  <a:gd name="connsiteX2" fmla="*/ 1171569 w 1171569"/>
                  <a:gd name="connsiteY2" fmla="*/ 518493 h 518493"/>
                  <a:gd name="connsiteX3" fmla="*/ 698500 w 1171569"/>
                  <a:gd name="connsiteY3" fmla="*/ 512143 h 518493"/>
                  <a:gd name="connsiteX4" fmla="*/ 0 w 1171569"/>
                  <a:gd name="connsiteY4" fmla="*/ 12700 h 51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569" h="518493">
                    <a:moveTo>
                      <a:pt x="0" y="12700"/>
                    </a:moveTo>
                    <a:lnTo>
                      <a:pt x="371469" y="0"/>
                    </a:lnTo>
                    <a:lnTo>
                      <a:pt x="1171569" y="518493"/>
                    </a:lnTo>
                    <a:lnTo>
                      <a:pt x="698500" y="512143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1" name="直線コネクタ 20">
                <a:extLst>
                  <a:ext uri="{FF2B5EF4-FFF2-40B4-BE49-F238E27FC236}">
                    <a16:creationId xmlns:a16="http://schemas.microsoft.com/office/drawing/2014/main" id="{2CA3126A-9B13-99DF-3F13-C0628D323FF2}"/>
                  </a:ext>
                </a:extLst>
              </p:cNvPr>
              <p:cNvCxnSpPr/>
              <p:nvPr/>
            </p:nvCxnSpPr>
            <p:spPr>
              <a:xfrm flipH="1">
                <a:off x="4015978" y="5587515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直線コネクタ 22">
                <a:extLst>
                  <a:ext uri="{FF2B5EF4-FFF2-40B4-BE49-F238E27FC236}">
                    <a16:creationId xmlns:a16="http://schemas.microsoft.com/office/drawing/2014/main" id="{1A80DCAB-8314-71FE-0BBB-0EFCA5A0F685}"/>
                  </a:ext>
                </a:extLst>
              </p:cNvPr>
              <p:cNvCxnSpPr/>
              <p:nvPr/>
            </p:nvCxnSpPr>
            <p:spPr>
              <a:xfrm flipH="1">
                <a:off x="4186518" y="5671787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直線コネクタ 23">
                <a:extLst>
                  <a:ext uri="{FF2B5EF4-FFF2-40B4-BE49-F238E27FC236}">
                    <a16:creationId xmlns:a16="http://schemas.microsoft.com/office/drawing/2014/main" id="{117CA1F1-6DB1-B618-3339-8B4CFA9D276C}"/>
                  </a:ext>
                </a:extLst>
              </p:cNvPr>
              <p:cNvCxnSpPr/>
              <p:nvPr/>
            </p:nvCxnSpPr>
            <p:spPr>
              <a:xfrm flipH="1">
                <a:off x="3933797" y="5706259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グループ化 6">
              <a:extLst>
                <a:ext uri="{FF2B5EF4-FFF2-40B4-BE49-F238E27FC236}">
                  <a16:creationId xmlns:a16="http://schemas.microsoft.com/office/drawing/2014/main" id="{33C63619-5D99-CC91-8E6B-1B7D67CF05A1}"/>
                </a:ext>
              </a:extLst>
            </p:cNvPr>
            <p:cNvGrpSpPr/>
            <p:nvPr/>
          </p:nvGrpSpPr>
          <p:grpSpPr>
            <a:xfrm>
              <a:off x="3461563" y="4667685"/>
              <a:ext cx="937249" cy="533050"/>
              <a:chOff x="3844635" y="4665983"/>
              <a:chExt cx="2115233" cy="1203016"/>
            </a:xfrm>
          </p:grpSpPr>
          <p:sp>
            <p:nvSpPr>
              <p:cNvPr id="8" name="正方形/長方形 7">
                <a:extLst>
                  <a:ext uri="{FF2B5EF4-FFF2-40B4-BE49-F238E27FC236}">
                    <a16:creationId xmlns:a16="http://schemas.microsoft.com/office/drawing/2014/main" id="{55F54200-09D3-4DBD-2958-18BBA1F0DB16}"/>
                  </a:ext>
                </a:extLst>
              </p:cNvPr>
              <p:cNvSpPr/>
              <p:nvPr/>
            </p:nvSpPr>
            <p:spPr>
              <a:xfrm>
                <a:off x="3844635" y="5381628"/>
                <a:ext cx="1590669" cy="487371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" name="正方形/長方形 8">
                <a:extLst>
                  <a:ext uri="{FF2B5EF4-FFF2-40B4-BE49-F238E27FC236}">
                    <a16:creationId xmlns:a16="http://schemas.microsoft.com/office/drawing/2014/main" id="{945E1DB2-53AB-05F9-D371-8D46FD6569DB}"/>
                  </a:ext>
                </a:extLst>
              </p:cNvPr>
              <p:cNvSpPr/>
              <p:nvPr/>
            </p:nvSpPr>
            <p:spPr>
              <a:xfrm>
                <a:off x="3852486" y="5499154"/>
                <a:ext cx="1436648" cy="26857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正方形/長方形 308">
                <a:extLst>
                  <a:ext uri="{FF2B5EF4-FFF2-40B4-BE49-F238E27FC236}">
                    <a16:creationId xmlns:a16="http://schemas.microsoft.com/office/drawing/2014/main" id="{02166F5E-64B8-A8E9-4840-B8061EF83378}"/>
                  </a:ext>
                </a:extLst>
              </p:cNvPr>
              <p:cNvSpPr/>
              <p:nvPr/>
            </p:nvSpPr>
            <p:spPr>
              <a:xfrm>
                <a:off x="3858335" y="4665983"/>
                <a:ext cx="2080432" cy="7089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1060450 w 2080432"/>
                  <a:gd name="connsiteY0" fmla="*/ 0 h 708993"/>
                  <a:gd name="connsiteX1" fmla="*/ 2080432 w 2080432"/>
                  <a:gd name="connsiteY1" fmla="*/ 2317 h 708993"/>
                  <a:gd name="connsiteX2" fmla="*/ 1590669 w 2080432"/>
                  <a:gd name="connsiteY2" fmla="*/ 708993 h 708993"/>
                  <a:gd name="connsiteX3" fmla="*/ 0 w 2080432"/>
                  <a:gd name="connsiteY3" fmla="*/ 708993 h 708993"/>
                  <a:gd name="connsiteX4" fmla="*/ 1060450 w 2080432"/>
                  <a:gd name="connsiteY4" fmla="*/ 0 h 70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432" h="708993">
                    <a:moveTo>
                      <a:pt x="1060450" y="0"/>
                    </a:moveTo>
                    <a:lnTo>
                      <a:pt x="2080432" y="2317"/>
                    </a:lnTo>
                    <a:lnTo>
                      <a:pt x="1590669" y="708993"/>
                    </a:lnTo>
                    <a:lnTo>
                      <a:pt x="0" y="708993"/>
                    </a:lnTo>
                    <a:lnTo>
                      <a:pt x="1060450" y="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" name="正方形/長方形 308">
                <a:extLst>
                  <a:ext uri="{FF2B5EF4-FFF2-40B4-BE49-F238E27FC236}">
                    <a16:creationId xmlns:a16="http://schemas.microsoft.com/office/drawing/2014/main" id="{616216B9-7DA1-FC3F-BDB7-686A28A1A1F3}"/>
                  </a:ext>
                </a:extLst>
              </p:cNvPr>
              <p:cNvSpPr/>
              <p:nvPr/>
            </p:nvSpPr>
            <p:spPr>
              <a:xfrm rot="5400000">
                <a:off x="5114837" y="5023254"/>
                <a:ext cx="1171569" cy="5184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0 w 1076319"/>
                  <a:gd name="connsiteY0" fmla="*/ 6350 h 715343"/>
                  <a:gd name="connsiteX1" fmla="*/ 1076319 w 1076319"/>
                  <a:gd name="connsiteY1" fmla="*/ 0 h 715343"/>
                  <a:gd name="connsiteX2" fmla="*/ 530219 w 1076319"/>
                  <a:gd name="connsiteY2" fmla="*/ 715343 h 715343"/>
                  <a:gd name="connsiteX3" fmla="*/ 57150 w 1076319"/>
                  <a:gd name="connsiteY3" fmla="*/ 708993 h 715343"/>
                  <a:gd name="connsiteX4" fmla="*/ 0 w 1076319"/>
                  <a:gd name="connsiteY4" fmla="*/ 6350 h 715343"/>
                  <a:gd name="connsiteX0" fmla="*/ 0 w 1717669"/>
                  <a:gd name="connsiteY0" fmla="*/ 209550 h 715343"/>
                  <a:gd name="connsiteX1" fmla="*/ 1717669 w 1717669"/>
                  <a:gd name="connsiteY1" fmla="*/ 0 h 715343"/>
                  <a:gd name="connsiteX2" fmla="*/ 1171569 w 1717669"/>
                  <a:gd name="connsiteY2" fmla="*/ 715343 h 715343"/>
                  <a:gd name="connsiteX3" fmla="*/ 698500 w 1717669"/>
                  <a:gd name="connsiteY3" fmla="*/ 708993 h 715343"/>
                  <a:gd name="connsiteX4" fmla="*/ 0 w 1717669"/>
                  <a:gd name="connsiteY4" fmla="*/ 209550 h 715343"/>
                  <a:gd name="connsiteX0" fmla="*/ 0 w 1171569"/>
                  <a:gd name="connsiteY0" fmla="*/ 12700 h 518493"/>
                  <a:gd name="connsiteX1" fmla="*/ 371469 w 1171569"/>
                  <a:gd name="connsiteY1" fmla="*/ 0 h 518493"/>
                  <a:gd name="connsiteX2" fmla="*/ 1171569 w 1171569"/>
                  <a:gd name="connsiteY2" fmla="*/ 518493 h 518493"/>
                  <a:gd name="connsiteX3" fmla="*/ 698500 w 1171569"/>
                  <a:gd name="connsiteY3" fmla="*/ 512143 h 518493"/>
                  <a:gd name="connsiteX4" fmla="*/ 0 w 1171569"/>
                  <a:gd name="connsiteY4" fmla="*/ 12700 h 51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569" h="518493">
                    <a:moveTo>
                      <a:pt x="0" y="12700"/>
                    </a:moveTo>
                    <a:lnTo>
                      <a:pt x="371469" y="0"/>
                    </a:lnTo>
                    <a:lnTo>
                      <a:pt x="1171569" y="518493"/>
                    </a:lnTo>
                    <a:lnTo>
                      <a:pt x="698500" y="512143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12" name="直線コネクタ 11">
                <a:extLst>
                  <a:ext uri="{FF2B5EF4-FFF2-40B4-BE49-F238E27FC236}">
                    <a16:creationId xmlns:a16="http://schemas.microsoft.com/office/drawing/2014/main" id="{837FBC68-313B-CEF8-BE6B-F032FE25D364}"/>
                  </a:ext>
                </a:extLst>
              </p:cNvPr>
              <p:cNvCxnSpPr/>
              <p:nvPr/>
            </p:nvCxnSpPr>
            <p:spPr>
              <a:xfrm flipH="1">
                <a:off x="4015978" y="5587515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" name="直線コネクタ 12">
                <a:extLst>
                  <a:ext uri="{FF2B5EF4-FFF2-40B4-BE49-F238E27FC236}">
                    <a16:creationId xmlns:a16="http://schemas.microsoft.com/office/drawing/2014/main" id="{AD4E6EE7-3470-142A-B59B-1799B7347A63}"/>
                  </a:ext>
                </a:extLst>
              </p:cNvPr>
              <p:cNvCxnSpPr/>
              <p:nvPr/>
            </p:nvCxnSpPr>
            <p:spPr>
              <a:xfrm flipH="1">
                <a:off x="4186518" y="5671787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" name="直線コネクタ 13">
                <a:extLst>
                  <a:ext uri="{FF2B5EF4-FFF2-40B4-BE49-F238E27FC236}">
                    <a16:creationId xmlns:a16="http://schemas.microsoft.com/office/drawing/2014/main" id="{8F2C5C94-07CD-FF23-BEE4-438EE7B08674}"/>
                  </a:ext>
                </a:extLst>
              </p:cNvPr>
              <p:cNvCxnSpPr/>
              <p:nvPr/>
            </p:nvCxnSpPr>
            <p:spPr>
              <a:xfrm flipH="1">
                <a:off x="3933797" y="5706259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49" name="グループ化 248">
            <a:extLst>
              <a:ext uri="{FF2B5EF4-FFF2-40B4-BE49-F238E27FC236}">
                <a16:creationId xmlns:a16="http://schemas.microsoft.com/office/drawing/2014/main" id="{0EA689C8-7B51-2927-892C-73142008D1E4}"/>
              </a:ext>
            </a:extLst>
          </p:cNvPr>
          <p:cNvGrpSpPr/>
          <p:nvPr/>
        </p:nvGrpSpPr>
        <p:grpSpPr>
          <a:xfrm flipH="1">
            <a:off x="7451562" y="4540064"/>
            <a:ext cx="2124172" cy="1362301"/>
            <a:chOff x="3321990" y="4667685"/>
            <a:chExt cx="1225135" cy="1055396"/>
          </a:xfrm>
        </p:grpSpPr>
        <p:grpSp>
          <p:nvGrpSpPr>
            <p:cNvPr id="250" name="グループ化 249">
              <a:extLst>
                <a:ext uri="{FF2B5EF4-FFF2-40B4-BE49-F238E27FC236}">
                  <a16:creationId xmlns:a16="http://schemas.microsoft.com/office/drawing/2014/main" id="{7578B775-C053-68B4-7BED-2CA67C9BF23E}"/>
                </a:ext>
              </a:extLst>
            </p:cNvPr>
            <p:cNvGrpSpPr/>
            <p:nvPr/>
          </p:nvGrpSpPr>
          <p:grpSpPr>
            <a:xfrm>
              <a:off x="3321990" y="5064099"/>
              <a:ext cx="1158672" cy="658982"/>
              <a:chOff x="3844635" y="4665983"/>
              <a:chExt cx="2115233" cy="1203016"/>
            </a:xfrm>
          </p:grpSpPr>
          <p:sp>
            <p:nvSpPr>
              <p:cNvPr id="268" name="正方形/長方形 267">
                <a:extLst>
                  <a:ext uri="{FF2B5EF4-FFF2-40B4-BE49-F238E27FC236}">
                    <a16:creationId xmlns:a16="http://schemas.microsoft.com/office/drawing/2014/main" id="{D2453F7C-89D0-1707-F21A-76DAEB980E35}"/>
                  </a:ext>
                </a:extLst>
              </p:cNvPr>
              <p:cNvSpPr/>
              <p:nvPr/>
            </p:nvSpPr>
            <p:spPr>
              <a:xfrm>
                <a:off x="3844635" y="5381628"/>
                <a:ext cx="1590669" cy="487371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" name="正方形/長方形 268">
                <a:extLst>
                  <a:ext uri="{FF2B5EF4-FFF2-40B4-BE49-F238E27FC236}">
                    <a16:creationId xmlns:a16="http://schemas.microsoft.com/office/drawing/2014/main" id="{0E11468A-8C39-4412-1876-9F42D93A7046}"/>
                  </a:ext>
                </a:extLst>
              </p:cNvPr>
              <p:cNvSpPr/>
              <p:nvPr/>
            </p:nvSpPr>
            <p:spPr>
              <a:xfrm>
                <a:off x="3852486" y="5499154"/>
                <a:ext cx="1436648" cy="26857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" name="正方形/長方形 308">
                <a:extLst>
                  <a:ext uri="{FF2B5EF4-FFF2-40B4-BE49-F238E27FC236}">
                    <a16:creationId xmlns:a16="http://schemas.microsoft.com/office/drawing/2014/main" id="{70270546-D345-44FF-A5CD-E5F5156C2168}"/>
                  </a:ext>
                </a:extLst>
              </p:cNvPr>
              <p:cNvSpPr/>
              <p:nvPr/>
            </p:nvSpPr>
            <p:spPr>
              <a:xfrm>
                <a:off x="3858335" y="4665983"/>
                <a:ext cx="2080432" cy="7089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1060450 w 2080432"/>
                  <a:gd name="connsiteY0" fmla="*/ 0 h 708993"/>
                  <a:gd name="connsiteX1" fmla="*/ 2080432 w 2080432"/>
                  <a:gd name="connsiteY1" fmla="*/ 2317 h 708993"/>
                  <a:gd name="connsiteX2" fmla="*/ 1590669 w 2080432"/>
                  <a:gd name="connsiteY2" fmla="*/ 708993 h 708993"/>
                  <a:gd name="connsiteX3" fmla="*/ 0 w 2080432"/>
                  <a:gd name="connsiteY3" fmla="*/ 708993 h 708993"/>
                  <a:gd name="connsiteX4" fmla="*/ 1060450 w 2080432"/>
                  <a:gd name="connsiteY4" fmla="*/ 0 h 70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432" h="708993">
                    <a:moveTo>
                      <a:pt x="1060450" y="0"/>
                    </a:moveTo>
                    <a:lnTo>
                      <a:pt x="2080432" y="2317"/>
                    </a:lnTo>
                    <a:lnTo>
                      <a:pt x="1590669" y="708993"/>
                    </a:lnTo>
                    <a:lnTo>
                      <a:pt x="0" y="708993"/>
                    </a:lnTo>
                    <a:lnTo>
                      <a:pt x="1060450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正方形/長方形 308">
                <a:extLst>
                  <a:ext uri="{FF2B5EF4-FFF2-40B4-BE49-F238E27FC236}">
                    <a16:creationId xmlns:a16="http://schemas.microsoft.com/office/drawing/2014/main" id="{1D26A60A-E6A9-A773-7075-DE7A97E4CB71}"/>
                  </a:ext>
                </a:extLst>
              </p:cNvPr>
              <p:cNvSpPr/>
              <p:nvPr/>
            </p:nvSpPr>
            <p:spPr>
              <a:xfrm rot="5400000">
                <a:off x="5114837" y="5023254"/>
                <a:ext cx="1171569" cy="5184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0 w 1076319"/>
                  <a:gd name="connsiteY0" fmla="*/ 6350 h 715343"/>
                  <a:gd name="connsiteX1" fmla="*/ 1076319 w 1076319"/>
                  <a:gd name="connsiteY1" fmla="*/ 0 h 715343"/>
                  <a:gd name="connsiteX2" fmla="*/ 530219 w 1076319"/>
                  <a:gd name="connsiteY2" fmla="*/ 715343 h 715343"/>
                  <a:gd name="connsiteX3" fmla="*/ 57150 w 1076319"/>
                  <a:gd name="connsiteY3" fmla="*/ 708993 h 715343"/>
                  <a:gd name="connsiteX4" fmla="*/ 0 w 1076319"/>
                  <a:gd name="connsiteY4" fmla="*/ 6350 h 715343"/>
                  <a:gd name="connsiteX0" fmla="*/ 0 w 1717669"/>
                  <a:gd name="connsiteY0" fmla="*/ 209550 h 715343"/>
                  <a:gd name="connsiteX1" fmla="*/ 1717669 w 1717669"/>
                  <a:gd name="connsiteY1" fmla="*/ 0 h 715343"/>
                  <a:gd name="connsiteX2" fmla="*/ 1171569 w 1717669"/>
                  <a:gd name="connsiteY2" fmla="*/ 715343 h 715343"/>
                  <a:gd name="connsiteX3" fmla="*/ 698500 w 1717669"/>
                  <a:gd name="connsiteY3" fmla="*/ 708993 h 715343"/>
                  <a:gd name="connsiteX4" fmla="*/ 0 w 1717669"/>
                  <a:gd name="connsiteY4" fmla="*/ 209550 h 715343"/>
                  <a:gd name="connsiteX0" fmla="*/ 0 w 1171569"/>
                  <a:gd name="connsiteY0" fmla="*/ 12700 h 518493"/>
                  <a:gd name="connsiteX1" fmla="*/ 371469 w 1171569"/>
                  <a:gd name="connsiteY1" fmla="*/ 0 h 518493"/>
                  <a:gd name="connsiteX2" fmla="*/ 1171569 w 1171569"/>
                  <a:gd name="connsiteY2" fmla="*/ 518493 h 518493"/>
                  <a:gd name="connsiteX3" fmla="*/ 698500 w 1171569"/>
                  <a:gd name="connsiteY3" fmla="*/ 512143 h 518493"/>
                  <a:gd name="connsiteX4" fmla="*/ 0 w 1171569"/>
                  <a:gd name="connsiteY4" fmla="*/ 12700 h 51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569" h="518493">
                    <a:moveTo>
                      <a:pt x="0" y="12700"/>
                    </a:moveTo>
                    <a:lnTo>
                      <a:pt x="371469" y="0"/>
                    </a:lnTo>
                    <a:lnTo>
                      <a:pt x="1171569" y="518493"/>
                    </a:lnTo>
                    <a:lnTo>
                      <a:pt x="698500" y="512143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72" name="直線コネクタ 271">
                <a:extLst>
                  <a:ext uri="{FF2B5EF4-FFF2-40B4-BE49-F238E27FC236}">
                    <a16:creationId xmlns:a16="http://schemas.microsoft.com/office/drawing/2014/main" id="{D4035B2B-B87C-51A2-6746-C7D9E49BB869}"/>
                  </a:ext>
                </a:extLst>
              </p:cNvPr>
              <p:cNvCxnSpPr/>
              <p:nvPr/>
            </p:nvCxnSpPr>
            <p:spPr>
              <a:xfrm flipH="1">
                <a:off x="4015978" y="5587515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7" name="直線コネクタ 276">
                <a:extLst>
                  <a:ext uri="{FF2B5EF4-FFF2-40B4-BE49-F238E27FC236}">
                    <a16:creationId xmlns:a16="http://schemas.microsoft.com/office/drawing/2014/main" id="{76A8FEB8-5DD8-9FB1-3755-3CE4017D5D3D}"/>
                  </a:ext>
                </a:extLst>
              </p:cNvPr>
              <p:cNvCxnSpPr/>
              <p:nvPr/>
            </p:nvCxnSpPr>
            <p:spPr>
              <a:xfrm flipH="1">
                <a:off x="4186518" y="5671787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8" name="直線コネクタ 277">
                <a:extLst>
                  <a:ext uri="{FF2B5EF4-FFF2-40B4-BE49-F238E27FC236}">
                    <a16:creationId xmlns:a16="http://schemas.microsoft.com/office/drawing/2014/main" id="{ADF3D4AB-2827-AF7C-308A-6C7D8B048589}"/>
                  </a:ext>
                </a:extLst>
              </p:cNvPr>
              <p:cNvCxnSpPr/>
              <p:nvPr/>
            </p:nvCxnSpPr>
            <p:spPr>
              <a:xfrm flipH="1">
                <a:off x="3933797" y="5706259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1" name="グループ化 250">
              <a:extLst>
                <a:ext uri="{FF2B5EF4-FFF2-40B4-BE49-F238E27FC236}">
                  <a16:creationId xmlns:a16="http://schemas.microsoft.com/office/drawing/2014/main" id="{6544AE09-7CBB-6858-C835-57D70BB1A625}"/>
                </a:ext>
              </a:extLst>
            </p:cNvPr>
            <p:cNvGrpSpPr/>
            <p:nvPr/>
          </p:nvGrpSpPr>
          <p:grpSpPr>
            <a:xfrm>
              <a:off x="3586082" y="4912443"/>
              <a:ext cx="961043" cy="546583"/>
              <a:chOff x="3844635" y="4665983"/>
              <a:chExt cx="2115233" cy="1203016"/>
            </a:xfrm>
          </p:grpSpPr>
          <p:sp>
            <p:nvSpPr>
              <p:cNvPr id="261" name="正方形/長方形 260">
                <a:extLst>
                  <a:ext uri="{FF2B5EF4-FFF2-40B4-BE49-F238E27FC236}">
                    <a16:creationId xmlns:a16="http://schemas.microsoft.com/office/drawing/2014/main" id="{0B46CC67-34C0-709D-FC1B-F3B61A66012D}"/>
                  </a:ext>
                </a:extLst>
              </p:cNvPr>
              <p:cNvSpPr/>
              <p:nvPr/>
            </p:nvSpPr>
            <p:spPr>
              <a:xfrm>
                <a:off x="3844635" y="5381628"/>
                <a:ext cx="1590669" cy="487371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" name="正方形/長方形 261">
                <a:extLst>
                  <a:ext uri="{FF2B5EF4-FFF2-40B4-BE49-F238E27FC236}">
                    <a16:creationId xmlns:a16="http://schemas.microsoft.com/office/drawing/2014/main" id="{C647282E-FD72-9744-2A4C-9D7029DDD4E9}"/>
                  </a:ext>
                </a:extLst>
              </p:cNvPr>
              <p:cNvSpPr/>
              <p:nvPr/>
            </p:nvSpPr>
            <p:spPr>
              <a:xfrm>
                <a:off x="3852486" y="5499154"/>
                <a:ext cx="1436648" cy="26857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" name="正方形/長方形 308">
                <a:extLst>
                  <a:ext uri="{FF2B5EF4-FFF2-40B4-BE49-F238E27FC236}">
                    <a16:creationId xmlns:a16="http://schemas.microsoft.com/office/drawing/2014/main" id="{8494A374-3AB0-8B6E-B921-2AA3AF024B1F}"/>
                  </a:ext>
                </a:extLst>
              </p:cNvPr>
              <p:cNvSpPr/>
              <p:nvPr/>
            </p:nvSpPr>
            <p:spPr>
              <a:xfrm>
                <a:off x="3858335" y="4665983"/>
                <a:ext cx="2080432" cy="7089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1060450 w 2080432"/>
                  <a:gd name="connsiteY0" fmla="*/ 0 h 708993"/>
                  <a:gd name="connsiteX1" fmla="*/ 2080432 w 2080432"/>
                  <a:gd name="connsiteY1" fmla="*/ 2317 h 708993"/>
                  <a:gd name="connsiteX2" fmla="*/ 1590669 w 2080432"/>
                  <a:gd name="connsiteY2" fmla="*/ 708993 h 708993"/>
                  <a:gd name="connsiteX3" fmla="*/ 0 w 2080432"/>
                  <a:gd name="connsiteY3" fmla="*/ 708993 h 708993"/>
                  <a:gd name="connsiteX4" fmla="*/ 1060450 w 2080432"/>
                  <a:gd name="connsiteY4" fmla="*/ 0 h 70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432" h="708993">
                    <a:moveTo>
                      <a:pt x="1060450" y="0"/>
                    </a:moveTo>
                    <a:lnTo>
                      <a:pt x="2080432" y="2317"/>
                    </a:lnTo>
                    <a:lnTo>
                      <a:pt x="1590669" y="708993"/>
                    </a:lnTo>
                    <a:lnTo>
                      <a:pt x="0" y="708993"/>
                    </a:lnTo>
                    <a:lnTo>
                      <a:pt x="106045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" name="正方形/長方形 308">
                <a:extLst>
                  <a:ext uri="{FF2B5EF4-FFF2-40B4-BE49-F238E27FC236}">
                    <a16:creationId xmlns:a16="http://schemas.microsoft.com/office/drawing/2014/main" id="{0257153A-F849-5793-215A-AB86F6231DAB}"/>
                  </a:ext>
                </a:extLst>
              </p:cNvPr>
              <p:cNvSpPr/>
              <p:nvPr/>
            </p:nvSpPr>
            <p:spPr>
              <a:xfrm rot="5400000">
                <a:off x="5114837" y="5023254"/>
                <a:ext cx="1171569" cy="5184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0 w 1076319"/>
                  <a:gd name="connsiteY0" fmla="*/ 6350 h 715343"/>
                  <a:gd name="connsiteX1" fmla="*/ 1076319 w 1076319"/>
                  <a:gd name="connsiteY1" fmla="*/ 0 h 715343"/>
                  <a:gd name="connsiteX2" fmla="*/ 530219 w 1076319"/>
                  <a:gd name="connsiteY2" fmla="*/ 715343 h 715343"/>
                  <a:gd name="connsiteX3" fmla="*/ 57150 w 1076319"/>
                  <a:gd name="connsiteY3" fmla="*/ 708993 h 715343"/>
                  <a:gd name="connsiteX4" fmla="*/ 0 w 1076319"/>
                  <a:gd name="connsiteY4" fmla="*/ 6350 h 715343"/>
                  <a:gd name="connsiteX0" fmla="*/ 0 w 1717669"/>
                  <a:gd name="connsiteY0" fmla="*/ 209550 h 715343"/>
                  <a:gd name="connsiteX1" fmla="*/ 1717669 w 1717669"/>
                  <a:gd name="connsiteY1" fmla="*/ 0 h 715343"/>
                  <a:gd name="connsiteX2" fmla="*/ 1171569 w 1717669"/>
                  <a:gd name="connsiteY2" fmla="*/ 715343 h 715343"/>
                  <a:gd name="connsiteX3" fmla="*/ 698500 w 1717669"/>
                  <a:gd name="connsiteY3" fmla="*/ 708993 h 715343"/>
                  <a:gd name="connsiteX4" fmla="*/ 0 w 1717669"/>
                  <a:gd name="connsiteY4" fmla="*/ 209550 h 715343"/>
                  <a:gd name="connsiteX0" fmla="*/ 0 w 1171569"/>
                  <a:gd name="connsiteY0" fmla="*/ 12700 h 518493"/>
                  <a:gd name="connsiteX1" fmla="*/ 371469 w 1171569"/>
                  <a:gd name="connsiteY1" fmla="*/ 0 h 518493"/>
                  <a:gd name="connsiteX2" fmla="*/ 1171569 w 1171569"/>
                  <a:gd name="connsiteY2" fmla="*/ 518493 h 518493"/>
                  <a:gd name="connsiteX3" fmla="*/ 698500 w 1171569"/>
                  <a:gd name="connsiteY3" fmla="*/ 512143 h 518493"/>
                  <a:gd name="connsiteX4" fmla="*/ 0 w 1171569"/>
                  <a:gd name="connsiteY4" fmla="*/ 12700 h 51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569" h="518493">
                    <a:moveTo>
                      <a:pt x="0" y="12700"/>
                    </a:moveTo>
                    <a:lnTo>
                      <a:pt x="371469" y="0"/>
                    </a:lnTo>
                    <a:lnTo>
                      <a:pt x="1171569" y="518493"/>
                    </a:lnTo>
                    <a:lnTo>
                      <a:pt x="698500" y="512143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65" name="直線コネクタ 264">
                <a:extLst>
                  <a:ext uri="{FF2B5EF4-FFF2-40B4-BE49-F238E27FC236}">
                    <a16:creationId xmlns:a16="http://schemas.microsoft.com/office/drawing/2014/main" id="{849C0C2E-CB6E-21C8-4E0F-A86CA13B1150}"/>
                  </a:ext>
                </a:extLst>
              </p:cNvPr>
              <p:cNvCxnSpPr/>
              <p:nvPr/>
            </p:nvCxnSpPr>
            <p:spPr>
              <a:xfrm flipH="1">
                <a:off x="4015978" y="5587515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" name="直線コネクタ 265">
                <a:extLst>
                  <a:ext uri="{FF2B5EF4-FFF2-40B4-BE49-F238E27FC236}">
                    <a16:creationId xmlns:a16="http://schemas.microsoft.com/office/drawing/2014/main" id="{6A713A74-CBB4-3AFA-408F-0353805EB84D}"/>
                  </a:ext>
                </a:extLst>
              </p:cNvPr>
              <p:cNvCxnSpPr/>
              <p:nvPr/>
            </p:nvCxnSpPr>
            <p:spPr>
              <a:xfrm flipH="1">
                <a:off x="4186518" y="5671787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" name="直線コネクタ 266">
                <a:extLst>
                  <a:ext uri="{FF2B5EF4-FFF2-40B4-BE49-F238E27FC236}">
                    <a16:creationId xmlns:a16="http://schemas.microsoft.com/office/drawing/2014/main" id="{2C5ECE3F-A0D5-0F97-E5EF-E59C5103540D}"/>
                  </a:ext>
                </a:extLst>
              </p:cNvPr>
              <p:cNvCxnSpPr/>
              <p:nvPr/>
            </p:nvCxnSpPr>
            <p:spPr>
              <a:xfrm flipH="1">
                <a:off x="3933797" y="5706259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2" name="グループ化 251">
              <a:extLst>
                <a:ext uri="{FF2B5EF4-FFF2-40B4-BE49-F238E27FC236}">
                  <a16:creationId xmlns:a16="http://schemas.microsoft.com/office/drawing/2014/main" id="{F4CDB799-A145-D96D-B916-30C8BA96D60F}"/>
                </a:ext>
              </a:extLst>
            </p:cNvPr>
            <p:cNvGrpSpPr/>
            <p:nvPr/>
          </p:nvGrpSpPr>
          <p:grpSpPr>
            <a:xfrm>
              <a:off x="3461563" y="4667685"/>
              <a:ext cx="937249" cy="533050"/>
              <a:chOff x="3844635" y="4665983"/>
              <a:chExt cx="2115233" cy="1203016"/>
            </a:xfrm>
          </p:grpSpPr>
          <p:sp>
            <p:nvSpPr>
              <p:cNvPr id="254" name="正方形/長方形 253">
                <a:extLst>
                  <a:ext uri="{FF2B5EF4-FFF2-40B4-BE49-F238E27FC236}">
                    <a16:creationId xmlns:a16="http://schemas.microsoft.com/office/drawing/2014/main" id="{102B31F2-4870-A2C3-FA75-AC7C613DCF13}"/>
                  </a:ext>
                </a:extLst>
              </p:cNvPr>
              <p:cNvSpPr/>
              <p:nvPr/>
            </p:nvSpPr>
            <p:spPr>
              <a:xfrm>
                <a:off x="3844635" y="5381628"/>
                <a:ext cx="1590669" cy="487371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" name="正方形/長方形 254">
                <a:extLst>
                  <a:ext uri="{FF2B5EF4-FFF2-40B4-BE49-F238E27FC236}">
                    <a16:creationId xmlns:a16="http://schemas.microsoft.com/office/drawing/2014/main" id="{1C4E1B23-AE3B-EF31-7A9D-302C598DF992}"/>
                  </a:ext>
                </a:extLst>
              </p:cNvPr>
              <p:cNvSpPr/>
              <p:nvPr/>
            </p:nvSpPr>
            <p:spPr>
              <a:xfrm>
                <a:off x="3852486" y="5499154"/>
                <a:ext cx="1436648" cy="26857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" name="正方形/長方形 308">
                <a:extLst>
                  <a:ext uri="{FF2B5EF4-FFF2-40B4-BE49-F238E27FC236}">
                    <a16:creationId xmlns:a16="http://schemas.microsoft.com/office/drawing/2014/main" id="{77B9E4AE-6C4C-61C1-4AA6-FD174CE646C4}"/>
                  </a:ext>
                </a:extLst>
              </p:cNvPr>
              <p:cNvSpPr/>
              <p:nvPr/>
            </p:nvSpPr>
            <p:spPr>
              <a:xfrm>
                <a:off x="3858335" y="4665983"/>
                <a:ext cx="2080432" cy="7089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1060450 w 2080432"/>
                  <a:gd name="connsiteY0" fmla="*/ 0 h 708993"/>
                  <a:gd name="connsiteX1" fmla="*/ 2080432 w 2080432"/>
                  <a:gd name="connsiteY1" fmla="*/ 2317 h 708993"/>
                  <a:gd name="connsiteX2" fmla="*/ 1590669 w 2080432"/>
                  <a:gd name="connsiteY2" fmla="*/ 708993 h 708993"/>
                  <a:gd name="connsiteX3" fmla="*/ 0 w 2080432"/>
                  <a:gd name="connsiteY3" fmla="*/ 708993 h 708993"/>
                  <a:gd name="connsiteX4" fmla="*/ 1060450 w 2080432"/>
                  <a:gd name="connsiteY4" fmla="*/ 0 h 70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432" h="708993">
                    <a:moveTo>
                      <a:pt x="1060450" y="0"/>
                    </a:moveTo>
                    <a:lnTo>
                      <a:pt x="2080432" y="2317"/>
                    </a:lnTo>
                    <a:lnTo>
                      <a:pt x="1590669" y="708993"/>
                    </a:lnTo>
                    <a:lnTo>
                      <a:pt x="0" y="708993"/>
                    </a:lnTo>
                    <a:lnTo>
                      <a:pt x="1060450" y="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" name="正方形/長方形 308">
                <a:extLst>
                  <a:ext uri="{FF2B5EF4-FFF2-40B4-BE49-F238E27FC236}">
                    <a16:creationId xmlns:a16="http://schemas.microsoft.com/office/drawing/2014/main" id="{CDB8B980-FE94-443A-B426-C81A621E3263}"/>
                  </a:ext>
                </a:extLst>
              </p:cNvPr>
              <p:cNvSpPr/>
              <p:nvPr/>
            </p:nvSpPr>
            <p:spPr>
              <a:xfrm rot="5400000">
                <a:off x="5114837" y="5023254"/>
                <a:ext cx="1171569" cy="5184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0 w 1076319"/>
                  <a:gd name="connsiteY0" fmla="*/ 6350 h 715343"/>
                  <a:gd name="connsiteX1" fmla="*/ 1076319 w 1076319"/>
                  <a:gd name="connsiteY1" fmla="*/ 0 h 715343"/>
                  <a:gd name="connsiteX2" fmla="*/ 530219 w 1076319"/>
                  <a:gd name="connsiteY2" fmla="*/ 715343 h 715343"/>
                  <a:gd name="connsiteX3" fmla="*/ 57150 w 1076319"/>
                  <a:gd name="connsiteY3" fmla="*/ 708993 h 715343"/>
                  <a:gd name="connsiteX4" fmla="*/ 0 w 1076319"/>
                  <a:gd name="connsiteY4" fmla="*/ 6350 h 715343"/>
                  <a:gd name="connsiteX0" fmla="*/ 0 w 1717669"/>
                  <a:gd name="connsiteY0" fmla="*/ 209550 h 715343"/>
                  <a:gd name="connsiteX1" fmla="*/ 1717669 w 1717669"/>
                  <a:gd name="connsiteY1" fmla="*/ 0 h 715343"/>
                  <a:gd name="connsiteX2" fmla="*/ 1171569 w 1717669"/>
                  <a:gd name="connsiteY2" fmla="*/ 715343 h 715343"/>
                  <a:gd name="connsiteX3" fmla="*/ 698500 w 1717669"/>
                  <a:gd name="connsiteY3" fmla="*/ 708993 h 715343"/>
                  <a:gd name="connsiteX4" fmla="*/ 0 w 1717669"/>
                  <a:gd name="connsiteY4" fmla="*/ 209550 h 715343"/>
                  <a:gd name="connsiteX0" fmla="*/ 0 w 1171569"/>
                  <a:gd name="connsiteY0" fmla="*/ 12700 h 518493"/>
                  <a:gd name="connsiteX1" fmla="*/ 371469 w 1171569"/>
                  <a:gd name="connsiteY1" fmla="*/ 0 h 518493"/>
                  <a:gd name="connsiteX2" fmla="*/ 1171569 w 1171569"/>
                  <a:gd name="connsiteY2" fmla="*/ 518493 h 518493"/>
                  <a:gd name="connsiteX3" fmla="*/ 698500 w 1171569"/>
                  <a:gd name="connsiteY3" fmla="*/ 512143 h 518493"/>
                  <a:gd name="connsiteX4" fmla="*/ 0 w 1171569"/>
                  <a:gd name="connsiteY4" fmla="*/ 12700 h 51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569" h="518493">
                    <a:moveTo>
                      <a:pt x="0" y="12700"/>
                    </a:moveTo>
                    <a:lnTo>
                      <a:pt x="371469" y="0"/>
                    </a:lnTo>
                    <a:lnTo>
                      <a:pt x="1171569" y="518493"/>
                    </a:lnTo>
                    <a:lnTo>
                      <a:pt x="698500" y="512143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58" name="直線コネクタ 257">
                <a:extLst>
                  <a:ext uri="{FF2B5EF4-FFF2-40B4-BE49-F238E27FC236}">
                    <a16:creationId xmlns:a16="http://schemas.microsoft.com/office/drawing/2014/main" id="{085667E8-8040-C69A-77B4-9F607F45B339}"/>
                  </a:ext>
                </a:extLst>
              </p:cNvPr>
              <p:cNvCxnSpPr/>
              <p:nvPr/>
            </p:nvCxnSpPr>
            <p:spPr>
              <a:xfrm flipH="1">
                <a:off x="4015978" y="5587515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9" name="直線コネクタ 258">
                <a:extLst>
                  <a:ext uri="{FF2B5EF4-FFF2-40B4-BE49-F238E27FC236}">
                    <a16:creationId xmlns:a16="http://schemas.microsoft.com/office/drawing/2014/main" id="{8D35C7AE-C8E6-EF42-B3B0-01F7D51A6F26}"/>
                  </a:ext>
                </a:extLst>
              </p:cNvPr>
              <p:cNvCxnSpPr/>
              <p:nvPr/>
            </p:nvCxnSpPr>
            <p:spPr>
              <a:xfrm flipH="1">
                <a:off x="4186518" y="5671787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0" name="直線コネクタ 259">
                <a:extLst>
                  <a:ext uri="{FF2B5EF4-FFF2-40B4-BE49-F238E27FC236}">
                    <a16:creationId xmlns:a16="http://schemas.microsoft.com/office/drawing/2014/main" id="{D76C1F3F-5B67-F6FD-63E5-78266DB0B417}"/>
                  </a:ext>
                </a:extLst>
              </p:cNvPr>
              <p:cNvCxnSpPr/>
              <p:nvPr/>
            </p:nvCxnSpPr>
            <p:spPr>
              <a:xfrm flipH="1">
                <a:off x="3933797" y="5706259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55" name="Google Shape;2746;p43">
            <a:extLst>
              <a:ext uri="{FF2B5EF4-FFF2-40B4-BE49-F238E27FC236}">
                <a16:creationId xmlns:a16="http://schemas.microsoft.com/office/drawing/2014/main" id="{54F6891D-3014-7A49-76BC-B9452E22C3CF}"/>
              </a:ext>
            </a:extLst>
          </p:cNvPr>
          <p:cNvSpPr/>
          <p:nvPr/>
        </p:nvSpPr>
        <p:spPr>
          <a:xfrm>
            <a:off x="7671317" y="2671913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" name="テキスト ボックス 151">
            <a:extLst>
              <a:ext uri="{FF2B5EF4-FFF2-40B4-BE49-F238E27FC236}">
                <a16:creationId xmlns:a16="http://schemas.microsoft.com/office/drawing/2014/main" id="{A5B4752C-2DD3-4AE8-A7FA-B6BAA0A4A207}"/>
              </a:ext>
            </a:extLst>
          </p:cNvPr>
          <p:cNvSpPr txBox="1"/>
          <p:nvPr/>
        </p:nvSpPr>
        <p:spPr>
          <a:xfrm>
            <a:off x="1426296" y="52834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ねんご</a:t>
            </a:r>
            <a:endParaRPr kumimoji="1" lang="en-US" altLang="ja-JP" sz="1200" dirty="0"/>
          </a:p>
        </p:txBody>
      </p:sp>
      <p:sp>
        <p:nvSpPr>
          <p:cNvPr id="153" name="テキスト ボックス 152">
            <a:extLst>
              <a:ext uri="{FF2B5EF4-FFF2-40B4-BE49-F238E27FC236}">
                <a16:creationId xmlns:a16="http://schemas.microsoft.com/office/drawing/2014/main" id="{4C0E32DB-5115-4344-813E-C1D879A9D5CD}"/>
              </a:ext>
            </a:extLst>
          </p:cNvPr>
          <p:cNvSpPr txBox="1"/>
          <p:nvPr/>
        </p:nvSpPr>
        <p:spPr>
          <a:xfrm>
            <a:off x="5123552" y="528342"/>
            <a:ext cx="8911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だいがく</a:t>
            </a:r>
          </a:p>
        </p:txBody>
      </p:sp>
      <p:sp>
        <p:nvSpPr>
          <p:cNvPr id="154" name="テキスト ボックス 153">
            <a:extLst>
              <a:ext uri="{FF2B5EF4-FFF2-40B4-BE49-F238E27FC236}">
                <a16:creationId xmlns:a16="http://schemas.microsoft.com/office/drawing/2014/main" id="{6EF2B6BD-F919-4798-849D-D759F26DF3B1}"/>
              </a:ext>
            </a:extLst>
          </p:cNvPr>
          <p:cNvSpPr txBox="1"/>
          <p:nvPr/>
        </p:nvSpPr>
        <p:spPr>
          <a:xfrm>
            <a:off x="6843637" y="511117"/>
            <a:ext cx="9626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しんりん</a:t>
            </a:r>
          </a:p>
        </p:txBody>
      </p:sp>
      <p:sp>
        <p:nvSpPr>
          <p:cNvPr id="155" name="テキスト ボックス 154">
            <a:extLst>
              <a:ext uri="{FF2B5EF4-FFF2-40B4-BE49-F238E27FC236}">
                <a16:creationId xmlns:a16="http://schemas.microsoft.com/office/drawing/2014/main" id="{E1725C72-1B1C-4ADC-BD68-00B482D5FE18}"/>
              </a:ext>
            </a:extLst>
          </p:cNvPr>
          <p:cNvSpPr txBox="1"/>
          <p:nvPr/>
        </p:nvSpPr>
        <p:spPr>
          <a:xfrm>
            <a:off x="8296576" y="518644"/>
            <a:ext cx="93650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がくもん</a:t>
            </a:r>
          </a:p>
        </p:txBody>
      </p:sp>
      <p:sp>
        <p:nvSpPr>
          <p:cNvPr id="156" name="テキスト ボックス 155">
            <a:extLst>
              <a:ext uri="{FF2B5EF4-FFF2-40B4-BE49-F238E27FC236}">
                <a16:creationId xmlns:a16="http://schemas.microsoft.com/office/drawing/2014/main" id="{853512B4-9FC0-4552-900B-622CA423C8D3}"/>
              </a:ext>
            </a:extLst>
          </p:cNvPr>
          <p:cNvSpPr txBox="1"/>
          <p:nvPr/>
        </p:nvSpPr>
        <p:spPr>
          <a:xfrm>
            <a:off x="848583" y="133067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まな</a:t>
            </a:r>
          </a:p>
        </p:txBody>
      </p:sp>
      <p:sp>
        <p:nvSpPr>
          <p:cNvPr id="157" name="テキスト ボックス 156">
            <a:extLst>
              <a:ext uri="{FF2B5EF4-FFF2-40B4-BE49-F238E27FC236}">
                <a16:creationId xmlns:a16="http://schemas.microsoft.com/office/drawing/2014/main" id="{39B01854-0D5A-4506-AB9E-B41E376466F5}"/>
              </a:ext>
            </a:extLst>
          </p:cNvPr>
          <p:cNvSpPr txBox="1"/>
          <p:nvPr/>
        </p:nvSpPr>
        <p:spPr>
          <a:xfrm>
            <a:off x="5508500" y="1372454"/>
            <a:ext cx="95590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きょだい</a:t>
            </a:r>
          </a:p>
        </p:txBody>
      </p:sp>
      <p:sp>
        <p:nvSpPr>
          <p:cNvPr id="158" name="テキスト ボックス 157">
            <a:extLst>
              <a:ext uri="{FF2B5EF4-FFF2-40B4-BE49-F238E27FC236}">
                <a16:creationId xmlns:a16="http://schemas.microsoft.com/office/drawing/2014/main" id="{8C9CE096-0B54-4D81-887F-956AD558EF29}"/>
              </a:ext>
            </a:extLst>
          </p:cNvPr>
          <p:cNvSpPr txBox="1"/>
          <p:nvPr/>
        </p:nvSpPr>
        <p:spPr>
          <a:xfrm>
            <a:off x="9116583" y="137527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59" name="テキスト ボックス 158">
            <a:extLst>
              <a:ext uri="{FF2B5EF4-FFF2-40B4-BE49-F238E27FC236}">
                <a16:creationId xmlns:a16="http://schemas.microsoft.com/office/drawing/2014/main" id="{ED47793F-B3CF-4FBB-9DF7-13DAF0337793}"/>
              </a:ext>
            </a:extLst>
          </p:cNvPr>
          <p:cNvSpPr txBox="1"/>
          <p:nvPr/>
        </p:nvSpPr>
        <p:spPr>
          <a:xfrm>
            <a:off x="825958" y="218531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そだ</a:t>
            </a:r>
          </a:p>
        </p:txBody>
      </p:sp>
      <p:sp>
        <p:nvSpPr>
          <p:cNvPr id="160" name="テキスト ボックス 159">
            <a:extLst>
              <a:ext uri="{FF2B5EF4-FFF2-40B4-BE49-F238E27FC236}">
                <a16:creationId xmlns:a16="http://schemas.microsoft.com/office/drawing/2014/main" id="{FF63EAFD-E967-430C-A298-509FAB771A89}"/>
              </a:ext>
            </a:extLst>
          </p:cNvPr>
          <p:cNvSpPr txBox="1"/>
          <p:nvPr/>
        </p:nvSpPr>
        <p:spPr>
          <a:xfrm>
            <a:off x="1799318" y="219507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かた</a:t>
            </a:r>
          </a:p>
        </p:txBody>
      </p:sp>
      <p:sp>
        <p:nvSpPr>
          <p:cNvPr id="161" name="テキスト ボックス 160">
            <a:extLst>
              <a:ext uri="{FF2B5EF4-FFF2-40B4-BE49-F238E27FC236}">
                <a16:creationId xmlns:a16="http://schemas.microsoft.com/office/drawing/2014/main" id="{0D00FC19-ABEE-4039-B477-76B7DD8A356D}"/>
              </a:ext>
            </a:extLst>
          </p:cNvPr>
          <p:cNvSpPr txBox="1"/>
          <p:nvPr/>
        </p:nvSpPr>
        <p:spPr>
          <a:xfrm>
            <a:off x="3210117" y="2168654"/>
            <a:ext cx="10867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けんきゅう</a:t>
            </a:r>
          </a:p>
        </p:txBody>
      </p:sp>
      <p:sp>
        <p:nvSpPr>
          <p:cNvPr id="163" name="角丸四角形 96">
            <a:extLst>
              <a:ext uri="{FF2B5EF4-FFF2-40B4-BE49-F238E27FC236}">
                <a16:creationId xmlns:a16="http://schemas.microsoft.com/office/drawing/2014/main" id="{9F233826-8799-4DDB-B936-24D7B286FA09}"/>
              </a:ext>
            </a:extLst>
          </p:cNvPr>
          <p:cNvSpPr/>
          <p:nvPr/>
        </p:nvSpPr>
        <p:spPr>
          <a:xfrm>
            <a:off x="9627042" y="580662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C51F0CD2-CADC-400C-8755-4331BD5FE03D}"/>
              </a:ext>
            </a:extLst>
          </p:cNvPr>
          <p:cNvSpPr txBox="1"/>
          <p:nvPr/>
        </p:nvSpPr>
        <p:spPr>
          <a:xfrm>
            <a:off x="9608779" y="5805663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66" name="角丸四角形 355">
            <a:hlinkClick r:id="rId4" action="ppaction://hlinksldjump"/>
            <a:extLst>
              <a:ext uri="{FF2B5EF4-FFF2-40B4-BE49-F238E27FC236}">
                <a16:creationId xmlns:a16="http://schemas.microsoft.com/office/drawing/2014/main" id="{ECBCD1A5-3D2E-D3A1-0E7E-770CF89A8CD0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7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C2808976-EAAC-D19A-3BF8-B1EAC93FCD5C}"/>
              </a:ext>
            </a:extLst>
          </p:cNvPr>
          <p:cNvSpPr txBox="1"/>
          <p:nvPr/>
        </p:nvSpPr>
        <p:spPr>
          <a:xfrm>
            <a:off x="10667744" y="260139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68" name="グループ化 167">
            <a:extLst>
              <a:ext uri="{FF2B5EF4-FFF2-40B4-BE49-F238E27FC236}">
                <a16:creationId xmlns:a16="http://schemas.microsoft.com/office/drawing/2014/main" id="{1CAB401D-B78B-FFA3-FE34-A265586EB686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169" name="直線コネクタ 168">
              <a:extLst>
                <a:ext uri="{FF2B5EF4-FFF2-40B4-BE49-F238E27FC236}">
                  <a16:creationId xmlns:a16="http://schemas.microsoft.com/office/drawing/2014/main" id="{58A29CF4-931E-285D-E75B-271763F883B4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直線コネクタ 169">
              <a:extLst>
                <a:ext uri="{FF2B5EF4-FFF2-40B4-BE49-F238E27FC236}">
                  <a16:creationId xmlns:a16="http://schemas.microsoft.com/office/drawing/2014/main" id="{AA0AA22D-AD7C-9DC2-1B36-34C85AE4B74C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直線コネクタ 170">
              <a:extLst>
                <a:ext uri="{FF2B5EF4-FFF2-40B4-BE49-F238E27FC236}">
                  <a16:creationId xmlns:a16="http://schemas.microsoft.com/office/drawing/2014/main" id="{845D67A2-91A9-BE41-F2B8-5F209CB3A9C0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直線コネクタ 171">
              <a:extLst>
                <a:ext uri="{FF2B5EF4-FFF2-40B4-BE49-F238E27FC236}">
                  <a16:creationId xmlns:a16="http://schemas.microsoft.com/office/drawing/2014/main" id="{6B6B30DE-C805-7D13-8817-37FFB298D370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5729422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レア度：０１４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3614544" y="5668742"/>
            <a:ext cx="5113602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全ルートで唯一の博士になれたよ。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今知らなくてもいい。これから知ればいい。</a:t>
            </a:r>
            <a:endParaRPr lang="en-US" altLang="ja-JP" sz="2000" dirty="0">
              <a:solidFill>
                <a:schemeClr val="dk1"/>
              </a:solidFill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701739" y="776709"/>
            <a:ext cx="7719263" cy="32931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✓ </a:t>
            </a:r>
            <a:r>
              <a:rPr lang="ja-JP" altLang="en-US" sz="3200" dirty="0">
                <a:solidFill>
                  <a:schemeClr val="bg1"/>
                </a:solidFill>
              </a:rPr>
              <a:t>木の種類によって、どんぐりの形が</a:t>
            </a:r>
            <a:endParaRPr lang="en-US" altLang="ja-JP" sz="3200" dirty="0">
              <a:solidFill>
                <a:schemeClr val="bg1"/>
              </a:solidFill>
            </a:endParaRPr>
          </a:p>
          <a:p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　ちがう。</a:t>
            </a:r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r>
              <a:rPr lang="ja-JP" altLang="en-US" sz="3200" dirty="0">
                <a:solidFill>
                  <a:schemeClr val="bg1"/>
                </a:solidFill>
              </a:rPr>
              <a:t>✓ 森林の学問がある。みんなが大きく</a:t>
            </a:r>
            <a:endParaRPr lang="en-US" altLang="ja-JP" sz="3200" dirty="0">
              <a:solidFill>
                <a:schemeClr val="bg1"/>
              </a:solidFill>
            </a:endParaRPr>
          </a:p>
          <a:p>
            <a:r>
              <a:rPr lang="ja-JP" altLang="en-US" sz="3200" dirty="0">
                <a:solidFill>
                  <a:schemeClr val="bg1"/>
                </a:solidFill>
              </a:rPr>
              <a:t>　なったら、学んでもいいかもしれない。</a:t>
            </a:r>
            <a:endParaRPr lang="en-US" altLang="ja-JP" sz="3200" dirty="0">
              <a:solidFill>
                <a:schemeClr val="bg1"/>
              </a:solidFill>
            </a:endParaRPr>
          </a:p>
          <a:p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　</a:t>
            </a:r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正方形/長方形 57"/>
          <p:cNvSpPr/>
          <p:nvPr/>
        </p:nvSpPr>
        <p:spPr>
          <a:xfrm>
            <a:off x="6373611" y="5252750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正方形/長方形 58"/>
          <p:cNvSpPr/>
          <p:nvPr/>
        </p:nvSpPr>
        <p:spPr>
          <a:xfrm>
            <a:off x="6652092" y="5252750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正方形/長方形 59"/>
          <p:cNvSpPr/>
          <p:nvPr/>
        </p:nvSpPr>
        <p:spPr>
          <a:xfrm>
            <a:off x="6930573" y="5252750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正方形/長方形 60"/>
          <p:cNvSpPr/>
          <p:nvPr/>
        </p:nvSpPr>
        <p:spPr>
          <a:xfrm>
            <a:off x="7209054" y="5252750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正方形/長方形 61"/>
          <p:cNvSpPr/>
          <p:nvPr/>
        </p:nvSpPr>
        <p:spPr>
          <a:xfrm>
            <a:off x="7487537" y="5252750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67" name="Google Shape;2451;p40"/>
          <p:cNvGrpSpPr/>
          <p:nvPr/>
        </p:nvGrpSpPr>
        <p:grpSpPr>
          <a:xfrm rot="1595020" flipH="1">
            <a:off x="4924035" y="5218230"/>
            <a:ext cx="152637" cy="172162"/>
            <a:chOff x="3805164" y="3252287"/>
            <a:chExt cx="1192516" cy="1345064"/>
          </a:xfrm>
        </p:grpSpPr>
        <p:sp>
          <p:nvSpPr>
            <p:cNvPr id="68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2451;p40"/>
          <p:cNvGrpSpPr/>
          <p:nvPr/>
        </p:nvGrpSpPr>
        <p:grpSpPr>
          <a:xfrm rot="1595020" flipH="1">
            <a:off x="5204655" y="5218230"/>
            <a:ext cx="152637" cy="172162"/>
            <a:chOff x="3805164" y="3252287"/>
            <a:chExt cx="1192516" cy="1345064"/>
          </a:xfrm>
        </p:grpSpPr>
        <p:sp>
          <p:nvSpPr>
            <p:cNvPr id="72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" name="Google Shape;2451;p40"/>
          <p:cNvGrpSpPr/>
          <p:nvPr/>
        </p:nvGrpSpPr>
        <p:grpSpPr>
          <a:xfrm rot="1595020" flipH="1">
            <a:off x="5485275" y="5218230"/>
            <a:ext cx="152637" cy="172162"/>
            <a:chOff x="3805164" y="3252287"/>
            <a:chExt cx="1192516" cy="1345064"/>
          </a:xfrm>
        </p:grpSpPr>
        <p:sp>
          <p:nvSpPr>
            <p:cNvPr id="76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0" name="Google Shape;2451;p40"/>
          <p:cNvGrpSpPr/>
          <p:nvPr/>
        </p:nvGrpSpPr>
        <p:grpSpPr>
          <a:xfrm rot="1595020" flipH="1">
            <a:off x="5765895" y="5218230"/>
            <a:ext cx="152637" cy="172162"/>
            <a:chOff x="3805164" y="3252287"/>
            <a:chExt cx="1192516" cy="1345064"/>
          </a:xfrm>
        </p:grpSpPr>
        <p:sp>
          <p:nvSpPr>
            <p:cNvPr id="81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07" name="Google Shape;2724;p43">
            <a:extLst>
              <a:ext uri="{FF2B5EF4-FFF2-40B4-BE49-F238E27FC236}">
                <a16:creationId xmlns:a16="http://schemas.microsoft.com/office/drawing/2014/main" id="{7657EDE2-639D-21F3-45E3-9AFCFAEDD4B9}"/>
              </a:ext>
            </a:extLst>
          </p:cNvPr>
          <p:cNvSpPr txBox="1"/>
          <p:nvPr/>
        </p:nvSpPr>
        <p:spPr>
          <a:xfrm>
            <a:off x="597444" y="5569629"/>
            <a:ext cx="2136817" cy="707846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どんぐり専門家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ザイ</a:t>
            </a: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博士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9E2C225-E161-44AD-B8B6-6F2B37662D65}"/>
              </a:ext>
            </a:extLst>
          </p:cNvPr>
          <p:cNvGrpSpPr>
            <a:grpSpLocks noChangeAspect="1"/>
          </p:cNvGrpSpPr>
          <p:nvPr/>
        </p:nvGrpSpPr>
        <p:grpSpPr>
          <a:xfrm>
            <a:off x="602946" y="3073880"/>
            <a:ext cx="2121273" cy="2406080"/>
            <a:chOff x="1348398" y="4128358"/>
            <a:chExt cx="1716192" cy="1946612"/>
          </a:xfrm>
        </p:grpSpPr>
        <p:grpSp>
          <p:nvGrpSpPr>
            <p:cNvPr id="3" name="Google Shape;3831;p53">
              <a:extLst>
                <a:ext uri="{FF2B5EF4-FFF2-40B4-BE49-F238E27FC236}">
                  <a16:creationId xmlns:a16="http://schemas.microsoft.com/office/drawing/2014/main" id="{9BB6B1D5-F612-24A3-84CC-28FCDAD60372}"/>
                </a:ext>
              </a:extLst>
            </p:cNvPr>
            <p:cNvGrpSpPr/>
            <p:nvPr/>
          </p:nvGrpSpPr>
          <p:grpSpPr>
            <a:xfrm>
              <a:off x="1348398" y="4128358"/>
              <a:ext cx="1577511" cy="1946612"/>
              <a:chOff x="1960844" y="4621762"/>
              <a:chExt cx="890343" cy="1098664"/>
            </a:xfrm>
          </p:grpSpPr>
          <p:sp>
            <p:nvSpPr>
              <p:cNvPr id="35" name="Google Shape;3832;p53">
                <a:extLst>
                  <a:ext uri="{FF2B5EF4-FFF2-40B4-BE49-F238E27FC236}">
                    <a16:creationId xmlns:a16="http://schemas.microsoft.com/office/drawing/2014/main" id="{CDAF99BE-27A0-1F64-07D0-95A960BDBBD4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3833;p53">
                <a:extLst>
                  <a:ext uri="{FF2B5EF4-FFF2-40B4-BE49-F238E27FC236}">
                    <a16:creationId xmlns:a16="http://schemas.microsoft.com/office/drawing/2014/main" id="{0723C93F-DB77-5660-1F3C-E6F4987ABBA3}"/>
                  </a:ext>
                </a:extLst>
              </p:cNvPr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3834;p53">
                <a:extLst>
                  <a:ext uri="{FF2B5EF4-FFF2-40B4-BE49-F238E27FC236}">
                    <a16:creationId xmlns:a16="http://schemas.microsoft.com/office/drawing/2014/main" id="{1DA47D2C-5955-4790-97EB-9375DFBF375D}"/>
                  </a:ext>
                </a:extLst>
              </p:cNvPr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35;p53">
                <a:extLst>
                  <a:ext uri="{FF2B5EF4-FFF2-40B4-BE49-F238E27FC236}">
                    <a16:creationId xmlns:a16="http://schemas.microsoft.com/office/drawing/2014/main" id="{A1F69038-DF4E-667F-BEBE-6412FD291A67}"/>
                  </a:ext>
                </a:extLst>
              </p:cNvPr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3836;p53">
                <a:extLst>
                  <a:ext uri="{FF2B5EF4-FFF2-40B4-BE49-F238E27FC236}">
                    <a16:creationId xmlns:a16="http://schemas.microsoft.com/office/drawing/2014/main" id="{BF9F1FA5-DC69-553A-0C14-77873B070789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3837;p53">
                <a:extLst>
                  <a:ext uri="{FF2B5EF4-FFF2-40B4-BE49-F238E27FC236}">
                    <a16:creationId xmlns:a16="http://schemas.microsoft.com/office/drawing/2014/main" id="{281EA9F5-9A27-8619-79E2-0C9BCD7EF5B3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42" name="Google Shape;3838;p53">
                <a:extLst>
                  <a:ext uri="{FF2B5EF4-FFF2-40B4-BE49-F238E27FC236}">
                    <a16:creationId xmlns:a16="http://schemas.microsoft.com/office/drawing/2014/main" id="{B6C6DACF-28D6-84BD-4239-A09EF81D6B0C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3" name="Google Shape;3839;p53">
                <a:extLst>
                  <a:ext uri="{FF2B5EF4-FFF2-40B4-BE49-F238E27FC236}">
                    <a16:creationId xmlns:a16="http://schemas.microsoft.com/office/drawing/2014/main" id="{091CA389-E173-F477-C3B5-9BB501BEBFFF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7" name="Google Shape;3840;p53">
                <a:extLst>
                  <a:ext uri="{FF2B5EF4-FFF2-40B4-BE49-F238E27FC236}">
                    <a16:creationId xmlns:a16="http://schemas.microsoft.com/office/drawing/2014/main" id="{1B1EDF89-52FB-FDAF-B7A8-5B624805107E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0" name="Google Shape;3841;p53">
                <a:extLst>
                  <a:ext uri="{FF2B5EF4-FFF2-40B4-BE49-F238E27FC236}">
                    <a16:creationId xmlns:a16="http://schemas.microsoft.com/office/drawing/2014/main" id="{8EA5ACC7-3832-F3E7-BE7E-1652BBC3DAF3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2" name="Google Shape;3842;p53">
                <a:extLst>
                  <a:ext uri="{FF2B5EF4-FFF2-40B4-BE49-F238E27FC236}">
                    <a16:creationId xmlns:a16="http://schemas.microsoft.com/office/drawing/2014/main" id="{95B7CBED-D237-F41D-9826-419015A7EA14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3" name="Google Shape;3843;p53">
                <a:extLst>
                  <a:ext uri="{FF2B5EF4-FFF2-40B4-BE49-F238E27FC236}">
                    <a16:creationId xmlns:a16="http://schemas.microsoft.com/office/drawing/2014/main" id="{D95BFC3E-F16E-080F-F9DC-8BEAE04DC46E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54" name="Google Shape;3844;p53">
                <a:extLst>
                  <a:ext uri="{FF2B5EF4-FFF2-40B4-BE49-F238E27FC236}">
                    <a16:creationId xmlns:a16="http://schemas.microsoft.com/office/drawing/2014/main" id="{F6DAE3D4-3F9F-F9E0-E620-46E5BE3B065F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3845;p53">
                <a:extLst>
                  <a:ext uri="{FF2B5EF4-FFF2-40B4-BE49-F238E27FC236}">
                    <a16:creationId xmlns:a16="http://schemas.microsoft.com/office/drawing/2014/main" id="{EDF3BEBE-5193-0826-AA1A-7757E879561F}"/>
                  </a:ext>
                </a:extLst>
              </p:cNvPr>
              <p:cNvSpPr/>
              <p:nvPr/>
            </p:nvSpPr>
            <p:spPr>
              <a:xfrm rot="2744228">
                <a:off x="2143630" y="5108090"/>
                <a:ext cx="143787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3846;p53">
                <a:extLst>
                  <a:ext uri="{FF2B5EF4-FFF2-40B4-BE49-F238E27FC236}">
                    <a16:creationId xmlns:a16="http://schemas.microsoft.com/office/drawing/2014/main" id="{1823DCE9-DF96-F86B-B342-9B98924A6A7F}"/>
                  </a:ext>
                </a:extLst>
              </p:cNvPr>
              <p:cNvSpPr/>
              <p:nvPr/>
            </p:nvSpPr>
            <p:spPr>
              <a:xfrm rot="8560335">
                <a:off x="2074308" y="5234399"/>
                <a:ext cx="106467" cy="156102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57" name="Google Shape;3847;p53">
                <a:extLst>
                  <a:ext uri="{FF2B5EF4-FFF2-40B4-BE49-F238E27FC236}">
                    <a16:creationId xmlns:a16="http://schemas.microsoft.com/office/drawing/2014/main" id="{E6BC7D47-A616-B385-47F6-A3667742FA9F}"/>
                  </a:ext>
                </a:extLst>
              </p:cNvPr>
              <p:cNvCxnSpPr/>
              <p:nvPr/>
            </p:nvCxnSpPr>
            <p:spPr>
              <a:xfrm flipH="1" flipV="1">
                <a:off x="1960844" y="4979012"/>
                <a:ext cx="340894" cy="9204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3" name="Google Shape;3848;p53">
                <a:extLst>
                  <a:ext uri="{FF2B5EF4-FFF2-40B4-BE49-F238E27FC236}">
                    <a16:creationId xmlns:a16="http://schemas.microsoft.com/office/drawing/2014/main" id="{F6DE0051-ACD2-9EEF-E39D-F56D739F9426}"/>
                  </a:ext>
                </a:extLst>
              </p:cNvPr>
              <p:cNvCxnSpPr/>
              <p:nvPr/>
            </p:nvCxnSpPr>
            <p:spPr>
              <a:xfrm flipH="1">
                <a:off x="2569919" y="5045833"/>
                <a:ext cx="47518" cy="865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</p:grpSp>
        <p:sp>
          <p:nvSpPr>
            <p:cNvPr id="7" name="Google Shape;3849;p53">
              <a:extLst>
                <a:ext uri="{FF2B5EF4-FFF2-40B4-BE49-F238E27FC236}">
                  <a16:creationId xmlns:a16="http://schemas.microsoft.com/office/drawing/2014/main" id="{C5BACFB2-9F5E-F403-4705-54C0F3D33AE3}"/>
                </a:ext>
              </a:extLst>
            </p:cNvPr>
            <p:cNvSpPr/>
            <p:nvPr/>
          </p:nvSpPr>
          <p:spPr>
            <a:xfrm rot="20929419">
              <a:off x="2510234" y="4666579"/>
              <a:ext cx="396328" cy="396328"/>
            </a:xfrm>
            <a:prstGeom prst="ellipse">
              <a:avLst/>
            </a:pr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3850;p53">
              <a:extLst>
                <a:ext uri="{FF2B5EF4-FFF2-40B4-BE49-F238E27FC236}">
                  <a16:creationId xmlns:a16="http://schemas.microsoft.com/office/drawing/2014/main" id="{7865FA04-7B67-EC78-216A-44B099FD3D3B}"/>
                </a:ext>
              </a:extLst>
            </p:cNvPr>
            <p:cNvSpPr/>
            <p:nvPr/>
          </p:nvSpPr>
          <p:spPr>
            <a:xfrm rot="20929419">
              <a:off x="1952771" y="4710699"/>
              <a:ext cx="475979" cy="475979"/>
            </a:xfrm>
            <a:prstGeom prst="ellipse">
              <a:avLst/>
            </a:pr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" name="グループ化 10">
              <a:extLst>
                <a:ext uri="{FF2B5EF4-FFF2-40B4-BE49-F238E27FC236}">
                  <a16:creationId xmlns:a16="http://schemas.microsoft.com/office/drawing/2014/main" id="{7F989415-A4AC-27F2-F1EA-503B694464A4}"/>
                </a:ext>
              </a:extLst>
            </p:cNvPr>
            <p:cNvGrpSpPr/>
            <p:nvPr/>
          </p:nvGrpSpPr>
          <p:grpSpPr>
            <a:xfrm rot="738331">
              <a:off x="2881375" y="4947356"/>
              <a:ext cx="183215" cy="175326"/>
              <a:chOff x="1220403" y="3857861"/>
              <a:chExt cx="240345" cy="229996"/>
            </a:xfrm>
          </p:grpSpPr>
          <p:sp>
            <p:nvSpPr>
              <p:cNvPr id="21" name="フリーフォーム 374">
                <a:extLst>
                  <a:ext uri="{FF2B5EF4-FFF2-40B4-BE49-F238E27FC236}">
                    <a16:creationId xmlns:a16="http://schemas.microsoft.com/office/drawing/2014/main" id="{8A0BA4AF-1CF7-D9C3-46F0-DFFD84F8B939}"/>
                  </a:ext>
                </a:extLst>
              </p:cNvPr>
              <p:cNvSpPr/>
              <p:nvPr/>
            </p:nvSpPr>
            <p:spPr>
              <a:xfrm rot="8468404" flipH="1">
                <a:off x="1442603" y="3862621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" name="フリーフォーム 375">
                <a:extLst>
                  <a:ext uri="{FF2B5EF4-FFF2-40B4-BE49-F238E27FC236}">
                    <a16:creationId xmlns:a16="http://schemas.microsoft.com/office/drawing/2014/main" id="{2EB0D7B0-73CD-76D4-75C4-240714519087}"/>
                  </a:ext>
                </a:extLst>
              </p:cNvPr>
              <p:cNvSpPr/>
              <p:nvPr/>
            </p:nvSpPr>
            <p:spPr>
              <a:xfrm rot="8468404" flipH="1">
                <a:off x="1441307" y="3976378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3" name="グループ化 22">
                <a:extLst>
                  <a:ext uri="{FF2B5EF4-FFF2-40B4-BE49-F238E27FC236}">
                    <a16:creationId xmlns:a16="http://schemas.microsoft.com/office/drawing/2014/main" id="{E96D3AE4-174C-AE00-BFF2-C43764C212B8}"/>
                  </a:ext>
                </a:extLst>
              </p:cNvPr>
              <p:cNvGrpSpPr/>
              <p:nvPr/>
            </p:nvGrpSpPr>
            <p:grpSpPr>
              <a:xfrm rot="1164924">
                <a:off x="1364300" y="3895164"/>
                <a:ext cx="44308" cy="188094"/>
                <a:chOff x="1357734" y="3985057"/>
                <a:chExt cx="44308" cy="188094"/>
              </a:xfrm>
            </p:grpSpPr>
            <p:sp>
              <p:nvSpPr>
                <p:cNvPr id="33" name="フリーフォーム 386">
                  <a:extLst>
                    <a:ext uri="{FF2B5EF4-FFF2-40B4-BE49-F238E27FC236}">
                      <a16:creationId xmlns:a16="http://schemas.microsoft.com/office/drawing/2014/main" id="{80E4F702-8C7A-A853-22E8-8B66736E7EBB}"/>
                    </a:ext>
                  </a:extLst>
                </p:cNvPr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4" name="フリーフォーム 387">
                  <a:extLst>
                    <a:ext uri="{FF2B5EF4-FFF2-40B4-BE49-F238E27FC236}">
                      <a16:creationId xmlns:a16="http://schemas.microsoft.com/office/drawing/2014/main" id="{9B89BAD5-A627-F8A0-B879-0A49938490F6}"/>
                    </a:ext>
                  </a:extLst>
                </p:cNvPr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4" name="グループ化 23">
                <a:extLst>
                  <a:ext uri="{FF2B5EF4-FFF2-40B4-BE49-F238E27FC236}">
                    <a16:creationId xmlns:a16="http://schemas.microsoft.com/office/drawing/2014/main" id="{17D91F99-CDEA-E275-AAEC-D7CB6A47CDD3}"/>
                  </a:ext>
                </a:extLst>
              </p:cNvPr>
              <p:cNvGrpSpPr/>
              <p:nvPr/>
            </p:nvGrpSpPr>
            <p:grpSpPr>
              <a:xfrm rot="1810112">
                <a:off x="1220403" y="3857861"/>
                <a:ext cx="128400" cy="229996"/>
                <a:chOff x="1206951" y="3951265"/>
                <a:chExt cx="128400" cy="229996"/>
              </a:xfrm>
            </p:grpSpPr>
            <p:grpSp>
              <p:nvGrpSpPr>
                <p:cNvPr id="27" name="グループ化 26">
                  <a:extLst>
                    <a:ext uri="{FF2B5EF4-FFF2-40B4-BE49-F238E27FC236}">
                      <a16:creationId xmlns:a16="http://schemas.microsoft.com/office/drawing/2014/main" id="{48A528BB-5840-F40F-57B8-5638171D25B1}"/>
                    </a:ext>
                  </a:extLst>
                </p:cNvPr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31" name="フリーフォーム 384">
                    <a:extLst>
                      <a:ext uri="{FF2B5EF4-FFF2-40B4-BE49-F238E27FC236}">
                        <a16:creationId xmlns:a16="http://schemas.microsoft.com/office/drawing/2014/main" id="{0FAE08AC-1FC5-C28D-432E-B6BA72413A25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" name="フリーフォーム 385">
                    <a:extLst>
                      <a:ext uri="{FF2B5EF4-FFF2-40B4-BE49-F238E27FC236}">
                        <a16:creationId xmlns:a16="http://schemas.microsoft.com/office/drawing/2014/main" id="{8316434A-0738-105F-1922-15133AEFACBE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8" name="グループ化 27">
                  <a:extLst>
                    <a:ext uri="{FF2B5EF4-FFF2-40B4-BE49-F238E27FC236}">
                      <a16:creationId xmlns:a16="http://schemas.microsoft.com/office/drawing/2014/main" id="{FE5DC0F6-CBE3-FC9B-40FA-48FEA49D4C71}"/>
                    </a:ext>
                  </a:extLst>
                </p:cNvPr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29" name="フリーフォーム 382">
                    <a:extLst>
                      <a:ext uri="{FF2B5EF4-FFF2-40B4-BE49-F238E27FC236}">
                        <a16:creationId xmlns:a16="http://schemas.microsoft.com/office/drawing/2014/main" id="{218817B4-51EC-A932-987A-6B7F119C9B25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0" name="フリーフォーム 383">
                    <a:extLst>
                      <a:ext uri="{FF2B5EF4-FFF2-40B4-BE49-F238E27FC236}">
                        <a16:creationId xmlns:a16="http://schemas.microsoft.com/office/drawing/2014/main" id="{D724A709-5707-E7CF-FD74-20A5308DC78E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</p:grpSp>
      </p:grpSp>
      <p:grpSp>
        <p:nvGrpSpPr>
          <p:cNvPr id="65" name="グループ化 64">
            <a:extLst>
              <a:ext uri="{FF2B5EF4-FFF2-40B4-BE49-F238E27FC236}">
                <a16:creationId xmlns:a16="http://schemas.microsoft.com/office/drawing/2014/main" id="{C5C572E7-1043-2760-F986-BD37AE901CB5}"/>
              </a:ext>
            </a:extLst>
          </p:cNvPr>
          <p:cNvGrpSpPr>
            <a:grpSpLocks noChangeAspect="1"/>
          </p:cNvGrpSpPr>
          <p:nvPr/>
        </p:nvGrpSpPr>
        <p:grpSpPr>
          <a:xfrm>
            <a:off x="772943" y="261982"/>
            <a:ext cx="1995958" cy="3105314"/>
            <a:chOff x="7146731" y="2765739"/>
            <a:chExt cx="579389" cy="901414"/>
          </a:xfrm>
        </p:grpSpPr>
        <p:sp>
          <p:nvSpPr>
            <p:cNvPr id="66" name="Google Shape;1342;p26">
              <a:extLst>
                <a:ext uri="{FF2B5EF4-FFF2-40B4-BE49-F238E27FC236}">
                  <a16:creationId xmlns:a16="http://schemas.microsoft.com/office/drawing/2014/main" id="{F2ECBBD1-B1CB-648F-B30F-82B248A764D3}"/>
                </a:ext>
              </a:extLst>
            </p:cNvPr>
            <p:cNvSpPr/>
            <p:nvPr/>
          </p:nvSpPr>
          <p:spPr>
            <a:xfrm rot="312929" flipH="1">
              <a:off x="7163074" y="2888122"/>
              <a:ext cx="475719" cy="779031"/>
            </a:xfrm>
            <a:custGeom>
              <a:avLst/>
              <a:gdLst>
                <a:gd name="connsiteX0" fmla="*/ 0 w 498516"/>
                <a:gd name="connsiteY0" fmla="*/ 149873 h 299746"/>
                <a:gd name="connsiteX1" fmla="*/ 249258 w 498516"/>
                <a:gd name="connsiteY1" fmla="*/ 0 h 299746"/>
                <a:gd name="connsiteX2" fmla="*/ 498516 w 498516"/>
                <a:gd name="connsiteY2" fmla="*/ 149873 h 299746"/>
                <a:gd name="connsiteX3" fmla="*/ 249258 w 498516"/>
                <a:gd name="connsiteY3" fmla="*/ 299746 h 299746"/>
                <a:gd name="connsiteX4" fmla="*/ 0 w 498516"/>
                <a:gd name="connsiteY4" fmla="*/ 149873 h 299746"/>
                <a:gd name="connsiteX0" fmla="*/ 0 w 498516"/>
                <a:gd name="connsiteY0" fmla="*/ 152144 h 302017"/>
                <a:gd name="connsiteX1" fmla="*/ 249258 w 498516"/>
                <a:gd name="connsiteY1" fmla="*/ 2271 h 302017"/>
                <a:gd name="connsiteX2" fmla="*/ 498516 w 498516"/>
                <a:gd name="connsiteY2" fmla="*/ 152144 h 302017"/>
                <a:gd name="connsiteX3" fmla="*/ 249258 w 498516"/>
                <a:gd name="connsiteY3" fmla="*/ 302017 h 302017"/>
                <a:gd name="connsiteX4" fmla="*/ 0 w 498516"/>
                <a:gd name="connsiteY4" fmla="*/ 152144 h 302017"/>
                <a:gd name="connsiteX0" fmla="*/ 0 w 498516"/>
                <a:gd name="connsiteY0" fmla="*/ 151554 h 301427"/>
                <a:gd name="connsiteX1" fmla="*/ 249258 w 498516"/>
                <a:gd name="connsiteY1" fmla="*/ 1681 h 301427"/>
                <a:gd name="connsiteX2" fmla="*/ 498516 w 498516"/>
                <a:gd name="connsiteY2" fmla="*/ 151554 h 301427"/>
                <a:gd name="connsiteX3" fmla="*/ 249258 w 498516"/>
                <a:gd name="connsiteY3" fmla="*/ 301427 h 301427"/>
                <a:gd name="connsiteX4" fmla="*/ 0 w 498516"/>
                <a:gd name="connsiteY4" fmla="*/ 151554 h 301427"/>
                <a:gd name="connsiteX0" fmla="*/ 0 w 498516"/>
                <a:gd name="connsiteY0" fmla="*/ 150223 h 300096"/>
                <a:gd name="connsiteX1" fmla="*/ 249258 w 498516"/>
                <a:gd name="connsiteY1" fmla="*/ 350 h 300096"/>
                <a:gd name="connsiteX2" fmla="*/ 498516 w 498516"/>
                <a:gd name="connsiteY2" fmla="*/ 150223 h 300096"/>
                <a:gd name="connsiteX3" fmla="*/ 249258 w 498516"/>
                <a:gd name="connsiteY3" fmla="*/ 300096 h 300096"/>
                <a:gd name="connsiteX4" fmla="*/ 0 w 498516"/>
                <a:gd name="connsiteY4" fmla="*/ 150223 h 300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8516" h="300096">
                  <a:moveTo>
                    <a:pt x="0" y="150223"/>
                  </a:moveTo>
                  <a:cubicBezTo>
                    <a:pt x="0" y="67450"/>
                    <a:pt x="199510" y="-5690"/>
                    <a:pt x="249258" y="350"/>
                  </a:cubicBezTo>
                  <a:cubicBezTo>
                    <a:pt x="299006" y="6390"/>
                    <a:pt x="498516" y="67450"/>
                    <a:pt x="498516" y="150223"/>
                  </a:cubicBezTo>
                  <a:cubicBezTo>
                    <a:pt x="498516" y="232996"/>
                    <a:pt x="386919" y="300096"/>
                    <a:pt x="249258" y="300096"/>
                  </a:cubicBezTo>
                  <a:cubicBezTo>
                    <a:pt x="111597" y="300096"/>
                    <a:pt x="0" y="232996"/>
                    <a:pt x="0" y="150223"/>
                  </a:cubicBezTo>
                  <a:close/>
                </a:path>
              </a:pathLst>
            </a:custGeom>
            <a:solidFill>
              <a:srgbClr val="705240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" name="Google Shape;1342;p26">
              <a:extLst>
                <a:ext uri="{FF2B5EF4-FFF2-40B4-BE49-F238E27FC236}">
                  <a16:creationId xmlns:a16="http://schemas.microsoft.com/office/drawing/2014/main" id="{C83F0CC6-6AD4-7755-143D-E270129B0CA3}"/>
                </a:ext>
              </a:extLst>
            </p:cNvPr>
            <p:cNvSpPr/>
            <p:nvPr/>
          </p:nvSpPr>
          <p:spPr>
            <a:xfrm rot="587230" flipH="1">
              <a:off x="7146731" y="2781165"/>
              <a:ext cx="579389" cy="412402"/>
            </a:xfrm>
            <a:custGeom>
              <a:avLst/>
              <a:gdLst>
                <a:gd name="connsiteX0" fmla="*/ 0 w 498516"/>
                <a:gd name="connsiteY0" fmla="*/ 149873 h 299746"/>
                <a:gd name="connsiteX1" fmla="*/ 249258 w 498516"/>
                <a:gd name="connsiteY1" fmla="*/ 0 h 299746"/>
                <a:gd name="connsiteX2" fmla="*/ 498516 w 498516"/>
                <a:gd name="connsiteY2" fmla="*/ 149873 h 299746"/>
                <a:gd name="connsiteX3" fmla="*/ 249258 w 498516"/>
                <a:gd name="connsiteY3" fmla="*/ 299746 h 299746"/>
                <a:gd name="connsiteX4" fmla="*/ 0 w 498516"/>
                <a:gd name="connsiteY4" fmla="*/ 149873 h 299746"/>
                <a:gd name="connsiteX0" fmla="*/ 0 w 498516"/>
                <a:gd name="connsiteY0" fmla="*/ 152144 h 302017"/>
                <a:gd name="connsiteX1" fmla="*/ 249258 w 498516"/>
                <a:gd name="connsiteY1" fmla="*/ 2271 h 302017"/>
                <a:gd name="connsiteX2" fmla="*/ 498516 w 498516"/>
                <a:gd name="connsiteY2" fmla="*/ 152144 h 302017"/>
                <a:gd name="connsiteX3" fmla="*/ 249258 w 498516"/>
                <a:gd name="connsiteY3" fmla="*/ 302017 h 302017"/>
                <a:gd name="connsiteX4" fmla="*/ 0 w 498516"/>
                <a:gd name="connsiteY4" fmla="*/ 152144 h 302017"/>
                <a:gd name="connsiteX0" fmla="*/ 0 w 498516"/>
                <a:gd name="connsiteY0" fmla="*/ 151554 h 301427"/>
                <a:gd name="connsiteX1" fmla="*/ 249258 w 498516"/>
                <a:gd name="connsiteY1" fmla="*/ 1681 h 301427"/>
                <a:gd name="connsiteX2" fmla="*/ 498516 w 498516"/>
                <a:gd name="connsiteY2" fmla="*/ 151554 h 301427"/>
                <a:gd name="connsiteX3" fmla="*/ 249258 w 498516"/>
                <a:gd name="connsiteY3" fmla="*/ 301427 h 301427"/>
                <a:gd name="connsiteX4" fmla="*/ 0 w 498516"/>
                <a:gd name="connsiteY4" fmla="*/ 151554 h 301427"/>
                <a:gd name="connsiteX0" fmla="*/ 8744 w 516004"/>
                <a:gd name="connsiteY0" fmla="*/ 151554 h 306337"/>
                <a:gd name="connsiteX1" fmla="*/ 258002 w 516004"/>
                <a:gd name="connsiteY1" fmla="*/ 1681 h 306337"/>
                <a:gd name="connsiteX2" fmla="*/ 507260 w 516004"/>
                <a:gd name="connsiteY2" fmla="*/ 151554 h 306337"/>
                <a:gd name="connsiteX3" fmla="*/ 258002 w 516004"/>
                <a:gd name="connsiteY3" fmla="*/ 301427 h 306337"/>
                <a:gd name="connsiteX4" fmla="*/ 8744 w 516004"/>
                <a:gd name="connsiteY4" fmla="*/ 151554 h 306337"/>
                <a:gd name="connsiteX0" fmla="*/ 13291 w 517571"/>
                <a:gd name="connsiteY0" fmla="*/ 151094 h 284059"/>
                <a:gd name="connsiteX1" fmla="*/ 262549 w 517571"/>
                <a:gd name="connsiteY1" fmla="*/ 1221 h 284059"/>
                <a:gd name="connsiteX2" fmla="*/ 511807 w 517571"/>
                <a:gd name="connsiteY2" fmla="*/ 151094 h 284059"/>
                <a:gd name="connsiteX3" fmla="*/ 249559 w 517571"/>
                <a:gd name="connsiteY3" fmla="*/ 278017 h 284059"/>
                <a:gd name="connsiteX4" fmla="*/ 13291 w 517571"/>
                <a:gd name="connsiteY4" fmla="*/ 151094 h 284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17571" h="284059">
                  <a:moveTo>
                    <a:pt x="13291" y="151094"/>
                  </a:moveTo>
                  <a:cubicBezTo>
                    <a:pt x="15456" y="104962"/>
                    <a:pt x="241643" y="-13261"/>
                    <a:pt x="262549" y="1221"/>
                  </a:cubicBezTo>
                  <a:cubicBezTo>
                    <a:pt x="283455" y="15703"/>
                    <a:pt x="511807" y="68321"/>
                    <a:pt x="511807" y="151094"/>
                  </a:cubicBezTo>
                  <a:cubicBezTo>
                    <a:pt x="511807" y="233867"/>
                    <a:pt x="579689" y="305711"/>
                    <a:pt x="249559" y="278017"/>
                  </a:cubicBezTo>
                  <a:cubicBezTo>
                    <a:pt x="-80571" y="250323"/>
                    <a:pt x="11126" y="197226"/>
                    <a:pt x="13291" y="151094"/>
                  </a:cubicBezTo>
                  <a:close/>
                </a:path>
              </a:pathLst>
            </a:custGeom>
            <a:solidFill>
              <a:srgbClr val="CDBAB3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1343;p26">
              <a:extLst>
                <a:ext uri="{FF2B5EF4-FFF2-40B4-BE49-F238E27FC236}">
                  <a16:creationId xmlns:a16="http://schemas.microsoft.com/office/drawing/2014/main" id="{3BAA78D6-91CF-89E7-F5C6-A5D8B01DF7FB}"/>
                </a:ext>
              </a:extLst>
            </p:cNvPr>
            <p:cNvSpPr/>
            <p:nvPr/>
          </p:nvSpPr>
          <p:spPr>
            <a:xfrm rot="587230" flipH="1">
              <a:off x="7440564" y="2765739"/>
              <a:ext cx="45875" cy="99512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フリーフォーム 467">
              <a:extLst>
                <a:ext uri="{FF2B5EF4-FFF2-40B4-BE49-F238E27FC236}">
                  <a16:creationId xmlns:a16="http://schemas.microsoft.com/office/drawing/2014/main" id="{067959E6-503C-D00F-8284-0DA1B0A2A65C}"/>
                </a:ext>
              </a:extLst>
            </p:cNvPr>
            <p:cNvSpPr/>
            <p:nvPr/>
          </p:nvSpPr>
          <p:spPr>
            <a:xfrm rot="8468404" flipH="1">
              <a:off x="7572770" y="2853913"/>
              <a:ext cx="24314" cy="186072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" name="フリーフォーム 468">
              <a:extLst>
                <a:ext uri="{FF2B5EF4-FFF2-40B4-BE49-F238E27FC236}">
                  <a16:creationId xmlns:a16="http://schemas.microsoft.com/office/drawing/2014/main" id="{CC967DE1-6EFB-FFC4-29C0-A38FA405FFC0}"/>
                </a:ext>
              </a:extLst>
            </p:cNvPr>
            <p:cNvSpPr/>
            <p:nvPr/>
          </p:nvSpPr>
          <p:spPr>
            <a:xfrm rot="8468404" flipH="1">
              <a:off x="7571034" y="3006346"/>
              <a:ext cx="23871" cy="107822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01" name="グループ化 100">
              <a:extLst>
                <a:ext uri="{FF2B5EF4-FFF2-40B4-BE49-F238E27FC236}">
                  <a16:creationId xmlns:a16="http://schemas.microsoft.com/office/drawing/2014/main" id="{1CC18A1B-ABB3-C4D1-0CC5-18D12724EB06}"/>
                </a:ext>
              </a:extLst>
            </p:cNvPr>
            <p:cNvGrpSpPr/>
            <p:nvPr/>
          </p:nvGrpSpPr>
          <p:grpSpPr>
            <a:xfrm rot="1164924">
              <a:off x="7467845" y="2897520"/>
              <a:ext cx="59372" cy="252044"/>
              <a:chOff x="1357734" y="3985057"/>
              <a:chExt cx="44308" cy="188094"/>
            </a:xfrm>
          </p:grpSpPr>
          <p:sp>
            <p:nvSpPr>
              <p:cNvPr id="111" name="フリーフォーム 479">
                <a:extLst>
                  <a:ext uri="{FF2B5EF4-FFF2-40B4-BE49-F238E27FC236}">
                    <a16:creationId xmlns:a16="http://schemas.microsoft.com/office/drawing/2014/main" id="{BDC8F92C-1B88-2D43-3522-216A5EA54666}"/>
                  </a:ext>
                </a:extLst>
              </p:cNvPr>
              <p:cNvSpPr/>
              <p:nvPr/>
            </p:nvSpPr>
            <p:spPr>
              <a:xfrm rot="8468404" flipH="1">
                <a:off x="1384228" y="4092686"/>
                <a:ext cx="17814" cy="80465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 480">
                <a:extLst>
                  <a:ext uri="{FF2B5EF4-FFF2-40B4-BE49-F238E27FC236}">
                    <a16:creationId xmlns:a16="http://schemas.microsoft.com/office/drawing/2014/main" id="{8B8CA58D-CC73-30A4-5D79-E6E8A05FE01C}"/>
                  </a:ext>
                </a:extLst>
              </p:cNvPr>
              <p:cNvSpPr/>
              <p:nvPr/>
            </p:nvSpPr>
            <p:spPr>
              <a:xfrm rot="8468404" flipH="1">
                <a:off x="1357734" y="3985057"/>
                <a:ext cx="18145" cy="138861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02" name="グループ化 101">
              <a:extLst>
                <a:ext uri="{FF2B5EF4-FFF2-40B4-BE49-F238E27FC236}">
                  <a16:creationId xmlns:a16="http://schemas.microsoft.com/office/drawing/2014/main" id="{35C10F2F-5857-C543-B5AF-02D46D7F7A89}"/>
                </a:ext>
              </a:extLst>
            </p:cNvPr>
            <p:cNvGrpSpPr/>
            <p:nvPr/>
          </p:nvGrpSpPr>
          <p:grpSpPr>
            <a:xfrm rot="1810112">
              <a:off x="7275024" y="2847535"/>
              <a:ext cx="172055" cy="308192"/>
              <a:chOff x="1206951" y="3951265"/>
              <a:chExt cx="128400" cy="229996"/>
            </a:xfrm>
          </p:grpSpPr>
          <p:grpSp>
            <p:nvGrpSpPr>
              <p:cNvPr id="105" name="グループ化 104">
                <a:extLst>
                  <a:ext uri="{FF2B5EF4-FFF2-40B4-BE49-F238E27FC236}">
                    <a16:creationId xmlns:a16="http://schemas.microsoft.com/office/drawing/2014/main" id="{E18F6E80-13B2-FE61-735A-997A07B55EF8}"/>
                  </a:ext>
                </a:extLst>
              </p:cNvPr>
              <p:cNvGrpSpPr/>
              <p:nvPr/>
            </p:nvGrpSpPr>
            <p:grpSpPr>
              <a:xfrm rot="1164924">
                <a:off x="1276314" y="3951265"/>
                <a:ext cx="59037" cy="209231"/>
                <a:chOff x="1339172" y="3946511"/>
                <a:chExt cx="59037" cy="209231"/>
              </a:xfrm>
            </p:grpSpPr>
            <p:sp>
              <p:nvSpPr>
                <p:cNvPr id="109" name="フリーフォーム 477">
                  <a:extLst>
                    <a:ext uri="{FF2B5EF4-FFF2-40B4-BE49-F238E27FC236}">
                      <a16:creationId xmlns:a16="http://schemas.microsoft.com/office/drawing/2014/main" id="{D283C7EC-1136-6BFA-E3C3-97C50C833DD4}"/>
                    </a:ext>
                  </a:extLst>
                </p:cNvPr>
                <p:cNvSpPr/>
                <p:nvPr/>
              </p:nvSpPr>
              <p:spPr>
                <a:xfrm rot="8468404" flipH="1">
                  <a:off x="1380395" y="4075277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10" name="フリーフォーム 478">
                  <a:extLst>
                    <a:ext uri="{FF2B5EF4-FFF2-40B4-BE49-F238E27FC236}">
                      <a16:creationId xmlns:a16="http://schemas.microsoft.com/office/drawing/2014/main" id="{08700AF4-693C-ED54-749F-AC643C1A3C3E}"/>
                    </a:ext>
                  </a:extLst>
                </p:cNvPr>
                <p:cNvSpPr/>
                <p:nvPr/>
              </p:nvSpPr>
              <p:spPr>
                <a:xfrm rot="8468404" flipH="1">
                  <a:off x="1339172" y="3946511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06" name="グループ化 105">
                <a:extLst>
                  <a:ext uri="{FF2B5EF4-FFF2-40B4-BE49-F238E27FC236}">
                    <a16:creationId xmlns:a16="http://schemas.microsoft.com/office/drawing/2014/main" id="{74A8FA7B-99C2-20B8-452A-705907D4B629}"/>
                  </a:ext>
                </a:extLst>
              </p:cNvPr>
              <p:cNvGrpSpPr/>
              <p:nvPr/>
            </p:nvGrpSpPr>
            <p:grpSpPr>
              <a:xfrm rot="1752928">
                <a:off x="1206951" y="3961288"/>
                <a:ext cx="66012" cy="219973"/>
                <a:chOff x="1357734" y="3985057"/>
                <a:chExt cx="66012" cy="219973"/>
              </a:xfrm>
            </p:grpSpPr>
            <p:sp>
              <p:nvSpPr>
                <p:cNvPr id="107" name="フリーフォーム 475">
                  <a:extLst>
                    <a:ext uri="{FF2B5EF4-FFF2-40B4-BE49-F238E27FC236}">
                      <a16:creationId xmlns:a16="http://schemas.microsoft.com/office/drawing/2014/main" id="{8C02BC81-B01C-D228-B38F-0BC0897CCE4F}"/>
                    </a:ext>
                  </a:extLst>
                </p:cNvPr>
                <p:cNvSpPr/>
                <p:nvPr/>
              </p:nvSpPr>
              <p:spPr>
                <a:xfrm rot="8468404" flipH="1">
                  <a:off x="1405932" y="4124565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8" name="フリーフォーム 476">
                  <a:extLst>
                    <a:ext uri="{FF2B5EF4-FFF2-40B4-BE49-F238E27FC236}">
                      <a16:creationId xmlns:a16="http://schemas.microsoft.com/office/drawing/2014/main" id="{994A698A-34F4-1B77-E892-F6D6BF44E4AD}"/>
                    </a:ext>
                  </a:extLst>
                </p:cNvPr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sp>
          <p:nvSpPr>
            <p:cNvPr id="103" name="フリーフォーム 471">
              <a:extLst>
                <a:ext uri="{FF2B5EF4-FFF2-40B4-BE49-F238E27FC236}">
                  <a16:creationId xmlns:a16="http://schemas.microsoft.com/office/drawing/2014/main" id="{BC5BC373-ED44-0ADF-4DF4-D0C0EB82E7CF}"/>
                </a:ext>
              </a:extLst>
            </p:cNvPr>
            <p:cNvSpPr/>
            <p:nvPr/>
          </p:nvSpPr>
          <p:spPr>
            <a:xfrm rot="11933291" flipH="1">
              <a:off x="7169058" y="2954014"/>
              <a:ext cx="23871" cy="107822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" name="フリーフォーム 472">
              <a:extLst>
                <a:ext uri="{FF2B5EF4-FFF2-40B4-BE49-F238E27FC236}">
                  <a16:creationId xmlns:a16="http://schemas.microsoft.com/office/drawing/2014/main" id="{13FE16C4-6AC7-44B9-ADFC-5547399EE4D2}"/>
                </a:ext>
              </a:extLst>
            </p:cNvPr>
            <p:cNvSpPr/>
            <p:nvPr/>
          </p:nvSpPr>
          <p:spPr>
            <a:xfrm rot="14248921" flipH="1">
              <a:off x="7277761" y="2792402"/>
              <a:ext cx="24314" cy="186072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14" name="Google Shape;2724;p43">
            <a:extLst>
              <a:ext uri="{FF2B5EF4-FFF2-40B4-BE49-F238E27FC236}">
                <a16:creationId xmlns:a16="http://schemas.microsoft.com/office/drawing/2014/main" id="{108D82B9-30C0-9AD8-8758-4A3FC9020077}"/>
              </a:ext>
            </a:extLst>
          </p:cNvPr>
          <p:cNvSpPr txBox="1"/>
          <p:nvPr/>
        </p:nvSpPr>
        <p:spPr>
          <a:xfrm>
            <a:off x="2329368" y="2576480"/>
            <a:ext cx="1915081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巨大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どんぐり</a:t>
            </a:r>
            <a:endParaRPr lang="en-US" altLang="ja-JP" sz="2000" dirty="0">
              <a:solidFill>
                <a:schemeClr val="dk1"/>
              </a:solidFill>
            </a:endParaRPr>
          </a:p>
        </p:txBody>
      </p:sp>
      <p:sp>
        <p:nvSpPr>
          <p:cNvPr id="113" name="テキスト ボックス 112">
            <a:extLst>
              <a:ext uri="{FF2B5EF4-FFF2-40B4-BE49-F238E27FC236}">
                <a16:creationId xmlns:a16="http://schemas.microsoft.com/office/drawing/2014/main" id="{4E7DF41F-17CD-4AAD-B4BD-D6590E10CBA5}"/>
              </a:ext>
            </a:extLst>
          </p:cNvPr>
          <p:cNvSpPr txBox="1"/>
          <p:nvPr/>
        </p:nvSpPr>
        <p:spPr>
          <a:xfrm>
            <a:off x="6225967" y="77260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115" name="テキスト ボックス 114">
            <a:extLst>
              <a:ext uri="{FF2B5EF4-FFF2-40B4-BE49-F238E27FC236}">
                <a16:creationId xmlns:a16="http://schemas.microsoft.com/office/drawing/2014/main" id="{2424A1F5-BB48-46C9-B49B-E1C74BE67C92}"/>
              </a:ext>
            </a:extLst>
          </p:cNvPr>
          <p:cNvSpPr txBox="1"/>
          <p:nvPr/>
        </p:nvSpPr>
        <p:spPr>
          <a:xfrm>
            <a:off x="4244449" y="140471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116" name="テキスト ボックス 115">
            <a:extLst>
              <a:ext uri="{FF2B5EF4-FFF2-40B4-BE49-F238E27FC236}">
                <a16:creationId xmlns:a16="http://schemas.microsoft.com/office/drawing/2014/main" id="{61C7AA1F-AEF0-4633-BD96-A1B24350B257}"/>
              </a:ext>
            </a:extLst>
          </p:cNvPr>
          <p:cNvSpPr txBox="1"/>
          <p:nvPr/>
        </p:nvSpPr>
        <p:spPr>
          <a:xfrm>
            <a:off x="5070429" y="1378761"/>
            <a:ext cx="99672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しゅるい</a:t>
            </a:r>
          </a:p>
        </p:txBody>
      </p:sp>
      <p:sp>
        <p:nvSpPr>
          <p:cNvPr id="117" name="テキスト ボックス 116">
            <a:extLst>
              <a:ext uri="{FF2B5EF4-FFF2-40B4-BE49-F238E27FC236}">
                <a16:creationId xmlns:a16="http://schemas.microsoft.com/office/drawing/2014/main" id="{DAB2A303-A680-4A60-BEEA-C1B54910CEED}"/>
              </a:ext>
            </a:extLst>
          </p:cNvPr>
          <p:cNvSpPr txBox="1"/>
          <p:nvPr/>
        </p:nvSpPr>
        <p:spPr>
          <a:xfrm>
            <a:off x="9791902" y="140471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かたち</a:t>
            </a:r>
          </a:p>
        </p:txBody>
      </p:sp>
      <p:sp>
        <p:nvSpPr>
          <p:cNvPr id="118" name="テキスト ボックス 117">
            <a:extLst>
              <a:ext uri="{FF2B5EF4-FFF2-40B4-BE49-F238E27FC236}">
                <a16:creationId xmlns:a16="http://schemas.microsoft.com/office/drawing/2014/main" id="{479B7008-E557-4A87-92FD-02DD7F8750E8}"/>
              </a:ext>
            </a:extLst>
          </p:cNvPr>
          <p:cNvSpPr txBox="1"/>
          <p:nvPr/>
        </p:nvSpPr>
        <p:spPr>
          <a:xfrm>
            <a:off x="4193376" y="2388518"/>
            <a:ext cx="86554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しんりん</a:t>
            </a:r>
          </a:p>
        </p:txBody>
      </p:sp>
      <p:sp>
        <p:nvSpPr>
          <p:cNvPr id="119" name="テキスト ボックス 118">
            <a:extLst>
              <a:ext uri="{FF2B5EF4-FFF2-40B4-BE49-F238E27FC236}">
                <a16:creationId xmlns:a16="http://schemas.microsoft.com/office/drawing/2014/main" id="{FBE7D16D-F223-4DFE-BFAC-730C322C1464}"/>
              </a:ext>
            </a:extLst>
          </p:cNvPr>
          <p:cNvSpPr txBox="1"/>
          <p:nvPr/>
        </p:nvSpPr>
        <p:spPr>
          <a:xfrm>
            <a:off x="5491028" y="2379417"/>
            <a:ext cx="86554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がくもん</a:t>
            </a:r>
          </a:p>
        </p:txBody>
      </p:sp>
      <p:sp>
        <p:nvSpPr>
          <p:cNvPr id="120" name="テキスト ボックス 119">
            <a:extLst>
              <a:ext uri="{FF2B5EF4-FFF2-40B4-BE49-F238E27FC236}">
                <a16:creationId xmlns:a16="http://schemas.microsoft.com/office/drawing/2014/main" id="{D05C9BEC-121B-43C3-A30D-3CEC3B5D3034}"/>
              </a:ext>
            </a:extLst>
          </p:cNvPr>
          <p:cNvSpPr txBox="1"/>
          <p:nvPr/>
        </p:nvSpPr>
        <p:spPr>
          <a:xfrm>
            <a:off x="2285135" y="2445124"/>
            <a:ext cx="88140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きょだい</a:t>
            </a:r>
          </a:p>
        </p:txBody>
      </p:sp>
      <p:sp>
        <p:nvSpPr>
          <p:cNvPr id="121" name="テキスト ボックス 120">
            <a:extLst>
              <a:ext uri="{FF2B5EF4-FFF2-40B4-BE49-F238E27FC236}">
                <a16:creationId xmlns:a16="http://schemas.microsoft.com/office/drawing/2014/main" id="{FBA4F8CA-EC65-40A1-9501-5FC7D6D98566}"/>
              </a:ext>
            </a:extLst>
          </p:cNvPr>
          <p:cNvSpPr txBox="1"/>
          <p:nvPr/>
        </p:nvSpPr>
        <p:spPr>
          <a:xfrm>
            <a:off x="1650439" y="5438131"/>
            <a:ext cx="96506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せんもんか</a:t>
            </a:r>
          </a:p>
        </p:txBody>
      </p:sp>
      <p:sp>
        <p:nvSpPr>
          <p:cNvPr id="122" name="テキスト ボックス 121">
            <a:extLst>
              <a:ext uri="{FF2B5EF4-FFF2-40B4-BE49-F238E27FC236}">
                <a16:creationId xmlns:a16="http://schemas.microsoft.com/office/drawing/2014/main" id="{7FD423C9-E52F-407E-8149-D0AA7E78238A}"/>
              </a:ext>
            </a:extLst>
          </p:cNvPr>
          <p:cNvSpPr txBox="1"/>
          <p:nvPr/>
        </p:nvSpPr>
        <p:spPr>
          <a:xfrm>
            <a:off x="1154689" y="612257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はかせ</a:t>
            </a:r>
          </a:p>
        </p:txBody>
      </p:sp>
      <p:sp>
        <p:nvSpPr>
          <p:cNvPr id="123" name="テキスト ボックス 122">
            <a:extLst>
              <a:ext uri="{FF2B5EF4-FFF2-40B4-BE49-F238E27FC236}">
                <a16:creationId xmlns:a16="http://schemas.microsoft.com/office/drawing/2014/main" id="{BD361895-4516-4982-AECA-31731874FD31}"/>
              </a:ext>
            </a:extLst>
          </p:cNvPr>
          <p:cNvSpPr txBox="1"/>
          <p:nvPr/>
        </p:nvSpPr>
        <p:spPr>
          <a:xfrm>
            <a:off x="5445450" y="444799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sp>
        <p:nvSpPr>
          <p:cNvPr id="124" name="テキスト ボックス 123">
            <a:extLst>
              <a:ext uri="{FF2B5EF4-FFF2-40B4-BE49-F238E27FC236}">
                <a16:creationId xmlns:a16="http://schemas.microsoft.com/office/drawing/2014/main" id="{86F416F2-14B5-486A-A296-9E5DF58F051E}"/>
              </a:ext>
            </a:extLst>
          </p:cNvPr>
          <p:cNvSpPr txBox="1"/>
          <p:nvPr/>
        </p:nvSpPr>
        <p:spPr>
          <a:xfrm>
            <a:off x="3596243" y="5532062"/>
            <a:ext cx="318919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ぜん　　　　　　  ゆいいつ</a:t>
            </a:r>
          </a:p>
        </p:txBody>
      </p:sp>
      <p:sp>
        <p:nvSpPr>
          <p:cNvPr id="125" name="テキスト ボックス 124">
            <a:extLst>
              <a:ext uri="{FF2B5EF4-FFF2-40B4-BE49-F238E27FC236}">
                <a16:creationId xmlns:a16="http://schemas.microsoft.com/office/drawing/2014/main" id="{212FA328-F28D-43DD-A7F5-6B960E8C863B}"/>
              </a:ext>
            </a:extLst>
          </p:cNvPr>
          <p:cNvSpPr txBox="1"/>
          <p:nvPr/>
        </p:nvSpPr>
        <p:spPr>
          <a:xfrm>
            <a:off x="3598471" y="621457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いま</a:t>
            </a:r>
          </a:p>
        </p:txBody>
      </p:sp>
      <p:sp>
        <p:nvSpPr>
          <p:cNvPr id="126" name="テキスト ボックス 125">
            <a:extLst>
              <a:ext uri="{FF2B5EF4-FFF2-40B4-BE49-F238E27FC236}">
                <a16:creationId xmlns:a16="http://schemas.microsoft.com/office/drawing/2014/main" id="{B85BC861-BDB7-4ADE-9256-D3170D443245}"/>
              </a:ext>
            </a:extLst>
          </p:cNvPr>
          <p:cNvSpPr txBox="1"/>
          <p:nvPr/>
        </p:nvSpPr>
        <p:spPr>
          <a:xfrm>
            <a:off x="3943499" y="621457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</a:t>
            </a:r>
          </a:p>
        </p:txBody>
      </p:sp>
      <p:sp>
        <p:nvSpPr>
          <p:cNvPr id="127" name="テキスト ボックス 126">
            <a:extLst>
              <a:ext uri="{FF2B5EF4-FFF2-40B4-BE49-F238E27FC236}">
                <a16:creationId xmlns:a16="http://schemas.microsoft.com/office/drawing/2014/main" id="{6B3EE15D-B17C-4EA4-9889-C583FC357734}"/>
              </a:ext>
            </a:extLst>
          </p:cNvPr>
          <p:cNvSpPr txBox="1"/>
          <p:nvPr/>
        </p:nvSpPr>
        <p:spPr>
          <a:xfrm>
            <a:off x="9465619" y="234179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おお</a:t>
            </a:r>
          </a:p>
        </p:txBody>
      </p:sp>
      <p:sp>
        <p:nvSpPr>
          <p:cNvPr id="128" name="角丸四角形 96">
            <a:extLst>
              <a:ext uri="{FF2B5EF4-FFF2-40B4-BE49-F238E27FC236}">
                <a16:creationId xmlns:a16="http://schemas.microsoft.com/office/drawing/2014/main" id="{30CD963A-60F1-3769-7053-FEE9BD16DE4B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74A7462-3339-8A11-2E19-302F14E02502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30" name="角丸四角形 96">
            <a:extLst>
              <a:ext uri="{FF2B5EF4-FFF2-40B4-BE49-F238E27FC236}">
                <a16:creationId xmlns:a16="http://schemas.microsoft.com/office/drawing/2014/main" id="{D5054DC5-6A38-2B94-AC5B-D7F18F57BCC9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4F96E9C-FD84-C004-1DD0-550BB8D03856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33" name="正方形/長方形 132"/>
          <p:cNvSpPr/>
          <p:nvPr/>
        </p:nvSpPr>
        <p:spPr>
          <a:xfrm>
            <a:off x="6092617" y="5252750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67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440973" y="5038223"/>
            <a:ext cx="303975" cy="383186"/>
            <a:chOff x="9215567" y="654930"/>
            <a:chExt cx="1608434" cy="1989214"/>
          </a:xfrm>
        </p:grpSpPr>
        <p:sp>
          <p:nvSpPr>
            <p:cNvPr id="168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3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75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4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" name="Google Shape;392;p16">
            <a:extLst>
              <a:ext uri="{FF2B5EF4-FFF2-40B4-BE49-F238E27FC236}">
                <a16:creationId xmlns:a16="http://schemas.microsoft.com/office/drawing/2014/main" id="{FFC74F8F-6DBC-4CF6-413A-E46461033F0C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13" name="Google Shape;393;p16">
              <a:extLst>
                <a:ext uri="{FF2B5EF4-FFF2-40B4-BE49-F238E27FC236}">
                  <a16:creationId xmlns:a16="http://schemas.microsoft.com/office/drawing/2014/main" id="{710CA210-B858-0B1E-CC26-C0F57354BC55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394;p16">
              <a:extLst>
                <a:ext uri="{FF2B5EF4-FFF2-40B4-BE49-F238E27FC236}">
                  <a16:creationId xmlns:a16="http://schemas.microsoft.com/office/drawing/2014/main" id="{AB0524A5-5DEC-EB69-AD9E-7FFAABAF97E9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395;p16">
              <a:extLst>
                <a:ext uri="{FF2B5EF4-FFF2-40B4-BE49-F238E27FC236}">
                  <a16:creationId xmlns:a16="http://schemas.microsoft.com/office/drawing/2014/main" id="{2333C5B0-A512-3BB3-8621-11A9F0D259ED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396;p16">
            <a:extLst>
              <a:ext uri="{FF2B5EF4-FFF2-40B4-BE49-F238E27FC236}">
                <a16:creationId xmlns:a16="http://schemas.microsoft.com/office/drawing/2014/main" id="{14A8B7D0-CD57-1D34-8AA8-AD54BBB6562A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17" name="Google Shape;397;p16">
              <a:extLst>
                <a:ext uri="{FF2B5EF4-FFF2-40B4-BE49-F238E27FC236}">
                  <a16:creationId xmlns:a16="http://schemas.microsoft.com/office/drawing/2014/main" id="{26A8946B-800B-63C6-2056-5A36C18366A7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398;p16">
              <a:extLst>
                <a:ext uri="{FF2B5EF4-FFF2-40B4-BE49-F238E27FC236}">
                  <a16:creationId xmlns:a16="http://schemas.microsoft.com/office/drawing/2014/main" id="{ADB95A56-B09E-DB7D-F725-9A84C0DFE198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399;p16">
              <a:extLst>
                <a:ext uri="{FF2B5EF4-FFF2-40B4-BE49-F238E27FC236}">
                  <a16:creationId xmlns:a16="http://schemas.microsoft.com/office/drawing/2014/main" id="{FE7C4ACC-43F5-31D2-5820-DB94B3A6740A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00;p16">
            <a:extLst>
              <a:ext uri="{FF2B5EF4-FFF2-40B4-BE49-F238E27FC236}">
                <a16:creationId xmlns:a16="http://schemas.microsoft.com/office/drawing/2014/main" id="{3970831C-60B4-2072-7EE7-DCA50474A0C6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25" name="Google Shape;401;p16">
              <a:extLst>
                <a:ext uri="{FF2B5EF4-FFF2-40B4-BE49-F238E27FC236}">
                  <a16:creationId xmlns:a16="http://schemas.microsoft.com/office/drawing/2014/main" id="{EB7627DB-A55E-CE75-6CD2-3BDB5FB309F6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402;p16">
              <a:extLst>
                <a:ext uri="{FF2B5EF4-FFF2-40B4-BE49-F238E27FC236}">
                  <a16:creationId xmlns:a16="http://schemas.microsoft.com/office/drawing/2014/main" id="{2CB34B33-E8E2-0547-770A-619AF1779457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9" name="Google Shape;403;p16">
              <a:extLst>
                <a:ext uri="{FF2B5EF4-FFF2-40B4-BE49-F238E27FC236}">
                  <a16:creationId xmlns:a16="http://schemas.microsoft.com/office/drawing/2014/main" id="{645F85F6-32B7-FF73-5BB4-BA31441E6E2F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90" name="Google Shape;404;p16">
            <a:extLst>
              <a:ext uri="{FF2B5EF4-FFF2-40B4-BE49-F238E27FC236}">
                <a16:creationId xmlns:a16="http://schemas.microsoft.com/office/drawing/2014/main" id="{6D2C7A61-03C9-E6CF-A415-21116E8A66B3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691" name="Google Shape;405;p16">
              <a:extLst>
                <a:ext uri="{FF2B5EF4-FFF2-40B4-BE49-F238E27FC236}">
                  <a16:creationId xmlns:a16="http://schemas.microsoft.com/office/drawing/2014/main" id="{194C480B-BD93-3AA6-9AD9-069A1865E7AF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406;p16">
              <a:extLst>
                <a:ext uri="{FF2B5EF4-FFF2-40B4-BE49-F238E27FC236}">
                  <a16:creationId xmlns:a16="http://schemas.microsoft.com/office/drawing/2014/main" id="{AEEB66E4-A4BF-C17B-7A65-467152403DAC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407;p16">
              <a:extLst>
                <a:ext uri="{FF2B5EF4-FFF2-40B4-BE49-F238E27FC236}">
                  <a16:creationId xmlns:a16="http://schemas.microsoft.com/office/drawing/2014/main" id="{0BE9221F-C7CB-E613-E507-92B1F24FA208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3083161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oogle Shape;890;p21">
            <a:extLst>
              <a:ext uri="{FF2B5EF4-FFF2-40B4-BE49-F238E27FC236}">
                <a16:creationId xmlns:a16="http://schemas.microsoft.com/office/drawing/2014/main" id="{4311EDFC-54DC-CAAD-BC31-ACB34444AA4B}"/>
              </a:ext>
            </a:extLst>
          </p:cNvPr>
          <p:cNvGrpSpPr/>
          <p:nvPr/>
        </p:nvGrpSpPr>
        <p:grpSpPr>
          <a:xfrm>
            <a:off x="575875" y="4182664"/>
            <a:ext cx="1758674" cy="1794028"/>
            <a:chOff x="1774174" y="4621762"/>
            <a:chExt cx="1077013" cy="1098664"/>
          </a:xfrm>
        </p:grpSpPr>
        <p:sp>
          <p:nvSpPr>
            <p:cNvPr id="6" name="Google Shape;891;p21">
              <a:extLst>
                <a:ext uri="{FF2B5EF4-FFF2-40B4-BE49-F238E27FC236}">
                  <a16:creationId xmlns:a16="http://schemas.microsoft.com/office/drawing/2014/main" id="{4806ECBB-2BE5-14A0-B8D7-4FDD515786A2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892;p21">
              <a:extLst>
                <a:ext uri="{FF2B5EF4-FFF2-40B4-BE49-F238E27FC236}">
                  <a16:creationId xmlns:a16="http://schemas.microsoft.com/office/drawing/2014/main" id="{3629AD62-5387-80EF-A64F-AA62FFC10771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3;p21">
              <a:extLst>
                <a:ext uri="{FF2B5EF4-FFF2-40B4-BE49-F238E27FC236}">
                  <a16:creationId xmlns:a16="http://schemas.microsoft.com/office/drawing/2014/main" id="{ED63656C-E637-43CE-BA66-02F7CFA291B8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894;p21">
              <a:extLst>
                <a:ext uri="{FF2B5EF4-FFF2-40B4-BE49-F238E27FC236}">
                  <a16:creationId xmlns:a16="http://schemas.microsoft.com/office/drawing/2014/main" id="{27D41492-B421-9292-B2E6-F7FDCB075E06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895;p21">
              <a:extLst>
                <a:ext uri="{FF2B5EF4-FFF2-40B4-BE49-F238E27FC236}">
                  <a16:creationId xmlns:a16="http://schemas.microsoft.com/office/drawing/2014/main" id="{23E61651-EF00-BA6E-D281-5BE59232BBB4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896;p21">
              <a:extLst>
                <a:ext uri="{FF2B5EF4-FFF2-40B4-BE49-F238E27FC236}">
                  <a16:creationId xmlns:a16="http://schemas.microsoft.com/office/drawing/2014/main" id="{93631134-21EA-FA39-6E04-34EC498B222D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2" name="Google Shape;897;p21">
              <a:extLst>
                <a:ext uri="{FF2B5EF4-FFF2-40B4-BE49-F238E27FC236}">
                  <a16:creationId xmlns:a16="http://schemas.microsoft.com/office/drawing/2014/main" id="{6C323411-2964-2465-4C1F-399A8B7E24AB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898;p21">
              <a:extLst>
                <a:ext uri="{FF2B5EF4-FFF2-40B4-BE49-F238E27FC236}">
                  <a16:creationId xmlns:a16="http://schemas.microsoft.com/office/drawing/2014/main" id="{E58049B8-F49C-9533-6CD3-DCD3CE7D1646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899;p21">
              <a:extLst>
                <a:ext uri="{FF2B5EF4-FFF2-40B4-BE49-F238E27FC236}">
                  <a16:creationId xmlns:a16="http://schemas.microsoft.com/office/drawing/2014/main" id="{399EB0FE-93B3-413F-366F-FD8BB8D9B45A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900;p21">
              <a:extLst>
                <a:ext uri="{FF2B5EF4-FFF2-40B4-BE49-F238E27FC236}">
                  <a16:creationId xmlns:a16="http://schemas.microsoft.com/office/drawing/2014/main" id="{19494324-3399-CEDA-EE94-25FA4ECAD9EF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6" name="Google Shape;901;p21">
              <a:extLst>
                <a:ext uri="{FF2B5EF4-FFF2-40B4-BE49-F238E27FC236}">
                  <a16:creationId xmlns:a16="http://schemas.microsoft.com/office/drawing/2014/main" id="{AA925440-1994-BF0B-A549-A6624B02E7DC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7" name="Google Shape;902;p21">
              <a:extLst>
                <a:ext uri="{FF2B5EF4-FFF2-40B4-BE49-F238E27FC236}">
                  <a16:creationId xmlns:a16="http://schemas.microsoft.com/office/drawing/2014/main" id="{6303805A-2A04-032F-EF3A-19971F2D5AD8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8" name="Google Shape;903;p21">
              <a:extLst>
                <a:ext uri="{FF2B5EF4-FFF2-40B4-BE49-F238E27FC236}">
                  <a16:creationId xmlns:a16="http://schemas.microsoft.com/office/drawing/2014/main" id="{228DA1BE-36FD-0CD2-48C9-A0D1EC548BC8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904;p21">
              <a:extLst>
                <a:ext uri="{FF2B5EF4-FFF2-40B4-BE49-F238E27FC236}">
                  <a16:creationId xmlns:a16="http://schemas.microsoft.com/office/drawing/2014/main" id="{47D41DAC-F1F6-54C7-7B0C-7471D6B70AEC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905;p21">
              <a:extLst>
                <a:ext uri="{FF2B5EF4-FFF2-40B4-BE49-F238E27FC236}">
                  <a16:creationId xmlns:a16="http://schemas.microsoft.com/office/drawing/2014/main" id="{98DE51AC-8F5C-9FCB-267A-9DDDF3C68647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93" name="Google Shape;1393;p27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94" name="Google Shape;1394;p27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5" name="Google Shape;1445;p27"/>
          <p:cNvSpPr/>
          <p:nvPr/>
        </p:nvSpPr>
        <p:spPr>
          <a:xfrm flipH="1">
            <a:off x="3341764" y="5212985"/>
            <a:ext cx="1620627" cy="615246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6" name="Google Shape;1446;p27"/>
          <p:cNvSpPr/>
          <p:nvPr/>
        </p:nvSpPr>
        <p:spPr>
          <a:xfrm flipH="1">
            <a:off x="4077494" y="5024817"/>
            <a:ext cx="62132" cy="421980"/>
          </a:xfrm>
          <a:prstGeom prst="can">
            <a:avLst>
              <a:gd name="adj" fmla="val 25000"/>
            </a:avLst>
          </a:prstGeom>
          <a:solidFill>
            <a:srgbClr val="A8D08C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7" name="Google Shape;1447;p27"/>
          <p:cNvSpPr/>
          <p:nvPr/>
        </p:nvSpPr>
        <p:spPr>
          <a:xfrm rot="3160299">
            <a:off x="3714740" y="4827331"/>
            <a:ext cx="340508" cy="340508"/>
          </a:xfrm>
          <a:prstGeom prst="teardrop">
            <a:avLst>
              <a:gd name="adj" fmla="val 100000"/>
            </a:avLst>
          </a:prstGeom>
          <a:solidFill>
            <a:srgbClr val="A9D18E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8" name="Google Shape;1448;p27"/>
          <p:cNvSpPr/>
          <p:nvPr/>
        </p:nvSpPr>
        <p:spPr>
          <a:xfrm rot="-8581151">
            <a:off x="4169796" y="4827132"/>
            <a:ext cx="340508" cy="340508"/>
          </a:xfrm>
          <a:prstGeom prst="teardrop">
            <a:avLst>
              <a:gd name="adj" fmla="val 100000"/>
            </a:avLst>
          </a:prstGeom>
          <a:solidFill>
            <a:srgbClr val="A9D18E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49" name="Google Shape;1449;p27"/>
          <p:cNvSpPr txBox="1"/>
          <p:nvPr/>
        </p:nvSpPr>
        <p:spPr>
          <a:xfrm>
            <a:off x="808091" y="719452"/>
            <a:ext cx="6538800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どんぐりを植えたよ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１つだけ生えてきた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大きくしたいな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3" name="Google Shape;1453;p27"/>
          <p:cNvSpPr txBox="1"/>
          <p:nvPr/>
        </p:nvSpPr>
        <p:spPr>
          <a:xfrm>
            <a:off x="3042401" y="906654"/>
            <a:ext cx="98666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う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54" name="Google Shape;1454;p27"/>
          <p:cNvSpPr txBox="1"/>
          <p:nvPr/>
        </p:nvSpPr>
        <p:spPr>
          <a:xfrm>
            <a:off x="2549034" y="1831607"/>
            <a:ext cx="9867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は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" name="テキスト ボックス 48">
            <a:extLst>
              <a:ext uri="{FF2B5EF4-FFF2-40B4-BE49-F238E27FC236}">
                <a16:creationId xmlns:a16="http://schemas.microsoft.com/office/drawing/2014/main" id="{E0B05B55-68BF-434D-AEE9-7B868CA64AA2}"/>
              </a:ext>
            </a:extLst>
          </p:cNvPr>
          <p:cNvSpPr txBox="1"/>
          <p:nvPr/>
        </p:nvSpPr>
        <p:spPr>
          <a:xfrm>
            <a:off x="855418" y="281799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おお</a:t>
            </a:r>
          </a:p>
        </p:txBody>
      </p:sp>
      <p:sp>
        <p:nvSpPr>
          <p:cNvPr id="50" name="角丸四角形 96">
            <a:extLst>
              <a:ext uri="{FF2B5EF4-FFF2-40B4-BE49-F238E27FC236}">
                <a16:creationId xmlns:a16="http://schemas.microsoft.com/office/drawing/2014/main" id="{0168F3FC-79C3-4549-A627-8D9B380D5A12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80E434DD-C028-4AFA-B5F6-6CC3AC75503F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3" name="角丸四角形 355">
            <a:hlinkClick r:id="rId4" action="ppaction://hlinksldjump"/>
            <a:extLst>
              <a:ext uri="{FF2B5EF4-FFF2-40B4-BE49-F238E27FC236}">
                <a16:creationId xmlns:a16="http://schemas.microsoft.com/office/drawing/2014/main" id="{ECBCD1A5-3D2E-D3A1-0E7E-770CF89A8CD0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4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C2808976-EAAC-D19A-3BF8-B1EAC93FCD5C}"/>
              </a:ext>
            </a:extLst>
          </p:cNvPr>
          <p:cNvSpPr txBox="1"/>
          <p:nvPr/>
        </p:nvSpPr>
        <p:spPr>
          <a:xfrm>
            <a:off x="10667744" y="260139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1CAB401D-B78B-FFA3-FE34-A265586EB686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56" name="直線コネクタ 55">
              <a:extLst>
                <a:ext uri="{FF2B5EF4-FFF2-40B4-BE49-F238E27FC236}">
                  <a16:creationId xmlns:a16="http://schemas.microsoft.com/office/drawing/2014/main" id="{58A29CF4-931E-285D-E75B-271763F883B4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線コネクタ 56">
              <a:extLst>
                <a:ext uri="{FF2B5EF4-FFF2-40B4-BE49-F238E27FC236}">
                  <a16:creationId xmlns:a16="http://schemas.microsoft.com/office/drawing/2014/main" id="{AA0AA22D-AD7C-9DC2-1B36-34C85AE4B74C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線コネクタ 57">
              <a:extLst>
                <a:ext uri="{FF2B5EF4-FFF2-40B4-BE49-F238E27FC236}">
                  <a16:creationId xmlns:a16="http://schemas.microsoft.com/office/drawing/2014/main" id="{845D67A2-91A9-BE41-F2B8-5F209CB3A9C0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線コネクタ 58">
              <a:extLst>
                <a:ext uri="{FF2B5EF4-FFF2-40B4-BE49-F238E27FC236}">
                  <a16:creationId xmlns:a16="http://schemas.microsoft.com/office/drawing/2014/main" id="{6B6B30DE-C805-7D13-8817-37FFB298D370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28"/>
          <p:cNvSpPr/>
          <p:nvPr/>
        </p:nvSpPr>
        <p:spPr>
          <a:xfrm flipH="1">
            <a:off x="3341764" y="5212985"/>
            <a:ext cx="1620627" cy="615246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0" name="Google Shape;1540;p28"/>
          <p:cNvSpPr/>
          <p:nvPr/>
        </p:nvSpPr>
        <p:spPr>
          <a:xfrm flipH="1">
            <a:off x="4077494" y="5024817"/>
            <a:ext cx="62132" cy="421980"/>
          </a:xfrm>
          <a:prstGeom prst="can">
            <a:avLst>
              <a:gd name="adj" fmla="val 25000"/>
            </a:avLst>
          </a:prstGeom>
          <a:solidFill>
            <a:srgbClr val="A8D08C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1" name="Google Shape;1541;p28"/>
          <p:cNvSpPr/>
          <p:nvPr/>
        </p:nvSpPr>
        <p:spPr>
          <a:xfrm rot="3160299">
            <a:off x="3714740" y="4827331"/>
            <a:ext cx="340508" cy="340508"/>
          </a:xfrm>
          <a:prstGeom prst="teardrop">
            <a:avLst>
              <a:gd name="adj" fmla="val 100000"/>
            </a:avLst>
          </a:prstGeom>
          <a:solidFill>
            <a:srgbClr val="A9D18E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2" name="Google Shape;1542;p28"/>
          <p:cNvSpPr/>
          <p:nvPr/>
        </p:nvSpPr>
        <p:spPr>
          <a:xfrm rot="-8581151">
            <a:off x="4169796" y="4827132"/>
            <a:ext cx="340508" cy="340508"/>
          </a:xfrm>
          <a:prstGeom prst="teardrop">
            <a:avLst>
              <a:gd name="adj" fmla="val 100000"/>
            </a:avLst>
          </a:prstGeom>
          <a:solidFill>
            <a:srgbClr val="A9D18E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p28"/>
          <p:cNvSpPr txBox="1"/>
          <p:nvPr/>
        </p:nvSpPr>
        <p:spPr>
          <a:xfrm>
            <a:off x="808091" y="719452"/>
            <a:ext cx="6762086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大きくなるまで時間がかかるから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もらったどんぐりを使って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タイムスリップして見てみるよ。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何年後を見てみる？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4" name="Google Shape;1544;p28"/>
          <p:cNvSpPr txBox="1"/>
          <p:nvPr/>
        </p:nvSpPr>
        <p:spPr>
          <a:xfrm>
            <a:off x="869346" y="725725"/>
            <a:ext cx="98666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おお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8" name="Google Shape;1548;p28"/>
          <p:cNvSpPr txBox="1"/>
          <p:nvPr/>
        </p:nvSpPr>
        <p:spPr>
          <a:xfrm>
            <a:off x="974018" y="2895779"/>
            <a:ext cx="1483389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なんねんご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9" name="Google Shape;1549;p28"/>
          <p:cNvSpPr txBox="1"/>
          <p:nvPr/>
        </p:nvSpPr>
        <p:spPr>
          <a:xfrm>
            <a:off x="3846700" y="691356"/>
            <a:ext cx="9867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じかん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0" name="Google Shape;1550;p28"/>
          <p:cNvSpPr txBox="1"/>
          <p:nvPr/>
        </p:nvSpPr>
        <p:spPr>
          <a:xfrm>
            <a:off x="4557795" y="1465236"/>
            <a:ext cx="809189" cy="2769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つか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Google Shape;890;p21">
            <a:extLst>
              <a:ext uri="{FF2B5EF4-FFF2-40B4-BE49-F238E27FC236}">
                <a16:creationId xmlns:a16="http://schemas.microsoft.com/office/drawing/2014/main" id="{0D35AB54-15D0-7F28-26CA-77056BFFCD5F}"/>
              </a:ext>
            </a:extLst>
          </p:cNvPr>
          <p:cNvGrpSpPr/>
          <p:nvPr/>
        </p:nvGrpSpPr>
        <p:grpSpPr>
          <a:xfrm>
            <a:off x="575875" y="4182664"/>
            <a:ext cx="1758674" cy="1794028"/>
            <a:chOff x="1774174" y="4621762"/>
            <a:chExt cx="1077013" cy="1098664"/>
          </a:xfrm>
        </p:grpSpPr>
        <p:sp>
          <p:nvSpPr>
            <p:cNvPr id="3" name="Google Shape;891;p21">
              <a:extLst>
                <a:ext uri="{FF2B5EF4-FFF2-40B4-BE49-F238E27FC236}">
                  <a16:creationId xmlns:a16="http://schemas.microsoft.com/office/drawing/2014/main" id="{1E39D3E1-53ED-44AB-038D-5FD5CD130AB5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892;p21">
              <a:extLst>
                <a:ext uri="{FF2B5EF4-FFF2-40B4-BE49-F238E27FC236}">
                  <a16:creationId xmlns:a16="http://schemas.microsoft.com/office/drawing/2014/main" id="{9BFC7354-AB7A-7E74-3598-F6B9E0B1B5BD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3;p21">
              <a:extLst>
                <a:ext uri="{FF2B5EF4-FFF2-40B4-BE49-F238E27FC236}">
                  <a16:creationId xmlns:a16="http://schemas.microsoft.com/office/drawing/2014/main" id="{033F1C2E-EC2A-59D4-921A-0108071B3F45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4;p21">
              <a:extLst>
                <a:ext uri="{FF2B5EF4-FFF2-40B4-BE49-F238E27FC236}">
                  <a16:creationId xmlns:a16="http://schemas.microsoft.com/office/drawing/2014/main" id="{E668DFEC-274C-3B14-78E1-C38EBA2982BE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895;p21">
              <a:extLst>
                <a:ext uri="{FF2B5EF4-FFF2-40B4-BE49-F238E27FC236}">
                  <a16:creationId xmlns:a16="http://schemas.microsoft.com/office/drawing/2014/main" id="{C9A05C91-3409-F686-B149-CCA8098391E5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6;p21">
              <a:extLst>
                <a:ext uri="{FF2B5EF4-FFF2-40B4-BE49-F238E27FC236}">
                  <a16:creationId xmlns:a16="http://schemas.microsoft.com/office/drawing/2014/main" id="{EE5C638A-7988-BDDA-6356-E68A5622C1D2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9" name="Google Shape;897;p21">
              <a:extLst>
                <a:ext uri="{FF2B5EF4-FFF2-40B4-BE49-F238E27FC236}">
                  <a16:creationId xmlns:a16="http://schemas.microsoft.com/office/drawing/2014/main" id="{E719DA17-221F-3F85-D983-184FED47A619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" name="Google Shape;898;p21">
              <a:extLst>
                <a:ext uri="{FF2B5EF4-FFF2-40B4-BE49-F238E27FC236}">
                  <a16:creationId xmlns:a16="http://schemas.microsoft.com/office/drawing/2014/main" id="{AB384D0E-21E1-3774-A543-1B4424499FD6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899;p21">
              <a:extLst>
                <a:ext uri="{FF2B5EF4-FFF2-40B4-BE49-F238E27FC236}">
                  <a16:creationId xmlns:a16="http://schemas.microsoft.com/office/drawing/2014/main" id="{F338A2E2-8800-D96E-F169-20BFC857EA62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900;p21">
              <a:extLst>
                <a:ext uri="{FF2B5EF4-FFF2-40B4-BE49-F238E27FC236}">
                  <a16:creationId xmlns:a16="http://schemas.microsoft.com/office/drawing/2014/main" id="{4D190CB6-58DD-0003-690F-7FAD398C7D60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901;p21">
              <a:extLst>
                <a:ext uri="{FF2B5EF4-FFF2-40B4-BE49-F238E27FC236}">
                  <a16:creationId xmlns:a16="http://schemas.microsoft.com/office/drawing/2014/main" id="{BB15584C-2DF4-02ED-974E-6F8D986969BD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2;p21">
              <a:extLst>
                <a:ext uri="{FF2B5EF4-FFF2-40B4-BE49-F238E27FC236}">
                  <a16:creationId xmlns:a16="http://schemas.microsoft.com/office/drawing/2014/main" id="{2A985737-FEA3-B905-0187-DF3E4E1E4DFA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5" name="Google Shape;903;p21">
              <a:extLst>
                <a:ext uri="{FF2B5EF4-FFF2-40B4-BE49-F238E27FC236}">
                  <a16:creationId xmlns:a16="http://schemas.microsoft.com/office/drawing/2014/main" id="{2A2BDFFF-36D2-36F0-2CCF-A5B99FD65128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904;p21">
              <a:extLst>
                <a:ext uri="{FF2B5EF4-FFF2-40B4-BE49-F238E27FC236}">
                  <a16:creationId xmlns:a16="http://schemas.microsoft.com/office/drawing/2014/main" id="{440DB485-2B1C-DFB0-C2FF-948BD884DAAE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905;p21">
              <a:extLst>
                <a:ext uri="{FF2B5EF4-FFF2-40B4-BE49-F238E27FC236}">
                  <a16:creationId xmlns:a16="http://schemas.microsoft.com/office/drawing/2014/main" id="{5F7EA7C9-42FF-8DE6-2435-C7AA2007F334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7" name="テキスト ボックス 56">
            <a:extLst>
              <a:ext uri="{FF2B5EF4-FFF2-40B4-BE49-F238E27FC236}">
                <a16:creationId xmlns:a16="http://schemas.microsoft.com/office/drawing/2014/main" id="{49525F1C-4768-4921-ACA8-51C5A4779F2A}"/>
              </a:ext>
            </a:extLst>
          </p:cNvPr>
          <p:cNvSpPr txBox="1"/>
          <p:nvPr/>
        </p:nvSpPr>
        <p:spPr>
          <a:xfrm>
            <a:off x="4589725" y="219914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み</a:t>
            </a:r>
          </a:p>
        </p:txBody>
      </p:sp>
      <p:grpSp>
        <p:nvGrpSpPr>
          <p:cNvPr id="58" name="Google Shape;1551;p28"/>
          <p:cNvGrpSpPr/>
          <p:nvPr/>
        </p:nvGrpSpPr>
        <p:grpSpPr>
          <a:xfrm>
            <a:off x="8850202" y="631042"/>
            <a:ext cx="2579798" cy="601420"/>
            <a:chOff x="9024974" y="730751"/>
            <a:chExt cx="2579798" cy="601420"/>
          </a:xfrm>
        </p:grpSpPr>
        <p:sp>
          <p:nvSpPr>
            <p:cNvPr id="59" name="Google Shape;1552;p2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1553;p2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" name="Google Shape;1554;p2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2" name="Google Shape;1555;p28"/>
          <p:cNvGrpSpPr/>
          <p:nvPr/>
        </p:nvGrpSpPr>
        <p:grpSpPr>
          <a:xfrm>
            <a:off x="8853556" y="633071"/>
            <a:ext cx="2579798" cy="601420"/>
            <a:chOff x="9024974" y="730751"/>
            <a:chExt cx="2579798" cy="601420"/>
          </a:xfrm>
        </p:grpSpPr>
        <p:sp>
          <p:nvSpPr>
            <p:cNvPr id="63" name="Google Shape;1556;p2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Google Shape;1557;p2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Google Shape;1558;p2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6" name="Google Shape;1559;p28"/>
          <p:cNvGrpSpPr/>
          <p:nvPr/>
        </p:nvGrpSpPr>
        <p:grpSpPr>
          <a:xfrm>
            <a:off x="8846848" y="634076"/>
            <a:ext cx="2579798" cy="601420"/>
            <a:chOff x="9024974" y="730751"/>
            <a:chExt cx="2579798" cy="601420"/>
          </a:xfrm>
        </p:grpSpPr>
        <p:sp>
          <p:nvSpPr>
            <p:cNvPr id="67" name="Google Shape;1560;p2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" name="Google Shape;1561;p2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1562;p2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" name="Google Shape;1563;p28"/>
          <p:cNvGrpSpPr/>
          <p:nvPr/>
        </p:nvGrpSpPr>
        <p:grpSpPr>
          <a:xfrm>
            <a:off x="8850202" y="636105"/>
            <a:ext cx="2579798" cy="601420"/>
            <a:chOff x="9024974" y="730751"/>
            <a:chExt cx="2579798" cy="601420"/>
          </a:xfrm>
        </p:grpSpPr>
        <p:sp>
          <p:nvSpPr>
            <p:cNvPr id="71" name="Google Shape;1564;p2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1565;p2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1566;p2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4" name="角丸四角形 96">
            <a:extLst>
              <a:ext uri="{FF2B5EF4-FFF2-40B4-BE49-F238E27FC236}">
                <a16:creationId xmlns:a16="http://schemas.microsoft.com/office/drawing/2014/main" id="{6BEA8D5C-76CC-4F5A-B430-23834174117A}"/>
              </a:ext>
            </a:extLst>
          </p:cNvPr>
          <p:cNvSpPr/>
          <p:nvPr/>
        </p:nvSpPr>
        <p:spPr>
          <a:xfrm>
            <a:off x="9666208" y="5784631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7D400247-11CB-4B63-A8AA-3E77F098FAEF}"/>
              </a:ext>
            </a:extLst>
          </p:cNvPr>
          <p:cNvSpPr txBox="1"/>
          <p:nvPr/>
        </p:nvSpPr>
        <p:spPr>
          <a:xfrm>
            <a:off x="9647945" y="5783671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76" name="四角形: 角度付き 2">
            <a:hlinkClick r:id="rId4" action="ppaction://hlinksldjump"/>
            <a:extLst>
              <a:ext uri="{FF2B5EF4-FFF2-40B4-BE49-F238E27FC236}">
                <a16:creationId xmlns:a16="http://schemas.microsoft.com/office/drawing/2014/main" id="{BBD2EBDB-714D-A866-5568-F754FEC65617}"/>
              </a:ext>
            </a:extLst>
          </p:cNvPr>
          <p:cNvSpPr/>
          <p:nvPr/>
        </p:nvSpPr>
        <p:spPr>
          <a:xfrm>
            <a:off x="7210064" y="1481808"/>
            <a:ext cx="4362937" cy="1039848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どんぐりを１つ使って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３年後へ</a:t>
            </a:r>
          </a:p>
        </p:txBody>
      </p:sp>
      <p:sp>
        <p:nvSpPr>
          <p:cNvPr id="77" name="四角形: 角度付き 3">
            <a:hlinkClick r:id="rId5" action="ppaction://hlinksldjump"/>
            <a:extLst>
              <a:ext uri="{FF2B5EF4-FFF2-40B4-BE49-F238E27FC236}">
                <a16:creationId xmlns:a16="http://schemas.microsoft.com/office/drawing/2014/main" id="{01F60D85-A12A-6753-9D71-7A09946F44B5}"/>
              </a:ext>
            </a:extLst>
          </p:cNvPr>
          <p:cNvSpPr/>
          <p:nvPr/>
        </p:nvSpPr>
        <p:spPr>
          <a:xfrm>
            <a:off x="7210064" y="2911670"/>
            <a:ext cx="4362937" cy="1039848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どんぐりを５つ使って</a:t>
            </a: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30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年後へ</a:t>
            </a:r>
          </a:p>
        </p:txBody>
      </p:sp>
      <p:sp>
        <p:nvSpPr>
          <p:cNvPr id="78" name="四角形: 角度付き 4">
            <a:hlinkClick r:id="rId6" action="ppaction://hlinksldjump"/>
            <a:extLst>
              <a:ext uri="{FF2B5EF4-FFF2-40B4-BE49-F238E27FC236}">
                <a16:creationId xmlns:a16="http://schemas.microsoft.com/office/drawing/2014/main" id="{A0B783FB-514D-74BA-5918-6D3FEF062E41}"/>
              </a:ext>
            </a:extLst>
          </p:cNvPr>
          <p:cNvSpPr/>
          <p:nvPr/>
        </p:nvSpPr>
        <p:spPr>
          <a:xfrm>
            <a:off x="7210064" y="4343488"/>
            <a:ext cx="4362937" cy="1039848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どんぐりを５つ使って</a:t>
            </a: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100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年後へ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28"/>
          <p:cNvSpPr/>
          <p:nvPr/>
        </p:nvSpPr>
        <p:spPr>
          <a:xfrm flipH="1">
            <a:off x="3341764" y="5212985"/>
            <a:ext cx="1620627" cy="615246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p28"/>
          <p:cNvSpPr txBox="1"/>
          <p:nvPr/>
        </p:nvSpPr>
        <p:spPr>
          <a:xfrm>
            <a:off x="808091" y="719452"/>
            <a:ext cx="6273733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どんぐりを</a:t>
            </a:r>
            <a:r>
              <a:rPr lang="ja-JP" altLang="en-US" sz="3200" dirty="0">
                <a:solidFill>
                  <a:srgbClr val="3F3F3F"/>
                </a:solidFill>
              </a:rPr>
              <a:t>１つ使って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３年後にタイムスリップ！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0" name="Google Shape;1550;p28"/>
          <p:cNvSpPr txBox="1"/>
          <p:nvPr/>
        </p:nvSpPr>
        <p:spPr>
          <a:xfrm>
            <a:off x="915067" y="3390317"/>
            <a:ext cx="4165057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あれ、あまり大きく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なっていない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" name="Google Shape;1540;p28"/>
          <p:cNvSpPr/>
          <p:nvPr/>
        </p:nvSpPr>
        <p:spPr>
          <a:xfrm flipH="1">
            <a:off x="4123446" y="4413822"/>
            <a:ext cx="75597" cy="1072090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" name="Google Shape;1541;p28"/>
          <p:cNvSpPr/>
          <p:nvPr/>
        </p:nvSpPr>
        <p:spPr>
          <a:xfrm rot="3160299">
            <a:off x="3891555" y="4897353"/>
            <a:ext cx="155168" cy="317601"/>
          </a:xfrm>
          <a:prstGeom prst="teardrop">
            <a:avLst>
              <a:gd name="adj" fmla="val 100000"/>
            </a:avLst>
          </a:prstGeom>
          <a:solidFill>
            <a:srgbClr val="A9D18E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" name="Google Shape;1542;p28"/>
          <p:cNvSpPr/>
          <p:nvPr/>
        </p:nvSpPr>
        <p:spPr>
          <a:xfrm rot="13018849">
            <a:off x="4192030" y="4979882"/>
            <a:ext cx="317601" cy="155168"/>
          </a:xfrm>
          <a:prstGeom prst="teardrop">
            <a:avLst>
              <a:gd name="adj" fmla="val 100000"/>
            </a:avLst>
          </a:prstGeom>
          <a:solidFill>
            <a:srgbClr val="A9D18E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8" name="Google Shape;1540;p28"/>
          <p:cNvSpPr/>
          <p:nvPr/>
        </p:nvSpPr>
        <p:spPr>
          <a:xfrm rot="4137504" flipH="1">
            <a:off x="4292973" y="4585775"/>
            <a:ext cx="42643" cy="259310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9" name="Google Shape;1542;p28"/>
          <p:cNvSpPr/>
          <p:nvPr/>
        </p:nvSpPr>
        <p:spPr>
          <a:xfrm rot="14431785">
            <a:off x="4416384" y="4641759"/>
            <a:ext cx="238264" cy="177825"/>
          </a:xfrm>
          <a:prstGeom prst="teardrop">
            <a:avLst>
              <a:gd name="adj" fmla="val 100000"/>
            </a:avLst>
          </a:prstGeom>
          <a:solidFill>
            <a:srgbClr val="A9D18E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" name="Google Shape;1540;p28"/>
          <p:cNvSpPr/>
          <p:nvPr/>
        </p:nvSpPr>
        <p:spPr>
          <a:xfrm rot="17217088">
            <a:off x="4020726" y="4645285"/>
            <a:ext cx="42643" cy="175771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" name="Google Shape;1542;p28"/>
          <p:cNvSpPr/>
          <p:nvPr/>
        </p:nvSpPr>
        <p:spPr>
          <a:xfrm rot="310916">
            <a:off x="3816864" y="4689583"/>
            <a:ext cx="158295" cy="113605"/>
          </a:xfrm>
          <a:prstGeom prst="teardrop">
            <a:avLst>
              <a:gd name="adj" fmla="val 100000"/>
            </a:avLst>
          </a:prstGeom>
          <a:solidFill>
            <a:srgbClr val="A9D18E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3" name="Google Shape;1540;p28"/>
          <p:cNvSpPr/>
          <p:nvPr/>
        </p:nvSpPr>
        <p:spPr>
          <a:xfrm rot="1820424" flipH="1">
            <a:off x="4208412" y="4185371"/>
            <a:ext cx="45719" cy="259310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" name="Google Shape;1542;p28"/>
          <p:cNvSpPr/>
          <p:nvPr/>
        </p:nvSpPr>
        <p:spPr>
          <a:xfrm rot="12983088">
            <a:off x="4321968" y="4138084"/>
            <a:ext cx="153908" cy="114978"/>
          </a:xfrm>
          <a:prstGeom prst="teardrop">
            <a:avLst>
              <a:gd name="adj" fmla="val 100000"/>
            </a:avLst>
          </a:prstGeom>
          <a:solidFill>
            <a:srgbClr val="A9D18E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" name="Google Shape;1541;p28"/>
          <p:cNvSpPr/>
          <p:nvPr/>
        </p:nvSpPr>
        <p:spPr>
          <a:xfrm rot="3882759">
            <a:off x="3970110" y="4309145"/>
            <a:ext cx="124029" cy="203417"/>
          </a:xfrm>
          <a:prstGeom prst="teardrop">
            <a:avLst>
              <a:gd name="adj" fmla="val 100000"/>
            </a:avLst>
          </a:prstGeom>
          <a:solidFill>
            <a:srgbClr val="A9D18E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" name="Google Shape;1542;p28"/>
          <p:cNvSpPr/>
          <p:nvPr/>
        </p:nvSpPr>
        <p:spPr>
          <a:xfrm rot="6911718">
            <a:off x="3943736" y="4559305"/>
            <a:ext cx="158295" cy="121102"/>
          </a:xfrm>
          <a:prstGeom prst="teardrop">
            <a:avLst>
              <a:gd name="adj" fmla="val 100000"/>
            </a:avLst>
          </a:prstGeom>
          <a:solidFill>
            <a:srgbClr val="A9D18E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" name="Google Shape;1542;p28"/>
          <p:cNvSpPr/>
          <p:nvPr/>
        </p:nvSpPr>
        <p:spPr>
          <a:xfrm rot="8255473">
            <a:off x="4331908" y="4520038"/>
            <a:ext cx="158295" cy="121102"/>
          </a:xfrm>
          <a:prstGeom prst="teardrop">
            <a:avLst>
              <a:gd name="adj" fmla="val 100000"/>
            </a:avLst>
          </a:prstGeom>
          <a:solidFill>
            <a:srgbClr val="A9D18E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" name="Google Shape;1542;p28"/>
          <p:cNvSpPr/>
          <p:nvPr/>
        </p:nvSpPr>
        <p:spPr>
          <a:xfrm rot="13018849">
            <a:off x="4188906" y="4342069"/>
            <a:ext cx="200800" cy="161296"/>
          </a:xfrm>
          <a:prstGeom prst="teardrop">
            <a:avLst>
              <a:gd name="adj" fmla="val 100000"/>
            </a:avLst>
          </a:prstGeom>
          <a:solidFill>
            <a:srgbClr val="A9D18E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0" name="Google Shape;1542;p28"/>
          <p:cNvSpPr/>
          <p:nvPr/>
        </p:nvSpPr>
        <p:spPr>
          <a:xfrm rot="7111570">
            <a:off x="4203922" y="4052987"/>
            <a:ext cx="109278" cy="135519"/>
          </a:xfrm>
          <a:prstGeom prst="teardrop">
            <a:avLst>
              <a:gd name="adj" fmla="val 100000"/>
            </a:avLst>
          </a:prstGeom>
          <a:solidFill>
            <a:srgbClr val="A9D18E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Google Shape;890;p21">
            <a:extLst>
              <a:ext uri="{FF2B5EF4-FFF2-40B4-BE49-F238E27FC236}">
                <a16:creationId xmlns:a16="http://schemas.microsoft.com/office/drawing/2014/main" id="{16598763-F2EA-FF57-78D4-5D6B751772FC}"/>
              </a:ext>
            </a:extLst>
          </p:cNvPr>
          <p:cNvGrpSpPr/>
          <p:nvPr/>
        </p:nvGrpSpPr>
        <p:grpSpPr>
          <a:xfrm>
            <a:off x="575875" y="4182664"/>
            <a:ext cx="1758674" cy="1794028"/>
            <a:chOff x="1774174" y="4621762"/>
            <a:chExt cx="1077013" cy="1098664"/>
          </a:xfrm>
        </p:grpSpPr>
        <p:sp>
          <p:nvSpPr>
            <p:cNvPr id="3" name="Google Shape;891;p21">
              <a:extLst>
                <a:ext uri="{FF2B5EF4-FFF2-40B4-BE49-F238E27FC236}">
                  <a16:creationId xmlns:a16="http://schemas.microsoft.com/office/drawing/2014/main" id="{53789483-AEF0-7744-39B0-FF51CA5DB55A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892;p21">
              <a:extLst>
                <a:ext uri="{FF2B5EF4-FFF2-40B4-BE49-F238E27FC236}">
                  <a16:creationId xmlns:a16="http://schemas.microsoft.com/office/drawing/2014/main" id="{BF315E4D-BBC4-F779-1FD7-76E82EFC9C6C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3;p21">
              <a:extLst>
                <a:ext uri="{FF2B5EF4-FFF2-40B4-BE49-F238E27FC236}">
                  <a16:creationId xmlns:a16="http://schemas.microsoft.com/office/drawing/2014/main" id="{B25FDE27-240C-4EB1-729F-03FEEC1D9D34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4;p21">
              <a:extLst>
                <a:ext uri="{FF2B5EF4-FFF2-40B4-BE49-F238E27FC236}">
                  <a16:creationId xmlns:a16="http://schemas.microsoft.com/office/drawing/2014/main" id="{F369A1A5-536D-0D48-FBEA-22ACE03A30EF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895;p21">
              <a:extLst>
                <a:ext uri="{FF2B5EF4-FFF2-40B4-BE49-F238E27FC236}">
                  <a16:creationId xmlns:a16="http://schemas.microsoft.com/office/drawing/2014/main" id="{F1FE8830-D554-A683-77D3-2153BD1FE47D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6;p21">
              <a:extLst>
                <a:ext uri="{FF2B5EF4-FFF2-40B4-BE49-F238E27FC236}">
                  <a16:creationId xmlns:a16="http://schemas.microsoft.com/office/drawing/2014/main" id="{50BB0529-9ECE-C7A0-61B0-51D5183F8B8F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9" name="Google Shape;897;p21">
              <a:extLst>
                <a:ext uri="{FF2B5EF4-FFF2-40B4-BE49-F238E27FC236}">
                  <a16:creationId xmlns:a16="http://schemas.microsoft.com/office/drawing/2014/main" id="{A2329FE3-1166-D079-E732-61DD02A1354C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" name="Google Shape;898;p21">
              <a:extLst>
                <a:ext uri="{FF2B5EF4-FFF2-40B4-BE49-F238E27FC236}">
                  <a16:creationId xmlns:a16="http://schemas.microsoft.com/office/drawing/2014/main" id="{36739945-1489-1F7C-9574-44B4140DC0EC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899;p21">
              <a:extLst>
                <a:ext uri="{FF2B5EF4-FFF2-40B4-BE49-F238E27FC236}">
                  <a16:creationId xmlns:a16="http://schemas.microsoft.com/office/drawing/2014/main" id="{AED928A1-D143-B66F-C31E-4630FC8E0D2D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900;p21">
              <a:extLst>
                <a:ext uri="{FF2B5EF4-FFF2-40B4-BE49-F238E27FC236}">
                  <a16:creationId xmlns:a16="http://schemas.microsoft.com/office/drawing/2014/main" id="{77C7B107-C5DE-CC8F-8CB2-F15D28B3FCB4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901;p21">
              <a:extLst>
                <a:ext uri="{FF2B5EF4-FFF2-40B4-BE49-F238E27FC236}">
                  <a16:creationId xmlns:a16="http://schemas.microsoft.com/office/drawing/2014/main" id="{B3BCD573-8747-7E15-3CCA-E339D6DAFBDB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2;p21">
              <a:extLst>
                <a:ext uri="{FF2B5EF4-FFF2-40B4-BE49-F238E27FC236}">
                  <a16:creationId xmlns:a16="http://schemas.microsoft.com/office/drawing/2014/main" id="{8FE3E9C1-C595-EF18-24DE-2C6658EC0DBC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5" name="Google Shape;903;p21">
              <a:extLst>
                <a:ext uri="{FF2B5EF4-FFF2-40B4-BE49-F238E27FC236}">
                  <a16:creationId xmlns:a16="http://schemas.microsoft.com/office/drawing/2014/main" id="{A5B0A5C7-15B7-6C8A-99D5-802CCC665D12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904;p21">
              <a:extLst>
                <a:ext uri="{FF2B5EF4-FFF2-40B4-BE49-F238E27FC236}">
                  <a16:creationId xmlns:a16="http://schemas.microsoft.com/office/drawing/2014/main" id="{D219C482-95E0-0B50-FDFE-8F9D4B7D99A6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905;p21">
              <a:extLst>
                <a:ext uri="{FF2B5EF4-FFF2-40B4-BE49-F238E27FC236}">
                  <a16:creationId xmlns:a16="http://schemas.microsoft.com/office/drawing/2014/main" id="{86B1389C-19D9-2977-7017-DE6DD77745B3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3" name="テキスト ボックス 62">
            <a:extLst>
              <a:ext uri="{FF2B5EF4-FFF2-40B4-BE49-F238E27FC236}">
                <a16:creationId xmlns:a16="http://schemas.microsoft.com/office/drawing/2014/main" id="{C6285218-0094-43E8-A701-1F2D9E5A80E6}"/>
              </a:ext>
            </a:extLst>
          </p:cNvPr>
          <p:cNvSpPr txBox="1"/>
          <p:nvPr/>
        </p:nvSpPr>
        <p:spPr>
          <a:xfrm>
            <a:off x="3697629" y="73440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64" name="テキスト ボックス 63">
            <a:extLst>
              <a:ext uri="{FF2B5EF4-FFF2-40B4-BE49-F238E27FC236}">
                <a16:creationId xmlns:a16="http://schemas.microsoft.com/office/drawing/2014/main" id="{91692FA1-0D03-4C1A-9AEF-8126E4B13686}"/>
              </a:ext>
            </a:extLst>
          </p:cNvPr>
          <p:cNvSpPr txBox="1"/>
          <p:nvPr/>
        </p:nvSpPr>
        <p:spPr>
          <a:xfrm>
            <a:off x="1457316" y="1447748"/>
            <a:ext cx="70655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ねんご</a:t>
            </a:r>
            <a:endParaRPr kumimoji="1" lang="en-US" altLang="ja-JP" sz="1200" dirty="0"/>
          </a:p>
          <a:p>
            <a:endParaRPr kumimoji="1" lang="ja-JP" altLang="en-US" sz="1200" dirty="0"/>
          </a:p>
        </p:txBody>
      </p:sp>
      <p:sp>
        <p:nvSpPr>
          <p:cNvPr id="65" name="テキスト ボックス 64">
            <a:extLst>
              <a:ext uri="{FF2B5EF4-FFF2-40B4-BE49-F238E27FC236}">
                <a16:creationId xmlns:a16="http://schemas.microsoft.com/office/drawing/2014/main" id="{7314C6A5-4A7D-485D-838C-45120EDE2C32}"/>
              </a:ext>
            </a:extLst>
          </p:cNvPr>
          <p:cNvSpPr txBox="1"/>
          <p:nvPr/>
        </p:nvSpPr>
        <p:spPr>
          <a:xfrm>
            <a:off x="2459223" y="320743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おお</a:t>
            </a:r>
          </a:p>
        </p:txBody>
      </p:sp>
      <p:grpSp>
        <p:nvGrpSpPr>
          <p:cNvPr id="70" name="Google Shape;1551;p28"/>
          <p:cNvGrpSpPr/>
          <p:nvPr/>
        </p:nvGrpSpPr>
        <p:grpSpPr>
          <a:xfrm>
            <a:off x="8850202" y="631042"/>
            <a:ext cx="2579798" cy="601420"/>
            <a:chOff x="9024974" y="730751"/>
            <a:chExt cx="2579798" cy="601420"/>
          </a:xfrm>
        </p:grpSpPr>
        <p:sp>
          <p:nvSpPr>
            <p:cNvPr id="71" name="Google Shape;1552;p2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1553;p2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1554;p2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4" name="Google Shape;1555;p28"/>
          <p:cNvGrpSpPr/>
          <p:nvPr/>
        </p:nvGrpSpPr>
        <p:grpSpPr>
          <a:xfrm>
            <a:off x="8853556" y="633071"/>
            <a:ext cx="2579798" cy="601420"/>
            <a:chOff x="9024974" y="730751"/>
            <a:chExt cx="2579798" cy="601420"/>
          </a:xfrm>
        </p:grpSpPr>
        <p:sp>
          <p:nvSpPr>
            <p:cNvPr id="75" name="Google Shape;1556;p2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1557;p2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1558;p2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8" name="Google Shape;1559;p28"/>
          <p:cNvGrpSpPr/>
          <p:nvPr/>
        </p:nvGrpSpPr>
        <p:grpSpPr>
          <a:xfrm>
            <a:off x="8846848" y="634076"/>
            <a:ext cx="2579798" cy="601420"/>
            <a:chOff x="9024974" y="730751"/>
            <a:chExt cx="2579798" cy="601420"/>
          </a:xfrm>
        </p:grpSpPr>
        <p:sp>
          <p:nvSpPr>
            <p:cNvPr id="79" name="Google Shape;1560;p2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" name="Google Shape;1561;p2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1562;p2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2" name="Google Shape;1563;p28"/>
          <p:cNvGrpSpPr/>
          <p:nvPr/>
        </p:nvGrpSpPr>
        <p:grpSpPr>
          <a:xfrm>
            <a:off x="8850202" y="636105"/>
            <a:ext cx="2579798" cy="601420"/>
            <a:chOff x="9024974" y="730751"/>
            <a:chExt cx="2579798" cy="601420"/>
          </a:xfrm>
        </p:grpSpPr>
        <p:sp>
          <p:nvSpPr>
            <p:cNvPr id="83" name="Google Shape;1564;p2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Google Shape;1565;p2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1566;p2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6" name="角丸四角形 96">
            <a:extLst>
              <a:ext uri="{FF2B5EF4-FFF2-40B4-BE49-F238E27FC236}">
                <a16:creationId xmlns:a16="http://schemas.microsoft.com/office/drawing/2014/main" id="{78FB7EA2-C2B7-4568-8660-81AF79135BF7}"/>
              </a:ext>
            </a:extLst>
          </p:cNvPr>
          <p:cNvSpPr/>
          <p:nvPr/>
        </p:nvSpPr>
        <p:spPr>
          <a:xfrm>
            <a:off x="9555360" y="5764672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C9DBF2D6-7EEA-4B82-B011-0BC699184CF3}"/>
              </a:ext>
            </a:extLst>
          </p:cNvPr>
          <p:cNvSpPr txBox="1"/>
          <p:nvPr/>
        </p:nvSpPr>
        <p:spPr>
          <a:xfrm>
            <a:off x="9537097" y="5763712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89" name="四角形: 角度付き 2">
            <a:hlinkClick r:id="rId4" action="ppaction://hlinksldjump"/>
            <a:extLst>
              <a:ext uri="{FF2B5EF4-FFF2-40B4-BE49-F238E27FC236}">
                <a16:creationId xmlns:a16="http://schemas.microsoft.com/office/drawing/2014/main" id="{BBD2EBDB-714D-A866-5568-F754FEC65617}"/>
              </a:ext>
            </a:extLst>
          </p:cNvPr>
          <p:cNvSpPr/>
          <p:nvPr/>
        </p:nvSpPr>
        <p:spPr>
          <a:xfrm>
            <a:off x="7130290" y="2350469"/>
            <a:ext cx="4362937" cy="1039848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どんぐりを２つ使って</a:t>
            </a: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10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年後へ</a:t>
            </a:r>
          </a:p>
        </p:txBody>
      </p:sp>
      <p:sp>
        <p:nvSpPr>
          <p:cNvPr id="90" name="四角形: 角度付き 3">
            <a:hlinkClick r:id="rId5" action="ppaction://hlinksldjump"/>
            <a:extLst>
              <a:ext uri="{FF2B5EF4-FFF2-40B4-BE49-F238E27FC236}">
                <a16:creationId xmlns:a16="http://schemas.microsoft.com/office/drawing/2014/main" id="{01F60D85-A12A-6753-9D71-7A09946F44B5}"/>
              </a:ext>
            </a:extLst>
          </p:cNvPr>
          <p:cNvSpPr/>
          <p:nvPr/>
        </p:nvSpPr>
        <p:spPr>
          <a:xfrm>
            <a:off x="7130290" y="3780331"/>
            <a:ext cx="4362937" cy="1403260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どんぐりを残り全部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使ってしまって</a:t>
            </a: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100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年後に行く</a:t>
            </a:r>
          </a:p>
        </p:txBody>
      </p:sp>
    </p:spTree>
    <p:extLst>
      <p:ext uri="{BB962C8B-B14F-4D97-AF65-F5344CB8AC3E}">
        <p14:creationId xmlns:p14="http://schemas.microsoft.com/office/powerpoint/2010/main" val="7689705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" name="Google Shape;932;p22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" name="Google Shape;933;p22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34" name="Google Shape;934;p22"/>
          <p:cNvGrpSpPr/>
          <p:nvPr/>
        </p:nvGrpSpPr>
        <p:grpSpPr>
          <a:xfrm>
            <a:off x="730521" y="5038181"/>
            <a:ext cx="1077013" cy="1098664"/>
            <a:chOff x="1774174" y="4621762"/>
            <a:chExt cx="1077013" cy="1098664"/>
          </a:xfrm>
        </p:grpSpPr>
        <p:sp>
          <p:nvSpPr>
            <p:cNvPr id="935" name="Google Shape;935;p22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22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22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2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22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22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941" name="Google Shape;941;p22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42" name="Google Shape;942;p22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43" name="Google Shape;943;p22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44" name="Google Shape;944;p22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45" name="Google Shape;945;p22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46" name="Google Shape;946;p22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947" name="Google Shape;947;p22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2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2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4" name="Google Shape;984;p22"/>
          <p:cNvSpPr/>
          <p:nvPr/>
        </p:nvSpPr>
        <p:spPr>
          <a:xfrm>
            <a:off x="551478" y="591960"/>
            <a:ext cx="3396149" cy="2543244"/>
          </a:xfrm>
          <a:prstGeom prst="rect">
            <a:avLst/>
          </a:prstGeom>
          <a:noFill/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22"/>
          <p:cNvSpPr/>
          <p:nvPr/>
        </p:nvSpPr>
        <p:spPr>
          <a:xfrm>
            <a:off x="4159080" y="591960"/>
            <a:ext cx="3396149" cy="2543244"/>
          </a:xfrm>
          <a:prstGeom prst="rect">
            <a:avLst/>
          </a:prstGeom>
          <a:noFill/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" name="Google Shape;988;p22"/>
          <p:cNvSpPr/>
          <p:nvPr/>
        </p:nvSpPr>
        <p:spPr>
          <a:xfrm>
            <a:off x="3187850" y="3585282"/>
            <a:ext cx="3396149" cy="2543244"/>
          </a:xfrm>
          <a:prstGeom prst="rect">
            <a:avLst/>
          </a:prstGeom>
          <a:noFill/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22"/>
          <p:cNvSpPr/>
          <p:nvPr/>
        </p:nvSpPr>
        <p:spPr>
          <a:xfrm>
            <a:off x="6893928" y="3572582"/>
            <a:ext cx="3396149" cy="2543244"/>
          </a:xfrm>
          <a:prstGeom prst="rect">
            <a:avLst/>
          </a:prstGeom>
          <a:noFill/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22"/>
          <p:cNvSpPr/>
          <p:nvPr/>
        </p:nvSpPr>
        <p:spPr>
          <a:xfrm rot="5400000">
            <a:off x="3888443" y="1822699"/>
            <a:ext cx="345014" cy="297426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22"/>
          <p:cNvSpPr/>
          <p:nvPr/>
        </p:nvSpPr>
        <p:spPr>
          <a:xfrm rot="5400000">
            <a:off x="6596027" y="4745224"/>
            <a:ext cx="345014" cy="297426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" name="Google Shape;994;p22"/>
          <p:cNvSpPr/>
          <p:nvPr/>
        </p:nvSpPr>
        <p:spPr>
          <a:xfrm rot="5400000">
            <a:off x="2840270" y="4745224"/>
            <a:ext cx="345014" cy="297426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" name="図 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0800000">
            <a:off x="585359" y="614417"/>
            <a:ext cx="3347962" cy="2510972"/>
          </a:xfrm>
          <a:prstGeom prst="rect">
            <a:avLst/>
          </a:prstGeom>
        </p:spPr>
      </p:pic>
      <p:pic>
        <p:nvPicPr>
          <p:cNvPr id="3" name="図 2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94289" y="637668"/>
            <a:ext cx="3347962" cy="2510972"/>
          </a:xfrm>
          <a:prstGeom prst="rect">
            <a:avLst/>
          </a:prstGeom>
        </p:spPr>
      </p:pic>
      <p:pic>
        <p:nvPicPr>
          <p:cNvPr id="4" name="図 3"/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930316" y="3594152"/>
            <a:ext cx="3347962" cy="2510972"/>
          </a:xfrm>
          <a:prstGeom prst="rect">
            <a:avLst/>
          </a:prstGeom>
        </p:spPr>
      </p:pic>
      <p:pic>
        <p:nvPicPr>
          <p:cNvPr id="5" name="図 4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30998" y="3615505"/>
            <a:ext cx="3319492" cy="2489619"/>
          </a:xfrm>
          <a:prstGeom prst="rect">
            <a:avLst/>
          </a:prstGeom>
        </p:spPr>
      </p:pic>
      <p:sp>
        <p:nvSpPr>
          <p:cNvPr id="49" name="Google Shape;986;p22"/>
          <p:cNvSpPr/>
          <p:nvPr/>
        </p:nvSpPr>
        <p:spPr>
          <a:xfrm>
            <a:off x="7816680" y="591960"/>
            <a:ext cx="3396149" cy="2543244"/>
          </a:xfrm>
          <a:prstGeom prst="rect">
            <a:avLst/>
          </a:prstGeom>
          <a:noFill/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" name="Google Shape;992;p22"/>
          <p:cNvSpPr/>
          <p:nvPr/>
        </p:nvSpPr>
        <p:spPr>
          <a:xfrm rot="5400000">
            <a:off x="7546043" y="1822699"/>
            <a:ext cx="345014" cy="297426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2" name="図 51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68049" y="630481"/>
            <a:ext cx="3319492" cy="2489619"/>
          </a:xfrm>
          <a:prstGeom prst="rect">
            <a:avLst/>
          </a:prstGeom>
        </p:spPr>
      </p:pic>
      <p:sp>
        <p:nvSpPr>
          <p:cNvPr id="6" name="Google Shape;997;p22">
            <a:extLst>
              <a:ext uri="{FF2B5EF4-FFF2-40B4-BE49-F238E27FC236}">
                <a16:creationId xmlns:a16="http://schemas.microsoft.com/office/drawing/2014/main" id="{A7935AF6-2342-7526-4305-932C345FACCC}"/>
              </a:ext>
            </a:extLst>
          </p:cNvPr>
          <p:cNvSpPr txBox="1"/>
          <p:nvPr/>
        </p:nvSpPr>
        <p:spPr>
          <a:xfrm>
            <a:off x="645028" y="3915446"/>
            <a:ext cx="1883155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とちゅうで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かんそうも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させるよ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" name="角丸四角形 96">
            <a:extLst>
              <a:ext uri="{FF2B5EF4-FFF2-40B4-BE49-F238E27FC236}">
                <a16:creationId xmlns:a16="http://schemas.microsoft.com/office/drawing/2014/main" id="{71203E38-3D4D-498F-95F3-222A9306A19F}"/>
              </a:ext>
            </a:extLst>
          </p:cNvPr>
          <p:cNvSpPr/>
          <p:nvPr/>
        </p:nvSpPr>
        <p:spPr>
          <a:xfrm>
            <a:off x="9822665" y="622990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Google Shape;2562;p41">
            <a:hlinkClick r:id="rId8" action="ppaction://hlinksldjump"/>
            <a:extLst>
              <a:ext uri="{FF2B5EF4-FFF2-40B4-BE49-F238E27FC236}">
                <a16:creationId xmlns:a16="http://schemas.microsoft.com/office/drawing/2014/main" id="{4A7CAD92-1BA7-420A-B137-3D7FF3BCA29D}"/>
              </a:ext>
            </a:extLst>
          </p:cNvPr>
          <p:cNvSpPr txBox="1"/>
          <p:nvPr/>
        </p:nvSpPr>
        <p:spPr>
          <a:xfrm>
            <a:off x="9840885" y="6203640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1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928223" y="4440678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3" name="Google Shape;2562;p41">
            <a:hlinkClick r:id="rId9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703513" y="3685063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4" name="グループ化 53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104845" y="3526415"/>
            <a:ext cx="564109" cy="193172"/>
            <a:chOff x="9364349" y="5301095"/>
            <a:chExt cx="371808" cy="127321"/>
          </a:xfrm>
        </p:grpSpPr>
        <p:cxnSp>
          <p:nvCxnSpPr>
            <p:cNvPr id="55" name="直線コネクタ 54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線コネクタ 55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線コネクタ 56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線コネクタ 57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8" name="Google Shape;995;p22"/>
          <p:cNvSpPr txBox="1"/>
          <p:nvPr/>
        </p:nvSpPr>
        <p:spPr>
          <a:xfrm>
            <a:off x="1307972" y="3190894"/>
            <a:ext cx="1467068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こ</a:t>
            </a: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の丸太が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Google Shape;996;p22"/>
          <p:cNvSpPr txBox="1"/>
          <p:nvPr/>
        </p:nvSpPr>
        <p:spPr>
          <a:xfrm>
            <a:off x="5071466" y="3147140"/>
            <a:ext cx="203964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うすく切られて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996;p22"/>
          <p:cNvSpPr txBox="1"/>
          <p:nvPr/>
        </p:nvSpPr>
        <p:spPr>
          <a:xfrm>
            <a:off x="7156444" y="6069300"/>
            <a:ext cx="3305549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材料になっていくんだ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996;p22"/>
          <p:cNvSpPr txBox="1"/>
          <p:nvPr/>
        </p:nvSpPr>
        <p:spPr>
          <a:xfrm>
            <a:off x="8719924" y="3147140"/>
            <a:ext cx="203964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端を切り取って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" name="Google Shape;996;p22"/>
          <p:cNvSpPr txBox="1"/>
          <p:nvPr/>
        </p:nvSpPr>
        <p:spPr>
          <a:xfrm>
            <a:off x="3864315" y="6064254"/>
            <a:ext cx="2755505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表面をきれいにして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テキスト ボックス 62">
            <a:extLst>
              <a:ext uri="{FF2B5EF4-FFF2-40B4-BE49-F238E27FC236}">
                <a16:creationId xmlns:a16="http://schemas.microsoft.com/office/drawing/2014/main" id="{641BE0AE-FBF3-4309-B737-D6DA066201FD}"/>
              </a:ext>
            </a:extLst>
          </p:cNvPr>
          <p:cNvSpPr txBox="1"/>
          <p:nvPr/>
        </p:nvSpPr>
        <p:spPr>
          <a:xfrm>
            <a:off x="1892871" y="3085565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まるた</a:t>
            </a:r>
          </a:p>
        </p:txBody>
      </p:sp>
      <p:sp>
        <p:nvSpPr>
          <p:cNvPr id="64" name="テキスト ボックス 63">
            <a:extLst>
              <a:ext uri="{FF2B5EF4-FFF2-40B4-BE49-F238E27FC236}">
                <a16:creationId xmlns:a16="http://schemas.microsoft.com/office/drawing/2014/main" id="{1BFF5918-16A1-4AE0-B097-FBAE46E8353B}"/>
              </a:ext>
            </a:extLst>
          </p:cNvPr>
          <p:cNvSpPr txBox="1"/>
          <p:nvPr/>
        </p:nvSpPr>
        <p:spPr>
          <a:xfrm>
            <a:off x="5894277" y="3066023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き</a:t>
            </a:r>
          </a:p>
        </p:txBody>
      </p:sp>
      <p:sp>
        <p:nvSpPr>
          <p:cNvPr id="65" name="テキスト ボックス 64">
            <a:extLst>
              <a:ext uri="{FF2B5EF4-FFF2-40B4-BE49-F238E27FC236}">
                <a16:creationId xmlns:a16="http://schemas.microsoft.com/office/drawing/2014/main" id="{812F85AB-3240-4C88-BDF2-D69FA2B268D8}"/>
              </a:ext>
            </a:extLst>
          </p:cNvPr>
          <p:cNvSpPr txBox="1"/>
          <p:nvPr/>
        </p:nvSpPr>
        <p:spPr>
          <a:xfrm>
            <a:off x="8766261" y="3049657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はし</a:t>
            </a:r>
          </a:p>
        </p:txBody>
      </p:sp>
      <p:sp>
        <p:nvSpPr>
          <p:cNvPr id="66" name="テキスト ボックス 65">
            <a:extLst>
              <a:ext uri="{FF2B5EF4-FFF2-40B4-BE49-F238E27FC236}">
                <a16:creationId xmlns:a16="http://schemas.microsoft.com/office/drawing/2014/main" id="{1FECB6AB-2B7E-450D-BBEE-52F18B0DC3C1}"/>
              </a:ext>
            </a:extLst>
          </p:cNvPr>
          <p:cNvSpPr txBox="1"/>
          <p:nvPr/>
        </p:nvSpPr>
        <p:spPr>
          <a:xfrm>
            <a:off x="9838677" y="3057638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と</a:t>
            </a:r>
          </a:p>
        </p:txBody>
      </p:sp>
      <p:sp>
        <p:nvSpPr>
          <p:cNvPr id="67" name="テキスト ボックス 66">
            <a:extLst>
              <a:ext uri="{FF2B5EF4-FFF2-40B4-BE49-F238E27FC236}">
                <a16:creationId xmlns:a16="http://schemas.microsoft.com/office/drawing/2014/main" id="{F6FFA56A-FDC9-4C5A-818C-11584862ABA4}"/>
              </a:ext>
            </a:extLst>
          </p:cNvPr>
          <p:cNvSpPr txBox="1"/>
          <p:nvPr/>
        </p:nvSpPr>
        <p:spPr>
          <a:xfrm>
            <a:off x="3779470" y="6333518"/>
            <a:ext cx="94460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ひょうめん</a:t>
            </a:r>
          </a:p>
        </p:txBody>
      </p:sp>
      <p:sp>
        <p:nvSpPr>
          <p:cNvPr id="68" name="テキスト ボックス 67">
            <a:extLst>
              <a:ext uri="{FF2B5EF4-FFF2-40B4-BE49-F238E27FC236}">
                <a16:creationId xmlns:a16="http://schemas.microsoft.com/office/drawing/2014/main" id="{75C63800-EA28-4072-8BB2-4AF14F3E8FE6}"/>
              </a:ext>
            </a:extLst>
          </p:cNvPr>
          <p:cNvSpPr txBox="1"/>
          <p:nvPr/>
        </p:nvSpPr>
        <p:spPr>
          <a:xfrm>
            <a:off x="7057336" y="6321332"/>
            <a:ext cx="99232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ざいりょう</a:t>
            </a:r>
          </a:p>
        </p:txBody>
      </p:sp>
    </p:spTree>
    <p:extLst>
      <p:ext uri="{BB962C8B-B14F-4D97-AF65-F5344CB8AC3E}">
        <p14:creationId xmlns:p14="http://schemas.microsoft.com/office/powerpoint/2010/main" val="458865135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28"/>
          <p:cNvSpPr/>
          <p:nvPr/>
        </p:nvSpPr>
        <p:spPr>
          <a:xfrm flipH="1">
            <a:off x="3341764" y="5212985"/>
            <a:ext cx="1620627" cy="615246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p28"/>
          <p:cNvSpPr txBox="1"/>
          <p:nvPr/>
        </p:nvSpPr>
        <p:spPr>
          <a:xfrm>
            <a:off x="808091" y="719452"/>
            <a:ext cx="6273733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さらに</a:t>
            </a:r>
            <a:r>
              <a:rPr lang="en-US" alt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10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年後に来たよ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大きくなったね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グループ化 1"/>
          <p:cNvGrpSpPr/>
          <p:nvPr/>
        </p:nvGrpSpPr>
        <p:grpSpPr>
          <a:xfrm>
            <a:off x="3563681" y="2857604"/>
            <a:ext cx="1289927" cy="2627257"/>
            <a:chOff x="3563681" y="2857604"/>
            <a:chExt cx="1289927" cy="2627257"/>
          </a:xfrm>
        </p:grpSpPr>
        <p:sp>
          <p:nvSpPr>
            <p:cNvPr id="84" name="Google Shape;1540;p28"/>
            <p:cNvSpPr/>
            <p:nvPr/>
          </p:nvSpPr>
          <p:spPr>
            <a:xfrm flipH="1">
              <a:off x="4037825" y="3503318"/>
              <a:ext cx="135008" cy="1981543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3" name="グループ化 92"/>
            <p:cNvGrpSpPr/>
            <p:nvPr/>
          </p:nvGrpSpPr>
          <p:grpSpPr>
            <a:xfrm rot="19162370">
              <a:off x="3563681" y="3815497"/>
              <a:ext cx="548596" cy="804238"/>
              <a:chOff x="6578512" y="4145089"/>
              <a:chExt cx="872807" cy="1279530"/>
            </a:xfrm>
          </p:grpSpPr>
          <p:sp>
            <p:nvSpPr>
              <p:cNvPr id="94" name="Google Shape;1540;p28"/>
              <p:cNvSpPr/>
              <p:nvPr/>
            </p:nvSpPr>
            <p:spPr>
              <a:xfrm flipH="1">
                <a:off x="6914202" y="4275201"/>
                <a:ext cx="81050" cy="114941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1541;p28"/>
              <p:cNvSpPr/>
              <p:nvPr/>
            </p:nvSpPr>
            <p:spPr>
              <a:xfrm rot="3160299">
                <a:off x="6665586" y="4793609"/>
                <a:ext cx="166360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1542;p28"/>
              <p:cNvSpPr/>
              <p:nvPr/>
            </p:nvSpPr>
            <p:spPr>
              <a:xfrm rot="13018849">
                <a:off x="6987733" y="4882090"/>
                <a:ext cx="340508" cy="166360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1541;p28"/>
              <p:cNvSpPr/>
              <p:nvPr/>
            </p:nvSpPr>
            <p:spPr>
              <a:xfrm rot="3160299">
                <a:off x="6641373" y="4122031"/>
                <a:ext cx="254133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1542;p28"/>
              <p:cNvSpPr/>
              <p:nvPr/>
            </p:nvSpPr>
            <p:spPr>
              <a:xfrm rot="14431785">
                <a:off x="7228269" y="4519579"/>
                <a:ext cx="255450" cy="190651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1542;p28"/>
              <p:cNvSpPr/>
              <p:nvPr/>
            </p:nvSpPr>
            <p:spPr>
              <a:xfrm rot="13018849">
                <a:off x="7019760" y="4145089"/>
                <a:ext cx="339068" cy="272362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1542;p28"/>
              <p:cNvSpPr/>
              <p:nvPr/>
            </p:nvSpPr>
            <p:spPr>
              <a:xfrm rot="310916">
                <a:off x="6585508" y="4570852"/>
                <a:ext cx="169712" cy="121799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" name="グループ化 102"/>
            <p:cNvGrpSpPr/>
            <p:nvPr/>
          </p:nvGrpSpPr>
          <p:grpSpPr>
            <a:xfrm rot="2545443">
              <a:off x="4176013" y="4022955"/>
              <a:ext cx="546531" cy="801210"/>
              <a:chOff x="6578512" y="4145089"/>
              <a:chExt cx="872807" cy="1279530"/>
            </a:xfrm>
          </p:grpSpPr>
          <p:sp>
            <p:nvSpPr>
              <p:cNvPr id="104" name="Google Shape;1540;p28"/>
              <p:cNvSpPr/>
              <p:nvPr/>
            </p:nvSpPr>
            <p:spPr>
              <a:xfrm flipH="1">
                <a:off x="6914202" y="4275201"/>
                <a:ext cx="81050" cy="114941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541;p28"/>
              <p:cNvSpPr/>
              <p:nvPr/>
            </p:nvSpPr>
            <p:spPr>
              <a:xfrm rot="3160299">
                <a:off x="6665586" y="4793609"/>
                <a:ext cx="166360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542;p28"/>
              <p:cNvSpPr/>
              <p:nvPr/>
            </p:nvSpPr>
            <p:spPr>
              <a:xfrm rot="13018849">
                <a:off x="6987733" y="4882090"/>
                <a:ext cx="340508" cy="166360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1541;p28"/>
              <p:cNvSpPr/>
              <p:nvPr/>
            </p:nvSpPr>
            <p:spPr>
              <a:xfrm rot="3160299">
                <a:off x="6641373" y="4122031"/>
                <a:ext cx="254133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1542;p28"/>
              <p:cNvSpPr/>
              <p:nvPr/>
            </p:nvSpPr>
            <p:spPr>
              <a:xfrm rot="14431785">
                <a:off x="7228269" y="4519579"/>
                <a:ext cx="255450" cy="190651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1542;p28"/>
              <p:cNvSpPr/>
              <p:nvPr/>
            </p:nvSpPr>
            <p:spPr>
              <a:xfrm rot="13018849">
                <a:off x="7019760" y="4145089"/>
                <a:ext cx="339068" cy="272362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1542;p28"/>
              <p:cNvSpPr/>
              <p:nvPr/>
            </p:nvSpPr>
            <p:spPr>
              <a:xfrm rot="310916">
                <a:off x="6585508" y="4570852"/>
                <a:ext cx="169712" cy="121799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3" name="グループ化 122"/>
            <p:cNvGrpSpPr/>
            <p:nvPr/>
          </p:nvGrpSpPr>
          <p:grpSpPr>
            <a:xfrm rot="20232375">
              <a:off x="3571487" y="2857604"/>
              <a:ext cx="834289" cy="988587"/>
              <a:chOff x="6578512" y="4145089"/>
              <a:chExt cx="1079821" cy="1279530"/>
            </a:xfrm>
          </p:grpSpPr>
          <p:sp>
            <p:nvSpPr>
              <p:cNvPr id="124" name="Google Shape;1540;p28"/>
              <p:cNvSpPr/>
              <p:nvPr/>
            </p:nvSpPr>
            <p:spPr>
              <a:xfrm flipH="1">
                <a:off x="6914202" y="4275201"/>
                <a:ext cx="81050" cy="114941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1541;p28"/>
              <p:cNvSpPr/>
              <p:nvPr/>
            </p:nvSpPr>
            <p:spPr>
              <a:xfrm rot="3160299">
                <a:off x="6665586" y="4793609"/>
                <a:ext cx="166360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1542;p28"/>
              <p:cNvSpPr/>
              <p:nvPr/>
            </p:nvSpPr>
            <p:spPr>
              <a:xfrm rot="13018849">
                <a:off x="6987733" y="4882090"/>
                <a:ext cx="340508" cy="166360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1541;p28"/>
              <p:cNvSpPr/>
              <p:nvPr/>
            </p:nvSpPr>
            <p:spPr>
              <a:xfrm rot="3160299">
                <a:off x="6641373" y="4122031"/>
                <a:ext cx="254133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1542;p28"/>
              <p:cNvSpPr/>
              <p:nvPr/>
            </p:nvSpPr>
            <p:spPr>
              <a:xfrm rot="14431785">
                <a:off x="7228269" y="4519579"/>
                <a:ext cx="255450" cy="190651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1542;p28"/>
              <p:cNvSpPr/>
              <p:nvPr/>
            </p:nvSpPr>
            <p:spPr>
              <a:xfrm rot="13018849">
                <a:off x="7019760" y="4145089"/>
                <a:ext cx="339068" cy="272362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1542;p28"/>
              <p:cNvSpPr/>
              <p:nvPr/>
            </p:nvSpPr>
            <p:spPr>
              <a:xfrm rot="310916">
                <a:off x="6585508" y="4570852"/>
                <a:ext cx="169712" cy="121799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1540;p28"/>
              <p:cNvSpPr/>
              <p:nvPr/>
            </p:nvSpPr>
            <p:spPr>
              <a:xfrm rot="4137504" flipH="1">
                <a:off x="7302973" y="4977525"/>
                <a:ext cx="45719" cy="27801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1542;p28"/>
              <p:cNvSpPr/>
              <p:nvPr/>
            </p:nvSpPr>
            <p:spPr>
              <a:xfrm rot="14431785">
                <a:off x="7435283" y="5037548"/>
                <a:ext cx="255450" cy="190651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5" name="グループ化 134"/>
            <p:cNvGrpSpPr/>
            <p:nvPr/>
          </p:nvGrpSpPr>
          <p:grpSpPr>
            <a:xfrm rot="2545443">
              <a:off x="4193837" y="3162193"/>
              <a:ext cx="659771" cy="1118436"/>
              <a:chOff x="6578512" y="4145089"/>
              <a:chExt cx="872807" cy="1479571"/>
            </a:xfrm>
          </p:grpSpPr>
          <p:sp>
            <p:nvSpPr>
              <p:cNvPr id="136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1541;p28"/>
              <p:cNvSpPr/>
              <p:nvPr/>
            </p:nvSpPr>
            <p:spPr>
              <a:xfrm rot="3160299">
                <a:off x="6665586" y="4793609"/>
                <a:ext cx="166360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1542;p28"/>
              <p:cNvSpPr/>
              <p:nvPr/>
            </p:nvSpPr>
            <p:spPr>
              <a:xfrm rot="13018849">
                <a:off x="6987733" y="4882090"/>
                <a:ext cx="340508" cy="166360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1541;p28"/>
              <p:cNvSpPr/>
              <p:nvPr/>
            </p:nvSpPr>
            <p:spPr>
              <a:xfrm rot="3160299">
                <a:off x="6641373" y="4122031"/>
                <a:ext cx="254133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1542;p28"/>
              <p:cNvSpPr/>
              <p:nvPr/>
            </p:nvSpPr>
            <p:spPr>
              <a:xfrm rot="14431785">
                <a:off x="7228269" y="4519579"/>
                <a:ext cx="255450" cy="190651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542;p28"/>
              <p:cNvSpPr/>
              <p:nvPr/>
            </p:nvSpPr>
            <p:spPr>
              <a:xfrm rot="13018849">
                <a:off x="7019760" y="4145089"/>
                <a:ext cx="339068" cy="272362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1542;p28"/>
              <p:cNvSpPr/>
              <p:nvPr/>
            </p:nvSpPr>
            <p:spPr>
              <a:xfrm rot="310916">
                <a:off x="6585508" y="4570852"/>
                <a:ext cx="169712" cy="121799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" name="Google Shape;890;p21">
            <a:extLst>
              <a:ext uri="{FF2B5EF4-FFF2-40B4-BE49-F238E27FC236}">
                <a16:creationId xmlns:a16="http://schemas.microsoft.com/office/drawing/2014/main" id="{3958E4D1-C42B-921F-17DD-C59323CC0310}"/>
              </a:ext>
            </a:extLst>
          </p:cNvPr>
          <p:cNvGrpSpPr>
            <a:grpSpLocks noChangeAspect="1"/>
          </p:cNvGrpSpPr>
          <p:nvPr/>
        </p:nvGrpSpPr>
        <p:grpSpPr>
          <a:xfrm>
            <a:off x="808869" y="4411936"/>
            <a:ext cx="1328333" cy="1355036"/>
            <a:chOff x="1774174" y="4621762"/>
            <a:chExt cx="1077013" cy="1098664"/>
          </a:xfrm>
        </p:grpSpPr>
        <p:sp>
          <p:nvSpPr>
            <p:cNvPr id="4" name="Google Shape;891;p21">
              <a:extLst>
                <a:ext uri="{FF2B5EF4-FFF2-40B4-BE49-F238E27FC236}">
                  <a16:creationId xmlns:a16="http://schemas.microsoft.com/office/drawing/2014/main" id="{F2E14DAC-2054-93CE-96E9-AD0CF7B4BB16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2;p21">
              <a:extLst>
                <a:ext uri="{FF2B5EF4-FFF2-40B4-BE49-F238E27FC236}">
                  <a16:creationId xmlns:a16="http://schemas.microsoft.com/office/drawing/2014/main" id="{02768329-8B79-2262-35CF-A06A902A2807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3;p21">
              <a:extLst>
                <a:ext uri="{FF2B5EF4-FFF2-40B4-BE49-F238E27FC236}">
                  <a16:creationId xmlns:a16="http://schemas.microsoft.com/office/drawing/2014/main" id="{7B577F56-FC9A-3A8A-4EFB-3B8A70A8D084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894;p21">
              <a:extLst>
                <a:ext uri="{FF2B5EF4-FFF2-40B4-BE49-F238E27FC236}">
                  <a16:creationId xmlns:a16="http://schemas.microsoft.com/office/drawing/2014/main" id="{F3517A1C-8235-A8A2-9DB0-ADB82AD2B15A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5;p21">
              <a:extLst>
                <a:ext uri="{FF2B5EF4-FFF2-40B4-BE49-F238E27FC236}">
                  <a16:creationId xmlns:a16="http://schemas.microsoft.com/office/drawing/2014/main" id="{0182B6A5-ABD6-9A34-513E-94572796D0D7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896;p21">
              <a:extLst>
                <a:ext uri="{FF2B5EF4-FFF2-40B4-BE49-F238E27FC236}">
                  <a16:creationId xmlns:a16="http://schemas.microsoft.com/office/drawing/2014/main" id="{5D1C6928-8927-F0F9-D193-8CFE8E279330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0" name="Google Shape;897;p21">
              <a:extLst>
                <a:ext uri="{FF2B5EF4-FFF2-40B4-BE49-F238E27FC236}">
                  <a16:creationId xmlns:a16="http://schemas.microsoft.com/office/drawing/2014/main" id="{09567D91-5574-F7F4-EC9B-E0C63589964F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898;p21">
              <a:extLst>
                <a:ext uri="{FF2B5EF4-FFF2-40B4-BE49-F238E27FC236}">
                  <a16:creationId xmlns:a16="http://schemas.microsoft.com/office/drawing/2014/main" id="{742118E4-54E9-1FFF-3FD8-86CAB04B3F13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899;p21">
              <a:extLst>
                <a:ext uri="{FF2B5EF4-FFF2-40B4-BE49-F238E27FC236}">
                  <a16:creationId xmlns:a16="http://schemas.microsoft.com/office/drawing/2014/main" id="{EDFA40EF-0B67-21B9-46F7-83F5D5D37247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900;p21">
              <a:extLst>
                <a:ext uri="{FF2B5EF4-FFF2-40B4-BE49-F238E27FC236}">
                  <a16:creationId xmlns:a16="http://schemas.microsoft.com/office/drawing/2014/main" id="{9DCEF543-DC28-95E1-7177-F4F0B452F66B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1;p21">
              <a:extLst>
                <a:ext uri="{FF2B5EF4-FFF2-40B4-BE49-F238E27FC236}">
                  <a16:creationId xmlns:a16="http://schemas.microsoft.com/office/drawing/2014/main" id="{6FFE6E71-C518-C63B-1544-30F202F61831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902;p21">
              <a:extLst>
                <a:ext uri="{FF2B5EF4-FFF2-40B4-BE49-F238E27FC236}">
                  <a16:creationId xmlns:a16="http://schemas.microsoft.com/office/drawing/2014/main" id="{1054DCC8-9DD8-E7AA-E752-54AE53BE913A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6" name="Google Shape;903;p21">
              <a:extLst>
                <a:ext uri="{FF2B5EF4-FFF2-40B4-BE49-F238E27FC236}">
                  <a16:creationId xmlns:a16="http://schemas.microsoft.com/office/drawing/2014/main" id="{CB20BA1F-0A98-4EC9-1C68-521C62613F34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904;p21">
              <a:extLst>
                <a:ext uri="{FF2B5EF4-FFF2-40B4-BE49-F238E27FC236}">
                  <a16:creationId xmlns:a16="http://schemas.microsoft.com/office/drawing/2014/main" id="{9AF16573-1291-3255-470A-C8EBE8DFE870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905;p21">
              <a:extLst>
                <a:ext uri="{FF2B5EF4-FFF2-40B4-BE49-F238E27FC236}">
                  <a16:creationId xmlns:a16="http://schemas.microsoft.com/office/drawing/2014/main" id="{2EBDE048-9EBE-45A8-8A87-03434BEF4C05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" name="Google Shape;1550;p28">
            <a:extLst>
              <a:ext uri="{FF2B5EF4-FFF2-40B4-BE49-F238E27FC236}">
                <a16:creationId xmlns:a16="http://schemas.microsoft.com/office/drawing/2014/main" id="{486B7218-287D-BD4F-60F5-73842DFB8723}"/>
              </a:ext>
            </a:extLst>
          </p:cNvPr>
          <p:cNvSpPr txBox="1"/>
          <p:nvPr/>
        </p:nvSpPr>
        <p:spPr>
          <a:xfrm>
            <a:off x="531753" y="3644918"/>
            <a:ext cx="5606984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でもボクが知っている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大きな木ではない</a:t>
            </a:r>
            <a:r>
              <a:rPr lang="en-US" alt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</a:p>
        </p:txBody>
      </p:sp>
      <p:sp>
        <p:nvSpPr>
          <p:cNvPr id="114" name="テキスト ボックス 113">
            <a:extLst>
              <a:ext uri="{FF2B5EF4-FFF2-40B4-BE49-F238E27FC236}">
                <a16:creationId xmlns:a16="http://schemas.microsoft.com/office/drawing/2014/main" id="{41DEF867-2E0E-44D3-80AF-7ED819BB4CC0}"/>
              </a:ext>
            </a:extLst>
          </p:cNvPr>
          <p:cNvSpPr txBox="1"/>
          <p:nvPr/>
        </p:nvSpPr>
        <p:spPr>
          <a:xfrm>
            <a:off x="2675584" y="75277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ねんご</a:t>
            </a:r>
            <a:endParaRPr kumimoji="1" lang="en-US" altLang="ja-JP" sz="1200" dirty="0"/>
          </a:p>
        </p:txBody>
      </p:sp>
      <p:sp>
        <p:nvSpPr>
          <p:cNvPr id="115" name="テキスト ボックス 114">
            <a:extLst>
              <a:ext uri="{FF2B5EF4-FFF2-40B4-BE49-F238E27FC236}">
                <a16:creationId xmlns:a16="http://schemas.microsoft.com/office/drawing/2014/main" id="{33B276B0-44BB-4F33-B516-11D2908CF651}"/>
              </a:ext>
            </a:extLst>
          </p:cNvPr>
          <p:cNvSpPr txBox="1"/>
          <p:nvPr/>
        </p:nvSpPr>
        <p:spPr>
          <a:xfrm>
            <a:off x="3841431" y="75637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16" name="テキスト ボックス 115">
            <a:extLst>
              <a:ext uri="{FF2B5EF4-FFF2-40B4-BE49-F238E27FC236}">
                <a16:creationId xmlns:a16="http://schemas.microsoft.com/office/drawing/2014/main" id="{C4AEEAD7-F049-4625-84A5-C86FDCD5B62D}"/>
              </a:ext>
            </a:extLst>
          </p:cNvPr>
          <p:cNvSpPr txBox="1"/>
          <p:nvPr/>
        </p:nvSpPr>
        <p:spPr>
          <a:xfrm>
            <a:off x="873394" y="148021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おお</a:t>
            </a:r>
          </a:p>
        </p:txBody>
      </p:sp>
      <p:sp>
        <p:nvSpPr>
          <p:cNvPr id="117" name="テキスト ボックス 116">
            <a:extLst>
              <a:ext uri="{FF2B5EF4-FFF2-40B4-BE49-F238E27FC236}">
                <a16:creationId xmlns:a16="http://schemas.microsoft.com/office/drawing/2014/main" id="{DE51EBCC-5E9B-4425-A9BF-D8E4D7621596}"/>
              </a:ext>
            </a:extLst>
          </p:cNvPr>
          <p:cNvSpPr txBox="1"/>
          <p:nvPr/>
        </p:nvSpPr>
        <p:spPr>
          <a:xfrm>
            <a:off x="1867125" y="348287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</a:t>
            </a:r>
          </a:p>
        </p:txBody>
      </p:sp>
      <p:sp>
        <p:nvSpPr>
          <p:cNvPr id="118" name="テキスト ボックス 117">
            <a:extLst>
              <a:ext uri="{FF2B5EF4-FFF2-40B4-BE49-F238E27FC236}">
                <a16:creationId xmlns:a16="http://schemas.microsoft.com/office/drawing/2014/main" id="{B765FE48-A6A1-468E-913A-9E1F8D66C150}"/>
              </a:ext>
            </a:extLst>
          </p:cNvPr>
          <p:cNvSpPr txBox="1"/>
          <p:nvPr/>
        </p:nvSpPr>
        <p:spPr>
          <a:xfrm>
            <a:off x="1411302" y="384718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grpSp>
        <p:nvGrpSpPr>
          <p:cNvPr id="121" name="Google Shape;1551;p28"/>
          <p:cNvGrpSpPr/>
          <p:nvPr/>
        </p:nvGrpSpPr>
        <p:grpSpPr>
          <a:xfrm>
            <a:off x="8850202" y="631042"/>
            <a:ext cx="2579798" cy="601420"/>
            <a:chOff x="9024974" y="730751"/>
            <a:chExt cx="2579798" cy="601420"/>
          </a:xfrm>
        </p:grpSpPr>
        <p:sp>
          <p:nvSpPr>
            <p:cNvPr id="122" name="Google Shape;1552;p2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553;p2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554;p2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7" name="Google Shape;1555;p28"/>
          <p:cNvGrpSpPr/>
          <p:nvPr/>
        </p:nvGrpSpPr>
        <p:grpSpPr>
          <a:xfrm>
            <a:off x="8853556" y="633071"/>
            <a:ext cx="2579798" cy="601420"/>
            <a:chOff x="9024974" y="730751"/>
            <a:chExt cx="2579798" cy="601420"/>
          </a:xfrm>
        </p:grpSpPr>
        <p:sp>
          <p:nvSpPr>
            <p:cNvPr id="148" name="Google Shape;1556;p2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1557;p2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1558;p2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1" name="Google Shape;1559;p28"/>
          <p:cNvGrpSpPr/>
          <p:nvPr/>
        </p:nvGrpSpPr>
        <p:grpSpPr>
          <a:xfrm>
            <a:off x="8846848" y="634076"/>
            <a:ext cx="2579798" cy="601420"/>
            <a:chOff x="9024974" y="730751"/>
            <a:chExt cx="2579798" cy="601420"/>
          </a:xfrm>
        </p:grpSpPr>
        <p:sp>
          <p:nvSpPr>
            <p:cNvPr id="152" name="Google Shape;1560;p2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1561;p2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1562;p2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5" name="Google Shape;1563;p28"/>
          <p:cNvGrpSpPr/>
          <p:nvPr/>
        </p:nvGrpSpPr>
        <p:grpSpPr>
          <a:xfrm>
            <a:off x="8850202" y="636105"/>
            <a:ext cx="2579798" cy="601420"/>
            <a:chOff x="9024974" y="730751"/>
            <a:chExt cx="2579798" cy="601420"/>
          </a:xfrm>
        </p:grpSpPr>
        <p:sp>
          <p:nvSpPr>
            <p:cNvPr id="156" name="Google Shape;1564;p2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1565;p2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1566;p2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9" name="Google Shape;1543;p28">
            <a:extLst>
              <a:ext uri="{FF2B5EF4-FFF2-40B4-BE49-F238E27FC236}">
                <a16:creationId xmlns:a16="http://schemas.microsoft.com/office/drawing/2014/main" id="{B8EC5C4B-9554-B32F-B628-0938C27F6360}"/>
              </a:ext>
            </a:extLst>
          </p:cNvPr>
          <p:cNvSpPr txBox="1"/>
          <p:nvPr/>
        </p:nvSpPr>
        <p:spPr>
          <a:xfrm>
            <a:off x="6726996" y="1438817"/>
            <a:ext cx="3722281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さて、どうする？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" name="角丸四角形 96">
            <a:extLst>
              <a:ext uri="{FF2B5EF4-FFF2-40B4-BE49-F238E27FC236}">
                <a16:creationId xmlns:a16="http://schemas.microsoft.com/office/drawing/2014/main" id="{1F0ECA14-47DB-4FBD-A3BC-DEBC60F2F78B}"/>
              </a:ext>
            </a:extLst>
          </p:cNvPr>
          <p:cNvSpPr/>
          <p:nvPr/>
        </p:nvSpPr>
        <p:spPr>
          <a:xfrm>
            <a:off x="9445452" y="5767222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7A07F3BC-05C7-47E4-A783-85CD9D2978C5}"/>
              </a:ext>
            </a:extLst>
          </p:cNvPr>
          <p:cNvSpPr txBox="1"/>
          <p:nvPr/>
        </p:nvSpPr>
        <p:spPr>
          <a:xfrm>
            <a:off x="9427189" y="5766262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62" name="四角形: 角度付き 2">
            <a:hlinkClick r:id="rId4" action="ppaction://hlinksldjump"/>
            <a:extLst>
              <a:ext uri="{FF2B5EF4-FFF2-40B4-BE49-F238E27FC236}">
                <a16:creationId xmlns:a16="http://schemas.microsoft.com/office/drawing/2014/main" id="{BBD2EBDB-714D-A866-5568-F754FEC65617}"/>
              </a:ext>
            </a:extLst>
          </p:cNvPr>
          <p:cNvSpPr/>
          <p:nvPr/>
        </p:nvSpPr>
        <p:spPr>
          <a:xfrm>
            <a:off x="7756634" y="2612041"/>
            <a:ext cx="3778634" cy="1039848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どんぐりを３つ使って</a:t>
            </a: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30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年後に行く</a:t>
            </a:r>
          </a:p>
        </p:txBody>
      </p:sp>
      <p:sp>
        <p:nvSpPr>
          <p:cNvPr id="163" name="四角形: 角度付き 3">
            <a:hlinkClick r:id="rId5" action="ppaction://hlinksldjump"/>
            <a:extLst>
              <a:ext uri="{FF2B5EF4-FFF2-40B4-BE49-F238E27FC236}">
                <a16:creationId xmlns:a16="http://schemas.microsoft.com/office/drawing/2014/main" id="{01F60D85-A12A-6753-9D71-7A09946F44B5}"/>
              </a:ext>
            </a:extLst>
          </p:cNvPr>
          <p:cNvSpPr/>
          <p:nvPr/>
        </p:nvSpPr>
        <p:spPr>
          <a:xfrm>
            <a:off x="7753844" y="4293600"/>
            <a:ext cx="3781424" cy="930639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木に話しかける</a:t>
            </a:r>
          </a:p>
        </p:txBody>
      </p:sp>
    </p:spTree>
    <p:extLst>
      <p:ext uri="{BB962C8B-B14F-4D97-AF65-F5344CB8AC3E}">
        <p14:creationId xmlns:p14="http://schemas.microsoft.com/office/powerpoint/2010/main" val="39911299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" name="Google Shape;1539;p28"/>
          <p:cNvSpPr/>
          <p:nvPr/>
        </p:nvSpPr>
        <p:spPr>
          <a:xfrm flipH="1">
            <a:off x="3341764" y="5212985"/>
            <a:ext cx="1620627" cy="615246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" name="Google Shape;1636;p29"/>
          <p:cNvSpPr/>
          <p:nvPr/>
        </p:nvSpPr>
        <p:spPr>
          <a:xfrm>
            <a:off x="3732595" y="1885941"/>
            <a:ext cx="834425" cy="3688673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" name="Google Shape;2299;p38"/>
          <p:cNvSpPr/>
          <p:nvPr/>
        </p:nvSpPr>
        <p:spPr>
          <a:xfrm>
            <a:off x="1908855" y="302950"/>
            <a:ext cx="4755804" cy="2640911"/>
          </a:xfrm>
          <a:custGeom>
            <a:avLst/>
            <a:gdLst>
              <a:gd name="connsiteX0" fmla="*/ 617364 w 4787667"/>
              <a:gd name="connsiteY0" fmla="*/ 365760 h 2960370"/>
              <a:gd name="connsiteX1" fmla="*/ 0 w 4787667"/>
              <a:gd name="connsiteY1" fmla="*/ 979933 h 2960370"/>
              <a:gd name="connsiteX2" fmla="*/ 425669 w 4787667"/>
              <a:gd name="connsiteY2" fmla="*/ 1565417 h 2960370"/>
              <a:gd name="connsiteX3" fmla="*/ 560214 w 4787667"/>
              <a:gd name="connsiteY3" fmla="*/ 2377440 h 2960370"/>
              <a:gd name="connsiteX4" fmla="*/ 1474614 w 4787667"/>
              <a:gd name="connsiteY4" fmla="*/ 2937510 h 2960370"/>
              <a:gd name="connsiteX5" fmla="*/ 1806084 w 4787667"/>
              <a:gd name="connsiteY5" fmla="*/ 2777490 h 2960370"/>
              <a:gd name="connsiteX6" fmla="*/ 2766204 w 4787667"/>
              <a:gd name="connsiteY6" fmla="*/ 2960370 h 2960370"/>
              <a:gd name="connsiteX7" fmla="*/ 3566304 w 4787667"/>
              <a:gd name="connsiteY7" fmla="*/ 2960370 h 2960370"/>
              <a:gd name="connsiteX8" fmla="*/ 4034934 w 4787667"/>
              <a:gd name="connsiteY8" fmla="*/ 2114550 h 2960370"/>
              <a:gd name="connsiteX9" fmla="*/ 4787667 w 4787667"/>
              <a:gd name="connsiteY9" fmla="*/ 1804055 h 2960370"/>
              <a:gd name="connsiteX10" fmla="*/ 4423554 w 4787667"/>
              <a:gd name="connsiteY10" fmla="*/ 960120 h 2960370"/>
              <a:gd name="connsiteX11" fmla="*/ 4457844 w 4787667"/>
              <a:gd name="connsiteY11" fmla="*/ 457200 h 2960370"/>
              <a:gd name="connsiteX12" fmla="*/ 3509154 w 4787667"/>
              <a:gd name="connsiteY12" fmla="*/ 0 h 2960370"/>
              <a:gd name="connsiteX13" fmla="*/ 2529613 w 4787667"/>
              <a:gd name="connsiteY13" fmla="*/ 50652 h 2960370"/>
              <a:gd name="connsiteX14" fmla="*/ 903114 w 4787667"/>
              <a:gd name="connsiteY14" fmla="*/ 80010 h 2960370"/>
              <a:gd name="connsiteX15" fmla="*/ 617364 w 4787667"/>
              <a:gd name="connsiteY15" fmla="*/ 365760 h 2960370"/>
              <a:gd name="connsiteX0" fmla="*/ 191695 w 4361998"/>
              <a:gd name="connsiteY0" fmla="*/ 365760 h 2960370"/>
              <a:gd name="connsiteX1" fmla="*/ 0 w 4361998"/>
              <a:gd name="connsiteY1" fmla="*/ 1565417 h 2960370"/>
              <a:gd name="connsiteX2" fmla="*/ 134545 w 4361998"/>
              <a:gd name="connsiteY2" fmla="*/ 2377440 h 2960370"/>
              <a:gd name="connsiteX3" fmla="*/ 1048945 w 4361998"/>
              <a:gd name="connsiteY3" fmla="*/ 2937510 h 2960370"/>
              <a:gd name="connsiteX4" fmla="*/ 1380415 w 4361998"/>
              <a:gd name="connsiteY4" fmla="*/ 2777490 h 2960370"/>
              <a:gd name="connsiteX5" fmla="*/ 2340535 w 4361998"/>
              <a:gd name="connsiteY5" fmla="*/ 2960370 h 2960370"/>
              <a:gd name="connsiteX6" fmla="*/ 3140635 w 4361998"/>
              <a:gd name="connsiteY6" fmla="*/ 2960370 h 2960370"/>
              <a:gd name="connsiteX7" fmla="*/ 3609265 w 4361998"/>
              <a:gd name="connsiteY7" fmla="*/ 2114550 h 2960370"/>
              <a:gd name="connsiteX8" fmla="*/ 4361998 w 4361998"/>
              <a:gd name="connsiteY8" fmla="*/ 1804055 h 2960370"/>
              <a:gd name="connsiteX9" fmla="*/ 3997885 w 4361998"/>
              <a:gd name="connsiteY9" fmla="*/ 960120 h 2960370"/>
              <a:gd name="connsiteX10" fmla="*/ 4032175 w 4361998"/>
              <a:gd name="connsiteY10" fmla="*/ 457200 h 2960370"/>
              <a:gd name="connsiteX11" fmla="*/ 3083485 w 4361998"/>
              <a:gd name="connsiteY11" fmla="*/ 0 h 2960370"/>
              <a:gd name="connsiteX12" fmla="*/ 2103944 w 4361998"/>
              <a:gd name="connsiteY12" fmla="*/ 50652 h 2960370"/>
              <a:gd name="connsiteX13" fmla="*/ 477445 w 4361998"/>
              <a:gd name="connsiteY13" fmla="*/ 80010 h 2960370"/>
              <a:gd name="connsiteX14" fmla="*/ 191695 w 4361998"/>
              <a:gd name="connsiteY14" fmla="*/ 365760 h 2960370"/>
              <a:gd name="connsiteX0" fmla="*/ 191695 w 4361998"/>
              <a:gd name="connsiteY0" fmla="*/ 365760 h 2960370"/>
              <a:gd name="connsiteX1" fmla="*/ 0 w 4361998"/>
              <a:gd name="connsiteY1" fmla="*/ 1565417 h 2960370"/>
              <a:gd name="connsiteX2" fmla="*/ 134545 w 4361998"/>
              <a:gd name="connsiteY2" fmla="*/ 2377440 h 2960370"/>
              <a:gd name="connsiteX3" fmla="*/ 1048945 w 4361998"/>
              <a:gd name="connsiteY3" fmla="*/ 2937510 h 2960370"/>
              <a:gd name="connsiteX4" fmla="*/ 1380415 w 4361998"/>
              <a:gd name="connsiteY4" fmla="*/ 2777490 h 2960370"/>
              <a:gd name="connsiteX5" fmla="*/ 2340535 w 4361998"/>
              <a:gd name="connsiteY5" fmla="*/ 2960370 h 2960370"/>
              <a:gd name="connsiteX6" fmla="*/ 3140635 w 4361998"/>
              <a:gd name="connsiteY6" fmla="*/ 2960370 h 2960370"/>
              <a:gd name="connsiteX7" fmla="*/ 3609265 w 4361998"/>
              <a:gd name="connsiteY7" fmla="*/ 2114550 h 2960370"/>
              <a:gd name="connsiteX8" fmla="*/ 4361998 w 4361998"/>
              <a:gd name="connsiteY8" fmla="*/ 1804055 h 2960370"/>
              <a:gd name="connsiteX9" fmla="*/ 4032175 w 4361998"/>
              <a:gd name="connsiteY9" fmla="*/ 457200 h 2960370"/>
              <a:gd name="connsiteX10" fmla="*/ 3083485 w 4361998"/>
              <a:gd name="connsiteY10" fmla="*/ 0 h 2960370"/>
              <a:gd name="connsiteX11" fmla="*/ 2103944 w 4361998"/>
              <a:gd name="connsiteY11" fmla="*/ 50652 h 2960370"/>
              <a:gd name="connsiteX12" fmla="*/ 477445 w 4361998"/>
              <a:gd name="connsiteY12" fmla="*/ 80010 h 2960370"/>
              <a:gd name="connsiteX13" fmla="*/ 191695 w 4361998"/>
              <a:gd name="connsiteY13" fmla="*/ 365760 h 2960370"/>
              <a:gd name="connsiteX0" fmla="*/ 191695 w 4361998"/>
              <a:gd name="connsiteY0" fmla="*/ 365760 h 2960370"/>
              <a:gd name="connsiteX1" fmla="*/ 0 w 4361998"/>
              <a:gd name="connsiteY1" fmla="*/ 1565417 h 2960370"/>
              <a:gd name="connsiteX2" fmla="*/ 134545 w 4361998"/>
              <a:gd name="connsiteY2" fmla="*/ 2377440 h 2960370"/>
              <a:gd name="connsiteX3" fmla="*/ 1048945 w 4361998"/>
              <a:gd name="connsiteY3" fmla="*/ 2937510 h 2960370"/>
              <a:gd name="connsiteX4" fmla="*/ 1380415 w 4361998"/>
              <a:gd name="connsiteY4" fmla="*/ 2777490 h 2960370"/>
              <a:gd name="connsiteX5" fmla="*/ 2340535 w 4361998"/>
              <a:gd name="connsiteY5" fmla="*/ 2960370 h 2960370"/>
              <a:gd name="connsiteX6" fmla="*/ 3140635 w 4361998"/>
              <a:gd name="connsiteY6" fmla="*/ 2960370 h 2960370"/>
              <a:gd name="connsiteX7" fmla="*/ 3609265 w 4361998"/>
              <a:gd name="connsiteY7" fmla="*/ 2114550 h 2960370"/>
              <a:gd name="connsiteX8" fmla="*/ 4361998 w 4361998"/>
              <a:gd name="connsiteY8" fmla="*/ 1804055 h 2960370"/>
              <a:gd name="connsiteX9" fmla="*/ 4032175 w 4361998"/>
              <a:gd name="connsiteY9" fmla="*/ 457200 h 2960370"/>
              <a:gd name="connsiteX10" fmla="*/ 4036050 w 4361998"/>
              <a:gd name="connsiteY10" fmla="*/ 478159 h 2960370"/>
              <a:gd name="connsiteX11" fmla="*/ 3083485 w 4361998"/>
              <a:gd name="connsiteY11" fmla="*/ 0 h 2960370"/>
              <a:gd name="connsiteX12" fmla="*/ 2103944 w 4361998"/>
              <a:gd name="connsiteY12" fmla="*/ 50652 h 2960370"/>
              <a:gd name="connsiteX13" fmla="*/ 477445 w 4361998"/>
              <a:gd name="connsiteY13" fmla="*/ 80010 h 2960370"/>
              <a:gd name="connsiteX14" fmla="*/ 191695 w 4361998"/>
              <a:gd name="connsiteY14" fmla="*/ 365760 h 2960370"/>
              <a:gd name="connsiteX0" fmla="*/ 191695 w 4361998"/>
              <a:gd name="connsiteY0" fmla="*/ 365760 h 2960370"/>
              <a:gd name="connsiteX1" fmla="*/ 0 w 4361998"/>
              <a:gd name="connsiteY1" fmla="*/ 1565417 h 2960370"/>
              <a:gd name="connsiteX2" fmla="*/ 134545 w 4361998"/>
              <a:gd name="connsiteY2" fmla="*/ 2377440 h 2960370"/>
              <a:gd name="connsiteX3" fmla="*/ 1048945 w 4361998"/>
              <a:gd name="connsiteY3" fmla="*/ 2937510 h 2960370"/>
              <a:gd name="connsiteX4" fmla="*/ 1380415 w 4361998"/>
              <a:gd name="connsiteY4" fmla="*/ 2777490 h 2960370"/>
              <a:gd name="connsiteX5" fmla="*/ 2340535 w 4361998"/>
              <a:gd name="connsiteY5" fmla="*/ 2960370 h 2960370"/>
              <a:gd name="connsiteX6" fmla="*/ 3140635 w 4361998"/>
              <a:gd name="connsiteY6" fmla="*/ 2960370 h 2960370"/>
              <a:gd name="connsiteX7" fmla="*/ 3609265 w 4361998"/>
              <a:gd name="connsiteY7" fmla="*/ 2114550 h 2960370"/>
              <a:gd name="connsiteX8" fmla="*/ 4361998 w 4361998"/>
              <a:gd name="connsiteY8" fmla="*/ 1804055 h 2960370"/>
              <a:gd name="connsiteX9" fmla="*/ 4032175 w 4361998"/>
              <a:gd name="connsiteY9" fmla="*/ 457200 h 2960370"/>
              <a:gd name="connsiteX10" fmla="*/ 3083485 w 4361998"/>
              <a:gd name="connsiteY10" fmla="*/ 0 h 2960370"/>
              <a:gd name="connsiteX11" fmla="*/ 2103944 w 4361998"/>
              <a:gd name="connsiteY11" fmla="*/ 50652 h 2960370"/>
              <a:gd name="connsiteX12" fmla="*/ 477445 w 4361998"/>
              <a:gd name="connsiteY12" fmla="*/ 80010 h 2960370"/>
              <a:gd name="connsiteX13" fmla="*/ 191695 w 4361998"/>
              <a:gd name="connsiteY13" fmla="*/ 365760 h 2960370"/>
              <a:gd name="connsiteX0" fmla="*/ 191695 w 4361998"/>
              <a:gd name="connsiteY0" fmla="*/ 365760 h 2960370"/>
              <a:gd name="connsiteX1" fmla="*/ 0 w 4361998"/>
              <a:gd name="connsiteY1" fmla="*/ 1565417 h 2960370"/>
              <a:gd name="connsiteX2" fmla="*/ 134545 w 4361998"/>
              <a:gd name="connsiteY2" fmla="*/ 2377440 h 2960370"/>
              <a:gd name="connsiteX3" fmla="*/ 1048945 w 4361998"/>
              <a:gd name="connsiteY3" fmla="*/ 2937510 h 2960370"/>
              <a:gd name="connsiteX4" fmla="*/ 1380415 w 4361998"/>
              <a:gd name="connsiteY4" fmla="*/ 2777490 h 2960370"/>
              <a:gd name="connsiteX5" fmla="*/ 2340535 w 4361998"/>
              <a:gd name="connsiteY5" fmla="*/ 2960370 h 2960370"/>
              <a:gd name="connsiteX6" fmla="*/ 3140635 w 4361998"/>
              <a:gd name="connsiteY6" fmla="*/ 2960370 h 2960370"/>
              <a:gd name="connsiteX7" fmla="*/ 3609265 w 4361998"/>
              <a:gd name="connsiteY7" fmla="*/ 2114550 h 2960370"/>
              <a:gd name="connsiteX8" fmla="*/ 4361998 w 4361998"/>
              <a:gd name="connsiteY8" fmla="*/ 1804055 h 2960370"/>
              <a:gd name="connsiteX9" fmla="*/ 3083485 w 4361998"/>
              <a:gd name="connsiteY9" fmla="*/ 0 h 2960370"/>
              <a:gd name="connsiteX10" fmla="*/ 2103944 w 4361998"/>
              <a:gd name="connsiteY10" fmla="*/ 50652 h 2960370"/>
              <a:gd name="connsiteX11" fmla="*/ 477445 w 4361998"/>
              <a:gd name="connsiteY11" fmla="*/ 80010 h 2960370"/>
              <a:gd name="connsiteX12" fmla="*/ 191695 w 4361998"/>
              <a:gd name="connsiteY12" fmla="*/ 365760 h 2960370"/>
              <a:gd name="connsiteX0" fmla="*/ 191695 w 4361998"/>
              <a:gd name="connsiteY0" fmla="*/ 315108 h 2909718"/>
              <a:gd name="connsiteX1" fmla="*/ 0 w 4361998"/>
              <a:gd name="connsiteY1" fmla="*/ 1514765 h 2909718"/>
              <a:gd name="connsiteX2" fmla="*/ 134545 w 4361998"/>
              <a:gd name="connsiteY2" fmla="*/ 2326788 h 2909718"/>
              <a:gd name="connsiteX3" fmla="*/ 1048945 w 4361998"/>
              <a:gd name="connsiteY3" fmla="*/ 2886858 h 2909718"/>
              <a:gd name="connsiteX4" fmla="*/ 1380415 w 4361998"/>
              <a:gd name="connsiteY4" fmla="*/ 2726838 h 2909718"/>
              <a:gd name="connsiteX5" fmla="*/ 2340535 w 4361998"/>
              <a:gd name="connsiteY5" fmla="*/ 2909718 h 2909718"/>
              <a:gd name="connsiteX6" fmla="*/ 3140635 w 4361998"/>
              <a:gd name="connsiteY6" fmla="*/ 2909718 h 2909718"/>
              <a:gd name="connsiteX7" fmla="*/ 3609265 w 4361998"/>
              <a:gd name="connsiteY7" fmla="*/ 2063898 h 2909718"/>
              <a:gd name="connsiteX8" fmla="*/ 4361998 w 4361998"/>
              <a:gd name="connsiteY8" fmla="*/ 1753403 h 2909718"/>
              <a:gd name="connsiteX9" fmla="*/ 2103944 w 4361998"/>
              <a:gd name="connsiteY9" fmla="*/ 0 h 2909718"/>
              <a:gd name="connsiteX10" fmla="*/ 477445 w 4361998"/>
              <a:gd name="connsiteY10" fmla="*/ 29358 h 2909718"/>
              <a:gd name="connsiteX11" fmla="*/ 191695 w 4361998"/>
              <a:gd name="connsiteY11" fmla="*/ 315108 h 2909718"/>
              <a:gd name="connsiteX0" fmla="*/ 191695 w 4361998"/>
              <a:gd name="connsiteY0" fmla="*/ 285750 h 2880360"/>
              <a:gd name="connsiteX1" fmla="*/ 0 w 4361998"/>
              <a:gd name="connsiteY1" fmla="*/ 1485407 h 2880360"/>
              <a:gd name="connsiteX2" fmla="*/ 134545 w 4361998"/>
              <a:gd name="connsiteY2" fmla="*/ 2297430 h 2880360"/>
              <a:gd name="connsiteX3" fmla="*/ 1048945 w 4361998"/>
              <a:gd name="connsiteY3" fmla="*/ 2857500 h 2880360"/>
              <a:gd name="connsiteX4" fmla="*/ 1380415 w 4361998"/>
              <a:gd name="connsiteY4" fmla="*/ 2697480 h 2880360"/>
              <a:gd name="connsiteX5" fmla="*/ 2340535 w 4361998"/>
              <a:gd name="connsiteY5" fmla="*/ 2880360 h 2880360"/>
              <a:gd name="connsiteX6" fmla="*/ 3140635 w 4361998"/>
              <a:gd name="connsiteY6" fmla="*/ 2880360 h 2880360"/>
              <a:gd name="connsiteX7" fmla="*/ 3609265 w 4361998"/>
              <a:gd name="connsiteY7" fmla="*/ 2034540 h 2880360"/>
              <a:gd name="connsiteX8" fmla="*/ 4361998 w 4361998"/>
              <a:gd name="connsiteY8" fmla="*/ 1724045 h 2880360"/>
              <a:gd name="connsiteX9" fmla="*/ 477445 w 4361998"/>
              <a:gd name="connsiteY9" fmla="*/ 0 h 2880360"/>
              <a:gd name="connsiteX10" fmla="*/ 191695 w 4361998"/>
              <a:gd name="connsiteY10" fmla="*/ 285750 h 2880360"/>
              <a:gd name="connsiteX0" fmla="*/ 191695 w 4363125"/>
              <a:gd name="connsiteY0" fmla="*/ 0 h 2594610"/>
              <a:gd name="connsiteX1" fmla="*/ 0 w 4363125"/>
              <a:gd name="connsiteY1" fmla="*/ 1199657 h 2594610"/>
              <a:gd name="connsiteX2" fmla="*/ 134545 w 4363125"/>
              <a:gd name="connsiteY2" fmla="*/ 2011680 h 2594610"/>
              <a:gd name="connsiteX3" fmla="*/ 1048945 w 4363125"/>
              <a:gd name="connsiteY3" fmla="*/ 2571750 h 2594610"/>
              <a:gd name="connsiteX4" fmla="*/ 1380415 w 4363125"/>
              <a:gd name="connsiteY4" fmla="*/ 2411730 h 2594610"/>
              <a:gd name="connsiteX5" fmla="*/ 2340535 w 4363125"/>
              <a:gd name="connsiteY5" fmla="*/ 2594610 h 2594610"/>
              <a:gd name="connsiteX6" fmla="*/ 3140635 w 4363125"/>
              <a:gd name="connsiteY6" fmla="*/ 2594610 h 2594610"/>
              <a:gd name="connsiteX7" fmla="*/ 3609265 w 4363125"/>
              <a:gd name="connsiteY7" fmla="*/ 1748790 h 2594610"/>
              <a:gd name="connsiteX8" fmla="*/ 4361998 w 4363125"/>
              <a:gd name="connsiteY8" fmla="*/ 1438295 h 2594610"/>
              <a:gd name="connsiteX9" fmla="*/ 4363125 w 4363125"/>
              <a:gd name="connsiteY9" fmla="*/ 797064 h 2594610"/>
              <a:gd name="connsiteX10" fmla="*/ 191695 w 4363125"/>
              <a:gd name="connsiteY10" fmla="*/ 0 h 2594610"/>
              <a:gd name="connsiteX0" fmla="*/ 0 w 4410024"/>
              <a:gd name="connsiteY0" fmla="*/ 0 h 1944922"/>
              <a:gd name="connsiteX1" fmla="*/ 46899 w 4410024"/>
              <a:gd name="connsiteY1" fmla="*/ 549969 h 1944922"/>
              <a:gd name="connsiteX2" fmla="*/ 181444 w 4410024"/>
              <a:gd name="connsiteY2" fmla="*/ 1361992 h 1944922"/>
              <a:gd name="connsiteX3" fmla="*/ 1095844 w 4410024"/>
              <a:gd name="connsiteY3" fmla="*/ 1922062 h 1944922"/>
              <a:gd name="connsiteX4" fmla="*/ 1427314 w 4410024"/>
              <a:gd name="connsiteY4" fmla="*/ 1762042 h 1944922"/>
              <a:gd name="connsiteX5" fmla="*/ 2387434 w 4410024"/>
              <a:gd name="connsiteY5" fmla="*/ 1944922 h 1944922"/>
              <a:gd name="connsiteX6" fmla="*/ 3187534 w 4410024"/>
              <a:gd name="connsiteY6" fmla="*/ 1944922 h 1944922"/>
              <a:gd name="connsiteX7" fmla="*/ 3656164 w 4410024"/>
              <a:gd name="connsiteY7" fmla="*/ 1099102 h 1944922"/>
              <a:gd name="connsiteX8" fmla="*/ 4408897 w 4410024"/>
              <a:gd name="connsiteY8" fmla="*/ 788607 h 1944922"/>
              <a:gd name="connsiteX9" fmla="*/ 4410024 w 4410024"/>
              <a:gd name="connsiteY9" fmla="*/ 147376 h 1944922"/>
              <a:gd name="connsiteX10" fmla="*/ 0 w 4410024"/>
              <a:gd name="connsiteY10" fmla="*/ 0 h 1944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10024" h="1944922" extrusionOk="0">
                <a:moveTo>
                  <a:pt x="0" y="0"/>
                </a:moveTo>
                <a:lnTo>
                  <a:pt x="46899" y="549969"/>
                </a:lnTo>
                <a:lnTo>
                  <a:pt x="181444" y="1361992"/>
                </a:lnTo>
                <a:lnTo>
                  <a:pt x="1095844" y="1922062"/>
                </a:lnTo>
                <a:lnTo>
                  <a:pt x="1427314" y="1762042"/>
                </a:lnTo>
                <a:lnTo>
                  <a:pt x="2387434" y="1944922"/>
                </a:lnTo>
                <a:lnTo>
                  <a:pt x="3187534" y="1944922"/>
                </a:lnTo>
                <a:lnTo>
                  <a:pt x="3656164" y="1099102"/>
                </a:lnTo>
                <a:lnTo>
                  <a:pt x="4408897" y="788607"/>
                </a:lnTo>
                <a:cubicBezTo>
                  <a:pt x="4409273" y="574863"/>
                  <a:pt x="4409648" y="361120"/>
                  <a:pt x="4410024" y="147376"/>
                </a:cubicBezTo>
                <a:lnTo>
                  <a:pt x="0" y="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" name="正方形/長方形 319"/>
          <p:cNvSpPr/>
          <p:nvPr/>
        </p:nvSpPr>
        <p:spPr>
          <a:xfrm>
            <a:off x="1743721" y="84260"/>
            <a:ext cx="5955764" cy="6546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1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" name="Google Shape;1543;p28"/>
          <p:cNvSpPr txBox="1"/>
          <p:nvPr/>
        </p:nvSpPr>
        <p:spPr>
          <a:xfrm>
            <a:off x="6805375" y="350013"/>
            <a:ext cx="3438737" cy="34162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さらに</a:t>
            </a:r>
            <a:r>
              <a:rPr lang="en-US" altLang="ja-JP" sz="3600" dirty="0">
                <a:solidFill>
                  <a:srgbClr val="3F3F3F"/>
                </a:solidFill>
              </a:rPr>
              <a:t>3</a:t>
            </a:r>
            <a:r>
              <a:rPr lang="en-US" altLang="ja-JP" sz="36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0</a:t>
            </a:r>
            <a:r>
              <a:rPr lang="ja-JP" altLang="en-US" sz="36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年後に来たよ。</a:t>
            </a:r>
            <a:endParaRPr lang="en-US" altLang="ja-JP" sz="36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木も大きく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なったね。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sp>
        <p:nvSpPr>
          <p:cNvPr id="398" name="Google Shape;1550;p28"/>
          <p:cNvSpPr txBox="1"/>
          <p:nvPr/>
        </p:nvSpPr>
        <p:spPr>
          <a:xfrm>
            <a:off x="4567021" y="4054373"/>
            <a:ext cx="5405116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どんぐり</a:t>
            </a:r>
            <a:r>
              <a:rPr lang="en-US" altLang="ja-JP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200</a:t>
            </a: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個とれたよ。</a:t>
            </a:r>
            <a:endParaRPr lang="en-US" altLang="ja-JP"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木はもっと大きくなるみたい。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" name="グループ化 24"/>
          <p:cNvGrpSpPr/>
          <p:nvPr/>
        </p:nvGrpSpPr>
        <p:grpSpPr>
          <a:xfrm>
            <a:off x="424264" y="2035711"/>
            <a:ext cx="2991620" cy="4387950"/>
            <a:chOff x="558096" y="2799768"/>
            <a:chExt cx="2408595" cy="3532800"/>
          </a:xfrm>
        </p:grpSpPr>
        <p:grpSp>
          <p:nvGrpSpPr>
            <p:cNvPr id="324" name="グループ化 323"/>
            <p:cNvGrpSpPr/>
            <p:nvPr/>
          </p:nvGrpSpPr>
          <p:grpSpPr>
            <a:xfrm>
              <a:off x="848788" y="4093402"/>
              <a:ext cx="1814591" cy="2239166"/>
              <a:chOff x="852649" y="4147627"/>
              <a:chExt cx="1519259" cy="1874733"/>
            </a:xfrm>
          </p:grpSpPr>
          <p:sp>
            <p:nvSpPr>
              <p:cNvPr id="325" name="Google Shape;1520;p28"/>
              <p:cNvSpPr/>
              <p:nvPr/>
            </p:nvSpPr>
            <p:spPr>
              <a:xfrm>
                <a:off x="2120636" y="5645555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6" name="Google Shape;1521;p28"/>
              <p:cNvSpPr/>
              <p:nvPr/>
            </p:nvSpPr>
            <p:spPr>
              <a:xfrm>
                <a:off x="852649" y="4147627"/>
                <a:ext cx="1340898" cy="178339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7" name="Google Shape;1522;p28"/>
              <p:cNvSpPr/>
              <p:nvPr/>
            </p:nvSpPr>
            <p:spPr>
              <a:xfrm>
                <a:off x="1718646" y="4866956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8" name="Google Shape;1523;p28"/>
              <p:cNvSpPr/>
              <p:nvPr/>
            </p:nvSpPr>
            <p:spPr>
              <a:xfrm>
                <a:off x="2046895" y="4797118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9" name="Google Shape;1524;p28"/>
              <p:cNvSpPr/>
              <p:nvPr/>
            </p:nvSpPr>
            <p:spPr>
              <a:xfrm>
                <a:off x="1942130" y="5292984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0" name="Google Shape;1525;p28"/>
              <p:cNvSpPr/>
              <p:nvPr/>
            </p:nvSpPr>
            <p:spPr>
              <a:xfrm>
                <a:off x="1593086" y="5839684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331" name="Google Shape;1526;p28"/>
              <p:cNvCxnSpPr/>
              <p:nvPr/>
            </p:nvCxnSpPr>
            <p:spPr>
              <a:xfrm flipH="1">
                <a:off x="852649" y="5579317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32" name="Google Shape;1527;p28"/>
              <p:cNvCxnSpPr/>
              <p:nvPr/>
            </p:nvCxnSpPr>
            <p:spPr>
              <a:xfrm flipH="1">
                <a:off x="859633" y="5631588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33" name="Google Shape;1528;p28"/>
              <p:cNvCxnSpPr/>
              <p:nvPr/>
            </p:nvCxnSpPr>
            <p:spPr>
              <a:xfrm flipH="1">
                <a:off x="887568" y="5658105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34" name="Google Shape;1529;p28"/>
              <p:cNvCxnSpPr/>
              <p:nvPr/>
            </p:nvCxnSpPr>
            <p:spPr>
              <a:xfrm flipH="1">
                <a:off x="925980" y="5712559"/>
                <a:ext cx="88984" cy="12712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35" name="Google Shape;1530;p28"/>
              <p:cNvCxnSpPr/>
              <p:nvPr/>
            </p:nvCxnSpPr>
            <p:spPr>
              <a:xfrm flipH="1">
                <a:off x="964391" y="5760897"/>
                <a:ext cx="71403" cy="8978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36" name="Google Shape;1531;p28"/>
              <p:cNvCxnSpPr/>
              <p:nvPr/>
            </p:nvCxnSpPr>
            <p:spPr>
              <a:xfrm flipH="1">
                <a:off x="999310" y="5795047"/>
                <a:ext cx="55870" cy="6935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337" name="Google Shape;1532;p28"/>
              <p:cNvSpPr/>
              <p:nvPr/>
            </p:nvSpPr>
            <p:spPr>
              <a:xfrm>
                <a:off x="1138987" y="4203499"/>
                <a:ext cx="632451" cy="1800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8" name="グループ化 337"/>
            <p:cNvGrpSpPr/>
            <p:nvPr/>
          </p:nvGrpSpPr>
          <p:grpSpPr>
            <a:xfrm>
              <a:off x="674120" y="2799768"/>
              <a:ext cx="2292571" cy="1586939"/>
              <a:chOff x="669470" y="3049198"/>
              <a:chExt cx="1899684" cy="1314979"/>
            </a:xfrm>
          </p:grpSpPr>
          <p:grpSp>
            <p:nvGrpSpPr>
              <p:cNvPr id="339" name="グループ化 338"/>
              <p:cNvGrpSpPr/>
              <p:nvPr/>
            </p:nvGrpSpPr>
            <p:grpSpPr>
              <a:xfrm>
                <a:off x="669470" y="3081477"/>
                <a:ext cx="1899684" cy="1282700"/>
                <a:chOff x="7685175" y="3082868"/>
                <a:chExt cx="1899684" cy="1282700"/>
              </a:xfrm>
            </p:grpSpPr>
            <p:grpSp>
              <p:nvGrpSpPr>
                <p:cNvPr id="364" name="グループ化 363"/>
                <p:cNvGrpSpPr/>
                <p:nvPr/>
              </p:nvGrpSpPr>
              <p:grpSpPr>
                <a:xfrm>
                  <a:off x="7685175" y="3082868"/>
                  <a:ext cx="1899684" cy="1282700"/>
                  <a:chOff x="7297646" y="2895600"/>
                  <a:chExt cx="1899684" cy="1282700"/>
                </a:xfrm>
              </p:grpSpPr>
              <p:sp>
                <p:nvSpPr>
                  <p:cNvPr id="387" name="楕円 2"/>
                  <p:cNvSpPr/>
                  <p:nvPr/>
                </p:nvSpPr>
                <p:spPr>
                  <a:xfrm rot="10800000">
                    <a:off x="7297646" y="3110336"/>
                    <a:ext cx="1876500" cy="325713"/>
                  </a:xfrm>
                  <a:custGeom>
                    <a:avLst/>
                    <a:gdLst>
                      <a:gd name="connsiteX0" fmla="*/ 0 w 1955800"/>
                      <a:gd name="connsiteY0" fmla="*/ 800992 h 1601984"/>
                      <a:gd name="connsiteX1" fmla="*/ 977900 w 1955800"/>
                      <a:gd name="connsiteY1" fmla="*/ 0 h 1601984"/>
                      <a:gd name="connsiteX2" fmla="*/ 1955800 w 1955800"/>
                      <a:gd name="connsiteY2" fmla="*/ 800992 h 1601984"/>
                      <a:gd name="connsiteX3" fmla="*/ 977900 w 1955800"/>
                      <a:gd name="connsiteY3" fmla="*/ 1601984 h 1601984"/>
                      <a:gd name="connsiteX4" fmla="*/ 0 w 1955800"/>
                      <a:gd name="connsiteY4" fmla="*/ 800992 h 1601984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0 w 1982983"/>
                      <a:gd name="connsiteY3" fmla="*/ 100125 h 901117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91440 w 1982983"/>
                      <a:gd name="connsiteY3" fmla="*/ 191565 h 901117"/>
                      <a:gd name="connsiteX0" fmla="*/ 1876500 w 1903683"/>
                      <a:gd name="connsiteY0" fmla="*/ 0 h 800992"/>
                      <a:gd name="connsiteX1" fmla="*/ 898600 w 1903683"/>
                      <a:gd name="connsiteY1" fmla="*/ 800992 h 800992"/>
                      <a:gd name="connsiteX2" fmla="*/ 12140 w 1903683"/>
                      <a:gd name="connsiteY2" fmla="*/ 91440 h 800992"/>
                      <a:gd name="connsiteX0" fmla="*/ 1876500 w 1876500"/>
                      <a:gd name="connsiteY0" fmla="*/ 0 h 800992"/>
                      <a:gd name="connsiteX1" fmla="*/ 898600 w 1876500"/>
                      <a:gd name="connsiteY1" fmla="*/ 800992 h 800992"/>
                      <a:gd name="connsiteX2" fmla="*/ 12140 w 1876500"/>
                      <a:gd name="connsiteY2" fmla="*/ 91440 h 80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76500" h="800992">
                        <a:moveTo>
                          <a:pt x="1876500" y="0"/>
                        </a:moveTo>
                        <a:cubicBezTo>
                          <a:pt x="1874383" y="298599"/>
                          <a:pt x="1438679" y="800992"/>
                          <a:pt x="898600" y="800992"/>
                        </a:cubicBezTo>
                        <a:cubicBezTo>
                          <a:pt x="358521" y="800992"/>
                          <a:pt x="-79300" y="442376"/>
                          <a:pt x="12140" y="91440"/>
                        </a:cubicBezTo>
                      </a:path>
                    </a:pathLst>
                  </a:custGeom>
                  <a:noFill/>
                  <a:ln w="57150">
                    <a:solidFill>
                      <a:srgbClr val="62513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8" name="フリーフォーム 387"/>
                  <p:cNvSpPr/>
                  <p:nvPr/>
                </p:nvSpPr>
                <p:spPr>
                  <a:xfrm>
                    <a:off x="7327900" y="2895600"/>
                    <a:ext cx="1854200" cy="1282700"/>
                  </a:xfrm>
                  <a:custGeom>
                    <a:avLst/>
                    <a:gdLst>
                      <a:gd name="connsiteX0" fmla="*/ 1358900 w 1866900"/>
                      <a:gd name="connsiteY0" fmla="*/ 1130300 h 1282700"/>
                      <a:gd name="connsiteX1" fmla="*/ 977900 w 1866900"/>
                      <a:gd name="connsiteY1" fmla="*/ 1282700 h 1282700"/>
                      <a:gd name="connsiteX2" fmla="*/ 381000 w 1866900"/>
                      <a:gd name="connsiteY2" fmla="*/ 1155700 h 1282700"/>
                      <a:gd name="connsiteX3" fmla="*/ 127000 w 1866900"/>
                      <a:gd name="connsiteY3" fmla="*/ 876300 h 1282700"/>
                      <a:gd name="connsiteX4" fmla="*/ 0 w 1866900"/>
                      <a:gd name="connsiteY4" fmla="*/ 660400 h 1282700"/>
                      <a:gd name="connsiteX5" fmla="*/ 50800 w 1866900"/>
                      <a:gd name="connsiteY5" fmla="*/ 431800 h 1282700"/>
                      <a:gd name="connsiteX6" fmla="*/ 25400 w 1866900"/>
                      <a:gd name="connsiteY6" fmla="*/ 355600 h 1282700"/>
                      <a:gd name="connsiteX7" fmla="*/ 139700 w 1866900"/>
                      <a:gd name="connsiteY7" fmla="*/ 279400 h 1282700"/>
                      <a:gd name="connsiteX8" fmla="*/ 355600 w 1866900"/>
                      <a:gd name="connsiteY8" fmla="*/ 241300 h 1282700"/>
                      <a:gd name="connsiteX9" fmla="*/ 495300 w 1866900"/>
                      <a:gd name="connsiteY9" fmla="*/ 101600 h 1282700"/>
                      <a:gd name="connsiteX10" fmla="*/ 787400 w 1866900"/>
                      <a:gd name="connsiteY10" fmla="*/ 88900 h 1282700"/>
                      <a:gd name="connsiteX11" fmla="*/ 914400 w 1866900"/>
                      <a:gd name="connsiteY11" fmla="*/ 63500 h 1282700"/>
                      <a:gd name="connsiteX12" fmla="*/ 1193800 w 1866900"/>
                      <a:gd name="connsiteY12" fmla="*/ 0 h 1282700"/>
                      <a:gd name="connsiteX13" fmla="*/ 1358900 w 1866900"/>
                      <a:gd name="connsiteY13" fmla="*/ 114300 h 1282700"/>
                      <a:gd name="connsiteX14" fmla="*/ 1574800 w 1866900"/>
                      <a:gd name="connsiteY14" fmla="*/ 101600 h 1282700"/>
                      <a:gd name="connsiteX15" fmla="*/ 1765300 w 1866900"/>
                      <a:gd name="connsiteY15" fmla="*/ 165100 h 1282700"/>
                      <a:gd name="connsiteX16" fmla="*/ 1866900 w 1866900"/>
                      <a:gd name="connsiteY16" fmla="*/ 228600 h 1282700"/>
                      <a:gd name="connsiteX17" fmla="*/ 1854200 w 1866900"/>
                      <a:gd name="connsiteY17" fmla="*/ 381000 h 1282700"/>
                      <a:gd name="connsiteX18" fmla="*/ 1841500 w 1866900"/>
                      <a:gd name="connsiteY18" fmla="*/ 495300 h 1282700"/>
                      <a:gd name="connsiteX19" fmla="*/ 1790700 w 1866900"/>
                      <a:gd name="connsiteY19" fmla="*/ 584200 h 1282700"/>
                      <a:gd name="connsiteX20" fmla="*/ 1765300 w 1866900"/>
                      <a:gd name="connsiteY20" fmla="*/ 609600 h 1282700"/>
                      <a:gd name="connsiteX21" fmla="*/ 1676400 w 1866900"/>
                      <a:gd name="connsiteY21" fmla="*/ 914400 h 1282700"/>
                      <a:gd name="connsiteX22" fmla="*/ 1447800 w 1866900"/>
                      <a:gd name="connsiteY22" fmla="*/ 1066800 h 1282700"/>
                      <a:gd name="connsiteX23" fmla="*/ 1219200 w 1866900"/>
                      <a:gd name="connsiteY23" fmla="*/ 1219200 h 1282700"/>
                      <a:gd name="connsiteX24" fmla="*/ 927100 w 1866900"/>
                      <a:gd name="connsiteY24" fmla="*/ 1257300 h 1282700"/>
                      <a:gd name="connsiteX0" fmla="*/ 1358900 w 1866900"/>
                      <a:gd name="connsiteY0" fmla="*/ 1130300 h 1282700"/>
                      <a:gd name="connsiteX1" fmla="*/ 977900 w 1866900"/>
                      <a:gd name="connsiteY1" fmla="*/ 1282700 h 1282700"/>
                      <a:gd name="connsiteX2" fmla="*/ 381000 w 1866900"/>
                      <a:gd name="connsiteY2" fmla="*/ 1155700 h 1282700"/>
                      <a:gd name="connsiteX3" fmla="*/ 127000 w 1866900"/>
                      <a:gd name="connsiteY3" fmla="*/ 876300 h 1282700"/>
                      <a:gd name="connsiteX4" fmla="*/ 0 w 1866900"/>
                      <a:gd name="connsiteY4" fmla="*/ 660400 h 1282700"/>
                      <a:gd name="connsiteX5" fmla="*/ 50800 w 1866900"/>
                      <a:gd name="connsiteY5" fmla="*/ 431800 h 1282700"/>
                      <a:gd name="connsiteX6" fmla="*/ 25400 w 1866900"/>
                      <a:gd name="connsiteY6" fmla="*/ 355600 h 1282700"/>
                      <a:gd name="connsiteX7" fmla="*/ 139700 w 1866900"/>
                      <a:gd name="connsiteY7" fmla="*/ 279400 h 1282700"/>
                      <a:gd name="connsiteX8" fmla="*/ 355600 w 1866900"/>
                      <a:gd name="connsiteY8" fmla="*/ 241300 h 1282700"/>
                      <a:gd name="connsiteX9" fmla="*/ 495300 w 1866900"/>
                      <a:gd name="connsiteY9" fmla="*/ 101600 h 1282700"/>
                      <a:gd name="connsiteX10" fmla="*/ 787400 w 1866900"/>
                      <a:gd name="connsiteY10" fmla="*/ 88900 h 1282700"/>
                      <a:gd name="connsiteX11" fmla="*/ 914400 w 1866900"/>
                      <a:gd name="connsiteY11" fmla="*/ 63500 h 1282700"/>
                      <a:gd name="connsiteX12" fmla="*/ 1193800 w 1866900"/>
                      <a:gd name="connsiteY12" fmla="*/ 0 h 1282700"/>
                      <a:gd name="connsiteX13" fmla="*/ 1358900 w 1866900"/>
                      <a:gd name="connsiteY13" fmla="*/ 114300 h 1282700"/>
                      <a:gd name="connsiteX14" fmla="*/ 1574800 w 1866900"/>
                      <a:gd name="connsiteY14" fmla="*/ 101600 h 1282700"/>
                      <a:gd name="connsiteX15" fmla="*/ 1765300 w 1866900"/>
                      <a:gd name="connsiteY15" fmla="*/ 165100 h 1282700"/>
                      <a:gd name="connsiteX16" fmla="*/ 1866900 w 1866900"/>
                      <a:gd name="connsiteY16" fmla="*/ 228600 h 1282700"/>
                      <a:gd name="connsiteX17" fmla="*/ 1854200 w 1866900"/>
                      <a:gd name="connsiteY17" fmla="*/ 381000 h 1282700"/>
                      <a:gd name="connsiteX18" fmla="*/ 1841500 w 1866900"/>
                      <a:gd name="connsiteY18" fmla="*/ 495300 h 1282700"/>
                      <a:gd name="connsiteX19" fmla="*/ 1790700 w 1866900"/>
                      <a:gd name="connsiteY19" fmla="*/ 584200 h 1282700"/>
                      <a:gd name="connsiteX20" fmla="*/ 1765300 w 1866900"/>
                      <a:gd name="connsiteY20" fmla="*/ 609600 h 1282700"/>
                      <a:gd name="connsiteX21" fmla="*/ 1676400 w 1866900"/>
                      <a:gd name="connsiteY21" fmla="*/ 914400 h 1282700"/>
                      <a:gd name="connsiteX22" fmla="*/ 1447800 w 1866900"/>
                      <a:gd name="connsiteY22" fmla="*/ 1066800 h 1282700"/>
                      <a:gd name="connsiteX23" fmla="*/ 1219200 w 1866900"/>
                      <a:gd name="connsiteY23" fmla="*/ 1219200 h 1282700"/>
                      <a:gd name="connsiteX0" fmla="*/ 1358900 w 1866900"/>
                      <a:gd name="connsiteY0" fmla="*/ 1130300 h 1282700"/>
                      <a:gd name="connsiteX1" fmla="*/ 977900 w 1866900"/>
                      <a:gd name="connsiteY1" fmla="*/ 1282700 h 1282700"/>
                      <a:gd name="connsiteX2" fmla="*/ 381000 w 1866900"/>
                      <a:gd name="connsiteY2" fmla="*/ 1155700 h 1282700"/>
                      <a:gd name="connsiteX3" fmla="*/ 127000 w 1866900"/>
                      <a:gd name="connsiteY3" fmla="*/ 876300 h 1282700"/>
                      <a:gd name="connsiteX4" fmla="*/ 0 w 1866900"/>
                      <a:gd name="connsiteY4" fmla="*/ 660400 h 1282700"/>
                      <a:gd name="connsiteX5" fmla="*/ 50800 w 1866900"/>
                      <a:gd name="connsiteY5" fmla="*/ 431800 h 1282700"/>
                      <a:gd name="connsiteX6" fmla="*/ 25400 w 1866900"/>
                      <a:gd name="connsiteY6" fmla="*/ 355600 h 1282700"/>
                      <a:gd name="connsiteX7" fmla="*/ 139700 w 1866900"/>
                      <a:gd name="connsiteY7" fmla="*/ 279400 h 1282700"/>
                      <a:gd name="connsiteX8" fmla="*/ 355600 w 1866900"/>
                      <a:gd name="connsiteY8" fmla="*/ 241300 h 1282700"/>
                      <a:gd name="connsiteX9" fmla="*/ 495300 w 1866900"/>
                      <a:gd name="connsiteY9" fmla="*/ 101600 h 1282700"/>
                      <a:gd name="connsiteX10" fmla="*/ 787400 w 1866900"/>
                      <a:gd name="connsiteY10" fmla="*/ 88900 h 1282700"/>
                      <a:gd name="connsiteX11" fmla="*/ 914400 w 1866900"/>
                      <a:gd name="connsiteY11" fmla="*/ 63500 h 1282700"/>
                      <a:gd name="connsiteX12" fmla="*/ 1193800 w 1866900"/>
                      <a:gd name="connsiteY12" fmla="*/ 0 h 1282700"/>
                      <a:gd name="connsiteX13" fmla="*/ 1358900 w 1866900"/>
                      <a:gd name="connsiteY13" fmla="*/ 114300 h 1282700"/>
                      <a:gd name="connsiteX14" fmla="*/ 1574800 w 1866900"/>
                      <a:gd name="connsiteY14" fmla="*/ 101600 h 1282700"/>
                      <a:gd name="connsiteX15" fmla="*/ 1765300 w 1866900"/>
                      <a:gd name="connsiteY15" fmla="*/ 165100 h 1282700"/>
                      <a:gd name="connsiteX16" fmla="*/ 1866900 w 1866900"/>
                      <a:gd name="connsiteY16" fmla="*/ 228600 h 1282700"/>
                      <a:gd name="connsiteX17" fmla="*/ 1854200 w 1866900"/>
                      <a:gd name="connsiteY17" fmla="*/ 381000 h 1282700"/>
                      <a:gd name="connsiteX18" fmla="*/ 1841500 w 1866900"/>
                      <a:gd name="connsiteY18" fmla="*/ 495300 h 1282700"/>
                      <a:gd name="connsiteX19" fmla="*/ 1790700 w 1866900"/>
                      <a:gd name="connsiteY19" fmla="*/ 584200 h 1282700"/>
                      <a:gd name="connsiteX20" fmla="*/ 1765300 w 1866900"/>
                      <a:gd name="connsiteY20" fmla="*/ 609600 h 1282700"/>
                      <a:gd name="connsiteX21" fmla="*/ 1676400 w 1866900"/>
                      <a:gd name="connsiteY21" fmla="*/ 914400 h 1282700"/>
                      <a:gd name="connsiteX22" fmla="*/ 1447800 w 1866900"/>
                      <a:gd name="connsiteY22" fmla="*/ 1066800 h 1282700"/>
                      <a:gd name="connsiteX0" fmla="*/ 1358900 w 1866900"/>
                      <a:gd name="connsiteY0" fmla="*/ 1130300 h 1282700"/>
                      <a:gd name="connsiteX1" fmla="*/ 977900 w 1866900"/>
                      <a:gd name="connsiteY1" fmla="*/ 1282700 h 1282700"/>
                      <a:gd name="connsiteX2" fmla="*/ 381000 w 1866900"/>
                      <a:gd name="connsiteY2" fmla="*/ 1155700 h 1282700"/>
                      <a:gd name="connsiteX3" fmla="*/ 127000 w 1866900"/>
                      <a:gd name="connsiteY3" fmla="*/ 876300 h 1282700"/>
                      <a:gd name="connsiteX4" fmla="*/ 0 w 1866900"/>
                      <a:gd name="connsiteY4" fmla="*/ 660400 h 1282700"/>
                      <a:gd name="connsiteX5" fmla="*/ 50800 w 1866900"/>
                      <a:gd name="connsiteY5" fmla="*/ 431800 h 1282700"/>
                      <a:gd name="connsiteX6" fmla="*/ 25400 w 1866900"/>
                      <a:gd name="connsiteY6" fmla="*/ 355600 h 1282700"/>
                      <a:gd name="connsiteX7" fmla="*/ 139700 w 1866900"/>
                      <a:gd name="connsiteY7" fmla="*/ 279400 h 1282700"/>
                      <a:gd name="connsiteX8" fmla="*/ 355600 w 1866900"/>
                      <a:gd name="connsiteY8" fmla="*/ 241300 h 1282700"/>
                      <a:gd name="connsiteX9" fmla="*/ 495300 w 1866900"/>
                      <a:gd name="connsiteY9" fmla="*/ 101600 h 1282700"/>
                      <a:gd name="connsiteX10" fmla="*/ 787400 w 1866900"/>
                      <a:gd name="connsiteY10" fmla="*/ 88900 h 1282700"/>
                      <a:gd name="connsiteX11" fmla="*/ 914400 w 1866900"/>
                      <a:gd name="connsiteY11" fmla="*/ 63500 h 1282700"/>
                      <a:gd name="connsiteX12" fmla="*/ 1193800 w 1866900"/>
                      <a:gd name="connsiteY12" fmla="*/ 0 h 1282700"/>
                      <a:gd name="connsiteX13" fmla="*/ 1358900 w 1866900"/>
                      <a:gd name="connsiteY13" fmla="*/ 114300 h 1282700"/>
                      <a:gd name="connsiteX14" fmla="*/ 1574800 w 1866900"/>
                      <a:gd name="connsiteY14" fmla="*/ 101600 h 1282700"/>
                      <a:gd name="connsiteX15" fmla="*/ 1765300 w 1866900"/>
                      <a:gd name="connsiteY15" fmla="*/ 165100 h 1282700"/>
                      <a:gd name="connsiteX16" fmla="*/ 1866900 w 1866900"/>
                      <a:gd name="connsiteY16" fmla="*/ 228600 h 1282700"/>
                      <a:gd name="connsiteX17" fmla="*/ 1854200 w 1866900"/>
                      <a:gd name="connsiteY17" fmla="*/ 381000 h 1282700"/>
                      <a:gd name="connsiteX18" fmla="*/ 1841500 w 1866900"/>
                      <a:gd name="connsiteY18" fmla="*/ 495300 h 1282700"/>
                      <a:gd name="connsiteX19" fmla="*/ 1790700 w 1866900"/>
                      <a:gd name="connsiteY19" fmla="*/ 584200 h 1282700"/>
                      <a:gd name="connsiteX20" fmla="*/ 1765300 w 1866900"/>
                      <a:gd name="connsiteY20" fmla="*/ 609600 h 1282700"/>
                      <a:gd name="connsiteX21" fmla="*/ 1676400 w 1866900"/>
                      <a:gd name="connsiteY21" fmla="*/ 914400 h 1282700"/>
                      <a:gd name="connsiteX22" fmla="*/ 1447800 w 1866900"/>
                      <a:gd name="connsiteY22" fmla="*/ 1066800 h 1282700"/>
                      <a:gd name="connsiteX23" fmla="*/ 1358900 w 1866900"/>
                      <a:gd name="connsiteY23" fmla="*/ 1130300 h 1282700"/>
                      <a:gd name="connsiteX0" fmla="*/ 1358900 w 1854200"/>
                      <a:gd name="connsiteY0" fmla="*/ 1130300 h 1282700"/>
                      <a:gd name="connsiteX1" fmla="*/ 977900 w 1854200"/>
                      <a:gd name="connsiteY1" fmla="*/ 1282700 h 1282700"/>
                      <a:gd name="connsiteX2" fmla="*/ 381000 w 1854200"/>
                      <a:gd name="connsiteY2" fmla="*/ 1155700 h 1282700"/>
                      <a:gd name="connsiteX3" fmla="*/ 127000 w 1854200"/>
                      <a:gd name="connsiteY3" fmla="*/ 876300 h 1282700"/>
                      <a:gd name="connsiteX4" fmla="*/ 0 w 1854200"/>
                      <a:gd name="connsiteY4" fmla="*/ 660400 h 1282700"/>
                      <a:gd name="connsiteX5" fmla="*/ 50800 w 1854200"/>
                      <a:gd name="connsiteY5" fmla="*/ 431800 h 1282700"/>
                      <a:gd name="connsiteX6" fmla="*/ 25400 w 1854200"/>
                      <a:gd name="connsiteY6" fmla="*/ 355600 h 1282700"/>
                      <a:gd name="connsiteX7" fmla="*/ 139700 w 1854200"/>
                      <a:gd name="connsiteY7" fmla="*/ 279400 h 1282700"/>
                      <a:gd name="connsiteX8" fmla="*/ 355600 w 1854200"/>
                      <a:gd name="connsiteY8" fmla="*/ 241300 h 1282700"/>
                      <a:gd name="connsiteX9" fmla="*/ 495300 w 1854200"/>
                      <a:gd name="connsiteY9" fmla="*/ 101600 h 1282700"/>
                      <a:gd name="connsiteX10" fmla="*/ 787400 w 1854200"/>
                      <a:gd name="connsiteY10" fmla="*/ 88900 h 1282700"/>
                      <a:gd name="connsiteX11" fmla="*/ 914400 w 1854200"/>
                      <a:gd name="connsiteY11" fmla="*/ 63500 h 1282700"/>
                      <a:gd name="connsiteX12" fmla="*/ 1193800 w 1854200"/>
                      <a:gd name="connsiteY12" fmla="*/ 0 h 1282700"/>
                      <a:gd name="connsiteX13" fmla="*/ 1358900 w 1854200"/>
                      <a:gd name="connsiteY13" fmla="*/ 114300 h 1282700"/>
                      <a:gd name="connsiteX14" fmla="*/ 1574800 w 1854200"/>
                      <a:gd name="connsiteY14" fmla="*/ 101600 h 1282700"/>
                      <a:gd name="connsiteX15" fmla="*/ 1765300 w 1854200"/>
                      <a:gd name="connsiteY15" fmla="*/ 165100 h 1282700"/>
                      <a:gd name="connsiteX16" fmla="*/ 1679613 w 1854200"/>
                      <a:gd name="connsiteY16" fmla="*/ 305718 h 1282700"/>
                      <a:gd name="connsiteX17" fmla="*/ 1854200 w 1854200"/>
                      <a:gd name="connsiteY17" fmla="*/ 381000 h 1282700"/>
                      <a:gd name="connsiteX18" fmla="*/ 1841500 w 1854200"/>
                      <a:gd name="connsiteY18" fmla="*/ 495300 h 1282700"/>
                      <a:gd name="connsiteX19" fmla="*/ 1790700 w 1854200"/>
                      <a:gd name="connsiteY19" fmla="*/ 584200 h 1282700"/>
                      <a:gd name="connsiteX20" fmla="*/ 1765300 w 1854200"/>
                      <a:gd name="connsiteY20" fmla="*/ 609600 h 1282700"/>
                      <a:gd name="connsiteX21" fmla="*/ 1676400 w 1854200"/>
                      <a:gd name="connsiteY21" fmla="*/ 914400 h 1282700"/>
                      <a:gd name="connsiteX22" fmla="*/ 1447800 w 1854200"/>
                      <a:gd name="connsiteY22" fmla="*/ 1066800 h 1282700"/>
                      <a:gd name="connsiteX23" fmla="*/ 1358900 w 1854200"/>
                      <a:gd name="connsiteY23" fmla="*/ 1130300 h 1282700"/>
                      <a:gd name="connsiteX0" fmla="*/ 1358900 w 1854200"/>
                      <a:gd name="connsiteY0" fmla="*/ 1130300 h 1282700"/>
                      <a:gd name="connsiteX1" fmla="*/ 977900 w 1854200"/>
                      <a:gd name="connsiteY1" fmla="*/ 1282700 h 1282700"/>
                      <a:gd name="connsiteX2" fmla="*/ 381000 w 1854200"/>
                      <a:gd name="connsiteY2" fmla="*/ 1155700 h 1282700"/>
                      <a:gd name="connsiteX3" fmla="*/ 127000 w 1854200"/>
                      <a:gd name="connsiteY3" fmla="*/ 876300 h 1282700"/>
                      <a:gd name="connsiteX4" fmla="*/ 0 w 1854200"/>
                      <a:gd name="connsiteY4" fmla="*/ 660400 h 1282700"/>
                      <a:gd name="connsiteX5" fmla="*/ 50800 w 1854200"/>
                      <a:gd name="connsiteY5" fmla="*/ 431800 h 1282700"/>
                      <a:gd name="connsiteX6" fmla="*/ 25400 w 1854200"/>
                      <a:gd name="connsiteY6" fmla="*/ 355600 h 1282700"/>
                      <a:gd name="connsiteX7" fmla="*/ 139700 w 1854200"/>
                      <a:gd name="connsiteY7" fmla="*/ 279400 h 1282700"/>
                      <a:gd name="connsiteX8" fmla="*/ 355600 w 1854200"/>
                      <a:gd name="connsiteY8" fmla="*/ 241300 h 1282700"/>
                      <a:gd name="connsiteX9" fmla="*/ 495300 w 1854200"/>
                      <a:gd name="connsiteY9" fmla="*/ 101600 h 1282700"/>
                      <a:gd name="connsiteX10" fmla="*/ 787400 w 1854200"/>
                      <a:gd name="connsiteY10" fmla="*/ 88900 h 1282700"/>
                      <a:gd name="connsiteX11" fmla="*/ 914400 w 1854200"/>
                      <a:gd name="connsiteY11" fmla="*/ 63500 h 1282700"/>
                      <a:gd name="connsiteX12" fmla="*/ 1193800 w 1854200"/>
                      <a:gd name="connsiteY12" fmla="*/ 0 h 1282700"/>
                      <a:gd name="connsiteX13" fmla="*/ 1358900 w 1854200"/>
                      <a:gd name="connsiteY13" fmla="*/ 114300 h 1282700"/>
                      <a:gd name="connsiteX14" fmla="*/ 1574800 w 1854200"/>
                      <a:gd name="connsiteY14" fmla="*/ 101600 h 1282700"/>
                      <a:gd name="connsiteX15" fmla="*/ 1589030 w 1854200"/>
                      <a:gd name="connsiteY15" fmla="*/ 176117 h 1282700"/>
                      <a:gd name="connsiteX16" fmla="*/ 1679613 w 1854200"/>
                      <a:gd name="connsiteY16" fmla="*/ 305718 h 1282700"/>
                      <a:gd name="connsiteX17" fmla="*/ 1854200 w 1854200"/>
                      <a:gd name="connsiteY17" fmla="*/ 381000 h 1282700"/>
                      <a:gd name="connsiteX18" fmla="*/ 1841500 w 1854200"/>
                      <a:gd name="connsiteY18" fmla="*/ 495300 h 1282700"/>
                      <a:gd name="connsiteX19" fmla="*/ 1790700 w 1854200"/>
                      <a:gd name="connsiteY19" fmla="*/ 584200 h 1282700"/>
                      <a:gd name="connsiteX20" fmla="*/ 1765300 w 1854200"/>
                      <a:gd name="connsiteY20" fmla="*/ 609600 h 1282700"/>
                      <a:gd name="connsiteX21" fmla="*/ 1676400 w 1854200"/>
                      <a:gd name="connsiteY21" fmla="*/ 914400 h 1282700"/>
                      <a:gd name="connsiteX22" fmla="*/ 1447800 w 1854200"/>
                      <a:gd name="connsiteY22" fmla="*/ 1066800 h 1282700"/>
                      <a:gd name="connsiteX23" fmla="*/ 1358900 w 1854200"/>
                      <a:gd name="connsiteY23" fmla="*/ 1130300 h 1282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854200" h="1282700">
                        <a:moveTo>
                          <a:pt x="1358900" y="1130300"/>
                        </a:moveTo>
                        <a:lnTo>
                          <a:pt x="977900" y="1282700"/>
                        </a:lnTo>
                        <a:lnTo>
                          <a:pt x="381000" y="1155700"/>
                        </a:lnTo>
                        <a:lnTo>
                          <a:pt x="127000" y="876300"/>
                        </a:lnTo>
                        <a:lnTo>
                          <a:pt x="0" y="660400"/>
                        </a:lnTo>
                        <a:lnTo>
                          <a:pt x="50800" y="431800"/>
                        </a:lnTo>
                        <a:lnTo>
                          <a:pt x="25400" y="355600"/>
                        </a:lnTo>
                        <a:lnTo>
                          <a:pt x="139700" y="279400"/>
                        </a:lnTo>
                        <a:lnTo>
                          <a:pt x="355600" y="241300"/>
                        </a:lnTo>
                        <a:lnTo>
                          <a:pt x="495300" y="101600"/>
                        </a:lnTo>
                        <a:lnTo>
                          <a:pt x="787400" y="88900"/>
                        </a:lnTo>
                        <a:lnTo>
                          <a:pt x="914400" y="63500"/>
                        </a:lnTo>
                        <a:lnTo>
                          <a:pt x="1193800" y="0"/>
                        </a:lnTo>
                        <a:lnTo>
                          <a:pt x="1358900" y="114300"/>
                        </a:lnTo>
                        <a:lnTo>
                          <a:pt x="1574800" y="101600"/>
                        </a:lnTo>
                        <a:lnTo>
                          <a:pt x="1589030" y="176117"/>
                        </a:lnTo>
                        <a:lnTo>
                          <a:pt x="1679613" y="305718"/>
                        </a:lnTo>
                        <a:lnTo>
                          <a:pt x="1854200" y="381000"/>
                        </a:lnTo>
                        <a:lnTo>
                          <a:pt x="1841500" y="495300"/>
                        </a:lnTo>
                        <a:lnTo>
                          <a:pt x="1790700" y="584200"/>
                        </a:lnTo>
                        <a:lnTo>
                          <a:pt x="1765300" y="609600"/>
                        </a:lnTo>
                        <a:lnTo>
                          <a:pt x="1676400" y="914400"/>
                        </a:lnTo>
                        <a:lnTo>
                          <a:pt x="1447800" y="1066800"/>
                        </a:lnTo>
                        <a:lnTo>
                          <a:pt x="1358900" y="1130300"/>
                        </a:lnTo>
                        <a:close/>
                      </a:path>
                    </a:pathLst>
                  </a:custGeom>
                  <a:solidFill>
                    <a:srgbClr val="C89058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89" name="楕円 2"/>
                  <p:cNvSpPr/>
                  <p:nvPr/>
                </p:nvSpPr>
                <p:spPr>
                  <a:xfrm>
                    <a:off x="7311834" y="3348528"/>
                    <a:ext cx="1876500" cy="800992"/>
                  </a:xfrm>
                  <a:custGeom>
                    <a:avLst/>
                    <a:gdLst>
                      <a:gd name="connsiteX0" fmla="*/ 0 w 1955800"/>
                      <a:gd name="connsiteY0" fmla="*/ 800992 h 1601984"/>
                      <a:gd name="connsiteX1" fmla="*/ 977900 w 1955800"/>
                      <a:gd name="connsiteY1" fmla="*/ 0 h 1601984"/>
                      <a:gd name="connsiteX2" fmla="*/ 1955800 w 1955800"/>
                      <a:gd name="connsiteY2" fmla="*/ 800992 h 1601984"/>
                      <a:gd name="connsiteX3" fmla="*/ 977900 w 1955800"/>
                      <a:gd name="connsiteY3" fmla="*/ 1601984 h 1601984"/>
                      <a:gd name="connsiteX4" fmla="*/ 0 w 1955800"/>
                      <a:gd name="connsiteY4" fmla="*/ 800992 h 1601984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0 w 1982983"/>
                      <a:gd name="connsiteY3" fmla="*/ 100125 h 901117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91440 w 1982983"/>
                      <a:gd name="connsiteY3" fmla="*/ 191565 h 901117"/>
                      <a:gd name="connsiteX0" fmla="*/ 1876500 w 1903683"/>
                      <a:gd name="connsiteY0" fmla="*/ 0 h 800992"/>
                      <a:gd name="connsiteX1" fmla="*/ 898600 w 1903683"/>
                      <a:gd name="connsiteY1" fmla="*/ 800992 h 800992"/>
                      <a:gd name="connsiteX2" fmla="*/ 12140 w 1903683"/>
                      <a:gd name="connsiteY2" fmla="*/ 91440 h 800992"/>
                      <a:gd name="connsiteX0" fmla="*/ 1876500 w 1876500"/>
                      <a:gd name="connsiteY0" fmla="*/ 0 h 800992"/>
                      <a:gd name="connsiteX1" fmla="*/ 898600 w 1876500"/>
                      <a:gd name="connsiteY1" fmla="*/ 800992 h 800992"/>
                      <a:gd name="connsiteX2" fmla="*/ 12140 w 1876500"/>
                      <a:gd name="connsiteY2" fmla="*/ 91440 h 80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76500" h="800992">
                        <a:moveTo>
                          <a:pt x="1876500" y="0"/>
                        </a:moveTo>
                        <a:cubicBezTo>
                          <a:pt x="1874383" y="298599"/>
                          <a:pt x="1438679" y="800992"/>
                          <a:pt x="898600" y="800992"/>
                        </a:cubicBezTo>
                        <a:cubicBezTo>
                          <a:pt x="358521" y="800992"/>
                          <a:pt x="-79300" y="442376"/>
                          <a:pt x="12140" y="91440"/>
                        </a:cubicBezTo>
                      </a:path>
                    </a:pathLst>
                  </a:custGeom>
                  <a:noFill/>
                  <a:ln w="57150">
                    <a:solidFill>
                      <a:srgbClr val="62513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90" name="楕円 2"/>
                  <p:cNvSpPr/>
                  <p:nvPr/>
                </p:nvSpPr>
                <p:spPr>
                  <a:xfrm>
                    <a:off x="7320830" y="3351636"/>
                    <a:ext cx="1876500" cy="325713"/>
                  </a:xfrm>
                  <a:custGeom>
                    <a:avLst/>
                    <a:gdLst>
                      <a:gd name="connsiteX0" fmla="*/ 0 w 1955800"/>
                      <a:gd name="connsiteY0" fmla="*/ 800992 h 1601984"/>
                      <a:gd name="connsiteX1" fmla="*/ 977900 w 1955800"/>
                      <a:gd name="connsiteY1" fmla="*/ 0 h 1601984"/>
                      <a:gd name="connsiteX2" fmla="*/ 1955800 w 1955800"/>
                      <a:gd name="connsiteY2" fmla="*/ 800992 h 1601984"/>
                      <a:gd name="connsiteX3" fmla="*/ 977900 w 1955800"/>
                      <a:gd name="connsiteY3" fmla="*/ 1601984 h 1601984"/>
                      <a:gd name="connsiteX4" fmla="*/ 0 w 1955800"/>
                      <a:gd name="connsiteY4" fmla="*/ 800992 h 1601984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0 w 1982983"/>
                      <a:gd name="connsiteY3" fmla="*/ 100125 h 901117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91440 w 1982983"/>
                      <a:gd name="connsiteY3" fmla="*/ 191565 h 901117"/>
                      <a:gd name="connsiteX0" fmla="*/ 1876500 w 1903683"/>
                      <a:gd name="connsiteY0" fmla="*/ 0 h 800992"/>
                      <a:gd name="connsiteX1" fmla="*/ 898600 w 1903683"/>
                      <a:gd name="connsiteY1" fmla="*/ 800992 h 800992"/>
                      <a:gd name="connsiteX2" fmla="*/ 12140 w 1903683"/>
                      <a:gd name="connsiteY2" fmla="*/ 91440 h 800992"/>
                      <a:gd name="connsiteX0" fmla="*/ 1876500 w 1876500"/>
                      <a:gd name="connsiteY0" fmla="*/ 0 h 800992"/>
                      <a:gd name="connsiteX1" fmla="*/ 898600 w 1876500"/>
                      <a:gd name="connsiteY1" fmla="*/ 800992 h 800992"/>
                      <a:gd name="connsiteX2" fmla="*/ 12140 w 1876500"/>
                      <a:gd name="connsiteY2" fmla="*/ 91440 h 80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76500" h="800992">
                        <a:moveTo>
                          <a:pt x="1876500" y="0"/>
                        </a:moveTo>
                        <a:cubicBezTo>
                          <a:pt x="1874383" y="298599"/>
                          <a:pt x="1438679" y="800992"/>
                          <a:pt x="898600" y="800992"/>
                        </a:cubicBezTo>
                        <a:cubicBezTo>
                          <a:pt x="358521" y="800992"/>
                          <a:pt x="-79300" y="442376"/>
                          <a:pt x="12140" y="91440"/>
                        </a:cubicBezTo>
                      </a:path>
                    </a:pathLst>
                  </a:custGeom>
                  <a:noFill/>
                  <a:ln w="57150">
                    <a:solidFill>
                      <a:srgbClr val="62513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91" name="楕円 2"/>
                  <p:cNvSpPr/>
                  <p:nvPr/>
                </p:nvSpPr>
                <p:spPr>
                  <a:xfrm flipH="1">
                    <a:off x="7443244" y="3527805"/>
                    <a:ext cx="665590" cy="621714"/>
                  </a:xfrm>
                  <a:custGeom>
                    <a:avLst/>
                    <a:gdLst>
                      <a:gd name="connsiteX0" fmla="*/ 0 w 1955800"/>
                      <a:gd name="connsiteY0" fmla="*/ 800992 h 1601984"/>
                      <a:gd name="connsiteX1" fmla="*/ 977900 w 1955800"/>
                      <a:gd name="connsiteY1" fmla="*/ 0 h 1601984"/>
                      <a:gd name="connsiteX2" fmla="*/ 1955800 w 1955800"/>
                      <a:gd name="connsiteY2" fmla="*/ 800992 h 1601984"/>
                      <a:gd name="connsiteX3" fmla="*/ 977900 w 1955800"/>
                      <a:gd name="connsiteY3" fmla="*/ 1601984 h 1601984"/>
                      <a:gd name="connsiteX4" fmla="*/ 0 w 1955800"/>
                      <a:gd name="connsiteY4" fmla="*/ 800992 h 1601984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0 w 1982983"/>
                      <a:gd name="connsiteY3" fmla="*/ 100125 h 901117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91440 w 1982983"/>
                      <a:gd name="connsiteY3" fmla="*/ 191565 h 901117"/>
                      <a:gd name="connsiteX0" fmla="*/ 1876500 w 1903683"/>
                      <a:gd name="connsiteY0" fmla="*/ 0 h 800992"/>
                      <a:gd name="connsiteX1" fmla="*/ 898600 w 1903683"/>
                      <a:gd name="connsiteY1" fmla="*/ 800992 h 800992"/>
                      <a:gd name="connsiteX2" fmla="*/ 12140 w 1903683"/>
                      <a:gd name="connsiteY2" fmla="*/ 91440 h 800992"/>
                      <a:gd name="connsiteX0" fmla="*/ 1876500 w 1876500"/>
                      <a:gd name="connsiteY0" fmla="*/ 0 h 800992"/>
                      <a:gd name="connsiteX1" fmla="*/ 898600 w 1876500"/>
                      <a:gd name="connsiteY1" fmla="*/ 800992 h 800992"/>
                      <a:gd name="connsiteX2" fmla="*/ 12140 w 1876500"/>
                      <a:gd name="connsiteY2" fmla="*/ 91440 h 800992"/>
                      <a:gd name="connsiteX0" fmla="*/ 1872888 w 1872888"/>
                      <a:gd name="connsiteY0" fmla="*/ 0 h 805544"/>
                      <a:gd name="connsiteX1" fmla="*/ 894988 w 1872888"/>
                      <a:gd name="connsiteY1" fmla="*/ 800992 h 805544"/>
                      <a:gd name="connsiteX2" fmla="*/ 8530 w 1872888"/>
                      <a:gd name="connsiteY2" fmla="*/ 247599 h 805544"/>
                      <a:gd name="connsiteX0" fmla="*/ 977898 w 977898"/>
                      <a:gd name="connsiteY0" fmla="*/ 0 h 800992"/>
                      <a:gd name="connsiteX1" fmla="*/ -2 w 977898"/>
                      <a:gd name="connsiteY1" fmla="*/ 800992 h 80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77898" h="800992">
                        <a:moveTo>
                          <a:pt x="977898" y="0"/>
                        </a:moveTo>
                        <a:cubicBezTo>
                          <a:pt x="975781" y="298599"/>
                          <a:pt x="310724" y="759726"/>
                          <a:pt x="-2" y="800992"/>
                        </a:cubicBezTo>
                      </a:path>
                    </a:pathLst>
                  </a:custGeom>
                  <a:noFill/>
                  <a:ln w="38100">
                    <a:solidFill>
                      <a:srgbClr val="62513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92" name="楕円 2"/>
                  <p:cNvSpPr/>
                  <p:nvPr/>
                </p:nvSpPr>
                <p:spPr>
                  <a:xfrm flipH="1">
                    <a:off x="7773444" y="3616705"/>
                    <a:ext cx="344386" cy="532814"/>
                  </a:xfrm>
                  <a:custGeom>
                    <a:avLst/>
                    <a:gdLst>
                      <a:gd name="connsiteX0" fmla="*/ 0 w 1955800"/>
                      <a:gd name="connsiteY0" fmla="*/ 800992 h 1601984"/>
                      <a:gd name="connsiteX1" fmla="*/ 977900 w 1955800"/>
                      <a:gd name="connsiteY1" fmla="*/ 0 h 1601984"/>
                      <a:gd name="connsiteX2" fmla="*/ 1955800 w 1955800"/>
                      <a:gd name="connsiteY2" fmla="*/ 800992 h 1601984"/>
                      <a:gd name="connsiteX3" fmla="*/ 977900 w 1955800"/>
                      <a:gd name="connsiteY3" fmla="*/ 1601984 h 1601984"/>
                      <a:gd name="connsiteX4" fmla="*/ 0 w 1955800"/>
                      <a:gd name="connsiteY4" fmla="*/ 800992 h 1601984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0 w 1982983"/>
                      <a:gd name="connsiteY3" fmla="*/ 100125 h 901117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91440 w 1982983"/>
                      <a:gd name="connsiteY3" fmla="*/ 191565 h 901117"/>
                      <a:gd name="connsiteX0" fmla="*/ 1876500 w 1903683"/>
                      <a:gd name="connsiteY0" fmla="*/ 0 h 800992"/>
                      <a:gd name="connsiteX1" fmla="*/ 898600 w 1903683"/>
                      <a:gd name="connsiteY1" fmla="*/ 800992 h 800992"/>
                      <a:gd name="connsiteX2" fmla="*/ 12140 w 1903683"/>
                      <a:gd name="connsiteY2" fmla="*/ 91440 h 800992"/>
                      <a:gd name="connsiteX0" fmla="*/ 1876500 w 1876500"/>
                      <a:gd name="connsiteY0" fmla="*/ 0 h 800992"/>
                      <a:gd name="connsiteX1" fmla="*/ 898600 w 1876500"/>
                      <a:gd name="connsiteY1" fmla="*/ 800992 h 800992"/>
                      <a:gd name="connsiteX2" fmla="*/ 12140 w 1876500"/>
                      <a:gd name="connsiteY2" fmla="*/ 91440 h 800992"/>
                      <a:gd name="connsiteX0" fmla="*/ 1872888 w 1872888"/>
                      <a:gd name="connsiteY0" fmla="*/ 0 h 805544"/>
                      <a:gd name="connsiteX1" fmla="*/ 894988 w 1872888"/>
                      <a:gd name="connsiteY1" fmla="*/ 800992 h 805544"/>
                      <a:gd name="connsiteX2" fmla="*/ 8530 w 1872888"/>
                      <a:gd name="connsiteY2" fmla="*/ 247599 h 805544"/>
                      <a:gd name="connsiteX0" fmla="*/ 977898 w 977898"/>
                      <a:gd name="connsiteY0" fmla="*/ 0 h 800992"/>
                      <a:gd name="connsiteX1" fmla="*/ -2 w 977898"/>
                      <a:gd name="connsiteY1" fmla="*/ 800992 h 80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77898" h="800992">
                        <a:moveTo>
                          <a:pt x="977898" y="0"/>
                        </a:moveTo>
                        <a:cubicBezTo>
                          <a:pt x="975781" y="298599"/>
                          <a:pt x="310724" y="759726"/>
                          <a:pt x="-2" y="800992"/>
                        </a:cubicBezTo>
                      </a:path>
                    </a:pathLst>
                  </a:custGeom>
                  <a:noFill/>
                  <a:ln w="38100">
                    <a:solidFill>
                      <a:srgbClr val="62513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93" name="楕円 2"/>
                  <p:cNvSpPr/>
                  <p:nvPr/>
                </p:nvSpPr>
                <p:spPr>
                  <a:xfrm flipH="1">
                    <a:off x="8116344" y="3616705"/>
                    <a:ext cx="114904" cy="532814"/>
                  </a:xfrm>
                  <a:custGeom>
                    <a:avLst/>
                    <a:gdLst>
                      <a:gd name="connsiteX0" fmla="*/ 0 w 1955800"/>
                      <a:gd name="connsiteY0" fmla="*/ 800992 h 1601984"/>
                      <a:gd name="connsiteX1" fmla="*/ 977900 w 1955800"/>
                      <a:gd name="connsiteY1" fmla="*/ 0 h 1601984"/>
                      <a:gd name="connsiteX2" fmla="*/ 1955800 w 1955800"/>
                      <a:gd name="connsiteY2" fmla="*/ 800992 h 1601984"/>
                      <a:gd name="connsiteX3" fmla="*/ 977900 w 1955800"/>
                      <a:gd name="connsiteY3" fmla="*/ 1601984 h 1601984"/>
                      <a:gd name="connsiteX4" fmla="*/ 0 w 1955800"/>
                      <a:gd name="connsiteY4" fmla="*/ 800992 h 1601984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0 w 1982983"/>
                      <a:gd name="connsiteY3" fmla="*/ 100125 h 901117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91440 w 1982983"/>
                      <a:gd name="connsiteY3" fmla="*/ 191565 h 901117"/>
                      <a:gd name="connsiteX0" fmla="*/ 1876500 w 1903683"/>
                      <a:gd name="connsiteY0" fmla="*/ 0 h 800992"/>
                      <a:gd name="connsiteX1" fmla="*/ 898600 w 1903683"/>
                      <a:gd name="connsiteY1" fmla="*/ 800992 h 800992"/>
                      <a:gd name="connsiteX2" fmla="*/ 12140 w 1903683"/>
                      <a:gd name="connsiteY2" fmla="*/ 91440 h 800992"/>
                      <a:gd name="connsiteX0" fmla="*/ 1876500 w 1876500"/>
                      <a:gd name="connsiteY0" fmla="*/ 0 h 800992"/>
                      <a:gd name="connsiteX1" fmla="*/ 898600 w 1876500"/>
                      <a:gd name="connsiteY1" fmla="*/ 800992 h 800992"/>
                      <a:gd name="connsiteX2" fmla="*/ 12140 w 1876500"/>
                      <a:gd name="connsiteY2" fmla="*/ 91440 h 800992"/>
                      <a:gd name="connsiteX0" fmla="*/ 1872888 w 1872888"/>
                      <a:gd name="connsiteY0" fmla="*/ 0 h 805544"/>
                      <a:gd name="connsiteX1" fmla="*/ 894988 w 1872888"/>
                      <a:gd name="connsiteY1" fmla="*/ 800992 h 805544"/>
                      <a:gd name="connsiteX2" fmla="*/ 8530 w 1872888"/>
                      <a:gd name="connsiteY2" fmla="*/ 247599 h 805544"/>
                      <a:gd name="connsiteX0" fmla="*/ 977898 w 977898"/>
                      <a:gd name="connsiteY0" fmla="*/ 0 h 800992"/>
                      <a:gd name="connsiteX1" fmla="*/ -2 w 977898"/>
                      <a:gd name="connsiteY1" fmla="*/ 800992 h 80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77898" h="800992">
                        <a:moveTo>
                          <a:pt x="977898" y="0"/>
                        </a:moveTo>
                        <a:cubicBezTo>
                          <a:pt x="975781" y="298599"/>
                          <a:pt x="310724" y="759726"/>
                          <a:pt x="-2" y="800992"/>
                        </a:cubicBezTo>
                      </a:path>
                    </a:pathLst>
                  </a:custGeom>
                  <a:noFill/>
                  <a:ln w="38100">
                    <a:solidFill>
                      <a:srgbClr val="62513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94" name="楕円 2"/>
                  <p:cNvSpPr/>
                  <p:nvPr/>
                </p:nvSpPr>
                <p:spPr>
                  <a:xfrm>
                    <a:off x="8306824" y="3616705"/>
                    <a:ext cx="195086" cy="532814"/>
                  </a:xfrm>
                  <a:custGeom>
                    <a:avLst/>
                    <a:gdLst>
                      <a:gd name="connsiteX0" fmla="*/ 0 w 1955800"/>
                      <a:gd name="connsiteY0" fmla="*/ 800992 h 1601984"/>
                      <a:gd name="connsiteX1" fmla="*/ 977900 w 1955800"/>
                      <a:gd name="connsiteY1" fmla="*/ 0 h 1601984"/>
                      <a:gd name="connsiteX2" fmla="*/ 1955800 w 1955800"/>
                      <a:gd name="connsiteY2" fmla="*/ 800992 h 1601984"/>
                      <a:gd name="connsiteX3" fmla="*/ 977900 w 1955800"/>
                      <a:gd name="connsiteY3" fmla="*/ 1601984 h 1601984"/>
                      <a:gd name="connsiteX4" fmla="*/ 0 w 1955800"/>
                      <a:gd name="connsiteY4" fmla="*/ 800992 h 1601984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0 w 1982983"/>
                      <a:gd name="connsiteY3" fmla="*/ 100125 h 901117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91440 w 1982983"/>
                      <a:gd name="connsiteY3" fmla="*/ 191565 h 901117"/>
                      <a:gd name="connsiteX0" fmla="*/ 1876500 w 1903683"/>
                      <a:gd name="connsiteY0" fmla="*/ 0 h 800992"/>
                      <a:gd name="connsiteX1" fmla="*/ 898600 w 1903683"/>
                      <a:gd name="connsiteY1" fmla="*/ 800992 h 800992"/>
                      <a:gd name="connsiteX2" fmla="*/ 12140 w 1903683"/>
                      <a:gd name="connsiteY2" fmla="*/ 91440 h 800992"/>
                      <a:gd name="connsiteX0" fmla="*/ 1876500 w 1876500"/>
                      <a:gd name="connsiteY0" fmla="*/ 0 h 800992"/>
                      <a:gd name="connsiteX1" fmla="*/ 898600 w 1876500"/>
                      <a:gd name="connsiteY1" fmla="*/ 800992 h 800992"/>
                      <a:gd name="connsiteX2" fmla="*/ 12140 w 1876500"/>
                      <a:gd name="connsiteY2" fmla="*/ 91440 h 800992"/>
                      <a:gd name="connsiteX0" fmla="*/ 1872888 w 1872888"/>
                      <a:gd name="connsiteY0" fmla="*/ 0 h 805544"/>
                      <a:gd name="connsiteX1" fmla="*/ 894988 w 1872888"/>
                      <a:gd name="connsiteY1" fmla="*/ 800992 h 805544"/>
                      <a:gd name="connsiteX2" fmla="*/ 8530 w 1872888"/>
                      <a:gd name="connsiteY2" fmla="*/ 247599 h 805544"/>
                      <a:gd name="connsiteX0" fmla="*/ 977898 w 977898"/>
                      <a:gd name="connsiteY0" fmla="*/ 0 h 800992"/>
                      <a:gd name="connsiteX1" fmla="*/ -2 w 977898"/>
                      <a:gd name="connsiteY1" fmla="*/ 800992 h 80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77898" h="800992">
                        <a:moveTo>
                          <a:pt x="977898" y="0"/>
                        </a:moveTo>
                        <a:cubicBezTo>
                          <a:pt x="975781" y="298599"/>
                          <a:pt x="310724" y="759726"/>
                          <a:pt x="-2" y="800992"/>
                        </a:cubicBezTo>
                      </a:path>
                    </a:pathLst>
                  </a:custGeom>
                  <a:noFill/>
                  <a:ln w="38100">
                    <a:solidFill>
                      <a:srgbClr val="62513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95" name="楕円 2"/>
                  <p:cNvSpPr/>
                  <p:nvPr/>
                </p:nvSpPr>
                <p:spPr>
                  <a:xfrm>
                    <a:off x="8439034" y="3616705"/>
                    <a:ext cx="329576" cy="532814"/>
                  </a:xfrm>
                  <a:custGeom>
                    <a:avLst/>
                    <a:gdLst>
                      <a:gd name="connsiteX0" fmla="*/ 0 w 1955800"/>
                      <a:gd name="connsiteY0" fmla="*/ 800992 h 1601984"/>
                      <a:gd name="connsiteX1" fmla="*/ 977900 w 1955800"/>
                      <a:gd name="connsiteY1" fmla="*/ 0 h 1601984"/>
                      <a:gd name="connsiteX2" fmla="*/ 1955800 w 1955800"/>
                      <a:gd name="connsiteY2" fmla="*/ 800992 h 1601984"/>
                      <a:gd name="connsiteX3" fmla="*/ 977900 w 1955800"/>
                      <a:gd name="connsiteY3" fmla="*/ 1601984 h 1601984"/>
                      <a:gd name="connsiteX4" fmla="*/ 0 w 1955800"/>
                      <a:gd name="connsiteY4" fmla="*/ 800992 h 1601984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0 w 1982983"/>
                      <a:gd name="connsiteY3" fmla="*/ 100125 h 901117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91440 w 1982983"/>
                      <a:gd name="connsiteY3" fmla="*/ 191565 h 901117"/>
                      <a:gd name="connsiteX0" fmla="*/ 1876500 w 1903683"/>
                      <a:gd name="connsiteY0" fmla="*/ 0 h 800992"/>
                      <a:gd name="connsiteX1" fmla="*/ 898600 w 1903683"/>
                      <a:gd name="connsiteY1" fmla="*/ 800992 h 800992"/>
                      <a:gd name="connsiteX2" fmla="*/ 12140 w 1903683"/>
                      <a:gd name="connsiteY2" fmla="*/ 91440 h 800992"/>
                      <a:gd name="connsiteX0" fmla="*/ 1876500 w 1876500"/>
                      <a:gd name="connsiteY0" fmla="*/ 0 h 800992"/>
                      <a:gd name="connsiteX1" fmla="*/ 898600 w 1876500"/>
                      <a:gd name="connsiteY1" fmla="*/ 800992 h 800992"/>
                      <a:gd name="connsiteX2" fmla="*/ 12140 w 1876500"/>
                      <a:gd name="connsiteY2" fmla="*/ 91440 h 800992"/>
                      <a:gd name="connsiteX0" fmla="*/ 1872888 w 1872888"/>
                      <a:gd name="connsiteY0" fmla="*/ 0 h 805544"/>
                      <a:gd name="connsiteX1" fmla="*/ 894988 w 1872888"/>
                      <a:gd name="connsiteY1" fmla="*/ 800992 h 805544"/>
                      <a:gd name="connsiteX2" fmla="*/ 8530 w 1872888"/>
                      <a:gd name="connsiteY2" fmla="*/ 247599 h 805544"/>
                      <a:gd name="connsiteX0" fmla="*/ 977898 w 977898"/>
                      <a:gd name="connsiteY0" fmla="*/ 0 h 800992"/>
                      <a:gd name="connsiteX1" fmla="*/ -2 w 977898"/>
                      <a:gd name="connsiteY1" fmla="*/ 800992 h 80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77898" h="800992">
                        <a:moveTo>
                          <a:pt x="977898" y="0"/>
                        </a:moveTo>
                        <a:cubicBezTo>
                          <a:pt x="975781" y="298599"/>
                          <a:pt x="310724" y="759726"/>
                          <a:pt x="-2" y="800992"/>
                        </a:cubicBezTo>
                      </a:path>
                    </a:pathLst>
                  </a:custGeom>
                  <a:noFill/>
                  <a:ln w="38100">
                    <a:solidFill>
                      <a:srgbClr val="62513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96" name="楕円 2"/>
                  <p:cNvSpPr/>
                  <p:nvPr/>
                </p:nvSpPr>
                <p:spPr>
                  <a:xfrm>
                    <a:off x="8410930" y="3491339"/>
                    <a:ext cx="587280" cy="634414"/>
                  </a:xfrm>
                  <a:custGeom>
                    <a:avLst/>
                    <a:gdLst>
                      <a:gd name="connsiteX0" fmla="*/ 0 w 1955800"/>
                      <a:gd name="connsiteY0" fmla="*/ 800992 h 1601984"/>
                      <a:gd name="connsiteX1" fmla="*/ 977900 w 1955800"/>
                      <a:gd name="connsiteY1" fmla="*/ 0 h 1601984"/>
                      <a:gd name="connsiteX2" fmla="*/ 1955800 w 1955800"/>
                      <a:gd name="connsiteY2" fmla="*/ 800992 h 1601984"/>
                      <a:gd name="connsiteX3" fmla="*/ 977900 w 1955800"/>
                      <a:gd name="connsiteY3" fmla="*/ 1601984 h 1601984"/>
                      <a:gd name="connsiteX4" fmla="*/ 0 w 1955800"/>
                      <a:gd name="connsiteY4" fmla="*/ 800992 h 1601984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0 w 1982983"/>
                      <a:gd name="connsiteY3" fmla="*/ 100125 h 901117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91440 w 1982983"/>
                      <a:gd name="connsiteY3" fmla="*/ 191565 h 901117"/>
                      <a:gd name="connsiteX0" fmla="*/ 1876500 w 1903683"/>
                      <a:gd name="connsiteY0" fmla="*/ 0 h 800992"/>
                      <a:gd name="connsiteX1" fmla="*/ 898600 w 1903683"/>
                      <a:gd name="connsiteY1" fmla="*/ 800992 h 800992"/>
                      <a:gd name="connsiteX2" fmla="*/ 12140 w 1903683"/>
                      <a:gd name="connsiteY2" fmla="*/ 91440 h 800992"/>
                      <a:gd name="connsiteX0" fmla="*/ 1876500 w 1876500"/>
                      <a:gd name="connsiteY0" fmla="*/ 0 h 800992"/>
                      <a:gd name="connsiteX1" fmla="*/ 898600 w 1876500"/>
                      <a:gd name="connsiteY1" fmla="*/ 800992 h 800992"/>
                      <a:gd name="connsiteX2" fmla="*/ 12140 w 1876500"/>
                      <a:gd name="connsiteY2" fmla="*/ 91440 h 800992"/>
                      <a:gd name="connsiteX0" fmla="*/ 1872888 w 1872888"/>
                      <a:gd name="connsiteY0" fmla="*/ 0 h 805544"/>
                      <a:gd name="connsiteX1" fmla="*/ 894988 w 1872888"/>
                      <a:gd name="connsiteY1" fmla="*/ 800992 h 805544"/>
                      <a:gd name="connsiteX2" fmla="*/ 8530 w 1872888"/>
                      <a:gd name="connsiteY2" fmla="*/ 247599 h 805544"/>
                      <a:gd name="connsiteX0" fmla="*/ 977898 w 977898"/>
                      <a:gd name="connsiteY0" fmla="*/ 0 h 800992"/>
                      <a:gd name="connsiteX1" fmla="*/ -2 w 977898"/>
                      <a:gd name="connsiteY1" fmla="*/ 800992 h 80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77898" h="800992">
                        <a:moveTo>
                          <a:pt x="977898" y="0"/>
                        </a:moveTo>
                        <a:cubicBezTo>
                          <a:pt x="975781" y="298599"/>
                          <a:pt x="310724" y="759726"/>
                          <a:pt x="-2" y="800992"/>
                        </a:cubicBezTo>
                      </a:path>
                    </a:pathLst>
                  </a:custGeom>
                  <a:noFill/>
                  <a:ln w="38100">
                    <a:solidFill>
                      <a:srgbClr val="62513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97" name="楕円 2"/>
                  <p:cNvSpPr/>
                  <p:nvPr/>
                </p:nvSpPr>
                <p:spPr>
                  <a:xfrm>
                    <a:off x="7320830" y="3592936"/>
                    <a:ext cx="1767272" cy="325713"/>
                  </a:xfrm>
                  <a:custGeom>
                    <a:avLst/>
                    <a:gdLst>
                      <a:gd name="connsiteX0" fmla="*/ 0 w 1955800"/>
                      <a:gd name="connsiteY0" fmla="*/ 800992 h 1601984"/>
                      <a:gd name="connsiteX1" fmla="*/ 977900 w 1955800"/>
                      <a:gd name="connsiteY1" fmla="*/ 0 h 1601984"/>
                      <a:gd name="connsiteX2" fmla="*/ 1955800 w 1955800"/>
                      <a:gd name="connsiteY2" fmla="*/ 800992 h 1601984"/>
                      <a:gd name="connsiteX3" fmla="*/ 977900 w 1955800"/>
                      <a:gd name="connsiteY3" fmla="*/ 1601984 h 1601984"/>
                      <a:gd name="connsiteX4" fmla="*/ 0 w 1955800"/>
                      <a:gd name="connsiteY4" fmla="*/ 800992 h 1601984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0 w 1982983"/>
                      <a:gd name="connsiteY3" fmla="*/ 100125 h 901117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91440 w 1982983"/>
                      <a:gd name="connsiteY3" fmla="*/ 191565 h 901117"/>
                      <a:gd name="connsiteX0" fmla="*/ 1876500 w 1903683"/>
                      <a:gd name="connsiteY0" fmla="*/ 0 h 800992"/>
                      <a:gd name="connsiteX1" fmla="*/ 898600 w 1903683"/>
                      <a:gd name="connsiteY1" fmla="*/ 800992 h 800992"/>
                      <a:gd name="connsiteX2" fmla="*/ 12140 w 1903683"/>
                      <a:gd name="connsiteY2" fmla="*/ 91440 h 800992"/>
                      <a:gd name="connsiteX0" fmla="*/ 1876500 w 1876500"/>
                      <a:gd name="connsiteY0" fmla="*/ 0 h 800992"/>
                      <a:gd name="connsiteX1" fmla="*/ 898600 w 1876500"/>
                      <a:gd name="connsiteY1" fmla="*/ 800992 h 800992"/>
                      <a:gd name="connsiteX2" fmla="*/ 12140 w 1876500"/>
                      <a:gd name="connsiteY2" fmla="*/ 91440 h 80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76500" h="800992">
                        <a:moveTo>
                          <a:pt x="1876500" y="0"/>
                        </a:moveTo>
                        <a:cubicBezTo>
                          <a:pt x="1874383" y="298599"/>
                          <a:pt x="1438679" y="800992"/>
                          <a:pt x="898600" y="800992"/>
                        </a:cubicBezTo>
                        <a:cubicBezTo>
                          <a:pt x="358521" y="800992"/>
                          <a:pt x="-79300" y="442376"/>
                          <a:pt x="12140" y="91440"/>
                        </a:cubicBezTo>
                      </a:path>
                    </a:pathLst>
                  </a:custGeom>
                  <a:noFill/>
                  <a:ln w="57150">
                    <a:solidFill>
                      <a:srgbClr val="62513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365" name="フリーフォーム 364"/>
                <p:cNvSpPr/>
                <p:nvPr/>
              </p:nvSpPr>
              <p:spPr>
                <a:xfrm>
                  <a:off x="7867859" y="3538904"/>
                  <a:ext cx="182788" cy="93575"/>
                </a:xfrm>
                <a:custGeom>
                  <a:avLst/>
                  <a:gdLst>
                    <a:gd name="connsiteX0" fmla="*/ 0 w 205992"/>
                    <a:gd name="connsiteY0" fmla="*/ 25121 h 135653"/>
                    <a:gd name="connsiteX1" fmla="*/ 65315 w 205992"/>
                    <a:gd name="connsiteY1" fmla="*/ 130629 h 135653"/>
                    <a:gd name="connsiteX2" fmla="*/ 195943 w 205992"/>
                    <a:gd name="connsiteY2" fmla="*/ 135653 h 135653"/>
                    <a:gd name="connsiteX3" fmla="*/ 205992 w 205992"/>
                    <a:gd name="connsiteY3" fmla="*/ 40194 h 135653"/>
                    <a:gd name="connsiteX4" fmla="*/ 45218 w 205992"/>
                    <a:gd name="connsiteY4" fmla="*/ 0 h 135653"/>
                    <a:gd name="connsiteX5" fmla="*/ 0 w 205992"/>
                    <a:gd name="connsiteY5" fmla="*/ 25121 h 135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5992" h="135653">
                      <a:moveTo>
                        <a:pt x="0" y="25121"/>
                      </a:moveTo>
                      <a:lnTo>
                        <a:pt x="65315" y="130629"/>
                      </a:lnTo>
                      <a:lnTo>
                        <a:pt x="195943" y="135653"/>
                      </a:lnTo>
                      <a:lnTo>
                        <a:pt x="205992" y="40194"/>
                      </a:lnTo>
                      <a:lnTo>
                        <a:pt x="45218" y="0"/>
                      </a:lnTo>
                      <a:lnTo>
                        <a:pt x="0" y="25121"/>
                      </a:lnTo>
                      <a:close/>
                    </a:path>
                  </a:pathLst>
                </a:custGeom>
                <a:solidFill>
                  <a:srgbClr val="62513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6" name="フリーフォーム 365"/>
                <p:cNvSpPr/>
                <p:nvPr/>
              </p:nvSpPr>
              <p:spPr>
                <a:xfrm rot="18005488">
                  <a:off x="7997462" y="3347400"/>
                  <a:ext cx="205992" cy="75022"/>
                </a:xfrm>
                <a:custGeom>
                  <a:avLst/>
                  <a:gdLst>
                    <a:gd name="connsiteX0" fmla="*/ 0 w 205992"/>
                    <a:gd name="connsiteY0" fmla="*/ 25121 h 135653"/>
                    <a:gd name="connsiteX1" fmla="*/ 65315 w 205992"/>
                    <a:gd name="connsiteY1" fmla="*/ 130629 h 135653"/>
                    <a:gd name="connsiteX2" fmla="*/ 195943 w 205992"/>
                    <a:gd name="connsiteY2" fmla="*/ 135653 h 135653"/>
                    <a:gd name="connsiteX3" fmla="*/ 205992 w 205992"/>
                    <a:gd name="connsiteY3" fmla="*/ 40194 h 135653"/>
                    <a:gd name="connsiteX4" fmla="*/ 45218 w 205992"/>
                    <a:gd name="connsiteY4" fmla="*/ 0 h 135653"/>
                    <a:gd name="connsiteX5" fmla="*/ 0 w 205992"/>
                    <a:gd name="connsiteY5" fmla="*/ 25121 h 135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5992" h="135653">
                      <a:moveTo>
                        <a:pt x="0" y="25121"/>
                      </a:moveTo>
                      <a:lnTo>
                        <a:pt x="65315" y="130629"/>
                      </a:lnTo>
                      <a:lnTo>
                        <a:pt x="195943" y="135653"/>
                      </a:lnTo>
                      <a:lnTo>
                        <a:pt x="205992" y="40194"/>
                      </a:lnTo>
                      <a:lnTo>
                        <a:pt x="45218" y="0"/>
                      </a:lnTo>
                      <a:lnTo>
                        <a:pt x="0" y="25121"/>
                      </a:lnTo>
                      <a:close/>
                    </a:path>
                  </a:pathLst>
                </a:custGeom>
                <a:solidFill>
                  <a:srgbClr val="62513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7" name="フリーフォーム 366"/>
                <p:cNvSpPr/>
                <p:nvPr/>
              </p:nvSpPr>
              <p:spPr>
                <a:xfrm rot="18005488">
                  <a:off x="8115530" y="3659717"/>
                  <a:ext cx="205992" cy="106837"/>
                </a:xfrm>
                <a:custGeom>
                  <a:avLst/>
                  <a:gdLst>
                    <a:gd name="connsiteX0" fmla="*/ 0 w 205992"/>
                    <a:gd name="connsiteY0" fmla="*/ 25121 h 135653"/>
                    <a:gd name="connsiteX1" fmla="*/ 65315 w 205992"/>
                    <a:gd name="connsiteY1" fmla="*/ 130629 h 135653"/>
                    <a:gd name="connsiteX2" fmla="*/ 195943 w 205992"/>
                    <a:gd name="connsiteY2" fmla="*/ 135653 h 135653"/>
                    <a:gd name="connsiteX3" fmla="*/ 205992 w 205992"/>
                    <a:gd name="connsiteY3" fmla="*/ 40194 h 135653"/>
                    <a:gd name="connsiteX4" fmla="*/ 45218 w 205992"/>
                    <a:gd name="connsiteY4" fmla="*/ 0 h 135653"/>
                    <a:gd name="connsiteX5" fmla="*/ 0 w 205992"/>
                    <a:gd name="connsiteY5" fmla="*/ 25121 h 135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5992" h="135653">
                      <a:moveTo>
                        <a:pt x="0" y="25121"/>
                      </a:moveTo>
                      <a:lnTo>
                        <a:pt x="65315" y="130629"/>
                      </a:lnTo>
                      <a:lnTo>
                        <a:pt x="195943" y="135653"/>
                      </a:lnTo>
                      <a:lnTo>
                        <a:pt x="205992" y="40194"/>
                      </a:lnTo>
                      <a:lnTo>
                        <a:pt x="45218" y="0"/>
                      </a:lnTo>
                      <a:lnTo>
                        <a:pt x="0" y="25121"/>
                      </a:lnTo>
                      <a:close/>
                    </a:path>
                  </a:pathLst>
                </a:custGeom>
                <a:solidFill>
                  <a:srgbClr val="62513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8" name="フリーフォーム 367"/>
                <p:cNvSpPr/>
                <p:nvPr/>
              </p:nvSpPr>
              <p:spPr>
                <a:xfrm rot="11087283">
                  <a:off x="8279292" y="3406901"/>
                  <a:ext cx="205992" cy="71148"/>
                </a:xfrm>
                <a:custGeom>
                  <a:avLst/>
                  <a:gdLst>
                    <a:gd name="connsiteX0" fmla="*/ 0 w 205992"/>
                    <a:gd name="connsiteY0" fmla="*/ 25121 h 135653"/>
                    <a:gd name="connsiteX1" fmla="*/ 65315 w 205992"/>
                    <a:gd name="connsiteY1" fmla="*/ 130629 h 135653"/>
                    <a:gd name="connsiteX2" fmla="*/ 195943 w 205992"/>
                    <a:gd name="connsiteY2" fmla="*/ 135653 h 135653"/>
                    <a:gd name="connsiteX3" fmla="*/ 205992 w 205992"/>
                    <a:gd name="connsiteY3" fmla="*/ 40194 h 135653"/>
                    <a:gd name="connsiteX4" fmla="*/ 45218 w 205992"/>
                    <a:gd name="connsiteY4" fmla="*/ 0 h 135653"/>
                    <a:gd name="connsiteX5" fmla="*/ 0 w 205992"/>
                    <a:gd name="connsiteY5" fmla="*/ 25121 h 135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5992" h="135653">
                      <a:moveTo>
                        <a:pt x="0" y="25121"/>
                      </a:moveTo>
                      <a:lnTo>
                        <a:pt x="65315" y="130629"/>
                      </a:lnTo>
                      <a:lnTo>
                        <a:pt x="195943" y="135653"/>
                      </a:lnTo>
                      <a:lnTo>
                        <a:pt x="205992" y="40194"/>
                      </a:lnTo>
                      <a:lnTo>
                        <a:pt x="45218" y="0"/>
                      </a:lnTo>
                      <a:lnTo>
                        <a:pt x="0" y="25121"/>
                      </a:lnTo>
                      <a:close/>
                    </a:path>
                  </a:pathLst>
                </a:custGeom>
                <a:solidFill>
                  <a:srgbClr val="62513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69" name="フリーフォーム 368"/>
                <p:cNvSpPr/>
                <p:nvPr/>
              </p:nvSpPr>
              <p:spPr>
                <a:xfrm rot="9892607">
                  <a:off x="8579131" y="3656391"/>
                  <a:ext cx="205992" cy="135653"/>
                </a:xfrm>
                <a:custGeom>
                  <a:avLst/>
                  <a:gdLst>
                    <a:gd name="connsiteX0" fmla="*/ 0 w 205992"/>
                    <a:gd name="connsiteY0" fmla="*/ 25121 h 135653"/>
                    <a:gd name="connsiteX1" fmla="*/ 65315 w 205992"/>
                    <a:gd name="connsiteY1" fmla="*/ 130629 h 135653"/>
                    <a:gd name="connsiteX2" fmla="*/ 195943 w 205992"/>
                    <a:gd name="connsiteY2" fmla="*/ 135653 h 135653"/>
                    <a:gd name="connsiteX3" fmla="*/ 205992 w 205992"/>
                    <a:gd name="connsiteY3" fmla="*/ 40194 h 135653"/>
                    <a:gd name="connsiteX4" fmla="*/ 45218 w 205992"/>
                    <a:gd name="connsiteY4" fmla="*/ 0 h 135653"/>
                    <a:gd name="connsiteX5" fmla="*/ 0 w 205992"/>
                    <a:gd name="connsiteY5" fmla="*/ 25121 h 135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5992" h="135653">
                      <a:moveTo>
                        <a:pt x="0" y="25121"/>
                      </a:moveTo>
                      <a:lnTo>
                        <a:pt x="65315" y="130629"/>
                      </a:lnTo>
                      <a:lnTo>
                        <a:pt x="195943" y="135653"/>
                      </a:lnTo>
                      <a:lnTo>
                        <a:pt x="205992" y="40194"/>
                      </a:lnTo>
                      <a:lnTo>
                        <a:pt x="45218" y="0"/>
                      </a:lnTo>
                      <a:lnTo>
                        <a:pt x="0" y="25121"/>
                      </a:lnTo>
                      <a:close/>
                    </a:path>
                  </a:pathLst>
                </a:custGeom>
                <a:solidFill>
                  <a:srgbClr val="62513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0" name="フリーフォーム 369"/>
                <p:cNvSpPr/>
                <p:nvPr/>
              </p:nvSpPr>
              <p:spPr>
                <a:xfrm rot="8984146">
                  <a:off x="8375923" y="3206715"/>
                  <a:ext cx="161530" cy="61726"/>
                </a:xfrm>
                <a:custGeom>
                  <a:avLst/>
                  <a:gdLst>
                    <a:gd name="connsiteX0" fmla="*/ 0 w 205992"/>
                    <a:gd name="connsiteY0" fmla="*/ 25121 h 135653"/>
                    <a:gd name="connsiteX1" fmla="*/ 65315 w 205992"/>
                    <a:gd name="connsiteY1" fmla="*/ 130629 h 135653"/>
                    <a:gd name="connsiteX2" fmla="*/ 195943 w 205992"/>
                    <a:gd name="connsiteY2" fmla="*/ 135653 h 135653"/>
                    <a:gd name="connsiteX3" fmla="*/ 205992 w 205992"/>
                    <a:gd name="connsiteY3" fmla="*/ 40194 h 135653"/>
                    <a:gd name="connsiteX4" fmla="*/ 45218 w 205992"/>
                    <a:gd name="connsiteY4" fmla="*/ 0 h 135653"/>
                    <a:gd name="connsiteX5" fmla="*/ 0 w 205992"/>
                    <a:gd name="connsiteY5" fmla="*/ 25121 h 135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5992" h="135653">
                      <a:moveTo>
                        <a:pt x="0" y="25121"/>
                      </a:moveTo>
                      <a:lnTo>
                        <a:pt x="65315" y="130629"/>
                      </a:lnTo>
                      <a:lnTo>
                        <a:pt x="195943" y="135653"/>
                      </a:lnTo>
                      <a:lnTo>
                        <a:pt x="205992" y="40194"/>
                      </a:lnTo>
                      <a:lnTo>
                        <a:pt x="45218" y="0"/>
                      </a:lnTo>
                      <a:lnTo>
                        <a:pt x="0" y="25121"/>
                      </a:lnTo>
                      <a:close/>
                    </a:path>
                  </a:pathLst>
                </a:custGeom>
                <a:solidFill>
                  <a:srgbClr val="62513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1" name="フリーフォーム 370"/>
                <p:cNvSpPr/>
                <p:nvPr/>
              </p:nvSpPr>
              <p:spPr>
                <a:xfrm rot="7920980">
                  <a:off x="8640501" y="3354897"/>
                  <a:ext cx="205992" cy="72224"/>
                </a:xfrm>
                <a:custGeom>
                  <a:avLst/>
                  <a:gdLst>
                    <a:gd name="connsiteX0" fmla="*/ 0 w 205992"/>
                    <a:gd name="connsiteY0" fmla="*/ 25121 h 135653"/>
                    <a:gd name="connsiteX1" fmla="*/ 65315 w 205992"/>
                    <a:gd name="connsiteY1" fmla="*/ 130629 h 135653"/>
                    <a:gd name="connsiteX2" fmla="*/ 195943 w 205992"/>
                    <a:gd name="connsiteY2" fmla="*/ 135653 h 135653"/>
                    <a:gd name="connsiteX3" fmla="*/ 205992 w 205992"/>
                    <a:gd name="connsiteY3" fmla="*/ 40194 h 135653"/>
                    <a:gd name="connsiteX4" fmla="*/ 45218 w 205992"/>
                    <a:gd name="connsiteY4" fmla="*/ 0 h 135653"/>
                    <a:gd name="connsiteX5" fmla="*/ 0 w 205992"/>
                    <a:gd name="connsiteY5" fmla="*/ 25121 h 135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5992" h="135653">
                      <a:moveTo>
                        <a:pt x="0" y="25121"/>
                      </a:moveTo>
                      <a:lnTo>
                        <a:pt x="65315" y="130629"/>
                      </a:lnTo>
                      <a:lnTo>
                        <a:pt x="195943" y="135653"/>
                      </a:lnTo>
                      <a:lnTo>
                        <a:pt x="205992" y="40194"/>
                      </a:lnTo>
                      <a:lnTo>
                        <a:pt x="45218" y="0"/>
                      </a:lnTo>
                      <a:lnTo>
                        <a:pt x="0" y="25121"/>
                      </a:lnTo>
                      <a:close/>
                    </a:path>
                  </a:pathLst>
                </a:custGeom>
                <a:solidFill>
                  <a:srgbClr val="62513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2" name="フリーフォーム 371"/>
                <p:cNvSpPr/>
                <p:nvPr/>
              </p:nvSpPr>
              <p:spPr>
                <a:xfrm rot="11087283">
                  <a:off x="8852049" y="3572699"/>
                  <a:ext cx="205992" cy="71148"/>
                </a:xfrm>
                <a:custGeom>
                  <a:avLst/>
                  <a:gdLst>
                    <a:gd name="connsiteX0" fmla="*/ 0 w 205992"/>
                    <a:gd name="connsiteY0" fmla="*/ 25121 h 135653"/>
                    <a:gd name="connsiteX1" fmla="*/ 65315 w 205992"/>
                    <a:gd name="connsiteY1" fmla="*/ 130629 h 135653"/>
                    <a:gd name="connsiteX2" fmla="*/ 195943 w 205992"/>
                    <a:gd name="connsiteY2" fmla="*/ 135653 h 135653"/>
                    <a:gd name="connsiteX3" fmla="*/ 205992 w 205992"/>
                    <a:gd name="connsiteY3" fmla="*/ 40194 h 135653"/>
                    <a:gd name="connsiteX4" fmla="*/ 45218 w 205992"/>
                    <a:gd name="connsiteY4" fmla="*/ 0 h 135653"/>
                    <a:gd name="connsiteX5" fmla="*/ 0 w 205992"/>
                    <a:gd name="connsiteY5" fmla="*/ 25121 h 135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5992" h="135653">
                      <a:moveTo>
                        <a:pt x="0" y="25121"/>
                      </a:moveTo>
                      <a:lnTo>
                        <a:pt x="65315" y="130629"/>
                      </a:lnTo>
                      <a:lnTo>
                        <a:pt x="195943" y="135653"/>
                      </a:lnTo>
                      <a:lnTo>
                        <a:pt x="205992" y="40194"/>
                      </a:lnTo>
                      <a:lnTo>
                        <a:pt x="45218" y="0"/>
                      </a:lnTo>
                      <a:lnTo>
                        <a:pt x="0" y="25121"/>
                      </a:lnTo>
                      <a:close/>
                    </a:path>
                  </a:pathLst>
                </a:custGeom>
                <a:solidFill>
                  <a:srgbClr val="62513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3" name="フリーフォーム 372"/>
                <p:cNvSpPr/>
                <p:nvPr/>
              </p:nvSpPr>
              <p:spPr>
                <a:xfrm>
                  <a:off x="8777235" y="3141994"/>
                  <a:ext cx="182788" cy="93575"/>
                </a:xfrm>
                <a:custGeom>
                  <a:avLst/>
                  <a:gdLst>
                    <a:gd name="connsiteX0" fmla="*/ 0 w 205992"/>
                    <a:gd name="connsiteY0" fmla="*/ 25121 h 135653"/>
                    <a:gd name="connsiteX1" fmla="*/ 65315 w 205992"/>
                    <a:gd name="connsiteY1" fmla="*/ 130629 h 135653"/>
                    <a:gd name="connsiteX2" fmla="*/ 195943 w 205992"/>
                    <a:gd name="connsiteY2" fmla="*/ 135653 h 135653"/>
                    <a:gd name="connsiteX3" fmla="*/ 205992 w 205992"/>
                    <a:gd name="connsiteY3" fmla="*/ 40194 h 135653"/>
                    <a:gd name="connsiteX4" fmla="*/ 45218 w 205992"/>
                    <a:gd name="connsiteY4" fmla="*/ 0 h 135653"/>
                    <a:gd name="connsiteX5" fmla="*/ 0 w 205992"/>
                    <a:gd name="connsiteY5" fmla="*/ 25121 h 135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5992" h="135653">
                      <a:moveTo>
                        <a:pt x="0" y="25121"/>
                      </a:moveTo>
                      <a:lnTo>
                        <a:pt x="65315" y="130629"/>
                      </a:lnTo>
                      <a:lnTo>
                        <a:pt x="195943" y="135653"/>
                      </a:lnTo>
                      <a:lnTo>
                        <a:pt x="205992" y="40194"/>
                      </a:lnTo>
                      <a:lnTo>
                        <a:pt x="45218" y="0"/>
                      </a:lnTo>
                      <a:lnTo>
                        <a:pt x="0" y="25121"/>
                      </a:lnTo>
                      <a:close/>
                    </a:path>
                  </a:pathLst>
                </a:custGeom>
                <a:solidFill>
                  <a:srgbClr val="62513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4" name="フリーフォーム 373"/>
                <p:cNvSpPr/>
                <p:nvPr/>
              </p:nvSpPr>
              <p:spPr>
                <a:xfrm rot="8900653">
                  <a:off x="8993073" y="3369522"/>
                  <a:ext cx="162515" cy="102096"/>
                </a:xfrm>
                <a:custGeom>
                  <a:avLst/>
                  <a:gdLst>
                    <a:gd name="connsiteX0" fmla="*/ 0 w 205992"/>
                    <a:gd name="connsiteY0" fmla="*/ 25121 h 135653"/>
                    <a:gd name="connsiteX1" fmla="*/ 65315 w 205992"/>
                    <a:gd name="connsiteY1" fmla="*/ 130629 h 135653"/>
                    <a:gd name="connsiteX2" fmla="*/ 195943 w 205992"/>
                    <a:gd name="connsiteY2" fmla="*/ 135653 h 135653"/>
                    <a:gd name="connsiteX3" fmla="*/ 205992 w 205992"/>
                    <a:gd name="connsiteY3" fmla="*/ 40194 h 135653"/>
                    <a:gd name="connsiteX4" fmla="*/ 45218 w 205992"/>
                    <a:gd name="connsiteY4" fmla="*/ 0 h 135653"/>
                    <a:gd name="connsiteX5" fmla="*/ 0 w 205992"/>
                    <a:gd name="connsiteY5" fmla="*/ 25121 h 135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5992" h="135653">
                      <a:moveTo>
                        <a:pt x="0" y="25121"/>
                      </a:moveTo>
                      <a:lnTo>
                        <a:pt x="65315" y="130629"/>
                      </a:lnTo>
                      <a:lnTo>
                        <a:pt x="195943" y="135653"/>
                      </a:lnTo>
                      <a:lnTo>
                        <a:pt x="205992" y="40194"/>
                      </a:lnTo>
                      <a:lnTo>
                        <a:pt x="45218" y="0"/>
                      </a:lnTo>
                      <a:lnTo>
                        <a:pt x="0" y="25121"/>
                      </a:lnTo>
                      <a:close/>
                    </a:path>
                  </a:pathLst>
                </a:custGeom>
                <a:solidFill>
                  <a:srgbClr val="62513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75" name="フリーフォーム 374"/>
                <p:cNvSpPr/>
                <p:nvPr/>
              </p:nvSpPr>
              <p:spPr>
                <a:xfrm rot="12132899">
                  <a:off x="9300508" y="3455232"/>
                  <a:ext cx="182788" cy="93575"/>
                </a:xfrm>
                <a:custGeom>
                  <a:avLst/>
                  <a:gdLst>
                    <a:gd name="connsiteX0" fmla="*/ 0 w 205992"/>
                    <a:gd name="connsiteY0" fmla="*/ 25121 h 135653"/>
                    <a:gd name="connsiteX1" fmla="*/ 65315 w 205992"/>
                    <a:gd name="connsiteY1" fmla="*/ 130629 h 135653"/>
                    <a:gd name="connsiteX2" fmla="*/ 195943 w 205992"/>
                    <a:gd name="connsiteY2" fmla="*/ 135653 h 135653"/>
                    <a:gd name="connsiteX3" fmla="*/ 205992 w 205992"/>
                    <a:gd name="connsiteY3" fmla="*/ 40194 h 135653"/>
                    <a:gd name="connsiteX4" fmla="*/ 45218 w 205992"/>
                    <a:gd name="connsiteY4" fmla="*/ 0 h 135653"/>
                    <a:gd name="connsiteX5" fmla="*/ 0 w 205992"/>
                    <a:gd name="connsiteY5" fmla="*/ 25121 h 135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5992" h="135653">
                      <a:moveTo>
                        <a:pt x="0" y="25121"/>
                      </a:moveTo>
                      <a:lnTo>
                        <a:pt x="65315" y="130629"/>
                      </a:lnTo>
                      <a:lnTo>
                        <a:pt x="195943" y="135653"/>
                      </a:lnTo>
                      <a:lnTo>
                        <a:pt x="205992" y="40194"/>
                      </a:lnTo>
                      <a:lnTo>
                        <a:pt x="45218" y="0"/>
                      </a:lnTo>
                      <a:lnTo>
                        <a:pt x="0" y="25121"/>
                      </a:lnTo>
                      <a:close/>
                    </a:path>
                  </a:pathLst>
                </a:custGeom>
                <a:solidFill>
                  <a:srgbClr val="62513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cxnSp>
              <p:nvCxnSpPr>
                <p:cNvPr id="376" name="直線コネクタ 375"/>
                <p:cNvCxnSpPr/>
                <p:nvPr/>
              </p:nvCxnSpPr>
              <p:spPr>
                <a:xfrm>
                  <a:off x="8074707" y="3329236"/>
                  <a:ext cx="25751" cy="39328"/>
                </a:xfrm>
                <a:prstGeom prst="line">
                  <a:avLst/>
                </a:prstGeom>
                <a:ln>
                  <a:solidFill>
                    <a:srgbClr val="625138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7" name="直線コネクタ 376"/>
                <p:cNvCxnSpPr/>
                <p:nvPr/>
              </p:nvCxnSpPr>
              <p:spPr>
                <a:xfrm flipH="1">
                  <a:off x="8895405" y="3133807"/>
                  <a:ext cx="7070" cy="28224"/>
                </a:xfrm>
                <a:prstGeom prst="line">
                  <a:avLst/>
                </a:prstGeom>
                <a:ln>
                  <a:solidFill>
                    <a:srgbClr val="625138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8" name="直線コネクタ 377"/>
                <p:cNvCxnSpPr/>
                <p:nvPr/>
              </p:nvCxnSpPr>
              <p:spPr>
                <a:xfrm flipH="1">
                  <a:off x="8365705" y="3382382"/>
                  <a:ext cx="7070" cy="28224"/>
                </a:xfrm>
                <a:prstGeom prst="line">
                  <a:avLst/>
                </a:prstGeom>
                <a:ln>
                  <a:solidFill>
                    <a:srgbClr val="625138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9" name="直線コネクタ 378"/>
                <p:cNvCxnSpPr/>
                <p:nvPr/>
              </p:nvCxnSpPr>
              <p:spPr>
                <a:xfrm>
                  <a:off x="8395375" y="3220162"/>
                  <a:ext cx="38451" cy="16376"/>
                </a:xfrm>
                <a:prstGeom prst="line">
                  <a:avLst/>
                </a:prstGeom>
                <a:ln>
                  <a:solidFill>
                    <a:srgbClr val="625138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0" name="直線コネクタ 379"/>
                <p:cNvCxnSpPr/>
                <p:nvPr/>
              </p:nvCxnSpPr>
              <p:spPr>
                <a:xfrm>
                  <a:off x="8255220" y="3708016"/>
                  <a:ext cx="25751" cy="39328"/>
                </a:xfrm>
                <a:prstGeom prst="line">
                  <a:avLst/>
                </a:prstGeom>
                <a:ln>
                  <a:solidFill>
                    <a:srgbClr val="625138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1" name="直線コネクタ 380"/>
                <p:cNvCxnSpPr/>
                <p:nvPr/>
              </p:nvCxnSpPr>
              <p:spPr>
                <a:xfrm flipH="1">
                  <a:off x="7968650" y="3622279"/>
                  <a:ext cx="7070" cy="28224"/>
                </a:xfrm>
                <a:prstGeom prst="line">
                  <a:avLst/>
                </a:prstGeom>
                <a:ln>
                  <a:solidFill>
                    <a:srgbClr val="625138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2" name="直線コネクタ 381"/>
                <p:cNvCxnSpPr/>
                <p:nvPr/>
              </p:nvCxnSpPr>
              <p:spPr>
                <a:xfrm>
                  <a:off x="8667565" y="3364637"/>
                  <a:ext cx="38451" cy="16376"/>
                </a:xfrm>
                <a:prstGeom prst="line">
                  <a:avLst/>
                </a:prstGeom>
                <a:ln>
                  <a:solidFill>
                    <a:srgbClr val="625138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3" name="直線コネクタ 382"/>
                <p:cNvCxnSpPr/>
                <p:nvPr/>
              </p:nvCxnSpPr>
              <p:spPr>
                <a:xfrm flipH="1">
                  <a:off x="8640913" y="3642774"/>
                  <a:ext cx="1616" cy="28242"/>
                </a:xfrm>
                <a:prstGeom prst="line">
                  <a:avLst/>
                </a:prstGeom>
                <a:ln>
                  <a:solidFill>
                    <a:srgbClr val="625138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4" name="直線コネクタ 383"/>
                <p:cNvCxnSpPr/>
                <p:nvPr/>
              </p:nvCxnSpPr>
              <p:spPr>
                <a:xfrm flipH="1">
                  <a:off x="8939653" y="3553923"/>
                  <a:ext cx="7070" cy="28224"/>
                </a:xfrm>
                <a:prstGeom prst="line">
                  <a:avLst/>
                </a:prstGeom>
                <a:ln>
                  <a:solidFill>
                    <a:srgbClr val="625138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5" name="直線コネクタ 384"/>
                <p:cNvCxnSpPr/>
                <p:nvPr/>
              </p:nvCxnSpPr>
              <p:spPr>
                <a:xfrm>
                  <a:off x="9009815" y="3376723"/>
                  <a:ext cx="38451" cy="16376"/>
                </a:xfrm>
                <a:prstGeom prst="line">
                  <a:avLst/>
                </a:prstGeom>
                <a:ln>
                  <a:solidFill>
                    <a:srgbClr val="625138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6" name="直線コネクタ 385"/>
                <p:cNvCxnSpPr/>
                <p:nvPr/>
              </p:nvCxnSpPr>
              <p:spPr>
                <a:xfrm flipV="1">
                  <a:off x="9381087" y="3430232"/>
                  <a:ext cx="9303" cy="34762"/>
                </a:xfrm>
                <a:prstGeom prst="line">
                  <a:avLst/>
                </a:prstGeom>
                <a:ln>
                  <a:solidFill>
                    <a:srgbClr val="625138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40" name="Google Shape;2439;p40"/>
              <p:cNvGrpSpPr/>
              <p:nvPr/>
            </p:nvGrpSpPr>
            <p:grpSpPr>
              <a:xfrm rot="-1730210" flipH="1">
                <a:off x="895443" y="3375770"/>
                <a:ext cx="146533" cy="165278"/>
                <a:chOff x="3805164" y="3252287"/>
                <a:chExt cx="1192516" cy="1345064"/>
              </a:xfrm>
            </p:grpSpPr>
            <p:sp>
              <p:nvSpPr>
                <p:cNvPr id="361" name="Google Shape;2440;p40"/>
                <p:cNvSpPr/>
                <p:nvPr/>
              </p:nvSpPr>
              <p:spPr>
                <a:xfrm>
                  <a:off x="3892652" y="3353184"/>
                  <a:ext cx="1014057" cy="1244167"/>
                </a:xfrm>
                <a:prstGeom prst="ellipse">
                  <a:avLst/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2" name="Google Shape;2441;p40"/>
                <p:cNvSpPr/>
                <p:nvPr/>
              </p:nvSpPr>
              <p:spPr>
                <a:xfrm>
                  <a:off x="3805164" y="3304530"/>
                  <a:ext cx="1192516" cy="597804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3" name="Google Shape;2442;p40"/>
                <p:cNvSpPr/>
                <p:nvPr/>
              </p:nvSpPr>
              <p:spPr>
                <a:xfrm>
                  <a:off x="4399680" y="3252287"/>
                  <a:ext cx="45719" cy="310508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41" name="Google Shape;2439;p40"/>
              <p:cNvGrpSpPr/>
              <p:nvPr/>
            </p:nvGrpSpPr>
            <p:grpSpPr>
              <a:xfrm rot="1215030" flipH="1">
                <a:off x="2096747" y="3434787"/>
                <a:ext cx="160666" cy="181219"/>
                <a:chOff x="3805164" y="3252287"/>
                <a:chExt cx="1192516" cy="1345064"/>
              </a:xfrm>
            </p:grpSpPr>
            <p:sp>
              <p:nvSpPr>
                <p:cNvPr id="358" name="Google Shape;2440;p40"/>
                <p:cNvSpPr/>
                <p:nvPr/>
              </p:nvSpPr>
              <p:spPr>
                <a:xfrm>
                  <a:off x="3892652" y="3353184"/>
                  <a:ext cx="1014057" cy="1244167"/>
                </a:xfrm>
                <a:prstGeom prst="ellipse">
                  <a:avLst/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9" name="Google Shape;2441;p40"/>
                <p:cNvSpPr/>
                <p:nvPr/>
              </p:nvSpPr>
              <p:spPr>
                <a:xfrm>
                  <a:off x="3805164" y="3304530"/>
                  <a:ext cx="1192516" cy="597804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0" name="Google Shape;2442;p40"/>
                <p:cNvSpPr/>
                <p:nvPr/>
              </p:nvSpPr>
              <p:spPr>
                <a:xfrm>
                  <a:off x="4399680" y="3252287"/>
                  <a:ext cx="45719" cy="310508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42" name="Google Shape;2439;p40"/>
              <p:cNvGrpSpPr/>
              <p:nvPr/>
            </p:nvGrpSpPr>
            <p:grpSpPr>
              <a:xfrm rot="197645">
                <a:off x="1996530" y="3049198"/>
                <a:ext cx="164797" cy="185878"/>
                <a:chOff x="3805164" y="3252287"/>
                <a:chExt cx="1192516" cy="1345064"/>
              </a:xfrm>
            </p:grpSpPr>
            <p:sp>
              <p:nvSpPr>
                <p:cNvPr id="355" name="Google Shape;2440;p40"/>
                <p:cNvSpPr/>
                <p:nvPr/>
              </p:nvSpPr>
              <p:spPr>
                <a:xfrm>
                  <a:off x="3892652" y="3353184"/>
                  <a:ext cx="1014057" cy="1244167"/>
                </a:xfrm>
                <a:prstGeom prst="ellipse">
                  <a:avLst/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6" name="Google Shape;2441;p40"/>
                <p:cNvSpPr/>
                <p:nvPr/>
              </p:nvSpPr>
              <p:spPr>
                <a:xfrm>
                  <a:off x="3805164" y="3304530"/>
                  <a:ext cx="1192516" cy="597804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7" name="Google Shape;2442;p40"/>
                <p:cNvSpPr/>
                <p:nvPr/>
              </p:nvSpPr>
              <p:spPr>
                <a:xfrm>
                  <a:off x="4399680" y="3252287"/>
                  <a:ext cx="45719" cy="310508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43" name="Google Shape;2439;p40"/>
              <p:cNvGrpSpPr/>
              <p:nvPr/>
            </p:nvGrpSpPr>
            <p:grpSpPr>
              <a:xfrm rot="14960796">
                <a:off x="1513369" y="3093362"/>
                <a:ext cx="165761" cy="186965"/>
                <a:chOff x="3805164" y="3252287"/>
                <a:chExt cx="1192516" cy="1345064"/>
              </a:xfrm>
            </p:grpSpPr>
            <p:sp>
              <p:nvSpPr>
                <p:cNvPr id="352" name="Google Shape;2440;p40"/>
                <p:cNvSpPr/>
                <p:nvPr/>
              </p:nvSpPr>
              <p:spPr>
                <a:xfrm>
                  <a:off x="3892652" y="3353184"/>
                  <a:ext cx="1014057" cy="1244167"/>
                </a:xfrm>
                <a:prstGeom prst="ellipse">
                  <a:avLst/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3" name="Google Shape;2441;p40"/>
                <p:cNvSpPr/>
                <p:nvPr/>
              </p:nvSpPr>
              <p:spPr>
                <a:xfrm>
                  <a:off x="3805164" y="3304530"/>
                  <a:ext cx="1192516" cy="597804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4" name="Google Shape;2442;p40"/>
                <p:cNvSpPr/>
                <p:nvPr/>
              </p:nvSpPr>
              <p:spPr>
                <a:xfrm>
                  <a:off x="4399680" y="3252287"/>
                  <a:ext cx="45719" cy="310508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44" name="Google Shape;2439;p40"/>
              <p:cNvGrpSpPr/>
              <p:nvPr/>
            </p:nvGrpSpPr>
            <p:grpSpPr>
              <a:xfrm rot="7248383">
                <a:off x="1455403" y="3412122"/>
                <a:ext cx="159568" cy="179980"/>
                <a:chOff x="3805164" y="3252287"/>
                <a:chExt cx="1192516" cy="1345064"/>
              </a:xfrm>
            </p:grpSpPr>
            <p:sp>
              <p:nvSpPr>
                <p:cNvPr id="349" name="Google Shape;2440;p40"/>
                <p:cNvSpPr/>
                <p:nvPr/>
              </p:nvSpPr>
              <p:spPr>
                <a:xfrm>
                  <a:off x="3892652" y="3353184"/>
                  <a:ext cx="1014057" cy="1244167"/>
                </a:xfrm>
                <a:prstGeom prst="ellipse">
                  <a:avLst/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0" name="Google Shape;2441;p40"/>
                <p:cNvSpPr/>
                <p:nvPr/>
              </p:nvSpPr>
              <p:spPr>
                <a:xfrm>
                  <a:off x="3805164" y="3304530"/>
                  <a:ext cx="1192516" cy="597804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1" name="Google Shape;2442;p40"/>
                <p:cNvSpPr/>
                <p:nvPr/>
              </p:nvSpPr>
              <p:spPr>
                <a:xfrm>
                  <a:off x="4399680" y="3252287"/>
                  <a:ext cx="45719" cy="310508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45" name="Google Shape;2439;p40"/>
              <p:cNvGrpSpPr/>
              <p:nvPr/>
            </p:nvGrpSpPr>
            <p:grpSpPr>
              <a:xfrm rot="1215030" flipH="1">
                <a:off x="1143950" y="3155620"/>
                <a:ext cx="160666" cy="181219"/>
                <a:chOff x="3805164" y="3252287"/>
                <a:chExt cx="1192516" cy="1345064"/>
              </a:xfrm>
            </p:grpSpPr>
            <p:sp>
              <p:nvSpPr>
                <p:cNvPr id="346" name="Google Shape;2440;p40"/>
                <p:cNvSpPr/>
                <p:nvPr/>
              </p:nvSpPr>
              <p:spPr>
                <a:xfrm>
                  <a:off x="3892652" y="3353184"/>
                  <a:ext cx="1014057" cy="1244167"/>
                </a:xfrm>
                <a:prstGeom prst="ellipse">
                  <a:avLst/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2441;p40"/>
                <p:cNvSpPr/>
                <p:nvPr/>
              </p:nvSpPr>
              <p:spPr>
                <a:xfrm>
                  <a:off x="3805164" y="3304530"/>
                  <a:ext cx="1192516" cy="597804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8" name="Google Shape;2442;p40"/>
                <p:cNvSpPr/>
                <p:nvPr/>
              </p:nvSpPr>
              <p:spPr>
                <a:xfrm>
                  <a:off x="4399680" y="3252287"/>
                  <a:ext cx="45719" cy="310508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4" name="グループ化 23"/>
            <p:cNvGrpSpPr/>
            <p:nvPr/>
          </p:nvGrpSpPr>
          <p:grpSpPr>
            <a:xfrm rot="12640503">
              <a:off x="558096" y="4675734"/>
              <a:ext cx="923723" cy="717635"/>
              <a:chOff x="6565821" y="2636827"/>
              <a:chExt cx="684020" cy="531411"/>
            </a:xfrm>
          </p:grpSpPr>
          <p:sp>
            <p:nvSpPr>
              <p:cNvPr id="399" name="Google Shape;1735;p30"/>
              <p:cNvSpPr/>
              <p:nvPr/>
            </p:nvSpPr>
            <p:spPr>
              <a:xfrm rot="7186215">
                <a:off x="6842241" y="2760637"/>
                <a:ext cx="256980" cy="558221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0" name="Google Shape;1736;p30"/>
              <p:cNvSpPr/>
              <p:nvPr/>
            </p:nvSpPr>
            <p:spPr>
              <a:xfrm rot="6783974">
                <a:off x="6482944" y="2719704"/>
                <a:ext cx="443857" cy="278104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9" name="角丸四角形 96">
            <a:extLst>
              <a:ext uri="{FF2B5EF4-FFF2-40B4-BE49-F238E27FC236}">
                <a16:creationId xmlns:a16="http://schemas.microsoft.com/office/drawing/2014/main" id="{2B28A5DF-1C9B-48B3-8C33-F52B5B7D92F5}"/>
              </a:ext>
            </a:extLst>
          </p:cNvPr>
          <p:cNvSpPr/>
          <p:nvPr/>
        </p:nvSpPr>
        <p:spPr>
          <a:xfrm>
            <a:off x="6305814" y="5863760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テキスト ボックス 99">
            <a:extLst>
              <a:ext uri="{FF2B5EF4-FFF2-40B4-BE49-F238E27FC236}">
                <a16:creationId xmlns:a16="http://schemas.microsoft.com/office/drawing/2014/main" id="{9A27BC21-118E-4E4B-964D-4A12DC506FA3}"/>
              </a:ext>
            </a:extLst>
          </p:cNvPr>
          <p:cNvSpPr txBox="1"/>
          <p:nvPr/>
        </p:nvSpPr>
        <p:spPr>
          <a:xfrm>
            <a:off x="8994618" y="40525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ねんご</a:t>
            </a:r>
          </a:p>
        </p:txBody>
      </p:sp>
      <p:sp>
        <p:nvSpPr>
          <p:cNvPr id="101" name="テキスト ボックス 100">
            <a:extLst>
              <a:ext uri="{FF2B5EF4-FFF2-40B4-BE49-F238E27FC236}">
                <a16:creationId xmlns:a16="http://schemas.microsoft.com/office/drawing/2014/main" id="{B2B1E66C-2825-4068-BF33-4D80434C5C61}"/>
              </a:ext>
            </a:extLst>
          </p:cNvPr>
          <p:cNvSpPr txBox="1"/>
          <p:nvPr/>
        </p:nvSpPr>
        <p:spPr>
          <a:xfrm>
            <a:off x="6974470" y="123109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02" name="テキスト ボックス 101">
            <a:extLst>
              <a:ext uri="{FF2B5EF4-FFF2-40B4-BE49-F238E27FC236}">
                <a16:creationId xmlns:a16="http://schemas.microsoft.com/office/drawing/2014/main" id="{AC29AAE7-4083-428A-9F1A-78C9A00472D5}"/>
              </a:ext>
            </a:extLst>
          </p:cNvPr>
          <p:cNvSpPr txBox="1"/>
          <p:nvPr/>
        </p:nvSpPr>
        <p:spPr>
          <a:xfrm>
            <a:off x="6921025" y="203598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03" name="テキスト ボックス 102">
            <a:extLst>
              <a:ext uri="{FF2B5EF4-FFF2-40B4-BE49-F238E27FC236}">
                <a16:creationId xmlns:a16="http://schemas.microsoft.com/office/drawing/2014/main" id="{FF856E07-86DE-4C94-83CF-4274AA573459}"/>
              </a:ext>
            </a:extLst>
          </p:cNvPr>
          <p:cNvSpPr txBox="1"/>
          <p:nvPr/>
        </p:nvSpPr>
        <p:spPr>
          <a:xfrm>
            <a:off x="7812863" y="206373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おお</a:t>
            </a:r>
          </a:p>
        </p:txBody>
      </p:sp>
      <p:sp>
        <p:nvSpPr>
          <p:cNvPr id="104" name="テキスト ボックス 103">
            <a:extLst>
              <a:ext uri="{FF2B5EF4-FFF2-40B4-BE49-F238E27FC236}">
                <a16:creationId xmlns:a16="http://schemas.microsoft.com/office/drawing/2014/main" id="{6FC59FC6-9528-4C93-8DAF-E52092DB3C45}"/>
              </a:ext>
            </a:extLst>
          </p:cNvPr>
          <p:cNvSpPr txBox="1"/>
          <p:nvPr/>
        </p:nvSpPr>
        <p:spPr>
          <a:xfrm>
            <a:off x="6402899" y="392229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こ</a:t>
            </a:r>
          </a:p>
        </p:txBody>
      </p:sp>
      <p:sp>
        <p:nvSpPr>
          <p:cNvPr id="105" name="Google Shape;2746;p43">
            <a:extLst>
              <a:ext uri="{FF2B5EF4-FFF2-40B4-BE49-F238E27FC236}">
                <a16:creationId xmlns:a16="http://schemas.microsoft.com/office/drawing/2014/main" id="{C09525B6-386D-93B0-8A96-992B75493D16}"/>
              </a:ext>
            </a:extLst>
          </p:cNvPr>
          <p:cNvSpPr/>
          <p:nvPr/>
        </p:nvSpPr>
        <p:spPr>
          <a:xfrm>
            <a:off x="5947003" y="5109254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" name="角丸四角形 105">
            <a:extLst>
              <a:ext uri="{FF2B5EF4-FFF2-40B4-BE49-F238E27FC236}">
                <a16:creationId xmlns:a16="http://schemas.microsoft.com/office/drawing/2014/main" id="{1ECCBFA7-7704-44A2-8B53-E2D904F527AA}"/>
              </a:ext>
            </a:extLst>
          </p:cNvPr>
          <p:cNvSpPr/>
          <p:nvPr/>
        </p:nvSpPr>
        <p:spPr>
          <a:xfrm>
            <a:off x="9531148" y="5712440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0786CB68-8B05-44B0-9E8B-964FFDBA7B32}"/>
              </a:ext>
            </a:extLst>
          </p:cNvPr>
          <p:cNvSpPr txBox="1"/>
          <p:nvPr/>
        </p:nvSpPr>
        <p:spPr>
          <a:xfrm>
            <a:off x="9512885" y="5711480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09" name="角丸四角形 355">
            <a:extLst>
              <a:ext uri="{FF2B5EF4-FFF2-40B4-BE49-F238E27FC236}">
                <a16:creationId xmlns:a16="http://schemas.microsoft.com/office/drawing/2014/main" id="{D9E123AF-CEAC-EB6B-2116-ABC209FE4DE7}"/>
              </a:ext>
            </a:extLst>
          </p:cNvPr>
          <p:cNvSpPr/>
          <p:nvPr/>
        </p:nvSpPr>
        <p:spPr>
          <a:xfrm rot="16200000">
            <a:off x="9935383" y="3075731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0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E500D05B-D923-C85C-F449-8195AB183561}"/>
              </a:ext>
            </a:extLst>
          </p:cNvPr>
          <p:cNvSpPr txBox="1"/>
          <p:nvPr/>
        </p:nvSpPr>
        <p:spPr>
          <a:xfrm>
            <a:off x="10709676" y="2305983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11" name="グループ化 110">
            <a:extLst>
              <a:ext uri="{FF2B5EF4-FFF2-40B4-BE49-F238E27FC236}">
                <a16:creationId xmlns:a16="http://schemas.microsoft.com/office/drawing/2014/main" id="{FF70773F-04DF-C484-3D53-13076CD2E9F9}"/>
              </a:ext>
            </a:extLst>
          </p:cNvPr>
          <p:cNvGrpSpPr/>
          <p:nvPr/>
        </p:nvGrpSpPr>
        <p:grpSpPr>
          <a:xfrm rot="2523162">
            <a:off x="11112005" y="2161468"/>
            <a:ext cx="564109" cy="193172"/>
            <a:chOff x="9364349" y="5301095"/>
            <a:chExt cx="371808" cy="127321"/>
          </a:xfrm>
        </p:grpSpPr>
        <p:cxnSp>
          <p:nvCxnSpPr>
            <p:cNvPr id="112" name="直線コネクタ 111">
              <a:extLst>
                <a:ext uri="{FF2B5EF4-FFF2-40B4-BE49-F238E27FC236}">
                  <a16:creationId xmlns:a16="http://schemas.microsoft.com/office/drawing/2014/main" id="{A1E164B5-0E60-F806-1056-ADCA30E93F97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直線コネクタ 112">
              <a:extLst>
                <a:ext uri="{FF2B5EF4-FFF2-40B4-BE49-F238E27FC236}">
                  <a16:creationId xmlns:a16="http://schemas.microsoft.com/office/drawing/2014/main" id="{D359A530-DFC0-7418-C727-02DAC794E36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7B75E71A-5B44-813F-F369-7882F6EBE31B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直線コネクタ 114">
              <a:extLst>
                <a:ext uri="{FF2B5EF4-FFF2-40B4-BE49-F238E27FC236}">
                  <a16:creationId xmlns:a16="http://schemas.microsoft.com/office/drawing/2014/main" id="{39205A9A-FD12-8C92-DEE3-8CAD99FDBC6E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7287504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レア度：０１２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3614544" y="5668742"/>
            <a:ext cx="5113602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木はまだ大きくなるみたいだよ。</a:t>
            </a:r>
            <a:endParaRPr lang="en-US" altLang="ja-JP" sz="2000" dirty="0">
              <a:solidFill>
                <a:schemeClr val="dk1"/>
              </a:solidFill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701739" y="776709"/>
            <a:ext cx="7719263" cy="28007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✓ </a:t>
            </a:r>
            <a:r>
              <a:rPr lang="ja-JP" altLang="en-US" sz="3200" dirty="0">
                <a:solidFill>
                  <a:schemeClr val="bg1"/>
                </a:solidFill>
              </a:rPr>
              <a:t>木材の作り方（工場見学）</a:t>
            </a:r>
            <a:endParaRPr lang="en-US" altLang="ja-JP" sz="3200" dirty="0">
              <a:solidFill>
                <a:schemeClr val="bg1"/>
              </a:solidFill>
            </a:endParaRPr>
          </a:p>
          <a:p>
            <a:r>
              <a:rPr lang="ja-JP" altLang="en-US" sz="3200" dirty="0">
                <a:solidFill>
                  <a:schemeClr val="bg1"/>
                </a:solidFill>
              </a:rPr>
              <a:t>✓ どんぐりから芽が出て木になる。</a:t>
            </a:r>
            <a:endParaRPr lang="en-US" altLang="ja-JP" sz="3200" dirty="0">
              <a:solidFill>
                <a:schemeClr val="bg1"/>
              </a:solidFill>
            </a:endParaRPr>
          </a:p>
          <a:p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✓ </a:t>
            </a:r>
            <a:r>
              <a:rPr lang="en-US" altLang="ja-JP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3+10+30</a:t>
            </a:r>
            <a:r>
              <a:rPr lang="en-US" altLang="ja-JP" sz="3200" dirty="0">
                <a:solidFill>
                  <a:schemeClr val="bg1"/>
                </a:solidFill>
              </a:rPr>
              <a:t>=43</a:t>
            </a:r>
            <a:r>
              <a:rPr lang="ja-JP" altLang="en-US" sz="3200" dirty="0">
                <a:solidFill>
                  <a:schemeClr val="bg1"/>
                </a:solidFill>
              </a:rPr>
              <a:t>年後、木は大きくなった</a:t>
            </a:r>
            <a:endParaRPr lang="en-US" altLang="ja-JP" sz="3200" dirty="0">
              <a:solidFill>
                <a:schemeClr val="bg1"/>
              </a:solidFill>
            </a:endParaRPr>
          </a:p>
          <a:p>
            <a:r>
              <a:rPr lang="ja-JP" altLang="en-US" sz="3200" dirty="0">
                <a:solidFill>
                  <a:schemeClr val="bg1"/>
                </a:solidFill>
              </a:rPr>
              <a:t>　けど、まだ大きくなるみたい。</a:t>
            </a:r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C4C3C027-03A1-43B5-DE37-0308FC6F9684}"/>
              </a:ext>
            </a:extLst>
          </p:cNvPr>
          <p:cNvGrpSpPr/>
          <p:nvPr/>
        </p:nvGrpSpPr>
        <p:grpSpPr>
          <a:xfrm>
            <a:off x="424264" y="2035711"/>
            <a:ext cx="2991620" cy="4387950"/>
            <a:chOff x="558096" y="2799768"/>
            <a:chExt cx="2408595" cy="3532800"/>
          </a:xfrm>
        </p:grpSpPr>
        <p:grpSp>
          <p:nvGrpSpPr>
            <p:cNvPr id="13" name="グループ化 12">
              <a:extLst>
                <a:ext uri="{FF2B5EF4-FFF2-40B4-BE49-F238E27FC236}">
                  <a16:creationId xmlns:a16="http://schemas.microsoft.com/office/drawing/2014/main" id="{19F1C530-E484-0036-36F8-673500A8A402}"/>
                </a:ext>
              </a:extLst>
            </p:cNvPr>
            <p:cNvGrpSpPr/>
            <p:nvPr/>
          </p:nvGrpSpPr>
          <p:grpSpPr>
            <a:xfrm>
              <a:off x="848788" y="4093402"/>
              <a:ext cx="1814591" cy="2239166"/>
              <a:chOff x="852649" y="4147627"/>
              <a:chExt cx="1519259" cy="1874733"/>
            </a:xfrm>
          </p:grpSpPr>
          <p:sp>
            <p:nvSpPr>
              <p:cNvPr id="2750" name="Google Shape;1520;p28">
                <a:extLst>
                  <a:ext uri="{FF2B5EF4-FFF2-40B4-BE49-F238E27FC236}">
                    <a16:creationId xmlns:a16="http://schemas.microsoft.com/office/drawing/2014/main" id="{0AEA0531-CE3D-BC71-1552-FFA2A4421CEA}"/>
                  </a:ext>
                </a:extLst>
              </p:cNvPr>
              <p:cNvSpPr/>
              <p:nvPr/>
            </p:nvSpPr>
            <p:spPr>
              <a:xfrm>
                <a:off x="2120636" y="5645555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51" name="Google Shape;1521;p28">
                <a:extLst>
                  <a:ext uri="{FF2B5EF4-FFF2-40B4-BE49-F238E27FC236}">
                    <a16:creationId xmlns:a16="http://schemas.microsoft.com/office/drawing/2014/main" id="{025D6A00-C558-76D6-17B9-8C96B1878026}"/>
                  </a:ext>
                </a:extLst>
              </p:cNvPr>
              <p:cNvSpPr/>
              <p:nvPr/>
            </p:nvSpPr>
            <p:spPr>
              <a:xfrm>
                <a:off x="852649" y="4147627"/>
                <a:ext cx="1340898" cy="178339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1522;p28">
                <a:extLst>
                  <a:ext uri="{FF2B5EF4-FFF2-40B4-BE49-F238E27FC236}">
                    <a16:creationId xmlns:a16="http://schemas.microsoft.com/office/drawing/2014/main" id="{26852039-9727-D4B4-C79B-AEB14320B2B6}"/>
                  </a:ext>
                </a:extLst>
              </p:cNvPr>
              <p:cNvSpPr/>
              <p:nvPr/>
            </p:nvSpPr>
            <p:spPr>
              <a:xfrm>
                <a:off x="1718646" y="4866956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1523;p28">
                <a:extLst>
                  <a:ext uri="{FF2B5EF4-FFF2-40B4-BE49-F238E27FC236}">
                    <a16:creationId xmlns:a16="http://schemas.microsoft.com/office/drawing/2014/main" id="{C0397D86-02D4-78EA-A0BF-317806780D97}"/>
                  </a:ext>
                </a:extLst>
              </p:cNvPr>
              <p:cNvSpPr/>
              <p:nvPr/>
            </p:nvSpPr>
            <p:spPr>
              <a:xfrm>
                <a:off x="2046895" y="4797118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1524;p28">
                <a:extLst>
                  <a:ext uri="{FF2B5EF4-FFF2-40B4-BE49-F238E27FC236}">
                    <a16:creationId xmlns:a16="http://schemas.microsoft.com/office/drawing/2014/main" id="{67F95DFB-D862-A98D-E585-0E3EE701FE78}"/>
                  </a:ext>
                </a:extLst>
              </p:cNvPr>
              <p:cNvSpPr/>
              <p:nvPr/>
            </p:nvSpPr>
            <p:spPr>
              <a:xfrm>
                <a:off x="1942130" y="5292984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1525;p28">
                <a:extLst>
                  <a:ext uri="{FF2B5EF4-FFF2-40B4-BE49-F238E27FC236}">
                    <a16:creationId xmlns:a16="http://schemas.microsoft.com/office/drawing/2014/main" id="{ADE5EF74-BACD-39F4-6157-0A8BC0997C1F}"/>
                  </a:ext>
                </a:extLst>
              </p:cNvPr>
              <p:cNvSpPr/>
              <p:nvPr/>
            </p:nvSpPr>
            <p:spPr>
              <a:xfrm>
                <a:off x="1593086" y="5839684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17" name="Google Shape;1526;p28">
                <a:extLst>
                  <a:ext uri="{FF2B5EF4-FFF2-40B4-BE49-F238E27FC236}">
                    <a16:creationId xmlns:a16="http://schemas.microsoft.com/office/drawing/2014/main" id="{172CC4CA-31E2-077B-AD50-B43535720F09}"/>
                  </a:ext>
                </a:extLst>
              </p:cNvPr>
              <p:cNvCxnSpPr/>
              <p:nvPr/>
            </p:nvCxnSpPr>
            <p:spPr>
              <a:xfrm flipH="1">
                <a:off x="852649" y="5579317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18" name="Google Shape;1527;p28">
                <a:extLst>
                  <a:ext uri="{FF2B5EF4-FFF2-40B4-BE49-F238E27FC236}">
                    <a16:creationId xmlns:a16="http://schemas.microsoft.com/office/drawing/2014/main" id="{B2A120D4-5887-75A5-6807-D0BC1BA0A602}"/>
                  </a:ext>
                </a:extLst>
              </p:cNvPr>
              <p:cNvCxnSpPr/>
              <p:nvPr/>
            </p:nvCxnSpPr>
            <p:spPr>
              <a:xfrm flipH="1">
                <a:off x="859633" y="5631588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19" name="Google Shape;1528;p28">
                <a:extLst>
                  <a:ext uri="{FF2B5EF4-FFF2-40B4-BE49-F238E27FC236}">
                    <a16:creationId xmlns:a16="http://schemas.microsoft.com/office/drawing/2014/main" id="{FADBC747-E28D-F9FA-3AFE-6CDA2325CA90}"/>
                  </a:ext>
                </a:extLst>
              </p:cNvPr>
              <p:cNvCxnSpPr/>
              <p:nvPr/>
            </p:nvCxnSpPr>
            <p:spPr>
              <a:xfrm flipH="1">
                <a:off x="887568" y="5658105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20" name="Google Shape;1529;p28">
                <a:extLst>
                  <a:ext uri="{FF2B5EF4-FFF2-40B4-BE49-F238E27FC236}">
                    <a16:creationId xmlns:a16="http://schemas.microsoft.com/office/drawing/2014/main" id="{058DD853-1245-E961-91DA-8085CBF6EC8B}"/>
                  </a:ext>
                </a:extLst>
              </p:cNvPr>
              <p:cNvCxnSpPr/>
              <p:nvPr/>
            </p:nvCxnSpPr>
            <p:spPr>
              <a:xfrm flipH="1">
                <a:off x="925980" y="5712559"/>
                <a:ext cx="88984" cy="12712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21" name="Google Shape;1530;p28">
                <a:extLst>
                  <a:ext uri="{FF2B5EF4-FFF2-40B4-BE49-F238E27FC236}">
                    <a16:creationId xmlns:a16="http://schemas.microsoft.com/office/drawing/2014/main" id="{6C3734B8-602F-3E84-714C-86EEE974E396}"/>
                  </a:ext>
                </a:extLst>
              </p:cNvPr>
              <p:cNvCxnSpPr/>
              <p:nvPr/>
            </p:nvCxnSpPr>
            <p:spPr>
              <a:xfrm flipH="1">
                <a:off x="964391" y="5760897"/>
                <a:ext cx="71403" cy="8978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22" name="Google Shape;1531;p28">
                <a:extLst>
                  <a:ext uri="{FF2B5EF4-FFF2-40B4-BE49-F238E27FC236}">
                    <a16:creationId xmlns:a16="http://schemas.microsoft.com/office/drawing/2014/main" id="{BAB47A22-587E-272D-B8D1-6C395D138934}"/>
                  </a:ext>
                </a:extLst>
              </p:cNvPr>
              <p:cNvCxnSpPr/>
              <p:nvPr/>
            </p:nvCxnSpPr>
            <p:spPr>
              <a:xfrm flipH="1">
                <a:off x="999310" y="5795047"/>
                <a:ext cx="55870" cy="6935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23" name="Google Shape;1532;p28">
                <a:extLst>
                  <a:ext uri="{FF2B5EF4-FFF2-40B4-BE49-F238E27FC236}">
                    <a16:creationId xmlns:a16="http://schemas.microsoft.com/office/drawing/2014/main" id="{8FE63448-61F9-BAA4-E8DF-185BDC6679F8}"/>
                  </a:ext>
                </a:extLst>
              </p:cNvPr>
              <p:cNvSpPr/>
              <p:nvPr/>
            </p:nvSpPr>
            <p:spPr>
              <a:xfrm>
                <a:off x="1138987" y="4203499"/>
                <a:ext cx="632451" cy="1800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" name="グループ化 18">
              <a:extLst>
                <a:ext uri="{FF2B5EF4-FFF2-40B4-BE49-F238E27FC236}">
                  <a16:creationId xmlns:a16="http://schemas.microsoft.com/office/drawing/2014/main" id="{011DEEF9-7B22-A24E-DF35-2EAE4B170B2D}"/>
                </a:ext>
              </a:extLst>
            </p:cNvPr>
            <p:cNvGrpSpPr/>
            <p:nvPr/>
          </p:nvGrpSpPr>
          <p:grpSpPr>
            <a:xfrm>
              <a:off x="674120" y="2799768"/>
              <a:ext cx="2292571" cy="1586939"/>
              <a:chOff x="669470" y="3049198"/>
              <a:chExt cx="1899684" cy="1314979"/>
            </a:xfrm>
          </p:grpSpPr>
          <p:grpSp>
            <p:nvGrpSpPr>
              <p:cNvPr id="2689" name="グループ化 2688">
                <a:extLst>
                  <a:ext uri="{FF2B5EF4-FFF2-40B4-BE49-F238E27FC236}">
                    <a16:creationId xmlns:a16="http://schemas.microsoft.com/office/drawing/2014/main" id="{103DB86B-95E7-66DD-BB67-CAC733B47617}"/>
                  </a:ext>
                </a:extLst>
              </p:cNvPr>
              <p:cNvGrpSpPr/>
              <p:nvPr/>
            </p:nvGrpSpPr>
            <p:grpSpPr>
              <a:xfrm>
                <a:off x="669470" y="3081477"/>
                <a:ext cx="1899684" cy="1282700"/>
                <a:chOff x="7685175" y="3082868"/>
                <a:chExt cx="1899684" cy="1282700"/>
              </a:xfrm>
            </p:grpSpPr>
            <p:grpSp>
              <p:nvGrpSpPr>
                <p:cNvPr id="2715" name="グループ化 2714">
                  <a:extLst>
                    <a:ext uri="{FF2B5EF4-FFF2-40B4-BE49-F238E27FC236}">
                      <a16:creationId xmlns:a16="http://schemas.microsoft.com/office/drawing/2014/main" id="{C47A0F1D-871B-E94F-B230-71AF9DC90147}"/>
                    </a:ext>
                  </a:extLst>
                </p:cNvPr>
                <p:cNvGrpSpPr/>
                <p:nvPr/>
              </p:nvGrpSpPr>
              <p:grpSpPr>
                <a:xfrm>
                  <a:off x="7685175" y="3082868"/>
                  <a:ext cx="1899684" cy="1282700"/>
                  <a:chOff x="7297646" y="2895600"/>
                  <a:chExt cx="1899684" cy="1282700"/>
                </a:xfrm>
              </p:grpSpPr>
              <p:sp>
                <p:nvSpPr>
                  <p:cNvPr id="2738" name="楕円 2">
                    <a:extLst>
                      <a:ext uri="{FF2B5EF4-FFF2-40B4-BE49-F238E27FC236}">
                        <a16:creationId xmlns:a16="http://schemas.microsoft.com/office/drawing/2014/main" id="{6F898111-3BD2-A0BD-3C53-81AE26DDF845}"/>
                      </a:ext>
                    </a:extLst>
                  </p:cNvPr>
                  <p:cNvSpPr/>
                  <p:nvPr/>
                </p:nvSpPr>
                <p:spPr>
                  <a:xfrm rot="10800000">
                    <a:off x="7297646" y="3110336"/>
                    <a:ext cx="1876500" cy="325713"/>
                  </a:xfrm>
                  <a:custGeom>
                    <a:avLst/>
                    <a:gdLst>
                      <a:gd name="connsiteX0" fmla="*/ 0 w 1955800"/>
                      <a:gd name="connsiteY0" fmla="*/ 800992 h 1601984"/>
                      <a:gd name="connsiteX1" fmla="*/ 977900 w 1955800"/>
                      <a:gd name="connsiteY1" fmla="*/ 0 h 1601984"/>
                      <a:gd name="connsiteX2" fmla="*/ 1955800 w 1955800"/>
                      <a:gd name="connsiteY2" fmla="*/ 800992 h 1601984"/>
                      <a:gd name="connsiteX3" fmla="*/ 977900 w 1955800"/>
                      <a:gd name="connsiteY3" fmla="*/ 1601984 h 1601984"/>
                      <a:gd name="connsiteX4" fmla="*/ 0 w 1955800"/>
                      <a:gd name="connsiteY4" fmla="*/ 800992 h 1601984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0 w 1982983"/>
                      <a:gd name="connsiteY3" fmla="*/ 100125 h 901117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91440 w 1982983"/>
                      <a:gd name="connsiteY3" fmla="*/ 191565 h 901117"/>
                      <a:gd name="connsiteX0" fmla="*/ 1876500 w 1903683"/>
                      <a:gd name="connsiteY0" fmla="*/ 0 h 800992"/>
                      <a:gd name="connsiteX1" fmla="*/ 898600 w 1903683"/>
                      <a:gd name="connsiteY1" fmla="*/ 800992 h 800992"/>
                      <a:gd name="connsiteX2" fmla="*/ 12140 w 1903683"/>
                      <a:gd name="connsiteY2" fmla="*/ 91440 h 800992"/>
                      <a:gd name="connsiteX0" fmla="*/ 1876500 w 1876500"/>
                      <a:gd name="connsiteY0" fmla="*/ 0 h 800992"/>
                      <a:gd name="connsiteX1" fmla="*/ 898600 w 1876500"/>
                      <a:gd name="connsiteY1" fmla="*/ 800992 h 800992"/>
                      <a:gd name="connsiteX2" fmla="*/ 12140 w 1876500"/>
                      <a:gd name="connsiteY2" fmla="*/ 91440 h 80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76500" h="800992">
                        <a:moveTo>
                          <a:pt x="1876500" y="0"/>
                        </a:moveTo>
                        <a:cubicBezTo>
                          <a:pt x="1874383" y="298599"/>
                          <a:pt x="1438679" y="800992"/>
                          <a:pt x="898600" y="800992"/>
                        </a:cubicBezTo>
                        <a:cubicBezTo>
                          <a:pt x="358521" y="800992"/>
                          <a:pt x="-79300" y="442376"/>
                          <a:pt x="12140" y="91440"/>
                        </a:cubicBezTo>
                      </a:path>
                    </a:pathLst>
                  </a:custGeom>
                  <a:noFill/>
                  <a:ln w="57150">
                    <a:solidFill>
                      <a:srgbClr val="62513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39" name="フリーフォーム 387">
                    <a:extLst>
                      <a:ext uri="{FF2B5EF4-FFF2-40B4-BE49-F238E27FC236}">
                        <a16:creationId xmlns:a16="http://schemas.microsoft.com/office/drawing/2014/main" id="{AAD0B72C-17AB-0339-B3AE-9541E69904F9}"/>
                      </a:ext>
                    </a:extLst>
                  </p:cNvPr>
                  <p:cNvSpPr/>
                  <p:nvPr/>
                </p:nvSpPr>
                <p:spPr>
                  <a:xfrm>
                    <a:off x="7327900" y="2895600"/>
                    <a:ext cx="1854200" cy="1282700"/>
                  </a:xfrm>
                  <a:custGeom>
                    <a:avLst/>
                    <a:gdLst>
                      <a:gd name="connsiteX0" fmla="*/ 1358900 w 1866900"/>
                      <a:gd name="connsiteY0" fmla="*/ 1130300 h 1282700"/>
                      <a:gd name="connsiteX1" fmla="*/ 977900 w 1866900"/>
                      <a:gd name="connsiteY1" fmla="*/ 1282700 h 1282700"/>
                      <a:gd name="connsiteX2" fmla="*/ 381000 w 1866900"/>
                      <a:gd name="connsiteY2" fmla="*/ 1155700 h 1282700"/>
                      <a:gd name="connsiteX3" fmla="*/ 127000 w 1866900"/>
                      <a:gd name="connsiteY3" fmla="*/ 876300 h 1282700"/>
                      <a:gd name="connsiteX4" fmla="*/ 0 w 1866900"/>
                      <a:gd name="connsiteY4" fmla="*/ 660400 h 1282700"/>
                      <a:gd name="connsiteX5" fmla="*/ 50800 w 1866900"/>
                      <a:gd name="connsiteY5" fmla="*/ 431800 h 1282700"/>
                      <a:gd name="connsiteX6" fmla="*/ 25400 w 1866900"/>
                      <a:gd name="connsiteY6" fmla="*/ 355600 h 1282700"/>
                      <a:gd name="connsiteX7" fmla="*/ 139700 w 1866900"/>
                      <a:gd name="connsiteY7" fmla="*/ 279400 h 1282700"/>
                      <a:gd name="connsiteX8" fmla="*/ 355600 w 1866900"/>
                      <a:gd name="connsiteY8" fmla="*/ 241300 h 1282700"/>
                      <a:gd name="connsiteX9" fmla="*/ 495300 w 1866900"/>
                      <a:gd name="connsiteY9" fmla="*/ 101600 h 1282700"/>
                      <a:gd name="connsiteX10" fmla="*/ 787400 w 1866900"/>
                      <a:gd name="connsiteY10" fmla="*/ 88900 h 1282700"/>
                      <a:gd name="connsiteX11" fmla="*/ 914400 w 1866900"/>
                      <a:gd name="connsiteY11" fmla="*/ 63500 h 1282700"/>
                      <a:gd name="connsiteX12" fmla="*/ 1193800 w 1866900"/>
                      <a:gd name="connsiteY12" fmla="*/ 0 h 1282700"/>
                      <a:gd name="connsiteX13" fmla="*/ 1358900 w 1866900"/>
                      <a:gd name="connsiteY13" fmla="*/ 114300 h 1282700"/>
                      <a:gd name="connsiteX14" fmla="*/ 1574800 w 1866900"/>
                      <a:gd name="connsiteY14" fmla="*/ 101600 h 1282700"/>
                      <a:gd name="connsiteX15" fmla="*/ 1765300 w 1866900"/>
                      <a:gd name="connsiteY15" fmla="*/ 165100 h 1282700"/>
                      <a:gd name="connsiteX16" fmla="*/ 1866900 w 1866900"/>
                      <a:gd name="connsiteY16" fmla="*/ 228600 h 1282700"/>
                      <a:gd name="connsiteX17" fmla="*/ 1854200 w 1866900"/>
                      <a:gd name="connsiteY17" fmla="*/ 381000 h 1282700"/>
                      <a:gd name="connsiteX18" fmla="*/ 1841500 w 1866900"/>
                      <a:gd name="connsiteY18" fmla="*/ 495300 h 1282700"/>
                      <a:gd name="connsiteX19" fmla="*/ 1790700 w 1866900"/>
                      <a:gd name="connsiteY19" fmla="*/ 584200 h 1282700"/>
                      <a:gd name="connsiteX20" fmla="*/ 1765300 w 1866900"/>
                      <a:gd name="connsiteY20" fmla="*/ 609600 h 1282700"/>
                      <a:gd name="connsiteX21" fmla="*/ 1676400 w 1866900"/>
                      <a:gd name="connsiteY21" fmla="*/ 914400 h 1282700"/>
                      <a:gd name="connsiteX22" fmla="*/ 1447800 w 1866900"/>
                      <a:gd name="connsiteY22" fmla="*/ 1066800 h 1282700"/>
                      <a:gd name="connsiteX23" fmla="*/ 1219200 w 1866900"/>
                      <a:gd name="connsiteY23" fmla="*/ 1219200 h 1282700"/>
                      <a:gd name="connsiteX24" fmla="*/ 927100 w 1866900"/>
                      <a:gd name="connsiteY24" fmla="*/ 1257300 h 1282700"/>
                      <a:gd name="connsiteX0" fmla="*/ 1358900 w 1866900"/>
                      <a:gd name="connsiteY0" fmla="*/ 1130300 h 1282700"/>
                      <a:gd name="connsiteX1" fmla="*/ 977900 w 1866900"/>
                      <a:gd name="connsiteY1" fmla="*/ 1282700 h 1282700"/>
                      <a:gd name="connsiteX2" fmla="*/ 381000 w 1866900"/>
                      <a:gd name="connsiteY2" fmla="*/ 1155700 h 1282700"/>
                      <a:gd name="connsiteX3" fmla="*/ 127000 w 1866900"/>
                      <a:gd name="connsiteY3" fmla="*/ 876300 h 1282700"/>
                      <a:gd name="connsiteX4" fmla="*/ 0 w 1866900"/>
                      <a:gd name="connsiteY4" fmla="*/ 660400 h 1282700"/>
                      <a:gd name="connsiteX5" fmla="*/ 50800 w 1866900"/>
                      <a:gd name="connsiteY5" fmla="*/ 431800 h 1282700"/>
                      <a:gd name="connsiteX6" fmla="*/ 25400 w 1866900"/>
                      <a:gd name="connsiteY6" fmla="*/ 355600 h 1282700"/>
                      <a:gd name="connsiteX7" fmla="*/ 139700 w 1866900"/>
                      <a:gd name="connsiteY7" fmla="*/ 279400 h 1282700"/>
                      <a:gd name="connsiteX8" fmla="*/ 355600 w 1866900"/>
                      <a:gd name="connsiteY8" fmla="*/ 241300 h 1282700"/>
                      <a:gd name="connsiteX9" fmla="*/ 495300 w 1866900"/>
                      <a:gd name="connsiteY9" fmla="*/ 101600 h 1282700"/>
                      <a:gd name="connsiteX10" fmla="*/ 787400 w 1866900"/>
                      <a:gd name="connsiteY10" fmla="*/ 88900 h 1282700"/>
                      <a:gd name="connsiteX11" fmla="*/ 914400 w 1866900"/>
                      <a:gd name="connsiteY11" fmla="*/ 63500 h 1282700"/>
                      <a:gd name="connsiteX12" fmla="*/ 1193800 w 1866900"/>
                      <a:gd name="connsiteY12" fmla="*/ 0 h 1282700"/>
                      <a:gd name="connsiteX13" fmla="*/ 1358900 w 1866900"/>
                      <a:gd name="connsiteY13" fmla="*/ 114300 h 1282700"/>
                      <a:gd name="connsiteX14" fmla="*/ 1574800 w 1866900"/>
                      <a:gd name="connsiteY14" fmla="*/ 101600 h 1282700"/>
                      <a:gd name="connsiteX15" fmla="*/ 1765300 w 1866900"/>
                      <a:gd name="connsiteY15" fmla="*/ 165100 h 1282700"/>
                      <a:gd name="connsiteX16" fmla="*/ 1866900 w 1866900"/>
                      <a:gd name="connsiteY16" fmla="*/ 228600 h 1282700"/>
                      <a:gd name="connsiteX17" fmla="*/ 1854200 w 1866900"/>
                      <a:gd name="connsiteY17" fmla="*/ 381000 h 1282700"/>
                      <a:gd name="connsiteX18" fmla="*/ 1841500 w 1866900"/>
                      <a:gd name="connsiteY18" fmla="*/ 495300 h 1282700"/>
                      <a:gd name="connsiteX19" fmla="*/ 1790700 w 1866900"/>
                      <a:gd name="connsiteY19" fmla="*/ 584200 h 1282700"/>
                      <a:gd name="connsiteX20" fmla="*/ 1765300 w 1866900"/>
                      <a:gd name="connsiteY20" fmla="*/ 609600 h 1282700"/>
                      <a:gd name="connsiteX21" fmla="*/ 1676400 w 1866900"/>
                      <a:gd name="connsiteY21" fmla="*/ 914400 h 1282700"/>
                      <a:gd name="connsiteX22" fmla="*/ 1447800 w 1866900"/>
                      <a:gd name="connsiteY22" fmla="*/ 1066800 h 1282700"/>
                      <a:gd name="connsiteX23" fmla="*/ 1219200 w 1866900"/>
                      <a:gd name="connsiteY23" fmla="*/ 1219200 h 1282700"/>
                      <a:gd name="connsiteX0" fmla="*/ 1358900 w 1866900"/>
                      <a:gd name="connsiteY0" fmla="*/ 1130300 h 1282700"/>
                      <a:gd name="connsiteX1" fmla="*/ 977900 w 1866900"/>
                      <a:gd name="connsiteY1" fmla="*/ 1282700 h 1282700"/>
                      <a:gd name="connsiteX2" fmla="*/ 381000 w 1866900"/>
                      <a:gd name="connsiteY2" fmla="*/ 1155700 h 1282700"/>
                      <a:gd name="connsiteX3" fmla="*/ 127000 w 1866900"/>
                      <a:gd name="connsiteY3" fmla="*/ 876300 h 1282700"/>
                      <a:gd name="connsiteX4" fmla="*/ 0 w 1866900"/>
                      <a:gd name="connsiteY4" fmla="*/ 660400 h 1282700"/>
                      <a:gd name="connsiteX5" fmla="*/ 50800 w 1866900"/>
                      <a:gd name="connsiteY5" fmla="*/ 431800 h 1282700"/>
                      <a:gd name="connsiteX6" fmla="*/ 25400 w 1866900"/>
                      <a:gd name="connsiteY6" fmla="*/ 355600 h 1282700"/>
                      <a:gd name="connsiteX7" fmla="*/ 139700 w 1866900"/>
                      <a:gd name="connsiteY7" fmla="*/ 279400 h 1282700"/>
                      <a:gd name="connsiteX8" fmla="*/ 355600 w 1866900"/>
                      <a:gd name="connsiteY8" fmla="*/ 241300 h 1282700"/>
                      <a:gd name="connsiteX9" fmla="*/ 495300 w 1866900"/>
                      <a:gd name="connsiteY9" fmla="*/ 101600 h 1282700"/>
                      <a:gd name="connsiteX10" fmla="*/ 787400 w 1866900"/>
                      <a:gd name="connsiteY10" fmla="*/ 88900 h 1282700"/>
                      <a:gd name="connsiteX11" fmla="*/ 914400 w 1866900"/>
                      <a:gd name="connsiteY11" fmla="*/ 63500 h 1282700"/>
                      <a:gd name="connsiteX12" fmla="*/ 1193800 w 1866900"/>
                      <a:gd name="connsiteY12" fmla="*/ 0 h 1282700"/>
                      <a:gd name="connsiteX13" fmla="*/ 1358900 w 1866900"/>
                      <a:gd name="connsiteY13" fmla="*/ 114300 h 1282700"/>
                      <a:gd name="connsiteX14" fmla="*/ 1574800 w 1866900"/>
                      <a:gd name="connsiteY14" fmla="*/ 101600 h 1282700"/>
                      <a:gd name="connsiteX15" fmla="*/ 1765300 w 1866900"/>
                      <a:gd name="connsiteY15" fmla="*/ 165100 h 1282700"/>
                      <a:gd name="connsiteX16" fmla="*/ 1866900 w 1866900"/>
                      <a:gd name="connsiteY16" fmla="*/ 228600 h 1282700"/>
                      <a:gd name="connsiteX17" fmla="*/ 1854200 w 1866900"/>
                      <a:gd name="connsiteY17" fmla="*/ 381000 h 1282700"/>
                      <a:gd name="connsiteX18" fmla="*/ 1841500 w 1866900"/>
                      <a:gd name="connsiteY18" fmla="*/ 495300 h 1282700"/>
                      <a:gd name="connsiteX19" fmla="*/ 1790700 w 1866900"/>
                      <a:gd name="connsiteY19" fmla="*/ 584200 h 1282700"/>
                      <a:gd name="connsiteX20" fmla="*/ 1765300 w 1866900"/>
                      <a:gd name="connsiteY20" fmla="*/ 609600 h 1282700"/>
                      <a:gd name="connsiteX21" fmla="*/ 1676400 w 1866900"/>
                      <a:gd name="connsiteY21" fmla="*/ 914400 h 1282700"/>
                      <a:gd name="connsiteX22" fmla="*/ 1447800 w 1866900"/>
                      <a:gd name="connsiteY22" fmla="*/ 1066800 h 1282700"/>
                      <a:gd name="connsiteX0" fmla="*/ 1358900 w 1866900"/>
                      <a:gd name="connsiteY0" fmla="*/ 1130300 h 1282700"/>
                      <a:gd name="connsiteX1" fmla="*/ 977900 w 1866900"/>
                      <a:gd name="connsiteY1" fmla="*/ 1282700 h 1282700"/>
                      <a:gd name="connsiteX2" fmla="*/ 381000 w 1866900"/>
                      <a:gd name="connsiteY2" fmla="*/ 1155700 h 1282700"/>
                      <a:gd name="connsiteX3" fmla="*/ 127000 w 1866900"/>
                      <a:gd name="connsiteY3" fmla="*/ 876300 h 1282700"/>
                      <a:gd name="connsiteX4" fmla="*/ 0 w 1866900"/>
                      <a:gd name="connsiteY4" fmla="*/ 660400 h 1282700"/>
                      <a:gd name="connsiteX5" fmla="*/ 50800 w 1866900"/>
                      <a:gd name="connsiteY5" fmla="*/ 431800 h 1282700"/>
                      <a:gd name="connsiteX6" fmla="*/ 25400 w 1866900"/>
                      <a:gd name="connsiteY6" fmla="*/ 355600 h 1282700"/>
                      <a:gd name="connsiteX7" fmla="*/ 139700 w 1866900"/>
                      <a:gd name="connsiteY7" fmla="*/ 279400 h 1282700"/>
                      <a:gd name="connsiteX8" fmla="*/ 355600 w 1866900"/>
                      <a:gd name="connsiteY8" fmla="*/ 241300 h 1282700"/>
                      <a:gd name="connsiteX9" fmla="*/ 495300 w 1866900"/>
                      <a:gd name="connsiteY9" fmla="*/ 101600 h 1282700"/>
                      <a:gd name="connsiteX10" fmla="*/ 787400 w 1866900"/>
                      <a:gd name="connsiteY10" fmla="*/ 88900 h 1282700"/>
                      <a:gd name="connsiteX11" fmla="*/ 914400 w 1866900"/>
                      <a:gd name="connsiteY11" fmla="*/ 63500 h 1282700"/>
                      <a:gd name="connsiteX12" fmla="*/ 1193800 w 1866900"/>
                      <a:gd name="connsiteY12" fmla="*/ 0 h 1282700"/>
                      <a:gd name="connsiteX13" fmla="*/ 1358900 w 1866900"/>
                      <a:gd name="connsiteY13" fmla="*/ 114300 h 1282700"/>
                      <a:gd name="connsiteX14" fmla="*/ 1574800 w 1866900"/>
                      <a:gd name="connsiteY14" fmla="*/ 101600 h 1282700"/>
                      <a:gd name="connsiteX15" fmla="*/ 1765300 w 1866900"/>
                      <a:gd name="connsiteY15" fmla="*/ 165100 h 1282700"/>
                      <a:gd name="connsiteX16" fmla="*/ 1866900 w 1866900"/>
                      <a:gd name="connsiteY16" fmla="*/ 228600 h 1282700"/>
                      <a:gd name="connsiteX17" fmla="*/ 1854200 w 1866900"/>
                      <a:gd name="connsiteY17" fmla="*/ 381000 h 1282700"/>
                      <a:gd name="connsiteX18" fmla="*/ 1841500 w 1866900"/>
                      <a:gd name="connsiteY18" fmla="*/ 495300 h 1282700"/>
                      <a:gd name="connsiteX19" fmla="*/ 1790700 w 1866900"/>
                      <a:gd name="connsiteY19" fmla="*/ 584200 h 1282700"/>
                      <a:gd name="connsiteX20" fmla="*/ 1765300 w 1866900"/>
                      <a:gd name="connsiteY20" fmla="*/ 609600 h 1282700"/>
                      <a:gd name="connsiteX21" fmla="*/ 1676400 w 1866900"/>
                      <a:gd name="connsiteY21" fmla="*/ 914400 h 1282700"/>
                      <a:gd name="connsiteX22" fmla="*/ 1447800 w 1866900"/>
                      <a:gd name="connsiteY22" fmla="*/ 1066800 h 1282700"/>
                      <a:gd name="connsiteX23" fmla="*/ 1358900 w 1866900"/>
                      <a:gd name="connsiteY23" fmla="*/ 1130300 h 1282700"/>
                      <a:gd name="connsiteX0" fmla="*/ 1358900 w 1854200"/>
                      <a:gd name="connsiteY0" fmla="*/ 1130300 h 1282700"/>
                      <a:gd name="connsiteX1" fmla="*/ 977900 w 1854200"/>
                      <a:gd name="connsiteY1" fmla="*/ 1282700 h 1282700"/>
                      <a:gd name="connsiteX2" fmla="*/ 381000 w 1854200"/>
                      <a:gd name="connsiteY2" fmla="*/ 1155700 h 1282700"/>
                      <a:gd name="connsiteX3" fmla="*/ 127000 w 1854200"/>
                      <a:gd name="connsiteY3" fmla="*/ 876300 h 1282700"/>
                      <a:gd name="connsiteX4" fmla="*/ 0 w 1854200"/>
                      <a:gd name="connsiteY4" fmla="*/ 660400 h 1282700"/>
                      <a:gd name="connsiteX5" fmla="*/ 50800 w 1854200"/>
                      <a:gd name="connsiteY5" fmla="*/ 431800 h 1282700"/>
                      <a:gd name="connsiteX6" fmla="*/ 25400 w 1854200"/>
                      <a:gd name="connsiteY6" fmla="*/ 355600 h 1282700"/>
                      <a:gd name="connsiteX7" fmla="*/ 139700 w 1854200"/>
                      <a:gd name="connsiteY7" fmla="*/ 279400 h 1282700"/>
                      <a:gd name="connsiteX8" fmla="*/ 355600 w 1854200"/>
                      <a:gd name="connsiteY8" fmla="*/ 241300 h 1282700"/>
                      <a:gd name="connsiteX9" fmla="*/ 495300 w 1854200"/>
                      <a:gd name="connsiteY9" fmla="*/ 101600 h 1282700"/>
                      <a:gd name="connsiteX10" fmla="*/ 787400 w 1854200"/>
                      <a:gd name="connsiteY10" fmla="*/ 88900 h 1282700"/>
                      <a:gd name="connsiteX11" fmla="*/ 914400 w 1854200"/>
                      <a:gd name="connsiteY11" fmla="*/ 63500 h 1282700"/>
                      <a:gd name="connsiteX12" fmla="*/ 1193800 w 1854200"/>
                      <a:gd name="connsiteY12" fmla="*/ 0 h 1282700"/>
                      <a:gd name="connsiteX13" fmla="*/ 1358900 w 1854200"/>
                      <a:gd name="connsiteY13" fmla="*/ 114300 h 1282700"/>
                      <a:gd name="connsiteX14" fmla="*/ 1574800 w 1854200"/>
                      <a:gd name="connsiteY14" fmla="*/ 101600 h 1282700"/>
                      <a:gd name="connsiteX15" fmla="*/ 1765300 w 1854200"/>
                      <a:gd name="connsiteY15" fmla="*/ 165100 h 1282700"/>
                      <a:gd name="connsiteX16" fmla="*/ 1679613 w 1854200"/>
                      <a:gd name="connsiteY16" fmla="*/ 305718 h 1282700"/>
                      <a:gd name="connsiteX17" fmla="*/ 1854200 w 1854200"/>
                      <a:gd name="connsiteY17" fmla="*/ 381000 h 1282700"/>
                      <a:gd name="connsiteX18" fmla="*/ 1841500 w 1854200"/>
                      <a:gd name="connsiteY18" fmla="*/ 495300 h 1282700"/>
                      <a:gd name="connsiteX19" fmla="*/ 1790700 w 1854200"/>
                      <a:gd name="connsiteY19" fmla="*/ 584200 h 1282700"/>
                      <a:gd name="connsiteX20" fmla="*/ 1765300 w 1854200"/>
                      <a:gd name="connsiteY20" fmla="*/ 609600 h 1282700"/>
                      <a:gd name="connsiteX21" fmla="*/ 1676400 w 1854200"/>
                      <a:gd name="connsiteY21" fmla="*/ 914400 h 1282700"/>
                      <a:gd name="connsiteX22" fmla="*/ 1447800 w 1854200"/>
                      <a:gd name="connsiteY22" fmla="*/ 1066800 h 1282700"/>
                      <a:gd name="connsiteX23" fmla="*/ 1358900 w 1854200"/>
                      <a:gd name="connsiteY23" fmla="*/ 1130300 h 1282700"/>
                      <a:gd name="connsiteX0" fmla="*/ 1358900 w 1854200"/>
                      <a:gd name="connsiteY0" fmla="*/ 1130300 h 1282700"/>
                      <a:gd name="connsiteX1" fmla="*/ 977900 w 1854200"/>
                      <a:gd name="connsiteY1" fmla="*/ 1282700 h 1282700"/>
                      <a:gd name="connsiteX2" fmla="*/ 381000 w 1854200"/>
                      <a:gd name="connsiteY2" fmla="*/ 1155700 h 1282700"/>
                      <a:gd name="connsiteX3" fmla="*/ 127000 w 1854200"/>
                      <a:gd name="connsiteY3" fmla="*/ 876300 h 1282700"/>
                      <a:gd name="connsiteX4" fmla="*/ 0 w 1854200"/>
                      <a:gd name="connsiteY4" fmla="*/ 660400 h 1282700"/>
                      <a:gd name="connsiteX5" fmla="*/ 50800 w 1854200"/>
                      <a:gd name="connsiteY5" fmla="*/ 431800 h 1282700"/>
                      <a:gd name="connsiteX6" fmla="*/ 25400 w 1854200"/>
                      <a:gd name="connsiteY6" fmla="*/ 355600 h 1282700"/>
                      <a:gd name="connsiteX7" fmla="*/ 139700 w 1854200"/>
                      <a:gd name="connsiteY7" fmla="*/ 279400 h 1282700"/>
                      <a:gd name="connsiteX8" fmla="*/ 355600 w 1854200"/>
                      <a:gd name="connsiteY8" fmla="*/ 241300 h 1282700"/>
                      <a:gd name="connsiteX9" fmla="*/ 495300 w 1854200"/>
                      <a:gd name="connsiteY9" fmla="*/ 101600 h 1282700"/>
                      <a:gd name="connsiteX10" fmla="*/ 787400 w 1854200"/>
                      <a:gd name="connsiteY10" fmla="*/ 88900 h 1282700"/>
                      <a:gd name="connsiteX11" fmla="*/ 914400 w 1854200"/>
                      <a:gd name="connsiteY11" fmla="*/ 63500 h 1282700"/>
                      <a:gd name="connsiteX12" fmla="*/ 1193800 w 1854200"/>
                      <a:gd name="connsiteY12" fmla="*/ 0 h 1282700"/>
                      <a:gd name="connsiteX13" fmla="*/ 1358900 w 1854200"/>
                      <a:gd name="connsiteY13" fmla="*/ 114300 h 1282700"/>
                      <a:gd name="connsiteX14" fmla="*/ 1574800 w 1854200"/>
                      <a:gd name="connsiteY14" fmla="*/ 101600 h 1282700"/>
                      <a:gd name="connsiteX15" fmla="*/ 1589030 w 1854200"/>
                      <a:gd name="connsiteY15" fmla="*/ 176117 h 1282700"/>
                      <a:gd name="connsiteX16" fmla="*/ 1679613 w 1854200"/>
                      <a:gd name="connsiteY16" fmla="*/ 305718 h 1282700"/>
                      <a:gd name="connsiteX17" fmla="*/ 1854200 w 1854200"/>
                      <a:gd name="connsiteY17" fmla="*/ 381000 h 1282700"/>
                      <a:gd name="connsiteX18" fmla="*/ 1841500 w 1854200"/>
                      <a:gd name="connsiteY18" fmla="*/ 495300 h 1282700"/>
                      <a:gd name="connsiteX19" fmla="*/ 1790700 w 1854200"/>
                      <a:gd name="connsiteY19" fmla="*/ 584200 h 1282700"/>
                      <a:gd name="connsiteX20" fmla="*/ 1765300 w 1854200"/>
                      <a:gd name="connsiteY20" fmla="*/ 609600 h 1282700"/>
                      <a:gd name="connsiteX21" fmla="*/ 1676400 w 1854200"/>
                      <a:gd name="connsiteY21" fmla="*/ 914400 h 1282700"/>
                      <a:gd name="connsiteX22" fmla="*/ 1447800 w 1854200"/>
                      <a:gd name="connsiteY22" fmla="*/ 1066800 h 1282700"/>
                      <a:gd name="connsiteX23" fmla="*/ 1358900 w 1854200"/>
                      <a:gd name="connsiteY23" fmla="*/ 1130300 h 1282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</a:cxnLst>
                    <a:rect l="l" t="t" r="r" b="b"/>
                    <a:pathLst>
                      <a:path w="1854200" h="1282700">
                        <a:moveTo>
                          <a:pt x="1358900" y="1130300"/>
                        </a:moveTo>
                        <a:lnTo>
                          <a:pt x="977900" y="1282700"/>
                        </a:lnTo>
                        <a:lnTo>
                          <a:pt x="381000" y="1155700"/>
                        </a:lnTo>
                        <a:lnTo>
                          <a:pt x="127000" y="876300"/>
                        </a:lnTo>
                        <a:lnTo>
                          <a:pt x="0" y="660400"/>
                        </a:lnTo>
                        <a:lnTo>
                          <a:pt x="50800" y="431800"/>
                        </a:lnTo>
                        <a:lnTo>
                          <a:pt x="25400" y="355600"/>
                        </a:lnTo>
                        <a:lnTo>
                          <a:pt x="139700" y="279400"/>
                        </a:lnTo>
                        <a:lnTo>
                          <a:pt x="355600" y="241300"/>
                        </a:lnTo>
                        <a:lnTo>
                          <a:pt x="495300" y="101600"/>
                        </a:lnTo>
                        <a:lnTo>
                          <a:pt x="787400" y="88900"/>
                        </a:lnTo>
                        <a:lnTo>
                          <a:pt x="914400" y="63500"/>
                        </a:lnTo>
                        <a:lnTo>
                          <a:pt x="1193800" y="0"/>
                        </a:lnTo>
                        <a:lnTo>
                          <a:pt x="1358900" y="114300"/>
                        </a:lnTo>
                        <a:lnTo>
                          <a:pt x="1574800" y="101600"/>
                        </a:lnTo>
                        <a:lnTo>
                          <a:pt x="1589030" y="176117"/>
                        </a:lnTo>
                        <a:lnTo>
                          <a:pt x="1679613" y="305718"/>
                        </a:lnTo>
                        <a:lnTo>
                          <a:pt x="1854200" y="381000"/>
                        </a:lnTo>
                        <a:lnTo>
                          <a:pt x="1841500" y="495300"/>
                        </a:lnTo>
                        <a:lnTo>
                          <a:pt x="1790700" y="584200"/>
                        </a:lnTo>
                        <a:lnTo>
                          <a:pt x="1765300" y="609600"/>
                        </a:lnTo>
                        <a:lnTo>
                          <a:pt x="1676400" y="914400"/>
                        </a:lnTo>
                        <a:lnTo>
                          <a:pt x="1447800" y="1066800"/>
                        </a:lnTo>
                        <a:lnTo>
                          <a:pt x="1358900" y="1130300"/>
                        </a:lnTo>
                        <a:close/>
                      </a:path>
                    </a:pathLst>
                  </a:custGeom>
                  <a:solidFill>
                    <a:srgbClr val="C89058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40" name="楕円 2">
                    <a:extLst>
                      <a:ext uri="{FF2B5EF4-FFF2-40B4-BE49-F238E27FC236}">
                        <a16:creationId xmlns:a16="http://schemas.microsoft.com/office/drawing/2014/main" id="{9ECE15EB-0088-0094-BF06-662354989B53}"/>
                      </a:ext>
                    </a:extLst>
                  </p:cNvPr>
                  <p:cNvSpPr/>
                  <p:nvPr/>
                </p:nvSpPr>
                <p:spPr>
                  <a:xfrm>
                    <a:off x="7311834" y="3348528"/>
                    <a:ext cx="1876500" cy="800992"/>
                  </a:xfrm>
                  <a:custGeom>
                    <a:avLst/>
                    <a:gdLst>
                      <a:gd name="connsiteX0" fmla="*/ 0 w 1955800"/>
                      <a:gd name="connsiteY0" fmla="*/ 800992 h 1601984"/>
                      <a:gd name="connsiteX1" fmla="*/ 977900 w 1955800"/>
                      <a:gd name="connsiteY1" fmla="*/ 0 h 1601984"/>
                      <a:gd name="connsiteX2" fmla="*/ 1955800 w 1955800"/>
                      <a:gd name="connsiteY2" fmla="*/ 800992 h 1601984"/>
                      <a:gd name="connsiteX3" fmla="*/ 977900 w 1955800"/>
                      <a:gd name="connsiteY3" fmla="*/ 1601984 h 1601984"/>
                      <a:gd name="connsiteX4" fmla="*/ 0 w 1955800"/>
                      <a:gd name="connsiteY4" fmla="*/ 800992 h 1601984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0 w 1982983"/>
                      <a:gd name="connsiteY3" fmla="*/ 100125 h 901117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91440 w 1982983"/>
                      <a:gd name="connsiteY3" fmla="*/ 191565 h 901117"/>
                      <a:gd name="connsiteX0" fmla="*/ 1876500 w 1903683"/>
                      <a:gd name="connsiteY0" fmla="*/ 0 h 800992"/>
                      <a:gd name="connsiteX1" fmla="*/ 898600 w 1903683"/>
                      <a:gd name="connsiteY1" fmla="*/ 800992 h 800992"/>
                      <a:gd name="connsiteX2" fmla="*/ 12140 w 1903683"/>
                      <a:gd name="connsiteY2" fmla="*/ 91440 h 800992"/>
                      <a:gd name="connsiteX0" fmla="*/ 1876500 w 1876500"/>
                      <a:gd name="connsiteY0" fmla="*/ 0 h 800992"/>
                      <a:gd name="connsiteX1" fmla="*/ 898600 w 1876500"/>
                      <a:gd name="connsiteY1" fmla="*/ 800992 h 800992"/>
                      <a:gd name="connsiteX2" fmla="*/ 12140 w 1876500"/>
                      <a:gd name="connsiteY2" fmla="*/ 91440 h 80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76500" h="800992">
                        <a:moveTo>
                          <a:pt x="1876500" y="0"/>
                        </a:moveTo>
                        <a:cubicBezTo>
                          <a:pt x="1874383" y="298599"/>
                          <a:pt x="1438679" y="800992"/>
                          <a:pt x="898600" y="800992"/>
                        </a:cubicBezTo>
                        <a:cubicBezTo>
                          <a:pt x="358521" y="800992"/>
                          <a:pt x="-79300" y="442376"/>
                          <a:pt x="12140" y="91440"/>
                        </a:cubicBezTo>
                      </a:path>
                    </a:pathLst>
                  </a:custGeom>
                  <a:noFill/>
                  <a:ln w="57150">
                    <a:solidFill>
                      <a:srgbClr val="62513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41" name="楕円 2">
                    <a:extLst>
                      <a:ext uri="{FF2B5EF4-FFF2-40B4-BE49-F238E27FC236}">
                        <a16:creationId xmlns:a16="http://schemas.microsoft.com/office/drawing/2014/main" id="{36C799AC-4E38-1F7D-7AE2-65059D079392}"/>
                      </a:ext>
                    </a:extLst>
                  </p:cNvPr>
                  <p:cNvSpPr/>
                  <p:nvPr/>
                </p:nvSpPr>
                <p:spPr>
                  <a:xfrm>
                    <a:off x="7320830" y="3351636"/>
                    <a:ext cx="1876500" cy="325713"/>
                  </a:xfrm>
                  <a:custGeom>
                    <a:avLst/>
                    <a:gdLst>
                      <a:gd name="connsiteX0" fmla="*/ 0 w 1955800"/>
                      <a:gd name="connsiteY0" fmla="*/ 800992 h 1601984"/>
                      <a:gd name="connsiteX1" fmla="*/ 977900 w 1955800"/>
                      <a:gd name="connsiteY1" fmla="*/ 0 h 1601984"/>
                      <a:gd name="connsiteX2" fmla="*/ 1955800 w 1955800"/>
                      <a:gd name="connsiteY2" fmla="*/ 800992 h 1601984"/>
                      <a:gd name="connsiteX3" fmla="*/ 977900 w 1955800"/>
                      <a:gd name="connsiteY3" fmla="*/ 1601984 h 1601984"/>
                      <a:gd name="connsiteX4" fmla="*/ 0 w 1955800"/>
                      <a:gd name="connsiteY4" fmla="*/ 800992 h 1601984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0 w 1982983"/>
                      <a:gd name="connsiteY3" fmla="*/ 100125 h 901117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91440 w 1982983"/>
                      <a:gd name="connsiteY3" fmla="*/ 191565 h 901117"/>
                      <a:gd name="connsiteX0" fmla="*/ 1876500 w 1903683"/>
                      <a:gd name="connsiteY0" fmla="*/ 0 h 800992"/>
                      <a:gd name="connsiteX1" fmla="*/ 898600 w 1903683"/>
                      <a:gd name="connsiteY1" fmla="*/ 800992 h 800992"/>
                      <a:gd name="connsiteX2" fmla="*/ 12140 w 1903683"/>
                      <a:gd name="connsiteY2" fmla="*/ 91440 h 800992"/>
                      <a:gd name="connsiteX0" fmla="*/ 1876500 w 1876500"/>
                      <a:gd name="connsiteY0" fmla="*/ 0 h 800992"/>
                      <a:gd name="connsiteX1" fmla="*/ 898600 w 1876500"/>
                      <a:gd name="connsiteY1" fmla="*/ 800992 h 800992"/>
                      <a:gd name="connsiteX2" fmla="*/ 12140 w 1876500"/>
                      <a:gd name="connsiteY2" fmla="*/ 91440 h 80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76500" h="800992">
                        <a:moveTo>
                          <a:pt x="1876500" y="0"/>
                        </a:moveTo>
                        <a:cubicBezTo>
                          <a:pt x="1874383" y="298599"/>
                          <a:pt x="1438679" y="800992"/>
                          <a:pt x="898600" y="800992"/>
                        </a:cubicBezTo>
                        <a:cubicBezTo>
                          <a:pt x="358521" y="800992"/>
                          <a:pt x="-79300" y="442376"/>
                          <a:pt x="12140" y="91440"/>
                        </a:cubicBezTo>
                      </a:path>
                    </a:pathLst>
                  </a:custGeom>
                  <a:noFill/>
                  <a:ln w="57150">
                    <a:solidFill>
                      <a:srgbClr val="62513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42" name="楕円 2">
                    <a:extLst>
                      <a:ext uri="{FF2B5EF4-FFF2-40B4-BE49-F238E27FC236}">
                        <a16:creationId xmlns:a16="http://schemas.microsoft.com/office/drawing/2014/main" id="{66D896D7-0EBA-76F6-03EF-A42B8BF803FB}"/>
                      </a:ext>
                    </a:extLst>
                  </p:cNvPr>
                  <p:cNvSpPr/>
                  <p:nvPr/>
                </p:nvSpPr>
                <p:spPr>
                  <a:xfrm flipH="1">
                    <a:off x="7443244" y="3527805"/>
                    <a:ext cx="665590" cy="621714"/>
                  </a:xfrm>
                  <a:custGeom>
                    <a:avLst/>
                    <a:gdLst>
                      <a:gd name="connsiteX0" fmla="*/ 0 w 1955800"/>
                      <a:gd name="connsiteY0" fmla="*/ 800992 h 1601984"/>
                      <a:gd name="connsiteX1" fmla="*/ 977900 w 1955800"/>
                      <a:gd name="connsiteY1" fmla="*/ 0 h 1601984"/>
                      <a:gd name="connsiteX2" fmla="*/ 1955800 w 1955800"/>
                      <a:gd name="connsiteY2" fmla="*/ 800992 h 1601984"/>
                      <a:gd name="connsiteX3" fmla="*/ 977900 w 1955800"/>
                      <a:gd name="connsiteY3" fmla="*/ 1601984 h 1601984"/>
                      <a:gd name="connsiteX4" fmla="*/ 0 w 1955800"/>
                      <a:gd name="connsiteY4" fmla="*/ 800992 h 1601984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0 w 1982983"/>
                      <a:gd name="connsiteY3" fmla="*/ 100125 h 901117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91440 w 1982983"/>
                      <a:gd name="connsiteY3" fmla="*/ 191565 h 901117"/>
                      <a:gd name="connsiteX0" fmla="*/ 1876500 w 1903683"/>
                      <a:gd name="connsiteY0" fmla="*/ 0 h 800992"/>
                      <a:gd name="connsiteX1" fmla="*/ 898600 w 1903683"/>
                      <a:gd name="connsiteY1" fmla="*/ 800992 h 800992"/>
                      <a:gd name="connsiteX2" fmla="*/ 12140 w 1903683"/>
                      <a:gd name="connsiteY2" fmla="*/ 91440 h 800992"/>
                      <a:gd name="connsiteX0" fmla="*/ 1876500 w 1876500"/>
                      <a:gd name="connsiteY0" fmla="*/ 0 h 800992"/>
                      <a:gd name="connsiteX1" fmla="*/ 898600 w 1876500"/>
                      <a:gd name="connsiteY1" fmla="*/ 800992 h 800992"/>
                      <a:gd name="connsiteX2" fmla="*/ 12140 w 1876500"/>
                      <a:gd name="connsiteY2" fmla="*/ 91440 h 800992"/>
                      <a:gd name="connsiteX0" fmla="*/ 1872888 w 1872888"/>
                      <a:gd name="connsiteY0" fmla="*/ 0 h 805544"/>
                      <a:gd name="connsiteX1" fmla="*/ 894988 w 1872888"/>
                      <a:gd name="connsiteY1" fmla="*/ 800992 h 805544"/>
                      <a:gd name="connsiteX2" fmla="*/ 8530 w 1872888"/>
                      <a:gd name="connsiteY2" fmla="*/ 247599 h 805544"/>
                      <a:gd name="connsiteX0" fmla="*/ 977898 w 977898"/>
                      <a:gd name="connsiteY0" fmla="*/ 0 h 800992"/>
                      <a:gd name="connsiteX1" fmla="*/ -2 w 977898"/>
                      <a:gd name="connsiteY1" fmla="*/ 800992 h 80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77898" h="800992">
                        <a:moveTo>
                          <a:pt x="977898" y="0"/>
                        </a:moveTo>
                        <a:cubicBezTo>
                          <a:pt x="975781" y="298599"/>
                          <a:pt x="310724" y="759726"/>
                          <a:pt x="-2" y="800992"/>
                        </a:cubicBezTo>
                      </a:path>
                    </a:pathLst>
                  </a:custGeom>
                  <a:noFill/>
                  <a:ln w="38100">
                    <a:solidFill>
                      <a:srgbClr val="62513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43" name="楕円 2">
                    <a:extLst>
                      <a:ext uri="{FF2B5EF4-FFF2-40B4-BE49-F238E27FC236}">
                        <a16:creationId xmlns:a16="http://schemas.microsoft.com/office/drawing/2014/main" id="{A2BA9E4D-AE09-12C8-D355-7C8B57EA3CBC}"/>
                      </a:ext>
                    </a:extLst>
                  </p:cNvPr>
                  <p:cNvSpPr/>
                  <p:nvPr/>
                </p:nvSpPr>
                <p:spPr>
                  <a:xfrm flipH="1">
                    <a:off x="7773444" y="3616705"/>
                    <a:ext cx="344386" cy="532814"/>
                  </a:xfrm>
                  <a:custGeom>
                    <a:avLst/>
                    <a:gdLst>
                      <a:gd name="connsiteX0" fmla="*/ 0 w 1955800"/>
                      <a:gd name="connsiteY0" fmla="*/ 800992 h 1601984"/>
                      <a:gd name="connsiteX1" fmla="*/ 977900 w 1955800"/>
                      <a:gd name="connsiteY1" fmla="*/ 0 h 1601984"/>
                      <a:gd name="connsiteX2" fmla="*/ 1955800 w 1955800"/>
                      <a:gd name="connsiteY2" fmla="*/ 800992 h 1601984"/>
                      <a:gd name="connsiteX3" fmla="*/ 977900 w 1955800"/>
                      <a:gd name="connsiteY3" fmla="*/ 1601984 h 1601984"/>
                      <a:gd name="connsiteX4" fmla="*/ 0 w 1955800"/>
                      <a:gd name="connsiteY4" fmla="*/ 800992 h 1601984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0 w 1982983"/>
                      <a:gd name="connsiteY3" fmla="*/ 100125 h 901117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91440 w 1982983"/>
                      <a:gd name="connsiteY3" fmla="*/ 191565 h 901117"/>
                      <a:gd name="connsiteX0" fmla="*/ 1876500 w 1903683"/>
                      <a:gd name="connsiteY0" fmla="*/ 0 h 800992"/>
                      <a:gd name="connsiteX1" fmla="*/ 898600 w 1903683"/>
                      <a:gd name="connsiteY1" fmla="*/ 800992 h 800992"/>
                      <a:gd name="connsiteX2" fmla="*/ 12140 w 1903683"/>
                      <a:gd name="connsiteY2" fmla="*/ 91440 h 800992"/>
                      <a:gd name="connsiteX0" fmla="*/ 1876500 w 1876500"/>
                      <a:gd name="connsiteY0" fmla="*/ 0 h 800992"/>
                      <a:gd name="connsiteX1" fmla="*/ 898600 w 1876500"/>
                      <a:gd name="connsiteY1" fmla="*/ 800992 h 800992"/>
                      <a:gd name="connsiteX2" fmla="*/ 12140 w 1876500"/>
                      <a:gd name="connsiteY2" fmla="*/ 91440 h 800992"/>
                      <a:gd name="connsiteX0" fmla="*/ 1872888 w 1872888"/>
                      <a:gd name="connsiteY0" fmla="*/ 0 h 805544"/>
                      <a:gd name="connsiteX1" fmla="*/ 894988 w 1872888"/>
                      <a:gd name="connsiteY1" fmla="*/ 800992 h 805544"/>
                      <a:gd name="connsiteX2" fmla="*/ 8530 w 1872888"/>
                      <a:gd name="connsiteY2" fmla="*/ 247599 h 805544"/>
                      <a:gd name="connsiteX0" fmla="*/ 977898 w 977898"/>
                      <a:gd name="connsiteY0" fmla="*/ 0 h 800992"/>
                      <a:gd name="connsiteX1" fmla="*/ -2 w 977898"/>
                      <a:gd name="connsiteY1" fmla="*/ 800992 h 80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77898" h="800992">
                        <a:moveTo>
                          <a:pt x="977898" y="0"/>
                        </a:moveTo>
                        <a:cubicBezTo>
                          <a:pt x="975781" y="298599"/>
                          <a:pt x="310724" y="759726"/>
                          <a:pt x="-2" y="800992"/>
                        </a:cubicBezTo>
                      </a:path>
                    </a:pathLst>
                  </a:custGeom>
                  <a:noFill/>
                  <a:ln w="38100">
                    <a:solidFill>
                      <a:srgbClr val="62513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44" name="楕円 2">
                    <a:extLst>
                      <a:ext uri="{FF2B5EF4-FFF2-40B4-BE49-F238E27FC236}">
                        <a16:creationId xmlns:a16="http://schemas.microsoft.com/office/drawing/2014/main" id="{C13FC414-067A-B658-4086-B1F6D1C66C9E}"/>
                      </a:ext>
                    </a:extLst>
                  </p:cNvPr>
                  <p:cNvSpPr/>
                  <p:nvPr/>
                </p:nvSpPr>
                <p:spPr>
                  <a:xfrm flipH="1">
                    <a:off x="8116344" y="3616705"/>
                    <a:ext cx="114904" cy="532814"/>
                  </a:xfrm>
                  <a:custGeom>
                    <a:avLst/>
                    <a:gdLst>
                      <a:gd name="connsiteX0" fmla="*/ 0 w 1955800"/>
                      <a:gd name="connsiteY0" fmla="*/ 800992 h 1601984"/>
                      <a:gd name="connsiteX1" fmla="*/ 977900 w 1955800"/>
                      <a:gd name="connsiteY1" fmla="*/ 0 h 1601984"/>
                      <a:gd name="connsiteX2" fmla="*/ 1955800 w 1955800"/>
                      <a:gd name="connsiteY2" fmla="*/ 800992 h 1601984"/>
                      <a:gd name="connsiteX3" fmla="*/ 977900 w 1955800"/>
                      <a:gd name="connsiteY3" fmla="*/ 1601984 h 1601984"/>
                      <a:gd name="connsiteX4" fmla="*/ 0 w 1955800"/>
                      <a:gd name="connsiteY4" fmla="*/ 800992 h 1601984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0 w 1982983"/>
                      <a:gd name="connsiteY3" fmla="*/ 100125 h 901117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91440 w 1982983"/>
                      <a:gd name="connsiteY3" fmla="*/ 191565 h 901117"/>
                      <a:gd name="connsiteX0" fmla="*/ 1876500 w 1903683"/>
                      <a:gd name="connsiteY0" fmla="*/ 0 h 800992"/>
                      <a:gd name="connsiteX1" fmla="*/ 898600 w 1903683"/>
                      <a:gd name="connsiteY1" fmla="*/ 800992 h 800992"/>
                      <a:gd name="connsiteX2" fmla="*/ 12140 w 1903683"/>
                      <a:gd name="connsiteY2" fmla="*/ 91440 h 800992"/>
                      <a:gd name="connsiteX0" fmla="*/ 1876500 w 1876500"/>
                      <a:gd name="connsiteY0" fmla="*/ 0 h 800992"/>
                      <a:gd name="connsiteX1" fmla="*/ 898600 w 1876500"/>
                      <a:gd name="connsiteY1" fmla="*/ 800992 h 800992"/>
                      <a:gd name="connsiteX2" fmla="*/ 12140 w 1876500"/>
                      <a:gd name="connsiteY2" fmla="*/ 91440 h 800992"/>
                      <a:gd name="connsiteX0" fmla="*/ 1872888 w 1872888"/>
                      <a:gd name="connsiteY0" fmla="*/ 0 h 805544"/>
                      <a:gd name="connsiteX1" fmla="*/ 894988 w 1872888"/>
                      <a:gd name="connsiteY1" fmla="*/ 800992 h 805544"/>
                      <a:gd name="connsiteX2" fmla="*/ 8530 w 1872888"/>
                      <a:gd name="connsiteY2" fmla="*/ 247599 h 805544"/>
                      <a:gd name="connsiteX0" fmla="*/ 977898 w 977898"/>
                      <a:gd name="connsiteY0" fmla="*/ 0 h 800992"/>
                      <a:gd name="connsiteX1" fmla="*/ -2 w 977898"/>
                      <a:gd name="connsiteY1" fmla="*/ 800992 h 80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77898" h="800992">
                        <a:moveTo>
                          <a:pt x="977898" y="0"/>
                        </a:moveTo>
                        <a:cubicBezTo>
                          <a:pt x="975781" y="298599"/>
                          <a:pt x="310724" y="759726"/>
                          <a:pt x="-2" y="800992"/>
                        </a:cubicBezTo>
                      </a:path>
                    </a:pathLst>
                  </a:custGeom>
                  <a:noFill/>
                  <a:ln w="38100">
                    <a:solidFill>
                      <a:srgbClr val="62513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45" name="楕円 2">
                    <a:extLst>
                      <a:ext uri="{FF2B5EF4-FFF2-40B4-BE49-F238E27FC236}">
                        <a16:creationId xmlns:a16="http://schemas.microsoft.com/office/drawing/2014/main" id="{2A2F69CF-9E8A-F70E-8C2D-E0B75E70545B}"/>
                      </a:ext>
                    </a:extLst>
                  </p:cNvPr>
                  <p:cNvSpPr/>
                  <p:nvPr/>
                </p:nvSpPr>
                <p:spPr>
                  <a:xfrm>
                    <a:off x="8306824" y="3616705"/>
                    <a:ext cx="195086" cy="532814"/>
                  </a:xfrm>
                  <a:custGeom>
                    <a:avLst/>
                    <a:gdLst>
                      <a:gd name="connsiteX0" fmla="*/ 0 w 1955800"/>
                      <a:gd name="connsiteY0" fmla="*/ 800992 h 1601984"/>
                      <a:gd name="connsiteX1" fmla="*/ 977900 w 1955800"/>
                      <a:gd name="connsiteY1" fmla="*/ 0 h 1601984"/>
                      <a:gd name="connsiteX2" fmla="*/ 1955800 w 1955800"/>
                      <a:gd name="connsiteY2" fmla="*/ 800992 h 1601984"/>
                      <a:gd name="connsiteX3" fmla="*/ 977900 w 1955800"/>
                      <a:gd name="connsiteY3" fmla="*/ 1601984 h 1601984"/>
                      <a:gd name="connsiteX4" fmla="*/ 0 w 1955800"/>
                      <a:gd name="connsiteY4" fmla="*/ 800992 h 1601984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0 w 1982983"/>
                      <a:gd name="connsiteY3" fmla="*/ 100125 h 901117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91440 w 1982983"/>
                      <a:gd name="connsiteY3" fmla="*/ 191565 h 901117"/>
                      <a:gd name="connsiteX0" fmla="*/ 1876500 w 1903683"/>
                      <a:gd name="connsiteY0" fmla="*/ 0 h 800992"/>
                      <a:gd name="connsiteX1" fmla="*/ 898600 w 1903683"/>
                      <a:gd name="connsiteY1" fmla="*/ 800992 h 800992"/>
                      <a:gd name="connsiteX2" fmla="*/ 12140 w 1903683"/>
                      <a:gd name="connsiteY2" fmla="*/ 91440 h 800992"/>
                      <a:gd name="connsiteX0" fmla="*/ 1876500 w 1876500"/>
                      <a:gd name="connsiteY0" fmla="*/ 0 h 800992"/>
                      <a:gd name="connsiteX1" fmla="*/ 898600 w 1876500"/>
                      <a:gd name="connsiteY1" fmla="*/ 800992 h 800992"/>
                      <a:gd name="connsiteX2" fmla="*/ 12140 w 1876500"/>
                      <a:gd name="connsiteY2" fmla="*/ 91440 h 800992"/>
                      <a:gd name="connsiteX0" fmla="*/ 1872888 w 1872888"/>
                      <a:gd name="connsiteY0" fmla="*/ 0 h 805544"/>
                      <a:gd name="connsiteX1" fmla="*/ 894988 w 1872888"/>
                      <a:gd name="connsiteY1" fmla="*/ 800992 h 805544"/>
                      <a:gd name="connsiteX2" fmla="*/ 8530 w 1872888"/>
                      <a:gd name="connsiteY2" fmla="*/ 247599 h 805544"/>
                      <a:gd name="connsiteX0" fmla="*/ 977898 w 977898"/>
                      <a:gd name="connsiteY0" fmla="*/ 0 h 800992"/>
                      <a:gd name="connsiteX1" fmla="*/ -2 w 977898"/>
                      <a:gd name="connsiteY1" fmla="*/ 800992 h 80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77898" h="800992">
                        <a:moveTo>
                          <a:pt x="977898" y="0"/>
                        </a:moveTo>
                        <a:cubicBezTo>
                          <a:pt x="975781" y="298599"/>
                          <a:pt x="310724" y="759726"/>
                          <a:pt x="-2" y="800992"/>
                        </a:cubicBezTo>
                      </a:path>
                    </a:pathLst>
                  </a:custGeom>
                  <a:noFill/>
                  <a:ln w="38100">
                    <a:solidFill>
                      <a:srgbClr val="62513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47" name="楕円 2">
                    <a:extLst>
                      <a:ext uri="{FF2B5EF4-FFF2-40B4-BE49-F238E27FC236}">
                        <a16:creationId xmlns:a16="http://schemas.microsoft.com/office/drawing/2014/main" id="{B3187011-E1AE-1306-F9AA-1B1036269C62}"/>
                      </a:ext>
                    </a:extLst>
                  </p:cNvPr>
                  <p:cNvSpPr/>
                  <p:nvPr/>
                </p:nvSpPr>
                <p:spPr>
                  <a:xfrm>
                    <a:off x="8439034" y="3616705"/>
                    <a:ext cx="329576" cy="532814"/>
                  </a:xfrm>
                  <a:custGeom>
                    <a:avLst/>
                    <a:gdLst>
                      <a:gd name="connsiteX0" fmla="*/ 0 w 1955800"/>
                      <a:gd name="connsiteY0" fmla="*/ 800992 h 1601984"/>
                      <a:gd name="connsiteX1" fmla="*/ 977900 w 1955800"/>
                      <a:gd name="connsiteY1" fmla="*/ 0 h 1601984"/>
                      <a:gd name="connsiteX2" fmla="*/ 1955800 w 1955800"/>
                      <a:gd name="connsiteY2" fmla="*/ 800992 h 1601984"/>
                      <a:gd name="connsiteX3" fmla="*/ 977900 w 1955800"/>
                      <a:gd name="connsiteY3" fmla="*/ 1601984 h 1601984"/>
                      <a:gd name="connsiteX4" fmla="*/ 0 w 1955800"/>
                      <a:gd name="connsiteY4" fmla="*/ 800992 h 1601984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0 w 1982983"/>
                      <a:gd name="connsiteY3" fmla="*/ 100125 h 901117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91440 w 1982983"/>
                      <a:gd name="connsiteY3" fmla="*/ 191565 h 901117"/>
                      <a:gd name="connsiteX0" fmla="*/ 1876500 w 1903683"/>
                      <a:gd name="connsiteY0" fmla="*/ 0 h 800992"/>
                      <a:gd name="connsiteX1" fmla="*/ 898600 w 1903683"/>
                      <a:gd name="connsiteY1" fmla="*/ 800992 h 800992"/>
                      <a:gd name="connsiteX2" fmla="*/ 12140 w 1903683"/>
                      <a:gd name="connsiteY2" fmla="*/ 91440 h 800992"/>
                      <a:gd name="connsiteX0" fmla="*/ 1876500 w 1876500"/>
                      <a:gd name="connsiteY0" fmla="*/ 0 h 800992"/>
                      <a:gd name="connsiteX1" fmla="*/ 898600 w 1876500"/>
                      <a:gd name="connsiteY1" fmla="*/ 800992 h 800992"/>
                      <a:gd name="connsiteX2" fmla="*/ 12140 w 1876500"/>
                      <a:gd name="connsiteY2" fmla="*/ 91440 h 800992"/>
                      <a:gd name="connsiteX0" fmla="*/ 1872888 w 1872888"/>
                      <a:gd name="connsiteY0" fmla="*/ 0 h 805544"/>
                      <a:gd name="connsiteX1" fmla="*/ 894988 w 1872888"/>
                      <a:gd name="connsiteY1" fmla="*/ 800992 h 805544"/>
                      <a:gd name="connsiteX2" fmla="*/ 8530 w 1872888"/>
                      <a:gd name="connsiteY2" fmla="*/ 247599 h 805544"/>
                      <a:gd name="connsiteX0" fmla="*/ 977898 w 977898"/>
                      <a:gd name="connsiteY0" fmla="*/ 0 h 800992"/>
                      <a:gd name="connsiteX1" fmla="*/ -2 w 977898"/>
                      <a:gd name="connsiteY1" fmla="*/ 800992 h 80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77898" h="800992">
                        <a:moveTo>
                          <a:pt x="977898" y="0"/>
                        </a:moveTo>
                        <a:cubicBezTo>
                          <a:pt x="975781" y="298599"/>
                          <a:pt x="310724" y="759726"/>
                          <a:pt x="-2" y="800992"/>
                        </a:cubicBezTo>
                      </a:path>
                    </a:pathLst>
                  </a:custGeom>
                  <a:noFill/>
                  <a:ln w="38100">
                    <a:solidFill>
                      <a:srgbClr val="62513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48" name="楕円 2">
                    <a:extLst>
                      <a:ext uri="{FF2B5EF4-FFF2-40B4-BE49-F238E27FC236}">
                        <a16:creationId xmlns:a16="http://schemas.microsoft.com/office/drawing/2014/main" id="{AE4450CE-46BB-1438-79A1-0427CEA69006}"/>
                      </a:ext>
                    </a:extLst>
                  </p:cNvPr>
                  <p:cNvSpPr/>
                  <p:nvPr/>
                </p:nvSpPr>
                <p:spPr>
                  <a:xfrm>
                    <a:off x="8410930" y="3491339"/>
                    <a:ext cx="587280" cy="634414"/>
                  </a:xfrm>
                  <a:custGeom>
                    <a:avLst/>
                    <a:gdLst>
                      <a:gd name="connsiteX0" fmla="*/ 0 w 1955800"/>
                      <a:gd name="connsiteY0" fmla="*/ 800992 h 1601984"/>
                      <a:gd name="connsiteX1" fmla="*/ 977900 w 1955800"/>
                      <a:gd name="connsiteY1" fmla="*/ 0 h 1601984"/>
                      <a:gd name="connsiteX2" fmla="*/ 1955800 w 1955800"/>
                      <a:gd name="connsiteY2" fmla="*/ 800992 h 1601984"/>
                      <a:gd name="connsiteX3" fmla="*/ 977900 w 1955800"/>
                      <a:gd name="connsiteY3" fmla="*/ 1601984 h 1601984"/>
                      <a:gd name="connsiteX4" fmla="*/ 0 w 1955800"/>
                      <a:gd name="connsiteY4" fmla="*/ 800992 h 1601984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0 w 1982983"/>
                      <a:gd name="connsiteY3" fmla="*/ 100125 h 901117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91440 w 1982983"/>
                      <a:gd name="connsiteY3" fmla="*/ 191565 h 901117"/>
                      <a:gd name="connsiteX0" fmla="*/ 1876500 w 1903683"/>
                      <a:gd name="connsiteY0" fmla="*/ 0 h 800992"/>
                      <a:gd name="connsiteX1" fmla="*/ 898600 w 1903683"/>
                      <a:gd name="connsiteY1" fmla="*/ 800992 h 800992"/>
                      <a:gd name="connsiteX2" fmla="*/ 12140 w 1903683"/>
                      <a:gd name="connsiteY2" fmla="*/ 91440 h 800992"/>
                      <a:gd name="connsiteX0" fmla="*/ 1876500 w 1876500"/>
                      <a:gd name="connsiteY0" fmla="*/ 0 h 800992"/>
                      <a:gd name="connsiteX1" fmla="*/ 898600 w 1876500"/>
                      <a:gd name="connsiteY1" fmla="*/ 800992 h 800992"/>
                      <a:gd name="connsiteX2" fmla="*/ 12140 w 1876500"/>
                      <a:gd name="connsiteY2" fmla="*/ 91440 h 800992"/>
                      <a:gd name="connsiteX0" fmla="*/ 1872888 w 1872888"/>
                      <a:gd name="connsiteY0" fmla="*/ 0 h 805544"/>
                      <a:gd name="connsiteX1" fmla="*/ 894988 w 1872888"/>
                      <a:gd name="connsiteY1" fmla="*/ 800992 h 805544"/>
                      <a:gd name="connsiteX2" fmla="*/ 8530 w 1872888"/>
                      <a:gd name="connsiteY2" fmla="*/ 247599 h 805544"/>
                      <a:gd name="connsiteX0" fmla="*/ 977898 w 977898"/>
                      <a:gd name="connsiteY0" fmla="*/ 0 h 800992"/>
                      <a:gd name="connsiteX1" fmla="*/ -2 w 977898"/>
                      <a:gd name="connsiteY1" fmla="*/ 800992 h 80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</a:cxnLst>
                    <a:rect l="l" t="t" r="r" b="b"/>
                    <a:pathLst>
                      <a:path w="977898" h="800992">
                        <a:moveTo>
                          <a:pt x="977898" y="0"/>
                        </a:moveTo>
                        <a:cubicBezTo>
                          <a:pt x="975781" y="298599"/>
                          <a:pt x="310724" y="759726"/>
                          <a:pt x="-2" y="800992"/>
                        </a:cubicBezTo>
                      </a:path>
                    </a:pathLst>
                  </a:custGeom>
                  <a:noFill/>
                  <a:ln w="38100">
                    <a:solidFill>
                      <a:srgbClr val="62513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49" name="楕円 2">
                    <a:extLst>
                      <a:ext uri="{FF2B5EF4-FFF2-40B4-BE49-F238E27FC236}">
                        <a16:creationId xmlns:a16="http://schemas.microsoft.com/office/drawing/2014/main" id="{5E01BE8F-66BB-2BD2-25B7-118202A7DCAD}"/>
                      </a:ext>
                    </a:extLst>
                  </p:cNvPr>
                  <p:cNvSpPr/>
                  <p:nvPr/>
                </p:nvSpPr>
                <p:spPr>
                  <a:xfrm>
                    <a:off x="7320830" y="3592936"/>
                    <a:ext cx="1767272" cy="325713"/>
                  </a:xfrm>
                  <a:custGeom>
                    <a:avLst/>
                    <a:gdLst>
                      <a:gd name="connsiteX0" fmla="*/ 0 w 1955800"/>
                      <a:gd name="connsiteY0" fmla="*/ 800992 h 1601984"/>
                      <a:gd name="connsiteX1" fmla="*/ 977900 w 1955800"/>
                      <a:gd name="connsiteY1" fmla="*/ 0 h 1601984"/>
                      <a:gd name="connsiteX2" fmla="*/ 1955800 w 1955800"/>
                      <a:gd name="connsiteY2" fmla="*/ 800992 h 1601984"/>
                      <a:gd name="connsiteX3" fmla="*/ 977900 w 1955800"/>
                      <a:gd name="connsiteY3" fmla="*/ 1601984 h 1601984"/>
                      <a:gd name="connsiteX4" fmla="*/ 0 w 1955800"/>
                      <a:gd name="connsiteY4" fmla="*/ 800992 h 1601984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0 w 1982983"/>
                      <a:gd name="connsiteY3" fmla="*/ 100125 h 901117"/>
                      <a:gd name="connsiteX0" fmla="*/ 0 w 1982983"/>
                      <a:gd name="connsiteY0" fmla="*/ 100125 h 901117"/>
                      <a:gd name="connsiteX1" fmla="*/ 1955800 w 1982983"/>
                      <a:gd name="connsiteY1" fmla="*/ 100125 h 901117"/>
                      <a:gd name="connsiteX2" fmla="*/ 977900 w 1982983"/>
                      <a:gd name="connsiteY2" fmla="*/ 901117 h 901117"/>
                      <a:gd name="connsiteX3" fmla="*/ 91440 w 1982983"/>
                      <a:gd name="connsiteY3" fmla="*/ 191565 h 901117"/>
                      <a:gd name="connsiteX0" fmla="*/ 1876500 w 1903683"/>
                      <a:gd name="connsiteY0" fmla="*/ 0 h 800992"/>
                      <a:gd name="connsiteX1" fmla="*/ 898600 w 1903683"/>
                      <a:gd name="connsiteY1" fmla="*/ 800992 h 800992"/>
                      <a:gd name="connsiteX2" fmla="*/ 12140 w 1903683"/>
                      <a:gd name="connsiteY2" fmla="*/ 91440 h 800992"/>
                      <a:gd name="connsiteX0" fmla="*/ 1876500 w 1876500"/>
                      <a:gd name="connsiteY0" fmla="*/ 0 h 800992"/>
                      <a:gd name="connsiteX1" fmla="*/ 898600 w 1876500"/>
                      <a:gd name="connsiteY1" fmla="*/ 800992 h 800992"/>
                      <a:gd name="connsiteX2" fmla="*/ 12140 w 1876500"/>
                      <a:gd name="connsiteY2" fmla="*/ 91440 h 8009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1876500" h="800992">
                        <a:moveTo>
                          <a:pt x="1876500" y="0"/>
                        </a:moveTo>
                        <a:cubicBezTo>
                          <a:pt x="1874383" y="298599"/>
                          <a:pt x="1438679" y="800992"/>
                          <a:pt x="898600" y="800992"/>
                        </a:cubicBezTo>
                        <a:cubicBezTo>
                          <a:pt x="358521" y="800992"/>
                          <a:pt x="-79300" y="442376"/>
                          <a:pt x="12140" y="91440"/>
                        </a:cubicBezTo>
                      </a:path>
                    </a:pathLst>
                  </a:custGeom>
                  <a:noFill/>
                  <a:ln w="57150">
                    <a:solidFill>
                      <a:srgbClr val="62513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2716" name="フリーフォーム 364">
                  <a:extLst>
                    <a:ext uri="{FF2B5EF4-FFF2-40B4-BE49-F238E27FC236}">
                      <a16:creationId xmlns:a16="http://schemas.microsoft.com/office/drawing/2014/main" id="{A5F00676-B3D0-B6CD-D2DB-41EB18F38364}"/>
                    </a:ext>
                  </a:extLst>
                </p:cNvPr>
                <p:cNvSpPr/>
                <p:nvPr/>
              </p:nvSpPr>
              <p:spPr>
                <a:xfrm>
                  <a:off x="7867859" y="3538904"/>
                  <a:ext cx="182788" cy="93575"/>
                </a:xfrm>
                <a:custGeom>
                  <a:avLst/>
                  <a:gdLst>
                    <a:gd name="connsiteX0" fmla="*/ 0 w 205992"/>
                    <a:gd name="connsiteY0" fmla="*/ 25121 h 135653"/>
                    <a:gd name="connsiteX1" fmla="*/ 65315 w 205992"/>
                    <a:gd name="connsiteY1" fmla="*/ 130629 h 135653"/>
                    <a:gd name="connsiteX2" fmla="*/ 195943 w 205992"/>
                    <a:gd name="connsiteY2" fmla="*/ 135653 h 135653"/>
                    <a:gd name="connsiteX3" fmla="*/ 205992 w 205992"/>
                    <a:gd name="connsiteY3" fmla="*/ 40194 h 135653"/>
                    <a:gd name="connsiteX4" fmla="*/ 45218 w 205992"/>
                    <a:gd name="connsiteY4" fmla="*/ 0 h 135653"/>
                    <a:gd name="connsiteX5" fmla="*/ 0 w 205992"/>
                    <a:gd name="connsiteY5" fmla="*/ 25121 h 135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5992" h="135653">
                      <a:moveTo>
                        <a:pt x="0" y="25121"/>
                      </a:moveTo>
                      <a:lnTo>
                        <a:pt x="65315" y="130629"/>
                      </a:lnTo>
                      <a:lnTo>
                        <a:pt x="195943" y="135653"/>
                      </a:lnTo>
                      <a:lnTo>
                        <a:pt x="205992" y="40194"/>
                      </a:lnTo>
                      <a:lnTo>
                        <a:pt x="45218" y="0"/>
                      </a:lnTo>
                      <a:lnTo>
                        <a:pt x="0" y="25121"/>
                      </a:lnTo>
                      <a:close/>
                    </a:path>
                  </a:pathLst>
                </a:custGeom>
                <a:solidFill>
                  <a:srgbClr val="62513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7" name="フリーフォーム 365">
                  <a:extLst>
                    <a:ext uri="{FF2B5EF4-FFF2-40B4-BE49-F238E27FC236}">
                      <a16:creationId xmlns:a16="http://schemas.microsoft.com/office/drawing/2014/main" id="{CE239F90-C310-AF6D-8FA3-083967F21427}"/>
                    </a:ext>
                  </a:extLst>
                </p:cNvPr>
                <p:cNvSpPr/>
                <p:nvPr/>
              </p:nvSpPr>
              <p:spPr>
                <a:xfrm rot="18005488">
                  <a:off x="7997462" y="3347400"/>
                  <a:ext cx="205992" cy="75022"/>
                </a:xfrm>
                <a:custGeom>
                  <a:avLst/>
                  <a:gdLst>
                    <a:gd name="connsiteX0" fmla="*/ 0 w 205992"/>
                    <a:gd name="connsiteY0" fmla="*/ 25121 h 135653"/>
                    <a:gd name="connsiteX1" fmla="*/ 65315 w 205992"/>
                    <a:gd name="connsiteY1" fmla="*/ 130629 h 135653"/>
                    <a:gd name="connsiteX2" fmla="*/ 195943 w 205992"/>
                    <a:gd name="connsiteY2" fmla="*/ 135653 h 135653"/>
                    <a:gd name="connsiteX3" fmla="*/ 205992 w 205992"/>
                    <a:gd name="connsiteY3" fmla="*/ 40194 h 135653"/>
                    <a:gd name="connsiteX4" fmla="*/ 45218 w 205992"/>
                    <a:gd name="connsiteY4" fmla="*/ 0 h 135653"/>
                    <a:gd name="connsiteX5" fmla="*/ 0 w 205992"/>
                    <a:gd name="connsiteY5" fmla="*/ 25121 h 135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5992" h="135653">
                      <a:moveTo>
                        <a:pt x="0" y="25121"/>
                      </a:moveTo>
                      <a:lnTo>
                        <a:pt x="65315" y="130629"/>
                      </a:lnTo>
                      <a:lnTo>
                        <a:pt x="195943" y="135653"/>
                      </a:lnTo>
                      <a:lnTo>
                        <a:pt x="205992" y="40194"/>
                      </a:lnTo>
                      <a:lnTo>
                        <a:pt x="45218" y="0"/>
                      </a:lnTo>
                      <a:lnTo>
                        <a:pt x="0" y="25121"/>
                      </a:lnTo>
                      <a:close/>
                    </a:path>
                  </a:pathLst>
                </a:custGeom>
                <a:solidFill>
                  <a:srgbClr val="62513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8" name="フリーフォーム 366">
                  <a:extLst>
                    <a:ext uri="{FF2B5EF4-FFF2-40B4-BE49-F238E27FC236}">
                      <a16:creationId xmlns:a16="http://schemas.microsoft.com/office/drawing/2014/main" id="{1D1E0B35-7D9A-F8F0-2194-43E8DD78A86C}"/>
                    </a:ext>
                  </a:extLst>
                </p:cNvPr>
                <p:cNvSpPr/>
                <p:nvPr/>
              </p:nvSpPr>
              <p:spPr>
                <a:xfrm rot="18005488">
                  <a:off x="8115530" y="3659717"/>
                  <a:ext cx="205992" cy="106837"/>
                </a:xfrm>
                <a:custGeom>
                  <a:avLst/>
                  <a:gdLst>
                    <a:gd name="connsiteX0" fmla="*/ 0 w 205992"/>
                    <a:gd name="connsiteY0" fmla="*/ 25121 h 135653"/>
                    <a:gd name="connsiteX1" fmla="*/ 65315 w 205992"/>
                    <a:gd name="connsiteY1" fmla="*/ 130629 h 135653"/>
                    <a:gd name="connsiteX2" fmla="*/ 195943 w 205992"/>
                    <a:gd name="connsiteY2" fmla="*/ 135653 h 135653"/>
                    <a:gd name="connsiteX3" fmla="*/ 205992 w 205992"/>
                    <a:gd name="connsiteY3" fmla="*/ 40194 h 135653"/>
                    <a:gd name="connsiteX4" fmla="*/ 45218 w 205992"/>
                    <a:gd name="connsiteY4" fmla="*/ 0 h 135653"/>
                    <a:gd name="connsiteX5" fmla="*/ 0 w 205992"/>
                    <a:gd name="connsiteY5" fmla="*/ 25121 h 135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5992" h="135653">
                      <a:moveTo>
                        <a:pt x="0" y="25121"/>
                      </a:moveTo>
                      <a:lnTo>
                        <a:pt x="65315" y="130629"/>
                      </a:lnTo>
                      <a:lnTo>
                        <a:pt x="195943" y="135653"/>
                      </a:lnTo>
                      <a:lnTo>
                        <a:pt x="205992" y="40194"/>
                      </a:lnTo>
                      <a:lnTo>
                        <a:pt x="45218" y="0"/>
                      </a:lnTo>
                      <a:lnTo>
                        <a:pt x="0" y="25121"/>
                      </a:lnTo>
                      <a:close/>
                    </a:path>
                  </a:pathLst>
                </a:custGeom>
                <a:solidFill>
                  <a:srgbClr val="62513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9" name="フリーフォーム 367">
                  <a:extLst>
                    <a:ext uri="{FF2B5EF4-FFF2-40B4-BE49-F238E27FC236}">
                      <a16:creationId xmlns:a16="http://schemas.microsoft.com/office/drawing/2014/main" id="{62F23EFB-F073-4D9E-D066-74B8654759E2}"/>
                    </a:ext>
                  </a:extLst>
                </p:cNvPr>
                <p:cNvSpPr/>
                <p:nvPr/>
              </p:nvSpPr>
              <p:spPr>
                <a:xfrm rot="11087283">
                  <a:off x="8279292" y="3406901"/>
                  <a:ext cx="205992" cy="71148"/>
                </a:xfrm>
                <a:custGeom>
                  <a:avLst/>
                  <a:gdLst>
                    <a:gd name="connsiteX0" fmla="*/ 0 w 205992"/>
                    <a:gd name="connsiteY0" fmla="*/ 25121 h 135653"/>
                    <a:gd name="connsiteX1" fmla="*/ 65315 w 205992"/>
                    <a:gd name="connsiteY1" fmla="*/ 130629 h 135653"/>
                    <a:gd name="connsiteX2" fmla="*/ 195943 w 205992"/>
                    <a:gd name="connsiteY2" fmla="*/ 135653 h 135653"/>
                    <a:gd name="connsiteX3" fmla="*/ 205992 w 205992"/>
                    <a:gd name="connsiteY3" fmla="*/ 40194 h 135653"/>
                    <a:gd name="connsiteX4" fmla="*/ 45218 w 205992"/>
                    <a:gd name="connsiteY4" fmla="*/ 0 h 135653"/>
                    <a:gd name="connsiteX5" fmla="*/ 0 w 205992"/>
                    <a:gd name="connsiteY5" fmla="*/ 25121 h 135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5992" h="135653">
                      <a:moveTo>
                        <a:pt x="0" y="25121"/>
                      </a:moveTo>
                      <a:lnTo>
                        <a:pt x="65315" y="130629"/>
                      </a:lnTo>
                      <a:lnTo>
                        <a:pt x="195943" y="135653"/>
                      </a:lnTo>
                      <a:lnTo>
                        <a:pt x="205992" y="40194"/>
                      </a:lnTo>
                      <a:lnTo>
                        <a:pt x="45218" y="0"/>
                      </a:lnTo>
                      <a:lnTo>
                        <a:pt x="0" y="25121"/>
                      </a:lnTo>
                      <a:close/>
                    </a:path>
                  </a:pathLst>
                </a:custGeom>
                <a:solidFill>
                  <a:srgbClr val="62513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0" name="フリーフォーム 368">
                  <a:extLst>
                    <a:ext uri="{FF2B5EF4-FFF2-40B4-BE49-F238E27FC236}">
                      <a16:creationId xmlns:a16="http://schemas.microsoft.com/office/drawing/2014/main" id="{D32966A6-0A41-851C-6843-BF0F54AE5D74}"/>
                    </a:ext>
                  </a:extLst>
                </p:cNvPr>
                <p:cNvSpPr/>
                <p:nvPr/>
              </p:nvSpPr>
              <p:spPr>
                <a:xfrm rot="9892607">
                  <a:off x="8579131" y="3656391"/>
                  <a:ext cx="205992" cy="135653"/>
                </a:xfrm>
                <a:custGeom>
                  <a:avLst/>
                  <a:gdLst>
                    <a:gd name="connsiteX0" fmla="*/ 0 w 205992"/>
                    <a:gd name="connsiteY0" fmla="*/ 25121 h 135653"/>
                    <a:gd name="connsiteX1" fmla="*/ 65315 w 205992"/>
                    <a:gd name="connsiteY1" fmla="*/ 130629 h 135653"/>
                    <a:gd name="connsiteX2" fmla="*/ 195943 w 205992"/>
                    <a:gd name="connsiteY2" fmla="*/ 135653 h 135653"/>
                    <a:gd name="connsiteX3" fmla="*/ 205992 w 205992"/>
                    <a:gd name="connsiteY3" fmla="*/ 40194 h 135653"/>
                    <a:gd name="connsiteX4" fmla="*/ 45218 w 205992"/>
                    <a:gd name="connsiteY4" fmla="*/ 0 h 135653"/>
                    <a:gd name="connsiteX5" fmla="*/ 0 w 205992"/>
                    <a:gd name="connsiteY5" fmla="*/ 25121 h 135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5992" h="135653">
                      <a:moveTo>
                        <a:pt x="0" y="25121"/>
                      </a:moveTo>
                      <a:lnTo>
                        <a:pt x="65315" y="130629"/>
                      </a:lnTo>
                      <a:lnTo>
                        <a:pt x="195943" y="135653"/>
                      </a:lnTo>
                      <a:lnTo>
                        <a:pt x="205992" y="40194"/>
                      </a:lnTo>
                      <a:lnTo>
                        <a:pt x="45218" y="0"/>
                      </a:lnTo>
                      <a:lnTo>
                        <a:pt x="0" y="25121"/>
                      </a:lnTo>
                      <a:close/>
                    </a:path>
                  </a:pathLst>
                </a:custGeom>
                <a:solidFill>
                  <a:srgbClr val="62513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1" name="フリーフォーム 369">
                  <a:extLst>
                    <a:ext uri="{FF2B5EF4-FFF2-40B4-BE49-F238E27FC236}">
                      <a16:creationId xmlns:a16="http://schemas.microsoft.com/office/drawing/2014/main" id="{23FDE30A-9740-0EEB-9AF3-42F394E0DF02}"/>
                    </a:ext>
                  </a:extLst>
                </p:cNvPr>
                <p:cNvSpPr/>
                <p:nvPr/>
              </p:nvSpPr>
              <p:spPr>
                <a:xfrm rot="8984146">
                  <a:off x="8375923" y="3206715"/>
                  <a:ext cx="161530" cy="61726"/>
                </a:xfrm>
                <a:custGeom>
                  <a:avLst/>
                  <a:gdLst>
                    <a:gd name="connsiteX0" fmla="*/ 0 w 205992"/>
                    <a:gd name="connsiteY0" fmla="*/ 25121 h 135653"/>
                    <a:gd name="connsiteX1" fmla="*/ 65315 w 205992"/>
                    <a:gd name="connsiteY1" fmla="*/ 130629 h 135653"/>
                    <a:gd name="connsiteX2" fmla="*/ 195943 w 205992"/>
                    <a:gd name="connsiteY2" fmla="*/ 135653 h 135653"/>
                    <a:gd name="connsiteX3" fmla="*/ 205992 w 205992"/>
                    <a:gd name="connsiteY3" fmla="*/ 40194 h 135653"/>
                    <a:gd name="connsiteX4" fmla="*/ 45218 w 205992"/>
                    <a:gd name="connsiteY4" fmla="*/ 0 h 135653"/>
                    <a:gd name="connsiteX5" fmla="*/ 0 w 205992"/>
                    <a:gd name="connsiteY5" fmla="*/ 25121 h 135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5992" h="135653">
                      <a:moveTo>
                        <a:pt x="0" y="25121"/>
                      </a:moveTo>
                      <a:lnTo>
                        <a:pt x="65315" y="130629"/>
                      </a:lnTo>
                      <a:lnTo>
                        <a:pt x="195943" y="135653"/>
                      </a:lnTo>
                      <a:lnTo>
                        <a:pt x="205992" y="40194"/>
                      </a:lnTo>
                      <a:lnTo>
                        <a:pt x="45218" y="0"/>
                      </a:lnTo>
                      <a:lnTo>
                        <a:pt x="0" y="25121"/>
                      </a:lnTo>
                      <a:close/>
                    </a:path>
                  </a:pathLst>
                </a:custGeom>
                <a:solidFill>
                  <a:srgbClr val="62513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2" name="フリーフォーム 370">
                  <a:extLst>
                    <a:ext uri="{FF2B5EF4-FFF2-40B4-BE49-F238E27FC236}">
                      <a16:creationId xmlns:a16="http://schemas.microsoft.com/office/drawing/2014/main" id="{5DF514F2-D95A-8767-75F3-05DC864A3117}"/>
                    </a:ext>
                  </a:extLst>
                </p:cNvPr>
                <p:cNvSpPr/>
                <p:nvPr/>
              </p:nvSpPr>
              <p:spPr>
                <a:xfrm rot="7920980">
                  <a:off x="8640501" y="3354897"/>
                  <a:ext cx="205992" cy="72224"/>
                </a:xfrm>
                <a:custGeom>
                  <a:avLst/>
                  <a:gdLst>
                    <a:gd name="connsiteX0" fmla="*/ 0 w 205992"/>
                    <a:gd name="connsiteY0" fmla="*/ 25121 h 135653"/>
                    <a:gd name="connsiteX1" fmla="*/ 65315 w 205992"/>
                    <a:gd name="connsiteY1" fmla="*/ 130629 h 135653"/>
                    <a:gd name="connsiteX2" fmla="*/ 195943 w 205992"/>
                    <a:gd name="connsiteY2" fmla="*/ 135653 h 135653"/>
                    <a:gd name="connsiteX3" fmla="*/ 205992 w 205992"/>
                    <a:gd name="connsiteY3" fmla="*/ 40194 h 135653"/>
                    <a:gd name="connsiteX4" fmla="*/ 45218 w 205992"/>
                    <a:gd name="connsiteY4" fmla="*/ 0 h 135653"/>
                    <a:gd name="connsiteX5" fmla="*/ 0 w 205992"/>
                    <a:gd name="connsiteY5" fmla="*/ 25121 h 135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5992" h="135653">
                      <a:moveTo>
                        <a:pt x="0" y="25121"/>
                      </a:moveTo>
                      <a:lnTo>
                        <a:pt x="65315" y="130629"/>
                      </a:lnTo>
                      <a:lnTo>
                        <a:pt x="195943" y="135653"/>
                      </a:lnTo>
                      <a:lnTo>
                        <a:pt x="205992" y="40194"/>
                      </a:lnTo>
                      <a:lnTo>
                        <a:pt x="45218" y="0"/>
                      </a:lnTo>
                      <a:lnTo>
                        <a:pt x="0" y="25121"/>
                      </a:lnTo>
                      <a:close/>
                    </a:path>
                  </a:pathLst>
                </a:custGeom>
                <a:solidFill>
                  <a:srgbClr val="62513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3" name="フリーフォーム 371">
                  <a:extLst>
                    <a:ext uri="{FF2B5EF4-FFF2-40B4-BE49-F238E27FC236}">
                      <a16:creationId xmlns:a16="http://schemas.microsoft.com/office/drawing/2014/main" id="{E93FE8C2-9474-1E0F-76E3-0F236C38BAD5}"/>
                    </a:ext>
                  </a:extLst>
                </p:cNvPr>
                <p:cNvSpPr/>
                <p:nvPr/>
              </p:nvSpPr>
              <p:spPr>
                <a:xfrm rot="11087283">
                  <a:off x="8852049" y="3572699"/>
                  <a:ext cx="205992" cy="71148"/>
                </a:xfrm>
                <a:custGeom>
                  <a:avLst/>
                  <a:gdLst>
                    <a:gd name="connsiteX0" fmla="*/ 0 w 205992"/>
                    <a:gd name="connsiteY0" fmla="*/ 25121 h 135653"/>
                    <a:gd name="connsiteX1" fmla="*/ 65315 w 205992"/>
                    <a:gd name="connsiteY1" fmla="*/ 130629 h 135653"/>
                    <a:gd name="connsiteX2" fmla="*/ 195943 w 205992"/>
                    <a:gd name="connsiteY2" fmla="*/ 135653 h 135653"/>
                    <a:gd name="connsiteX3" fmla="*/ 205992 w 205992"/>
                    <a:gd name="connsiteY3" fmla="*/ 40194 h 135653"/>
                    <a:gd name="connsiteX4" fmla="*/ 45218 w 205992"/>
                    <a:gd name="connsiteY4" fmla="*/ 0 h 135653"/>
                    <a:gd name="connsiteX5" fmla="*/ 0 w 205992"/>
                    <a:gd name="connsiteY5" fmla="*/ 25121 h 135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5992" h="135653">
                      <a:moveTo>
                        <a:pt x="0" y="25121"/>
                      </a:moveTo>
                      <a:lnTo>
                        <a:pt x="65315" y="130629"/>
                      </a:lnTo>
                      <a:lnTo>
                        <a:pt x="195943" y="135653"/>
                      </a:lnTo>
                      <a:lnTo>
                        <a:pt x="205992" y="40194"/>
                      </a:lnTo>
                      <a:lnTo>
                        <a:pt x="45218" y="0"/>
                      </a:lnTo>
                      <a:lnTo>
                        <a:pt x="0" y="25121"/>
                      </a:lnTo>
                      <a:close/>
                    </a:path>
                  </a:pathLst>
                </a:custGeom>
                <a:solidFill>
                  <a:srgbClr val="62513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4" name="フリーフォーム 372">
                  <a:extLst>
                    <a:ext uri="{FF2B5EF4-FFF2-40B4-BE49-F238E27FC236}">
                      <a16:creationId xmlns:a16="http://schemas.microsoft.com/office/drawing/2014/main" id="{AD2B88B5-8698-2771-5289-6643145873BC}"/>
                    </a:ext>
                  </a:extLst>
                </p:cNvPr>
                <p:cNvSpPr/>
                <p:nvPr/>
              </p:nvSpPr>
              <p:spPr>
                <a:xfrm>
                  <a:off x="8777235" y="3141994"/>
                  <a:ext cx="182788" cy="93575"/>
                </a:xfrm>
                <a:custGeom>
                  <a:avLst/>
                  <a:gdLst>
                    <a:gd name="connsiteX0" fmla="*/ 0 w 205992"/>
                    <a:gd name="connsiteY0" fmla="*/ 25121 h 135653"/>
                    <a:gd name="connsiteX1" fmla="*/ 65315 w 205992"/>
                    <a:gd name="connsiteY1" fmla="*/ 130629 h 135653"/>
                    <a:gd name="connsiteX2" fmla="*/ 195943 w 205992"/>
                    <a:gd name="connsiteY2" fmla="*/ 135653 h 135653"/>
                    <a:gd name="connsiteX3" fmla="*/ 205992 w 205992"/>
                    <a:gd name="connsiteY3" fmla="*/ 40194 h 135653"/>
                    <a:gd name="connsiteX4" fmla="*/ 45218 w 205992"/>
                    <a:gd name="connsiteY4" fmla="*/ 0 h 135653"/>
                    <a:gd name="connsiteX5" fmla="*/ 0 w 205992"/>
                    <a:gd name="connsiteY5" fmla="*/ 25121 h 135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5992" h="135653">
                      <a:moveTo>
                        <a:pt x="0" y="25121"/>
                      </a:moveTo>
                      <a:lnTo>
                        <a:pt x="65315" y="130629"/>
                      </a:lnTo>
                      <a:lnTo>
                        <a:pt x="195943" y="135653"/>
                      </a:lnTo>
                      <a:lnTo>
                        <a:pt x="205992" y="40194"/>
                      </a:lnTo>
                      <a:lnTo>
                        <a:pt x="45218" y="0"/>
                      </a:lnTo>
                      <a:lnTo>
                        <a:pt x="0" y="25121"/>
                      </a:lnTo>
                      <a:close/>
                    </a:path>
                  </a:pathLst>
                </a:custGeom>
                <a:solidFill>
                  <a:srgbClr val="62513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5" name="フリーフォーム 373">
                  <a:extLst>
                    <a:ext uri="{FF2B5EF4-FFF2-40B4-BE49-F238E27FC236}">
                      <a16:creationId xmlns:a16="http://schemas.microsoft.com/office/drawing/2014/main" id="{CBAD03E2-C09D-FB30-DED6-E51454E4E01A}"/>
                    </a:ext>
                  </a:extLst>
                </p:cNvPr>
                <p:cNvSpPr/>
                <p:nvPr/>
              </p:nvSpPr>
              <p:spPr>
                <a:xfrm rot="8900653">
                  <a:off x="8993073" y="3369522"/>
                  <a:ext cx="162515" cy="102096"/>
                </a:xfrm>
                <a:custGeom>
                  <a:avLst/>
                  <a:gdLst>
                    <a:gd name="connsiteX0" fmla="*/ 0 w 205992"/>
                    <a:gd name="connsiteY0" fmla="*/ 25121 h 135653"/>
                    <a:gd name="connsiteX1" fmla="*/ 65315 w 205992"/>
                    <a:gd name="connsiteY1" fmla="*/ 130629 h 135653"/>
                    <a:gd name="connsiteX2" fmla="*/ 195943 w 205992"/>
                    <a:gd name="connsiteY2" fmla="*/ 135653 h 135653"/>
                    <a:gd name="connsiteX3" fmla="*/ 205992 w 205992"/>
                    <a:gd name="connsiteY3" fmla="*/ 40194 h 135653"/>
                    <a:gd name="connsiteX4" fmla="*/ 45218 w 205992"/>
                    <a:gd name="connsiteY4" fmla="*/ 0 h 135653"/>
                    <a:gd name="connsiteX5" fmla="*/ 0 w 205992"/>
                    <a:gd name="connsiteY5" fmla="*/ 25121 h 135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5992" h="135653">
                      <a:moveTo>
                        <a:pt x="0" y="25121"/>
                      </a:moveTo>
                      <a:lnTo>
                        <a:pt x="65315" y="130629"/>
                      </a:lnTo>
                      <a:lnTo>
                        <a:pt x="195943" y="135653"/>
                      </a:lnTo>
                      <a:lnTo>
                        <a:pt x="205992" y="40194"/>
                      </a:lnTo>
                      <a:lnTo>
                        <a:pt x="45218" y="0"/>
                      </a:lnTo>
                      <a:lnTo>
                        <a:pt x="0" y="25121"/>
                      </a:lnTo>
                      <a:close/>
                    </a:path>
                  </a:pathLst>
                </a:custGeom>
                <a:solidFill>
                  <a:srgbClr val="62513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6" name="フリーフォーム 374">
                  <a:extLst>
                    <a:ext uri="{FF2B5EF4-FFF2-40B4-BE49-F238E27FC236}">
                      <a16:creationId xmlns:a16="http://schemas.microsoft.com/office/drawing/2014/main" id="{0552ABD0-4376-705A-1B3F-2A8798211B88}"/>
                    </a:ext>
                  </a:extLst>
                </p:cNvPr>
                <p:cNvSpPr/>
                <p:nvPr/>
              </p:nvSpPr>
              <p:spPr>
                <a:xfrm rot="12132899">
                  <a:off x="9300508" y="3455232"/>
                  <a:ext cx="182788" cy="93575"/>
                </a:xfrm>
                <a:custGeom>
                  <a:avLst/>
                  <a:gdLst>
                    <a:gd name="connsiteX0" fmla="*/ 0 w 205992"/>
                    <a:gd name="connsiteY0" fmla="*/ 25121 h 135653"/>
                    <a:gd name="connsiteX1" fmla="*/ 65315 w 205992"/>
                    <a:gd name="connsiteY1" fmla="*/ 130629 h 135653"/>
                    <a:gd name="connsiteX2" fmla="*/ 195943 w 205992"/>
                    <a:gd name="connsiteY2" fmla="*/ 135653 h 135653"/>
                    <a:gd name="connsiteX3" fmla="*/ 205992 w 205992"/>
                    <a:gd name="connsiteY3" fmla="*/ 40194 h 135653"/>
                    <a:gd name="connsiteX4" fmla="*/ 45218 w 205992"/>
                    <a:gd name="connsiteY4" fmla="*/ 0 h 135653"/>
                    <a:gd name="connsiteX5" fmla="*/ 0 w 205992"/>
                    <a:gd name="connsiteY5" fmla="*/ 25121 h 135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5992" h="135653">
                      <a:moveTo>
                        <a:pt x="0" y="25121"/>
                      </a:moveTo>
                      <a:lnTo>
                        <a:pt x="65315" y="130629"/>
                      </a:lnTo>
                      <a:lnTo>
                        <a:pt x="195943" y="135653"/>
                      </a:lnTo>
                      <a:lnTo>
                        <a:pt x="205992" y="40194"/>
                      </a:lnTo>
                      <a:lnTo>
                        <a:pt x="45218" y="0"/>
                      </a:lnTo>
                      <a:lnTo>
                        <a:pt x="0" y="25121"/>
                      </a:lnTo>
                      <a:close/>
                    </a:path>
                  </a:pathLst>
                </a:custGeom>
                <a:solidFill>
                  <a:srgbClr val="62513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cxnSp>
              <p:nvCxnSpPr>
                <p:cNvPr id="2727" name="直線コネクタ 2726">
                  <a:extLst>
                    <a:ext uri="{FF2B5EF4-FFF2-40B4-BE49-F238E27FC236}">
                      <a16:creationId xmlns:a16="http://schemas.microsoft.com/office/drawing/2014/main" id="{0FED326F-1D9F-B5AB-BB9F-C44F7CCC3516}"/>
                    </a:ext>
                  </a:extLst>
                </p:cNvPr>
                <p:cNvCxnSpPr/>
                <p:nvPr/>
              </p:nvCxnSpPr>
              <p:spPr>
                <a:xfrm>
                  <a:off x="8074707" y="3329236"/>
                  <a:ext cx="25751" cy="39328"/>
                </a:xfrm>
                <a:prstGeom prst="line">
                  <a:avLst/>
                </a:prstGeom>
                <a:ln>
                  <a:solidFill>
                    <a:srgbClr val="625138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8" name="直線コネクタ 2727">
                  <a:extLst>
                    <a:ext uri="{FF2B5EF4-FFF2-40B4-BE49-F238E27FC236}">
                      <a16:creationId xmlns:a16="http://schemas.microsoft.com/office/drawing/2014/main" id="{0FF25F53-5733-E695-AF7B-2D78EA3EEBFF}"/>
                    </a:ext>
                  </a:extLst>
                </p:cNvPr>
                <p:cNvCxnSpPr/>
                <p:nvPr/>
              </p:nvCxnSpPr>
              <p:spPr>
                <a:xfrm flipH="1">
                  <a:off x="8895405" y="3133807"/>
                  <a:ext cx="7070" cy="28224"/>
                </a:xfrm>
                <a:prstGeom prst="line">
                  <a:avLst/>
                </a:prstGeom>
                <a:ln>
                  <a:solidFill>
                    <a:srgbClr val="625138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29" name="直線コネクタ 2728">
                  <a:extLst>
                    <a:ext uri="{FF2B5EF4-FFF2-40B4-BE49-F238E27FC236}">
                      <a16:creationId xmlns:a16="http://schemas.microsoft.com/office/drawing/2014/main" id="{B1AAF20D-CDB4-79D0-6F46-7A1061D33C91}"/>
                    </a:ext>
                  </a:extLst>
                </p:cNvPr>
                <p:cNvCxnSpPr/>
                <p:nvPr/>
              </p:nvCxnSpPr>
              <p:spPr>
                <a:xfrm flipH="1">
                  <a:off x="8365705" y="3382382"/>
                  <a:ext cx="7070" cy="28224"/>
                </a:xfrm>
                <a:prstGeom prst="line">
                  <a:avLst/>
                </a:prstGeom>
                <a:ln>
                  <a:solidFill>
                    <a:srgbClr val="625138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30" name="直線コネクタ 2729">
                  <a:extLst>
                    <a:ext uri="{FF2B5EF4-FFF2-40B4-BE49-F238E27FC236}">
                      <a16:creationId xmlns:a16="http://schemas.microsoft.com/office/drawing/2014/main" id="{32DAB0B9-498D-7C35-A80C-3DF1CE6938C7}"/>
                    </a:ext>
                  </a:extLst>
                </p:cNvPr>
                <p:cNvCxnSpPr/>
                <p:nvPr/>
              </p:nvCxnSpPr>
              <p:spPr>
                <a:xfrm>
                  <a:off x="8395375" y="3220162"/>
                  <a:ext cx="38451" cy="16376"/>
                </a:xfrm>
                <a:prstGeom prst="line">
                  <a:avLst/>
                </a:prstGeom>
                <a:ln>
                  <a:solidFill>
                    <a:srgbClr val="625138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31" name="直線コネクタ 2730">
                  <a:extLst>
                    <a:ext uri="{FF2B5EF4-FFF2-40B4-BE49-F238E27FC236}">
                      <a16:creationId xmlns:a16="http://schemas.microsoft.com/office/drawing/2014/main" id="{343A71BC-8F34-D3F0-E4F7-5E9F3917FA6F}"/>
                    </a:ext>
                  </a:extLst>
                </p:cNvPr>
                <p:cNvCxnSpPr/>
                <p:nvPr/>
              </p:nvCxnSpPr>
              <p:spPr>
                <a:xfrm>
                  <a:off x="8255220" y="3708016"/>
                  <a:ext cx="25751" cy="39328"/>
                </a:xfrm>
                <a:prstGeom prst="line">
                  <a:avLst/>
                </a:prstGeom>
                <a:ln>
                  <a:solidFill>
                    <a:srgbClr val="625138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32" name="直線コネクタ 2731">
                  <a:extLst>
                    <a:ext uri="{FF2B5EF4-FFF2-40B4-BE49-F238E27FC236}">
                      <a16:creationId xmlns:a16="http://schemas.microsoft.com/office/drawing/2014/main" id="{6E9E5D6A-8651-2094-49B7-FCF51D821498}"/>
                    </a:ext>
                  </a:extLst>
                </p:cNvPr>
                <p:cNvCxnSpPr/>
                <p:nvPr/>
              </p:nvCxnSpPr>
              <p:spPr>
                <a:xfrm flipH="1">
                  <a:off x="7968650" y="3622279"/>
                  <a:ext cx="7070" cy="28224"/>
                </a:xfrm>
                <a:prstGeom prst="line">
                  <a:avLst/>
                </a:prstGeom>
                <a:ln>
                  <a:solidFill>
                    <a:srgbClr val="625138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33" name="直線コネクタ 2732">
                  <a:extLst>
                    <a:ext uri="{FF2B5EF4-FFF2-40B4-BE49-F238E27FC236}">
                      <a16:creationId xmlns:a16="http://schemas.microsoft.com/office/drawing/2014/main" id="{5A0433BE-0319-E1D6-8E2C-0EBDEBA8A190}"/>
                    </a:ext>
                  </a:extLst>
                </p:cNvPr>
                <p:cNvCxnSpPr/>
                <p:nvPr/>
              </p:nvCxnSpPr>
              <p:spPr>
                <a:xfrm>
                  <a:off x="8667565" y="3364637"/>
                  <a:ext cx="38451" cy="16376"/>
                </a:xfrm>
                <a:prstGeom prst="line">
                  <a:avLst/>
                </a:prstGeom>
                <a:ln>
                  <a:solidFill>
                    <a:srgbClr val="625138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34" name="直線コネクタ 2733">
                  <a:extLst>
                    <a:ext uri="{FF2B5EF4-FFF2-40B4-BE49-F238E27FC236}">
                      <a16:creationId xmlns:a16="http://schemas.microsoft.com/office/drawing/2014/main" id="{BE754F41-8570-8643-D215-FC010E1017AC}"/>
                    </a:ext>
                  </a:extLst>
                </p:cNvPr>
                <p:cNvCxnSpPr/>
                <p:nvPr/>
              </p:nvCxnSpPr>
              <p:spPr>
                <a:xfrm flipH="1">
                  <a:off x="8640913" y="3642774"/>
                  <a:ext cx="1616" cy="28242"/>
                </a:xfrm>
                <a:prstGeom prst="line">
                  <a:avLst/>
                </a:prstGeom>
                <a:ln>
                  <a:solidFill>
                    <a:srgbClr val="625138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35" name="直線コネクタ 2734">
                  <a:extLst>
                    <a:ext uri="{FF2B5EF4-FFF2-40B4-BE49-F238E27FC236}">
                      <a16:creationId xmlns:a16="http://schemas.microsoft.com/office/drawing/2014/main" id="{F7737D21-AB6A-FF1F-0C43-76DFF4F093FB}"/>
                    </a:ext>
                  </a:extLst>
                </p:cNvPr>
                <p:cNvCxnSpPr/>
                <p:nvPr/>
              </p:nvCxnSpPr>
              <p:spPr>
                <a:xfrm flipH="1">
                  <a:off x="8939653" y="3553923"/>
                  <a:ext cx="7070" cy="28224"/>
                </a:xfrm>
                <a:prstGeom prst="line">
                  <a:avLst/>
                </a:prstGeom>
                <a:ln>
                  <a:solidFill>
                    <a:srgbClr val="625138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36" name="直線コネクタ 2735">
                  <a:extLst>
                    <a:ext uri="{FF2B5EF4-FFF2-40B4-BE49-F238E27FC236}">
                      <a16:creationId xmlns:a16="http://schemas.microsoft.com/office/drawing/2014/main" id="{C3251B95-D644-0FB4-D20E-43A2E400FB2D}"/>
                    </a:ext>
                  </a:extLst>
                </p:cNvPr>
                <p:cNvCxnSpPr/>
                <p:nvPr/>
              </p:nvCxnSpPr>
              <p:spPr>
                <a:xfrm>
                  <a:off x="9009815" y="3376723"/>
                  <a:ext cx="38451" cy="16376"/>
                </a:xfrm>
                <a:prstGeom prst="line">
                  <a:avLst/>
                </a:prstGeom>
                <a:ln>
                  <a:solidFill>
                    <a:srgbClr val="625138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37" name="直線コネクタ 2736">
                  <a:extLst>
                    <a:ext uri="{FF2B5EF4-FFF2-40B4-BE49-F238E27FC236}">
                      <a16:creationId xmlns:a16="http://schemas.microsoft.com/office/drawing/2014/main" id="{28124139-15F1-EB25-6BB9-D8F52C653369}"/>
                    </a:ext>
                  </a:extLst>
                </p:cNvPr>
                <p:cNvCxnSpPr/>
                <p:nvPr/>
              </p:nvCxnSpPr>
              <p:spPr>
                <a:xfrm flipV="1">
                  <a:off x="9381087" y="3430232"/>
                  <a:ext cx="9303" cy="34762"/>
                </a:xfrm>
                <a:prstGeom prst="line">
                  <a:avLst/>
                </a:prstGeom>
                <a:ln>
                  <a:solidFill>
                    <a:srgbClr val="625138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690" name="Google Shape;2439;p40">
                <a:extLst>
                  <a:ext uri="{FF2B5EF4-FFF2-40B4-BE49-F238E27FC236}">
                    <a16:creationId xmlns:a16="http://schemas.microsoft.com/office/drawing/2014/main" id="{1A6E2CE0-3CAA-52AA-5F41-D55D1485DA68}"/>
                  </a:ext>
                </a:extLst>
              </p:cNvPr>
              <p:cNvGrpSpPr/>
              <p:nvPr/>
            </p:nvGrpSpPr>
            <p:grpSpPr>
              <a:xfrm rot="-1730210" flipH="1">
                <a:off x="895443" y="3375770"/>
                <a:ext cx="146533" cy="165278"/>
                <a:chOff x="3805164" y="3252287"/>
                <a:chExt cx="1192516" cy="1345064"/>
              </a:xfrm>
            </p:grpSpPr>
            <p:sp>
              <p:nvSpPr>
                <p:cNvPr id="2712" name="Google Shape;2440;p40">
                  <a:extLst>
                    <a:ext uri="{FF2B5EF4-FFF2-40B4-BE49-F238E27FC236}">
                      <a16:creationId xmlns:a16="http://schemas.microsoft.com/office/drawing/2014/main" id="{4704DE74-D1DF-F4B9-2663-E5626D6CA1B4}"/>
                    </a:ext>
                  </a:extLst>
                </p:cNvPr>
                <p:cNvSpPr/>
                <p:nvPr/>
              </p:nvSpPr>
              <p:spPr>
                <a:xfrm>
                  <a:off x="3892652" y="3353184"/>
                  <a:ext cx="1014057" cy="1244167"/>
                </a:xfrm>
                <a:prstGeom prst="ellipse">
                  <a:avLst/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3" name="Google Shape;2441;p40">
                  <a:extLst>
                    <a:ext uri="{FF2B5EF4-FFF2-40B4-BE49-F238E27FC236}">
                      <a16:creationId xmlns:a16="http://schemas.microsoft.com/office/drawing/2014/main" id="{29245B8F-F5CD-D462-DC60-07F77C3491F9}"/>
                    </a:ext>
                  </a:extLst>
                </p:cNvPr>
                <p:cNvSpPr/>
                <p:nvPr/>
              </p:nvSpPr>
              <p:spPr>
                <a:xfrm>
                  <a:off x="3805164" y="3304530"/>
                  <a:ext cx="1192516" cy="597804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4" name="Google Shape;2442;p40">
                  <a:extLst>
                    <a:ext uri="{FF2B5EF4-FFF2-40B4-BE49-F238E27FC236}">
                      <a16:creationId xmlns:a16="http://schemas.microsoft.com/office/drawing/2014/main" id="{29BE3B86-7813-F6D6-F5EB-F919BA79B00C}"/>
                    </a:ext>
                  </a:extLst>
                </p:cNvPr>
                <p:cNvSpPr/>
                <p:nvPr/>
              </p:nvSpPr>
              <p:spPr>
                <a:xfrm>
                  <a:off x="4399680" y="3252287"/>
                  <a:ext cx="45719" cy="310508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91" name="Google Shape;2439;p40">
                <a:extLst>
                  <a:ext uri="{FF2B5EF4-FFF2-40B4-BE49-F238E27FC236}">
                    <a16:creationId xmlns:a16="http://schemas.microsoft.com/office/drawing/2014/main" id="{B88A12D1-C820-9C8B-2705-A6D395C25597}"/>
                  </a:ext>
                </a:extLst>
              </p:cNvPr>
              <p:cNvGrpSpPr/>
              <p:nvPr/>
            </p:nvGrpSpPr>
            <p:grpSpPr>
              <a:xfrm rot="1215030" flipH="1">
                <a:off x="2096747" y="3434787"/>
                <a:ext cx="160666" cy="181219"/>
                <a:chOff x="3805164" y="3252287"/>
                <a:chExt cx="1192516" cy="1345064"/>
              </a:xfrm>
            </p:grpSpPr>
            <p:sp>
              <p:nvSpPr>
                <p:cNvPr id="2709" name="Google Shape;2440;p40">
                  <a:extLst>
                    <a:ext uri="{FF2B5EF4-FFF2-40B4-BE49-F238E27FC236}">
                      <a16:creationId xmlns:a16="http://schemas.microsoft.com/office/drawing/2014/main" id="{F919E356-0FD1-080B-E811-A877EA602C76}"/>
                    </a:ext>
                  </a:extLst>
                </p:cNvPr>
                <p:cNvSpPr/>
                <p:nvPr/>
              </p:nvSpPr>
              <p:spPr>
                <a:xfrm>
                  <a:off x="3892652" y="3353184"/>
                  <a:ext cx="1014057" cy="1244167"/>
                </a:xfrm>
                <a:prstGeom prst="ellipse">
                  <a:avLst/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0" name="Google Shape;2441;p40">
                  <a:extLst>
                    <a:ext uri="{FF2B5EF4-FFF2-40B4-BE49-F238E27FC236}">
                      <a16:creationId xmlns:a16="http://schemas.microsoft.com/office/drawing/2014/main" id="{D4D949F7-FFA0-60B6-B50E-F77AD9869686}"/>
                    </a:ext>
                  </a:extLst>
                </p:cNvPr>
                <p:cNvSpPr/>
                <p:nvPr/>
              </p:nvSpPr>
              <p:spPr>
                <a:xfrm>
                  <a:off x="3805164" y="3304530"/>
                  <a:ext cx="1192516" cy="597804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1" name="Google Shape;2442;p40">
                  <a:extLst>
                    <a:ext uri="{FF2B5EF4-FFF2-40B4-BE49-F238E27FC236}">
                      <a16:creationId xmlns:a16="http://schemas.microsoft.com/office/drawing/2014/main" id="{62B0D03E-4F17-5E93-D50A-095AD056E50D}"/>
                    </a:ext>
                  </a:extLst>
                </p:cNvPr>
                <p:cNvSpPr/>
                <p:nvPr/>
              </p:nvSpPr>
              <p:spPr>
                <a:xfrm>
                  <a:off x="4399680" y="3252287"/>
                  <a:ext cx="45719" cy="310508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92" name="Google Shape;2439;p40">
                <a:extLst>
                  <a:ext uri="{FF2B5EF4-FFF2-40B4-BE49-F238E27FC236}">
                    <a16:creationId xmlns:a16="http://schemas.microsoft.com/office/drawing/2014/main" id="{214C0FD5-BC0A-345E-EA4A-27F83BAD8AB3}"/>
                  </a:ext>
                </a:extLst>
              </p:cNvPr>
              <p:cNvGrpSpPr/>
              <p:nvPr/>
            </p:nvGrpSpPr>
            <p:grpSpPr>
              <a:xfrm rot="197645">
                <a:off x="1996530" y="3049198"/>
                <a:ext cx="164797" cy="185878"/>
                <a:chOff x="3805164" y="3252287"/>
                <a:chExt cx="1192516" cy="1345064"/>
              </a:xfrm>
            </p:grpSpPr>
            <p:sp>
              <p:nvSpPr>
                <p:cNvPr id="2705" name="Google Shape;2440;p40">
                  <a:extLst>
                    <a:ext uri="{FF2B5EF4-FFF2-40B4-BE49-F238E27FC236}">
                      <a16:creationId xmlns:a16="http://schemas.microsoft.com/office/drawing/2014/main" id="{329DEA66-7C8C-A09D-4C3C-AA1367E0CFDB}"/>
                    </a:ext>
                  </a:extLst>
                </p:cNvPr>
                <p:cNvSpPr/>
                <p:nvPr/>
              </p:nvSpPr>
              <p:spPr>
                <a:xfrm>
                  <a:off x="3892652" y="3353184"/>
                  <a:ext cx="1014057" cy="1244167"/>
                </a:xfrm>
                <a:prstGeom prst="ellipse">
                  <a:avLst/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6" name="Google Shape;2441;p40">
                  <a:extLst>
                    <a:ext uri="{FF2B5EF4-FFF2-40B4-BE49-F238E27FC236}">
                      <a16:creationId xmlns:a16="http://schemas.microsoft.com/office/drawing/2014/main" id="{0CA25E47-A866-5F3A-4DBA-0CC96A2F4498}"/>
                    </a:ext>
                  </a:extLst>
                </p:cNvPr>
                <p:cNvSpPr/>
                <p:nvPr/>
              </p:nvSpPr>
              <p:spPr>
                <a:xfrm>
                  <a:off x="3805164" y="3304530"/>
                  <a:ext cx="1192516" cy="597804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8" name="Google Shape;2442;p40">
                  <a:extLst>
                    <a:ext uri="{FF2B5EF4-FFF2-40B4-BE49-F238E27FC236}">
                      <a16:creationId xmlns:a16="http://schemas.microsoft.com/office/drawing/2014/main" id="{15B01B99-220C-DC14-3772-088C3409CF3D}"/>
                    </a:ext>
                  </a:extLst>
                </p:cNvPr>
                <p:cNvSpPr/>
                <p:nvPr/>
              </p:nvSpPr>
              <p:spPr>
                <a:xfrm>
                  <a:off x="4399680" y="3252287"/>
                  <a:ext cx="45719" cy="310508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93" name="Google Shape;2439;p40">
                <a:extLst>
                  <a:ext uri="{FF2B5EF4-FFF2-40B4-BE49-F238E27FC236}">
                    <a16:creationId xmlns:a16="http://schemas.microsoft.com/office/drawing/2014/main" id="{BAD67001-21AA-E7ED-61A7-7818343315A5}"/>
                  </a:ext>
                </a:extLst>
              </p:cNvPr>
              <p:cNvGrpSpPr/>
              <p:nvPr/>
            </p:nvGrpSpPr>
            <p:grpSpPr>
              <a:xfrm rot="14960796">
                <a:off x="1513369" y="3093362"/>
                <a:ext cx="165761" cy="186965"/>
                <a:chOff x="3805164" y="3252287"/>
                <a:chExt cx="1192516" cy="1345064"/>
              </a:xfrm>
            </p:grpSpPr>
            <p:sp>
              <p:nvSpPr>
                <p:cNvPr id="2702" name="Google Shape;2440;p40">
                  <a:extLst>
                    <a:ext uri="{FF2B5EF4-FFF2-40B4-BE49-F238E27FC236}">
                      <a16:creationId xmlns:a16="http://schemas.microsoft.com/office/drawing/2014/main" id="{4C0907AA-1B29-9DC3-06DF-4106FCFCA6F4}"/>
                    </a:ext>
                  </a:extLst>
                </p:cNvPr>
                <p:cNvSpPr/>
                <p:nvPr/>
              </p:nvSpPr>
              <p:spPr>
                <a:xfrm>
                  <a:off x="3892652" y="3353184"/>
                  <a:ext cx="1014057" cy="1244167"/>
                </a:xfrm>
                <a:prstGeom prst="ellipse">
                  <a:avLst/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3" name="Google Shape;2441;p40">
                  <a:extLst>
                    <a:ext uri="{FF2B5EF4-FFF2-40B4-BE49-F238E27FC236}">
                      <a16:creationId xmlns:a16="http://schemas.microsoft.com/office/drawing/2014/main" id="{118992DC-39A3-BFA6-2757-292A7C161C2B}"/>
                    </a:ext>
                  </a:extLst>
                </p:cNvPr>
                <p:cNvSpPr/>
                <p:nvPr/>
              </p:nvSpPr>
              <p:spPr>
                <a:xfrm>
                  <a:off x="3805164" y="3304530"/>
                  <a:ext cx="1192516" cy="597804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4" name="Google Shape;2442;p40">
                  <a:extLst>
                    <a:ext uri="{FF2B5EF4-FFF2-40B4-BE49-F238E27FC236}">
                      <a16:creationId xmlns:a16="http://schemas.microsoft.com/office/drawing/2014/main" id="{A69596AF-AA98-8977-7968-E033D708C18B}"/>
                    </a:ext>
                  </a:extLst>
                </p:cNvPr>
                <p:cNvSpPr/>
                <p:nvPr/>
              </p:nvSpPr>
              <p:spPr>
                <a:xfrm>
                  <a:off x="4399680" y="3252287"/>
                  <a:ext cx="45719" cy="310508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94" name="Google Shape;2439;p40">
                <a:extLst>
                  <a:ext uri="{FF2B5EF4-FFF2-40B4-BE49-F238E27FC236}">
                    <a16:creationId xmlns:a16="http://schemas.microsoft.com/office/drawing/2014/main" id="{7E420805-08C8-6D61-5F80-C4C99995CCEC}"/>
                  </a:ext>
                </a:extLst>
              </p:cNvPr>
              <p:cNvGrpSpPr/>
              <p:nvPr/>
            </p:nvGrpSpPr>
            <p:grpSpPr>
              <a:xfrm rot="7248383">
                <a:off x="1455403" y="3412122"/>
                <a:ext cx="159568" cy="179980"/>
                <a:chOff x="3805164" y="3252287"/>
                <a:chExt cx="1192516" cy="1345064"/>
              </a:xfrm>
            </p:grpSpPr>
            <p:sp>
              <p:nvSpPr>
                <p:cNvPr id="2699" name="Google Shape;2440;p40">
                  <a:extLst>
                    <a:ext uri="{FF2B5EF4-FFF2-40B4-BE49-F238E27FC236}">
                      <a16:creationId xmlns:a16="http://schemas.microsoft.com/office/drawing/2014/main" id="{012164D3-16AA-4FE2-2F82-5765F4705C95}"/>
                    </a:ext>
                  </a:extLst>
                </p:cNvPr>
                <p:cNvSpPr/>
                <p:nvPr/>
              </p:nvSpPr>
              <p:spPr>
                <a:xfrm>
                  <a:off x="3892652" y="3353184"/>
                  <a:ext cx="1014057" cy="1244167"/>
                </a:xfrm>
                <a:prstGeom prst="ellipse">
                  <a:avLst/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0" name="Google Shape;2441;p40">
                  <a:extLst>
                    <a:ext uri="{FF2B5EF4-FFF2-40B4-BE49-F238E27FC236}">
                      <a16:creationId xmlns:a16="http://schemas.microsoft.com/office/drawing/2014/main" id="{BDDA6DC9-14F3-34E8-C45E-1EAF340822D6}"/>
                    </a:ext>
                  </a:extLst>
                </p:cNvPr>
                <p:cNvSpPr/>
                <p:nvPr/>
              </p:nvSpPr>
              <p:spPr>
                <a:xfrm>
                  <a:off x="3805164" y="3304530"/>
                  <a:ext cx="1192516" cy="597804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1" name="Google Shape;2442;p40">
                  <a:extLst>
                    <a:ext uri="{FF2B5EF4-FFF2-40B4-BE49-F238E27FC236}">
                      <a16:creationId xmlns:a16="http://schemas.microsoft.com/office/drawing/2014/main" id="{6623A065-84A0-1D22-704B-812A20AC1DD5}"/>
                    </a:ext>
                  </a:extLst>
                </p:cNvPr>
                <p:cNvSpPr/>
                <p:nvPr/>
              </p:nvSpPr>
              <p:spPr>
                <a:xfrm>
                  <a:off x="4399680" y="3252287"/>
                  <a:ext cx="45719" cy="310508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95" name="Google Shape;2439;p40">
                <a:extLst>
                  <a:ext uri="{FF2B5EF4-FFF2-40B4-BE49-F238E27FC236}">
                    <a16:creationId xmlns:a16="http://schemas.microsoft.com/office/drawing/2014/main" id="{A4DE2194-22DE-ED97-5D03-BCE2443556E9}"/>
                  </a:ext>
                </a:extLst>
              </p:cNvPr>
              <p:cNvGrpSpPr/>
              <p:nvPr/>
            </p:nvGrpSpPr>
            <p:grpSpPr>
              <a:xfrm rot="1215030" flipH="1">
                <a:off x="1143950" y="3155620"/>
                <a:ext cx="160666" cy="181219"/>
                <a:chOff x="3805164" y="3252287"/>
                <a:chExt cx="1192516" cy="1345064"/>
              </a:xfrm>
            </p:grpSpPr>
            <p:sp>
              <p:nvSpPr>
                <p:cNvPr id="2696" name="Google Shape;2440;p40">
                  <a:extLst>
                    <a:ext uri="{FF2B5EF4-FFF2-40B4-BE49-F238E27FC236}">
                      <a16:creationId xmlns:a16="http://schemas.microsoft.com/office/drawing/2014/main" id="{54485D6C-CA4B-2394-5A0F-8A58DCF7790C}"/>
                    </a:ext>
                  </a:extLst>
                </p:cNvPr>
                <p:cNvSpPr/>
                <p:nvPr/>
              </p:nvSpPr>
              <p:spPr>
                <a:xfrm>
                  <a:off x="3892652" y="3353184"/>
                  <a:ext cx="1014057" cy="1244167"/>
                </a:xfrm>
                <a:prstGeom prst="ellipse">
                  <a:avLst/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7" name="Google Shape;2441;p40">
                  <a:extLst>
                    <a:ext uri="{FF2B5EF4-FFF2-40B4-BE49-F238E27FC236}">
                      <a16:creationId xmlns:a16="http://schemas.microsoft.com/office/drawing/2014/main" id="{9BC2B97B-78A6-B29D-A3B9-694CF9E2E5E3}"/>
                    </a:ext>
                  </a:extLst>
                </p:cNvPr>
                <p:cNvSpPr/>
                <p:nvPr/>
              </p:nvSpPr>
              <p:spPr>
                <a:xfrm>
                  <a:off x="3805164" y="3304530"/>
                  <a:ext cx="1192516" cy="597804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8" name="Google Shape;2442;p40">
                  <a:extLst>
                    <a:ext uri="{FF2B5EF4-FFF2-40B4-BE49-F238E27FC236}">
                      <a16:creationId xmlns:a16="http://schemas.microsoft.com/office/drawing/2014/main" id="{2BA004F7-0727-0973-5B85-D00A86C4DF91}"/>
                    </a:ext>
                  </a:extLst>
                </p:cNvPr>
                <p:cNvSpPr/>
                <p:nvPr/>
              </p:nvSpPr>
              <p:spPr>
                <a:xfrm>
                  <a:off x="4399680" y="3252287"/>
                  <a:ext cx="45719" cy="310508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4EA2D525-361E-EC61-452E-DB0FAC9012DF}"/>
                </a:ext>
              </a:extLst>
            </p:cNvPr>
            <p:cNvGrpSpPr/>
            <p:nvPr/>
          </p:nvGrpSpPr>
          <p:grpSpPr>
            <a:xfrm rot="12640503">
              <a:off x="558096" y="4675734"/>
              <a:ext cx="923723" cy="717635"/>
              <a:chOff x="6565821" y="2636827"/>
              <a:chExt cx="684020" cy="531411"/>
            </a:xfrm>
          </p:grpSpPr>
          <p:sp>
            <p:nvSpPr>
              <p:cNvPr id="25" name="Google Shape;1735;p30">
                <a:extLst>
                  <a:ext uri="{FF2B5EF4-FFF2-40B4-BE49-F238E27FC236}">
                    <a16:creationId xmlns:a16="http://schemas.microsoft.com/office/drawing/2014/main" id="{506C6387-F6FA-8B46-A802-031AAA656F70}"/>
                  </a:ext>
                </a:extLst>
              </p:cNvPr>
              <p:cNvSpPr/>
              <p:nvPr/>
            </p:nvSpPr>
            <p:spPr>
              <a:xfrm rot="7186215">
                <a:off x="6842241" y="2760637"/>
                <a:ext cx="256980" cy="558221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1736;p30">
                <a:extLst>
                  <a:ext uri="{FF2B5EF4-FFF2-40B4-BE49-F238E27FC236}">
                    <a16:creationId xmlns:a16="http://schemas.microsoft.com/office/drawing/2014/main" id="{03132039-1402-1040-C919-7E4DACFFF4CA}"/>
                  </a:ext>
                </a:extLst>
              </p:cNvPr>
              <p:cNvSpPr/>
              <p:nvPr/>
            </p:nvSpPr>
            <p:spPr>
              <a:xfrm rot="6783974">
                <a:off x="6482944" y="2719704"/>
                <a:ext cx="443857" cy="278104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24" name="Google Shape;2724;p43">
            <a:extLst>
              <a:ext uri="{FF2B5EF4-FFF2-40B4-BE49-F238E27FC236}">
                <a16:creationId xmlns:a16="http://schemas.microsoft.com/office/drawing/2014/main" id="{A67C36E4-CF9D-6CAD-FD0E-DFC8F5C512E8}"/>
              </a:ext>
            </a:extLst>
          </p:cNvPr>
          <p:cNvSpPr txBox="1"/>
          <p:nvPr/>
        </p:nvSpPr>
        <p:spPr>
          <a:xfrm>
            <a:off x="827726" y="1142577"/>
            <a:ext cx="2136817" cy="707846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どんぐり</a:t>
            </a:r>
            <a:r>
              <a:rPr lang="en-US" alt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200</a:t>
            </a: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個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ゲット！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" name="テキスト ボックス 126">
            <a:extLst>
              <a:ext uri="{FF2B5EF4-FFF2-40B4-BE49-F238E27FC236}">
                <a16:creationId xmlns:a16="http://schemas.microsoft.com/office/drawing/2014/main" id="{FBFF5D17-8267-47EB-A3E4-DE67525A2BD5}"/>
              </a:ext>
            </a:extLst>
          </p:cNvPr>
          <p:cNvSpPr txBox="1"/>
          <p:nvPr/>
        </p:nvSpPr>
        <p:spPr>
          <a:xfrm>
            <a:off x="2337175" y="98895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こ</a:t>
            </a:r>
          </a:p>
        </p:txBody>
      </p:sp>
      <p:sp>
        <p:nvSpPr>
          <p:cNvPr id="128" name="テキスト ボックス 127">
            <a:extLst>
              <a:ext uri="{FF2B5EF4-FFF2-40B4-BE49-F238E27FC236}">
                <a16:creationId xmlns:a16="http://schemas.microsoft.com/office/drawing/2014/main" id="{684C4C0E-A9FB-40C8-BAD3-6E6188C6C26A}"/>
              </a:ext>
            </a:extLst>
          </p:cNvPr>
          <p:cNvSpPr txBox="1"/>
          <p:nvPr/>
        </p:nvSpPr>
        <p:spPr>
          <a:xfrm>
            <a:off x="6171345" y="78000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129" name="テキスト ボックス 128">
            <a:extLst>
              <a:ext uri="{FF2B5EF4-FFF2-40B4-BE49-F238E27FC236}">
                <a16:creationId xmlns:a16="http://schemas.microsoft.com/office/drawing/2014/main" id="{6FF5B6B7-981C-4F0B-9E5E-67060B1BCB73}"/>
              </a:ext>
            </a:extLst>
          </p:cNvPr>
          <p:cNvSpPr txBox="1"/>
          <p:nvPr/>
        </p:nvSpPr>
        <p:spPr>
          <a:xfrm>
            <a:off x="4267947" y="1389775"/>
            <a:ext cx="98391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もくざい</a:t>
            </a:r>
          </a:p>
        </p:txBody>
      </p:sp>
      <p:sp>
        <p:nvSpPr>
          <p:cNvPr id="130" name="テキスト ボックス 129">
            <a:extLst>
              <a:ext uri="{FF2B5EF4-FFF2-40B4-BE49-F238E27FC236}">
                <a16:creationId xmlns:a16="http://schemas.microsoft.com/office/drawing/2014/main" id="{08BA08A4-B6FB-40C9-92FD-B8BEF5E8B2E7}"/>
              </a:ext>
            </a:extLst>
          </p:cNvPr>
          <p:cNvSpPr txBox="1"/>
          <p:nvPr/>
        </p:nvSpPr>
        <p:spPr>
          <a:xfrm>
            <a:off x="5416053" y="138977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つく</a:t>
            </a:r>
          </a:p>
        </p:txBody>
      </p:sp>
      <p:sp>
        <p:nvSpPr>
          <p:cNvPr id="131" name="テキスト ボックス 130">
            <a:extLst>
              <a:ext uri="{FF2B5EF4-FFF2-40B4-BE49-F238E27FC236}">
                <a16:creationId xmlns:a16="http://schemas.microsoft.com/office/drawing/2014/main" id="{9883629C-E181-4883-AB66-825A4B71C7FA}"/>
              </a:ext>
            </a:extLst>
          </p:cNvPr>
          <p:cNvSpPr txBox="1"/>
          <p:nvPr/>
        </p:nvSpPr>
        <p:spPr>
          <a:xfrm>
            <a:off x="6216066" y="138977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かた</a:t>
            </a:r>
          </a:p>
        </p:txBody>
      </p:sp>
      <p:sp>
        <p:nvSpPr>
          <p:cNvPr id="132" name="テキスト ボックス 131">
            <a:extLst>
              <a:ext uri="{FF2B5EF4-FFF2-40B4-BE49-F238E27FC236}">
                <a16:creationId xmlns:a16="http://schemas.microsoft.com/office/drawing/2014/main" id="{54EE4381-4197-45EA-A02A-DFE9CC9A871F}"/>
              </a:ext>
            </a:extLst>
          </p:cNvPr>
          <p:cNvSpPr txBox="1"/>
          <p:nvPr/>
        </p:nvSpPr>
        <p:spPr>
          <a:xfrm>
            <a:off x="7115102" y="1404350"/>
            <a:ext cx="216914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こうじょうけんがく</a:t>
            </a:r>
          </a:p>
        </p:txBody>
      </p:sp>
      <p:sp>
        <p:nvSpPr>
          <p:cNvPr id="133" name="テキスト ボックス 132">
            <a:extLst>
              <a:ext uri="{FF2B5EF4-FFF2-40B4-BE49-F238E27FC236}">
                <a16:creationId xmlns:a16="http://schemas.microsoft.com/office/drawing/2014/main" id="{F0E90671-1DA9-4510-924F-A539C4BE527E}"/>
              </a:ext>
            </a:extLst>
          </p:cNvPr>
          <p:cNvSpPr txBox="1"/>
          <p:nvPr/>
        </p:nvSpPr>
        <p:spPr>
          <a:xfrm>
            <a:off x="6692817" y="188328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め</a:t>
            </a:r>
          </a:p>
        </p:txBody>
      </p:sp>
      <p:sp>
        <p:nvSpPr>
          <p:cNvPr id="134" name="テキスト ボックス 133">
            <a:extLst>
              <a:ext uri="{FF2B5EF4-FFF2-40B4-BE49-F238E27FC236}">
                <a16:creationId xmlns:a16="http://schemas.microsoft.com/office/drawing/2014/main" id="{568FC94B-F415-49F7-B61E-852A10ABD0A8}"/>
              </a:ext>
            </a:extLst>
          </p:cNvPr>
          <p:cNvSpPr txBox="1"/>
          <p:nvPr/>
        </p:nvSpPr>
        <p:spPr>
          <a:xfrm>
            <a:off x="7454345" y="192355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で</a:t>
            </a:r>
          </a:p>
        </p:txBody>
      </p:sp>
      <p:sp>
        <p:nvSpPr>
          <p:cNvPr id="135" name="テキスト ボックス 134">
            <a:extLst>
              <a:ext uri="{FF2B5EF4-FFF2-40B4-BE49-F238E27FC236}">
                <a16:creationId xmlns:a16="http://schemas.microsoft.com/office/drawing/2014/main" id="{70FAF090-5566-41FB-AF87-F8946E1CFE43}"/>
              </a:ext>
            </a:extLst>
          </p:cNvPr>
          <p:cNvSpPr txBox="1"/>
          <p:nvPr/>
        </p:nvSpPr>
        <p:spPr>
          <a:xfrm>
            <a:off x="8355480" y="188328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136" name="テキスト ボックス 135">
            <a:extLst>
              <a:ext uri="{FF2B5EF4-FFF2-40B4-BE49-F238E27FC236}">
                <a16:creationId xmlns:a16="http://schemas.microsoft.com/office/drawing/2014/main" id="{78CC40A9-5D10-450C-B377-A96F2C61572B}"/>
              </a:ext>
            </a:extLst>
          </p:cNvPr>
          <p:cNvSpPr txBox="1"/>
          <p:nvPr/>
        </p:nvSpPr>
        <p:spPr>
          <a:xfrm>
            <a:off x="6571125" y="2377546"/>
            <a:ext cx="7453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ねんご</a:t>
            </a:r>
            <a:endParaRPr kumimoji="1" lang="en-US" altLang="ja-JP" sz="1200" dirty="0">
              <a:solidFill>
                <a:schemeClr val="bg1"/>
              </a:solidFill>
            </a:endParaRPr>
          </a:p>
          <a:p>
            <a:endParaRPr kumimoji="1" lang="ja-JP" altLang="en-US" sz="1200" dirty="0"/>
          </a:p>
        </p:txBody>
      </p:sp>
      <p:sp>
        <p:nvSpPr>
          <p:cNvPr id="137" name="テキスト ボックス 136">
            <a:extLst>
              <a:ext uri="{FF2B5EF4-FFF2-40B4-BE49-F238E27FC236}">
                <a16:creationId xmlns:a16="http://schemas.microsoft.com/office/drawing/2014/main" id="{672AEA66-003B-416E-9CCA-CAC7C79FD88E}"/>
              </a:ext>
            </a:extLst>
          </p:cNvPr>
          <p:cNvSpPr txBox="1"/>
          <p:nvPr/>
        </p:nvSpPr>
        <p:spPr>
          <a:xfrm>
            <a:off x="8490976" y="240182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おお</a:t>
            </a:r>
          </a:p>
        </p:txBody>
      </p:sp>
      <p:sp>
        <p:nvSpPr>
          <p:cNvPr id="138" name="テキスト ボックス 137">
            <a:extLst>
              <a:ext uri="{FF2B5EF4-FFF2-40B4-BE49-F238E27FC236}">
                <a16:creationId xmlns:a16="http://schemas.microsoft.com/office/drawing/2014/main" id="{D3736037-6F0A-43C1-AABC-CE455AFF8C9F}"/>
              </a:ext>
            </a:extLst>
          </p:cNvPr>
          <p:cNvSpPr txBox="1"/>
          <p:nvPr/>
        </p:nvSpPr>
        <p:spPr>
          <a:xfrm>
            <a:off x="5426014" y="447399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sp>
        <p:nvSpPr>
          <p:cNvPr id="139" name="角丸四角形 96">
            <a:extLst>
              <a:ext uri="{FF2B5EF4-FFF2-40B4-BE49-F238E27FC236}">
                <a16:creationId xmlns:a16="http://schemas.microsoft.com/office/drawing/2014/main" id="{30CD963A-60F1-3769-7053-FEE9BD16DE4B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0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74A7462-3339-8A11-2E19-302F14E02502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41" name="角丸四角形 96">
            <a:extLst>
              <a:ext uri="{FF2B5EF4-FFF2-40B4-BE49-F238E27FC236}">
                <a16:creationId xmlns:a16="http://schemas.microsoft.com/office/drawing/2014/main" id="{D5054DC5-6A38-2B94-AC5B-D7F18F57BCC9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4F96E9C-FD84-C004-1DD0-550BB8D03856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44" name="正方形/長方形 143"/>
          <p:cNvSpPr/>
          <p:nvPr/>
        </p:nvSpPr>
        <p:spPr>
          <a:xfrm>
            <a:off x="6437775" y="5261153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正方形/長方形 144"/>
          <p:cNvSpPr/>
          <p:nvPr/>
        </p:nvSpPr>
        <p:spPr>
          <a:xfrm>
            <a:off x="6716256" y="5261153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正方形/長方形 145"/>
          <p:cNvSpPr/>
          <p:nvPr/>
        </p:nvSpPr>
        <p:spPr>
          <a:xfrm>
            <a:off x="6994737" y="5261153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正方形/長方形 146"/>
          <p:cNvSpPr/>
          <p:nvPr/>
        </p:nvSpPr>
        <p:spPr>
          <a:xfrm>
            <a:off x="7273218" y="5261153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正方形/長方形 147"/>
          <p:cNvSpPr/>
          <p:nvPr/>
        </p:nvSpPr>
        <p:spPr>
          <a:xfrm>
            <a:off x="7551701" y="5261153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49" name="Google Shape;2451;p40"/>
          <p:cNvGrpSpPr/>
          <p:nvPr/>
        </p:nvGrpSpPr>
        <p:grpSpPr>
          <a:xfrm rot="1595020" flipH="1">
            <a:off x="4988199" y="5226633"/>
            <a:ext cx="152637" cy="172162"/>
            <a:chOff x="3805164" y="3252287"/>
            <a:chExt cx="1192516" cy="1345064"/>
          </a:xfrm>
        </p:grpSpPr>
        <p:sp>
          <p:nvSpPr>
            <p:cNvPr id="150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3" name="Google Shape;2451;p40"/>
          <p:cNvGrpSpPr/>
          <p:nvPr/>
        </p:nvGrpSpPr>
        <p:grpSpPr>
          <a:xfrm rot="1595020" flipH="1">
            <a:off x="5268819" y="5226633"/>
            <a:ext cx="152637" cy="172162"/>
            <a:chOff x="3805164" y="3252287"/>
            <a:chExt cx="1192516" cy="1345064"/>
          </a:xfrm>
        </p:grpSpPr>
        <p:sp>
          <p:nvSpPr>
            <p:cNvPr id="154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5" name="正方形/長方形 164"/>
          <p:cNvSpPr/>
          <p:nvPr/>
        </p:nvSpPr>
        <p:spPr>
          <a:xfrm>
            <a:off x="6140213" y="5262799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77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451115" y="5054859"/>
            <a:ext cx="303975" cy="383186"/>
            <a:chOff x="9215567" y="654930"/>
            <a:chExt cx="1608434" cy="1989214"/>
          </a:xfrm>
        </p:grpSpPr>
        <p:sp>
          <p:nvSpPr>
            <p:cNvPr id="178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3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85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4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8" name="正方形/長方形 187"/>
          <p:cNvSpPr/>
          <p:nvPr/>
        </p:nvSpPr>
        <p:spPr>
          <a:xfrm>
            <a:off x="5858275" y="5261153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9" name="正方形/長方形 188"/>
          <p:cNvSpPr/>
          <p:nvPr/>
        </p:nvSpPr>
        <p:spPr>
          <a:xfrm>
            <a:off x="5560713" y="5262799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" name="Google Shape;392;p16">
            <a:extLst>
              <a:ext uri="{FF2B5EF4-FFF2-40B4-BE49-F238E27FC236}">
                <a16:creationId xmlns:a16="http://schemas.microsoft.com/office/drawing/2014/main" id="{1C50DA42-7B98-752F-9A88-C93DC2E5BC1C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3" name="Google Shape;393;p16">
              <a:extLst>
                <a:ext uri="{FF2B5EF4-FFF2-40B4-BE49-F238E27FC236}">
                  <a16:creationId xmlns:a16="http://schemas.microsoft.com/office/drawing/2014/main" id="{E3AF8C92-AEEA-FEC0-159C-2EC7649B3E54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394;p16">
              <a:extLst>
                <a:ext uri="{FF2B5EF4-FFF2-40B4-BE49-F238E27FC236}">
                  <a16:creationId xmlns:a16="http://schemas.microsoft.com/office/drawing/2014/main" id="{6B96DEEB-39D7-5E62-0EDB-8236C95CD181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395;p16">
              <a:extLst>
                <a:ext uri="{FF2B5EF4-FFF2-40B4-BE49-F238E27FC236}">
                  <a16:creationId xmlns:a16="http://schemas.microsoft.com/office/drawing/2014/main" id="{4F312EED-C4AF-CA2C-890F-DBA1C65DE624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396;p16">
            <a:extLst>
              <a:ext uri="{FF2B5EF4-FFF2-40B4-BE49-F238E27FC236}">
                <a16:creationId xmlns:a16="http://schemas.microsoft.com/office/drawing/2014/main" id="{7F9520ED-450A-C299-108E-204AB2067605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14" name="Google Shape;397;p16">
              <a:extLst>
                <a:ext uri="{FF2B5EF4-FFF2-40B4-BE49-F238E27FC236}">
                  <a16:creationId xmlns:a16="http://schemas.microsoft.com/office/drawing/2014/main" id="{A311223F-21CA-2675-33DC-84908F1D4869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398;p16">
              <a:extLst>
                <a:ext uri="{FF2B5EF4-FFF2-40B4-BE49-F238E27FC236}">
                  <a16:creationId xmlns:a16="http://schemas.microsoft.com/office/drawing/2014/main" id="{FBE7D75A-596A-A7D5-129C-043566C5C35D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399;p16">
              <a:extLst>
                <a:ext uri="{FF2B5EF4-FFF2-40B4-BE49-F238E27FC236}">
                  <a16:creationId xmlns:a16="http://schemas.microsoft.com/office/drawing/2014/main" id="{41BFA26E-DAD6-10DA-E3C8-D3D04DF6E060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400;p16">
            <a:extLst>
              <a:ext uri="{FF2B5EF4-FFF2-40B4-BE49-F238E27FC236}">
                <a16:creationId xmlns:a16="http://schemas.microsoft.com/office/drawing/2014/main" id="{6444495B-4CB9-D766-860D-1369F5593E9B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18" name="Google Shape;401;p16">
              <a:extLst>
                <a:ext uri="{FF2B5EF4-FFF2-40B4-BE49-F238E27FC236}">
                  <a16:creationId xmlns:a16="http://schemas.microsoft.com/office/drawing/2014/main" id="{6A79F3EF-3076-6D75-7618-47D8BEFA773B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402;p16">
              <a:extLst>
                <a:ext uri="{FF2B5EF4-FFF2-40B4-BE49-F238E27FC236}">
                  <a16:creationId xmlns:a16="http://schemas.microsoft.com/office/drawing/2014/main" id="{3E8F6C74-66B9-BB7F-CC10-536FC23FAC1B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403;p16">
              <a:extLst>
                <a:ext uri="{FF2B5EF4-FFF2-40B4-BE49-F238E27FC236}">
                  <a16:creationId xmlns:a16="http://schemas.microsoft.com/office/drawing/2014/main" id="{92F0BB62-8FBF-7CD6-7F30-E7DEA21CDD1D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" name="Google Shape;404;p16">
            <a:extLst>
              <a:ext uri="{FF2B5EF4-FFF2-40B4-BE49-F238E27FC236}">
                <a16:creationId xmlns:a16="http://schemas.microsoft.com/office/drawing/2014/main" id="{C6488187-3490-0606-E649-EC0BC274C739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4" name="Google Shape;405;p16">
              <a:extLst>
                <a:ext uri="{FF2B5EF4-FFF2-40B4-BE49-F238E27FC236}">
                  <a16:creationId xmlns:a16="http://schemas.microsoft.com/office/drawing/2014/main" id="{8C3D2FA5-A605-4FF6-DB59-15EA652944F1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406;p16">
              <a:extLst>
                <a:ext uri="{FF2B5EF4-FFF2-40B4-BE49-F238E27FC236}">
                  <a16:creationId xmlns:a16="http://schemas.microsoft.com/office/drawing/2014/main" id="{3210478A-FC94-5F31-E3B3-C9845E5322AC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407;p16">
              <a:extLst>
                <a:ext uri="{FF2B5EF4-FFF2-40B4-BE49-F238E27FC236}">
                  <a16:creationId xmlns:a16="http://schemas.microsoft.com/office/drawing/2014/main" id="{98F64155-50E5-72F3-CC06-6ADDFACD6845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76244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28"/>
          <p:cNvSpPr/>
          <p:nvPr/>
        </p:nvSpPr>
        <p:spPr>
          <a:xfrm flipH="1">
            <a:off x="3341764" y="5212985"/>
            <a:ext cx="1620627" cy="615246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p28"/>
          <p:cNvSpPr txBox="1"/>
          <p:nvPr/>
        </p:nvSpPr>
        <p:spPr>
          <a:xfrm>
            <a:off x="808091" y="719452"/>
            <a:ext cx="7434831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ねぇ、キミ（どんぐりの木）の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名前は何というの？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グループ化 1"/>
          <p:cNvGrpSpPr/>
          <p:nvPr/>
        </p:nvGrpSpPr>
        <p:grpSpPr>
          <a:xfrm>
            <a:off x="3563681" y="2857604"/>
            <a:ext cx="1289927" cy="2627257"/>
            <a:chOff x="3563681" y="2857604"/>
            <a:chExt cx="1289927" cy="2627257"/>
          </a:xfrm>
        </p:grpSpPr>
        <p:sp>
          <p:nvSpPr>
            <p:cNvPr id="84" name="Google Shape;1540;p28"/>
            <p:cNvSpPr/>
            <p:nvPr/>
          </p:nvSpPr>
          <p:spPr>
            <a:xfrm flipH="1">
              <a:off x="4037825" y="3503318"/>
              <a:ext cx="135008" cy="1981543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3" name="グループ化 92"/>
            <p:cNvGrpSpPr/>
            <p:nvPr/>
          </p:nvGrpSpPr>
          <p:grpSpPr>
            <a:xfrm rot="19162370">
              <a:off x="3563681" y="3815497"/>
              <a:ext cx="548596" cy="804238"/>
              <a:chOff x="6578512" y="4145089"/>
              <a:chExt cx="872807" cy="1279530"/>
            </a:xfrm>
          </p:grpSpPr>
          <p:sp>
            <p:nvSpPr>
              <p:cNvPr id="94" name="Google Shape;1540;p28"/>
              <p:cNvSpPr/>
              <p:nvPr/>
            </p:nvSpPr>
            <p:spPr>
              <a:xfrm flipH="1">
                <a:off x="6914202" y="4275201"/>
                <a:ext cx="81050" cy="114941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1541;p28"/>
              <p:cNvSpPr/>
              <p:nvPr/>
            </p:nvSpPr>
            <p:spPr>
              <a:xfrm rot="3160299">
                <a:off x="6665586" y="4793609"/>
                <a:ext cx="166360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1542;p28"/>
              <p:cNvSpPr/>
              <p:nvPr/>
            </p:nvSpPr>
            <p:spPr>
              <a:xfrm rot="13018849">
                <a:off x="6987733" y="4882090"/>
                <a:ext cx="340508" cy="166360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1541;p28"/>
              <p:cNvSpPr/>
              <p:nvPr/>
            </p:nvSpPr>
            <p:spPr>
              <a:xfrm rot="3160299">
                <a:off x="6641373" y="4122031"/>
                <a:ext cx="254133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1542;p28"/>
              <p:cNvSpPr/>
              <p:nvPr/>
            </p:nvSpPr>
            <p:spPr>
              <a:xfrm rot="14431785">
                <a:off x="7228269" y="4519579"/>
                <a:ext cx="255450" cy="190651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1542;p28"/>
              <p:cNvSpPr/>
              <p:nvPr/>
            </p:nvSpPr>
            <p:spPr>
              <a:xfrm rot="13018849">
                <a:off x="7019760" y="4145089"/>
                <a:ext cx="339068" cy="272362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1542;p28"/>
              <p:cNvSpPr/>
              <p:nvPr/>
            </p:nvSpPr>
            <p:spPr>
              <a:xfrm rot="310916">
                <a:off x="6585508" y="4570852"/>
                <a:ext cx="169712" cy="121799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" name="グループ化 102"/>
            <p:cNvGrpSpPr/>
            <p:nvPr/>
          </p:nvGrpSpPr>
          <p:grpSpPr>
            <a:xfrm rot="2545443">
              <a:off x="4176013" y="4022955"/>
              <a:ext cx="546531" cy="801210"/>
              <a:chOff x="6578512" y="4145089"/>
              <a:chExt cx="872807" cy="1279530"/>
            </a:xfrm>
          </p:grpSpPr>
          <p:sp>
            <p:nvSpPr>
              <p:cNvPr id="104" name="Google Shape;1540;p28"/>
              <p:cNvSpPr/>
              <p:nvPr/>
            </p:nvSpPr>
            <p:spPr>
              <a:xfrm flipH="1">
                <a:off x="6914202" y="4275201"/>
                <a:ext cx="81050" cy="114941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541;p28"/>
              <p:cNvSpPr/>
              <p:nvPr/>
            </p:nvSpPr>
            <p:spPr>
              <a:xfrm rot="3160299">
                <a:off x="6665586" y="4793609"/>
                <a:ext cx="166360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542;p28"/>
              <p:cNvSpPr/>
              <p:nvPr/>
            </p:nvSpPr>
            <p:spPr>
              <a:xfrm rot="13018849">
                <a:off x="6987733" y="4882090"/>
                <a:ext cx="340508" cy="166360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1541;p28"/>
              <p:cNvSpPr/>
              <p:nvPr/>
            </p:nvSpPr>
            <p:spPr>
              <a:xfrm rot="3160299">
                <a:off x="6641373" y="4122031"/>
                <a:ext cx="254133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1542;p28"/>
              <p:cNvSpPr/>
              <p:nvPr/>
            </p:nvSpPr>
            <p:spPr>
              <a:xfrm rot="14431785">
                <a:off x="7228269" y="4519579"/>
                <a:ext cx="255450" cy="190651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1542;p28"/>
              <p:cNvSpPr/>
              <p:nvPr/>
            </p:nvSpPr>
            <p:spPr>
              <a:xfrm rot="13018849">
                <a:off x="7019760" y="4145089"/>
                <a:ext cx="339068" cy="272362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1542;p28"/>
              <p:cNvSpPr/>
              <p:nvPr/>
            </p:nvSpPr>
            <p:spPr>
              <a:xfrm rot="310916">
                <a:off x="6585508" y="4570852"/>
                <a:ext cx="169712" cy="121799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3" name="グループ化 122"/>
            <p:cNvGrpSpPr/>
            <p:nvPr/>
          </p:nvGrpSpPr>
          <p:grpSpPr>
            <a:xfrm rot="20232375">
              <a:off x="3571487" y="2857604"/>
              <a:ext cx="834289" cy="988587"/>
              <a:chOff x="6578512" y="4145089"/>
              <a:chExt cx="1079821" cy="1279530"/>
            </a:xfrm>
          </p:grpSpPr>
          <p:sp>
            <p:nvSpPr>
              <p:cNvPr id="124" name="Google Shape;1540;p28"/>
              <p:cNvSpPr/>
              <p:nvPr/>
            </p:nvSpPr>
            <p:spPr>
              <a:xfrm flipH="1">
                <a:off x="6914202" y="4275201"/>
                <a:ext cx="81050" cy="114941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1541;p28"/>
              <p:cNvSpPr/>
              <p:nvPr/>
            </p:nvSpPr>
            <p:spPr>
              <a:xfrm rot="3160299">
                <a:off x="6665586" y="4793609"/>
                <a:ext cx="166360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1542;p28"/>
              <p:cNvSpPr/>
              <p:nvPr/>
            </p:nvSpPr>
            <p:spPr>
              <a:xfrm rot="13018849">
                <a:off x="6987733" y="4882090"/>
                <a:ext cx="340508" cy="166360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1541;p28"/>
              <p:cNvSpPr/>
              <p:nvPr/>
            </p:nvSpPr>
            <p:spPr>
              <a:xfrm rot="3160299">
                <a:off x="6641373" y="4122031"/>
                <a:ext cx="254133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1542;p28"/>
              <p:cNvSpPr/>
              <p:nvPr/>
            </p:nvSpPr>
            <p:spPr>
              <a:xfrm rot="14431785">
                <a:off x="7228269" y="4519579"/>
                <a:ext cx="255450" cy="190651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1542;p28"/>
              <p:cNvSpPr/>
              <p:nvPr/>
            </p:nvSpPr>
            <p:spPr>
              <a:xfrm rot="13018849">
                <a:off x="7019760" y="4145089"/>
                <a:ext cx="339068" cy="272362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1542;p28"/>
              <p:cNvSpPr/>
              <p:nvPr/>
            </p:nvSpPr>
            <p:spPr>
              <a:xfrm rot="310916">
                <a:off x="6585508" y="4570852"/>
                <a:ext cx="169712" cy="121799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1540;p28"/>
              <p:cNvSpPr/>
              <p:nvPr/>
            </p:nvSpPr>
            <p:spPr>
              <a:xfrm rot="4137504" flipH="1">
                <a:off x="7302973" y="4977525"/>
                <a:ext cx="45719" cy="27801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1542;p28"/>
              <p:cNvSpPr/>
              <p:nvPr/>
            </p:nvSpPr>
            <p:spPr>
              <a:xfrm rot="14431785">
                <a:off x="7435283" y="5037548"/>
                <a:ext cx="255450" cy="190651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5" name="グループ化 134"/>
            <p:cNvGrpSpPr/>
            <p:nvPr/>
          </p:nvGrpSpPr>
          <p:grpSpPr>
            <a:xfrm rot="2545443">
              <a:off x="4193837" y="3162193"/>
              <a:ext cx="659771" cy="1118436"/>
              <a:chOff x="6578512" y="4145089"/>
              <a:chExt cx="872807" cy="1479571"/>
            </a:xfrm>
          </p:grpSpPr>
          <p:sp>
            <p:nvSpPr>
              <p:cNvPr id="136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1541;p28"/>
              <p:cNvSpPr/>
              <p:nvPr/>
            </p:nvSpPr>
            <p:spPr>
              <a:xfrm rot="3160299">
                <a:off x="6665586" y="4793609"/>
                <a:ext cx="166360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1542;p28"/>
              <p:cNvSpPr/>
              <p:nvPr/>
            </p:nvSpPr>
            <p:spPr>
              <a:xfrm rot="13018849">
                <a:off x="6987733" y="4882090"/>
                <a:ext cx="340508" cy="166360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1541;p28"/>
              <p:cNvSpPr/>
              <p:nvPr/>
            </p:nvSpPr>
            <p:spPr>
              <a:xfrm rot="3160299">
                <a:off x="6641373" y="4122031"/>
                <a:ext cx="254133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1542;p28"/>
              <p:cNvSpPr/>
              <p:nvPr/>
            </p:nvSpPr>
            <p:spPr>
              <a:xfrm rot="14431785">
                <a:off x="7228269" y="4519579"/>
                <a:ext cx="255450" cy="190651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542;p28"/>
              <p:cNvSpPr/>
              <p:nvPr/>
            </p:nvSpPr>
            <p:spPr>
              <a:xfrm rot="13018849">
                <a:off x="7019760" y="4145089"/>
                <a:ext cx="339068" cy="272362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1542;p28"/>
              <p:cNvSpPr/>
              <p:nvPr/>
            </p:nvSpPr>
            <p:spPr>
              <a:xfrm rot="310916">
                <a:off x="6585508" y="4570852"/>
                <a:ext cx="169712" cy="121799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9" name="Google Shape;890;p21">
            <a:extLst>
              <a:ext uri="{FF2B5EF4-FFF2-40B4-BE49-F238E27FC236}">
                <a16:creationId xmlns:a16="http://schemas.microsoft.com/office/drawing/2014/main" id="{C8180A0E-1D44-58B3-4684-73564826FFC8}"/>
              </a:ext>
            </a:extLst>
          </p:cNvPr>
          <p:cNvGrpSpPr>
            <a:grpSpLocks noChangeAspect="1"/>
          </p:cNvGrpSpPr>
          <p:nvPr/>
        </p:nvGrpSpPr>
        <p:grpSpPr>
          <a:xfrm>
            <a:off x="808869" y="4411936"/>
            <a:ext cx="1328333" cy="1355036"/>
            <a:chOff x="1774174" y="4621762"/>
            <a:chExt cx="1077013" cy="1098664"/>
          </a:xfrm>
        </p:grpSpPr>
        <p:sp>
          <p:nvSpPr>
            <p:cNvPr id="20" name="Google Shape;891;p21">
              <a:extLst>
                <a:ext uri="{FF2B5EF4-FFF2-40B4-BE49-F238E27FC236}">
                  <a16:creationId xmlns:a16="http://schemas.microsoft.com/office/drawing/2014/main" id="{6F9DBF49-DBD9-C734-DAA7-85671142B4E3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892;p21">
              <a:extLst>
                <a:ext uri="{FF2B5EF4-FFF2-40B4-BE49-F238E27FC236}">
                  <a16:creationId xmlns:a16="http://schemas.microsoft.com/office/drawing/2014/main" id="{0DD5F6A2-C54A-7519-44E4-41EA6950F1A1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893;p21">
              <a:extLst>
                <a:ext uri="{FF2B5EF4-FFF2-40B4-BE49-F238E27FC236}">
                  <a16:creationId xmlns:a16="http://schemas.microsoft.com/office/drawing/2014/main" id="{633B5F6B-9B50-F402-8818-1BD72739979E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894;p21">
              <a:extLst>
                <a:ext uri="{FF2B5EF4-FFF2-40B4-BE49-F238E27FC236}">
                  <a16:creationId xmlns:a16="http://schemas.microsoft.com/office/drawing/2014/main" id="{8EFF6336-C35B-ACC3-07C9-33955008C1D1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895;p21">
              <a:extLst>
                <a:ext uri="{FF2B5EF4-FFF2-40B4-BE49-F238E27FC236}">
                  <a16:creationId xmlns:a16="http://schemas.microsoft.com/office/drawing/2014/main" id="{A554AC0B-2AE6-A27C-1E14-70B2160E4075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896;p21">
              <a:extLst>
                <a:ext uri="{FF2B5EF4-FFF2-40B4-BE49-F238E27FC236}">
                  <a16:creationId xmlns:a16="http://schemas.microsoft.com/office/drawing/2014/main" id="{DF147D39-B1A8-4B84-E7A5-900F6A2A7493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6" name="Google Shape;897;p21">
              <a:extLst>
                <a:ext uri="{FF2B5EF4-FFF2-40B4-BE49-F238E27FC236}">
                  <a16:creationId xmlns:a16="http://schemas.microsoft.com/office/drawing/2014/main" id="{0DB33279-05B4-B51A-7ECB-36887275CA2F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7" name="Google Shape;898;p21">
              <a:extLst>
                <a:ext uri="{FF2B5EF4-FFF2-40B4-BE49-F238E27FC236}">
                  <a16:creationId xmlns:a16="http://schemas.microsoft.com/office/drawing/2014/main" id="{92A08888-4456-5283-1F81-1F745F49E8E4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" name="Google Shape;899;p21">
              <a:extLst>
                <a:ext uri="{FF2B5EF4-FFF2-40B4-BE49-F238E27FC236}">
                  <a16:creationId xmlns:a16="http://schemas.microsoft.com/office/drawing/2014/main" id="{60F35711-55C6-CE64-04B5-8A90793A87C7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9" name="Google Shape;900;p21">
              <a:extLst>
                <a:ext uri="{FF2B5EF4-FFF2-40B4-BE49-F238E27FC236}">
                  <a16:creationId xmlns:a16="http://schemas.microsoft.com/office/drawing/2014/main" id="{A99F0895-029E-C0D7-FF7B-57CC953DBB09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0" name="Google Shape;901;p21">
              <a:extLst>
                <a:ext uri="{FF2B5EF4-FFF2-40B4-BE49-F238E27FC236}">
                  <a16:creationId xmlns:a16="http://schemas.microsoft.com/office/drawing/2014/main" id="{3B0D395C-6262-1097-7C87-E737FEC39F40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1" name="Google Shape;902;p21">
              <a:extLst>
                <a:ext uri="{FF2B5EF4-FFF2-40B4-BE49-F238E27FC236}">
                  <a16:creationId xmlns:a16="http://schemas.microsoft.com/office/drawing/2014/main" id="{F02C6EC7-7FFA-4430-E91E-CE1D8385CD5D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2" name="Google Shape;903;p21">
              <a:extLst>
                <a:ext uri="{FF2B5EF4-FFF2-40B4-BE49-F238E27FC236}">
                  <a16:creationId xmlns:a16="http://schemas.microsoft.com/office/drawing/2014/main" id="{48982756-8C25-0A2D-F78A-7666EE125D8A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904;p21">
              <a:extLst>
                <a:ext uri="{FF2B5EF4-FFF2-40B4-BE49-F238E27FC236}">
                  <a16:creationId xmlns:a16="http://schemas.microsoft.com/office/drawing/2014/main" id="{E269908C-E640-FAE8-EF0A-25E7A5B46220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905;p21">
              <a:extLst>
                <a:ext uri="{FF2B5EF4-FFF2-40B4-BE49-F238E27FC236}">
                  <a16:creationId xmlns:a16="http://schemas.microsoft.com/office/drawing/2014/main" id="{0A34F3B8-FE3B-5892-3035-7A9C249E6B8E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" name="Google Shape;1550;p28">
            <a:extLst>
              <a:ext uri="{FF2B5EF4-FFF2-40B4-BE49-F238E27FC236}">
                <a16:creationId xmlns:a16="http://schemas.microsoft.com/office/drawing/2014/main" id="{964F6709-BADE-17F8-E6C0-DAC7F280D98A}"/>
              </a:ext>
            </a:extLst>
          </p:cNvPr>
          <p:cNvSpPr txBox="1"/>
          <p:nvPr/>
        </p:nvSpPr>
        <p:spPr>
          <a:xfrm>
            <a:off x="5628424" y="2279886"/>
            <a:ext cx="2614498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どんぐりのなる木を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選んでね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" name="テキスト ボックス 79">
            <a:extLst>
              <a:ext uri="{FF2B5EF4-FFF2-40B4-BE49-F238E27FC236}">
                <a16:creationId xmlns:a16="http://schemas.microsoft.com/office/drawing/2014/main" id="{8BA7FD8A-309B-4865-8B96-BE80C065E11C}"/>
              </a:ext>
            </a:extLst>
          </p:cNvPr>
          <p:cNvSpPr txBox="1"/>
          <p:nvPr/>
        </p:nvSpPr>
        <p:spPr>
          <a:xfrm>
            <a:off x="5429403" y="88373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81" name="テキスト ボックス 80">
            <a:extLst>
              <a:ext uri="{FF2B5EF4-FFF2-40B4-BE49-F238E27FC236}">
                <a16:creationId xmlns:a16="http://schemas.microsoft.com/office/drawing/2014/main" id="{7BE4BFE5-BDDB-4E1E-8A51-AB6752BCF406}"/>
              </a:ext>
            </a:extLst>
          </p:cNvPr>
          <p:cNvSpPr txBox="1"/>
          <p:nvPr/>
        </p:nvSpPr>
        <p:spPr>
          <a:xfrm>
            <a:off x="1020008" y="190154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なまえ</a:t>
            </a:r>
          </a:p>
        </p:txBody>
      </p:sp>
      <p:sp>
        <p:nvSpPr>
          <p:cNvPr id="82" name="テキスト ボックス 81">
            <a:extLst>
              <a:ext uri="{FF2B5EF4-FFF2-40B4-BE49-F238E27FC236}">
                <a16:creationId xmlns:a16="http://schemas.microsoft.com/office/drawing/2014/main" id="{D2ADC1C8-80F8-435D-B9C0-2DFBADC63B6B}"/>
              </a:ext>
            </a:extLst>
          </p:cNvPr>
          <p:cNvSpPr txBox="1"/>
          <p:nvPr/>
        </p:nvSpPr>
        <p:spPr>
          <a:xfrm>
            <a:off x="5620556" y="289680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えら</a:t>
            </a:r>
          </a:p>
        </p:txBody>
      </p:sp>
      <p:sp>
        <p:nvSpPr>
          <p:cNvPr id="83" name="テキスト ボックス 82">
            <a:extLst>
              <a:ext uri="{FF2B5EF4-FFF2-40B4-BE49-F238E27FC236}">
                <a16:creationId xmlns:a16="http://schemas.microsoft.com/office/drawing/2014/main" id="{D1733489-2723-48AF-9C87-41214D9CF4DA}"/>
              </a:ext>
            </a:extLst>
          </p:cNvPr>
          <p:cNvSpPr txBox="1"/>
          <p:nvPr/>
        </p:nvSpPr>
        <p:spPr>
          <a:xfrm>
            <a:off x="2102389" y="190153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なん</a:t>
            </a:r>
          </a:p>
        </p:txBody>
      </p:sp>
      <p:sp>
        <p:nvSpPr>
          <p:cNvPr id="85" name="角丸四角形 96">
            <a:extLst>
              <a:ext uri="{FF2B5EF4-FFF2-40B4-BE49-F238E27FC236}">
                <a16:creationId xmlns:a16="http://schemas.microsoft.com/office/drawing/2014/main" id="{1B91E2A9-7990-47A0-B603-4197B4957D5E}"/>
              </a:ext>
            </a:extLst>
          </p:cNvPr>
          <p:cNvSpPr/>
          <p:nvPr/>
        </p:nvSpPr>
        <p:spPr>
          <a:xfrm>
            <a:off x="9654493" y="5743110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CAC99BA-AE6E-4999-99D2-4C109DBED51B}"/>
              </a:ext>
            </a:extLst>
          </p:cNvPr>
          <p:cNvSpPr txBox="1"/>
          <p:nvPr/>
        </p:nvSpPr>
        <p:spPr>
          <a:xfrm>
            <a:off x="9636230" y="5742150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91" name="四角形: 角度付き 3">
            <a:hlinkClick r:id="rId4" action="ppaction://hlinksldjump"/>
            <a:extLst>
              <a:ext uri="{FF2B5EF4-FFF2-40B4-BE49-F238E27FC236}">
                <a16:creationId xmlns:a16="http://schemas.microsoft.com/office/drawing/2014/main" id="{01F60D85-A12A-6753-9D71-7A09946F44B5}"/>
              </a:ext>
            </a:extLst>
          </p:cNvPr>
          <p:cNvSpPr/>
          <p:nvPr/>
        </p:nvSpPr>
        <p:spPr>
          <a:xfrm>
            <a:off x="8938983" y="4211074"/>
            <a:ext cx="2346974" cy="930639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エゾマツ</a:t>
            </a:r>
          </a:p>
        </p:txBody>
      </p:sp>
      <p:sp>
        <p:nvSpPr>
          <p:cNvPr id="92" name="四角形: 角度付き 3">
            <a:hlinkClick r:id="rId4" action="ppaction://hlinksldjump"/>
            <a:extLst>
              <a:ext uri="{FF2B5EF4-FFF2-40B4-BE49-F238E27FC236}">
                <a16:creationId xmlns:a16="http://schemas.microsoft.com/office/drawing/2014/main" id="{01F60D85-A12A-6753-9D71-7A09946F44B5}"/>
              </a:ext>
            </a:extLst>
          </p:cNvPr>
          <p:cNvSpPr/>
          <p:nvPr/>
        </p:nvSpPr>
        <p:spPr>
          <a:xfrm>
            <a:off x="8938983" y="3013988"/>
            <a:ext cx="2346973" cy="930639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シラカンバ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（シラカバ）</a:t>
            </a:r>
          </a:p>
        </p:txBody>
      </p:sp>
      <p:sp>
        <p:nvSpPr>
          <p:cNvPr id="113" name="四角形: 角度付き 3">
            <a:hlinkClick r:id="rId4" action="ppaction://hlinksldjump"/>
            <a:extLst>
              <a:ext uri="{FF2B5EF4-FFF2-40B4-BE49-F238E27FC236}">
                <a16:creationId xmlns:a16="http://schemas.microsoft.com/office/drawing/2014/main" id="{01F60D85-A12A-6753-9D71-7A09946F44B5}"/>
              </a:ext>
            </a:extLst>
          </p:cNvPr>
          <p:cNvSpPr/>
          <p:nvPr/>
        </p:nvSpPr>
        <p:spPr>
          <a:xfrm>
            <a:off x="8938983" y="1814566"/>
            <a:ext cx="2346974" cy="930639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ミズナラ</a:t>
            </a:r>
          </a:p>
        </p:txBody>
      </p:sp>
      <p:grpSp>
        <p:nvGrpSpPr>
          <p:cNvPr id="3" name="Google Shape;392;p16">
            <a:extLst>
              <a:ext uri="{FF2B5EF4-FFF2-40B4-BE49-F238E27FC236}">
                <a16:creationId xmlns:a16="http://schemas.microsoft.com/office/drawing/2014/main" id="{274A0AF2-55C9-B028-C11D-B6EAC1744ED5}"/>
              </a:ext>
            </a:extLst>
          </p:cNvPr>
          <p:cNvGrpSpPr/>
          <p:nvPr/>
        </p:nvGrpSpPr>
        <p:grpSpPr>
          <a:xfrm>
            <a:off x="8804111" y="630114"/>
            <a:ext cx="2579798" cy="601420"/>
            <a:chOff x="9024974" y="730751"/>
            <a:chExt cx="2579798" cy="601420"/>
          </a:xfrm>
        </p:grpSpPr>
        <p:sp>
          <p:nvSpPr>
            <p:cNvPr id="4" name="Google Shape;393;p16">
              <a:extLst>
                <a:ext uri="{FF2B5EF4-FFF2-40B4-BE49-F238E27FC236}">
                  <a16:creationId xmlns:a16="http://schemas.microsoft.com/office/drawing/2014/main" id="{A70A503D-7F32-8CFF-54D6-2BA6D6513691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394;p16">
              <a:extLst>
                <a:ext uri="{FF2B5EF4-FFF2-40B4-BE49-F238E27FC236}">
                  <a16:creationId xmlns:a16="http://schemas.microsoft.com/office/drawing/2014/main" id="{3CDA446E-A21A-8414-31F5-B28EB3B861B2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395;p16">
              <a:extLst>
                <a:ext uri="{FF2B5EF4-FFF2-40B4-BE49-F238E27FC236}">
                  <a16:creationId xmlns:a16="http://schemas.microsoft.com/office/drawing/2014/main" id="{D8AF1090-6E97-A14A-46CD-E6C364F27B51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" name="Google Shape;396;p16">
            <a:extLst>
              <a:ext uri="{FF2B5EF4-FFF2-40B4-BE49-F238E27FC236}">
                <a16:creationId xmlns:a16="http://schemas.microsoft.com/office/drawing/2014/main" id="{8235B4A1-8789-49D3-8523-04D0EB23077B}"/>
              </a:ext>
            </a:extLst>
          </p:cNvPr>
          <p:cNvGrpSpPr/>
          <p:nvPr/>
        </p:nvGrpSpPr>
        <p:grpSpPr>
          <a:xfrm>
            <a:off x="8807465" y="632143"/>
            <a:ext cx="2579798" cy="601420"/>
            <a:chOff x="9024974" y="730751"/>
            <a:chExt cx="2579798" cy="601420"/>
          </a:xfrm>
        </p:grpSpPr>
        <p:sp>
          <p:nvSpPr>
            <p:cNvPr id="8" name="Google Shape;397;p16">
              <a:extLst>
                <a:ext uri="{FF2B5EF4-FFF2-40B4-BE49-F238E27FC236}">
                  <a16:creationId xmlns:a16="http://schemas.microsoft.com/office/drawing/2014/main" id="{86455FD5-D97A-6B3B-BC26-657D60D3B0B0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398;p16">
              <a:extLst>
                <a:ext uri="{FF2B5EF4-FFF2-40B4-BE49-F238E27FC236}">
                  <a16:creationId xmlns:a16="http://schemas.microsoft.com/office/drawing/2014/main" id="{CEB1C2C1-4838-35FF-025E-ECAE27F167A8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399;p16">
              <a:extLst>
                <a:ext uri="{FF2B5EF4-FFF2-40B4-BE49-F238E27FC236}">
                  <a16:creationId xmlns:a16="http://schemas.microsoft.com/office/drawing/2014/main" id="{D695AA3A-5E45-ADF6-8D02-B8189B6D1648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400;p16">
            <a:extLst>
              <a:ext uri="{FF2B5EF4-FFF2-40B4-BE49-F238E27FC236}">
                <a16:creationId xmlns:a16="http://schemas.microsoft.com/office/drawing/2014/main" id="{8D0B649F-C1A1-7E2A-6B38-D80CF3C7AAF7}"/>
              </a:ext>
            </a:extLst>
          </p:cNvPr>
          <p:cNvGrpSpPr/>
          <p:nvPr/>
        </p:nvGrpSpPr>
        <p:grpSpPr>
          <a:xfrm>
            <a:off x="8800757" y="633148"/>
            <a:ext cx="2579798" cy="601420"/>
            <a:chOff x="9024974" y="730751"/>
            <a:chExt cx="2579798" cy="601420"/>
          </a:xfrm>
        </p:grpSpPr>
        <p:sp>
          <p:nvSpPr>
            <p:cNvPr id="12" name="Google Shape;401;p16">
              <a:extLst>
                <a:ext uri="{FF2B5EF4-FFF2-40B4-BE49-F238E27FC236}">
                  <a16:creationId xmlns:a16="http://schemas.microsoft.com/office/drawing/2014/main" id="{B12EF738-B581-BA20-0996-3DE36ADCFCD3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402;p16">
              <a:extLst>
                <a:ext uri="{FF2B5EF4-FFF2-40B4-BE49-F238E27FC236}">
                  <a16:creationId xmlns:a16="http://schemas.microsoft.com/office/drawing/2014/main" id="{B963BE9F-BC2E-323F-3CFE-667F57B05ECC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403;p16">
              <a:extLst>
                <a:ext uri="{FF2B5EF4-FFF2-40B4-BE49-F238E27FC236}">
                  <a16:creationId xmlns:a16="http://schemas.microsoft.com/office/drawing/2014/main" id="{6B852C54-1A50-85BD-B0F4-09639B66DEA9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404;p16">
            <a:extLst>
              <a:ext uri="{FF2B5EF4-FFF2-40B4-BE49-F238E27FC236}">
                <a16:creationId xmlns:a16="http://schemas.microsoft.com/office/drawing/2014/main" id="{1C77C91A-D572-D9BC-27C8-738A95626225}"/>
              </a:ext>
            </a:extLst>
          </p:cNvPr>
          <p:cNvGrpSpPr/>
          <p:nvPr/>
        </p:nvGrpSpPr>
        <p:grpSpPr>
          <a:xfrm>
            <a:off x="8804111" y="635177"/>
            <a:ext cx="2579798" cy="601420"/>
            <a:chOff x="9024974" y="730751"/>
            <a:chExt cx="2579798" cy="601420"/>
          </a:xfrm>
        </p:grpSpPr>
        <p:sp>
          <p:nvSpPr>
            <p:cNvPr id="16" name="Google Shape;405;p16">
              <a:extLst>
                <a:ext uri="{FF2B5EF4-FFF2-40B4-BE49-F238E27FC236}">
                  <a16:creationId xmlns:a16="http://schemas.microsoft.com/office/drawing/2014/main" id="{E8A3E858-22BA-5970-5C2D-0BDBFF8471CC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406;p16">
              <a:extLst>
                <a:ext uri="{FF2B5EF4-FFF2-40B4-BE49-F238E27FC236}">
                  <a16:creationId xmlns:a16="http://schemas.microsoft.com/office/drawing/2014/main" id="{8A5CD4E6-2AE5-CB41-E590-502A6C60975F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407;p16">
              <a:extLst>
                <a:ext uri="{FF2B5EF4-FFF2-40B4-BE49-F238E27FC236}">
                  <a16:creationId xmlns:a16="http://schemas.microsoft.com/office/drawing/2014/main" id="{ABEF0938-1249-6B6D-CF1F-427A705CEF60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485126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28"/>
          <p:cNvSpPr/>
          <p:nvPr/>
        </p:nvSpPr>
        <p:spPr>
          <a:xfrm flipH="1">
            <a:off x="3341764" y="5212985"/>
            <a:ext cx="1620627" cy="615246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グループ化 1"/>
          <p:cNvGrpSpPr/>
          <p:nvPr/>
        </p:nvGrpSpPr>
        <p:grpSpPr>
          <a:xfrm>
            <a:off x="3563681" y="2857604"/>
            <a:ext cx="1289927" cy="2627257"/>
            <a:chOff x="3563681" y="2857604"/>
            <a:chExt cx="1289927" cy="2627257"/>
          </a:xfrm>
        </p:grpSpPr>
        <p:sp>
          <p:nvSpPr>
            <p:cNvPr id="84" name="Google Shape;1540;p28"/>
            <p:cNvSpPr/>
            <p:nvPr/>
          </p:nvSpPr>
          <p:spPr>
            <a:xfrm flipH="1">
              <a:off x="4037825" y="3503318"/>
              <a:ext cx="135008" cy="1981543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3" name="グループ化 92"/>
            <p:cNvGrpSpPr/>
            <p:nvPr/>
          </p:nvGrpSpPr>
          <p:grpSpPr>
            <a:xfrm rot="19162370">
              <a:off x="3563681" y="3815497"/>
              <a:ext cx="548596" cy="804238"/>
              <a:chOff x="6578512" y="4145089"/>
              <a:chExt cx="872807" cy="1279530"/>
            </a:xfrm>
          </p:grpSpPr>
          <p:sp>
            <p:nvSpPr>
              <p:cNvPr id="94" name="Google Shape;1540;p28"/>
              <p:cNvSpPr/>
              <p:nvPr/>
            </p:nvSpPr>
            <p:spPr>
              <a:xfrm flipH="1">
                <a:off x="6914202" y="4275201"/>
                <a:ext cx="81050" cy="114941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1541;p28"/>
              <p:cNvSpPr/>
              <p:nvPr/>
            </p:nvSpPr>
            <p:spPr>
              <a:xfrm rot="3160299">
                <a:off x="6665586" y="4793609"/>
                <a:ext cx="166360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1542;p28"/>
              <p:cNvSpPr/>
              <p:nvPr/>
            </p:nvSpPr>
            <p:spPr>
              <a:xfrm rot="13018849">
                <a:off x="6987733" y="4882090"/>
                <a:ext cx="340508" cy="166360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1541;p28"/>
              <p:cNvSpPr/>
              <p:nvPr/>
            </p:nvSpPr>
            <p:spPr>
              <a:xfrm rot="3160299">
                <a:off x="6641373" y="4122031"/>
                <a:ext cx="254133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1542;p28"/>
              <p:cNvSpPr/>
              <p:nvPr/>
            </p:nvSpPr>
            <p:spPr>
              <a:xfrm rot="14431785">
                <a:off x="7228269" y="4519579"/>
                <a:ext cx="255450" cy="190651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1542;p28"/>
              <p:cNvSpPr/>
              <p:nvPr/>
            </p:nvSpPr>
            <p:spPr>
              <a:xfrm rot="13018849">
                <a:off x="7019760" y="4145089"/>
                <a:ext cx="339068" cy="272362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1542;p28"/>
              <p:cNvSpPr/>
              <p:nvPr/>
            </p:nvSpPr>
            <p:spPr>
              <a:xfrm rot="310916">
                <a:off x="6585508" y="4570852"/>
                <a:ext cx="169712" cy="121799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" name="グループ化 102"/>
            <p:cNvGrpSpPr/>
            <p:nvPr/>
          </p:nvGrpSpPr>
          <p:grpSpPr>
            <a:xfrm rot="2545443">
              <a:off x="4176013" y="4022955"/>
              <a:ext cx="546531" cy="801210"/>
              <a:chOff x="6578512" y="4145089"/>
              <a:chExt cx="872807" cy="1279530"/>
            </a:xfrm>
          </p:grpSpPr>
          <p:sp>
            <p:nvSpPr>
              <p:cNvPr id="104" name="Google Shape;1540;p28"/>
              <p:cNvSpPr/>
              <p:nvPr/>
            </p:nvSpPr>
            <p:spPr>
              <a:xfrm flipH="1">
                <a:off x="6914202" y="4275201"/>
                <a:ext cx="81050" cy="114941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541;p28"/>
              <p:cNvSpPr/>
              <p:nvPr/>
            </p:nvSpPr>
            <p:spPr>
              <a:xfrm rot="3160299">
                <a:off x="6665586" y="4793609"/>
                <a:ext cx="166360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542;p28"/>
              <p:cNvSpPr/>
              <p:nvPr/>
            </p:nvSpPr>
            <p:spPr>
              <a:xfrm rot="13018849">
                <a:off x="6987733" y="4882090"/>
                <a:ext cx="340508" cy="166360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1541;p28"/>
              <p:cNvSpPr/>
              <p:nvPr/>
            </p:nvSpPr>
            <p:spPr>
              <a:xfrm rot="3160299">
                <a:off x="6641373" y="4122031"/>
                <a:ext cx="254133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1542;p28"/>
              <p:cNvSpPr/>
              <p:nvPr/>
            </p:nvSpPr>
            <p:spPr>
              <a:xfrm rot="14431785">
                <a:off x="7228269" y="4519579"/>
                <a:ext cx="255450" cy="190651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1542;p28"/>
              <p:cNvSpPr/>
              <p:nvPr/>
            </p:nvSpPr>
            <p:spPr>
              <a:xfrm rot="13018849">
                <a:off x="7019760" y="4145089"/>
                <a:ext cx="339068" cy="272362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1542;p28"/>
              <p:cNvSpPr/>
              <p:nvPr/>
            </p:nvSpPr>
            <p:spPr>
              <a:xfrm rot="310916">
                <a:off x="6585508" y="4570852"/>
                <a:ext cx="169712" cy="121799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3" name="グループ化 122"/>
            <p:cNvGrpSpPr/>
            <p:nvPr/>
          </p:nvGrpSpPr>
          <p:grpSpPr>
            <a:xfrm rot="20232375">
              <a:off x="3571487" y="2857604"/>
              <a:ext cx="834289" cy="988587"/>
              <a:chOff x="6578512" y="4145089"/>
              <a:chExt cx="1079821" cy="1279530"/>
            </a:xfrm>
          </p:grpSpPr>
          <p:sp>
            <p:nvSpPr>
              <p:cNvPr id="124" name="Google Shape;1540;p28"/>
              <p:cNvSpPr/>
              <p:nvPr/>
            </p:nvSpPr>
            <p:spPr>
              <a:xfrm flipH="1">
                <a:off x="6914202" y="4275201"/>
                <a:ext cx="81050" cy="114941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1541;p28"/>
              <p:cNvSpPr/>
              <p:nvPr/>
            </p:nvSpPr>
            <p:spPr>
              <a:xfrm rot="3160299">
                <a:off x="6665586" y="4793609"/>
                <a:ext cx="166360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1542;p28"/>
              <p:cNvSpPr/>
              <p:nvPr/>
            </p:nvSpPr>
            <p:spPr>
              <a:xfrm rot="13018849">
                <a:off x="6987733" y="4882090"/>
                <a:ext cx="340508" cy="166360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1541;p28"/>
              <p:cNvSpPr/>
              <p:nvPr/>
            </p:nvSpPr>
            <p:spPr>
              <a:xfrm rot="3160299">
                <a:off x="6641373" y="4122031"/>
                <a:ext cx="254133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1542;p28"/>
              <p:cNvSpPr/>
              <p:nvPr/>
            </p:nvSpPr>
            <p:spPr>
              <a:xfrm rot="14431785">
                <a:off x="7228269" y="4519579"/>
                <a:ext cx="255450" cy="190651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1542;p28"/>
              <p:cNvSpPr/>
              <p:nvPr/>
            </p:nvSpPr>
            <p:spPr>
              <a:xfrm rot="13018849">
                <a:off x="7019760" y="4145089"/>
                <a:ext cx="339068" cy="272362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1542;p28"/>
              <p:cNvSpPr/>
              <p:nvPr/>
            </p:nvSpPr>
            <p:spPr>
              <a:xfrm rot="310916">
                <a:off x="6585508" y="4570852"/>
                <a:ext cx="169712" cy="121799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1540;p28"/>
              <p:cNvSpPr/>
              <p:nvPr/>
            </p:nvSpPr>
            <p:spPr>
              <a:xfrm rot="4137504" flipH="1">
                <a:off x="7302973" y="4977525"/>
                <a:ext cx="45719" cy="27801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1542;p28"/>
              <p:cNvSpPr/>
              <p:nvPr/>
            </p:nvSpPr>
            <p:spPr>
              <a:xfrm rot="14431785">
                <a:off x="7435283" y="5037548"/>
                <a:ext cx="255450" cy="190651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5" name="グループ化 134"/>
            <p:cNvGrpSpPr/>
            <p:nvPr/>
          </p:nvGrpSpPr>
          <p:grpSpPr>
            <a:xfrm rot="2545443">
              <a:off x="4193837" y="3162193"/>
              <a:ext cx="659771" cy="1118436"/>
              <a:chOff x="6578512" y="4145089"/>
              <a:chExt cx="872807" cy="1479571"/>
            </a:xfrm>
          </p:grpSpPr>
          <p:sp>
            <p:nvSpPr>
              <p:cNvPr id="136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1541;p28"/>
              <p:cNvSpPr/>
              <p:nvPr/>
            </p:nvSpPr>
            <p:spPr>
              <a:xfrm rot="3160299">
                <a:off x="6665586" y="4793609"/>
                <a:ext cx="166360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1542;p28"/>
              <p:cNvSpPr/>
              <p:nvPr/>
            </p:nvSpPr>
            <p:spPr>
              <a:xfrm rot="13018849">
                <a:off x="6987733" y="4882090"/>
                <a:ext cx="340508" cy="166360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1541;p28"/>
              <p:cNvSpPr/>
              <p:nvPr/>
            </p:nvSpPr>
            <p:spPr>
              <a:xfrm rot="3160299">
                <a:off x="6641373" y="4122031"/>
                <a:ext cx="254133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1542;p28"/>
              <p:cNvSpPr/>
              <p:nvPr/>
            </p:nvSpPr>
            <p:spPr>
              <a:xfrm rot="14431785">
                <a:off x="7228269" y="4519579"/>
                <a:ext cx="255450" cy="190651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542;p28"/>
              <p:cNvSpPr/>
              <p:nvPr/>
            </p:nvSpPr>
            <p:spPr>
              <a:xfrm rot="13018849">
                <a:off x="7019760" y="4145089"/>
                <a:ext cx="339068" cy="272362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1542;p28"/>
              <p:cNvSpPr/>
              <p:nvPr/>
            </p:nvSpPr>
            <p:spPr>
              <a:xfrm rot="310916">
                <a:off x="6585508" y="4570852"/>
                <a:ext cx="169712" cy="121799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0" name="Google Shape;1543;p28"/>
          <p:cNvSpPr txBox="1"/>
          <p:nvPr/>
        </p:nvSpPr>
        <p:spPr>
          <a:xfrm>
            <a:off x="810793" y="659983"/>
            <a:ext cx="9262597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「ボクはミズナラという木だよ」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シラカンバやエゾマツにどんぐりはならないんだ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" name="Google Shape;890;p21">
            <a:extLst>
              <a:ext uri="{FF2B5EF4-FFF2-40B4-BE49-F238E27FC236}">
                <a16:creationId xmlns:a16="http://schemas.microsoft.com/office/drawing/2014/main" id="{EE2DD7E3-162C-DB2C-23EB-05AAC4941847}"/>
              </a:ext>
            </a:extLst>
          </p:cNvPr>
          <p:cNvGrpSpPr>
            <a:grpSpLocks noChangeAspect="1"/>
          </p:cNvGrpSpPr>
          <p:nvPr/>
        </p:nvGrpSpPr>
        <p:grpSpPr>
          <a:xfrm>
            <a:off x="808869" y="4411936"/>
            <a:ext cx="1328333" cy="1355036"/>
            <a:chOff x="1774174" y="4621762"/>
            <a:chExt cx="1077013" cy="1098664"/>
          </a:xfrm>
        </p:grpSpPr>
        <p:sp>
          <p:nvSpPr>
            <p:cNvPr id="20" name="Google Shape;891;p21">
              <a:extLst>
                <a:ext uri="{FF2B5EF4-FFF2-40B4-BE49-F238E27FC236}">
                  <a16:creationId xmlns:a16="http://schemas.microsoft.com/office/drawing/2014/main" id="{73D83683-B1B2-1BA6-9BCD-BC0FAFAAC23B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892;p21">
              <a:extLst>
                <a:ext uri="{FF2B5EF4-FFF2-40B4-BE49-F238E27FC236}">
                  <a16:creationId xmlns:a16="http://schemas.microsoft.com/office/drawing/2014/main" id="{3D2E58F1-6483-902D-8239-2D478B9B767E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893;p21">
              <a:extLst>
                <a:ext uri="{FF2B5EF4-FFF2-40B4-BE49-F238E27FC236}">
                  <a16:creationId xmlns:a16="http://schemas.microsoft.com/office/drawing/2014/main" id="{0008AAF9-097D-A7EC-019C-9213420766AF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894;p21">
              <a:extLst>
                <a:ext uri="{FF2B5EF4-FFF2-40B4-BE49-F238E27FC236}">
                  <a16:creationId xmlns:a16="http://schemas.microsoft.com/office/drawing/2014/main" id="{55D3886A-9C86-033F-1913-CAD3BC279385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895;p21">
              <a:extLst>
                <a:ext uri="{FF2B5EF4-FFF2-40B4-BE49-F238E27FC236}">
                  <a16:creationId xmlns:a16="http://schemas.microsoft.com/office/drawing/2014/main" id="{C8B37FA8-8AE3-6160-FECB-5BA9925C224A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896;p21">
              <a:extLst>
                <a:ext uri="{FF2B5EF4-FFF2-40B4-BE49-F238E27FC236}">
                  <a16:creationId xmlns:a16="http://schemas.microsoft.com/office/drawing/2014/main" id="{3B387816-D86F-8AB3-BBA3-5A5A521F4A58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6" name="Google Shape;897;p21">
              <a:extLst>
                <a:ext uri="{FF2B5EF4-FFF2-40B4-BE49-F238E27FC236}">
                  <a16:creationId xmlns:a16="http://schemas.microsoft.com/office/drawing/2014/main" id="{41F5ADBC-FB7A-C827-53E7-0EE7F88713CB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7" name="Google Shape;898;p21">
              <a:extLst>
                <a:ext uri="{FF2B5EF4-FFF2-40B4-BE49-F238E27FC236}">
                  <a16:creationId xmlns:a16="http://schemas.microsoft.com/office/drawing/2014/main" id="{4A9CE9E5-FFFF-88D9-A38E-D1AC57EE80FA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" name="Google Shape;899;p21">
              <a:extLst>
                <a:ext uri="{FF2B5EF4-FFF2-40B4-BE49-F238E27FC236}">
                  <a16:creationId xmlns:a16="http://schemas.microsoft.com/office/drawing/2014/main" id="{18A3B0BD-3251-2661-981A-23A5EDBA6E60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9" name="Google Shape;900;p21">
              <a:extLst>
                <a:ext uri="{FF2B5EF4-FFF2-40B4-BE49-F238E27FC236}">
                  <a16:creationId xmlns:a16="http://schemas.microsoft.com/office/drawing/2014/main" id="{A1B6630C-5402-4D3E-5B46-DDD84969B56F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0" name="Google Shape;901;p21">
              <a:extLst>
                <a:ext uri="{FF2B5EF4-FFF2-40B4-BE49-F238E27FC236}">
                  <a16:creationId xmlns:a16="http://schemas.microsoft.com/office/drawing/2014/main" id="{3EF82C90-BBCC-6072-4AA4-77709BAA91A4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1" name="Google Shape;902;p21">
              <a:extLst>
                <a:ext uri="{FF2B5EF4-FFF2-40B4-BE49-F238E27FC236}">
                  <a16:creationId xmlns:a16="http://schemas.microsoft.com/office/drawing/2014/main" id="{AE9ABDBB-547E-4C8C-F354-10C9722FAC7B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2" name="Google Shape;903;p21">
              <a:extLst>
                <a:ext uri="{FF2B5EF4-FFF2-40B4-BE49-F238E27FC236}">
                  <a16:creationId xmlns:a16="http://schemas.microsoft.com/office/drawing/2014/main" id="{0BC0319E-4A11-18CB-1568-5ADF48684503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904;p21">
              <a:extLst>
                <a:ext uri="{FF2B5EF4-FFF2-40B4-BE49-F238E27FC236}">
                  <a16:creationId xmlns:a16="http://schemas.microsoft.com/office/drawing/2014/main" id="{57CB4F35-8EC1-4EBE-CC8A-C0720B480442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905;p21">
              <a:extLst>
                <a:ext uri="{FF2B5EF4-FFF2-40B4-BE49-F238E27FC236}">
                  <a16:creationId xmlns:a16="http://schemas.microsoft.com/office/drawing/2014/main" id="{8B92B2FA-AB30-46E6-8E51-9DC04D041132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" name="Google Shape;1550;p28">
            <a:extLst>
              <a:ext uri="{FF2B5EF4-FFF2-40B4-BE49-F238E27FC236}">
                <a16:creationId xmlns:a16="http://schemas.microsoft.com/office/drawing/2014/main" id="{56CEEB10-6839-6FA3-3D6F-70B35F448CBA}"/>
              </a:ext>
            </a:extLst>
          </p:cNvPr>
          <p:cNvSpPr txBox="1"/>
          <p:nvPr/>
        </p:nvSpPr>
        <p:spPr>
          <a:xfrm>
            <a:off x="5209878" y="3165648"/>
            <a:ext cx="3058970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「コナラ」や「クヌギ」などにも、どんぐりが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なるよ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テキスト ボックス 73">
            <a:extLst>
              <a:ext uri="{FF2B5EF4-FFF2-40B4-BE49-F238E27FC236}">
                <a16:creationId xmlns:a16="http://schemas.microsoft.com/office/drawing/2014/main" id="{B85FD83A-8B03-4C1A-ADD0-AE8477C4135B}"/>
              </a:ext>
            </a:extLst>
          </p:cNvPr>
          <p:cNvSpPr txBox="1"/>
          <p:nvPr/>
        </p:nvSpPr>
        <p:spPr>
          <a:xfrm>
            <a:off x="5392900" y="86573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75" name="角丸四角形 96">
            <a:extLst>
              <a:ext uri="{FF2B5EF4-FFF2-40B4-BE49-F238E27FC236}">
                <a16:creationId xmlns:a16="http://schemas.microsoft.com/office/drawing/2014/main" id="{B15832B6-6F5A-45D0-B50D-556C10219525}"/>
              </a:ext>
            </a:extLst>
          </p:cNvPr>
          <p:cNvSpPr/>
          <p:nvPr/>
        </p:nvSpPr>
        <p:spPr>
          <a:xfrm>
            <a:off x="9463840" y="568957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7EABDD06-017A-4DC9-A69A-0B387F5875CC}"/>
              </a:ext>
            </a:extLst>
          </p:cNvPr>
          <p:cNvSpPr txBox="1"/>
          <p:nvPr/>
        </p:nvSpPr>
        <p:spPr>
          <a:xfrm>
            <a:off x="9445577" y="568861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77" name="角丸四角形 355">
            <a:hlinkClick r:id="rId4" action="ppaction://hlinksldjump"/>
            <a:extLst>
              <a:ext uri="{FF2B5EF4-FFF2-40B4-BE49-F238E27FC236}">
                <a16:creationId xmlns:a16="http://schemas.microsoft.com/office/drawing/2014/main" id="{D9E123AF-CEAC-EB6B-2116-ABC209FE4DE7}"/>
              </a:ext>
            </a:extLst>
          </p:cNvPr>
          <p:cNvSpPr/>
          <p:nvPr/>
        </p:nvSpPr>
        <p:spPr>
          <a:xfrm rot="16200000">
            <a:off x="9935383" y="3075731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8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E500D05B-D923-C85C-F449-8195AB183561}"/>
              </a:ext>
            </a:extLst>
          </p:cNvPr>
          <p:cNvSpPr txBox="1"/>
          <p:nvPr/>
        </p:nvSpPr>
        <p:spPr>
          <a:xfrm>
            <a:off x="10710673" y="2320116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FF70773F-04DF-C484-3D53-13076CD2E9F9}"/>
              </a:ext>
            </a:extLst>
          </p:cNvPr>
          <p:cNvGrpSpPr/>
          <p:nvPr/>
        </p:nvGrpSpPr>
        <p:grpSpPr>
          <a:xfrm rot="2523162">
            <a:off x="11112005" y="2161468"/>
            <a:ext cx="564109" cy="193172"/>
            <a:chOff x="9364349" y="5301095"/>
            <a:chExt cx="371808" cy="127321"/>
          </a:xfrm>
        </p:grpSpPr>
        <p:cxnSp>
          <p:nvCxnSpPr>
            <p:cNvPr id="80" name="直線コネクタ 79">
              <a:extLst>
                <a:ext uri="{FF2B5EF4-FFF2-40B4-BE49-F238E27FC236}">
                  <a16:creationId xmlns:a16="http://schemas.microsoft.com/office/drawing/2014/main" id="{A1E164B5-0E60-F806-1056-ADCA30E93F97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直線コネクタ 80">
              <a:extLst>
                <a:ext uri="{FF2B5EF4-FFF2-40B4-BE49-F238E27FC236}">
                  <a16:creationId xmlns:a16="http://schemas.microsoft.com/office/drawing/2014/main" id="{D359A530-DFC0-7418-C727-02DAC794E36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直線コネクタ 81">
              <a:extLst>
                <a:ext uri="{FF2B5EF4-FFF2-40B4-BE49-F238E27FC236}">
                  <a16:creationId xmlns:a16="http://schemas.microsoft.com/office/drawing/2014/main" id="{7B75E71A-5B44-813F-F369-7882F6EBE31B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線コネクタ 82">
              <a:extLst>
                <a:ext uri="{FF2B5EF4-FFF2-40B4-BE49-F238E27FC236}">
                  <a16:creationId xmlns:a16="http://schemas.microsoft.com/office/drawing/2014/main" id="{39205A9A-FD12-8C92-DEE3-8CAD99FDBC6E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7881228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1543;p28"/>
          <p:cNvSpPr txBox="1"/>
          <p:nvPr/>
        </p:nvSpPr>
        <p:spPr>
          <a:xfrm>
            <a:off x="3038604" y="4104359"/>
            <a:ext cx="4993741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いろんな木があるんだね。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この木に会いに行く？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" name="Google Shape;890;p21">
            <a:extLst>
              <a:ext uri="{FF2B5EF4-FFF2-40B4-BE49-F238E27FC236}">
                <a16:creationId xmlns:a16="http://schemas.microsoft.com/office/drawing/2014/main" id="{6D8AC524-9F22-8F31-3607-4EF9952C0CFE}"/>
              </a:ext>
            </a:extLst>
          </p:cNvPr>
          <p:cNvGrpSpPr>
            <a:grpSpLocks noChangeAspect="1"/>
          </p:cNvGrpSpPr>
          <p:nvPr/>
        </p:nvGrpSpPr>
        <p:grpSpPr>
          <a:xfrm>
            <a:off x="808869" y="4411936"/>
            <a:ext cx="1328333" cy="1355036"/>
            <a:chOff x="1774174" y="4621762"/>
            <a:chExt cx="1077013" cy="1098664"/>
          </a:xfrm>
        </p:grpSpPr>
        <p:sp>
          <p:nvSpPr>
            <p:cNvPr id="20" name="Google Shape;891;p21">
              <a:extLst>
                <a:ext uri="{FF2B5EF4-FFF2-40B4-BE49-F238E27FC236}">
                  <a16:creationId xmlns:a16="http://schemas.microsoft.com/office/drawing/2014/main" id="{332D1845-FDF2-7CD7-BC25-C64F162C9561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892;p21">
              <a:extLst>
                <a:ext uri="{FF2B5EF4-FFF2-40B4-BE49-F238E27FC236}">
                  <a16:creationId xmlns:a16="http://schemas.microsoft.com/office/drawing/2014/main" id="{F6698E76-950A-1548-E8FF-8A1BAADEB613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893;p21">
              <a:extLst>
                <a:ext uri="{FF2B5EF4-FFF2-40B4-BE49-F238E27FC236}">
                  <a16:creationId xmlns:a16="http://schemas.microsoft.com/office/drawing/2014/main" id="{96F58BCD-01B9-6AEC-C97A-33A5C272CC0C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894;p21">
              <a:extLst>
                <a:ext uri="{FF2B5EF4-FFF2-40B4-BE49-F238E27FC236}">
                  <a16:creationId xmlns:a16="http://schemas.microsoft.com/office/drawing/2014/main" id="{DCCCD0A8-7C69-1FFC-19FC-E45627E097A8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895;p21">
              <a:extLst>
                <a:ext uri="{FF2B5EF4-FFF2-40B4-BE49-F238E27FC236}">
                  <a16:creationId xmlns:a16="http://schemas.microsoft.com/office/drawing/2014/main" id="{54587C61-AE5E-3302-452E-0ADEACB47D45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896;p21">
              <a:extLst>
                <a:ext uri="{FF2B5EF4-FFF2-40B4-BE49-F238E27FC236}">
                  <a16:creationId xmlns:a16="http://schemas.microsoft.com/office/drawing/2014/main" id="{3F9F0A8B-AD68-3B05-70CD-1AA05BC78110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6" name="Google Shape;897;p21">
              <a:extLst>
                <a:ext uri="{FF2B5EF4-FFF2-40B4-BE49-F238E27FC236}">
                  <a16:creationId xmlns:a16="http://schemas.microsoft.com/office/drawing/2014/main" id="{C45D7005-B10D-B330-3CD7-9FFEC02D9CB8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7" name="Google Shape;898;p21">
              <a:extLst>
                <a:ext uri="{FF2B5EF4-FFF2-40B4-BE49-F238E27FC236}">
                  <a16:creationId xmlns:a16="http://schemas.microsoft.com/office/drawing/2014/main" id="{A32E6368-A44A-8BF6-7C1C-A31292C58EAF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" name="Google Shape;899;p21">
              <a:extLst>
                <a:ext uri="{FF2B5EF4-FFF2-40B4-BE49-F238E27FC236}">
                  <a16:creationId xmlns:a16="http://schemas.microsoft.com/office/drawing/2014/main" id="{B3DED571-DA4F-EA0F-D28A-F8567A3FDE9E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9" name="Google Shape;900;p21">
              <a:extLst>
                <a:ext uri="{FF2B5EF4-FFF2-40B4-BE49-F238E27FC236}">
                  <a16:creationId xmlns:a16="http://schemas.microsoft.com/office/drawing/2014/main" id="{BB1F32D1-9BFB-070A-63E7-A1655F09CF70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0" name="Google Shape;901;p21">
              <a:extLst>
                <a:ext uri="{FF2B5EF4-FFF2-40B4-BE49-F238E27FC236}">
                  <a16:creationId xmlns:a16="http://schemas.microsoft.com/office/drawing/2014/main" id="{26F89A8E-DCBB-CD6B-8725-A5F80233302D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1" name="Google Shape;902;p21">
              <a:extLst>
                <a:ext uri="{FF2B5EF4-FFF2-40B4-BE49-F238E27FC236}">
                  <a16:creationId xmlns:a16="http://schemas.microsoft.com/office/drawing/2014/main" id="{5D4C1606-1A8D-424C-EF71-71ECD5988418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2" name="Google Shape;903;p21">
              <a:extLst>
                <a:ext uri="{FF2B5EF4-FFF2-40B4-BE49-F238E27FC236}">
                  <a16:creationId xmlns:a16="http://schemas.microsoft.com/office/drawing/2014/main" id="{350BDAB5-8B1B-FE20-2764-072CF63C061B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904;p21">
              <a:extLst>
                <a:ext uri="{FF2B5EF4-FFF2-40B4-BE49-F238E27FC236}">
                  <a16:creationId xmlns:a16="http://schemas.microsoft.com/office/drawing/2014/main" id="{DD56D17D-C8F0-3436-E701-0EA50590FD36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905;p21">
              <a:extLst>
                <a:ext uri="{FF2B5EF4-FFF2-40B4-BE49-F238E27FC236}">
                  <a16:creationId xmlns:a16="http://schemas.microsoft.com/office/drawing/2014/main" id="{852EB344-86A2-CD29-4FDC-5606330C834D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53" name="図 52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6312466" y="571905"/>
            <a:ext cx="1416725" cy="2961955"/>
          </a:xfrm>
          <a:prstGeom prst="rect">
            <a:avLst/>
          </a:prstGeom>
        </p:spPr>
      </p:pic>
      <p:pic>
        <p:nvPicPr>
          <p:cNvPr id="54" name="図 53">
            <a:extLst>
              <a:ext uri="{FF2B5EF4-FFF2-40B4-BE49-F238E27FC236}">
                <a16:creationId xmlns:a16="http://schemas.microsoft.com/office/drawing/2014/main" id="{149FDEE8-9D45-4FF0-9868-2E7E1EB7E810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97919" y="774693"/>
            <a:ext cx="2444261" cy="2942766"/>
          </a:xfrm>
          <a:prstGeom prst="rect">
            <a:avLst/>
          </a:prstGeom>
        </p:spPr>
      </p:pic>
      <p:pic>
        <p:nvPicPr>
          <p:cNvPr id="55" name="図 54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396949" y="513594"/>
            <a:ext cx="1938974" cy="3191650"/>
          </a:xfrm>
          <a:prstGeom prst="rect">
            <a:avLst/>
          </a:prstGeom>
        </p:spPr>
      </p:pic>
      <p:sp>
        <p:nvSpPr>
          <p:cNvPr id="56" name="Google Shape;1543;p28"/>
          <p:cNvSpPr txBox="1"/>
          <p:nvPr/>
        </p:nvSpPr>
        <p:spPr>
          <a:xfrm>
            <a:off x="734519" y="3377324"/>
            <a:ext cx="2023672" cy="830956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ミズナラ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" name="Google Shape;1543;p28"/>
          <p:cNvSpPr txBox="1"/>
          <p:nvPr/>
        </p:nvSpPr>
        <p:spPr>
          <a:xfrm>
            <a:off x="3287465" y="3377324"/>
            <a:ext cx="2023672" cy="830956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シラカンバ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Google Shape;1543;p28"/>
          <p:cNvSpPr txBox="1"/>
          <p:nvPr/>
        </p:nvSpPr>
        <p:spPr>
          <a:xfrm>
            <a:off x="5967247" y="3377324"/>
            <a:ext cx="2023672" cy="830956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エゾマツ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テキスト ボックス 58">
            <a:extLst>
              <a:ext uri="{FF2B5EF4-FFF2-40B4-BE49-F238E27FC236}">
                <a16:creationId xmlns:a16="http://schemas.microsoft.com/office/drawing/2014/main" id="{11026971-D54E-41C6-B0CC-B97A540E7FD9}"/>
              </a:ext>
            </a:extLst>
          </p:cNvPr>
          <p:cNvSpPr txBox="1"/>
          <p:nvPr/>
        </p:nvSpPr>
        <p:spPr>
          <a:xfrm>
            <a:off x="4790143" y="427343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60" name="テキスト ボックス 59">
            <a:extLst>
              <a:ext uri="{FF2B5EF4-FFF2-40B4-BE49-F238E27FC236}">
                <a16:creationId xmlns:a16="http://schemas.microsoft.com/office/drawing/2014/main" id="{32B92DBA-D9FE-4A55-B782-3B592208948F}"/>
              </a:ext>
            </a:extLst>
          </p:cNvPr>
          <p:cNvSpPr txBox="1"/>
          <p:nvPr/>
        </p:nvSpPr>
        <p:spPr>
          <a:xfrm>
            <a:off x="4811149" y="526447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あ</a:t>
            </a:r>
          </a:p>
        </p:txBody>
      </p:sp>
      <p:sp>
        <p:nvSpPr>
          <p:cNvPr id="61" name="テキスト ボックス 60">
            <a:extLst>
              <a:ext uri="{FF2B5EF4-FFF2-40B4-BE49-F238E27FC236}">
                <a16:creationId xmlns:a16="http://schemas.microsoft.com/office/drawing/2014/main" id="{B69668A3-8872-4A2A-B87E-4467304F8E97}"/>
              </a:ext>
            </a:extLst>
          </p:cNvPr>
          <p:cNvSpPr txBox="1"/>
          <p:nvPr/>
        </p:nvSpPr>
        <p:spPr>
          <a:xfrm>
            <a:off x="6016769" y="525886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</a:t>
            </a:r>
          </a:p>
        </p:txBody>
      </p:sp>
      <p:grpSp>
        <p:nvGrpSpPr>
          <p:cNvPr id="64" name="Google Shape;1551;p28"/>
          <p:cNvGrpSpPr/>
          <p:nvPr/>
        </p:nvGrpSpPr>
        <p:grpSpPr>
          <a:xfrm>
            <a:off x="8850202" y="631042"/>
            <a:ext cx="2579798" cy="601420"/>
            <a:chOff x="9024974" y="730751"/>
            <a:chExt cx="2579798" cy="601420"/>
          </a:xfrm>
        </p:grpSpPr>
        <p:sp>
          <p:nvSpPr>
            <p:cNvPr id="65" name="Google Shape;1552;p2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1553;p2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" name="Google Shape;1554;p2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8" name="Google Shape;1555;p28"/>
          <p:cNvGrpSpPr/>
          <p:nvPr/>
        </p:nvGrpSpPr>
        <p:grpSpPr>
          <a:xfrm>
            <a:off x="8853556" y="633071"/>
            <a:ext cx="2579798" cy="601420"/>
            <a:chOff x="9024974" y="730751"/>
            <a:chExt cx="2579798" cy="601420"/>
          </a:xfrm>
        </p:grpSpPr>
        <p:sp>
          <p:nvSpPr>
            <p:cNvPr id="84" name="Google Shape;1556;p2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1557;p2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1558;p2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2" name="Google Shape;1559;p28"/>
          <p:cNvGrpSpPr/>
          <p:nvPr/>
        </p:nvGrpSpPr>
        <p:grpSpPr>
          <a:xfrm>
            <a:off x="8846848" y="634076"/>
            <a:ext cx="2579798" cy="601420"/>
            <a:chOff x="9024974" y="730751"/>
            <a:chExt cx="2579798" cy="601420"/>
          </a:xfrm>
        </p:grpSpPr>
        <p:sp>
          <p:nvSpPr>
            <p:cNvPr id="93" name="Google Shape;1560;p2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1561;p2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1562;p2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6" name="Google Shape;1563;p28"/>
          <p:cNvGrpSpPr/>
          <p:nvPr/>
        </p:nvGrpSpPr>
        <p:grpSpPr>
          <a:xfrm>
            <a:off x="8850202" y="636105"/>
            <a:ext cx="2579798" cy="601420"/>
            <a:chOff x="9024974" y="730751"/>
            <a:chExt cx="2579798" cy="601420"/>
          </a:xfrm>
        </p:grpSpPr>
        <p:sp>
          <p:nvSpPr>
            <p:cNvPr id="97" name="Google Shape;1564;p2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1565;p2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" name="Google Shape;1566;p2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0" name="角丸四角形 96">
            <a:extLst>
              <a:ext uri="{FF2B5EF4-FFF2-40B4-BE49-F238E27FC236}">
                <a16:creationId xmlns:a16="http://schemas.microsoft.com/office/drawing/2014/main" id="{D55FFD4C-689E-4307-AAE5-AEB3E4373635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D2653276-7174-4DBD-AEAB-3FCEAC97B446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03" name="四角形: 角度付き 3">
            <a:hlinkClick r:id="rId7" action="ppaction://hlinksldjump"/>
            <a:extLst>
              <a:ext uri="{FF2B5EF4-FFF2-40B4-BE49-F238E27FC236}">
                <a16:creationId xmlns:a16="http://schemas.microsoft.com/office/drawing/2014/main" id="{01F60D85-A12A-6753-9D71-7A09946F44B5}"/>
              </a:ext>
            </a:extLst>
          </p:cNvPr>
          <p:cNvSpPr/>
          <p:nvPr/>
        </p:nvSpPr>
        <p:spPr>
          <a:xfrm>
            <a:off x="8854139" y="3789905"/>
            <a:ext cx="2696389" cy="930639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本で勉強したい</a:t>
            </a:r>
          </a:p>
        </p:txBody>
      </p:sp>
      <p:sp>
        <p:nvSpPr>
          <p:cNvPr id="104" name="四角形: 角度付き 3">
            <a:hlinkClick r:id="rId8" action="ppaction://hlinksldjump"/>
            <a:extLst>
              <a:ext uri="{FF2B5EF4-FFF2-40B4-BE49-F238E27FC236}">
                <a16:creationId xmlns:a16="http://schemas.microsoft.com/office/drawing/2014/main" id="{01F60D85-A12A-6753-9D71-7A09946F44B5}"/>
              </a:ext>
            </a:extLst>
          </p:cNvPr>
          <p:cNvSpPr/>
          <p:nvPr/>
        </p:nvSpPr>
        <p:spPr>
          <a:xfrm>
            <a:off x="8854138" y="2169646"/>
            <a:ext cx="2696389" cy="930639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会いたい</a:t>
            </a:r>
          </a:p>
        </p:txBody>
      </p:sp>
    </p:spTree>
    <p:extLst>
      <p:ext uri="{BB962C8B-B14F-4D97-AF65-F5344CB8AC3E}">
        <p14:creationId xmlns:p14="http://schemas.microsoft.com/office/powerpoint/2010/main" val="37185410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9" name="Google Shape;1539;p28"/>
          <p:cNvSpPr/>
          <p:nvPr/>
        </p:nvSpPr>
        <p:spPr>
          <a:xfrm flipH="1">
            <a:off x="3341764" y="5212985"/>
            <a:ext cx="1620627" cy="615246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グループ化 1"/>
          <p:cNvGrpSpPr/>
          <p:nvPr/>
        </p:nvGrpSpPr>
        <p:grpSpPr>
          <a:xfrm>
            <a:off x="3563681" y="2857604"/>
            <a:ext cx="1289927" cy="2627257"/>
            <a:chOff x="3563681" y="2857604"/>
            <a:chExt cx="1289927" cy="2627257"/>
          </a:xfrm>
        </p:grpSpPr>
        <p:sp>
          <p:nvSpPr>
            <p:cNvPr id="84" name="Google Shape;1540;p28"/>
            <p:cNvSpPr/>
            <p:nvPr/>
          </p:nvSpPr>
          <p:spPr>
            <a:xfrm flipH="1">
              <a:off x="4037825" y="3503318"/>
              <a:ext cx="135008" cy="1981543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3" name="グループ化 92"/>
            <p:cNvGrpSpPr/>
            <p:nvPr/>
          </p:nvGrpSpPr>
          <p:grpSpPr>
            <a:xfrm rot="19162370">
              <a:off x="3563681" y="3815497"/>
              <a:ext cx="548596" cy="804238"/>
              <a:chOff x="6578512" y="4145089"/>
              <a:chExt cx="872807" cy="1279530"/>
            </a:xfrm>
          </p:grpSpPr>
          <p:sp>
            <p:nvSpPr>
              <p:cNvPr id="94" name="Google Shape;1540;p28"/>
              <p:cNvSpPr/>
              <p:nvPr/>
            </p:nvSpPr>
            <p:spPr>
              <a:xfrm flipH="1">
                <a:off x="6914202" y="4275201"/>
                <a:ext cx="81050" cy="114941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1541;p28"/>
              <p:cNvSpPr/>
              <p:nvPr/>
            </p:nvSpPr>
            <p:spPr>
              <a:xfrm rot="3160299">
                <a:off x="6665586" y="4793609"/>
                <a:ext cx="166360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1542;p28"/>
              <p:cNvSpPr/>
              <p:nvPr/>
            </p:nvSpPr>
            <p:spPr>
              <a:xfrm rot="13018849">
                <a:off x="6987733" y="4882090"/>
                <a:ext cx="340508" cy="166360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1541;p28"/>
              <p:cNvSpPr/>
              <p:nvPr/>
            </p:nvSpPr>
            <p:spPr>
              <a:xfrm rot="3160299">
                <a:off x="6641373" y="4122031"/>
                <a:ext cx="254133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1542;p28"/>
              <p:cNvSpPr/>
              <p:nvPr/>
            </p:nvSpPr>
            <p:spPr>
              <a:xfrm rot="14431785">
                <a:off x="7228269" y="4519579"/>
                <a:ext cx="255450" cy="190651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1542;p28"/>
              <p:cNvSpPr/>
              <p:nvPr/>
            </p:nvSpPr>
            <p:spPr>
              <a:xfrm rot="13018849">
                <a:off x="7019760" y="4145089"/>
                <a:ext cx="339068" cy="272362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1542;p28"/>
              <p:cNvSpPr/>
              <p:nvPr/>
            </p:nvSpPr>
            <p:spPr>
              <a:xfrm rot="310916">
                <a:off x="6585508" y="4570852"/>
                <a:ext cx="169712" cy="121799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3" name="グループ化 102"/>
            <p:cNvGrpSpPr/>
            <p:nvPr/>
          </p:nvGrpSpPr>
          <p:grpSpPr>
            <a:xfrm rot="2545443">
              <a:off x="4176013" y="4022955"/>
              <a:ext cx="546531" cy="801210"/>
              <a:chOff x="6578512" y="4145089"/>
              <a:chExt cx="872807" cy="1279530"/>
            </a:xfrm>
          </p:grpSpPr>
          <p:sp>
            <p:nvSpPr>
              <p:cNvPr id="104" name="Google Shape;1540;p28"/>
              <p:cNvSpPr/>
              <p:nvPr/>
            </p:nvSpPr>
            <p:spPr>
              <a:xfrm flipH="1">
                <a:off x="6914202" y="4275201"/>
                <a:ext cx="81050" cy="114941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541;p28"/>
              <p:cNvSpPr/>
              <p:nvPr/>
            </p:nvSpPr>
            <p:spPr>
              <a:xfrm rot="3160299">
                <a:off x="6665586" y="4793609"/>
                <a:ext cx="166360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542;p28"/>
              <p:cNvSpPr/>
              <p:nvPr/>
            </p:nvSpPr>
            <p:spPr>
              <a:xfrm rot="13018849">
                <a:off x="6987733" y="4882090"/>
                <a:ext cx="340508" cy="166360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1541;p28"/>
              <p:cNvSpPr/>
              <p:nvPr/>
            </p:nvSpPr>
            <p:spPr>
              <a:xfrm rot="3160299">
                <a:off x="6641373" y="4122031"/>
                <a:ext cx="254133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1542;p28"/>
              <p:cNvSpPr/>
              <p:nvPr/>
            </p:nvSpPr>
            <p:spPr>
              <a:xfrm rot="14431785">
                <a:off x="7228269" y="4519579"/>
                <a:ext cx="255450" cy="190651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1542;p28"/>
              <p:cNvSpPr/>
              <p:nvPr/>
            </p:nvSpPr>
            <p:spPr>
              <a:xfrm rot="13018849">
                <a:off x="7019760" y="4145089"/>
                <a:ext cx="339068" cy="272362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1542;p28"/>
              <p:cNvSpPr/>
              <p:nvPr/>
            </p:nvSpPr>
            <p:spPr>
              <a:xfrm rot="310916">
                <a:off x="6585508" y="4570852"/>
                <a:ext cx="169712" cy="121799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3" name="グループ化 122"/>
            <p:cNvGrpSpPr/>
            <p:nvPr/>
          </p:nvGrpSpPr>
          <p:grpSpPr>
            <a:xfrm rot="20232375">
              <a:off x="3571487" y="2857604"/>
              <a:ext cx="834289" cy="988587"/>
              <a:chOff x="6578512" y="4145089"/>
              <a:chExt cx="1079821" cy="1279530"/>
            </a:xfrm>
          </p:grpSpPr>
          <p:sp>
            <p:nvSpPr>
              <p:cNvPr id="124" name="Google Shape;1540;p28"/>
              <p:cNvSpPr/>
              <p:nvPr/>
            </p:nvSpPr>
            <p:spPr>
              <a:xfrm flipH="1">
                <a:off x="6914202" y="4275201"/>
                <a:ext cx="81050" cy="114941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1541;p28"/>
              <p:cNvSpPr/>
              <p:nvPr/>
            </p:nvSpPr>
            <p:spPr>
              <a:xfrm rot="3160299">
                <a:off x="6665586" y="4793609"/>
                <a:ext cx="166360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1542;p28"/>
              <p:cNvSpPr/>
              <p:nvPr/>
            </p:nvSpPr>
            <p:spPr>
              <a:xfrm rot="13018849">
                <a:off x="6987733" y="4882090"/>
                <a:ext cx="340508" cy="166360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1541;p28"/>
              <p:cNvSpPr/>
              <p:nvPr/>
            </p:nvSpPr>
            <p:spPr>
              <a:xfrm rot="3160299">
                <a:off x="6641373" y="4122031"/>
                <a:ext cx="254133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1542;p28"/>
              <p:cNvSpPr/>
              <p:nvPr/>
            </p:nvSpPr>
            <p:spPr>
              <a:xfrm rot="14431785">
                <a:off x="7228269" y="4519579"/>
                <a:ext cx="255450" cy="190651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1542;p28"/>
              <p:cNvSpPr/>
              <p:nvPr/>
            </p:nvSpPr>
            <p:spPr>
              <a:xfrm rot="13018849">
                <a:off x="7019760" y="4145089"/>
                <a:ext cx="339068" cy="272362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1542;p28"/>
              <p:cNvSpPr/>
              <p:nvPr/>
            </p:nvSpPr>
            <p:spPr>
              <a:xfrm rot="310916">
                <a:off x="6585508" y="4570852"/>
                <a:ext cx="169712" cy="121799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1540;p28"/>
              <p:cNvSpPr/>
              <p:nvPr/>
            </p:nvSpPr>
            <p:spPr>
              <a:xfrm rot="4137504" flipH="1">
                <a:off x="7302973" y="4977525"/>
                <a:ext cx="45719" cy="27801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1542;p28"/>
              <p:cNvSpPr/>
              <p:nvPr/>
            </p:nvSpPr>
            <p:spPr>
              <a:xfrm rot="14431785">
                <a:off x="7435283" y="5037548"/>
                <a:ext cx="255450" cy="190651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35" name="グループ化 134"/>
            <p:cNvGrpSpPr/>
            <p:nvPr/>
          </p:nvGrpSpPr>
          <p:grpSpPr>
            <a:xfrm rot="2545443">
              <a:off x="4193837" y="3162193"/>
              <a:ext cx="659771" cy="1118436"/>
              <a:chOff x="6578512" y="4145089"/>
              <a:chExt cx="872807" cy="1479571"/>
            </a:xfrm>
          </p:grpSpPr>
          <p:sp>
            <p:nvSpPr>
              <p:cNvPr id="136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1541;p28"/>
              <p:cNvSpPr/>
              <p:nvPr/>
            </p:nvSpPr>
            <p:spPr>
              <a:xfrm rot="3160299">
                <a:off x="6665586" y="4793609"/>
                <a:ext cx="166360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1542;p28"/>
              <p:cNvSpPr/>
              <p:nvPr/>
            </p:nvSpPr>
            <p:spPr>
              <a:xfrm rot="13018849">
                <a:off x="6987733" y="4882090"/>
                <a:ext cx="340508" cy="166360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1541;p28"/>
              <p:cNvSpPr/>
              <p:nvPr/>
            </p:nvSpPr>
            <p:spPr>
              <a:xfrm rot="3160299">
                <a:off x="6641373" y="4122031"/>
                <a:ext cx="254133" cy="340508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1542;p28"/>
              <p:cNvSpPr/>
              <p:nvPr/>
            </p:nvSpPr>
            <p:spPr>
              <a:xfrm rot="14431785">
                <a:off x="7228269" y="4519579"/>
                <a:ext cx="255450" cy="190651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542;p28"/>
              <p:cNvSpPr/>
              <p:nvPr/>
            </p:nvSpPr>
            <p:spPr>
              <a:xfrm rot="13018849">
                <a:off x="7019760" y="4145089"/>
                <a:ext cx="339068" cy="272362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4" name="Google Shape;1542;p28"/>
              <p:cNvSpPr/>
              <p:nvPr/>
            </p:nvSpPr>
            <p:spPr>
              <a:xfrm rot="310916">
                <a:off x="6585508" y="4570852"/>
                <a:ext cx="169712" cy="121799"/>
              </a:xfrm>
              <a:prstGeom prst="teardrop">
                <a:avLst>
                  <a:gd name="adj" fmla="val 100000"/>
                </a:avLst>
              </a:prstGeom>
              <a:solidFill>
                <a:srgbClr val="A9D18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0" name="Google Shape;1543;p28"/>
          <p:cNvSpPr txBox="1"/>
          <p:nvPr/>
        </p:nvSpPr>
        <p:spPr>
          <a:xfrm>
            <a:off x="810793" y="659983"/>
            <a:ext cx="9958807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では、森に行ってらっしゃい！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" name="Google Shape;890;p21">
            <a:extLst>
              <a:ext uri="{FF2B5EF4-FFF2-40B4-BE49-F238E27FC236}">
                <a16:creationId xmlns:a16="http://schemas.microsoft.com/office/drawing/2014/main" id="{6F6382D5-EE80-1C54-3902-D00BA14E9064}"/>
              </a:ext>
            </a:extLst>
          </p:cNvPr>
          <p:cNvGrpSpPr>
            <a:grpSpLocks noChangeAspect="1"/>
          </p:cNvGrpSpPr>
          <p:nvPr/>
        </p:nvGrpSpPr>
        <p:grpSpPr>
          <a:xfrm>
            <a:off x="808869" y="4411936"/>
            <a:ext cx="1328333" cy="1355036"/>
            <a:chOff x="1774174" y="4621762"/>
            <a:chExt cx="1077013" cy="1098664"/>
          </a:xfrm>
        </p:grpSpPr>
        <p:sp>
          <p:nvSpPr>
            <p:cNvPr id="20" name="Google Shape;891;p21">
              <a:extLst>
                <a:ext uri="{FF2B5EF4-FFF2-40B4-BE49-F238E27FC236}">
                  <a16:creationId xmlns:a16="http://schemas.microsoft.com/office/drawing/2014/main" id="{49C652A4-1997-AEC8-80BF-53D8B7314B8D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892;p21">
              <a:extLst>
                <a:ext uri="{FF2B5EF4-FFF2-40B4-BE49-F238E27FC236}">
                  <a16:creationId xmlns:a16="http://schemas.microsoft.com/office/drawing/2014/main" id="{3003F3A6-B535-E5B7-49CC-87249757B3BB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893;p21">
              <a:extLst>
                <a:ext uri="{FF2B5EF4-FFF2-40B4-BE49-F238E27FC236}">
                  <a16:creationId xmlns:a16="http://schemas.microsoft.com/office/drawing/2014/main" id="{DD052ECC-378E-6053-89F6-1825A1768BA1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894;p21">
              <a:extLst>
                <a:ext uri="{FF2B5EF4-FFF2-40B4-BE49-F238E27FC236}">
                  <a16:creationId xmlns:a16="http://schemas.microsoft.com/office/drawing/2014/main" id="{D0BF4B9E-D80C-B6D9-F81D-8751BE873CA2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895;p21">
              <a:extLst>
                <a:ext uri="{FF2B5EF4-FFF2-40B4-BE49-F238E27FC236}">
                  <a16:creationId xmlns:a16="http://schemas.microsoft.com/office/drawing/2014/main" id="{E08F82E5-FCDF-EFAE-315F-601A1D00F239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896;p21">
              <a:extLst>
                <a:ext uri="{FF2B5EF4-FFF2-40B4-BE49-F238E27FC236}">
                  <a16:creationId xmlns:a16="http://schemas.microsoft.com/office/drawing/2014/main" id="{8E72B1AD-87E4-AB7D-DA50-EA482C76EF5E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6" name="Google Shape;897;p21">
              <a:extLst>
                <a:ext uri="{FF2B5EF4-FFF2-40B4-BE49-F238E27FC236}">
                  <a16:creationId xmlns:a16="http://schemas.microsoft.com/office/drawing/2014/main" id="{D62BFD63-9166-D0D6-3FEB-B9DE57F8AD63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7" name="Google Shape;898;p21">
              <a:extLst>
                <a:ext uri="{FF2B5EF4-FFF2-40B4-BE49-F238E27FC236}">
                  <a16:creationId xmlns:a16="http://schemas.microsoft.com/office/drawing/2014/main" id="{1DFAA8F7-F186-73C1-BE41-51A9FE8DC6E4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" name="Google Shape;899;p21">
              <a:extLst>
                <a:ext uri="{FF2B5EF4-FFF2-40B4-BE49-F238E27FC236}">
                  <a16:creationId xmlns:a16="http://schemas.microsoft.com/office/drawing/2014/main" id="{CEEEDC67-EFDB-ACE1-CC28-5C27C04B33A8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9" name="Google Shape;900;p21">
              <a:extLst>
                <a:ext uri="{FF2B5EF4-FFF2-40B4-BE49-F238E27FC236}">
                  <a16:creationId xmlns:a16="http://schemas.microsoft.com/office/drawing/2014/main" id="{C3C449C2-8C9D-8E2A-21C1-0BFF43F080C5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0" name="Google Shape;901;p21">
              <a:extLst>
                <a:ext uri="{FF2B5EF4-FFF2-40B4-BE49-F238E27FC236}">
                  <a16:creationId xmlns:a16="http://schemas.microsoft.com/office/drawing/2014/main" id="{C3CD8CDD-2A72-3770-7C98-A67A9D8C359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1" name="Google Shape;902;p21">
              <a:extLst>
                <a:ext uri="{FF2B5EF4-FFF2-40B4-BE49-F238E27FC236}">
                  <a16:creationId xmlns:a16="http://schemas.microsoft.com/office/drawing/2014/main" id="{DABF5702-86B0-4895-9E23-FBF3654677ED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2" name="Google Shape;903;p21">
              <a:extLst>
                <a:ext uri="{FF2B5EF4-FFF2-40B4-BE49-F238E27FC236}">
                  <a16:creationId xmlns:a16="http://schemas.microsoft.com/office/drawing/2014/main" id="{20CDA583-4719-5F9A-4C92-543FBB5F3E38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904;p21">
              <a:extLst>
                <a:ext uri="{FF2B5EF4-FFF2-40B4-BE49-F238E27FC236}">
                  <a16:creationId xmlns:a16="http://schemas.microsoft.com/office/drawing/2014/main" id="{8DBDD338-3283-856F-84DB-DE0CCB6B4800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905;p21">
              <a:extLst>
                <a:ext uri="{FF2B5EF4-FFF2-40B4-BE49-F238E27FC236}">
                  <a16:creationId xmlns:a16="http://schemas.microsoft.com/office/drawing/2014/main" id="{68EE35D1-AC87-2487-16A1-23D536AC73FA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3" name="テキスト ボックス 72">
            <a:extLst>
              <a:ext uri="{FF2B5EF4-FFF2-40B4-BE49-F238E27FC236}">
                <a16:creationId xmlns:a16="http://schemas.microsoft.com/office/drawing/2014/main" id="{EC4F5E4E-186C-4548-8875-F74FED3BBC6F}"/>
              </a:ext>
            </a:extLst>
          </p:cNvPr>
          <p:cNvSpPr txBox="1"/>
          <p:nvPr/>
        </p:nvSpPr>
        <p:spPr>
          <a:xfrm>
            <a:off x="2059520" y="80181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74" name="テキスト ボックス 73">
            <a:extLst>
              <a:ext uri="{FF2B5EF4-FFF2-40B4-BE49-F238E27FC236}">
                <a16:creationId xmlns:a16="http://schemas.microsoft.com/office/drawing/2014/main" id="{2C8B7166-DF31-48F6-9607-E8DA8AFD9BC5}"/>
              </a:ext>
            </a:extLst>
          </p:cNvPr>
          <p:cNvSpPr txBox="1"/>
          <p:nvPr/>
        </p:nvSpPr>
        <p:spPr>
          <a:xfrm>
            <a:off x="2969098" y="80181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</a:t>
            </a:r>
          </a:p>
        </p:txBody>
      </p:sp>
      <p:sp>
        <p:nvSpPr>
          <p:cNvPr id="75" name="角丸四角形 96">
            <a:extLst>
              <a:ext uri="{FF2B5EF4-FFF2-40B4-BE49-F238E27FC236}">
                <a16:creationId xmlns:a16="http://schemas.microsoft.com/office/drawing/2014/main" id="{33C8A922-8DF5-4EE6-9100-8081C82C733F}"/>
              </a:ext>
            </a:extLst>
          </p:cNvPr>
          <p:cNvSpPr/>
          <p:nvPr/>
        </p:nvSpPr>
        <p:spPr>
          <a:xfrm>
            <a:off x="9471614" y="5739441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318F57EF-188B-4EA7-ABD6-8D47B64E094C}"/>
              </a:ext>
            </a:extLst>
          </p:cNvPr>
          <p:cNvSpPr txBox="1"/>
          <p:nvPr/>
        </p:nvSpPr>
        <p:spPr>
          <a:xfrm>
            <a:off x="9453351" y="5738481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77" name="角丸四角形 355">
            <a:hlinkClick r:id="rId4" action="ppaction://hlinksldjump"/>
            <a:extLst>
              <a:ext uri="{FF2B5EF4-FFF2-40B4-BE49-F238E27FC236}">
                <a16:creationId xmlns:a16="http://schemas.microsoft.com/office/drawing/2014/main" id="{D9E123AF-CEAC-EB6B-2116-ABC209FE4DE7}"/>
              </a:ext>
            </a:extLst>
          </p:cNvPr>
          <p:cNvSpPr/>
          <p:nvPr/>
        </p:nvSpPr>
        <p:spPr>
          <a:xfrm rot="16200000">
            <a:off x="9935383" y="3075731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8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E500D05B-D923-C85C-F449-8195AB183561}"/>
              </a:ext>
            </a:extLst>
          </p:cNvPr>
          <p:cNvSpPr txBox="1"/>
          <p:nvPr/>
        </p:nvSpPr>
        <p:spPr>
          <a:xfrm>
            <a:off x="10710673" y="2320116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FF70773F-04DF-C484-3D53-13076CD2E9F9}"/>
              </a:ext>
            </a:extLst>
          </p:cNvPr>
          <p:cNvGrpSpPr/>
          <p:nvPr/>
        </p:nvGrpSpPr>
        <p:grpSpPr>
          <a:xfrm rot="2523162">
            <a:off x="11112005" y="2161468"/>
            <a:ext cx="564109" cy="193172"/>
            <a:chOff x="9364349" y="5301095"/>
            <a:chExt cx="371808" cy="127321"/>
          </a:xfrm>
        </p:grpSpPr>
        <p:cxnSp>
          <p:nvCxnSpPr>
            <p:cNvPr id="80" name="直線コネクタ 79">
              <a:extLst>
                <a:ext uri="{FF2B5EF4-FFF2-40B4-BE49-F238E27FC236}">
                  <a16:creationId xmlns:a16="http://schemas.microsoft.com/office/drawing/2014/main" id="{A1E164B5-0E60-F806-1056-ADCA30E93F97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直線コネクタ 80">
              <a:extLst>
                <a:ext uri="{FF2B5EF4-FFF2-40B4-BE49-F238E27FC236}">
                  <a16:creationId xmlns:a16="http://schemas.microsoft.com/office/drawing/2014/main" id="{D359A530-DFC0-7418-C727-02DAC794E36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直線コネクタ 81">
              <a:extLst>
                <a:ext uri="{FF2B5EF4-FFF2-40B4-BE49-F238E27FC236}">
                  <a16:creationId xmlns:a16="http://schemas.microsoft.com/office/drawing/2014/main" id="{7B75E71A-5B44-813F-F369-7882F6EBE31B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線コネクタ 82">
              <a:extLst>
                <a:ext uri="{FF2B5EF4-FFF2-40B4-BE49-F238E27FC236}">
                  <a16:creationId xmlns:a16="http://schemas.microsoft.com/office/drawing/2014/main" id="{39205A9A-FD12-8C92-DEE3-8CAD99FDBC6E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3" name="Google Shape;397;p16">
            <a:extLst>
              <a:ext uri="{FF2B5EF4-FFF2-40B4-BE49-F238E27FC236}">
                <a16:creationId xmlns:a16="http://schemas.microsoft.com/office/drawing/2014/main" id="{4A7FBB24-732C-FFE9-0F2E-CA5DDD3AA791}"/>
              </a:ext>
            </a:extLst>
          </p:cNvPr>
          <p:cNvSpPr txBox="1"/>
          <p:nvPr/>
        </p:nvSpPr>
        <p:spPr>
          <a:xfrm>
            <a:off x="9445499" y="1472924"/>
            <a:ext cx="2548304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ボタンをおして</a:t>
            </a:r>
            <a:r>
              <a:rPr lang="ja-JP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ね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766296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3" grpId="0"/>
      <p:bldP spid="113" grpId="1"/>
      <p:bldP spid="113" grpId="2"/>
      <p:bldP spid="113" grpId="3"/>
    </p:bld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" name="Google Shape;1539;p28"/>
          <p:cNvSpPr/>
          <p:nvPr/>
        </p:nvSpPr>
        <p:spPr>
          <a:xfrm flipH="1">
            <a:off x="1753150" y="4938902"/>
            <a:ext cx="4177070" cy="1328265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1735;p30"/>
          <p:cNvSpPr/>
          <p:nvPr/>
        </p:nvSpPr>
        <p:spPr>
          <a:xfrm rot="6609560">
            <a:off x="4247447" y="4527272"/>
            <a:ext cx="292525" cy="641882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" name="Google Shape;1636;p29"/>
          <p:cNvSpPr/>
          <p:nvPr/>
        </p:nvSpPr>
        <p:spPr>
          <a:xfrm>
            <a:off x="2503599" y="1947796"/>
            <a:ext cx="834425" cy="3688673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" name="Google Shape;2299;p38"/>
          <p:cNvSpPr/>
          <p:nvPr/>
        </p:nvSpPr>
        <p:spPr>
          <a:xfrm>
            <a:off x="679859" y="364805"/>
            <a:ext cx="4755804" cy="2640911"/>
          </a:xfrm>
          <a:custGeom>
            <a:avLst/>
            <a:gdLst>
              <a:gd name="connsiteX0" fmla="*/ 617364 w 4787667"/>
              <a:gd name="connsiteY0" fmla="*/ 365760 h 2960370"/>
              <a:gd name="connsiteX1" fmla="*/ 0 w 4787667"/>
              <a:gd name="connsiteY1" fmla="*/ 979933 h 2960370"/>
              <a:gd name="connsiteX2" fmla="*/ 425669 w 4787667"/>
              <a:gd name="connsiteY2" fmla="*/ 1565417 h 2960370"/>
              <a:gd name="connsiteX3" fmla="*/ 560214 w 4787667"/>
              <a:gd name="connsiteY3" fmla="*/ 2377440 h 2960370"/>
              <a:gd name="connsiteX4" fmla="*/ 1474614 w 4787667"/>
              <a:gd name="connsiteY4" fmla="*/ 2937510 h 2960370"/>
              <a:gd name="connsiteX5" fmla="*/ 1806084 w 4787667"/>
              <a:gd name="connsiteY5" fmla="*/ 2777490 h 2960370"/>
              <a:gd name="connsiteX6" fmla="*/ 2766204 w 4787667"/>
              <a:gd name="connsiteY6" fmla="*/ 2960370 h 2960370"/>
              <a:gd name="connsiteX7" fmla="*/ 3566304 w 4787667"/>
              <a:gd name="connsiteY7" fmla="*/ 2960370 h 2960370"/>
              <a:gd name="connsiteX8" fmla="*/ 4034934 w 4787667"/>
              <a:gd name="connsiteY8" fmla="*/ 2114550 h 2960370"/>
              <a:gd name="connsiteX9" fmla="*/ 4787667 w 4787667"/>
              <a:gd name="connsiteY9" fmla="*/ 1804055 h 2960370"/>
              <a:gd name="connsiteX10" fmla="*/ 4423554 w 4787667"/>
              <a:gd name="connsiteY10" fmla="*/ 960120 h 2960370"/>
              <a:gd name="connsiteX11" fmla="*/ 4457844 w 4787667"/>
              <a:gd name="connsiteY11" fmla="*/ 457200 h 2960370"/>
              <a:gd name="connsiteX12" fmla="*/ 3509154 w 4787667"/>
              <a:gd name="connsiteY12" fmla="*/ 0 h 2960370"/>
              <a:gd name="connsiteX13" fmla="*/ 2529613 w 4787667"/>
              <a:gd name="connsiteY13" fmla="*/ 50652 h 2960370"/>
              <a:gd name="connsiteX14" fmla="*/ 903114 w 4787667"/>
              <a:gd name="connsiteY14" fmla="*/ 80010 h 2960370"/>
              <a:gd name="connsiteX15" fmla="*/ 617364 w 4787667"/>
              <a:gd name="connsiteY15" fmla="*/ 365760 h 2960370"/>
              <a:gd name="connsiteX0" fmla="*/ 191695 w 4361998"/>
              <a:gd name="connsiteY0" fmla="*/ 365760 h 2960370"/>
              <a:gd name="connsiteX1" fmla="*/ 0 w 4361998"/>
              <a:gd name="connsiteY1" fmla="*/ 1565417 h 2960370"/>
              <a:gd name="connsiteX2" fmla="*/ 134545 w 4361998"/>
              <a:gd name="connsiteY2" fmla="*/ 2377440 h 2960370"/>
              <a:gd name="connsiteX3" fmla="*/ 1048945 w 4361998"/>
              <a:gd name="connsiteY3" fmla="*/ 2937510 h 2960370"/>
              <a:gd name="connsiteX4" fmla="*/ 1380415 w 4361998"/>
              <a:gd name="connsiteY4" fmla="*/ 2777490 h 2960370"/>
              <a:gd name="connsiteX5" fmla="*/ 2340535 w 4361998"/>
              <a:gd name="connsiteY5" fmla="*/ 2960370 h 2960370"/>
              <a:gd name="connsiteX6" fmla="*/ 3140635 w 4361998"/>
              <a:gd name="connsiteY6" fmla="*/ 2960370 h 2960370"/>
              <a:gd name="connsiteX7" fmla="*/ 3609265 w 4361998"/>
              <a:gd name="connsiteY7" fmla="*/ 2114550 h 2960370"/>
              <a:gd name="connsiteX8" fmla="*/ 4361998 w 4361998"/>
              <a:gd name="connsiteY8" fmla="*/ 1804055 h 2960370"/>
              <a:gd name="connsiteX9" fmla="*/ 3997885 w 4361998"/>
              <a:gd name="connsiteY9" fmla="*/ 960120 h 2960370"/>
              <a:gd name="connsiteX10" fmla="*/ 4032175 w 4361998"/>
              <a:gd name="connsiteY10" fmla="*/ 457200 h 2960370"/>
              <a:gd name="connsiteX11" fmla="*/ 3083485 w 4361998"/>
              <a:gd name="connsiteY11" fmla="*/ 0 h 2960370"/>
              <a:gd name="connsiteX12" fmla="*/ 2103944 w 4361998"/>
              <a:gd name="connsiteY12" fmla="*/ 50652 h 2960370"/>
              <a:gd name="connsiteX13" fmla="*/ 477445 w 4361998"/>
              <a:gd name="connsiteY13" fmla="*/ 80010 h 2960370"/>
              <a:gd name="connsiteX14" fmla="*/ 191695 w 4361998"/>
              <a:gd name="connsiteY14" fmla="*/ 365760 h 2960370"/>
              <a:gd name="connsiteX0" fmla="*/ 191695 w 4361998"/>
              <a:gd name="connsiteY0" fmla="*/ 365760 h 2960370"/>
              <a:gd name="connsiteX1" fmla="*/ 0 w 4361998"/>
              <a:gd name="connsiteY1" fmla="*/ 1565417 h 2960370"/>
              <a:gd name="connsiteX2" fmla="*/ 134545 w 4361998"/>
              <a:gd name="connsiteY2" fmla="*/ 2377440 h 2960370"/>
              <a:gd name="connsiteX3" fmla="*/ 1048945 w 4361998"/>
              <a:gd name="connsiteY3" fmla="*/ 2937510 h 2960370"/>
              <a:gd name="connsiteX4" fmla="*/ 1380415 w 4361998"/>
              <a:gd name="connsiteY4" fmla="*/ 2777490 h 2960370"/>
              <a:gd name="connsiteX5" fmla="*/ 2340535 w 4361998"/>
              <a:gd name="connsiteY5" fmla="*/ 2960370 h 2960370"/>
              <a:gd name="connsiteX6" fmla="*/ 3140635 w 4361998"/>
              <a:gd name="connsiteY6" fmla="*/ 2960370 h 2960370"/>
              <a:gd name="connsiteX7" fmla="*/ 3609265 w 4361998"/>
              <a:gd name="connsiteY7" fmla="*/ 2114550 h 2960370"/>
              <a:gd name="connsiteX8" fmla="*/ 4361998 w 4361998"/>
              <a:gd name="connsiteY8" fmla="*/ 1804055 h 2960370"/>
              <a:gd name="connsiteX9" fmla="*/ 4032175 w 4361998"/>
              <a:gd name="connsiteY9" fmla="*/ 457200 h 2960370"/>
              <a:gd name="connsiteX10" fmla="*/ 3083485 w 4361998"/>
              <a:gd name="connsiteY10" fmla="*/ 0 h 2960370"/>
              <a:gd name="connsiteX11" fmla="*/ 2103944 w 4361998"/>
              <a:gd name="connsiteY11" fmla="*/ 50652 h 2960370"/>
              <a:gd name="connsiteX12" fmla="*/ 477445 w 4361998"/>
              <a:gd name="connsiteY12" fmla="*/ 80010 h 2960370"/>
              <a:gd name="connsiteX13" fmla="*/ 191695 w 4361998"/>
              <a:gd name="connsiteY13" fmla="*/ 365760 h 2960370"/>
              <a:gd name="connsiteX0" fmla="*/ 191695 w 4361998"/>
              <a:gd name="connsiteY0" fmla="*/ 365760 h 2960370"/>
              <a:gd name="connsiteX1" fmla="*/ 0 w 4361998"/>
              <a:gd name="connsiteY1" fmla="*/ 1565417 h 2960370"/>
              <a:gd name="connsiteX2" fmla="*/ 134545 w 4361998"/>
              <a:gd name="connsiteY2" fmla="*/ 2377440 h 2960370"/>
              <a:gd name="connsiteX3" fmla="*/ 1048945 w 4361998"/>
              <a:gd name="connsiteY3" fmla="*/ 2937510 h 2960370"/>
              <a:gd name="connsiteX4" fmla="*/ 1380415 w 4361998"/>
              <a:gd name="connsiteY4" fmla="*/ 2777490 h 2960370"/>
              <a:gd name="connsiteX5" fmla="*/ 2340535 w 4361998"/>
              <a:gd name="connsiteY5" fmla="*/ 2960370 h 2960370"/>
              <a:gd name="connsiteX6" fmla="*/ 3140635 w 4361998"/>
              <a:gd name="connsiteY6" fmla="*/ 2960370 h 2960370"/>
              <a:gd name="connsiteX7" fmla="*/ 3609265 w 4361998"/>
              <a:gd name="connsiteY7" fmla="*/ 2114550 h 2960370"/>
              <a:gd name="connsiteX8" fmla="*/ 4361998 w 4361998"/>
              <a:gd name="connsiteY8" fmla="*/ 1804055 h 2960370"/>
              <a:gd name="connsiteX9" fmla="*/ 4032175 w 4361998"/>
              <a:gd name="connsiteY9" fmla="*/ 457200 h 2960370"/>
              <a:gd name="connsiteX10" fmla="*/ 4036050 w 4361998"/>
              <a:gd name="connsiteY10" fmla="*/ 478159 h 2960370"/>
              <a:gd name="connsiteX11" fmla="*/ 3083485 w 4361998"/>
              <a:gd name="connsiteY11" fmla="*/ 0 h 2960370"/>
              <a:gd name="connsiteX12" fmla="*/ 2103944 w 4361998"/>
              <a:gd name="connsiteY12" fmla="*/ 50652 h 2960370"/>
              <a:gd name="connsiteX13" fmla="*/ 477445 w 4361998"/>
              <a:gd name="connsiteY13" fmla="*/ 80010 h 2960370"/>
              <a:gd name="connsiteX14" fmla="*/ 191695 w 4361998"/>
              <a:gd name="connsiteY14" fmla="*/ 365760 h 2960370"/>
              <a:gd name="connsiteX0" fmla="*/ 191695 w 4361998"/>
              <a:gd name="connsiteY0" fmla="*/ 365760 h 2960370"/>
              <a:gd name="connsiteX1" fmla="*/ 0 w 4361998"/>
              <a:gd name="connsiteY1" fmla="*/ 1565417 h 2960370"/>
              <a:gd name="connsiteX2" fmla="*/ 134545 w 4361998"/>
              <a:gd name="connsiteY2" fmla="*/ 2377440 h 2960370"/>
              <a:gd name="connsiteX3" fmla="*/ 1048945 w 4361998"/>
              <a:gd name="connsiteY3" fmla="*/ 2937510 h 2960370"/>
              <a:gd name="connsiteX4" fmla="*/ 1380415 w 4361998"/>
              <a:gd name="connsiteY4" fmla="*/ 2777490 h 2960370"/>
              <a:gd name="connsiteX5" fmla="*/ 2340535 w 4361998"/>
              <a:gd name="connsiteY5" fmla="*/ 2960370 h 2960370"/>
              <a:gd name="connsiteX6" fmla="*/ 3140635 w 4361998"/>
              <a:gd name="connsiteY6" fmla="*/ 2960370 h 2960370"/>
              <a:gd name="connsiteX7" fmla="*/ 3609265 w 4361998"/>
              <a:gd name="connsiteY7" fmla="*/ 2114550 h 2960370"/>
              <a:gd name="connsiteX8" fmla="*/ 4361998 w 4361998"/>
              <a:gd name="connsiteY8" fmla="*/ 1804055 h 2960370"/>
              <a:gd name="connsiteX9" fmla="*/ 4032175 w 4361998"/>
              <a:gd name="connsiteY9" fmla="*/ 457200 h 2960370"/>
              <a:gd name="connsiteX10" fmla="*/ 3083485 w 4361998"/>
              <a:gd name="connsiteY10" fmla="*/ 0 h 2960370"/>
              <a:gd name="connsiteX11" fmla="*/ 2103944 w 4361998"/>
              <a:gd name="connsiteY11" fmla="*/ 50652 h 2960370"/>
              <a:gd name="connsiteX12" fmla="*/ 477445 w 4361998"/>
              <a:gd name="connsiteY12" fmla="*/ 80010 h 2960370"/>
              <a:gd name="connsiteX13" fmla="*/ 191695 w 4361998"/>
              <a:gd name="connsiteY13" fmla="*/ 365760 h 2960370"/>
              <a:gd name="connsiteX0" fmla="*/ 191695 w 4361998"/>
              <a:gd name="connsiteY0" fmla="*/ 365760 h 2960370"/>
              <a:gd name="connsiteX1" fmla="*/ 0 w 4361998"/>
              <a:gd name="connsiteY1" fmla="*/ 1565417 h 2960370"/>
              <a:gd name="connsiteX2" fmla="*/ 134545 w 4361998"/>
              <a:gd name="connsiteY2" fmla="*/ 2377440 h 2960370"/>
              <a:gd name="connsiteX3" fmla="*/ 1048945 w 4361998"/>
              <a:gd name="connsiteY3" fmla="*/ 2937510 h 2960370"/>
              <a:gd name="connsiteX4" fmla="*/ 1380415 w 4361998"/>
              <a:gd name="connsiteY4" fmla="*/ 2777490 h 2960370"/>
              <a:gd name="connsiteX5" fmla="*/ 2340535 w 4361998"/>
              <a:gd name="connsiteY5" fmla="*/ 2960370 h 2960370"/>
              <a:gd name="connsiteX6" fmla="*/ 3140635 w 4361998"/>
              <a:gd name="connsiteY6" fmla="*/ 2960370 h 2960370"/>
              <a:gd name="connsiteX7" fmla="*/ 3609265 w 4361998"/>
              <a:gd name="connsiteY7" fmla="*/ 2114550 h 2960370"/>
              <a:gd name="connsiteX8" fmla="*/ 4361998 w 4361998"/>
              <a:gd name="connsiteY8" fmla="*/ 1804055 h 2960370"/>
              <a:gd name="connsiteX9" fmla="*/ 3083485 w 4361998"/>
              <a:gd name="connsiteY9" fmla="*/ 0 h 2960370"/>
              <a:gd name="connsiteX10" fmla="*/ 2103944 w 4361998"/>
              <a:gd name="connsiteY10" fmla="*/ 50652 h 2960370"/>
              <a:gd name="connsiteX11" fmla="*/ 477445 w 4361998"/>
              <a:gd name="connsiteY11" fmla="*/ 80010 h 2960370"/>
              <a:gd name="connsiteX12" fmla="*/ 191695 w 4361998"/>
              <a:gd name="connsiteY12" fmla="*/ 365760 h 2960370"/>
              <a:gd name="connsiteX0" fmla="*/ 191695 w 4361998"/>
              <a:gd name="connsiteY0" fmla="*/ 315108 h 2909718"/>
              <a:gd name="connsiteX1" fmla="*/ 0 w 4361998"/>
              <a:gd name="connsiteY1" fmla="*/ 1514765 h 2909718"/>
              <a:gd name="connsiteX2" fmla="*/ 134545 w 4361998"/>
              <a:gd name="connsiteY2" fmla="*/ 2326788 h 2909718"/>
              <a:gd name="connsiteX3" fmla="*/ 1048945 w 4361998"/>
              <a:gd name="connsiteY3" fmla="*/ 2886858 h 2909718"/>
              <a:gd name="connsiteX4" fmla="*/ 1380415 w 4361998"/>
              <a:gd name="connsiteY4" fmla="*/ 2726838 h 2909718"/>
              <a:gd name="connsiteX5" fmla="*/ 2340535 w 4361998"/>
              <a:gd name="connsiteY5" fmla="*/ 2909718 h 2909718"/>
              <a:gd name="connsiteX6" fmla="*/ 3140635 w 4361998"/>
              <a:gd name="connsiteY6" fmla="*/ 2909718 h 2909718"/>
              <a:gd name="connsiteX7" fmla="*/ 3609265 w 4361998"/>
              <a:gd name="connsiteY7" fmla="*/ 2063898 h 2909718"/>
              <a:gd name="connsiteX8" fmla="*/ 4361998 w 4361998"/>
              <a:gd name="connsiteY8" fmla="*/ 1753403 h 2909718"/>
              <a:gd name="connsiteX9" fmla="*/ 2103944 w 4361998"/>
              <a:gd name="connsiteY9" fmla="*/ 0 h 2909718"/>
              <a:gd name="connsiteX10" fmla="*/ 477445 w 4361998"/>
              <a:gd name="connsiteY10" fmla="*/ 29358 h 2909718"/>
              <a:gd name="connsiteX11" fmla="*/ 191695 w 4361998"/>
              <a:gd name="connsiteY11" fmla="*/ 315108 h 2909718"/>
              <a:gd name="connsiteX0" fmla="*/ 191695 w 4361998"/>
              <a:gd name="connsiteY0" fmla="*/ 285750 h 2880360"/>
              <a:gd name="connsiteX1" fmla="*/ 0 w 4361998"/>
              <a:gd name="connsiteY1" fmla="*/ 1485407 h 2880360"/>
              <a:gd name="connsiteX2" fmla="*/ 134545 w 4361998"/>
              <a:gd name="connsiteY2" fmla="*/ 2297430 h 2880360"/>
              <a:gd name="connsiteX3" fmla="*/ 1048945 w 4361998"/>
              <a:gd name="connsiteY3" fmla="*/ 2857500 h 2880360"/>
              <a:gd name="connsiteX4" fmla="*/ 1380415 w 4361998"/>
              <a:gd name="connsiteY4" fmla="*/ 2697480 h 2880360"/>
              <a:gd name="connsiteX5" fmla="*/ 2340535 w 4361998"/>
              <a:gd name="connsiteY5" fmla="*/ 2880360 h 2880360"/>
              <a:gd name="connsiteX6" fmla="*/ 3140635 w 4361998"/>
              <a:gd name="connsiteY6" fmla="*/ 2880360 h 2880360"/>
              <a:gd name="connsiteX7" fmla="*/ 3609265 w 4361998"/>
              <a:gd name="connsiteY7" fmla="*/ 2034540 h 2880360"/>
              <a:gd name="connsiteX8" fmla="*/ 4361998 w 4361998"/>
              <a:gd name="connsiteY8" fmla="*/ 1724045 h 2880360"/>
              <a:gd name="connsiteX9" fmla="*/ 477445 w 4361998"/>
              <a:gd name="connsiteY9" fmla="*/ 0 h 2880360"/>
              <a:gd name="connsiteX10" fmla="*/ 191695 w 4361998"/>
              <a:gd name="connsiteY10" fmla="*/ 285750 h 2880360"/>
              <a:gd name="connsiteX0" fmla="*/ 191695 w 4363125"/>
              <a:gd name="connsiteY0" fmla="*/ 0 h 2594610"/>
              <a:gd name="connsiteX1" fmla="*/ 0 w 4363125"/>
              <a:gd name="connsiteY1" fmla="*/ 1199657 h 2594610"/>
              <a:gd name="connsiteX2" fmla="*/ 134545 w 4363125"/>
              <a:gd name="connsiteY2" fmla="*/ 2011680 h 2594610"/>
              <a:gd name="connsiteX3" fmla="*/ 1048945 w 4363125"/>
              <a:gd name="connsiteY3" fmla="*/ 2571750 h 2594610"/>
              <a:gd name="connsiteX4" fmla="*/ 1380415 w 4363125"/>
              <a:gd name="connsiteY4" fmla="*/ 2411730 h 2594610"/>
              <a:gd name="connsiteX5" fmla="*/ 2340535 w 4363125"/>
              <a:gd name="connsiteY5" fmla="*/ 2594610 h 2594610"/>
              <a:gd name="connsiteX6" fmla="*/ 3140635 w 4363125"/>
              <a:gd name="connsiteY6" fmla="*/ 2594610 h 2594610"/>
              <a:gd name="connsiteX7" fmla="*/ 3609265 w 4363125"/>
              <a:gd name="connsiteY7" fmla="*/ 1748790 h 2594610"/>
              <a:gd name="connsiteX8" fmla="*/ 4361998 w 4363125"/>
              <a:gd name="connsiteY8" fmla="*/ 1438295 h 2594610"/>
              <a:gd name="connsiteX9" fmla="*/ 4363125 w 4363125"/>
              <a:gd name="connsiteY9" fmla="*/ 797064 h 2594610"/>
              <a:gd name="connsiteX10" fmla="*/ 191695 w 4363125"/>
              <a:gd name="connsiteY10" fmla="*/ 0 h 2594610"/>
              <a:gd name="connsiteX0" fmla="*/ 0 w 4410024"/>
              <a:gd name="connsiteY0" fmla="*/ 0 h 1944922"/>
              <a:gd name="connsiteX1" fmla="*/ 46899 w 4410024"/>
              <a:gd name="connsiteY1" fmla="*/ 549969 h 1944922"/>
              <a:gd name="connsiteX2" fmla="*/ 181444 w 4410024"/>
              <a:gd name="connsiteY2" fmla="*/ 1361992 h 1944922"/>
              <a:gd name="connsiteX3" fmla="*/ 1095844 w 4410024"/>
              <a:gd name="connsiteY3" fmla="*/ 1922062 h 1944922"/>
              <a:gd name="connsiteX4" fmla="*/ 1427314 w 4410024"/>
              <a:gd name="connsiteY4" fmla="*/ 1762042 h 1944922"/>
              <a:gd name="connsiteX5" fmla="*/ 2387434 w 4410024"/>
              <a:gd name="connsiteY5" fmla="*/ 1944922 h 1944922"/>
              <a:gd name="connsiteX6" fmla="*/ 3187534 w 4410024"/>
              <a:gd name="connsiteY6" fmla="*/ 1944922 h 1944922"/>
              <a:gd name="connsiteX7" fmla="*/ 3656164 w 4410024"/>
              <a:gd name="connsiteY7" fmla="*/ 1099102 h 1944922"/>
              <a:gd name="connsiteX8" fmla="*/ 4408897 w 4410024"/>
              <a:gd name="connsiteY8" fmla="*/ 788607 h 1944922"/>
              <a:gd name="connsiteX9" fmla="*/ 4410024 w 4410024"/>
              <a:gd name="connsiteY9" fmla="*/ 147376 h 1944922"/>
              <a:gd name="connsiteX10" fmla="*/ 0 w 4410024"/>
              <a:gd name="connsiteY10" fmla="*/ 0 h 1944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10024" h="1944922" extrusionOk="0">
                <a:moveTo>
                  <a:pt x="0" y="0"/>
                </a:moveTo>
                <a:lnTo>
                  <a:pt x="46899" y="549969"/>
                </a:lnTo>
                <a:lnTo>
                  <a:pt x="181444" y="1361992"/>
                </a:lnTo>
                <a:lnTo>
                  <a:pt x="1095844" y="1922062"/>
                </a:lnTo>
                <a:lnTo>
                  <a:pt x="1427314" y="1762042"/>
                </a:lnTo>
                <a:lnTo>
                  <a:pt x="2387434" y="1944922"/>
                </a:lnTo>
                <a:lnTo>
                  <a:pt x="3187534" y="1944922"/>
                </a:lnTo>
                <a:lnTo>
                  <a:pt x="3656164" y="1099102"/>
                </a:lnTo>
                <a:lnTo>
                  <a:pt x="4408897" y="788607"/>
                </a:lnTo>
                <a:cubicBezTo>
                  <a:pt x="4409273" y="574863"/>
                  <a:pt x="4409648" y="361120"/>
                  <a:pt x="4410024" y="147376"/>
                </a:cubicBezTo>
                <a:lnTo>
                  <a:pt x="0" y="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" name="正方形/長方形 319"/>
          <p:cNvSpPr/>
          <p:nvPr/>
        </p:nvSpPr>
        <p:spPr>
          <a:xfrm>
            <a:off x="226797" y="146115"/>
            <a:ext cx="6243692" cy="65466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1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2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3" name="Google Shape;1543;p28"/>
          <p:cNvSpPr txBox="1"/>
          <p:nvPr/>
        </p:nvSpPr>
        <p:spPr>
          <a:xfrm>
            <a:off x="5699731" y="563331"/>
            <a:ext cx="5095577" cy="45242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木に寄り添いながら読書。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頭が良くなる気がする。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3200" dirty="0">
                <a:solidFill>
                  <a:srgbClr val="3F3F3F"/>
                </a:solidFill>
              </a:rPr>
              <a:t>…</a:t>
            </a:r>
            <a:r>
              <a:rPr lang="ja-JP" altLang="en-US" sz="3200" dirty="0">
                <a:solidFill>
                  <a:srgbClr val="3F3F3F"/>
                </a:solidFill>
              </a:rPr>
              <a:t>それから数十年が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　たって、木も大きく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　なりました。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grpSp>
        <p:nvGrpSpPr>
          <p:cNvPr id="324" name="グループ化 323"/>
          <p:cNvGrpSpPr/>
          <p:nvPr/>
        </p:nvGrpSpPr>
        <p:grpSpPr>
          <a:xfrm rot="21415491">
            <a:off x="3022308" y="3897268"/>
            <a:ext cx="1594016" cy="1966981"/>
            <a:chOff x="852649" y="4147627"/>
            <a:chExt cx="1519259" cy="1874733"/>
          </a:xfrm>
        </p:grpSpPr>
        <p:sp>
          <p:nvSpPr>
            <p:cNvPr id="325" name="Google Shape;1520;p28"/>
            <p:cNvSpPr/>
            <p:nvPr/>
          </p:nvSpPr>
          <p:spPr>
            <a:xfrm>
              <a:off x="2120636" y="5645555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1521;p28"/>
            <p:cNvSpPr/>
            <p:nvPr/>
          </p:nvSpPr>
          <p:spPr>
            <a:xfrm>
              <a:off x="852649" y="4147627"/>
              <a:ext cx="1340898" cy="178339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1522;p28"/>
            <p:cNvSpPr/>
            <p:nvPr/>
          </p:nvSpPr>
          <p:spPr>
            <a:xfrm>
              <a:off x="1718646" y="4866956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1523;p28"/>
            <p:cNvSpPr/>
            <p:nvPr/>
          </p:nvSpPr>
          <p:spPr>
            <a:xfrm>
              <a:off x="2046895" y="4797118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1524;p28"/>
            <p:cNvSpPr/>
            <p:nvPr/>
          </p:nvSpPr>
          <p:spPr>
            <a:xfrm>
              <a:off x="1946227" y="5216707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n-US" sz="18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1525;p28"/>
            <p:cNvSpPr/>
            <p:nvPr/>
          </p:nvSpPr>
          <p:spPr>
            <a:xfrm>
              <a:off x="1593086" y="5839684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331" name="Google Shape;1526;p28"/>
            <p:cNvCxnSpPr/>
            <p:nvPr/>
          </p:nvCxnSpPr>
          <p:spPr>
            <a:xfrm flipH="1">
              <a:off x="852649" y="5579317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32" name="Google Shape;1527;p28"/>
            <p:cNvCxnSpPr/>
            <p:nvPr/>
          </p:nvCxnSpPr>
          <p:spPr>
            <a:xfrm flipH="1">
              <a:off x="859633" y="5631588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33" name="Google Shape;1528;p28"/>
            <p:cNvCxnSpPr/>
            <p:nvPr/>
          </p:nvCxnSpPr>
          <p:spPr>
            <a:xfrm flipH="1">
              <a:off x="887568" y="5658105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34" name="Google Shape;1529;p28"/>
            <p:cNvCxnSpPr/>
            <p:nvPr/>
          </p:nvCxnSpPr>
          <p:spPr>
            <a:xfrm flipH="1">
              <a:off x="925980" y="5712559"/>
              <a:ext cx="88984" cy="12712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35" name="Google Shape;1530;p28"/>
            <p:cNvCxnSpPr/>
            <p:nvPr/>
          </p:nvCxnSpPr>
          <p:spPr>
            <a:xfrm flipH="1">
              <a:off x="964391" y="5760897"/>
              <a:ext cx="71403" cy="8978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36" name="Google Shape;1531;p28"/>
            <p:cNvCxnSpPr/>
            <p:nvPr/>
          </p:nvCxnSpPr>
          <p:spPr>
            <a:xfrm flipH="1">
              <a:off x="999310" y="5795047"/>
              <a:ext cx="55870" cy="6935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37" name="Google Shape;1532;p28"/>
            <p:cNvSpPr/>
            <p:nvPr/>
          </p:nvSpPr>
          <p:spPr>
            <a:xfrm>
              <a:off x="1138987" y="4203499"/>
              <a:ext cx="632451" cy="1800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9" name="Google Shape;1735;p30"/>
          <p:cNvSpPr/>
          <p:nvPr/>
        </p:nvSpPr>
        <p:spPr>
          <a:xfrm rot="6841855">
            <a:off x="3407672" y="4933748"/>
            <a:ext cx="263859" cy="507079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0" name="Google Shape;1736;p30"/>
          <p:cNvSpPr/>
          <p:nvPr/>
        </p:nvSpPr>
        <p:spPr>
          <a:xfrm rot="4997759">
            <a:off x="3066897" y="4943996"/>
            <a:ext cx="526539" cy="329909"/>
          </a:xfrm>
          <a:prstGeom prst="ellipse">
            <a:avLst/>
          </a:prstGeom>
          <a:solidFill>
            <a:srgbClr val="C8905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" name="グループ化 4"/>
          <p:cNvGrpSpPr/>
          <p:nvPr/>
        </p:nvGrpSpPr>
        <p:grpSpPr>
          <a:xfrm rot="535333">
            <a:off x="3809174" y="4726274"/>
            <a:ext cx="974832" cy="1306954"/>
            <a:chOff x="734518" y="3537679"/>
            <a:chExt cx="1118738" cy="1499888"/>
          </a:xfrm>
        </p:grpSpPr>
        <p:sp>
          <p:nvSpPr>
            <p:cNvPr id="103" name="フリーフォーム 102"/>
            <p:cNvSpPr/>
            <p:nvPr/>
          </p:nvSpPr>
          <p:spPr>
            <a:xfrm>
              <a:off x="734518" y="3582649"/>
              <a:ext cx="1079292" cy="614597"/>
            </a:xfrm>
            <a:custGeom>
              <a:avLst/>
              <a:gdLst>
                <a:gd name="connsiteX0" fmla="*/ 0 w 1079292"/>
                <a:gd name="connsiteY0" fmla="*/ 494676 h 614597"/>
                <a:gd name="connsiteX1" fmla="*/ 134912 w 1079292"/>
                <a:gd name="connsiteY1" fmla="*/ 419725 h 614597"/>
                <a:gd name="connsiteX2" fmla="*/ 719528 w 1079292"/>
                <a:gd name="connsiteY2" fmla="*/ 419725 h 614597"/>
                <a:gd name="connsiteX3" fmla="*/ 794479 w 1079292"/>
                <a:gd name="connsiteY3" fmla="*/ 464695 h 614597"/>
                <a:gd name="connsiteX4" fmla="*/ 869430 w 1079292"/>
                <a:gd name="connsiteY4" fmla="*/ 284813 h 614597"/>
                <a:gd name="connsiteX5" fmla="*/ 974361 w 1079292"/>
                <a:gd name="connsiteY5" fmla="*/ 0 h 614597"/>
                <a:gd name="connsiteX6" fmla="*/ 1079292 w 1079292"/>
                <a:gd name="connsiteY6" fmla="*/ 0 h 614597"/>
                <a:gd name="connsiteX7" fmla="*/ 959371 w 1079292"/>
                <a:gd name="connsiteY7" fmla="*/ 494676 h 614597"/>
                <a:gd name="connsiteX8" fmla="*/ 659567 w 1079292"/>
                <a:gd name="connsiteY8" fmla="*/ 599607 h 614597"/>
                <a:gd name="connsiteX9" fmla="*/ 29980 w 1079292"/>
                <a:gd name="connsiteY9" fmla="*/ 614597 h 614597"/>
                <a:gd name="connsiteX10" fmla="*/ 0 w 1079292"/>
                <a:gd name="connsiteY10" fmla="*/ 494676 h 6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92" h="614597">
                  <a:moveTo>
                    <a:pt x="0" y="494676"/>
                  </a:moveTo>
                  <a:lnTo>
                    <a:pt x="134912" y="419725"/>
                  </a:lnTo>
                  <a:lnTo>
                    <a:pt x="719528" y="419725"/>
                  </a:lnTo>
                  <a:lnTo>
                    <a:pt x="794479" y="464695"/>
                  </a:lnTo>
                  <a:lnTo>
                    <a:pt x="869430" y="284813"/>
                  </a:lnTo>
                  <a:lnTo>
                    <a:pt x="974361" y="0"/>
                  </a:lnTo>
                  <a:lnTo>
                    <a:pt x="1079292" y="0"/>
                  </a:lnTo>
                  <a:lnTo>
                    <a:pt x="959371" y="494676"/>
                  </a:lnTo>
                  <a:lnTo>
                    <a:pt x="659567" y="599607"/>
                  </a:lnTo>
                  <a:lnTo>
                    <a:pt x="29980" y="614597"/>
                  </a:lnTo>
                  <a:lnTo>
                    <a:pt x="0" y="49467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" name="正方形/長方形 2"/>
            <p:cNvSpPr/>
            <p:nvPr/>
          </p:nvSpPr>
          <p:spPr>
            <a:xfrm>
              <a:off x="1672042" y="3537679"/>
              <a:ext cx="181214" cy="1411635"/>
            </a:xfrm>
            <a:custGeom>
              <a:avLst/>
              <a:gdLst>
                <a:gd name="connsiteX0" fmla="*/ 0 w 189446"/>
                <a:gd name="connsiteY0" fmla="*/ 0 h 965583"/>
                <a:gd name="connsiteX1" fmla="*/ 189446 w 189446"/>
                <a:gd name="connsiteY1" fmla="*/ 0 h 965583"/>
                <a:gd name="connsiteX2" fmla="*/ 189446 w 189446"/>
                <a:gd name="connsiteY2" fmla="*/ 965583 h 965583"/>
                <a:gd name="connsiteX3" fmla="*/ 0 w 189446"/>
                <a:gd name="connsiteY3" fmla="*/ 965583 h 965583"/>
                <a:gd name="connsiteX4" fmla="*/ 0 w 189446"/>
                <a:gd name="connsiteY4" fmla="*/ 0 h 965583"/>
                <a:gd name="connsiteX0" fmla="*/ 0 w 189446"/>
                <a:gd name="connsiteY0" fmla="*/ 149902 h 1115485"/>
                <a:gd name="connsiteX1" fmla="*/ 189446 w 189446"/>
                <a:gd name="connsiteY1" fmla="*/ 0 h 1115485"/>
                <a:gd name="connsiteX2" fmla="*/ 189446 w 189446"/>
                <a:gd name="connsiteY2" fmla="*/ 1115485 h 1115485"/>
                <a:gd name="connsiteX3" fmla="*/ 0 w 189446"/>
                <a:gd name="connsiteY3" fmla="*/ 1115485 h 1115485"/>
                <a:gd name="connsiteX4" fmla="*/ 0 w 189446"/>
                <a:gd name="connsiteY4" fmla="*/ 149902 h 1115485"/>
                <a:gd name="connsiteX0" fmla="*/ 0 w 219427"/>
                <a:gd name="connsiteY0" fmla="*/ 149902 h 1115485"/>
                <a:gd name="connsiteX1" fmla="*/ 189446 w 219427"/>
                <a:gd name="connsiteY1" fmla="*/ 0 h 1115485"/>
                <a:gd name="connsiteX2" fmla="*/ 219427 w 219427"/>
                <a:gd name="connsiteY2" fmla="*/ 995564 h 1115485"/>
                <a:gd name="connsiteX3" fmla="*/ 0 w 219427"/>
                <a:gd name="connsiteY3" fmla="*/ 1115485 h 1115485"/>
                <a:gd name="connsiteX4" fmla="*/ 0 w 219427"/>
                <a:gd name="connsiteY4" fmla="*/ 149902 h 1115485"/>
                <a:gd name="connsiteX0" fmla="*/ 0 w 204437"/>
                <a:gd name="connsiteY0" fmla="*/ 149902 h 1115485"/>
                <a:gd name="connsiteX1" fmla="*/ 189446 w 204437"/>
                <a:gd name="connsiteY1" fmla="*/ 0 h 1115485"/>
                <a:gd name="connsiteX2" fmla="*/ 204437 w 204437"/>
                <a:gd name="connsiteY2" fmla="*/ 830673 h 1115485"/>
                <a:gd name="connsiteX3" fmla="*/ 0 w 204437"/>
                <a:gd name="connsiteY3" fmla="*/ 1115485 h 1115485"/>
                <a:gd name="connsiteX4" fmla="*/ 0 w 204437"/>
                <a:gd name="connsiteY4" fmla="*/ 149902 h 1115485"/>
                <a:gd name="connsiteX0" fmla="*/ 0 w 219456"/>
                <a:gd name="connsiteY0" fmla="*/ 322675 h 1115485"/>
                <a:gd name="connsiteX1" fmla="*/ 204465 w 219456"/>
                <a:gd name="connsiteY1" fmla="*/ 0 h 1115485"/>
                <a:gd name="connsiteX2" fmla="*/ 219456 w 219456"/>
                <a:gd name="connsiteY2" fmla="*/ 830673 h 1115485"/>
                <a:gd name="connsiteX3" fmla="*/ 15019 w 219456"/>
                <a:gd name="connsiteY3" fmla="*/ 1115485 h 1115485"/>
                <a:gd name="connsiteX4" fmla="*/ 0 w 219456"/>
                <a:gd name="connsiteY4" fmla="*/ 322675 h 1115485"/>
                <a:gd name="connsiteX0" fmla="*/ 0 w 234475"/>
                <a:gd name="connsiteY0" fmla="*/ 322675 h 1115485"/>
                <a:gd name="connsiteX1" fmla="*/ 204465 w 234475"/>
                <a:gd name="connsiteY1" fmla="*/ 0 h 1115485"/>
                <a:gd name="connsiteX2" fmla="*/ 234475 w 234475"/>
                <a:gd name="connsiteY2" fmla="*/ 645559 h 1115485"/>
                <a:gd name="connsiteX3" fmla="*/ 15019 w 234475"/>
                <a:gd name="connsiteY3" fmla="*/ 1115485 h 1115485"/>
                <a:gd name="connsiteX4" fmla="*/ 0 w 234475"/>
                <a:gd name="connsiteY4" fmla="*/ 322675 h 111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475" h="1115485">
                  <a:moveTo>
                    <a:pt x="0" y="322675"/>
                  </a:moveTo>
                  <a:lnTo>
                    <a:pt x="204465" y="0"/>
                  </a:lnTo>
                  <a:lnTo>
                    <a:pt x="234475" y="645559"/>
                  </a:lnTo>
                  <a:lnTo>
                    <a:pt x="15019" y="1115485"/>
                  </a:lnTo>
                  <a:lnTo>
                    <a:pt x="0" y="32267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" name="正方形/長方形 2"/>
            <p:cNvSpPr/>
            <p:nvPr/>
          </p:nvSpPr>
          <p:spPr>
            <a:xfrm>
              <a:off x="1486549" y="3948264"/>
              <a:ext cx="202868" cy="1086972"/>
            </a:xfrm>
            <a:custGeom>
              <a:avLst/>
              <a:gdLst>
                <a:gd name="connsiteX0" fmla="*/ 0 w 189446"/>
                <a:gd name="connsiteY0" fmla="*/ 0 h 965583"/>
                <a:gd name="connsiteX1" fmla="*/ 189446 w 189446"/>
                <a:gd name="connsiteY1" fmla="*/ 0 h 965583"/>
                <a:gd name="connsiteX2" fmla="*/ 189446 w 189446"/>
                <a:gd name="connsiteY2" fmla="*/ 965583 h 965583"/>
                <a:gd name="connsiteX3" fmla="*/ 0 w 189446"/>
                <a:gd name="connsiteY3" fmla="*/ 965583 h 965583"/>
                <a:gd name="connsiteX4" fmla="*/ 0 w 189446"/>
                <a:gd name="connsiteY4" fmla="*/ 0 h 965583"/>
                <a:gd name="connsiteX0" fmla="*/ 0 w 189446"/>
                <a:gd name="connsiteY0" fmla="*/ 149902 h 1115485"/>
                <a:gd name="connsiteX1" fmla="*/ 189446 w 189446"/>
                <a:gd name="connsiteY1" fmla="*/ 0 h 1115485"/>
                <a:gd name="connsiteX2" fmla="*/ 189446 w 189446"/>
                <a:gd name="connsiteY2" fmla="*/ 1115485 h 1115485"/>
                <a:gd name="connsiteX3" fmla="*/ 0 w 189446"/>
                <a:gd name="connsiteY3" fmla="*/ 1115485 h 1115485"/>
                <a:gd name="connsiteX4" fmla="*/ 0 w 189446"/>
                <a:gd name="connsiteY4" fmla="*/ 149902 h 1115485"/>
                <a:gd name="connsiteX0" fmla="*/ 0 w 219427"/>
                <a:gd name="connsiteY0" fmla="*/ 149902 h 1115485"/>
                <a:gd name="connsiteX1" fmla="*/ 189446 w 219427"/>
                <a:gd name="connsiteY1" fmla="*/ 0 h 1115485"/>
                <a:gd name="connsiteX2" fmla="*/ 219427 w 219427"/>
                <a:gd name="connsiteY2" fmla="*/ 995564 h 1115485"/>
                <a:gd name="connsiteX3" fmla="*/ 0 w 219427"/>
                <a:gd name="connsiteY3" fmla="*/ 1115485 h 1115485"/>
                <a:gd name="connsiteX4" fmla="*/ 0 w 219427"/>
                <a:gd name="connsiteY4" fmla="*/ 149902 h 1115485"/>
                <a:gd name="connsiteX0" fmla="*/ 0 w 204437"/>
                <a:gd name="connsiteY0" fmla="*/ 149902 h 1115485"/>
                <a:gd name="connsiteX1" fmla="*/ 189446 w 204437"/>
                <a:gd name="connsiteY1" fmla="*/ 0 h 1115485"/>
                <a:gd name="connsiteX2" fmla="*/ 204437 w 204437"/>
                <a:gd name="connsiteY2" fmla="*/ 830673 h 1115485"/>
                <a:gd name="connsiteX3" fmla="*/ 0 w 204437"/>
                <a:gd name="connsiteY3" fmla="*/ 1115485 h 1115485"/>
                <a:gd name="connsiteX4" fmla="*/ 0 w 204437"/>
                <a:gd name="connsiteY4" fmla="*/ 149902 h 1115485"/>
                <a:gd name="connsiteX0" fmla="*/ 0 w 189446"/>
                <a:gd name="connsiteY0" fmla="*/ 149902 h 1115485"/>
                <a:gd name="connsiteX1" fmla="*/ 189446 w 189446"/>
                <a:gd name="connsiteY1" fmla="*/ 0 h 1115485"/>
                <a:gd name="connsiteX2" fmla="*/ 188244 w 189446"/>
                <a:gd name="connsiteY2" fmla="*/ 1024478 h 1115485"/>
                <a:gd name="connsiteX3" fmla="*/ 0 w 189446"/>
                <a:gd name="connsiteY3" fmla="*/ 1115485 h 1115485"/>
                <a:gd name="connsiteX4" fmla="*/ 0 w 189446"/>
                <a:gd name="connsiteY4" fmla="*/ 149902 h 111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446" h="1115485">
                  <a:moveTo>
                    <a:pt x="0" y="149902"/>
                  </a:moveTo>
                  <a:lnTo>
                    <a:pt x="189446" y="0"/>
                  </a:lnTo>
                  <a:cubicBezTo>
                    <a:pt x="189045" y="341493"/>
                    <a:pt x="188645" y="682985"/>
                    <a:pt x="188244" y="1024478"/>
                  </a:cubicBezTo>
                  <a:lnTo>
                    <a:pt x="0" y="1115485"/>
                  </a:lnTo>
                  <a:lnTo>
                    <a:pt x="0" y="14990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" name="正方形/長方形 96"/>
            <p:cNvSpPr/>
            <p:nvPr/>
          </p:nvSpPr>
          <p:spPr>
            <a:xfrm>
              <a:off x="741834" y="4071984"/>
              <a:ext cx="745166" cy="965583"/>
            </a:xfrm>
            <a:custGeom>
              <a:avLst/>
              <a:gdLst>
                <a:gd name="connsiteX0" fmla="*/ 0 w 745166"/>
                <a:gd name="connsiteY0" fmla="*/ 0 h 965583"/>
                <a:gd name="connsiteX1" fmla="*/ 745166 w 745166"/>
                <a:gd name="connsiteY1" fmla="*/ 0 h 965583"/>
                <a:gd name="connsiteX2" fmla="*/ 745166 w 745166"/>
                <a:gd name="connsiteY2" fmla="*/ 965583 h 965583"/>
                <a:gd name="connsiteX3" fmla="*/ 0 w 745166"/>
                <a:gd name="connsiteY3" fmla="*/ 965583 h 965583"/>
                <a:gd name="connsiteX4" fmla="*/ 0 w 745166"/>
                <a:gd name="connsiteY4" fmla="*/ 0 h 965583"/>
                <a:gd name="connsiteX0" fmla="*/ 0 w 745166"/>
                <a:gd name="connsiteY0" fmla="*/ 0 h 965583"/>
                <a:gd name="connsiteX1" fmla="*/ 745166 w 745166"/>
                <a:gd name="connsiteY1" fmla="*/ 0 h 965583"/>
                <a:gd name="connsiteX2" fmla="*/ 745166 w 745166"/>
                <a:gd name="connsiteY2" fmla="*/ 965583 h 965583"/>
                <a:gd name="connsiteX3" fmla="*/ 0 w 745166"/>
                <a:gd name="connsiteY3" fmla="*/ 965583 h 965583"/>
                <a:gd name="connsiteX4" fmla="*/ 0 w 745166"/>
                <a:gd name="connsiteY4" fmla="*/ 0 h 96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5166" h="965583">
                  <a:moveTo>
                    <a:pt x="0" y="0"/>
                  </a:moveTo>
                  <a:lnTo>
                    <a:pt x="745166" y="0"/>
                  </a:lnTo>
                  <a:lnTo>
                    <a:pt x="745166" y="965583"/>
                  </a:lnTo>
                  <a:lnTo>
                    <a:pt x="0" y="9655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" name="Google Shape;2746;p43">
            <a:extLst>
              <a:ext uri="{FF2B5EF4-FFF2-40B4-BE49-F238E27FC236}">
                <a16:creationId xmlns:a16="http://schemas.microsoft.com/office/drawing/2014/main" id="{84BDBC04-C5E8-FB5A-78DC-315218816275}"/>
              </a:ext>
            </a:extLst>
          </p:cNvPr>
          <p:cNvSpPr/>
          <p:nvPr/>
        </p:nvSpPr>
        <p:spPr>
          <a:xfrm>
            <a:off x="6688218" y="5298721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" name="テキスト ボックス 42">
            <a:extLst>
              <a:ext uri="{FF2B5EF4-FFF2-40B4-BE49-F238E27FC236}">
                <a16:creationId xmlns:a16="http://schemas.microsoft.com/office/drawing/2014/main" id="{A8C280CF-EA48-43DC-BC94-D24160B75D1C}"/>
              </a:ext>
            </a:extLst>
          </p:cNvPr>
          <p:cNvSpPr txBox="1"/>
          <p:nvPr/>
        </p:nvSpPr>
        <p:spPr>
          <a:xfrm>
            <a:off x="5816597" y="55813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44" name="テキスト ボックス 43">
            <a:extLst>
              <a:ext uri="{FF2B5EF4-FFF2-40B4-BE49-F238E27FC236}">
                <a16:creationId xmlns:a16="http://schemas.microsoft.com/office/drawing/2014/main" id="{8EE99F2F-A2D7-416E-A1A6-C8EED22CD754}"/>
              </a:ext>
            </a:extLst>
          </p:cNvPr>
          <p:cNvSpPr txBox="1"/>
          <p:nvPr/>
        </p:nvSpPr>
        <p:spPr>
          <a:xfrm>
            <a:off x="6659466" y="55813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よ</a:t>
            </a:r>
          </a:p>
        </p:txBody>
      </p:sp>
      <p:sp>
        <p:nvSpPr>
          <p:cNvPr id="45" name="テキスト ボックス 44">
            <a:extLst>
              <a:ext uri="{FF2B5EF4-FFF2-40B4-BE49-F238E27FC236}">
                <a16:creationId xmlns:a16="http://schemas.microsoft.com/office/drawing/2014/main" id="{C977FDD6-3979-4052-8705-FB8D0B2D45CC}"/>
              </a:ext>
            </a:extLst>
          </p:cNvPr>
          <p:cNvSpPr txBox="1"/>
          <p:nvPr/>
        </p:nvSpPr>
        <p:spPr>
          <a:xfrm>
            <a:off x="7502188" y="55813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そ</a:t>
            </a:r>
          </a:p>
        </p:txBody>
      </p:sp>
      <p:sp>
        <p:nvSpPr>
          <p:cNvPr id="46" name="テキスト ボックス 45">
            <a:extLst>
              <a:ext uri="{FF2B5EF4-FFF2-40B4-BE49-F238E27FC236}">
                <a16:creationId xmlns:a16="http://schemas.microsoft.com/office/drawing/2014/main" id="{85CD8154-3F11-47EF-8303-03BBB2DFE191}"/>
              </a:ext>
            </a:extLst>
          </p:cNvPr>
          <p:cNvSpPr txBox="1"/>
          <p:nvPr/>
        </p:nvSpPr>
        <p:spPr>
          <a:xfrm>
            <a:off x="9443789" y="577675"/>
            <a:ext cx="11328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どくしょ</a:t>
            </a:r>
          </a:p>
        </p:txBody>
      </p:sp>
      <p:sp>
        <p:nvSpPr>
          <p:cNvPr id="47" name="テキスト ボックス 46">
            <a:extLst>
              <a:ext uri="{FF2B5EF4-FFF2-40B4-BE49-F238E27FC236}">
                <a16:creationId xmlns:a16="http://schemas.microsoft.com/office/drawing/2014/main" id="{5030678D-01F6-42D4-AAAA-72DB8A3E6F66}"/>
              </a:ext>
            </a:extLst>
          </p:cNvPr>
          <p:cNvSpPr txBox="1"/>
          <p:nvPr/>
        </p:nvSpPr>
        <p:spPr>
          <a:xfrm>
            <a:off x="5690997" y="127736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あたま</a:t>
            </a:r>
          </a:p>
        </p:txBody>
      </p:sp>
      <p:sp>
        <p:nvSpPr>
          <p:cNvPr id="48" name="テキスト ボックス 47">
            <a:extLst>
              <a:ext uri="{FF2B5EF4-FFF2-40B4-BE49-F238E27FC236}">
                <a16:creationId xmlns:a16="http://schemas.microsoft.com/office/drawing/2014/main" id="{66350725-F181-4872-BECD-511136A60DFA}"/>
              </a:ext>
            </a:extLst>
          </p:cNvPr>
          <p:cNvSpPr txBox="1"/>
          <p:nvPr/>
        </p:nvSpPr>
        <p:spPr>
          <a:xfrm>
            <a:off x="6636630" y="128162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よ</a:t>
            </a:r>
          </a:p>
        </p:txBody>
      </p:sp>
      <p:sp>
        <p:nvSpPr>
          <p:cNvPr id="49" name="テキスト ボックス 48">
            <a:extLst>
              <a:ext uri="{FF2B5EF4-FFF2-40B4-BE49-F238E27FC236}">
                <a16:creationId xmlns:a16="http://schemas.microsoft.com/office/drawing/2014/main" id="{D3F56B30-B561-4BD8-B554-A46143D1C20A}"/>
              </a:ext>
            </a:extLst>
          </p:cNvPr>
          <p:cNvSpPr txBox="1"/>
          <p:nvPr/>
        </p:nvSpPr>
        <p:spPr>
          <a:xfrm>
            <a:off x="8252318" y="128162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50" name="テキスト ボックス 49">
            <a:extLst>
              <a:ext uri="{FF2B5EF4-FFF2-40B4-BE49-F238E27FC236}">
                <a16:creationId xmlns:a16="http://schemas.microsoft.com/office/drawing/2014/main" id="{80F0207A-4C09-434D-B968-B355EB9D3CDA}"/>
              </a:ext>
            </a:extLst>
          </p:cNvPr>
          <p:cNvSpPr txBox="1"/>
          <p:nvPr/>
        </p:nvSpPr>
        <p:spPr>
          <a:xfrm>
            <a:off x="7874853" y="2763265"/>
            <a:ext cx="141472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すうじゅうねん</a:t>
            </a:r>
          </a:p>
        </p:txBody>
      </p:sp>
      <p:sp>
        <p:nvSpPr>
          <p:cNvPr id="51" name="テキスト ボックス 50">
            <a:extLst>
              <a:ext uri="{FF2B5EF4-FFF2-40B4-BE49-F238E27FC236}">
                <a16:creationId xmlns:a16="http://schemas.microsoft.com/office/drawing/2014/main" id="{11BCCA1F-98F8-470F-9984-8B131B91FEEB}"/>
              </a:ext>
            </a:extLst>
          </p:cNvPr>
          <p:cNvSpPr txBox="1"/>
          <p:nvPr/>
        </p:nvSpPr>
        <p:spPr>
          <a:xfrm>
            <a:off x="8624983" y="352567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おお</a:t>
            </a:r>
          </a:p>
        </p:txBody>
      </p:sp>
      <p:sp>
        <p:nvSpPr>
          <p:cNvPr id="52" name="角丸四角形 355">
            <a:hlinkClick r:id="rId3" action="ppaction://hlinksldjump"/>
            <a:extLst>
              <a:ext uri="{FF2B5EF4-FFF2-40B4-BE49-F238E27FC236}">
                <a16:creationId xmlns:a16="http://schemas.microsoft.com/office/drawing/2014/main" id="{955DC81F-8419-2E82-5529-34A69784EA7F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3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08C07766-1634-7E89-F356-1A308458AE6C}"/>
              </a:ext>
            </a:extLst>
          </p:cNvPr>
          <p:cNvSpPr txBox="1"/>
          <p:nvPr/>
        </p:nvSpPr>
        <p:spPr>
          <a:xfrm>
            <a:off x="10667744" y="260139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4" name="グループ化 53">
            <a:extLst>
              <a:ext uri="{FF2B5EF4-FFF2-40B4-BE49-F238E27FC236}">
                <a16:creationId xmlns:a16="http://schemas.microsoft.com/office/drawing/2014/main" id="{043E6D19-56B1-D882-CC7B-36BEA760779B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55" name="直線コネクタ 54">
              <a:extLst>
                <a:ext uri="{FF2B5EF4-FFF2-40B4-BE49-F238E27FC236}">
                  <a16:creationId xmlns:a16="http://schemas.microsoft.com/office/drawing/2014/main" id="{DA25D7C4-56E1-8EFE-0DDB-F02999ADC592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線コネクタ 55">
              <a:extLst>
                <a:ext uri="{FF2B5EF4-FFF2-40B4-BE49-F238E27FC236}">
                  <a16:creationId xmlns:a16="http://schemas.microsoft.com/office/drawing/2014/main" id="{6C8DFA4B-2804-FAD6-F7F3-5498387E2CC9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線コネクタ 56">
              <a:extLst>
                <a:ext uri="{FF2B5EF4-FFF2-40B4-BE49-F238E27FC236}">
                  <a16:creationId xmlns:a16="http://schemas.microsoft.com/office/drawing/2014/main" id="{67FB57CB-6D42-F6CA-9257-2BD4A1720C2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線コネクタ 57">
              <a:extLst>
                <a:ext uri="{FF2B5EF4-FFF2-40B4-BE49-F238E27FC236}">
                  <a16:creationId xmlns:a16="http://schemas.microsoft.com/office/drawing/2014/main" id="{E12AF911-B885-E9F8-4381-CDFFD1C89FD4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9" name="角丸四角形 96">
            <a:extLst>
              <a:ext uri="{FF2B5EF4-FFF2-40B4-BE49-F238E27FC236}">
                <a16:creationId xmlns:a16="http://schemas.microsoft.com/office/drawing/2014/main" id="{F718EC4F-5A87-4BE5-8ACC-6E095E661A84}"/>
              </a:ext>
            </a:extLst>
          </p:cNvPr>
          <p:cNvSpPr/>
          <p:nvPr/>
        </p:nvSpPr>
        <p:spPr>
          <a:xfrm>
            <a:off x="9581777" y="5721150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A3E5358A-CFD3-48FF-985C-B8018390D757}"/>
              </a:ext>
            </a:extLst>
          </p:cNvPr>
          <p:cNvSpPr txBox="1"/>
          <p:nvPr/>
        </p:nvSpPr>
        <p:spPr>
          <a:xfrm>
            <a:off x="9563514" y="5720190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152446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636;p29">
            <a:extLst>
              <a:ext uri="{FF2B5EF4-FFF2-40B4-BE49-F238E27FC236}">
                <a16:creationId xmlns:a16="http://schemas.microsoft.com/office/drawing/2014/main" id="{249BD2AB-A0E0-1B97-F8FB-1E1A61F9D28E}"/>
              </a:ext>
            </a:extLst>
          </p:cNvPr>
          <p:cNvSpPr/>
          <p:nvPr/>
        </p:nvSpPr>
        <p:spPr>
          <a:xfrm>
            <a:off x="936059" y="1947796"/>
            <a:ext cx="834425" cy="3688673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" name="Google Shape;2299;p38">
            <a:extLst>
              <a:ext uri="{FF2B5EF4-FFF2-40B4-BE49-F238E27FC236}">
                <a16:creationId xmlns:a16="http://schemas.microsoft.com/office/drawing/2014/main" id="{4F993B26-6F5C-B9F1-6355-18A89E952452}"/>
              </a:ext>
            </a:extLst>
          </p:cNvPr>
          <p:cNvSpPr/>
          <p:nvPr/>
        </p:nvSpPr>
        <p:spPr>
          <a:xfrm>
            <a:off x="-916711" y="364805"/>
            <a:ext cx="4755804" cy="2640911"/>
          </a:xfrm>
          <a:custGeom>
            <a:avLst/>
            <a:gdLst>
              <a:gd name="connsiteX0" fmla="*/ 617364 w 4787667"/>
              <a:gd name="connsiteY0" fmla="*/ 365760 h 2960370"/>
              <a:gd name="connsiteX1" fmla="*/ 0 w 4787667"/>
              <a:gd name="connsiteY1" fmla="*/ 979933 h 2960370"/>
              <a:gd name="connsiteX2" fmla="*/ 425669 w 4787667"/>
              <a:gd name="connsiteY2" fmla="*/ 1565417 h 2960370"/>
              <a:gd name="connsiteX3" fmla="*/ 560214 w 4787667"/>
              <a:gd name="connsiteY3" fmla="*/ 2377440 h 2960370"/>
              <a:gd name="connsiteX4" fmla="*/ 1474614 w 4787667"/>
              <a:gd name="connsiteY4" fmla="*/ 2937510 h 2960370"/>
              <a:gd name="connsiteX5" fmla="*/ 1806084 w 4787667"/>
              <a:gd name="connsiteY5" fmla="*/ 2777490 h 2960370"/>
              <a:gd name="connsiteX6" fmla="*/ 2766204 w 4787667"/>
              <a:gd name="connsiteY6" fmla="*/ 2960370 h 2960370"/>
              <a:gd name="connsiteX7" fmla="*/ 3566304 w 4787667"/>
              <a:gd name="connsiteY7" fmla="*/ 2960370 h 2960370"/>
              <a:gd name="connsiteX8" fmla="*/ 4034934 w 4787667"/>
              <a:gd name="connsiteY8" fmla="*/ 2114550 h 2960370"/>
              <a:gd name="connsiteX9" fmla="*/ 4787667 w 4787667"/>
              <a:gd name="connsiteY9" fmla="*/ 1804055 h 2960370"/>
              <a:gd name="connsiteX10" fmla="*/ 4423554 w 4787667"/>
              <a:gd name="connsiteY10" fmla="*/ 960120 h 2960370"/>
              <a:gd name="connsiteX11" fmla="*/ 4457844 w 4787667"/>
              <a:gd name="connsiteY11" fmla="*/ 457200 h 2960370"/>
              <a:gd name="connsiteX12" fmla="*/ 3509154 w 4787667"/>
              <a:gd name="connsiteY12" fmla="*/ 0 h 2960370"/>
              <a:gd name="connsiteX13" fmla="*/ 2529613 w 4787667"/>
              <a:gd name="connsiteY13" fmla="*/ 50652 h 2960370"/>
              <a:gd name="connsiteX14" fmla="*/ 903114 w 4787667"/>
              <a:gd name="connsiteY14" fmla="*/ 80010 h 2960370"/>
              <a:gd name="connsiteX15" fmla="*/ 617364 w 4787667"/>
              <a:gd name="connsiteY15" fmla="*/ 365760 h 2960370"/>
              <a:gd name="connsiteX0" fmla="*/ 191695 w 4361998"/>
              <a:gd name="connsiteY0" fmla="*/ 365760 h 2960370"/>
              <a:gd name="connsiteX1" fmla="*/ 0 w 4361998"/>
              <a:gd name="connsiteY1" fmla="*/ 1565417 h 2960370"/>
              <a:gd name="connsiteX2" fmla="*/ 134545 w 4361998"/>
              <a:gd name="connsiteY2" fmla="*/ 2377440 h 2960370"/>
              <a:gd name="connsiteX3" fmla="*/ 1048945 w 4361998"/>
              <a:gd name="connsiteY3" fmla="*/ 2937510 h 2960370"/>
              <a:gd name="connsiteX4" fmla="*/ 1380415 w 4361998"/>
              <a:gd name="connsiteY4" fmla="*/ 2777490 h 2960370"/>
              <a:gd name="connsiteX5" fmla="*/ 2340535 w 4361998"/>
              <a:gd name="connsiteY5" fmla="*/ 2960370 h 2960370"/>
              <a:gd name="connsiteX6" fmla="*/ 3140635 w 4361998"/>
              <a:gd name="connsiteY6" fmla="*/ 2960370 h 2960370"/>
              <a:gd name="connsiteX7" fmla="*/ 3609265 w 4361998"/>
              <a:gd name="connsiteY7" fmla="*/ 2114550 h 2960370"/>
              <a:gd name="connsiteX8" fmla="*/ 4361998 w 4361998"/>
              <a:gd name="connsiteY8" fmla="*/ 1804055 h 2960370"/>
              <a:gd name="connsiteX9" fmla="*/ 3997885 w 4361998"/>
              <a:gd name="connsiteY9" fmla="*/ 960120 h 2960370"/>
              <a:gd name="connsiteX10" fmla="*/ 4032175 w 4361998"/>
              <a:gd name="connsiteY10" fmla="*/ 457200 h 2960370"/>
              <a:gd name="connsiteX11" fmla="*/ 3083485 w 4361998"/>
              <a:gd name="connsiteY11" fmla="*/ 0 h 2960370"/>
              <a:gd name="connsiteX12" fmla="*/ 2103944 w 4361998"/>
              <a:gd name="connsiteY12" fmla="*/ 50652 h 2960370"/>
              <a:gd name="connsiteX13" fmla="*/ 477445 w 4361998"/>
              <a:gd name="connsiteY13" fmla="*/ 80010 h 2960370"/>
              <a:gd name="connsiteX14" fmla="*/ 191695 w 4361998"/>
              <a:gd name="connsiteY14" fmla="*/ 365760 h 2960370"/>
              <a:gd name="connsiteX0" fmla="*/ 191695 w 4361998"/>
              <a:gd name="connsiteY0" fmla="*/ 365760 h 2960370"/>
              <a:gd name="connsiteX1" fmla="*/ 0 w 4361998"/>
              <a:gd name="connsiteY1" fmla="*/ 1565417 h 2960370"/>
              <a:gd name="connsiteX2" fmla="*/ 134545 w 4361998"/>
              <a:gd name="connsiteY2" fmla="*/ 2377440 h 2960370"/>
              <a:gd name="connsiteX3" fmla="*/ 1048945 w 4361998"/>
              <a:gd name="connsiteY3" fmla="*/ 2937510 h 2960370"/>
              <a:gd name="connsiteX4" fmla="*/ 1380415 w 4361998"/>
              <a:gd name="connsiteY4" fmla="*/ 2777490 h 2960370"/>
              <a:gd name="connsiteX5" fmla="*/ 2340535 w 4361998"/>
              <a:gd name="connsiteY5" fmla="*/ 2960370 h 2960370"/>
              <a:gd name="connsiteX6" fmla="*/ 3140635 w 4361998"/>
              <a:gd name="connsiteY6" fmla="*/ 2960370 h 2960370"/>
              <a:gd name="connsiteX7" fmla="*/ 3609265 w 4361998"/>
              <a:gd name="connsiteY7" fmla="*/ 2114550 h 2960370"/>
              <a:gd name="connsiteX8" fmla="*/ 4361998 w 4361998"/>
              <a:gd name="connsiteY8" fmla="*/ 1804055 h 2960370"/>
              <a:gd name="connsiteX9" fmla="*/ 4032175 w 4361998"/>
              <a:gd name="connsiteY9" fmla="*/ 457200 h 2960370"/>
              <a:gd name="connsiteX10" fmla="*/ 3083485 w 4361998"/>
              <a:gd name="connsiteY10" fmla="*/ 0 h 2960370"/>
              <a:gd name="connsiteX11" fmla="*/ 2103944 w 4361998"/>
              <a:gd name="connsiteY11" fmla="*/ 50652 h 2960370"/>
              <a:gd name="connsiteX12" fmla="*/ 477445 w 4361998"/>
              <a:gd name="connsiteY12" fmla="*/ 80010 h 2960370"/>
              <a:gd name="connsiteX13" fmla="*/ 191695 w 4361998"/>
              <a:gd name="connsiteY13" fmla="*/ 365760 h 2960370"/>
              <a:gd name="connsiteX0" fmla="*/ 191695 w 4361998"/>
              <a:gd name="connsiteY0" fmla="*/ 365760 h 2960370"/>
              <a:gd name="connsiteX1" fmla="*/ 0 w 4361998"/>
              <a:gd name="connsiteY1" fmla="*/ 1565417 h 2960370"/>
              <a:gd name="connsiteX2" fmla="*/ 134545 w 4361998"/>
              <a:gd name="connsiteY2" fmla="*/ 2377440 h 2960370"/>
              <a:gd name="connsiteX3" fmla="*/ 1048945 w 4361998"/>
              <a:gd name="connsiteY3" fmla="*/ 2937510 h 2960370"/>
              <a:gd name="connsiteX4" fmla="*/ 1380415 w 4361998"/>
              <a:gd name="connsiteY4" fmla="*/ 2777490 h 2960370"/>
              <a:gd name="connsiteX5" fmla="*/ 2340535 w 4361998"/>
              <a:gd name="connsiteY5" fmla="*/ 2960370 h 2960370"/>
              <a:gd name="connsiteX6" fmla="*/ 3140635 w 4361998"/>
              <a:gd name="connsiteY6" fmla="*/ 2960370 h 2960370"/>
              <a:gd name="connsiteX7" fmla="*/ 3609265 w 4361998"/>
              <a:gd name="connsiteY7" fmla="*/ 2114550 h 2960370"/>
              <a:gd name="connsiteX8" fmla="*/ 4361998 w 4361998"/>
              <a:gd name="connsiteY8" fmla="*/ 1804055 h 2960370"/>
              <a:gd name="connsiteX9" fmla="*/ 4032175 w 4361998"/>
              <a:gd name="connsiteY9" fmla="*/ 457200 h 2960370"/>
              <a:gd name="connsiteX10" fmla="*/ 4036050 w 4361998"/>
              <a:gd name="connsiteY10" fmla="*/ 478159 h 2960370"/>
              <a:gd name="connsiteX11" fmla="*/ 3083485 w 4361998"/>
              <a:gd name="connsiteY11" fmla="*/ 0 h 2960370"/>
              <a:gd name="connsiteX12" fmla="*/ 2103944 w 4361998"/>
              <a:gd name="connsiteY12" fmla="*/ 50652 h 2960370"/>
              <a:gd name="connsiteX13" fmla="*/ 477445 w 4361998"/>
              <a:gd name="connsiteY13" fmla="*/ 80010 h 2960370"/>
              <a:gd name="connsiteX14" fmla="*/ 191695 w 4361998"/>
              <a:gd name="connsiteY14" fmla="*/ 365760 h 2960370"/>
              <a:gd name="connsiteX0" fmla="*/ 191695 w 4361998"/>
              <a:gd name="connsiteY0" fmla="*/ 365760 h 2960370"/>
              <a:gd name="connsiteX1" fmla="*/ 0 w 4361998"/>
              <a:gd name="connsiteY1" fmla="*/ 1565417 h 2960370"/>
              <a:gd name="connsiteX2" fmla="*/ 134545 w 4361998"/>
              <a:gd name="connsiteY2" fmla="*/ 2377440 h 2960370"/>
              <a:gd name="connsiteX3" fmla="*/ 1048945 w 4361998"/>
              <a:gd name="connsiteY3" fmla="*/ 2937510 h 2960370"/>
              <a:gd name="connsiteX4" fmla="*/ 1380415 w 4361998"/>
              <a:gd name="connsiteY4" fmla="*/ 2777490 h 2960370"/>
              <a:gd name="connsiteX5" fmla="*/ 2340535 w 4361998"/>
              <a:gd name="connsiteY5" fmla="*/ 2960370 h 2960370"/>
              <a:gd name="connsiteX6" fmla="*/ 3140635 w 4361998"/>
              <a:gd name="connsiteY6" fmla="*/ 2960370 h 2960370"/>
              <a:gd name="connsiteX7" fmla="*/ 3609265 w 4361998"/>
              <a:gd name="connsiteY7" fmla="*/ 2114550 h 2960370"/>
              <a:gd name="connsiteX8" fmla="*/ 4361998 w 4361998"/>
              <a:gd name="connsiteY8" fmla="*/ 1804055 h 2960370"/>
              <a:gd name="connsiteX9" fmla="*/ 4032175 w 4361998"/>
              <a:gd name="connsiteY9" fmla="*/ 457200 h 2960370"/>
              <a:gd name="connsiteX10" fmla="*/ 3083485 w 4361998"/>
              <a:gd name="connsiteY10" fmla="*/ 0 h 2960370"/>
              <a:gd name="connsiteX11" fmla="*/ 2103944 w 4361998"/>
              <a:gd name="connsiteY11" fmla="*/ 50652 h 2960370"/>
              <a:gd name="connsiteX12" fmla="*/ 477445 w 4361998"/>
              <a:gd name="connsiteY12" fmla="*/ 80010 h 2960370"/>
              <a:gd name="connsiteX13" fmla="*/ 191695 w 4361998"/>
              <a:gd name="connsiteY13" fmla="*/ 365760 h 2960370"/>
              <a:gd name="connsiteX0" fmla="*/ 191695 w 4361998"/>
              <a:gd name="connsiteY0" fmla="*/ 365760 h 2960370"/>
              <a:gd name="connsiteX1" fmla="*/ 0 w 4361998"/>
              <a:gd name="connsiteY1" fmla="*/ 1565417 h 2960370"/>
              <a:gd name="connsiteX2" fmla="*/ 134545 w 4361998"/>
              <a:gd name="connsiteY2" fmla="*/ 2377440 h 2960370"/>
              <a:gd name="connsiteX3" fmla="*/ 1048945 w 4361998"/>
              <a:gd name="connsiteY3" fmla="*/ 2937510 h 2960370"/>
              <a:gd name="connsiteX4" fmla="*/ 1380415 w 4361998"/>
              <a:gd name="connsiteY4" fmla="*/ 2777490 h 2960370"/>
              <a:gd name="connsiteX5" fmla="*/ 2340535 w 4361998"/>
              <a:gd name="connsiteY5" fmla="*/ 2960370 h 2960370"/>
              <a:gd name="connsiteX6" fmla="*/ 3140635 w 4361998"/>
              <a:gd name="connsiteY6" fmla="*/ 2960370 h 2960370"/>
              <a:gd name="connsiteX7" fmla="*/ 3609265 w 4361998"/>
              <a:gd name="connsiteY7" fmla="*/ 2114550 h 2960370"/>
              <a:gd name="connsiteX8" fmla="*/ 4361998 w 4361998"/>
              <a:gd name="connsiteY8" fmla="*/ 1804055 h 2960370"/>
              <a:gd name="connsiteX9" fmla="*/ 3083485 w 4361998"/>
              <a:gd name="connsiteY9" fmla="*/ 0 h 2960370"/>
              <a:gd name="connsiteX10" fmla="*/ 2103944 w 4361998"/>
              <a:gd name="connsiteY10" fmla="*/ 50652 h 2960370"/>
              <a:gd name="connsiteX11" fmla="*/ 477445 w 4361998"/>
              <a:gd name="connsiteY11" fmla="*/ 80010 h 2960370"/>
              <a:gd name="connsiteX12" fmla="*/ 191695 w 4361998"/>
              <a:gd name="connsiteY12" fmla="*/ 365760 h 2960370"/>
              <a:gd name="connsiteX0" fmla="*/ 191695 w 4361998"/>
              <a:gd name="connsiteY0" fmla="*/ 315108 h 2909718"/>
              <a:gd name="connsiteX1" fmla="*/ 0 w 4361998"/>
              <a:gd name="connsiteY1" fmla="*/ 1514765 h 2909718"/>
              <a:gd name="connsiteX2" fmla="*/ 134545 w 4361998"/>
              <a:gd name="connsiteY2" fmla="*/ 2326788 h 2909718"/>
              <a:gd name="connsiteX3" fmla="*/ 1048945 w 4361998"/>
              <a:gd name="connsiteY3" fmla="*/ 2886858 h 2909718"/>
              <a:gd name="connsiteX4" fmla="*/ 1380415 w 4361998"/>
              <a:gd name="connsiteY4" fmla="*/ 2726838 h 2909718"/>
              <a:gd name="connsiteX5" fmla="*/ 2340535 w 4361998"/>
              <a:gd name="connsiteY5" fmla="*/ 2909718 h 2909718"/>
              <a:gd name="connsiteX6" fmla="*/ 3140635 w 4361998"/>
              <a:gd name="connsiteY6" fmla="*/ 2909718 h 2909718"/>
              <a:gd name="connsiteX7" fmla="*/ 3609265 w 4361998"/>
              <a:gd name="connsiteY7" fmla="*/ 2063898 h 2909718"/>
              <a:gd name="connsiteX8" fmla="*/ 4361998 w 4361998"/>
              <a:gd name="connsiteY8" fmla="*/ 1753403 h 2909718"/>
              <a:gd name="connsiteX9" fmla="*/ 2103944 w 4361998"/>
              <a:gd name="connsiteY9" fmla="*/ 0 h 2909718"/>
              <a:gd name="connsiteX10" fmla="*/ 477445 w 4361998"/>
              <a:gd name="connsiteY10" fmla="*/ 29358 h 2909718"/>
              <a:gd name="connsiteX11" fmla="*/ 191695 w 4361998"/>
              <a:gd name="connsiteY11" fmla="*/ 315108 h 2909718"/>
              <a:gd name="connsiteX0" fmla="*/ 191695 w 4361998"/>
              <a:gd name="connsiteY0" fmla="*/ 285750 h 2880360"/>
              <a:gd name="connsiteX1" fmla="*/ 0 w 4361998"/>
              <a:gd name="connsiteY1" fmla="*/ 1485407 h 2880360"/>
              <a:gd name="connsiteX2" fmla="*/ 134545 w 4361998"/>
              <a:gd name="connsiteY2" fmla="*/ 2297430 h 2880360"/>
              <a:gd name="connsiteX3" fmla="*/ 1048945 w 4361998"/>
              <a:gd name="connsiteY3" fmla="*/ 2857500 h 2880360"/>
              <a:gd name="connsiteX4" fmla="*/ 1380415 w 4361998"/>
              <a:gd name="connsiteY4" fmla="*/ 2697480 h 2880360"/>
              <a:gd name="connsiteX5" fmla="*/ 2340535 w 4361998"/>
              <a:gd name="connsiteY5" fmla="*/ 2880360 h 2880360"/>
              <a:gd name="connsiteX6" fmla="*/ 3140635 w 4361998"/>
              <a:gd name="connsiteY6" fmla="*/ 2880360 h 2880360"/>
              <a:gd name="connsiteX7" fmla="*/ 3609265 w 4361998"/>
              <a:gd name="connsiteY7" fmla="*/ 2034540 h 2880360"/>
              <a:gd name="connsiteX8" fmla="*/ 4361998 w 4361998"/>
              <a:gd name="connsiteY8" fmla="*/ 1724045 h 2880360"/>
              <a:gd name="connsiteX9" fmla="*/ 477445 w 4361998"/>
              <a:gd name="connsiteY9" fmla="*/ 0 h 2880360"/>
              <a:gd name="connsiteX10" fmla="*/ 191695 w 4361998"/>
              <a:gd name="connsiteY10" fmla="*/ 285750 h 2880360"/>
              <a:gd name="connsiteX0" fmla="*/ 191695 w 4363125"/>
              <a:gd name="connsiteY0" fmla="*/ 0 h 2594610"/>
              <a:gd name="connsiteX1" fmla="*/ 0 w 4363125"/>
              <a:gd name="connsiteY1" fmla="*/ 1199657 h 2594610"/>
              <a:gd name="connsiteX2" fmla="*/ 134545 w 4363125"/>
              <a:gd name="connsiteY2" fmla="*/ 2011680 h 2594610"/>
              <a:gd name="connsiteX3" fmla="*/ 1048945 w 4363125"/>
              <a:gd name="connsiteY3" fmla="*/ 2571750 h 2594610"/>
              <a:gd name="connsiteX4" fmla="*/ 1380415 w 4363125"/>
              <a:gd name="connsiteY4" fmla="*/ 2411730 h 2594610"/>
              <a:gd name="connsiteX5" fmla="*/ 2340535 w 4363125"/>
              <a:gd name="connsiteY5" fmla="*/ 2594610 h 2594610"/>
              <a:gd name="connsiteX6" fmla="*/ 3140635 w 4363125"/>
              <a:gd name="connsiteY6" fmla="*/ 2594610 h 2594610"/>
              <a:gd name="connsiteX7" fmla="*/ 3609265 w 4363125"/>
              <a:gd name="connsiteY7" fmla="*/ 1748790 h 2594610"/>
              <a:gd name="connsiteX8" fmla="*/ 4361998 w 4363125"/>
              <a:gd name="connsiteY8" fmla="*/ 1438295 h 2594610"/>
              <a:gd name="connsiteX9" fmla="*/ 4363125 w 4363125"/>
              <a:gd name="connsiteY9" fmla="*/ 797064 h 2594610"/>
              <a:gd name="connsiteX10" fmla="*/ 191695 w 4363125"/>
              <a:gd name="connsiteY10" fmla="*/ 0 h 2594610"/>
              <a:gd name="connsiteX0" fmla="*/ 0 w 4410024"/>
              <a:gd name="connsiteY0" fmla="*/ 0 h 1944922"/>
              <a:gd name="connsiteX1" fmla="*/ 46899 w 4410024"/>
              <a:gd name="connsiteY1" fmla="*/ 549969 h 1944922"/>
              <a:gd name="connsiteX2" fmla="*/ 181444 w 4410024"/>
              <a:gd name="connsiteY2" fmla="*/ 1361992 h 1944922"/>
              <a:gd name="connsiteX3" fmla="*/ 1095844 w 4410024"/>
              <a:gd name="connsiteY3" fmla="*/ 1922062 h 1944922"/>
              <a:gd name="connsiteX4" fmla="*/ 1427314 w 4410024"/>
              <a:gd name="connsiteY4" fmla="*/ 1762042 h 1944922"/>
              <a:gd name="connsiteX5" fmla="*/ 2387434 w 4410024"/>
              <a:gd name="connsiteY5" fmla="*/ 1944922 h 1944922"/>
              <a:gd name="connsiteX6" fmla="*/ 3187534 w 4410024"/>
              <a:gd name="connsiteY6" fmla="*/ 1944922 h 1944922"/>
              <a:gd name="connsiteX7" fmla="*/ 3656164 w 4410024"/>
              <a:gd name="connsiteY7" fmla="*/ 1099102 h 1944922"/>
              <a:gd name="connsiteX8" fmla="*/ 4408897 w 4410024"/>
              <a:gd name="connsiteY8" fmla="*/ 788607 h 1944922"/>
              <a:gd name="connsiteX9" fmla="*/ 4410024 w 4410024"/>
              <a:gd name="connsiteY9" fmla="*/ 147376 h 1944922"/>
              <a:gd name="connsiteX10" fmla="*/ 0 w 4410024"/>
              <a:gd name="connsiteY10" fmla="*/ 0 h 1944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10024" h="1944922" extrusionOk="0">
                <a:moveTo>
                  <a:pt x="0" y="0"/>
                </a:moveTo>
                <a:lnTo>
                  <a:pt x="46899" y="549969"/>
                </a:lnTo>
                <a:lnTo>
                  <a:pt x="181444" y="1361992"/>
                </a:lnTo>
                <a:lnTo>
                  <a:pt x="1095844" y="1922062"/>
                </a:lnTo>
                <a:lnTo>
                  <a:pt x="1427314" y="1762042"/>
                </a:lnTo>
                <a:lnTo>
                  <a:pt x="2387434" y="1944922"/>
                </a:lnTo>
                <a:lnTo>
                  <a:pt x="3187534" y="1944922"/>
                </a:lnTo>
                <a:lnTo>
                  <a:pt x="3656164" y="1099102"/>
                </a:lnTo>
                <a:lnTo>
                  <a:pt x="4408897" y="788607"/>
                </a:lnTo>
                <a:cubicBezTo>
                  <a:pt x="4409273" y="574863"/>
                  <a:pt x="4409648" y="361120"/>
                  <a:pt x="4410024" y="147376"/>
                </a:cubicBezTo>
                <a:lnTo>
                  <a:pt x="0" y="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レア度：００９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3614544" y="5668742"/>
            <a:ext cx="5113602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ザイくんは知識レベルが</a:t>
            </a:r>
            <a:r>
              <a:rPr lang="en-US" altLang="ja-JP" sz="2000" dirty="0">
                <a:solidFill>
                  <a:schemeClr val="dk1"/>
                </a:solidFill>
              </a:rPr>
              <a:t>100</a:t>
            </a:r>
            <a:r>
              <a:rPr lang="ja-JP" altLang="en-US" sz="2000" dirty="0">
                <a:solidFill>
                  <a:schemeClr val="dk1"/>
                </a:solidFill>
              </a:rPr>
              <a:t>あがった</a:t>
            </a: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701739" y="776709"/>
            <a:ext cx="7719263" cy="28007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✓ </a:t>
            </a:r>
            <a:r>
              <a:rPr lang="ja-JP" altLang="en-US" sz="3200" dirty="0">
                <a:solidFill>
                  <a:schemeClr val="bg1"/>
                </a:solidFill>
              </a:rPr>
              <a:t>木材の作り方（工場見学）</a:t>
            </a:r>
            <a:endParaRPr lang="en-US" altLang="ja-JP" sz="3200" dirty="0">
              <a:solidFill>
                <a:schemeClr val="bg1"/>
              </a:solidFill>
            </a:endParaRPr>
          </a:p>
          <a:p>
            <a:r>
              <a:rPr lang="ja-JP" altLang="en-US" sz="3200" dirty="0">
                <a:solidFill>
                  <a:schemeClr val="bg1"/>
                </a:solidFill>
              </a:rPr>
              <a:t>✓ ミズナラという木にどんぐりがなる。</a:t>
            </a:r>
            <a:endParaRPr lang="en-US" altLang="ja-JP" sz="3200" dirty="0">
              <a:solidFill>
                <a:schemeClr val="bg1"/>
              </a:solidFill>
            </a:endParaRPr>
          </a:p>
          <a:p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✓ </a:t>
            </a:r>
            <a:r>
              <a:rPr lang="en-US" altLang="ja-JP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3+10</a:t>
            </a:r>
            <a:r>
              <a:rPr lang="en-US" altLang="ja-JP" sz="3200" dirty="0">
                <a:solidFill>
                  <a:schemeClr val="bg1"/>
                </a:solidFill>
              </a:rPr>
              <a:t>=13</a:t>
            </a:r>
            <a:r>
              <a:rPr lang="ja-JP" altLang="en-US" sz="3200" dirty="0">
                <a:solidFill>
                  <a:schemeClr val="bg1"/>
                </a:solidFill>
              </a:rPr>
              <a:t>年後では、木はまだまだ</a:t>
            </a:r>
            <a:endParaRPr lang="en-US" altLang="ja-JP" sz="3200" dirty="0">
              <a:solidFill>
                <a:schemeClr val="bg1"/>
              </a:solidFill>
            </a:endParaRPr>
          </a:p>
          <a:p>
            <a:r>
              <a:rPr lang="ja-JP" altLang="en-US" sz="3200" dirty="0">
                <a:solidFill>
                  <a:schemeClr val="bg1"/>
                </a:solidFill>
              </a:rPr>
              <a:t>　大きくなるみたい。</a:t>
            </a:r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" name="正方形/長方形 61"/>
          <p:cNvSpPr/>
          <p:nvPr/>
        </p:nvSpPr>
        <p:spPr>
          <a:xfrm>
            <a:off x="7249781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67" name="Google Shape;2451;p40"/>
          <p:cNvGrpSpPr/>
          <p:nvPr/>
        </p:nvGrpSpPr>
        <p:grpSpPr>
          <a:xfrm rot="1595020" flipH="1">
            <a:off x="4686279" y="5166577"/>
            <a:ext cx="152637" cy="172162"/>
            <a:chOff x="3805164" y="3252287"/>
            <a:chExt cx="1192516" cy="1345064"/>
          </a:xfrm>
        </p:grpSpPr>
        <p:sp>
          <p:nvSpPr>
            <p:cNvPr id="68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2451;p40"/>
          <p:cNvGrpSpPr/>
          <p:nvPr/>
        </p:nvGrpSpPr>
        <p:grpSpPr>
          <a:xfrm rot="1595020" flipH="1">
            <a:off x="4966899" y="5166577"/>
            <a:ext cx="152637" cy="172162"/>
            <a:chOff x="3805164" y="3252287"/>
            <a:chExt cx="1192516" cy="1345064"/>
          </a:xfrm>
        </p:grpSpPr>
        <p:sp>
          <p:nvSpPr>
            <p:cNvPr id="72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" name="Google Shape;2451;p40"/>
          <p:cNvGrpSpPr/>
          <p:nvPr/>
        </p:nvGrpSpPr>
        <p:grpSpPr>
          <a:xfrm rot="1595020" flipH="1">
            <a:off x="5247519" y="5166577"/>
            <a:ext cx="152637" cy="172162"/>
            <a:chOff x="3805164" y="3252287"/>
            <a:chExt cx="1192516" cy="1345064"/>
          </a:xfrm>
        </p:grpSpPr>
        <p:sp>
          <p:nvSpPr>
            <p:cNvPr id="76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0" name="Google Shape;2451;p40"/>
          <p:cNvGrpSpPr/>
          <p:nvPr/>
        </p:nvGrpSpPr>
        <p:grpSpPr>
          <a:xfrm rot="1595020" flipH="1">
            <a:off x="5528139" y="5166577"/>
            <a:ext cx="152637" cy="172162"/>
            <a:chOff x="3805164" y="3252287"/>
            <a:chExt cx="1192516" cy="1345064"/>
          </a:xfrm>
        </p:grpSpPr>
        <p:sp>
          <p:nvSpPr>
            <p:cNvPr id="81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4" name="Google Shape;2451;p40"/>
          <p:cNvGrpSpPr/>
          <p:nvPr/>
        </p:nvGrpSpPr>
        <p:grpSpPr>
          <a:xfrm rot="1595020" flipH="1">
            <a:off x="5808760" y="5166577"/>
            <a:ext cx="152637" cy="172162"/>
            <a:chOff x="3805164" y="3252287"/>
            <a:chExt cx="1192516" cy="1345064"/>
          </a:xfrm>
        </p:grpSpPr>
        <p:sp>
          <p:nvSpPr>
            <p:cNvPr id="85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4" name="Google Shape;2724;p43">
            <a:extLst>
              <a:ext uri="{FF2B5EF4-FFF2-40B4-BE49-F238E27FC236}">
                <a16:creationId xmlns:a16="http://schemas.microsoft.com/office/drawing/2014/main" id="{A67C36E4-CF9D-6CAD-FD0E-DFC8F5C512E8}"/>
              </a:ext>
            </a:extLst>
          </p:cNvPr>
          <p:cNvSpPr txBox="1"/>
          <p:nvPr/>
        </p:nvSpPr>
        <p:spPr>
          <a:xfrm>
            <a:off x="1744855" y="3074568"/>
            <a:ext cx="1658743" cy="707846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読書の天才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ザイくん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Google Shape;1735;p30">
            <a:extLst>
              <a:ext uri="{FF2B5EF4-FFF2-40B4-BE49-F238E27FC236}">
                <a16:creationId xmlns:a16="http://schemas.microsoft.com/office/drawing/2014/main" id="{3D9FC4D6-6D4A-2B3A-76A1-16678839D41A}"/>
              </a:ext>
            </a:extLst>
          </p:cNvPr>
          <p:cNvSpPr/>
          <p:nvPr/>
        </p:nvSpPr>
        <p:spPr>
          <a:xfrm rot="6609560">
            <a:off x="2679907" y="4527272"/>
            <a:ext cx="292525" cy="641882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CE67157A-AE0C-EC14-46FE-77034AF7665A}"/>
              </a:ext>
            </a:extLst>
          </p:cNvPr>
          <p:cNvGrpSpPr/>
          <p:nvPr/>
        </p:nvGrpSpPr>
        <p:grpSpPr>
          <a:xfrm rot="21415491">
            <a:off x="1454768" y="3897268"/>
            <a:ext cx="1594016" cy="1966981"/>
            <a:chOff x="852649" y="4147627"/>
            <a:chExt cx="1519259" cy="1874733"/>
          </a:xfrm>
        </p:grpSpPr>
        <p:sp>
          <p:nvSpPr>
            <p:cNvPr id="11" name="Google Shape;1520;p28">
              <a:extLst>
                <a:ext uri="{FF2B5EF4-FFF2-40B4-BE49-F238E27FC236}">
                  <a16:creationId xmlns:a16="http://schemas.microsoft.com/office/drawing/2014/main" id="{86129D94-51F5-7CA2-362C-F109101A422D}"/>
                </a:ext>
              </a:extLst>
            </p:cNvPr>
            <p:cNvSpPr/>
            <p:nvPr/>
          </p:nvSpPr>
          <p:spPr>
            <a:xfrm>
              <a:off x="2120636" y="5645555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1521;p28">
              <a:extLst>
                <a:ext uri="{FF2B5EF4-FFF2-40B4-BE49-F238E27FC236}">
                  <a16:creationId xmlns:a16="http://schemas.microsoft.com/office/drawing/2014/main" id="{83917665-B1F4-B643-8309-70920A9C8EB1}"/>
                </a:ext>
              </a:extLst>
            </p:cNvPr>
            <p:cNvSpPr/>
            <p:nvPr/>
          </p:nvSpPr>
          <p:spPr>
            <a:xfrm>
              <a:off x="852649" y="4147627"/>
              <a:ext cx="1340898" cy="178339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1522;p28">
              <a:extLst>
                <a:ext uri="{FF2B5EF4-FFF2-40B4-BE49-F238E27FC236}">
                  <a16:creationId xmlns:a16="http://schemas.microsoft.com/office/drawing/2014/main" id="{071BCADA-1AFB-E265-E90C-83E31C8A18CF}"/>
                </a:ext>
              </a:extLst>
            </p:cNvPr>
            <p:cNvSpPr/>
            <p:nvPr/>
          </p:nvSpPr>
          <p:spPr>
            <a:xfrm>
              <a:off x="1718646" y="4866956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1523;p28">
              <a:extLst>
                <a:ext uri="{FF2B5EF4-FFF2-40B4-BE49-F238E27FC236}">
                  <a16:creationId xmlns:a16="http://schemas.microsoft.com/office/drawing/2014/main" id="{9DC9B353-2A32-1234-5351-4EFC17105319}"/>
                </a:ext>
              </a:extLst>
            </p:cNvPr>
            <p:cNvSpPr/>
            <p:nvPr/>
          </p:nvSpPr>
          <p:spPr>
            <a:xfrm>
              <a:off x="2046895" y="4797118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1524;p28">
              <a:extLst>
                <a:ext uri="{FF2B5EF4-FFF2-40B4-BE49-F238E27FC236}">
                  <a16:creationId xmlns:a16="http://schemas.microsoft.com/office/drawing/2014/main" id="{1A3D48AA-9EF9-65B7-E9C7-21C05D35CA31}"/>
                </a:ext>
              </a:extLst>
            </p:cNvPr>
            <p:cNvSpPr/>
            <p:nvPr/>
          </p:nvSpPr>
          <p:spPr>
            <a:xfrm>
              <a:off x="1946227" y="5216707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lang="en-US" sz="18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1525;p28">
              <a:extLst>
                <a:ext uri="{FF2B5EF4-FFF2-40B4-BE49-F238E27FC236}">
                  <a16:creationId xmlns:a16="http://schemas.microsoft.com/office/drawing/2014/main" id="{95C7FEE7-3412-891F-E46F-789D009925DB}"/>
                </a:ext>
              </a:extLst>
            </p:cNvPr>
            <p:cNvSpPr/>
            <p:nvPr/>
          </p:nvSpPr>
          <p:spPr>
            <a:xfrm>
              <a:off x="1593086" y="5839684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8" name="Google Shape;1526;p28">
              <a:extLst>
                <a:ext uri="{FF2B5EF4-FFF2-40B4-BE49-F238E27FC236}">
                  <a16:creationId xmlns:a16="http://schemas.microsoft.com/office/drawing/2014/main" id="{C6CF870A-EC27-DDBC-B295-6F9295A7AE9A}"/>
                </a:ext>
              </a:extLst>
            </p:cNvPr>
            <p:cNvCxnSpPr/>
            <p:nvPr/>
          </p:nvCxnSpPr>
          <p:spPr>
            <a:xfrm flipH="1">
              <a:off x="852649" y="5579317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9" name="Google Shape;1527;p28">
              <a:extLst>
                <a:ext uri="{FF2B5EF4-FFF2-40B4-BE49-F238E27FC236}">
                  <a16:creationId xmlns:a16="http://schemas.microsoft.com/office/drawing/2014/main" id="{998858B1-EFAF-25E8-775B-9EC8D6D8A709}"/>
                </a:ext>
              </a:extLst>
            </p:cNvPr>
            <p:cNvCxnSpPr/>
            <p:nvPr/>
          </p:nvCxnSpPr>
          <p:spPr>
            <a:xfrm flipH="1">
              <a:off x="859633" y="5631588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0" name="Google Shape;1528;p28">
              <a:extLst>
                <a:ext uri="{FF2B5EF4-FFF2-40B4-BE49-F238E27FC236}">
                  <a16:creationId xmlns:a16="http://schemas.microsoft.com/office/drawing/2014/main" id="{29B868C6-4D9F-BA9E-50EF-2CEAD10ED4FA}"/>
                </a:ext>
              </a:extLst>
            </p:cNvPr>
            <p:cNvCxnSpPr/>
            <p:nvPr/>
          </p:nvCxnSpPr>
          <p:spPr>
            <a:xfrm flipH="1">
              <a:off x="887568" y="5658105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1" name="Google Shape;1529;p28">
              <a:extLst>
                <a:ext uri="{FF2B5EF4-FFF2-40B4-BE49-F238E27FC236}">
                  <a16:creationId xmlns:a16="http://schemas.microsoft.com/office/drawing/2014/main" id="{F19EFCEF-AA2B-C30B-B019-84CDA1327C44}"/>
                </a:ext>
              </a:extLst>
            </p:cNvPr>
            <p:cNvCxnSpPr/>
            <p:nvPr/>
          </p:nvCxnSpPr>
          <p:spPr>
            <a:xfrm flipH="1">
              <a:off x="925980" y="5712559"/>
              <a:ext cx="88984" cy="12712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707" name="Google Shape;1530;p28">
              <a:extLst>
                <a:ext uri="{FF2B5EF4-FFF2-40B4-BE49-F238E27FC236}">
                  <a16:creationId xmlns:a16="http://schemas.microsoft.com/office/drawing/2014/main" id="{31EFA993-B6F6-906A-571A-1E9CBF6F1833}"/>
                </a:ext>
              </a:extLst>
            </p:cNvPr>
            <p:cNvCxnSpPr/>
            <p:nvPr/>
          </p:nvCxnSpPr>
          <p:spPr>
            <a:xfrm flipH="1">
              <a:off x="964391" y="5760897"/>
              <a:ext cx="71403" cy="8978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2" name="Google Shape;1531;p28">
              <a:extLst>
                <a:ext uri="{FF2B5EF4-FFF2-40B4-BE49-F238E27FC236}">
                  <a16:creationId xmlns:a16="http://schemas.microsoft.com/office/drawing/2014/main" id="{B0BB8A58-A03F-160D-A657-84E6F0F6B322}"/>
                </a:ext>
              </a:extLst>
            </p:cNvPr>
            <p:cNvCxnSpPr/>
            <p:nvPr/>
          </p:nvCxnSpPr>
          <p:spPr>
            <a:xfrm flipH="1">
              <a:off x="999310" y="5795047"/>
              <a:ext cx="55870" cy="6935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3" name="Google Shape;1532;p28">
              <a:extLst>
                <a:ext uri="{FF2B5EF4-FFF2-40B4-BE49-F238E27FC236}">
                  <a16:creationId xmlns:a16="http://schemas.microsoft.com/office/drawing/2014/main" id="{9930A34A-D42E-239A-6F4F-A016C6943A0A}"/>
                </a:ext>
              </a:extLst>
            </p:cNvPr>
            <p:cNvSpPr/>
            <p:nvPr/>
          </p:nvSpPr>
          <p:spPr>
            <a:xfrm>
              <a:off x="1138987" y="4203499"/>
              <a:ext cx="632451" cy="1800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" name="Google Shape;1735;p30">
            <a:extLst>
              <a:ext uri="{FF2B5EF4-FFF2-40B4-BE49-F238E27FC236}">
                <a16:creationId xmlns:a16="http://schemas.microsoft.com/office/drawing/2014/main" id="{4C8BD9CF-D28E-48D8-9263-07F449BA891F}"/>
              </a:ext>
            </a:extLst>
          </p:cNvPr>
          <p:cNvSpPr/>
          <p:nvPr/>
        </p:nvSpPr>
        <p:spPr>
          <a:xfrm rot="6841855">
            <a:off x="1840132" y="4933748"/>
            <a:ext cx="263859" cy="507079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" name="Google Shape;1736;p30">
            <a:extLst>
              <a:ext uri="{FF2B5EF4-FFF2-40B4-BE49-F238E27FC236}">
                <a16:creationId xmlns:a16="http://schemas.microsoft.com/office/drawing/2014/main" id="{CAE9DE76-5E30-41EF-843F-1EBDD857B2E7}"/>
              </a:ext>
            </a:extLst>
          </p:cNvPr>
          <p:cNvSpPr/>
          <p:nvPr/>
        </p:nvSpPr>
        <p:spPr>
          <a:xfrm rot="4997759">
            <a:off x="1499357" y="4943996"/>
            <a:ext cx="526539" cy="329909"/>
          </a:xfrm>
          <a:prstGeom prst="ellipse">
            <a:avLst/>
          </a:prstGeom>
          <a:solidFill>
            <a:srgbClr val="C8905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37191FE8-B79E-661B-F042-31EA126BE3E5}"/>
              </a:ext>
            </a:extLst>
          </p:cNvPr>
          <p:cNvGrpSpPr/>
          <p:nvPr/>
        </p:nvGrpSpPr>
        <p:grpSpPr>
          <a:xfrm rot="535333">
            <a:off x="2241634" y="4726274"/>
            <a:ext cx="974832" cy="1306954"/>
            <a:chOff x="734518" y="3537679"/>
            <a:chExt cx="1118738" cy="1499888"/>
          </a:xfrm>
        </p:grpSpPr>
        <p:sp>
          <p:nvSpPr>
            <p:cNvPr id="37" name="フリーフォーム 102">
              <a:extLst>
                <a:ext uri="{FF2B5EF4-FFF2-40B4-BE49-F238E27FC236}">
                  <a16:creationId xmlns:a16="http://schemas.microsoft.com/office/drawing/2014/main" id="{2B167B99-E513-B106-382E-E01B145D6A1A}"/>
                </a:ext>
              </a:extLst>
            </p:cNvPr>
            <p:cNvSpPr/>
            <p:nvPr/>
          </p:nvSpPr>
          <p:spPr>
            <a:xfrm>
              <a:off x="734518" y="3582649"/>
              <a:ext cx="1079292" cy="614597"/>
            </a:xfrm>
            <a:custGeom>
              <a:avLst/>
              <a:gdLst>
                <a:gd name="connsiteX0" fmla="*/ 0 w 1079292"/>
                <a:gd name="connsiteY0" fmla="*/ 494676 h 614597"/>
                <a:gd name="connsiteX1" fmla="*/ 134912 w 1079292"/>
                <a:gd name="connsiteY1" fmla="*/ 419725 h 614597"/>
                <a:gd name="connsiteX2" fmla="*/ 719528 w 1079292"/>
                <a:gd name="connsiteY2" fmla="*/ 419725 h 614597"/>
                <a:gd name="connsiteX3" fmla="*/ 794479 w 1079292"/>
                <a:gd name="connsiteY3" fmla="*/ 464695 h 614597"/>
                <a:gd name="connsiteX4" fmla="*/ 869430 w 1079292"/>
                <a:gd name="connsiteY4" fmla="*/ 284813 h 614597"/>
                <a:gd name="connsiteX5" fmla="*/ 974361 w 1079292"/>
                <a:gd name="connsiteY5" fmla="*/ 0 h 614597"/>
                <a:gd name="connsiteX6" fmla="*/ 1079292 w 1079292"/>
                <a:gd name="connsiteY6" fmla="*/ 0 h 614597"/>
                <a:gd name="connsiteX7" fmla="*/ 959371 w 1079292"/>
                <a:gd name="connsiteY7" fmla="*/ 494676 h 614597"/>
                <a:gd name="connsiteX8" fmla="*/ 659567 w 1079292"/>
                <a:gd name="connsiteY8" fmla="*/ 599607 h 614597"/>
                <a:gd name="connsiteX9" fmla="*/ 29980 w 1079292"/>
                <a:gd name="connsiteY9" fmla="*/ 614597 h 614597"/>
                <a:gd name="connsiteX10" fmla="*/ 0 w 1079292"/>
                <a:gd name="connsiteY10" fmla="*/ 494676 h 614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79292" h="614597">
                  <a:moveTo>
                    <a:pt x="0" y="494676"/>
                  </a:moveTo>
                  <a:lnTo>
                    <a:pt x="134912" y="419725"/>
                  </a:lnTo>
                  <a:lnTo>
                    <a:pt x="719528" y="419725"/>
                  </a:lnTo>
                  <a:lnTo>
                    <a:pt x="794479" y="464695"/>
                  </a:lnTo>
                  <a:lnTo>
                    <a:pt x="869430" y="284813"/>
                  </a:lnTo>
                  <a:lnTo>
                    <a:pt x="974361" y="0"/>
                  </a:lnTo>
                  <a:lnTo>
                    <a:pt x="1079292" y="0"/>
                  </a:lnTo>
                  <a:lnTo>
                    <a:pt x="959371" y="494676"/>
                  </a:lnTo>
                  <a:lnTo>
                    <a:pt x="659567" y="599607"/>
                  </a:lnTo>
                  <a:lnTo>
                    <a:pt x="29980" y="614597"/>
                  </a:lnTo>
                  <a:lnTo>
                    <a:pt x="0" y="494676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正方形/長方形 2">
              <a:extLst>
                <a:ext uri="{FF2B5EF4-FFF2-40B4-BE49-F238E27FC236}">
                  <a16:creationId xmlns:a16="http://schemas.microsoft.com/office/drawing/2014/main" id="{C649F78A-5DBF-AC93-5C03-9521A3F64203}"/>
                </a:ext>
              </a:extLst>
            </p:cNvPr>
            <p:cNvSpPr/>
            <p:nvPr/>
          </p:nvSpPr>
          <p:spPr>
            <a:xfrm>
              <a:off x="1672042" y="3537679"/>
              <a:ext cx="181214" cy="1411635"/>
            </a:xfrm>
            <a:custGeom>
              <a:avLst/>
              <a:gdLst>
                <a:gd name="connsiteX0" fmla="*/ 0 w 189446"/>
                <a:gd name="connsiteY0" fmla="*/ 0 h 965583"/>
                <a:gd name="connsiteX1" fmla="*/ 189446 w 189446"/>
                <a:gd name="connsiteY1" fmla="*/ 0 h 965583"/>
                <a:gd name="connsiteX2" fmla="*/ 189446 w 189446"/>
                <a:gd name="connsiteY2" fmla="*/ 965583 h 965583"/>
                <a:gd name="connsiteX3" fmla="*/ 0 w 189446"/>
                <a:gd name="connsiteY3" fmla="*/ 965583 h 965583"/>
                <a:gd name="connsiteX4" fmla="*/ 0 w 189446"/>
                <a:gd name="connsiteY4" fmla="*/ 0 h 965583"/>
                <a:gd name="connsiteX0" fmla="*/ 0 w 189446"/>
                <a:gd name="connsiteY0" fmla="*/ 149902 h 1115485"/>
                <a:gd name="connsiteX1" fmla="*/ 189446 w 189446"/>
                <a:gd name="connsiteY1" fmla="*/ 0 h 1115485"/>
                <a:gd name="connsiteX2" fmla="*/ 189446 w 189446"/>
                <a:gd name="connsiteY2" fmla="*/ 1115485 h 1115485"/>
                <a:gd name="connsiteX3" fmla="*/ 0 w 189446"/>
                <a:gd name="connsiteY3" fmla="*/ 1115485 h 1115485"/>
                <a:gd name="connsiteX4" fmla="*/ 0 w 189446"/>
                <a:gd name="connsiteY4" fmla="*/ 149902 h 1115485"/>
                <a:gd name="connsiteX0" fmla="*/ 0 w 219427"/>
                <a:gd name="connsiteY0" fmla="*/ 149902 h 1115485"/>
                <a:gd name="connsiteX1" fmla="*/ 189446 w 219427"/>
                <a:gd name="connsiteY1" fmla="*/ 0 h 1115485"/>
                <a:gd name="connsiteX2" fmla="*/ 219427 w 219427"/>
                <a:gd name="connsiteY2" fmla="*/ 995564 h 1115485"/>
                <a:gd name="connsiteX3" fmla="*/ 0 w 219427"/>
                <a:gd name="connsiteY3" fmla="*/ 1115485 h 1115485"/>
                <a:gd name="connsiteX4" fmla="*/ 0 w 219427"/>
                <a:gd name="connsiteY4" fmla="*/ 149902 h 1115485"/>
                <a:gd name="connsiteX0" fmla="*/ 0 w 204437"/>
                <a:gd name="connsiteY0" fmla="*/ 149902 h 1115485"/>
                <a:gd name="connsiteX1" fmla="*/ 189446 w 204437"/>
                <a:gd name="connsiteY1" fmla="*/ 0 h 1115485"/>
                <a:gd name="connsiteX2" fmla="*/ 204437 w 204437"/>
                <a:gd name="connsiteY2" fmla="*/ 830673 h 1115485"/>
                <a:gd name="connsiteX3" fmla="*/ 0 w 204437"/>
                <a:gd name="connsiteY3" fmla="*/ 1115485 h 1115485"/>
                <a:gd name="connsiteX4" fmla="*/ 0 w 204437"/>
                <a:gd name="connsiteY4" fmla="*/ 149902 h 1115485"/>
                <a:gd name="connsiteX0" fmla="*/ 0 w 219456"/>
                <a:gd name="connsiteY0" fmla="*/ 322675 h 1115485"/>
                <a:gd name="connsiteX1" fmla="*/ 204465 w 219456"/>
                <a:gd name="connsiteY1" fmla="*/ 0 h 1115485"/>
                <a:gd name="connsiteX2" fmla="*/ 219456 w 219456"/>
                <a:gd name="connsiteY2" fmla="*/ 830673 h 1115485"/>
                <a:gd name="connsiteX3" fmla="*/ 15019 w 219456"/>
                <a:gd name="connsiteY3" fmla="*/ 1115485 h 1115485"/>
                <a:gd name="connsiteX4" fmla="*/ 0 w 219456"/>
                <a:gd name="connsiteY4" fmla="*/ 322675 h 1115485"/>
                <a:gd name="connsiteX0" fmla="*/ 0 w 234475"/>
                <a:gd name="connsiteY0" fmla="*/ 322675 h 1115485"/>
                <a:gd name="connsiteX1" fmla="*/ 204465 w 234475"/>
                <a:gd name="connsiteY1" fmla="*/ 0 h 1115485"/>
                <a:gd name="connsiteX2" fmla="*/ 234475 w 234475"/>
                <a:gd name="connsiteY2" fmla="*/ 645559 h 1115485"/>
                <a:gd name="connsiteX3" fmla="*/ 15019 w 234475"/>
                <a:gd name="connsiteY3" fmla="*/ 1115485 h 1115485"/>
                <a:gd name="connsiteX4" fmla="*/ 0 w 234475"/>
                <a:gd name="connsiteY4" fmla="*/ 322675 h 111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475" h="1115485">
                  <a:moveTo>
                    <a:pt x="0" y="322675"/>
                  </a:moveTo>
                  <a:lnTo>
                    <a:pt x="204465" y="0"/>
                  </a:lnTo>
                  <a:lnTo>
                    <a:pt x="234475" y="645559"/>
                  </a:lnTo>
                  <a:lnTo>
                    <a:pt x="15019" y="1115485"/>
                  </a:lnTo>
                  <a:lnTo>
                    <a:pt x="0" y="32267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正方形/長方形 2">
              <a:extLst>
                <a:ext uri="{FF2B5EF4-FFF2-40B4-BE49-F238E27FC236}">
                  <a16:creationId xmlns:a16="http://schemas.microsoft.com/office/drawing/2014/main" id="{AB3FD186-4BD9-CD72-D3F1-DE852FB1F38C}"/>
                </a:ext>
              </a:extLst>
            </p:cNvPr>
            <p:cNvSpPr/>
            <p:nvPr/>
          </p:nvSpPr>
          <p:spPr>
            <a:xfrm>
              <a:off x="1486549" y="3948264"/>
              <a:ext cx="202868" cy="1086972"/>
            </a:xfrm>
            <a:custGeom>
              <a:avLst/>
              <a:gdLst>
                <a:gd name="connsiteX0" fmla="*/ 0 w 189446"/>
                <a:gd name="connsiteY0" fmla="*/ 0 h 965583"/>
                <a:gd name="connsiteX1" fmla="*/ 189446 w 189446"/>
                <a:gd name="connsiteY1" fmla="*/ 0 h 965583"/>
                <a:gd name="connsiteX2" fmla="*/ 189446 w 189446"/>
                <a:gd name="connsiteY2" fmla="*/ 965583 h 965583"/>
                <a:gd name="connsiteX3" fmla="*/ 0 w 189446"/>
                <a:gd name="connsiteY3" fmla="*/ 965583 h 965583"/>
                <a:gd name="connsiteX4" fmla="*/ 0 w 189446"/>
                <a:gd name="connsiteY4" fmla="*/ 0 h 965583"/>
                <a:gd name="connsiteX0" fmla="*/ 0 w 189446"/>
                <a:gd name="connsiteY0" fmla="*/ 149902 h 1115485"/>
                <a:gd name="connsiteX1" fmla="*/ 189446 w 189446"/>
                <a:gd name="connsiteY1" fmla="*/ 0 h 1115485"/>
                <a:gd name="connsiteX2" fmla="*/ 189446 w 189446"/>
                <a:gd name="connsiteY2" fmla="*/ 1115485 h 1115485"/>
                <a:gd name="connsiteX3" fmla="*/ 0 w 189446"/>
                <a:gd name="connsiteY3" fmla="*/ 1115485 h 1115485"/>
                <a:gd name="connsiteX4" fmla="*/ 0 w 189446"/>
                <a:gd name="connsiteY4" fmla="*/ 149902 h 1115485"/>
                <a:gd name="connsiteX0" fmla="*/ 0 w 219427"/>
                <a:gd name="connsiteY0" fmla="*/ 149902 h 1115485"/>
                <a:gd name="connsiteX1" fmla="*/ 189446 w 219427"/>
                <a:gd name="connsiteY1" fmla="*/ 0 h 1115485"/>
                <a:gd name="connsiteX2" fmla="*/ 219427 w 219427"/>
                <a:gd name="connsiteY2" fmla="*/ 995564 h 1115485"/>
                <a:gd name="connsiteX3" fmla="*/ 0 w 219427"/>
                <a:gd name="connsiteY3" fmla="*/ 1115485 h 1115485"/>
                <a:gd name="connsiteX4" fmla="*/ 0 w 219427"/>
                <a:gd name="connsiteY4" fmla="*/ 149902 h 1115485"/>
                <a:gd name="connsiteX0" fmla="*/ 0 w 204437"/>
                <a:gd name="connsiteY0" fmla="*/ 149902 h 1115485"/>
                <a:gd name="connsiteX1" fmla="*/ 189446 w 204437"/>
                <a:gd name="connsiteY1" fmla="*/ 0 h 1115485"/>
                <a:gd name="connsiteX2" fmla="*/ 204437 w 204437"/>
                <a:gd name="connsiteY2" fmla="*/ 830673 h 1115485"/>
                <a:gd name="connsiteX3" fmla="*/ 0 w 204437"/>
                <a:gd name="connsiteY3" fmla="*/ 1115485 h 1115485"/>
                <a:gd name="connsiteX4" fmla="*/ 0 w 204437"/>
                <a:gd name="connsiteY4" fmla="*/ 149902 h 1115485"/>
                <a:gd name="connsiteX0" fmla="*/ 0 w 189446"/>
                <a:gd name="connsiteY0" fmla="*/ 149902 h 1115485"/>
                <a:gd name="connsiteX1" fmla="*/ 189446 w 189446"/>
                <a:gd name="connsiteY1" fmla="*/ 0 h 1115485"/>
                <a:gd name="connsiteX2" fmla="*/ 188244 w 189446"/>
                <a:gd name="connsiteY2" fmla="*/ 1024478 h 1115485"/>
                <a:gd name="connsiteX3" fmla="*/ 0 w 189446"/>
                <a:gd name="connsiteY3" fmla="*/ 1115485 h 1115485"/>
                <a:gd name="connsiteX4" fmla="*/ 0 w 189446"/>
                <a:gd name="connsiteY4" fmla="*/ 149902 h 11154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9446" h="1115485">
                  <a:moveTo>
                    <a:pt x="0" y="149902"/>
                  </a:moveTo>
                  <a:lnTo>
                    <a:pt x="189446" y="0"/>
                  </a:lnTo>
                  <a:cubicBezTo>
                    <a:pt x="189045" y="341493"/>
                    <a:pt x="188645" y="682985"/>
                    <a:pt x="188244" y="1024478"/>
                  </a:cubicBezTo>
                  <a:lnTo>
                    <a:pt x="0" y="1115485"/>
                  </a:lnTo>
                  <a:lnTo>
                    <a:pt x="0" y="149902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1" name="正方形/長方形 96">
              <a:extLst>
                <a:ext uri="{FF2B5EF4-FFF2-40B4-BE49-F238E27FC236}">
                  <a16:creationId xmlns:a16="http://schemas.microsoft.com/office/drawing/2014/main" id="{C9BA3454-7408-2376-B39D-149B9EC3A4C6}"/>
                </a:ext>
              </a:extLst>
            </p:cNvPr>
            <p:cNvSpPr/>
            <p:nvPr/>
          </p:nvSpPr>
          <p:spPr>
            <a:xfrm>
              <a:off x="741834" y="4071984"/>
              <a:ext cx="745166" cy="965583"/>
            </a:xfrm>
            <a:custGeom>
              <a:avLst/>
              <a:gdLst>
                <a:gd name="connsiteX0" fmla="*/ 0 w 745166"/>
                <a:gd name="connsiteY0" fmla="*/ 0 h 965583"/>
                <a:gd name="connsiteX1" fmla="*/ 745166 w 745166"/>
                <a:gd name="connsiteY1" fmla="*/ 0 h 965583"/>
                <a:gd name="connsiteX2" fmla="*/ 745166 w 745166"/>
                <a:gd name="connsiteY2" fmla="*/ 965583 h 965583"/>
                <a:gd name="connsiteX3" fmla="*/ 0 w 745166"/>
                <a:gd name="connsiteY3" fmla="*/ 965583 h 965583"/>
                <a:gd name="connsiteX4" fmla="*/ 0 w 745166"/>
                <a:gd name="connsiteY4" fmla="*/ 0 h 965583"/>
                <a:gd name="connsiteX0" fmla="*/ 0 w 745166"/>
                <a:gd name="connsiteY0" fmla="*/ 0 h 965583"/>
                <a:gd name="connsiteX1" fmla="*/ 745166 w 745166"/>
                <a:gd name="connsiteY1" fmla="*/ 0 h 965583"/>
                <a:gd name="connsiteX2" fmla="*/ 745166 w 745166"/>
                <a:gd name="connsiteY2" fmla="*/ 965583 h 965583"/>
                <a:gd name="connsiteX3" fmla="*/ 0 w 745166"/>
                <a:gd name="connsiteY3" fmla="*/ 965583 h 965583"/>
                <a:gd name="connsiteX4" fmla="*/ 0 w 745166"/>
                <a:gd name="connsiteY4" fmla="*/ 0 h 9655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5166" h="965583">
                  <a:moveTo>
                    <a:pt x="0" y="0"/>
                  </a:moveTo>
                  <a:lnTo>
                    <a:pt x="745166" y="0"/>
                  </a:lnTo>
                  <a:lnTo>
                    <a:pt x="745166" y="965583"/>
                  </a:lnTo>
                  <a:lnTo>
                    <a:pt x="0" y="96558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solidFill>
                <a:schemeClr val="bg1">
                  <a:lumMod val="8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7FEC5A7B-5DAC-48DF-EE47-FB124B911956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341963" y="5435125"/>
            <a:ext cx="1428521" cy="916157"/>
            <a:chOff x="3321990" y="4667685"/>
            <a:chExt cx="1225135" cy="1055396"/>
          </a:xfrm>
        </p:grpSpPr>
        <p:grpSp>
          <p:nvGrpSpPr>
            <p:cNvPr id="47" name="グループ化 46">
              <a:extLst>
                <a:ext uri="{FF2B5EF4-FFF2-40B4-BE49-F238E27FC236}">
                  <a16:creationId xmlns:a16="http://schemas.microsoft.com/office/drawing/2014/main" id="{FCA5FCC5-0F84-57B9-CC47-17EB23632808}"/>
                </a:ext>
              </a:extLst>
            </p:cNvPr>
            <p:cNvGrpSpPr/>
            <p:nvPr/>
          </p:nvGrpSpPr>
          <p:grpSpPr>
            <a:xfrm>
              <a:off x="3321990" y="5064099"/>
              <a:ext cx="1158672" cy="658982"/>
              <a:chOff x="3844635" y="4665983"/>
              <a:chExt cx="2115233" cy="1203016"/>
            </a:xfrm>
          </p:grpSpPr>
          <p:sp>
            <p:nvSpPr>
              <p:cNvPr id="103" name="正方形/長方形 102">
                <a:extLst>
                  <a:ext uri="{FF2B5EF4-FFF2-40B4-BE49-F238E27FC236}">
                    <a16:creationId xmlns:a16="http://schemas.microsoft.com/office/drawing/2014/main" id="{1783AF0B-138A-1687-1E6F-E09B1BD3D9A2}"/>
                  </a:ext>
                </a:extLst>
              </p:cNvPr>
              <p:cNvSpPr/>
              <p:nvPr/>
            </p:nvSpPr>
            <p:spPr>
              <a:xfrm>
                <a:off x="3844635" y="5381628"/>
                <a:ext cx="1590669" cy="487371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正方形/長方形 103">
                <a:extLst>
                  <a:ext uri="{FF2B5EF4-FFF2-40B4-BE49-F238E27FC236}">
                    <a16:creationId xmlns:a16="http://schemas.microsoft.com/office/drawing/2014/main" id="{C3BBA19D-8CFE-8265-B4DB-DE1C54181AB5}"/>
                  </a:ext>
                </a:extLst>
              </p:cNvPr>
              <p:cNvSpPr/>
              <p:nvPr/>
            </p:nvSpPr>
            <p:spPr>
              <a:xfrm>
                <a:off x="3852486" y="5499154"/>
                <a:ext cx="1436648" cy="26857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正方形/長方形 308">
                <a:extLst>
                  <a:ext uri="{FF2B5EF4-FFF2-40B4-BE49-F238E27FC236}">
                    <a16:creationId xmlns:a16="http://schemas.microsoft.com/office/drawing/2014/main" id="{00DE3802-6417-369E-2429-2485A25CC22C}"/>
                  </a:ext>
                </a:extLst>
              </p:cNvPr>
              <p:cNvSpPr/>
              <p:nvPr/>
            </p:nvSpPr>
            <p:spPr>
              <a:xfrm>
                <a:off x="3858335" y="4665983"/>
                <a:ext cx="2080432" cy="7089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1060450 w 2080432"/>
                  <a:gd name="connsiteY0" fmla="*/ 0 h 708993"/>
                  <a:gd name="connsiteX1" fmla="*/ 2080432 w 2080432"/>
                  <a:gd name="connsiteY1" fmla="*/ 2317 h 708993"/>
                  <a:gd name="connsiteX2" fmla="*/ 1590669 w 2080432"/>
                  <a:gd name="connsiteY2" fmla="*/ 708993 h 708993"/>
                  <a:gd name="connsiteX3" fmla="*/ 0 w 2080432"/>
                  <a:gd name="connsiteY3" fmla="*/ 708993 h 708993"/>
                  <a:gd name="connsiteX4" fmla="*/ 1060450 w 2080432"/>
                  <a:gd name="connsiteY4" fmla="*/ 0 h 70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432" h="708993">
                    <a:moveTo>
                      <a:pt x="1060450" y="0"/>
                    </a:moveTo>
                    <a:lnTo>
                      <a:pt x="2080432" y="2317"/>
                    </a:lnTo>
                    <a:lnTo>
                      <a:pt x="1590669" y="708993"/>
                    </a:lnTo>
                    <a:lnTo>
                      <a:pt x="0" y="708993"/>
                    </a:lnTo>
                    <a:lnTo>
                      <a:pt x="1060450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正方形/長方形 308">
                <a:extLst>
                  <a:ext uri="{FF2B5EF4-FFF2-40B4-BE49-F238E27FC236}">
                    <a16:creationId xmlns:a16="http://schemas.microsoft.com/office/drawing/2014/main" id="{7DE0D956-947C-A574-1CD2-70F2CBCF0A85}"/>
                  </a:ext>
                </a:extLst>
              </p:cNvPr>
              <p:cNvSpPr/>
              <p:nvPr/>
            </p:nvSpPr>
            <p:spPr>
              <a:xfrm rot="5400000">
                <a:off x="5114837" y="5023254"/>
                <a:ext cx="1171569" cy="5184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0 w 1076319"/>
                  <a:gd name="connsiteY0" fmla="*/ 6350 h 715343"/>
                  <a:gd name="connsiteX1" fmla="*/ 1076319 w 1076319"/>
                  <a:gd name="connsiteY1" fmla="*/ 0 h 715343"/>
                  <a:gd name="connsiteX2" fmla="*/ 530219 w 1076319"/>
                  <a:gd name="connsiteY2" fmla="*/ 715343 h 715343"/>
                  <a:gd name="connsiteX3" fmla="*/ 57150 w 1076319"/>
                  <a:gd name="connsiteY3" fmla="*/ 708993 h 715343"/>
                  <a:gd name="connsiteX4" fmla="*/ 0 w 1076319"/>
                  <a:gd name="connsiteY4" fmla="*/ 6350 h 715343"/>
                  <a:gd name="connsiteX0" fmla="*/ 0 w 1717669"/>
                  <a:gd name="connsiteY0" fmla="*/ 209550 h 715343"/>
                  <a:gd name="connsiteX1" fmla="*/ 1717669 w 1717669"/>
                  <a:gd name="connsiteY1" fmla="*/ 0 h 715343"/>
                  <a:gd name="connsiteX2" fmla="*/ 1171569 w 1717669"/>
                  <a:gd name="connsiteY2" fmla="*/ 715343 h 715343"/>
                  <a:gd name="connsiteX3" fmla="*/ 698500 w 1717669"/>
                  <a:gd name="connsiteY3" fmla="*/ 708993 h 715343"/>
                  <a:gd name="connsiteX4" fmla="*/ 0 w 1717669"/>
                  <a:gd name="connsiteY4" fmla="*/ 209550 h 715343"/>
                  <a:gd name="connsiteX0" fmla="*/ 0 w 1171569"/>
                  <a:gd name="connsiteY0" fmla="*/ 12700 h 518493"/>
                  <a:gd name="connsiteX1" fmla="*/ 371469 w 1171569"/>
                  <a:gd name="connsiteY1" fmla="*/ 0 h 518493"/>
                  <a:gd name="connsiteX2" fmla="*/ 1171569 w 1171569"/>
                  <a:gd name="connsiteY2" fmla="*/ 518493 h 518493"/>
                  <a:gd name="connsiteX3" fmla="*/ 698500 w 1171569"/>
                  <a:gd name="connsiteY3" fmla="*/ 512143 h 518493"/>
                  <a:gd name="connsiteX4" fmla="*/ 0 w 1171569"/>
                  <a:gd name="connsiteY4" fmla="*/ 12700 h 51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569" h="518493">
                    <a:moveTo>
                      <a:pt x="0" y="12700"/>
                    </a:moveTo>
                    <a:lnTo>
                      <a:pt x="371469" y="0"/>
                    </a:lnTo>
                    <a:lnTo>
                      <a:pt x="1171569" y="518493"/>
                    </a:lnTo>
                    <a:lnTo>
                      <a:pt x="698500" y="512143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107" name="直線コネクタ 106">
                <a:extLst>
                  <a:ext uri="{FF2B5EF4-FFF2-40B4-BE49-F238E27FC236}">
                    <a16:creationId xmlns:a16="http://schemas.microsoft.com/office/drawing/2014/main" id="{AC805B17-0BA0-A21A-1B4B-48B20C658287}"/>
                  </a:ext>
                </a:extLst>
              </p:cNvPr>
              <p:cNvCxnSpPr/>
              <p:nvPr/>
            </p:nvCxnSpPr>
            <p:spPr>
              <a:xfrm flipH="1">
                <a:off x="4015978" y="5587515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" name="直線コネクタ 107">
                <a:extLst>
                  <a:ext uri="{FF2B5EF4-FFF2-40B4-BE49-F238E27FC236}">
                    <a16:creationId xmlns:a16="http://schemas.microsoft.com/office/drawing/2014/main" id="{A8F2F032-D724-2A0C-640D-64421BCACAC1}"/>
                  </a:ext>
                </a:extLst>
              </p:cNvPr>
              <p:cNvCxnSpPr/>
              <p:nvPr/>
            </p:nvCxnSpPr>
            <p:spPr>
              <a:xfrm flipH="1">
                <a:off x="4186518" y="5671787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" name="直線コネクタ 108">
                <a:extLst>
                  <a:ext uri="{FF2B5EF4-FFF2-40B4-BE49-F238E27FC236}">
                    <a16:creationId xmlns:a16="http://schemas.microsoft.com/office/drawing/2014/main" id="{30DEFB6B-523C-C730-81D0-A25D6902A986}"/>
                  </a:ext>
                </a:extLst>
              </p:cNvPr>
              <p:cNvCxnSpPr/>
              <p:nvPr/>
            </p:nvCxnSpPr>
            <p:spPr>
              <a:xfrm flipH="1">
                <a:off x="3933797" y="5706259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0" name="グループ化 49">
              <a:extLst>
                <a:ext uri="{FF2B5EF4-FFF2-40B4-BE49-F238E27FC236}">
                  <a16:creationId xmlns:a16="http://schemas.microsoft.com/office/drawing/2014/main" id="{C0C3CF1E-8AAC-D891-5C28-DFBA3010056F}"/>
                </a:ext>
              </a:extLst>
            </p:cNvPr>
            <p:cNvGrpSpPr/>
            <p:nvPr/>
          </p:nvGrpSpPr>
          <p:grpSpPr>
            <a:xfrm>
              <a:off x="3586082" y="4912443"/>
              <a:ext cx="961043" cy="546583"/>
              <a:chOff x="3844635" y="4665983"/>
              <a:chExt cx="2115233" cy="1203016"/>
            </a:xfrm>
          </p:grpSpPr>
          <p:sp>
            <p:nvSpPr>
              <p:cNvPr id="66" name="正方形/長方形 65">
                <a:extLst>
                  <a:ext uri="{FF2B5EF4-FFF2-40B4-BE49-F238E27FC236}">
                    <a16:creationId xmlns:a16="http://schemas.microsoft.com/office/drawing/2014/main" id="{E54CF8D3-D3DB-F5C9-64BE-D806178D16A2}"/>
                  </a:ext>
                </a:extLst>
              </p:cNvPr>
              <p:cNvSpPr/>
              <p:nvPr/>
            </p:nvSpPr>
            <p:spPr>
              <a:xfrm>
                <a:off x="3844635" y="5381628"/>
                <a:ext cx="1590669" cy="487371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正方形/長方形 78">
                <a:extLst>
                  <a:ext uri="{FF2B5EF4-FFF2-40B4-BE49-F238E27FC236}">
                    <a16:creationId xmlns:a16="http://schemas.microsoft.com/office/drawing/2014/main" id="{FB53BAAE-DC0D-254A-7D8B-42354419E2F4}"/>
                  </a:ext>
                </a:extLst>
              </p:cNvPr>
              <p:cNvSpPr/>
              <p:nvPr/>
            </p:nvSpPr>
            <p:spPr>
              <a:xfrm>
                <a:off x="3852486" y="5499154"/>
                <a:ext cx="1436648" cy="26857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正方形/長方形 308">
                <a:extLst>
                  <a:ext uri="{FF2B5EF4-FFF2-40B4-BE49-F238E27FC236}">
                    <a16:creationId xmlns:a16="http://schemas.microsoft.com/office/drawing/2014/main" id="{7438B3AB-114A-AF5C-E910-050F36682291}"/>
                  </a:ext>
                </a:extLst>
              </p:cNvPr>
              <p:cNvSpPr/>
              <p:nvPr/>
            </p:nvSpPr>
            <p:spPr>
              <a:xfrm>
                <a:off x="3858335" y="4665983"/>
                <a:ext cx="2080432" cy="7089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1060450 w 2080432"/>
                  <a:gd name="connsiteY0" fmla="*/ 0 h 708993"/>
                  <a:gd name="connsiteX1" fmla="*/ 2080432 w 2080432"/>
                  <a:gd name="connsiteY1" fmla="*/ 2317 h 708993"/>
                  <a:gd name="connsiteX2" fmla="*/ 1590669 w 2080432"/>
                  <a:gd name="connsiteY2" fmla="*/ 708993 h 708993"/>
                  <a:gd name="connsiteX3" fmla="*/ 0 w 2080432"/>
                  <a:gd name="connsiteY3" fmla="*/ 708993 h 708993"/>
                  <a:gd name="connsiteX4" fmla="*/ 1060450 w 2080432"/>
                  <a:gd name="connsiteY4" fmla="*/ 0 h 70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432" h="708993">
                    <a:moveTo>
                      <a:pt x="1060450" y="0"/>
                    </a:moveTo>
                    <a:lnTo>
                      <a:pt x="2080432" y="2317"/>
                    </a:lnTo>
                    <a:lnTo>
                      <a:pt x="1590669" y="708993"/>
                    </a:lnTo>
                    <a:lnTo>
                      <a:pt x="0" y="708993"/>
                    </a:lnTo>
                    <a:lnTo>
                      <a:pt x="106045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正方形/長方形 308">
                <a:extLst>
                  <a:ext uri="{FF2B5EF4-FFF2-40B4-BE49-F238E27FC236}">
                    <a16:creationId xmlns:a16="http://schemas.microsoft.com/office/drawing/2014/main" id="{35443958-112A-7B11-A478-6763BE3DF6DC}"/>
                  </a:ext>
                </a:extLst>
              </p:cNvPr>
              <p:cNvSpPr/>
              <p:nvPr/>
            </p:nvSpPr>
            <p:spPr>
              <a:xfrm rot="5400000">
                <a:off x="5114837" y="5023254"/>
                <a:ext cx="1171569" cy="5184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0 w 1076319"/>
                  <a:gd name="connsiteY0" fmla="*/ 6350 h 715343"/>
                  <a:gd name="connsiteX1" fmla="*/ 1076319 w 1076319"/>
                  <a:gd name="connsiteY1" fmla="*/ 0 h 715343"/>
                  <a:gd name="connsiteX2" fmla="*/ 530219 w 1076319"/>
                  <a:gd name="connsiteY2" fmla="*/ 715343 h 715343"/>
                  <a:gd name="connsiteX3" fmla="*/ 57150 w 1076319"/>
                  <a:gd name="connsiteY3" fmla="*/ 708993 h 715343"/>
                  <a:gd name="connsiteX4" fmla="*/ 0 w 1076319"/>
                  <a:gd name="connsiteY4" fmla="*/ 6350 h 715343"/>
                  <a:gd name="connsiteX0" fmla="*/ 0 w 1717669"/>
                  <a:gd name="connsiteY0" fmla="*/ 209550 h 715343"/>
                  <a:gd name="connsiteX1" fmla="*/ 1717669 w 1717669"/>
                  <a:gd name="connsiteY1" fmla="*/ 0 h 715343"/>
                  <a:gd name="connsiteX2" fmla="*/ 1171569 w 1717669"/>
                  <a:gd name="connsiteY2" fmla="*/ 715343 h 715343"/>
                  <a:gd name="connsiteX3" fmla="*/ 698500 w 1717669"/>
                  <a:gd name="connsiteY3" fmla="*/ 708993 h 715343"/>
                  <a:gd name="connsiteX4" fmla="*/ 0 w 1717669"/>
                  <a:gd name="connsiteY4" fmla="*/ 209550 h 715343"/>
                  <a:gd name="connsiteX0" fmla="*/ 0 w 1171569"/>
                  <a:gd name="connsiteY0" fmla="*/ 12700 h 518493"/>
                  <a:gd name="connsiteX1" fmla="*/ 371469 w 1171569"/>
                  <a:gd name="connsiteY1" fmla="*/ 0 h 518493"/>
                  <a:gd name="connsiteX2" fmla="*/ 1171569 w 1171569"/>
                  <a:gd name="connsiteY2" fmla="*/ 518493 h 518493"/>
                  <a:gd name="connsiteX3" fmla="*/ 698500 w 1171569"/>
                  <a:gd name="connsiteY3" fmla="*/ 512143 h 518493"/>
                  <a:gd name="connsiteX4" fmla="*/ 0 w 1171569"/>
                  <a:gd name="connsiteY4" fmla="*/ 12700 h 51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569" h="518493">
                    <a:moveTo>
                      <a:pt x="0" y="12700"/>
                    </a:moveTo>
                    <a:lnTo>
                      <a:pt x="371469" y="0"/>
                    </a:lnTo>
                    <a:lnTo>
                      <a:pt x="1171569" y="518493"/>
                    </a:lnTo>
                    <a:lnTo>
                      <a:pt x="698500" y="512143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98" name="直線コネクタ 97">
                <a:extLst>
                  <a:ext uri="{FF2B5EF4-FFF2-40B4-BE49-F238E27FC236}">
                    <a16:creationId xmlns:a16="http://schemas.microsoft.com/office/drawing/2014/main" id="{C01F0086-84CA-D7B6-1183-9964863A59EA}"/>
                  </a:ext>
                </a:extLst>
              </p:cNvPr>
              <p:cNvCxnSpPr/>
              <p:nvPr/>
            </p:nvCxnSpPr>
            <p:spPr>
              <a:xfrm flipH="1">
                <a:off x="4015978" y="5587515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直線コネクタ 100">
                <a:extLst>
                  <a:ext uri="{FF2B5EF4-FFF2-40B4-BE49-F238E27FC236}">
                    <a16:creationId xmlns:a16="http://schemas.microsoft.com/office/drawing/2014/main" id="{4B25171D-70BA-7553-98D1-2A569AC1471D}"/>
                  </a:ext>
                </a:extLst>
              </p:cNvPr>
              <p:cNvCxnSpPr/>
              <p:nvPr/>
            </p:nvCxnSpPr>
            <p:spPr>
              <a:xfrm flipH="1">
                <a:off x="4186518" y="5671787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直線コネクタ 101">
                <a:extLst>
                  <a:ext uri="{FF2B5EF4-FFF2-40B4-BE49-F238E27FC236}">
                    <a16:creationId xmlns:a16="http://schemas.microsoft.com/office/drawing/2014/main" id="{F2863928-979C-D71E-EB81-394F4D97232B}"/>
                  </a:ext>
                </a:extLst>
              </p:cNvPr>
              <p:cNvCxnSpPr/>
              <p:nvPr/>
            </p:nvCxnSpPr>
            <p:spPr>
              <a:xfrm flipH="1">
                <a:off x="3933797" y="5706259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2" name="グループ化 51">
              <a:extLst>
                <a:ext uri="{FF2B5EF4-FFF2-40B4-BE49-F238E27FC236}">
                  <a16:creationId xmlns:a16="http://schemas.microsoft.com/office/drawing/2014/main" id="{9C6DFB43-860D-83E5-71D4-CE0C3FCC687E}"/>
                </a:ext>
              </a:extLst>
            </p:cNvPr>
            <p:cNvGrpSpPr/>
            <p:nvPr/>
          </p:nvGrpSpPr>
          <p:grpSpPr>
            <a:xfrm>
              <a:off x="3461563" y="4667685"/>
              <a:ext cx="937249" cy="533050"/>
              <a:chOff x="3844635" y="4665983"/>
              <a:chExt cx="2115233" cy="1203016"/>
            </a:xfrm>
          </p:grpSpPr>
          <p:sp>
            <p:nvSpPr>
              <p:cNvPr id="53" name="正方形/長方形 52">
                <a:extLst>
                  <a:ext uri="{FF2B5EF4-FFF2-40B4-BE49-F238E27FC236}">
                    <a16:creationId xmlns:a16="http://schemas.microsoft.com/office/drawing/2014/main" id="{C7B08F2B-8A13-F447-37BE-DCEF6572101E}"/>
                  </a:ext>
                </a:extLst>
              </p:cNvPr>
              <p:cNvSpPr/>
              <p:nvPr/>
            </p:nvSpPr>
            <p:spPr>
              <a:xfrm>
                <a:off x="3844635" y="5381628"/>
                <a:ext cx="1590669" cy="487371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正方形/長方形 53">
                <a:extLst>
                  <a:ext uri="{FF2B5EF4-FFF2-40B4-BE49-F238E27FC236}">
                    <a16:creationId xmlns:a16="http://schemas.microsoft.com/office/drawing/2014/main" id="{47C3DAA3-1207-ED62-0B40-AAFB46BAAD0B}"/>
                  </a:ext>
                </a:extLst>
              </p:cNvPr>
              <p:cNvSpPr/>
              <p:nvPr/>
            </p:nvSpPr>
            <p:spPr>
              <a:xfrm>
                <a:off x="3852486" y="5499154"/>
                <a:ext cx="1436648" cy="26857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正方形/長方形 308">
                <a:extLst>
                  <a:ext uri="{FF2B5EF4-FFF2-40B4-BE49-F238E27FC236}">
                    <a16:creationId xmlns:a16="http://schemas.microsoft.com/office/drawing/2014/main" id="{7719E44F-D76B-8B62-1551-2F5B0AA7BCED}"/>
                  </a:ext>
                </a:extLst>
              </p:cNvPr>
              <p:cNvSpPr/>
              <p:nvPr/>
            </p:nvSpPr>
            <p:spPr>
              <a:xfrm>
                <a:off x="3858335" y="4665983"/>
                <a:ext cx="2080432" cy="7089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1060450 w 2080432"/>
                  <a:gd name="connsiteY0" fmla="*/ 0 h 708993"/>
                  <a:gd name="connsiteX1" fmla="*/ 2080432 w 2080432"/>
                  <a:gd name="connsiteY1" fmla="*/ 2317 h 708993"/>
                  <a:gd name="connsiteX2" fmla="*/ 1590669 w 2080432"/>
                  <a:gd name="connsiteY2" fmla="*/ 708993 h 708993"/>
                  <a:gd name="connsiteX3" fmla="*/ 0 w 2080432"/>
                  <a:gd name="connsiteY3" fmla="*/ 708993 h 708993"/>
                  <a:gd name="connsiteX4" fmla="*/ 1060450 w 2080432"/>
                  <a:gd name="connsiteY4" fmla="*/ 0 h 70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432" h="708993">
                    <a:moveTo>
                      <a:pt x="1060450" y="0"/>
                    </a:moveTo>
                    <a:lnTo>
                      <a:pt x="2080432" y="2317"/>
                    </a:lnTo>
                    <a:lnTo>
                      <a:pt x="1590669" y="708993"/>
                    </a:lnTo>
                    <a:lnTo>
                      <a:pt x="0" y="708993"/>
                    </a:lnTo>
                    <a:lnTo>
                      <a:pt x="1060450" y="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正方形/長方形 308">
                <a:extLst>
                  <a:ext uri="{FF2B5EF4-FFF2-40B4-BE49-F238E27FC236}">
                    <a16:creationId xmlns:a16="http://schemas.microsoft.com/office/drawing/2014/main" id="{E3A924D6-94C3-AF5E-19E2-0857AB4980EF}"/>
                  </a:ext>
                </a:extLst>
              </p:cNvPr>
              <p:cNvSpPr/>
              <p:nvPr/>
            </p:nvSpPr>
            <p:spPr>
              <a:xfrm rot="5400000">
                <a:off x="5114837" y="5023254"/>
                <a:ext cx="1171569" cy="5184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0 w 1076319"/>
                  <a:gd name="connsiteY0" fmla="*/ 6350 h 715343"/>
                  <a:gd name="connsiteX1" fmla="*/ 1076319 w 1076319"/>
                  <a:gd name="connsiteY1" fmla="*/ 0 h 715343"/>
                  <a:gd name="connsiteX2" fmla="*/ 530219 w 1076319"/>
                  <a:gd name="connsiteY2" fmla="*/ 715343 h 715343"/>
                  <a:gd name="connsiteX3" fmla="*/ 57150 w 1076319"/>
                  <a:gd name="connsiteY3" fmla="*/ 708993 h 715343"/>
                  <a:gd name="connsiteX4" fmla="*/ 0 w 1076319"/>
                  <a:gd name="connsiteY4" fmla="*/ 6350 h 715343"/>
                  <a:gd name="connsiteX0" fmla="*/ 0 w 1717669"/>
                  <a:gd name="connsiteY0" fmla="*/ 209550 h 715343"/>
                  <a:gd name="connsiteX1" fmla="*/ 1717669 w 1717669"/>
                  <a:gd name="connsiteY1" fmla="*/ 0 h 715343"/>
                  <a:gd name="connsiteX2" fmla="*/ 1171569 w 1717669"/>
                  <a:gd name="connsiteY2" fmla="*/ 715343 h 715343"/>
                  <a:gd name="connsiteX3" fmla="*/ 698500 w 1717669"/>
                  <a:gd name="connsiteY3" fmla="*/ 708993 h 715343"/>
                  <a:gd name="connsiteX4" fmla="*/ 0 w 1717669"/>
                  <a:gd name="connsiteY4" fmla="*/ 209550 h 715343"/>
                  <a:gd name="connsiteX0" fmla="*/ 0 w 1171569"/>
                  <a:gd name="connsiteY0" fmla="*/ 12700 h 518493"/>
                  <a:gd name="connsiteX1" fmla="*/ 371469 w 1171569"/>
                  <a:gd name="connsiteY1" fmla="*/ 0 h 518493"/>
                  <a:gd name="connsiteX2" fmla="*/ 1171569 w 1171569"/>
                  <a:gd name="connsiteY2" fmla="*/ 518493 h 518493"/>
                  <a:gd name="connsiteX3" fmla="*/ 698500 w 1171569"/>
                  <a:gd name="connsiteY3" fmla="*/ 512143 h 518493"/>
                  <a:gd name="connsiteX4" fmla="*/ 0 w 1171569"/>
                  <a:gd name="connsiteY4" fmla="*/ 12700 h 51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569" h="518493">
                    <a:moveTo>
                      <a:pt x="0" y="12700"/>
                    </a:moveTo>
                    <a:lnTo>
                      <a:pt x="371469" y="0"/>
                    </a:lnTo>
                    <a:lnTo>
                      <a:pt x="1171569" y="518493"/>
                    </a:lnTo>
                    <a:lnTo>
                      <a:pt x="698500" y="512143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57" name="直線コネクタ 56">
                <a:extLst>
                  <a:ext uri="{FF2B5EF4-FFF2-40B4-BE49-F238E27FC236}">
                    <a16:creationId xmlns:a16="http://schemas.microsoft.com/office/drawing/2014/main" id="{9F7748AF-D5A6-856B-A21B-E57DDFBA8472}"/>
                  </a:ext>
                </a:extLst>
              </p:cNvPr>
              <p:cNvCxnSpPr/>
              <p:nvPr/>
            </p:nvCxnSpPr>
            <p:spPr>
              <a:xfrm flipH="1">
                <a:off x="4015978" y="5587515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直線コネクタ 62">
                <a:extLst>
                  <a:ext uri="{FF2B5EF4-FFF2-40B4-BE49-F238E27FC236}">
                    <a16:creationId xmlns:a16="http://schemas.microsoft.com/office/drawing/2014/main" id="{DB054230-BEFF-A027-EFB7-2514BCF4DA0E}"/>
                  </a:ext>
                </a:extLst>
              </p:cNvPr>
              <p:cNvCxnSpPr/>
              <p:nvPr/>
            </p:nvCxnSpPr>
            <p:spPr>
              <a:xfrm flipH="1">
                <a:off x="4186518" y="5671787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直線コネクタ 64">
                <a:extLst>
                  <a:ext uri="{FF2B5EF4-FFF2-40B4-BE49-F238E27FC236}">
                    <a16:creationId xmlns:a16="http://schemas.microsoft.com/office/drawing/2014/main" id="{BC8C26B1-CCDD-607E-0514-F5B48D5E07EA}"/>
                  </a:ext>
                </a:extLst>
              </p:cNvPr>
              <p:cNvCxnSpPr/>
              <p:nvPr/>
            </p:nvCxnSpPr>
            <p:spPr>
              <a:xfrm flipH="1">
                <a:off x="3933797" y="5706259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10" name="グループ化 109">
            <a:extLst>
              <a:ext uri="{FF2B5EF4-FFF2-40B4-BE49-F238E27FC236}">
                <a16:creationId xmlns:a16="http://schemas.microsoft.com/office/drawing/2014/main" id="{90AA5258-474F-12B4-BF5D-B8DF29D05E0D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204476" y="4702512"/>
            <a:ext cx="1428521" cy="916157"/>
            <a:chOff x="3321990" y="4667685"/>
            <a:chExt cx="1225135" cy="1055396"/>
          </a:xfrm>
        </p:grpSpPr>
        <p:grpSp>
          <p:nvGrpSpPr>
            <p:cNvPr id="111" name="グループ化 110">
              <a:extLst>
                <a:ext uri="{FF2B5EF4-FFF2-40B4-BE49-F238E27FC236}">
                  <a16:creationId xmlns:a16="http://schemas.microsoft.com/office/drawing/2014/main" id="{D136E8F1-5BCC-FC67-59B7-D0D0C21C298B}"/>
                </a:ext>
              </a:extLst>
            </p:cNvPr>
            <p:cNvGrpSpPr/>
            <p:nvPr/>
          </p:nvGrpSpPr>
          <p:grpSpPr>
            <a:xfrm>
              <a:off x="3321990" y="5064099"/>
              <a:ext cx="1158672" cy="658982"/>
              <a:chOff x="3844635" y="4665983"/>
              <a:chExt cx="2115233" cy="1203016"/>
            </a:xfrm>
          </p:grpSpPr>
          <p:sp>
            <p:nvSpPr>
              <p:cNvPr id="2667" name="正方形/長方形 2666">
                <a:extLst>
                  <a:ext uri="{FF2B5EF4-FFF2-40B4-BE49-F238E27FC236}">
                    <a16:creationId xmlns:a16="http://schemas.microsoft.com/office/drawing/2014/main" id="{BBE2CFF5-D3B9-3CA5-3920-F493E46328F2}"/>
                  </a:ext>
                </a:extLst>
              </p:cNvPr>
              <p:cNvSpPr/>
              <p:nvPr/>
            </p:nvSpPr>
            <p:spPr>
              <a:xfrm>
                <a:off x="3844635" y="5381628"/>
                <a:ext cx="1590669" cy="487371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8" name="正方形/長方形 2667">
                <a:extLst>
                  <a:ext uri="{FF2B5EF4-FFF2-40B4-BE49-F238E27FC236}">
                    <a16:creationId xmlns:a16="http://schemas.microsoft.com/office/drawing/2014/main" id="{27A151E6-5FAE-4995-ADE3-37DA94DAA7EC}"/>
                  </a:ext>
                </a:extLst>
              </p:cNvPr>
              <p:cNvSpPr/>
              <p:nvPr/>
            </p:nvSpPr>
            <p:spPr>
              <a:xfrm>
                <a:off x="3852486" y="5499154"/>
                <a:ext cx="1436648" cy="26857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9" name="正方形/長方形 308">
                <a:extLst>
                  <a:ext uri="{FF2B5EF4-FFF2-40B4-BE49-F238E27FC236}">
                    <a16:creationId xmlns:a16="http://schemas.microsoft.com/office/drawing/2014/main" id="{2ABD3A19-0441-254B-44FB-E1B98FDFA85B}"/>
                  </a:ext>
                </a:extLst>
              </p:cNvPr>
              <p:cNvSpPr/>
              <p:nvPr/>
            </p:nvSpPr>
            <p:spPr>
              <a:xfrm>
                <a:off x="3858335" y="4665983"/>
                <a:ext cx="2080432" cy="7089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1060450 w 2080432"/>
                  <a:gd name="connsiteY0" fmla="*/ 0 h 708993"/>
                  <a:gd name="connsiteX1" fmla="*/ 2080432 w 2080432"/>
                  <a:gd name="connsiteY1" fmla="*/ 2317 h 708993"/>
                  <a:gd name="connsiteX2" fmla="*/ 1590669 w 2080432"/>
                  <a:gd name="connsiteY2" fmla="*/ 708993 h 708993"/>
                  <a:gd name="connsiteX3" fmla="*/ 0 w 2080432"/>
                  <a:gd name="connsiteY3" fmla="*/ 708993 h 708993"/>
                  <a:gd name="connsiteX4" fmla="*/ 1060450 w 2080432"/>
                  <a:gd name="connsiteY4" fmla="*/ 0 h 70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432" h="708993">
                    <a:moveTo>
                      <a:pt x="1060450" y="0"/>
                    </a:moveTo>
                    <a:lnTo>
                      <a:pt x="2080432" y="2317"/>
                    </a:lnTo>
                    <a:lnTo>
                      <a:pt x="1590669" y="708993"/>
                    </a:lnTo>
                    <a:lnTo>
                      <a:pt x="0" y="708993"/>
                    </a:lnTo>
                    <a:lnTo>
                      <a:pt x="1060450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0" name="正方形/長方形 308">
                <a:extLst>
                  <a:ext uri="{FF2B5EF4-FFF2-40B4-BE49-F238E27FC236}">
                    <a16:creationId xmlns:a16="http://schemas.microsoft.com/office/drawing/2014/main" id="{843BD415-92FC-B71C-533E-5C4210C39CF0}"/>
                  </a:ext>
                </a:extLst>
              </p:cNvPr>
              <p:cNvSpPr/>
              <p:nvPr/>
            </p:nvSpPr>
            <p:spPr>
              <a:xfrm rot="5400000">
                <a:off x="5114837" y="5023254"/>
                <a:ext cx="1171569" cy="5184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0 w 1076319"/>
                  <a:gd name="connsiteY0" fmla="*/ 6350 h 715343"/>
                  <a:gd name="connsiteX1" fmla="*/ 1076319 w 1076319"/>
                  <a:gd name="connsiteY1" fmla="*/ 0 h 715343"/>
                  <a:gd name="connsiteX2" fmla="*/ 530219 w 1076319"/>
                  <a:gd name="connsiteY2" fmla="*/ 715343 h 715343"/>
                  <a:gd name="connsiteX3" fmla="*/ 57150 w 1076319"/>
                  <a:gd name="connsiteY3" fmla="*/ 708993 h 715343"/>
                  <a:gd name="connsiteX4" fmla="*/ 0 w 1076319"/>
                  <a:gd name="connsiteY4" fmla="*/ 6350 h 715343"/>
                  <a:gd name="connsiteX0" fmla="*/ 0 w 1717669"/>
                  <a:gd name="connsiteY0" fmla="*/ 209550 h 715343"/>
                  <a:gd name="connsiteX1" fmla="*/ 1717669 w 1717669"/>
                  <a:gd name="connsiteY1" fmla="*/ 0 h 715343"/>
                  <a:gd name="connsiteX2" fmla="*/ 1171569 w 1717669"/>
                  <a:gd name="connsiteY2" fmla="*/ 715343 h 715343"/>
                  <a:gd name="connsiteX3" fmla="*/ 698500 w 1717669"/>
                  <a:gd name="connsiteY3" fmla="*/ 708993 h 715343"/>
                  <a:gd name="connsiteX4" fmla="*/ 0 w 1717669"/>
                  <a:gd name="connsiteY4" fmla="*/ 209550 h 715343"/>
                  <a:gd name="connsiteX0" fmla="*/ 0 w 1171569"/>
                  <a:gd name="connsiteY0" fmla="*/ 12700 h 518493"/>
                  <a:gd name="connsiteX1" fmla="*/ 371469 w 1171569"/>
                  <a:gd name="connsiteY1" fmla="*/ 0 h 518493"/>
                  <a:gd name="connsiteX2" fmla="*/ 1171569 w 1171569"/>
                  <a:gd name="connsiteY2" fmla="*/ 518493 h 518493"/>
                  <a:gd name="connsiteX3" fmla="*/ 698500 w 1171569"/>
                  <a:gd name="connsiteY3" fmla="*/ 512143 h 518493"/>
                  <a:gd name="connsiteX4" fmla="*/ 0 w 1171569"/>
                  <a:gd name="connsiteY4" fmla="*/ 12700 h 51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569" h="518493">
                    <a:moveTo>
                      <a:pt x="0" y="12700"/>
                    </a:moveTo>
                    <a:lnTo>
                      <a:pt x="371469" y="0"/>
                    </a:lnTo>
                    <a:lnTo>
                      <a:pt x="1171569" y="518493"/>
                    </a:lnTo>
                    <a:lnTo>
                      <a:pt x="698500" y="512143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671" name="直線コネクタ 2670">
                <a:extLst>
                  <a:ext uri="{FF2B5EF4-FFF2-40B4-BE49-F238E27FC236}">
                    <a16:creationId xmlns:a16="http://schemas.microsoft.com/office/drawing/2014/main" id="{F9FD60DC-CEA9-5505-A903-B2C59D860F65}"/>
                  </a:ext>
                </a:extLst>
              </p:cNvPr>
              <p:cNvCxnSpPr/>
              <p:nvPr/>
            </p:nvCxnSpPr>
            <p:spPr>
              <a:xfrm flipH="1">
                <a:off x="4015978" y="5587515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2" name="直線コネクタ 2671">
                <a:extLst>
                  <a:ext uri="{FF2B5EF4-FFF2-40B4-BE49-F238E27FC236}">
                    <a16:creationId xmlns:a16="http://schemas.microsoft.com/office/drawing/2014/main" id="{5B044966-A713-FC07-F728-212E2E6B0F14}"/>
                  </a:ext>
                </a:extLst>
              </p:cNvPr>
              <p:cNvCxnSpPr/>
              <p:nvPr/>
            </p:nvCxnSpPr>
            <p:spPr>
              <a:xfrm flipH="1">
                <a:off x="4186518" y="5671787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73" name="直線コネクタ 2672">
                <a:extLst>
                  <a:ext uri="{FF2B5EF4-FFF2-40B4-BE49-F238E27FC236}">
                    <a16:creationId xmlns:a16="http://schemas.microsoft.com/office/drawing/2014/main" id="{AD9B27EB-77C9-7999-3FB7-A773EEEC9397}"/>
                  </a:ext>
                </a:extLst>
              </p:cNvPr>
              <p:cNvCxnSpPr/>
              <p:nvPr/>
            </p:nvCxnSpPr>
            <p:spPr>
              <a:xfrm flipH="1">
                <a:off x="3933797" y="5706259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2" name="グループ化 111">
              <a:extLst>
                <a:ext uri="{FF2B5EF4-FFF2-40B4-BE49-F238E27FC236}">
                  <a16:creationId xmlns:a16="http://schemas.microsoft.com/office/drawing/2014/main" id="{9A26D742-A87A-5F27-64D5-6DE656DF6957}"/>
                </a:ext>
              </a:extLst>
            </p:cNvPr>
            <p:cNvGrpSpPr/>
            <p:nvPr/>
          </p:nvGrpSpPr>
          <p:grpSpPr>
            <a:xfrm>
              <a:off x="3586082" y="4912443"/>
              <a:ext cx="961043" cy="546583"/>
              <a:chOff x="3844635" y="4665983"/>
              <a:chExt cx="2115233" cy="1203016"/>
            </a:xfrm>
          </p:grpSpPr>
          <p:sp>
            <p:nvSpPr>
              <p:cNvPr id="2660" name="正方形/長方形 2659">
                <a:extLst>
                  <a:ext uri="{FF2B5EF4-FFF2-40B4-BE49-F238E27FC236}">
                    <a16:creationId xmlns:a16="http://schemas.microsoft.com/office/drawing/2014/main" id="{CEB51C33-F331-7EBB-A42B-98DA4A57BCDD}"/>
                  </a:ext>
                </a:extLst>
              </p:cNvPr>
              <p:cNvSpPr/>
              <p:nvPr/>
            </p:nvSpPr>
            <p:spPr>
              <a:xfrm>
                <a:off x="3844635" y="5381628"/>
                <a:ext cx="1590669" cy="487371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1" name="正方形/長方形 2660">
                <a:extLst>
                  <a:ext uri="{FF2B5EF4-FFF2-40B4-BE49-F238E27FC236}">
                    <a16:creationId xmlns:a16="http://schemas.microsoft.com/office/drawing/2014/main" id="{AFE94B5B-C4ED-0081-1403-AFCA4A48757C}"/>
                  </a:ext>
                </a:extLst>
              </p:cNvPr>
              <p:cNvSpPr/>
              <p:nvPr/>
            </p:nvSpPr>
            <p:spPr>
              <a:xfrm>
                <a:off x="3852486" y="5499154"/>
                <a:ext cx="1436648" cy="26857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2" name="正方形/長方形 308">
                <a:extLst>
                  <a:ext uri="{FF2B5EF4-FFF2-40B4-BE49-F238E27FC236}">
                    <a16:creationId xmlns:a16="http://schemas.microsoft.com/office/drawing/2014/main" id="{779C796B-8A58-E600-469C-CC2879FB3CA7}"/>
                  </a:ext>
                </a:extLst>
              </p:cNvPr>
              <p:cNvSpPr/>
              <p:nvPr/>
            </p:nvSpPr>
            <p:spPr>
              <a:xfrm>
                <a:off x="3858335" y="4665983"/>
                <a:ext cx="2080432" cy="7089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1060450 w 2080432"/>
                  <a:gd name="connsiteY0" fmla="*/ 0 h 708993"/>
                  <a:gd name="connsiteX1" fmla="*/ 2080432 w 2080432"/>
                  <a:gd name="connsiteY1" fmla="*/ 2317 h 708993"/>
                  <a:gd name="connsiteX2" fmla="*/ 1590669 w 2080432"/>
                  <a:gd name="connsiteY2" fmla="*/ 708993 h 708993"/>
                  <a:gd name="connsiteX3" fmla="*/ 0 w 2080432"/>
                  <a:gd name="connsiteY3" fmla="*/ 708993 h 708993"/>
                  <a:gd name="connsiteX4" fmla="*/ 1060450 w 2080432"/>
                  <a:gd name="connsiteY4" fmla="*/ 0 h 70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432" h="708993">
                    <a:moveTo>
                      <a:pt x="1060450" y="0"/>
                    </a:moveTo>
                    <a:lnTo>
                      <a:pt x="2080432" y="2317"/>
                    </a:lnTo>
                    <a:lnTo>
                      <a:pt x="1590669" y="708993"/>
                    </a:lnTo>
                    <a:lnTo>
                      <a:pt x="0" y="708993"/>
                    </a:lnTo>
                    <a:lnTo>
                      <a:pt x="106045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3" name="正方形/長方形 308">
                <a:extLst>
                  <a:ext uri="{FF2B5EF4-FFF2-40B4-BE49-F238E27FC236}">
                    <a16:creationId xmlns:a16="http://schemas.microsoft.com/office/drawing/2014/main" id="{6487EF68-6D0E-EDB9-7C4E-CFF01A62CC10}"/>
                  </a:ext>
                </a:extLst>
              </p:cNvPr>
              <p:cNvSpPr/>
              <p:nvPr/>
            </p:nvSpPr>
            <p:spPr>
              <a:xfrm rot="5400000">
                <a:off x="5114837" y="5023254"/>
                <a:ext cx="1171569" cy="5184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0 w 1076319"/>
                  <a:gd name="connsiteY0" fmla="*/ 6350 h 715343"/>
                  <a:gd name="connsiteX1" fmla="*/ 1076319 w 1076319"/>
                  <a:gd name="connsiteY1" fmla="*/ 0 h 715343"/>
                  <a:gd name="connsiteX2" fmla="*/ 530219 w 1076319"/>
                  <a:gd name="connsiteY2" fmla="*/ 715343 h 715343"/>
                  <a:gd name="connsiteX3" fmla="*/ 57150 w 1076319"/>
                  <a:gd name="connsiteY3" fmla="*/ 708993 h 715343"/>
                  <a:gd name="connsiteX4" fmla="*/ 0 w 1076319"/>
                  <a:gd name="connsiteY4" fmla="*/ 6350 h 715343"/>
                  <a:gd name="connsiteX0" fmla="*/ 0 w 1717669"/>
                  <a:gd name="connsiteY0" fmla="*/ 209550 h 715343"/>
                  <a:gd name="connsiteX1" fmla="*/ 1717669 w 1717669"/>
                  <a:gd name="connsiteY1" fmla="*/ 0 h 715343"/>
                  <a:gd name="connsiteX2" fmla="*/ 1171569 w 1717669"/>
                  <a:gd name="connsiteY2" fmla="*/ 715343 h 715343"/>
                  <a:gd name="connsiteX3" fmla="*/ 698500 w 1717669"/>
                  <a:gd name="connsiteY3" fmla="*/ 708993 h 715343"/>
                  <a:gd name="connsiteX4" fmla="*/ 0 w 1717669"/>
                  <a:gd name="connsiteY4" fmla="*/ 209550 h 715343"/>
                  <a:gd name="connsiteX0" fmla="*/ 0 w 1171569"/>
                  <a:gd name="connsiteY0" fmla="*/ 12700 h 518493"/>
                  <a:gd name="connsiteX1" fmla="*/ 371469 w 1171569"/>
                  <a:gd name="connsiteY1" fmla="*/ 0 h 518493"/>
                  <a:gd name="connsiteX2" fmla="*/ 1171569 w 1171569"/>
                  <a:gd name="connsiteY2" fmla="*/ 518493 h 518493"/>
                  <a:gd name="connsiteX3" fmla="*/ 698500 w 1171569"/>
                  <a:gd name="connsiteY3" fmla="*/ 512143 h 518493"/>
                  <a:gd name="connsiteX4" fmla="*/ 0 w 1171569"/>
                  <a:gd name="connsiteY4" fmla="*/ 12700 h 51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569" h="518493">
                    <a:moveTo>
                      <a:pt x="0" y="12700"/>
                    </a:moveTo>
                    <a:lnTo>
                      <a:pt x="371469" y="0"/>
                    </a:lnTo>
                    <a:lnTo>
                      <a:pt x="1171569" y="518493"/>
                    </a:lnTo>
                    <a:lnTo>
                      <a:pt x="698500" y="512143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664" name="直線コネクタ 2663">
                <a:extLst>
                  <a:ext uri="{FF2B5EF4-FFF2-40B4-BE49-F238E27FC236}">
                    <a16:creationId xmlns:a16="http://schemas.microsoft.com/office/drawing/2014/main" id="{58EDA7CB-D91F-9EFF-E1E0-D1AA49BC8FCB}"/>
                  </a:ext>
                </a:extLst>
              </p:cNvPr>
              <p:cNvCxnSpPr/>
              <p:nvPr/>
            </p:nvCxnSpPr>
            <p:spPr>
              <a:xfrm flipH="1">
                <a:off x="4015978" y="5587515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5" name="直線コネクタ 2664">
                <a:extLst>
                  <a:ext uri="{FF2B5EF4-FFF2-40B4-BE49-F238E27FC236}">
                    <a16:creationId xmlns:a16="http://schemas.microsoft.com/office/drawing/2014/main" id="{E405A0C3-EA86-8AB4-BDC0-547C505BD052}"/>
                  </a:ext>
                </a:extLst>
              </p:cNvPr>
              <p:cNvCxnSpPr/>
              <p:nvPr/>
            </p:nvCxnSpPr>
            <p:spPr>
              <a:xfrm flipH="1">
                <a:off x="4186518" y="5671787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66" name="直線コネクタ 2665">
                <a:extLst>
                  <a:ext uri="{FF2B5EF4-FFF2-40B4-BE49-F238E27FC236}">
                    <a16:creationId xmlns:a16="http://schemas.microsoft.com/office/drawing/2014/main" id="{50B217FD-9CFA-DB36-56DD-65096443CE0C}"/>
                  </a:ext>
                </a:extLst>
              </p:cNvPr>
              <p:cNvCxnSpPr/>
              <p:nvPr/>
            </p:nvCxnSpPr>
            <p:spPr>
              <a:xfrm flipH="1">
                <a:off x="3933797" y="5706259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14" name="グループ化 113">
              <a:extLst>
                <a:ext uri="{FF2B5EF4-FFF2-40B4-BE49-F238E27FC236}">
                  <a16:creationId xmlns:a16="http://schemas.microsoft.com/office/drawing/2014/main" id="{40200F52-7E43-7290-D8B5-FC15BDA4D014}"/>
                </a:ext>
              </a:extLst>
            </p:cNvPr>
            <p:cNvGrpSpPr/>
            <p:nvPr/>
          </p:nvGrpSpPr>
          <p:grpSpPr>
            <a:xfrm>
              <a:off x="3461563" y="4667685"/>
              <a:ext cx="937249" cy="533050"/>
              <a:chOff x="3844635" y="4665983"/>
              <a:chExt cx="2115233" cy="1203016"/>
            </a:xfrm>
          </p:grpSpPr>
          <p:sp>
            <p:nvSpPr>
              <p:cNvPr id="125" name="正方形/長方形 124">
                <a:extLst>
                  <a:ext uri="{FF2B5EF4-FFF2-40B4-BE49-F238E27FC236}">
                    <a16:creationId xmlns:a16="http://schemas.microsoft.com/office/drawing/2014/main" id="{839C1470-F83A-84F3-F704-01AECA7A0596}"/>
                  </a:ext>
                </a:extLst>
              </p:cNvPr>
              <p:cNvSpPr/>
              <p:nvPr/>
            </p:nvSpPr>
            <p:spPr>
              <a:xfrm>
                <a:off x="3844635" y="5381628"/>
                <a:ext cx="1590669" cy="487371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正方形/長方形 125">
                <a:extLst>
                  <a:ext uri="{FF2B5EF4-FFF2-40B4-BE49-F238E27FC236}">
                    <a16:creationId xmlns:a16="http://schemas.microsoft.com/office/drawing/2014/main" id="{60732391-D930-A39C-A160-78EC26B9B936}"/>
                  </a:ext>
                </a:extLst>
              </p:cNvPr>
              <p:cNvSpPr/>
              <p:nvPr/>
            </p:nvSpPr>
            <p:spPr>
              <a:xfrm>
                <a:off x="3852486" y="5499154"/>
                <a:ext cx="1436648" cy="26857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正方形/長方形 308">
                <a:extLst>
                  <a:ext uri="{FF2B5EF4-FFF2-40B4-BE49-F238E27FC236}">
                    <a16:creationId xmlns:a16="http://schemas.microsoft.com/office/drawing/2014/main" id="{8CA22D54-C864-349D-7E1C-9E95F357EAD7}"/>
                  </a:ext>
                </a:extLst>
              </p:cNvPr>
              <p:cNvSpPr/>
              <p:nvPr/>
            </p:nvSpPr>
            <p:spPr>
              <a:xfrm>
                <a:off x="3858335" y="4665983"/>
                <a:ext cx="2080432" cy="7089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1060450 w 2080432"/>
                  <a:gd name="connsiteY0" fmla="*/ 0 h 708993"/>
                  <a:gd name="connsiteX1" fmla="*/ 2080432 w 2080432"/>
                  <a:gd name="connsiteY1" fmla="*/ 2317 h 708993"/>
                  <a:gd name="connsiteX2" fmla="*/ 1590669 w 2080432"/>
                  <a:gd name="connsiteY2" fmla="*/ 708993 h 708993"/>
                  <a:gd name="connsiteX3" fmla="*/ 0 w 2080432"/>
                  <a:gd name="connsiteY3" fmla="*/ 708993 h 708993"/>
                  <a:gd name="connsiteX4" fmla="*/ 1060450 w 2080432"/>
                  <a:gd name="connsiteY4" fmla="*/ 0 h 70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432" h="708993">
                    <a:moveTo>
                      <a:pt x="1060450" y="0"/>
                    </a:moveTo>
                    <a:lnTo>
                      <a:pt x="2080432" y="2317"/>
                    </a:lnTo>
                    <a:lnTo>
                      <a:pt x="1590669" y="708993"/>
                    </a:lnTo>
                    <a:lnTo>
                      <a:pt x="0" y="708993"/>
                    </a:lnTo>
                    <a:lnTo>
                      <a:pt x="1060450" y="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6" name="正方形/長方形 308">
                <a:extLst>
                  <a:ext uri="{FF2B5EF4-FFF2-40B4-BE49-F238E27FC236}">
                    <a16:creationId xmlns:a16="http://schemas.microsoft.com/office/drawing/2014/main" id="{E46F028F-1437-77FA-8A5F-0ABB8C1B6FED}"/>
                  </a:ext>
                </a:extLst>
              </p:cNvPr>
              <p:cNvSpPr/>
              <p:nvPr/>
            </p:nvSpPr>
            <p:spPr>
              <a:xfrm rot="5400000">
                <a:off x="5114837" y="5023254"/>
                <a:ext cx="1171569" cy="5184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0 w 1076319"/>
                  <a:gd name="connsiteY0" fmla="*/ 6350 h 715343"/>
                  <a:gd name="connsiteX1" fmla="*/ 1076319 w 1076319"/>
                  <a:gd name="connsiteY1" fmla="*/ 0 h 715343"/>
                  <a:gd name="connsiteX2" fmla="*/ 530219 w 1076319"/>
                  <a:gd name="connsiteY2" fmla="*/ 715343 h 715343"/>
                  <a:gd name="connsiteX3" fmla="*/ 57150 w 1076319"/>
                  <a:gd name="connsiteY3" fmla="*/ 708993 h 715343"/>
                  <a:gd name="connsiteX4" fmla="*/ 0 w 1076319"/>
                  <a:gd name="connsiteY4" fmla="*/ 6350 h 715343"/>
                  <a:gd name="connsiteX0" fmla="*/ 0 w 1717669"/>
                  <a:gd name="connsiteY0" fmla="*/ 209550 h 715343"/>
                  <a:gd name="connsiteX1" fmla="*/ 1717669 w 1717669"/>
                  <a:gd name="connsiteY1" fmla="*/ 0 h 715343"/>
                  <a:gd name="connsiteX2" fmla="*/ 1171569 w 1717669"/>
                  <a:gd name="connsiteY2" fmla="*/ 715343 h 715343"/>
                  <a:gd name="connsiteX3" fmla="*/ 698500 w 1717669"/>
                  <a:gd name="connsiteY3" fmla="*/ 708993 h 715343"/>
                  <a:gd name="connsiteX4" fmla="*/ 0 w 1717669"/>
                  <a:gd name="connsiteY4" fmla="*/ 209550 h 715343"/>
                  <a:gd name="connsiteX0" fmla="*/ 0 w 1171569"/>
                  <a:gd name="connsiteY0" fmla="*/ 12700 h 518493"/>
                  <a:gd name="connsiteX1" fmla="*/ 371469 w 1171569"/>
                  <a:gd name="connsiteY1" fmla="*/ 0 h 518493"/>
                  <a:gd name="connsiteX2" fmla="*/ 1171569 w 1171569"/>
                  <a:gd name="connsiteY2" fmla="*/ 518493 h 518493"/>
                  <a:gd name="connsiteX3" fmla="*/ 698500 w 1171569"/>
                  <a:gd name="connsiteY3" fmla="*/ 512143 h 518493"/>
                  <a:gd name="connsiteX4" fmla="*/ 0 w 1171569"/>
                  <a:gd name="connsiteY4" fmla="*/ 12700 h 51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569" h="518493">
                    <a:moveTo>
                      <a:pt x="0" y="12700"/>
                    </a:moveTo>
                    <a:lnTo>
                      <a:pt x="371469" y="0"/>
                    </a:lnTo>
                    <a:lnTo>
                      <a:pt x="1171569" y="518493"/>
                    </a:lnTo>
                    <a:lnTo>
                      <a:pt x="698500" y="512143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657" name="直線コネクタ 2656">
                <a:extLst>
                  <a:ext uri="{FF2B5EF4-FFF2-40B4-BE49-F238E27FC236}">
                    <a16:creationId xmlns:a16="http://schemas.microsoft.com/office/drawing/2014/main" id="{0A9CEFE6-5FE2-FC23-AC35-DCDC46AD021B}"/>
                  </a:ext>
                </a:extLst>
              </p:cNvPr>
              <p:cNvCxnSpPr/>
              <p:nvPr/>
            </p:nvCxnSpPr>
            <p:spPr>
              <a:xfrm flipH="1">
                <a:off x="4015978" y="5587515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8" name="直線コネクタ 2657">
                <a:extLst>
                  <a:ext uri="{FF2B5EF4-FFF2-40B4-BE49-F238E27FC236}">
                    <a16:creationId xmlns:a16="http://schemas.microsoft.com/office/drawing/2014/main" id="{5DFC6B42-E5C8-569E-D2CF-7777972E6D79}"/>
                  </a:ext>
                </a:extLst>
              </p:cNvPr>
              <p:cNvCxnSpPr/>
              <p:nvPr/>
            </p:nvCxnSpPr>
            <p:spPr>
              <a:xfrm flipH="1">
                <a:off x="4186518" y="5671787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59" name="直線コネクタ 2658">
                <a:extLst>
                  <a:ext uri="{FF2B5EF4-FFF2-40B4-BE49-F238E27FC236}">
                    <a16:creationId xmlns:a16="http://schemas.microsoft.com/office/drawing/2014/main" id="{48130B36-84DA-19A4-CB10-C469EB7C58E4}"/>
                  </a:ext>
                </a:extLst>
              </p:cNvPr>
              <p:cNvCxnSpPr/>
              <p:nvPr/>
            </p:nvCxnSpPr>
            <p:spPr>
              <a:xfrm flipH="1">
                <a:off x="3933797" y="5706259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674" name="グループ化 2673">
            <a:extLst>
              <a:ext uri="{FF2B5EF4-FFF2-40B4-BE49-F238E27FC236}">
                <a16:creationId xmlns:a16="http://schemas.microsoft.com/office/drawing/2014/main" id="{A21A2DA1-27EB-47DA-E19F-D43237BB1F5A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161628" y="3947657"/>
            <a:ext cx="1428521" cy="916157"/>
            <a:chOff x="3321990" y="4667685"/>
            <a:chExt cx="1225135" cy="1055396"/>
          </a:xfrm>
        </p:grpSpPr>
        <p:grpSp>
          <p:nvGrpSpPr>
            <p:cNvPr id="2675" name="グループ化 2674">
              <a:extLst>
                <a:ext uri="{FF2B5EF4-FFF2-40B4-BE49-F238E27FC236}">
                  <a16:creationId xmlns:a16="http://schemas.microsoft.com/office/drawing/2014/main" id="{42B98C57-25B5-272B-11EB-631960211CA4}"/>
                </a:ext>
              </a:extLst>
            </p:cNvPr>
            <p:cNvGrpSpPr/>
            <p:nvPr/>
          </p:nvGrpSpPr>
          <p:grpSpPr>
            <a:xfrm>
              <a:off x="3321990" y="5064099"/>
              <a:ext cx="1158672" cy="658982"/>
              <a:chOff x="3844635" y="4665983"/>
              <a:chExt cx="2115233" cy="1203016"/>
            </a:xfrm>
          </p:grpSpPr>
          <p:sp>
            <p:nvSpPr>
              <p:cNvPr id="2757" name="正方形/長方形 2756">
                <a:extLst>
                  <a:ext uri="{FF2B5EF4-FFF2-40B4-BE49-F238E27FC236}">
                    <a16:creationId xmlns:a16="http://schemas.microsoft.com/office/drawing/2014/main" id="{6F407478-B895-556C-C041-418F6D5771A1}"/>
                  </a:ext>
                </a:extLst>
              </p:cNvPr>
              <p:cNvSpPr/>
              <p:nvPr/>
            </p:nvSpPr>
            <p:spPr>
              <a:xfrm>
                <a:off x="3844635" y="5381628"/>
                <a:ext cx="1590669" cy="487371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8" name="正方形/長方形 2757">
                <a:extLst>
                  <a:ext uri="{FF2B5EF4-FFF2-40B4-BE49-F238E27FC236}">
                    <a16:creationId xmlns:a16="http://schemas.microsoft.com/office/drawing/2014/main" id="{5575B2B2-3826-9D56-8204-84C53DEA68A4}"/>
                  </a:ext>
                </a:extLst>
              </p:cNvPr>
              <p:cNvSpPr/>
              <p:nvPr/>
            </p:nvSpPr>
            <p:spPr>
              <a:xfrm>
                <a:off x="3852486" y="5499154"/>
                <a:ext cx="1436648" cy="26857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9" name="正方形/長方形 308">
                <a:extLst>
                  <a:ext uri="{FF2B5EF4-FFF2-40B4-BE49-F238E27FC236}">
                    <a16:creationId xmlns:a16="http://schemas.microsoft.com/office/drawing/2014/main" id="{D2F934CF-E83C-FA3C-CABB-5F8F300331D1}"/>
                  </a:ext>
                </a:extLst>
              </p:cNvPr>
              <p:cNvSpPr/>
              <p:nvPr/>
            </p:nvSpPr>
            <p:spPr>
              <a:xfrm>
                <a:off x="3858335" y="4665983"/>
                <a:ext cx="2080432" cy="7089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1060450 w 2080432"/>
                  <a:gd name="connsiteY0" fmla="*/ 0 h 708993"/>
                  <a:gd name="connsiteX1" fmla="*/ 2080432 w 2080432"/>
                  <a:gd name="connsiteY1" fmla="*/ 2317 h 708993"/>
                  <a:gd name="connsiteX2" fmla="*/ 1590669 w 2080432"/>
                  <a:gd name="connsiteY2" fmla="*/ 708993 h 708993"/>
                  <a:gd name="connsiteX3" fmla="*/ 0 w 2080432"/>
                  <a:gd name="connsiteY3" fmla="*/ 708993 h 708993"/>
                  <a:gd name="connsiteX4" fmla="*/ 1060450 w 2080432"/>
                  <a:gd name="connsiteY4" fmla="*/ 0 h 70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432" h="708993">
                    <a:moveTo>
                      <a:pt x="1060450" y="0"/>
                    </a:moveTo>
                    <a:lnTo>
                      <a:pt x="2080432" y="2317"/>
                    </a:lnTo>
                    <a:lnTo>
                      <a:pt x="1590669" y="708993"/>
                    </a:lnTo>
                    <a:lnTo>
                      <a:pt x="0" y="708993"/>
                    </a:lnTo>
                    <a:lnTo>
                      <a:pt x="1060450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0" name="正方形/長方形 308">
                <a:extLst>
                  <a:ext uri="{FF2B5EF4-FFF2-40B4-BE49-F238E27FC236}">
                    <a16:creationId xmlns:a16="http://schemas.microsoft.com/office/drawing/2014/main" id="{A5712D3D-5151-38D6-A07B-FD427280487A}"/>
                  </a:ext>
                </a:extLst>
              </p:cNvPr>
              <p:cNvSpPr/>
              <p:nvPr/>
            </p:nvSpPr>
            <p:spPr>
              <a:xfrm rot="5400000">
                <a:off x="5114837" y="5023254"/>
                <a:ext cx="1171569" cy="5184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0 w 1076319"/>
                  <a:gd name="connsiteY0" fmla="*/ 6350 h 715343"/>
                  <a:gd name="connsiteX1" fmla="*/ 1076319 w 1076319"/>
                  <a:gd name="connsiteY1" fmla="*/ 0 h 715343"/>
                  <a:gd name="connsiteX2" fmla="*/ 530219 w 1076319"/>
                  <a:gd name="connsiteY2" fmla="*/ 715343 h 715343"/>
                  <a:gd name="connsiteX3" fmla="*/ 57150 w 1076319"/>
                  <a:gd name="connsiteY3" fmla="*/ 708993 h 715343"/>
                  <a:gd name="connsiteX4" fmla="*/ 0 w 1076319"/>
                  <a:gd name="connsiteY4" fmla="*/ 6350 h 715343"/>
                  <a:gd name="connsiteX0" fmla="*/ 0 w 1717669"/>
                  <a:gd name="connsiteY0" fmla="*/ 209550 h 715343"/>
                  <a:gd name="connsiteX1" fmla="*/ 1717669 w 1717669"/>
                  <a:gd name="connsiteY1" fmla="*/ 0 h 715343"/>
                  <a:gd name="connsiteX2" fmla="*/ 1171569 w 1717669"/>
                  <a:gd name="connsiteY2" fmla="*/ 715343 h 715343"/>
                  <a:gd name="connsiteX3" fmla="*/ 698500 w 1717669"/>
                  <a:gd name="connsiteY3" fmla="*/ 708993 h 715343"/>
                  <a:gd name="connsiteX4" fmla="*/ 0 w 1717669"/>
                  <a:gd name="connsiteY4" fmla="*/ 209550 h 715343"/>
                  <a:gd name="connsiteX0" fmla="*/ 0 w 1171569"/>
                  <a:gd name="connsiteY0" fmla="*/ 12700 h 518493"/>
                  <a:gd name="connsiteX1" fmla="*/ 371469 w 1171569"/>
                  <a:gd name="connsiteY1" fmla="*/ 0 h 518493"/>
                  <a:gd name="connsiteX2" fmla="*/ 1171569 w 1171569"/>
                  <a:gd name="connsiteY2" fmla="*/ 518493 h 518493"/>
                  <a:gd name="connsiteX3" fmla="*/ 698500 w 1171569"/>
                  <a:gd name="connsiteY3" fmla="*/ 512143 h 518493"/>
                  <a:gd name="connsiteX4" fmla="*/ 0 w 1171569"/>
                  <a:gd name="connsiteY4" fmla="*/ 12700 h 51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569" h="518493">
                    <a:moveTo>
                      <a:pt x="0" y="12700"/>
                    </a:moveTo>
                    <a:lnTo>
                      <a:pt x="371469" y="0"/>
                    </a:lnTo>
                    <a:lnTo>
                      <a:pt x="1171569" y="518493"/>
                    </a:lnTo>
                    <a:lnTo>
                      <a:pt x="698500" y="512143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761" name="直線コネクタ 2760">
                <a:extLst>
                  <a:ext uri="{FF2B5EF4-FFF2-40B4-BE49-F238E27FC236}">
                    <a16:creationId xmlns:a16="http://schemas.microsoft.com/office/drawing/2014/main" id="{07811300-ACCF-FF9C-2427-1CBB655F20AD}"/>
                  </a:ext>
                </a:extLst>
              </p:cNvPr>
              <p:cNvCxnSpPr/>
              <p:nvPr/>
            </p:nvCxnSpPr>
            <p:spPr>
              <a:xfrm flipH="1">
                <a:off x="4015978" y="5587515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62" name="直線コネクタ 2761">
                <a:extLst>
                  <a:ext uri="{FF2B5EF4-FFF2-40B4-BE49-F238E27FC236}">
                    <a16:creationId xmlns:a16="http://schemas.microsoft.com/office/drawing/2014/main" id="{E2C476DC-1EC8-D747-4113-BAABF3EB72C4}"/>
                  </a:ext>
                </a:extLst>
              </p:cNvPr>
              <p:cNvCxnSpPr/>
              <p:nvPr/>
            </p:nvCxnSpPr>
            <p:spPr>
              <a:xfrm flipH="1">
                <a:off x="4186518" y="5671787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63" name="直線コネクタ 2762">
                <a:extLst>
                  <a:ext uri="{FF2B5EF4-FFF2-40B4-BE49-F238E27FC236}">
                    <a16:creationId xmlns:a16="http://schemas.microsoft.com/office/drawing/2014/main" id="{F639DCA0-39B9-764E-109A-A746481379A2}"/>
                  </a:ext>
                </a:extLst>
              </p:cNvPr>
              <p:cNvCxnSpPr/>
              <p:nvPr/>
            </p:nvCxnSpPr>
            <p:spPr>
              <a:xfrm flipH="1">
                <a:off x="3933797" y="5706259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6" name="グループ化 2675">
              <a:extLst>
                <a:ext uri="{FF2B5EF4-FFF2-40B4-BE49-F238E27FC236}">
                  <a16:creationId xmlns:a16="http://schemas.microsoft.com/office/drawing/2014/main" id="{9A3888DA-0FE2-43A0-F472-094F18E5C9DF}"/>
                </a:ext>
              </a:extLst>
            </p:cNvPr>
            <p:cNvGrpSpPr/>
            <p:nvPr/>
          </p:nvGrpSpPr>
          <p:grpSpPr>
            <a:xfrm>
              <a:off x="3586082" y="4912443"/>
              <a:ext cx="961043" cy="546583"/>
              <a:chOff x="3844635" y="4665983"/>
              <a:chExt cx="2115233" cy="1203016"/>
            </a:xfrm>
          </p:grpSpPr>
          <p:sp>
            <p:nvSpPr>
              <p:cNvPr id="2685" name="正方形/長方形 2684">
                <a:extLst>
                  <a:ext uri="{FF2B5EF4-FFF2-40B4-BE49-F238E27FC236}">
                    <a16:creationId xmlns:a16="http://schemas.microsoft.com/office/drawing/2014/main" id="{02D42693-4C9E-B91C-0212-B082C23B5663}"/>
                  </a:ext>
                </a:extLst>
              </p:cNvPr>
              <p:cNvSpPr/>
              <p:nvPr/>
            </p:nvSpPr>
            <p:spPr>
              <a:xfrm>
                <a:off x="3844635" y="5381628"/>
                <a:ext cx="1590669" cy="487371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6" name="正方形/長方形 2685">
                <a:extLst>
                  <a:ext uri="{FF2B5EF4-FFF2-40B4-BE49-F238E27FC236}">
                    <a16:creationId xmlns:a16="http://schemas.microsoft.com/office/drawing/2014/main" id="{2B07FB34-FCDE-C5BA-EA1E-FBFCFC7CEAC8}"/>
                  </a:ext>
                </a:extLst>
              </p:cNvPr>
              <p:cNvSpPr/>
              <p:nvPr/>
            </p:nvSpPr>
            <p:spPr>
              <a:xfrm>
                <a:off x="3852486" y="5499154"/>
                <a:ext cx="1436648" cy="26857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2" name="正方形/長方形 308">
                <a:extLst>
                  <a:ext uri="{FF2B5EF4-FFF2-40B4-BE49-F238E27FC236}">
                    <a16:creationId xmlns:a16="http://schemas.microsoft.com/office/drawing/2014/main" id="{F92D96E0-AB1B-53BD-D266-CEBEB1CAF2C5}"/>
                  </a:ext>
                </a:extLst>
              </p:cNvPr>
              <p:cNvSpPr/>
              <p:nvPr/>
            </p:nvSpPr>
            <p:spPr>
              <a:xfrm>
                <a:off x="3858335" y="4665983"/>
                <a:ext cx="2080432" cy="7089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1060450 w 2080432"/>
                  <a:gd name="connsiteY0" fmla="*/ 0 h 708993"/>
                  <a:gd name="connsiteX1" fmla="*/ 2080432 w 2080432"/>
                  <a:gd name="connsiteY1" fmla="*/ 2317 h 708993"/>
                  <a:gd name="connsiteX2" fmla="*/ 1590669 w 2080432"/>
                  <a:gd name="connsiteY2" fmla="*/ 708993 h 708993"/>
                  <a:gd name="connsiteX3" fmla="*/ 0 w 2080432"/>
                  <a:gd name="connsiteY3" fmla="*/ 708993 h 708993"/>
                  <a:gd name="connsiteX4" fmla="*/ 1060450 w 2080432"/>
                  <a:gd name="connsiteY4" fmla="*/ 0 h 70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432" h="708993">
                    <a:moveTo>
                      <a:pt x="1060450" y="0"/>
                    </a:moveTo>
                    <a:lnTo>
                      <a:pt x="2080432" y="2317"/>
                    </a:lnTo>
                    <a:lnTo>
                      <a:pt x="1590669" y="708993"/>
                    </a:lnTo>
                    <a:lnTo>
                      <a:pt x="0" y="708993"/>
                    </a:lnTo>
                    <a:lnTo>
                      <a:pt x="106045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3" name="正方形/長方形 308">
                <a:extLst>
                  <a:ext uri="{FF2B5EF4-FFF2-40B4-BE49-F238E27FC236}">
                    <a16:creationId xmlns:a16="http://schemas.microsoft.com/office/drawing/2014/main" id="{6A55D7AC-E614-0FA1-0EAC-9939CB220585}"/>
                  </a:ext>
                </a:extLst>
              </p:cNvPr>
              <p:cNvSpPr/>
              <p:nvPr/>
            </p:nvSpPr>
            <p:spPr>
              <a:xfrm rot="5400000">
                <a:off x="5114837" y="5023254"/>
                <a:ext cx="1171569" cy="5184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0 w 1076319"/>
                  <a:gd name="connsiteY0" fmla="*/ 6350 h 715343"/>
                  <a:gd name="connsiteX1" fmla="*/ 1076319 w 1076319"/>
                  <a:gd name="connsiteY1" fmla="*/ 0 h 715343"/>
                  <a:gd name="connsiteX2" fmla="*/ 530219 w 1076319"/>
                  <a:gd name="connsiteY2" fmla="*/ 715343 h 715343"/>
                  <a:gd name="connsiteX3" fmla="*/ 57150 w 1076319"/>
                  <a:gd name="connsiteY3" fmla="*/ 708993 h 715343"/>
                  <a:gd name="connsiteX4" fmla="*/ 0 w 1076319"/>
                  <a:gd name="connsiteY4" fmla="*/ 6350 h 715343"/>
                  <a:gd name="connsiteX0" fmla="*/ 0 w 1717669"/>
                  <a:gd name="connsiteY0" fmla="*/ 209550 h 715343"/>
                  <a:gd name="connsiteX1" fmla="*/ 1717669 w 1717669"/>
                  <a:gd name="connsiteY1" fmla="*/ 0 h 715343"/>
                  <a:gd name="connsiteX2" fmla="*/ 1171569 w 1717669"/>
                  <a:gd name="connsiteY2" fmla="*/ 715343 h 715343"/>
                  <a:gd name="connsiteX3" fmla="*/ 698500 w 1717669"/>
                  <a:gd name="connsiteY3" fmla="*/ 708993 h 715343"/>
                  <a:gd name="connsiteX4" fmla="*/ 0 w 1717669"/>
                  <a:gd name="connsiteY4" fmla="*/ 209550 h 715343"/>
                  <a:gd name="connsiteX0" fmla="*/ 0 w 1171569"/>
                  <a:gd name="connsiteY0" fmla="*/ 12700 h 518493"/>
                  <a:gd name="connsiteX1" fmla="*/ 371469 w 1171569"/>
                  <a:gd name="connsiteY1" fmla="*/ 0 h 518493"/>
                  <a:gd name="connsiteX2" fmla="*/ 1171569 w 1171569"/>
                  <a:gd name="connsiteY2" fmla="*/ 518493 h 518493"/>
                  <a:gd name="connsiteX3" fmla="*/ 698500 w 1171569"/>
                  <a:gd name="connsiteY3" fmla="*/ 512143 h 518493"/>
                  <a:gd name="connsiteX4" fmla="*/ 0 w 1171569"/>
                  <a:gd name="connsiteY4" fmla="*/ 12700 h 51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569" h="518493">
                    <a:moveTo>
                      <a:pt x="0" y="12700"/>
                    </a:moveTo>
                    <a:lnTo>
                      <a:pt x="371469" y="0"/>
                    </a:lnTo>
                    <a:lnTo>
                      <a:pt x="1171569" y="518493"/>
                    </a:lnTo>
                    <a:lnTo>
                      <a:pt x="698500" y="512143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754" name="直線コネクタ 2753">
                <a:extLst>
                  <a:ext uri="{FF2B5EF4-FFF2-40B4-BE49-F238E27FC236}">
                    <a16:creationId xmlns:a16="http://schemas.microsoft.com/office/drawing/2014/main" id="{40B1BA74-154C-F86A-972D-92F308C1ADF3}"/>
                  </a:ext>
                </a:extLst>
              </p:cNvPr>
              <p:cNvCxnSpPr/>
              <p:nvPr/>
            </p:nvCxnSpPr>
            <p:spPr>
              <a:xfrm flipH="1">
                <a:off x="4015978" y="5587515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55" name="直線コネクタ 2754">
                <a:extLst>
                  <a:ext uri="{FF2B5EF4-FFF2-40B4-BE49-F238E27FC236}">
                    <a16:creationId xmlns:a16="http://schemas.microsoft.com/office/drawing/2014/main" id="{0AA89A90-1AD7-949B-DE13-1F207A489C95}"/>
                  </a:ext>
                </a:extLst>
              </p:cNvPr>
              <p:cNvCxnSpPr/>
              <p:nvPr/>
            </p:nvCxnSpPr>
            <p:spPr>
              <a:xfrm flipH="1">
                <a:off x="4186518" y="5671787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56" name="直線コネクタ 2755">
                <a:extLst>
                  <a:ext uri="{FF2B5EF4-FFF2-40B4-BE49-F238E27FC236}">
                    <a16:creationId xmlns:a16="http://schemas.microsoft.com/office/drawing/2014/main" id="{399C2819-E6BB-4048-08C3-9775A1490B0B}"/>
                  </a:ext>
                </a:extLst>
              </p:cNvPr>
              <p:cNvCxnSpPr/>
              <p:nvPr/>
            </p:nvCxnSpPr>
            <p:spPr>
              <a:xfrm flipH="1">
                <a:off x="3933797" y="5706259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77" name="グループ化 2676">
              <a:extLst>
                <a:ext uri="{FF2B5EF4-FFF2-40B4-BE49-F238E27FC236}">
                  <a16:creationId xmlns:a16="http://schemas.microsoft.com/office/drawing/2014/main" id="{08115E76-E2C9-1383-5F32-C0D1257E63D6}"/>
                </a:ext>
              </a:extLst>
            </p:cNvPr>
            <p:cNvGrpSpPr/>
            <p:nvPr/>
          </p:nvGrpSpPr>
          <p:grpSpPr>
            <a:xfrm>
              <a:off x="3461563" y="4667685"/>
              <a:ext cx="937249" cy="533050"/>
              <a:chOff x="3844635" y="4665983"/>
              <a:chExt cx="2115233" cy="1203016"/>
            </a:xfrm>
          </p:grpSpPr>
          <p:sp>
            <p:nvSpPr>
              <p:cNvPr id="2678" name="正方形/長方形 2677">
                <a:extLst>
                  <a:ext uri="{FF2B5EF4-FFF2-40B4-BE49-F238E27FC236}">
                    <a16:creationId xmlns:a16="http://schemas.microsoft.com/office/drawing/2014/main" id="{60764693-F315-A79E-6F3C-F890EFCBAC74}"/>
                  </a:ext>
                </a:extLst>
              </p:cNvPr>
              <p:cNvSpPr/>
              <p:nvPr/>
            </p:nvSpPr>
            <p:spPr>
              <a:xfrm>
                <a:off x="3844635" y="5381628"/>
                <a:ext cx="1590669" cy="487371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9" name="正方形/長方形 2678">
                <a:extLst>
                  <a:ext uri="{FF2B5EF4-FFF2-40B4-BE49-F238E27FC236}">
                    <a16:creationId xmlns:a16="http://schemas.microsoft.com/office/drawing/2014/main" id="{0F0BEC0F-BFE5-2461-4BA5-68BB3AB9CA69}"/>
                  </a:ext>
                </a:extLst>
              </p:cNvPr>
              <p:cNvSpPr/>
              <p:nvPr/>
            </p:nvSpPr>
            <p:spPr>
              <a:xfrm>
                <a:off x="3852486" y="5499154"/>
                <a:ext cx="1436648" cy="26857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0" name="正方形/長方形 308">
                <a:extLst>
                  <a:ext uri="{FF2B5EF4-FFF2-40B4-BE49-F238E27FC236}">
                    <a16:creationId xmlns:a16="http://schemas.microsoft.com/office/drawing/2014/main" id="{6DBC123A-1CBA-F77A-4789-DDFCE8095FB8}"/>
                  </a:ext>
                </a:extLst>
              </p:cNvPr>
              <p:cNvSpPr/>
              <p:nvPr/>
            </p:nvSpPr>
            <p:spPr>
              <a:xfrm>
                <a:off x="3858335" y="4665983"/>
                <a:ext cx="2080432" cy="7089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1060450 w 2080432"/>
                  <a:gd name="connsiteY0" fmla="*/ 0 h 708993"/>
                  <a:gd name="connsiteX1" fmla="*/ 2080432 w 2080432"/>
                  <a:gd name="connsiteY1" fmla="*/ 2317 h 708993"/>
                  <a:gd name="connsiteX2" fmla="*/ 1590669 w 2080432"/>
                  <a:gd name="connsiteY2" fmla="*/ 708993 h 708993"/>
                  <a:gd name="connsiteX3" fmla="*/ 0 w 2080432"/>
                  <a:gd name="connsiteY3" fmla="*/ 708993 h 708993"/>
                  <a:gd name="connsiteX4" fmla="*/ 1060450 w 2080432"/>
                  <a:gd name="connsiteY4" fmla="*/ 0 h 70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432" h="708993">
                    <a:moveTo>
                      <a:pt x="1060450" y="0"/>
                    </a:moveTo>
                    <a:lnTo>
                      <a:pt x="2080432" y="2317"/>
                    </a:lnTo>
                    <a:lnTo>
                      <a:pt x="1590669" y="708993"/>
                    </a:lnTo>
                    <a:lnTo>
                      <a:pt x="0" y="708993"/>
                    </a:lnTo>
                    <a:lnTo>
                      <a:pt x="1060450" y="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1" name="正方形/長方形 308">
                <a:extLst>
                  <a:ext uri="{FF2B5EF4-FFF2-40B4-BE49-F238E27FC236}">
                    <a16:creationId xmlns:a16="http://schemas.microsoft.com/office/drawing/2014/main" id="{C7F734F3-FB81-4CA8-5220-82CB8146715E}"/>
                  </a:ext>
                </a:extLst>
              </p:cNvPr>
              <p:cNvSpPr/>
              <p:nvPr/>
            </p:nvSpPr>
            <p:spPr>
              <a:xfrm rot="5400000">
                <a:off x="5114837" y="5023254"/>
                <a:ext cx="1171569" cy="5184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0 w 1076319"/>
                  <a:gd name="connsiteY0" fmla="*/ 6350 h 715343"/>
                  <a:gd name="connsiteX1" fmla="*/ 1076319 w 1076319"/>
                  <a:gd name="connsiteY1" fmla="*/ 0 h 715343"/>
                  <a:gd name="connsiteX2" fmla="*/ 530219 w 1076319"/>
                  <a:gd name="connsiteY2" fmla="*/ 715343 h 715343"/>
                  <a:gd name="connsiteX3" fmla="*/ 57150 w 1076319"/>
                  <a:gd name="connsiteY3" fmla="*/ 708993 h 715343"/>
                  <a:gd name="connsiteX4" fmla="*/ 0 w 1076319"/>
                  <a:gd name="connsiteY4" fmla="*/ 6350 h 715343"/>
                  <a:gd name="connsiteX0" fmla="*/ 0 w 1717669"/>
                  <a:gd name="connsiteY0" fmla="*/ 209550 h 715343"/>
                  <a:gd name="connsiteX1" fmla="*/ 1717669 w 1717669"/>
                  <a:gd name="connsiteY1" fmla="*/ 0 h 715343"/>
                  <a:gd name="connsiteX2" fmla="*/ 1171569 w 1717669"/>
                  <a:gd name="connsiteY2" fmla="*/ 715343 h 715343"/>
                  <a:gd name="connsiteX3" fmla="*/ 698500 w 1717669"/>
                  <a:gd name="connsiteY3" fmla="*/ 708993 h 715343"/>
                  <a:gd name="connsiteX4" fmla="*/ 0 w 1717669"/>
                  <a:gd name="connsiteY4" fmla="*/ 209550 h 715343"/>
                  <a:gd name="connsiteX0" fmla="*/ 0 w 1171569"/>
                  <a:gd name="connsiteY0" fmla="*/ 12700 h 518493"/>
                  <a:gd name="connsiteX1" fmla="*/ 371469 w 1171569"/>
                  <a:gd name="connsiteY1" fmla="*/ 0 h 518493"/>
                  <a:gd name="connsiteX2" fmla="*/ 1171569 w 1171569"/>
                  <a:gd name="connsiteY2" fmla="*/ 518493 h 518493"/>
                  <a:gd name="connsiteX3" fmla="*/ 698500 w 1171569"/>
                  <a:gd name="connsiteY3" fmla="*/ 512143 h 518493"/>
                  <a:gd name="connsiteX4" fmla="*/ 0 w 1171569"/>
                  <a:gd name="connsiteY4" fmla="*/ 12700 h 51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569" h="518493">
                    <a:moveTo>
                      <a:pt x="0" y="12700"/>
                    </a:moveTo>
                    <a:lnTo>
                      <a:pt x="371469" y="0"/>
                    </a:lnTo>
                    <a:lnTo>
                      <a:pt x="1171569" y="518493"/>
                    </a:lnTo>
                    <a:lnTo>
                      <a:pt x="698500" y="512143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682" name="直線コネクタ 2681">
                <a:extLst>
                  <a:ext uri="{FF2B5EF4-FFF2-40B4-BE49-F238E27FC236}">
                    <a16:creationId xmlns:a16="http://schemas.microsoft.com/office/drawing/2014/main" id="{BD999C2B-A815-B16A-DFF1-12E807FDC424}"/>
                  </a:ext>
                </a:extLst>
              </p:cNvPr>
              <p:cNvCxnSpPr/>
              <p:nvPr/>
            </p:nvCxnSpPr>
            <p:spPr>
              <a:xfrm flipH="1">
                <a:off x="4015978" y="5587515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3" name="直線コネクタ 2682">
                <a:extLst>
                  <a:ext uri="{FF2B5EF4-FFF2-40B4-BE49-F238E27FC236}">
                    <a16:creationId xmlns:a16="http://schemas.microsoft.com/office/drawing/2014/main" id="{7E67C86E-E147-9BE5-096A-758FA1D9B37A}"/>
                  </a:ext>
                </a:extLst>
              </p:cNvPr>
              <p:cNvCxnSpPr/>
              <p:nvPr/>
            </p:nvCxnSpPr>
            <p:spPr>
              <a:xfrm flipH="1">
                <a:off x="4186518" y="5671787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84" name="直線コネクタ 2683">
                <a:extLst>
                  <a:ext uri="{FF2B5EF4-FFF2-40B4-BE49-F238E27FC236}">
                    <a16:creationId xmlns:a16="http://schemas.microsoft.com/office/drawing/2014/main" id="{57477D3A-D931-84AE-A1AF-F74EB17C023B}"/>
                  </a:ext>
                </a:extLst>
              </p:cNvPr>
              <p:cNvCxnSpPr/>
              <p:nvPr/>
            </p:nvCxnSpPr>
            <p:spPr>
              <a:xfrm flipH="1">
                <a:off x="3933797" y="5706259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764" name="グループ化 2763">
            <a:extLst>
              <a:ext uri="{FF2B5EF4-FFF2-40B4-BE49-F238E27FC236}">
                <a16:creationId xmlns:a16="http://schemas.microsoft.com/office/drawing/2014/main" id="{F3B82D42-0E42-B387-E631-E60E8C14E4FA}"/>
              </a:ext>
            </a:extLst>
          </p:cNvPr>
          <p:cNvGrpSpPr>
            <a:grpSpLocks noChangeAspect="1"/>
          </p:cNvGrpSpPr>
          <p:nvPr/>
        </p:nvGrpSpPr>
        <p:grpSpPr>
          <a:xfrm>
            <a:off x="44158" y="3351910"/>
            <a:ext cx="1428521" cy="916157"/>
            <a:chOff x="3321990" y="4667685"/>
            <a:chExt cx="1225135" cy="1055396"/>
          </a:xfrm>
        </p:grpSpPr>
        <p:grpSp>
          <p:nvGrpSpPr>
            <p:cNvPr id="2765" name="グループ化 2764">
              <a:extLst>
                <a:ext uri="{FF2B5EF4-FFF2-40B4-BE49-F238E27FC236}">
                  <a16:creationId xmlns:a16="http://schemas.microsoft.com/office/drawing/2014/main" id="{87D5BD4D-D5B2-8D20-DE94-F0E822C8958B}"/>
                </a:ext>
              </a:extLst>
            </p:cNvPr>
            <p:cNvGrpSpPr/>
            <p:nvPr/>
          </p:nvGrpSpPr>
          <p:grpSpPr>
            <a:xfrm>
              <a:off x="3321990" y="5064099"/>
              <a:ext cx="1158672" cy="658982"/>
              <a:chOff x="3844635" y="4665983"/>
              <a:chExt cx="2115233" cy="1203016"/>
            </a:xfrm>
          </p:grpSpPr>
          <p:sp>
            <p:nvSpPr>
              <p:cNvPr id="2782" name="正方形/長方形 2781">
                <a:extLst>
                  <a:ext uri="{FF2B5EF4-FFF2-40B4-BE49-F238E27FC236}">
                    <a16:creationId xmlns:a16="http://schemas.microsoft.com/office/drawing/2014/main" id="{7B6282A3-EC97-6780-9A94-D0E0846130DE}"/>
                  </a:ext>
                </a:extLst>
              </p:cNvPr>
              <p:cNvSpPr/>
              <p:nvPr/>
            </p:nvSpPr>
            <p:spPr>
              <a:xfrm>
                <a:off x="3844635" y="5381628"/>
                <a:ext cx="1590669" cy="487371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3" name="正方形/長方形 2782">
                <a:extLst>
                  <a:ext uri="{FF2B5EF4-FFF2-40B4-BE49-F238E27FC236}">
                    <a16:creationId xmlns:a16="http://schemas.microsoft.com/office/drawing/2014/main" id="{59454231-E79B-4451-5B48-42606D5204CB}"/>
                  </a:ext>
                </a:extLst>
              </p:cNvPr>
              <p:cNvSpPr/>
              <p:nvPr/>
            </p:nvSpPr>
            <p:spPr>
              <a:xfrm>
                <a:off x="3852486" y="5499154"/>
                <a:ext cx="1436648" cy="26857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4" name="正方形/長方形 308">
                <a:extLst>
                  <a:ext uri="{FF2B5EF4-FFF2-40B4-BE49-F238E27FC236}">
                    <a16:creationId xmlns:a16="http://schemas.microsoft.com/office/drawing/2014/main" id="{40CFC90B-61B0-68B7-1DEA-67A407D032E2}"/>
                  </a:ext>
                </a:extLst>
              </p:cNvPr>
              <p:cNvSpPr/>
              <p:nvPr/>
            </p:nvSpPr>
            <p:spPr>
              <a:xfrm>
                <a:off x="3858335" y="4665983"/>
                <a:ext cx="2080432" cy="7089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1060450 w 2080432"/>
                  <a:gd name="connsiteY0" fmla="*/ 0 h 708993"/>
                  <a:gd name="connsiteX1" fmla="*/ 2080432 w 2080432"/>
                  <a:gd name="connsiteY1" fmla="*/ 2317 h 708993"/>
                  <a:gd name="connsiteX2" fmla="*/ 1590669 w 2080432"/>
                  <a:gd name="connsiteY2" fmla="*/ 708993 h 708993"/>
                  <a:gd name="connsiteX3" fmla="*/ 0 w 2080432"/>
                  <a:gd name="connsiteY3" fmla="*/ 708993 h 708993"/>
                  <a:gd name="connsiteX4" fmla="*/ 1060450 w 2080432"/>
                  <a:gd name="connsiteY4" fmla="*/ 0 h 70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432" h="708993">
                    <a:moveTo>
                      <a:pt x="1060450" y="0"/>
                    </a:moveTo>
                    <a:lnTo>
                      <a:pt x="2080432" y="2317"/>
                    </a:lnTo>
                    <a:lnTo>
                      <a:pt x="1590669" y="708993"/>
                    </a:lnTo>
                    <a:lnTo>
                      <a:pt x="0" y="708993"/>
                    </a:lnTo>
                    <a:lnTo>
                      <a:pt x="1060450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5" name="正方形/長方形 308">
                <a:extLst>
                  <a:ext uri="{FF2B5EF4-FFF2-40B4-BE49-F238E27FC236}">
                    <a16:creationId xmlns:a16="http://schemas.microsoft.com/office/drawing/2014/main" id="{D3795BAE-A10D-7461-B9A4-8295D5CBFA05}"/>
                  </a:ext>
                </a:extLst>
              </p:cNvPr>
              <p:cNvSpPr/>
              <p:nvPr/>
            </p:nvSpPr>
            <p:spPr>
              <a:xfrm rot="5400000">
                <a:off x="5114837" y="5023254"/>
                <a:ext cx="1171569" cy="5184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0 w 1076319"/>
                  <a:gd name="connsiteY0" fmla="*/ 6350 h 715343"/>
                  <a:gd name="connsiteX1" fmla="*/ 1076319 w 1076319"/>
                  <a:gd name="connsiteY1" fmla="*/ 0 h 715343"/>
                  <a:gd name="connsiteX2" fmla="*/ 530219 w 1076319"/>
                  <a:gd name="connsiteY2" fmla="*/ 715343 h 715343"/>
                  <a:gd name="connsiteX3" fmla="*/ 57150 w 1076319"/>
                  <a:gd name="connsiteY3" fmla="*/ 708993 h 715343"/>
                  <a:gd name="connsiteX4" fmla="*/ 0 w 1076319"/>
                  <a:gd name="connsiteY4" fmla="*/ 6350 h 715343"/>
                  <a:gd name="connsiteX0" fmla="*/ 0 w 1717669"/>
                  <a:gd name="connsiteY0" fmla="*/ 209550 h 715343"/>
                  <a:gd name="connsiteX1" fmla="*/ 1717669 w 1717669"/>
                  <a:gd name="connsiteY1" fmla="*/ 0 h 715343"/>
                  <a:gd name="connsiteX2" fmla="*/ 1171569 w 1717669"/>
                  <a:gd name="connsiteY2" fmla="*/ 715343 h 715343"/>
                  <a:gd name="connsiteX3" fmla="*/ 698500 w 1717669"/>
                  <a:gd name="connsiteY3" fmla="*/ 708993 h 715343"/>
                  <a:gd name="connsiteX4" fmla="*/ 0 w 1717669"/>
                  <a:gd name="connsiteY4" fmla="*/ 209550 h 715343"/>
                  <a:gd name="connsiteX0" fmla="*/ 0 w 1171569"/>
                  <a:gd name="connsiteY0" fmla="*/ 12700 h 518493"/>
                  <a:gd name="connsiteX1" fmla="*/ 371469 w 1171569"/>
                  <a:gd name="connsiteY1" fmla="*/ 0 h 518493"/>
                  <a:gd name="connsiteX2" fmla="*/ 1171569 w 1171569"/>
                  <a:gd name="connsiteY2" fmla="*/ 518493 h 518493"/>
                  <a:gd name="connsiteX3" fmla="*/ 698500 w 1171569"/>
                  <a:gd name="connsiteY3" fmla="*/ 512143 h 518493"/>
                  <a:gd name="connsiteX4" fmla="*/ 0 w 1171569"/>
                  <a:gd name="connsiteY4" fmla="*/ 12700 h 51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569" h="518493">
                    <a:moveTo>
                      <a:pt x="0" y="12700"/>
                    </a:moveTo>
                    <a:lnTo>
                      <a:pt x="371469" y="0"/>
                    </a:lnTo>
                    <a:lnTo>
                      <a:pt x="1171569" y="518493"/>
                    </a:lnTo>
                    <a:lnTo>
                      <a:pt x="698500" y="512143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786" name="直線コネクタ 2785">
                <a:extLst>
                  <a:ext uri="{FF2B5EF4-FFF2-40B4-BE49-F238E27FC236}">
                    <a16:creationId xmlns:a16="http://schemas.microsoft.com/office/drawing/2014/main" id="{708C5F2B-3068-B9DF-98C5-EEFA7697BC5E}"/>
                  </a:ext>
                </a:extLst>
              </p:cNvPr>
              <p:cNvCxnSpPr/>
              <p:nvPr/>
            </p:nvCxnSpPr>
            <p:spPr>
              <a:xfrm flipH="1">
                <a:off x="4015978" y="5587515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87" name="直線コネクタ 2786">
                <a:extLst>
                  <a:ext uri="{FF2B5EF4-FFF2-40B4-BE49-F238E27FC236}">
                    <a16:creationId xmlns:a16="http://schemas.microsoft.com/office/drawing/2014/main" id="{00F4364E-F1F2-4720-3D4E-4953C5400FA2}"/>
                  </a:ext>
                </a:extLst>
              </p:cNvPr>
              <p:cNvCxnSpPr/>
              <p:nvPr/>
            </p:nvCxnSpPr>
            <p:spPr>
              <a:xfrm flipH="1">
                <a:off x="4186518" y="5671787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88" name="直線コネクタ 2787">
                <a:extLst>
                  <a:ext uri="{FF2B5EF4-FFF2-40B4-BE49-F238E27FC236}">
                    <a16:creationId xmlns:a16="http://schemas.microsoft.com/office/drawing/2014/main" id="{C4BD83C9-58ED-ACA4-9D03-304937A82A05}"/>
                  </a:ext>
                </a:extLst>
              </p:cNvPr>
              <p:cNvCxnSpPr/>
              <p:nvPr/>
            </p:nvCxnSpPr>
            <p:spPr>
              <a:xfrm flipH="1">
                <a:off x="3933797" y="5706259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66" name="グループ化 2765">
              <a:extLst>
                <a:ext uri="{FF2B5EF4-FFF2-40B4-BE49-F238E27FC236}">
                  <a16:creationId xmlns:a16="http://schemas.microsoft.com/office/drawing/2014/main" id="{6B967015-2CC2-A468-A8F0-89EF46B37BB7}"/>
                </a:ext>
              </a:extLst>
            </p:cNvPr>
            <p:cNvGrpSpPr/>
            <p:nvPr/>
          </p:nvGrpSpPr>
          <p:grpSpPr>
            <a:xfrm>
              <a:off x="3586082" y="4912443"/>
              <a:ext cx="961043" cy="546583"/>
              <a:chOff x="3844635" y="4665983"/>
              <a:chExt cx="2115233" cy="1203016"/>
            </a:xfrm>
          </p:grpSpPr>
          <p:sp>
            <p:nvSpPr>
              <p:cNvPr id="2775" name="正方形/長方形 2774">
                <a:extLst>
                  <a:ext uri="{FF2B5EF4-FFF2-40B4-BE49-F238E27FC236}">
                    <a16:creationId xmlns:a16="http://schemas.microsoft.com/office/drawing/2014/main" id="{808ED0C9-1DC0-8049-E2C9-4D4B22D58EC1}"/>
                  </a:ext>
                </a:extLst>
              </p:cNvPr>
              <p:cNvSpPr/>
              <p:nvPr/>
            </p:nvSpPr>
            <p:spPr>
              <a:xfrm>
                <a:off x="3844635" y="5381628"/>
                <a:ext cx="1590669" cy="487371"/>
              </a:xfrm>
              <a:prstGeom prst="rect">
                <a:avLst/>
              </a:prstGeom>
              <a:solidFill>
                <a:schemeClr val="accent1">
                  <a:lumMod val="50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6" name="正方形/長方形 2775">
                <a:extLst>
                  <a:ext uri="{FF2B5EF4-FFF2-40B4-BE49-F238E27FC236}">
                    <a16:creationId xmlns:a16="http://schemas.microsoft.com/office/drawing/2014/main" id="{4A8F735C-6C30-90CE-B47C-B06680024556}"/>
                  </a:ext>
                </a:extLst>
              </p:cNvPr>
              <p:cNvSpPr/>
              <p:nvPr/>
            </p:nvSpPr>
            <p:spPr>
              <a:xfrm>
                <a:off x="3852486" y="5499154"/>
                <a:ext cx="1436648" cy="26857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7" name="正方形/長方形 308">
                <a:extLst>
                  <a:ext uri="{FF2B5EF4-FFF2-40B4-BE49-F238E27FC236}">
                    <a16:creationId xmlns:a16="http://schemas.microsoft.com/office/drawing/2014/main" id="{3691386F-C753-0037-683C-711359C729FB}"/>
                  </a:ext>
                </a:extLst>
              </p:cNvPr>
              <p:cNvSpPr/>
              <p:nvPr/>
            </p:nvSpPr>
            <p:spPr>
              <a:xfrm>
                <a:off x="3858335" y="4665983"/>
                <a:ext cx="2080432" cy="7089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1060450 w 2080432"/>
                  <a:gd name="connsiteY0" fmla="*/ 0 h 708993"/>
                  <a:gd name="connsiteX1" fmla="*/ 2080432 w 2080432"/>
                  <a:gd name="connsiteY1" fmla="*/ 2317 h 708993"/>
                  <a:gd name="connsiteX2" fmla="*/ 1590669 w 2080432"/>
                  <a:gd name="connsiteY2" fmla="*/ 708993 h 708993"/>
                  <a:gd name="connsiteX3" fmla="*/ 0 w 2080432"/>
                  <a:gd name="connsiteY3" fmla="*/ 708993 h 708993"/>
                  <a:gd name="connsiteX4" fmla="*/ 1060450 w 2080432"/>
                  <a:gd name="connsiteY4" fmla="*/ 0 h 70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432" h="708993">
                    <a:moveTo>
                      <a:pt x="1060450" y="0"/>
                    </a:moveTo>
                    <a:lnTo>
                      <a:pt x="2080432" y="2317"/>
                    </a:lnTo>
                    <a:lnTo>
                      <a:pt x="1590669" y="708993"/>
                    </a:lnTo>
                    <a:lnTo>
                      <a:pt x="0" y="708993"/>
                    </a:lnTo>
                    <a:lnTo>
                      <a:pt x="1060450" y="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8" name="正方形/長方形 308">
                <a:extLst>
                  <a:ext uri="{FF2B5EF4-FFF2-40B4-BE49-F238E27FC236}">
                    <a16:creationId xmlns:a16="http://schemas.microsoft.com/office/drawing/2014/main" id="{B9409AA4-8681-883C-1801-D24985678EE4}"/>
                  </a:ext>
                </a:extLst>
              </p:cNvPr>
              <p:cNvSpPr/>
              <p:nvPr/>
            </p:nvSpPr>
            <p:spPr>
              <a:xfrm rot="5400000">
                <a:off x="5114837" y="5023254"/>
                <a:ext cx="1171569" cy="5184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0 w 1076319"/>
                  <a:gd name="connsiteY0" fmla="*/ 6350 h 715343"/>
                  <a:gd name="connsiteX1" fmla="*/ 1076319 w 1076319"/>
                  <a:gd name="connsiteY1" fmla="*/ 0 h 715343"/>
                  <a:gd name="connsiteX2" fmla="*/ 530219 w 1076319"/>
                  <a:gd name="connsiteY2" fmla="*/ 715343 h 715343"/>
                  <a:gd name="connsiteX3" fmla="*/ 57150 w 1076319"/>
                  <a:gd name="connsiteY3" fmla="*/ 708993 h 715343"/>
                  <a:gd name="connsiteX4" fmla="*/ 0 w 1076319"/>
                  <a:gd name="connsiteY4" fmla="*/ 6350 h 715343"/>
                  <a:gd name="connsiteX0" fmla="*/ 0 w 1717669"/>
                  <a:gd name="connsiteY0" fmla="*/ 209550 h 715343"/>
                  <a:gd name="connsiteX1" fmla="*/ 1717669 w 1717669"/>
                  <a:gd name="connsiteY1" fmla="*/ 0 h 715343"/>
                  <a:gd name="connsiteX2" fmla="*/ 1171569 w 1717669"/>
                  <a:gd name="connsiteY2" fmla="*/ 715343 h 715343"/>
                  <a:gd name="connsiteX3" fmla="*/ 698500 w 1717669"/>
                  <a:gd name="connsiteY3" fmla="*/ 708993 h 715343"/>
                  <a:gd name="connsiteX4" fmla="*/ 0 w 1717669"/>
                  <a:gd name="connsiteY4" fmla="*/ 209550 h 715343"/>
                  <a:gd name="connsiteX0" fmla="*/ 0 w 1171569"/>
                  <a:gd name="connsiteY0" fmla="*/ 12700 h 518493"/>
                  <a:gd name="connsiteX1" fmla="*/ 371469 w 1171569"/>
                  <a:gd name="connsiteY1" fmla="*/ 0 h 518493"/>
                  <a:gd name="connsiteX2" fmla="*/ 1171569 w 1171569"/>
                  <a:gd name="connsiteY2" fmla="*/ 518493 h 518493"/>
                  <a:gd name="connsiteX3" fmla="*/ 698500 w 1171569"/>
                  <a:gd name="connsiteY3" fmla="*/ 512143 h 518493"/>
                  <a:gd name="connsiteX4" fmla="*/ 0 w 1171569"/>
                  <a:gd name="connsiteY4" fmla="*/ 12700 h 51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569" h="518493">
                    <a:moveTo>
                      <a:pt x="0" y="12700"/>
                    </a:moveTo>
                    <a:lnTo>
                      <a:pt x="371469" y="0"/>
                    </a:lnTo>
                    <a:lnTo>
                      <a:pt x="1171569" y="518493"/>
                    </a:lnTo>
                    <a:lnTo>
                      <a:pt x="698500" y="512143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779" name="直線コネクタ 2778">
                <a:extLst>
                  <a:ext uri="{FF2B5EF4-FFF2-40B4-BE49-F238E27FC236}">
                    <a16:creationId xmlns:a16="http://schemas.microsoft.com/office/drawing/2014/main" id="{F313404F-5A96-B312-929C-43E2225B9AFF}"/>
                  </a:ext>
                </a:extLst>
              </p:cNvPr>
              <p:cNvCxnSpPr/>
              <p:nvPr/>
            </p:nvCxnSpPr>
            <p:spPr>
              <a:xfrm flipH="1">
                <a:off x="4015978" y="5587515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80" name="直線コネクタ 2779">
                <a:extLst>
                  <a:ext uri="{FF2B5EF4-FFF2-40B4-BE49-F238E27FC236}">
                    <a16:creationId xmlns:a16="http://schemas.microsoft.com/office/drawing/2014/main" id="{3D671EEC-E7AC-F114-C14F-8D2E0B31B6C2}"/>
                  </a:ext>
                </a:extLst>
              </p:cNvPr>
              <p:cNvCxnSpPr/>
              <p:nvPr/>
            </p:nvCxnSpPr>
            <p:spPr>
              <a:xfrm flipH="1">
                <a:off x="4186518" y="5671787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81" name="直線コネクタ 2780">
                <a:extLst>
                  <a:ext uri="{FF2B5EF4-FFF2-40B4-BE49-F238E27FC236}">
                    <a16:creationId xmlns:a16="http://schemas.microsoft.com/office/drawing/2014/main" id="{0FD45A34-6D6C-EC83-3FFB-1E728A39A302}"/>
                  </a:ext>
                </a:extLst>
              </p:cNvPr>
              <p:cNvCxnSpPr/>
              <p:nvPr/>
            </p:nvCxnSpPr>
            <p:spPr>
              <a:xfrm flipH="1">
                <a:off x="3933797" y="5706259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67" name="グループ化 2766">
              <a:extLst>
                <a:ext uri="{FF2B5EF4-FFF2-40B4-BE49-F238E27FC236}">
                  <a16:creationId xmlns:a16="http://schemas.microsoft.com/office/drawing/2014/main" id="{19316DE7-986A-FE0E-8795-96BD3BAC90D1}"/>
                </a:ext>
              </a:extLst>
            </p:cNvPr>
            <p:cNvGrpSpPr/>
            <p:nvPr/>
          </p:nvGrpSpPr>
          <p:grpSpPr>
            <a:xfrm>
              <a:off x="3461563" y="4667685"/>
              <a:ext cx="937249" cy="533050"/>
              <a:chOff x="3844635" y="4665983"/>
              <a:chExt cx="2115233" cy="1203016"/>
            </a:xfrm>
          </p:grpSpPr>
          <p:sp>
            <p:nvSpPr>
              <p:cNvPr id="2768" name="正方形/長方形 2767">
                <a:extLst>
                  <a:ext uri="{FF2B5EF4-FFF2-40B4-BE49-F238E27FC236}">
                    <a16:creationId xmlns:a16="http://schemas.microsoft.com/office/drawing/2014/main" id="{F1E48F56-FC07-1592-1325-8B6031CF8473}"/>
                  </a:ext>
                </a:extLst>
              </p:cNvPr>
              <p:cNvSpPr/>
              <p:nvPr/>
            </p:nvSpPr>
            <p:spPr>
              <a:xfrm>
                <a:off x="3844635" y="5381628"/>
                <a:ext cx="1590669" cy="487371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9" name="正方形/長方形 2768">
                <a:extLst>
                  <a:ext uri="{FF2B5EF4-FFF2-40B4-BE49-F238E27FC236}">
                    <a16:creationId xmlns:a16="http://schemas.microsoft.com/office/drawing/2014/main" id="{7C042858-6265-8B67-5DCB-82BC0F8A4DB6}"/>
                  </a:ext>
                </a:extLst>
              </p:cNvPr>
              <p:cNvSpPr/>
              <p:nvPr/>
            </p:nvSpPr>
            <p:spPr>
              <a:xfrm>
                <a:off x="3852486" y="5499154"/>
                <a:ext cx="1436648" cy="268577"/>
              </a:xfrm>
              <a:prstGeom prst="rect">
                <a:avLst/>
              </a:prstGeom>
              <a:solidFill>
                <a:schemeClr val="bg1"/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0" name="正方形/長方形 308">
                <a:extLst>
                  <a:ext uri="{FF2B5EF4-FFF2-40B4-BE49-F238E27FC236}">
                    <a16:creationId xmlns:a16="http://schemas.microsoft.com/office/drawing/2014/main" id="{182FC77E-16D2-09E7-F41F-B77A236C0241}"/>
                  </a:ext>
                </a:extLst>
              </p:cNvPr>
              <p:cNvSpPr/>
              <p:nvPr/>
            </p:nvSpPr>
            <p:spPr>
              <a:xfrm>
                <a:off x="3858335" y="4665983"/>
                <a:ext cx="2080432" cy="7089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1060450 w 2080432"/>
                  <a:gd name="connsiteY0" fmla="*/ 0 h 708993"/>
                  <a:gd name="connsiteX1" fmla="*/ 2080432 w 2080432"/>
                  <a:gd name="connsiteY1" fmla="*/ 2317 h 708993"/>
                  <a:gd name="connsiteX2" fmla="*/ 1590669 w 2080432"/>
                  <a:gd name="connsiteY2" fmla="*/ 708993 h 708993"/>
                  <a:gd name="connsiteX3" fmla="*/ 0 w 2080432"/>
                  <a:gd name="connsiteY3" fmla="*/ 708993 h 708993"/>
                  <a:gd name="connsiteX4" fmla="*/ 1060450 w 2080432"/>
                  <a:gd name="connsiteY4" fmla="*/ 0 h 708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80432" h="708993">
                    <a:moveTo>
                      <a:pt x="1060450" y="0"/>
                    </a:moveTo>
                    <a:lnTo>
                      <a:pt x="2080432" y="2317"/>
                    </a:lnTo>
                    <a:lnTo>
                      <a:pt x="1590669" y="708993"/>
                    </a:lnTo>
                    <a:lnTo>
                      <a:pt x="0" y="708993"/>
                    </a:lnTo>
                    <a:lnTo>
                      <a:pt x="1060450" y="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1" name="正方形/長方形 308">
                <a:extLst>
                  <a:ext uri="{FF2B5EF4-FFF2-40B4-BE49-F238E27FC236}">
                    <a16:creationId xmlns:a16="http://schemas.microsoft.com/office/drawing/2014/main" id="{3EF8ACB2-20F3-5EF6-1769-CA17EB5A77BC}"/>
                  </a:ext>
                </a:extLst>
              </p:cNvPr>
              <p:cNvSpPr/>
              <p:nvPr/>
            </p:nvSpPr>
            <p:spPr>
              <a:xfrm rot="5400000">
                <a:off x="5114837" y="5023254"/>
                <a:ext cx="1171569" cy="518493"/>
              </a:xfrm>
              <a:custGeom>
                <a:avLst/>
                <a:gdLst>
                  <a:gd name="connsiteX0" fmla="*/ 0 w 1590669"/>
                  <a:gd name="connsiteY0" fmla="*/ 0 h 893143"/>
                  <a:gd name="connsiteX1" fmla="*/ 1590669 w 1590669"/>
                  <a:gd name="connsiteY1" fmla="*/ 0 h 893143"/>
                  <a:gd name="connsiteX2" fmla="*/ 1590669 w 1590669"/>
                  <a:gd name="connsiteY2" fmla="*/ 893143 h 893143"/>
                  <a:gd name="connsiteX3" fmla="*/ 0 w 1590669"/>
                  <a:gd name="connsiteY3" fmla="*/ 893143 h 893143"/>
                  <a:gd name="connsiteX4" fmla="*/ 0 w 1590669"/>
                  <a:gd name="connsiteY4" fmla="*/ 0 h 893143"/>
                  <a:gd name="connsiteX0" fmla="*/ 0 w 2136769"/>
                  <a:gd name="connsiteY0" fmla="*/ 0 h 893143"/>
                  <a:gd name="connsiteX1" fmla="*/ 2136769 w 2136769"/>
                  <a:gd name="connsiteY1" fmla="*/ 177800 h 893143"/>
                  <a:gd name="connsiteX2" fmla="*/ 1590669 w 2136769"/>
                  <a:gd name="connsiteY2" fmla="*/ 893143 h 893143"/>
                  <a:gd name="connsiteX3" fmla="*/ 0 w 2136769"/>
                  <a:gd name="connsiteY3" fmla="*/ 893143 h 893143"/>
                  <a:gd name="connsiteX4" fmla="*/ 0 w 2136769"/>
                  <a:gd name="connsiteY4" fmla="*/ 0 h 893143"/>
                  <a:gd name="connsiteX0" fmla="*/ 1060450 w 2136769"/>
                  <a:gd name="connsiteY0" fmla="*/ 6350 h 715343"/>
                  <a:gd name="connsiteX1" fmla="*/ 2136769 w 2136769"/>
                  <a:gd name="connsiteY1" fmla="*/ 0 h 715343"/>
                  <a:gd name="connsiteX2" fmla="*/ 1590669 w 2136769"/>
                  <a:gd name="connsiteY2" fmla="*/ 715343 h 715343"/>
                  <a:gd name="connsiteX3" fmla="*/ 0 w 2136769"/>
                  <a:gd name="connsiteY3" fmla="*/ 715343 h 715343"/>
                  <a:gd name="connsiteX4" fmla="*/ 1060450 w 2136769"/>
                  <a:gd name="connsiteY4" fmla="*/ 6350 h 715343"/>
                  <a:gd name="connsiteX0" fmla="*/ 0 w 1076319"/>
                  <a:gd name="connsiteY0" fmla="*/ 6350 h 715343"/>
                  <a:gd name="connsiteX1" fmla="*/ 1076319 w 1076319"/>
                  <a:gd name="connsiteY1" fmla="*/ 0 h 715343"/>
                  <a:gd name="connsiteX2" fmla="*/ 530219 w 1076319"/>
                  <a:gd name="connsiteY2" fmla="*/ 715343 h 715343"/>
                  <a:gd name="connsiteX3" fmla="*/ 57150 w 1076319"/>
                  <a:gd name="connsiteY3" fmla="*/ 708993 h 715343"/>
                  <a:gd name="connsiteX4" fmla="*/ 0 w 1076319"/>
                  <a:gd name="connsiteY4" fmla="*/ 6350 h 715343"/>
                  <a:gd name="connsiteX0" fmla="*/ 0 w 1717669"/>
                  <a:gd name="connsiteY0" fmla="*/ 209550 h 715343"/>
                  <a:gd name="connsiteX1" fmla="*/ 1717669 w 1717669"/>
                  <a:gd name="connsiteY1" fmla="*/ 0 h 715343"/>
                  <a:gd name="connsiteX2" fmla="*/ 1171569 w 1717669"/>
                  <a:gd name="connsiteY2" fmla="*/ 715343 h 715343"/>
                  <a:gd name="connsiteX3" fmla="*/ 698500 w 1717669"/>
                  <a:gd name="connsiteY3" fmla="*/ 708993 h 715343"/>
                  <a:gd name="connsiteX4" fmla="*/ 0 w 1717669"/>
                  <a:gd name="connsiteY4" fmla="*/ 209550 h 715343"/>
                  <a:gd name="connsiteX0" fmla="*/ 0 w 1171569"/>
                  <a:gd name="connsiteY0" fmla="*/ 12700 h 518493"/>
                  <a:gd name="connsiteX1" fmla="*/ 371469 w 1171569"/>
                  <a:gd name="connsiteY1" fmla="*/ 0 h 518493"/>
                  <a:gd name="connsiteX2" fmla="*/ 1171569 w 1171569"/>
                  <a:gd name="connsiteY2" fmla="*/ 518493 h 518493"/>
                  <a:gd name="connsiteX3" fmla="*/ 698500 w 1171569"/>
                  <a:gd name="connsiteY3" fmla="*/ 512143 h 518493"/>
                  <a:gd name="connsiteX4" fmla="*/ 0 w 1171569"/>
                  <a:gd name="connsiteY4" fmla="*/ 12700 h 518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71569" h="518493">
                    <a:moveTo>
                      <a:pt x="0" y="12700"/>
                    </a:moveTo>
                    <a:lnTo>
                      <a:pt x="371469" y="0"/>
                    </a:lnTo>
                    <a:lnTo>
                      <a:pt x="1171569" y="518493"/>
                    </a:lnTo>
                    <a:lnTo>
                      <a:pt x="698500" y="512143"/>
                    </a:lnTo>
                    <a:lnTo>
                      <a:pt x="0" y="12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772" name="直線コネクタ 2771">
                <a:extLst>
                  <a:ext uri="{FF2B5EF4-FFF2-40B4-BE49-F238E27FC236}">
                    <a16:creationId xmlns:a16="http://schemas.microsoft.com/office/drawing/2014/main" id="{03C93A15-60A4-EE95-3A50-0B16F138D22C}"/>
                  </a:ext>
                </a:extLst>
              </p:cNvPr>
              <p:cNvCxnSpPr/>
              <p:nvPr/>
            </p:nvCxnSpPr>
            <p:spPr>
              <a:xfrm flipH="1">
                <a:off x="4015978" y="5587515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73" name="直線コネクタ 2772">
                <a:extLst>
                  <a:ext uri="{FF2B5EF4-FFF2-40B4-BE49-F238E27FC236}">
                    <a16:creationId xmlns:a16="http://schemas.microsoft.com/office/drawing/2014/main" id="{99DF32A1-CE40-7E49-FCAF-635BE23EDF3C}"/>
                  </a:ext>
                </a:extLst>
              </p:cNvPr>
              <p:cNvCxnSpPr/>
              <p:nvPr/>
            </p:nvCxnSpPr>
            <p:spPr>
              <a:xfrm flipH="1">
                <a:off x="4186518" y="5671787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74" name="直線コネクタ 2773">
                <a:extLst>
                  <a:ext uri="{FF2B5EF4-FFF2-40B4-BE49-F238E27FC236}">
                    <a16:creationId xmlns:a16="http://schemas.microsoft.com/office/drawing/2014/main" id="{1A8AD3EE-681B-E7C2-42DA-45028665D322}"/>
                  </a:ext>
                </a:extLst>
              </p:cNvPr>
              <p:cNvCxnSpPr/>
              <p:nvPr/>
            </p:nvCxnSpPr>
            <p:spPr>
              <a:xfrm flipH="1">
                <a:off x="3933797" y="5706259"/>
                <a:ext cx="987948" cy="0"/>
              </a:xfrm>
              <a:prstGeom prst="line">
                <a:avLst/>
              </a:prstGeom>
              <a:ln w="6350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78" name="テキスト ボックス 177">
            <a:extLst>
              <a:ext uri="{FF2B5EF4-FFF2-40B4-BE49-F238E27FC236}">
                <a16:creationId xmlns:a16="http://schemas.microsoft.com/office/drawing/2014/main" id="{7DECA0AD-DBBD-4378-96E6-87A45555CE8A}"/>
              </a:ext>
            </a:extLst>
          </p:cNvPr>
          <p:cNvSpPr txBox="1"/>
          <p:nvPr/>
        </p:nvSpPr>
        <p:spPr>
          <a:xfrm>
            <a:off x="6225951" y="77072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179" name="テキスト ボックス 178">
            <a:extLst>
              <a:ext uri="{FF2B5EF4-FFF2-40B4-BE49-F238E27FC236}">
                <a16:creationId xmlns:a16="http://schemas.microsoft.com/office/drawing/2014/main" id="{C766770C-6B15-48C5-9369-6EA521458856}"/>
              </a:ext>
            </a:extLst>
          </p:cNvPr>
          <p:cNvSpPr txBox="1"/>
          <p:nvPr/>
        </p:nvSpPr>
        <p:spPr>
          <a:xfrm>
            <a:off x="4248960" y="1408261"/>
            <a:ext cx="9160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もくざい</a:t>
            </a:r>
          </a:p>
        </p:txBody>
      </p:sp>
      <p:sp>
        <p:nvSpPr>
          <p:cNvPr id="180" name="テキスト ボックス 179">
            <a:extLst>
              <a:ext uri="{FF2B5EF4-FFF2-40B4-BE49-F238E27FC236}">
                <a16:creationId xmlns:a16="http://schemas.microsoft.com/office/drawing/2014/main" id="{56F36C01-08AC-4780-871F-5FCD793A13CA}"/>
              </a:ext>
            </a:extLst>
          </p:cNvPr>
          <p:cNvSpPr txBox="1"/>
          <p:nvPr/>
        </p:nvSpPr>
        <p:spPr>
          <a:xfrm>
            <a:off x="5410700" y="140826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つく</a:t>
            </a:r>
          </a:p>
        </p:txBody>
      </p:sp>
      <p:sp>
        <p:nvSpPr>
          <p:cNvPr id="181" name="テキスト ボックス 180">
            <a:extLst>
              <a:ext uri="{FF2B5EF4-FFF2-40B4-BE49-F238E27FC236}">
                <a16:creationId xmlns:a16="http://schemas.microsoft.com/office/drawing/2014/main" id="{6175CE36-C729-4E26-9046-BB95A1B1157B}"/>
              </a:ext>
            </a:extLst>
          </p:cNvPr>
          <p:cNvSpPr txBox="1"/>
          <p:nvPr/>
        </p:nvSpPr>
        <p:spPr>
          <a:xfrm>
            <a:off x="6237259" y="140826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かた</a:t>
            </a:r>
          </a:p>
        </p:txBody>
      </p:sp>
      <p:sp>
        <p:nvSpPr>
          <p:cNvPr id="182" name="テキスト ボックス 181">
            <a:extLst>
              <a:ext uri="{FF2B5EF4-FFF2-40B4-BE49-F238E27FC236}">
                <a16:creationId xmlns:a16="http://schemas.microsoft.com/office/drawing/2014/main" id="{A0237DF0-9ECE-4402-B374-855F18BA416A}"/>
              </a:ext>
            </a:extLst>
          </p:cNvPr>
          <p:cNvSpPr txBox="1"/>
          <p:nvPr/>
        </p:nvSpPr>
        <p:spPr>
          <a:xfrm>
            <a:off x="7105137" y="1409635"/>
            <a:ext cx="16515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こうじょうけんがく</a:t>
            </a:r>
          </a:p>
        </p:txBody>
      </p:sp>
      <p:sp>
        <p:nvSpPr>
          <p:cNvPr id="183" name="テキスト ボックス 182">
            <a:extLst>
              <a:ext uri="{FF2B5EF4-FFF2-40B4-BE49-F238E27FC236}">
                <a16:creationId xmlns:a16="http://schemas.microsoft.com/office/drawing/2014/main" id="{E66E7E28-A039-4523-9795-AB02C8ADFB1B}"/>
              </a:ext>
            </a:extLst>
          </p:cNvPr>
          <p:cNvSpPr txBox="1"/>
          <p:nvPr/>
        </p:nvSpPr>
        <p:spPr>
          <a:xfrm>
            <a:off x="7104648" y="189378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184" name="テキスト ボックス 183">
            <a:extLst>
              <a:ext uri="{FF2B5EF4-FFF2-40B4-BE49-F238E27FC236}">
                <a16:creationId xmlns:a16="http://schemas.microsoft.com/office/drawing/2014/main" id="{04855B22-66F8-4797-B16D-06C6BDCEF496}"/>
              </a:ext>
            </a:extLst>
          </p:cNvPr>
          <p:cNvSpPr txBox="1"/>
          <p:nvPr/>
        </p:nvSpPr>
        <p:spPr>
          <a:xfrm>
            <a:off x="5896539" y="2401696"/>
            <a:ext cx="7453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ねんご</a:t>
            </a:r>
            <a:endParaRPr kumimoji="1" lang="en-US" altLang="ja-JP" sz="1200" dirty="0">
              <a:solidFill>
                <a:schemeClr val="bg1"/>
              </a:solidFill>
            </a:endParaRPr>
          </a:p>
          <a:p>
            <a:endParaRPr kumimoji="1" lang="ja-JP" altLang="en-US" sz="1200" dirty="0"/>
          </a:p>
        </p:txBody>
      </p:sp>
      <p:sp>
        <p:nvSpPr>
          <p:cNvPr id="185" name="テキスト ボックス 184">
            <a:extLst>
              <a:ext uri="{FF2B5EF4-FFF2-40B4-BE49-F238E27FC236}">
                <a16:creationId xmlns:a16="http://schemas.microsoft.com/office/drawing/2014/main" id="{EA0C3201-BB4A-4F77-986E-3E0981D9589A}"/>
              </a:ext>
            </a:extLst>
          </p:cNvPr>
          <p:cNvSpPr txBox="1"/>
          <p:nvPr/>
        </p:nvSpPr>
        <p:spPr>
          <a:xfrm>
            <a:off x="4154594" y="286798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おお</a:t>
            </a:r>
          </a:p>
        </p:txBody>
      </p:sp>
      <p:sp>
        <p:nvSpPr>
          <p:cNvPr id="186" name="テキスト ボックス 185">
            <a:extLst>
              <a:ext uri="{FF2B5EF4-FFF2-40B4-BE49-F238E27FC236}">
                <a16:creationId xmlns:a16="http://schemas.microsoft.com/office/drawing/2014/main" id="{3994A709-4782-4D00-9AE7-1761338E188B}"/>
              </a:ext>
            </a:extLst>
          </p:cNvPr>
          <p:cNvSpPr txBox="1"/>
          <p:nvPr/>
        </p:nvSpPr>
        <p:spPr>
          <a:xfrm>
            <a:off x="5427618" y="447357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sp>
        <p:nvSpPr>
          <p:cNvPr id="187" name="テキスト ボックス 186">
            <a:extLst>
              <a:ext uri="{FF2B5EF4-FFF2-40B4-BE49-F238E27FC236}">
                <a16:creationId xmlns:a16="http://schemas.microsoft.com/office/drawing/2014/main" id="{2124D0B6-9F36-4AD0-9287-0CF60B696AFC}"/>
              </a:ext>
            </a:extLst>
          </p:cNvPr>
          <p:cNvSpPr txBox="1"/>
          <p:nvPr/>
        </p:nvSpPr>
        <p:spPr>
          <a:xfrm>
            <a:off x="1690892" y="2923548"/>
            <a:ext cx="9251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どくしょ</a:t>
            </a:r>
          </a:p>
        </p:txBody>
      </p:sp>
      <p:sp>
        <p:nvSpPr>
          <p:cNvPr id="188" name="テキスト ボックス 187">
            <a:extLst>
              <a:ext uri="{FF2B5EF4-FFF2-40B4-BE49-F238E27FC236}">
                <a16:creationId xmlns:a16="http://schemas.microsoft.com/office/drawing/2014/main" id="{55FFC029-7D36-419E-A029-AA2895B46E0E}"/>
              </a:ext>
            </a:extLst>
          </p:cNvPr>
          <p:cNvSpPr txBox="1"/>
          <p:nvPr/>
        </p:nvSpPr>
        <p:spPr>
          <a:xfrm>
            <a:off x="2449409" y="2962311"/>
            <a:ext cx="9106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てんさい</a:t>
            </a:r>
          </a:p>
        </p:txBody>
      </p:sp>
      <p:sp>
        <p:nvSpPr>
          <p:cNvPr id="189" name="テキスト ボックス 188">
            <a:extLst>
              <a:ext uri="{FF2B5EF4-FFF2-40B4-BE49-F238E27FC236}">
                <a16:creationId xmlns:a16="http://schemas.microsoft.com/office/drawing/2014/main" id="{23B9413B-CBD9-451A-AB00-108D8295BE04}"/>
              </a:ext>
            </a:extLst>
          </p:cNvPr>
          <p:cNvSpPr txBox="1"/>
          <p:nvPr/>
        </p:nvSpPr>
        <p:spPr>
          <a:xfrm>
            <a:off x="4923256" y="553495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ちしき</a:t>
            </a:r>
          </a:p>
        </p:txBody>
      </p:sp>
      <p:sp>
        <p:nvSpPr>
          <p:cNvPr id="190" name="角丸四角形 96">
            <a:extLst>
              <a:ext uri="{FF2B5EF4-FFF2-40B4-BE49-F238E27FC236}">
                <a16:creationId xmlns:a16="http://schemas.microsoft.com/office/drawing/2014/main" id="{30CD963A-60F1-3769-7053-FEE9BD16DE4B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1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74A7462-3339-8A11-2E19-302F14E02502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92" name="角丸四角形 96">
            <a:extLst>
              <a:ext uri="{FF2B5EF4-FFF2-40B4-BE49-F238E27FC236}">
                <a16:creationId xmlns:a16="http://schemas.microsoft.com/office/drawing/2014/main" id="{D5054DC5-6A38-2B94-AC5B-D7F18F57BCC9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4F96E9C-FD84-C004-1DD0-550BB8D03856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95" name="Google Shape;2451;p40"/>
          <p:cNvGrpSpPr/>
          <p:nvPr/>
        </p:nvGrpSpPr>
        <p:grpSpPr>
          <a:xfrm rot="1595020" flipH="1">
            <a:off x="6096630" y="5166576"/>
            <a:ext cx="152637" cy="172162"/>
            <a:chOff x="3805164" y="3252287"/>
            <a:chExt cx="1192516" cy="1345064"/>
          </a:xfrm>
        </p:grpSpPr>
        <p:sp>
          <p:nvSpPr>
            <p:cNvPr id="196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" name="Google Shape;2451;p40"/>
          <p:cNvGrpSpPr/>
          <p:nvPr/>
        </p:nvGrpSpPr>
        <p:grpSpPr>
          <a:xfrm rot="1595020" flipH="1">
            <a:off x="6377250" y="5166576"/>
            <a:ext cx="152637" cy="172162"/>
            <a:chOff x="3805164" y="3252287"/>
            <a:chExt cx="1192516" cy="1345064"/>
          </a:xfrm>
        </p:grpSpPr>
        <p:sp>
          <p:nvSpPr>
            <p:cNvPr id="200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3" name="Google Shape;2451;p40"/>
          <p:cNvGrpSpPr/>
          <p:nvPr/>
        </p:nvGrpSpPr>
        <p:grpSpPr>
          <a:xfrm rot="1595020" flipH="1">
            <a:off x="6657870" y="5166576"/>
            <a:ext cx="152637" cy="172162"/>
            <a:chOff x="3805164" y="3252287"/>
            <a:chExt cx="1192516" cy="1345064"/>
          </a:xfrm>
        </p:grpSpPr>
        <p:sp>
          <p:nvSpPr>
            <p:cNvPr id="204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7" name="Google Shape;2451;p40"/>
          <p:cNvGrpSpPr/>
          <p:nvPr/>
        </p:nvGrpSpPr>
        <p:grpSpPr>
          <a:xfrm rot="1595020" flipH="1">
            <a:off x="6938491" y="5166576"/>
            <a:ext cx="152637" cy="172162"/>
            <a:chOff x="3805164" y="3252287"/>
            <a:chExt cx="1192516" cy="1345064"/>
          </a:xfrm>
        </p:grpSpPr>
        <p:sp>
          <p:nvSpPr>
            <p:cNvPr id="208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Google Shape;392;p16">
            <a:extLst>
              <a:ext uri="{FF2B5EF4-FFF2-40B4-BE49-F238E27FC236}">
                <a16:creationId xmlns:a16="http://schemas.microsoft.com/office/drawing/2014/main" id="{BBBD327A-2291-95AB-04FE-8997928B3C22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6" name="Google Shape;393;p16">
              <a:extLst>
                <a:ext uri="{FF2B5EF4-FFF2-40B4-BE49-F238E27FC236}">
                  <a16:creationId xmlns:a16="http://schemas.microsoft.com/office/drawing/2014/main" id="{59054C31-4D18-AA26-6846-5C1AA0F69084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394;p16">
              <a:extLst>
                <a:ext uri="{FF2B5EF4-FFF2-40B4-BE49-F238E27FC236}">
                  <a16:creationId xmlns:a16="http://schemas.microsoft.com/office/drawing/2014/main" id="{33D09B07-3389-F64A-8377-D70C0CD02EFD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395;p16">
              <a:extLst>
                <a:ext uri="{FF2B5EF4-FFF2-40B4-BE49-F238E27FC236}">
                  <a16:creationId xmlns:a16="http://schemas.microsoft.com/office/drawing/2014/main" id="{EF7A1854-C692-1C75-2D05-0CA45D284706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396;p16">
            <a:extLst>
              <a:ext uri="{FF2B5EF4-FFF2-40B4-BE49-F238E27FC236}">
                <a16:creationId xmlns:a16="http://schemas.microsoft.com/office/drawing/2014/main" id="{68BF3E2D-4633-E8F9-581F-1BE167A6C96C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16" name="Google Shape;397;p16">
              <a:extLst>
                <a:ext uri="{FF2B5EF4-FFF2-40B4-BE49-F238E27FC236}">
                  <a16:creationId xmlns:a16="http://schemas.microsoft.com/office/drawing/2014/main" id="{6C4AFC77-0DFD-00D4-20BE-DA7253CDE1B2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398;p16">
              <a:extLst>
                <a:ext uri="{FF2B5EF4-FFF2-40B4-BE49-F238E27FC236}">
                  <a16:creationId xmlns:a16="http://schemas.microsoft.com/office/drawing/2014/main" id="{551E8D39-544A-1525-D44D-CFBAADABA6D2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399;p16">
              <a:extLst>
                <a:ext uri="{FF2B5EF4-FFF2-40B4-BE49-F238E27FC236}">
                  <a16:creationId xmlns:a16="http://schemas.microsoft.com/office/drawing/2014/main" id="{9BDDDAC8-5D96-5F8B-E909-3212BCB88147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400;p16">
            <a:extLst>
              <a:ext uri="{FF2B5EF4-FFF2-40B4-BE49-F238E27FC236}">
                <a16:creationId xmlns:a16="http://schemas.microsoft.com/office/drawing/2014/main" id="{11631A15-34B7-D86D-B1D2-B0023A9899A7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20" name="Google Shape;401;p16">
              <a:extLst>
                <a:ext uri="{FF2B5EF4-FFF2-40B4-BE49-F238E27FC236}">
                  <a16:creationId xmlns:a16="http://schemas.microsoft.com/office/drawing/2014/main" id="{4A1CAD4C-3881-6677-69EF-5E3403B223E1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402;p16">
              <a:extLst>
                <a:ext uri="{FF2B5EF4-FFF2-40B4-BE49-F238E27FC236}">
                  <a16:creationId xmlns:a16="http://schemas.microsoft.com/office/drawing/2014/main" id="{CDCC2FCA-FFE1-892B-5BA0-0A84AB5B5B35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403;p16">
              <a:extLst>
                <a:ext uri="{FF2B5EF4-FFF2-40B4-BE49-F238E27FC236}">
                  <a16:creationId xmlns:a16="http://schemas.microsoft.com/office/drawing/2014/main" id="{0F59DA63-7827-BC59-4F8D-B80235449D71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89" name="Google Shape;404;p16">
            <a:extLst>
              <a:ext uri="{FF2B5EF4-FFF2-40B4-BE49-F238E27FC236}">
                <a16:creationId xmlns:a16="http://schemas.microsoft.com/office/drawing/2014/main" id="{A0E64285-EF83-DD35-216F-DC941E27DC92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690" name="Google Shape;405;p16">
              <a:extLst>
                <a:ext uri="{FF2B5EF4-FFF2-40B4-BE49-F238E27FC236}">
                  <a16:creationId xmlns:a16="http://schemas.microsoft.com/office/drawing/2014/main" id="{CF8B36BC-C1DA-EC07-5152-F2846AE45061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406;p16">
              <a:extLst>
                <a:ext uri="{FF2B5EF4-FFF2-40B4-BE49-F238E27FC236}">
                  <a16:creationId xmlns:a16="http://schemas.microsoft.com/office/drawing/2014/main" id="{920D8FB1-83CF-DEB7-4FB3-339E21C63AFC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407;p16">
              <a:extLst>
                <a:ext uri="{FF2B5EF4-FFF2-40B4-BE49-F238E27FC236}">
                  <a16:creationId xmlns:a16="http://schemas.microsoft.com/office/drawing/2014/main" id="{B950F8B1-4342-4969-8D55-1B3370DE1591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125921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4" name="Google Shape;1574;p2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5" name="Google Shape;1575;p2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9" name="Google Shape;1629;p29"/>
          <p:cNvSpPr/>
          <p:nvPr/>
        </p:nvSpPr>
        <p:spPr>
          <a:xfrm flipH="1">
            <a:off x="1668331" y="5376922"/>
            <a:ext cx="5917361" cy="916860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6" name="Google Shape;1636;p29"/>
          <p:cNvSpPr/>
          <p:nvPr/>
        </p:nvSpPr>
        <p:spPr>
          <a:xfrm>
            <a:off x="4507217" y="3799685"/>
            <a:ext cx="791222" cy="2103518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2299;p38"/>
          <p:cNvSpPr/>
          <p:nvPr/>
        </p:nvSpPr>
        <p:spPr>
          <a:xfrm>
            <a:off x="3084516" y="1480125"/>
            <a:ext cx="3654085" cy="3009678"/>
          </a:xfrm>
          <a:custGeom>
            <a:avLst/>
            <a:gdLst/>
            <a:ahLst/>
            <a:cxnLst/>
            <a:rect l="l" t="t" r="r" b="b"/>
            <a:pathLst>
              <a:path w="4787667" h="3131820" extrusionOk="0">
                <a:moveTo>
                  <a:pt x="617364" y="537210"/>
                </a:moveTo>
                <a:lnTo>
                  <a:pt x="0" y="1151383"/>
                </a:lnTo>
                <a:lnTo>
                  <a:pt x="425669" y="1736867"/>
                </a:lnTo>
                <a:lnTo>
                  <a:pt x="560214" y="2548890"/>
                </a:lnTo>
                <a:lnTo>
                  <a:pt x="1474614" y="3108960"/>
                </a:lnTo>
                <a:lnTo>
                  <a:pt x="1806084" y="2948940"/>
                </a:lnTo>
                <a:lnTo>
                  <a:pt x="2766204" y="3131820"/>
                </a:lnTo>
                <a:lnTo>
                  <a:pt x="3566304" y="3131820"/>
                </a:lnTo>
                <a:lnTo>
                  <a:pt x="4034934" y="2286000"/>
                </a:lnTo>
                <a:lnTo>
                  <a:pt x="4787667" y="1975505"/>
                </a:lnTo>
                <a:lnTo>
                  <a:pt x="4423554" y="1131570"/>
                </a:lnTo>
                <a:lnTo>
                  <a:pt x="4457844" y="628650"/>
                </a:lnTo>
                <a:lnTo>
                  <a:pt x="3509154" y="171450"/>
                </a:lnTo>
                <a:lnTo>
                  <a:pt x="2529613" y="222102"/>
                </a:lnTo>
                <a:lnTo>
                  <a:pt x="1954674" y="0"/>
                </a:lnTo>
                <a:lnTo>
                  <a:pt x="903114" y="251460"/>
                </a:lnTo>
                <a:lnTo>
                  <a:pt x="617364" y="53721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" name="グループ化 3"/>
          <p:cNvGrpSpPr/>
          <p:nvPr/>
        </p:nvGrpSpPr>
        <p:grpSpPr>
          <a:xfrm>
            <a:off x="2682876" y="5264759"/>
            <a:ext cx="741994" cy="746975"/>
            <a:chOff x="2486059" y="4873832"/>
            <a:chExt cx="741994" cy="746975"/>
          </a:xfrm>
        </p:grpSpPr>
        <p:grpSp>
          <p:nvGrpSpPr>
            <p:cNvPr id="69" name="グループ化 68"/>
            <p:cNvGrpSpPr/>
            <p:nvPr/>
          </p:nvGrpSpPr>
          <p:grpSpPr>
            <a:xfrm rot="21211541">
              <a:off x="2622714" y="4873832"/>
              <a:ext cx="605339" cy="746975"/>
              <a:chOff x="852649" y="4147627"/>
              <a:chExt cx="1519259" cy="1874733"/>
            </a:xfrm>
          </p:grpSpPr>
          <p:sp>
            <p:nvSpPr>
              <p:cNvPr id="70" name="Google Shape;1610;p29"/>
              <p:cNvSpPr/>
              <p:nvPr/>
            </p:nvSpPr>
            <p:spPr>
              <a:xfrm>
                <a:off x="2120636" y="5645555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1611;p29"/>
              <p:cNvSpPr/>
              <p:nvPr/>
            </p:nvSpPr>
            <p:spPr>
              <a:xfrm>
                <a:off x="852649" y="4147627"/>
                <a:ext cx="1340898" cy="178339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1612;p29"/>
              <p:cNvSpPr/>
              <p:nvPr/>
            </p:nvSpPr>
            <p:spPr>
              <a:xfrm>
                <a:off x="1718646" y="4866956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1613;p29"/>
              <p:cNvSpPr/>
              <p:nvPr/>
            </p:nvSpPr>
            <p:spPr>
              <a:xfrm>
                <a:off x="2046895" y="4797118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1614;p29"/>
              <p:cNvSpPr/>
              <p:nvPr/>
            </p:nvSpPr>
            <p:spPr>
              <a:xfrm>
                <a:off x="1902861" y="5137466"/>
                <a:ext cx="146844" cy="146844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1615;p29"/>
              <p:cNvSpPr/>
              <p:nvPr/>
            </p:nvSpPr>
            <p:spPr>
              <a:xfrm>
                <a:off x="1593086" y="5839684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76" name="Google Shape;1616;p29"/>
              <p:cNvCxnSpPr/>
              <p:nvPr/>
            </p:nvCxnSpPr>
            <p:spPr>
              <a:xfrm flipH="1">
                <a:off x="852649" y="5579317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77" name="Google Shape;1617;p29"/>
              <p:cNvCxnSpPr/>
              <p:nvPr/>
            </p:nvCxnSpPr>
            <p:spPr>
              <a:xfrm flipH="1">
                <a:off x="859633" y="5631588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78" name="Google Shape;1618;p29"/>
              <p:cNvCxnSpPr/>
              <p:nvPr/>
            </p:nvCxnSpPr>
            <p:spPr>
              <a:xfrm flipH="1">
                <a:off x="887568" y="5658105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79" name="Google Shape;1619;p29"/>
              <p:cNvCxnSpPr/>
              <p:nvPr/>
            </p:nvCxnSpPr>
            <p:spPr>
              <a:xfrm flipH="1">
                <a:off x="925980" y="5712559"/>
                <a:ext cx="88984" cy="12712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80" name="Google Shape;1620;p29"/>
              <p:cNvCxnSpPr/>
              <p:nvPr/>
            </p:nvCxnSpPr>
            <p:spPr>
              <a:xfrm flipH="1">
                <a:off x="964391" y="5760897"/>
                <a:ext cx="71403" cy="8978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81" name="Google Shape;1621;p29"/>
              <p:cNvCxnSpPr/>
              <p:nvPr/>
            </p:nvCxnSpPr>
            <p:spPr>
              <a:xfrm flipH="1">
                <a:off x="999310" y="5795047"/>
                <a:ext cx="55870" cy="6935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82" name="Google Shape;1622;p29"/>
              <p:cNvSpPr/>
              <p:nvPr/>
            </p:nvSpPr>
            <p:spPr>
              <a:xfrm>
                <a:off x="1138987" y="4203499"/>
                <a:ext cx="632451" cy="1800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" name="グループ化 2"/>
            <p:cNvGrpSpPr/>
            <p:nvPr/>
          </p:nvGrpSpPr>
          <p:grpSpPr>
            <a:xfrm rot="12045870">
              <a:off x="2486059" y="5224716"/>
              <a:ext cx="302830" cy="187344"/>
              <a:chOff x="1492088" y="4591096"/>
              <a:chExt cx="831537" cy="514426"/>
            </a:xfrm>
          </p:grpSpPr>
          <p:sp>
            <p:nvSpPr>
              <p:cNvPr id="83" name="Google Shape;1735;p30"/>
              <p:cNvSpPr/>
              <p:nvPr/>
            </p:nvSpPr>
            <p:spPr>
              <a:xfrm rot="6193831">
                <a:off x="1855835" y="4637732"/>
                <a:ext cx="294928" cy="64065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1736;p30"/>
              <p:cNvSpPr/>
              <p:nvPr/>
            </p:nvSpPr>
            <p:spPr>
              <a:xfrm rot="5791590">
                <a:off x="1396973" y="4686211"/>
                <a:ext cx="509401" cy="319171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7" name="Google Shape;1630;p29"/>
          <p:cNvSpPr txBox="1"/>
          <p:nvPr/>
        </p:nvSpPr>
        <p:spPr>
          <a:xfrm>
            <a:off x="808091" y="643252"/>
            <a:ext cx="7606200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うわぁ～大きな木になったね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1630;p29"/>
          <p:cNvSpPr txBox="1"/>
          <p:nvPr/>
        </p:nvSpPr>
        <p:spPr>
          <a:xfrm>
            <a:off x="7032613" y="3012649"/>
            <a:ext cx="4446276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木が大きくなるには</a:t>
            </a:r>
            <a:r>
              <a:rPr lang="en-US" alt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100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年もかかるんだね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1630;p29"/>
          <p:cNvSpPr txBox="1"/>
          <p:nvPr/>
        </p:nvSpPr>
        <p:spPr>
          <a:xfrm>
            <a:off x="7446459" y="1480125"/>
            <a:ext cx="2487310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もっと大きくなるよ</a:t>
            </a:r>
            <a:endParaRPr lang="en-US" altLang="ja-JP" sz="2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左中かっこ 92"/>
          <p:cNvSpPr/>
          <p:nvPr/>
        </p:nvSpPr>
        <p:spPr>
          <a:xfrm rot="18533210" flipV="1">
            <a:off x="7136930" y="1527851"/>
            <a:ext cx="661834" cy="1621446"/>
          </a:xfrm>
          <a:prstGeom prst="leftBrace">
            <a:avLst>
              <a:gd name="adj1" fmla="val 61248"/>
              <a:gd name="adj2" fmla="val 50000"/>
            </a:avLst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Google Shape;1630;p29"/>
          <p:cNvSpPr txBox="1"/>
          <p:nvPr/>
        </p:nvSpPr>
        <p:spPr>
          <a:xfrm>
            <a:off x="9163882" y="4436214"/>
            <a:ext cx="2791898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</a:rPr>
              <a:t>種類によるけどね</a:t>
            </a:r>
            <a:endParaRPr lang="en-US" altLang="ja-JP" sz="2000" dirty="0">
              <a:solidFill>
                <a:srgbClr val="3F3F3F"/>
              </a:solidFill>
              <a:sym typeface="Arial"/>
            </a:endParaRPr>
          </a:p>
        </p:txBody>
      </p:sp>
      <p:sp>
        <p:nvSpPr>
          <p:cNvPr id="37" name="角丸四角形 96">
            <a:extLst>
              <a:ext uri="{FF2B5EF4-FFF2-40B4-BE49-F238E27FC236}">
                <a16:creationId xmlns:a16="http://schemas.microsoft.com/office/drawing/2014/main" id="{D5054DC5-6A38-2B94-AC5B-D7F18F57BCC9}"/>
              </a:ext>
            </a:extLst>
          </p:cNvPr>
          <p:cNvSpPr/>
          <p:nvPr/>
        </p:nvSpPr>
        <p:spPr>
          <a:xfrm>
            <a:off x="9459702" y="5592393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64F96E9C-FD84-C004-1DD0-550BB8D03856}"/>
              </a:ext>
            </a:extLst>
          </p:cNvPr>
          <p:cNvSpPr txBox="1"/>
          <p:nvPr/>
        </p:nvSpPr>
        <p:spPr>
          <a:xfrm>
            <a:off x="9459702" y="5648084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39" name="角丸四角形 96">
            <a:extLst>
              <a:ext uri="{FF2B5EF4-FFF2-40B4-BE49-F238E27FC236}">
                <a16:creationId xmlns:a16="http://schemas.microsoft.com/office/drawing/2014/main" id="{B06A09C6-9A3A-4E38-B5D4-97197890D7DA}"/>
              </a:ext>
            </a:extLst>
          </p:cNvPr>
          <p:cNvSpPr/>
          <p:nvPr/>
        </p:nvSpPr>
        <p:spPr>
          <a:xfrm>
            <a:off x="9510461" y="536510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BA7EBC8D-30E7-468F-8A68-69F9AD6DB1FB}"/>
              </a:ext>
            </a:extLst>
          </p:cNvPr>
          <p:cNvSpPr txBox="1"/>
          <p:nvPr/>
        </p:nvSpPr>
        <p:spPr>
          <a:xfrm>
            <a:off x="9492198" y="535550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35" name="テキスト ボックス 34">
            <a:extLst>
              <a:ext uri="{FF2B5EF4-FFF2-40B4-BE49-F238E27FC236}">
                <a16:creationId xmlns:a16="http://schemas.microsoft.com/office/drawing/2014/main" id="{4604AF5B-03EE-4EFB-8306-350F08C4EBF6}"/>
              </a:ext>
            </a:extLst>
          </p:cNvPr>
          <p:cNvSpPr txBox="1"/>
          <p:nvPr/>
        </p:nvSpPr>
        <p:spPr>
          <a:xfrm>
            <a:off x="2494268" y="79714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おお</a:t>
            </a:r>
          </a:p>
        </p:txBody>
      </p:sp>
      <p:sp>
        <p:nvSpPr>
          <p:cNvPr id="36" name="テキスト ボックス 35">
            <a:extLst>
              <a:ext uri="{FF2B5EF4-FFF2-40B4-BE49-F238E27FC236}">
                <a16:creationId xmlns:a16="http://schemas.microsoft.com/office/drawing/2014/main" id="{7B16E2D3-9408-4879-B6D0-8451A3CF1B30}"/>
              </a:ext>
            </a:extLst>
          </p:cNvPr>
          <p:cNvSpPr txBox="1"/>
          <p:nvPr/>
        </p:nvSpPr>
        <p:spPr>
          <a:xfrm>
            <a:off x="3761886" y="79117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41" name="テキスト ボックス 40">
            <a:extLst>
              <a:ext uri="{FF2B5EF4-FFF2-40B4-BE49-F238E27FC236}">
                <a16:creationId xmlns:a16="http://schemas.microsoft.com/office/drawing/2014/main" id="{0438BE93-AEEF-45E9-8DF5-ED30E03A9D0E}"/>
              </a:ext>
            </a:extLst>
          </p:cNvPr>
          <p:cNvSpPr txBox="1"/>
          <p:nvPr/>
        </p:nvSpPr>
        <p:spPr>
          <a:xfrm>
            <a:off x="7789485" y="370519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ねん</a:t>
            </a:r>
          </a:p>
        </p:txBody>
      </p:sp>
      <p:sp>
        <p:nvSpPr>
          <p:cNvPr id="42" name="テキスト ボックス 41">
            <a:extLst>
              <a:ext uri="{FF2B5EF4-FFF2-40B4-BE49-F238E27FC236}">
                <a16:creationId xmlns:a16="http://schemas.microsoft.com/office/drawing/2014/main" id="{CECDBCFB-C49C-4591-935C-542D48EE231B}"/>
              </a:ext>
            </a:extLst>
          </p:cNvPr>
          <p:cNvSpPr txBox="1"/>
          <p:nvPr/>
        </p:nvSpPr>
        <p:spPr>
          <a:xfrm>
            <a:off x="9139726" y="4453161"/>
            <a:ext cx="92693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しゅるい</a:t>
            </a:r>
          </a:p>
        </p:txBody>
      </p:sp>
    </p:spTree>
    <p:extLst>
      <p:ext uri="{BB962C8B-B14F-4D97-AF65-F5344CB8AC3E}">
        <p14:creationId xmlns:p14="http://schemas.microsoft.com/office/powerpoint/2010/main" val="2714467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" name="Google Shape;1008;p2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23"/>
          <p:cNvSpPr/>
          <p:nvPr/>
        </p:nvSpPr>
        <p:spPr>
          <a:xfrm>
            <a:off x="415791" y="355928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" name="Google Shape;1044;p23"/>
          <p:cNvSpPr txBox="1"/>
          <p:nvPr/>
        </p:nvSpPr>
        <p:spPr>
          <a:xfrm>
            <a:off x="940000" y="1208242"/>
            <a:ext cx="6847200" cy="18158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「木材の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 いいところはどこですか？」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" name="Google Shape;1045;p23"/>
          <p:cNvSpPr txBox="1"/>
          <p:nvPr/>
        </p:nvSpPr>
        <p:spPr>
          <a:xfrm>
            <a:off x="1102333" y="3581463"/>
            <a:ext cx="4544834" cy="400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木の材料のことを「木材」っていうよ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" name="Google Shape;1077;p23"/>
          <p:cNvSpPr txBox="1"/>
          <p:nvPr/>
        </p:nvSpPr>
        <p:spPr>
          <a:xfrm>
            <a:off x="661145" y="530379"/>
            <a:ext cx="3411016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工場の人に</a:t>
            </a: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インタビュー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" name="Google Shape;1078;p23"/>
          <p:cNvSpPr txBox="1"/>
          <p:nvPr/>
        </p:nvSpPr>
        <p:spPr>
          <a:xfrm>
            <a:off x="1413352" y="1340802"/>
            <a:ext cx="10305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もくざい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" name="Google Shape;1079;p23"/>
          <p:cNvSpPr txBox="1"/>
          <p:nvPr/>
        </p:nvSpPr>
        <p:spPr>
          <a:xfrm>
            <a:off x="3326945" y="3300934"/>
            <a:ext cx="1030509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もくざい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" name="Google Shape;1080;p23"/>
          <p:cNvSpPr txBox="1"/>
          <p:nvPr/>
        </p:nvSpPr>
        <p:spPr>
          <a:xfrm>
            <a:off x="1521393" y="3300934"/>
            <a:ext cx="1030509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ざいりょう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" name="Google Shape;1081;p23"/>
          <p:cNvSpPr txBox="1"/>
          <p:nvPr/>
        </p:nvSpPr>
        <p:spPr>
          <a:xfrm>
            <a:off x="1123003" y="3300934"/>
            <a:ext cx="387944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き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" name="Google Shape;1220;p25"/>
          <p:cNvSpPr/>
          <p:nvPr/>
        </p:nvSpPr>
        <p:spPr>
          <a:xfrm rot="4431364">
            <a:off x="4682282" y="4869360"/>
            <a:ext cx="189039" cy="595255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3" name="グループ化 52"/>
          <p:cNvGrpSpPr/>
          <p:nvPr/>
        </p:nvGrpSpPr>
        <p:grpSpPr>
          <a:xfrm flipH="1">
            <a:off x="5758197" y="3795268"/>
            <a:ext cx="1859027" cy="1874733"/>
            <a:chOff x="5985055" y="876960"/>
            <a:chExt cx="1891887" cy="1874733"/>
          </a:xfrm>
        </p:grpSpPr>
        <p:sp>
          <p:nvSpPr>
            <p:cNvPr id="54" name="Google Shape;1220;p25"/>
            <p:cNvSpPr/>
            <p:nvPr/>
          </p:nvSpPr>
          <p:spPr>
            <a:xfrm rot="4749965">
              <a:off x="7484795" y="1607364"/>
              <a:ext cx="189039" cy="59525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1221;p25"/>
            <p:cNvSpPr/>
            <p:nvPr/>
          </p:nvSpPr>
          <p:spPr>
            <a:xfrm>
              <a:off x="7253042" y="2374888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1222;p25"/>
            <p:cNvSpPr/>
            <p:nvPr/>
          </p:nvSpPr>
          <p:spPr>
            <a:xfrm>
              <a:off x="6085273" y="876960"/>
              <a:ext cx="1340897" cy="178339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1223;p25"/>
            <p:cNvSpPr/>
            <p:nvPr/>
          </p:nvSpPr>
          <p:spPr>
            <a:xfrm>
              <a:off x="6951269" y="1596289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1224;p25"/>
            <p:cNvSpPr/>
            <p:nvPr/>
          </p:nvSpPr>
          <p:spPr>
            <a:xfrm>
              <a:off x="7279517" y="1526451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1225;p25"/>
            <p:cNvSpPr/>
            <p:nvPr/>
          </p:nvSpPr>
          <p:spPr>
            <a:xfrm>
              <a:off x="7174754" y="2022317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1226;p25"/>
            <p:cNvSpPr/>
            <p:nvPr/>
          </p:nvSpPr>
          <p:spPr>
            <a:xfrm>
              <a:off x="6725492" y="2569017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1" name="Google Shape;1227;p25"/>
            <p:cNvCxnSpPr/>
            <p:nvPr/>
          </p:nvCxnSpPr>
          <p:spPr>
            <a:xfrm flipH="1">
              <a:off x="5985055" y="2308650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2" name="Google Shape;1228;p25"/>
            <p:cNvCxnSpPr/>
            <p:nvPr/>
          </p:nvCxnSpPr>
          <p:spPr>
            <a:xfrm flipH="1">
              <a:off x="5992039" y="2360921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3" name="Google Shape;1229;p25"/>
            <p:cNvCxnSpPr/>
            <p:nvPr/>
          </p:nvCxnSpPr>
          <p:spPr>
            <a:xfrm flipH="1">
              <a:off x="6019974" y="2387438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4" name="Google Shape;1230;p25"/>
            <p:cNvCxnSpPr/>
            <p:nvPr/>
          </p:nvCxnSpPr>
          <p:spPr>
            <a:xfrm flipH="1">
              <a:off x="6058386" y="2441892"/>
              <a:ext cx="88984" cy="12712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5" name="Google Shape;1231;p25"/>
            <p:cNvCxnSpPr/>
            <p:nvPr/>
          </p:nvCxnSpPr>
          <p:spPr>
            <a:xfrm flipH="1">
              <a:off x="6096797" y="2490230"/>
              <a:ext cx="71403" cy="8978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6" name="Google Shape;1232;p25"/>
            <p:cNvCxnSpPr/>
            <p:nvPr/>
          </p:nvCxnSpPr>
          <p:spPr>
            <a:xfrm flipH="1">
              <a:off x="6131716" y="2524380"/>
              <a:ext cx="55870" cy="6935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67" name="Google Shape;1233;p25"/>
            <p:cNvSpPr/>
            <p:nvPr/>
          </p:nvSpPr>
          <p:spPr>
            <a:xfrm>
              <a:off x="6371610" y="932832"/>
              <a:ext cx="632451" cy="1800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8" name="Google Shape;1221;p25"/>
          <p:cNvSpPr/>
          <p:nvPr/>
        </p:nvSpPr>
        <p:spPr>
          <a:xfrm>
            <a:off x="4599711" y="5661378"/>
            <a:ext cx="251272" cy="18267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1222;p25"/>
          <p:cNvSpPr/>
          <p:nvPr/>
        </p:nvSpPr>
        <p:spPr>
          <a:xfrm>
            <a:off x="3331724" y="4163450"/>
            <a:ext cx="1340898" cy="1783396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" name="Google Shape;1223;p25"/>
          <p:cNvSpPr/>
          <p:nvPr/>
        </p:nvSpPr>
        <p:spPr>
          <a:xfrm>
            <a:off x="4197721" y="4882779"/>
            <a:ext cx="52792" cy="5279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" name="Google Shape;1224;p25"/>
          <p:cNvSpPr/>
          <p:nvPr/>
        </p:nvSpPr>
        <p:spPr>
          <a:xfrm>
            <a:off x="4525970" y="4812941"/>
            <a:ext cx="52792" cy="5279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" name="Google Shape;1225;p25"/>
          <p:cNvSpPr/>
          <p:nvPr/>
        </p:nvSpPr>
        <p:spPr>
          <a:xfrm>
            <a:off x="4421205" y="5308807"/>
            <a:ext cx="52792" cy="5279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" name="Google Shape;1226;p25"/>
          <p:cNvSpPr/>
          <p:nvPr/>
        </p:nvSpPr>
        <p:spPr>
          <a:xfrm>
            <a:off x="4072161" y="5855507"/>
            <a:ext cx="251272" cy="18267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74" name="Google Shape;1227;p25"/>
          <p:cNvCxnSpPr/>
          <p:nvPr/>
        </p:nvCxnSpPr>
        <p:spPr>
          <a:xfrm flipH="1">
            <a:off x="3331724" y="5595140"/>
            <a:ext cx="111742" cy="15757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75" name="Google Shape;1228;p25"/>
          <p:cNvCxnSpPr/>
          <p:nvPr/>
        </p:nvCxnSpPr>
        <p:spPr>
          <a:xfrm flipH="1">
            <a:off x="3338708" y="5647411"/>
            <a:ext cx="111742" cy="15757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76" name="Google Shape;1229;p25"/>
          <p:cNvCxnSpPr/>
          <p:nvPr/>
        </p:nvCxnSpPr>
        <p:spPr>
          <a:xfrm flipH="1">
            <a:off x="3366643" y="5673928"/>
            <a:ext cx="111742" cy="15757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77" name="Google Shape;1230;p25"/>
          <p:cNvCxnSpPr/>
          <p:nvPr/>
        </p:nvCxnSpPr>
        <p:spPr>
          <a:xfrm flipH="1">
            <a:off x="3405055" y="5728382"/>
            <a:ext cx="88984" cy="12712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78" name="Google Shape;1231;p25"/>
          <p:cNvCxnSpPr/>
          <p:nvPr/>
        </p:nvCxnSpPr>
        <p:spPr>
          <a:xfrm flipH="1">
            <a:off x="3443466" y="5776720"/>
            <a:ext cx="71403" cy="89781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79" name="Google Shape;1232;p25"/>
          <p:cNvCxnSpPr/>
          <p:nvPr/>
        </p:nvCxnSpPr>
        <p:spPr>
          <a:xfrm flipH="1">
            <a:off x="3478385" y="5810870"/>
            <a:ext cx="55870" cy="69354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" name="Google Shape;1233;p25"/>
          <p:cNvSpPr/>
          <p:nvPr/>
        </p:nvSpPr>
        <p:spPr>
          <a:xfrm>
            <a:off x="3618062" y="4219322"/>
            <a:ext cx="632451" cy="180000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" name="Google Shape;1256;p25"/>
          <p:cNvSpPr txBox="1"/>
          <p:nvPr/>
        </p:nvSpPr>
        <p:spPr>
          <a:xfrm>
            <a:off x="6091350" y="5088108"/>
            <a:ext cx="1143741" cy="40011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工場長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" name="フリーフォーム 81"/>
          <p:cNvSpPr/>
          <p:nvPr/>
        </p:nvSpPr>
        <p:spPr>
          <a:xfrm>
            <a:off x="6130342" y="4369217"/>
            <a:ext cx="326244" cy="277019"/>
          </a:xfrm>
          <a:custGeom>
            <a:avLst/>
            <a:gdLst>
              <a:gd name="connsiteX0" fmla="*/ 288298 w 349452"/>
              <a:gd name="connsiteY0" fmla="*/ 276650 h 277019"/>
              <a:gd name="connsiteX1" fmla="*/ 273737 w 349452"/>
              <a:gd name="connsiteY1" fmla="*/ 270826 h 277019"/>
              <a:gd name="connsiteX2" fmla="*/ 247528 w 349452"/>
              <a:gd name="connsiteY2" fmla="*/ 265001 h 277019"/>
              <a:gd name="connsiteX3" fmla="*/ 232968 w 349452"/>
              <a:gd name="connsiteY3" fmla="*/ 259177 h 277019"/>
              <a:gd name="connsiteX4" fmla="*/ 203847 w 349452"/>
              <a:gd name="connsiteY4" fmla="*/ 256265 h 277019"/>
              <a:gd name="connsiteX5" fmla="*/ 189286 w 349452"/>
              <a:gd name="connsiteY5" fmla="*/ 253353 h 277019"/>
              <a:gd name="connsiteX6" fmla="*/ 177638 w 349452"/>
              <a:gd name="connsiteY6" fmla="*/ 250441 h 277019"/>
              <a:gd name="connsiteX7" fmla="*/ 151429 w 349452"/>
              <a:gd name="connsiteY7" fmla="*/ 244617 h 277019"/>
              <a:gd name="connsiteX8" fmla="*/ 142693 w 349452"/>
              <a:gd name="connsiteY8" fmla="*/ 241705 h 277019"/>
              <a:gd name="connsiteX9" fmla="*/ 119396 w 349452"/>
              <a:gd name="connsiteY9" fmla="*/ 235880 h 277019"/>
              <a:gd name="connsiteX10" fmla="*/ 99011 w 349452"/>
              <a:gd name="connsiteY10" fmla="*/ 230056 h 277019"/>
              <a:gd name="connsiteX11" fmla="*/ 90275 w 349452"/>
              <a:gd name="connsiteY11" fmla="*/ 224232 h 277019"/>
              <a:gd name="connsiteX12" fmla="*/ 78627 w 349452"/>
              <a:gd name="connsiteY12" fmla="*/ 221320 h 277019"/>
              <a:gd name="connsiteX13" fmla="*/ 58242 w 349452"/>
              <a:gd name="connsiteY13" fmla="*/ 212584 h 277019"/>
              <a:gd name="connsiteX14" fmla="*/ 49505 w 349452"/>
              <a:gd name="connsiteY14" fmla="*/ 203847 h 277019"/>
              <a:gd name="connsiteX15" fmla="*/ 32033 w 349452"/>
              <a:gd name="connsiteY15" fmla="*/ 192199 h 277019"/>
              <a:gd name="connsiteX16" fmla="*/ 20384 w 349452"/>
              <a:gd name="connsiteY16" fmla="*/ 174726 h 277019"/>
              <a:gd name="connsiteX17" fmla="*/ 14560 w 349452"/>
              <a:gd name="connsiteY17" fmla="*/ 165990 h 277019"/>
              <a:gd name="connsiteX18" fmla="*/ 11648 w 349452"/>
              <a:gd name="connsiteY18" fmla="*/ 157254 h 277019"/>
              <a:gd name="connsiteX19" fmla="*/ 5824 w 349452"/>
              <a:gd name="connsiteY19" fmla="*/ 142693 h 277019"/>
              <a:gd name="connsiteX20" fmla="*/ 2912 w 349452"/>
              <a:gd name="connsiteY20" fmla="*/ 128133 h 277019"/>
              <a:gd name="connsiteX21" fmla="*/ 0 w 349452"/>
              <a:gd name="connsiteY21" fmla="*/ 116484 h 277019"/>
              <a:gd name="connsiteX22" fmla="*/ 2912 w 349452"/>
              <a:gd name="connsiteY22" fmla="*/ 49506 h 277019"/>
              <a:gd name="connsiteX23" fmla="*/ 26209 w 349452"/>
              <a:gd name="connsiteY23" fmla="*/ 23297 h 277019"/>
              <a:gd name="connsiteX24" fmla="*/ 34945 w 349452"/>
              <a:gd name="connsiteY24" fmla="*/ 17473 h 277019"/>
              <a:gd name="connsiteX25" fmla="*/ 75714 w 349452"/>
              <a:gd name="connsiteY25" fmla="*/ 11649 h 277019"/>
              <a:gd name="connsiteX26" fmla="*/ 101923 w 349452"/>
              <a:gd name="connsiteY26" fmla="*/ 5824 h 277019"/>
              <a:gd name="connsiteX27" fmla="*/ 125220 w 349452"/>
              <a:gd name="connsiteY27" fmla="*/ 0 h 277019"/>
              <a:gd name="connsiteX28" fmla="*/ 230056 w 349452"/>
              <a:gd name="connsiteY28" fmla="*/ 2912 h 277019"/>
              <a:gd name="connsiteX29" fmla="*/ 247528 w 349452"/>
              <a:gd name="connsiteY29" fmla="*/ 5824 h 277019"/>
              <a:gd name="connsiteX30" fmla="*/ 267913 w 349452"/>
              <a:gd name="connsiteY30" fmla="*/ 11649 h 277019"/>
              <a:gd name="connsiteX31" fmla="*/ 276649 w 349452"/>
              <a:gd name="connsiteY31" fmla="*/ 17473 h 277019"/>
              <a:gd name="connsiteX32" fmla="*/ 288298 w 349452"/>
              <a:gd name="connsiteY32" fmla="*/ 32033 h 277019"/>
              <a:gd name="connsiteX33" fmla="*/ 297034 w 349452"/>
              <a:gd name="connsiteY33" fmla="*/ 40770 h 277019"/>
              <a:gd name="connsiteX34" fmla="*/ 299946 w 349452"/>
              <a:gd name="connsiteY34" fmla="*/ 52418 h 277019"/>
              <a:gd name="connsiteX35" fmla="*/ 305770 w 349452"/>
              <a:gd name="connsiteY35" fmla="*/ 61154 h 277019"/>
              <a:gd name="connsiteX36" fmla="*/ 311595 w 349452"/>
              <a:gd name="connsiteY36" fmla="*/ 72803 h 277019"/>
              <a:gd name="connsiteX37" fmla="*/ 323243 w 349452"/>
              <a:gd name="connsiteY37" fmla="*/ 90275 h 277019"/>
              <a:gd name="connsiteX38" fmla="*/ 329067 w 349452"/>
              <a:gd name="connsiteY38" fmla="*/ 101924 h 277019"/>
              <a:gd name="connsiteX39" fmla="*/ 334891 w 349452"/>
              <a:gd name="connsiteY39" fmla="*/ 110660 h 277019"/>
              <a:gd name="connsiteX40" fmla="*/ 340716 w 349452"/>
              <a:gd name="connsiteY40" fmla="*/ 131045 h 277019"/>
              <a:gd name="connsiteX41" fmla="*/ 343628 w 349452"/>
              <a:gd name="connsiteY41" fmla="*/ 139781 h 277019"/>
              <a:gd name="connsiteX42" fmla="*/ 346540 w 349452"/>
              <a:gd name="connsiteY42" fmla="*/ 160166 h 277019"/>
              <a:gd name="connsiteX43" fmla="*/ 349452 w 349452"/>
              <a:gd name="connsiteY43" fmla="*/ 171814 h 277019"/>
              <a:gd name="connsiteX44" fmla="*/ 346540 w 349452"/>
              <a:gd name="connsiteY44" fmla="*/ 206759 h 277019"/>
              <a:gd name="connsiteX45" fmla="*/ 331979 w 349452"/>
              <a:gd name="connsiteY45" fmla="*/ 232968 h 277019"/>
              <a:gd name="connsiteX46" fmla="*/ 323243 w 349452"/>
              <a:gd name="connsiteY46" fmla="*/ 235880 h 277019"/>
              <a:gd name="connsiteX47" fmla="*/ 317419 w 349452"/>
              <a:gd name="connsiteY47" fmla="*/ 241705 h 277019"/>
              <a:gd name="connsiteX48" fmla="*/ 299946 w 349452"/>
              <a:gd name="connsiteY48" fmla="*/ 247529 h 277019"/>
              <a:gd name="connsiteX49" fmla="*/ 291210 w 349452"/>
              <a:gd name="connsiteY49" fmla="*/ 253353 h 277019"/>
              <a:gd name="connsiteX50" fmla="*/ 262089 w 349452"/>
              <a:gd name="connsiteY50" fmla="*/ 259177 h 277019"/>
              <a:gd name="connsiteX51" fmla="*/ 288298 w 349452"/>
              <a:gd name="connsiteY51" fmla="*/ 276650 h 277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49452" h="277019">
                <a:moveTo>
                  <a:pt x="288298" y="276650"/>
                </a:moveTo>
                <a:cubicBezTo>
                  <a:pt x="290239" y="278591"/>
                  <a:pt x="278744" y="272328"/>
                  <a:pt x="273737" y="270826"/>
                </a:cubicBezTo>
                <a:cubicBezTo>
                  <a:pt x="250640" y="263897"/>
                  <a:pt x="267708" y="271728"/>
                  <a:pt x="247528" y="265001"/>
                </a:cubicBezTo>
                <a:cubicBezTo>
                  <a:pt x="242569" y="263348"/>
                  <a:pt x="238094" y="260202"/>
                  <a:pt x="232968" y="259177"/>
                </a:cubicBezTo>
                <a:cubicBezTo>
                  <a:pt x="223402" y="257264"/>
                  <a:pt x="213517" y="257554"/>
                  <a:pt x="203847" y="256265"/>
                </a:cubicBezTo>
                <a:cubicBezTo>
                  <a:pt x="198941" y="255611"/>
                  <a:pt x="194118" y="254427"/>
                  <a:pt x="189286" y="253353"/>
                </a:cubicBezTo>
                <a:cubicBezTo>
                  <a:pt x="185379" y="252485"/>
                  <a:pt x="181545" y="251309"/>
                  <a:pt x="177638" y="250441"/>
                </a:cubicBezTo>
                <a:cubicBezTo>
                  <a:pt x="164124" y="247438"/>
                  <a:pt x="163859" y="248168"/>
                  <a:pt x="151429" y="244617"/>
                </a:cubicBezTo>
                <a:cubicBezTo>
                  <a:pt x="148478" y="243774"/>
                  <a:pt x="145654" y="242513"/>
                  <a:pt x="142693" y="241705"/>
                </a:cubicBezTo>
                <a:cubicBezTo>
                  <a:pt x="134970" y="239599"/>
                  <a:pt x="126990" y="238411"/>
                  <a:pt x="119396" y="235880"/>
                </a:cubicBezTo>
                <a:cubicBezTo>
                  <a:pt x="106863" y="231702"/>
                  <a:pt x="113638" y="233712"/>
                  <a:pt x="99011" y="230056"/>
                </a:cubicBezTo>
                <a:cubicBezTo>
                  <a:pt x="96099" y="228115"/>
                  <a:pt x="93492" y="225611"/>
                  <a:pt x="90275" y="224232"/>
                </a:cubicBezTo>
                <a:cubicBezTo>
                  <a:pt x="86596" y="222655"/>
                  <a:pt x="82475" y="222419"/>
                  <a:pt x="78627" y="221320"/>
                </a:cubicBezTo>
                <a:cubicBezTo>
                  <a:pt x="72289" y="219509"/>
                  <a:pt x="63420" y="216283"/>
                  <a:pt x="58242" y="212584"/>
                </a:cubicBezTo>
                <a:cubicBezTo>
                  <a:pt x="54891" y="210190"/>
                  <a:pt x="52756" y="206376"/>
                  <a:pt x="49505" y="203847"/>
                </a:cubicBezTo>
                <a:cubicBezTo>
                  <a:pt x="43980" y="199550"/>
                  <a:pt x="32033" y="192199"/>
                  <a:pt x="32033" y="192199"/>
                </a:cubicBezTo>
                <a:lnTo>
                  <a:pt x="20384" y="174726"/>
                </a:lnTo>
                <a:cubicBezTo>
                  <a:pt x="18443" y="171814"/>
                  <a:pt x="15667" y="169310"/>
                  <a:pt x="14560" y="165990"/>
                </a:cubicBezTo>
                <a:cubicBezTo>
                  <a:pt x="13589" y="163078"/>
                  <a:pt x="12726" y="160128"/>
                  <a:pt x="11648" y="157254"/>
                </a:cubicBezTo>
                <a:cubicBezTo>
                  <a:pt x="9813" y="152359"/>
                  <a:pt x="7326" y="147700"/>
                  <a:pt x="5824" y="142693"/>
                </a:cubicBezTo>
                <a:cubicBezTo>
                  <a:pt x="4402" y="137952"/>
                  <a:pt x="3986" y="132965"/>
                  <a:pt x="2912" y="128133"/>
                </a:cubicBezTo>
                <a:cubicBezTo>
                  <a:pt x="2044" y="124226"/>
                  <a:pt x="971" y="120367"/>
                  <a:pt x="0" y="116484"/>
                </a:cubicBezTo>
                <a:cubicBezTo>
                  <a:pt x="971" y="94158"/>
                  <a:pt x="-363" y="71612"/>
                  <a:pt x="2912" y="49506"/>
                </a:cubicBezTo>
                <a:cubicBezTo>
                  <a:pt x="3624" y="44701"/>
                  <a:pt x="25387" y="23845"/>
                  <a:pt x="26209" y="23297"/>
                </a:cubicBezTo>
                <a:cubicBezTo>
                  <a:pt x="29121" y="21356"/>
                  <a:pt x="31728" y="18852"/>
                  <a:pt x="34945" y="17473"/>
                </a:cubicBezTo>
                <a:cubicBezTo>
                  <a:pt x="44757" y="13268"/>
                  <a:pt x="70155" y="12344"/>
                  <a:pt x="75714" y="11649"/>
                </a:cubicBezTo>
                <a:cubicBezTo>
                  <a:pt x="107768" y="7642"/>
                  <a:pt x="81579" y="10910"/>
                  <a:pt x="101923" y="5824"/>
                </a:cubicBezTo>
                <a:lnTo>
                  <a:pt x="125220" y="0"/>
                </a:lnTo>
                <a:lnTo>
                  <a:pt x="230056" y="2912"/>
                </a:lnTo>
                <a:cubicBezTo>
                  <a:pt x="235954" y="3193"/>
                  <a:pt x="241738" y="4666"/>
                  <a:pt x="247528" y="5824"/>
                </a:cubicBezTo>
                <a:cubicBezTo>
                  <a:pt x="250645" y="6447"/>
                  <a:pt x="264208" y="9796"/>
                  <a:pt x="267913" y="11649"/>
                </a:cubicBezTo>
                <a:cubicBezTo>
                  <a:pt x="271043" y="13214"/>
                  <a:pt x="273916" y="15287"/>
                  <a:pt x="276649" y="17473"/>
                </a:cubicBezTo>
                <a:cubicBezTo>
                  <a:pt x="285123" y="24252"/>
                  <a:pt x="280729" y="22949"/>
                  <a:pt x="288298" y="32033"/>
                </a:cubicBezTo>
                <a:cubicBezTo>
                  <a:pt x="290934" y="35197"/>
                  <a:pt x="294122" y="37858"/>
                  <a:pt x="297034" y="40770"/>
                </a:cubicBezTo>
                <a:cubicBezTo>
                  <a:pt x="298005" y="44653"/>
                  <a:pt x="298369" y="48739"/>
                  <a:pt x="299946" y="52418"/>
                </a:cubicBezTo>
                <a:cubicBezTo>
                  <a:pt x="301325" y="55635"/>
                  <a:pt x="304034" y="58115"/>
                  <a:pt x="305770" y="61154"/>
                </a:cubicBezTo>
                <a:cubicBezTo>
                  <a:pt x="307924" y="64923"/>
                  <a:pt x="309361" y="69080"/>
                  <a:pt x="311595" y="72803"/>
                </a:cubicBezTo>
                <a:cubicBezTo>
                  <a:pt x="315196" y="78805"/>
                  <a:pt x="320113" y="84014"/>
                  <a:pt x="323243" y="90275"/>
                </a:cubicBezTo>
                <a:cubicBezTo>
                  <a:pt x="325184" y="94158"/>
                  <a:pt x="326913" y="98155"/>
                  <a:pt x="329067" y="101924"/>
                </a:cubicBezTo>
                <a:cubicBezTo>
                  <a:pt x="330803" y="104963"/>
                  <a:pt x="333326" y="107530"/>
                  <a:pt x="334891" y="110660"/>
                </a:cubicBezTo>
                <a:cubicBezTo>
                  <a:pt x="337222" y="115321"/>
                  <a:pt x="339470" y="126682"/>
                  <a:pt x="340716" y="131045"/>
                </a:cubicBezTo>
                <a:cubicBezTo>
                  <a:pt x="341559" y="133996"/>
                  <a:pt x="342657" y="136869"/>
                  <a:pt x="343628" y="139781"/>
                </a:cubicBezTo>
                <a:cubicBezTo>
                  <a:pt x="344599" y="146576"/>
                  <a:pt x="345312" y="153413"/>
                  <a:pt x="346540" y="160166"/>
                </a:cubicBezTo>
                <a:cubicBezTo>
                  <a:pt x="347256" y="164104"/>
                  <a:pt x="349452" y="167812"/>
                  <a:pt x="349452" y="171814"/>
                </a:cubicBezTo>
                <a:cubicBezTo>
                  <a:pt x="349452" y="183503"/>
                  <a:pt x="348085" y="195173"/>
                  <a:pt x="346540" y="206759"/>
                </a:cubicBezTo>
                <a:cubicBezTo>
                  <a:pt x="345586" y="213915"/>
                  <a:pt x="335820" y="231688"/>
                  <a:pt x="331979" y="232968"/>
                </a:cubicBezTo>
                <a:lnTo>
                  <a:pt x="323243" y="235880"/>
                </a:lnTo>
                <a:cubicBezTo>
                  <a:pt x="321302" y="237822"/>
                  <a:pt x="319875" y="240477"/>
                  <a:pt x="317419" y="241705"/>
                </a:cubicBezTo>
                <a:cubicBezTo>
                  <a:pt x="311928" y="244451"/>
                  <a:pt x="299946" y="247529"/>
                  <a:pt x="299946" y="247529"/>
                </a:cubicBezTo>
                <a:cubicBezTo>
                  <a:pt x="297034" y="249470"/>
                  <a:pt x="294340" y="251788"/>
                  <a:pt x="291210" y="253353"/>
                </a:cubicBezTo>
                <a:cubicBezTo>
                  <a:pt x="282838" y="257539"/>
                  <a:pt x="270138" y="257836"/>
                  <a:pt x="262089" y="259177"/>
                </a:cubicBezTo>
                <a:cubicBezTo>
                  <a:pt x="242332" y="262470"/>
                  <a:pt x="286357" y="274709"/>
                  <a:pt x="288298" y="276650"/>
                </a:cubicBezTo>
                <a:close/>
              </a:path>
            </a:pathLst>
          </a:custGeom>
          <a:noFill/>
          <a:ln>
            <a:solidFill>
              <a:schemeClr val="tx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 88"/>
          <p:cNvSpPr/>
          <p:nvPr/>
        </p:nvSpPr>
        <p:spPr>
          <a:xfrm>
            <a:off x="6567980" y="4442312"/>
            <a:ext cx="343343" cy="232956"/>
          </a:xfrm>
          <a:custGeom>
            <a:avLst/>
            <a:gdLst>
              <a:gd name="connsiteX0" fmla="*/ 265001 w 396046"/>
              <a:gd name="connsiteY0" fmla="*/ 230056 h 232956"/>
              <a:gd name="connsiteX1" fmla="*/ 84451 w 396046"/>
              <a:gd name="connsiteY1" fmla="*/ 230056 h 232956"/>
              <a:gd name="connsiteX2" fmla="*/ 69890 w 396046"/>
              <a:gd name="connsiteY2" fmla="*/ 224232 h 232956"/>
              <a:gd name="connsiteX3" fmla="*/ 46593 w 396046"/>
              <a:gd name="connsiteY3" fmla="*/ 198023 h 232956"/>
              <a:gd name="connsiteX4" fmla="*/ 29121 w 396046"/>
              <a:gd name="connsiteY4" fmla="*/ 180551 h 232956"/>
              <a:gd name="connsiteX5" fmla="*/ 17472 w 396046"/>
              <a:gd name="connsiteY5" fmla="*/ 157254 h 232956"/>
              <a:gd name="connsiteX6" fmla="*/ 11648 w 396046"/>
              <a:gd name="connsiteY6" fmla="*/ 145605 h 232956"/>
              <a:gd name="connsiteX7" fmla="*/ 8736 w 396046"/>
              <a:gd name="connsiteY7" fmla="*/ 136869 h 232956"/>
              <a:gd name="connsiteX8" fmla="*/ 0 w 396046"/>
              <a:gd name="connsiteY8" fmla="*/ 110660 h 232956"/>
              <a:gd name="connsiteX9" fmla="*/ 2912 w 396046"/>
              <a:gd name="connsiteY9" fmla="*/ 66979 h 232956"/>
              <a:gd name="connsiteX10" fmla="*/ 8736 w 396046"/>
              <a:gd name="connsiteY10" fmla="*/ 58242 h 232956"/>
              <a:gd name="connsiteX11" fmla="*/ 11648 w 396046"/>
              <a:gd name="connsiteY11" fmla="*/ 49506 h 232956"/>
              <a:gd name="connsiteX12" fmla="*/ 26209 w 396046"/>
              <a:gd name="connsiteY12" fmla="*/ 34945 h 232956"/>
              <a:gd name="connsiteX13" fmla="*/ 43681 w 396046"/>
              <a:gd name="connsiteY13" fmla="*/ 20385 h 232956"/>
              <a:gd name="connsiteX14" fmla="*/ 64066 w 396046"/>
              <a:gd name="connsiteY14" fmla="*/ 8737 h 232956"/>
              <a:gd name="connsiteX15" fmla="*/ 81539 w 396046"/>
              <a:gd name="connsiteY15" fmla="*/ 5824 h 232956"/>
              <a:gd name="connsiteX16" fmla="*/ 90275 w 396046"/>
              <a:gd name="connsiteY16" fmla="*/ 2912 h 232956"/>
              <a:gd name="connsiteX17" fmla="*/ 101923 w 396046"/>
              <a:gd name="connsiteY17" fmla="*/ 0 h 232956"/>
              <a:gd name="connsiteX18" fmla="*/ 285386 w 396046"/>
              <a:gd name="connsiteY18" fmla="*/ 2912 h 232956"/>
              <a:gd name="connsiteX19" fmla="*/ 308683 w 396046"/>
              <a:gd name="connsiteY19" fmla="*/ 14561 h 232956"/>
              <a:gd name="connsiteX20" fmla="*/ 323243 w 396046"/>
              <a:gd name="connsiteY20" fmla="*/ 29121 h 232956"/>
              <a:gd name="connsiteX21" fmla="*/ 340716 w 396046"/>
              <a:gd name="connsiteY21" fmla="*/ 40770 h 232956"/>
              <a:gd name="connsiteX22" fmla="*/ 349452 w 396046"/>
              <a:gd name="connsiteY22" fmla="*/ 52418 h 232956"/>
              <a:gd name="connsiteX23" fmla="*/ 361100 w 396046"/>
              <a:gd name="connsiteY23" fmla="*/ 64067 h 232956"/>
              <a:gd name="connsiteX24" fmla="*/ 364012 w 396046"/>
              <a:gd name="connsiteY24" fmla="*/ 72803 h 232956"/>
              <a:gd name="connsiteX25" fmla="*/ 372749 w 396046"/>
              <a:gd name="connsiteY25" fmla="*/ 84451 h 232956"/>
              <a:gd name="connsiteX26" fmla="*/ 378573 w 396046"/>
              <a:gd name="connsiteY26" fmla="*/ 93188 h 232956"/>
              <a:gd name="connsiteX27" fmla="*/ 387309 w 396046"/>
              <a:gd name="connsiteY27" fmla="*/ 113572 h 232956"/>
              <a:gd name="connsiteX28" fmla="*/ 390221 w 396046"/>
              <a:gd name="connsiteY28" fmla="*/ 125221 h 232956"/>
              <a:gd name="connsiteX29" fmla="*/ 396046 w 396046"/>
              <a:gd name="connsiteY29" fmla="*/ 145605 h 232956"/>
              <a:gd name="connsiteX30" fmla="*/ 390221 w 396046"/>
              <a:gd name="connsiteY30" fmla="*/ 198023 h 232956"/>
              <a:gd name="connsiteX31" fmla="*/ 384397 w 396046"/>
              <a:gd name="connsiteY31" fmla="*/ 206760 h 232956"/>
              <a:gd name="connsiteX32" fmla="*/ 366925 w 396046"/>
              <a:gd name="connsiteY32" fmla="*/ 215496 h 232956"/>
              <a:gd name="connsiteX33" fmla="*/ 355276 w 396046"/>
              <a:gd name="connsiteY33" fmla="*/ 218408 h 232956"/>
              <a:gd name="connsiteX34" fmla="*/ 273737 w 396046"/>
              <a:gd name="connsiteY34" fmla="*/ 221320 h 232956"/>
              <a:gd name="connsiteX35" fmla="*/ 238792 w 396046"/>
              <a:gd name="connsiteY35" fmla="*/ 227144 h 232956"/>
              <a:gd name="connsiteX36" fmla="*/ 227144 w 396046"/>
              <a:gd name="connsiteY36" fmla="*/ 230056 h 232956"/>
              <a:gd name="connsiteX37" fmla="*/ 265001 w 396046"/>
              <a:gd name="connsiteY37" fmla="*/ 230056 h 23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96046" h="232956">
                <a:moveTo>
                  <a:pt x="265001" y="230056"/>
                </a:moveTo>
                <a:cubicBezTo>
                  <a:pt x="241219" y="230056"/>
                  <a:pt x="206255" y="236581"/>
                  <a:pt x="84451" y="230056"/>
                </a:cubicBezTo>
                <a:cubicBezTo>
                  <a:pt x="79231" y="229776"/>
                  <a:pt x="74744" y="226173"/>
                  <a:pt x="69890" y="224232"/>
                </a:cubicBezTo>
                <a:cubicBezTo>
                  <a:pt x="33867" y="188209"/>
                  <a:pt x="84289" y="239488"/>
                  <a:pt x="46593" y="198023"/>
                </a:cubicBezTo>
                <a:cubicBezTo>
                  <a:pt x="41053" y="191929"/>
                  <a:pt x="33689" y="187404"/>
                  <a:pt x="29121" y="180551"/>
                </a:cubicBezTo>
                <a:cubicBezTo>
                  <a:pt x="18809" y="165081"/>
                  <a:pt x="26970" y="178623"/>
                  <a:pt x="17472" y="157254"/>
                </a:cubicBezTo>
                <a:cubicBezTo>
                  <a:pt x="15709" y="153287"/>
                  <a:pt x="13358" y="149595"/>
                  <a:pt x="11648" y="145605"/>
                </a:cubicBezTo>
                <a:cubicBezTo>
                  <a:pt x="10439" y="142784"/>
                  <a:pt x="9814" y="139743"/>
                  <a:pt x="8736" y="136869"/>
                </a:cubicBezTo>
                <a:cubicBezTo>
                  <a:pt x="512" y="114938"/>
                  <a:pt x="4879" y="130179"/>
                  <a:pt x="0" y="110660"/>
                </a:cubicBezTo>
                <a:cubicBezTo>
                  <a:pt x="971" y="96100"/>
                  <a:pt x="513" y="81373"/>
                  <a:pt x="2912" y="66979"/>
                </a:cubicBezTo>
                <a:cubicBezTo>
                  <a:pt x="3487" y="63527"/>
                  <a:pt x="7171" y="61373"/>
                  <a:pt x="8736" y="58242"/>
                </a:cubicBezTo>
                <a:cubicBezTo>
                  <a:pt x="10109" y="55497"/>
                  <a:pt x="9806" y="51962"/>
                  <a:pt x="11648" y="49506"/>
                </a:cubicBezTo>
                <a:cubicBezTo>
                  <a:pt x="15767" y="44015"/>
                  <a:pt x="22401" y="40656"/>
                  <a:pt x="26209" y="34945"/>
                </a:cubicBezTo>
                <a:cubicBezTo>
                  <a:pt x="35357" y="21223"/>
                  <a:pt x="27766" y="29479"/>
                  <a:pt x="43681" y="20385"/>
                </a:cubicBezTo>
                <a:cubicBezTo>
                  <a:pt x="51581" y="15871"/>
                  <a:pt x="54805" y="11515"/>
                  <a:pt x="64066" y="8737"/>
                </a:cubicBezTo>
                <a:cubicBezTo>
                  <a:pt x="69722" y="7040"/>
                  <a:pt x="75775" y="7105"/>
                  <a:pt x="81539" y="5824"/>
                </a:cubicBezTo>
                <a:cubicBezTo>
                  <a:pt x="84535" y="5158"/>
                  <a:pt x="87324" y="3755"/>
                  <a:pt x="90275" y="2912"/>
                </a:cubicBezTo>
                <a:cubicBezTo>
                  <a:pt x="94123" y="1813"/>
                  <a:pt x="98040" y="971"/>
                  <a:pt x="101923" y="0"/>
                </a:cubicBezTo>
                <a:lnTo>
                  <a:pt x="285386" y="2912"/>
                </a:lnTo>
                <a:cubicBezTo>
                  <a:pt x="291516" y="3098"/>
                  <a:pt x="306198" y="12573"/>
                  <a:pt x="308683" y="14561"/>
                </a:cubicBezTo>
                <a:cubicBezTo>
                  <a:pt x="314043" y="18849"/>
                  <a:pt x="317931" y="24775"/>
                  <a:pt x="323243" y="29121"/>
                </a:cubicBezTo>
                <a:cubicBezTo>
                  <a:pt x="328661" y="33554"/>
                  <a:pt x="335484" y="36119"/>
                  <a:pt x="340716" y="40770"/>
                </a:cubicBezTo>
                <a:cubicBezTo>
                  <a:pt x="344343" y="43994"/>
                  <a:pt x="346256" y="48765"/>
                  <a:pt x="349452" y="52418"/>
                </a:cubicBezTo>
                <a:cubicBezTo>
                  <a:pt x="353068" y="56551"/>
                  <a:pt x="357217" y="60184"/>
                  <a:pt x="361100" y="64067"/>
                </a:cubicBezTo>
                <a:cubicBezTo>
                  <a:pt x="362071" y="66979"/>
                  <a:pt x="362489" y="70138"/>
                  <a:pt x="364012" y="72803"/>
                </a:cubicBezTo>
                <a:cubicBezTo>
                  <a:pt x="366420" y="77017"/>
                  <a:pt x="369928" y="80502"/>
                  <a:pt x="372749" y="84451"/>
                </a:cubicBezTo>
                <a:cubicBezTo>
                  <a:pt x="374783" y="87299"/>
                  <a:pt x="376632" y="90276"/>
                  <a:pt x="378573" y="93188"/>
                </a:cubicBezTo>
                <a:cubicBezTo>
                  <a:pt x="386934" y="126632"/>
                  <a:pt x="375242" y="85415"/>
                  <a:pt x="387309" y="113572"/>
                </a:cubicBezTo>
                <a:cubicBezTo>
                  <a:pt x="388886" y="117251"/>
                  <a:pt x="389121" y="121373"/>
                  <a:pt x="390221" y="125221"/>
                </a:cubicBezTo>
                <a:cubicBezTo>
                  <a:pt x="398580" y="154475"/>
                  <a:pt x="386939" y="109177"/>
                  <a:pt x="396046" y="145605"/>
                </a:cubicBezTo>
                <a:cubicBezTo>
                  <a:pt x="394104" y="163078"/>
                  <a:pt x="393511" y="180753"/>
                  <a:pt x="390221" y="198023"/>
                </a:cubicBezTo>
                <a:cubicBezTo>
                  <a:pt x="389566" y="201461"/>
                  <a:pt x="386872" y="204285"/>
                  <a:pt x="384397" y="206760"/>
                </a:cubicBezTo>
                <a:cubicBezTo>
                  <a:pt x="379293" y="211865"/>
                  <a:pt x="373556" y="213602"/>
                  <a:pt x="366925" y="215496"/>
                </a:cubicBezTo>
                <a:cubicBezTo>
                  <a:pt x="363077" y="216596"/>
                  <a:pt x="359271" y="218158"/>
                  <a:pt x="355276" y="218408"/>
                </a:cubicBezTo>
                <a:cubicBezTo>
                  <a:pt x="328132" y="220104"/>
                  <a:pt x="300917" y="220349"/>
                  <a:pt x="273737" y="221320"/>
                </a:cubicBezTo>
                <a:cubicBezTo>
                  <a:pt x="247525" y="227873"/>
                  <a:pt x="279694" y="220327"/>
                  <a:pt x="238792" y="227144"/>
                </a:cubicBezTo>
                <a:cubicBezTo>
                  <a:pt x="234844" y="227802"/>
                  <a:pt x="230992" y="228957"/>
                  <a:pt x="227144" y="230056"/>
                </a:cubicBezTo>
                <a:cubicBezTo>
                  <a:pt x="224192" y="230899"/>
                  <a:pt x="288783" y="230056"/>
                  <a:pt x="265001" y="230056"/>
                </a:cubicBezTo>
                <a:close/>
              </a:path>
            </a:pathLst>
          </a:custGeom>
          <a:noFill/>
          <a:ln>
            <a:solidFill>
              <a:srgbClr val="3B38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 89"/>
          <p:cNvSpPr/>
          <p:nvPr/>
        </p:nvSpPr>
        <p:spPr>
          <a:xfrm>
            <a:off x="6139616" y="3938226"/>
            <a:ext cx="923334" cy="247529"/>
          </a:xfrm>
          <a:custGeom>
            <a:avLst/>
            <a:gdLst>
              <a:gd name="connsiteX0" fmla="*/ 55330 w 923334"/>
              <a:gd name="connsiteY0" fmla="*/ 206759 h 247529"/>
              <a:gd name="connsiteX1" fmla="*/ 49506 w 923334"/>
              <a:gd name="connsiteY1" fmla="*/ 177638 h 247529"/>
              <a:gd name="connsiteX2" fmla="*/ 43682 w 923334"/>
              <a:gd name="connsiteY2" fmla="*/ 163078 h 247529"/>
              <a:gd name="connsiteX3" fmla="*/ 37858 w 923334"/>
              <a:gd name="connsiteY3" fmla="*/ 125220 h 247529"/>
              <a:gd name="connsiteX4" fmla="*/ 40770 w 923334"/>
              <a:gd name="connsiteY4" fmla="*/ 75715 h 247529"/>
              <a:gd name="connsiteX5" fmla="*/ 46594 w 923334"/>
              <a:gd name="connsiteY5" fmla="*/ 66978 h 247529"/>
              <a:gd name="connsiteX6" fmla="*/ 64067 w 923334"/>
              <a:gd name="connsiteY6" fmla="*/ 52418 h 247529"/>
              <a:gd name="connsiteX7" fmla="*/ 87363 w 923334"/>
              <a:gd name="connsiteY7" fmla="*/ 43682 h 247529"/>
              <a:gd name="connsiteX8" fmla="*/ 99012 w 923334"/>
              <a:gd name="connsiteY8" fmla="*/ 49506 h 247529"/>
              <a:gd name="connsiteX9" fmla="*/ 119397 w 923334"/>
              <a:gd name="connsiteY9" fmla="*/ 75715 h 247529"/>
              <a:gd name="connsiteX10" fmla="*/ 128133 w 923334"/>
              <a:gd name="connsiteY10" fmla="*/ 90275 h 247529"/>
              <a:gd name="connsiteX11" fmla="*/ 133957 w 923334"/>
              <a:gd name="connsiteY11" fmla="*/ 104836 h 247529"/>
              <a:gd name="connsiteX12" fmla="*/ 148518 w 923334"/>
              <a:gd name="connsiteY12" fmla="*/ 128133 h 247529"/>
              <a:gd name="connsiteX13" fmla="*/ 151430 w 923334"/>
              <a:gd name="connsiteY13" fmla="*/ 142693 h 247529"/>
              <a:gd name="connsiteX14" fmla="*/ 154342 w 923334"/>
              <a:gd name="connsiteY14" fmla="*/ 151429 h 247529"/>
              <a:gd name="connsiteX15" fmla="*/ 151430 w 923334"/>
              <a:gd name="connsiteY15" fmla="*/ 133957 h 247529"/>
              <a:gd name="connsiteX16" fmla="*/ 160166 w 923334"/>
              <a:gd name="connsiteY16" fmla="*/ 75715 h 247529"/>
              <a:gd name="connsiteX17" fmla="*/ 168902 w 923334"/>
              <a:gd name="connsiteY17" fmla="*/ 61154 h 247529"/>
              <a:gd name="connsiteX18" fmla="*/ 195111 w 923334"/>
              <a:gd name="connsiteY18" fmla="*/ 32033 h 247529"/>
              <a:gd name="connsiteX19" fmla="*/ 203848 w 923334"/>
              <a:gd name="connsiteY19" fmla="*/ 29121 h 247529"/>
              <a:gd name="connsiteX20" fmla="*/ 218408 w 923334"/>
              <a:gd name="connsiteY20" fmla="*/ 20385 h 247529"/>
              <a:gd name="connsiteX21" fmla="*/ 273738 w 923334"/>
              <a:gd name="connsiteY21" fmla="*/ 26209 h 247529"/>
              <a:gd name="connsiteX22" fmla="*/ 285386 w 923334"/>
              <a:gd name="connsiteY22" fmla="*/ 29121 h 247529"/>
              <a:gd name="connsiteX23" fmla="*/ 302859 w 923334"/>
              <a:gd name="connsiteY23" fmla="*/ 43682 h 247529"/>
              <a:gd name="connsiteX24" fmla="*/ 314507 w 923334"/>
              <a:gd name="connsiteY24" fmla="*/ 52418 h 247529"/>
              <a:gd name="connsiteX25" fmla="*/ 323244 w 923334"/>
              <a:gd name="connsiteY25" fmla="*/ 69891 h 247529"/>
              <a:gd name="connsiteX26" fmla="*/ 326156 w 923334"/>
              <a:gd name="connsiteY26" fmla="*/ 78627 h 247529"/>
              <a:gd name="connsiteX27" fmla="*/ 331980 w 923334"/>
              <a:gd name="connsiteY27" fmla="*/ 107748 h 247529"/>
              <a:gd name="connsiteX28" fmla="*/ 329068 w 923334"/>
              <a:gd name="connsiteY28" fmla="*/ 168902 h 247529"/>
              <a:gd name="connsiteX29" fmla="*/ 326156 w 923334"/>
              <a:gd name="connsiteY29" fmla="*/ 157254 h 247529"/>
              <a:gd name="connsiteX30" fmla="*/ 331980 w 923334"/>
              <a:gd name="connsiteY30" fmla="*/ 84451 h 247529"/>
              <a:gd name="connsiteX31" fmla="*/ 334892 w 923334"/>
              <a:gd name="connsiteY31" fmla="*/ 75715 h 247529"/>
              <a:gd name="connsiteX32" fmla="*/ 358189 w 923334"/>
              <a:gd name="connsiteY32" fmla="*/ 55330 h 247529"/>
              <a:gd name="connsiteX33" fmla="*/ 366925 w 923334"/>
              <a:gd name="connsiteY33" fmla="*/ 52418 h 247529"/>
              <a:gd name="connsiteX34" fmla="*/ 384398 w 923334"/>
              <a:gd name="connsiteY34" fmla="*/ 43682 h 247529"/>
              <a:gd name="connsiteX35" fmla="*/ 413519 w 923334"/>
              <a:gd name="connsiteY35" fmla="*/ 52418 h 247529"/>
              <a:gd name="connsiteX36" fmla="*/ 428079 w 923334"/>
              <a:gd name="connsiteY36" fmla="*/ 66978 h 247529"/>
              <a:gd name="connsiteX37" fmla="*/ 445552 w 923334"/>
              <a:gd name="connsiteY37" fmla="*/ 90275 h 247529"/>
              <a:gd name="connsiteX38" fmla="*/ 468849 w 923334"/>
              <a:gd name="connsiteY38" fmla="*/ 136869 h 247529"/>
              <a:gd name="connsiteX39" fmla="*/ 500882 w 923334"/>
              <a:gd name="connsiteY39" fmla="*/ 186375 h 247529"/>
              <a:gd name="connsiteX40" fmla="*/ 509618 w 923334"/>
              <a:gd name="connsiteY40" fmla="*/ 212584 h 247529"/>
              <a:gd name="connsiteX41" fmla="*/ 518355 w 923334"/>
              <a:gd name="connsiteY41" fmla="*/ 198023 h 247529"/>
              <a:gd name="connsiteX42" fmla="*/ 535827 w 923334"/>
              <a:gd name="connsiteY42" fmla="*/ 160166 h 247529"/>
              <a:gd name="connsiteX43" fmla="*/ 553300 w 923334"/>
              <a:gd name="connsiteY43" fmla="*/ 136869 h 247529"/>
              <a:gd name="connsiteX44" fmla="*/ 564948 w 923334"/>
              <a:gd name="connsiteY44" fmla="*/ 122308 h 247529"/>
              <a:gd name="connsiteX45" fmla="*/ 576597 w 923334"/>
              <a:gd name="connsiteY45" fmla="*/ 104836 h 247529"/>
              <a:gd name="connsiteX46" fmla="*/ 579509 w 923334"/>
              <a:gd name="connsiteY46" fmla="*/ 96099 h 247529"/>
              <a:gd name="connsiteX47" fmla="*/ 588245 w 923334"/>
              <a:gd name="connsiteY47" fmla="*/ 81539 h 247529"/>
              <a:gd name="connsiteX48" fmla="*/ 599893 w 923334"/>
              <a:gd name="connsiteY48" fmla="*/ 64066 h 247529"/>
              <a:gd name="connsiteX49" fmla="*/ 620278 w 923334"/>
              <a:gd name="connsiteY49" fmla="*/ 90275 h 247529"/>
              <a:gd name="connsiteX50" fmla="*/ 631927 w 923334"/>
              <a:gd name="connsiteY50" fmla="*/ 136869 h 247529"/>
              <a:gd name="connsiteX51" fmla="*/ 646487 w 923334"/>
              <a:gd name="connsiteY51" fmla="*/ 174726 h 247529"/>
              <a:gd name="connsiteX52" fmla="*/ 658135 w 923334"/>
              <a:gd name="connsiteY52" fmla="*/ 171814 h 247529"/>
              <a:gd name="connsiteX53" fmla="*/ 669784 w 923334"/>
              <a:gd name="connsiteY53" fmla="*/ 157254 h 247529"/>
              <a:gd name="connsiteX54" fmla="*/ 678520 w 923334"/>
              <a:gd name="connsiteY54" fmla="*/ 148517 h 247529"/>
              <a:gd name="connsiteX55" fmla="*/ 684344 w 923334"/>
              <a:gd name="connsiteY55" fmla="*/ 136869 h 247529"/>
              <a:gd name="connsiteX56" fmla="*/ 693081 w 923334"/>
              <a:gd name="connsiteY56" fmla="*/ 128133 h 247529"/>
              <a:gd name="connsiteX57" fmla="*/ 701817 w 923334"/>
              <a:gd name="connsiteY57" fmla="*/ 116484 h 247529"/>
              <a:gd name="connsiteX58" fmla="*/ 716378 w 923334"/>
              <a:gd name="connsiteY58" fmla="*/ 93187 h 247529"/>
              <a:gd name="connsiteX59" fmla="*/ 730938 w 923334"/>
              <a:gd name="connsiteY59" fmla="*/ 75715 h 247529"/>
              <a:gd name="connsiteX60" fmla="*/ 765883 w 923334"/>
              <a:gd name="connsiteY60" fmla="*/ 101924 h 247529"/>
              <a:gd name="connsiteX61" fmla="*/ 821213 w 923334"/>
              <a:gd name="connsiteY61" fmla="*/ 183463 h 247529"/>
              <a:gd name="connsiteX62" fmla="*/ 835774 w 923334"/>
              <a:gd name="connsiteY62" fmla="*/ 203847 h 247529"/>
              <a:gd name="connsiteX63" fmla="*/ 847422 w 923334"/>
              <a:gd name="connsiteY63" fmla="*/ 221320 h 247529"/>
              <a:gd name="connsiteX64" fmla="*/ 861983 w 923334"/>
              <a:gd name="connsiteY64" fmla="*/ 235880 h 247529"/>
              <a:gd name="connsiteX65" fmla="*/ 885279 w 923334"/>
              <a:gd name="connsiteY65" fmla="*/ 189287 h 247529"/>
              <a:gd name="connsiteX66" fmla="*/ 894016 w 923334"/>
              <a:gd name="connsiteY66" fmla="*/ 171814 h 247529"/>
              <a:gd name="connsiteX67" fmla="*/ 905664 w 923334"/>
              <a:gd name="connsiteY67" fmla="*/ 154341 h 247529"/>
              <a:gd name="connsiteX68" fmla="*/ 920225 w 923334"/>
              <a:gd name="connsiteY68" fmla="*/ 128133 h 247529"/>
              <a:gd name="connsiteX69" fmla="*/ 882367 w 923334"/>
              <a:gd name="connsiteY69" fmla="*/ 125220 h 247529"/>
              <a:gd name="connsiteX70" fmla="*/ 809565 w 923334"/>
              <a:gd name="connsiteY70" fmla="*/ 154341 h 247529"/>
              <a:gd name="connsiteX71" fmla="*/ 789180 w 923334"/>
              <a:gd name="connsiteY71" fmla="*/ 160166 h 247529"/>
              <a:gd name="connsiteX72" fmla="*/ 771707 w 923334"/>
              <a:gd name="connsiteY72" fmla="*/ 165990 h 247529"/>
              <a:gd name="connsiteX73" fmla="*/ 757147 w 923334"/>
              <a:gd name="connsiteY73" fmla="*/ 171814 h 247529"/>
              <a:gd name="connsiteX74" fmla="*/ 739674 w 923334"/>
              <a:gd name="connsiteY74" fmla="*/ 180550 h 247529"/>
              <a:gd name="connsiteX75" fmla="*/ 728026 w 923334"/>
              <a:gd name="connsiteY75" fmla="*/ 177638 h 247529"/>
              <a:gd name="connsiteX76" fmla="*/ 725114 w 923334"/>
              <a:gd name="connsiteY76" fmla="*/ 163078 h 247529"/>
              <a:gd name="connsiteX77" fmla="*/ 719290 w 923334"/>
              <a:gd name="connsiteY77" fmla="*/ 151429 h 247529"/>
              <a:gd name="connsiteX78" fmla="*/ 710553 w 923334"/>
              <a:gd name="connsiteY78" fmla="*/ 128133 h 247529"/>
              <a:gd name="connsiteX79" fmla="*/ 707641 w 923334"/>
              <a:gd name="connsiteY79" fmla="*/ 99012 h 247529"/>
              <a:gd name="connsiteX80" fmla="*/ 695993 w 923334"/>
              <a:gd name="connsiteY80" fmla="*/ 101924 h 247529"/>
              <a:gd name="connsiteX81" fmla="*/ 687256 w 923334"/>
              <a:gd name="connsiteY81" fmla="*/ 116484 h 247529"/>
              <a:gd name="connsiteX82" fmla="*/ 661048 w 923334"/>
              <a:gd name="connsiteY82" fmla="*/ 142693 h 247529"/>
              <a:gd name="connsiteX83" fmla="*/ 652311 w 923334"/>
              <a:gd name="connsiteY83" fmla="*/ 154341 h 247529"/>
              <a:gd name="connsiteX84" fmla="*/ 611542 w 923334"/>
              <a:gd name="connsiteY84" fmla="*/ 177638 h 247529"/>
              <a:gd name="connsiteX85" fmla="*/ 594069 w 923334"/>
              <a:gd name="connsiteY85" fmla="*/ 180550 h 247529"/>
              <a:gd name="connsiteX86" fmla="*/ 567860 w 923334"/>
              <a:gd name="connsiteY86" fmla="*/ 186375 h 247529"/>
              <a:gd name="connsiteX87" fmla="*/ 530003 w 923334"/>
              <a:gd name="connsiteY87" fmla="*/ 183463 h 247529"/>
              <a:gd name="connsiteX88" fmla="*/ 518355 w 923334"/>
              <a:gd name="connsiteY88" fmla="*/ 177638 h 247529"/>
              <a:gd name="connsiteX89" fmla="*/ 503794 w 923334"/>
              <a:gd name="connsiteY89" fmla="*/ 163078 h 247529"/>
              <a:gd name="connsiteX90" fmla="*/ 497970 w 923334"/>
              <a:gd name="connsiteY90" fmla="*/ 139781 h 247529"/>
              <a:gd name="connsiteX91" fmla="*/ 492146 w 923334"/>
              <a:gd name="connsiteY91" fmla="*/ 122308 h 247529"/>
              <a:gd name="connsiteX92" fmla="*/ 489234 w 923334"/>
              <a:gd name="connsiteY92" fmla="*/ 87363 h 247529"/>
              <a:gd name="connsiteX93" fmla="*/ 471761 w 923334"/>
              <a:gd name="connsiteY93" fmla="*/ 96099 h 247529"/>
              <a:gd name="connsiteX94" fmla="*/ 457200 w 923334"/>
              <a:gd name="connsiteY94" fmla="*/ 116484 h 247529"/>
              <a:gd name="connsiteX95" fmla="*/ 433904 w 923334"/>
              <a:gd name="connsiteY95" fmla="*/ 145605 h 247529"/>
              <a:gd name="connsiteX96" fmla="*/ 384398 w 923334"/>
              <a:gd name="connsiteY96" fmla="*/ 200935 h 247529"/>
              <a:gd name="connsiteX97" fmla="*/ 349453 w 923334"/>
              <a:gd name="connsiteY97" fmla="*/ 241705 h 247529"/>
              <a:gd name="connsiteX98" fmla="*/ 337804 w 923334"/>
              <a:gd name="connsiteY98" fmla="*/ 247529 h 247529"/>
              <a:gd name="connsiteX99" fmla="*/ 320332 w 923334"/>
              <a:gd name="connsiteY99" fmla="*/ 241705 h 247529"/>
              <a:gd name="connsiteX100" fmla="*/ 308683 w 923334"/>
              <a:gd name="connsiteY100" fmla="*/ 206759 h 247529"/>
              <a:gd name="connsiteX101" fmla="*/ 299947 w 923334"/>
              <a:gd name="connsiteY101" fmla="*/ 177638 h 247529"/>
              <a:gd name="connsiteX102" fmla="*/ 297035 w 923334"/>
              <a:gd name="connsiteY102" fmla="*/ 154341 h 247529"/>
              <a:gd name="connsiteX103" fmla="*/ 294123 w 923334"/>
              <a:gd name="connsiteY103" fmla="*/ 90275 h 247529"/>
              <a:gd name="connsiteX104" fmla="*/ 291211 w 923334"/>
              <a:gd name="connsiteY104" fmla="*/ 81539 h 247529"/>
              <a:gd name="connsiteX105" fmla="*/ 288299 w 923334"/>
              <a:gd name="connsiteY105" fmla="*/ 69891 h 247529"/>
              <a:gd name="connsiteX106" fmla="*/ 282474 w 923334"/>
              <a:gd name="connsiteY106" fmla="*/ 58242 h 247529"/>
              <a:gd name="connsiteX107" fmla="*/ 279562 w 923334"/>
              <a:gd name="connsiteY107" fmla="*/ 49506 h 247529"/>
              <a:gd name="connsiteX108" fmla="*/ 270826 w 923334"/>
              <a:gd name="connsiteY108" fmla="*/ 43682 h 247529"/>
              <a:gd name="connsiteX109" fmla="*/ 232969 w 923334"/>
              <a:gd name="connsiteY109" fmla="*/ 58242 h 247529"/>
              <a:gd name="connsiteX110" fmla="*/ 189287 w 923334"/>
              <a:gd name="connsiteY110" fmla="*/ 110660 h 247529"/>
              <a:gd name="connsiteX111" fmla="*/ 133957 w 923334"/>
              <a:gd name="connsiteY111" fmla="*/ 165990 h 247529"/>
              <a:gd name="connsiteX112" fmla="*/ 107748 w 923334"/>
              <a:gd name="connsiteY112" fmla="*/ 186375 h 247529"/>
              <a:gd name="connsiteX113" fmla="*/ 90276 w 923334"/>
              <a:gd name="connsiteY113" fmla="*/ 198023 h 247529"/>
              <a:gd name="connsiteX114" fmla="*/ 58242 w 923334"/>
              <a:gd name="connsiteY114" fmla="*/ 224232 h 247529"/>
              <a:gd name="connsiteX115" fmla="*/ 46594 w 923334"/>
              <a:gd name="connsiteY115" fmla="*/ 221320 h 247529"/>
              <a:gd name="connsiteX116" fmla="*/ 43682 w 923334"/>
              <a:gd name="connsiteY116" fmla="*/ 212584 h 247529"/>
              <a:gd name="connsiteX117" fmla="*/ 37858 w 923334"/>
              <a:gd name="connsiteY117" fmla="*/ 200935 h 247529"/>
              <a:gd name="connsiteX118" fmla="*/ 32034 w 923334"/>
              <a:gd name="connsiteY118" fmla="*/ 183463 h 247529"/>
              <a:gd name="connsiteX119" fmla="*/ 20385 w 923334"/>
              <a:gd name="connsiteY119" fmla="*/ 157254 h 247529"/>
              <a:gd name="connsiteX120" fmla="*/ 8737 w 923334"/>
              <a:gd name="connsiteY120" fmla="*/ 133957 h 247529"/>
              <a:gd name="connsiteX121" fmla="*/ 5825 w 923334"/>
              <a:gd name="connsiteY121" fmla="*/ 113572 h 247529"/>
              <a:gd name="connsiteX122" fmla="*/ 0 w 923334"/>
              <a:gd name="connsiteY122" fmla="*/ 96099 h 247529"/>
              <a:gd name="connsiteX123" fmla="*/ 11649 w 923334"/>
              <a:gd name="connsiteY123" fmla="*/ 66978 h 247529"/>
              <a:gd name="connsiteX124" fmla="*/ 66979 w 923334"/>
              <a:gd name="connsiteY124" fmla="*/ 119396 h 247529"/>
              <a:gd name="connsiteX125" fmla="*/ 128133 w 923334"/>
              <a:gd name="connsiteY125" fmla="*/ 154341 h 247529"/>
              <a:gd name="connsiteX126" fmla="*/ 168902 w 923334"/>
              <a:gd name="connsiteY126" fmla="*/ 177638 h 247529"/>
              <a:gd name="connsiteX127" fmla="*/ 183463 w 923334"/>
              <a:gd name="connsiteY127" fmla="*/ 174726 h 247529"/>
              <a:gd name="connsiteX128" fmla="*/ 189287 w 923334"/>
              <a:gd name="connsiteY128" fmla="*/ 165990 h 247529"/>
              <a:gd name="connsiteX129" fmla="*/ 198023 w 923334"/>
              <a:gd name="connsiteY129" fmla="*/ 148517 h 247529"/>
              <a:gd name="connsiteX130" fmla="*/ 212584 w 923334"/>
              <a:gd name="connsiteY130" fmla="*/ 113572 h 247529"/>
              <a:gd name="connsiteX131" fmla="*/ 218408 w 923334"/>
              <a:gd name="connsiteY131" fmla="*/ 101924 h 247529"/>
              <a:gd name="connsiteX132" fmla="*/ 224232 w 923334"/>
              <a:gd name="connsiteY132" fmla="*/ 87363 h 247529"/>
              <a:gd name="connsiteX133" fmla="*/ 227144 w 923334"/>
              <a:gd name="connsiteY133" fmla="*/ 78627 h 247529"/>
              <a:gd name="connsiteX134" fmla="*/ 232969 w 923334"/>
              <a:gd name="connsiteY134" fmla="*/ 69891 h 247529"/>
              <a:gd name="connsiteX135" fmla="*/ 238793 w 923334"/>
              <a:gd name="connsiteY135" fmla="*/ 52418 h 247529"/>
              <a:gd name="connsiteX136" fmla="*/ 241705 w 923334"/>
              <a:gd name="connsiteY136" fmla="*/ 43682 h 247529"/>
              <a:gd name="connsiteX137" fmla="*/ 247529 w 923334"/>
              <a:gd name="connsiteY137" fmla="*/ 37857 h 247529"/>
              <a:gd name="connsiteX138" fmla="*/ 262090 w 923334"/>
              <a:gd name="connsiteY138" fmla="*/ 23297 h 247529"/>
              <a:gd name="connsiteX139" fmla="*/ 273738 w 923334"/>
              <a:gd name="connsiteY139" fmla="*/ 20385 h 247529"/>
              <a:gd name="connsiteX140" fmla="*/ 294123 w 923334"/>
              <a:gd name="connsiteY140" fmla="*/ 23297 h 247529"/>
              <a:gd name="connsiteX141" fmla="*/ 320332 w 923334"/>
              <a:gd name="connsiteY141" fmla="*/ 43682 h 247529"/>
              <a:gd name="connsiteX142" fmla="*/ 343628 w 923334"/>
              <a:gd name="connsiteY142" fmla="*/ 58242 h 247529"/>
              <a:gd name="connsiteX143" fmla="*/ 366925 w 923334"/>
              <a:gd name="connsiteY143" fmla="*/ 69891 h 247529"/>
              <a:gd name="connsiteX144" fmla="*/ 390222 w 923334"/>
              <a:gd name="connsiteY144" fmla="*/ 87363 h 247529"/>
              <a:gd name="connsiteX145" fmla="*/ 419343 w 923334"/>
              <a:gd name="connsiteY145" fmla="*/ 99012 h 247529"/>
              <a:gd name="connsiteX146" fmla="*/ 436816 w 923334"/>
              <a:gd name="connsiteY146" fmla="*/ 110660 h 247529"/>
              <a:gd name="connsiteX147" fmla="*/ 454288 w 923334"/>
              <a:gd name="connsiteY147" fmla="*/ 119396 h 247529"/>
              <a:gd name="connsiteX148" fmla="*/ 463025 w 923334"/>
              <a:gd name="connsiteY148" fmla="*/ 125220 h 247529"/>
              <a:gd name="connsiteX149" fmla="*/ 474673 w 923334"/>
              <a:gd name="connsiteY149" fmla="*/ 128133 h 247529"/>
              <a:gd name="connsiteX150" fmla="*/ 483409 w 923334"/>
              <a:gd name="connsiteY150" fmla="*/ 131045 h 247529"/>
              <a:gd name="connsiteX151" fmla="*/ 497970 w 923334"/>
              <a:gd name="connsiteY151" fmla="*/ 128133 h 247529"/>
              <a:gd name="connsiteX152" fmla="*/ 515442 w 923334"/>
              <a:gd name="connsiteY152" fmla="*/ 104836 h 247529"/>
              <a:gd name="connsiteX153" fmla="*/ 547476 w 923334"/>
              <a:gd name="connsiteY153" fmla="*/ 64066 h 247529"/>
              <a:gd name="connsiteX154" fmla="*/ 559124 w 923334"/>
              <a:gd name="connsiteY154" fmla="*/ 43682 h 247529"/>
              <a:gd name="connsiteX155" fmla="*/ 567860 w 923334"/>
              <a:gd name="connsiteY155" fmla="*/ 40770 h 247529"/>
              <a:gd name="connsiteX156" fmla="*/ 576597 w 923334"/>
              <a:gd name="connsiteY156" fmla="*/ 58242 h 247529"/>
              <a:gd name="connsiteX157" fmla="*/ 579509 w 923334"/>
              <a:gd name="connsiteY157" fmla="*/ 78627 h 247529"/>
              <a:gd name="connsiteX158" fmla="*/ 588245 w 923334"/>
              <a:gd name="connsiteY158" fmla="*/ 84451 h 247529"/>
              <a:gd name="connsiteX159" fmla="*/ 602806 w 923334"/>
              <a:gd name="connsiteY159" fmla="*/ 75715 h 247529"/>
              <a:gd name="connsiteX160" fmla="*/ 629014 w 923334"/>
              <a:gd name="connsiteY160" fmla="*/ 40770 h 247529"/>
              <a:gd name="connsiteX161" fmla="*/ 652311 w 923334"/>
              <a:gd name="connsiteY161" fmla="*/ 11648 h 247529"/>
              <a:gd name="connsiteX162" fmla="*/ 669784 w 923334"/>
              <a:gd name="connsiteY162" fmla="*/ 0 h 247529"/>
              <a:gd name="connsiteX163" fmla="*/ 684344 w 923334"/>
              <a:gd name="connsiteY163" fmla="*/ 11648 h 247529"/>
              <a:gd name="connsiteX164" fmla="*/ 701817 w 923334"/>
              <a:gd name="connsiteY164" fmla="*/ 49506 h 247529"/>
              <a:gd name="connsiteX165" fmla="*/ 704729 w 923334"/>
              <a:gd name="connsiteY165" fmla="*/ 58242 h 247529"/>
              <a:gd name="connsiteX166" fmla="*/ 716378 w 923334"/>
              <a:gd name="connsiteY166" fmla="*/ 75715 h 247529"/>
              <a:gd name="connsiteX167" fmla="*/ 722202 w 923334"/>
              <a:gd name="connsiteY167" fmla="*/ 84451 h 247529"/>
              <a:gd name="connsiteX168" fmla="*/ 733850 w 923334"/>
              <a:gd name="connsiteY168" fmla="*/ 87363 h 247529"/>
              <a:gd name="connsiteX169" fmla="*/ 760059 w 923334"/>
              <a:gd name="connsiteY169" fmla="*/ 64066 h 247529"/>
              <a:gd name="connsiteX170" fmla="*/ 768795 w 923334"/>
              <a:gd name="connsiteY170" fmla="*/ 58242 h 247529"/>
              <a:gd name="connsiteX171" fmla="*/ 777532 w 923334"/>
              <a:gd name="connsiteY171" fmla="*/ 55330 h 247529"/>
              <a:gd name="connsiteX172" fmla="*/ 786268 w 923334"/>
              <a:gd name="connsiteY172" fmla="*/ 49506 h 247529"/>
              <a:gd name="connsiteX173" fmla="*/ 821213 w 923334"/>
              <a:gd name="connsiteY173" fmla="*/ 55330 h 247529"/>
              <a:gd name="connsiteX174" fmla="*/ 824125 w 923334"/>
              <a:gd name="connsiteY174" fmla="*/ 64066 h 247529"/>
              <a:gd name="connsiteX175" fmla="*/ 838686 w 923334"/>
              <a:gd name="connsiteY175" fmla="*/ 84451 h 247529"/>
              <a:gd name="connsiteX176" fmla="*/ 847422 w 923334"/>
              <a:gd name="connsiteY176" fmla="*/ 99012 h 247529"/>
              <a:gd name="connsiteX177" fmla="*/ 850334 w 923334"/>
              <a:gd name="connsiteY177" fmla="*/ 110660 h 247529"/>
              <a:gd name="connsiteX178" fmla="*/ 864895 w 923334"/>
              <a:gd name="connsiteY178" fmla="*/ 128133 h 247529"/>
              <a:gd name="connsiteX179" fmla="*/ 888192 w 923334"/>
              <a:gd name="connsiteY179" fmla="*/ 160166 h 247529"/>
              <a:gd name="connsiteX180" fmla="*/ 896928 w 923334"/>
              <a:gd name="connsiteY180" fmla="*/ 168902 h 247529"/>
              <a:gd name="connsiteX181" fmla="*/ 902752 w 923334"/>
              <a:gd name="connsiteY181" fmla="*/ 177638 h 247529"/>
              <a:gd name="connsiteX182" fmla="*/ 911488 w 923334"/>
              <a:gd name="connsiteY182" fmla="*/ 189287 h 247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923334" h="247529">
                <a:moveTo>
                  <a:pt x="55330" y="206759"/>
                </a:moveTo>
                <a:cubicBezTo>
                  <a:pt x="53389" y="197052"/>
                  <a:pt x="52057" y="187203"/>
                  <a:pt x="49506" y="177638"/>
                </a:cubicBezTo>
                <a:cubicBezTo>
                  <a:pt x="48159" y="172587"/>
                  <a:pt x="45057" y="168121"/>
                  <a:pt x="43682" y="163078"/>
                </a:cubicBezTo>
                <a:cubicBezTo>
                  <a:pt x="42470" y="158634"/>
                  <a:pt x="38317" y="128434"/>
                  <a:pt x="37858" y="125220"/>
                </a:cubicBezTo>
                <a:cubicBezTo>
                  <a:pt x="38829" y="108718"/>
                  <a:pt x="38318" y="92062"/>
                  <a:pt x="40770" y="75715"/>
                </a:cubicBezTo>
                <a:cubicBezTo>
                  <a:pt x="41289" y="72254"/>
                  <a:pt x="44353" y="69667"/>
                  <a:pt x="46594" y="66978"/>
                </a:cubicBezTo>
                <a:cubicBezTo>
                  <a:pt x="51195" y="61456"/>
                  <a:pt x="57521" y="55691"/>
                  <a:pt x="64067" y="52418"/>
                </a:cubicBezTo>
                <a:cubicBezTo>
                  <a:pt x="71032" y="48936"/>
                  <a:pt x="79802" y="46202"/>
                  <a:pt x="87363" y="43682"/>
                </a:cubicBezTo>
                <a:cubicBezTo>
                  <a:pt x="91246" y="45623"/>
                  <a:pt x="95479" y="46983"/>
                  <a:pt x="99012" y="49506"/>
                </a:cubicBezTo>
                <a:cubicBezTo>
                  <a:pt x="107157" y="55323"/>
                  <a:pt x="114882" y="68190"/>
                  <a:pt x="119397" y="75715"/>
                </a:cubicBezTo>
                <a:cubicBezTo>
                  <a:pt x="122309" y="80568"/>
                  <a:pt x="125602" y="85213"/>
                  <a:pt x="128133" y="90275"/>
                </a:cubicBezTo>
                <a:cubicBezTo>
                  <a:pt x="130471" y="94951"/>
                  <a:pt x="131619" y="100160"/>
                  <a:pt x="133957" y="104836"/>
                </a:cubicBezTo>
                <a:cubicBezTo>
                  <a:pt x="137470" y="111862"/>
                  <a:pt x="143897" y="121202"/>
                  <a:pt x="148518" y="128133"/>
                </a:cubicBezTo>
                <a:cubicBezTo>
                  <a:pt x="149489" y="132986"/>
                  <a:pt x="150230" y="137891"/>
                  <a:pt x="151430" y="142693"/>
                </a:cubicBezTo>
                <a:cubicBezTo>
                  <a:pt x="152174" y="145671"/>
                  <a:pt x="154342" y="154499"/>
                  <a:pt x="154342" y="151429"/>
                </a:cubicBezTo>
                <a:cubicBezTo>
                  <a:pt x="154342" y="145525"/>
                  <a:pt x="152401" y="139781"/>
                  <a:pt x="151430" y="133957"/>
                </a:cubicBezTo>
                <a:cubicBezTo>
                  <a:pt x="154342" y="114543"/>
                  <a:pt x="155585" y="94804"/>
                  <a:pt x="160166" y="75715"/>
                </a:cubicBezTo>
                <a:cubicBezTo>
                  <a:pt x="161487" y="70211"/>
                  <a:pt x="165573" y="65732"/>
                  <a:pt x="168902" y="61154"/>
                </a:cubicBezTo>
                <a:cubicBezTo>
                  <a:pt x="172031" y="56852"/>
                  <a:pt x="188929" y="36449"/>
                  <a:pt x="195111" y="32033"/>
                </a:cubicBezTo>
                <a:cubicBezTo>
                  <a:pt x="197609" y="30249"/>
                  <a:pt x="201102" y="30494"/>
                  <a:pt x="203848" y="29121"/>
                </a:cubicBezTo>
                <a:cubicBezTo>
                  <a:pt x="208910" y="26590"/>
                  <a:pt x="213555" y="23297"/>
                  <a:pt x="218408" y="20385"/>
                </a:cubicBezTo>
                <a:cubicBezTo>
                  <a:pt x="236851" y="22326"/>
                  <a:pt x="255349" y="23810"/>
                  <a:pt x="273738" y="26209"/>
                </a:cubicBezTo>
                <a:cubicBezTo>
                  <a:pt x="277707" y="26727"/>
                  <a:pt x="281806" y="27331"/>
                  <a:pt x="285386" y="29121"/>
                </a:cubicBezTo>
                <a:cubicBezTo>
                  <a:pt x="297036" y="34946"/>
                  <a:pt x="294845" y="37003"/>
                  <a:pt x="302859" y="43682"/>
                </a:cubicBezTo>
                <a:cubicBezTo>
                  <a:pt x="306587" y="46789"/>
                  <a:pt x="310624" y="49506"/>
                  <a:pt x="314507" y="52418"/>
                </a:cubicBezTo>
                <a:cubicBezTo>
                  <a:pt x="317419" y="58242"/>
                  <a:pt x="320599" y="63940"/>
                  <a:pt x="323244" y="69891"/>
                </a:cubicBezTo>
                <a:cubicBezTo>
                  <a:pt x="324491" y="72696"/>
                  <a:pt x="325313" y="75676"/>
                  <a:pt x="326156" y="78627"/>
                </a:cubicBezTo>
                <a:cubicBezTo>
                  <a:pt x="329631" y="90791"/>
                  <a:pt x="329692" y="94018"/>
                  <a:pt x="331980" y="107748"/>
                </a:cubicBezTo>
                <a:cubicBezTo>
                  <a:pt x="331009" y="128133"/>
                  <a:pt x="331452" y="148634"/>
                  <a:pt x="329068" y="168902"/>
                </a:cubicBezTo>
                <a:cubicBezTo>
                  <a:pt x="328600" y="172877"/>
                  <a:pt x="326018" y="161254"/>
                  <a:pt x="326156" y="157254"/>
                </a:cubicBezTo>
                <a:cubicBezTo>
                  <a:pt x="326995" y="132923"/>
                  <a:pt x="329387" y="108658"/>
                  <a:pt x="331980" y="84451"/>
                </a:cubicBezTo>
                <a:cubicBezTo>
                  <a:pt x="332307" y="81399"/>
                  <a:pt x="333519" y="78460"/>
                  <a:pt x="334892" y="75715"/>
                </a:cubicBezTo>
                <a:cubicBezTo>
                  <a:pt x="339649" y="66201"/>
                  <a:pt x="347703" y="58825"/>
                  <a:pt x="358189" y="55330"/>
                </a:cubicBezTo>
                <a:cubicBezTo>
                  <a:pt x="361101" y="54359"/>
                  <a:pt x="364180" y="53791"/>
                  <a:pt x="366925" y="52418"/>
                </a:cubicBezTo>
                <a:cubicBezTo>
                  <a:pt x="389506" y="41128"/>
                  <a:pt x="362441" y="51001"/>
                  <a:pt x="384398" y="43682"/>
                </a:cubicBezTo>
                <a:cubicBezTo>
                  <a:pt x="394105" y="46594"/>
                  <a:pt x="404577" y="47649"/>
                  <a:pt x="413519" y="52418"/>
                </a:cubicBezTo>
                <a:cubicBezTo>
                  <a:pt x="419575" y="55648"/>
                  <a:pt x="423645" y="61738"/>
                  <a:pt x="428079" y="66978"/>
                </a:cubicBezTo>
                <a:cubicBezTo>
                  <a:pt x="434349" y="74388"/>
                  <a:pt x="440630" y="81908"/>
                  <a:pt x="445552" y="90275"/>
                </a:cubicBezTo>
                <a:cubicBezTo>
                  <a:pt x="486644" y="160132"/>
                  <a:pt x="430955" y="78307"/>
                  <a:pt x="468849" y="136869"/>
                </a:cubicBezTo>
                <a:cubicBezTo>
                  <a:pt x="478448" y="151703"/>
                  <a:pt x="493444" y="169373"/>
                  <a:pt x="500882" y="186375"/>
                </a:cubicBezTo>
                <a:cubicBezTo>
                  <a:pt x="504573" y="194812"/>
                  <a:pt x="509618" y="212584"/>
                  <a:pt x="509618" y="212584"/>
                </a:cubicBezTo>
                <a:cubicBezTo>
                  <a:pt x="512530" y="207730"/>
                  <a:pt x="515824" y="203086"/>
                  <a:pt x="518355" y="198023"/>
                </a:cubicBezTo>
                <a:cubicBezTo>
                  <a:pt x="524462" y="185809"/>
                  <a:pt x="528359" y="171782"/>
                  <a:pt x="535827" y="160166"/>
                </a:cubicBezTo>
                <a:cubicBezTo>
                  <a:pt x="541076" y="152001"/>
                  <a:pt x="547915" y="144946"/>
                  <a:pt x="553300" y="136869"/>
                </a:cubicBezTo>
                <a:cubicBezTo>
                  <a:pt x="560647" y="125848"/>
                  <a:pt x="556649" y="130608"/>
                  <a:pt x="564948" y="122308"/>
                </a:cubicBezTo>
                <a:cubicBezTo>
                  <a:pt x="571636" y="95556"/>
                  <a:pt x="561970" y="123119"/>
                  <a:pt x="576597" y="104836"/>
                </a:cubicBezTo>
                <a:cubicBezTo>
                  <a:pt x="578515" y="102439"/>
                  <a:pt x="578136" y="98845"/>
                  <a:pt x="579509" y="96099"/>
                </a:cubicBezTo>
                <a:cubicBezTo>
                  <a:pt x="582040" y="91037"/>
                  <a:pt x="585206" y="86314"/>
                  <a:pt x="588245" y="81539"/>
                </a:cubicBezTo>
                <a:cubicBezTo>
                  <a:pt x="592003" y="75633"/>
                  <a:pt x="599893" y="64066"/>
                  <a:pt x="599893" y="64066"/>
                </a:cubicBezTo>
                <a:cubicBezTo>
                  <a:pt x="618415" y="68696"/>
                  <a:pt x="612567" y="63838"/>
                  <a:pt x="620278" y="90275"/>
                </a:cubicBezTo>
                <a:cubicBezTo>
                  <a:pt x="624761" y="105644"/>
                  <a:pt x="625981" y="122005"/>
                  <a:pt x="631927" y="136869"/>
                </a:cubicBezTo>
                <a:cubicBezTo>
                  <a:pt x="644715" y="168840"/>
                  <a:pt x="640269" y="156072"/>
                  <a:pt x="646487" y="174726"/>
                </a:cubicBezTo>
                <a:cubicBezTo>
                  <a:pt x="650370" y="173755"/>
                  <a:pt x="654933" y="174215"/>
                  <a:pt x="658135" y="171814"/>
                </a:cubicBezTo>
                <a:cubicBezTo>
                  <a:pt x="663107" y="168085"/>
                  <a:pt x="665691" y="161932"/>
                  <a:pt x="669784" y="157254"/>
                </a:cubicBezTo>
                <a:cubicBezTo>
                  <a:pt x="672496" y="154155"/>
                  <a:pt x="676126" y="151868"/>
                  <a:pt x="678520" y="148517"/>
                </a:cubicBezTo>
                <a:cubicBezTo>
                  <a:pt x="681043" y="144985"/>
                  <a:pt x="681821" y="140401"/>
                  <a:pt x="684344" y="136869"/>
                </a:cubicBezTo>
                <a:cubicBezTo>
                  <a:pt x="686738" y="133518"/>
                  <a:pt x="690401" y="131260"/>
                  <a:pt x="693081" y="128133"/>
                </a:cubicBezTo>
                <a:cubicBezTo>
                  <a:pt x="696240" y="124448"/>
                  <a:pt x="698905" y="120367"/>
                  <a:pt x="701817" y="116484"/>
                </a:cubicBezTo>
                <a:cubicBezTo>
                  <a:pt x="707030" y="100846"/>
                  <a:pt x="702133" y="112180"/>
                  <a:pt x="716378" y="93187"/>
                </a:cubicBezTo>
                <a:cubicBezTo>
                  <a:pt x="728541" y="76970"/>
                  <a:pt x="714956" y="91697"/>
                  <a:pt x="730938" y="75715"/>
                </a:cubicBezTo>
                <a:cubicBezTo>
                  <a:pt x="753575" y="80242"/>
                  <a:pt x="746497" y="75753"/>
                  <a:pt x="765883" y="101924"/>
                </a:cubicBezTo>
                <a:cubicBezTo>
                  <a:pt x="790646" y="135354"/>
                  <a:pt x="800284" y="153021"/>
                  <a:pt x="821213" y="183463"/>
                </a:cubicBezTo>
                <a:cubicBezTo>
                  <a:pt x="825944" y="190344"/>
                  <a:pt x="831021" y="196982"/>
                  <a:pt x="835774" y="203847"/>
                </a:cubicBezTo>
                <a:cubicBezTo>
                  <a:pt x="839758" y="209602"/>
                  <a:pt x="842472" y="216371"/>
                  <a:pt x="847422" y="221320"/>
                </a:cubicBezTo>
                <a:lnTo>
                  <a:pt x="861983" y="235880"/>
                </a:lnTo>
                <a:cubicBezTo>
                  <a:pt x="882083" y="209079"/>
                  <a:pt x="858990" y="241862"/>
                  <a:pt x="885279" y="189287"/>
                </a:cubicBezTo>
                <a:cubicBezTo>
                  <a:pt x="888191" y="183463"/>
                  <a:pt x="890735" y="177439"/>
                  <a:pt x="894016" y="171814"/>
                </a:cubicBezTo>
                <a:cubicBezTo>
                  <a:pt x="897543" y="165768"/>
                  <a:pt x="902534" y="160602"/>
                  <a:pt x="905664" y="154341"/>
                </a:cubicBezTo>
                <a:cubicBezTo>
                  <a:pt x="914019" y="137630"/>
                  <a:pt x="909254" y="146415"/>
                  <a:pt x="920225" y="128133"/>
                </a:cubicBezTo>
                <a:cubicBezTo>
                  <a:pt x="926209" y="104193"/>
                  <a:pt x="928086" y="111504"/>
                  <a:pt x="882367" y="125220"/>
                </a:cubicBezTo>
                <a:cubicBezTo>
                  <a:pt x="815943" y="145147"/>
                  <a:pt x="857202" y="136477"/>
                  <a:pt x="809565" y="154341"/>
                </a:cubicBezTo>
                <a:cubicBezTo>
                  <a:pt x="802948" y="156822"/>
                  <a:pt x="795934" y="158088"/>
                  <a:pt x="789180" y="160166"/>
                </a:cubicBezTo>
                <a:cubicBezTo>
                  <a:pt x="783312" y="161972"/>
                  <a:pt x="777477" y="163892"/>
                  <a:pt x="771707" y="165990"/>
                </a:cubicBezTo>
                <a:cubicBezTo>
                  <a:pt x="766794" y="167776"/>
                  <a:pt x="761822" y="169476"/>
                  <a:pt x="757147" y="171814"/>
                </a:cubicBezTo>
                <a:cubicBezTo>
                  <a:pt x="734569" y="183103"/>
                  <a:pt x="761632" y="173231"/>
                  <a:pt x="739674" y="180550"/>
                </a:cubicBezTo>
                <a:cubicBezTo>
                  <a:pt x="735791" y="179579"/>
                  <a:pt x="730588" y="180713"/>
                  <a:pt x="728026" y="177638"/>
                </a:cubicBezTo>
                <a:cubicBezTo>
                  <a:pt x="724857" y="173836"/>
                  <a:pt x="726679" y="167773"/>
                  <a:pt x="725114" y="163078"/>
                </a:cubicBezTo>
                <a:cubicBezTo>
                  <a:pt x="723741" y="158960"/>
                  <a:pt x="721053" y="155396"/>
                  <a:pt x="719290" y="151429"/>
                </a:cubicBezTo>
                <a:cubicBezTo>
                  <a:pt x="714643" y="140974"/>
                  <a:pt x="713757" y="137744"/>
                  <a:pt x="710553" y="128133"/>
                </a:cubicBezTo>
                <a:cubicBezTo>
                  <a:pt x="709582" y="118426"/>
                  <a:pt x="712379" y="107540"/>
                  <a:pt x="707641" y="99012"/>
                </a:cubicBezTo>
                <a:cubicBezTo>
                  <a:pt x="705697" y="95513"/>
                  <a:pt x="699032" y="99320"/>
                  <a:pt x="695993" y="101924"/>
                </a:cubicBezTo>
                <a:cubicBezTo>
                  <a:pt x="691695" y="105607"/>
                  <a:pt x="690940" y="112187"/>
                  <a:pt x="687256" y="116484"/>
                </a:cubicBezTo>
                <a:cubicBezTo>
                  <a:pt x="679216" y="125864"/>
                  <a:pt x="668461" y="132810"/>
                  <a:pt x="661048" y="142693"/>
                </a:cubicBezTo>
                <a:cubicBezTo>
                  <a:pt x="658136" y="146576"/>
                  <a:pt x="655939" y="151116"/>
                  <a:pt x="652311" y="154341"/>
                </a:cubicBezTo>
                <a:cubicBezTo>
                  <a:pt x="646210" y="159764"/>
                  <a:pt x="618036" y="176556"/>
                  <a:pt x="611542" y="177638"/>
                </a:cubicBezTo>
                <a:lnTo>
                  <a:pt x="594069" y="180550"/>
                </a:lnTo>
                <a:cubicBezTo>
                  <a:pt x="585058" y="183555"/>
                  <a:pt x="578115" y="186375"/>
                  <a:pt x="567860" y="186375"/>
                </a:cubicBezTo>
                <a:cubicBezTo>
                  <a:pt x="555204" y="186375"/>
                  <a:pt x="542622" y="184434"/>
                  <a:pt x="530003" y="183463"/>
                </a:cubicBezTo>
                <a:cubicBezTo>
                  <a:pt x="526120" y="181521"/>
                  <a:pt x="521782" y="180303"/>
                  <a:pt x="518355" y="177638"/>
                </a:cubicBezTo>
                <a:cubicBezTo>
                  <a:pt x="512937" y="173424"/>
                  <a:pt x="503794" y="163078"/>
                  <a:pt x="503794" y="163078"/>
                </a:cubicBezTo>
                <a:cubicBezTo>
                  <a:pt x="494957" y="136563"/>
                  <a:pt x="508514" y="178443"/>
                  <a:pt x="497970" y="139781"/>
                </a:cubicBezTo>
                <a:cubicBezTo>
                  <a:pt x="496355" y="133858"/>
                  <a:pt x="492146" y="122308"/>
                  <a:pt x="492146" y="122308"/>
                </a:cubicBezTo>
                <a:cubicBezTo>
                  <a:pt x="491175" y="110660"/>
                  <a:pt x="496410" y="96589"/>
                  <a:pt x="489234" y="87363"/>
                </a:cubicBezTo>
                <a:cubicBezTo>
                  <a:pt x="485236" y="82223"/>
                  <a:pt x="476579" y="91719"/>
                  <a:pt x="471761" y="96099"/>
                </a:cubicBezTo>
                <a:cubicBezTo>
                  <a:pt x="465582" y="101716"/>
                  <a:pt x="462272" y="109851"/>
                  <a:pt x="457200" y="116484"/>
                </a:cubicBezTo>
                <a:cubicBezTo>
                  <a:pt x="449649" y="126359"/>
                  <a:pt x="442021" y="136190"/>
                  <a:pt x="433904" y="145605"/>
                </a:cubicBezTo>
                <a:cubicBezTo>
                  <a:pt x="417745" y="164350"/>
                  <a:pt x="399592" y="181400"/>
                  <a:pt x="384398" y="200935"/>
                </a:cubicBezTo>
                <a:cubicBezTo>
                  <a:pt x="375596" y="212252"/>
                  <a:pt x="362042" y="231913"/>
                  <a:pt x="349453" y="241705"/>
                </a:cubicBezTo>
                <a:cubicBezTo>
                  <a:pt x="346026" y="244370"/>
                  <a:pt x="341687" y="245588"/>
                  <a:pt x="337804" y="247529"/>
                </a:cubicBezTo>
                <a:cubicBezTo>
                  <a:pt x="331980" y="245588"/>
                  <a:pt x="323900" y="246701"/>
                  <a:pt x="320332" y="241705"/>
                </a:cubicBezTo>
                <a:cubicBezTo>
                  <a:pt x="313195" y="231713"/>
                  <a:pt x="312566" y="218408"/>
                  <a:pt x="308683" y="206759"/>
                </a:cubicBezTo>
                <a:cubicBezTo>
                  <a:pt x="306093" y="198989"/>
                  <a:pt x="301414" y="186442"/>
                  <a:pt x="299947" y="177638"/>
                </a:cubicBezTo>
                <a:cubicBezTo>
                  <a:pt x="298660" y="169918"/>
                  <a:pt x="298006" y="162107"/>
                  <a:pt x="297035" y="154341"/>
                </a:cubicBezTo>
                <a:cubicBezTo>
                  <a:pt x="296064" y="132986"/>
                  <a:pt x="295828" y="111584"/>
                  <a:pt x="294123" y="90275"/>
                </a:cubicBezTo>
                <a:cubicBezTo>
                  <a:pt x="293878" y="87215"/>
                  <a:pt x="292054" y="84490"/>
                  <a:pt x="291211" y="81539"/>
                </a:cubicBezTo>
                <a:cubicBezTo>
                  <a:pt x="290112" y="77691"/>
                  <a:pt x="289704" y="73638"/>
                  <a:pt x="288299" y="69891"/>
                </a:cubicBezTo>
                <a:cubicBezTo>
                  <a:pt x="286775" y="65826"/>
                  <a:pt x="284184" y="62232"/>
                  <a:pt x="282474" y="58242"/>
                </a:cubicBezTo>
                <a:cubicBezTo>
                  <a:pt x="281265" y="55421"/>
                  <a:pt x="281480" y="51903"/>
                  <a:pt x="279562" y="49506"/>
                </a:cubicBezTo>
                <a:cubicBezTo>
                  <a:pt x="277376" y="46773"/>
                  <a:pt x="273738" y="45623"/>
                  <a:pt x="270826" y="43682"/>
                </a:cubicBezTo>
                <a:cubicBezTo>
                  <a:pt x="258207" y="48535"/>
                  <a:pt x="243416" y="49660"/>
                  <a:pt x="232969" y="58242"/>
                </a:cubicBezTo>
                <a:cubicBezTo>
                  <a:pt x="215394" y="72679"/>
                  <a:pt x="205370" y="94577"/>
                  <a:pt x="189287" y="110660"/>
                </a:cubicBezTo>
                <a:cubicBezTo>
                  <a:pt x="170844" y="129103"/>
                  <a:pt x="154545" y="149977"/>
                  <a:pt x="133957" y="165990"/>
                </a:cubicBezTo>
                <a:cubicBezTo>
                  <a:pt x="125221" y="172785"/>
                  <a:pt x="116673" y="179830"/>
                  <a:pt x="107748" y="186375"/>
                </a:cubicBezTo>
                <a:cubicBezTo>
                  <a:pt x="102104" y="190514"/>
                  <a:pt x="95920" y="193884"/>
                  <a:pt x="90276" y="198023"/>
                </a:cubicBezTo>
                <a:cubicBezTo>
                  <a:pt x="66632" y="215362"/>
                  <a:pt x="70720" y="211756"/>
                  <a:pt x="58242" y="224232"/>
                </a:cubicBezTo>
                <a:cubicBezTo>
                  <a:pt x="54359" y="223261"/>
                  <a:pt x="49719" y="223820"/>
                  <a:pt x="46594" y="221320"/>
                </a:cubicBezTo>
                <a:cubicBezTo>
                  <a:pt x="44197" y="219402"/>
                  <a:pt x="44891" y="215405"/>
                  <a:pt x="43682" y="212584"/>
                </a:cubicBezTo>
                <a:cubicBezTo>
                  <a:pt x="41972" y="208594"/>
                  <a:pt x="39470" y="204966"/>
                  <a:pt x="37858" y="200935"/>
                </a:cubicBezTo>
                <a:cubicBezTo>
                  <a:pt x="35578" y="195235"/>
                  <a:pt x="34132" y="189232"/>
                  <a:pt x="32034" y="183463"/>
                </a:cubicBezTo>
                <a:cubicBezTo>
                  <a:pt x="23400" y="159721"/>
                  <a:pt x="29540" y="177854"/>
                  <a:pt x="20385" y="157254"/>
                </a:cubicBezTo>
                <a:cubicBezTo>
                  <a:pt x="10886" y="135881"/>
                  <a:pt x="19051" y="149428"/>
                  <a:pt x="8737" y="133957"/>
                </a:cubicBezTo>
                <a:cubicBezTo>
                  <a:pt x="7766" y="127162"/>
                  <a:pt x="7369" y="120260"/>
                  <a:pt x="5825" y="113572"/>
                </a:cubicBezTo>
                <a:cubicBezTo>
                  <a:pt x="4444" y="107590"/>
                  <a:pt x="0" y="96099"/>
                  <a:pt x="0" y="96099"/>
                </a:cubicBezTo>
                <a:cubicBezTo>
                  <a:pt x="3883" y="86392"/>
                  <a:pt x="1774" y="63543"/>
                  <a:pt x="11649" y="66978"/>
                </a:cubicBezTo>
                <a:cubicBezTo>
                  <a:pt x="35645" y="75324"/>
                  <a:pt x="46433" y="104453"/>
                  <a:pt x="66979" y="119396"/>
                </a:cubicBezTo>
                <a:cubicBezTo>
                  <a:pt x="154807" y="183271"/>
                  <a:pt x="49268" y="110527"/>
                  <a:pt x="128133" y="154341"/>
                </a:cubicBezTo>
                <a:cubicBezTo>
                  <a:pt x="181025" y="183725"/>
                  <a:pt x="126610" y="163541"/>
                  <a:pt x="168902" y="177638"/>
                </a:cubicBezTo>
                <a:cubicBezTo>
                  <a:pt x="173756" y="176667"/>
                  <a:pt x="179165" y="177182"/>
                  <a:pt x="183463" y="174726"/>
                </a:cubicBezTo>
                <a:cubicBezTo>
                  <a:pt x="186502" y="172990"/>
                  <a:pt x="187587" y="169049"/>
                  <a:pt x="189287" y="165990"/>
                </a:cubicBezTo>
                <a:cubicBezTo>
                  <a:pt x="192449" y="160298"/>
                  <a:pt x="195378" y="154467"/>
                  <a:pt x="198023" y="148517"/>
                </a:cubicBezTo>
                <a:cubicBezTo>
                  <a:pt x="203148" y="136986"/>
                  <a:pt x="206941" y="124859"/>
                  <a:pt x="212584" y="113572"/>
                </a:cubicBezTo>
                <a:cubicBezTo>
                  <a:pt x="214525" y="109689"/>
                  <a:pt x="216645" y="105891"/>
                  <a:pt x="218408" y="101924"/>
                </a:cubicBezTo>
                <a:cubicBezTo>
                  <a:pt x="220531" y="97147"/>
                  <a:pt x="222397" y="92258"/>
                  <a:pt x="224232" y="87363"/>
                </a:cubicBezTo>
                <a:cubicBezTo>
                  <a:pt x="225310" y="84489"/>
                  <a:pt x="225771" y="81372"/>
                  <a:pt x="227144" y="78627"/>
                </a:cubicBezTo>
                <a:cubicBezTo>
                  <a:pt x="228709" y="75497"/>
                  <a:pt x="231027" y="72803"/>
                  <a:pt x="232969" y="69891"/>
                </a:cubicBezTo>
                <a:lnTo>
                  <a:pt x="238793" y="52418"/>
                </a:lnTo>
                <a:cubicBezTo>
                  <a:pt x="239764" y="49506"/>
                  <a:pt x="239535" y="45853"/>
                  <a:pt x="241705" y="43682"/>
                </a:cubicBezTo>
                <a:cubicBezTo>
                  <a:pt x="243646" y="41740"/>
                  <a:pt x="245814" y="40001"/>
                  <a:pt x="247529" y="37857"/>
                </a:cubicBezTo>
                <a:cubicBezTo>
                  <a:pt x="254282" y="29416"/>
                  <a:pt x="251454" y="27855"/>
                  <a:pt x="262090" y="23297"/>
                </a:cubicBezTo>
                <a:cubicBezTo>
                  <a:pt x="265769" y="21721"/>
                  <a:pt x="269855" y="21356"/>
                  <a:pt x="273738" y="20385"/>
                </a:cubicBezTo>
                <a:cubicBezTo>
                  <a:pt x="280533" y="21356"/>
                  <a:pt x="287984" y="20227"/>
                  <a:pt x="294123" y="23297"/>
                </a:cubicBezTo>
                <a:cubicBezTo>
                  <a:pt x="304022" y="28247"/>
                  <a:pt x="311290" y="37299"/>
                  <a:pt x="320332" y="43682"/>
                </a:cubicBezTo>
                <a:cubicBezTo>
                  <a:pt x="327813" y="48963"/>
                  <a:pt x="335647" y="53752"/>
                  <a:pt x="343628" y="58242"/>
                </a:cubicBezTo>
                <a:cubicBezTo>
                  <a:pt x="351195" y="62499"/>
                  <a:pt x="359562" y="65289"/>
                  <a:pt x="366925" y="69891"/>
                </a:cubicBezTo>
                <a:cubicBezTo>
                  <a:pt x="375156" y="75036"/>
                  <a:pt x="381737" y="82649"/>
                  <a:pt x="390222" y="87363"/>
                </a:cubicBezTo>
                <a:cubicBezTo>
                  <a:pt x="399361" y="92440"/>
                  <a:pt x="409992" y="94336"/>
                  <a:pt x="419343" y="99012"/>
                </a:cubicBezTo>
                <a:cubicBezTo>
                  <a:pt x="425604" y="102142"/>
                  <a:pt x="430770" y="107133"/>
                  <a:pt x="436816" y="110660"/>
                </a:cubicBezTo>
                <a:cubicBezTo>
                  <a:pt x="442440" y="113941"/>
                  <a:pt x="448596" y="116234"/>
                  <a:pt x="454288" y="119396"/>
                </a:cubicBezTo>
                <a:cubicBezTo>
                  <a:pt x="457348" y="121096"/>
                  <a:pt x="459808" y="123841"/>
                  <a:pt x="463025" y="125220"/>
                </a:cubicBezTo>
                <a:cubicBezTo>
                  <a:pt x="466704" y="126797"/>
                  <a:pt x="470825" y="127033"/>
                  <a:pt x="474673" y="128133"/>
                </a:cubicBezTo>
                <a:cubicBezTo>
                  <a:pt x="477624" y="128976"/>
                  <a:pt x="480497" y="130074"/>
                  <a:pt x="483409" y="131045"/>
                </a:cubicBezTo>
                <a:cubicBezTo>
                  <a:pt x="488263" y="130074"/>
                  <a:pt x="493643" y="130537"/>
                  <a:pt x="497970" y="128133"/>
                </a:cubicBezTo>
                <a:cubicBezTo>
                  <a:pt x="512571" y="120021"/>
                  <a:pt x="507254" y="116173"/>
                  <a:pt x="515442" y="104836"/>
                </a:cubicBezTo>
                <a:cubicBezTo>
                  <a:pt x="525561" y="90825"/>
                  <a:pt x="547476" y="64066"/>
                  <a:pt x="547476" y="64066"/>
                </a:cubicBezTo>
                <a:cubicBezTo>
                  <a:pt x="550379" y="55357"/>
                  <a:pt x="550987" y="50463"/>
                  <a:pt x="559124" y="43682"/>
                </a:cubicBezTo>
                <a:cubicBezTo>
                  <a:pt x="561482" y="41717"/>
                  <a:pt x="564948" y="41741"/>
                  <a:pt x="567860" y="40770"/>
                </a:cubicBezTo>
                <a:cubicBezTo>
                  <a:pt x="572769" y="48133"/>
                  <a:pt x="574875" y="49630"/>
                  <a:pt x="576597" y="58242"/>
                </a:cubicBezTo>
                <a:cubicBezTo>
                  <a:pt x="577943" y="64973"/>
                  <a:pt x="576721" y="72355"/>
                  <a:pt x="579509" y="78627"/>
                </a:cubicBezTo>
                <a:cubicBezTo>
                  <a:pt x="580930" y="81825"/>
                  <a:pt x="585333" y="82510"/>
                  <a:pt x="588245" y="84451"/>
                </a:cubicBezTo>
                <a:cubicBezTo>
                  <a:pt x="593099" y="81539"/>
                  <a:pt x="598599" y="79501"/>
                  <a:pt x="602806" y="75715"/>
                </a:cubicBezTo>
                <a:cubicBezTo>
                  <a:pt x="615266" y="64501"/>
                  <a:pt x="619237" y="53807"/>
                  <a:pt x="629014" y="40770"/>
                </a:cubicBezTo>
                <a:cubicBezTo>
                  <a:pt x="636473" y="30825"/>
                  <a:pt x="641967" y="18543"/>
                  <a:pt x="652311" y="11648"/>
                </a:cubicBezTo>
                <a:lnTo>
                  <a:pt x="669784" y="0"/>
                </a:lnTo>
                <a:cubicBezTo>
                  <a:pt x="674637" y="3883"/>
                  <a:pt x="680615" y="6676"/>
                  <a:pt x="684344" y="11648"/>
                </a:cubicBezTo>
                <a:cubicBezTo>
                  <a:pt x="689461" y="18471"/>
                  <a:pt x="698109" y="39618"/>
                  <a:pt x="701817" y="49506"/>
                </a:cubicBezTo>
                <a:cubicBezTo>
                  <a:pt x="702895" y="52380"/>
                  <a:pt x="703238" y="55559"/>
                  <a:pt x="704729" y="58242"/>
                </a:cubicBezTo>
                <a:cubicBezTo>
                  <a:pt x="708129" y="64361"/>
                  <a:pt x="712495" y="69891"/>
                  <a:pt x="716378" y="75715"/>
                </a:cubicBezTo>
                <a:cubicBezTo>
                  <a:pt x="718319" y="78627"/>
                  <a:pt x="718807" y="83602"/>
                  <a:pt x="722202" y="84451"/>
                </a:cubicBezTo>
                <a:lnTo>
                  <a:pt x="733850" y="87363"/>
                </a:lnTo>
                <a:cubicBezTo>
                  <a:pt x="748809" y="72405"/>
                  <a:pt x="745066" y="74776"/>
                  <a:pt x="760059" y="64066"/>
                </a:cubicBezTo>
                <a:cubicBezTo>
                  <a:pt x="762907" y="62032"/>
                  <a:pt x="765665" y="59807"/>
                  <a:pt x="768795" y="58242"/>
                </a:cubicBezTo>
                <a:cubicBezTo>
                  <a:pt x="771541" y="56869"/>
                  <a:pt x="774620" y="56301"/>
                  <a:pt x="777532" y="55330"/>
                </a:cubicBezTo>
                <a:cubicBezTo>
                  <a:pt x="780444" y="53389"/>
                  <a:pt x="782768" y="49506"/>
                  <a:pt x="786268" y="49506"/>
                </a:cubicBezTo>
                <a:cubicBezTo>
                  <a:pt x="798077" y="49506"/>
                  <a:pt x="810191" y="51091"/>
                  <a:pt x="821213" y="55330"/>
                </a:cubicBezTo>
                <a:cubicBezTo>
                  <a:pt x="824078" y="56432"/>
                  <a:pt x="822602" y="61401"/>
                  <a:pt x="824125" y="64066"/>
                </a:cubicBezTo>
                <a:cubicBezTo>
                  <a:pt x="829401" y="73299"/>
                  <a:pt x="834179" y="75437"/>
                  <a:pt x="838686" y="84451"/>
                </a:cubicBezTo>
                <a:cubicBezTo>
                  <a:pt x="846247" y="99573"/>
                  <a:pt x="836046" y="87634"/>
                  <a:pt x="847422" y="99012"/>
                </a:cubicBezTo>
                <a:cubicBezTo>
                  <a:pt x="848393" y="102895"/>
                  <a:pt x="848757" y="106981"/>
                  <a:pt x="850334" y="110660"/>
                </a:cubicBezTo>
                <a:cubicBezTo>
                  <a:pt x="854012" y="119241"/>
                  <a:pt x="858898" y="121136"/>
                  <a:pt x="864895" y="128133"/>
                </a:cubicBezTo>
                <a:cubicBezTo>
                  <a:pt x="873530" y="138207"/>
                  <a:pt x="879557" y="150092"/>
                  <a:pt x="888192" y="160166"/>
                </a:cubicBezTo>
                <a:cubicBezTo>
                  <a:pt x="890872" y="163293"/>
                  <a:pt x="894292" y="165738"/>
                  <a:pt x="896928" y="168902"/>
                </a:cubicBezTo>
                <a:cubicBezTo>
                  <a:pt x="899169" y="171591"/>
                  <a:pt x="900277" y="175163"/>
                  <a:pt x="902752" y="177638"/>
                </a:cubicBezTo>
                <a:cubicBezTo>
                  <a:pt x="913103" y="187990"/>
                  <a:pt x="911488" y="178049"/>
                  <a:pt x="911488" y="189287"/>
                </a:cubicBezTo>
              </a:path>
            </a:pathLst>
          </a:custGeom>
          <a:noFill/>
          <a:ln>
            <a:solidFill>
              <a:srgbClr val="3B38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 90"/>
          <p:cNvSpPr/>
          <p:nvPr/>
        </p:nvSpPr>
        <p:spPr>
          <a:xfrm>
            <a:off x="6430870" y="4549523"/>
            <a:ext cx="154341" cy="0"/>
          </a:xfrm>
          <a:custGeom>
            <a:avLst/>
            <a:gdLst>
              <a:gd name="connsiteX0" fmla="*/ 0 w 154341"/>
              <a:gd name="connsiteY0" fmla="*/ 0 h 0"/>
              <a:gd name="connsiteX1" fmla="*/ 154341 w 154341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4341">
                <a:moveTo>
                  <a:pt x="0" y="0"/>
                </a:moveTo>
                <a:lnTo>
                  <a:pt x="154341" y="0"/>
                </a:lnTo>
              </a:path>
            </a:pathLst>
          </a:custGeom>
          <a:noFill/>
          <a:ln>
            <a:solidFill>
              <a:srgbClr val="3B38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Google Shape;1255;p25"/>
          <p:cNvSpPr/>
          <p:nvPr/>
        </p:nvSpPr>
        <p:spPr>
          <a:xfrm>
            <a:off x="7381128" y="3631524"/>
            <a:ext cx="397222" cy="2015887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1255;p25"/>
          <p:cNvSpPr/>
          <p:nvPr/>
        </p:nvSpPr>
        <p:spPr>
          <a:xfrm>
            <a:off x="5752272" y="5517777"/>
            <a:ext cx="1788167" cy="265976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1255;p25"/>
          <p:cNvSpPr/>
          <p:nvPr/>
        </p:nvSpPr>
        <p:spPr>
          <a:xfrm>
            <a:off x="5652503" y="4233872"/>
            <a:ext cx="179525" cy="854236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1255;p25"/>
          <p:cNvSpPr/>
          <p:nvPr/>
        </p:nvSpPr>
        <p:spPr>
          <a:xfrm>
            <a:off x="5839502" y="3631524"/>
            <a:ext cx="1502165" cy="1880518"/>
          </a:xfrm>
          <a:prstGeom prst="rect">
            <a:avLst/>
          </a:prstGeom>
          <a:noFill/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6" name="グループ化 95"/>
          <p:cNvGrpSpPr/>
          <p:nvPr/>
        </p:nvGrpSpPr>
        <p:grpSpPr>
          <a:xfrm rot="1889223">
            <a:off x="5028494" y="4541087"/>
            <a:ext cx="529962" cy="1014939"/>
            <a:chOff x="4204863" y="4294483"/>
            <a:chExt cx="529962" cy="1014939"/>
          </a:xfrm>
        </p:grpSpPr>
        <p:sp>
          <p:nvSpPr>
            <p:cNvPr id="97" name="Google Shape;1234;p25"/>
            <p:cNvSpPr/>
            <p:nvPr/>
          </p:nvSpPr>
          <p:spPr>
            <a:xfrm rot="1692757">
              <a:off x="4204863" y="4656297"/>
              <a:ext cx="160643" cy="65312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8" name="Google Shape;1235;p25"/>
            <p:cNvGrpSpPr/>
            <p:nvPr/>
          </p:nvGrpSpPr>
          <p:grpSpPr>
            <a:xfrm rot="1434135" flipH="1">
              <a:off x="4251485" y="4294483"/>
              <a:ext cx="483340" cy="545170"/>
              <a:chOff x="3805164" y="3252287"/>
              <a:chExt cx="1192516" cy="1345064"/>
            </a:xfrm>
          </p:grpSpPr>
          <p:sp>
            <p:nvSpPr>
              <p:cNvPr id="99" name="Google Shape;1236;p25"/>
              <p:cNvSpPr/>
              <p:nvPr/>
            </p:nvSpPr>
            <p:spPr>
              <a:xfrm>
                <a:off x="3892652" y="3353184"/>
                <a:ext cx="1014057" cy="1244167"/>
              </a:xfrm>
              <a:prstGeom prst="ellipse">
                <a:avLst/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1237;p25"/>
              <p:cNvSpPr/>
              <p:nvPr/>
            </p:nvSpPr>
            <p:spPr>
              <a:xfrm>
                <a:off x="3805164" y="3304530"/>
                <a:ext cx="1192516" cy="59780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1238;p25"/>
              <p:cNvSpPr/>
              <p:nvPr/>
            </p:nvSpPr>
            <p:spPr>
              <a:xfrm>
                <a:off x="4399680" y="3252287"/>
                <a:ext cx="45719" cy="310508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3" name="Google Shape;1075;p23"/>
          <p:cNvSpPr txBox="1"/>
          <p:nvPr/>
        </p:nvSpPr>
        <p:spPr>
          <a:xfrm>
            <a:off x="6369593" y="961770"/>
            <a:ext cx="4801314" cy="400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工場の人になったつもりで答えてみよう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Google Shape;1082;p23"/>
          <p:cNvSpPr txBox="1"/>
          <p:nvPr/>
        </p:nvSpPr>
        <p:spPr>
          <a:xfrm>
            <a:off x="6261261" y="745130"/>
            <a:ext cx="1014392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こうじょう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6" name="Google Shape;1083;p23"/>
          <p:cNvSpPr txBox="1"/>
          <p:nvPr/>
        </p:nvSpPr>
        <p:spPr>
          <a:xfrm>
            <a:off x="9393081" y="745130"/>
            <a:ext cx="1014392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こた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" name="角丸四角形 96">
            <a:extLst>
              <a:ext uri="{FF2B5EF4-FFF2-40B4-BE49-F238E27FC236}">
                <a16:creationId xmlns:a16="http://schemas.microsoft.com/office/drawing/2014/main" id="{C3D853C8-C1F8-48A2-A1EE-9FB72D7109A4}"/>
              </a:ext>
            </a:extLst>
          </p:cNvPr>
          <p:cNvSpPr/>
          <p:nvPr/>
        </p:nvSpPr>
        <p:spPr>
          <a:xfrm>
            <a:off x="9584404" y="5794072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75EA6A1B-D769-4AA0-83E4-2A4A95074B1E}"/>
              </a:ext>
            </a:extLst>
          </p:cNvPr>
          <p:cNvSpPr txBox="1"/>
          <p:nvPr/>
        </p:nvSpPr>
        <p:spPr>
          <a:xfrm>
            <a:off x="9515641" y="5802743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13" name="四角形: 角度付き 2">
            <a:hlinkClick r:id="rId4" action="ppaction://hlinksldjump"/>
            <a:extLst>
              <a:ext uri="{FF2B5EF4-FFF2-40B4-BE49-F238E27FC236}">
                <a16:creationId xmlns:a16="http://schemas.microsoft.com/office/drawing/2014/main" id="{AC07014E-0D56-E9A1-CCE2-D281EE05A285}"/>
              </a:ext>
            </a:extLst>
          </p:cNvPr>
          <p:cNvSpPr/>
          <p:nvPr/>
        </p:nvSpPr>
        <p:spPr>
          <a:xfrm>
            <a:off x="8067739" y="1468270"/>
            <a:ext cx="3358328" cy="1002424"/>
          </a:xfrm>
          <a:prstGeom prst="bevel">
            <a:avLst>
              <a:gd name="adj" fmla="val 6893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あたたかみ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がある</a:t>
            </a:r>
            <a:endParaRPr kumimoji="1" lang="ja-JP" altLang="en-US" sz="2400" dirty="0"/>
          </a:p>
        </p:txBody>
      </p:sp>
      <p:sp>
        <p:nvSpPr>
          <p:cNvPr id="114" name="四角形: 角度付き 3">
            <a:hlinkClick r:id="rId4" action="ppaction://hlinksldjump"/>
            <a:extLst>
              <a:ext uri="{FF2B5EF4-FFF2-40B4-BE49-F238E27FC236}">
                <a16:creationId xmlns:a16="http://schemas.microsoft.com/office/drawing/2014/main" id="{3797D6B0-80F4-EF87-00CA-21E0CB348422}"/>
              </a:ext>
            </a:extLst>
          </p:cNvPr>
          <p:cNvSpPr/>
          <p:nvPr/>
        </p:nvSpPr>
        <p:spPr>
          <a:xfrm>
            <a:off x="8067739" y="2891936"/>
            <a:ext cx="3358329" cy="1002424"/>
          </a:xfrm>
          <a:prstGeom prst="bevel">
            <a:avLst>
              <a:gd name="adj" fmla="val 7844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やわらかい</a:t>
            </a:r>
            <a:endParaRPr kumimoji="1" lang="ja-JP" altLang="en-US" sz="2400" dirty="0"/>
          </a:p>
        </p:txBody>
      </p:sp>
      <p:sp>
        <p:nvSpPr>
          <p:cNvPr id="115" name="四角形: 角度付き 4">
            <a:hlinkClick r:id="rId4" action="ppaction://hlinksldjump"/>
            <a:extLst>
              <a:ext uri="{FF2B5EF4-FFF2-40B4-BE49-F238E27FC236}">
                <a16:creationId xmlns:a16="http://schemas.microsoft.com/office/drawing/2014/main" id="{3CA69B1F-4A0C-1019-FC40-5155888F63D0}"/>
              </a:ext>
            </a:extLst>
          </p:cNvPr>
          <p:cNvSpPr/>
          <p:nvPr/>
        </p:nvSpPr>
        <p:spPr>
          <a:xfrm>
            <a:off x="8067739" y="4333752"/>
            <a:ext cx="3358329" cy="1002424"/>
          </a:xfrm>
          <a:prstGeom prst="bevel">
            <a:avLst>
              <a:gd name="adj" fmla="val 6893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いい香りがする</a:t>
            </a:r>
            <a:endParaRPr kumimoji="1" lang="ja-JP" altLang="en-US" sz="2400" dirty="0"/>
          </a:p>
        </p:txBody>
      </p:sp>
      <p:sp>
        <p:nvSpPr>
          <p:cNvPr id="84" name="テキスト ボックス 83">
            <a:extLst>
              <a:ext uri="{FF2B5EF4-FFF2-40B4-BE49-F238E27FC236}">
                <a16:creationId xmlns:a16="http://schemas.microsoft.com/office/drawing/2014/main" id="{C7E6E84A-E824-4326-B7C3-3D5B1D5CDFAF}"/>
              </a:ext>
            </a:extLst>
          </p:cNvPr>
          <p:cNvSpPr txBox="1"/>
          <p:nvPr/>
        </p:nvSpPr>
        <p:spPr>
          <a:xfrm>
            <a:off x="5979505" y="5435289"/>
            <a:ext cx="143606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こうじょうちょう</a:t>
            </a:r>
          </a:p>
        </p:txBody>
      </p:sp>
      <p:sp>
        <p:nvSpPr>
          <p:cNvPr id="86" name="テキスト ボックス 85">
            <a:extLst>
              <a:ext uri="{FF2B5EF4-FFF2-40B4-BE49-F238E27FC236}">
                <a16:creationId xmlns:a16="http://schemas.microsoft.com/office/drawing/2014/main" id="{9B65BDCC-203B-4EAF-BA2E-DA8859993579}"/>
              </a:ext>
            </a:extLst>
          </p:cNvPr>
          <p:cNvSpPr txBox="1"/>
          <p:nvPr/>
        </p:nvSpPr>
        <p:spPr>
          <a:xfrm>
            <a:off x="9002186" y="4398269"/>
            <a:ext cx="67351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かお</a:t>
            </a:r>
          </a:p>
        </p:txBody>
      </p:sp>
    </p:spTree>
    <p:extLst>
      <p:ext uri="{BB962C8B-B14F-4D97-AF65-F5344CB8AC3E}">
        <p14:creationId xmlns:p14="http://schemas.microsoft.com/office/powerpoint/2010/main" val="19020275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9" name="Google Shape;1629;p29"/>
          <p:cNvSpPr/>
          <p:nvPr/>
        </p:nvSpPr>
        <p:spPr>
          <a:xfrm flipH="1">
            <a:off x="535117" y="4472107"/>
            <a:ext cx="6722857" cy="1342799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6" name="Google Shape;1636;p29"/>
          <p:cNvSpPr/>
          <p:nvPr/>
        </p:nvSpPr>
        <p:spPr>
          <a:xfrm>
            <a:off x="4310052" y="1385060"/>
            <a:ext cx="1158794" cy="3688673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2299;p38"/>
          <p:cNvSpPr/>
          <p:nvPr/>
        </p:nvSpPr>
        <p:spPr>
          <a:xfrm>
            <a:off x="2694068" y="-212866"/>
            <a:ext cx="4929510" cy="2737370"/>
          </a:xfrm>
          <a:custGeom>
            <a:avLst/>
            <a:gdLst>
              <a:gd name="connsiteX0" fmla="*/ 617364 w 4787667"/>
              <a:gd name="connsiteY0" fmla="*/ 365760 h 2960370"/>
              <a:gd name="connsiteX1" fmla="*/ 0 w 4787667"/>
              <a:gd name="connsiteY1" fmla="*/ 979933 h 2960370"/>
              <a:gd name="connsiteX2" fmla="*/ 425669 w 4787667"/>
              <a:gd name="connsiteY2" fmla="*/ 1565417 h 2960370"/>
              <a:gd name="connsiteX3" fmla="*/ 560214 w 4787667"/>
              <a:gd name="connsiteY3" fmla="*/ 2377440 h 2960370"/>
              <a:gd name="connsiteX4" fmla="*/ 1474614 w 4787667"/>
              <a:gd name="connsiteY4" fmla="*/ 2937510 h 2960370"/>
              <a:gd name="connsiteX5" fmla="*/ 1806084 w 4787667"/>
              <a:gd name="connsiteY5" fmla="*/ 2777490 h 2960370"/>
              <a:gd name="connsiteX6" fmla="*/ 2766204 w 4787667"/>
              <a:gd name="connsiteY6" fmla="*/ 2960370 h 2960370"/>
              <a:gd name="connsiteX7" fmla="*/ 3566304 w 4787667"/>
              <a:gd name="connsiteY7" fmla="*/ 2960370 h 2960370"/>
              <a:gd name="connsiteX8" fmla="*/ 4034934 w 4787667"/>
              <a:gd name="connsiteY8" fmla="*/ 2114550 h 2960370"/>
              <a:gd name="connsiteX9" fmla="*/ 4787667 w 4787667"/>
              <a:gd name="connsiteY9" fmla="*/ 1804055 h 2960370"/>
              <a:gd name="connsiteX10" fmla="*/ 4423554 w 4787667"/>
              <a:gd name="connsiteY10" fmla="*/ 960120 h 2960370"/>
              <a:gd name="connsiteX11" fmla="*/ 4457844 w 4787667"/>
              <a:gd name="connsiteY11" fmla="*/ 457200 h 2960370"/>
              <a:gd name="connsiteX12" fmla="*/ 3509154 w 4787667"/>
              <a:gd name="connsiteY12" fmla="*/ 0 h 2960370"/>
              <a:gd name="connsiteX13" fmla="*/ 2529613 w 4787667"/>
              <a:gd name="connsiteY13" fmla="*/ 50652 h 2960370"/>
              <a:gd name="connsiteX14" fmla="*/ 903114 w 4787667"/>
              <a:gd name="connsiteY14" fmla="*/ 80010 h 2960370"/>
              <a:gd name="connsiteX15" fmla="*/ 617364 w 4787667"/>
              <a:gd name="connsiteY15" fmla="*/ 365760 h 2960370"/>
              <a:gd name="connsiteX0" fmla="*/ 191695 w 4361998"/>
              <a:gd name="connsiteY0" fmla="*/ 365760 h 2960370"/>
              <a:gd name="connsiteX1" fmla="*/ 0 w 4361998"/>
              <a:gd name="connsiteY1" fmla="*/ 1565417 h 2960370"/>
              <a:gd name="connsiteX2" fmla="*/ 134545 w 4361998"/>
              <a:gd name="connsiteY2" fmla="*/ 2377440 h 2960370"/>
              <a:gd name="connsiteX3" fmla="*/ 1048945 w 4361998"/>
              <a:gd name="connsiteY3" fmla="*/ 2937510 h 2960370"/>
              <a:gd name="connsiteX4" fmla="*/ 1380415 w 4361998"/>
              <a:gd name="connsiteY4" fmla="*/ 2777490 h 2960370"/>
              <a:gd name="connsiteX5" fmla="*/ 2340535 w 4361998"/>
              <a:gd name="connsiteY5" fmla="*/ 2960370 h 2960370"/>
              <a:gd name="connsiteX6" fmla="*/ 3140635 w 4361998"/>
              <a:gd name="connsiteY6" fmla="*/ 2960370 h 2960370"/>
              <a:gd name="connsiteX7" fmla="*/ 3609265 w 4361998"/>
              <a:gd name="connsiteY7" fmla="*/ 2114550 h 2960370"/>
              <a:gd name="connsiteX8" fmla="*/ 4361998 w 4361998"/>
              <a:gd name="connsiteY8" fmla="*/ 1804055 h 2960370"/>
              <a:gd name="connsiteX9" fmla="*/ 3997885 w 4361998"/>
              <a:gd name="connsiteY9" fmla="*/ 960120 h 2960370"/>
              <a:gd name="connsiteX10" fmla="*/ 4032175 w 4361998"/>
              <a:gd name="connsiteY10" fmla="*/ 457200 h 2960370"/>
              <a:gd name="connsiteX11" fmla="*/ 3083485 w 4361998"/>
              <a:gd name="connsiteY11" fmla="*/ 0 h 2960370"/>
              <a:gd name="connsiteX12" fmla="*/ 2103944 w 4361998"/>
              <a:gd name="connsiteY12" fmla="*/ 50652 h 2960370"/>
              <a:gd name="connsiteX13" fmla="*/ 477445 w 4361998"/>
              <a:gd name="connsiteY13" fmla="*/ 80010 h 2960370"/>
              <a:gd name="connsiteX14" fmla="*/ 191695 w 4361998"/>
              <a:gd name="connsiteY14" fmla="*/ 365760 h 2960370"/>
              <a:gd name="connsiteX0" fmla="*/ 191695 w 4361998"/>
              <a:gd name="connsiteY0" fmla="*/ 365760 h 2960370"/>
              <a:gd name="connsiteX1" fmla="*/ 0 w 4361998"/>
              <a:gd name="connsiteY1" fmla="*/ 1565417 h 2960370"/>
              <a:gd name="connsiteX2" fmla="*/ 134545 w 4361998"/>
              <a:gd name="connsiteY2" fmla="*/ 2377440 h 2960370"/>
              <a:gd name="connsiteX3" fmla="*/ 1048945 w 4361998"/>
              <a:gd name="connsiteY3" fmla="*/ 2937510 h 2960370"/>
              <a:gd name="connsiteX4" fmla="*/ 1380415 w 4361998"/>
              <a:gd name="connsiteY4" fmla="*/ 2777490 h 2960370"/>
              <a:gd name="connsiteX5" fmla="*/ 2340535 w 4361998"/>
              <a:gd name="connsiteY5" fmla="*/ 2960370 h 2960370"/>
              <a:gd name="connsiteX6" fmla="*/ 3140635 w 4361998"/>
              <a:gd name="connsiteY6" fmla="*/ 2960370 h 2960370"/>
              <a:gd name="connsiteX7" fmla="*/ 3609265 w 4361998"/>
              <a:gd name="connsiteY7" fmla="*/ 2114550 h 2960370"/>
              <a:gd name="connsiteX8" fmla="*/ 4361998 w 4361998"/>
              <a:gd name="connsiteY8" fmla="*/ 1804055 h 2960370"/>
              <a:gd name="connsiteX9" fmla="*/ 4032175 w 4361998"/>
              <a:gd name="connsiteY9" fmla="*/ 457200 h 2960370"/>
              <a:gd name="connsiteX10" fmla="*/ 3083485 w 4361998"/>
              <a:gd name="connsiteY10" fmla="*/ 0 h 2960370"/>
              <a:gd name="connsiteX11" fmla="*/ 2103944 w 4361998"/>
              <a:gd name="connsiteY11" fmla="*/ 50652 h 2960370"/>
              <a:gd name="connsiteX12" fmla="*/ 477445 w 4361998"/>
              <a:gd name="connsiteY12" fmla="*/ 80010 h 2960370"/>
              <a:gd name="connsiteX13" fmla="*/ 191695 w 4361998"/>
              <a:gd name="connsiteY13" fmla="*/ 365760 h 2960370"/>
              <a:gd name="connsiteX0" fmla="*/ 191695 w 4361998"/>
              <a:gd name="connsiteY0" fmla="*/ 365760 h 2960370"/>
              <a:gd name="connsiteX1" fmla="*/ 0 w 4361998"/>
              <a:gd name="connsiteY1" fmla="*/ 1565417 h 2960370"/>
              <a:gd name="connsiteX2" fmla="*/ 134545 w 4361998"/>
              <a:gd name="connsiteY2" fmla="*/ 2377440 h 2960370"/>
              <a:gd name="connsiteX3" fmla="*/ 1048945 w 4361998"/>
              <a:gd name="connsiteY3" fmla="*/ 2937510 h 2960370"/>
              <a:gd name="connsiteX4" fmla="*/ 1380415 w 4361998"/>
              <a:gd name="connsiteY4" fmla="*/ 2777490 h 2960370"/>
              <a:gd name="connsiteX5" fmla="*/ 2340535 w 4361998"/>
              <a:gd name="connsiteY5" fmla="*/ 2960370 h 2960370"/>
              <a:gd name="connsiteX6" fmla="*/ 3140635 w 4361998"/>
              <a:gd name="connsiteY6" fmla="*/ 2960370 h 2960370"/>
              <a:gd name="connsiteX7" fmla="*/ 3609265 w 4361998"/>
              <a:gd name="connsiteY7" fmla="*/ 2114550 h 2960370"/>
              <a:gd name="connsiteX8" fmla="*/ 4361998 w 4361998"/>
              <a:gd name="connsiteY8" fmla="*/ 1804055 h 2960370"/>
              <a:gd name="connsiteX9" fmla="*/ 4032175 w 4361998"/>
              <a:gd name="connsiteY9" fmla="*/ 457200 h 2960370"/>
              <a:gd name="connsiteX10" fmla="*/ 4036050 w 4361998"/>
              <a:gd name="connsiteY10" fmla="*/ 478159 h 2960370"/>
              <a:gd name="connsiteX11" fmla="*/ 3083485 w 4361998"/>
              <a:gd name="connsiteY11" fmla="*/ 0 h 2960370"/>
              <a:gd name="connsiteX12" fmla="*/ 2103944 w 4361998"/>
              <a:gd name="connsiteY12" fmla="*/ 50652 h 2960370"/>
              <a:gd name="connsiteX13" fmla="*/ 477445 w 4361998"/>
              <a:gd name="connsiteY13" fmla="*/ 80010 h 2960370"/>
              <a:gd name="connsiteX14" fmla="*/ 191695 w 4361998"/>
              <a:gd name="connsiteY14" fmla="*/ 365760 h 2960370"/>
              <a:gd name="connsiteX0" fmla="*/ 191695 w 4361998"/>
              <a:gd name="connsiteY0" fmla="*/ 365760 h 2960370"/>
              <a:gd name="connsiteX1" fmla="*/ 0 w 4361998"/>
              <a:gd name="connsiteY1" fmla="*/ 1565417 h 2960370"/>
              <a:gd name="connsiteX2" fmla="*/ 134545 w 4361998"/>
              <a:gd name="connsiteY2" fmla="*/ 2377440 h 2960370"/>
              <a:gd name="connsiteX3" fmla="*/ 1048945 w 4361998"/>
              <a:gd name="connsiteY3" fmla="*/ 2937510 h 2960370"/>
              <a:gd name="connsiteX4" fmla="*/ 1380415 w 4361998"/>
              <a:gd name="connsiteY4" fmla="*/ 2777490 h 2960370"/>
              <a:gd name="connsiteX5" fmla="*/ 2340535 w 4361998"/>
              <a:gd name="connsiteY5" fmla="*/ 2960370 h 2960370"/>
              <a:gd name="connsiteX6" fmla="*/ 3140635 w 4361998"/>
              <a:gd name="connsiteY6" fmla="*/ 2960370 h 2960370"/>
              <a:gd name="connsiteX7" fmla="*/ 3609265 w 4361998"/>
              <a:gd name="connsiteY7" fmla="*/ 2114550 h 2960370"/>
              <a:gd name="connsiteX8" fmla="*/ 4361998 w 4361998"/>
              <a:gd name="connsiteY8" fmla="*/ 1804055 h 2960370"/>
              <a:gd name="connsiteX9" fmla="*/ 4032175 w 4361998"/>
              <a:gd name="connsiteY9" fmla="*/ 457200 h 2960370"/>
              <a:gd name="connsiteX10" fmla="*/ 3083485 w 4361998"/>
              <a:gd name="connsiteY10" fmla="*/ 0 h 2960370"/>
              <a:gd name="connsiteX11" fmla="*/ 2103944 w 4361998"/>
              <a:gd name="connsiteY11" fmla="*/ 50652 h 2960370"/>
              <a:gd name="connsiteX12" fmla="*/ 477445 w 4361998"/>
              <a:gd name="connsiteY12" fmla="*/ 80010 h 2960370"/>
              <a:gd name="connsiteX13" fmla="*/ 191695 w 4361998"/>
              <a:gd name="connsiteY13" fmla="*/ 365760 h 2960370"/>
              <a:gd name="connsiteX0" fmla="*/ 191695 w 4361998"/>
              <a:gd name="connsiteY0" fmla="*/ 365760 h 2960370"/>
              <a:gd name="connsiteX1" fmla="*/ 0 w 4361998"/>
              <a:gd name="connsiteY1" fmla="*/ 1565417 h 2960370"/>
              <a:gd name="connsiteX2" fmla="*/ 134545 w 4361998"/>
              <a:gd name="connsiteY2" fmla="*/ 2377440 h 2960370"/>
              <a:gd name="connsiteX3" fmla="*/ 1048945 w 4361998"/>
              <a:gd name="connsiteY3" fmla="*/ 2937510 h 2960370"/>
              <a:gd name="connsiteX4" fmla="*/ 1380415 w 4361998"/>
              <a:gd name="connsiteY4" fmla="*/ 2777490 h 2960370"/>
              <a:gd name="connsiteX5" fmla="*/ 2340535 w 4361998"/>
              <a:gd name="connsiteY5" fmla="*/ 2960370 h 2960370"/>
              <a:gd name="connsiteX6" fmla="*/ 3140635 w 4361998"/>
              <a:gd name="connsiteY6" fmla="*/ 2960370 h 2960370"/>
              <a:gd name="connsiteX7" fmla="*/ 3609265 w 4361998"/>
              <a:gd name="connsiteY7" fmla="*/ 2114550 h 2960370"/>
              <a:gd name="connsiteX8" fmla="*/ 4361998 w 4361998"/>
              <a:gd name="connsiteY8" fmla="*/ 1804055 h 2960370"/>
              <a:gd name="connsiteX9" fmla="*/ 3083485 w 4361998"/>
              <a:gd name="connsiteY9" fmla="*/ 0 h 2960370"/>
              <a:gd name="connsiteX10" fmla="*/ 2103944 w 4361998"/>
              <a:gd name="connsiteY10" fmla="*/ 50652 h 2960370"/>
              <a:gd name="connsiteX11" fmla="*/ 477445 w 4361998"/>
              <a:gd name="connsiteY11" fmla="*/ 80010 h 2960370"/>
              <a:gd name="connsiteX12" fmla="*/ 191695 w 4361998"/>
              <a:gd name="connsiteY12" fmla="*/ 365760 h 2960370"/>
              <a:gd name="connsiteX0" fmla="*/ 191695 w 4361998"/>
              <a:gd name="connsiteY0" fmla="*/ 315108 h 2909718"/>
              <a:gd name="connsiteX1" fmla="*/ 0 w 4361998"/>
              <a:gd name="connsiteY1" fmla="*/ 1514765 h 2909718"/>
              <a:gd name="connsiteX2" fmla="*/ 134545 w 4361998"/>
              <a:gd name="connsiteY2" fmla="*/ 2326788 h 2909718"/>
              <a:gd name="connsiteX3" fmla="*/ 1048945 w 4361998"/>
              <a:gd name="connsiteY3" fmla="*/ 2886858 h 2909718"/>
              <a:gd name="connsiteX4" fmla="*/ 1380415 w 4361998"/>
              <a:gd name="connsiteY4" fmla="*/ 2726838 h 2909718"/>
              <a:gd name="connsiteX5" fmla="*/ 2340535 w 4361998"/>
              <a:gd name="connsiteY5" fmla="*/ 2909718 h 2909718"/>
              <a:gd name="connsiteX6" fmla="*/ 3140635 w 4361998"/>
              <a:gd name="connsiteY6" fmla="*/ 2909718 h 2909718"/>
              <a:gd name="connsiteX7" fmla="*/ 3609265 w 4361998"/>
              <a:gd name="connsiteY7" fmla="*/ 2063898 h 2909718"/>
              <a:gd name="connsiteX8" fmla="*/ 4361998 w 4361998"/>
              <a:gd name="connsiteY8" fmla="*/ 1753403 h 2909718"/>
              <a:gd name="connsiteX9" fmla="*/ 2103944 w 4361998"/>
              <a:gd name="connsiteY9" fmla="*/ 0 h 2909718"/>
              <a:gd name="connsiteX10" fmla="*/ 477445 w 4361998"/>
              <a:gd name="connsiteY10" fmla="*/ 29358 h 2909718"/>
              <a:gd name="connsiteX11" fmla="*/ 191695 w 4361998"/>
              <a:gd name="connsiteY11" fmla="*/ 315108 h 2909718"/>
              <a:gd name="connsiteX0" fmla="*/ 191695 w 4361998"/>
              <a:gd name="connsiteY0" fmla="*/ 285750 h 2880360"/>
              <a:gd name="connsiteX1" fmla="*/ 0 w 4361998"/>
              <a:gd name="connsiteY1" fmla="*/ 1485407 h 2880360"/>
              <a:gd name="connsiteX2" fmla="*/ 134545 w 4361998"/>
              <a:gd name="connsiteY2" fmla="*/ 2297430 h 2880360"/>
              <a:gd name="connsiteX3" fmla="*/ 1048945 w 4361998"/>
              <a:gd name="connsiteY3" fmla="*/ 2857500 h 2880360"/>
              <a:gd name="connsiteX4" fmla="*/ 1380415 w 4361998"/>
              <a:gd name="connsiteY4" fmla="*/ 2697480 h 2880360"/>
              <a:gd name="connsiteX5" fmla="*/ 2340535 w 4361998"/>
              <a:gd name="connsiteY5" fmla="*/ 2880360 h 2880360"/>
              <a:gd name="connsiteX6" fmla="*/ 3140635 w 4361998"/>
              <a:gd name="connsiteY6" fmla="*/ 2880360 h 2880360"/>
              <a:gd name="connsiteX7" fmla="*/ 3609265 w 4361998"/>
              <a:gd name="connsiteY7" fmla="*/ 2034540 h 2880360"/>
              <a:gd name="connsiteX8" fmla="*/ 4361998 w 4361998"/>
              <a:gd name="connsiteY8" fmla="*/ 1724045 h 2880360"/>
              <a:gd name="connsiteX9" fmla="*/ 477445 w 4361998"/>
              <a:gd name="connsiteY9" fmla="*/ 0 h 2880360"/>
              <a:gd name="connsiteX10" fmla="*/ 191695 w 4361998"/>
              <a:gd name="connsiteY10" fmla="*/ 285750 h 2880360"/>
              <a:gd name="connsiteX0" fmla="*/ 191695 w 4363125"/>
              <a:gd name="connsiteY0" fmla="*/ 0 h 2594610"/>
              <a:gd name="connsiteX1" fmla="*/ 0 w 4363125"/>
              <a:gd name="connsiteY1" fmla="*/ 1199657 h 2594610"/>
              <a:gd name="connsiteX2" fmla="*/ 134545 w 4363125"/>
              <a:gd name="connsiteY2" fmla="*/ 2011680 h 2594610"/>
              <a:gd name="connsiteX3" fmla="*/ 1048945 w 4363125"/>
              <a:gd name="connsiteY3" fmla="*/ 2571750 h 2594610"/>
              <a:gd name="connsiteX4" fmla="*/ 1380415 w 4363125"/>
              <a:gd name="connsiteY4" fmla="*/ 2411730 h 2594610"/>
              <a:gd name="connsiteX5" fmla="*/ 2340535 w 4363125"/>
              <a:gd name="connsiteY5" fmla="*/ 2594610 h 2594610"/>
              <a:gd name="connsiteX6" fmla="*/ 3140635 w 4363125"/>
              <a:gd name="connsiteY6" fmla="*/ 2594610 h 2594610"/>
              <a:gd name="connsiteX7" fmla="*/ 3609265 w 4363125"/>
              <a:gd name="connsiteY7" fmla="*/ 1748790 h 2594610"/>
              <a:gd name="connsiteX8" fmla="*/ 4361998 w 4363125"/>
              <a:gd name="connsiteY8" fmla="*/ 1438295 h 2594610"/>
              <a:gd name="connsiteX9" fmla="*/ 4363125 w 4363125"/>
              <a:gd name="connsiteY9" fmla="*/ 797064 h 2594610"/>
              <a:gd name="connsiteX10" fmla="*/ 191695 w 4363125"/>
              <a:gd name="connsiteY10" fmla="*/ 0 h 2594610"/>
              <a:gd name="connsiteX0" fmla="*/ 0 w 4410024"/>
              <a:gd name="connsiteY0" fmla="*/ 0 h 1944922"/>
              <a:gd name="connsiteX1" fmla="*/ 46899 w 4410024"/>
              <a:gd name="connsiteY1" fmla="*/ 549969 h 1944922"/>
              <a:gd name="connsiteX2" fmla="*/ 181444 w 4410024"/>
              <a:gd name="connsiteY2" fmla="*/ 1361992 h 1944922"/>
              <a:gd name="connsiteX3" fmla="*/ 1095844 w 4410024"/>
              <a:gd name="connsiteY3" fmla="*/ 1922062 h 1944922"/>
              <a:gd name="connsiteX4" fmla="*/ 1427314 w 4410024"/>
              <a:gd name="connsiteY4" fmla="*/ 1762042 h 1944922"/>
              <a:gd name="connsiteX5" fmla="*/ 2387434 w 4410024"/>
              <a:gd name="connsiteY5" fmla="*/ 1944922 h 1944922"/>
              <a:gd name="connsiteX6" fmla="*/ 3187534 w 4410024"/>
              <a:gd name="connsiteY6" fmla="*/ 1944922 h 1944922"/>
              <a:gd name="connsiteX7" fmla="*/ 3656164 w 4410024"/>
              <a:gd name="connsiteY7" fmla="*/ 1099102 h 1944922"/>
              <a:gd name="connsiteX8" fmla="*/ 4408897 w 4410024"/>
              <a:gd name="connsiteY8" fmla="*/ 788607 h 1944922"/>
              <a:gd name="connsiteX9" fmla="*/ 4410024 w 4410024"/>
              <a:gd name="connsiteY9" fmla="*/ 147376 h 1944922"/>
              <a:gd name="connsiteX10" fmla="*/ 0 w 4410024"/>
              <a:gd name="connsiteY10" fmla="*/ 0 h 1944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410024" h="1944922" extrusionOk="0">
                <a:moveTo>
                  <a:pt x="0" y="0"/>
                </a:moveTo>
                <a:lnTo>
                  <a:pt x="46899" y="549969"/>
                </a:lnTo>
                <a:lnTo>
                  <a:pt x="181444" y="1361992"/>
                </a:lnTo>
                <a:lnTo>
                  <a:pt x="1095844" y="1922062"/>
                </a:lnTo>
                <a:lnTo>
                  <a:pt x="1427314" y="1762042"/>
                </a:lnTo>
                <a:lnTo>
                  <a:pt x="2387434" y="1944922"/>
                </a:lnTo>
                <a:lnTo>
                  <a:pt x="3187534" y="1944922"/>
                </a:lnTo>
                <a:lnTo>
                  <a:pt x="3656164" y="1099102"/>
                </a:lnTo>
                <a:lnTo>
                  <a:pt x="4408897" y="788607"/>
                </a:lnTo>
                <a:cubicBezTo>
                  <a:pt x="4409273" y="574863"/>
                  <a:pt x="4409648" y="361120"/>
                  <a:pt x="4410024" y="147376"/>
                </a:cubicBezTo>
                <a:lnTo>
                  <a:pt x="0" y="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9" name="グループ化 68"/>
          <p:cNvGrpSpPr/>
          <p:nvPr/>
        </p:nvGrpSpPr>
        <p:grpSpPr>
          <a:xfrm rot="65108">
            <a:off x="1527284" y="3417463"/>
            <a:ext cx="1609515" cy="1986106"/>
            <a:chOff x="852649" y="4147627"/>
            <a:chExt cx="1519259" cy="1874733"/>
          </a:xfrm>
        </p:grpSpPr>
        <p:sp>
          <p:nvSpPr>
            <p:cNvPr id="70" name="Google Shape;1610;p29"/>
            <p:cNvSpPr/>
            <p:nvPr/>
          </p:nvSpPr>
          <p:spPr>
            <a:xfrm>
              <a:off x="2120636" y="5645555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1611;p29"/>
            <p:cNvSpPr/>
            <p:nvPr/>
          </p:nvSpPr>
          <p:spPr>
            <a:xfrm>
              <a:off x="852649" y="4147627"/>
              <a:ext cx="1340898" cy="178339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1612;p29"/>
            <p:cNvSpPr/>
            <p:nvPr/>
          </p:nvSpPr>
          <p:spPr>
            <a:xfrm>
              <a:off x="1718646" y="4866956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1613;p29"/>
            <p:cNvSpPr/>
            <p:nvPr/>
          </p:nvSpPr>
          <p:spPr>
            <a:xfrm>
              <a:off x="2046895" y="4797118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1614;p29"/>
            <p:cNvSpPr/>
            <p:nvPr/>
          </p:nvSpPr>
          <p:spPr>
            <a:xfrm>
              <a:off x="1922737" y="5148120"/>
              <a:ext cx="79312" cy="7682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1615;p29"/>
            <p:cNvSpPr/>
            <p:nvPr/>
          </p:nvSpPr>
          <p:spPr>
            <a:xfrm>
              <a:off x="1593086" y="5839684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6" name="Google Shape;1616;p29"/>
            <p:cNvCxnSpPr/>
            <p:nvPr/>
          </p:nvCxnSpPr>
          <p:spPr>
            <a:xfrm flipH="1">
              <a:off x="852649" y="5579317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7" name="Google Shape;1617;p29"/>
            <p:cNvCxnSpPr/>
            <p:nvPr/>
          </p:nvCxnSpPr>
          <p:spPr>
            <a:xfrm flipH="1">
              <a:off x="859633" y="5631588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8" name="Google Shape;1618;p29"/>
            <p:cNvCxnSpPr/>
            <p:nvPr/>
          </p:nvCxnSpPr>
          <p:spPr>
            <a:xfrm flipH="1">
              <a:off x="887568" y="5658105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9" name="Google Shape;1619;p29"/>
            <p:cNvCxnSpPr/>
            <p:nvPr/>
          </p:nvCxnSpPr>
          <p:spPr>
            <a:xfrm flipH="1">
              <a:off x="925980" y="5712559"/>
              <a:ext cx="88984" cy="12712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0" name="Google Shape;1620;p29"/>
            <p:cNvCxnSpPr/>
            <p:nvPr/>
          </p:nvCxnSpPr>
          <p:spPr>
            <a:xfrm flipH="1">
              <a:off x="964391" y="5760897"/>
              <a:ext cx="71403" cy="8978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" name="Google Shape;1621;p29"/>
            <p:cNvCxnSpPr/>
            <p:nvPr/>
          </p:nvCxnSpPr>
          <p:spPr>
            <a:xfrm flipH="1">
              <a:off x="999310" y="5795047"/>
              <a:ext cx="55870" cy="6935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2" name="Google Shape;1622;p29"/>
            <p:cNvSpPr/>
            <p:nvPr/>
          </p:nvSpPr>
          <p:spPr>
            <a:xfrm>
              <a:off x="1138987" y="4203499"/>
              <a:ext cx="632451" cy="1800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" name="グループ化 2"/>
          <p:cNvGrpSpPr/>
          <p:nvPr/>
        </p:nvGrpSpPr>
        <p:grpSpPr>
          <a:xfrm rot="992384">
            <a:off x="1624213" y="4288694"/>
            <a:ext cx="724545" cy="448235"/>
            <a:chOff x="1492088" y="4591096"/>
            <a:chExt cx="831537" cy="514426"/>
          </a:xfrm>
        </p:grpSpPr>
        <p:sp>
          <p:nvSpPr>
            <p:cNvPr id="83" name="Google Shape;1735;p30"/>
            <p:cNvSpPr/>
            <p:nvPr/>
          </p:nvSpPr>
          <p:spPr>
            <a:xfrm rot="6193831">
              <a:off x="1855835" y="4637732"/>
              <a:ext cx="294928" cy="64065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Google Shape;1736;p30"/>
            <p:cNvSpPr/>
            <p:nvPr/>
          </p:nvSpPr>
          <p:spPr>
            <a:xfrm rot="5791590">
              <a:off x="1396973" y="4686211"/>
              <a:ext cx="509401" cy="319171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8" name="Google Shape;1630;p29"/>
          <p:cNvSpPr txBox="1"/>
          <p:nvPr/>
        </p:nvSpPr>
        <p:spPr>
          <a:xfrm>
            <a:off x="5900928" y="2669059"/>
            <a:ext cx="4446276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ふと木の根もとを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見ると何か落ちている。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1630;p29"/>
          <p:cNvSpPr txBox="1"/>
          <p:nvPr/>
        </p:nvSpPr>
        <p:spPr>
          <a:xfrm>
            <a:off x="6723156" y="1097893"/>
            <a:ext cx="6437616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「これはキミへのプレゼントだよ」</a:t>
            </a:r>
            <a:endParaRPr lang="en-US" altLang="ja-JP" sz="2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6" name="直線コネクタ 5"/>
          <p:cNvCxnSpPr/>
          <p:nvPr/>
        </p:nvCxnSpPr>
        <p:spPr>
          <a:xfrm>
            <a:off x="3557597" y="4595412"/>
            <a:ext cx="64569" cy="116315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直線コネクタ 37"/>
          <p:cNvCxnSpPr/>
          <p:nvPr/>
        </p:nvCxnSpPr>
        <p:spPr>
          <a:xfrm flipH="1">
            <a:off x="3737152" y="4517737"/>
            <a:ext cx="32603" cy="162048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直線コネクタ 38"/>
          <p:cNvCxnSpPr/>
          <p:nvPr/>
        </p:nvCxnSpPr>
        <p:spPr>
          <a:xfrm>
            <a:off x="3302349" y="4851651"/>
            <a:ext cx="176293" cy="25140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" name="直線コネクタ 40"/>
          <p:cNvCxnSpPr/>
          <p:nvPr/>
        </p:nvCxnSpPr>
        <p:spPr>
          <a:xfrm>
            <a:off x="3436425" y="4695768"/>
            <a:ext cx="74941" cy="61816"/>
          </a:xfrm>
          <a:prstGeom prst="line">
            <a:avLst/>
          </a:prstGeom>
          <a:ln w="381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フリーフォーム 12"/>
          <p:cNvSpPr/>
          <p:nvPr/>
        </p:nvSpPr>
        <p:spPr>
          <a:xfrm>
            <a:off x="3580795" y="4551842"/>
            <a:ext cx="1215189" cy="902368"/>
          </a:xfrm>
          <a:custGeom>
            <a:avLst/>
            <a:gdLst>
              <a:gd name="connsiteX0" fmla="*/ 0 w 1431758"/>
              <a:gd name="connsiteY0" fmla="*/ 264695 h 745958"/>
              <a:gd name="connsiteX1" fmla="*/ 336884 w 1431758"/>
              <a:gd name="connsiteY1" fmla="*/ 132347 h 745958"/>
              <a:gd name="connsiteX2" fmla="*/ 842211 w 1431758"/>
              <a:gd name="connsiteY2" fmla="*/ 204537 h 745958"/>
              <a:gd name="connsiteX3" fmla="*/ 1022684 w 1431758"/>
              <a:gd name="connsiteY3" fmla="*/ 0 h 745958"/>
              <a:gd name="connsiteX4" fmla="*/ 1431758 w 1431758"/>
              <a:gd name="connsiteY4" fmla="*/ 228600 h 745958"/>
              <a:gd name="connsiteX5" fmla="*/ 1299411 w 1431758"/>
              <a:gd name="connsiteY5" fmla="*/ 709863 h 745958"/>
              <a:gd name="connsiteX6" fmla="*/ 914400 w 1431758"/>
              <a:gd name="connsiteY6" fmla="*/ 661737 h 745958"/>
              <a:gd name="connsiteX7" fmla="*/ 360947 w 1431758"/>
              <a:gd name="connsiteY7" fmla="*/ 709863 h 745958"/>
              <a:gd name="connsiteX8" fmla="*/ 24063 w 1431758"/>
              <a:gd name="connsiteY8" fmla="*/ 745958 h 745958"/>
              <a:gd name="connsiteX9" fmla="*/ 0 w 1431758"/>
              <a:gd name="connsiteY9" fmla="*/ 264695 h 745958"/>
              <a:gd name="connsiteX0" fmla="*/ 0 w 1431758"/>
              <a:gd name="connsiteY0" fmla="*/ 264695 h 745958"/>
              <a:gd name="connsiteX1" fmla="*/ 336884 w 1431758"/>
              <a:gd name="connsiteY1" fmla="*/ 132347 h 745958"/>
              <a:gd name="connsiteX2" fmla="*/ 661737 w 1431758"/>
              <a:gd name="connsiteY2" fmla="*/ 180474 h 745958"/>
              <a:gd name="connsiteX3" fmla="*/ 1022684 w 1431758"/>
              <a:gd name="connsiteY3" fmla="*/ 0 h 745958"/>
              <a:gd name="connsiteX4" fmla="*/ 1431758 w 1431758"/>
              <a:gd name="connsiteY4" fmla="*/ 228600 h 745958"/>
              <a:gd name="connsiteX5" fmla="*/ 1299411 w 1431758"/>
              <a:gd name="connsiteY5" fmla="*/ 709863 h 745958"/>
              <a:gd name="connsiteX6" fmla="*/ 914400 w 1431758"/>
              <a:gd name="connsiteY6" fmla="*/ 661737 h 745958"/>
              <a:gd name="connsiteX7" fmla="*/ 360947 w 1431758"/>
              <a:gd name="connsiteY7" fmla="*/ 709863 h 745958"/>
              <a:gd name="connsiteX8" fmla="*/ 24063 w 1431758"/>
              <a:gd name="connsiteY8" fmla="*/ 745958 h 745958"/>
              <a:gd name="connsiteX9" fmla="*/ 0 w 1431758"/>
              <a:gd name="connsiteY9" fmla="*/ 264695 h 745958"/>
              <a:gd name="connsiteX0" fmla="*/ 0 w 1431758"/>
              <a:gd name="connsiteY0" fmla="*/ 385011 h 866274"/>
              <a:gd name="connsiteX1" fmla="*/ 336884 w 1431758"/>
              <a:gd name="connsiteY1" fmla="*/ 252663 h 866274"/>
              <a:gd name="connsiteX2" fmla="*/ 565484 w 1431758"/>
              <a:gd name="connsiteY2" fmla="*/ 0 h 866274"/>
              <a:gd name="connsiteX3" fmla="*/ 1022684 w 1431758"/>
              <a:gd name="connsiteY3" fmla="*/ 120316 h 866274"/>
              <a:gd name="connsiteX4" fmla="*/ 1431758 w 1431758"/>
              <a:gd name="connsiteY4" fmla="*/ 348916 h 866274"/>
              <a:gd name="connsiteX5" fmla="*/ 1299411 w 1431758"/>
              <a:gd name="connsiteY5" fmla="*/ 830179 h 866274"/>
              <a:gd name="connsiteX6" fmla="*/ 914400 w 1431758"/>
              <a:gd name="connsiteY6" fmla="*/ 782053 h 866274"/>
              <a:gd name="connsiteX7" fmla="*/ 360947 w 1431758"/>
              <a:gd name="connsiteY7" fmla="*/ 830179 h 866274"/>
              <a:gd name="connsiteX8" fmla="*/ 24063 w 1431758"/>
              <a:gd name="connsiteY8" fmla="*/ 866274 h 866274"/>
              <a:gd name="connsiteX9" fmla="*/ 0 w 1431758"/>
              <a:gd name="connsiteY9" fmla="*/ 385011 h 866274"/>
              <a:gd name="connsiteX0" fmla="*/ 0 w 1431758"/>
              <a:gd name="connsiteY0" fmla="*/ 385011 h 866274"/>
              <a:gd name="connsiteX1" fmla="*/ 252663 w 1431758"/>
              <a:gd name="connsiteY1" fmla="*/ 180473 h 866274"/>
              <a:gd name="connsiteX2" fmla="*/ 565484 w 1431758"/>
              <a:gd name="connsiteY2" fmla="*/ 0 h 866274"/>
              <a:gd name="connsiteX3" fmla="*/ 1022684 w 1431758"/>
              <a:gd name="connsiteY3" fmla="*/ 120316 h 866274"/>
              <a:gd name="connsiteX4" fmla="*/ 1431758 w 1431758"/>
              <a:gd name="connsiteY4" fmla="*/ 348916 h 866274"/>
              <a:gd name="connsiteX5" fmla="*/ 1299411 w 1431758"/>
              <a:gd name="connsiteY5" fmla="*/ 830179 h 866274"/>
              <a:gd name="connsiteX6" fmla="*/ 914400 w 1431758"/>
              <a:gd name="connsiteY6" fmla="*/ 782053 h 866274"/>
              <a:gd name="connsiteX7" fmla="*/ 360947 w 1431758"/>
              <a:gd name="connsiteY7" fmla="*/ 830179 h 866274"/>
              <a:gd name="connsiteX8" fmla="*/ 24063 w 1431758"/>
              <a:gd name="connsiteY8" fmla="*/ 866274 h 866274"/>
              <a:gd name="connsiteX9" fmla="*/ 0 w 1431758"/>
              <a:gd name="connsiteY9" fmla="*/ 385011 h 866274"/>
              <a:gd name="connsiteX0" fmla="*/ 0 w 1431758"/>
              <a:gd name="connsiteY0" fmla="*/ 421105 h 902368"/>
              <a:gd name="connsiteX1" fmla="*/ 252663 w 1431758"/>
              <a:gd name="connsiteY1" fmla="*/ 216567 h 902368"/>
              <a:gd name="connsiteX2" fmla="*/ 565484 w 1431758"/>
              <a:gd name="connsiteY2" fmla="*/ 36094 h 902368"/>
              <a:gd name="connsiteX3" fmla="*/ 1046747 w 1431758"/>
              <a:gd name="connsiteY3" fmla="*/ 0 h 902368"/>
              <a:gd name="connsiteX4" fmla="*/ 1431758 w 1431758"/>
              <a:gd name="connsiteY4" fmla="*/ 385010 h 902368"/>
              <a:gd name="connsiteX5" fmla="*/ 1299411 w 1431758"/>
              <a:gd name="connsiteY5" fmla="*/ 866273 h 902368"/>
              <a:gd name="connsiteX6" fmla="*/ 914400 w 1431758"/>
              <a:gd name="connsiteY6" fmla="*/ 818147 h 902368"/>
              <a:gd name="connsiteX7" fmla="*/ 360947 w 1431758"/>
              <a:gd name="connsiteY7" fmla="*/ 866273 h 902368"/>
              <a:gd name="connsiteX8" fmla="*/ 24063 w 1431758"/>
              <a:gd name="connsiteY8" fmla="*/ 902368 h 902368"/>
              <a:gd name="connsiteX9" fmla="*/ 0 w 1431758"/>
              <a:gd name="connsiteY9" fmla="*/ 421105 h 902368"/>
              <a:gd name="connsiteX0" fmla="*/ 0 w 1299411"/>
              <a:gd name="connsiteY0" fmla="*/ 421105 h 902368"/>
              <a:gd name="connsiteX1" fmla="*/ 252663 w 1299411"/>
              <a:gd name="connsiteY1" fmla="*/ 216567 h 902368"/>
              <a:gd name="connsiteX2" fmla="*/ 565484 w 1299411"/>
              <a:gd name="connsiteY2" fmla="*/ 36094 h 902368"/>
              <a:gd name="connsiteX3" fmla="*/ 1046747 w 1299411"/>
              <a:gd name="connsiteY3" fmla="*/ 0 h 902368"/>
              <a:gd name="connsiteX4" fmla="*/ 1215189 w 1299411"/>
              <a:gd name="connsiteY4" fmla="*/ 312820 h 902368"/>
              <a:gd name="connsiteX5" fmla="*/ 1299411 w 1299411"/>
              <a:gd name="connsiteY5" fmla="*/ 866273 h 902368"/>
              <a:gd name="connsiteX6" fmla="*/ 914400 w 1299411"/>
              <a:gd name="connsiteY6" fmla="*/ 818147 h 902368"/>
              <a:gd name="connsiteX7" fmla="*/ 360947 w 1299411"/>
              <a:gd name="connsiteY7" fmla="*/ 866273 h 902368"/>
              <a:gd name="connsiteX8" fmla="*/ 24063 w 1299411"/>
              <a:gd name="connsiteY8" fmla="*/ 902368 h 902368"/>
              <a:gd name="connsiteX9" fmla="*/ 0 w 1299411"/>
              <a:gd name="connsiteY9" fmla="*/ 421105 h 902368"/>
              <a:gd name="connsiteX0" fmla="*/ 0 w 1299411"/>
              <a:gd name="connsiteY0" fmla="*/ 421105 h 902368"/>
              <a:gd name="connsiteX1" fmla="*/ 252663 w 1299411"/>
              <a:gd name="connsiteY1" fmla="*/ 216567 h 902368"/>
              <a:gd name="connsiteX2" fmla="*/ 565484 w 1299411"/>
              <a:gd name="connsiteY2" fmla="*/ 36094 h 902368"/>
              <a:gd name="connsiteX3" fmla="*/ 1046747 w 1299411"/>
              <a:gd name="connsiteY3" fmla="*/ 0 h 902368"/>
              <a:gd name="connsiteX4" fmla="*/ 1215189 w 1299411"/>
              <a:gd name="connsiteY4" fmla="*/ 312820 h 902368"/>
              <a:gd name="connsiteX5" fmla="*/ 1299411 w 1299411"/>
              <a:gd name="connsiteY5" fmla="*/ 866273 h 902368"/>
              <a:gd name="connsiteX6" fmla="*/ 842211 w 1299411"/>
              <a:gd name="connsiteY6" fmla="*/ 902368 h 902368"/>
              <a:gd name="connsiteX7" fmla="*/ 360947 w 1299411"/>
              <a:gd name="connsiteY7" fmla="*/ 866273 h 902368"/>
              <a:gd name="connsiteX8" fmla="*/ 24063 w 1299411"/>
              <a:gd name="connsiteY8" fmla="*/ 902368 h 902368"/>
              <a:gd name="connsiteX9" fmla="*/ 0 w 1299411"/>
              <a:gd name="connsiteY9" fmla="*/ 421105 h 902368"/>
              <a:gd name="connsiteX0" fmla="*/ 0 w 1215189"/>
              <a:gd name="connsiteY0" fmla="*/ 421105 h 902368"/>
              <a:gd name="connsiteX1" fmla="*/ 252663 w 1215189"/>
              <a:gd name="connsiteY1" fmla="*/ 216567 h 902368"/>
              <a:gd name="connsiteX2" fmla="*/ 565484 w 1215189"/>
              <a:gd name="connsiteY2" fmla="*/ 36094 h 902368"/>
              <a:gd name="connsiteX3" fmla="*/ 1046747 w 1215189"/>
              <a:gd name="connsiteY3" fmla="*/ 0 h 902368"/>
              <a:gd name="connsiteX4" fmla="*/ 1215189 w 1215189"/>
              <a:gd name="connsiteY4" fmla="*/ 312820 h 902368"/>
              <a:gd name="connsiteX5" fmla="*/ 1203158 w 1215189"/>
              <a:gd name="connsiteY5" fmla="*/ 649705 h 902368"/>
              <a:gd name="connsiteX6" fmla="*/ 842211 w 1215189"/>
              <a:gd name="connsiteY6" fmla="*/ 902368 h 902368"/>
              <a:gd name="connsiteX7" fmla="*/ 360947 w 1215189"/>
              <a:gd name="connsiteY7" fmla="*/ 866273 h 902368"/>
              <a:gd name="connsiteX8" fmla="*/ 24063 w 1215189"/>
              <a:gd name="connsiteY8" fmla="*/ 902368 h 902368"/>
              <a:gd name="connsiteX9" fmla="*/ 0 w 1215189"/>
              <a:gd name="connsiteY9" fmla="*/ 421105 h 902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5189" h="902368">
                <a:moveTo>
                  <a:pt x="0" y="421105"/>
                </a:moveTo>
                <a:lnTo>
                  <a:pt x="252663" y="216567"/>
                </a:lnTo>
                <a:lnTo>
                  <a:pt x="565484" y="36094"/>
                </a:lnTo>
                <a:lnTo>
                  <a:pt x="1046747" y="0"/>
                </a:lnTo>
                <a:lnTo>
                  <a:pt x="1215189" y="312820"/>
                </a:lnTo>
                <a:lnTo>
                  <a:pt x="1203158" y="649705"/>
                </a:lnTo>
                <a:lnTo>
                  <a:pt x="842211" y="902368"/>
                </a:lnTo>
                <a:lnTo>
                  <a:pt x="360947" y="866273"/>
                </a:lnTo>
                <a:lnTo>
                  <a:pt x="24063" y="902368"/>
                </a:lnTo>
                <a:lnTo>
                  <a:pt x="0" y="421105"/>
                </a:lnTo>
                <a:close/>
              </a:path>
            </a:pathLst>
          </a:custGeom>
          <a:solidFill>
            <a:schemeClr val="accent3">
              <a:lumMod val="40000"/>
              <a:lumOff val="60000"/>
            </a:schemeClr>
          </a:solidFill>
          <a:ln>
            <a:solidFill>
              <a:schemeClr val="accent5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ja-JP" altLang="en-US" sz="48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？</a:t>
            </a:r>
          </a:p>
        </p:txBody>
      </p:sp>
      <p:sp>
        <p:nvSpPr>
          <p:cNvPr id="14" name="正方形/長方形 13"/>
          <p:cNvSpPr/>
          <p:nvPr/>
        </p:nvSpPr>
        <p:spPr>
          <a:xfrm>
            <a:off x="1988012" y="-416621"/>
            <a:ext cx="5955764" cy="94509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Google Shape;1574;p2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" name="Google Shape;1575;p2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" name="角丸四角形 96">
            <a:extLst>
              <a:ext uri="{FF2B5EF4-FFF2-40B4-BE49-F238E27FC236}">
                <a16:creationId xmlns:a16="http://schemas.microsoft.com/office/drawing/2014/main" id="{AF5EFFFE-108E-4597-88AE-E277626951F9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424451FE-BF3E-4DF4-936F-D780CF5AD97D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45" name="角丸四角形 355">
            <a:extLst>
              <a:ext uri="{FF2B5EF4-FFF2-40B4-BE49-F238E27FC236}">
                <a16:creationId xmlns:a16="http://schemas.microsoft.com/office/drawing/2014/main" id="{C57EAF0C-BCD8-3795-CA64-8685C9DBF77B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6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2FE4A6A5-BD07-3346-C244-34A5F62C41CD}"/>
              </a:ext>
            </a:extLst>
          </p:cNvPr>
          <p:cNvSpPr txBox="1"/>
          <p:nvPr/>
        </p:nvSpPr>
        <p:spPr>
          <a:xfrm>
            <a:off x="10666803" y="2619269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chemeClr val="accent6">
                      <a:lumMod val="75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chemeClr val="accent6">
                      <a:lumMod val="75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chemeClr val="accent6">
                    <a:lumMod val="75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7" name="グループ化 46">
            <a:extLst>
              <a:ext uri="{FF2B5EF4-FFF2-40B4-BE49-F238E27FC236}">
                <a16:creationId xmlns:a16="http://schemas.microsoft.com/office/drawing/2014/main" id="{2A5B0228-6AD5-3836-81F0-6B7A7E7E3F9C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50" name="直線コネクタ 49">
              <a:extLst>
                <a:ext uri="{FF2B5EF4-FFF2-40B4-BE49-F238E27FC236}">
                  <a16:creationId xmlns:a16="http://schemas.microsoft.com/office/drawing/2014/main" id="{1D2D17E0-2A90-4A41-A237-0A8C69343202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直線コネクタ 50">
              <a:extLst>
                <a:ext uri="{FF2B5EF4-FFF2-40B4-BE49-F238E27FC236}">
                  <a16:creationId xmlns:a16="http://schemas.microsoft.com/office/drawing/2014/main" id="{48DBB107-D4C2-4A39-993F-A410C4DD2812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直線コネクタ 51">
              <a:extLst>
                <a:ext uri="{FF2B5EF4-FFF2-40B4-BE49-F238E27FC236}">
                  <a16:creationId xmlns:a16="http://schemas.microsoft.com/office/drawing/2014/main" id="{C73F5A8B-733A-4087-EA29-887E6973AC2E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直線コネクタ 52">
              <a:extLst>
                <a:ext uri="{FF2B5EF4-FFF2-40B4-BE49-F238E27FC236}">
                  <a16:creationId xmlns:a16="http://schemas.microsoft.com/office/drawing/2014/main" id="{3A3C3505-A3A0-7FC4-A9ED-152D450E9964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2" name="テキスト ボックス 41">
            <a:extLst>
              <a:ext uri="{FF2B5EF4-FFF2-40B4-BE49-F238E27FC236}">
                <a16:creationId xmlns:a16="http://schemas.microsoft.com/office/drawing/2014/main" id="{0890BA37-905E-47F5-A55B-1CCAD9F52A5A}"/>
              </a:ext>
            </a:extLst>
          </p:cNvPr>
          <p:cNvSpPr txBox="1"/>
          <p:nvPr/>
        </p:nvSpPr>
        <p:spPr>
          <a:xfrm>
            <a:off x="6844911" y="263577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54" name="テキスト ボックス 53">
            <a:extLst>
              <a:ext uri="{FF2B5EF4-FFF2-40B4-BE49-F238E27FC236}">
                <a16:creationId xmlns:a16="http://schemas.microsoft.com/office/drawing/2014/main" id="{A1097EDC-56FE-4C5F-896D-E7E1A4D0DCDF}"/>
              </a:ext>
            </a:extLst>
          </p:cNvPr>
          <p:cNvSpPr txBox="1"/>
          <p:nvPr/>
        </p:nvSpPr>
        <p:spPr>
          <a:xfrm>
            <a:off x="7664969" y="263076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ね</a:t>
            </a:r>
          </a:p>
        </p:txBody>
      </p:sp>
      <p:sp>
        <p:nvSpPr>
          <p:cNvPr id="55" name="テキスト ボックス 54">
            <a:extLst>
              <a:ext uri="{FF2B5EF4-FFF2-40B4-BE49-F238E27FC236}">
                <a16:creationId xmlns:a16="http://schemas.microsoft.com/office/drawing/2014/main" id="{D95946A0-9E28-46D6-977A-93BF2D00F2D6}"/>
              </a:ext>
            </a:extLst>
          </p:cNvPr>
          <p:cNvSpPr txBox="1"/>
          <p:nvPr/>
        </p:nvSpPr>
        <p:spPr>
          <a:xfrm>
            <a:off x="6039907" y="338782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み</a:t>
            </a:r>
          </a:p>
        </p:txBody>
      </p:sp>
      <p:sp>
        <p:nvSpPr>
          <p:cNvPr id="56" name="テキスト ボックス 55">
            <a:extLst>
              <a:ext uri="{FF2B5EF4-FFF2-40B4-BE49-F238E27FC236}">
                <a16:creationId xmlns:a16="http://schemas.microsoft.com/office/drawing/2014/main" id="{96F79AF8-F60D-49C7-A5F7-8BB39E69F842}"/>
              </a:ext>
            </a:extLst>
          </p:cNvPr>
          <p:cNvSpPr txBox="1"/>
          <p:nvPr/>
        </p:nvSpPr>
        <p:spPr>
          <a:xfrm>
            <a:off x="7182920" y="339547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なに</a:t>
            </a:r>
          </a:p>
        </p:txBody>
      </p:sp>
      <p:sp>
        <p:nvSpPr>
          <p:cNvPr id="57" name="テキスト ボックス 56">
            <a:extLst>
              <a:ext uri="{FF2B5EF4-FFF2-40B4-BE49-F238E27FC236}">
                <a16:creationId xmlns:a16="http://schemas.microsoft.com/office/drawing/2014/main" id="{B6E52D1D-FBD9-4E43-886C-33AE9BB53C09}"/>
              </a:ext>
            </a:extLst>
          </p:cNvPr>
          <p:cNvSpPr txBox="1"/>
          <p:nvPr/>
        </p:nvSpPr>
        <p:spPr>
          <a:xfrm>
            <a:off x="8097380" y="339758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</a:t>
            </a:r>
          </a:p>
        </p:txBody>
      </p:sp>
    </p:spTree>
    <p:extLst>
      <p:ext uri="{BB962C8B-B14F-4D97-AF65-F5344CB8AC3E}">
        <p14:creationId xmlns:p14="http://schemas.microsoft.com/office/powerpoint/2010/main" val="32678399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星: 24 pt 26">
            <a:extLst>
              <a:ext uri="{FF2B5EF4-FFF2-40B4-BE49-F238E27FC236}">
                <a16:creationId xmlns:a16="http://schemas.microsoft.com/office/drawing/2014/main" id="{09CBB09C-BFE9-3B15-8CCD-6049C7844879}"/>
              </a:ext>
            </a:extLst>
          </p:cNvPr>
          <p:cNvSpPr>
            <a:spLocks noChangeAspect="1"/>
          </p:cNvSpPr>
          <p:nvPr/>
        </p:nvSpPr>
        <p:spPr>
          <a:xfrm>
            <a:off x="2288838" y="1372898"/>
            <a:ext cx="3964711" cy="3964711"/>
          </a:xfrm>
          <a:prstGeom prst="star24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28" name="星: 24 pt 27">
            <a:extLst>
              <a:ext uri="{FF2B5EF4-FFF2-40B4-BE49-F238E27FC236}">
                <a16:creationId xmlns:a16="http://schemas.microsoft.com/office/drawing/2014/main" id="{1A12B862-8390-8F65-2009-6EB278EE35B9}"/>
              </a:ext>
            </a:extLst>
          </p:cNvPr>
          <p:cNvSpPr>
            <a:spLocks noChangeAspect="1"/>
          </p:cNvSpPr>
          <p:nvPr/>
        </p:nvSpPr>
        <p:spPr>
          <a:xfrm>
            <a:off x="6353665" y="1369457"/>
            <a:ext cx="3964711" cy="3964711"/>
          </a:xfrm>
          <a:prstGeom prst="star24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88" name="Google Shape;1630;p29"/>
          <p:cNvSpPr txBox="1"/>
          <p:nvPr/>
        </p:nvSpPr>
        <p:spPr>
          <a:xfrm>
            <a:off x="597039" y="339904"/>
            <a:ext cx="6676567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それは、</a:t>
            </a:r>
            <a:r>
              <a:rPr lang="ja-JP" altLang="en-US" sz="3200" dirty="0">
                <a:solidFill>
                  <a:srgbClr val="3F3F3F"/>
                </a:solidFill>
              </a:rPr>
              <a:t>剣と盾だった！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" name="Google Shape;1574;p2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" name="Google Shape;1575;p2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" name="グループ化 7"/>
          <p:cNvGrpSpPr>
            <a:grpSpLocks noChangeAspect="1"/>
          </p:cNvGrpSpPr>
          <p:nvPr/>
        </p:nvGrpSpPr>
        <p:grpSpPr>
          <a:xfrm>
            <a:off x="7354370" y="2094369"/>
            <a:ext cx="2130873" cy="2599728"/>
            <a:chOff x="8269855" y="2202293"/>
            <a:chExt cx="870346" cy="905812"/>
          </a:xfrm>
        </p:grpSpPr>
        <p:sp>
          <p:nvSpPr>
            <p:cNvPr id="135" name="フリーフォーム 134"/>
            <p:cNvSpPr/>
            <p:nvPr/>
          </p:nvSpPr>
          <p:spPr>
            <a:xfrm rot="488286">
              <a:off x="8358347" y="2315625"/>
              <a:ext cx="714894" cy="792480"/>
            </a:xfrm>
            <a:custGeom>
              <a:avLst/>
              <a:gdLst>
                <a:gd name="connsiteX0" fmla="*/ 133003 w 714894"/>
                <a:gd name="connsiteY0" fmla="*/ 83127 h 792480"/>
                <a:gd name="connsiteX1" fmla="*/ 0 w 714894"/>
                <a:gd name="connsiteY1" fmla="*/ 277091 h 792480"/>
                <a:gd name="connsiteX2" fmla="*/ 55418 w 714894"/>
                <a:gd name="connsiteY2" fmla="*/ 565266 h 792480"/>
                <a:gd name="connsiteX3" fmla="*/ 227214 w 714894"/>
                <a:gd name="connsiteY3" fmla="*/ 692727 h 792480"/>
                <a:gd name="connsiteX4" fmla="*/ 410094 w 714894"/>
                <a:gd name="connsiteY4" fmla="*/ 792480 h 792480"/>
                <a:gd name="connsiteX5" fmla="*/ 626225 w 714894"/>
                <a:gd name="connsiteY5" fmla="*/ 653935 h 792480"/>
                <a:gd name="connsiteX6" fmla="*/ 714894 w 714894"/>
                <a:gd name="connsiteY6" fmla="*/ 387927 h 792480"/>
                <a:gd name="connsiteX7" fmla="*/ 670560 w 714894"/>
                <a:gd name="connsiteY7" fmla="*/ 138546 h 792480"/>
                <a:gd name="connsiteX8" fmla="*/ 493221 w 714894"/>
                <a:gd name="connsiteY8" fmla="*/ 0 h 792480"/>
                <a:gd name="connsiteX9" fmla="*/ 133003 w 714894"/>
                <a:gd name="connsiteY9" fmla="*/ 83127 h 7924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894" h="792480">
                  <a:moveTo>
                    <a:pt x="133003" y="83127"/>
                  </a:moveTo>
                  <a:lnTo>
                    <a:pt x="0" y="277091"/>
                  </a:lnTo>
                  <a:lnTo>
                    <a:pt x="55418" y="565266"/>
                  </a:lnTo>
                  <a:lnTo>
                    <a:pt x="227214" y="692727"/>
                  </a:lnTo>
                  <a:lnTo>
                    <a:pt x="410094" y="792480"/>
                  </a:lnTo>
                  <a:lnTo>
                    <a:pt x="626225" y="653935"/>
                  </a:lnTo>
                  <a:lnTo>
                    <a:pt x="714894" y="387927"/>
                  </a:lnTo>
                  <a:lnTo>
                    <a:pt x="670560" y="138546"/>
                  </a:lnTo>
                  <a:lnTo>
                    <a:pt x="493221" y="0"/>
                  </a:lnTo>
                  <a:lnTo>
                    <a:pt x="133003" y="83127"/>
                  </a:lnTo>
                  <a:close/>
                </a:path>
              </a:pathLst>
            </a:custGeom>
            <a:solidFill>
              <a:srgbClr val="BC7D3E"/>
            </a:solidFill>
            <a:ln w="12700">
              <a:solidFill>
                <a:srgbClr val="3A38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" name="フリーフォーム 135"/>
            <p:cNvSpPr/>
            <p:nvPr/>
          </p:nvSpPr>
          <p:spPr>
            <a:xfrm>
              <a:off x="8269855" y="2292610"/>
              <a:ext cx="870346" cy="335991"/>
            </a:xfrm>
            <a:custGeom>
              <a:avLst/>
              <a:gdLst>
                <a:gd name="connsiteX0" fmla="*/ 171797 w 831273"/>
                <a:gd name="connsiteY0" fmla="*/ 127462 h 332509"/>
                <a:gd name="connsiteX1" fmla="*/ 0 w 831273"/>
                <a:gd name="connsiteY1" fmla="*/ 221673 h 332509"/>
                <a:gd name="connsiteX2" fmla="*/ 66502 w 831273"/>
                <a:gd name="connsiteY2" fmla="*/ 299258 h 332509"/>
                <a:gd name="connsiteX3" fmla="*/ 199506 w 831273"/>
                <a:gd name="connsiteY3" fmla="*/ 332509 h 332509"/>
                <a:gd name="connsiteX4" fmla="*/ 520931 w 831273"/>
                <a:gd name="connsiteY4" fmla="*/ 288175 h 332509"/>
                <a:gd name="connsiteX5" fmla="*/ 831273 w 831273"/>
                <a:gd name="connsiteY5" fmla="*/ 260466 h 332509"/>
                <a:gd name="connsiteX6" fmla="*/ 831273 w 831273"/>
                <a:gd name="connsiteY6" fmla="*/ 83127 h 332509"/>
                <a:gd name="connsiteX7" fmla="*/ 670560 w 831273"/>
                <a:gd name="connsiteY7" fmla="*/ 0 h 332509"/>
                <a:gd name="connsiteX8" fmla="*/ 332509 w 831273"/>
                <a:gd name="connsiteY8" fmla="*/ 16626 h 332509"/>
                <a:gd name="connsiteX9" fmla="*/ 171797 w 831273"/>
                <a:gd name="connsiteY9" fmla="*/ 127462 h 332509"/>
                <a:gd name="connsiteX0" fmla="*/ 171797 w 831273"/>
                <a:gd name="connsiteY0" fmla="*/ 127462 h 332509"/>
                <a:gd name="connsiteX1" fmla="*/ 0 w 831273"/>
                <a:gd name="connsiteY1" fmla="*/ 221673 h 332509"/>
                <a:gd name="connsiteX2" fmla="*/ 66502 w 831273"/>
                <a:gd name="connsiteY2" fmla="*/ 299258 h 332509"/>
                <a:gd name="connsiteX3" fmla="*/ 199506 w 831273"/>
                <a:gd name="connsiteY3" fmla="*/ 332509 h 332509"/>
                <a:gd name="connsiteX4" fmla="*/ 520931 w 831273"/>
                <a:gd name="connsiteY4" fmla="*/ 288175 h 332509"/>
                <a:gd name="connsiteX5" fmla="*/ 831273 w 831273"/>
                <a:gd name="connsiteY5" fmla="*/ 260466 h 332509"/>
                <a:gd name="connsiteX6" fmla="*/ 809106 w 831273"/>
                <a:gd name="connsiteY6" fmla="*/ 116378 h 332509"/>
                <a:gd name="connsiteX7" fmla="*/ 670560 w 831273"/>
                <a:gd name="connsiteY7" fmla="*/ 0 h 332509"/>
                <a:gd name="connsiteX8" fmla="*/ 332509 w 831273"/>
                <a:gd name="connsiteY8" fmla="*/ 16626 h 332509"/>
                <a:gd name="connsiteX9" fmla="*/ 171797 w 831273"/>
                <a:gd name="connsiteY9" fmla="*/ 127462 h 332509"/>
                <a:gd name="connsiteX0" fmla="*/ 171797 w 809106"/>
                <a:gd name="connsiteY0" fmla="*/ 127462 h 332509"/>
                <a:gd name="connsiteX1" fmla="*/ 0 w 809106"/>
                <a:gd name="connsiteY1" fmla="*/ 221673 h 332509"/>
                <a:gd name="connsiteX2" fmla="*/ 66502 w 809106"/>
                <a:gd name="connsiteY2" fmla="*/ 299258 h 332509"/>
                <a:gd name="connsiteX3" fmla="*/ 199506 w 809106"/>
                <a:gd name="connsiteY3" fmla="*/ 332509 h 332509"/>
                <a:gd name="connsiteX4" fmla="*/ 520931 w 809106"/>
                <a:gd name="connsiteY4" fmla="*/ 288175 h 332509"/>
                <a:gd name="connsiteX5" fmla="*/ 792480 w 809106"/>
                <a:gd name="connsiteY5" fmla="*/ 299258 h 332509"/>
                <a:gd name="connsiteX6" fmla="*/ 809106 w 809106"/>
                <a:gd name="connsiteY6" fmla="*/ 116378 h 332509"/>
                <a:gd name="connsiteX7" fmla="*/ 670560 w 809106"/>
                <a:gd name="connsiteY7" fmla="*/ 0 h 332509"/>
                <a:gd name="connsiteX8" fmla="*/ 332509 w 809106"/>
                <a:gd name="connsiteY8" fmla="*/ 16626 h 332509"/>
                <a:gd name="connsiteX9" fmla="*/ 171797 w 809106"/>
                <a:gd name="connsiteY9" fmla="*/ 127462 h 332509"/>
                <a:gd name="connsiteX0" fmla="*/ 171797 w 809106"/>
                <a:gd name="connsiteY0" fmla="*/ 110836 h 315883"/>
                <a:gd name="connsiteX1" fmla="*/ 0 w 809106"/>
                <a:gd name="connsiteY1" fmla="*/ 205047 h 315883"/>
                <a:gd name="connsiteX2" fmla="*/ 66502 w 809106"/>
                <a:gd name="connsiteY2" fmla="*/ 282632 h 315883"/>
                <a:gd name="connsiteX3" fmla="*/ 199506 w 809106"/>
                <a:gd name="connsiteY3" fmla="*/ 315883 h 315883"/>
                <a:gd name="connsiteX4" fmla="*/ 520931 w 809106"/>
                <a:gd name="connsiteY4" fmla="*/ 271549 h 315883"/>
                <a:gd name="connsiteX5" fmla="*/ 792480 w 809106"/>
                <a:gd name="connsiteY5" fmla="*/ 282632 h 315883"/>
                <a:gd name="connsiteX6" fmla="*/ 809106 w 809106"/>
                <a:gd name="connsiteY6" fmla="*/ 99752 h 315883"/>
                <a:gd name="connsiteX7" fmla="*/ 609600 w 809106"/>
                <a:gd name="connsiteY7" fmla="*/ 5542 h 315883"/>
                <a:gd name="connsiteX8" fmla="*/ 332509 w 809106"/>
                <a:gd name="connsiteY8" fmla="*/ 0 h 315883"/>
                <a:gd name="connsiteX9" fmla="*/ 171797 w 809106"/>
                <a:gd name="connsiteY9" fmla="*/ 110836 h 315883"/>
                <a:gd name="connsiteX0" fmla="*/ 119096 w 809106"/>
                <a:gd name="connsiteY0" fmla="*/ 28775 h 315883"/>
                <a:gd name="connsiteX1" fmla="*/ 0 w 809106"/>
                <a:gd name="connsiteY1" fmla="*/ 205047 h 315883"/>
                <a:gd name="connsiteX2" fmla="*/ 66502 w 809106"/>
                <a:gd name="connsiteY2" fmla="*/ 282632 h 315883"/>
                <a:gd name="connsiteX3" fmla="*/ 199506 w 809106"/>
                <a:gd name="connsiteY3" fmla="*/ 315883 h 315883"/>
                <a:gd name="connsiteX4" fmla="*/ 520931 w 809106"/>
                <a:gd name="connsiteY4" fmla="*/ 271549 h 315883"/>
                <a:gd name="connsiteX5" fmla="*/ 792480 w 809106"/>
                <a:gd name="connsiteY5" fmla="*/ 282632 h 315883"/>
                <a:gd name="connsiteX6" fmla="*/ 809106 w 809106"/>
                <a:gd name="connsiteY6" fmla="*/ 99752 h 315883"/>
                <a:gd name="connsiteX7" fmla="*/ 609600 w 809106"/>
                <a:gd name="connsiteY7" fmla="*/ 5542 h 315883"/>
                <a:gd name="connsiteX8" fmla="*/ 332509 w 809106"/>
                <a:gd name="connsiteY8" fmla="*/ 0 h 315883"/>
                <a:gd name="connsiteX9" fmla="*/ 119096 w 809106"/>
                <a:gd name="connsiteY9" fmla="*/ 28775 h 315883"/>
                <a:gd name="connsiteX0" fmla="*/ 119096 w 792480"/>
                <a:gd name="connsiteY0" fmla="*/ 28775 h 315883"/>
                <a:gd name="connsiteX1" fmla="*/ 0 w 792480"/>
                <a:gd name="connsiteY1" fmla="*/ 205047 h 315883"/>
                <a:gd name="connsiteX2" fmla="*/ 66502 w 792480"/>
                <a:gd name="connsiteY2" fmla="*/ 282632 h 315883"/>
                <a:gd name="connsiteX3" fmla="*/ 199506 w 792480"/>
                <a:gd name="connsiteY3" fmla="*/ 315883 h 315883"/>
                <a:gd name="connsiteX4" fmla="*/ 520931 w 792480"/>
                <a:gd name="connsiteY4" fmla="*/ 271549 h 315883"/>
                <a:gd name="connsiteX5" fmla="*/ 792480 w 792480"/>
                <a:gd name="connsiteY5" fmla="*/ 282632 h 315883"/>
                <a:gd name="connsiteX6" fmla="*/ 724784 w 792480"/>
                <a:gd name="connsiteY6" fmla="*/ 134921 h 315883"/>
                <a:gd name="connsiteX7" fmla="*/ 609600 w 792480"/>
                <a:gd name="connsiteY7" fmla="*/ 5542 h 315883"/>
                <a:gd name="connsiteX8" fmla="*/ 332509 w 792480"/>
                <a:gd name="connsiteY8" fmla="*/ 0 h 315883"/>
                <a:gd name="connsiteX9" fmla="*/ 119096 w 792480"/>
                <a:gd name="connsiteY9" fmla="*/ 28775 h 315883"/>
                <a:gd name="connsiteX0" fmla="*/ 119096 w 745571"/>
                <a:gd name="connsiteY0" fmla="*/ 28775 h 315883"/>
                <a:gd name="connsiteX1" fmla="*/ 0 w 745571"/>
                <a:gd name="connsiteY1" fmla="*/ 205047 h 315883"/>
                <a:gd name="connsiteX2" fmla="*/ 66502 w 745571"/>
                <a:gd name="connsiteY2" fmla="*/ 282632 h 315883"/>
                <a:gd name="connsiteX3" fmla="*/ 199506 w 745571"/>
                <a:gd name="connsiteY3" fmla="*/ 315883 h 315883"/>
                <a:gd name="connsiteX4" fmla="*/ 520931 w 745571"/>
                <a:gd name="connsiteY4" fmla="*/ 271549 h 315883"/>
                <a:gd name="connsiteX5" fmla="*/ 745571 w 745571"/>
                <a:gd name="connsiteY5" fmla="*/ 251530 h 315883"/>
                <a:gd name="connsiteX6" fmla="*/ 724784 w 745571"/>
                <a:gd name="connsiteY6" fmla="*/ 134921 h 315883"/>
                <a:gd name="connsiteX7" fmla="*/ 609600 w 745571"/>
                <a:gd name="connsiteY7" fmla="*/ 5542 h 315883"/>
                <a:gd name="connsiteX8" fmla="*/ 332509 w 745571"/>
                <a:gd name="connsiteY8" fmla="*/ 0 h 315883"/>
                <a:gd name="connsiteX9" fmla="*/ 119096 w 745571"/>
                <a:gd name="connsiteY9" fmla="*/ 28775 h 315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45571" h="315883">
                  <a:moveTo>
                    <a:pt x="119096" y="28775"/>
                  </a:moveTo>
                  <a:lnTo>
                    <a:pt x="0" y="205047"/>
                  </a:lnTo>
                  <a:lnTo>
                    <a:pt x="66502" y="282632"/>
                  </a:lnTo>
                  <a:lnTo>
                    <a:pt x="199506" y="315883"/>
                  </a:lnTo>
                  <a:lnTo>
                    <a:pt x="520931" y="271549"/>
                  </a:lnTo>
                  <a:lnTo>
                    <a:pt x="745571" y="251530"/>
                  </a:lnTo>
                  <a:lnTo>
                    <a:pt x="724784" y="134921"/>
                  </a:lnTo>
                  <a:lnTo>
                    <a:pt x="609600" y="5542"/>
                  </a:lnTo>
                  <a:lnTo>
                    <a:pt x="332509" y="0"/>
                  </a:lnTo>
                  <a:lnTo>
                    <a:pt x="119096" y="28775"/>
                  </a:lnTo>
                  <a:close/>
                </a:path>
              </a:pathLst>
            </a:custGeom>
            <a:solidFill>
              <a:srgbClr val="625138"/>
            </a:solidFill>
            <a:ln w="12700">
              <a:solidFill>
                <a:srgbClr val="3A38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37" name="Google Shape;1335;p26"/>
            <p:cNvSpPr/>
            <p:nvPr/>
          </p:nvSpPr>
          <p:spPr>
            <a:xfrm flipH="1">
              <a:off x="8659309" y="2202293"/>
              <a:ext cx="45719" cy="158436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7" name="グループ化 1606"/>
          <p:cNvGrpSpPr>
            <a:grpSpLocks noChangeAspect="1"/>
          </p:cNvGrpSpPr>
          <p:nvPr/>
        </p:nvGrpSpPr>
        <p:grpSpPr>
          <a:xfrm>
            <a:off x="3684118" y="1392458"/>
            <a:ext cx="1535165" cy="4033312"/>
            <a:chOff x="761833" y="1463672"/>
            <a:chExt cx="1107187" cy="2908893"/>
          </a:xfrm>
        </p:grpSpPr>
        <p:sp>
          <p:nvSpPr>
            <p:cNvPr id="165" name="円柱 164"/>
            <p:cNvSpPr/>
            <p:nvPr/>
          </p:nvSpPr>
          <p:spPr>
            <a:xfrm rot="20773540">
              <a:off x="1297199" y="3736883"/>
              <a:ext cx="272425" cy="635682"/>
            </a:xfrm>
            <a:prstGeom prst="can">
              <a:avLst>
                <a:gd name="adj" fmla="val 49454"/>
              </a:avLst>
            </a:prstGeom>
            <a:solidFill>
              <a:srgbClr val="625138"/>
            </a:solidFill>
            <a:ln w="9525"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" name="円柱 167"/>
            <p:cNvSpPr/>
            <p:nvPr/>
          </p:nvSpPr>
          <p:spPr>
            <a:xfrm rot="20773540">
              <a:off x="860307" y="3603011"/>
              <a:ext cx="1008713" cy="342544"/>
            </a:xfrm>
            <a:prstGeom prst="can">
              <a:avLst>
                <a:gd name="adj" fmla="val 49454"/>
              </a:avLst>
            </a:prstGeom>
            <a:solidFill>
              <a:srgbClr val="625138"/>
            </a:solidFill>
            <a:ln w="9525"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606" name="グループ化 1605"/>
            <p:cNvGrpSpPr/>
            <p:nvPr/>
          </p:nvGrpSpPr>
          <p:grpSpPr>
            <a:xfrm>
              <a:off x="761833" y="1463672"/>
              <a:ext cx="512140" cy="2302488"/>
              <a:chOff x="761833" y="1463672"/>
              <a:chExt cx="512140" cy="2302488"/>
            </a:xfrm>
          </p:grpSpPr>
          <p:sp>
            <p:nvSpPr>
              <p:cNvPr id="170" name="フリーフォーム 169"/>
              <p:cNvSpPr/>
              <p:nvPr/>
            </p:nvSpPr>
            <p:spPr>
              <a:xfrm rot="20773540">
                <a:off x="856314" y="1463672"/>
                <a:ext cx="417659" cy="2302488"/>
              </a:xfrm>
              <a:custGeom>
                <a:avLst/>
                <a:gdLst>
                  <a:gd name="connsiteX0" fmla="*/ 168228 w 328316"/>
                  <a:gd name="connsiteY0" fmla="*/ 0 h 1378383"/>
                  <a:gd name="connsiteX1" fmla="*/ 103108 w 328316"/>
                  <a:gd name="connsiteY1" fmla="*/ 192648 h 1378383"/>
                  <a:gd name="connsiteX2" fmla="*/ 32561 w 328316"/>
                  <a:gd name="connsiteY2" fmla="*/ 841139 h 1378383"/>
                  <a:gd name="connsiteX3" fmla="*/ 0 w 328316"/>
                  <a:gd name="connsiteY3" fmla="*/ 1329543 h 1378383"/>
                  <a:gd name="connsiteX4" fmla="*/ 130241 w 328316"/>
                  <a:gd name="connsiteY4" fmla="*/ 1378383 h 1378383"/>
                  <a:gd name="connsiteX5" fmla="*/ 211642 w 328316"/>
                  <a:gd name="connsiteY5" fmla="*/ 1367530 h 1378383"/>
                  <a:gd name="connsiteX6" fmla="*/ 328316 w 328316"/>
                  <a:gd name="connsiteY6" fmla="*/ 1326829 h 1378383"/>
                  <a:gd name="connsiteX7" fmla="*/ 274049 w 328316"/>
                  <a:gd name="connsiteY7" fmla="*/ 575230 h 1378383"/>
                  <a:gd name="connsiteX8" fmla="*/ 230635 w 328316"/>
                  <a:gd name="connsiteY8" fmla="*/ 92254 h 1378383"/>
                  <a:gd name="connsiteX9" fmla="*/ 168228 w 328316"/>
                  <a:gd name="connsiteY9" fmla="*/ 0 h 137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8316" h="1378383">
                    <a:moveTo>
                      <a:pt x="168228" y="0"/>
                    </a:moveTo>
                    <a:lnTo>
                      <a:pt x="103108" y="192648"/>
                    </a:lnTo>
                    <a:lnTo>
                      <a:pt x="32561" y="841139"/>
                    </a:lnTo>
                    <a:lnTo>
                      <a:pt x="0" y="1329543"/>
                    </a:lnTo>
                    <a:lnTo>
                      <a:pt x="130241" y="1378383"/>
                    </a:lnTo>
                    <a:lnTo>
                      <a:pt x="211642" y="1367530"/>
                    </a:lnTo>
                    <a:lnTo>
                      <a:pt x="328316" y="1326829"/>
                    </a:lnTo>
                    <a:lnTo>
                      <a:pt x="274049" y="575230"/>
                    </a:lnTo>
                    <a:lnTo>
                      <a:pt x="230635" y="92254"/>
                    </a:lnTo>
                    <a:lnTo>
                      <a:pt x="168228" y="0"/>
                    </a:lnTo>
                    <a:close/>
                  </a:path>
                </a:pathLst>
              </a:custGeom>
              <a:solidFill>
                <a:srgbClr val="BC7D3E"/>
              </a:solidFill>
              <a:ln w="12700">
                <a:solidFill>
                  <a:srgbClr val="4040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Google Shape;1866;p32"/>
              <p:cNvSpPr/>
              <p:nvPr/>
            </p:nvSpPr>
            <p:spPr>
              <a:xfrm rot="15665397">
                <a:off x="820276" y="2494106"/>
                <a:ext cx="99557" cy="216443"/>
              </a:xfrm>
              <a:prstGeom prst="can">
                <a:avLst>
                  <a:gd name="adj" fmla="val 25000"/>
                </a:avLst>
              </a:prstGeom>
              <a:solidFill>
                <a:srgbClr val="BC7D3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1867;p32"/>
              <p:cNvSpPr/>
              <p:nvPr/>
            </p:nvSpPr>
            <p:spPr>
              <a:xfrm rot="20481124">
                <a:off x="926058" y="2543355"/>
                <a:ext cx="111155" cy="81707"/>
              </a:xfrm>
              <a:prstGeom prst="ellipse">
                <a:avLst/>
              </a:prstGeom>
              <a:solidFill>
                <a:srgbClr val="BC7D3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1868;p32"/>
              <p:cNvSpPr/>
              <p:nvPr/>
            </p:nvSpPr>
            <p:spPr>
              <a:xfrm rot="17672304">
                <a:off x="991242" y="2757361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1869;p32"/>
              <p:cNvSpPr/>
              <p:nvPr/>
            </p:nvSpPr>
            <p:spPr>
              <a:xfrm rot="17672304">
                <a:off x="999626" y="2329618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1870;p32"/>
              <p:cNvSpPr/>
              <p:nvPr/>
            </p:nvSpPr>
            <p:spPr>
              <a:xfrm rot="17672304">
                <a:off x="1054035" y="2320106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6" name="円柱 175"/>
            <p:cNvSpPr/>
            <p:nvPr/>
          </p:nvSpPr>
          <p:spPr>
            <a:xfrm rot="20773540">
              <a:off x="1291480" y="3997795"/>
              <a:ext cx="280000" cy="66281"/>
            </a:xfrm>
            <a:custGeom>
              <a:avLst/>
              <a:gdLst>
                <a:gd name="connsiteX0" fmla="*/ 0 w 161333"/>
                <a:gd name="connsiteY0" fmla="*/ 12247 h 49530"/>
                <a:gd name="connsiteX1" fmla="*/ 80667 w 161333"/>
                <a:gd name="connsiteY1" fmla="*/ 24494 h 49530"/>
                <a:gd name="connsiteX2" fmla="*/ 161334 w 161333"/>
                <a:gd name="connsiteY2" fmla="*/ 12247 h 49530"/>
                <a:gd name="connsiteX3" fmla="*/ 161333 w 161333"/>
                <a:gd name="connsiteY3" fmla="*/ 37283 h 49530"/>
                <a:gd name="connsiteX4" fmla="*/ 80666 w 161333"/>
                <a:gd name="connsiteY4" fmla="*/ 49530 h 49530"/>
                <a:gd name="connsiteX5" fmla="*/ -1 w 161333"/>
                <a:gd name="connsiteY5" fmla="*/ 37283 h 49530"/>
                <a:gd name="connsiteX6" fmla="*/ 0 w 161333"/>
                <a:gd name="connsiteY6" fmla="*/ 12247 h 49530"/>
                <a:gd name="connsiteX0" fmla="*/ 0 w 161333"/>
                <a:gd name="connsiteY0" fmla="*/ 12247 h 49530"/>
                <a:gd name="connsiteX1" fmla="*/ 80667 w 161333"/>
                <a:gd name="connsiteY1" fmla="*/ 0 h 49530"/>
                <a:gd name="connsiteX2" fmla="*/ 161334 w 161333"/>
                <a:gd name="connsiteY2" fmla="*/ 12247 h 49530"/>
                <a:gd name="connsiteX3" fmla="*/ 80667 w 161333"/>
                <a:gd name="connsiteY3" fmla="*/ 24494 h 49530"/>
                <a:gd name="connsiteX4" fmla="*/ 0 w 161333"/>
                <a:gd name="connsiteY4" fmla="*/ 12247 h 49530"/>
                <a:gd name="connsiteX0" fmla="*/ 161333 w 161333"/>
                <a:gd name="connsiteY0" fmla="*/ 12247 h 49530"/>
                <a:gd name="connsiteX1" fmla="*/ 80666 w 161333"/>
                <a:gd name="connsiteY1" fmla="*/ 24494 h 49530"/>
                <a:gd name="connsiteX2" fmla="*/ -1 w 161333"/>
                <a:gd name="connsiteY2" fmla="*/ 12247 h 49530"/>
                <a:gd name="connsiteX3" fmla="*/ 80666 w 161333"/>
                <a:gd name="connsiteY3" fmla="*/ 0 h 49530"/>
                <a:gd name="connsiteX4" fmla="*/ 161333 w 161333"/>
                <a:gd name="connsiteY4" fmla="*/ 12247 h 49530"/>
                <a:gd name="connsiteX5" fmla="*/ 161333 w 161333"/>
                <a:gd name="connsiteY5" fmla="*/ 37283 h 49530"/>
                <a:gd name="connsiteX6" fmla="*/ 80666 w 161333"/>
                <a:gd name="connsiteY6" fmla="*/ 49530 h 49530"/>
                <a:gd name="connsiteX7" fmla="*/ -1 w 161333"/>
                <a:gd name="connsiteY7" fmla="*/ 37283 h 49530"/>
                <a:gd name="connsiteX8" fmla="*/ 0 w 161333"/>
                <a:gd name="connsiteY8" fmla="*/ 12247 h 49530"/>
                <a:gd name="connsiteX0" fmla="*/ 2243 w 163577"/>
                <a:gd name="connsiteY0" fmla="*/ 12247 h 49530"/>
                <a:gd name="connsiteX1" fmla="*/ 82910 w 163577"/>
                <a:gd name="connsiteY1" fmla="*/ 24494 h 49530"/>
                <a:gd name="connsiteX2" fmla="*/ 163577 w 163577"/>
                <a:gd name="connsiteY2" fmla="*/ 12247 h 49530"/>
                <a:gd name="connsiteX3" fmla="*/ 163576 w 163577"/>
                <a:gd name="connsiteY3" fmla="*/ 37283 h 49530"/>
                <a:gd name="connsiteX4" fmla="*/ 82909 w 163577"/>
                <a:gd name="connsiteY4" fmla="*/ 49530 h 49530"/>
                <a:gd name="connsiteX5" fmla="*/ 2242 w 163577"/>
                <a:gd name="connsiteY5" fmla="*/ 37283 h 49530"/>
                <a:gd name="connsiteX6" fmla="*/ 2243 w 163577"/>
                <a:gd name="connsiteY6" fmla="*/ 12247 h 49530"/>
                <a:gd name="connsiteX0" fmla="*/ 2243 w 163577"/>
                <a:gd name="connsiteY0" fmla="*/ 12247 h 49530"/>
                <a:gd name="connsiteX1" fmla="*/ 82910 w 163577"/>
                <a:gd name="connsiteY1" fmla="*/ 0 h 49530"/>
                <a:gd name="connsiteX2" fmla="*/ 163577 w 163577"/>
                <a:gd name="connsiteY2" fmla="*/ 12247 h 49530"/>
                <a:gd name="connsiteX3" fmla="*/ 82910 w 163577"/>
                <a:gd name="connsiteY3" fmla="*/ 24494 h 49530"/>
                <a:gd name="connsiteX4" fmla="*/ 2243 w 163577"/>
                <a:gd name="connsiteY4" fmla="*/ 12247 h 49530"/>
                <a:gd name="connsiteX0" fmla="*/ 163576 w 163577"/>
                <a:gd name="connsiteY0" fmla="*/ 12247 h 49530"/>
                <a:gd name="connsiteX1" fmla="*/ 82909 w 163577"/>
                <a:gd name="connsiteY1" fmla="*/ 24494 h 49530"/>
                <a:gd name="connsiteX2" fmla="*/ 2242 w 163577"/>
                <a:gd name="connsiteY2" fmla="*/ 12247 h 49530"/>
                <a:gd name="connsiteX3" fmla="*/ 163576 w 163577"/>
                <a:gd name="connsiteY3" fmla="*/ 12247 h 49530"/>
                <a:gd name="connsiteX4" fmla="*/ 163576 w 163577"/>
                <a:gd name="connsiteY4" fmla="*/ 37283 h 49530"/>
                <a:gd name="connsiteX5" fmla="*/ 82909 w 163577"/>
                <a:gd name="connsiteY5" fmla="*/ 49530 h 49530"/>
                <a:gd name="connsiteX6" fmla="*/ 2242 w 163577"/>
                <a:gd name="connsiteY6" fmla="*/ 37283 h 49530"/>
                <a:gd name="connsiteX7" fmla="*/ 2243 w 163577"/>
                <a:gd name="connsiteY7" fmla="*/ 12247 h 49530"/>
                <a:gd name="connsiteX0" fmla="*/ 2243 w 165819"/>
                <a:gd name="connsiteY0" fmla="*/ 2396 h 39679"/>
                <a:gd name="connsiteX1" fmla="*/ 82910 w 165819"/>
                <a:gd name="connsiteY1" fmla="*/ 14643 h 39679"/>
                <a:gd name="connsiteX2" fmla="*/ 163577 w 165819"/>
                <a:gd name="connsiteY2" fmla="*/ 2396 h 39679"/>
                <a:gd name="connsiteX3" fmla="*/ 163576 w 165819"/>
                <a:gd name="connsiteY3" fmla="*/ 27432 h 39679"/>
                <a:gd name="connsiteX4" fmla="*/ 82909 w 165819"/>
                <a:gd name="connsiteY4" fmla="*/ 39679 h 39679"/>
                <a:gd name="connsiteX5" fmla="*/ 2242 w 165819"/>
                <a:gd name="connsiteY5" fmla="*/ 27432 h 39679"/>
                <a:gd name="connsiteX6" fmla="*/ 2243 w 165819"/>
                <a:gd name="connsiteY6" fmla="*/ 2396 h 39679"/>
                <a:gd name="connsiteX0" fmla="*/ 2243 w 165819"/>
                <a:gd name="connsiteY0" fmla="*/ 2396 h 39679"/>
                <a:gd name="connsiteX1" fmla="*/ 163577 w 165819"/>
                <a:gd name="connsiteY1" fmla="*/ 2396 h 39679"/>
                <a:gd name="connsiteX2" fmla="*/ 82910 w 165819"/>
                <a:gd name="connsiteY2" fmla="*/ 14643 h 39679"/>
                <a:gd name="connsiteX3" fmla="*/ 2243 w 165819"/>
                <a:gd name="connsiteY3" fmla="*/ 2396 h 39679"/>
                <a:gd name="connsiteX0" fmla="*/ 163576 w 165819"/>
                <a:gd name="connsiteY0" fmla="*/ 2396 h 39679"/>
                <a:gd name="connsiteX1" fmla="*/ 82909 w 165819"/>
                <a:gd name="connsiteY1" fmla="*/ 14643 h 39679"/>
                <a:gd name="connsiteX2" fmla="*/ 2242 w 165819"/>
                <a:gd name="connsiteY2" fmla="*/ 2396 h 39679"/>
                <a:gd name="connsiteX3" fmla="*/ 163576 w 165819"/>
                <a:gd name="connsiteY3" fmla="*/ 2396 h 39679"/>
                <a:gd name="connsiteX4" fmla="*/ 163576 w 165819"/>
                <a:gd name="connsiteY4" fmla="*/ 27432 h 39679"/>
                <a:gd name="connsiteX5" fmla="*/ 82909 w 165819"/>
                <a:gd name="connsiteY5" fmla="*/ 39679 h 39679"/>
                <a:gd name="connsiteX6" fmla="*/ 2242 w 165819"/>
                <a:gd name="connsiteY6" fmla="*/ 27432 h 39679"/>
                <a:gd name="connsiteX7" fmla="*/ 2243 w 165819"/>
                <a:gd name="connsiteY7" fmla="*/ 2396 h 39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819" h="39679" stroke="0" extrusionOk="0">
                  <a:moveTo>
                    <a:pt x="2243" y="2396"/>
                  </a:moveTo>
                  <a:cubicBezTo>
                    <a:pt x="2243" y="9160"/>
                    <a:pt x="38359" y="14643"/>
                    <a:pt x="82910" y="14643"/>
                  </a:cubicBezTo>
                  <a:cubicBezTo>
                    <a:pt x="127461" y="14643"/>
                    <a:pt x="163577" y="9160"/>
                    <a:pt x="163577" y="2396"/>
                  </a:cubicBezTo>
                  <a:cubicBezTo>
                    <a:pt x="163577" y="10741"/>
                    <a:pt x="163576" y="19087"/>
                    <a:pt x="163576" y="27432"/>
                  </a:cubicBezTo>
                  <a:cubicBezTo>
                    <a:pt x="163576" y="34196"/>
                    <a:pt x="127460" y="39679"/>
                    <a:pt x="82909" y="39679"/>
                  </a:cubicBezTo>
                  <a:cubicBezTo>
                    <a:pt x="38358" y="39679"/>
                    <a:pt x="2242" y="34196"/>
                    <a:pt x="2242" y="27432"/>
                  </a:cubicBezTo>
                  <a:cubicBezTo>
                    <a:pt x="2242" y="19087"/>
                    <a:pt x="2243" y="10741"/>
                    <a:pt x="2243" y="2396"/>
                  </a:cubicBezTo>
                  <a:close/>
                </a:path>
                <a:path w="165819" h="39679" fill="lighten" stroke="0" extrusionOk="0">
                  <a:moveTo>
                    <a:pt x="2243" y="2396"/>
                  </a:moveTo>
                  <a:cubicBezTo>
                    <a:pt x="15688" y="355"/>
                    <a:pt x="150133" y="355"/>
                    <a:pt x="163577" y="2396"/>
                  </a:cubicBezTo>
                  <a:cubicBezTo>
                    <a:pt x="177022" y="4437"/>
                    <a:pt x="127461" y="14643"/>
                    <a:pt x="82910" y="14643"/>
                  </a:cubicBezTo>
                  <a:cubicBezTo>
                    <a:pt x="38359" y="14643"/>
                    <a:pt x="2243" y="9160"/>
                    <a:pt x="2243" y="2396"/>
                  </a:cubicBezTo>
                  <a:close/>
                </a:path>
                <a:path w="165819" h="39679" fill="none" extrusionOk="0">
                  <a:moveTo>
                    <a:pt x="163576" y="2396"/>
                  </a:moveTo>
                  <a:cubicBezTo>
                    <a:pt x="163576" y="9160"/>
                    <a:pt x="127460" y="14643"/>
                    <a:pt x="82909" y="14643"/>
                  </a:cubicBezTo>
                  <a:cubicBezTo>
                    <a:pt x="38358" y="14643"/>
                    <a:pt x="-11203" y="4437"/>
                    <a:pt x="2242" y="2396"/>
                  </a:cubicBezTo>
                  <a:cubicBezTo>
                    <a:pt x="15687" y="355"/>
                    <a:pt x="136687" y="-1777"/>
                    <a:pt x="163576" y="2396"/>
                  </a:cubicBezTo>
                  <a:lnTo>
                    <a:pt x="163576" y="27432"/>
                  </a:lnTo>
                  <a:cubicBezTo>
                    <a:pt x="163576" y="34196"/>
                    <a:pt x="127460" y="39679"/>
                    <a:pt x="82909" y="39679"/>
                  </a:cubicBezTo>
                  <a:cubicBezTo>
                    <a:pt x="38358" y="39679"/>
                    <a:pt x="2242" y="34196"/>
                    <a:pt x="2242" y="27432"/>
                  </a:cubicBezTo>
                  <a:cubicBezTo>
                    <a:pt x="2242" y="19087"/>
                    <a:pt x="2243" y="10741"/>
                    <a:pt x="2243" y="2396"/>
                  </a:cubicBezTo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" name="円柱 175"/>
            <p:cNvSpPr/>
            <p:nvPr/>
          </p:nvSpPr>
          <p:spPr>
            <a:xfrm rot="20773540">
              <a:off x="1333222" y="4168067"/>
              <a:ext cx="280000" cy="66281"/>
            </a:xfrm>
            <a:custGeom>
              <a:avLst/>
              <a:gdLst>
                <a:gd name="connsiteX0" fmla="*/ 0 w 161333"/>
                <a:gd name="connsiteY0" fmla="*/ 12247 h 49530"/>
                <a:gd name="connsiteX1" fmla="*/ 80667 w 161333"/>
                <a:gd name="connsiteY1" fmla="*/ 24494 h 49530"/>
                <a:gd name="connsiteX2" fmla="*/ 161334 w 161333"/>
                <a:gd name="connsiteY2" fmla="*/ 12247 h 49530"/>
                <a:gd name="connsiteX3" fmla="*/ 161333 w 161333"/>
                <a:gd name="connsiteY3" fmla="*/ 37283 h 49530"/>
                <a:gd name="connsiteX4" fmla="*/ 80666 w 161333"/>
                <a:gd name="connsiteY4" fmla="*/ 49530 h 49530"/>
                <a:gd name="connsiteX5" fmla="*/ -1 w 161333"/>
                <a:gd name="connsiteY5" fmla="*/ 37283 h 49530"/>
                <a:gd name="connsiteX6" fmla="*/ 0 w 161333"/>
                <a:gd name="connsiteY6" fmla="*/ 12247 h 49530"/>
                <a:gd name="connsiteX0" fmla="*/ 0 w 161333"/>
                <a:gd name="connsiteY0" fmla="*/ 12247 h 49530"/>
                <a:gd name="connsiteX1" fmla="*/ 80667 w 161333"/>
                <a:gd name="connsiteY1" fmla="*/ 0 h 49530"/>
                <a:gd name="connsiteX2" fmla="*/ 161334 w 161333"/>
                <a:gd name="connsiteY2" fmla="*/ 12247 h 49530"/>
                <a:gd name="connsiteX3" fmla="*/ 80667 w 161333"/>
                <a:gd name="connsiteY3" fmla="*/ 24494 h 49530"/>
                <a:gd name="connsiteX4" fmla="*/ 0 w 161333"/>
                <a:gd name="connsiteY4" fmla="*/ 12247 h 49530"/>
                <a:gd name="connsiteX0" fmla="*/ 161333 w 161333"/>
                <a:gd name="connsiteY0" fmla="*/ 12247 h 49530"/>
                <a:gd name="connsiteX1" fmla="*/ 80666 w 161333"/>
                <a:gd name="connsiteY1" fmla="*/ 24494 h 49530"/>
                <a:gd name="connsiteX2" fmla="*/ -1 w 161333"/>
                <a:gd name="connsiteY2" fmla="*/ 12247 h 49530"/>
                <a:gd name="connsiteX3" fmla="*/ 80666 w 161333"/>
                <a:gd name="connsiteY3" fmla="*/ 0 h 49530"/>
                <a:gd name="connsiteX4" fmla="*/ 161333 w 161333"/>
                <a:gd name="connsiteY4" fmla="*/ 12247 h 49530"/>
                <a:gd name="connsiteX5" fmla="*/ 161333 w 161333"/>
                <a:gd name="connsiteY5" fmla="*/ 37283 h 49530"/>
                <a:gd name="connsiteX6" fmla="*/ 80666 w 161333"/>
                <a:gd name="connsiteY6" fmla="*/ 49530 h 49530"/>
                <a:gd name="connsiteX7" fmla="*/ -1 w 161333"/>
                <a:gd name="connsiteY7" fmla="*/ 37283 h 49530"/>
                <a:gd name="connsiteX8" fmla="*/ 0 w 161333"/>
                <a:gd name="connsiteY8" fmla="*/ 12247 h 49530"/>
                <a:gd name="connsiteX0" fmla="*/ 2243 w 163577"/>
                <a:gd name="connsiteY0" fmla="*/ 12247 h 49530"/>
                <a:gd name="connsiteX1" fmla="*/ 82910 w 163577"/>
                <a:gd name="connsiteY1" fmla="*/ 24494 h 49530"/>
                <a:gd name="connsiteX2" fmla="*/ 163577 w 163577"/>
                <a:gd name="connsiteY2" fmla="*/ 12247 h 49530"/>
                <a:gd name="connsiteX3" fmla="*/ 163576 w 163577"/>
                <a:gd name="connsiteY3" fmla="*/ 37283 h 49530"/>
                <a:gd name="connsiteX4" fmla="*/ 82909 w 163577"/>
                <a:gd name="connsiteY4" fmla="*/ 49530 h 49530"/>
                <a:gd name="connsiteX5" fmla="*/ 2242 w 163577"/>
                <a:gd name="connsiteY5" fmla="*/ 37283 h 49530"/>
                <a:gd name="connsiteX6" fmla="*/ 2243 w 163577"/>
                <a:gd name="connsiteY6" fmla="*/ 12247 h 49530"/>
                <a:gd name="connsiteX0" fmla="*/ 2243 w 163577"/>
                <a:gd name="connsiteY0" fmla="*/ 12247 h 49530"/>
                <a:gd name="connsiteX1" fmla="*/ 82910 w 163577"/>
                <a:gd name="connsiteY1" fmla="*/ 0 h 49530"/>
                <a:gd name="connsiteX2" fmla="*/ 163577 w 163577"/>
                <a:gd name="connsiteY2" fmla="*/ 12247 h 49530"/>
                <a:gd name="connsiteX3" fmla="*/ 82910 w 163577"/>
                <a:gd name="connsiteY3" fmla="*/ 24494 h 49530"/>
                <a:gd name="connsiteX4" fmla="*/ 2243 w 163577"/>
                <a:gd name="connsiteY4" fmla="*/ 12247 h 49530"/>
                <a:gd name="connsiteX0" fmla="*/ 163576 w 163577"/>
                <a:gd name="connsiteY0" fmla="*/ 12247 h 49530"/>
                <a:gd name="connsiteX1" fmla="*/ 82909 w 163577"/>
                <a:gd name="connsiteY1" fmla="*/ 24494 h 49530"/>
                <a:gd name="connsiteX2" fmla="*/ 2242 w 163577"/>
                <a:gd name="connsiteY2" fmla="*/ 12247 h 49530"/>
                <a:gd name="connsiteX3" fmla="*/ 163576 w 163577"/>
                <a:gd name="connsiteY3" fmla="*/ 12247 h 49530"/>
                <a:gd name="connsiteX4" fmla="*/ 163576 w 163577"/>
                <a:gd name="connsiteY4" fmla="*/ 37283 h 49530"/>
                <a:gd name="connsiteX5" fmla="*/ 82909 w 163577"/>
                <a:gd name="connsiteY5" fmla="*/ 49530 h 49530"/>
                <a:gd name="connsiteX6" fmla="*/ 2242 w 163577"/>
                <a:gd name="connsiteY6" fmla="*/ 37283 h 49530"/>
                <a:gd name="connsiteX7" fmla="*/ 2243 w 163577"/>
                <a:gd name="connsiteY7" fmla="*/ 12247 h 49530"/>
                <a:gd name="connsiteX0" fmla="*/ 2243 w 165819"/>
                <a:gd name="connsiteY0" fmla="*/ 2396 h 39679"/>
                <a:gd name="connsiteX1" fmla="*/ 82910 w 165819"/>
                <a:gd name="connsiteY1" fmla="*/ 14643 h 39679"/>
                <a:gd name="connsiteX2" fmla="*/ 163577 w 165819"/>
                <a:gd name="connsiteY2" fmla="*/ 2396 h 39679"/>
                <a:gd name="connsiteX3" fmla="*/ 163576 w 165819"/>
                <a:gd name="connsiteY3" fmla="*/ 27432 h 39679"/>
                <a:gd name="connsiteX4" fmla="*/ 82909 w 165819"/>
                <a:gd name="connsiteY4" fmla="*/ 39679 h 39679"/>
                <a:gd name="connsiteX5" fmla="*/ 2242 w 165819"/>
                <a:gd name="connsiteY5" fmla="*/ 27432 h 39679"/>
                <a:gd name="connsiteX6" fmla="*/ 2243 w 165819"/>
                <a:gd name="connsiteY6" fmla="*/ 2396 h 39679"/>
                <a:gd name="connsiteX0" fmla="*/ 2243 w 165819"/>
                <a:gd name="connsiteY0" fmla="*/ 2396 h 39679"/>
                <a:gd name="connsiteX1" fmla="*/ 163577 w 165819"/>
                <a:gd name="connsiteY1" fmla="*/ 2396 h 39679"/>
                <a:gd name="connsiteX2" fmla="*/ 82910 w 165819"/>
                <a:gd name="connsiteY2" fmla="*/ 14643 h 39679"/>
                <a:gd name="connsiteX3" fmla="*/ 2243 w 165819"/>
                <a:gd name="connsiteY3" fmla="*/ 2396 h 39679"/>
                <a:gd name="connsiteX0" fmla="*/ 163576 w 165819"/>
                <a:gd name="connsiteY0" fmla="*/ 2396 h 39679"/>
                <a:gd name="connsiteX1" fmla="*/ 82909 w 165819"/>
                <a:gd name="connsiteY1" fmla="*/ 14643 h 39679"/>
                <a:gd name="connsiteX2" fmla="*/ 2242 w 165819"/>
                <a:gd name="connsiteY2" fmla="*/ 2396 h 39679"/>
                <a:gd name="connsiteX3" fmla="*/ 163576 w 165819"/>
                <a:gd name="connsiteY3" fmla="*/ 2396 h 39679"/>
                <a:gd name="connsiteX4" fmla="*/ 163576 w 165819"/>
                <a:gd name="connsiteY4" fmla="*/ 27432 h 39679"/>
                <a:gd name="connsiteX5" fmla="*/ 82909 w 165819"/>
                <a:gd name="connsiteY5" fmla="*/ 39679 h 39679"/>
                <a:gd name="connsiteX6" fmla="*/ 2242 w 165819"/>
                <a:gd name="connsiteY6" fmla="*/ 27432 h 39679"/>
                <a:gd name="connsiteX7" fmla="*/ 2243 w 165819"/>
                <a:gd name="connsiteY7" fmla="*/ 2396 h 39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819" h="39679" stroke="0" extrusionOk="0">
                  <a:moveTo>
                    <a:pt x="2243" y="2396"/>
                  </a:moveTo>
                  <a:cubicBezTo>
                    <a:pt x="2243" y="9160"/>
                    <a:pt x="38359" y="14643"/>
                    <a:pt x="82910" y="14643"/>
                  </a:cubicBezTo>
                  <a:cubicBezTo>
                    <a:pt x="127461" y="14643"/>
                    <a:pt x="163577" y="9160"/>
                    <a:pt x="163577" y="2396"/>
                  </a:cubicBezTo>
                  <a:cubicBezTo>
                    <a:pt x="163577" y="10741"/>
                    <a:pt x="163576" y="19087"/>
                    <a:pt x="163576" y="27432"/>
                  </a:cubicBezTo>
                  <a:cubicBezTo>
                    <a:pt x="163576" y="34196"/>
                    <a:pt x="127460" y="39679"/>
                    <a:pt x="82909" y="39679"/>
                  </a:cubicBezTo>
                  <a:cubicBezTo>
                    <a:pt x="38358" y="39679"/>
                    <a:pt x="2242" y="34196"/>
                    <a:pt x="2242" y="27432"/>
                  </a:cubicBezTo>
                  <a:cubicBezTo>
                    <a:pt x="2242" y="19087"/>
                    <a:pt x="2243" y="10741"/>
                    <a:pt x="2243" y="2396"/>
                  </a:cubicBezTo>
                  <a:close/>
                </a:path>
                <a:path w="165819" h="39679" fill="lighten" stroke="0" extrusionOk="0">
                  <a:moveTo>
                    <a:pt x="2243" y="2396"/>
                  </a:moveTo>
                  <a:cubicBezTo>
                    <a:pt x="15688" y="355"/>
                    <a:pt x="150133" y="355"/>
                    <a:pt x="163577" y="2396"/>
                  </a:cubicBezTo>
                  <a:cubicBezTo>
                    <a:pt x="177022" y="4437"/>
                    <a:pt x="127461" y="14643"/>
                    <a:pt x="82910" y="14643"/>
                  </a:cubicBezTo>
                  <a:cubicBezTo>
                    <a:pt x="38359" y="14643"/>
                    <a:pt x="2243" y="9160"/>
                    <a:pt x="2243" y="2396"/>
                  </a:cubicBezTo>
                  <a:close/>
                </a:path>
                <a:path w="165819" h="39679" fill="none" extrusionOk="0">
                  <a:moveTo>
                    <a:pt x="163576" y="2396"/>
                  </a:moveTo>
                  <a:cubicBezTo>
                    <a:pt x="163576" y="9160"/>
                    <a:pt x="127460" y="14643"/>
                    <a:pt x="82909" y="14643"/>
                  </a:cubicBezTo>
                  <a:cubicBezTo>
                    <a:pt x="38358" y="14643"/>
                    <a:pt x="-11203" y="4437"/>
                    <a:pt x="2242" y="2396"/>
                  </a:cubicBezTo>
                  <a:cubicBezTo>
                    <a:pt x="15687" y="355"/>
                    <a:pt x="136687" y="-1777"/>
                    <a:pt x="163576" y="2396"/>
                  </a:cubicBezTo>
                  <a:lnTo>
                    <a:pt x="163576" y="27432"/>
                  </a:lnTo>
                  <a:cubicBezTo>
                    <a:pt x="163576" y="34196"/>
                    <a:pt x="127460" y="39679"/>
                    <a:pt x="82909" y="39679"/>
                  </a:cubicBezTo>
                  <a:cubicBezTo>
                    <a:pt x="38358" y="39679"/>
                    <a:pt x="2242" y="34196"/>
                    <a:pt x="2242" y="27432"/>
                  </a:cubicBezTo>
                  <a:cubicBezTo>
                    <a:pt x="2242" y="19087"/>
                    <a:pt x="2243" y="10741"/>
                    <a:pt x="2243" y="2396"/>
                  </a:cubicBezTo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30" name="Google Shape;1544;p28"/>
          <p:cNvSpPr txBox="1"/>
          <p:nvPr/>
        </p:nvSpPr>
        <p:spPr>
          <a:xfrm>
            <a:off x="454710" y="3851291"/>
            <a:ext cx="2392992" cy="507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</a:rPr>
              <a:t>これは、伝説の</a:t>
            </a:r>
            <a:r>
              <a:rPr lang="en-US" altLang="ja-JP" sz="1800" dirty="0">
                <a:solidFill>
                  <a:schemeClr val="dk1"/>
                </a:solidFill>
              </a:rPr>
              <a:t>…</a:t>
            </a:r>
            <a:r>
              <a:rPr lang="ja-JP" altLang="en-US" sz="1800" dirty="0">
                <a:solidFill>
                  <a:schemeClr val="dk1"/>
                </a:solidFill>
              </a:rPr>
              <a:t>！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" name="Google Shape;1630;p29">
            <a:extLst>
              <a:ext uri="{FF2B5EF4-FFF2-40B4-BE49-F238E27FC236}">
                <a16:creationId xmlns:a16="http://schemas.microsoft.com/office/drawing/2014/main" id="{30A4CFBE-E2C2-97C1-70E4-6113B51DFFBC}"/>
              </a:ext>
            </a:extLst>
          </p:cNvPr>
          <p:cNvSpPr txBox="1"/>
          <p:nvPr/>
        </p:nvSpPr>
        <p:spPr>
          <a:xfrm>
            <a:off x="6660436" y="5215208"/>
            <a:ext cx="4305448" cy="954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３年のどんぐりの盾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" name="Google Shape;890;p21">
            <a:extLst>
              <a:ext uri="{FF2B5EF4-FFF2-40B4-BE49-F238E27FC236}">
                <a16:creationId xmlns:a16="http://schemas.microsoft.com/office/drawing/2014/main" id="{E755CC74-2AD4-518C-8708-4DB9F9564502}"/>
              </a:ext>
            </a:extLst>
          </p:cNvPr>
          <p:cNvGrpSpPr>
            <a:grpSpLocks noChangeAspect="1"/>
          </p:cNvGrpSpPr>
          <p:nvPr/>
        </p:nvGrpSpPr>
        <p:grpSpPr>
          <a:xfrm>
            <a:off x="612470" y="4365416"/>
            <a:ext cx="1314522" cy="1355036"/>
            <a:chOff x="1785372" y="4621762"/>
            <a:chExt cx="1065815" cy="1098664"/>
          </a:xfrm>
        </p:grpSpPr>
        <p:sp>
          <p:nvSpPr>
            <p:cNvPr id="12" name="Google Shape;891;p21">
              <a:extLst>
                <a:ext uri="{FF2B5EF4-FFF2-40B4-BE49-F238E27FC236}">
                  <a16:creationId xmlns:a16="http://schemas.microsoft.com/office/drawing/2014/main" id="{50672F43-BC68-2EEA-6E3D-AE2437236BC9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892;p21">
              <a:extLst>
                <a:ext uri="{FF2B5EF4-FFF2-40B4-BE49-F238E27FC236}">
                  <a16:creationId xmlns:a16="http://schemas.microsoft.com/office/drawing/2014/main" id="{16AF9B3D-F879-EA13-F587-1141F4772277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893;p21">
              <a:extLst>
                <a:ext uri="{FF2B5EF4-FFF2-40B4-BE49-F238E27FC236}">
                  <a16:creationId xmlns:a16="http://schemas.microsoft.com/office/drawing/2014/main" id="{7CFDCC2A-DC6A-E6D0-5AC9-F853B259BBFE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894;p21">
              <a:extLst>
                <a:ext uri="{FF2B5EF4-FFF2-40B4-BE49-F238E27FC236}">
                  <a16:creationId xmlns:a16="http://schemas.microsoft.com/office/drawing/2014/main" id="{DA7C9EB5-56A3-93D1-7A9A-40565AD14CBF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895;p21">
              <a:extLst>
                <a:ext uri="{FF2B5EF4-FFF2-40B4-BE49-F238E27FC236}">
                  <a16:creationId xmlns:a16="http://schemas.microsoft.com/office/drawing/2014/main" id="{AB2B71AC-6727-A6AF-D85D-51195B19ECC3}"/>
                </a:ext>
              </a:extLst>
            </p:cNvPr>
            <p:cNvSpPr/>
            <p:nvPr/>
          </p:nvSpPr>
          <p:spPr>
            <a:xfrm>
              <a:off x="2599321" y="5292983"/>
              <a:ext cx="30938" cy="8756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896;p21">
              <a:extLst>
                <a:ext uri="{FF2B5EF4-FFF2-40B4-BE49-F238E27FC236}">
                  <a16:creationId xmlns:a16="http://schemas.microsoft.com/office/drawing/2014/main" id="{79056BD6-0FC5-DD20-6CC3-75D513B766A2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8" name="Google Shape;897;p21">
              <a:extLst>
                <a:ext uri="{FF2B5EF4-FFF2-40B4-BE49-F238E27FC236}">
                  <a16:creationId xmlns:a16="http://schemas.microsoft.com/office/drawing/2014/main" id="{B425B5E0-0E1E-958F-8B14-A2ED1FC2AF58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" name="Google Shape;898;p21">
              <a:extLst>
                <a:ext uri="{FF2B5EF4-FFF2-40B4-BE49-F238E27FC236}">
                  <a16:creationId xmlns:a16="http://schemas.microsoft.com/office/drawing/2014/main" id="{75D25598-834A-0E58-43FE-6BA94498FA0F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0" name="Google Shape;899;p21">
              <a:extLst>
                <a:ext uri="{FF2B5EF4-FFF2-40B4-BE49-F238E27FC236}">
                  <a16:creationId xmlns:a16="http://schemas.microsoft.com/office/drawing/2014/main" id="{FE493148-14F1-6BB0-42DE-8DB864EE445F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" name="Google Shape;900;p21">
              <a:extLst>
                <a:ext uri="{FF2B5EF4-FFF2-40B4-BE49-F238E27FC236}">
                  <a16:creationId xmlns:a16="http://schemas.microsoft.com/office/drawing/2014/main" id="{5BD39F8B-6976-6DB5-28E8-D001465BE5B4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2" name="Google Shape;901;p21">
              <a:extLst>
                <a:ext uri="{FF2B5EF4-FFF2-40B4-BE49-F238E27FC236}">
                  <a16:creationId xmlns:a16="http://schemas.microsoft.com/office/drawing/2014/main" id="{81885D1E-37E6-7F04-B47B-93D6928FB095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" name="Google Shape;902;p21">
              <a:extLst>
                <a:ext uri="{FF2B5EF4-FFF2-40B4-BE49-F238E27FC236}">
                  <a16:creationId xmlns:a16="http://schemas.microsoft.com/office/drawing/2014/main" id="{A30963C8-46D2-1593-9146-99EB6DD2178C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4" name="Google Shape;903;p21">
              <a:extLst>
                <a:ext uri="{FF2B5EF4-FFF2-40B4-BE49-F238E27FC236}">
                  <a16:creationId xmlns:a16="http://schemas.microsoft.com/office/drawing/2014/main" id="{7C677139-AEB9-3BAD-9434-DAFEBF824983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904;p21">
              <a:extLst>
                <a:ext uri="{FF2B5EF4-FFF2-40B4-BE49-F238E27FC236}">
                  <a16:creationId xmlns:a16="http://schemas.microsoft.com/office/drawing/2014/main" id="{58FA24D3-8393-F56E-199D-01AAED21B005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905;p21">
              <a:extLst>
                <a:ext uri="{FF2B5EF4-FFF2-40B4-BE49-F238E27FC236}">
                  <a16:creationId xmlns:a16="http://schemas.microsoft.com/office/drawing/2014/main" id="{1121E8F3-485A-7AFC-1BF5-28C0B34EBEEA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" name="Google Shape;1630;p29">
            <a:extLst>
              <a:ext uri="{FF2B5EF4-FFF2-40B4-BE49-F238E27FC236}">
                <a16:creationId xmlns:a16="http://schemas.microsoft.com/office/drawing/2014/main" id="{853C207F-2BB6-57AA-9F83-A7414AFA33D3}"/>
              </a:ext>
            </a:extLst>
          </p:cNvPr>
          <p:cNvSpPr txBox="1"/>
          <p:nvPr/>
        </p:nvSpPr>
        <p:spPr>
          <a:xfrm>
            <a:off x="2540331" y="5204468"/>
            <a:ext cx="3857041" cy="954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100</a:t>
            </a: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年のこえだの</a:t>
            </a:r>
            <a:r>
              <a:rPr lang="ja-JP" altLang="en-US" sz="2800" dirty="0">
                <a:solidFill>
                  <a:srgbClr val="3F3F3F"/>
                </a:solidFill>
              </a:rPr>
              <a:t>剣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" name="角丸四角形 96">
            <a:extLst>
              <a:ext uri="{FF2B5EF4-FFF2-40B4-BE49-F238E27FC236}">
                <a16:creationId xmlns:a16="http://schemas.microsoft.com/office/drawing/2014/main" id="{EE7474DB-25AE-4CBF-B428-8DDBCCAD94A6}"/>
              </a:ext>
            </a:extLst>
          </p:cNvPr>
          <p:cNvSpPr/>
          <p:nvPr/>
        </p:nvSpPr>
        <p:spPr>
          <a:xfrm>
            <a:off x="9513793" y="496702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000B434E-7DA9-4394-A7DC-6B9A67D31967}"/>
              </a:ext>
            </a:extLst>
          </p:cNvPr>
          <p:cNvSpPr txBox="1"/>
          <p:nvPr/>
        </p:nvSpPr>
        <p:spPr>
          <a:xfrm>
            <a:off x="9495530" y="495742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4" name="角丸四角形 355">
            <a:extLst>
              <a:ext uri="{FF2B5EF4-FFF2-40B4-BE49-F238E27FC236}">
                <a16:creationId xmlns:a16="http://schemas.microsoft.com/office/drawing/2014/main" id="{EA11D56C-17BD-6FC3-1AA1-6BC2D91F9555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5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C7A9B0FE-60C3-B5AB-62D7-0FD98A29F6F9}"/>
              </a:ext>
            </a:extLst>
          </p:cNvPr>
          <p:cNvSpPr txBox="1"/>
          <p:nvPr/>
        </p:nvSpPr>
        <p:spPr>
          <a:xfrm>
            <a:off x="10666803" y="2619269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chemeClr val="accent6">
                      <a:lumMod val="75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chemeClr val="accent6">
                      <a:lumMod val="75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chemeClr val="accent6">
                    <a:lumMod val="75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6" name="グループ化 55">
            <a:extLst>
              <a:ext uri="{FF2B5EF4-FFF2-40B4-BE49-F238E27FC236}">
                <a16:creationId xmlns:a16="http://schemas.microsoft.com/office/drawing/2014/main" id="{DB7AC9D8-D67D-8D8B-6879-036F5A969525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57" name="直線コネクタ 56">
              <a:extLst>
                <a:ext uri="{FF2B5EF4-FFF2-40B4-BE49-F238E27FC236}">
                  <a16:creationId xmlns:a16="http://schemas.microsoft.com/office/drawing/2014/main" id="{60B5E6A3-5CDB-E5FF-4845-C4F9EA9E235A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線コネクタ 57">
              <a:extLst>
                <a:ext uri="{FF2B5EF4-FFF2-40B4-BE49-F238E27FC236}">
                  <a16:creationId xmlns:a16="http://schemas.microsoft.com/office/drawing/2014/main" id="{CA6540D5-EB0F-3BEE-23EC-E3C50AA36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線コネクタ 58">
              <a:extLst>
                <a:ext uri="{FF2B5EF4-FFF2-40B4-BE49-F238E27FC236}">
                  <a16:creationId xmlns:a16="http://schemas.microsoft.com/office/drawing/2014/main" id="{84116B3F-8546-6E75-DDCC-CFD4D94E2AF4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直線コネクタ 59">
              <a:extLst>
                <a:ext uri="{FF2B5EF4-FFF2-40B4-BE49-F238E27FC236}">
                  <a16:creationId xmlns:a16="http://schemas.microsoft.com/office/drawing/2014/main" id="{06D5EA62-9213-B9C1-7C4A-B2A3F3298332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1" name="テキスト ボックス 50">
            <a:extLst>
              <a:ext uri="{FF2B5EF4-FFF2-40B4-BE49-F238E27FC236}">
                <a16:creationId xmlns:a16="http://schemas.microsoft.com/office/drawing/2014/main" id="{22DA86DC-13AA-4EFE-A8DE-45C2BC2143BC}"/>
              </a:ext>
            </a:extLst>
          </p:cNvPr>
          <p:cNvSpPr txBox="1"/>
          <p:nvPr/>
        </p:nvSpPr>
        <p:spPr>
          <a:xfrm>
            <a:off x="3099728" y="46449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たて</a:t>
            </a:r>
          </a:p>
        </p:txBody>
      </p:sp>
      <p:sp>
        <p:nvSpPr>
          <p:cNvPr id="61" name="テキスト ボックス 60">
            <a:extLst>
              <a:ext uri="{FF2B5EF4-FFF2-40B4-BE49-F238E27FC236}">
                <a16:creationId xmlns:a16="http://schemas.microsoft.com/office/drawing/2014/main" id="{80229BE3-7C4B-4C4E-B8C1-7DC8D4E1FA9B}"/>
              </a:ext>
            </a:extLst>
          </p:cNvPr>
          <p:cNvSpPr txBox="1"/>
          <p:nvPr/>
        </p:nvSpPr>
        <p:spPr>
          <a:xfrm>
            <a:off x="2288838" y="46446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けん</a:t>
            </a:r>
          </a:p>
        </p:txBody>
      </p:sp>
      <p:sp>
        <p:nvSpPr>
          <p:cNvPr id="62" name="テキスト ボックス 61">
            <a:extLst>
              <a:ext uri="{FF2B5EF4-FFF2-40B4-BE49-F238E27FC236}">
                <a16:creationId xmlns:a16="http://schemas.microsoft.com/office/drawing/2014/main" id="{7B4DDE29-204C-481A-B758-B802987BBF98}"/>
              </a:ext>
            </a:extLst>
          </p:cNvPr>
          <p:cNvSpPr txBox="1"/>
          <p:nvPr/>
        </p:nvSpPr>
        <p:spPr>
          <a:xfrm>
            <a:off x="1364068" y="3755579"/>
            <a:ext cx="90429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でんせつ</a:t>
            </a:r>
          </a:p>
        </p:txBody>
      </p:sp>
      <p:sp>
        <p:nvSpPr>
          <p:cNvPr id="63" name="テキスト ボックス 62">
            <a:extLst>
              <a:ext uri="{FF2B5EF4-FFF2-40B4-BE49-F238E27FC236}">
                <a16:creationId xmlns:a16="http://schemas.microsoft.com/office/drawing/2014/main" id="{69B53B5E-A87A-44B3-B981-03F223019934}"/>
              </a:ext>
            </a:extLst>
          </p:cNvPr>
          <p:cNvSpPr txBox="1"/>
          <p:nvPr/>
        </p:nvSpPr>
        <p:spPr>
          <a:xfrm>
            <a:off x="3184323" y="529950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ねん</a:t>
            </a:r>
          </a:p>
        </p:txBody>
      </p:sp>
    </p:spTree>
    <p:extLst>
      <p:ext uri="{BB962C8B-B14F-4D97-AF65-F5344CB8AC3E}">
        <p14:creationId xmlns:p14="http://schemas.microsoft.com/office/powerpoint/2010/main" val="35178156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" name="Google Shape;1630;p29"/>
          <p:cNvSpPr txBox="1"/>
          <p:nvPr/>
        </p:nvSpPr>
        <p:spPr>
          <a:xfrm>
            <a:off x="5982647" y="650459"/>
            <a:ext cx="5672338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「なぜこんなものが？」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ザイくんは剣とタテを手に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入れ、勇者の称号を得た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" name="Google Shape;1574;p2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" name="Google Shape;1575;p2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04" name="グループ化 1603"/>
          <p:cNvGrpSpPr/>
          <p:nvPr/>
        </p:nvGrpSpPr>
        <p:grpSpPr>
          <a:xfrm>
            <a:off x="5991118" y="4440602"/>
            <a:ext cx="3419642" cy="1696820"/>
            <a:chOff x="5658293" y="4208826"/>
            <a:chExt cx="4002647" cy="1986106"/>
          </a:xfrm>
        </p:grpSpPr>
        <p:grpSp>
          <p:nvGrpSpPr>
            <p:cNvPr id="178" name="グループ化 177"/>
            <p:cNvGrpSpPr/>
            <p:nvPr/>
          </p:nvGrpSpPr>
          <p:grpSpPr>
            <a:xfrm rot="5808139">
              <a:off x="6201891" y="5066732"/>
              <a:ext cx="554268" cy="1641463"/>
              <a:chOff x="5063058" y="605969"/>
              <a:chExt cx="597370" cy="1769111"/>
            </a:xfrm>
          </p:grpSpPr>
          <p:sp>
            <p:nvSpPr>
              <p:cNvPr id="179" name="円柱 178"/>
              <p:cNvSpPr/>
              <p:nvPr/>
            </p:nvSpPr>
            <p:spPr>
              <a:xfrm>
                <a:off x="5281076" y="1994529"/>
                <a:ext cx="161333" cy="380551"/>
              </a:xfrm>
              <a:prstGeom prst="can">
                <a:avLst>
                  <a:gd name="adj" fmla="val 49454"/>
                </a:avLst>
              </a:prstGeom>
              <a:solidFill>
                <a:srgbClr val="625138"/>
              </a:solidFill>
              <a:ln w="9525">
                <a:solidFill>
                  <a:srgbClr val="4040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" name="円柱 179"/>
              <p:cNvSpPr/>
              <p:nvPr/>
            </p:nvSpPr>
            <p:spPr>
              <a:xfrm>
                <a:off x="5063058" y="1909416"/>
                <a:ext cx="597370" cy="205064"/>
              </a:xfrm>
              <a:prstGeom prst="can">
                <a:avLst>
                  <a:gd name="adj" fmla="val 49454"/>
                </a:avLst>
              </a:prstGeom>
              <a:solidFill>
                <a:srgbClr val="625138"/>
              </a:solidFill>
              <a:ln w="9525">
                <a:solidFill>
                  <a:srgbClr val="4040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81" name="グループ化 180"/>
              <p:cNvGrpSpPr/>
              <p:nvPr/>
            </p:nvGrpSpPr>
            <p:grpSpPr>
              <a:xfrm>
                <a:off x="5178416" y="605969"/>
                <a:ext cx="298197" cy="1378383"/>
                <a:chOff x="5178659" y="600221"/>
                <a:chExt cx="298197" cy="1378383"/>
              </a:xfrm>
            </p:grpSpPr>
            <p:sp>
              <p:nvSpPr>
                <p:cNvPr id="184" name="フリーフォーム 183"/>
                <p:cNvSpPr/>
                <p:nvPr/>
              </p:nvSpPr>
              <p:spPr>
                <a:xfrm>
                  <a:off x="5229514" y="600221"/>
                  <a:ext cx="247342" cy="1378383"/>
                </a:xfrm>
                <a:custGeom>
                  <a:avLst/>
                  <a:gdLst>
                    <a:gd name="connsiteX0" fmla="*/ 168228 w 328316"/>
                    <a:gd name="connsiteY0" fmla="*/ 0 h 1378383"/>
                    <a:gd name="connsiteX1" fmla="*/ 103108 w 328316"/>
                    <a:gd name="connsiteY1" fmla="*/ 192648 h 1378383"/>
                    <a:gd name="connsiteX2" fmla="*/ 32561 w 328316"/>
                    <a:gd name="connsiteY2" fmla="*/ 841139 h 1378383"/>
                    <a:gd name="connsiteX3" fmla="*/ 0 w 328316"/>
                    <a:gd name="connsiteY3" fmla="*/ 1329543 h 1378383"/>
                    <a:gd name="connsiteX4" fmla="*/ 130241 w 328316"/>
                    <a:gd name="connsiteY4" fmla="*/ 1378383 h 1378383"/>
                    <a:gd name="connsiteX5" fmla="*/ 211642 w 328316"/>
                    <a:gd name="connsiteY5" fmla="*/ 1367530 h 1378383"/>
                    <a:gd name="connsiteX6" fmla="*/ 328316 w 328316"/>
                    <a:gd name="connsiteY6" fmla="*/ 1326829 h 1378383"/>
                    <a:gd name="connsiteX7" fmla="*/ 274049 w 328316"/>
                    <a:gd name="connsiteY7" fmla="*/ 575230 h 1378383"/>
                    <a:gd name="connsiteX8" fmla="*/ 230635 w 328316"/>
                    <a:gd name="connsiteY8" fmla="*/ 92254 h 1378383"/>
                    <a:gd name="connsiteX9" fmla="*/ 168228 w 328316"/>
                    <a:gd name="connsiteY9" fmla="*/ 0 h 137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8316" h="1378383">
                      <a:moveTo>
                        <a:pt x="168228" y="0"/>
                      </a:moveTo>
                      <a:lnTo>
                        <a:pt x="103108" y="192648"/>
                      </a:lnTo>
                      <a:lnTo>
                        <a:pt x="32561" y="841139"/>
                      </a:lnTo>
                      <a:lnTo>
                        <a:pt x="0" y="1329543"/>
                      </a:lnTo>
                      <a:lnTo>
                        <a:pt x="130241" y="1378383"/>
                      </a:lnTo>
                      <a:lnTo>
                        <a:pt x="211642" y="1367530"/>
                      </a:lnTo>
                      <a:lnTo>
                        <a:pt x="328316" y="1326829"/>
                      </a:lnTo>
                      <a:lnTo>
                        <a:pt x="274049" y="575230"/>
                      </a:lnTo>
                      <a:lnTo>
                        <a:pt x="230635" y="92254"/>
                      </a:lnTo>
                      <a:lnTo>
                        <a:pt x="168228" y="0"/>
                      </a:lnTo>
                      <a:close/>
                    </a:path>
                  </a:pathLst>
                </a:custGeom>
                <a:solidFill>
                  <a:srgbClr val="C89058"/>
                </a:solidFill>
                <a:ln w="12700">
                  <a:solidFill>
                    <a:srgbClr val="4040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5" name="Google Shape;1866;p32"/>
                <p:cNvSpPr/>
                <p:nvPr/>
              </p:nvSpPr>
              <p:spPr>
                <a:xfrm rot="16491857">
                  <a:off x="5212949" y="1190196"/>
                  <a:ext cx="59600" cy="128180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867;p32"/>
                <p:cNvSpPr/>
                <p:nvPr/>
              </p:nvSpPr>
              <p:spPr>
                <a:xfrm rot="21307584">
                  <a:off x="5275940" y="1237791"/>
                  <a:ext cx="65827" cy="48914"/>
                </a:xfrm>
                <a:prstGeom prst="ellipse">
                  <a:avLst/>
                </a:prstGeom>
                <a:solidFill>
                  <a:srgbClr val="C8905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868;p32"/>
                <p:cNvSpPr/>
                <p:nvPr/>
              </p:nvSpPr>
              <p:spPr>
                <a:xfrm rot="18498764">
                  <a:off x="5288285" y="1363531"/>
                  <a:ext cx="16644" cy="16644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869;p32"/>
                <p:cNvSpPr/>
                <p:nvPr/>
              </p:nvSpPr>
              <p:spPr>
                <a:xfrm rot="18498764">
                  <a:off x="5353421" y="1116022"/>
                  <a:ext cx="16644" cy="16644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870;p32"/>
                <p:cNvSpPr/>
                <p:nvPr/>
              </p:nvSpPr>
              <p:spPr>
                <a:xfrm rot="18498764">
                  <a:off x="5386057" y="1118247"/>
                  <a:ext cx="16644" cy="16644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2" name="円柱 175"/>
              <p:cNvSpPr/>
              <p:nvPr/>
            </p:nvSpPr>
            <p:spPr>
              <a:xfrm>
                <a:off x="5281076" y="2150858"/>
                <a:ext cx="165819" cy="39679"/>
              </a:xfrm>
              <a:custGeom>
                <a:avLst/>
                <a:gdLst>
                  <a:gd name="connsiteX0" fmla="*/ 0 w 161333"/>
                  <a:gd name="connsiteY0" fmla="*/ 12247 h 49530"/>
                  <a:gd name="connsiteX1" fmla="*/ 80667 w 161333"/>
                  <a:gd name="connsiteY1" fmla="*/ 24494 h 49530"/>
                  <a:gd name="connsiteX2" fmla="*/ 161334 w 161333"/>
                  <a:gd name="connsiteY2" fmla="*/ 12247 h 49530"/>
                  <a:gd name="connsiteX3" fmla="*/ 161333 w 161333"/>
                  <a:gd name="connsiteY3" fmla="*/ 37283 h 49530"/>
                  <a:gd name="connsiteX4" fmla="*/ 80666 w 161333"/>
                  <a:gd name="connsiteY4" fmla="*/ 49530 h 49530"/>
                  <a:gd name="connsiteX5" fmla="*/ -1 w 161333"/>
                  <a:gd name="connsiteY5" fmla="*/ 37283 h 49530"/>
                  <a:gd name="connsiteX6" fmla="*/ 0 w 161333"/>
                  <a:gd name="connsiteY6" fmla="*/ 12247 h 49530"/>
                  <a:gd name="connsiteX0" fmla="*/ 0 w 161333"/>
                  <a:gd name="connsiteY0" fmla="*/ 12247 h 49530"/>
                  <a:gd name="connsiteX1" fmla="*/ 80667 w 161333"/>
                  <a:gd name="connsiteY1" fmla="*/ 0 h 49530"/>
                  <a:gd name="connsiteX2" fmla="*/ 161334 w 161333"/>
                  <a:gd name="connsiteY2" fmla="*/ 12247 h 49530"/>
                  <a:gd name="connsiteX3" fmla="*/ 80667 w 161333"/>
                  <a:gd name="connsiteY3" fmla="*/ 24494 h 49530"/>
                  <a:gd name="connsiteX4" fmla="*/ 0 w 161333"/>
                  <a:gd name="connsiteY4" fmla="*/ 12247 h 49530"/>
                  <a:gd name="connsiteX0" fmla="*/ 161333 w 161333"/>
                  <a:gd name="connsiteY0" fmla="*/ 12247 h 49530"/>
                  <a:gd name="connsiteX1" fmla="*/ 80666 w 161333"/>
                  <a:gd name="connsiteY1" fmla="*/ 24494 h 49530"/>
                  <a:gd name="connsiteX2" fmla="*/ -1 w 161333"/>
                  <a:gd name="connsiteY2" fmla="*/ 12247 h 49530"/>
                  <a:gd name="connsiteX3" fmla="*/ 80666 w 161333"/>
                  <a:gd name="connsiteY3" fmla="*/ 0 h 49530"/>
                  <a:gd name="connsiteX4" fmla="*/ 161333 w 161333"/>
                  <a:gd name="connsiteY4" fmla="*/ 12247 h 49530"/>
                  <a:gd name="connsiteX5" fmla="*/ 161333 w 161333"/>
                  <a:gd name="connsiteY5" fmla="*/ 37283 h 49530"/>
                  <a:gd name="connsiteX6" fmla="*/ 80666 w 161333"/>
                  <a:gd name="connsiteY6" fmla="*/ 49530 h 49530"/>
                  <a:gd name="connsiteX7" fmla="*/ -1 w 161333"/>
                  <a:gd name="connsiteY7" fmla="*/ 37283 h 49530"/>
                  <a:gd name="connsiteX8" fmla="*/ 0 w 161333"/>
                  <a:gd name="connsiteY8" fmla="*/ 12247 h 49530"/>
                  <a:gd name="connsiteX0" fmla="*/ 2243 w 163577"/>
                  <a:gd name="connsiteY0" fmla="*/ 12247 h 49530"/>
                  <a:gd name="connsiteX1" fmla="*/ 82910 w 163577"/>
                  <a:gd name="connsiteY1" fmla="*/ 24494 h 49530"/>
                  <a:gd name="connsiteX2" fmla="*/ 163577 w 163577"/>
                  <a:gd name="connsiteY2" fmla="*/ 12247 h 49530"/>
                  <a:gd name="connsiteX3" fmla="*/ 163576 w 163577"/>
                  <a:gd name="connsiteY3" fmla="*/ 37283 h 49530"/>
                  <a:gd name="connsiteX4" fmla="*/ 82909 w 163577"/>
                  <a:gd name="connsiteY4" fmla="*/ 49530 h 49530"/>
                  <a:gd name="connsiteX5" fmla="*/ 2242 w 163577"/>
                  <a:gd name="connsiteY5" fmla="*/ 37283 h 49530"/>
                  <a:gd name="connsiteX6" fmla="*/ 2243 w 163577"/>
                  <a:gd name="connsiteY6" fmla="*/ 12247 h 49530"/>
                  <a:gd name="connsiteX0" fmla="*/ 2243 w 163577"/>
                  <a:gd name="connsiteY0" fmla="*/ 12247 h 49530"/>
                  <a:gd name="connsiteX1" fmla="*/ 82910 w 163577"/>
                  <a:gd name="connsiteY1" fmla="*/ 0 h 49530"/>
                  <a:gd name="connsiteX2" fmla="*/ 163577 w 163577"/>
                  <a:gd name="connsiteY2" fmla="*/ 12247 h 49530"/>
                  <a:gd name="connsiteX3" fmla="*/ 82910 w 163577"/>
                  <a:gd name="connsiteY3" fmla="*/ 24494 h 49530"/>
                  <a:gd name="connsiteX4" fmla="*/ 2243 w 163577"/>
                  <a:gd name="connsiteY4" fmla="*/ 12247 h 49530"/>
                  <a:gd name="connsiteX0" fmla="*/ 163576 w 163577"/>
                  <a:gd name="connsiteY0" fmla="*/ 12247 h 49530"/>
                  <a:gd name="connsiteX1" fmla="*/ 82909 w 163577"/>
                  <a:gd name="connsiteY1" fmla="*/ 24494 h 49530"/>
                  <a:gd name="connsiteX2" fmla="*/ 2242 w 163577"/>
                  <a:gd name="connsiteY2" fmla="*/ 12247 h 49530"/>
                  <a:gd name="connsiteX3" fmla="*/ 163576 w 163577"/>
                  <a:gd name="connsiteY3" fmla="*/ 12247 h 49530"/>
                  <a:gd name="connsiteX4" fmla="*/ 163576 w 163577"/>
                  <a:gd name="connsiteY4" fmla="*/ 37283 h 49530"/>
                  <a:gd name="connsiteX5" fmla="*/ 82909 w 163577"/>
                  <a:gd name="connsiteY5" fmla="*/ 49530 h 49530"/>
                  <a:gd name="connsiteX6" fmla="*/ 2242 w 163577"/>
                  <a:gd name="connsiteY6" fmla="*/ 37283 h 49530"/>
                  <a:gd name="connsiteX7" fmla="*/ 2243 w 163577"/>
                  <a:gd name="connsiteY7" fmla="*/ 12247 h 49530"/>
                  <a:gd name="connsiteX0" fmla="*/ 2243 w 165819"/>
                  <a:gd name="connsiteY0" fmla="*/ 2396 h 39679"/>
                  <a:gd name="connsiteX1" fmla="*/ 82910 w 165819"/>
                  <a:gd name="connsiteY1" fmla="*/ 14643 h 39679"/>
                  <a:gd name="connsiteX2" fmla="*/ 163577 w 165819"/>
                  <a:gd name="connsiteY2" fmla="*/ 2396 h 39679"/>
                  <a:gd name="connsiteX3" fmla="*/ 163576 w 165819"/>
                  <a:gd name="connsiteY3" fmla="*/ 27432 h 39679"/>
                  <a:gd name="connsiteX4" fmla="*/ 82909 w 165819"/>
                  <a:gd name="connsiteY4" fmla="*/ 39679 h 39679"/>
                  <a:gd name="connsiteX5" fmla="*/ 2242 w 165819"/>
                  <a:gd name="connsiteY5" fmla="*/ 27432 h 39679"/>
                  <a:gd name="connsiteX6" fmla="*/ 2243 w 165819"/>
                  <a:gd name="connsiteY6" fmla="*/ 2396 h 39679"/>
                  <a:gd name="connsiteX0" fmla="*/ 2243 w 165819"/>
                  <a:gd name="connsiteY0" fmla="*/ 2396 h 39679"/>
                  <a:gd name="connsiteX1" fmla="*/ 163577 w 165819"/>
                  <a:gd name="connsiteY1" fmla="*/ 2396 h 39679"/>
                  <a:gd name="connsiteX2" fmla="*/ 82910 w 165819"/>
                  <a:gd name="connsiteY2" fmla="*/ 14643 h 39679"/>
                  <a:gd name="connsiteX3" fmla="*/ 2243 w 165819"/>
                  <a:gd name="connsiteY3" fmla="*/ 2396 h 39679"/>
                  <a:gd name="connsiteX0" fmla="*/ 163576 w 165819"/>
                  <a:gd name="connsiteY0" fmla="*/ 2396 h 39679"/>
                  <a:gd name="connsiteX1" fmla="*/ 82909 w 165819"/>
                  <a:gd name="connsiteY1" fmla="*/ 14643 h 39679"/>
                  <a:gd name="connsiteX2" fmla="*/ 2242 w 165819"/>
                  <a:gd name="connsiteY2" fmla="*/ 2396 h 39679"/>
                  <a:gd name="connsiteX3" fmla="*/ 163576 w 165819"/>
                  <a:gd name="connsiteY3" fmla="*/ 2396 h 39679"/>
                  <a:gd name="connsiteX4" fmla="*/ 163576 w 165819"/>
                  <a:gd name="connsiteY4" fmla="*/ 27432 h 39679"/>
                  <a:gd name="connsiteX5" fmla="*/ 82909 w 165819"/>
                  <a:gd name="connsiteY5" fmla="*/ 39679 h 39679"/>
                  <a:gd name="connsiteX6" fmla="*/ 2242 w 165819"/>
                  <a:gd name="connsiteY6" fmla="*/ 27432 h 39679"/>
                  <a:gd name="connsiteX7" fmla="*/ 2243 w 165819"/>
                  <a:gd name="connsiteY7" fmla="*/ 2396 h 39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819" h="39679" stroke="0" extrusionOk="0">
                    <a:moveTo>
                      <a:pt x="2243" y="2396"/>
                    </a:moveTo>
                    <a:cubicBezTo>
                      <a:pt x="2243" y="9160"/>
                      <a:pt x="38359" y="14643"/>
                      <a:pt x="82910" y="14643"/>
                    </a:cubicBezTo>
                    <a:cubicBezTo>
                      <a:pt x="127461" y="14643"/>
                      <a:pt x="163577" y="9160"/>
                      <a:pt x="163577" y="2396"/>
                    </a:cubicBezTo>
                    <a:cubicBezTo>
                      <a:pt x="163577" y="10741"/>
                      <a:pt x="163576" y="19087"/>
                      <a:pt x="163576" y="27432"/>
                    </a:cubicBezTo>
                    <a:cubicBezTo>
                      <a:pt x="163576" y="34196"/>
                      <a:pt x="127460" y="39679"/>
                      <a:pt x="82909" y="39679"/>
                    </a:cubicBezTo>
                    <a:cubicBezTo>
                      <a:pt x="38358" y="39679"/>
                      <a:pt x="2242" y="34196"/>
                      <a:pt x="2242" y="27432"/>
                    </a:cubicBezTo>
                    <a:cubicBezTo>
                      <a:pt x="2242" y="19087"/>
                      <a:pt x="2243" y="10741"/>
                      <a:pt x="2243" y="2396"/>
                    </a:cubicBezTo>
                    <a:close/>
                  </a:path>
                  <a:path w="165819" h="39679" fill="lighten" stroke="0" extrusionOk="0">
                    <a:moveTo>
                      <a:pt x="2243" y="2396"/>
                    </a:moveTo>
                    <a:cubicBezTo>
                      <a:pt x="15688" y="355"/>
                      <a:pt x="150133" y="355"/>
                      <a:pt x="163577" y="2396"/>
                    </a:cubicBezTo>
                    <a:cubicBezTo>
                      <a:pt x="177022" y="4437"/>
                      <a:pt x="127461" y="14643"/>
                      <a:pt x="82910" y="14643"/>
                    </a:cubicBezTo>
                    <a:cubicBezTo>
                      <a:pt x="38359" y="14643"/>
                      <a:pt x="2243" y="9160"/>
                      <a:pt x="2243" y="2396"/>
                    </a:cubicBezTo>
                    <a:close/>
                  </a:path>
                  <a:path w="165819" h="39679" fill="none" extrusionOk="0">
                    <a:moveTo>
                      <a:pt x="163576" y="2396"/>
                    </a:moveTo>
                    <a:cubicBezTo>
                      <a:pt x="163576" y="9160"/>
                      <a:pt x="127460" y="14643"/>
                      <a:pt x="82909" y="14643"/>
                    </a:cubicBezTo>
                    <a:cubicBezTo>
                      <a:pt x="38358" y="14643"/>
                      <a:pt x="-11203" y="4437"/>
                      <a:pt x="2242" y="2396"/>
                    </a:cubicBezTo>
                    <a:cubicBezTo>
                      <a:pt x="15687" y="355"/>
                      <a:pt x="136687" y="-1777"/>
                      <a:pt x="163576" y="2396"/>
                    </a:cubicBezTo>
                    <a:lnTo>
                      <a:pt x="163576" y="27432"/>
                    </a:lnTo>
                    <a:cubicBezTo>
                      <a:pt x="163576" y="34196"/>
                      <a:pt x="127460" y="39679"/>
                      <a:pt x="82909" y="39679"/>
                    </a:cubicBezTo>
                    <a:cubicBezTo>
                      <a:pt x="38358" y="39679"/>
                      <a:pt x="2242" y="34196"/>
                      <a:pt x="2242" y="27432"/>
                    </a:cubicBezTo>
                    <a:cubicBezTo>
                      <a:pt x="2242" y="19087"/>
                      <a:pt x="2243" y="10741"/>
                      <a:pt x="2243" y="2396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" name="円柱 175"/>
              <p:cNvSpPr/>
              <p:nvPr/>
            </p:nvSpPr>
            <p:spPr>
              <a:xfrm>
                <a:off x="5281076" y="2255810"/>
                <a:ext cx="165819" cy="39679"/>
              </a:xfrm>
              <a:custGeom>
                <a:avLst/>
                <a:gdLst>
                  <a:gd name="connsiteX0" fmla="*/ 0 w 161333"/>
                  <a:gd name="connsiteY0" fmla="*/ 12247 h 49530"/>
                  <a:gd name="connsiteX1" fmla="*/ 80667 w 161333"/>
                  <a:gd name="connsiteY1" fmla="*/ 24494 h 49530"/>
                  <a:gd name="connsiteX2" fmla="*/ 161334 w 161333"/>
                  <a:gd name="connsiteY2" fmla="*/ 12247 h 49530"/>
                  <a:gd name="connsiteX3" fmla="*/ 161333 w 161333"/>
                  <a:gd name="connsiteY3" fmla="*/ 37283 h 49530"/>
                  <a:gd name="connsiteX4" fmla="*/ 80666 w 161333"/>
                  <a:gd name="connsiteY4" fmla="*/ 49530 h 49530"/>
                  <a:gd name="connsiteX5" fmla="*/ -1 w 161333"/>
                  <a:gd name="connsiteY5" fmla="*/ 37283 h 49530"/>
                  <a:gd name="connsiteX6" fmla="*/ 0 w 161333"/>
                  <a:gd name="connsiteY6" fmla="*/ 12247 h 49530"/>
                  <a:gd name="connsiteX0" fmla="*/ 0 w 161333"/>
                  <a:gd name="connsiteY0" fmla="*/ 12247 h 49530"/>
                  <a:gd name="connsiteX1" fmla="*/ 80667 w 161333"/>
                  <a:gd name="connsiteY1" fmla="*/ 0 h 49530"/>
                  <a:gd name="connsiteX2" fmla="*/ 161334 w 161333"/>
                  <a:gd name="connsiteY2" fmla="*/ 12247 h 49530"/>
                  <a:gd name="connsiteX3" fmla="*/ 80667 w 161333"/>
                  <a:gd name="connsiteY3" fmla="*/ 24494 h 49530"/>
                  <a:gd name="connsiteX4" fmla="*/ 0 w 161333"/>
                  <a:gd name="connsiteY4" fmla="*/ 12247 h 49530"/>
                  <a:gd name="connsiteX0" fmla="*/ 161333 w 161333"/>
                  <a:gd name="connsiteY0" fmla="*/ 12247 h 49530"/>
                  <a:gd name="connsiteX1" fmla="*/ 80666 w 161333"/>
                  <a:gd name="connsiteY1" fmla="*/ 24494 h 49530"/>
                  <a:gd name="connsiteX2" fmla="*/ -1 w 161333"/>
                  <a:gd name="connsiteY2" fmla="*/ 12247 h 49530"/>
                  <a:gd name="connsiteX3" fmla="*/ 80666 w 161333"/>
                  <a:gd name="connsiteY3" fmla="*/ 0 h 49530"/>
                  <a:gd name="connsiteX4" fmla="*/ 161333 w 161333"/>
                  <a:gd name="connsiteY4" fmla="*/ 12247 h 49530"/>
                  <a:gd name="connsiteX5" fmla="*/ 161333 w 161333"/>
                  <a:gd name="connsiteY5" fmla="*/ 37283 h 49530"/>
                  <a:gd name="connsiteX6" fmla="*/ 80666 w 161333"/>
                  <a:gd name="connsiteY6" fmla="*/ 49530 h 49530"/>
                  <a:gd name="connsiteX7" fmla="*/ -1 w 161333"/>
                  <a:gd name="connsiteY7" fmla="*/ 37283 h 49530"/>
                  <a:gd name="connsiteX8" fmla="*/ 0 w 161333"/>
                  <a:gd name="connsiteY8" fmla="*/ 12247 h 49530"/>
                  <a:gd name="connsiteX0" fmla="*/ 2243 w 163577"/>
                  <a:gd name="connsiteY0" fmla="*/ 12247 h 49530"/>
                  <a:gd name="connsiteX1" fmla="*/ 82910 w 163577"/>
                  <a:gd name="connsiteY1" fmla="*/ 24494 h 49530"/>
                  <a:gd name="connsiteX2" fmla="*/ 163577 w 163577"/>
                  <a:gd name="connsiteY2" fmla="*/ 12247 h 49530"/>
                  <a:gd name="connsiteX3" fmla="*/ 163576 w 163577"/>
                  <a:gd name="connsiteY3" fmla="*/ 37283 h 49530"/>
                  <a:gd name="connsiteX4" fmla="*/ 82909 w 163577"/>
                  <a:gd name="connsiteY4" fmla="*/ 49530 h 49530"/>
                  <a:gd name="connsiteX5" fmla="*/ 2242 w 163577"/>
                  <a:gd name="connsiteY5" fmla="*/ 37283 h 49530"/>
                  <a:gd name="connsiteX6" fmla="*/ 2243 w 163577"/>
                  <a:gd name="connsiteY6" fmla="*/ 12247 h 49530"/>
                  <a:gd name="connsiteX0" fmla="*/ 2243 w 163577"/>
                  <a:gd name="connsiteY0" fmla="*/ 12247 h 49530"/>
                  <a:gd name="connsiteX1" fmla="*/ 82910 w 163577"/>
                  <a:gd name="connsiteY1" fmla="*/ 0 h 49530"/>
                  <a:gd name="connsiteX2" fmla="*/ 163577 w 163577"/>
                  <a:gd name="connsiteY2" fmla="*/ 12247 h 49530"/>
                  <a:gd name="connsiteX3" fmla="*/ 82910 w 163577"/>
                  <a:gd name="connsiteY3" fmla="*/ 24494 h 49530"/>
                  <a:gd name="connsiteX4" fmla="*/ 2243 w 163577"/>
                  <a:gd name="connsiteY4" fmla="*/ 12247 h 49530"/>
                  <a:gd name="connsiteX0" fmla="*/ 163576 w 163577"/>
                  <a:gd name="connsiteY0" fmla="*/ 12247 h 49530"/>
                  <a:gd name="connsiteX1" fmla="*/ 82909 w 163577"/>
                  <a:gd name="connsiteY1" fmla="*/ 24494 h 49530"/>
                  <a:gd name="connsiteX2" fmla="*/ 2242 w 163577"/>
                  <a:gd name="connsiteY2" fmla="*/ 12247 h 49530"/>
                  <a:gd name="connsiteX3" fmla="*/ 163576 w 163577"/>
                  <a:gd name="connsiteY3" fmla="*/ 12247 h 49530"/>
                  <a:gd name="connsiteX4" fmla="*/ 163576 w 163577"/>
                  <a:gd name="connsiteY4" fmla="*/ 37283 h 49530"/>
                  <a:gd name="connsiteX5" fmla="*/ 82909 w 163577"/>
                  <a:gd name="connsiteY5" fmla="*/ 49530 h 49530"/>
                  <a:gd name="connsiteX6" fmla="*/ 2242 w 163577"/>
                  <a:gd name="connsiteY6" fmla="*/ 37283 h 49530"/>
                  <a:gd name="connsiteX7" fmla="*/ 2243 w 163577"/>
                  <a:gd name="connsiteY7" fmla="*/ 12247 h 49530"/>
                  <a:gd name="connsiteX0" fmla="*/ 2243 w 165819"/>
                  <a:gd name="connsiteY0" fmla="*/ 2396 h 39679"/>
                  <a:gd name="connsiteX1" fmla="*/ 82910 w 165819"/>
                  <a:gd name="connsiteY1" fmla="*/ 14643 h 39679"/>
                  <a:gd name="connsiteX2" fmla="*/ 163577 w 165819"/>
                  <a:gd name="connsiteY2" fmla="*/ 2396 h 39679"/>
                  <a:gd name="connsiteX3" fmla="*/ 163576 w 165819"/>
                  <a:gd name="connsiteY3" fmla="*/ 27432 h 39679"/>
                  <a:gd name="connsiteX4" fmla="*/ 82909 w 165819"/>
                  <a:gd name="connsiteY4" fmla="*/ 39679 h 39679"/>
                  <a:gd name="connsiteX5" fmla="*/ 2242 w 165819"/>
                  <a:gd name="connsiteY5" fmla="*/ 27432 h 39679"/>
                  <a:gd name="connsiteX6" fmla="*/ 2243 w 165819"/>
                  <a:gd name="connsiteY6" fmla="*/ 2396 h 39679"/>
                  <a:gd name="connsiteX0" fmla="*/ 2243 w 165819"/>
                  <a:gd name="connsiteY0" fmla="*/ 2396 h 39679"/>
                  <a:gd name="connsiteX1" fmla="*/ 163577 w 165819"/>
                  <a:gd name="connsiteY1" fmla="*/ 2396 h 39679"/>
                  <a:gd name="connsiteX2" fmla="*/ 82910 w 165819"/>
                  <a:gd name="connsiteY2" fmla="*/ 14643 h 39679"/>
                  <a:gd name="connsiteX3" fmla="*/ 2243 w 165819"/>
                  <a:gd name="connsiteY3" fmla="*/ 2396 h 39679"/>
                  <a:gd name="connsiteX0" fmla="*/ 163576 w 165819"/>
                  <a:gd name="connsiteY0" fmla="*/ 2396 h 39679"/>
                  <a:gd name="connsiteX1" fmla="*/ 82909 w 165819"/>
                  <a:gd name="connsiteY1" fmla="*/ 14643 h 39679"/>
                  <a:gd name="connsiteX2" fmla="*/ 2242 w 165819"/>
                  <a:gd name="connsiteY2" fmla="*/ 2396 h 39679"/>
                  <a:gd name="connsiteX3" fmla="*/ 163576 w 165819"/>
                  <a:gd name="connsiteY3" fmla="*/ 2396 h 39679"/>
                  <a:gd name="connsiteX4" fmla="*/ 163576 w 165819"/>
                  <a:gd name="connsiteY4" fmla="*/ 27432 h 39679"/>
                  <a:gd name="connsiteX5" fmla="*/ 82909 w 165819"/>
                  <a:gd name="connsiteY5" fmla="*/ 39679 h 39679"/>
                  <a:gd name="connsiteX6" fmla="*/ 2242 w 165819"/>
                  <a:gd name="connsiteY6" fmla="*/ 27432 h 39679"/>
                  <a:gd name="connsiteX7" fmla="*/ 2243 w 165819"/>
                  <a:gd name="connsiteY7" fmla="*/ 2396 h 39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819" h="39679" stroke="0" extrusionOk="0">
                    <a:moveTo>
                      <a:pt x="2243" y="2396"/>
                    </a:moveTo>
                    <a:cubicBezTo>
                      <a:pt x="2243" y="9160"/>
                      <a:pt x="38359" y="14643"/>
                      <a:pt x="82910" y="14643"/>
                    </a:cubicBezTo>
                    <a:cubicBezTo>
                      <a:pt x="127461" y="14643"/>
                      <a:pt x="163577" y="9160"/>
                      <a:pt x="163577" y="2396"/>
                    </a:cubicBezTo>
                    <a:cubicBezTo>
                      <a:pt x="163577" y="10741"/>
                      <a:pt x="163576" y="19087"/>
                      <a:pt x="163576" y="27432"/>
                    </a:cubicBezTo>
                    <a:cubicBezTo>
                      <a:pt x="163576" y="34196"/>
                      <a:pt x="127460" y="39679"/>
                      <a:pt x="82909" y="39679"/>
                    </a:cubicBezTo>
                    <a:cubicBezTo>
                      <a:pt x="38358" y="39679"/>
                      <a:pt x="2242" y="34196"/>
                      <a:pt x="2242" y="27432"/>
                    </a:cubicBezTo>
                    <a:cubicBezTo>
                      <a:pt x="2242" y="19087"/>
                      <a:pt x="2243" y="10741"/>
                      <a:pt x="2243" y="2396"/>
                    </a:cubicBezTo>
                    <a:close/>
                  </a:path>
                  <a:path w="165819" h="39679" fill="lighten" stroke="0" extrusionOk="0">
                    <a:moveTo>
                      <a:pt x="2243" y="2396"/>
                    </a:moveTo>
                    <a:cubicBezTo>
                      <a:pt x="15688" y="355"/>
                      <a:pt x="150133" y="355"/>
                      <a:pt x="163577" y="2396"/>
                    </a:cubicBezTo>
                    <a:cubicBezTo>
                      <a:pt x="177022" y="4437"/>
                      <a:pt x="127461" y="14643"/>
                      <a:pt x="82910" y="14643"/>
                    </a:cubicBezTo>
                    <a:cubicBezTo>
                      <a:pt x="38359" y="14643"/>
                      <a:pt x="2243" y="9160"/>
                      <a:pt x="2243" y="2396"/>
                    </a:cubicBezTo>
                    <a:close/>
                  </a:path>
                  <a:path w="165819" h="39679" fill="none" extrusionOk="0">
                    <a:moveTo>
                      <a:pt x="163576" y="2396"/>
                    </a:moveTo>
                    <a:cubicBezTo>
                      <a:pt x="163576" y="9160"/>
                      <a:pt x="127460" y="14643"/>
                      <a:pt x="82909" y="14643"/>
                    </a:cubicBezTo>
                    <a:cubicBezTo>
                      <a:pt x="38358" y="14643"/>
                      <a:pt x="-11203" y="4437"/>
                      <a:pt x="2242" y="2396"/>
                    </a:cubicBezTo>
                    <a:cubicBezTo>
                      <a:pt x="15687" y="355"/>
                      <a:pt x="136687" y="-1777"/>
                      <a:pt x="163576" y="2396"/>
                    </a:cubicBezTo>
                    <a:lnTo>
                      <a:pt x="163576" y="27432"/>
                    </a:lnTo>
                    <a:cubicBezTo>
                      <a:pt x="163576" y="34196"/>
                      <a:pt x="127460" y="39679"/>
                      <a:pt x="82909" y="39679"/>
                    </a:cubicBezTo>
                    <a:cubicBezTo>
                      <a:pt x="38358" y="39679"/>
                      <a:pt x="2242" y="34196"/>
                      <a:pt x="2242" y="27432"/>
                    </a:cubicBezTo>
                    <a:cubicBezTo>
                      <a:pt x="2242" y="19087"/>
                      <a:pt x="2243" y="10741"/>
                      <a:pt x="2243" y="2396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90" name="グループ化 189"/>
            <p:cNvGrpSpPr/>
            <p:nvPr/>
          </p:nvGrpSpPr>
          <p:grpSpPr>
            <a:xfrm rot="19713242">
              <a:off x="6846590" y="4978183"/>
              <a:ext cx="844454" cy="1041460"/>
              <a:chOff x="8269855" y="2202293"/>
              <a:chExt cx="870346" cy="905812"/>
            </a:xfrm>
          </p:grpSpPr>
          <p:sp>
            <p:nvSpPr>
              <p:cNvPr id="191" name="フリーフォーム 190"/>
              <p:cNvSpPr/>
              <p:nvPr/>
            </p:nvSpPr>
            <p:spPr>
              <a:xfrm rot="488286">
                <a:off x="8358347" y="2315625"/>
                <a:ext cx="714894" cy="792480"/>
              </a:xfrm>
              <a:custGeom>
                <a:avLst/>
                <a:gdLst>
                  <a:gd name="connsiteX0" fmla="*/ 133003 w 714894"/>
                  <a:gd name="connsiteY0" fmla="*/ 83127 h 792480"/>
                  <a:gd name="connsiteX1" fmla="*/ 0 w 714894"/>
                  <a:gd name="connsiteY1" fmla="*/ 277091 h 792480"/>
                  <a:gd name="connsiteX2" fmla="*/ 55418 w 714894"/>
                  <a:gd name="connsiteY2" fmla="*/ 565266 h 792480"/>
                  <a:gd name="connsiteX3" fmla="*/ 227214 w 714894"/>
                  <a:gd name="connsiteY3" fmla="*/ 692727 h 792480"/>
                  <a:gd name="connsiteX4" fmla="*/ 410094 w 714894"/>
                  <a:gd name="connsiteY4" fmla="*/ 792480 h 792480"/>
                  <a:gd name="connsiteX5" fmla="*/ 626225 w 714894"/>
                  <a:gd name="connsiteY5" fmla="*/ 653935 h 792480"/>
                  <a:gd name="connsiteX6" fmla="*/ 714894 w 714894"/>
                  <a:gd name="connsiteY6" fmla="*/ 387927 h 792480"/>
                  <a:gd name="connsiteX7" fmla="*/ 670560 w 714894"/>
                  <a:gd name="connsiteY7" fmla="*/ 138546 h 792480"/>
                  <a:gd name="connsiteX8" fmla="*/ 493221 w 714894"/>
                  <a:gd name="connsiteY8" fmla="*/ 0 h 792480"/>
                  <a:gd name="connsiteX9" fmla="*/ 133003 w 714894"/>
                  <a:gd name="connsiteY9" fmla="*/ 83127 h 79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4894" h="792480">
                    <a:moveTo>
                      <a:pt x="133003" y="83127"/>
                    </a:moveTo>
                    <a:lnTo>
                      <a:pt x="0" y="277091"/>
                    </a:lnTo>
                    <a:lnTo>
                      <a:pt x="55418" y="565266"/>
                    </a:lnTo>
                    <a:lnTo>
                      <a:pt x="227214" y="692727"/>
                    </a:lnTo>
                    <a:lnTo>
                      <a:pt x="410094" y="792480"/>
                    </a:lnTo>
                    <a:lnTo>
                      <a:pt x="626225" y="653935"/>
                    </a:lnTo>
                    <a:lnTo>
                      <a:pt x="714894" y="387927"/>
                    </a:lnTo>
                    <a:lnTo>
                      <a:pt x="670560" y="138546"/>
                    </a:lnTo>
                    <a:lnTo>
                      <a:pt x="493221" y="0"/>
                    </a:lnTo>
                    <a:lnTo>
                      <a:pt x="133003" y="83127"/>
                    </a:lnTo>
                    <a:close/>
                  </a:path>
                </a:pathLst>
              </a:custGeom>
              <a:solidFill>
                <a:srgbClr val="BC7D3E"/>
              </a:solidFill>
              <a:ln w="12700">
                <a:solidFill>
                  <a:srgbClr val="3A38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" name="フリーフォーム 191"/>
              <p:cNvSpPr/>
              <p:nvPr/>
            </p:nvSpPr>
            <p:spPr>
              <a:xfrm>
                <a:off x="8269855" y="2292610"/>
                <a:ext cx="870346" cy="335991"/>
              </a:xfrm>
              <a:custGeom>
                <a:avLst/>
                <a:gdLst>
                  <a:gd name="connsiteX0" fmla="*/ 171797 w 831273"/>
                  <a:gd name="connsiteY0" fmla="*/ 127462 h 332509"/>
                  <a:gd name="connsiteX1" fmla="*/ 0 w 831273"/>
                  <a:gd name="connsiteY1" fmla="*/ 221673 h 332509"/>
                  <a:gd name="connsiteX2" fmla="*/ 66502 w 831273"/>
                  <a:gd name="connsiteY2" fmla="*/ 299258 h 332509"/>
                  <a:gd name="connsiteX3" fmla="*/ 199506 w 831273"/>
                  <a:gd name="connsiteY3" fmla="*/ 332509 h 332509"/>
                  <a:gd name="connsiteX4" fmla="*/ 520931 w 831273"/>
                  <a:gd name="connsiteY4" fmla="*/ 288175 h 332509"/>
                  <a:gd name="connsiteX5" fmla="*/ 831273 w 831273"/>
                  <a:gd name="connsiteY5" fmla="*/ 260466 h 332509"/>
                  <a:gd name="connsiteX6" fmla="*/ 831273 w 831273"/>
                  <a:gd name="connsiteY6" fmla="*/ 83127 h 332509"/>
                  <a:gd name="connsiteX7" fmla="*/ 670560 w 831273"/>
                  <a:gd name="connsiteY7" fmla="*/ 0 h 332509"/>
                  <a:gd name="connsiteX8" fmla="*/ 332509 w 831273"/>
                  <a:gd name="connsiteY8" fmla="*/ 16626 h 332509"/>
                  <a:gd name="connsiteX9" fmla="*/ 171797 w 831273"/>
                  <a:gd name="connsiteY9" fmla="*/ 127462 h 332509"/>
                  <a:gd name="connsiteX0" fmla="*/ 171797 w 831273"/>
                  <a:gd name="connsiteY0" fmla="*/ 127462 h 332509"/>
                  <a:gd name="connsiteX1" fmla="*/ 0 w 831273"/>
                  <a:gd name="connsiteY1" fmla="*/ 221673 h 332509"/>
                  <a:gd name="connsiteX2" fmla="*/ 66502 w 831273"/>
                  <a:gd name="connsiteY2" fmla="*/ 299258 h 332509"/>
                  <a:gd name="connsiteX3" fmla="*/ 199506 w 831273"/>
                  <a:gd name="connsiteY3" fmla="*/ 332509 h 332509"/>
                  <a:gd name="connsiteX4" fmla="*/ 520931 w 831273"/>
                  <a:gd name="connsiteY4" fmla="*/ 288175 h 332509"/>
                  <a:gd name="connsiteX5" fmla="*/ 831273 w 831273"/>
                  <a:gd name="connsiteY5" fmla="*/ 260466 h 332509"/>
                  <a:gd name="connsiteX6" fmla="*/ 809106 w 831273"/>
                  <a:gd name="connsiteY6" fmla="*/ 116378 h 332509"/>
                  <a:gd name="connsiteX7" fmla="*/ 670560 w 831273"/>
                  <a:gd name="connsiteY7" fmla="*/ 0 h 332509"/>
                  <a:gd name="connsiteX8" fmla="*/ 332509 w 831273"/>
                  <a:gd name="connsiteY8" fmla="*/ 16626 h 332509"/>
                  <a:gd name="connsiteX9" fmla="*/ 171797 w 831273"/>
                  <a:gd name="connsiteY9" fmla="*/ 127462 h 332509"/>
                  <a:gd name="connsiteX0" fmla="*/ 171797 w 809106"/>
                  <a:gd name="connsiteY0" fmla="*/ 127462 h 332509"/>
                  <a:gd name="connsiteX1" fmla="*/ 0 w 809106"/>
                  <a:gd name="connsiteY1" fmla="*/ 221673 h 332509"/>
                  <a:gd name="connsiteX2" fmla="*/ 66502 w 809106"/>
                  <a:gd name="connsiteY2" fmla="*/ 299258 h 332509"/>
                  <a:gd name="connsiteX3" fmla="*/ 199506 w 809106"/>
                  <a:gd name="connsiteY3" fmla="*/ 332509 h 332509"/>
                  <a:gd name="connsiteX4" fmla="*/ 520931 w 809106"/>
                  <a:gd name="connsiteY4" fmla="*/ 288175 h 332509"/>
                  <a:gd name="connsiteX5" fmla="*/ 792480 w 809106"/>
                  <a:gd name="connsiteY5" fmla="*/ 299258 h 332509"/>
                  <a:gd name="connsiteX6" fmla="*/ 809106 w 809106"/>
                  <a:gd name="connsiteY6" fmla="*/ 116378 h 332509"/>
                  <a:gd name="connsiteX7" fmla="*/ 670560 w 809106"/>
                  <a:gd name="connsiteY7" fmla="*/ 0 h 332509"/>
                  <a:gd name="connsiteX8" fmla="*/ 332509 w 809106"/>
                  <a:gd name="connsiteY8" fmla="*/ 16626 h 332509"/>
                  <a:gd name="connsiteX9" fmla="*/ 171797 w 809106"/>
                  <a:gd name="connsiteY9" fmla="*/ 127462 h 332509"/>
                  <a:gd name="connsiteX0" fmla="*/ 171797 w 809106"/>
                  <a:gd name="connsiteY0" fmla="*/ 110836 h 315883"/>
                  <a:gd name="connsiteX1" fmla="*/ 0 w 809106"/>
                  <a:gd name="connsiteY1" fmla="*/ 205047 h 315883"/>
                  <a:gd name="connsiteX2" fmla="*/ 66502 w 809106"/>
                  <a:gd name="connsiteY2" fmla="*/ 282632 h 315883"/>
                  <a:gd name="connsiteX3" fmla="*/ 199506 w 809106"/>
                  <a:gd name="connsiteY3" fmla="*/ 315883 h 315883"/>
                  <a:gd name="connsiteX4" fmla="*/ 520931 w 809106"/>
                  <a:gd name="connsiteY4" fmla="*/ 271549 h 315883"/>
                  <a:gd name="connsiteX5" fmla="*/ 792480 w 809106"/>
                  <a:gd name="connsiteY5" fmla="*/ 282632 h 315883"/>
                  <a:gd name="connsiteX6" fmla="*/ 809106 w 809106"/>
                  <a:gd name="connsiteY6" fmla="*/ 99752 h 315883"/>
                  <a:gd name="connsiteX7" fmla="*/ 609600 w 809106"/>
                  <a:gd name="connsiteY7" fmla="*/ 5542 h 315883"/>
                  <a:gd name="connsiteX8" fmla="*/ 332509 w 809106"/>
                  <a:gd name="connsiteY8" fmla="*/ 0 h 315883"/>
                  <a:gd name="connsiteX9" fmla="*/ 171797 w 809106"/>
                  <a:gd name="connsiteY9" fmla="*/ 110836 h 315883"/>
                  <a:gd name="connsiteX0" fmla="*/ 119096 w 809106"/>
                  <a:gd name="connsiteY0" fmla="*/ 28775 h 315883"/>
                  <a:gd name="connsiteX1" fmla="*/ 0 w 809106"/>
                  <a:gd name="connsiteY1" fmla="*/ 205047 h 315883"/>
                  <a:gd name="connsiteX2" fmla="*/ 66502 w 809106"/>
                  <a:gd name="connsiteY2" fmla="*/ 282632 h 315883"/>
                  <a:gd name="connsiteX3" fmla="*/ 199506 w 809106"/>
                  <a:gd name="connsiteY3" fmla="*/ 315883 h 315883"/>
                  <a:gd name="connsiteX4" fmla="*/ 520931 w 809106"/>
                  <a:gd name="connsiteY4" fmla="*/ 271549 h 315883"/>
                  <a:gd name="connsiteX5" fmla="*/ 792480 w 809106"/>
                  <a:gd name="connsiteY5" fmla="*/ 282632 h 315883"/>
                  <a:gd name="connsiteX6" fmla="*/ 809106 w 809106"/>
                  <a:gd name="connsiteY6" fmla="*/ 99752 h 315883"/>
                  <a:gd name="connsiteX7" fmla="*/ 609600 w 809106"/>
                  <a:gd name="connsiteY7" fmla="*/ 5542 h 315883"/>
                  <a:gd name="connsiteX8" fmla="*/ 332509 w 809106"/>
                  <a:gd name="connsiteY8" fmla="*/ 0 h 315883"/>
                  <a:gd name="connsiteX9" fmla="*/ 119096 w 809106"/>
                  <a:gd name="connsiteY9" fmla="*/ 28775 h 315883"/>
                  <a:gd name="connsiteX0" fmla="*/ 119096 w 792480"/>
                  <a:gd name="connsiteY0" fmla="*/ 28775 h 315883"/>
                  <a:gd name="connsiteX1" fmla="*/ 0 w 792480"/>
                  <a:gd name="connsiteY1" fmla="*/ 205047 h 315883"/>
                  <a:gd name="connsiteX2" fmla="*/ 66502 w 792480"/>
                  <a:gd name="connsiteY2" fmla="*/ 282632 h 315883"/>
                  <a:gd name="connsiteX3" fmla="*/ 199506 w 792480"/>
                  <a:gd name="connsiteY3" fmla="*/ 315883 h 315883"/>
                  <a:gd name="connsiteX4" fmla="*/ 520931 w 792480"/>
                  <a:gd name="connsiteY4" fmla="*/ 271549 h 315883"/>
                  <a:gd name="connsiteX5" fmla="*/ 792480 w 792480"/>
                  <a:gd name="connsiteY5" fmla="*/ 282632 h 315883"/>
                  <a:gd name="connsiteX6" fmla="*/ 724784 w 792480"/>
                  <a:gd name="connsiteY6" fmla="*/ 134921 h 315883"/>
                  <a:gd name="connsiteX7" fmla="*/ 609600 w 792480"/>
                  <a:gd name="connsiteY7" fmla="*/ 5542 h 315883"/>
                  <a:gd name="connsiteX8" fmla="*/ 332509 w 792480"/>
                  <a:gd name="connsiteY8" fmla="*/ 0 h 315883"/>
                  <a:gd name="connsiteX9" fmla="*/ 119096 w 792480"/>
                  <a:gd name="connsiteY9" fmla="*/ 28775 h 315883"/>
                  <a:gd name="connsiteX0" fmla="*/ 119096 w 745571"/>
                  <a:gd name="connsiteY0" fmla="*/ 28775 h 315883"/>
                  <a:gd name="connsiteX1" fmla="*/ 0 w 745571"/>
                  <a:gd name="connsiteY1" fmla="*/ 205047 h 315883"/>
                  <a:gd name="connsiteX2" fmla="*/ 66502 w 745571"/>
                  <a:gd name="connsiteY2" fmla="*/ 282632 h 315883"/>
                  <a:gd name="connsiteX3" fmla="*/ 199506 w 745571"/>
                  <a:gd name="connsiteY3" fmla="*/ 315883 h 315883"/>
                  <a:gd name="connsiteX4" fmla="*/ 520931 w 745571"/>
                  <a:gd name="connsiteY4" fmla="*/ 271549 h 315883"/>
                  <a:gd name="connsiteX5" fmla="*/ 745571 w 745571"/>
                  <a:gd name="connsiteY5" fmla="*/ 251530 h 315883"/>
                  <a:gd name="connsiteX6" fmla="*/ 724784 w 745571"/>
                  <a:gd name="connsiteY6" fmla="*/ 134921 h 315883"/>
                  <a:gd name="connsiteX7" fmla="*/ 609600 w 745571"/>
                  <a:gd name="connsiteY7" fmla="*/ 5542 h 315883"/>
                  <a:gd name="connsiteX8" fmla="*/ 332509 w 745571"/>
                  <a:gd name="connsiteY8" fmla="*/ 0 h 315883"/>
                  <a:gd name="connsiteX9" fmla="*/ 119096 w 745571"/>
                  <a:gd name="connsiteY9" fmla="*/ 28775 h 31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5571" h="315883">
                    <a:moveTo>
                      <a:pt x="119096" y="28775"/>
                    </a:moveTo>
                    <a:lnTo>
                      <a:pt x="0" y="205047"/>
                    </a:lnTo>
                    <a:lnTo>
                      <a:pt x="66502" y="282632"/>
                    </a:lnTo>
                    <a:lnTo>
                      <a:pt x="199506" y="315883"/>
                    </a:lnTo>
                    <a:lnTo>
                      <a:pt x="520931" y="271549"/>
                    </a:lnTo>
                    <a:lnTo>
                      <a:pt x="745571" y="251530"/>
                    </a:lnTo>
                    <a:lnTo>
                      <a:pt x="724784" y="134921"/>
                    </a:lnTo>
                    <a:lnTo>
                      <a:pt x="609600" y="5542"/>
                    </a:lnTo>
                    <a:lnTo>
                      <a:pt x="332509" y="0"/>
                    </a:lnTo>
                    <a:lnTo>
                      <a:pt x="119096" y="28775"/>
                    </a:lnTo>
                    <a:close/>
                  </a:path>
                </a:pathLst>
              </a:custGeom>
              <a:solidFill>
                <a:srgbClr val="625138"/>
              </a:solidFill>
              <a:ln w="12700">
                <a:solidFill>
                  <a:srgbClr val="3A38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93" name="Google Shape;1335;p26"/>
              <p:cNvSpPr/>
              <p:nvPr/>
            </p:nvSpPr>
            <p:spPr>
              <a:xfrm flipH="1">
                <a:off x="8659309" y="2202293"/>
                <a:ext cx="45719" cy="158436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4" name="グループ化 193"/>
            <p:cNvGrpSpPr/>
            <p:nvPr/>
          </p:nvGrpSpPr>
          <p:grpSpPr>
            <a:xfrm rot="65108">
              <a:off x="8051425" y="4208826"/>
              <a:ext cx="1609515" cy="1986106"/>
              <a:chOff x="852649" y="4147627"/>
              <a:chExt cx="1519259" cy="1874733"/>
            </a:xfrm>
          </p:grpSpPr>
          <p:sp>
            <p:nvSpPr>
              <p:cNvPr id="195" name="Google Shape;1610;p29"/>
              <p:cNvSpPr/>
              <p:nvPr/>
            </p:nvSpPr>
            <p:spPr>
              <a:xfrm>
                <a:off x="2120636" y="5645555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1611;p29"/>
              <p:cNvSpPr/>
              <p:nvPr/>
            </p:nvSpPr>
            <p:spPr>
              <a:xfrm>
                <a:off x="852649" y="4147627"/>
                <a:ext cx="1340898" cy="178339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1612;p29"/>
              <p:cNvSpPr/>
              <p:nvPr/>
            </p:nvSpPr>
            <p:spPr>
              <a:xfrm>
                <a:off x="1718646" y="4866956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1613;p29"/>
              <p:cNvSpPr/>
              <p:nvPr/>
            </p:nvSpPr>
            <p:spPr>
              <a:xfrm>
                <a:off x="2046895" y="4797118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1614;p29"/>
              <p:cNvSpPr/>
              <p:nvPr/>
            </p:nvSpPr>
            <p:spPr>
              <a:xfrm>
                <a:off x="1950838" y="5175341"/>
                <a:ext cx="51211" cy="496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1615;p29"/>
              <p:cNvSpPr/>
              <p:nvPr/>
            </p:nvSpPr>
            <p:spPr>
              <a:xfrm>
                <a:off x="1593086" y="5839684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201" name="Google Shape;1616;p29"/>
              <p:cNvCxnSpPr/>
              <p:nvPr/>
            </p:nvCxnSpPr>
            <p:spPr>
              <a:xfrm flipH="1">
                <a:off x="852649" y="5579317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02" name="Google Shape;1617;p29"/>
              <p:cNvCxnSpPr/>
              <p:nvPr/>
            </p:nvCxnSpPr>
            <p:spPr>
              <a:xfrm flipH="1">
                <a:off x="859633" y="5631588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03" name="Google Shape;1618;p29"/>
              <p:cNvCxnSpPr/>
              <p:nvPr/>
            </p:nvCxnSpPr>
            <p:spPr>
              <a:xfrm flipH="1">
                <a:off x="887568" y="5658105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04" name="Google Shape;1619;p29"/>
              <p:cNvCxnSpPr/>
              <p:nvPr/>
            </p:nvCxnSpPr>
            <p:spPr>
              <a:xfrm flipH="1">
                <a:off x="925980" y="5712559"/>
                <a:ext cx="88984" cy="12712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05" name="Google Shape;1620;p29"/>
              <p:cNvCxnSpPr/>
              <p:nvPr/>
            </p:nvCxnSpPr>
            <p:spPr>
              <a:xfrm flipH="1">
                <a:off x="964391" y="5760897"/>
                <a:ext cx="71403" cy="8978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06" name="Google Shape;1621;p29"/>
              <p:cNvCxnSpPr/>
              <p:nvPr/>
            </p:nvCxnSpPr>
            <p:spPr>
              <a:xfrm flipH="1">
                <a:off x="999310" y="5795047"/>
                <a:ext cx="55870" cy="6935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207" name="Google Shape;1622;p29"/>
              <p:cNvSpPr/>
              <p:nvPr/>
            </p:nvSpPr>
            <p:spPr>
              <a:xfrm>
                <a:off x="1138987" y="4203499"/>
                <a:ext cx="632451" cy="1800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8" name="グループ化 207"/>
            <p:cNvGrpSpPr/>
            <p:nvPr/>
          </p:nvGrpSpPr>
          <p:grpSpPr>
            <a:xfrm rot="10328845">
              <a:off x="7838285" y="5126521"/>
              <a:ext cx="724545" cy="448235"/>
              <a:chOff x="1492088" y="4591096"/>
              <a:chExt cx="831537" cy="514426"/>
            </a:xfrm>
          </p:grpSpPr>
          <p:sp>
            <p:nvSpPr>
              <p:cNvPr id="209" name="Google Shape;1735;p30"/>
              <p:cNvSpPr/>
              <p:nvPr/>
            </p:nvSpPr>
            <p:spPr>
              <a:xfrm rot="6193831">
                <a:off x="1855835" y="4637732"/>
                <a:ext cx="294928" cy="64065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1736;p30"/>
              <p:cNvSpPr/>
              <p:nvPr/>
            </p:nvSpPr>
            <p:spPr>
              <a:xfrm rot="5791590">
                <a:off x="1396973" y="4686211"/>
                <a:ext cx="509401" cy="319171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600" name="グループ化 1599"/>
          <p:cNvGrpSpPr/>
          <p:nvPr/>
        </p:nvGrpSpPr>
        <p:grpSpPr>
          <a:xfrm>
            <a:off x="1393124" y="2908678"/>
            <a:ext cx="4036152" cy="2853616"/>
            <a:chOff x="5384549" y="1496159"/>
            <a:chExt cx="2778932" cy="1986106"/>
          </a:xfrm>
        </p:grpSpPr>
        <p:sp>
          <p:nvSpPr>
            <p:cNvPr id="133" name="Google Shape;1735;p30"/>
            <p:cNvSpPr/>
            <p:nvPr/>
          </p:nvSpPr>
          <p:spPr>
            <a:xfrm rot="5662321">
              <a:off x="7143783" y="2389929"/>
              <a:ext cx="231543" cy="456252"/>
            </a:xfrm>
            <a:prstGeom prst="can">
              <a:avLst>
                <a:gd name="adj" fmla="val 3014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8" name="グループ化 107"/>
            <p:cNvGrpSpPr/>
            <p:nvPr/>
          </p:nvGrpSpPr>
          <p:grpSpPr>
            <a:xfrm rot="65108">
              <a:off x="5767717" y="1496159"/>
              <a:ext cx="1609515" cy="1986106"/>
              <a:chOff x="852649" y="4147627"/>
              <a:chExt cx="1519259" cy="1874733"/>
            </a:xfrm>
          </p:grpSpPr>
          <p:sp>
            <p:nvSpPr>
              <p:cNvPr id="109" name="Google Shape;1610;p29"/>
              <p:cNvSpPr/>
              <p:nvPr/>
            </p:nvSpPr>
            <p:spPr>
              <a:xfrm>
                <a:off x="2120636" y="5645555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1611;p29"/>
              <p:cNvSpPr/>
              <p:nvPr/>
            </p:nvSpPr>
            <p:spPr>
              <a:xfrm>
                <a:off x="852649" y="4147627"/>
                <a:ext cx="1340898" cy="178339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1612;p29"/>
              <p:cNvSpPr/>
              <p:nvPr/>
            </p:nvSpPr>
            <p:spPr>
              <a:xfrm>
                <a:off x="1718646" y="4866956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2" name="Google Shape;1613;p29"/>
              <p:cNvSpPr/>
              <p:nvPr/>
            </p:nvSpPr>
            <p:spPr>
              <a:xfrm>
                <a:off x="2046895" y="4797118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1614;p29"/>
              <p:cNvSpPr/>
              <p:nvPr/>
            </p:nvSpPr>
            <p:spPr>
              <a:xfrm>
                <a:off x="1922737" y="5148120"/>
                <a:ext cx="79312" cy="76827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1615;p29"/>
              <p:cNvSpPr/>
              <p:nvPr/>
            </p:nvSpPr>
            <p:spPr>
              <a:xfrm>
                <a:off x="1593086" y="5839684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15" name="Google Shape;1616;p29"/>
              <p:cNvCxnSpPr/>
              <p:nvPr/>
            </p:nvCxnSpPr>
            <p:spPr>
              <a:xfrm flipH="1">
                <a:off x="852649" y="5579317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16" name="Google Shape;1617;p29"/>
              <p:cNvCxnSpPr/>
              <p:nvPr/>
            </p:nvCxnSpPr>
            <p:spPr>
              <a:xfrm flipH="1">
                <a:off x="859633" y="5631588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17" name="Google Shape;1618;p29"/>
              <p:cNvCxnSpPr/>
              <p:nvPr/>
            </p:nvCxnSpPr>
            <p:spPr>
              <a:xfrm flipH="1">
                <a:off x="887568" y="5658105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18" name="Google Shape;1619;p29"/>
              <p:cNvCxnSpPr/>
              <p:nvPr/>
            </p:nvCxnSpPr>
            <p:spPr>
              <a:xfrm flipH="1">
                <a:off x="925980" y="5712559"/>
                <a:ext cx="88984" cy="12712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19" name="Google Shape;1620;p29"/>
              <p:cNvCxnSpPr/>
              <p:nvPr/>
            </p:nvCxnSpPr>
            <p:spPr>
              <a:xfrm flipH="1">
                <a:off x="964391" y="5760897"/>
                <a:ext cx="71403" cy="8978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20" name="Google Shape;1621;p29"/>
              <p:cNvCxnSpPr/>
              <p:nvPr/>
            </p:nvCxnSpPr>
            <p:spPr>
              <a:xfrm flipH="1">
                <a:off x="999310" y="5795047"/>
                <a:ext cx="55870" cy="6935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21" name="Google Shape;1622;p29"/>
              <p:cNvSpPr/>
              <p:nvPr/>
            </p:nvSpPr>
            <p:spPr>
              <a:xfrm>
                <a:off x="1138987" y="4203499"/>
                <a:ext cx="632451" cy="1800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2" name="グループ化 121"/>
            <p:cNvGrpSpPr/>
            <p:nvPr/>
          </p:nvGrpSpPr>
          <p:grpSpPr>
            <a:xfrm rot="12018960">
              <a:off x="5384549" y="2281464"/>
              <a:ext cx="724545" cy="448230"/>
              <a:chOff x="1492088" y="4591101"/>
              <a:chExt cx="831537" cy="514421"/>
            </a:xfrm>
          </p:grpSpPr>
          <p:sp>
            <p:nvSpPr>
              <p:cNvPr id="123" name="Google Shape;1735;p30"/>
              <p:cNvSpPr/>
              <p:nvPr/>
            </p:nvSpPr>
            <p:spPr>
              <a:xfrm rot="6193831">
                <a:off x="1855835" y="4637732"/>
                <a:ext cx="294928" cy="64065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4" name="Google Shape;1736;p30"/>
              <p:cNvSpPr/>
              <p:nvPr/>
            </p:nvSpPr>
            <p:spPr>
              <a:xfrm rot="5791590">
                <a:off x="1396973" y="4686216"/>
                <a:ext cx="509402" cy="319171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" name="グループ化 7"/>
            <p:cNvGrpSpPr/>
            <p:nvPr/>
          </p:nvGrpSpPr>
          <p:grpSpPr>
            <a:xfrm>
              <a:off x="7105363" y="1935352"/>
              <a:ext cx="1058118" cy="1304971"/>
              <a:chOff x="8269855" y="2202293"/>
              <a:chExt cx="870346" cy="905812"/>
            </a:xfrm>
          </p:grpSpPr>
          <p:sp>
            <p:nvSpPr>
              <p:cNvPr id="135" name="フリーフォーム 134"/>
              <p:cNvSpPr/>
              <p:nvPr/>
            </p:nvSpPr>
            <p:spPr>
              <a:xfrm rot="488286">
                <a:off x="8358347" y="2315625"/>
                <a:ext cx="714894" cy="792480"/>
              </a:xfrm>
              <a:custGeom>
                <a:avLst/>
                <a:gdLst>
                  <a:gd name="connsiteX0" fmla="*/ 133003 w 714894"/>
                  <a:gd name="connsiteY0" fmla="*/ 83127 h 792480"/>
                  <a:gd name="connsiteX1" fmla="*/ 0 w 714894"/>
                  <a:gd name="connsiteY1" fmla="*/ 277091 h 792480"/>
                  <a:gd name="connsiteX2" fmla="*/ 55418 w 714894"/>
                  <a:gd name="connsiteY2" fmla="*/ 565266 h 792480"/>
                  <a:gd name="connsiteX3" fmla="*/ 227214 w 714894"/>
                  <a:gd name="connsiteY3" fmla="*/ 692727 h 792480"/>
                  <a:gd name="connsiteX4" fmla="*/ 410094 w 714894"/>
                  <a:gd name="connsiteY4" fmla="*/ 792480 h 792480"/>
                  <a:gd name="connsiteX5" fmla="*/ 626225 w 714894"/>
                  <a:gd name="connsiteY5" fmla="*/ 653935 h 792480"/>
                  <a:gd name="connsiteX6" fmla="*/ 714894 w 714894"/>
                  <a:gd name="connsiteY6" fmla="*/ 387927 h 792480"/>
                  <a:gd name="connsiteX7" fmla="*/ 670560 w 714894"/>
                  <a:gd name="connsiteY7" fmla="*/ 138546 h 792480"/>
                  <a:gd name="connsiteX8" fmla="*/ 493221 w 714894"/>
                  <a:gd name="connsiteY8" fmla="*/ 0 h 792480"/>
                  <a:gd name="connsiteX9" fmla="*/ 133003 w 714894"/>
                  <a:gd name="connsiteY9" fmla="*/ 83127 h 79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4894" h="792480">
                    <a:moveTo>
                      <a:pt x="133003" y="83127"/>
                    </a:moveTo>
                    <a:lnTo>
                      <a:pt x="0" y="277091"/>
                    </a:lnTo>
                    <a:lnTo>
                      <a:pt x="55418" y="565266"/>
                    </a:lnTo>
                    <a:lnTo>
                      <a:pt x="227214" y="692727"/>
                    </a:lnTo>
                    <a:lnTo>
                      <a:pt x="410094" y="792480"/>
                    </a:lnTo>
                    <a:lnTo>
                      <a:pt x="626225" y="653935"/>
                    </a:lnTo>
                    <a:lnTo>
                      <a:pt x="714894" y="387927"/>
                    </a:lnTo>
                    <a:lnTo>
                      <a:pt x="670560" y="138546"/>
                    </a:lnTo>
                    <a:lnTo>
                      <a:pt x="493221" y="0"/>
                    </a:lnTo>
                    <a:lnTo>
                      <a:pt x="133003" y="83127"/>
                    </a:lnTo>
                    <a:close/>
                  </a:path>
                </a:pathLst>
              </a:custGeom>
              <a:solidFill>
                <a:srgbClr val="BC7D3E"/>
              </a:solidFill>
              <a:ln w="12700">
                <a:solidFill>
                  <a:srgbClr val="3A38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6" name="フリーフォーム 135"/>
              <p:cNvSpPr/>
              <p:nvPr/>
            </p:nvSpPr>
            <p:spPr>
              <a:xfrm>
                <a:off x="8269855" y="2292610"/>
                <a:ext cx="870346" cy="335991"/>
              </a:xfrm>
              <a:custGeom>
                <a:avLst/>
                <a:gdLst>
                  <a:gd name="connsiteX0" fmla="*/ 171797 w 831273"/>
                  <a:gd name="connsiteY0" fmla="*/ 127462 h 332509"/>
                  <a:gd name="connsiteX1" fmla="*/ 0 w 831273"/>
                  <a:gd name="connsiteY1" fmla="*/ 221673 h 332509"/>
                  <a:gd name="connsiteX2" fmla="*/ 66502 w 831273"/>
                  <a:gd name="connsiteY2" fmla="*/ 299258 h 332509"/>
                  <a:gd name="connsiteX3" fmla="*/ 199506 w 831273"/>
                  <a:gd name="connsiteY3" fmla="*/ 332509 h 332509"/>
                  <a:gd name="connsiteX4" fmla="*/ 520931 w 831273"/>
                  <a:gd name="connsiteY4" fmla="*/ 288175 h 332509"/>
                  <a:gd name="connsiteX5" fmla="*/ 831273 w 831273"/>
                  <a:gd name="connsiteY5" fmla="*/ 260466 h 332509"/>
                  <a:gd name="connsiteX6" fmla="*/ 831273 w 831273"/>
                  <a:gd name="connsiteY6" fmla="*/ 83127 h 332509"/>
                  <a:gd name="connsiteX7" fmla="*/ 670560 w 831273"/>
                  <a:gd name="connsiteY7" fmla="*/ 0 h 332509"/>
                  <a:gd name="connsiteX8" fmla="*/ 332509 w 831273"/>
                  <a:gd name="connsiteY8" fmla="*/ 16626 h 332509"/>
                  <a:gd name="connsiteX9" fmla="*/ 171797 w 831273"/>
                  <a:gd name="connsiteY9" fmla="*/ 127462 h 332509"/>
                  <a:gd name="connsiteX0" fmla="*/ 171797 w 831273"/>
                  <a:gd name="connsiteY0" fmla="*/ 127462 h 332509"/>
                  <a:gd name="connsiteX1" fmla="*/ 0 w 831273"/>
                  <a:gd name="connsiteY1" fmla="*/ 221673 h 332509"/>
                  <a:gd name="connsiteX2" fmla="*/ 66502 w 831273"/>
                  <a:gd name="connsiteY2" fmla="*/ 299258 h 332509"/>
                  <a:gd name="connsiteX3" fmla="*/ 199506 w 831273"/>
                  <a:gd name="connsiteY3" fmla="*/ 332509 h 332509"/>
                  <a:gd name="connsiteX4" fmla="*/ 520931 w 831273"/>
                  <a:gd name="connsiteY4" fmla="*/ 288175 h 332509"/>
                  <a:gd name="connsiteX5" fmla="*/ 831273 w 831273"/>
                  <a:gd name="connsiteY5" fmla="*/ 260466 h 332509"/>
                  <a:gd name="connsiteX6" fmla="*/ 809106 w 831273"/>
                  <a:gd name="connsiteY6" fmla="*/ 116378 h 332509"/>
                  <a:gd name="connsiteX7" fmla="*/ 670560 w 831273"/>
                  <a:gd name="connsiteY7" fmla="*/ 0 h 332509"/>
                  <a:gd name="connsiteX8" fmla="*/ 332509 w 831273"/>
                  <a:gd name="connsiteY8" fmla="*/ 16626 h 332509"/>
                  <a:gd name="connsiteX9" fmla="*/ 171797 w 831273"/>
                  <a:gd name="connsiteY9" fmla="*/ 127462 h 332509"/>
                  <a:gd name="connsiteX0" fmla="*/ 171797 w 809106"/>
                  <a:gd name="connsiteY0" fmla="*/ 127462 h 332509"/>
                  <a:gd name="connsiteX1" fmla="*/ 0 w 809106"/>
                  <a:gd name="connsiteY1" fmla="*/ 221673 h 332509"/>
                  <a:gd name="connsiteX2" fmla="*/ 66502 w 809106"/>
                  <a:gd name="connsiteY2" fmla="*/ 299258 h 332509"/>
                  <a:gd name="connsiteX3" fmla="*/ 199506 w 809106"/>
                  <a:gd name="connsiteY3" fmla="*/ 332509 h 332509"/>
                  <a:gd name="connsiteX4" fmla="*/ 520931 w 809106"/>
                  <a:gd name="connsiteY4" fmla="*/ 288175 h 332509"/>
                  <a:gd name="connsiteX5" fmla="*/ 792480 w 809106"/>
                  <a:gd name="connsiteY5" fmla="*/ 299258 h 332509"/>
                  <a:gd name="connsiteX6" fmla="*/ 809106 w 809106"/>
                  <a:gd name="connsiteY6" fmla="*/ 116378 h 332509"/>
                  <a:gd name="connsiteX7" fmla="*/ 670560 w 809106"/>
                  <a:gd name="connsiteY7" fmla="*/ 0 h 332509"/>
                  <a:gd name="connsiteX8" fmla="*/ 332509 w 809106"/>
                  <a:gd name="connsiteY8" fmla="*/ 16626 h 332509"/>
                  <a:gd name="connsiteX9" fmla="*/ 171797 w 809106"/>
                  <a:gd name="connsiteY9" fmla="*/ 127462 h 332509"/>
                  <a:gd name="connsiteX0" fmla="*/ 171797 w 809106"/>
                  <a:gd name="connsiteY0" fmla="*/ 110836 h 315883"/>
                  <a:gd name="connsiteX1" fmla="*/ 0 w 809106"/>
                  <a:gd name="connsiteY1" fmla="*/ 205047 h 315883"/>
                  <a:gd name="connsiteX2" fmla="*/ 66502 w 809106"/>
                  <a:gd name="connsiteY2" fmla="*/ 282632 h 315883"/>
                  <a:gd name="connsiteX3" fmla="*/ 199506 w 809106"/>
                  <a:gd name="connsiteY3" fmla="*/ 315883 h 315883"/>
                  <a:gd name="connsiteX4" fmla="*/ 520931 w 809106"/>
                  <a:gd name="connsiteY4" fmla="*/ 271549 h 315883"/>
                  <a:gd name="connsiteX5" fmla="*/ 792480 w 809106"/>
                  <a:gd name="connsiteY5" fmla="*/ 282632 h 315883"/>
                  <a:gd name="connsiteX6" fmla="*/ 809106 w 809106"/>
                  <a:gd name="connsiteY6" fmla="*/ 99752 h 315883"/>
                  <a:gd name="connsiteX7" fmla="*/ 609600 w 809106"/>
                  <a:gd name="connsiteY7" fmla="*/ 5542 h 315883"/>
                  <a:gd name="connsiteX8" fmla="*/ 332509 w 809106"/>
                  <a:gd name="connsiteY8" fmla="*/ 0 h 315883"/>
                  <a:gd name="connsiteX9" fmla="*/ 171797 w 809106"/>
                  <a:gd name="connsiteY9" fmla="*/ 110836 h 315883"/>
                  <a:gd name="connsiteX0" fmla="*/ 119096 w 809106"/>
                  <a:gd name="connsiteY0" fmla="*/ 28775 h 315883"/>
                  <a:gd name="connsiteX1" fmla="*/ 0 w 809106"/>
                  <a:gd name="connsiteY1" fmla="*/ 205047 h 315883"/>
                  <a:gd name="connsiteX2" fmla="*/ 66502 w 809106"/>
                  <a:gd name="connsiteY2" fmla="*/ 282632 h 315883"/>
                  <a:gd name="connsiteX3" fmla="*/ 199506 w 809106"/>
                  <a:gd name="connsiteY3" fmla="*/ 315883 h 315883"/>
                  <a:gd name="connsiteX4" fmla="*/ 520931 w 809106"/>
                  <a:gd name="connsiteY4" fmla="*/ 271549 h 315883"/>
                  <a:gd name="connsiteX5" fmla="*/ 792480 w 809106"/>
                  <a:gd name="connsiteY5" fmla="*/ 282632 h 315883"/>
                  <a:gd name="connsiteX6" fmla="*/ 809106 w 809106"/>
                  <a:gd name="connsiteY6" fmla="*/ 99752 h 315883"/>
                  <a:gd name="connsiteX7" fmla="*/ 609600 w 809106"/>
                  <a:gd name="connsiteY7" fmla="*/ 5542 h 315883"/>
                  <a:gd name="connsiteX8" fmla="*/ 332509 w 809106"/>
                  <a:gd name="connsiteY8" fmla="*/ 0 h 315883"/>
                  <a:gd name="connsiteX9" fmla="*/ 119096 w 809106"/>
                  <a:gd name="connsiteY9" fmla="*/ 28775 h 315883"/>
                  <a:gd name="connsiteX0" fmla="*/ 119096 w 792480"/>
                  <a:gd name="connsiteY0" fmla="*/ 28775 h 315883"/>
                  <a:gd name="connsiteX1" fmla="*/ 0 w 792480"/>
                  <a:gd name="connsiteY1" fmla="*/ 205047 h 315883"/>
                  <a:gd name="connsiteX2" fmla="*/ 66502 w 792480"/>
                  <a:gd name="connsiteY2" fmla="*/ 282632 h 315883"/>
                  <a:gd name="connsiteX3" fmla="*/ 199506 w 792480"/>
                  <a:gd name="connsiteY3" fmla="*/ 315883 h 315883"/>
                  <a:gd name="connsiteX4" fmla="*/ 520931 w 792480"/>
                  <a:gd name="connsiteY4" fmla="*/ 271549 h 315883"/>
                  <a:gd name="connsiteX5" fmla="*/ 792480 w 792480"/>
                  <a:gd name="connsiteY5" fmla="*/ 282632 h 315883"/>
                  <a:gd name="connsiteX6" fmla="*/ 724784 w 792480"/>
                  <a:gd name="connsiteY6" fmla="*/ 134921 h 315883"/>
                  <a:gd name="connsiteX7" fmla="*/ 609600 w 792480"/>
                  <a:gd name="connsiteY7" fmla="*/ 5542 h 315883"/>
                  <a:gd name="connsiteX8" fmla="*/ 332509 w 792480"/>
                  <a:gd name="connsiteY8" fmla="*/ 0 h 315883"/>
                  <a:gd name="connsiteX9" fmla="*/ 119096 w 792480"/>
                  <a:gd name="connsiteY9" fmla="*/ 28775 h 315883"/>
                  <a:gd name="connsiteX0" fmla="*/ 119096 w 745571"/>
                  <a:gd name="connsiteY0" fmla="*/ 28775 h 315883"/>
                  <a:gd name="connsiteX1" fmla="*/ 0 w 745571"/>
                  <a:gd name="connsiteY1" fmla="*/ 205047 h 315883"/>
                  <a:gd name="connsiteX2" fmla="*/ 66502 w 745571"/>
                  <a:gd name="connsiteY2" fmla="*/ 282632 h 315883"/>
                  <a:gd name="connsiteX3" fmla="*/ 199506 w 745571"/>
                  <a:gd name="connsiteY3" fmla="*/ 315883 h 315883"/>
                  <a:gd name="connsiteX4" fmla="*/ 520931 w 745571"/>
                  <a:gd name="connsiteY4" fmla="*/ 271549 h 315883"/>
                  <a:gd name="connsiteX5" fmla="*/ 745571 w 745571"/>
                  <a:gd name="connsiteY5" fmla="*/ 251530 h 315883"/>
                  <a:gd name="connsiteX6" fmla="*/ 724784 w 745571"/>
                  <a:gd name="connsiteY6" fmla="*/ 134921 h 315883"/>
                  <a:gd name="connsiteX7" fmla="*/ 609600 w 745571"/>
                  <a:gd name="connsiteY7" fmla="*/ 5542 h 315883"/>
                  <a:gd name="connsiteX8" fmla="*/ 332509 w 745571"/>
                  <a:gd name="connsiteY8" fmla="*/ 0 h 315883"/>
                  <a:gd name="connsiteX9" fmla="*/ 119096 w 745571"/>
                  <a:gd name="connsiteY9" fmla="*/ 28775 h 31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5571" h="315883">
                    <a:moveTo>
                      <a:pt x="119096" y="28775"/>
                    </a:moveTo>
                    <a:lnTo>
                      <a:pt x="0" y="205047"/>
                    </a:lnTo>
                    <a:lnTo>
                      <a:pt x="66502" y="282632"/>
                    </a:lnTo>
                    <a:lnTo>
                      <a:pt x="199506" y="315883"/>
                    </a:lnTo>
                    <a:lnTo>
                      <a:pt x="520931" y="271549"/>
                    </a:lnTo>
                    <a:lnTo>
                      <a:pt x="745571" y="251530"/>
                    </a:lnTo>
                    <a:lnTo>
                      <a:pt x="724784" y="134921"/>
                    </a:lnTo>
                    <a:lnTo>
                      <a:pt x="609600" y="5542"/>
                    </a:lnTo>
                    <a:lnTo>
                      <a:pt x="332509" y="0"/>
                    </a:lnTo>
                    <a:lnTo>
                      <a:pt x="119096" y="28775"/>
                    </a:lnTo>
                    <a:close/>
                  </a:path>
                </a:pathLst>
              </a:custGeom>
              <a:solidFill>
                <a:srgbClr val="625138"/>
              </a:solidFill>
              <a:ln w="12700">
                <a:solidFill>
                  <a:srgbClr val="3A38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37" name="Google Shape;1335;p26"/>
              <p:cNvSpPr/>
              <p:nvPr/>
            </p:nvSpPr>
            <p:spPr>
              <a:xfrm flipH="1">
                <a:off x="8659309" y="2202293"/>
                <a:ext cx="45719" cy="158436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607" name="グループ化 1606"/>
          <p:cNvGrpSpPr/>
          <p:nvPr/>
        </p:nvGrpSpPr>
        <p:grpSpPr>
          <a:xfrm>
            <a:off x="761833" y="1463672"/>
            <a:ext cx="1107187" cy="2908893"/>
            <a:chOff x="761833" y="1463672"/>
            <a:chExt cx="1107187" cy="2908893"/>
          </a:xfrm>
        </p:grpSpPr>
        <p:sp>
          <p:nvSpPr>
            <p:cNvPr id="165" name="円柱 164"/>
            <p:cNvSpPr/>
            <p:nvPr/>
          </p:nvSpPr>
          <p:spPr>
            <a:xfrm rot="20773540">
              <a:off x="1297199" y="3736883"/>
              <a:ext cx="272425" cy="635682"/>
            </a:xfrm>
            <a:prstGeom prst="can">
              <a:avLst>
                <a:gd name="adj" fmla="val 49454"/>
              </a:avLst>
            </a:prstGeom>
            <a:solidFill>
              <a:srgbClr val="625138"/>
            </a:solidFill>
            <a:ln w="9525"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" name="円柱 167"/>
            <p:cNvSpPr/>
            <p:nvPr/>
          </p:nvSpPr>
          <p:spPr>
            <a:xfrm rot="20773540">
              <a:off x="860307" y="3603011"/>
              <a:ext cx="1008713" cy="342544"/>
            </a:xfrm>
            <a:prstGeom prst="can">
              <a:avLst>
                <a:gd name="adj" fmla="val 49454"/>
              </a:avLst>
            </a:prstGeom>
            <a:solidFill>
              <a:srgbClr val="625138"/>
            </a:solidFill>
            <a:ln w="9525"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606" name="グループ化 1605"/>
            <p:cNvGrpSpPr/>
            <p:nvPr/>
          </p:nvGrpSpPr>
          <p:grpSpPr>
            <a:xfrm>
              <a:off x="761833" y="1463672"/>
              <a:ext cx="512140" cy="2302488"/>
              <a:chOff x="761833" y="1463672"/>
              <a:chExt cx="512140" cy="2302488"/>
            </a:xfrm>
          </p:grpSpPr>
          <p:sp>
            <p:nvSpPr>
              <p:cNvPr id="170" name="フリーフォーム 169"/>
              <p:cNvSpPr/>
              <p:nvPr/>
            </p:nvSpPr>
            <p:spPr>
              <a:xfrm rot="20773540">
                <a:off x="856314" y="1463672"/>
                <a:ext cx="417659" cy="2302488"/>
              </a:xfrm>
              <a:custGeom>
                <a:avLst/>
                <a:gdLst>
                  <a:gd name="connsiteX0" fmla="*/ 168228 w 328316"/>
                  <a:gd name="connsiteY0" fmla="*/ 0 h 1378383"/>
                  <a:gd name="connsiteX1" fmla="*/ 103108 w 328316"/>
                  <a:gd name="connsiteY1" fmla="*/ 192648 h 1378383"/>
                  <a:gd name="connsiteX2" fmla="*/ 32561 w 328316"/>
                  <a:gd name="connsiteY2" fmla="*/ 841139 h 1378383"/>
                  <a:gd name="connsiteX3" fmla="*/ 0 w 328316"/>
                  <a:gd name="connsiteY3" fmla="*/ 1329543 h 1378383"/>
                  <a:gd name="connsiteX4" fmla="*/ 130241 w 328316"/>
                  <a:gd name="connsiteY4" fmla="*/ 1378383 h 1378383"/>
                  <a:gd name="connsiteX5" fmla="*/ 211642 w 328316"/>
                  <a:gd name="connsiteY5" fmla="*/ 1367530 h 1378383"/>
                  <a:gd name="connsiteX6" fmla="*/ 328316 w 328316"/>
                  <a:gd name="connsiteY6" fmla="*/ 1326829 h 1378383"/>
                  <a:gd name="connsiteX7" fmla="*/ 274049 w 328316"/>
                  <a:gd name="connsiteY7" fmla="*/ 575230 h 1378383"/>
                  <a:gd name="connsiteX8" fmla="*/ 230635 w 328316"/>
                  <a:gd name="connsiteY8" fmla="*/ 92254 h 1378383"/>
                  <a:gd name="connsiteX9" fmla="*/ 168228 w 328316"/>
                  <a:gd name="connsiteY9" fmla="*/ 0 h 137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8316" h="1378383">
                    <a:moveTo>
                      <a:pt x="168228" y="0"/>
                    </a:moveTo>
                    <a:lnTo>
                      <a:pt x="103108" y="192648"/>
                    </a:lnTo>
                    <a:lnTo>
                      <a:pt x="32561" y="841139"/>
                    </a:lnTo>
                    <a:lnTo>
                      <a:pt x="0" y="1329543"/>
                    </a:lnTo>
                    <a:lnTo>
                      <a:pt x="130241" y="1378383"/>
                    </a:lnTo>
                    <a:lnTo>
                      <a:pt x="211642" y="1367530"/>
                    </a:lnTo>
                    <a:lnTo>
                      <a:pt x="328316" y="1326829"/>
                    </a:lnTo>
                    <a:lnTo>
                      <a:pt x="274049" y="575230"/>
                    </a:lnTo>
                    <a:lnTo>
                      <a:pt x="230635" y="92254"/>
                    </a:lnTo>
                    <a:lnTo>
                      <a:pt x="168228" y="0"/>
                    </a:lnTo>
                    <a:close/>
                  </a:path>
                </a:pathLst>
              </a:custGeom>
              <a:solidFill>
                <a:srgbClr val="BC7D3E"/>
              </a:solidFill>
              <a:ln w="12700">
                <a:solidFill>
                  <a:srgbClr val="4040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Google Shape;1866;p32"/>
              <p:cNvSpPr/>
              <p:nvPr/>
            </p:nvSpPr>
            <p:spPr>
              <a:xfrm rot="15665397">
                <a:off x="820276" y="2494106"/>
                <a:ext cx="99557" cy="216443"/>
              </a:xfrm>
              <a:prstGeom prst="can">
                <a:avLst>
                  <a:gd name="adj" fmla="val 25000"/>
                </a:avLst>
              </a:prstGeom>
              <a:solidFill>
                <a:srgbClr val="BC7D3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1867;p32"/>
              <p:cNvSpPr/>
              <p:nvPr/>
            </p:nvSpPr>
            <p:spPr>
              <a:xfrm rot="20481124">
                <a:off x="926058" y="2543355"/>
                <a:ext cx="111155" cy="81707"/>
              </a:xfrm>
              <a:prstGeom prst="ellipse">
                <a:avLst/>
              </a:prstGeom>
              <a:solidFill>
                <a:srgbClr val="BC7D3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1868;p32"/>
              <p:cNvSpPr/>
              <p:nvPr/>
            </p:nvSpPr>
            <p:spPr>
              <a:xfrm rot="17672304">
                <a:off x="991242" y="2757361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1869;p32"/>
              <p:cNvSpPr/>
              <p:nvPr/>
            </p:nvSpPr>
            <p:spPr>
              <a:xfrm rot="17672304">
                <a:off x="999626" y="2329618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1870;p32"/>
              <p:cNvSpPr/>
              <p:nvPr/>
            </p:nvSpPr>
            <p:spPr>
              <a:xfrm rot="17672304">
                <a:off x="1054035" y="2320106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6" name="円柱 175"/>
            <p:cNvSpPr/>
            <p:nvPr/>
          </p:nvSpPr>
          <p:spPr>
            <a:xfrm rot="20773540">
              <a:off x="1291480" y="3997795"/>
              <a:ext cx="280000" cy="66281"/>
            </a:xfrm>
            <a:custGeom>
              <a:avLst/>
              <a:gdLst>
                <a:gd name="connsiteX0" fmla="*/ 0 w 161333"/>
                <a:gd name="connsiteY0" fmla="*/ 12247 h 49530"/>
                <a:gd name="connsiteX1" fmla="*/ 80667 w 161333"/>
                <a:gd name="connsiteY1" fmla="*/ 24494 h 49530"/>
                <a:gd name="connsiteX2" fmla="*/ 161334 w 161333"/>
                <a:gd name="connsiteY2" fmla="*/ 12247 h 49530"/>
                <a:gd name="connsiteX3" fmla="*/ 161333 w 161333"/>
                <a:gd name="connsiteY3" fmla="*/ 37283 h 49530"/>
                <a:gd name="connsiteX4" fmla="*/ 80666 w 161333"/>
                <a:gd name="connsiteY4" fmla="*/ 49530 h 49530"/>
                <a:gd name="connsiteX5" fmla="*/ -1 w 161333"/>
                <a:gd name="connsiteY5" fmla="*/ 37283 h 49530"/>
                <a:gd name="connsiteX6" fmla="*/ 0 w 161333"/>
                <a:gd name="connsiteY6" fmla="*/ 12247 h 49530"/>
                <a:gd name="connsiteX0" fmla="*/ 0 w 161333"/>
                <a:gd name="connsiteY0" fmla="*/ 12247 h 49530"/>
                <a:gd name="connsiteX1" fmla="*/ 80667 w 161333"/>
                <a:gd name="connsiteY1" fmla="*/ 0 h 49530"/>
                <a:gd name="connsiteX2" fmla="*/ 161334 w 161333"/>
                <a:gd name="connsiteY2" fmla="*/ 12247 h 49530"/>
                <a:gd name="connsiteX3" fmla="*/ 80667 w 161333"/>
                <a:gd name="connsiteY3" fmla="*/ 24494 h 49530"/>
                <a:gd name="connsiteX4" fmla="*/ 0 w 161333"/>
                <a:gd name="connsiteY4" fmla="*/ 12247 h 49530"/>
                <a:gd name="connsiteX0" fmla="*/ 161333 w 161333"/>
                <a:gd name="connsiteY0" fmla="*/ 12247 h 49530"/>
                <a:gd name="connsiteX1" fmla="*/ 80666 w 161333"/>
                <a:gd name="connsiteY1" fmla="*/ 24494 h 49530"/>
                <a:gd name="connsiteX2" fmla="*/ -1 w 161333"/>
                <a:gd name="connsiteY2" fmla="*/ 12247 h 49530"/>
                <a:gd name="connsiteX3" fmla="*/ 80666 w 161333"/>
                <a:gd name="connsiteY3" fmla="*/ 0 h 49530"/>
                <a:gd name="connsiteX4" fmla="*/ 161333 w 161333"/>
                <a:gd name="connsiteY4" fmla="*/ 12247 h 49530"/>
                <a:gd name="connsiteX5" fmla="*/ 161333 w 161333"/>
                <a:gd name="connsiteY5" fmla="*/ 37283 h 49530"/>
                <a:gd name="connsiteX6" fmla="*/ 80666 w 161333"/>
                <a:gd name="connsiteY6" fmla="*/ 49530 h 49530"/>
                <a:gd name="connsiteX7" fmla="*/ -1 w 161333"/>
                <a:gd name="connsiteY7" fmla="*/ 37283 h 49530"/>
                <a:gd name="connsiteX8" fmla="*/ 0 w 161333"/>
                <a:gd name="connsiteY8" fmla="*/ 12247 h 49530"/>
                <a:gd name="connsiteX0" fmla="*/ 2243 w 163577"/>
                <a:gd name="connsiteY0" fmla="*/ 12247 h 49530"/>
                <a:gd name="connsiteX1" fmla="*/ 82910 w 163577"/>
                <a:gd name="connsiteY1" fmla="*/ 24494 h 49530"/>
                <a:gd name="connsiteX2" fmla="*/ 163577 w 163577"/>
                <a:gd name="connsiteY2" fmla="*/ 12247 h 49530"/>
                <a:gd name="connsiteX3" fmla="*/ 163576 w 163577"/>
                <a:gd name="connsiteY3" fmla="*/ 37283 h 49530"/>
                <a:gd name="connsiteX4" fmla="*/ 82909 w 163577"/>
                <a:gd name="connsiteY4" fmla="*/ 49530 h 49530"/>
                <a:gd name="connsiteX5" fmla="*/ 2242 w 163577"/>
                <a:gd name="connsiteY5" fmla="*/ 37283 h 49530"/>
                <a:gd name="connsiteX6" fmla="*/ 2243 w 163577"/>
                <a:gd name="connsiteY6" fmla="*/ 12247 h 49530"/>
                <a:gd name="connsiteX0" fmla="*/ 2243 w 163577"/>
                <a:gd name="connsiteY0" fmla="*/ 12247 h 49530"/>
                <a:gd name="connsiteX1" fmla="*/ 82910 w 163577"/>
                <a:gd name="connsiteY1" fmla="*/ 0 h 49530"/>
                <a:gd name="connsiteX2" fmla="*/ 163577 w 163577"/>
                <a:gd name="connsiteY2" fmla="*/ 12247 h 49530"/>
                <a:gd name="connsiteX3" fmla="*/ 82910 w 163577"/>
                <a:gd name="connsiteY3" fmla="*/ 24494 h 49530"/>
                <a:gd name="connsiteX4" fmla="*/ 2243 w 163577"/>
                <a:gd name="connsiteY4" fmla="*/ 12247 h 49530"/>
                <a:gd name="connsiteX0" fmla="*/ 163576 w 163577"/>
                <a:gd name="connsiteY0" fmla="*/ 12247 h 49530"/>
                <a:gd name="connsiteX1" fmla="*/ 82909 w 163577"/>
                <a:gd name="connsiteY1" fmla="*/ 24494 h 49530"/>
                <a:gd name="connsiteX2" fmla="*/ 2242 w 163577"/>
                <a:gd name="connsiteY2" fmla="*/ 12247 h 49530"/>
                <a:gd name="connsiteX3" fmla="*/ 163576 w 163577"/>
                <a:gd name="connsiteY3" fmla="*/ 12247 h 49530"/>
                <a:gd name="connsiteX4" fmla="*/ 163576 w 163577"/>
                <a:gd name="connsiteY4" fmla="*/ 37283 h 49530"/>
                <a:gd name="connsiteX5" fmla="*/ 82909 w 163577"/>
                <a:gd name="connsiteY5" fmla="*/ 49530 h 49530"/>
                <a:gd name="connsiteX6" fmla="*/ 2242 w 163577"/>
                <a:gd name="connsiteY6" fmla="*/ 37283 h 49530"/>
                <a:gd name="connsiteX7" fmla="*/ 2243 w 163577"/>
                <a:gd name="connsiteY7" fmla="*/ 12247 h 49530"/>
                <a:gd name="connsiteX0" fmla="*/ 2243 w 165819"/>
                <a:gd name="connsiteY0" fmla="*/ 2396 h 39679"/>
                <a:gd name="connsiteX1" fmla="*/ 82910 w 165819"/>
                <a:gd name="connsiteY1" fmla="*/ 14643 h 39679"/>
                <a:gd name="connsiteX2" fmla="*/ 163577 w 165819"/>
                <a:gd name="connsiteY2" fmla="*/ 2396 h 39679"/>
                <a:gd name="connsiteX3" fmla="*/ 163576 w 165819"/>
                <a:gd name="connsiteY3" fmla="*/ 27432 h 39679"/>
                <a:gd name="connsiteX4" fmla="*/ 82909 w 165819"/>
                <a:gd name="connsiteY4" fmla="*/ 39679 h 39679"/>
                <a:gd name="connsiteX5" fmla="*/ 2242 w 165819"/>
                <a:gd name="connsiteY5" fmla="*/ 27432 h 39679"/>
                <a:gd name="connsiteX6" fmla="*/ 2243 w 165819"/>
                <a:gd name="connsiteY6" fmla="*/ 2396 h 39679"/>
                <a:gd name="connsiteX0" fmla="*/ 2243 w 165819"/>
                <a:gd name="connsiteY0" fmla="*/ 2396 h 39679"/>
                <a:gd name="connsiteX1" fmla="*/ 163577 w 165819"/>
                <a:gd name="connsiteY1" fmla="*/ 2396 h 39679"/>
                <a:gd name="connsiteX2" fmla="*/ 82910 w 165819"/>
                <a:gd name="connsiteY2" fmla="*/ 14643 h 39679"/>
                <a:gd name="connsiteX3" fmla="*/ 2243 w 165819"/>
                <a:gd name="connsiteY3" fmla="*/ 2396 h 39679"/>
                <a:gd name="connsiteX0" fmla="*/ 163576 w 165819"/>
                <a:gd name="connsiteY0" fmla="*/ 2396 h 39679"/>
                <a:gd name="connsiteX1" fmla="*/ 82909 w 165819"/>
                <a:gd name="connsiteY1" fmla="*/ 14643 h 39679"/>
                <a:gd name="connsiteX2" fmla="*/ 2242 w 165819"/>
                <a:gd name="connsiteY2" fmla="*/ 2396 h 39679"/>
                <a:gd name="connsiteX3" fmla="*/ 163576 w 165819"/>
                <a:gd name="connsiteY3" fmla="*/ 2396 h 39679"/>
                <a:gd name="connsiteX4" fmla="*/ 163576 w 165819"/>
                <a:gd name="connsiteY4" fmla="*/ 27432 h 39679"/>
                <a:gd name="connsiteX5" fmla="*/ 82909 w 165819"/>
                <a:gd name="connsiteY5" fmla="*/ 39679 h 39679"/>
                <a:gd name="connsiteX6" fmla="*/ 2242 w 165819"/>
                <a:gd name="connsiteY6" fmla="*/ 27432 h 39679"/>
                <a:gd name="connsiteX7" fmla="*/ 2243 w 165819"/>
                <a:gd name="connsiteY7" fmla="*/ 2396 h 39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819" h="39679" stroke="0" extrusionOk="0">
                  <a:moveTo>
                    <a:pt x="2243" y="2396"/>
                  </a:moveTo>
                  <a:cubicBezTo>
                    <a:pt x="2243" y="9160"/>
                    <a:pt x="38359" y="14643"/>
                    <a:pt x="82910" y="14643"/>
                  </a:cubicBezTo>
                  <a:cubicBezTo>
                    <a:pt x="127461" y="14643"/>
                    <a:pt x="163577" y="9160"/>
                    <a:pt x="163577" y="2396"/>
                  </a:cubicBezTo>
                  <a:cubicBezTo>
                    <a:pt x="163577" y="10741"/>
                    <a:pt x="163576" y="19087"/>
                    <a:pt x="163576" y="27432"/>
                  </a:cubicBezTo>
                  <a:cubicBezTo>
                    <a:pt x="163576" y="34196"/>
                    <a:pt x="127460" y="39679"/>
                    <a:pt x="82909" y="39679"/>
                  </a:cubicBezTo>
                  <a:cubicBezTo>
                    <a:pt x="38358" y="39679"/>
                    <a:pt x="2242" y="34196"/>
                    <a:pt x="2242" y="27432"/>
                  </a:cubicBezTo>
                  <a:cubicBezTo>
                    <a:pt x="2242" y="19087"/>
                    <a:pt x="2243" y="10741"/>
                    <a:pt x="2243" y="2396"/>
                  </a:cubicBezTo>
                  <a:close/>
                </a:path>
                <a:path w="165819" h="39679" fill="lighten" stroke="0" extrusionOk="0">
                  <a:moveTo>
                    <a:pt x="2243" y="2396"/>
                  </a:moveTo>
                  <a:cubicBezTo>
                    <a:pt x="15688" y="355"/>
                    <a:pt x="150133" y="355"/>
                    <a:pt x="163577" y="2396"/>
                  </a:cubicBezTo>
                  <a:cubicBezTo>
                    <a:pt x="177022" y="4437"/>
                    <a:pt x="127461" y="14643"/>
                    <a:pt x="82910" y="14643"/>
                  </a:cubicBezTo>
                  <a:cubicBezTo>
                    <a:pt x="38359" y="14643"/>
                    <a:pt x="2243" y="9160"/>
                    <a:pt x="2243" y="2396"/>
                  </a:cubicBezTo>
                  <a:close/>
                </a:path>
                <a:path w="165819" h="39679" fill="none" extrusionOk="0">
                  <a:moveTo>
                    <a:pt x="163576" y="2396"/>
                  </a:moveTo>
                  <a:cubicBezTo>
                    <a:pt x="163576" y="9160"/>
                    <a:pt x="127460" y="14643"/>
                    <a:pt x="82909" y="14643"/>
                  </a:cubicBezTo>
                  <a:cubicBezTo>
                    <a:pt x="38358" y="14643"/>
                    <a:pt x="-11203" y="4437"/>
                    <a:pt x="2242" y="2396"/>
                  </a:cubicBezTo>
                  <a:cubicBezTo>
                    <a:pt x="15687" y="355"/>
                    <a:pt x="136687" y="-1777"/>
                    <a:pt x="163576" y="2396"/>
                  </a:cubicBezTo>
                  <a:lnTo>
                    <a:pt x="163576" y="27432"/>
                  </a:lnTo>
                  <a:cubicBezTo>
                    <a:pt x="163576" y="34196"/>
                    <a:pt x="127460" y="39679"/>
                    <a:pt x="82909" y="39679"/>
                  </a:cubicBezTo>
                  <a:cubicBezTo>
                    <a:pt x="38358" y="39679"/>
                    <a:pt x="2242" y="34196"/>
                    <a:pt x="2242" y="27432"/>
                  </a:cubicBezTo>
                  <a:cubicBezTo>
                    <a:pt x="2242" y="19087"/>
                    <a:pt x="2243" y="10741"/>
                    <a:pt x="2243" y="2396"/>
                  </a:cubicBezTo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" name="円柱 175"/>
            <p:cNvSpPr/>
            <p:nvPr/>
          </p:nvSpPr>
          <p:spPr>
            <a:xfrm rot="20773540">
              <a:off x="1333222" y="4168067"/>
              <a:ext cx="280000" cy="66281"/>
            </a:xfrm>
            <a:custGeom>
              <a:avLst/>
              <a:gdLst>
                <a:gd name="connsiteX0" fmla="*/ 0 w 161333"/>
                <a:gd name="connsiteY0" fmla="*/ 12247 h 49530"/>
                <a:gd name="connsiteX1" fmla="*/ 80667 w 161333"/>
                <a:gd name="connsiteY1" fmla="*/ 24494 h 49530"/>
                <a:gd name="connsiteX2" fmla="*/ 161334 w 161333"/>
                <a:gd name="connsiteY2" fmla="*/ 12247 h 49530"/>
                <a:gd name="connsiteX3" fmla="*/ 161333 w 161333"/>
                <a:gd name="connsiteY3" fmla="*/ 37283 h 49530"/>
                <a:gd name="connsiteX4" fmla="*/ 80666 w 161333"/>
                <a:gd name="connsiteY4" fmla="*/ 49530 h 49530"/>
                <a:gd name="connsiteX5" fmla="*/ -1 w 161333"/>
                <a:gd name="connsiteY5" fmla="*/ 37283 h 49530"/>
                <a:gd name="connsiteX6" fmla="*/ 0 w 161333"/>
                <a:gd name="connsiteY6" fmla="*/ 12247 h 49530"/>
                <a:gd name="connsiteX0" fmla="*/ 0 w 161333"/>
                <a:gd name="connsiteY0" fmla="*/ 12247 h 49530"/>
                <a:gd name="connsiteX1" fmla="*/ 80667 w 161333"/>
                <a:gd name="connsiteY1" fmla="*/ 0 h 49530"/>
                <a:gd name="connsiteX2" fmla="*/ 161334 w 161333"/>
                <a:gd name="connsiteY2" fmla="*/ 12247 h 49530"/>
                <a:gd name="connsiteX3" fmla="*/ 80667 w 161333"/>
                <a:gd name="connsiteY3" fmla="*/ 24494 h 49530"/>
                <a:gd name="connsiteX4" fmla="*/ 0 w 161333"/>
                <a:gd name="connsiteY4" fmla="*/ 12247 h 49530"/>
                <a:gd name="connsiteX0" fmla="*/ 161333 w 161333"/>
                <a:gd name="connsiteY0" fmla="*/ 12247 h 49530"/>
                <a:gd name="connsiteX1" fmla="*/ 80666 w 161333"/>
                <a:gd name="connsiteY1" fmla="*/ 24494 h 49530"/>
                <a:gd name="connsiteX2" fmla="*/ -1 w 161333"/>
                <a:gd name="connsiteY2" fmla="*/ 12247 h 49530"/>
                <a:gd name="connsiteX3" fmla="*/ 80666 w 161333"/>
                <a:gd name="connsiteY3" fmla="*/ 0 h 49530"/>
                <a:gd name="connsiteX4" fmla="*/ 161333 w 161333"/>
                <a:gd name="connsiteY4" fmla="*/ 12247 h 49530"/>
                <a:gd name="connsiteX5" fmla="*/ 161333 w 161333"/>
                <a:gd name="connsiteY5" fmla="*/ 37283 h 49530"/>
                <a:gd name="connsiteX6" fmla="*/ 80666 w 161333"/>
                <a:gd name="connsiteY6" fmla="*/ 49530 h 49530"/>
                <a:gd name="connsiteX7" fmla="*/ -1 w 161333"/>
                <a:gd name="connsiteY7" fmla="*/ 37283 h 49530"/>
                <a:gd name="connsiteX8" fmla="*/ 0 w 161333"/>
                <a:gd name="connsiteY8" fmla="*/ 12247 h 49530"/>
                <a:gd name="connsiteX0" fmla="*/ 2243 w 163577"/>
                <a:gd name="connsiteY0" fmla="*/ 12247 h 49530"/>
                <a:gd name="connsiteX1" fmla="*/ 82910 w 163577"/>
                <a:gd name="connsiteY1" fmla="*/ 24494 h 49530"/>
                <a:gd name="connsiteX2" fmla="*/ 163577 w 163577"/>
                <a:gd name="connsiteY2" fmla="*/ 12247 h 49530"/>
                <a:gd name="connsiteX3" fmla="*/ 163576 w 163577"/>
                <a:gd name="connsiteY3" fmla="*/ 37283 h 49530"/>
                <a:gd name="connsiteX4" fmla="*/ 82909 w 163577"/>
                <a:gd name="connsiteY4" fmla="*/ 49530 h 49530"/>
                <a:gd name="connsiteX5" fmla="*/ 2242 w 163577"/>
                <a:gd name="connsiteY5" fmla="*/ 37283 h 49530"/>
                <a:gd name="connsiteX6" fmla="*/ 2243 w 163577"/>
                <a:gd name="connsiteY6" fmla="*/ 12247 h 49530"/>
                <a:gd name="connsiteX0" fmla="*/ 2243 w 163577"/>
                <a:gd name="connsiteY0" fmla="*/ 12247 h 49530"/>
                <a:gd name="connsiteX1" fmla="*/ 82910 w 163577"/>
                <a:gd name="connsiteY1" fmla="*/ 0 h 49530"/>
                <a:gd name="connsiteX2" fmla="*/ 163577 w 163577"/>
                <a:gd name="connsiteY2" fmla="*/ 12247 h 49530"/>
                <a:gd name="connsiteX3" fmla="*/ 82910 w 163577"/>
                <a:gd name="connsiteY3" fmla="*/ 24494 h 49530"/>
                <a:gd name="connsiteX4" fmla="*/ 2243 w 163577"/>
                <a:gd name="connsiteY4" fmla="*/ 12247 h 49530"/>
                <a:gd name="connsiteX0" fmla="*/ 163576 w 163577"/>
                <a:gd name="connsiteY0" fmla="*/ 12247 h 49530"/>
                <a:gd name="connsiteX1" fmla="*/ 82909 w 163577"/>
                <a:gd name="connsiteY1" fmla="*/ 24494 h 49530"/>
                <a:gd name="connsiteX2" fmla="*/ 2242 w 163577"/>
                <a:gd name="connsiteY2" fmla="*/ 12247 h 49530"/>
                <a:gd name="connsiteX3" fmla="*/ 163576 w 163577"/>
                <a:gd name="connsiteY3" fmla="*/ 12247 h 49530"/>
                <a:gd name="connsiteX4" fmla="*/ 163576 w 163577"/>
                <a:gd name="connsiteY4" fmla="*/ 37283 h 49530"/>
                <a:gd name="connsiteX5" fmla="*/ 82909 w 163577"/>
                <a:gd name="connsiteY5" fmla="*/ 49530 h 49530"/>
                <a:gd name="connsiteX6" fmla="*/ 2242 w 163577"/>
                <a:gd name="connsiteY6" fmla="*/ 37283 h 49530"/>
                <a:gd name="connsiteX7" fmla="*/ 2243 w 163577"/>
                <a:gd name="connsiteY7" fmla="*/ 12247 h 49530"/>
                <a:gd name="connsiteX0" fmla="*/ 2243 w 165819"/>
                <a:gd name="connsiteY0" fmla="*/ 2396 h 39679"/>
                <a:gd name="connsiteX1" fmla="*/ 82910 w 165819"/>
                <a:gd name="connsiteY1" fmla="*/ 14643 h 39679"/>
                <a:gd name="connsiteX2" fmla="*/ 163577 w 165819"/>
                <a:gd name="connsiteY2" fmla="*/ 2396 h 39679"/>
                <a:gd name="connsiteX3" fmla="*/ 163576 w 165819"/>
                <a:gd name="connsiteY3" fmla="*/ 27432 h 39679"/>
                <a:gd name="connsiteX4" fmla="*/ 82909 w 165819"/>
                <a:gd name="connsiteY4" fmla="*/ 39679 h 39679"/>
                <a:gd name="connsiteX5" fmla="*/ 2242 w 165819"/>
                <a:gd name="connsiteY5" fmla="*/ 27432 h 39679"/>
                <a:gd name="connsiteX6" fmla="*/ 2243 w 165819"/>
                <a:gd name="connsiteY6" fmla="*/ 2396 h 39679"/>
                <a:gd name="connsiteX0" fmla="*/ 2243 w 165819"/>
                <a:gd name="connsiteY0" fmla="*/ 2396 h 39679"/>
                <a:gd name="connsiteX1" fmla="*/ 163577 w 165819"/>
                <a:gd name="connsiteY1" fmla="*/ 2396 h 39679"/>
                <a:gd name="connsiteX2" fmla="*/ 82910 w 165819"/>
                <a:gd name="connsiteY2" fmla="*/ 14643 h 39679"/>
                <a:gd name="connsiteX3" fmla="*/ 2243 w 165819"/>
                <a:gd name="connsiteY3" fmla="*/ 2396 h 39679"/>
                <a:gd name="connsiteX0" fmla="*/ 163576 w 165819"/>
                <a:gd name="connsiteY0" fmla="*/ 2396 h 39679"/>
                <a:gd name="connsiteX1" fmla="*/ 82909 w 165819"/>
                <a:gd name="connsiteY1" fmla="*/ 14643 h 39679"/>
                <a:gd name="connsiteX2" fmla="*/ 2242 w 165819"/>
                <a:gd name="connsiteY2" fmla="*/ 2396 h 39679"/>
                <a:gd name="connsiteX3" fmla="*/ 163576 w 165819"/>
                <a:gd name="connsiteY3" fmla="*/ 2396 h 39679"/>
                <a:gd name="connsiteX4" fmla="*/ 163576 w 165819"/>
                <a:gd name="connsiteY4" fmla="*/ 27432 h 39679"/>
                <a:gd name="connsiteX5" fmla="*/ 82909 w 165819"/>
                <a:gd name="connsiteY5" fmla="*/ 39679 h 39679"/>
                <a:gd name="connsiteX6" fmla="*/ 2242 w 165819"/>
                <a:gd name="connsiteY6" fmla="*/ 27432 h 39679"/>
                <a:gd name="connsiteX7" fmla="*/ 2243 w 165819"/>
                <a:gd name="connsiteY7" fmla="*/ 2396 h 39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819" h="39679" stroke="0" extrusionOk="0">
                  <a:moveTo>
                    <a:pt x="2243" y="2396"/>
                  </a:moveTo>
                  <a:cubicBezTo>
                    <a:pt x="2243" y="9160"/>
                    <a:pt x="38359" y="14643"/>
                    <a:pt x="82910" y="14643"/>
                  </a:cubicBezTo>
                  <a:cubicBezTo>
                    <a:pt x="127461" y="14643"/>
                    <a:pt x="163577" y="9160"/>
                    <a:pt x="163577" y="2396"/>
                  </a:cubicBezTo>
                  <a:cubicBezTo>
                    <a:pt x="163577" y="10741"/>
                    <a:pt x="163576" y="19087"/>
                    <a:pt x="163576" y="27432"/>
                  </a:cubicBezTo>
                  <a:cubicBezTo>
                    <a:pt x="163576" y="34196"/>
                    <a:pt x="127460" y="39679"/>
                    <a:pt x="82909" y="39679"/>
                  </a:cubicBezTo>
                  <a:cubicBezTo>
                    <a:pt x="38358" y="39679"/>
                    <a:pt x="2242" y="34196"/>
                    <a:pt x="2242" y="27432"/>
                  </a:cubicBezTo>
                  <a:cubicBezTo>
                    <a:pt x="2242" y="19087"/>
                    <a:pt x="2243" y="10741"/>
                    <a:pt x="2243" y="2396"/>
                  </a:cubicBezTo>
                  <a:close/>
                </a:path>
                <a:path w="165819" h="39679" fill="lighten" stroke="0" extrusionOk="0">
                  <a:moveTo>
                    <a:pt x="2243" y="2396"/>
                  </a:moveTo>
                  <a:cubicBezTo>
                    <a:pt x="15688" y="355"/>
                    <a:pt x="150133" y="355"/>
                    <a:pt x="163577" y="2396"/>
                  </a:cubicBezTo>
                  <a:cubicBezTo>
                    <a:pt x="177022" y="4437"/>
                    <a:pt x="127461" y="14643"/>
                    <a:pt x="82910" y="14643"/>
                  </a:cubicBezTo>
                  <a:cubicBezTo>
                    <a:pt x="38359" y="14643"/>
                    <a:pt x="2243" y="9160"/>
                    <a:pt x="2243" y="2396"/>
                  </a:cubicBezTo>
                  <a:close/>
                </a:path>
                <a:path w="165819" h="39679" fill="none" extrusionOk="0">
                  <a:moveTo>
                    <a:pt x="163576" y="2396"/>
                  </a:moveTo>
                  <a:cubicBezTo>
                    <a:pt x="163576" y="9160"/>
                    <a:pt x="127460" y="14643"/>
                    <a:pt x="82909" y="14643"/>
                  </a:cubicBezTo>
                  <a:cubicBezTo>
                    <a:pt x="38358" y="14643"/>
                    <a:pt x="-11203" y="4437"/>
                    <a:pt x="2242" y="2396"/>
                  </a:cubicBezTo>
                  <a:cubicBezTo>
                    <a:pt x="15687" y="355"/>
                    <a:pt x="136687" y="-1777"/>
                    <a:pt x="163576" y="2396"/>
                  </a:cubicBezTo>
                  <a:lnTo>
                    <a:pt x="163576" y="27432"/>
                  </a:lnTo>
                  <a:cubicBezTo>
                    <a:pt x="163576" y="34196"/>
                    <a:pt x="127460" y="39679"/>
                    <a:pt x="82909" y="39679"/>
                  </a:cubicBezTo>
                  <a:cubicBezTo>
                    <a:pt x="38358" y="39679"/>
                    <a:pt x="2242" y="34196"/>
                    <a:pt x="2242" y="27432"/>
                  </a:cubicBezTo>
                  <a:cubicBezTo>
                    <a:pt x="2242" y="19087"/>
                    <a:pt x="2243" y="10741"/>
                    <a:pt x="2243" y="2396"/>
                  </a:cubicBezTo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603" name="グループ化 1602"/>
          <p:cNvGrpSpPr/>
          <p:nvPr/>
        </p:nvGrpSpPr>
        <p:grpSpPr>
          <a:xfrm rot="3674651">
            <a:off x="5062699" y="3169686"/>
            <a:ext cx="800121" cy="621324"/>
            <a:chOff x="3302349" y="4517737"/>
            <a:chExt cx="467406" cy="359054"/>
          </a:xfrm>
        </p:grpSpPr>
        <p:cxnSp>
          <p:nvCxnSpPr>
            <p:cNvPr id="212" name="直線コネクタ 211"/>
            <p:cNvCxnSpPr/>
            <p:nvPr/>
          </p:nvCxnSpPr>
          <p:spPr>
            <a:xfrm>
              <a:off x="3557597" y="4595412"/>
              <a:ext cx="64569" cy="116315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3" name="直線コネクタ 212"/>
            <p:cNvCxnSpPr/>
            <p:nvPr/>
          </p:nvCxnSpPr>
          <p:spPr>
            <a:xfrm flipH="1">
              <a:off x="3737152" y="4517737"/>
              <a:ext cx="32603" cy="162048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4" name="直線コネクタ 213"/>
            <p:cNvCxnSpPr/>
            <p:nvPr/>
          </p:nvCxnSpPr>
          <p:spPr>
            <a:xfrm>
              <a:off x="3302349" y="4851651"/>
              <a:ext cx="176293" cy="25140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5" name="直線コネクタ 214"/>
            <p:cNvCxnSpPr/>
            <p:nvPr/>
          </p:nvCxnSpPr>
          <p:spPr>
            <a:xfrm>
              <a:off x="3436425" y="4695768"/>
              <a:ext cx="74941" cy="61816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7" name="グループ化 216"/>
          <p:cNvGrpSpPr/>
          <p:nvPr/>
        </p:nvGrpSpPr>
        <p:grpSpPr>
          <a:xfrm rot="4635502">
            <a:off x="1202448" y="1424255"/>
            <a:ext cx="800121" cy="621324"/>
            <a:chOff x="3302349" y="4517737"/>
            <a:chExt cx="467406" cy="359054"/>
          </a:xfrm>
        </p:grpSpPr>
        <p:cxnSp>
          <p:nvCxnSpPr>
            <p:cNvPr id="218" name="直線コネクタ 217"/>
            <p:cNvCxnSpPr/>
            <p:nvPr/>
          </p:nvCxnSpPr>
          <p:spPr>
            <a:xfrm>
              <a:off x="3557597" y="4595412"/>
              <a:ext cx="64569" cy="116315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直線コネクタ 218"/>
            <p:cNvCxnSpPr/>
            <p:nvPr/>
          </p:nvCxnSpPr>
          <p:spPr>
            <a:xfrm flipH="1">
              <a:off x="3737152" y="4517737"/>
              <a:ext cx="32603" cy="162048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0" name="直線コネクタ 219"/>
            <p:cNvCxnSpPr/>
            <p:nvPr/>
          </p:nvCxnSpPr>
          <p:spPr>
            <a:xfrm>
              <a:off x="3302349" y="4851651"/>
              <a:ext cx="176293" cy="25140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1" name="直線コネクタ 220"/>
            <p:cNvCxnSpPr/>
            <p:nvPr/>
          </p:nvCxnSpPr>
          <p:spPr>
            <a:xfrm>
              <a:off x="3436425" y="4695768"/>
              <a:ext cx="74941" cy="61816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4" name="Google Shape;1544;p28"/>
          <p:cNvSpPr txBox="1"/>
          <p:nvPr/>
        </p:nvSpPr>
        <p:spPr>
          <a:xfrm>
            <a:off x="8060167" y="1607221"/>
            <a:ext cx="98666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けん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" name="Google Shape;1544;p28"/>
          <p:cNvSpPr txBox="1"/>
          <p:nvPr/>
        </p:nvSpPr>
        <p:spPr>
          <a:xfrm>
            <a:off x="7341466" y="2733652"/>
            <a:ext cx="98666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ゆうしゃ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" name="Google Shape;1544;p28"/>
          <p:cNvSpPr txBox="1"/>
          <p:nvPr/>
        </p:nvSpPr>
        <p:spPr>
          <a:xfrm>
            <a:off x="8488341" y="2733652"/>
            <a:ext cx="98666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しょうごう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8" name="Google Shape;1544;p28"/>
          <p:cNvSpPr txBox="1"/>
          <p:nvPr/>
        </p:nvSpPr>
        <p:spPr>
          <a:xfrm>
            <a:off x="9790196" y="2733652"/>
            <a:ext cx="98666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え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" name="Google Shape;1544;p28"/>
          <p:cNvSpPr txBox="1"/>
          <p:nvPr/>
        </p:nvSpPr>
        <p:spPr>
          <a:xfrm>
            <a:off x="1312382" y="2236406"/>
            <a:ext cx="2366847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100</a:t>
            </a:r>
            <a:r>
              <a:rPr lang="ja-JP" altLang="en-US"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年の小枝の剣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1" name="Google Shape;1544;p28"/>
          <p:cNvSpPr txBox="1"/>
          <p:nvPr/>
        </p:nvSpPr>
        <p:spPr>
          <a:xfrm>
            <a:off x="3650149" y="5473710"/>
            <a:ext cx="2586538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３年のどんぐりのタテ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" name="Google Shape;1544;p28"/>
          <p:cNvSpPr txBox="1"/>
          <p:nvPr/>
        </p:nvSpPr>
        <p:spPr>
          <a:xfrm>
            <a:off x="7183638" y="3988530"/>
            <a:ext cx="3043789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とりあえず外しておこう</a:t>
            </a:r>
            <a:r>
              <a:rPr lang="en-US" altLang="ja-JP"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...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" name="角丸四角形 96">
            <a:extLst>
              <a:ext uri="{FF2B5EF4-FFF2-40B4-BE49-F238E27FC236}">
                <a16:creationId xmlns:a16="http://schemas.microsoft.com/office/drawing/2014/main" id="{EE7474DB-25AE-4CBF-B428-8DDBCCAD94A6}"/>
              </a:ext>
            </a:extLst>
          </p:cNvPr>
          <p:cNvSpPr/>
          <p:nvPr/>
        </p:nvSpPr>
        <p:spPr>
          <a:xfrm>
            <a:off x="9575925" y="5791019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000B434E-7DA9-4394-A7DC-6B9A67D31967}"/>
              </a:ext>
            </a:extLst>
          </p:cNvPr>
          <p:cNvSpPr txBox="1"/>
          <p:nvPr/>
        </p:nvSpPr>
        <p:spPr>
          <a:xfrm>
            <a:off x="9557662" y="5790059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06" name="角丸四角形 355">
            <a:hlinkClick r:id="rId4" action="ppaction://hlinksldjump"/>
            <a:extLst>
              <a:ext uri="{FF2B5EF4-FFF2-40B4-BE49-F238E27FC236}">
                <a16:creationId xmlns:a16="http://schemas.microsoft.com/office/drawing/2014/main" id="{EA11D56C-17BD-6FC3-1AA1-6BC2D91F9555}"/>
              </a:ext>
            </a:extLst>
          </p:cNvPr>
          <p:cNvSpPr/>
          <p:nvPr/>
        </p:nvSpPr>
        <p:spPr>
          <a:xfrm rot="16200000">
            <a:off x="9910044" y="3611298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6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07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C7A9B0FE-60C3-B5AB-62D7-0FD98A29F6F9}"/>
              </a:ext>
            </a:extLst>
          </p:cNvPr>
          <p:cNvSpPr txBox="1"/>
          <p:nvPr/>
        </p:nvSpPr>
        <p:spPr>
          <a:xfrm>
            <a:off x="10684393" y="2873554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chemeClr val="accent6">
                      <a:lumMod val="75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chemeClr val="accent6">
                      <a:lumMod val="75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chemeClr val="accent6">
                    <a:lumMod val="75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28" name="グループ化 127">
            <a:extLst>
              <a:ext uri="{FF2B5EF4-FFF2-40B4-BE49-F238E27FC236}">
                <a16:creationId xmlns:a16="http://schemas.microsoft.com/office/drawing/2014/main" id="{DB7AC9D8-D67D-8D8B-6879-036F5A969525}"/>
              </a:ext>
            </a:extLst>
          </p:cNvPr>
          <p:cNvGrpSpPr/>
          <p:nvPr/>
        </p:nvGrpSpPr>
        <p:grpSpPr>
          <a:xfrm rot="2523162">
            <a:off x="11086666" y="2697035"/>
            <a:ext cx="564109" cy="193172"/>
            <a:chOff x="9364349" y="5301095"/>
            <a:chExt cx="371808" cy="127321"/>
          </a:xfrm>
        </p:grpSpPr>
        <p:cxnSp>
          <p:nvCxnSpPr>
            <p:cNvPr id="129" name="直線コネクタ 128">
              <a:extLst>
                <a:ext uri="{FF2B5EF4-FFF2-40B4-BE49-F238E27FC236}">
                  <a16:creationId xmlns:a16="http://schemas.microsoft.com/office/drawing/2014/main" id="{60B5E6A3-5CDB-E5FF-4845-C4F9EA9E235A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直線コネクタ 129">
              <a:extLst>
                <a:ext uri="{FF2B5EF4-FFF2-40B4-BE49-F238E27FC236}">
                  <a16:creationId xmlns:a16="http://schemas.microsoft.com/office/drawing/2014/main" id="{CA6540D5-EB0F-3BEE-23EC-E3C50AA36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直線コネクタ 130">
              <a:extLst>
                <a:ext uri="{FF2B5EF4-FFF2-40B4-BE49-F238E27FC236}">
                  <a16:creationId xmlns:a16="http://schemas.microsoft.com/office/drawing/2014/main" id="{84116B3F-8546-6E75-DDCC-CFD4D94E2AF4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直線コネクタ 131">
              <a:extLst>
                <a:ext uri="{FF2B5EF4-FFF2-40B4-BE49-F238E27FC236}">
                  <a16:creationId xmlns:a16="http://schemas.microsoft.com/office/drawing/2014/main" id="{06D5EA62-9213-B9C1-7C4A-B2A3F3298332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3" name="テキスト ボックス 102">
            <a:extLst>
              <a:ext uri="{FF2B5EF4-FFF2-40B4-BE49-F238E27FC236}">
                <a16:creationId xmlns:a16="http://schemas.microsoft.com/office/drawing/2014/main" id="{B394F6E1-25DA-4466-B432-74654FF7B282}"/>
              </a:ext>
            </a:extLst>
          </p:cNvPr>
          <p:cNvSpPr txBox="1"/>
          <p:nvPr/>
        </p:nvSpPr>
        <p:spPr>
          <a:xfrm>
            <a:off x="1698066" y="2066198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ねん</a:t>
            </a:r>
          </a:p>
        </p:txBody>
      </p:sp>
      <p:sp>
        <p:nvSpPr>
          <p:cNvPr id="125" name="テキスト ボックス 124">
            <a:extLst>
              <a:ext uri="{FF2B5EF4-FFF2-40B4-BE49-F238E27FC236}">
                <a16:creationId xmlns:a16="http://schemas.microsoft.com/office/drawing/2014/main" id="{922AACAA-8FEA-4F74-96F2-FCD511457793}"/>
              </a:ext>
            </a:extLst>
          </p:cNvPr>
          <p:cNvSpPr txBox="1"/>
          <p:nvPr/>
        </p:nvSpPr>
        <p:spPr>
          <a:xfrm>
            <a:off x="2193705" y="2066198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こえだ</a:t>
            </a:r>
          </a:p>
        </p:txBody>
      </p:sp>
      <p:sp>
        <p:nvSpPr>
          <p:cNvPr id="126" name="テキスト ボックス 125">
            <a:extLst>
              <a:ext uri="{FF2B5EF4-FFF2-40B4-BE49-F238E27FC236}">
                <a16:creationId xmlns:a16="http://schemas.microsoft.com/office/drawing/2014/main" id="{45CDC81E-0DFD-4932-A898-413F745A5BFB}"/>
              </a:ext>
            </a:extLst>
          </p:cNvPr>
          <p:cNvSpPr txBox="1"/>
          <p:nvPr/>
        </p:nvSpPr>
        <p:spPr>
          <a:xfrm>
            <a:off x="2845240" y="2054066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けん</a:t>
            </a:r>
          </a:p>
        </p:txBody>
      </p:sp>
      <p:sp>
        <p:nvSpPr>
          <p:cNvPr id="127" name="テキスト ボックス 126">
            <a:extLst>
              <a:ext uri="{FF2B5EF4-FFF2-40B4-BE49-F238E27FC236}">
                <a16:creationId xmlns:a16="http://schemas.microsoft.com/office/drawing/2014/main" id="{18B5DD79-86A5-42FA-906D-6000778FF896}"/>
              </a:ext>
            </a:extLst>
          </p:cNvPr>
          <p:cNvSpPr txBox="1"/>
          <p:nvPr/>
        </p:nvSpPr>
        <p:spPr>
          <a:xfrm>
            <a:off x="8318998" y="3807042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はず</a:t>
            </a:r>
          </a:p>
        </p:txBody>
      </p:sp>
      <p:sp>
        <p:nvSpPr>
          <p:cNvPr id="7" name="Google Shape;397;p16">
            <a:extLst>
              <a:ext uri="{FF2B5EF4-FFF2-40B4-BE49-F238E27FC236}">
                <a16:creationId xmlns:a16="http://schemas.microsoft.com/office/drawing/2014/main" id="{4A7FBB24-732C-FFE9-0F2E-CA5DDD3AA791}"/>
              </a:ext>
            </a:extLst>
          </p:cNvPr>
          <p:cNvSpPr txBox="1"/>
          <p:nvPr/>
        </p:nvSpPr>
        <p:spPr>
          <a:xfrm>
            <a:off x="9572748" y="513099"/>
            <a:ext cx="2548304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ボタンをおして</a:t>
            </a:r>
            <a:r>
              <a:rPr lang="ja-JP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ね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4915726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7" grpId="1"/>
      <p:bldP spid="7" grpId="2"/>
      <p:bldP spid="7" grpId="3"/>
    </p:bld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29;p29">
            <a:extLst>
              <a:ext uri="{FF2B5EF4-FFF2-40B4-BE49-F238E27FC236}">
                <a16:creationId xmlns:a16="http://schemas.microsoft.com/office/drawing/2014/main" id="{30BA0229-4F57-D7A5-08CB-19F369BF6034}"/>
              </a:ext>
            </a:extLst>
          </p:cNvPr>
          <p:cNvSpPr/>
          <p:nvPr/>
        </p:nvSpPr>
        <p:spPr>
          <a:xfrm flipH="1">
            <a:off x="2556349" y="5376922"/>
            <a:ext cx="5917361" cy="916860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" name="Google Shape;1636;p29">
            <a:extLst>
              <a:ext uri="{FF2B5EF4-FFF2-40B4-BE49-F238E27FC236}">
                <a16:creationId xmlns:a16="http://schemas.microsoft.com/office/drawing/2014/main" id="{D30A0436-445C-F4D5-5456-248142429912}"/>
              </a:ext>
            </a:extLst>
          </p:cNvPr>
          <p:cNvSpPr/>
          <p:nvPr/>
        </p:nvSpPr>
        <p:spPr>
          <a:xfrm>
            <a:off x="5395235" y="3799685"/>
            <a:ext cx="791222" cy="2103518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" name="Google Shape;2299;p38">
            <a:extLst>
              <a:ext uri="{FF2B5EF4-FFF2-40B4-BE49-F238E27FC236}">
                <a16:creationId xmlns:a16="http://schemas.microsoft.com/office/drawing/2014/main" id="{8A868FF9-08F9-10AF-DC4F-396208431E4A}"/>
              </a:ext>
            </a:extLst>
          </p:cNvPr>
          <p:cNvSpPr/>
          <p:nvPr/>
        </p:nvSpPr>
        <p:spPr>
          <a:xfrm>
            <a:off x="3972534" y="1480125"/>
            <a:ext cx="3654085" cy="3009678"/>
          </a:xfrm>
          <a:custGeom>
            <a:avLst/>
            <a:gdLst/>
            <a:ahLst/>
            <a:cxnLst/>
            <a:rect l="l" t="t" r="r" b="b"/>
            <a:pathLst>
              <a:path w="4787667" h="3131820" extrusionOk="0">
                <a:moveTo>
                  <a:pt x="617364" y="537210"/>
                </a:moveTo>
                <a:lnTo>
                  <a:pt x="0" y="1151383"/>
                </a:lnTo>
                <a:lnTo>
                  <a:pt x="425669" y="1736867"/>
                </a:lnTo>
                <a:lnTo>
                  <a:pt x="560214" y="2548890"/>
                </a:lnTo>
                <a:lnTo>
                  <a:pt x="1474614" y="3108960"/>
                </a:lnTo>
                <a:lnTo>
                  <a:pt x="1806084" y="2948940"/>
                </a:lnTo>
                <a:lnTo>
                  <a:pt x="2766204" y="3131820"/>
                </a:lnTo>
                <a:lnTo>
                  <a:pt x="3566304" y="3131820"/>
                </a:lnTo>
                <a:lnTo>
                  <a:pt x="4034934" y="2286000"/>
                </a:lnTo>
                <a:lnTo>
                  <a:pt x="4787667" y="1975505"/>
                </a:lnTo>
                <a:lnTo>
                  <a:pt x="4423554" y="1131570"/>
                </a:lnTo>
                <a:lnTo>
                  <a:pt x="4457844" y="628650"/>
                </a:lnTo>
                <a:lnTo>
                  <a:pt x="3509154" y="171450"/>
                </a:lnTo>
                <a:lnTo>
                  <a:pt x="2529613" y="222102"/>
                </a:lnTo>
                <a:lnTo>
                  <a:pt x="1954674" y="0"/>
                </a:lnTo>
                <a:lnTo>
                  <a:pt x="903114" y="251460"/>
                </a:lnTo>
                <a:lnTo>
                  <a:pt x="617364" y="53721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8E5581BA-234F-99FA-9593-F1E03631DF75}"/>
              </a:ext>
            </a:extLst>
          </p:cNvPr>
          <p:cNvGrpSpPr/>
          <p:nvPr/>
        </p:nvGrpSpPr>
        <p:grpSpPr>
          <a:xfrm>
            <a:off x="3570894" y="5264759"/>
            <a:ext cx="741994" cy="746975"/>
            <a:chOff x="2486059" y="4873832"/>
            <a:chExt cx="741994" cy="746975"/>
          </a:xfrm>
        </p:grpSpPr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BACB7748-86F6-BC28-E7E9-51D5AF2350B7}"/>
                </a:ext>
              </a:extLst>
            </p:cNvPr>
            <p:cNvGrpSpPr/>
            <p:nvPr/>
          </p:nvGrpSpPr>
          <p:grpSpPr>
            <a:xfrm rot="21211541">
              <a:off x="2622714" y="4873832"/>
              <a:ext cx="605339" cy="746975"/>
              <a:chOff x="852649" y="4147627"/>
              <a:chExt cx="1519259" cy="1874733"/>
            </a:xfrm>
          </p:grpSpPr>
          <p:sp>
            <p:nvSpPr>
              <p:cNvPr id="12" name="Google Shape;1610;p29">
                <a:extLst>
                  <a:ext uri="{FF2B5EF4-FFF2-40B4-BE49-F238E27FC236}">
                    <a16:creationId xmlns:a16="http://schemas.microsoft.com/office/drawing/2014/main" id="{E6E587C4-5307-0587-44A1-139B794B36A2}"/>
                  </a:ext>
                </a:extLst>
              </p:cNvPr>
              <p:cNvSpPr/>
              <p:nvPr/>
            </p:nvSpPr>
            <p:spPr>
              <a:xfrm>
                <a:off x="2120636" y="5645555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611;p29">
                <a:extLst>
                  <a:ext uri="{FF2B5EF4-FFF2-40B4-BE49-F238E27FC236}">
                    <a16:creationId xmlns:a16="http://schemas.microsoft.com/office/drawing/2014/main" id="{C788BEDB-FD94-6C74-55BD-BAF077E9955F}"/>
                  </a:ext>
                </a:extLst>
              </p:cNvPr>
              <p:cNvSpPr/>
              <p:nvPr/>
            </p:nvSpPr>
            <p:spPr>
              <a:xfrm>
                <a:off x="852649" y="4147627"/>
                <a:ext cx="1340898" cy="178339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612;p29">
                <a:extLst>
                  <a:ext uri="{FF2B5EF4-FFF2-40B4-BE49-F238E27FC236}">
                    <a16:creationId xmlns:a16="http://schemas.microsoft.com/office/drawing/2014/main" id="{D2971D74-4B77-BD05-D562-02AC50CF6961}"/>
                  </a:ext>
                </a:extLst>
              </p:cNvPr>
              <p:cNvSpPr/>
              <p:nvPr/>
            </p:nvSpPr>
            <p:spPr>
              <a:xfrm>
                <a:off x="1718646" y="4866956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613;p29">
                <a:extLst>
                  <a:ext uri="{FF2B5EF4-FFF2-40B4-BE49-F238E27FC236}">
                    <a16:creationId xmlns:a16="http://schemas.microsoft.com/office/drawing/2014/main" id="{4DCB1D2B-B8DA-DB69-91B4-1F7666A0B32C}"/>
                  </a:ext>
                </a:extLst>
              </p:cNvPr>
              <p:cNvSpPr/>
              <p:nvPr/>
            </p:nvSpPr>
            <p:spPr>
              <a:xfrm>
                <a:off x="2046895" y="4797118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614;p29">
                <a:extLst>
                  <a:ext uri="{FF2B5EF4-FFF2-40B4-BE49-F238E27FC236}">
                    <a16:creationId xmlns:a16="http://schemas.microsoft.com/office/drawing/2014/main" id="{50D157E9-FDBB-7CF5-5C75-B9F26795A708}"/>
                  </a:ext>
                </a:extLst>
              </p:cNvPr>
              <p:cNvSpPr/>
              <p:nvPr/>
            </p:nvSpPr>
            <p:spPr>
              <a:xfrm>
                <a:off x="1902861" y="5137466"/>
                <a:ext cx="146844" cy="146844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615;p29">
                <a:extLst>
                  <a:ext uri="{FF2B5EF4-FFF2-40B4-BE49-F238E27FC236}">
                    <a16:creationId xmlns:a16="http://schemas.microsoft.com/office/drawing/2014/main" id="{4EDAFDD5-014B-84E7-3FB2-B741AA57D862}"/>
                  </a:ext>
                </a:extLst>
              </p:cNvPr>
              <p:cNvSpPr/>
              <p:nvPr/>
            </p:nvSpPr>
            <p:spPr>
              <a:xfrm>
                <a:off x="1593086" y="5839684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8" name="Google Shape;1616;p29">
                <a:extLst>
                  <a:ext uri="{FF2B5EF4-FFF2-40B4-BE49-F238E27FC236}">
                    <a16:creationId xmlns:a16="http://schemas.microsoft.com/office/drawing/2014/main" id="{8B599EB3-CA9F-251F-9418-E5D2B9B202A8}"/>
                  </a:ext>
                </a:extLst>
              </p:cNvPr>
              <p:cNvCxnSpPr/>
              <p:nvPr/>
            </p:nvCxnSpPr>
            <p:spPr>
              <a:xfrm flipH="1">
                <a:off x="852649" y="5579317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9" name="Google Shape;1617;p29">
                <a:extLst>
                  <a:ext uri="{FF2B5EF4-FFF2-40B4-BE49-F238E27FC236}">
                    <a16:creationId xmlns:a16="http://schemas.microsoft.com/office/drawing/2014/main" id="{93220785-53C5-CEFB-A0BF-18A19EEA36A6}"/>
                  </a:ext>
                </a:extLst>
              </p:cNvPr>
              <p:cNvCxnSpPr/>
              <p:nvPr/>
            </p:nvCxnSpPr>
            <p:spPr>
              <a:xfrm flipH="1">
                <a:off x="859633" y="5631588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0" name="Google Shape;1618;p29">
                <a:extLst>
                  <a:ext uri="{FF2B5EF4-FFF2-40B4-BE49-F238E27FC236}">
                    <a16:creationId xmlns:a16="http://schemas.microsoft.com/office/drawing/2014/main" id="{B8255E54-192C-53A1-0450-FE2761BCE7FC}"/>
                  </a:ext>
                </a:extLst>
              </p:cNvPr>
              <p:cNvCxnSpPr/>
              <p:nvPr/>
            </p:nvCxnSpPr>
            <p:spPr>
              <a:xfrm flipH="1">
                <a:off x="887568" y="5658105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1" name="Google Shape;1619;p29">
                <a:extLst>
                  <a:ext uri="{FF2B5EF4-FFF2-40B4-BE49-F238E27FC236}">
                    <a16:creationId xmlns:a16="http://schemas.microsoft.com/office/drawing/2014/main" id="{13F6259F-5C4C-4CE1-901F-5078ADE61474}"/>
                  </a:ext>
                </a:extLst>
              </p:cNvPr>
              <p:cNvCxnSpPr/>
              <p:nvPr/>
            </p:nvCxnSpPr>
            <p:spPr>
              <a:xfrm flipH="1">
                <a:off x="925980" y="5712559"/>
                <a:ext cx="88984" cy="12712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2" name="Google Shape;1620;p29">
                <a:extLst>
                  <a:ext uri="{FF2B5EF4-FFF2-40B4-BE49-F238E27FC236}">
                    <a16:creationId xmlns:a16="http://schemas.microsoft.com/office/drawing/2014/main" id="{866DED9E-00A6-C679-86FB-9E032BA74FEE}"/>
                  </a:ext>
                </a:extLst>
              </p:cNvPr>
              <p:cNvCxnSpPr/>
              <p:nvPr/>
            </p:nvCxnSpPr>
            <p:spPr>
              <a:xfrm flipH="1">
                <a:off x="964391" y="5760897"/>
                <a:ext cx="71403" cy="8978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3" name="Google Shape;1621;p29">
                <a:extLst>
                  <a:ext uri="{FF2B5EF4-FFF2-40B4-BE49-F238E27FC236}">
                    <a16:creationId xmlns:a16="http://schemas.microsoft.com/office/drawing/2014/main" id="{A71A5426-2BDC-96D9-4C22-15F8E92FDB3D}"/>
                  </a:ext>
                </a:extLst>
              </p:cNvPr>
              <p:cNvCxnSpPr/>
              <p:nvPr/>
            </p:nvCxnSpPr>
            <p:spPr>
              <a:xfrm flipH="1">
                <a:off x="999310" y="5795047"/>
                <a:ext cx="55870" cy="6935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24" name="Google Shape;1622;p29">
                <a:extLst>
                  <a:ext uri="{FF2B5EF4-FFF2-40B4-BE49-F238E27FC236}">
                    <a16:creationId xmlns:a16="http://schemas.microsoft.com/office/drawing/2014/main" id="{3C05D7F2-F974-64ED-BDFE-135A686ABAE8}"/>
                  </a:ext>
                </a:extLst>
              </p:cNvPr>
              <p:cNvSpPr/>
              <p:nvPr/>
            </p:nvSpPr>
            <p:spPr>
              <a:xfrm>
                <a:off x="1138987" y="4203499"/>
                <a:ext cx="632451" cy="1800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" name="グループ化 8">
              <a:extLst>
                <a:ext uri="{FF2B5EF4-FFF2-40B4-BE49-F238E27FC236}">
                  <a16:creationId xmlns:a16="http://schemas.microsoft.com/office/drawing/2014/main" id="{02D7FB0E-891A-FC9D-9297-5878C6575B3C}"/>
                </a:ext>
              </a:extLst>
            </p:cNvPr>
            <p:cNvGrpSpPr/>
            <p:nvPr/>
          </p:nvGrpSpPr>
          <p:grpSpPr>
            <a:xfrm rot="12045870">
              <a:off x="2486059" y="5224716"/>
              <a:ext cx="302830" cy="187344"/>
              <a:chOff x="1492088" y="4591096"/>
              <a:chExt cx="831537" cy="514426"/>
            </a:xfrm>
          </p:grpSpPr>
          <p:sp>
            <p:nvSpPr>
              <p:cNvPr id="10" name="Google Shape;1735;p30">
                <a:extLst>
                  <a:ext uri="{FF2B5EF4-FFF2-40B4-BE49-F238E27FC236}">
                    <a16:creationId xmlns:a16="http://schemas.microsoft.com/office/drawing/2014/main" id="{0F4CE44E-A0A8-A844-53F6-FD11A90EC461}"/>
                  </a:ext>
                </a:extLst>
              </p:cNvPr>
              <p:cNvSpPr/>
              <p:nvPr/>
            </p:nvSpPr>
            <p:spPr>
              <a:xfrm rot="6193831">
                <a:off x="1855835" y="4637732"/>
                <a:ext cx="294928" cy="64065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736;p30">
                <a:extLst>
                  <a:ext uri="{FF2B5EF4-FFF2-40B4-BE49-F238E27FC236}">
                    <a16:creationId xmlns:a16="http://schemas.microsoft.com/office/drawing/2014/main" id="{7522925C-4AEB-68A7-2257-971DB34FEFAD}"/>
                  </a:ext>
                </a:extLst>
              </p:cNvPr>
              <p:cNvSpPr/>
              <p:nvPr/>
            </p:nvSpPr>
            <p:spPr>
              <a:xfrm rot="5791590">
                <a:off x="1396973" y="4686211"/>
                <a:ext cx="509401" cy="319171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74" name="Google Shape;1574;p2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5" name="Google Shape;1575;p2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1630;p29"/>
          <p:cNvSpPr txBox="1"/>
          <p:nvPr/>
        </p:nvSpPr>
        <p:spPr>
          <a:xfrm>
            <a:off x="440579" y="319446"/>
            <a:ext cx="8355791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うわぁ～大きな木！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100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年後で正解だった！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1630;p29"/>
          <p:cNvSpPr txBox="1"/>
          <p:nvPr/>
        </p:nvSpPr>
        <p:spPr>
          <a:xfrm>
            <a:off x="440579" y="3159740"/>
            <a:ext cx="4446276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木が大きくなるには</a:t>
            </a:r>
            <a:r>
              <a:rPr lang="en-US" alt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100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年もかかるんだね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1630;p29"/>
          <p:cNvSpPr txBox="1"/>
          <p:nvPr/>
        </p:nvSpPr>
        <p:spPr>
          <a:xfrm>
            <a:off x="6809724" y="1186829"/>
            <a:ext cx="2487310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もっと大きくなるよ</a:t>
            </a:r>
            <a:endParaRPr lang="en-US" altLang="ja-JP" sz="2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1630;p29"/>
          <p:cNvSpPr txBox="1"/>
          <p:nvPr/>
        </p:nvSpPr>
        <p:spPr>
          <a:xfrm>
            <a:off x="6419664" y="4345295"/>
            <a:ext cx="2791898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</a:rPr>
              <a:t>種類によるけどね</a:t>
            </a:r>
            <a:endParaRPr lang="en-US" altLang="ja-JP" sz="2000" dirty="0">
              <a:solidFill>
                <a:srgbClr val="3F3F3F"/>
              </a:solidFill>
              <a:sym typeface="Arial"/>
            </a:endParaRPr>
          </a:p>
        </p:txBody>
      </p:sp>
      <p:sp>
        <p:nvSpPr>
          <p:cNvPr id="35" name="角丸四角形 96">
            <a:extLst>
              <a:ext uri="{FF2B5EF4-FFF2-40B4-BE49-F238E27FC236}">
                <a16:creationId xmlns:a16="http://schemas.microsoft.com/office/drawing/2014/main" id="{EE0283AA-BECB-410D-B4F1-53D7B4D45BF3}"/>
              </a:ext>
            </a:extLst>
          </p:cNvPr>
          <p:cNvSpPr/>
          <p:nvPr/>
        </p:nvSpPr>
        <p:spPr>
          <a:xfrm>
            <a:off x="5395235" y="6172050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角丸四角形 96">
            <a:extLst>
              <a:ext uri="{FF2B5EF4-FFF2-40B4-BE49-F238E27FC236}">
                <a16:creationId xmlns:a16="http://schemas.microsoft.com/office/drawing/2014/main" id="{57A3CE81-0442-4C7B-A580-E96935F23048}"/>
              </a:ext>
            </a:extLst>
          </p:cNvPr>
          <p:cNvSpPr/>
          <p:nvPr/>
        </p:nvSpPr>
        <p:spPr>
          <a:xfrm>
            <a:off x="9610965" y="514972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DFA9AD13-B92D-4EE5-8C67-5488F31001B6}"/>
              </a:ext>
            </a:extLst>
          </p:cNvPr>
          <p:cNvSpPr txBox="1"/>
          <p:nvPr/>
        </p:nvSpPr>
        <p:spPr>
          <a:xfrm>
            <a:off x="9632445" y="487074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38" name="角丸四角形 355">
            <a:hlinkClick r:id="rId4" action="ppaction://hlinksldjump"/>
            <a:extLst>
              <a:ext uri="{FF2B5EF4-FFF2-40B4-BE49-F238E27FC236}">
                <a16:creationId xmlns:a16="http://schemas.microsoft.com/office/drawing/2014/main" id="{955DC81F-8419-2E82-5529-34A69784EA7F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9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08C07766-1634-7E89-F356-1A308458AE6C}"/>
              </a:ext>
            </a:extLst>
          </p:cNvPr>
          <p:cNvSpPr txBox="1"/>
          <p:nvPr/>
        </p:nvSpPr>
        <p:spPr>
          <a:xfrm>
            <a:off x="10667744" y="260139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043E6D19-56B1-D882-CC7B-36BEA760779B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41" name="直線コネクタ 40">
              <a:extLst>
                <a:ext uri="{FF2B5EF4-FFF2-40B4-BE49-F238E27FC236}">
                  <a16:creationId xmlns:a16="http://schemas.microsoft.com/office/drawing/2014/main" id="{DA25D7C4-56E1-8EFE-0DDB-F02999ADC592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直線コネクタ 41">
              <a:extLst>
                <a:ext uri="{FF2B5EF4-FFF2-40B4-BE49-F238E27FC236}">
                  <a16:creationId xmlns:a16="http://schemas.microsoft.com/office/drawing/2014/main" id="{6C8DFA4B-2804-FAD6-F7F3-5498387E2CC9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直線コネクタ 42">
              <a:extLst>
                <a:ext uri="{FF2B5EF4-FFF2-40B4-BE49-F238E27FC236}">
                  <a16:creationId xmlns:a16="http://schemas.microsoft.com/office/drawing/2014/main" id="{67FB57CB-6D42-F6CA-9257-2BD4A1720C2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直線コネクタ 43">
              <a:extLst>
                <a:ext uri="{FF2B5EF4-FFF2-40B4-BE49-F238E27FC236}">
                  <a16:creationId xmlns:a16="http://schemas.microsoft.com/office/drawing/2014/main" id="{E12AF911-B885-E9F8-4381-CDFFD1C89FD4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5" name="テキスト ボックス 44">
            <a:extLst>
              <a:ext uri="{FF2B5EF4-FFF2-40B4-BE49-F238E27FC236}">
                <a16:creationId xmlns:a16="http://schemas.microsoft.com/office/drawing/2014/main" id="{8F223617-142A-413E-93D3-114A444FAF7D}"/>
              </a:ext>
            </a:extLst>
          </p:cNvPr>
          <p:cNvSpPr txBox="1"/>
          <p:nvPr/>
        </p:nvSpPr>
        <p:spPr>
          <a:xfrm>
            <a:off x="2116247" y="32041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おお</a:t>
            </a:r>
          </a:p>
        </p:txBody>
      </p:sp>
      <p:sp>
        <p:nvSpPr>
          <p:cNvPr id="46" name="テキスト ボックス 45">
            <a:extLst>
              <a:ext uri="{FF2B5EF4-FFF2-40B4-BE49-F238E27FC236}">
                <a16:creationId xmlns:a16="http://schemas.microsoft.com/office/drawing/2014/main" id="{D5B410CA-1E34-437C-8500-12193CA101CA}"/>
              </a:ext>
            </a:extLst>
          </p:cNvPr>
          <p:cNvSpPr txBox="1"/>
          <p:nvPr/>
        </p:nvSpPr>
        <p:spPr>
          <a:xfrm>
            <a:off x="3417526" y="32041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47" name="テキスト ボックス 46">
            <a:extLst>
              <a:ext uri="{FF2B5EF4-FFF2-40B4-BE49-F238E27FC236}">
                <a16:creationId xmlns:a16="http://schemas.microsoft.com/office/drawing/2014/main" id="{46A32A2E-37B3-43ED-BEEC-BF25091566B0}"/>
              </a:ext>
            </a:extLst>
          </p:cNvPr>
          <p:cNvSpPr txBox="1"/>
          <p:nvPr/>
        </p:nvSpPr>
        <p:spPr>
          <a:xfrm>
            <a:off x="1262832" y="101025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ねんご</a:t>
            </a:r>
          </a:p>
        </p:txBody>
      </p:sp>
      <p:sp>
        <p:nvSpPr>
          <p:cNvPr id="48" name="テキスト ボックス 47">
            <a:extLst>
              <a:ext uri="{FF2B5EF4-FFF2-40B4-BE49-F238E27FC236}">
                <a16:creationId xmlns:a16="http://schemas.microsoft.com/office/drawing/2014/main" id="{27C922FD-61EC-4E69-AF58-C48297DE4C3D}"/>
              </a:ext>
            </a:extLst>
          </p:cNvPr>
          <p:cNvSpPr txBox="1"/>
          <p:nvPr/>
        </p:nvSpPr>
        <p:spPr>
          <a:xfrm>
            <a:off x="2471573" y="1010254"/>
            <a:ext cx="8968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せいかい</a:t>
            </a:r>
          </a:p>
        </p:txBody>
      </p:sp>
      <p:sp>
        <p:nvSpPr>
          <p:cNvPr id="49" name="テキスト ボックス 48">
            <a:extLst>
              <a:ext uri="{FF2B5EF4-FFF2-40B4-BE49-F238E27FC236}">
                <a16:creationId xmlns:a16="http://schemas.microsoft.com/office/drawing/2014/main" id="{F51A443B-3036-40C5-B8B8-0F14EE7A0EDB}"/>
              </a:ext>
            </a:extLst>
          </p:cNvPr>
          <p:cNvSpPr txBox="1"/>
          <p:nvPr/>
        </p:nvSpPr>
        <p:spPr>
          <a:xfrm>
            <a:off x="6412556" y="4437317"/>
            <a:ext cx="9121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しゅるい</a:t>
            </a:r>
          </a:p>
        </p:txBody>
      </p:sp>
    </p:spTree>
    <p:extLst>
      <p:ext uri="{BB962C8B-B14F-4D97-AF65-F5344CB8AC3E}">
        <p14:creationId xmlns:p14="http://schemas.microsoft.com/office/powerpoint/2010/main" val="310446817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4" name="Google Shape;1574;p2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5" name="Google Shape;1575;p2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29" name="Google Shape;1629;p29"/>
          <p:cNvSpPr/>
          <p:nvPr/>
        </p:nvSpPr>
        <p:spPr>
          <a:xfrm flipH="1">
            <a:off x="2556349" y="5376922"/>
            <a:ext cx="5917361" cy="916860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36" name="Google Shape;1636;p29"/>
          <p:cNvSpPr/>
          <p:nvPr/>
        </p:nvSpPr>
        <p:spPr>
          <a:xfrm>
            <a:off x="5395235" y="3799685"/>
            <a:ext cx="791222" cy="2103518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2299;p38"/>
          <p:cNvSpPr/>
          <p:nvPr/>
        </p:nvSpPr>
        <p:spPr>
          <a:xfrm>
            <a:off x="3972534" y="1480125"/>
            <a:ext cx="3654085" cy="3009678"/>
          </a:xfrm>
          <a:custGeom>
            <a:avLst/>
            <a:gdLst/>
            <a:ahLst/>
            <a:cxnLst/>
            <a:rect l="l" t="t" r="r" b="b"/>
            <a:pathLst>
              <a:path w="4787667" h="3131820" extrusionOk="0">
                <a:moveTo>
                  <a:pt x="617364" y="537210"/>
                </a:moveTo>
                <a:lnTo>
                  <a:pt x="0" y="1151383"/>
                </a:lnTo>
                <a:lnTo>
                  <a:pt x="425669" y="1736867"/>
                </a:lnTo>
                <a:lnTo>
                  <a:pt x="560214" y="2548890"/>
                </a:lnTo>
                <a:lnTo>
                  <a:pt x="1474614" y="3108960"/>
                </a:lnTo>
                <a:lnTo>
                  <a:pt x="1806084" y="2948940"/>
                </a:lnTo>
                <a:lnTo>
                  <a:pt x="2766204" y="3131820"/>
                </a:lnTo>
                <a:lnTo>
                  <a:pt x="3566304" y="3131820"/>
                </a:lnTo>
                <a:lnTo>
                  <a:pt x="4034934" y="2286000"/>
                </a:lnTo>
                <a:lnTo>
                  <a:pt x="4787667" y="1975505"/>
                </a:lnTo>
                <a:lnTo>
                  <a:pt x="4423554" y="1131570"/>
                </a:lnTo>
                <a:lnTo>
                  <a:pt x="4457844" y="628650"/>
                </a:lnTo>
                <a:lnTo>
                  <a:pt x="3509154" y="171450"/>
                </a:lnTo>
                <a:lnTo>
                  <a:pt x="2529613" y="222102"/>
                </a:lnTo>
                <a:lnTo>
                  <a:pt x="1954674" y="0"/>
                </a:lnTo>
                <a:lnTo>
                  <a:pt x="903114" y="251460"/>
                </a:lnTo>
                <a:lnTo>
                  <a:pt x="617364" y="53721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" name="グループ化 3"/>
          <p:cNvGrpSpPr/>
          <p:nvPr/>
        </p:nvGrpSpPr>
        <p:grpSpPr>
          <a:xfrm>
            <a:off x="3570894" y="5264759"/>
            <a:ext cx="741994" cy="746975"/>
            <a:chOff x="2486059" y="4873832"/>
            <a:chExt cx="741994" cy="746975"/>
          </a:xfrm>
        </p:grpSpPr>
        <p:grpSp>
          <p:nvGrpSpPr>
            <p:cNvPr id="69" name="グループ化 68"/>
            <p:cNvGrpSpPr/>
            <p:nvPr/>
          </p:nvGrpSpPr>
          <p:grpSpPr>
            <a:xfrm rot="21211541">
              <a:off x="2622714" y="4873832"/>
              <a:ext cx="605339" cy="746975"/>
              <a:chOff x="852649" y="4147627"/>
              <a:chExt cx="1519259" cy="1874733"/>
            </a:xfrm>
          </p:grpSpPr>
          <p:sp>
            <p:nvSpPr>
              <p:cNvPr id="70" name="Google Shape;1610;p29"/>
              <p:cNvSpPr/>
              <p:nvPr/>
            </p:nvSpPr>
            <p:spPr>
              <a:xfrm>
                <a:off x="2120636" y="5645555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1611;p29"/>
              <p:cNvSpPr/>
              <p:nvPr/>
            </p:nvSpPr>
            <p:spPr>
              <a:xfrm>
                <a:off x="852649" y="4147627"/>
                <a:ext cx="1340898" cy="178339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1612;p29"/>
              <p:cNvSpPr/>
              <p:nvPr/>
            </p:nvSpPr>
            <p:spPr>
              <a:xfrm>
                <a:off x="1718646" y="4866956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1613;p29"/>
              <p:cNvSpPr/>
              <p:nvPr/>
            </p:nvSpPr>
            <p:spPr>
              <a:xfrm>
                <a:off x="2046895" y="4797118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1614;p29"/>
              <p:cNvSpPr/>
              <p:nvPr/>
            </p:nvSpPr>
            <p:spPr>
              <a:xfrm>
                <a:off x="1902861" y="5137466"/>
                <a:ext cx="146844" cy="146844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1615;p29"/>
              <p:cNvSpPr/>
              <p:nvPr/>
            </p:nvSpPr>
            <p:spPr>
              <a:xfrm>
                <a:off x="1593086" y="5839684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76" name="Google Shape;1616;p29"/>
              <p:cNvCxnSpPr/>
              <p:nvPr/>
            </p:nvCxnSpPr>
            <p:spPr>
              <a:xfrm flipH="1">
                <a:off x="852649" y="5579317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77" name="Google Shape;1617;p29"/>
              <p:cNvCxnSpPr/>
              <p:nvPr/>
            </p:nvCxnSpPr>
            <p:spPr>
              <a:xfrm flipH="1">
                <a:off x="859633" y="5631588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78" name="Google Shape;1618;p29"/>
              <p:cNvCxnSpPr/>
              <p:nvPr/>
            </p:nvCxnSpPr>
            <p:spPr>
              <a:xfrm flipH="1">
                <a:off x="887568" y="5658105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79" name="Google Shape;1619;p29"/>
              <p:cNvCxnSpPr/>
              <p:nvPr/>
            </p:nvCxnSpPr>
            <p:spPr>
              <a:xfrm flipH="1">
                <a:off x="925980" y="5712559"/>
                <a:ext cx="88984" cy="12712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80" name="Google Shape;1620;p29"/>
              <p:cNvCxnSpPr/>
              <p:nvPr/>
            </p:nvCxnSpPr>
            <p:spPr>
              <a:xfrm flipH="1">
                <a:off x="964391" y="5760897"/>
                <a:ext cx="71403" cy="8978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81" name="Google Shape;1621;p29"/>
              <p:cNvCxnSpPr/>
              <p:nvPr/>
            </p:nvCxnSpPr>
            <p:spPr>
              <a:xfrm flipH="1">
                <a:off x="999310" y="5795047"/>
                <a:ext cx="55870" cy="6935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82" name="Google Shape;1622;p29"/>
              <p:cNvSpPr/>
              <p:nvPr/>
            </p:nvSpPr>
            <p:spPr>
              <a:xfrm>
                <a:off x="1138987" y="4203499"/>
                <a:ext cx="632451" cy="1800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" name="グループ化 2"/>
            <p:cNvGrpSpPr/>
            <p:nvPr/>
          </p:nvGrpSpPr>
          <p:grpSpPr>
            <a:xfrm rot="12045870">
              <a:off x="2486059" y="5224716"/>
              <a:ext cx="302830" cy="187344"/>
              <a:chOff x="1492088" y="4591096"/>
              <a:chExt cx="831537" cy="514426"/>
            </a:xfrm>
          </p:grpSpPr>
          <p:sp>
            <p:nvSpPr>
              <p:cNvPr id="83" name="Google Shape;1735;p30"/>
              <p:cNvSpPr/>
              <p:nvPr/>
            </p:nvSpPr>
            <p:spPr>
              <a:xfrm rot="6193831">
                <a:off x="1855835" y="4637732"/>
                <a:ext cx="294928" cy="64065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4" name="Google Shape;1736;p30"/>
              <p:cNvSpPr/>
              <p:nvPr/>
            </p:nvSpPr>
            <p:spPr>
              <a:xfrm rot="5791590">
                <a:off x="1396973" y="4686211"/>
                <a:ext cx="509401" cy="319171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7" name="Google Shape;1630;p29"/>
          <p:cNvSpPr txBox="1"/>
          <p:nvPr/>
        </p:nvSpPr>
        <p:spPr>
          <a:xfrm>
            <a:off x="772977" y="1782488"/>
            <a:ext cx="4265072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ボクは、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作品の木が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どこから来たのか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知りたいんだ。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1630;p29"/>
          <p:cNvSpPr txBox="1"/>
          <p:nvPr/>
        </p:nvSpPr>
        <p:spPr>
          <a:xfrm>
            <a:off x="7640206" y="2714528"/>
            <a:ext cx="4006585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そしたら、この先の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森に行ってごらん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" name="角丸四角形 96">
            <a:extLst>
              <a:ext uri="{FF2B5EF4-FFF2-40B4-BE49-F238E27FC236}">
                <a16:creationId xmlns:a16="http://schemas.microsoft.com/office/drawing/2014/main" id="{233C22A9-1E2E-418B-BBCD-22BE339EE8D5}"/>
              </a:ext>
            </a:extLst>
          </p:cNvPr>
          <p:cNvSpPr/>
          <p:nvPr/>
        </p:nvSpPr>
        <p:spPr>
          <a:xfrm>
            <a:off x="6413411" y="6188000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Google Shape;1630;p29">
            <a:extLst>
              <a:ext uri="{FF2B5EF4-FFF2-40B4-BE49-F238E27FC236}">
                <a16:creationId xmlns:a16="http://schemas.microsoft.com/office/drawing/2014/main" id="{1075F8BC-70F1-D91D-2443-7A36CD0242C5}"/>
              </a:ext>
            </a:extLst>
          </p:cNvPr>
          <p:cNvSpPr txBox="1"/>
          <p:nvPr/>
        </p:nvSpPr>
        <p:spPr>
          <a:xfrm>
            <a:off x="9037885" y="4932629"/>
            <a:ext cx="2791898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</a:rPr>
              <a:t>では、行ってみよう！</a:t>
            </a:r>
            <a:endParaRPr lang="en-US" altLang="ja-JP" sz="2000" dirty="0">
              <a:solidFill>
                <a:srgbClr val="3F3F3F"/>
              </a:solidFill>
              <a:sym typeface="Arial"/>
            </a:endParaRPr>
          </a:p>
        </p:txBody>
      </p:sp>
      <p:sp>
        <p:nvSpPr>
          <p:cNvPr id="36" name="角丸四角形 96">
            <a:extLst>
              <a:ext uri="{FF2B5EF4-FFF2-40B4-BE49-F238E27FC236}">
                <a16:creationId xmlns:a16="http://schemas.microsoft.com/office/drawing/2014/main" id="{004EC2EF-02A2-4E0E-8C3E-6A356A06AC73}"/>
              </a:ext>
            </a:extLst>
          </p:cNvPr>
          <p:cNvSpPr/>
          <p:nvPr/>
        </p:nvSpPr>
        <p:spPr>
          <a:xfrm>
            <a:off x="9536795" y="603924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2642C846-DB08-444E-93C0-165CDF501CE6}"/>
              </a:ext>
            </a:extLst>
          </p:cNvPr>
          <p:cNvSpPr txBox="1"/>
          <p:nvPr/>
        </p:nvSpPr>
        <p:spPr>
          <a:xfrm>
            <a:off x="9482382" y="54908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38" name="角丸四角形 96">
            <a:extLst>
              <a:ext uri="{FF2B5EF4-FFF2-40B4-BE49-F238E27FC236}">
                <a16:creationId xmlns:a16="http://schemas.microsoft.com/office/drawing/2014/main" id="{D5054DC5-6A38-2B94-AC5B-D7F18F57BCC9}"/>
              </a:ext>
            </a:extLst>
          </p:cNvPr>
          <p:cNvSpPr/>
          <p:nvPr/>
        </p:nvSpPr>
        <p:spPr>
          <a:xfrm>
            <a:off x="9459702" y="5592393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4F96E9C-FD84-C004-1DD0-550BB8D03856}"/>
              </a:ext>
            </a:extLst>
          </p:cNvPr>
          <p:cNvSpPr txBox="1"/>
          <p:nvPr/>
        </p:nvSpPr>
        <p:spPr>
          <a:xfrm>
            <a:off x="9459702" y="5648084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40" name="テキスト ボックス 39">
            <a:extLst>
              <a:ext uri="{FF2B5EF4-FFF2-40B4-BE49-F238E27FC236}">
                <a16:creationId xmlns:a16="http://schemas.microsoft.com/office/drawing/2014/main" id="{407E683D-E5B9-4590-AC63-650F158EEF8C}"/>
              </a:ext>
            </a:extLst>
          </p:cNvPr>
          <p:cNvSpPr txBox="1"/>
          <p:nvPr/>
        </p:nvSpPr>
        <p:spPr>
          <a:xfrm>
            <a:off x="900441" y="2505007"/>
            <a:ext cx="9670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さくひん</a:t>
            </a:r>
          </a:p>
        </p:txBody>
      </p:sp>
      <p:sp>
        <p:nvSpPr>
          <p:cNvPr id="41" name="テキスト ボックス 40">
            <a:extLst>
              <a:ext uri="{FF2B5EF4-FFF2-40B4-BE49-F238E27FC236}">
                <a16:creationId xmlns:a16="http://schemas.microsoft.com/office/drawing/2014/main" id="{4EECABA2-B2E5-497B-8C4F-C372E105F65D}"/>
              </a:ext>
            </a:extLst>
          </p:cNvPr>
          <p:cNvSpPr txBox="1"/>
          <p:nvPr/>
        </p:nvSpPr>
        <p:spPr>
          <a:xfrm>
            <a:off x="2087363" y="250500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42" name="テキスト ボックス 41">
            <a:extLst>
              <a:ext uri="{FF2B5EF4-FFF2-40B4-BE49-F238E27FC236}">
                <a16:creationId xmlns:a16="http://schemas.microsoft.com/office/drawing/2014/main" id="{AA4EE944-A369-4153-9C15-90B3E44CBE57}"/>
              </a:ext>
            </a:extLst>
          </p:cNvPr>
          <p:cNvSpPr txBox="1"/>
          <p:nvPr/>
        </p:nvSpPr>
        <p:spPr>
          <a:xfrm>
            <a:off x="2532847" y="322233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43" name="テキスト ボックス 42">
            <a:extLst>
              <a:ext uri="{FF2B5EF4-FFF2-40B4-BE49-F238E27FC236}">
                <a16:creationId xmlns:a16="http://schemas.microsoft.com/office/drawing/2014/main" id="{35FEBB9B-11C3-4223-BDCF-14CC9CBD7017}"/>
              </a:ext>
            </a:extLst>
          </p:cNvPr>
          <p:cNvSpPr txBox="1"/>
          <p:nvPr/>
        </p:nvSpPr>
        <p:spPr>
          <a:xfrm>
            <a:off x="900441" y="395205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</a:t>
            </a:r>
          </a:p>
        </p:txBody>
      </p:sp>
      <p:sp>
        <p:nvSpPr>
          <p:cNvPr id="44" name="テキスト ボックス 43">
            <a:extLst>
              <a:ext uri="{FF2B5EF4-FFF2-40B4-BE49-F238E27FC236}">
                <a16:creationId xmlns:a16="http://schemas.microsoft.com/office/drawing/2014/main" id="{D4003CD1-D374-40B9-B285-CB84770575B4}"/>
              </a:ext>
            </a:extLst>
          </p:cNvPr>
          <p:cNvSpPr txBox="1"/>
          <p:nvPr/>
        </p:nvSpPr>
        <p:spPr>
          <a:xfrm>
            <a:off x="10550427" y="263183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さき</a:t>
            </a:r>
          </a:p>
        </p:txBody>
      </p:sp>
      <p:sp>
        <p:nvSpPr>
          <p:cNvPr id="45" name="テキスト ボックス 44">
            <a:extLst>
              <a:ext uri="{FF2B5EF4-FFF2-40B4-BE49-F238E27FC236}">
                <a16:creationId xmlns:a16="http://schemas.microsoft.com/office/drawing/2014/main" id="{13608B1B-57E7-467B-A987-EC98CF0A00A7}"/>
              </a:ext>
            </a:extLst>
          </p:cNvPr>
          <p:cNvSpPr txBox="1"/>
          <p:nvPr/>
        </p:nvSpPr>
        <p:spPr>
          <a:xfrm>
            <a:off x="7660139" y="340058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46" name="テキスト ボックス 45">
            <a:extLst>
              <a:ext uri="{FF2B5EF4-FFF2-40B4-BE49-F238E27FC236}">
                <a16:creationId xmlns:a16="http://schemas.microsoft.com/office/drawing/2014/main" id="{C106CBD0-9150-473D-9138-4A46B6542912}"/>
              </a:ext>
            </a:extLst>
          </p:cNvPr>
          <p:cNvSpPr txBox="1"/>
          <p:nvPr/>
        </p:nvSpPr>
        <p:spPr>
          <a:xfrm>
            <a:off x="8594464" y="339423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</a:t>
            </a:r>
          </a:p>
        </p:txBody>
      </p:sp>
      <p:sp>
        <p:nvSpPr>
          <p:cNvPr id="56" name="Google Shape;397;p16">
            <a:extLst>
              <a:ext uri="{FF2B5EF4-FFF2-40B4-BE49-F238E27FC236}">
                <a16:creationId xmlns:a16="http://schemas.microsoft.com/office/drawing/2014/main" id="{4A7FBB24-732C-FFE9-0F2E-CA5DDD3AA791}"/>
              </a:ext>
            </a:extLst>
          </p:cNvPr>
          <p:cNvSpPr txBox="1"/>
          <p:nvPr/>
        </p:nvSpPr>
        <p:spPr>
          <a:xfrm>
            <a:off x="9585876" y="6319902"/>
            <a:ext cx="2548304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b="1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ボタンをおして</a:t>
            </a:r>
            <a:r>
              <a:rPr lang="ja-JP" sz="1800" b="1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ね</a:t>
            </a:r>
            <a:endParaRPr sz="1800" b="1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52194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6" grpId="0"/>
      <p:bldP spid="56" grpId="1"/>
      <p:bldP spid="56" grpId="2"/>
      <p:bldP spid="56" grpId="3"/>
    </p:bld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29;p29">
            <a:extLst>
              <a:ext uri="{FF2B5EF4-FFF2-40B4-BE49-F238E27FC236}">
                <a16:creationId xmlns:a16="http://schemas.microsoft.com/office/drawing/2014/main" id="{30BA0229-4F57-D7A5-08CB-19F369BF6034}"/>
              </a:ext>
            </a:extLst>
          </p:cNvPr>
          <p:cNvSpPr/>
          <p:nvPr/>
        </p:nvSpPr>
        <p:spPr>
          <a:xfrm flipH="1">
            <a:off x="2556349" y="5376922"/>
            <a:ext cx="5917361" cy="916860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CDC0B471-253F-61D9-B058-5C41B59FD22E}"/>
              </a:ext>
            </a:extLst>
          </p:cNvPr>
          <p:cNvGrpSpPr/>
          <p:nvPr/>
        </p:nvGrpSpPr>
        <p:grpSpPr>
          <a:xfrm>
            <a:off x="4792894" y="2653325"/>
            <a:ext cx="1968395" cy="3230114"/>
            <a:chOff x="3972534" y="1480125"/>
            <a:chExt cx="3654085" cy="4423078"/>
          </a:xfrm>
        </p:grpSpPr>
        <p:sp>
          <p:nvSpPr>
            <p:cNvPr id="5" name="Google Shape;1636;p29">
              <a:extLst>
                <a:ext uri="{FF2B5EF4-FFF2-40B4-BE49-F238E27FC236}">
                  <a16:creationId xmlns:a16="http://schemas.microsoft.com/office/drawing/2014/main" id="{D30A0436-445C-F4D5-5456-248142429912}"/>
                </a:ext>
              </a:extLst>
            </p:cNvPr>
            <p:cNvSpPr/>
            <p:nvPr/>
          </p:nvSpPr>
          <p:spPr>
            <a:xfrm>
              <a:off x="5395235" y="3799685"/>
              <a:ext cx="791222" cy="210351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2299;p38">
              <a:extLst>
                <a:ext uri="{FF2B5EF4-FFF2-40B4-BE49-F238E27FC236}">
                  <a16:creationId xmlns:a16="http://schemas.microsoft.com/office/drawing/2014/main" id="{8A868FF9-08F9-10AF-DC4F-396208431E4A}"/>
                </a:ext>
              </a:extLst>
            </p:cNvPr>
            <p:cNvSpPr/>
            <p:nvPr/>
          </p:nvSpPr>
          <p:spPr>
            <a:xfrm>
              <a:off x="3972534" y="1480125"/>
              <a:ext cx="3654085" cy="3009678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8E5581BA-234F-99FA-9593-F1E03631DF75}"/>
              </a:ext>
            </a:extLst>
          </p:cNvPr>
          <p:cNvGrpSpPr/>
          <p:nvPr/>
        </p:nvGrpSpPr>
        <p:grpSpPr>
          <a:xfrm>
            <a:off x="3570894" y="5264759"/>
            <a:ext cx="741994" cy="746975"/>
            <a:chOff x="2486059" y="4873832"/>
            <a:chExt cx="741994" cy="746975"/>
          </a:xfrm>
        </p:grpSpPr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BACB7748-86F6-BC28-E7E9-51D5AF2350B7}"/>
                </a:ext>
              </a:extLst>
            </p:cNvPr>
            <p:cNvGrpSpPr/>
            <p:nvPr/>
          </p:nvGrpSpPr>
          <p:grpSpPr>
            <a:xfrm rot="21211541">
              <a:off x="2622714" y="4873832"/>
              <a:ext cx="605339" cy="746975"/>
              <a:chOff x="852649" y="4147627"/>
              <a:chExt cx="1519259" cy="1874733"/>
            </a:xfrm>
          </p:grpSpPr>
          <p:sp>
            <p:nvSpPr>
              <p:cNvPr id="12" name="Google Shape;1610;p29">
                <a:extLst>
                  <a:ext uri="{FF2B5EF4-FFF2-40B4-BE49-F238E27FC236}">
                    <a16:creationId xmlns:a16="http://schemas.microsoft.com/office/drawing/2014/main" id="{E6E587C4-5307-0587-44A1-139B794B36A2}"/>
                  </a:ext>
                </a:extLst>
              </p:cNvPr>
              <p:cNvSpPr/>
              <p:nvPr/>
            </p:nvSpPr>
            <p:spPr>
              <a:xfrm>
                <a:off x="2120636" y="5645555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611;p29">
                <a:extLst>
                  <a:ext uri="{FF2B5EF4-FFF2-40B4-BE49-F238E27FC236}">
                    <a16:creationId xmlns:a16="http://schemas.microsoft.com/office/drawing/2014/main" id="{C788BEDB-FD94-6C74-55BD-BAF077E9955F}"/>
                  </a:ext>
                </a:extLst>
              </p:cNvPr>
              <p:cNvSpPr/>
              <p:nvPr/>
            </p:nvSpPr>
            <p:spPr>
              <a:xfrm>
                <a:off x="852649" y="4147627"/>
                <a:ext cx="1340898" cy="178339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612;p29">
                <a:extLst>
                  <a:ext uri="{FF2B5EF4-FFF2-40B4-BE49-F238E27FC236}">
                    <a16:creationId xmlns:a16="http://schemas.microsoft.com/office/drawing/2014/main" id="{D2971D74-4B77-BD05-D562-02AC50CF6961}"/>
                  </a:ext>
                </a:extLst>
              </p:cNvPr>
              <p:cNvSpPr/>
              <p:nvPr/>
            </p:nvSpPr>
            <p:spPr>
              <a:xfrm>
                <a:off x="1718646" y="4866956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613;p29">
                <a:extLst>
                  <a:ext uri="{FF2B5EF4-FFF2-40B4-BE49-F238E27FC236}">
                    <a16:creationId xmlns:a16="http://schemas.microsoft.com/office/drawing/2014/main" id="{4DCB1D2B-B8DA-DB69-91B4-1F7666A0B32C}"/>
                  </a:ext>
                </a:extLst>
              </p:cNvPr>
              <p:cNvSpPr/>
              <p:nvPr/>
            </p:nvSpPr>
            <p:spPr>
              <a:xfrm>
                <a:off x="2046895" y="4797118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614;p29">
                <a:extLst>
                  <a:ext uri="{FF2B5EF4-FFF2-40B4-BE49-F238E27FC236}">
                    <a16:creationId xmlns:a16="http://schemas.microsoft.com/office/drawing/2014/main" id="{50D157E9-FDBB-7CF5-5C75-B9F26795A708}"/>
                  </a:ext>
                </a:extLst>
              </p:cNvPr>
              <p:cNvSpPr/>
              <p:nvPr/>
            </p:nvSpPr>
            <p:spPr>
              <a:xfrm>
                <a:off x="1902861" y="5137466"/>
                <a:ext cx="146844" cy="146844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615;p29">
                <a:extLst>
                  <a:ext uri="{FF2B5EF4-FFF2-40B4-BE49-F238E27FC236}">
                    <a16:creationId xmlns:a16="http://schemas.microsoft.com/office/drawing/2014/main" id="{4EDAFDD5-014B-84E7-3FB2-B741AA57D862}"/>
                  </a:ext>
                </a:extLst>
              </p:cNvPr>
              <p:cNvSpPr/>
              <p:nvPr/>
            </p:nvSpPr>
            <p:spPr>
              <a:xfrm>
                <a:off x="1593086" y="5839684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8" name="Google Shape;1616;p29">
                <a:extLst>
                  <a:ext uri="{FF2B5EF4-FFF2-40B4-BE49-F238E27FC236}">
                    <a16:creationId xmlns:a16="http://schemas.microsoft.com/office/drawing/2014/main" id="{8B599EB3-CA9F-251F-9418-E5D2B9B202A8}"/>
                  </a:ext>
                </a:extLst>
              </p:cNvPr>
              <p:cNvCxnSpPr/>
              <p:nvPr/>
            </p:nvCxnSpPr>
            <p:spPr>
              <a:xfrm flipH="1">
                <a:off x="852649" y="5579317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9" name="Google Shape;1617;p29">
                <a:extLst>
                  <a:ext uri="{FF2B5EF4-FFF2-40B4-BE49-F238E27FC236}">
                    <a16:creationId xmlns:a16="http://schemas.microsoft.com/office/drawing/2014/main" id="{93220785-53C5-CEFB-A0BF-18A19EEA36A6}"/>
                  </a:ext>
                </a:extLst>
              </p:cNvPr>
              <p:cNvCxnSpPr/>
              <p:nvPr/>
            </p:nvCxnSpPr>
            <p:spPr>
              <a:xfrm flipH="1">
                <a:off x="859633" y="5631588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0" name="Google Shape;1618;p29">
                <a:extLst>
                  <a:ext uri="{FF2B5EF4-FFF2-40B4-BE49-F238E27FC236}">
                    <a16:creationId xmlns:a16="http://schemas.microsoft.com/office/drawing/2014/main" id="{B8255E54-192C-53A1-0450-FE2761BCE7FC}"/>
                  </a:ext>
                </a:extLst>
              </p:cNvPr>
              <p:cNvCxnSpPr/>
              <p:nvPr/>
            </p:nvCxnSpPr>
            <p:spPr>
              <a:xfrm flipH="1">
                <a:off x="887568" y="5658105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1" name="Google Shape;1619;p29">
                <a:extLst>
                  <a:ext uri="{FF2B5EF4-FFF2-40B4-BE49-F238E27FC236}">
                    <a16:creationId xmlns:a16="http://schemas.microsoft.com/office/drawing/2014/main" id="{13F6259F-5C4C-4CE1-901F-5078ADE61474}"/>
                  </a:ext>
                </a:extLst>
              </p:cNvPr>
              <p:cNvCxnSpPr/>
              <p:nvPr/>
            </p:nvCxnSpPr>
            <p:spPr>
              <a:xfrm flipH="1">
                <a:off x="925980" y="5712559"/>
                <a:ext cx="88984" cy="12712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2" name="Google Shape;1620;p29">
                <a:extLst>
                  <a:ext uri="{FF2B5EF4-FFF2-40B4-BE49-F238E27FC236}">
                    <a16:creationId xmlns:a16="http://schemas.microsoft.com/office/drawing/2014/main" id="{866DED9E-00A6-C679-86FB-9E032BA74FEE}"/>
                  </a:ext>
                </a:extLst>
              </p:cNvPr>
              <p:cNvCxnSpPr/>
              <p:nvPr/>
            </p:nvCxnSpPr>
            <p:spPr>
              <a:xfrm flipH="1">
                <a:off x="964391" y="5760897"/>
                <a:ext cx="71403" cy="8978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3" name="Google Shape;1621;p29">
                <a:extLst>
                  <a:ext uri="{FF2B5EF4-FFF2-40B4-BE49-F238E27FC236}">
                    <a16:creationId xmlns:a16="http://schemas.microsoft.com/office/drawing/2014/main" id="{A71A5426-2BDC-96D9-4C22-15F8E92FDB3D}"/>
                  </a:ext>
                </a:extLst>
              </p:cNvPr>
              <p:cNvCxnSpPr/>
              <p:nvPr/>
            </p:nvCxnSpPr>
            <p:spPr>
              <a:xfrm flipH="1">
                <a:off x="999310" y="5795047"/>
                <a:ext cx="55870" cy="6935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24" name="Google Shape;1622;p29">
                <a:extLst>
                  <a:ext uri="{FF2B5EF4-FFF2-40B4-BE49-F238E27FC236}">
                    <a16:creationId xmlns:a16="http://schemas.microsoft.com/office/drawing/2014/main" id="{3C05D7F2-F974-64ED-BDFE-135A686ABAE8}"/>
                  </a:ext>
                </a:extLst>
              </p:cNvPr>
              <p:cNvSpPr/>
              <p:nvPr/>
            </p:nvSpPr>
            <p:spPr>
              <a:xfrm>
                <a:off x="1138987" y="4203499"/>
                <a:ext cx="632451" cy="1800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" name="グループ化 8">
              <a:extLst>
                <a:ext uri="{FF2B5EF4-FFF2-40B4-BE49-F238E27FC236}">
                  <a16:creationId xmlns:a16="http://schemas.microsoft.com/office/drawing/2014/main" id="{02D7FB0E-891A-FC9D-9297-5878C6575B3C}"/>
                </a:ext>
              </a:extLst>
            </p:cNvPr>
            <p:cNvGrpSpPr/>
            <p:nvPr/>
          </p:nvGrpSpPr>
          <p:grpSpPr>
            <a:xfrm rot="12045870">
              <a:off x="2486059" y="5224716"/>
              <a:ext cx="302830" cy="187344"/>
              <a:chOff x="1492088" y="4591096"/>
              <a:chExt cx="831537" cy="514426"/>
            </a:xfrm>
          </p:grpSpPr>
          <p:sp>
            <p:nvSpPr>
              <p:cNvPr id="10" name="Google Shape;1735;p30">
                <a:extLst>
                  <a:ext uri="{FF2B5EF4-FFF2-40B4-BE49-F238E27FC236}">
                    <a16:creationId xmlns:a16="http://schemas.microsoft.com/office/drawing/2014/main" id="{0F4CE44E-A0A8-A844-53F6-FD11A90EC461}"/>
                  </a:ext>
                </a:extLst>
              </p:cNvPr>
              <p:cNvSpPr/>
              <p:nvPr/>
            </p:nvSpPr>
            <p:spPr>
              <a:xfrm rot="6193831">
                <a:off x="1855835" y="4637732"/>
                <a:ext cx="294928" cy="64065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736;p30">
                <a:extLst>
                  <a:ext uri="{FF2B5EF4-FFF2-40B4-BE49-F238E27FC236}">
                    <a16:creationId xmlns:a16="http://schemas.microsoft.com/office/drawing/2014/main" id="{7522925C-4AEB-68A7-2257-971DB34FEFAD}"/>
                  </a:ext>
                </a:extLst>
              </p:cNvPr>
              <p:cNvSpPr/>
              <p:nvPr/>
            </p:nvSpPr>
            <p:spPr>
              <a:xfrm rot="5791590">
                <a:off x="1396973" y="4686211"/>
                <a:ext cx="509401" cy="319171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74" name="Google Shape;1574;p2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5" name="Google Shape;1575;p2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1630;p29"/>
          <p:cNvSpPr txBox="1"/>
          <p:nvPr/>
        </p:nvSpPr>
        <p:spPr>
          <a:xfrm>
            <a:off x="440579" y="319446"/>
            <a:ext cx="8355791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30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年後にきたよ。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大きくなったね。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1630;p29"/>
          <p:cNvSpPr txBox="1"/>
          <p:nvPr/>
        </p:nvSpPr>
        <p:spPr>
          <a:xfrm>
            <a:off x="2659746" y="2201739"/>
            <a:ext cx="2487310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もっと大きくなるよ</a:t>
            </a:r>
            <a:endParaRPr lang="en-US" altLang="ja-JP" sz="2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1630;p29"/>
          <p:cNvSpPr txBox="1"/>
          <p:nvPr/>
        </p:nvSpPr>
        <p:spPr>
          <a:xfrm>
            <a:off x="1493703" y="4523491"/>
            <a:ext cx="3182468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</a:rPr>
              <a:t>え？まだ大きくなるの？</a:t>
            </a:r>
            <a:endParaRPr lang="en-US" altLang="ja-JP" sz="2000" dirty="0">
              <a:solidFill>
                <a:srgbClr val="3F3F3F"/>
              </a:solidFill>
              <a:sym typeface="Arial"/>
            </a:endParaRPr>
          </a:p>
        </p:txBody>
      </p:sp>
      <p:sp>
        <p:nvSpPr>
          <p:cNvPr id="28" name="Google Shape;1543;p28">
            <a:extLst>
              <a:ext uri="{FF2B5EF4-FFF2-40B4-BE49-F238E27FC236}">
                <a16:creationId xmlns:a16="http://schemas.microsoft.com/office/drawing/2014/main" id="{76FBF5AC-2567-DE1A-4AE3-D71823A5BCEC}"/>
              </a:ext>
            </a:extLst>
          </p:cNvPr>
          <p:cNvSpPr txBox="1"/>
          <p:nvPr/>
        </p:nvSpPr>
        <p:spPr>
          <a:xfrm>
            <a:off x="6761289" y="1261061"/>
            <a:ext cx="3722281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さて、どうする？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" name="角丸四角形 96">
            <a:extLst>
              <a:ext uri="{FF2B5EF4-FFF2-40B4-BE49-F238E27FC236}">
                <a16:creationId xmlns:a16="http://schemas.microsoft.com/office/drawing/2014/main" id="{811E4687-7ABF-45AD-B4B0-77383F97B56A}"/>
              </a:ext>
            </a:extLst>
          </p:cNvPr>
          <p:cNvSpPr/>
          <p:nvPr/>
        </p:nvSpPr>
        <p:spPr>
          <a:xfrm>
            <a:off x="9621025" y="596786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236715EA-8CF9-4B36-824C-490AAAE27AA6}"/>
              </a:ext>
            </a:extLst>
          </p:cNvPr>
          <p:cNvSpPr txBox="1"/>
          <p:nvPr/>
        </p:nvSpPr>
        <p:spPr>
          <a:xfrm>
            <a:off x="9574723" y="5949984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43" name="四角形: 角度付き 50">
            <a:hlinkClick r:id="rId4" action="ppaction://hlinksldjump"/>
            <a:extLst>
              <a:ext uri="{FF2B5EF4-FFF2-40B4-BE49-F238E27FC236}">
                <a16:creationId xmlns:a16="http://schemas.microsoft.com/office/drawing/2014/main" id="{C76D41BE-BC69-C980-FAFF-EF538E206E25}"/>
              </a:ext>
            </a:extLst>
          </p:cNvPr>
          <p:cNvSpPr/>
          <p:nvPr/>
        </p:nvSpPr>
        <p:spPr>
          <a:xfrm>
            <a:off x="8622429" y="2371629"/>
            <a:ext cx="2786352" cy="1347749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どんぐりを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３つ使って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70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年後に行く</a:t>
            </a:r>
            <a:endParaRPr kumimoji="1" lang="ja-JP" altLang="en-US" sz="2400" dirty="0"/>
          </a:p>
        </p:txBody>
      </p:sp>
      <p:sp>
        <p:nvSpPr>
          <p:cNvPr id="44" name="四角形: 角度付き 51">
            <a:hlinkClick r:id="rId5" action="ppaction://hlinksldjump"/>
            <a:extLst>
              <a:ext uri="{FF2B5EF4-FFF2-40B4-BE49-F238E27FC236}">
                <a16:creationId xmlns:a16="http://schemas.microsoft.com/office/drawing/2014/main" id="{4EDF9010-5CBB-E35B-481C-ED83CA8221F4}"/>
              </a:ext>
            </a:extLst>
          </p:cNvPr>
          <p:cNvSpPr/>
          <p:nvPr/>
        </p:nvSpPr>
        <p:spPr>
          <a:xfrm>
            <a:off x="8622429" y="3967906"/>
            <a:ext cx="2786352" cy="1736196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残りの全ての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どんぐりを、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この木の近く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に植える</a:t>
            </a:r>
            <a:endParaRPr kumimoji="1" lang="ja-JP" altLang="en-US" sz="2400" dirty="0"/>
          </a:p>
        </p:txBody>
      </p:sp>
      <p:sp>
        <p:nvSpPr>
          <p:cNvPr id="35" name="テキスト ボックス 34">
            <a:extLst>
              <a:ext uri="{FF2B5EF4-FFF2-40B4-BE49-F238E27FC236}">
                <a16:creationId xmlns:a16="http://schemas.microsoft.com/office/drawing/2014/main" id="{823BBDB7-78DB-4CEE-95C5-0C6E45F2AFD3}"/>
              </a:ext>
            </a:extLst>
          </p:cNvPr>
          <p:cNvSpPr txBox="1"/>
          <p:nvPr/>
        </p:nvSpPr>
        <p:spPr>
          <a:xfrm>
            <a:off x="1093207" y="31944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ねんご</a:t>
            </a:r>
          </a:p>
        </p:txBody>
      </p:sp>
      <p:sp>
        <p:nvSpPr>
          <p:cNvPr id="36" name="テキスト ボックス 35">
            <a:extLst>
              <a:ext uri="{FF2B5EF4-FFF2-40B4-BE49-F238E27FC236}">
                <a16:creationId xmlns:a16="http://schemas.microsoft.com/office/drawing/2014/main" id="{0AA33119-F432-4802-AB03-8E3B87448426}"/>
              </a:ext>
            </a:extLst>
          </p:cNvPr>
          <p:cNvSpPr txBox="1"/>
          <p:nvPr/>
        </p:nvSpPr>
        <p:spPr>
          <a:xfrm>
            <a:off x="506887" y="106763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おお</a:t>
            </a:r>
          </a:p>
        </p:txBody>
      </p: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6712D224-075E-4CAE-9EE2-A2F0F77A4CB5}"/>
              </a:ext>
            </a:extLst>
          </p:cNvPr>
          <p:cNvSpPr txBox="1"/>
          <p:nvPr/>
        </p:nvSpPr>
        <p:spPr>
          <a:xfrm>
            <a:off x="9668366" y="2749848"/>
            <a:ext cx="7453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>
                <a:solidFill>
                  <a:schemeClr val="bg1"/>
                </a:solidFill>
              </a:rPr>
              <a:t>つか</a:t>
            </a:r>
          </a:p>
        </p:txBody>
      </p:sp>
      <p:sp>
        <p:nvSpPr>
          <p:cNvPr id="38" name="テキスト ボックス 37">
            <a:extLst>
              <a:ext uri="{FF2B5EF4-FFF2-40B4-BE49-F238E27FC236}">
                <a16:creationId xmlns:a16="http://schemas.microsoft.com/office/drawing/2014/main" id="{1986EAF8-FE6C-4002-AE29-7638894890F5}"/>
              </a:ext>
            </a:extLst>
          </p:cNvPr>
          <p:cNvSpPr txBox="1"/>
          <p:nvPr/>
        </p:nvSpPr>
        <p:spPr>
          <a:xfrm>
            <a:off x="9046780" y="3963206"/>
            <a:ext cx="7453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>
                <a:solidFill>
                  <a:schemeClr val="bg1"/>
                </a:solidFill>
              </a:rPr>
              <a:t>のこ</a:t>
            </a:r>
          </a:p>
        </p:txBody>
      </p:sp>
      <p:sp>
        <p:nvSpPr>
          <p:cNvPr id="39" name="テキスト ボックス 38">
            <a:extLst>
              <a:ext uri="{FF2B5EF4-FFF2-40B4-BE49-F238E27FC236}">
                <a16:creationId xmlns:a16="http://schemas.microsoft.com/office/drawing/2014/main" id="{2EF4E9A6-2167-4F9B-9411-1E3F2C635B73}"/>
              </a:ext>
            </a:extLst>
          </p:cNvPr>
          <p:cNvSpPr txBox="1"/>
          <p:nvPr/>
        </p:nvSpPr>
        <p:spPr>
          <a:xfrm>
            <a:off x="9927160" y="3960583"/>
            <a:ext cx="7453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>
                <a:solidFill>
                  <a:schemeClr val="bg1"/>
                </a:solidFill>
              </a:rPr>
              <a:t>すべ</a:t>
            </a:r>
          </a:p>
        </p:txBody>
      </p:sp>
      <p:sp>
        <p:nvSpPr>
          <p:cNvPr id="40" name="テキスト ボックス 39">
            <a:extLst>
              <a:ext uri="{FF2B5EF4-FFF2-40B4-BE49-F238E27FC236}">
                <a16:creationId xmlns:a16="http://schemas.microsoft.com/office/drawing/2014/main" id="{960FDA2C-33D1-4301-8500-CC4695DBE6B7}"/>
              </a:ext>
            </a:extLst>
          </p:cNvPr>
          <p:cNvSpPr txBox="1"/>
          <p:nvPr/>
        </p:nvSpPr>
        <p:spPr>
          <a:xfrm>
            <a:off x="9750885" y="4701558"/>
            <a:ext cx="7453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45" name="テキスト ボックス 44">
            <a:extLst>
              <a:ext uri="{FF2B5EF4-FFF2-40B4-BE49-F238E27FC236}">
                <a16:creationId xmlns:a16="http://schemas.microsoft.com/office/drawing/2014/main" id="{F7E64E3B-619B-4A33-92B5-57560E369CFC}"/>
              </a:ext>
            </a:extLst>
          </p:cNvPr>
          <p:cNvSpPr txBox="1"/>
          <p:nvPr/>
        </p:nvSpPr>
        <p:spPr>
          <a:xfrm>
            <a:off x="9452768" y="5063594"/>
            <a:ext cx="7453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>
                <a:solidFill>
                  <a:schemeClr val="bg1"/>
                </a:solidFill>
              </a:rPr>
              <a:t>う</a:t>
            </a:r>
          </a:p>
        </p:txBody>
      </p:sp>
      <p:sp>
        <p:nvSpPr>
          <p:cNvPr id="46" name="テキスト ボックス 45">
            <a:extLst>
              <a:ext uri="{FF2B5EF4-FFF2-40B4-BE49-F238E27FC236}">
                <a16:creationId xmlns:a16="http://schemas.microsoft.com/office/drawing/2014/main" id="{A083548B-BD9A-4203-9A7C-4897C5BFAC30}"/>
              </a:ext>
            </a:extLst>
          </p:cNvPr>
          <p:cNvSpPr txBox="1"/>
          <p:nvPr/>
        </p:nvSpPr>
        <p:spPr>
          <a:xfrm>
            <a:off x="10290038" y="4721301"/>
            <a:ext cx="7453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>
                <a:solidFill>
                  <a:schemeClr val="bg1"/>
                </a:solidFill>
              </a:rPr>
              <a:t>ちか</a:t>
            </a:r>
          </a:p>
        </p:txBody>
      </p:sp>
      <p:grpSp>
        <p:nvGrpSpPr>
          <p:cNvPr id="25" name="Google Shape;392;p16">
            <a:extLst>
              <a:ext uri="{FF2B5EF4-FFF2-40B4-BE49-F238E27FC236}">
                <a16:creationId xmlns:a16="http://schemas.microsoft.com/office/drawing/2014/main" id="{F257CCFC-4DF8-4C00-89C5-A0FE6BA2AFF0}"/>
              </a:ext>
            </a:extLst>
          </p:cNvPr>
          <p:cNvGrpSpPr/>
          <p:nvPr/>
        </p:nvGrpSpPr>
        <p:grpSpPr>
          <a:xfrm>
            <a:off x="8531804" y="594139"/>
            <a:ext cx="2579798" cy="601420"/>
            <a:chOff x="9024974" y="730751"/>
            <a:chExt cx="2579798" cy="601420"/>
          </a:xfrm>
        </p:grpSpPr>
        <p:sp>
          <p:nvSpPr>
            <p:cNvPr id="26" name="Google Shape;393;p16">
              <a:extLst>
                <a:ext uri="{FF2B5EF4-FFF2-40B4-BE49-F238E27FC236}">
                  <a16:creationId xmlns:a16="http://schemas.microsoft.com/office/drawing/2014/main" id="{4F124580-18D5-C279-1FF6-B18A463E7250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394;p16">
              <a:extLst>
                <a:ext uri="{FF2B5EF4-FFF2-40B4-BE49-F238E27FC236}">
                  <a16:creationId xmlns:a16="http://schemas.microsoft.com/office/drawing/2014/main" id="{8392860E-6E01-545B-98F9-497E93DCEA68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395;p16">
              <a:extLst>
                <a:ext uri="{FF2B5EF4-FFF2-40B4-BE49-F238E27FC236}">
                  <a16:creationId xmlns:a16="http://schemas.microsoft.com/office/drawing/2014/main" id="{BB813859-5FD1-EB7A-5F17-52D67403FA1B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396;p16">
            <a:extLst>
              <a:ext uri="{FF2B5EF4-FFF2-40B4-BE49-F238E27FC236}">
                <a16:creationId xmlns:a16="http://schemas.microsoft.com/office/drawing/2014/main" id="{1CE4F9B7-F7A5-4E87-0A92-84B852B766A1}"/>
              </a:ext>
            </a:extLst>
          </p:cNvPr>
          <p:cNvGrpSpPr/>
          <p:nvPr/>
        </p:nvGrpSpPr>
        <p:grpSpPr>
          <a:xfrm>
            <a:off x="8535158" y="596168"/>
            <a:ext cx="2579798" cy="601420"/>
            <a:chOff x="9024974" y="730751"/>
            <a:chExt cx="2579798" cy="601420"/>
          </a:xfrm>
        </p:grpSpPr>
        <p:sp>
          <p:nvSpPr>
            <p:cNvPr id="31" name="Google Shape;397;p16">
              <a:extLst>
                <a:ext uri="{FF2B5EF4-FFF2-40B4-BE49-F238E27FC236}">
                  <a16:creationId xmlns:a16="http://schemas.microsoft.com/office/drawing/2014/main" id="{24DE8D94-21B4-5810-423D-E725637ADE37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398;p16">
              <a:extLst>
                <a:ext uri="{FF2B5EF4-FFF2-40B4-BE49-F238E27FC236}">
                  <a16:creationId xmlns:a16="http://schemas.microsoft.com/office/drawing/2014/main" id="{60CF5F6D-47FE-D4EA-391C-191974A547B4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399;p16">
              <a:extLst>
                <a:ext uri="{FF2B5EF4-FFF2-40B4-BE49-F238E27FC236}">
                  <a16:creationId xmlns:a16="http://schemas.microsoft.com/office/drawing/2014/main" id="{CD4E6E41-5B0E-5123-5443-DC61EB3AFB1F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70" name="Google Shape;400;p16">
            <a:extLst>
              <a:ext uri="{FF2B5EF4-FFF2-40B4-BE49-F238E27FC236}">
                <a16:creationId xmlns:a16="http://schemas.microsoft.com/office/drawing/2014/main" id="{5619628F-8A98-1570-B660-D93385EC623D}"/>
              </a:ext>
            </a:extLst>
          </p:cNvPr>
          <p:cNvGrpSpPr/>
          <p:nvPr/>
        </p:nvGrpSpPr>
        <p:grpSpPr>
          <a:xfrm>
            <a:off x="8528450" y="597173"/>
            <a:ext cx="2579798" cy="601420"/>
            <a:chOff x="9024974" y="730751"/>
            <a:chExt cx="2579798" cy="601420"/>
          </a:xfrm>
        </p:grpSpPr>
        <p:sp>
          <p:nvSpPr>
            <p:cNvPr id="1571" name="Google Shape;401;p16">
              <a:extLst>
                <a:ext uri="{FF2B5EF4-FFF2-40B4-BE49-F238E27FC236}">
                  <a16:creationId xmlns:a16="http://schemas.microsoft.com/office/drawing/2014/main" id="{ADDECE91-9101-AE4A-FD4B-F1D7FA0DE189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402;p16">
              <a:extLst>
                <a:ext uri="{FF2B5EF4-FFF2-40B4-BE49-F238E27FC236}">
                  <a16:creationId xmlns:a16="http://schemas.microsoft.com/office/drawing/2014/main" id="{B5E30127-8867-8344-9975-A7F369BD2E43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403;p16">
              <a:extLst>
                <a:ext uri="{FF2B5EF4-FFF2-40B4-BE49-F238E27FC236}">
                  <a16:creationId xmlns:a16="http://schemas.microsoft.com/office/drawing/2014/main" id="{D008E71B-0171-C024-D8B7-8E837BB3260F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76" name="Google Shape;404;p16">
            <a:extLst>
              <a:ext uri="{FF2B5EF4-FFF2-40B4-BE49-F238E27FC236}">
                <a16:creationId xmlns:a16="http://schemas.microsoft.com/office/drawing/2014/main" id="{11D82B68-97C8-4199-7A47-3941B2B4BAB4}"/>
              </a:ext>
            </a:extLst>
          </p:cNvPr>
          <p:cNvGrpSpPr/>
          <p:nvPr/>
        </p:nvGrpSpPr>
        <p:grpSpPr>
          <a:xfrm>
            <a:off x="8531804" y="599202"/>
            <a:ext cx="2579798" cy="601420"/>
            <a:chOff x="9024974" y="730751"/>
            <a:chExt cx="2579798" cy="601420"/>
          </a:xfrm>
        </p:grpSpPr>
        <p:sp>
          <p:nvSpPr>
            <p:cNvPr id="1577" name="Google Shape;405;p16">
              <a:extLst>
                <a:ext uri="{FF2B5EF4-FFF2-40B4-BE49-F238E27FC236}">
                  <a16:creationId xmlns:a16="http://schemas.microsoft.com/office/drawing/2014/main" id="{DFB8EFAC-92E3-E0D6-F9E0-4AF7F28D1074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406;p16">
              <a:extLst>
                <a:ext uri="{FF2B5EF4-FFF2-40B4-BE49-F238E27FC236}">
                  <a16:creationId xmlns:a16="http://schemas.microsoft.com/office/drawing/2014/main" id="{A1E83311-3570-5628-9DCE-59D365D56E51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407;p16">
              <a:extLst>
                <a:ext uri="{FF2B5EF4-FFF2-40B4-BE49-F238E27FC236}">
                  <a16:creationId xmlns:a16="http://schemas.microsoft.com/office/drawing/2014/main" id="{38E382D8-2337-0182-F456-A4D13FC663BD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487815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29;p29">
            <a:extLst>
              <a:ext uri="{FF2B5EF4-FFF2-40B4-BE49-F238E27FC236}">
                <a16:creationId xmlns:a16="http://schemas.microsoft.com/office/drawing/2014/main" id="{30BA0229-4F57-D7A5-08CB-19F369BF6034}"/>
              </a:ext>
            </a:extLst>
          </p:cNvPr>
          <p:cNvSpPr/>
          <p:nvPr/>
        </p:nvSpPr>
        <p:spPr>
          <a:xfrm flipH="1">
            <a:off x="2556349" y="5376922"/>
            <a:ext cx="5917361" cy="916860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" name="Google Shape;1636;p29">
            <a:extLst>
              <a:ext uri="{FF2B5EF4-FFF2-40B4-BE49-F238E27FC236}">
                <a16:creationId xmlns:a16="http://schemas.microsoft.com/office/drawing/2014/main" id="{D30A0436-445C-F4D5-5456-248142429912}"/>
              </a:ext>
            </a:extLst>
          </p:cNvPr>
          <p:cNvSpPr/>
          <p:nvPr/>
        </p:nvSpPr>
        <p:spPr>
          <a:xfrm>
            <a:off x="5395235" y="3799685"/>
            <a:ext cx="791222" cy="2103518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" name="Google Shape;2299;p38">
            <a:extLst>
              <a:ext uri="{FF2B5EF4-FFF2-40B4-BE49-F238E27FC236}">
                <a16:creationId xmlns:a16="http://schemas.microsoft.com/office/drawing/2014/main" id="{8A868FF9-08F9-10AF-DC4F-396208431E4A}"/>
              </a:ext>
            </a:extLst>
          </p:cNvPr>
          <p:cNvSpPr/>
          <p:nvPr/>
        </p:nvSpPr>
        <p:spPr>
          <a:xfrm>
            <a:off x="3972534" y="1480125"/>
            <a:ext cx="3654085" cy="3009678"/>
          </a:xfrm>
          <a:custGeom>
            <a:avLst/>
            <a:gdLst/>
            <a:ahLst/>
            <a:cxnLst/>
            <a:rect l="l" t="t" r="r" b="b"/>
            <a:pathLst>
              <a:path w="4787667" h="3131820" extrusionOk="0">
                <a:moveTo>
                  <a:pt x="617364" y="537210"/>
                </a:moveTo>
                <a:lnTo>
                  <a:pt x="0" y="1151383"/>
                </a:lnTo>
                <a:lnTo>
                  <a:pt x="425669" y="1736867"/>
                </a:lnTo>
                <a:lnTo>
                  <a:pt x="560214" y="2548890"/>
                </a:lnTo>
                <a:lnTo>
                  <a:pt x="1474614" y="3108960"/>
                </a:lnTo>
                <a:lnTo>
                  <a:pt x="1806084" y="2948940"/>
                </a:lnTo>
                <a:lnTo>
                  <a:pt x="2766204" y="3131820"/>
                </a:lnTo>
                <a:lnTo>
                  <a:pt x="3566304" y="3131820"/>
                </a:lnTo>
                <a:lnTo>
                  <a:pt x="4034934" y="2286000"/>
                </a:lnTo>
                <a:lnTo>
                  <a:pt x="4787667" y="1975505"/>
                </a:lnTo>
                <a:lnTo>
                  <a:pt x="4423554" y="1131570"/>
                </a:lnTo>
                <a:lnTo>
                  <a:pt x="4457844" y="628650"/>
                </a:lnTo>
                <a:lnTo>
                  <a:pt x="3509154" y="171450"/>
                </a:lnTo>
                <a:lnTo>
                  <a:pt x="2529613" y="222102"/>
                </a:lnTo>
                <a:lnTo>
                  <a:pt x="1954674" y="0"/>
                </a:lnTo>
                <a:lnTo>
                  <a:pt x="903114" y="251460"/>
                </a:lnTo>
                <a:lnTo>
                  <a:pt x="617364" y="53721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8E5581BA-234F-99FA-9593-F1E03631DF75}"/>
              </a:ext>
            </a:extLst>
          </p:cNvPr>
          <p:cNvGrpSpPr/>
          <p:nvPr/>
        </p:nvGrpSpPr>
        <p:grpSpPr>
          <a:xfrm>
            <a:off x="3570894" y="5264759"/>
            <a:ext cx="741994" cy="746975"/>
            <a:chOff x="2486059" y="4873832"/>
            <a:chExt cx="741994" cy="746975"/>
          </a:xfrm>
        </p:grpSpPr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BACB7748-86F6-BC28-E7E9-51D5AF2350B7}"/>
                </a:ext>
              </a:extLst>
            </p:cNvPr>
            <p:cNvGrpSpPr/>
            <p:nvPr/>
          </p:nvGrpSpPr>
          <p:grpSpPr>
            <a:xfrm rot="21211541">
              <a:off x="2622714" y="4873832"/>
              <a:ext cx="605339" cy="746975"/>
              <a:chOff x="852649" y="4147627"/>
              <a:chExt cx="1519259" cy="1874733"/>
            </a:xfrm>
          </p:grpSpPr>
          <p:sp>
            <p:nvSpPr>
              <p:cNvPr id="12" name="Google Shape;1610;p29">
                <a:extLst>
                  <a:ext uri="{FF2B5EF4-FFF2-40B4-BE49-F238E27FC236}">
                    <a16:creationId xmlns:a16="http://schemas.microsoft.com/office/drawing/2014/main" id="{E6E587C4-5307-0587-44A1-139B794B36A2}"/>
                  </a:ext>
                </a:extLst>
              </p:cNvPr>
              <p:cNvSpPr/>
              <p:nvPr/>
            </p:nvSpPr>
            <p:spPr>
              <a:xfrm>
                <a:off x="2120636" y="5645555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611;p29">
                <a:extLst>
                  <a:ext uri="{FF2B5EF4-FFF2-40B4-BE49-F238E27FC236}">
                    <a16:creationId xmlns:a16="http://schemas.microsoft.com/office/drawing/2014/main" id="{C788BEDB-FD94-6C74-55BD-BAF077E9955F}"/>
                  </a:ext>
                </a:extLst>
              </p:cNvPr>
              <p:cNvSpPr/>
              <p:nvPr/>
            </p:nvSpPr>
            <p:spPr>
              <a:xfrm>
                <a:off x="852649" y="4147627"/>
                <a:ext cx="1340898" cy="178339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612;p29">
                <a:extLst>
                  <a:ext uri="{FF2B5EF4-FFF2-40B4-BE49-F238E27FC236}">
                    <a16:creationId xmlns:a16="http://schemas.microsoft.com/office/drawing/2014/main" id="{D2971D74-4B77-BD05-D562-02AC50CF6961}"/>
                  </a:ext>
                </a:extLst>
              </p:cNvPr>
              <p:cNvSpPr/>
              <p:nvPr/>
            </p:nvSpPr>
            <p:spPr>
              <a:xfrm>
                <a:off x="1718646" y="4866956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613;p29">
                <a:extLst>
                  <a:ext uri="{FF2B5EF4-FFF2-40B4-BE49-F238E27FC236}">
                    <a16:creationId xmlns:a16="http://schemas.microsoft.com/office/drawing/2014/main" id="{4DCB1D2B-B8DA-DB69-91B4-1F7666A0B32C}"/>
                  </a:ext>
                </a:extLst>
              </p:cNvPr>
              <p:cNvSpPr/>
              <p:nvPr/>
            </p:nvSpPr>
            <p:spPr>
              <a:xfrm>
                <a:off x="2046895" y="4797118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614;p29">
                <a:extLst>
                  <a:ext uri="{FF2B5EF4-FFF2-40B4-BE49-F238E27FC236}">
                    <a16:creationId xmlns:a16="http://schemas.microsoft.com/office/drawing/2014/main" id="{50D157E9-FDBB-7CF5-5C75-B9F26795A708}"/>
                  </a:ext>
                </a:extLst>
              </p:cNvPr>
              <p:cNvSpPr/>
              <p:nvPr/>
            </p:nvSpPr>
            <p:spPr>
              <a:xfrm>
                <a:off x="1902861" y="5137466"/>
                <a:ext cx="146844" cy="146844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615;p29">
                <a:extLst>
                  <a:ext uri="{FF2B5EF4-FFF2-40B4-BE49-F238E27FC236}">
                    <a16:creationId xmlns:a16="http://schemas.microsoft.com/office/drawing/2014/main" id="{4EDAFDD5-014B-84E7-3FB2-B741AA57D862}"/>
                  </a:ext>
                </a:extLst>
              </p:cNvPr>
              <p:cNvSpPr/>
              <p:nvPr/>
            </p:nvSpPr>
            <p:spPr>
              <a:xfrm>
                <a:off x="1593086" y="5839684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8" name="Google Shape;1616;p29">
                <a:extLst>
                  <a:ext uri="{FF2B5EF4-FFF2-40B4-BE49-F238E27FC236}">
                    <a16:creationId xmlns:a16="http://schemas.microsoft.com/office/drawing/2014/main" id="{8B599EB3-CA9F-251F-9418-E5D2B9B202A8}"/>
                  </a:ext>
                </a:extLst>
              </p:cNvPr>
              <p:cNvCxnSpPr/>
              <p:nvPr/>
            </p:nvCxnSpPr>
            <p:spPr>
              <a:xfrm flipH="1">
                <a:off x="852649" y="5579317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9" name="Google Shape;1617;p29">
                <a:extLst>
                  <a:ext uri="{FF2B5EF4-FFF2-40B4-BE49-F238E27FC236}">
                    <a16:creationId xmlns:a16="http://schemas.microsoft.com/office/drawing/2014/main" id="{93220785-53C5-CEFB-A0BF-18A19EEA36A6}"/>
                  </a:ext>
                </a:extLst>
              </p:cNvPr>
              <p:cNvCxnSpPr/>
              <p:nvPr/>
            </p:nvCxnSpPr>
            <p:spPr>
              <a:xfrm flipH="1">
                <a:off x="859633" y="5631588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0" name="Google Shape;1618;p29">
                <a:extLst>
                  <a:ext uri="{FF2B5EF4-FFF2-40B4-BE49-F238E27FC236}">
                    <a16:creationId xmlns:a16="http://schemas.microsoft.com/office/drawing/2014/main" id="{B8255E54-192C-53A1-0450-FE2761BCE7FC}"/>
                  </a:ext>
                </a:extLst>
              </p:cNvPr>
              <p:cNvCxnSpPr/>
              <p:nvPr/>
            </p:nvCxnSpPr>
            <p:spPr>
              <a:xfrm flipH="1">
                <a:off x="887568" y="5658105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1" name="Google Shape;1619;p29">
                <a:extLst>
                  <a:ext uri="{FF2B5EF4-FFF2-40B4-BE49-F238E27FC236}">
                    <a16:creationId xmlns:a16="http://schemas.microsoft.com/office/drawing/2014/main" id="{13F6259F-5C4C-4CE1-901F-5078ADE61474}"/>
                  </a:ext>
                </a:extLst>
              </p:cNvPr>
              <p:cNvCxnSpPr/>
              <p:nvPr/>
            </p:nvCxnSpPr>
            <p:spPr>
              <a:xfrm flipH="1">
                <a:off x="925980" y="5712559"/>
                <a:ext cx="88984" cy="12712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2" name="Google Shape;1620;p29">
                <a:extLst>
                  <a:ext uri="{FF2B5EF4-FFF2-40B4-BE49-F238E27FC236}">
                    <a16:creationId xmlns:a16="http://schemas.microsoft.com/office/drawing/2014/main" id="{866DED9E-00A6-C679-86FB-9E032BA74FEE}"/>
                  </a:ext>
                </a:extLst>
              </p:cNvPr>
              <p:cNvCxnSpPr/>
              <p:nvPr/>
            </p:nvCxnSpPr>
            <p:spPr>
              <a:xfrm flipH="1">
                <a:off x="964391" y="5760897"/>
                <a:ext cx="71403" cy="8978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3" name="Google Shape;1621;p29">
                <a:extLst>
                  <a:ext uri="{FF2B5EF4-FFF2-40B4-BE49-F238E27FC236}">
                    <a16:creationId xmlns:a16="http://schemas.microsoft.com/office/drawing/2014/main" id="{A71A5426-2BDC-96D9-4C22-15F8E92FDB3D}"/>
                  </a:ext>
                </a:extLst>
              </p:cNvPr>
              <p:cNvCxnSpPr/>
              <p:nvPr/>
            </p:nvCxnSpPr>
            <p:spPr>
              <a:xfrm flipH="1">
                <a:off x="999310" y="5795047"/>
                <a:ext cx="55870" cy="6935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24" name="Google Shape;1622;p29">
                <a:extLst>
                  <a:ext uri="{FF2B5EF4-FFF2-40B4-BE49-F238E27FC236}">
                    <a16:creationId xmlns:a16="http://schemas.microsoft.com/office/drawing/2014/main" id="{3C05D7F2-F974-64ED-BDFE-135A686ABAE8}"/>
                  </a:ext>
                </a:extLst>
              </p:cNvPr>
              <p:cNvSpPr/>
              <p:nvPr/>
            </p:nvSpPr>
            <p:spPr>
              <a:xfrm>
                <a:off x="1138987" y="4203499"/>
                <a:ext cx="632451" cy="1800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" name="グループ化 8">
              <a:extLst>
                <a:ext uri="{FF2B5EF4-FFF2-40B4-BE49-F238E27FC236}">
                  <a16:creationId xmlns:a16="http://schemas.microsoft.com/office/drawing/2014/main" id="{02D7FB0E-891A-FC9D-9297-5878C6575B3C}"/>
                </a:ext>
              </a:extLst>
            </p:cNvPr>
            <p:cNvGrpSpPr/>
            <p:nvPr/>
          </p:nvGrpSpPr>
          <p:grpSpPr>
            <a:xfrm rot="12045870">
              <a:off x="2486059" y="5224716"/>
              <a:ext cx="302830" cy="187344"/>
              <a:chOff x="1492088" y="4591096"/>
              <a:chExt cx="831537" cy="514426"/>
            </a:xfrm>
          </p:grpSpPr>
          <p:sp>
            <p:nvSpPr>
              <p:cNvPr id="10" name="Google Shape;1735;p30">
                <a:extLst>
                  <a:ext uri="{FF2B5EF4-FFF2-40B4-BE49-F238E27FC236}">
                    <a16:creationId xmlns:a16="http://schemas.microsoft.com/office/drawing/2014/main" id="{0F4CE44E-A0A8-A844-53F6-FD11A90EC461}"/>
                  </a:ext>
                </a:extLst>
              </p:cNvPr>
              <p:cNvSpPr/>
              <p:nvPr/>
            </p:nvSpPr>
            <p:spPr>
              <a:xfrm rot="6193831">
                <a:off x="1855835" y="4637732"/>
                <a:ext cx="294928" cy="64065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736;p30">
                <a:extLst>
                  <a:ext uri="{FF2B5EF4-FFF2-40B4-BE49-F238E27FC236}">
                    <a16:creationId xmlns:a16="http://schemas.microsoft.com/office/drawing/2014/main" id="{7522925C-4AEB-68A7-2257-971DB34FEFAD}"/>
                  </a:ext>
                </a:extLst>
              </p:cNvPr>
              <p:cNvSpPr/>
              <p:nvPr/>
            </p:nvSpPr>
            <p:spPr>
              <a:xfrm rot="5791590">
                <a:off x="1396973" y="4686211"/>
                <a:ext cx="509401" cy="319171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74" name="Google Shape;1574;p2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5" name="Google Shape;1575;p2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1630;p29"/>
          <p:cNvSpPr txBox="1"/>
          <p:nvPr/>
        </p:nvSpPr>
        <p:spPr>
          <a:xfrm>
            <a:off x="440579" y="319446"/>
            <a:ext cx="8355791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さらに</a:t>
            </a:r>
            <a:r>
              <a:rPr lang="en-US" alt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70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年後にきたよ。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本当に大きい木に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なった。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1630;p29"/>
          <p:cNvSpPr txBox="1"/>
          <p:nvPr/>
        </p:nvSpPr>
        <p:spPr>
          <a:xfrm>
            <a:off x="440579" y="3159740"/>
            <a:ext cx="4446276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木が大きくなるには</a:t>
            </a:r>
            <a:r>
              <a:rPr lang="en-US" alt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100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年もかかるんだね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Google Shape;1630;p29"/>
          <p:cNvSpPr txBox="1"/>
          <p:nvPr/>
        </p:nvSpPr>
        <p:spPr>
          <a:xfrm>
            <a:off x="6809724" y="1186829"/>
            <a:ext cx="2487310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もっと大きくなるよ</a:t>
            </a:r>
            <a:endParaRPr lang="en-US" altLang="ja-JP" sz="2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1630;p29"/>
          <p:cNvSpPr txBox="1"/>
          <p:nvPr/>
        </p:nvSpPr>
        <p:spPr>
          <a:xfrm>
            <a:off x="6419664" y="4345295"/>
            <a:ext cx="2791898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</a:rPr>
              <a:t>種類によるけどね</a:t>
            </a:r>
            <a:endParaRPr lang="en-US" altLang="ja-JP" sz="2000" dirty="0">
              <a:solidFill>
                <a:srgbClr val="3F3F3F"/>
              </a:solidFill>
              <a:sym typeface="Arial"/>
            </a:endParaRPr>
          </a:p>
        </p:txBody>
      </p:sp>
      <p:sp>
        <p:nvSpPr>
          <p:cNvPr id="35" name="角丸四角形 96">
            <a:extLst>
              <a:ext uri="{FF2B5EF4-FFF2-40B4-BE49-F238E27FC236}">
                <a16:creationId xmlns:a16="http://schemas.microsoft.com/office/drawing/2014/main" id="{04C33CA4-6BA1-470E-A8A0-CA800B32AB7D}"/>
              </a:ext>
            </a:extLst>
          </p:cNvPr>
          <p:cNvSpPr/>
          <p:nvPr/>
        </p:nvSpPr>
        <p:spPr>
          <a:xfrm>
            <a:off x="7375571" y="6121805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角丸四角形 96">
            <a:extLst>
              <a:ext uri="{FF2B5EF4-FFF2-40B4-BE49-F238E27FC236}">
                <a16:creationId xmlns:a16="http://schemas.microsoft.com/office/drawing/2014/main" id="{9CCA3915-8467-4591-8C5F-42D6BF5A3E40}"/>
              </a:ext>
            </a:extLst>
          </p:cNvPr>
          <p:cNvSpPr/>
          <p:nvPr/>
        </p:nvSpPr>
        <p:spPr>
          <a:xfrm>
            <a:off x="9652596" y="508669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68F736F0-D7CB-4FBE-AE55-D3D23DD52FAA}"/>
              </a:ext>
            </a:extLst>
          </p:cNvPr>
          <p:cNvSpPr txBox="1"/>
          <p:nvPr/>
        </p:nvSpPr>
        <p:spPr>
          <a:xfrm>
            <a:off x="9643939" y="480771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38" name="角丸四角形 96">
            <a:extLst>
              <a:ext uri="{FF2B5EF4-FFF2-40B4-BE49-F238E27FC236}">
                <a16:creationId xmlns:a16="http://schemas.microsoft.com/office/drawing/2014/main" id="{D5054DC5-6A38-2B94-AC5B-D7F18F57BCC9}"/>
              </a:ext>
            </a:extLst>
          </p:cNvPr>
          <p:cNvSpPr/>
          <p:nvPr/>
        </p:nvSpPr>
        <p:spPr>
          <a:xfrm>
            <a:off x="9459702" y="5592393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4F96E9C-FD84-C004-1DD0-550BB8D03856}"/>
              </a:ext>
            </a:extLst>
          </p:cNvPr>
          <p:cNvSpPr txBox="1"/>
          <p:nvPr/>
        </p:nvSpPr>
        <p:spPr>
          <a:xfrm>
            <a:off x="9459702" y="5648084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34" name="テキスト ボックス 33">
            <a:extLst>
              <a:ext uri="{FF2B5EF4-FFF2-40B4-BE49-F238E27FC236}">
                <a16:creationId xmlns:a16="http://schemas.microsoft.com/office/drawing/2014/main" id="{0F8327AE-2DB8-4B48-B9F8-0E9DC620D9FA}"/>
              </a:ext>
            </a:extLst>
          </p:cNvPr>
          <p:cNvSpPr txBox="1"/>
          <p:nvPr/>
        </p:nvSpPr>
        <p:spPr>
          <a:xfrm>
            <a:off x="2291051" y="31944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ねんご</a:t>
            </a:r>
          </a:p>
        </p:txBody>
      </p:sp>
      <p:sp>
        <p:nvSpPr>
          <p:cNvPr id="40" name="テキスト ボックス 39">
            <a:extLst>
              <a:ext uri="{FF2B5EF4-FFF2-40B4-BE49-F238E27FC236}">
                <a16:creationId xmlns:a16="http://schemas.microsoft.com/office/drawing/2014/main" id="{139603C7-5B86-4BF2-B854-35D69D9971B0}"/>
              </a:ext>
            </a:extLst>
          </p:cNvPr>
          <p:cNvSpPr txBox="1"/>
          <p:nvPr/>
        </p:nvSpPr>
        <p:spPr>
          <a:xfrm>
            <a:off x="555989" y="1048329"/>
            <a:ext cx="8910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ほんとう</a:t>
            </a:r>
          </a:p>
        </p:txBody>
      </p:sp>
      <p:sp>
        <p:nvSpPr>
          <p:cNvPr id="41" name="テキスト ボックス 40">
            <a:extLst>
              <a:ext uri="{FF2B5EF4-FFF2-40B4-BE49-F238E27FC236}">
                <a16:creationId xmlns:a16="http://schemas.microsoft.com/office/drawing/2014/main" id="{7F3679C7-B833-4199-87C1-52F49A3C6B1E}"/>
              </a:ext>
            </a:extLst>
          </p:cNvPr>
          <p:cNvSpPr txBox="1"/>
          <p:nvPr/>
        </p:nvSpPr>
        <p:spPr>
          <a:xfrm>
            <a:off x="1731561" y="103972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おお</a:t>
            </a:r>
          </a:p>
        </p:txBody>
      </p:sp>
      <p:sp>
        <p:nvSpPr>
          <p:cNvPr id="42" name="テキスト ボックス 41">
            <a:extLst>
              <a:ext uri="{FF2B5EF4-FFF2-40B4-BE49-F238E27FC236}">
                <a16:creationId xmlns:a16="http://schemas.microsoft.com/office/drawing/2014/main" id="{86FAE892-023A-41C5-9148-AD92DB486C59}"/>
              </a:ext>
            </a:extLst>
          </p:cNvPr>
          <p:cNvSpPr txBox="1"/>
          <p:nvPr/>
        </p:nvSpPr>
        <p:spPr>
          <a:xfrm>
            <a:off x="2990715" y="104766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43" name="テキスト ボックス 42">
            <a:extLst>
              <a:ext uri="{FF2B5EF4-FFF2-40B4-BE49-F238E27FC236}">
                <a16:creationId xmlns:a16="http://schemas.microsoft.com/office/drawing/2014/main" id="{1E5CF725-5E6C-4F38-8A49-7FFE895DD700}"/>
              </a:ext>
            </a:extLst>
          </p:cNvPr>
          <p:cNvSpPr txBox="1"/>
          <p:nvPr/>
        </p:nvSpPr>
        <p:spPr>
          <a:xfrm>
            <a:off x="6379443" y="4422219"/>
            <a:ext cx="89968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しゅるい</a:t>
            </a:r>
          </a:p>
        </p:txBody>
      </p:sp>
      <p:grpSp>
        <p:nvGrpSpPr>
          <p:cNvPr id="3" name="Google Shape;392;p16">
            <a:extLst>
              <a:ext uri="{FF2B5EF4-FFF2-40B4-BE49-F238E27FC236}">
                <a16:creationId xmlns:a16="http://schemas.microsoft.com/office/drawing/2014/main" id="{52BF984A-9ACE-A49B-F72A-466D79578267}"/>
              </a:ext>
            </a:extLst>
          </p:cNvPr>
          <p:cNvGrpSpPr/>
          <p:nvPr/>
        </p:nvGrpSpPr>
        <p:grpSpPr>
          <a:xfrm>
            <a:off x="9043477" y="4580068"/>
            <a:ext cx="2579798" cy="601420"/>
            <a:chOff x="9024974" y="730751"/>
            <a:chExt cx="2579798" cy="601420"/>
          </a:xfrm>
        </p:grpSpPr>
        <p:sp>
          <p:nvSpPr>
            <p:cNvPr id="4" name="Google Shape;393;p16">
              <a:extLst>
                <a:ext uri="{FF2B5EF4-FFF2-40B4-BE49-F238E27FC236}">
                  <a16:creationId xmlns:a16="http://schemas.microsoft.com/office/drawing/2014/main" id="{327E24B1-7CAA-1FA6-C0F2-E9B9B9934354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394;p16">
              <a:extLst>
                <a:ext uri="{FF2B5EF4-FFF2-40B4-BE49-F238E27FC236}">
                  <a16:creationId xmlns:a16="http://schemas.microsoft.com/office/drawing/2014/main" id="{E88DEB02-41B1-E61E-8D36-BB4D9B533DD0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395;p16">
              <a:extLst>
                <a:ext uri="{FF2B5EF4-FFF2-40B4-BE49-F238E27FC236}">
                  <a16:creationId xmlns:a16="http://schemas.microsoft.com/office/drawing/2014/main" id="{6B502408-5BDF-00E6-4724-089283251ED9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396;p16">
            <a:extLst>
              <a:ext uri="{FF2B5EF4-FFF2-40B4-BE49-F238E27FC236}">
                <a16:creationId xmlns:a16="http://schemas.microsoft.com/office/drawing/2014/main" id="{8DABBFAF-457C-3232-8C29-E5F7C065B930}"/>
              </a:ext>
            </a:extLst>
          </p:cNvPr>
          <p:cNvGrpSpPr/>
          <p:nvPr/>
        </p:nvGrpSpPr>
        <p:grpSpPr>
          <a:xfrm>
            <a:off x="9046831" y="4582097"/>
            <a:ext cx="2579798" cy="601420"/>
            <a:chOff x="9024974" y="730751"/>
            <a:chExt cx="2579798" cy="601420"/>
          </a:xfrm>
        </p:grpSpPr>
        <p:sp>
          <p:nvSpPr>
            <p:cNvPr id="28" name="Google Shape;397;p16">
              <a:extLst>
                <a:ext uri="{FF2B5EF4-FFF2-40B4-BE49-F238E27FC236}">
                  <a16:creationId xmlns:a16="http://schemas.microsoft.com/office/drawing/2014/main" id="{513CEE51-58FE-669E-AE23-F65BFFDACEE8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398;p16">
              <a:extLst>
                <a:ext uri="{FF2B5EF4-FFF2-40B4-BE49-F238E27FC236}">
                  <a16:creationId xmlns:a16="http://schemas.microsoft.com/office/drawing/2014/main" id="{8C41800A-85E3-D87E-DC00-CE14047E6C54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399;p16">
              <a:extLst>
                <a:ext uri="{FF2B5EF4-FFF2-40B4-BE49-F238E27FC236}">
                  <a16:creationId xmlns:a16="http://schemas.microsoft.com/office/drawing/2014/main" id="{71B42E82-5DE0-AA59-CFCA-1507D4C8D873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400;p16">
            <a:extLst>
              <a:ext uri="{FF2B5EF4-FFF2-40B4-BE49-F238E27FC236}">
                <a16:creationId xmlns:a16="http://schemas.microsoft.com/office/drawing/2014/main" id="{2C12B233-7D65-CC6F-467D-FE394D6C0CC1}"/>
              </a:ext>
            </a:extLst>
          </p:cNvPr>
          <p:cNvGrpSpPr/>
          <p:nvPr/>
        </p:nvGrpSpPr>
        <p:grpSpPr>
          <a:xfrm>
            <a:off x="9040123" y="4583102"/>
            <a:ext cx="2579798" cy="601420"/>
            <a:chOff x="9024974" y="730751"/>
            <a:chExt cx="2579798" cy="601420"/>
          </a:xfrm>
        </p:grpSpPr>
        <p:sp>
          <p:nvSpPr>
            <p:cNvPr id="1568" name="Google Shape;401;p16">
              <a:extLst>
                <a:ext uri="{FF2B5EF4-FFF2-40B4-BE49-F238E27FC236}">
                  <a16:creationId xmlns:a16="http://schemas.microsoft.com/office/drawing/2014/main" id="{67F8C0A4-49EC-7175-27AF-0276F5254776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402;p16">
              <a:extLst>
                <a:ext uri="{FF2B5EF4-FFF2-40B4-BE49-F238E27FC236}">
                  <a16:creationId xmlns:a16="http://schemas.microsoft.com/office/drawing/2014/main" id="{A6350AED-5A50-E97F-AE78-B4263845CC6D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403;p16">
              <a:extLst>
                <a:ext uri="{FF2B5EF4-FFF2-40B4-BE49-F238E27FC236}">
                  <a16:creationId xmlns:a16="http://schemas.microsoft.com/office/drawing/2014/main" id="{1327FEA8-3A96-4FC1-F675-13C8FF339137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71" name="Google Shape;404;p16">
            <a:extLst>
              <a:ext uri="{FF2B5EF4-FFF2-40B4-BE49-F238E27FC236}">
                <a16:creationId xmlns:a16="http://schemas.microsoft.com/office/drawing/2014/main" id="{1B60EB38-6119-F0BE-3130-9F63B1A43F76}"/>
              </a:ext>
            </a:extLst>
          </p:cNvPr>
          <p:cNvGrpSpPr/>
          <p:nvPr/>
        </p:nvGrpSpPr>
        <p:grpSpPr>
          <a:xfrm>
            <a:off x="9043477" y="4585131"/>
            <a:ext cx="2579798" cy="601420"/>
            <a:chOff x="9024974" y="730751"/>
            <a:chExt cx="2579798" cy="601420"/>
          </a:xfrm>
        </p:grpSpPr>
        <p:sp>
          <p:nvSpPr>
            <p:cNvPr id="1572" name="Google Shape;405;p16">
              <a:extLst>
                <a:ext uri="{FF2B5EF4-FFF2-40B4-BE49-F238E27FC236}">
                  <a16:creationId xmlns:a16="http://schemas.microsoft.com/office/drawing/2014/main" id="{9EC99694-0176-FB55-A02F-EF4B4527F130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406;p16">
              <a:extLst>
                <a:ext uri="{FF2B5EF4-FFF2-40B4-BE49-F238E27FC236}">
                  <a16:creationId xmlns:a16="http://schemas.microsoft.com/office/drawing/2014/main" id="{0F21C0DE-17E7-196E-CEFB-74057985CBD4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407;p16">
              <a:extLst>
                <a:ext uri="{FF2B5EF4-FFF2-40B4-BE49-F238E27FC236}">
                  <a16:creationId xmlns:a16="http://schemas.microsoft.com/office/drawing/2014/main" id="{B8593C5B-6D86-286D-23E6-F7D4BDE34ED3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807034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29;p29">
            <a:extLst>
              <a:ext uri="{FF2B5EF4-FFF2-40B4-BE49-F238E27FC236}">
                <a16:creationId xmlns:a16="http://schemas.microsoft.com/office/drawing/2014/main" id="{30BA0229-4F57-D7A5-08CB-19F369BF6034}"/>
              </a:ext>
            </a:extLst>
          </p:cNvPr>
          <p:cNvSpPr/>
          <p:nvPr/>
        </p:nvSpPr>
        <p:spPr>
          <a:xfrm flipH="1">
            <a:off x="2556347" y="4431323"/>
            <a:ext cx="5917361" cy="1862459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CDC0B471-253F-61D9-B058-5C41B59FD22E}"/>
              </a:ext>
            </a:extLst>
          </p:cNvPr>
          <p:cNvGrpSpPr/>
          <p:nvPr/>
        </p:nvGrpSpPr>
        <p:grpSpPr>
          <a:xfrm>
            <a:off x="4530829" y="2573247"/>
            <a:ext cx="1968395" cy="2919411"/>
            <a:chOff x="3972534" y="1905579"/>
            <a:chExt cx="3654085" cy="3997624"/>
          </a:xfrm>
        </p:grpSpPr>
        <p:sp>
          <p:nvSpPr>
            <p:cNvPr id="5" name="Google Shape;1636;p29">
              <a:extLst>
                <a:ext uri="{FF2B5EF4-FFF2-40B4-BE49-F238E27FC236}">
                  <a16:creationId xmlns:a16="http://schemas.microsoft.com/office/drawing/2014/main" id="{D30A0436-445C-F4D5-5456-248142429912}"/>
                </a:ext>
              </a:extLst>
            </p:cNvPr>
            <p:cNvSpPr/>
            <p:nvPr/>
          </p:nvSpPr>
          <p:spPr>
            <a:xfrm>
              <a:off x="5395235" y="3799685"/>
              <a:ext cx="791222" cy="2103518"/>
            </a:xfrm>
            <a:prstGeom prst="can">
              <a:avLst>
                <a:gd name="adj" fmla="val 6832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2299;p38">
              <a:extLst>
                <a:ext uri="{FF2B5EF4-FFF2-40B4-BE49-F238E27FC236}">
                  <a16:creationId xmlns:a16="http://schemas.microsoft.com/office/drawing/2014/main" id="{8A868FF9-08F9-10AF-DC4F-396208431E4A}"/>
                </a:ext>
              </a:extLst>
            </p:cNvPr>
            <p:cNvSpPr/>
            <p:nvPr/>
          </p:nvSpPr>
          <p:spPr>
            <a:xfrm>
              <a:off x="3972534" y="1905579"/>
              <a:ext cx="3654085" cy="3009678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74" name="Google Shape;1574;p2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5" name="Google Shape;1575;p2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1630;p29"/>
          <p:cNvSpPr txBox="1"/>
          <p:nvPr/>
        </p:nvSpPr>
        <p:spPr>
          <a:xfrm>
            <a:off x="440579" y="319446"/>
            <a:ext cx="8355791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残り全てのどんぐり</a:t>
            </a:r>
            <a:r>
              <a:rPr lang="en-US" alt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5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つを、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この木の近くに植えてみた。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2" name="Google Shape;890;p21">
            <a:extLst>
              <a:ext uri="{FF2B5EF4-FFF2-40B4-BE49-F238E27FC236}">
                <a16:creationId xmlns:a16="http://schemas.microsoft.com/office/drawing/2014/main" id="{304D903A-3E5E-E565-87E0-AB2BBA2A5E3B}"/>
              </a:ext>
            </a:extLst>
          </p:cNvPr>
          <p:cNvGrpSpPr>
            <a:grpSpLocks noChangeAspect="1"/>
          </p:cNvGrpSpPr>
          <p:nvPr/>
        </p:nvGrpSpPr>
        <p:grpSpPr>
          <a:xfrm>
            <a:off x="880621" y="5074578"/>
            <a:ext cx="751194" cy="766295"/>
            <a:chOff x="1774174" y="4621762"/>
            <a:chExt cx="1077013" cy="1098664"/>
          </a:xfrm>
        </p:grpSpPr>
        <p:sp>
          <p:nvSpPr>
            <p:cNvPr id="33" name="Google Shape;891;p21">
              <a:extLst>
                <a:ext uri="{FF2B5EF4-FFF2-40B4-BE49-F238E27FC236}">
                  <a16:creationId xmlns:a16="http://schemas.microsoft.com/office/drawing/2014/main" id="{F684DA98-DF7E-4A71-9862-0FD81B5E3D10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892;p21">
              <a:extLst>
                <a:ext uri="{FF2B5EF4-FFF2-40B4-BE49-F238E27FC236}">
                  <a16:creationId xmlns:a16="http://schemas.microsoft.com/office/drawing/2014/main" id="{C2D1FC25-9871-24BA-8E2E-F5BAFCC6980F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893;p21">
              <a:extLst>
                <a:ext uri="{FF2B5EF4-FFF2-40B4-BE49-F238E27FC236}">
                  <a16:creationId xmlns:a16="http://schemas.microsoft.com/office/drawing/2014/main" id="{87FF28B7-4616-5B18-8DC4-B92B2BF5E33C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894;p21">
              <a:extLst>
                <a:ext uri="{FF2B5EF4-FFF2-40B4-BE49-F238E27FC236}">
                  <a16:creationId xmlns:a16="http://schemas.microsoft.com/office/drawing/2014/main" id="{13B21E74-BFD7-3A84-3012-049F2C931A49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895;p21">
              <a:extLst>
                <a:ext uri="{FF2B5EF4-FFF2-40B4-BE49-F238E27FC236}">
                  <a16:creationId xmlns:a16="http://schemas.microsoft.com/office/drawing/2014/main" id="{5E124747-CE11-A7A8-5E00-1BD30E20C718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896;p21">
              <a:extLst>
                <a:ext uri="{FF2B5EF4-FFF2-40B4-BE49-F238E27FC236}">
                  <a16:creationId xmlns:a16="http://schemas.microsoft.com/office/drawing/2014/main" id="{7B52BC9A-D4F3-0D35-541D-C3B4946BBA32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39" name="Google Shape;897;p21">
              <a:extLst>
                <a:ext uri="{FF2B5EF4-FFF2-40B4-BE49-F238E27FC236}">
                  <a16:creationId xmlns:a16="http://schemas.microsoft.com/office/drawing/2014/main" id="{A378454E-A603-D133-E7BD-0B44571D89A8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0" name="Google Shape;898;p21">
              <a:extLst>
                <a:ext uri="{FF2B5EF4-FFF2-40B4-BE49-F238E27FC236}">
                  <a16:creationId xmlns:a16="http://schemas.microsoft.com/office/drawing/2014/main" id="{9AA43C62-3CDE-C661-EBBF-1245958CC962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1" name="Google Shape;899;p21">
              <a:extLst>
                <a:ext uri="{FF2B5EF4-FFF2-40B4-BE49-F238E27FC236}">
                  <a16:creationId xmlns:a16="http://schemas.microsoft.com/office/drawing/2014/main" id="{C658DAAC-728C-CC05-1D6C-879065DC4DF7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2" name="Google Shape;900;p21">
              <a:extLst>
                <a:ext uri="{FF2B5EF4-FFF2-40B4-BE49-F238E27FC236}">
                  <a16:creationId xmlns:a16="http://schemas.microsoft.com/office/drawing/2014/main" id="{09683ABD-E70F-8871-52C0-D04C20601F7A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3" name="Google Shape;901;p21">
              <a:extLst>
                <a:ext uri="{FF2B5EF4-FFF2-40B4-BE49-F238E27FC236}">
                  <a16:creationId xmlns:a16="http://schemas.microsoft.com/office/drawing/2014/main" id="{45A0AF1D-34BC-3192-7287-0A32F7EA95E8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4" name="Google Shape;902;p21">
              <a:extLst>
                <a:ext uri="{FF2B5EF4-FFF2-40B4-BE49-F238E27FC236}">
                  <a16:creationId xmlns:a16="http://schemas.microsoft.com/office/drawing/2014/main" id="{FDFBDA97-4D46-0C89-96EB-96231D865A5F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45" name="Google Shape;903;p21">
              <a:extLst>
                <a:ext uri="{FF2B5EF4-FFF2-40B4-BE49-F238E27FC236}">
                  <a16:creationId xmlns:a16="http://schemas.microsoft.com/office/drawing/2014/main" id="{973701B7-26FE-C2EC-33DA-93EEB849E11A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904;p21">
              <a:extLst>
                <a:ext uri="{FF2B5EF4-FFF2-40B4-BE49-F238E27FC236}">
                  <a16:creationId xmlns:a16="http://schemas.microsoft.com/office/drawing/2014/main" id="{3D504641-ADA1-C482-828E-D2F98B4D0080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905;p21">
              <a:extLst>
                <a:ext uri="{FF2B5EF4-FFF2-40B4-BE49-F238E27FC236}">
                  <a16:creationId xmlns:a16="http://schemas.microsoft.com/office/drawing/2014/main" id="{FB29C004-7D41-DB00-AB40-5360A9AF03C2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" name="Google Shape;1379;p26">
            <a:extLst>
              <a:ext uri="{FF2B5EF4-FFF2-40B4-BE49-F238E27FC236}">
                <a16:creationId xmlns:a16="http://schemas.microsoft.com/office/drawing/2014/main" id="{6CA130A6-F31A-8538-E853-5D93C3D989EB}"/>
              </a:ext>
            </a:extLst>
          </p:cNvPr>
          <p:cNvGrpSpPr/>
          <p:nvPr/>
        </p:nvGrpSpPr>
        <p:grpSpPr>
          <a:xfrm rot="2375938" flipH="1">
            <a:off x="5354541" y="5829674"/>
            <a:ext cx="311563" cy="351419"/>
            <a:chOff x="3805164" y="3252287"/>
            <a:chExt cx="1192516" cy="1345064"/>
          </a:xfrm>
        </p:grpSpPr>
        <p:sp>
          <p:nvSpPr>
            <p:cNvPr id="7" name="Google Shape;1380;p26">
              <a:extLst>
                <a:ext uri="{FF2B5EF4-FFF2-40B4-BE49-F238E27FC236}">
                  <a16:creationId xmlns:a16="http://schemas.microsoft.com/office/drawing/2014/main" id="{879F4786-4AF6-8406-61F6-CFCA16A19852}"/>
                </a:ext>
              </a:extLst>
            </p:cNvPr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1381;p26">
              <a:extLst>
                <a:ext uri="{FF2B5EF4-FFF2-40B4-BE49-F238E27FC236}">
                  <a16:creationId xmlns:a16="http://schemas.microsoft.com/office/drawing/2014/main" id="{D9654CBB-965E-AF8B-29C1-9D7DB379CD26}"/>
                </a:ext>
              </a:extLst>
            </p:cNvPr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1382;p26">
              <a:extLst>
                <a:ext uri="{FF2B5EF4-FFF2-40B4-BE49-F238E27FC236}">
                  <a16:creationId xmlns:a16="http://schemas.microsoft.com/office/drawing/2014/main" id="{9643F58E-3A27-9F19-3935-C0A0603EE0A6}"/>
                </a:ext>
              </a:extLst>
            </p:cNvPr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" name="Google Shape;1379;p26">
            <a:extLst>
              <a:ext uri="{FF2B5EF4-FFF2-40B4-BE49-F238E27FC236}">
                <a16:creationId xmlns:a16="http://schemas.microsoft.com/office/drawing/2014/main" id="{673D71C1-2537-725C-A712-FEA079663F0A}"/>
              </a:ext>
            </a:extLst>
          </p:cNvPr>
          <p:cNvGrpSpPr/>
          <p:nvPr/>
        </p:nvGrpSpPr>
        <p:grpSpPr>
          <a:xfrm rot="2375938" flipH="1">
            <a:off x="4283790" y="4548862"/>
            <a:ext cx="311563" cy="351419"/>
            <a:chOff x="3805164" y="3252287"/>
            <a:chExt cx="1192516" cy="1345064"/>
          </a:xfrm>
        </p:grpSpPr>
        <p:sp>
          <p:nvSpPr>
            <p:cNvPr id="11" name="Google Shape;1380;p26">
              <a:extLst>
                <a:ext uri="{FF2B5EF4-FFF2-40B4-BE49-F238E27FC236}">
                  <a16:creationId xmlns:a16="http://schemas.microsoft.com/office/drawing/2014/main" id="{58D38397-3766-4B7A-98FA-C4935C0D2D62}"/>
                </a:ext>
              </a:extLst>
            </p:cNvPr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1381;p26">
              <a:extLst>
                <a:ext uri="{FF2B5EF4-FFF2-40B4-BE49-F238E27FC236}">
                  <a16:creationId xmlns:a16="http://schemas.microsoft.com/office/drawing/2014/main" id="{EA7AF276-A04C-DF61-F267-5F7017AE9C02}"/>
                </a:ext>
              </a:extLst>
            </p:cNvPr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1382;p26">
              <a:extLst>
                <a:ext uri="{FF2B5EF4-FFF2-40B4-BE49-F238E27FC236}">
                  <a16:creationId xmlns:a16="http://schemas.microsoft.com/office/drawing/2014/main" id="{52670584-AF2B-D919-34F1-4A572A7D8F6B}"/>
                </a:ext>
              </a:extLst>
            </p:cNvPr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1379;p26">
            <a:extLst>
              <a:ext uri="{FF2B5EF4-FFF2-40B4-BE49-F238E27FC236}">
                <a16:creationId xmlns:a16="http://schemas.microsoft.com/office/drawing/2014/main" id="{BF6B99EA-1DBB-9523-9DEB-72EE3213754D}"/>
              </a:ext>
            </a:extLst>
          </p:cNvPr>
          <p:cNvGrpSpPr/>
          <p:nvPr/>
        </p:nvGrpSpPr>
        <p:grpSpPr>
          <a:xfrm rot="2375938" flipH="1">
            <a:off x="6426297" y="4548862"/>
            <a:ext cx="311563" cy="351419"/>
            <a:chOff x="3805164" y="3252287"/>
            <a:chExt cx="1192516" cy="1345064"/>
          </a:xfrm>
        </p:grpSpPr>
        <p:sp>
          <p:nvSpPr>
            <p:cNvPr id="15" name="Google Shape;1380;p26">
              <a:extLst>
                <a:ext uri="{FF2B5EF4-FFF2-40B4-BE49-F238E27FC236}">
                  <a16:creationId xmlns:a16="http://schemas.microsoft.com/office/drawing/2014/main" id="{EAFC1183-FAFC-2DBB-57D4-FA2513B21C58}"/>
                </a:ext>
              </a:extLst>
            </p:cNvPr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1381;p26">
              <a:extLst>
                <a:ext uri="{FF2B5EF4-FFF2-40B4-BE49-F238E27FC236}">
                  <a16:creationId xmlns:a16="http://schemas.microsoft.com/office/drawing/2014/main" id="{64757576-F1C3-A2EF-0429-109D34A0ED33}"/>
                </a:ext>
              </a:extLst>
            </p:cNvPr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1382;p26">
              <a:extLst>
                <a:ext uri="{FF2B5EF4-FFF2-40B4-BE49-F238E27FC236}">
                  <a16:creationId xmlns:a16="http://schemas.microsoft.com/office/drawing/2014/main" id="{44AA37DA-07E1-E6EC-C266-57C97A511742}"/>
                </a:ext>
              </a:extLst>
            </p:cNvPr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1379;p26">
            <a:extLst>
              <a:ext uri="{FF2B5EF4-FFF2-40B4-BE49-F238E27FC236}">
                <a16:creationId xmlns:a16="http://schemas.microsoft.com/office/drawing/2014/main" id="{E9AABE3C-273D-B2C7-6E11-B4357D1BA035}"/>
              </a:ext>
            </a:extLst>
          </p:cNvPr>
          <p:cNvGrpSpPr/>
          <p:nvPr/>
        </p:nvGrpSpPr>
        <p:grpSpPr>
          <a:xfrm rot="2375938" flipH="1">
            <a:off x="3139116" y="5152993"/>
            <a:ext cx="311563" cy="351419"/>
            <a:chOff x="3805164" y="3252287"/>
            <a:chExt cx="1192516" cy="1345064"/>
          </a:xfrm>
        </p:grpSpPr>
        <p:sp>
          <p:nvSpPr>
            <p:cNvPr id="19" name="Google Shape;1380;p26">
              <a:extLst>
                <a:ext uri="{FF2B5EF4-FFF2-40B4-BE49-F238E27FC236}">
                  <a16:creationId xmlns:a16="http://schemas.microsoft.com/office/drawing/2014/main" id="{D90E7E2A-EB86-65F3-02E6-9D2BF6F6EEC6}"/>
                </a:ext>
              </a:extLst>
            </p:cNvPr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1381;p26">
              <a:extLst>
                <a:ext uri="{FF2B5EF4-FFF2-40B4-BE49-F238E27FC236}">
                  <a16:creationId xmlns:a16="http://schemas.microsoft.com/office/drawing/2014/main" id="{57E2B95F-ACF2-4687-611A-651F4E92CB57}"/>
                </a:ext>
              </a:extLst>
            </p:cNvPr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1382;p26">
              <a:extLst>
                <a:ext uri="{FF2B5EF4-FFF2-40B4-BE49-F238E27FC236}">
                  <a16:creationId xmlns:a16="http://schemas.microsoft.com/office/drawing/2014/main" id="{5C4145A1-FE30-8C07-6F66-80E096F15FDE}"/>
                </a:ext>
              </a:extLst>
            </p:cNvPr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1379;p26">
            <a:extLst>
              <a:ext uri="{FF2B5EF4-FFF2-40B4-BE49-F238E27FC236}">
                <a16:creationId xmlns:a16="http://schemas.microsoft.com/office/drawing/2014/main" id="{D17F241A-676C-86E4-ECC5-996F75C23708}"/>
              </a:ext>
            </a:extLst>
          </p:cNvPr>
          <p:cNvGrpSpPr/>
          <p:nvPr/>
        </p:nvGrpSpPr>
        <p:grpSpPr>
          <a:xfrm rot="2375938" flipH="1">
            <a:off x="7708207" y="5142547"/>
            <a:ext cx="311563" cy="351419"/>
            <a:chOff x="3805164" y="3252287"/>
            <a:chExt cx="1192516" cy="1345064"/>
          </a:xfrm>
        </p:grpSpPr>
        <p:sp>
          <p:nvSpPr>
            <p:cNvPr id="23" name="Google Shape;1380;p26">
              <a:extLst>
                <a:ext uri="{FF2B5EF4-FFF2-40B4-BE49-F238E27FC236}">
                  <a16:creationId xmlns:a16="http://schemas.microsoft.com/office/drawing/2014/main" id="{7CFE4F64-3295-E9BC-0E05-2561CFAD8018}"/>
                </a:ext>
              </a:extLst>
            </p:cNvPr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1381;p26">
              <a:extLst>
                <a:ext uri="{FF2B5EF4-FFF2-40B4-BE49-F238E27FC236}">
                  <a16:creationId xmlns:a16="http://schemas.microsoft.com/office/drawing/2014/main" id="{60E810E9-E451-EA8D-7854-F962648C4071}"/>
                </a:ext>
              </a:extLst>
            </p:cNvPr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1382;p26">
              <a:extLst>
                <a:ext uri="{FF2B5EF4-FFF2-40B4-BE49-F238E27FC236}">
                  <a16:creationId xmlns:a16="http://schemas.microsoft.com/office/drawing/2014/main" id="{43784631-F06B-E037-B4B3-B7AD635D9481}"/>
                </a:ext>
              </a:extLst>
            </p:cNvPr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" name="正方形/長方形 25">
            <a:extLst>
              <a:ext uri="{FF2B5EF4-FFF2-40B4-BE49-F238E27FC236}">
                <a16:creationId xmlns:a16="http://schemas.microsoft.com/office/drawing/2014/main" id="{FA3DADBD-1047-93EA-E745-420F5D433F01}"/>
              </a:ext>
            </a:extLst>
          </p:cNvPr>
          <p:cNvSpPr/>
          <p:nvPr/>
        </p:nvSpPr>
        <p:spPr>
          <a:xfrm>
            <a:off x="3054802" y="5395444"/>
            <a:ext cx="437053" cy="264336"/>
          </a:xfrm>
          <a:prstGeom prst="rect">
            <a:avLst/>
          </a:prstGeom>
          <a:solidFill>
            <a:srgbClr val="7F69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27" name="正方形/長方形 26">
            <a:extLst>
              <a:ext uri="{FF2B5EF4-FFF2-40B4-BE49-F238E27FC236}">
                <a16:creationId xmlns:a16="http://schemas.microsoft.com/office/drawing/2014/main" id="{494AE160-4B2B-A17F-586F-EB6A0D7FA6A5}"/>
              </a:ext>
            </a:extLst>
          </p:cNvPr>
          <p:cNvSpPr/>
          <p:nvPr/>
        </p:nvSpPr>
        <p:spPr>
          <a:xfrm>
            <a:off x="4133400" y="4781199"/>
            <a:ext cx="437053" cy="264336"/>
          </a:xfrm>
          <a:prstGeom prst="rect">
            <a:avLst/>
          </a:prstGeom>
          <a:solidFill>
            <a:srgbClr val="7F69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28" name="正方形/長方形 27">
            <a:extLst>
              <a:ext uri="{FF2B5EF4-FFF2-40B4-BE49-F238E27FC236}">
                <a16:creationId xmlns:a16="http://schemas.microsoft.com/office/drawing/2014/main" id="{41F44839-DFB5-6C15-2742-9A56F058752C}"/>
              </a:ext>
            </a:extLst>
          </p:cNvPr>
          <p:cNvSpPr/>
          <p:nvPr/>
        </p:nvSpPr>
        <p:spPr>
          <a:xfrm>
            <a:off x="6330060" y="4771790"/>
            <a:ext cx="437053" cy="264336"/>
          </a:xfrm>
          <a:prstGeom prst="rect">
            <a:avLst/>
          </a:prstGeom>
          <a:solidFill>
            <a:srgbClr val="7F69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29" name="正方形/長方形 28">
            <a:extLst>
              <a:ext uri="{FF2B5EF4-FFF2-40B4-BE49-F238E27FC236}">
                <a16:creationId xmlns:a16="http://schemas.microsoft.com/office/drawing/2014/main" id="{50C085FF-4D01-F9D3-33C7-EF796B575BF2}"/>
              </a:ext>
            </a:extLst>
          </p:cNvPr>
          <p:cNvSpPr/>
          <p:nvPr/>
        </p:nvSpPr>
        <p:spPr>
          <a:xfrm>
            <a:off x="7519827" y="5390182"/>
            <a:ext cx="437053" cy="264336"/>
          </a:xfrm>
          <a:prstGeom prst="rect">
            <a:avLst/>
          </a:prstGeom>
          <a:solidFill>
            <a:srgbClr val="7F69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0" name="正方形/長方形 29">
            <a:extLst>
              <a:ext uri="{FF2B5EF4-FFF2-40B4-BE49-F238E27FC236}">
                <a16:creationId xmlns:a16="http://schemas.microsoft.com/office/drawing/2014/main" id="{1ADDF546-D81E-1435-9A86-D7045CB265E5}"/>
              </a:ext>
            </a:extLst>
          </p:cNvPr>
          <p:cNvSpPr/>
          <p:nvPr/>
        </p:nvSpPr>
        <p:spPr>
          <a:xfrm>
            <a:off x="5244180" y="6086277"/>
            <a:ext cx="437053" cy="121638"/>
          </a:xfrm>
          <a:prstGeom prst="rect">
            <a:avLst/>
          </a:prstGeom>
          <a:solidFill>
            <a:srgbClr val="7F69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6" name="角丸四角形 96">
            <a:extLst>
              <a:ext uri="{FF2B5EF4-FFF2-40B4-BE49-F238E27FC236}">
                <a16:creationId xmlns:a16="http://schemas.microsoft.com/office/drawing/2014/main" id="{ACF73860-29EE-4134-9ADF-F68AB2007E58}"/>
              </a:ext>
            </a:extLst>
          </p:cNvPr>
          <p:cNvSpPr/>
          <p:nvPr/>
        </p:nvSpPr>
        <p:spPr>
          <a:xfrm>
            <a:off x="9484692" y="5597594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Google Shape;1730;p30">
            <a:extLst>
              <a:ext uri="{FF2B5EF4-FFF2-40B4-BE49-F238E27FC236}">
                <a16:creationId xmlns:a16="http://schemas.microsoft.com/office/drawing/2014/main" id="{2AE89320-A436-114A-E772-06B325F09C7C}"/>
              </a:ext>
            </a:extLst>
          </p:cNvPr>
          <p:cNvSpPr/>
          <p:nvPr/>
        </p:nvSpPr>
        <p:spPr>
          <a:xfrm rot="5400000">
            <a:off x="10791411" y="2773778"/>
            <a:ext cx="345014" cy="297426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" name="Google Shape;1731;p30">
            <a:extLst>
              <a:ext uri="{FF2B5EF4-FFF2-40B4-BE49-F238E27FC236}">
                <a16:creationId xmlns:a16="http://schemas.microsoft.com/office/drawing/2014/main" id="{B74EDF3B-B785-F98B-4199-D2F3DA8ECB23}"/>
              </a:ext>
            </a:extLst>
          </p:cNvPr>
          <p:cNvSpPr txBox="1"/>
          <p:nvPr/>
        </p:nvSpPr>
        <p:spPr>
          <a:xfrm>
            <a:off x="10717535" y="3305397"/>
            <a:ext cx="543622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つ</a:t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ぎ</a:t>
            </a:r>
            <a:endParaRPr sz="24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Google Shape;1630;p29">
            <a:extLst>
              <a:ext uri="{FF2B5EF4-FFF2-40B4-BE49-F238E27FC236}">
                <a16:creationId xmlns:a16="http://schemas.microsoft.com/office/drawing/2014/main" id="{68098A75-66FC-14FD-EA1B-6F01632D41F9}"/>
              </a:ext>
            </a:extLst>
          </p:cNvPr>
          <p:cNvSpPr txBox="1"/>
          <p:nvPr/>
        </p:nvSpPr>
        <p:spPr>
          <a:xfrm>
            <a:off x="9146473" y="4795127"/>
            <a:ext cx="2626428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すると</a:t>
            </a:r>
            <a:r>
              <a:rPr lang="en-US" alt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</a:p>
        </p:txBody>
      </p:sp>
      <p:sp>
        <p:nvSpPr>
          <p:cNvPr id="64" name="角丸四角形 96">
            <a:extLst>
              <a:ext uri="{FF2B5EF4-FFF2-40B4-BE49-F238E27FC236}">
                <a16:creationId xmlns:a16="http://schemas.microsoft.com/office/drawing/2014/main" id="{156370E8-12C9-4A1D-9CA0-D0536B6EECF7}"/>
              </a:ext>
            </a:extLst>
          </p:cNvPr>
          <p:cNvSpPr/>
          <p:nvPr/>
        </p:nvSpPr>
        <p:spPr>
          <a:xfrm>
            <a:off x="9581777" y="5738614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BA3ED142-5DA6-44E5-9D4B-9054FD1CD1D6}"/>
              </a:ext>
            </a:extLst>
          </p:cNvPr>
          <p:cNvSpPr txBox="1"/>
          <p:nvPr/>
        </p:nvSpPr>
        <p:spPr>
          <a:xfrm>
            <a:off x="9563514" y="5737654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67" name="角丸四角形 355">
            <a:hlinkClick r:id="rId4" action="ppaction://hlinksldjump"/>
            <a:extLst>
              <a:ext uri="{FF2B5EF4-FFF2-40B4-BE49-F238E27FC236}">
                <a16:creationId xmlns:a16="http://schemas.microsoft.com/office/drawing/2014/main" id="{955DC81F-8419-2E82-5529-34A69784EA7F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8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08C07766-1634-7E89-F356-1A308458AE6C}"/>
              </a:ext>
            </a:extLst>
          </p:cNvPr>
          <p:cNvSpPr txBox="1"/>
          <p:nvPr/>
        </p:nvSpPr>
        <p:spPr>
          <a:xfrm>
            <a:off x="10667744" y="260139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69" name="グループ化 68">
            <a:extLst>
              <a:ext uri="{FF2B5EF4-FFF2-40B4-BE49-F238E27FC236}">
                <a16:creationId xmlns:a16="http://schemas.microsoft.com/office/drawing/2014/main" id="{043E6D19-56B1-D882-CC7B-36BEA760779B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70" name="直線コネクタ 69">
              <a:extLst>
                <a:ext uri="{FF2B5EF4-FFF2-40B4-BE49-F238E27FC236}">
                  <a16:creationId xmlns:a16="http://schemas.microsoft.com/office/drawing/2014/main" id="{DA25D7C4-56E1-8EFE-0DDB-F02999ADC592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直線コネクタ 70">
              <a:extLst>
                <a:ext uri="{FF2B5EF4-FFF2-40B4-BE49-F238E27FC236}">
                  <a16:creationId xmlns:a16="http://schemas.microsoft.com/office/drawing/2014/main" id="{6C8DFA4B-2804-FAD6-F7F3-5498387E2CC9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直線コネクタ 71">
              <a:extLst>
                <a:ext uri="{FF2B5EF4-FFF2-40B4-BE49-F238E27FC236}">
                  <a16:creationId xmlns:a16="http://schemas.microsoft.com/office/drawing/2014/main" id="{67FB57CB-6D42-F6CA-9257-2BD4A1720C2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直線コネクタ 72">
              <a:extLst>
                <a:ext uri="{FF2B5EF4-FFF2-40B4-BE49-F238E27FC236}">
                  <a16:creationId xmlns:a16="http://schemas.microsoft.com/office/drawing/2014/main" id="{E12AF911-B885-E9F8-4381-CDFFD1C89FD4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6" name="テキスト ボックス 65">
            <a:extLst>
              <a:ext uri="{FF2B5EF4-FFF2-40B4-BE49-F238E27FC236}">
                <a16:creationId xmlns:a16="http://schemas.microsoft.com/office/drawing/2014/main" id="{3965F720-D7C4-45A8-B169-5BD7FE357F47}"/>
              </a:ext>
            </a:extLst>
          </p:cNvPr>
          <p:cNvSpPr txBox="1"/>
          <p:nvPr/>
        </p:nvSpPr>
        <p:spPr>
          <a:xfrm>
            <a:off x="511786" y="31672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のこ</a:t>
            </a:r>
          </a:p>
        </p:txBody>
      </p:sp>
      <p:sp>
        <p:nvSpPr>
          <p:cNvPr id="74" name="テキスト ボックス 73">
            <a:extLst>
              <a:ext uri="{FF2B5EF4-FFF2-40B4-BE49-F238E27FC236}">
                <a16:creationId xmlns:a16="http://schemas.microsoft.com/office/drawing/2014/main" id="{07914416-EDC9-4A64-9ECF-F450FD8F4D2E}"/>
              </a:ext>
            </a:extLst>
          </p:cNvPr>
          <p:cNvSpPr txBox="1"/>
          <p:nvPr/>
        </p:nvSpPr>
        <p:spPr>
          <a:xfrm>
            <a:off x="1313472" y="33453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すべ</a:t>
            </a:r>
          </a:p>
        </p:txBody>
      </p:sp>
      <p:sp>
        <p:nvSpPr>
          <p:cNvPr id="75" name="テキスト ボックス 74">
            <a:extLst>
              <a:ext uri="{FF2B5EF4-FFF2-40B4-BE49-F238E27FC236}">
                <a16:creationId xmlns:a16="http://schemas.microsoft.com/office/drawing/2014/main" id="{BD60E1BF-158D-4F43-BFF3-26F66BCB079A}"/>
              </a:ext>
            </a:extLst>
          </p:cNvPr>
          <p:cNvSpPr txBox="1"/>
          <p:nvPr/>
        </p:nvSpPr>
        <p:spPr>
          <a:xfrm>
            <a:off x="1375584" y="102622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76" name="テキスト ボックス 75">
            <a:extLst>
              <a:ext uri="{FF2B5EF4-FFF2-40B4-BE49-F238E27FC236}">
                <a16:creationId xmlns:a16="http://schemas.microsoft.com/office/drawing/2014/main" id="{1FA5677E-22EB-4FAA-9458-272A1F9BED44}"/>
              </a:ext>
            </a:extLst>
          </p:cNvPr>
          <p:cNvSpPr txBox="1"/>
          <p:nvPr/>
        </p:nvSpPr>
        <p:spPr>
          <a:xfrm>
            <a:off x="2133638" y="102622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ちか</a:t>
            </a:r>
          </a:p>
        </p:txBody>
      </p:sp>
      <p:sp>
        <p:nvSpPr>
          <p:cNvPr id="77" name="テキスト ボックス 76">
            <a:extLst>
              <a:ext uri="{FF2B5EF4-FFF2-40B4-BE49-F238E27FC236}">
                <a16:creationId xmlns:a16="http://schemas.microsoft.com/office/drawing/2014/main" id="{8B230F5C-BECE-457E-BB4D-44B6E8313B0D}"/>
              </a:ext>
            </a:extLst>
          </p:cNvPr>
          <p:cNvSpPr txBox="1"/>
          <p:nvPr/>
        </p:nvSpPr>
        <p:spPr>
          <a:xfrm>
            <a:off x="3414348" y="104039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う</a:t>
            </a:r>
          </a:p>
        </p:txBody>
      </p:sp>
    </p:spTree>
    <p:extLst>
      <p:ext uri="{BB962C8B-B14F-4D97-AF65-F5344CB8AC3E}">
        <p14:creationId xmlns:p14="http://schemas.microsoft.com/office/powerpoint/2010/main" val="7403394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1629;p29">
            <a:extLst>
              <a:ext uri="{FF2B5EF4-FFF2-40B4-BE49-F238E27FC236}">
                <a16:creationId xmlns:a16="http://schemas.microsoft.com/office/drawing/2014/main" id="{30BA0229-4F57-D7A5-08CB-19F369BF6034}"/>
              </a:ext>
            </a:extLst>
          </p:cNvPr>
          <p:cNvSpPr/>
          <p:nvPr/>
        </p:nvSpPr>
        <p:spPr>
          <a:xfrm flipH="1">
            <a:off x="2556347" y="4431323"/>
            <a:ext cx="5917361" cy="1862459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4" name="Google Shape;1574;p2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5" name="Google Shape;1575;p2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1630;p29"/>
          <p:cNvSpPr txBox="1"/>
          <p:nvPr/>
        </p:nvSpPr>
        <p:spPr>
          <a:xfrm>
            <a:off x="440579" y="319446"/>
            <a:ext cx="8355791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どんぐり</a:t>
            </a:r>
            <a:r>
              <a:rPr lang="en-US" alt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5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つが光りかがやき、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星の形にむすびついた。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すると木の根もとで、何かが光った。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2" name="Google Shape;890;p21">
            <a:extLst>
              <a:ext uri="{FF2B5EF4-FFF2-40B4-BE49-F238E27FC236}">
                <a16:creationId xmlns:a16="http://schemas.microsoft.com/office/drawing/2014/main" id="{304D903A-3E5E-E565-87E0-AB2BBA2A5E3B}"/>
              </a:ext>
            </a:extLst>
          </p:cNvPr>
          <p:cNvGrpSpPr>
            <a:grpSpLocks noChangeAspect="1"/>
          </p:cNvGrpSpPr>
          <p:nvPr/>
        </p:nvGrpSpPr>
        <p:grpSpPr>
          <a:xfrm>
            <a:off x="880621" y="5074578"/>
            <a:ext cx="751194" cy="766295"/>
            <a:chOff x="1774174" y="4621762"/>
            <a:chExt cx="1077013" cy="1098664"/>
          </a:xfrm>
        </p:grpSpPr>
        <p:sp>
          <p:nvSpPr>
            <p:cNvPr id="33" name="Google Shape;891;p21">
              <a:extLst>
                <a:ext uri="{FF2B5EF4-FFF2-40B4-BE49-F238E27FC236}">
                  <a16:creationId xmlns:a16="http://schemas.microsoft.com/office/drawing/2014/main" id="{F684DA98-DF7E-4A71-9862-0FD81B5E3D10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892;p21">
              <a:extLst>
                <a:ext uri="{FF2B5EF4-FFF2-40B4-BE49-F238E27FC236}">
                  <a16:creationId xmlns:a16="http://schemas.microsoft.com/office/drawing/2014/main" id="{C2D1FC25-9871-24BA-8E2E-F5BAFCC6980F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893;p21">
              <a:extLst>
                <a:ext uri="{FF2B5EF4-FFF2-40B4-BE49-F238E27FC236}">
                  <a16:creationId xmlns:a16="http://schemas.microsoft.com/office/drawing/2014/main" id="{87FF28B7-4616-5B18-8DC4-B92B2BF5E33C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894;p21">
              <a:extLst>
                <a:ext uri="{FF2B5EF4-FFF2-40B4-BE49-F238E27FC236}">
                  <a16:creationId xmlns:a16="http://schemas.microsoft.com/office/drawing/2014/main" id="{13B21E74-BFD7-3A84-3012-049F2C931A49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895;p21">
              <a:extLst>
                <a:ext uri="{FF2B5EF4-FFF2-40B4-BE49-F238E27FC236}">
                  <a16:creationId xmlns:a16="http://schemas.microsoft.com/office/drawing/2014/main" id="{5E124747-CE11-A7A8-5E00-1BD30E20C718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896;p21">
              <a:extLst>
                <a:ext uri="{FF2B5EF4-FFF2-40B4-BE49-F238E27FC236}">
                  <a16:creationId xmlns:a16="http://schemas.microsoft.com/office/drawing/2014/main" id="{7B52BC9A-D4F3-0D35-541D-C3B4946BBA32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39" name="Google Shape;897;p21">
              <a:extLst>
                <a:ext uri="{FF2B5EF4-FFF2-40B4-BE49-F238E27FC236}">
                  <a16:creationId xmlns:a16="http://schemas.microsoft.com/office/drawing/2014/main" id="{A378454E-A603-D133-E7BD-0B44571D89A8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0" name="Google Shape;898;p21">
              <a:extLst>
                <a:ext uri="{FF2B5EF4-FFF2-40B4-BE49-F238E27FC236}">
                  <a16:creationId xmlns:a16="http://schemas.microsoft.com/office/drawing/2014/main" id="{9AA43C62-3CDE-C661-EBBF-1245958CC962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1" name="Google Shape;899;p21">
              <a:extLst>
                <a:ext uri="{FF2B5EF4-FFF2-40B4-BE49-F238E27FC236}">
                  <a16:creationId xmlns:a16="http://schemas.microsoft.com/office/drawing/2014/main" id="{C658DAAC-728C-CC05-1D6C-879065DC4DF7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2" name="Google Shape;900;p21">
              <a:extLst>
                <a:ext uri="{FF2B5EF4-FFF2-40B4-BE49-F238E27FC236}">
                  <a16:creationId xmlns:a16="http://schemas.microsoft.com/office/drawing/2014/main" id="{09683ABD-E70F-8871-52C0-D04C20601F7A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3" name="Google Shape;901;p21">
              <a:extLst>
                <a:ext uri="{FF2B5EF4-FFF2-40B4-BE49-F238E27FC236}">
                  <a16:creationId xmlns:a16="http://schemas.microsoft.com/office/drawing/2014/main" id="{45A0AF1D-34BC-3192-7287-0A32F7EA95E8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4" name="Google Shape;902;p21">
              <a:extLst>
                <a:ext uri="{FF2B5EF4-FFF2-40B4-BE49-F238E27FC236}">
                  <a16:creationId xmlns:a16="http://schemas.microsoft.com/office/drawing/2014/main" id="{FDFBDA97-4D46-0C89-96EB-96231D865A5F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45" name="Google Shape;903;p21">
              <a:extLst>
                <a:ext uri="{FF2B5EF4-FFF2-40B4-BE49-F238E27FC236}">
                  <a16:creationId xmlns:a16="http://schemas.microsoft.com/office/drawing/2014/main" id="{973701B7-26FE-C2EC-33DA-93EEB849E11A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904;p21">
              <a:extLst>
                <a:ext uri="{FF2B5EF4-FFF2-40B4-BE49-F238E27FC236}">
                  <a16:creationId xmlns:a16="http://schemas.microsoft.com/office/drawing/2014/main" id="{3D504641-ADA1-C482-828E-D2F98B4D0080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905;p21">
              <a:extLst>
                <a:ext uri="{FF2B5EF4-FFF2-40B4-BE49-F238E27FC236}">
                  <a16:creationId xmlns:a16="http://schemas.microsoft.com/office/drawing/2014/main" id="{FB29C004-7D41-DB00-AB40-5360A9AF03C2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1" name="星: 4 pt 50">
            <a:extLst>
              <a:ext uri="{FF2B5EF4-FFF2-40B4-BE49-F238E27FC236}">
                <a16:creationId xmlns:a16="http://schemas.microsoft.com/office/drawing/2014/main" id="{EF237AC2-215F-D9D5-E2E8-BCCEE225A21C}"/>
              </a:ext>
            </a:extLst>
          </p:cNvPr>
          <p:cNvSpPr/>
          <p:nvPr/>
        </p:nvSpPr>
        <p:spPr>
          <a:xfrm>
            <a:off x="2941392" y="4906707"/>
            <a:ext cx="291531" cy="395654"/>
          </a:xfrm>
          <a:prstGeom prst="star4">
            <a:avLst/>
          </a:prstGeom>
          <a:solidFill>
            <a:srgbClr val="FFFF00"/>
          </a:solidFill>
          <a:ln w="127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星: 4 pt 52">
            <a:extLst>
              <a:ext uri="{FF2B5EF4-FFF2-40B4-BE49-F238E27FC236}">
                <a16:creationId xmlns:a16="http://schemas.microsoft.com/office/drawing/2014/main" id="{81CB31C7-69A0-575B-349C-2012A7277BD7}"/>
              </a:ext>
            </a:extLst>
          </p:cNvPr>
          <p:cNvSpPr/>
          <p:nvPr/>
        </p:nvSpPr>
        <p:spPr>
          <a:xfrm>
            <a:off x="4060264" y="4315048"/>
            <a:ext cx="291531" cy="395654"/>
          </a:xfrm>
          <a:prstGeom prst="star4">
            <a:avLst/>
          </a:prstGeom>
          <a:solidFill>
            <a:srgbClr val="FFFF00"/>
          </a:solidFill>
          <a:ln w="127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星: 4 pt 53">
            <a:extLst>
              <a:ext uri="{FF2B5EF4-FFF2-40B4-BE49-F238E27FC236}">
                <a16:creationId xmlns:a16="http://schemas.microsoft.com/office/drawing/2014/main" id="{7C89F6B3-E912-9A58-189F-1F6E1D984610}"/>
              </a:ext>
            </a:extLst>
          </p:cNvPr>
          <p:cNvSpPr/>
          <p:nvPr/>
        </p:nvSpPr>
        <p:spPr>
          <a:xfrm>
            <a:off x="6697102" y="4290104"/>
            <a:ext cx="291531" cy="395654"/>
          </a:xfrm>
          <a:prstGeom prst="star4">
            <a:avLst/>
          </a:prstGeom>
          <a:solidFill>
            <a:srgbClr val="FFFF00"/>
          </a:solidFill>
          <a:ln w="127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星: 4 pt 54">
            <a:extLst>
              <a:ext uri="{FF2B5EF4-FFF2-40B4-BE49-F238E27FC236}">
                <a16:creationId xmlns:a16="http://schemas.microsoft.com/office/drawing/2014/main" id="{C71CA80B-6DC1-6509-68BB-3A571725972C}"/>
              </a:ext>
            </a:extLst>
          </p:cNvPr>
          <p:cNvSpPr/>
          <p:nvPr/>
        </p:nvSpPr>
        <p:spPr>
          <a:xfrm>
            <a:off x="7973906" y="4819343"/>
            <a:ext cx="291531" cy="395654"/>
          </a:xfrm>
          <a:prstGeom prst="star4">
            <a:avLst/>
          </a:prstGeom>
          <a:solidFill>
            <a:srgbClr val="FFFF00"/>
          </a:solidFill>
          <a:ln w="127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66" name="直線コネクタ 65">
            <a:extLst>
              <a:ext uri="{FF2B5EF4-FFF2-40B4-BE49-F238E27FC236}">
                <a16:creationId xmlns:a16="http://schemas.microsoft.com/office/drawing/2014/main" id="{25ADCE61-CE4D-8F74-6312-58B8E8370497}"/>
              </a:ext>
            </a:extLst>
          </p:cNvPr>
          <p:cNvCxnSpPr>
            <a:cxnSpLocks/>
            <a:stCxn id="16" idx="4"/>
            <a:endCxn id="20" idx="1"/>
          </p:cNvCxnSpPr>
          <p:nvPr/>
        </p:nvCxnSpPr>
        <p:spPr>
          <a:xfrm flipH="1">
            <a:off x="3468494" y="4720045"/>
            <a:ext cx="3117329" cy="571624"/>
          </a:xfrm>
          <a:prstGeom prst="line">
            <a:avLst/>
          </a:prstGeom>
          <a:ln w="76200" cap="rnd">
            <a:solidFill>
              <a:srgbClr val="FFFF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" name="直線コネクタ 68">
            <a:extLst>
              <a:ext uri="{FF2B5EF4-FFF2-40B4-BE49-F238E27FC236}">
                <a16:creationId xmlns:a16="http://schemas.microsoft.com/office/drawing/2014/main" id="{FE3A8759-055A-EAD5-1AA3-0D538213F78E}"/>
              </a:ext>
            </a:extLst>
          </p:cNvPr>
          <p:cNvCxnSpPr>
            <a:cxnSpLocks/>
            <a:endCxn id="12" idx="4"/>
          </p:cNvCxnSpPr>
          <p:nvPr/>
        </p:nvCxnSpPr>
        <p:spPr>
          <a:xfrm flipH="1" flipV="1">
            <a:off x="4443316" y="4720045"/>
            <a:ext cx="3412622" cy="611450"/>
          </a:xfrm>
          <a:prstGeom prst="line">
            <a:avLst/>
          </a:prstGeom>
          <a:ln w="76200" cap="rnd">
            <a:solidFill>
              <a:srgbClr val="FFFF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oogle Shape;1379;p26">
            <a:extLst>
              <a:ext uri="{FF2B5EF4-FFF2-40B4-BE49-F238E27FC236}">
                <a16:creationId xmlns:a16="http://schemas.microsoft.com/office/drawing/2014/main" id="{BF6B99EA-1DBB-9523-9DEB-72EE3213754D}"/>
              </a:ext>
            </a:extLst>
          </p:cNvPr>
          <p:cNvGrpSpPr/>
          <p:nvPr/>
        </p:nvGrpSpPr>
        <p:grpSpPr>
          <a:xfrm rot="2375938" flipH="1">
            <a:off x="6426297" y="4548862"/>
            <a:ext cx="311563" cy="351419"/>
            <a:chOff x="3805164" y="3252287"/>
            <a:chExt cx="1192516" cy="1345064"/>
          </a:xfrm>
        </p:grpSpPr>
        <p:sp>
          <p:nvSpPr>
            <p:cNvPr id="15" name="Google Shape;1380;p26">
              <a:extLst>
                <a:ext uri="{FF2B5EF4-FFF2-40B4-BE49-F238E27FC236}">
                  <a16:creationId xmlns:a16="http://schemas.microsoft.com/office/drawing/2014/main" id="{EAFC1183-FAFC-2DBB-57D4-FA2513B21C58}"/>
                </a:ext>
              </a:extLst>
            </p:cNvPr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1381;p26">
              <a:extLst>
                <a:ext uri="{FF2B5EF4-FFF2-40B4-BE49-F238E27FC236}">
                  <a16:creationId xmlns:a16="http://schemas.microsoft.com/office/drawing/2014/main" id="{64757576-F1C3-A2EF-0429-109D34A0ED33}"/>
                </a:ext>
              </a:extLst>
            </p:cNvPr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1382;p26">
              <a:extLst>
                <a:ext uri="{FF2B5EF4-FFF2-40B4-BE49-F238E27FC236}">
                  <a16:creationId xmlns:a16="http://schemas.microsoft.com/office/drawing/2014/main" id="{44AA37DA-07E1-E6EC-C266-57C97A511742}"/>
                </a:ext>
              </a:extLst>
            </p:cNvPr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" name="正方形/長方形 27">
            <a:extLst>
              <a:ext uri="{FF2B5EF4-FFF2-40B4-BE49-F238E27FC236}">
                <a16:creationId xmlns:a16="http://schemas.microsoft.com/office/drawing/2014/main" id="{41F44839-DFB5-6C15-2742-9A56F058752C}"/>
              </a:ext>
            </a:extLst>
          </p:cNvPr>
          <p:cNvSpPr/>
          <p:nvPr/>
        </p:nvSpPr>
        <p:spPr>
          <a:xfrm>
            <a:off x="6433455" y="4771790"/>
            <a:ext cx="327308" cy="264336"/>
          </a:xfrm>
          <a:prstGeom prst="rect">
            <a:avLst/>
          </a:prstGeom>
          <a:solidFill>
            <a:srgbClr val="7F69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cxnSp>
        <p:nvCxnSpPr>
          <p:cNvPr id="61" name="直線コネクタ 60">
            <a:extLst>
              <a:ext uri="{FF2B5EF4-FFF2-40B4-BE49-F238E27FC236}">
                <a16:creationId xmlns:a16="http://schemas.microsoft.com/office/drawing/2014/main" id="{5994D4A2-4F9A-016F-954F-3E94F06B0D63}"/>
              </a:ext>
            </a:extLst>
          </p:cNvPr>
          <p:cNvCxnSpPr>
            <a:cxnSpLocks/>
          </p:cNvCxnSpPr>
          <p:nvPr/>
        </p:nvCxnSpPr>
        <p:spPr>
          <a:xfrm flipV="1">
            <a:off x="5502272" y="4771174"/>
            <a:ext cx="1045309" cy="1256416"/>
          </a:xfrm>
          <a:prstGeom prst="line">
            <a:avLst/>
          </a:prstGeom>
          <a:ln w="76200" cap="rnd">
            <a:solidFill>
              <a:srgbClr val="FFFF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6" name="星: 4 pt 55">
            <a:extLst>
              <a:ext uri="{FF2B5EF4-FFF2-40B4-BE49-F238E27FC236}">
                <a16:creationId xmlns:a16="http://schemas.microsoft.com/office/drawing/2014/main" id="{23A02157-A0FC-F8D4-9C39-B6884E01B045}"/>
              </a:ext>
            </a:extLst>
          </p:cNvPr>
          <p:cNvSpPr/>
          <p:nvPr/>
        </p:nvSpPr>
        <p:spPr>
          <a:xfrm>
            <a:off x="5572567" y="5478453"/>
            <a:ext cx="291531" cy="395654"/>
          </a:xfrm>
          <a:prstGeom prst="star4">
            <a:avLst/>
          </a:prstGeom>
          <a:solidFill>
            <a:srgbClr val="FFFF00"/>
          </a:solidFill>
          <a:ln w="127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0" name="Google Shape;1379;p26">
            <a:extLst>
              <a:ext uri="{FF2B5EF4-FFF2-40B4-BE49-F238E27FC236}">
                <a16:creationId xmlns:a16="http://schemas.microsoft.com/office/drawing/2014/main" id="{673D71C1-2537-725C-A712-FEA079663F0A}"/>
              </a:ext>
            </a:extLst>
          </p:cNvPr>
          <p:cNvGrpSpPr/>
          <p:nvPr/>
        </p:nvGrpSpPr>
        <p:grpSpPr>
          <a:xfrm rot="2375938" flipH="1">
            <a:off x="4283790" y="4548862"/>
            <a:ext cx="311563" cy="351419"/>
            <a:chOff x="3805164" y="3252287"/>
            <a:chExt cx="1192516" cy="1345064"/>
          </a:xfrm>
        </p:grpSpPr>
        <p:sp>
          <p:nvSpPr>
            <p:cNvPr id="11" name="Google Shape;1380;p26">
              <a:extLst>
                <a:ext uri="{FF2B5EF4-FFF2-40B4-BE49-F238E27FC236}">
                  <a16:creationId xmlns:a16="http://schemas.microsoft.com/office/drawing/2014/main" id="{58D38397-3766-4B7A-98FA-C4935C0D2D62}"/>
                </a:ext>
              </a:extLst>
            </p:cNvPr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1381;p26">
              <a:extLst>
                <a:ext uri="{FF2B5EF4-FFF2-40B4-BE49-F238E27FC236}">
                  <a16:creationId xmlns:a16="http://schemas.microsoft.com/office/drawing/2014/main" id="{EA7AF276-A04C-DF61-F267-5F7017AE9C02}"/>
                </a:ext>
              </a:extLst>
            </p:cNvPr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1382;p26">
              <a:extLst>
                <a:ext uri="{FF2B5EF4-FFF2-40B4-BE49-F238E27FC236}">
                  <a16:creationId xmlns:a16="http://schemas.microsoft.com/office/drawing/2014/main" id="{52670584-AF2B-D919-34F1-4A572A7D8F6B}"/>
                </a:ext>
              </a:extLst>
            </p:cNvPr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" name="正方形/長方形 26">
            <a:extLst>
              <a:ext uri="{FF2B5EF4-FFF2-40B4-BE49-F238E27FC236}">
                <a16:creationId xmlns:a16="http://schemas.microsoft.com/office/drawing/2014/main" id="{494AE160-4B2B-A17F-586F-EB6A0D7FA6A5}"/>
              </a:ext>
            </a:extLst>
          </p:cNvPr>
          <p:cNvSpPr/>
          <p:nvPr/>
        </p:nvSpPr>
        <p:spPr>
          <a:xfrm>
            <a:off x="4133400" y="4781199"/>
            <a:ext cx="418522" cy="264336"/>
          </a:xfrm>
          <a:prstGeom prst="rect">
            <a:avLst/>
          </a:prstGeom>
          <a:solidFill>
            <a:srgbClr val="7F69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cxnSp>
        <p:nvCxnSpPr>
          <p:cNvPr id="64" name="直線コネクタ 63">
            <a:extLst>
              <a:ext uri="{FF2B5EF4-FFF2-40B4-BE49-F238E27FC236}">
                <a16:creationId xmlns:a16="http://schemas.microsoft.com/office/drawing/2014/main" id="{7EDB21FA-01C9-5D33-C3FC-0698F3AA1FA0}"/>
              </a:ext>
            </a:extLst>
          </p:cNvPr>
          <p:cNvCxnSpPr>
            <a:cxnSpLocks/>
          </p:cNvCxnSpPr>
          <p:nvPr/>
        </p:nvCxnSpPr>
        <p:spPr>
          <a:xfrm flipH="1" flipV="1">
            <a:off x="4530026" y="4781199"/>
            <a:ext cx="954945" cy="1246391"/>
          </a:xfrm>
          <a:prstGeom prst="line">
            <a:avLst/>
          </a:prstGeom>
          <a:ln w="76200" cap="rnd">
            <a:solidFill>
              <a:srgbClr val="FFFF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" name="Google Shape;1379;p26">
            <a:extLst>
              <a:ext uri="{FF2B5EF4-FFF2-40B4-BE49-F238E27FC236}">
                <a16:creationId xmlns:a16="http://schemas.microsoft.com/office/drawing/2014/main" id="{6CA130A6-F31A-8538-E853-5D93C3D989EB}"/>
              </a:ext>
            </a:extLst>
          </p:cNvPr>
          <p:cNvGrpSpPr/>
          <p:nvPr/>
        </p:nvGrpSpPr>
        <p:grpSpPr>
          <a:xfrm rot="2375938" flipH="1">
            <a:off x="5354541" y="5829674"/>
            <a:ext cx="311563" cy="351419"/>
            <a:chOff x="3805164" y="3252287"/>
            <a:chExt cx="1192516" cy="1345064"/>
          </a:xfrm>
        </p:grpSpPr>
        <p:sp>
          <p:nvSpPr>
            <p:cNvPr id="7" name="Google Shape;1380;p26">
              <a:extLst>
                <a:ext uri="{FF2B5EF4-FFF2-40B4-BE49-F238E27FC236}">
                  <a16:creationId xmlns:a16="http://schemas.microsoft.com/office/drawing/2014/main" id="{879F4786-4AF6-8406-61F6-CFCA16A19852}"/>
                </a:ext>
              </a:extLst>
            </p:cNvPr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1381;p26">
              <a:extLst>
                <a:ext uri="{FF2B5EF4-FFF2-40B4-BE49-F238E27FC236}">
                  <a16:creationId xmlns:a16="http://schemas.microsoft.com/office/drawing/2014/main" id="{D9654CBB-965E-AF8B-29C1-9D7DB379CD26}"/>
                </a:ext>
              </a:extLst>
            </p:cNvPr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1382;p26">
              <a:extLst>
                <a:ext uri="{FF2B5EF4-FFF2-40B4-BE49-F238E27FC236}">
                  <a16:creationId xmlns:a16="http://schemas.microsoft.com/office/drawing/2014/main" id="{9643F58E-3A27-9F19-3935-C0A0603EE0A6}"/>
                </a:ext>
              </a:extLst>
            </p:cNvPr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0" name="正方形/長方形 29">
            <a:extLst>
              <a:ext uri="{FF2B5EF4-FFF2-40B4-BE49-F238E27FC236}">
                <a16:creationId xmlns:a16="http://schemas.microsoft.com/office/drawing/2014/main" id="{1ADDF546-D81E-1435-9A86-D7045CB265E5}"/>
              </a:ext>
            </a:extLst>
          </p:cNvPr>
          <p:cNvSpPr/>
          <p:nvPr/>
        </p:nvSpPr>
        <p:spPr>
          <a:xfrm>
            <a:off x="5244180" y="6086277"/>
            <a:ext cx="437053" cy="121638"/>
          </a:xfrm>
          <a:prstGeom prst="rect">
            <a:avLst/>
          </a:prstGeom>
          <a:solidFill>
            <a:srgbClr val="7F69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CDC0B471-253F-61D9-B058-5C41B59FD22E}"/>
              </a:ext>
            </a:extLst>
          </p:cNvPr>
          <p:cNvGrpSpPr/>
          <p:nvPr/>
        </p:nvGrpSpPr>
        <p:grpSpPr>
          <a:xfrm>
            <a:off x="4530829" y="2573247"/>
            <a:ext cx="1968395" cy="2919411"/>
            <a:chOff x="3972534" y="1905579"/>
            <a:chExt cx="3654085" cy="3997624"/>
          </a:xfrm>
        </p:grpSpPr>
        <p:sp>
          <p:nvSpPr>
            <p:cNvPr id="5" name="Google Shape;1636;p29">
              <a:extLst>
                <a:ext uri="{FF2B5EF4-FFF2-40B4-BE49-F238E27FC236}">
                  <a16:creationId xmlns:a16="http://schemas.microsoft.com/office/drawing/2014/main" id="{D30A0436-445C-F4D5-5456-248142429912}"/>
                </a:ext>
              </a:extLst>
            </p:cNvPr>
            <p:cNvSpPr/>
            <p:nvPr/>
          </p:nvSpPr>
          <p:spPr>
            <a:xfrm>
              <a:off x="5395235" y="3799685"/>
              <a:ext cx="791222" cy="2103518"/>
            </a:xfrm>
            <a:prstGeom prst="can">
              <a:avLst>
                <a:gd name="adj" fmla="val 6832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2299;p38">
              <a:extLst>
                <a:ext uri="{FF2B5EF4-FFF2-40B4-BE49-F238E27FC236}">
                  <a16:creationId xmlns:a16="http://schemas.microsoft.com/office/drawing/2014/main" id="{8A868FF9-08F9-10AF-DC4F-396208431E4A}"/>
                </a:ext>
              </a:extLst>
            </p:cNvPr>
            <p:cNvSpPr/>
            <p:nvPr/>
          </p:nvSpPr>
          <p:spPr>
            <a:xfrm>
              <a:off x="3972534" y="1905579"/>
              <a:ext cx="3654085" cy="3009678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0" name="フリーフォーム 12">
            <a:extLst>
              <a:ext uri="{FF2B5EF4-FFF2-40B4-BE49-F238E27FC236}">
                <a16:creationId xmlns:a16="http://schemas.microsoft.com/office/drawing/2014/main" id="{3CA99FFB-1841-1496-0FF9-1D9D0DD57983}"/>
              </a:ext>
            </a:extLst>
          </p:cNvPr>
          <p:cNvSpPr/>
          <p:nvPr/>
        </p:nvSpPr>
        <p:spPr>
          <a:xfrm>
            <a:off x="5233889" y="5252399"/>
            <a:ext cx="439388" cy="392845"/>
          </a:xfrm>
          <a:custGeom>
            <a:avLst/>
            <a:gdLst>
              <a:gd name="connsiteX0" fmla="*/ 0 w 1431758"/>
              <a:gd name="connsiteY0" fmla="*/ 264695 h 745958"/>
              <a:gd name="connsiteX1" fmla="*/ 336884 w 1431758"/>
              <a:gd name="connsiteY1" fmla="*/ 132347 h 745958"/>
              <a:gd name="connsiteX2" fmla="*/ 842211 w 1431758"/>
              <a:gd name="connsiteY2" fmla="*/ 204537 h 745958"/>
              <a:gd name="connsiteX3" fmla="*/ 1022684 w 1431758"/>
              <a:gd name="connsiteY3" fmla="*/ 0 h 745958"/>
              <a:gd name="connsiteX4" fmla="*/ 1431758 w 1431758"/>
              <a:gd name="connsiteY4" fmla="*/ 228600 h 745958"/>
              <a:gd name="connsiteX5" fmla="*/ 1299411 w 1431758"/>
              <a:gd name="connsiteY5" fmla="*/ 709863 h 745958"/>
              <a:gd name="connsiteX6" fmla="*/ 914400 w 1431758"/>
              <a:gd name="connsiteY6" fmla="*/ 661737 h 745958"/>
              <a:gd name="connsiteX7" fmla="*/ 360947 w 1431758"/>
              <a:gd name="connsiteY7" fmla="*/ 709863 h 745958"/>
              <a:gd name="connsiteX8" fmla="*/ 24063 w 1431758"/>
              <a:gd name="connsiteY8" fmla="*/ 745958 h 745958"/>
              <a:gd name="connsiteX9" fmla="*/ 0 w 1431758"/>
              <a:gd name="connsiteY9" fmla="*/ 264695 h 745958"/>
              <a:gd name="connsiteX0" fmla="*/ 0 w 1431758"/>
              <a:gd name="connsiteY0" fmla="*/ 264695 h 745958"/>
              <a:gd name="connsiteX1" fmla="*/ 336884 w 1431758"/>
              <a:gd name="connsiteY1" fmla="*/ 132347 h 745958"/>
              <a:gd name="connsiteX2" fmla="*/ 661737 w 1431758"/>
              <a:gd name="connsiteY2" fmla="*/ 180474 h 745958"/>
              <a:gd name="connsiteX3" fmla="*/ 1022684 w 1431758"/>
              <a:gd name="connsiteY3" fmla="*/ 0 h 745958"/>
              <a:gd name="connsiteX4" fmla="*/ 1431758 w 1431758"/>
              <a:gd name="connsiteY4" fmla="*/ 228600 h 745958"/>
              <a:gd name="connsiteX5" fmla="*/ 1299411 w 1431758"/>
              <a:gd name="connsiteY5" fmla="*/ 709863 h 745958"/>
              <a:gd name="connsiteX6" fmla="*/ 914400 w 1431758"/>
              <a:gd name="connsiteY6" fmla="*/ 661737 h 745958"/>
              <a:gd name="connsiteX7" fmla="*/ 360947 w 1431758"/>
              <a:gd name="connsiteY7" fmla="*/ 709863 h 745958"/>
              <a:gd name="connsiteX8" fmla="*/ 24063 w 1431758"/>
              <a:gd name="connsiteY8" fmla="*/ 745958 h 745958"/>
              <a:gd name="connsiteX9" fmla="*/ 0 w 1431758"/>
              <a:gd name="connsiteY9" fmla="*/ 264695 h 745958"/>
              <a:gd name="connsiteX0" fmla="*/ 0 w 1431758"/>
              <a:gd name="connsiteY0" fmla="*/ 385011 h 866274"/>
              <a:gd name="connsiteX1" fmla="*/ 336884 w 1431758"/>
              <a:gd name="connsiteY1" fmla="*/ 252663 h 866274"/>
              <a:gd name="connsiteX2" fmla="*/ 565484 w 1431758"/>
              <a:gd name="connsiteY2" fmla="*/ 0 h 866274"/>
              <a:gd name="connsiteX3" fmla="*/ 1022684 w 1431758"/>
              <a:gd name="connsiteY3" fmla="*/ 120316 h 866274"/>
              <a:gd name="connsiteX4" fmla="*/ 1431758 w 1431758"/>
              <a:gd name="connsiteY4" fmla="*/ 348916 h 866274"/>
              <a:gd name="connsiteX5" fmla="*/ 1299411 w 1431758"/>
              <a:gd name="connsiteY5" fmla="*/ 830179 h 866274"/>
              <a:gd name="connsiteX6" fmla="*/ 914400 w 1431758"/>
              <a:gd name="connsiteY6" fmla="*/ 782053 h 866274"/>
              <a:gd name="connsiteX7" fmla="*/ 360947 w 1431758"/>
              <a:gd name="connsiteY7" fmla="*/ 830179 h 866274"/>
              <a:gd name="connsiteX8" fmla="*/ 24063 w 1431758"/>
              <a:gd name="connsiteY8" fmla="*/ 866274 h 866274"/>
              <a:gd name="connsiteX9" fmla="*/ 0 w 1431758"/>
              <a:gd name="connsiteY9" fmla="*/ 385011 h 866274"/>
              <a:gd name="connsiteX0" fmla="*/ 0 w 1431758"/>
              <a:gd name="connsiteY0" fmla="*/ 385011 h 866274"/>
              <a:gd name="connsiteX1" fmla="*/ 252663 w 1431758"/>
              <a:gd name="connsiteY1" fmla="*/ 180473 h 866274"/>
              <a:gd name="connsiteX2" fmla="*/ 565484 w 1431758"/>
              <a:gd name="connsiteY2" fmla="*/ 0 h 866274"/>
              <a:gd name="connsiteX3" fmla="*/ 1022684 w 1431758"/>
              <a:gd name="connsiteY3" fmla="*/ 120316 h 866274"/>
              <a:gd name="connsiteX4" fmla="*/ 1431758 w 1431758"/>
              <a:gd name="connsiteY4" fmla="*/ 348916 h 866274"/>
              <a:gd name="connsiteX5" fmla="*/ 1299411 w 1431758"/>
              <a:gd name="connsiteY5" fmla="*/ 830179 h 866274"/>
              <a:gd name="connsiteX6" fmla="*/ 914400 w 1431758"/>
              <a:gd name="connsiteY6" fmla="*/ 782053 h 866274"/>
              <a:gd name="connsiteX7" fmla="*/ 360947 w 1431758"/>
              <a:gd name="connsiteY7" fmla="*/ 830179 h 866274"/>
              <a:gd name="connsiteX8" fmla="*/ 24063 w 1431758"/>
              <a:gd name="connsiteY8" fmla="*/ 866274 h 866274"/>
              <a:gd name="connsiteX9" fmla="*/ 0 w 1431758"/>
              <a:gd name="connsiteY9" fmla="*/ 385011 h 866274"/>
              <a:gd name="connsiteX0" fmla="*/ 0 w 1431758"/>
              <a:gd name="connsiteY0" fmla="*/ 421105 h 902368"/>
              <a:gd name="connsiteX1" fmla="*/ 252663 w 1431758"/>
              <a:gd name="connsiteY1" fmla="*/ 216567 h 902368"/>
              <a:gd name="connsiteX2" fmla="*/ 565484 w 1431758"/>
              <a:gd name="connsiteY2" fmla="*/ 36094 h 902368"/>
              <a:gd name="connsiteX3" fmla="*/ 1046747 w 1431758"/>
              <a:gd name="connsiteY3" fmla="*/ 0 h 902368"/>
              <a:gd name="connsiteX4" fmla="*/ 1431758 w 1431758"/>
              <a:gd name="connsiteY4" fmla="*/ 385010 h 902368"/>
              <a:gd name="connsiteX5" fmla="*/ 1299411 w 1431758"/>
              <a:gd name="connsiteY5" fmla="*/ 866273 h 902368"/>
              <a:gd name="connsiteX6" fmla="*/ 914400 w 1431758"/>
              <a:gd name="connsiteY6" fmla="*/ 818147 h 902368"/>
              <a:gd name="connsiteX7" fmla="*/ 360947 w 1431758"/>
              <a:gd name="connsiteY7" fmla="*/ 866273 h 902368"/>
              <a:gd name="connsiteX8" fmla="*/ 24063 w 1431758"/>
              <a:gd name="connsiteY8" fmla="*/ 902368 h 902368"/>
              <a:gd name="connsiteX9" fmla="*/ 0 w 1431758"/>
              <a:gd name="connsiteY9" fmla="*/ 421105 h 902368"/>
              <a:gd name="connsiteX0" fmla="*/ 0 w 1299411"/>
              <a:gd name="connsiteY0" fmla="*/ 421105 h 902368"/>
              <a:gd name="connsiteX1" fmla="*/ 252663 w 1299411"/>
              <a:gd name="connsiteY1" fmla="*/ 216567 h 902368"/>
              <a:gd name="connsiteX2" fmla="*/ 565484 w 1299411"/>
              <a:gd name="connsiteY2" fmla="*/ 36094 h 902368"/>
              <a:gd name="connsiteX3" fmla="*/ 1046747 w 1299411"/>
              <a:gd name="connsiteY3" fmla="*/ 0 h 902368"/>
              <a:gd name="connsiteX4" fmla="*/ 1215189 w 1299411"/>
              <a:gd name="connsiteY4" fmla="*/ 312820 h 902368"/>
              <a:gd name="connsiteX5" fmla="*/ 1299411 w 1299411"/>
              <a:gd name="connsiteY5" fmla="*/ 866273 h 902368"/>
              <a:gd name="connsiteX6" fmla="*/ 914400 w 1299411"/>
              <a:gd name="connsiteY6" fmla="*/ 818147 h 902368"/>
              <a:gd name="connsiteX7" fmla="*/ 360947 w 1299411"/>
              <a:gd name="connsiteY7" fmla="*/ 866273 h 902368"/>
              <a:gd name="connsiteX8" fmla="*/ 24063 w 1299411"/>
              <a:gd name="connsiteY8" fmla="*/ 902368 h 902368"/>
              <a:gd name="connsiteX9" fmla="*/ 0 w 1299411"/>
              <a:gd name="connsiteY9" fmla="*/ 421105 h 902368"/>
              <a:gd name="connsiteX0" fmla="*/ 0 w 1299411"/>
              <a:gd name="connsiteY0" fmla="*/ 421105 h 902368"/>
              <a:gd name="connsiteX1" fmla="*/ 252663 w 1299411"/>
              <a:gd name="connsiteY1" fmla="*/ 216567 h 902368"/>
              <a:gd name="connsiteX2" fmla="*/ 565484 w 1299411"/>
              <a:gd name="connsiteY2" fmla="*/ 36094 h 902368"/>
              <a:gd name="connsiteX3" fmla="*/ 1046747 w 1299411"/>
              <a:gd name="connsiteY3" fmla="*/ 0 h 902368"/>
              <a:gd name="connsiteX4" fmla="*/ 1215189 w 1299411"/>
              <a:gd name="connsiteY4" fmla="*/ 312820 h 902368"/>
              <a:gd name="connsiteX5" fmla="*/ 1299411 w 1299411"/>
              <a:gd name="connsiteY5" fmla="*/ 866273 h 902368"/>
              <a:gd name="connsiteX6" fmla="*/ 842211 w 1299411"/>
              <a:gd name="connsiteY6" fmla="*/ 902368 h 902368"/>
              <a:gd name="connsiteX7" fmla="*/ 360947 w 1299411"/>
              <a:gd name="connsiteY7" fmla="*/ 866273 h 902368"/>
              <a:gd name="connsiteX8" fmla="*/ 24063 w 1299411"/>
              <a:gd name="connsiteY8" fmla="*/ 902368 h 902368"/>
              <a:gd name="connsiteX9" fmla="*/ 0 w 1299411"/>
              <a:gd name="connsiteY9" fmla="*/ 421105 h 902368"/>
              <a:gd name="connsiteX0" fmla="*/ 0 w 1215189"/>
              <a:gd name="connsiteY0" fmla="*/ 421105 h 902368"/>
              <a:gd name="connsiteX1" fmla="*/ 252663 w 1215189"/>
              <a:gd name="connsiteY1" fmla="*/ 216567 h 902368"/>
              <a:gd name="connsiteX2" fmla="*/ 565484 w 1215189"/>
              <a:gd name="connsiteY2" fmla="*/ 36094 h 902368"/>
              <a:gd name="connsiteX3" fmla="*/ 1046747 w 1215189"/>
              <a:gd name="connsiteY3" fmla="*/ 0 h 902368"/>
              <a:gd name="connsiteX4" fmla="*/ 1215189 w 1215189"/>
              <a:gd name="connsiteY4" fmla="*/ 312820 h 902368"/>
              <a:gd name="connsiteX5" fmla="*/ 1203158 w 1215189"/>
              <a:gd name="connsiteY5" fmla="*/ 649705 h 902368"/>
              <a:gd name="connsiteX6" fmla="*/ 842211 w 1215189"/>
              <a:gd name="connsiteY6" fmla="*/ 902368 h 902368"/>
              <a:gd name="connsiteX7" fmla="*/ 360947 w 1215189"/>
              <a:gd name="connsiteY7" fmla="*/ 866273 h 902368"/>
              <a:gd name="connsiteX8" fmla="*/ 24063 w 1215189"/>
              <a:gd name="connsiteY8" fmla="*/ 902368 h 902368"/>
              <a:gd name="connsiteX9" fmla="*/ 0 w 1215189"/>
              <a:gd name="connsiteY9" fmla="*/ 421105 h 902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5189" h="902368">
                <a:moveTo>
                  <a:pt x="0" y="421105"/>
                </a:moveTo>
                <a:lnTo>
                  <a:pt x="252663" y="216567"/>
                </a:lnTo>
                <a:lnTo>
                  <a:pt x="565484" y="36094"/>
                </a:lnTo>
                <a:lnTo>
                  <a:pt x="1046747" y="0"/>
                </a:lnTo>
                <a:lnTo>
                  <a:pt x="1215189" y="312820"/>
                </a:lnTo>
                <a:lnTo>
                  <a:pt x="1203158" y="649705"/>
                </a:lnTo>
                <a:lnTo>
                  <a:pt x="842211" y="902368"/>
                </a:lnTo>
                <a:lnTo>
                  <a:pt x="360947" y="866273"/>
                </a:lnTo>
                <a:lnTo>
                  <a:pt x="24063" y="902368"/>
                </a:lnTo>
                <a:lnTo>
                  <a:pt x="0" y="421105"/>
                </a:lnTo>
                <a:close/>
              </a:path>
            </a:pathLst>
          </a:custGeom>
          <a:solidFill>
            <a:srgbClr val="FFFF00"/>
          </a:solidFill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ja-JP" altLang="en-US" sz="1600" dirty="0">
                <a:solidFill>
                  <a:schemeClr val="tx1">
                    <a:lumMod val="95000"/>
                    <a:lumOff val="5000"/>
                  </a:schemeClr>
                </a:solidFill>
              </a:rPr>
              <a:t>？</a:t>
            </a:r>
          </a:p>
        </p:txBody>
      </p:sp>
      <p:cxnSp>
        <p:nvCxnSpPr>
          <p:cNvPr id="60" name="直線コネクタ 59">
            <a:extLst>
              <a:ext uri="{FF2B5EF4-FFF2-40B4-BE49-F238E27FC236}">
                <a16:creationId xmlns:a16="http://schemas.microsoft.com/office/drawing/2014/main" id="{6305C65B-0C81-C7E4-BC77-AEDC80715BF9}"/>
              </a:ext>
            </a:extLst>
          </p:cNvPr>
          <p:cNvCxnSpPr>
            <a:cxnSpLocks/>
          </p:cNvCxnSpPr>
          <p:nvPr/>
        </p:nvCxnSpPr>
        <p:spPr>
          <a:xfrm flipV="1">
            <a:off x="3388918" y="5342753"/>
            <a:ext cx="4479878" cy="0"/>
          </a:xfrm>
          <a:prstGeom prst="line">
            <a:avLst/>
          </a:prstGeom>
          <a:ln w="76200" cap="rnd">
            <a:solidFill>
              <a:srgbClr val="FFFFCC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" name="Google Shape;1379;p26">
            <a:extLst>
              <a:ext uri="{FF2B5EF4-FFF2-40B4-BE49-F238E27FC236}">
                <a16:creationId xmlns:a16="http://schemas.microsoft.com/office/drawing/2014/main" id="{E9AABE3C-273D-B2C7-6E11-B4357D1BA035}"/>
              </a:ext>
            </a:extLst>
          </p:cNvPr>
          <p:cNvGrpSpPr/>
          <p:nvPr/>
        </p:nvGrpSpPr>
        <p:grpSpPr>
          <a:xfrm rot="2375938" flipH="1">
            <a:off x="3139116" y="5152993"/>
            <a:ext cx="311563" cy="351419"/>
            <a:chOff x="3805164" y="3252287"/>
            <a:chExt cx="1192516" cy="1345064"/>
          </a:xfrm>
        </p:grpSpPr>
        <p:sp>
          <p:nvSpPr>
            <p:cNvPr id="19" name="Google Shape;1380;p26">
              <a:extLst>
                <a:ext uri="{FF2B5EF4-FFF2-40B4-BE49-F238E27FC236}">
                  <a16:creationId xmlns:a16="http://schemas.microsoft.com/office/drawing/2014/main" id="{D90E7E2A-EB86-65F3-02E6-9D2BF6F6EEC6}"/>
                </a:ext>
              </a:extLst>
            </p:cNvPr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1381;p26">
              <a:extLst>
                <a:ext uri="{FF2B5EF4-FFF2-40B4-BE49-F238E27FC236}">
                  <a16:creationId xmlns:a16="http://schemas.microsoft.com/office/drawing/2014/main" id="{57E2B95F-ACF2-4687-611A-651F4E92CB57}"/>
                </a:ext>
              </a:extLst>
            </p:cNvPr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1382;p26">
              <a:extLst>
                <a:ext uri="{FF2B5EF4-FFF2-40B4-BE49-F238E27FC236}">
                  <a16:creationId xmlns:a16="http://schemas.microsoft.com/office/drawing/2014/main" id="{5C4145A1-FE30-8C07-6F66-80E096F15FDE}"/>
                </a:ext>
              </a:extLst>
            </p:cNvPr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1379;p26">
            <a:extLst>
              <a:ext uri="{FF2B5EF4-FFF2-40B4-BE49-F238E27FC236}">
                <a16:creationId xmlns:a16="http://schemas.microsoft.com/office/drawing/2014/main" id="{D17F241A-676C-86E4-ECC5-996F75C23708}"/>
              </a:ext>
            </a:extLst>
          </p:cNvPr>
          <p:cNvGrpSpPr/>
          <p:nvPr/>
        </p:nvGrpSpPr>
        <p:grpSpPr>
          <a:xfrm rot="2375938" flipH="1">
            <a:off x="7708207" y="5142547"/>
            <a:ext cx="311563" cy="351419"/>
            <a:chOff x="3805164" y="3252287"/>
            <a:chExt cx="1192516" cy="1345064"/>
          </a:xfrm>
        </p:grpSpPr>
        <p:sp>
          <p:nvSpPr>
            <p:cNvPr id="23" name="Google Shape;1380;p26">
              <a:extLst>
                <a:ext uri="{FF2B5EF4-FFF2-40B4-BE49-F238E27FC236}">
                  <a16:creationId xmlns:a16="http://schemas.microsoft.com/office/drawing/2014/main" id="{7CFE4F64-3295-E9BC-0E05-2561CFAD8018}"/>
                </a:ext>
              </a:extLst>
            </p:cNvPr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chemeClr val="accent4">
                <a:lumMod val="60000"/>
                <a:lumOff val="40000"/>
              </a:schemeClr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1381;p26">
              <a:extLst>
                <a:ext uri="{FF2B5EF4-FFF2-40B4-BE49-F238E27FC236}">
                  <a16:creationId xmlns:a16="http://schemas.microsoft.com/office/drawing/2014/main" id="{60E810E9-E451-EA8D-7854-F962648C4071}"/>
                </a:ext>
              </a:extLst>
            </p:cNvPr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chemeClr val="accent4">
                <a:lumMod val="75000"/>
              </a:schemeClr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1382;p26">
              <a:extLst>
                <a:ext uri="{FF2B5EF4-FFF2-40B4-BE49-F238E27FC236}">
                  <a16:creationId xmlns:a16="http://schemas.microsoft.com/office/drawing/2014/main" id="{43784631-F06B-E037-B4B3-B7AD635D9481}"/>
                </a:ext>
              </a:extLst>
            </p:cNvPr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" name="正方形/長方形 25">
            <a:extLst>
              <a:ext uri="{FF2B5EF4-FFF2-40B4-BE49-F238E27FC236}">
                <a16:creationId xmlns:a16="http://schemas.microsoft.com/office/drawing/2014/main" id="{FA3DADBD-1047-93EA-E745-420F5D433F01}"/>
              </a:ext>
            </a:extLst>
          </p:cNvPr>
          <p:cNvSpPr/>
          <p:nvPr/>
        </p:nvSpPr>
        <p:spPr>
          <a:xfrm>
            <a:off x="3054802" y="5395444"/>
            <a:ext cx="437053" cy="264336"/>
          </a:xfrm>
          <a:prstGeom prst="rect">
            <a:avLst/>
          </a:prstGeom>
          <a:solidFill>
            <a:srgbClr val="7F69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29" name="正方形/長方形 28">
            <a:extLst>
              <a:ext uri="{FF2B5EF4-FFF2-40B4-BE49-F238E27FC236}">
                <a16:creationId xmlns:a16="http://schemas.microsoft.com/office/drawing/2014/main" id="{50C085FF-4D01-F9D3-33C7-EF796B575BF2}"/>
              </a:ext>
            </a:extLst>
          </p:cNvPr>
          <p:cNvSpPr/>
          <p:nvPr/>
        </p:nvSpPr>
        <p:spPr>
          <a:xfrm>
            <a:off x="7519827" y="5390182"/>
            <a:ext cx="541780" cy="264336"/>
          </a:xfrm>
          <a:prstGeom prst="rect">
            <a:avLst/>
          </a:prstGeom>
          <a:solidFill>
            <a:srgbClr val="7F694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81" name="星: 4 pt 80">
            <a:extLst>
              <a:ext uri="{FF2B5EF4-FFF2-40B4-BE49-F238E27FC236}">
                <a16:creationId xmlns:a16="http://schemas.microsoft.com/office/drawing/2014/main" id="{544DBDF9-B7D1-D840-911C-7BD97A099438}"/>
              </a:ext>
            </a:extLst>
          </p:cNvPr>
          <p:cNvSpPr/>
          <p:nvPr/>
        </p:nvSpPr>
        <p:spPr>
          <a:xfrm>
            <a:off x="5325884" y="4858613"/>
            <a:ext cx="291531" cy="395654"/>
          </a:xfrm>
          <a:prstGeom prst="star4">
            <a:avLst/>
          </a:prstGeom>
          <a:solidFill>
            <a:srgbClr val="FFFF00"/>
          </a:solidFill>
          <a:ln w="127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Google Shape;1630;p29">
            <a:extLst>
              <a:ext uri="{FF2B5EF4-FFF2-40B4-BE49-F238E27FC236}">
                <a16:creationId xmlns:a16="http://schemas.microsoft.com/office/drawing/2014/main" id="{2582A4B9-16CA-0C9C-8BF1-59AD5ECF0E72}"/>
              </a:ext>
            </a:extLst>
          </p:cNvPr>
          <p:cNvSpPr txBox="1"/>
          <p:nvPr/>
        </p:nvSpPr>
        <p:spPr>
          <a:xfrm>
            <a:off x="597524" y="4392027"/>
            <a:ext cx="2194698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</a:rPr>
              <a:t>あれはなんだ？</a:t>
            </a:r>
            <a:endParaRPr lang="en-US" altLang="ja-JP" sz="2000" dirty="0">
              <a:solidFill>
                <a:srgbClr val="3F3F3F"/>
              </a:solidFill>
              <a:sym typeface="Arial"/>
            </a:endParaRPr>
          </a:p>
        </p:txBody>
      </p:sp>
      <p:sp>
        <p:nvSpPr>
          <p:cNvPr id="50" name="角丸四角形 355">
            <a:extLst>
              <a:ext uri="{FF2B5EF4-FFF2-40B4-BE49-F238E27FC236}">
                <a16:creationId xmlns:a16="http://schemas.microsoft.com/office/drawing/2014/main" id="{D7CA531D-5C47-0323-2EBA-3996A0A5A0A8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2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F213F28D-F502-64A2-247A-C030A8DA25FF}"/>
              </a:ext>
            </a:extLst>
          </p:cNvPr>
          <p:cNvSpPr txBox="1"/>
          <p:nvPr/>
        </p:nvSpPr>
        <p:spPr>
          <a:xfrm>
            <a:off x="10666996" y="259993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chemeClr val="accent1">
                    <a:lumMod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7" name="グループ化 56">
            <a:extLst>
              <a:ext uri="{FF2B5EF4-FFF2-40B4-BE49-F238E27FC236}">
                <a16:creationId xmlns:a16="http://schemas.microsoft.com/office/drawing/2014/main" id="{3B9D10B5-1690-D096-4206-030317E78B05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58" name="直線コネクタ 57">
              <a:extLst>
                <a:ext uri="{FF2B5EF4-FFF2-40B4-BE49-F238E27FC236}">
                  <a16:creationId xmlns:a16="http://schemas.microsoft.com/office/drawing/2014/main" id="{5F1E7820-2D24-BA52-A593-5F6A65120867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線コネクタ 58">
              <a:extLst>
                <a:ext uri="{FF2B5EF4-FFF2-40B4-BE49-F238E27FC236}">
                  <a16:creationId xmlns:a16="http://schemas.microsoft.com/office/drawing/2014/main" id="{19931F28-8B74-F050-32CE-C7FD08090D6D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直線コネクタ 61">
              <a:extLst>
                <a:ext uri="{FF2B5EF4-FFF2-40B4-BE49-F238E27FC236}">
                  <a16:creationId xmlns:a16="http://schemas.microsoft.com/office/drawing/2014/main" id="{1EDEFF0F-4D0E-C6D3-8A70-59263EDDAA4E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直線コネクタ 62">
              <a:extLst>
                <a:ext uri="{FF2B5EF4-FFF2-40B4-BE49-F238E27FC236}">
                  <a16:creationId xmlns:a16="http://schemas.microsoft.com/office/drawing/2014/main" id="{65D53E33-71D1-ECB3-C7CA-A661F2F8E3C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3" name="角丸四角形 96">
            <a:extLst>
              <a:ext uri="{FF2B5EF4-FFF2-40B4-BE49-F238E27FC236}">
                <a16:creationId xmlns:a16="http://schemas.microsoft.com/office/drawing/2014/main" id="{A0A4835E-9134-46D5-88E7-9F0D5F7E21C4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5071ECAB-B78D-4CCB-9103-BF8C318CF817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72" name="テキスト ボックス 71">
            <a:extLst>
              <a:ext uri="{FF2B5EF4-FFF2-40B4-BE49-F238E27FC236}">
                <a16:creationId xmlns:a16="http://schemas.microsoft.com/office/drawing/2014/main" id="{2ECBCBE6-7C14-47D4-B590-8C0D8659B9DF}"/>
              </a:ext>
            </a:extLst>
          </p:cNvPr>
          <p:cNvSpPr txBox="1"/>
          <p:nvPr/>
        </p:nvSpPr>
        <p:spPr>
          <a:xfrm>
            <a:off x="3178608" y="30579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ひか</a:t>
            </a:r>
          </a:p>
        </p:txBody>
      </p:sp>
      <p:sp>
        <p:nvSpPr>
          <p:cNvPr id="75" name="テキスト ボックス 74">
            <a:extLst>
              <a:ext uri="{FF2B5EF4-FFF2-40B4-BE49-F238E27FC236}">
                <a16:creationId xmlns:a16="http://schemas.microsoft.com/office/drawing/2014/main" id="{0EB1D95F-9EA7-4082-BF6F-34471F78B260}"/>
              </a:ext>
            </a:extLst>
          </p:cNvPr>
          <p:cNvSpPr txBox="1"/>
          <p:nvPr/>
        </p:nvSpPr>
        <p:spPr>
          <a:xfrm>
            <a:off x="507954" y="104210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ほし</a:t>
            </a:r>
          </a:p>
        </p:txBody>
      </p:sp>
      <p:sp>
        <p:nvSpPr>
          <p:cNvPr id="76" name="テキスト ボックス 75">
            <a:extLst>
              <a:ext uri="{FF2B5EF4-FFF2-40B4-BE49-F238E27FC236}">
                <a16:creationId xmlns:a16="http://schemas.microsoft.com/office/drawing/2014/main" id="{1B0DB7AE-5A55-4E44-ACE6-CE860C889CE6}"/>
              </a:ext>
            </a:extLst>
          </p:cNvPr>
          <p:cNvSpPr txBox="1"/>
          <p:nvPr/>
        </p:nvSpPr>
        <p:spPr>
          <a:xfrm>
            <a:off x="1207795" y="106494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かたち</a:t>
            </a:r>
          </a:p>
        </p:txBody>
      </p:sp>
      <p:sp>
        <p:nvSpPr>
          <p:cNvPr id="77" name="テキスト ボックス 76">
            <a:extLst>
              <a:ext uri="{FF2B5EF4-FFF2-40B4-BE49-F238E27FC236}">
                <a16:creationId xmlns:a16="http://schemas.microsoft.com/office/drawing/2014/main" id="{176E64D7-07EA-4845-B271-C55DAB1F46D2}"/>
              </a:ext>
            </a:extLst>
          </p:cNvPr>
          <p:cNvSpPr txBox="1"/>
          <p:nvPr/>
        </p:nvSpPr>
        <p:spPr>
          <a:xfrm>
            <a:off x="1775544" y="177777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78" name="テキスト ボックス 77">
            <a:extLst>
              <a:ext uri="{FF2B5EF4-FFF2-40B4-BE49-F238E27FC236}">
                <a16:creationId xmlns:a16="http://schemas.microsoft.com/office/drawing/2014/main" id="{B32ADF12-2647-4439-BFEC-282F59A36368}"/>
              </a:ext>
            </a:extLst>
          </p:cNvPr>
          <p:cNvSpPr txBox="1"/>
          <p:nvPr/>
        </p:nvSpPr>
        <p:spPr>
          <a:xfrm>
            <a:off x="2601002" y="177036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ね</a:t>
            </a:r>
          </a:p>
        </p:txBody>
      </p:sp>
      <p:sp>
        <p:nvSpPr>
          <p:cNvPr id="79" name="テキスト ボックス 78">
            <a:extLst>
              <a:ext uri="{FF2B5EF4-FFF2-40B4-BE49-F238E27FC236}">
                <a16:creationId xmlns:a16="http://schemas.microsoft.com/office/drawing/2014/main" id="{8E3A9B24-279A-4946-B458-D7AA2150A127}"/>
              </a:ext>
            </a:extLst>
          </p:cNvPr>
          <p:cNvSpPr txBox="1"/>
          <p:nvPr/>
        </p:nvSpPr>
        <p:spPr>
          <a:xfrm>
            <a:off x="4551272" y="177036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なに</a:t>
            </a:r>
          </a:p>
        </p:txBody>
      </p:sp>
    </p:spTree>
    <p:extLst>
      <p:ext uri="{BB962C8B-B14F-4D97-AF65-F5344CB8AC3E}">
        <p14:creationId xmlns:p14="http://schemas.microsoft.com/office/powerpoint/2010/main" val="40968920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星: 24 pt 26">
            <a:extLst>
              <a:ext uri="{FF2B5EF4-FFF2-40B4-BE49-F238E27FC236}">
                <a16:creationId xmlns:a16="http://schemas.microsoft.com/office/drawing/2014/main" id="{09CBB09C-BFE9-3B15-8CCD-6049C7844879}"/>
              </a:ext>
            </a:extLst>
          </p:cNvPr>
          <p:cNvSpPr>
            <a:spLocks noChangeAspect="1"/>
          </p:cNvSpPr>
          <p:nvPr/>
        </p:nvSpPr>
        <p:spPr>
          <a:xfrm>
            <a:off x="2288838" y="1372898"/>
            <a:ext cx="3964711" cy="3964711"/>
          </a:xfrm>
          <a:prstGeom prst="star24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28" name="星: 24 pt 27">
            <a:extLst>
              <a:ext uri="{FF2B5EF4-FFF2-40B4-BE49-F238E27FC236}">
                <a16:creationId xmlns:a16="http://schemas.microsoft.com/office/drawing/2014/main" id="{1A12B862-8390-8F65-2009-6EB278EE35B9}"/>
              </a:ext>
            </a:extLst>
          </p:cNvPr>
          <p:cNvSpPr>
            <a:spLocks noChangeAspect="1"/>
          </p:cNvSpPr>
          <p:nvPr/>
        </p:nvSpPr>
        <p:spPr>
          <a:xfrm>
            <a:off x="6353665" y="1369457"/>
            <a:ext cx="3964711" cy="3964711"/>
          </a:xfrm>
          <a:prstGeom prst="star24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88" name="Google Shape;1630;p29"/>
          <p:cNvSpPr txBox="1"/>
          <p:nvPr/>
        </p:nvSpPr>
        <p:spPr>
          <a:xfrm>
            <a:off x="597039" y="339904"/>
            <a:ext cx="10479963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光っていたのは、</a:t>
            </a:r>
            <a:r>
              <a:rPr lang="ja-JP" altLang="en-US" sz="3200" dirty="0">
                <a:solidFill>
                  <a:srgbClr val="3F3F3F"/>
                </a:solidFill>
              </a:rPr>
              <a:t>ステッキとまほうのぼうしだった！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" name="Google Shape;1574;p2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" name="Google Shape;1575;p2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" name="Google Shape;1544;p28"/>
          <p:cNvSpPr txBox="1"/>
          <p:nvPr/>
        </p:nvSpPr>
        <p:spPr>
          <a:xfrm>
            <a:off x="454710" y="3851291"/>
            <a:ext cx="2392992" cy="507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</a:rPr>
              <a:t>これは、伝説の</a:t>
            </a:r>
            <a:r>
              <a:rPr lang="en-US" altLang="ja-JP" sz="1800" dirty="0">
                <a:solidFill>
                  <a:schemeClr val="dk1"/>
                </a:solidFill>
              </a:rPr>
              <a:t>…</a:t>
            </a:r>
            <a:r>
              <a:rPr lang="ja-JP" altLang="en-US" sz="1800" dirty="0">
                <a:solidFill>
                  <a:schemeClr val="dk1"/>
                </a:solidFill>
              </a:rPr>
              <a:t>！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" name="Google Shape;1630;p29">
            <a:extLst>
              <a:ext uri="{FF2B5EF4-FFF2-40B4-BE49-F238E27FC236}">
                <a16:creationId xmlns:a16="http://schemas.microsoft.com/office/drawing/2014/main" id="{30A4CFBE-E2C2-97C1-70E4-6113B51DFFBC}"/>
              </a:ext>
            </a:extLst>
          </p:cNvPr>
          <p:cNvSpPr txBox="1"/>
          <p:nvPr/>
        </p:nvSpPr>
        <p:spPr>
          <a:xfrm>
            <a:off x="7059516" y="5215208"/>
            <a:ext cx="2887757" cy="954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まほうのぼうし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" name="Google Shape;890;p21">
            <a:extLst>
              <a:ext uri="{FF2B5EF4-FFF2-40B4-BE49-F238E27FC236}">
                <a16:creationId xmlns:a16="http://schemas.microsoft.com/office/drawing/2014/main" id="{E755CC74-2AD4-518C-8708-4DB9F9564502}"/>
              </a:ext>
            </a:extLst>
          </p:cNvPr>
          <p:cNvGrpSpPr>
            <a:grpSpLocks noChangeAspect="1"/>
          </p:cNvGrpSpPr>
          <p:nvPr/>
        </p:nvGrpSpPr>
        <p:grpSpPr>
          <a:xfrm>
            <a:off x="612470" y="4365416"/>
            <a:ext cx="1314522" cy="1355036"/>
            <a:chOff x="1785372" y="4621762"/>
            <a:chExt cx="1065815" cy="1098664"/>
          </a:xfrm>
        </p:grpSpPr>
        <p:sp>
          <p:nvSpPr>
            <p:cNvPr id="12" name="Google Shape;891;p21">
              <a:extLst>
                <a:ext uri="{FF2B5EF4-FFF2-40B4-BE49-F238E27FC236}">
                  <a16:creationId xmlns:a16="http://schemas.microsoft.com/office/drawing/2014/main" id="{50672F43-BC68-2EEA-6E3D-AE2437236BC9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892;p21">
              <a:extLst>
                <a:ext uri="{FF2B5EF4-FFF2-40B4-BE49-F238E27FC236}">
                  <a16:creationId xmlns:a16="http://schemas.microsoft.com/office/drawing/2014/main" id="{16AF9B3D-F879-EA13-F587-1141F4772277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893;p21">
              <a:extLst>
                <a:ext uri="{FF2B5EF4-FFF2-40B4-BE49-F238E27FC236}">
                  <a16:creationId xmlns:a16="http://schemas.microsoft.com/office/drawing/2014/main" id="{7CFDCC2A-DC6A-E6D0-5AC9-F853B259BBFE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894;p21">
              <a:extLst>
                <a:ext uri="{FF2B5EF4-FFF2-40B4-BE49-F238E27FC236}">
                  <a16:creationId xmlns:a16="http://schemas.microsoft.com/office/drawing/2014/main" id="{DA7C9EB5-56A3-93D1-7A9A-40565AD14CBF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895;p21">
              <a:extLst>
                <a:ext uri="{FF2B5EF4-FFF2-40B4-BE49-F238E27FC236}">
                  <a16:creationId xmlns:a16="http://schemas.microsoft.com/office/drawing/2014/main" id="{AB2B71AC-6727-A6AF-D85D-51195B19ECC3}"/>
                </a:ext>
              </a:extLst>
            </p:cNvPr>
            <p:cNvSpPr/>
            <p:nvPr/>
          </p:nvSpPr>
          <p:spPr>
            <a:xfrm>
              <a:off x="2599321" y="5292983"/>
              <a:ext cx="30938" cy="8756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896;p21">
              <a:extLst>
                <a:ext uri="{FF2B5EF4-FFF2-40B4-BE49-F238E27FC236}">
                  <a16:creationId xmlns:a16="http://schemas.microsoft.com/office/drawing/2014/main" id="{79056BD6-0FC5-DD20-6CC3-75D513B766A2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8" name="Google Shape;897;p21">
              <a:extLst>
                <a:ext uri="{FF2B5EF4-FFF2-40B4-BE49-F238E27FC236}">
                  <a16:creationId xmlns:a16="http://schemas.microsoft.com/office/drawing/2014/main" id="{B425B5E0-0E1E-958F-8B14-A2ED1FC2AF58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" name="Google Shape;898;p21">
              <a:extLst>
                <a:ext uri="{FF2B5EF4-FFF2-40B4-BE49-F238E27FC236}">
                  <a16:creationId xmlns:a16="http://schemas.microsoft.com/office/drawing/2014/main" id="{75D25598-834A-0E58-43FE-6BA94498FA0F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0" name="Google Shape;899;p21">
              <a:extLst>
                <a:ext uri="{FF2B5EF4-FFF2-40B4-BE49-F238E27FC236}">
                  <a16:creationId xmlns:a16="http://schemas.microsoft.com/office/drawing/2014/main" id="{FE493148-14F1-6BB0-42DE-8DB864EE445F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" name="Google Shape;900;p21">
              <a:extLst>
                <a:ext uri="{FF2B5EF4-FFF2-40B4-BE49-F238E27FC236}">
                  <a16:creationId xmlns:a16="http://schemas.microsoft.com/office/drawing/2014/main" id="{5BD39F8B-6976-6DB5-28E8-D001465BE5B4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2" name="Google Shape;901;p21">
              <a:extLst>
                <a:ext uri="{FF2B5EF4-FFF2-40B4-BE49-F238E27FC236}">
                  <a16:creationId xmlns:a16="http://schemas.microsoft.com/office/drawing/2014/main" id="{81885D1E-37E6-7F04-B47B-93D6928FB095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" name="Google Shape;902;p21">
              <a:extLst>
                <a:ext uri="{FF2B5EF4-FFF2-40B4-BE49-F238E27FC236}">
                  <a16:creationId xmlns:a16="http://schemas.microsoft.com/office/drawing/2014/main" id="{A30963C8-46D2-1593-9146-99EB6DD2178C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4" name="Google Shape;903;p21">
              <a:extLst>
                <a:ext uri="{FF2B5EF4-FFF2-40B4-BE49-F238E27FC236}">
                  <a16:creationId xmlns:a16="http://schemas.microsoft.com/office/drawing/2014/main" id="{7C677139-AEB9-3BAD-9434-DAFEBF824983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904;p21">
              <a:extLst>
                <a:ext uri="{FF2B5EF4-FFF2-40B4-BE49-F238E27FC236}">
                  <a16:creationId xmlns:a16="http://schemas.microsoft.com/office/drawing/2014/main" id="{58FA24D3-8393-F56E-199D-01AAED21B005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905;p21">
              <a:extLst>
                <a:ext uri="{FF2B5EF4-FFF2-40B4-BE49-F238E27FC236}">
                  <a16:creationId xmlns:a16="http://schemas.microsoft.com/office/drawing/2014/main" id="{1121E8F3-485A-7AFC-1BF5-28C0B34EBEEA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" name="Google Shape;1630;p29">
            <a:extLst>
              <a:ext uri="{FF2B5EF4-FFF2-40B4-BE49-F238E27FC236}">
                <a16:creationId xmlns:a16="http://schemas.microsoft.com/office/drawing/2014/main" id="{853C207F-2BB6-57AA-9F83-A7414AFA33D3}"/>
              </a:ext>
            </a:extLst>
          </p:cNvPr>
          <p:cNvSpPr txBox="1"/>
          <p:nvPr/>
        </p:nvSpPr>
        <p:spPr>
          <a:xfrm>
            <a:off x="2540331" y="5204468"/>
            <a:ext cx="3857041" cy="954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こえだくんのステッキ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6" name="グループ化 45">
            <a:extLst>
              <a:ext uri="{FF2B5EF4-FFF2-40B4-BE49-F238E27FC236}">
                <a16:creationId xmlns:a16="http://schemas.microsoft.com/office/drawing/2014/main" id="{B6A70BB7-8125-7705-98DB-F4AC9D143B74}"/>
              </a:ext>
            </a:extLst>
          </p:cNvPr>
          <p:cNvGrpSpPr>
            <a:grpSpLocks noChangeAspect="1"/>
          </p:cNvGrpSpPr>
          <p:nvPr/>
        </p:nvGrpSpPr>
        <p:grpSpPr>
          <a:xfrm>
            <a:off x="3740883" y="1420578"/>
            <a:ext cx="567014" cy="3880687"/>
            <a:chOff x="887535" y="1448967"/>
            <a:chExt cx="336421" cy="2302488"/>
          </a:xfrm>
        </p:grpSpPr>
        <p:sp>
          <p:nvSpPr>
            <p:cNvPr id="47" name="フリーフォーム 129">
              <a:extLst>
                <a:ext uri="{FF2B5EF4-FFF2-40B4-BE49-F238E27FC236}">
                  <a16:creationId xmlns:a16="http://schemas.microsoft.com/office/drawing/2014/main" id="{D93C6651-DD6D-F71C-30B3-D0D6D0909463}"/>
                </a:ext>
              </a:extLst>
            </p:cNvPr>
            <p:cNvSpPr/>
            <p:nvPr/>
          </p:nvSpPr>
          <p:spPr>
            <a:xfrm rot="20773540">
              <a:off x="984581" y="1448967"/>
              <a:ext cx="239375" cy="2302488"/>
            </a:xfrm>
            <a:custGeom>
              <a:avLst/>
              <a:gdLst>
                <a:gd name="connsiteX0" fmla="*/ 168228 w 328316"/>
                <a:gd name="connsiteY0" fmla="*/ 0 h 1378383"/>
                <a:gd name="connsiteX1" fmla="*/ 103108 w 328316"/>
                <a:gd name="connsiteY1" fmla="*/ 192648 h 1378383"/>
                <a:gd name="connsiteX2" fmla="*/ 32561 w 328316"/>
                <a:gd name="connsiteY2" fmla="*/ 841139 h 1378383"/>
                <a:gd name="connsiteX3" fmla="*/ 0 w 328316"/>
                <a:gd name="connsiteY3" fmla="*/ 1329543 h 1378383"/>
                <a:gd name="connsiteX4" fmla="*/ 130241 w 328316"/>
                <a:gd name="connsiteY4" fmla="*/ 1378383 h 1378383"/>
                <a:gd name="connsiteX5" fmla="*/ 211642 w 328316"/>
                <a:gd name="connsiteY5" fmla="*/ 1367530 h 1378383"/>
                <a:gd name="connsiteX6" fmla="*/ 328316 w 328316"/>
                <a:gd name="connsiteY6" fmla="*/ 1326829 h 1378383"/>
                <a:gd name="connsiteX7" fmla="*/ 274049 w 328316"/>
                <a:gd name="connsiteY7" fmla="*/ 575230 h 1378383"/>
                <a:gd name="connsiteX8" fmla="*/ 230635 w 328316"/>
                <a:gd name="connsiteY8" fmla="*/ 92254 h 1378383"/>
                <a:gd name="connsiteX9" fmla="*/ 168228 w 328316"/>
                <a:gd name="connsiteY9" fmla="*/ 0 h 137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316" h="1378383">
                  <a:moveTo>
                    <a:pt x="168228" y="0"/>
                  </a:moveTo>
                  <a:lnTo>
                    <a:pt x="103108" y="192648"/>
                  </a:lnTo>
                  <a:lnTo>
                    <a:pt x="32561" y="841139"/>
                  </a:lnTo>
                  <a:lnTo>
                    <a:pt x="0" y="1329543"/>
                  </a:lnTo>
                  <a:lnTo>
                    <a:pt x="130241" y="1378383"/>
                  </a:lnTo>
                  <a:lnTo>
                    <a:pt x="211642" y="1367530"/>
                  </a:lnTo>
                  <a:lnTo>
                    <a:pt x="328316" y="1326829"/>
                  </a:lnTo>
                  <a:lnTo>
                    <a:pt x="274049" y="575230"/>
                  </a:lnTo>
                  <a:lnTo>
                    <a:pt x="230635" y="92254"/>
                  </a:lnTo>
                  <a:lnTo>
                    <a:pt x="168228" y="0"/>
                  </a:lnTo>
                  <a:close/>
                </a:path>
              </a:pathLst>
            </a:custGeom>
            <a:solidFill>
              <a:srgbClr val="9D6833"/>
            </a:solidFill>
            <a:ln w="12700"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Google Shape;1866;p32">
              <a:extLst>
                <a:ext uri="{FF2B5EF4-FFF2-40B4-BE49-F238E27FC236}">
                  <a16:creationId xmlns:a16="http://schemas.microsoft.com/office/drawing/2014/main" id="{C190439A-83C6-822F-EAAC-CFF40265634B}"/>
                </a:ext>
              </a:extLst>
            </p:cNvPr>
            <p:cNvSpPr/>
            <p:nvPr/>
          </p:nvSpPr>
          <p:spPr>
            <a:xfrm rot="15665397">
              <a:off x="945978" y="2458176"/>
              <a:ext cx="99557" cy="216443"/>
            </a:xfrm>
            <a:prstGeom prst="can">
              <a:avLst>
                <a:gd name="adj" fmla="val 25000"/>
              </a:avLst>
            </a:prstGeom>
            <a:solidFill>
              <a:srgbClr val="9D6833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1867;p32">
              <a:extLst>
                <a:ext uri="{FF2B5EF4-FFF2-40B4-BE49-F238E27FC236}">
                  <a16:creationId xmlns:a16="http://schemas.microsoft.com/office/drawing/2014/main" id="{2C91CF03-7F97-8DBE-BA5C-08EA42CB2E3D}"/>
                </a:ext>
              </a:extLst>
            </p:cNvPr>
            <p:cNvSpPr/>
            <p:nvPr/>
          </p:nvSpPr>
          <p:spPr>
            <a:xfrm rot="20481124">
              <a:off x="1051761" y="2507427"/>
              <a:ext cx="111154" cy="81707"/>
            </a:xfrm>
            <a:prstGeom prst="ellipse">
              <a:avLst/>
            </a:prstGeom>
            <a:solidFill>
              <a:srgbClr val="9D68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1868;p32">
              <a:extLst>
                <a:ext uri="{FF2B5EF4-FFF2-40B4-BE49-F238E27FC236}">
                  <a16:creationId xmlns:a16="http://schemas.microsoft.com/office/drawing/2014/main" id="{33663FA1-3980-067E-4267-276E864F4303}"/>
                </a:ext>
              </a:extLst>
            </p:cNvPr>
            <p:cNvSpPr/>
            <p:nvPr/>
          </p:nvSpPr>
          <p:spPr>
            <a:xfrm rot="17672304">
              <a:off x="1116944" y="2721432"/>
              <a:ext cx="27803" cy="2810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1869;p32">
              <a:extLst>
                <a:ext uri="{FF2B5EF4-FFF2-40B4-BE49-F238E27FC236}">
                  <a16:creationId xmlns:a16="http://schemas.microsoft.com/office/drawing/2014/main" id="{CBBBE65C-7AF6-AB58-7292-29CE805585F8}"/>
                </a:ext>
              </a:extLst>
            </p:cNvPr>
            <p:cNvSpPr/>
            <p:nvPr/>
          </p:nvSpPr>
          <p:spPr>
            <a:xfrm rot="17672304">
              <a:off x="999626" y="2329618"/>
              <a:ext cx="27803" cy="2810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1870;p32">
              <a:extLst>
                <a:ext uri="{FF2B5EF4-FFF2-40B4-BE49-F238E27FC236}">
                  <a16:creationId xmlns:a16="http://schemas.microsoft.com/office/drawing/2014/main" id="{227B43D6-A44F-6EA1-8CEE-AF8E6265F7FF}"/>
                </a:ext>
              </a:extLst>
            </p:cNvPr>
            <p:cNvSpPr/>
            <p:nvPr/>
          </p:nvSpPr>
          <p:spPr>
            <a:xfrm rot="17672304">
              <a:off x="1054035" y="2320106"/>
              <a:ext cx="27803" cy="2810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8" name="角丸四角形 355">
            <a:extLst>
              <a:ext uri="{FF2B5EF4-FFF2-40B4-BE49-F238E27FC236}">
                <a16:creationId xmlns:a16="http://schemas.microsoft.com/office/drawing/2014/main" id="{6F0A05D4-CD35-27D7-3371-B4CD890A7C86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9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222BD6D5-87A4-8183-4B41-D199ED1FC017}"/>
              </a:ext>
            </a:extLst>
          </p:cNvPr>
          <p:cNvSpPr txBox="1"/>
          <p:nvPr/>
        </p:nvSpPr>
        <p:spPr>
          <a:xfrm>
            <a:off x="10666996" y="259993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chemeClr val="accent1">
                    <a:lumMod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80" name="グループ化 79">
            <a:extLst>
              <a:ext uri="{FF2B5EF4-FFF2-40B4-BE49-F238E27FC236}">
                <a16:creationId xmlns:a16="http://schemas.microsoft.com/office/drawing/2014/main" id="{60AC1348-C5EE-4DCB-665A-9090BAB6A3EF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81" name="直線コネクタ 80">
              <a:extLst>
                <a:ext uri="{FF2B5EF4-FFF2-40B4-BE49-F238E27FC236}">
                  <a16:creationId xmlns:a16="http://schemas.microsoft.com/office/drawing/2014/main" id="{0C2C99A3-8770-267B-CC86-DAC089A8A34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直線コネクタ 81">
              <a:extLst>
                <a:ext uri="{FF2B5EF4-FFF2-40B4-BE49-F238E27FC236}">
                  <a16:creationId xmlns:a16="http://schemas.microsoft.com/office/drawing/2014/main" id="{3B0942DB-81CB-FF3F-4853-B4D828F689BD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線コネクタ 82">
              <a:extLst>
                <a:ext uri="{FF2B5EF4-FFF2-40B4-BE49-F238E27FC236}">
                  <a16:creationId xmlns:a16="http://schemas.microsoft.com/office/drawing/2014/main" id="{01AA2910-6FA2-DBF0-F283-B1DFE7D3F11B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直線コネクタ 83">
              <a:extLst>
                <a:ext uri="{FF2B5EF4-FFF2-40B4-BE49-F238E27FC236}">
                  <a16:creationId xmlns:a16="http://schemas.microsoft.com/office/drawing/2014/main" id="{2950DEE2-3497-116D-4FAE-D0311E136F51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3" name="グループ化 132">
            <a:extLst>
              <a:ext uri="{FF2B5EF4-FFF2-40B4-BE49-F238E27FC236}">
                <a16:creationId xmlns:a16="http://schemas.microsoft.com/office/drawing/2014/main" id="{B9F4E3E5-CF48-7F10-225F-3C40DDEEB323}"/>
              </a:ext>
            </a:extLst>
          </p:cNvPr>
          <p:cNvGrpSpPr>
            <a:grpSpLocks noChangeAspect="1"/>
          </p:cNvGrpSpPr>
          <p:nvPr/>
        </p:nvGrpSpPr>
        <p:grpSpPr>
          <a:xfrm>
            <a:off x="7119327" y="2077282"/>
            <a:ext cx="2466032" cy="2392227"/>
            <a:chOff x="-2665225" y="-800771"/>
            <a:chExt cx="2111252" cy="2048065"/>
          </a:xfrm>
        </p:grpSpPr>
        <p:grpSp>
          <p:nvGrpSpPr>
            <p:cNvPr id="89" name="グループ化 88">
              <a:extLst>
                <a:ext uri="{FF2B5EF4-FFF2-40B4-BE49-F238E27FC236}">
                  <a16:creationId xmlns:a16="http://schemas.microsoft.com/office/drawing/2014/main" id="{525CD961-8C97-95EA-71AD-DF453D116C2E}"/>
                </a:ext>
              </a:extLst>
            </p:cNvPr>
            <p:cNvGrpSpPr/>
            <p:nvPr/>
          </p:nvGrpSpPr>
          <p:grpSpPr>
            <a:xfrm rot="21236223">
              <a:off x="-2665225" y="-800771"/>
              <a:ext cx="2111252" cy="2048065"/>
              <a:chOff x="6299492" y="1900421"/>
              <a:chExt cx="2208788" cy="2063116"/>
            </a:xfrm>
          </p:grpSpPr>
          <p:sp>
            <p:nvSpPr>
              <p:cNvPr id="110" name="楕円 109">
                <a:extLst>
                  <a:ext uri="{FF2B5EF4-FFF2-40B4-BE49-F238E27FC236}">
                    <a16:creationId xmlns:a16="http://schemas.microsoft.com/office/drawing/2014/main" id="{FF5429D8-D2B1-11C7-8CF0-E66F18F6068B}"/>
                  </a:ext>
                </a:extLst>
              </p:cNvPr>
              <p:cNvSpPr/>
              <p:nvPr/>
            </p:nvSpPr>
            <p:spPr>
              <a:xfrm>
                <a:off x="6299492" y="3326474"/>
                <a:ext cx="2208788" cy="637063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ローチャート: 抜出し 10">
                <a:extLst>
                  <a:ext uri="{FF2B5EF4-FFF2-40B4-BE49-F238E27FC236}">
                    <a16:creationId xmlns:a16="http://schemas.microsoft.com/office/drawing/2014/main" id="{369D9EF7-5A9D-0F12-1763-116B47D6926E}"/>
                  </a:ext>
                </a:extLst>
              </p:cNvPr>
              <p:cNvSpPr/>
              <p:nvPr/>
            </p:nvSpPr>
            <p:spPr>
              <a:xfrm>
                <a:off x="6815957" y="1900421"/>
                <a:ext cx="1145409" cy="167063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5000 w 10000"/>
                  <a:gd name="connsiteY1" fmla="*/ 0 h 10000"/>
                  <a:gd name="connsiteX2" fmla="*/ 10000 w 10000"/>
                  <a:gd name="connsiteY2" fmla="*/ 10000 h 10000"/>
                  <a:gd name="connsiteX3" fmla="*/ 0 w 10000"/>
                  <a:gd name="connsiteY3" fmla="*/ 10000 h 10000"/>
                  <a:gd name="connsiteX0" fmla="*/ 10000 w 10840"/>
                  <a:gd name="connsiteY0" fmla="*/ 10000 h 10478"/>
                  <a:gd name="connsiteX1" fmla="*/ 0 w 10840"/>
                  <a:gd name="connsiteY1" fmla="*/ 10000 h 10478"/>
                  <a:gd name="connsiteX2" fmla="*/ 5000 w 10840"/>
                  <a:gd name="connsiteY2" fmla="*/ 0 h 10478"/>
                  <a:gd name="connsiteX3" fmla="*/ 10840 w 10840"/>
                  <a:gd name="connsiteY3" fmla="*/ 10478 h 10478"/>
                  <a:gd name="connsiteX0" fmla="*/ 1927 w 10840"/>
                  <a:gd name="connsiteY0" fmla="*/ 13066 h 13066"/>
                  <a:gd name="connsiteX1" fmla="*/ 0 w 10840"/>
                  <a:gd name="connsiteY1" fmla="*/ 10000 h 13066"/>
                  <a:gd name="connsiteX2" fmla="*/ 5000 w 10840"/>
                  <a:gd name="connsiteY2" fmla="*/ 0 h 13066"/>
                  <a:gd name="connsiteX3" fmla="*/ 10840 w 10840"/>
                  <a:gd name="connsiteY3" fmla="*/ 10478 h 13066"/>
                  <a:gd name="connsiteX0" fmla="*/ 0 w 10840"/>
                  <a:gd name="connsiteY0" fmla="*/ 10000 h 10478"/>
                  <a:gd name="connsiteX1" fmla="*/ 5000 w 10840"/>
                  <a:gd name="connsiteY1" fmla="*/ 0 h 10478"/>
                  <a:gd name="connsiteX2" fmla="*/ 10840 w 10840"/>
                  <a:gd name="connsiteY2" fmla="*/ 10478 h 10478"/>
                  <a:gd name="connsiteX0" fmla="*/ 0 w 10517"/>
                  <a:gd name="connsiteY0" fmla="*/ 10000 h 10000"/>
                  <a:gd name="connsiteX1" fmla="*/ 5000 w 10517"/>
                  <a:gd name="connsiteY1" fmla="*/ 0 h 10000"/>
                  <a:gd name="connsiteX2" fmla="*/ 10517 w 10517"/>
                  <a:gd name="connsiteY2" fmla="*/ 9804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17" h="10000">
                    <a:moveTo>
                      <a:pt x="0" y="10000"/>
                    </a:moveTo>
                    <a:lnTo>
                      <a:pt x="5000" y="0"/>
                    </a:lnTo>
                    <a:cubicBezTo>
                      <a:pt x="6667" y="3333"/>
                      <a:pt x="10517" y="9804"/>
                      <a:pt x="10517" y="9804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90" name="星 4 12">
              <a:extLst>
                <a:ext uri="{FF2B5EF4-FFF2-40B4-BE49-F238E27FC236}">
                  <a16:creationId xmlns:a16="http://schemas.microsoft.com/office/drawing/2014/main" id="{022CDB60-CDE6-ADA0-BDC9-A1ED3D073187}"/>
                </a:ext>
              </a:extLst>
            </p:cNvPr>
            <p:cNvSpPr/>
            <p:nvPr/>
          </p:nvSpPr>
          <p:spPr>
            <a:xfrm rot="3721294">
              <a:off x="-1104003" y="901583"/>
              <a:ext cx="120174" cy="263273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" name="星 4 88">
              <a:extLst>
                <a:ext uri="{FF2B5EF4-FFF2-40B4-BE49-F238E27FC236}">
                  <a16:creationId xmlns:a16="http://schemas.microsoft.com/office/drawing/2014/main" id="{1CE2F025-4C44-F241-F024-DC303B3460DC}"/>
                </a:ext>
              </a:extLst>
            </p:cNvPr>
            <p:cNvSpPr/>
            <p:nvPr/>
          </p:nvSpPr>
          <p:spPr>
            <a:xfrm rot="1499007">
              <a:off x="-777340" y="725839"/>
              <a:ext cx="119032" cy="234216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" name="星 4 89">
              <a:extLst>
                <a:ext uri="{FF2B5EF4-FFF2-40B4-BE49-F238E27FC236}">
                  <a16:creationId xmlns:a16="http://schemas.microsoft.com/office/drawing/2014/main" id="{594C501F-D547-D25F-6F1F-D4F1BDF83D80}"/>
                </a:ext>
              </a:extLst>
            </p:cNvPr>
            <p:cNvSpPr/>
            <p:nvPr/>
          </p:nvSpPr>
          <p:spPr>
            <a:xfrm rot="5214243">
              <a:off x="-1543726" y="985183"/>
              <a:ext cx="120174" cy="263273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3" name="星 4 90">
              <a:extLst>
                <a:ext uri="{FF2B5EF4-FFF2-40B4-BE49-F238E27FC236}">
                  <a16:creationId xmlns:a16="http://schemas.microsoft.com/office/drawing/2014/main" id="{F4A06F52-E75E-8FED-5318-9FACFD14A105}"/>
                </a:ext>
              </a:extLst>
            </p:cNvPr>
            <p:cNvSpPr/>
            <p:nvPr/>
          </p:nvSpPr>
          <p:spPr>
            <a:xfrm rot="5214243">
              <a:off x="-2032429" y="1027328"/>
              <a:ext cx="120174" cy="263273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" name="星 4 91">
              <a:extLst>
                <a:ext uri="{FF2B5EF4-FFF2-40B4-BE49-F238E27FC236}">
                  <a16:creationId xmlns:a16="http://schemas.microsoft.com/office/drawing/2014/main" id="{EF8F6EB6-FABF-73B4-FAA4-796D8929A902}"/>
                </a:ext>
              </a:extLst>
            </p:cNvPr>
            <p:cNvSpPr/>
            <p:nvPr/>
          </p:nvSpPr>
          <p:spPr>
            <a:xfrm rot="6420731">
              <a:off x="-2423117" y="965564"/>
              <a:ext cx="120174" cy="263273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" name="星 4 93">
              <a:extLst>
                <a:ext uri="{FF2B5EF4-FFF2-40B4-BE49-F238E27FC236}">
                  <a16:creationId xmlns:a16="http://schemas.microsoft.com/office/drawing/2014/main" id="{CDA4515A-9613-7293-F68E-EE87BBBC8A9A}"/>
                </a:ext>
              </a:extLst>
            </p:cNvPr>
            <p:cNvSpPr/>
            <p:nvPr/>
          </p:nvSpPr>
          <p:spPr>
            <a:xfrm rot="3315040">
              <a:off x="-2293757" y="714216"/>
              <a:ext cx="107368" cy="235216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9" name="角丸四角形 96">
            <a:extLst>
              <a:ext uri="{FF2B5EF4-FFF2-40B4-BE49-F238E27FC236}">
                <a16:creationId xmlns:a16="http://schemas.microsoft.com/office/drawing/2014/main" id="{EE7474DB-25AE-4CBF-B428-8DDBCCAD94A6}"/>
              </a:ext>
            </a:extLst>
          </p:cNvPr>
          <p:cNvSpPr/>
          <p:nvPr/>
        </p:nvSpPr>
        <p:spPr>
          <a:xfrm>
            <a:off x="9774373" y="5846747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000B434E-7DA9-4394-A7DC-6B9A67D31967}"/>
              </a:ext>
            </a:extLst>
          </p:cNvPr>
          <p:cNvSpPr txBox="1"/>
          <p:nvPr/>
        </p:nvSpPr>
        <p:spPr>
          <a:xfrm>
            <a:off x="9756110" y="5845787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58" name="テキスト ボックス 57">
            <a:extLst>
              <a:ext uri="{FF2B5EF4-FFF2-40B4-BE49-F238E27FC236}">
                <a16:creationId xmlns:a16="http://schemas.microsoft.com/office/drawing/2014/main" id="{3B84780E-A32F-4A0D-A5B0-EF100E3FABF4}"/>
              </a:ext>
            </a:extLst>
          </p:cNvPr>
          <p:cNvSpPr txBox="1"/>
          <p:nvPr/>
        </p:nvSpPr>
        <p:spPr>
          <a:xfrm>
            <a:off x="663184" y="43433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ひか</a:t>
            </a:r>
          </a:p>
        </p:txBody>
      </p:sp>
      <p:sp>
        <p:nvSpPr>
          <p:cNvPr id="61" name="テキスト ボックス 60">
            <a:extLst>
              <a:ext uri="{FF2B5EF4-FFF2-40B4-BE49-F238E27FC236}">
                <a16:creationId xmlns:a16="http://schemas.microsoft.com/office/drawing/2014/main" id="{15F632B1-C229-43CB-93CA-52C04E887AD8}"/>
              </a:ext>
            </a:extLst>
          </p:cNvPr>
          <p:cNvSpPr txBox="1"/>
          <p:nvPr/>
        </p:nvSpPr>
        <p:spPr>
          <a:xfrm>
            <a:off x="1313481" y="3768690"/>
            <a:ext cx="118393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でんせつ</a:t>
            </a:r>
          </a:p>
        </p:txBody>
      </p:sp>
    </p:spTree>
    <p:extLst>
      <p:ext uri="{BB962C8B-B14F-4D97-AF65-F5344CB8AC3E}">
        <p14:creationId xmlns:p14="http://schemas.microsoft.com/office/powerpoint/2010/main" val="30224799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1" name="Google Shape;1091;p24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2" name="Google Shape;1092;p24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7" name="Google Shape;1127;p24"/>
          <p:cNvSpPr txBox="1"/>
          <p:nvPr/>
        </p:nvSpPr>
        <p:spPr>
          <a:xfrm>
            <a:off x="738544" y="1579116"/>
            <a:ext cx="4933200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全部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「正解」です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！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52" name="Google Shape;1152;p24"/>
          <p:cNvSpPr txBox="1"/>
          <p:nvPr/>
        </p:nvSpPr>
        <p:spPr>
          <a:xfrm>
            <a:off x="723805" y="2470694"/>
            <a:ext cx="6021000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では、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工場長は木材のどんな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ところが好きですか？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66" name="Google Shape;1166;p24"/>
          <p:cNvSpPr txBox="1"/>
          <p:nvPr/>
        </p:nvSpPr>
        <p:spPr>
          <a:xfrm>
            <a:off x="2109142" y="1769024"/>
            <a:ext cx="10305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せい</a:t>
            </a: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かい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7" name="Google Shape;1177;p24"/>
          <p:cNvSpPr txBox="1"/>
          <p:nvPr/>
        </p:nvSpPr>
        <p:spPr>
          <a:xfrm>
            <a:off x="619277" y="534183"/>
            <a:ext cx="2623542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u="sng" dirty="0">
                <a:solidFill>
                  <a:schemeClr val="dk1"/>
                </a:solidFill>
              </a:rPr>
              <a:t>あたたかみがある</a:t>
            </a:r>
            <a:endParaRPr sz="1600" u="sng" dirty="0">
              <a:solidFill>
                <a:schemeClr val="dk1"/>
              </a:solidFill>
            </a:endParaRPr>
          </a:p>
        </p:txBody>
      </p:sp>
      <p:sp>
        <p:nvSpPr>
          <p:cNvPr id="1178" name="Google Shape;1178;p24"/>
          <p:cNvSpPr txBox="1"/>
          <p:nvPr/>
        </p:nvSpPr>
        <p:spPr>
          <a:xfrm>
            <a:off x="606422" y="921950"/>
            <a:ext cx="3485314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u="sng" dirty="0">
                <a:solidFill>
                  <a:schemeClr val="dk1"/>
                </a:solidFill>
              </a:rPr>
              <a:t>やわらかい</a:t>
            </a:r>
            <a:endParaRPr sz="1600" u="sng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90" name="Google Shape;1178;p24"/>
          <p:cNvSpPr txBox="1"/>
          <p:nvPr/>
        </p:nvSpPr>
        <p:spPr>
          <a:xfrm>
            <a:off x="606128" y="1311401"/>
            <a:ext cx="2878623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u="sng" dirty="0">
                <a:solidFill>
                  <a:schemeClr val="dk1"/>
                </a:solidFill>
              </a:rPr>
              <a:t>いい香りがする</a:t>
            </a:r>
            <a:endParaRPr sz="1050" u="sng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91" name="Google Shape;1165;p24"/>
          <p:cNvSpPr/>
          <p:nvPr/>
        </p:nvSpPr>
        <p:spPr>
          <a:xfrm rot="5400000">
            <a:off x="2386414" y="613678"/>
            <a:ext cx="182217" cy="157084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1165;p24"/>
          <p:cNvSpPr/>
          <p:nvPr/>
        </p:nvSpPr>
        <p:spPr>
          <a:xfrm rot="5400000">
            <a:off x="1737688" y="1020995"/>
            <a:ext cx="182217" cy="157084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1165;p24"/>
          <p:cNvSpPr/>
          <p:nvPr/>
        </p:nvSpPr>
        <p:spPr>
          <a:xfrm rot="5400000">
            <a:off x="2171412" y="1402006"/>
            <a:ext cx="182217" cy="157084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Google Shape;1220;p25"/>
          <p:cNvSpPr/>
          <p:nvPr/>
        </p:nvSpPr>
        <p:spPr>
          <a:xfrm rot="4431364">
            <a:off x="3173362" y="4924954"/>
            <a:ext cx="189039" cy="595255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0" name="グループ化 59"/>
          <p:cNvGrpSpPr/>
          <p:nvPr/>
        </p:nvGrpSpPr>
        <p:grpSpPr>
          <a:xfrm flipH="1">
            <a:off x="4249277" y="3850862"/>
            <a:ext cx="1859027" cy="1874733"/>
            <a:chOff x="5985055" y="876960"/>
            <a:chExt cx="1891887" cy="1874733"/>
          </a:xfrm>
        </p:grpSpPr>
        <p:sp>
          <p:nvSpPr>
            <p:cNvPr id="61" name="Google Shape;1220;p25"/>
            <p:cNvSpPr/>
            <p:nvPr/>
          </p:nvSpPr>
          <p:spPr>
            <a:xfrm rot="4749965">
              <a:off x="7484795" y="1607364"/>
              <a:ext cx="189039" cy="59525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" name="Google Shape;1221;p25"/>
            <p:cNvSpPr/>
            <p:nvPr/>
          </p:nvSpPr>
          <p:spPr>
            <a:xfrm>
              <a:off x="7253042" y="2374888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1222;p25"/>
            <p:cNvSpPr/>
            <p:nvPr/>
          </p:nvSpPr>
          <p:spPr>
            <a:xfrm>
              <a:off x="6085273" y="876960"/>
              <a:ext cx="1340897" cy="178339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Google Shape;1223;p25"/>
            <p:cNvSpPr/>
            <p:nvPr/>
          </p:nvSpPr>
          <p:spPr>
            <a:xfrm>
              <a:off x="6951269" y="1596289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Google Shape;1224;p25"/>
            <p:cNvSpPr/>
            <p:nvPr/>
          </p:nvSpPr>
          <p:spPr>
            <a:xfrm>
              <a:off x="7279517" y="1526451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1225;p25"/>
            <p:cNvSpPr/>
            <p:nvPr/>
          </p:nvSpPr>
          <p:spPr>
            <a:xfrm>
              <a:off x="7174754" y="2022317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" name="Google Shape;1226;p25"/>
            <p:cNvSpPr/>
            <p:nvPr/>
          </p:nvSpPr>
          <p:spPr>
            <a:xfrm>
              <a:off x="6725492" y="2569017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8" name="Google Shape;1227;p25"/>
            <p:cNvCxnSpPr/>
            <p:nvPr/>
          </p:nvCxnSpPr>
          <p:spPr>
            <a:xfrm flipH="1">
              <a:off x="5985055" y="2308650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" name="Google Shape;1228;p25"/>
            <p:cNvCxnSpPr/>
            <p:nvPr/>
          </p:nvCxnSpPr>
          <p:spPr>
            <a:xfrm flipH="1">
              <a:off x="5992039" y="2360921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0" name="Google Shape;1229;p25"/>
            <p:cNvCxnSpPr/>
            <p:nvPr/>
          </p:nvCxnSpPr>
          <p:spPr>
            <a:xfrm flipH="1">
              <a:off x="6019974" y="2387438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1" name="Google Shape;1230;p25"/>
            <p:cNvCxnSpPr/>
            <p:nvPr/>
          </p:nvCxnSpPr>
          <p:spPr>
            <a:xfrm flipH="1">
              <a:off x="6058386" y="2441892"/>
              <a:ext cx="88984" cy="12712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2" name="Google Shape;1231;p25"/>
            <p:cNvCxnSpPr/>
            <p:nvPr/>
          </p:nvCxnSpPr>
          <p:spPr>
            <a:xfrm flipH="1">
              <a:off x="6096797" y="2490230"/>
              <a:ext cx="71403" cy="8978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3" name="Google Shape;1232;p25"/>
            <p:cNvCxnSpPr/>
            <p:nvPr/>
          </p:nvCxnSpPr>
          <p:spPr>
            <a:xfrm flipH="1">
              <a:off x="6131716" y="2524380"/>
              <a:ext cx="55870" cy="6935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4" name="Google Shape;1233;p25"/>
            <p:cNvSpPr/>
            <p:nvPr/>
          </p:nvSpPr>
          <p:spPr>
            <a:xfrm>
              <a:off x="6371610" y="932832"/>
              <a:ext cx="632451" cy="1800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" name="Google Shape;1221;p25"/>
          <p:cNvSpPr/>
          <p:nvPr/>
        </p:nvSpPr>
        <p:spPr>
          <a:xfrm>
            <a:off x="3090791" y="5716972"/>
            <a:ext cx="251272" cy="18267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Google Shape;1222;p25"/>
          <p:cNvSpPr/>
          <p:nvPr/>
        </p:nvSpPr>
        <p:spPr>
          <a:xfrm>
            <a:off x="1822804" y="4219044"/>
            <a:ext cx="1340898" cy="1783396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1223;p25"/>
          <p:cNvSpPr/>
          <p:nvPr/>
        </p:nvSpPr>
        <p:spPr>
          <a:xfrm>
            <a:off x="2688801" y="4938373"/>
            <a:ext cx="52792" cy="5279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1224;p25"/>
          <p:cNvSpPr/>
          <p:nvPr/>
        </p:nvSpPr>
        <p:spPr>
          <a:xfrm>
            <a:off x="3017050" y="4868535"/>
            <a:ext cx="52792" cy="5279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" name="Google Shape;1225;p25"/>
          <p:cNvSpPr/>
          <p:nvPr/>
        </p:nvSpPr>
        <p:spPr>
          <a:xfrm>
            <a:off x="2912285" y="5364401"/>
            <a:ext cx="52792" cy="5279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" name="Google Shape;1226;p25"/>
          <p:cNvSpPr/>
          <p:nvPr/>
        </p:nvSpPr>
        <p:spPr>
          <a:xfrm>
            <a:off x="2563241" y="5911101"/>
            <a:ext cx="251272" cy="18267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81" name="Google Shape;1227;p25"/>
          <p:cNvCxnSpPr/>
          <p:nvPr/>
        </p:nvCxnSpPr>
        <p:spPr>
          <a:xfrm flipH="1">
            <a:off x="1822804" y="5650734"/>
            <a:ext cx="111742" cy="15757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82" name="Google Shape;1228;p25"/>
          <p:cNvCxnSpPr/>
          <p:nvPr/>
        </p:nvCxnSpPr>
        <p:spPr>
          <a:xfrm flipH="1">
            <a:off x="1829788" y="5703005"/>
            <a:ext cx="111742" cy="15757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83" name="Google Shape;1229;p25"/>
          <p:cNvCxnSpPr/>
          <p:nvPr/>
        </p:nvCxnSpPr>
        <p:spPr>
          <a:xfrm flipH="1">
            <a:off x="1857723" y="5729522"/>
            <a:ext cx="111742" cy="15757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84" name="Google Shape;1230;p25"/>
          <p:cNvCxnSpPr/>
          <p:nvPr/>
        </p:nvCxnSpPr>
        <p:spPr>
          <a:xfrm flipH="1">
            <a:off x="1896135" y="5783976"/>
            <a:ext cx="88984" cy="12712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85" name="Google Shape;1231;p25"/>
          <p:cNvCxnSpPr/>
          <p:nvPr/>
        </p:nvCxnSpPr>
        <p:spPr>
          <a:xfrm flipH="1">
            <a:off x="1934546" y="5832314"/>
            <a:ext cx="71403" cy="89781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86" name="Google Shape;1232;p25"/>
          <p:cNvCxnSpPr/>
          <p:nvPr/>
        </p:nvCxnSpPr>
        <p:spPr>
          <a:xfrm flipH="1">
            <a:off x="1969465" y="5866464"/>
            <a:ext cx="55870" cy="69354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7" name="Google Shape;1233;p25"/>
          <p:cNvSpPr/>
          <p:nvPr/>
        </p:nvSpPr>
        <p:spPr>
          <a:xfrm>
            <a:off x="2109142" y="4274916"/>
            <a:ext cx="632451" cy="180000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1256;p25"/>
          <p:cNvSpPr txBox="1"/>
          <p:nvPr/>
        </p:nvSpPr>
        <p:spPr>
          <a:xfrm>
            <a:off x="4582430" y="5143702"/>
            <a:ext cx="1143741" cy="40011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工場長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" name="フリーフォーム 88"/>
          <p:cNvSpPr/>
          <p:nvPr/>
        </p:nvSpPr>
        <p:spPr>
          <a:xfrm>
            <a:off x="4621422" y="4424811"/>
            <a:ext cx="326244" cy="277019"/>
          </a:xfrm>
          <a:custGeom>
            <a:avLst/>
            <a:gdLst>
              <a:gd name="connsiteX0" fmla="*/ 288298 w 349452"/>
              <a:gd name="connsiteY0" fmla="*/ 276650 h 277019"/>
              <a:gd name="connsiteX1" fmla="*/ 273737 w 349452"/>
              <a:gd name="connsiteY1" fmla="*/ 270826 h 277019"/>
              <a:gd name="connsiteX2" fmla="*/ 247528 w 349452"/>
              <a:gd name="connsiteY2" fmla="*/ 265001 h 277019"/>
              <a:gd name="connsiteX3" fmla="*/ 232968 w 349452"/>
              <a:gd name="connsiteY3" fmla="*/ 259177 h 277019"/>
              <a:gd name="connsiteX4" fmla="*/ 203847 w 349452"/>
              <a:gd name="connsiteY4" fmla="*/ 256265 h 277019"/>
              <a:gd name="connsiteX5" fmla="*/ 189286 w 349452"/>
              <a:gd name="connsiteY5" fmla="*/ 253353 h 277019"/>
              <a:gd name="connsiteX6" fmla="*/ 177638 w 349452"/>
              <a:gd name="connsiteY6" fmla="*/ 250441 h 277019"/>
              <a:gd name="connsiteX7" fmla="*/ 151429 w 349452"/>
              <a:gd name="connsiteY7" fmla="*/ 244617 h 277019"/>
              <a:gd name="connsiteX8" fmla="*/ 142693 w 349452"/>
              <a:gd name="connsiteY8" fmla="*/ 241705 h 277019"/>
              <a:gd name="connsiteX9" fmla="*/ 119396 w 349452"/>
              <a:gd name="connsiteY9" fmla="*/ 235880 h 277019"/>
              <a:gd name="connsiteX10" fmla="*/ 99011 w 349452"/>
              <a:gd name="connsiteY10" fmla="*/ 230056 h 277019"/>
              <a:gd name="connsiteX11" fmla="*/ 90275 w 349452"/>
              <a:gd name="connsiteY11" fmla="*/ 224232 h 277019"/>
              <a:gd name="connsiteX12" fmla="*/ 78627 w 349452"/>
              <a:gd name="connsiteY12" fmla="*/ 221320 h 277019"/>
              <a:gd name="connsiteX13" fmla="*/ 58242 w 349452"/>
              <a:gd name="connsiteY13" fmla="*/ 212584 h 277019"/>
              <a:gd name="connsiteX14" fmla="*/ 49505 w 349452"/>
              <a:gd name="connsiteY14" fmla="*/ 203847 h 277019"/>
              <a:gd name="connsiteX15" fmla="*/ 32033 w 349452"/>
              <a:gd name="connsiteY15" fmla="*/ 192199 h 277019"/>
              <a:gd name="connsiteX16" fmla="*/ 20384 w 349452"/>
              <a:gd name="connsiteY16" fmla="*/ 174726 h 277019"/>
              <a:gd name="connsiteX17" fmla="*/ 14560 w 349452"/>
              <a:gd name="connsiteY17" fmla="*/ 165990 h 277019"/>
              <a:gd name="connsiteX18" fmla="*/ 11648 w 349452"/>
              <a:gd name="connsiteY18" fmla="*/ 157254 h 277019"/>
              <a:gd name="connsiteX19" fmla="*/ 5824 w 349452"/>
              <a:gd name="connsiteY19" fmla="*/ 142693 h 277019"/>
              <a:gd name="connsiteX20" fmla="*/ 2912 w 349452"/>
              <a:gd name="connsiteY20" fmla="*/ 128133 h 277019"/>
              <a:gd name="connsiteX21" fmla="*/ 0 w 349452"/>
              <a:gd name="connsiteY21" fmla="*/ 116484 h 277019"/>
              <a:gd name="connsiteX22" fmla="*/ 2912 w 349452"/>
              <a:gd name="connsiteY22" fmla="*/ 49506 h 277019"/>
              <a:gd name="connsiteX23" fmla="*/ 26209 w 349452"/>
              <a:gd name="connsiteY23" fmla="*/ 23297 h 277019"/>
              <a:gd name="connsiteX24" fmla="*/ 34945 w 349452"/>
              <a:gd name="connsiteY24" fmla="*/ 17473 h 277019"/>
              <a:gd name="connsiteX25" fmla="*/ 75714 w 349452"/>
              <a:gd name="connsiteY25" fmla="*/ 11649 h 277019"/>
              <a:gd name="connsiteX26" fmla="*/ 101923 w 349452"/>
              <a:gd name="connsiteY26" fmla="*/ 5824 h 277019"/>
              <a:gd name="connsiteX27" fmla="*/ 125220 w 349452"/>
              <a:gd name="connsiteY27" fmla="*/ 0 h 277019"/>
              <a:gd name="connsiteX28" fmla="*/ 230056 w 349452"/>
              <a:gd name="connsiteY28" fmla="*/ 2912 h 277019"/>
              <a:gd name="connsiteX29" fmla="*/ 247528 w 349452"/>
              <a:gd name="connsiteY29" fmla="*/ 5824 h 277019"/>
              <a:gd name="connsiteX30" fmla="*/ 267913 w 349452"/>
              <a:gd name="connsiteY30" fmla="*/ 11649 h 277019"/>
              <a:gd name="connsiteX31" fmla="*/ 276649 w 349452"/>
              <a:gd name="connsiteY31" fmla="*/ 17473 h 277019"/>
              <a:gd name="connsiteX32" fmla="*/ 288298 w 349452"/>
              <a:gd name="connsiteY32" fmla="*/ 32033 h 277019"/>
              <a:gd name="connsiteX33" fmla="*/ 297034 w 349452"/>
              <a:gd name="connsiteY33" fmla="*/ 40770 h 277019"/>
              <a:gd name="connsiteX34" fmla="*/ 299946 w 349452"/>
              <a:gd name="connsiteY34" fmla="*/ 52418 h 277019"/>
              <a:gd name="connsiteX35" fmla="*/ 305770 w 349452"/>
              <a:gd name="connsiteY35" fmla="*/ 61154 h 277019"/>
              <a:gd name="connsiteX36" fmla="*/ 311595 w 349452"/>
              <a:gd name="connsiteY36" fmla="*/ 72803 h 277019"/>
              <a:gd name="connsiteX37" fmla="*/ 323243 w 349452"/>
              <a:gd name="connsiteY37" fmla="*/ 90275 h 277019"/>
              <a:gd name="connsiteX38" fmla="*/ 329067 w 349452"/>
              <a:gd name="connsiteY38" fmla="*/ 101924 h 277019"/>
              <a:gd name="connsiteX39" fmla="*/ 334891 w 349452"/>
              <a:gd name="connsiteY39" fmla="*/ 110660 h 277019"/>
              <a:gd name="connsiteX40" fmla="*/ 340716 w 349452"/>
              <a:gd name="connsiteY40" fmla="*/ 131045 h 277019"/>
              <a:gd name="connsiteX41" fmla="*/ 343628 w 349452"/>
              <a:gd name="connsiteY41" fmla="*/ 139781 h 277019"/>
              <a:gd name="connsiteX42" fmla="*/ 346540 w 349452"/>
              <a:gd name="connsiteY42" fmla="*/ 160166 h 277019"/>
              <a:gd name="connsiteX43" fmla="*/ 349452 w 349452"/>
              <a:gd name="connsiteY43" fmla="*/ 171814 h 277019"/>
              <a:gd name="connsiteX44" fmla="*/ 346540 w 349452"/>
              <a:gd name="connsiteY44" fmla="*/ 206759 h 277019"/>
              <a:gd name="connsiteX45" fmla="*/ 331979 w 349452"/>
              <a:gd name="connsiteY45" fmla="*/ 232968 h 277019"/>
              <a:gd name="connsiteX46" fmla="*/ 323243 w 349452"/>
              <a:gd name="connsiteY46" fmla="*/ 235880 h 277019"/>
              <a:gd name="connsiteX47" fmla="*/ 317419 w 349452"/>
              <a:gd name="connsiteY47" fmla="*/ 241705 h 277019"/>
              <a:gd name="connsiteX48" fmla="*/ 299946 w 349452"/>
              <a:gd name="connsiteY48" fmla="*/ 247529 h 277019"/>
              <a:gd name="connsiteX49" fmla="*/ 291210 w 349452"/>
              <a:gd name="connsiteY49" fmla="*/ 253353 h 277019"/>
              <a:gd name="connsiteX50" fmla="*/ 262089 w 349452"/>
              <a:gd name="connsiteY50" fmla="*/ 259177 h 277019"/>
              <a:gd name="connsiteX51" fmla="*/ 288298 w 349452"/>
              <a:gd name="connsiteY51" fmla="*/ 276650 h 277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49452" h="277019">
                <a:moveTo>
                  <a:pt x="288298" y="276650"/>
                </a:moveTo>
                <a:cubicBezTo>
                  <a:pt x="290239" y="278591"/>
                  <a:pt x="278744" y="272328"/>
                  <a:pt x="273737" y="270826"/>
                </a:cubicBezTo>
                <a:cubicBezTo>
                  <a:pt x="250640" y="263897"/>
                  <a:pt x="267708" y="271728"/>
                  <a:pt x="247528" y="265001"/>
                </a:cubicBezTo>
                <a:cubicBezTo>
                  <a:pt x="242569" y="263348"/>
                  <a:pt x="238094" y="260202"/>
                  <a:pt x="232968" y="259177"/>
                </a:cubicBezTo>
                <a:cubicBezTo>
                  <a:pt x="223402" y="257264"/>
                  <a:pt x="213517" y="257554"/>
                  <a:pt x="203847" y="256265"/>
                </a:cubicBezTo>
                <a:cubicBezTo>
                  <a:pt x="198941" y="255611"/>
                  <a:pt x="194118" y="254427"/>
                  <a:pt x="189286" y="253353"/>
                </a:cubicBezTo>
                <a:cubicBezTo>
                  <a:pt x="185379" y="252485"/>
                  <a:pt x="181545" y="251309"/>
                  <a:pt x="177638" y="250441"/>
                </a:cubicBezTo>
                <a:cubicBezTo>
                  <a:pt x="164124" y="247438"/>
                  <a:pt x="163859" y="248168"/>
                  <a:pt x="151429" y="244617"/>
                </a:cubicBezTo>
                <a:cubicBezTo>
                  <a:pt x="148478" y="243774"/>
                  <a:pt x="145654" y="242513"/>
                  <a:pt x="142693" y="241705"/>
                </a:cubicBezTo>
                <a:cubicBezTo>
                  <a:pt x="134970" y="239599"/>
                  <a:pt x="126990" y="238411"/>
                  <a:pt x="119396" y="235880"/>
                </a:cubicBezTo>
                <a:cubicBezTo>
                  <a:pt x="106863" y="231702"/>
                  <a:pt x="113638" y="233712"/>
                  <a:pt x="99011" y="230056"/>
                </a:cubicBezTo>
                <a:cubicBezTo>
                  <a:pt x="96099" y="228115"/>
                  <a:pt x="93492" y="225611"/>
                  <a:pt x="90275" y="224232"/>
                </a:cubicBezTo>
                <a:cubicBezTo>
                  <a:pt x="86596" y="222655"/>
                  <a:pt x="82475" y="222419"/>
                  <a:pt x="78627" y="221320"/>
                </a:cubicBezTo>
                <a:cubicBezTo>
                  <a:pt x="72289" y="219509"/>
                  <a:pt x="63420" y="216283"/>
                  <a:pt x="58242" y="212584"/>
                </a:cubicBezTo>
                <a:cubicBezTo>
                  <a:pt x="54891" y="210190"/>
                  <a:pt x="52756" y="206376"/>
                  <a:pt x="49505" y="203847"/>
                </a:cubicBezTo>
                <a:cubicBezTo>
                  <a:pt x="43980" y="199550"/>
                  <a:pt x="32033" y="192199"/>
                  <a:pt x="32033" y="192199"/>
                </a:cubicBezTo>
                <a:lnTo>
                  <a:pt x="20384" y="174726"/>
                </a:lnTo>
                <a:cubicBezTo>
                  <a:pt x="18443" y="171814"/>
                  <a:pt x="15667" y="169310"/>
                  <a:pt x="14560" y="165990"/>
                </a:cubicBezTo>
                <a:cubicBezTo>
                  <a:pt x="13589" y="163078"/>
                  <a:pt x="12726" y="160128"/>
                  <a:pt x="11648" y="157254"/>
                </a:cubicBezTo>
                <a:cubicBezTo>
                  <a:pt x="9813" y="152359"/>
                  <a:pt x="7326" y="147700"/>
                  <a:pt x="5824" y="142693"/>
                </a:cubicBezTo>
                <a:cubicBezTo>
                  <a:pt x="4402" y="137952"/>
                  <a:pt x="3986" y="132965"/>
                  <a:pt x="2912" y="128133"/>
                </a:cubicBezTo>
                <a:cubicBezTo>
                  <a:pt x="2044" y="124226"/>
                  <a:pt x="971" y="120367"/>
                  <a:pt x="0" y="116484"/>
                </a:cubicBezTo>
                <a:cubicBezTo>
                  <a:pt x="971" y="94158"/>
                  <a:pt x="-363" y="71612"/>
                  <a:pt x="2912" y="49506"/>
                </a:cubicBezTo>
                <a:cubicBezTo>
                  <a:pt x="3624" y="44701"/>
                  <a:pt x="25387" y="23845"/>
                  <a:pt x="26209" y="23297"/>
                </a:cubicBezTo>
                <a:cubicBezTo>
                  <a:pt x="29121" y="21356"/>
                  <a:pt x="31728" y="18852"/>
                  <a:pt x="34945" y="17473"/>
                </a:cubicBezTo>
                <a:cubicBezTo>
                  <a:pt x="44757" y="13268"/>
                  <a:pt x="70155" y="12344"/>
                  <a:pt x="75714" y="11649"/>
                </a:cubicBezTo>
                <a:cubicBezTo>
                  <a:pt x="107768" y="7642"/>
                  <a:pt x="81579" y="10910"/>
                  <a:pt x="101923" y="5824"/>
                </a:cubicBezTo>
                <a:lnTo>
                  <a:pt x="125220" y="0"/>
                </a:lnTo>
                <a:lnTo>
                  <a:pt x="230056" y="2912"/>
                </a:lnTo>
                <a:cubicBezTo>
                  <a:pt x="235954" y="3193"/>
                  <a:pt x="241738" y="4666"/>
                  <a:pt x="247528" y="5824"/>
                </a:cubicBezTo>
                <a:cubicBezTo>
                  <a:pt x="250645" y="6447"/>
                  <a:pt x="264208" y="9796"/>
                  <a:pt x="267913" y="11649"/>
                </a:cubicBezTo>
                <a:cubicBezTo>
                  <a:pt x="271043" y="13214"/>
                  <a:pt x="273916" y="15287"/>
                  <a:pt x="276649" y="17473"/>
                </a:cubicBezTo>
                <a:cubicBezTo>
                  <a:pt x="285123" y="24252"/>
                  <a:pt x="280729" y="22949"/>
                  <a:pt x="288298" y="32033"/>
                </a:cubicBezTo>
                <a:cubicBezTo>
                  <a:pt x="290934" y="35197"/>
                  <a:pt x="294122" y="37858"/>
                  <a:pt x="297034" y="40770"/>
                </a:cubicBezTo>
                <a:cubicBezTo>
                  <a:pt x="298005" y="44653"/>
                  <a:pt x="298369" y="48739"/>
                  <a:pt x="299946" y="52418"/>
                </a:cubicBezTo>
                <a:cubicBezTo>
                  <a:pt x="301325" y="55635"/>
                  <a:pt x="304034" y="58115"/>
                  <a:pt x="305770" y="61154"/>
                </a:cubicBezTo>
                <a:cubicBezTo>
                  <a:pt x="307924" y="64923"/>
                  <a:pt x="309361" y="69080"/>
                  <a:pt x="311595" y="72803"/>
                </a:cubicBezTo>
                <a:cubicBezTo>
                  <a:pt x="315196" y="78805"/>
                  <a:pt x="320113" y="84014"/>
                  <a:pt x="323243" y="90275"/>
                </a:cubicBezTo>
                <a:cubicBezTo>
                  <a:pt x="325184" y="94158"/>
                  <a:pt x="326913" y="98155"/>
                  <a:pt x="329067" y="101924"/>
                </a:cubicBezTo>
                <a:cubicBezTo>
                  <a:pt x="330803" y="104963"/>
                  <a:pt x="333326" y="107530"/>
                  <a:pt x="334891" y="110660"/>
                </a:cubicBezTo>
                <a:cubicBezTo>
                  <a:pt x="337222" y="115321"/>
                  <a:pt x="339470" y="126682"/>
                  <a:pt x="340716" y="131045"/>
                </a:cubicBezTo>
                <a:cubicBezTo>
                  <a:pt x="341559" y="133996"/>
                  <a:pt x="342657" y="136869"/>
                  <a:pt x="343628" y="139781"/>
                </a:cubicBezTo>
                <a:cubicBezTo>
                  <a:pt x="344599" y="146576"/>
                  <a:pt x="345312" y="153413"/>
                  <a:pt x="346540" y="160166"/>
                </a:cubicBezTo>
                <a:cubicBezTo>
                  <a:pt x="347256" y="164104"/>
                  <a:pt x="349452" y="167812"/>
                  <a:pt x="349452" y="171814"/>
                </a:cubicBezTo>
                <a:cubicBezTo>
                  <a:pt x="349452" y="183503"/>
                  <a:pt x="348085" y="195173"/>
                  <a:pt x="346540" y="206759"/>
                </a:cubicBezTo>
                <a:cubicBezTo>
                  <a:pt x="345586" y="213915"/>
                  <a:pt x="335820" y="231688"/>
                  <a:pt x="331979" y="232968"/>
                </a:cubicBezTo>
                <a:lnTo>
                  <a:pt x="323243" y="235880"/>
                </a:lnTo>
                <a:cubicBezTo>
                  <a:pt x="321302" y="237822"/>
                  <a:pt x="319875" y="240477"/>
                  <a:pt x="317419" y="241705"/>
                </a:cubicBezTo>
                <a:cubicBezTo>
                  <a:pt x="311928" y="244451"/>
                  <a:pt x="299946" y="247529"/>
                  <a:pt x="299946" y="247529"/>
                </a:cubicBezTo>
                <a:cubicBezTo>
                  <a:pt x="297034" y="249470"/>
                  <a:pt x="294340" y="251788"/>
                  <a:pt x="291210" y="253353"/>
                </a:cubicBezTo>
                <a:cubicBezTo>
                  <a:pt x="282838" y="257539"/>
                  <a:pt x="270138" y="257836"/>
                  <a:pt x="262089" y="259177"/>
                </a:cubicBezTo>
                <a:cubicBezTo>
                  <a:pt x="242332" y="262470"/>
                  <a:pt x="286357" y="274709"/>
                  <a:pt x="288298" y="276650"/>
                </a:cubicBezTo>
                <a:close/>
              </a:path>
            </a:pathLst>
          </a:custGeom>
          <a:noFill/>
          <a:ln>
            <a:solidFill>
              <a:schemeClr val="tx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フリーフォーム 91"/>
          <p:cNvSpPr/>
          <p:nvPr/>
        </p:nvSpPr>
        <p:spPr>
          <a:xfrm>
            <a:off x="5059060" y="4497906"/>
            <a:ext cx="343343" cy="232956"/>
          </a:xfrm>
          <a:custGeom>
            <a:avLst/>
            <a:gdLst>
              <a:gd name="connsiteX0" fmla="*/ 265001 w 396046"/>
              <a:gd name="connsiteY0" fmla="*/ 230056 h 232956"/>
              <a:gd name="connsiteX1" fmla="*/ 84451 w 396046"/>
              <a:gd name="connsiteY1" fmla="*/ 230056 h 232956"/>
              <a:gd name="connsiteX2" fmla="*/ 69890 w 396046"/>
              <a:gd name="connsiteY2" fmla="*/ 224232 h 232956"/>
              <a:gd name="connsiteX3" fmla="*/ 46593 w 396046"/>
              <a:gd name="connsiteY3" fmla="*/ 198023 h 232956"/>
              <a:gd name="connsiteX4" fmla="*/ 29121 w 396046"/>
              <a:gd name="connsiteY4" fmla="*/ 180551 h 232956"/>
              <a:gd name="connsiteX5" fmla="*/ 17472 w 396046"/>
              <a:gd name="connsiteY5" fmla="*/ 157254 h 232956"/>
              <a:gd name="connsiteX6" fmla="*/ 11648 w 396046"/>
              <a:gd name="connsiteY6" fmla="*/ 145605 h 232956"/>
              <a:gd name="connsiteX7" fmla="*/ 8736 w 396046"/>
              <a:gd name="connsiteY7" fmla="*/ 136869 h 232956"/>
              <a:gd name="connsiteX8" fmla="*/ 0 w 396046"/>
              <a:gd name="connsiteY8" fmla="*/ 110660 h 232956"/>
              <a:gd name="connsiteX9" fmla="*/ 2912 w 396046"/>
              <a:gd name="connsiteY9" fmla="*/ 66979 h 232956"/>
              <a:gd name="connsiteX10" fmla="*/ 8736 w 396046"/>
              <a:gd name="connsiteY10" fmla="*/ 58242 h 232956"/>
              <a:gd name="connsiteX11" fmla="*/ 11648 w 396046"/>
              <a:gd name="connsiteY11" fmla="*/ 49506 h 232956"/>
              <a:gd name="connsiteX12" fmla="*/ 26209 w 396046"/>
              <a:gd name="connsiteY12" fmla="*/ 34945 h 232956"/>
              <a:gd name="connsiteX13" fmla="*/ 43681 w 396046"/>
              <a:gd name="connsiteY13" fmla="*/ 20385 h 232956"/>
              <a:gd name="connsiteX14" fmla="*/ 64066 w 396046"/>
              <a:gd name="connsiteY14" fmla="*/ 8737 h 232956"/>
              <a:gd name="connsiteX15" fmla="*/ 81539 w 396046"/>
              <a:gd name="connsiteY15" fmla="*/ 5824 h 232956"/>
              <a:gd name="connsiteX16" fmla="*/ 90275 w 396046"/>
              <a:gd name="connsiteY16" fmla="*/ 2912 h 232956"/>
              <a:gd name="connsiteX17" fmla="*/ 101923 w 396046"/>
              <a:gd name="connsiteY17" fmla="*/ 0 h 232956"/>
              <a:gd name="connsiteX18" fmla="*/ 285386 w 396046"/>
              <a:gd name="connsiteY18" fmla="*/ 2912 h 232956"/>
              <a:gd name="connsiteX19" fmla="*/ 308683 w 396046"/>
              <a:gd name="connsiteY19" fmla="*/ 14561 h 232956"/>
              <a:gd name="connsiteX20" fmla="*/ 323243 w 396046"/>
              <a:gd name="connsiteY20" fmla="*/ 29121 h 232956"/>
              <a:gd name="connsiteX21" fmla="*/ 340716 w 396046"/>
              <a:gd name="connsiteY21" fmla="*/ 40770 h 232956"/>
              <a:gd name="connsiteX22" fmla="*/ 349452 w 396046"/>
              <a:gd name="connsiteY22" fmla="*/ 52418 h 232956"/>
              <a:gd name="connsiteX23" fmla="*/ 361100 w 396046"/>
              <a:gd name="connsiteY23" fmla="*/ 64067 h 232956"/>
              <a:gd name="connsiteX24" fmla="*/ 364012 w 396046"/>
              <a:gd name="connsiteY24" fmla="*/ 72803 h 232956"/>
              <a:gd name="connsiteX25" fmla="*/ 372749 w 396046"/>
              <a:gd name="connsiteY25" fmla="*/ 84451 h 232956"/>
              <a:gd name="connsiteX26" fmla="*/ 378573 w 396046"/>
              <a:gd name="connsiteY26" fmla="*/ 93188 h 232956"/>
              <a:gd name="connsiteX27" fmla="*/ 387309 w 396046"/>
              <a:gd name="connsiteY27" fmla="*/ 113572 h 232956"/>
              <a:gd name="connsiteX28" fmla="*/ 390221 w 396046"/>
              <a:gd name="connsiteY28" fmla="*/ 125221 h 232956"/>
              <a:gd name="connsiteX29" fmla="*/ 396046 w 396046"/>
              <a:gd name="connsiteY29" fmla="*/ 145605 h 232956"/>
              <a:gd name="connsiteX30" fmla="*/ 390221 w 396046"/>
              <a:gd name="connsiteY30" fmla="*/ 198023 h 232956"/>
              <a:gd name="connsiteX31" fmla="*/ 384397 w 396046"/>
              <a:gd name="connsiteY31" fmla="*/ 206760 h 232956"/>
              <a:gd name="connsiteX32" fmla="*/ 366925 w 396046"/>
              <a:gd name="connsiteY32" fmla="*/ 215496 h 232956"/>
              <a:gd name="connsiteX33" fmla="*/ 355276 w 396046"/>
              <a:gd name="connsiteY33" fmla="*/ 218408 h 232956"/>
              <a:gd name="connsiteX34" fmla="*/ 273737 w 396046"/>
              <a:gd name="connsiteY34" fmla="*/ 221320 h 232956"/>
              <a:gd name="connsiteX35" fmla="*/ 238792 w 396046"/>
              <a:gd name="connsiteY35" fmla="*/ 227144 h 232956"/>
              <a:gd name="connsiteX36" fmla="*/ 227144 w 396046"/>
              <a:gd name="connsiteY36" fmla="*/ 230056 h 232956"/>
              <a:gd name="connsiteX37" fmla="*/ 265001 w 396046"/>
              <a:gd name="connsiteY37" fmla="*/ 230056 h 23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96046" h="232956">
                <a:moveTo>
                  <a:pt x="265001" y="230056"/>
                </a:moveTo>
                <a:cubicBezTo>
                  <a:pt x="241219" y="230056"/>
                  <a:pt x="206255" y="236581"/>
                  <a:pt x="84451" y="230056"/>
                </a:cubicBezTo>
                <a:cubicBezTo>
                  <a:pt x="79231" y="229776"/>
                  <a:pt x="74744" y="226173"/>
                  <a:pt x="69890" y="224232"/>
                </a:cubicBezTo>
                <a:cubicBezTo>
                  <a:pt x="33867" y="188209"/>
                  <a:pt x="84289" y="239488"/>
                  <a:pt x="46593" y="198023"/>
                </a:cubicBezTo>
                <a:cubicBezTo>
                  <a:pt x="41053" y="191929"/>
                  <a:pt x="33689" y="187404"/>
                  <a:pt x="29121" y="180551"/>
                </a:cubicBezTo>
                <a:cubicBezTo>
                  <a:pt x="18809" y="165081"/>
                  <a:pt x="26970" y="178623"/>
                  <a:pt x="17472" y="157254"/>
                </a:cubicBezTo>
                <a:cubicBezTo>
                  <a:pt x="15709" y="153287"/>
                  <a:pt x="13358" y="149595"/>
                  <a:pt x="11648" y="145605"/>
                </a:cubicBezTo>
                <a:cubicBezTo>
                  <a:pt x="10439" y="142784"/>
                  <a:pt x="9814" y="139743"/>
                  <a:pt x="8736" y="136869"/>
                </a:cubicBezTo>
                <a:cubicBezTo>
                  <a:pt x="512" y="114938"/>
                  <a:pt x="4879" y="130179"/>
                  <a:pt x="0" y="110660"/>
                </a:cubicBezTo>
                <a:cubicBezTo>
                  <a:pt x="971" y="96100"/>
                  <a:pt x="513" y="81373"/>
                  <a:pt x="2912" y="66979"/>
                </a:cubicBezTo>
                <a:cubicBezTo>
                  <a:pt x="3487" y="63527"/>
                  <a:pt x="7171" y="61373"/>
                  <a:pt x="8736" y="58242"/>
                </a:cubicBezTo>
                <a:cubicBezTo>
                  <a:pt x="10109" y="55497"/>
                  <a:pt x="9806" y="51962"/>
                  <a:pt x="11648" y="49506"/>
                </a:cubicBezTo>
                <a:cubicBezTo>
                  <a:pt x="15767" y="44015"/>
                  <a:pt x="22401" y="40656"/>
                  <a:pt x="26209" y="34945"/>
                </a:cubicBezTo>
                <a:cubicBezTo>
                  <a:pt x="35357" y="21223"/>
                  <a:pt x="27766" y="29479"/>
                  <a:pt x="43681" y="20385"/>
                </a:cubicBezTo>
                <a:cubicBezTo>
                  <a:pt x="51581" y="15871"/>
                  <a:pt x="54805" y="11515"/>
                  <a:pt x="64066" y="8737"/>
                </a:cubicBezTo>
                <a:cubicBezTo>
                  <a:pt x="69722" y="7040"/>
                  <a:pt x="75775" y="7105"/>
                  <a:pt x="81539" y="5824"/>
                </a:cubicBezTo>
                <a:cubicBezTo>
                  <a:pt x="84535" y="5158"/>
                  <a:pt x="87324" y="3755"/>
                  <a:pt x="90275" y="2912"/>
                </a:cubicBezTo>
                <a:cubicBezTo>
                  <a:pt x="94123" y="1813"/>
                  <a:pt x="98040" y="971"/>
                  <a:pt x="101923" y="0"/>
                </a:cubicBezTo>
                <a:lnTo>
                  <a:pt x="285386" y="2912"/>
                </a:lnTo>
                <a:cubicBezTo>
                  <a:pt x="291516" y="3098"/>
                  <a:pt x="306198" y="12573"/>
                  <a:pt x="308683" y="14561"/>
                </a:cubicBezTo>
                <a:cubicBezTo>
                  <a:pt x="314043" y="18849"/>
                  <a:pt x="317931" y="24775"/>
                  <a:pt x="323243" y="29121"/>
                </a:cubicBezTo>
                <a:cubicBezTo>
                  <a:pt x="328661" y="33554"/>
                  <a:pt x="335484" y="36119"/>
                  <a:pt x="340716" y="40770"/>
                </a:cubicBezTo>
                <a:cubicBezTo>
                  <a:pt x="344343" y="43994"/>
                  <a:pt x="346256" y="48765"/>
                  <a:pt x="349452" y="52418"/>
                </a:cubicBezTo>
                <a:cubicBezTo>
                  <a:pt x="353068" y="56551"/>
                  <a:pt x="357217" y="60184"/>
                  <a:pt x="361100" y="64067"/>
                </a:cubicBezTo>
                <a:cubicBezTo>
                  <a:pt x="362071" y="66979"/>
                  <a:pt x="362489" y="70138"/>
                  <a:pt x="364012" y="72803"/>
                </a:cubicBezTo>
                <a:cubicBezTo>
                  <a:pt x="366420" y="77017"/>
                  <a:pt x="369928" y="80502"/>
                  <a:pt x="372749" y="84451"/>
                </a:cubicBezTo>
                <a:cubicBezTo>
                  <a:pt x="374783" y="87299"/>
                  <a:pt x="376632" y="90276"/>
                  <a:pt x="378573" y="93188"/>
                </a:cubicBezTo>
                <a:cubicBezTo>
                  <a:pt x="386934" y="126632"/>
                  <a:pt x="375242" y="85415"/>
                  <a:pt x="387309" y="113572"/>
                </a:cubicBezTo>
                <a:cubicBezTo>
                  <a:pt x="388886" y="117251"/>
                  <a:pt x="389121" y="121373"/>
                  <a:pt x="390221" y="125221"/>
                </a:cubicBezTo>
                <a:cubicBezTo>
                  <a:pt x="398580" y="154475"/>
                  <a:pt x="386939" y="109177"/>
                  <a:pt x="396046" y="145605"/>
                </a:cubicBezTo>
                <a:cubicBezTo>
                  <a:pt x="394104" y="163078"/>
                  <a:pt x="393511" y="180753"/>
                  <a:pt x="390221" y="198023"/>
                </a:cubicBezTo>
                <a:cubicBezTo>
                  <a:pt x="389566" y="201461"/>
                  <a:pt x="386872" y="204285"/>
                  <a:pt x="384397" y="206760"/>
                </a:cubicBezTo>
                <a:cubicBezTo>
                  <a:pt x="379293" y="211865"/>
                  <a:pt x="373556" y="213602"/>
                  <a:pt x="366925" y="215496"/>
                </a:cubicBezTo>
                <a:cubicBezTo>
                  <a:pt x="363077" y="216596"/>
                  <a:pt x="359271" y="218158"/>
                  <a:pt x="355276" y="218408"/>
                </a:cubicBezTo>
                <a:cubicBezTo>
                  <a:pt x="328132" y="220104"/>
                  <a:pt x="300917" y="220349"/>
                  <a:pt x="273737" y="221320"/>
                </a:cubicBezTo>
                <a:cubicBezTo>
                  <a:pt x="247525" y="227873"/>
                  <a:pt x="279694" y="220327"/>
                  <a:pt x="238792" y="227144"/>
                </a:cubicBezTo>
                <a:cubicBezTo>
                  <a:pt x="234844" y="227802"/>
                  <a:pt x="230992" y="228957"/>
                  <a:pt x="227144" y="230056"/>
                </a:cubicBezTo>
                <a:cubicBezTo>
                  <a:pt x="224192" y="230899"/>
                  <a:pt x="288783" y="230056"/>
                  <a:pt x="265001" y="230056"/>
                </a:cubicBezTo>
                <a:close/>
              </a:path>
            </a:pathLst>
          </a:custGeom>
          <a:noFill/>
          <a:ln>
            <a:solidFill>
              <a:srgbClr val="3B38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フリーフォーム 94"/>
          <p:cNvSpPr/>
          <p:nvPr/>
        </p:nvSpPr>
        <p:spPr>
          <a:xfrm>
            <a:off x="4630696" y="3993820"/>
            <a:ext cx="923334" cy="247529"/>
          </a:xfrm>
          <a:custGeom>
            <a:avLst/>
            <a:gdLst>
              <a:gd name="connsiteX0" fmla="*/ 55330 w 923334"/>
              <a:gd name="connsiteY0" fmla="*/ 206759 h 247529"/>
              <a:gd name="connsiteX1" fmla="*/ 49506 w 923334"/>
              <a:gd name="connsiteY1" fmla="*/ 177638 h 247529"/>
              <a:gd name="connsiteX2" fmla="*/ 43682 w 923334"/>
              <a:gd name="connsiteY2" fmla="*/ 163078 h 247529"/>
              <a:gd name="connsiteX3" fmla="*/ 37858 w 923334"/>
              <a:gd name="connsiteY3" fmla="*/ 125220 h 247529"/>
              <a:gd name="connsiteX4" fmla="*/ 40770 w 923334"/>
              <a:gd name="connsiteY4" fmla="*/ 75715 h 247529"/>
              <a:gd name="connsiteX5" fmla="*/ 46594 w 923334"/>
              <a:gd name="connsiteY5" fmla="*/ 66978 h 247529"/>
              <a:gd name="connsiteX6" fmla="*/ 64067 w 923334"/>
              <a:gd name="connsiteY6" fmla="*/ 52418 h 247529"/>
              <a:gd name="connsiteX7" fmla="*/ 87363 w 923334"/>
              <a:gd name="connsiteY7" fmla="*/ 43682 h 247529"/>
              <a:gd name="connsiteX8" fmla="*/ 99012 w 923334"/>
              <a:gd name="connsiteY8" fmla="*/ 49506 h 247529"/>
              <a:gd name="connsiteX9" fmla="*/ 119397 w 923334"/>
              <a:gd name="connsiteY9" fmla="*/ 75715 h 247529"/>
              <a:gd name="connsiteX10" fmla="*/ 128133 w 923334"/>
              <a:gd name="connsiteY10" fmla="*/ 90275 h 247529"/>
              <a:gd name="connsiteX11" fmla="*/ 133957 w 923334"/>
              <a:gd name="connsiteY11" fmla="*/ 104836 h 247529"/>
              <a:gd name="connsiteX12" fmla="*/ 148518 w 923334"/>
              <a:gd name="connsiteY12" fmla="*/ 128133 h 247529"/>
              <a:gd name="connsiteX13" fmla="*/ 151430 w 923334"/>
              <a:gd name="connsiteY13" fmla="*/ 142693 h 247529"/>
              <a:gd name="connsiteX14" fmla="*/ 154342 w 923334"/>
              <a:gd name="connsiteY14" fmla="*/ 151429 h 247529"/>
              <a:gd name="connsiteX15" fmla="*/ 151430 w 923334"/>
              <a:gd name="connsiteY15" fmla="*/ 133957 h 247529"/>
              <a:gd name="connsiteX16" fmla="*/ 160166 w 923334"/>
              <a:gd name="connsiteY16" fmla="*/ 75715 h 247529"/>
              <a:gd name="connsiteX17" fmla="*/ 168902 w 923334"/>
              <a:gd name="connsiteY17" fmla="*/ 61154 h 247529"/>
              <a:gd name="connsiteX18" fmla="*/ 195111 w 923334"/>
              <a:gd name="connsiteY18" fmla="*/ 32033 h 247529"/>
              <a:gd name="connsiteX19" fmla="*/ 203848 w 923334"/>
              <a:gd name="connsiteY19" fmla="*/ 29121 h 247529"/>
              <a:gd name="connsiteX20" fmla="*/ 218408 w 923334"/>
              <a:gd name="connsiteY20" fmla="*/ 20385 h 247529"/>
              <a:gd name="connsiteX21" fmla="*/ 273738 w 923334"/>
              <a:gd name="connsiteY21" fmla="*/ 26209 h 247529"/>
              <a:gd name="connsiteX22" fmla="*/ 285386 w 923334"/>
              <a:gd name="connsiteY22" fmla="*/ 29121 h 247529"/>
              <a:gd name="connsiteX23" fmla="*/ 302859 w 923334"/>
              <a:gd name="connsiteY23" fmla="*/ 43682 h 247529"/>
              <a:gd name="connsiteX24" fmla="*/ 314507 w 923334"/>
              <a:gd name="connsiteY24" fmla="*/ 52418 h 247529"/>
              <a:gd name="connsiteX25" fmla="*/ 323244 w 923334"/>
              <a:gd name="connsiteY25" fmla="*/ 69891 h 247529"/>
              <a:gd name="connsiteX26" fmla="*/ 326156 w 923334"/>
              <a:gd name="connsiteY26" fmla="*/ 78627 h 247529"/>
              <a:gd name="connsiteX27" fmla="*/ 331980 w 923334"/>
              <a:gd name="connsiteY27" fmla="*/ 107748 h 247529"/>
              <a:gd name="connsiteX28" fmla="*/ 329068 w 923334"/>
              <a:gd name="connsiteY28" fmla="*/ 168902 h 247529"/>
              <a:gd name="connsiteX29" fmla="*/ 326156 w 923334"/>
              <a:gd name="connsiteY29" fmla="*/ 157254 h 247529"/>
              <a:gd name="connsiteX30" fmla="*/ 331980 w 923334"/>
              <a:gd name="connsiteY30" fmla="*/ 84451 h 247529"/>
              <a:gd name="connsiteX31" fmla="*/ 334892 w 923334"/>
              <a:gd name="connsiteY31" fmla="*/ 75715 h 247529"/>
              <a:gd name="connsiteX32" fmla="*/ 358189 w 923334"/>
              <a:gd name="connsiteY32" fmla="*/ 55330 h 247529"/>
              <a:gd name="connsiteX33" fmla="*/ 366925 w 923334"/>
              <a:gd name="connsiteY33" fmla="*/ 52418 h 247529"/>
              <a:gd name="connsiteX34" fmla="*/ 384398 w 923334"/>
              <a:gd name="connsiteY34" fmla="*/ 43682 h 247529"/>
              <a:gd name="connsiteX35" fmla="*/ 413519 w 923334"/>
              <a:gd name="connsiteY35" fmla="*/ 52418 h 247529"/>
              <a:gd name="connsiteX36" fmla="*/ 428079 w 923334"/>
              <a:gd name="connsiteY36" fmla="*/ 66978 h 247529"/>
              <a:gd name="connsiteX37" fmla="*/ 445552 w 923334"/>
              <a:gd name="connsiteY37" fmla="*/ 90275 h 247529"/>
              <a:gd name="connsiteX38" fmla="*/ 468849 w 923334"/>
              <a:gd name="connsiteY38" fmla="*/ 136869 h 247529"/>
              <a:gd name="connsiteX39" fmla="*/ 500882 w 923334"/>
              <a:gd name="connsiteY39" fmla="*/ 186375 h 247529"/>
              <a:gd name="connsiteX40" fmla="*/ 509618 w 923334"/>
              <a:gd name="connsiteY40" fmla="*/ 212584 h 247529"/>
              <a:gd name="connsiteX41" fmla="*/ 518355 w 923334"/>
              <a:gd name="connsiteY41" fmla="*/ 198023 h 247529"/>
              <a:gd name="connsiteX42" fmla="*/ 535827 w 923334"/>
              <a:gd name="connsiteY42" fmla="*/ 160166 h 247529"/>
              <a:gd name="connsiteX43" fmla="*/ 553300 w 923334"/>
              <a:gd name="connsiteY43" fmla="*/ 136869 h 247529"/>
              <a:gd name="connsiteX44" fmla="*/ 564948 w 923334"/>
              <a:gd name="connsiteY44" fmla="*/ 122308 h 247529"/>
              <a:gd name="connsiteX45" fmla="*/ 576597 w 923334"/>
              <a:gd name="connsiteY45" fmla="*/ 104836 h 247529"/>
              <a:gd name="connsiteX46" fmla="*/ 579509 w 923334"/>
              <a:gd name="connsiteY46" fmla="*/ 96099 h 247529"/>
              <a:gd name="connsiteX47" fmla="*/ 588245 w 923334"/>
              <a:gd name="connsiteY47" fmla="*/ 81539 h 247529"/>
              <a:gd name="connsiteX48" fmla="*/ 599893 w 923334"/>
              <a:gd name="connsiteY48" fmla="*/ 64066 h 247529"/>
              <a:gd name="connsiteX49" fmla="*/ 620278 w 923334"/>
              <a:gd name="connsiteY49" fmla="*/ 90275 h 247529"/>
              <a:gd name="connsiteX50" fmla="*/ 631927 w 923334"/>
              <a:gd name="connsiteY50" fmla="*/ 136869 h 247529"/>
              <a:gd name="connsiteX51" fmla="*/ 646487 w 923334"/>
              <a:gd name="connsiteY51" fmla="*/ 174726 h 247529"/>
              <a:gd name="connsiteX52" fmla="*/ 658135 w 923334"/>
              <a:gd name="connsiteY52" fmla="*/ 171814 h 247529"/>
              <a:gd name="connsiteX53" fmla="*/ 669784 w 923334"/>
              <a:gd name="connsiteY53" fmla="*/ 157254 h 247529"/>
              <a:gd name="connsiteX54" fmla="*/ 678520 w 923334"/>
              <a:gd name="connsiteY54" fmla="*/ 148517 h 247529"/>
              <a:gd name="connsiteX55" fmla="*/ 684344 w 923334"/>
              <a:gd name="connsiteY55" fmla="*/ 136869 h 247529"/>
              <a:gd name="connsiteX56" fmla="*/ 693081 w 923334"/>
              <a:gd name="connsiteY56" fmla="*/ 128133 h 247529"/>
              <a:gd name="connsiteX57" fmla="*/ 701817 w 923334"/>
              <a:gd name="connsiteY57" fmla="*/ 116484 h 247529"/>
              <a:gd name="connsiteX58" fmla="*/ 716378 w 923334"/>
              <a:gd name="connsiteY58" fmla="*/ 93187 h 247529"/>
              <a:gd name="connsiteX59" fmla="*/ 730938 w 923334"/>
              <a:gd name="connsiteY59" fmla="*/ 75715 h 247529"/>
              <a:gd name="connsiteX60" fmla="*/ 765883 w 923334"/>
              <a:gd name="connsiteY60" fmla="*/ 101924 h 247529"/>
              <a:gd name="connsiteX61" fmla="*/ 821213 w 923334"/>
              <a:gd name="connsiteY61" fmla="*/ 183463 h 247529"/>
              <a:gd name="connsiteX62" fmla="*/ 835774 w 923334"/>
              <a:gd name="connsiteY62" fmla="*/ 203847 h 247529"/>
              <a:gd name="connsiteX63" fmla="*/ 847422 w 923334"/>
              <a:gd name="connsiteY63" fmla="*/ 221320 h 247529"/>
              <a:gd name="connsiteX64" fmla="*/ 861983 w 923334"/>
              <a:gd name="connsiteY64" fmla="*/ 235880 h 247529"/>
              <a:gd name="connsiteX65" fmla="*/ 885279 w 923334"/>
              <a:gd name="connsiteY65" fmla="*/ 189287 h 247529"/>
              <a:gd name="connsiteX66" fmla="*/ 894016 w 923334"/>
              <a:gd name="connsiteY66" fmla="*/ 171814 h 247529"/>
              <a:gd name="connsiteX67" fmla="*/ 905664 w 923334"/>
              <a:gd name="connsiteY67" fmla="*/ 154341 h 247529"/>
              <a:gd name="connsiteX68" fmla="*/ 920225 w 923334"/>
              <a:gd name="connsiteY68" fmla="*/ 128133 h 247529"/>
              <a:gd name="connsiteX69" fmla="*/ 882367 w 923334"/>
              <a:gd name="connsiteY69" fmla="*/ 125220 h 247529"/>
              <a:gd name="connsiteX70" fmla="*/ 809565 w 923334"/>
              <a:gd name="connsiteY70" fmla="*/ 154341 h 247529"/>
              <a:gd name="connsiteX71" fmla="*/ 789180 w 923334"/>
              <a:gd name="connsiteY71" fmla="*/ 160166 h 247529"/>
              <a:gd name="connsiteX72" fmla="*/ 771707 w 923334"/>
              <a:gd name="connsiteY72" fmla="*/ 165990 h 247529"/>
              <a:gd name="connsiteX73" fmla="*/ 757147 w 923334"/>
              <a:gd name="connsiteY73" fmla="*/ 171814 h 247529"/>
              <a:gd name="connsiteX74" fmla="*/ 739674 w 923334"/>
              <a:gd name="connsiteY74" fmla="*/ 180550 h 247529"/>
              <a:gd name="connsiteX75" fmla="*/ 728026 w 923334"/>
              <a:gd name="connsiteY75" fmla="*/ 177638 h 247529"/>
              <a:gd name="connsiteX76" fmla="*/ 725114 w 923334"/>
              <a:gd name="connsiteY76" fmla="*/ 163078 h 247529"/>
              <a:gd name="connsiteX77" fmla="*/ 719290 w 923334"/>
              <a:gd name="connsiteY77" fmla="*/ 151429 h 247529"/>
              <a:gd name="connsiteX78" fmla="*/ 710553 w 923334"/>
              <a:gd name="connsiteY78" fmla="*/ 128133 h 247529"/>
              <a:gd name="connsiteX79" fmla="*/ 707641 w 923334"/>
              <a:gd name="connsiteY79" fmla="*/ 99012 h 247529"/>
              <a:gd name="connsiteX80" fmla="*/ 695993 w 923334"/>
              <a:gd name="connsiteY80" fmla="*/ 101924 h 247529"/>
              <a:gd name="connsiteX81" fmla="*/ 687256 w 923334"/>
              <a:gd name="connsiteY81" fmla="*/ 116484 h 247529"/>
              <a:gd name="connsiteX82" fmla="*/ 661048 w 923334"/>
              <a:gd name="connsiteY82" fmla="*/ 142693 h 247529"/>
              <a:gd name="connsiteX83" fmla="*/ 652311 w 923334"/>
              <a:gd name="connsiteY83" fmla="*/ 154341 h 247529"/>
              <a:gd name="connsiteX84" fmla="*/ 611542 w 923334"/>
              <a:gd name="connsiteY84" fmla="*/ 177638 h 247529"/>
              <a:gd name="connsiteX85" fmla="*/ 594069 w 923334"/>
              <a:gd name="connsiteY85" fmla="*/ 180550 h 247529"/>
              <a:gd name="connsiteX86" fmla="*/ 567860 w 923334"/>
              <a:gd name="connsiteY86" fmla="*/ 186375 h 247529"/>
              <a:gd name="connsiteX87" fmla="*/ 530003 w 923334"/>
              <a:gd name="connsiteY87" fmla="*/ 183463 h 247529"/>
              <a:gd name="connsiteX88" fmla="*/ 518355 w 923334"/>
              <a:gd name="connsiteY88" fmla="*/ 177638 h 247529"/>
              <a:gd name="connsiteX89" fmla="*/ 503794 w 923334"/>
              <a:gd name="connsiteY89" fmla="*/ 163078 h 247529"/>
              <a:gd name="connsiteX90" fmla="*/ 497970 w 923334"/>
              <a:gd name="connsiteY90" fmla="*/ 139781 h 247529"/>
              <a:gd name="connsiteX91" fmla="*/ 492146 w 923334"/>
              <a:gd name="connsiteY91" fmla="*/ 122308 h 247529"/>
              <a:gd name="connsiteX92" fmla="*/ 489234 w 923334"/>
              <a:gd name="connsiteY92" fmla="*/ 87363 h 247529"/>
              <a:gd name="connsiteX93" fmla="*/ 471761 w 923334"/>
              <a:gd name="connsiteY93" fmla="*/ 96099 h 247529"/>
              <a:gd name="connsiteX94" fmla="*/ 457200 w 923334"/>
              <a:gd name="connsiteY94" fmla="*/ 116484 h 247529"/>
              <a:gd name="connsiteX95" fmla="*/ 433904 w 923334"/>
              <a:gd name="connsiteY95" fmla="*/ 145605 h 247529"/>
              <a:gd name="connsiteX96" fmla="*/ 384398 w 923334"/>
              <a:gd name="connsiteY96" fmla="*/ 200935 h 247529"/>
              <a:gd name="connsiteX97" fmla="*/ 349453 w 923334"/>
              <a:gd name="connsiteY97" fmla="*/ 241705 h 247529"/>
              <a:gd name="connsiteX98" fmla="*/ 337804 w 923334"/>
              <a:gd name="connsiteY98" fmla="*/ 247529 h 247529"/>
              <a:gd name="connsiteX99" fmla="*/ 320332 w 923334"/>
              <a:gd name="connsiteY99" fmla="*/ 241705 h 247529"/>
              <a:gd name="connsiteX100" fmla="*/ 308683 w 923334"/>
              <a:gd name="connsiteY100" fmla="*/ 206759 h 247529"/>
              <a:gd name="connsiteX101" fmla="*/ 299947 w 923334"/>
              <a:gd name="connsiteY101" fmla="*/ 177638 h 247529"/>
              <a:gd name="connsiteX102" fmla="*/ 297035 w 923334"/>
              <a:gd name="connsiteY102" fmla="*/ 154341 h 247529"/>
              <a:gd name="connsiteX103" fmla="*/ 294123 w 923334"/>
              <a:gd name="connsiteY103" fmla="*/ 90275 h 247529"/>
              <a:gd name="connsiteX104" fmla="*/ 291211 w 923334"/>
              <a:gd name="connsiteY104" fmla="*/ 81539 h 247529"/>
              <a:gd name="connsiteX105" fmla="*/ 288299 w 923334"/>
              <a:gd name="connsiteY105" fmla="*/ 69891 h 247529"/>
              <a:gd name="connsiteX106" fmla="*/ 282474 w 923334"/>
              <a:gd name="connsiteY106" fmla="*/ 58242 h 247529"/>
              <a:gd name="connsiteX107" fmla="*/ 279562 w 923334"/>
              <a:gd name="connsiteY107" fmla="*/ 49506 h 247529"/>
              <a:gd name="connsiteX108" fmla="*/ 270826 w 923334"/>
              <a:gd name="connsiteY108" fmla="*/ 43682 h 247529"/>
              <a:gd name="connsiteX109" fmla="*/ 232969 w 923334"/>
              <a:gd name="connsiteY109" fmla="*/ 58242 h 247529"/>
              <a:gd name="connsiteX110" fmla="*/ 189287 w 923334"/>
              <a:gd name="connsiteY110" fmla="*/ 110660 h 247529"/>
              <a:gd name="connsiteX111" fmla="*/ 133957 w 923334"/>
              <a:gd name="connsiteY111" fmla="*/ 165990 h 247529"/>
              <a:gd name="connsiteX112" fmla="*/ 107748 w 923334"/>
              <a:gd name="connsiteY112" fmla="*/ 186375 h 247529"/>
              <a:gd name="connsiteX113" fmla="*/ 90276 w 923334"/>
              <a:gd name="connsiteY113" fmla="*/ 198023 h 247529"/>
              <a:gd name="connsiteX114" fmla="*/ 58242 w 923334"/>
              <a:gd name="connsiteY114" fmla="*/ 224232 h 247529"/>
              <a:gd name="connsiteX115" fmla="*/ 46594 w 923334"/>
              <a:gd name="connsiteY115" fmla="*/ 221320 h 247529"/>
              <a:gd name="connsiteX116" fmla="*/ 43682 w 923334"/>
              <a:gd name="connsiteY116" fmla="*/ 212584 h 247529"/>
              <a:gd name="connsiteX117" fmla="*/ 37858 w 923334"/>
              <a:gd name="connsiteY117" fmla="*/ 200935 h 247529"/>
              <a:gd name="connsiteX118" fmla="*/ 32034 w 923334"/>
              <a:gd name="connsiteY118" fmla="*/ 183463 h 247529"/>
              <a:gd name="connsiteX119" fmla="*/ 20385 w 923334"/>
              <a:gd name="connsiteY119" fmla="*/ 157254 h 247529"/>
              <a:gd name="connsiteX120" fmla="*/ 8737 w 923334"/>
              <a:gd name="connsiteY120" fmla="*/ 133957 h 247529"/>
              <a:gd name="connsiteX121" fmla="*/ 5825 w 923334"/>
              <a:gd name="connsiteY121" fmla="*/ 113572 h 247529"/>
              <a:gd name="connsiteX122" fmla="*/ 0 w 923334"/>
              <a:gd name="connsiteY122" fmla="*/ 96099 h 247529"/>
              <a:gd name="connsiteX123" fmla="*/ 11649 w 923334"/>
              <a:gd name="connsiteY123" fmla="*/ 66978 h 247529"/>
              <a:gd name="connsiteX124" fmla="*/ 66979 w 923334"/>
              <a:gd name="connsiteY124" fmla="*/ 119396 h 247529"/>
              <a:gd name="connsiteX125" fmla="*/ 128133 w 923334"/>
              <a:gd name="connsiteY125" fmla="*/ 154341 h 247529"/>
              <a:gd name="connsiteX126" fmla="*/ 168902 w 923334"/>
              <a:gd name="connsiteY126" fmla="*/ 177638 h 247529"/>
              <a:gd name="connsiteX127" fmla="*/ 183463 w 923334"/>
              <a:gd name="connsiteY127" fmla="*/ 174726 h 247529"/>
              <a:gd name="connsiteX128" fmla="*/ 189287 w 923334"/>
              <a:gd name="connsiteY128" fmla="*/ 165990 h 247529"/>
              <a:gd name="connsiteX129" fmla="*/ 198023 w 923334"/>
              <a:gd name="connsiteY129" fmla="*/ 148517 h 247529"/>
              <a:gd name="connsiteX130" fmla="*/ 212584 w 923334"/>
              <a:gd name="connsiteY130" fmla="*/ 113572 h 247529"/>
              <a:gd name="connsiteX131" fmla="*/ 218408 w 923334"/>
              <a:gd name="connsiteY131" fmla="*/ 101924 h 247529"/>
              <a:gd name="connsiteX132" fmla="*/ 224232 w 923334"/>
              <a:gd name="connsiteY132" fmla="*/ 87363 h 247529"/>
              <a:gd name="connsiteX133" fmla="*/ 227144 w 923334"/>
              <a:gd name="connsiteY133" fmla="*/ 78627 h 247529"/>
              <a:gd name="connsiteX134" fmla="*/ 232969 w 923334"/>
              <a:gd name="connsiteY134" fmla="*/ 69891 h 247529"/>
              <a:gd name="connsiteX135" fmla="*/ 238793 w 923334"/>
              <a:gd name="connsiteY135" fmla="*/ 52418 h 247529"/>
              <a:gd name="connsiteX136" fmla="*/ 241705 w 923334"/>
              <a:gd name="connsiteY136" fmla="*/ 43682 h 247529"/>
              <a:gd name="connsiteX137" fmla="*/ 247529 w 923334"/>
              <a:gd name="connsiteY137" fmla="*/ 37857 h 247529"/>
              <a:gd name="connsiteX138" fmla="*/ 262090 w 923334"/>
              <a:gd name="connsiteY138" fmla="*/ 23297 h 247529"/>
              <a:gd name="connsiteX139" fmla="*/ 273738 w 923334"/>
              <a:gd name="connsiteY139" fmla="*/ 20385 h 247529"/>
              <a:gd name="connsiteX140" fmla="*/ 294123 w 923334"/>
              <a:gd name="connsiteY140" fmla="*/ 23297 h 247529"/>
              <a:gd name="connsiteX141" fmla="*/ 320332 w 923334"/>
              <a:gd name="connsiteY141" fmla="*/ 43682 h 247529"/>
              <a:gd name="connsiteX142" fmla="*/ 343628 w 923334"/>
              <a:gd name="connsiteY142" fmla="*/ 58242 h 247529"/>
              <a:gd name="connsiteX143" fmla="*/ 366925 w 923334"/>
              <a:gd name="connsiteY143" fmla="*/ 69891 h 247529"/>
              <a:gd name="connsiteX144" fmla="*/ 390222 w 923334"/>
              <a:gd name="connsiteY144" fmla="*/ 87363 h 247529"/>
              <a:gd name="connsiteX145" fmla="*/ 419343 w 923334"/>
              <a:gd name="connsiteY145" fmla="*/ 99012 h 247529"/>
              <a:gd name="connsiteX146" fmla="*/ 436816 w 923334"/>
              <a:gd name="connsiteY146" fmla="*/ 110660 h 247529"/>
              <a:gd name="connsiteX147" fmla="*/ 454288 w 923334"/>
              <a:gd name="connsiteY147" fmla="*/ 119396 h 247529"/>
              <a:gd name="connsiteX148" fmla="*/ 463025 w 923334"/>
              <a:gd name="connsiteY148" fmla="*/ 125220 h 247529"/>
              <a:gd name="connsiteX149" fmla="*/ 474673 w 923334"/>
              <a:gd name="connsiteY149" fmla="*/ 128133 h 247529"/>
              <a:gd name="connsiteX150" fmla="*/ 483409 w 923334"/>
              <a:gd name="connsiteY150" fmla="*/ 131045 h 247529"/>
              <a:gd name="connsiteX151" fmla="*/ 497970 w 923334"/>
              <a:gd name="connsiteY151" fmla="*/ 128133 h 247529"/>
              <a:gd name="connsiteX152" fmla="*/ 515442 w 923334"/>
              <a:gd name="connsiteY152" fmla="*/ 104836 h 247529"/>
              <a:gd name="connsiteX153" fmla="*/ 547476 w 923334"/>
              <a:gd name="connsiteY153" fmla="*/ 64066 h 247529"/>
              <a:gd name="connsiteX154" fmla="*/ 559124 w 923334"/>
              <a:gd name="connsiteY154" fmla="*/ 43682 h 247529"/>
              <a:gd name="connsiteX155" fmla="*/ 567860 w 923334"/>
              <a:gd name="connsiteY155" fmla="*/ 40770 h 247529"/>
              <a:gd name="connsiteX156" fmla="*/ 576597 w 923334"/>
              <a:gd name="connsiteY156" fmla="*/ 58242 h 247529"/>
              <a:gd name="connsiteX157" fmla="*/ 579509 w 923334"/>
              <a:gd name="connsiteY157" fmla="*/ 78627 h 247529"/>
              <a:gd name="connsiteX158" fmla="*/ 588245 w 923334"/>
              <a:gd name="connsiteY158" fmla="*/ 84451 h 247529"/>
              <a:gd name="connsiteX159" fmla="*/ 602806 w 923334"/>
              <a:gd name="connsiteY159" fmla="*/ 75715 h 247529"/>
              <a:gd name="connsiteX160" fmla="*/ 629014 w 923334"/>
              <a:gd name="connsiteY160" fmla="*/ 40770 h 247529"/>
              <a:gd name="connsiteX161" fmla="*/ 652311 w 923334"/>
              <a:gd name="connsiteY161" fmla="*/ 11648 h 247529"/>
              <a:gd name="connsiteX162" fmla="*/ 669784 w 923334"/>
              <a:gd name="connsiteY162" fmla="*/ 0 h 247529"/>
              <a:gd name="connsiteX163" fmla="*/ 684344 w 923334"/>
              <a:gd name="connsiteY163" fmla="*/ 11648 h 247529"/>
              <a:gd name="connsiteX164" fmla="*/ 701817 w 923334"/>
              <a:gd name="connsiteY164" fmla="*/ 49506 h 247529"/>
              <a:gd name="connsiteX165" fmla="*/ 704729 w 923334"/>
              <a:gd name="connsiteY165" fmla="*/ 58242 h 247529"/>
              <a:gd name="connsiteX166" fmla="*/ 716378 w 923334"/>
              <a:gd name="connsiteY166" fmla="*/ 75715 h 247529"/>
              <a:gd name="connsiteX167" fmla="*/ 722202 w 923334"/>
              <a:gd name="connsiteY167" fmla="*/ 84451 h 247529"/>
              <a:gd name="connsiteX168" fmla="*/ 733850 w 923334"/>
              <a:gd name="connsiteY168" fmla="*/ 87363 h 247529"/>
              <a:gd name="connsiteX169" fmla="*/ 760059 w 923334"/>
              <a:gd name="connsiteY169" fmla="*/ 64066 h 247529"/>
              <a:gd name="connsiteX170" fmla="*/ 768795 w 923334"/>
              <a:gd name="connsiteY170" fmla="*/ 58242 h 247529"/>
              <a:gd name="connsiteX171" fmla="*/ 777532 w 923334"/>
              <a:gd name="connsiteY171" fmla="*/ 55330 h 247529"/>
              <a:gd name="connsiteX172" fmla="*/ 786268 w 923334"/>
              <a:gd name="connsiteY172" fmla="*/ 49506 h 247529"/>
              <a:gd name="connsiteX173" fmla="*/ 821213 w 923334"/>
              <a:gd name="connsiteY173" fmla="*/ 55330 h 247529"/>
              <a:gd name="connsiteX174" fmla="*/ 824125 w 923334"/>
              <a:gd name="connsiteY174" fmla="*/ 64066 h 247529"/>
              <a:gd name="connsiteX175" fmla="*/ 838686 w 923334"/>
              <a:gd name="connsiteY175" fmla="*/ 84451 h 247529"/>
              <a:gd name="connsiteX176" fmla="*/ 847422 w 923334"/>
              <a:gd name="connsiteY176" fmla="*/ 99012 h 247529"/>
              <a:gd name="connsiteX177" fmla="*/ 850334 w 923334"/>
              <a:gd name="connsiteY177" fmla="*/ 110660 h 247529"/>
              <a:gd name="connsiteX178" fmla="*/ 864895 w 923334"/>
              <a:gd name="connsiteY178" fmla="*/ 128133 h 247529"/>
              <a:gd name="connsiteX179" fmla="*/ 888192 w 923334"/>
              <a:gd name="connsiteY179" fmla="*/ 160166 h 247529"/>
              <a:gd name="connsiteX180" fmla="*/ 896928 w 923334"/>
              <a:gd name="connsiteY180" fmla="*/ 168902 h 247529"/>
              <a:gd name="connsiteX181" fmla="*/ 902752 w 923334"/>
              <a:gd name="connsiteY181" fmla="*/ 177638 h 247529"/>
              <a:gd name="connsiteX182" fmla="*/ 911488 w 923334"/>
              <a:gd name="connsiteY182" fmla="*/ 189287 h 247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923334" h="247529">
                <a:moveTo>
                  <a:pt x="55330" y="206759"/>
                </a:moveTo>
                <a:cubicBezTo>
                  <a:pt x="53389" y="197052"/>
                  <a:pt x="52057" y="187203"/>
                  <a:pt x="49506" y="177638"/>
                </a:cubicBezTo>
                <a:cubicBezTo>
                  <a:pt x="48159" y="172587"/>
                  <a:pt x="45057" y="168121"/>
                  <a:pt x="43682" y="163078"/>
                </a:cubicBezTo>
                <a:cubicBezTo>
                  <a:pt x="42470" y="158634"/>
                  <a:pt x="38317" y="128434"/>
                  <a:pt x="37858" y="125220"/>
                </a:cubicBezTo>
                <a:cubicBezTo>
                  <a:pt x="38829" y="108718"/>
                  <a:pt x="38318" y="92062"/>
                  <a:pt x="40770" y="75715"/>
                </a:cubicBezTo>
                <a:cubicBezTo>
                  <a:pt x="41289" y="72254"/>
                  <a:pt x="44353" y="69667"/>
                  <a:pt x="46594" y="66978"/>
                </a:cubicBezTo>
                <a:cubicBezTo>
                  <a:pt x="51195" y="61456"/>
                  <a:pt x="57521" y="55691"/>
                  <a:pt x="64067" y="52418"/>
                </a:cubicBezTo>
                <a:cubicBezTo>
                  <a:pt x="71032" y="48936"/>
                  <a:pt x="79802" y="46202"/>
                  <a:pt x="87363" y="43682"/>
                </a:cubicBezTo>
                <a:cubicBezTo>
                  <a:pt x="91246" y="45623"/>
                  <a:pt x="95479" y="46983"/>
                  <a:pt x="99012" y="49506"/>
                </a:cubicBezTo>
                <a:cubicBezTo>
                  <a:pt x="107157" y="55323"/>
                  <a:pt x="114882" y="68190"/>
                  <a:pt x="119397" y="75715"/>
                </a:cubicBezTo>
                <a:cubicBezTo>
                  <a:pt x="122309" y="80568"/>
                  <a:pt x="125602" y="85213"/>
                  <a:pt x="128133" y="90275"/>
                </a:cubicBezTo>
                <a:cubicBezTo>
                  <a:pt x="130471" y="94951"/>
                  <a:pt x="131619" y="100160"/>
                  <a:pt x="133957" y="104836"/>
                </a:cubicBezTo>
                <a:cubicBezTo>
                  <a:pt x="137470" y="111862"/>
                  <a:pt x="143897" y="121202"/>
                  <a:pt x="148518" y="128133"/>
                </a:cubicBezTo>
                <a:cubicBezTo>
                  <a:pt x="149489" y="132986"/>
                  <a:pt x="150230" y="137891"/>
                  <a:pt x="151430" y="142693"/>
                </a:cubicBezTo>
                <a:cubicBezTo>
                  <a:pt x="152174" y="145671"/>
                  <a:pt x="154342" y="154499"/>
                  <a:pt x="154342" y="151429"/>
                </a:cubicBezTo>
                <a:cubicBezTo>
                  <a:pt x="154342" y="145525"/>
                  <a:pt x="152401" y="139781"/>
                  <a:pt x="151430" y="133957"/>
                </a:cubicBezTo>
                <a:cubicBezTo>
                  <a:pt x="154342" y="114543"/>
                  <a:pt x="155585" y="94804"/>
                  <a:pt x="160166" y="75715"/>
                </a:cubicBezTo>
                <a:cubicBezTo>
                  <a:pt x="161487" y="70211"/>
                  <a:pt x="165573" y="65732"/>
                  <a:pt x="168902" y="61154"/>
                </a:cubicBezTo>
                <a:cubicBezTo>
                  <a:pt x="172031" y="56852"/>
                  <a:pt x="188929" y="36449"/>
                  <a:pt x="195111" y="32033"/>
                </a:cubicBezTo>
                <a:cubicBezTo>
                  <a:pt x="197609" y="30249"/>
                  <a:pt x="201102" y="30494"/>
                  <a:pt x="203848" y="29121"/>
                </a:cubicBezTo>
                <a:cubicBezTo>
                  <a:pt x="208910" y="26590"/>
                  <a:pt x="213555" y="23297"/>
                  <a:pt x="218408" y="20385"/>
                </a:cubicBezTo>
                <a:cubicBezTo>
                  <a:pt x="236851" y="22326"/>
                  <a:pt x="255349" y="23810"/>
                  <a:pt x="273738" y="26209"/>
                </a:cubicBezTo>
                <a:cubicBezTo>
                  <a:pt x="277707" y="26727"/>
                  <a:pt x="281806" y="27331"/>
                  <a:pt x="285386" y="29121"/>
                </a:cubicBezTo>
                <a:cubicBezTo>
                  <a:pt x="297036" y="34946"/>
                  <a:pt x="294845" y="37003"/>
                  <a:pt x="302859" y="43682"/>
                </a:cubicBezTo>
                <a:cubicBezTo>
                  <a:pt x="306587" y="46789"/>
                  <a:pt x="310624" y="49506"/>
                  <a:pt x="314507" y="52418"/>
                </a:cubicBezTo>
                <a:cubicBezTo>
                  <a:pt x="317419" y="58242"/>
                  <a:pt x="320599" y="63940"/>
                  <a:pt x="323244" y="69891"/>
                </a:cubicBezTo>
                <a:cubicBezTo>
                  <a:pt x="324491" y="72696"/>
                  <a:pt x="325313" y="75676"/>
                  <a:pt x="326156" y="78627"/>
                </a:cubicBezTo>
                <a:cubicBezTo>
                  <a:pt x="329631" y="90791"/>
                  <a:pt x="329692" y="94018"/>
                  <a:pt x="331980" y="107748"/>
                </a:cubicBezTo>
                <a:cubicBezTo>
                  <a:pt x="331009" y="128133"/>
                  <a:pt x="331452" y="148634"/>
                  <a:pt x="329068" y="168902"/>
                </a:cubicBezTo>
                <a:cubicBezTo>
                  <a:pt x="328600" y="172877"/>
                  <a:pt x="326018" y="161254"/>
                  <a:pt x="326156" y="157254"/>
                </a:cubicBezTo>
                <a:cubicBezTo>
                  <a:pt x="326995" y="132923"/>
                  <a:pt x="329387" y="108658"/>
                  <a:pt x="331980" y="84451"/>
                </a:cubicBezTo>
                <a:cubicBezTo>
                  <a:pt x="332307" y="81399"/>
                  <a:pt x="333519" y="78460"/>
                  <a:pt x="334892" y="75715"/>
                </a:cubicBezTo>
                <a:cubicBezTo>
                  <a:pt x="339649" y="66201"/>
                  <a:pt x="347703" y="58825"/>
                  <a:pt x="358189" y="55330"/>
                </a:cubicBezTo>
                <a:cubicBezTo>
                  <a:pt x="361101" y="54359"/>
                  <a:pt x="364180" y="53791"/>
                  <a:pt x="366925" y="52418"/>
                </a:cubicBezTo>
                <a:cubicBezTo>
                  <a:pt x="389506" y="41128"/>
                  <a:pt x="362441" y="51001"/>
                  <a:pt x="384398" y="43682"/>
                </a:cubicBezTo>
                <a:cubicBezTo>
                  <a:pt x="394105" y="46594"/>
                  <a:pt x="404577" y="47649"/>
                  <a:pt x="413519" y="52418"/>
                </a:cubicBezTo>
                <a:cubicBezTo>
                  <a:pt x="419575" y="55648"/>
                  <a:pt x="423645" y="61738"/>
                  <a:pt x="428079" y="66978"/>
                </a:cubicBezTo>
                <a:cubicBezTo>
                  <a:pt x="434349" y="74388"/>
                  <a:pt x="440630" y="81908"/>
                  <a:pt x="445552" y="90275"/>
                </a:cubicBezTo>
                <a:cubicBezTo>
                  <a:pt x="486644" y="160132"/>
                  <a:pt x="430955" y="78307"/>
                  <a:pt x="468849" y="136869"/>
                </a:cubicBezTo>
                <a:cubicBezTo>
                  <a:pt x="478448" y="151703"/>
                  <a:pt x="493444" y="169373"/>
                  <a:pt x="500882" y="186375"/>
                </a:cubicBezTo>
                <a:cubicBezTo>
                  <a:pt x="504573" y="194812"/>
                  <a:pt x="509618" y="212584"/>
                  <a:pt x="509618" y="212584"/>
                </a:cubicBezTo>
                <a:cubicBezTo>
                  <a:pt x="512530" y="207730"/>
                  <a:pt x="515824" y="203086"/>
                  <a:pt x="518355" y="198023"/>
                </a:cubicBezTo>
                <a:cubicBezTo>
                  <a:pt x="524462" y="185809"/>
                  <a:pt x="528359" y="171782"/>
                  <a:pt x="535827" y="160166"/>
                </a:cubicBezTo>
                <a:cubicBezTo>
                  <a:pt x="541076" y="152001"/>
                  <a:pt x="547915" y="144946"/>
                  <a:pt x="553300" y="136869"/>
                </a:cubicBezTo>
                <a:cubicBezTo>
                  <a:pt x="560647" y="125848"/>
                  <a:pt x="556649" y="130608"/>
                  <a:pt x="564948" y="122308"/>
                </a:cubicBezTo>
                <a:cubicBezTo>
                  <a:pt x="571636" y="95556"/>
                  <a:pt x="561970" y="123119"/>
                  <a:pt x="576597" y="104836"/>
                </a:cubicBezTo>
                <a:cubicBezTo>
                  <a:pt x="578515" y="102439"/>
                  <a:pt x="578136" y="98845"/>
                  <a:pt x="579509" y="96099"/>
                </a:cubicBezTo>
                <a:cubicBezTo>
                  <a:pt x="582040" y="91037"/>
                  <a:pt x="585206" y="86314"/>
                  <a:pt x="588245" y="81539"/>
                </a:cubicBezTo>
                <a:cubicBezTo>
                  <a:pt x="592003" y="75633"/>
                  <a:pt x="599893" y="64066"/>
                  <a:pt x="599893" y="64066"/>
                </a:cubicBezTo>
                <a:cubicBezTo>
                  <a:pt x="618415" y="68696"/>
                  <a:pt x="612567" y="63838"/>
                  <a:pt x="620278" y="90275"/>
                </a:cubicBezTo>
                <a:cubicBezTo>
                  <a:pt x="624761" y="105644"/>
                  <a:pt x="625981" y="122005"/>
                  <a:pt x="631927" y="136869"/>
                </a:cubicBezTo>
                <a:cubicBezTo>
                  <a:pt x="644715" y="168840"/>
                  <a:pt x="640269" y="156072"/>
                  <a:pt x="646487" y="174726"/>
                </a:cubicBezTo>
                <a:cubicBezTo>
                  <a:pt x="650370" y="173755"/>
                  <a:pt x="654933" y="174215"/>
                  <a:pt x="658135" y="171814"/>
                </a:cubicBezTo>
                <a:cubicBezTo>
                  <a:pt x="663107" y="168085"/>
                  <a:pt x="665691" y="161932"/>
                  <a:pt x="669784" y="157254"/>
                </a:cubicBezTo>
                <a:cubicBezTo>
                  <a:pt x="672496" y="154155"/>
                  <a:pt x="676126" y="151868"/>
                  <a:pt x="678520" y="148517"/>
                </a:cubicBezTo>
                <a:cubicBezTo>
                  <a:pt x="681043" y="144985"/>
                  <a:pt x="681821" y="140401"/>
                  <a:pt x="684344" y="136869"/>
                </a:cubicBezTo>
                <a:cubicBezTo>
                  <a:pt x="686738" y="133518"/>
                  <a:pt x="690401" y="131260"/>
                  <a:pt x="693081" y="128133"/>
                </a:cubicBezTo>
                <a:cubicBezTo>
                  <a:pt x="696240" y="124448"/>
                  <a:pt x="698905" y="120367"/>
                  <a:pt x="701817" y="116484"/>
                </a:cubicBezTo>
                <a:cubicBezTo>
                  <a:pt x="707030" y="100846"/>
                  <a:pt x="702133" y="112180"/>
                  <a:pt x="716378" y="93187"/>
                </a:cubicBezTo>
                <a:cubicBezTo>
                  <a:pt x="728541" y="76970"/>
                  <a:pt x="714956" y="91697"/>
                  <a:pt x="730938" y="75715"/>
                </a:cubicBezTo>
                <a:cubicBezTo>
                  <a:pt x="753575" y="80242"/>
                  <a:pt x="746497" y="75753"/>
                  <a:pt x="765883" y="101924"/>
                </a:cubicBezTo>
                <a:cubicBezTo>
                  <a:pt x="790646" y="135354"/>
                  <a:pt x="800284" y="153021"/>
                  <a:pt x="821213" y="183463"/>
                </a:cubicBezTo>
                <a:cubicBezTo>
                  <a:pt x="825944" y="190344"/>
                  <a:pt x="831021" y="196982"/>
                  <a:pt x="835774" y="203847"/>
                </a:cubicBezTo>
                <a:cubicBezTo>
                  <a:pt x="839758" y="209602"/>
                  <a:pt x="842472" y="216371"/>
                  <a:pt x="847422" y="221320"/>
                </a:cubicBezTo>
                <a:lnTo>
                  <a:pt x="861983" y="235880"/>
                </a:lnTo>
                <a:cubicBezTo>
                  <a:pt x="882083" y="209079"/>
                  <a:pt x="858990" y="241862"/>
                  <a:pt x="885279" y="189287"/>
                </a:cubicBezTo>
                <a:cubicBezTo>
                  <a:pt x="888191" y="183463"/>
                  <a:pt x="890735" y="177439"/>
                  <a:pt x="894016" y="171814"/>
                </a:cubicBezTo>
                <a:cubicBezTo>
                  <a:pt x="897543" y="165768"/>
                  <a:pt x="902534" y="160602"/>
                  <a:pt x="905664" y="154341"/>
                </a:cubicBezTo>
                <a:cubicBezTo>
                  <a:pt x="914019" y="137630"/>
                  <a:pt x="909254" y="146415"/>
                  <a:pt x="920225" y="128133"/>
                </a:cubicBezTo>
                <a:cubicBezTo>
                  <a:pt x="926209" y="104193"/>
                  <a:pt x="928086" y="111504"/>
                  <a:pt x="882367" y="125220"/>
                </a:cubicBezTo>
                <a:cubicBezTo>
                  <a:pt x="815943" y="145147"/>
                  <a:pt x="857202" y="136477"/>
                  <a:pt x="809565" y="154341"/>
                </a:cubicBezTo>
                <a:cubicBezTo>
                  <a:pt x="802948" y="156822"/>
                  <a:pt x="795934" y="158088"/>
                  <a:pt x="789180" y="160166"/>
                </a:cubicBezTo>
                <a:cubicBezTo>
                  <a:pt x="783312" y="161972"/>
                  <a:pt x="777477" y="163892"/>
                  <a:pt x="771707" y="165990"/>
                </a:cubicBezTo>
                <a:cubicBezTo>
                  <a:pt x="766794" y="167776"/>
                  <a:pt x="761822" y="169476"/>
                  <a:pt x="757147" y="171814"/>
                </a:cubicBezTo>
                <a:cubicBezTo>
                  <a:pt x="734569" y="183103"/>
                  <a:pt x="761632" y="173231"/>
                  <a:pt x="739674" y="180550"/>
                </a:cubicBezTo>
                <a:cubicBezTo>
                  <a:pt x="735791" y="179579"/>
                  <a:pt x="730588" y="180713"/>
                  <a:pt x="728026" y="177638"/>
                </a:cubicBezTo>
                <a:cubicBezTo>
                  <a:pt x="724857" y="173836"/>
                  <a:pt x="726679" y="167773"/>
                  <a:pt x="725114" y="163078"/>
                </a:cubicBezTo>
                <a:cubicBezTo>
                  <a:pt x="723741" y="158960"/>
                  <a:pt x="721053" y="155396"/>
                  <a:pt x="719290" y="151429"/>
                </a:cubicBezTo>
                <a:cubicBezTo>
                  <a:pt x="714643" y="140974"/>
                  <a:pt x="713757" y="137744"/>
                  <a:pt x="710553" y="128133"/>
                </a:cubicBezTo>
                <a:cubicBezTo>
                  <a:pt x="709582" y="118426"/>
                  <a:pt x="712379" y="107540"/>
                  <a:pt x="707641" y="99012"/>
                </a:cubicBezTo>
                <a:cubicBezTo>
                  <a:pt x="705697" y="95513"/>
                  <a:pt x="699032" y="99320"/>
                  <a:pt x="695993" y="101924"/>
                </a:cubicBezTo>
                <a:cubicBezTo>
                  <a:pt x="691695" y="105607"/>
                  <a:pt x="690940" y="112187"/>
                  <a:pt x="687256" y="116484"/>
                </a:cubicBezTo>
                <a:cubicBezTo>
                  <a:pt x="679216" y="125864"/>
                  <a:pt x="668461" y="132810"/>
                  <a:pt x="661048" y="142693"/>
                </a:cubicBezTo>
                <a:cubicBezTo>
                  <a:pt x="658136" y="146576"/>
                  <a:pt x="655939" y="151116"/>
                  <a:pt x="652311" y="154341"/>
                </a:cubicBezTo>
                <a:cubicBezTo>
                  <a:pt x="646210" y="159764"/>
                  <a:pt x="618036" y="176556"/>
                  <a:pt x="611542" y="177638"/>
                </a:cubicBezTo>
                <a:lnTo>
                  <a:pt x="594069" y="180550"/>
                </a:lnTo>
                <a:cubicBezTo>
                  <a:pt x="585058" y="183555"/>
                  <a:pt x="578115" y="186375"/>
                  <a:pt x="567860" y="186375"/>
                </a:cubicBezTo>
                <a:cubicBezTo>
                  <a:pt x="555204" y="186375"/>
                  <a:pt x="542622" y="184434"/>
                  <a:pt x="530003" y="183463"/>
                </a:cubicBezTo>
                <a:cubicBezTo>
                  <a:pt x="526120" y="181521"/>
                  <a:pt x="521782" y="180303"/>
                  <a:pt x="518355" y="177638"/>
                </a:cubicBezTo>
                <a:cubicBezTo>
                  <a:pt x="512937" y="173424"/>
                  <a:pt x="503794" y="163078"/>
                  <a:pt x="503794" y="163078"/>
                </a:cubicBezTo>
                <a:cubicBezTo>
                  <a:pt x="494957" y="136563"/>
                  <a:pt x="508514" y="178443"/>
                  <a:pt x="497970" y="139781"/>
                </a:cubicBezTo>
                <a:cubicBezTo>
                  <a:pt x="496355" y="133858"/>
                  <a:pt x="492146" y="122308"/>
                  <a:pt x="492146" y="122308"/>
                </a:cubicBezTo>
                <a:cubicBezTo>
                  <a:pt x="491175" y="110660"/>
                  <a:pt x="496410" y="96589"/>
                  <a:pt x="489234" y="87363"/>
                </a:cubicBezTo>
                <a:cubicBezTo>
                  <a:pt x="485236" y="82223"/>
                  <a:pt x="476579" y="91719"/>
                  <a:pt x="471761" y="96099"/>
                </a:cubicBezTo>
                <a:cubicBezTo>
                  <a:pt x="465582" y="101716"/>
                  <a:pt x="462272" y="109851"/>
                  <a:pt x="457200" y="116484"/>
                </a:cubicBezTo>
                <a:cubicBezTo>
                  <a:pt x="449649" y="126359"/>
                  <a:pt x="442021" y="136190"/>
                  <a:pt x="433904" y="145605"/>
                </a:cubicBezTo>
                <a:cubicBezTo>
                  <a:pt x="417745" y="164350"/>
                  <a:pt x="399592" y="181400"/>
                  <a:pt x="384398" y="200935"/>
                </a:cubicBezTo>
                <a:cubicBezTo>
                  <a:pt x="375596" y="212252"/>
                  <a:pt x="362042" y="231913"/>
                  <a:pt x="349453" y="241705"/>
                </a:cubicBezTo>
                <a:cubicBezTo>
                  <a:pt x="346026" y="244370"/>
                  <a:pt x="341687" y="245588"/>
                  <a:pt x="337804" y="247529"/>
                </a:cubicBezTo>
                <a:cubicBezTo>
                  <a:pt x="331980" y="245588"/>
                  <a:pt x="323900" y="246701"/>
                  <a:pt x="320332" y="241705"/>
                </a:cubicBezTo>
                <a:cubicBezTo>
                  <a:pt x="313195" y="231713"/>
                  <a:pt x="312566" y="218408"/>
                  <a:pt x="308683" y="206759"/>
                </a:cubicBezTo>
                <a:cubicBezTo>
                  <a:pt x="306093" y="198989"/>
                  <a:pt x="301414" y="186442"/>
                  <a:pt x="299947" y="177638"/>
                </a:cubicBezTo>
                <a:cubicBezTo>
                  <a:pt x="298660" y="169918"/>
                  <a:pt x="298006" y="162107"/>
                  <a:pt x="297035" y="154341"/>
                </a:cubicBezTo>
                <a:cubicBezTo>
                  <a:pt x="296064" y="132986"/>
                  <a:pt x="295828" y="111584"/>
                  <a:pt x="294123" y="90275"/>
                </a:cubicBezTo>
                <a:cubicBezTo>
                  <a:pt x="293878" y="87215"/>
                  <a:pt x="292054" y="84490"/>
                  <a:pt x="291211" y="81539"/>
                </a:cubicBezTo>
                <a:cubicBezTo>
                  <a:pt x="290112" y="77691"/>
                  <a:pt x="289704" y="73638"/>
                  <a:pt x="288299" y="69891"/>
                </a:cubicBezTo>
                <a:cubicBezTo>
                  <a:pt x="286775" y="65826"/>
                  <a:pt x="284184" y="62232"/>
                  <a:pt x="282474" y="58242"/>
                </a:cubicBezTo>
                <a:cubicBezTo>
                  <a:pt x="281265" y="55421"/>
                  <a:pt x="281480" y="51903"/>
                  <a:pt x="279562" y="49506"/>
                </a:cubicBezTo>
                <a:cubicBezTo>
                  <a:pt x="277376" y="46773"/>
                  <a:pt x="273738" y="45623"/>
                  <a:pt x="270826" y="43682"/>
                </a:cubicBezTo>
                <a:cubicBezTo>
                  <a:pt x="258207" y="48535"/>
                  <a:pt x="243416" y="49660"/>
                  <a:pt x="232969" y="58242"/>
                </a:cubicBezTo>
                <a:cubicBezTo>
                  <a:pt x="215394" y="72679"/>
                  <a:pt x="205370" y="94577"/>
                  <a:pt x="189287" y="110660"/>
                </a:cubicBezTo>
                <a:cubicBezTo>
                  <a:pt x="170844" y="129103"/>
                  <a:pt x="154545" y="149977"/>
                  <a:pt x="133957" y="165990"/>
                </a:cubicBezTo>
                <a:cubicBezTo>
                  <a:pt x="125221" y="172785"/>
                  <a:pt x="116673" y="179830"/>
                  <a:pt x="107748" y="186375"/>
                </a:cubicBezTo>
                <a:cubicBezTo>
                  <a:pt x="102104" y="190514"/>
                  <a:pt x="95920" y="193884"/>
                  <a:pt x="90276" y="198023"/>
                </a:cubicBezTo>
                <a:cubicBezTo>
                  <a:pt x="66632" y="215362"/>
                  <a:pt x="70720" y="211756"/>
                  <a:pt x="58242" y="224232"/>
                </a:cubicBezTo>
                <a:cubicBezTo>
                  <a:pt x="54359" y="223261"/>
                  <a:pt x="49719" y="223820"/>
                  <a:pt x="46594" y="221320"/>
                </a:cubicBezTo>
                <a:cubicBezTo>
                  <a:pt x="44197" y="219402"/>
                  <a:pt x="44891" y="215405"/>
                  <a:pt x="43682" y="212584"/>
                </a:cubicBezTo>
                <a:cubicBezTo>
                  <a:pt x="41972" y="208594"/>
                  <a:pt x="39470" y="204966"/>
                  <a:pt x="37858" y="200935"/>
                </a:cubicBezTo>
                <a:cubicBezTo>
                  <a:pt x="35578" y="195235"/>
                  <a:pt x="34132" y="189232"/>
                  <a:pt x="32034" y="183463"/>
                </a:cubicBezTo>
                <a:cubicBezTo>
                  <a:pt x="23400" y="159721"/>
                  <a:pt x="29540" y="177854"/>
                  <a:pt x="20385" y="157254"/>
                </a:cubicBezTo>
                <a:cubicBezTo>
                  <a:pt x="10886" y="135881"/>
                  <a:pt x="19051" y="149428"/>
                  <a:pt x="8737" y="133957"/>
                </a:cubicBezTo>
                <a:cubicBezTo>
                  <a:pt x="7766" y="127162"/>
                  <a:pt x="7369" y="120260"/>
                  <a:pt x="5825" y="113572"/>
                </a:cubicBezTo>
                <a:cubicBezTo>
                  <a:pt x="4444" y="107590"/>
                  <a:pt x="0" y="96099"/>
                  <a:pt x="0" y="96099"/>
                </a:cubicBezTo>
                <a:cubicBezTo>
                  <a:pt x="3883" y="86392"/>
                  <a:pt x="1774" y="63543"/>
                  <a:pt x="11649" y="66978"/>
                </a:cubicBezTo>
                <a:cubicBezTo>
                  <a:pt x="35645" y="75324"/>
                  <a:pt x="46433" y="104453"/>
                  <a:pt x="66979" y="119396"/>
                </a:cubicBezTo>
                <a:cubicBezTo>
                  <a:pt x="154807" y="183271"/>
                  <a:pt x="49268" y="110527"/>
                  <a:pt x="128133" y="154341"/>
                </a:cubicBezTo>
                <a:cubicBezTo>
                  <a:pt x="181025" y="183725"/>
                  <a:pt x="126610" y="163541"/>
                  <a:pt x="168902" y="177638"/>
                </a:cubicBezTo>
                <a:cubicBezTo>
                  <a:pt x="173756" y="176667"/>
                  <a:pt x="179165" y="177182"/>
                  <a:pt x="183463" y="174726"/>
                </a:cubicBezTo>
                <a:cubicBezTo>
                  <a:pt x="186502" y="172990"/>
                  <a:pt x="187587" y="169049"/>
                  <a:pt x="189287" y="165990"/>
                </a:cubicBezTo>
                <a:cubicBezTo>
                  <a:pt x="192449" y="160298"/>
                  <a:pt x="195378" y="154467"/>
                  <a:pt x="198023" y="148517"/>
                </a:cubicBezTo>
                <a:cubicBezTo>
                  <a:pt x="203148" y="136986"/>
                  <a:pt x="206941" y="124859"/>
                  <a:pt x="212584" y="113572"/>
                </a:cubicBezTo>
                <a:cubicBezTo>
                  <a:pt x="214525" y="109689"/>
                  <a:pt x="216645" y="105891"/>
                  <a:pt x="218408" y="101924"/>
                </a:cubicBezTo>
                <a:cubicBezTo>
                  <a:pt x="220531" y="97147"/>
                  <a:pt x="222397" y="92258"/>
                  <a:pt x="224232" y="87363"/>
                </a:cubicBezTo>
                <a:cubicBezTo>
                  <a:pt x="225310" y="84489"/>
                  <a:pt x="225771" y="81372"/>
                  <a:pt x="227144" y="78627"/>
                </a:cubicBezTo>
                <a:cubicBezTo>
                  <a:pt x="228709" y="75497"/>
                  <a:pt x="231027" y="72803"/>
                  <a:pt x="232969" y="69891"/>
                </a:cubicBezTo>
                <a:lnTo>
                  <a:pt x="238793" y="52418"/>
                </a:lnTo>
                <a:cubicBezTo>
                  <a:pt x="239764" y="49506"/>
                  <a:pt x="239535" y="45853"/>
                  <a:pt x="241705" y="43682"/>
                </a:cubicBezTo>
                <a:cubicBezTo>
                  <a:pt x="243646" y="41740"/>
                  <a:pt x="245814" y="40001"/>
                  <a:pt x="247529" y="37857"/>
                </a:cubicBezTo>
                <a:cubicBezTo>
                  <a:pt x="254282" y="29416"/>
                  <a:pt x="251454" y="27855"/>
                  <a:pt x="262090" y="23297"/>
                </a:cubicBezTo>
                <a:cubicBezTo>
                  <a:pt x="265769" y="21721"/>
                  <a:pt x="269855" y="21356"/>
                  <a:pt x="273738" y="20385"/>
                </a:cubicBezTo>
                <a:cubicBezTo>
                  <a:pt x="280533" y="21356"/>
                  <a:pt x="287984" y="20227"/>
                  <a:pt x="294123" y="23297"/>
                </a:cubicBezTo>
                <a:cubicBezTo>
                  <a:pt x="304022" y="28247"/>
                  <a:pt x="311290" y="37299"/>
                  <a:pt x="320332" y="43682"/>
                </a:cubicBezTo>
                <a:cubicBezTo>
                  <a:pt x="327813" y="48963"/>
                  <a:pt x="335647" y="53752"/>
                  <a:pt x="343628" y="58242"/>
                </a:cubicBezTo>
                <a:cubicBezTo>
                  <a:pt x="351195" y="62499"/>
                  <a:pt x="359562" y="65289"/>
                  <a:pt x="366925" y="69891"/>
                </a:cubicBezTo>
                <a:cubicBezTo>
                  <a:pt x="375156" y="75036"/>
                  <a:pt x="381737" y="82649"/>
                  <a:pt x="390222" y="87363"/>
                </a:cubicBezTo>
                <a:cubicBezTo>
                  <a:pt x="399361" y="92440"/>
                  <a:pt x="409992" y="94336"/>
                  <a:pt x="419343" y="99012"/>
                </a:cubicBezTo>
                <a:cubicBezTo>
                  <a:pt x="425604" y="102142"/>
                  <a:pt x="430770" y="107133"/>
                  <a:pt x="436816" y="110660"/>
                </a:cubicBezTo>
                <a:cubicBezTo>
                  <a:pt x="442440" y="113941"/>
                  <a:pt x="448596" y="116234"/>
                  <a:pt x="454288" y="119396"/>
                </a:cubicBezTo>
                <a:cubicBezTo>
                  <a:pt x="457348" y="121096"/>
                  <a:pt x="459808" y="123841"/>
                  <a:pt x="463025" y="125220"/>
                </a:cubicBezTo>
                <a:cubicBezTo>
                  <a:pt x="466704" y="126797"/>
                  <a:pt x="470825" y="127033"/>
                  <a:pt x="474673" y="128133"/>
                </a:cubicBezTo>
                <a:cubicBezTo>
                  <a:pt x="477624" y="128976"/>
                  <a:pt x="480497" y="130074"/>
                  <a:pt x="483409" y="131045"/>
                </a:cubicBezTo>
                <a:cubicBezTo>
                  <a:pt x="488263" y="130074"/>
                  <a:pt x="493643" y="130537"/>
                  <a:pt x="497970" y="128133"/>
                </a:cubicBezTo>
                <a:cubicBezTo>
                  <a:pt x="512571" y="120021"/>
                  <a:pt x="507254" y="116173"/>
                  <a:pt x="515442" y="104836"/>
                </a:cubicBezTo>
                <a:cubicBezTo>
                  <a:pt x="525561" y="90825"/>
                  <a:pt x="547476" y="64066"/>
                  <a:pt x="547476" y="64066"/>
                </a:cubicBezTo>
                <a:cubicBezTo>
                  <a:pt x="550379" y="55357"/>
                  <a:pt x="550987" y="50463"/>
                  <a:pt x="559124" y="43682"/>
                </a:cubicBezTo>
                <a:cubicBezTo>
                  <a:pt x="561482" y="41717"/>
                  <a:pt x="564948" y="41741"/>
                  <a:pt x="567860" y="40770"/>
                </a:cubicBezTo>
                <a:cubicBezTo>
                  <a:pt x="572769" y="48133"/>
                  <a:pt x="574875" y="49630"/>
                  <a:pt x="576597" y="58242"/>
                </a:cubicBezTo>
                <a:cubicBezTo>
                  <a:pt x="577943" y="64973"/>
                  <a:pt x="576721" y="72355"/>
                  <a:pt x="579509" y="78627"/>
                </a:cubicBezTo>
                <a:cubicBezTo>
                  <a:pt x="580930" y="81825"/>
                  <a:pt x="585333" y="82510"/>
                  <a:pt x="588245" y="84451"/>
                </a:cubicBezTo>
                <a:cubicBezTo>
                  <a:pt x="593099" y="81539"/>
                  <a:pt x="598599" y="79501"/>
                  <a:pt x="602806" y="75715"/>
                </a:cubicBezTo>
                <a:cubicBezTo>
                  <a:pt x="615266" y="64501"/>
                  <a:pt x="619237" y="53807"/>
                  <a:pt x="629014" y="40770"/>
                </a:cubicBezTo>
                <a:cubicBezTo>
                  <a:pt x="636473" y="30825"/>
                  <a:pt x="641967" y="18543"/>
                  <a:pt x="652311" y="11648"/>
                </a:cubicBezTo>
                <a:lnTo>
                  <a:pt x="669784" y="0"/>
                </a:lnTo>
                <a:cubicBezTo>
                  <a:pt x="674637" y="3883"/>
                  <a:pt x="680615" y="6676"/>
                  <a:pt x="684344" y="11648"/>
                </a:cubicBezTo>
                <a:cubicBezTo>
                  <a:pt x="689461" y="18471"/>
                  <a:pt x="698109" y="39618"/>
                  <a:pt x="701817" y="49506"/>
                </a:cubicBezTo>
                <a:cubicBezTo>
                  <a:pt x="702895" y="52380"/>
                  <a:pt x="703238" y="55559"/>
                  <a:pt x="704729" y="58242"/>
                </a:cubicBezTo>
                <a:cubicBezTo>
                  <a:pt x="708129" y="64361"/>
                  <a:pt x="712495" y="69891"/>
                  <a:pt x="716378" y="75715"/>
                </a:cubicBezTo>
                <a:cubicBezTo>
                  <a:pt x="718319" y="78627"/>
                  <a:pt x="718807" y="83602"/>
                  <a:pt x="722202" y="84451"/>
                </a:cubicBezTo>
                <a:lnTo>
                  <a:pt x="733850" y="87363"/>
                </a:lnTo>
                <a:cubicBezTo>
                  <a:pt x="748809" y="72405"/>
                  <a:pt x="745066" y="74776"/>
                  <a:pt x="760059" y="64066"/>
                </a:cubicBezTo>
                <a:cubicBezTo>
                  <a:pt x="762907" y="62032"/>
                  <a:pt x="765665" y="59807"/>
                  <a:pt x="768795" y="58242"/>
                </a:cubicBezTo>
                <a:cubicBezTo>
                  <a:pt x="771541" y="56869"/>
                  <a:pt x="774620" y="56301"/>
                  <a:pt x="777532" y="55330"/>
                </a:cubicBezTo>
                <a:cubicBezTo>
                  <a:pt x="780444" y="53389"/>
                  <a:pt x="782768" y="49506"/>
                  <a:pt x="786268" y="49506"/>
                </a:cubicBezTo>
                <a:cubicBezTo>
                  <a:pt x="798077" y="49506"/>
                  <a:pt x="810191" y="51091"/>
                  <a:pt x="821213" y="55330"/>
                </a:cubicBezTo>
                <a:cubicBezTo>
                  <a:pt x="824078" y="56432"/>
                  <a:pt x="822602" y="61401"/>
                  <a:pt x="824125" y="64066"/>
                </a:cubicBezTo>
                <a:cubicBezTo>
                  <a:pt x="829401" y="73299"/>
                  <a:pt x="834179" y="75437"/>
                  <a:pt x="838686" y="84451"/>
                </a:cubicBezTo>
                <a:cubicBezTo>
                  <a:pt x="846247" y="99573"/>
                  <a:pt x="836046" y="87634"/>
                  <a:pt x="847422" y="99012"/>
                </a:cubicBezTo>
                <a:cubicBezTo>
                  <a:pt x="848393" y="102895"/>
                  <a:pt x="848757" y="106981"/>
                  <a:pt x="850334" y="110660"/>
                </a:cubicBezTo>
                <a:cubicBezTo>
                  <a:pt x="854012" y="119241"/>
                  <a:pt x="858898" y="121136"/>
                  <a:pt x="864895" y="128133"/>
                </a:cubicBezTo>
                <a:cubicBezTo>
                  <a:pt x="873530" y="138207"/>
                  <a:pt x="879557" y="150092"/>
                  <a:pt x="888192" y="160166"/>
                </a:cubicBezTo>
                <a:cubicBezTo>
                  <a:pt x="890872" y="163293"/>
                  <a:pt x="894292" y="165738"/>
                  <a:pt x="896928" y="168902"/>
                </a:cubicBezTo>
                <a:cubicBezTo>
                  <a:pt x="899169" y="171591"/>
                  <a:pt x="900277" y="175163"/>
                  <a:pt x="902752" y="177638"/>
                </a:cubicBezTo>
                <a:cubicBezTo>
                  <a:pt x="913103" y="187990"/>
                  <a:pt x="911488" y="178049"/>
                  <a:pt x="911488" y="189287"/>
                </a:cubicBezTo>
              </a:path>
            </a:pathLst>
          </a:custGeom>
          <a:noFill/>
          <a:ln>
            <a:solidFill>
              <a:srgbClr val="3B38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フリーフォーム 95"/>
          <p:cNvSpPr/>
          <p:nvPr/>
        </p:nvSpPr>
        <p:spPr>
          <a:xfrm>
            <a:off x="4921950" y="4605117"/>
            <a:ext cx="154341" cy="0"/>
          </a:xfrm>
          <a:custGeom>
            <a:avLst/>
            <a:gdLst>
              <a:gd name="connsiteX0" fmla="*/ 0 w 154341"/>
              <a:gd name="connsiteY0" fmla="*/ 0 h 0"/>
              <a:gd name="connsiteX1" fmla="*/ 154341 w 154341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4341">
                <a:moveTo>
                  <a:pt x="0" y="0"/>
                </a:moveTo>
                <a:lnTo>
                  <a:pt x="154341" y="0"/>
                </a:lnTo>
              </a:path>
            </a:pathLst>
          </a:custGeom>
          <a:noFill/>
          <a:ln>
            <a:solidFill>
              <a:srgbClr val="3B38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Google Shape;1255;p25"/>
          <p:cNvSpPr/>
          <p:nvPr/>
        </p:nvSpPr>
        <p:spPr>
          <a:xfrm>
            <a:off x="5853158" y="3687118"/>
            <a:ext cx="397222" cy="2015887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" name="Google Shape;1255;p25"/>
          <p:cNvSpPr/>
          <p:nvPr/>
        </p:nvSpPr>
        <p:spPr>
          <a:xfrm>
            <a:off x="4243352" y="5573371"/>
            <a:ext cx="1788167" cy="265976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" name="Google Shape;1255;p25"/>
          <p:cNvSpPr/>
          <p:nvPr/>
        </p:nvSpPr>
        <p:spPr>
          <a:xfrm>
            <a:off x="4143583" y="4289466"/>
            <a:ext cx="179525" cy="854236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Google Shape;1255;p25"/>
          <p:cNvSpPr/>
          <p:nvPr/>
        </p:nvSpPr>
        <p:spPr>
          <a:xfrm>
            <a:off x="4330582" y="3687118"/>
            <a:ext cx="1502165" cy="1880518"/>
          </a:xfrm>
          <a:prstGeom prst="rect">
            <a:avLst/>
          </a:prstGeom>
          <a:noFill/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1" name="グループ化 100"/>
          <p:cNvGrpSpPr/>
          <p:nvPr/>
        </p:nvGrpSpPr>
        <p:grpSpPr>
          <a:xfrm rot="1889223">
            <a:off x="3519574" y="4596681"/>
            <a:ext cx="529962" cy="1014939"/>
            <a:chOff x="4204863" y="4294483"/>
            <a:chExt cx="529962" cy="1014939"/>
          </a:xfrm>
        </p:grpSpPr>
        <p:sp>
          <p:nvSpPr>
            <p:cNvPr id="102" name="Google Shape;1234;p25"/>
            <p:cNvSpPr/>
            <p:nvPr/>
          </p:nvSpPr>
          <p:spPr>
            <a:xfrm rot="1692757">
              <a:off x="4204863" y="4656297"/>
              <a:ext cx="160643" cy="65312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" name="Google Shape;1235;p25"/>
            <p:cNvGrpSpPr/>
            <p:nvPr/>
          </p:nvGrpSpPr>
          <p:grpSpPr>
            <a:xfrm rot="1434135" flipH="1">
              <a:off x="4251485" y="4294483"/>
              <a:ext cx="483340" cy="545170"/>
              <a:chOff x="3805164" y="3252287"/>
              <a:chExt cx="1192516" cy="1345064"/>
            </a:xfrm>
          </p:grpSpPr>
          <p:sp>
            <p:nvSpPr>
              <p:cNvPr id="104" name="Google Shape;1236;p25"/>
              <p:cNvSpPr/>
              <p:nvPr/>
            </p:nvSpPr>
            <p:spPr>
              <a:xfrm>
                <a:off x="3892652" y="3353184"/>
                <a:ext cx="1014057" cy="1244167"/>
              </a:xfrm>
              <a:prstGeom prst="ellipse">
                <a:avLst/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237;p25"/>
              <p:cNvSpPr/>
              <p:nvPr/>
            </p:nvSpPr>
            <p:spPr>
              <a:xfrm>
                <a:off x="3805164" y="3304530"/>
                <a:ext cx="1192516" cy="59780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1238;p25"/>
              <p:cNvSpPr/>
              <p:nvPr/>
            </p:nvSpPr>
            <p:spPr>
              <a:xfrm>
                <a:off x="4399680" y="3252287"/>
                <a:ext cx="45719" cy="310508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" name="Google Shape;1075;p23">
            <a:extLst>
              <a:ext uri="{FF2B5EF4-FFF2-40B4-BE49-F238E27FC236}">
                <a16:creationId xmlns:a16="http://schemas.microsoft.com/office/drawing/2014/main" id="{B7C4B33A-B256-2F46-5D5C-88E92042B012}"/>
              </a:ext>
            </a:extLst>
          </p:cNvPr>
          <p:cNvSpPr txBox="1"/>
          <p:nvPr/>
        </p:nvSpPr>
        <p:spPr>
          <a:xfrm>
            <a:off x="6369593" y="961770"/>
            <a:ext cx="4801314" cy="400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工場の人になったつもりで答えてみよう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Google Shape;1149;p24">
            <a:extLst>
              <a:ext uri="{FF2B5EF4-FFF2-40B4-BE49-F238E27FC236}">
                <a16:creationId xmlns:a16="http://schemas.microsoft.com/office/drawing/2014/main" id="{6392B1B6-C78C-0ABA-4391-03C5B3DDAC00}"/>
              </a:ext>
            </a:extLst>
          </p:cNvPr>
          <p:cNvSpPr txBox="1"/>
          <p:nvPr/>
        </p:nvSpPr>
        <p:spPr>
          <a:xfrm>
            <a:off x="7777494" y="1727389"/>
            <a:ext cx="3558538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模様がある（年輪がある）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四角形: 角度付き 3">
            <a:hlinkClick r:id="rId3" action="ppaction://hlinksldjump"/>
            <a:extLst>
              <a:ext uri="{FF2B5EF4-FFF2-40B4-BE49-F238E27FC236}">
                <a16:creationId xmlns:a16="http://schemas.microsoft.com/office/drawing/2014/main" id="{F45013A0-0D36-4954-8AB4-42DDD79AC19D}"/>
              </a:ext>
            </a:extLst>
          </p:cNvPr>
          <p:cNvSpPr/>
          <p:nvPr/>
        </p:nvSpPr>
        <p:spPr>
          <a:xfrm>
            <a:off x="6567586" y="1468270"/>
            <a:ext cx="4858481" cy="1002424"/>
          </a:xfrm>
          <a:prstGeom prst="bevel">
            <a:avLst>
              <a:gd name="adj" fmla="val 6893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もようがある（年輪がある）</a:t>
            </a:r>
            <a:endParaRPr kumimoji="1" lang="ja-JP" altLang="en-US" sz="2400" dirty="0"/>
          </a:p>
        </p:txBody>
      </p:sp>
      <p:sp>
        <p:nvSpPr>
          <p:cNvPr id="5" name="四角形: 角度付き 4">
            <a:hlinkClick r:id="rId3" action="ppaction://hlinksldjump"/>
            <a:extLst>
              <a:ext uri="{FF2B5EF4-FFF2-40B4-BE49-F238E27FC236}">
                <a16:creationId xmlns:a16="http://schemas.microsoft.com/office/drawing/2014/main" id="{C02009D8-DD13-5E89-DDCF-2E2EA1B1AE25}"/>
              </a:ext>
            </a:extLst>
          </p:cNvPr>
          <p:cNvSpPr/>
          <p:nvPr/>
        </p:nvSpPr>
        <p:spPr>
          <a:xfrm>
            <a:off x="6567587" y="2809875"/>
            <a:ext cx="4858481" cy="1002424"/>
          </a:xfrm>
          <a:prstGeom prst="bevel">
            <a:avLst>
              <a:gd name="adj" fmla="val 7844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木の</a:t>
            </a: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1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本</a:t>
            </a: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1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本に個性がある</a:t>
            </a:r>
            <a:endParaRPr kumimoji="1" lang="ja-JP" altLang="en-US" sz="2400" dirty="0"/>
          </a:p>
        </p:txBody>
      </p:sp>
      <p:sp>
        <p:nvSpPr>
          <p:cNvPr id="6" name="四角形: 角度付き 5">
            <a:hlinkClick r:id="rId3" action="ppaction://hlinksldjump"/>
            <a:extLst>
              <a:ext uri="{FF2B5EF4-FFF2-40B4-BE49-F238E27FC236}">
                <a16:creationId xmlns:a16="http://schemas.microsoft.com/office/drawing/2014/main" id="{4373B728-FE23-1856-7C77-10D2C10E6124}"/>
              </a:ext>
            </a:extLst>
          </p:cNvPr>
          <p:cNvSpPr/>
          <p:nvPr/>
        </p:nvSpPr>
        <p:spPr>
          <a:xfrm>
            <a:off x="6567587" y="4333752"/>
            <a:ext cx="4858481" cy="1002424"/>
          </a:xfrm>
          <a:prstGeom prst="bevel">
            <a:avLst>
              <a:gd name="adj" fmla="val 6893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節（枝のつけ根のあと）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がある</a:t>
            </a:r>
            <a:endParaRPr kumimoji="1" lang="ja-JP" altLang="en-US" sz="2400" dirty="0"/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0A87B06A-8419-42EB-B556-D7417C40F207}"/>
              </a:ext>
            </a:extLst>
          </p:cNvPr>
          <p:cNvSpPr txBox="1"/>
          <p:nvPr/>
        </p:nvSpPr>
        <p:spPr>
          <a:xfrm>
            <a:off x="1931048" y="2355353"/>
            <a:ext cx="143202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こうじょうちょう</a:t>
            </a:r>
          </a:p>
        </p:txBody>
      </p: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AEF5C7B4-F915-48B8-BE63-797D36E54ABD}"/>
              </a:ext>
            </a:extLst>
          </p:cNvPr>
          <p:cNvSpPr txBox="1"/>
          <p:nvPr/>
        </p:nvSpPr>
        <p:spPr>
          <a:xfrm>
            <a:off x="971735" y="1209464"/>
            <a:ext cx="122049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かお</a:t>
            </a:r>
          </a:p>
        </p:txBody>
      </p:sp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5716B5F7-0997-469B-BD45-69FB38716FCD}"/>
              </a:ext>
            </a:extLst>
          </p:cNvPr>
          <p:cNvSpPr txBox="1"/>
          <p:nvPr/>
        </p:nvSpPr>
        <p:spPr>
          <a:xfrm>
            <a:off x="3685827" y="2363454"/>
            <a:ext cx="107877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97C79EAF-C396-42D2-B6C4-DAF38B40BBFA}"/>
              </a:ext>
            </a:extLst>
          </p:cNvPr>
          <p:cNvSpPr txBox="1"/>
          <p:nvPr/>
        </p:nvSpPr>
        <p:spPr>
          <a:xfrm>
            <a:off x="2457232" y="2906848"/>
            <a:ext cx="70647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す</a:t>
            </a:r>
          </a:p>
        </p:txBody>
      </p: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EAB94A22-4668-48CC-AA4C-C5893CA7D774}"/>
              </a:ext>
            </a:extLst>
          </p:cNvPr>
          <p:cNvSpPr txBox="1"/>
          <p:nvPr/>
        </p:nvSpPr>
        <p:spPr>
          <a:xfrm>
            <a:off x="9417084" y="778038"/>
            <a:ext cx="9946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こた</a:t>
            </a:r>
          </a:p>
        </p:txBody>
      </p:sp>
      <p:sp>
        <p:nvSpPr>
          <p:cNvPr id="12" name="テキスト ボックス 11">
            <a:extLst>
              <a:ext uri="{FF2B5EF4-FFF2-40B4-BE49-F238E27FC236}">
                <a16:creationId xmlns:a16="http://schemas.microsoft.com/office/drawing/2014/main" id="{7EF70E70-43F1-465E-BF81-A876C7C7A7FD}"/>
              </a:ext>
            </a:extLst>
          </p:cNvPr>
          <p:cNvSpPr txBox="1"/>
          <p:nvPr/>
        </p:nvSpPr>
        <p:spPr>
          <a:xfrm>
            <a:off x="9065418" y="1599279"/>
            <a:ext cx="99801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ねんりん</a:t>
            </a:r>
          </a:p>
        </p:txBody>
      </p:sp>
      <p:sp>
        <p:nvSpPr>
          <p:cNvPr id="13" name="テキスト ボックス 12">
            <a:extLst>
              <a:ext uri="{FF2B5EF4-FFF2-40B4-BE49-F238E27FC236}">
                <a16:creationId xmlns:a16="http://schemas.microsoft.com/office/drawing/2014/main" id="{3D340459-4158-45B1-AE91-64D5BB908D1A}"/>
              </a:ext>
            </a:extLst>
          </p:cNvPr>
          <p:cNvSpPr txBox="1"/>
          <p:nvPr/>
        </p:nvSpPr>
        <p:spPr>
          <a:xfrm>
            <a:off x="6956184" y="2913185"/>
            <a:ext cx="82131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14" name="テキスト ボックス 13">
            <a:extLst>
              <a:ext uri="{FF2B5EF4-FFF2-40B4-BE49-F238E27FC236}">
                <a16:creationId xmlns:a16="http://schemas.microsoft.com/office/drawing/2014/main" id="{D3532783-5E90-46B6-8BE5-FBADB82DF933}"/>
              </a:ext>
            </a:extLst>
          </p:cNvPr>
          <p:cNvSpPr txBox="1"/>
          <p:nvPr/>
        </p:nvSpPr>
        <p:spPr>
          <a:xfrm>
            <a:off x="7673839" y="2919576"/>
            <a:ext cx="66711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ぽん</a:t>
            </a:r>
          </a:p>
        </p:txBody>
      </p:sp>
      <p:sp>
        <p:nvSpPr>
          <p:cNvPr id="15" name="テキスト ボックス 14">
            <a:extLst>
              <a:ext uri="{FF2B5EF4-FFF2-40B4-BE49-F238E27FC236}">
                <a16:creationId xmlns:a16="http://schemas.microsoft.com/office/drawing/2014/main" id="{7E84F73D-8C9F-4885-9D98-C840CE4BE067}"/>
              </a:ext>
            </a:extLst>
          </p:cNvPr>
          <p:cNvSpPr txBox="1"/>
          <p:nvPr/>
        </p:nvSpPr>
        <p:spPr>
          <a:xfrm>
            <a:off x="8889244" y="2916931"/>
            <a:ext cx="86161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こせい</a:t>
            </a:r>
          </a:p>
        </p:txBody>
      </p:sp>
      <p:sp>
        <p:nvSpPr>
          <p:cNvPr id="16" name="テキスト ボックス 15">
            <a:extLst>
              <a:ext uri="{FF2B5EF4-FFF2-40B4-BE49-F238E27FC236}">
                <a16:creationId xmlns:a16="http://schemas.microsoft.com/office/drawing/2014/main" id="{EB342187-FAB7-4396-AFF1-85B57B80F1CE}"/>
              </a:ext>
            </a:extLst>
          </p:cNvPr>
          <p:cNvSpPr txBox="1"/>
          <p:nvPr/>
        </p:nvSpPr>
        <p:spPr>
          <a:xfrm>
            <a:off x="860627" y="1788923"/>
            <a:ext cx="132881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ぜんぶ</a:t>
            </a:r>
          </a:p>
        </p:txBody>
      </p:sp>
      <p:sp>
        <p:nvSpPr>
          <p:cNvPr id="17" name="テキスト ボックス 16">
            <a:extLst>
              <a:ext uri="{FF2B5EF4-FFF2-40B4-BE49-F238E27FC236}">
                <a16:creationId xmlns:a16="http://schemas.microsoft.com/office/drawing/2014/main" id="{2180BFB5-FBE5-4146-957F-9EA3A51C07A6}"/>
              </a:ext>
            </a:extLst>
          </p:cNvPr>
          <p:cNvSpPr txBox="1"/>
          <p:nvPr/>
        </p:nvSpPr>
        <p:spPr>
          <a:xfrm>
            <a:off x="6903004" y="4316416"/>
            <a:ext cx="126065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ふし</a:t>
            </a:r>
          </a:p>
        </p:txBody>
      </p:sp>
      <p:sp>
        <p:nvSpPr>
          <p:cNvPr id="18" name="テキスト ボックス 17">
            <a:extLst>
              <a:ext uri="{FF2B5EF4-FFF2-40B4-BE49-F238E27FC236}">
                <a16:creationId xmlns:a16="http://schemas.microsoft.com/office/drawing/2014/main" id="{C52D554D-31A8-41F1-987F-82A992A94044}"/>
              </a:ext>
            </a:extLst>
          </p:cNvPr>
          <p:cNvSpPr txBox="1"/>
          <p:nvPr/>
        </p:nvSpPr>
        <p:spPr>
          <a:xfrm>
            <a:off x="7533333" y="4294941"/>
            <a:ext cx="94448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えだ</a:t>
            </a:r>
          </a:p>
        </p:txBody>
      </p:sp>
      <p:sp>
        <p:nvSpPr>
          <p:cNvPr id="19" name="テキスト ボックス 18">
            <a:extLst>
              <a:ext uri="{FF2B5EF4-FFF2-40B4-BE49-F238E27FC236}">
                <a16:creationId xmlns:a16="http://schemas.microsoft.com/office/drawing/2014/main" id="{642444B0-5AE6-4A12-8D3B-FCB2449F495F}"/>
              </a:ext>
            </a:extLst>
          </p:cNvPr>
          <p:cNvSpPr txBox="1"/>
          <p:nvPr/>
        </p:nvSpPr>
        <p:spPr>
          <a:xfrm>
            <a:off x="8812068" y="4290739"/>
            <a:ext cx="79068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ね</a:t>
            </a:r>
          </a:p>
        </p:txBody>
      </p:sp>
      <p:sp>
        <p:nvSpPr>
          <p:cNvPr id="110" name="角丸四角形 96">
            <a:extLst>
              <a:ext uri="{FF2B5EF4-FFF2-40B4-BE49-F238E27FC236}">
                <a16:creationId xmlns:a16="http://schemas.microsoft.com/office/drawing/2014/main" id="{7EC8ECB0-700E-46B9-90EA-58A7C9ABEC7A}"/>
              </a:ext>
            </a:extLst>
          </p:cNvPr>
          <p:cNvSpPr/>
          <p:nvPr/>
        </p:nvSpPr>
        <p:spPr>
          <a:xfrm>
            <a:off x="9564424" y="580266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E25DF048-A961-4F82-825F-C526C42321D2}"/>
              </a:ext>
            </a:extLst>
          </p:cNvPr>
          <p:cNvSpPr txBox="1"/>
          <p:nvPr/>
        </p:nvSpPr>
        <p:spPr>
          <a:xfrm>
            <a:off x="9545347" y="5766328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992352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" name="Google Shape;2979;p46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6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6"/>
          <p:cNvSpPr txBox="1"/>
          <p:nvPr/>
        </p:nvSpPr>
        <p:spPr>
          <a:xfrm>
            <a:off x="524914" y="368907"/>
            <a:ext cx="8107583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「なぜこんなものが？」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ザイくんは、ぼうしとステッキを手に入れ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まほうつかいになった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grpSp>
        <p:nvGrpSpPr>
          <p:cNvPr id="2953" name="グループ化 2952">
            <a:extLst>
              <a:ext uri="{FF2B5EF4-FFF2-40B4-BE49-F238E27FC236}">
                <a16:creationId xmlns:a16="http://schemas.microsoft.com/office/drawing/2014/main" id="{8E662D69-25E5-7619-C266-00D05541869A}"/>
              </a:ext>
            </a:extLst>
          </p:cNvPr>
          <p:cNvGrpSpPr>
            <a:grpSpLocks noChangeAspect="1"/>
          </p:cNvGrpSpPr>
          <p:nvPr/>
        </p:nvGrpSpPr>
        <p:grpSpPr>
          <a:xfrm>
            <a:off x="603871" y="2393879"/>
            <a:ext cx="3092483" cy="3874329"/>
            <a:chOff x="915433" y="3399777"/>
            <a:chExt cx="2347106" cy="2940505"/>
          </a:xfrm>
        </p:grpSpPr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51DA6045-A859-5EAF-8243-7BB99AF336FE}"/>
                </a:ext>
              </a:extLst>
            </p:cNvPr>
            <p:cNvGrpSpPr/>
            <p:nvPr/>
          </p:nvGrpSpPr>
          <p:grpSpPr>
            <a:xfrm rot="2046346">
              <a:off x="2761875" y="5378485"/>
              <a:ext cx="500664" cy="623423"/>
              <a:chOff x="4804856" y="4757689"/>
              <a:chExt cx="676948" cy="842930"/>
            </a:xfrm>
          </p:grpSpPr>
          <p:sp>
            <p:nvSpPr>
              <p:cNvPr id="7" name="直方体 6">
                <a:extLst>
                  <a:ext uri="{FF2B5EF4-FFF2-40B4-BE49-F238E27FC236}">
                    <a16:creationId xmlns:a16="http://schemas.microsoft.com/office/drawing/2014/main" id="{23876ECF-35C0-736C-1619-4F96D795A180}"/>
                  </a:ext>
                </a:extLst>
              </p:cNvPr>
              <p:cNvSpPr/>
              <p:nvPr/>
            </p:nvSpPr>
            <p:spPr>
              <a:xfrm>
                <a:off x="4827456" y="4757689"/>
                <a:ext cx="654348" cy="842930"/>
              </a:xfrm>
              <a:prstGeom prst="cube">
                <a:avLst>
                  <a:gd name="adj" fmla="val 12454"/>
                </a:avLst>
              </a:pr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" name="Google Shape;1549;p28">
                <a:extLst>
                  <a:ext uri="{FF2B5EF4-FFF2-40B4-BE49-F238E27FC236}">
                    <a16:creationId xmlns:a16="http://schemas.microsoft.com/office/drawing/2014/main" id="{85E82A46-7014-3038-C0A3-266CA1BF2303}"/>
                  </a:ext>
                </a:extLst>
              </p:cNvPr>
              <p:cNvSpPr txBox="1"/>
              <p:nvPr/>
            </p:nvSpPr>
            <p:spPr>
              <a:xfrm>
                <a:off x="4804856" y="4870488"/>
                <a:ext cx="607313" cy="57704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 err="1">
                    <a:solidFill>
                      <a:schemeClr val="bg1"/>
                    </a:solidFill>
                  </a:rPr>
                  <a:t>まほう</a:t>
                </a:r>
                <a:endParaRPr lang="en-US" altLang="ja-JP" sz="1050" dirty="0">
                  <a:solidFill>
                    <a:schemeClr val="bg1"/>
                  </a:solidFill>
                </a:endParaRPr>
              </a:p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>
                    <a:solidFill>
                      <a:schemeClr val="bg1"/>
                    </a:solidFill>
                  </a:rPr>
                  <a:t>の</a:t>
                </a:r>
                <a:endParaRPr lang="en-US" altLang="ja-JP" sz="1050" dirty="0">
                  <a:solidFill>
                    <a:schemeClr val="bg1"/>
                  </a:solidFill>
                </a:endParaRPr>
              </a:p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>
                    <a:solidFill>
                      <a:schemeClr val="bg1"/>
                    </a:solidFill>
                  </a:rPr>
                  <a:t>本</a:t>
                </a:r>
                <a:endParaRPr sz="1050" dirty="0">
                  <a:solidFill>
                    <a:schemeClr val="bg1"/>
                  </a:solidFill>
                  <a:sym typeface="Arial"/>
                </a:endParaRPr>
              </a:p>
            </p:txBody>
          </p:sp>
          <p:sp>
            <p:nvSpPr>
              <p:cNvPr id="9" name="フリーフォーム 5">
                <a:extLst>
                  <a:ext uri="{FF2B5EF4-FFF2-40B4-BE49-F238E27FC236}">
                    <a16:creationId xmlns:a16="http://schemas.microsoft.com/office/drawing/2014/main" id="{15F7B561-3268-7532-4CEC-F26C1C954C0A}"/>
                  </a:ext>
                </a:extLst>
              </p:cNvPr>
              <p:cNvSpPr/>
              <p:nvPr/>
            </p:nvSpPr>
            <p:spPr>
              <a:xfrm>
                <a:off x="4852657" y="4771177"/>
                <a:ext cx="612618" cy="811794"/>
              </a:xfrm>
              <a:custGeom>
                <a:avLst/>
                <a:gdLst>
                  <a:gd name="connsiteX0" fmla="*/ 69410 w 612618"/>
                  <a:gd name="connsiteY0" fmla="*/ 0 h 826883"/>
                  <a:gd name="connsiteX1" fmla="*/ 0 w 612618"/>
                  <a:gd name="connsiteY1" fmla="*/ 69410 h 826883"/>
                  <a:gd name="connsiteX2" fmla="*/ 561315 w 612618"/>
                  <a:gd name="connsiteY2" fmla="*/ 72428 h 826883"/>
                  <a:gd name="connsiteX3" fmla="*/ 552262 w 612618"/>
                  <a:gd name="connsiteY3" fmla="*/ 826883 h 826883"/>
                  <a:gd name="connsiteX4" fmla="*/ 612618 w 612618"/>
                  <a:gd name="connsiteY4" fmla="*/ 748420 h 826883"/>
                  <a:gd name="connsiteX5" fmla="*/ 612618 w 612618"/>
                  <a:gd name="connsiteY5" fmla="*/ 15089 h 826883"/>
                  <a:gd name="connsiteX6" fmla="*/ 69410 w 612618"/>
                  <a:gd name="connsiteY6" fmla="*/ 0 h 826883"/>
                  <a:gd name="connsiteX0" fmla="*/ 69410 w 612618"/>
                  <a:gd name="connsiteY0" fmla="*/ 3018 h 811794"/>
                  <a:gd name="connsiteX1" fmla="*/ 0 w 612618"/>
                  <a:gd name="connsiteY1" fmla="*/ 54321 h 811794"/>
                  <a:gd name="connsiteX2" fmla="*/ 561315 w 612618"/>
                  <a:gd name="connsiteY2" fmla="*/ 57339 h 811794"/>
                  <a:gd name="connsiteX3" fmla="*/ 552262 w 612618"/>
                  <a:gd name="connsiteY3" fmla="*/ 811794 h 811794"/>
                  <a:gd name="connsiteX4" fmla="*/ 612618 w 612618"/>
                  <a:gd name="connsiteY4" fmla="*/ 733331 h 811794"/>
                  <a:gd name="connsiteX5" fmla="*/ 612618 w 612618"/>
                  <a:gd name="connsiteY5" fmla="*/ 0 h 811794"/>
                  <a:gd name="connsiteX6" fmla="*/ 69410 w 612618"/>
                  <a:gd name="connsiteY6" fmla="*/ 3018 h 81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2618" h="811794">
                    <a:moveTo>
                      <a:pt x="69410" y="3018"/>
                    </a:moveTo>
                    <a:lnTo>
                      <a:pt x="0" y="54321"/>
                    </a:lnTo>
                    <a:lnTo>
                      <a:pt x="561315" y="57339"/>
                    </a:lnTo>
                    <a:lnTo>
                      <a:pt x="552262" y="811794"/>
                    </a:lnTo>
                    <a:lnTo>
                      <a:pt x="612618" y="733331"/>
                    </a:lnTo>
                    <a:lnTo>
                      <a:pt x="612618" y="0"/>
                    </a:lnTo>
                    <a:lnTo>
                      <a:pt x="69410" y="3018"/>
                    </a:lnTo>
                    <a:close/>
                  </a:path>
                </a:pathLst>
              </a:custGeom>
              <a:solidFill>
                <a:schemeClr val="tx2">
                  <a:lumMod val="9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0" name="グループ化 9">
              <a:extLst>
                <a:ext uri="{FF2B5EF4-FFF2-40B4-BE49-F238E27FC236}">
                  <a16:creationId xmlns:a16="http://schemas.microsoft.com/office/drawing/2014/main" id="{41E19095-F409-5796-C41A-F89D0DA2028E}"/>
                </a:ext>
              </a:extLst>
            </p:cNvPr>
            <p:cNvGrpSpPr/>
            <p:nvPr/>
          </p:nvGrpSpPr>
          <p:grpSpPr>
            <a:xfrm>
              <a:off x="1651568" y="4612625"/>
              <a:ext cx="1415294" cy="1727657"/>
              <a:chOff x="5767717" y="1496159"/>
              <a:chExt cx="1609515" cy="1986106"/>
            </a:xfrm>
          </p:grpSpPr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9AA361F4-A52B-ED3F-188C-2D4F63433337}"/>
                  </a:ext>
                </a:extLst>
              </p:cNvPr>
              <p:cNvGrpSpPr/>
              <p:nvPr/>
            </p:nvGrpSpPr>
            <p:grpSpPr>
              <a:xfrm rot="65108">
                <a:off x="5767717" y="1496159"/>
                <a:ext cx="1609515" cy="1986106"/>
                <a:chOff x="852649" y="4147627"/>
                <a:chExt cx="1519259" cy="1874733"/>
              </a:xfrm>
            </p:grpSpPr>
            <p:sp>
              <p:nvSpPr>
                <p:cNvPr id="13" name="Google Shape;1610;p29">
                  <a:extLst>
                    <a:ext uri="{FF2B5EF4-FFF2-40B4-BE49-F238E27FC236}">
                      <a16:creationId xmlns:a16="http://schemas.microsoft.com/office/drawing/2014/main" id="{A141E288-6BDB-8719-B3CB-DA74DC42F33C}"/>
                    </a:ext>
                  </a:extLst>
                </p:cNvPr>
                <p:cNvSpPr/>
                <p:nvPr/>
              </p:nvSpPr>
              <p:spPr>
                <a:xfrm>
                  <a:off x="2120636" y="5645555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11;p29">
                  <a:extLst>
                    <a:ext uri="{FF2B5EF4-FFF2-40B4-BE49-F238E27FC236}">
                      <a16:creationId xmlns:a16="http://schemas.microsoft.com/office/drawing/2014/main" id="{67101340-C656-B8AE-68AF-77A52D1C264F}"/>
                    </a:ext>
                  </a:extLst>
                </p:cNvPr>
                <p:cNvSpPr/>
                <p:nvPr/>
              </p:nvSpPr>
              <p:spPr>
                <a:xfrm>
                  <a:off x="852649" y="4147627"/>
                  <a:ext cx="1340898" cy="1783396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12;p29">
                  <a:extLst>
                    <a:ext uri="{FF2B5EF4-FFF2-40B4-BE49-F238E27FC236}">
                      <a16:creationId xmlns:a16="http://schemas.microsoft.com/office/drawing/2014/main" id="{9801DB5E-CE16-1A11-9C32-BE29890182C0}"/>
                    </a:ext>
                  </a:extLst>
                </p:cNvPr>
                <p:cNvSpPr/>
                <p:nvPr/>
              </p:nvSpPr>
              <p:spPr>
                <a:xfrm>
                  <a:off x="1718646" y="4866956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13;p29">
                  <a:extLst>
                    <a:ext uri="{FF2B5EF4-FFF2-40B4-BE49-F238E27FC236}">
                      <a16:creationId xmlns:a16="http://schemas.microsoft.com/office/drawing/2014/main" id="{B100D080-9245-84E7-8CBE-EE3B99A6A135}"/>
                    </a:ext>
                  </a:extLst>
                </p:cNvPr>
                <p:cNvSpPr/>
                <p:nvPr/>
              </p:nvSpPr>
              <p:spPr>
                <a:xfrm>
                  <a:off x="2046895" y="4797118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614;p29">
                  <a:extLst>
                    <a:ext uri="{FF2B5EF4-FFF2-40B4-BE49-F238E27FC236}">
                      <a16:creationId xmlns:a16="http://schemas.microsoft.com/office/drawing/2014/main" id="{0E7F8117-5C3A-F866-6E5E-888515154DA4}"/>
                    </a:ext>
                  </a:extLst>
                </p:cNvPr>
                <p:cNvSpPr/>
                <p:nvPr/>
              </p:nvSpPr>
              <p:spPr>
                <a:xfrm>
                  <a:off x="1922737" y="5148120"/>
                  <a:ext cx="79312" cy="76827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615;p29">
                  <a:extLst>
                    <a:ext uri="{FF2B5EF4-FFF2-40B4-BE49-F238E27FC236}">
                      <a16:creationId xmlns:a16="http://schemas.microsoft.com/office/drawing/2014/main" id="{07333993-E841-1DB2-CB41-FDDC50AF2E6E}"/>
                    </a:ext>
                  </a:extLst>
                </p:cNvPr>
                <p:cNvSpPr/>
                <p:nvPr/>
              </p:nvSpPr>
              <p:spPr>
                <a:xfrm>
                  <a:off x="1593086" y="5839684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9" name="Google Shape;1616;p29">
                  <a:extLst>
                    <a:ext uri="{FF2B5EF4-FFF2-40B4-BE49-F238E27FC236}">
                      <a16:creationId xmlns:a16="http://schemas.microsoft.com/office/drawing/2014/main" id="{6C283B9F-8993-13CA-43C8-0AED12910363}"/>
                    </a:ext>
                  </a:extLst>
                </p:cNvPr>
                <p:cNvCxnSpPr/>
                <p:nvPr/>
              </p:nvCxnSpPr>
              <p:spPr>
                <a:xfrm flipH="1">
                  <a:off x="852649" y="5579317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0" name="Google Shape;1617;p29">
                  <a:extLst>
                    <a:ext uri="{FF2B5EF4-FFF2-40B4-BE49-F238E27FC236}">
                      <a16:creationId xmlns:a16="http://schemas.microsoft.com/office/drawing/2014/main" id="{B59E5C5A-7EF0-B3F7-3A2D-295A1EECF84F}"/>
                    </a:ext>
                  </a:extLst>
                </p:cNvPr>
                <p:cNvCxnSpPr/>
                <p:nvPr/>
              </p:nvCxnSpPr>
              <p:spPr>
                <a:xfrm flipH="1">
                  <a:off x="859633" y="5631588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1" name="Google Shape;1618;p29">
                  <a:extLst>
                    <a:ext uri="{FF2B5EF4-FFF2-40B4-BE49-F238E27FC236}">
                      <a16:creationId xmlns:a16="http://schemas.microsoft.com/office/drawing/2014/main" id="{4E1CEE17-B162-F18F-C2CF-D58491ECECC2}"/>
                    </a:ext>
                  </a:extLst>
                </p:cNvPr>
                <p:cNvCxnSpPr/>
                <p:nvPr/>
              </p:nvCxnSpPr>
              <p:spPr>
                <a:xfrm flipH="1">
                  <a:off x="887568" y="5658105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2" name="Google Shape;1619;p29">
                  <a:extLst>
                    <a:ext uri="{FF2B5EF4-FFF2-40B4-BE49-F238E27FC236}">
                      <a16:creationId xmlns:a16="http://schemas.microsoft.com/office/drawing/2014/main" id="{0416DC0C-624D-9C9F-8954-4AEF948F389D}"/>
                    </a:ext>
                  </a:extLst>
                </p:cNvPr>
                <p:cNvCxnSpPr/>
                <p:nvPr/>
              </p:nvCxnSpPr>
              <p:spPr>
                <a:xfrm flipH="1">
                  <a:off x="925980" y="5712559"/>
                  <a:ext cx="88984" cy="12712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3" name="Google Shape;1620;p29">
                  <a:extLst>
                    <a:ext uri="{FF2B5EF4-FFF2-40B4-BE49-F238E27FC236}">
                      <a16:creationId xmlns:a16="http://schemas.microsoft.com/office/drawing/2014/main" id="{E9D3AB1A-43C6-F566-695A-818970063334}"/>
                    </a:ext>
                  </a:extLst>
                </p:cNvPr>
                <p:cNvCxnSpPr/>
                <p:nvPr/>
              </p:nvCxnSpPr>
              <p:spPr>
                <a:xfrm flipH="1">
                  <a:off x="964391" y="5760897"/>
                  <a:ext cx="71403" cy="8978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4" name="Google Shape;1621;p29">
                  <a:extLst>
                    <a:ext uri="{FF2B5EF4-FFF2-40B4-BE49-F238E27FC236}">
                      <a16:creationId xmlns:a16="http://schemas.microsoft.com/office/drawing/2014/main" id="{2C307021-23AA-85DE-83AD-8A4E9BB42EC6}"/>
                    </a:ext>
                  </a:extLst>
                </p:cNvPr>
                <p:cNvCxnSpPr/>
                <p:nvPr/>
              </p:nvCxnSpPr>
              <p:spPr>
                <a:xfrm flipH="1">
                  <a:off x="999310" y="5795047"/>
                  <a:ext cx="55870" cy="69354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sp>
              <p:nvSpPr>
                <p:cNvPr id="26" name="Google Shape;1622;p29">
                  <a:extLst>
                    <a:ext uri="{FF2B5EF4-FFF2-40B4-BE49-F238E27FC236}">
                      <a16:creationId xmlns:a16="http://schemas.microsoft.com/office/drawing/2014/main" id="{19E6BBFD-FA26-5861-9A8E-3AE19A80132B}"/>
                    </a:ext>
                  </a:extLst>
                </p:cNvPr>
                <p:cNvSpPr/>
                <p:nvPr/>
              </p:nvSpPr>
              <p:spPr>
                <a:xfrm>
                  <a:off x="1138987" y="4203499"/>
                  <a:ext cx="632451" cy="18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67" h="147637" extrusionOk="0">
                      <a:moveTo>
                        <a:pt x="130969" y="66675"/>
                      </a:moveTo>
                      <a:cubicBezTo>
                        <a:pt x="134938" y="67469"/>
                        <a:pt x="140013" y="66194"/>
                        <a:pt x="142875" y="69056"/>
                      </a:cubicBezTo>
                      <a:cubicBezTo>
                        <a:pt x="146425" y="72606"/>
                        <a:pt x="147638" y="83344"/>
                        <a:pt x="147638" y="83344"/>
                      </a:cubicBezTo>
                      <a:cubicBezTo>
                        <a:pt x="145257" y="89694"/>
                        <a:pt x="144731" y="97098"/>
                        <a:pt x="140494" y="102394"/>
                      </a:cubicBezTo>
                      <a:cubicBezTo>
                        <a:pt x="133518" y="111114"/>
                        <a:pt x="113325" y="105460"/>
                        <a:pt x="107157" y="104775"/>
                      </a:cubicBezTo>
                      <a:cubicBezTo>
                        <a:pt x="100950" y="101051"/>
                        <a:pt x="92275" y="97155"/>
                        <a:pt x="88107" y="90487"/>
                      </a:cubicBezTo>
                      <a:cubicBezTo>
                        <a:pt x="85842" y="86862"/>
                        <a:pt x="84932" y="82550"/>
                        <a:pt x="83344" y="78581"/>
                      </a:cubicBezTo>
                      <a:cubicBezTo>
                        <a:pt x="84138" y="68262"/>
                        <a:pt x="82805" y="57554"/>
                        <a:pt x="85725" y="47625"/>
                      </a:cubicBezTo>
                      <a:cubicBezTo>
                        <a:pt x="86992" y="43317"/>
                        <a:pt x="91706" y="40857"/>
                        <a:pt x="95250" y="38100"/>
                      </a:cubicBezTo>
                      <a:cubicBezTo>
                        <a:pt x="103685" y="31539"/>
                        <a:pt x="105815" y="31403"/>
                        <a:pt x="114300" y="28575"/>
                      </a:cubicBezTo>
                      <a:cubicBezTo>
                        <a:pt x="132556" y="29369"/>
                        <a:pt x="150845" y="29606"/>
                        <a:pt x="169069" y="30956"/>
                      </a:cubicBezTo>
                      <a:cubicBezTo>
                        <a:pt x="172333" y="31198"/>
                        <a:pt x="175512" y="32236"/>
                        <a:pt x="178594" y="33337"/>
                      </a:cubicBezTo>
                      <a:cubicBezTo>
                        <a:pt x="186645" y="36212"/>
                        <a:pt x="202407" y="42862"/>
                        <a:pt x="202407" y="42862"/>
                      </a:cubicBezTo>
                      <a:cubicBezTo>
                        <a:pt x="214888" y="55343"/>
                        <a:pt x="217932" y="56521"/>
                        <a:pt x="226219" y="71437"/>
                      </a:cubicBezTo>
                      <a:cubicBezTo>
                        <a:pt x="228506" y="75553"/>
                        <a:pt x="230323" y="87193"/>
                        <a:pt x="230982" y="90487"/>
                      </a:cubicBezTo>
                      <a:cubicBezTo>
                        <a:pt x="230188" y="99218"/>
                        <a:pt x="232114" y="108649"/>
                        <a:pt x="228600" y="116681"/>
                      </a:cubicBezTo>
                      <a:cubicBezTo>
                        <a:pt x="226115" y="122360"/>
                        <a:pt x="219206" y="124781"/>
                        <a:pt x="214313" y="128587"/>
                      </a:cubicBezTo>
                      <a:cubicBezTo>
                        <a:pt x="212054" y="130344"/>
                        <a:pt x="209800" y="132223"/>
                        <a:pt x="207169" y="133350"/>
                      </a:cubicBezTo>
                      <a:cubicBezTo>
                        <a:pt x="201556" y="135756"/>
                        <a:pt x="184836" y="137561"/>
                        <a:pt x="180975" y="138112"/>
                      </a:cubicBezTo>
                      <a:cubicBezTo>
                        <a:pt x="161321" y="144666"/>
                        <a:pt x="181664" y="138380"/>
                        <a:pt x="138113" y="145256"/>
                      </a:cubicBezTo>
                      <a:cubicBezTo>
                        <a:pt x="134880" y="145766"/>
                        <a:pt x="131763" y="146843"/>
                        <a:pt x="128588" y="147637"/>
                      </a:cubicBezTo>
                      <a:cubicBezTo>
                        <a:pt x="99219" y="146050"/>
                        <a:pt x="69297" y="148769"/>
                        <a:pt x="40482" y="142875"/>
                      </a:cubicBezTo>
                      <a:cubicBezTo>
                        <a:pt x="32784" y="141300"/>
                        <a:pt x="30099" y="130921"/>
                        <a:pt x="23813" y="126206"/>
                      </a:cubicBezTo>
                      <a:lnTo>
                        <a:pt x="14288" y="119062"/>
                      </a:lnTo>
                      <a:cubicBezTo>
                        <a:pt x="1259" y="93005"/>
                        <a:pt x="5189" y="103669"/>
                        <a:pt x="0" y="88106"/>
                      </a:cubicBezTo>
                      <a:cubicBezTo>
                        <a:pt x="1588" y="77787"/>
                        <a:pt x="2231" y="67278"/>
                        <a:pt x="4763" y="57150"/>
                      </a:cubicBezTo>
                      <a:cubicBezTo>
                        <a:pt x="5457" y="54374"/>
                        <a:pt x="8008" y="52433"/>
                        <a:pt x="9525" y="50006"/>
                      </a:cubicBezTo>
                      <a:cubicBezTo>
                        <a:pt x="24477" y="26083"/>
                        <a:pt x="8063" y="49296"/>
                        <a:pt x="26194" y="28575"/>
                      </a:cubicBezTo>
                      <a:cubicBezTo>
                        <a:pt x="28807" y="25588"/>
                        <a:pt x="30108" y="21357"/>
                        <a:pt x="33338" y="19050"/>
                      </a:cubicBezTo>
                      <a:cubicBezTo>
                        <a:pt x="36001" y="17148"/>
                        <a:pt x="39654" y="17311"/>
                        <a:pt x="42863" y="16669"/>
                      </a:cubicBezTo>
                      <a:cubicBezTo>
                        <a:pt x="47597" y="15722"/>
                        <a:pt x="52416" y="15234"/>
                        <a:pt x="57150" y="14287"/>
                      </a:cubicBezTo>
                      <a:cubicBezTo>
                        <a:pt x="64326" y="12852"/>
                        <a:pt x="71345" y="10610"/>
                        <a:pt x="78582" y="9525"/>
                      </a:cubicBezTo>
                      <a:cubicBezTo>
                        <a:pt x="87252" y="8225"/>
                        <a:pt x="96068" y="8168"/>
                        <a:pt x="104775" y="7144"/>
                      </a:cubicBezTo>
                      <a:cubicBezTo>
                        <a:pt x="109570" y="6580"/>
                        <a:pt x="114264" y="5295"/>
                        <a:pt x="119063" y="4762"/>
                      </a:cubicBezTo>
                      <a:cubicBezTo>
                        <a:pt x="183175" y="-2362"/>
                        <a:pt x="120592" y="6244"/>
                        <a:pt x="164307" y="0"/>
                      </a:cubicBezTo>
                      <a:cubicBezTo>
                        <a:pt x="195263" y="794"/>
                        <a:pt x="226284" y="226"/>
                        <a:pt x="257175" y="2381"/>
                      </a:cubicBezTo>
                      <a:cubicBezTo>
                        <a:pt x="260716" y="2628"/>
                        <a:pt x="263332" y="6021"/>
                        <a:pt x="266700" y="7144"/>
                      </a:cubicBezTo>
                      <a:cubicBezTo>
                        <a:pt x="270540" y="8424"/>
                        <a:pt x="274638" y="8731"/>
                        <a:pt x="278607" y="9525"/>
                      </a:cubicBezTo>
                      <a:cubicBezTo>
                        <a:pt x="296537" y="21478"/>
                        <a:pt x="273751" y="7444"/>
                        <a:pt x="295275" y="16669"/>
                      </a:cubicBezTo>
                      <a:cubicBezTo>
                        <a:pt x="297905" y="17796"/>
                        <a:pt x="299934" y="20011"/>
                        <a:pt x="302419" y="21431"/>
                      </a:cubicBezTo>
                      <a:cubicBezTo>
                        <a:pt x="318215" y="30457"/>
                        <a:pt x="306582" y="20832"/>
                        <a:pt x="321469" y="35719"/>
                      </a:cubicBezTo>
                      <a:cubicBezTo>
                        <a:pt x="322263" y="38100"/>
                        <a:pt x="322861" y="40555"/>
                        <a:pt x="323850" y="42862"/>
                      </a:cubicBezTo>
                      <a:cubicBezTo>
                        <a:pt x="326217" y="48386"/>
                        <a:pt x="329978" y="53436"/>
                        <a:pt x="330994" y="59531"/>
                      </a:cubicBezTo>
                      <a:cubicBezTo>
                        <a:pt x="331385" y="61880"/>
                        <a:pt x="330994" y="64294"/>
                        <a:pt x="330994" y="66675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" name="Google Shape;1736;p30">
                <a:extLst>
                  <a:ext uri="{FF2B5EF4-FFF2-40B4-BE49-F238E27FC236}">
                    <a16:creationId xmlns:a16="http://schemas.microsoft.com/office/drawing/2014/main" id="{26535020-B7F4-A17C-EBCA-9F8E664BA69B}"/>
                  </a:ext>
                </a:extLst>
              </p:cNvPr>
              <p:cNvSpPr/>
              <p:nvPr/>
            </p:nvSpPr>
            <p:spPr>
              <a:xfrm rot="17810550">
                <a:off x="5733468" y="2446078"/>
                <a:ext cx="443857" cy="278104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" name="グループ化 26">
              <a:extLst>
                <a:ext uri="{FF2B5EF4-FFF2-40B4-BE49-F238E27FC236}">
                  <a16:creationId xmlns:a16="http://schemas.microsoft.com/office/drawing/2014/main" id="{B2F27976-F098-7230-1CCB-C8C1448BBEDC}"/>
                </a:ext>
              </a:extLst>
            </p:cNvPr>
            <p:cNvGrpSpPr/>
            <p:nvPr/>
          </p:nvGrpSpPr>
          <p:grpSpPr>
            <a:xfrm rot="21236223">
              <a:off x="1364539" y="3399777"/>
              <a:ext cx="1602380" cy="1554423"/>
              <a:chOff x="6299492" y="1900421"/>
              <a:chExt cx="2208788" cy="2063116"/>
            </a:xfrm>
          </p:grpSpPr>
          <p:sp>
            <p:nvSpPr>
              <p:cNvPr id="28" name="楕円 27">
                <a:extLst>
                  <a:ext uri="{FF2B5EF4-FFF2-40B4-BE49-F238E27FC236}">
                    <a16:creationId xmlns:a16="http://schemas.microsoft.com/office/drawing/2014/main" id="{17C126F3-C28B-C42D-6949-E963CBAB1F9A}"/>
                  </a:ext>
                </a:extLst>
              </p:cNvPr>
              <p:cNvSpPr/>
              <p:nvPr/>
            </p:nvSpPr>
            <p:spPr>
              <a:xfrm>
                <a:off x="6299492" y="3326474"/>
                <a:ext cx="2208788" cy="637063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ローチャート: 抜出し 10">
                <a:extLst>
                  <a:ext uri="{FF2B5EF4-FFF2-40B4-BE49-F238E27FC236}">
                    <a16:creationId xmlns:a16="http://schemas.microsoft.com/office/drawing/2014/main" id="{61E6E8A6-31AA-1501-0893-CDE6438771A2}"/>
                  </a:ext>
                </a:extLst>
              </p:cNvPr>
              <p:cNvSpPr/>
              <p:nvPr/>
            </p:nvSpPr>
            <p:spPr>
              <a:xfrm>
                <a:off x="6815957" y="1900421"/>
                <a:ext cx="1145409" cy="167063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5000 w 10000"/>
                  <a:gd name="connsiteY1" fmla="*/ 0 h 10000"/>
                  <a:gd name="connsiteX2" fmla="*/ 10000 w 10000"/>
                  <a:gd name="connsiteY2" fmla="*/ 10000 h 10000"/>
                  <a:gd name="connsiteX3" fmla="*/ 0 w 10000"/>
                  <a:gd name="connsiteY3" fmla="*/ 10000 h 10000"/>
                  <a:gd name="connsiteX0" fmla="*/ 10000 w 10840"/>
                  <a:gd name="connsiteY0" fmla="*/ 10000 h 10478"/>
                  <a:gd name="connsiteX1" fmla="*/ 0 w 10840"/>
                  <a:gd name="connsiteY1" fmla="*/ 10000 h 10478"/>
                  <a:gd name="connsiteX2" fmla="*/ 5000 w 10840"/>
                  <a:gd name="connsiteY2" fmla="*/ 0 h 10478"/>
                  <a:gd name="connsiteX3" fmla="*/ 10840 w 10840"/>
                  <a:gd name="connsiteY3" fmla="*/ 10478 h 10478"/>
                  <a:gd name="connsiteX0" fmla="*/ 1927 w 10840"/>
                  <a:gd name="connsiteY0" fmla="*/ 13066 h 13066"/>
                  <a:gd name="connsiteX1" fmla="*/ 0 w 10840"/>
                  <a:gd name="connsiteY1" fmla="*/ 10000 h 13066"/>
                  <a:gd name="connsiteX2" fmla="*/ 5000 w 10840"/>
                  <a:gd name="connsiteY2" fmla="*/ 0 h 13066"/>
                  <a:gd name="connsiteX3" fmla="*/ 10840 w 10840"/>
                  <a:gd name="connsiteY3" fmla="*/ 10478 h 13066"/>
                  <a:gd name="connsiteX0" fmla="*/ 0 w 10840"/>
                  <a:gd name="connsiteY0" fmla="*/ 10000 h 10478"/>
                  <a:gd name="connsiteX1" fmla="*/ 5000 w 10840"/>
                  <a:gd name="connsiteY1" fmla="*/ 0 h 10478"/>
                  <a:gd name="connsiteX2" fmla="*/ 10840 w 10840"/>
                  <a:gd name="connsiteY2" fmla="*/ 10478 h 10478"/>
                  <a:gd name="connsiteX0" fmla="*/ 0 w 10517"/>
                  <a:gd name="connsiteY0" fmla="*/ 10000 h 10000"/>
                  <a:gd name="connsiteX1" fmla="*/ 5000 w 10517"/>
                  <a:gd name="connsiteY1" fmla="*/ 0 h 10000"/>
                  <a:gd name="connsiteX2" fmla="*/ 10517 w 10517"/>
                  <a:gd name="connsiteY2" fmla="*/ 9804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17" h="10000">
                    <a:moveTo>
                      <a:pt x="0" y="10000"/>
                    </a:moveTo>
                    <a:lnTo>
                      <a:pt x="5000" y="0"/>
                    </a:lnTo>
                    <a:cubicBezTo>
                      <a:pt x="6667" y="3333"/>
                      <a:pt x="10517" y="9804"/>
                      <a:pt x="10517" y="9804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0" name="星 4 12">
              <a:extLst>
                <a:ext uri="{FF2B5EF4-FFF2-40B4-BE49-F238E27FC236}">
                  <a16:creationId xmlns:a16="http://schemas.microsoft.com/office/drawing/2014/main" id="{2D2B21E0-3ED4-326C-8E3D-EBD939DEFC7E}"/>
                </a:ext>
              </a:extLst>
            </p:cNvPr>
            <p:cNvSpPr/>
            <p:nvPr/>
          </p:nvSpPr>
          <p:spPr>
            <a:xfrm rot="3721294">
              <a:off x="2549462" y="469181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星 4 88">
              <a:extLst>
                <a:ext uri="{FF2B5EF4-FFF2-40B4-BE49-F238E27FC236}">
                  <a16:creationId xmlns:a16="http://schemas.microsoft.com/office/drawing/2014/main" id="{6D4607C3-89D3-A33E-69D5-D5EA00775573}"/>
                </a:ext>
              </a:extLst>
            </p:cNvPr>
            <p:cNvSpPr/>
            <p:nvPr/>
          </p:nvSpPr>
          <p:spPr>
            <a:xfrm rot="1499007">
              <a:off x="2797390" y="4558430"/>
              <a:ext cx="90342" cy="177763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星 4 89">
              <a:extLst>
                <a:ext uri="{FF2B5EF4-FFF2-40B4-BE49-F238E27FC236}">
                  <a16:creationId xmlns:a16="http://schemas.microsoft.com/office/drawing/2014/main" id="{6FAE9C69-07D7-ECC5-A3A9-175D3005BAF6}"/>
                </a:ext>
              </a:extLst>
            </p:cNvPr>
            <p:cNvSpPr/>
            <p:nvPr/>
          </p:nvSpPr>
          <p:spPr>
            <a:xfrm rot="5214243">
              <a:off x="2215725" y="475526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星 4 90">
              <a:extLst>
                <a:ext uri="{FF2B5EF4-FFF2-40B4-BE49-F238E27FC236}">
                  <a16:creationId xmlns:a16="http://schemas.microsoft.com/office/drawing/2014/main" id="{9C35B661-79C5-DFF5-F29D-ADD18D722AF0}"/>
                </a:ext>
              </a:extLst>
            </p:cNvPr>
            <p:cNvSpPr/>
            <p:nvPr/>
          </p:nvSpPr>
          <p:spPr>
            <a:xfrm rot="5214243">
              <a:off x="1844813" y="4787252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星 4 91">
              <a:extLst>
                <a:ext uri="{FF2B5EF4-FFF2-40B4-BE49-F238E27FC236}">
                  <a16:creationId xmlns:a16="http://schemas.microsoft.com/office/drawing/2014/main" id="{1CEF3A7B-5FCA-726A-E927-372778283610}"/>
                </a:ext>
              </a:extLst>
            </p:cNvPr>
            <p:cNvSpPr/>
            <p:nvPr/>
          </p:nvSpPr>
          <p:spPr>
            <a:xfrm rot="6420731">
              <a:off x="1548292" y="474037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星 4 93">
              <a:extLst>
                <a:ext uri="{FF2B5EF4-FFF2-40B4-BE49-F238E27FC236}">
                  <a16:creationId xmlns:a16="http://schemas.microsoft.com/office/drawing/2014/main" id="{B0496BEE-3218-8A87-4A96-5C23D1519049}"/>
                </a:ext>
              </a:extLst>
            </p:cNvPr>
            <p:cNvSpPr/>
            <p:nvPr/>
          </p:nvSpPr>
          <p:spPr>
            <a:xfrm rot="3315040">
              <a:off x="1646473" y="4549609"/>
              <a:ext cx="81489" cy="178522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5" name="グループ化 54">
              <a:extLst>
                <a:ext uri="{FF2B5EF4-FFF2-40B4-BE49-F238E27FC236}">
                  <a16:creationId xmlns:a16="http://schemas.microsoft.com/office/drawing/2014/main" id="{5F047ED7-70A9-1D92-69C2-AD1087C1D2E1}"/>
                </a:ext>
              </a:extLst>
            </p:cNvPr>
            <p:cNvGrpSpPr/>
            <p:nvPr/>
          </p:nvGrpSpPr>
          <p:grpSpPr>
            <a:xfrm>
              <a:off x="2392564" y="5727369"/>
              <a:ext cx="497869" cy="215519"/>
              <a:chOff x="7592291" y="4873538"/>
              <a:chExt cx="1316303" cy="831084"/>
            </a:xfrm>
          </p:grpSpPr>
          <p:sp>
            <p:nvSpPr>
              <p:cNvPr id="56" name="楕円 13">
                <a:extLst>
                  <a:ext uri="{FF2B5EF4-FFF2-40B4-BE49-F238E27FC236}">
                    <a16:creationId xmlns:a16="http://schemas.microsoft.com/office/drawing/2014/main" id="{A611A570-0F03-1E96-A74A-73B905C1AC15}"/>
                  </a:ext>
                </a:extLst>
              </p:cNvPr>
              <p:cNvSpPr/>
              <p:nvPr/>
            </p:nvSpPr>
            <p:spPr>
              <a:xfrm>
                <a:off x="7592291" y="4936114"/>
                <a:ext cx="665018" cy="37117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18" h="371176">
                    <a:moveTo>
                      <a:pt x="0" y="185588"/>
                    </a:moveTo>
                    <a:cubicBezTo>
                      <a:pt x="0" y="83091"/>
                      <a:pt x="148869" y="0"/>
                      <a:pt x="332509" y="0"/>
                    </a:cubicBezTo>
                    <a:cubicBezTo>
                      <a:pt x="516149" y="0"/>
                      <a:pt x="657553" y="187594"/>
                      <a:pt x="665018" y="185588"/>
                    </a:cubicBezTo>
                    <a:cubicBezTo>
                      <a:pt x="650089" y="191047"/>
                      <a:pt x="516149" y="371176"/>
                      <a:pt x="332509" y="371176"/>
                    </a:cubicBezTo>
                    <a:cubicBezTo>
                      <a:pt x="148869" y="371176"/>
                      <a:pt x="0" y="288085"/>
                      <a:pt x="0" y="185588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楕円 13">
                <a:extLst>
                  <a:ext uri="{FF2B5EF4-FFF2-40B4-BE49-F238E27FC236}">
                    <a16:creationId xmlns:a16="http://schemas.microsoft.com/office/drawing/2014/main" id="{87748058-A865-6EC7-F25D-3153DCFF4BD6}"/>
                  </a:ext>
                </a:extLst>
              </p:cNvPr>
              <p:cNvSpPr/>
              <p:nvPr/>
            </p:nvSpPr>
            <p:spPr>
              <a:xfrm rot="10040069">
                <a:off x="8237968" y="4873538"/>
                <a:ext cx="665018" cy="37117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18" h="371176">
                    <a:moveTo>
                      <a:pt x="0" y="185588"/>
                    </a:moveTo>
                    <a:cubicBezTo>
                      <a:pt x="0" y="83091"/>
                      <a:pt x="148869" y="0"/>
                      <a:pt x="332509" y="0"/>
                    </a:cubicBezTo>
                    <a:cubicBezTo>
                      <a:pt x="516149" y="0"/>
                      <a:pt x="657553" y="187594"/>
                      <a:pt x="665018" y="185588"/>
                    </a:cubicBezTo>
                    <a:cubicBezTo>
                      <a:pt x="650089" y="191047"/>
                      <a:pt x="516149" y="371176"/>
                      <a:pt x="332509" y="371176"/>
                    </a:cubicBezTo>
                    <a:cubicBezTo>
                      <a:pt x="148869" y="371176"/>
                      <a:pt x="0" y="288085"/>
                      <a:pt x="0" y="185588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13">
                <a:extLst>
                  <a:ext uri="{FF2B5EF4-FFF2-40B4-BE49-F238E27FC236}">
                    <a16:creationId xmlns:a16="http://schemas.microsoft.com/office/drawing/2014/main" id="{B28E5546-4D08-17CC-43C3-CA7AD1B170F4}"/>
                  </a:ext>
                </a:extLst>
              </p:cNvPr>
              <p:cNvSpPr/>
              <p:nvPr/>
            </p:nvSpPr>
            <p:spPr>
              <a:xfrm rot="5161694">
                <a:off x="8078656" y="4874685"/>
                <a:ext cx="554779" cy="110509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665018 w 783033"/>
                  <a:gd name="connsiteY0" fmla="*/ 185588 h 371176"/>
                  <a:gd name="connsiteX1" fmla="*/ 332509 w 783033"/>
                  <a:gd name="connsiteY1" fmla="*/ 371176 h 371176"/>
                  <a:gd name="connsiteX2" fmla="*/ 0 w 783033"/>
                  <a:gd name="connsiteY2" fmla="*/ 185588 h 371176"/>
                  <a:gd name="connsiteX3" fmla="*/ 332509 w 783033"/>
                  <a:gd name="connsiteY3" fmla="*/ 0 h 371176"/>
                  <a:gd name="connsiteX4" fmla="*/ 783033 w 783033"/>
                  <a:gd name="connsiteY4" fmla="*/ 277028 h 371176"/>
                  <a:gd name="connsiteX0" fmla="*/ 665018 w 716013"/>
                  <a:gd name="connsiteY0" fmla="*/ 628003 h 813591"/>
                  <a:gd name="connsiteX1" fmla="*/ 332509 w 716013"/>
                  <a:gd name="connsiteY1" fmla="*/ 813591 h 813591"/>
                  <a:gd name="connsiteX2" fmla="*/ 0 w 716013"/>
                  <a:gd name="connsiteY2" fmla="*/ 628003 h 813591"/>
                  <a:gd name="connsiteX3" fmla="*/ 332509 w 716013"/>
                  <a:gd name="connsiteY3" fmla="*/ 442415 h 813591"/>
                  <a:gd name="connsiteX4" fmla="*/ 716013 w 716013"/>
                  <a:gd name="connsiteY4" fmla="*/ 12487 h 813591"/>
                  <a:gd name="connsiteX0" fmla="*/ 699531 w 716013"/>
                  <a:gd name="connsiteY0" fmla="*/ 1104996 h 1105096"/>
                  <a:gd name="connsiteX1" fmla="*/ 332509 w 716013"/>
                  <a:gd name="connsiteY1" fmla="*/ 813591 h 1105096"/>
                  <a:gd name="connsiteX2" fmla="*/ 0 w 716013"/>
                  <a:gd name="connsiteY2" fmla="*/ 628003 h 1105096"/>
                  <a:gd name="connsiteX3" fmla="*/ 332509 w 716013"/>
                  <a:gd name="connsiteY3" fmla="*/ 442415 h 1105096"/>
                  <a:gd name="connsiteX4" fmla="*/ 716013 w 716013"/>
                  <a:gd name="connsiteY4" fmla="*/ 12487 h 1105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6013" h="1105096">
                    <a:moveTo>
                      <a:pt x="699531" y="1104996"/>
                    </a:moveTo>
                    <a:cubicBezTo>
                      <a:pt x="684602" y="1110455"/>
                      <a:pt x="449098" y="893090"/>
                      <a:pt x="332509" y="813591"/>
                    </a:cubicBezTo>
                    <a:cubicBezTo>
                      <a:pt x="215921" y="734092"/>
                      <a:pt x="0" y="730500"/>
                      <a:pt x="0" y="628003"/>
                    </a:cubicBezTo>
                    <a:cubicBezTo>
                      <a:pt x="0" y="525506"/>
                      <a:pt x="213174" y="545001"/>
                      <a:pt x="332509" y="442415"/>
                    </a:cubicBezTo>
                    <a:cubicBezTo>
                      <a:pt x="451844" y="339829"/>
                      <a:pt x="590533" y="-76947"/>
                      <a:pt x="716013" y="12487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9" name="楕円 13">
              <a:extLst>
                <a:ext uri="{FF2B5EF4-FFF2-40B4-BE49-F238E27FC236}">
                  <a16:creationId xmlns:a16="http://schemas.microsoft.com/office/drawing/2014/main" id="{7AA2BD99-4F7A-FA0D-1D19-B6E5377B73EA}"/>
                </a:ext>
              </a:extLst>
            </p:cNvPr>
            <p:cNvSpPr/>
            <p:nvPr/>
          </p:nvSpPr>
          <p:spPr>
            <a:xfrm rot="7516418">
              <a:off x="2080023" y="5299317"/>
              <a:ext cx="287953" cy="800651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665018 w 783033"/>
                <a:gd name="connsiteY0" fmla="*/ 185588 h 371176"/>
                <a:gd name="connsiteX1" fmla="*/ 332509 w 783033"/>
                <a:gd name="connsiteY1" fmla="*/ 371176 h 371176"/>
                <a:gd name="connsiteX2" fmla="*/ 0 w 783033"/>
                <a:gd name="connsiteY2" fmla="*/ 185588 h 371176"/>
                <a:gd name="connsiteX3" fmla="*/ 332509 w 783033"/>
                <a:gd name="connsiteY3" fmla="*/ 0 h 371176"/>
                <a:gd name="connsiteX4" fmla="*/ 783033 w 783033"/>
                <a:gd name="connsiteY4" fmla="*/ 277028 h 371176"/>
                <a:gd name="connsiteX0" fmla="*/ 665018 w 716013"/>
                <a:gd name="connsiteY0" fmla="*/ 628003 h 813591"/>
                <a:gd name="connsiteX1" fmla="*/ 332509 w 716013"/>
                <a:gd name="connsiteY1" fmla="*/ 813591 h 813591"/>
                <a:gd name="connsiteX2" fmla="*/ 0 w 716013"/>
                <a:gd name="connsiteY2" fmla="*/ 628003 h 813591"/>
                <a:gd name="connsiteX3" fmla="*/ 332509 w 716013"/>
                <a:gd name="connsiteY3" fmla="*/ 442415 h 813591"/>
                <a:gd name="connsiteX4" fmla="*/ 716013 w 716013"/>
                <a:gd name="connsiteY4" fmla="*/ 12487 h 813591"/>
                <a:gd name="connsiteX0" fmla="*/ 699531 w 716013"/>
                <a:gd name="connsiteY0" fmla="*/ 1104996 h 1105096"/>
                <a:gd name="connsiteX1" fmla="*/ 332509 w 716013"/>
                <a:gd name="connsiteY1" fmla="*/ 813591 h 1105096"/>
                <a:gd name="connsiteX2" fmla="*/ 0 w 716013"/>
                <a:gd name="connsiteY2" fmla="*/ 628003 h 1105096"/>
                <a:gd name="connsiteX3" fmla="*/ 332509 w 716013"/>
                <a:gd name="connsiteY3" fmla="*/ 442415 h 1105096"/>
                <a:gd name="connsiteX4" fmla="*/ 716013 w 716013"/>
                <a:gd name="connsiteY4" fmla="*/ 12487 h 1105096"/>
                <a:gd name="connsiteX0" fmla="*/ 1293586 w 1310068"/>
                <a:gd name="connsiteY0" fmla="*/ 1138481 h 1138581"/>
                <a:gd name="connsiteX1" fmla="*/ 926564 w 1310068"/>
                <a:gd name="connsiteY1" fmla="*/ 847076 h 1138581"/>
                <a:gd name="connsiteX2" fmla="*/ 594055 w 1310068"/>
                <a:gd name="connsiteY2" fmla="*/ 661488 h 1138581"/>
                <a:gd name="connsiteX3" fmla="*/ 16943 w 1310068"/>
                <a:gd name="connsiteY3" fmla="*/ 110670 h 1138581"/>
                <a:gd name="connsiteX4" fmla="*/ 1310068 w 1310068"/>
                <a:gd name="connsiteY4" fmla="*/ 45972 h 1138581"/>
                <a:gd name="connsiteX0" fmla="*/ 2039018 w 2039016"/>
                <a:gd name="connsiteY0" fmla="*/ 1426587 h 1426687"/>
                <a:gd name="connsiteX1" fmla="*/ 1671996 w 2039016"/>
                <a:gd name="connsiteY1" fmla="*/ 1135182 h 1426687"/>
                <a:gd name="connsiteX2" fmla="*/ 1339487 w 2039016"/>
                <a:gd name="connsiteY2" fmla="*/ 949594 h 1426687"/>
                <a:gd name="connsiteX3" fmla="*/ 762375 w 2039016"/>
                <a:gd name="connsiteY3" fmla="*/ 398776 h 1426687"/>
                <a:gd name="connsiteX4" fmla="*/ 15908 w 2039016"/>
                <a:gd name="connsiteY4" fmla="*/ 15621 h 1426687"/>
                <a:gd name="connsiteX0" fmla="*/ 1448761 w 1672922"/>
                <a:gd name="connsiteY0" fmla="*/ 1994478 h 1994510"/>
                <a:gd name="connsiteX1" fmla="*/ 1671996 w 1672922"/>
                <a:gd name="connsiteY1" fmla="*/ 1135184 h 1994510"/>
                <a:gd name="connsiteX2" fmla="*/ 1339487 w 1672922"/>
                <a:gd name="connsiteY2" fmla="*/ 949596 h 1994510"/>
                <a:gd name="connsiteX3" fmla="*/ 762375 w 1672922"/>
                <a:gd name="connsiteY3" fmla="*/ 398778 h 1994510"/>
                <a:gd name="connsiteX4" fmla="*/ 15908 w 1672922"/>
                <a:gd name="connsiteY4" fmla="*/ 15623 h 1994510"/>
                <a:gd name="connsiteX0" fmla="*/ 1448761 w 1563434"/>
                <a:gd name="connsiteY0" fmla="*/ 1994478 h 1994541"/>
                <a:gd name="connsiteX1" fmla="*/ 1561859 w 1563434"/>
                <a:gd name="connsiteY1" fmla="*/ 1476516 h 1994541"/>
                <a:gd name="connsiteX2" fmla="*/ 1339487 w 1563434"/>
                <a:gd name="connsiteY2" fmla="*/ 949596 h 1994541"/>
                <a:gd name="connsiteX3" fmla="*/ 762375 w 1563434"/>
                <a:gd name="connsiteY3" fmla="*/ 398778 h 1994541"/>
                <a:gd name="connsiteX4" fmla="*/ 15908 w 1563434"/>
                <a:gd name="connsiteY4" fmla="*/ 15623 h 1994541"/>
                <a:gd name="connsiteX0" fmla="*/ 727166 w 1590716"/>
                <a:gd name="connsiteY0" fmla="*/ 2496354 h 2496383"/>
                <a:gd name="connsiteX1" fmla="*/ 1561859 w 1590716"/>
                <a:gd name="connsiteY1" fmla="*/ 1476516 h 2496383"/>
                <a:gd name="connsiteX2" fmla="*/ 1339487 w 1590716"/>
                <a:gd name="connsiteY2" fmla="*/ 949596 h 2496383"/>
                <a:gd name="connsiteX3" fmla="*/ 762375 w 1590716"/>
                <a:gd name="connsiteY3" fmla="*/ 398778 h 2496383"/>
                <a:gd name="connsiteX4" fmla="*/ 15908 w 1590716"/>
                <a:gd name="connsiteY4" fmla="*/ 15623 h 2496383"/>
                <a:gd name="connsiteX0" fmla="*/ 727166 w 1475978"/>
                <a:gd name="connsiteY0" fmla="*/ 2496354 h 2496387"/>
                <a:gd name="connsiteX1" fmla="*/ 1429120 w 1475978"/>
                <a:gd name="connsiteY1" fmla="*/ 1572539 h 2496387"/>
                <a:gd name="connsiteX2" fmla="*/ 1339487 w 1475978"/>
                <a:gd name="connsiteY2" fmla="*/ 949596 h 2496387"/>
                <a:gd name="connsiteX3" fmla="*/ 762375 w 1475978"/>
                <a:gd name="connsiteY3" fmla="*/ 398778 h 2496387"/>
                <a:gd name="connsiteX4" fmla="*/ 15908 w 1475978"/>
                <a:gd name="connsiteY4" fmla="*/ 15623 h 2496387"/>
                <a:gd name="connsiteX0" fmla="*/ 1307548 w 1433117"/>
                <a:gd name="connsiteY0" fmla="*/ 2116756 h 2116817"/>
                <a:gd name="connsiteX1" fmla="*/ 1429120 w 1433117"/>
                <a:gd name="connsiteY1" fmla="*/ 1572539 h 2116817"/>
                <a:gd name="connsiteX2" fmla="*/ 1339487 w 1433117"/>
                <a:gd name="connsiteY2" fmla="*/ 949596 h 2116817"/>
                <a:gd name="connsiteX3" fmla="*/ 762375 w 1433117"/>
                <a:gd name="connsiteY3" fmla="*/ 398778 h 2116817"/>
                <a:gd name="connsiteX4" fmla="*/ 15908 w 1433117"/>
                <a:gd name="connsiteY4" fmla="*/ 15623 h 211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117" h="2116817">
                  <a:moveTo>
                    <a:pt x="1307548" y="2116756"/>
                  </a:moveTo>
                  <a:cubicBezTo>
                    <a:pt x="1292619" y="2122215"/>
                    <a:pt x="1423797" y="1767066"/>
                    <a:pt x="1429120" y="1572539"/>
                  </a:cubicBezTo>
                  <a:cubicBezTo>
                    <a:pt x="1434443" y="1378012"/>
                    <a:pt x="1450611" y="1145223"/>
                    <a:pt x="1339487" y="949596"/>
                  </a:cubicBezTo>
                  <a:cubicBezTo>
                    <a:pt x="1228363" y="753969"/>
                    <a:pt x="982971" y="554440"/>
                    <a:pt x="762375" y="398778"/>
                  </a:cubicBezTo>
                  <a:cubicBezTo>
                    <a:pt x="541779" y="243116"/>
                    <a:pt x="-109572" y="-73811"/>
                    <a:pt x="15908" y="1562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16">
              <a:extLst>
                <a:ext uri="{FF2B5EF4-FFF2-40B4-BE49-F238E27FC236}">
                  <a16:creationId xmlns:a16="http://schemas.microsoft.com/office/drawing/2014/main" id="{E49F3ED8-B4EA-1339-9BA7-FC06C055F866}"/>
                </a:ext>
              </a:extLst>
            </p:cNvPr>
            <p:cNvSpPr/>
            <p:nvPr/>
          </p:nvSpPr>
          <p:spPr>
            <a:xfrm>
              <a:off x="915433" y="5470377"/>
              <a:ext cx="885149" cy="678005"/>
            </a:xfrm>
            <a:custGeom>
              <a:avLst/>
              <a:gdLst>
                <a:gd name="connsiteX0" fmla="*/ 1937084 w 2478505"/>
                <a:gd name="connsiteY0" fmla="*/ 0 h 1106906"/>
                <a:gd name="connsiteX1" fmla="*/ 1696453 w 2478505"/>
                <a:gd name="connsiteY1" fmla="*/ 300790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1937084 w 2478505"/>
                <a:gd name="connsiteY0" fmla="*/ 0 h 1106906"/>
                <a:gd name="connsiteX1" fmla="*/ 1600200 w 2478505"/>
                <a:gd name="connsiteY1" fmla="*/ 336885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2165684 w 2478505"/>
                <a:gd name="connsiteY0" fmla="*/ 0 h 950495"/>
                <a:gd name="connsiteX1" fmla="*/ 1600200 w 2478505"/>
                <a:gd name="connsiteY1" fmla="*/ 180474 h 950495"/>
                <a:gd name="connsiteX2" fmla="*/ 770021 w 2478505"/>
                <a:gd name="connsiteY2" fmla="*/ 385011 h 950495"/>
                <a:gd name="connsiteX3" fmla="*/ 180474 w 2478505"/>
                <a:gd name="connsiteY3" fmla="*/ 360947 h 950495"/>
                <a:gd name="connsiteX4" fmla="*/ 0 w 2478505"/>
                <a:gd name="connsiteY4" fmla="*/ 709863 h 950495"/>
                <a:gd name="connsiteX5" fmla="*/ 1624263 w 2478505"/>
                <a:gd name="connsiteY5" fmla="*/ 950495 h 950495"/>
                <a:gd name="connsiteX6" fmla="*/ 2478505 w 2478505"/>
                <a:gd name="connsiteY6" fmla="*/ 409074 h 950495"/>
                <a:gd name="connsiteX7" fmla="*/ 2165684 w 2478505"/>
                <a:gd name="connsiteY7" fmla="*/ 0 h 950495"/>
                <a:gd name="connsiteX0" fmla="*/ 1949116 w 2478505"/>
                <a:gd name="connsiteY0" fmla="*/ 0 h 1082842"/>
                <a:gd name="connsiteX1" fmla="*/ 1600200 w 2478505"/>
                <a:gd name="connsiteY1" fmla="*/ 312821 h 1082842"/>
                <a:gd name="connsiteX2" fmla="*/ 770021 w 2478505"/>
                <a:gd name="connsiteY2" fmla="*/ 517358 h 1082842"/>
                <a:gd name="connsiteX3" fmla="*/ 180474 w 2478505"/>
                <a:gd name="connsiteY3" fmla="*/ 493294 h 1082842"/>
                <a:gd name="connsiteX4" fmla="*/ 0 w 2478505"/>
                <a:gd name="connsiteY4" fmla="*/ 842210 h 1082842"/>
                <a:gd name="connsiteX5" fmla="*/ 1624263 w 2478505"/>
                <a:gd name="connsiteY5" fmla="*/ 1082842 h 1082842"/>
                <a:gd name="connsiteX6" fmla="*/ 2478505 w 2478505"/>
                <a:gd name="connsiteY6" fmla="*/ 541421 h 1082842"/>
                <a:gd name="connsiteX7" fmla="*/ 1949116 w 2478505"/>
                <a:gd name="connsiteY7" fmla="*/ 0 h 1082842"/>
                <a:gd name="connsiteX0" fmla="*/ 1723084 w 2478505"/>
                <a:gd name="connsiteY0" fmla="*/ 0 h 1091930"/>
                <a:gd name="connsiteX1" fmla="*/ 1600200 w 2478505"/>
                <a:gd name="connsiteY1" fmla="*/ 321909 h 1091930"/>
                <a:gd name="connsiteX2" fmla="*/ 770021 w 2478505"/>
                <a:gd name="connsiteY2" fmla="*/ 526446 h 1091930"/>
                <a:gd name="connsiteX3" fmla="*/ 180474 w 2478505"/>
                <a:gd name="connsiteY3" fmla="*/ 502382 h 1091930"/>
                <a:gd name="connsiteX4" fmla="*/ 0 w 2478505"/>
                <a:gd name="connsiteY4" fmla="*/ 851298 h 1091930"/>
                <a:gd name="connsiteX5" fmla="*/ 1624263 w 2478505"/>
                <a:gd name="connsiteY5" fmla="*/ 1091930 h 1091930"/>
                <a:gd name="connsiteX6" fmla="*/ 2478505 w 2478505"/>
                <a:gd name="connsiteY6" fmla="*/ 550509 h 1091930"/>
                <a:gd name="connsiteX7" fmla="*/ 1723084 w 247850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2231925 w 2231925"/>
                <a:gd name="connsiteY6" fmla="*/ 177937 h 1091930"/>
                <a:gd name="connsiteX7" fmla="*/ 1723084 w 223192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982885"/>
                <a:gd name="connsiteX1" fmla="*/ 1281701 w 2231925"/>
                <a:gd name="connsiteY1" fmla="*/ 403693 h 982885"/>
                <a:gd name="connsiteX2" fmla="*/ 770021 w 2231925"/>
                <a:gd name="connsiteY2" fmla="*/ 526446 h 982885"/>
                <a:gd name="connsiteX3" fmla="*/ 180474 w 2231925"/>
                <a:gd name="connsiteY3" fmla="*/ 502382 h 982885"/>
                <a:gd name="connsiteX4" fmla="*/ 0 w 2231925"/>
                <a:gd name="connsiteY4" fmla="*/ 851298 h 982885"/>
                <a:gd name="connsiteX5" fmla="*/ 1357135 w 2231925"/>
                <a:gd name="connsiteY5" fmla="*/ 982885 h 982885"/>
                <a:gd name="connsiteX6" fmla="*/ 1855424 w 2231925"/>
                <a:gd name="connsiteY6" fmla="*/ 537041 h 982885"/>
                <a:gd name="connsiteX7" fmla="*/ 2231925 w 2231925"/>
                <a:gd name="connsiteY7" fmla="*/ 177937 h 982885"/>
                <a:gd name="connsiteX8" fmla="*/ 1723084 w 2231925"/>
                <a:gd name="connsiteY8" fmla="*/ 0 h 982885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638688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855424 w 1985345"/>
                <a:gd name="connsiteY6" fmla="*/ 537041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752683 w 1985345"/>
                <a:gd name="connsiteY6" fmla="*/ 591564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64797"/>
                <a:gd name="connsiteY0" fmla="*/ 0 h 1091930"/>
                <a:gd name="connsiteX1" fmla="*/ 1281701 w 1964797"/>
                <a:gd name="connsiteY1" fmla="*/ 403693 h 1091930"/>
                <a:gd name="connsiteX2" fmla="*/ 770021 w 1964797"/>
                <a:gd name="connsiteY2" fmla="*/ 526446 h 1091930"/>
                <a:gd name="connsiteX3" fmla="*/ 180474 w 1964797"/>
                <a:gd name="connsiteY3" fmla="*/ 638688 h 1091930"/>
                <a:gd name="connsiteX4" fmla="*/ 0 w 1964797"/>
                <a:gd name="connsiteY4" fmla="*/ 851298 h 1091930"/>
                <a:gd name="connsiteX5" fmla="*/ 1562618 w 1964797"/>
                <a:gd name="connsiteY5" fmla="*/ 1091930 h 1091930"/>
                <a:gd name="connsiteX6" fmla="*/ 1752683 w 1964797"/>
                <a:gd name="connsiteY6" fmla="*/ 591564 h 1091930"/>
                <a:gd name="connsiteX7" fmla="*/ 1964797 w 1964797"/>
                <a:gd name="connsiteY7" fmla="*/ 232460 h 1091930"/>
                <a:gd name="connsiteX8" fmla="*/ 1723084 w 1964797"/>
                <a:gd name="connsiteY8" fmla="*/ 0 h 1091930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52683 w 1964797"/>
                <a:gd name="connsiteY6" fmla="*/ 464345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73231 w 1964797"/>
                <a:gd name="connsiteY6" fmla="*/ 682436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180474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468150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77732 w 1574379"/>
                <a:gd name="connsiteY3" fmla="*/ 411511 h 864753"/>
                <a:gd name="connsiteX4" fmla="*/ 0 w 1574379"/>
                <a:gd name="connsiteY4" fmla="*/ 787689 h 864753"/>
                <a:gd name="connsiteX5" fmla="*/ 1172200 w 1574379"/>
                <a:gd name="connsiteY5" fmla="*/ 864753 h 864753"/>
                <a:gd name="connsiteX6" fmla="*/ 1382813 w 1574379"/>
                <a:gd name="connsiteY6" fmla="*/ 582478 h 864753"/>
                <a:gd name="connsiteX7" fmla="*/ 1574379 w 1574379"/>
                <a:gd name="connsiteY7" fmla="*/ 5283 h 864753"/>
                <a:gd name="connsiteX8" fmla="*/ 1373763 w 1574379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0 w 1574379"/>
                <a:gd name="connsiteY3" fmla="*/ 787689 h 864753"/>
                <a:gd name="connsiteX4" fmla="*/ 1172200 w 1574379"/>
                <a:gd name="connsiteY4" fmla="*/ 864753 h 864753"/>
                <a:gd name="connsiteX5" fmla="*/ 1382813 w 1574379"/>
                <a:gd name="connsiteY5" fmla="*/ 582478 h 864753"/>
                <a:gd name="connsiteX6" fmla="*/ 1574379 w 1574379"/>
                <a:gd name="connsiteY6" fmla="*/ 5283 h 864753"/>
                <a:gd name="connsiteX7" fmla="*/ 1373763 w 1574379"/>
                <a:gd name="connsiteY7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0 w 1574379"/>
                <a:gd name="connsiteY2" fmla="*/ 787689 h 864753"/>
                <a:gd name="connsiteX3" fmla="*/ 1172200 w 1574379"/>
                <a:gd name="connsiteY3" fmla="*/ 864753 h 864753"/>
                <a:gd name="connsiteX4" fmla="*/ 1382813 w 1574379"/>
                <a:gd name="connsiteY4" fmla="*/ 582478 h 864753"/>
                <a:gd name="connsiteX5" fmla="*/ 1574379 w 1574379"/>
                <a:gd name="connsiteY5" fmla="*/ 5283 h 864753"/>
                <a:gd name="connsiteX6" fmla="*/ 1373763 w 1574379"/>
                <a:gd name="connsiteY6" fmla="*/ 0 h 864753"/>
                <a:gd name="connsiteX0" fmla="*/ 1373763 w 1574379"/>
                <a:gd name="connsiteY0" fmla="*/ 0 h 864753"/>
                <a:gd name="connsiteX1" fmla="*/ 0 w 1574379"/>
                <a:gd name="connsiteY1" fmla="*/ 787689 h 864753"/>
                <a:gd name="connsiteX2" fmla="*/ 1172200 w 1574379"/>
                <a:gd name="connsiteY2" fmla="*/ 864753 h 864753"/>
                <a:gd name="connsiteX3" fmla="*/ 1382813 w 1574379"/>
                <a:gd name="connsiteY3" fmla="*/ 582478 h 864753"/>
                <a:gd name="connsiteX4" fmla="*/ 1574379 w 1574379"/>
                <a:gd name="connsiteY4" fmla="*/ 5283 h 864753"/>
                <a:gd name="connsiteX5" fmla="*/ 1373763 w 1574379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084862 w 1276428"/>
                <a:gd name="connsiteY3" fmla="*/ 582478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6428" h="864753">
                  <a:moveTo>
                    <a:pt x="1075812" y="0"/>
                  </a:moveTo>
                  <a:lnTo>
                    <a:pt x="0" y="814951"/>
                  </a:lnTo>
                  <a:lnTo>
                    <a:pt x="874249" y="864753"/>
                  </a:lnTo>
                  <a:cubicBezTo>
                    <a:pt x="1064318" y="713109"/>
                    <a:pt x="1018083" y="752296"/>
                    <a:pt x="1125959" y="573391"/>
                  </a:cubicBezTo>
                  <a:lnTo>
                    <a:pt x="1276428" y="5283"/>
                  </a:lnTo>
                  <a:lnTo>
                    <a:pt x="1075812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Google Shape;1735;p30">
              <a:extLst>
                <a:ext uri="{FF2B5EF4-FFF2-40B4-BE49-F238E27FC236}">
                  <a16:creationId xmlns:a16="http://schemas.microsoft.com/office/drawing/2014/main" id="{8076ACAF-F1E0-F618-5148-66A4815F1E43}"/>
                </a:ext>
              </a:extLst>
            </p:cNvPr>
            <p:cNvSpPr/>
            <p:nvPr/>
          </p:nvSpPr>
          <p:spPr>
            <a:xfrm rot="18212791">
              <a:off x="1495020" y="5154534"/>
              <a:ext cx="223539" cy="566812"/>
            </a:xfrm>
            <a:custGeom>
              <a:avLst/>
              <a:gdLst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322354 w 322354"/>
                <a:gd name="connsiteY0" fmla="*/ 40294 h 707844"/>
                <a:gd name="connsiteX1" fmla="*/ 161177 w 322354"/>
                <a:gd name="connsiteY1" fmla="*/ 80588 h 707844"/>
                <a:gd name="connsiteX2" fmla="*/ 0 w 322354"/>
                <a:gd name="connsiteY2" fmla="*/ 40294 h 707844"/>
                <a:gd name="connsiteX3" fmla="*/ 161177 w 322354"/>
                <a:gd name="connsiteY3" fmla="*/ 0 h 707844"/>
                <a:gd name="connsiteX4" fmla="*/ 322354 w 322354"/>
                <a:gd name="connsiteY4" fmla="*/ 40294 h 707844"/>
                <a:gd name="connsiteX5" fmla="*/ 322354 w 322354"/>
                <a:gd name="connsiteY5" fmla="*/ 667550 h 707844"/>
                <a:gd name="connsiteX6" fmla="*/ 161177 w 322354"/>
                <a:gd name="connsiteY6" fmla="*/ 707844 h 707844"/>
                <a:gd name="connsiteX7" fmla="*/ 0 w 322354"/>
                <a:gd name="connsiteY7" fmla="*/ 667550 h 707844"/>
                <a:gd name="connsiteX8" fmla="*/ 0 w 322354"/>
                <a:gd name="connsiteY8" fmla="*/ 40294 h 707844"/>
                <a:gd name="connsiteX0" fmla="*/ 0 w 322354"/>
                <a:gd name="connsiteY0" fmla="*/ 40294 h 745957"/>
                <a:gd name="connsiteX1" fmla="*/ 161177 w 322354"/>
                <a:gd name="connsiteY1" fmla="*/ 80588 h 745957"/>
                <a:gd name="connsiteX2" fmla="*/ 322354 w 322354"/>
                <a:gd name="connsiteY2" fmla="*/ 40294 h 745957"/>
                <a:gd name="connsiteX3" fmla="*/ 322354 w 322354"/>
                <a:gd name="connsiteY3" fmla="*/ 667550 h 745957"/>
                <a:gd name="connsiteX4" fmla="*/ 161177 w 322354"/>
                <a:gd name="connsiteY4" fmla="*/ 707844 h 745957"/>
                <a:gd name="connsiteX5" fmla="*/ 0 w 322354"/>
                <a:gd name="connsiteY5" fmla="*/ 667550 h 745957"/>
                <a:gd name="connsiteX6" fmla="*/ 0 w 322354"/>
                <a:gd name="connsiteY6" fmla="*/ 40294 h 745957"/>
                <a:gd name="connsiteX0" fmla="*/ 0 w 322354"/>
                <a:gd name="connsiteY0" fmla="*/ 40294 h 745957"/>
                <a:gd name="connsiteX1" fmla="*/ 161177 w 322354"/>
                <a:gd name="connsiteY1" fmla="*/ 0 h 745957"/>
                <a:gd name="connsiteX2" fmla="*/ 322354 w 322354"/>
                <a:gd name="connsiteY2" fmla="*/ 40294 h 745957"/>
                <a:gd name="connsiteX3" fmla="*/ 161177 w 322354"/>
                <a:gd name="connsiteY3" fmla="*/ 80588 h 745957"/>
                <a:gd name="connsiteX4" fmla="*/ 0 w 322354"/>
                <a:gd name="connsiteY4" fmla="*/ 40294 h 745957"/>
                <a:gd name="connsiteX0" fmla="*/ 322354 w 322354"/>
                <a:gd name="connsiteY0" fmla="*/ 40294 h 745957"/>
                <a:gd name="connsiteX1" fmla="*/ 161177 w 322354"/>
                <a:gd name="connsiteY1" fmla="*/ 80588 h 745957"/>
                <a:gd name="connsiteX2" fmla="*/ 0 w 322354"/>
                <a:gd name="connsiteY2" fmla="*/ 40294 h 745957"/>
                <a:gd name="connsiteX3" fmla="*/ 161177 w 322354"/>
                <a:gd name="connsiteY3" fmla="*/ 0 h 745957"/>
                <a:gd name="connsiteX4" fmla="*/ 322354 w 322354"/>
                <a:gd name="connsiteY4" fmla="*/ 40294 h 745957"/>
                <a:gd name="connsiteX5" fmla="*/ 322354 w 322354"/>
                <a:gd name="connsiteY5" fmla="*/ 667550 h 745957"/>
                <a:gd name="connsiteX6" fmla="*/ 0 w 322354"/>
                <a:gd name="connsiteY6" fmla="*/ 667550 h 745957"/>
                <a:gd name="connsiteX7" fmla="*/ 0 w 322354"/>
                <a:gd name="connsiteY7" fmla="*/ 40294 h 745957"/>
                <a:gd name="connsiteX0" fmla="*/ 0 w 391316"/>
                <a:gd name="connsiteY0" fmla="*/ 40294 h 905618"/>
                <a:gd name="connsiteX1" fmla="*/ 161177 w 391316"/>
                <a:gd name="connsiteY1" fmla="*/ 80588 h 905618"/>
                <a:gd name="connsiteX2" fmla="*/ 322354 w 391316"/>
                <a:gd name="connsiteY2" fmla="*/ 40294 h 905618"/>
                <a:gd name="connsiteX3" fmla="*/ 322354 w 391316"/>
                <a:gd name="connsiteY3" fmla="*/ 667550 h 905618"/>
                <a:gd name="connsiteX4" fmla="*/ 161177 w 391316"/>
                <a:gd name="connsiteY4" fmla="*/ 707844 h 905618"/>
                <a:gd name="connsiteX5" fmla="*/ 0 w 391316"/>
                <a:gd name="connsiteY5" fmla="*/ 667550 h 905618"/>
                <a:gd name="connsiteX6" fmla="*/ 0 w 391316"/>
                <a:gd name="connsiteY6" fmla="*/ 40294 h 905618"/>
                <a:gd name="connsiteX0" fmla="*/ 0 w 391316"/>
                <a:gd name="connsiteY0" fmla="*/ 40294 h 905618"/>
                <a:gd name="connsiteX1" fmla="*/ 161177 w 391316"/>
                <a:gd name="connsiteY1" fmla="*/ 0 h 905618"/>
                <a:gd name="connsiteX2" fmla="*/ 322354 w 391316"/>
                <a:gd name="connsiteY2" fmla="*/ 40294 h 905618"/>
                <a:gd name="connsiteX3" fmla="*/ 161177 w 391316"/>
                <a:gd name="connsiteY3" fmla="*/ 80588 h 905618"/>
                <a:gd name="connsiteX4" fmla="*/ 0 w 391316"/>
                <a:gd name="connsiteY4" fmla="*/ 40294 h 905618"/>
                <a:gd name="connsiteX0" fmla="*/ 322354 w 391316"/>
                <a:gd name="connsiteY0" fmla="*/ 40294 h 905618"/>
                <a:gd name="connsiteX1" fmla="*/ 161177 w 391316"/>
                <a:gd name="connsiteY1" fmla="*/ 80588 h 905618"/>
                <a:gd name="connsiteX2" fmla="*/ 0 w 391316"/>
                <a:gd name="connsiteY2" fmla="*/ 40294 h 905618"/>
                <a:gd name="connsiteX3" fmla="*/ 161177 w 391316"/>
                <a:gd name="connsiteY3" fmla="*/ 0 h 905618"/>
                <a:gd name="connsiteX4" fmla="*/ 322354 w 391316"/>
                <a:gd name="connsiteY4" fmla="*/ 40294 h 905618"/>
                <a:gd name="connsiteX5" fmla="*/ 322354 w 391316"/>
                <a:gd name="connsiteY5" fmla="*/ 667550 h 905618"/>
                <a:gd name="connsiteX6" fmla="*/ 378544 w 391316"/>
                <a:gd name="connsiteY6" fmla="*/ 905618 h 905618"/>
                <a:gd name="connsiteX7" fmla="*/ 0 w 391316"/>
                <a:gd name="connsiteY7" fmla="*/ 667550 h 905618"/>
                <a:gd name="connsiteX8" fmla="*/ 0 w 391316"/>
                <a:gd name="connsiteY8" fmla="*/ 40294 h 905618"/>
                <a:gd name="connsiteX0" fmla="*/ 0 w 391316"/>
                <a:gd name="connsiteY0" fmla="*/ 40294 h 905618"/>
                <a:gd name="connsiteX1" fmla="*/ 161177 w 391316"/>
                <a:gd name="connsiteY1" fmla="*/ 80588 h 905618"/>
                <a:gd name="connsiteX2" fmla="*/ 322354 w 391316"/>
                <a:gd name="connsiteY2" fmla="*/ 40294 h 905618"/>
                <a:gd name="connsiteX3" fmla="*/ 322354 w 391316"/>
                <a:gd name="connsiteY3" fmla="*/ 667550 h 905618"/>
                <a:gd name="connsiteX4" fmla="*/ 161177 w 391316"/>
                <a:gd name="connsiteY4" fmla="*/ 707844 h 905618"/>
                <a:gd name="connsiteX5" fmla="*/ 0 w 391316"/>
                <a:gd name="connsiteY5" fmla="*/ 667550 h 905618"/>
                <a:gd name="connsiteX6" fmla="*/ 0 w 391316"/>
                <a:gd name="connsiteY6" fmla="*/ 40294 h 905618"/>
                <a:gd name="connsiteX0" fmla="*/ 0 w 391316"/>
                <a:gd name="connsiteY0" fmla="*/ 40294 h 905618"/>
                <a:gd name="connsiteX1" fmla="*/ 161177 w 391316"/>
                <a:gd name="connsiteY1" fmla="*/ 0 h 905618"/>
                <a:gd name="connsiteX2" fmla="*/ 322354 w 391316"/>
                <a:gd name="connsiteY2" fmla="*/ 40294 h 905618"/>
                <a:gd name="connsiteX3" fmla="*/ 161177 w 391316"/>
                <a:gd name="connsiteY3" fmla="*/ 80588 h 905618"/>
                <a:gd name="connsiteX4" fmla="*/ 0 w 391316"/>
                <a:gd name="connsiteY4" fmla="*/ 40294 h 905618"/>
                <a:gd name="connsiteX0" fmla="*/ 322354 w 391316"/>
                <a:gd name="connsiteY0" fmla="*/ 40294 h 905618"/>
                <a:gd name="connsiteX1" fmla="*/ 161177 w 391316"/>
                <a:gd name="connsiteY1" fmla="*/ 80588 h 905618"/>
                <a:gd name="connsiteX2" fmla="*/ 0 w 391316"/>
                <a:gd name="connsiteY2" fmla="*/ 40294 h 905618"/>
                <a:gd name="connsiteX3" fmla="*/ 161177 w 391316"/>
                <a:gd name="connsiteY3" fmla="*/ 0 h 905618"/>
                <a:gd name="connsiteX4" fmla="*/ 322354 w 391316"/>
                <a:gd name="connsiteY4" fmla="*/ 40294 h 905618"/>
                <a:gd name="connsiteX5" fmla="*/ 322354 w 391316"/>
                <a:gd name="connsiteY5" fmla="*/ 667550 h 905618"/>
                <a:gd name="connsiteX6" fmla="*/ 378544 w 391316"/>
                <a:gd name="connsiteY6" fmla="*/ 905618 h 905618"/>
                <a:gd name="connsiteX7" fmla="*/ 0 w 391316"/>
                <a:gd name="connsiteY7" fmla="*/ 667550 h 905618"/>
                <a:gd name="connsiteX8" fmla="*/ 0 w 391316"/>
                <a:gd name="connsiteY8" fmla="*/ 40294 h 905618"/>
                <a:gd name="connsiteX9" fmla="*/ 322354 w 391316"/>
                <a:gd name="connsiteY9" fmla="*/ 40294 h 90561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378544 w 469984"/>
                <a:gd name="connsiteY0" fmla="*/ 905618 h 997058"/>
                <a:gd name="connsiteX1" fmla="*/ 0 w 469984"/>
                <a:gd name="connsiteY1" fmla="*/ 667550 h 997058"/>
                <a:gd name="connsiteX2" fmla="*/ 0 w 469984"/>
                <a:gd name="connsiteY2" fmla="*/ 40294 h 997058"/>
                <a:gd name="connsiteX3" fmla="*/ 322354 w 469984"/>
                <a:gd name="connsiteY3" fmla="*/ 40294 h 997058"/>
                <a:gd name="connsiteX4" fmla="*/ 161177 w 469984"/>
                <a:gd name="connsiteY4" fmla="*/ 80588 h 997058"/>
                <a:gd name="connsiteX5" fmla="*/ 0 w 469984"/>
                <a:gd name="connsiteY5" fmla="*/ 40294 h 997058"/>
                <a:gd name="connsiteX6" fmla="*/ 161177 w 469984"/>
                <a:gd name="connsiteY6" fmla="*/ 0 h 997058"/>
                <a:gd name="connsiteX7" fmla="*/ 322354 w 469984"/>
                <a:gd name="connsiteY7" fmla="*/ 40294 h 997058"/>
                <a:gd name="connsiteX8" fmla="*/ 322354 w 469984"/>
                <a:gd name="connsiteY8" fmla="*/ 667550 h 997058"/>
                <a:gd name="connsiteX9" fmla="*/ 469984 w 469984"/>
                <a:gd name="connsiteY9" fmla="*/ 997058 h 99705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45697 w 469984"/>
                <a:gd name="connsiteY0" fmla="*/ 860441 h 997058"/>
                <a:gd name="connsiteX1" fmla="*/ 0 w 469984"/>
                <a:gd name="connsiteY1" fmla="*/ 667550 h 997058"/>
                <a:gd name="connsiteX2" fmla="*/ 0 w 469984"/>
                <a:gd name="connsiteY2" fmla="*/ 40294 h 997058"/>
                <a:gd name="connsiteX3" fmla="*/ 322354 w 469984"/>
                <a:gd name="connsiteY3" fmla="*/ 40294 h 997058"/>
                <a:gd name="connsiteX4" fmla="*/ 161177 w 469984"/>
                <a:gd name="connsiteY4" fmla="*/ 80588 h 997058"/>
                <a:gd name="connsiteX5" fmla="*/ 0 w 469984"/>
                <a:gd name="connsiteY5" fmla="*/ 40294 h 997058"/>
                <a:gd name="connsiteX6" fmla="*/ 161177 w 469984"/>
                <a:gd name="connsiteY6" fmla="*/ 0 h 997058"/>
                <a:gd name="connsiteX7" fmla="*/ 322354 w 469984"/>
                <a:gd name="connsiteY7" fmla="*/ 40294 h 997058"/>
                <a:gd name="connsiteX8" fmla="*/ 322354 w 469984"/>
                <a:gd name="connsiteY8" fmla="*/ 667550 h 997058"/>
                <a:gd name="connsiteX9" fmla="*/ 469984 w 469984"/>
                <a:gd name="connsiteY9" fmla="*/ 997058 h 99705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0 w 469984"/>
                <a:gd name="connsiteY0" fmla="*/ 667550 h 997058"/>
                <a:gd name="connsiteX1" fmla="*/ 0 w 469984"/>
                <a:gd name="connsiteY1" fmla="*/ 40294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5" fmla="*/ 161177 w 469984"/>
                <a:gd name="connsiteY5" fmla="*/ 0 h 997058"/>
                <a:gd name="connsiteX6" fmla="*/ 322354 w 469984"/>
                <a:gd name="connsiteY6" fmla="*/ 40294 h 997058"/>
                <a:gd name="connsiteX7" fmla="*/ 322354 w 469984"/>
                <a:gd name="connsiteY7" fmla="*/ 667550 h 997058"/>
                <a:gd name="connsiteX8" fmla="*/ 469984 w 469984"/>
                <a:gd name="connsiteY8" fmla="*/ 997058 h 997058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5" fmla="*/ 161177 w 322354"/>
                <a:gd name="connsiteY5" fmla="*/ 0 h 707844"/>
                <a:gd name="connsiteX6" fmla="*/ 322354 w 322354"/>
                <a:gd name="connsiteY6" fmla="*/ 40294 h 707844"/>
                <a:gd name="connsiteX7" fmla="*/ 322354 w 322354"/>
                <a:gd name="connsiteY7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354" h="707844" stroke="0" extrusionOk="0">
                  <a:moveTo>
                    <a:pt x="0" y="40294"/>
                  </a:moveTo>
                  <a:cubicBezTo>
                    <a:pt x="0" y="62548"/>
                    <a:pt x="72161" y="80588"/>
                    <a:pt x="161177" y="80588"/>
                  </a:cubicBezTo>
                  <a:cubicBezTo>
                    <a:pt x="250193" y="80588"/>
                    <a:pt x="322354" y="62548"/>
                    <a:pt x="322354" y="40294"/>
                  </a:cubicBezTo>
                  <a:lnTo>
                    <a:pt x="322354" y="667550"/>
                  </a:lnTo>
                  <a:cubicBezTo>
                    <a:pt x="322354" y="689804"/>
                    <a:pt x="250193" y="707844"/>
                    <a:pt x="161177" y="707844"/>
                  </a:cubicBezTo>
                  <a:cubicBezTo>
                    <a:pt x="72161" y="707844"/>
                    <a:pt x="0" y="689804"/>
                    <a:pt x="0" y="667550"/>
                  </a:cubicBezTo>
                  <a:lnTo>
                    <a:pt x="0" y="40294"/>
                  </a:lnTo>
                  <a:close/>
                </a:path>
                <a:path w="322354" h="707844" fill="lighten" stroke="0" extrusionOk="0">
                  <a:moveTo>
                    <a:pt x="0" y="40294"/>
                  </a:moveTo>
                  <a:cubicBezTo>
                    <a:pt x="0" y="18040"/>
                    <a:pt x="72161" y="0"/>
                    <a:pt x="161177" y="0"/>
                  </a:cubicBezTo>
                  <a:cubicBezTo>
                    <a:pt x="250193" y="0"/>
                    <a:pt x="322354" y="18040"/>
                    <a:pt x="322354" y="40294"/>
                  </a:cubicBezTo>
                  <a:cubicBezTo>
                    <a:pt x="322354" y="62548"/>
                    <a:pt x="250193" y="80588"/>
                    <a:pt x="161177" y="80588"/>
                  </a:cubicBezTo>
                  <a:cubicBezTo>
                    <a:pt x="72161" y="80588"/>
                    <a:pt x="0" y="62548"/>
                    <a:pt x="0" y="40294"/>
                  </a:cubicBezTo>
                  <a:close/>
                </a:path>
                <a:path w="322354" h="707844" fill="none" extrusionOk="0">
                  <a:moveTo>
                    <a:pt x="0" y="667550"/>
                  </a:moveTo>
                  <a:lnTo>
                    <a:pt x="0" y="40294"/>
                  </a:lnTo>
                  <a:cubicBezTo>
                    <a:pt x="55336" y="39163"/>
                    <a:pt x="1666" y="76657"/>
                    <a:pt x="158107" y="85892"/>
                  </a:cubicBezTo>
                  <a:cubicBezTo>
                    <a:pt x="278158" y="87971"/>
                    <a:pt x="267605" y="55493"/>
                    <a:pt x="322354" y="40294"/>
                  </a:cubicBezTo>
                  <a:cubicBezTo>
                    <a:pt x="322354" y="62548"/>
                    <a:pt x="250193" y="80588"/>
                    <a:pt x="161177" y="80588"/>
                  </a:cubicBezTo>
                  <a:cubicBezTo>
                    <a:pt x="72161" y="80588"/>
                    <a:pt x="0" y="62548"/>
                    <a:pt x="0" y="40294"/>
                  </a:cubicBezTo>
                  <a:cubicBezTo>
                    <a:pt x="0" y="18040"/>
                    <a:pt x="72161" y="0"/>
                    <a:pt x="161177" y="0"/>
                  </a:cubicBezTo>
                  <a:cubicBezTo>
                    <a:pt x="250193" y="0"/>
                    <a:pt x="322354" y="18040"/>
                    <a:pt x="322354" y="40294"/>
                  </a:cubicBezTo>
                  <a:lnTo>
                    <a:pt x="322354" y="667550"/>
                  </a:lnTo>
                </a:path>
              </a:pathLst>
            </a:cu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46" name="グループ化 2945">
              <a:extLst>
                <a:ext uri="{FF2B5EF4-FFF2-40B4-BE49-F238E27FC236}">
                  <a16:creationId xmlns:a16="http://schemas.microsoft.com/office/drawing/2014/main" id="{61390AEB-33A8-6EDC-C782-F115BBCC5DD6}"/>
                </a:ext>
              </a:extLst>
            </p:cNvPr>
            <p:cNvGrpSpPr/>
            <p:nvPr/>
          </p:nvGrpSpPr>
          <p:grpSpPr>
            <a:xfrm>
              <a:off x="1108833" y="4127002"/>
              <a:ext cx="203678" cy="1393989"/>
              <a:chOff x="887535" y="1448967"/>
              <a:chExt cx="336421" cy="2302488"/>
            </a:xfrm>
          </p:grpSpPr>
          <p:sp>
            <p:nvSpPr>
              <p:cNvPr id="2947" name="フリーフォーム 129">
                <a:extLst>
                  <a:ext uri="{FF2B5EF4-FFF2-40B4-BE49-F238E27FC236}">
                    <a16:creationId xmlns:a16="http://schemas.microsoft.com/office/drawing/2014/main" id="{74EC12AE-DD57-A1DC-CB07-E0788B256226}"/>
                  </a:ext>
                </a:extLst>
              </p:cNvPr>
              <p:cNvSpPr/>
              <p:nvPr/>
            </p:nvSpPr>
            <p:spPr>
              <a:xfrm rot="20773540">
                <a:off x="984581" y="1448967"/>
                <a:ext cx="239375" cy="2302488"/>
              </a:xfrm>
              <a:custGeom>
                <a:avLst/>
                <a:gdLst>
                  <a:gd name="connsiteX0" fmla="*/ 168228 w 328316"/>
                  <a:gd name="connsiteY0" fmla="*/ 0 h 1378383"/>
                  <a:gd name="connsiteX1" fmla="*/ 103108 w 328316"/>
                  <a:gd name="connsiteY1" fmla="*/ 192648 h 1378383"/>
                  <a:gd name="connsiteX2" fmla="*/ 32561 w 328316"/>
                  <a:gd name="connsiteY2" fmla="*/ 841139 h 1378383"/>
                  <a:gd name="connsiteX3" fmla="*/ 0 w 328316"/>
                  <a:gd name="connsiteY3" fmla="*/ 1329543 h 1378383"/>
                  <a:gd name="connsiteX4" fmla="*/ 130241 w 328316"/>
                  <a:gd name="connsiteY4" fmla="*/ 1378383 h 1378383"/>
                  <a:gd name="connsiteX5" fmla="*/ 211642 w 328316"/>
                  <a:gd name="connsiteY5" fmla="*/ 1367530 h 1378383"/>
                  <a:gd name="connsiteX6" fmla="*/ 328316 w 328316"/>
                  <a:gd name="connsiteY6" fmla="*/ 1326829 h 1378383"/>
                  <a:gd name="connsiteX7" fmla="*/ 274049 w 328316"/>
                  <a:gd name="connsiteY7" fmla="*/ 575230 h 1378383"/>
                  <a:gd name="connsiteX8" fmla="*/ 230635 w 328316"/>
                  <a:gd name="connsiteY8" fmla="*/ 92254 h 1378383"/>
                  <a:gd name="connsiteX9" fmla="*/ 168228 w 328316"/>
                  <a:gd name="connsiteY9" fmla="*/ 0 h 137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8316" h="1378383">
                    <a:moveTo>
                      <a:pt x="168228" y="0"/>
                    </a:moveTo>
                    <a:lnTo>
                      <a:pt x="103108" y="192648"/>
                    </a:lnTo>
                    <a:lnTo>
                      <a:pt x="32561" y="841139"/>
                    </a:lnTo>
                    <a:lnTo>
                      <a:pt x="0" y="1329543"/>
                    </a:lnTo>
                    <a:lnTo>
                      <a:pt x="130241" y="1378383"/>
                    </a:lnTo>
                    <a:lnTo>
                      <a:pt x="211642" y="1367530"/>
                    </a:lnTo>
                    <a:lnTo>
                      <a:pt x="328316" y="1326829"/>
                    </a:lnTo>
                    <a:lnTo>
                      <a:pt x="274049" y="575230"/>
                    </a:lnTo>
                    <a:lnTo>
                      <a:pt x="230635" y="92254"/>
                    </a:lnTo>
                    <a:lnTo>
                      <a:pt x="168228" y="0"/>
                    </a:lnTo>
                    <a:close/>
                  </a:path>
                </a:pathLst>
              </a:custGeom>
              <a:solidFill>
                <a:srgbClr val="9D6833"/>
              </a:solidFill>
              <a:ln w="12700">
                <a:solidFill>
                  <a:srgbClr val="4040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8" name="Google Shape;1866;p32">
                <a:extLst>
                  <a:ext uri="{FF2B5EF4-FFF2-40B4-BE49-F238E27FC236}">
                    <a16:creationId xmlns:a16="http://schemas.microsoft.com/office/drawing/2014/main" id="{7949F1B8-CE12-0E55-FA5D-0111D59562D8}"/>
                  </a:ext>
                </a:extLst>
              </p:cNvPr>
              <p:cNvSpPr/>
              <p:nvPr/>
            </p:nvSpPr>
            <p:spPr>
              <a:xfrm rot="15665397">
                <a:off x="945978" y="2458176"/>
                <a:ext cx="99557" cy="216443"/>
              </a:xfrm>
              <a:prstGeom prst="can">
                <a:avLst>
                  <a:gd name="adj" fmla="val 25000"/>
                </a:avLst>
              </a:prstGeom>
              <a:solidFill>
                <a:srgbClr val="9D6833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9" name="Google Shape;1867;p32">
                <a:extLst>
                  <a:ext uri="{FF2B5EF4-FFF2-40B4-BE49-F238E27FC236}">
                    <a16:creationId xmlns:a16="http://schemas.microsoft.com/office/drawing/2014/main" id="{6F6F8C84-046E-0409-FC1C-AE60E96E42AB}"/>
                  </a:ext>
                </a:extLst>
              </p:cNvPr>
              <p:cNvSpPr/>
              <p:nvPr/>
            </p:nvSpPr>
            <p:spPr>
              <a:xfrm rot="20481124">
                <a:off x="1051761" y="2507427"/>
                <a:ext cx="111154" cy="81707"/>
              </a:xfrm>
              <a:prstGeom prst="ellipse">
                <a:avLst/>
              </a:prstGeom>
              <a:solidFill>
                <a:srgbClr val="9D68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0" name="Google Shape;1868;p32">
                <a:extLst>
                  <a:ext uri="{FF2B5EF4-FFF2-40B4-BE49-F238E27FC236}">
                    <a16:creationId xmlns:a16="http://schemas.microsoft.com/office/drawing/2014/main" id="{713E19C9-28EB-B640-27BD-1D39184F4F00}"/>
                  </a:ext>
                </a:extLst>
              </p:cNvPr>
              <p:cNvSpPr/>
              <p:nvPr/>
            </p:nvSpPr>
            <p:spPr>
              <a:xfrm rot="17672304">
                <a:off x="1116944" y="2721432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1" name="Google Shape;1869;p32">
                <a:extLst>
                  <a:ext uri="{FF2B5EF4-FFF2-40B4-BE49-F238E27FC236}">
                    <a16:creationId xmlns:a16="http://schemas.microsoft.com/office/drawing/2014/main" id="{3B749017-AFDB-B9FA-E99C-9F6A58F6A6DB}"/>
                  </a:ext>
                </a:extLst>
              </p:cNvPr>
              <p:cNvSpPr/>
              <p:nvPr/>
            </p:nvSpPr>
            <p:spPr>
              <a:xfrm rot="17672304">
                <a:off x="999626" y="2329618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2" name="Google Shape;1870;p32">
                <a:extLst>
                  <a:ext uri="{FF2B5EF4-FFF2-40B4-BE49-F238E27FC236}">
                    <a16:creationId xmlns:a16="http://schemas.microsoft.com/office/drawing/2014/main" id="{309B8E3A-D248-A091-3769-F14B27268F08}"/>
                  </a:ext>
                </a:extLst>
              </p:cNvPr>
              <p:cNvSpPr/>
              <p:nvPr/>
            </p:nvSpPr>
            <p:spPr>
              <a:xfrm rot="17672304">
                <a:off x="1054035" y="2320106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8" name="グループ化 67"/>
          <p:cNvGrpSpPr/>
          <p:nvPr/>
        </p:nvGrpSpPr>
        <p:grpSpPr>
          <a:xfrm rot="65108">
            <a:off x="8534302" y="4457378"/>
            <a:ext cx="1375081" cy="1696820"/>
            <a:chOff x="852649" y="4147627"/>
            <a:chExt cx="1519259" cy="1874733"/>
          </a:xfrm>
        </p:grpSpPr>
        <p:sp>
          <p:nvSpPr>
            <p:cNvPr id="72" name="Google Shape;1610;p29"/>
            <p:cNvSpPr/>
            <p:nvPr/>
          </p:nvSpPr>
          <p:spPr>
            <a:xfrm>
              <a:off x="2120636" y="5645555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1611;p29"/>
            <p:cNvSpPr/>
            <p:nvPr/>
          </p:nvSpPr>
          <p:spPr>
            <a:xfrm>
              <a:off x="852649" y="4147627"/>
              <a:ext cx="1340898" cy="178339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1612;p29"/>
            <p:cNvSpPr/>
            <p:nvPr/>
          </p:nvSpPr>
          <p:spPr>
            <a:xfrm>
              <a:off x="1718646" y="4866956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1613;p29"/>
            <p:cNvSpPr/>
            <p:nvPr/>
          </p:nvSpPr>
          <p:spPr>
            <a:xfrm>
              <a:off x="2046895" y="4797118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1614;p29"/>
            <p:cNvSpPr/>
            <p:nvPr/>
          </p:nvSpPr>
          <p:spPr>
            <a:xfrm>
              <a:off x="1950838" y="5175341"/>
              <a:ext cx="51211" cy="496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1615;p29"/>
            <p:cNvSpPr/>
            <p:nvPr/>
          </p:nvSpPr>
          <p:spPr>
            <a:xfrm>
              <a:off x="1593086" y="5839684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8" name="Google Shape;1616;p29"/>
            <p:cNvCxnSpPr/>
            <p:nvPr/>
          </p:nvCxnSpPr>
          <p:spPr>
            <a:xfrm flipH="1">
              <a:off x="852649" y="5579317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9" name="Google Shape;1617;p29"/>
            <p:cNvCxnSpPr/>
            <p:nvPr/>
          </p:nvCxnSpPr>
          <p:spPr>
            <a:xfrm flipH="1">
              <a:off x="859633" y="5631588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0" name="Google Shape;1618;p29"/>
            <p:cNvCxnSpPr/>
            <p:nvPr/>
          </p:nvCxnSpPr>
          <p:spPr>
            <a:xfrm flipH="1">
              <a:off x="887568" y="5658105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" name="Google Shape;1619;p29"/>
            <p:cNvCxnSpPr/>
            <p:nvPr/>
          </p:nvCxnSpPr>
          <p:spPr>
            <a:xfrm flipH="1">
              <a:off x="925980" y="5712559"/>
              <a:ext cx="88984" cy="12712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2" name="Google Shape;1620;p29"/>
            <p:cNvCxnSpPr/>
            <p:nvPr/>
          </p:nvCxnSpPr>
          <p:spPr>
            <a:xfrm flipH="1">
              <a:off x="964391" y="5760897"/>
              <a:ext cx="71403" cy="8978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" name="Google Shape;1621;p29"/>
            <p:cNvCxnSpPr/>
            <p:nvPr/>
          </p:nvCxnSpPr>
          <p:spPr>
            <a:xfrm flipH="1">
              <a:off x="999310" y="5795047"/>
              <a:ext cx="55870" cy="6935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4" name="Google Shape;1622;p29"/>
            <p:cNvSpPr/>
            <p:nvPr/>
          </p:nvSpPr>
          <p:spPr>
            <a:xfrm>
              <a:off x="1138987" y="4203499"/>
              <a:ext cx="632451" cy="1800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9" name="グループ化 68"/>
          <p:cNvGrpSpPr/>
          <p:nvPr/>
        </p:nvGrpSpPr>
        <p:grpSpPr>
          <a:xfrm rot="10328845">
            <a:off x="8352207" y="5241406"/>
            <a:ext cx="619011" cy="382947"/>
            <a:chOff x="1492088" y="4591096"/>
            <a:chExt cx="831537" cy="514426"/>
          </a:xfrm>
        </p:grpSpPr>
        <p:sp>
          <p:nvSpPr>
            <p:cNvPr id="70" name="Google Shape;1735;p30"/>
            <p:cNvSpPr/>
            <p:nvPr/>
          </p:nvSpPr>
          <p:spPr>
            <a:xfrm rot="6193831">
              <a:off x="1855835" y="4637732"/>
              <a:ext cx="294928" cy="64065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1736;p30"/>
            <p:cNvSpPr/>
            <p:nvPr/>
          </p:nvSpPr>
          <p:spPr>
            <a:xfrm rot="5791590">
              <a:off x="1396973" y="4686211"/>
              <a:ext cx="509401" cy="319171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9" name="グループ化 98"/>
          <p:cNvGrpSpPr/>
          <p:nvPr/>
        </p:nvGrpSpPr>
        <p:grpSpPr>
          <a:xfrm rot="3674651">
            <a:off x="2976093" y="3221978"/>
            <a:ext cx="800121" cy="621324"/>
            <a:chOff x="3302349" y="4517737"/>
            <a:chExt cx="467406" cy="359054"/>
          </a:xfrm>
        </p:grpSpPr>
        <p:cxnSp>
          <p:nvCxnSpPr>
            <p:cNvPr id="100" name="直線コネクタ 99"/>
            <p:cNvCxnSpPr/>
            <p:nvPr/>
          </p:nvCxnSpPr>
          <p:spPr>
            <a:xfrm>
              <a:off x="3557597" y="4595412"/>
              <a:ext cx="64569" cy="116315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直線コネクタ 100"/>
            <p:cNvCxnSpPr/>
            <p:nvPr/>
          </p:nvCxnSpPr>
          <p:spPr>
            <a:xfrm flipH="1">
              <a:off x="3737152" y="4517737"/>
              <a:ext cx="32603" cy="162048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/>
            <p:cNvCxnSpPr/>
            <p:nvPr/>
          </p:nvCxnSpPr>
          <p:spPr>
            <a:xfrm>
              <a:off x="3302349" y="4851651"/>
              <a:ext cx="176293" cy="25140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/>
            <p:cNvCxnSpPr/>
            <p:nvPr/>
          </p:nvCxnSpPr>
          <p:spPr>
            <a:xfrm>
              <a:off x="3436425" y="4695768"/>
              <a:ext cx="74941" cy="61816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4" name="グループ化 103"/>
          <p:cNvGrpSpPr/>
          <p:nvPr/>
        </p:nvGrpSpPr>
        <p:grpSpPr>
          <a:xfrm rot="4635502">
            <a:off x="667520" y="2944851"/>
            <a:ext cx="800121" cy="621324"/>
            <a:chOff x="3302349" y="4517737"/>
            <a:chExt cx="467406" cy="359054"/>
          </a:xfrm>
        </p:grpSpPr>
        <p:cxnSp>
          <p:nvCxnSpPr>
            <p:cNvPr id="105" name="直線コネクタ 104"/>
            <p:cNvCxnSpPr/>
            <p:nvPr/>
          </p:nvCxnSpPr>
          <p:spPr>
            <a:xfrm>
              <a:off x="3557597" y="4595412"/>
              <a:ext cx="64569" cy="116315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/>
            <p:cNvCxnSpPr/>
            <p:nvPr/>
          </p:nvCxnSpPr>
          <p:spPr>
            <a:xfrm flipH="1">
              <a:off x="3737152" y="4517737"/>
              <a:ext cx="32603" cy="162048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直線コネクタ 106"/>
            <p:cNvCxnSpPr/>
            <p:nvPr/>
          </p:nvCxnSpPr>
          <p:spPr>
            <a:xfrm>
              <a:off x="3302349" y="4851651"/>
              <a:ext cx="176293" cy="25140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直線コネクタ 107"/>
            <p:cNvCxnSpPr/>
            <p:nvPr/>
          </p:nvCxnSpPr>
          <p:spPr>
            <a:xfrm>
              <a:off x="3436425" y="4695768"/>
              <a:ext cx="74941" cy="61816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9" name="Google Shape;1544;p28"/>
          <p:cNvSpPr txBox="1"/>
          <p:nvPr/>
        </p:nvSpPr>
        <p:spPr>
          <a:xfrm>
            <a:off x="7183638" y="3988530"/>
            <a:ext cx="3043789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とりあえず外しておこう</a:t>
            </a:r>
            <a:r>
              <a:rPr lang="en-US" altLang="ja-JP"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...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945" name="グループ化 2944"/>
          <p:cNvGrpSpPr/>
          <p:nvPr/>
        </p:nvGrpSpPr>
        <p:grpSpPr>
          <a:xfrm>
            <a:off x="6803535" y="5647150"/>
            <a:ext cx="1744708" cy="443571"/>
            <a:chOff x="8703843" y="2822156"/>
            <a:chExt cx="1744708" cy="443571"/>
          </a:xfrm>
        </p:grpSpPr>
        <p:grpSp>
          <p:nvGrpSpPr>
            <p:cNvPr id="2944" name="グループ化 2943"/>
            <p:cNvGrpSpPr/>
            <p:nvPr/>
          </p:nvGrpSpPr>
          <p:grpSpPr>
            <a:xfrm>
              <a:off x="9784393" y="2822156"/>
              <a:ext cx="664158" cy="427823"/>
              <a:chOff x="9927670" y="2773129"/>
              <a:chExt cx="664158" cy="427823"/>
            </a:xfrm>
          </p:grpSpPr>
          <p:grpSp>
            <p:nvGrpSpPr>
              <p:cNvPr id="121" name="グループ化 120">
                <a:extLst>
                  <a:ext uri="{FF2B5EF4-FFF2-40B4-BE49-F238E27FC236}">
                    <a16:creationId xmlns:a16="http://schemas.microsoft.com/office/drawing/2014/main" id="{5F047ED7-70A9-1D92-69C2-AD1087C1D2E1}"/>
                  </a:ext>
                </a:extLst>
              </p:cNvPr>
              <p:cNvGrpSpPr/>
              <p:nvPr/>
            </p:nvGrpSpPr>
            <p:grpSpPr>
              <a:xfrm rot="1484540">
                <a:off x="10146112" y="3007523"/>
                <a:ext cx="445716" cy="193429"/>
                <a:chOff x="7592291" y="4873538"/>
                <a:chExt cx="1316303" cy="831084"/>
              </a:xfrm>
            </p:grpSpPr>
            <p:sp>
              <p:nvSpPr>
                <p:cNvPr id="132" name="楕円 13">
                  <a:extLst>
                    <a:ext uri="{FF2B5EF4-FFF2-40B4-BE49-F238E27FC236}">
                      <a16:creationId xmlns:a16="http://schemas.microsoft.com/office/drawing/2014/main" id="{A611A570-0F03-1E96-A74A-73B905C1AC15}"/>
                    </a:ext>
                  </a:extLst>
                </p:cNvPr>
                <p:cNvSpPr/>
                <p:nvPr/>
              </p:nvSpPr>
              <p:spPr>
                <a:xfrm>
                  <a:off x="7592291" y="4936114"/>
                  <a:ext cx="665018" cy="371176"/>
                </a:xfrm>
                <a:custGeom>
                  <a:avLst/>
                  <a:gdLst>
                    <a:gd name="connsiteX0" fmla="*/ 0 w 665018"/>
                    <a:gd name="connsiteY0" fmla="*/ 185588 h 371175"/>
                    <a:gd name="connsiteX1" fmla="*/ 332509 w 665018"/>
                    <a:gd name="connsiteY1" fmla="*/ 0 h 371175"/>
                    <a:gd name="connsiteX2" fmla="*/ 665018 w 665018"/>
                    <a:gd name="connsiteY2" fmla="*/ 185588 h 371175"/>
                    <a:gd name="connsiteX3" fmla="*/ 332509 w 665018"/>
                    <a:gd name="connsiteY3" fmla="*/ 371176 h 371175"/>
                    <a:gd name="connsiteX4" fmla="*/ 0 w 665018"/>
                    <a:gd name="connsiteY4" fmla="*/ 185588 h 371175"/>
                    <a:gd name="connsiteX0" fmla="*/ 0 w 665018"/>
                    <a:gd name="connsiteY0" fmla="*/ 185588 h 371176"/>
                    <a:gd name="connsiteX1" fmla="*/ 332509 w 665018"/>
                    <a:gd name="connsiteY1" fmla="*/ 0 h 371176"/>
                    <a:gd name="connsiteX2" fmla="*/ 665018 w 665018"/>
                    <a:gd name="connsiteY2" fmla="*/ 185588 h 371176"/>
                    <a:gd name="connsiteX3" fmla="*/ 332509 w 665018"/>
                    <a:gd name="connsiteY3" fmla="*/ 371176 h 371176"/>
                    <a:gd name="connsiteX4" fmla="*/ 0 w 665018"/>
                    <a:gd name="connsiteY4" fmla="*/ 185588 h 371176"/>
                    <a:gd name="connsiteX0" fmla="*/ 0 w 665018"/>
                    <a:gd name="connsiteY0" fmla="*/ 185588 h 371176"/>
                    <a:gd name="connsiteX1" fmla="*/ 332509 w 665018"/>
                    <a:gd name="connsiteY1" fmla="*/ 0 h 371176"/>
                    <a:gd name="connsiteX2" fmla="*/ 665018 w 665018"/>
                    <a:gd name="connsiteY2" fmla="*/ 185588 h 371176"/>
                    <a:gd name="connsiteX3" fmla="*/ 332509 w 665018"/>
                    <a:gd name="connsiteY3" fmla="*/ 371176 h 371176"/>
                    <a:gd name="connsiteX4" fmla="*/ 0 w 665018"/>
                    <a:gd name="connsiteY4" fmla="*/ 185588 h 371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5018" h="371176">
                      <a:moveTo>
                        <a:pt x="0" y="185588"/>
                      </a:moveTo>
                      <a:cubicBezTo>
                        <a:pt x="0" y="83091"/>
                        <a:pt x="148869" y="0"/>
                        <a:pt x="332509" y="0"/>
                      </a:cubicBezTo>
                      <a:cubicBezTo>
                        <a:pt x="516149" y="0"/>
                        <a:pt x="657553" y="187594"/>
                        <a:pt x="665018" y="185588"/>
                      </a:cubicBezTo>
                      <a:cubicBezTo>
                        <a:pt x="650089" y="191047"/>
                        <a:pt x="516149" y="371176"/>
                        <a:pt x="332509" y="371176"/>
                      </a:cubicBezTo>
                      <a:cubicBezTo>
                        <a:pt x="148869" y="371176"/>
                        <a:pt x="0" y="288085"/>
                        <a:pt x="0" y="185588"/>
                      </a:cubicBezTo>
                      <a:close/>
                    </a:path>
                  </a:pathLst>
                </a:custGeom>
                <a:noFill/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3" name="楕円 13">
                  <a:extLst>
                    <a:ext uri="{FF2B5EF4-FFF2-40B4-BE49-F238E27FC236}">
                      <a16:creationId xmlns:a16="http://schemas.microsoft.com/office/drawing/2014/main" id="{87748058-A865-6EC7-F25D-3153DCFF4BD6}"/>
                    </a:ext>
                  </a:extLst>
                </p:cNvPr>
                <p:cNvSpPr/>
                <p:nvPr/>
              </p:nvSpPr>
              <p:spPr>
                <a:xfrm rot="10040069">
                  <a:off x="8237968" y="4873538"/>
                  <a:ext cx="665018" cy="371176"/>
                </a:xfrm>
                <a:custGeom>
                  <a:avLst/>
                  <a:gdLst>
                    <a:gd name="connsiteX0" fmla="*/ 0 w 665018"/>
                    <a:gd name="connsiteY0" fmla="*/ 185588 h 371175"/>
                    <a:gd name="connsiteX1" fmla="*/ 332509 w 665018"/>
                    <a:gd name="connsiteY1" fmla="*/ 0 h 371175"/>
                    <a:gd name="connsiteX2" fmla="*/ 665018 w 665018"/>
                    <a:gd name="connsiteY2" fmla="*/ 185588 h 371175"/>
                    <a:gd name="connsiteX3" fmla="*/ 332509 w 665018"/>
                    <a:gd name="connsiteY3" fmla="*/ 371176 h 371175"/>
                    <a:gd name="connsiteX4" fmla="*/ 0 w 665018"/>
                    <a:gd name="connsiteY4" fmla="*/ 185588 h 371175"/>
                    <a:gd name="connsiteX0" fmla="*/ 0 w 665018"/>
                    <a:gd name="connsiteY0" fmla="*/ 185588 h 371176"/>
                    <a:gd name="connsiteX1" fmla="*/ 332509 w 665018"/>
                    <a:gd name="connsiteY1" fmla="*/ 0 h 371176"/>
                    <a:gd name="connsiteX2" fmla="*/ 665018 w 665018"/>
                    <a:gd name="connsiteY2" fmla="*/ 185588 h 371176"/>
                    <a:gd name="connsiteX3" fmla="*/ 332509 w 665018"/>
                    <a:gd name="connsiteY3" fmla="*/ 371176 h 371176"/>
                    <a:gd name="connsiteX4" fmla="*/ 0 w 665018"/>
                    <a:gd name="connsiteY4" fmla="*/ 185588 h 371176"/>
                    <a:gd name="connsiteX0" fmla="*/ 0 w 665018"/>
                    <a:gd name="connsiteY0" fmla="*/ 185588 h 371176"/>
                    <a:gd name="connsiteX1" fmla="*/ 332509 w 665018"/>
                    <a:gd name="connsiteY1" fmla="*/ 0 h 371176"/>
                    <a:gd name="connsiteX2" fmla="*/ 665018 w 665018"/>
                    <a:gd name="connsiteY2" fmla="*/ 185588 h 371176"/>
                    <a:gd name="connsiteX3" fmla="*/ 332509 w 665018"/>
                    <a:gd name="connsiteY3" fmla="*/ 371176 h 371176"/>
                    <a:gd name="connsiteX4" fmla="*/ 0 w 665018"/>
                    <a:gd name="connsiteY4" fmla="*/ 185588 h 371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5018" h="371176">
                      <a:moveTo>
                        <a:pt x="0" y="185588"/>
                      </a:moveTo>
                      <a:cubicBezTo>
                        <a:pt x="0" y="83091"/>
                        <a:pt x="148869" y="0"/>
                        <a:pt x="332509" y="0"/>
                      </a:cubicBezTo>
                      <a:cubicBezTo>
                        <a:pt x="516149" y="0"/>
                        <a:pt x="657553" y="187594"/>
                        <a:pt x="665018" y="185588"/>
                      </a:cubicBezTo>
                      <a:cubicBezTo>
                        <a:pt x="650089" y="191047"/>
                        <a:pt x="516149" y="371176"/>
                        <a:pt x="332509" y="371176"/>
                      </a:cubicBezTo>
                      <a:cubicBezTo>
                        <a:pt x="148869" y="371176"/>
                        <a:pt x="0" y="288085"/>
                        <a:pt x="0" y="185588"/>
                      </a:cubicBezTo>
                      <a:close/>
                    </a:path>
                  </a:pathLst>
                </a:custGeom>
                <a:noFill/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4" name="楕円 13">
                  <a:extLst>
                    <a:ext uri="{FF2B5EF4-FFF2-40B4-BE49-F238E27FC236}">
                      <a16:creationId xmlns:a16="http://schemas.microsoft.com/office/drawing/2014/main" id="{B28E5546-4D08-17CC-43C3-CA7AD1B170F4}"/>
                    </a:ext>
                  </a:extLst>
                </p:cNvPr>
                <p:cNvSpPr/>
                <p:nvPr/>
              </p:nvSpPr>
              <p:spPr>
                <a:xfrm rot="5161694">
                  <a:off x="8078656" y="4874685"/>
                  <a:ext cx="554779" cy="1105096"/>
                </a:xfrm>
                <a:custGeom>
                  <a:avLst/>
                  <a:gdLst>
                    <a:gd name="connsiteX0" fmla="*/ 0 w 665018"/>
                    <a:gd name="connsiteY0" fmla="*/ 185588 h 371175"/>
                    <a:gd name="connsiteX1" fmla="*/ 332509 w 665018"/>
                    <a:gd name="connsiteY1" fmla="*/ 0 h 371175"/>
                    <a:gd name="connsiteX2" fmla="*/ 665018 w 665018"/>
                    <a:gd name="connsiteY2" fmla="*/ 185588 h 371175"/>
                    <a:gd name="connsiteX3" fmla="*/ 332509 w 665018"/>
                    <a:gd name="connsiteY3" fmla="*/ 371176 h 371175"/>
                    <a:gd name="connsiteX4" fmla="*/ 0 w 665018"/>
                    <a:gd name="connsiteY4" fmla="*/ 185588 h 371175"/>
                    <a:gd name="connsiteX0" fmla="*/ 0 w 665018"/>
                    <a:gd name="connsiteY0" fmla="*/ 185588 h 371176"/>
                    <a:gd name="connsiteX1" fmla="*/ 332509 w 665018"/>
                    <a:gd name="connsiteY1" fmla="*/ 0 h 371176"/>
                    <a:gd name="connsiteX2" fmla="*/ 665018 w 665018"/>
                    <a:gd name="connsiteY2" fmla="*/ 185588 h 371176"/>
                    <a:gd name="connsiteX3" fmla="*/ 332509 w 665018"/>
                    <a:gd name="connsiteY3" fmla="*/ 371176 h 371176"/>
                    <a:gd name="connsiteX4" fmla="*/ 0 w 665018"/>
                    <a:gd name="connsiteY4" fmla="*/ 185588 h 371176"/>
                    <a:gd name="connsiteX0" fmla="*/ 0 w 665018"/>
                    <a:gd name="connsiteY0" fmla="*/ 185588 h 371176"/>
                    <a:gd name="connsiteX1" fmla="*/ 332509 w 665018"/>
                    <a:gd name="connsiteY1" fmla="*/ 0 h 371176"/>
                    <a:gd name="connsiteX2" fmla="*/ 665018 w 665018"/>
                    <a:gd name="connsiteY2" fmla="*/ 185588 h 371176"/>
                    <a:gd name="connsiteX3" fmla="*/ 332509 w 665018"/>
                    <a:gd name="connsiteY3" fmla="*/ 371176 h 371176"/>
                    <a:gd name="connsiteX4" fmla="*/ 0 w 665018"/>
                    <a:gd name="connsiteY4" fmla="*/ 185588 h 371176"/>
                    <a:gd name="connsiteX0" fmla="*/ 665018 w 783033"/>
                    <a:gd name="connsiteY0" fmla="*/ 185588 h 371176"/>
                    <a:gd name="connsiteX1" fmla="*/ 332509 w 783033"/>
                    <a:gd name="connsiteY1" fmla="*/ 371176 h 371176"/>
                    <a:gd name="connsiteX2" fmla="*/ 0 w 783033"/>
                    <a:gd name="connsiteY2" fmla="*/ 185588 h 371176"/>
                    <a:gd name="connsiteX3" fmla="*/ 332509 w 783033"/>
                    <a:gd name="connsiteY3" fmla="*/ 0 h 371176"/>
                    <a:gd name="connsiteX4" fmla="*/ 783033 w 783033"/>
                    <a:gd name="connsiteY4" fmla="*/ 277028 h 371176"/>
                    <a:gd name="connsiteX0" fmla="*/ 665018 w 716013"/>
                    <a:gd name="connsiteY0" fmla="*/ 628003 h 813591"/>
                    <a:gd name="connsiteX1" fmla="*/ 332509 w 716013"/>
                    <a:gd name="connsiteY1" fmla="*/ 813591 h 813591"/>
                    <a:gd name="connsiteX2" fmla="*/ 0 w 716013"/>
                    <a:gd name="connsiteY2" fmla="*/ 628003 h 813591"/>
                    <a:gd name="connsiteX3" fmla="*/ 332509 w 716013"/>
                    <a:gd name="connsiteY3" fmla="*/ 442415 h 813591"/>
                    <a:gd name="connsiteX4" fmla="*/ 716013 w 716013"/>
                    <a:gd name="connsiteY4" fmla="*/ 12487 h 813591"/>
                    <a:gd name="connsiteX0" fmla="*/ 699531 w 716013"/>
                    <a:gd name="connsiteY0" fmla="*/ 1104996 h 1105096"/>
                    <a:gd name="connsiteX1" fmla="*/ 332509 w 716013"/>
                    <a:gd name="connsiteY1" fmla="*/ 813591 h 1105096"/>
                    <a:gd name="connsiteX2" fmla="*/ 0 w 716013"/>
                    <a:gd name="connsiteY2" fmla="*/ 628003 h 1105096"/>
                    <a:gd name="connsiteX3" fmla="*/ 332509 w 716013"/>
                    <a:gd name="connsiteY3" fmla="*/ 442415 h 1105096"/>
                    <a:gd name="connsiteX4" fmla="*/ 716013 w 716013"/>
                    <a:gd name="connsiteY4" fmla="*/ 12487 h 1105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16013" h="1105096">
                      <a:moveTo>
                        <a:pt x="699531" y="1104996"/>
                      </a:moveTo>
                      <a:cubicBezTo>
                        <a:pt x="684602" y="1110455"/>
                        <a:pt x="449098" y="893090"/>
                        <a:pt x="332509" y="813591"/>
                      </a:cubicBezTo>
                      <a:cubicBezTo>
                        <a:pt x="215921" y="734092"/>
                        <a:pt x="0" y="730500"/>
                        <a:pt x="0" y="628003"/>
                      </a:cubicBezTo>
                      <a:cubicBezTo>
                        <a:pt x="0" y="525506"/>
                        <a:pt x="213174" y="545001"/>
                        <a:pt x="332509" y="442415"/>
                      </a:cubicBezTo>
                      <a:cubicBezTo>
                        <a:pt x="451844" y="339829"/>
                        <a:pt x="590533" y="-76947"/>
                        <a:pt x="716013" y="12487"/>
                      </a:cubicBezTo>
                    </a:path>
                  </a:pathLst>
                </a:custGeom>
                <a:noFill/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22" name="楕円 13">
                <a:extLst>
                  <a:ext uri="{FF2B5EF4-FFF2-40B4-BE49-F238E27FC236}">
                    <a16:creationId xmlns:a16="http://schemas.microsoft.com/office/drawing/2014/main" id="{7AA2BD99-4F7A-FA0D-1D19-B6E5377B73EA}"/>
                  </a:ext>
                </a:extLst>
              </p:cNvPr>
              <p:cNvSpPr/>
              <p:nvPr/>
            </p:nvSpPr>
            <p:spPr>
              <a:xfrm rot="9000958">
                <a:off x="9927670" y="2773129"/>
                <a:ext cx="361965" cy="40662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665018 w 783033"/>
                  <a:gd name="connsiteY0" fmla="*/ 185588 h 371176"/>
                  <a:gd name="connsiteX1" fmla="*/ 332509 w 783033"/>
                  <a:gd name="connsiteY1" fmla="*/ 371176 h 371176"/>
                  <a:gd name="connsiteX2" fmla="*/ 0 w 783033"/>
                  <a:gd name="connsiteY2" fmla="*/ 185588 h 371176"/>
                  <a:gd name="connsiteX3" fmla="*/ 332509 w 783033"/>
                  <a:gd name="connsiteY3" fmla="*/ 0 h 371176"/>
                  <a:gd name="connsiteX4" fmla="*/ 783033 w 783033"/>
                  <a:gd name="connsiteY4" fmla="*/ 277028 h 371176"/>
                  <a:gd name="connsiteX0" fmla="*/ 665018 w 716013"/>
                  <a:gd name="connsiteY0" fmla="*/ 628003 h 813591"/>
                  <a:gd name="connsiteX1" fmla="*/ 332509 w 716013"/>
                  <a:gd name="connsiteY1" fmla="*/ 813591 h 813591"/>
                  <a:gd name="connsiteX2" fmla="*/ 0 w 716013"/>
                  <a:gd name="connsiteY2" fmla="*/ 628003 h 813591"/>
                  <a:gd name="connsiteX3" fmla="*/ 332509 w 716013"/>
                  <a:gd name="connsiteY3" fmla="*/ 442415 h 813591"/>
                  <a:gd name="connsiteX4" fmla="*/ 716013 w 716013"/>
                  <a:gd name="connsiteY4" fmla="*/ 12487 h 813591"/>
                  <a:gd name="connsiteX0" fmla="*/ 699531 w 716013"/>
                  <a:gd name="connsiteY0" fmla="*/ 1104996 h 1105096"/>
                  <a:gd name="connsiteX1" fmla="*/ 332509 w 716013"/>
                  <a:gd name="connsiteY1" fmla="*/ 813591 h 1105096"/>
                  <a:gd name="connsiteX2" fmla="*/ 0 w 716013"/>
                  <a:gd name="connsiteY2" fmla="*/ 628003 h 1105096"/>
                  <a:gd name="connsiteX3" fmla="*/ 332509 w 716013"/>
                  <a:gd name="connsiteY3" fmla="*/ 442415 h 1105096"/>
                  <a:gd name="connsiteX4" fmla="*/ 716013 w 716013"/>
                  <a:gd name="connsiteY4" fmla="*/ 12487 h 1105096"/>
                  <a:gd name="connsiteX0" fmla="*/ 1293586 w 1310068"/>
                  <a:gd name="connsiteY0" fmla="*/ 1138481 h 1138581"/>
                  <a:gd name="connsiteX1" fmla="*/ 926564 w 1310068"/>
                  <a:gd name="connsiteY1" fmla="*/ 847076 h 1138581"/>
                  <a:gd name="connsiteX2" fmla="*/ 594055 w 1310068"/>
                  <a:gd name="connsiteY2" fmla="*/ 661488 h 1138581"/>
                  <a:gd name="connsiteX3" fmla="*/ 16943 w 1310068"/>
                  <a:gd name="connsiteY3" fmla="*/ 110670 h 1138581"/>
                  <a:gd name="connsiteX4" fmla="*/ 1310068 w 1310068"/>
                  <a:gd name="connsiteY4" fmla="*/ 45972 h 1138581"/>
                  <a:gd name="connsiteX0" fmla="*/ 2039018 w 2039016"/>
                  <a:gd name="connsiteY0" fmla="*/ 1426587 h 1426687"/>
                  <a:gd name="connsiteX1" fmla="*/ 1671996 w 2039016"/>
                  <a:gd name="connsiteY1" fmla="*/ 1135182 h 1426687"/>
                  <a:gd name="connsiteX2" fmla="*/ 1339487 w 2039016"/>
                  <a:gd name="connsiteY2" fmla="*/ 949594 h 1426687"/>
                  <a:gd name="connsiteX3" fmla="*/ 762375 w 2039016"/>
                  <a:gd name="connsiteY3" fmla="*/ 398776 h 1426687"/>
                  <a:gd name="connsiteX4" fmla="*/ 15908 w 2039016"/>
                  <a:gd name="connsiteY4" fmla="*/ 15621 h 1426687"/>
                  <a:gd name="connsiteX0" fmla="*/ 1448761 w 1672922"/>
                  <a:gd name="connsiteY0" fmla="*/ 1994478 h 1994510"/>
                  <a:gd name="connsiteX1" fmla="*/ 1671996 w 1672922"/>
                  <a:gd name="connsiteY1" fmla="*/ 1135184 h 1994510"/>
                  <a:gd name="connsiteX2" fmla="*/ 1339487 w 1672922"/>
                  <a:gd name="connsiteY2" fmla="*/ 949596 h 1994510"/>
                  <a:gd name="connsiteX3" fmla="*/ 762375 w 1672922"/>
                  <a:gd name="connsiteY3" fmla="*/ 398778 h 1994510"/>
                  <a:gd name="connsiteX4" fmla="*/ 15908 w 1672922"/>
                  <a:gd name="connsiteY4" fmla="*/ 15623 h 1994510"/>
                  <a:gd name="connsiteX0" fmla="*/ 1448761 w 1563434"/>
                  <a:gd name="connsiteY0" fmla="*/ 1994478 h 1994541"/>
                  <a:gd name="connsiteX1" fmla="*/ 1561859 w 1563434"/>
                  <a:gd name="connsiteY1" fmla="*/ 1476516 h 1994541"/>
                  <a:gd name="connsiteX2" fmla="*/ 1339487 w 1563434"/>
                  <a:gd name="connsiteY2" fmla="*/ 949596 h 1994541"/>
                  <a:gd name="connsiteX3" fmla="*/ 762375 w 1563434"/>
                  <a:gd name="connsiteY3" fmla="*/ 398778 h 1994541"/>
                  <a:gd name="connsiteX4" fmla="*/ 15908 w 1563434"/>
                  <a:gd name="connsiteY4" fmla="*/ 15623 h 1994541"/>
                  <a:gd name="connsiteX0" fmla="*/ 727166 w 1590716"/>
                  <a:gd name="connsiteY0" fmla="*/ 2496354 h 2496383"/>
                  <a:gd name="connsiteX1" fmla="*/ 1561859 w 1590716"/>
                  <a:gd name="connsiteY1" fmla="*/ 1476516 h 2496383"/>
                  <a:gd name="connsiteX2" fmla="*/ 1339487 w 1590716"/>
                  <a:gd name="connsiteY2" fmla="*/ 949596 h 2496383"/>
                  <a:gd name="connsiteX3" fmla="*/ 762375 w 1590716"/>
                  <a:gd name="connsiteY3" fmla="*/ 398778 h 2496383"/>
                  <a:gd name="connsiteX4" fmla="*/ 15908 w 1590716"/>
                  <a:gd name="connsiteY4" fmla="*/ 15623 h 2496383"/>
                  <a:gd name="connsiteX0" fmla="*/ 727166 w 1475978"/>
                  <a:gd name="connsiteY0" fmla="*/ 2496354 h 2496387"/>
                  <a:gd name="connsiteX1" fmla="*/ 1429120 w 1475978"/>
                  <a:gd name="connsiteY1" fmla="*/ 1572539 h 2496387"/>
                  <a:gd name="connsiteX2" fmla="*/ 1339487 w 1475978"/>
                  <a:gd name="connsiteY2" fmla="*/ 949596 h 2496387"/>
                  <a:gd name="connsiteX3" fmla="*/ 762375 w 1475978"/>
                  <a:gd name="connsiteY3" fmla="*/ 398778 h 2496387"/>
                  <a:gd name="connsiteX4" fmla="*/ 15908 w 1475978"/>
                  <a:gd name="connsiteY4" fmla="*/ 15623 h 2496387"/>
                  <a:gd name="connsiteX0" fmla="*/ 1307548 w 1433117"/>
                  <a:gd name="connsiteY0" fmla="*/ 2116756 h 2116817"/>
                  <a:gd name="connsiteX1" fmla="*/ 1429120 w 1433117"/>
                  <a:gd name="connsiteY1" fmla="*/ 1572539 h 2116817"/>
                  <a:gd name="connsiteX2" fmla="*/ 1339487 w 1433117"/>
                  <a:gd name="connsiteY2" fmla="*/ 949596 h 2116817"/>
                  <a:gd name="connsiteX3" fmla="*/ 762375 w 1433117"/>
                  <a:gd name="connsiteY3" fmla="*/ 398778 h 2116817"/>
                  <a:gd name="connsiteX4" fmla="*/ 15908 w 1433117"/>
                  <a:gd name="connsiteY4" fmla="*/ 15623 h 2116817"/>
                  <a:gd name="connsiteX0" fmla="*/ 2822120 w 2822119"/>
                  <a:gd name="connsiteY0" fmla="*/ 1806994 h 1807212"/>
                  <a:gd name="connsiteX1" fmla="*/ 1429120 w 2822119"/>
                  <a:gd name="connsiteY1" fmla="*/ 1572539 h 1807212"/>
                  <a:gd name="connsiteX2" fmla="*/ 1339487 w 2822119"/>
                  <a:gd name="connsiteY2" fmla="*/ 949596 h 1807212"/>
                  <a:gd name="connsiteX3" fmla="*/ 762375 w 2822119"/>
                  <a:gd name="connsiteY3" fmla="*/ 398778 h 1807212"/>
                  <a:gd name="connsiteX4" fmla="*/ 15908 w 2822119"/>
                  <a:gd name="connsiteY4" fmla="*/ 15623 h 1807212"/>
                  <a:gd name="connsiteX0" fmla="*/ 2822120 w 2822119"/>
                  <a:gd name="connsiteY0" fmla="*/ 1806994 h 1807131"/>
                  <a:gd name="connsiteX1" fmla="*/ 1865047 w 2822119"/>
                  <a:gd name="connsiteY1" fmla="*/ 1510840 h 1807131"/>
                  <a:gd name="connsiteX2" fmla="*/ 1339487 w 2822119"/>
                  <a:gd name="connsiteY2" fmla="*/ 949596 h 1807131"/>
                  <a:gd name="connsiteX3" fmla="*/ 762375 w 2822119"/>
                  <a:gd name="connsiteY3" fmla="*/ 398778 h 1807131"/>
                  <a:gd name="connsiteX4" fmla="*/ 15908 w 2822119"/>
                  <a:gd name="connsiteY4" fmla="*/ 15623 h 1807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22119" h="1807131">
                    <a:moveTo>
                      <a:pt x="2822120" y="1806994"/>
                    </a:moveTo>
                    <a:cubicBezTo>
                      <a:pt x="2807191" y="1812453"/>
                      <a:pt x="2112152" y="1653740"/>
                      <a:pt x="1865047" y="1510840"/>
                    </a:cubicBezTo>
                    <a:cubicBezTo>
                      <a:pt x="1617942" y="1367940"/>
                      <a:pt x="1523266" y="1134940"/>
                      <a:pt x="1339487" y="949596"/>
                    </a:cubicBezTo>
                    <a:cubicBezTo>
                      <a:pt x="1155708" y="764252"/>
                      <a:pt x="982971" y="554440"/>
                      <a:pt x="762375" y="398778"/>
                    </a:cubicBezTo>
                    <a:cubicBezTo>
                      <a:pt x="541779" y="243116"/>
                      <a:pt x="-109572" y="-73811"/>
                      <a:pt x="15908" y="15623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23" name="フリーフォーム 16">
              <a:extLst>
                <a:ext uri="{FF2B5EF4-FFF2-40B4-BE49-F238E27FC236}">
                  <a16:creationId xmlns:a16="http://schemas.microsoft.com/office/drawing/2014/main" id="{E49F3ED8-B4EA-1339-9BA7-FC06C055F866}"/>
                </a:ext>
              </a:extLst>
            </p:cNvPr>
            <p:cNvSpPr/>
            <p:nvPr/>
          </p:nvSpPr>
          <p:spPr>
            <a:xfrm>
              <a:off x="8703843" y="2912120"/>
              <a:ext cx="1266855" cy="353607"/>
            </a:xfrm>
            <a:custGeom>
              <a:avLst/>
              <a:gdLst>
                <a:gd name="connsiteX0" fmla="*/ 1937084 w 2478505"/>
                <a:gd name="connsiteY0" fmla="*/ 0 h 1106906"/>
                <a:gd name="connsiteX1" fmla="*/ 1696453 w 2478505"/>
                <a:gd name="connsiteY1" fmla="*/ 300790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1937084 w 2478505"/>
                <a:gd name="connsiteY0" fmla="*/ 0 h 1106906"/>
                <a:gd name="connsiteX1" fmla="*/ 1600200 w 2478505"/>
                <a:gd name="connsiteY1" fmla="*/ 336885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2165684 w 2478505"/>
                <a:gd name="connsiteY0" fmla="*/ 0 h 950495"/>
                <a:gd name="connsiteX1" fmla="*/ 1600200 w 2478505"/>
                <a:gd name="connsiteY1" fmla="*/ 180474 h 950495"/>
                <a:gd name="connsiteX2" fmla="*/ 770021 w 2478505"/>
                <a:gd name="connsiteY2" fmla="*/ 385011 h 950495"/>
                <a:gd name="connsiteX3" fmla="*/ 180474 w 2478505"/>
                <a:gd name="connsiteY3" fmla="*/ 360947 h 950495"/>
                <a:gd name="connsiteX4" fmla="*/ 0 w 2478505"/>
                <a:gd name="connsiteY4" fmla="*/ 709863 h 950495"/>
                <a:gd name="connsiteX5" fmla="*/ 1624263 w 2478505"/>
                <a:gd name="connsiteY5" fmla="*/ 950495 h 950495"/>
                <a:gd name="connsiteX6" fmla="*/ 2478505 w 2478505"/>
                <a:gd name="connsiteY6" fmla="*/ 409074 h 950495"/>
                <a:gd name="connsiteX7" fmla="*/ 2165684 w 2478505"/>
                <a:gd name="connsiteY7" fmla="*/ 0 h 950495"/>
                <a:gd name="connsiteX0" fmla="*/ 1949116 w 2478505"/>
                <a:gd name="connsiteY0" fmla="*/ 0 h 1082842"/>
                <a:gd name="connsiteX1" fmla="*/ 1600200 w 2478505"/>
                <a:gd name="connsiteY1" fmla="*/ 312821 h 1082842"/>
                <a:gd name="connsiteX2" fmla="*/ 770021 w 2478505"/>
                <a:gd name="connsiteY2" fmla="*/ 517358 h 1082842"/>
                <a:gd name="connsiteX3" fmla="*/ 180474 w 2478505"/>
                <a:gd name="connsiteY3" fmla="*/ 493294 h 1082842"/>
                <a:gd name="connsiteX4" fmla="*/ 0 w 2478505"/>
                <a:gd name="connsiteY4" fmla="*/ 842210 h 1082842"/>
                <a:gd name="connsiteX5" fmla="*/ 1624263 w 2478505"/>
                <a:gd name="connsiteY5" fmla="*/ 1082842 h 1082842"/>
                <a:gd name="connsiteX6" fmla="*/ 2478505 w 2478505"/>
                <a:gd name="connsiteY6" fmla="*/ 541421 h 1082842"/>
                <a:gd name="connsiteX7" fmla="*/ 1949116 w 2478505"/>
                <a:gd name="connsiteY7" fmla="*/ 0 h 1082842"/>
                <a:gd name="connsiteX0" fmla="*/ 1723084 w 2478505"/>
                <a:gd name="connsiteY0" fmla="*/ 0 h 1091930"/>
                <a:gd name="connsiteX1" fmla="*/ 1600200 w 2478505"/>
                <a:gd name="connsiteY1" fmla="*/ 321909 h 1091930"/>
                <a:gd name="connsiteX2" fmla="*/ 770021 w 2478505"/>
                <a:gd name="connsiteY2" fmla="*/ 526446 h 1091930"/>
                <a:gd name="connsiteX3" fmla="*/ 180474 w 2478505"/>
                <a:gd name="connsiteY3" fmla="*/ 502382 h 1091930"/>
                <a:gd name="connsiteX4" fmla="*/ 0 w 2478505"/>
                <a:gd name="connsiteY4" fmla="*/ 851298 h 1091930"/>
                <a:gd name="connsiteX5" fmla="*/ 1624263 w 2478505"/>
                <a:gd name="connsiteY5" fmla="*/ 1091930 h 1091930"/>
                <a:gd name="connsiteX6" fmla="*/ 2478505 w 2478505"/>
                <a:gd name="connsiteY6" fmla="*/ 550509 h 1091930"/>
                <a:gd name="connsiteX7" fmla="*/ 1723084 w 247850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2231925 w 2231925"/>
                <a:gd name="connsiteY6" fmla="*/ 177937 h 1091930"/>
                <a:gd name="connsiteX7" fmla="*/ 1723084 w 223192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982885"/>
                <a:gd name="connsiteX1" fmla="*/ 1281701 w 2231925"/>
                <a:gd name="connsiteY1" fmla="*/ 403693 h 982885"/>
                <a:gd name="connsiteX2" fmla="*/ 770021 w 2231925"/>
                <a:gd name="connsiteY2" fmla="*/ 526446 h 982885"/>
                <a:gd name="connsiteX3" fmla="*/ 180474 w 2231925"/>
                <a:gd name="connsiteY3" fmla="*/ 502382 h 982885"/>
                <a:gd name="connsiteX4" fmla="*/ 0 w 2231925"/>
                <a:gd name="connsiteY4" fmla="*/ 851298 h 982885"/>
                <a:gd name="connsiteX5" fmla="*/ 1357135 w 2231925"/>
                <a:gd name="connsiteY5" fmla="*/ 982885 h 982885"/>
                <a:gd name="connsiteX6" fmla="*/ 1855424 w 2231925"/>
                <a:gd name="connsiteY6" fmla="*/ 537041 h 982885"/>
                <a:gd name="connsiteX7" fmla="*/ 2231925 w 2231925"/>
                <a:gd name="connsiteY7" fmla="*/ 177937 h 982885"/>
                <a:gd name="connsiteX8" fmla="*/ 1723084 w 2231925"/>
                <a:gd name="connsiteY8" fmla="*/ 0 h 982885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638688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855424 w 1985345"/>
                <a:gd name="connsiteY6" fmla="*/ 537041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752683 w 1985345"/>
                <a:gd name="connsiteY6" fmla="*/ 591564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64797"/>
                <a:gd name="connsiteY0" fmla="*/ 0 h 1091930"/>
                <a:gd name="connsiteX1" fmla="*/ 1281701 w 1964797"/>
                <a:gd name="connsiteY1" fmla="*/ 403693 h 1091930"/>
                <a:gd name="connsiteX2" fmla="*/ 770021 w 1964797"/>
                <a:gd name="connsiteY2" fmla="*/ 526446 h 1091930"/>
                <a:gd name="connsiteX3" fmla="*/ 180474 w 1964797"/>
                <a:gd name="connsiteY3" fmla="*/ 638688 h 1091930"/>
                <a:gd name="connsiteX4" fmla="*/ 0 w 1964797"/>
                <a:gd name="connsiteY4" fmla="*/ 851298 h 1091930"/>
                <a:gd name="connsiteX5" fmla="*/ 1562618 w 1964797"/>
                <a:gd name="connsiteY5" fmla="*/ 1091930 h 1091930"/>
                <a:gd name="connsiteX6" fmla="*/ 1752683 w 1964797"/>
                <a:gd name="connsiteY6" fmla="*/ 591564 h 1091930"/>
                <a:gd name="connsiteX7" fmla="*/ 1964797 w 1964797"/>
                <a:gd name="connsiteY7" fmla="*/ 232460 h 1091930"/>
                <a:gd name="connsiteX8" fmla="*/ 1723084 w 1964797"/>
                <a:gd name="connsiteY8" fmla="*/ 0 h 1091930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52683 w 1964797"/>
                <a:gd name="connsiteY6" fmla="*/ 464345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73231 w 1964797"/>
                <a:gd name="connsiteY6" fmla="*/ 682436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180474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468150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77732 w 1574379"/>
                <a:gd name="connsiteY3" fmla="*/ 411511 h 864753"/>
                <a:gd name="connsiteX4" fmla="*/ 0 w 1574379"/>
                <a:gd name="connsiteY4" fmla="*/ 787689 h 864753"/>
                <a:gd name="connsiteX5" fmla="*/ 1172200 w 1574379"/>
                <a:gd name="connsiteY5" fmla="*/ 864753 h 864753"/>
                <a:gd name="connsiteX6" fmla="*/ 1382813 w 1574379"/>
                <a:gd name="connsiteY6" fmla="*/ 582478 h 864753"/>
                <a:gd name="connsiteX7" fmla="*/ 1574379 w 1574379"/>
                <a:gd name="connsiteY7" fmla="*/ 5283 h 864753"/>
                <a:gd name="connsiteX8" fmla="*/ 1373763 w 1574379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0 w 1574379"/>
                <a:gd name="connsiteY3" fmla="*/ 787689 h 864753"/>
                <a:gd name="connsiteX4" fmla="*/ 1172200 w 1574379"/>
                <a:gd name="connsiteY4" fmla="*/ 864753 h 864753"/>
                <a:gd name="connsiteX5" fmla="*/ 1382813 w 1574379"/>
                <a:gd name="connsiteY5" fmla="*/ 582478 h 864753"/>
                <a:gd name="connsiteX6" fmla="*/ 1574379 w 1574379"/>
                <a:gd name="connsiteY6" fmla="*/ 5283 h 864753"/>
                <a:gd name="connsiteX7" fmla="*/ 1373763 w 1574379"/>
                <a:gd name="connsiteY7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0 w 1574379"/>
                <a:gd name="connsiteY2" fmla="*/ 787689 h 864753"/>
                <a:gd name="connsiteX3" fmla="*/ 1172200 w 1574379"/>
                <a:gd name="connsiteY3" fmla="*/ 864753 h 864753"/>
                <a:gd name="connsiteX4" fmla="*/ 1382813 w 1574379"/>
                <a:gd name="connsiteY4" fmla="*/ 582478 h 864753"/>
                <a:gd name="connsiteX5" fmla="*/ 1574379 w 1574379"/>
                <a:gd name="connsiteY5" fmla="*/ 5283 h 864753"/>
                <a:gd name="connsiteX6" fmla="*/ 1373763 w 1574379"/>
                <a:gd name="connsiteY6" fmla="*/ 0 h 864753"/>
                <a:gd name="connsiteX0" fmla="*/ 1373763 w 1574379"/>
                <a:gd name="connsiteY0" fmla="*/ 0 h 864753"/>
                <a:gd name="connsiteX1" fmla="*/ 0 w 1574379"/>
                <a:gd name="connsiteY1" fmla="*/ 787689 h 864753"/>
                <a:gd name="connsiteX2" fmla="*/ 1172200 w 1574379"/>
                <a:gd name="connsiteY2" fmla="*/ 864753 h 864753"/>
                <a:gd name="connsiteX3" fmla="*/ 1382813 w 1574379"/>
                <a:gd name="connsiteY3" fmla="*/ 582478 h 864753"/>
                <a:gd name="connsiteX4" fmla="*/ 1574379 w 1574379"/>
                <a:gd name="connsiteY4" fmla="*/ 5283 h 864753"/>
                <a:gd name="connsiteX5" fmla="*/ 1373763 w 1574379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084862 w 1276428"/>
                <a:gd name="connsiteY3" fmla="*/ 582478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805938 w 1276428"/>
                <a:gd name="connsiteY0" fmla="*/ 511888 h 859470"/>
                <a:gd name="connsiteX1" fmla="*/ 0 w 1276428"/>
                <a:gd name="connsiteY1" fmla="*/ 809668 h 859470"/>
                <a:gd name="connsiteX2" fmla="*/ 874249 w 1276428"/>
                <a:gd name="connsiteY2" fmla="*/ 859470 h 859470"/>
                <a:gd name="connsiteX3" fmla="*/ 1125959 w 1276428"/>
                <a:gd name="connsiteY3" fmla="*/ 568108 h 859470"/>
                <a:gd name="connsiteX4" fmla="*/ 1276428 w 1276428"/>
                <a:gd name="connsiteY4" fmla="*/ 0 h 859470"/>
                <a:gd name="connsiteX5" fmla="*/ 805938 w 1276428"/>
                <a:gd name="connsiteY5" fmla="*/ 511888 h 859470"/>
                <a:gd name="connsiteX0" fmla="*/ 805938 w 1298918"/>
                <a:gd name="connsiteY0" fmla="*/ 14608 h 362190"/>
                <a:gd name="connsiteX1" fmla="*/ 0 w 1298918"/>
                <a:gd name="connsiteY1" fmla="*/ 312388 h 362190"/>
                <a:gd name="connsiteX2" fmla="*/ 874249 w 1298918"/>
                <a:gd name="connsiteY2" fmla="*/ 362190 h 362190"/>
                <a:gd name="connsiteX3" fmla="*/ 1125959 w 1298918"/>
                <a:gd name="connsiteY3" fmla="*/ 70828 h 362190"/>
                <a:gd name="connsiteX4" fmla="*/ 1298918 w 1298918"/>
                <a:gd name="connsiteY4" fmla="*/ 0 h 362190"/>
                <a:gd name="connsiteX5" fmla="*/ 805938 w 1298918"/>
                <a:gd name="connsiteY5" fmla="*/ 14608 h 362190"/>
                <a:gd name="connsiteX0" fmla="*/ 805938 w 1384590"/>
                <a:gd name="connsiteY0" fmla="*/ 14608 h 362190"/>
                <a:gd name="connsiteX1" fmla="*/ 0 w 1384590"/>
                <a:gd name="connsiteY1" fmla="*/ 312388 h 362190"/>
                <a:gd name="connsiteX2" fmla="*/ 874249 w 1384590"/>
                <a:gd name="connsiteY2" fmla="*/ 362190 h 362190"/>
                <a:gd name="connsiteX3" fmla="*/ 1384590 w 1384590"/>
                <a:gd name="connsiteY3" fmla="*/ 190176 h 362190"/>
                <a:gd name="connsiteX4" fmla="*/ 1298918 w 1384590"/>
                <a:gd name="connsiteY4" fmla="*/ 0 h 362190"/>
                <a:gd name="connsiteX5" fmla="*/ 805938 w 1384590"/>
                <a:gd name="connsiteY5" fmla="*/ 14608 h 362190"/>
                <a:gd name="connsiteX0" fmla="*/ 805938 w 1384590"/>
                <a:gd name="connsiteY0" fmla="*/ 14608 h 362190"/>
                <a:gd name="connsiteX1" fmla="*/ 0 w 1384590"/>
                <a:gd name="connsiteY1" fmla="*/ 312388 h 362190"/>
                <a:gd name="connsiteX2" fmla="*/ 874249 w 1384590"/>
                <a:gd name="connsiteY2" fmla="*/ 362190 h 362190"/>
                <a:gd name="connsiteX3" fmla="*/ 1384590 w 1384590"/>
                <a:gd name="connsiteY3" fmla="*/ 190176 h 362190"/>
                <a:gd name="connsiteX4" fmla="*/ 1298918 w 1384590"/>
                <a:gd name="connsiteY4" fmla="*/ 0 h 362190"/>
                <a:gd name="connsiteX5" fmla="*/ 805938 w 1384590"/>
                <a:gd name="connsiteY5" fmla="*/ 14608 h 362190"/>
                <a:gd name="connsiteX0" fmla="*/ 805938 w 1384590"/>
                <a:gd name="connsiteY0" fmla="*/ 14608 h 362190"/>
                <a:gd name="connsiteX1" fmla="*/ 0 w 1384590"/>
                <a:gd name="connsiteY1" fmla="*/ 312388 h 362190"/>
                <a:gd name="connsiteX2" fmla="*/ 874249 w 1384590"/>
                <a:gd name="connsiteY2" fmla="*/ 362190 h 362190"/>
                <a:gd name="connsiteX3" fmla="*/ 1384590 w 1384590"/>
                <a:gd name="connsiteY3" fmla="*/ 190176 h 362190"/>
                <a:gd name="connsiteX4" fmla="*/ 1298918 w 1384590"/>
                <a:gd name="connsiteY4" fmla="*/ 0 h 362190"/>
                <a:gd name="connsiteX5" fmla="*/ 805938 w 1384590"/>
                <a:gd name="connsiteY5" fmla="*/ 14608 h 362190"/>
                <a:gd name="connsiteX0" fmla="*/ 805938 w 1386539"/>
                <a:gd name="connsiteY0" fmla="*/ 14608 h 342299"/>
                <a:gd name="connsiteX1" fmla="*/ 0 w 1386539"/>
                <a:gd name="connsiteY1" fmla="*/ 312388 h 342299"/>
                <a:gd name="connsiteX2" fmla="*/ 919228 w 1386539"/>
                <a:gd name="connsiteY2" fmla="*/ 342299 h 342299"/>
                <a:gd name="connsiteX3" fmla="*/ 1384590 w 1386539"/>
                <a:gd name="connsiteY3" fmla="*/ 190176 h 342299"/>
                <a:gd name="connsiteX4" fmla="*/ 1298918 w 1386539"/>
                <a:gd name="connsiteY4" fmla="*/ 0 h 342299"/>
                <a:gd name="connsiteX5" fmla="*/ 805938 w 1386539"/>
                <a:gd name="connsiteY5" fmla="*/ 14608 h 342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6539" h="342299">
                  <a:moveTo>
                    <a:pt x="805938" y="14608"/>
                  </a:moveTo>
                  <a:lnTo>
                    <a:pt x="0" y="312388"/>
                  </a:lnTo>
                  <a:cubicBezTo>
                    <a:pt x="291416" y="328989"/>
                    <a:pt x="459141" y="275970"/>
                    <a:pt x="919228" y="342299"/>
                  </a:cubicBezTo>
                  <a:cubicBezTo>
                    <a:pt x="1649046" y="319947"/>
                    <a:pt x="1276714" y="369081"/>
                    <a:pt x="1384590" y="190176"/>
                  </a:cubicBezTo>
                  <a:lnTo>
                    <a:pt x="1298918" y="0"/>
                  </a:lnTo>
                  <a:lnTo>
                    <a:pt x="805938" y="14608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957" name="グループ化 2956"/>
          <p:cNvGrpSpPr/>
          <p:nvPr/>
        </p:nvGrpSpPr>
        <p:grpSpPr>
          <a:xfrm>
            <a:off x="6653461" y="5547874"/>
            <a:ext cx="830154" cy="470851"/>
            <a:chOff x="6739280" y="5569364"/>
            <a:chExt cx="830154" cy="470851"/>
          </a:xfrm>
        </p:grpSpPr>
        <p:sp>
          <p:nvSpPr>
            <p:cNvPr id="157" name="直方体 156">
              <a:extLst>
                <a:ext uri="{FF2B5EF4-FFF2-40B4-BE49-F238E27FC236}">
                  <a16:creationId xmlns:a16="http://schemas.microsoft.com/office/drawing/2014/main" id="{23876ECF-35C0-736C-1619-4F96D795A180}"/>
                </a:ext>
              </a:extLst>
            </p:cNvPr>
            <p:cNvSpPr/>
            <p:nvPr/>
          </p:nvSpPr>
          <p:spPr>
            <a:xfrm rot="16200000">
              <a:off x="6954329" y="5376700"/>
              <a:ext cx="400056" cy="830154"/>
            </a:xfrm>
            <a:prstGeom prst="cube">
              <a:avLst>
                <a:gd name="adj" fmla="val 57767"/>
              </a:avLst>
            </a:pr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" name="フリーフォーム 5">
              <a:extLst>
                <a:ext uri="{FF2B5EF4-FFF2-40B4-BE49-F238E27FC236}">
                  <a16:creationId xmlns:a16="http://schemas.microsoft.com/office/drawing/2014/main" id="{15F7B561-3268-7532-4CEC-F26C1C954C0A}"/>
                </a:ext>
              </a:extLst>
            </p:cNvPr>
            <p:cNvSpPr/>
            <p:nvPr/>
          </p:nvSpPr>
          <p:spPr>
            <a:xfrm rot="2655820" flipV="1">
              <a:off x="6748411" y="5569364"/>
              <a:ext cx="804417" cy="470851"/>
            </a:xfrm>
            <a:custGeom>
              <a:avLst/>
              <a:gdLst>
                <a:gd name="connsiteX0" fmla="*/ 69410 w 612618"/>
                <a:gd name="connsiteY0" fmla="*/ 0 h 826883"/>
                <a:gd name="connsiteX1" fmla="*/ 0 w 612618"/>
                <a:gd name="connsiteY1" fmla="*/ 69410 h 826883"/>
                <a:gd name="connsiteX2" fmla="*/ 561315 w 612618"/>
                <a:gd name="connsiteY2" fmla="*/ 72428 h 826883"/>
                <a:gd name="connsiteX3" fmla="*/ 552262 w 612618"/>
                <a:gd name="connsiteY3" fmla="*/ 826883 h 826883"/>
                <a:gd name="connsiteX4" fmla="*/ 612618 w 612618"/>
                <a:gd name="connsiteY4" fmla="*/ 748420 h 826883"/>
                <a:gd name="connsiteX5" fmla="*/ 612618 w 612618"/>
                <a:gd name="connsiteY5" fmla="*/ 15089 h 826883"/>
                <a:gd name="connsiteX6" fmla="*/ 69410 w 612618"/>
                <a:gd name="connsiteY6" fmla="*/ 0 h 826883"/>
                <a:gd name="connsiteX0" fmla="*/ 69410 w 612618"/>
                <a:gd name="connsiteY0" fmla="*/ 3018 h 811794"/>
                <a:gd name="connsiteX1" fmla="*/ 0 w 612618"/>
                <a:gd name="connsiteY1" fmla="*/ 54321 h 811794"/>
                <a:gd name="connsiteX2" fmla="*/ 561315 w 612618"/>
                <a:gd name="connsiteY2" fmla="*/ 57339 h 811794"/>
                <a:gd name="connsiteX3" fmla="*/ 552262 w 612618"/>
                <a:gd name="connsiteY3" fmla="*/ 811794 h 811794"/>
                <a:gd name="connsiteX4" fmla="*/ 612618 w 612618"/>
                <a:gd name="connsiteY4" fmla="*/ 733331 h 811794"/>
                <a:gd name="connsiteX5" fmla="*/ 612618 w 612618"/>
                <a:gd name="connsiteY5" fmla="*/ 0 h 811794"/>
                <a:gd name="connsiteX6" fmla="*/ 69410 w 612618"/>
                <a:gd name="connsiteY6" fmla="*/ 3018 h 811794"/>
                <a:gd name="connsiteX0" fmla="*/ 69410 w 979564"/>
                <a:gd name="connsiteY0" fmla="*/ 3018 h 811794"/>
                <a:gd name="connsiteX1" fmla="*/ 0 w 979564"/>
                <a:gd name="connsiteY1" fmla="*/ 54321 h 811794"/>
                <a:gd name="connsiteX2" fmla="*/ 561315 w 979564"/>
                <a:gd name="connsiteY2" fmla="*/ 57339 h 811794"/>
                <a:gd name="connsiteX3" fmla="*/ 552262 w 979564"/>
                <a:gd name="connsiteY3" fmla="*/ 811794 h 811794"/>
                <a:gd name="connsiteX4" fmla="*/ 979564 w 979564"/>
                <a:gd name="connsiteY4" fmla="*/ 438540 h 811794"/>
                <a:gd name="connsiteX5" fmla="*/ 612618 w 979564"/>
                <a:gd name="connsiteY5" fmla="*/ 0 h 811794"/>
                <a:gd name="connsiteX6" fmla="*/ 69410 w 979564"/>
                <a:gd name="connsiteY6" fmla="*/ 3018 h 811794"/>
                <a:gd name="connsiteX0" fmla="*/ 69410 w 979564"/>
                <a:gd name="connsiteY0" fmla="*/ 3018 h 499669"/>
                <a:gd name="connsiteX1" fmla="*/ 0 w 979564"/>
                <a:gd name="connsiteY1" fmla="*/ 54321 h 499669"/>
                <a:gd name="connsiteX2" fmla="*/ 561315 w 979564"/>
                <a:gd name="connsiteY2" fmla="*/ 57339 h 499669"/>
                <a:gd name="connsiteX3" fmla="*/ 950809 w 979564"/>
                <a:gd name="connsiteY3" fmla="*/ 499669 h 499669"/>
                <a:gd name="connsiteX4" fmla="*/ 979564 w 979564"/>
                <a:gd name="connsiteY4" fmla="*/ 438540 h 499669"/>
                <a:gd name="connsiteX5" fmla="*/ 612618 w 979564"/>
                <a:gd name="connsiteY5" fmla="*/ 0 h 499669"/>
                <a:gd name="connsiteX6" fmla="*/ 69410 w 979564"/>
                <a:gd name="connsiteY6" fmla="*/ 3018 h 499669"/>
                <a:gd name="connsiteX0" fmla="*/ 69410 w 1000077"/>
                <a:gd name="connsiteY0" fmla="*/ 3018 h 499669"/>
                <a:gd name="connsiteX1" fmla="*/ 0 w 1000077"/>
                <a:gd name="connsiteY1" fmla="*/ 54321 h 499669"/>
                <a:gd name="connsiteX2" fmla="*/ 561315 w 1000077"/>
                <a:gd name="connsiteY2" fmla="*/ 57339 h 499669"/>
                <a:gd name="connsiteX3" fmla="*/ 950809 w 1000077"/>
                <a:gd name="connsiteY3" fmla="*/ 499669 h 499669"/>
                <a:gd name="connsiteX4" fmla="*/ 1000077 w 1000077"/>
                <a:gd name="connsiteY4" fmla="*/ 446631 h 499669"/>
                <a:gd name="connsiteX5" fmla="*/ 612618 w 1000077"/>
                <a:gd name="connsiteY5" fmla="*/ 0 h 499669"/>
                <a:gd name="connsiteX6" fmla="*/ 69410 w 1000077"/>
                <a:gd name="connsiteY6" fmla="*/ 3018 h 499669"/>
                <a:gd name="connsiteX0" fmla="*/ 69410 w 1000077"/>
                <a:gd name="connsiteY0" fmla="*/ 6075 h 502726"/>
                <a:gd name="connsiteX1" fmla="*/ 0 w 1000077"/>
                <a:gd name="connsiteY1" fmla="*/ 57378 h 502726"/>
                <a:gd name="connsiteX2" fmla="*/ 561315 w 1000077"/>
                <a:gd name="connsiteY2" fmla="*/ 60396 h 502726"/>
                <a:gd name="connsiteX3" fmla="*/ 950809 w 1000077"/>
                <a:gd name="connsiteY3" fmla="*/ 502726 h 502726"/>
                <a:gd name="connsiteX4" fmla="*/ 1000077 w 1000077"/>
                <a:gd name="connsiteY4" fmla="*/ 449688 h 502726"/>
                <a:gd name="connsiteX5" fmla="*/ 628478 w 1000077"/>
                <a:gd name="connsiteY5" fmla="*/ 0 h 502726"/>
                <a:gd name="connsiteX6" fmla="*/ 69410 w 1000077"/>
                <a:gd name="connsiteY6" fmla="*/ 6075 h 502726"/>
                <a:gd name="connsiteX0" fmla="*/ 69410 w 1000077"/>
                <a:gd name="connsiteY0" fmla="*/ 6075 h 502726"/>
                <a:gd name="connsiteX1" fmla="*/ 0 w 1000077"/>
                <a:gd name="connsiteY1" fmla="*/ 57378 h 502726"/>
                <a:gd name="connsiteX2" fmla="*/ 588551 w 1000077"/>
                <a:gd name="connsiteY2" fmla="*/ 59963 h 502726"/>
                <a:gd name="connsiteX3" fmla="*/ 950809 w 1000077"/>
                <a:gd name="connsiteY3" fmla="*/ 502726 h 502726"/>
                <a:gd name="connsiteX4" fmla="*/ 1000077 w 1000077"/>
                <a:gd name="connsiteY4" fmla="*/ 449688 h 502726"/>
                <a:gd name="connsiteX5" fmla="*/ 628478 w 1000077"/>
                <a:gd name="connsiteY5" fmla="*/ 0 h 502726"/>
                <a:gd name="connsiteX6" fmla="*/ 69410 w 1000077"/>
                <a:gd name="connsiteY6" fmla="*/ 6075 h 502726"/>
                <a:gd name="connsiteX0" fmla="*/ 69410 w 1000077"/>
                <a:gd name="connsiteY0" fmla="*/ 6075 h 502726"/>
                <a:gd name="connsiteX1" fmla="*/ 0 w 1000077"/>
                <a:gd name="connsiteY1" fmla="*/ 57378 h 502726"/>
                <a:gd name="connsiteX2" fmla="*/ 554477 w 1000077"/>
                <a:gd name="connsiteY2" fmla="*/ 57700 h 502726"/>
                <a:gd name="connsiteX3" fmla="*/ 950809 w 1000077"/>
                <a:gd name="connsiteY3" fmla="*/ 502726 h 502726"/>
                <a:gd name="connsiteX4" fmla="*/ 1000077 w 1000077"/>
                <a:gd name="connsiteY4" fmla="*/ 449688 h 502726"/>
                <a:gd name="connsiteX5" fmla="*/ 628478 w 1000077"/>
                <a:gd name="connsiteY5" fmla="*/ 0 h 502726"/>
                <a:gd name="connsiteX6" fmla="*/ 69410 w 1000077"/>
                <a:gd name="connsiteY6" fmla="*/ 6075 h 502726"/>
                <a:gd name="connsiteX0" fmla="*/ 69410 w 1000077"/>
                <a:gd name="connsiteY0" fmla="*/ 6075 h 517003"/>
                <a:gd name="connsiteX1" fmla="*/ 0 w 1000077"/>
                <a:gd name="connsiteY1" fmla="*/ 57378 h 517003"/>
                <a:gd name="connsiteX2" fmla="*/ 554477 w 1000077"/>
                <a:gd name="connsiteY2" fmla="*/ 57700 h 517003"/>
                <a:gd name="connsiteX3" fmla="*/ 935068 w 1000077"/>
                <a:gd name="connsiteY3" fmla="*/ 517003 h 517003"/>
                <a:gd name="connsiteX4" fmla="*/ 1000077 w 1000077"/>
                <a:gd name="connsiteY4" fmla="*/ 449688 h 517003"/>
                <a:gd name="connsiteX5" fmla="*/ 628478 w 1000077"/>
                <a:gd name="connsiteY5" fmla="*/ 0 h 517003"/>
                <a:gd name="connsiteX6" fmla="*/ 69410 w 1000077"/>
                <a:gd name="connsiteY6" fmla="*/ 6075 h 517003"/>
                <a:gd name="connsiteX0" fmla="*/ 69410 w 988699"/>
                <a:gd name="connsiteY0" fmla="*/ 6075 h 517003"/>
                <a:gd name="connsiteX1" fmla="*/ 0 w 988699"/>
                <a:gd name="connsiteY1" fmla="*/ 57378 h 517003"/>
                <a:gd name="connsiteX2" fmla="*/ 554477 w 988699"/>
                <a:gd name="connsiteY2" fmla="*/ 57700 h 517003"/>
                <a:gd name="connsiteX3" fmla="*/ 935068 w 988699"/>
                <a:gd name="connsiteY3" fmla="*/ 517003 h 517003"/>
                <a:gd name="connsiteX4" fmla="*/ 988699 w 988699"/>
                <a:gd name="connsiteY4" fmla="*/ 447064 h 517003"/>
                <a:gd name="connsiteX5" fmla="*/ 628478 w 988699"/>
                <a:gd name="connsiteY5" fmla="*/ 0 h 517003"/>
                <a:gd name="connsiteX6" fmla="*/ 69410 w 988699"/>
                <a:gd name="connsiteY6" fmla="*/ 6075 h 517003"/>
                <a:gd name="connsiteX0" fmla="*/ 69410 w 988699"/>
                <a:gd name="connsiteY0" fmla="*/ 0 h 510928"/>
                <a:gd name="connsiteX1" fmla="*/ 0 w 988699"/>
                <a:gd name="connsiteY1" fmla="*/ 51303 h 510928"/>
                <a:gd name="connsiteX2" fmla="*/ 554477 w 988699"/>
                <a:gd name="connsiteY2" fmla="*/ 51625 h 510928"/>
                <a:gd name="connsiteX3" fmla="*/ 935068 w 988699"/>
                <a:gd name="connsiteY3" fmla="*/ 510928 h 510928"/>
                <a:gd name="connsiteX4" fmla="*/ 988699 w 988699"/>
                <a:gd name="connsiteY4" fmla="*/ 440989 h 510928"/>
                <a:gd name="connsiteX5" fmla="*/ 603658 w 988699"/>
                <a:gd name="connsiteY5" fmla="*/ 8348 h 510928"/>
                <a:gd name="connsiteX6" fmla="*/ 69410 w 988699"/>
                <a:gd name="connsiteY6" fmla="*/ 0 h 510928"/>
                <a:gd name="connsiteX0" fmla="*/ 69410 w 988699"/>
                <a:gd name="connsiteY0" fmla="*/ 17005 h 527933"/>
                <a:gd name="connsiteX1" fmla="*/ 0 w 988699"/>
                <a:gd name="connsiteY1" fmla="*/ 68308 h 527933"/>
                <a:gd name="connsiteX2" fmla="*/ 554477 w 988699"/>
                <a:gd name="connsiteY2" fmla="*/ 68630 h 527933"/>
                <a:gd name="connsiteX3" fmla="*/ 935068 w 988699"/>
                <a:gd name="connsiteY3" fmla="*/ 527933 h 527933"/>
                <a:gd name="connsiteX4" fmla="*/ 988699 w 988699"/>
                <a:gd name="connsiteY4" fmla="*/ 457994 h 527933"/>
                <a:gd name="connsiteX5" fmla="*/ 610204 w 988699"/>
                <a:gd name="connsiteY5" fmla="*/ 0 h 527933"/>
                <a:gd name="connsiteX6" fmla="*/ 69410 w 988699"/>
                <a:gd name="connsiteY6" fmla="*/ 17005 h 527933"/>
                <a:gd name="connsiteX0" fmla="*/ 51195 w 970484"/>
                <a:gd name="connsiteY0" fmla="*/ 17005 h 527933"/>
                <a:gd name="connsiteX1" fmla="*/ 0 w 970484"/>
                <a:gd name="connsiteY1" fmla="*/ 73630 h 527933"/>
                <a:gd name="connsiteX2" fmla="*/ 536262 w 970484"/>
                <a:gd name="connsiteY2" fmla="*/ 68630 h 527933"/>
                <a:gd name="connsiteX3" fmla="*/ 916853 w 970484"/>
                <a:gd name="connsiteY3" fmla="*/ 527933 h 527933"/>
                <a:gd name="connsiteX4" fmla="*/ 970484 w 970484"/>
                <a:gd name="connsiteY4" fmla="*/ 457994 h 527933"/>
                <a:gd name="connsiteX5" fmla="*/ 591989 w 970484"/>
                <a:gd name="connsiteY5" fmla="*/ 0 h 527933"/>
                <a:gd name="connsiteX6" fmla="*/ 51195 w 970484"/>
                <a:gd name="connsiteY6" fmla="*/ 17005 h 527933"/>
                <a:gd name="connsiteX0" fmla="*/ 51195 w 970484"/>
                <a:gd name="connsiteY0" fmla="*/ 17005 h 1010828"/>
                <a:gd name="connsiteX1" fmla="*/ 0 w 970484"/>
                <a:gd name="connsiteY1" fmla="*/ 73630 h 1010828"/>
                <a:gd name="connsiteX2" fmla="*/ 536262 w 970484"/>
                <a:gd name="connsiteY2" fmla="*/ 68630 h 1010828"/>
                <a:gd name="connsiteX3" fmla="*/ 838239 w 970484"/>
                <a:gd name="connsiteY3" fmla="*/ 1010828 h 1010828"/>
                <a:gd name="connsiteX4" fmla="*/ 970484 w 970484"/>
                <a:gd name="connsiteY4" fmla="*/ 457994 h 1010828"/>
                <a:gd name="connsiteX5" fmla="*/ 591989 w 970484"/>
                <a:gd name="connsiteY5" fmla="*/ 0 h 1010828"/>
                <a:gd name="connsiteX6" fmla="*/ 51195 w 970484"/>
                <a:gd name="connsiteY6" fmla="*/ 17005 h 1010828"/>
                <a:gd name="connsiteX0" fmla="*/ 51195 w 871355"/>
                <a:gd name="connsiteY0" fmla="*/ 17005 h 1010828"/>
                <a:gd name="connsiteX1" fmla="*/ 0 w 871355"/>
                <a:gd name="connsiteY1" fmla="*/ 73630 h 1010828"/>
                <a:gd name="connsiteX2" fmla="*/ 536262 w 871355"/>
                <a:gd name="connsiteY2" fmla="*/ 68630 h 1010828"/>
                <a:gd name="connsiteX3" fmla="*/ 838239 w 871355"/>
                <a:gd name="connsiteY3" fmla="*/ 1010828 h 1010828"/>
                <a:gd name="connsiteX4" fmla="*/ 871355 w 871355"/>
                <a:gd name="connsiteY4" fmla="*/ 927806 h 1010828"/>
                <a:gd name="connsiteX5" fmla="*/ 591989 w 871355"/>
                <a:gd name="connsiteY5" fmla="*/ 0 h 1010828"/>
                <a:gd name="connsiteX6" fmla="*/ 51195 w 871355"/>
                <a:gd name="connsiteY6" fmla="*/ 17005 h 1010828"/>
                <a:gd name="connsiteX0" fmla="*/ 51195 w 871355"/>
                <a:gd name="connsiteY0" fmla="*/ 17005 h 1010828"/>
                <a:gd name="connsiteX1" fmla="*/ 0 w 871355"/>
                <a:gd name="connsiteY1" fmla="*/ 73630 h 1010828"/>
                <a:gd name="connsiteX2" fmla="*/ 345321 w 871355"/>
                <a:gd name="connsiteY2" fmla="*/ 28168 h 1010828"/>
                <a:gd name="connsiteX3" fmla="*/ 838239 w 871355"/>
                <a:gd name="connsiteY3" fmla="*/ 1010828 h 1010828"/>
                <a:gd name="connsiteX4" fmla="*/ 871355 w 871355"/>
                <a:gd name="connsiteY4" fmla="*/ 927806 h 1010828"/>
                <a:gd name="connsiteX5" fmla="*/ 591989 w 871355"/>
                <a:gd name="connsiteY5" fmla="*/ 0 h 1010828"/>
                <a:gd name="connsiteX6" fmla="*/ 51195 w 871355"/>
                <a:gd name="connsiteY6" fmla="*/ 17005 h 1010828"/>
                <a:gd name="connsiteX0" fmla="*/ 51195 w 871355"/>
                <a:gd name="connsiteY0" fmla="*/ 43101 h 1036924"/>
                <a:gd name="connsiteX1" fmla="*/ 0 w 871355"/>
                <a:gd name="connsiteY1" fmla="*/ 99726 h 1036924"/>
                <a:gd name="connsiteX2" fmla="*/ 345321 w 871355"/>
                <a:gd name="connsiteY2" fmla="*/ 54264 h 1036924"/>
                <a:gd name="connsiteX3" fmla="*/ 838239 w 871355"/>
                <a:gd name="connsiteY3" fmla="*/ 1036924 h 1036924"/>
                <a:gd name="connsiteX4" fmla="*/ 871355 w 871355"/>
                <a:gd name="connsiteY4" fmla="*/ 953902 h 1036924"/>
                <a:gd name="connsiteX5" fmla="*/ 371630 w 871355"/>
                <a:gd name="connsiteY5" fmla="*/ 0 h 1036924"/>
                <a:gd name="connsiteX6" fmla="*/ 51195 w 871355"/>
                <a:gd name="connsiteY6" fmla="*/ 43101 h 1036924"/>
                <a:gd name="connsiteX0" fmla="*/ 51195 w 871355"/>
                <a:gd name="connsiteY0" fmla="*/ 43101 h 1036924"/>
                <a:gd name="connsiteX1" fmla="*/ 0 w 871355"/>
                <a:gd name="connsiteY1" fmla="*/ 99726 h 1036924"/>
                <a:gd name="connsiteX2" fmla="*/ 359056 w 871355"/>
                <a:gd name="connsiteY2" fmla="*/ 72058 h 1036924"/>
                <a:gd name="connsiteX3" fmla="*/ 838239 w 871355"/>
                <a:gd name="connsiteY3" fmla="*/ 1036924 h 1036924"/>
                <a:gd name="connsiteX4" fmla="*/ 871355 w 871355"/>
                <a:gd name="connsiteY4" fmla="*/ 953902 h 1036924"/>
                <a:gd name="connsiteX5" fmla="*/ 371630 w 871355"/>
                <a:gd name="connsiteY5" fmla="*/ 0 h 1036924"/>
                <a:gd name="connsiteX6" fmla="*/ 51195 w 871355"/>
                <a:gd name="connsiteY6" fmla="*/ 43101 h 1036924"/>
                <a:gd name="connsiteX0" fmla="*/ 51195 w 871355"/>
                <a:gd name="connsiteY0" fmla="*/ 16119 h 1009942"/>
                <a:gd name="connsiteX1" fmla="*/ 0 w 871355"/>
                <a:gd name="connsiteY1" fmla="*/ 72744 h 1009942"/>
                <a:gd name="connsiteX2" fmla="*/ 359056 w 871355"/>
                <a:gd name="connsiteY2" fmla="*/ 45076 h 1009942"/>
                <a:gd name="connsiteX3" fmla="*/ 838239 w 871355"/>
                <a:gd name="connsiteY3" fmla="*/ 1009942 h 1009942"/>
                <a:gd name="connsiteX4" fmla="*/ 871355 w 871355"/>
                <a:gd name="connsiteY4" fmla="*/ 926920 h 1009942"/>
                <a:gd name="connsiteX5" fmla="*/ 380883 w 871355"/>
                <a:gd name="connsiteY5" fmla="*/ 0 h 1009942"/>
                <a:gd name="connsiteX6" fmla="*/ 51195 w 871355"/>
                <a:gd name="connsiteY6" fmla="*/ 16119 h 1009942"/>
                <a:gd name="connsiteX0" fmla="*/ 51195 w 871355"/>
                <a:gd name="connsiteY0" fmla="*/ 16119 h 926919"/>
                <a:gd name="connsiteX1" fmla="*/ 0 w 871355"/>
                <a:gd name="connsiteY1" fmla="*/ 72744 h 926919"/>
                <a:gd name="connsiteX2" fmla="*/ 359056 w 871355"/>
                <a:gd name="connsiteY2" fmla="*/ 45076 h 926919"/>
                <a:gd name="connsiteX3" fmla="*/ 700136 w 871355"/>
                <a:gd name="connsiteY3" fmla="*/ 714077 h 926919"/>
                <a:gd name="connsiteX4" fmla="*/ 871355 w 871355"/>
                <a:gd name="connsiteY4" fmla="*/ 926920 h 926919"/>
                <a:gd name="connsiteX5" fmla="*/ 380883 w 871355"/>
                <a:gd name="connsiteY5" fmla="*/ 0 h 926919"/>
                <a:gd name="connsiteX6" fmla="*/ 51195 w 871355"/>
                <a:gd name="connsiteY6" fmla="*/ 16119 h 926919"/>
                <a:gd name="connsiteX0" fmla="*/ 51195 w 749167"/>
                <a:gd name="connsiteY0" fmla="*/ 16119 h 714077"/>
                <a:gd name="connsiteX1" fmla="*/ 0 w 749167"/>
                <a:gd name="connsiteY1" fmla="*/ 72744 h 714077"/>
                <a:gd name="connsiteX2" fmla="*/ 359056 w 749167"/>
                <a:gd name="connsiteY2" fmla="*/ 45076 h 714077"/>
                <a:gd name="connsiteX3" fmla="*/ 700136 w 749167"/>
                <a:gd name="connsiteY3" fmla="*/ 714077 h 714077"/>
                <a:gd name="connsiteX4" fmla="*/ 749167 w 749167"/>
                <a:gd name="connsiteY4" fmla="*/ 635183 h 714077"/>
                <a:gd name="connsiteX5" fmla="*/ 380883 w 749167"/>
                <a:gd name="connsiteY5" fmla="*/ 0 h 714077"/>
                <a:gd name="connsiteX6" fmla="*/ 51195 w 749167"/>
                <a:gd name="connsiteY6" fmla="*/ 16119 h 714077"/>
                <a:gd name="connsiteX0" fmla="*/ 51195 w 749167"/>
                <a:gd name="connsiteY0" fmla="*/ 62063 h 760021"/>
                <a:gd name="connsiteX1" fmla="*/ 0 w 749167"/>
                <a:gd name="connsiteY1" fmla="*/ 118688 h 760021"/>
                <a:gd name="connsiteX2" fmla="*/ 359056 w 749167"/>
                <a:gd name="connsiteY2" fmla="*/ 91020 h 760021"/>
                <a:gd name="connsiteX3" fmla="*/ 700136 w 749167"/>
                <a:gd name="connsiteY3" fmla="*/ 760021 h 760021"/>
                <a:gd name="connsiteX4" fmla="*/ 749167 w 749167"/>
                <a:gd name="connsiteY4" fmla="*/ 681127 h 760021"/>
                <a:gd name="connsiteX5" fmla="*/ 403288 w 749167"/>
                <a:gd name="connsiteY5" fmla="*/ 1 h 760021"/>
                <a:gd name="connsiteX6" fmla="*/ 51195 w 749167"/>
                <a:gd name="connsiteY6" fmla="*/ 62063 h 760021"/>
                <a:gd name="connsiteX0" fmla="*/ 146053 w 749167"/>
                <a:gd name="connsiteY0" fmla="*/ -1 h 772980"/>
                <a:gd name="connsiteX1" fmla="*/ 0 w 749167"/>
                <a:gd name="connsiteY1" fmla="*/ 131647 h 772980"/>
                <a:gd name="connsiteX2" fmla="*/ 359056 w 749167"/>
                <a:gd name="connsiteY2" fmla="*/ 103979 h 772980"/>
                <a:gd name="connsiteX3" fmla="*/ 700136 w 749167"/>
                <a:gd name="connsiteY3" fmla="*/ 772980 h 772980"/>
                <a:gd name="connsiteX4" fmla="*/ 749167 w 749167"/>
                <a:gd name="connsiteY4" fmla="*/ 694086 h 772980"/>
                <a:gd name="connsiteX5" fmla="*/ 403288 w 749167"/>
                <a:gd name="connsiteY5" fmla="*/ 12960 h 772980"/>
                <a:gd name="connsiteX6" fmla="*/ 146053 w 749167"/>
                <a:gd name="connsiteY6" fmla="*/ -1 h 772980"/>
                <a:gd name="connsiteX0" fmla="*/ 57684 w 660798"/>
                <a:gd name="connsiteY0" fmla="*/ 1 h 772982"/>
                <a:gd name="connsiteX1" fmla="*/ 0 w 660798"/>
                <a:gd name="connsiteY1" fmla="*/ 106697 h 772982"/>
                <a:gd name="connsiteX2" fmla="*/ 270687 w 660798"/>
                <a:gd name="connsiteY2" fmla="*/ 103981 h 772982"/>
                <a:gd name="connsiteX3" fmla="*/ 611767 w 660798"/>
                <a:gd name="connsiteY3" fmla="*/ 772982 h 772982"/>
                <a:gd name="connsiteX4" fmla="*/ 660798 w 660798"/>
                <a:gd name="connsiteY4" fmla="*/ 694088 h 772982"/>
                <a:gd name="connsiteX5" fmla="*/ 314919 w 660798"/>
                <a:gd name="connsiteY5" fmla="*/ 12962 h 772982"/>
                <a:gd name="connsiteX6" fmla="*/ 57684 w 660798"/>
                <a:gd name="connsiteY6" fmla="*/ 1 h 772982"/>
                <a:gd name="connsiteX0" fmla="*/ 57684 w 660798"/>
                <a:gd name="connsiteY0" fmla="*/ -1 h 772980"/>
                <a:gd name="connsiteX1" fmla="*/ 0 w 660798"/>
                <a:gd name="connsiteY1" fmla="*/ 106695 h 772980"/>
                <a:gd name="connsiteX2" fmla="*/ 270687 w 660798"/>
                <a:gd name="connsiteY2" fmla="*/ 103980 h 772980"/>
                <a:gd name="connsiteX3" fmla="*/ 611767 w 660798"/>
                <a:gd name="connsiteY3" fmla="*/ 772980 h 772980"/>
                <a:gd name="connsiteX4" fmla="*/ 660798 w 660798"/>
                <a:gd name="connsiteY4" fmla="*/ 694086 h 772980"/>
                <a:gd name="connsiteX5" fmla="*/ 314919 w 660798"/>
                <a:gd name="connsiteY5" fmla="*/ 12960 h 772980"/>
                <a:gd name="connsiteX6" fmla="*/ 57684 w 660798"/>
                <a:gd name="connsiteY6" fmla="*/ -1 h 772980"/>
                <a:gd name="connsiteX0" fmla="*/ 57684 w 660798"/>
                <a:gd name="connsiteY0" fmla="*/ 1 h 772982"/>
                <a:gd name="connsiteX1" fmla="*/ 0 w 660798"/>
                <a:gd name="connsiteY1" fmla="*/ 106697 h 772982"/>
                <a:gd name="connsiteX2" fmla="*/ 266148 w 660798"/>
                <a:gd name="connsiteY2" fmla="*/ 104099 h 772982"/>
                <a:gd name="connsiteX3" fmla="*/ 611767 w 660798"/>
                <a:gd name="connsiteY3" fmla="*/ 772982 h 772982"/>
                <a:gd name="connsiteX4" fmla="*/ 660798 w 660798"/>
                <a:gd name="connsiteY4" fmla="*/ 694088 h 772982"/>
                <a:gd name="connsiteX5" fmla="*/ 314919 w 660798"/>
                <a:gd name="connsiteY5" fmla="*/ 12962 h 772982"/>
                <a:gd name="connsiteX6" fmla="*/ 57684 w 660798"/>
                <a:gd name="connsiteY6" fmla="*/ 1 h 77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0798" h="772982">
                  <a:moveTo>
                    <a:pt x="57684" y="1"/>
                  </a:moveTo>
                  <a:lnTo>
                    <a:pt x="0" y="106697"/>
                  </a:lnTo>
                  <a:lnTo>
                    <a:pt x="266148" y="104099"/>
                  </a:lnTo>
                  <a:lnTo>
                    <a:pt x="611767" y="772982"/>
                  </a:lnTo>
                  <a:lnTo>
                    <a:pt x="660798" y="694088"/>
                  </a:lnTo>
                  <a:lnTo>
                    <a:pt x="314919" y="12962"/>
                  </a:lnTo>
                  <a:lnTo>
                    <a:pt x="57684" y="1"/>
                  </a:lnTo>
                  <a:close/>
                </a:path>
              </a:pathLst>
            </a:custGeom>
            <a:solidFill>
              <a:schemeClr val="tx2">
                <a:lumMod val="9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63" name="グループ化 162"/>
          <p:cNvGrpSpPr/>
          <p:nvPr/>
        </p:nvGrpSpPr>
        <p:grpSpPr>
          <a:xfrm rot="20328171">
            <a:off x="5437562" y="4664847"/>
            <a:ext cx="1489043" cy="1444478"/>
            <a:chOff x="9295572" y="-335212"/>
            <a:chExt cx="2111252" cy="2048065"/>
          </a:xfrm>
        </p:grpSpPr>
        <p:grpSp>
          <p:nvGrpSpPr>
            <p:cNvPr id="164" name="グループ化 163">
              <a:extLst>
                <a:ext uri="{FF2B5EF4-FFF2-40B4-BE49-F238E27FC236}">
                  <a16:creationId xmlns:a16="http://schemas.microsoft.com/office/drawing/2014/main" id="{B2F27976-F098-7230-1CCB-C8C1448BBEDC}"/>
                </a:ext>
              </a:extLst>
            </p:cNvPr>
            <p:cNvGrpSpPr/>
            <p:nvPr/>
          </p:nvGrpSpPr>
          <p:grpSpPr>
            <a:xfrm rot="21236223">
              <a:off x="9295572" y="-335212"/>
              <a:ext cx="2111252" cy="2048065"/>
              <a:chOff x="6299492" y="1900421"/>
              <a:chExt cx="2208788" cy="2063116"/>
            </a:xfrm>
          </p:grpSpPr>
          <p:sp>
            <p:nvSpPr>
              <p:cNvPr id="171" name="楕円 170">
                <a:extLst>
                  <a:ext uri="{FF2B5EF4-FFF2-40B4-BE49-F238E27FC236}">
                    <a16:creationId xmlns:a16="http://schemas.microsoft.com/office/drawing/2014/main" id="{17C126F3-C28B-C42D-6949-E963CBAB1F9A}"/>
                  </a:ext>
                </a:extLst>
              </p:cNvPr>
              <p:cNvSpPr/>
              <p:nvPr/>
            </p:nvSpPr>
            <p:spPr>
              <a:xfrm>
                <a:off x="6299492" y="3326474"/>
                <a:ext cx="2208788" cy="637063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2" name="フローチャート: 抜出し 10">
                <a:extLst>
                  <a:ext uri="{FF2B5EF4-FFF2-40B4-BE49-F238E27FC236}">
                    <a16:creationId xmlns:a16="http://schemas.microsoft.com/office/drawing/2014/main" id="{61E6E8A6-31AA-1501-0893-CDE6438771A2}"/>
                  </a:ext>
                </a:extLst>
              </p:cNvPr>
              <p:cNvSpPr/>
              <p:nvPr/>
            </p:nvSpPr>
            <p:spPr>
              <a:xfrm>
                <a:off x="6815957" y="1900421"/>
                <a:ext cx="1145409" cy="167063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5000 w 10000"/>
                  <a:gd name="connsiteY1" fmla="*/ 0 h 10000"/>
                  <a:gd name="connsiteX2" fmla="*/ 10000 w 10000"/>
                  <a:gd name="connsiteY2" fmla="*/ 10000 h 10000"/>
                  <a:gd name="connsiteX3" fmla="*/ 0 w 10000"/>
                  <a:gd name="connsiteY3" fmla="*/ 10000 h 10000"/>
                  <a:gd name="connsiteX0" fmla="*/ 10000 w 10840"/>
                  <a:gd name="connsiteY0" fmla="*/ 10000 h 10478"/>
                  <a:gd name="connsiteX1" fmla="*/ 0 w 10840"/>
                  <a:gd name="connsiteY1" fmla="*/ 10000 h 10478"/>
                  <a:gd name="connsiteX2" fmla="*/ 5000 w 10840"/>
                  <a:gd name="connsiteY2" fmla="*/ 0 h 10478"/>
                  <a:gd name="connsiteX3" fmla="*/ 10840 w 10840"/>
                  <a:gd name="connsiteY3" fmla="*/ 10478 h 10478"/>
                  <a:gd name="connsiteX0" fmla="*/ 1927 w 10840"/>
                  <a:gd name="connsiteY0" fmla="*/ 13066 h 13066"/>
                  <a:gd name="connsiteX1" fmla="*/ 0 w 10840"/>
                  <a:gd name="connsiteY1" fmla="*/ 10000 h 13066"/>
                  <a:gd name="connsiteX2" fmla="*/ 5000 w 10840"/>
                  <a:gd name="connsiteY2" fmla="*/ 0 h 13066"/>
                  <a:gd name="connsiteX3" fmla="*/ 10840 w 10840"/>
                  <a:gd name="connsiteY3" fmla="*/ 10478 h 13066"/>
                  <a:gd name="connsiteX0" fmla="*/ 0 w 10840"/>
                  <a:gd name="connsiteY0" fmla="*/ 10000 h 10478"/>
                  <a:gd name="connsiteX1" fmla="*/ 5000 w 10840"/>
                  <a:gd name="connsiteY1" fmla="*/ 0 h 10478"/>
                  <a:gd name="connsiteX2" fmla="*/ 10840 w 10840"/>
                  <a:gd name="connsiteY2" fmla="*/ 10478 h 10478"/>
                  <a:gd name="connsiteX0" fmla="*/ 0 w 10517"/>
                  <a:gd name="connsiteY0" fmla="*/ 10000 h 10000"/>
                  <a:gd name="connsiteX1" fmla="*/ 5000 w 10517"/>
                  <a:gd name="connsiteY1" fmla="*/ 0 h 10000"/>
                  <a:gd name="connsiteX2" fmla="*/ 10517 w 10517"/>
                  <a:gd name="connsiteY2" fmla="*/ 9804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17" h="10000">
                    <a:moveTo>
                      <a:pt x="0" y="10000"/>
                    </a:moveTo>
                    <a:lnTo>
                      <a:pt x="5000" y="0"/>
                    </a:lnTo>
                    <a:cubicBezTo>
                      <a:pt x="6667" y="3333"/>
                      <a:pt x="10517" y="9804"/>
                      <a:pt x="10517" y="9804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5" name="星 4 12">
              <a:extLst>
                <a:ext uri="{FF2B5EF4-FFF2-40B4-BE49-F238E27FC236}">
                  <a16:creationId xmlns:a16="http://schemas.microsoft.com/office/drawing/2014/main" id="{2D2B21E0-3ED4-326C-8E3D-EBD939DEFC7E}"/>
                </a:ext>
              </a:extLst>
            </p:cNvPr>
            <p:cNvSpPr/>
            <p:nvPr/>
          </p:nvSpPr>
          <p:spPr>
            <a:xfrm rot="3721294">
              <a:off x="10856794" y="1367142"/>
              <a:ext cx="120174" cy="263273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" name="星 4 88">
              <a:extLst>
                <a:ext uri="{FF2B5EF4-FFF2-40B4-BE49-F238E27FC236}">
                  <a16:creationId xmlns:a16="http://schemas.microsoft.com/office/drawing/2014/main" id="{6D4607C3-89D3-A33E-69D5-D5EA00775573}"/>
                </a:ext>
              </a:extLst>
            </p:cNvPr>
            <p:cNvSpPr/>
            <p:nvPr/>
          </p:nvSpPr>
          <p:spPr>
            <a:xfrm rot="1499007">
              <a:off x="11183457" y="1191398"/>
              <a:ext cx="119032" cy="234216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" name="星 4 89">
              <a:extLst>
                <a:ext uri="{FF2B5EF4-FFF2-40B4-BE49-F238E27FC236}">
                  <a16:creationId xmlns:a16="http://schemas.microsoft.com/office/drawing/2014/main" id="{6FAE9C69-07D7-ECC5-A3A9-175D3005BAF6}"/>
                </a:ext>
              </a:extLst>
            </p:cNvPr>
            <p:cNvSpPr/>
            <p:nvPr/>
          </p:nvSpPr>
          <p:spPr>
            <a:xfrm rot="5214243">
              <a:off x="10417071" y="1450742"/>
              <a:ext cx="120174" cy="263273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" name="星 4 90">
              <a:extLst>
                <a:ext uri="{FF2B5EF4-FFF2-40B4-BE49-F238E27FC236}">
                  <a16:creationId xmlns:a16="http://schemas.microsoft.com/office/drawing/2014/main" id="{9C35B661-79C5-DFF5-F29D-ADD18D722AF0}"/>
                </a:ext>
              </a:extLst>
            </p:cNvPr>
            <p:cNvSpPr/>
            <p:nvPr/>
          </p:nvSpPr>
          <p:spPr>
            <a:xfrm rot="5214243">
              <a:off x="9928368" y="1492887"/>
              <a:ext cx="120174" cy="263273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" name="星 4 91">
              <a:extLst>
                <a:ext uri="{FF2B5EF4-FFF2-40B4-BE49-F238E27FC236}">
                  <a16:creationId xmlns:a16="http://schemas.microsoft.com/office/drawing/2014/main" id="{1CEF3A7B-5FCA-726A-E927-372778283610}"/>
                </a:ext>
              </a:extLst>
            </p:cNvPr>
            <p:cNvSpPr/>
            <p:nvPr/>
          </p:nvSpPr>
          <p:spPr>
            <a:xfrm rot="6420731">
              <a:off x="9537680" y="1431123"/>
              <a:ext cx="120174" cy="263273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" name="星 4 93">
              <a:extLst>
                <a:ext uri="{FF2B5EF4-FFF2-40B4-BE49-F238E27FC236}">
                  <a16:creationId xmlns:a16="http://schemas.microsoft.com/office/drawing/2014/main" id="{B0496BEE-3218-8A87-4A96-5C23D1519049}"/>
                </a:ext>
              </a:extLst>
            </p:cNvPr>
            <p:cNvSpPr/>
            <p:nvPr/>
          </p:nvSpPr>
          <p:spPr>
            <a:xfrm rot="3315040">
              <a:off x="9667040" y="1179775"/>
              <a:ext cx="107368" cy="235216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73" name="グループ化 172">
            <a:extLst>
              <a:ext uri="{FF2B5EF4-FFF2-40B4-BE49-F238E27FC236}">
                <a16:creationId xmlns:a16="http://schemas.microsoft.com/office/drawing/2014/main" id="{61390AEB-33A8-6EDC-C782-F115BBCC5DD6}"/>
              </a:ext>
            </a:extLst>
          </p:cNvPr>
          <p:cNvGrpSpPr/>
          <p:nvPr/>
        </p:nvGrpSpPr>
        <p:grpSpPr>
          <a:xfrm rot="18237722">
            <a:off x="7396840" y="4936233"/>
            <a:ext cx="253433" cy="1734511"/>
            <a:chOff x="887535" y="1448967"/>
            <a:chExt cx="336421" cy="2302488"/>
          </a:xfrm>
        </p:grpSpPr>
        <p:sp>
          <p:nvSpPr>
            <p:cNvPr id="174" name="フリーフォーム 129">
              <a:extLst>
                <a:ext uri="{FF2B5EF4-FFF2-40B4-BE49-F238E27FC236}">
                  <a16:creationId xmlns:a16="http://schemas.microsoft.com/office/drawing/2014/main" id="{74EC12AE-DD57-A1DC-CB07-E0788B256226}"/>
                </a:ext>
              </a:extLst>
            </p:cNvPr>
            <p:cNvSpPr/>
            <p:nvPr/>
          </p:nvSpPr>
          <p:spPr>
            <a:xfrm rot="20773540">
              <a:off x="984581" y="1448967"/>
              <a:ext cx="239375" cy="2302488"/>
            </a:xfrm>
            <a:custGeom>
              <a:avLst/>
              <a:gdLst>
                <a:gd name="connsiteX0" fmla="*/ 168228 w 328316"/>
                <a:gd name="connsiteY0" fmla="*/ 0 h 1378383"/>
                <a:gd name="connsiteX1" fmla="*/ 103108 w 328316"/>
                <a:gd name="connsiteY1" fmla="*/ 192648 h 1378383"/>
                <a:gd name="connsiteX2" fmla="*/ 32561 w 328316"/>
                <a:gd name="connsiteY2" fmla="*/ 841139 h 1378383"/>
                <a:gd name="connsiteX3" fmla="*/ 0 w 328316"/>
                <a:gd name="connsiteY3" fmla="*/ 1329543 h 1378383"/>
                <a:gd name="connsiteX4" fmla="*/ 130241 w 328316"/>
                <a:gd name="connsiteY4" fmla="*/ 1378383 h 1378383"/>
                <a:gd name="connsiteX5" fmla="*/ 211642 w 328316"/>
                <a:gd name="connsiteY5" fmla="*/ 1367530 h 1378383"/>
                <a:gd name="connsiteX6" fmla="*/ 328316 w 328316"/>
                <a:gd name="connsiteY6" fmla="*/ 1326829 h 1378383"/>
                <a:gd name="connsiteX7" fmla="*/ 274049 w 328316"/>
                <a:gd name="connsiteY7" fmla="*/ 575230 h 1378383"/>
                <a:gd name="connsiteX8" fmla="*/ 230635 w 328316"/>
                <a:gd name="connsiteY8" fmla="*/ 92254 h 1378383"/>
                <a:gd name="connsiteX9" fmla="*/ 168228 w 328316"/>
                <a:gd name="connsiteY9" fmla="*/ 0 h 137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316" h="1378383">
                  <a:moveTo>
                    <a:pt x="168228" y="0"/>
                  </a:moveTo>
                  <a:lnTo>
                    <a:pt x="103108" y="192648"/>
                  </a:lnTo>
                  <a:lnTo>
                    <a:pt x="32561" y="841139"/>
                  </a:lnTo>
                  <a:lnTo>
                    <a:pt x="0" y="1329543"/>
                  </a:lnTo>
                  <a:lnTo>
                    <a:pt x="130241" y="1378383"/>
                  </a:lnTo>
                  <a:lnTo>
                    <a:pt x="211642" y="1367530"/>
                  </a:lnTo>
                  <a:lnTo>
                    <a:pt x="328316" y="1326829"/>
                  </a:lnTo>
                  <a:lnTo>
                    <a:pt x="274049" y="575230"/>
                  </a:lnTo>
                  <a:lnTo>
                    <a:pt x="230635" y="92254"/>
                  </a:lnTo>
                  <a:lnTo>
                    <a:pt x="168228" y="0"/>
                  </a:lnTo>
                  <a:close/>
                </a:path>
              </a:pathLst>
            </a:custGeom>
            <a:solidFill>
              <a:srgbClr val="9D6833"/>
            </a:solidFill>
            <a:ln w="12700"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" name="Google Shape;1866;p32">
              <a:extLst>
                <a:ext uri="{FF2B5EF4-FFF2-40B4-BE49-F238E27FC236}">
                  <a16:creationId xmlns:a16="http://schemas.microsoft.com/office/drawing/2014/main" id="{7949F1B8-CE12-0E55-FA5D-0111D59562D8}"/>
                </a:ext>
              </a:extLst>
            </p:cNvPr>
            <p:cNvSpPr/>
            <p:nvPr/>
          </p:nvSpPr>
          <p:spPr>
            <a:xfrm rot="15665397">
              <a:off x="945978" y="2458176"/>
              <a:ext cx="99557" cy="216443"/>
            </a:xfrm>
            <a:prstGeom prst="can">
              <a:avLst>
                <a:gd name="adj" fmla="val 25000"/>
              </a:avLst>
            </a:prstGeom>
            <a:solidFill>
              <a:srgbClr val="9D6833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1867;p32">
              <a:extLst>
                <a:ext uri="{FF2B5EF4-FFF2-40B4-BE49-F238E27FC236}">
                  <a16:creationId xmlns:a16="http://schemas.microsoft.com/office/drawing/2014/main" id="{6F6F8C84-046E-0409-FC1C-AE60E96E42AB}"/>
                </a:ext>
              </a:extLst>
            </p:cNvPr>
            <p:cNvSpPr/>
            <p:nvPr/>
          </p:nvSpPr>
          <p:spPr>
            <a:xfrm rot="20481124">
              <a:off x="1051761" y="2507427"/>
              <a:ext cx="111154" cy="81707"/>
            </a:xfrm>
            <a:prstGeom prst="ellipse">
              <a:avLst/>
            </a:prstGeom>
            <a:solidFill>
              <a:srgbClr val="9D68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" name="Google Shape;1868;p32">
              <a:extLst>
                <a:ext uri="{FF2B5EF4-FFF2-40B4-BE49-F238E27FC236}">
                  <a16:creationId xmlns:a16="http://schemas.microsoft.com/office/drawing/2014/main" id="{713E19C9-28EB-B640-27BD-1D39184F4F00}"/>
                </a:ext>
              </a:extLst>
            </p:cNvPr>
            <p:cNvSpPr/>
            <p:nvPr/>
          </p:nvSpPr>
          <p:spPr>
            <a:xfrm rot="17672304">
              <a:off x="1116944" y="2721432"/>
              <a:ext cx="27803" cy="2810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" name="Google Shape;1869;p32">
              <a:extLst>
                <a:ext uri="{FF2B5EF4-FFF2-40B4-BE49-F238E27FC236}">
                  <a16:creationId xmlns:a16="http://schemas.microsoft.com/office/drawing/2014/main" id="{3B749017-AFDB-B9FA-E99C-9F6A58F6A6DB}"/>
                </a:ext>
              </a:extLst>
            </p:cNvPr>
            <p:cNvSpPr/>
            <p:nvPr/>
          </p:nvSpPr>
          <p:spPr>
            <a:xfrm rot="17672304">
              <a:off x="999626" y="2329618"/>
              <a:ext cx="27803" cy="2810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870;p32">
              <a:extLst>
                <a:ext uri="{FF2B5EF4-FFF2-40B4-BE49-F238E27FC236}">
                  <a16:creationId xmlns:a16="http://schemas.microsoft.com/office/drawing/2014/main" id="{309B8E3A-D248-A091-3769-F14B27268F08}"/>
                </a:ext>
              </a:extLst>
            </p:cNvPr>
            <p:cNvSpPr/>
            <p:nvPr/>
          </p:nvSpPr>
          <p:spPr>
            <a:xfrm rot="17672304">
              <a:off x="1054035" y="2320106"/>
              <a:ext cx="27803" cy="2810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8" name="Google Shape;1544;p28"/>
          <p:cNvSpPr txBox="1"/>
          <p:nvPr/>
        </p:nvSpPr>
        <p:spPr>
          <a:xfrm>
            <a:off x="5950186" y="2851243"/>
            <a:ext cx="3813735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 err="1">
                <a:solidFill>
                  <a:schemeClr val="dk1"/>
                </a:solidFill>
              </a:rPr>
              <a:t>まほう</a:t>
            </a:r>
            <a:r>
              <a:rPr lang="ja-JP" altLang="en-US" sz="2400" dirty="0">
                <a:solidFill>
                  <a:schemeClr val="dk1"/>
                </a:solidFill>
              </a:rPr>
              <a:t>つか</a:t>
            </a: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いは森へ</a:t>
            </a:r>
            <a:endParaRPr lang="en-US" altLang="ja-JP"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向かった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" name="Google Shape;1544;p28"/>
          <p:cNvSpPr txBox="1"/>
          <p:nvPr/>
        </p:nvSpPr>
        <p:spPr>
          <a:xfrm>
            <a:off x="8053378" y="2628469"/>
            <a:ext cx="631437" cy="2769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>
                <a:solidFill>
                  <a:schemeClr val="dk1"/>
                </a:solidFill>
              </a:rPr>
              <a:t>もり</a:t>
            </a:r>
            <a:endParaRPr lang="en-US" altLang="ja-JP" sz="12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192" name="Google Shape;1544;p28"/>
          <p:cNvSpPr txBox="1"/>
          <p:nvPr/>
        </p:nvSpPr>
        <p:spPr>
          <a:xfrm>
            <a:off x="6025900" y="3612471"/>
            <a:ext cx="1117027" cy="2769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>
                <a:solidFill>
                  <a:schemeClr val="dk1"/>
                </a:solidFill>
              </a:rPr>
              <a:t>む</a:t>
            </a:r>
            <a:endParaRPr lang="en-US" altLang="ja-JP" sz="12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2" name="角丸四角形 355">
            <a:extLst>
              <a:ext uri="{FF2B5EF4-FFF2-40B4-BE49-F238E27FC236}">
                <a16:creationId xmlns:a16="http://schemas.microsoft.com/office/drawing/2014/main" id="{55C2596F-3D0B-0A3F-05F3-77279C36FA82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BBF73EF6-54FF-F71D-A35B-16790D99AE40}"/>
              </a:ext>
            </a:extLst>
          </p:cNvPr>
          <p:cNvSpPr txBox="1"/>
          <p:nvPr/>
        </p:nvSpPr>
        <p:spPr>
          <a:xfrm>
            <a:off x="10666996" y="259993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chemeClr val="accent1">
                    <a:lumMod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6AA0BE41-C166-CD5F-DFF4-EB95DFC14335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6" name="直線コネクタ 5">
              <a:extLst>
                <a:ext uri="{FF2B5EF4-FFF2-40B4-BE49-F238E27FC236}">
                  <a16:creationId xmlns:a16="http://schemas.microsoft.com/office/drawing/2014/main" id="{7906C262-225F-E863-8BAD-3291185926BE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線コネクタ 24">
              <a:extLst>
                <a:ext uri="{FF2B5EF4-FFF2-40B4-BE49-F238E27FC236}">
                  <a16:creationId xmlns:a16="http://schemas.microsoft.com/office/drawing/2014/main" id="{5DE29879-1A1C-9C7A-7630-83D6397AC129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線コネクタ 32">
              <a:extLst>
                <a:ext uri="{FF2B5EF4-FFF2-40B4-BE49-F238E27FC236}">
                  <a16:creationId xmlns:a16="http://schemas.microsoft.com/office/drawing/2014/main" id="{46AF47E3-5512-F279-8F0E-AACA50DE9B3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E102DBF9-FEDF-8E73-450C-107A504E8814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4" name="角丸四角形 96">
            <a:extLst>
              <a:ext uri="{FF2B5EF4-FFF2-40B4-BE49-F238E27FC236}">
                <a16:creationId xmlns:a16="http://schemas.microsoft.com/office/drawing/2014/main" id="{3D67C99D-B3F1-4890-8DE7-E7BEECC899CB}"/>
              </a:ext>
            </a:extLst>
          </p:cNvPr>
          <p:cNvSpPr/>
          <p:nvPr/>
        </p:nvSpPr>
        <p:spPr>
          <a:xfrm>
            <a:off x="9953120" y="6263256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67E51C7-3449-491F-A84C-CC9DCC1C1980}"/>
              </a:ext>
            </a:extLst>
          </p:cNvPr>
          <p:cNvSpPr txBox="1"/>
          <p:nvPr/>
        </p:nvSpPr>
        <p:spPr>
          <a:xfrm>
            <a:off x="9934857" y="6262296"/>
            <a:ext cx="1982785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26" name="テキスト ボックス 125">
            <a:extLst>
              <a:ext uri="{FF2B5EF4-FFF2-40B4-BE49-F238E27FC236}">
                <a16:creationId xmlns:a16="http://schemas.microsoft.com/office/drawing/2014/main" id="{DD0A7E3C-FB90-4D95-A3AC-496095A456D2}"/>
              </a:ext>
            </a:extLst>
          </p:cNvPr>
          <p:cNvSpPr txBox="1"/>
          <p:nvPr/>
        </p:nvSpPr>
        <p:spPr>
          <a:xfrm>
            <a:off x="8297888" y="3781057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はず</a:t>
            </a:r>
          </a:p>
        </p:txBody>
      </p:sp>
      <p:sp>
        <p:nvSpPr>
          <p:cNvPr id="135" name="Google Shape;397;p16">
            <a:extLst>
              <a:ext uri="{FF2B5EF4-FFF2-40B4-BE49-F238E27FC236}">
                <a16:creationId xmlns:a16="http://schemas.microsoft.com/office/drawing/2014/main" id="{4A7FBB24-732C-FFE9-0F2E-CA5DDD3AA791}"/>
              </a:ext>
            </a:extLst>
          </p:cNvPr>
          <p:cNvSpPr txBox="1"/>
          <p:nvPr/>
        </p:nvSpPr>
        <p:spPr>
          <a:xfrm>
            <a:off x="9646720" y="1725705"/>
            <a:ext cx="2548304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ボタンをおして</a:t>
            </a:r>
            <a:r>
              <a:rPr lang="ja-JP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ね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174488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5" grpId="0"/>
      <p:bldP spid="135" grpId="1"/>
      <p:bldP spid="135" grpId="2"/>
      <p:bldP spid="135" grpId="3"/>
    </p:bld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6" name="Google Shape;1676;p30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7" name="Google Shape;1677;p30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79" name="Google Shape;1679;p30"/>
          <p:cNvSpPr/>
          <p:nvPr/>
        </p:nvSpPr>
        <p:spPr>
          <a:xfrm>
            <a:off x="3346078" y="5442882"/>
            <a:ext cx="384755" cy="27971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0" name="Google Shape;1680;p30"/>
          <p:cNvSpPr/>
          <p:nvPr/>
        </p:nvSpPr>
        <p:spPr>
          <a:xfrm>
            <a:off x="1404500" y="3149212"/>
            <a:ext cx="2053222" cy="2730787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1" name="Google Shape;1681;p30"/>
          <p:cNvSpPr/>
          <p:nvPr/>
        </p:nvSpPr>
        <p:spPr>
          <a:xfrm>
            <a:off x="3072745" y="4903015"/>
            <a:ext cx="80836" cy="8083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2" name="Google Shape;1682;p30"/>
          <p:cNvSpPr/>
          <p:nvPr/>
        </p:nvSpPr>
        <p:spPr>
          <a:xfrm>
            <a:off x="2538278" y="5740138"/>
            <a:ext cx="384755" cy="27971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683" name="Google Shape;1683;p30"/>
          <p:cNvCxnSpPr/>
          <p:nvPr/>
        </p:nvCxnSpPr>
        <p:spPr>
          <a:xfrm flipH="1">
            <a:off x="1404500" y="5341456"/>
            <a:ext cx="171102" cy="241286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684" name="Google Shape;1684;p30"/>
          <p:cNvCxnSpPr/>
          <p:nvPr/>
        </p:nvCxnSpPr>
        <p:spPr>
          <a:xfrm flipH="1">
            <a:off x="1415194" y="5421496"/>
            <a:ext cx="171102" cy="241286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685" name="Google Shape;1685;p30"/>
          <p:cNvCxnSpPr/>
          <p:nvPr/>
        </p:nvCxnSpPr>
        <p:spPr>
          <a:xfrm flipH="1">
            <a:off x="1457969" y="5462100"/>
            <a:ext cx="171102" cy="241286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686" name="Google Shape;1686;p30"/>
          <p:cNvCxnSpPr/>
          <p:nvPr/>
        </p:nvCxnSpPr>
        <p:spPr>
          <a:xfrm flipH="1">
            <a:off x="1516787" y="5545481"/>
            <a:ext cx="136255" cy="194660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687" name="Google Shape;1687;p30"/>
          <p:cNvCxnSpPr/>
          <p:nvPr/>
        </p:nvCxnSpPr>
        <p:spPr>
          <a:xfrm flipH="1">
            <a:off x="1575603" y="5619498"/>
            <a:ext cx="109335" cy="137475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688" name="Google Shape;1688;p30"/>
          <p:cNvCxnSpPr/>
          <p:nvPr/>
        </p:nvCxnSpPr>
        <p:spPr>
          <a:xfrm flipH="1">
            <a:off x="1629072" y="5671789"/>
            <a:ext cx="85550" cy="10619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689" name="Google Shape;1689;p30"/>
          <p:cNvSpPr/>
          <p:nvPr/>
        </p:nvSpPr>
        <p:spPr>
          <a:xfrm>
            <a:off x="1842949" y="3234765"/>
            <a:ext cx="968427" cy="275622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5" name="Google Shape;1725;p30"/>
          <p:cNvSpPr/>
          <p:nvPr/>
        </p:nvSpPr>
        <p:spPr>
          <a:xfrm rot="-870154">
            <a:off x="2714054" y="4378099"/>
            <a:ext cx="286044" cy="42833"/>
          </a:xfrm>
          <a:prstGeom prst="rect">
            <a:avLst/>
          </a:prstGeom>
          <a:solidFill>
            <a:srgbClr val="404040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26" name="Google Shape;1726;p30"/>
          <p:cNvSpPr/>
          <p:nvPr/>
        </p:nvSpPr>
        <p:spPr>
          <a:xfrm rot="378840">
            <a:off x="3257646" y="4295273"/>
            <a:ext cx="176864" cy="45719"/>
          </a:xfrm>
          <a:prstGeom prst="rect">
            <a:avLst/>
          </a:prstGeom>
          <a:solidFill>
            <a:srgbClr val="404040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5" name="Google Shape;1735;p30"/>
          <p:cNvSpPr/>
          <p:nvPr/>
        </p:nvSpPr>
        <p:spPr>
          <a:xfrm rot="6193831">
            <a:off x="1855835" y="4637732"/>
            <a:ext cx="294928" cy="640652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6" name="Google Shape;1736;p30"/>
          <p:cNvSpPr/>
          <p:nvPr/>
        </p:nvSpPr>
        <p:spPr>
          <a:xfrm rot="5791590">
            <a:off x="1396973" y="4686211"/>
            <a:ext cx="509401" cy="319171"/>
          </a:xfrm>
          <a:prstGeom prst="ellipse">
            <a:avLst/>
          </a:prstGeom>
          <a:solidFill>
            <a:srgbClr val="C8905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Google Shape;1630;p29">
            <a:extLst>
              <a:ext uri="{FF2B5EF4-FFF2-40B4-BE49-F238E27FC236}">
                <a16:creationId xmlns:a16="http://schemas.microsoft.com/office/drawing/2014/main" id="{D16368E0-190A-5154-1C20-03FA86C29AD7}"/>
              </a:ext>
            </a:extLst>
          </p:cNvPr>
          <p:cNvSpPr txBox="1"/>
          <p:nvPr/>
        </p:nvSpPr>
        <p:spPr>
          <a:xfrm>
            <a:off x="3625482" y="4235587"/>
            <a:ext cx="2194698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  <a:sym typeface="Arial"/>
              </a:rPr>
              <a:t>まだまだ</a:t>
            </a:r>
            <a:endParaRPr lang="en-US" altLang="ja-JP" sz="2000" dirty="0">
              <a:solidFill>
                <a:srgbClr val="3F3F3F"/>
              </a:solidFill>
              <a:sym typeface="Arial"/>
            </a:endParaRPr>
          </a:p>
        </p:txBody>
      </p:sp>
      <p:sp>
        <p:nvSpPr>
          <p:cNvPr id="13" name="円柱 12">
            <a:extLst>
              <a:ext uri="{FF2B5EF4-FFF2-40B4-BE49-F238E27FC236}">
                <a16:creationId xmlns:a16="http://schemas.microsoft.com/office/drawing/2014/main" id="{5607EBF3-F0D0-A1C4-BF6C-3ED39F78B6F9}"/>
              </a:ext>
            </a:extLst>
          </p:cNvPr>
          <p:cNvSpPr/>
          <p:nvPr/>
        </p:nvSpPr>
        <p:spPr>
          <a:xfrm>
            <a:off x="9736427" y="4099548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円柱 13">
            <a:extLst>
              <a:ext uri="{FF2B5EF4-FFF2-40B4-BE49-F238E27FC236}">
                <a16:creationId xmlns:a16="http://schemas.microsoft.com/office/drawing/2014/main" id="{74059A51-8220-46CF-08A4-F33FC29E2621}"/>
              </a:ext>
            </a:extLst>
          </p:cNvPr>
          <p:cNvSpPr/>
          <p:nvPr/>
        </p:nvSpPr>
        <p:spPr>
          <a:xfrm>
            <a:off x="7624972" y="4280824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円柱 14">
            <a:extLst>
              <a:ext uri="{FF2B5EF4-FFF2-40B4-BE49-F238E27FC236}">
                <a16:creationId xmlns:a16="http://schemas.microsoft.com/office/drawing/2014/main" id="{EB917CB9-C927-383F-C1DE-06014AF8744B}"/>
              </a:ext>
            </a:extLst>
          </p:cNvPr>
          <p:cNvSpPr/>
          <p:nvPr/>
        </p:nvSpPr>
        <p:spPr>
          <a:xfrm>
            <a:off x="9522369" y="4276411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直方体 15">
            <a:extLst>
              <a:ext uri="{FF2B5EF4-FFF2-40B4-BE49-F238E27FC236}">
                <a16:creationId xmlns:a16="http://schemas.microsoft.com/office/drawing/2014/main" id="{6A9FC301-EB93-D3DB-D009-0A1D073C5E2D}"/>
              </a:ext>
            </a:extLst>
          </p:cNvPr>
          <p:cNvSpPr/>
          <p:nvPr/>
        </p:nvSpPr>
        <p:spPr>
          <a:xfrm>
            <a:off x="7510701" y="3658312"/>
            <a:ext cx="2496985" cy="790112"/>
          </a:xfrm>
          <a:prstGeom prst="cube">
            <a:avLst>
              <a:gd name="adj" fmla="val 20549"/>
            </a:avLst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7" name="円柱 16">
            <a:extLst>
              <a:ext uri="{FF2B5EF4-FFF2-40B4-BE49-F238E27FC236}">
                <a16:creationId xmlns:a16="http://schemas.microsoft.com/office/drawing/2014/main" id="{623A12C3-0F31-D71D-8A35-DB3C85A96E60}"/>
              </a:ext>
            </a:extLst>
          </p:cNvPr>
          <p:cNvSpPr/>
          <p:nvPr/>
        </p:nvSpPr>
        <p:spPr>
          <a:xfrm>
            <a:off x="8699407" y="3393083"/>
            <a:ext cx="211016" cy="335199"/>
          </a:xfrm>
          <a:prstGeom prst="can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四角形: 角度付き 17">
            <a:extLst>
              <a:ext uri="{FF2B5EF4-FFF2-40B4-BE49-F238E27FC236}">
                <a16:creationId xmlns:a16="http://schemas.microsoft.com/office/drawing/2014/main" id="{B2FE48E3-9081-D067-936C-18E4E6783E90}"/>
              </a:ext>
            </a:extLst>
          </p:cNvPr>
          <p:cNvSpPr/>
          <p:nvPr/>
        </p:nvSpPr>
        <p:spPr>
          <a:xfrm>
            <a:off x="8163509" y="2619768"/>
            <a:ext cx="1244993" cy="950460"/>
          </a:xfrm>
          <a:prstGeom prst="bevel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円柱 18">
            <a:extLst>
              <a:ext uri="{FF2B5EF4-FFF2-40B4-BE49-F238E27FC236}">
                <a16:creationId xmlns:a16="http://schemas.microsoft.com/office/drawing/2014/main" id="{FA1569EC-E8EB-75C2-2B46-B32E6104EFCA}"/>
              </a:ext>
            </a:extLst>
          </p:cNvPr>
          <p:cNvSpPr/>
          <p:nvPr/>
        </p:nvSpPr>
        <p:spPr>
          <a:xfrm>
            <a:off x="9604562" y="3146312"/>
            <a:ext cx="217422" cy="585567"/>
          </a:xfrm>
          <a:prstGeom prst="can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正方形/長方形 19">
            <a:extLst>
              <a:ext uri="{FF2B5EF4-FFF2-40B4-BE49-F238E27FC236}">
                <a16:creationId xmlns:a16="http://schemas.microsoft.com/office/drawing/2014/main" id="{EC0738D0-491F-D19B-2401-3451F273AC99}"/>
              </a:ext>
            </a:extLst>
          </p:cNvPr>
          <p:cNvSpPr/>
          <p:nvPr/>
        </p:nvSpPr>
        <p:spPr>
          <a:xfrm>
            <a:off x="9694801" y="2991086"/>
            <a:ext cx="45719" cy="18293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21" name="グラフィックス 20" descr="茎のない花 単色塗りつぶし">
            <a:extLst>
              <a:ext uri="{FF2B5EF4-FFF2-40B4-BE49-F238E27FC236}">
                <a16:creationId xmlns:a16="http://schemas.microsoft.com/office/drawing/2014/main" id="{FFA44962-F47A-0025-8820-24DC736B2C62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442112" y="2629004"/>
            <a:ext cx="543624" cy="543624"/>
          </a:xfrm>
          <a:prstGeom prst="rect">
            <a:avLst/>
          </a:prstGeom>
        </p:spPr>
      </p:pic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415C8EE8-B56B-0309-E607-967F9EA02CE2}"/>
              </a:ext>
            </a:extLst>
          </p:cNvPr>
          <p:cNvGrpSpPr/>
          <p:nvPr/>
        </p:nvGrpSpPr>
        <p:grpSpPr>
          <a:xfrm>
            <a:off x="7624972" y="3146312"/>
            <a:ext cx="467983" cy="587260"/>
            <a:chOff x="7624972" y="3146312"/>
            <a:chExt cx="467983" cy="587260"/>
          </a:xfrm>
        </p:grpSpPr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8CC39561-4CE9-2D87-CC3B-CD1903C91E8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4" name="楕円 23">
              <a:extLst>
                <a:ext uri="{FF2B5EF4-FFF2-40B4-BE49-F238E27FC236}">
                  <a16:creationId xmlns:a16="http://schemas.microsoft.com/office/drawing/2014/main" id="{19BD2BCC-96AB-83A3-BE18-EE7D2C1ED55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2AA3F5A9-A785-7684-C9B2-9CEFF4A14B4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4679" y="3146312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8" name="楕円 27">
              <a:extLst>
                <a:ext uri="{FF2B5EF4-FFF2-40B4-BE49-F238E27FC236}">
                  <a16:creationId xmlns:a16="http://schemas.microsoft.com/office/drawing/2014/main" id="{7DBD4165-92F1-D70A-A24D-7E4D4F33B56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9" name="楕円 28">
              <a:extLst>
                <a:ext uri="{FF2B5EF4-FFF2-40B4-BE49-F238E27FC236}">
                  <a16:creationId xmlns:a16="http://schemas.microsoft.com/office/drawing/2014/main" id="{5529B508-82CE-67EA-897C-EDCF466D42D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30" name="楕円 29">
              <a:extLst>
                <a:ext uri="{FF2B5EF4-FFF2-40B4-BE49-F238E27FC236}">
                  <a16:creationId xmlns:a16="http://schemas.microsoft.com/office/drawing/2014/main" id="{E5065BB0-7DB4-236E-2CCD-C4B3E6D4BD0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31" name="楕円 30">
              <a:extLst>
                <a:ext uri="{FF2B5EF4-FFF2-40B4-BE49-F238E27FC236}">
                  <a16:creationId xmlns:a16="http://schemas.microsoft.com/office/drawing/2014/main" id="{7B3FDD78-E22D-C524-E336-CA8C82B8F09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38448" y="322217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32" name="楕円 31">
              <a:extLst>
                <a:ext uri="{FF2B5EF4-FFF2-40B4-BE49-F238E27FC236}">
                  <a16:creationId xmlns:a16="http://schemas.microsoft.com/office/drawing/2014/main" id="{260F454F-2049-7630-8A90-59B5159F167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72376" y="323603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33" name="直線コネクタ 32">
              <a:extLst>
                <a:ext uri="{FF2B5EF4-FFF2-40B4-BE49-F238E27FC236}">
                  <a16:creationId xmlns:a16="http://schemas.microsoft.com/office/drawing/2014/main" id="{D2A0E96B-4E8A-D436-6E2A-16F545797D0C}"/>
                </a:ext>
              </a:extLst>
            </p:cNvPr>
            <p:cNvCxnSpPr>
              <a:stCxn id="23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3" name="角丸四角形 96">
            <a:extLst>
              <a:ext uri="{FF2B5EF4-FFF2-40B4-BE49-F238E27FC236}">
                <a16:creationId xmlns:a16="http://schemas.microsoft.com/office/drawing/2014/main" id="{35BAA177-B726-4A3A-A8E8-5A98B8D68A1E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B114F2DE-7EEA-46C5-AA95-9F1A74083F1E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57" name="角丸四角形 355">
            <a:hlinkClick r:id="rId6" action="ppaction://hlinksldjump"/>
            <a:extLst>
              <a:ext uri="{FF2B5EF4-FFF2-40B4-BE49-F238E27FC236}">
                <a16:creationId xmlns:a16="http://schemas.microsoft.com/office/drawing/2014/main" id="{7B4A3854-D905-4C5A-4BEB-87E74A749F5A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8" name="Google Shape;2562;p41">
            <a:hlinkClick r:id="rId7" action="ppaction://hlinksldjump"/>
            <a:extLst>
              <a:ext uri="{FF2B5EF4-FFF2-40B4-BE49-F238E27FC236}">
                <a16:creationId xmlns:a16="http://schemas.microsoft.com/office/drawing/2014/main" id="{90E694D2-DE5A-A581-AB23-82F914DACBFF}"/>
              </a:ext>
            </a:extLst>
          </p:cNvPr>
          <p:cNvSpPr txBox="1"/>
          <p:nvPr/>
        </p:nvSpPr>
        <p:spPr>
          <a:xfrm>
            <a:off x="10667744" y="260139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9" name="グループ化 58">
            <a:extLst>
              <a:ext uri="{FF2B5EF4-FFF2-40B4-BE49-F238E27FC236}">
                <a16:creationId xmlns:a16="http://schemas.microsoft.com/office/drawing/2014/main" id="{42896F97-38AE-81CC-97C5-E1DBFBF388A3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60" name="直線コネクタ 59">
              <a:extLst>
                <a:ext uri="{FF2B5EF4-FFF2-40B4-BE49-F238E27FC236}">
                  <a16:creationId xmlns:a16="http://schemas.microsoft.com/office/drawing/2014/main" id="{A7BED6CB-6C55-787D-07B9-D3658009200B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直線コネクタ 60">
              <a:extLst>
                <a:ext uri="{FF2B5EF4-FFF2-40B4-BE49-F238E27FC236}">
                  <a16:creationId xmlns:a16="http://schemas.microsoft.com/office/drawing/2014/main" id="{F0F8A0E2-49BC-7D24-606A-3CB95CE4B675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直線コネクタ 61">
              <a:extLst>
                <a:ext uri="{FF2B5EF4-FFF2-40B4-BE49-F238E27FC236}">
                  <a16:creationId xmlns:a16="http://schemas.microsoft.com/office/drawing/2014/main" id="{E24A9D93-AFE9-190C-7D45-830009EC699E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直線コネクタ 62">
              <a:extLst>
                <a:ext uri="{FF2B5EF4-FFF2-40B4-BE49-F238E27FC236}">
                  <a16:creationId xmlns:a16="http://schemas.microsoft.com/office/drawing/2014/main" id="{AA70AF23-7024-9BDC-0AD3-35C6008E8AF8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2" name="Google Shape;1793;p31">
            <a:hlinkClick r:id="rId8" action="ppaction://hlinksldjump"/>
          </p:cNvPr>
          <p:cNvSpPr txBox="1"/>
          <p:nvPr/>
        </p:nvSpPr>
        <p:spPr>
          <a:xfrm>
            <a:off x="1904821" y="899389"/>
            <a:ext cx="4593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と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" name="テキスト ボックス 54">
            <a:extLst>
              <a:ext uri="{FF2B5EF4-FFF2-40B4-BE49-F238E27FC236}">
                <a16:creationId xmlns:a16="http://schemas.microsoft.com/office/drawing/2014/main" id="{2FD60143-7A31-4462-AE75-D00ADDD90264}"/>
              </a:ext>
            </a:extLst>
          </p:cNvPr>
          <p:cNvSpPr txBox="1"/>
          <p:nvPr/>
        </p:nvSpPr>
        <p:spPr>
          <a:xfrm>
            <a:off x="1049745" y="89938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め</a:t>
            </a:r>
          </a:p>
        </p:txBody>
      </p:sp>
      <p:sp>
        <p:nvSpPr>
          <p:cNvPr id="64" name="Google Shape;1743;p31"/>
          <p:cNvSpPr txBox="1"/>
          <p:nvPr/>
        </p:nvSpPr>
        <p:spPr>
          <a:xfrm>
            <a:off x="940000" y="767672"/>
            <a:ext cx="7759407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目を閉じてみた。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" name="Google Shape;1741;p31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2" name="Google Shape;1742;p31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3" name="Google Shape;1743;p31"/>
          <p:cNvSpPr txBox="1"/>
          <p:nvPr/>
        </p:nvSpPr>
        <p:spPr>
          <a:xfrm>
            <a:off x="940000" y="767672"/>
            <a:ext cx="7759407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目を閉じつづけてみた。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Google Shape;1679;p30">
            <a:extLst>
              <a:ext uri="{FF2B5EF4-FFF2-40B4-BE49-F238E27FC236}">
                <a16:creationId xmlns:a16="http://schemas.microsoft.com/office/drawing/2014/main" id="{666D37BD-65C4-179C-622B-92DDA387931E}"/>
              </a:ext>
            </a:extLst>
          </p:cNvPr>
          <p:cNvSpPr/>
          <p:nvPr/>
        </p:nvSpPr>
        <p:spPr>
          <a:xfrm>
            <a:off x="3346078" y="5442882"/>
            <a:ext cx="384755" cy="27971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Google Shape;1680;p30">
            <a:extLst>
              <a:ext uri="{FF2B5EF4-FFF2-40B4-BE49-F238E27FC236}">
                <a16:creationId xmlns:a16="http://schemas.microsoft.com/office/drawing/2014/main" id="{B4FDD170-6C03-67FB-D790-32AEF6C001F0}"/>
              </a:ext>
            </a:extLst>
          </p:cNvPr>
          <p:cNvSpPr/>
          <p:nvPr/>
        </p:nvSpPr>
        <p:spPr>
          <a:xfrm>
            <a:off x="1404500" y="3149212"/>
            <a:ext cx="2053222" cy="2730787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Google Shape;1681;p30">
            <a:extLst>
              <a:ext uri="{FF2B5EF4-FFF2-40B4-BE49-F238E27FC236}">
                <a16:creationId xmlns:a16="http://schemas.microsoft.com/office/drawing/2014/main" id="{6FB4DD1D-DAF3-4E74-EC14-44BADBBDB56A}"/>
              </a:ext>
            </a:extLst>
          </p:cNvPr>
          <p:cNvSpPr/>
          <p:nvPr/>
        </p:nvSpPr>
        <p:spPr>
          <a:xfrm>
            <a:off x="3072745" y="4903015"/>
            <a:ext cx="80836" cy="8083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" name="Google Shape;1682;p30">
            <a:extLst>
              <a:ext uri="{FF2B5EF4-FFF2-40B4-BE49-F238E27FC236}">
                <a16:creationId xmlns:a16="http://schemas.microsoft.com/office/drawing/2014/main" id="{7195C9CC-6DCF-EB94-E8FA-B2F81098C1E0}"/>
              </a:ext>
            </a:extLst>
          </p:cNvPr>
          <p:cNvSpPr/>
          <p:nvPr/>
        </p:nvSpPr>
        <p:spPr>
          <a:xfrm>
            <a:off x="2538278" y="5740138"/>
            <a:ext cx="384755" cy="27971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6" name="Google Shape;1683;p30">
            <a:extLst>
              <a:ext uri="{FF2B5EF4-FFF2-40B4-BE49-F238E27FC236}">
                <a16:creationId xmlns:a16="http://schemas.microsoft.com/office/drawing/2014/main" id="{5173664F-8AA9-2BC3-EF06-07EAF75F7A2C}"/>
              </a:ext>
            </a:extLst>
          </p:cNvPr>
          <p:cNvCxnSpPr/>
          <p:nvPr/>
        </p:nvCxnSpPr>
        <p:spPr>
          <a:xfrm flipH="1">
            <a:off x="1404500" y="5341456"/>
            <a:ext cx="171102" cy="241286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7" name="Google Shape;1684;p30">
            <a:extLst>
              <a:ext uri="{FF2B5EF4-FFF2-40B4-BE49-F238E27FC236}">
                <a16:creationId xmlns:a16="http://schemas.microsoft.com/office/drawing/2014/main" id="{BD8F869A-5FB6-9A3F-958A-D0202E2E04AF}"/>
              </a:ext>
            </a:extLst>
          </p:cNvPr>
          <p:cNvCxnSpPr/>
          <p:nvPr/>
        </p:nvCxnSpPr>
        <p:spPr>
          <a:xfrm flipH="1">
            <a:off x="1415194" y="5421496"/>
            <a:ext cx="171102" cy="241286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8" name="Google Shape;1685;p30">
            <a:extLst>
              <a:ext uri="{FF2B5EF4-FFF2-40B4-BE49-F238E27FC236}">
                <a16:creationId xmlns:a16="http://schemas.microsoft.com/office/drawing/2014/main" id="{652C8315-167C-5979-B5D5-175E74B8F7F7}"/>
              </a:ext>
            </a:extLst>
          </p:cNvPr>
          <p:cNvCxnSpPr/>
          <p:nvPr/>
        </p:nvCxnSpPr>
        <p:spPr>
          <a:xfrm flipH="1">
            <a:off x="1457969" y="5462100"/>
            <a:ext cx="171102" cy="241286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9" name="Google Shape;1686;p30">
            <a:extLst>
              <a:ext uri="{FF2B5EF4-FFF2-40B4-BE49-F238E27FC236}">
                <a16:creationId xmlns:a16="http://schemas.microsoft.com/office/drawing/2014/main" id="{5AFF1C59-EFB8-A7DA-E30F-506F16625733}"/>
              </a:ext>
            </a:extLst>
          </p:cNvPr>
          <p:cNvCxnSpPr/>
          <p:nvPr/>
        </p:nvCxnSpPr>
        <p:spPr>
          <a:xfrm flipH="1">
            <a:off x="1516787" y="5545481"/>
            <a:ext cx="136255" cy="194660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0" name="Google Shape;1687;p30">
            <a:extLst>
              <a:ext uri="{FF2B5EF4-FFF2-40B4-BE49-F238E27FC236}">
                <a16:creationId xmlns:a16="http://schemas.microsoft.com/office/drawing/2014/main" id="{EE7D531D-29DF-619A-693E-FF69F504C741}"/>
              </a:ext>
            </a:extLst>
          </p:cNvPr>
          <p:cNvCxnSpPr/>
          <p:nvPr/>
        </p:nvCxnSpPr>
        <p:spPr>
          <a:xfrm flipH="1">
            <a:off x="1575603" y="5619498"/>
            <a:ext cx="109335" cy="137475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1" name="Google Shape;1688;p30">
            <a:extLst>
              <a:ext uri="{FF2B5EF4-FFF2-40B4-BE49-F238E27FC236}">
                <a16:creationId xmlns:a16="http://schemas.microsoft.com/office/drawing/2014/main" id="{7688018A-CA39-E104-C789-FEA0C0E71690}"/>
              </a:ext>
            </a:extLst>
          </p:cNvPr>
          <p:cNvCxnSpPr/>
          <p:nvPr/>
        </p:nvCxnSpPr>
        <p:spPr>
          <a:xfrm flipH="1">
            <a:off x="1629072" y="5671789"/>
            <a:ext cx="85550" cy="10619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" name="Google Shape;1689;p30">
            <a:extLst>
              <a:ext uri="{FF2B5EF4-FFF2-40B4-BE49-F238E27FC236}">
                <a16:creationId xmlns:a16="http://schemas.microsoft.com/office/drawing/2014/main" id="{68695402-5EB3-9AA9-4C29-4588DA63E500}"/>
              </a:ext>
            </a:extLst>
          </p:cNvPr>
          <p:cNvSpPr/>
          <p:nvPr/>
        </p:nvSpPr>
        <p:spPr>
          <a:xfrm>
            <a:off x="1842949" y="3234765"/>
            <a:ext cx="968427" cy="275622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" name="Google Shape;1725;p30">
            <a:extLst>
              <a:ext uri="{FF2B5EF4-FFF2-40B4-BE49-F238E27FC236}">
                <a16:creationId xmlns:a16="http://schemas.microsoft.com/office/drawing/2014/main" id="{7305DB55-0912-49F9-3177-880F7449A402}"/>
              </a:ext>
            </a:extLst>
          </p:cNvPr>
          <p:cNvSpPr/>
          <p:nvPr/>
        </p:nvSpPr>
        <p:spPr>
          <a:xfrm rot="-870154">
            <a:off x="2714054" y="4378099"/>
            <a:ext cx="286044" cy="42833"/>
          </a:xfrm>
          <a:prstGeom prst="rect">
            <a:avLst/>
          </a:prstGeom>
          <a:solidFill>
            <a:srgbClr val="404040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" name="Google Shape;1726;p30">
            <a:extLst>
              <a:ext uri="{FF2B5EF4-FFF2-40B4-BE49-F238E27FC236}">
                <a16:creationId xmlns:a16="http://schemas.microsoft.com/office/drawing/2014/main" id="{00604402-895A-C7F4-EDCA-7A64D6E5E773}"/>
              </a:ext>
            </a:extLst>
          </p:cNvPr>
          <p:cNvSpPr/>
          <p:nvPr/>
        </p:nvSpPr>
        <p:spPr>
          <a:xfrm rot="378840">
            <a:off x="3257646" y="4295273"/>
            <a:ext cx="176864" cy="45719"/>
          </a:xfrm>
          <a:prstGeom prst="rect">
            <a:avLst/>
          </a:prstGeom>
          <a:solidFill>
            <a:srgbClr val="404040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" name="Google Shape;1735;p30">
            <a:extLst>
              <a:ext uri="{FF2B5EF4-FFF2-40B4-BE49-F238E27FC236}">
                <a16:creationId xmlns:a16="http://schemas.microsoft.com/office/drawing/2014/main" id="{FA50E08B-5FBF-F494-9444-3CEF74061ADB}"/>
              </a:ext>
            </a:extLst>
          </p:cNvPr>
          <p:cNvSpPr/>
          <p:nvPr/>
        </p:nvSpPr>
        <p:spPr>
          <a:xfrm rot="6193831">
            <a:off x="1855835" y="4637732"/>
            <a:ext cx="294928" cy="640652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" name="Google Shape;1736;p30">
            <a:extLst>
              <a:ext uri="{FF2B5EF4-FFF2-40B4-BE49-F238E27FC236}">
                <a16:creationId xmlns:a16="http://schemas.microsoft.com/office/drawing/2014/main" id="{1B514464-294D-CDD4-D7C4-0D657596E6C8}"/>
              </a:ext>
            </a:extLst>
          </p:cNvPr>
          <p:cNvSpPr/>
          <p:nvPr/>
        </p:nvSpPr>
        <p:spPr>
          <a:xfrm rot="5791590">
            <a:off x="1396973" y="4686211"/>
            <a:ext cx="509401" cy="319171"/>
          </a:xfrm>
          <a:prstGeom prst="ellipse">
            <a:avLst/>
          </a:prstGeom>
          <a:solidFill>
            <a:srgbClr val="C8905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" name="Google Shape;1630;p29">
            <a:extLst>
              <a:ext uri="{FF2B5EF4-FFF2-40B4-BE49-F238E27FC236}">
                <a16:creationId xmlns:a16="http://schemas.microsoft.com/office/drawing/2014/main" id="{88C37BC2-B107-4871-F19A-DFB1ECCB51DA}"/>
              </a:ext>
            </a:extLst>
          </p:cNvPr>
          <p:cNvSpPr txBox="1"/>
          <p:nvPr/>
        </p:nvSpPr>
        <p:spPr>
          <a:xfrm>
            <a:off x="3625482" y="4235587"/>
            <a:ext cx="2194698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  <a:sym typeface="Arial"/>
              </a:rPr>
              <a:t>もう少し！</a:t>
            </a:r>
            <a:endParaRPr lang="en-US" altLang="ja-JP" sz="2000" dirty="0">
              <a:solidFill>
                <a:srgbClr val="3F3F3F"/>
              </a:solidFill>
              <a:sym typeface="Arial"/>
            </a:endParaRPr>
          </a:p>
        </p:txBody>
      </p:sp>
      <p:sp>
        <p:nvSpPr>
          <p:cNvPr id="30" name="円柱 29">
            <a:extLst>
              <a:ext uri="{FF2B5EF4-FFF2-40B4-BE49-F238E27FC236}">
                <a16:creationId xmlns:a16="http://schemas.microsoft.com/office/drawing/2014/main" id="{F1DE5DC3-BD9D-9A68-33B5-70E375B6ED85}"/>
              </a:ext>
            </a:extLst>
          </p:cNvPr>
          <p:cNvSpPr/>
          <p:nvPr/>
        </p:nvSpPr>
        <p:spPr>
          <a:xfrm>
            <a:off x="9736427" y="4099548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円柱 30">
            <a:extLst>
              <a:ext uri="{FF2B5EF4-FFF2-40B4-BE49-F238E27FC236}">
                <a16:creationId xmlns:a16="http://schemas.microsoft.com/office/drawing/2014/main" id="{E2B922E8-2D56-6AC2-2BFE-D5DE5C08B17C}"/>
              </a:ext>
            </a:extLst>
          </p:cNvPr>
          <p:cNvSpPr/>
          <p:nvPr/>
        </p:nvSpPr>
        <p:spPr>
          <a:xfrm>
            <a:off x="7624972" y="4280824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円柱 31">
            <a:extLst>
              <a:ext uri="{FF2B5EF4-FFF2-40B4-BE49-F238E27FC236}">
                <a16:creationId xmlns:a16="http://schemas.microsoft.com/office/drawing/2014/main" id="{D8CA9EEB-F2C8-A763-C448-935CC65FAA7B}"/>
              </a:ext>
            </a:extLst>
          </p:cNvPr>
          <p:cNvSpPr/>
          <p:nvPr/>
        </p:nvSpPr>
        <p:spPr>
          <a:xfrm>
            <a:off x="9522369" y="4276411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直方体 32">
            <a:extLst>
              <a:ext uri="{FF2B5EF4-FFF2-40B4-BE49-F238E27FC236}">
                <a16:creationId xmlns:a16="http://schemas.microsoft.com/office/drawing/2014/main" id="{9B220934-D9A0-D190-B4FA-4378E1601E63}"/>
              </a:ext>
            </a:extLst>
          </p:cNvPr>
          <p:cNvSpPr/>
          <p:nvPr/>
        </p:nvSpPr>
        <p:spPr>
          <a:xfrm>
            <a:off x="7510701" y="3658312"/>
            <a:ext cx="2496985" cy="790112"/>
          </a:xfrm>
          <a:prstGeom prst="cube">
            <a:avLst>
              <a:gd name="adj" fmla="val 20549"/>
            </a:avLst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4" name="円柱 33">
            <a:extLst>
              <a:ext uri="{FF2B5EF4-FFF2-40B4-BE49-F238E27FC236}">
                <a16:creationId xmlns:a16="http://schemas.microsoft.com/office/drawing/2014/main" id="{A484344E-A4C5-2666-B997-A0FEAD264CC5}"/>
              </a:ext>
            </a:extLst>
          </p:cNvPr>
          <p:cNvSpPr/>
          <p:nvPr/>
        </p:nvSpPr>
        <p:spPr>
          <a:xfrm>
            <a:off x="8699407" y="3393083"/>
            <a:ext cx="211016" cy="335199"/>
          </a:xfrm>
          <a:prstGeom prst="can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四角形: 角度付き 34">
            <a:extLst>
              <a:ext uri="{FF2B5EF4-FFF2-40B4-BE49-F238E27FC236}">
                <a16:creationId xmlns:a16="http://schemas.microsoft.com/office/drawing/2014/main" id="{E24B0C95-7869-BC1B-13AD-2CA54D8744F6}"/>
              </a:ext>
            </a:extLst>
          </p:cNvPr>
          <p:cNvSpPr/>
          <p:nvPr/>
        </p:nvSpPr>
        <p:spPr>
          <a:xfrm>
            <a:off x="8163509" y="2619768"/>
            <a:ext cx="1244993" cy="950460"/>
          </a:xfrm>
          <a:prstGeom prst="bevel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円柱 35">
            <a:extLst>
              <a:ext uri="{FF2B5EF4-FFF2-40B4-BE49-F238E27FC236}">
                <a16:creationId xmlns:a16="http://schemas.microsoft.com/office/drawing/2014/main" id="{8835B2DB-F537-0105-778F-9BED3BDB09F2}"/>
              </a:ext>
            </a:extLst>
          </p:cNvPr>
          <p:cNvSpPr/>
          <p:nvPr/>
        </p:nvSpPr>
        <p:spPr>
          <a:xfrm>
            <a:off x="9604562" y="3146312"/>
            <a:ext cx="217422" cy="585567"/>
          </a:xfrm>
          <a:prstGeom prst="can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正方形/長方形 36">
            <a:extLst>
              <a:ext uri="{FF2B5EF4-FFF2-40B4-BE49-F238E27FC236}">
                <a16:creationId xmlns:a16="http://schemas.microsoft.com/office/drawing/2014/main" id="{818E2EC1-5F2E-B614-D252-08866AC53DCC}"/>
              </a:ext>
            </a:extLst>
          </p:cNvPr>
          <p:cNvSpPr/>
          <p:nvPr/>
        </p:nvSpPr>
        <p:spPr>
          <a:xfrm>
            <a:off x="9694801" y="2991086"/>
            <a:ext cx="45719" cy="18293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38" name="グラフィックス 37" descr="茎のない花 単色塗りつぶし">
            <a:extLst>
              <a:ext uri="{FF2B5EF4-FFF2-40B4-BE49-F238E27FC236}">
                <a16:creationId xmlns:a16="http://schemas.microsoft.com/office/drawing/2014/main" id="{668BB2B0-CEFA-73C4-4EB9-19FF8ACC0359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442112" y="2629004"/>
            <a:ext cx="543624" cy="543624"/>
          </a:xfrm>
          <a:prstGeom prst="rect">
            <a:avLst/>
          </a:prstGeom>
        </p:spPr>
      </p:pic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F85D43FB-581A-AB8C-C594-C3418094D2E8}"/>
              </a:ext>
            </a:extLst>
          </p:cNvPr>
          <p:cNvGrpSpPr/>
          <p:nvPr/>
        </p:nvGrpSpPr>
        <p:grpSpPr>
          <a:xfrm>
            <a:off x="6483407" y="4280977"/>
            <a:ext cx="467983" cy="587260"/>
            <a:chOff x="7624972" y="3146312"/>
            <a:chExt cx="467983" cy="587260"/>
          </a:xfrm>
        </p:grpSpPr>
        <p:sp>
          <p:nvSpPr>
            <p:cNvPr id="40" name="楕円 39">
              <a:extLst>
                <a:ext uri="{FF2B5EF4-FFF2-40B4-BE49-F238E27FC236}">
                  <a16:creationId xmlns:a16="http://schemas.microsoft.com/office/drawing/2014/main" id="{B182FDB7-E284-1A72-ABB1-09BECE6325B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41" name="楕円 40">
              <a:extLst>
                <a:ext uri="{FF2B5EF4-FFF2-40B4-BE49-F238E27FC236}">
                  <a16:creationId xmlns:a16="http://schemas.microsoft.com/office/drawing/2014/main" id="{54F089D4-E93C-35B8-8E31-70C7E554EB5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42" name="楕円 41">
              <a:extLst>
                <a:ext uri="{FF2B5EF4-FFF2-40B4-BE49-F238E27FC236}">
                  <a16:creationId xmlns:a16="http://schemas.microsoft.com/office/drawing/2014/main" id="{B18B216F-2A53-B5A1-B107-F565C8EE597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4679" y="3146312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43" name="楕円 42">
              <a:extLst>
                <a:ext uri="{FF2B5EF4-FFF2-40B4-BE49-F238E27FC236}">
                  <a16:creationId xmlns:a16="http://schemas.microsoft.com/office/drawing/2014/main" id="{22F780FD-A176-C8F9-8979-3B7F5967400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44" name="楕円 43">
              <a:extLst>
                <a:ext uri="{FF2B5EF4-FFF2-40B4-BE49-F238E27FC236}">
                  <a16:creationId xmlns:a16="http://schemas.microsoft.com/office/drawing/2014/main" id="{D512287F-E24E-3749-4EA1-D0D96BD217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45" name="楕円 44">
              <a:extLst>
                <a:ext uri="{FF2B5EF4-FFF2-40B4-BE49-F238E27FC236}">
                  <a16:creationId xmlns:a16="http://schemas.microsoft.com/office/drawing/2014/main" id="{82EF0D76-454A-3F8A-2794-A04D94D6A53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46" name="楕円 45">
              <a:extLst>
                <a:ext uri="{FF2B5EF4-FFF2-40B4-BE49-F238E27FC236}">
                  <a16:creationId xmlns:a16="http://schemas.microsoft.com/office/drawing/2014/main" id="{AF06DFC3-7523-7812-E449-0CCF9747A64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38448" y="322217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47" name="楕円 46">
              <a:extLst>
                <a:ext uri="{FF2B5EF4-FFF2-40B4-BE49-F238E27FC236}">
                  <a16:creationId xmlns:a16="http://schemas.microsoft.com/office/drawing/2014/main" id="{62F45E46-C133-DB27-9C81-EE3396E6AE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72376" y="323603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48" name="直線コネクタ 47">
              <a:extLst>
                <a:ext uri="{FF2B5EF4-FFF2-40B4-BE49-F238E27FC236}">
                  <a16:creationId xmlns:a16="http://schemas.microsoft.com/office/drawing/2014/main" id="{A494774E-B557-1F67-50CF-231D04D97949}"/>
                </a:ext>
              </a:extLst>
            </p:cNvPr>
            <p:cNvCxnSpPr>
              <a:stCxn id="40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4" name="角丸四角形 355">
            <a:hlinkClick r:id="rId5" action="ppaction://hlinksldjump"/>
            <a:extLst>
              <a:ext uri="{FF2B5EF4-FFF2-40B4-BE49-F238E27FC236}">
                <a16:creationId xmlns:a16="http://schemas.microsoft.com/office/drawing/2014/main" id="{B9AAE079-9840-E992-D01E-F01015ED31A6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5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B109AE08-72EB-6F39-6214-386189CA956F}"/>
              </a:ext>
            </a:extLst>
          </p:cNvPr>
          <p:cNvSpPr txBox="1"/>
          <p:nvPr/>
        </p:nvSpPr>
        <p:spPr>
          <a:xfrm>
            <a:off x="10667744" y="260139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6" name="グループ化 55">
            <a:extLst>
              <a:ext uri="{FF2B5EF4-FFF2-40B4-BE49-F238E27FC236}">
                <a16:creationId xmlns:a16="http://schemas.microsoft.com/office/drawing/2014/main" id="{B047E688-FE3F-96DA-8577-2CC3BE87AB3D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57" name="直線コネクタ 56">
              <a:extLst>
                <a:ext uri="{FF2B5EF4-FFF2-40B4-BE49-F238E27FC236}">
                  <a16:creationId xmlns:a16="http://schemas.microsoft.com/office/drawing/2014/main" id="{4D00A480-E0E8-E10F-8AED-189E0C34FB72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線コネクタ 57">
              <a:extLst>
                <a:ext uri="{FF2B5EF4-FFF2-40B4-BE49-F238E27FC236}">
                  <a16:creationId xmlns:a16="http://schemas.microsoft.com/office/drawing/2014/main" id="{2737278B-AEA3-F629-C5FA-8F0932099FFC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線コネクタ 58">
              <a:extLst>
                <a:ext uri="{FF2B5EF4-FFF2-40B4-BE49-F238E27FC236}">
                  <a16:creationId xmlns:a16="http://schemas.microsoft.com/office/drawing/2014/main" id="{DD489CF4-5805-BB88-39F1-B2FF5DC59227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直線コネクタ 59">
              <a:extLst>
                <a:ext uri="{FF2B5EF4-FFF2-40B4-BE49-F238E27FC236}">
                  <a16:creationId xmlns:a16="http://schemas.microsoft.com/office/drawing/2014/main" id="{464D0E12-71DB-3CD0-02CD-13E7A508DC0B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1" name="角丸四角形 96">
            <a:extLst>
              <a:ext uri="{FF2B5EF4-FFF2-40B4-BE49-F238E27FC236}">
                <a16:creationId xmlns:a16="http://schemas.microsoft.com/office/drawing/2014/main" id="{E7BAAD08-CD79-425C-AAD9-6D19ECDA8811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Google Shape;2562;p41">
            <a:hlinkClick r:id="rId7" action="ppaction://hlinksldjump"/>
            <a:extLst>
              <a:ext uri="{FF2B5EF4-FFF2-40B4-BE49-F238E27FC236}">
                <a16:creationId xmlns:a16="http://schemas.microsoft.com/office/drawing/2014/main" id="{0105C9C2-A859-420A-BA5D-1C31EE958B40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52" name="Google Shape;1793;p31">
            <a:hlinkClick r:id="rId8" action="ppaction://hlinksldjump"/>
          </p:cNvPr>
          <p:cNvSpPr txBox="1"/>
          <p:nvPr/>
        </p:nvSpPr>
        <p:spPr>
          <a:xfrm>
            <a:off x="1904821" y="899389"/>
            <a:ext cx="4593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と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テキスト ボックス 62">
            <a:extLst>
              <a:ext uri="{FF2B5EF4-FFF2-40B4-BE49-F238E27FC236}">
                <a16:creationId xmlns:a16="http://schemas.microsoft.com/office/drawing/2014/main" id="{2FD60143-7A31-4462-AE75-D00ADDD90264}"/>
              </a:ext>
            </a:extLst>
          </p:cNvPr>
          <p:cNvSpPr txBox="1"/>
          <p:nvPr/>
        </p:nvSpPr>
        <p:spPr>
          <a:xfrm>
            <a:off x="1049745" y="89938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め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" name="Google Shape;1802;p32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2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2"/>
          <p:cNvSpPr txBox="1"/>
          <p:nvPr/>
        </p:nvSpPr>
        <p:spPr>
          <a:xfrm>
            <a:off x="940000" y="718991"/>
            <a:ext cx="7681500" cy="156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どれほど目をつぶっていただろう</a:t>
            </a:r>
            <a:endParaRPr sz="320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さあどうする？</a:t>
            </a:r>
            <a:endParaRPr sz="320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4" name="Google Shape;1864;p32">
            <a:hlinkClick r:id="" action="ppaction://noaction"/>
          </p:cNvPr>
          <p:cNvSpPr/>
          <p:nvPr/>
        </p:nvSpPr>
        <p:spPr>
          <a:xfrm rot="-6553392">
            <a:off x="4756853" y="4298470"/>
            <a:ext cx="255404" cy="1712464"/>
          </a:xfrm>
          <a:custGeom>
            <a:avLst/>
            <a:gdLst/>
            <a:ahLst/>
            <a:cxnLst/>
            <a:rect l="l" t="t" r="r" b="b"/>
            <a:pathLst>
              <a:path w="452350" h="3032972" extrusionOk="0">
                <a:moveTo>
                  <a:pt x="0" y="210182"/>
                </a:moveTo>
                <a:cubicBezTo>
                  <a:pt x="0" y="326262"/>
                  <a:pt x="101262" y="420364"/>
                  <a:pt x="226175" y="420364"/>
                </a:cubicBezTo>
                <a:cubicBezTo>
                  <a:pt x="351088" y="420364"/>
                  <a:pt x="452350" y="326262"/>
                  <a:pt x="452350" y="210182"/>
                </a:cubicBezTo>
                <a:lnTo>
                  <a:pt x="369248" y="2370365"/>
                </a:lnTo>
                <a:cubicBezTo>
                  <a:pt x="369248" y="2486445"/>
                  <a:pt x="304948" y="2869490"/>
                  <a:pt x="243397" y="3018398"/>
                </a:cubicBezTo>
                <a:cubicBezTo>
                  <a:pt x="147631" y="2901749"/>
                  <a:pt x="115924" y="2474725"/>
                  <a:pt x="115924" y="2358645"/>
                </a:cubicBezTo>
                <a:lnTo>
                  <a:pt x="0" y="210182"/>
                </a:lnTo>
                <a:close/>
              </a:path>
              <a:path w="452350" h="3032972" fill="lighten" extrusionOk="0">
                <a:moveTo>
                  <a:pt x="0" y="210182"/>
                </a:moveTo>
                <a:cubicBezTo>
                  <a:pt x="0" y="94102"/>
                  <a:pt x="101262" y="0"/>
                  <a:pt x="226175" y="0"/>
                </a:cubicBezTo>
                <a:cubicBezTo>
                  <a:pt x="351088" y="0"/>
                  <a:pt x="452350" y="94102"/>
                  <a:pt x="452350" y="210182"/>
                </a:cubicBezTo>
                <a:cubicBezTo>
                  <a:pt x="452350" y="326262"/>
                  <a:pt x="351088" y="420364"/>
                  <a:pt x="226175" y="420364"/>
                </a:cubicBezTo>
                <a:cubicBezTo>
                  <a:pt x="101262" y="420364"/>
                  <a:pt x="0" y="326262"/>
                  <a:pt x="0" y="210182"/>
                </a:cubicBezTo>
                <a:close/>
              </a:path>
              <a:path w="452350" h="3032972" fill="none" extrusionOk="0">
                <a:moveTo>
                  <a:pt x="452350" y="210182"/>
                </a:moveTo>
                <a:cubicBezTo>
                  <a:pt x="452350" y="326262"/>
                  <a:pt x="351088" y="420364"/>
                  <a:pt x="226175" y="420364"/>
                </a:cubicBezTo>
                <a:cubicBezTo>
                  <a:pt x="101262" y="420364"/>
                  <a:pt x="0" y="326262"/>
                  <a:pt x="0" y="210182"/>
                </a:cubicBezTo>
                <a:cubicBezTo>
                  <a:pt x="0" y="94102"/>
                  <a:pt x="101262" y="0"/>
                  <a:pt x="226175" y="0"/>
                </a:cubicBezTo>
                <a:cubicBezTo>
                  <a:pt x="351088" y="0"/>
                  <a:pt x="452350" y="94102"/>
                  <a:pt x="452350" y="210182"/>
                </a:cubicBezTo>
                <a:lnTo>
                  <a:pt x="369736" y="2435094"/>
                </a:lnTo>
                <a:cubicBezTo>
                  <a:pt x="369736" y="2551174"/>
                  <a:pt x="274597" y="3044247"/>
                  <a:pt x="232934" y="3032776"/>
                </a:cubicBezTo>
                <a:cubicBezTo>
                  <a:pt x="191271" y="3021306"/>
                  <a:pt x="119760" y="2482351"/>
                  <a:pt x="119760" y="2366271"/>
                </a:cubicBezTo>
                <a:lnTo>
                  <a:pt x="0" y="210182"/>
                </a:lnTo>
              </a:path>
            </a:pathLst>
          </a:custGeom>
          <a:solidFill>
            <a:srgbClr val="C89058"/>
          </a:solidFill>
          <a:ln w="12700" cap="flat" cmpd="sng">
            <a:solidFill>
              <a:srgbClr val="40404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5" name="Google Shape;1865;p32"/>
          <p:cNvSpPr/>
          <p:nvPr/>
        </p:nvSpPr>
        <p:spPr>
          <a:xfrm>
            <a:off x="4099050" y="5324478"/>
            <a:ext cx="180504" cy="156831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6" name="Google Shape;1866;p32"/>
          <p:cNvSpPr/>
          <p:nvPr/>
        </p:nvSpPr>
        <p:spPr>
          <a:xfrm rot="-121956">
            <a:off x="4857291" y="4915769"/>
            <a:ext cx="72786" cy="156539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7" name="Google Shape;1867;p32"/>
          <p:cNvSpPr/>
          <p:nvPr/>
        </p:nvSpPr>
        <p:spPr>
          <a:xfrm rot="-276104">
            <a:off x="4856832" y="5043004"/>
            <a:ext cx="96803" cy="61091"/>
          </a:xfrm>
          <a:prstGeom prst="ellipse">
            <a:avLst/>
          </a:prstGeom>
          <a:solidFill>
            <a:srgbClr val="C8905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8" name="Google Shape;1868;p32"/>
          <p:cNvSpPr/>
          <p:nvPr/>
        </p:nvSpPr>
        <p:spPr>
          <a:xfrm>
            <a:off x="4742512" y="5097717"/>
            <a:ext cx="20326" cy="2032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9" name="Google Shape;1869;p32"/>
          <p:cNvSpPr/>
          <p:nvPr/>
        </p:nvSpPr>
        <p:spPr>
          <a:xfrm>
            <a:off x="5028997" y="4972739"/>
            <a:ext cx="20326" cy="2032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0" name="Google Shape;1870;p32"/>
          <p:cNvSpPr/>
          <p:nvPr/>
        </p:nvSpPr>
        <p:spPr>
          <a:xfrm>
            <a:off x="5051574" y="5005697"/>
            <a:ext cx="20326" cy="2032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871" name="Google Shape;1871;p32"/>
          <p:cNvCxnSpPr/>
          <p:nvPr/>
        </p:nvCxnSpPr>
        <p:spPr>
          <a:xfrm flipH="1">
            <a:off x="4301983" y="5246556"/>
            <a:ext cx="552553" cy="223711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872" name="Google Shape;1872;p32"/>
          <p:cNvCxnSpPr/>
          <p:nvPr/>
        </p:nvCxnSpPr>
        <p:spPr>
          <a:xfrm flipH="1">
            <a:off x="4324413" y="5254300"/>
            <a:ext cx="442657" cy="17921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873" name="Google Shape;1873;p32"/>
          <p:cNvCxnSpPr/>
          <p:nvPr/>
        </p:nvCxnSpPr>
        <p:spPr>
          <a:xfrm flipH="1">
            <a:off x="4326965" y="5285222"/>
            <a:ext cx="398517" cy="161346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874" name="Google Shape;1874;p32"/>
          <p:cNvCxnSpPr/>
          <p:nvPr/>
        </p:nvCxnSpPr>
        <p:spPr>
          <a:xfrm flipH="1">
            <a:off x="4326965" y="5322863"/>
            <a:ext cx="229674" cy="92988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875" name="Google Shape;1875;p32"/>
          <p:cNvCxnSpPr/>
          <p:nvPr/>
        </p:nvCxnSpPr>
        <p:spPr>
          <a:xfrm flipH="1">
            <a:off x="4338428" y="5330812"/>
            <a:ext cx="158571" cy="64200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76" name="Google Shape;1876;p32">
            <a:hlinkClick r:id="" action="ppaction://noaction"/>
          </p:cNvPr>
          <p:cNvSpPr/>
          <p:nvPr/>
        </p:nvSpPr>
        <p:spPr>
          <a:xfrm>
            <a:off x="4011930" y="4800600"/>
            <a:ext cx="1794510" cy="800100"/>
          </a:xfrm>
          <a:custGeom>
            <a:avLst/>
            <a:gdLst/>
            <a:ahLst/>
            <a:cxnLst/>
            <a:rect l="l" t="t" r="r" b="b"/>
            <a:pathLst>
              <a:path w="1794510" h="800100" extrusionOk="0">
                <a:moveTo>
                  <a:pt x="1794510" y="57150"/>
                </a:moveTo>
                <a:lnTo>
                  <a:pt x="1588770" y="22860"/>
                </a:lnTo>
                <a:lnTo>
                  <a:pt x="1394460" y="0"/>
                </a:lnTo>
                <a:lnTo>
                  <a:pt x="754380" y="57150"/>
                </a:lnTo>
                <a:lnTo>
                  <a:pt x="57150" y="434340"/>
                </a:lnTo>
                <a:lnTo>
                  <a:pt x="0" y="651510"/>
                </a:lnTo>
                <a:lnTo>
                  <a:pt x="34290" y="765810"/>
                </a:lnTo>
                <a:lnTo>
                  <a:pt x="240030" y="800100"/>
                </a:lnTo>
                <a:lnTo>
                  <a:pt x="1154430" y="502920"/>
                </a:lnTo>
                <a:lnTo>
                  <a:pt x="1794510" y="57150"/>
                </a:lnTo>
                <a:close/>
              </a:path>
            </a:pathLst>
          </a:custGeom>
          <a:solidFill>
            <a:srgbClr val="FFFFFF">
              <a:alpha val="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Google Shape;1679;p30">
            <a:extLst>
              <a:ext uri="{FF2B5EF4-FFF2-40B4-BE49-F238E27FC236}">
                <a16:creationId xmlns:a16="http://schemas.microsoft.com/office/drawing/2014/main" id="{0B650DF7-BECF-5E2A-8E2E-AF6F5E028010}"/>
              </a:ext>
            </a:extLst>
          </p:cNvPr>
          <p:cNvSpPr/>
          <p:nvPr/>
        </p:nvSpPr>
        <p:spPr>
          <a:xfrm>
            <a:off x="3346078" y="5442882"/>
            <a:ext cx="384755" cy="27971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Google Shape;1680;p30">
            <a:extLst>
              <a:ext uri="{FF2B5EF4-FFF2-40B4-BE49-F238E27FC236}">
                <a16:creationId xmlns:a16="http://schemas.microsoft.com/office/drawing/2014/main" id="{B3261708-D565-FE19-1FEC-9BAD7AF1210E}"/>
              </a:ext>
            </a:extLst>
          </p:cNvPr>
          <p:cNvSpPr/>
          <p:nvPr/>
        </p:nvSpPr>
        <p:spPr>
          <a:xfrm>
            <a:off x="1404500" y="3149212"/>
            <a:ext cx="2053222" cy="2730787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Google Shape;1681;p30">
            <a:extLst>
              <a:ext uri="{FF2B5EF4-FFF2-40B4-BE49-F238E27FC236}">
                <a16:creationId xmlns:a16="http://schemas.microsoft.com/office/drawing/2014/main" id="{C5EFEAF7-04EE-8E19-282A-0E7D34E59B3F}"/>
              </a:ext>
            </a:extLst>
          </p:cNvPr>
          <p:cNvSpPr/>
          <p:nvPr/>
        </p:nvSpPr>
        <p:spPr>
          <a:xfrm>
            <a:off x="3072745" y="4903015"/>
            <a:ext cx="80836" cy="8083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" name="Google Shape;1682;p30">
            <a:extLst>
              <a:ext uri="{FF2B5EF4-FFF2-40B4-BE49-F238E27FC236}">
                <a16:creationId xmlns:a16="http://schemas.microsoft.com/office/drawing/2014/main" id="{5DA03930-41AD-82D3-58B4-C5BA74D9BAF6}"/>
              </a:ext>
            </a:extLst>
          </p:cNvPr>
          <p:cNvSpPr/>
          <p:nvPr/>
        </p:nvSpPr>
        <p:spPr>
          <a:xfrm>
            <a:off x="2538278" y="5740138"/>
            <a:ext cx="384755" cy="27971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6" name="Google Shape;1683;p30">
            <a:extLst>
              <a:ext uri="{FF2B5EF4-FFF2-40B4-BE49-F238E27FC236}">
                <a16:creationId xmlns:a16="http://schemas.microsoft.com/office/drawing/2014/main" id="{60B15684-598D-2B4A-7DF2-DD1E0462A4B9}"/>
              </a:ext>
            </a:extLst>
          </p:cNvPr>
          <p:cNvCxnSpPr/>
          <p:nvPr/>
        </p:nvCxnSpPr>
        <p:spPr>
          <a:xfrm flipH="1">
            <a:off x="1404500" y="5341456"/>
            <a:ext cx="171102" cy="241286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7" name="Google Shape;1684;p30">
            <a:extLst>
              <a:ext uri="{FF2B5EF4-FFF2-40B4-BE49-F238E27FC236}">
                <a16:creationId xmlns:a16="http://schemas.microsoft.com/office/drawing/2014/main" id="{C4808439-C788-1E8C-DA46-C6CFF2652D3F}"/>
              </a:ext>
            </a:extLst>
          </p:cNvPr>
          <p:cNvCxnSpPr/>
          <p:nvPr/>
        </p:nvCxnSpPr>
        <p:spPr>
          <a:xfrm flipH="1">
            <a:off x="1415194" y="5421496"/>
            <a:ext cx="171102" cy="241286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8" name="Google Shape;1685;p30">
            <a:extLst>
              <a:ext uri="{FF2B5EF4-FFF2-40B4-BE49-F238E27FC236}">
                <a16:creationId xmlns:a16="http://schemas.microsoft.com/office/drawing/2014/main" id="{112E3E2E-E058-907A-3578-6CF3D6364DBA}"/>
              </a:ext>
            </a:extLst>
          </p:cNvPr>
          <p:cNvCxnSpPr/>
          <p:nvPr/>
        </p:nvCxnSpPr>
        <p:spPr>
          <a:xfrm flipH="1">
            <a:off x="1457969" y="5462100"/>
            <a:ext cx="171102" cy="241286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9" name="Google Shape;1686;p30">
            <a:extLst>
              <a:ext uri="{FF2B5EF4-FFF2-40B4-BE49-F238E27FC236}">
                <a16:creationId xmlns:a16="http://schemas.microsoft.com/office/drawing/2014/main" id="{0F44EA4B-1824-1FCA-4AD7-4C364FCE4170}"/>
              </a:ext>
            </a:extLst>
          </p:cNvPr>
          <p:cNvCxnSpPr/>
          <p:nvPr/>
        </p:nvCxnSpPr>
        <p:spPr>
          <a:xfrm flipH="1">
            <a:off x="1516787" y="5545481"/>
            <a:ext cx="136255" cy="194660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0" name="Google Shape;1687;p30">
            <a:extLst>
              <a:ext uri="{FF2B5EF4-FFF2-40B4-BE49-F238E27FC236}">
                <a16:creationId xmlns:a16="http://schemas.microsoft.com/office/drawing/2014/main" id="{13CDA4B4-94A5-7500-6BB0-1DA5A939C2CA}"/>
              </a:ext>
            </a:extLst>
          </p:cNvPr>
          <p:cNvCxnSpPr/>
          <p:nvPr/>
        </p:nvCxnSpPr>
        <p:spPr>
          <a:xfrm flipH="1">
            <a:off x="1575603" y="5619498"/>
            <a:ext cx="109335" cy="137475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1" name="Google Shape;1688;p30">
            <a:extLst>
              <a:ext uri="{FF2B5EF4-FFF2-40B4-BE49-F238E27FC236}">
                <a16:creationId xmlns:a16="http://schemas.microsoft.com/office/drawing/2014/main" id="{07BDB817-82ED-98D4-E12D-F4E3FF2492CD}"/>
              </a:ext>
            </a:extLst>
          </p:cNvPr>
          <p:cNvCxnSpPr/>
          <p:nvPr/>
        </p:nvCxnSpPr>
        <p:spPr>
          <a:xfrm flipH="1">
            <a:off x="1629072" y="5671789"/>
            <a:ext cx="85550" cy="10619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" name="Google Shape;1689;p30">
            <a:extLst>
              <a:ext uri="{FF2B5EF4-FFF2-40B4-BE49-F238E27FC236}">
                <a16:creationId xmlns:a16="http://schemas.microsoft.com/office/drawing/2014/main" id="{E0197670-1235-43D6-302E-76A33F6EE3A0}"/>
              </a:ext>
            </a:extLst>
          </p:cNvPr>
          <p:cNvSpPr/>
          <p:nvPr/>
        </p:nvSpPr>
        <p:spPr>
          <a:xfrm>
            <a:off x="1842949" y="3234765"/>
            <a:ext cx="968427" cy="275622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" name="Google Shape;1725;p30">
            <a:extLst>
              <a:ext uri="{FF2B5EF4-FFF2-40B4-BE49-F238E27FC236}">
                <a16:creationId xmlns:a16="http://schemas.microsoft.com/office/drawing/2014/main" id="{414ECF54-BB06-13EE-085D-D390B71AED28}"/>
              </a:ext>
            </a:extLst>
          </p:cNvPr>
          <p:cNvSpPr/>
          <p:nvPr/>
        </p:nvSpPr>
        <p:spPr>
          <a:xfrm rot="-870154">
            <a:off x="2714054" y="4378099"/>
            <a:ext cx="286044" cy="42833"/>
          </a:xfrm>
          <a:prstGeom prst="rect">
            <a:avLst/>
          </a:prstGeom>
          <a:solidFill>
            <a:srgbClr val="404040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" name="Google Shape;1726;p30">
            <a:extLst>
              <a:ext uri="{FF2B5EF4-FFF2-40B4-BE49-F238E27FC236}">
                <a16:creationId xmlns:a16="http://schemas.microsoft.com/office/drawing/2014/main" id="{83654565-B406-5FC7-12B7-7F4ED364B07B}"/>
              </a:ext>
            </a:extLst>
          </p:cNvPr>
          <p:cNvSpPr/>
          <p:nvPr/>
        </p:nvSpPr>
        <p:spPr>
          <a:xfrm rot="378840">
            <a:off x="3257646" y="4295273"/>
            <a:ext cx="176864" cy="45719"/>
          </a:xfrm>
          <a:prstGeom prst="rect">
            <a:avLst/>
          </a:prstGeom>
          <a:solidFill>
            <a:srgbClr val="404040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" name="Google Shape;1735;p30">
            <a:extLst>
              <a:ext uri="{FF2B5EF4-FFF2-40B4-BE49-F238E27FC236}">
                <a16:creationId xmlns:a16="http://schemas.microsoft.com/office/drawing/2014/main" id="{8A6AEA0E-E66F-1229-CBAA-3FE1AF2A2A50}"/>
              </a:ext>
            </a:extLst>
          </p:cNvPr>
          <p:cNvSpPr/>
          <p:nvPr/>
        </p:nvSpPr>
        <p:spPr>
          <a:xfrm rot="6193831">
            <a:off x="1855835" y="4637732"/>
            <a:ext cx="294928" cy="640652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" name="Google Shape;1736;p30">
            <a:extLst>
              <a:ext uri="{FF2B5EF4-FFF2-40B4-BE49-F238E27FC236}">
                <a16:creationId xmlns:a16="http://schemas.microsoft.com/office/drawing/2014/main" id="{5EF27110-97AD-0D1C-8217-E40FEC24A3C2}"/>
              </a:ext>
            </a:extLst>
          </p:cNvPr>
          <p:cNvSpPr/>
          <p:nvPr/>
        </p:nvSpPr>
        <p:spPr>
          <a:xfrm rot="5791590">
            <a:off x="1396973" y="4686211"/>
            <a:ext cx="509401" cy="319171"/>
          </a:xfrm>
          <a:prstGeom prst="ellipse">
            <a:avLst/>
          </a:prstGeom>
          <a:solidFill>
            <a:srgbClr val="C8905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22A3858D-0E71-DE27-2CD4-EB9B30CE316D}"/>
              </a:ext>
            </a:extLst>
          </p:cNvPr>
          <p:cNvGrpSpPr/>
          <p:nvPr/>
        </p:nvGrpSpPr>
        <p:grpSpPr>
          <a:xfrm>
            <a:off x="5972969" y="4418437"/>
            <a:ext cx="467983" cy="587260"/>
            <a:chOff x="7624972" y="3146312"/>
            <a:chExt cx="467983" cy="587260"/>
          </a:xfrm>
        </p:grpSpPr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3DA08CC3-47BA-CC9B-D1C3-769CAA77C2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3F1053F3-319D-1061-8812-284FD4D98D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1986E937-36F1-1209-1E53-7567A2415BE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4679" y="3146312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1" name="楕円 20">
              <a:extLst>
                <a:ext uri="{FF2B5EF4-FFF2-40B4-BE49-F238E27FC236}">
                  <a16:creationId xmlns:a16="http://schemas.microsoft.com/office/drawing/2014/main" id="{B6F9B98E-C14C-5ACC-8EB3-C358299106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2" name="楕円 21">
              <a:extLst>
                <a:ext uri="{FF2B5EF4-FFF2-40B4-BE49-F238E27FC236}">
                  <a16:creationId xmlns:a16="http://schemas.microsoft.com/office/drawing/2014/main" id="{B3299B2F-4BF5-5317-6236-9E7877DA5CF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01B8FF30-FE9C-75A7-9217-98E75F18A3D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4" name="楕円 23">
              <a:extLst>
                <a:ext uri="{FF2B5EF4-FFF2-40B4-BE49-F238E27FC236}">
                  <a16:creationId xmlns:a16="http://schemas.microsoft.com/office/drawing/2014/main" id="{84CD24D5-6DC0-6A83-06BE-C9FC45400AD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38448" y="322217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242F650D-B9BC-E7C6-DE17-2972EF9DAFF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72376" y="323603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26" name="直線コネクタ 25">
              <a:extLst>
                <a:ext uri="{FF2B5EF4-FFF2-40B4-BE49-F238E27FC236}">
                  <a16:creationId xmlns:a16="http://schemas.microsoft.com/office/drawing/2014/main" id="{B4C8A64D-06A0-129C-279E-8EEEA8142386}"/>
                </a:ext>
              </a:extLst>
            </p:cNvPr>
            <p:cNvCxnSpPr>
              <a:stCxn id="18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9" name="Google Shape;1877;p32"/>
          <p:cNvGrpSpPr/>
          <p:nvPr/>
        </p:nvGrpSpPr>
        <p:grpSpPr>
          <a:xfrm>
            <a:off x="8850202" y="631042"/>
            <a:ext cx="2579798" cy="601420"/>
            <a:chOff x="9024974" y="730751"/>
            <a:chExt cx="2579798" cy="601420"/>
          </a:xfrm>
        </p:grpSpPr>
        <p:sp>
          <p:nvSpPr>
            <p:cNvPr id="80" name="Google Shape;1878;p32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1879;p32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1880;p32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3" name="Google Shape;1881;p32"/>
          <p:cNvGrpSpPr/>
          <p:nvPr/>
        </p:nvGrpSpPr>
        <p:grpSpPr>
          <a:xfrm>
            <a:off x="8853556" y="633071"/>
            <a:ext cx="2579798" cy="601420"/>
            <a:chOff x="9024974" y="730751"/>
            <a:chExt cx="2579798" cy="601420"/>
          </a:xfrm>
        </p:grpSpPr>
        <p:sp>
          <p:nvSpPr>
            <p:cNvPr id="84" name="Google Shape;1882;p32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1883;p32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1884;p32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" name="Google Shape;1885;p32"/>
          <p:cNvGrpSpPr/>
          <p:nvPr/>
        </p:nvGrpSpPr>
        <p:grpSpPr>
          <a:xfrm>
            <a:off x="8846848" y="634076"/>
            <a:ext cx="2579798" cy="601420"/>
            <a:chOff x="9024974" y="730751"/>
            <a:chExt cx="2579798" cy="601420"/>
          </a:xfrm>
        </p:grpSpPr>
        <p:sp>
          <p:nvSpPr>
            <p:cNvPr id="88" name="Google Shape;1886;p32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1887;p32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1888;p32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1" name="Google Shape;1889;p32"/>
          <p:cNvGrpSpPr/>
          <p:nvPr/>
        </p:nvGrpSpPr>
        <p:grpSpPr>
          <a:xfrm>
            <a:off x="8850202" y="636105"/>
            <a:ext cx="2579798" cy="601420"/>
            <a:chOff x="9024974" y="730751"/>
            <a:chExt cx="2579798" cy="601420"/>
          </a:xfrm>
        </p:grpSpPr>
        <p:sp>
          <p:nvSpPr>
            <p:cNvPr id="92" name="Google Shape;1890;p32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1891;p32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1892;p32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" name="角丸四角形 96">
            <a:extLst>
              <a:ext uri="{FF2B5EF4-FFF2-40B4-BE49-F238E27FC236}">
                <a16:creationId xmlns:a16="http://schemas.microsoft.com/office/drawing/2014/main" id="{BA3FB677-E4A6-4499-89E2-F8873EB67F59}"/>
              </a:ext>
            </a:extLst>
          </p:cNvPr>
          <p:cNvSpPr/>
          <p:nvPr/>
        </p:nvSpPr>
        <p:spPr>
          <a:xfrm>
            <a:off x="9469389" y="569479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9944D0A8-41E9-4485-AECA-F7E6CE36BFF7}"/>
              </a:ext>
            </a:extLst>
          </p:cNvPr>
          <p:cNvSpPr txBox="1"/>
          <p:nvPr/>
        </p:nvSpPr>
        <p:spPr>
          <a:xfrm>
            <a:off x="9400626" y="5660402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01" name="四角形: 角度付き 50">
            <a:hlinkClick r:id="rId4" action="ppaction://hlinksldjump"/>
            <a:extLst>
              <a:ext uri="{FF2B5EF4-FFF2-40B4-BE49-F238E27FC236}">
                <a16:creationId xmlns:a16="http://schemas.microsoft.com/office/drawing/2014/main" id="{C76D41BE-BC69-C980-FAFF-EF538E206E25}"/>
              </a:ext>
            </a:extLst>
          </p:cNvPr>
          <p:cNvSpPr/>
          <p:nvPr/>
        </p:nvSpPr>
        <p:spPr>
          <a:xfrm>
            <a:off x="7733646" y="1413458"/>
            <a:ext cx="3719774" cy="1116000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目を開けてみる</a:t>
            </a:r>
            <a:endParaRPr kumimoji="1" lang="ja-JP" altLang="en-US" sz="2400" dirty="0"/>
          </a:p>
        </p:txBody>
      </p:sp>
      <p:sp>
        <p:nvSpPr>
          <p:cNvPr id="102" name="四角形: 角度付き 51">
            <a:hlinkClick r:id="rId5" action="ppaction://hlinksldjump"/>
            <a:extLst>
              <a:ext uri="{FF2B5EF4-FFF2-40B4-BE49-F238E27FC236}">
                <a16:creationId xmlns:a16="http://schemas.microsoft.com/office/drawing/2014/main" id="{4EDF9010-5CBB-E35B-481C-ED83CA8221F4}"/>
              </a:ext>
            </a:extLst>
          </p:cNvPr>
          <p:cNvSpPr/>
          <p:nvPr/>
        </p:nvSpPr>
        <p:spPr>
          <a:xfrm>
            <a:off x="7733646" y="2849602"/>
            <a:ext cx="3719774" cy="1123407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森で体をうごかしたく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なった</a:t>
            </a:r>
            <a:endParaRPr kumimoji="1" lang="ja-JP" altLang="en-US" sz="2400" dirty="0"/>
          </a:p>
        </p:txBody>
      </p:sp>
      <p:sp>
        <p:nvSpPr>
          <p:cNvPr id="103" name="四角形: 角度付き 52">
            <a:hlinkClick r:id="rId6" action="ppaction://hlinksldjump"/>
            <a:extLst>
              <a:ext uri="{FF2B5EF4-FFF2-40B4-BE49-F238E27FC236}">
                <a16:creationId xmlns:a16="http://schemas.microsoft.com/office/drawing/2014/main" id="{AB02F2E3-055E-5C2F-3E12-E8884777254C}"/>
              </a:ext>
            </a:extLst>
          </p:cNvPr>
          <p:cNvSpPr/>
          <p:nvPr/>
        </p:nvSpPr>
        <p:spPr>
          <a:xfrm>
            <a:off x="7733646" y="4293153"/>
            <a:ext cx="3719774" cy="1116000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まだまだつぶっておく</a:t>
            </a:r>
            <a:endParaRPr kumimoji="1" lang="ja-JP" altLang="en-US" sz="2400" dirty="0"/>
          </a:p>
        </p:txBody>
      </p:sp>
      <p:sp>
        <p:nvSpPr>
          <p:cNvPr id="68" name="テキスト ボックス 67">
            <a:extLst>
              <a:ext uri="{FF2B5EF4-FFF2-40B4-BE49-F238E27FC236}">
                <a16:creationId xmlns:a16="http://schemas.microsoft.com/office/drawing/2014/main" id="{0AB4571D-0C96-4E25-A3CA-3C487FA10D87}"/>
              </a:ext>
            </a:extLst>
          </p:cNvPr>
          <p:cNvSpPr txBox="1"/>
          <p:nvPr/>
        </p:nvSpPr>
        <p:spPr>
          <a:xfrm>
            <a:off x="2693056" y="84013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め</a:t>
            </a:r>
          </a:p>
        </p:txBody>
      </p:sp>
      <p:sp>
        <p:nvSpPr>
          <p:cNvPr id="69" name="テキスト ボックス 68">
            <a:extLst>
              <a:ext uri="{FF2B5EF4-FFF2-40B4-BE49-F238E27FC236}">
                <a16:creationId xmlns:a16="http://schemas.microsoft.com/office/drawing/2014/main" id="{33A7AC68-3B29-4D2E-B489-F35D5D711914}"/>
              </a:ext>
            </a:extLst>
          </p:cNvPr>
          <p:cNvSpPr txBox="1"/>
          <p:nvPr/>
        </p:nvSpPr>
        <p:spPr>
          <a:xfrm>
            <a:off x="8759850" y="156307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あ</a:t>
            </a:r>
          </a:p>
        </p:txBody>
      </p:sp>
      <p:sp>
        <p:nvSpPr>
          <p:cNvPr id="70" name="テキスト ボックス 69">
            <a:extLst>
              <a:ext uri="{FF2B5EF4-FFF2-40B4-BE49-F238E27FC236}">
                <a16:creationId xmlns:a16="http://schemas.microsoft.com/office/drawing/2014/main" id="{94B81D7E-EDDF-4618-BDB1-B5666AC13834}"/>
              </a:ext>
            </a:extLst>
          </p:cNvPr>
          <p:cNvSpPr txBox="1"/>
          <p:nvPr/>
        </p:nvSpPr>
        <p:spPr>
          <a:xfrm>
            <a:off x="8061582" y="285741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もり</a:t>
            </a:r>
          </a:p>
        </p:txBody>
      </p:sp>
      <p:sp>
        <p:nvSpPr>
          <p:cNvPr id="71" name="テキスト ボックス 70">
            <a:extLst>
              <a:ext uri="{FF2B5EF4-FFF2-40B4-BE49-F238E27FC236}">
                <a16:creationId xmlns:a16="http://schemas.microsoft.com/office/drawing/2014/main" id="{34930C45-57AA-4348-B515-05C9C39D0E64}"/>
              </a:ext>
            </a:extLst>
          </p:cNvPr>
          <p:cNvSpPr txBox="1"/>
          <p:nvPr/>
        </p:nvSpPr>
        <p:spPr>
          <a:xfrm>
            <a:off x="8620789" y="285496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からだ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" name="Google Shape;1802;p32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2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2"/>
          <p:cNvSpPr txBox="1"/>
          <p:nvPr/>
        </p:nvSpPr>
        <p:spPr>
          <a:xfrm>
            <a:off x="940000" y="718991"/>
            <a:ext cx="7681500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目を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あけると、まつぼっくりと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こえだがおちていた。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さて、どうする？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4" name="グループ化 53">
            <a:extLst>
              <a:ext uri="{FF2B5EF4-FFF2-40B4-BE49-F238E27FC236}">
                <a16:creationId xmlns:a16="http://schemas.microsoft.com/office/drawing/2014/main" id="{95CEA9B0-FF32-CE46-E505-A5D0AA47C5E8}"/>
              </a:ext>
            </a:extLst>
          </p:cNvPr>
          <p:cNvGrpSpPr/>
          <p:nvPr/>
        </p:nvGrpSpPr>
        <p:grpSpPr>
          <a:xfrm>
            <a:off x="4011930" y="4800600"/>
            <a:ext cx="1794510" cy="800100"/>
            <a:chOff x="4011930" y="4800600"/>
            <a:chExt cx="1794510" cy="800100"/>
          </a:xfrm>
        </p:grpSpPr>
        <p:sp>
          <p:nvSpPr>
            <p:cNvPr id="1864" name="Google Shape;1864;p32">
              <a:hlinkClick r:id="" action="ppaction://noaction"/>
            </p:cNvPr>
            <p:cNvSpPr/>
            <p:nvPr/>
          </p:nvSpPr>
          <p:spPr>
            <a:xfrm rot="-6553392">
              <a:off x="4756853" y="4298470"/>
              <a:ext cx="255404" cy="1712464"/>
            </a:xfrm>
            <a:custGeom>
              <a:avLst/>
              <a:gdLst/>
              <a:ahLst/>
              <a:cxnLst/>
              <a:rect l="l" t="t" r="r" b="b"/>
              <a:pathLst>
                <a:path w="452350" h="3032972" extrusionOk="0">
                  <a:moveTo>
                    <a:pt x="0" y="210182"/>
                  </a:moveTo>
                  <a:cubicBezTo>
                    <a:pt x="0" y="326262"/>
                    <a:pt x="101262" y="420364"/>
                    <a:pt x="226175" y="420364"/>
                  </a:cubicBezTo>
                  <a:cubicBezTo>
                    <a:pt x="351088" y="420364"/>
                    <a:pt x="452350" y="326262"/>
                    <a:pt x="452350" y="210182"/>
                  </a:cubicBezTo>
                  <a:lnTo>
                    <a:pt x="369248" y="2370365"/>
                  </a:lnTo>
                  <a:cubicBezTo>
                    <a:pt x="369248" y="2486445"/>
                    <a:pt x="304948" y="2869490"/>
                    <a:pt x="243397" y="3018398"/>
                  </a:cubicBezTo>
                  <a:cubicBezTo>
                    <a:pt x="147631" y="2901749"/>
                    <a:pt x="115924" y="2474725"/>
                    <a:pt x="115924" y="2358645"/>
                  </a:cubicBezTo>
                  <a:lnTo>
                    <a:pt x="0" y="210182"/>
                  </a:lnTo>
                  <a:close/>
                </a:path>
                <a:path w="452350" h="3032972" fill="lighten" extrusionOk="0">
                  <a:moveTo>
                    <a:pt x="0" y="210182"/>
                  </a:moveTo>
                  <a:cubicBezTo>
                    <a:pt x="0" y="94102"/>
                    <a:pt x="101262" y="0"/>
                    <a:pt x="226175" y="0"/>
                  </a:cubicBezTo>
                  <a:cubicBezTo>
                    <a:pt x="351088" y="0"/>
                    <a:pt x="452350" y="94102"/>
                    <a:pt x="452350" y="210182"/>
                  </a:cubicBezTo>
                  <a:cubicBezTo>
                    <a:pt x="452350" y="326262"/>
                    <a:pt x="351088" y="420364"/>
                    <a:pt x="226175" y="420364"/>
                  </a:cubicBezTo>
                  <a:cubicBezTo>
                    <a:pt x="101262" y="420364"/>
                    <a:pt x="0" y="326262"/>
                    <a:pt x="0" y="210182"/>
                  </a:cubicBezTo>
                  <a:close/>
                </a:path>
                <a:path w="452350" h="3032972" fill="none" extrusionOk="0">
                  <a:moveTo>
                    <a:pt x="452350" y="210182"/>
                  </a:moveTo>
                  <a:cubicBezTo>
                    <a:pt x="452350" y="326262"/>
                    <a:pt x="351088" y="420364"/>
                    <a:pt x="226175" y="420364"/>
                  </a:cubicBezTo>
                  <a:cubicBezTo>
                    <a:pt x="101262" y="420364"/>
                    <a:pt x="0" y="326262"/>
                    <a:pt x="0" y="210182"/>
                  </a:cubicBezTo>
                  <a:cubicBezTo>
                    <a:pt x="0" y="94102"/>
                    <a:pt x="101262" y="0"/>
                    <a:pt x="226175" y="0"/>
                  </a:cubicBezTo>
                  <a:cubicBezTo>
                    <a:pt x="351088" y="0"/>
                    <a:pt x="452350" y="94102"/>
                    <a:pt x="452350" y="210182"/>
                  </a:cubicBezTo>
                  <a:lnTo>
                    <a:pt x="369736" y="2435094"/>
                  </a:lnTo>
                  <a:cubicBezTo>
                    <a:pt x="369736" y="2551174"/>
                    <a:pt x="274597" y="3044247"/>
                    <a:pt x="232934" y="3032776"/>
                  </a:cubicBezTo>
                  <a:cubicBezTo>
                    <a:pt x="191271" y="3021306"/>
                    <a:pt x="119760" y="2482351"/>
                    <a:pt x="119760" y="2366271"/>
                  </a:cubicBezTo>
                  <a:lnTo>
                    <a:pt x="0" y="210182"/>
                  </a:lnTo>
                </a:path>
              </a:pathLst>
            </a:custGeom>
            <a:solidFill>
              <a:srgbClr val="C89058"/>
            </a:solidFill>
            <a:ln w="12700" cap="flat" cmpd="sng">
              <a:solidFill>
                <a:srgbClr val="40404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32"/>
            <p:cNvSpPr/>
            <p:nvPr/>
          </p:nvSpPr>
          <p:spPr>
            <a:xfrm>
              <a:off x="4099050" y="5324478"/>
              <a:ext cx="180504" cy="156831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32"/>
            <p:cNvSpPr/>
            <p:nvPr/>
          </p:nvSpPr>
          <p:spPr>
            <a:xfrm rot="-121956">
              <a:off x="4857291" y="4915769"/>
              <a:ext cx="72786" cy="156539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2"/>
            <p:cNvSpPr/>
            <p:nvPr/>
          </p:nvSpPr>
          <p:spPr>
            <a:xfrm rot="-276104">
              <a:off x="4856832" y="5043004"/>
              <a:ext cx="96803" cy="61091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32"/>
            <p:cNvSpPr/>
            <p:nvPr/>
          </p:nvSpPr>
          <p:spPr>
            <a:xfrm>
              <a:off x="4742512" y="5097717"/>
              <a:ext cx="20326" cy="2032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32"/>
            <p:cNvSpPr/>
            <p:nvPr/>
          </p:nvSpPr>
          <p:spPr>
            <a:xfrm>
              <a:off x="5028997" y="4972739"/>
              <a:ext cx="20326" cy="2032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32"/>
            <p:cNvSpPr/>
            <p:nvPr/>
          </p:nvSpPr>
          <p:spPr>
            <a:xfrm>
              <a:off x="5051574" y="5005697"/>
              <a:ext cx="20326" cy="2032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871" name="Google Shape;1871;p32"/>
            <p:cNvCxnSpPr/>
            <p:nvPr/>
          </p:nvCxnSpPr>
          <p:spPr>
            <a:xfrm flipH="1">
              <a:off x="4301983" y="5246556"/>
              <a:ext cx="552553" cy="22371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72" name="Google Shape;1872;p32"/>
            <p:cNvCxnSpPr/>
            <p:nvPr/>
          </p:nvCxnSpPr>
          <p:spPr>
            <a:xfrm flipH="1">
              <a:off x="4324413" y="5254300"/>
              <a:ext cx="442657" cy="17921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73" name="Google Shape;1873;p32"/>
            <p:cNvCxnSpPr/>
            <p:nvPr/>
          </p:nvCxnSpPr>
          <p:spPr>
            <a:xfrm flipH="1">
              <a:off x="4326965" y="5285222"/>
              <a:ext cx="398517" cy="161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74" name="Google Shape;1874;p32"/>
            <p:cNvCxnSpPr/>
            <p:nvPr/>
          </p:nvCxnSpPr>
          <p:spPr>
            <a:xfrm flipH="1">
              <a:off x="4326965" y="5322863"/>
              <a:ext cx="229674" cy="92988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75" name="Google Shape;1875;p32"/>
            <p:cNvCxnSpPr/>
            <p:nvPr/>
          </p:nvCxnSpPr>
          <p:spPr>
            <a:xfrm flipH="1">
              <a:off x="4338428" y="5330812"/>
              <a:ext cx="158571" cy="642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876" name="Google Shape;1876;p32">
              <a:hlinkClick r:id="" action="ppaction://noaction"/>
            </p:cNvPr>
            <p:cNvSpPr/>
            <p:nvPr/>
          </p:nvSpPr>
          <p:spPr>
            <a:xfrm>
              <a:off x="4011930" y="4800600"/>
              <a:ext cx="1794510" cy="800100"/>
            </a:xfrm>
            <a:custGeom>
              <a:avLst/>
              <a:gdLst/>
              <a:ahLst/>
              <a:cxnLst/>
              <a:rect l="l" t="t" r="r" b="b"/>
              <a:pathLst>
                <a:path w="1794510" h="800100" extrusionOk="0">
                  <a:moveTo>
                    <a:pt x="1794510" y="57150"/>
                  </a:moveTo>
                  <a:lnTo>
                    <a:pt x="1588770" y="22860"/>
                  </a:lnTo>
                  <a:lnTo>
                    <a:pt x="1394460" y="0"/>
                  </a:lnTo>
                  <a:lnTo>
                    <a:pt x="754380" y="57150"/>
                  </a:lnTo>
                  <a:lnTo>
                    <a:pt x="57150" y="434340"/>
                  </a:lnTo>
                  <a:lnTo>
                    <a:pt x="0" y="651510"/>
                  </a:lnTo>
                  <a:lnTo>
                    <a:pt x="34290" y="765810"/>
                  </a:lnTo>
                  <a:lnTo>
                    <a:pt x="240030" y="800100"/>
                  </a:lnTo>
                  <a:lnTo>
                    <a:pt x="1154430" y="502920"/>
                  </a:lnTo>
                  <a:lnTo>
                    <a:pt x="1794510" y="57150"/>
                  </a:lnTo>
                  <a:close/>
                </a:path>
              </a:pathLst>
            </a:custGeom>
            <a:solidFill>
              <a:srgbClr val="FFFFFF">
                <a:alpha val="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77" name="Google Shape;1877;p32"/>
          <p:cNvGrpSpPr/>
          <p:nvPr/>
        </p:nvGrpSpPr>
        <p:grpSpPr>
          <a:xfrm>
            <a:off x="8850202" y="631042"/>
            <a:ext cx="2579798" cy="601420"/>
            <a:chOff x="9024974" y="730751"/>
            <a:chExt cx="2579798" cy="601420"/>
          </a:xfrm>
        </p:grpSpPr>
        <p:sp>
          <p:nvSpPr>
            <p:cNvPr id="1878" name="Google Shape;1878;p32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32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32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81" name="Google Shape;1881;p32"/>
          <p:cNvGrpSpPr/>
          <p:nvPr/>
        </p:nvGrpSpPr>
        <p:grpSpPr>
          <a:xfrm>
            <a:off x="8853556" y="633071"/>
            <a:ext cx="2579798" cy="601420"/>
            <a:chOff x="9024974" y="730751"/>
            <a:chExt cx="2579798" cy="601420"/>
          </a:xfrm>
        </p:grpSpPr>
        <p:sp>
          <p:nvSpPr>
            <p:cNvPr id="1882" name="Google Shape;1882;p32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32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32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85" name="Google Shape;1885;p32"/>
          <p:cNvGrpSpPr/>
          <p:nvPr/>
        </p:nvGrpSpPr>
        <p:grpSpPr>
          <a:xfrm>
            <a:off x="8846848" y="634076"/>
            <a:ext cx="2579798" cy="601420"/>
            <a:chOff x="9024974" y="730751"/>
            <a:chExt cx="2579798" cy="601420"/>
          </a:xfrm>
        </p:grpSpPr>
        <p:sp>
          <p:nvSpPr>
            <p:cNvPr id="1886" name="Google Shape;1886;p32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32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32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89" name="Google Shape;1889;p32"/>
          <p:cNvGrpSpPr/>
          <p:nvPr/>
        </p:nvGrpSpPr>
        <p:grpSpPr>
          <a:xfrm>
            <a:off x="8850202" y="636105"/>
            <a:ext cx="2579798" cy="601420"/>
            <a:chOff x="9024974" y="730751"/>
            <a:chExt cx="2579798" cy="601420"/>
          </a:xfrm>
        </p:grpSpPr>
        <p:sp>
          <p:nvSpPr>
            <p:cNvPr id="1890" name="Google Shape;1890;p32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32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32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5791716">
            <a:off x="4983965" y="5243886"/>
            <a:ext cx="624504" cy="772348"/>
            <a:chOff x="9215567" y="654930"/>
            <a:chExt cx="1608434" cy="1989214"/>
          </a:xfrm>
        </p:grpSpPr>
        <p:sp>
          <p:nvSpPr>
            <p:cNvPr id="38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3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45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4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3E77A611-C108-51BD-9DBF-B85B37B0F7FA}"/>
              </a:ext>
            </a:extLst>
          </p:cNvPr>
          <p:cNvGrpSpPr/>
          <p:nvPr/>
        </p:nvGrpSpPr>
        <p:grpSpPr>
          <a:xfrm>
            <a:off x="1404500" y="3149212"/>
            <a:ext cx="2326333" cy="2870645"/>
            <a:chOff x="1404500" y="3149212"/>
            <a:chExt cx="2326333" cy="2870645"/>
          </a:xfrm>
        </p:grpSpPr>
        <p:sp>
          <p:nvSpPr>
            <p:cNvPr id="2" name="Google Shape;1679;p30">
              <a:extLst>
                <a:ext uri="{FF2B5EF4-FFF2-40B4-BE49-F238E27FC236}">
                  <a16:creationId xmlns:a16="http://schemas.microsoft.com/office/drawing/2014/main" id="{0B650DF7-BECF-5E2A-8E2E-AF6F5E028010}"/>
                </a:ext>
              </a:extLst>
            </p:cNvPr>
            <p:cNvSpPr/>
            <p:nvPr/>
          </p:nvSpPr>
          <p:spPr>
            <a:xfrm>
              <a:off x="3346078" y="5442882"/>
              <a:ext cx="384755" cy="279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" name="Google Shape;1680;p30">
              <a:extLst>
                <a:ext uri="{FF2B5EF4-FFF2-40B4-BE49-F238E27FC236}">
                  <a16:creationId xmlns:a16="http://schemas.microsoft.com/office/drawing/2014/main" id="{B3261708-D565-FE19-1FEC-9BAD7AF1210E}"/>
                </a:ext>
              </a:extLst>
            </p:cNvPr>
            <p:cNvSpPr/>
            <p:nvPr/>
          </p:nvSpPr>
          <p:spPr>
            <a:xfrm>
              <a:off x="1404500" y="3149212"/>
              <a:ext cx="2053222" cy="273078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1681;p30">
              <a:extLst>
                <a:ext uri="{FF2B5EF4-FFF2-40B4-BE49-F238E27FC236}">
                  <a16:creationId xmlns:a16="http://schemas.microsoft.com/office/drawing/2014/main" id="{C5EFEAF7-04EE-8E19-282A-0E7D34E59B3F}"/>
                </a:ext>
              </a:extLst>
            </p:cNvPr>
            <p:cNvSpPr/>
            <p:nvPr/>
          </p:nvSpPr>
          <p:spPr>
            <a:xfrm>
              <a:off x="3072745" y="4903015"/>
              <a:ext cx="80836" cy="8083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1682;p30">
              <a:extLst>
                <a:ext uri="{FF2B5EF4-FFF2-40B4-BE49-F238E27FC236}">
                  <a16:creationId xmlns:a16="http://schemas.microsoft.com/office/drawing/2014/main" id="{5DA03930-41AD-82D3-58B4-C5BA74D9BAF6}"/>
                </a:ext>
              </a:extLst>
            </p:cNvPr>
            <p:cNvSpPr/>
            <p:nvPr/>
          </p:nvSpPr>
          <p:spPr>
            <a:xfrm>
              <a:off x="2538278" y="5740138"/>
              <a:ext cx="384755" cy="279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" name="Google Shape;1683;p30">
              <a:extLst>
                <a:ext uri="{FF2B5EF4-FFF2-40B4-BE49-F238E27FC236}">
                  <a16:creationId xmlns:a16="http://schemas.microsoft.com/office/drawing/2014/main" id="{60B15684-598D-2B4A-7DF2-DD1E0462A4B9}"/>
                </a:ext>
              </a:extLst>
            </p:cNvPr>
            <p:cNvCxnSpPr/>
            <p:nvPr/>
          </p:nvCxnSpPr>
          <p:spPr>
            <a:xfrm flipH="1">
              <a:off x="1404500" y="5341456"/>
              <a:ext cx="171102" cy="24128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" name="Google Shape;1684;p30">
              <a:extLst>
                <a:ext uri="{FF2B5EF4-FFF2-40B4-BE49-F238E27FC236}">
                  <a16:creationId xmlns:a16="http://schemas.microsoft.com/office/drawing/2014/main" id="{C4808439-C788-1E8C-DA46-C6CFF2652D3F}"/>
                </a:ext>
              </a:extLst>
            </p:cNvPr>
            <p:cNvCxnSpPr/>
            <p:nvPr/>
          </p:nvCxnSpPr>
          <p:spPr>
            <a:xfrm flipH="1">
              <a:off x="1415194" y="5421496"/>
              <a:ext cx="171102" cy="24128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" name="Google Shape;1685;p30">
              <a:extLst>
                <a:ext uri="{FF2B5EF4-FFF2-40B4-BE49-F238E27FC236}">
                  <a16:creationId xmlns:a16="http://schemas.microsoft.com/office/drawing/2014/main" id="{112E3E2E-E058-907A-3578-6CF3D6364DBA}"/>
                </a:ext>
              </a:extLst>
            </p:cNvPr>
            <p:cNvCxnSpPr/>
            <p:nvPr/>
          </p:nvCxnSpPr>
          <p:spPr>
            <a:xfrm flipH="1">
              <a:off x="1457969" y="5462100"/>
              <a:ext cx="171102" cy="24128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" name="Google Shape;1686;p30">
              <a:extLst>
                <a:ext uri="{FF2B5EF4-FFF2-40B4-BE49-F238E27FC236}">
                  <a16:creationId xmlns:a16="http://schemas.microsoft.com/office/drawing/2014/main" id="{0F44EA4B-1824-1FCA-4AD7-4C364FCE4170}"/>
                </a:ext>
              </a:extLst>
            </p:cNvPr>
            <p:cNvCxnSpPr/>
            <p:nvPr/>
          </p:nvCxnSpPr>
          <p:spPr>
            <a:xfrm flipH="1">
              <a:off x="1516787" y="5545481"/>
              <a:ext cx="136255" cy="19466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" name="Google Shape;1687;p30">
              <a:extLst>
                <a:ext uri="{FF2B5EF4-FFF2-40B4-BE49-F238E27FC236}">
                  <a16:creationId xmlns:a16="http://schemas.microsoft.com/office/drawing/2014/main" id="{13CDA4B4-94A5-7500-6BB0-1DA5A939C2CA}"/>
                </a:ext>
              </a:extLst>
            </p:cNvPr>
            <p:cNvCxnSpPr/>
            <p:nvPr/>
          </p:nvCxnSpPr>
          <p:spPr>
            <a:xfrm flipH="1">
              <a:off x="1575603" y="5619498"/>
              <a:ext cx="109335" cy="13747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1688;p30">
              <a:extLst>
                <a:ext uri="{FF2B5EF4-FFF2-40B4-BE49-F238E27FC236}">
                  <a16:creationId xmlns:a16="http://schemas.microsoft.com/office/drawing/2014/main" id="{07BDB817-82ED-98D4-E12D-F4E3FF2492CD}"/>
                </a:ext>
              </a:extLst>
            </p:cNvPr>
            <p:cNvCxnSpPr/>
            <p:nvPr/>
          </p:nvCxnSpPr>
          <p:spPr>
            <a:xfrm flipH="1">
              <a:off x="1629072" y="5671789"/>
              <a:ext cx="85550" cy="10619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2" name="Google Shape;1689;p30">
              <a:extLst>
                <a:ext uri="{FF2B5EF4-FFF2-40B4-BE49-F238E27FC236}">
                  <a16:creationId xmlns:a16="http://schemas.microsoft.com/office/drawing/2014/main" id="{E0197670-1235-43D6-302E-76A33F6EE3A0}"/>
                </a:ext>
              </a:extLst>
            </p:cNvPr>
            <p:cNvSpPr/>
            <p:nvPr/>
          </p:nvSpPr>
          <p:spPr>
            <a:xfrm>
              <a:off x="1842949" y="3234765"/>
              <a:ext cx="968427" cy="275622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1735;p30">
              <a:extLst>
                <a:ext uri="{FF2B5EF4-FFF2-40B4-BE49-F238E27FC236}">
                  <a16:creationId xmlns:a16="http://schemas.microsoft.com/office/drawing/2014/main" id="{8A6AEA0E-E66F-1229-CBAA-3FE1AF2A2A50}"/>
                </a:ext>
              </a:extLst>
            </p:cNvPr>
            <p:cNvSpPr/>
            <p:nvPr/>
          </p:nvSpPr>
          <p:spPr>
            <a:xfrm rot="6193831">
              <a:off x="1855835" y="4637732"/>
              <a:ext cx="294928" cy="64065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1736;p30">
              <a:extLst>
                <a:ext uri="{FF2B5EF4-FFF2-40B4-BE49-F238E27FC236}">
                  <a16:creationId xmlns:a16="http://schemas.microsoft.com/office/drawing/2014/main" id="{5EF27110-97AD-0D1C-8217-E40FEC24A3C2}"/>
                </a:ext>
              </a:extLst>
            </p:cNvPr>
            <p:cNvSpPr/>
            <p:nvPr/>
          </p:nvSpPr>
          <p:spPr>
            <a:xfrm rot="5791590">
              <a:off x="1396973" y="4686211"/>
              <a:ext cx="509401" cy="319171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1612;p29">
              <a:extLst>
                <a:ext uri="{FF2B5EF4-FFF2-40B4-BE49-F238E27FC236}">
                  <a16:creationId xmlns:a16="http://schemas.microsoft.com/office/drawing/2014/main" id="{198184E7-A65F-323F-BDB9-ADF63A9CA2D1}"/>
                </a:ext>
              </a:extLst>
            </p:cNvPr>
            <p:cNvSpPr/>
            <p:nvPr/>
          </p:nvSpPr>
          <p:spPr>
            <a:xfrm rot="65108">
              <a:off x="2760099" y="4324045"/>
              <a:ext cx="81231" cy="8035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1613;p29">
              <a:extLst>
                <a:ext uri="{FF2B5EF4-FFF2-40B4-BE49-F238E27FC236}">
                  <a16:creationId xmlns:a16="http://schemas.microsoft.com/office/drawing/2014/main" id="{3D6A194E-0972-234F-3CFB-4C73988CE7DD}"/>
                </a:ext>
              </a:extLst>
            </p:cNvPr>
            <p:cNvSpPr/>
            <p:nvPr/>
          </p:nvSpPr>
          <p:spPr>
            <a:xfrm rot="65108">
              <a:off x="3267097" y="4227326"/>
              <a:ext cx="81231" cy="8035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1" name="四角形: 角度付き 50">
            <a:hlinkClick r:id="rId3" action="ppaction://hlinksldjump"/>
            <a:extLst>
              <a:ext uri="{FF2B5EF4-FFF2-40B4-BE49-F238E27FC236}">
                <a16:creationId xmlns:a16="http://schemas.microsoft.com/office/drawing/2014/main" id="{C76D41BE-BC69-C980-FAFF-EF538E206E25}"/>
              </a:ext>
            </a:extLst>
          </p:cNvPr>
          <p:cNvSpPr/>
          <p:nvPr/>
        </p:nvSpPr>
        <p:spPr>
          <a:xfrm>
            <a:off x="7635718" y="1239554"/>
            <a:ext cx="3719774" cy="1123407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まつぼっくりを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あたまにのせる</a:t>
            </a:r>
            <a:endParaRPr kumimoji="1" lang="ja-JP" altLang="en-US" sz="2400" dirty="0"/>
          </a:p>
        </p:txBody>
      </p:sp>
      <p:sp>
        <p:nvSpPr>
          <p:cNvPr id="52" name="四角形: 角度付き 51">
            <a:hlinkClick r:id="rId4" action="ppaction://hlinksldjump"/>
            <a:extLst>
              <a:ext uri="{FF2B5EF4-FFF2-40B4-BE49-F238E27FC236}">
                <a16:creationId xmlns:a16="http://schemas.microsoft.com/office/drawing/2014/main" id="{4EDF9010-5CBB-E35B-481C-ED83CA8221F4}"/>
              </a:ext>
            </a:extLst>
          </p:cNvPr>
          <p:cNvSpPr/>
          <p:nvPr/>
        </p:nvSpPr>
        <p:spPr>
          <a:xfrm>
            <a:off x="7635718" y="2715888"/>
            <a:ext cx="3719774" cy="1123407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まつぼっくりを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植えてみる</a:t>
            </a:r>
            <a:endParaRPr kumimoji="1" lang="ja-JP" altLang="en-US" sz="2400" dirty="0"/>
          </a:p>
        </p:txBody>
      </p:sp>
      <p:sp>
        <p:nvSpPr>
          <p:cNvPr id="53" name="四角形: 角度付き 52">
            <a:hlinkClick r:id="rId5" action="ppaction://hlinksldjump"/>
            <a:extLst>
              <a:ext uri="{FF2B5EF4-FFF2-40B4-BE49-F238E27FC236}">
                <a16:creationId xmlns:a16="http://schemas.microsoft.com/office/drawing/2014/main" id="{AB02F2E3-055E-5C2F-3E12-E8884777254C}"/>
              </a:ext>
            </a:extLst>
          </p:cNvPr>
          <p:cNvSpPr/>
          <p:nvPr/>
        </p:nvSpPr>
        <p:spPr>
          <a:xfrm>
            <a:off x="7643977" y="4119249"/>
            <a:ext cx="3719774" cy="1324992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こえだをもって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目をつぶってみる</a:t>
            </a:r>
            <a:endParaRPr kumimoji="1" lang="ja-JP" altLang="en-US" sz="2400" dirty="0"/>
          </a:p>
        </p:txBody>
      </p:sp>
      <p:sp>
        <p:nvSpPr>
          <p:cNvPr id="13" name="角丸四角形 96">
            <a:extLst>
              <a:ext uri="{FF2B5EF4-FFF2-40B4-BE49-F238E27FC236}">
                <a16:creationId xmlns:a16="http://schemas.microsoft.com/office/drawing/2014/main" id="{4A156582-E502-607F-278F-AE4ACD55E8F2}"/>
              </a:ext>
            </a:extLst>
          </p:cNvPr>
          <p:cNvSpPr/>
          <p:nvPr/>
        </p:nvSpPr>
        <p:spPr>
          <a:xfrm>
            <a:off x="9359652" y="5799599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44C19637-27D6-765A-3C8B-40D78AA25B2C}"/>
              </a:ext>
            </a:extLst>
          </p:cNvPr>
          <p:cNvSpPr txBox="1"/>
          <p:nvPr/>
        </p:nvSpPr>
        <p:spPr>
          <a:xfrm>
            <a:off x="9357564" y="5793781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72" name="テキスト ボックス 71">
            <a:extLst>
              <a:ext uri="{FF2B5EF4-FFF2-40B4-BE49-F238E27FC236}">
                <a16:creationId xmlns:a16="http://schemas.microsoft.com/office/drawing/2014/main" id="{85BD1780-9BFC-4574-9C16-67FAEE10C429}"/>
              </a:ext>
            </a:extLst>
          </p:cNvPr>
          <p:cNvSpPr txBox="1"/>
          <p:nvPr/>
        </p:nvSpPr>
        <p:spPr>
          <a:xfrm>
            <a:off x="1070309" y="67409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め</a:t>
            </a:r>
          </a:p>
        </p:txBody>
      </p:sp>
      <p:sp>
        <p:nvSpPr>
          <p:cNvPr id="73" name="テキスト ボックス 72">
            <a:extLst>
              <a:ext uri="{FF2B5EF4-FFF2-40B4-BE49-F238E27FC236}">
                <a16:creationId xmlns:a16="http://schemas.microsoft.com/office/drawing/2014/main" id="{B8D337AD-9047-4427-9499-59A79A866C34}"/>
              </a:ext>
            </a:extLst>
          </p:cNvPr>
          <p:cNvSpPr txBox="1"/>
          <p:nvPr/>
        </p:nvSpPr>
        <p:spPr>
          <a:xfrm>
            <a:off x="8089540" y="313098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う</a:t>
            </a:r>
          </a:p>
        </p:txBody>
      </p:sp>
    </p:spTree>
    <p:extLst>
      <p:ext uri="{BB962C8B-B14F-4D97-AF65-F5344CB8AC3E}">
        <p14:creationId xmlns:p14="http://schemas.microsoft.com/office/powerpoint/2010/main" val="25883175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" name="Google Shape;1802;p32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2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2"/>
          <p:cNvSpPr txBox="1"/>
          <p:nvPr/>
        </p:nvSpPr>
        <p:spPr>
          <a:xfrm>
            <a:off x="940000" y="718991"/>
            <a:ext cx="7681500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まつぼっくりを</a:t>
            </a:r>
            <a:r>
              <a:rPr lang="ja-JP" altLang="en-US" sz="3200" dirty="0">
                <a:solidFill>
                  <a:srgbClr val="3F3F3F"/>
                </a:solidFill>
              </a:rPr>
              <a:t>のせてみた。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さてどうする？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381FA5F4-E9E2-925A-288A-97AD4EDEFFC0}"/>
              </a:ext>
            </a:extLst>
          </p:cNvPr>
          <p:cNvGrpSpPr>
            <a:grpSpLocks noChangeAspect="1"/>
          </p:cNvGrpSpPr>
          <p:nvPr/>
        </p:nvGrpSpPr>
        <p:grpSpPr>
          <a:xfrm>
            <a:off x="4011930" y="5105606"/>
            <a:ext cx="1110425" cy="495094"/>
            <a:chOff x="4011930" y="4800600"/>
            <a:chExt cx="1794510" cy="800100"/>
          </a:xfrm>
        </p:grpSpPr>
        <p:sp>
          <p:nvSpPr>
            <p:cNvPr id="1864" name="Google Shape;1864;p32">
              <a:hlinkClick r:id="" action="ppaction://noaction"/>
            </p:cNvPr>
            <p:cNvSpPr/>
            <p:nvPr/>
          </p:nvSpPr>
          <p:spPr>
            <a:xfrm rot="-6553392">
              <a:off x="4756853" y="4298470"/>
              <a:ext cx="255404" cy="1712464"/>
            </a:xfrm>
            <a:custGeom>
              <a:avLst/>
              <a:gdLst/>
              <a:ahLst/>
              <a:cxnLst/>
              <a:rect l="l" t="t" r="r" b="b"/>
              <a:pathLst>
                <a:path w="452350" h="3032972" extrusionOk="0">
                  <a:moveTo>
                    <a:pt x="0" y="210182"/>
                  </a:moveTo>
                  <a:cubicBezTo>
                    <a:pt x="0" y="326262"/>
                    <a:pt x="101262" y="420364"/>
                    <a:pt x="226175" y="420364"/>
                  </a:cubicBezTo>
                  <a:cubicBezTo>
                    <a:pt x="351088" y="420364"/>
                    <a:pt x="452350" y="326262"/>
                    <a:pt x="452350" y="210182"/>
                  </a:cubicBezTo>
                  <a:lnTo>
                    <a:pt x="369248" y="2370365"/>
                  </a:lnTo>
                  <a:cubicBezTo>
                    <a:pt x="369248" y="2486445"/>
                    <a:pt x="304948" y="2869490"/>
                    <a:pt x="243397" y="3018398"/>
                  </a:cubicBezTo>
                  <a:cubicBezTo>
                    <a:pt x="147631" y="2901749"/>
                    <a:pt x="115924" y="2474725"/>
                    <a:pt x="115924" y="2358645"/>
                  </a:cubicBezTo>
                  <a:lnTo>
                    <a:pt x="0" y="210182"/>
                  </a:lnTo>
                  <a:close/>
                </a:path>
                <a:path w="452350" h="3032972" fill="lighten" extrusionOk="0">
                  <a:moveTo>
                    <a:pt x="0" y="210182"/>
                  </a:moveTo>
                  <a:cubicBezTo>
                    <a:pt x="0" y="94102"/>
                    <a:pt x="101262" y="0"/>
                    <a:pt x="226175" y="0"/>
                  </a:cubicBezTo>
                  <a:cubicBezTo>
                    <a:pt x="351088" y="0"/>
                    <a:pt x="452350" y="94102"/>
                    <a:pt x="452350" y="210182"/>
                  </a:cubicBezTo>
                  <a:cubicBezTo>
                    <a:pt x="452350" y="326262"/>
                    <a:pt x="351088" y="420364"/>
                    <a:pt x="226175" y="420364"/>
                  </a:cubicBezTo>
                  <a:cubicBezTo>
                    <a:pt x="101262" y="420364"/>
                    <a:pt x="0" y="326262"/>
                    <a:pt x="0" y="210182"/>
                  </a:cubicBezTo>
                  <a:close/>
                </a:path>
                <a:path w="452350" h="3032972" fill="none" extrusionOk="0">
                  <a:moveTo>
                    <a:pt x="452350" y="210182"/>
                  </a:moveTo>
                  <a:cubicBezTo>
                    <a:pt x="452350" y="326262"/>
                    <a:pt x="351088" y="420364"/>
                    <a:pt x="226175" y="420364"/>
                  </a:cubicBezTo>
                  <a:cubicBezTo>
                    <a:pt x="101262" y="420364"/>
                    <a:pt x="0" y="326262"/>
                    <a:pt x="0" y="210182"/>
                  </a:cubicBezTo>
                  <a:cubicBezTo>
                    <a:pt x="0" y="94102"/>
                    <a:pt x="101262" y="0"/>
                    <a:pt x="226175" y="0"/>
                  </a:cubicBezTo>
                  <a:cubicBezTo>
                    <a:pt x="351088" y="0"/>
                    <a:pt x="452350" y="94102"/>
                    <a:pt x="452350" y="210182"/>
                  </a:cubicBezTo>
                  <a:lnTo>
                    <a:pt x="369736" y="2435094"/>
                  </a:lnTo>
                  <a:cubicBezTo>
                    <a:pt x="369736" y="2551174"/>
                    <a:pt x="274597" y="3044247"/>
                    <a:pt x="232934" y="3032776"/>
                  </a:cubicBezTo>
                  <a:cubicBezTo>
                    <a:pt x="191271" y="3021306"/>
                    <a:pt x="119760" y="2482351"/>
                    <a:pt x="119760" y="2366271"/>
                  </a:cubicBezTo>
                  <a:lnTo>
                    <a:pt x="0" y="210182"/>
                  </a:lnTo>
                </a:path>
              </a:pathLst>
            </a:custGeom>
            <a:solidFill>
              <a:srgbClr val="C89058"/>
            </a:solidFill>
            <a:ln w="12700" cap="flat" cmpd="sng">
              <a:solidFill>
                <a:srgbClr val="40404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32"/>
            <p:cNvSpPr/>
            <p:nvPr/>
          </p:nvSpPr>
          <p:spPr>
            <a:xfrm>
              <a:off x="4099050" y="5324478"/>
              <a:ext cx="180504" cy="156831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32"/>
            <p:cNvSpPr/>
            <p:nvPr/>
          </p:nvSpPr>
          <p:spPr>
            <a:xfrm rot="-121956">
              <a:off x="4857291" y="4915769"/>
              <a:ext cx="72786" cy="156539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2"/>
            <p:cNvSpPr/>
            <p:nvPr/>
          </p:nvSpPr>
          <p:spPr>
            <a:xfrm rot="-276104">
              <a:off x="4856832" y="5043004"/>
              <a:ext cx="96803" cy="61091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32"/>
            <p:cNvSpPr/>
            <p:nvPr/>
          </p:nvSpPr>
          <p:spPr>
            <a:xfrm>
              <a:off x="4742512" y="5097717"/>
              <a:ext cx="20326" cy="2032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32"/>
            <p:cNvSpPr/>
            <p:nvPr/>
          </p:nvSpPr>
          <p:spPr>
            <a:xfrm>
              <a:off x="5028997" y="4972739"/>
              <a:ext cx="20326" cy="2032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32"/>
            <p:cNvSpPr/>
            <p:nvPr/>
          </p:nvSpPr>
          <p:spPr>
            <a:xfrm>
              <a:off x="5051574" y="5005697"/>
              <a:ext cx="20326" cy="2032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871" name="Google Shape;1871;p32"/>
            <p:cNvCxnSpPr/>
            <p:nvPr/>
          </p:nvCxnSpPr>
          <p:spPr>
            <a:xfrm flipH="1">
              <a:off x="4301983" y="5246556"/>
              <a:ext cx="552553" cy="22371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72" name="Google Shape;1872;p32"/>
            <p:cNvCxnSpPr/>
            <p:nvPr/>
          </p:nvCxnSpPr>
          <p:spPr>
            <a:xfrm flipH="1">
              <a:off x="4324413" y="5254300"/>
              <a:ext cx="442657" cy="17921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73" name="Google Shape;1873;p32"/>
            <p:cNvCxnSpPr/>
            <p:nvPr/>
          </p:nvCxnSpPr>
          <p:spPr>
            <a:xfrm flipH="1">
              <a:off x="4326965" y="5285222"/>
              <a:ext cx="398517" cy="161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74" name="Google Shape;1874;p32"/>
            <p:cNvCxnSpPr/>
            <p:nvPr/>
          </p:nvCxnSpPr>
          <p:spPr>
            <a:xfrm flipH="1">
              <a:off x="4326965" y="5322863"/>
              <a:ext cx="229674" cy="92988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75" name="Google Shape;1875;p32"/>
            <p:cNvCxnSpPr/>
            <p:nvPr/>
          </p:nvCxnSpPr>
          <p:spPr>
            <a:xfrm flipH="1">
              <a:off x="4338428" y="5330812"/>
              <a:ext cx="158571" cy="642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876" name="Google Shape;1876;p32">
              <a:hlinkClick r:id="" action="ppaction://noaction"/>
            </p:cNvPr>
            <p:cNvSpPr/>
            <p:nvPr/>
          </p:nvSpPr>
          <p:spPr>
            <a:xfrm>
              <a:off x="4011930" y="4800600"/>
              <a:ext cx="1794510" cy="800100"/>
            </a:xfrm>
            <a:custGeom>
              <a:avLst/>
              <a:gdLst/>
              <a:ahLst/>
              <a:cxnLst/>
              <a:rect l="l" t="t" r="r" b="b"/>
              <a:pathLst>
                <a:path w="1794510" h="800100" extrusionOk="0">
                  <a:moveTo>
                    <a:pt x="1794510" y="57150"/>
                  </a:moveTo>
                  <a:lnTo>
                    <a:pt x="1588770" y="22860"/>
                  </a:lnTo>
                  <a:lnTo>
                    <a:pt x="1394460" y="0"/>
                  </a:lnTo>
                  <a:lnTo>
                    <a:pt x="754380" y="57150"/>
                  </a:lnTo>
                  <a:lnTo>
                    <a:pt x="57150" y="434340"/>
                  </a:lnTo>
                  <a:lnTo>
                    <a:pt x="0" y="651510"/>
                  </a:lnTo>
                  <a:lnTo>
                    <a:pt x="34290" y="765810"/>
                  </a:lnTo>
                  <a:lnTo>
                    <a:pt x="240030" y="800100"/>
                  </a:lnTo>
                  <a:lnTo>
                    <a:pt x="1154430" y="502920"/>
                  </a:lnTo>
                  <a:lnTo>
                    <a:pt x="1794510" y="57150"/>
                  </a:lnTo>
                  <a:close/>
                </a:path>
              </a:pathLst>
            </a:custGeom>
            <a:solidFill>
              <a:srgbClr val="FFFFFF">
                <a:alpha val="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77" name="Google Shape;1877;p32"/>
          <p:cNvGrpSpPr/>
          <p:nvPr/>
        </p:nvGrpSpPr>
        <p:grpSpPr>
          <a:xfrm>
            <a:off x="8850202" y="631042"/>
            <a:ext cx="2579798" cy="601420"/>
            <a:chOff x="9024974" y="730751"/>
            <a:chExt cx="2579798" cy="601420"/>
          </a:xfrm>
        </p:grpSpPr>
        <p:sp>
          <p:nvSpPr>
            <p:cNvPr id="1878" name="Google Shape;1878;p32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32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32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81" name="Google Shape;1881;p32"/>
          <p:cNvGrpSpPr/>
          <p:nvPr/>
        </p:nvGrpSpPr>
        <p:grpSpPr>
          <a:xfrm>
            <a:off x="8853556" y="633071"/>
            <a:ext cx="2579798" cy="601420"/>
            <a:chOff x="9024974" y="730751"/>
            <a:chExt cx="2579798" cy="601420"/>
          </a:xfrm>
        </p:grpSpPr>
        <p:sp>
          <p:nvSpPr>
            <p:cNvPr id="1882" name="Google Shape;1882;p32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32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32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85" name="Google Shape;1885;p32"/>
          <p:cNvGrpSpPr/>
          <p:nvPr/>
        </p:nvGrpSpPr>
        <p:grpSpPr>
          <a:xfrm>
            <a:off x="8846848" y="634076"/>
            <a:ext cx="2579798" cy="601420"/>
            <a:chOff x="9024974" y="730751"/>
            <a:chExt cx="2579798" cy="601420"/>
          </a:xfrm>
        </p:grpSpPr>
        <p:sp>
          <p:nvSpPr>
            <p:cNvPr id="1886" name="Google Shape;1886;p32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32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32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89" name="Google Shape;1889;p32"/>
          <p:cNvGrpSpPr/>
          <p:nvPr/>
        </p:nvGrpSpPr>
        <p:grpSpPr>
          <a:xfrm>
            <a:off x="8850202" y="636105"/>
            <a:ext cx="2579798" cy="601420"/>
            <a:chOff x="9024974" y="730751"/>
            <a:chExt cx="2579798" cy="601420"/>
          </a:xfrm>
        </p:grpSpPr>
        <p:sp>
          <p:nvSpPr>
            <p:cNvPr id="1890" name="Google Shape;1890;p32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32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32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1" name="四角形: 角度付き 50">
            <a:hlinkClick r:id="rId3" action="ppaction://hlinksldjump"/>
            <a:extLst>
              <a:ext uri="{FF2B5EF4-FFF2-40B4-BE49-F238E27FC236}">
                <a16:creationId xmlns:a16="http://schemas.microsoft.com/office/drawing/2014/main" id="{C76D41BE-BC69-C980-FAFF-EF538E206E25}"/>
              </a:ext>
            </a:extLst>
          </p:cNvPr>
          <p:cNvSpPr/>
          <p:nvPr/>
        </p:nvSpPr>
        <p:spPr>
          <a:xfrm>
            <a:off x="7604718" y="1922651"/>
            <a:ext cx="3719774" cy="1123407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のせたまま、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いっしょに</a:t>
            </a:r>
            <a:r>
              <a:rPr kumimoji="1"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あるく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2" name="四角形: 角度付き 51">
            <a:hlinkClick r:id="rId4" action="ppaction://hlinksldjump"/>
            <a:extLst>
              <a:ext uri="{FF2B5EF4-FFF2-40B4-BE49-F238E27FC236}">
                <a16:creationId xmlns:a16="http://schemas.microsoft.com/office/drawing/2014/main" id="{4EDF9010-5CBB-E35B-481C-ED83CA8221F4}"/>
              </a:ext>
            </a:extLst>
          </p:cNvPr>
          <p:cNvSpPr/>
          <p:nvPr/>
        </p:nvSpPr>
        <p:spPr>
          <a:xfrm>
            <a:off x="7604718" y="4046677"/>
            <a:ext cx="3719774" cy="1123407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なぜか、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ねむくなってきた</a:t>
            </a:r>
            <a:endParaRPr kumimoji="1" lang="ja-JP" altLang="en-US" sz="2400" dirty="0"/>
          </a:p>
        </p:txBody>
      </p:sp>
      <p:grpSp>
        <p:nvGrpSpPr>
          <p:cNvPr id="13" name="Google Shape;890;p21">
            <a:extLst>
              <a:ext uri="{FF2B5EF4-FFF2-40B4-BE49-F238E27FC236}">
                <a16:creationId xmlns:a16="http://schemas.microsoft.com/office/drawing/2014/main" id="{6792B936-C800-238D-A0F4-5273D71020CD}"/>
              </a:ext>
            </a:extLst>
          </p:cNvPr>
          <p:cNvGrpSpPr>
            <a:grpSpLocks noChangeAspect="1"/>
          </p:cNvGrpSpPr>
          <p:nvPr/>
        </p:nvGrpSpPr>
        <p:grpSpPr>
          <a:xfrm>
            <a:off x="1124854" y="3902660"/>
            <a:ext cx="2097983" cy="2140158"/>
            <a:chOff x="1774174" y="4621762"/>
            <a:chExt cx="1077013" cy="1098664"/>
          </a:xfrm>
        </p:grpSpPr>
        <p:sp>
          <p:nvSpPr>
            <p:cNvPr id="14" name="Google Shape;891;p21">
              <a:extLst>
                <a:ext uri="{FF2B5EF4-FFF2-40B4-BE49-F238E27FC236}">
                  <a16:creationId xmlns:a16="http://schemas.microsoft.com/office/drawing/2014/main" id="{BA0128B6-2112-DEE4-44F2-DAA130597300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892;p21">
              <a:extLst>
                <a:ext uri="{FF2B5EF4-FFF2-40B4-BE49-F238E27FC236}">
                  <a16:creationId xmlns:a16="http://schemas.microsoft.com/office/drawing/2014/main" id="{0206D584-C044-3E5E-9844-C29ADCD4D5A6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893;p21">
              <a:extLst>
                <a:ext uri="{FF2B5EF4-FFF2-40B4-BE49-F238E27FC236}">
                  <a16:creationId xmlns:a16="http://schemas.microsoft.com/office/drawing/2014/main" id="{7A2A8179-FEDE-9F7E-3432-35A247E410A9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894;p21">
              <a:extLst>
                <a:ext uri="{FF2B5EF4-FFF2-40B4-BE49-F238E27FC236}">
                  <a16:creationId xmlns:a16="http://schemas.microsoft.com/office/drawing/2014/main" id="{C4A085BE-34CD-1228-BB2E-EFEF65D43154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895;p21">
              <a:extLst>
                <a:ext uri="{FF2B5EF4-FFF2-40B4-BE49-F238E27FC236}">
                  <a16:creationId xmlns:a16="http://schemas.microsoft.com/office/drawing/2014/main" id="{F04412CF-5534-E41A-1AC9-694A8D1ECE6B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896;p21">
              <a:extLst>
                <a:ext uri="{FF2B5EF4-FFF2-40B4-BE49-F238E27FC236}">
                  <a16:creationId xmlns:a16="http://schemas.microsoft.com/office/drawing/2014/main" id="{7318976B-41B1-D22C-DDC9-76654BEC4F51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2" name="Google Shape;897;p21">
              <a:extLst>
                <a:ext uri="{FF2B5EF4-FFF2-40B4-BE49-F238E27FC236}">
                  <a16:creationId xmlns:a16="http://schemas.microsoft.com/office/drawing/2014/main" id="{FABA012A-424F-2AC6-138B-DF997631B6EB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" name="Google Shape;898;p21">
              <a:extLst>
                <a:ext uri="{FF2B5EF4-FFF2-40B4-BE49-F238E27FC236}">
                  <a16:creationId xmlns:a16="http://schemas.microsoft.com/office/drawing/2014/main" id="{582B3C16-A959-1A5D-E265-F0E7C065CD18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" name="Google Shape;899;p21">
              <a:extLst>
                <a:ext uri="{FF2B5EF4-FFF2-40B4-BE49-F238E27FC236}">
                  <a16:creationId xmlns:a16="http://schemas.microsoft.com/office/drawing/2014/main" id="{23350CAA-0B98-E75B-1B03-1074CA0DE1A3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5" name="Google Shape;900;p21">
              <a:extLst>
                <a:ext uri="{FF2B5EF4-FFF2-40B4-BE49-F238E27FC236}">
                  <a16:creationId xmlns:a16="http://schemas.microsoft.com/office/drawing/2014/main" id="{4C5A7AA8-227C-810E-D573-E7BADABC201A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6" name="Google Shape;901;p21">
              <a:extLst>
                <a:ext uri="{FF2B5EF4-FFF2-40B4-BE49-F238E27FC236}">
                  <a16:creationId xmlns:a16="http://schemas.microsoft.com/office/drawing/2014/main" id="{E171519A-C06C-AAFE-961E-31B479940A40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" name="Google Shape;902;p21">
              <a:extLst>
                <a:ext uri="{FF2B5EF4-FFF2-40B4-BE49-F238E27FC236}">
                  <a16:creationId xmlns:a16="http://schemas.microsoft.com/office/drawing/2014/main" id="{297B17F7-5657-63C1-DEB1-9EC31C40FDA3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0" name="Google Shape;903;p21">
              <a:extLst>
                <a:ext uri="{FF2B5EF4-FFF2-40B4-BE49-F238E27FC236}">
                  <a16:creationId xmlns:a16="http://schemas.microsoft.com/office/drawing/2014/main" id="{F7136F29-095D-AB4C-F086-657BAAA26E03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904;p21">
              <a:extLst>
                <a:ext uri="{FF2B5EF4-FFF2-40B4-BE49-F238E27FC236}">
                  <a16:creationId xmlns:a16="http://schemas.microsoft.com/office/drawing/2014/main" id="{AA2453D3-9E45-EA69-522F-606E94FE06C5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905;p21">
              <a:extLst>
                <a:ext uri="{FF2B5EF4-FFF2-40B4-BE49-F238E27FC236}">
                  <a16:creationId xmlns:a16="http://schemas.microsoft.com/office/drawing/2014/main" id="{8A89539E-6E7B-79B4-0505-A8154CA73DEC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>
            <a:grpSpLocks noChangeAspect="1"/>
          </p:cNvGrpSpPr>
          <p:nvPr/>
        </p:nvGrpSpPr>
        <p:grpSpPr>
          <a:xfrm rot="5791716">
            <a:off x="2100608" y="3618317"/>
            <a:ext cx="459826" cy="568684"/>
            <a:chOff x="9215567" y="654930"/>
            <a:chExt cx="1608434" cy="1989214"/>
          </a:xfrm>
        </p:grpSpPr>
        <p:sp>
          <p:nvSpPr>
            <p:cNvPr id="38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3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45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4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1630;p29">
            <a:extLst>
              <a:ext uri="{FF2B5EF4-FFF2-40B4-BE49-F238E27FC236}">
                <a16:creationId xmlns:a16="http://schemas.microsoft.com/office/drawing/2014/main" id="{834FFD7B-19DE-337C-7C23-67DACD5154F9}"/>
              </a:ext>
            </a:extLst>
          </p:cNvPr>
          <p:cNvSpPr txBox="1"/>
          <p:nvPr/>
        </p:nvSpPr>
        <p:spPr>
          <a:xfrm>
            <a:off x="3039245" y="3803506"/>
            <a:ext cx="2194698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</a:rPr>
              <a:t>なんかかわいい</a:t>
            </a:r>
            <a:endParaRPr lang="en-US" altLang="ja-JP" sz="2000" dirty="0">
              <a:solidFill>
                <a:srgbClr val="3F3F3F"/>
              </a:solidFill>
              <a:sym typeface="Arial"/>
            </a:endParaRPr>
          </a:p>
        </p:txBody>
      </p:sp>
      <p:sp>
        <p:nvSpPr>
          <p:cNvPr id="2" name="角丸四角形 96">
            <a:extLst>
              <a:ext uri="{FF2B5EF4-FFF2-40B4-BE49-F238E27FC236}">
                <a16:creationId xmlns:a16="http://schemas.microsoft.com/office/drawing/2014/main" id="{AAB0192D-FCDC-C41A-9533-2CAF16A98A92}"/>
              </a:ext>
            </a:extLst>
          </p:cNvPr>
          <p:cNvSpPr/>
          <p:nvPr/>
        </p:nvSpPr>
        <p:spPr>
          <a:xfrm>
            <a:off x="9310145" y="5782426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1F49B84F-C55A-E573-C129-C205F85DF8DD}"/>
              </a:ext>
            </a:extLst>
          </p:cNvPr>
          <p:cNvSpPr txBox="1"/>
          <p:nvPr/>
        </p:nvSpPr>
        <p:spPr>
          <a:xfrm>
            <a:off x="9308057" y="5776608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712351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8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" name="Google Shape;1802;p32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2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2"/>
          <p:cNvSpPr txBox="1"/>
          <p:nvPr/>
        </p:nvSpPr>
        <p:spPr>
          <a:xfrm>
            <a:off x="982469" y="313637"/>
            <a:ext cx="7681500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なんかねむくなってきた。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少しねちゃおうかな</a:t>
            </a:r>
            <a:r>
              <a:rPr lang="en-US" altLang="ja-JP" sz="3200" dirty="0">
                <a:solidFill>
                  <a:srgbClr val="3F3F3F"/>
                </a:solidFill>
              </a:rPr>
              <a:t>…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6A8F06AF-F05D-B89F-25F6-3D511A09598F}"/>
              </a:ext>
            </a:extLst>
          </p:cNvPr>
          <p:cNvGrpSpPr/>
          <p:nvPr/>
        </p:nvGrpSpPr>
        <p:grpSpPr>
          <a:xfrm>
            <a:off x="4011930" y="4800600"/>
            <a:ext cx="1794510" cy="800100"/>
            <a:chOff x="4011930" y="4800600"/>
            <a:chExt cx="1794510" cy="800100"/>
          </a:xfrm>
        </p:grpSpPr>
        <p:sp>
          <p:nvSpPr>
            <p:cNvPr id="1864" name="Google Shape;1864;p32">
              <a:hlinkClick r:id="" action="ppaction://noaction"/>
            </p:cNvPr>
            <p:cNvSpPr/>
            <p:nvPr/>
          </p:nvSpPr>
          <p:spPr>
            <a:xfrm rot="-6553392">
              <a:off x="4756853" y="4298470"/>
              <a:ext cx="255404" cy="1712464"/>
            </a:xfrm>
            <a:custGeom>
              <a:avLst/>
              <a:gdLst/>
              <a:ahLst/>
              <a:cxnLst/>
              <a:rect l="l" t="t" r="r" b="b"/>
              <a:pathLst>
                <a:path w="452350" h="3032972" extrusionOk="0">
                  <a:moveTo>
                    <a:pt x="0" y="210182"/>
                  </a:moveTo>
                  <a:cubicBezTo>
                    <a:pt x="0" y="326262"/>
                    <a:pt x="101262" y="420364"/>
                    <a:pt x="226175" y="420364"/>
                  </a:cubicBezTo>
                  <a:cubicBezTo>
                    <a:pt x="351088" y="420364"/>
                    <a:pt x="452350" y="326262"/>
                    <a:pt x="452350" y="210182"/>
                  </a:cubicBezTo>
                  <a:lnTo>
                    <a:pt x="369248" y="2370365"/>
                  </a:lnTo>
                  <a:cubicBezTo>
                    <a:pt x="369248" y="2486445"/>
                    <a:pt x="304948" y="2869490"/>
                    <a:pt x="243397" y="3018398"/>
                  </a:cubicBezTo>
                  <a:cubicBezTo>
                    <a:pt x="147631" y="2901749"/>
                    <a:pt x="115924" y="2474725"/>
                    <a:pt x="115924" y="2358645"/>
                  </a:cubicBezTo>
                  <a:lnTo>
                    <a:pt x="0" y="210182"/>
                  </a:lnTo>
                  <a:close/>
                </a:path>
                <a:path w="452350" h="3032972" fill="lighten" extrusionOk="0">
                  <a:moveTo>
                    <a:pt x="0" y="210182"/>
                  </a:moveTo>
                  <a:cubicBezTo>
                    <a:pt x="0" y="94102"/>
                    <a:pt x="101262" y="0"/>
                    <a:pt x="226175" y="0"/>
                  </a:cubicBezTo>
                  <a:cubicBezTo>
                    <a:pt x="351088" y="0"/>
                    <a:pt x="452350" y="94102"/>
                    <a:pt x="452350" y="210182"/>
                  </a:cubicBezTo>
                  <a:cubicBezTo>
                    <a:pt x="452350" y="326262"/>
                    <a:pt x="351088" y="420364"/>
                    <a:pt x="226175" y="420364"/>
                  </a:cubicBezTo>
                  <a:cubicBezTo>
                    <a:pt x="101262" y="420364"/>
                    <a:pt x="0" y="326262"/>
                    <a:pt x="0" y="210182"/>
                  </a:cubicBezTo>
                  <a:close/>
                </a:path>
                <a:path w="452350" h="3032972" fill="none" extrusionOk="0">
                  <a:moveTo>
                    <a:pt x="452350" y="210182"/>
                  </a:moveTo>
                  <a:cubicBezTo>
                    <a:pt x="452350" y="326262"/>
                    <a:pt x="351088" y="420364"/>
                    <a:pt x="226175" y="420364"/>
                  </a:cubicBezTo>
                  <a:cubicBezTo>
                    <a:pt x="101262" y="420364"/>
                    <a:pt x="0" y="326262"/>
                    <a:pt x="0" y="210182"/>
                  </a:cubicBezTo>
                  <a:cubicBezTo>
                    <a:pt x="0" y="94102"/>
                    <a:pt x="101262" y="0"/>
                    <a:pt x="226175" y="0"/>
                  </a:cubicBezTo>
                  <a:cubicBezTo>
                    <a:pt x="351088" y="0"/>
                    <a:pt x="452350" y="94102"/>
                    <a:pt x="452350" y="210182"/>
                  </a:cubicBezTo>
                  <a:lnTo>
                    <a:pt x="369736" y="2435094"/>
                  </a:lnTo>
                  <a:cubicBezTo>
                    <a:pt x="369736" y="2551174"/>
                    <a:pt x="274597" y="3044247"/>
                    <a:pt x="232934" y="3032776"/>
                  </a:cubicBezTo>
                  <a:cubicBezTo>
                    <a:pt x="191271" y="3021306"/>
                    <a:pt x="119760" y="2482351"/>
                    <a:pt x="119760" y="2366271"/>
                  </a:cubicBezTo>
                  <a:lnTo>
                    <a:pt x="0" y="210182"/>
                  </a:lnTo>
                </a:path>
              </a:pathLst>
            </a:custGeom>
            <a:solidFill>
              <a:srgbClr val="C89058"/>
            </a:solidFill>
            <a:ln w="12700" cap="flat" cmpd="sng">
              <a:solidFill>
                <a:srgbClr val="40404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32"/>
            <p:cNvSpPr/>
            <p:nvPr/>
          </p:nvSpPr>
          <p:spPr>
            <a:xfrm>
              <a:off x="4099050" y="5324478"/>
              <a:ext cx="180504" cy="156831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32"/>
            <p:cNvSpPr/>
            <p:nvPr/>
          </p:nvSpPr>
          <p:spPr>
            <a:xfrm rot="-121956">
              <a:off x="4857291" y="4915769"/>
              <a:ext cx="72786" cy="156539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32"/>
            <p:cNvSpPr/>
            <p:nvPr/>
          </p:nvSpPr>
          <p:spPr>
            <a:xfrm rot="-276104">
              <a:off x="4856832" y="5043004"/>
              <a:ext cx="96803" cy="61091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32"/>
            <p:cNvSpPr/>
            <p:nvPr/>
          </p:nvSpPr>
          <p:spPr>
            <a:xfrm>
              <a:off x="4742512" y="5097717"/>
              <a:ext cx="20326" cy="2032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32"/>
            <p:cNvSpPr/>
            <p:nvPr/>
          </p:nvSpPr>
          <p:spPr>
            <a:xfrm>
              <a:off x="5028997" y="4972739"/>
              <a:ext cx="20326" cy="2032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32"/>
            <p:cNvSpPr/>
            <p:nvPr/>
          </p:nvSpPr>
          <p:spPr>
            <a:xfrm>
              <a:off x="5051574" y="5005697"/>
              <a:ext cx="20326" cy="2032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871" name="Google Shape;1871;p32"/>
            <p:cNvCxnSpPr/>
            <p:nvPr/>
          </p:nvCxnSpPr>
          <p:spPr>
            <a:xfrm flipH="1">
              <a:off x="4301983" y="5246556"/>
              <a:ext cx="552553" cy="22371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72" name="Google Shape;1872;p32"/>
            <p:cNvCxnSpPr/>
            <p:nvPr/>
          </p:nvCxnSpPr>
          <p:spPr>
            <a:xfrm flipH="1">
              <a:off x="4324413" y="5254300"/>
              <a:ext cx="442657" cy="17921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73" name="Google Shape;1873;p32"/>
            <p:cNvCxnSpPr/>
            <p:nvPr/>
          </p:nvCxnSpPr>
          <p:spPr>
            <a:xfrm flipH="1">
              <a:off x="4326965" y="5285222"/>
              <a:ext cx="398517" cy="161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74" name="Google Shape;1874;p32"/>
            <p:cNvCxnSpPr/>
            <p:nvPr/>
          </p:nvCxnSpPr>
          <p:spPr>
            <a:xfrm flipH="1">
              <a:off x="4326965" y="5322863"/>
              <a:ext cx="229674" cy="92988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75" name="Google Shape;1875;p32"/>
            <p:cNvCxnSpPr/>
            <p:nvPr/>
          </p:nvCxnSpPr>
          <p:spPr>
            <a:xfrm flipH="1">
              <a:off x="4338428" y="5330812"/>
              <a:ext cx="158571" cy="642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876" name="Google Shape;1876;p32">
              <a:hlinkClick r:id="" action="ppaction://noaction"/>
            </p:cNvPr>
            <p:cNvSpPr/>
            <p:nvPr/>
          </p:nvSpPr>
          <p:spPr>
            <a:xfrm>
              <a:off x="4011930" y="4800600"/>
              <a:ext cx="1794510" cy="800100"/>
            </a:xfrm>
            <a:custGeom>
              <a:avLst/>
              <a:gdLst/>
              <a:ahLst/>
              <a:cxnLst/>
              <a:rect l="l" t="t" r="r" b="b"/>
              <a:pathLst>
                <a:path w="1794510" h="800100" extrusionOk="0">
                  <a:moveTo>
                    <a:pt x="1794510" y="57150"/>
                  </a:moveTo>
                  <a:lnTo>
                    <a:pt x="1588770" y="22860"/>
                  </a:lnTo>
                  <a:lnTo>
                    <a:pt x="1394460" y="0"/>
                  </a:lnTo>
                  <a:lnTo>
                    <a:pt x="754380" y="57150"/>
                  </a:lnTo>
                  <a:lnTo>
                    <a:pt x="57150" y="434340"/>
                  </a:lnTo>
                  <a:lnTo>
                    <a:pt x="0" y="651510"/>
                  </a:lnTo>
                  <a:lnTo>
                    <a:pt x="34290" y="765810"/>
                  </a:lnTo>
                  <a:lnTo>
                    <a:pt x="240030" y="800100"/>
                  </a:lnTo>
                  <a:lnTo>
                    <a:pt x="1154430" y="502920"/>
                  </a:lnTo>
                  <a:lnTo>
                    <a:pt x="1794510" y="57150"/>
                  </a:lnTo>
                  <a:close/>
                </a:path>
              </a:pathLst>
            </a:custGeom>
            <a:solidFill>
              <a:srgbClr val="FFFFFF">
                <a:alpha val="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" name="Google Shape;1679;p30">
            <a:extLst>
              <a:ext uri="{FF2B5EF4-FFF2-40B4-BE49-F238E27FC236}">
                <a16:creationId xmlns:a16="http://schemas.microsoft.com/office/drawing/2014/main" id="{0B650DF7-BECF-5E2A-8E2E-AF6F5E028010}"/>
              </a:ext>
            </a:extLst>
          </p:cNvPr>
          <p:cNvSpPr/>
          <p:nvPr/>
        </p:nvSpPr>
        <p:spPr>
          <a:xfrm>
            <a:off x="3346078" y="5442882"/>
            <a:ext cx="384755" cy="27971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Google Shape;1680;p30">
            <a:extLst>
              <a:ext uri="{FF2B5EF4-FFF2-40B4-BE49-F238E27FC236}">
                <a16:creationId xmlns:a16="http://schemas.microsoft.com/office/drawing/2014/main" id="{B3261708-D565-FE19-1FEC-9BAD7AF1210E}"/>
              </a:ext>
            </a:extLst>
          </p:cNvPr>
          <p:cNvSpPr/>
          <p:nvPr/>
        </p:nvSpPr>
        <p:spPr>
          <a:xfrm>
            <a:off x="1404500" y="3149212"/>
            <a:ext cx="2053222" cy="2730787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Google Shape;1681;p30">
            <a:extLst>
              <a:ext uri="{FF2B5EF4-FFF2-40B4-BE49-F238E27FC236}">
                <a16:creationId xmlns:a16="http://schemas.microsoft.com/office/drawing/2014/main" id="{C5EFEAF7-04EE-8E19-282A-0E7D34E59B3F}"/>
              </a:ext>
            </a:extLst>
          </p:cNvPr>
          <p:cNvSpPr/>
          <p:nvPr/>
        </p:nvSpPr>
        <p:spPr>
          <a:xfrm>
            <a:off x="3072745" y="4903015"/>
            <a:ext cx="80836" cy="8083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" name="Google Shape;1682;p30">
            <a:extLst>
              <a:ext uri="{FF2B5EF4-FFF2-40B4-BE49-F238E27FC236}">
                <a16:creationId xmlns:a16="http://schemas.microsoft.com/office/drawing/2014/main" id="{5DA03930-41AD-82D3-58B4-C5BA74D9BAF6}"/>
              </a:ext>
            </a:extLst>
          </p:cNvPr>
          <p:cNvSpPr/>
          <p:nvPr/>
        </p:nvSpPr>
        <p:spPr>
          <a:xfrm>
            <a:off x="2538278" y="5740138"/>
            <a:ext cx="384755" cy="27971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6" name="Google Shape;1683;p30">
            <a:extLst>
              <a:ext uri="{FF2B5EF4-FFF2-40B4-BE49-F238E27FC236}">
                <a16:creationId xmlns:a16="http://schemas.microsoft.com/office/drawing/2014/main" id="{60B15684-598D-2B4A-7DF2-DD1E0462A4B9}"/>
              </a:ext>
            </a:extLst>
          </p:cNvPr>
          <p:cNvCxnSpPr/>
          <p:nvPr/>
        </p:nvCxnSpPr>
        <p:spPr>
          <a:xfrm flipH="1">
            <a:off x="1404500" y="5341456"/>
            <a:ext cx="171102" cy="241286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7" name="Google Shape;1684;p30">
            <a:extLst>
              <a:ext uri="{FF2B5EF4-FFF2-40B4-BE49-F238E27FC236}">
                <a16:creationId xmlns:a16="http://schemas.microsoft.com/office/drawing/2014/main" id="{C4808439-C788-1E8C-DA46-C6CFF2652D3F}"/>
              </a:ext>
            </a:extLst>
          </p:cNvPr>
          <p:cNvCxnSpPr/>
          <p:nvPr/>
        </p:nvCxnSpPr>
        <p:spPr>
          <a:xfrm flipH="1">
            <a:off x="1415194" y="5421496"/>
            <a:ext cx="171102" cy="241286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8" name="Google Shape;1685;p30">
            <a:extLst>
              <a:ext uri="{FF2B5EF4-FFF2-40B4-BE49-F238E27FC236}">
                <a16:creationId xmlns:a16="http://schemas.microsoft.com/office/drawing/2014/main" id="{112E3E2E-E058-907A-3578-6CF3D6364DBA}"/>
              </a:ext>
            </a:extLst>
          </p:cNvPr>
          <p:cNvCxnSpPr/>
          <p:nvPr/>
        </p:nvCxnSpPr>
        <p:spPr>
          <a:xfrm flipH="1">
            <a:off x="1457969" y="5462100"/>
            <a:ext cx="171102" cy="241286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9" name="Google Shape;1686;p30">
            <a:extLst>
              <a:ext uri="{FF2B5EF4-FFF2-40B4-BE49-F238E27FC236}">
                <a16:creationId xmlns:a16="http://schemas.microsoft.com/office/drawing/2014/main" id="{0F44EA4B-1824-1FCA-4AD7-4C364FCE4170}"/>
              </a:ext>
            </a:extLst>
          </p:cNvPr>
          <p:cNvCxnSpPr/>
          <p:nvPr/>
        </p:nvCxnSpPr>
        <p:spPr>
          <a:xfrm flipH="1">
            <a:off x="1516787" y="5545481"/>
            <a:ext cx="136255" cy="194660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0" name="Google Shape;1687;p30">
            <a:extLst>
              <a:ext uri="{FF2B5EF4-FFF2-40B4-BE49-F238E27FC236}">
                <a16:creationId xmlns:a16="http://schemas.microsoft.com/office/drawing/2014/main" id="{13CDA4B4-94A5-7500-6BB0-1DA5A939C2CA}"/>
              </a:ext>
            </a:extLst>
          </p:cNvPr>
          <p:cNvCxnSpPr/>
          <p:nvPr/>
        </p:nvCxnSpPr>
        <p:spPr>
          <a:xfrm flipH="1">
            <a:off x="1575603" y="5619498"/>
            <a:ext cx="109335" cy="137475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1" name="Google Shape;1688;p30">
            <a:extLst>
              <a:ext uri="{FF2B5EF4-FFF2-40B4-BE49-F238E27FC236}">
                <a16:creationId xmlns:a16="http://schemas.microsoft.com/office/drawing/2014/main" id="{07BDB817-82ED-98D4-E12D-F4E3FF2492CD}"/>
              </a:ext>
            </a:extLst>
          </p:cNvPr>
          <p:cNvCxnSpPr/>
          <p:nvPr/>
        </p:nvCxnSpPr>
        <p:spPr>
          <a:xfrm flipH="1">
            <a:off x="1629072" y="5671789"/>
            <a:ext cx="85550" cy="10619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" name="Google Shape;1689;p30">
            <a:extLst>
              <a:ext uri="{FF2B5EF4-FFF2-40B4-BE49-F238E27FC236}">
                <a16:creationId xmlns:a16="http://schemas.microsoft.com/office/drawing/2014/main" id="{E0197670-1235-43D6-302E-76A33F6EE3A0}"/>
              </a:ext>
            </a:extLst>
          </p:cNvPr>
          <p:cNvSpPr/>
          <p:nvPr/>
        </p:nvSpPr>
        <p:spPr>
          <a:xfrm>
            <a:off x="1842949" y="3234765"/>
            <a:ext cx="968427" cy="275622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" name="Google Shape;1725;p30">
            <a:extLst>
              <a:ext uri="{FF2B5EF4-FFF2-40B4-BE49-F238E27FC236}">
                <a16:creationId xmlns:a16="http://schemas.microsoft.com/office/drawing/2014/main" id="{414ECF54-BB06-13EE-085D-D390B71AED28}"/>
              </a:ext>
            </a:extLst>
          </p:cNvPr>
          <p:cNvSpPr/>
          <p:nvPr/>
        </p:nvSpPr>
        <p:spPr>
          <a:xfrm rot="-870154">
            <a:off x="2714054" y="4378099"/>
            <a:ext cx="286044" cy="42833"/>
          </a:xfrm>
          <a:prstGeom prst="rect">
            <a:avLst/>
          </a:prstGeom>
          <a:solidFill>
            <a:srgbClr val="404040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" name="Google Shape;1726;p30">
            <a:extLst>
              <a:ext uri="{FF2B5EF4-FFF2-40B4-BE49-F238E27FC236}">
                <a16:creationId xmlns:a16="http://schemas.microsoft.com/office/drawing/2014/main" id="{83654565-B406-5FC7-12B7-7F4ED364B07B}"/>
              </a:ext>
            </a:extLst>
          </p:cNvPr>
          <p:cNvSpPr/>
          <p:nvPr/>
        </p:nvSpPr>
        <p:spPr>
          <a:xfrm rot="378840">
            <a:off x="3257646" y="4295273"/>
            <a:ext cx="176864" cy="45719"/>
          </a:xfrm>
          <a:prstGeom prst="rect">
            <a:avLst/>
          </a:prstGeom>
          <a:solidFill>
            <a:srgbClr val="404040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" name="Google Shape;1735;p30">
            <a:extLst>
              <a:ext uri="{FF2B5EF4-FFF2-40B4-BE49-F238E27FC236}">
                <a16:creationId xmlns:a16="http://schemas.microsoft.com/office/drawing/2014/main" id="{8A6AEA0E-E66F-1229-CBAA-3FE1AF2A2A50}"/>
              </a:ext>
            </a:extLst>
          </p:cNvPr>
          <p:cNvSpPr/>
          <p:nvPr/>
        </p:nvSpPr>
        <p:spPr>
          <a:xfrm rot="6193831">
            <a:off x="1855835" y="4637732"/>
            <a:ext cx="294928" cy="640652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" name="Google Shape;1736;p30">
            <a:extLst>
              <a:ext uri="{FF2B5EF4-FFF2-40B4-BE49-F238E27FC236}">
                <a16:creationId xmlns:a16="http://schemas.microsoft.com/office/drawing/2014/main" id="{5EF27110-97AD-0D1C-8217-E40FEC24A3C2}"/>
              </a:ext>
            </a:extLst>
          </p:cNvPr>
          <p:cNvSpPr/>
          <p:nvPr/>
        </p:nvSpPr>
        <p:spPr>
          <a:xfrm rot="5791590">
            <a:off x="1396973" y="4686211"/>
            <a:ext cx="509401" cy="319171"/>
          </a:xfrm>
          <a:prstGeom prst="ellipse">
            <a:avLst/>
          </a:prstGeom>
          <a:solidFill>
            <a:srgbClr val="C8905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22A3858D-0E71-DE27-2CD4-EB9B30CE316D}"/>
              </a:ext>
            </a:extLst>
          </p:cNvPr>
          <p:cNvGrpSpPr/>
          <p:nvPr/>
        </p:nvGrpSpPr>
        <p:grpSpPr>
          <a:xfrm>
            <a:off x="5972969" y="4418437"/>
            <a:ext cx="467983" cy="587260"/>
            <a:chOff x="7624972" y="3146312"/>
            <a:chExt cx="467983" cy="587260"/>
          </a:xfrm>
        </p:grpSpPr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3DA08CC3-47BA-CC9B-D1C3-769CAA77C2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3F1053F3-319D-1061-8812-284FD4D98D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1986E937-36F1-1209-1E53-7567A2415BE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4679" y="3146312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1" name="楕円 20">
              <a:extLst>
                <a:ext uri="{FF2B5EF4-FFF2-40B4-BE49-F238E27FC236}">
                  <a16:creationId xmlns:a16="http://schemas.microsoft.com/office/drawing/2014/main" id="{B6F9B98E-C14C-5ACC-8EB3-C358299106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2" name="楕円 21">
              <a:extLst>
                <a:ext uri="{FF2B5EF4-FFF2-40B4-BE49-F238E27FC236}">
                  <a16:creationId xmlns:a16="http://schemas.microsoft.com/office/drawing/2014/main" id="{B3299B2F-4BF5-5317-6236-9E7877DA5CF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01B8FF30-FE9C-75A7-9217-98E75F18A3D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4" name="楕円 23">
              <a:extLst>
                <a:ext uri="{FF2B5EF4-FFF2-40B4-BE49-F238E27FC236}">
                  <a16:creationId xmlns:a16="http://schemas.microsoft.com/office/drawing/2014/main" id="{84CD24D5-6DC0-6A83-06BE-C9FC45400AD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38448" y="322217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242F650D-B9BC-E7C6-DE17-2972EF9DAFF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72376" y="323603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26" name="直線コネクタ 25">
              <a:extLst>
                <a:ext uri="{FF2B5EF4-FFF2-40B4-BE49-F238E27FC236}">
                  <a16:creationId xmlns:a16="http://schemas.microsoft.com/office/drawing/2014/main" id="{B4C8A64D-06A0-129C-279E-8EEEA8142386}"/>
                </a:ext>
              </a:extLst>
            </p:cNvPr>
            <p:cNvCxnSpPr>
              <a:stCxn id="18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" name="Google Shape;3974;p53">
            <a:extLst>
              <a:ext uri="{FF2B5EF4-FFF2-40B4-BE49-F238E27FC236}">
                <a16:creationId xmlns:a16="http://schemas.microsoft.com/office/drawing/2014/main" id="{7C1B78C0-D174-BD48-B27C-D8E7F24B89BE}"/>
              </a:ext>
            </a:extLst>
          </p:cNvPr>
          <p:cNvGrpSpPr/>
          <p:nvPr/>
        </p:nvGrpSpPr>
        <p:grpSpPr>
          <a:xfrm rot="5791716">
            <a:off x="2226026" y="2737005"/>
            <a:ext cx="624504" cy="772348"/>
            <a:chOff x="9215567" y="654930"/>
            <a:chExt cx="1608434" cy="1989214"/>
          </a:xfrm>
        </p:grpSpPr>
        <p:sp>
          <p:nvSpPr>
            <p:cNvPr id="28" name="Google Shape;3975;p53">
              <a:extLst>
                <a:ext uri="{FF2B5EF4-FFF2-40B4-BE49-F238E27FC236}">
                  <a16:creationId xmlns:a16="http://schemas.microsoft.com/office/drawing/2014/main" id="{631803D5-6C80-BB44-A1D0-F10B4F4E7519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3976;p53">
              <a:extLst>
                <a:ext uri="{FF2B5EF4-FFF2-40B4-BE49-F238E27FC236}">
                  <a16:creationId xmlns:a16="http://schemas.microsoft.com/office/drawing/2014/main" id="{3557C793-512C-6FCA-2FF9-00C671D13343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3977;p53">
              <a:extLst>
                <a:ext uri="{FF2B5EF4-FFF2-40B4-BE49-F238E27FC236}">
                  <a16:creationId xmlns:a16="http://schemas.microsoft.com/office/drawing/2014/main" id="{B01C1043-C29B-1171-42A8-FE091938BA46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3978;p53">
              <a:extLst>
                <a:ext uri="{FF2B5EF4-FFF2-40B4-BE49-F238E27FC236}">
                  <a16:creationId xmlns:a16="http://schemas.microsoft.com/office/drawing/2014/main" id="{A1A70383-F96D-5E0B-8334-169B63C1ACFB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979;p53">
              <a:extLst>
                <a:ext uri="{FF2B5EF4-FFF2-40B4-BE49-F238E27FC236}">
                  <a16:creationId xmlns:a16="http://schemas.microsoft.com/office/drawing/2014/main" id="{D44C9C50-98A9-6471-69CC-95843CB9A673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3" name="Google Shape;3980;p53">
              <a:extLst>
                <a:ext uri="{FF2B5EF4-FFF2-40B4-BE49-F238E27FC236}">
                  <a16:creationId xmlns:a16="http://schemas.microsoft.com/office/drawing/2014/main" id="{A5AE557E-ECC7-88F0-203E-51DA47488FF3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35" name="Google Shape;3981;p53">
                <a:extLst>
                  <a:ext uri="{FF2B5EF4-FFF2-40B4-BE49-F238E27FC236}">
                    <a16:creationId xmlns:a16="http://schemas.microsoft.com/office/drawing/2014/main" id="{9F7DD838-DA68-F4D7-82F0-0632E26BF898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3982;p53">
                <a:extLst>
                  <a:ext uri="{FF2B5EF4-FFF2-40B4-BE49-F238E27FC236}">
                    <a16:creationId xmlns:a16="http://schemas.microsoft.com/office/drawing/2014/main" id="{E5DAF551-3644-3CE9-755F-8571005BD122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3983;p53">
                <a:extLst>
                  <a:ext uri="{FF2B5EF4-FFF2-40B4-BE49-F238E27FC236}">
                    <a16:creationId xmlns:a16="http://schemas.microsoft.com/office/drawing/2014/main" id="{1BF8B168-BC71-74B0-25C6-35398A2B6632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3984;p53">
              <a:extLst>
                <a:ext uri="{FF2B5EF4-FFF2-40B4-BE49-F238E27FC236}">
                  <a16:creationId xmlns:a16="http://schemas.microsoft.com/office/drawing/2014/main" id="{1BF4DBBA-736B-7256-9689-BE0EC9284F35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" name="四角形: 角度付き 37">
            <a:hlinkClick r:id="rId3" action="ppaction://hlinksldjump"/>
            <a:extLst>
              <a:ext uri="{FF2B5EF4-FFF2-40B4-BE49-F238E27FC236}">
                <a16:creationId xmlns:a16="http://schemas.microsoft.com/office/drawing/2014/main" id="{0432A8A5-A9D6-938C-7E34-F383EFE9E803}"/>
              </a:ext>
            </a:extLst>
          </p:cNvPr>
          <p:cNvSpPr/>
          <p:nvPr/>
        </p:nvSpPr>
        <p:spPr>
          <a:xfrm>
            <a:off x="7632221" y="2651364"/>
            <a:ext cx="3977682" cy="2142522"/>
          </a:xfrm>
          <a:prstGeom prst="bevel">
            <a:avLst>
              <a:gd name="adj" fmla="val 313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あれからどれくらい、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kumimoji="1"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時間がたったのだろう。</a:t>
            </a:r>
            <a:endParaRPr kumimoji="1"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pPr>
              <a:spcBef>
                <a:spcPts val="600"/>
              </a:spcBef>
            </a:pPr>
            <a:r>
              <a:rPr kumimoji="1"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もうずいぶんと</a:t>
            </a:r>
            <a:endParaRPr kumimoji="1"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pPr>
              <a:spcBef>
                <a:spcPts val="600"/>
              </a:spcBef>
            </a:pPr>
            <a:r>
              <a:rPr kumimoji="1"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ねてしまった気がする。</a:t>
            </a:r>
            <a:endParaRPr kumimoji="1" lang="ja-JP" altLang="en-US" sz="2400" dirty="0"/>
          </a:p>
        </p:txBody>
      </p:sp>
      <p:sp>
        <p:nvSpPr>
          <p:cNvPr id="58" name="テキスト ボックス 57">
            <a:extLst>
              <a:ext uri="{FF2B5EF4-FFF2-40B4-BE49-F238E27FC236}">
                <a16:creationId xmlns:a16="http://schemas.microsoft.com/office/drawing/2014/main" id="{958BBADF-33D4-45BD-BCE8-E4DA78681B0C}"/>
              </a:ext>
            </a:extLst>
          </p:cNvPr>
          <p:cNvSpPr txBox="1"/>
          <p:nvPr/>
        </p:nvSpPr>
        <p:spPr>
          <a:xfrm>
            <a:off x="1042528" y="140608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すこ</a:t>
            </a:r>
          </a:p>
        </p:txBody>
      </p:sp>
      <p:sp>
        <p:nvSpPr>
          <p:cNvPr id="59" name="テキスト ボックス 58">
            <a:extLst>
              <a:ext uri="{FF2B5EF4-FFF2-40B4-BE49-F238E27FC236}">
                <a16:creationId xmlns:a16="http://schemas.microsoft.com/office/drawing/2014/main" id="{27FD139A-B04C-41E3-B583-9F680A1C221A}"/>
              </a:ext>
            </a:extLst>
          </p:cNvPr>
          <p:cNvSpPr txBox="1"/>
          <p:nvPr/>
        </p:nvSpPr>
        <p:spPr>
          <a:xfrm>
            <a:off x="8079829" y="316303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じかん</a:t>
            </a:r>
          </a:p>
        </p:txBody>
      </p:sp>
      <p:sp>
        <p:nvSpPr>
          <p:cNvPr id="60" name="テキスト ボックス 59">
            <a:extLst>
              <a:ext uri="{FF2B5EF4-FFF2-40B4-BE49-F238E27FC236}">
                <a16:creationId xmlns:a16="http://schemas.microsoft.com/office/drawing/2014/main" id="{7DC937EB-2AA5-4D6B-AE3D-3B048A247BBE}"/>
              </a:ext>
            </a:extLst>
          </p:cNvPr>
          <p:cNvSpPr txBox="1"/>
          <p:nvPr/>
        </p:nvSpPr>
        <p:spPr>
          <a:xfrm>
            <a:off x="9916208" y="402534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1792" name="角丸四角形 96">
            <a:extLst>
              <a:ext uri="{FF2B5EF4-FFF2-40B4-BE49-F238E27FC236}">
                <a16:creationId xmlns:a16="http://schemas.microsoft.com/office/drawing/2014/main" id="{D7252F39-4DD4-1C18-CCE9-2DC50409850C}"/>
              </a:ext>
            </a:extLst>
          </p:cNvPr>
          <p:cNvSpPr/>
          <p:nvPr/>
        </p:nvSpPr>
        <p:spPr>
          <a:xfrm>
            <a:off x="9310145" y="5782426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3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CD380C2E-0648-903D-DBC9-FF7BD27E9888}"/>
              </a:ext>
            </a:extLst>
          </p:cNvPr>
          <p:cNvSpPr txBox="1"/>
          <p:nvPr/>
        </p:nvSpPr>
        <p:spPr>
          <a:xfrm>
            <a:off x="9308057" y="5776608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089811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" name="Google Shape;1802;p32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2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2"/>
          <p:cNvSpPr txBox="1"/>
          <p:nvPr/>
        </p:nvSpPr>
        <p:spPr>
          <a:xfrm>
            <a:off x="940000" y="490391"/>
            <a:ext cx="10007400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あれからどれくらい、時間がたったのだろう。</a:t>
            </a: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な、なんと、ボクの頭の上から、めがでてきた！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まつぼっくりは、たねだったんだ。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" name="Google Shape;1630;p29">
            <a:extLst>
              <a:ext uri="{FF2B5EF4-FFF2-40B4-BE49-F238E27FC236}">
                <a16:creationId xmlns:a16="http://schemas.microsoft.com/office/drawing/2014/main" id="{834FFD7B-19DE-337C-7C23-67DACD5154F9}"/>
              </a:ext>
            </a:extLst>
          </p:cNvPr>
          <p:cNvSpPr txBox="1"/>
          <p:nvPr/>
        </p:nvSpPr>
        <p:spPr>
          <a:xfrm>
            <a:off x="3346103" y="3346329"/>
            <a:ext cx="2194698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</a:rPr>
              <a:t>エゾマツだよ</a:t>
            </a:r>
            <a:endParaRPr lang="en-US" altLang="ja-JP" sz="2000" dirty="0">
              <a:solidFill>
                <a:srgbClr val="3F3F3F"/>
              </a:solidFill>
              <a:sym typeface="Arial"/>
            </a:endParaRPr>
          </a:p>
        </p:txBody>
      </p:sp>
      <p:grpSp>
        <p:nvGrpSpPr>
          <p:cNvPr id="34" name="グループ化 33"/>
          <p:cNvGrpSpPr/>
          <p:nvPr/>
        </p:nvGrpSpPr>
        <p:grpSpPr>
          <a:xfrm>
            <a:off x="1146668" y="3128022"/>
            <a:ext cx="2076170" cy="2914796"/>
            <a:chOff x="1146668" y="3128022"/>
            <a:chExt cx="2076170" cy="2914796"/>
          </a:xfrm>
        </p:grpSpPr>
        <p:grpSp>
          <p:nvGrpSpPr>
            <p:cNvPr id="35" name="Google Shape;890;p21">
              <a:extLst>
                <a:ext uri="{FF2B5EF4-FFF2-40B4-BE49-F238E27FC236}">
                  <a16:creationId xmlns:a16="http://schemas.microsoft.com/office/drawing/2014/main" id="{6792B936-C800-238D-A0F4-5273D71020CD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46668" y="3902660"/>
              <a:ext cx="2076170" cy="2140158"/>
              <a:chOff x="1785372" y="4621762"/>
              <a:chExt cx="1065815" cy="1098664"/>
            </a:xfrm>
          </p:grpSpPr>
          <p:sp>
            <p:nvSpPr>
              <p:cNvPr id="60" name="Google Shape;891;p21">
                <a:extLst>
                  <a:ext uri="{FF2B5EF4-FFF2-40B4-BE49-F238E27FC236}">
                    <a16:creationId xmlns:a16="http://schemas.microsoft.com/office/drawing/2014/main" id="{BA0128B6-2112-DEE4-44F2-DAA130597300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892;p21">
                <a:extLst>
                  <a:ext uri="{FF2B5EF4-FFF2-40B4-BE49-F238E27FC236}">
                    <a16:creationId xmlns:a16="http://schemas.microsoft.com/office/drawing/2014/main" id="{0206D584-C044-3E5E-9844-C29ADCD4D5A6}"/>
                  </a:ext>
                </a:extLst>
              </p:cNvPr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893;p21">
                <a:extLst>
                  <a:ext uri="{FF2B5EF4-FFF2-40B4-BE49-F238E27FC236}">
                    <a16:creationId xmlns:a16="http://schemas.microsoft.com/office/drawing/2014/main" id="{7A2A8179-FEDE-9F7E-3432-35A247E410A9}"/>
                  </a:ext>
                </a:extLst>
              </p:cNvPr>
              <p:cNvSpPr/>
              <p:nvPr/>
            </p:nvSpPr>
            <p:spPr>
              <a:xfrm>
                <a:off x="2489032" y="5030491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894;p21">
                <a:extLst>
                  <a:ext uri="{FF2B5EF4-FFF2-40B4-BE49-F238E27FC236}">
                    <a16:creationId xmlns:a16="http://schemas.microsoft.com/office/drawing/2014/main" id="{C4A085BE-34CD-1228-BB2E-EFEF65D43154}"/>
                  </a:ext>
                </a:extLst>
              </p:cNvPr>
              <p:cNvSpPr/>
              <p:nvPr/>
            </p:nvSpPr>
            <p:spPr>
              <a:xfrm>
                <a:off x="2654316" y="4987913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895;p21">
                <a:extLst>
                  <a:ext uri="{FF2B5EF4-FFF2-40B4-BE49-F238E27FC236}">
                    <a16:creationId xmlns:a16="http://schemas.microsoft.com/office/drawing/2014/main" id="{F04412CF-5534-E41A-1AC9-694A8D1ECE6B}"/>
                  </a:ext>
                </a:extLst>
              </p:cNvPr>
              <p:cNvSpPr/>
              <p:nvPr/>
            </p:nvSpPr>
            <p:spPr>
              <a:xfrm>
                <a:off x="2599321" y="5269499"/>
                <a:ext cx="23470" cy="5442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896;p21">
                <a:extLst>
                  <a:ext uri="{FF2B5EF4-FFF2-40B4-BE49-F238E27FC236}">
                    <a16:creationId xmlns:a16="http://schemas.microsoft.com/office/drawing/2014/main" id="{7318976B-41B1-D22C-DDC9-76654BEC4F51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67" name="Google Shape;897;p21">
                <a:extLst>
                  <a:ext uri="{FF2B5EF4-FFF2-40B4-BE49-F238E27FC236}">
                    <a16:creationId xmlns:a16="http://schemas.microsoft.com/office/drawing/2014/main" id="{FABA012A-424F-2AC6-138B-DF997631B6EB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8" name="Google Shape;898;p21">
                <a:extLst>
                  <a:ext uri="{FF2B5EF4-FFF2-40B4-BE49-F238E27FC236}">
                    <a16:creationId xmlns:a16="http://schemas.microsoft.com/office/drawing/2014/main" id="{582B3C16-A959-1A5D-E265-F0E7C065CD18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9" name="Google Shape;899;p21">
                <a:extLst>
                  <a:ext uri="{FF2B5EF4-FFF2-40B4-BE49-F238E27FC236}">
                    <a16:creationId xmlns:a16="http://schemas.microsoft.com/office/drawing/2014/main" id="{23350CAA-0B98-E75B-1B03-1074CA0DE1A3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70" name="Google Shape;900;p21">
                <a:extLst>
                  <a:ext uri="{FF2B5EF4-FFF2-40B4-BE49-F238E27FC236}">
                    <a16:creationId xmlns:a16="http://schemas.microsoft.com/office/drawing/2014/main" id="{4C5A7AA8-227C-810E-D573-E7BADABC201A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71" name="Google Shape;901;p21">
                <a:extLst>
                  <a:ext uri="{FF2B5EF4-FFF2-40B4-BE49-F238E27FC236}">
                    <a16:creationId xmlns:a16="http://schemas.microsoft.com/office/drawing/2014/main" id="{E171519A-C06C-AAFE-961E-31B479940A40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72" name="Google Shape;902;p21">
                <a:extLst>
                  <a:ext uri="{FF2B5EF4-FFF2-40B4-BE49-F238E27FC236}">
                    <a16:creationId xmlns:a16="http://schemas.microsoft.com/office/drawing/2014/main" id="{297B17F7-5657-63C1-DEB1-9EC31C40FDA3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73" name="Google Shape;903;p21">
                <a:extLst>
                  <a:ext uri="{FF2B5EF4-FFF2-40B4-BE49-F238E27FC236}">
                    <a16:creationId xmlns:a16="http://schemas.microsoft.com/office/drawing/2014/main" id="{F7136F29-095D-AB4C-F086-657BAAA26E03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904;p21">
                <a:extLst>
                  <a:ext uri="{FF2B5EF4-FFF2-40B4-BE49-F238E27FC236}">
                    <a16:creationId xmlns:a16="http://schemas.microsoft.com/office/drawing/2014/main" id="{AA2453D3-9E45-EA69-522F-606E94FE06C5}"/>
                  </a:ext>
                </a:extLst>
              </p:cNvPr>
              <p:cNvSpPr/>
              <p:nvPr/>
            </p:nvSpPr>
            <p:spPr>
              <a:xfrm rot="-3468885">
                <a:off x="1849111" y="5040032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" name="Google Shape;905;p21">
                <a:extLst>
                  <a:ext uri="{FF2B5EF4-FFF2-40B4-BE49-F238E27FC236}">
                    <a16:creationId xmlns:a16="http://schemas.microsoft.com/office/drawing/2014/main" id="{8A89539E-6E7B-79B4-0505-A8154CA73DEC}"/>
                  </a:ext>
                </a:extLst>
              </p:cNvPr>
              <p:cNvSpPr/>
              <p:nvPr/>
            </p:nvSpPr>
            <p:spPr>
              <a:xfrm rot="642058">
                <a:off x="1952659" y="5182245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グループ化 35"/>
            <p:cNvGrpSpPr/>
            <p:nvPr/>
          </p:nvGrpSpPr>
          <p:grpSpPr>
            <a:xfrm>
              <a:off x="2275506" y="3371709"/>
              <a:ext cx="311966" cy="717447"/>
              <a:chOff x="4258392" y="2993346"/>
              <a:chExt cx="1097976" cy="2525084"/>
            </a:xfrm>
          </p:grpSpPr>
          <p:cxnSp>
            <p:nvCxnSpPr>
              <p:cNvPr id="42" name="直線コネクタ 41"/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直線コネクタ 42"/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直線コネクタ 43"/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直線コネクタ 44"/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直線コネクタ 45"/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直線コネクタ 46"/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直線コネクタ 47"/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直線コネクタ 48"/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直線コネクタ 49"/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1" name="グループ化 50"/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52" name="直線コネクタ 51"/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直線コネクタ 52"/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直線コネクタ 53"/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" name="直線コネクタ 54"/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直線コネクタ 55"/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直線コネクタ 56"/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" name="直線コネクタ 57"/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" name="直線コネクタ 58"/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37" name="グループ化 36">
              <a:extLst>
                <a:ext uri="{FF2B5EF4-FFF2-40B4-BE49-F238E27FC236}">
                  <a16:creationId xmlns:a16="http://schemas.microsoft.com/office/drawing/2014/main" id="{77BE5148-D470-3DD6-BACE-96512FB17E68}"/>
                </a:ext>
              </a:extLst>
            </p:cNvPr>
            <p:cNvGrpSpPr/>
            <p:nvPr/>
          </p:nvGrpSpPr>
          <p:grpSpPr>
            <a:xfrm rot="2418346">
              <a:off x="2509162" y="3128022"/>
              <a:ext cx="564109" cy="193172"/>
              <a:chOff x="9364349" y="5301095"/>
              <a:chExt cx="371808" cy="127321"/>
            </a:xfrm>
          </p:grpSpPr>
          <p:cxnSp>
            <p:nvCxnSpPr>
              <p:cNvPr id="38" name="直線コネクタ 37">
                <a:extLst>
                  <a:ext uri="{FF2B5EF4-FFF2-40B4-BE49-F238E27FC236}">
                    <a16:creationId xmlns:a16="http://schemas.microsoft.com/office/drawing/2014/main" id="{E20CD783-4AB8-63C0-6454-41D5D94AD063}"/>
                  </a:ext>
                </a:extLst>
              </p:cNvPr>
              <p:cNvCxnSpPr/>
              <p:nvPr/>
            </p:nvCxnSpPr>
            <p:spPr>
              <a:xfrm>
                <a:off x="9364349" y="5357857"/>
                <a:ext cx="94783" cy="70559"/>
              </a:xfrm>
              <a:prstGeom prst="line">
                <a:avLst/>
              </a:prstGeom>
              <a:ln w="28575">
                <a:solidFill>
                  <a:schemeClr val="accent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直線コネクタ 38">
                <a:extLst>
                  <a:ext uri="{FF2B5EF4-FFF2-40B4-BE49-F238E27FC236}">
                    <a16:creationId xmlns:a16="http://schemas.microsoft.com/office/drawing/2014/main" id="{DA26B18C-0C5C-861D-10C9-26E6206EA9AD}"/>
                  </a:ext>
                </a:extLst>
              </p:cNvPr>
              <p:cNvCxnSpPr/>
              <p:nvPr/>
            </p:nvCxnSpPr>
            <p:spPr>
              <a:xfrm>
                <a:off x="9468998" y="5307376"/>
                <a:ext cx="48354" cy="98228"/>
              </a:xfrm>
              <a:prstGeom prst="line">
                <a:avLst/>
              </a:prstGeom>
              <a:ln w="28575">
                <a:solidFill>
                  <a:schemeClr val="accent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直線コネクタ 39">
                <a:extLst>
                  <a:ext uri="{FF2B5EF4-FFF2-40B4-BE49-F238E27FC236}">
                    <a16:creationId xmlns:a16="http://schemas.microsoft.com/office/drawing/2014/main" id="{FE0A80C2-1790-FD78-1FC9-FDDF949CDFD3}"/>
                  </a:ext>
                </a:extLst>
              </p:cNvPr>
              <p:cNvCxnSpPr/>
              <p:nvPr/>
            </p:nvCxnSpPr>
            <p:spPr>
              <a:xfrm flipH="1">
                <a:off x="9652538" y="5347736"/>
                <a:ext cx="83619" cy="57868"/>
              </a:xfrm>
              <a:prstGeom prst="line">
                <a:avLst/>
              </a:prstGeom>
              <a:ln w="28575">
                <a:solidFill>
                  <a:schemeClr val="accent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直線コネクタ 40">
                <a:extLst>
                  <a:ext uri="{FF2B5EF4-FFF2-40B4-BE49-F238E27FC236}">
                    <a16:creationId xmlns:a16="http://schemas.microsoft.com/office/drawing/2014/main" id="{C96C4226-7D6F-DF31-23C6-122D2C24BA3A}"/>
                  </a:ext>
                </a:extLst>
              </p:cNvPr>
              <p:cNvCxnSpPr/>
              <p:nvPr/>
            </p:nvCxnSpPr>
            <p:spPr>
              <a:xfrm flipH="1">
                <a:off x="9594318" y="5301095"/>
                <a:ext cx="38088" cy="98551"/>
              </a:xfrm>
              <a:prstGeom prst="line">
                <a:avLst/>
              </a:prstGeom>
              <a:ln w="28575">
                <a:solidFill>
                  <a:schemeClr val="accent4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7" name="角丸四角形 355">
            <a:extLst>
              <a:ext uri="{FF2B5EF4-FFF2-40B4-BE49-F238E27FC236}">
                <a16:creationId xmlns:a16="http://schemas.microsoft.com/office/drawing/2014/main" id="{94CCB2BE-3847-44B9-0486-FA04AA42EFEB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8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2F4B255B-CEFA-2783-B84B-7456754A5E31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77BE5148-D470-3DD6-BACE-96512FB17E68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80" name="直線コネクタ 79">
              <a:extLst>
                <a:ext uri="{FF2B5EF4-FFF2-40B4-BE49-F238E27FC236}">
                  <a16:creationId xmlns:a16="http://schemas.microsoft.com/office/drawing/2014/main" id="{E20CD783-4AB8-63C0-6454-41D5D94AD063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直線コネクタ 80">
              <a:extLst>
                <a:ext uri="{FF2B5EF4-FFF2-40B4-BE49-F238E27FC236}">
                  <a16:creationId xmlns:a16="http://schemas.microsoft.com/office/drawing/2014/main" id="{DA26B18C-0C5C-861D-10C9-26E6206EA9AD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直線コネクタ 81">
              <a:extLst>
                <a:ext uri="{FF2B5EF4-FFF2-40B4-BE49-F238E27FC236}">
                  <a16:creationId xmlns:a16="http://schemas.microsoft.com/office/drawing/2014/main" id="{FE0A80C2-1790-FD78-1FC9-FDDF949CDFD3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線コネクタ 82">
              <a:extLst>
                <a:ext uri="{FF2B5EF4-FFF2-40B4-BE49-F238E27FC236}">
                  <a16:creationId xmlns:a16="http://schemas.microsoft.com/office/drawing/2014/main" id="{C96C4226-7D6F-DF31-23C6-122D2C24BA3A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4" name="テキスト ボックス 83">
            <a:extLst>
              <a:ext uri="{FF2B5EF4-FFF2-40B4-BE49-F238E27FC236}">
                <a16:creationId xmlns:a16="http://schemas.microsoft.com/office/drawing/2014/main" id="{87439541-3FB1-4343-B9EC-36204EDF9286}"/>
              </a:ext>
            </a:extLst>
          </p:cNvPr>
          <p:cNvSpPr txBox="1"/>
          <p:nvPr/>
        </p:nvSpPr>
        <p:spPr>
          <a:xfrm>
            <a:off x="5198369" y="49641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じかん</a:t>
            </a:r>
          </a:p>
        </p:txBody>
      </p:sp>
      <p:sp>
        <p:nvSpPr>
          <p:cNvPr id="85" name="テキスト ボックス 84">
            <a:extLst>
              <a:ext uri="{FF2B5EF4-FFF2-40B4-BE49-F238E27FC236}">
                <a16:creationId xmlns:a16="http://schemas.microsoft.com/office/drawing/2014/main" id="{D1B0BD52-0B9E-4031-8978-8FDFCEC93970}"/>
              </a:ext>
            </a:extLst>
          </p:cNvPr>
          <p:cNvSpPr txBox="1"/>
          <p:nvPr/>
        </p:nvSpPr>
        <p:spPr>
          <a:xfrm>
            <a:off x="4605196" y="118691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あたま</a:t>
            </a:r>
          </a:p>
        </p:txBody>
      </p:sp>
      <p:sp>
        <p:nvSpPr>
          <p:cNvPr id="86" name="テキスト ボックス 85">
            <a:extLst>
              <a:ext uri="{FF2B5EF4-FFF2-40B4-BE49-F238E27FC236}">
                <a16:creationId xmlns:a16="http://schemas.microsoft.com/office/drawing/2014/main" id="{A99FE65F-D1D8-410D-BE65-B9800E9816BE}"/>
              </a:ext>
            </a:extLst>
          </p:cNvPr>
          <p:cNvSpPr txBox="1"/>
          <p:nvPr/>
        </p:nvSpPr>
        <p:spPr>
          <a:xfrm>
            <a:off x="5446820" y="118691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うえ</a:t>
            </a:r>
          </a:p>
        </p:txBody>
      </p:sp>
      <p:sp>
        <p:nvSpPr>
          <p:cNvPr id="2" name="角丸四角形 96">
            <a:extLst>
              <a:ext uri="{FF2B5EF4-FFF2-40B4-BE49-F238E27FC236}">
                <a16:creationId xmlns:a16="http://schemas.microsoft.com/office/drawing/2014/main" id="{D44D31C6-6105-FF42-05EA-A9F03A0D672F}"/>
              </a:ext>
            </a:extLst>
          </p:cNvPr>
          <p:cNvSpPr/>
          <p:nvPr/>
        </p:nvSpPr>
        <p:spPr>
          <a:xfrm>
            <a:off x="9310145" y="5782426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B5B13759-1CD0-0C44-0232-CA64064CF3B7}"/>
              </a:ext>
            </a:extLst>
          </p:cNvPr>
          <p:cNvSpPr txBox="1"/>
          <p:nvPr/>
        </p:nvSpPr>
        <p:spPr>
          <a:xfrm>
            <a:off x="9308057" y="5776608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466928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" name="Google Shape;1802;p32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2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2"/>
          <p:cNvSpPr txBox="1"/>
          <p:nvPr/>
        </p:nvSpPr>
        <p:spPr>
          <a:xfrm>
            <a:off x="4241568" y="705873"/>
            <a:ext cx="6616201" cy="37856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　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ねている間にかいせつ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　「木の上から、めがでる」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　ことって、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　「絵本だからでしょ？」って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　思ってないかい？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" name="Google Shape;890;p21">
            <a:extLst>
              <a:ext uri="{FF2B5EF4-FFF2-40B4-BE49-F238E27FC236}">
                <a16:creationId xmlns:a16="http://schemas.microsoft.com/office/drawing/2014/main" id="{6792B936-C800-238D-A0F4-5273D71020CD}"/>
              </a:ext>
            </a:extLst>
          </p:cNvPr>
          <p:cNvGrpSpPr>
            <a:grpSpLocks noChangeAspect="1"/>
          </p:cNvGrpSpPr>
          <p:nvPr/>
        </p:nvGrpSpPr>
        <p:grpSpPr>
          <a:xfrm>
            <a:off x="1146668" y="3902660"/>
            <a:ext cx="2076170" cy="2140158"/>
            <a:chOff x="1785372" y="4621762"/>
            <a:chExt cx="1065815" cy="1098664"/>
          </a:xfrm>
        </p:grpSpPr>
        <p:sp>
          <p:nvSpPr>
            <p:cNvPr id="14" name="Google Shape;891;p21">
              <a:extLst>
                <a:ext uri="{FF2B5EF4-FFF2-40B4-BE49-F238E27FC236}">
                  <a16:creationId xmlns:a16="http://schemas.microsoft.com/office/drawing/2014/main" id="{BA0128B6-2112-DEE4-44F2-DAA130597300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892;p21">
              <a:extLst>
                <a:ext uri="{FF2B5EF4-FFF2-40B4-BE49-F238E27FC236}">
                  <a16:creationId xmlns:a16="http://schemas.microsoft.com/office/drawing/2014/main" id="{0206D584-C044-3E5E-9844-C29ADCD4D5A6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895;p21">
              <a:extLst>
                <a:ext uri="{FF2B5EF4-FFF2-40B4-BE49-F238E27FC236}">
                  <a16:creationId xmlns:a16="http://schemas.microsoft.com/office/drawing/2014/main" id="{F04412CF-5534-E41A-1AC9-694A8D1ECE6B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896;p21">
              <a:extLst>
                <a:ext uri="{FF2B5EF4-FFF2-40B4-BE49-F238E27FC236}">
                  <a16:creationId xmlns:a16="http://schemas.microsoft.com/office/drawing/2014/main" id="{7318976B-41B1-D22C-DDC9-76654BEC4F51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2" name="Google Shape;897;p21">
              <a:extLst>
                <a:ext uri="{FF2B5EF4-FFF2-40B4-BE49-F238E27FC236}">
                  <a16:creationId xmlns:a16="http://schemas.microsoft.com/office/drawing/2014/main" id="{FABA012A-424F-2AC6-138B-DF997631B6EB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" name="Google Shape;898;p21">
              <a:extLst>
                <a:ext uri="{FF2B5EF4-FFF2-40B4-BE49-F238E27FC236}">
                  <a16:creationId xmlns:a16="http://schemas.microsoft.com/office/drawing/2014/main" id="{582B3C16-A959-1A5D-E265-F0E7C065CD18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" name="Google Shape;899;p21">
              <a:extLst>
                <a:ext uri="{FF2B5EF4-FFF2-40B4-BE49-F238E27FC236}">
                  <a16:creationId xmlns:a16="http://schemas.microsoft.com/office/drawing/2014/main" id="{23350CAA-0B98-E75B-1B03-1074CA0DE1A3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5" name="Google Shape;900;p21">
              <a:extLst>
                <a:ext uri="{FF2B5EF4-FFF2-40B4-BE49-F238E27FC236}">
                  <a16:creationId xmlns:a16="http://schemas.microsoft.com/office/drawing/2014/main" id="{4C5A7AA8-227C-810E-D573-E7BADABC201A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6" name="Google Shape;901;p21">
              <a:extLst>
                <a:ext uri="{FF2B5EF4-FFF2-40B4-BE49-F238E27FC236}">
                  <a16:creationId xmlns:a16="http://schemas.microsoft.com/office/drawing/2014/main" id="{E171519A-C06C-AAFE-961E-31B479940A40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" name="Google Shape;902;p21">
              <a:extLst>
                <a:ext uri="{FF2B5EF4-FFF2-40B4-BE49-F238E27FC236}">
                  <a16:creationId xmlns:a16="http://schemas.microsoft.com/office/drawing/2014/main" id="{297B17F7-5657-63C1-DEB1-9EC31C40FDA3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0" name="Google Shape;903;p21">
              <a:extLst>
                <a:ext uri="{FF2B5EF4-FFF2-40B4-BE49-F238E27FC236}">
                  <a16:creationId xmlns:a16="http://schemas.microsoft.com/office/drawing/2014/main" id="{F7136F29-095D-AB4C-F086-657BAAA26E03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904;p21">
              <a:extLst>
                <a:ext uri="{FF2B5EF4-FFF2-40B4-BE49-F238E27FC236}">
                  <a16:creationId xmlns:a16="http://schemas.microsoft.com/office/drawing/2014/main" id="{AA2453D3-9E45-EA69-522F-606E94FE06C5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905;p21">
              <a:extLst>
                <a:ext uri="{FF2B5EF4-FFF2-40B4-BE49-F238E27FC236}">
                  <a16:creationId xmlns:a16="http://schemas.microsoft.com/office/drawing/2014/main" id="{8A89539E-6E7B-79B4-0505-A8154CA73DEC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1630;p29">
            <a:extLst>
              <a:ext uri="{FF2B5EF4-FFF2-40B4-BE49-F238E27FC236}">
                <a16:creationId xmlns:a16="http://schemas.microsoft.com/office/drawing/2014/main" id="{834FFD7B-19DE-337C-7C23-67DACD5154F9}"/>
              </a:ext>
            </a:extLst>
          </p:cNvPr>
          <p:cNvSpPr txBox="1"/>
          <p:nvPr/>
        </p:nvSpPr>
        <p:spPr>
          <a:xfrm>
            <a:off x="471041" y="2833415"/>
            <a:ext cx="1677003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  <a:sym typeface="Arial"/>
              </a:rPr>
              <a:t>もう少し</a:t>
            </a:r>
            <a:endParaRPr lang="en-US" altLang="ja-JP" sz="2000" dirty="0">
              <a:solidFill>
                <a:srgbClr val="3F3F3F"/>
              </a:solidFill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</a:rPr>
              <a:t>ねようかな</a:t>
            </a:r>
            <a:endParaRPr lang="en-US" altLang="ja-JP" sz="2000" dirty="0">
              <a:solidFill>
                <a:srgbClr val="3F3F3F"/>
              </a:solidFill>
              <a:sym typeface="Arial"/>
            </a:endParaRPr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F5BB0222-585A-2590-BF4A-024578A58C5C}"/>
              </a:ext>
            </a:extLst>
          </p:cNvPr>
          <p:cNvGrpSpPr/>
          <p:nvPr/>
        </p:nvGrpSpPr>
        <p:grpSpPr>
          <a:xfrm>
            <a:off x="2353100" y="4681317"/>
            <a:ext cx="603090" cy="75723"/>
            <a:chOff x="2714054" y="4295273"/>
            <a:chExt cx="720456" cy="125659"/>
          </a:xfrm>
        </p:grpSpPr>
        <p:sp>
          <p:nvSpPr>
            <p:cNvPr id="10" name="Google Shape;1725;p30">
              <a:extLst>
                <a:ext uri="{FF2B5EF4-FFF2-40B4-BE49-F238E27FC236}">
                  <a16:creationId xmlns:a16="http://schemas.microsoft.com/office/drawing/2014/main" id="{CA981D31-B0DA-3FF4-B68D-F51BC92D6511}"/>
                </a:ext>
              </a:extLst>
            </p:cNvPr>
            <p:cNvSpPr>
              <a:spLocks noChangeAspect="1"/>
            </p:cNvSpPr>
            <p:nvPr/>
          </p:nvSpPr>
          <p:spPr>
            <a:xfrm rot="-870154">
              <a:off x="2714054" y="4378099"/>
              <a:ext cx="286044" cy="42833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1726;p30">
              <a:extLst>
                <a:ext uri="{FF2B5EF4-FFF2-40B4-BE49-F238E27FC236}">
                  <a16:creationId xmlns:a16="http://schemas.microsoft.com/office/drawing/2014/main" id="{74240B9D-E9C2-73E1-8D55-70A5D73C8658}"/>
                </a:ext>
              </a:extLst>
            </p:cNvPr>
            <p:cNvSpPr>
              <a:spLocks noChangeAspect="1"/>
            </p:cNvSpPr>
            <p:nvPr/>
          </p:nvSpPr>
          <p:spPr>
            <a:xfrm rot="378840">
              <a:off x="3257646" y="4295273"/>
              <a:ext cx="176864" cy="45719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16" name="直線コネクタ 15">
            <a:extLst>
              <a:ext uri="{FF2B5EF4-FFF2-40B4-BE49-F238E27FC236}">
                <a16:creationId xmlns:a16="http://schemas.microsoft.com/office/drawing/2014/main" id="{72FA3F46-09CC-7D35-1359-D5E14B56F63A}"/>
              </a:ext>
            </a:extLst>
          </p:cNvPr>
          <p:cNvCxnSpPr/>
          <p:nvPr/>
        </p:nvCxnSpPr>
        <p:spPr>
          <a:xfrm>
            <a:off x="4065839" y="819841"/>
            <a:ext cx="0" cy="504265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53" name="グループ化 52"/>
          <p:cNvGrpSpPr/>
          <p:nvPr/>
        </p:nvGrpSpPr>
        <p:grpSpPr>
          <a:xfrm>
            <a:off x="2275506" y="3371709"/>
            <a:ext cx="311966" cy="717447"/>
            <a:chOff x="4258392" y="2993346"/>
            <a:chExt cx="1097976" cy="2525084"/>
          </a:xfrm>
        </p:grpSpPr>
        <p:cxnSp>
          <p:nvCxnSpPr>
            <p:cNvPr id="54" name="直線コネクタ 53"/>
            <p:cNvCxnSpPr/>
            <p:nvPr/>
          </p:nvCxnSpPr>
          <p:spPr>
            <a:xfrm>
              <a:off x="4766310" y="2993346"/>
              <a:ext cx="0" cy="2525084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線コネクタ 54"/>
            <p:cNvCxnSpPr/>
            <p:nvPr/>
          </p:nvCxnSpPr>
          <p:spPr>
            <a:xfrm flipV="1">
              <a:off x="4766310" y="4177911"/>
              <a:ext cx="560070" cy="368064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線コネクタ 55"/>
            <p:cNvCxnSpPr/>
            <p:nvPr/>
          </p:nvCxnSpPr>
          <p:spPr>
            <a:xfrm flipV="1">
              <a:off x="4761690" y="3809847"/>
              <a:ext cx="560070" cy="368064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線コネクタ 56"/>
            <p:cNvCxnSpPr/>
            <p:nvPr/>
          </p:nvCxnSpPr>
          <p:spPr>
            <a:xfrm flipV="1">
              <a:off x="4761690" y="3436787"/>
              <a:ext cx="371475" cy="284976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線コネクタ 57"/>
            <p:cNvCxnSpPr/>
            <p:nvPr/>
          </p:nvCxnSpPr>
          <p:spPr>
            <a:xfrm flipV="1">
              <a:off x="4761690" y="3163152"/>
              <a:ext cx="233856" cy="142488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線コネクタ 58"/>
            <p:cNvCxnSpPr/>
            <p:nvPr/>
          </p:nvCxnSpPr>
          <p:spPr>
            <a:xfrm>
              <a:off x="4986129" y="3559080"/>
              <a:ext cx="238476" cy="20195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直線コネクタ 59"/>
            <p:cNvCxnSpPr/>
            <p:nvPr/>
          </p:nvCxnSpPr>
          <p:spPr>
            <a:xfrm>
              <a:off x="5117892" y="3916853"/>
              <a:ext cx="238476" cy="20195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直線コネクタ 60"/>
            <p:cNvCxnSpPr/>
            <p:nvPr/>
          </p:nvCxnSpPr>
          <p:spPr>
            <a:xfrm>
              <a:off x="5083284" y="4295014"/>
              <a:ext cx="238476" cy="20195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直線コネクタ 62"/>
            <p:cNvCxnSpPr/>
            <p:nvPr/>
          </p:nvCxnSpPr>
          <p:spPr>
            <a:xfrm>
              <a:off x="4857333" y="3242658"/>
              <a:ext cx="194765" cy="10097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4" name="グループ化 63"/>
            <p:cNvGrpSpPr/>
            <p:nvPr/>
          </p:nvGrpSpPr>
          <p:grpSpPr>
            <a:xfrm flipH="1">
              <a:off x="4258392" y="3134909"/>
              <a:ext cx="497607" cy="1382823"/>
              <a:chOff x="3729569" y="3148037"/>
              <a:chExt cx="594678" cy="1382823"/>
            </a:xfrm>
          </p:grpSpPr>
          <p:cxnSp>
            <p:nvCxnSpPr>
              <p:cNvPr id="65" name="直線コネクタ 64"/>
              <p:cNvCxnSpPr/>
              <p:nvPr/>
            </p:nvCxnSpPr>
            <p:spPr>
              <a:xfrm flipV="1">
                <a:off x="3734189" y="4162796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直線コネクタ 65"/>
              <p:cNvCxnSpPr/>
              <p:nvPr/>
            </p:nvCxnSpPr>
            <p:spPr>
              <a:xfrm flipV="1">
                <a:off x="3729569" y="3794732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直線コネクタ 66"/>
              <p:cNvCxnSpPr/>
              <p:nvPr/>
            </p:nvCxnSpPr>
            <p:spPr>
              <a:xfrm flipV="1">
                <a:off x="3729569" y="3421672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直線コネクタ 67"/>
              <p:cNvCxnSpPr/>
              <p:nvPr/>
            </p:nvCxnSpPr>
            <p:spPr>
              <a:xfrm flipV="1">
                <a:off x="3729569" y="3148037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直線コネクタ 68"/>
              <p:cNvCxnSpPr/>
              <p:nvPr/>
            </p:nvCxnSpPr>
            <p:spPr>
              <a:xfrm>
                <a:off x="3954008" y="3543965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直線コネクタ 69"/>
              <p:cNvCxnSpPr/>
              <p:nvPr/>
            </p:nvCxnSpPr>
            <p:spPr>
              <a:xfrm>
                <a:off x="4085771" y="3901738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直線コネクタ 70"/>
              <p:cNvCxnSpPr/>
              <p:nvPr/>
            </p:nvCxnSpPr>
            <p:spPr>
              <a:xfrm>
                <a:off x="4051163" y="4279899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直線コネクタ 71"/>
              <p:cNvCxnSpPr/>
              <p:nvPr/>
            </p:nvCxnSpPr>
            <p:spPr>
              <a:xfrm>
                <a:off x="3825212" y="3227543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3" name="角丸四角形 355">
            <a:extLst>
              <a:ext uri="{FF2B5EF4-FFF2-40B4-BE49-F238E27FC236}">
                <a16:creationId xmlns:a16="http://schemas.microsoft.com/office/drawing/2014/main" id="{94CCB2BE-3847-44B9-0486-FA04AA42EFEB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2F4B255B-CEFA-2783-B84B-7456754A5E31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5" name="グループ化 74">
            <a:extLst>
              <a:ext uri="{FF2B5EF4-FFF2-40B4-BE49-F238E27FC236}">
                <a16:creationId xmlns:a16="http://schemas.microsoft.com/office/drawing/2014/main" id="{77BE5148-D470-3DD6-BACE-96512FB17E68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76" name="直線コネクタ 75">
              <a:extLst>
                <a:ext uri="{FF2B5EF4-FFF2-40B4-BE49-F238E27FC236}">
                  <a16:creationId xmlns:a16="http://schemas.microsoft.com/office/drawing/2014/main" id="{E20CD783-4AB8-63C0-6454-41D5D94AD063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直線コネクタ 76">
              <a:extLst>
                <a:ext uri="{FF2B5EF4-FFF2-40B4-BE49-F238E27FC236}">
                  <a16:creationId xmlns:a16="http://schemas.microsoft.com/office/drawing/2014/main" id="{DA26B18C-0C5C-861D-10C9-26E6206EA9AD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直線コネクタ 77">
              <a:extLst>
                <a:ext uri="{FF2B5EF4-FFF2-40B4-BE49-F238E27FC236}">
                  <a16:creationId xmlns:a16="http://schemas.microsoft.com/office/drawing/2014/main" id="{FE0A80C2-1790-FD78-1FC9-FDDF949CDFD3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直線コネクタ 78">
              <a:extLst>
                <a:ext uri="{FF2B5EF4-FFF2-40B4-BE49-F238E27FC236}">
                  <a16:creationId xmlns:a16="http://schemas.microsoft.com/office/drawing/2014/main" id="{C96C4226-7D6F-DF31-23C6-122D2C24BA3A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0" name="テキスト ボックス 79">
            <a:extLst>
              <a:ext uri="{FF2B5EF4-FFF2-40B4-BE49-F238E27FC236}">
                <a16:creationId xmlns:a16="http://schemas.microsoft.com/office/drawing/2014/main" id="{44465DE8-2E9B-4499-91DA-35E3E70D2EBD}"/>
              </a:ext>
            </a:extLst>
          </p:cNvPr>
          <p:cNvSpPr txBox="1"/>
          <p:nvPr/>
        </p:nvSpPr>
        <p:spPr>
          <a:xfrm>
            <a:off x="6242899" y="68134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あいだ</a:t>
            </a:r>
          </a:p>
        </p:txBody>
      </p:sp>
      <p:sp>
        <p:nvSpPr>
          <p:cNvPr id="81" name="テキスト ボックス 80">
            <a:extLst>
              <a:ext uri="{FF2B5EF4-FFF2-40B4-BE49-F238E27FC236}">
                <a16:creationId xmlns:a16="http://schemas.microsoft.com/office/drawing/2014/main" id="{1C2B6B57-BFD0-4168-9A99-074B2F0BEBF5}"/>
              </a:ext>
            </a:extLst>
          </p:cNvPr>
          <p:cNvSpPr txBox="1"/>
          <p:nvPr/>
        </p:nvSpPr>
        <p:spPr>
          <a:xfrm>
            <a:off x="5199502" y="141633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82" name="テキスト ボックス 81">
            <a:extLst>
              <a:ext uri="{FF2B5EF4-FFF2-40B4-BE49-F238E27FC236}">
                <a16:creationId xmlns:a16="http://schemas.microsoft.com/office/drawing/2014/main" id="{5CC50BFA-E1DE-4BEE-8E93-BFC5A7BE0BC9}"/>
              </a:ext>
            </a:extLst>
          </p:cNvPr>
          <p:cNvSpPr txBox="1"/>
          <p:nvPr/>
        </p:nvSpPr>
        <p:spPr>
          <a:xfrm>
            <a:off x="5945077" y="141633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うえ</a:t>
            </a:r>
          </a:p>
        </p:txBody>
      </p:sp>
      <p:sp>
        <p:nvSpPr>
          <p:cNvPr id="83" name="テキスト ボックス 82">
            <a:extLst>
              <a:ext uri="{FF2B5EF4-FFF2-40B4-BE49-F238E27FC236}">
                <a16:creationId xmlns:a16="http://schemas.microsoft.com/office/drawing/2014/main" id="{877591A2-9A30-437B-A534-1F700A22B7C8}"/>
              </a:ext>
            </a:extLst>
          </p:cNvPr>
          <p:cNvSpPr txBox="1"/>
          <p:nvPr/>
        </p:nvSpPr>
        <p:spPr>
          <a:xfrm>
            <a:off x="5200097" y="290240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えほん</a:t>
            </a:r>
          </a:p>
        </p:txBody>
      </p:sp>
      <p:sp>
        <p:nvSpPr>
          <p:cNvPr id="84" name="テキスト ボックス 83">
            <a:extLst>
              <a:ext uri="{FF2B5EF4-FFF2-40B4-BE49-F238E27FC236}">
                <a16:creationId xmlns:a16="http://schemas.microsoft.com/office/drawing/2014/main" id="{91E8575B-4868-4579-BC1D-3F8397969EB9}"/>
              </a:ext>
            </a:extLst>
          </p:cNvPr>
          <p:cNvSpPr txBox="1"/>
          <p:nvPr/>
        </p:nvSpPr>
        <p:spPr>
          <a:xfrm>
            <a:off x="4689207" y="359567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おも</a:t>
            </a:r>
          </a:p>
        </p:txBody>
      </p:sp>
      <p:sp>
        <p:nvSpPr>
          <p:cNvPr id="2" name="正方形/長方形 1">
            <a:extLst>
              <a:ext uri="{FF2B5EF4-FFF2-40B4-BE49-F238E27FC236}">
                <a16:creationId xmlns:a16="http://schemas.microsoft.com/office/drawing/2014/main" id="{F74D9380-A382-8BF4-B6A0-B7863E3F1457}"/>
              </a:ext>
            </a:extLst>
          </p:cNvPr>
          <p:cNvSpPr/>
          <p:nvPr/>
        </p:nvSpPr>
        <p:spPr>
          <a:xfrm>
            <a:off x="4480561" y="705873"/>
            <a:ext cx="4632960" cy="710459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角丸四角形 96">
            <a:extLst>
              <a:ext uri="{FF2B5EF4-FFF2-40B4-BE49-F238E27FC236}">
                <a16:creationId xmlns:a16="http://schemas.microsoft.com/office/drawing/2014/main" id="{3AFFAF2E-BD12-2C3A-59DC-28F6B11F37FA}"/>
              </a:ext>
            </a:extLst>
          </p:cNvPr>
          <p:cNvSpPr/>
          <p:nvPr/>
        </p:nvSpPr>
        <p:spPr>
          <a:xfrm>
            <a:off x="9310145" y="5782426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9B793B05-E425-882D-2AC3-FA3C71B722CD}"/>
              </a:ext>
            </a:extLst>
          </p:cNvPr>
          <p:cNvSpPr txBox="1"/>
          <p:nvPr/>
        </p:nvSpPr>
        <p:spPr>
          <a:xfrm>
            <a:off x="9308057" y="5776608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97231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" name="Google Shape;1802;p32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2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2"/>
          <p:cNvSpPr txBox="1"/>
          <p:nvPr/>
        </p:nvSpPr>
        <p:spPr>
          <a:xfrm>
            <a:off x="4241567" y="705873"/>
            <a:ext cx="6704561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　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ねている間にかいせつ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　じつは、しぜんでは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　たおれてしまった木の上から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　新しいめがでることがよくある。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" name="Google Shape;890;p21">
            <a:extLst>
              <a:ext uri="{FF2B5EF4-FFF2-40B4-BE49-F238E27FC236}">
                <a16:creationId xmlns:a16="http://schemas.microsoft.com/office/drawing/2014/main" id="{6792B936-C800-238D-A0F4-5273D71020CD}"/>
              </a:ext>
            </a:extLst>
          </p:cNvPr>
          <p:cNvGrpSpPr>
            <a:grpSpLocks noChangeAspect="1"/>
          </p:cNvGrpSpPr>
          <p:nvPr/>
        </p:nvGrpSpPr>
        <p:grpSpPr>
          <a:xfrm>
            <a:off x="1146668" y="3902660"/>
            <a:ext cx="2076170" cy="2140158"/>
            <a:chOff x="1785372" y="4621762"/>
            <a:chExt cx="1065815" cy="1098664"/>
          </a:xfrm>
        </p:grpSpPr>
        <p:sp>
          <p:nvSpPr>
            <p:cNvPr id="14" name="Google Shape;891;p21">
              <a:extLst>
                <a:ext uri="{FF2B5EF4-FFF2-40B4-BE49-F238E27FC236}">
                  <a16:creationId xmlns:a16="http://schemas.microsoft.com/office/drawing/2014/main" id="{BA0128B6-2112-DEE4-44F2-DAA130597300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892;p21">
              <a:extLst>
                <a:ext uri="{FF2B5EF4-FFF2-40B4-BE49-F238E27FC236}">
                  <a16:creationId xmlns:a16="http://schemas.microsoft.com/office/drawing/2014/main" id="{0206D584-C044-3E5E-9844-C29ADCD4D5A6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895;p21">
              <a:extLst>
                <a:ext uri="{FF2B5EF4-FFF2-40B4-BE49-F238E27FC236}">
                  <a16:creationId xmlns:a16="http://schemas.microsoft.com/office/drawing/2014/main" id="{F04412CF-5534-E41A-1AC9-694A8D1ECE6B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896;p21">
              <a:extLst>
                <a:ext uri="{FF2B5EF4-FFF2-40B4-BE49-F238E27FC236}">
                  <a16:creationId xmlns:a16="http://schemas.microsoft.com/office/drawing/2014/main" id="{7318976B-41B1-D22C-DDC9-76654BEC4F51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2" name="Google Shape;897;p21">
              <a:extLst>
                <a:ext uri="{FF2B5EF4-FFF2-40B4-BE49-F238E27FC236}">
                  <a16:creationId xmlns:a16="http://schemas.microsoft.com/office/drawing/2014/main" id="{FABA012A-424F-2AC6-138B-DF997631B6EB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" name="Google Shape;898;p21">
              <a:extLst>
                <a:ext uri="{FF2B5EF4-FFF2-40B4-BE49-F238E27FC236}">
                  <a16:creationId xmlns:a16="http://schemas.microsoft.com/office/drawing/2014/main" id="{582B3C16-A959-1A5D-E265-F0E7C065CD18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" name="Google Shape;899;p21">
              <a:extLst>
                <a:ext uri="{FF2B5EF4-FFF2-40B4-BE49-F238E27FC236}">
                  <a16:creationId xmlns:a16="http://schemas.microsoft.com/office/drawing/2014/main" id="{23350CAA-0B98-E75B-1B03-1074CA0DE1A3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5" name="Google Shape;900;p21">
              <a:extLst>
                <a:ext uri="{FF2B5EF4-FFF2-40B4-BE49-F238E27FC236}">
                  <a16:creationId xmlns:a16="http://schemas.microsoft.com/office/drawing/2014/main" id="{4C5A7AA8-227C-810E-D573-E7BADABC201A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6" name="Google Shape;901;p21">
              <a:extLst>
                <a:ext uri="{FF2B5EF4-FFF2-40B4-BE49-F238E27FC236}">
                  <a16:creationId xmlns:a16="http://schemas.microsoft.com/office/drawing/2014/main" id="{E171519A-C06C-AAFE-961E-31B479940A40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" name="Google Shape;902;p21">
              <a:extLst>
                <a:ext uri="{FF2B5EF4-FFF2-40B4-BE49-F238E27FC236}">
                  <a16:creationId xmlns:a16="http://schemas.microsoft.com/office/drawing/2014/main" id="{297B17F7-5657-63C1-DEB1-9EC31C40FDA3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0" name="Google Shape;903;p21">
              <a:extLst>
                <a:ext uri="{FF2B5EF4-FFF2-40B4-BE49-F238E27FC236}">
                  <a16:creationId xmlns:a16="http://schemas.microsoft.com/office/drawing/2014/main" id="{F7136F29-095D-AB4C-F086-657BAAA26E03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904;p21">
              <a:extLst>
                <a:ext uri="{FF2B5EF4-FFF2-40B4-BE49-F238E27FC236}">
                  <a16:creationId xmlns:a16="http://schemas.microsoft.com/office/drawing/2014/main" id="{AA2453D3-9E45-EA69-522F-606E94FE06C5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905;p21">
              <a:extLst>
                <a:ext uri="{FF2B5EF4-FFF2-40B4-BE49-F238E27FC236}">
                  <a16:creationId xmlns:a16="http://schemas.microsoft.com/office/drawing/2014/main" id="{8A89539E-6E7B-79B4-0505-A8154CA73DEC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1630;p29">
            <a:extLst>
              <a:ext uri="{FF2B5EF4-FFF2-40B4-BE49-F238E27FC236}">
                <a16:creationId xmlns:a16="http://schemas.microsoft.com/office/drawing/2014/main" id="{834FFD7B-19DE-337C-7C23-67DACD5154F9}"/>
              </a:ext>
            </a:extLst>
          </p:cNvPr>
          <p:cNvSpPr txBox="1"/>
          <p:nvPr/>
        </p:nvSpPr>
        <p:spPr>
          <a:xfrm>
            <a:off x="728935" y="3455648"/>
            <a:ext cx="863190" cy="5539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2000" dirty="0">
                <a:solidFill>
                  <a:srgbClr val="3F3F3F"/>
                </a:solidFill>
                <a:sym typeface="Arial"/>
              </a:rPr>
              <a:t>ZZZ</a:t>
            </a:r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F5BB0222-585A-2590-BF4A-024578A58C5C}"/>
              </a:ext>
            </a:extLst>
          </p:cNvPr>
          <p:cNvGrpSpPr/>
          <p:nvPr/>
        </p:nvGrpSpPr>
        <p:grpSpPr>
          <a:xfrm>
            <a:off x="2353100" y="4681317"/>
            <a:ext cx="603090" cy="75723"/>
            <a:chOff x="2714054" y="4295273"/>
            <a:chExt cx="720456" cy="125659"/>
          </a:xfrm>
        </p:grpSpPr>
        <p:sp>
          <p:nvSpPr>
            <p:cNvPr id="10" name="Google Shape;1725;p30">
              <a:extLst>
                <a:ext uri="{FF2B5EF4-FFF2-40B4-BE49-F238E27FC236}">
                  <a16:creationId xmlns:a16="http://schemas.microsoft.com/office/drawing/2014/main" id="{CA981D31-B0DA-3FF4-B68D-F51BC92D6511}"/>
                </a:ext>
              </a:extLst>
            </p:cNvPr>
            <p:cNvSpPr>
              <a:spLocks noChangeAspect="1"/>
            </p:cNvSpPr>
            <p:nvPr/>
          </p:nvSpPr>
          <p:spPr>
            <a:xfrm rot="-870154">
              <a:off x="2714054" y="4378099"/>
              <a:ext cx="286044" cy="42833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1726;p30">
              <a:extLst>
                <a:ext uri="{FF2B5EF4-FFF2-40B4-BE49-F238E27FC236}">
                  <a16:creationId xmlns:a16="http://schemas.microsoft.com/office/drawing/2014/main" id="{74240B9D-E9C2-73E1-8D55-70A5D73C8658}"/>
                </a:ext>
              </a:extLst>
            </p:cNvPr>
            <p:cNvSpPr>
              <a:spLocks noChangeAspect="1"/>
            </p:cNvSpPr>
            <p:nvPr/>
          </p:nvSpPr>
          <p:spPr>
            <a:xfrm rot="378840">
              <a:off x="3257646" y="4295273"/>
              <a:ext cx="176864" cy="45719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16" name="直線コネクタ 15">
            <a:extLst>
              <a:ext uri="{FF2B5EF4-FFF2-40B4-BE49-F238E27FC236}">
                <a16:creationId xmlns:a16="http://schemas.microsoft.com/office/drawing/2014/main" id="{72FA3F46-09CC-7D35-1359-D5E14B56F63A}"/>
              </a:ext>
            </a:extLst>
          </p:cNvPr>
          <p:cNvCxnSpPr/>
          <p:nvPr/>
        </p:nvCxnSpPr>
        <p:spPr>
          <a:xfrm>
            <a:off x="4065839" y="819841"/>
            <a:ext cx="0" cy="5042654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22A871BA-BC44-E774-D29F-08666332240C}"/>
              </a:ext>
            </a:extLst>
          </p:cNvPr>
          <p:cNvGrpSpPr>
            <a:grpSpLocks noChangeAspect="1"/>
          </p:cNvGrpSpPr>
          <p:nvPr/>
        </p:nvGrpSpPr>
        <p:grpSpPr>
          <a:xfrm>
            <a:off x="4570643" y="4391229"/>
            <a:ext cx="4175442" cy="1861662"/>
            <a:chOff x="4011930" y="4800600"/>
            <a:chExt cx="1794510" cy="800100"/>
          </a:xfrm>
        </p:grpSpPr>
        <p:sp>
          <p:nvSpPr>
            <p:cNvPr id="19" name="Google Shape;1864;p32">
              <a:hlinkClick r:id="" action="ppaction://noaction"/>
              <a:extLst>
                <a:ext uri="{FF2B5EF4-FFF2-40B4-BE49-F238E27FC236}">
                  <a16:creationId xmlns:a16="http://schemas.microsoft.com/office/drawing/2014/main" id="{3930799C-DCAC-B0DD-3A0A-F7E486C56AF0}"/>
                </a:ext>
              </a:extLst>
            </p:cNvPr>
            <p:cNvSpPr/>
            <p:nvPr/>
          </p:nvSpPr>
          <p:spPr>
            <a:xfrm rot="-6553392">
              <a:off x="4756853" y="4298470"/>
              <a:ext cx="255404" cy="1712464"/>
            </a:xfrm>
            <a:custGeom>
              <a:avLst/>
              <a:gdLst/>
              <a:ahLst/>
              <a:cxnLst/>
              <a:rect l="l" t="t" r="r" b="b"/>
              <a:pathLst>
                <a:path w="452350" h="3032972" extrusionOk="0">
                  <a:moveTo>
                    <a:pt x="0" y="210182"/>
                  </a:moveTo>
                  <a:cubicBezTo>
                    <a:pt x="0" y="326262"/>
                    <a:pt x="101262" y="420364"/>
                    <a:pt x="226175" y="420364"/>
                  </a:cubicBezTo>
                  <a:cubicBezTo>
                    <a:pt x="351088" y="420364"/>
                    <a:pt x="452350" y="326262"/>
                    <a:pt x="452350" y="210182"/>
                  </a:cubicBezTo>
                  <a:lnTo>
                    <a:pt x="369248" y="2370365"/>
                  </a:lnTo>
                  <a:cubicBezTo>
                    <a:pt x="369248" y="2486445"/>
                    <a:pt x="304948" y="2869490"/>
                    <a:pt x="243397" y="3018398"/>
                  </a:cubicBezTo>
                  <a:cubicBezTo>
                    <a:pt x="147631" y="2901749"/>
                    <a:pt x="115924" y="2474725"/>
                    <a:pt x="115924" y="2358645"/>
                  </a:cubicBezTo>
                  <a:lnTo>
                    <a:pt x="0" y="210182"/>
                  </a:lnTo>
                  <a:close/>
                </a:path>
                <a:path w="452350" h="3032972" fill="lighten" extrusionOk="0">
                  <a:moveTo>
                    <a:pt x="0" y="210182"/>
                  </a:moveTo>
                  <a:cubicBezTo>
                    <a:pt x="0" y="94102"/>
                    <a:pt x="101262" y="0"/>
                    <a:pt x="226175" y="0"/>
                  </a:cubicBezTo>
                  <a:cubicBezTo>
                    <a:pt x="351088" y="0"/>
                    <a:pt x="452350" y="94102"/>
                    <a:pt x="452350" y="210182"/>
                  </a:cubicBezTo>
                  <a:cubicBezTo>
                    <a:pt x="452350" y="326262"/>
                    <a:pt x="351088" y="420364"/>
                    <a:pt x="226175" y="420364"/>
                  </a:cubicBezTo>
                  <a:cubicBezTo>
                    <a:pt x="101262" y="420364"/>
                    <a:pt x="0" y="326262"/>
                    <a:pt x="0" y="210182"/>
                  </a:cubicBezTo>
                  <a:close/>
                </a:path>
                <a:path w="452350" h="3032972" fill="none" extrusionOk="0">
                  <a:moveTo>
                    <a:pt x="452350" y="210182"/>
                  </a:moveTo>
                  <a:cubicBezTo>
                    <a:pt x="452350" y="326262"/>
                    <a:pt x="351088" y="420364"/>
                    <a:pt x="226175" y="420364"/>
                  </a:cubicBezTo>
                  <a:cubicBezTo>
                    <a:pt x="101262" y="420364"/>
                    <a:pt x="0" y="326262"/>
                    <a:pt x="0" y="210182"/>
                  </a:cubicBezTo>
                  <a:cubicBezTo>
                    <a:pt x="0" y="94102"/>
                    <a:pt x="101262" y="0"/>
                    <a:pt x="226175" y="0"/>
                  </a:cubicBezTo>
                  <a:cubicBezTo>
                    <a:pt x="351088" y="0"/>
                    <a:pt x="452350" y="94102"/>
                    <a:pt x="452350" y="210182"/>
                  </a:cubicBezTo>
                  <a:lnTo>
                    <a:pt x="369736" y="2435094"/>
                  </a:lnTo>
                  <a:cubicBezTo>
                    <a:pt x="369736" y="2551174"/>
                    <a:pt x="274597" y="3044247"/>
                    <a:pt x="232934" y="3032776"/>
                  </a:cubicBezTo>
                  <a:cubicBezTo>
                    <a:pt x="191271" y="3021306"/>
                    <a:pt x="119760" y="2482351"/>
                    <a:pt x="119760" y="2366271"/>
                  </a:cubicBezTo>
                  <a:lnTo>
                    <a:pt x="0" y="210182"/>
                  </a:lnTo>
                </a:path>
              </a:pathLst>
            </a:custGeom>
            <a:solidFill>
              <a:srgbClr val="C89058"/>
            </a:solidFill>
            <a:ln w="12700" cap="flat" cmpd="sng">
              <a:solidFill>
                <a:srgbClr val="40404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1865;p32">
              <a:extLst>
                <a:ext uri="{FF2B5EF4-FFF2-40B4-BE49-F238E27FC236}">
                  <a16:creationId xmlns:a16="http://schemas.microsoft.com/office/drawing/2014/main" id="{8CB4A32F-56F8-4862-0BED-280B9A045230}"/>
                </a:ext>
              </a:extLst>
            </p:cNvPr>
            <p:cNvSpPr/>
            <p:nvPr/>
          </p:nvSpPr>
          <p:spPr>
            <a:xfrm>
              <a:off x="4099050" y="5324478"/>
              <a:ext cx="180504" cy="156831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1866;p32">
              <a:extLst>
                <a:ext uri="{FF2B5EF4-FFF2-40B4-BE49-F238E27FC236}">
                  <a16:creationId xmlns:a16="http://schemas.microsoft.com/office/drawing/2014/main" id="{C28F4AD9-FC0F-4AA4-3122-C12FD364EB0B}"/>
                </a:ext>
              </a:extLst>
            </p:cNvPr>
            <p:cNvSpPr/>
            <p:nvPr/>
          </p:nvSpPr>
          <p:spPr>
            <a:xfrm rot="-121956">
              <a:off x="4857291" y="4915769"/>
              <a:ext cx="72786" cy="156539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1867;p32">
              <a:extLst>
                <a:ext uri="{FF2B5EF4-FFF2-40B4-BE49-F238E27FC236}">
                  <a16:creationId xmlns:a16="http://schemas.microsoft.com/office/drawing/2014/main" id="{05CC89E8-596B-C350-9302-895ADFB69078}"/>
                </a:ext>
              </a:extLst>
            </p:cNvPr>
            <p:cNvSpPr/>
            <p:nvPr/>
          </p:nvSpPr>
          <p:spPr>
            <a:xfrm rot="-276104">
              <a:off x="4856832" y="5043004"/>
              <a:ext cx="96803" cy="61091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1868;p32">
              <a:extLst>
                <a:ext uri="{FF2B5EF4-FFF2-40B4-BE49-F238E27FC236}">
                  <a16:creationId xmlns:a16="http://schemas.microsoft.com/office/drawing/2014/main" id="{037FC286-0817-4FE0-6A59-C8FF726DDA49}"/>
                </a:ext>
              </a:extLst>
            </p:cNvPr>
            <p:cNvSpPr/>
            <p:nvPr/>
          </p:nvSpPr>
          <p:spPr>
            <a:xfrm>
              <a:off x="4742512" y="5097717"/>
              <a:ext cx="20326" cy="2032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1869;p32">
              <a:extLst>
                <a:ext uri="{FF2B5EF4-FFF2-40B4-BE49-F238E27FC236}">
                  <a16:creationId xmlns:a16="http://schemas.microsoft.com/office/drawing/2014/main" id="{ADDE639A-972F-1D70-06CB-9EE8FFD139B9}"/>
                </a:ext>
              </a:extLst>
            </p:cNvPr>
            <p:cNvSpPr/>
            <p:nvPr/>
          </p:nvSpPr>
          <p:spPr>
            <a:xfrm>
              <a:off x="5028997" y="4972739"/>
              <a:ext cx="20326" cy="2032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1870;p32">
              <a:extLst>
                <a:ext uri="{FF2B5EF4-FFF2-40B4-BE49-F238E27FC236}">
                  <a16:creationId xmlns:a16="http://schemas.microsoft.com/office/drawing/2014/main" id="{1049B022-8E5F-B328-9EA6-12DE74D9E8EE}"/>
                </a:ext>
              </a:extLst>
            </p:cNvPr>
            <p:cNvSpPr/>
            <p:nvPr/>
          </p:nvSpPr>
          <p:spPr>
            <a:xfrm>
              <a:off x="5051574" y="5005697"/>
              <a:ext cx="20326" cy="2032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38" name="Google Shape;1871;p32">
              <a:extLst>
                <a:ext uri="{FF2B5EF4-FFF2-40B4-BE49-F238E27FC236}">
                  <a16:creationId xmlns:a16="http://schemas.microsoft.com/office/drawing/2014/main" id="{9A6F49AC-47F3-99B2-82F3-9B4EA3303993}"/>
                </a:ext>
              </a:extLst>
            </p:cNvPr>
            <p:cNvCxnSpPr/>
            <p:nvPr/>
          </p:nvCxnSpPr>
          <p:spPr>
            <a:xfrm flipH="1">
              <a:off x="4301983" y="5246556"/>
              <a:ext cx="552553" cy="22371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9" name="Google Shape;1872;p32">
              <a:extLst>
                <a:ext uri="{FF2B5EF4-FFF2-40B4-BE49-F238E27FC236}">
                  <a16:creationId xmlns:a16="http://schemas.microsoft.com/office/drawing/2014/main" id="{681A9512-A703-EF2C-4D43-3C62E8238706}"/>
                </a:ext>
              </a:extLst>
            </p:cNvPr>
            <p:cNvCxnSpPr/>
            <p:nvPr/>
          </p:nvCxnSpPr>
          <p:spPr>
            <a:xfrm flipH="1">
              <a:off x="4324413" y="5254300"/>
              <a:ext cx="442657" cy="17921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0" name="Google Shape;1873;p32">
              <a:extLst>
                <a:ext uri="{FF2B5EF4-FFF2-40B4-BE49-F238E27FC236}">
                  <a16:creationId xmlns:a16="http://schemas.microsoft.com/office/drawing/2014/main" id="{621083A2-A601-05FE-7580-5F10FA4B7737}"/>
                </a:ext>
              </a:extLst>
            </p:cNvPr>
            <p:cNvCxnSpPr/>
            <p:nvPr/>
          </p:nvCxnSpPr>
          <p:spPr>
            <a:xfrm flipH="1">
              <a:off x="4326965" y="5285222"/>
              <a:ext cx="398517" cy="161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1" name="Google Shape;1874;p32">
              <a:extLst>
                <a:ext uri="{FF2B5EF4-FFF2-40B4-BE49-F238E27FC236}">
                  <a16:creationId xmlns:a16="http://schemas.microsoft.com/office/drawing/2014/main" id="{4B4A6BCF-1993-6191-A6AF-3D8518BE5BA3}"/>
                </a:ext>
              </a:extLst>
            </p:cNvPr>
            <p:cNvCxnSpPr/>
            <p:nvPr/>
          </p:nvCxnSpPr>
          <p:spPr>
            <a:xfrm flipH="1">
              <a:off x="4326965" y="5322863"/>
              <a:ext cx="229674" cy="92988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2" name="Google Shape;1875;p32">
              <a:extLst>
                <a:ext uri="{FF2B5EF4-FFF2-40B4-BE49-F238E27FC236}">
                  <a16:creationId xmlns:a16="http://schemas.microsoft.com/office/drawing/2014/main" id="{726BCE1B-FAE8-1216-D859-0955500221A8}"/>
                </a:ext>
              </a:extLst>
            </p:cNvPr>
            <p:cNvCxnSpPr/>
            <p:nvPr/>
          </p:nvCxnSpPr>
          <p:spPr>
            <a:xfrm flipH="1">
              <a:off x="4338428" y="5330812"/>
              <a:ext cx="158571" cy="642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43" name="Google Shape;1876;p32">
              <a:hlinkClick r:id="" action="ppaction://noaction"/>
              <a:extLst>
                <a:ext uri="{FF2B5EF4-FFF2-40B4-BE49-F238E27FC236}">
                  <a16:creationId xmlns:a16="http://schemas.microsoft.com/office/drawing/2014/main" id="{585390EA-6D21-DE64-984F-F2B9BB5BD152}"/>
                </a:ext>
              </a:extLst>
            </p:cNvPr>
            <p:cNvSpPr/>
            <p:nvPr/>
          </p:nvSpPr>
          <p:spPr>
            <a:xfrm>
              <a:off x="4011930" y="4800600"/>
              <a:ext cx="1794510" cy="800100"/>
            </a:xfrm>
            <a:custGeom>
              <a:avLst/>
              <a:gdLst/>
              <a:ahLst/>
              <a:cxnLst/>
              <a:rect l="l" t="t" r="r" b="b"/>
              <a:pathLst>
                <a:path w="1794510" h="800100" extrusionOk="0">
                  <a:moveTo>
                    <a:pt x="1794510" y="57150"/>
                  </a:moveTo>
                  <a:lnTo>
                    <a:pt x="1588770" y="22860"/>
                  </a:lnTo>
                  <a:lnTo>
                    <a:pt x="1394460" y="0"/>
                  </a:lnTo>
                  <a:lnTo>
                    <a:pt x="754380" y="57150"/>
                  </a:lnTo>
                  <a:lnTo>
                    <a:pt x="57150" y="434340"/>
                  </a:lnTo>
                  <a:lnTo>
                    <a:pt x="0" y="651510"/>
                  </a:lnTo>
                  <a:lnTo>
                    <a:pt x="34290" y="765810"/>
                  </a:lnTo>
                  <a:lnTo>
                    <a:pt x="240030" y="800100"/>
                  </a:lnTo>
                  <a:lnTo>
                    <a:pt x="1154430" y="502920"/>
                  </a:lnTo>
                  <a:lnTo>
                    <a:pt x="1794510" y="57150"/>
                  </a:lnTo>
                  <a:close/>
                </a:path>
              </a:pathLst>
            </a:custGeom>
            <a:solidFill>
              <a:srgbClr val="FFFFFF">
                <a:alpha val="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4" name="Google Shape;1446;p27">
            <a:extLst>
              <a:ext uri="{FF2B5EF4-FFF2-40B4-BE49-F238E27FC236}">
                <a16:creationId xmlns:a16="http://schemas.microsoft.com/office/drawing/2014/main" id="{5031C6B1-952D-E9D1-C2C3-AF2AF567A942}"/>
              </a:ext>
            </a:extLst>
          </p:cNvPr>
          <p:cNvSpPr/>
          <p:nvPr/>
        </p:nvSpPr>
        <p:spPr>
          <a:xfrm flipH="1">
            <a:off x="5524905" y="4897162"/>
            <a:ext cx="62132" cy="421980"/>
          </a:xfrm>
          <a:prstGeom prst="can">
            <a:avLst>
              <a:gd name="adj" fmla="val 25000"/>
            </a:avLst>
          </a:prstGeom>
          <a:solidFill>
            <a:srgbClr val="A8D08C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" name="Google Shape;1447;p27">
            <a:extLst>
              <a:ext uri="{FF2B5EF4-FFF2-40B4-BE49-F238E27FC236}">
                <a16:creationId xmlns:a16="http://schemas.microsoft.com/office/drawing/2014/main" id="{534A7C01-B22D-01F7-5D47-1353523B4FC9}"/>
              </a:ext>
            </a:extLst>
          </p:cNvPr>
          <p:cNvSpPr/>
          <p:nvPr/>
        </p:nvSpPr>
        <p:spPr>
          <a:xfrm rot="3160299">
            <a:off x="5162151" y="4699676"/>
            <a:ext cx="340508" cy="340508"/>
          </a:xfrm>
          <a:prstGeom prst="teardrop">
            <a:avLst>
              <a:gd name="adj" fmla="val 100000"/>
            </a:avLst>
          </a:prstGeom>
          <a:solidFill>
            <a:srgbClr val="A9D18E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" name="Google Shape;1448;p27">
            <a:extLst>
              <a:ext uri="{FF2B5EF4-FFF2-40B4-BE49-F238E27FC236}">
                <a16:creationId xmlns:a16="http://schemas.microsoft.com/office/drawing/2014/main" id="{E4943984-5EE2-77AF-F810-75A8F71A92AB}"/>
              </a:ext>
            </a:extLst>
          </p:cNvPr>
          <p:cNvSpPr/>
          <p:nvPr/>
        </p:nvSpPr>
        <p:spPr>
          <a:xfrm rot="-8581151">
            <a:off x="5617207" y="4699477"/>
            <a:ext cx="340508" cy="340508"/>
          </a:xfrm>
          <a:prstGeom prst="teardrop">
            <a:avLst>
              <a:gd name="adj" fmla="val 100000"/>
            </a:avLst>
          </a:prstGeom>
          <a:solidFill>
            <a:srgbClr val="A9D18E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" name="Google Shape;1630;p29">
            <a:extLst>
              <a:ext uri="{FF2B5EF4-FFF2-40B4-BE49-F238E27FC236}">
                <a16:creationId xmlns:a16="http://schemas.microsoft.com/office/drawing/2014/main" id="{2FD163F6-0545-3BF3-5303-CF5BA939C9E8}"/>
              </a:ext>
            </a:extLst>
          </p:cNvPr>
          <p:cNvSpPr txBox="1"/>
          <p:nvPr/>
        </p:nvSpPr>
        <p:spPr>
          <a:xfrm>
            <a:off x="4375185" y="3966442"/>
            <a:ext cx="4138025" cy="5539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  <a:sym typeface="Arial"/>
              </a:rPr>
              <a:t>この方がちゃんと育つとも言うよ</a:t>
            </a:r>
            <a:endParaRPr lang="en-US" altLang="ja-JP" sz="2000" dirty="0">
              <a:solidFill>
                <a:srgbClr val="3F3F3F"/>
              </a:solidFill>
              <a:sym typeface="Arial"/>
            </a:endParaRPr>
          </a:p>
        </p:txBody>
      </p:sp>
      <p:sp>
        <p:nvSpPr>
          <p:cNvPr id="48" name="Google Shape;1630;p29">
            <a:extLst>
              <a:ext uri="{FF2B5EF4-FFF2-40B4-BE49-F238E27FC236}">
                <a16:creationId xmlns:a16="http://schemas.microsoft.com/office/drawing/2014/main" id="{54660F0B-C2E6-B55F-A54E-794E375A6AB0}"/>
              </a:ext>
            </a:extLst>
          </p:cNvPr>
          <p:cNvSpPr txBox="1"/>
          <p:nvPr/>
        </p:nvSpPr>
        <p:spPr>
          <a:xfrm>
            <a:off x="7610419" y="4892093"/>
            <a:ext cx="4138025" cy="1477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  <a:sym typeface="Arial"/>
              </a:rPr>
              <a:t>たおれた木は長い時間をかけて</a:t>
            </a:r>
            <a:endParaRPr lang="en-US" altLang="ja-JP" sz="2000" dirty="0">
              <a:solidFill>
                <a:srgbClr val="3F3F3F"/>
              </a:solidFill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  <a:sym typeface="Arial"/>
              </a:rPr>
              <a:t>ボロボロに</a:t>
            </a:r>
            <a:r>
              <a:rPr lang="ja-JP" altLang="en-US" sz="2000" dirty="0">
                <a:solidFill>
                  <a:srgbClr val="3F3F3F"/>
                </a:solidFill>
              </a:rPr>
              <a:t>なり、えいようのある土にかわります。</a:t>
            </a:r>
            <a:endParaRPr lang="en-US" altLang="ja-JP" sz="2000" dirty="0">
              <a:solidFill>
                <a:srgbClr val="3F3F3F"/>
              </a:solidFill>
              <a:sym typeface="Arial"/>
            </a:endParaRPr>
          </a:p>
        </p:txBody>
      </p:sp>
      <p:sp>
        <p:nvSpPr>
          <p:cNvPr id="49" name="矢印: 右 48">
            <a:extLst>
              <a:ext uri="{FF2B5EF4-FFF2-40B4-BE49-F238E27FC236}">
                <a16:creationId xmlns:a16="http://schemas.microsoft.com/office/drawing/2014/main" id="{B129A8FC-8F97-67E1-8120-6976AABED115}"/>
              </a:ext>
            </a:extLst>
          </p:cNvPr>
          <p:cNvSpPr/>
          <p:nvPr/>
        </p:nvSpPr>
        <p:spPr>
          <a:xfrm rot="2346117">
            <a:off x="6165913" y="5402228"/>
            <a:ext cx="590008" cy="484632"/>
          </a:xfrm>
          <a:prstGeom prst="rightArrow">
            <a:avLst/>
          </a:prstGeom>
          <a:ln w="12700"/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Google Shape;1630;p29">
            <a:extLst>
              <a:ext uri="{FF2B5EF4-FFF2-40B4-BE49-F238E27FC236}">
                <a16:creationId xmlns:a16="http://schemas.microsoft.com/office/drawing/2014/main" id="{7648BBA7-8E58-DDD7-E9D3-09A99118E7D6}"/>
              </a:ext>
            </a:extLst>
          </p:cNvPr>
          <p:cNvSpPr txBox="1"/>
          <p:nvPr/>
        </p:nvSpPr>
        <p:spPr>
          <a:xfrm>
            <a:off x="5797249" y="5720496"/>
            <a:ext cx="1337672" cy="5539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  <a:sym typeface="Arial"/>
              </a:rPr>
              <a:t>えいよう</a:t>
            </a:r>
            <a:endParaRPr lang="en-US" altLang="ja-JP" sz="2000" dirty="0">
              <a:solidFill>
                <a:srgbClr val="3F3F3F"/>
              </a:solidFill>
              <a:sym typeface="Arial"/>
            </a:endParaRPr>
          </a:p>
        </p:txBody>
      </p:sp>
      <p:grpSp>
        <p:nvGrpSpPr>
          <p:cNvPr id="54" name="グループ化 53"/>
          <p:cNvGrpSpPr/>
          <p:nvPr/>
        </p:nvGrpSpPr>
        <p:grpSpPr>
          <a:xfrm>
            <a:off x="2275506" y="3371709"/>
            <a:ext cx="311966" cy="717447"/>
            <a:chOff x="4258392" y="2993346"/>
            <a:chExt cx="1097976" cy="2525084"/>
          </a:xfrm>
        </p:grpSpPr>
        <p:cxnSp>
          <p:nvCxnSpPr>
            <p:cNvPr id="55" name="直線コネクタ 54"/>
            <p:cNvCxnSpPr/>
            <p:nvPr/>
          </p:nvCxnSpPr>
          <p:spPr>
            <a:xfrm>
              <a:off x="4766310" y="2993346"/>
              <a:ext cx="0" cy="2525084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線コネクタ 55"/>
            <p:cNvCxnSpPr/>
            <p:nvPr/>
          </p:nvCxnSpPr>
          <p:spPr>
            <a:xfrm flipV="1">
              <a:off x="4766310" y="4177911"/>
              <a:ext cx="560070" cy="368064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線コネクタ 56"/>
            <p:cNvCxnSpPr/>
            <p:nvPr/>
          </p:nvCxnSpPr>
          <p:spPr>
            <a:xfrm flipV="1">
              <a:off x="4761690" y="3809847"/>
              <a:ext cx="560070" cy="368064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線コネクタ 57"/>
            <p:cNvCxnSpPr/>
            <p:nvPr/>
          </p:nvCxnSpPr>
          <p:spPr>
            <a:xfrm flipV="1">
              <a:off x="4761690" y="3436787"/>
              <a:ext cx="371475" cy="284976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線コネクタ 58"/>
            <p:cNvCxnSpPr/>
            <p:nvPr/>
          </p:nvCxnSpPr>
          <p:spPr>
            <a:xfrm flipV="1">
              <a:off x="4761690" y="3163152"/>
              <a:ext cx="233856" cy="142488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直線コネクタ 59"/>
            <p:cNvCxnSpPr/>
            <p:nvPr/>
          </p:nvCxnSpPr>
          <p:spPr>
            <a:xfrm>
              <a:off x="4986129" y="3559080"/>
              <a:ext cx="238476" cy="20195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直線コネクタ 60"/>
            <p:cNvCxnSpPr/>
            <p:nvPr/>
          </p:nvCxnSpPr>
          <p:spPr>
            <a:xfrm>
              <a:off x="5117892" y="3916853"/>
              <a:ext cx="238476" cy="20195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直線コネクタ 62"/>
            <p:cNvCxnSpPr/>
            <p:nvPr/>
          </p:nvCxnSpPr>
          <p:spPr>
            <a:xfrm>
              <a:off x="5083284" y="4295014"/>
              <a:ext cx="238476" cy="20195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直線コネクタ 63"/>
            <p:cNvCxnSpPr/>
            <p:nvPr/>
          </p:nvCxnSpPr>
          <p:spPr>
            <a:xfrm>
              <a:off x="4857333" y="3242658"/>
              <a:ext cx="194765" cy="10097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65" name="グループ化 64"/>
            <p:cNvGrpSpPr/>
            <p:nvPr/>
          </p:nvGrpSpPr>
          <p:grpSpPr>
            <a:xfrm flipH="1">
              <a:off x="4258392" y="3134909"/>
              <a:ext cx="497607" cy="1382823"/>
              <a:chOff x="3729569" y="3148037"/>
              <a:chExt cx="594678" cy="1382823"/>
            </a:xfrm>
          </p:grpSpPr>
          <p:cxnSp>
            <p:nvCxnSpPr>
              <p:cNvPr id="66" name="直線コネクタ 65"/>
              <p:cNvCxnSpPr/>
              <p:nvPr/>
            </p:nvCxnSpPr>
            <p:spPr>
              <a:xfrm flipV="1">
                <a:off x="3734189" y="4162796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直線コネクタ 66"/>
              <p:cNvCxnSpPr/>
              <p:nvPr/>
            </p:nvCxnSpPr>
            <p:spPr>
              <a:xfrm flipV="1">
                <a:off x="3729569" y="3794732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直線コネクタ 67"/>
              <p:cNvCxnSpPr/>
              <p:nvPr/>
            </p:nvCxnSpPr>
            <p:spPr>
              <a:xfrm flipV="1">
                <a:off x="3729569" y="3421672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直線コネクタ 68"/>
              <p:cNvCxnSpPr/>
              <p:nvPr/>
            </p:nvCxnSpPr>
            <p:spPr>
              <a:xfrm flipV="1">
                <a:off x="3729569" y="3148037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直線コネクタ 69"/>
              <p:cNvCxnSpPr/>
              <p:nvPr/>
            </p:nvCxnSpPr>
            <p:spPr>
              <a:xfrm>
                <a:off x="3954008" y="3543965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直線コネクタ 70"/>
              <p:cNvCxnSpPr/>
              <p:nvPr/>
            </p:nvCxnSpPr>
            <p:spPr>
              <a:xfrm>
                <a:off x="4085771" y="3901738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直線コネクタ 71"/>
              <p:cNvCxnSpPr/>
              <p:nvPr/>
            </p:nvCxnSpPr>
            <p:spPr>
              <a:xfrm>
                <a:off x="4051163" y="4279899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直線コネクタ 72"/>
              <p:cNvCxnSpPr/>
              <p:nvPr/>
            </p:nvCxnSpPr>
            <p:spPr>
              <a:xfrm>
                <a:off x="3825212" y="3227543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5" name="角丸四角形 355">
            <a:extLst>
              <a:ext uri="{FF2B5EF4-FFF2-40B4-BE49-F238E27FC236}">
                <a16:creationId xmlns:a16="http://schemas.microsoft.com/office/drawing/2014/main" id="{94CCB2BE-3847-44B9-0486-FA04AA42EFEB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6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2F4B255B-CEFA-2783-B84B-7456754A5E31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7" name="グループ化 76">
            <a:extLst>
              <a:ext uri="{FF2B5EF4-FFF2-40B4-BE49-F238E27FC236}">
                <a16:creationId xmlns:a16="http://schemas.microsoft.com/office/drawing/2014/main" id="{77BE5148-D470-3DD6-BACE-96512FB17E68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78" name="直線コネクタ 77">
              <a:extLst>
                <a:ext uri="{FF2B5EF4-FFF2-40B4-BE49-F238E27FC236}">
                  <a16:creationId xmlns:a16="http://schemas.microsoft.com/office/drawing/2014/main" id="{E20CD783-4AB8-63C0-6454-41D5D94AD063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直線コネクタ 78">
              <a:extLst>
                <a:ext uri="{FF2B5EF4-FFF2-40B4-BE49-F238E27FC236}">
                  <a16:creationId xmlns:a16="http://schemas.microsoft.com/office/drawing/2014/main" id="{DA26B18C-0C5C-861D-10C9-26E6206EA9AD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直線コネクタ 79">
              <a:extLst>
                <a:ext uri="{FF2B5EF4-FFF2-40B4-BE49-F238E27FC236}">
                  <a16:creationId xmlns:a16="http://schemas.microsoft.com/office/drawing/2014/main" id="{FE0A80C2-1790-FD78-1FC9-FDDF949CDFD3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直線コネクタ 80">
              <a:extLst>
                <a:ext uri="{FF2B5EF4-FFF2-40B4-BE49-F238E27FC236}">
                  <a16:creationId xmlns:a16="http://schemas.microsoft.com/office/drawing/2014/main" id="{C96C4226-7D6F-DF31-23C6-122D2C24BA3A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2" name="テキスト ボックス 81">
            <a:extLst>
              <a:ext uri="{FF2B5EF4-FFF2-40B4-BE49-F238E27FC236}">
                <a16:creationId xmlns:a16="http://schemas.microsoft.com/office/drawing/2014/main" id="{AD7155A4-731B-428C-88DD-2D0966F9B6F7}"/>
              </a:ext>
            </a:extLst>
          </p:cNvPr>
          <p:cNvSpPr txBox="1"/>
          <p:nvPr/>
        </p:nvSpPr>
        <p:spPr>
          <a:xfrm>
            <a:off x="6242655" y="66567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あいだ</a:t>
            </a:r>
          </a:p>
        </p:txBody>
      </p:sp>
      <p:sp>
        <p:nvSpPr>
          <p:cNvPr id="83" name="テキスト ボックス 82">
            <a:extLst>
              <a:ext uri="{FF2B5EF4-FFF2-40B4-BE49-F238E27FC236}">
                <a16:creationId xmlns:a16="http://schemas.microsoft.com/office/drawing/2014/main" id="{A30A0506-9404-43AD-B20C-F7E3950DAB81}"/>
              </a:ext>
            </a:extLst>
          </p:cNvPr>
          <p:cNvSpPr txBox="1"/>
          <p:nvPr/>
        </p:nvSpPr>
        <p:spPr>
          <a:xfrm>
            <a:off x="8037139" y="215413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84" name="テキスト ボックス 83">
            <a:extLst>
              <a:ext uri="{FF2B5EF4-FFF2-40B4-BE49-F238E27FC236}">
                <a16:creationId xmlns:a16="http://schemas.microsoft.com/office/drawing/2014/main" id="{3B42B75C-FC40-46F1-8013-F02F11CD513E}"/>
              </a:ext>
            </a:extLst>
          </p:cNvPr>
          <p:cNvSpPr txBox="1"/>
          <p:nvPr/>
        </p:nvSpPr>
        <p:spPr>
          <a:xfrm>
            <a:off x="8803091" y="215098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うえ</a:t>
            </a:r>
          </a:p>
        </p:txBody>
      </p:sp>
      <p:sp>
        <p:nvSpPr>
          <p:cNvPr id="85" name="テキスト ボックス 84">
            <a:extLst>
              <a:ext uri="{FF2B5EF4-FFF2-40B4-BE49-F238E27FC236}">
                <a16:creationId xmlns:a16="http://schemas.microsoft.com/office/drawing/2014/main" id="{046F0F91-2FA1-439C-89B4-3EA63AE5B837}"/>
              </a:ext>
            </a:extLst>
          </p:cNvPr>
          <p:cNvSpPr txBox="1"/>
          <p:nvPr/>
        </p:nvSpPr>
        <p:spPr>
          <a:xfrm>
            <a:off x="4663668" y="288104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あたら</a:t>
            </a:r>
          </a:p>
        </p:txBody>
      </p:sp>
      <p:sp>
        <p:nvSpPr>
          <p:cNvPr id="86" name="テキスト ボックス 85">
            <a:extLst>
              <a:ext uri="{FF2B5EF4-FFF2-40B4-BE49-F238E27FC236}">
                <a16:creationId xmlns:a16="http://schemas.microsoft.com/office/drawing/2014/main" id="{880DBEB5-EB93-41CF-B561-04E6953D0DCC}"/>
              </a:ext>
            </a:extLst>
          </p:cNvPr>
          <p:cNvSpPr txBox="1"/>
          <p:nvPr/>
        </p:nvSpPr>
        <p:spPr>
          <a:xfrm>
            <a:off x="9140754" y="480555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なが</a:t>
            </a:r>
          </a:p>
        </p:txBody>
      </p:sp>
      <p:sp>
        <p:nvSpPr>
          <p:cNvPr id="87" name="テキスト ボックス 86">
            <a:extLst>
              <a:ext uri="{FF2B5EF4-FFF2-40B4-BE49-F238E27FC236}">
                <a16:creationId xmlns:a16="http://schemas.microsoft.com/office/drawing/2014/main" id="{643177AB-4984-4B91-8062-0F17F5084D49}"/>
              </a:ext>
            </a:extLst>
          </p:cNvPr>
          <p:cNvSpPr txBox="1"/>
          <p:nvPr/>
        </p:nvSpPr>
        <p:spPr>
          <a:xfrm>
            <a:off x="9679431" y="480138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じかん</a:t>
            </a:r>
          </a:p>
        </p:txBody>
      </p:sp>
      <p:sp>
        <p:nvSpPr>
          <p:cNvPr id="88" name="テキスト ボックス 87">
            <a:extLst>
              <a:ext uri="{FF2B5EF4-FFF2-40B4-BE49-F238E27FC236}">
                <a16:creationId xmlns:a16="http://schemas.microsoft.com/office/drawing/2014/main" id="{A3CC1A27-C3BB-4967-A5EA-D690C842FACE}"/>
              </a:ext>
            </a:extLst>
          </p:cNvPr>
          <p:cNvSpPr txBox="1"/>
          <p:nvPr/>
        </p:nvSpPr>
        <p:spPr>
          <a:xfrm>
            <a:off x="7596071" y="576171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つち</a:t>
            </a:r>
          </a:p>
        </p:txBody>
      </p:sp>
      <p:sp>
        <p:nvSpPr>
          <p:cNvPr id="89" name="テキスト ボックス 88">
            <a:extLst>
              <a:ext uri="{FF2B5EF4-FFF2-40B4-BE49-F238E27FC236}">
                <a16:creationId xmlns:a16="http://schemas.microsoft.com/office/drawing/2014/main" id="{E3B191B7-3E41-4F41-93C2-7CC408520DB8}"/>
              </a:ext>
            </a:extLst>
          </p:cNvPr>
          <p:cNvSpPr txBox="1"/>
          <p:nvPr/>
        </p:nvSpPr>
        <p:spPr>
          <a:xfrm>
            <a:off x="4887659" y="382734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ほう</a:t>
            </a:r>
          </a:p>
        </p:txBody>
      </p:sp>
      <p:sp>
        <p:nvSpPr>
          <p:cNvPr id="90" name="テキスト ボックス 89">
            <a:extLst>
              <a:ext uri="{FF2B5EF4-FFF2-40B4-BE49-F238E27FC236}">
                <a16:creationId xmlns:a16="http://schemas.microsoft.com/office/drawing/2014/main" id="{F5D73736-05C1-43A6-B0BA-200B213C2DA3}"/>
              </a:ext>
            </a:extLst>
          </p:cNvPr>
          <p:cNvSpPr txBox="1"/>
          <p:nvPr/>
        </p:nvSpPr>
        <p:spPr>
          <a:xfrm>
            <a:off x="6389590" y="384372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そだ</a:t>
            </a:r>
          </a:p>
        </p:txBody>
      </p:sp>
      <p:sp>
        <p:nvSpPr>
          <p:cNvPr id="91" name="テキスト ボックス 90">
            <a:extLst>
              <a:ext uri="{FF2B5EF4-FFF2-40B4-BE49-F238E27FC236}">
                <a16:creationId xmlns:a16="http://schemas.microsoft.com/office/drawing/2014/main" id="{EA20C87B-9CAE-45D6-9B1E-E8C1F388CDEA}"/>
              </a:ext>
            </a:extLst>
          </p:cNvPr>
          <p:cNvSpPr txBox="1"/>
          <p:nvPr/>
        </p:nvSpPr>
        <p:spPr>
          <a:xfrm>
            <a:off x="7471344" y="384372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</a:t>
            </a:r>
          </a:p>
        </p:txBody>
      </p:sp>
      <p:sp>
        <p:nvSpPr>
          <p:cNvPr id="2" name="正方形/長方形 1">
            <a:extLst>
              <a:ext uri="{FF2B5EF4-FFF2-40B4-BE49-F238E27FC236}">
                <a16:creationId xmlns:a16="http://schemas.microsoft.com/office/drawing/2014/main" id="{418E39B1-9989-7B77-2A2D-B8A3A98B8FCA}"/>
              </a:ext>
            </a:extLst>
          </p:cNvPr>
          <p:cNvSpPr/>
          <p:nvPr/>
        </p:nvSpPr>
        <p:spPr>
          <a:xfrm>
            <a:off x="4480561" y="705873"/>
            <a:ext cx="4641142" cy="710459"/>
          </a:xfrm>
          <a:prstGeom prst="rect">
            <a:avLst/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角丸四角形 96">
            <a:extLst>
              <a:ext uri="{FF2B5EF4-FFF2-40B4-BE49-F238E27FC236}">
                <a16:creationId xmlns:a16="http://schemas.microsoft.com/office/drawing/2014/main" id="{E0D8E53A-99DE-E9A7-6360-812D7DDBEE4B}"/>
              </a:ext>
            </a:extLst>
          </p:cNvPr>
          <p:cNvSpPr/>
          <p:nvPr/>
        </p:nvSpPr>
        <p:spPr>
          <a:xfrm>
            <a:off x="9736186" y="479059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26472F20-0799-C514-9082-C9C316571CB9}"/>
              </a:ext>
            </a:extLst>
          </p:cNvPr>
          <p:cNvSpPr txBox="1"/>
          <p:nvPr/>
        </p:nvSpPr>
        <p:spPr>
          <a:xfrm>
            <a:off x="9734098" y="473241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562471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0" name="Google Shape;1220;p25"/>
          <p:cNvSpPr/>
          <p:nvPr/>
        </p:nvSpPr>
        <p:spPr>
          <a:xfrm rot="4431364">
            <a:off x="3847739" y="4974298"/>
            <a:ext cx="189039" cy="595255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グループ化 1"/>
          <p:cNvGrpSpPr/>
          <p:nvPr/>
        </p:nvGrpSpPr>
        <p:grpSpPr>
          <a:xfrm flipH="1">
            <a:off x="4923654" y="3900206"/>
            <a:ext cx="1859027" cy="1874733"/>
            <a:chOff x="5985055" y="876960"/>
            <a:chExt cx="1891887" cy="1874733"/>
          </a:xfrm>
        </p:grpSpPr>
        <p:sp>
          <p:nvSpPr>
            <p:cNvPr id="89" name="Google Shape;1220;p25"/>
            <p:cNvSpPr/>
            <p:nvPr/>
          </p:nvSpPr>
          <p:spPr>
            <a:xfrm rot="4749965">
              <a:off x="7484795" y="1607364"/>
              <a:ext cx="189039" cy="59525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1221;p25"/>
            <p:cNvSpPr/>
            <p:nvPr/>
          </p:nvSpPr>
          <p:spPr>
            <a:xfrm>
              <a:off x="7253042" y="2374888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1222;p25"/>
            <p:cNvSpPr/>
            <p:nvPr/>
          </p:nvSpPr>
          <p:spPr>
            <a:xfrm>
              <a:off x="6085273" y="876960"/>
              <a:ext cx="1340897" cy="178339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1223;p25"/>
            <p:cNvSpPr/>
            <p:nvPr/>
          </p:nvSpPr>
          <p:spPr>
            <a:xfrm>
              <a:off x="6951269" y="1596289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1224;p25"/>
            <p:cNvSpPr/>
            <p:nvPr/>
          </p:nvSpPr>
          <p:spPr>
            <a:xfrm>
              <a:off x="7279517" y="1526451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1225;p25"/>
            <p:cNvSpPr/>
            <p:nvPr/>
          </p:nvSpPr>
          <p:spPr>
            <a:xfrm>
              <a:off x="7174754" y="2022317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1226;p25"/>
            <p:cNvSpPr/>
            <p:nvPr/>
          </p:nvSpPr>
          <p:spPr>
            <a:xfrm>
              <a:off x="6725492" y="2569017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96" name="Google Shape;1227;p25"/>
            <p:cNvCxnSpPr/>
            <p:nvPr/>
          </p:nvCxnSpPr>
          <p:spPr>
            <a:xfrm flipH="1">
              <a:off x="5985055" y="2308650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7" name="Google Shape;1228;p25"/>
            <p:cNvCxnSpPr/>
            <p:nvPr/>
          </p:nvCxnSpPr>
          <p:spPr>
            <a:xfrm flipH="1">
              <a:off x="5992039" y="2360921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8" name="Google Shape;1229;p25"/>
            <p:cNvCxnSpPr/>
            <p:nvPr/>
          </p:nvCxnSpPr>
          <p:spPr>
            <a:xfrm flipH="1">
              <a:off x="6019974" y="2387438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9" name="Google Shape;1230;p25"/>
            <p:cNvCxnSpPr/>
            <p:nvPr/>
          </p:nvCxnSpPr>
          <p:spPr>
            <a:xfrm flipH="1">
              <a:off x="6058386" y="2441892"/>
              <a:ext cx="88984" cy="12712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0" name="Google Shape;1231;p25"/>
            <p:cNvCxnSpPr/>
            <p:nvPr/>
          </p:nvCxnSpPr>
          <p:spPr>
            <a:xfrm flipH="1">
              <a:off x="6096797" y="2490230"/>
              <a:ext cx="71403" cy="8978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1" name="Google Shape;1232;p25"/>
            <p:cNvCxnSpPr/>
            <p:nvPr/>
          </p:nvCxnSpPr>
          <p:spPr>
            <a:xfrm flipH="1">
              <a:off x="6131716" y="2524380"/>
              <a:ext cx="55870" cy="6935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02" name="Google Shape;1233;p25"/>
            <p:cNvSpPr/>
            <p:nvPr/>
          </p:nvSpPr>
          <p:spPr>
            <a:xfrm>
              <a:off x="6371610" y="932832"/>
              <a:ext cx="632451" cy="1800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83" name="Google Shape;1183;p25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4" name="Google Shape;1184;p25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9" name="Google Shape;1219;p25"/>
          <p:cNvSpPr txBox="1"/>
          <p:nvPr/>
        </p:nvSpPr>
        <p:spPr>
          <a:xfrm>
            <a:off x="745690" y="1584313"/>
            <a:ext cx="4368450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どれも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「正解」です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！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1" name="Google Shape;1221;p25"/>
          <p:cNvSpPr/>
          <p:nvPr/>
        </p:nvSpPr>
        <p:spPr>
          <a:xfrm>
            <a:off x="3765168" y="5766316"/>
            <a:ext cx="251272" cy="18267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2" name="Google Shape;1222;p25"/>
          <p:cNvSpPr/>
          <p:nvPr/>
        </p:nvSpPr>
        <p:spPr>
          <a:xfrm>
            <a:off x="2497181" y="4268388"/>
            <a:ext cx="1340898" cy="1783396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3" name="Google Shape;1223;p25"/>
          <p:cNvSpPr/>
          <p:nvPr/>
        </p:nvSpPr>
        <p:spPr>
          <a:xfrm>
            <a:off x="3363178" y="4987717"/>
            <a:ext cx="52792" cy="5279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4" name="Google Shape;1224;p25"/>
          <p:cNvSpPr/>
          <p:nvPr/>
        </p:nvSpPr>
        <p:spPr>
          <a:xfrm>
            <a:off x="3691427" y="4917879"/>
            <a:ext cx="52792" cy="5279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5" name="Google Shape;1225;p25"/>
          <p:cNvSpPr/>
          <p:nvPr/>
        </p:nvSpPr>
        <p:spPr>
          <a:xfrm>
            <a:off x="3586662" y="5413745"/>
            <a:ext cx="52792" cy="5279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26" name="Google Shape;1226;p25"/>
          <p:cNvSpPr/>
          <p:nvPr/>
        </p:nvSpPr>
        <p:spPr>
          <a:xfrm>
            <a:off x="3237618" y="5960445"/>
            <a:ext cx="251272" cy="18267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227" name="Google Shape;1227;p25"/>
          <p:cNvCxnSpPr/>
          <p:nvPr/>
        </p:nvCxnSpPr>
        <p:spPr>
          <a:xfrm flipH="1">
            <a:off x="2497181" y="5700078"/>
            <a:ext cx="111742" cy="15757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228" name="Google Shape;1228;p25"/>
          <p:cNvCxnSpPr/>
          <p:nvPr/>
        </p:nvCxnSpPr>
        <p:spPr>
          <a:xfrm flipH="1">
            <a:off x="2504165" y="5752349"/>
            <a:ext cx="111742" cy="15757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229" name="Google Shape;1229;p25"/>
          <p:cNvCxnSpPr/>
          <p:nvPr/>
        </p:nvCxnSpPr>
        <p:spPr>
          <a:xfrm flipH="1">
            <a:off x="2532100" y="5778866"/>
            <a:ext cx="111742" cy="15757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230" name="Google Shape;1230;p25"/>
          <p:cNvCxnSpPr/>
          <p:nvPr/>
        </p:nvCxnSpPr>
        <p:spPr>
          <a:xfrm flipH="1">
            <a:off x="2570512" y="5833320"/>
            <a:ext cx="88984" cy="12712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231" name="Google Shape;1231;p25"/>
          <p:cNvCxnSpPr/>
          <p:nvPr/>
        </p:nvCxnSpPr>
        <p:spPr>
          <a:xfrm flipH="1">
            <a:off x="2608923" y="5881658"/>
            <a:ext cx="71403" cy="89781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232" name="Google Shape;1232;p25"/>
          <p:cNvCxnSpPr/>
          <p:nvPr/>
        </p:nvCxnSpPr>
        <p:spPr>
          <a:xfrm flipH="1">
            <a:off x="2643842" y="5915808"/>
            <a:ext cx="55870" cy="69354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233" name="Google Shape;1233;p25"/>
          <p:cNvSpPr/>
          <p:nvPr/>
        </p:nvSpPr>
        <p:spPr>
          <a:xfrm>
            <a:off x="2783519" y="4324260"/>
            <a:ext cx="632451" cy="180000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6" name="Google Shape;1256;p25"/>
          <p:cNvSpPr txBox="1"/>
          <p:nvPr/>
        </p:nvSpPr>
        <p:spPr>
          <a:xfrm>
            <a:off x="5256807" y="5193046"/>
            <a:ext cx="1143741" cy="40011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工場長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7" name="Google Shape;1257;p25"/>
          <p:cNvSpPr txBox="1"/>
          <p:nvPr/>
        </p:nvSpPr>
        <p:spPr>
          <a:xfrm>
            <a:off x="2488964" y="1703865"/>
            <a:ext cx="10305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せい</a:t>
            </a: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かい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4" name="Google Shape;1264;p25"/>
          <p:cNvSpPr txBox="1"/>
          <p:nvPr/>
        </p:nvSpPr>
        <p:spPr>
          <a:xfrm>
            <a:off x="774811" y="899798"/>
            <a:ext cx="4529700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600" u="sng" dirty="0">
                <a:solidFill>
                  <a:schemeClr val="dk1"/>
                </a:solidFill>
              </a:rPr>
              <a:t>木</a:t>
            </a:r>
            <a:r>
              <a:rPr lang="ja-JP" altLang="en-US" sz="1600" u="sng" dirty="0">
                <a:solidFill>
                  <a:schemeClr val="dk1"/>
                </a:solidFill>
              </a:rPr>
              <a:t>の１本１本に個性がある</a:t>
            </a:r>
            <a:endParaRPr sz="1050" u="sng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1265" name="Google Shape;1265;p25"/>
          <p:cNvSpPr txBox="1"/>
          <p:nvPr/>
        </p:nvSpPr>
        <p:spPr>
          <a:xfrm>
            <a:off x="806510" y="1272126"/>
            <a:ext cx="4529700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600" u="sng" dirty="0">
                <a:solidFill>
                  <a:schemeClr val="dk1"/>
                </a:solidFill>
              </a:rPr>
              <a:t>節</a:t>
            </a:r>
            <a:r>
              <a:rPr lang="ja-JP" altLang="en-US" sz="1600" u="sng" dirty="0">
                <a:solidFill>
                  <a:schemeClr val="dk1"/>
                </a:solidFill>
              </a:rPr>
              <a:t>（枝のつけ根の跡）</a:t>
            </a:r>
            <a:r>
              <a:rPr lang="ja-JP" sz="1600" u="sng" dirty="0">
                <a:solidFill>
                  <a:schemeClr val="dk1"/>
                </a:solidFill>
              </a:rPr>
              <a:t>がある</a:t>
            </a:r>
            <a:endParaRPr sz="1600" u="sng" dirty="0">
              <a:solidFill>
                <a:schemeClr val="dk1"/>
              </a:solidFill>
            </a:endParaRPr>
          </a:p>
        </p:txBody>
      </p:sp>
      <p:sp>
        <p:nvSpPr>
          <p:cNvPr id="85" name="Google Shape;1264;p25"/>
          <p:cNvSpPr txBox="1"/>
          <p:nvPr/>
        </p:nvSpPr>
        <p:spPr>
          <a:xfrm>
            <a:off x="761881" y="510631"/>
            <a:ext cx="4529700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u="sng" dirty="0">
                <a:solidFill>
                  <a:schemeClr val="dk1"/>
                </a:solidFill>
              </a:rPr>
              <a:t>もようがある（年輪がある）</a:t>
            </a:r>
            <a:endParaRPr sz="1050" u="sng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86" name="Google Shape;1165;p24"/>
          <p:cNvSpPr/>
          <p:nvPr/>
        </p:nvSpPr>
        <p:spPr>
          <a:xfrm rot="5400000">
            <a:off x="3377014" y="600978"/>
            <a:ext cx="182217" cy="157084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1165;p24"/>
          <p:cNvSpPr/>
          <p:nvPr/>
        </p:nvSpPr>
        <p:spPr>
          <a:xfrm rot="5400000">
            <a:off x="3404563" y="957495"/>
            <a:ext cx="182217" cy="157084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1165;p24"/>
          <p:cNvSpPr/>
          <p:nvPr/>
        </p:nvSpPr>
        <p:spPr>
          <a:xfrm rot="5400000">
            <a:off x="3611210" y="1347103"/>
            <a:ext cx="182217" cy="157084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フリーフォーム 2"/>
          <p:cNvSpPr/>
          <p:nvPr/>
        </p:nvSpPr>
        <p:spPr>
          <a:xfrm>
            <a:off x="5295799" y="4474155"/>
            <a:ext cx="326244" cy="277019"/>
          </a:xfrm>
          <a:custGeom>
            <a:avLst/>
            <a:gdLst>
              <a:gd name="connsiteX0" fmla="*/ 288298 w 349452"/>
              <a:gd name="connsiteY0" fmla="*/ 276650 h 277019"/>
              <a:gd name="connsiteX1" fmla="*/ 273737 w 349452"/>
              <a:gd name="connsiteY1" fmla="*/ 270826 h 277019"/>
              <a:gd name="connsiteX2" fmla="*/ 247528 w 349452"/>
              <a:gd name="connsiteY2" fmla="*/ 265001 h 277019"/>
              <a:gd name="connsiteX3" fmla="*/ 232968 w 349452"/>
              <a:gd name="connsiteY3" fmla="*/ 259177 h 277019"/>
              <a:gd name="connsiteX4" fmla="*/ 203847 w 349452"/>
              <a:gd name="connsiteY4" fmla="*/ 256265 h 277019"/>
              <a:gd name="connsiteX5" fmla="*/ 189286 w 349452"/>
              <a:gd name="connsiteY5" fmla="*/ 253353 h 277019"/>
              <a:gd name="connsiteX6" fmla="*/ 177638 w 349452"/>
              <a:gd name="connsiteY6" fmla="*/ 250441 h 277019"/>
              <a:gd name="connsiteX7" fmla="*/ 151429 w 349452"/>
              <a:gd name="connsiteY7" fmla="*/ 244617 h 277019"/>
              <a:gd name="connsiteX8" fmla="*/ 142693 w 349452"/>
              <a:gd name="connsiteY8" fmla="*/ 241705 h 277019"/>
              <a:gd name="connsiteX9" fmla="*/ 119396 w 349452"/>
              <a:gd name="connsiteY9" fmla="*/ 235880 h 277019"/>
              <a:gd name="connsiteX10" fmla="*/ 99011 w 349452"/>
              <a:gd name="connsiteY10" fmla="*/ 230056 h 277019"/>
              <a:gd name="connsiteX11" fmla="*/ 90275 w 349452"/>
              <a:gd name="connsiteY11" fmla="*/ 224232 h 277019"/>
              <a:gd name="connsiteX12" fmla="*/ 78627 w 349452"/>
              <a:gd name="connsiteY12" fmla="*/ 221320 h 277019"/>
              <a:gd name="connsiteX13" fmla="*/ 58242 w 349452"/>
              <a:gd name="connsiteY13" fmla="*/ 212584 h 277019"/>
              <a:gd name="connsiteX14" fmla="*/ 49505 w 349452"/>
              <a:gd name="connsiteY14" fmla="*/ 203847 h 277019"/>
              <a:gd name="connsiteX15" fmla="*/ 32033 w 349452"/>
              <a:gd name="connsiteY15" fmla="*/ 192199 h 277019"/>
              <a:gd name="connsiteX16" fmla="*/ 20384 w 349452"/>
              <a:gd name="connsiteY16" fmla="*/ 174726 h 277019"/>
              <a:gd name="connsiteX17" fmla="*/ 14560 w 349452"/>
              <a:gd name="connsiteY17" fmla="*/ 165990 h 277019"/>
              <a:gd name="connsiteX18" fmla="*/ 11648 w 349452"/>
              <a:gd name="connsiteY18" fmla="*/ 157254 h 277019"/>
              <a:gd name="connsiteX19" fmla="*/ 5824 w 349452"/>
              <a:gd name="connsiteY19" fmla="*/ 142693 h 277019"/>
              <a:gd name="connsiteX20" fmla="*/ 2912 w 349452"/>
              <a:gd name="connsiteY20" fmla="*/ 128133 h 277019"/>
              <a:gd name="connsiteX21" fmla="*/ 0 w 349452"/>
              <a:gd name="connsiteY21" fmla="*/ 116484 h 277019"/>
              <a:gd name="connsiteX22" fmla="*/ 2912 w 349452"/>
              <a:gd name="connsiteY22" fmla="*/ 49506 h 277019"/>
              <a:gd name="connsiteX23" fmla="*/ 26209 w 349452"/>
              <a:gd name="connsiteY23" fmla="*/ 23297 h 277019"/>
              <a:gd name="connsiteX24" fmla="*/ 34945 w 349452"/>
              <a:gd name="connsiteY24" fmla="*/ 17473 h 277019"/>
              <a:gd name="connsiteX25" fmla="*/ 75714 w 349452"/>
              <a:gd name="connsiteY25" fmla="*/ 11649 h 277019"/>
              <a:gd name="connsiteX26" fmla="*/ 101923 w 349452"/>
              <a:gd name="connsiteY26" fmla="*/ 5824 h 277019"/>
              <a:gd name="connsiteX27" fmla="*/ 125220 w 349452"/>
              <a:gd name="connsiteY27" fmla="*/ 0 h 277019"/>
              <a:gd name="connsiteX28" fmla="*/ 230056 w 349452"/>
              <a:gd name="connsiteY28" fmla="*/ 2912 h 277019"/>
              <a:gd name="connsiteX29" fmla="*/ 247528 w 349452"/>
              <a:gd name="connsiteY29" fmla="*/ 5824 h 277019"/>
              <a:gd name="connsiteX30" fmla="*/ 267913 w 349452"/>
              <a:gd name="connsiteY30" fmla="*/ 11649 h 277019"/>
              <a:gd name="connsiteX31" fmla="*/ 276649 w 349452"/>
              <a:gd name="connsiteY31" fmla="*/ 17473 h 277019"/>
              <a:gd name="connsiteX32" fmla="*/ 288298 w 349452"/>
              <a:gd name="connsiteY32" fmla="*/ 32033 h 277019"/>
              <a:gd name="connsiteX33" fmla="*/ 297034 w 349452"/>
              <a:gd name="connsiteY33" fmla="*/ 40770 h 277019"/>
              <a:gd name="connsiteX34" fmla="*/ 299946 w 349452"/>
              <a:gd name="connsiteY34" fmla="*/ 52418 h 277019"/>
              <a:gd name="connsiteX35" fmla="*/ 305770 w 349452"/>
              <a:gd name="connsiteY35" fmla="*/ 61154 h 277019"/>
              <a:gd name="connsiteX36" fmla="*/ 311595 w 349452"/>
              <a:gd name="connsiteY36" fmla="*/ 72803 h 277019"/>
              <a:gd name="connsiteX37" fmla="*/ 323243 w 349452"/>
              <a:gd name="connsiteY37" fmla="*/ 90275 h 277019"/>
              <a:gd name="connsiteX38" fmla="*/ 329067 w 349452"/>
              <a:gd name="connsiteY38" fmla="*/ 101924 h 277019"/>
              <a:gd name="connsiteX39" fmla="*/ 334891 w 349452"/>
              <a:gd name="connsiteY39" fmla="*/ 110660 h 277019"/>
              <a:gd name="connsiteX40" fmla="*/ 340716 w 349452"/>
              <a:gd name="connsiteY40" fmla="*/ 131045 h 277019"/>
              <a:gd name="connsiteX41" fmla="*/ 343628 w 349452"/>
              <a:gd name="connsiteY41" fmla="*/ 139781 h 277019"/>
              <a:gd name="connsiteX42" fmla="*/ 346540 w 349452"/>
              <a:gd name="connsiteY42" fmla="*/ 160166 h 277019"/>
              <a:gd name="connsiteX43" fmla="*/ 349452 w 349452"/>
              <a:gd name="connsiteY43" fmla="*/ 171814 h 277019"/>
              <a:gd name="connsiteX44" fmla="*/ 346540 w 349452"/>
              <a:gd name="connsiteY44" fmla="*/ 206759 h 277019"/>
              <a:gd name="connsiteX45" fmla="*/ 331979 w 349452"/>
              <a:gd name="connsiteY45" fmla="*/ 232968 h 277019"/>
              <a:gd name="connsiteX46" fmla="*/ 323243 w 349452"/>
              <a:gd name="connsiteY46" fmla="*/ 235880 h 277019"/>
              <a:gd name="connsiteX47" fmla="*/ 317419 w 349452"/>
              <a:gd name="connsiteY47" fmla="*/ 241705 h 277019"/>
              <a:gd name="connsiteX48" fmla="*/ 299946 w 349452"/>
              <a:gd name="connsiteY48" fmla="*/ 247529 h 277019"/>
              <a:gd name="connsiteX49" fmla="*/ 291210 w 349452"/>
              <a:gd name="connsiteY49" fmla="*/ 253353 h 277019"/>
              <a:gd name="connsiteX50" fmla="*/ 262089 w 349452"/>
              <a:gd name="connsiteY50" fmla="*/ 259177 h 277019"/>
              <a:gd name="connsiteX51" fmla="*/ 288298 w 349452"/>
              <a:gd name="connsiteY51" fmla="*/ 276650 h 277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49452" h="277019">
                <a:moveTo>
                  <a:pt x="288298" y="276650"/>
                </a:moveTo>
                <a:cubicBezTo>
                  <a:pt x="290239" y="278591"/>
                  <a:pt x="278744" y="272328"/>
                  <a:pt x="273737" y="270826"/>
                </a:cubicBezTo>
                <a:cubicBezTo>
                  <a:pt x="250640" y="263897"/>
                  <a:pt x="267708" y="271728"/>
                  <a:pt x="247528" y="265001"/>
                </a:cubicBezTo>
                <a:cubicBezTo>
                  <a:pt x="242569" y="263348"/>
                  <a:pt x="238094" y="260202"/>
                  <a:pt x="232968" y="259177"/>
                </a:cubicBezTo>
                <a:cubicBezTo>
                  <a:pt x="223402" y="257264"/>
                  <a:pt x="213517" y="257554"/>
                  <a:pt x="203847" y="256265"/>
                </a:cubicBezTo>
                <a:cubicBezTo>
                  <a:pt x="198941" y="255611"/>
                  <a:pt x="194118" y="254427"/>
                  <a:pt x="189286" y="253353"/>
                </a:cubicBezTo>
                <a:cubicBezTo>
                  <a:pt x="185379" y="252485"/>
                  <a:pt x="181545" y="251309"/>
                  <a:pt x="177638" y="250441"/>
                </a:cubicBezTo>
                <a:cubicBezTo>
                  <a:pt x="164124" y="247438"/>
                  <a:pt x="163859" y="248168"/>
                  <a:pt x="151429" y="244617"/>
                </a:cubicBezTo>
                <a:cubicBezTo>
                  <a:pt x="148478" y="243774"/>
                  <a:pt x="145654" y="242513"/>
                  <a:pt x="142693" y="241705"/>
                </a:cubicBezTo>
                <a:cubicBezTo>
                  <a:pt x="134970" y="239599"/>
                  <a:pt x="126990" y="238411"/>
                  <a:pt x="119396" y="235880"/>
                </a:cubicBezTo>
                <a:cubicBezTo>
                  <a:pt x="106863" y="231702"/>
                  <a:pt x="113638" y="233712"/>
                  <a:pt x="99011" y="230056"/>
                </a:cubicBezTo>
                <a:cubicBezTo>
                  <a:pt x="96099" y="228115"/>
                  <a:pt x="93492" y="225611"/>
                  <a:pt x="90275" y="224232"/>
                </a:cubicBezTo>
                <a:cubicBezTo>
                  <a:pt x="86596" y="222655"/>
                  <a:pt x="82475" y="222419"/>
                  <a:pt x="78627" y="221320"/>
                </a:cubicBezTo>
                <a:cubicBezTo>
                  <a:pt x="72289" y="219509"/>
                  <a:pt x="63420" y="216283"/>
                  <a:pt x="58242" y="212584"/>
                </a:cubicBezTo>
                <a:cubicBezTo>
                  <a:pt x="54891" y="210190"/>
                  <a:pt x="52756" y="206376"/>
                  <a:pt x="49505" y="203847"/>
                </a:cubicBezTo>
                <a:cubicBezTo>
                  <a:pt x="43980" y="199550"/>
                  <a:pt x="32033" y="192199"/>
                  <a:pt x="32033" y="192199"/>
                </a:cubicBezTo>
                <a:lnTo>
                  <a:pt x="20384" y="174726"/>
                </a:lnTo>
                <a:cubicBezTo>
                  <a:pt x="18443" y="171814"/>
                  <a:pt x="15667" y="169310"/>
                  <a:pt x="14560" y="165990"/>
                </a:cubicBezTo>
                <a:cubicBezTo>
                  <a:pt x="13589" y="163078"/>
                  <a:pt x="12726" y="160128"/>
                  <a:pt x="11648" y="157254"/>
                </a:cubicBezTo>
                <a:cubicBezTo>
                  <a:pt x="9813" y="152359"/>
                  <a:pt x="7326" y="147700"/>
                  <a:pt x="5824" y="142693"/>
                </a:cubicBezTo>
                <a:cubicBezTo>
                  <a:pt x="4402" y="137952"/>
                  <a:pt x="3986" y="132965"/>
                  <a:pt x="2912" y="128133"/>
                </a:cubicBezTo>
                <a:cubicBezTo>
                  <a:pt x="2044" y="124226"/>
                  <a:pt x="971" y="120367"/>
                  <a:pt x="0" y="116484"/>
                </a:cubicBezTo>
                <a:cubicBezTo>
                  <a:pt x="971" y="94158"/>
                  <a:pt x="-363" y="71612"/>
                  <a:pt x="2912" y="49506"/>
                </a:cubicBezTo>
                <a:cubicBezTo>
                  <a:pt x="3624" y="44701"/>
                  <a:pt x="25387" y="23845"/>
                  <a:pt x="26209" y="23297"/>
                </a:cubicBezTo>
                <a:cubicBezTo>
                  <a:pt x="29121" y="21356"/>
                  <a:pt x="31728" y="18852"/>
                  <a:pt x="34945" y="17473"/>
                </a:cubicBezTo>
                <a:cubicBezTo>
                  <a:pt x="44757" y="13268"/>
                  <a:pt x="70155" y="12344"/>
                  <a:pt x="75714" y="11649"/>
                </a:cubicBezTo>
                <a:cubicBezTo>
                  <a:pt x="107768" y="7642"/>
                  <a:pt x="81579" y="10910"/>
                  <a:pt x="101923" y="5824"/>
                </a:cubicBezTo>
                <a:lnTo>
                  <a:pt x="125220" y="0"/>
                </a:lnTo>
                <a:lnTo>
                  <a:pt x="230056" y="2912"/>
                </a:lnTo>
                <a:cubicBezTo>
                  <a:pt x="235954" y="3193"/>
                  <a:pt x="241738" y="4666"/>
                  <a:pt x="247528" y="5824"/>
                </a:cubicBezTo>
                <a:cubicBezTo>
                  <a:pt x="250645" y="6447"/>
                  <a:pt x="264208" y="9796"/>
                  <a:pt x="267913" y="11649"/>
                </a:cubicBezTo>
                <a:cubicBezTo>
                  <a:pt x="271043" y="13214"/>
                  <a:pt x="273916" y="15287"/>
                  <a:pt x="276649" y="17473"/>
                </a:cubicBezTo>
                <a:cubicBezTo>
                  <a:pt x="285123" y="24252"/>
                  <a:pt x="280729" y="22949"/>
                  <a:pt x="288298" y="32033"/>
                </a:cubicBezTo>
                <a:cubicBezTo>
                  <a:pt x="290934" y="35197"/>
                  <a:pt x="294122" y="37858"/>
                  <a:pt x="297034" y="40770"/>
                </a:cubicBezTo>
                <a:cubicBezTo>
                  <a:pt x="298005" y="44653"/>
                  <a:pt x="298369" y="48739"/>
                  <a:pt x="299946" y="52418"/>
                </a:cubicBezTo>
                <a:cubicBezTo>
                  <a:pt x="301325" y="55635"/>
                  <a:pt x="304034" y="58115"/>
                  <a:pt x="305770" y="61154"/>
                </a:cubicBezTo>
                <a:cubicBezTo>
                  <a:pt x="307924" y="64923"/>
                  <a:pt x="309361" y="69080"/>
                  <a:pt x="311595" y="72803"/>
                </a:cubicBezTo>
                <a:cubicBezTo>
                  <a:pt x="315196" y="78805"/>
                  <a:pt x="320113" y="84014"/>
                  <a:pt x="323243" y="90275"/>
                </a:cubicBezTo>
                <a:cubicBezTo>
                  <a:pt x="325184" y="94158"/>
                  <a:pt x="326913" y="98155"/>
                  <a:pt x="329067" y="101924"/>
                </a:cubicBezTo>
                <a:cubicBezTo>
                  <a:pt x="330803" y="104963"/>
                  <a:pt x="333326" y="107530"/>
                  <a:pt x="334891" y="110660"/>
                </a:cubicBezTo>
                <a:cubicBezTo>
                  <a:pt x="337222" y="115321"/>
                  <a:pt x="339470" y="126682"/>
                  <a:pt x="340716" y="131045"/>
                </a:cubicBezTo>
                <a:cubicBezTo>
                  <a:pt x="341559" y="133996"/>
                  <a:pt x="342657" y="136869"/>
                  <a:pt x="343628" y="139781"/>
                </a:cubicBezTo>
                <a:cubicBezTo>
                  <a:pt x="344599" y="146576"/>
                  <a:pt x="345312" y="153413"/>
                  <a:pt x="346540" y="160166"/>
                </a:cubicBezTo>
                <a:cubicBezTo>
                  <a:pt x="347256" y="164104"/>
                  <a:pt x="349452" y="167812"/>
                  <a:pt x="349452" y="171814"/>
                </a:cubicBezTo>
                <a:cubicBezTo>
                  <a:pt x="349452" y="183503"/>
                  <a:pt x="348085" y="195173"/>
                  <a:pt x="346540" y="206759"/>
                </a:cubicBezTo>
                <a:cubicBezTo>
                  <a:pt x="345586" y="213915"/>
                  <a:pt x="335820" y="231688"/>
                  <a:pt x="331979" y="232968"/>
                </a:cubicBezTo>
                <a:lnTo>
                  <a:pt x="323243" y="235880"/>
                </a:lnTo>
                <a:cubicBezTo>
                  <a:pt x="321302" y="237822"/>
                  <a:pt x="319875" y="240477"/>
                  <a:pt x="317419" y="241705"/>
                </a:cubicBezTo>
                <a:cubicBezTo>
                  <a:pt x="311928" y="244451"/>
                  <a:pt x="299946" y="247529"/>
                  <a:pt x="299946" y="247529"/>
                </a:cubicBezTo>
                <a:cubicBezTo>
                  <a:pt x="297034" y="249470"/>
                  <a:pt x="294340" y="251788"/>
                  <a:pt x="291210" y="253353"/>
                </a:cubicBezTo>
                <a:cubicBezTo>
                  <a:pt x="282838" y="257539"/>
                  <a:pt x="270138" y="257836"/>
                  <a:pt x="262089" y="259177"/>
                </a:cubicBezTo>
                <a:cubicBezTo>
                  <a:pt x="242332" y="262470"/>
                  <a:pt x="286357" y="274709"/>
                  <a:pt x="288298" y="276650"/>
                </a:cubicBezTo>
                <a:close/>
              </a:path>
            </a:pathLst>
          </a:custGeom>
          <a:noFill/>
          <a:ln>
            <a:solidFill>
              <a:schemeClr val="tx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 4"/>
          <p:cNvSpPr/>
          <p:nvPr/>
        </p:nvSpPr>
        <p:spPr>
          <a:xfrm>
            <a:off x="5733437" y="4547250"/>
            <a:ext cx="343343" cy="232956"/>
          </a:xfrm>
          <a:custGeom>
            <a:avLst/>
            <a:gdLst>
              <a:gd name="connsiteX0" fmla="*/ 265001 w 396046"/>
              <a:gd name="connsiteY0" fmla="*/ 230056 h 232956"/>
              <a:gd name="connsiteX1" fmla="*/ 84451 w 396046"/>
              <a:gd name="connsiteY1" fmla="*/ 230056 h 232956"/>
              <a:gd name="connsiteX2" fmla="*/ 69890 w 396046"/>
              <a:gd name="connsiteY2" fmla="*/ 224232 h 232956"/>
              <a:gd name="connsiteX3" fmla="*/ 46593 w 396046"/>
              <a:gd name="connsiteY3" fmla="*/ 198023 h 232956"/>
              <a:gd name="connsiteX4" fmla="*/ 29121 w 396046"/>
              <a:gd name="connsiteY4" fmla="*/ 180551 h 232956"/>
              <a:gd name="connsiteX5" fmla="*/ 17472 w 396046"/>
              <a:gd name="connsiteY5" fmla="*/ 157254 h 232956"/>
              <a:gd name="connsiteX6" fmla="*/ 11648 w 396046"/>
              <a:gd name="connsiteY6" fmla="*/ 145605 h 232956"/>
              <a:gd name="connsiteX7" fmla="*/ 8736 w 396046"/>
              <a:gd name="connsiteY7" fmla="*/ 136869 h 232956"/>
              <a:gd name="connsiteX8" fmla="*/ 0 w 396046"/>
              <a:gd name="connsiteY8" fmla="*/ 110660 h 232956"/>
              <a:gd name="connsiteX9" fmla="*/ 2912 w 396046"/>
              <a:gd name="connsiteY9" fmla="*/ 66979 h 232956"/>
              <a:gd name="connsiteX10" fmla="*/ 8736 w 396046"/>
              <a:gd name="connsiteY10" fmla="*/ 58242 h 232956"/>
              <a:gd name="connsiteX11" fmla="*/ 11648 w 396046"/>
              <a:gd name="connsiteY11" fmla="*/ 49506 h 232956"/>
              <a:gd name="connsiteX12" fmla="*/ 26209 w 396046"/>
              <a:gd name="connsiteY12" fmla="*/ 34945 h 232956"/>
              <a:gd name="connsiteX13" fmla="*/ 43681 w 396046"/>
              <a:gd name="connsiteY13" fmla="*/ 20385 h 232956"/>
              <a:gd name="connsiteX14" fmla="*/ 64066 w 396046"/>
              <a:gd name="connsiteY14" fmla="*/ 8737 h 232956"/>
              <a:gd name="connsiteX15" fmla="*/ 81539 w 396046"/>
              <a:gd name="connsiteY15" fmla="*/ 5824 h 232956"/>
              <a:gd name="connsiteX16" fmla="*/ 90275 w 396046"/>
              <a:gd name="connsiteY16" fmla="*/ 2912 h 232956"/>
              <a:gd name="connsiteX17" fmla="*/ 101923 w 396046"/>
              <a:gd name="connsiteY17" fmla="*/ 0 h 232956"/>
              <a:gd name="connsiteX18" fmla="*/ 285386 w 396046"/>
              <a:gd name="connsiteY18" fmla="*/ 2912 h 232956"/>
              <a:gd name="connsiteX19" fmla="*/ 308683 w 396046"/>
              <a:gd name="connsiteY19" fmla="*/ 14561 h 232956"/>
              <a:gd name="connsiteX20" fmla="*/ 323243 w 396046"/>
              <a:gd name="connsiteY20" fmla="*/ 29121 h 232956"/>
              <a:gd name="connsiteX21" fmla="*/ 340716 w 396046"/>
              <a:gd name="connsiteY21" fmla="*/ 40770 h 232956"/>
              <a:gd name="connsiteX22" fmla="*/ 349452 w 396046"/>
              <a:gd name="connsiteY22" fmla="*/ 52418 h 232956"/>
              <a:gd name="connsiteX23" fmla="*/ 361100 w 396046"/>
              <a:gd name="connsiteY23" fmla="*/ 64067 h 232956"/>
              <a:gd name="connsiteX24" fmla="*/ 364012 w 396046"/>
              <a:gd name="connsiteY24" fmla="*/ 72803 h 232956"/>
              <a:gd name="connsiteX25" fmla="*/ 372749 w 396046"/>
              <a:gd name="connsiteY25" fmla="*/ 84451 h 232956"/>
              <a:gd name="connsiteX26" fmla="*/ 378573 w 396046"/>
              <a:gd name="connsiteY26" fmla="*/ 93188 h 232956"/>
              <a:gd name="connsiteX27" fmla="*/ 387309 w 396046"/>
              <a:gd name="connsiteY27" fmla="*/ 113572 h 232956"/>
              <a:gd name="connsiteX28" fmla="*/ 390221 w 396046"/>
              <a:gd name="connsiteY28" fmla="*/ 125221 h 232956"/>
              <a:gd name="connsiteX29" fmla="*/ 396046 w 396046"/>
              <a:gd name="connsiteY29" fmla="*/ 145605 h 232956"/>
              <a:gd name="connsiteX30" fmla="*/ 390221 w 396046"/>
              <a:gd name="connsiteY30" fmla="*/ 198023 h 232956"/>
              <a:gd name="connsiteX31" fmla="*/ 384397 w 396046"/>
              <a:gd name="connsiteY31" fmla="*/ 206760 h 232956"/>
              <a:gd name="connsiteX32" fmla="*/ 366925 w 396046"/>
              <a:gd name="connsiteY32" fmla="*/ 215496 h 232956"/>
              <a:gd name="connsiteX33" fmla="*/ 355276 w 396046"/>
              <a:gd name="connsiteY33" fmla="*/ 218408 h 232956"/>
              <a:gd name="connsiteX34" fmla="*/ 273737 w 396046"/>
              <a:gd name="connsiteY34" fmla="*/ 221320 h 232956"/>
              <a:gd name="connsiteX35" fmla="*/ 238792 w 396046"/>
              <a:gd name="connsiteY35" fmla="*/ 227144 h 232956"/>
              <a:gd name="connsiteX36" fmla="*/ 227144 w 396046"/>
              <a:gd name="connsiteY36" fmla="*/ 230056 h 232956"/>
              <a:gd name="connsiteX37" fmla="*/ 265001 w 396046"/>
              <a:gd name="connsiteY37" fmla="*/ 230056 h 23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96046" h="232956">
                <a:moveTo>
                  <a:pt x="265001" y="230056"/>
                </a:moveTo>
                <a:cubicBezTo>
                  <a:pt x="241219" y="230056"/>
                  <a:pt x="206255" y="236581"/>
                  <a:pt x="84451" y="230056"/>
                </a:cubicBezTo>
                <a:cubicBezTo>
                  <a:pt x="79231" y="229776"/>
                  <a:pt x="74744" y="226173"/>
                  <a:pt x="69890" y="224232"/>
                </a:cubicBezTo>
                <a:cubicBezTo>
                  <a:pt x="33867" y="188209"/>
                  <a:pt x="84289" y="239488"/>
                  <a:pt x="46593" y="198023"/>
                </a:cubicBezTo>
                <a:cubicBezTo>
                  <a:pt x="41053" y="191929"/>
                  <a:pt x="33689" y="187404"/>
                  <a:pt x="29121" y="180551"/>
                </a:cubicBezTo>
                <a:cubicBezTo>
                  <a:pt x="18809" y="165081"/>
                  <a:pt x="26970" y="178623"/>
                  <a:pt x="17472" y="157254"/>
                </a:cubicBezTo>
                <a:cubicBezTo>
                  <a:pt x="15709" y="153287"/>
                  <a:pt x="13358" y="149595"/>
                  <a:pt x="11648" y="145605"/>
                </a:cubicBezTo>
                <a:cubicBezTo>
                  <a:pt x="10439" y="142784"/>
                  <a:pt x="9814" y="139743"/>
                  <a:pt x="8736" y="136869"/>
                </a:cubicBezTo>
                <a:cubicBezTo>
                  <a:pt x="512" y="114938"/>
                  <a:pt x="4879" y="130179"/>
                  <a:pt x="0" y="110660"/>
                </a:cubicBezTo>
                <a:cubicBezTo>
                  <a:pt x="971" y="96100"/>
                  <a:pt x="513" y="81373"/>
                  <a:pt x="2912" y="66979"/>
                </a:cubicBezTo>
                <a:cubicBezTo>
                  <a:pt x="3487" y="63527"/>
                  <a:pt x="7171" y="61373"/>
                  <a:pt x="8736" y="58242"/>
                </a:cubicBezTo>
                <a:cubicBezTo>
                  <a:pt x="10109" y="55497"/>
                  <a:pt x="9806" y="51962"/>
                  <a:pt x="11648" y="49506"/>
                </a:cubicBezTo>
                <a:cubicBezTo>
                  <a:pt x="15767" y="44015"/>
                  <a:pt x="22401" y="40656"/>
                  <a:pt x="26209" y="34945"/>
                </a:cubicBezTo>
                <a:cubicBezTo>
                  <a:pt x="35357" y="21223"/>
                  <a:pt x="27766" y="29479"/>
                  <a:pt x="43681" y="20385"/>
                </a:cubicBezTo>
                <a:cubicBezTo>
                  <a:pt x="51581" y="15871"/>
                  <a:pt x="54805" y="11515"/>
                  <a:pt x="64066" y="8737"/>
                </a:cubicBezTo>
                <a:cubicBezTo>
                  <a:pt x="69722" y="7040"/>
                  <a:pt x="75775" y="7105"/>
                  <a:pt x="81539" y="5824"/>
                </a:cubicBezTo>
                <a:cubicBezTo>
                  <a:pt x="84535" y="5158"/>
                  <a:pt x="87324" y="3755"/>
                  <a:pt x="90275" y="2912"/>
                </a:cubicBezTo>
                <a:cubicBezTo>
                  <a:pt x="94123" y="1813"/>
                  <a:pt x="98040" y="971"/>
                  <a:pt x="101923" y="0"/>
                </a:cubicBezTo>
                <a:lnTo>
                  <a:pt x="285386" y="2912"/>
                </a:lnTo>
                <a:cubicBezTo>
                  <a:pt x="291516" y="3098"/>
                  <a:pt x="306198" y="12573"/>
                  <a:pt x="308683" y="14561"/>
                </a:cubicBezTo>
                <a:cubicBezTo>
                  <a:pt x="314043" y="18849"/>
                  <a:pt x="317931" y="24775"/>
                  <a:pt x="323243" y="29121"/>
                </a:cubicBezTo>
                <a:cubicBezTo>
                  <a:pt x="328661" y="33554"/>
                  <a:pt x="335484" y="36119"/>
                  <a:pt x="340716" y="40770"/>
                </a:cubicBezTo>
                <a:cubicBezTo>
                  <a:pt x="344343" y="43994"/>
                  <a:pt x="346256" y="48765"/>
                  <a:pt x="349452" y="52418"/>
                </a:cubicBezTo>
                <a:cubicBezTo>
                  <a:pt x="353068" y="56551"/>
                  <a:pt x="357217" y="60184"/>
                  <a:pt x="361100" y="64067"/>
                </a:cubicBezTo>
                <a:cubicBezTo>
                  <a:pt x="362071" y="66979"/>
                  <a:pt x="362489" y="70138"/>
                  <a:pt x="364012" y="72803"/>
                </a:cubicBezTo>
                <a:cubicBezTo>
                  <a:pt x="366420" y="77017"/>
                  <a:pt x="369928" y="80502"/>
                  <a:pt x="372749" y="84451"/>
                </a:cubicBezTo>
                <a:cubicBezTo>
                  <a:pt x="374783" y="87299"/>
                  <a:pt x="376632" y="90276"/>
                  <a:pt x="378573" y="93188"/>
                </a:cubicBezTo>
                <a:cubicBezTo>
                  <a:pt x="386934" y="126632"/>
                  <a:pt x="375242" y="85415"/>
                  <a:pt x="387309" y="113572"/>
                </a:cubicBezTo>
                <a:cubicBezTo>
                  <a:pt x="388886" y="117251"/>
                  <a:pt x="389121" y="121373"/>
                  <a:pt x="390221" y="125221"/>
                </a:cubicBezTo>
                <a:cubicBezTo>
                  <a:pt x="398580" y="154475"/>
                  <a:pt x="386939" y="109177"/>
                  <a:pt x="396046" y="145605"/>
                </a:cubicBezTo>
                <a:cubicBezTo>
                  <a:pt x="394104" y="163078"/>
                  <a:pt x="393511" y="180753"/>
                  <a:pt x="390221" y="198023"/>
                </a:cubicBezTo>
                <a:cubicBezTo>
                  <a:pt x="389566" y="201461"/>
                  <a:pt x="386872" y="204285"/>
                  <a:pt x="384397" y="206760"/>
                </a:cubicBezTo>
                <a:cubicBezTo>
                  <a:pt x="379293" y="211865"/>
                  <a:pt x="373556" y="213602"/>
                  <a:pt x="366925" y="215496"/>
                </a:cubicBezTo>
                <a:cubicBezTo>
                  <a:pt x="363077" y="216596"/>
                  <a:pt x="359271" y="218158"/>
                  <a:pt x="355276" y="218408"/>
                </a:cubicBezTo>
                <a:cubicBezTo>
                  <a:pt x="328132" y="220104"/>
                  <a:pt x="300917" y="220349"/>
                  <a:pt x="273737" y="221320"/>
                </a:cubicBezTo>
                <a:cubicBezTo>
                  <a:pt x="247525" y="227873"/>
                  <a:pt x="279694" y="220327"/>
                  <a:pt x="238792" y="227144"/>
                </a:cubicBezTo>
                <a:cubicBezTo>
                  <a:pt x="234844" y="227802"/>
                  <a:pt x="230992" y="228957"/>
                  <a:pt x="227144" y="230056"/>
                </a:cubicBezTo>
                <a:cubicBezTo>
                  <a:pt x="224192" y="230899"/>
                  <a:pt x="288783" y="230056"/>
                  <a:pt x="265001" y="230056"/>
                </a:cubicBezTo>
                <a:close/>
              </a:path>
            </a:pathLst>
          </a:custGeom>
          <a:noFill/>
          <a:ln>
            <a:solidFill>
              <a:srgbClr val="3B38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 5"/>
          <p:cNvSpPr/>
          <p:nvPr/>
        </p:nvSpPr>
        <p:spPr>
          <a:xfrm>
            <a:off x="5305073" y="4043164"/>
            <a:ext cx="923334" cy="247529"/>
          </a:xfrm>
          <a:custGeom>
            <a:avLst/>
            <a:gdLst>
              <a:gd name="connsiteX0" fmla="*/ 55330 w 923334"/>
              <a:gd name="connsiteY0" fmla="*/ 206759 h 247529"/>
              <a:gd name="connsiteX1" fmla="*/ 49506 w 923334"/>
              <a:gd name="connsiteY1" fmla="*/ 177638 h 247529"/>
              <a:gd name="connsiteX2" fmla="*/ 43682 w 923334"/>
              <a:gd name="connsiteY2" fmla="*/ 163078 h 247529"/>
              <a:gd name="connsiteX3" fmla="*/ 37858 w 923334"/>
              <a:gd name="connsiteY3" fmla="*/ 125220 h 247529"/>
              <a:gd name="connsiteX4" fmla="*/ 40770 w 923334"/>
              <a:gd name="connsiteY4" fmla="*/ 75715 h 247529"/>
              <a:gd name="connsiteX5" fmla="*/ 46594 w 923334"/>
              <a:gd name="connsiteY5" fmla="*/ 66978 h 247529"/>
              <a:gd name="connsiteX6" fmla="*/ 64067 w 923334"/>
              <a:gd name="connsiteY6" fmla="*/ 52418 h 247529"/>
              <a:gd name="connsiteX7" fmla="*/ 87363 w 923334"/>
              <a:gd name="connsiteY7" fmla="*/ 43682 h 247529"/>
              <a:gd name="connsiteX8" fmla="*/ 99012 w 923334"/>
              <a:gd name="connsiteY8" fmla="*/ 49506 h 247529"/>
              <a:gd name="connsiteX9" fmla="*/ 119397 w 923334"/>
              <a:gd name="connsiteY9" fmla="*/ 75715 h 247529"/>
              <a:gd name="connsiteX10" fmla="*/ 128133 w 923334"/>
              <a:gd name="connsiteY10" fmla="*/ 90275 h 247529"/>
              <a:gd name="connsiteX11" fmla="*/ 133957 w 923334"/>
              <a:gd name="connsiteY11" fmla="*/ 104836 h 247529"/>
              <a:gd name="connsiteX12" fmla="*/ 148518 w 923334"/>
              <a:gd name="connsiteY12" fmla="*/ 128133 h 247529"/>
              <a:gd name="connsiteX13" fmla="*/ 151430 w 923334"/>
              <a:gd name="connsiteY13" fmla="*/ 142693 h 247529"/>
              <a:gd name="connsiteX14" fmla="*/ 154342 w 923334"/>
              <a:gd name="connsiteY14" fmla="*/ 151429 h 247529"/>
              <a:gd name="connsiteX15" fmla="*/ 151430 w 923334"/>
              <a:gd name="connsiteY15" fmla="*/ 133957 h 247529"/>
              <a:gd name="connsiteX16" fmla="*/ 160166 w 923334"/>
              <a:gd name="connsiteY16" fmla="*/ 75715 h 247529"/>
              <a:gd name="connsiteX17" fmla="*/ 168902 w 923334"/>
              <a:gd name="connsiteY17" fmla="*/ 61154 h 247529"/>
              <a:gd name="connsiteX18" fmla="*/ 195111 w 923334"/>
              <a:gd name="connsiteY18" fmla="*/ 32033 h 247529"/>
              <a:gd name="connsiteX19" fmla="*/ 203848 w 923334"/>
              <a:gd name="connsiteY19" fmla="*/ 29121 h 247529"/>
              <a:gd name="connsiteX20" fmla="*/ 218408 w 923334"/>
              <a:gd name="connsiteY20" fmla="*/ 20385 h 247529"/>
              <a:gd name="connsiteX21" fmla="*/ 273738 w 923334"/>
              <a:gd name="connsiteY21" fmla="*/ 26209 h 247529"/>
              <a:gd name="connsiteX22" fmla="*/ 285386 w 923334"/>
              <a:gd name="connsiteY22" fmla="*/ 29121 h 247529"/>
              <a:gd name="connsiteX23" fmla="*/ 302859 w 923334"/>
              <a:gd name="connsiteY23" fmla="*/ 43682 h 247529"/>
              <a:gd name="connsiteX24" fmla="*/ 314507 w 923334"/>
              <a:gd name="connsiteY24" fmla="*/ 52418 h 247529"/>
              <a:gd name="connsiteX25" fmla="*/ 323244 w 923334"/>
              <a:gd name="connsiteY25" fmla="*/ 69891 h 247529"/>
              <a:gd name="connsiteX26" fmla="*/ 326156 w 923334"/>
              <a:gd name="connsiteY26" fmla="*/ 78627 h 247529"/>
              <a:gd name="connsiteX27" fmla="*/ 331980 w 923334"/>
              <a:gd name="connsiteY27" fmla="*/ 107748 h 247529"/>
              <a:gd name="connsiteX28" fmla="*/ 329068 w 923334"/>
              <a:gd name="connsiteY28" fmla="*/ 168902 h 247529"/>
              <a:gd name="connsiteX29" fmla="*/ 326156 w 923334"/>
              <a:gd name="connsiteY29" fmla="*/ 157254 h 247529"/>
              <a:gd name="connsiteX30" fmla="*/ 331980 w 923334"/>
              <a:gd name="connsiteY30" fmla="*/ 84451 h 247529"/>
              <a:gd name="connsiteX31" fmla="*/ 334892 w 923334"/>
              <a:gd name="connsiteY31" fmla="*/ 75715 h 247529"/>
              <a:gd name="connsiteX32" fmla="*/ 358189 w 923334"/>
              <a:gd name="connsiteY32" fmla="*/ 55330 h 247529"/>
              <a:gd name="connsiteX33" fmla="*/ 366925 w 923334"/>
              <a:gd name="connsiteY33" fmla="*/ 52418 h 247529"/>
              <a:gd name="connsiteX34" fmla="*/ 384398 w 923334"/>
              <a:gd name="connsiteY34" fmla="*/ 43682 h 247529"/>
              <a:gd name="connsiteX35" fmla="*/ 413519 w 923334"/>
              <a:gd name="connsiteY35" fmla="*/ 52418 h 247529"/>
              <a:gd name="connsiteX36" fmla="*/ 428079 w 923334"/>
              <a:gd name="connsiteY36" fmla="*/ 66978 h 247529"/>
              <a:gd name="connsiteX37" fmla="*/ 445552 w 923334"/>
              <a:gd name="connsiteY37" fmla="*/ 90275 h 247529"/>
              <a:gd name="connsiteX38" fmla="*/ 468849 w 923334"/>
              <a:gd name="connsiteY38" fmla="*/ 136869 h 247529"/>
              <a:gd name="connsiteX39" fmla="*/ 500882 w 923334"/>
              <a:gd name="connsiteY39" fmla="*/ 186375 h 247529"/>
              <a:gd name="connsiteX40" fmla="*/ 509618 w 923334"/>
              <a:gd name="connsiteY40" fmla="*/ 212584 h 247529"/>
              <a:gd name="connsiteX41" fmla="*/ 518355 w 923334"/>
              <a:gd name="connsiteY41" fmla="*/ 198023 h 247529"/>
              <a:gd name="connsiteX42" fmla="*/ 535827 w 923334"/>
              <a:gd name="connsiteY42" fmla="*/ 160166 h 247529"/>
              <a:gd name="connsiteX43" fmla="*/ 553300 w 923334"/>
              <a:gd name="connsiteY43" fmla="*/ 136869 h 247529"/>
              <a:gd name="connsiteX44" fmla="*/ 564948 w 923334"/>
              <a:gd name="connsiteY44" fmla="*/ 122308 h 247529"/>
              <a:gd name="connsiteX45" fmla="*/ 576597 w 923334"/>
              <a:gd name="connsiteY45" fmla="*/ 104836 h 247529"/>
              <a:gd name="connsiteX46" fmla="*/ 579509 w 923334"/>
              <a:gd name="connsiteY46" fmla="*/ 96099 h 247529"/>
              <a:gd name="connsiteX47" fmla="*/ 588245 w 923334"/>
              <a:gd name="connsiteY47" fmla="*/ 81539 h 247529"/>
              <a:gd name="connsiteX48" fmla="*/ 599893 w 923334"/>
              <a:gd name="connsiteY48" fmla="*/ 64066 h 247529"/>
              <a:gd name="connsiteX49" fmla="*/ 620278 w 923334"/>
              <a:gd name="connsiteY49" fmla="*/ 90275 h 247529"/>
              <a:gd name="connsiteX50" fmla="*/ 631927 w 923334"/>
              <a:gd name="connsiteY50" fmla="*/ 136869 h 247529"/>
              <a:gd name="connsiteX51" fmla="*/ 646487 w 923334"/>
              <a:gd name="connsiteY51" fmla="*/ 174726 h 247529"/>
              <a:gd name="connsiteX52" fmla="*/ 658135 w 923334"/>
              <a:gd name="connsiteY52" fmla="*/ 171814 h 247529"/>
              <a:gd name="connsiteX53" fmla="*/ 669784 w 923334"/>
              <a:gd name="connsiteY53" fmla="*/ 157254 h 247529"/>
              <a:gd name="connsiteX54" fmla="*/ 678520 w 923334"/>
              <a:gd name="connsiteY54" fmla="*/ 148517 h 247529"/>
              <a:gd name="connsiteX55" fmla="*/ 684344 w 923334"/>
              <a:gd name="connsiteY55" fmla="*/ 136869 h 247529"/>
              <a:gd name="connsiteX56" fmla="*/ 693081 w 923334"/>
              <a:gd name="connsiteY56" fmla="*/ 128133 h 247529"/>
              <a:gd name="connsiteX57" fmla="*/ 701817 w 923334"/>
              <a:gd name="connsiteY57" fmla="*/ 116484 h 247529"/>
              <a:gd name="connsiteX58" fmla="*/ 716378 w 923334"/>
              <a:gd name="connsiteY58" fmla="*/ 93187 h 247529"/>
              <a:gd name="connsiteX59" fmla="*/ 730938 w 923334"/>
              <a:gd name="connsiteY59" fmla="*/ 75715 h 247529"/>
              <a:gd name="connsiteX60" fmla="*/ 765883 w 923334"/>
              <a:gd name="connsiteY60" fmla="*/ 101924 h 247529"/>
              <a:gd name="connsiteX61" fmla="*/ 821213 w 923334"/>
              <a:gd name="connsiteY61" fmla="*/ 183463 h 247529"/>
              <a:gd name="connsiteX62" fmla="*/ 835774 w 923334"/>
              <a:gd name="connsiteY62" fmla="*/ 203847 h 247529"/>
              <a:gd name="connsiteX63" fmla="*/ 847422 w 923334"/>
              <a:gd name="connsiteY63" fmla="*/ 221320 h 247529"/>
              <a:gd name="connsiteX64" fmla="*/ 861983 w 923334"/>
              <a:gd name="connsiteY64" fmla="*/ 235880 h 247529"/>
              <a:gd name="connsiteX65" fmla="*/ 885279 w 923334"/>
              <a:gd name="connsiteY65" fmla="*/ 189287 h 247529"/>
              <a:gd name="connsiteX66" fmla="*/ 894016 w 923334"/>
              <a:gd name="connsiteY66" fmla="*/ 171814 h 247529"/>
              <a:gd name="connsiteX67" fmla="*/ 905664 w 923334"/>
              <a:gd name="connsiteY67" fmla="*/ 154341 h 247529"/>
              <a:gd name="connsiteX68" fmla="*/ 920225 w 923334"/>
              <a:gd name="connsiteY68" fmla="*/ 128133 h 247529"/>
              <a:gd name="connsiteX69" fmla="*/ 882367 w 923334"/>
              <a:gd name="connsiteY69" fmla="*/ 125220 h 247529"/>
              <a:gd name="connsiteX70" fmla="*/ 809565 w 923334"/>
              <a:gd name="connsiteY70" fmla="*/ 154341 h 247529"/>
              <a:gd name="connsiteX71" fmla="*/ 789180 w 923334"/>
              <a:gd name="connsiteY71" fmla="*/ 160166 h 247529"/>
              <a:gd name="connsiteX72" fmla="*/ 771707 w 923334"/>
              <a:gd name="connsiteY72" fmla="*/ 165990 h 247529"/>
              <a:gd name="connsiteX73" fmla="*/ 757147 w 923334"/>
              <a:gd name="connsiteY73" fmla="*/ 171814 h 247529"/>
              <a:gd name="connsiteX74" fmla="*/ 739674 w 923334"/>
              <a:gd name="connsiteY74" fmla="*/ 180550 h 247529"/>
              <a:gd name="connsiteX75" fmla="*/ 728026 w 923334"/>
              <a:gd name="connsiteY75" fmla="*/ 177638 h 247529"/>
              <a:gd name="connsiteX76" fmla="*/ 725114 w 923334"/>
              <a:gd name="connsiteY76" fmla="*/ 163078 h 247529"/>
              <a:gd name="connsiteX77" fmla="*/ 719290 w 923334"/>
              <a:gd name="connsiteY77" fmla="*/ 151429 h 247529"/>
              <a:gd name="connsiteX78" fmla="*/ 710553 w 923334"/>
              <a:gd name="connsiteY78" fmla="*/ 128133 h 247529"/>
              <a:gd name="connsiteX79" fmla="*/ 707641 w 923334"/>
              <a:gd name="connsiteY79" fmla="*/ 99012 h 247529"/>
              <a:gd name="connsiteX80" fmla="*/ 695993 w 923334"/>
              <a:gd name="connsiteY80" fmla="*/ 101924 h 247529"/>
              <a:gd name="connsiteX81" fmla="*/ 687256 w 923334"/>
              <a:gd name="connsiteY81" fmla="*/ 116484 h 247529"/>
              <a:gd name="connsiteX82" fmla="*/ 661048 w 923334"/>
              <a:gd name="connsiteY82" fmla="*/ 142693 h 247529"/>
              <a:gd name="connsiteX83" fmla="*/ 652311 w 923334"/>
              <a:gd name="connsiteY83" fmla="*/ 154341 h 247529"/>
              <a:gd name="connsiteX84" fmla="*/ 611542 w 923334"/>
              <a:gd name="connsiteY84" fmla="*/ 177638 h 247529"/>
              <a:gd name="connsiteX85" fmla="*/ 594069 w 923334"/>
              <a:gd name="connsiteY85" fmla="*/ 180550 h 247529"/>
              <a:gd name="connsiteX86" fmla="*/ 567860 w 923334"/>
              <a:gd name="connsiteY86" fmla="*/ 186375 h 247529"/>
              <a:gd name="connsiteX87" fmla="*/ 530003 w 923334"/>
              <a:gd name="connsiteY87" fmla="*/ 183463 h 247529"/>
              <a:gd name="connsiteX88" fmla="*/ 518355 w 923334"/>
              <a:gd name="connsiteY88" fmla="*/ 177638 h 247529"/>
              <a:gd name="connsiteX89" fmla="*/ 503794 w 923334"/>
              <a:gd name="connsiteY89" fmla="*/ 163078 h 247529"/>
              <a:gd name="connsiteX90" fmla="*/ 497970 w 923334"/>
              <a:gd name="connsiteY90" fmla="*/ 139781 h 247529"/>
              <a:gd name="connsiteX91" fmla="*/ 492146 w 923334"/>
              <a:gd name="connsiteY91" fmla="*/ 122308 h 247529"/>
              <a:gd name="connsiteX92" fmla="*/ 489234 w 923334"/>
              <a:gd name="connsiteY92" fmla="*/ 87363 h 247529"/>
              <a:gd name="connsiteX93" fmla="*/ 471761 w 923334"/>
              <a:gd name="connsiteY93" fmla="*/ 96099 h 247529"/>
              <a:gd name="connsiteX94" fmla="*/ 457200 w 923334"/>
              <a:gd name="connsiteY94" fmla="*/ 116484 h 247529"/>
              <a:gd name="connsiteX95" fmla="*/ 433904 w 923334"/>
              <a:gd name="connsiteY95" fmla="*/ 145605 h 247529"/>
              <a:gd name="connsiteX96" fmla="*/ 384398 w 923334"/>
              <a:gd name="connsiteY96" fmla="*/ 200935 h 247529"/>
              <a:gd name="connsiteX97" fmla="*/ 349453 w 923334"/>
              <a:gd name="connsiteY97" fmla="*/ 241705 h 247529"/>
              <a:gd name="connsiteX98" fmla="*/ 337804 w 923334"/>
              <a:gd name="connsiteY98" fmla="*/ 247529 h 247529"/>
              <a:gd name="connsiteX99" fmla="*/ 320332 w 923334"/>
              <a:gd name="connsiteY99" fmla="*/ 241705 h 247529"/>
              <a:gd name="connsiteX100" fmla="*/ 308683 w 923334"/>
              <a:gd name="connsiteY100" fmla="*/ 206759 h 247529"/>
              <a:gd name="connsiteX101" fmla="*/ 299947 w 923334"/>
              <a:gd name="connsiteY101" fmla="*/ 177638 h 247529"/>
              <a:gd name="connsiteX102" fmla="*/ 297035 w 923334"/>
              <a:gd name="connsiteY102" fmla="*/ 154341 h 247529"/>
              <a:gd name="connsiteX103" fmla="*/ 294123 w 923334"/>
              <a:gd name="connsiteY103" fmla="*/ 90275 h 247529"/>
              <a:gd name="connsiteX104" fmla="*/ 291211 w 923334"/>
              <a:gd name="connsiteY104" fmla="*/ 81539 h 247529"/>
              <a:gd name="connsiteX105" fmla="*/ 288299 w 923334"/>
              <a:gd name="connsiteY105" fmla="*/ 69891 h 247529"/>
              <a:gd name="connsiteX106" fmla="*/ 282474 w 923334"/>
              <a:gd name="connsiteY106" fmla="*/ 58242 h 247529"/>
              <a:gd name="connsiteX107" fmla="*/ 279562 w 923334"/>
              <a:gd name="connsiteY107" fmla="*/ 49506 h 247529"/>
              <a:gd name="connsiteX108" fmla="*/ 270826 w 923334"/>
              <a:gd name="connsiteY108" fmla="*/ 43682 h 247529"/>
              <a:gd name="connsiteX109" fmla="*/ 232969 w 923334"/>
              <a:gd name="connsiteY109" fmla="*/ 58242 h 247529"/>
              <a:gd name="connsiteX110" fmla="*/ 189287 w 923334"/>
              <a:gd name="connsiteY110" fmla="*/ 110660 h 247529"/>
              <a:gd name="connsiteX111" fmla="*/ 133957 w 923334"/>
              <a:gd name="connsiteY111" fmla="*/ 165990 h 247529"/>
              <a:gd name="connsiteX112" fmla="*/ 107748 w 923334"/>
              <a:gd name="connsiteY112" fmla="*/ 186375 h 247529"/>
              <a:gd name="connsiteX113" fmla="*/ 90276 w 923334"/>
              <a:gd name="connsiteY113" fmla="*/ 198023 h 247529"/>
              <a:gd name="connsiteX114" fmla="*/ 58242 w 923334"/>
              <a:gd name="connsiteY114" fmla="*/ 224232 h 247529"/>
              <a:gd name="connsiteX115" fmla="*/ 46594 w 923334"/>
              <a:gd name="connsiteY115" fmla="*/ 221320 h 247529"/>
              <a:gd name="connsiteX116" fmla="*/ 43682 w 923334"/>
              <a:gd name="connsiteY116" fmla="*/ 212584 h 247529"/>
              <a:gd name="connsiteX117" fmla="*/ 37858 w 923334"/>
              <a:gd name="connsiteY117" fmla="*/ 200935 h 247529"/>
              <a:gd name="connsiteX118" fmla="*/ 32034 w 923334"/>
              <a:gd name="connsiteY118" fmla="*/ 183463 h 247529"/>
              <a:gd name="connsiteX119" fmla="*/ 20385 w 923334"/>
              <a:gd name="connsiteY119" fmla="*/ 157254 h 247529"/>
              <a:gd name="connsiteX120" fmla="*/ 8737 w 923334"/>
              <a:gd name="connsiteY120" fmla="*/ 133957 h 247529"/>
              <a:gd name="connsiteX121" fmla="*/ 5825 w 923334"/>
              <a:gd name="connsiteY121" fmla="*/ 113572 h 247529"/>
              <a:gd name="connsiteX122" fmla="*/ 0 w 923334"/>
              <a:gd name="connsiteY122" fmla="*/ 96099 h 247529"/>
              <a:gd name="connsiteX123" fmla="*/ 11649 w 923334"/>
              <a:gd name="connsiteY123" fmla="*/ 66978 h 247529"/>
              <a:gd name="connsiteX124" fmla="*/ 66979 w 923334"/>
              <a:gd name="connsiteY124" fmla="*/ 119396 h 247529"/>
              <a:gd name="connsiteX125" fmla="*/ 128133 w 923334"/>
              <a:gd name="connsiteY125" fmla="*/ 154341 h 247529"/>
              <a:gd name="connsiteX126" fmla="*/ 168902 w 923334"/>
              <a:gd name="connsiteY126" fmla="*/ 177638 h 247529"/>
              <a:gd name="connsiteX127" fmla="*/ 183463 w 923334"/>
              <a:gd name="connsiteY127" fmla="*/ 174726 h 247529"/>
              <a:gd name="connsiteX128" fmla="*/ 189287 w 923334"/>
              <a:gd name="connsiteY128" fmla="*/ 165990 h 247529"/>
              <a:gd name="connsiteX129" fmla="*/ 198023 w 923334"/>
              <a:gd name="connsiteY129" fmla="*/ 148517 h 247529"/>
              <a:gd name="connsiteX130" fmla="*/ 212584 w 923334"/>
              <a:gd name="connsiteY130" fmla="*/ 113572 h 247529"/>
              <a:gd name="connsiteX131" fmla="*/ 218408 w 923334"/>
              <a:gd name="connsiteY131" fmla="*/ 101924 h 247529"/>
              <a:gd name="connsiteX132" fmla="*/ 224232 w 923334"/>
              <a:gd name="connsiteY132" fmla="*/ 87363 h 247529"/>
              <a:gd name="connsiteX133" fmla="*/ 227144 w 923334"/>
              <a:gd name="connsiteY133" fmla="*/ 78627 h 247529"/>
              <a:gd name="connsiteX134" fmla="*/ 232969 w 923334"/>
              <a:gd name="connsiteY134" fmla="*/ 69891 h 247529"/>
              <a:gd name="connsiteX135" fmla="*/ 238793 w 923334"/>
              <a:gd name="connsiteY135" fmla="*/ 52418 h 247529"/>
              <a:gd name="connsiteX136" fmla="*/ 241705 w 923334"/>
              <a:gd name="connsiteY136" fmla="*/ 43682 h 247529"/>
              <a:gd name="connsiteX137" fmla="*/ 247529 w 923334"/>
              <a:gd name="connsiteY137" fmla="*/ 37857 h 247529"/>
              <a:gd name="connsiteX138" fmla="*/ 262090 w 923334"/>
              <a:gd name="connsiteY138" fmla="*/ 23297 h 247529"/>
              <a:gd name="connsiteX139" fmla="*/ 273738 w 923334"/>
              <a:gd name="connsiteY139" fmla="*/ 20385 h 247529"/>
              <a:gd name="connsiteX140" fmla="*/ 294123 w 923334"/>
              <a:gd name="connsiteY140" fmla="*/ 23297 h 247529"/>
              <a:gd name="connsiteX141" fmla="*/ 320332 w 923334"/>
              <a:gd name="connsiteY141" fmla="*/ 43682 h 247529"/>
              <a:gd name="connsiteX142" fmla="*/ 343628 w 923334"/>
              <a:gd name="connsiteY142" fmla="*/ 58242 h 247529"/>
              <a:gd name="connsiteX143" fmla="*/ 366925 w 923334"/>
              <a:gd name="connsiteY143" fmla="*/ 69891 h 247529"/>
              <a:gd name="connsiteX144" fmla="*/ 390222 w 923334"/>
              <a:gd name="connsiteY144" fmla="*/ 87363 h 247529"/>
              <a:gd name="connsiteX145" fmla="*/ 419343 w 923334"/>
              <a:gd name="connsiteY145" fmla="*/ 99012 h 247529"/>
              <a:gd name="connsiteX146" fmla="*/ 436816 w 923334"/>
              <a:gd name="connsiteY146" fmla="*/ 110660 h 247529"/>
              <a:gd name="connsiteX147" fmla="*/ 454288 w 923334"/>
              <a:gd name="connsiteY147" fmla="*/ 119396 h 247529"/>
              <a:gd name="connsiteX148" fmla="*/ 463025 w 923334"/>
              <a:gd name="connsiteY148" fmla="*/ 125220 h 247529"/>
              <a:gd name="connsiteX149" fmla="*/ 474673 w 923334"/>
              <a:gd name="connsiteY149" fmla="*/ 128133 h 247529"/>
              <a:gd name="connsiteX150" fmla="*/ 483409 w 923334"/>
              <a:gd name="connsiteY150" fmla="*/ 131045 h 247529"/>
              <a:gd name="connsiteX151" fmla="*/ 497970 w 923334"/>
              <a:gd name="connsiteY151" fmla="*/ 128133 h 247529"/>
              <a:gd name="connsiteX152" fmla="*/ 515442 w 923334"/>
              <a:gd name="connsiteY152" fmla="*/ 104836 h 247529"/>
              <a:gd name="connsiteX153" fmla="*/ 547476 w 923334"/>
              <a:gd name="connsiteY153" fmla="*/ 64066 h 247529"/>
              <a:gd name="connsiteX154" fmla="*/ 559124 w 923334"/>
              <a:gd name="connsiteY154" fmla="*/ 43682 h 247529"/>
              <a:gd name="connsiteX155" fmla="*/ 567860 w 923334"/>
              <a:gd name="connsiteY155" fmla="*/ 40770 h 247529"/>
              <a:gd name="connsiteX156" fmla="*/ 576597 w 923334"/>
              <a:gd name="connsiteY156" fmla="*/ 58242 h 247529"/>
              <a:gd name="connsiteX157" fmla="*/ 579509 w 923334"/>
              <a:gd name="connsiteY157" fmla="*/ 78627 h 247529"/>
              <a:gd name="connsiteX158" fmla="*/ 588245 w 923334"/>
              <a:gd name="connsiteY158" fmla="*/ 84451 h 247529"/>
              <a:gd name="connsiteX159" fmla="*/ 602806 w 923334"/>
              <a:gd name="connsiteY159" fmla="*/ 75715 h 247529"/>
              <a:gd name="connsiteX160" fmla="*/ 629014 w 923334"/>
              <a:gd name="connsiteY160" fmla="*/ 40770 h 247529"/>
              <a:gd name="connsiteX161" fmla="*/ 652311 w 923334"/>
              <a:gd name="connsiteY161" fmla="*/ 11648 h 247529"/>
              <a:gd name="connsiteX162" fmla="*/ 669784 w 923334"/>
              <a:gd name="connsiteY162" fmla="*/ 0 h 247529"/>
              <a:gd name="connsiteX163" fmla="*/ 684344 w 923334"/>
              <a:gd name="connsiteY163" fmla="*/ 11648 h 247529"/>
              <a:gd name="connsiteX164" fmla="*/ 701817 w 923334"/>
              <a:gd name="connsiteY164" fmla="*/ 49506 h 247529"/>
              <a:gd name="connsiteX165" fmla="*/ 704729 w 923334"/>
              <a:gd name="connsiteY165" fmla="*/ 58242 h 247529"/>
              <a:gd name="connsiteX166" fmla="*/ 716378 w 923334"/>
              <a:gd name="connsiteY166" fmla="*/ 75715 h 247529"/>
              <a:gd name="connsiteX167" fmla="*/ 722202 w 923334"/>
              <a:gd name="connsiteY167" fmla="*/ 84451 h 247529"/>
              <a:gd name="connsiteX168" fmla="*/ 733850 w 923334"/>
              <a:gd name="connsiteY168" fmla="*/ 87363 h 247529"/>
              <a:gd name="connsiteX169" fmla="*/ 760059 w 923334"/>
              <a:gd name="connsiteY169" fmla="*/ 64066 h 247529"/>
              <a:gd name="connsiteX170" fmla="*/ 768795 w 923334"/>
              <a:gd name="connsiteY170" fmla="*/ 58242 h 247529"/>
              <a:gd name="connsiteX171" fmla="*/ 777532 w 923334"/>
              <a:gd name="connsiteY171" fmla="*/ 55330 h 247529"/>
              <a:gd name="connsiteX172" fmla="*/ 786268 w 923334"/>
              <a:gd name="connsiteY172" fmla="*/ 49506 h 247529"/>
              <a:gd name="connsiteX173" fmla="*/ 821213 w 923334"/>
              <a:gd name="connsiteY173" fmla="*/ 55330 h 247529"/>
              <a:gd name="connsiteX174" fmla="*/ 824125 w 923334"/>
              <a:gd name="connsiteY174" fmla="*/ 64066 h 247529"/>
              <a:gd name="connsiteX175" fmla="*/ 838686 w 923334"/>
              <a:gd name="connsiteY175" fmla="*/ 84451 h 247529"/>
              <a:gd name="connsiteX176" fmla="*/ 847422 w 923334"/>
              <a:gd name="connsiteY176" fmla="*/ 99012 h 247529"/>
              <a:gd name="connsiteX177" fmla="*/ 850334 w 923334"/>
              <a:gd name="connsiteY177" fmla="*/ 110660 h 247529"/>
              <a:gd name="connsiteX178" fmla="*/ 864895 w 923334"/>
              <a:gd name="connsiteY178" fmla="*/ 128133 h 247529"/>
              <a:gd name="connsiteX179" fmla="*/ 888192 w 923334"/>
              <a:gd name="connsiteY179" fmla="*/ 160166 h 247529"/>
              <a:gd name="connsiteX180" fmla="*/ 896928 w 923334"/>
              <a:gd name="connsiteY180" fmla="*/ 168902 h 247529"/>
              <a:gd name="connsiteX181" fmla="*/ 902752 w 923334"/>
              <a:gd name="connsiteY181" fmla="*/ 177638 h 247529"/>
              <a:gd name="connsiteX182" fmla="*/ 911488 w 923334"/>
              <a:gd name="connsiteY182" fmla="*/ 189287 h 247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923334" h="247529">
                <a:moveTo>
                  <a:pt x="55330" y="206759"/>
                </a:moveTo>
                <a:cubicBezTo>
                  <a:pt x="53389" y="197052"/>
                  <a:pt x="52057" y="187203"/>
                  <a:pt x="49506" y="177638"/>
                </a:cubicBezTo>
                <a:cubicBezTo>
                  <a:pt x="48159" y="172587"/>
                  <a:pt x="45057" y="168121"/>
                  <a:pt x="43682" y="163078"/>
                </a:cubicBezTo>
                <a:cubicBezTo>
                  <a:pt x="42470" y="158634"/>
                  <a:pt x="38317" y="128434"/>
                  <a:pt x="37858" y="125220"/>
                </a:cubicBezTo>
                <a:cubicBezTo>
                  <a:pt x="38829" y="108718"/>
                  <a:pt x="38318" y="92062"/>
                  <a:pt x="40770" y="75715"/>
                </a:cubicBezTo>
                <a:cubicBezTo>
                  <a:pt x="41289" y="72254"/>
                  <a:pt x="44353" y="69667"/>
                  <a:pt x="46594" y="66978"/>
                </a:cubicBezTo>
                <a:cubicBezTo>
                  <a:pt x="51195" y="61456"/>
                  <a:pt x="57521" y="55691"/>
                  <a:pt x="64067" y="52418"/>
                </a:cubicBezTo>
                <a:cubicBezTo>
                  <a:pt x="71032" y="48936"/>
                  <a:pt x="79802" y="46202"/>
                  <a:pt x="87363" y="43682"/>
                </a:cubicBezTo>
                <a:cubicBezTo>
                  <a:pt x="91246" y="45623"/>
                  <a:pt x="95479" y="46983"/>
                  <a:pt x="99012" y="49506"/>
                </a:cubicBezTo>
                <a:cubicBezTo>
                  <a:pt x="107157" y="55323"/>
                  <a:pt x="114882" y="68190"/>
                  <a:pt x="119397" y="75715"/>
                </a:cubicBezTo>
                <a:cubicBezTo>
                  <a:pt x="122309" y="80568"/>
                  <a:pt x="125602" y="85213"/>
                  <a:pt x="128133" y="90275"/>
                </a:cubicBezTo>
                <a:cubicBezTo>
                  <a:pt x="130471" y="94951"/>
                  <a:pt x="131619" y="100160"/>
                  <a:pt x="133957" y="104836"/>
                </a:cubicBezTo>
                <a:cubicBezTo>
                  <a:pt x="137470" y="111862"/>
                  <a:pt x="143897" y="121202"/>
                  <a:pt x="148518" y="128133"/>
                </a:cubicBezTo>
                <a:cubicBezTo>
                  <a:pt x="149489" y="132986"/>
                  <a:pt x="150230" y="137891"/>
                  <a:pt x="151430" y="142693"/>
                </a:cubicBezTo>
                <a:cubicBezTo>
                  <a:pt x="152174" y="145671"/>
                  <a:pt x="154342" y="154499"/>
                  <a:pt x="154342" y="151429"/>
                </a:cubicBezTo>
                <a:cubicBezTo>
                  <a:pt x="154342" y="145525"/>
                  <a:pt x="152401" y="139781"/>
                  <a:pt x="151430" y="133957"/>
                </a:cubicBezTo>
                <a:cubicBezTo>
                  <a:pt x="154342" y="114543"/>
                  <a:pt x="155585" y="94804"/>
                  <a:pt x="160166" y="75715"/>
                </a:cubicBezTo>
                <a:cubicBezTo>
                  <a:pt x="161487" y="70211"/>
                  <a:pt x="165573" y="65732"/>
                  <a:pt x="168902" y="61154"/>
                </a:cubicBezTo>
                <a:cubicBezTo>
                  <a:pt x="172031" y="56852"/>
                  <a:pt x="188929" y="36449"/>
                  <a:pt x="195111" y="32033"/>
                </a:cubicBezTo>
                <a:cubicBezTo>
                  <a:pt x="197609" y="30249"/>
                  <a:pt x="201102" y="30494"/>
                  <a:pt x="203848" y="29121"/>
                </a:cubicBezTo>
                <a:cubicBezTo>
                  <a:pt x="208910" y="26590"/>
                  <a:pt x="213555" y="23297"/>
                  <a:pt x="218408" y="20385"/>
                </a:cubicBezTo>
                <a:cubicBezTo>
                  <a:pt x="236851" y="22326"/>
                  <a:pt x="255349" y="23810"/>
                  <a:pt x="273738" y="26209"/>
                </a:cubicBezTo>
                <a:cubicBezTo>
                  <a:pt x="277707" y="26727"/>
                  <a:pt x="281806" y="27331"/>
                  <a:pt x="285386" y="29121"/>
                </a:cubicBezTo>
                <a:cubicBezTo>
                  <a:pt x="297036" y="34946"/>
                  <a:pt x="294845" y="37003"/>
                  <a:pt x="302859" y="43682"/>
                </a:cubicBezTo>
                <a:cubicBezTo>
                  <a:pt x="306587" y="46789"/>
                  <a:pt x="310624" y="49506"/>
                  <a:pt x="314507" y="52418"/>
                </a:cubicBezTo>
                <a:cubicBezTo>
                  <a:pt x="317419" y="58242"/>
                  <a:pt x="320599" y="63940"/>
                  <a:pt x="323244" y="69891"/>
                </a:cubicBezTo>
                <a:cubicBezTo>
                  <a:pt x="324491" y="72696"/>
                  <a:pt x="325313" y="75676"/>
                  <a:pt x="326156" y="78627"/>
                </a:cubicBezTo>
                <a:cubicBezTo>
                  <a:pt x="329631" y="90791"/>
                  <a:pt x="329692" y="94018"/>
                  <a:pt x="331980" y="107748"/>
                </a:cubicBezTo>
                <a:cubicBezTo>
                  <a:pt x="331009" y="128133"/>
                  <a:pt x="331452" y="148634"/>
                  <a:pt x="329068" y="168902"/>
                </a:cubicBezTo>
                <a:cubicBezTo>
                  <a:pt x="328600" y="172877"/>
                  <a:pt x="326018" y="161254"/>
                  <a:pt x="326156" y="157254"/>
                </a:cubicBezTo>
                <a:cubicBezTo>
                  <a:pt x="326995" y="132923"/>
                  <a:pt x="329387" y="108658"/>
                  <a:pt x="331980" y="84451"/>
                </a:cubicBezTo>
                <a:cubicBezTo>
                  <a:pt x="332307" y="81399"/>
                  <a:pt x="333519" y="78460"/>
                  <a:pt x="334892" y="75715"/>
                </a:cubicBezTo>
                <a:cubicBezTo>
                  <a:pt x="339649" y="66201"/>
                  <a:pt x="347703" y="58825"/>
                  <a:pt x="358189" y="55330"/>
                </a:cubicBezTo>
                <a:cubicBezTo>
                  <a:pt x="361101" y="54359"/>
                  <a:pt x="364180" y="53791"/>
                  <a:pt x="366925" y="52418"/>
                </a:cubicBezTo>
                <a:cubicBezTo>
                  <a:pt x="389506" y="41128"/>
                  <a:pt x="362441" y="51001"/>
                  <a:pt x="384398" y="43682"/>
                </a:cubicBezTo>
                <a:cubicBezTo>
                  <a:pt x="394105" y="46594"/>
                  <a:pt x="404577" y="47649"/>
                  <a:pt x="413519" y="52418"/>
                </a:cubicBezTo>
                <a:cubicBezTo>
                  <a:pt x="419575" y="55648"/>
                  <a:pt x="423645" y="61738"/>
                  <a:pt x="428079" y="66978"/>
                </a:cubicBezTo>
                <a:cubicBezTo>
                  <a:pt x="434349" y="74388"/>
                  <a:pt x="440630" y="81908"/>
                  <a:pt x="445552" y="90275"/>
                </a:cubicBezTo>
                <a:cubicBezTo>
                  <a:pt x="486644" y="160132"/>
                  <a:pt x="430955" y="78307"/>
                  <a:pt x="468849" y="136869"/>
                </a:cubicBezTo>
                <a:cubicBezTo>
                  <a:pt x="478448" y="151703"/>
                  <a:pt x="493444" y="169373"/>
                  <a:pt x="500882" y="186375"/>
                </a:cubicBezTo>
                <a:cubicBezTo>
                  <a:pt x="504573" y="194812"/>
                  <a:pt x="509618" y="212584"/>
                  <a:pt x="509618" y="212584"/>
                </a:cubicBezTo>
                <a:cubicBezTo>
                  <a:pt x="512530" y="207730"/>
                  <a:pt x="515824" y="203086"/>
                  <a:pt x="518355" y="198023"/>
                </a:cubicBezTo>
                <a:cubicBezTo>
                  <a:pt x="524462" y="185809"/>
                  <a:pt x="528359" y="171782"/>
                  <a:pt x="535827" y="160166"/>
                </a:cubicBezTo>
                <a:cubicBezTo>
                  <a:pt x="541076" y="152001"/>
                  <a:pt x="547915" y="144946"/>
                  <a:pt x="553300" y="136869"/>
                </a:cubicBezTo>
                <a:cubicBezTo>
                  <a:pt x="560647" y="125848"/>
                  <a:pt x="556649" y="130608"/>
                  <a:pt x="564948" y="122308"/>
                </a:cubicBezTo>
                <a:cubicBezTo>
                  <a:pt x="571636" y="95556"/>
                  <a:pt x="561970" y="123119"/>
                  <a:pt x="576597" y="104836"/>
                </a:cubicBezTo>
                <a:cubicBezTo>
                  <a:pt x="578515" y="102439"/>
                  <a:pt x="578136" y="98845"/>
                  <a:pt x="579509" y="96099"/>
                </a:cubicBezTo>
                <a:cubicBezTo>
                  <a:pt x="582040" y="91037"/>
                  <a:pt x="585206" y="86314"/>
                  <a:pt x="588245" y="81539"/>
                </a:cubicBezTo>
                <a:cubicBezTo>
                  <a:pt x="592003" y="75633"/>
                  <a:pt x="599893" y="64066"/>
                  <a:pt x="599893" y="64066"/>
                </a:cubicBezTo>
                <a:cubicBezTo>
                  <a:pt x="618415" y="68696"/>
                  <a:pt x="612567" y="63838"/>
                  <a:pt x="620278" y="90275"/>
                </a:cubicBezTo>
                <a:cubicBezTo>
                  <a:pt x="624761" y="105644"/>
                  <a:pt x="625981" y="122005"/>
                  <a:pt x="631927" y="136869"/>
                </a:cubicBezTo>
                <a:cubicBezTo>
                  <a:pt x="644715" y="168840"/>
                  <a:pt x="640269" y="156072"/>
                  <a:pt x="646487" y="174726"/>
                </a:cubicBezTo>
                <a:cubicBezTo>
                  <a:pt x="650370" y="173755"/>
                  <a:pt x="654933" y="174215"/>
                  <a:pt x="658135" y="171814"/>
                </a:cubicBezTo>
                <a:cubicBezTo>
                  <a:pt x="663107" y="168085"/>
                  <a:pt x="665691" y="161932"/>
                  <a:pt x="669784" y="157254"/>
                </a:cubicBezTo>
                <a:cubicBezTo>
                  <a:pt x="672496" y="154155"/>
                  <a:pt x="676126" y="151868"/>
                  <a:pt x="678520" y="148517"/>
                </a:cubicBezTo>
                <a:cubicBezTo>
                  <a:pt x="681043" y="144985"/>
                  <a:pt x="681821" y="140401"/>
                  <a:pt x="684344" y="136869"/>
                </a:cubicBezTo>
                <a:cubicBezTo>
                  <a:pt x="686738" y="133518"/>
                  <a:pt x="690401" y="131260"/>
                  <a:pt x="693081" y="128133"/>
                </a:cubicBezTo>
                <a:cubicBezTo>
                  <a:pt x="696240" y="124448"/>
                  <a:pt x="698905" y="120367"/>
                  <a:pt x="701817" y="116484"/>
                </a:cubicBezTo>
                <a:cubicBezTo>
                  <a:pt x="707030" y="100846"/>
                  <a:pt x="702133" y="112180"/>
                  <a:pt x="716378" y="93187"/>
                </a:cubicBezTo>
                <a:cubicBezTo>
                  <a:pt x="728541" y="76970"/>
                  <a:pt x="714956" y="91697"/>
                  <a:pt x="730938" y="75715"/>
                </a:cubicBezTo>
                <a:cubicBezTo>
                  <a:pt x="753575" y="80242"/>
                  <a:pt x="746497" y="75753"/>
                  <a:pt x="765883" y="101924"/>
                </a:cubicBezTo>
                <a:cubicBezTo>
                  <a:pt x="790646" y="135354"/>
                  <a:pt x="800284" y="153021"/>
                  <a:pt x="821213" y="183463"/>
                </a:cubicBezTo>
                <a:cubicBezTo>
                  <a:pt x="825944" y="190344"/>
                  <a:pt x="831021" y="196982"/>
                  <a:pt x="835774" y="203847"/>
                </a:cubicBezTo>
                <a:cubicBezTo>
                  <a:pt x="839758" y="209602"/>
                  <a:pt x="842472" y="216371"/>
                  <a:pt x="847422" y="221320"/>
                </a:cubicBezTo>
                <a:lnTo>
                  <a:pt x="861983" y="235880"/>
                </a:lnTo>
                <a:cubicBezTo>
                  <a:pt x="882083" y="209079"/>
                  <a:pt x="858990" y="241862"/>
                  <a:pt x="885279" y="189287"/>
                </a:cubicBezTo>
                <a:cubicBezTo>
                  <a:pt x="888191" y="183463"/>
                  <a:pt x="890735" y="177439"/>
                  <a:pt x="894016" y="171814"/>
                </a:cubicBezTo>
                <a:cubicBezTo>
                  <a:pt x="897543" y="165768"/>
                  <a:pt x="902534" y="160602"/>
                  <a:pt x="905664" y="154341"/>
                </a:cubicBezTo>
                <a:cubicBezTo>
                  <a:pt x="914019" y="137630"/>
                  <a:pt x="909254" y="146415"/>
                  <a:pt x="920225" y="128133"/>
                </a:cubicBezTo>
                <a:cubicBezTo>
                  <a:pt x="926209" y="104193"/>
                  <a:pt x="928086" y="111504"/>
                  <a:pt x="882367" y="125220"/>
                </a:cubicBezTo>
                <a:cubicBezTo>
                  <a:pt x="815943" y="145147"/>
                  <a:pt x="857202" y="136477"/>
                  <a:pt x="809565" y="154341"/>
                </a:cubicBezTo>
                <a:cubicBezTo>
                  <a:pt x="802948" y="156822"/>
                  <a:pt x="795934" y="158088"/>
                  <a:pt x="789180" y="160166"/>
                </a:cubicBezTo>
                <a:cubicBezTo>
                  <a:pt x="783312" y="161972"/>
                  <a:pt x="777477" y="163892"/>
                  <a:pt x="771707" y="165990"/>
                </a:cubicBezTo>
                <a:cubicBezTo>
                  <a:pt x="766794" y="167776"/>
                  <a:pt x="761822" y="169476"/>
                  <a:pt x="757147" y="171814"/>
                </a:cubicBezTo>
                <a:cubicBezTo>
                  <a:pt x="734569" y="183103"/>
                  <a:pt x="761632" y="173231"/>
                  <a:pt x="739674" y="180550"/>
                </a:cubicBezTo>
                <a:cubicBezTo>
                  <a:pt x="735791" y="179579"/>
                  <a:pt x="730588" y="180713"/>
                  <a:pt x="728026" y="177638"/>
                </a:cubicBezTo>
                <a:cubicBezTo>
                  <a:pt x="724857" y="173836"/>
                  <a:pt x="726679" y="167773"/>
                  <a:pt x="725114" y="163078"/>
                </a:cubicBezTo>
                <a:cubicBezTo>
                  <a:pt x="723741" y="158960"/>
                  <a:pt x="721053" y="155396"/>
                  <a:pt x="719290" y="151429"/>
                </a:cubicBezTo>
                <a:cubicBezTo>
                  <a:pt x="714643" y="140974"/>
                  <a:pt x="713757" y="137744"/>
                  <a:pt x="710553" y="128133"/>
                </a:cubicBezTo>
                <a:cubicBezTo>
                  <a:pt x="709582" y="118426"/>
                  <a:pt x="712379" y="107540"/>
                  <a:pt x="707641" y="99012"/>
                </a:cubicBezTo>
                <a:cubicBezTo>
                  <a:pt x="705697" y="95513"/>
                  <a:pt x="699032" y="99320"/>
                  <a:pt x="695993" y="101924"/>
                </a:cubicBezTo>
                <a:cubicBezTo>
                  <a:pt x="691695" y="105607"/>
                  <a:pt x="690940" y="112187"/>
                  <a:pt x="687256" y="116484"/>
                </a:cubicBezTo>
                <a:cubicBezTo>
                  <a:pt x="679216" y="125864"/>
                  <a:pt x="668461" y="132810"/>
                  <a:pt x="661048" y="142693"/>
                </a:cubicBezTo>
                <a:cubicBezTo>
                  <a:pt x="658136" y="146576"/>
                  <a:pt x="655939" y="151116"/>
                  <a:pt x="652311" y="154341"/>
                </a:cubicBezTo>
                <a:cubicBezTo>
                  <a:pt x="646210" y="159764"/>
                  <a:pt x="618036" y="176556"/>
                  <a:pt x="611542" y="177638"/>
                </a:cubicBezTo>
                <a:lnTo>
                  <a:pt x="594069" y="180550"/>
                </a:lnTo>
                <a:cubicBezTo>
                  <a:pt x="585058" y="183555"/>
                  <a:pt x="578115" y="186375"/>
                  <a:pt x="567860" y="186375"/>
                </a:cubicBezTo>
                <a:cubicBezTo>
                  <a:pt x="555204" y="186375"/>
                  <a:pt x="542622" y="184434"/>
                  <a:pt x="530003" y="183463"/>
                </a:cubicBezTo>
                <a:cubicBezTo>
                  <a:pt x="526120" y="181521"/>
                  <a:pt x="521782" y="180303"/>
                  <a:pt x="518355" y="177638"/>
                </a:cubicBezTo>
                <a:cubicBezTo>
                  <a:pt x="512937" y="173424"/>
                  <a:pt x="503794" y="163078"/>
                  <a:pt x="503794" y="163078"/>
                </a:cubicBezTo>
                <a:cubicBezTo>
                  <a:pt x="494957" y="136563"/>
                  <a:pt x="508514" y="178443"/>
                  <a:pt x="497970" y="139781"/>
                </a:cubicBezTo>
                <a:cubicBezTo>
                  <a:pt x="496355" y="133858"/>
                  <a:pt x="492146" y="122308"/>
                  <a:pt x="492146" y="122308"/>
                </a:cubicBezTo>
                <a:cubicBezTo>
                  <a:pt x="491175" y="110660"/>
                  <a:pt x="496410" y="96589"/>
                  <a:pt x="489234" y="87363"/>
                </a:cubicBezTo>
                <a:cubicBezTo>
                  <a:pt x="485236" y="82223"/>
                  <a:pt x="476579" y="91719"/>
                  <a:pt x="471761" y="96099"/>
                </a:cubicBezTo>
                <a:cubicBezTo>
                  <a:pt x="465582" y="101716"/>
                  <a:pt x="462272" y="109851"/>
                  <a:pt x="457200" y="116484"/>
                </a:cubicBezTo>
                <a:cubicBezTo>
                  <a:pt x="449649" y="126359"/>
                  <a:pt x="442021" y="136190"/>
                  <a:pt x="433904" y="145605"/>
                </a:cubicBezTo>
                <a:cubicBezTo>
                  <a:pt x="417745" y="164350"/>
                  <a:pt x="399592" y="181400"/>
                  <a:pt x="384398" y="200935"/>
                </a:cubicBezTo>
                <a:cubicBezTo>
                  <a:pt x="375596" y="212252"/>
                  <a:pt x="362042" y="231913"/>
                  <a:pt x="349453" y="241705"/>
                </a:cubicBezTo>
                <a:cubicBezTo>
                  <a:pt x="346026" y="244370"/>
                  <a:pt x="341687" y="245588"/>
                  <a:pt x="337804" y="247529"/>
                </a:cubicBezTo>
                <a:cubicBezTo>
                  <a:pt x="331980" y="245588"/>
                  <a:pt x="323900" y="246701"/>
                  <a:pt x="320332" y="241705"/>
                </a:cubicBezTo>
                <a:cubicBezTo>
                  <a:pt x="313195" y="231713"/>
                  <a:pt x="312566" y="218408"/>
                  <a:pt x="308683" y="206759"/>
                </a:cubicBezTo>
                <a:cubicBezTo>
                  <a:pt x="306093" y="198989"/>
                  <a:pt x="301414" y="186442"/>
                  <a:pt x="299947" y="177638"/>
                </a:cubicBezTo>
                <a:cubicBezTo>
                  <a:pt x="298660" y="169918"/>
                  <a:pt x="298006" y="162107"/>
                  <a:pt x="297035" y="154341"/>
                </a:cubicBezTo>
                <a:cubicBezTo>
                  <a:pt x="296064" y="132986"/>
                  <a:pt x="295828" y="111584"/>
                  <a:pt x="294123" y="90275"/>
                </a:cubicBezTo>
                <a:cubicBezTo>
                  <a:pt x="293878" y="87215"/>
                  <a:pt x="292054" y="84490"/>
                  <a:pt x="291211" y="81539"/>
                </a:cubicBezTo>
                <a:cubicBezTo>
                  <a:pt x="290112" y="77691"/>
                  <a:pt x="289704" y="73638"/>
                  <a:pt x="288299" y="69891"/>
                </a:cubicBezTo>
                <a:cubicBezTo>
                  <a:pt x="286775" y="65826"/>
                  <a:pt x="284184" y="62232"/>
                  <a:pt x="282474" y="58242"/>
                </a:cubicBezTo>
                <a:cubicBezTo>
                  <a:pt x="281265" y="55421"/>
                  <a:pt x="281480" y="51903"/>
                  <a:pt x="279562" y="49506"/>
                </a:cubicBezTo>
                <a:cubicBezTo>
                  <a:pt x="277376" y="46773"/>
                  <a:pt x="273738" y="45623"/>
                  <a:pt x="270826" y="43682"/>
                </a:cubicBezTo>
                <a:cubicBezTo>
                  <a:pt x="258207" y="48535"/>
                  <a:pt x="243416" y="49660"/>
                  <a:pt x="232969" y="58242"/>
                </a:cubicBezTo>
                <a:cubicBezTo>
                  <a:pt x="215394" y="72679"/>
                  <a:pt x="205370" y="94577"/>
                  <a:pt x="189287" y="110660"/>
                </a:cubicBezTo>
                <a:cubicBezTo>
                  <a:pt x="170844" y="129103"/>
                  <a:pt x="154545" y="149977"/>
                  <a:pt x="133957" y="165990"/>
                </a:cubicBezTo>
                <a:cubicBezTo>
                  <a:pt x="125221" y="172785"/>
                  <a:pt x="116673" y="179830"/>
                  <a:pt x="107748" y="186375"/>
                </a:cubicBezTo>
                <a:cubicBezTo>
                  <a:pt x="102104" y="190514"/>
                  <a:pt x="95920" y="193884"/>
                  <a:pt x="90276" y="198023"/>
                </a:cubicBezTo>
                <a:cubicBezTo>
                  <a:pt x="66632" y="215362"/>
                  <a:pt x="70720" y="211756"/>
                  <a:pt x="58242" y="224232"/>
                </a:cubicBezTo>
                <a:cubicBezTo>
                  <a:pt x="54359" y="223261"/>
                  <a:pt x="49719" y="223820"/>
                  <a:pt x="46594" y="221320"/>
                </a:cubicBezTo>
                <a:cubicBezTo>
                  <a:pt x="44197" y="219402"/>
                  <a:pt x="44891" y="215405"/>
                  <a:pt x="43682" y="212584"/>
                </a:cubicBezTo>
                <a:cubicBezTo>
                  <a:pt x="41972" y="208594"/>
                  <a:pt x="39470" y="204966"/>
                  <a:pt x="37858" y="200935"/>
                </a:cubicBezTo>
                <a:cubicBezTo>
                  <a:pt x="35578" y="195235"/>
                  <a:pt x="34132" y="189232"/>
                  <a:pt x="32034" y="183463"/>
                </a:cubicBezTo>
                <a:cubicBezTo>
                  <a:pt x="23400" y="159721"/>
                  <a:pt x="29540" y="177854"/>
                  <a:pt x="20385" y="157254"/>
                </a:cubicBezTo>
                <a:cubicBezTo>
                  <a:pt x="10886" y="135881"/>
                  <a:pt x="19051" y="149428"/>
                  <a:pt x="8737" y="133957"/>
                </a:cubicBezTo>
                <a:cubicBezTo>
                  <a:pt x="7766" y="127162"/>
                  <a:pt x="7369" y="120260"/>
                  <a:pt x="5825" y="113572"/>
                </a:cubicBezTo>
                <a:cubicBezTo>
                  <a:pt x="4444" y="107590"/>
                  <a:pt x="0" y="96099"/>
                  <a:pt x="0" y="96099"/>
                </a:cubicBezTo>
                <a:cubicBezTo>
                  <a:pt x="3883" y="86392"/>
                  <a:pt x="1774" y="63543"/>
                  <a:pt x="11649" y="66978"/>
                </a:cubicBezTo>
                <a:cubicBezTo>
                  <a:pt x="35645" y="75324"/>
                  <a:pt x="46433" y="104453"/>
                  <a:pt x="66979" y="119396"/>
                </a:cubicBezTo>
                <a:cubicBezTo>
                  <a:pt x="154807" y="183271"/>
                  <a:pt x="49268" y="110527"/>
                  <a:pt x="128133" y="154341"/>
                </a:cubicBezTo>
                <a:cubicBezTo>
                  <a:pt x="181025" y="183725"/>
                  <a:pt x="126610" y="163541"/>
                  <a:pt x="168902" y="177638"/>
                </a:cubicBezTo>
                <a:cubicBezTo>
                  <a:pt x="173756" y="176667"/>
                  <a:pt x="179165" y="177182"/>
                  <a:pt x="183463" y="174726"/>
                </a:cubicBezTo>
                <a:cubicBezTo>
                  <a:pt x="186502" y="172990"/>
                  <a:pt x="187587" y="169049"/>
                  <a:pt x="189287" y="165990"/>
                </a:cubicBezTo>
                <a:cubicBezTo>
                  <a:pt x="192449" y="160298"/>
                  <a:pt x="195378" y="154467"/>
                  <a:pt x="198023" y="148517"/>
                </a:cubicBezTo>
                <a:cubicBezTo>
                  <a:pt x="203148" y="136986"/>
                  <a:pt x="206941" y="124859"/>
                  <a:pt x="212584" y="113572"/>
                </a:cubicBezTo>
                <a:cubicBezTo>
                  <a:pt x="214525" y="109689"/>
                  <a:pt x="216645" y="105891"/>
                  <a:pt x="218408" y="101924"/>
                </a:cubicBezTo>
                <a:cubicBezTo>
                  <a:pt x="220531" y="97147"/>
                  <a:pt x="222397" y="92258"/>
                  <a:pt x="224232" y="87363"/>
                </a:cubicBezTo>
                <a:cubicBezTo>
                  <a:pt x="225310" y="84489"/>
                  <a:pt x="225771" y="81372"/>
                  <a:pt x="227144" y="78627"/>
                </a:cubicBezTo>
                <a:cubicBezTo>
                  <a:pt x="228709" y="75497"/>
                  <a:pt x="231027" y="72803"/>
                  <a:pt x="232969" y="69891"/>
                </a:cubicBezTo>
                <a:lnTo>
                  <a:pt x="238793" y="52418"/>
                </a:lnTo>
                <a:cubicBezTo>
                  <a:pt x="239764" y="49506"/>
                  <a:pt x="239535" y="45853"/>
                  <a:pt x="241705" y="43682"/>
                </a:cubicBezTo>
                <a:cubicBezTo>
                  <a:pt x="243646" y="41740"/>
                  <a:pt x="245814" y="40001"/>
                  <a:pt x="247529" y="37857"/>
                </a:cubicBezTo>
                <a:cubicBezTo>
                  <a:pt x="254282" y="29416"/>
                  <a:pt x="251454" y="27855"/>
                  <a:pt x="262090" y="23297"/>
                </a:cubicBezTo>
                <a:cubicBezTo>
                  <a:pt x="265769" y="21721"/>
                  <a:pt x="269855" y="21356"/>
                  <a:pt x="273738" y="20385"/>
                </a:cubicBezTo>
                <a:cubicBezTo>
                  <a:pt x="280533" y="21356"/>
                  <a:pt x="287984" y="20227"/>
                  <a:pt x="294123" y="23297"/>
                </a:cubicBezTo>
                <a:cubicBezTo>
                  <a:pt x="304022" y="28247"/>
                  <a:pt x="311290" y="37299"/>
                  <a:pt x="320332" y="43682"/>
                </a:cubicBezTo>
                <a:cubicBezTo>
                  <a:pt x="327813" y="48963"/>
                  <a:pt x="335647" y="53752"/>
                  <a:pt x="343628" y="58242"/>
                </a:cubicBezTo>
                <a:cubicBezTo>
                  <a:pt x="351195" y="62499"/>
                  <a:pt x="359562" y="65289"/>
                  <a:pt x="366925" y="69891"/>
                </a:cubicBezTo>
                <a:cubicBezTo>
                  <a:pt x="375156" y="75036"/>
                  <a:pt x="381737" y="82649"/>
                  <a:pt x="390222" y="87363"/>
                </a:cubicBezTo>
                <a:cubicBezTo>
                  <a:pt x="399361" y="92440"/>
                  <a:pt x="409992" y="94336"/>
                  <a:pt x="419343" y="99012"/>
                </a:cubicBezTo>
                <a:cubicBezTo>
                  <a:pt x="425604" y="102142"/>
                  <a:pt x="430770" y="107133"/>
                  <a:pt x="436816" y="110660"/>
                </a:cubicBezTo>
                <a:cubicBezTo>
                  <a:pt x="442440" y="113941"/>
                  <a:pt x="448596" y="116234"/>
                  <a:pt x="454288" y="119396"/>
                </a:cubicBezTo>
                <a:cubicBezTo>
                  <a:pt x="457348" y="121096"/>
                  <a:pt x="459808" y="123841"/>
                  <a:pt x="463025" y="125220"/>
                </a:cubicBezTo>
                <a:cubicBezTo>
                  <a:pt x="466704" y="126797"/>
                  <a:pt x="470825" y="127033"/>
                  <a:pt x="474673" y="128133"/>
                </a:cubicBezTo>
                <a:cubicBezTo>
                  <a:pt x="477624" y="128976"/>
                  <a:pt x="480497" y="130074"/>
                  <a:pt x="483409" y="131045"/>
                </a:cubicBezTo>
                <a:cubicBezTo>
                  <a:pt x="488263" y="130074"/>
                  <a:pt x="493643" y="130537"/>
                  <a:pt x="497970" y="128133"/>
                </a:cubicBezTo>
                <a:cubicBezTo>
                  <a:pt x="512571" y="120021"/>
                  <a:pt x="507254" y="116173"/>
                  <a:pt x="515442" y="104836"/>
                </a:cubicBezTo>
                <a:cubicBezTo>
                  <a:pt x="525561" y="90825"/>
                  <a:pt x="547476" y="64066"/>
                  <a:pt x="547476" y="64066"/>
                </a:cubicBezTo>
                <a:cubicBezTo>
                  <a:pt x="550379" y="55357"/>
                  <a:pt x="550987" y="50463"/>
                  <a:pt x="559124" y="43682"/>
                </a:cubicBezTo>
                <a:cubicBezTo>
                  <a:pt x="561482" y="41717"/>
                  <a:pt x="564948" y="41741"/>
                  <a:pt x="567860" y="40770"/>
                </a:cubicBezTo>
                <a:cubicBezTo>
                  <a:pt x="572769" y="48133"/>
                  <a:pt x="574875" y="49630"/>
                  <a:pt x="576597" y="58242"/>
                </a:cubicBezTo>
                <a:cubicBezTo>
                  <a:pt x="577943" y="64973"/>
                  <a:pt x="576721" y="72355"/>
                  <a:pt x="579509" y="78627"/>
                </a:cubicBezTo>
                <a:cubicBezTo>
                  <a:pt x="580930" y="81825"/>
                  <a:pt x="585333" y="82510"/>
                  <a:pt x="588245" y="84451"/>
                </a:cubicBezTo>
                <a:cubicBezTo>
                  <a:pt x="593099" y="81539"/>
                  <a:pt x="598599" y="79501"/>
                  <a:pt x="602806" y="75715"/>
                </a:cubicBezTo>
                <a:cubicBezTo>
                  <a:pt x="615266" y="64501"/>
                  <a:pt x="619237" y="53807"/>
                  <a:pt x="629014" y="40770"/>
                </a:cubicBezTo>
                <a:cubicBezTo>
                  <a:pt x="636473" y="30825"/>
                  <a:pt x="641967" y="18543"/>
                  <a:pt x="652311" y="11648"/>
                </a:cubicBezTo>
                <a:lnTo>
                  <a:pt x="669784" y="0"/>
                </a:lnTo>
                <a:cubicBezTo>
                  <a:pt x="674637" y="3883"/>
                  <a:pt x="680615" y="6676"/>
                  <a:pt x="684344" y="11648"/>
                </a:cubicBezTo>
                <a:cubicBezTo>
                  <a:pt x="689461" y="18471"/>
                  <a:pt x="698109" y="39618"/>
                  <a:pt x="701817" y="49506"/>
                </a:cubicBezTo>
                <a:cubicBezTo>
                  <a:pt x="702895" y="52380"/>
                  <a:pt x="703238" y="55559"/>
                  <a:pt x="704729" y="58242"/>
                </a:cubicBezTo>
                <a:cubicBezTo>
                  <a:pt x="708129" y="64361"/>
                  <a:pt x="712495" y="69891"/>
                  <a:pt x="716378" y="75715"/>
                </a:cubicBezTo>
                <a:cubicBezTo>
                  <a:pt x="718319" y="78627"/>
                  <a:pt x="718807" y="83602"/>
                  <a:pt x="722202" y="84451"/>
                </a:cubicBezTo>
                <a:lnTo>
                  <a:pt x="733850" y="87363"/>
                </a:lnTo>
                <a:cubicBezTo>
                  <a:pt x="748809" y="72405"/>
                  <a:pt x="745066" y="74776"/>
                  <a:pt x="760059" y="64066"/>
                </a:cubicBezTo>
                <a:cubicBezTo>
                  <a:pt x="762907" y="62032"/>
                  <a:pt x="765665" y="59807"/>
                  <a:pt x="768795" y="58242"/>
                </a:cubicBezTo>
                <a:cubicBezTo>
                  <a:pt x="771541" y="56869"/>
                  <a:pt x="774620" y="56301"/>
                  <a:pt x="777532" y="55330"/>
                </a:cubicBezTo>
                <a:cubicBezTo>
                  <a:pt x="780444" y="53389"/>
                  <a:pt x="782768" y="49506"/>
                  <a:pt x="786268" y="49506"/>
                </a:cubicBezTo>
                <a:cubicBezTo>
                  <a:pt x="798077" y="49506"/>
                  <a:pt x="810191" y="51091"/>
                  <a:pt x="821213" y="55330"/>
                </a:cubicBezTo>
                <a:cubicBezTo>
                  <a:pt x="824078" y="56432"/>
                  <a:pt x="822602" y="61401"/>
                  <a:pt x="824125" y="64066"/>
                </a:cubicBezTo>
                <a:cubicBezTo>
                  <a:pt x="829401" y="73299"/>
                  <a:pt x="834179" y="75437"/>
                  <a:pt x="838686" y="84451"/>
                </a:cubicBezTo>
                <a:cubicBezTo>
                  <a:pt x="846247" y="99573"/>
                  <a:pt x="836046" y="87634"/>
                  <a:pt x="847422" y="99012"/>
                </a:cubicBezTo>
                <a:cubicBezTo>
                  <a:pt x="848393" y="102895"/>
                  <a:pt x="848757" y="106981"/>
                  <a:pt x="850334" y="110660"/>
                </a:cubicBezTo>
                <a:cubicBezTo>
                  <a:pt x="854012" y="119241"/>
                  <a:pt x="858898" y="121136"/>
                  <a:pt x="864895" y="128133"/>
                </a:cubicBezTo>
                <a:cubicBezTo>
                  <a:pt x="873530" y="138207"/>
                  <a:pt x="879557" y="150092"/>
                  <a:pt x="888192" y="160166"/>
                </a:cubicBezTo>
                <a:cubicBezTo>
                  <a:pt x="890872" y="163293"/>
                  <a:pt x="894292" y="165738"/>
                  <a:pt x="896928" y="168902"/>
                </a:cubicBezTo>
                <a:cubicBezTo>
                  <a:pt x="899169" y="171591"/>
                  <a:pt x="900277" y="175163"/>
                  <a:pt x="902752" y="177638"/>
                </a:cubicBezTo>
                <a:cubicBezTo>
                  <a:pt x="913103" y="187990"/>
                  <a:pt x="911488" y="178049"/>
                  <a:pt x="911488" y="189287"/>
                </a:cubicBezTo>
              </a:path>
            </a:pathLst>
          </a:custGeom>
          <a:noFill/>
          <a:ln>
            <a:solidFill>
              <a:srgbClr val="3B38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 6"/>
          <p:cNvSpPr/>
          <p:nvPr/>
        </p:nvSpPr>
        <p:spPr>
          <a:xfrm>
            <a:off x="5596327" y="4654461"/>
            <a:ext cx="154341" cy="0"/>
          </a:xfrm>
          <a:custGeom>
            <a:avLst/>
            <a:gdLst>
              <a:gd name="connsiteX0" fmla="*/ 0 w 154341"/>
              <a:gd name="connsiteY0" fmla="*/ 0 h 0"/>
              <a:gd name="connsiteX1" fmla="*/ 154341 w 154341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4341">
                <a:moveTo>
                  <a:pt x="0" y="0"/>
                </a:moveTo>
                <a:lnTo>
                  <a:pt x="154341" y="0"/>
                </a:lnTo>
              </a:path>
            </a:pathLst>
          </a:custGeom>
          <a:noFill/>
          <a:ln>
            <a:solidFill>
              <a:srgbClr val="3B38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Google Shape;1255;p25"/>
          <p:cNvSpPr/>
          <p:nvPr/>
        </p:nvSpPr>
        <p:spPr>
          <a:xfrm>
            <a:off x="6527535" y="3736462"/>
            <a:ext cx="397222" cy="2015887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1255;p25"/>
          <p:cNvSpPr/>
          <p:nvPr/>
        </p:nvSpPr>
        <p:spPr>
          <a:xfrm>
            <a:off x="4917729" y="5622715"/>
            <a:ext cx="1788167" cy="265976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1255;p25"/>
          <p:cNvSpPr/>
          <p:nvPr/>
        </p:nvSpPr>
        <p:spPr>
          <a:xfrm>
            <a:off x="4817960" y="4338810"/>
            <a:ext cx="179525" cy="854236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" name="Google Shape;1255;p25"/>
          <p:cNvSpPr/>
          <p:nvPr/>
        </p:nvSpPr>
        <p:spPr>
          <a:xfrm>
            <a:off x="5004959" y="3736462"/>
            <a:ext cx="1502165" cy="1880518"/>
          </a:xfrm>
          <a:prstGeom prst="rect">
            <a:avLst/>
          </a:prstGeom>
          <a:noFill/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7" name="グループ化 76"/>
          <p:cNvGrpSpPr/>
          <p:nvPr/>
        </p:nvGrpSpPr>
        <p:grpSpPr>
          <a:xfrm rot="1889223">
            <a:off x="4193951" y="4646025"/>
            <a:ext cx="529962" cy="1014939"/>
            <a:chOff x="4204863" y="4294483"/>
            <a:chExt cx="529962" cy="1014939"/>
          </a:xfrm>
        </p:grpSpPr>
        <p:sp>
          <p:nvSpPr>
            <p:cNvPr id="78" name="Google Shape;1234;p25"/>
            <p:cNvSpPr/>
            <p:nvPr/>
          </p:nvSpPr>
          <p:spPr>
            <a:xfrm rot="1692757">
              <a:off x="4204863" y="4656297"/>
              <a:ext cx="160643" cy="65312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9" name="Google Shape;1235;p25"/>
            <p:cNvGrpSpPr/>
            <p:nvPr/>
          </p:nvGrpSpPr>
          <p:grpSpPr>
            <a:xfrm rot="1434135" flipH="1">
              <a:off x="4251485" y="4294483"/>
              <a:ext cx="483340" cy="545170"/>
              <a:chOff x="3805164" y="3252287"/>
              <a:chExt cx="1192516" cy="1345064"/>
            </a:xfrm>
          </p:grpSpPr>
          <p:sp>
            <p:nvSpPr>
              <p:cNvPr id="80" name="Google Shape;1236;p25"/>
              <p:cNvSpPr/>
              <p:nvPr/>
            </p:nvSpPr>
            <p:spPr>
              <a:xfrm>
                <a:off x="3892652" y="3353184"/>
                <a:ext cx="1014057" cy="1244167"/>
              </a:xfrm>
              <a:prstGeom prst="ellipse">
                <a:avLst/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1237;p25"/>
              <p:cNvSpPr/>
              <p:nvPr/>
            </p:nvSpPr>
            <p:spPr>
              <a:xfrm>
                <a:off x="3805164" y="3304530"/>
                <a:ext cx="1192516" cy="59780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1238;p25"/>
              <p:cNvSpPr/>
              <p:nvPr/>
            </p:nvSpPr>
            <p:spPr>
              <a:xfrm>
                <a:off x="4399680" y="3252287"/>
                <a:ext cx="45719" cy="310508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" name="Google Shape;1045;p23">
            <a:extLst>
              <a:ext uri="{FF2B5EF4-FFF2-40B4-BE49-F238E27FC236}">
                <a16:creationId xmlns:a16="http://schemas.microsoft.com/office/drawing/2014/main" id="{213A4590-923B-0BD6-81B5-429CADBF8034}"/>
              </a:ext>
            </a:extLst>
          </p:cNvPr>
          <p:cNvSpPr txBox="1"/>
          <p:nvPr/>
        </p:nvSpPr>
        <p:spPr>
          <a:xfrm>
            <a:off x="793625" y="3763938"/>
            <a:ext cx="2830151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また全部正解ですか！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4D3F743B-12E1-4FF2-803C-558DB2DC0276}"/>
              </a:ext>
            </a:extLst>
          </p:cNvPr>
          <p:cNvSpPr txBox="1"/>
          <p:nvPr/>
        </p:nvSpPr>
        <p:spPr>
          <a:xfrm>
            <a:off x="2131312" y="386113"/>
            <a:ext cx="107538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ねんりん</a:t>
            </a:r>
          </a:p>
        </p:txBody>
      </p:sp>
      <p:sp>
        <p:nvSpPr>
          <p:cNvPr id="13" name="テキスト ボックス 12">
            <a:extLst>
              <a:ext uri="{FF2B5EF4-FFF2-40B4-BE49-F238E27FC236}">
                <a16:creationId xmlns:a16="http://schemas.microsoft.com/office/drawing/2014/main" id="{2C8E8A5B-4A5E-42B4-BF11-B8D1BC7D1C40}"/>
              </a:ext>
            </a:extLst>
          </p:cNvPr>
          <p:cNvSpPr txBox="1"/>
          <p:nvPr/>
        </p:nvSpPr>
        <p:spPr>
          <a:xfrm>
            <a:off x="799418" y="785899"/>
            <a:ext cx="41622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き</a:t>
            </a:r>
          </a:p>
        </p:txBody>
      </p:sp>
      <p:sp>
        <p:nvSpPr>
          <p:cNvPr id="14" name="テキスト ボックス 13">
            <a:extLst>
              <a:ext uri="{FF2B5EF4-FFF2-40B4-BE49-F238E27FC236}">
                <a16:creationId xmlns:a16="http://schemas.microsoft.com/office/drawing/2014/main" id="{54062912-73FF-4D0B-A491-A97E2A90D9C2}"/>
              </a:ext>
            </a:extLst>
          </p:cNvPr>
          <p:cNvSpPr txBox="1"/>
          <p:nvPr/>
        </p:nvSpPr>
        <p:spPr>
          <a:xfrm>
            <a:off x="1354897" y="793549"/>
            <a:ext cx="7764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ぽん</a:t>
            </a:r>
          </a:p>
        </p:txBody>
      </p:sp>
      <p:sp>
        <p:nvSpPr>
          <p:cNvPr id="15" name="テキスト ボックス 14">
            <a:extLst>
              <a:ext uri="{FF2B5EF4-FFF2-40B4-BE49-F238E27FC236}">
                <a16:creationId xmlns:a16="http://schemas.microsoft.com/office/drawing/2014/main" id="{ACF70D3E-A9C8-49A0-B532-F262B268B486}"/>
              </a:ext>
            </a:extLst>
          </p:cNvPr>
          <p:cNvSpPr txBox="1"/>
          <p:nvPr/>
        </p:nvSpPr>
        <p:spPr>
          <a:xfrm>
            <a:off x="2180157" y="784457"/>
            <a:ext cx="81196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こせい</a:t>
            </a:r>
          </a:p>
        </p:txBody>
      </p:sp>
      <p:sp>
        <p:nvSpPr>
          <p:cNvPr id="16" name="テキスト ボックス 15">
            <a:extLst>
              <a:ext uri="{FF2B5EF4-FFF2-40B4-BE49-F238E27FC236}">
                <a16:creationId xmlns:a16="http://schemas.microsoft.com/office/drawing/2014/main" id="{9D0CDF6E-D0EE-47D3-8F3B-BEE37372C40B}"/>
              </a:ext>
            </a:extLst>
          </p:cNvPr>
          <p:cNvSpPr txBox="1"/>
          <p:nvPr/>
        </p:nvSpPr>
        <p:spPr>
          <a:xfrm>
            <a:off x="793625" y="1147874"/>
            <a:ext cx="59136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ふし</a:t>
            </a:r>
          </a:p>
        </p:txBody>
      </p:sp>
      <p:sp>
        <p:nvSpPr>
          <p:cNvPr id="17" name="テキスト ボックス 16">
            <a:extLst>
              <a:ext uri="{FF2B5EF4-FFF2-40B4-BE49-F238E27FC236}">
                <a16:creationId xmlns:a16="http://schemas.microsoft.com/office/drawing/2014/main" id="{1CD03F2D-5608-433E-A962-5A15DBC65EF3}"/>
              </a:ext>
            </a:extLst>
          </p:cNvPr>
          <p:cNvSpPr txBox="1"/>
          <p:nvPr/>
        </p:nvSpPr>
        <p:spPr>
          <a:xfrm>
            <a:off x="1141164" y="1149703"/>
            <a:ext cx="82801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えだ</a:t>
            </a:r>
          </a:p>
        </p:txBody>
      </p:sp>
      <p:sp>
        <p:nvSpPr>
          <p:cNvPr id="18" name="テキスト ボックス 17">
            <a:extLst>
              <a:ext uri="{FF2B5EF4-FFF2-40B4-BE49-F238E27FC236}">
                <a16:creationId xmlns:a16="http://schemas.microsoft.com/office/drawing/2014/main" id="{DE360947-993D-43A1-90C8-C0CB06C19C01}"/>
              </a:ext>
            </a:extLst>
          </p:cNvPr>
          <p:cNvSpPr txBox="1"/>
          <p:nvPr/>
        </p:nvSpPr>
        <p:spPr>
          <a:xfrm>
            <a:off x="2050903" y="1154120"/>
            <a:ext cx="67034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ね</a:t>
            </a:r>
          </a:p>
        </p:txBody>
      </p:sp>
      <p:sp>
        <p:nvSpPr>
          <p:cNvPr id="19" name="テキスト ボックス 18">
            <a:extLst>
              <a:ext uri="{FF2B5EF4-FFF2-40B4-BE49-F238E27FC236}">
                <a16:creationId xmlns:a16="http://schemas.microsoft.com/office/drawing/2014/main" id="{0CF75897-937F-4F38-A2CD-E0841E7E5BDA}"/>
              </a:ext>
            </a:extLst>
          </p:cNvPr>
          <p:cNvSpPr txBox="1"/>
          <p:nvPr/>
        </p:nvSpPr>
        <p:spPr>
          <a:xfrm>
            <a:off x="1327617" y="3588886"/>
            <a:ext cx="75059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ぜんぶ</a:t>
            </a:r>
          </a:p>
        </p:txBody>
      </p:sp>
      <p:sp>
        <p:nvSpPr>
          <p:cNvPr id="20" name="テキスト ボックス 19">
            <a:extLst>
              <a:ext uri="{FF2B5EF4-FFF2-40B4-BE49-F238E27FC236}">
                <a16:creationId xmlns:a16="http://schemas.microsoft.com/office/drawing/2014/main" id="{9FC4B95A-9513-4837-B37E-59B025234261}"/>
              </a:ext>
            </a:extLst>
          </p:cNvPr>
          <p:cNvSpPr txBox="1"/>
          <p:nvPr/>
        </p:nvSpPr>
        <p:spPr>
          <a:xfrm>
            <a:off x="5157714" y="5547626"/>
            <a:ext cx="14581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こうじょうちょう</a:t>
            </a:r>
          </a:p>
        </p:txBody>
      </p:sp>
      <p:sp>
        <p:nvSpPr>
          <p:cNvPr id="83" name="角丸四角形吹き出し 82"/>
          <p:cNvSpPr/>
          <p:nvPr/>
        </p:nvSpPr>
        <p:spPr>
          <a:xfrm>
            <a:off x="6380420" y="673359"/>
            <a:ext cx="4018935" cy="3072114"/>
          </a:xfrm>
          <a:prstGeom prst="wedgeRoundRectCallout">
            <a:avLst>
              <a:gd name="adj1" fmla="val -38255"/>
              <a:gd name="adj2" fmla="val 62834"/>
              <a:gd name="adj3" fmla="val 16667"/>
            </a:avLst>
          </a:prstGeom>
          <a:solidFill>
            <a:schemeClr val="tx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Google Shape;1219;p25">
            <a:extLst>
              <a:ext uri="{FF2B5EF4-FFF2-40B4-BE49-F238E27FC236}">
                <a16:creationId xmlns:a16="http://schemas.microsoft.com/office/drawing/2014/main" id="{95BAB664-EB60-4BAE-9FEE-EDC1795C6463}"/>
              </a:ext>
            </a:extLst>
          </p:cNvPr>
          <p:cNvSpPr txBox="1"/>
          <p:nvPr/>
        </p:nvSpPr>
        <p:spPr>
          <a:xfrm>
            <a:off x="6574733" y="972584"/>
            <a:ext cx="4368450" cy="26314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60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木の１本１本がちがう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60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ところが好きです。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60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木でつくられた物は、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60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全て世界に１つだけ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60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の物なんだよ。</a:t>
            </a:r>
            <a:endParaRPr lang="en-US" altLang="ja-JP" sz="2800" dirty="0">
              <a:solidFill>
                <a:srgbClr val="3F3F3F"/>
              </a:solidFill>
            </a:endParaRPr>
          </a:p>
        </p:txBody>
      </p:sp>
      <p:sp>
        <p:nvSpPr>
          <p:cNvPr id="103" name="テキスト ボックス 102">
            <a:extLst>
              <a:ext uri="{FF2B5EF4-FFF2-40B4-BE49-F238E27FC236}">
                <a16:creationId xmlns:a16="http://schemas.microsoft.com/office/drawing/2014/main" id="{93B725AD-5187-402F-8E8B-C814AE663F0E}"/>
              </a:ext>
            </a:extLst>
          </p:cNvPr>
          <p:cNvSpPr txBox="1"/>
          <p:nvPr/>
        </p:nvSpPr>
        <p:spPr>
          <a:xfrm>
            <a:off x="8132208" y="1353677"/>
            <a:ext cx="54810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す</a:t>
            </a:r>
          </a:p>
        </p:txBody>
      </p:sp>
      <p:sp>
        <p:nvSpPr>
          <p:cNvPr id="104" name="テキスト ボックス 103">
            <a:extLst>
              <a:ext uri="{FF2B5EF4-FFF2-40B4-BE49-F238E27FC236}">
                <a16:creationId xmlns:a16="http://schemas.microsoft.com/office/drawing/2014/main" id="{15CCD59D-4F47-4E25-813C-A96189C3D1DE}"/>
              </a:ext>
            </a:extLst>
          </p:cNvPr>
          <p:cNvSpPr txBox="1"/>
          <p:nvPr/>
        </p:nvSpPr>
        <p:spPr>
          <a:xfrm>
            <a:off x="9109466" y="1871063"/>
            <a:ext cx="9133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もの</a:t>
            </a:r>
          </a:p>
        </p:txBody>
      </p:sp>
      <p:sp>
        <p:nvSpPr>
          <p:cNvPr id="105" name="テキスト ボックス 104">
            <a:extLst>
              <a:ext uri="{FF2B5EF4-FFF2-40B4-BE49-F238E27FC236}">
                <a16:creationId xmlns:a16="http://schemas.microsoft.com/office/drawing/2014/main" id="{E544C5FB-0187-4A10-AB9C-56B73D48DC94}"/>
              </a:ext>
            </a:extLst>
          </p:cNvPr>
          <p:cNvSpPr txBox="1"/>
          <p:nvPr/>
        </p:nvSpPr>
        <p:spPr>
          <a:xfrm>
            <a:off x="6598113" y="2342960"/>
            <a:ext cx="5754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すべ</a:t>
            </a:r>
          </a:p>
        </p:txBody>
      </p:sp>
      <p:sp>
        <p:nvSpPr>
          <p:cNvPr id="106" name="テキスト ボックス 105">
            <a:extLst>
              <a:ext uri="{FF2B5EF4-FFF2-40B4-BE49-F238E27FC236}">
                <a16:creationId xmlns:a16="http://schemas.microsoft.com/office/drawing/2014/main" id="{F369A706-CDBA-429C-9A66-69D0CA2C7200}"/>
              </a:ext>
            </a:extLst>
          </p:cNvPr>
          <p:cNvSpPr txBox="1"/>
          <p:nvPr/>
        </p:nvSpPr>
        <p:spPr>
          <a:xfrm>
            <a:off x="7490465" y="2326530"/>
            <a:ext cx="7982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せかい</a:t>
            </a:r>
          </a:p>
        </p:txBody>
      </p:sp>
      <p:sp>
        <p:nvSpPr>
          <p:cNvPr id="117" name="角丸四角形 96">
            <a:extLst>
              <a:ext uri="{FF2B5EF4-FFF2-40B4-BE49-F238E27FC236}">
                <a16:creationId xmlns:a16="http://schemas.microsoft.com/office/drawing/2014/main" id="{AA0C570D-243A-47F2-A075-466D6C847782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D46A6CBC-83A2-4C55-AEF4-6178C2EB4BC8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20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893182" y="361015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668472" y="2854544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22" name="グループ化 121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069804" y="2695896"/>
            <a:ext cx="564109" cy="193172"/>
            <a:chOff x="9364349" y="5301095"/>
            <a:chExt cx="371808" cy="127321"/>
          </a:xfrm>
        </p:grpSpPr>
        <p:cxnSp>
          <p:nvCxnSpPr>
            <p:cNvPr id="123" name="直線コネクタ 122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直線コネクタ 123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直線コネクタ 124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直線コネクタ 125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8272545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" name="Google Shape;1802;p32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2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2"/>
          <p:cNvSpPr txBox="1"/>
          <p:nvPr/>
        </p:nvSpPr>
        <p:spPr>
          <a:xfrm>
            <a:off x="5588000" y="705873"/>
            <a:ext cx="5269769" cy="37856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どうやら、ザイくんは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ここでエゾマツの成長を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まつようです。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まわりにも新しい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めがでてきていますね。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" name="Google Shape;1630;p29">
            <a:extLst>
              <a:ext uri="{FF2B5EF4-FFF2-40B4-BE49-F238E27FC236}">
                <a16:creationId xmlns:a16="http://schemas.microsoft.com/office/drawing/2014/main" id="{7502F868-6426-6238-F397-784F8835DC41}"/>
              </a:ext>
            </a:extLst>
          </p:cNvPr>
          <p:cNvSpPr txBox="1"/>
          <p:nvPr/>
        </p:nvSpPr>
        <p:spPr>
          <a:xfrm>
            <a:off x="3456125" y="3966442"/>
            <a:ext cx="1725475" cy="1477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  <a:sym typeface="Arial"/>
              </a:rPr>
              <a:t>もっともっと、大きくなるといいな。</a:t>
            </a:r>
            <a:endParaRPr lang="en-US" altLang="ja-JP" sz="2000" dirty="0">
              <a:solidFill>
                <a:srgbClr val="3F3F3F"/>
              </a:solidFill>
              <a:sym typeface="Arial"/>
            </a:endParaRPr>
          </a:p>
        </p:txBody>
      </p:sp>
      <p:sp>
        <p:nvSpPr>
          <p:cNvPr id="1793" name="Google Shape;2746;p43">
            <a:extLst>
              <a:ext uri="{FF2B5EF4-FFF2-40B4-BE49-F238E27FC236}">
                <a16:creationId xmlns:a16="http://schemas.microsoft.com/office/drawing/2014/main" id="{83A192A0-CE35-4A2A-B244-3023AC434F89}"/>
              </a:ext>
            </a:extLst>
          </p:cNvPr>
          <p:cNvSpPr/>
          <p:nvPr/>
        </p:nvSpPr>
        <p:spPr>
          <a:xfrm>
            <a:off x="5770944" y="4653975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" name="グループ化 30"/>
          <p:cNvGrpSpPr/>
          <p:nvPr/>
        </p:nvGrpSpPr>
        <p:grpSpPr>
          <a:xfrm>
            <a:off x="1076488" y="3195233"/>
            <a:ext cx="2236663" cy="2847585"/>
            <a:chOff x="1076488" y="3195233"/>
            <a:chExt cx="2236663" cy="2847585"/>
          </a:xfrm>
        </p:grpSpPr>
        <p:grpSp>
          <p:nvGrpSpPr>
            <p:cNvPr id="32" name="グループ化 31"/>
            <p:cNvGrpSpPr/>
            <p:nvPr/>
          </p:nvGrpSpPr>
          <p:grpSpPr>
            <a:xfrm rot="446773">
              <a:off x="3007267" y="5044701"/>
              <a:ext cx="305884" cy="695974"/>
              <a:chOff x="4258392" y="2993346"/>
              <a:chExt cx="1097976" cy="2525084"/>
            </a:xfrm>
          </p:grpSpPr>
          <p:cxnSp>
            <p:nvCxnSpPr>
              <p:cNvPr id="138" name="直線コネクタ 137"/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直線コネクタ 138"/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" name="直線コネクタ 139"/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" name="直線コネクタ 140"/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直線コネクタ 141"/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直線コネクタ 142"/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直線コネクタ 143"/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直線コネクタ 144"/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直線コネクタ 145"/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47" name="グループ化 146"/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148" name="直線コネクタ 147"/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9" name="直線コネクタ 148"/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0" name="直線コネクタ 149"/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1" name="直線コネクタ 150"/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2" name="直線コネクタ 151"/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3" name="直線コネクタ 152"/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4" name="直線コネクタ 153"/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直線コネクタ 154"/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33" name="Google Shape;890;p21">
              <a:extLst>
                <a:ext uri="{FF2B5EF4-FFF2-40B4-BE49-F238E27FC236}">
                  <a16:creationId xmlns:a16="http://schemas.microsoft.com/office/drawing/2014/main" id="{2E90C1CE-3C28-7A76-7DA6-DDAFF06E788C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46668" y="3902660"/>
              <a:ext cx="2076170" cy="2140158"/>
              <a:chOff x="1785372" y="4621762"/>
              <a:chExt cx="1065815" cy="1098664"/>
            </a:xfrm>
          </p:grpSpPr>
          <p:sp>
            <p:nvSpPr>
              <p:cNvPr id="125" name="Google Shape;891;p21">
                <a:extLst>
                  <a:ext uri="{FF2B5EF4-FFF2-40B4-BE49-F238E27FC236}">
                    <a16:creationId xmlns:a16="http://schemas.microsoft.com/office/drawing/2014/main" id="{E88C2FE3-BF3D-AA23-742A-41F51F90DA75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892;p21">
                <a:extLst>
                  <a:ext uri="{FF2B5EF4-FFF2-40B4-BE49-F238E27FC236}">
                    <a16:creationId xmlns:a16="http://schemas.microsoft.com/office/drawing/2014/main" id="{856EFD2E-33B0-9F95-0122-91591F273EBD}"/>
                  </a:ext>
                </a:extLst>
              </p:cNvPr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895;p21">
                <a:extLst>
                  <a:ext uri="{FF2B5EF4-FFF2-40B4-BE49-F238E27FC236}">
                    <a16:creationId xmlns:a16="http://schemas.microsoft.com/office/drawing/2014/main" id="{0718DBEC-21F1-9F86-B8B5-7C21A16D33B5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896;p21">
                <a:extLst>
                  <a:ext uri="{FF2B5EF4-FFF2-40B4-BE49-F238E27FC236}">
                    <a16:creationId xmlns:a16="http://schemas.microsoft.com/office/drawing/2014/main" id="{AD4B2D78-70D7-81DE-F503-994DD2E10F71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29" name="Google Shape;897;p21">
                <a:extLst>
                  <a:ext uri="{FF2B5EF4-FFF2-40B4-BE49-F238E27FC236}">
                    <a16:creationId xmlns:a16="http://schemas.microsoft.com/office/drawing/2014/main" id="{3A02B077-072D-AB4D-B776-283CAC9EAEBB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30" name="Google Shape;898;p21">
                <a:extLst>
                  <a:ext uri="{FF2B5EF4-FFF2-40B4-BE49-F238E27FC236}">
                    <a16:creationId xmlns:a16="http://schemas.microsoft.com/office/drawing/2014/main" id="{9A0ABBB2-9A71-9831-05A0-A918B11BD8BB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31" name="Google Shape;899;p21">
                <a:extLst>
                  <a:ext uri="{FF2B5EF4-FFF2-40B4-BE49-F238E27FC236}">
                    <a16:creationId xmlns:a16="http://schemas.microsoft.com/office/drawing/2014/main" id="{72274DD9-4DA5-29EB-92F7-A8E3C393D12F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32" name="Google Shape;900;p21">
                <a:extLst>
                  <a:ext uri="{FF2B5EF4-FFF2-40B4-BE49-F238E27FC236}">
                    <a16:creationId xmlns:a16="http://schemas.microsoft.com/office/drawing/2014/main" id="{73A52208-B7AB-A9B9-B609-719242006B88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33" name="Google Shape;901;p21">
                <a:extLst>
                  <a:ext uri="{FF2B5EF4-FFF2-40B4-BE49-F238E27FC236}">
                    <a16:creationId xmlns:a16="http://schemas.microsoft.com/office/drawing/2014/main" id="{C8D5E7C8-68D9-6CD1-5F98-78197B583440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34" name="Google Shape;902;p21">
                <a:extLst>
                  <a:ext uri="{FF2B5EF4-FFF2-40B4-BE49-F238E27FC236}">
                    <a16:creationId xmlns:a16="http://schemas.microsoft.com/office/drawing/2014/main" id="{31A610EE-E016-2679-666E-5B7598472AE1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35" name="Google Shape;903;p21">
                <a:extLst>
                  <a:ext uri="{FF2B5EF4-FFF2-40B4-BE49-F238E27FC236}">
                    <a16:creationId xmlns:a16="http://schemas.microsoft.com/office/drawing/2014/main" id="{1919AD2D-6838-78F4-6106-6F42E3143F52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904;p21">
                <a:extLst>
                  <a:ext uri="{FF2B5EF4-FFF2-40B4-BE49-F238E27FC236}">
                    <a16:creationId xmlns:a16="http://schemas.microsoft.com/office/drawing/2014/main" id="{61FC4452-E323-18A1-3B7A-430F681C6A66}"/>
                  </a:ext>
                </a:extLst>
              </p:cNvPr>
              <p:cNvSpPr/>
              <p:nvPr/>
            </p:nvSpPr>
            <p:spPr>
              <a:xfrm rot="-3468885">
                <a:off x="1849111" y="5040032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905;p21">
                <a:extLst>
                  <a:ext uri="{FF2B5EF4-FFF2-40B4-BE49-F238E27FC236}">
                    <a16:creationId xmlns:a16="http://schemas.microsoft.com/office/drawing/2014/main" id="{A4EE44CB-6C34-552F-97E8-9874982C6DDA}"/>
                  </a:ext>
                </a:extLst>
              </p:cNvPr>
              <p:cNvSpPr/>
              <p:nvPr/>
            </p:nvSpPr>
            <p:spPr>
              <a:xfrm rot="642058">
                <a:off x="1952659" y="5182245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" name="グループ化 33"/>
            <p:cNvGrpSpPr/>
            <p:nvPr/>
          </p:nvGrpSpPr>
          <p:grpSpPr>
            <a:xfrm>
              <a:off x="2112248" y="3195233"/>
              <a:ext cx="628305" cy="866269"/>
              <a:chOff x="3756010" y="2469561"/>
              <a:chExt cx="2211343" cy="3048869"/>
            </a:xfrm>
          </p:grpSpPr>
          <p:cxnSp>
            <p:nvCxnSpPr>
              <p:cNvPr id="92" name="直線コネクタ 91"/>
              <p:cNvCxnSpPr/>
              <p:nvPr/>
            </p:nvCxnSpPr>
            <p:spPr>
              <a:xfrm flipH="1">
                <a:off x="4766311" y="2469561"/>
                <a:ext cx="38032" cy="3048869"/>
              </a:xfrm>
              <a:prstGeom prst="line">
                <a:avLst/>
              </a:prstGeom>
              <a:ln w="2857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直線コネクタ 92"/>
              <p:cNvCxnSpPr/>
              <p:nvPr/>
            </p:nvCxnSpPr>
            <p:spPr>
              <a:xfrm flipV="1">
                <a:off x="4766311" y="4088743"/>
                <a:ext cx="870209" cy="45723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直線コネクタ 93"/>
              <p:cNvCxnSpPr/>
              <p:nvPr/>
            </p:nvCxnSpPr>
            <p:spPr>
              <a:xfrm flipV="1">
                <a:off x="4761690" y="3655287"/>
                <a:ext cx="874830" cy="52262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5" name="直線コネクタ 94"/>
              <p:cNvCxnSpPr/>
              <p:nvPr/>
            </p:nvCxnSpPr>
            <p:spPr>
              <a:xfrm flipV="1">
                <a:off x="4804343" y="2772280"/>
                <a:ext cx="371477" cy="28497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直線コネクタ 95"/>
              <p:cNvCxnSpPr/>
              <p:nvPr/>
            </p:nvCxnSpPr>
            <p:spPr>
              <a:xfrm flipV="1">
                <a:off x="4804343" y="2498646"/>
                <a:ext cx="233856" cy="142489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直線コネクタ 96"/>
              <p:cNvCxnSpPr/>
              <p:nvPr/>
            </p:nvCxnSpPr>
            <p:spPr>
              <a:xfrm>
                <a:off x="5028784" y="2894574"/>
                <a:ext cx="238477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直線コネクタ 97"/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直線コネクタ 98"/>
              <p:cNvCxnSpPr/>
              <p:nvPr/>
            </p:nvCxnSpPr>
            <p:spPr>
              <a:xfrm>
                <a:off x="5083284" y="4295013"/>
                <a:ext cx="683825" cy="68159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直線コネクタ 99"/>
              <p:cNvCxnSpPr/>
              <p:nvPr/>
            </p:nvCxnSpPr>
            <p:spPr>
              <a:xfrm>
                <a:off x="4899986" y="2578149"/>
                <a:ext cx="194764" cy="1009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1" name="グループ化 100"/>
              <p:cNvGrpSpPr/>
              <p:nvPr/>
            </p:nvGrpSpPr>
            <p:grpSpPr>
              <a:xfrm flipH="1">
                <a:off x="4021226" y="2470401"/>
                <a:ext cx="777428" cy="1679270"/>
                <a:chOff x="3678595" y="2483529"/>
                <a:chExt cx="929086" cy="1679270"/>
              </a:xfrm>
            </p:grpSpPr>
            <p:cxnSp>
              <p:nvCxnSpPr>
                <p:cNvPr id="115" name="直線コネクタ 114"/>
                <p:cNvCxnSpPr/>
                <p:nvPr/>
              </p:nvCxnSpPr>
              <p:spPr>
                <a:xfrm flipV="1">
                  <a:off x="3729569" y="3733359"/>
                  <a:ext cx="878112" cy="429440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6" name="直線コネクタ 115"/>
                <p:cNvCxnSpPr/>
                <p:nvPr/>
              </p:nvCxnSpPr>
              <p:spPr>
                <a:xfrm flipV="1">
                  <a:off x="3678595" y="2757163"/>
                  <a:ext cx="371476" cy="28497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7" name="直線コネクタ 116"/>
                <p:cNvCxnSpPr/>
                <p:nvPr/>
              </p:nvCxnSpPr>
              <p:spPr>
                <a:xfrm flipV="1">
                  <a:off x="3678595" y="2483529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8" name="直線コネクタ 117"/>
                <p:cNvCxnSpPr/>
                <p:nvPr/>
              </p:nvCxnSpPr>
              <p:spPr>
                <a:xfrm>
                  <a:off x="3903038" y="2879460"/>
                  <a:ext cx="238474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9" name="直線コネクタ 118"/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0" name="直線コネクタ 119"/>
                <p:cNvCxnSpPr/>
                <p:nvPr/>
              </p:nvCxnSpPr>
              <p:spPr>
                <a:xfrm>
                  <a:off x="3774238" y="2563035"/>
                  <a:ext cx="194764" cy="1009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1" name="直線コネクタ 120"/>
                <p:cNvCxnSpPr/>
                <p:nvPr/>
              </p:nvCxnSpPr>
              <p:spPr>
                <a:xfrm flipV="1">
                  <a:off x="3736366" y="3387733"/>
                  <a:ext cx="782044" cy="346333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2" name="直線コネクタ 121"/>
                <p:cNvCxnSpPr/>
                <p:nvPr/>
              </p:nvCxnSpPr>
              <p:spPr>
                <a:xfrm flipV="1">
                  <a:off x="3736366" y="3175456"/>
                  <a:ext cx="233856" cy="142489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3" name="直線コネクタ 122"/>
                <p:cNvCxnSpPr/>
                <p:nvPr/>
              </p:nvCxnSpPr>
              <p:spPr>
                <a:xfrm>
                  <a:off x="4104280" y="3377650"/>
                  <a:ext cx="100732" cy="2798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4" name="直線コネクタ 123"/>
                <p:cNvCxnSpPr/>
                <p:nvPr/>
              </p:nvCxnSpPr>
              <p:spPr>
                <a:xfrm flipV="1">
                  <a:off x="3832005" y="3190041"/>
                  <a:ext cx="492242" cy="64921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02" name="直線コネクタ 101"/>
              <p:cNvCxnSpPr/>
              <p:nvPr/>
            </p:nvCxnSpPr>
            <p:spPr>
              <a:xfrm flipV="1">
                <a:off x="5460501" y="4052432"/>
                <a:ext cx="456737" cy="28126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3" name="直線コネクタ 102"/>
              <p:cNvCxnSpPr/>
              <p:nvPr/>
            </p:nvCxnSpPr>
            <p:spPr>
              <a:xfrm>
                <a:off x="5728876" y="4192594"/>
                <a:ext cx="238477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" name="直線コネクタ 103"/>
              <p:cNvCxnSpPr/>
              <p:nvPr/>
            </p:nvCxnSpPr>
            <p:spPr>
              <a:xfrm flipV="1">
                <a:off x="5366568" y="3965633"/>
                <a:ext cx="121002" cy="237059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" name="直線コネクタ 104"/>
              <p:cNvCxnSpPr/>
              <p:nvPr/>
            </p:nvCxnSpPr>
            <p:spPr>
              <a:xfrm flipH="1" flipV="1">
                <a:off x="3974774" y="4175194"/>
                <a:ext cx="829569" cy="356681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直線コネクタ 105"/>
              <p:cNvCxnSpPr/>
              <p:nvPr/>
            </p:nvCxnSpPr>
            <p:spPr>
              <a:xfrm flipV="1">
                <a:off x="3756010" y="4299075"/>
                <a:ext cx="492883" cy="5285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直線コネクタ 106"/>
              <p:cNvCxnSpPr/>
              <p:nvPr/>
            </p:nvCxnSpPr>
            <p:spPr>
              <a:xfrm flipV="1">
                <a:off x="4224731" y="4288185"/>
                <a:ext cx="320391" cy="171060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" name="直線コネクタ 107"/>
              <p:cNvCxnSpPr/>
              <p:nvPr/>
            </p:nvCxnSpPr>
            <p:spPr>
              <a:xfrm flipH="1">
                <a:off x="5346999" y="3594621"/>
                <a:ext cx="94482" cy="23243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" name="直線コネクタ 108"/>
              <p:cNvCxnSpPr/>
              <p:nvPr/>
            </p:nvCxnSpPr>
            <p:spPr>
              <a:xfrm flipV="1">
                <a:off x="4237236" y="4095980"/>
                <a:ext cx="11790" cy="15990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直線コネクタ 109"/>
              <p:cNvCxnSpPr/>
              <p:nvPr/>
            </p:nvCxnSpPr>
            <p:spPr>
              <a:xfrm flipV="1">
                <a:off x="4756002" y="3352301"/>
                <a:ext cx="685479" cy="39688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直線コネクタ 110"/>
              <p:cNvCxnSpPr/>
              <p:nvPr/>
            </p:nvCxnSpPr>
            <p:spPr>
              <a:xfrm flipV="1">
                <a:off x="4756002" y="3083422"/>
                <a:ext cx="487875" cy="24964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直線コネクタ 111"/>
              <p:cNvCxnSpPr/>
              <p:nvPr/>
            </p:nvCxnSpPr>
            <p:spPr>
              <a:xfrm>
                <a:off x="4980443" y="3586501"/>
                <a:ext cx="238477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直線コネクタ 112"/>
              <p:cNvCxnSpPr/>
              <p:nvPr/>
            </p:nvCxnSpPr>
            <p:spPr>
              <a:xfrm flipV="1">
                <a:off x="4851645" y="3200548"/>
                <a:ext cx="670725" cy="69529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" name="直線コネクタ 113"/>
              <p:cNvCxnSpPr/>
              <p:nvPr/>
            </p:nvCxnSpPr>
            <p:spPr>
              <a:xfrm flipH="1">
                <a:off x="4072247" y="3657353"/>
                <a:ext cx="94482" cy="23243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" name="グループ化 34"/>
            <p:cNvGrpSpPr/>
            <p:nvPr/>
          </p:nvGrpSpPr>
          <p:grpSpPr>
            <a:xfrm rot="21102547">
              <a:off x="1076488" y="4284502"/>
              <a:ext cx="311966" cy="572283"/>
              <a:chOff x="4258392" y="2993346"/>
              <a:chExt cx="1097976" cy="2525084"/>
            </a:xfrm>
          </p:grpSpPr>
          <p:cxnSp>
            <p:nvCxnSpPr>
              <p:cNvPr id="74" name="直線コネクタ 73"/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直線コネクタ 74"/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直線コネクタ 75"/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直線コネクタ 76"/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直線コネクタ 77"/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直線コネクタ 78"/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直線コネクタ 79"/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直線コネクタ 80"/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直線コネクタ 81"/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3" name="グループ化 82"/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84" name="直線コネクタ 83"/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" name="直線コネクタ 84"/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" name="直線コネクタ 85"/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" name="直線コネクタ 86"/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8" name="直線コネクタ 87"/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9" name="直線コネクタ 88"/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0" name="直線コネクタ 89"/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1" name="直線コネクタ 90"/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36" name="グループ化 35"/>
            <p:cNvGrpSpPr/>
            <p:nvPr/>
          </p:nvGrpSpPr>
          <p:grpSpPr>
            <a:xfrm>
              <a:off x="1656405" y="5241347"/>
              <a:ext cx="290510" cy="695974"/>
              <a:chOff x="4258392" y="2993346"/>
              <a:chExt cx="1097976" cy="2525084"/>
            </a:xfrm>
          </p:grpSpPr>
          <p:cxnSp>
            <p:nvCxnSpPr>
              <p:cNvPr id="40" name="直線コネクタ 39"/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直線コネクタ 40"/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直線コネクタ 41"/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直線コネクタ 42"/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直線コネクタ 43"/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直線コネクタ 44"/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直線コネクタ 45"/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直線コネクタ 46"/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直線コネクタ 63"/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5" name="グループ化 64"/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66" name="直線コネクタ 65"/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7" name="直線コネクタ 66"/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" name="直線コネクタ 67"/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" name="直線コネクタ 68"/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0" name="直線コネクタ 69"/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" name="直線コネクタ 70"/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2" name="直線コネクタ 71"/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" name="直線コネクタ 72"/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37" name="グループ化 36">
              <a:extLst>
                <a:ext uri="{FF2B5EF4-FFF2-40B4-BE49-F238E27FC236}">
                  <a16:creationId xmlns:a16="http://schemas.microsoft.com/office/drawing/2014/main" id="{F5BB0222-585A-2590-BF4A-024578A58C5C}"/>
                </a:ext>
              </a:extLst>
            </p:cNvPr>
            <p:cNvGrpSpPr/>
            <p:nvPr/>
          </p:nvGrpSpPr>
          <p:grpSpPr>
            <a:xfrm>
              <a:off x="2412734" y="4681317"/>
              <a:ext cx="603090" cy="75723"/>
              <a:chOff x="2714054" y="4295273"/>
              <a:chExt cx="720456" cy="125659"/>
            </a:xfrm>
          </p:grpSpPr>
          <p:sp>
            <p:nvSpPr>
              <p:cNvPr id="38" name="Google Shape;1725;p30">
                <a:extLst>
                  <a:ext uri="{FF2B5EF4-FFF2-40B4-BE49-F238E27FC236}">
                    <a16:creationId xmlns:a16="http://schemas.microsoft.com/office/drawing/2014/main" id="{CA981D31-B0DA-3FF4-B68D-F51BC92D651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-870154">
                <a:off x="2714054" y="4378099"/>
                <a:ext cx="286044" cy="42833"/>
              </a:xfrm>
              <a:prstGeom prst="rect">
                <a:avLst/>
              </a:prstGeom>
              <a:solidFill>
                <a:srgbClr val="404040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726;p30">
                <a:extLst>
                  <a:ext uri="{FF2B5EF4-FFF2-40B4-BE49-F238E27FC236}">
                    <a16:creationId xmlns:a16="http://schemas.microsoft.com/office/drawing/2014/main" id="{74240B9D-E9C2-73E1-8D55-70A5D73C865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378840">
                <a:off x="3257646" y="4295273"/>
                <a:ext cx="176864" cy="45719"/>
              </a:xfrm>
              <a:prstGeom prst="rect">
                <a:avLst/>
              </a:prstGeom>
              <a:solidFill>
                <a:srgbClr val="404040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56" name="角丸四角形 355">
            <a:extLst>
              <a:ext uri="{FF2B5EF4-FFF2-40B4-BE49-F238E27FC236}">
                <a16:creationId xmlns:a16="http://schemas.microsoft.com/office/drawing/2014/main" id="{94CCB2BE-3847-44B9-0486-FA04AA42EFEB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57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2F4B255B-CEFA-2783-B84B-7456754A5E31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58" name="グループ化 157">
            <a:extLst>
              <a:ext uri="{FF2B5EF4-FFF2-40B4-BE49-F238E27FC236}">
                <a16:creationId xmlns:a16="http://schemas.microsoft.com/office/drawing/2014/main" id="{77BE5148-D470-3DD6-BACE-96512FB17E68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159" name="直線コネクタ 158">
              <a:extLst>
                <a:ext uri="{FF2B5EF4-FFF2-40B4-BE49-F238E27FC236}">
                  <a16:creationId xmlns:a16="http://schemas.microsoft.com/office/drawing/2014/main" id="{E20CD783-4AB8-63C0-6454-41D5D94AD063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直線コネクタ 159">
              <a:extLst>
                <a:ext uri="{FF2B5EF4-FFF2-40B4-BE49-F238E27FC236}">
                  <a16:creationId xmlns:a16="http://schemas.microsoft.com/office/drawing/2014/main" id="{DA26B18C-0C5C-861D-10C9-26E6206EA9AD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直線コネクタ 160">
              <a:extLst>
                <a:ext uri="{FF2B5EF4-FFF2-40B4-BE49-F238E27FC236}">
                  <a16:creationId xmlns:a16="http://schemas.microsoft.com/office/drawing/2014/main" id="{FE0A80C2-1790-FD78-1FC9-FDDF949CDFD3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直線コネクタ 161">
              <a:extLst>
                <a:ext uri="{FF2B5EF4-FFF2-40B4-BE49-F238E27FC236}">
                  <a16:creationId xmlns:a16="http://schemas.microsoft.com/office/drawing/2014/main" id="{C96C4226-7D6F-DF31-23C6-122D2C24BA3A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3" name="テキスト ボックス 162">
            <a:extLst>
              <a:ext uri="{FF2B5EF4-FFF2-40B4-BE49-F238E27FC236}">
                <a16:creationId xmlns:a16="http://schemas.microsoft.com/office/drawing/2014/main" id="{D1A905DF-09EE-4C3C-86F7-23655825AAC5}"/>
              </a:ext>
            </a:extLst>
          </p:cNvPr>
          <p:cNvSpPr txBox="1"/>
          <p:nvPr/>
        </p:nvSpPr>
        <p:spPr>
          <a:xfrm>
            <a:off x="8885472" y="1440468"/>
            <a:ext cx="10444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せいちょう</a:t>
            </a:r>
          </a:p>
        </p:txBody>
      </p:sp>
      <p:sp>
        <p:nvSpPr>
          <p:cNvPr id="164" name="テキスト ボックス 163">
            <a:extLst>
              <a:ext uri="{FF2B5EF4-FFF2-40B4-BE49-F238E27FC236}">
                <a16:creationId xmlns:a16="http://schemas.microsoft.com/office/drawing/2014/main" id="{77D0B4CD-A45D-4D84-A116-FA025FFAE165}"/>
              </a:ext>
            </a:extLst>
          </p:cNvPr>
          <p:cNvSpPr txBox="1"/>
          <p:nvPr/>
        </p:nvSpPr>
        <p:spPr>
          <a:xfrm>
            <a:off x="7580701" y="291823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あたら</a:t>
            </a:r>
          </a:p>
        </p:txBody>
      </p:sp>
      <p:sp>
        <p:nvSpPr>
          <p:cNvPr id="165" name="テキスト ボックス 164">
            <a:extLst>
              <a:ext uri="{FF2B5EF4-FFF2-40B4-BE49-F238E27FC236}">
                <a16:creationId xmlns:a16="http://schemas.microsoft.com/office/drawing/2014/main" id="{4A210907-185B-4BE7-9E3E-06D068F996C9}"/>
              </a:ext>
            </a:extLst>
          </p:cNvPr>
          <p:cNvSpPr txBox="1"/>
          <p:nvPr/>
        </p:nvSpPr>
        <p:spPr>
          <a:xfrm>
            <a:off x="3446370" y="4404425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おお</a:t>
            </a:r>
          </a:p>
        </p:txBody>
      </p:sp>
      <p:sp>
        <p:nvSpPr>
          <p:cNvPr id="2" name="角丸四角形 96">
            <a:extLst>
              <a:ext uri="{FF2B5EF4-FFF2-40B4-BE49-F238E27FC236}">
                <a16:creationId xmlns:a16="http://schemas.microsoft.com/office/drawing/2014/main" id="{537C91E9-4F70-A54B-9038-D68FBE7627D0}"/>
              </a:ext>
            </a:extLst>
          </p:cNvPr>
          <p:cNvSpPr/>
          <p:nvPr/>
        </p:nvSpPr>
        <p:spPr>
          <a:xfrm>
            <a:off x="9310145" y="5782426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981ABE0C-F323-5633-632E-9AB27C08CEC1}"/>
              </a:ext>
            </a:extLst>
          </p:cNvPr>
          <p:cNvSpPr txBox="1"/>
          <p:nvPr/>
        </p:nvSpPr>
        <p:spPr>
          <a:xfrm>
            <a:off x="9308057" y="5776608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739545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" name="グループ化 56"/>
          <p:cNvGrpSpPr/>
          <p:nvPr/>
        </p:nvGrpSpPr>
        <p:grpSpPr>
          <a:xfrm>
            <a:off x="1020106" y="3568993"/>
            <a:ext cx="2248063" cy="2432291"/>
            <a:chOff x="1020106" y="3568993"/>
            <a:chExt cx="2248063" cy="2432291"/>
          </a:xfrm>
        </p:grpSpPr>
        <p:sp>
          <p:nvSpPr>
            <p:cNvPr id="63" name="フリーフォーム 62"/>
            <p:cNvSpPr/>
            <p:nvPr/>
          </p:nvSpPr>
          <p:spPr>
            <a:xfrm>
              <a:off x="1502591" y="4754672"/>
              <a:ext cx="863029" cy="421241"/>
            </a:xfrm>
            <a:custGeom>
              <a:avLst/>
              <a:gdLst>
                <a:gd name="connsiteX0" fmla="*/ 0 w 863029"/>
                <a:gd name="connsiteY0" fmla="*/ 410967 h 421241"/>
                <a:gd name="connsiteX1" fmla="*/ 236305 w 863029"/>
                <a:gd name="connsiteY1" fmla="*/ 61645 h 421241"/>
                <a:gd name="connsiteX2" fmla="*/ 297950 w 863029"/>
                <a:gd name="connsiteY2" fmla="*/ 133564 h 421241"/>
                <a:gd name="connsiteX3" fmla="*/ 431514 w 863029"/>
                <a:gd name="connsiteY3" fmla="*/ 164387 h 421241"/>
                <a:gd name="connsiteX4" fmla="*/ 523982 w 863029"/>
                <a:gd name="connsiteY4" fmla="*/ 10275 h 421241"/>
                <a:gd name="connsiteX5" fmla="*/ 657546 w 863029"/>
                <a:gd name="connsiteY5" fmla="*/ 0 h 421241"/>
                <a:gd name="connsiteX6" fmla="*/ 708917 w 863029"/>
                <a:gd name="connsiteY6" fmla="*/ 195209 h 421241"/>
                <a:gd name="connsiteX7" fmla="*/ 842481 w 863029"/>
                <a:gd name="connsiteY7" fmla="*/ 10275 h 421241"/>
                <a:gd name="connsiteX8" fmla="*/ 863029 w 863029"/>
                <a:gd name="connsiteY8" fmla="*/ 205484 h 421241"/>
                <a:gd name="connsiteX9" fmla="*/ 554804 w 863029"/>
                <a:gd name="connsiteY9" fmla="*/ 400693 h 421241"/>
                <a:gd name="connsiteX10" fmla="*/ 256854 w 863029"/>
                <a:gd name="connsiteY10" fmla="*/ 421241 h 421241"/>
                <a:gd name="connsiteX11" fmla="*/ 133564 w 863029"/>
                <a:gd name="connsiteY11" fmla="*/ 421241 h 421241"/>
                <a:gd name="connsiteX12" fmla="*/ 0 w 863029"/>
                <a:gd name="connsiteY12" fmla="*/ 410967 h 421241"/>
                <a:gd name="connsiteX0" fmla="*/ 0 w 863029"/>
                <a:gd name="connsiteY0" fmla="*/ 410967 h 441790"/>
                <a:gd name="connsiteX1" fmla="*/ 236305 w 863029"/>
                <a:gd name="connsiteY1" fmla="*/ 61645 h 441790"/>
                <a:gd name="connsiteX2" fmla="*/ 297950 w 863029"/>
                <a:gd name="connsiteY2" fmla="*/ 133564 h 441790"/>
                <a:gd name="connsiteX3" fmla="*/ 431514 w 863029"/>
                <a:gd name="connsiteY3" fmla="*/ 164387 h 441790"/>
                <a:gd name="connsiteX4" fmla="*/ 523982 w 863029"/>
                <a:gd name="connsiteY4" fmla="*/ 10275 h 441790"/>
                <a:gd name="connsiteX5" fmla="*/ 657546 w 863029"/>
                <a:gd name="connsiteY5" fmla="*/ 0 h 441790"/>
                <a:gd name="connsiteX6" fmla="*/ 708917 w 863029"/>
                <a:gd name="connsiteY6" fmla="*/ 195209 h 441790"/>
                <a:gd name="connsiteX7" fmla="*/ 842481 w 863029"/>
                <a:gd name="connsiteY7" fmla="*/ 10275 h 441790"/>
                <a:gd name="connsiteX8" fmla="*/ 863029 w 863029"/>
                <a:gd name="connsiteY8" fmla="*/ 205484 h 441790"/>
                <a:gd name="connsiteX9" fmla="*/ 554804 w 863029"/>
                <a:gd name="connsiteY9" fmla="*/ 400693 h 441790"/>
                <a:gd name="connsiteX10" fmla="*/ 308225 w 863029"/>
                <a:gd name="connsiteY10" fmla="*/ 441790 h 441790"/>
                <a:gd name="connsiteX11" fmla="*/ 133564 w 863029"/>
                <a:gd name="connsiteY11" fmla="*/ 421241 h 441790"/>
                <a:gd name="connsiteX12" fmla="*/ 0 w 863029"/>
                <a:gd name="connsiteY12" fmla="*/ 410967 h 441790"/>
                <a:gd name="connsiteX0" fmla="*/ 0 w 863029"/>
                <a:gd name="connsiteY0" fmla="*/ 410967 h 421241"/>
                <a:gd name="connsiteX1" fmla="*/ 236305 w 863029"/>
                <a:gd name="connsiteY1" fmla="*/ 61645 h 421241"/>
                <a:gd name="connsiteX2" fmla="*/ 297950 w 863029"/>
                <a:gd name="connsiteY2" fmla="*/ 133564 h 421241"/>
                <a:gd name="connsiteX3" fmla="*/ 431514 w 863029"/>
                <a:gd name="connsiteY3" fmla="*/ 164387 h 421241"/>
                <a:gd name="connsiteX4" fmla="*/ 523982 w 863029"/>
                <a:gd name="connsiteY4" fmla="*/ 10275 h 421241"/>
                <a:gd name="connsiteX5" fmla="*/ 657546 w 863029"/>
                <a:gd name="connsiteY5" fmla="*/ 0 h 421241"/>
                <a:gd name="connsiteX6" fmla="*/ 708917 w 863029"/>
                <a:gd name="connsiteY6" fmla="*/ 195209 h 421241"/>
                <a:gd name="connsiteX7" fmla="*/ 842481 w 863029"/>
                <a:gd name="connsiteY7" fmla="*/ 10275 h 421241"/>
                <a:gd name="connsiteX8" fmla="*/ 863029 w 863029"/>
                <a:gd name="connsiteY8" fmla="*/ 205484 h 421241"/>
                <a:gd name="connsiteX9" fmla="*/ 554804 w 863029"/>
                <a:gd name="connsiteY9" fmla="*/ 400693 h 421241"/>
                <a:gd name="connsiteX10" fmla="*/ 400693 w 863029"/>
                <a:gd name="connsiteY10" fmla="*/ 339048 h 421241"/>
                <a:gd name="connsiteX11" fmla="*/ 133564 w 863029"/>
                <a:gd name="connsiteY11" fmla="*/ 421241 h 421241"/>
                <a:gd name="connsiteX12" fmla="*/ 0 w 863029"/>
                <a:gd name="connsiteY12" fmla="*/ 410967 h 421241"/>
                <a:gd name="connsiteX0" fmla="*/ 0 w 863029"/>
                <a:gd name="connsiteY0" fmla="*/ 410967 h 421241"/>
                <a:gd name="connsiteX1" fmla="*/ 236305 w 863029"/>
                <a:gd name="connsiteY1" fmla="*/ 61645 h 421241"/>
                <a:gd name="connsiteX2" fmla="*/ 297950 w 863029"/>
                <a:gd name="connsiteY2" fmla="*/ 133564 h 421241"/>
                <a:gd name="connsiteX3" fmla="*/ 431514 w 863029"/>
                <a:gd name="connsiteY3" fmla="*/ 164387 h 421241"/>
                <a:gd name="connsiteX4" fmla="*/ 523982 w 863029"/>
                <a:gd name="connsiteY4" fmla="*/ 10275 h 421241"/>
                <a:gd name="connsiteX5" fmla="*/ 657546 w 863029"/>
                <a:gd name="connsiteY5" fmla="*/ 0 h 421241"/>
                <a:gd name="connsiteX6" fmla="*/ 708917 w 863029"/>
                <a:gd name="connsiteY6" fmla="*/ 195209 h 421241"/>
                <a:gd name="connsiteX7" fmla="*/ 842481 w 863029"/>
                <a:gd name="connsiteY7" fmla="*/ 10275 h 421241"/>
                <a:gd name="connsiteX8" fmla="*/ 863029 w 863029"/>
                <a:gd name="connsiteY8" fmla="*/ 205484 h 421241"/>
                <a:gd name="connsiteX9" fmla="*/ 626724 w 863029"/>
                <a:gd name="connsiteY9" fmla="*/ 287677 h 421241"/>
                <a:gd name="connsiteX10" fmla="*/ 400693 w 863029"/>
                <a:gd name="connsiteY10" fmla="*/ 339048 h 421241"/>
                <a:gd name="connsiteX11" fmla="*/ 133564 w 863029"/>
                <a:gd name="connsiteY11" fmla="*/ 421241 h 421241"/>
                <a:gd name="connsiteX12" fmla="*/ 0 w 863029"/>
                <a:gd name="connsiteY12" fmla="*/ 410967 h 42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3029" h="421241">
                  <a:moveTo>
                    <a:pt x="0" y="410967"/>
                  </a:moveTo>
                  <a:lnTo>
                    <a:pt x="236305" y="61645"/>
                  </a:lnTo>
                  <a:lnTo>
                    <a:pt x="297950" y="133564"/>
                  </a:lnTo>
                  <a:lnTo>
                    <a:pt x="431514" y="164387"/>
                  </a:lnTo>
                  <a:lnTo>
                    <a:pt x="523982" y="10275"/>
                  </a:lnTo>
                  <a:lnTo>
                    <a:pt x="657546" y="0"/>
                  </a:lnTo>
                  <a:lnTo>
                    <a:pt x="708917" y="195209"/>
                  </a:lnTo>
                  <a:lnTo>
                    <a:pt x="842481" y="10275"/>
                  </a:lnTo>
                  <a:lnTo>
                    <a:pt x="863029" y="205484"/>
                  </a:lnTo>
                  <a:lnTo>
                    <a:pt x="626724" y="287677"/>
                  </a:lnTo>
                  <a:lnTo>
                    <a:pt x="400693" y="339048"/>
                  </a:lnTo>
                  <a:lnTo>
                    <a:pt x="133564" y="421241"/>
                  </a:lnTo>
                  <a:lnTo>
                    <a:pt x="0" y="410967"/>
                  </a:lnTo>
                  <a:close/>
                </a:path>
              </a:pathLst>
            </a:custGeom>
            <a:solidFill>
              <a:srgbClr val="658F4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" name="二等辺三角形 2">
              <a:extLst>
                <a:ext uri="{FF2B5EF4-FFF2-40B4-BE49-F238E27FC236}">
                  <a16:creationId xmlns:a16="http://schemas.microsoft.com/office/drawing/2014/main" id="{4762715E-2AFF-873B-0E5F-3CF2DDDA76D7}"/>
                </a:ext>
              </a:extLst>
            </p:cNvPr>
            <p:cNvSpPr/>
            <p:nvPr/>
          </p:nvSpPr>
          <p:spPr>
            <a:xfrm>
              <a:off x="2088171" y="3568993"/>
              <a:ext cx="1138596" cy="1643335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  <a:gd name="connsiteX0" fmla="*/ 41143 w 1357927"/>
                <a:gd name="connsiteY0" fmla="*/ 1616327 h 1616327"/>
                <a:gd name="connsiteX1" fmla="*/ 203785 w 1357927"/>
                <a:gd name="connsiteY1" fmla="*/ 826645 h 1616327"/>
                <a:gd name="connsiteX2" fmla="*/ 372090 w 1357927"/>
                <a:gd name="connsiteY2" fmla="*/ 263271 h 1616327"/>
                <a:gd name="connsiteX3" fmla="*/ 650216 w 1357927"/>
                <a:gd name="connsiteY3" fmla="*/ 0 h 1616327"/>
                <a:gd name="connsiteX4" fmla="*/ 982384 w 1357927"/>
                <a:gd name="connsiteY4" fmla="*/ 269371 h 1616327"/>
                <a:gd name="connsiteX5" fmla="*/ 1102640 w 1357927"/>
                <a:gd name="connsiteY5" fmla="*/ 761148 h 1616327"/>
                <a:gd name="connsiteX6" fmla="*/ 1347590 w 1357927"/>
                <a:gd name="connsiteY6" fmla="*/ 1616327 h 1616327"/>
                <a:gd name="connsiteX7" fmla="*/ 41143 w 1357927"/>
                <a:gd name="connsiteY7" fmla="*/ 1616327 h 1616327"/>
                <a:gd name="connsiteX0" fmla="*/ 41143 w 1357927"/>
                <a:gd name="connsiteY0" fmla="*/ 1616327 h 1616327"/>
                <a:gd name="connsiteX1" fmla="*/ 203785 w 1357927"/>
                <a:gd name="connsiteY1" fmla="*/ 826645 h 1616327"/>
                <a:gd name="connsiteX2" fmla="*/ 422821 w 1357927"/>
                <a:gd name="connsiteY2" fmla="*/ 386910 h 1616327"/>
                <a:gd name="connsiteX3" fmla="*/ 650216 w 1357927"/>
                <a:gd name="connsiteY3" fmla="*/ 0 h 1616327"/>
                <a:gd name="connsiteX4" fmla="*/ 982384 w 1357927"/>
                <a:gd name="connsiteY4" fmla="*/ 269371 h 1616327"/>
                <a:gd name="connsiteX5" fmla="*/ 1102640 w 1357927"/>
                <a:gd name="connsiteY5" fmla="*/ 761148 h 1616327"/>
                <a:gd name="connsiteX6" fmla="*/ 1347590 w 1357927"/>
                <a:gd name="connsiteY6" fmla="*/ 1616327 h 1616327"/>
                <a:gd name="connsiteX7" fmla="*/ 41143 w 1357927"/>
                <a:gd name="connsiteY7" fmla="*/ 1616327 h 1616327"/>
                <a:gd name="connsiteX0" fmla="*/ 41143 w 1357927"/>
                <a:gd name="connsiteY0" fmla="*/ 1616327 h 1616327"/>
                <a:gd name="connsiteX1" fmla="*/ 203785 w 1357927"/>
                <a:gd name="connsiteY1" fmla="*/ 826645 h 1616327"/>
                <a:gd name="connsiteX2" fmla="*/ 422821 w 1357927"/>
                <a:gd name="connsiteY2" fmla="*/ 386910 h 1616327"/>
                <a:gd name="connsiteX3" fmla="*/ 650216 w 1357927"/>
                <a:gd name="connsiteY3" fmla="*/ 0 h 1616327"/>
                <a:gd name="connsiteX4" fmla="*/ 868241 w 1357927"/>
                <a:gd name="connsiteY4" fmla="*/ 431052 h 1616327"/>
                <a:gd name="connsiteX5" fmla="*/ 1102640 w 1357927"/>
                <a:gd name="connsiteY5" fmla="*/ 761148 h 1616327"/>
                <a:gd name="connsiteX6" fmla="*/ 1347590 w 1357927"/>
                <a:gd name="connsiteY6" fmla="*/ 1616327 h 1616327"/>
                <a:gd name="connsiteX7" fmla="*/ 41143 w 1357927"/>
                <a:gd name="connsiteY7" fmla="*/ 1616327 h 1616327"/>
                <a:gd name="connsiteX0" fmla="*/ 41143 w 1188433"/>
                <a:gd name="connsiteY0" fmla="*/ 1616327 h 1616327"/>
                <a:gd name="connsiteX1" fmla="*/ 203785 w 1188433"/>
                <a:gd name="connsiteY1" fmla="*/ 826645 h 1616327"/>
                <a:gd name="connsiteX2" fmla="*/ 422821 w 1188433"/>
                <a:gd name="connsiteY2" fmla="*/ 386910 h 1616327"/>
                <a:gd name="connsiteX3" fmla="*/ 650216 w 1188433"/>
                <a:gd name="connsiteY3" fmla="*/ 0 h 1616327"/>
                <a:gd name="connsiteX4" fmla="*/ 868241 w 1188433"/>
                <a:gd name="connsiteY4" fmla="*/ 431052 h 1616327"/>
                <a:gd name="connsiteX5" fmla="*/ 1102640 w 1188433"/>
                <a:gd name="connsiteY5" fmla="*/ 761148 h 1616327"/>
                <a:gd name="connsiteX6" fmla="*/ 1157351 w 1188433"/>
                <a:gd name="connsiteY6" fmla="*/ 1587795 h 1616327"/>
                <a:gd name="connsiteX7" fmla="*/ 41143 w 1188433"/>
                <a:gd name="connsiteY7" fmla="*/ 1616327 h 1616327"/>
                <a:gd name="connsiteX0" fmla="*/ 41143 w 1334923"/>
                <a:gd name="connsiteY0" fmla="*/ 1616327 h 1616327"/>
                <a:gd name="connsiteX1" fmla="*/ 203785 w 1334923"/>
                <a:gd name="connsiteY1" fmla="*/ 826645 h 1616327"/>
                <a:gd name="connsiteX2" fmla="*/ 422821 w 1334923"/>
                <a:gd name="connsiteY2" fmla="*/ 386910 h 1616327"/>
                <a:gd name="connsiteX3" fmla="*/ 650216 w 1334923"/>
                <a:gd name="connsiteY3" fmla="*/ 0 h 1616327"/>
                <a:gd name="connsiteX4" fmla="*/ 868241 w 1334923"/>
                <a:gd name="connsiteY4" fmla="*/ 431052 h 1616327"/>
                <a:gd name="connsiteX5" fmla="*/ 1102640 w 1334923"/>
                <a:gd name="connsiteY5" fmla="*/ 761148 h 1616327"/>
                <a:gd name="connsiteX6" fmla="*/ 1157351 w 1334923"/>
                <a:gd name="connsiteY6" fmla="*/ 1587795 h 1616327"/>
                <a:gd name="connsiteX7" fmla="*/ 41143 w 1334923"/>
                <a:gd name="connsiteY7" fmla="*/ 1616327 h 1616327"/>
                <a:gd name="connsiteX0" fmla="*/ 41143 w 1334923"/>
                <a:gd name="connsiteY0" fmla="*/ 1616327 h 1616327"/>
                <a:gd name="connsiteX1" fmla="*/ 203785 w 1334923"/>
                <a:gd name="connsiteY1" fmla="*/ 826645 h 1616327"/>
                <a:gd name="connsiteX2" fmla="*/ 422821 w 1334923"/>
                <a:gd name="connsiteY2" fmla="*/ 386910 h 1616327"/>
                <a:gd name="connsiteX3" fmla="*/ 650216 w 1334923"/>
                <a:gd name="connsiteY3" fmla="*/ 0 h 1616327"/>
                <a:gd name="connsiteX4" fmla="*/ 868241 w 1334923"/>
                <a:gd name="connsiteY4" fmla="*/ 431052 h 1616327"/>
                <a:gd name="connsiteX5" fmla="*/ 1102640 w 1334923"/>
                <a:gd name="connsiteY5" fmla="*/ 761148 h 1616327"/>
                <a:gd name="connsiteX6" fmla="*/ 1157351 w 1334923"/>
                <a:gd name="connsiteY6" fmla="*/ 1587795 h 1616327"/>
                <a:gd name="connsiteX7" fmla="*/ 41143 w 1334923"/>
                <a:gd name="connsiteY7" fmla="*/ 1616327 h 1616327"/>
                <a:gd name="connsiteX0" fmla="*/ 41143 w 1316501"/>
                <a:gd name="connsiteY0" fmla="*/ 1616327 h 1616327"/>
                <a:gd name="connsiteX1" fmla="*/ 203785 w 1316501"/>
                <a:gd name="connsiteY1" fmla="*/ 826645 h 1616327"/>
                <a:gd name="connsiteX2" fmla="*/ 422821 w 1316501"/>
                <a:gd name="connsiteY2" fmla="*/ 386910 h 1616327"/>
                <a:gd name="connsiteX3" fmla="*/ 650216 w 1316501"/>
                <a:gd name="connsiteY3" fmla="*/ 0 h 1616327"/>
                <a:gd name="connsiteX4" fmla="*/ 868241 w 1316501"/>
                <a:gd name="connsiteY4" fmla="*/ 431052 h 1616327"/>
                <a:gd name="connsiteX5" fmla="*/ 1102640 w 1316501"/>
                <a:gd name="connsiteY5" fmla="*/ 761148 h 1616327"/>
                <a:gd name="connsiteX6" fmla="*/ 1131987 w 1316501"/>
                <a:gd name="connsiteY6" fmla="*/ 1473668 h 1616327"/>
                <a:gd name="connsiteX7" fmla="*/ 41143 w 1316501"/>
                <a:gd name="connsiteY7" fmla="*/ 1616327 h 1616327"/>
                <a:gd name="connsiteX0" fmla="*/ 41143 w 1316501"/>
                <a:gd name="connsiteY0" fmla="*/ 1616327 h 1616327"/>
                <a:gd name="connsiteX1" fmla="*/ 203785 w 1316501"/>
                <a:gd name="connsiteY1" fmla="*/ 826645 h 1616327"/>
                <a:gd name="connsiteX2" fmla="*/ 422821 w 1316501"/>
                <a:gd name="connsiteY2" fmla="*/ 386910 h 1616327"/>
                <a:gd name="connsiteX3" fmla="*/ 650216 w 1316501"/>
                <a:gd name="connsiteY3" fmla="*/ 0 h 1616327"/>
                <a:gd name="connsiteX4" fmla="*/ 868241 w 1316501"/>
                <a:gd name="connsiteY4" fmla="*/ 431052 h 1616327"/>
                <a:gd name="connsiteX5" fmla="*/ 1102640 w 1316501"/>
                <a:gd name="connsiteY5" fmla="*/ 761148 h 1616327"/>
                <a:gd name="connsiteX6" fmla="*/ 1131987 w 1316501"/>
                <a:gd name="connsiteY6" fmla="*/ 1473668 h 1616327"/>
                <a:gd name="connsiteX7" fmla="*/ 41143 w 1316501"/>
                <a:gd name="connsiteY7" fmla="*/ 1616327 h 1616327"/>
                <a:gd name="connsiteX0" fmla="*/ 41143 w 1316501"/>
                <a:gd name="connsiteY0" fmla="*/ 1521221 h 1521221"/>
                <a:gd name="connsiteX1" fmla="*/ 203785 w 1316501"/>
                <a:gd name="connsiteY1" fmla="*/ 731539 h 1521221"/>
                <a:gd name="connsiteX2" fmla="*/ 422821 w 1316501"/>
                <a:gd name="connsiteY2" fmla="*/ 291804 h 1521221"/>
                <a:gd name="connsiteX3" fmla="*/ 757132 w 1316501"/>
                <a:gd name="connsiteY3" fmla="*/ 0 h 1521221"/>
                <a:gd name="connsiteX4" fmla="*/ 868241 w 1316501"/>
                <a:gd name="connsiteY4" fmla="*/ 335946 h 1521221"/>
                <a:gd name="connsiteX5" fmla="*/ 1102640 w 1316501"/>
                <a:gd name="connsiteY5" fmla="*/ 666042 h 1521221"/>
                <a:gd name="connsiteX6" fmla="*/ 1131987 w 1316501"/>
                <a:gd name="connsiteY6" fmla="*/ 1378562 h 1521221"/>
                <a:gd name="connsiteX7" fmla="*/ 41143 w 1316501"/>
                <a:gd name="connsiteY7" fmla="*/ 1521221 h 1521221"/>
                <a:gd name="connsiteX0" fmla="*/ 41143 w 1316501"/>
                <a:gd name="connsiteY0" fmla="*/ 1521221 h 1521221"/>
                <a:gd name="connsiteX1" fmla="*/ 203785 w 1316501"/>
                <a:gd name="connsiteY1" fmla="*/ 731539 h 1521221"/>
                <a:gd name="connsiteX2" fmla="*/ 422821 w 1316501"/>
                <a:gd name="connsiteY2" fmla="*/ 291804 h 1521221"/>
                <a:gd name="connsiteX3" fmla="*/ 757132 w 1316501"/>
                <a:gd name="connsiteY3" fmla="*/ 0 h 1521221"/>
                <a:gd name="connsiteX4" fmla="*/ 868241 w 1316501"/>
                <a:gd name="connsiteY4" fmla="*/ 335946 h 1521221"/>
                <a:gd name="connsiteX5" fmla="*/ 1102640 w 1316501"/>
                <a:gd name="connsiteY5" fmla="*/ 666042 h 1521221"/>
                <a:gd name="connsiteX6" fmla="*/ 1131987 w 1316501"/>
                <a:gd name="connsiteY6" fmla="*/ 1378562 h 1521221"/>
                <a:gd name="connsiteX7" fmla="*/ 41143 w 1316501"/>
                <a:gd name="connsiteY7" fmla="*/ 1521221 h 1521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01" h="1521221">
                  <a:moveTo>
                    <a:pt x="41143" y="1521221"/>
                  </a:moveTo>
                  <a:cubicBezTo>
                    <a:pt x="-143645" y="1377122"/>
                    <a:pt x="363271" y="882690"/>
                    <a:pt x="203785" y="731539"/>
                  </a:cubicBezTo>
                  <a:cubicBezTo>
                    <a:pt x="261582" y="498906"/>
                    <a:pt x="497312" y="472557"/>
                    <a:pt x="422821" y="291804"/>
                  </a:cubicBezTo>
                  <a:cubicBezTo>
                    <a:pt x="530247" y="58923"/>
                    <a:pt x="483393" y="80710"/>
                    <a:pt x="757132" y="0"/>
                  </a:cubicBezTo>
                  <a:cubicBezTo>
                    <a:pt x="816544" y="199543"/>
                    <a:pt x="927572" y="256078"/>
                    <a:pt x="868241" y="335946"/>
                  </a:cubicBezTo>
                  <a:cubicBezTo>
                    <a:pt x="932848" y="559386"/>
                    <a:pt x="1182889" y="632725"/>
                    <a:pt x="1102640" y="666042"/>
                  </a:cubicBezTo>
                  <a:cubicBezTo>
                    <a:pt x="1184290" y="951102"/>
                    <a:pt x="1522579" y="1082802"/>
                    <a:pt x="1131987" y="1378562"/>
                  </a:cubicBezTo>
                  <a:cubicBezTo>
                    <a:pt x="671140" y="1407094"/>
                    <a:pt x="413212" y="1511710"/>
                    <a:pt x="41143" y="1521221"/>
                  </a:cubicBezTo>
                  <a:close/>
                </a:path>
              </a:pathLst>
            </a:custGeom>
            <a:solidFill>
              <a:srgbClr val="548235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5" name="グループ化 64"/>
            <p:cNvGrpSpPr/>
            <p:nvPr/>
          </p:nvGrpSpPr>
          <p:grpSpPr>
            <a:xfrm>
              <a:off x="2179859" y="3981415"/>
              <a:ext cx="1088310" cy="1694596"/>
              <a:chOff x="3756010" y="2469561"/>
              <a:chExt cx="2211343" cy="3443262"/>
            </a:xfrm>
          </p:grpSpPr>
          <p:cxnSp>
            <p:nvCxnSpPr>
              <p:cNvPr id="168" name="直線コネクタ 167"/>
              <p:cNvCxnSpPr/>
              <p:nvPr/>
            </p:nvCxnSpPr>
            <p:spPr>
              <a:xfrm flipH="1">
                <a:off x="4745463" y="2469561"/>
                <a:ext cx="58883" cy="3443262"/>
              </a:xfrm>
              <a:prstGeom prst="line">
                <a:avLst/>
              </a:prstGeom>
              <a:ln w="571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9" name="直線コネクタ 168"/>
              <p:cNvCxnSpPr/>
              <p:nvPr/>
            </p:nvCxnSpPr>
            <p:spPr>
              <a:xfrm flipV="1">
                <a:off x="4766311" y="4088743"/>
                <a:ext cx="870209" cy="45723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0" name="直線コネクタ 169"/>
              <p:cNvCxnSpPr/>
              <p:nvPr/>
            </p:nvCxnSpPr>
            <p:spPr>
              <a:xfrm flipV="1">
                <a:off x="4761690" y="3655287"/>
                <a:ext cx="874830" cy="52262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1" name="直線コネクタ 170"/>
              <p:cNvCxnSpPr/>
              <p:nvPr/>
            </p:nvCxnSpPr>
            <p:spPr>
              <a:xfrm flipV="1">
                <a:off x="4804343" y="2772280"/>
                <a:ext cx="371477" cy="28497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2" name="直線コネクタ 171"/>
              <p:cNvCxnSpPr/>
              <p:nvPr/>
            </p:nvCxnSpPr>
            <p:spPr>
              <a:xfrm flipV="1">
                <a:off x="4804343" y="2498646"/>
                <a:ext cx="233856" cy="142489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3" name="直線コネクタ 172"/>
              <p:cNvCxnSpPr/>
              <p:nvPr/>
            </p:nvCxnSpPr>
            <p:spPr>
              <a:xfrm>
                <a:off x="5028784" y="2894574"/>
                <a:ext cx="238477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直線コネクタ 173"/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直線コネクタ 174"/>
              <p:cNvCxnSpPr/>
              <p:nvPr/>
            </p:nvCxnSpPr>
            <p:spPr>
              <a:xfrm>
                <a:off x="5083284" y="4295013"/>
                <a:ext cx="683825" cy="68159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6" name="直線コネクタ 175"/>
              <p:cNvCxnSpPr/>
              <p:nvPr/>
            </p:nvCxnSpPr>
            <p:spPr>
              <a:xfrm>
                <a:off x="4899986" y="2578149"/>
                <a:ext cx="194764" cy="1009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7" name="グループ化 176"/>
              <p:cNvGrpSpPr/>
              <p:nvPr/>
            </p:nvGrpSpPr>
            <p:grpSpPr>
              <a:xfrm flipH="1">
                <a:off x="4021226" y="2470401"/>
                <a:ext cx="777428" cy="1679270"/>
                <a:chOff x="3678595" y="2483529"/>
                <a:chExt cx="929086" cy="1679270"/>
              </a:xfrm>
            </p:grpSpPr>
            <p:cxnSp>
              <p:nvCxnSpPr>
                <p:cNvPr id="191" name="直線コネクタ 190"/>
                <p:cNvCxnSpPr/>
                <p:nvPr/>
              </p:nvCxnSpPr>
              <p:spPr>
                <a:xfrm flipV="1">
                  <a:off x="3729569" y="3733359"/>
                  <a:ext cx="878112" cy="429440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2" name="直線コネクタ 191"/>
                <p:cNvCxnSpPr/>
                <p:nvPr/>
              </p:nvCxnSpPr>
              <p:spPr>
                <a:xfrm flipV="1">
                  <a:off x="3678595" y="2757163"/>
                  <a:ext cx="371476" cy="28497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3" name="直線コネクタ 192"/>
                <p:cNvCxnSpPr/>
                <p:nvPr/>
              </p:nvCxnSpPr>
              <p:spPr>
                <a:xfrm flipV="1">
                  <a:off x="3678595" y="2483529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4" name="直線コネクタ 193"/>
                <p:cNvCxnSpPr/>
                <p:nvPr/>
              </p:nvCxnSpPr>
              <p:spPr>
                <a:xfrm>
                  <a:off x="3903038" y="2879460"/>
                  <a:ext cx="238474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5" name="直線コネクタ 194"/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6" name="直線コネクタ 195"/>
                <p:cNvCxnSpPr/>
                <p:nvPr/>
              </p:nvCxnSpPr>
              <p:spPr>
                <a:xfrm>
                  <a:off x="3774238" y="2563035"/>
                  <a:ext cx="194764" cy="1009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7" name="直線コネクタ 196"/>
                <p:cNvCxnSpPr/>
                <p:nvPr/>
              </p:nvCxnSpPr>
              <p:spPr>
                <a:xfrm flipV="1">
                  <a:off x="3736366" y="3387733"/>
                  <a:ext cx="782044" cy="346333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8" name="直線コネクタ 197"/>
                <p:cNvCxnSpPr/>
                <p:nvPr/>
              </p:nvCxnSpPr>
              <p:spPr>
                <a:xfrm flipV="1">
                  <a:off x="3736366" y="3175456"/>
                  <a:ext cx="233856" cy="142489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99" name="直線コネクタ 198"/>
                <p:cNvCxnSpPr/>
                <p:nvPr/>
              </p:nvCxnSpPr>
              <p:spPr>
                <a:xfrm>
                  <a:off x="4104280" y="3377650"/>
                  <a:ext cx="100732" cy="2798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00" name="直線コネクタ 199"/>
                <p:cNvCxnSpPr/>
                <p:nvPr/>
              </p:nvCxnSpPr>
              <p:spPr>
                <a:xfrm flipV="1">
                  <a:off x="3832005" y="3190041"/>
                  <a:ext cx="492242" cy="64921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8" name="直線コネクタ 177"/>
              <p:cNvCxnSpPr/>
              <p:nvPr/>
            </p:nvCxnSpPr>
            <p:spPr>
              <a:xfrm flipV="1">
                <a:off x="5460501" y="4052432"/>
                <a:ext cx="456737" cy="28126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9" name="直線コネクタ 178"/>
              <p:cNvCxnSpPr/>
              <p:nvPr/>
            </p:nvCxnSpPr>
            <p:spPr>
              <a:xfrm>
                <a:off x="5728876" y="4192594"/>
                <a:ext cx="238477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0" name="直線コネクタ 179"/>
              <p:cNvCxnSpPr/>
              <p:nvPr/>
            </p:nvCxnSpPr>
            <p:spPr>
              <a:xfrm flipV="1">
                <a:off x="5366568" y="3965633"/>
                <a:ext cx="121002" cy="237059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1" name="直線コネクタ 180"/>
              <p:cNvCxnSpPr/>
              <p:nvPr/>
            </p:nvCxnSpPr>
            <p:spPr>
              <a:xfrm flipH="1" flipV="1">
                <a:off x="3974774" y="4175194"/>
                <a:ext cx="829569" cy="356681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2" name="直線コネクタ 181"/>
              <p:cNvCxnSpPr/>
              <p:nvPr/>
            </p:nvCxnSpPr>
            <p:spPr>
              <a:xfrm flipV="1">
                <a:off x="3756010" y="4299075"/>
                <a:ext cx="492883" cy="5285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3" name="直線コネクタ 182"/>
              <p:cNvCxnSpPr/>
              <p:nvPr/>
            </p:nvCxnSpPr>
            <p:spPr>
              <a:xfrm flipV="1">
                <a:off x="4224731" y="4288185"/>
                <a:ext cx="320391" cy="171060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4" name="直線コネクタ 183"/>
              <p:cNvCxnSpPr/>
              <p:nvPr/>
            </p:nvCxnSpPr>
            <p:spPr>
              <a:xfrm flipH="1">
                <a:off x="5346999" y="3594621"/>
                <a:ext cx="94482" cy="23243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5" name="直線コネクタ 184"/>
              <p:cNvCxnSpPr/>
              <p:nvPr/>
            </p:nvCxnSpPr>
            <p:spPr>
              <a:xfrm flipV="1">
                <a:off x="4237236" y="4095980"/>
                <a:ext cx="11790" cy="15990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6" name="直線コネクタ 185"/>
              <p:cNvCxnSpPr/>
              <p:nvPr/>
            </p:nvCxnSpPr>
            <p:spPr>
              <a:xfrm flipV="1">
                <a:off x="4756002" y="3352301"/>
                <a:ext cx="685479" cy="39688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7" name="直線コネクタ 186"/>
              <p:cNvCxnSpPr/>
              <p:nvPr/>
            </p:nvCxnSpPr>
            <p:spPr>
              <a:xfrm flipV="1">
                <a:off x="4756002" y="3083422"/>
                <a:ext cx="487875" cy="24964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8" name="直線コネクタ 187"/>
              <p:cNvCxnSpPr/>
              <p:nvPr/>
            </p:nvCxnSpPr>
            <p:spPr>
              <a:xfrm>
                <a:off x="4980443" y="3586501"/>
                <a:ext cx="238477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直線コネクタ 188"/>
              <p:cNvCxnSpPr/>
              <p:nvPr/>
            </p:nvCxnSpPr>
            <p:spPr>
              <a:xfrm flipV="1">
                <a:off x="4851645" y="3200548"/>
                <a:ext cx="670725" cy="69529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直線コネクタ 189"/>
              <p:cNvCxnSpPr/>
              <p:nvPr/>
            </p:nvCxnSpPr>
            <p:spPr>
              <a:xfrm flipH="1">
                <a:off x="4072247" y="3657353"/>
                <a:ext cx="94482" cy="23243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6" name="Google Shape;3985;p53"/>
            <p:cNvGrpSpPr/>
            <p:nvPr/>
          </p:nvGrpSpPr>
          <p:grpSpPr>
            <a:xfrm>
              <a:off x="1313014" y="4947647"/>
              <a:ext cx="1382674" cy="960852"/>
              <a:chOff x="1788910" y="4965075"/>
              <a:chExt cx="1086956" cy="755351"/>
            </a:xfrm>
          </p:grpSpPr>
          <p:sp>
            <p:nvSpPr>
              <p:cNvPr id="157" name="Google Shape;3986;p53"/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3987;p53"/>
              <p:cNvSpPr/>
              <p:nvPr/>
            </p:nvSpPr>
            <p:spPr>
              <a:xfrm>
                <a:off x="1788910" y="4965075"/>
                <a:ext cx="1086956" cy="705568"/>
              </a:xfrm>
              <a:custGeom>
                <a:avLst/>
                <a:gdLst/>
                <a:ahLst/>
                <a:cxnLst/>
                <a:rect l="l" t="t" r="r" b="b"/>
                <a:pathLst>
                  <a:path w="1382675" h="897525" extrusionOk="0">
                    <a:moveTo>
                      <a:pt x="199294" y="206392"/>
                    </a:moveTo>
                    <a:cubicBezTo>
                      <a:pt x="199294" y="320144"/>
                      <a:pt x="279563" y="635951"/>
                      <a:pt x="785866" y="489113"/>
                    </a:cubicBezTo>
                    <a:cubicBezTo>
                      <a:pt x="1292169" y="342275"/>
                      <a:pt x="1101140" y="180365"/>
                      <a:pt x="1198902" y="206392"/>
                    </a:cubicBezTo>
                    <a:cubicBezTo>
                      <a:pt x="1296664" y="232419"/>
                      <a:pt x="1242285" y="534579"/>
                      <a:pt x="1372437" y="645278"/>
                    </a:cubicBezTo>
                    <a:cubicBezTo>
                      <a:pt x="1459086" y="718976"/>
                      <a:pt x="975131" y="894628"/>
                      <a:pt x="699097" y="894628"/>
                    </a:cubicBezTo>
                    <a:cubicBezTo>
                      <a:pt x="423063" y="894628"/>
                      <a:pt x="2397" y="862484"/>
                      <a:pt x="2397" y="748732"/>
                    </a:cubicBezTo>
                    <a:cubicBezTo>
                      <a:pt x="105851" y="604661"/>
                      <a:pt x="199294" y="367149"/>
                      <a:pt x="199294" y="206392"/>
                    </a:cubicBezTo>
                    <a:close/>
                  </a:path>
                  <a:path w="1382675" h="897525" fill="lighten" extrusionOk="0">
                    <a:moveTo>
                      <a:pt x="222654" y="253113"/>
                    </a:moveTo>
                    <a:cubicBezTo>
                      <a:pt x="247127" y="164990"/>
                      <a:pt x="536390" y="8213"/>
                      <a:pt x="699098" y="426"/>
                    </a:cubicBezTo>
                    <a:cubicBezTo>
                      <a:pt x="861806" y="-7361"/>
                      <a:pt x="1198902" y="92640"/>
                      <a:pt x="1198902" y="206392"/>
                    </a:cubicBezTo>
                    <a:cubicBezTo>
                      <a:pt x="1198902" y="320144"/>
                      <a:pt x="714968" y="521375"/>
                      <a:pt x="552260" y="529162"/>
                    </a:cubicBezTo>
                    <a:cubicBezTo>
                      <a:pt x="389552" y="536949"/>
                      <a:pt x="198181" y="341236"/>
                      <a:pt x="222654" y="253113"/>
                    </a:cubicBezTo>
                    <a:close/>
                  </a:path>
                  <a:path w="1382675" h="897525" fill="none" extrusionOk="0">
                    <a:moveTo>
                      <a:pt x="1198901" y="206392"/>
                    </a:moveTo>
                    <a:cubicBezTo>
                      <a:pt x="1202238" y="296783"/>
                      <a:pt x="678814" y="521931"/>
                      <a:pt x="515550" y="525824"/>
                    </a:cubicBezTo>
                    <a:cubicBezTo>
                      <a:pt x="352286" y="529717"/>
                      <a:pt x="188725" y="317319"/>
                      <a:pt x="219316" y="229753"/>
                    </a:cubicBezTo>
                    <a:cubicBezTo>
                      <a:pt x="249907" y="142187"/>
                      <a:pt x="535833" y="4319"/>
                      <a:pt x="699097" y="426"/>
                    </a:cubicBezTo>
                    <a:cubicBezTo>
                      <a:pt x="862361" y="-3467"/>
                      <a:pt x="1185552" y="92640"/>
                      <a:pt x="1198901" y="206392"/>
                    </a:cubicBezTo>
                    <a:cubicBezTo>
                      <a:pt x="1255634" y="354912"/>
                      <a:pt x="1275657" y="526793"/>
                      <a:pt x="1369099" y="651952"/>
                    </a:cubicBezTo>
                    <a:cubicBezTo>
                      <a:pt x="1369099" y="765704"/>
                      <a:pt x="927280" y="878740"/>
                      <a:pt x="699097" y="894628"/>
                    </a:cubicBezTo>
                    <a:cubicBezTo>
                      <a:pt x="470914" y="910516"/>
                      <a:pt x="0" y="861030"/>
                      <a:pt x="0" y="747278"/>
                    </a:cubicBezTo>
                    <a:cubicBezTo>
                      <a:pt x="93784" y="621690"/>
                      <a:pt x="179270" y="453917"/>
                      <a:pt x="179270" y="293160"/>
                    </a:cubicBezTo>
                  </a:path>
                </a:pathLst>
              </a:cu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3990;p53"/>
              <p:cNvSpPr/>
              <p:nvPr/>
            </p:nvSpPr>
            <p:spPr>
              <a:xfrm>
                <a:off x="2599321" y="5126109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3991;p53"/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61" name="Google Shape;3992;p53"/>
              <p:cNvCxnSpPr/>
              <p:nvPr/>
            </p:nvCxnSpPr>
            <p:spPr>
              <a:xfrm flipH="1">
                <a:off x="1824703" y="5445315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62" name="Google Shape;3993;p53"/>
              <p:cNvCxnSpPr/>
              <p:nvPr/>
            </p:nvCxnSpPr>
            <p:spPr>
              <a:xfrm flipH="1">
                <a:off x="1828796" y="5475948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63" name="Google Shape;3994;p53"/>
              <p:cNvCxnSpPr/>
              <p:nvPr/>
            </p:nvCxnSpPr>
            <p:spPr>
              <a:xfrm flipH="1">
                <a:off x="1845168" y="5491488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64" name="Google Shape;3995;p53"/>
              <p:cNvCxnSpPr/>
              <p:nvPr/>
            </p:nvCxnSpPr>
            <p:spPr>
              <a:xfrm flipH="1">
                <a:off x="1867678" y="5523400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65" name="Google Shape;3996;p53"/>
              <p:cNvCxnSpPr/>
              <p:nvPr/>
            </p:nvCxnSpPr>
            <p:spPr>
              <a:xfrm flipH="1">
                <a:off x="1890188" y="5551728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66" name="Google Shape;3997;p53"/>
              <p:cNvCxnSpPr/>
              <p:nvPr/>
            </p:nvCxnSpPr>
            <p:spPr>
              <a:xfrm flipH="1">
                <a:off x="1910653" y="5571741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67" name="Google Shape;3998;p53"/>
              <p:cNvSpPr/>
              <p:nvPr/>
            </p:nvSpPr>
            <p:spPr>
              <a:xfrm rot="-2434496">
                <a:off x="2124893" y="5064811"/>
                <a:ext cx="292967" cy="208526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9" name="グループ化 78">
              <a:extLst>
                <a:ext uri="{FF2B5EF4-FFF2-40B4-BE49-F238E27FC236}">
                  <a16:creationId xmlns:a16="http://schemas.microsoft.com/office/drawing/2014/main" id="{F5BB0222-585A-2590-BF4A-024578A58C5C}"/>
                </a:ext>
              </a:extLst>
            </p:cNvPr>
            <p:cNvGrpSpPr/>
            <p:nvPr/>
          </p:nvGrpSpPr>
          <p:grpSpPr>
            <a:xfrm>
              <a:off x="2112885" y="5013828"/>
              <a:ext cx="456139" cy="57272"/>
              <a:chOff x="2714054" y="4295273"/>
              <a:chExt cx="720456" cy="125659"/>
            </a:xfrm>
          </p:grpSpPr>
          <p:sp>
            <p:nvSpPr>
              <p:cNvPr id="155" name="Google Shape;1725;p30">
                <a:extLst>
                  <a:ext uri="{FF2B5EF4-FFF2-40B4-BE49-F238E27FC236}">
                    <a16:creationId xmlns:a16="http://schemas.microsoft.com/office/drawing/2014/main" id="{CA981D31-B0DA-3FF4-B68D-F51BC92D651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-870154">
                <a:off x="2714054" y="4378099"/>
                <a:ext cx="286044" cy="42833"/>
              </a:xfrm>
              <a:prstGeom prst="rect">
                <a:avLst/>
              </a:prstGeom>
              <a:solidFill>
                <a:srgbClr val="404040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1726;p30">
                <a:extLst>
                  <a:ext uri="{FF2B5EF4-FFF2-40B4-BE49-F238E27FC236}">
                    <a16:creationId xmlns:a16="http://schemas.microsoft.com/office/drawing/2014/main" id="{74240B9D-E9C2-73E1-8D55-70A5D73C8658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378840">
                <a:off x="3257646" y="4295273"/>
                <a:ext cx="176864" cy="45719"/>
              </a:xfrm>
              <a:prstGeom prst="rect">
                <a:avLst/>
              </a:prstGeom>
              <a:solidFill>
                <a:srgbClr val="404040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6" name="フリーフォーム 95"/>
            <p:cNvSpPr/>
            <p:nvPr/>
          </p:nvSpPr>
          <p:spPr>
            <a:xfrm>
              <a:off x="1580622" y="5580043"/>
              <a:ext cx="863029" cy="421241"/>
            </a:xfrm>
            <a:custGeom>
              <a:avLst/>
              <a:gdLst>
                <a:gd name="connsiteX0" fmla="*/ 0 w 863029"/>
                <a:gd name="connsiteY0" fmla="*/ 410967 h 421241"/>
                <a:gd name="connsiteX1" fmla="*/ 236305 w 863029"/>
                <a:gd name="connsiteY1" fmla="*/ 61645 h 421241"/>
                <a:gd name="connsiteX2" fmla="*/ 297950 w 863029"/>
                <a:gd name="connsiteY2" fmla="*/ 133564 h 421241"/>
                <a:gd name="connsiteX3" fmla="*/ 431514 w 863029"/>
                <a:gd name="connsiteY3" fmla="*/ 164387 h 421241"/>
                <a:gd name="connsiteX4" fmla="*/ 523982 w 863029"/>
                <a:gd name="connsiteY4" fmla="*/ 10275 h 421241"/>
                <a:gd name="connsiteX5" fmla="*/ 657546 w 863029"/>
                <a:gd name="connsiteY5" fmla="*/ 0 h 421241"/>
                <a:gd name="connsiteX6" fmla="*/ 708917 w 863029"/>
                <a:gd name="connsiteY6" fmla="*/ 195209 h 421241"/>
                <a:gd name="connsiteX7" fmla="*/ 842481 w 863029"/>
                <a:gd name="connsiteY7" fmla="*/ 10275 h 421241"/>
                <a:gd name="connsiteX8" fmla="*/ 863029 w 863029"/>
                <a:gd name="connsiteY8" fmla="*/ 205484 h 421241"/>
                <a:gd name="connsiteX9" fmla="*/ 554804 w 863029"/>
                <a:gd name="connsiteY9" fmla="*/ 400693 h 421241"/>
                <a:gd name="connsiteX10" fmla="*/ 256854 w 863029"/>
                <a:gd name="connsiteY10" fmla="*/ 421241 h 421241"/>
                <a:gd name="connsiteX11" fmla="*/ 133564 w 863029"/>
                <a:gd name="connsiteY11" fmla="*/ 421241 h 421241"/>
                <a:gd name="connsiteX12" fmla="*/ 0 w 863029"/>
                <a:gd name="connsiteY12" fmla="*/ 410967 h 42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3029" h="421241">
                  <a:moveTo>
                    <a:pt x="0" y="410967"/>
                  </a:moveTo>
                  <a:lnTo>
                    <a:pt x="236305" y="61645"/>
                  </a:lnTo>
                  <a:lnTo>
                    <a:pt x="297950" y="133564"/>
                  </a:lnTo>
                  <a:lnTo>
                    <a:pt x="431514" y="164387"/>
                  </a:lnTo>
                  <a:lnTo>
                    <a:pt x="523982" y="10275"/>
                  </a:lnTo>
                  <a:lnTo>
                    <a:pt x="657546" y="0"/>
                  </a:lnTo>
                  <a:lnTo>
                    <a:pt x="708917" y="195209"/>
                  </a:lnTo>
                  <a:lnTo>
                    <a:pt x="842481" y="10275"/>
                  </a:lnTo>
                  <a:lnTo>
                    <a:pt x="863029" y="205484"/>
                  </a:lnTo>
                  <a:lnTo>
                    <a:pt x="554804" y="400693"/>
                  </a:lnTo>
                  <a:lnTo>
                    <a:pt x="256854" y="421241"/>
                  </a:lnTo>
                  <a:lnTo>
                    <a:pt x="133564" y="421241"/>
                  </a:lnTo>
                  <a:lnTo>
                    <a:pt x="0" y="410967"/>
                  </a:lnTo>
                  <a:close/>
                </a:path>
              </a:pathLst>
            </a:custGeom>
            <a:solidFill>
              <a:srgbClr val="658F4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" name="フリーフォーム 96"/>
            <p:cNvSpPr/>
            <p:nvPr/>
          </p:nvSpPr>
          <p:spPr>
            <a:xfrm>
              <a:off x="2219059" y="5455872"/>
              <a:ext cx="863029" cy="421241"/>
            </a:xfrm>
            <a:custGeom>
              <a:avLst/>
              <a:gdLst>
                <a:gd name="connsiteX0" fmla="*/ 0 w 863029"/>
                <a:gd name="connsiteY0" fmla="*/ 410967 h 421241"/>
                <a:gd name="connsiteX1" fmla="*/ 236305 w 863029"/>
                <a:gd name="connsiteY1" fmla="*/ 61645 h 421241"/>
                <a:gd name="connsiteX2" fmla="*/ 297950 w 863029"/>
                <a:gd name="connsiteY2" fmla="*/ 133564 h 421241"/>
                <a:gd name="connsiteX3" fmla="*/ 431514 w 863029"/>
                <a:gd name="connsiteY3" fmla="*/ 164387 h 421241"/>
                <a:gd name="connsiteX4" fmla="*/ 523982 w 863029"/>
                <a:gd name="connsiteY4" fmla="*/ 10275 h 421241"/>
                <a:gd name="connsiteX5" fmla="*/ 657546 w 863029"/>
                <a:gd name="connsiteY5" fmla="*/ 0 h 421241"/>
                <a:gd name="connsiteX6" fmla="*/ 708917 w 863029"/>
                <a:gd name="connsiteY6" fmla="*/ 195209 h 421241"/>
                <a:gd name="connsiteX7" fmla="*/ 842481 w 863029"/>
                <a:gd name="connsiteY7" fmla="*/ 10275 h 421241"/>
                <a:gd name="connsiteX8" fmla="*/ 863029 w 863029"/>
                <a:gd name="connsiteY8" fmla="*/ 205484 h 421241"/>
                <a:gd name="connsiteX9" fmla="*/ 554804 w 863029"/>
                <a:gd name="connsiteY9" fmla="*/ 400693 h 421241"/>
                <a:gd name="connsiteX10" fmla="*/ 256854 w 863029"/>
                <a:gd name="connsiteY10" fmla="*/ 421241 h 421241"/>
                <a:gd name="connsiteX11" fmla="*/ 133564 w 863029"/>
                <a:gd name="connsiteY11" fmla="*/ 421241 h 421241"/>
                <a:gd name="connsiteX12" fmla="*/ 0 w 863029"/>
                <a:gd name="connsiteY12" fmla="*/ 410967 h 421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63029" h="421241">
                  <a:moveTo>
                    <a:pt x="0" y="410967"/>
                  </a:moveTo>
                  <a:lnTo>
                    <a:pt x="236305" y="61645"/>
                  </a:lnTo>
                  <a:lnTo>
                    <a:pt x="297950" y="133564"/>
                  </a:lnTo>
                  <a:lnTo>
                    <a:pt x="431514" y="164387"/>
                  </a:lnTo>
                  <a:lnTo>
                    <a:pt x="523982" y="10275"/>
                  </a:lnTo>
                  <a:lnTo>
                    <a:pt x="657546" y="0"/>
                  </a:lnTo>
                  <a:lnTo>
                    <a:pt x="708917" y="195209"/>
                  </a:lnTo>
                  <a:lnTo>
                    <a:pt x="842481" y="10275"/>
                  </a:lnTo>
                  <a:lnTo>
                    <a:pt x="863029" y="205484"/>
                  </a:lnTo>
                  <a:lnTo>
                    <a:pt x="554804" y="400693"/>
                  </a:lnTo>
                  <a:lnTo>
                    <a:pt x="256854" y="421241"/>
                  </a:lnTo>
                  <a:lnTo>
                    <a:pt x="133564" y="421241"/>
                  </a:lnTo>
                  <a:lnTo>
                    <a:pt x="0" y="410967"/>
                  </a:lnTo>
                  <a:close/>
                </a:path>
              </a:pathLst>
            </a:custGeom>
            <a:solidFill>
              <a:srgbClr val="658F4A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8" name="二等辺三角形 2">
              <a:extLst>
                <a:ext uri="{FF2B5EF4-FFF2-40B4-BE49-F238E27FC236}">
                  <a16:creationId xmlns:a16="http://schemas.microsoft.com/office/drawing/2014/main" id="{4762715E-2AFF-873B-0E5F-3CF2DDDA76D7}"/>
                </a:ext>
              </a:extLst>
            </p:cNvPr>
            <p:cNvSpPr/>
            <p:nvPr/>
          </p:nvSpPr>
          <p:spPr>
            <a:xfrm rot="343300">
              <a:off x="1178089" y="4525390"/>
              <a:ext cx="480450" cy="1065838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  <a:gd name="connsiteX0" fmla="*/ 41143 w 1357927"/>
                <a:gd name="connsiteY0" fmla="*/ 1616327 h 1616327"/>
                <a:gd name="connsiteX1" fmla="*/ 203785 w 1357927"/>
                <a:gd name="connsiteY1" fmla="*/ 826645 h 1616327"/>
                <a:gd name="connsiteX2" fmla="*/ 372090 w 1357927"/>
                <a:gd name="connsiteY2" fmla="*/ 263271 h 1616327"/>
                <a:gd name="connsiteX3" fmla="*/ 650216 w 1357927"/>
                <a:gd name="connsiteY3" fmla="*/ 0 h 1616327"/>
                <a:gd name="connsiteX4" fmla="*/ 982384 w 1357927"/>
                <a:gd name="connsiteY4" fmla="*/ 269371 h 1616327"/>
                <a:gd name="connsiteX5" fmla="*/ 1102640 w 1357927"/>
                <a:gd name="connsiteY5" fmla="*/ 761148 h 1616327"/>
                <a:gd name="connsiteX6" fmla="*/ 1347590 w 1357927"/>
                <a:gd name="connsiteY6" fmla="*/ 1616327 h 1616327"/>
                <a:gd name="connsiteX7" fmla="*/ 41143 w 1357927"/>
                <a:gd name="connsiteY7" fmla="*/ 1616327 h 1616327"/>
                <a:gd name="connsiteX0" fmla="*/ 41143 w 1357927"/>
                <a:gd name="connsiteY0" fmla="*/ 1616327 h 1616327"/>
                <a:gd name="connsiteX1" fmla="*/ 203785 w 1357927"/>
                <a:gd name="connsiteY1" fmla="*/ 826645 h 1616327"/>
                <a:gd name="connsiteX2" fmla="*/ 422821 w 1357927"/>
                <a:gd name="connsiteY2" fmla="*/ 386910 h 1616327"/>
                <a:gd name="connsiteX3" fmla="*/ 650216 w 1357927"/>
                <a:gd name="connsiteY3" fmla="*/ 0 h 1616327"/>
                <a:gd name="connsiteX4" fmla="*/ 982384 w 1357927"/>
                <a:gd name="connsiteY4" fmla="*/ 269371 h 1616327"/>
                <a:gd name="connsiteX5" fmla="*/ 1102640 w 1357927"/>
                <a:gd name="connsiteY5" fmla="*/ 761148 h 1616327"/>
                <a:gd name="connsiteX6" fmla="*/ 1347590 w 1357927"/>
                <a:gd name="connsiteY6" fmla="*/ 1616327 h 1616327"/>
                <a:gd name="connsiteX7" fmla="*/ 41143 w 1357927"/>
                <a:gd name="connsiteY7" fmla="*/ 1616327 h 1616327"/>
                <a:gd name="connsiteX0" fmla="*/ 41143 w 1357927"/>
                <a:gd name="connsiteY0" fmla="*/ 1616327 h 1616327"/>
                <a:gd name="connsiteX1" fmla="*/ 203785 w 1357927"/>
                <a:gd name="connsiteY1" fmla="*/ 826645 h 1616327"/>
                <a:gd name="connsiteX2" fmla="*/ 422821 w 1357927"/>
                <a:gd name="connsiteY2" fmla="*/ 386910 h 1616327"/>
                <a:gd name="connsiteX3" fmla="*/ 650216 w 1357927"/>
                <a:gd name="connsiteY3" fmla="*/ 0 h 1616327"/>
                <a:gd name="connsiteX4" fmla="*/ 868241 w 1357927"/>
                <a:gd name="connsiteY4" fmla="*/ 431052 h 1616327"/>
                <a:gd name="connsiteX5" fmla="*/ 1102640 w 1357927"/>
                <a:gd name="connsiteY5" fmla="*/ 761148 h 1616327"/>
                <a:gd name="connsiteX6" fmla="*/ 1347590 w 1357927"/>
                <a:gd name="connsiteY6" fmla="*/ 1616327 h 1616327"/>
                <a:gd name="connsiteX7" fmla="*/ 41143 w 1357927"/>
                <a:gd name="connsiteY7" fmla="*/ 1616327 h 1616327"/>
                <a:gd name="connsiteX0" fmla="*/ 41143 w 1188433"/>
                <a:gd name="connsiteY0" fmla="*/ 1616327 h 1616327"/>
                <a:gd name="connsiteX1" fmla="*/ 203785 w 1188433"/>
                <a:gd name="connsiteY1" fmla="*/ 826645 h 1616327"/>
                <a:gd name="connsiteX2" fmla="*/ 422821 w 1188433"/>
                <a:gd name="connsiteY2" fmla="*/ 386910 h 1616327"/>
                <a:gd name="connsiteX3" fmla="*/ 650216 w 1188433"/>
                <a:gd name="connsiteY3" fmla="*/ 0 h 1616327"/>
                <a:gd name="connsiteX4" fmla="*/ 868241 w 1188433"/>
                <a:gd name="connsiteY4" fmla="*/ 431052 h 1616327"/>
                <a:gd name="connsiteX5" fmla="*/ 1102640 w 1188433"/>
                <a:gd name="connsiteY5" fmla="*/ 761148 h 1616327"/>
                <a:gd name="connsiteX6" fmla="*/ 1157351 w 1188433"/>
                <a:gd name="connsiteY6" fmla="*/ 1587795 h 1616327"/>
                <a:gd name="connsiteX7" fmla="*/ 41143 w 1188433"/>
                <a:gd name="connsiteY7" fmla="*/ 1616327 h 1616327"/>
                <a:gd name="connsiteX0" fmla="*/ 41143 w 1334923"/>
                <a:gd name="connsiteY0" fmla="*/ 1616327 h 1616327"/>
                <a:gd name="connsiteX1" fmla="*/ 203785 w 1334923"/>
                <a:gd name="connsiteY1" fmla="*/ 826645 h 1616327"/>
                <a:gd name="connsiteX2" fmla="*/ 422821 w 1334923"/>
                <a:gd name="connsiteY2" fmla="*/ 386910 h 1616327"/>
                <a:gd name="connsiteX3" fmla="*/ 650216 w 1334923"/>
                <a:gd name="connsiteY3" fmla="*/ 0 h 1616327"/>
                <a:gd name="connsiteX4" fmla="*/ 868241 w 1334923"/>
                <a:gd name="connsiteY4" fmla="*/ 431052 h 1616327"/>
                <a:gd name="connsiteX5" fmla="*/ 1102640 w 1334923"/>
                <a:gd name="connsiteY5" fmla="*/ 761148 h 1616327"/>
                <a:gd name="connsiteX6" fmla="*/ 1157351 w 1334923"/>
                <a:gd name="connsiteY6" fmla="*/ 1587795 h 1616327"/>
                <a:gd name="connsiteX7" fmla="*/ 41143 w 1334923"/>
                <a:gd name="connsiteY7" fmla="*/ 1616327 h 1616327"/>
                <a:gd name="connsiteX0" fmla="*/ 41143 w 1334923"/>
                <a:gd name="connsiteY0" fmla="*/ 1616327 h 1616327"/>
                <a:gd name="connsiteX1" fmla="*/ 203785 w 1334923"/>
                <a:gd name="connsiteY1" fmla="*/ 826645 h 1616327"/>
                <a:gd name="connsiteX2" fmla="*/ 422821 w 1334923"/>
                <a:gd name="connsiteY2" fmla="*/ 386910 h 1616327"/>
                <a:gd name="connsiteX3" fmla="*/ 650216 w 1334923"/>
                <a:gd name="connsiteY3" fmla="*/ 0 h 1616327"/>
                <a:gd name="connsiteX4" fmla="*/ 868241 w 1334923"/>
                <a:gd name="connsiteY4" fmla="*/ 431052 h 1616327"/>
                <a:gd name="connsiteX5" fmla="*/ 1102640 w 1334923"/>
                <a:gd name="connsiteY5" fmla="*/ 761148 h 1616327"/>
                <a:gd name="connsiteX6" fmla="*/ 1157351 w 1334923"/>
                <a:gd name="connsiteY6" fmla="*/ 1587795 h 1616327"/>
                <a:gd name="connsiteX7" fmla="*/ 41143 w 1334923"/>
                <a:gd name="connsiteY7" fmla="*/ 1616327 h 1616327"/>
                <a:gd name="connsiteX0" fmla="*/ 41143 w 1316501"/>
                <a:gd name="connsiteY0" fmla="*/ 1616327 h 1616327"/>
                <a:gd name="connsiteX1" fmla="*/ 203785 w 1316501"/>
                <a:gd name="connsiteY1" fmla="*/ 826645 h 1616327"/>
                <a:gd name="connsiteX2" fmla="*/ 422821 w 1316501"/>
                <a:gd name="connsiteY2" fmla="*/ 386910 h 1616327"/>
                <a:gd name="connsiteX3" fmla="*/ 650216 w 1316501"/>
                <a:gd name="connsiteY3" fmla="*/ 0 h 1616327"/>
                <a:gd name="connsiteX4" fmla="*/ 868241 w 1316501"/>
                <a:gd name="connsiteY4" fmla="*/ 431052 h 1616327"/>
                <a:gd name="connsiteX5" fmla="*/ 1102640 w 1316501"/>
                <a:gd name="connsiteY5" fmla="*/ 761148 h 1616327"/>
                <a:gd name="connsiteX6" fmla="*/ 1131987 w 1316501"/>
                <a:gd name="connsiteY6" fmla="*/ 1473668 h 1616327"/>
                <a:gd name="connsiteX7" fmla="*/ 41143 w 1316501"/>
                <a:gd name="connsiteY7" fmla="*/ 1616327 h 1616327"/>
                <a:gd name="connsiteX0" fmla="*/ 41143 w 1316501"/>
                <a:gd name="connsiteY0" fmla="*/ 1616327 h 1616327"/>
                <a:gd name="connsiteX1" fmla="*/ 203785 w 1316501"/>
                <a:gd name="connsiteY1" fmla="*/ 826645 h 1616327"/>
                <a:gd name="connsiteX2" fmla="*/ 422821 w 1316501"/>
                <a:gd name="connsiteY2" fmla="*/ 386910 h 1616327"/>
                <a:gd name="connsiteX3" fmla="*/ 650216 w 1316501"/>
                <a:gd name="connsiteY3" fmla="*/ 0 h 1616327"/>
                <a:gd name="connsiteX4" fmla="*/ 868241 w 1316501"/>
                <a:gd name="connsiteY4" fmla="*/ 431052 h 1616327"/>
                <a:gd name="connsiteX5" fmla="*/ 1102640 w 1316501"/>
                <a:gd name="connsiteY5" fmla="*/ 761148 h 1616327"/>
                <a:gd name="connsiteX6" fmla="*/ 1131987 w 1316501"/>
                <a:gd name="connsiteY6" fmla="*/ 1473668 h 1616327"/>
                <a:gd name="connsiteX7" fmla="*/ 41143 w 1316501"/>
                <a:gd name="connsiteY7" fmla="*/ 1616327 h 1616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16501" h="1616327">
                  <a:moveTo>
                    <a:pt x="41143" y="1616327"/>
                  </a:moveTo>
                  <a:cubicBezTo>
                    <a:pt x="-143645" y="1472228"/>
                    <a:pt x="363271" y="977796"/>
                    <a:pt x="203785" y="826645"/>
                  </a:cubicBezTo>
                  <a:cubicBezTo>
                    <a:pt x="261582" y="594012"/>
                    <a:pt x="497312" y="567663"/>
                    <a:pt x="422821" y="386910"/>
                  </a:cubicBezTo>
                  <a:cubicBezTo>
                    <a:pt x="530247" y="154029"/>
                    <a:pt x="542790" y="232881"/>
                    <a:pt x="650216" y="0"/>
                  </a:cubicBezTo>
                  <a:cubicBezTo>
                    <a:pt x="709628" y="199543"/>
                    <a:pt x="927572" y="351184"/>
                    <a:pt x="868241" y="431052"/>
                  </a:cubicBezTo>
                  <a:cubicBezTo>
                    <a:pt x="932848" y="654492"/>
                    <a:pt x="1182889" y="727831"/>
                    <a:pt x="1102640" y="761148"/>
                  </a:cubicBezTo>
                  <a:cubicBezTo>
                    <a:pt x="1184290" y="1046208"/>
                    <a:pt x="1522579" y="1177908"/>
                    <a:pt x="1131987" y="1473668"/>
                  </a:cubicBezTo>
                  <a:cubicBezTo>
                    <a:pt x="671140" y="1502200"/>
                    <a:pt x="413212" y="1606816"/>
                    <a:pt x="41143" y="1616327"/>
                  </a:cubicBezTo>
                  <a:close/>
                </a:path>
              </a:pathLst>
            </a:custGeom>
            <a:solidFill>
              <a:srgbClr val="548235">
                <a:alpha val="89804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01" name="グループ化 100"/>
            <p:cNvGrpSpPr/>
            <p:nvPr/>
          </p:nvGrpSpPr>
          <p:grpSpPr>
            <a:xfrm>
              <a:off x="1020106" y="4721528"/>
              <a:ext cx="770590" cy="1062443"/>
              <a:chOff x="3756010" y="2469561"/>
              <a:chExt cx="2211343" cy="3048869"/>
            </a:xfrm>
          </p:grpSpPr>
          <p:cxnSp>
            <p:nvCxnSpPr>
              <p:cNvPr id="121" name="直線コネクタ 120"/>
              <p:cNvCxnSpPr/>
              <p:nvPr/>
            </p:nvCxnSpPr>
            <p:spPr>
              <a:xfrm flipH="1">
                <a:off x="4766311" y="2469561"/>
                <a:ext cx="38032" cy="3048869"/>
              </a:xfrm>
              <a:prstGeom prst="line">
                <a:avLst/>
              </a:prstGeom>
              <a:ln w="28575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" name="直線コネクタ 121"/>
              <p:cNvCxnSpPr/>
              <p:nvPr/>
            </p:nvCxnSpPr>
            <p:spPr>
              <a:xfrm flipV="1">
                <a:off x="4766311" y="4088743"/>
                <a:ext cx="870209" cy="45723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" name="直線コネクタ 122"/>
              <p:cNvCxnSpPr/>
              <p:nvPr/>
            </p:nvCxnSpPr>
            <p:spPr>
              <a:xfrm flipV="1">
                <a:off x="4761690" y="3655287"/>
                <a:ext cx="874830" cy="52262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5" name="直線コネクタ 124"/>
              <p:cNvCxnSpPr/>
              <p:nvPr/>
            </p:nvCxnSpPr>
            <p:spPr>
              <a:xfrm flipV="1">
                <a:off x="4804343" y="2772280"/>
                <a:ext cx="371477" cy="28497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直線コネクタ 125"/>
              <p:cNvCxnSpPr/>
              <p:nvPr/>
            </p:nvCxnSpPr>
            <p:spPr>
              <a:xfrm flipV="1">
                <a:off x="4804343" y="2498646"/>
                <a:ext cx="233856" cy="142489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7" name="直線コネクタ 126"/>
              <p:cNvCxnSpPr/>
              <p:nvPr/>
            </p:nvCxnSpPr>
            <p:spPr>
              <a:xfrm>
                <a:off x="5028784" y="2894574"/>
                <a:ext cx="238477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8" name="直線コネクタ 127"/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9" name="直線コネクタ 128"/>
              <p:cNvCxnSpPr/>
              <p:nvPr/>
            </p:nvCxnSpPr>
            <p:spPr>
              <a:xfrm>
                <a:off x="5083284" y="4295013"/>
                <a:ext cx="683825" cy="68159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0" name="直線コネクタ 129"/>
              <p:cNvCxnSpPr/>
              <p:nvPr/>
            </p:nvCxnSpPr>
            <p:spPr>
              <a:xfrm>
                <a:off x="4899986" y="2578149"/>
                <a:ext cx="194764" cy="1009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31" name="グループ化 130"/>
              <p:cNvGrpSpPr/>
              <p:nvPr/>
            </p:nvGrpSpPr>
            <p:grpSpPr>
              <a:xfrm flipH="1">
                <a:off x="4021226" y="2470401"/>
                <a:ext cx="777428" cy="1679270"/>
                <a:chOff x="3678595" y="2483529"/>
                <a:chExt cx="929086" cy="1679270"/>
              </a:xfrm>
            </p:grpSpPr>
            <p:cxnSp>
              <p:nvCxnSpPr>
                <p:cNvPr id="145" name="直線コネクタ 144"/>
                <p:cNvCxnSpPr/>
                <p:nvPr/>
              </p:nvCxnSpPr>
              <p:spPr>
                <a:xfrm flipV="1">
                  <a:off x="3729569" y="3733359"/>
                  <a:ext cx="878112" cy="429440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6" name="直線コネクタ 145"/>
                <p:cNvCxnSpPr/>
                <p:nvPr/>
              </p:nvCxnSpPr>
              <p:spPr>
                <a:xfrm flipV="1">
                  <a:off x="3678595" y="2757163"/>
                  <a:ext cx="371476" cy="28497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7" name="直線コネクタ 146"/>
                <p:cNvCxnSpPr/>
                <p:nvPr/>
              </p:nvCxnSpPr>
              <p:spPr>
                <a:xfrm flipV="1">
                  <a:off x="3678595" y="2483529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8" name="直線コネクタ 147"/>
                <p:cNvCxnSpPr/>
                <p:nvPr/>
              </p:nvCxnSpPr>
              <p:spPr>
                <a:xfrm>
                  <a:off x="3903038" y="2879460"/>
                  <a:ext cx="238474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49" name="直線コネクタ 148"/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0" name="直線コネクタ 149"/>
                <p:cNvCxnSpPr/>
                <p:nvPr/>
              </p:nvCxnSpPr>
              <p:spPr>
                <a:xfrm>
                  <a:off x="3774238" y="2563035"/>
                  <a:ext cx="194764" cy="1009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1" name="直線コネクタ 150"/>
                <p:cNvCxnSpPr/>
                <p:nvPr/>
              </p:nvCxnSpPr>
              <p:spPr>
                <a:xfrm flipV="1">
                  <a:off x="3736366" y="3387733"/>
                  <a:ext cx="782044" cy="346333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2" name="直線コネクタ 151"/>
                <p:cNvCxnSpPr/>
                <p:nvPr/>
              </p:nvCxnSpPr>
              <p:spPr>
                <a:xfrm flipV="1">
                  <a:off x="3736366" y="3175456"/>
                  <a:ext cx="233856" cy="142489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3" name="直線コネクタ 152"/>
                <p:cNvCxnSpPr/>
                <p:nvPr/>
              </p:nvCxnSpPr>
              <p:spPr>
                <a:xfrm>
                  <a:off x="4104280" y="3377650"/>
                  <a:ext cx="100732" cy="2798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4" name="直線コネクタ 153"/>
                <p:cNvCxnSpPr/>
                <p:nvPr/>
              </p:nvCxnSpPr>
              <p:spPr>
                <a:xfrm flipV="1">
                  <a:off x="3832005" y="3190041"/>
                  <a:ext cx="492242" cy="64921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32" name="直線コネクタ 131"/>
              <p:cNvCxnSpPr/>
              <p:nvPr/>
            </p:nvCxnSpPr>
            <p:spPr>
              <a:xfrm flipV="1">
                <a:off x="5460501" y="4052432"/>
                <a:ext cx="456737" cy="28126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3" name="直線コネクタ 132"/>
              <p:cNvCxnSpPr/>
              <p:nvPr/>
            </p:nvCxnSpPr>
            <p:spPr>
              <a:xfrm>
                <a:off x="5728876" y="4192594"/>
                <a:ext cx="238477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4" name="直線コネクタ 133"/>
              <p:cNvCxnSpPr/>
              <p:nvPr/>
            </p:nvCxnSpPr>
            <p:spPr>
              <a:xfrm flipV="1">
                <a:off x="5366568" y="3965633"/>
                <a:ext cx="121002" cy="237059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5" name="直線コネクタ 134"/>
              <p:cNvCxnSpPr/>
              <p:nvPr/>
            </p:nvCxnSpPr>
            <p:spPr>
              <a:xfrm flipH="1" flipV="1">
                <a:off x="3974774" y="4175194"/>
                <a:ext cx="829569" cy="356681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6" name="直線コネクタ 135"/>
              <p:cNvCxnSpPr/>
              <p:nvPr/>
            </p:nvCxnSpPr>
            <p:spPr>
              <a:xfrm flipV="1">
                <a:off x="3756010" y="4299075"/>
                <a:ext cx="492883" cy="5285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7" name="直線コネクタ 136"/>
              <p:cNvCxnSpPr/>
              <p:nvPr/>
            </p:nvCxnSpPr>
            <p:spPr>
              <a:xfrm flipV="1">
                <a:off x="4224731" y="4288185"/>
                <a:ext cx="320391" cy="171060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8" name="直線コネクタ 137"/>
              <p:cNvCxnSpPr/>
              <p:nvPr/>
            </p:nvCxnSpPr>
            <p:spPr>
              <a:xfrm flipH="1">
                <a:off x="5346999" y="3594621"/>
                <a:ext cx="94482" cy="23243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39" name="直線コネクタ 138"/>
              <p:cNvCxnSpPr/>
              <p:nvPr/>
            </p:nvCxnSpPr>
            <p:spPr>
              <a:xfrm flipV="1">
                <a:off x="4237236" y="4095980"/>
                <a:ext cx="11790" cy="15990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0" name="直線コネクタ 139"/>
              <p:cNvCxnSpPr/>
              <p:nvPr/>
            </p:nvCxnSpPr>
            <p:spPr>
              <a:xfrm flipV="1">
                <a:off x="4756002" y="3352301"/>
                <a:ext cx="685479" cy="39688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1" name="直線コネクタ 140"/>
              <p:cNvCxnSpPr/>
              <p:nvPr/>
            </p:nvCxnSpPr>
            <p:spPr>
              <a:xfrm flipV="1">
                <a:off x="4756002" y="3083422"/>
                <a:ext cx="487875" cy="24964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直線コネクタ 141"/>
              <p:cNvCxnSpPr/>
              <p:nvPr/>
            </p:nvCxnSpPr>
            <p:spPr>
              <a:xfrm>
                <a:off x="4980443" y="3586501"/>
                <a:ext cx="238477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直線コネクタ 142"/>
              <p:cNvCxnSpPr/>
              <p:nvPr/>
            </p:nvCxnSpPr>
            <p:spPr>
              <a:xfrm flipV="1">
                <a:off x="4851645" y="3200548"/>
                <a:ext cx="670725" cy="69529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4" name="直線コネクタ 143"/>
              <p:cNvCxnSpPr/>
              <p:nvPr/>
            </p:nvCxnSpPr>
            <p:spPr>
              <a:xfrm flipH="1">
                <a:off x="4072247" y="3657353"/>
                <a:ext cx="94482" cy="23243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2" name="グループ化 101"/>
            <p:cNvGrpSpPr/>
            <p:nvPr/>
          </p:nvGrpSpPr>
          <p:grpSpPr>
            <a:xfrm rot="21102547">
              <a:off x="1651229" y="4613017"/>
              <a:ext cx="240685" cy="441523"/>
              <a:chOff x="4258392" y="2993346"/>
              <a:chExt cx="1097976" cy="2525084"/>
            </a:xfrm>
          </p:grpSpPr>
          <p:cxnSp>
            <p:nvCxnSpPr>
              <p:cNvPr id="103" name="直線コネクタ 102"/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4" name="直線コネクタ 103"/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5" name="直線コネクタ 104"/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直線コネクタ 105"/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直線コネクタ 106"/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" name="直線コネクタ 107"/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" name="直線コネクタ 108"/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直線コネクタ 109"/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直線コネクタ 110"/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12" name="グループ化 111"/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113" name="直線コネクタ 112"/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4" name="直線コネクタ 113"/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5" name="直線コネクタ 114"/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6" name="直線コネクタ 115"/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7" name="直線コネクタ 116"/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8" name="直線コネクタ 117"/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9" name="直線コネクタ 118"/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0" name="直線コネクタ 119"/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レア度：０２９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3614544" y="5616983"/>
            <a:ext cx="4877730" cy="8617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-US" altLang="ja-JP" sz="2000" dirty="0">
                <a:solidFill>
                  <a:schemeClr val="dk1"/>
                </a:solidFill>
              </a:rPr>
              <a:t>100</a:t>
            </a:r>
            <a:r>
              <a:rPr lang="ja-JP" altLang="en-US" sz="2000" dirty="0">
                <a:solidFill>
                  <a:schemeClr val="dk1"/>
                </a:solidFill>
              </a:rPr>
              <a:t>年後、このあたりは「ザイの森」と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言われるようになります。</a:t>
            </a: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701739" y="776709"/>
            <a:ext cx="7719263" cy="28007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✓</a:t>
            </a:r>
            <a:r>
              <a:rPr lang="en-US" altLang="ja-JP" sz="3200" dirty="0">
                <a:solidFill>
                  <a:schemeClr val="bg1"/>
                </a:solidFill>
              </a:rPr>
              <a:t> </a:t>
            </a:r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たおれた木の上から、新しいめが</a:t>
            </a:r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r>
              <a:rPr lang="ja-JP" altLang="en-US" sz="3200" dirty="0">
                <a:solidFill>
                  <a:schemeClr val="bg1"/>
                </a:solidFill>
              </a:rPr>
              <a:t>　</a:t>
            </a:r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でることがよくある。</a:t>
            </a:r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r>
              <a:rPr lang="ja-JP" altLang="en-US" sz="3200" dirty="0">
                <a:solidFill>
                  <a:schemeClr val="bg1"/>
                </a:solidFill>
              </a:rPr>
              <a:t>✓ たおれた木は時間をかけて、</a:t>
            </a:r>
            <a:endParaRPr lang="en-US" altLang="ja-JP" sz="3200" dirty="0">
              <a:solidFill>
                <a:schemeClr val="bg1"/>
              </a:solidFill>
            </a:endParaRPr>
          </a:p>
          <a:p>
            <a:r>
              <a:rPr lang="ja-JP" altLang="en-US" sz="3200" dirty="0">
                <a:solidFill>
                  <a:schemeClr val="bg1"/>
                </a:solidFill>
              </a:rPr>
              <a:t>　えいようのある土にかわっていく。</a:t>
            </a:r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" name="Google Shape;2724;p43">
            <a:extLst>
              <a:ext uri="{FF2B5EF4-FFF2-40B4-BE49-F238E27FC236}">
                <a16:creationId xmlns:a16="http://schemas.microsoft.com/office/drawing/2014/main" id="{A67C36E4-CF9D-6CAD-FD0E-DFC8F5C512E8}"/>
              </a:ext>
            </a:extLst>
          </p:cNvPr>
          <p:cNvSpPr txBox="1"/>
          <p:nvPr/>
        </p:nvSpPr>
        <p:spPr>
          <a:xfrm>
            <a:off x="1049321" y="2732901"/>
            <a:ext cx="1866817" cy="1015622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森の一部に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なった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ザイくん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8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451115" y="5054859"/>
            <a:ext cx="303975" cy="383186"/>
            <a:chOff x="9215567" y="654930"/>
            <a:chExt cx="1608434" cy="1989214"/>
          </a:xfrm>
        </p:grpSpPr>
        <p:sp>
          <p:nvSpPr>
            <p:cNvPr id="259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64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266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5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1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852645" y="5054859"/>
            <a:ext cx="303975" cy="383186"/>
            <a:chOff x="9215567" y="654930"/>
            <a:chExt cx="1608434" cy="1989214"/>
          </a:xfrm>
        </p:grpSpPr>
        <p:sp>
          <p:nvSpPr>
            <p:cNvPr id="272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77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279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8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2" name="正方形/長方形 281"/>
          <p:cNvSpPr/>
          <p:nvPr/>
        </p:nvSpPr>
        <p:spPr>
          <a:xfrm>
            <a:off x="7901277" y="5273113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83" name="Google Shape;2451;p40"/>
          <p:cNvGrpSpPr/>
          <p:nvPr/>
        </p:nvGrpSpPr>
        <p:grpSpPr>
          <a:xfrm rot="1595020" flipH="1">
            <a:off x="5337775" y="5238593"/>
            <a:ext cx="152637" cy="172162"/>
            <a:chOff x="3805164" y="3252287"/>
            <a:chExt cx="1192516" cy="1345064"/>
          </a:xfrm>
        </p:grpSpPr>
        <p:sp>
          <p:nvSpPr>
            <p:cNvPr id="284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7" name="Google Shape;2451;p40"/>
          <p:cNvGrpSpPr/>
          <p:nvPr/>
        </p:nvGrpSpPr>
        <p:grpSpPr>
          <a:xfrm rot="1595020" flipH="1">
            <a:off x="5618395" y="5238593"/>
            <a:ext cx="152637" cy="172162"/>
            <a:chOff x="3805164" y="3252287"/>
            <a:chExt cx="1192516" cy="1345064"/>
          </a:xfrm>
        </p:grpSpPr>
        <p:sp>
          <p:nvSpPr>
            <p:cNvPr id="288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1" name="Google Shape;2451;p40"/>
          <p:cNvGrpSpPr/>
          <p:nvPr/>
        </p:nvGrpSpPr>
        <p:grpSpPr>
          <a:xfrm rot="1595020" flipH="1">
            <a:off x="5899015" y="5238593"/>
            <a:ext cx="152637" cy="172162"/>
            <a:chOff x="3805164" y="3252287"/>
            <a:chExt cx="1192516" cy="1345064"/>
          </a:xfrm>
        </p:grpSpPr>
        <p:sp>
          <p:nvSpPr>
            <p:cNvPr id="292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5" name="Google Shape;2451;p40"/>
          <p:cNvGrpSpPr/>
          <p:nvPr/>
        </p:nvGrpSpPr>
        <p:grpSpPr>
          <a:xfrm rot="1595020" flipH="1">
            <a:off x="6179635" y="5238593"/>
            <a:ext cx="152637" cy="172162"/>
            <a:chOff x="3805164" y="3252287"/>
            <a:chExt cx="1192516" cy="1345064"/>
          </a:xfrm>
        </p:grpSpPr>
        <p:sp>
          <p:nvSpPr>
            <p:cNvPr id="296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9" name="Google Shape;2451;p40"/>
          <p:cNvGrpSpPr/>
          <p:nvPr/>
        </p:nvGrpSpPr>
        <p:grpSpPr>
          <a:xfrm rot="1595020" flipH="1">
            <a:off x="6460256" y="5238593"/>
            <a:ext cx="152637" cy="172162"/>
            <a:chOff x="3805164" y="3252287"/>
            <a:chExt cx="1192516" cy="1345064"/>
          </a:xfrm>
        </p:grpSpPr>
        <p:sp>
          <p:nvSpPr>
            <p:cNvPr id="300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3" name="Google Shape;2451;p40"/>
          <p:cNvGrpSpPr/>
          <p:nvPr/>
        </p:nvGrpSpPr>
        <p:grpSpPr>
          <a:xfrm rot="1595020" flipH="1">
            <a:off x="6763598" y="5238593"/>
            <a:ext cx="152637" cy="172162"/>
            <a:chOff x="3805164" y="3252287"/>
            <a:chExt cx="1192516" cy="1345064"/>
          </a:xfrm>
        </p:grpSpPr>
        <p:sp>
          <p:nvSpPr>
            <p:cNvPr id="304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7" name="Google Shape;2451;p40"/>
          <p:cNvGrpSpPr/>
          <p:nvPr/>
        </p:nvGrpSpPr>
        <p:grpSpPr>
          <a:xfrm rot="1595020" flipH="1">
            <a:off x="7044218" y="5238593"/>
            <a:ext cx="152637" cy="172162"/>
            <a:chOff x="3805164" y="3252287"/>
            <a:chExt cx="1192516" cy="1345064"/>
          </a:xfrm>
        </p:grpSpPr>
        <p:sp>
          <p:nvSpPr>
            <p:cNvPr id="308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1" name="Google Shape;2451;p40"/>
          <p:cNvGrpSpPr/>
          <p:nvPr/>
        </p:nvGrpSpPr>
        <p:grpSpPr>
          <a:xfrm rot="1595020" flipH="1">
            <a:off x="7324838" y="5238593"/>
            <a:ext cx="152637" cy="172162"/>
            <a:chOff x="3805164" y="3252287"/>
            <a:chExt cx="1192516" cy="1345064"/>
          </a:xfrm>
        </p:grpSpPr>
        <p:sp>
          <p:nvSpPr>
            <p:cNvPr id="312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5" name="Google Shape;2451;p40"/>
          <p:cNvGrpSpPr/>
          <p:nvPr/>
        </p:nvGrpSpPr>
        <p:grpSpPr>
          <a:xfrm rot="1595020" flipH="1">
            <a:off x="7605459" y="5238593"/>
            <a:ext cx="152637" cy="172162"/>
            <a:chOff x="3805164" y="3252287"/>
            <a:chExt cx="1192516" cy="1345064"/>
          </a:xfrm>
        </p:grpSpPr>
        <p:sp>
          <p:nvSpPr>
            <p:cNvPr id="316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1" name="角丸四角形 96">
            <a:extLst>
              <a:ext uri="{FF2B5EF4-FFF2-40B4-BE49-F238E27FC236}">
                <a16:creationId xmlns:a16="http://schemas.microsoft.com/office/drawing/2014/main" id="{30CD963A-60F1-3769-7053-FEE9BD16DE4B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74A7462-3339-8A11-2E19-302F14E02502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203" name="角丸四角形 96">
            <a:extLst>
              <a:ext uri="{FF2B5EF4-FFF2-40B4-BE49-F238E27FC236}">
                <a16:creationId xmlns:a16="http://schemas.microsoft.com/office/drawing/2014/main" id="{D5054DC5-6A38-2B94-AC5B-D7F18F57BCC9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4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4F96E9C-FD84-C004-1DD0-550BB8D03856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205" name="テキスト ボックス 204">
            <a:extLst>
              <a:ext uri="{FF2B5EF4-FFF2-40B4-BE49-F238E27FC236}">
                <a16:creationId xmlns:a16="http://schemas.microsoft.com/office/drawing/2014/main" id="{73669558-E4B2-40F4-B021-190A3F05BCEC}"/>
              </a:ext>
            </a:extLst>
          </p:cNvPr>
          <p:cNvSpPr txBox="1"/>
          <p:nvPr/>
        </p:nvSpPr>
        <p:spPr>
          <a:xfrm>
            <a:off x="1029908" y="261767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206" name="テキスト ボックス 205">
            <a:extLst>
              <a:ext uri="{FF2B5EF4-FFF2-40B4-BE49-F238E27FC236}">
                <a16:creationId xmlns:a16="http://schemas.microsoft.com/office/drawing/2014/main" id="{8185053E-9ECD-4DE1-8F70-9C411B6C4CD4}"/>
              </a:ext>
            </a:extLst>
          </p:cNvPr>
          <p:cNvSpPr txBox="1"/>
          <p:nvPr/>
        </p:nvSpPr>
        <p:spPr>
          <a:xfrm>
            <a:off x="1567168" y="260057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いちぶ</a:t>
            </a:r>
          </a:p>
        </p:txBody>
      </p:sp>
      <p:sp>
        <p:nvSpPr>
          <p:cNvPr id="207" name="テキスト ボックス 206">
            <a:extLst>
              <a:ext uri="{FF2B5EF4-FFF2-40B4-BE49-F238E27FC236}">
                <a16:creationId xmlns:a16="http://schemas.microsoft.com/office/drawing/2014/main" id="{0B42C9E2-CF27-4104-94CD-A57D26DF4EE7}"/>
              </a:ext>
            </a:extLst>
          </p:cNvPr>
          <p:cNvSpPr txBox="1"/>
          <p:nvPr/>
        </p:nvSpPr>
        <p:spPr>
          <a:xfrm>
            <a:off x="6202630" y="75887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208" name="テキスト ボックス 207">
            <a:extLst>
              <a:ext uri="{FF2B5EF4-FFF2-40B4-BE49-F238E27FC236}">
                <a16:creationId xmlns:a16="http://schemas.microsoft.com/office/drawing/2014/main" id="{1B636931-7FEB-4332-898F-E98E5DAE5E92}"/>
              </a:ext>
            </a:extLst>
          </p:cNvPr>
          <p:cNvSpPr txBox="1"/>
          <p:nvPr/>
        </p:nvSpPr>
        <p:spPr>
          <a:xfrm>
            <a:off x="5878974" y="141128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209" name="テキスト ボックス 208">
            <a:extLst>
              <a:ext uri="{FF2B5EF4-FFF2-40B4-BE49-F238E27FC236}">
                <a16:creationId xmlns:a16="http://schemas.microsoft.com/office/drawing/2014/main" id="{42BC0C41-F3F6-4DC1-82C2-81C4D5251103}"/>
              </a:ext>
            </a:extLst>
          </p:cNvPr>
          <p:cNvSpPr txBox="1"/>
          <p:nvPr/>
        </p:nvSpPr>
        <p:spPr>
          <a:xfrm>
            <a:off x="6608367" y="141439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うえ</a:t>
            </a:r>
          </a:p>
        </p:txBody>
      </p:sp>
      <p:sp>
        <p:nvSpPr>
          <p:cNvPr id="210" name="テキスト ボックス 209">
            <a:extLst>
              <a:ext uri="{FF2B5EF4-FFF2-40B4-BE49-F238E27FC236}">
                <a16:creationId xmlns:a16="http://schemas.microsoft.com/office/drawing/2014/main" id="{886096CF-6F82-4F9C-9071-4EA756F737C3}"/>
              </a:ext>
            </a:extLst>
          </p:cNvPr>
          <p:cNvSpPr txBox="1"/>
          <p:nvPr/>
        </p:nvSpPr>
        <p:spPr>
          <a:xfrm>
            <a:off x="8153843" y="141700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あたら</a:t>
            </a:r>
          </a:p>
        </p:txBody>
      </p:sp>
      <p:sp>
        <p:nvSpPr>
          <p:cNvPr id="211" name="テキスト ボックス 210">
            <a:extLst>
              <a:ext uri="{FF2B5EF4-FFF2-40B4-BE49-F238E27FC236}">
                <a16:creationId xmlns:a16="http://schemas.microsoft.com/office/drawing/2014/main" id="{CE9A963F-B75C-4B30-A5F4-D183ECA3DBE8}"/>
              </a:ext>
            </a:extLst>
          </p:cNvPr>
          <p:cNvSpPr txBox="1"/>
          <p:nvPr/>
        </p:nvSpPr>
        <p:spPr>
          <a:xfrm>
            <a:off x="6743557" y="241439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じかん</a:t>
            </a:r>
          </a:p>
        </p:txBody>
      </p:sp>
      <p:sp>
        <p:nvSpPr>
          <p:cNvPr id="212" name="テキスト ボックス 211">
            <a:extLst>
              <a:ext uri="{FF2B5EF4-FFF2-40B4-BE49-F238E27FC236}">
                <a16:creationId xmlns:a16="http://schemas.microsoft.com/office/drawing/2014/main" id="{3B3691D4-56C9-45E4-9817-068AC1101151}"/>
              </a:ext>
            </a:extLst>
          </p:cNvPr>
          <p:cNvSpPr txBox="1"/>
          <p:nvPr/>
        </p:nvSpPr>
        <p:spPr>
          <a:xfrm>
            <a:off x="6983519" y="289467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つち</a:t>
            </a:r>
          </a:p>
        </p:txBody>
      </p:sp>
      <p:sp>
        <p:nvSpPr>
          <p:cNvPr id="213" name="テキスト ボックス 212">
            <a:extLst>
              <a:ext uri="{FF2B5EF4-FFF2-40B4-BE49-F238E27FC236}">
                <a16:creationId xmlns:a16="http://schemas.microsoft.com/office/drawing/2014/main" id="{422D2F1D-63E1-4943-9D68-DF310D33575B}"/>
              </a:ext>
            </a:extLst>
          </p:cNvPr>
          <p:cNvSpPr txBox="1"/>
          <p:nvPr/>
        </p:nvSpPr>
        <p:spPr>
          <a:xfrm>
            <a:off x="4055439" y="552369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ねんご</a:t>
            </a:r>
          </a:p>
        </p:txBody>
      </p:sp>
      <p:sp>
        <p:nvSpPr>
          <p:cNvPr id="214" name="テキスト ボックス 213">
            <a:extLst>
              <a:ext uri="{FF2B5EF4-FFF2-40B4-BE49-F238E27FC236}">
                <a16:creationId xmlns:a16="http://schemas.microsoft.com/office/drawing/2014/main" id="{81842BB9-E436-4209-8E63-CC9DE5895941}"/>
              </a:ext>
            </a:extLst>
          </p:cNvPr>
          <p:cNvSpPr txBox="1"/>
          <p:nvPr/>
        </p:nvSpPr>
        <p:spPr>
          <a:xfrm>
            <a:off x="3674780" y="593503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</a:t>
            </a:r>
          </a:p>
        </p:txBody>
      </p:sp>
      <p:sp>
        <p:nvSpPr>
          <p:cNvPr id="215" name="テキスト ボックス 214">
            <a:extLst>
              <a:ext uri="{FF2B5EF4-FFF2-40B4-BE49-F238E27FC236}">
                <a16:creationId xmlns:a16="http://schemas.microsoft.com/office/drawing/2014/main" id="{3994A709-4782-4D00-9AE7-1761338E188B}"/>
              </a:ext>
            </a:extLst>
          </p:cNvPr>
          <p:cNvSpPr txBox="1"/>
          <p:nvPr/>
        </p:nvSpPr>
        <p:spPr>
          <a:xfrm>
            <a:off x="5427618" y="447357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grpSp>
        <p:nvGrpSpPr>
          <p:cNvPr id="2" name="Google Shape;392;p16">
            <a:extLst>
              <a:ext uri="{FF2B5EF4-FFF2-40B4-BE49-F238E27FC236}">
                <a16:creationId xmlns:a16="http://schemas.microsoft.com/office/drawing/2014/main" id="{88CE97F2-A52E-873C-B490-E85D6A59E122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3" name="Google Shape;393;p16">
              <a:extLst>
                <a:ext uri="{FF2B5EF4-FFF2-40B4-BE49-F238E27FC236}">
                  <a16:creationId xmlns:a16="http://schemas.microsoft.com/office/drawing/2014/main" id="{A5460AB2-4B83-6318-107C-3B9DD5229047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394;p16">
              <a:extLst>
                <a:ext uri="{FF2B5EF4-FFF2-40B4-BE49-F238E27FC236}">
                  <a16:creationId xmlns:a16="http://schemas.microsoft.com/office/drawing/2014/main" id="{1D06A6BE-71CF-B364-0BD2-B8822C0AED4A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395;p16">
              <a:extLst>
                <a:ext uri="{FF2B5EF4-FFF2-40B4-BE49-F238E27FC236}">
                  <a16:creationId xmlns:a16="http://schemas.microsoft.com/office/drawing/2014/main" id="{CF272E82-C6D0-CD0A-B4FA-F39277A8E728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396;p16">
            <a:extLst>
              <a:ext uri="{FF2B5EF4-FFF2-40B4-BE49-F238E27FC236}">
                <a16:creationId xmlns:a16="http://schemas.microsoft.com/office/drawing/2014/main" id="{534AAF09-4865-9A0E-09EC-63F4308E59DA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11" name="Google Shape;397;p16">
              <a:extLst>
                <a:ext uri="{FF2B5EF4-FFF2-40B4-BE49-F238E27FC236}">
                  <a16:creationId xmlns:a16="http://schemas.microsoft.com/office/drawing/2014/main" id="{E710D679-E169-AED4-E6BE-2CB6EB4C8729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398;p16">
              <a:extLst>
                <a:ext uri="{FF2B5EF4-FFF2-40B4-BE49-F238E27FC236}">
                  <a16:creationId xmlns:a16="http://schemas.microsoft.com/office/drawing/2014/main" id="{1EFF3E52-DF4A-D99A-9E74-EEBDF2510ADE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399;p16">
              <a:extLst>
                <a:ext uri="{FF2B5EF4-FFF2-40B4-BE49-F238E27FC236}">
                  <a16:creationId xmlns:a16="http://schemas.microsoft.com/office/drawing/2014/main" id="{FB8EDC33-73CC-1577-1788-E51C15B5FC38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400;p16">
            <a:extLst>
              <a:ext uri="{FF2B5EF4-FFF2-40B4-BE49-F238E27FC236}">
                <a16:creationId xmlns:a16="http://schemas.microsoft.com/office/drawing/2014/main" id="{D355FD97-58CD-CEE6-37D0-8B7A04529BE5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16" name="Google Shape;401;p16">
              <a:extLst>
                <a:ext uri="{FF2B5EF4-FFF2-40B4-BE49-F238E27FC236}">
                  <a16:creationId xmlns:a16="http://schemas.microsoft.com/office/drawing/2014/main" id="{E05F7A3F-AB6A-9E66-343A-BAE0AB598690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402;p16">
              <a:extLst>
                <a:ext uri="{FF2B5EF4-FFF2-40B4-BE49-F238E27FC236}">
                  <a16:creationId xmlns:a16="http://schemas.microsoft.com/office/drawing/2014/main" id="{7107D946-96F7-23D8-505B-124DD3EE9F72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403;p16">
              <a:extLst>
                <a:ext uri="{FF2B5EF4-FFF2-40B4-BE49-F238E27FC236}">
                  <a16:creationId xmlns:a16="http://schemas.microsoft.com/office/drawing/2014/main" id="{E12BA227-7A8D-86FD-C5A9-2862065598B2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404;p16">
            <a:extLst>
              <a:ext uri="{FF2B5EF4-FFF2-40B4-BE49-F238E27FC236}">
                <a16:creationId xmlns:a16="http://schemas.microsoft.com/office/drawing/2014/main" id="{2FF99E23-8A98-5859-92D5-59BDB7979E4F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0" name="Google Shape;405;p16">
              <a:extLst>
                <a:ext uri="{FF2B5EF4-FFF2-40B4-BE49-F238E27FC236}">
                  <a16:creationId xmlns:a16="http://schemas.microsoft.com/office/drawing/2014/main" id="{6228CD90-EA4E-C923-9BFC-34959A082ADF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406;p16">
              <a:extLst>
                <a:ext uri="{FF2B5EF4-FFF2-40B4-BE49-F238E27FC236}">
                  <a16:creationId xmlns:a16="http://schemas.microsoft.com/office/drawing/2014/main" id="{9BED5E11-1B4B-7417-414C-AD6680C168D7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407;p16">
              <a:extLst>
                <a:ext uri="{FF2B5EF4-FFF2-40B4-BE49-F238E27FC236}">
                  <a16:creationId xmlns:a16="http://schemas.microsoft.com/office/drawing/2014/main" id="{C6DEF311-08F1-2AA0-98BE-CF3124CBB5EC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989901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" name="Google Shape;1802;p32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2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2"/>
          <p:cNvSpPr txBox="1"/>
          <p:nvPr/>
        </p:nvSpPr>
        <p:spPr>
          <a:xfrm>
            <a:off x="940000" y="718991"/>
            <a:ext cx="7681500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いっしょに歩いていこう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" name="Google Shape;890;p21">
            <a:extLst>
              <a:ext uri="{FF2B5EF4-FFF2-40B4-BE49-F238E27FC236}">
                <a16:creationId xmlns:a16="http://schemas.microsoft.com/office/drawing/2014/main" id="{6792B936-C800-238D-A0F4-5273D71020CD}"/>
              </a:ext>
            </a:extLst>
          </p:cNvPr>
          <p:cNvGrpSpPr>
            <a:grpSpLocks noChangeAspect="1"/>
          </p:cNvGrpSpPr>
          <p:nvPr/>
        </p:nvGrpSpPr>
        <p:grpSpPr>
          <a:xfrm>
            <a:off x="1146668" y="3902660"/>
            <a:ext cx="2076170" cy="2140158"/>
            <a:chOff x="1785372" y="4621762"/>
            <a:chExt cx="1065815" cy="1098664"/>
          </a:xfrm>
        </p:grpSpPr>
        <p:sp>
          <p:nvSpPr>
            <p:cNvPr id="14" name="Google Shape;891;p21">
              <a:extLst>
                <a:ext uri="{FF2B5EF4-FFF2-40B4-BE49-F238E27FC236}">
                  <a16:creationId xmlns:a16="http://schemas.microsoft.com/office/drawing/2014/main" id="{BA0128B6-2112-DEE4-44F2-DAA130597300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892;p21">
              <a:extLst>
                <a:ext uri="{FF2B5EF4-FFF2-40B4-BE49-F238E27FC236}">
                  <a16:creationId xmlns:a16="http://schemas.microsoft.com/office/drawing/2014/main" id="{0206D584-C044-3E5E-9844-C29ADCD4D5A6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893;p21">
              <a:extLst>
                <a:ext uri="{FF2B5EF4-FFF2-40B4-BE49-F238E27FC236}">
                  <a16:creationId xmlns:a16="http://schemas.microsoft.com/office/drawing/2014/main" id="{7A2A8179-FEDE-9F7E-3432-35A247E410A9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894;p21">
              <a:extLst>
                <a:ext uri="{FF2B5EF4-FFF2-40B4-BE49-F238E27FC236}">
                  <a16:creationId xmlns:a16="http://schemas.microsoft.com/office/drawing/2014/main" id="{C4A085BE-34CD-1228-BB2E-EFEF65D43154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895;p21">
              <a:extLst>
                <a:ext uri="{FF2B5EF4-FFF2-40B4-BE49-F238E27FC236}">
                  <a16:creationId xmlns:a16="http://schemas.microsoft.com/office/drawing/2014/main" id="{F04412CF-5534-E41A-1AC9-694A8D1ECE6B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896;p21">
              <a:extLst>
                <a:ext uri="{FF2B5EF4-FFF2-40B4-BE49-F238E27FC236}">
                  <a16:creationId xmlns:a16="http://schemas.microsoft.com/office/drawing/2014/main" id="{7318976B-41B1-D22C-DDC9-76654BEC4F51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2" name="Google Shape;897;p21">
              <a:extLst>
                <a:ext uri="{FF2B5EF4-FFF2-40B4-BE49-F238E27FC236}">
                  <a16:creationId xmlns:a16="http://schemas.microsoft.com/office/drawing/2014/main" id="{FABA012A-424F-2AC6-138B-DF997631B6EB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" name="Google Shape;898;p21">
              <a:extLst>
                <a:ext uri="{FF2B5EF4-FFF2-40B4-BE49-F238E27FC236}">
                  <a16:creationId xmlns:a16="http://schemas.microsoft.com/office/drawing/2014/main" id="{582B3C16-A959-1A5D-E265-F0E7C065CD18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" name="Google Shape;899;p21">
              <a:extLst>
                <a:ext uri="{FF2B5EF4-FFF2-40B4-BE49-F238E27FC236}">
                  <a16:creationId xmlns:a16="http://schemas.microsoft.com/office/drawing/2014/main" id="{23350CAA-0B98-E75B-1B03-1074CA0DE1A3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5" name="Google Shape;900;p21">
              <a:extLst>
                <a:ext uri="{FF2B5EF4-FFF2-40B4-BE49-F238E27FC236}">
                  <a16:creationId xmlns:a16="http://schemas.microsoft.com/office/drawing/2014/main" id="{4C5A7AA8-227C-810E-D573-E7BADABC201A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6" name="Google Shape;901;p21">
              <a:extLst>
                <a:ext uri="{FF2B5EF4-FFF2-40B4-BE49-F238E27FC236}">
                  <a16:creationId xmlns:a16="http://schemas.microsoft.com/office/drawing/2014/main" id="{E171519A-C06C-AAFE-961E-31B479940A40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" name="Google Shape;902;p21">
              <a:extLst>
                <a:ext uri="{FF2B5EF4-FFF2-40B4-BE49-F238E27FC236}">
                  <a16:creationId xmlns:a16="http://schemas.microsoft.com/office/drawing/2014/main" id="{297B17F7-5657-63C1-DEB1-9EC31C40FDA3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0" name="Google Shape;903;p21">
              <a:extLst>
                <a:ext uri="{FF2B5EF4-FFF2-40B4-BE49-F238E27FC236}">
                  <a16:creationId xmlns:a16="http://schemas.microsoft.com/office/drawing/2014/main" id="{F7136F29-095D-AB4C-F086-657BAAA26E03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904;p21">
              <a:extLst>
                <a:ext uri="{FF2B5EF4-FFF2-40B4-BE49-F238E27FC236}">
                  <a16:creationId xmlns:a16="http://schemas.microsoft.com/office/drawing/2014/main" id="{AA2453D3-9E45-EA69-522F-606E94FE06C5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905;p21">
              <a:extLst>
                <a:ext uri="{FF2B5EF4-FFF2-40B4-BE49-F238E27FC236}">
                  <a16:creationId xmlns:a16="http://schemas.microsoft.com/office/drawing/2014/main" id="{8A89539E-6E7B-79B4-0505-A8154CA73DEC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>
            <a:grpSpLocks noChangeAspect="1"/>
          </p:cNvGrpSpPr>
          <p:nvPr/>
        </p:nvGrpSpPr>
        <p:grpSpPr>
          <a:xfrm rot="5791716">
            <a:off x="2100608" y="3618317"/>
            <a:ext cx="459826" cy="568684"/>
            <a:chOff x="9215567" y="654930"/>
            <a:chExt cx="1608434" cy="1989214"/>
          </a:xfrm>
        </p:grpSpPr>
        <p:sp>
          <p:nvSpPr>
            <p:cNvPr id="38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3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45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4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1630;p29">
            <a:extLst>
              <a:ext uri="{FF2B5EF4-FFF2-40B4-BE49-F238E27FC236}">
                <a16:creationId xmlns:a16="http://schemas.microsoft.com/office/drawing/2014/main" id="{834FFD7B-19DE-337C-7C23-67DACD5154F9}"/>
              </a:ext>
            </a:extLst>
          </p:cNvPr>
          <p:cNvSpPr txBox="1"/>
          <p:nvPr/>
        </p:nvSpPr>
        <p:spPr>
          <a:xfrm>
            <a:off x="3411831" y="4920604"/>
            <a:ext cx="1548038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</a:rPr>
              <a:t>テクテク</a:t>
            </a:r>
            <a:endParaRPr lang="en-US" altLang="ja-JP" sz="2000" dirty="0">
              <a:solidFill>
                <a:srgbClr val="3F3F3F"/>
              </a:solidFill>
              <a:sym typeface="Arial"/>
            </a:endParaRPr>
          </a:p>
        </p:txBody>
      </p:sp>
      <p:sp>
        <p:nvSpPr>
          <p:cNvPr id="2" name="フリーフォーム: 図形 1">
            <a:extLst>
              <a:ext uri="{FF2B5EF4-FFF2-40B4-BE49-F238E27FC236}">
                <a16:creationId xmlns:a16="http://schemas.microsoft.com/office/drawing/2014/main" id="{ADC30168-7063-4502-84EA-24D964995A9A}"/>
              </a:ext>
            </a:extLst>
          </p:cNvPr>
          <p:cNvSpPr/>
          <p:nvPr/>
        </p:nvSpPr>
        <p:spPr>
          <a:xfrm>
            <a:off x="6288459" y="5372909"/>
            <a:ext cx="304800" cy="254000"/>
          </a:xfrm>
          <a:custGeom>
            <a:avLst/>
            <a:gdLst>
              <a:gd name="connsiteX0" fmla="*/ 63500 w 304800"/>
              <a:gd name="connsiteY0" fmla="*/ 25400 h 254000"/>
              <a:gd name="connsiteX1" fmla="*/ 0 w 304800"/>
              <a:gd name="connsiteY1" fmla="*/ 254000 h 254000"/>
              <a:gd name="connsiteX2" fmla="*/ 241300 w 304800"/>
              <a:gd name="connsiteY2" fmla="*/ 228600 h 254000"/>
              <a:gd name="connsiteX3" fmla="*/ 304800 w 304800"/>
              <a:gd name="connsiteY3" fmla="*/ 88900 h 254000"/>
              <a:gd name="connsiteX4" fmla="*/ 228600 w 304800"/>
              <a:gd name="connsiteY4" fmla="*/ 0 h 254000"/>
              <a:gd name="connsiteX5" fmla="*/ 63500 w 304800"/>
              <a:gd name="connsiteY5" fmla="*/ 25400 h 25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04800" h="254000">
                <a:moveTo>
                  <a:pt x="63500" y="25400"/>
                </a:moveTo>
                <a:lnTo>
                  <a:pt x="0" y="254000"/>
                </a:lnTo>
                <a:lnTo>
                  <a:pt x="241300" y="228600"/>
                </a:lnTo>
                <a:lnTo>
                  <a:pt x="304800" y="88900"/>
                </a:lnTo>
                <a:lnTo>
                  <a:pt x="228600" y="0"/>
                </a:lnTo>
                <a:lnTo>
                  <a:pt x="63500" y="25400"/>
                </a:lnTo>
                <a:close/>
              </a:path>
            </a:pathLst>
          </a:custGeom>
          <a:solidFill>
            <a:schemeClr val="bg1">
              <a:lumMod val="5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直角三角形 2">
            <a:extLst>
              <a:ext uri="{FF2B5EF4-FFF2-40B4-BE49-F238E27FC236}">
                <a16:creationId xmlns:a16="http://schemas.microsoft.com/office/drawing/2014/main" id="{9ACB7D1C-471D-D4F9-ABE8-5282F48C35D1}"/>
              </a:ext>
            </a:extLst>
          </p:cNvPr>
          <p:cNvSpPr/>
          <p:nvPr/>
        </p:nvSpPr>
        <p:spPr>
          <a:xfrm rot="1119272">
            <a:off x="6345503" y="5445007"/>
            <a:ext cx="110695" cy="137626"/>
          </a:xfrm>
          <a:prstGeom prst="rtTriangle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角丸四角形 96">
            <a:extLst>
              <a:ext uri="{FF2B5EF4-FFF2-40B4-BE49-F238E27FC236}">
                <a16:creationId xmlns:a16="http://schemas.microsoft.com/office/drawing/2014/main" id="{6D262446-300E-352B-F1EF-C8024A6ED0BA}"/>
              </a:ext>
            </a:extLst>
          </p:cNvPr>
          <p:cNvSpPr/>
          <p:nvPr/>
        </p:nvSpPr>
        <p:spPr>
          <a:xfrm>
            <a:off x="9526113" y="5782426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0274D275-7BA1-E73C-5CAB-E5795BB68B14}"/>
              </a:ext>
            </a:extLst>
          </p:cNvPr>
          <p:cNvSpPr txBox="1"/>
          <p:nvPr/>
        </p:nvSpPr>
        <p:spPr>
          <a:xfrm>
            <a:off x="9524025" y="5776608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49" name="角丸四角形 355">
            <a:extLst>
              <a:ext uri="{FF2B5EF4-FFF2-40B4-BE49-F238E27FC236}">
                <a16:creationId xmlns:a16="http://schemas.microsoft.com/office/drawing/2014/main" id="{03028154-110E-48DD-5913-C75214E82B35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0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FDAA8F7C-1FA9-8F7A-892E-D19E3613776C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1" name="グループ化 50">
            <a:extLst>
              <a:ext uri="{FF2B5EF4-FFF2-40B4-BE49-F238E27FC236}">
                <a16:creationId xmlns:a16="http://schemas.microsoft.com/office/drawing/2014/main" id="{441B4116-F8A8-AD33-7CCB-F688CD80F219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52" name="直線コネクタ 51">
              <a:extLst>
                <a:ext uri="{FF2B5EF4-FFF2-40B4-BE49-F238E27FC236}">
                  <a16:creationId xmlns:a16="http://schemas.microsoft.com/office/drawing/2014/main" id="{DA8C3A12-1EF7-3FE6-8113-AA8DEC463F8F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直線コネクタ 52">
              <a:extLst>
                <a:ext uri="{FF2B5EF4-FFF2-40B4-BE49-F238E27FC236}">
                  <a16:creationId xmlns:a16="http://schemas.microsoft.com/office/drawing/2014/main" id="{966E94D7-B496-8C9A-FEB9-46AA8BD554D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線コネクタ 53">
              <a:extLst>
                <a:ext uri="{FF2B5EF4-FFF2-40B4-BE49-F238E27FC236}">
                  <a16:creationId xmlns:a16="http://schemas.microsoft.com/office/drawing/2014/main" id="{F28B1F27-530A-6E8A-5813-8E02BD549F8A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線コネクタ 54">
              <a:extLst>
                <a:ext uri="{FF2B5EF4-FFF2-40B4-BE49-F238E27FC236}">
                  <a16:creationId xmlns:a16="http://schemas.microsoft.com/office/drawing/2014/main" id="{58E3F5F9-3DCD-02E9-08DF-9ECF306E069B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" name="テキスト ボックス 55">
            <a:extLst>
              <a:ext uri="{FF2B5EF4-FFF2-40B4-BE49-F238E27FC236}">
                <a16:creationId xmlns:a16="http://schemas.microsoft.com/office/drawing/2014/main" id="{1E5123DA-6C65-4A74-95E5-D247942E56AB}"/>
              </a:ext>
            </a:extLst>
          </p:cNvPr>
          <p:cNvSpPr txBox="1"/>
          <p:nvPr/>
        </p:nvSpPr>
        <p:spPr>
          <a:xfrm>
            <a:off x="3019225" y="73306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ある</a:t>
            </a:r>
          </a:p>
        </p:txBody>
      </p:sp>
    </p:spTree>
    <p:extLst>
      <p:ext uri="{BB962C8B-B14F-4D97-AF65-F5344CB8AC3E}">
        <p14:creationId xmlns:p14="http://schemas.microsoft.com/office/powerpoint/2010/main" val="14482927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" name="Google Shape;1802;p32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2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2"/>
          <p:cNvSpPr txBox="1"/>
          <p:nvPr/>
        </p:nvSpPr>
        <p:spPr>
          <a:xfrm>
            <a:off x="940000" y="718991"/>
            <a:ext cx="7681500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つまづいた！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あ、ボクのまつぼっくりが</a:t>
            </a:r>
            <a:r>
              <a:rPr lang="en-US" altLang="ja-JP" sz="3200" dirty="0">
                <a:solidFill>
                  <a:srgbClr val="3F3F3F"/>
                </a:solidFill>
              </a:rPr>
              <a:t>…</a:t>
            </a:r>
            <a:r>
              <a:rPr lang="ja-JP" altLang="en-US" sz="3200" dirty="0">
                <a:solidFill>
                  <a:srgbClr val="3F3F3F"/>
                </a:solidFill>
              </a:rPr>
              <a:t>！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" name="Google Shape;890;p21">
            <a:extLst>
              <a:ext uri="{FF2B5EF4-FFF2-40B4-BE49-F238E27FC236}">
                <a16:creationId xmlns:a16="http://schemas.microsoft.com/office/drawing/2014/main" id="{6792B936-C800-238D-A0F4-5273D71020CD}"/>
              </a:ext>
            </a:extLst>
          </p:cNvPr>
          <p:cNvGrpSpPr>
            <a:grpSpLocks noChangeAspect="1"/>
          </p:cNvGrpSpPr>
          <p:nvPr/>
        </p:nvGrpSpPr>
        <p:grpSpPr>
          <a:xfrm rot="1733512">
            <a:off x="1627692" y="3642466"/>
            <a:ext cx="2076170" cy="2140158"/>
            <a:chOff x="1785372" y="4621762"/>
            <a:chExt cx="1065815" cy="1098664"/>
          </a:xfrm>
        </p:grpSpPr>
        <p:sp>
          <p:nvSpPr>
            <p:cNvPr id="14" name="Google Shape;891;p21">
              <a:extLst>
                <a:ext uri="{FF2B5EF4-FFF2-40B4-BE49-F238E27FC236}">
                  <a16:creationId xmlns:a16="http://schemas.microsoft.com/office/drawing/2014/main" id="{BA0128B6-2112-DEE4-44F2-DAA130597300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892;p21">
              <a:extLst>
                <a:ext uri="{FF2B5EF4-FFF2-40B4-BE49-F238E27FC236}">
                  <a16:creationId xmlns:a16="http://schemas.microsoft.com/office/drawing/2014/main" id="{0206D584-C044-3E5E-9844-C29ADCD4D5A6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893;p21">
              <a:extLst>
                <a:ext uri="{FF2B5EF4-FFF2-40B4-BE49-F238E27FC236}">
                  <a16:creationId xmlns:a16="http://schemas.microsoft.com/office/drawing/2014/main" id="{7A2A8179-FEDE-9F7E-3432-35A247E410A9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894;p21">
              <a:extLst>
                <a:ext uri="{FF2B5EF4-FFF2-40B4-BE49-F238E27FC236}">
                  <a16:creationId xmlns:a16="http://schemas.microsoft.com/office/drawing/2014/main" id="{C4A085BE-34CD-1228-BB2E-EFEF65D43154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895;p21">
              <a:extLst>
                <a:ext uri="{FF2B5EF4-FFF2-40B4-BE49-F238E27FC236}">
                  <a16:creationId xmlns:a16="http://schemas.microsoft.com/office/drawing/2014/main" id="{F04412CF-5534-E41A-1AC9-694A8D1ECE6B}"/>
                </a:ext>
              </a:extLst>
            </p:cNvPr>
            <p:cNvSpPr/>
            <p:nvPr/>
          </p:nvSpPr>
          <p:spPr>
            <a:xfrm>
              <a:off x="2599321" y="5292984"/>
              <a:ext cx="30938" cy="92404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896;p21">
              <a:extLst>
                <a:ext uri="{FF2B5EF4-FFF2-40B4-BE49-F238E27FC236}">
                  <a16:creationId xmlns:a16="http://schemas.microsoft.com/office/drawing/2014/main" id="{7318976B-41B1-D22C-DDC9-76654BEC4F51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2" name="Google Shape;897;p21">
              <a:extLst>
                <a:ext uri="{FF2B5EF4-FFF2-40B4-BE49-F238E27FC236}">
                  <a16:creationId xmlns:a16="http://schemas.microsoft.com/office/drawing/2014/main" id="{FABA012A-424F-2AC6-138B-DF997631B6EB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" name="Google Shape;898;p21">
              <a:extLst>
                <a:ext uri="{FF2B5EF4-FFF2-40B4-BE49-F238E27FC236}">
                  <a16:creationId xmlns:a16="http://schemas.microsoft.com/office/drawing/2014/main" id="{582B3C16-A959-1A5D-E265-F0E7C065CD18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" name="Google Shape;899;p21">
              <a:extLst>
                <a:ext uri="{FF2B5EF4-FFF2-40B4-BE49-F238E27FC236}">
                  <a16:creationId xmlns:a16="http://schemas.microsoft.com/office/drawing/2014/main" id="{23350CAA-0B98-E75B-1B03-1074CA0DE1A3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5" name="Google Shape;900;p21">
              <a:extLst>
                <a:ext uri="{FF2B5EF4-FFF2-40B4-BE49-F238E27FC236}">
                  <a16:creationId xmlns:a16="http://schemas.microsoft.com/office/drawing/2014/main" id="{4C5A7AA8-227C-810E-D573-E7BADABC201A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6" name="Google Shape;901;p21">
              <a:extLst>
                <a:ext uri="{FF2B5EF4-FFF2-40B4-BE49-F238E27FC236}">
                  <a16:creationId xmlns:a16="http://schemas.microsoft.com/office/drawing/2014/main" id="{E171519A-C06C-AAFE-961E-31B479940A40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" name="Google Shape;902;p21">
              <a:extLst>
                <a:ext uri="{FF2B5EF4-FFF2-40B4-BE49-F238E27FC236}">
                  <a16:creationId xmlns:a16="http://schemas.microsoft.com/office/drawing/2014/main" id="{297B17F7-5657-63C1-DEB1-9EC31C40FDA3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0" name="Google Shape;903;p21">
              <a:extLst>
                <a:ext uri="{FF2B5EF4-FFF2-40B4-BE49-F238E27FC236}">
                  <a16:creationId xmlns:a16="http://schemas.microsoft.com/office/drawing/2014/main" id="{F7136F29-095D-AB4C-F086-657BAAA26E03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904;p21">
              <a:extLst>
                <a:ext uri="{FF2B5EF4-FFF2-40B4-BE49-F238E27FC236}">
                  <a16:creationId xmlns:a16="http://schemas.microsoft.com/office/drawing/2014/main" id="{AA2453D3-9E45-EA69-522F-606E94FE06C5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905;p21">
              <a:extLst>
                <a:ext uri="{FF2B5EF4-FFF2-40B4-BE49-F238E27FC236}">
                  <a16:creationId xmlns:a16="http://schemas.microsoft.com/office/drawing/2014/main" id="{8A89539E-6E7B-79B4-0505-A8154CA73DEC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>
            <a:grpSpLocks noChangeAspect="1"/>
          </p:cNvGrpSpPr>
          <p:nvPr/>
        </p:nvGrpSpPr>
        <p:grpSpPr>
          <a:xfrm rot="5791716">
            <a:off x="5165867" y="5276111"/>
            <a:ext cx="459826" cy="568684"/>
            <a:chOff x="9215567" y="654930"/>
            <a:chExt cx="1608434" cy="1989214"/>
          </a:xfrm>
        </p:grpSpPr>
        <p:sp>
          <p:nvSpPr>
            <p:cNvPr id="38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3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45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4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3" name="Google Shape;1630;p29">
            <a:extLst>
              <a:ext uri="{FF2B5EF4-FFF2-40B4-BE49-F238E27FC236}">
                <a16:creationId xmlns:a16="http://schemas.microsoft.com/office/drawing/2014/main" id="{834FFD7B-19DE-337C-7C23-67DACD5154F9}"/>
              </a:ext>
            </a:extLst>
          </p:cNvPr>
          <p:cNvSpPr txBox="1"/>
          <p:nvPr/>
        </p:nvSpPr>
        <p:spPr>
          <a:xfrm>
            <a:off x="6660042" y="3917396"/>
            <a:ext cx="1548038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</a:rPr>
              <a:t>コロコロ</a:t>
            </a:r>
            <a:endParaRPr lang="en-US" altLang="ja-JP" sz="2000" dirty="0">
              <a:solidFill>
                <a:srgbClr val="3F3F3F"/>
              </a:solidFill>
              <a:sym typeface="Arial"/>
            </a:endParaRPr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70AC956D-B494-DE2B-4CAE-3FCC7DAABB47}"/>
              </a:ext>
            </a:extLst>
          </p:cNvPr>
          <p:cNvGrpSpPr/>
          <p:nvPr/>
        </p:nvGrpSpPr>
        <p:grpSpPr>
          <a:xfrm>
            <a:off x="3202066" y="5668583"/>
            <a:ext cx="304800" cy="254000"/>
            <a:chOff x="6288459" y="5372909"/>
            <a:chExt cx="304800" cy="254000"/>
          </a:xfrm>
        </p:grpSpPr>
        <p:sp>
          <p:nvSpPr>
            <p:cNvPr id="2" name="フリーフォーム: 図形 1">
              <a:extLst>
                <a:ext uri="{FF2B5EF4-FFF2-40B4-BE49-F238E27FC236}">
                  <a16:creationId xmlns:a16="http://schemas.microsoft.com/office/drawing/2014/main" id="{ADC30168-7063-4502-84EA-24D964995A9A}"/>
                </a:ext>
              </a:extLst>
            </p:cNvPr>
            <p:cNvSpPr/>
            <p:nvPr/>
          </p:nvSpPr>
          <p:spPr>
            <a:xfrm>
              <a:off x="6288459" y="5372909"/>
              <a:ext cx="304800" cy="254000"/>
            </a:xfrm>
            <a:custGeom>
              <a:avLst/>
              <a:gdLst>
                <a:gd name="connsiteX0" fmla="*/ 63500 w 304800"/>
                <a:gd name="connsiteY0" fmla="*/ 25400 h 254000"/>
                <a:gd name="connsiteX1" fmla="*/ 0 w 304800"/>
                <a:gd name="connsiteY1" fmla="*/ 254000 h 254000"/>
                <a:gd name="connsiteX2" fmla="*/ 241300 w 304800"/>
                <a:gd name="connsiteY2" fmla="*/ 228600 h 254000"/>
                <a:gd name="connsiteX3" fmla="*/ 304800 w 304800"/>
                <a:gd name="connsiteY3" fmla="*/ 88900 h 254000"/>
                <a:gd name="connsiteX4" fmla="*/ 228600 w 304800"/>
                <a:gd name="connsiteY4" fmla="*/ 0 h 254000"/>
                <a:gd name="connsiteX5" fmla="*/ 63500 w 304800"/>
                <a:gd name="connsiteY5" fmla="*/ 25400 h 254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4800" h="254000">
                  <a:moveTo>
                    <a:pt x="63500" y="25400"/>
                  </a:moveTo>
                  <a:lnTo>
                    <a:pt x="0" y="254000"/>
                  </a:lnTo>
                  <a:lnTo>
                    <a:pt x="241300" y="228600"/>
                  </a:lnTo>
                  <a:lnTo>
                    <a:pt x="304800" y="88900"/>
                  </a:lnTo>
                  <a:lnTo>
                    <a:pt x="228600" y="0"/>
                  </a:lnTo>
                  <a:lnTo>
                    <a:pt x="63500" y="25400"/>
                  </a:ln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直角三角形 2">
              <a:extLst>
                <a:ext uri="{FF2B5EF4-FFF2-40B4-BE49-F238E27FC236}">
                  <a16:creationId xmlns:a16="http://schemas.microsoft.com/office/drawing/2014/main" id="{9ACB7D1C-471D-D4F9-ABE8-5282F48C35D1}"/>
                </a:ext>
              </a:extLst>
            </p:cNvPr>
            <p:cNvSpPr/>
            <p:nvPr/>
          </p:nvSpPr>
          <p:spPr>
            <a:xfrm rot="1119272">
              <a:off x="6345503" y="5445007"/>
              <a:ext cx="110695" cy="137626"/>
            </a:xfrm>
            <a:prstGeom prst="rtTriangle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5" name="フリーフォーム: 図形 14">
            <a:extLst>
              <a:ext uri="{FF2B5EF4-FFF2-40B4-BE49-F238E27FC236}">
                <a16:creationId xmlns:a16="http://schemas.microsoft.com/office/drawing/2014/main" id="{1D6FDB0D-FDFE-2030-D1E9-980BDB7C759C}"/>
              </a:ext>
            </a:extLst>
          </p:cNvPr>
          <p:cNvSpPr/>
          <p:nvPr/>
        </p:nvSpPr>
        <p:spPr>
          <a:xfrm>
            <a:off x="3429000" y="3683000"/>
            <a:ext cx="1778913" cy="1384300"/>
          </a:xfrm>
          <a:custGeom>
            <a:avLst/>
            <a:gdLst>
              <a:gd name="connsiteX0" fmla="*/ 0 w 1778913"/>
              <a:gd name="connsiteY0" fmla="*/ 0 h 1384300"/>
              <a:gd name="connsiteX1" fmla="*/ 762000 w 1778913"/>
              <a:gd name="connsiteY1" fmla="*/ 50800 h 1384300"/>
              <a:gd name="connsiteX2" fmla="*/ 889000 w 1778913"/>
              <a:gd name="connsiteY2" fmla="*/ 127000 h 1384300"/>
              <a:gd name="connsiteX3" fmla="*/ 1016000 w 1778913"/>
              <a:gd name="connsiteY3" fmla="*/ 279400 h 1384300"/>
              <a:gd name="connsiteX4" fmla="*/ 1104900 w 1778913"/>
              <a:gd name="connsiteY4" fmla="*/ 419100 h 1384300"/>
              <a:gd name="connsiteX5" fmla="*/ 1130300 w 1778913"/>
              <a:gd name="connsiteY5" fmla="*/ 508000 h 1384300"/>
              <a:gd name="connsiteX6" fmla="*/ 1117600 w 1778913"/>
              <a:gd name="connsiteY6" fmla="*/ 660400 h 1384300"/>
              <a:gd name="connsiteX7" fmla="*/ 1066800 w 1778913"/>
              <a:gd name="connsiteY7" fmla="*/ 673100 h 1384300"/>
              <a:gd name="connsiteX8" fmla="*/ 914400 w 1778913"/>
              <a:gd name="connsiteY8" fmla="*/ 660400 h 1384300"/>
              <a:gd name="connsiteX9" fmla="*/ 901700 w 1778913"/>
              <a:gd name="connsiteY9" fmla="*/ 469900 h 1384300"/>
              <a:gd name="connsiteX10" fmla="*/ 990600 w 1778913"/>
              <a:gd name="connsiteY10" fmla="*/ 431800 h 1384300"/>
              <a:gd name="connsiteX11" fmla="*/ 1270000 w 1778913"/>
              <a:gd name="connsiteY11" fmla="*/ 469900 h 1384300"/>
              <a:gd name="connsiteX12" fmla="*/ 1397000 w 1778913"/>
              <a:gd name="connsiteY12" fmla="*/ 596900 h 1384300"/>
              <a:gd name="connsiteX13" fmla="*/ 1485900 w 1778913"/>
              <a:gd name="connsiteY13" fmla="*/ 698500 h 1384300"/>
              <a:gd name="connsiteX14" fmla="*/ 1536700 w 1778913"/>
              <a:gd name="connsiteY14" fmla="*/ 736600 h 1384300"/>
              <a:gd name="connsiteX15" fmla="*/ 1562100 w 1778913"/>
              <a:gd name="connsiteY15" fmla="*/ 774700 h 1384300"/>
              <a:gd name="connsiteX16" fmla="*/ 1638300 w 1778913"/>
              <a:gd name="connsiteY16" fmla="*/ 901700 h 1384300"/>
              <a:gd name="connsiteX17" fmla="*/ 1701800 w 1778913"/>
              <a:gd name="connsiteY17" fmla="*/ 1028700 h 1384300"/>
              <a:gd name="connsiteX18" fmla="*/ 1765300 w 1778913"/>
              <a:gd name="connsiteY18" fmla="*/ 1168400 h 1384300"/>
              <a:gd name="connsiteX19" fmla="*/ 1778000 w 1778913"/>
              <a:gd name="connsiteY19" fmla="*/ 1384300 h 138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778913" h="1384300">
                <a:moveTo>
                  <a:pt x="0" y="0"/>
                </a:moveTo>
                <a:cubicBezTo>
                  <a:pt x="254000" y="16933"/>
                  <a:pt x="508814" y="24348"/>
                  <a:pt x="762000" y="50800"/>
                </a:cubicBezTo>
                <a:cubicBezTo>
                  <a:pt x="818827" y="56737"/>
                  <a:pt x="855167" y="87962"/>
                  <a:pt x="889000" y="127000"/>
                </a:cubicBezTo>
                <a:cubicBezTo>
                  <a:pt x="932308" y="176971"/>
                  <a:pt x="973963" y="228355"/>
                  <a:pt x="1016000" y="279400"/>
                </a:cubicBezTo>
                <a:cubicBezTo>
                  <a:pt x="1062017" y="335278"/>
                  <a:pt x="1078274" y="349872"/>
                  <a:pt x="1104900" y="419100"/>
                </a:cubicBezTo>
                <a:cubicBezTo>
                  <a:pt x="1115963" y="447865"/>
                  <a:pt x="1121833" y="478367"/>
                  <a:pt x="1130300" y="508000"/>
                </a:cubicBezTo>
                <a:cubicBezTo>
                  <a:pt x="1126067" y="558800"/>
                  <a:pt x="1135899" y="612822"/>
                  <a:pt x="1117600" y="660400"/>
                </a:cubicBezTo>
                <a:cubicBezTo>
                  <a:pt x="1111334" y="676691"/>
                  <a:pt x="1084254" y="673100"/>
                  <a:pt x="1066800" y="673100"/>
                </a:cubicBezTo>
                <a:cubicBezTo>
                  <a:pt x="1015824" y="673100"/>
                  <a:pt x="965200" y="664633"/>
                  <a:pt x="914400" y="660400"/>
                </a:cubicBezTo>
                <a:cubicBezTo>
                  <a:pt x="876704" y="585008"/>
                  <a:pt x="866008" y="585899"/>
                  <a:pt x="901700" y="469900"/>
                </a:cubicBezTo>
                <a:cubicBezTo>
                  <a:pt x="909009" y="446147"/>
                  <a:pt x="976811" y="435247"/>
                  <a:pt x="990600" y="431800"/>
                </a:cubicBezTo>
                <a:cubicBezTo>
                  <a:pt x="1004556" y="432672"/>
                  <a:pt x="1214619" y="428364"/>
                  <a:pt x="1270000" y="469900"/>
                </a:cubicBezTo>
                <a:cubicBezTo>
                  <a:pt x="1317895" y="505821"/>
                  <a:pt x="1357576" y="551844"/>
                  <a:pt x="1397000" y="596900"/>
                </a:cubicBezTo>
                <a:cubicBezTo>
                  <a:pt x="1426633" y="630767"/>
                  <a:pt x="1454080" y="666680"/>
                  <a:pt x="1485900" y="698500"/>
                </a:cubicBezTo>
                <a:cubicBezTo>
                  <a:pt x="1500867" y="713467"/>
                  <a:pt x="1521733" y="721633"/>
                  <a:pt x="1536700" y="736600"/>
                </a:cubicBezTo>
                <a:cubicBezTo>
                  <a:pt x="1547493" y="747393"/>
                  <a:pt x="1554100" y="761701"/>
                  <a:pt x="1562100" y="774700"/>
                </a:cubicBezTo>
                <a:cubicBezTo>
                  <a:pt x="1587974" y="816745"/>
                  <a:pt x="1616222" y="857543"/>
                  <a:pt x="1638300" y="901700"/>
                </a:cubicBezTo>
                <a:cubicBezTo>
                  <a:pt x="1659467" y="944033"/>
                  <a:pt x="1683156" y="985197"/>
                  <a:pt x="1701800" y="1028700"/>
                </a:cubicBezTo>
                <a:cubicBezTo>
                  <a:pt x="1747358" y="1135001"/>
                  <a:pt x="1725482" y="1088764"/>
                  <a:pt x="1765300" y="1168400"/>
                </a:cubicBezTo>
                <a:cubicBezTo>
                  <a:pt x="1783987" y="1299208"/>
                  <a:pt x="1778000" y="1227366"/>
                  <a:pt x="1778000" y="1384300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81912ED0-427E-FB21-2DE6-FDBBE2C8D76E}"/>
              </a:ext>
            </a:extLst>
          </p:cNvPr>
          <p:cNvSpPr/>
          <p:nvPr/>
        </p:nvSpPr>
        <p:spPr>
          <a:xfrm>
            <a:off x="5791200" y="4826000"/>
            <a:ext cx="3213100" cy="571497"/>
          </a:xfrm>
          <a:custGeom>
            <a:avLst/>
            <a:gdLst>
              <a:gd name="connsiteX0" fmla="*/ 0 w 3213100"/>
              <a:gd name="connsiteY0" fmla="*/ 304800 h 355859"/>
              <a:gd name="connsiteX1" fmla="*/ 254000 w 3213100"/>
              <a:gd name="connsiteY1" fmla="*/ 139700 h 355859"/>
              <a:gd name="connsiteX2" fmla="*/ 431800 w 3213100"/>
              <a:gd name="connsiteY2" fmla="*/ 76200 h 355859"/>
              <a:gd name="connsiteX3" fmla="*/ 673100 w 3213100"/>
              <a:gd name="connsiteY3" fmla="*/ 88900 h 355859"/>
              <a:gd name="connsiteX4" fmla="*/ 723900 w 3213100"/>
              <a:gd name="connsiteY4" fmla="*/ 114300 h 355859"/>
              <a:gd name="connsiteX5" fmla="*/ 787400 w 3213100"/>
              <a:gd name="connsiteY5" fmla="*/ 139700 h 355859"/>
              <a:gd name="connsiteX6" fmla="*/ 850900 w 3213100"/>
              <a:gd name="connsiteY6" fmla="*/ 203200 h 355859"/>
              <a:gd name="connsiteX7" fmla="*/ 952500 w 3213100"/>
              <a:gd name="connsiteY7" fmla="*/ 279400 h 355859"/>
              <a:gd name="connsiteX8" fmla="*/ 977900 w 3213100"/>
              <a:gd name="connsiteY8" fmla="*/ 355600 h 355859"/>
              <a:gd name="connsiteX9" fmla="*/ 1054100 w 3213100"/>
              <a:gd name="connsiteY9" fmla="*/ 292100 h 355859"/>
              <a:gd name="connsiteX10" fmla="*/ 1181100 w 3213100"/>
              <a:gd name="connsiteY10" fmla="*/ 190500 h 355859"/>
              <a:gd name="connsiteX11" fmla="*/ 1358900 w 3213100"/>
              <a:gd name="connsiteY11" fmla="*/ 114300 h 355859"/>
              <a:gd name="connsiteX12" fmla="*/ 1587500 w 3213100"/>
              <a:gd name="connsiteY12" fmla="*/ 50800 h 355859"/>
              <a:gd name="connsiteX13" fmla="*/ 1968500 w 3213100"/>
              <a:gd name="connsiteY13" fmla="*/ 139700 h 355859"/>
              <a:gd name="connsiteX14" fmla="*/ 2019300 w 3213100"/>
              <a:gd name="connsiteY14" fmla="*/ 165100 h 355859"/>
              <a:gd name="connsiteX15" fmla="*/ 2133600 w 3213100"/>
              <a:gd name="connsiteY15" fmla="*/ 241300 h 355859"/>
              <a:gd name="connsiteX16" fmla="*/ 2209800 w 3213100"/>
              <a:gd name="connsiteY16" fmla="*/ 165100 h 355859"/>
              <a:gd name="connsiteX17" fmla="*/ 2273300 w 3213100"/>
              <a:gd name="connsiteY17" fmla="*/ 88900 h 355859"/>
              <a:gd name="connsiteX18" fmla="*/ 2311400 w 3213100"/>
              <a:gd name="connsiteY18" fmla="*/ 76200 h 355859"/>
              <a:gd name="connsiteX19" fmla="*/ 2374900 w 3213100"/>
              <a:gd name="connsiteY19" fmla="*/ 38100 h 355859"/>
              <a:gd name="connsiteX20" fmla="*/ 2501900 w 3213100"/>
              <a:gd name="connsiteY20" fmla="*/ 12700 h 355859"/>
              <a:gd name="connsiteX21" fmla="*/ 2565400 w 3213100"/>
              <a:gd name="connsiteY21" fmla="*/ 0 h 355859"/>
              <a:gd name="connsiteX22" fmla="*/ 3162300 w 3213100"/>
              <a:gd name="connsiteY22" fmla="*/ 63500 h 355859"/>
              <a:gd name="connsiteX23" fmla="*/ 3213100 w 3213100"/>
              <a:gd name="connsiteY23" fmla="*/ 101600 h 3558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213100" h="355859">
                <a:moveTo>
                  <a:pt x="0" y="304800"/>
                </a:moveTo>
                <a:cubicBezTo>
                  <a:pt x="84667" y="249767"/>
                  <a:pt x="156905" y="167442"/>
                  <a:pt x="254000" y="139700"/>
                </a:cubicBezTo>
                <a:cubicBezTo>
                  <a:pt x="373900" y="105443"/>
                  <a:pt x="314573" y="126440"/>
                  <a:pt x="431800" y="76200"/>
                </a:cubicBezTo>
                <a:cubicBezTo>
                  <a:pt x="512233" y="80433"/>
                  <a:pt x="593232" y="78482"/>
                  <a:pt x="673100" y="88900"/>
                </a:cubicBezTo>
                <a:cubicBezTo>
                  <a:pt x="691873" y="91349"/>
                  <a:pt x="706600" y="106611"/>
                  <a:pt x="723900" y="114300"/>
                </a:cubicBezTo>
                <a:cubicBezTo>
                  <a:pt x="744732" y="123559"/>
                  <a:pt x="766233" y="131233"/>
                  <a:pt x="787400" y="139700"/>
                </a:cubicBezTo>
                <a:cubicBezTo>
                  <a:pt x="808567" y="160867"/>
                  <a:pt x="828049" y="183864"/>
                  <a:pt x="850900" y="203200"/>
                </a:cubicBezTo>
                <a:cubicBezTo>
                  <a:pt x="883217" y="230545"/>
                  <a:pt x="952500" y="279400"/>
                  <a:pt x="952500" y="279400"/>
                </a:cubicBezTo>
                <a:cubicBezTo>
                  <a:pt x="960967" y="304800"/>
                  <a:pt x="951333" y="352279"/>
                  <a:pt x="977900" y="355600"/>
                </a:cubicBezTo>
                <a:cubicBezTo>
                  <a:pt x="1010708" y="359701"/>
                  <a:pt x="1029524" y="314218"/>
                  <a:pt x="1054100" y="292100"/>
                </a:cubicBezTo>
                <a:cubicBezTo>
                  <a:pt x="1113163" y="238944"/>
                  <a:pt x="1101958" y="230071"/>
                  <a:pt x="1181100" y="190500"/>
                </a:cubicBezTo>
                <a:cubicBezTo>
                  <a:pt x="1238773" y="161664"/>
                  <a:pt x="1297139" y="132828"/>
                  <a:pt x="1358900" y="114300"/>
                </a:cubicBezTo>
                <a:cubicBezTo>
                  <a:pt x="1519337" y="66169"/>
                  <a:pt x="1443022" y="86919"/>
                  <a:pt x="1587500" y="50800"/>
                </a:cubicBezTo>
                <a:cubicBezTo>
                  <a:pt x="1888595" y="80910"/>
                  <a:pt x="1765394" y="38147"/>
                  <a:pt x="1968500" y="139700"/>
                </a:cubicBezTo>
                <a:cubicBezTo>
                  <a:pt x="1985433" y="148167"/>
                  <a:pt x="2003548" y="154598"/>
                  <a:pt x="2019300" y="165100"/>
                </a:cubicBezTo>
                <a:lnTo>
                  <a:pt x="2133600" y="241300"/>
                </a:lnTo>
                <a:cubicBezTo>
                  <a:pt x="2159000" y="215900"/>
                  <a:pt x="2185527" y="191579"/>
                  <a:pt x="2209800" y="165100"/>
                </a:cubicBezTo>
                <a:cubicBezTo>
                  <a:pt x="2232142" y="140727"/>
                  <a:pt x="2248417" y="110672"/>
                  <a:pt x="2273300" y="88900"/>
                </a:cubicBezTo>
                <a:cubicBezTo>
                  <a:pt x="2283375" y="80085"/>
                  <a:pt x="2299426" y="82187"/>
                  <a:pt x="2311400" y="76200"/>
                </a:cubicBezTo>
                <a:cubicBezTo>
                  <a:pt x="2333478" y="65161"/>
                  <a:pt x="2351482" y="45906"/>
                  <a:pt x="2374900" y="38100"/>
                </a:cubicBezTo>
                <a:cubicBezTo>
                  <a:pt x="2415856" y="24448"/>
                  <a:pt x="2459567" y="21167"/>
                  <a:pt x="2501900" y="12700"/>
                </a:cubicBezTo>
                <a:lnTo>
                  <a:pt x="2565400" y="0"/>
                </a:lnTo>
                <a:cubicBezTo>
                  <a:pt x="2842833" y="14602"/>
                  <a:pt x="2956326" y="-22323"/>
                  <a:pt x="3162300" y="63500"/>
                </a:cubicBezTo>
                <a:cubicBezTo>
                  <a:pt x="3186918" y="73757"/>
                  <a:pt x="3196849" y="85349"/>
                  <a:pt x="3213100" y="101600"/>
                </a:cubicBezTo>
              </a:path>
            </a:pathLst>
          </a:cu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BA141197-B99E-84F0-0B39-3013ADDD18D0}"/>
              </a:ext>
            </a:extLst>
          </p:cNvPr>
          <p:cNvSpPr/>
          <p:nvPr/>
        </p:nvSpPr>
        <p:spPr>
          <a:xfrm>
            <a:off x="8561739" y="4355418"/>
            <a:ext cx="2040731" cy="44171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楕円 33">
            <a:extLst>
              <a:ext uri="{FF2B5EF4-FFF2-40B4-BE49-F238E27FC236}">
                <a16:creationId xmlns:a16="http://schemas.microsoft.com/office/drawing/2014/main" id="{4822E40B-1A1C-493A-4844-BE32E4521616}"/>
              </a:ext>
            </a:extLst>
          </p:cNvPr>
          <p:cNvSpPr/>
          <p:nvPr/>
        </p:nvSpPr>
        <p:spPr>
          <a:xfrm>
            <a:off x="8825043" y="5008472"/>
            <a:ext cx="2040731" cy="44171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角丸四角形 355">
            <a:extLst>
              <a:ext uri="{FF2B5EF4-FFF2-40B4-BE49-F238E27FC236}">
                <a16:creationId xmlns:a16="http://schemas.microsoft.com/office/drawing/2014/main" id="{03028154-110E-48DD-5913-C75214E82B35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1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FDAA8F7C-1FA9-8F7A-892E-D19E3613776C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441B4116-F8A8-AD33-7CCB-F688CD80F219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53" name="直線コネクタ 52">
              <a:extLst>
                <a:ext uri="{FF2B5EF4-FFF2-40B4-BE49-F238E27FC236}">
                  <a16:creationId xmlns:a16="http://schemas.microsoft.com/office/drawing/2014/main" id="{DA8C3A12-1EF7-3FE6-8113-AA8DEC463F8F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線コネクタ 53">
              <a:extLst>
                <a:ext uri="{FF2B5EF4-FFF2-40B4-BE49-F238E27FC236}">
                  <a16:creationId xmlns:a16="http://schemas.microsoft.com/office/drawing/2014/main" id="{966E94D7-B496-8C9A-FEB9-46AA8BD554D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線コネクタ 54">
              <a:extLst>
                <a:ext uri="{FF2B5EF4-FFF2-40B4-BE49-F238E27FC236}">
                  <a16:creationId xmlns:a16="http://schemas.microsoft.com/office/drawing/2014/main" id="{F28B1F27-530A-6E8A-5813-8E02BD549F8A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線コネクタ 55">
              <a:extLst>
                <a:ext uri="{FF2B5EF4-FFF2-40B4-BE49-F238E27FC236}">
                  <a16:creationId xmlns:a16="http://schemas.microsoft.com/office/drawing/2014/main" id="{58E3F5F9-3DCD-02E9-08DF-9ECF306E069B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角丸四角形 96">
            <a:extLst>
              <a:ext uri="{FF2B5EF4-FFF2-40B4-BE49-F238E27FC236}">
                <a16:creationId xmlns:a16="http://schemas.microsoft.com/office/drawing/2014/main" id="{1E895F42-F628-132D-1828-D83490AE115D}"/>
              </a:ext>
            </a:extLst>
          </p:cNvPr>
          <p:cNvSpPr/>
          <p:nvPr/>
        </p:nvSpPr>
        <p:spPr>
          <a:xfrm>
            <a:off x="9526113" y="5782426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50A7DD70-C8C0-131D-334E-D3F2B6487E83}"/>
              </a:ext>
            </a:extLst>
          </p:cNvPr>
          <p:cNvSpPr txBox="1"/>
          <p:nvPr/>
        </p:nvSpPr>
        <p:spPr>
          <a:xfrm>
            <a:off x="9524025" y="5776608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45196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" name="Google Shape;1802;p32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2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2"/>
          <p:cNvSpPr txBox="1"/>
          <p:nvPr/>
        </p:nvSpPr>
        <p:spPr>
          <a:xfrm>
            <a:off x="940000" y="718991"/>
            <a:ext cx="7681500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まつぼっくりがなくなった。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目の前に２つのあながある。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どちらかのあなに、おちたんだろう。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" name="Google Shape;1630;p29">
            <a:extLst>
              <a:ext uri="{FF2B5EF4-FFF2-40B4-BE49-F238E27FC236}">
                <a16:creationId xmlns:a16="http://schemas.microsoft.com/office/drawing/2014/main" id="{834FFD7B-19DE-337C-7C23-67DACD5154F9}"/>
              </a:ext>
            </a:extLst>
          </p:cNvPr>
          <p:cNvSpPr txBox="1"/>
          <p:nvPr/>
        </p:nvSpPr>
        <p:spPr>
          <a:xfrm>
            <a:off x="6290959" y="3739938"/>
            <a:ext cx="1968405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</a:rPr>
              <a:t>おいかけよう！</a:t>
            </a:r>
            <a:endParaRPr lang="en-US" altLang="ja-JP" sz="2000" dirty="0">
              <a:solidFill>
                <a:srgbClr val="3F3F3F"/>
              </a:solidFill>
              <a:sym typeface="Arial"/>
            </a:endParaRPr>
          </a:p>
        </p:txBody>
      </p:sp>
      <p:grpSp>
        <p:nvGrpSpPr>
          <p:cNvPr id="35" name="Google Shape;890;p21">
            <a:extLst>
              <a:ext uri="{FF2B5EF4-FFF2-40B4-BE49-F238E27FC236}">
                <a16:creationId xmlns:a16="http://schemas.microsoft.com/office/drawing/2014/main" id="{486669D7-352F-84A1-E4E6-5A40DEF76D7D}"/>
              </a:ext>
            </a:extLst>
          </p:cNvPr>
          <p:cNvGrpSpPr>
            <a:grpSpLocks noChangeAspect="1"/>
          </p:cNvGrpSpPr>
          <p:nvPr/>
        </p:nvGrpSpPr>
        <p:grpSpPr>
          <a:xfrm>
            <a:off x="4289154" y="3499311"/>
            <a:ext cx="2097983" cy="2140158"/>
            <a:chOff x="1774174" y="4621762"/>
            <a:chExt cx="1077013" cy="1098664"/>
          </a:xfrm>
        </p:grpSpPr>
        <p:sp>
          <p:nvSpPr>
            <p:cNvPr id="36" name="Google Shape;891;p21">
              <a:extLst>
                <a:ext uri="{FF2B5EF4-FFF2-40B4-BE49-F238E27FC236}">
                  <a16:creationId xmlns:a16="http://schemas.microsoft.com/office/drawing/2014/main" id="{C18619AB-F1AF-D30A-23EA-2F027251A637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892;p21">
              <a:extLst>
                <a:ext uri="{FF2B5EF4-FFF2-40B4-BE49-F238E27FC236}">
                  <a16:creationId xmlns:a16="http://schemas.microsoft.com/office/drawing/2014/main" id="{01876910-0375-E966-7042-38254420EFFB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893;p21">
              <a:extLst>
                <a:ext uri="{FF2B5EF4-FFF2-40B4-BE49-F238E27FC236}">
                  <a16:creationId xmlns:a16="http://schemas.microsoft.com/office/drawing/2014/main" id="{979BD4BF-6867-D9C6-C387-1D5D725196F1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894;p21">
              <a:extLst>
                <a:ext uri="{FF2B5EF4-FFF2-40B4-BE49-F238E27FC236}">
                  <a16:creationId xmlns:a16="http://schemas.microsoft.com/office/drawing/2014/main" id="{2AC38C47-88FE-3CB5-C913-DBE6B667FA01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895;p21">
              <a:extLst>
                <a:ext uri="{FF2B5EF4-FFF2-40B4-BE49-F238E27FC236}">
                  <a16:creationId xmlns:a16="http://schemas.microsoft.com/office/drawing/2014/main" id="{90258E62-B2F2-75D1-6FF3-F5980575CC35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896;p21">
              <a:extLst>
                <a:ext uri="{FF2B5EF4-FFF2-40B4-BE49-F238E27FC236}">
                  <a16:creationId xmlns:a16="http://schemas.microsoft.com/office/drawing/2014/main" id="{4D471CBA-8D40-433B-C089-0C958B72E1FA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52" name="Google Shape;897;p21">
              <a:extLst>
                <a:ext uri="{FF2B5EF4-FFF2-40B4-BE49-F238E27FC236}">
                  <a16:creationId xmlns:a16="http://schemas.microsoft.com/office/drawing/2014/main" id="{99D540C5-C239-1CE4-C2A3-B87064735318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3" name="Google Shape;898;p21">
              <a:extLst>
                <a:ext uri="{FF2B5EF4-FFF2-40B4-BE49-F238E27FC236}">
                  <a16:creationId xmlns:a16="http://schemas.microsoft.com/office/drawing/2014/main" id="{530BA29D-F343-CA61-3F32-67A51FFA4766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4" name="Google Shape;899;p21">
              <a:extLst>
                <a:ext uri="{FF2B5EF4-FFF2-40B4-BE49-F238E27FC236}">
                  <a16:creationId xmlns:a16="http://schemas.microsoft.com/office/drawing/2014/main" id="{7F412936-5258-512E-D517-DB21B64B4F7E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5" name="Google Shape;900;p21">
              <a:extLst>
                <a:ext uri="{FF2B5EF4-FFF2-40B4-BE49-F238E27FC236}">
                  <a16:creationId xmlns:a16="http://schemas.microsoft.com/office/drawing/2014/main" id="{DC523CB4-6B8E-2249-D825-05F90EAF0FEE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6" name="Google Shape;901;p21">
              <a:extLst>
                <a:ext uri="{FF2B5EF4-FFF2-40B4-BE49-F238E27FC236}">
                  <a16:creationId xmlns:a16="http://schemas.microsoft.com/office/drawing/2014/main" id="{55EA7228-E9BD-FD44-A934-88EE5D85134C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7" name="Google Shape;902;p21">
              <a:extLst>
                <a:ext uri="{FF2B5EF4-FFF2-40B4-BE49-F238E27FC236}">
                  <a16:creationId xmlns:a16="http://schemas.microsoft.com/office/drawing/2014/main" id="{2766D548-8C23-62AE-092B-4407E94A525C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58" name="Google Shape;903;p21">
              <a:extLst>
                <a:ext uri="{FF2B5EF4-FFF2-40B4-BE49-F238E27FC236}">
                  <a16:creationId xmlns:a16="http://schemas.microsoft.com/office/drawing/2014/main" id="{591E6B48-B11D-5D00-26A9-AC9BC765598B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904;p21">
              <a:extLst>
                <a:ext uri="{FF2B5EF4-FFF2-40B4-BE49-F238E27FC236}">
                  <a16:creationId xmlns:a16="http://schemas.microsoft.com/office/drawing/2014/main" id="{79A9D84F-87C4-8B51-DAAB-8A977DB77538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905;p21">
              <a:extLst>
                <a:ext uri="{FF2B5EF4-FFF2-40B4-BE49-F238E27FC236}">
                  <a16:creationId xmlns:a16="http://schemas.microsoft.com/office/drawing/2014/main" id="{A2DEEE38-C922-BDF1-7ED6-3319C4740065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" name="楕円 60">
            <a:extLst>
              <a:ext uri="{FF2B5EF4-FFF2-40B4-BE49-F238E27FC236}">
                <a16:creationId xmlns:a16="http://schemas.microsoft.com/office/drawing/2014/main" id="{E0EAB838-BA93-9D94-3633-E6AED4A8A872}"/>
              </a:ext>
            </a:extLst>
          </p:cNvPr>
          <p:cNvSpPr/>
          <p:nvPr/>
        </p:nvSpPr>
        <p:spPr>
          <a:xfrm>
            <a:off x="8561739" y="4355418"/>
            <a:ext cx="2040731" cy="44171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楕円 62">
            <a:extLst>
              <a:ext uri="{FF2B5EF4-FFF2-40B4-BE49-F238E27FC236}">
                <a16:creationId xmlns:a16="http://schemas.microsoft.com/office/drawing/2014/main" id="{F016FB11-F286-9F25-CB2D-FF40FE7DF595}"/>
              </a:ext>
            </a:extLst>
          </p:cNvPr>
          <p:cNvSpPr/>
          <p:nvPr/>
        </p:nvSpPr>
        <p:spPr>
          <a:xfrm>
            <a:off x="8825043" y="5008472"/>
            <a:ext cx="2040731" cy="44171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角丸四角形 355">
            <a:extLst>
              <a:ext uri="{FF2B5EF4-FFF2-40B4-BE49-F238E27FC236}">
                <a16:creationId xmlns:a16="http://schemas.microsoft.com/office/drawing/2014/main" id="{03028154-110E-48DD-5913-C75214E82B35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9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FDAA8F7C-1FA9-8F7A-892E-D19E3613776C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441B4116-F8A8-AD33-7CCB-F688CD80F219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41" name="直線コネクタ 40">
              <a:extLst>
                <a:ext uri="{FF2B5EF4-FFF2-40B4-BE49-F238E27FC236}">
                  <a16:creationId xmlns:a16="http://schemas.microsoft.com/office/drawing/2014/main" id="{DA8C3A12-1EF7-3FE6-8113-AA8DEC463F8F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直線コネクタ 41">
              <a:extLst>
                <a:ext uri="{FF2B5EF4-FFF2-40B4-BE49-F238E27FC236}">
                  <a16:creationId xmlns:a16="http://schemas.microsoft.com/office/drawing/2014/main" id="{966E94D7-B496-8C9A-FEB9-46AA8BD554D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直線コネクタ 42">
              <a:extLst>
                <a:ext uri="{FF2B5EF4-FFF2-40B4-BE49-F238E27FC236}">
                  <a16:creationId xmlns:a16="http://schemas.microsoft.com/office/drawing/2014/main" id="{F28B1F27-530A-6E8A-5813-8E02BD549F8A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直線コネクタ 43">
              <a:extLst>
                <a:ext uri="{FF2B5EF4-FFF2-40B4-BE49-F238E27FC236}">
                  <a16:creationId xmlns:a16="http://schemas.microsoft.com/office/drawing/2014/main" id="{58E3F5F9-3DCD-02E9-08DF-9ECF306E069B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5" name="テキスト ボックス 44">
            <a:extLst>
              <a:ext uri="{FF2B5EF4-FFF2-40B4-BE49-F238E27FC236}">
                <a16:creationId xmlns:a16="http://schemas.microsoft.com/office/drawing/2014/main" id="{657F93D2-71FD-4177-A08F-F5B60083D075}"/>
              </a:ext>
            </a:extLst>
          </p:cNvPr>
          <p:cNvSpPr txBox="1"/>
          <p:nvPr/>
        </p:nvSpPr>
        <p:spPr>
          <a:xfrm>
            <a:off x="1085075" y="143616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め</a:t>
            </a:r>
          </a:p>
        </p:txBody>
      </p:sp>
      <p:sp>
        <p:nvSpPr>
          <p:cNvPr id="46" name="テキスト ボックス 45">
            <a:extLst>
              <a:ext uri="{FF2B5EF4-FFF2-40B4-BE49-F238E27FC236}">
                <a16:creationId xmlns:a16="http://schemas.microsoft.com/office/drawing/2014/main" id="{BDD5BC04-730A-43EC-9AF3-A6E1F34684F9}"/>
              </a:ext>
            </a:extLst>
          </p:cNvPr>
          <p:cNvSpPr txBox="1"/>
          <p:nvPr/>
        </p:nvSpPr>
        <p:spPr>
          <a:xfrm>
            <a:off x="1830406" y="143616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まえ</a:t>
            </a:r>
          </a:p>
        </p:txBody>
      </p:sp>
      <p:sp>
        <p:nvSpPr>
          <p:cNvPr id="2" name="角丸四角形 96">
            <a:extLst>
              <a:ext uri="{FF2B5EF4-FFF2-40B4-BE49-F238E27FC236}">
                <a16:creationId xmlns:a16="http://schemas.microsoft.com/office/drawing/2014/main" id="{11307EFB-654D-19C5-BA53-406122DA96FC}"/>
              </a:ext>
            </a:extLst>
          </p:cNvPr>
          <p:cNvSpPr/>
          <p:nvPr/>
        </p:nvSpPr>
        <p:spPr>
          <a:xfrm>
            <a:off x="9526113" y="5782426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00B3F82F-5F2C-7B0A-5819-286E41294C13}"/>
              </a:ext>
            </a:extLst>
          </p:cNvPr>
          <p:cNvSpPr txBox="1"/>
          <p:nvPr/>
        </p:nvSpPr>
        <p:spPr>
          <a:xfrm>
            <a:off x="9524025" y="5776608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876051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" name="Google Shape;1802;p32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2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2"/>
          <p:cNvSpPr txBox="1"/>
          <p:nvPr/>
        </p:nvSpPr>
        <p:spPr>
          <a:xfrm>
            <a:off x="940000" y="718991"/>
            <a:ext cx="7681500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どちらのあなに入ろうか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" name="Google Shape;1630;p29">
            <a:extLst>
              <a:ext uri="{FF2B5EF4-FFF2-40B4-BE49-F238E27FC236}">
                <a16:creationId xmlns:a16="http://schemas.microsoft.com/office/drawing/2014/main" id="{834FFD7B-19DE-337C-7C23-67DACD5154F9}"/>
              </a:ext>
            </a:extLst>
          </p:cNvPr>
          <p:cNvSpPr txBox="1"/>
          <p:nvPr/>
        </p:nvSpPr>
        <p:spPr>
          <a:xfrm>
            <a:off x="4026634" y="1807392"/>
            <a:ext cx="4084730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</a:rPr>
              <a:t>まつぼっくりと関係があるのかな</a:t>
            </a:r>
            <a:endParaRPr lang="en-US" altLang="ja-JP" sz="2000" dirty="0">
              <a:solidFill>
                <a:srgbClr val="3F3F3F"/>
              </a:solidFill>
              <a:sym typeface="Arial"/>
            </a:endParaRPr>
          </a:p>
        </p:txBody>
      </p:sp>
      <p:grpSp>
        <p:nvGrpSpPr>
          <p:cNvPr id="35" name="Google Shape;890;p21">
            <a:extLst>
              <a:ext uri="{FF2B5EF4-FFF2-40B4-BE49-F238E27FC236}">
                <a16:creationId xmlns:a16="http://schemas.microsoft.com/office/drawing/2014/main" id="{486669D7-352F-84A1-E4E6-5A40DEF76D7D}"/>
              </a:ext>
            </a:extLst>
          </p:cNvPr>
          <p:cNvGrpSpPr>
            <a:grpSpLocks noChangeAspect="1"/>
          </p:cNvGrpSpPr>
          <p:nvPr/>
        </p:nvGrpSpPr>
        <p:grpSpPr>
          <a:xfrm>
            <a:off x="4860104" y="2527637"/>
            <a:ext cx="2097983" cy="2140158"/>
            <a:chOff x="1774174" y="4621762"/>
            <a:chExt cx="1077013" cy="1098664"/>
          </a:xfrm>
        </p:grpSpPr>
        <p:sp>
          <p:nvSpPr>
            <p:cNvPr id="36" name="Google Shape;891;p21">
              <a:extLst>
                <a:ext uri="{FF2B5EF4-FFF2-40B4-BE49-F238E27FC236}">
                  <a16:creationId xmlns:a16="http://schemas.microsoft.com/office/drawing/2014/main" id="{C18619AB-F1AF-D30A-23EA-2F027251A637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892;p21">
              <a:extLst>
                <a:ext uri="{FF2B5EF4-FFF2-40B4-BE49-F238E27FC236}">
                  <a16:creationId xmlns:a16="http://schemas.microsoft.com/office/drawing/2014/main" id="{01876910-0375-E966-7042-38254420EFFB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893;p21">
              <a:extLst>
                <a:ext uri="{FF2B5EF4-FFF2-40B4-BE49-F238E27FC236}">
                  <a16:creationId xmlns:a16="http://schemas.microsoft.com/office/drawing/2014/main" id="{979BD4BF-6867-D9C6-C387-1D5D725196F1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894;p21">
              <a:extLst>
                <a:ext uri="{FF2B5EF4-FFF2-40B4-BE49-F238E27FC236}">
                  <a16:creationId xmlns:a16="http://schemas.microsoft.com/office/drawing/2014/main" id="{2AC38C47-88FE-3CB5-C913-DBE6B667FA01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895;p21">
              <a:extLst>
                <a:ext uri="{FF2B5EF4-FFF2-40B4-BE49-F238E27FC236}">
                  <a16:creationId xmlns:a16="http://schemas.microsoft.com/office/drawing/2014/main" id="{90258E62-B2F2-75D1-6FF3-F5980575CC35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896;p21">
              <a:extLst>
                <a:ext uri="{FF2B5EF4-FFF2-40B4-BE49-F238E27FC236}">
                  <a16:creationId xmlns:a16="http://schemas.microsoft.com/office/drawing/2014/main" id="{4D471CBA-8D40-433B-C089-0C958B72E1FA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52" name="Google Shape;897;p21">
              <a:extLst>
                <a:ext uri="{FF2B5EF4-FFF2-40B4-BE49-F238E27FC236}">
                  <a16:creationId xmlns:a16="http://schemas.microsoft.com/office/drawing/2014/main" id="{99D540C5-C239-1CE4-C2A3-B87064735318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3" name="Google Shape;898;p21">
              <a:extLst>
                <a:ext uri="{FF2B5EF4-FFF2-40B4-BE49-F238E27FC236}">
                  <a16:creationId xmlns:a16="http://schemas.microsoft.com/office/drawing/2014/main" id="{530BA29D-F343-CA61-3F32-67A51FFA4766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4" name="Google Shape;899;p21">
              <a:extLst>
                <a:ext uri="{FF2B5EF4-FFF2-40B4-BE49-F238E27FC236}">
                  <a16:creationId xmlns:a16="http://schemas.microsoft.com/office/drawing/2014/main" id="{7F412936-5258-512E-D517-DB21B64B4F7E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5" name="Google Shape;900;p21">
              <a:extLst>
                <a:ext uri="{FF2B5EF4-FFF2-40B4-BE49-F238E27FC236}">
                  <a16:creationId xmlns:a16="http://schemas.microsoft.com/office/drawing/2014/main" id="{DC523CB4-6B8E-2249-D825-05F90EAF0FEE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6" name="Google Shape;901;p21">
              <a:extLst>
                <a:ext uri="{FF2B5EF4-FFF2-40B4-BE49-F238E27FC236}">
                  <a16:creationId xmlns:a16="http://schemas.microsoft.com/office/drawing/2014/main" id="{55EA7228-E9BD-FD44-A934-88EE5D85134C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7" name="Google Shape;902;p21">
              <a:extLst>
                <a:ext uri="{FF2B5EF4-FFF2-40B4-BE49-F238E27FC236}">
                  <a16:creationId xmlns:a16="http://schemas.microsoft.com/office/drawing/2014/main" id="{2766D548-8C23-62AE-092B-4407E94A525C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58" name="Google Shape;903;p21">
              <a:extLst>
                <a:ext uri="{FF2B5EF4-FFF2-40B4-BE49-F238E27FC236}">
                  <a16:creationId xmlns:a16="http://schemas.microsoft.com/office/drawing/2014/main" id="{591E6B48-B11D-5D00-26A9-AC9BC765598B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904;p21">
              <a:extLst>
                <a:ext uri="{FF2B5EF4-FFF2-40B4-BE49-F238E27FC236}">
                  <a16:creationId xmlns:a16="http://schemas.microsoft.com/office/drawing/2014/main" id="{79A9D84F-87C4-8B51-DAAB-8A977DB77538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905;p21">
              <a:extLst>
                <a:ext uri="{FF2B5EF4-FFF2-40B4-BE49-F238E27FC236}">
                  <a16:creationId xmlns:a16="http://schemas.microsoft.com/office/drawing/2014/main" id="{A2DEEE38-C922-BDF1-7ED6-3319C4740065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" name="楕円 60">
            <a:extLst>
              <a:ext uri="{FF2B5EF4-FFF2-40B4-BE49-F238E27FC236}">
                <a16:creationId xmlns:a16="http://schemas.microsoft.com/office/drawing/2014/main" id="{E0EAB838-BA93-9D94-3633-E6AED4A8A872}"/>
              </a:ext>
            </a:extLst>
          </p:cNvPr>
          <p:cNvSpPr/>
          <p:nvPr/>
        </p:nvSpPr>
        <p:spPr>
          <a:xfrm>
            <a:off x="1843769" y="4114714"/>
            <a:ext cx="2040731" cy="44171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楕円 62">
            <a:extLst>
              <a:ext uri="{FF2B5EF4-FFF2-40B4-BE49-F238E27FC236}">
                <a16:creationId xmlns:a16="http://schemas.microsoft.com/office/drawing/2014/main" id="{F016FB11-F286-9F25-CB2D-FF40FE7DF595}"/>
              </a:ext>
            </a:extLst>
          </p:cNvPr>
          <p:cNvSpPr/>
          <p:nvPr/>
        </p:nvSpPr>
        <p:spPr>
          <a:xfrm>
            <a:off x="8066448" y="4060689"/>
            <a:ext cx="2040731" cy="44171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四角形: 角度付き 1">
            <a:hlinkClick r:id="rId3" action="ppaction://hlinksldjump"/>
            <a:extLst>
              <a:ext uri="{FF2B5EF4-FFF2-40B4-BE49-F238E27FC236}">
                <a16:creationId xmlns:a16="http://schemas.microsoft.com/office/drawing/2014/main" id="{16FA2DC3-1541-CE6D-A12C-FF52B268D895}"/>
              </a:ext>
            </a:extLst>
          </p:cNvPr>
          <p:cNvSpPr/>
          <p:nvPr/>
        </p:nvSpPr>
        <p:spPr>
          <a:xfrm>
            <a:off x="1523462" y="4829990"/>
            <a:ext cx="2681343" cy="1123407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こちらのあな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3" name="四角形: 角度付き 2">
            <a:hlinkClick r:id="rId4" action="ppaction://hlinksldjump"/>
            <a:extLst>
              <a:ext uri="{FF2B5EF4-FFF2-40B4-BE49-F238E27FC236}">
                <a16:creationId xmlns:a16="http://schemas.microsoft.com/office/drawing/2014/main" id="{188C2FE7-1858-FEAB-39B2-4B55865F75F5}"/>
              </a:ext>
            </a:extLst>
          </p:cNvPr>
          <p:cNvSpPr/>
          <p:nvPr/>
        </p:nvSpPr>
        <p:spPr>
          <a:xfrm>
            <a:off x="7764031" y="4811338"/>
            <a:ext cx="2681343" cy="1123407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こちらのあな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2E3CB76A-6D3A-E71B-E55A-5E08A4B4C06C}"/>
              </a:ext>
            </a:extLst>
          </p:cNvPr>
          <p:cNvGrpSpPr>
            <a:grpSpLocks noChangeAspect="1"/>
          </p:cNvGrpSpPr>
          <p:nvPr/>
        </p:nvGrpSpPr>
        <p:grpSpPr>
          <a:xfrm>
            <a:off x="2450883" y="2218752"/>
            <a:ext cx="880160" cy="1636440"/>
            <a:chOff x="3284638" y="2622841"/>
            <a:chExt cx="1552994" cy="2887407"/>
          </a:xfrm>
        </p:grpSpPr>
        <p:sp>
          <p:nvSpPr>
            <p:cNvPr id="13" name="二等辺三角形 2">
              <a:extLst>
                <a:ext uri="{FF2B5EF4-FFF2-40B4-BE49-F238E27FC236}">
                  <a16:creationId xmlns:a16="http://schemas.microsoft.com/office/drawing/2014/main" id="{7F04184D-495D-C9D4-90ED-922B09AE8AB9}"/>
                </a:ext>
              </a:extLst>
            </p:cNvPr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Google Shape;1540;p28">
              <a:extLst>
                <a:ext uri="{FF2B5EF4-FFF2-40B4-BE49-F238E27FC236}">
                  <a16:creationId xmlns:a16="http://schemas.microsoft.com/office/drawing/2014/main" id="{23C3BD27-F629-6731-B746-9DDA229077B4}"/>
                </a:ext>
              </a:extLst>
            </p:cNvPr>
            <p:cNvSpPr/>
            <p:nvPr/>
          </p:nvSpPr>
          <p:spPr>
            <a:xfrm flipH="1">
              <a:off x="4044491" y="3275581"/>
              <a:ext cx="70196" cy="223466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" name="グループ化 14">
              <a:extLst>
                <a:ext uri="{FF2B5EF4-FFF2-40B4-BE49-F238E27FC236}">
                  <a16:creationId xmlns:a16="http://schemas.microsoft.com/office/drawing/2014/main" id="{7CA51F17-77C8-F748-78BA-EE4B8E570342}"/>
                </a:ext>
              </a:extLst>
            </p:cNvPr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34" name="Google Shape;1540;p28">
                <a:extLst>
                  <a:ext uri="{FF2B5EF4-FFF2-40B4-BE49-F238E27FC236}">
                    <a16:creationId xmlns:a16="http://schemas.microsoft.com/office/drawing/2014/main" id="{9DEA8970-7396-FFEA-8D56-7D199A87B1AE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540;p28">
                <a:extLst>
                  <a:ext uri="{FF2B5EF4-FFF2-40B4-BE49-F238E27FC236}">
                    <a16:creationId xmlns:a16="http://schemas.microsoft.com/office/drawing/2014/main" id="{F4EF3BAF-8D72-6F61-0EA8-42707E9C952B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1540;p28">
                <a:extLst>
                  <a:ext uri="{FF2B5EF4-FFF2-40B4-BE49-F238E27FC236}">
                    <a16:creationId xmlns:a16="http://schemas.microsoft.com/office/drawing/2014/main" id="{35C42A43-0ECE-3715-181F-878721E91D76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" name="グループ化 15">
              <a:extLst>
                <a:ext uri="{FF2B5EF4-FFF2-40B4-BE49-F238E27FC236}">
                  <a16:creationId xmlns:a16="http://schemas.microsoft.com/office/drawing/2014/main" id="{E5D41BA5-5C3F-82F0-B643-53F8E71FA6E5}"/>
                </a:ext>
              </a:extLst>
            </p:cNvPr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30" name="Google Shape;1540;p28">
                <a:extLst>
                  <a:ext uri="{FF2B5EF4-FFF2-40B4-BE49-F238E27FC236}">
                    <a16:creationId xmlns:a16="http://schemas.microsoft.com/office/drawing/2014/main" id="{D0C95AC5-1DD1-AD40-E4AF-AF9BDE43DC74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1540;p28">
                <a:extLst>
                  <a:ext uri="{FF2B5EF4-FFF2-40B4-BE49-F238E27FC236}">
                    <a16:creationId xmlns:a16="http://schemas.microsoft.com/office/drawing/2014/main" id="{85B0C65D-F900-65C0-9E31-D178C540617C}"/>
                  </a:ext>
                </a:extLst>
              </p:cNvPr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1540;p28">
                <a:extLst>
                  <a:ext uri="{FF2B5EF4-FFF2-40B4-BE49-F238E27FC236}">
                    <a16:creationId xmlns:a16="http://schemas.microsoft.com/office/drawing/2014/main" id="{EC6CE9E0-AA37-3C23-DE73-D59030DB4771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" name="Google Shape;1540;p28">
              <a:extLst>
                <a:ext uri="{FF2B5EF4-FFF2-40B4-BE49-F238E27FC236}">
                  <a16:creationId xmlns:a16="http://schemas.microsoft.com/office/drawing/2014/main" id="{D2DF1E85-D9B1-D144-03B3-79903DABBA3C}"/>
                </a:ext>
              </a:extLst>
            </p:cNvPr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" name="グループ化 17">
              <a:extLst>
                <a:ext uri="{FF2B5EF4-FFF2-40B4-BE49-F238E27FC236}">
                  <a16:creationId xmlns:a16="http://schemas.microsoft.com/office/drawing/2014/main" id="{D96642F7-4677-0A6B-2D05-06784A0FAD62}"/>
                </a:ext>
              </a:extLst>
            </p:cNvPr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27" name="Google Shape;1540;p28">
                <a:extLst>
                  <a:ext uri="{FF2B5EF4-FFF2-40B4-BE49-F238E27FC236}">
                    <a16:creationId xmlns:a16="http://schemas.microsoft.com/office/drawing/2014/main" id="{19A5AE84-2F1E-B469-188A-4747601BA90B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1540;p28">
                <a:extLst>
                  <a:ext uri="{FF2B5EF4-FFF2-40B4-BE49-F238E27FC236}">
                    <a16:creationId xmlns:a16="http://schemas.microsoft.com/office/drawing/2014/main" id="{5A861AC8-61C6-C85D-E65A-372525EBEE0C}"/>
                  </a:ext>
                </a:extLst>
              </p:cNvPr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1540;p28">
                <a:extLst>
                  <a:ext uri="{FF2B5EF4-FFF2-40B4-BE49-F238E27FC236}">
                    <a16:creationId xmlns:a16="http://schemas.microsoft.com/office/drawing/2014/main" id="{F2138311-EDC7-9A5D-A219-CF9B15CEE6FA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9" name="グループ化 18">
              <a:extLst>
                <a:ext uri="{FF2B5EF4-FFF2-40B4-BE49-F238E27FC236}">
                  <a16:creationId xmlns:a16="http://schemas.microsoft.com/office/drawing/2014/main" id="{088A5F94-ED1A-6C2C-C978-D9EEFD5970A5}"/>
                </a:ext>
              </a:extLst>
            </p:cNvPr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24" name="Google Shape;1540;p28">
                <a:extLst>
                  <a:ext uri="{FF2B5EF4-FFF2-40B4-BE49-F238E27FC236}">
                    <a16:creationId xmlns:a16="http://schemas.microsoft.com/office/drawing/2014/main" id="{9C567DFF-7BBD-D210-0797-EF8F23CB63C5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1540;p28">
                <a:extLst>
                  <a:ext uri="{FF2B5EF4-FFF2-40B4-BE49-F238E27FC236}">
                    <a16:creationId xmlns:a16="http://schemas.microsoft.com/office/drawing/2014/main" id="{804E244A-8CB4-081F-5917-6AD4AA878B63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1540;p28">
                <a:extLst>
                  <a:ext uri="{FF2B5EF4-FFF2-40B4-BE49-F238E27FC236}">
                    <a16:creationId xmlns:a16="http://schemas.microsoft.com/office/drawing/2014/main" id="{B174E51B-45F6-C91C-C3F3-181581DA69C0}"/>
                  </a:ext>
                </a:extLst>
              </p:cNvPr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4A7D81D7-2660-CD3F-2F29-63ACE30B4099}"/>
                </a:ext>
              </a:extLst>
            </p:cNvPr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21" name="Google Shape;1540;p28">
                <a:extLst>
                  <a:ext uri="{FF2B5EF4-FFF2-40B4-BE49-F238E27FC236}">
                    <a16:creationId xmlns:a16="http://schemas.microsoft.com/office/drawing/2014/main" id="{4F55F315-9362-C3EE-1266-8EDD591E2FE4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1540;p28">
                <a:extLst>
                  <a:ext uri="{FF2B5EF4-FFF2-40B4-BE49-F238E27FC236}">
                    <a16:creationId xmlns:a16="http://schemas.microsoft.com/office/drawing/2014/main" id="{A9E5F828-7CE7-47E4-5762-0AF6BF190DC6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540;p28">
                <a:extLst>
                  <a:ext uri="{FF2B5EF4-FFF2-40B4-BE49-F238E27FC236}">
                    <a16:creationId xmlns:a16="http://schemas.microsoft.com/office/drawing/2014/main" id="{47708A0D-7B92-B5E4-412B-B9CD110EA438}"/>
                  </a:ext>
                </a:extLst>
              </p:cNvPr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54028C3E-039B-806F-E923-2C06680F9044}"/>
              </a:ext>
            </a:extLst>
          </p:cNvPr>
          <p:cNvGrpSpPr>
            <a:grpSpLocks noChangeAspect="1"/>
          </p:cNvGrpSpPr>
          <p:nvPr/>
        </p:nvGrpSpPr>
        <p:grpSpPr>
          <a:xfrm>
            <a:off x="8603201" y="2451160"/>
            <a:ext cx="1074829" cy="1298603"/>
            <a:chOff x="2765742" y="1751527"/>
            <a:chExt cx="3654085" cy="4414846"/>
          </a:xfrm>
        </p:grpSpPr>
        <p:sp>
          <p:nvSpPr>
            <p:cNvPr id="41" name="Google Shape;2298;p38">
              <a:extLst>
                <a:ext uri="{FF2B5EF4-FFF2-40B4-BE49-F238E27FC236}">
                  <a16:creationId xmlns:a16="http://schemas.microsoft.com/office/drawing/2014/main" id="{61974D0E-974E-73E1-3837-5B2B16266844}"/>
                </a:ext>
              </a:extLst>
            </p:cNvPr>
            <p:cNvSpPr/>
            <p:nvPr/>
          </p:nvSpPr>
          <p:spPr>
            <a:xfrm>
              <a:off x="4250054" y="4148153"/>
              <a:ext cx="675049" cy="2018220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2299;p38">
              <a:extLst>
                <a:ext uri="{FF2B5EF4-FFF2-40B4-BE49-F238E27FC236}">
                  <a16:creationId xmlns:a16="http://schemas.microsoft.com/office/drawing/2014/main" id="{482648A7-4579-8824-7B61-3C68E1232A65}"/>
                </a:ext>
              </a:extLst>
            </p:cNvPr>
            <p:cNvSpPr/>
            <p:nvPr/>
          </p:nvSpPr>
          <p:spPr>
            <a:xfrm>
              <a:off x="2765742" y="1751527"/>
              <a:ext cx="3654085" cy="3009678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3" name="Google Shape;1630;p29">
            <a:extLst>
              <a:ext uri="{FF2B5EF4-FFF2-40B4-BE49-F238E27FC236}">
                <a16:creationId xmlns:a16="http://schemas.microsoft.com/office/drawing/2014/main" id="{BFB80E82-7CCE-3D96-9FB0-B854CE083A2E}"/>
              </a:ext>
            </a:extLst>
          </p:cNvPr>
          <p:cNvSpPr txBox="1"/>
          <p:nvPr/>
        </p:nvSpPr>
        <p:spPr>
          <a:xfrm>
            <a:off x="654430" y="2201747"/>
            <a:ext cx="1929414" cy="14772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</a:rPr>
              <a:t>はっぱが</a:t>
            </a:r>
            <a:endParaRPr lang="en-US" altLang="ja-JP" sz="20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  <a:sym typeface="Arial"/>
              </a:rPr>
              <a:t>はりのように</a:t>
            </a:r>
            <a:endParaRPr lang="en-US" altLang="ja-JP" sz="2000" dirty="0">
              <a:solidFill>
                <a:srgbClr val="3F3F3F"/>
              </a:solidFill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</a:rPr>
              <a:t>とがっている</a:t>
            </a:r>
            <a:endParaRPr lang="en-US" altLang="ja-JP" sz="2000" dirty="0">
              <a:solidFill>
                <a:srgbClr val="3F3F3F"/>
              </a:solidFill>
              <a:sym typeface="Arial"/>
            </a:endParaRPr>
          </a:p>
        </p:txBody>
      </p:sp>
      <p:sp>
        <p:nvSpPr>
          <p:cNvPr id="44" name="Google Shape;1630;p29">
            <a:extLst>
              <a:ext uri="{FF2B5EF4-FFF2-40B4-BE49-F238E27FC236}">
                <a16:creationId xmlns:a16="http://schemas.microsoft.com/office/drawing/2014/main" id="{521CD6F1-FDB4-A1A4-1FE5-AA775ECF0B60}"/>
              </a:ext>
            </a:extLst>
          </p:cNvPr>
          <p:cNvSpPr txBox="1"/>
          <p:nvPr/>
        </p:nvSpPr>
        <p:spPr>
          <a:xfrm>
            <a:off x="9740462" y="2485863"/>
            <a:ext cx="2192038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</a:rPr>
              <a:t>はっぱは</a:t>
            </a:r>
            <a:endParaRPr lang="en-US" altLang="ja-JP" sz="20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  <a:sym typeface="Arial"/>
              </a:rPr>
              <a:t>広がっている</a:t>
            </a:r>
            <a:endParaRPr lang="en-US" altLang="ja-JP" sz="2000" dirty="0">
              <a:solidFill>
                <a:srgbClr val="3F3F3F"/>
              </a:solidFill>
              <a:sym typeface="Arial"/>
            </a:endParaRPr>
          </a:p>
        </p:txBody>
      </p:sp>
      <p:sp>
        <p:nvSpPr>
          <p:cNvPr id="64" name="テキスト ボックス 63">
            <a:extLst>
              <a:ext uri="{FF2B5EF4-FFF2-40B4-BE49-F238E27FC236}">
                <a16:creationId xmlns:a16="http://schemas.microsoft.com/office/drawing/2014/main" id="{2183E56B-0632-4F0C-9D9A-5E65BA92D20A}"/>
              </a:ext>
            </a:extLst>
          </p:cNvPr>
          <p:cNvSpPr txBox="1"/>
          <p:nvPr/>
        </p:nvSpPr>
        <p:spPr>
          <a:xfrm>
            <a:off x="3832139" y="70659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はい</a:t>
            </a:r>
          </a:p>
        </p:txBody>
      </p:sp>
      <p:sp>
        <p:nvSpPr>
          <p:cNvPr id="65" name="テキスト ボックス 64">
            <a:extLst>
              <a:ext uri="{FF2B5EF4-FFF2-40B4-BE49-F238E27FC236}">
                <a16:creationId xmlns:a16="http://schemas.microsoft.com/office/drawing/2014/main" id="{52448BF4-5C77-4C39-863F-25C666CCC649}"/>
              </a:ext>
            </a:extLst>
          </p:cNvPr>
          <p:cNvSpPr txBox="1"/>
          <p:nvPr/>
        </p:nvSpPr>
        <p:spPr>
          <a:xfrm>
            <a:off x="5832522" y="1827924"/>
            <a:ext cx="88016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かんけい</a:t>
            </a:r>
          </a:p>
        </p:txBody>
      </p:sp>
      <p:sp>
        <p:nvSpPr>
          <p:cNvPr id="66" name="テキスト ボックス 65">
            <a:extLst>
              <a:ext uri="{FF2B5EF4-FFF2-40B4-BE49-F238E27FC236}">
                <a16:creationId xmlns:a16="http://schemas.microsoft.com/office/drawing/2014/main" id="{045C7B37-C2D3-433F-9A84-209A192CBBF6}"/>
              </a:ext>
            </a:extLst>
          </p:cNvPr>
          <p:cNvSpPr txBox="1"/>
          <p:nvPr/>
        </p:nvSpPr>
        <p:spPr>
          <a:xfrm>
            <a:off x="9740462" y="2894505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ひろ</a:t>
            </a:r>
          </a:p>
        </p:txBody>
      </p:sp>
      <p:sp>
        <p:nvSpPr>
          <p:cNvPr id="4" name="角丸四角形 96">
            <a:extLst>
              <a:ext uri="{FF2B5EF4-FFF2-40B4-BE49-F238E27FC236}">
                <a16:creationId xmlns:a16="http://schemas.microsoft.com/office/drawing/2014/main" id="{73D1704E-54CD-9113-0B7B-05D5582F1B84}"/>
              </a:ext>
            </a:extLst>
          </p:cNvPr>
          <p:cNvSpPr/>
          <p:nvPr/>
        </p:nvSpPr>
        <p:spPr>
          <a:xfrm>
            <a:off x="9637385" y="529201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55BF2E89-55ED-3D23-73CD-9B47D9783390}"/>
              </a:ext>
            </a:extLst>
          </p:cNvPr>
          <p:cNvSpPr txBox="1"/>
          <p:nvPr/>
        </p:nvSpPr>
        <p:spPr>
          <a:xfrm>
            <a:off x="9635297" y="523383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6" name="Google Shape;392;p16">
            <a:extLst>
              <a:ext uri="{FF2B5EF4-FFF2-40B4-BE49-F238E27FC236}">
                <a16:creationId xmlns:a16="http://schemas.microsoft.com/office/drawing/2014/main" id="{ACA6725E-4458-1117-3DEB-06E7E110C33B}"/>
              </a:ext>
            </a:extLst>
          </p:cNvPr>
          <p:cNvGrpSpPr/>
          <p:nvPr/>
        </p:nvGrpSpPr>
        <p:grpSpPr>
          <a:xfrm>
            <a:off x="4694519" y="5142572"/>
            <a:ext cx="2579798" cy="601420"/>
            <a:chOff x="9024974" y="730751"/>
            <a:chExt cx="2579798" cy="601420"/>
          </a:xfrm>
        </p:grpSpPr>
        <p:sp>
          <p:nvSpPr>
            <p:cNvPr id="7" name="Google Shape;393;p16">
              <a:extLst>
                <a:ext uri="{FF2B5EF4-FFF2-40B4-BE49-F238E27FC236}">
                  <a16:creationId xmlns:a16="http://schemas.microsoft.com/office/drawing/2014/main" id="{F40FBF61-5EE7-04CC-794B-8E90E3886202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394;p16">
              <a:extLst>
                <a:ext uri="{FF2B5EF4-FFF2-40B4-BE49-F238E27FC236}">
                  <a16:creationId xmlns:a16="http://schemas.microsoft.com/office/drawing/2014/main" id="{71B2B4F2-0FC8-046C-A812-6A7D73FCCE2B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395;p16">
              <a:extLst>
                <a:ext uri="{FF2B5EF4-FFF2-40B4-BE49-F238E27FC236}">
                  <a16:creationId xmlns:a16="http://schemas.microsoft.com/office/drawing/2014/main" id="{9409AA1D-BECF-8CF3-FF05-3FB2AB8B3A0F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" name="Google Shape;396;p16">
            <a:extLst>
              <a:ext uri="{FF2B5EF4-FFF2-40B4-BE49-F238E27FC236}">
                <a16:creationId xmlns:a16="http://schemas.microsoft.com/office/drawing/2014/main" id="{0D300E7D-802F-0460-A600-1A564AA0B72A}"/>
              </a:ext>
            </a:extLst>
          </p:cNvPr>
          <p:cNvGrpSpPr/>
          <p:nvPr/>
        </p:nvGrpSpPr>
        <p:grpSpPr>
          <a:xfrm>
            <a:off x="4697873" y="5144601"/>
            <a:ext cx="2579798" cy="601420"/>
            <a:chOff x="9024974" y="730751"/>
            <a:chExt cx="2579798" cy="601420"/>
          </a:xfrm>
        </p:grpSpPr>
        <p:sp>
          <p:nvSpPr>
            <p:cNvPr id="11" name="Google Shape;397;p16">
              <a:extLst>
                <a:ext uri="{FF2B5EF4-FFF2-40B4-BE49-F238E27FC236}">
                  <a16:creationId xmlns:a16="http://schemas.microsoft.com/office/drawing/2014/main" id="{AEAEA7AD-E842-3216-982E-FF30865F66C2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398;p16">
              <a:extLst>
                <a:ext uri="{FF2B5EF4-FFF2-40B4-BE49-F238E27FC236}">
                  <a16:creationId xmlns:a16="http://schemas.microsoft.com/office/drawing/2014/main" id="{9377CEF4-AE12-DAB5-C31B-54E0DF265552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399;p16">
              <a:extLst>
                <a:ext uri="{FF2B5EF4-FFF2-40B4-BE49-F238E27FC236}">
                  <a16:creationId xmlns:a16="http://schemas.microsoft.com/office/drawing/2014/main" id="{827AFA91-DF2D-9166-F71B-53571B1A08BF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4" name="Google Shape;400;p16">
            <a:extLst>
              <a:ext uri="{FF2B5EF4-FFF2-40B4-BE49-F238E27FC236}">
                <a16:creationId xmlns:a16="http://schemas.microsoft.com/office/drawing/2014/main" id="{650D5904-307E-C747-3963-B1AF0D8B2B50}"/>
              </a:ext>
            </a:extLst>
          </p:cNvPr>
          <p:cNvGrpSpPr/>
          <p:nvPr/>
        </p:nvGrpSpPr>
        <p:grpSpPr>
          <a:xfrm>
            <a:off x="4691165" y="5145606"/>
            <a:ext cx="2579798" cy="601420"/>
            <a:chOff x="9024974" y="730751"/>
            <a:chExt cx="2579798" cy="601420"/>
          </a:xfrm>
        </p:grpSpPr>
        <p:sp>
          <p:nvSpPr>
            <p:cNvPr id="1795" name="Google Shape;401;p16">
              <a:extLst>
                <a:ext uri="{FF2B5EF4-FFF2-40B4-BE49-F238E27FC236}">
                  <a16:creationId xmlns:a16="http://schemas.microsoft.com/office/drawing/2014/main" id="{F76B1A90-D238-6616-40B2-0F2581A836A9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402;p16">
              <a:extLst>
                <a:ext uri="{FF2B5EF4-FFF2-40B4-BE49-F238E27FC236}">
                  <a16:creationId xmlns:a16="http://schemas.microsoft.com/office/drawing/2014/main" id="{19BAEB06-A27A-ECCE-C811-0981DF4AF53A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403;p16">
              <a:extLst>
                <a:ext uri="{FF2B5EF4-FFF2-40B4-BE49-F238E27FC236}">
                  <a16:creationId xmlns:a16="http://schemas.microsoft.com/office/drawing/2014/main" id="{0BB1CCAD-B10B-E891-BC46-704E4CFCFD3F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8" name="Google Shape;404;p16">
            <a:extLst>
              <a:ext uri="{FF2B5EF4-FFF2-40B4-BE49-F238E27FC236}">
                <a16:creationId xmlns:a16="http://schemas.microsoft.com/office/drawing/2014/main" id="{B35C2F9D-9ED4-7616-AFE3-336EB832C7B9}"/>
              </a:ext>
            </a:extLst>
          </p:cNvPr>
          <p:cNvGrpSpPr/>
          <p:nvPr/>
        </p:nvGrpSpPr>
        <p:grpSpPr>
          <a:xfrm>
            <a:off x="4694519" y="5147635"/>
            <a:ext cx="2579798" cy="601420"/>
            <a:chOff x="9024974" y="730751"/>
            <a:chExt cx="2579798" cy="601420"/>
          </a:xfrm>
        </p:grpSpPr>
        <p:sp>
          <p:nvSpPr>
            <p:cNvPr id="1799" name="Google Shape;405;p16">
              <a:extLst>
                <a:ext uri="{FF2B5EF4-FFF2-40B4-BE49-F238E27FC236}">
                  <a16:creationId xmlns:a16="http://schemas.microsoft.com/office/drawing/2014/main" id="{D1728EF1-3C96-BC78-7662-5524B0423A80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406;p16">
              <a:extLst>
                <a:ext uri="{FF2B5EF4-FFF2-40B4-BE49-F238E27FC236}">
                  <a16:creationId xmlns:a16="http://schemas.microsoft.com/office/drawing/2014/main" id="{CCDAE42D-C6C2-9237-C8F1-9681EA72C94E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407;p16">
              <a:extLst>
                <a:ext uri="{FF2B5EF4-FFF2-40B4-BE49-F238E27FC236}">
                  <a16:creationId xmlns:a16="http://schemas.microsoft.com/office/drawing/2014/main" id="{495D0249-89BE-3B86-3699-FD777102761E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28878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円柱 1">
            <a:extLst>
              <a:ext uri="{FF2B5EF4-FFF2-40B4-BE49-F238E27FC236}">
                <a16:creationId xmlns:a16="http://schemas.microsoft.com/office/drawing/2014/main" id="{D50370FF-0F81-D501-03FF-956CDD7D412F}"/>
              </a:ext>
            </a:extLst>
          </p:cNvPr>
          <p:cNvSpPr/>
          <p:nvPr/>
        </p:nvSpPr>
        <p:spPr>
          <a:xfrm>
            <a:off x="1651000" y="2349710"/>
            <a:ext cx="2360531" cy="4923255"/>
          </a:xfrm>
          <a:prstGeom prst="can">
            <a:avLst>
              <a:gd name="adj" fmla="val 23196"/>
            </a:avLst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35" name="Google Shape;890;p21">
            <a:extLst>
              <a:ext uri="{FF2B5EF4-FFF2-40B4-BE49-F238E27FC236}">
                <a16:creationId xmlns:a16="http://schemas.microsoft.com/office/drawing/2014/main" id="{486669D7-352F-84A1-E4E6-5A40DEF76D7D}"/>
              </a:ext>
            </a:extLst>
          </p:cNvPr>
          <p:cNvGrpSpPr>
            <a:grpSpLocks noChangeAspect="1"/>
          </p:cNvGrpSpPr>
          <p:nvPr/>
        </p:nvGrpSpPr>
        <p:grpSpPr>
          <a:xfrm>
            <a:off x="1782273" y="3917799"/>
            <a:ext cx="2097983" cy="2140158"/>
            <a:chOff x="1774174" y="4621762"/>
            <a:chExt cx="1077013" cy="1098664"/>
          </a:xfrm>
        </p:grpSpPr>
        <p:sp>
          <p:nvSpPr>
            <p:cNvPr id="36" name="Google Shape;891;p21">
              <a:extLst>
                <a:ext uri="{FF2B5EF4-FFF2-40B4-BE49-F238E27FC236}">
                  <a16:creationId xmlns:a16="http://schemas.microsoft.com/office/drawing/2014/main" id="{C18619AB-F1AF-D30A-23EA-2F027251A637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892;p21">
              <a:extLst>
                <a:ext uri="{FF2B5EF4-FFF2-40B4-BE49-F238E27FC236}">
                  <a16:creationId xmlns:a16="http://schemas.microsoft.com/office/drawing/2014/main" id="{01876910-0375-E966-7042-38254420EFFB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893;p21">
              <a:extLst>
                <a:ext uri="{FF2B5EF4-FFF2-40B4-BE49-F238E27FC236}">
                  <a16:creationId xmlns:a16="http://schemas.microsoft.com/office/drawing/2014/main" id="{979BD4BF-6867-D9C6-C387-1D5D725196F1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894;p21">
              <a:extLst>
                <a:ext uri="{FF2B5EF4-FFF2-40B4-BE49-F238E27FC236}">
                  <a16:creationId xmlns:a16="http://schemas.microsoft.com/office/drawing/2014/main" id="{2AC38C47-88FE-3CB5-C913-DBE6B667FA01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895;p21">
              <a:extLst>
                <a:ext uri="{FF2B5EF4-FFF2-40B4-BE49-F238E27FC236}">
                  <a16:creationId xmlns:a16="http://schemas.microsoft.com/office/drawing/2014/main" id="{90258E62-B2F2-75D1-6FF3-F5980575CC35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896;p21">
              <a:extLst>
                <a:ext uri="{FF2B5EF4-FFF2-40B4-BE49-F238E27FC236}">
                  <a16:creationId xmlns:a16="http://schemas.microsoft.com/office/drawing/2014/main" id="{4D471CBA-8D40-433B-C089-0C958B72E1FA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52" name="Google Shape;897;p21">
              <a:extLst>
                <a:ext uri="{FF2B5EF4-FFF2-40B4-BE49-F238E27FC236}">
                  <a16:creationId xmlns:a16="http://schemas.microsoft.com/office/drawing/2014/main" id="{99D540C5-C239-1CE4-C2A3-B87064735318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3" name="Google Shape;898;p21">
              <a:extLst>
                <a:ext uri="{FF2B5EF4-FFF2-40B4-BE49-F238E27FC236}">
                  <a16:creationId xmlns:a16="http://schemas.microsoft.com/office/drawing/2014/main" id="{530BA29D-F343-CA61-3F32-67A51FFA4766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4" name="Google Shape;899;p21">
              <a:extLst>
                <a:ext uri="{FF2B5EF4-FFF2-40B4-BE49-F238E27FC236}">
                  <a16:creationId xmlns:a16="http://schemas.microsoft.com/office/drawing/2014/main" id="{7F412936-5258-512E-D517-DB21B64B4F7E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5" name="Google Shape;900;p21">
              <a:extLst>
                <a:ext uri="{FF2B5EF4-FFF2-40B4-BE49-F238E27FC236}">
                  <a16:creationId xmlns:a16="http://schemas.microsoft.com/office/drawing/2014/main" id="{DC523CB4-6B8E-2249-D825-05F90EAF0FEE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6" name="Google Shape;901;p21">
              <a:extLst>
                <a:ext uri="{FF2B5EF4-FFF2-40B4-BE49-F238E27FC236}">
                  <a16:creationId xmlns:a16="http://schemas.microsoft.com/office/drawing/2014/main" id="{55EA7228-E9BD-FD44-A934-88EE5D85134C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7" name="Google Shape;902;p21">
              <a:extLst>
                <a:ext uri="{FF2B5EF4-FFF2-40B4-BE49-F238E27FC236}">
                  <a16:creationId xmlns:a16="http://schemas.microsoft.com/office/drawing/2014/main" id="{2766D548-8C23-62AE-092B-4407E94A525C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58" name="Google Shape;903;p21">
              <a:extLst>
                <a:ext uri="{FF2B5EF4-FFF2-40B4-BE49-F238E27FC236}">
                  <a16:creationId xmlns:a16="http://schemas.microsoft.com/office/drawing/2014/main" id="{591E6B48-B11D-5D00-26A9-AC9BC765598B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904;p21">
              <a:extLst>
                <a:ext uri="{FF2B5EF4-FFF2-40B4-BE49-F238E27FC236}">
                  <a16:creationId xmlns:a16="http://schemas.microsoft.com/office/drawing/2014/main" id="{79A9D84F-87C4-8B51-DAAB-8A977DB77538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905;p21">
              <a:extLst>
                <a:ext uri="{FF2B5EF4-FFF2-40B4-BE49-F238E27FC236}">
                  <a16:creationId xmlns:a16="http://schemas.microsoft.com/office/drawing/2014/main" id="{A2DEEE38-C922-BDF1-7ED6-3319C4740065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02" name="Google Shape;1802;p32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2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2"/>
          <p:cNvSpPr txBox="1"/>
          <p:nvPr/>
        </p:nvSpPr>
        <p:spPr>
          <a:xfrm>
            <a:off x="4977043" y="605618"/>
            <a:ext cx="7681500" cy="37856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こっちだ！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はっぱがはりのように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とがっている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木がある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あなへ、いきおいよく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とびこんだ！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2" name="直線コネクタ 11">
            <a:extLst>
              <a:ext uri="{FF2B5EF4-FFF2-40B4-BE49-F238E27FC236}">
                <a16:creationId xmlns:a16="http://schemas.microsoft.com/office/drawing/2014/main" id="{0FF83753-1886-AA08-A18D-CF8D8436D2A5}"/>
              </a:ext>
            </a:extLst>
          </p:cNvPr>
          <p:cNvCxnSpPr>
            <a:cxnSpLocks/>
          </p:cNvCxnSpPr>
          <p:nvPr/>
        </p:nvCxnSpPr>
        <p:spPr>
          <a:xfrm>
            <a:off x="2831265" y="3158166"/>
            <a:ext cx="0" cy="4953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線コネクタ 13">
            <a:extLst>
              <a:ext uri="{FF2B5EF4-FFF2-40B4-BE49-F238E27FC236}">
                <a16:creationId xmlns:a16="http://schemas.microsoft.com/office/drawing/2014/main" id="{2A108E26-103F-964F-B7B9-B368FEE36D1F}"/>
              </a:ext>
            </a:extLst>
          </p:cNvPr>
          <p:cNvCxnSpPr>
            <a:cxnSpLocks/>
          </p:cNvCxnSpPr>
          <p:nvPr/>
        </p:nvCxnSpPr>
        <p:spPr>
          <a:xfrm>
            <a:off x="2704265" y="3155149"/>
            <a:ext cx="0" cy="4953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線コネクタ 14">
            <a:extLst>
              <a:ext uri="{FF2B5EF4-FFF2-40B4-BE49-F238E27FC236}">
                <a16:creationId xmlns:a16="http://schemas.microsoft.com/office/drawing/2014/main" id="{E1F2782D-A006-B39F-0B50-60CF2CBBECD9}"/>
              </a:ext>
            </a:extLst>
          </p:cNvPr>
          <p:cNvCxnSpPr>
            <a:cxnSpLocks/>
          </p:cNvCxnSpPr>
          <p:nvPr/>
        </p:nvCxnSpPr>
        <p:spPr>
          <a:xfrm>
            <a:off x="2990333" y="3097999"/>
            <a:ext cx="0" cy="4953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角丸四角形 355">
            <a:extLst>
              <a:ext uri="{FF2B5EF4-FFF2-40B4-BE49-F238E27FC236}">
                <a16:creationId xmlns:a16="http://schemas.microsoft.com/office/drawing/2014/main" id="{03028154-110E-48DD-5913-C75214E82B35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9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FDAA8F7C-1FA9-8F7A-892E-D19E3613776C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441B4116-F8A8-AD33-7CCB-F688CD80F219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41" name="直線コネクタ 40">
              <a:extLst>
                <a:ext uri="{FF2B5EF4-FFF2-40B4-BE49-F238E27FC236}">
                  <a16:creationId xmlns:a16="http://schemas.microsoft.com/office/drawing/2014/main" id="{DA8C3A12-1EF7-3FE6-8113-AA8DEC463F8F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直線コネクタ 41">
              <a:extLst>
                <a:ext uri="{FF2B5EF4-FFF2-40B4-BE49-F238E27FC236}">
                  <a16:creationId xmlns:a16="http://schemas.microsoft.com/office/drawing/2014/main" id="{966E94D7-B496-8C9A-FEB9-46AA8BD554D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直線コネクタ 42">
              <a:extLst>
                <a:ext uri="{FF2B5EF4-FFF2-40B4-BE49-F238E27FC236}">
                  <a16:creationId xmlns:a16="http://schemas.microsoft.com/office/drawing/2014/main" id="{F28B1F27-530A-6E8A-5813-8E02BD549F8A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直線コネクタ 43">
              <a:extLst>
                <a:ext uri="{FF2B5EF4-FFF2-40B4-BE49-F238E27FC236}">
                  <a16:creationId xmlns:a16="http://schemas.microsoft.com/office/drawing/2014/main" id="{58E3F5F9-3DCD-02E9-08DF-9ECF306E069B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5" name="テキスト ボックス 44">
            <a:extLst>
              <a:ext uri="{FF2B5EF4-FFF2-40B4-BE49-F238E27FC236}">
                <a16:creationId xmlns:a16="http://schemas.microsoft.com/office/drawing/2014/main" id="{66B28B69-4A65-4E04-B5D6-5B1A4C32B552}"/>
              </a:ext>
            </a:extLst>
          </p:cNvPr>
          <p:cNvSpPr txBox="1"/>
          <p:nvPr/>
        </p:nvSpPr>
        <p:spPr>
          <a:xfrm>
            <a:off x="7526243" y="206414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3" name="角丸四角形 96">
            <a:extLst>
              <a:ext uri="{FF2B5EF4-FFF2-40B4-BE49-F238E27FC236}">
                <a16:creationId xmlns:a16="http://schemas.microsoft.com/office/drawing/2014/main" id="{A95BB1EF-685B-E886-5402-5E2E8D92AE40}"/>
              </a:ext>
            </a:extLst>
          </p:cNvPr>
          <p:cNvSpPr/>
          <p:nvPr/>
        </p:nvSpPr>
        <p:spPr>
          <a:xfrm>
            <a:off x="9526113" y="5782426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A8569102-D110-45D8-6AE5-EEF95C037B01}"/>
              </a:ext>
            </a:extLst>
          </p:cNvPr>
          <p:cNvSpPr txBox="1"/>
          <p:nvPr/>
        </p:nvSpPr>
        <p:spPr>
          <a:xfrm>
            <a:off x="9524025" y="5776608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98403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" name="Google Shape;1802;p32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2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2"/>
          <p:cNvSpPr txBox="1"/>
          <p:nvPr/>
        </p:nvSpPr>
        <p:spPr>
          <a:xfrm>
            <a:off x="5409594" y="671708"/>
            <a:ext cx="7681500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あなからでると、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そこにまつぼっくりがいた。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そして、話しかけてくれた。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楕円 60">
            <a:extLst>
              <a:ext uri="{FF2B5EF4-FFF2-40B4-BE49-F238E27FC236}">
                <a16:creationId xmlns:a16="http://schemas.microsoft.com/office/drawing/2014/main" id="{E0EAB838-BA93-9D94-3633-E6AED4A8A872}"/>
              </a:ext>
            </a:extLst>
          </p:cNvPr>
          <p:cNvSpPr/>
          <p:nvPr/>
        </p:nvSpPr>
        <p:spPr>
          <a:xfrm>
            <a:off x="1683614" y="866331"/>
            <a:ext cx="2361038" cy="44171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4" name="Google Shape;890;p21">
            <a:extLst>
              <a:ext uri="{FF2B5EF4-FFF2-40B4-BE49-F238E27FC236}">
                <a16:creationId xmlns:a16="http://schemas.microsoft.com/office/drawing/2014/main" id="{8FCAB7F1-8970-A049-091F-1B1176DE67C6}"/>
              </a:ext>
            </a:extLst>
          </p:cNvPr>
          <p:cNvGrpSpPr>
            <a:grpSpLocks noChangeAspect="1"/>
          </p:cNvGrpSpPr>
          <p:nvPr/>
        </p:nvGrpSpPr>
        <p:grpSpPr>
          <a:xfrm>
            <a:off x="1794973" y="3051405"/>
            <a:ext cx="2097983" cy="2140158"/>
            <a:chOff x="1774174" y="4621762"/>
            <a:chExt cx="1077013" cy="1098664"/>
          </a:xfrm>
        </p:grpSpPr>
        <p:sp>
          <p:nvSpPr>
            <p:cNvPr id="5" name="Google Shape;891;p21">
              <a:extLst>
                <a:ext uri="{FF2B5EF4-FFF2-40B4-BE49-F238E27FC236}">
                  <a16:creationId xmlns:a16="http://schemas.microsoft.com/office/drawing/2014/main" id="{80CCBB66-A70B-3D9B-3CC5-54E16B3383E4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2;p21">
              <a:extLst>
                <a:ext uri="{FF2B5EF4-FFF2-40B4-BE49-F238E27FC236}">
                  <a16:creationId xmlns:a16="http://schemas.microsoft.com/office/drawing/2014/main" id="{BE43B24A-BADA-A1EA-BEEF-07947CABEE1C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893;p21">
              <a:extLst>
                <a:ext uri="{FF2B5EF4-FFF2-40B4-BE49-F238E27FC236}">
                  <a16:creationId xmlns:a16="http://schemas.microsoft.com/office/drawing/2014/main" id="{0F98A8B4-7960-27B2-D220-719B7CF4E0BF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4;p21">
              <a:extLst>
                <a:ext uri="{FF2B5EF4-FFF2-40B4-BE49-F238E27FC236}">
                  <a16:creationId xmlns:a16="http://schemas.microsoft.com/office/drawing/2014/main" id="{7FFCD11E-C51C-64EF-206F-A8B7AF8FBAA3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895;p21">
              <a:extLst>
                <a:ext uri="{FF2B5EF4-FFF2-40B4-BE49-F238E27FC236}">
                  <a16:creationId xmlns:a16="http://schemas.microsoft.com/office/drawing/2014/main" id="{15F859C9-E65E-C421-FE04-B55159A03D0C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896;p21">
              <a:extLst>
                <a:ext uri="{FF2B5EF4-FFF2-40B4-BE49-F238E27FC236}">
                  <a16:creationId xmlns:a16="http://schemas.microsoft.com/office/drawing/2014/main" id="{5CCB2F28-8E38-28B6-EA22-4C59D98E19E9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1" name="Google Shape;897;p21">
              <a:extLst>
                <a:ext uri="{FF2B5EF4-FFF2-40B4-BE49-F238E27FC236}">
                  <a16:creationId xmlns:a16="http://schemas.microsoft.com/office/drawing/2014/main" id="{33DC4C4F-325E-969D-B54E-244E1621A13B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5" name="Google Shape;898;p21">
              <a:extLst>
                <a:ext uri="{FF2B5EF4-FFF2-40B4-BE49-F238E27FC236}">
                  <a16:creationId xmlns:a16="http://schemas.microsoft.com/office/drawing/2014/main" id="{BCCD03B3-1638-2BAA-1262-6FD6A223D6C8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6" name="Google Shape;899;p21">
              <a:extLst>
                <a:ext uri="{FF2B5EF4-FFF2-40B4-BE49-F238E27FC236}">
                  <a16:creationId xmlns:a16="http://schemas.microsoft.com/office/drawing/2014/main" id="{349539A3-4D42-B207-5799-0DE80968BF4A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7" name="Google Shape;900;p21">
              <a:extLst>
                <a:ext uri="{FF2B5EF4-FFF2-40B4-BE49-F238E27FC236}">
                  <a16:creationId xmlns:a16="http://schemas.microsoft.com/office/drawing/2014/main" id="{FE9D0428-9D31-E6F2-E9DE-1AD5AA2E0901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792" name="Google Shape;901;p21">
              <a:extLst>
                <a:ext uri="{FF2B5EF4-FFF2-40B4-BE49-F238E27FC236}">
                  <a16:creationId xmlns:a16="http://schemas.microsoft.com/office/drawing/2014/main" id="{94B70689-169E-703B-A34F-22E0155AD102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793" name="Google Shape;902;p21">
              <a:extLst>
                <a:ext uri="{FF2B5EF4-FFF2-40B4-BE49-F238E27FC236}">
                  <a16:creationId xmlns:a16="http://schemas.microsoft.com/office/drawing/2014/main" id="{BB5D5F1D-9FDB-5AC8-EA11-8F969B9FB728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794" name="Google Shape;903;p21">
              <a:extLst>
                <a:ext uri="{FF2B5EF4-FFF2-40B4-BE49-F238E27FC236}">
                  <a16:creationId xmlns:a16="http://schemas.microsoft.com/office/drawing/2014/main" id="{11329D8D-2529-9BBC-602B-D2E7E38C6127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904;p21">
              <a:extLst>
                <a:ext uri="{FF2B5EF4-FFF2-40B4-BE49-F238E27FC236}">
                  <a16:creationId xmlns:a16="http://schemas.microsoft.com/office/drawing/2014/main" id="{D2CB484B-F6C5-EAD0-4EBA-8C6CE1DAB83E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905;p21">
              <a:extLst>
                <a:ext uri="{FF2B5EF4-FFF2-40B4-BE49-F238E27FC236}">
                  <a16:creationId xmlns:a16="http://schemas.microsoft.com/office/drawing/2014/main" id="{D62E0A36-DE81-7F0F-C184-6A5633A453E4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1797" name="直線コネクタ 1796">
            <a:extLst>
              <a:ext uri="{FF2B5EF4-FFF2-40B4-BE49-F238E27FC236}">
                <a16:creationId xmlns:a16="http://schemas.microsoft.com/office/drawing/2014/main" id="{BA95A5F3-A53C-0719-0BAB-4AA5813B2ABE}"/>
              </a:ext>
            </a:extLst>
          </p:cNvPr>
          <p:cNvCxnSpPr>
            <a:cxnSpLocks/>
          </p:cNvCxnSpPr>
          <p:nvPr/>
        </p:nvCxnSpPr>
        <p:spPr>
          <a:xfrm>
            <a:off x="2843965" y="2291772"/>
            <a:ext cx="0" cy="495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8" name="直線コネクタ 1797">
            <a:extLst>
              <a:ext uri="{FF2B5EF4-FFF2-40B4-BE49-F238E27FC236}">
                <a16:creationId xmlns:a16="http://schemas.microsoft.com/office/drawing/2014/main" id="{CFA2EA97-1B36-242A-BB66-43768144B827}"/>
              </a:ext>
            </a:extLst>
          </p:cNvPr>
          <p:cNvCxnSpPr>
            <a:cxnSpLocks/>
          </p:cNvCxnSpPr>
          <p:nvPr/>
        </p:nvCxnSpPr>
        <p:spPr>
          <a:xfrm>
            <a:off x="2716965" y="2288755"/>
            <a:ext cx="0" cy="495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9" name="直線コネクタ 1798">
            <a:extLst>
              <a:ext uri="{FF2B5EF4-FFF2-40B4-BE49-F238E27FC236}">
                <a16:creationId xmlns:a16="http://schemas.microsoft.com/office/drawing/2014/main" id="{14A51176-0E9F-9BE7-6DE8-37EE30197289}"/>
              </a:ext>
            </a:extLst>
          </p:cNvPr>
          <p:cNvCxnSpPr>
            <a:cxnSpLocks/>
          </p:cNvCxnSpPr>
          <p:nvPr/>
        </p:nvCxnSpPr>
        <p:spPr>
          <a:xfrm>
            <a:off x="3003033" y="2231605"/>
            <a:ext cx="0" cy="495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0" name="爆発: 8 pt 1799">
            <a:extLst>
              <a:ext uri="{FF2B5EF4-FFF2-40B4-BE49-F238E27FC236}">
                <a16:creationId xmlns:a16="http://schemas.microsoft.com/office/drawing/2014/main" id="{68AAFEEC-3271-08E7-678E-6AD321C78750}"/>
              </a:ext>
            </a:extLst>
          </p:cNvPr>
          <p:cNvSpPr/>
          <p:nvPr/>
        </p:nvSpPr>
        <p:spPr>
          <a:xfrm>
            <a:off x="1577466" y="4598395"/>
            <a:ext cx="479841" cy="624134"/>
          </a:xfrm>
          <a:prstGeom prst="irregularSeal1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801" name="グループ化 1800">
            <a:extLst>
              <a:ext uri="{FF2B5EF4-FFF2-40B4-BE49-F238E27FC236}">
                <a16:creationId xmlns:a16="http://schemas.microsoft.com/office/drawing/2014/main" id="{46C69174-B47B-9458-98F5-97E3E7A1DA47}"/>
              </a:ext>
            </a:extLst>
          </p:cNvPr>
          <p:cNvGrpSpPr>
            <a:grpSpLocks noChangeAspect="1"/>
          </p:cNvGrpSpPr>
          <p:nvPr/>
        </p:nvGrpSpPr>
        <p:grpSpPr>
          <a:xfrm>
            <a:off x="5271638" y="4178573"/>
            <a:ext cx="624504" cy="772348"/>
            <a:chOff x="4192383" y="4596145"/>
            <a:chExt cx="481099" cy="594994"/>
          </a:xfrm>
        </p:grpSpPr>
        <p:grpSp>
          <p:nvGrpSpPr>
            <p:cNvPr id="1804" name="Google Shape;3974;p53">
              <a:extLst>
                <a:ext uri="{FF2B5EF4-FFF2-40B4-BE49-F238E27FC236}">
                  <a16:creationId xmlns:a16="http://schemas.microsoft.com/office/drawing/2014/main" id="{6455A6E8-CA49-EB5F-D720-DB58867A5329}"/>
                </a:ext>
              </a:extLst>
            </p:cNvPr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1814" name="Google Shape;3975;p53">
                <a:extLst>
                  <a:ext uri="{FF2B5EF4-FFF2-40B4-BE49-F238E27FC236}">
                    <a16:creationId xmlns:a16="http://schemas.microsoft.com/office/drawing/2014/main" id="{1C8F35A0-2E8C-A4CE-EAC0-36AF1FDB0248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5" name="Google Shape;3976;p53">
                <a:extLst>
                  <a:ext uri="{FF2B5EF4-FFF2-40B4-BE49-F238E27FC236}">
                    <a16:creationId xmlns:a16="http://schemas.microsoft.com/office/drawing/2014/main" id="{1474286B-B937-B06F-81D5-CBA6A116894F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6" name="Google Shape;3977;p53">
                <a:extLst>
                  <a:ext uri="{FF2B5EF4-FFF2-40B4-BE49-F238E27FC236}">
                    <a16:creationId xmlns:a16="http://schemas.microsoft.com/office/drawing/2014/main" id="{F29B266F-EEC1-9EA4-747F-E85401CFD0BF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7" name="Google Shape;3978;p53">
                <a:extLst>
                  <a:ext uri="{FF2B5EF4-FFF2-40B4-BE49-F238E27FC236}">
                    <a16:creationId xmlns:a16="http://schemas.microsoft.com/office/drawing/2014/main" id="{A25067F9-20F5-E313-4507-C7018BC408CE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8" name="Google Shape;3979;p53">
                <a:extLst>
                  <a:ext uri="{FF2B5EF4-FFF2-40B4-BE49-F238E27FC236}">
                    <a16:creationId xmlns:a16="http://schemas.microsoft.com/office/drawing/2014/main" id="{1DD07C92-7801-446A-CF35-EB7DB04BF54E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819" name="Google Shape;3980;p53">
                <a:extLst>
                  <a:ext uri="{FF2B5EF4-FFF2-40B4-BE49-F238E27FC236}">
                    <a16:creationId xmlns:a16="http://schemas.microsoft.com/office/drawing/2014/main" id="{A901753D-639B-4453-9EF2-CE6D76D1915D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1821" name="Google Shape;3981;p53">
                  <a:extLst>
                    <a:ext uri="{FF2B5EF4-FFF2-40B4-BE49-F238E27FC236}">
                      <a16:creationId xmlns:a16="http://schemas.microsoft.com/office/drawing/2014/main" id="{E2E7620C-93D0-CA27-BE47-F4A651BD4483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2" name="Google Shape;3982;p53">
                  <a:extLst>
                    <a:ext uri="{FF2B5EF4-FFF2-40B4-BE49-F238E27FC236}">
                      <a16:creationId xmlns:a16="http://schemas.microsoft.com/office/drawing/2014/main" id="{2ABFD14F-C782-8154-F661-1C13BFD41CC3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3" name="Google Shape;3983;p53">
                  <a:extLst>
                    <a:ext uri="{FF2B5EF4-FFF2-40B4-BE49-F238E27FC236}">
                      <a16:creationId xmlns:a16="http://schemas.microsoft.com/office/drawing/2014/main" id="{EBD5841B-FE8C-3CB2-BDC7-C0BEB884B2A9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20" name="Google Shape;3984;p53">
                <a:extLst>
                  <a:ext uri="{FF2B5EF4-FFF2-40B4-BE49-F238E27FC236}">
                    <a16:creationId xmlns:a16="http://schemas.microsoft.com/office/drawing/2014/main" id="{9986D7AC-1306-67CC-67D3-A07B56B87BCD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06" name="グループ化 1805">
              <a:extLst>
                <a:ext uri="{FF2B5EF4-FFF2-40B4-BE49-F238E27FC236}">
                  <a16:creationId xmlns:a16="http://schemas.microsoft.com/office/drawing/2014/main" id="{B1E82C11-6C85-264B-F0D3-A5FF89CC8B72}"/>
                </a:ext>
              </a:extLst>
            </p:cNvPr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1807" name="グループ化 1806">
                <a:extLst>
                  <a:ext uri="{FF2B5EF4-FFF2-40B4-BE49-F238E27FC236}">
                    <a16:creationId xmlns:a16="http://schemas.microsoft.com/office/drawing/2014/main" id="{32F95ADE-EEDD-6CEC-FA77-75923221921E}"/>
                  </a:ext>
                </a:extLst>
              </p:cNvPr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1811" name="Google Shape;749;p20">
                  <a:extLst>
                    <a:ext uri="{FF2B5EF4-FFF2-40B4-BE49-F238E27FC236}">
                      <a16:creationId xmlns:a16="http://schemas.microsoft.com/office/drawing/2014/main" id="{D08A91B6-7682-4F26-D9A2-9B1A7EC02E15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2" name="Google Shape;749;p20">
                  <a:extLst>
                    <a:ext uri="{FF2B5EF4-FFF2-40B4-BE49-F238E27FC236}">
                      <a16:creationId xmlns:a16="http://schemas.microsoft.com/office/drawing/2014/main" id="{379A61F8-C3D0-FD5B-19DA-BE3DFD4B4EE2}"/>
                    </a:ext>
                  </a:extLst>
                </p:cNvPr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3" name="Google Shape;749;p20">
                  <a:extLst>
                    <a:ext uri="{FF2B5EF4-FFF2-40B4-BE49-F238E27FC236}">
                      <a16:creationId xmlns:a16="http://schemas.microsoft.com/office/drawing/2014/main" id="{324E6A69-6EA3-1A95-A7F3-24DAD4AB4F16}"/>
                    </a:ext>
                  </a:extLst>
                </p:cNvPr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808" name="グループ化 1807">
                <a:extLst>
                  <a:ext uri="{FF2B5EF4-FFF2-40B4-BE49-F238E27FC236}">
                    <a16:creationId xmlns:a16="http://schemas.microsoft.com/office/drawing/2014/main" id="{E464C202-60D3-65ED-9C48-4A95A7EB7740}"/>
                  </a:ext>
                </a:extLst>
              </p:cNvPr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1809" name="Google Shape;749;p20">
                  <a:extLst>
                    <a:ext uri="{FF2B5EF4-FFF2-40B4-BE49-F238E27FC236}">
                      <a16:creationId xmlns:a16="http://schemas.microsoft.com/office/drawing/2014/main" id="{92E3D53C-84DE-55A0-C233-9CE49BF309CA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0" name="Google Shape;749;p20">
                  <a:extLst>
                    <a:ext uri="{FF2B5EF4-FFF2-40B4-BE49-F238E27FC236}">
                      <a16:creationId xmlns:a16="http://schemas.microsoft.com/office/drawing/2014/main" id="{BC4C71B0-E98A-4FA3-C985-DD8B7930256C}"/>
                    </a:ext>
                  </a:extLst>
                </p:cNvPr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825" name="Google Shape;1805;p32">
            <a:extLst>
              <a:ext uri="{FF2B5EF4-FFF2-40B4-BE49-F238E27FC236}">
                <a16:creationId xmlns:a16="http://schemas.microsoft.com/office/drawing/2014/main" id="{935CEE27-2954-8F2C-8052-290B51DBC41A}"/>
              </a:ext>
            </a:extLst>
          </p:cNvPr>
          <p:cNvSpPr txBox="1"/>
          <p:nvPr/>
        </p:nvSpPr>
        <p:spPr>
          <a:xfrm>
            <a:off x="6144236" y="3339208"/>
            <a:ext cx="3968661" cy="201589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はっぱが、はりのように</a:t>
            </a: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とがっている木を</a:t>
            </a: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「針葉樹（しんようじゅ）」と</a:t>
            </a:r>
            <a:endParaRPr lang="en-US" altLang="ja-JP" sz="2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いって、</a:t>
            </a: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まつぼっくりができるんだよ！</a:t>
            </a:r>
          </a:p>
        </p:txBody>
      </p:sp>
      <p:sp>
        <p:nvSpPr>
          <p:cNvPr id="1826" name="Google Shape;1805;p32">
            <a:extLst>
              <a:ext uri="{FF2B5EF4-FFF2-40B4-BE49-F238E27FC236}">
                <a16:creationId xmlns:a16="http://schemas.microsoft.com/office/drawing/2014/main" id="{B14A927E-A630-224A-3E2F-E67C0C76C021}"/>
              </a:ext>
            </a:extLst>
          </p:cNvPr>
          <p:cNvSpPr txBox="1"/>
          <p:nvPr/>
        </p:nvSpPr>
        <p:spPr>
          <a:xfrm>
            <a:off x="3708724" y="3644777"/>
            <a:ext cx="1711301" cy="5539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お、いた！</a:t>
            </a:r>
            <a:endParaRPr sz="2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7" name="Google Shape;1805;p32">
            <a:extLst>
              <a:ext uri="{FF2B5EF4-FFF2-40B4-BE49-F238E27FC236}">
                <a16:creationId xmlns:a16="http://schemas.microsoft.com/office/drawing/2014/main" id="{75D39512-982C-FA14-1361-0C4ED8C981F3}"/>
              </a:ext>
            </a:extLst>
          </p:cNvPr>
          <p:cNvSpPr txBox="1"/>
          <p:nvPr/>
        </p:nvSpPr>
        <p:spPr>
          <a:xfrm>
            <a:off x="2625150" y="5310190"/>
            <a:ext cx="7681500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「ぼくのなかまのいる森にようこそ！」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9" name="四角形: 角度付き 1828">
            <a:hlinkClick r:id="rId3" action="ppaction://hlinksldjump"/>
            <a:extLst>
              <a:ext uri="{FF2B5EF4-FFF2-40B4-BE49-F238E27FC236}">
                <a16:creationId xmlns:a16="http://schemas.microsoft.com/office/drawing/2014/main" id="{7D23AA08-996C-24DB-AFE5-88D007C0E787}"/>
              </a:ext>
            </a:extLst>
          </p:cNvPr>
          <p:cNvSpPr/>
          <p:nvPr/>
        </p:nvSpPr>
        <p:spPr>
          <a:xfrm>
            <a:off x="10092183" y="4897738"/>
            <a:ext cx="1514513" cy="1028288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森へ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行く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</p:txBody>
      </p:sp>
      <p:sp>
        <p:nvSpPr>
          <p:cNvPr id="52" name="テキスト ボックス 51">
            <a:extLst>
              <a:ext uri="{FF2B5EF4-FFF2-40B4-BE49-F238E27FC236}">
                <a16:creationId xmlns:a16="http://schemas.microsoft.com/office/drawing/2014/main" id="{E04BD3B4-A670-479F-9272-656983506834}"/>
              </a:ext>
            </a:extLst>
          </p:cNvPr>
          <p:cNvSpPr txBox="1"/>
          <p:nvPr/>
        </p:nvSpPr>
        <p:spPr>
          <a:xfrm>
            <a:off x="7092438" y="209310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はな</a:t>
            </a:r>
          </a:p>
        </p:txBody>
      </p:sp>
      <p:sp>
        <p:nvSpPr>
          <p:cNvPr id="53" name="テキスト ボックス 52">
            <a:extLst>
              <a:ext uri="{FF2B5EF4-FFF2-40B4-BE49-F238E27FC236}">
                <a16:creationId xmlns:a16="http://schemas.microsoft.com/office/drawing/2014/main" id="{A5B84931-68EB-44D8-B14D-8740F8825CEC}"/>
              </a:ext>
            </a:extLst>
          </p:cNvPr>
          <p:cNvSpPr txBox="1"/>
          <p:nvPr/>
        </p:nvSpPr>
        <p:spPr>
          <a:xfrm>
            <a:off x="7717813" y="3670553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き</a:t>
            </a:r>
          </a:p>
        </p:txBody>
      </p:sp>
      <p:sp>
        <p:nvSpPr>
          <p:cNvPr id="54" name="テキスト ボックス 53">
            <a:extLst>
              <a:ext uri="{FF2B5EF4-FFF2-40B4-BE49-F238E27FC236}">
                <a16:creationId xmlns:a16="http://schemas.microsoft.com/office/drawing/2014/main" id="{9F8C17BC-F62B-44D5-B61E-89A09584CD6A}"/>
              </a:ext>
            </a:extLst>
          </p:cNvPr>
          <p:cNvSpPr txBox="1"/>
          <p:nvPr/>
        </p:nvSpPr>
        <p:spPr>
          <a:xfrm>
            <a:off x="6781916" y="5310190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もり</a:t>
            </a:r>
          </a:p>
        </p:txBody>
      </p:sp>
      <p:sp>
        <p:nvSpPr>
          <p:cNvPr id="2" name="角丸四角形 96">
            <a:extLst>
              <a:ext uri="{FF2B5EF4-FFF2-40B4-BE49-F238E27FC236}">
                <a16:creationId xmlns:a16="http://schemas.microsoft.com/office/drawing/2014/main" id="{DF741D2D-BFDC-5471-2EAA-06B9A17A2060}"/>
              </a:ext>
            </a:extLst>
          </p:cNvPr>
          <p:cNvSpPr/>
          <p:nvPr/>
        </p:nvSpPr>
        <p:spPr>
          <a:xfrm>
            <a:off x="9570646" y="584938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D6A201F-5B0A-DD5B-FE92-0A9E1026BB07}"/>
              </a:ext>
            </a:extLst>
          </p:cNvPr>
          <p:cNvSpPr txBox="1"/>
          <p:nvPr/>
        </p:nvSpPr>
        <p:spPr>
          <a:xfrm>
            <a:off x="9568558" y="579120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2" name="Google Shape;392;p16">
            <a:extLst>
              <a:ext uri="{FF2B5EF4-FFF2-40B4-BE49-F238E27FC236}">
                <a16:creationId xmlns:a16="http://schemas.microsoft.com/office/drawing/2014/main" id="{65A13293-FC27-6245-BDFA-2B3F510C9927}"/>
              </a:ext>
            </a:extLst>
          </p:cNvPr>
          <p:cNvGrpSpPr/>
          <p:nvPr/>
        </p:nvGrpSpPr>
        <p:grpSpPr>
          <a:xfrm>
            <a:off x="9526580" y="4306700"/>
            <a:ext cx="2579798" cy="601420"/>
            <a:chOff x="9024974" y="730751"/>
            <a:chExt cx="2579798" cy="601420"/>
          </a:xfrm>
        </p:grpSpPr>
        <p:sp>
          <p:nvSpPr>
            <p:cNvPr id="13" name="Google Shape;393;p16">
              <a:extLst>
                <a:ext uri="{FF2B5EF4-FFF2-40B4-BE49-F238E27FC236}">
                  <a16:creationId xmlns:a16="http://schemas.microsoft.com/office/drawing/2014/main" id="{960312BA-297E-8F90-C188-2A38F3CE7899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394;p16">
              <a:extLst>
                <a:ext uri="{FF2B5EF4-FFF2-40B4-BE49-F238E27FC236}">
                  <a16:creationId xmlns:a16="http://schemas.microsoft.com/office/drawing/2014/main" id="{A7DC2F51-B524-B008-241F-E7494628713F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395;p16">
              <a:extLst>
                <a:ext uri="{FF2B5EF4-FFF2-40B4-BE49-F238E27FC236}">
                  <a16:creationId xmlns:a16="http://schemas.microsoft.com/office/drawing/2014/main" id="{D3DFCF01-11BB-FC08-B348-A9F82BE4424B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396;p16">
            <a:extLst>
              <a:ext uri="{FF2B5EF4-FFF2-40B4-BE49-F238E27FC236}">
                <a16:creationId xmlns:a16="http://schemas.microsoft.com/office/drawing/2014/main" id="{FC581F9E-BE75-7C80-7152-B9C6CB7DB8DE}"/>
              </a:ext>
            </a:extLst>
          </p:cNvPr>
          <p:cNvGrpSpPr/>
          <p:nvPr/>
        </p:nvGrpSpPr>
        <p:grpSpPr>
          <a:xfrm>
            <a:off x="9529934" y="4308729"/>
            <a:ext cx="2579798" cy="601420"/>
            <a:chOff x="9024974" y="730751"/>
            <a:chExt cx="2579798" cy="601420"/>
          </a:xfrm>
        </p:grpSpPr>
        <p:sp>
          <p:nvSpPr>
            <p:cNvPr id="17" name="Google Shape;397;p16">
              <a:extLst>
                <a:ext uri="{FF2B5EF4-FFF2-40B4-BE49-F238E27FC236}">
                  <a16:creationId xmlns:a16="http://schemas.microsoft.com/office/drawing/2014/main" id="{A8E3E85C-15B0-B047-CF7C-21FA71FACE09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398;p16">
              <a:extLst>
                <a:ext uri="{FF2B5EF4-FFF2-40B4-BE49-F238E27FC236}">
                  <a16:creationId xmlns:a16="http://schemas.microsoft.com/office/drawing/2014/main" id="{ABFD542D-3F58-2668-E9C1-613CF9109BCC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399;p16">
              <a:extLst>
                <a:ext uri="{FF2B5EF4-FFF2-40B4-BE49-F238E27FC236}">
                  <a16:creationId xmlns:a16="http://schemas.microsoft.com/office/drawing/2014/main" id="{DDDC7DDE-F812-E22D-E225-23BBC8B4B120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00;p16">
            <a:extLst>
              <a:ext uri="{FF2B5EF4-FFF2-40B4-BE49-F238E27FC236}">
                <a16:creationId xmlns:a16="http://schemas.microsoft.com/office/drawing/2014/main" id="{92EEE22C-9948-3C70-4839-167DEF5997EB}"/>
              </a:ext>
            </a:extLst>
          </p:cNvPr>
          <p:cNvGrpSpPr/>
          <p:nvPr/>
        </p:nvGrpSpPr>
        <p:grpSpPr>
          <a:xfrm>
            <a:off x="9523226" y="4309734"/>
            <a:ext cx="2579798" cy="601420"/>
            <a:chOff x="9024974" y="730751"/>
            <a:chExt cx="2579798" cy="601420"/>
          </a:xfrm>
        </p:grpSpPr>
        <p:sp>
          <p:nvSpPr>
            <p:cNvPr id="21" name="Google Shape;401;p16">
              <a:extLst>
                <a:ext uri="{FF2B5EF4-FFF2-40B4-BE49-F238E27FC236}">
                  <a16:creationId xmlns:a16="http://schemas.microsoft.com/office/drawing/2014/main" id="{2C1994EF-4AC2-2D27-1AF4-6AE9381E113B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402;p16">
              <a:extLst>
                <a:ext uri="{FF2B5EF4-FFF2-40B4-BE49-F238E27FC236}">
                  <a16:creationId xmlns:a16="http://schemas.microsoft.com/office/drawing/2014/main" id="{80FD60CF-6E35-DBFC-7B24-FD10DDD479D7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403;p16">
              <a:extLst>
                <a:ext uri="{FF2B5EF4-FFF2-40B4-BE49-F238E27FC236}">
                  <a16:creationId xmlns:a16="http://schemas.microsoft.com/office/drawing/2014/main" id="{BB1A065A-8321-2254-8F88-078A1D95B9D1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404;p16">
            <a:extLst>
              <a:ext uri="{FF2B5EF4-FFF2-40B4-BE49-F238E27FC236}">
                <a16:creationId xmlns:a16="http://schemas.microsoft.com/office/drawing/2014/main" id="{A8BA8016-E659-493F-A464-4450785181CD}"/>
              </a:ext>
            </a:extLst>
          </p:cNvPr>
          <p:cNvGrpSpPr/>
          <p:nvPr/>
        </p:nvGrpSpPr>
        <p:grpSpPr>
          <a:xfrm>
            <a:off x="9526580" y="4311763"/>
            <a:ext cx="2579798" cy="601420"/>
            <a:chOff x="9024974" y="730751"/>
            <a:chExt cx="2579798" cy="601420"/>
          </a:xfrm>
        </p:grpSpPr>
        <p:sp>
          <p:nvSpPr>
            <p:cNvPr id="25" name="Google Shape;405;p16">
              <a:extLst>
                <a:ext uri="{FF2B5EF4-FFF2-40B4-BE49-F238E27FC236}">
                  <a16:creationId xmlns:a16="http://schemas.microsoft.com/office/drawing/2014/main" id="{6A2D8E30-C62D-EDB8-8D9B-5707EEA8957E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406;p16">
              <a:extLst>
                <a:ext uri="{FF2B5EF4-FFF2-40B4-BE49-F238E27FC236}">
                  <a16:creationId xmlns:a16="http://schemas.microsoft.com/office/drawing/2014/main" id="{47B9D60E-0074-39E5-72CD-FC95F097E8DB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407;p16">
              <a:extLst>
                <a:ext uri="{FF2B5EF4-FFF2-40B4-BE49-F238E27FC236}">
                  <a16:creationId xmlns:a16="http://schemas.microsoft.com/office/drawing/2014/main" id="{E9A6DA2D-BA6C-07BD-1E33-5C5E579C5A3B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210721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円柱 1">
            <a:extLst>
              <a:ext uri="{FF2B5EF4-FFF2-40B4-BE49-F238E27FC236}">
                <a16:creationId xmlns:a16="http://schemas.microsoft.com/office/drawing/2014/main" id="{D50370FF-0F81-D501-03FF-956CDD7D412F}"/>
              </a:ext>
            </a:extLst>
          </p:cNvPr>
          <p:cNvSpPr/>
          <p:nvPr/>
        </p:nvSpPr>
        <p:spPr>
          <a:xfrm>
            <a:off x="7833631" y="2306816"/>
            <a:ext cx="2360531" cy="4923255"/>
          </a:xfrm>
          <a:prstGeom prst="can">
            <a:avLst>
              <a:gd name="adj" fmla="val 23196"/>
            </a:avLst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35" name="Google Shape;890;p21">
            <a:extLst>
              <a:ext uri="{FF2B5EF4-FFF2-40B4-BE49-F238E27FC236}">
                <a16:creationId xmlns:a16="http://schemas.microsoft.com/office/drawing/2014/main" id="{486669D7-352F-84A1-E4E6-5A40DEF76D7D}"/>
              </a:ext>
            </a:extLst>
          </p:cNvPr>
          <p:cNvGrpSpPr>
            <a:grpSpLocks noChangeAspect="1"/>
          </p:cNvGrpSpPr>
          <p:nvPr/>
        </p:nvGrpSpPr>
        <p:grpSpPr>
          <a:xfrm>
            <a:off x="7964904" y="3874905"/>
            <a:ext cx="2097983" cy="2140158"/>
            <a:chOff x="1774174" y="4621762"/>
            <a:chExt cx="1077013" cy="1098664"/>
          </a:xfrm>
        </p:grpSpPr>
        <p:sp>
          <p:nvSpPr>
            <p:cNvPr id="36" name="Google Shape;891;p21">
              <a:extLst>
                <a:ext uri="{FF2B5EF4-FFF2-40B4-BE49-F238E27FC236}">
                  <a16:creationId xmlns:a16="http://schemas.microsoft.com/office/drawing/2014/main" id="{C18619AB-F1AF-D30A-23EA-2F027251A637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892;p21">
              <a:extLst>
                <a:ext uri="{FF2B5EF4-FFF2-40B4-BE49-F238E27FC236}">
                  <a16:creationId xmlns:a16="http://schemas.microsoft.com/office/drawing/2014/main" id="{01876910-0375-E966-7042-38254420EFFB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893;p21">
              <a:extLst>
                <a:ext uri="{FF2B5EF4-FFF2-40B4-BE49-F238E27FC236}">
                  <a16:creationId xmlns:a16="http://schemas.microsoft.com/office/drawing/2014/main" id="{979BD4BF-6867-D9C6-C387-1D5D725196F1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894;p21">
              <a:extLst>
                <a:ext uri="{FF2B5EF4-FFF2-40B4-BE49-F238E27FC236}">
                  <a16:creationId xmlns:a16="http://schemas.microsoft.com/office/drawing/2014/main" id="{2AC38C47-88FE-3CB5-C913-DBE6B667FA01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895;p21">
              <a:extLst>
                <a:ext uri="{FF2B5EF4-FFF2-40B4-BE49-F238E27FC236}">
                  <a16:creationId xmlns:a16="http://schemas.microsoft.com/office/drawing/2014/main" id="{90258E62-B2F2-75D1-6FF3-F5980575CC35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896;p21">
              <a:extLst>
                <a:ext uri="{FF2B5EF4-FFF2-40B4-BE49-F238E27FC236}">
                  <a16:creationId xmlns:a16="http://schemas.microsoft.com/office/drawing/2014/main" id="{4D471CBA-8D40-433B-C089-0C958B72E1FA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52" name="Google Shape;897;p21">
              <a:extLst>
                <a:ext uri="{FF2B5EF4-FFF2-40B4-BE49-F238E27FC236}">
                  <a16:creationId xmlns:a16="http://schemas.microsoft.com/office/drawing/2014/main" id="{99D540C5-C239-1CE4-C2A3-B87064735318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3" name="Google Shape;898;p21">
              <a:extLst>
                <a:ext uri="{FF2B5EF4-FFF2-40B4-BE49-F238E27FC236}">
                  <a16:creationId xmlns:a16="http://schemas.microsoft.com/office/drawing/2014/main" id="{530BA29D-F343-CA61-3F32-67A51FFA4766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4" name="Google Shape;899;p21">
              <a:extLst>
                <a:ext uri="{FF2B5EF4-FFF2-40B4-BE49-F238E27FC236}">
                  <a16:creationId xmlns:a16="http://schemas.microsoft.com/office/drawing/2014/main" id="{7F412936-5258-512E-D517-DB21B64B4F7E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5" name="Google Shape;900;p21">
              <a:extLst>
                <a:ext uri="{FF2B5EF4-FFF2-40B4-BE49-F238E27FC236}">
                  <a16:creationId xmlns:a16="http://schemas.microsoft.com/office/drawing/2014/main" id="{DC523CB4-6B8E-2249-D825-05F90EAF0FEE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6" name="Google Shape;901;p21">
              <a:extLst>
                <a:ext uri="{FF2B5EF4-FFF2-40B4-BE49-F238E27FC236}">
                  <a16:creationId xmlns:a16="http://schemas.microsoft.com/office/drawing/2014/main" id="{55EA7228-E9BD-FD44-A934-88EE5D85134C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7" name="Google Shape;902;p21">
              <a:extLst>
                <a:ext uri="{FF2B5EF4-FFF2-40B4-BE49-F238E27FC236}">
                  <a16:creationId xmlns:a16="http://schemas.microsoft.com/office/drawing/2014/main" id="{2766D548-8C23-62AE-092B-4407E94A525C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58" name="Google Shape;903;p21">
              <a:extLst>
                <a:ext uri="{FF2B5EF4-FFF2-40B4-BE49-F238E27FC236}">
                  <a16:creationId xmlns:a16="http://schemas.microsoft.com/office/drawing/2014/main" id="{591E6B48-B11D-5D00-26A9-AC9BC765598B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904;p21">
              <a:extLst>
                <a:ext uri="{FF2B5EF4-FFF2-40B4-BE49-F238E27FC236}">
                  <a16:creationId xmlns:a16="http://schemas.microsoft.com/office/drawing/2014/main" id="{79A9D84F-87C4-8B51-DAAB-8A977DB77538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905;p21">
              <a:extLst>
                <a:ext uri="{FF2B5EF4-FFF2-40B4-BE49-F238E27FC236}">
                  <a16:creationId xmlns:a16="http://schemas.microsoft.com/office/drawing/2014/main" id="{A2DEEE38-C922-BDF1-7ED6-3319C4740065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02" name="Google Shape;1802;p32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2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2"/>
          <p:cNvSpPr txBox="1"/>
          <p:nvPr/>
        </p:nvSpPr>
        <p:spPr>
          <a:xfrm>
            <a:off x="1141334" y="964858"/>
            <a:ext cx="7681500" cy="37856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こっちだ！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はっぱが広がっている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木がある</a:t>
            </a:r>
            <a:r>
              <a:rPr lang="ja-JP" altLang="en-US" sz="3200" dirty="0">
                <a:solidFill>
                  <a:srgbClr val="3F3F3F"/>
                </a:solidFill>
              </a:rPr>
              <a:t>あなへ、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いきおいよく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とびこんだ！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2" name="直線コネクタ 11">
            <a:extLst>
              <a:ext uri="{FF2B5EF4-FFF2-40B4-BE49-F238E27FC236}">
                <a16:creationId xmlns:a16="http://schemas.microsoft.com/office/drawing/2014/main" id="{0FF83753-1886-AA08-A18D-CF8D8436D2A5}"/>
              </a:ext>
            </a:extLst>
          </p:cNvPr>
          <p:cNvCxnSpPr>
            <a:cxnSpLocks/>
          </p:cNvCxnSpPr>
          <p:nvPr/>
        </p:nvCxnSpPr>
        <p:spPr>
          <a:xfrm>
            <a:off x="9013896" y="3115272"/>
            <a:ext cx="0" cy="4953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直線コネクタ 13">
            <a:extLst>
              <a:ext uri="{FF2B5EF4-FFF2-40B4-BE49-F238E27FC236}">
                <a16:creationId xmlns:a16="http://schemas.microsoft.com/office/drawing/2014/main" id="{2A108E26-103F-964F-B7B9-B368FEE36D1F}"/>
              </a:ext>
            </a:extLst>
          </p:cNvPr>
          <p:cNvCxnSpPr>
            <a:cxnSpLocks/>
          </p:cNvCxnSpPr>
          <p:nvPr/>
        </p:nvCxnSpPr>
        <p:spPr>
          <a:xfrm>
            <a:off x="8886896" y="3112255"/>
            <a:ext cx="0" cy="4953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直線コネクタ 14">
            <a:extLst>
              <a:ext uri="{FF2B5EF4-FFF2-40B4-BE49-F238E27FC236}">
                <a16:creationId xmlns:a16="http://schemas.microsoft.com/office/drawing/2014/main" id="{E1F2782D-A006-B39F-0B50-60CF2CBBECD9}"/>
              </a:ext>
            </a:extLst>
          </p:cNvPr>
          <p:cNvCxnSpPr>
            <a:cxnSpLocks/>
          </p:cNvCxnSpPr>
          <p:nvPr/>
        </p:nvCxnSpPr>
        <p:spPr>
          <a:xfrm>
            <a:off x="9172964" y="3055105"/>
            <a:ext cx="0" cy="495300"/>
          </a:xfrm>
          <a:prstGeom prst="line">
            <a:avLst/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角丸四角形 96">
            <a:extLst>
              <a:ext uri="{FF2B5EF4-FFF2-40B4-BE49-F238E27FC236}">
                <a16:creationId xmlns:a16="http://schemas.microsoft.com/office/drawing/2014/main" id="{6AE695EB-FF80-3516-44A0-99D0E711FBAC}"/>
              </a:ext>
            </a:extLst>
          </p:cNvPr>
          <p:cNvSpPr/>
          <p:nvPr/>
        </p:nvSpPr>
        <p:spPr>
          <a:xfrm>
            <a:off x="617870" y="576138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C1FC3ACE-03D9-0319-D68E-5D14EA74BF11}"/>
              </a:ext>
            </a:extLst>
          </p:cNvPr>
          <p:cNvSpPr txBox="1"/>
          <p:nvPr/>
        </p:nvSpPr>
        <p:spPr>
          <a:xfrm>
            <a:off x="615782" y="5755567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39" name="角丸四角形 355">
            <a:extLst>
              <a:ext uri="{FF2B5EF4-FFF2-40B4-BE49-F238E27FC236}">
                <a16:creationId xmlns:a16="http://schemas.microsoft.com/office/drawing/2014/main" id="{03028154-110E-48DD-5913-C75214E82B35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0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FDAA8F7C-1FA9-8F7A-892E-D19E3613776C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441B4116-F8A8-AD33-7CCB-F688CD80F219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42" name="直線コネクタ 41">
              <a:extLst>
                <a:ext uri="{FF2B5EF4-FFF2-40B4-BE49-F238E27FC236}">
                  <a16:creationId xmlns:a16="http://schemas.microsoft.com/office/drawing/2014/main" id="{DA8C3A12-1EF7-3FE6-8113-AA8DEC463F8F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直線コネクタ 42">
              <a:extLst>
                <a:ext uri="{FF2B5EF4-FFF2-40B4-BE49-F238E27FC236}">
                  <a16:creationId xmlns:a16="http://schemas.microsoft.com/office/drawing/2014/main" id="{966E94D7-B496-8C9A-FEB9-46AA8BD554D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直線コネクタ 43">
              <a:extLst>
                <a:ext uri="{FF2B5EF4-FFF2-40B4-BE49-F238E27FC236}">
                  <a16:creationId xmlns:a16="http://schemas.microsoft.com/office/drawing/2014/main" id="{F28B1F27-530A-6E8A-5813-8E02BD549F8A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直線コネクタ 44">
              <a:extLst>
                <a:ext uri="{FF2B5EF4-FFF2-40B4-BE49-F238E27FC236}">
                  <a16:creationId xmlns:a16="http://schemas.microsoft.com/office/drawing/2014/main" id="{58E3F5F9-3DCD-02E9-08DF-9ECF306E069B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" name="テキスト ボックス 45">
            <a:extLst>
              <a:ext uri="{FF2B5EF4-FFF2-40B4-BE49-F238E27FC236}">
                <a16:creationId xmlns:a16="http://schemas.microsoft.com/office/drawing/2014/main" id="{13BA56ED-5B35-4D6A-BCA9-FFC34AB0BBAB}"/>
              </a:ext>
            </a:extLst>
          </p:cNvPr>
          <p:cNvSpPr txBox="1"/>
          <p:nvPr/>
        </p:nvSpPr>
        <p:spPr>
          <a:xfrm>
            <a:off x="2837214" y="1680861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ひろ</a:t>
            </a:r>
          </a:p>
        </p:txBody>
      </p:sp>
      <p:sp>
        <p:nvSpPr>
          <p:cNvPr id="47" name="テキスト ボックス 46">
            <a:extLst>
              <a:ext uri="{FF2B5EF4-FFF2-40B4-BE49-F238E27FC236}">
                <a16:creationId xmlns:a16="http://schemas.microsoft.com/office/drawing/2014/main" id="{F2EDB7DF-8D38-4B9B-BD66-A6DE666D36FA}"/>
              </a:ext>
            </a:extLst>
          </p:cNvPr>
          <p:cNvSpPr txBox="1"/>
          <p:nvPr/>
        </p:nvSpPr>
        <p:spPr>
          <a:xfrm>
            <a:off x="1307576" y="2439837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き</a:t>
            </a:r>
          </a:p>
        </p:txBody>
      </p:sp>
    </p:spTree>
    <p:extLst>
      <p:ext uri="{BB962C8B-B14F-4D97-AF65-F5344CB8AC3E}">
        <p14:creationId xmlns:p14="http://schemas.microsoft.com/office/powerpoint/2010/main" val="23104057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" name="Google Shape;1802;p32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2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2"/>
          <p:cNvSpPr txBox="1"/>
          <p:nvPr/>
        </p:nvSpPr>
        <p:spPr>
          <a:xfrm>
            <a:off x="4698174" y="494166"/>
            <a:ext cx="5765798" cy="13849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あなからでたけど、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そこにまつぼっくりはなかった。</a:t>
            </a:r>
            <a:endParaRPr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楕円 60">
            <a:extLst>
              <a:ext uri="{FF2B5EF4-FFF2-40B4-BE49-F238E27FC236}">
                <a16:creationId xmlns:a16="http://schemas.microsoft.com/office/drawing/2014/main" id="{E0EAB838-BA93-9D94-3633-E6AED4A8A872}"/>
              </a:ext>
            </a:extLst>
          </p:cNvPr>
          <p:cNvSpPr/>
          <p:nvPr/>
        </p:nvSpPr>
        <p:spPr>
          <a:xfrm>
            <a:off x="1683614" y="866331"/>
            <a:ext cx="2361038" cy="44171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4" name="Google Shape;890;p21">
            <a:extLst>
              <a:ext uri="{FF2B5EF4-FFF2-40B4-BE49-F238E27FC236}">
                <a16:creationId xmlns:a16="http://schemas.microsoft.com/office/drawing/2014/main" id="{8FCAB7F1-8970-A049-091F-1B1176DE67C6}"/>
              </a:ext>
            </a:extLst>
          </p:cNvPr>
          <p:cNvGrpSpPr>
            <a:grpSpLocks noChangeAspect="1"/>
          </p:cNvGrpSpPr>
          <p:nvPr/>
        </p:nvGrpSpPr>
        <p:grpSpPr>
          <a:xfrm>
            <a:off x="1794973" y="3026005"/>
            <a:ext cx="2097983" cy="2140158"/>
            <a:chOff x="1774174" y="4621762"/>
            <a:chExt cx="1077013" cy="1098664"/>
          </a:xfrm>
        </p:grpSpPr>
        <p:sp>
          <p:nvSpPr>
            <p:cNvPr id="5" name="Google Shape;891;p21">
              <a:extLst>
                <a:ext uri="{FF2B5EF4-FFF2-40B4-BE49-F238E27FC236}">
                  <a16:creationId xmlns:a16="http://schemas.microsoft.com/office/drawing/2014/main" id="{80CCBB66-A70B-3D9B-3CC5-54E16B3383E4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2;p21">
              <a:extLst>
                <a:ext uri="{FF2B5EF4-FFF2-40B4-BE49-F238E27FC236}">
                  <a16:creationId xmlns:a16="http://schemas.microsoft.com/office/drawing/2014/main" id="{BE43B24A-BADA-A1EA-BEEF-07947CABEE1C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893;p21">
              <a:extLst>
                <a:ext uri="{FF2B5EF4-FFF2-40B4-BE49-F238E27FC236}">
                  <a16:creationId xmlns:a16="http://schemas.microsoft.com/office/drawing/2014/main" id="{0F98A8B4-7960-27B2-D220-719B7CF4E0BF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4;p21">
              <a:extLst>
                <a:ext uri="{FF2B5EF4-FFF2-40B4-BE49-F238E27FC236}">
                  <a16:creationId xmlns:a16="http://schemas.microsoft.com/office/drawing/2014/main" id="{7FFCD11E-C51C-64EF-206F-A8B7AF8FBAA3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895;p21">
              <a:extLst>
                <a:ext uri="{FF2B5EF4-FFF2-40B4-BE49-F238E27FC236}">
                  <a16:creationId xmlns:a16="http://schemas.microsoft.com/office/drawing/2014/main" id="{15F859C9-E65E-C421-FE04-B55159A03D0C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896;p21">
              <a:extLst>
                <a:ext uri="{FF2B5EF4-FFF2-40B4-BE49-F238E27FC236}">
                  <a16:creationId xmlns:a16="http://schemas.microsoft.com/office/drawing/2014/main" id="{5CCB2F28-8E38-28B6-EA22-4C59D98E19E9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1" name="Google Shape;897;p21">
              <a:extLst>
                <a:ext uri="{FF2B5EF4-FFF2-40B4-BE49-F238E27FC236}">
                  <a16:creationId xmlns:a16="http://schemas.microsoft.com/office/drawing/2014/main" id="{33DC4C4F-325E-969D-B54E-244E1621A13B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5" name="Google Shape;898;p21">
              <a:extLst>
                <a:ext uri="{FF2B5EF4-FFF2-40B4-BE49-F238E27FC236}">
                  <a16:creationId xmlns:a16="http://schemas.microsoft.com/office/drawing/2014/main" id="{BCCD03B3-1638-2BAA-1262-6FD6A223D6C8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6" name="Google Shape;899;p21">
              <a:extLst>
                <a:ext uri="{FF2B5EF4-FFF2-40B4-BE49-F238E27FC236}">
                  <a16:creationId xmlns:a16="http://schemas.microsoft.com/office/drawing/2014/main" id="{349539A3-4D42-B207-5799-0DE80968BF4A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7" name="Google Shape;900;p21">
              <a:extLst>
                <a:ext uri="{FF2B5EF4-FFF2-40B4-BE49-F238E27FC236}">
                  <a16:creationId xmlns:a16="http://schemas.microsoft.com/office/drawing/2014/main" id="{FE9D0428-9D31-E6F2-E9DE-1AD5AA2E0901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792" name="Google Shape;901;p21">
              <a:extLst>
                <a:ext uri="{FF2B5EF4-FFF2-40B4-BE49-F238E27FC236}">
                  <a16:creationId xmlns:a16="http://schemas.microsoft.com/office/drawing/2014/main" id="{94B70689-169E-703B-A34F-22E0155AD102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793" name="Google Shape;902;p21">
              <a:extLst>
                <a:ext uri="{FF2B5EF4-FFF2-40B4-BE49-F238E27FC236}">
                  <a16:creationId xmlns:a16="http://schemas.microsoft.com/office/drawing/2014/main" id="{BB5D5F1D-9FDB-5AC8-EA11-8F969B9FB728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794" name="Google Shape;903;p21">
              <a:extLst>
                <a:ext uri="{FF2B5EF4-FFF2-40B4-BE49-F238E27FC236}">
                  <a16:creationId xmlns:a16="http://schemas.microsoft.com/office/drawing/2014/main" id="{11329D8D-2529-9BBC-602B-D2E7E38C6127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904;p21">
              <a:extLst>
                <a:ext uri="{FF2B5EF4-FFF2-40B4-BE49-F238E27FC236}">
                  <a16:creationId xmlns:a16="http://schemas.microsoft.com/office/drawing/2014/main" id="{D2CB484B-F6C5-EAD0-4EBA-8C6CE1DAB83E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905;p21">
              <a:extLst>
                <a:ext uri="{FF2B5EF4-FFF2-40B4-BE49-F238E27FC236}">
                  <a16:creationId xmlns:a16="http://schemas.microsoft.com/office/drawing/2014/main" id="{D62E0A36-DE81-7F0F-C184-6A5633A453E4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1797" name="直線コネクタ 1796">
            <a:extLst>
              <a:ext uri="{FF2B5EF4-FFF2-40B4-BE49-F238E27FC236}">
                <a16:creationId xmlns:a16="http://schemas.microsoft.com/office/drawing/2014/main" id="{BA95A5F3-A53C-0719-0BAB-4AA5813B2ABE}"/>
              </a:ext>
            </a:extLst>
          </p:cNvPr>
          <p:cNvCxnSpPr>
            <a:cxnSpLocks/>
          </p:cNvCxnSpPr>
          <p:nvPr/>
        </p:nvCxnSpPr>
        <p:spPr>
          <a:xfrm>
            <a:off x="2843965" y="2266372"/>
            <a:ext cx="0" cy="495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8" name="直線コネクタ 1797">
            <a:extLst>
              <a:ext uri="{FF2B5EF4-FFF2-40B4-BE49-F238E27FC236}">
                <a16:creationId xmlns:a16="http://schemas.microsoft.com/office/drawing/2014/main" id="{CFA2EA97-1B36-242A-BB66-43768144B827}"/>
              </a:ext>
            </a:extLst>
          </p:cNvPr>
          <p:cNvCxnSpPr>
            <a:cxnSpLocks/>
          </p:cNvCxnSpPr>
          <p:nvPr/>
        </p:nvCxnSpPr>
        <p:spPr>
          <a:xfrm>
            <a:off x="2716965" y="2263355"/>
            <a:ext cx="0" cy="495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9" name="直線コネクタ 1798">
            <a:extLst>
              <a:ext uri="{FF2B5EF4-FFF2-40B4-BE49-F238E27FC236}">
                <a16:creationId xmlns:a16="http://schemas.microsoft.com/office/drawing/2014/main" id="{14A51176-0E9F-9BE7-6DE8-37EE30197289}"/>
              </a:ext>
            </a:extLst>
          </p:cNvPr>
          <p:cNvCxnSpPr>
            <a:cxnSpLocks/>
          </p:cNvCxnSpPr>
          <p:nvPr/>
        </p:nvCxnSpPr>
        <p:spPr>
          <a:xfrm>
            <a:off x="3003033" y="2206205"/>
            <a:ext cx="0" cy="495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0" name="爆発: 8 pt 1799">
            <a:extLst>
              <a:ext uri="{FF2B5EF4-FFF2-40B4-BE49-F238E27FC236}">
                <a16:creationId xmlns:a16="http://schemas.microsoft.com/office/drawing/2014/main" id="{68AAFEEC-3271-08E7-678E-6AD321C78750}"/>
              </a:ext>
            </a:extLst>
          </p:cNvPr>
          <p:cNvSpPr/>
          <p:nvPr/>
        </p:nvSpPr>
        <p:spPr>
          <a:xfrm>
            <a:off x="1577466" y="4572995"/>
            <a:ext cx="479841" cy="624134"/>
          </a:xfrm>
          <a:prstGeom prst="irregularSeal1">
            <a:avLst/>
          </a:prstGeom>
          <a:solidFill>
            <a:schemeClr val="bg1"/>
          </a:solidFill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楕円 2">
            <a:extLst>
              <a:ext uri="{FF2B5EF4-FFF2-40B4-BE49-F238E27FC236}">
                <a16:creationId xmlns:a16="http://schemas.microsoft.com/office/drawing/2014/main" id="{822CD456-0787-2924-EE0A-B7AF9DA881B6}"/>
              </a:ext>
            </a:extLst>
          </p:cNvPr>
          <p:cNvSpPr/>
          <p:nvPr/>
        </p:nvSpPr>
        <p:spPr>
          <a:xfrm>
            <a:off x="5272944" y="4037694"/>
            <a:ext cx="1105506" cy="953495"/>
          </a:xfrm>
          <a:prstGeom prst="ellipse">
            <a:avLst/>
          </a:prstGeom>
          <a:solidFill>
            <a:schemeClr val="bg1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" name="フローチャート: 記憶データ 11">
            <a:extLst>
              <a:ext uri="{FF2B5EF4-FFF2-40B4-BE49-F238E27FC236}">
                <a16:creationId xmlns:a16="http://schemas.microsoft.com/office/drawing/2014/main" id="{92CFB912-6AA8-A352-3F27-09E52119EAC0}"/>
              </a:ext>
            </a:extLst>
          </p:cNvPr>
          <p:cNvSpPr/>
          <p:nvPr/>
        </p:nvSpPr>
        <p:spPr>
          <a:xfrm>
            <a:off x="5515131" y="4374548"/>
            <a:ext cx="493344" cy="612648"/>
          </a:xfrm>
          <a:prstGeom prst="flowChartOnlineStorage">
            <a:avLst/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EFDB9FAC-EA75-8EFB-BFDD-FB2653755E54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6700159" y="3432791"/>
            <a:ext cx="2233287" cy="2219117"/>
            <a:chOff x="7473236" y="4268221"/>
            <a:chExt cx="920239" cy="914400"/>
          </a:xfrm>
        </p:grpSpPr>
        <p:pic>
          <p:nvPicPr>
            <p:cNvPr id="15" name="グラフィックス 14" descr="ネズミ 単色塗りつぶし">
              <a:extLst>
                <a:ext uri="{FF2B5EF4-FFF2-40B4-BE49-F238E27FC236}">
                  <a16:creationId xmlns:a16="http://schemas.microsoft.com/office/drawing/2014/main" id="{2917A2AC-FB14-BF0F-27A0-81D02A61B738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=""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7479075" y="4268221"/>
              <a:ext cx="914400" cy="914400"/>
            </a:xfrm>
            <a:prstGeom prst="rect">
              <a:avLst/>
            </a:prstGeom>
          </p:spPr>
        </p:pic>
        <p:pic>
          <p:nvPicPr>
            <p:cNvPr id="17" name="グラフィックス 16" descr="ネズミ 枠線">
              <a:extLst>
                <a:ext uri="{FF2B5EF4-FFF2-40B4-BE49-F238E27FC236}">
                  <a16:creationId xmlns:a16="http://schemas.microsoft.com/office/drawing/2014/main" id="{8C53A420-1978-F230-B8F5-1531E2D4F169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=""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7473236" y="4268221"/>
              <a:ext cx="914400" cy="914400"/>
            </a:xfrm>
            <a:prstGeom prst="rect">
              <a:avLst/>
            </a:prstGeom>
          </p:spPr>
        </p:pic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8A696AF4-8669-AC33-8313-D88042DBB33A}"/>
              </a:ext>
            </a:extLst>
          </p:cNvPr>
          <p:cNvGrpSpPr>
            <a:grpSpLocks noChangeAspect="1"/>
          </p:cNvGrpSpPr>
          <p:nvPr/>
        </p:nvGrpSpPr>
        <p:grpSpPr>
          <a:xfrm>
            <a:off x="9504629" y="2825511"/>
            <a:ext cx="2280936" cy="2278065"/>
            <a:chOff x="9865975" y="4358921"/>
            <a:chExt cx="1804226" cy="1801955"/>
          </a:xfrm>
        </p:grpSpPr>
        <p:sp>
          <p:nvSpPr>
            <p:cNvPr id="23" name="フリーフォーム: 図形 22">
              <a:extLst>
                <a:ext uri="{FF2B5EF4-FFF2-40B4-BE49-F238E27FC236}">
                  <a16:creationId xmlns:a16="http://schemas.microsoft.com/office/drawing/2014/main" id="{25421F80-A550-8C9F-63B0-E4C19A442128}"/>
                </a:ext>
              </a:extLst>
            </p:cNvPr>
            <p:cNvSpPr/>
            <p:nvPr/>
          </p:nvSpPr>
          <p:spPr>
            <a:xfrm>
              <a:off x="10274300" y="5003800"/>
              <a:ext cx="1079500" cy="292100"/>
            </a:xfrm>
            <a:custGeom>
              <a:avLst/>
              <a:gdLst>
                <a:gd name="connsiteX0" fmla="*/ 0 w 1079500"/>
                <a:gd name="connsiteY0" fmla="*/ 241300 h 292100"/>
                <a:gd name="connsiteX1" fmla="*/ 88900 w 1079500"/>
                <a:gd name="connsiteY1" fmla="*/ 76200 h 292100"/>
                <a:gd name="connsiteX2" fmla="*/ 381000 w 1079500"/>
                <a:gd name="connsiteY2" fmla="*/ 0 h 292100"/>
                <a:gd name="connsiteX3" fmla="*/ 508000 w 1079500"/>
                <a:gd name="connsiteY3" fmla="*/ 38100 h 292100"/>
                <a:gd name="connsiteX4" fmla="*/ 749300 w 1079500"/>
                <a:gd name="connsiteY4" fmla="*/ 12700 h 292100"/>
                <a:gd name="connsiteX5" fmla="*/ 812800 w 1079500"/>
                <a:gd name="connsiteY5" fmla="*/ 63500 h 292100"/>
                <a:gd name="connsiteX6" fmla="*/ 927100 w 1079500"/>
                <a:gd name="connsiteY6" fmla="*/ 203200 h 292100"/>
                <a:gd name="connsiteX7" fmla="*/ 1054100 w 1079500"/>
                <a:gd name="connsiteY7" fmla="*/ 177800 h 292100"/>
                <a:gd name="connsiteX8" fmla="*/ 1079500 w 1079500"/>
                <a:gd name="connsiteY8" fmla="*/ 279400 h 292100"/>
                <a:gd name="connsiteX9" fmla="*/ 723900 w 1079500"/>
                <a:gd name="connsiteY9" fmla="*/ 292100 h 292100"/>
                <a:gd name="connsiteX10" fmla="*/ 215900 w 1079500"/>
                <a:gd name="connsiteY10" fmla="*/ 279400 h 292100"/>
                <a:gd name="connsiteX11" fmla="*/ 0 w 1079500"/>
                <a:gd name="connsiteY11" fmla="*/ 241300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00" h="292100">
                  <a:moveTo>
                    <a:pt x="0" y="241300"/>
                  </a:moveTo>
                  <a:lnTo>
                    <a:pt x="88900" y="76200"/>
                  </a:lnTo>
                  <a:lnTo>
                    <a:pt x="381000" y="0"/>
                  </a:lnTo>
                  <a:lnTo>
                    <a:pt x="508000" y="38100"/>
                  </a:lnTo>
                  <a:lnTo>
                    <a:pt x="749300" y="12700"/>
                  </a:lnTo>
                  <a:lnTo>
                    <a:pt x="812800" y="63500"/>
                  </a:lnTo>
                  <a:lnTo>
                    <a:pt x="927100" y="203200"/>
                  </a:lnTo>
                  <a:lnTo>
                    <a:pt x="1054100" y="177800"/>
                  </a:lnTo>
                  <a:lnTo>
                    <a:pt x="1079500" y="279400"/>
                  </a:lnTo>
                  <a:lnTo>
                    <a:pt x="723900" y="292100"/>
                  </a:lnTo>
                  <a:lnTo>
                    <a:pt x="215900" y="279400"/>
                  </a:lnTo>
                  <a:lnTo>
                    <a:pt x="0" y="24130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pic>
          <p:nvPicPr>
            <p:cNvPr id="20" name="グラフィックス 19" descr="宝の箱 単色塗りつぶし">
              <a:extLst>
                <a:ext uri="{FF2B5EF4-FFF2-40B4-BE49-F238E27FC236}">
                  <a16:creationId xmlns:a16="http://schemas.microsoft.com/office/drawing/2014/main" id="{7FA5D919-3041-56D8-AC5D-85E6E4804772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=""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9870201" y="4360876"/>
              <a:ext cx="1800000" cy="1800000"/>
            </a:xfrm>
            <a:prstGeom prst="rect">
              <a:avLst/>
            </a:prstGeom>
          </p:spPr>
        </p:pic>
        <p:pic>
          <p:nvPicPr>
            <p:cNvPr id="22" name="グラフィックス 21" descr="宝の箱 枠線">
              <a:extLst>
                <a:ext uri="{FF2B5EF4-FFF2-40B4-BE49-F238E27FC236}">
                  <a16:creationId xmlns:a16="http://schemas.microsoft.com/office/drawing/2014/main" id="{6854FC26-FAF7-0633-659C-56474E84F7FA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=""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9865975" y="4358921"/>
              <a:ext cx="1800000" cy="1800000"/>
            </a:xfrm>
            <a:prstGeom prst="rect">
              <a:avLst/>
            </a:prstGeom>
          </p:spPr>
        </p:pic>
      </p:grpSp>
      <p:sp>
        <p:nvSpPr>
          <p:cNvPr id="25" name="Google Shape;2746;p43">
            <a:extLst>
              <a:ext uri="{FF2B5EF4-FFF2-40B4-BE49-F238E27FC236}">
                <a16:creationId xmlns:a16="http://schemas.microsoft.com/office/drawing/2014/main" id="{68CEE2AD-1293-6160-5F3F-601DDF8B2A0B}"/>
              </a:ext>
            </a:extLst>
          </p:cNvPr>
          <p:cNvSpPr/>
          <p:nvPr/>
        </p:nvSpPr>
        <p:spPr>
          <a:xfrm>
            <a:off x="8947616" y="5387745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" name="Google Shape;1805;p32">
            <a:extLst>
              <a:ext uri="{FF2B5EF4-FFF2-40B4-BE49-F238E27FC236}">
                <a16:creationId xmlns:a16="http://schemas.microsoft.com/office/drawing/2014/main" id="{179EA826-4456-F3A2-5D88-6D4C3920D2BC}"/>
              </a:ext>
            </a:extLst>
          </p:cNvPr>
          <p:cNvSpPr txBox="1"/>
          <p:nvPr/>
        </p:nvSpPr>
        <p:spPr>
          <a:xfrm>
            <a:off x="1859982" y="5117076"/>
            <a:ext cx="7276914" cy="13849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そこには、おむすびとネズミがいました。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そこはネズミの国で</a:t>
            </a:r>
            <a:r>
              <a:rPr lang="en-US" altLang="ja-JP" sz="2800" dirty="0">
                <a:solidFill>
                  <a:srgbClr val="3F3F3F"/>
                </a:solidFill>
              </a:rPr>
              <a:t>…</a:t>
            </a:r>
            <a:r>
              <a:rPr lang="ja-JP" altLang="en-US" sz="2800" dirty="0">
                <a:solidFill>
                  <a:srgbClr val="3F3F3F"/>
                </a:solidFill>
              </a:rPr>
              <a:t>（つづく）</a:t>
            </a:r>
            <a:endParaRPr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" name="Google Shape;1805;p32">
            <a:extLst>
              <a:ext uri="{FF2B5EF4-FFF2-40B4-BE49-F238E27FC236}">
                <a16:creationId xmlns:a16="http://schemas.microsoft.com/office/drawing/2014/main" id="{168E6063-8987-3A6E-4CAA-DE9782F55032}"/>
              </a:ext>
            </a:extLst>
          </p:cNvPr>
          <p:cNvSpPr txBox="1"/>
          <p:nvPr/>
        </p:nvSpPr>
        <p:spPr>
          <a:xfrm>
            <a:off x="3275179" y="2015861"/>
            <a:ext cx="2941141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どこかで</a:t>
            </a:r>
            <a:endParaRPr lang="en-US" altLang="ja-JP" sz="2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聞いたことがある話</a:t>
            </a:r>
            <a:r>
              <a:rPr lang="en-US" altLang="ja-JP" sz="2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 sz="2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" name="Google Shape;1805;p32">
            <a:extLst>
              <a:ext uri="{FF2B5EF4-FFF2-40B4-BE49-F238E27FC236}">
                <a16:creationId xmlns:a16="http://schemas.microsoft.com/office/drawing/2014/main" id="{18D4DE12-D0F6-68DF-395D-438341575295}"/>
              </a:ext>
            </a:extLst>
          </p:cNvPr>
          <p:cNvSpPr txBox="1"/>
          <p:nvPr/>
        </p:nvSpPr>
        <p:spPr>
          <a:xfrm>
            <a:off x="7119247" y="2682584"/>
            <a:ext cx="2399552" cy="11541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大きいはこと</a:t>
            </a:r>
            <a:endParaRPr lang="en-US" altLang="ja-JP" sz="1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rgbClr val="3F3F3F"/>
                </a:solidFill>
              </a:rPr>
              <a:t>小さいはこ、</a:t>
            </a:r>
            <a:endParaRPr lang="en-US" altLang="ja-JP" sz="1800" dirty="0">
              <a:solidFill>
                <a:srgbClr val="3F3F3F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rgbClr val="3F3F3F"/>
                </a:solidFill>
              </a:rPr>
              <a:t>どちらにしますか？</a:t>
            </a:r>
            <a:endParaRPr sz="1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311BC451-86B6-D766-02DC-05BA51C93689}"/>
              </a:ext>
            </a:extLst>
          </p:cNvPr>
          <p:cNvGrpSpPr>
            <a:grpSpLocks noChangeAspect="1"/>
          </p:cNvGrpSpPr>
          <p:nvPr/>
        </p:nvGrpSpPr>
        <p:grpSpPr>
          <a:xfrm>
            <a:off x="9176759" y="4078181"/>
            <a:ext cx="1198103" cy="1196595"/>
            <a:chOff x="9865975" y="4358921"/>
            <a:chExt cx="1804226" cy="1801955"/>
          </a:xfrm>
        </p:grpSpPr>
        <p:sp>
          <p:nvSpPr>
            <p:cNvPr id="30" name="フリーフォーム: 図形 29">
              <a:extLst>
                <a:ext uri="{FF2B5EF4-FFF2-40B4-BE49-F238E27FC236}">
                  <a16:creationId xmlns:a16="http://schemas.microsoft.com/office/drawing/2014/main" id="{2924D51D-1A53-7EE6-B725-AB0134458D8E}"/>
                </a:ext>
              </a:extLst>
            </p:cNvPr>
            <p:cNvSpPr/>
            <p:nvPr/>
          </p:nvSpPr>
          <p:spPr>
            <a:xfrm>
              <a:off x="10274300" y="5003800"/>
              <a:ext cx="1079500" cy="292100"/>
            </a:xfrm>
            <a:custGeom>
              <a:avLst/>
              <a:gdLst>
                <a:gd name="connsiteX0" fmla="*/ 0 w 1079500"/>
                <a:gd name="connsiteY0" fmla="*/ 241300 h 292100"/>
                <a:gd name="connsiteX1" fmla="*/ 88900 w 1079500"/>
                <a:gd name="connsiteY1" fmla="*/ 76200 h 292100"/>
                <a:gd name="connsiteX2" fmla="*/ 381000 w 1079500"/>
                <a:gd name="connsiteY2" fmla="*/ 0 h 292100"/>
                <a:gd name="connsiteX3" fmla="*/ 508000 w 1079500"/>
                <a:gd name="connsiteY3" fmla="*/ 38100 h 292100"/>
                <a:gd name="connsiteX4" fmla="*/ 749300 w 1079500"/>
                <a:gd name="connsiteY4" fmla="*/ 12700 h 292100"/>
                <a:gd name="connsiteX5" fmla="*/ 812800 w 1079500"/>
                <a:gd name="connsiteY5" fmla="*/ 63500 h 292100"/>
                <a:gd name="connsiteX6" fmla="*/ 927100 w 1079500"/>
                <a:gd name="connsiteY6" fmla="*/ 203200 h 292100"/>
                <a:gd name="connsiteX7" fmla="*/ 1054100 w 1079500"/>
                <a:gd name="connsiteY7" fmla="*/ 177800 h 292100"/>
                <a:gd name="connsiteX8" fmla="*/ 1079500 w 1079500"/>
                <a:gd name="connsiteY8" fmla="*/ 279400 h 292100"/>
                <a:gd name="connsiteX9" fmla="*/ 723900 w 1079500"/>
                <a:gd name="connsiteY9" fmla="*/ 292100 h 292100"/>
                <a:gd name="connsiteX10" fmla="*/ 215900 w 1079500"/>
                <a:gd name="connsiteY10" fmla="*/ 279400 h 292100"/>
                <a:gd name="connsiteX11" fmla="*/ 0 w 1079500"/>
                <a:gd name="connsiteY11" fmla="*/ 241300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00" h="292100">
                  <a:moveTo>
                    <a:pt x="0" y="241300"/>
                  </a:moveTo>
                  <a:lnTo>
                    <a:pt x="88900" y="76200"/>
                  </a:lnTo>
                  <a:lnTo>
                    <a:pt x="381000" y="0"/>
                  </a:lnTo>
                  <a:lnTo>
                    <a:pt x="508000" y="38100"/>
                  </a:lnTo>
                  <a:lnTo>
                    <a:pt x="749300" y="12700"/>
                  </a:lnTo>
                  <a:lnTo>
                    <a:pt x="812800" y="63500"/>
                  </a:lnTo>
                  <a:lnTo>
                    <a:pt x="927100" y="203200"/>
                  </a:lnTo>
                  <a:lnTo>
                    <a:pt x="1054100" y="177800"/>
                  </a:lnTo>
                  <a:lnTo>
                    <a:pt x="1079500" y="279400"/>
                  </a:lnTo>
                  <a:lnTo>
                    <a:pt x="723900" y="292100"/>
                  </a:lnTo>
                  <a:lnTo>
                    <a:pt x="215900" y="279400"/>
                  </a:lnTo>
                  <a:lnTo>
                    <a:pt x="0" y="24130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pic>
          <p:nvPicPr>
            <p:cNvPr id="31" name="グラフィックス 30" descr="宝の箱 単色塗りつぶし">
              <a:extLst>
                <a:ext uri="{FF2B5EF4-FFF2-40B4-BE49-F238E27FC236}">
                  <a16:creationId xmlns:a16="http://schemas.microsoft.com/office/drawing/2014/main" id="{913B12F9-FE25-43AD-80AC-EF12798916AB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96DAC541-7B7A-43D3-8B79-37D633B846F1}">
                  <asvg:svgBlip xmlns="" xmlns:asvg="http://schemas.microsoft.com/office/drawing/2016/SVG/main" r:embed="rId8"/>
                </a:ext>
              </a:extLst>
            </a:blip>
            <a:stretch>
              <a:fillRect/>
            </a:stretch>
          </p:blipFill>
          <p:spPr>
            <a:xfrm>
              <a:off x="9870201" y="4360876"/>
              <a:ext cx="1800000" cy="1800000"/>
            </a:xfrm>
            <a:prstGeom prst="rect">
              <a:avLst/>
            </a:prstGeom>
          </p:spPr>
        </p:pic>
        <p:pic>
          <p:nvPicPr>
            <p:cNvPr id="32" name="グラフィックス 31" descr="宝の箱 枠線">
              <a:extLst>
                <a:ext uri="{FF2B5EF4-FFF2-40B4-BE49-F238E27FC236}">
                  <a16:creationId xmlns:a16="http://schemas.microsoft.com/office/drawing/2014/main" id="{832005DF-E0D2-9BE7-F983-DBF65406D087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96DAC541-7B7A-43D3-8B79-37D633B846F1}">
                  <asvg:svgBlip xmlns="" xmlns:asvg="http://schemas.microsoft.com/office/drawing/2016/SVG/main" r:embed="rId10"/>
                </a:ext>
              </a:extLst>
            </a:blip>
            <a:stretch>
              <a:fillRect/>
            </a:stretch>
          </p:blipFill>
          <p:spPr>
            <a:xfrm>
              <a:off x="9865975" y="4358921"/>
              <a:ext cx="1800000" cy="1800000"/>
            </a:xfrm>
            <a:prstGeom prst="rect">
              <a:avLst/>
            </a:prstGeom>
          </p:spPr>
        </p:pic>
      </p:grpSp>
      <p:sp>
        <p:nvSpPr>
          <p:cNvPr id="51" name="角丸四角形 355">
            <a:extLst>
              <a:ext uri="{FF2B5EF4-FFF2-40B4-BE49-F238E27FC236}">
                <a16:creationId xmlns:a16="http://schemas.microsoft.com/office/drawing/2014/main" id="{F3896BB2-32E1-4B95-2A74-C84411C533C7}"/>
              </a:ext>
            </a:extLst>
          </p:cNvPr>
          <p:cNvSpPr/>
          <p:nvPr/>
        </p:nvSpPr>
        <p:spPr>
          <a:xfrm rot="16200000">
            <a:off x="10065859" y="1444531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2" name="Google Shape;2562;p41">
            <a:hlinkClick r:id="rId11" action="ppaction://hlinksldjump"/>
            <a:extLst>
              <a:ext uri="{FF2B5EF4-FFF2-40B4-BE49-F238E27FC236}">
                <a16:creationId xmlns:a16="http://schemas.microsoft.com/office/drawing/2014/main" id="{68CADB33-938A-C74C-C3ED-B2D86D2EC63A}"/>
              </a:ext>
            </a:extLst>
          </p:cNvPr>
          <p:cNvSpPr txBox="1"/>
          <p:nvPr/>
        </p:nvSpPr>
        <p:spPr>
          <a:xfrm>
            <a:off x="10838661" y="640542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3" name="グループ化 52">
            <a:extLst>
              <a:ext uri="{FF2B5EF4-FFF2-40B4-BE49-F238E27FC236}">
                <a16:creationId xmlns:a16="http://schemas.microsoft.com/office/drawing/2014/main" id="{DC886C8F-D3DF-B598-C5B6-688D6A85056D}"/>
              </a:ext>
            </a:extLst>
          </p:cNvPr>
          <p:cNvGrpSpPr/>
          <p:nvPr/>
        </p:nvGrpSpPr>
        <p:grpSpPr>
          <a:xfrm rot="2523162">
            <a:off x="11242481" y="530268"/>
            <a:ext cx="564109" cy="193172"/>
            <a:chOff x="9364349" y="5301095"/>
            <a:chExt cx="371808" cy="127321"/>
          </a:xfrm>
        </p:grpSpPr>
        <p:cxnSp>
          <p:nvCxnSpPr>
            <p:cNvPr id="54" name="直線コネクタ 53">
              <a:extLst>
                <a:ext uri="{FF2B5EF4-FFF2-40B4-BE49-F238E27FC236}">
                  <a16:creationId xmlns:a16="http://schemas.microsoft.com/office/drawing/2014/main" id="{86725A90-F32D-23CC-59D3-FD7B5D575E8A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線コネクタ 54">
              <a:extLst>
                <a:ext uri="{FF2B5EF4-FFF2-40B4-BE49-F238E27FC236}">
                  <a16:creationId xmlns:a16="http://schemas.microsoft.com/office/drawing/2014/main" id="{F8FD3176-677F-DC09-A501-77A78AAD803D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線コネクタ 55">
              <a:extLst>
                <a:ext uri="{FF2B5EF4-FFF2-40B4-BE49-F238E27FC236}">
                  <a16:creationId xmlns:a16="http://schemas.microsoft.com/office/drawing/2014/main" id="{8C3CF006-FDEE-837D-7D22-8FD64D0D566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線コネクタ 56">
              <a:extLst>
                <a:ext uri="{FF2B5EF4-FFF2-40B4-BE49-F238E27FC236}">
                  <a16:creationId xmlns:a16="http://schemas.microsoft.com/office/drawing/2014/main" id="{1069B03D-5985-9142-F374-B1A9675127F7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58" name="直線コネクタ 57">
            <a:extLst>
              <a:ext uri="{FF2B5EF4-FFF2-40B4-BE49-F238E27FC236}">
                <a16:creationId xmlns:a16="http://schemas.microsoft.com/office/drawing/2014/main" id="{14A51176-0E9F-9BE7-6DE8-37EE30197289}"/>
              </a:ext>
            </a:extLst>
          </p:cNvPr>
          <p:cNvCxnSpPr>
            <a:cxnSpLocks/>
          </p:cNvCxnSpPr>
          <p:nvPr/>
        </p:nvCxnSpPr>
        <p:spPr>
          <a:xfrm>
            <a:off x="3003033" y="2206205"/>
            <a:ext cx="0" cy="49530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9" name="テキスト ボックス 58">
            <a:extLst>
              <a:ext uri="{FF2B5EF4-FFF2-40B4-BE49-F238E27FC236}">
                <a16:creationId xmlns:a16="http://schemas.microsoft.com/office/drawing/2014/main" id="{66349873-F2A6-4C14-9DBB-E0359F8397BD}"/>
              </a:ext>
            </a:extLst>
          </p:cNvPr>
          <p:cNvSpPr txBox="1"/>
          <p:nvPr/>
        </p:nvSpPr>
        <p:spPr>
          <a:xfrm>
            <a:off x="3333931" y="2402702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き</a:t>
            </a:r>
          </a:p>
        </p:txBody>
      </p:sp>
      <p:sp>
        <p:nvSpPr>
          <p:cNvPr id="60" name="テキスト ボックス 59">
            <a:extLst>
              <a:ext uri="{FF2B5EF4-FFF2-40B4-BE49-F238E27FC236}">
                <a16:creationId xmlns:a16="http://schemas.microsoft.com/office/drawing/2014/main" id="{6024FDCF-5BBB-4F28-A216-51B13833DCFD}"/>
              </a:ext>
            </a:extLst>
          </p:cNvPr>
          <p:cNvSpPr txBox="1"/>
          <p:nvPr/>
        </p:nvSpPr>
        <p:spPr>
          <a:xfrm>
            <a:off x="5243581" y="2385449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はなし</a:t>
            </a:r>
          </a:p>
        </p:txBody>
      </p:sp>
      <p:sp>
        <p:nvSpPr>
          <p:cNvPr id="63" name="テキスト ボックス 62">
            <a:extLst>
              <a:ext uri="{FF2B5EF4-FFF2-40B4-BE49-F238E27FC236}">
                <a16:creationId xmlns:a16="http://schemas.microsoft.com/office/drawing/2014/main" id="{05DD7243-340B-4DF2-B6B8-C1A17C01839D}"/>
              </a:ext>
            </a:extLst>
          </p:cNvPr>
          <p:cNvSpPr txBox="1"/>
          <p:nvPr/>
        </p:nvSpPr>
        <p:spPr>
          <a:xfrm>
            <a:off x="7091825" y="2586047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おお</a:t>
            </a:r>
          </a:p>
        </p:txBody>
      </p:sp>
      <p:sp>
        <p:nvSpPr>
          <p:cNvPr id="64" name="テキスト ボックス 63">
            <a:extLst>
              <a:ext uri="{FF2B5EF4-FFF2-40B4-BE49-F238E27FC236}">
                <a16:creationId xmlns:a16="http://schemas.microsoft.com/office/drawing/2014/main" id="{136DCB24-D6DD-4A6A-9B54-BBD9CC2D0481}"/>
              </a:ext>
            </a:extLst>
          </p:cNvPr>
          <p:cNvSpPr txBox="1"/>
          <p:nvPr/>
        </p:nvSpPr>
        <p:spPr>
          <a:xfrm>
            <a:off x="7082051" y="2977346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ちい</a:t>
            </a:r>
          </a:p>
        </p:txBody>
      </p:sp>
      <p:sp>
        <p:nvSpPr>
          <p:cNvPr id="65" name="テキスト ボックス 64">
            <a:extLst>
              <a:ext uri="{FF2B5EF4-FFF2-40B4-BE49-F238E27FC236}">
                <a16:creationId xmlns:a16="http://schemas.microsoft.com/office/drawing/2014/main" id="{77E9646C-7B04-4F0E-B6DC-ED59D50CB5CA}"/>
              </a:ext>
            </a:extLst>
          </p:cNvPr>
          <p:cNvSpPr txBox="1"/>
          <p:nvPr/>
        </p:nvSpPr>
        <p:spPr>
          <a:xfrm>
            <a:off x="4373083" y="567105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くに</a:t>
            </a:r>
          </a:p>
        </p:txBody>
      </p:sp>
      <p:sp>
        <p:nvSpPr>
          <p:cNvPr id="2" name="角丸四角形 96">
            <a:extLst>
              <a:ext uri="{FF2B5EF4-FFF2-40B4-BE49-F238E27FC236}">
                <a16:creationId xmlns:a16="http://schemas.microsoft.com/office/drawing/2014/main" id="{930D88C9-1F11-8AD3-7AA8-55B59B2C1486}"/>
              </a:ext>
            </a:extLst>
          </p:cNvPr>
          <p:cNvSpPr/>
          <p:nvPr/>
        </p:nvSpPr>
        <p:spPr>
          <a:xfrm>
            <a:off x="265967" y="5845088"/>
            <a:ext cx="1592895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Google Shape;2562;p41">
            <a:hlinkClick r:id="rId12" action="ppaction://hlinksldjump"/>
            <a:extLst>
              <a:ext uri="{FF2B5EF4-FFF2-40B4-BE49-F238E27FC236}">
                <a16:creationId xmlns:a16="http://schemas.microsoft.com/office/drawing/2014/main" id="{775D4E20-5C23-DE29-399C-41B6D91F678D}"/>
              </a:ext>
            </a:extLst>
          </p:cNvPr>
          <p:cNvSpPr txBox="1"/>
          <p:nvPr/>
        </p:nvSpPr>
        <p:spPr>
          <a:xfrm>
            <a:off x="330521" y="5839270"/>
            <a:ext cx="1450052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4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32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099578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940000" y="414191"/>
            <a:ext cx="7628525" cy="50167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ありがとうございます！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木材についていっぱい勉強したね。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それではいよいよ、木がどこでとれたか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探しに行こう！</a:t>
            </a:r>
            <a:r>
              <a:rPr lang="en-US" altLang="ja-JP" sz="3200" dirty="0">
                <a:solidFill>
                  <a:srgbClr val="3F3F3F"/>
                </a:solidFill>
              </a:rPr>
              <a:t/>
            </a:r>
            <a:br>
              <a:rPr lang="en-US" altLang="ja-JP" sz="3200" dirty="0">
                <a:solidFill>
                  <a:srgbClr val="3F3F3F"/>
                </a:solidFill>
              </a:rPr>
            </a:br>
            <a:r>
              <a:rPr lang="ja-JP" altLang="en-US" sz="3200" dirty="0">
                <a:solidFill>
                  <a:srgbClr val="3F3F3F"/>
                </a:solidFill>
              </a:rPr>
              <a:t>やっぱり森かな。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grpSp>
        <p:nvGrpSpPr>
          <p:cNvPr id="3" name="グループ化 2"/>
          <p:cNvGrpSpPr/>
          <p:nvPr/>
        </p:nvGrpSpPr>
        <p:grpSpPr>
          <a:xfrm>
            <a:off x="7501111" y="3856893"/>
            <a:ext cx="1995941" cy="2057457"/>
            <a:chOff x="946017" y="3149212"/>
            <a:chExt cx="2784816" cy="2870645"/>
          </a:xfrm>
        </p:grpSpPr>
        <p:sp>
          <p:nvSpPr>
            <p:cNvPr id="690" name="Google Shape;690;p19"/>
            <p:cNvSpPr/>
            <p:nvPr/>
          </p:nvSpPr>
          <p:spPr>
            <a:xfrm>
              <a:off x="3346078" y="5442882"/>
              <a:ext cx="384755" cy="279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1404500" y="3149212"/>
              <a:ext cx="2053222" cy="273078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3127833" y="4823403"/>
              <a:ext cx="100217" cy="13039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538278" y="5740138"/>
              <a:ext cx="384755" cy="279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94" name="Google Shape;694;p19"/>
            <p:cNvCxnSpPr/>
            <p:nvPr/>
          </p:nvCxnSpPr>
          <p:spPr>
            <a:xfrm flipH="1">
              <a:off x="1404500" y="5341456"/>
              <a:ext cx="171102" cy="24128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5" name="Google Shape;695;p19"/>
            <p:cNvCxnSpPr/>
            <p:nvPr/>
          </p:nvCxnSpPr>
          <p:spPr>
            <a:xfrm flipH="1">
              <a:off x="1415194" y="5421496"/>
              <a:ext cx="171102" cy="24128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6" name="Google Shape;696;p19"/>
            <p:cNvCxnSpPr/>
            <p:nvPr/>
          </p:nvCxnSpPr>
          <p:spPr>
            <a:xfrm flipH="1">
              <a:off x="1457969" y="5462100"/>
              <a:ext cx="171102" cy="24128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7" name="Google Shape;697;p19"/>
            <p:cNvCxnSpPr/>
            <p:nvPr/>
          </p:nvCxnSpPr>
          <p:spPr>
            <a:xfrm flipH="1">
              <a:off x="1516787" y="5545481"/>
              <a:ext cx="136255" cy="19466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8" name="Google Shape;698;p19"/>
            <p:cNvCxnSpPr/>
            <p:nvPr/>
          </p:nvCxnSpPr>
          <p:spPr>
            <a:xfrm flipH="1">
              <a:off x="1575603" y="5619498"/>
              <a:ext cx="109335" cy="13747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9" name="Google Shape;699;p19"/>
            <p:cNvCxnSpPr/>
            <p:nvPr/>
          </p:nvCxnSpPr>
          <p:spPr>
            <a:xfrm flipH="1">
              <a:off x="1629072" y="5671789"/>
              <a:ext cx="85550" cy="10619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00" name="Google Shape;700;p19"/>
            <p:cNvSpPr/>
            <p:nvPr/>
          </p:nvSpPr>
          <p:spPr>
            <a:xfrm>
              <a:off x="1842949" y="3234765"/>
              <a:ext cx="968427" cy="275622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19"/>
            <p:cNvSpPr/>
            <p:nvPr/>
          </p:nvSpPr>
          <p:spPr>
            <a:xfrm rot="-3468885">
              <a:off x="1112558" y="4242089"/>
              <a:ext cx="289462" cy="622543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19"/>
            <p:cNvSpPr/>
            <p:nvPr/>
          </p:nvSpPr>
          <p:spPr>
            <a:xfrm rot="642058">
              <a:off x="1383114" y="4613670"/>
              <a:ext cx="384980" cy="24128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" name="グループ化 1"/>
            <p:cNvGrpSpPr/>
            <p:nvPr/>
          </p:nvGrpSpPr>
          <p:grpSpPr>
            <a:xfrm rot="20546323">
              <a:off x="2815960" y="4196335"/>
              <a:ext cx="535549" cy="166139"/>
              <a:chOff x="9210975" y="3793871"/>
              <a:chExt cx="728893" cy="226119"/>
            </a:xfrm>
          </p:grpSpPr>
          <p:sp>
            <p:nvSpPr>
              <p:cNvPr id="31" name="Google Shape;749;p20"/>
              <p:cNvSpPr/>
              <p:nvPr/>
            </p:nvSpPr>
            <p:spPr>
              <a:xfrm flipH="1">
                <a:off x="9210975" y="3793871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749;p20"/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" name="テキスト ボックス 3">
            <a:extLst>
              <a:ext uri="{FF2B5EF4-FFF2-40B4-BE49-F238E27FC236}">
                <a16:creationId xmlns:a16="http://schemas.microsoft.com/office/drawing/2014/main" id="{1C148600-CF38-4D2D-B8AE-883191C33A3D}"/>
              </a:ext>
            </a:extLst>
          </p:cNvPr>
          <p:cNvSpPr txBox="1"/>
          <p:nvPr/>
        </p:nvSpPr>
        <p:spPr>
          <a:xfrm>
            <a:off x="1065321" y="1566772"/>
            <a:ext cx="11503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AC4FA0D8-8C16-4FBE-A650-284483ECE072}"/>
              </a:ext>
            </a:extLst>
          </p:cNvPr>
          <p:cNvSpPr txBox="1"/>
          <p:nvPr/>
        </p:nvSpPr>
        <p:spPr>
          <a:xfrm>
            <a:off x="5028342" y="1566772"/>
            <a:ext cx="12176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べんきょう</a:t>
            </a:r>
          </a:p>
        </p:txBody>
      </p: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752109B7-2F65-477B-92FF-DA96362CCCBA}"/>
              </a:ext>
            </a:extLst>
          </p:cNvPr>
          <p:cNvSpPr txBox="1"/>
          <p:nvPr/>
        </p:nvSpPr>
        <p:spPr>
          <a:xfrm>
            <a:off x="4710773" y="2564882"/>
            <a:ext cx="7690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DEE6801F-EDF4-4485-8DAA-8D3B63F0F7C2}"/>
              </a:ext>
            </a:extLst>
          </p:cNvPr>
          <p:cNvSpPr txBox="1"/>
          <p:nvPr/>
        </p:nvSpPr>
        <p:spPr>
          <a:xfrm>
            <a:off x="964391" y="3500595"/>
            <a:ext cx="79589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さが</a:t>
            </a:r>
          </a:p>
        </p:txBody>
      </p: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B39009DB-CFA9-4EDB-907A-7960AD5A3BEB}"/>
              </a:ext>
            </a:extLst>
          </p:cNvPr>
          <p:cNvSpPr txBox="1"/>
          <p:nvPr/>
        </p:nvSpPr>
        <p:spPr>
          <a:xfrm>
            <a:off x="2284494" y="3500595"/>
            <a:ext cx="64022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</a:t>
            </a:r>
          </a:p>
        </p:txBody>
      </p: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10AF3078-3ACA-471C-899D-23F2C94EF99A}"/>
              </a:ext>
            </a:extLst>
          </p:cNvPr>
          <p:cNvSpPr txBox="1"/>
          <p:nvPr/>
        </p:nvSpPr>
        <p:spPr>
          <a:xfrm>
            <a:off x="2604606" y="4518153"/>
            <a:ext cx="8807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36" name="角丸四角形 96">
            <a:extLst>
              <a:ext uri="{FF2B5EF4-FFF2-40B4-BE49-F238E27FC236}">
                <a16:creationId xmlns:a16="http://schemas.microsoft.com/office/drawing/2014/main" id="{B74DC519-B5BD-42EE-AEF0-65BEB751409F}"/>
              </a:ext>
            </a:extLst>
          </p:cNvPr>
          <p:cNvSpPr/>
          <p:nvPr/>
        </p:nvSpPr>
        <p:spPr>
          <a:xfrm>
            <a:off x="9606677" y="485258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C19A5DEB-037B-42AA-B021-788842061582}"/>
              </a:ext>
            </a:extLst>
          </p:cNvPr>
          <p:cNvSpPr txBox="1"/>
          <p:nvPr/>
        </p:nvSpPr>
        <p:spPr>
          <a:xfrm>
            <a:off x="9588414" y="484298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41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893182" y="361015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2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668472" y="2854544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069804" y="2695896"/>
            <a:ext cx="564109" cy="193172"/>
            <a:chOff x="9364349" y="5301095"/>
            <a:chExt cx="371808" cy="127321"/>
          </a:xfrm>
        </p:grpSpPr>
        <p:cxnSp>
          <p:nvCxnSpPr>
            <p:cNvPr id="44" name="直線コネクタ 43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直線コネクタ 44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線コネクタ 45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線コネクタ 46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9682379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レア度：０１３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3614544" y="5565224"/>
            <a:ext cx="4877730" cy="8617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おむすびコロリン♪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（むかし話をかくにんしよう！）</a:t>
            </a: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701739" y="776709"/>
            <a:ext cx="7719263" cy="287767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✓ 小さいはこをえらぶのがせいかい</a:t>
            </a:r>
            <a:r>
              <a:rPr lang="ja-JP" altLang="en-US" sz="3200" dirty="0">
                <a:solidFill>
                  <a:schemeClr val="bg1"/>
                </a:solidFill>
              </a:rPr>
              <a:t>。</a:t>
            </a:r>
            <a:endParaRPr lang="en-US" altLang="ja-JP" sz="3200" dirty="0">
              <a:solidFill>
                <a:schemeClr val="bg1"/>
              </a:solidFill>
            </a:endParaRPr>
          </a:p>
          <a:p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r>
              <a:rPr lang="en-US" altLang="ja-JP" sz="3200" dirty="0">
                <a:solidFill>
                  <a:schemeClr val="bg1"/>
                </a:solidFill>
              </a:rPr>
              <a:t>※</a:t>
            </a:r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このルートでは、森林のことを</a:t>
            </a:r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ja-JP" altLang="en-US" sz="3200" dirty="0">
                <a:solidFill>
                  <a:schemeClr val="bg1"/>
                </a:solidFill>
              </a:rPr>
              <a:t>　</a:t>
            </a:r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学べなかった</a:t>
            </a:r>
            <a:r>
              <a:rPr lang="en-US" altLang="ja-JP" sz="3200" dirty="0">
                <a:solidFill>
                  <a:schemeClr val="bg1"/>
                </a:solidFill>
              </a:rPr>
              <a:t>…</a:t>
            </a:r>
            <a:r>
              <a:rPr lang="ja-JP" altLang="en-US" sz="3200" dirty="0">
                <a:solidFill>
                  <a:schemeClr val="bg1"/>
                </a:solidFill>
              </a:rPr>
              <a:t>ぜひもう１回！</a:t>
            </a:r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角丸四角形 90"/>
          <p:cNvSpPr/>
          <p:nvPr/>
        </p:nvSpPr>
        <p:spPr>
          <a:xfrm>
            <a:off x="13171050" y="4979228"/>
            <a:ext cx="2014347" cy="597654"/>
          </a:xfrm>
          <a:prstGeom prst="roundRect">
            <a:avLst>
              <a:gd name="adj" fmla="val 50000"/>
            </a:avLst>
          </a:prstGeom>
          <a:solidFill>
            <a:srgbClr val="9A6632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Google Shape;189;p14">
            <a:extLst>
              <a:ext uri="{FF2B5EF4-FFF2-40B4-BE49-F238E27FC236}">
                <a16:creationId xmlns:a16="http://schemas.microsoft.com/office/drawing/2014/main" id="{34632FE6-0595-C352-0DD1-6BAFF9F31BF9}"/>
              </a:ext>
            </a:extLst>
          </p:cNvPr>
          <p:cNvSpPr/>
          <p:nvPr/>
        </p:nvSpPr>
        <p:spPr>
          <a:xfrm>
            <a:off x="13387017" y="5056779"/>
            <a:ext cx="1129663" cy="424571"/>
          </a:xfrm>
          <a:custGeom>
            <a:avLst/>
            <a:gdLst>
              <a:gd name="connsiteX0" fmla="*/ 130969 w 331167"/>
              <a:gd name="connsiteY0" fmla="*/ 66675 h 147637"/>
              <a:gd name="connsiteX1" fmla="*/ 142875 w 331167"/>
              <a:gd name="connsiteY1" fmla="*/ 69056 h 147637"/>
              <a:gd name="connsiteX2" fmla="*/ 147638 w 331167"/>
              <a:gd name="connsiteY2" fmla="*/ 83344 h 147637"/>
              <a:gd name="connsiteX3" fmla="*/ 140494 w 331167"/>
              <a:gd name="connsiteY3" fmla="*/ 102394 h 147637"/>
              <a:gd name="connsiteX4" fmla="*/ 107157 w 331167"/>
              <a:gd name="connsiteY4" fmla="*/ 104775 h 147637"/>
              <a:gd name="connsiteX5" fmla="*/ 88107 w 331167"/>
              <a:gd name="connsiteY5" fmla="*/ 90487 h 147637"/>
              <a:gd name="connsiteX6" fmla="*/ 83344 w 331167"/>
              <a:gd name="connsiteY6" fmla="*/ 78581 h 147637"/>
              <a:gd name="connsiteX7" fmla="*/ 85725 w 331167"/>
              <a:gd name="connsiteY7" fmla="*/ 47625 h 147637"/>
              <a:gd name="connsiteX8" fmla="*/ 95250 w 331167"/>
              <a:gd name="connsiteY8" fmla="*/ 38100 h 147637"/>
              <a:gd name="connsiteX9" fmla="*/ 114300 w 331167"/>
              <a:gd name="connsiteY9" fmla="*/ 28575 h 147637"/>
              <a:gd name="connsiteX10" fmla="*/ 169069 w 331167"/>
              <a:gd name="connsiteY10" fmla="*/ 30956 h 147637"/>
              <a:gd name="connsiteX11" fmla="*/ 178594 w 331167"/>
              <a:gd name="connsiteY11" fmla="*/ 33337 h 147637"/>
              <a:gd name="connsiteX12" fmla="*/ 202407 w 331167"/>
              <a:gd name="connsiteY12" fmla="*/ 42862 h 147637"/>
              <a:gd name="connsiteX13" fmla="*/ 226219 w 331167"/>
              <a:gd name="connsiteY13" fmla="*/ 71437 h 147637"/>
              <a:gd name="connsiteX14" fmla="*/ 230982 w 331167"/>
              <a:gd name="connsiteY14" fmla="*/ 90487 h 147637"/>
              <a:gd name="connsiteX15" fmla="*/ 228600 w 331167"/>
              <a:gd name="connsiteY15" fmla="*/ 116681 h 147637"/>
              <a:gd name="connsiteX16" fmla="*/ 214313 w 331167"/>
              <a:gd name="connsiteY16" fmla="*/ 128587 h 147637"/>
              <a:gd name="connsiteX17" fmla="*/ 207169 w 331167"/>
              <a:gd name="connsiteY17" fmla="*/ 133350 h 147637"/>
              <a:gd name="connsiteX18" fmla="*/ 180975 w 331167"/>
              <a:gd name="connsiteY18" fmla="*/ 138112 h 147637"/>
              <a:gd name="connsiteX19" fmla="*/ 138113 w 331167"/>
              <a:gd name="connsiteY19" fmla="*/ 145256 h 147637"/>
              <a:gd name="connsiteX20" fmla="*/ 128588 w 331167"/>
              <a:gd name="connsiteY20" fmla="*/ 147637 h 147637"/>
              <a:gd name="connsiteX21" fmla="*/ 40482 w 331167"/>
              <a:gd name="connsiteY21" fmla="*/ 142875 h 147637"/>
              <a:gd name="connsiteX22" fmla="*/ 23813 w 331167"/>
              <a:gd name="connsiteY22" fmla="*/ 126206 h 147637"/>
              <a:gd name="connsiteX23" fmla="*/ 14288 w 331167"/>
              <a:gd name="connsiteY23" fmla="*/ 119062 h 147637"/>
              <a:gd name="connsiteX24" fmla="*/ 0 w 331167"/>
              <a:gd name="connsiteY24" fmla="*/ 88106 h 147637"/>
              <a:gd name="connsiteX25" fmla="*/ 4763 w 331167"/>
              <a:gd name="connsiteY25" fmla="*/ 57150 h 147637"/>
              <a:gd name="connsiteX26" fmla="*/ 9525 w 331167"/>
              <a:gd name="connsiteY26" fmla="*/ 50006 h 147637"/>
              <a:gd name="connsiteX27" fmla="*/ 26194 w 331167"/>
              <a:gd name="connsiteY27" fmla="*/ 28575 h 147637"/>
              <a:gd name="connsiteX28" fmla="*/ 33338 w 331167"/>
              <a:gd name="connsiteY28" fmla="*/ 19050 h 147637"/>
              <a:gd name="connsiteX29" fmla="*/ 42863 w 331167"/>
              <a:gd name="connsiteY29" fmla="*/ 16669 h 147637"/>
              <a:gd name="connsiteX30" fmla="*/ 57150 w 331167"/>
              <a:gd name="connsiteY30" fmla="*/ 14287 h 147637"/>
              <a:gd name="connsiteX31" fmla="*/ 78582 w 331167"/>
              <a:gd name="connsiteY31" fmla="*/ 9525 h 147637"/>
              <a:gd name="connsiteX32" fmla="*/ 104775 w 331167"/>
              <a:gd name="connsiteY32" fmla="*/ 7144 h 147637"/>
              <a:gd name="connsiteX33" fmla="*/ 119063 w 331167"/>
              <a:gd name="connsiteY33" fmla="*/ 4762 h 147637"/>
              <a:gd name="connsiteX34" fmla="*/ 164307 w 331167"/>
              <a:gd name="connsiteY34" fmla="*/ 0 h 147637"/>
              <a:gd name="connsiteX35" fmla="*/ 257175 w 331167"/>
              <a:gd name="connsiteY35" fmla="*/ 2381 h 147637"/>
              <a:gd name="connsiteX36" fmla="*/ 266700 w 331167"/>
              <a:gd name="connsiteY36" fmla="*/ 7144 h 147637"/>
              <a:gd name="connsiteX37" fmla="*/ 278607 w 331167"/>
              <a:gd name="connsiteY37" fmla="*/ 9525 h 147637"/>
              <a:gd name="connsiteX38" fmla="*/ 295275 w 331167"/>
              <a:gd name="connsiteY38" fmla="*/ 16669 h 147637"/>
              <a:gd name="connsiteX39" fmla="*/ 321469 w 331167"/>
              <a:gd name="connsiteY39" fmla="*/ 35719 h 147637"/>
              <a:gd name="connsiteX40" fmla="*/ 323850 w 331167"/>
              <a:gd name="connsiteY40" fmla="*/ 42862 h 147637"/>
              <a:gd name="connsiteX41" fmla="*/ 330994 w 331167"/>
              <a:gd name="connsiteY41" fmla="*/ 59531 h 147637"/>
              <a:gd name="connsiteX42" fmla="*/ 330994 w 331167"/>
              <a:gd name="connsiteY42" fmla="*/ 66675 h 147637"/>
              <a:gd name="connsiteX0" fmla="*/ 130969 w 331167"/>
              <a:gd name="connsiteY0" fmla="*/ 66675 h 147637"/>
              <a:gd name="connsiteX1" fmla="*/ 142875 w 331167"/>
              <a:gd name="connsiteY1" fmla="*/ 69056 h 147637"/>
              <a:gd name="connsiteX2" fmla="*/ 147638 w 331167"/>
              <a:gd name="connsiteY2" fmla="*/ 83344 h 147637"/>
              <a:gd name="connsiteX3" fmla="*/ 140494 w 331167"/>
              <a:gd name="connsiteY3" fmla="*/ 102394 h 147637"/>
              <a:gd name="connsiteX4" fmla="*/ 107157 w 331167"/>
              <a:gd name="connsiteY4" fmla="*/ 104775 h 147637"/>
              <a:gd name="connsiteX5" fmla="*/ 88107 w 331167"/>
              <a:gd name="connsiteY5" fmla="*/ 90487 h 147637"/>
              <a:gd name="connsiteX6" fmla="*/ 83344 w 331167"/>
              <a:gd name="connsiteY6" fmla="*/ 78581 h 147637"/>
              <a:gd name="connsiteX7" fmla="*/ 85725 w 331167"/>
              <a:gd name="connsiteY7" fmla="*/ 47625 h 147637"/>
              <a:gd name="connsiteX8" fmla="*/ 95250 w 331167"/>
              <a:gd name="connsiteY8" fmla="*/ 38100 h 147637"/>
              <a:gd name="connsiteX9" fmla="*/ 114300 w 331167"/>
              <a:gd name="connsiteY9" fmla="*/ 28575 h 147637"/>
              <a:gd name="connsiteX10" fmla="*/ 169069 w 331167"/>
              <a:gd name="connsiteY10" fmla="*/ 30956 h 147637"/>
              <a:gd name="connsiteX11" fmla="*/ 178594 w 331167"/>
              <a:gd name="connsiteY11" fmla="*/ 33337 h 147637"/>
              <a:gd name="connsiteX12" fmla="*/ 202407 w 331167"/>
              <a:gd name="connsiteY12" fmla="*/ 42862 h 147637"/>
              <a:gd name="connsiteX13" fmla="*/ 226219 w 331167"/>
              <a:gd name="connsiteY13" fmla="*/ 71437 h 147637"/>
              <a:gd name="connsiteX14" fmla="*/ 230982 w 331167"/>
              <a:gd name="connsiteY14" fmla="*/ 90487 h 147637"/>
              <a:gd name="connsiteX15" fmla="*/ 228600 w 331167"/>
              <a:gd name="connsiteY15" fmla="*/ 116681 h 147637"/>
              <a:gd name="connsiteX16" fmla="*/ 214313 w 331167"/>
              <a:gd name="connsiteY16" fmla="*/ 128587 h 147637"/>
              <a:gd name="connsiteX17" fmla="*/ 207169 w 331167"/>
              <a:gd name="connsiteY17" fmla="*/ 133350 h 147637"/>
              <a:gd name="connsiteX18" fmla="*/ 180975 w 331167"/>
              <a:gd name="connsiteY18" fmla="*/ 138112 h 147637"/>
              <a:gd name="connsiteX19" fmla="*/ 138113 w 331167"/>
              <a:gd name="connsiteY19" fmla="*/ 145256 h 147637"/>
              <a:gd name="connsiteX20" fmla="*/ 128588 w 331167"/>
              <a:gd name="connsiteY20" fmla="*/ 147637 h 147637"/>
              <a:gd name="connsiteX21" fmla="*/ 40482 w 331167"/>
              <a:gd name="connsiteY21" fmla="*/ 142875 h 147637"/>
              <a:gd name="connsiteX22" fmla="*/ 23813 w 331167"/>
              <a:gd name="connsiteY22" fmla="*/ 126206 h 147637"/>
              <a:gd name="connsiteX23" fmla="*/ 14288 w 331167"/>
              <a:gd name="connsiteY23" fmla="*/ 119062 h 147637"/>
              <a:gd name="connsiteX24" fmla="*/ 0 w 331167"/>
              <a:gd name="connsiteY24" fmla="*/ 88106 h 147637"/>
              <a:gd name="connsiteX25" fmla="*/ 4763 w 331167"/>
              <a:gd name="connsiteY25" fmla="*/ 57150 h 147637"/>
              <a:gd name="connsiteX26" fmla="*/ 9525 w 331167"/>
              <a:gd name="connsiteY26" fmla="*/ 50006 h 147637"/>
              <a:gd name="connsiteX27" fmla="*/ 26194 w 331167"/>
              <a:gd name="connsiteY27" fmla="*/ 28575 h 147637"/>
              <a:gd name="connsiteX28" fmla="*/ 33338 w 331167"/>
              <a:gd name="connsiteY28" fmla="*/ 19050 h 147637"/>
              <a:gd name="connsiteX29" fmla="*/ 42863 w 331167"/>
              <a:gd name="connsiteY29" fmla="*/ 16669 h 147637"/>
              <a:gd name="connsiteX30" fmla="*/ 57150 w 331167"/>
              <a:gd name="connsiteY30" fmla="*/ 14287 h 147637"/>
              <a:gd name="connsiteX31" fmla="*/ 78582 w 331167"/>
              <a:gd name="connsiteY31" fmla="*/ 9525 h 147637"/>
              <a:gd name="connsiteX32" fmla="*/ 104775 w 331167"/>
              <a:gd name="connsiteY32" fmla="*/ 7144 h 147637"/>
              <a:gd name="connsiteX33" fmla="*/ 119063 w 331167"/>
              <a:gd name="connsiteY33" fmla="*/ 4762 h 147637"/>
              <a:gd name="connsiteX34" fmla="*/ 164307 w 331167"/>
              <a:gd name="connsiteY34" fmla="*/ 0 h 147637"/>
              <a:gd name="connsiteX35" fmla="*/ 257175 w 331167"/>
              <a:gd name="connsiteY35" fmla="*/ 2381 h 147637"/>
              <a:gd name="connsiteX36" fmla="*/ 266700 w 331167"/>
              <a:gd name="connsiteY36" fmla="*/ 7144 h 147637"/>
              <a:gd name="connsiteX37" fmla="*/ 295275 w 331167"/>
              <a:gd name="connsiteY37" fmla="*/ 16669 h 147637"/>
              <a:gd name="connsiteX38" fmla="*/ 321469 w 331167"/>
              <a:gd name="connsiteY38" fmla="*/ 35719 h 147637"/>
              <a:gd name="connsiteX39" fmla="*/ 323850 w 331167"/>
              <a:gd name="connsiteY39" fmla="*/ 42862 h 147637"/>
              <a:gd name="connsiteX40" fmla="*/ 330994 w 331167"/>
              <a:gd name="connsiteY40" fmla="*/ 59531 h 147637"/>
              <a:gd name="connsiteX41" fmla="*/ 330994 w 331167"/>
              <a:gd name="connsiteY41" fmla="*/ 66675 h 147637"/>
              <a:gd name="connsiteX0" fmla="*/ 130969 w 331167"/>
              <a:gd name="connsiteY0" fmla="*/ 66675 h 147637"/>
              <a:gd name="connsiteX1" fmla="*/ 142875 w 331167"/>
              <a:gd name="connsiteY1" fmla="*/ 69056 h 147637"/>
              <a:gd name="connsiteX2" fmla="*/ 147638 w 331167"/>
              <a:gd name="connsiteY2" fmla="*/ 83344 h 147637"/>
              <a:gd name="connsiteX3" fmla="*/ 140494 w 331167"/>
              <a:gd name="connsiteY3" fmla="*/ 102394 h 147637"/>
              <a:gd name="connsiteX4" fmla="*/ 107157 w 331167"/>
              <a:gd name="connsiteY4" fmla="*/ 104775 h 147637"/>
              <a:gd name="connsiteX5" fmla="*/ 88107 w 331167"/>
              <a:gd name="connsiteY5" fmla="*/ 90487 h 147637"/>
              <a:gd name="connsiteX6" fmla="*/ 83344 w 331167"/>
              <a:gd name="connsiteY6" fmla="*/ 78581 h 147637"/>
              <a:gd name="connsiteX7" fmla="*/ 85725 w 331167"/>
              <a:gd name="connsiteY7" fmla="*/ 47625 h 147637"/>
              <a:gd name="connsiteX8" fmla="*/ 95250 w 331167"/>
              <a:gd name="connsiteY8" fmla="*/ 38100 h 147637"/>
              <a:gd name="connsiteX9" fmla="*/ 114300 w 331167"/>
              <a:gd name="connsiteY9" fmla="*/ 28575 h 147637"/>
              <a:gd name="connsiteX10" fmla="*/ 169069 w 331167"/>
              <a:gd name="connsiteY10" fmla="*/ 30956 h 147637"/>
              <a:gd name="connsiteX11" fmla="*/ 178594 w 331167"/>
              <a:gd name="connsiteY11" fmla="*/ 33337 h 147637"/>
              <a:gd name="connsiteX12" fmla="*/ 202407 w 331167"/>
              <a:gd name="connsiteY12" fmla="*/ 42862 h 147637"/>
              <a:gd name="connsiteX13" fmla="*/ 226219 w 331167"/>
              <a:gd name="connsiteY13" fmla="*/ 71437 h 147637"/>
              <a:gd name="connsiteX14" fmla="*/ 230982 w 331167"/>
              <a:gd name="connsiteY14" fmla="*/ 90487 h 147637"/>
              <a:gd name="connsiteX15" fmla="*/ 228600 w 331167"/>
              <a:gd name="connsiteY15" fmla="*/ 116681 h 147637"/>
              <a:gd name="connsiteX16" fmla="*/ 214313 w 331167"/>
              <a:gd name="connsiteY16" fmla="*/ 128587 h 147637"/>
              <a:gd name="connsiteX17" fmla="*/ 207169 w 331167"/>
              <a:gd name="connsiteY17" fmla="*/ 133350 h 147637"/>
              <a:gd name="connsiteX18" fmla="*/ 180975 w 331167"/>
              <a:gd name="connsiteY18" fmla="*/ 138112 h 147637"/>
              <a:gd name="connsiteX19" fmla="*/ 138113 w 331167"/>
              <a:gd name="connsiteY19" fmla="*/ 145256 h 147637"/>
              <a:gd name="connsiteX20" fmla="*/ 128588 w 331167"/>
              <a:gd name="connsiteY20" fmla="*/ 147637 h 147637"/>
              <a:gd name="connsiteX21" fmla="*/ 40482 w 331167"/>
              <a:gd name="connsiteY21" fmla="*/ 142875 h 147637"/>
              <a:gd name="connsiteX22" fmla="*/ 23813 w 331167"/>
              <a:gd name="connsiteY22" fmla="*/ 126206 h 147637"/>
              <a:gd name="connsiteX23" fmla="*/ 14288 w 331167"/>
              <a:gd name="connsiteY23" fmla="*/ 119062 h 147637"/>
              <a:gd name="connsiteX24" fmla="*/ 0 w 331167"/>
              <a:gd name="connsiteY24" fmla="*/ 88106 h 147637"/>
              <a:gd name="connsiteX25" fmla="*/ 4763 w 331167"/>
              <a:gd name="connsiteY25" fmla="*/ 57150 h 147637"/>
              <a:gd name="connsiteX26" fmla="*/ 9525 w 331167"/>
              <a:gd name="connsiteY26" fmla="*/ 50006 h 147637"/>
              <a:gd name="connsiteX27" fmla="*/ 26194 w 331167"/>
              <a:gd name="connsiteY27" fmla="*/ 28575 h 147637"/>
              <a:gd name="connsiteX28" fmla="*/ 33338 w 331167"/>
              <a:gd name="connsiteY28" fmla="*/ 19050 h 147637"/>
              <a:gd name="connsiteX29" fmla="*/ 42863 w 331167"/>
              <a:gd name="connsiteY29" fmla="*/ 16669 h 147637"/>
              <a:gd name="connsiteX30" fmla="*/ 57150 w 331167"/>
              <a:gd name="connsiteY30" fmla="*/ 14287 h 147637"/>
              <a:gd name="connsiteX31" fmla="*/ 78582 w 331167"/>
              <a:gd name="connsiteY31" fmla="*/ 9525 h 147637"/>
              <a:gd name="connsiteX32" fmla="*/ 104775 w 331167"/>
              <a:gd name="connsiteY32" fmla="*/ 7144 h 147637"/>
              <a:gd name="connsiteX33" fmla="*/ 119063 w 331167"/>
              <a:gd name="connsiteY33" fmla="*/ 4762 h 147637"/>
              <a:gd name="connsiteX34" fmla="*/ 164307 w 331167"/>
              <a:gd name="connsiteY34" fmla="*/ 0 h 147637"/>
              <a:gd name="connsiteX35" fmla="*/ 257175 w 331167"/>
              <a:gd name="connsiteY35" fmla="*/ 2381 h 147637"/>
              <a:gd name="connsiteX36" fmla="*/ 295275 w 331167"/>
              <a:gd name="connsiteY36" fmla="*/ 16669 h 147637"/>
              <a:gd name="connsiteX37" fmla="*/ 321469 w 331167"/>
              <a:gd name="connsiteY37" fmla="*/ 35719 h 147637"/>
              <a:gd name="connsiteX38" fmla="*/ 323850 w 331167"/>
              <a:gd name="connsiteY38" fmla="*/ 42862 h 147637"/>
              <a:gd name="connsiteX39" fmla="*/ 330994 w 331167"/>
              <a:gd name="connsiteY39" fmla="*/ 59531 h 147637"/>
              <a:gd name="connsiteX40" fmla="*/ 330994 w 331167"/>
              <a:gd name="connsiteY40" fmla="*/ 66675 h 147637"/>
              <a:gd name="connsiteX0" fmla="*/ 130969 w 331167"/>
              <a:gd name="connsiteY0" fmla="*/ 67480 h 148442"/>
              <a:gd name="connsiteX1" fmla="*/ 142875 w 331167"/>
              <a:gd name="connsiteY1" fmla="*/ 69861 h 148442"/>
              <a:gd name="connsiteX2" fmla="*/ 147638 w 331167"/>
              <a:gd name="connsiteY2" fmla="*/ 84149 h 148442"/>
              <a:gd name="connsiteX3" fmla="*/ 140494 w 331167"/>
              <a:gd name="connsiteY3" fmla="*/ 103199 h 148442"/>
              <a:gd name="connsiteX4" fmla="*/ 107157 w 331167"/>
              <a:gd name="connsiteY4" fmla="*/ 105580 h 148442"/>
              <a:gd name="connsiteX5" fmla="*/ 88107 w 331167"/>
              <a:gd name="connsiteY5" fmla="*/ 91292 h 148442"/>
              <a:gd name="connsiteX6" fmla="*/ 83344 w 331167"/>
              <a:gd name="connsiteY6" fmla="*/ 79386 h 148442"/>
              <a:gd name="connsiteX7" fmla="*/ 85725 w 331167"/>
              <a:gd name="connsiteY7" fmla="*/ 48430 h 148442"/>
              <a:gd name="connsiteX8" fmla="*/ 95250 w 331167"/>
              <a:gd name="connsiteY8" fmla="*/ 38905 h 148442"/>
              <a:gd name="connsiteX9" fmla="*/ 114300 w 331167"/>
              <a:gd name="connsiteY9" fmla="*/ 29380 h 148442"/>
              <a:gd name="connsiteX10" fmla="*/ 169069 w 331167"/>
              <a:gd name="connsiteY10" fmla="*/ 31761 h 148442"/>
              <a:gd name="connsiteX11" fmla="*/ 178594 w 331167"/>
              <a:gd name="connsiteY11" fmla="*/ 34142 h 148442"/>
              <a:gd name="connsiteX12" fmla="*/ 202407 w 331167"/>
              <a:gd name="connsiteY12" fmla="*/ 43667 h 148442"/>
              <a:gd name="connsiteX13" fmla="*/ 226219 w 331167"/>
              <a:gd name="connsiteY13" fmla="*/ 72242 h 148442"/>
              <a:gd name="connsiteX14" fmla="*/ 230982 w 331167"/>
              <a:gd name="connsiteY14" fmla="*/ 91292 h 148442"/>
              <a:gd name="connsiteX15" fmla="*/ 228600 w 331167"/>
              <a:gd name="connsiteY15" fmla="*/ 117486 h 148442"/>
              <a:gd name="connsiteX16" fmla="*/ 214313 w 331167"/>
              <a:gd name="connsiteY16" fmla="*/ 129392 h 148442"/>
              <a:gd name="connsiteX17" fmla="*/ 207169 w 331167"/>
              <a:gd name="connsiteY17" fmla="*/ 134155 h 148442"/>
              <a:gd name="connsiteX18" fmla="*/ 180975 w 331167"/>
              <a:gd name="connsiteY18" fmla="*/ 138917 h 148442"/>
              <a:gd name="connsiteX19" fmla="*/ 138113 w 331167"/>
              <a:gd name="connsiteY19" fmla="*/ 146061 h 148442"/>
              <a:gd name="connsiteX20" fmla="*/ 128588 w 331167"/>
              <a:gd name="connsiteY20" fmla="*/ 148442 h 148442"/>
              <a:gd name="connsiteX21" fmla="*/ 40482 w 331167"/>
              <a:gd name="connsiteY21" fmla="*/ 143680 h 148442"/>
              <a:gd name="connsiteX22" fmla="*/ 23813 w 331167"/>
              <a:gd name="connsiteY22" fmla="*/ 127011 h 148442"/>
              <a:gd name="connsiteX23" fmla="*/ 14288 w 331167"/>
              <a:gd name="connsiteY23" fmla="*/ 119867 h 148442"/>
              <a:gd name="connsiteX24" fmla="*/ 0 w 331167"/>
              <a:gd name="connsiteY24" fmla="*/ 88911 h 148442"/>
              <a:gd name="connsiteX25" fmla="*/ 4763 w 331167"/>
              <a:gd name="connsiteY25" fmla="*/ 57955 h 148442"/>
              <a:gd name="connsiteX26" fmla="*/ 9525 w 331167"/>
              <a:gd name="connsiteY26" fmla="*/ 50811 h 148442"/>
              <a:gd name="connsiteX27" fmla="*/ 26194 w 331167"/>
              <a:gd name="connsiteY27" fmla="*/ 29380 h 148442"/>
              <a:gd name="connsiteX28" fmla="*/ 33338 w 331167"/>
              <a:gd name="connsiteY28" fmla="*/ 19855 h 148442"/>
              <a:gd name="connsiteX29" fmla="*/ 42863 w 331167"/>
              <a:gd name="connsiteY29" fmla="*/ 17474 h 148442"/>
              <a:gd name="connsiteX30" fmla="*/ 57150 w 331167"/>
              <a:gd name="connsiteY30" fmla="*/ 15092 h 148442"/>
              <a:gd name="connsiteX31" fmla="*/ 78582 w 331167"/>
              <a:gd name="connsiteY31" fmla="*/ 10330 h 148442"/>
              <a:gd name="connsiteX32" fmla="*/ 104775 w 331167"/>
              <a:gd name="connsiteY32" fmla="*/ 7949 h 148442"/>
              <a:gd name="connsiteX33" fmla="*/ 119063 w 331167"/>
              <a:gd name="connsiteY33" fmla="*/ 5567 h 148442"/>
              <a:gd name="connsiteX34" fmla="*/ 164307 w 331167"/>
              <a:gd name="connsiteY34" fmla="*/ 805 h 148442"/>
              <a:gd name="connsiteX35" fmla="*/ 257175 w 331167"/>
              <a:gd name="connsiteY35" fmla="*/ 3186 h 148442"/>
              <a:gd name="connsiteX36" fmla="*/ 321469 w 331167"/>
              <a:gd name="connsiteY36" fmla="*/ 36524 h 148442"/>
              <a:gd name="connsiteX37" fmla="*/ 323850 w 331167"/>
              <a:gd name="connsiteY37" fmla="*/ 43667 h 148442"/>
              <a:gd name="connsiteX38" fmla="*/ 330994 w 331167"/>
              <a:gd name="connsiteY38" fmla="*/ 60336 h 148442"/>
              <a:gd name="connsiteX39" fmla="*/ 330994 w 331167"/>
              <a:gd name="connsiteY39" fmla="*/ 67480 h 148442"/>
              <a:gd name="connsiteX0" fmla="*/ 130969 w 331662"/>
              <a:gd name="connsiteY0" fmla="*/ 67989 h 148951"/>
              <a:gd name="connsiteX1" fmla="*/ 142875 w 331662"/>
              <a:gd name="connsiteY1" fmla="*/ 70370 h 148951"/>
              <a:gd name="connsiteX2" fmla="*/ 147638 w 331662"/>
              <a:gd name="connsiteY2" fmla="*/ 84658 h 148951"/>
              <a:gd name="connsiteX3" fmla="*/ 140494 w 331662"/>
              <a:gd name="connsiteY3" fmla="*/ 103708 h 148951"/>
              <a:gd name="connsiteX4" fmla="*/ 107157 w 331662"/>
              <a:gd name="connsiteY4" fmla="*/ 106089 h 148951"/>
              <a:gd name="connsiteX5" fmla="*/ 88107 w 331662"/>
              <a:gd name="connsiteY5" fmla="*/ 91801 h 148951"/>
              <a:gd name="connsiteX6" fmla="*/ 83344 w 331662"/>
              <a:gd name="connsiteY6" fmla="*/ 79895 h 148951"/>
              <a:gd name="connsiteX7" fmla="*/ 85725 w 331662"/>
              <a:gd name="connsiteY7" fmla="*/ 48939 h 148951"/>
              <a:gd name="connsiteX8" fmla="*/ 95250 w 331662"/>
              <a:gd name="connsiteY8" fmla="*/ 39414 h 148951"/>
              <a:gd name="connsiteX9" fmla="*/ 114300 w 331662"/>
              <a:gd name="connsiteY9" fmla="*/ 29889 h 148951"/>
              <a:gd name="connsiteX10" fmla="*/ 169069 w 331662"/>
              <a:gd name="connsiteY10" fmla="*/ 32270 h 148951"/>
              <a:gd name="connsiteX11" fmla="*/ 178594 w 331662"/>
              <a:gd name="connsiteY11" fmla="*/ 34651 h 148951"/>
              <a:gd name="connsiteX12" fmla="*/ 202407 w 331662"/>
              <a:gd name="connsiteY12" fmla="*/ 44176 h 148951"/>
              <a:gd name="connsiteX13" fmla="*/ 226219 w 331662"/>
              <a:gd name="connsiteY13" fmla="*/ 72751 h 148951"/>
              <a:gd name="connsiteX14" fmla="*/ 230982 w 331662"/>
              <a:gd name="connsiteY14" fmla="*/ 91801 h 148951"/>
              <a:gd name="connsiteX15" fmla="*/ 228600 w 331662"/>
              <a:gd name="connsiteY15" fmla="*/ 117995 h 148951"/>
              <a:gd name="connsiteX16" fmla="*/ 214313 w 331662"/>
              <a:gd name="connsiteY16" fmla="*/ 129901 h 148951"/>
              <a:gd name="connsiteX17" fmla="*/ 207169 w 331662"/>
              <a:gd name="connsiteY17" fmla="*/ 134664 h 148951"/>
              <a:gd name="connsiteX18" fmla="*/ 180975 w 331662"/>
              <a:gd name="connsiteY18" fmla="*/ 139426 h 148951"/>
              <a:gd name="connsiteX19" fmla="*/ 138113 w 331662"/>
              <a:gd name="connsiteY19" fmla="*/ 146570 h 148951"/>
              <a:gd name="connsiteX20" fmla="*/ 128588 w 331662"/>
              <a:gd name="connsiteY20" fmla="*/ 148951 h 148951"/>
              <a:gd name="connsiteX21" fmla="*/ 40482 w 331662"/>
              <a:gd name="connsiteY21" fmla="*/ 144189 h 148951"/>
              <a:gd name="connsiteX22" fmla="*/ 23813 w 331662"/>
              <a:gd name="connsiteY22" fmla="*/ 127520 h 148951"/>
              <a:gd name="connsiteX23" fmla="*/ 14288 w 331662"/>
              <a:gd name="connsiteY23" fmla="*/ 120376 h 148951"/>
              <a:gd name="connsiteX24" fmla="*/ 0 w 331662"/>
              <a:gd name="connsiteY24" fmla="*/ 89420 h 148951"/>
              <a:gd name="connsiteX25" fmla="*/ 4763 w 331662"/>
              <a:gd name="connsiteY25" fmla="*/ 58464 h 148951"/>
              <a:gd name="connsiteX26" fmla="*/ 9525 w 331662"/>
              <a:gd name="connsiteY26" fmla="*/ 51320 h 148951"/>
              <a:gd name="connsiteX27" fmla="*/ 26194 w 331662"/>
              <a:gd name="connsiteY27" fmla="*/ 29889 h 148951"/>
              <a:gd name="connsiteX28" fmla="*/ 33338 w 331662"/>
              <a:gd name="connsiteY28" fmla="*/ 20364 h 148951"/>
              <a:gd name="connsiteX29" fmla="*/ 42863 w 331662"/>
              <a:gd name="connsiteY29" fmla="*/ 17983 h 148951"/>
              <a:gd name="connsiteX30" fmla="*/ 57150 w 331662"/>
              <a:gd name="connsiteY30" fmla="*/ 15601 h 148951"/>
              <a:gd name="connsiteX31" fmla="*/ 78582 w 331662"/>
              <a:gd name="connsiteY31" fmla="*/ 10839 h 148951"/>
              <a:gd name="connsiteX32" fmla="*/ 104775 w 331662"/>
              <a:gd name="connsiteY32" fmla="*/ 8458 h 148951"/>
              <a:gd name="connsiteX33" fmla="*/ 119063 w 331662"/>
              <a:gd name="connsiteY33" fmla="*/ 6076 h 148951"/>
              <a:gd name="connsiteX34" fmla="*/ 164307 w 331662"/>
              <a:gd name="connsiteY34" fmla="*/ 1314 h 148951"/>
              <a:gd name="connsiteX35" fmla="*/ 257175 w 331662"/>
              <a:gd name="connsiteY35" fmla="*/ 3695 h 148951"/>
              <a:gd name="connsiteX36" fmla="*/ 323850 w 331662"/>
              <a:gd name="connsiteY36" fmla="*/ 44176 h 148951"/>
              <a:gd name="connsiteX37" fmla="*/ 330994 w 331662"/>
              <a:gd name="connsiteY37" fmla="*/ 60845 h 148951"/>
              <a:gd name="connsiteX38" fmla="*/ 330994 w 331662"/>
              <a:gd name="connsiteY38" fmla="*/ 67989 h 148951"/>
              <a:gd name="connsiteX0" fmla="*/ 130969 w 331167"/>
              <a:gd name="connsiteY0" fmla="*/ 66675 h 147637"/>
              <a:gd name="connsiteX1" fmla="*/ 142875 w 331167"/>
              <a:gd name="connsiteY1" fmla="*/ 69056 h 147637"/>
              <a:gd name="connsiteX2" fmla="*/ 147638 w 331167"/>
              <a:gd name="connsiteY2" fmla="*/ 83344 h 147637"/>
              <a:gd name="connsiteX3" fmla="*/ 140494 w 331167"/>
              <a:gd name="connsiteY3" fmla="*/ 102394 h 147637"/>
              <a:gd name="connsiteX4" fmla="*/ 107157 w 331167"/>
              <a:gd name="connsiteY4" fmla="*/ 104775 h 147637"/>
              <a:gd name="connsiteX5" fmla="*/ 88107 w 331167"/>
              <a:gd name="connsiteY5" fmla="*/ 90487 h 147637"/>
              <a:gd name="connsiteX6" fmla="*/ 83344 w 331167"/>
              <a:gd name="connsiteY6" fmla="*/ 78581 h 147637"/>
              <a:gd name="connsiteX7" fmla="*/ 85725 w 331167"/>
              <a:gd name="connsiteY7" fmla="*/ 47625 h 147637"/>
              <a:gd name="connsiteX8" fmla="*/ 95250 w 331167"/>
              <a:gd name="connsiteY8" fmla="*/ 38100 h 147637"/>
              <a:gd name="connsiteX9" fmla="*/ 114300 w 331167"/>
              <a:gd name="connsiteY9" fmla="*/ 28575 h 147637"/>
              <a:gd name="connsiteX10" fmla="*/ 169069 w 331167"/>
              <a:gd name="connsiteY10" fmla="*/ 30956 h 147637"/>
              <a:gd name="connsiteX11" fmla="*/ 178594 w 331167"/>
              <a:gd name="connsiteY11" fmla="*/ 33337 h 147637"/>
              <a:gd name="connsiteX12" fmla="*/ 202407 w 331167"/>
              <a:gd name="connsiteY12" fmla="*/ 42862 h 147637"/>
              <a:gd name="connsiteX13" fmla="*/ 226219 w 331167"/>
              <a:gd name="connsiteY13" fmla="*/ 71437 h 147637"/>
              <a:gd name="connsiteX14" fmla="*/ 230982 w 331167"/>
              <a:gd name="connsiteY14" fmla="*/ 90487 h 147637"/>
              <a:gd name="connsiteX15" fmla="*/ 228600 w 331167"/>
              <a:gd name="connsiteY15" fmla="*/ 116681 h 147637"/>
              <a:gd name="connsiteX16" fmla="*/ 214313 w 331167"/>
              <a:gd name="connsiteY16" fmla="*/ 128587 h 147637"/>
              <a:gd name="connsiteX17" fmla="*/ 207169 w 331167"/>
              <a:gd name="connsiteY17" fmla="*/ 133350 h 147637"/>
              <a:gd name="connsiteX18" fmla="*/ 180975 w 331167"/>
              <a:gd name="connsiteY18" fmla="*/ 138112 h 147637"/>
              <a:gd name="connsiteX19" fmla="*/ 138113 w 331167"/>
              <a:gd name="connsiteY19" fmla="*/ 145256 h 147637"/>
              <a:gd name="connsiteX20" fmla="*/ 128588 w 331167"/>
              <a:gd name="connsiteY20" fmla="*/ 147637 h 147637"/>
              <a:gd name="connsiteX21" fmla="*/ 40482 w 331167"/>
              <a:gd name="connsiteY21" fmla="*/ 142875 h 147637"/>
              <a:gd name="connsiteX22" fmla="*/ 23813 w 331167"/>
              <a:gd name="connsiteY22" fmla="*/ 126206 h 147637"/>
              <a:gd name="connsiteX23" fmla="*/ 14288 w 331167"/>
              <a:gd name="connsiteY23" fmla="*/ 119062 h 147637"/>
              <a:gd name="connsiteX24" fmla="*/ 0 w 331167"/>
              <a:gd name="connsiteY24" fmla="*/ 88106 h 147637"/>
              <a:gd name="connsiteX25" fmla="*/ 4763 w 331167"/>
              <a:gd name="connsiteY25" fmla="*/ 57150 h 147637"/>
              <a:gd name="connsiteX26" fmla="*/ 9525 w 331167"/>
              <a:gd name="connsiteY26" fmla="*/ 50006 h 147637"/>
              <a:gd name="connsiteX27" fmla="*/ 26194 w 331167"/>
              <a:gd name="connsiteY27" fmla="*/ 28575 h 147637"/>
              <a:gd name="connsiteX28" fmla="*/ 33338 w 331167"/>
              <a:gd name="connsiteY28" fmla="*/ 19050 h 147637"/>
              <a:gd name="connsiteX29" fmla="*/ 42863 w 331167"/>
              <a:gd name="connsiteY29" fmla="*/ 16669 h 147637"/>
              <a:gd name="connsiteX30" fmla="*/ 57150 w 331167"/>
              <a:gd name="connsiteY30" fmla="*/ 14287 h 147637"/>
              <a:gd name="connsiteX31" fmla="*/ 78582 w 331167"/>
              <a:gd name="connsiteY31" fmla="*/ 9525 h 147637"/>
              <a:gd name="connsiteX32" fmla="*/ 104775 w 331167"/>
              <a:gd name="connsiteY32" fmla="*/ 7144 h 147637"/>
              <a:gd name="connsiteX33" fmla="*/ 119063 w 331167"/>
              <a:gd name="connsiteY33" fmla="*/ 4762 h 147637"/>
              <a:gd name="connsiteX34" fmla="*/ 164307 w 331167"/>
              <a:gd name="connsiteY34" fmla="*/ 0 h 147637"/>
              <a:gd name="connsiteX35" fmla="*/ 257175 w 331167"/>
              <a:gd name="connsiteY35" fmla="*/ 2381 h 147637"/>
              <a:gd name="connsiteX36" fmla="*/ 310665 w 331167"/>
              <a:gd name="connsiteY36" fmla="*/ 23186 h 147637"/>
              <a:gd name="connsiteX37" fmla="*/ 330994 w 331167"/>
              <a:gd name="connsiteY37" fmla="*/ 59531 h 147637"/>
              <a:gd name="connsiteX38" fmla="*/ 330994 w 331167"/>
              <a:gd name="connsiteY38" fmla="*/ 66675 h 147637"/>
              <a:gd name="connsiteX0" fmla="*/ 130969 w 330997"/>
              <a:gd name="connsiteY0" fmla="*/ 66675 h 147637"/>
              <a:gd name="connsiteX1" fmla="*/ 142875 w 330997"/>
              <a:gd name="connsiteY1" fmla="*/ 69056 h 147637"/>
              <a:gd name="connsiteX2" fmla="*/ 147638 w 330997"/>
              <a:gd name="connsiteY2" fmla="*/ 83344 h 147637"/>
              <a:gd name="connsiteX3" fmla="*/ 140494 w 330997"/>
              <a:gd name="connsiteY3" fmla="*/ 102394 h 147637"/>
              <a:gd name="connsiteX4" fmla="*/ 107157 w 330997"/>
              <a:gd name="connsiteY4" fmla="*/ 104775 h 147637"/>
              <a:gd name="connsiteX5" fmla="*/ 88107 w 330997"/>
              <a:gd name="connsiteY5" fmla="*/ 90487 h 147637"/>
              <a:gd name="connsiteX6" fmla="*/ 83344 w 330997"/>
              <a:gd name="connsiteY6" fmla="*/ 78581 h 147637"/>
              <a:gd name="connsiteX7" fmla="*/ 85725 w 330997"/>
              <a:gd name="connsiteY7" fmla="*/ 47625 h 147637"/>
              <a:gd name="connsiteX8" fmla="*/ 95250 w 330997"/>
              <a:gd name="connsiteY8" fmla="*/ 38100 h 147637"/>
              <a:gd name="connsiteX9" fmla="*/ 114300 w 330997"/>
              <a:gd name="connsiteY9" fmla="*/ 28575 h 147637"/>
              <a:gd name="connsiteX10" fmla="*/ 169069 w 330997"/>
              <a:gd name="connsiteY10" fmla="*/ 30956 h 147637"/>
              <a:gd name="connsiteX11" fmla="*/ 178594 w 330997"/>
              <a:gd name="connsiteY11" fmla="*/ 33337 h 147637"/>
              <a:gd name="connsiteX12" fmla="*/ 202407 w 330997"/>
              <a:gd name="connsiteY12" fmla="*/ 42862 h 147637"/>
              <a:gd name="connsiteX13" fmla="*/ 226219 w 330997"/>
              <a:gd name="connsiteY13" fmla="*/ 71437 h 147637"/>
              <a:gd name="connsiteX14" fmla="*/ 230982 w 330997"/>
              <a:gd name="connsiteY14" fmla="*/ 90487 h 147637"/>
              <a:gd name="connsiteX15" fmla="*/ 228600 w 330997"/>
              <a:gd name="connsiteY15" fmla="*/ 116681 h 147637"/>
              <a:gd name="connsiteX16" fmla="*/ 214313 w 330997"/>
              <a:gd name="connsiteY16" fmla="*/ 128587 h 147637"/>
              <a:gd name="connsiteX17" fmla="*/ 207169 w 330997"/>
              <a:gd name="connsiteY17" fmla="*/ 133350 h 147637"/>
              <a:gd name="connsiteX18" fmla="*/ 180975 w 330997"/>
              <a:gd name="connsiteY18" fmla="*/ 138112 h 147637"/>
              <a:gd name="connsiteX19" fmla="*/ 138113 w 330997"/>
              <a:gd name="connsiteY19" fmla="*/ 145256 h 147637"/>
              <a:gd name="connsiteX20" fmla="*/ 128588 w 330997"/>
              <a:gd name="connsiteY20" fmla="*/ 147637 h 147637"/>
              <a:gd name="connsiteX21" fmla="*/ 40482 w 330997"/>
              <a:gd name="connsiteY21" fmla="*/ 142875 h 147637"/>
              <a:gd name="connsiteX22" fmla="*/ 23813 w 330997"/>
              <a:gd name="connsiteY22" fmla="*/ 126206 h 147637"/>
              <a:gd name="connsiteX23" fmla="*/ 14288 w 330997"/>
              <a:gd name="connsiteY23" fmla="*/ 119062 h 147637"/>
              <a:gd name="connsiteX24" fmla="*/ 0 w 330997"/>
              <a:gd name="connsiteY24" fmla="*/ 88106 h 147637"/>
              <a:gd name="connsiteX25" fmla="*/ 4763 w 330997"/>
              <a:gd name="connsiteY25" fmla="*/ 57150 h 147637"/>
              <a:gd name="connsiteX26" fmla="*/ 9525 w 330997"/>
              <a:gd name="connsiteY26" fmla="*/ 50006 h 147637"/>
              <a:gd name="connsiteX27" fmla="*/ 26194 w 330997"/>
              <a:gd name="connsiteY27" fmla="*/ 28575 h 147637"/>
              <a:gd name="connsiteX28" fmla="*/ 33338 w 330997"/>
              <a:gd name="connsiteY28" fmla="*/ 19050 h 147637"/>
              <a:gd name="connsiteX29" fmla="*/ 42863 w 330997"/>
              <a:gd name="connsiteY29" fmla="*/ 16669 h 147637"/>
              <a:gd name="connsiteX30" fmla="*/ 57150 w 330997"/>
              <a:gd name="connsiteY30" fmla="*/ 14287 h 147637"/>
              <a:gd name="connsiteX31" fmla="*/ 78582 w 330997"/>
              <a:gd name="connsiteY31" fmla="*/ 9525 h 147637"/>
              <a:gd name="connsiteX32" fmla="*/ 104775 w 330997"/>
              <a:gd name="connsiteY32" fmla="*/ 7144 h 147637"/>
              <a:gd name="connsiteX33" fmla="*/ 119063 w 330997"/>
              <a:gd name="connsiteY33" fmla="*/ 4762 h 147637"/>
              <a:gd name="connsiteX34" fmla="*/ 164307 w 330997"/>
              <a:gd name="connsiteY34" fmla="*/ 0 h 147637"/>
              <a:gd name="connsiteX35" fmla="*/ 257175 w 330997"/>
              <a:gd name="connsiteY35" fmla="*/ 2381 h 147637"/>
              <a:gd name="connsiteX36" fmla="*/ 310665 w 330997"/>
              <a:gd name="connsiteY36" fmla="*/ 23186 h 147637"/>
              <a:gd name="connsiteX37" fmla="*/ 330994 w 330997"/>
              <a:gd name="connsiteY37" fmla="*/ 59531 h 147637"/>
              <a:gd name="connsiteX38" fmla="*/ 296989 w 330997"/>
              <a:gd name="connsiteY38" fmla="*/ 141442 h 147637"/>
              <a:gd name="connsiteX0" fmla="*/ 130969 w 331017"/>
              <a:gd name="connsiteY0" fmla="*/ 66675 h 147637"/>
              <a:gd name="connsiteX1" fmla="*/ 142875 w 331017"/>
              <a:gd name="connsiteY1" fmla="*/ 69056 h 147637"/>
              <a:gd name="connsiteX2" fmla="*/ 147638 w 331017"/>
              <a:gd name="connsiteY2" fmla="*/ 83344 h 147637"/>
              <a:gd name="connsiteX3" fmla="*/ 140494 w 331017"/>
              <a:gd name="connsiteY3" fmla="*/ 102394 h 147637"/>
              <a:gd name="connsiteX4" fmla="*/ 107157 w 331017"/>
              <a:gd name="connsiteY4" fmla="*/ 104775 h 147637"/>
              <a:gd name="connsiteX5" fmla="*/ 88107 w 331017"/>
              <a:gd name="connsiteY5" fmla="*/ 90487 h 147637"/>
              <a:gd name="connsiteX6" fmla="*/ 83344 w 331017"/>
              <a:gd name="connsiteY6" fmla="*/ 78581 h 147637"/>
              <a:gd name="connsiteX7" fmla="*/ 85725 w 331017"/>
              <a:gd name="connsiteY7" fmla="*/ 47625 h 147637"/>
              <a:gd name="connsiteX8" fmla="*/ 95250 w 331017"/>
              <a:gd name="connsiteY8" fmla="*/ 38100 h 147637"/>
              <a:gd name="connsiteX9" fmla="*/ 114300 w 331017"/>
              <a:gd name="connsiteY9" fmla="*/ 28575 h 147637"/>
              <a:gd name="connsiteX10" fmla="*/ 169069 w 331017"/>
              <a:gd name="connsiteY10" fmla="*/ 30956 h 147637"/>
              <a:gd name="connsiteX11" fmla="*/ 178594 w 331017"/>
              <a:gd name="connsiteY11" fmla="*/ 33337 h 147637"/>
              <a:gd name="connsiteX12" fmla="*/ 202407 w 331017"/>
              <a:gd name="connsiteY12" fmla="*/ 42862 h 147637"/>
              <a:gd name="connsiteX13" fmla="*/ 226219 w 331017"/>
              <a:gd name="connsiteY13" fmla="*/ 71437 h 147637"/>
              <a:gd name="connsiteX14" fmla="*/ 230982 w 331017"/>
              <a:gd name="connsiteY14" fmla="*/ 90487 h 147637"/>
              <a:gd name="connsiteX15" fmla="*/ 228600 w 331017"/>
              <a:gd name="connsiteY15" fmla="*/ 116681 h 147637"/>
              <a:gd name="connsiteX16" fmla="*/ 214313 w 331017"/>
              <a:gd name="connsiteY16" fmla="*/ 128587 h 147637"/>
              <a:gd name="connsiteX17" fmla="*/ 207169 w 331017"/>
              <a:gd name="connsiteY17" fmla="*/ 133350 h 147637"/>
              <a:gd name="connsiteX18" fmla="*/ 180975 w 331017"/>
              <a:gd name="connsiteY18" fmla="*/ 138112 h 147637"/>
              <a:gd name="connsiteX19" fmla="*/ 138113 w 331017"/>
              <a:gd name="connsiteY19" fmla="*/ 145256 h 147637"/>
              <a:gd name="connsiteX20" fmla="*/ 128588 w 331017"/>
              <a:gd name="connsiteY20" fmla="*/ 147637 h 147637"/>
              <a:gd name="connsiteX21" fmla="*/ 40482 w 331017"/>
              <a:gd name="connsiteY21" fmla="*/ 142875 h 147637"/>
              <a:gd name="connsiteX22" fmla="*/ 23813 w 331017"/>
              <a:gd name="connsiteY22" fmla="*/ 126206 h 147637"/>
              <a:gd name="connsiteX23" fmla="*/ 14288 w 331017"/>
              <a:gd name="connsiteY23" fmla="*/ 119062 h 147637"/>
              <a:gd name="connsiteX24" fmla="*/ 0 w 331017"/>
              <a:gd name="connsiteY24" fmla="*/ 88106 h 147637"/>
              <a:gd name="connsiteX25" fmla="*/ 4763 w 331017"/>
              <a:gd name="connsiteY25" fmla="*/ 57150 h 147637"/>
              <a:gd name="connsiteX26" fmla="*/ 9525 w 331017"/>
              <a:gd name="connsiteY26" fmla="*/ 50006 h 147637"/>
              <a:gd name="connsiteX27" fmla="*/ 26194 w 331017"/>
              <a:gd name="connsiteY27" fmla="*/ 28575 h 147637"/>
              <a:gd name="connsiteX28" fmla="*/ 33338 w 331017"/>
              <a:gd name="connsiteY28" fmla="*/ 19050 h 147637"/>
              <a:gd name="connsiteX29" fmla="*/ 42863 w 331017"/>
              <a:gd name="connsiteY29" fmla="*/ 16669 h 147637"/>
              <a:gd name="connsiteX30" fmla="*/ 57150 w 331017"/>
              <a:gd name="connsiteY30" fmla="*/ 14287 h 147637"/>
              <a:gd name="connsiteX31" fmla="*/ 78582 w 331017"/>
              <a:gd name="connsiteY31" fmla="*/ 9525 h 147637"/>
              <a:gd name="connsiteX32" fmla="*/ 104775 w 331017"/>
              <a:gd name="connsiteY32" fmla="*/ 7144 h 147637"/>
              <a:gd name="connsiteX33" fmla="*/ 119063 w 331017"/>
              <a:gd name="connsiteY33" fmla="*/ 4762 h 147637"/>
              <a:gd name="connsiteX34" fmla="*/ 164307 w 331017"/>
              <a:gd name="connsiteY34" fmla="*/ 0 h 147637"/>
              <a:gd name="connsiteX35" fmla="*/ 257175 w 331017"/>
              <a:gd name="connsiteY35" fmla="*/ 2381 h 147637"/>
              <a:gd name="connsiteX36" fmla="*/ 310665 w 331017"/>
              <a:gd name="connsiteY36" fmla="*/ 23186 h 147637"/>
              <a:gd name="connsiteX37" fmla="*/ 330994 w 331017"/>
              <a:gd name="connsiteY37" fmla="*/ 59531 h 147637"/>
              <a:gd name="connsiteX38" fmla="*/ 326830 w 331017"/>
              <a:gd name="connsiteY38" fmla="*/ 144065 h 147637"/>
              <a:gd name="connsiteX0" fmla="*/ 130969 w 340024"/>
              <a:gd name="connsiteY0" fmla="*/ 66675 h 147637"/>
              <a:gd name="connsiteX1" fmla="*/ 142875 w 340024"/>
              <a:gd name="connsiteY1" fmla="*/ 69056 h 147637"/>
              <a:gd name="connsiteX2" fmla="*/ 147638 w 340024"/>
              <a:gd name="connsiteY2" fmla="*/ 83344 h 147637"/>
              <a:gd name="connsiteX3" fmla="*/ 140494 w 340024"/>
              <a:gd name="connsiteY3" fmla="*/ 102394 h 147637"/>
              <a:gd name="connsiteX4" fmla="*/ 107157 w 340024"/>
              <a:gd name="connsiteY4" fmla="*/ 104775 h 147637"/>
              <a:gd name="connsiteX5" fmla="*/ 88107 w 340024"/>
              <a:gd name="connsiteY5" fmla="*/ 90487 h 147637"/>
              <a:gd name="connsiteX6" fmla="*/ 83344 w 340024"/>
              <a:gd name="connsiteY6" fmla="*/ 78581 h 147637"/>
              <a:gd name="connsiteX7" fmla="*/ 85725 w 340024"/>
              <a:gd name="connsiteY7" fmla="*/ 47625 h 147637"/>
              <a:gd name="connsiteX8" fmla="*/ 95250 w 340024"/>
              <a:gd name="connsiteY8" fmla="*/ 38100 h 147637"/>
              <a:gd name="connsiteX9" fmla="*/ 114300 w 340024"/>
              <a:gd name="connsiteY9" fmla="*/ 28575 h 147637"/>
              <a:gd name="connsiteX10" fmla="*/ 169069 w 340024"/>
              <a:gd name="connsiteY10" fmla="*/ 30956 h 147637"/>
              <a:gd name="connsiteX11" fmla="*/ 178594 w 340024"/>
              <a:gd name="connsiteY11" fmla="*/ 33337 h 147637"/>
              <a:gd name="connsiteX12" fmla="*/ 202407 w 340024"/>
              <a:gd name="connsiteY12" fmla="*/ 42862 h 147637"/>
              <a:gd name="connsiteX13" fmla="*/ 226219 w 340024"/>
              <a:gd name="connsiteY13" fmla="*/ 71437 h 147637"/>
              <a:gd name="connsiteX14" fmla="*/ 230982 w 340024"/>
              <a:gd name="connsiteY14" fmla="*/ 90487 h 147637"/>
              <a:gd name="connsiteX15" fmla="*/ 228600 w 340024"/>
              <a:gd name="connsiteY15" fmla="*/ 116681 h 147637"/>
              <a:gd name="connsiteX16" fmla="*/ 214313 w 340024"/>
              <a:gd name="connsiteY16" fmla="*/ 128587 h 147637"/>
              <a:gd name="connsiteX17" fmla="*/ 207169 w 340024"/>
              <a:gd name="connsiteY17" fmla="*/ 133350 h 147637"/>
              <a:gd name="connsiteX18" fmla="*/ 180975 w 340024"/>
              <a:gd name="connsiteY18" fmla="*/ 138112 h 147637"/>
              <a:gd name="connsiteX19" fmla="*/ 138113 w 340024"/>
              <a:gd name="connsiteY19" fmla="*/ 145256 h 147637"/>
              <a:gd name="connsiteX20" fmla="*/ 128588 w 340024"/>
              <a:gd name="connsiteY20" fmla="*/ 147637 h 147637"/>
              <a:gd name="connsiteX21" fmla="*/ 40482 w 340024"/>
              <a:gd name="connsiteY21" fmla="*/ 142875 h 147637"/>
              <a:gd name="connsiteX22" fmla="*/ 23813 w 340024"/>
              <a:gd name="connsiteY22" fmla="*/ 126206 h 147637"/>
              <a:gd name="connsiteX23" fmla="*/ 14288 w 340024"/>
              <a:gd name="connsiteY23" fmla="*/ 119062 h 147637"/>
              <a:gd name="connsiteX24" fmla="*/ 0 w 340024"/>
              <a:gd name="connsiteY24" fmla="*/ 88106 h 147637"/>
              <a:gd name="connsiteX25" fmla="*/ 4763 w 340024"/>
              <a:gd name="connsiteY25" fmla="*/ 57150 h 147637"/>
              <a:gd name="connsiteX26" fmla="*/ 9525 w 340024"/>
              <a:gd name="connsiteY26" fmla="*/ 50006 h 147637"/>
              <a:gd name="connsiteX27" fmla="*/ 26194 w 340024"/>
              <a:gd name="connsiteY27" fmla="*/ 28575 h 147637"/>
              <a:gd name="connsiteX28" fmla="*/ 33338 w 340024"/>
              <a:gd name="connsiteY28" fmla="*/ 19050 h 147637"/>
              <a:gd name="connsiteX29" fmla="*/ 42863 w 340024"/>
              <a:gd name="connsiteY29" fmla="*/ 16669 h 147637"/>
              <a:gd name="connsiteX30" fmla="*/ 57150 w 340024"/>
              <a:gd name="connsiteY30" fmla="*/ 14287 h 147637"/>
              <a:gd name="connsiteX31" fmla="*/ 78582 w 340024"/>
              <a:gd name="connsiteY31" fmla="*/ 9525 h 147637"/>
              <a:gd name="connsiteX32" fmla="*/ 104775 w 340024"/>
              <a:gd name="connsiteY32" fmla="*/ 7144 h 147637"/>
              <a:gd name="connsiteX33" fmla="*/ 119063 w 340024"/>
              <a:gd name="connsiteY33" fmla="*/ 4762 h 147637"/>
              <a:gd name="connsiteX34" fmla="*/ 164307 w 340024"/>
              <a:gd name="connsiteY34" fmla="*/ 0 h 147637"/>
              <a:gd name="connsiteX35" fmla="*/ 257175 w 340024"/>
              <a:gd name="connsiteY35" fmla="*/ 2381 h 147637"/>
              <a:gd name="connsiteX36" fmla="*/ 310665 w 340024"/>
              <a:gd name="connsiteY36" fmla="*/ 23186 h 147637"/>
              <a:gd name="connsiteX37" fmla="*/ 340016 w 340024"/>
              <a:gd name="connsiteY37" fmla="*/ 91012 h 147637"/>
              <a:gd name="connsiteX38" fmla="*/ 326830 w 340024"/>
              <a:gd name="connsiteY38" fmla="*/ 144065 h 147637"/>
              <a:gd name="connsiteX0" fmla="*/ 130969 w 326830"/>
              <a:gd name="connsiteY0" fmla="*/ 66675 h 147637"/>
              <a:gd name="connsiteX1" fmla="*/ 142875 w 326830"/>
              <a:gd name="connsiteY1" fmla="*/ 69056 h 147637"/>
              <a:gd name="connsiteX2" fmla="*/ 147638 w 326830"/>
              <a:gd name="connsiteY2" fmla="*/ 83344 h 147637"/>
              <a:gd name="connsiteX3" fmla="*/ 140494 w 326830"/>
              <a:gd name="connsiteY3" fmla="*/ 102394 h 147637"/>
              <a:gd name="connsiteX4" fmla="*/ 107157 w 326830"/>
              <a:gd name="connsiteY4" fmla="*/ 104775 h 147637"/>
              <a:gd name="connsiteX5" fmla="*/ 88107 w 326830"/>
              <a:gd name="connsiteY5" fmla="*/ 90487 h 147637"/>
              <a:gd name="connsiteX6" fmla="*/ 83344 w 326830"/>
              <a:gd name="connsiteY6" fmla="*/ 78581 h 147637"/>
              <a:gd name="connsiteX7" fmla="*/ 85725 w 326830"/>
              <a:gd name="connsiteY7" fmla="*/ 47625 h 147637"/>
              <a:gd name="connsiteX8" fmla="*/ 95250 w 326830"/>
              <a:gd name="connsiteY8" fmla="*/ 38100 h 147637"/>
              <a:gd name="connsiteX9" fmla="*/ 114300 w 326830"/>
              <a:gd name="connsiteY9" fmla="*/ 28575 h 147637"/>
              <a:gd name="connsiteX10" fmla="*/ 169069 w 326830"/>
              <a:gd name="connsiteY10" fmla="*/ 30956 h 147637"/>
              <a:gd name="connsiteX11" fmla="*/ 178594 w 326830"/>
              <a:gd name="connsiteY11" fmla="*/ 33337 h 147637"/>
              <a:gd name="connsiteX12" fmla="*/ 202407 w 326830"/>
              <a:gd name="connsiteY12" fmla="*/ 42862 h 147637"/>
              <a:gd name="connsiteX13" fmla="*/ 226219 w 326830"/>
              <a:gd name="connsiteY13" fmla="*/ 71437 h 147637"/>
              <a:gd name="connsiteX14" fmla="*/ 230982 w 326830"/>
              <a:gd name="connsiteY14" fmla="*/ 90487 h 147637"/>
              <a:gd name="connsiteX15" fmla="*/ 228600 w 326830"/>
              <a:gd name="connsiteY15" fmla="*/ 116681 h 147637"/>
              <a:gd name="connsiteX16" fmla="*/ 214313 w 326830"/>
              <a:gd name="connsiteY16" fmla="*/ 128587 h 147637"/>
              <a:gd name="connsiteX17" fmla="*/ 207169 w 326830"/>
              <a:gd name="connsiteY17" fmla="*/ 133350 h 147637"/>
              <a:gd name="connsiteX18" fmla="*/ 180975 w 326830"/>
              <a:gd name="connsiteY18" fmla="*/ 138112 h 147637"/>
              <a:gd name="connsiteX19" fmla="*/ 138113 w 326830"/>
              <a:gd name="connsiteY19" fmla="*/ 145256 h 147637"/>
              <a:gd name="connsiteX20" fmla="*/ 128588 w 326830"/>
              <a:gd name="connsiteY20" fmla="*/ 147637 h 147637"/>
              <a:gd name="connsiteX21" fmla="*/ 40482 w 326830"/>
              <a:gd name="connsiteY21" fmla="*/ 142875 h 147637"/>
              <a:gd name="connsiteX22" fmla="*/ 23813 w 326830"/>
              <a:gd name="connsiteY22" fmla="*/ 126206 h 147637"/>
              <a:gd name="connsiteX23" fmla="*/ 14288 w 326830"/>
              <a:gd name="connsiteY23" fmla="*/ 119062 h 147637"/>
              <a:gd name="connsiteX24" fmla="*/ 0 w 326830"/>
              <a:gd name="connsiteY24" fmla="*/ 88106 h 147637"/>
              <a:gd name="connsiteX25" fmla="*/ 4763 w 326830"/>
              <a:gd name="connsiteY25" fmla="*/ 57150 h 147637"/>
              <a:gd name="connsiteX26" fmla="*/ 9525 w 326830"/>
              <a:gd name="connsiteY26" fmla="*/ 50006 h 147637"/>
              <a:gd name="connsiteX27" fmla="*/ 26194 w 326830"/>
              <a:gd name="connsiteY27" fmla="*/ 28575 h 147637"/>
              <a:gd name="connsiteX28" fmla="*/ 33338 w 326830"/>
              <a:gd name="connsiteY28" fmla="*/ 19050 h 147637"/>
              <a:gd name="connsiteX29" fmla="*/ 42863 w 326830"/>
              <a:gd name="connsiteY29" fmla="*/ 16669 h 147637"/>
              <a:gd name="connsiteX30" fmla="*/ 57150 w 326830"/>
              <a:gd name="connsiteY30" fmla="*/ 14287 h 147637"/>
              <a:gd name="connsiteX31" fmla="*/ 78582 w 326830"/>
              <a:gd name="connsiteY31" fmla="*/ 9525 h 147637"/>
              <a:gd name="connsiteX32" fmla="*/ 104775 w 326830"/>
              <a:gd name="connsiteY32" fmla="*/ 7144 h 147637"/>
              <a:gd name="connsiteX33" fmla="*/ 119063 w 326830"/>
              <a:gd name="connsiteY33" fmla="*/ 4762 h 147637"/>
              <a:gd name="connsiteX34" fmla="*/ 164307 w 326830"/>
              <a:gd name="connsiteY34" fmla="*/ 0 h 147637"/>
              <a:gd name="connsiteX35" fmla="*/ 257175 w 326830"/>
              <a:gd name="connsiteY35" fmla="*/ 2381 h 147637"/>
              <a:gd name="connsiteX36" fmla="*/ 310665 w 326830"/>
              <a:gd name="connsiteY36" fmla="*/ 23186 h 147637"/>
              <a:gd name="connsiteX37" fmla="*/ 326830 w 326830"/>
              <a:gd name="connsiteY37" fmla="*/ 144065 h 147637"/>
              <a:gd name="connsiteX0" fmla="*/ 130969 w 310669"/>
              <a:gd name="connsiteY0" fmla="*/ 66675 h 149312"/>
              <a:gd name="connsiteX1" fmla="*/ 142875 w 310669"/>
              <a:gd name="connsiteY1" fmla="*/ 69056 h 149312"/>
              <a:gd name="connsiteX2" fmla="*/ 147638 w 310669"/>
              <a:gd name="connsiteY2" fmla="*/ 83344 h 149312"/>
              <a:gd name="connsiteX3" fmla="*/ 140494 w 310669"/>
              <a:gd name="connsiteY3" fmla="*/ 102394 h 149312"/>
              <a:gd name="connsiteX4" fmla="*/ 107157 w 310669"/>
              <a:gd name="connsiteY4" fmla="*/ 104775 h 149312"/>
              <a:gd name="connsiteX5" fmla="*/ 88107 w 310669"/>
              <a:gd name="connsiteY5" fmla="*/ 90487 h 149312"/>
              <a:gd name="connsiteX6" fmla="*/ 83344 w 310669"/>
              <a:gd name="connsiteY6" fmla="*/ 78581 h 149312"/>
              <a:gd name="connsiteX7" fmla="*/ 85725 w 310669"/>
              <a:gd name="connsiteY7" fmla="*/ 47625 h 149312"/>
              <a:gd name="connsiteX8" fmla="*/ 95250 w 310669"/>
              <a:gd name="connsiteY8" fmla="*/ 38100 h 149312"/>
              <a:gd name="connsiteX9" fmla="*/ 114300 w 310669"/>
              <a:gd name="connsiteY9" fmla="*/ 28575 h 149312"/>
              <a:gd name="connsiteX10" fmla="*/ 169069 w 310669"/>
              <a:gd name="connsiteY10" fmla="*/ 30956 h 149312"/>
              <a:gd name="connsiteX11" fmla="*/ 178594 w 310669"/>
              <a:gd name="connsiteY11" fmla="*/ 33337 h 149312"/>
              <a:gd name="connsiteX12" fmla="*/ 202407 w 310669"/>
              <a:gd name="connsiteY12" fmla="*/ 42862 h 149312"/>
              <a:gd name="connsiteX13" fmla="*/ 226219 w 310669"/>
              <a:gd name="connsiteY13" fmla="*/ 71437 h 149312"/>
              <a:gd name="connsiteX14" fmla="*/ 230982 w 310669"/>
              <a:gd name="connsiteY14" fmla="*/ 90487 h 149312"/>
              <a:gd name="connsiteX15" fmla="*/ 228600 w 310669"/>
              <a:gd name="connsiteY15" fmla="*/ 116681 h 149312"/>
              <a:gd name="connsiteX16" fmla="*/ 214313 w 310669"/>
              <a:gd name="connsiteY16" fmla="*/ 128587 h 149312"/>
              <a:gd name="connsiteX17" fmla="*/ 207169 w 310669"/>
              <a:gd name="connsiteY17" fmla="*/ 133350 h 149312"/>
              <a:gd name="connsiteX18" fmla="*/ 180975 w 310669"/>
              <a:gd name="connsiteY18" fmla="*/ 138112 h 149312"/>
              <a:gd name="connsiteX19" fmla="*/ 138113 w 310669"/>
              <a:gd name="connsiteY19" fmla="*/ 145256 h 149312"/>
              <a:gd name="connsiteX20" fmla="*/ 128588 w 310669"/>
              <a:gd name="connsiteY20" fmla="*/ 147637 h 149312"/>
              <a:gd name="connsiteX21" fmla="*/ 40482 w 310669"/>
              <a:gd name="connsiteY21" fmla="*/ 142875 h 149312"/>
              <a:gd name="connsiteX22" fmla="*/ 23813 w 310669"/>
              <a:gd name="connsiteY22" fmla="*/ 126206 h 149312"/>
              <a:gd name="connsiteX23" fmla="*/ 14288 w 310669"/>
              <a:gd name="connsiteY23" fmla="*/ 119062 h 149312"/>
              <a:gd name="connsiteX24" fmla="*/ 0 w 310669"/>
              <a:gd name="connsiteY24" fmla="*/ 88106 h 149312"/>
              <a:gd name="connsiteX25" fmla="*/ 4763 w 310669"/>
              <a:gd name="connsiteY25" fmla="*/ 57150 h 149312"/>
              <a:gd name="connsiteX26" fmla="*/ 9525 w 310669"/>
              <a:gd name="connsiteY26" fmla="*/ 50006 h 149312"/>
              <a:gd name="connsiteX27" fmla="*/ 26194 w 310669"/>
              <a:gd name="connsiteY27" fmla="*/ 28575 h 149312"/>
              <a:gd name="connsiteX28" fmla="*/ 33338 w 310669"/>
              <a:gd name="connsiteY28" fmla="*/ 19050 h 149312"/>
              <a:gd name="connsiteX29" fmla="*/ 42863 w 310669"/>
              <a:gd name="connsiteY29" fmla="*/ 16669 h 149312"/>
              <a:gd name="connsiteX30" fmla="*/ 57150 w 310669"/>
              <a:gd name="connsiteY30" fmla="*/ 14287 h 149312"/>
              <a:gd name="connsiteX31" fmla="*/ 78582 w 310669"/>
              <a:gd name="connsiteY31" fmla="*/ 9525 h 149312"/>
              <a:gd name="connsiteX32" fmla="*/ 104775 w 310669"/>
              <a:gd name="connsiteY32" fmla="*/ 7144 h 149312"/>
              <a:gd name="connsiteX33" fmla="*/ 119063 w 310669"/>
              <a:gd name="connsiteY33" fmla="*/ 4762 h 149312"/>
              <a:gd name="connsiteX34" fmla="*/ 164307 w 310669"/>
              <a:gd name="connsiteY34" fmla="*/ 0 h 149312"/>
              <a:gd name="connsiteX35" fmla="*/ 257175 w 310669"/>
              <a:gd name="connsiteY35" fmla="*/ 2381 h 149312"/>
              <a:gd name="connsiteX36" fmla="*/ 310665 w 310669"/>
              <a:gd name="connsiteY36" fmla="*/ 23186 h 149312"/>
              <a:gd name="connsiteX37" fmla="*/ 254656 w 310669"/>
              <a:gd name="connsiteY37" fmla="*/ 149312 h 149312"/>
              <a:gd name="connsiteX0" fmla="*/ 130969 w 310669"/>
              <a:gd name="connsiteY0" fmla="*/ 66675 h 149312"/>
              <a:gd name="connsiteX1" fmla="*/ 142875 w 310669"/>
              <a:gd name="connsiteY1" fmla="*/ 69056 h 149312"/>
              <a:gd name="connsiteX2" fmla="*/ 147638 w 310669"/>
              <a:gd name="connsiteY2" fmla="*/ 83344 h 149312"/>
              <a:gd name="connsiteX3" fmla="*/ 140494 w 310669"/>
              <a:gd name="connsiteY3" fmla="*/ 102394 h 149312"/>
              <a:gd name="connsiteX4" fmla="*/ 107157 w 310669"/>
              <a:gd name="connsiteY4" fmla="*/ 104775 h 149312"/>
              <a:gd name="connsiteX5" fmla="*/ 88107 w 310669"/>
              <a:gd name="connsiteY5" fmla="*/ 90487 h 149312"/>
              <a:gd name="connsiteX6" fmla="*/ 83344 w 310669"/>
              <a:gd name="connsiteY6" fmla="*/ 78581 h 149312"/>
              <a:gd name="connsiteX7" fmla="*/ 85725 w 310669"/>
              <a:gd name="connsiteY7" fmla="*/ 47625 h 149312"/>
              <a:gd name="connsiteX8" fmla="*/ 95250 w 310669"/>
              <a:gd name="connsiteY8" fmla="*/ 38100 h 149312"/>
              <a:gd name="connsiteX9" fmla="*/ 114300 w 310669"/>
              <a:gd name="connsiteY9" fmla="*/ 28575 h 149312"/>
              <a:gd name="connsiteX10" fmla="*/ 169069 w 310669"/>
              <a:gd name="connsiteY10" fmla="*/ 30956 h 149312"/>
              <a:gd name="connsiteX11" fmla="*/ 178594 w 310669"/>
              <a:gd name="connsiteY11" fmla="*/ 33337 h 149312"/>
              <a:gd name="connsiteX12" fmla="*/ 202407 w 310669"/>
              <a:gd name="connsiteY12" fmla="*/ 42862 h 149312"/>
              <a:gd name="connsiteX13" fmla="*/ 226219 w 310669"/>
              <a:gd name="connsiteY13" fmla="*/ 71437 h 149312"/>
              <a:gd name="connsiteX14" fmla="*/ 230982 w 310669"/>
              <a:gd name="connsiteY14" fmla="*/ 90487 h 149312"/>
              <a:gd name="connsiteX15" fmla="*/ 228600 w 310669"/>
              <a:gd name="connsiteY15" fmla="*/ 116681 h 149312"/>
              <a:gd name="connsiteX16" fmla="*/ 214313 w 310669"/>
              <a:gd name="connsiteY16" fmla="*/ 128587 h 149312"/>
              <a:gd name="connsiteX17" fmla="*/ 207169 w 310669"/>
              <a:gd name="connsiteY17" fmla="*/ 133350 h 149312"/>
              <a:gd name="connsiteX18" fmla="*/ 180975 w 310669"/>
              <a:gd name="connsiteY18" fmla="*/ 138112 h 149312"/>
              <a:gd name="connsiteX19" fmla="*/ 138113 w 310669"/>
              <a:gd name="connsiteY19" fmla="*/ 145256 h 149312"/>
              <a:gd name="connsiteX20" fmla="*/ 128588 w 310669"/>
              <a:gd name="connsiteY20" fmla="*/ 147637 h 149312"/>
              <a:gd name="connsiteX21" fmla="*/ 40482 w 310669"/>
              <a:gd name="connsiteY21" fmla="*/ 142875 h 149312"/>
              <a:gd name="connsiteX22" fmla="*/ 23813 w 310669"/>
              <a:gd name="connsiteY22" fmla="*/ 126206 h 149312"/>
              <a:gd name="connsiteX23" fmla="*/ 14288 w 310669"/>
              <a:gd name="connsiteY23" fmla="*/ 119062 h 149312"/>
              <a:gd name="connsiteX24" fmla="*/ 0 w 310669"/>
              <a:gd name="connsiteY24" fmla="*/ 88106 h 149312"/>
              <a:gd name="connsiteX25" fmla="*/ 4763 w 310669"/>
              <a:gd name="connsiteY25" fmla="*/ 57150 h 149312"/>
              <a:gd name="connsiteX26" fmla="*/ 9525 w 310669"/>
              <a:gd name="connsiteY26" fmla="*/ 50006 h 149312"/>
              <a:gd name="connsiteX27" fmla="*/ 26194 w 310669"/>
              <a:gd name="connsiteY27" fmla="*/ 28575 h 149312"/>
              <a:gd name="connsiteX28" fmla="*/ 33338 w 310669"/>
              <a:gd name="connsiteY28" fmla="*/ 19050 h 149312"/>
              <a:gd name="connsiteX29" fmla="*/ 42863 w 310669"/>
              <a:gd name="connsiteY29" fmla="*/ 16669 h 149312"/>
              <a:gd name="connsiteX30" fmla="*/ 57150 w 310669"/>
              <a:gd name="connsiteY30" fmla="*/ 14287 h 149312"/>
              <a:gd name="connsiteX31" fmla="*/ 78582 w 310669"/>
              <a:gd name="connsiteY31" fmla="*/ 9525 h 149312"/>
              <a:gd name="connsiteX32" fmla="*/ 104775 w 310669"/>
              <a:gd name="connsiteY32" fmla="*/ 7144 h 149312"/>
              <a:gd name="connsiteX33" fmla="*/ 119063 w 310669"/>
              <a:gd name="connsiteY33" fmla="*/ 4762 h 149312"/>
              <a:gd name="connsiteX34" fmla="*/ 164307 w 310669"/>
              <a:gd name="connsiteY34" fmla="*/ 0 h 149312"/>
              <a:gd name="connsiteX35" fmla="*/ 257175 w 310669"/>
              <a:gd name="connsiteY35" fmla="*/ 2381 h 149312"/>
              <a:gd name="connsiteX36" fmla="*/ 310665 w 310669"/>
              <a:gd name="connsiteY36" fmla="*/ 23186 h 149312"/>
              <a:gd name="connsiteX37" fmla="*/ 254656 w 310669"/>
              <a:gd name="connsiteY37" fmla="*/ 149312 h 149312"/>
              <a:gd name="connsiteX0" fmla="*/ 130969 w 344672"/>
              <a:gd name="connsiteY0" fmla="*/ 70862 h 153499"/>
              <a:gd name="connsiteX1" fmla="*/ 142875 w 344672"/>
              <a:gd name="connsiteY1" fmla="*/ 73243 h 153499"/>
              <a:gd name="connsiteX2" fmla="*/ 147638 w 344672"/>
              <a:gd name="connsiteY2" fmla="*/ 87531 h 153499"/>
              <a:gd name="connsiteX3" fmla="*/ 140494 w 344672"/>
              <a:gd name="connsiteY3" fmla="*/ 106581 h 153499"/>
              <a:gd name="connsiteX4" fmla="*/ 107157 w 344672"/>
              <a:gd name="connsiteY4" fmla="*/ 108962 h 153499"/>
              <a:gd name="connsiteX5" fmla="*/ 88107 w 344672"/>
              <a:gd name="connsiteY5" fmla="*/ 94674 h 153499"/>
              <a:gd name="connsiteX6" fmla="*/ 83344 w 344672"/>
              <a:gd name="connsiteY6" fmla="*/ 82768 h 153499"/>
              <a:gd name="connsiteX7" fmla="*/ 85725 w 344672"/>
              <a:gd name="connsiteY7" fmla="*/ 51812 h 153499"/>
              <a:gd name="connsiteX8" fmla="*/ 95250 w 344672"/>
              <a:gd name="connsiteY8" fmla="*/ 42287 h 153499"/>
              <a:gd name="connsiteX9" fmla="*/ 114300 w 344672"/>
              <a:gd name="connsiteY9" fmla="*/ 32762 h 153499"/>
              <a:gd name="connsiteX10" fmla="*/ 169069 w 344672"/>
              <a:gd name="connsiteY10" fmla="*/ 35143 h 153499"/>
              <a:gd name="connsiteX11" fmla="*/ 178594 w 344672"/>
              <a:gd name="connsiteY11" fmla="*/ 37524 h 153499"/>
              <a:gd name="connsiteX12" fmla="*/ 202407 w 344672"/>
              <a:gd name="connsiteY12" fmla="*/ 47049 h 153499"/>
              <a:gd name="connsiteX13" fmla="*/ 226219 w 344672"/>
              <a:gd name="connsiteY13" fmla="*/ 75624 h 153499"/>
              <a:gd name="connsiteX14" fmla="*/ 230982 w 344672"/>
              <a:gd name="connsiteY14" fmla="*/ 94674 h 153499"/>
              <a:gd name="connsiteX15" fmla="*/ 228600 w 344672"/>
              <a:gd name="connsiteY15" fmla="*/ 120868 h 153499"/>
              <a:gd name="connsiteX16" fmla="*/ 214313 w 344672"/>
              <a:gd name="connsiteY16" fmla="*/ 132774 h 153499"/>
              <a:gd name="connsiteX17" fmla="*/ 207169 w 344672"/>
              <a:gd name="connsiteY17" fmla="*/ 137537 h 153499"/>
              <a:gd name="connsiteX18" fmla="*/ 180975 w 344672"/>
              <a:gd name="connsiteY18" fmla="*/ 142299 h 153499"/>
              <a:gd name="connsiteX19" fmla="*/ 138113 w 344672"/>
              <a:gd name="connsiteY19" fmla="*/ 149443 h 153499"/>
              <a:gd name="connsiteX20" fmla="*/ 128588 w 344672"/>
              <a:gd name="connsiteY20" fmla="*/ 151824 h 153499"/>
              <a:gd name="connsiteX21" fmla="*/ 40482 w 344672"/>
              <a:gd name="connsiteY21" fmla="*/ 147062 h 153499"/>
              <a:gd name="connsiteX22" fmla="*/ 23813 w 344672"/>
              <a:gd name="connsiteY22" fmla="*/ 130393 h 153499"/>
              <a:gd name="connsiteX23" fmla="*/ 14288 w 344672"/>
              <a:gd name="connsiteY23" fmla="*/ 123249 h 153499"/>
              <a:gd name="connsiteX24" fmla="*/ 0 w 344672"/>
              <a:gd name="connsiteY24" fmla="*/ 92293 h 153499"/>
              <a:gd name="connsiteX25" fmla="*/ 4763 w 344672"/>
              <a:gd name="connsiteY25" fmla="*/ 61337 h 153499"/>
              <a:gd name="connsiteX26" fmla="*/ 9525 w 344672"/>
              <a:gd name="connsiteY26" fmla="*/ 54193 h 153499"/>
              <a:gd name="connsiteX27" fmla="*/ 26194 w 344672"/>
              <a:gd name="connsiteY27" fmla="*/ 32762 h 153499"/>
              <a:gd name="connsiteX28" fmla="*/ 33338 w 344672"/>
              <a:gd name="connsiteY28" fmla="*/ 23237 h 153499"/>
              <a:gd name="connsiteX29" fmla="*/ 42863 w 344672"/>
              <a:gd name="connsiteY29" fmla="*/ 20856 h 153499"/>
              <a:gd name="connsiteX30" fmla="*/ 57150 w 344672"/>
              <a:gd name="connsiteY30" fmla="*/ 18474 h 153499"/>
              <a:gd name="connsiteX31" fmla="*/ 78582 w 344672"/>
              <a:gd name="connsiteY31" fmla="*/ 13712 h 153499"/>
              <a:gd name="connsiteX32" fmla="*/ 104775 w 344672"/>
              <a:gd name="connsiteY32" fmla="*/ 11331 h 153499"/>
              <a:gd name="connsiteX33" fmla="*/ 119063 w 344672"/>
              <a:gd name="connsiteY33" fmla="*/ 8949 h 153499"/>
              <a:gd name="connsiteX34" fmla="*/ 164307 w 344672"/>
              <a:gd name="connsiteY34" fmla="*/ 4187 h 153499"/>
              <a:gd name="connsiteX35" fmla="*/ 257175 w 344672"/>
              <a:gd name="connsiteY35" fmla="*/ 6568 h 153499"/>
              <a:gd name="connsiteX36" fmla="*/ 344670 w 344672"/>
              <a:gd name="connsiteY36" fmla="*/ 86400 h 153499"/>
              <a:gd name="connsiteX37" fmla="*/ 254656 w 344672"/>
              <a:gd name="connsiteY37" fmla="*/ 153499 h 153499"/>
              <a:gd name="connsiteX0" fmla="*/ 130969 w 344685"/>
              <a:gd name="connsiteY0" fmla="*/ 70862 h 153499"/>
              <a:gd name="connsiteX1" fmla="*/ 142875 w 344685"/>
              <a:gd name="connsiteY1" fmla="*/ 73243 h 153499"/>
              <a:gd name="connsiteX2" fmla="*/ 147638 w 344685"/>
              <a:gd name="connsiteY2" fmla="*/ 87531 h 153499"/>
              <a:gd name="connsiteX3" fmla="*/ 140494 w 344685"/>
              <a:gd name="connsiteY3" fmla="*/ 106581 h 153499"/>
              <a:gd name="connsiteX4" fmla="*/ 107157 w 344685"/>
              <a:gd name="connsiteY4" fmla="*/ 108962 h 153499"/>
              <a:gd name="connsiteX5" fmla="*/ 88107 w 344685"/>
              <a:gd name="connsiteY5" fmla="*/ 94674 h 153499"/>
              <a:gd name="connsiteX6" fmla="*/ 83344 w 344685"/>
              <a:gd name="connsiteY6" fmla="*/ 82768 h 153499"/>
              <a:gd name="connsiteX7" fmla="*/ 85725 w 344685"/>
              <a:gd name="connsiteY7" fmla="*/ 51812 h 153499"/>
              <a:gd name="connsiteX8" fmla="*/ 95250 w 344685"/>
              <a:gd name="connsiteY8" fmla="*/ 42287 h 153499"/>
              <a:gd name="connsiteX9" fmla="*/ 114300 w 344685"/>
              <a:gd name="connsiteY9" fmla="*/ 32762 h 153499"/>
              <a:gd name="connsiteX10" fmla="*/ 169069 w 344685"/>
              <a:gd name="connsiteY10" fmla="*/ 35143 h 153499"/>
              <a:gd name="connsiteX11" fmla="*/ 178594 w 344685"/>
              <a:gd name="connsiteY11" fmla="*/ 37524 h 153499"/>
              <a:gd name="connsiteX12" fmla="*/ 202407 w 344685"/>
              <a:gd name="connsiteY12" fmla="*/ 47049 h 153499"/>
              <a:gd name="connsiteX13" fmla="*/ 226219 w 344685"/>
              <a:gd name="connsiteY13" fmla="*/ 75624 h 153499"/>
              <a:gd name="connsiteX14" fmla="*/ 230982 w 344685"/>
              <a:gd name="connsiteY14" fmla="*/ 94674 h 153499"/>
              <a:gd name="connsiteX15" fmla="*/ 228600 w 344685"/>
              <a:gd name="connsiteY15" fmla="*/ 120868 h 153499"/>
              <a:gd name="connsiteX16" fmla="*/ 214313 w 344685"/>
              <a:gd name="connsiteY16" fmla="*/ 132774 h 153499"/>
              <a:gd name="connsiteX17" fmla="*/ 207169 w 344685"/>
              <a:gd name="connsiteY17" fmla="*/ 137537 h 153499"/>
              <a:gd name="connsiteX18" fmla="*/ 180975 w 344685"/>
              <a:gd name="connsiteY18" fmla="*/ 142299 h 153499"/>
              <a:gd name="connsiteX19" fmla="*/ 138113 w 344685"/>
              <a:gd name="connsiteY19" fmla="*/ 149443 h 153499"/>
              <a:gd name="connsiteX20" fmla="*/ 128588 w 344685"/>
              <a:gd name="connsiteY20" fmla="*/ 151824 h 153499"/>
              <a:gd name="connsiteX21" fmla="*/ 40482 w 344685"/>
              <a:gd name="connsiteY21" fmla="*/ 147062 h 153499"/>
              <a:gd name="connsiteX22" fmla="*/ 23813 w 344685"/>
              <a:gd name="connsiteY22" fmla="*/ 130393 h 153499"/>
              <a:gd name="connsiteX23" fmla="*/ 14288 w 344685"/>
              <a:gd name="connsiteY23" fmla="*/ 123249 h 153499"/>
              <a:gd name="connsiteX24" fmla="*/ 0 w 344685"/>
              <a:gd name="connsiteY24" fmla="*/ 92293 h 153499"/>
              <a:gd name="connsiteX25" fmla="*/ 4763 w 344685"/>
              <a:gd name="connsiteY25" fmla="*/ 61337 h 153499"/>
              <a:gd name="connsiteX26" fmla="*/ 9525 w 344685"/>
              <a:gd name="connsiteY26" fmla="*/ 54193 h 153499"/>
              <a:gd name="connsiteX27" fmla="*/ 26194 w 344685"/>
              <a:gd name="connsiteY27" fmla="*/ 32762 h 153499"/>
              <a:gd name="connsiteX28" fmla="*/ 33338 w 344685"/>
              <a:gd name="connsiteY28" fmla="*/ 23237 h 153499"/>
              <a:gd name="connsiteX29" fmla="*/ 42863 w 344685"/>
              <a:gd name="connsiteY29" fmla="*/ 20856 h 153499"/>
              <a:gd name="connsiteX30" fmla="*/ 57150 w 344685"/>
              <a:gd name="connsiteY30" fmla="*/ 18474 h 153499"/>
              <a:gd name="connsiteX31" fmla="*/ 78582 w 344685"/>
              <a:gd name="connsiteY31" fmla="*/ 13712 h 153499"/>
              <a:gd name="connsiteX32" fmla="*/ 104775 w 344685"/>
              <a:gd name="connsiteY32" fmla="*/ 11331 h 153499"/>
              <a:gd name="connsiteX33" fmla="*/ 119063 w 344685"/>
              <a:gd name="connsiteY33" fmla="*/ 8949 h 153499"/>
              <a:gd name="connsiteX34" fmla="*/ 164307 w 344685"/>
              <a:gd name="connsiteY34" fmla="*/ 4187 h 153499"/>
              <a:gd name="connsiteX35" fmla="*/ 257175 w 344685"/>
              <a:gd name="connsiteY35" fmla="*/ 6568 h 153499"/>
              <a:gd name="connsiteX36" fmla="*/ 344670 w 344685"/>
              <a:gd name="connsiteY36" fmla="*/ 86400 h 153499"/>
              <a:gd name="connsiteX37" fmla="*/ 254656 w 344685"/>
              <a:gd name="connsiteY37" fmla="*/ 153499 h 153499"/>
              <a:gd name="connsiteX0" fmla="*/ 130969 w 344690"/>
              <a:gd name="connsiteY0" fmla="*/ 78480 h 161117"/>
              <a:gd name="connsiteX1" fmla="*/ 142875 w 344690"/>
              <a:gd name="connsiteY1" fmla="*/ 80861 h 161117"/>
              <a:gd name="connsiteX2" fmla="*/ 147638 w 344690"/>
              <a:gd name="connsiteY2" fmla="*/ 95149 h 161117"/>
              <a:gd name="connsiteX3" fmla="*/ 140494 w 344690"/>
              <a:gd name="connsiteY3" fmla="*/ 114199 h 161117"/>
              <a:gd name="connsiteX4" fmla="*/ 107157 w 344690"/>
              <a:gd name="connsiteY4" fmla="*/ 116580 h 161117"/>
              <a:gd name="connsiteX5" fmla="*/ 88107 w 344690"/>
              <a:gd name="connsiteY5" fmla="*/ 102292 h 161117"/>
              <a:gd name="connsiteX6" fmla="*/ 83344 w 344690"/>
              <a:gd name="connsiteY6" fmla="*/ 90386 h 161117"/>
              <a:gd name="connsiteX7" fmla="*/ 85725 w 344690"/>
              <a:gd name="connsiteY7" fmla="*/ 59430 h 161117"/>
              <a:gd name="connsiteX8" fmla="*/ 95250 w 344690"/>
              <a:gd name="connsiteY8" fmla="*/ 49905 h 161117"/>
              <a:gd name="connsiteX9" fmla="*/ 114300 w 344690"/>
              <a:gd name="connsiteY9" fmla="*/ 40380 h 161117"/>
              <a:gd name="connsiteX10" fmla="*/ 169069 w 344690"/>
              <a:gd name="connsiteY10" fmla="*/ 42761 h 161117"/>
              <a:gd name="connsiteX11" fmla="*/ 178594 w 344690"/>
              <a:gd name="connsiteY11" fmla="*/ 45142 h 161117"/>
              <a:gd name="connsiteX12" fmla="*/ 202407 w 344690"/>
              <a:gd name="connsiteY12" fmla="*/ 54667 h 161117"/>
              <a:gd name="connsiteX13" fmla="*/ 226219 w 344690"/>
              <a:gd name="connsiteY13" fmla="*/ 83242 h 161117"/>
              <a:gd name="connsiteX14" fmla="*/ 230982 w 344690"/>
              <a:gd name="connsiteY14" fmla="*/ 102292 h 161117"/>
              <a:gd name="connsiteX15" fmla="*/ 228600 w 344690"/>
              <a:gd name="connsiteY15" fmla="*/ 128486 h 161117"/>
              <a:gd name="connsiteX16" fmla="*/ 214313 w 344690"/>
              <a:gd name="connsiteY16" fmla="*/ 140392 h 161117"/>
              <a:gd name="connsiteX17" fmla="*/ 207169 w 344690"/>
              <a:gd name="connsiteY17" fmla="*/ 145155 h 161117"/>
              <a:gd name="connsiteX18" fmla="*/ 180975 w 344690"/>
              <a:gd name="connsiteY18" fmla="*/ 149917 h 161117"/>
              <a:gd name="connsiteX19" fmla="*/ 138113 w 344690"/>
              <a:gd name="connsiteY19" fmla="*/ 157061 h 161117"/>
              <a:gd name="connsiteX20" fmla="*/ 128588 w 344690"/>
              <a:gd name="connsiteY20" fmla="*/ 159442 h 161117"/>
              <a:gd name="connsiteX21" fmla="*/ 40482 w 344690"/>
              <a:gd name="connsiteY21" fmla="*/ 154680 h 161117"/>
              <a:gd name="connsiteX22" fmla="*/ 23813 w 344690"/>
              <a:gd name="connsiteY22" fmla="*/ 138011 h 161117"/>
              <a:gd name="connsiteX23" fmla="*/ 14288 w 344690"/>
              <a:gd name="connsiteY23" fmla="*/ 130867 h 161117"/>
              <a:gd name="connsiteX24" fmla="*/ 0 w 344690"/>
              <a:gd name="connsiteY24" fmla="*/ 99911 h 161117"/>
              <a:gd name="connsiteX25" fmla="*/ 4763 w 344690"/>
              <a:gd name="connsiteY25" fmla="*/ 68955 h 161117"/>
              <a:gd name="connsiteX26" fmla="*/ 9525 w 344690"/>
              <a:gd name="connsiteY26" fmla="*/ 61811 h 161117"/>
              <a:gd name="connsiteX27" fmla="*/ 26194 w 344690"/>
              <a:gd name="connsiteY27" fmla="*/ 40380 h 161117"/>
              <a:gd name="connsiteX28" fmla="*/ 33338 w 344690"/>
              <a:gd name="connsiteY28" fmla="*/ 30855 h 161117"/>
              <a:gd name="connsiteX29" fmla="*/ 42863 w 344690"/>
              <a:gd name="connsiteY29" fmla="*/ 28474 h 161117"/>
              <a:gd name="connsiteX30" fmla="*/ 57150 w 344690"/>
              <a:gd name="connsiteY30" fmla="*/ 26092 h 161117"/>
              <a:gd name="connsiteX31" fmla="*/ 78582 w 344690"/>
              <a:gd name="connsiteY31" fmla="*/ 21330 h 161117"/>
              <a:gd name="connsiteX32" fmla="*/ 104775 w 344690"/>
              <a:gd name="connsiteY32" fmla="*/ 18949 h 161117"/>
              <a:gd name="connsiteX33" fmla="*/ 119063 w 344690"/>
              <a:gd name="connsiteY33" fmla="*/ 16567 h 161117"/>
              <a:gd name="connsiteX34" fmla="*/ 74090 w 344690"/>
              <a:gd name="connsiteY34" fmla="*/ 0 h 161117"/>
              <a:gd name="connsiteX35" fmla="*/ 257175 w 344690"/>
              <a:gd name="connsiteY35" fmla="*/ 14186 h 161117"/>
              <a:gd name="connsiteX36" fmla="*/ 344670 w 344690"/>
              <a:gd name="connsiteY36" fmla="*/ 94018 h 161117"/>
              <a:gd name="connsiteX37" fmla="*/ 254656 w 344690"/>
              <a:gd name="connsiteY37" fmla="*/ 161117 h 161117"/>
              <a:gd name="connsiteX0" fmla="*/ 130969 w 344690"/>
              <a:gd name="connsiteY0" fmla="*/ 78816 h 161453"/>
              <a:gd name="connsiteX1" fmla="*/ 142875 w 344690"/>
              <a:gd name="connsiteY1" fmla="*/ 81197 h 161453"/>
              <a:gd name="connsiteX2" fmla="*/ 147638 w 344690"/>
              <a:gd name="connsiteY2" fmla="*/ 95485 h 161453"/>
              <a:gd name="connsiteX3" fmla="*/ 140494 w 344690"/>
              <a:gd name="connsiteY3" fmla="*/ 114535 h 161453"/>
              <a:gd name="connsiteX4" fmla="*/ 107157 w 344690"/>
              <a:gd name="connsiteY4" fmla="*/ 116916 h 161453"/>
              <a:gd name="connsiteX5" fmla="*/ 88107 w 344690"/>
              <a:gd name="connsiteY5" fmla="*/ 102628 h 161453"/>
              <a:gd name="connsiteX6" fmla="*/ 83344 w 344690"/>
              <a:gd name="connsiteY6" fmla="*/ 90722 h 161453"/>
              <a:gd name="connsiteX7" fmla="*/ 85725 w 344690"/>
              <a:gd name="connsiteY7" fmla="*/ 59766 h 161453"/>
              <a:gd name="connsiteX8" fmla="*/ 95250 w 344690"/>
              <a:gd name="connsiteY8" fmla="*/ 50241 h 161453"/>
              <a:gd name="connsiteX9" fmla="*/ 114300 w 344690"/>
              <a:gd name="connsiteY9" fmla="*/ 40716 h 161453"/>
              <a:gd name="connsiteX10" fmla="*/ 169069 w 344690"/>
              <a:gd name="connsiteY10" fmla="*/ 43097 h 161453"/>
              <a:gd name="connsiteX11" fmla="*/ 178594 w 344690"/>
              <a:gd name="connsiteY11" fmla="*/ 45478 h 161453"/>
              <a:gd name="connsiteX12" fmla="*/ 202407 w 344690"/>
              <a:gd name="connsiteY12" fmla="*/ 55003 h 161453"/>
              <a:gd name="connsiteX13" fmla="*/ 226219 w 344690"/>
              <a:gd name="connsiteY13" fmla="*/ 83578 h 161453"/>
              <a:gd name="connsiteX14" fmla="*/ 230982 w 344690"/>
              <a:gd name="connsiteY14" fmla="*/ 102628 h 161453"/>
              <a:gd name="connsiteX15" fmla="*/ 228600 w 344690"/>
              <a:gd name="connsiteY15" fmla="*/ 128822 h 161453"/>
              <a:gd name="connsiteX16" fmla="*/ 214313 w 344690"/>
              <a:gd name="connsiteY16" fmla="*/ 140728 h 161453"/>
              <a:gd name="connsiteX17" fmla="*/ 207169 w 344690"/>
              <a:gd name="connsiteY17" fmla="*/ 145491 h 161453"/>
              <a:gd name="connsiteX18" fmla="*/ 180975 w 344690"/>
              <a:gd name="connsiteY18" fmla="*/ 150253 h 161453"/>
              <a:gd name="connsiteX19" fmla="*/ 138113 w 344690"/>
              <a:gd name="connsiteY19" fmla="*/ 157397 h 161453"/>
              <a:gd name="connsiteX20" fmla="*/ 128588 w 344690"/>
              <a:gd name="connsiteY20" fmla="*/ 159778 h 161453"/>
              <a:gd name="connsiteX21" fmla="*/ 40482 w 344690"/>
              <a:gd name="connsiteY21" fmla="*/ 155016 h 161453"/>
              <a:gd name="connsiteX22" fmla="*/ 23813 w 344690"/>
              <a:gd name="connsiteY22" fmla="*/ 138347 h 161453"/>
              <a:gd name="connsiteX23" fmla="*/ 14288 w 344690"/>
              <a:gd name="connsiteY23" fmla="*/ 131203 h 161453"/>
              <a:gd name="connsiteX24" fmla="*/ 0 w 344690"/>
              <a:gd name="connsiteY24" fmla="*/ 100247 h 161453"/>
              <a:gd name="connsiteX25" fmla="*/ 4763 w 344690"/>
              <a:gd name="connsiteY25" fmla="*/ 69291 h 161453"/>
              <a:gd name="connsiteX26" fmla="*/ 9525 w 344690"/>
              <a:gd name="connsiteY26" fmla="*/ 62147 h 161453"/>
              <a:gd name="connsiteX27" fmla="*/ 26194 w 344690"/>
              <a:gd name="connsiteY27" fmla="*/ 40716 h 161453"/>
              <a:gd name="connsiteX28" fmla="*/ 33338 w 344690"/>
              <a:gd name="connsiteY28" fmla="*/ 31191 h 161453"/>
              <a:gd name="connsiteX29" fmla="*/ 42863 w 344690"/>
              <a:gd name="connsiteY29" fmla="*/ 28810 h 161453"/>
              <a:gd name="connsiteX30" fmla="*/ 57150 w 344690"/>
              <a:gd name="connsiteY30" fmla="*/ 26428 h 161453"/>
              <a:gd name="connsiteX31" fmla="*/ 78582 w 344690"/>
              <a:gd name="connsiteY31" fmla="*/ 21666 h 161453"/>
              <a:gd name="connsiteX32" fmla="*/ 104775 w 344690"/>
              <a:gd name="connsiteY32" fmla="*/ 19285 h 161453"/>
              <a:gd name="connsiteX33" fmla="*/ 74090 w 344690"/>
              <a:gd name="connsiteY33" fmla="*/ 336 h 161453"/>
              <a:gd name="connsiteX34" fmla="*/ 257175 w 344690"/>
              <a:gd name="connsiteY34" fmla="*/ 14522 h 161453"/>
              <a:gd name="connsiteX35" fmla="*/ 344670 w 344690"/>
              <a:gd name="connsiteY35" fmla="*/ 94354 h 161453"/>
              <a:gd name="connsiteX36" fmla="*/ 254656 w 344690"/>
              <a:gd name="connsiteY36" fmla="*/ 161453 h 161453"/>
              <a:gd name="connsiteX0" fmla="*/ 130969 w 344690"/>
              <a:gd name="connsiteY0" fmla="*/ 78976 h 161613"/>
              <a:gd name="connsiteX1" fmla="*/ 142875 w 344690"/>
              <a:gd name="connsiteY1" fmla="*/ 81357 h 161613"/>
              <a:gd name="connsiteX2" fmla="*/ 147638 w 344690"/>
              <a:gd name="connsiteY2" fmla="*/ 95645 h 161613"/>
              <a:gd name="connsiteX3" fmla="*/ 140494 w 344690"/>
              <a:gd name="connsiteY3" fmla="*/ 114695 h 161613"/>
              <a:gd name="connsiteX4" fmla="*/ 107157 w 344690"/>
              <a:gd name="connsiteY4" fmla="*/ 117076 h 161613"/>
              <a:gd name="connsiteX5" fmla="*/ 88107 w 344690"/>
              <a:gd name="connsiteY5" fmla="*/ 102788 h 161613"/>
              <a:gd name="connsiteX6" fmla="*/ 83344 w 344690"/>
              <a:gd name="connsiteY6" fmla="*/ 90882 h 161613"/>
              <a:gd name="connsiteX7" fmla="*/ 85725 w 344690"/>
              <a:gd name="connsiteY7" fmla="*/ 59926 h 161613"/>
              <a:gd name="connsiteX8" fmla="*/ 95250 w 344690"/>
              <a:gd name="connsiteY8" fmla="*/ 50401 h 161613"/>
              <a:gd name="connsiteX9" fmla="*/ 114300 w 344690"/>
              <a:gd name="connsiteY9" fmla="*/ 40876 h 161613"/>
              <a:gd name="connsiteX10" fmla="*/ 169069 w 344690"/>
              <a:gd name="connsiteY10" fmla="*/ 43257 h 161613"/>
              <a:gd name="connsiteX11" fmla="*/ 178594 w 344690"/>
              <a:gd name="connsiteY11" fmla="*/ 45638 h 161613"/>
              <a:gd name="connsiteX12" fmla="*/ 202407 w 344690"/>
              <a:gd name="connsiteY12" fmla="*/ 55163 h 161613"/>
              <a:gd name="connsiteX13" fmla="*/ 226219 w 344690"/>
              <a:gd name="connsiteY13" fmla="*/ 83738 h 161613"/>
              <a:gd name="connsiteX14" fmla="*/ 230982 w 344690"/>
              <a:gd name="connsiteY14" fmla="*/ 102788 h 161613"/>
              <a:gd name="connsiteX15" fmla="*/ 228600 w 344690"/>
              <a:gd name="connsiteY15" fmla="*/ 128982 h 161613"/>
              <a:gd name="connsiteX16" fmla="*/ 214313 w 344690"/>
              <a:gd name="connsiteY16" fmla="*/ 140888 h 161613"/>
              <a:gd name="connsiteX17" fmla="*/ 207169 w 344690"/>
              <a:gd name="connsiteY17" fmla="*/ 145651 h 161613"/>
              <a:gd name="connsiteX18" fmla="*/ 180975 w 344690"/>
              <a:gd name="connsiteY18" fmla="*/ 150413 h 161613"/>
              <a:gd name="connsiteX19" fmla="*/ 138113 w 344690"/>
              <a:gd name="connsiteY19" fmla="*/ 157557 h 161613"/>
              <a:gd name="connsiteX20" fmla="*/ 128588 w 344690"/>
              <a:gd name="connsiteY20" fmla="*/ 159938 h 161613"/>
              <a:gd name="connsiteX21" fmla="*/ 40482 w 344690"/>
              <a:gd name="connsiteY21" fmla="*/ 155176 h 161613"/>
              <a:gd name="connsiteX22" fmla="*/ 23813 w 344690"/>
              <a:gd name="connsiteY22" fmla="*/ 138507 h 161613"/>
              <a:gd name="connsiteX23" fmla="*/ 14288 w 344690"/>
              <a:gd name="connsiteY23" fmla="*/ 131363 h 161613"/>
              <a:gd name="connsiteX24" fmla="*/ 0 w 344690"/>
              <a:gd name="connsiteY24" fmla="*/ 100407 h 161613"/>
              <a:gd name="connsiteX25" fmla="*/ 4763 w 344690"/>
              <a:gd name="connsiteY25" fmla="*/ 69451 h 161613"/>
              <a:gd name="connsiteX26" fmla="*/ 9525 w 344690"/>
              <a:gd name="connsiteY26" fmla="*/ 62307 h 161613"/>
              <a:gd name="connsiteX27" fmla="*/ 26194 w 344690"/>
              <a:gd name="connsiteY27" fmla="*/ 40876 h 161613"/>
              <a:gd name="connsiteX28" fmla="*/ 33338 w 344690"/>
              <a:gd name="connsiteY28" fmla="*/ 31351 h 161613"/>
              <a:gd name="connsiteX29" fmla="*/ 42863 w 344690"/>
              <a:gd name="connsiteY29" fmla="*/ 28970 h 161613"/>
              <a:gd name="connsiteX30" fmla="*/ 57150 w 344690"/>
              <a:gd name="connsiteY30" fmla="*/ 26588 h 161613"/>
              <a:gd name="connsiteX31" fmla="*/ 78582 w 344690"/>
              <a:gd name="connsiteY31" fmla="*/ 21826 h 161613"/>
              <a:gd name="connsiteX32" fmla="*/ 74090 w 344690"/>
              <a:gd name="connsiteY32" fmla="*/ 496 h 161613"/>
              <a:gd name="connsiteX33" fmla="*/ 257175 w 344690"/>
              <a:gd name="connsiteY33" fmla="*/ 14682 h 161613"/>
              <a:gd name="connsiteX34" fmla="*/ 344670 w 344690"/>
              <a:gd name="connsiteY34" fmla="*/ 94514 h 161613"/>
              <a:gd name="connsiteX35" fmla="*/ 254656 w 344690"/>
              <a:gd name="connsiteY35" fmla="*/ 161613 h 161613"/>
              <a:gd name="connsiteX0" fmla="*/ 130969 w 344690"/>
              <a:gd name="connsiteY0" fmla="*/ 79304 h 161941"/>
              <a:gd name="connsiteX1" fmla="*/ 142875 w 344690"/>
              <a:gd name="connsiteY1" fmla="*/ 81685 h 161941"/>
              <a:gd name="connsiteX2" fmla="*/ 147638 w 344690"/>
              <a:gd name="connsiteY2" fmla="*/ 95973 h 161941"/>
              <a:gd name="connsiteX3" fmla="*/ 140494 w 344690"/>
              <a:gd name="connsiteY3" fmla="*/ 115023 h 161941"/>
              <a:gd name="connsiteX4" fmla="*/ 107157 w 344690"/>
              <a:gd name="connsiteY4" fmla="*/ 117404 h 161941"/>
              <a:gd name="connsiteX5" fmla="*/ 88107 w 344690"/>
              <a:gd name="connsiteY5" fmla="*/ 103116 h 161941"/>
              <a:gd name="connsiteX6" fmla="*/ 83344 w 344690"/>
              <a:gd name="connsiteY6" fmla="*/ 91210 h 161941"/>
              <a:gd name="connsiteX7" fmla="*/ 85725 w 344690"/>
              <a:gd name="connsiteY7" fmla="*/ 60254 h 161941"/>
              <a:gd name="connsiteX8" fmla="*/ 95250 w 344690"/>
              <a:gd name="connsiteY8" fmla="*/ 50729 h 161941"/>
              <a:gd name="connsiteX9" fmla="*/ 114300 w 344690"/>
              <a:gd name="connsiteY9" fmla="*/ 41204 h 161941"/>
              <a:gd name="connsiteX10" fmla="*/ 169069 w 344690"/>
              <a:gd name="connsiteY10" fmla="*/ 43585 h 161941"/>
              <a:gd name="connsiteX11" fmla="*/ 178594 w 344690"/>
              <a:gd name="connsiteY11" fmla="*/ 45966 h 161941"/>
              <a:gd name="connsiteX12" fmla="*/ 202407 w 344690"/>
              <a:gd name="connsiteY12" fmla="*/ 55491 h 161941"/>
              <a:gd name="connsiteX13" fmla="*/ 226219 w 344690"/>
              <a:gd name="connsiteY13" fmla="*/ 84066 h 161941"/>
              <a:gd name="connsiteX14" fmla="*/ 230982 w 344690"/>
              <a:gd name="connsiteY14" fmla="*/ 103116 h 161941"/>
              <a:gd name="connsiteX15" fmla="*/ 228600 w 344690"/>
              <a:gd name="connsiteY15" fmla="*/ 129310 h 161941"/>
              <a:gd name="connsiteX16" fmla="*/ 214313 w 344690"/>
              <a:gd name="connsiteY16" fmla="*/ 141216 h 161941"/>
              <a:gd name="connsiteX17" fmla="*/ 207169 w 344690"/>
              <a:gd name="connsiteY17" fmla="*/ 145979 h 161941"/>
              <a:gd name="connsiteX18" fmla="*/ 180975 w 344690"/>
              <a:gd name="connsiteY18" fmla="*/ 150741 h 161941"/>
              <a:gd name="connsiteX19" fmla="*/ 138113 w 344690"/>
              <a:gd name="connsiteY19" fmla="*/ 157885 h 161941"/>
              <a:gd name="connsiteX20" fmla="*/ 128588 w 344690"/>
              <a:gd name="connsiteY20" fmla="*/ 160266 h 161941"/>
              <a:gd name="connsiteX21" fmla="*/ 40482 w 344690"/>
              <a:gd name="connsiteY21" fmla="*/ 155504 h 161941"/>
              <a:gd name="connsiteX22" fmla="*/ 23813 w 344690"/>
              <a:gd name="connsiteY22" fmla="*/ 138835 h 161941"/>
              <a:gd name="connsiteX23" fmla="*/ 14288 w 344690"/>
              <a:gd name="connsiteY23" fmla="*/ 131691 h 161941"/>
              <a:gd name="connsiteX24" fmla="*/ 0 w 344690"/>
              <a:gd name="connsiteY24" fmla="*/ 100735 h 161941"/>
              <a:gd name="connsiteX25" fmla="*/ 4763 w 344690"/>
              <a:gd name="connsiteY25" fmla="*/ 69779 h 161941"/>
              <a:gd name="connsiteX26" fmla="*/ 9525 w 344690"/>
              <a:gd name="connsiteY26" fmla="*/ 62635 h 161941"/>
              <a:gd name="connsiteX27" fmla="*/ 26194 w 344690"/>
              <a:gd name="connsiteY27" fmla="*/ 41204 h 161941"/>
              <a:gd name="connsiteX28" fmla="*/ 33338 w 344690"/>
              <a:gd name="connsiteY28" fmla="*/ 31679 h 161941"/>
              <a:gd name="connsiteX29" fmla="*/ 42863 w 344690"/>
              <a:gd name="connsiteY29" fmla="*/ 29298 h 161941"/>
              <a:gd name="connsiteX30" fmla="*/ 57150 w 344690"/>
              <a:gd name="connsiteY30" fmla="*/ 26916 h 161941"/>
              <a:gd name="connsiteX31" fmla="*/ 74090 w 344690"/>
              <a:gd name="connsiteY31" fmla="*/ 824 h 161941"/>
              <a:gd name="connsiteX32" fmla="*/ 257175 w 344690"/>
              <a:gd name="connsiteY32" fmla="*/ 15010 h 161941"/>
              <a:gd name="connsiteX33" fmla="*/ 344670 w 344690"/>
              <a:gd name="connsiteY33" fmla="*/ 94842 h 161941"/>
              <a:gd name="connsiteX34" fmla="*/ 254656 w 344690"/>
              <a:gd name="connsiteY34" fmla="*/ 161941 h 161941"/>
              <a:gd name="connsiteX0" fmla="*/ 130969 w 344690"/>
              <a:gd name="connsiteY0" fmla="*/ 79471 h 162108"/>
              <a:gd name="connsiteX1" fmla="*/ 142875 w 344690"/>
              <a:gd name="connsiteY1" fmla="*/ 81852 h 162108"/>
              <a:gd name="connsiteX2" fmla="*/ 147638 w 344690"/>
              <a:gd name="connsiteY2" fmla="*/ 96140 h 162108"/>
              <a:gd name="connsiteX3" fmla="*/ 140494 w 344690"/>
              <a:gd name="connsiteY3" fmla="*/ 115190 h 162108"/>
              <a:gd name="connsiteX4" fmla="*/ 107157 w 344690"/>
              <a:gd name="connsiteY4" fmla="*/ 117571 h 162108"/>
              <a:gd name="connsiteX5" fmla="*/ 88107 w 344690"/>
              <a:gd name="connsiteY5" fmla="*/ 103283 h 162108"/>
              <a:gd name="connsiteX6" fmla="*/ 83344 w 344690"/>
              <a:gd name="connsiteY6" fmla="*/ 91377 h 162108"/>
              <a:gd name="connsiteX7" fmla="*/ 85725 w 344690"/>
              <a:gd name="connsiteY7" fmla="*/ 60421 h 162108"/>
              <a:gd name="connsiteX8" fmla="*/ 95250 w 344690"/>
              <a:gd name="connsiteY8" fmla="*/ 50896 h 162108"/>
              <a:gd name="connsiteX9" fmla="*/ 114300 w 344690"/>
              <a:gd name="connsiteY9" fmla="*/ 41371 h 162108"/>
              <a:gd name="connsiteX10" fmla="*/ 169069 w 344690"/>
              <a:gd name="connsiteY10" fmla="*/ 43752 h 162108"/>
              <a:gd name="connsiteX11" fmla="*/ 178594 w 344690"/>
              <a:gd name="connsiteY11" fmla="*/ 46133 h 162108"/>
              <a:gd name="connsiteX12" fmla="*/ 202407 w 344690"/>
              <a:gd name="connsiteY12" fmla="*/ 55658 h 162108"/>
              <a:gd name="connsiteX13" fmla="*/ 226219 w 344690"/>
              <a:gd name="connsiteY13" fmla="*/ 84233 h 162108"/>
              <a:gd name="connsiteX14" fmla="*/ 230982 w 344690"/>
              <a:gd name="connsiteY14" fmla="*/ 103283 h 162108"/>
              <a:gd name="connsiteX15" fmla="*/ 228600 w 344690"/>
              <a:gd name="connsiteY15" fmla="*/ 129477 h 162108"/>
              <a:gd name="connsiteX16" fmla="*/ 214313 w 344690"/>
              <a:gd name="connsiteY16" fmla="*/ 141383 h 162108"/>
              <a:gd name="connsiteX17" fmla="*/ 207169 w 344690"/>
              <a:gd name="connsiteY17" fmla="*/ 146146 h 162108"/>
              <a:gd name="connsiteX18" fmla="*/ 180975 w 344690"/>
              <a:gd name="connsiteY18" fmla="*/ 150908 h 162108"/>
              <a:gd name="connsiteX19" fmla="*/ 138113 w 344690"/>
              <a:gd name="connsiteY19" fmla="*/ 158052 h 162108"/>
              <a:gd name="connsiteX20" fmla="*/ 128588 w 344690"/>
              <a:gd name="connsiteY20" fmla="*/ 160433 h 162108"/>
              <a:gd name="connsiteX21" fmla="*/ 40482 w 344690"/>
              <a:gd name="connsiteY21" fmla="*/ 155671 h 162108"/>
              <a:gd name="connsiteX22" fmla="*/ 23813 w 344690"/>
              <a:gd name="connsiteY22" fmla="*/ 139002 h 162108"/>
              <a:gd name="connsiteX23" fmla="*/ 14288 w 344690"/>
              <a:gd name="connsiteY23" fmla="*/ 131858 h 162108"/>
              <a:gd name="connsiteX24" fmla="*/ 0 w 344690"/>
              <a:gd name="connsiteY24" fmla="*/ 100902 h 162108"/>
              <a:gd name="connsiteX25" fmla="*/ 4763 w 344690"/>
              <a:gd name="connsiteY25" fmla="*/ 69946 h 162108"/>
              <a:gd name="connsiteX26" fmla="*/ 9525 w 344690"/>
              <a:gd name="connsiteY26" fmla="*/ 62802 h 162108"/>
              <a:gd name="connsiteX27" fmla="*/ 26194 w 344690"/>
              <a:gd name="connsiteY27" fmla="*/ 41371 h 162108"/>
              <a:gd name="connsiteX28" fmla="*/ 33338 w 344690"/>
              <a:gd name="connsiteY28" fmla="*/ 31846 h 162108"/>
              <a:gd name="connsiteX29" fmla="*/ 42863 w 344690"/>
              <a:gd name="connsiteY29" fmla="*/ 29465 h 162108"/>
              <a:gd name="connsiteX30" fmla="*/ 74090 w 344690"/>
              <a:gd name="connsiteY30" fmla="*/ 991 h 162108"/>
              <a:gd name="connsiteX31" fmla="*/ 257175 w 344690"/>
              <a:gd name="connsiteY31" fmla="*/ 15177 h 162108"/>
              <a:gd name="connsiteX32" fmla="*/ 344670 w 344690"/>
              <a:gd name="connsiteY32" fmla="*/ 95009 h 162108"/>
              <a:gd name="connsiteX33" fmla="*/ 254656 w 344690"/>
              <a:gd name="connsiteY33" fmla="*/ 162108 h 162108"/>
              <a:gd name="connsiteX0" fmla="*/ 130969 w 344690"/>
              <a:gd name="connsiteY0" fmla="*/ 79640 h 162277"/>
              <a:gd name="connsiteX1" fmla="*/ 142875 w 344690"/>
              <a:gd name="connsiteY1" fmla="*/ 82021 h 162277"/>
              <a:gd name="connsiteX2" fmla="*/ 147638 w 344690"/>
              <a:gd name="connsiteY2" fmla="*/ 96309 h 162277"/>
              <a:gd name="connsiteX3" fmla="*/ 140494 w 344690"/>
              <a:gd name="connsiteY3" fmla="*/ 115359 h 162277"/>
              <a:gd name="connsiteX4" fmla="*/ 107157 w 344690"/>
              <a:gd name="connsiteY4" fmla="*/ 117740 h 162277"/>
              <a:gd name="connsiteX5" fmla="*/ 88107 w 344690"/>
              <a:gd name="connsiteY5" fmla="*/ 103452 h 162277"/>
              <a:gd name="connsiteX6" fmla="*/ 83344 w 344690"/>
              <a:gd name="connsiteY6" fmla="*/ 91546 h 162277"/>
              <a:gd name="connsiteX7" fmla="*/ 85725 w 344690"/>
              <a:gd name="connsiteY7" fmla="*/ 60590 h 162277"/>
              <a:gd name="connsiteX8" fmla="*/ 95250 w 344690"/>
              <a:gd name="connsiteY8" fmla="*/ 51065 h 162277"/>
              <a:gd name="connsiteX9" fmla="*/ 114300 w 344690"/>
              <a:gd name="connsiteY9" fmla="*/ 41540 h 162277"/>
              <a:gd name="connsiteX10" fmla="*/ 169069 w 344690"/>
              <a:gd name="connsiteY10" fmla="*/ 43921 h 162277"/>
              <a:gd name="connsiteX11" fmla="*/ 178594 w 344690"/>
              <a:gd name="connsiteY11" fmla="*/ 46302 h 162277"/>
              <a:gd name="connsiteX12" fmla="*/ 202407 w 344690"/>
              <a:gd name="connsiteY12" fmla="*/ 55827 h 162277"/>
              <a:gd name="connsiteX13" fmla="*/ 226219 w 344690"/>
              <a:gd name="connsiteY13" fmla="*/ 84402 h 162277"/>
              <a:gd name="connsiteX14" fmla="*/ 230982 w 344690"/>
              <a:gd name="connsiteY14" fmla="*/ 103452 h 162277"/>
              <a:gd name="connsiteX15" fmla="*/ 228600 w 344690"/>
              <a:gd name="connsiteY15" fmla="*/ 129646 h 162277"/>
              <a:gd name="connsiteX16" fmla="*/ 214313 w 344690"/>
              <a:gd name="connsiteY16" fmla="*/ 141552 h 162277"/>
              <a:gd name="connsiteX17" fmla="*/ 207169 w 344690"/>
              <a:gd name="connsiteY17" fmla="*/ 146315 h 162277"/>
              <a:gd name="connsiteX18" fmla="*/ 180975 w 344690"/>
              <a:gd name="connsiteY18" fmla="*/ 151077 h 162277"/>
              <a:gd name="connsiteX19" fmla="*/ 138113 w 344690"/>
              <a:gd name="connsiteY19" fmla="*/ 158221 h 162277"/>
              <a:gd name="connsiteX20" fmla="*/ 128588 w 344690"/>
              <a:gd name="connsiteY20" fmla="*/ 160602 h 162277"/>
              <a:gd name="connsiteX21" fmla="*/ 40482 w 344690"/>
              <a:gd name="connsiteY21" fmla="*/ 155840 h 162277"/>
              <a:gd name="connsiteX22" fmla="*/ 23813 w 344690"/>
              <a:gd name="connsiteY22" fmla="*/ 139171 h 162277"/>
              <a:gd name="connsiteX23" fmla="*/ 14288 w 344690"/>
              <a:gd name="connsiteY23" fmla="*/ 132027 h 162277"/>
              <a:gd name="connsiteX24" fmla="*/ 0 w 344690"/>
              <a:gd name="connsiteY24" fmla="*/ 101071 h 162277"/>
              <a:gd name="connsiteX25" fmla="*/ 4763 w 344690"/>
              <a:gd name="connsiteY25" fmla="*/ 70115 h 162277"/>
              <a:gd name="connsiteX26" fmla="*/ 9525 w 344690"/>
              <a:gd name="connsiteY26" fmla="*/ 62971 h 162277"/>
              <a:gd name="connsiteX27" fmla="*/ 26194 w 344690"/>
              <a:gd name="connsiteY27" fmla="*/ 41540 h 162277"/>
              <a:gd name="connsiteX28" fmla="*/ 33338 w 344690"/>
              <a:gd name="connsiteY28" fmla="*/ 32015 h 162277"/>
              <a:gd name="connsiteX29" fmla="*/ 74090 w 344690"/>
              <a:gd name="connsiteY29" fmla="*/ 1160 h 162277"/>
              <a:gd name="connsiteX30" fmla="*/ 257175 w 344690"/>
              <a:gd name="connsiteY30" fmla="*/ 15346 h 162277"/>
              <a:gd name="connsiteX31" fmla="*/ 344670 w 344690"/>
              <a:gd name="connsiteY31" fmla="*/ 95178 h 162277"/>
              <a:gd name="connsiteX32" fmla="*/ 254656 w 344690"/>
              <a:gd name="connsiteY32" fmla="*/ 162277 h 162277"/>
              <a:gd name="connsiteX0" fmla="*/ 130969 w 344690"/>
              <a:gd name="connsiteY0" fmla="*/ 80322 h 162959"/>
              <a:gd name="connsiteX1" fmla="*/ 142875 w 344690"/>
              <a:gd name="connsiteY1" fmla="*/ 82703 h 162959"/>
              <a:gd name="connsiteX2" fmla="*/ 147638 w 344690"/>
              <a:gd name="connsiteY2" fmla="*/ 96991 h 162959"/>
              <a:gd name="connsiteX3" fmla="*/ 140494 w 344690"/>
              <a:gd name="connsiteY3" fmla="*/ 116041 h 162959"/>
              <a:gd name="connsiteX4" fmla="*/ 107157 w 344690"/>
              <a:gd name="connsiteY4" fmla="*/ 118422 h 162959"/>
              <a:gd name="connsiteX5" fmla="*/ 88107 w 344690"/>
              <a:gd name="connsiteY5" fmla="*/ 104134 h 162959"/>
              <a:gd name="connsiteX6" fmla="*/ 83344 w 344690"/>
              <a:gd name="connsiteY6" fmla="*/ 92228 h 162959"/>
              <a:gd name="connsiteX7" fmla="*/ 85725 w 344690"/>
              <a:gd name="connsiteY7" fmla="*/ 61272 h 162959"/>
              <a:gd name="connsiteX8" fmla="*/ 95250 w 344690"/>
              <a:gd name="connsiteY8" fmla="*/ 51747 h 162959"/>
              <a:gd name="connsiteX9" fmla="*/ 114300 w 344690"/>
              <a:gd name="connsiteY9" fmla="*/ 42222 h 162959"/>
              <a:gd name="connsiteX10" fmla="*/ 169069 w 344690"/>
              <a:gd name="connsiteY10" fmla="*/ 44603 h 162959"/>
              <a:gd name="connsiteX11" fmla="*/ 178594 w 344690"/>
              <a:gd name="connsiteY11" fmla="*/ 46984 h 162959"/>
              <a:gd name="connsiteX12" fmla="*/ 202407 w 344690"/>
              <a:gd name="connsiteY12" fmla="*/ 56509 h 162959"/>
              <a:gd name="connsiteX13" fmla="*/ 226219 w 344690"/>
              <a:gd name="connsiteY13" fmla="*/ 85084 h 162959"/>
              <a:gd name="connsiteX14" fmla="*/ 230982 w 344690"/>
              <a:gd name="connsiteY14" fmla="*/ 104134 h 162959"/>
              <a:gd name="connsiteX15" fmla="*/ 228600 w 344690"/>
              <a:gd name="connsiteY15" fmla="*/ 130328 h 162959"/>
              <a:gd name="connsiteX16" fmla="*/ 214313 w 344690"/>
              <a:gd name="connsiteY16" fmla="*/ 142234 h 162959"/>
              <a:gd name="connsiteX17" fmla="*/ 207169 w 344690"/>
              <a:gd name="connsiteY17" fmla="*/ 146997 h 162959"/>
              <a:gd name="connsiteX18" fmla="*/ 180975 w 344690"/>
              <a:gd name="connsiteY18" fmla="*/ 151759 h 162959"/>
              <a:gd name="connsiteX19" fmla="*/ 138113 w 344690"/>
              <a:gd name="connsiteY19" fmla="*/ 158903 h 162959"/>
              <a:gd name="connsiteX20" fmla="*/ 128588 w 344690"/>
              <a:gd name="connsiteY20" fmla="*/ 161284 h 162959"/>
              <a:gd name="connsiteX21" fmla="*/ 40482 w 344690"/>
              <a:gd name="connsiteY21" fmla="*/ 156522 h 162959"/>
              <a:gd name="connsiteX22" fmla="*/ 23813 w 344690"/>
              <a:gd name="connsiteY22" fmla="*/ 139853 h 162959"/>
              <a:gd name="connsiteX23" fmla="*/ 14288 w 344690"/>
              <a:gd name="connsiteY23" fmla="*/ 132709 h 162959"/>
              <a:gd name="connsiteX24" fmla="*/ 0 w 344690"/>
              <a:gd name="connsiteY24" fmla="*/ 101753 h 162959"/>
              <a:gd name="connsiteX25" fmla="*/ 4763 w 344690"/>
              <a:gd name="connsiteY25" fmla="*/ 70797 h 162959"/>
              <a:gd name="connsiteX26" fmla="*/ 9525 w 344690"/>
              <a:gd name="connsiteY26" fmla="*/ 63653 h 162959"/>
              <a:gd name="connsiteX27" fmla="*/ 26194 w 344690"/>
              <a:gd name="connsiteY27" fmla="*/ 42222 h 162959"/>
              <a:gd name="connsiteX28" fmla="*/ 74090 w 344690"/>
              <a:gd name="connsiteY28" fmla="*/ 1842 h 162959"/>
              <a:gd name="connsiteX29" fmla="*/ 257175 w 344690"/>
              <a:gd name="connsiteY29" fmla="*/ 16028 h 162959"/>
              <a:gd name="connsiteX30" fmla="*/ 344670 w 344690"/>
              <a:gd name="connsiteY30" fmla="*/ 95860 h 162959"/>
              <a:gd name="connsiteX31" fmla="*/ 254656 w 344690"/>
              <a:gd name="connsiteY31" fmla="*/ 162959 h 162959"/>
              <a:gd name="connsiteX0" fmla="*/ 175552 w 389273"/>
              <a:gd name="connsiteY0" fmla="*/ 80322 h 162959"/>
              <a:gd name="connsiteX1" fmla="*/ 187458 w 389273"/>
              <a:gd name="connsiteY1" fmla="*/ 82703 h 162959"/>
              <a:gd name="connsiteX2" fmla="*/ 192221 w 389273"/>
              <a:gd name="connsiteY2" fmla="*/ 96991 h 162959"/>
              <a:gd name="connsiteX3" fmla="*/ 185077 w 389273"/>
              <a:gd name="connsiteY3" fmla="*/ 116041 h 162959"/>
              <a:gd name="connsiteX4" fmla="*/ 151740 w 389273"/>
              <a:gd name="connsiteY4" fmla="*/ 118422 h 162959"/>
              <a:gd name="connsiteX5" fmla="*/ 132690 w 389273"/>
              <a:gd name="connsiteY5" fmla="*/ 104134 h 162959"/>
              <a:gd name="connsiteX6" fmla="*/ 127927 w 389273"/>
              <a:gd name="connsiteY6" fmla="*/ 92228 h 162959"/>
              <a:gd name="connsiteX7" fmla="*/ 130308 w 389273"/>
              <a:gd name="connsiteY7" fmla="*/ 61272 h 162959"/>
              <a:gd name="connsiteX8" fmla="*/ 139833 w 389273"/>
              <a:gd name="connsiteY8" fmla="*/ 51747 h 162959"/>
              <a:gd name="connsiteX9" fmla="*/ 158883 w 389273"/>
              <a:gd name="connsiteY9" fmla="*/ 42222 h 162959"/>
              <a:gd name="connsiteX10" fmla="*/ 213652 w 389273"/>
              <a:gd name="connsiteY10" fmla="*/ 44603 h 162959"/>
              <a:gd name="connsiteX11" fmla="*/ 223177 w 389273"/>
              <a:gd name="connsiteY11" fmla="*/ 46984 h 162959"/>
              <a:gd name="connsiteX12" fmla="*/ 246990 w 389273"/>
              <a:gd name="connsiteY12" fmla="*/ 56509 h 162959"/>
              <a:gd name="connsiteX13" fmla="*/ 270802 w 389273"/>
              <a:gd name="connsiteY13" fmla="*/ 85084 h 162959"/>
              <a:gd name="connsiteX14" fmla="*/ 275565 w 389273"/>
              <a:gd name="connsiteY14" fmla="*/ 104134 h 162959"/>
              <a:gd name="connsiteX15" fmla="*/ 273183 w 389273"/>
              <a:gd name="connsiteY15" fmla="*/ 130328 h 162959"/>
              <a:gd name="connsiteX16" fmla="*/ 258896 w 389273"/>
              <a:gd name="connsiteY16" fmla="*/ 142234 h 162959"/>
              <a:gd name="connsiteX17" fmla="*/ 251752 w 389273"/>
              <a:gd name="connsiteY17" fmla="*/ 146997 h 162959"/>
              <a:gd name="connsiteX18" fmla="*/ 225558 w 389273"/>
              <a:gd name="connsiteY18" fmla="*/ 151759 h 162959"/>
              <a:gd name="connsiteX19" fmla="*/ 182696 w 389273"/>
              <a:gd name="connsiteY19" fmla="*/ 158903 h 162959"/>
              <a:gd name="connsiteX20" fmla="*/ 173171 w 389273"/>
              <a:gd name="connsiteY20" fmla="*/ 161284 h 162959"/>
              <a:gd name="connsiteX21" fmla="*/ 85065 w 389273"/>
              <a:gd name="connsiteY21" fmla="*/ 156522 h 162959"/>
              <a:gd name="connsiteX22" fmla="*/ 68396 w 389273"/>
              <a:gd name="connsiteY22" fmla="*/ 139853 h 162959"/>
              <a:gd name="connsiteX23" fmla="*/ 58871 w 389273"/>
              <a:gd name="connsiteY23" fmla="*/ 132709 h 162959"/>
              <a:gd name="connsiteX24" fmla="*/ 44583 w 389273"/>
              <a:gd name="connsiteY24" fmla="*/ 101753 h 162959"/>
              <a:gd name="connsiteX25" fmla="*/ 49346 w 389273"/>
              <a:gd name="connsiteY25" fmla="*/ 70797 h 162959"/>
              <a:gd name="connsiteX26" fmla="*/ 54108 w 389273"/>
              <a:gd name="connsiteY26" fmla="*/ 63653 h 162959"/>
              <a:gd name="connsiteX27" fmla="*/ 1379 w 389273"/>
              <a:gd name="connsiteY27" fmla="*/ 81573 h 162959"/>
              <a:gd name="connsiteX28" fmla="*/ 118673 w 389273"/>
              <a:gd name="connsiteY28" fmla="*/ 1842 h 162959"/>
              <a:gd name="connsiteX29" fmla="*/ 301758 w 389273"/>
              <a:gd name="connsiteY29" fmla="*/ 16028 h 162959"/>
              <a:gd name="connsiteX30" fmla="*/ 389253 w 389273"/>
              <a:gd name="connsiteY30" fmla="*/ 95860 h 162959"/>
              <a:gd name="connsiteX31" fmla="*/ 299239 w 389273"/>
              <a:gd name="connsiteY31" fmla="*/ 162959 h 162959"/>
              <a:gd name="connsiteX0" fmla="*/ 174648 w 388369"/>
              <a:gd name="connsiteY0" fmla="*/ 80322 h 188296"/>
              <a:gd name="connsiteX1" fmla="*/ 186554 w 388369"/>
              <a:gd name="connsiteY1" fmla="*/ 82703 h 188296"/>
              <a:gd name="connsiteX2" fmla="*/ 191317 w 388369"/>
              <a:gd name="connsiteY2" fmla="*/ 96991 h 188296"/>
              <a:gd name="connsiteX3" fmla="*/ 184173 w 388369"/>
              <a:gd name="connsiteY3" fmla="*/ 116041 h 188296"/>
              <a:gd name="connsiteX4" fmla="*/ 150836 w 388369"/>
              <a:gd name="connsiteY4" fmla="*/ 118422 h 188296"/>
              <a:gd name="connsiteX5" fmla="*/ 131786 w 388369"/>
              <a:gd name="connsiteY5" fmla="*/ 104134 h 188296"/>
              <a:gd name="connsiteX6" fmla="*/ 127023 w 388369"/>
              <a:gd name="connsiteY6" fmla="*/ 92228 h 188296"/>
              <a:gd name="connsiteX7" fmla="*/ 129404 w 388369"/>
              <a:gd name="connsiteY7" fmla="*/ 61272 h 188296"/>
              <a:gd name="connsiteX8" fmla="*/ 138929 w 388369"/>
              <a:gd name="connsiteY8" fmla="*/ 51747 h 188296"/>
              <a:gd name="connsiteX9" fmla="*/ 157979 w 388369"/>
              <a:gd name="connsiteY9" fmla="*/ 42222 h 188296"/>
              <a:gd name="connsiteX10" fmla="*/ 212748 w 388369"/>
              <a:gd name="connsiteY10" fmla="*/ 44603 h 188296"/>
              <a:gd name="connsiteX11" fmla="*/ 222273 w 388369"/>
              <a:gd name="connsiteY11" fmla="*/ 46984 h 188296"/>
              <a:gd name="connsiteX12" fmla="*/ 246086 w 388369"/>
              <a:gd name="connsiteY12" fmla="*/ 56509 h 188296"/>
              <a:gd name="connsiteX13" fmla="*/ 269898 w 388369"/>
              <a:gd name="connsiteY13" fmla="*/ 85084 h 188296"/>
              <a:gd name="connsiteX14" fmla="*/ 274661 w 388369"/>
              <a:gd name="connsiteY14" fmla="*/ 104134 h 188296"/>
              <a:gd name="connsiteX15" fmla="*/ 272279 w 388369"/>
              <a:gd name="connsiteY15" fmla="*/ 130328 h 188296"/>
              <a:gd name="connsiteX16" fmla="*/ 257992 w 388369"/>
              <a:gd name="connsiteY16" fmla="*/ 142234 h 188296"/>
              <a:gd name="connsiteX17" fmla="*/ 250848 w 388369"/>
              <a:gd name="connsiteY17" fmla="*/ 146997 h 188296"/>
              <a:gd name="connsiteX18" fmla="*/ 224654 w 388369"/>
              <a:gd name="connsiteY18" fmla="*/ 151759 h 188296"/>
              <a:gd name="connsiteX19" fmla="*/ 181792 w 388369"/>
              <a:gd name="connsiteY19" fmla="*/ 158903 h 188296"/>
              <a:gd name="connsiteX20" fmla="*/ 172267 w 388369"/>
              <a:gd name="connsiteY20" fmla="*/ 161284 h 188296"/>
              <a:gd name="connsiteX21" fmla="*/ 84161 w 388369"/>
              <a:gd name="connsiteY21" fmla="*/ 156522 h 188296"/>
              <a:gd name="connsiteX22" fmla="*/ 67492 w 388369"/>
              <a:gd name="connsiteY22" fmla="*/ 139853 h 188296"/>
              <a:gd name="connsiteX23" fmla="*/ 57967 w 388369"/>
              <a:gd name="connsiteY23" fmla="*/ 132709 h 188296"/>
              <a:gd name="connsiteX24" fmla="*/ 43679 w 388369"/>
              <a:gd name="connsiteY24" fmla="*/ 101753 h 188296"/>
              <a:gd name="connsiteX25" fmla="*/ 48442 w 388369"/>
              <a:gd name="connsiteY25" fmla="*/ 70797 h 188296"/>
              <a:gd name="connsiteX26" fmla="*/ 75411 w 388369"/>
              <a:gd name="connsiteY26" fmla="*/ 188266 h 188296"/>
              <a:gd name="connsiteX27" fmla="*/ 475 w 388369"/>
              <a:gd name="connsiteY27" fmla="*/ 81573 h 188296"/>
              <a:gd name="connsiteX28" fmla="*/ 117769 w 388369"/>
              <a:gd name="connsiteY28" fmla="*/ 1842 h 188296"/>
              <a:gd name="connsiteX29" fmla="*/ 300854 w 388369"/>
              <a:gd name="connsiteY29" fmla="*/ 16028 h 188296"/>
              <a:gd name="connsiteX30" fmla="*/ 388349 w 388369"/>
              <a:gd name="connsiteY30" fmla="*/ 95860 h 188296"/>
              <a:gd name="connsiteX31" fmla="*/ 298335 w 388369"/>
              <a:gd name="connsiteY31" fmla="*/ 162959 h 188296"/>
              <a:gd name="connsiteX0" fmla="*/ 175208 w 388929"/>
              <a:gd name="connsiteY0" fmla="*/ 80322 h 188845"/>
              <a:gd name="connsiteX1" fmla="*/ 187114 w 388929"/>
              <a:gd name="connsiteY1" fmla="*/ 82703 h 188845"/>
              <a:gd name="connsiteX2" fmla="*/ 191877 w 388929"/>
              <a:gd name="connsiteY2" fmla="*/ 96991 h 188845"/>
              <a:gd name="connsiteX3" fmla="*/ 184733 w 388929"/>
              <a:gd name="connsiteY3" fmla="*/ 116041 h 188845"/>
              <a:gd name="connsiteX4" fmla="*/ 151396 w 388929"/>
              <a:gd name="connsiteY4" fmla="*/ 118422 h 188845"/>
              <a:gd name="connsiteX5" fmla="*/ 132346 w 388929"/>
              <a:gd name="connsiteY5" fmla="*/ 104134 h 188845"/>
              <a:gd name="connsiteX6" fmla="*/ 127583 w 388929"/>
              <a:gd name="connsiteY6" fmla="*/ 92228 h 188845"/>
              <a:gd name="connsiteX7" fmla="*/ 129964 w 388929"/>
              <a:gd name="connsiteY7" fmla="*/ 61272 h 188845"/>
              <a:gd name="connsiteX8" fmla="*/ 139489 w 388929"/>
              <a:gd name="connsiteY8" fmla="*/ 51747 h 188845"/>
              <a:gd name="connsiteX9" fmla="*/ 158539 w 388929"/>
              <a:gd name="connsiteY9" fmla="*/ 42222 h 188845"/>
              <a:gd name="connsiteX10" fmla="*/ 213308 w 388929"/>
              <a:gd name="connsiteY10" fmla="*/ 44603 h 188845"/>
              <a:gd name="connsiteX11" fmla="*/ 222833 w 388929"/>
              <a:gd name="connsiteY11" fmla="*/ 46984 h 188845"/>
              <a:gd name="connsiteX12" fmla="*/ 246646 w 388929"/>
              <a:gd name="connsiteY12" fmla="*/ 56509 h 188845"/>
              <a:gd name="connsiteX13" fmla="*/ 270458 w 388929"/>
              <a:gd name="connsiteY13" fmla="*/ 85084 h 188845"/>
              <a:gd name="connsiteX14" fmla="*/ 275221 w 388929"/>
              <a:gd name="connsiteY14" fmla="*/ 104134 h 188845"/>
              <a:gd name="connsiteX15" fmla="*/ 272839 w 388929"/>
              <a:gd name="connsiteY15" fmla="*/ 130328 h 188845"/>
              <a:gd name="connsiteX16" fmla="*/ 258552 w 388929"/>
              <a:gd name="connsiteY16" fmla="*/ 142234 h 188845"/>
              <a:gd name="connsiteX17" fmla="*/ 251408 w 388929"/>
              <a:gd name="connsiteY17" fmla="*/ 146997 h 188845"/>
              <a:gd name="connsiteX18" fmla="*/ 225214 w 388929"/>
              <a:gd name="connsiteY18" fmla="*/ 151759 h 188845"/>
              <a:gd name="connsiteX19" fmla="*/ 182352 w 388929"/>
              <a:gd name="connsiteY19" fmla="*/ 158903 h 188845"/>
              <a:gd name="connsiteX20" fmla="*/ 172827 w 388929"/>
              <a:gd name="connsiteY20" fmla="*/ 161284 h 188845"/>
              <a:gd name="connsiteX21" fmla="*/ 84721 w 388929"/>
              <a:gd name="connsiteY21" fmla="*/ 156522 h 188845"/>
              <a:gd name="connsiteX22" fmla="*/ 68052 w 388929"/>
              <a:gd name="connsiteY22" fmla="*/ 139853 h 188845"/>
              <a:gd name="connsiteX23" fmla="*/ 58527 w 388929"/>
              <a:gd name="connsiteY23" fmla="*/ 132709 h 188845"/>
              <a:gd name="connsiteX24" fmla="*/ 44239 w 388929"/>
              <a:gd name="connsiteY24" fmla="*/ 101753 h 188845"/>
              <a:gd name="connsiteX25" fmla="*/ 316183 w 388929"/>
              <a:gd name="connsiteY25" fmla="*/ 123266 h 188845"/>
              <a:gd name="connsiteX26" fmla="*/ 75971 w 388929"/>
              <a:gd name="connsiteY26" fmla="*/ 188266 h 188845"/>
              <a:gd name="connsiteX27" fmla="*/ 1035 w 388929"/>
              <a:gd name="connsiteY27" fmla="*/ 81573 h 188845"/>
              <a:gd name="connsiteX28" fmla="*/ 118329 w 388929"/>
              <a:gd name="connsiteY28" fmla="*/ 1842 h 188845"/>
              <a:gd name="connsiteX29" fmla="*/ 301414 w 388929"/>
              <a:gd name="connsiteY29" fmla="*/ 16028 h 188845"/>
              <a:gd name="connsiteX30" fmla="*/ 388909 w 388929"/>
              <a:gd name="connsiteY30" fmla="*/ 95860 h 188845"/>
              <a:gd name="connsiteX31" fmla="*/ 298895 w 388929"/>
              <a:gd name="connsiteY31" fmla="*/ 162959 h 188845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82352 w 388929"/>
              <a:gd name="connsiteY19" fmla="*/ 158903 h 188967"/>
              <a:gd name="connsiteX20" fmla="*/ 172827 w 388929"/>
              <a:gd name="connsiteY20" fmla="*/ 161284 h 188967"/>
              <a:gd name="connsiteX21" fmla="*/ 84721 w 388929"/>
              <a:gd name="connsiteY21" fmla="*/ 156522 h 188967"/>
              <a:gd name="connsiteX22" fmla="*/ 68052 w 388929"/>
              <a:gd name="connsiteY22" fmla="*/ 139853 h 188967"/>
              <a:gd name="connsiteX23" fmla="*/ 58527 w 388929"/>
              <a:gd name="connsiteY23" fmla="*/ 132709 h 188967"/>
              <a:gd name="connsiteX24" fmla="*/ 266312 w 388929"/>
              <a:gd name="connsiteY24" fmla="*/ 34856 h 188967"/>
              <a:gd name="connsiteX25" fmla="*/ 316183 w 388929"/>
              <a:gd name="connsiteY25" fmla="*/ 123266 h 188967"/>
              <a:gd name="connsiteX26" fmla="*/ 75971 w 388929"/>
              <a:gd name="connsiteY26" fmla="*/ 188266 h 188967"/>
              <a:gd name="connsiteX27" fmla="*/ 1035 w 388929"/>
              <a:gd name="connsiteY27" fmla="*/ 81573 h 188967"/>
              <a:gd name="connsiteX28" fmla="*/ 118329 w 388929"/>
              <a:gd name="connsiteY28" fmla="*/ 1842 h 188967"/>
              <a:gd name="connsiteX29" fmla="*/ 301414 w 388929"/>
              <a:gd name="connsiteY29" fmla="*/ 16028 h 188967"/>
              <a:gd name="connsiteX30" fmla="*/ 388909 w 388929"/>
              <a:gd name="connsiteY30" fmla="*/ 95860 h 188967"/>
              <a:gd name="connsiteX31" fmla="*/ 298895 w 388929"/>
              <a:gd name="connsiteY31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82352 w 388929"/>
              <a:gd name="connsiteY19" fmla="*/ 158903 h 188967"/>
              <a:gd name="connsiteX20" fmla="*/ 172827 w 388929"/>
              <a:gd name="connsiteY20" fmla="*/ 161284 h 188967"/>
              <a:gd name="connsiteX21" fmla="*/ 84721 w 388929"/>
              <a:gd name="connsiteY21" fmla="*/ 156522 h 188967"/>
              <a:gd name="connsiteX22" fmla="*/ 68052 w 388929"/>
              <a:gd name="connsiteY22" fmla="*/ 139853 h 188967"/>
              <a:gd name="connsiteX23" fmla="*/ 58527 w 388929"/>
              <a:gd name="connsiteY23" fmla="*/ 132709 h 188967"/>
              <a:gd name="connsiteX24" fmla="*/ 266312 w 388929"/>
              <a:gd name="connsiteY24" fmla="*/ 34856 h 188967"/>
              <a:gd name="connsiteX25" fmla="*/ 316183 w 388929"/>
              <a:gd name="connsiteY25" fmla="*/ 123266 h 188967"/>
              <a:gd name="connsiteX26" fmla="*/ 75971 w 388929"/>
              <a:gd name="connsiteY26" fmla="*/ 188266 h 188967"/>
              <a:gd name="connsiteX27" fmla="*/ 1035 w 388929"/>
              <a:gd name="connsiteY27" fmla="*/ 81573 h 188967"/>
              <a:gd name="connsiteX28" fmla="*/ 118329 w 388929"/>
              <a:gd name="connsiteY28" fmla="*/ 1842 h 188967"/>
              <a:gd name="connsiteX29" fmla="*/ 301414 w 388929"/>
              <a:gd name="connsiteY29" fmla="*/ 16028 h 188967"/>
              <a:gd name="connsiteX30" fmla="*/ 388909 w 388929"/>
              <a:gd name="connsiteY30" fmla="*/ 95860 h 188967"/>
              <a:gd name="connsiteX31" fmla="*/ 298895 w 388929"/>
              <a:gd name="connsiteY31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82352 w 388929"/>
              <a:gd name="connsiteY19" fmla="*/ 158903 h 188967"/>
              <a:gd name="connsiteX20" fmla="*/ 172827 w 388929"/>
              <a:gd name="connsiteY20" fmla="*/ 161284 h 188967"/>
              <a:gd name="connsiteX21" fmla="*/ 84721 w 388929"/>
              <a:gd name="connsiteY21" fmla="*/ 156522 h 188967"/>
              <a:gd name="connsiteX22" fmla="*/ 68052 w 388929"/>
              <a:gd name="connsiteY22" fmla="*/ 139853 h 188967"/>
              <a:gd name="connsiteX23" fmla="*/ 58527 w 388929"/>
              <a:gd name="connsiteY23" fmla="*/ 132709 h 188967"/>
              <a:gd name="connsiteX24" fmla="*/ 266312 w 388929"/>
              <a:gd name="connsiteY24" fmla="*/ 34856 h 188967"/>
              <a:gd name="connsiteX25" fmla="*/ 316183 w 388929"/>
              <a:gd name="connsiteY25" fmla="*/ 123266 h 188967"/>
              <a:gd name="connsiteX26" fmla="*/ 75971 w 388929"/>
              <a:gd name="connsiteY26" fmla="*/ 188266 h 188967"/>
              <a:gd name="connsiteX27" fmla="*/ 1035 w 388929"/>
              <a:gd name="connsiteY27" fmla="*/ 81573 h 188967"/>
              <a:gd name="connsiteX28" fmla="*/ 118329 w 388929"/>
              <a:gd name="connsiteY28" fmla="*/ 1842 h 188967"/>
              <a:gd name="connsiteX29" fmla="*/ 301414 w 388929"/>
              <a:gd name="connsiteY29" fmla="*/ 16028 h 188967"/>
              <a:gd name="connsiteX30" fmla="*/ 388909 w 388929"/>
              <a:gd name="connsiteY30" fmla="*/ 95860 h 188967"/>
              <a:gd name="connsiteX31" fmla="*/ 298895 w 388929"/>
              <a:gd name="connsiteY31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82352 w 388929"/>
              <a:gd name="connsiteY19" fmla="*/ 158903 h 188967"/>
              <a:gd name="connsiteX20" fmla="*/ 172827 w 388929"/>
              <a:gd name="connsiteY20" fmla="*/ 161284 h 188967"/>
              <a:gd name="connsiteX21" fmla="*/ 84721 w 388929"/>
              <a:gd name="connsiteY21" fmla="*/ 156522 h 188967"/>
              <a:gd name="connsiteX22" fmla="*/ 68052 w 388929"/>
              <a:gd name="connsiteY22" fmla="*/ 139853 h 188967"/>
              <a:gd name="connsiteX23" fmla="*/ 82122 w 388929"/>
              <a:gd name="connsiteY23" fmla="*/ 59253 h 188967"/>
              <a:gd name="connsiteX24" fmla="*/ 266312 w 388929"/>
              <a:gd name="connsiteY24" fmla="*/ 34856 h 188967"/>
              <a:gd name="connsiteX25" fmla="*/ 316183 w 388929"/>
              <a:gd name="connsiteY25" fmla="*/ 123266 h 188967"/>
              <a:gd name="connsiteX26" fmla="*/ 75971 w 388929"/>
              <a:gd name="connsiteY26" fmla="*/ 188266 h 188967"/>
              <a:gd name="connsiteX27" fmla="*/ 1035 w 388929"/>
              <a:gd name="connsiteY27" fmla="*/ 81573 h 188967"/>
              <a:gd name="connsiteX28" fmla="*/ 118329 w 388929"/>
              <a:gd name="connsiteY28" fmla="*/ 1842 h 188967"/>
              <a:gd name="connsiteX29" fmla="*/ 301414 w 388929"/>
              <a:gd name="connsiteY29" fmla="*/ 16028 h 188967"/>
              <a:gd name="connsiteX30" fmla="*/ 388909 w 388929"/>
              <a:gd name="connsiteY30" fmla="*/ 95860 h 188967"/>
              <a:gd name="connsiteX31" fmla="*/ 298895 w 388929"/>
              <a:gd name="connsiteY31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82352 w 388929"/>
              <a:gd name="connsiteY19" fmla="*/ 158903 h 188967"/>
              <a:gd name="connsiteX20" fmla="*/ 172827 w 388929"/>
              <a:gd name="connsiteY20" fmla="*/ 161284 h 188967"/>
              <a:gd name="connsiteX21" fmla="*/ 84721 w 388929"/>
              <a:gd name="connsiteY21" fmla="*/ 156522 h 188967"/>
              <a:gd name="connsiteX22" fmla="*/ 52785 w 388929"/>
              <a:gd name="connsiteY22" fmla="*/ 104437 h 188967"/>
              <a:gd name="connsiteX23" fmla="*/ 82122 w 388929"/>
              <a:gd name="connsiteY23" fmla="*/ 59253 h 188967"/>
              <a:gd name="connsiteX24" fmla="*/ 266312 w 388929"/>
              <a:gd name="connsiteY24" fmla="*/ 34856 h 188967"/>
              <a:gd name="connsiteX25" fmla="*/ 316183 w 388929"/>
              <a:gd name="connsiteY25" fmla="*/ 123266 h 188967"/>
              <a:gd name="connsiteX26" fmla="*/ 75971 w 388929"/>
              <a:gd name="connsiteY26" fmla="*/ 188266 h 188967"/>
              <a:gd name="connsiteX27" fmla="*/ 1035 w 388929"/>
              <a:gd name="connsiteY27" fmla="*/ 81573 h 188967"/>
              <a:gd name="connsiteX28" fmla="*/ 118329 w 388929"/>
              <a:gd name="connsiteY28" fmla="*/ 1842 h 188967"/>
              <a:gd name="connsiteX29" fmla="*/ 301414 w 388929"/>
              <a:gd name="connsiteY29" fmla="*/ 16028 h 188967"/>
              <a:gd name="connsiteX30" fmla="*/ 388909 w 388929"/>
              <a:gd name="connsiteY30" fmla="*/ 95860 h 188967"/>
              <a:gd name="connsiteX31" fmla="*/ 298895 w 388929"/>
              <a:gd name="connsiteY31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82352 w 388929"/>
              <a:gd name="connsiteY19" fmla="*/ 158903 h 188967"/>
              <a:gd name="connsiteX20" fmla="*/ 172827 w 388929"/>
              <a:gd name="connsiteY20" fmla="*/ 161284 h 188967"/>
              <a:gd name="connsiteX21" fmla="*/ 84721 w 388929"/>
              <a:gd name="connsiteY21" fmla="*/ 156522 h 188967"/>
              <a:gd name="connsiteX22" fmla="*/ 52785 w 388929"/>
              <a:gd name="connsiteY22" fmla="*/ 104437 h 188967"/>
              <a:gd name="connsiteX23" fmla="*/ 82122 w 388929"/>
              <a:gd name="connsiteY23" fmla="*/ 59253 h 188967"/>
              <a:gd name="connsiteX24" fmla="*/ 266312 w 388929"/>
              <a:gd name="connsiteY24" fmla="*/ 34856 h 188967"/>
              <a:gd name="connsiteX25" fmla="*/ 316183 w 388929"/>
              <a:gd name="connsiteY25" fmla="*/ 123266 h 188967"/>
              <a:gd name="connsiteX26" fmla="*/ 75971 w 388929"/>
              <a:gd name="connsiteY26" fmla="*/ 188266 h 188967"/>
              <a:gd name="connsiteX27" fmla="*/ 1035 w 388929"/>
              <a:gd name="connsiteY27" fmla="*/ 81573 h 188967"/>
              <a:gd name="connsiteX28" fmla="*/ 118329 w 388929"/>
              <a:gd name="connsiteY28" fmla="*/ 1842 h 188967"/>
              <a:gd name="connsiteX29" fmla="*/ 301414 w 388929"/>
              <a:gd name="connsiteY29" fmla="*/ 16028 h 188967"/>
              <a:gd name="connsiteX30" fmla="*/ 388909 w 388929"/>
              <a:gd name="connsiteY30" fmla="*/ 95860 h 188967"/>
              <a:gd name="connsiteX31" fmla="*/ 298895 w 388929"/>
              <a:gd name="connsiteY31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82352 w 388929"/>
              <a:gd name="connsiteY19" fmla="*/ 158903 h 188967"/>
              <a:gd name="connsiteX20" fmla="*/ 172827 w 388929"/>
              <a:gd name="connsiteY20" fmla="*/ 161284 h 188967"/>
              <a:gd name="connsiteX21" fmla="*/ 84721 w 388929"/>
              <a:gd name="connsiteY21" fmla="*/ 156522 h 188967"/>
              <a:gd name="connsiteX22" fmla="*/ 52785 w 388929"/>
              <a:gd name="connsiteY22" fmla="*/ 104437 h 188967"/>
              <a:gd name="connsiteX23" fmla="*/ 266312 w 388929"/>
              <a:gd name="connsiteY23" fmla="*/ 34856 h 188967"/>
              <a:gd name="connsiteX24" fmla="*/ 316183 w 388929"/>
              <a:gd name="connsiteY24" fmla="*/ 123266 h 188967"/>
              <a:gd name="connsiteX25" fmla="*/ 75971 w 388929"/>
              <a:gd name="connsiteY25" fmla="*/ 188266 h 188967"/>
              <a:gd name="connsiteX26" fmla="*/ 1035 w 388929"/>
              <a:gd name="connsiteY26" fmla="*/ 81573 h 188967"/>
              <a:gd name="connsiteX27" fmla="*/ 118329 w 388929"/>
              <a:gd name="connsiteY27" fmla="*/ 1842 h 188967"/>
              <a:gd name="connsiteX28" fmla="*/ 301414 w 388929"/>
              <a:gd name="connsiteY28" fmla="*/ 16028 h 188967"/>
              <a:gd name="connsiteX29" fmla="*/ 388909 w 388929"/>
              <a:gd name="connsiteY29" fmla="*/ 95860 h 188967"/>
              <a:gd name="connsiteX30" fmla="*/ 298895 w 388929"/>
              <a:gd name="connsiteY30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82352 w 388929"/>
              <a:gd name="connsiteY19" fmla="*/ 158903 h 188967"/>
              <a:gd name="connsiteX20" fmla="*/ 172827 w 388929"/>
              <a:gd name="connsiteY20" fmla="*/ 161284 h 188967"/>
              <a:gd name="connsiteX21" fmla="*/ 84721 w 388929"/>
              <a:gd name="connsiteY21" fmla="*/ 156522 h 188967"/>
              <a:gd name="connsiteX22" fmla="*/ 52785 w 388929"/>
              <a:gd name="connsiteY22" fmla="*/ 104437 h 188967"/>
              <a:gd name="connsiteX23" fmla="*/ 266312 w 388929"/>
              <a:gd name="connsiteY23" fmla="*/ 34856 h 188967"/>
              <a:gd name="connsiteX24" fmla="*/ 316183 w 388929"/>
              <a:gd name="connsiteY24" fmla="*/ 123266 h 188967"/>
              <a:gd name="connsiteX25" fmla="*/ 75971 w 388929"/>
              <a:gd name="connsiteY25" fmla="*/ 188266 h 188967"/>
              <a:gd name="connsiteX26" fmla="*/ 1035 w 388929"/>
              <a:gd name="connsiteY26" fmla="*/ 81573 h 188967"/>
              <a:gd name="connsiteX27" fmla="*/ 118329 w 388929"/>
              <a:gd name="connsiteY27" fmla="*/ 1842 h 188967"/>
              <a:gd name="connsiteX28" fmla="*/ 301414 w 388929"/>
              <a:gd name="connsiteY28" fmla="*/ 16028 h 188967"/>
              <a:gd name="connsiteX29" fmla="*/ 388909 w 388929"/>
              <a:gd name="connsiteY29" fmla="*/ 95860 h 188967"/>
              <a:gd name="connsiteX30" fmla="*/ 298895 w 388929"/>
              <a:gd name="connsiteY30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82352 w 388929"/>
              <a:gd name="connsiteY19" fmla="*/ 158903 h 188967"/>
              <a:gd name="connsiteX20" fmla="*/ 172827 w 388929"/>
              <a:gd name="connsiteY20" fmla="*/ 161284 h 188967"/>
              <a:gd name="connsiteX21" fmla="*/ 84721 w 388929"/>
              <a:gd name="connsiteY21" fmla="*/ 156522 h 188967"/>
              <a:gd name="connsiteX22" fmla="*/ 87484 w 388929"/>
              <a:gd name="connsiteY22" fmla="*/ 25734 h 188967"/>
              <a:gd name="connsiteX23" fmla="*/ 266312 w 388929"/>
              <a:gd name="connsiteY23" fmla="*/ 34856 h 188967"/>
              <a:gd name="connsiteX24" fmla="*/ 316183 w 388929"/>
              <a:gd name="connsiteY24" fmla="*/ 123266 h 188967"/>
              <a:gd name="connsiteX25" fmla="*/ 75971 w 388929"/>
              <a:gd name="connsiteY25" fmla="*/ 188266 h 188967"/>
              <a:gd name="connsiteX26" fmla="*/ 1035 w 388929"/>
              <a:gd name="connsiteY26" fmla="*/ 81573 h 188967"/>
              <a:gd name="connsiteX27" fmla="*/ 118329 w 388929"/>
              <a:gd name="connsiteY27" fmla="*/ 1842 h 188967"/>
              <a:gd name="connsiteX28" fmla="*/ 301414 w 388929"/>
              <a:gd name="connsiteY28" fmla="*/ 16028 h 188967"/>
              <a:gd name="connsiteX29" fmla="*/ 388909 w 388929"/>
              <a:gd name="connsiteY29" fmla="*/ 95860 h 188967"/>
              <a:gd name="connsiteX30" fmla="*/ 298895 w 388929"/>
              <a:gd name="connsiteY30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82352 w 388929"/>
              <a:gd name="connsiteY19" fmla="*/ 158903 h 188967"/>
              <a:gd name="connsiteX20" fmla="*/ 172827 w 388929"/>
              <a:gd name="connsiteY20" fmla="*/ 161284 h 188967"/>
              <a:gd name="connsiteX21" fmla="*/ 84721 w 388929"/>
              <a:gd name="connsiteY21" fmla="*/ 156522 h 188967"/>
              <a:gd name="connsiteX22" fmla="*/ 87484 w 388929"/>
              <a:gd name="connsiteY22" fmla="*/ 25734 h 188967"/>
              <a:gd name="connsiteX23" fmla="*/ 266312 w 388929"/>
              <a:gd name="connsiteY23" fmla="*/ 34856 h 188967"/>
              <a:gd name="connsiteX24" fmla="*/ 316183 w 388929"/>
              <a:gd name="connsiteY24" fmla="*/ 123266 h 188967"/>
              <a:gd name="connsiteX25" fmla="*/ 75971 w 388929"/>
              <a:gd name="connsiteY25" fmla="*/ 188266 h 188967"/>
              <a:gd name="connsiteX26" fmla="*/ 1035 w 388929"/>
              <a:gd name="connsiteY26" fmla="*/ 81573 h 188967"/>
              <a:gd name="connsiteX27" fmla="*/ 118329 w 388929"/>
              <a:gd name="connsiteY27" fmla="*/ 1842 h 188967"/>
              <a:gd name="connsiteX28" fmla="*/ 301414 w 388929"/>
              <a:gd name="connsiteY28" fmla="*/ 16028 h 188967"/>
              <a:gd name="connsiteX29" fmla="*/ 388909 w 388929"/>
              <a:gd name="connsiteY29" fmla="*/ 95860 h 188967"/>
              <a:gd name="connsiteX30" fmla="*/ 298895 w 388929"/>
              <a:gd name="connsiteY30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82352 w 388929"/>
              <a:gd name="connsiteY19" fmla="*/ 158903 h 188967"/>
              <a:gd name="connsiteX20" fmla="*/ 172827 w 388929"/>
              <a:gd name="connsiteY20" fmla="*/ 161284 h 188967"/>
              <a:gd name="connsiteX21" fmla="*/ 84721 w 388929"/>
              <a:gd name="connsiteY21" fmla="*/ 156522 h 188967"/>
              <a:gd name="connsiteX22" fmla="*/ 86096 w 388929"/>
              <a:gd name="connsiteY22" fmla="*/ 50656 h 188967"/>
              <a:gd name="connsiteX23" fmla="*/ 266312 w 388929"/>
              <a:gd name="connsiteY23" fmla="*/ 34856 h 188967"/>
              <a:gd name="connsiteX24" fmla="*/ 316183 w 388929"/>
              <a:gd name="connsiteY24" fmla="*/ 123266 h 188967"/>
              <a:gd name="connsiteX25" fmla="*/ 75971 w 388929"/>
              <a:gd name="connsiteY25" fmla="*/ 188266 h 188967"/>
              <a:gd name="connsiteX26" fmla="*/ 1035 w 388929"/>
              <a:gd name="connsiteY26" fmla="*/ 81573 h 188967"/>
              <a:gd name="connsiteX27" fmla="*/ 118329 w 388929"/>
              <a:gd name="connsiteY27" fmla="*/ 1842 h 188967"/>
              <a:gd name="connsiteX28" fmla="*/ 301414 w 388929"/>
              <a:gd name="connsiteY28" fmla="*/ 16028 h 188967"/>
              <a:gd name="connsiteX29" fmla="*/ 388909 w 388929"/>
              <a:gd name="connsiteY29" fmla="*/ 95860 h 188967"/>
              <a:gd name="connsiteX30" fmla="*/ 298895 w 388929"/>
              <a:gd name="connsiteY30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82352 w 388929"/>
              <a:gd name="connsiteY19" fmla="*/ 158903 h 188967"/>
              <a:gd name="connsiteX20" fmla="*/ 172827 w 388929"/>
              <a:gd name="connsiteY20" fmla="*/ 161284 h 188967"/>
              <a:gd name="connsiteX21" fmla="*/ 68065 w 388929"/>
              <a:gd name="connsiteY21" fmla="*/ 113235 h 188967"/>
              <a:gd name="connsiteX22" fmla="*/ 86096 w 388929"/>
              <a:gd name="connsiteY22" fmla="*/ 50656 h 188967"/>
              <a:gd name="connsiteX23" fmla="*/ 266312 w 388929"/>
              <a:gd name="connsiteY23" fmla="*/ 34856 h 188967"/>
              <a:gd name="connsiteX24" fmla="*/ 316183 w 388929"/>
              <a:gd name="connsiteY24" fmla="*/ 123266 h 188967"/>
              <a:gd name="connsiteX25" fmla="*/ 75971 w 388929"/>
              <a:gd name="connsiteY25" fmla="*/ 188266 h 188967"/>
              <a:gd name="connsiteX26" fmla="*/ 1035 w 388929"/>
              <a:gd name="connsiteY26" fmla="*/ 81573 h 188967"/>
              <a:gd name="connsiteX27" fmla="*/ 118329 w 388929"/>
              <a:gd name="connsiteY27" fmla="*/ 1842 h 188967"/>
              <a:gd name="connsiteX28" fmla="*/ 301414 w 388929"/>
              <a:gd name="connsiteY28" fmla="*/ 16028 h 188967"/>
              <a:gd name="connsiteX29" fmla="*/ 388909 w 388929"/>
              <a:gd name="connsiteY29" fmla="*/ 95860 h 188967"/>
              <a:gd name="connsiteX30" fmla="*/ 298895 w 388929"/>
              <a:gd name="connsiteY30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82352 w 388929"/>
              <a:gd name="connsiteY19" fmla="*/ 158903 h 188967"/>
              <a:gd name="connsiteX20" fmla="*/ 161029 w 388929"/>
              <a:gd name="connsiteY20" fmla="*/ 149479 h 188967"/>
              <a:gd name="connsiteX21" fmla="*/ 68065 w 388929"/>
              <a:gd name="connsiteY21" fmla="*/ 113235 h 188967"/>
              <a:gd name="connsiteX22" fmla="*/ 86096 w 388929"/>
              <a:gd name="connsiteY22" fmla="*/ 50656 h 188967"/>
              <a:gd name="connsiteX23" fmla="*/ 266312 w 388929"/>
              <a:gd name="connsiteY23" fmla="*/ 34856 h 188967"/>
              <a:gd name="connsiteX24" fmla="*/ 316183 w 388929"/>
              <a:gd name="connsiteY24" fmla="*/ 123266 h 188967"/>
              <a:gd name="connsiteX25" fmla="*/ 75971 w 388929"/>
              <a:gd name="connsiteY25" fmla="*/ 188266 h 188967"/>
              <a:gd name="connsiteX26" fmla="*/ 1035 w 388929"/>
              <a:gd name="connsiteY26" fmla="*/ 81573 h 188967"/>
              <a:gd name="connsiteX27" fmla="*/ 118329 w 388929"/>
              <a:gd name="connsiteY27" fmla="*/ 1842 h 188967"/>
              <a:gd name="connsiteX28" fmla="*/ 301414 w 388929"/>
              <a:gd name="connsiteY28" fmla="*/ 16028 h 188967"/>
              <a:gd name="connsiteX29" fmla="*/ 388909 w 388929"/>
              <a:gd name="connsiteY29" fmla="*/ 95860 h 188967"/>
              <a:gd name="connsiteX30" fmla="*/ 298895 w 388929"/>
              <a:gd name="connsiteY30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210111 w 388929"/>
              <a:gd name="connsiteY19" fmla="*/ 137915 h 188967"/>
              <a:gd name="connsiteX20" fmla="*/ 161029 w 388929"/>
              <a:gd name="connsiteY20" fmla="*/ 149479 h 188967"/>
              <a:gd name="connsiteX21" fmla="*/ 68065 w 388929"/>
              <a:gd name="connsiteY21" fmla="*/ 113235 h 188967"/>
              <a:gd name="connsiteX22" fmla="*/ 86096 w 388929"/>
              <a:gd name="connsiteY22" fmla="*/ 50656 h 188967"/>
              <a:gd name="connsiteX23" fmla="*/ 266312 w 388929"/>
              <a:gd name="connsiteY23" fmla="*/ 34856 h 188967"/>
              <a:gd name="connsiteX24" fmla="*/ 316183 w 388929"/>
              <a:gd name="connsiteY24" fmla="*/ 123266 h 188967"/>
              <a:gd name="connsiteX25" fmla="*/ 75971 w 388929"/>
              <a:gd name="connsiteY25" fmla="*/ 188266 h 188967"/>
              <a:gd name="connsiteX26" fmla="*/ 1035 w 388929"/>
              <a:gd name="connsiteY26" fmla="*/ 81573 h 188967"/>
              <a:gd name="connsiteX27" fmla="*/ 118329 w 388929"/>
              <a:gd name="connsiteY27" fmla="*/ 1842 h 188967"/>
              <a:gd name="connsiteX28" fmla="*/ 301414 w 388929"/>
              <a:gd name="connsiteY28" fmla="*/ 16028 h 188967"/>
              <a:gd name="connsiteX29" fmla="*/ 388909 w 388929"/>
              <a:gd name="connsiteY29" fmla="*/ 95860 h 188967"/>
              <a:gd name="connsiteX30" fmla="*/ 298895 w 388929"/>
              <a:gd name="connsiteY30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61029 w 388929"/>
              <a:gd name="connsiteY19" fmla="*/ 149479 h 188967"/>
              <a:gd name="connsiteX20" fmla="*/ 68065 w 388929"/>
              <a:gd name="connsiteY20" fmla="*/ 113235 h 188967"/>
              <a:gd name="connsiteX21" fmla="*/ 86096 w 388929"/>
              <a:gd name="connsiteY21" fmla="*/ 50656 h 188967"/>
              <a:gd name="connsiteX22" fmla="*/ 266312 w 388929"/>
              <a:gd name="connsiteY22" fmla="*/ 34856 h 188967"/>
              <a:gd name="connsiteX23" fmla="*/ 316183 w 388929"/>
              <a:gd name="connsiteY23" fmla="*/ 123266 h 188967"/>
              <a:gd name="connsiteX24" fmla="*/ 75971 w 388929"/>
              <a:gd name="connsiteY24" fmla="*/ 188266 h 188967"/>
              <a:gd name="connsiteX25" fmla="*/ 1035 w 388929"/>
              <a:gd name="connsiteY25" fmla="*/ 81573 h 188967"/>
              <a:gd name="connsiteX26" fmla="*/ 118329 w 388929"/>
              <a:gd name="connsiteY26" fmla="*/ 1842 h 188967"/>
              <a:gd name="connsiteX27" fmla="*/ 301414 w 388929"/>
              <a:gd name="connsiteY27" fmla="*/ 16028 h 188967"/>
              <a:gd name="connsiteX28" fmla="*/ 388909 w 388929"/>
              <a:gd name="connsiteY28" fmla="*/ 95860 h 188967"/>
              <a:gd name="connsiteX29" fmla="*/ 298895 w 388929"/>
              <a:gd name="connsiteY29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161029 w 388929"/>
              <a:gd name="connsiteY18" fmla="*/ 149479 h 188967"/>
              <a:gd name="connsiteX19" fmla="*/ 68065 w 388929"/>
              <a:gd name="connsiteY19" fmla="*/ 113235 h 188967"/>
              <a:gd name="connsiteX20" fmla="*/ 86096 w 388929"/>
              <a:gd name="connsiteY20" fmla="*/ 50656 h 188967"/>
              <a:gd name="connsiteX21" fmla="*/ 266312 w 388929"/>
              <a:gd name="connsiteY21" fmla="*/ 34856 h 188967"/>
              <a:gd name="connsiteX22" fmla="*/ 316183 w 388929"/>
              <a:gd name="connsiteY22" fmla="*/ 123266 h 188967"/>
              <a:gd name="connsiteX23" fmla="*/ 75971 w 388929"/>
              <a:gd name="connsiteY23" fmla="*/ 188266 h 188967"/>
              <a:gd name="connsiteX24" fmla="*/ 1035 w 388929"/>
              <a:gd name="connsiteY24" fmla="*/ 81573 h 188967"/>
              <a:gd name="connsiteX25" fmla="*/ 118329 w 388929"/>
              <a:gd name="connsiteY25" fmla="*/ 1842 h 188967"/>
              <a:gd name="connsiteX26" fmla="*/ 301414 w 388929"/>
              <a:gd name="connsiteY26" fmla="*/ 16028 h 188967"/>
              <a:gd name="connsiteX27" fmla="*/ 388909 w 388929"/>
              <a:gd name="connsiteY27" fmla="*/ 95860 h 188967"/>
              <a:gd name="connsiteX28" fmla="*/ 298895 w 388929"/>
              <a:gd name="connsiteY28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161029 w 388929"/>
              <a:gd name="connsiteY17" fmla="*/ 149479 h 188967"/>
              <a:gd name="connsiteX18" fmla="*/ 68065 w 388929"/>
              <a:gd name="connsiteY18" fmla="*/ 113235 h 188967"/>
              <a:gd name="connsiteX19" fmla="*/ 86096 w 388929"/>
              <a:gd name="connsiteY19" fmla="*/ 50656 h 188967"/>
              <a:gd name="connsiteX20" fmla="*/ 266312 w 388929"/>
              <a:gd name="connsiteY20" fmla="*/ 34856 h 188967"/>
              <a:gd name="connsiteX21" fmla="*/ 316183 w 388929"/>
              <a:gd name="connsiteY21" fmla="*/ 123266 h 188967"/>
              <a:gd name="connsiteX22" fmla="*/ 75971 w 388929"/>
              <a:gd name="connsiteY22" fmla="*/ 188266 h 188967"/>
              <a:gd name="connsiteX23" fmla="*/ 1035 w 388929"/>
              <a:gd name="connsiteY23" fmla="*/ 81573 h 188967"/>
              <a:gd name="connsiteX24" fmla="*/ 118329 w 388929"/>
              <a:gd name="connsiteY24" fmla="*/ 1842 h 188967"/>
              <a:gd name="connsiteX25" fmla="*/ 301414 w 388929"/>
              <a:gd name="connsiteY25" fmla="*/ 16028 h 188967"/>
              <a:gd name="connsiteX26" fmla="*/ 388909 w 388929"/>
              <a:gd name="connsiteY26" fmla="*/ 95860 h 188967"/>
              <a:gd name="connsiteX27" fmla="*/ 298895 w 388929"/>
              <a:gd name="connsiteY27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161029 w 388929"/>
              <a:gd name="connsiteY16" fmla="*/ 149479 h 188967"/>
              <a:gd name="connsiteX17" fmla="*/ 68065 w 388929"/>
              <a:gd name="connsiteY17" fmla="*/ 113235 h 188967"/>
              <a:gd name="connsiteX18" fmla="*/ 86096 w 388929"/>
              <a:gd name="connsiteY18" fmla="*/ 50656 h 188967"/>
              <a:gd name="connsiteX19" fmla="*/ 266312 w 388929"/>
              <a:gd name="connsiteY19" fmla="*/ 34856 h 188967"/>
              <a:gd name="connsiteX20" fmla="*/ 316183 w 388929"/>
              <a:gd name="connsiteY20" fmla="*/ 123266 h 188967"/>
              <a:gd name="connsiteX21" fmla="*/ 75971 w 388929"/>
              <a:gd name="connsiteY21" fmla="*/ 188266 h 188967"/>
              <a:gd name="connsiteX22" fmla="*/ 1035 w 388929"/>
              <a:gd name="connsiteY22" fmla="*/ 81573 h 188967"/>
              <a:gd name="connsiteX23" fmla="*/ 118329 w 388929"/>
              <a:gd name="connsiteY23" fmla="*/ 1842 h 188967"/>
              <a:gd name="connsiteX24" fmla="*/ 301414 w 388929"/>
              <a:gd name="connsiteY24" fmla="*/ 16028 h 188967"/>
              <a:gd name="connsiteX25" fmla="*/ 388909 w 388929"/>
              <a:gd name="connsiteY25" fmla="*/ 95860 h 188967"/>
              <a:gd name="connsiteX26" fmla="*/ 298895 w 388929"/>
              <a:gd name="connsiteY26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161029 w 388929"/>
              <a:gd name="connsiteY15" fmla="*/ 149479 h 188967"/>
              <a:gd name="connsiteX16" fmla="*/ 68065 w 388929"/>
              <a:gd name="connsiteY16" fmla="*/ 113235 h 188967"/>
              <a:gd name="connsiteX17" fmla="*/ 86096 w 388929"/>
              <a:gd name="connsiteY17" fmla="*/ 50656 h 188967"/>
              <a:gd name="connsiteX18" fmla="*/ 266312 w 388929"/>
              <a:gd name="connsiteY18" fmla="*/ 34856 h 188967"/>
              <a:gd name="connsiteX19" fmla="*/ 316183 w 388929"/>
              <a:gd name="connsiteY19" fmla="*/ 123266 h 188967"/>
              <a:gd name="connsiteX20" fmla="*/ 75971 w 388929"/>
              <a:gd name="connsiteY20" fmla="*/ 188266 h 188967"/>
              <a:gd name="connsiteX21" fmla="*/ 1035 w 388929"/>
              <a:gd name="connsiteY21" fmla="*/ 81573 h 188967"/>
              <a:gd name="connsiteX22" fmla="*/ 118329 w 388929"/>
              <a:gd name="connsiteY22" fmla="*/ 1842 h 188967"/>
              <a:gd name="connsiteX23" fmla="*/ 301414 w 388929"/>
              <a:gd name="connsiteY23" fmla="*/ 16028 h 188967"/>
              <a:gd name="connsiteX24" fmla="*/ 388909 w 388929"/>
              <a:gd name="connsiteY24" fmla="*/ 95860 h 188967"/>
              <a:gd name="connsiteX25" fmla="*/ 298895 w 388929"/>
              <a:gd name="connsiteY25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161029 w 388929"/>
              <a:gd name="connsiteY14" fmla="*/ 149479 h 188967"/>
              <a:gd name="connsiteX15" fmla="*/ 68065 w 388929"/>
              <a:gd name="connsiteY15" fmla="*/ 113235 h 188967"/>
              <a:gd name="connsiteX16" fmla="*/ 86096 w 388929"/>
              <a:gd name="connsiteY16" fmla="*/ 50656 h 188967"/>
              <a:gd name="connsiteX17" fmla="*/ 266312 w 388929"/>
              <a:gd name="connsiteY17" fmla="*/ 34856 h 188967"/>
              <a:gd name="connsiteX18" fmla="*/ 316183 w 388929"/>
              <a:gd name="connsiteY18" fmla="*/ 123266 h 188967"/>
              <a:gd name="connsiteX19" fmla="*/ 75971 w 388929"/>
              <a:gd name="connsiteY19" fmla="*/ 188266 h 188967"/>
              <a:gd name="connsiteX20" fmla="*/ 1035 w 388929"/>
              <a:gd name="connsiteY20" fmla="*/ 81573 h 188967"/>
              <a:gd name="connsiteX21" fmla="*/ 118329 w 388929"/>
              <a:gd name="connsiteY21" fmla="*/ 1842 h 188967"/>
              <a:gd name="connsiteX22" fmla="*/ 301414 w 388929"/>
              <a:gd name="connsiteY22" fmla="*/ 16028 h 188967"/>
              <a:gd name="connsiteX23" fmla="*/ 388909 w 388929"/>
              <a:gd name="connsiteY23" fmla="*/ 95860 h 188967"/>
              <a:gd name="connsiteX24" fmla="*/ 298895 w 388929"/>
              <a:gd name="connsiteY24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56578 w 388929"/>
              <a:gd name="connsiteY13" fmla="*/ 110007 h 188967"/>
              <a:gd name="connsiteX14" fmla="*/ 161029 w 388929"/>
              <a:gd name="connsiteY14" fmla="*/ 149479 h 188967"/>
              <a:gd name="connsiteX15" fmla="*/ 68065 w 388929"/>
              <a:gd name="connsiteY15" fmla="*/ 113235 h 188967"/>
              <a:gd name="connsiteX16" fmla="*/ 86096 w 388929"/>
              <a:gd name="connsiteY16" fmla="*/ 50656 h 188967"/>
              <a:gd name="connsiteX17" fmla="*/ 266312 w 388929"/>
              <a:gd name="connsiteY17" fmla="*/ 34856 h 188967"/>
              <a:gd name="connsiteX18" fmla="*/ 316183 w 388929"/>
              <a:gd name="connsiteY18" fmla="*/ 123266 h 188967"/>
              <a:gd name="connsiteX19" fmla="*/ 75971 w 388929"/>
              <a:gd name="connsiteY19" fmla="*/ 188266 h 188967"/>
              <a:gd name="connsiteX20" fmla="*/ 1035 w 388929"/>
              <a:gd name="connsiteY20" fmla="*/ 81573 h 188967"/>
              <a:gd name="connsiteX21" fmla="*/ 118329 w 388929"/>
              <a:gd name="connsiteY21" fmla="*/ 1842 h 188967"/>
              <a:gd name="connsiteX22" fmla="*/ 301414 w 388929"/>
              <a:gd name="connsiteY22" fmla="*/ 16028 h 188967"/>
              <a:gd name="connsiteX23" fmla="*/ 388909 w 388929"/>
              <a:gd name="connsiteY23" fmla="*/ 95860 h 188967"/>
              <a:gd name="connsiteX24" fmla="*/ 298895 w 388929"/>
              <a:gd name="connsiteY24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56578 w 388929"/>
              <a:gd name="connsiteY12" fmla="*/ 110007 h 188967"/>
              <a:gd name="connsiteX13" fmla="*/ 161029 w 388929"/>
              <a:gd name="connsiteY13" fmla="*/ 149479 h 188967"/>
              <a:gd name="connsiteX14" fmla="*/ 68065 w 388929"/>
              <a:gd name="connsiteY14" fmla="*/ 113235 h 188967"/>
              <a:gd name="connsiteX15" fmla="*/ 86096 w 388929"/>
              <a:gd name="connsiteY15" fmla="*/ 50656 h 188967"/>
              <a:gd name="connsiteX16" fmla="*/ 266312 w 388929"/>
              <a:gd name="connsiteY16" fmla="*/ 34856 h 188967"/>
              <a:gd name="connsiteX17" fmla="*/ 316183 w 388929"/>
              <a:gd name="connsiteY17" fmla="*/ 123266 h 188967"/>
              <a:gd name="connsiteX18" fmla="*/ 75971 w 388929"/>
              <a:gd name="connsiteY18" fmla="*/ 188266 h 188967"/>
              <a:gd name="connsiteX19" fmla="*/ 1035 w 388929"/>
              <a:gd name="connsiteY19" fmla="*/ 81573 h 188967"/>
              <a:gd name="connsiteX20" fmla="*/ 118329 w 388929"/>
              <a:gd name="connsiteY20" fmla="*/ 1842 h 188967"/>
              <a:gd name="connsiteX21" fmla="*/ 301414 w 388929"/>
              <a:gd name="connsiteY21" fmla="*/ 16028 h 188967"/>
              <a:gd name="connsiteX22" fmla="*/ 388909 w 388929"/>
              <a:gd name="connsiteY22" fmla="*/ 95860 h 188967"/>
              <a:gd name="connsiteX23" fmla="*/ 298895 w 388929"/>
              <a:gd name="connsiteY23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43652 w 388929"/>
              <a:gd name="connsiteY11" fmla="*/ 66659 h 188967"/>
              <a:gd name="connsiteX12" fmla="*/ 256578 w 388929"/>
              <a:gd name="connsiteY12" fmla="*/ 110007 h 188967"/>
              <a:gd name="connsiteX13" fmla="*/ 161029 w 388929"/>
              <a:gd name="connsiteY13" fmla="*/ 149479 h 188967"/>
              <a:gd name="connsiteX14" fmla="*/ 68065 w 388929"/>
              <a:gd name="connsiteY14" fmla="*/ 113235 h 188967"/>
              <a:gd name="connsiteX15" fmla="*/ 86096 w 388929"/>
              <a:gd name="connsiteY15" fmla="*/ 50656 h 188967"/>
              <a:gd name="connsiteX16" fmla="*/ 266312 w 388929"/>
              <a:gd name="connsiteY16" fmla="*/ 34856 h 188967"/>
              <a:gd name="connsiteX17" fmla="*/ 316183 w 388929"/>
              <a:gd name="connsiteY17" fmla="*/ 123266 h 188967"/>
              <a:gd name="connsiteX18" fmla="*/ 75971 w 388929"/>
              <a:gd name="connsiteY18" fmla="*/ 188266 h 188967"/>
              <a:gd name="connsiteX19" fmla="*/ 1035 w 388929"/>
              <a:gd name="connsiteY19" fmla="*/ 81573 h 188967"/>
              <a:gd name="connsiteX20" fmla="*/ 118329 w 388929"/>
              <a:gd name="connsiteY20" fmla="*/ 1842 h 188967"/>
              <a:gd name="connsiteX21" fmla="*/ 301414 w 388929"/>
              <a:gd name="connsiteY21" fmla="*/ 16028 h 188967"/>
              <a:gd name="connsiteX22" fmla="*/ 388909 w 388929"/>
              <a:gd name="connsiteY22" fmla="*/ 95860 h 188967"/>
              <a:gd name="connsiteX23" fmla="*/ 298895 w 388929"/>
              <a:gd name="connsiteY23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43652 w 388929"/>
              <a:gd name="connsiteY11" fmla="*/ 66659 h 188967"/>
              <a:gd name="connsiteX12" fmla="*/ 256578 w 388929"/>
              <a:gd name="connsiteY12" fmla="*/ 110007 h 188967"/>
              <a:gd name="connsiteX13" fmla="*/ 161029 w 388929"/>
              <a:gd name="connsiteY13" fmla="*/ 149479 h 188967"/>
              <a:gd name="connsiteX14" fmla="*/ 68065 w 388929"/>
              <a:gd name="connsiteY14" fmla="*/ 113235 h 188967"/>
              <a:gd name="connsiteX15" fmla="*/ 89566 w 388929"/>
              <a:gd name="connsiteY15" fmla="*/ 33604 h 188967"/>
              <a:gd name="connsiteX16" fmla="*/ 266312 w 388929"/>
              <a:gd name="connsiteY16" fmla="*/ 34856 h 188967"/>
              <a:gd name="connsiteX17" fmla="*/ 316183 w 388929"/>
              <a:gd name="connsiteY17" fmla="*/ 123266 h 188967"/>
              <a:gd name="connsiteX18" fmla="*/ 75971 w 388929"/>
              <a:gd name="connsiteY18" fmla="*/ 188266 h 188967"/>
              <a:gd name="connsiteX19" fmla="*/ 1035 w 388929"/>
              <a:gd name="connsiteY19" fmla="*/ 81573 h 188967"/>
              <a:gd name="connsiteX20" fmla="*/ 118329 w 388929"/>
              <a:gd name="connsiteY20" fmla="*/ 1842 h 188967"/>
              <a:gd name="connsiteX21" fmla="*/ 301414 w 388929"/>
              <a:gd name="connsiteY21" fmla="*/ 16028 h 188967"/>
              <a:gd name="connsiteX22" fmla="*/ 388909 w 388929"/>
              <a:gd name="connsiteY22" fmla="*/ 95860 h 188967"/>
              <a:gd name="connsiteX23" fmla="*/ 298895 w 388929"/>
              <a:gd name="connsiteY23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43652 w 388929"/>
              <a:gd name="connsiteY11" fmla="*/ 66659 h 188967"/>
              <a:gd name="connsiteX12" fmla="*/ 256578 w 388929"/>
              <a:gd name="connsiteY12" fmla="*/ 110007 h 188967"/>
              <a:gd name="connsiteX13" fmla="*/ 161029 w 388929"/>
              <a:gd name="connsiteY13" fmla="*/ 149479 h 188967"/>
              <a:gd name="connsiteX14" fmla="*/ 68065 w 388929"/>
              <a:gd name="connsiteY14" fmla="*/ 113235 h 188967"/>
              <a:gd name="connsiteX15" fmla="*/ 89566 w 388929"/>
              <a:gd name="connsiteY15" fmla="*/ 33604 h 188967"/>
              <a:gd name="connsiteX16" fmla="*/ 266312 w 388929"/>
              <a:gd name="connsiteY16" fmla="*/ 34856 h 188967"/>
              <a:gd name="connsiteX17" fmla="*/ 316183 w 388929"/>
              <a:gd name="connsiteY17" fmla="*/ 123266 h 188967"/>
              <a:gd name="connsiteX18" fmla="*/ 75971 w 388929"/>
              <a:gd name="connsiteY18" fmla="*/ 188266 h 188967"/>
              <a:gd name="connsiteX19" fmla="*/ 1035 w 388929"/>
              <a:gd name="connsiteY19" fmla="*/ 81573 h 188967"/>
              <a:gd name="connsiteX20" fmla="*/ 118329 w 388929"/>
              <a:gd name="connsiteY20" fmla="*/ 1842 h 188967"/>
              <a:gd name="connsiteX21" fmla="*/ 301414 w 388929"/>
              <a:gd name="connsiteY21" fmla="*/ 16028 h 188967"/>
              <a:gd name="connsiteX22" fmla="*/ 388909 w 388929"/>
              <a:gd name="connsiteY22" fmla="*/ 95860 h 188967"/>
              <a:gd name="connsiteX23" fmla="*/ 298895 w 388929"/>
              <a:gd name="connsiteY23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43652 w 388929"/>
              <a:gd name="connsiteY11" fmla="*/ 66659 h 188967"/>
              <a:gd name="connsiteX12" fmla="*/ 256578 w 388929"/>
              <a:gd name="connsiteY12" fmla="*/ 110007 h 188967"/>
              <a:gd name="connsiteX13" fmla="*/ 161029 w 388929"/>
              <a:gd name="connsiteY13" fmla="*/ 149479 h 188967"/>
              <a:gd name="connsiteX14" fmla="*/ 68065 w 388929"/>
              <a:gd name="connsiteY14" fmla="*/ 113235 h 188967"/>
              <a:gd name="connsiteX15" fmla="*/ 89566 w 388929"/>
              <a:gd name="connsiteY15" fmla="*/ 33604 h 188967"/>
              <a:gd name="connsiteX16" fmla="*/ 266312 w 388929"/>
              <a:gd name="connsiteY16" fmla="*/ 34856 h 188967"/>
              <a:gd name="connsiteX17" fmla="*/ 316183 w 388929"/>
              <a:gd name="connsiteY17" fmla="*/ 123266 h 188967"/>
              <a:gd name="connsiteX18" fmla="*/ 75971 w 388929"/>
              <a:gd name="connsiteY18" fmla="*/ 188266 h 188967"/>
              <a:gd name="connsiteX19" fmla="*/ 1035 w 388929"/>
              <a:gd name="connsiteY19" fmla="*/ 81573 h 188967"/>
              <a:gd name="connsiteX20" fmla="*/ 118329 w 388929"/>
              <a:gd name="connsiteY20" fmla="*/ 1842 h 188967"/>
              <a:gd name="connsiteX21" fmla="*/ 301414 w 388929"/>
              <a:gd name="connsiteY21" fmla="*/ 16028 h 188967"/>
              <a:gd name="connsiteX22" fmla="*/ 388909 w 388929"/>
              <a:gd name="connsiteY22" fmla="*/ 95860 h 188967"/>
              <a:gd name="connsiteX23" fmla="*/ 298895 w 388929"/>
              <a:gd name="connsiteY23" fmla="*/ 162959 h 188967"/>
              <a:gd name="connsiteX0" fmla="*/ 174212 w 387938"/>
              <a:gd name="connsiteY0" fmla="*/ 96221 h 204866"/>
              <a:gd name="connsiteX1" fmla="*/ 186118 w 387938"/>
              <a:gd name="connsiteY1" fmla="*/ 98602 h 204866"/>
              <a:gd name="connsiteX2" fmla="*/ 190881 w 387938"/>
              <a:gd name="connsiteY2" fmla="*/ 112890 h 204866"/>
              <a:gd name="connsiteX3" fmla="*/ 183737 w 387938"/>
              <a:gd name="connsiteY3" fmla="*/ 131940 h 204866"/>
              <a:gd name="connsiteX4" fmla="*/ 150400 w 387938"/>
              <a:gd name="connsiteY4" fmla="*/ 134321 h 204866"/>
              <a:gd name="connsiteX5" fmla="*/ 131350 w 387938"/>
              <a:gd name="connsiteY5" fmla="*/ 120033 h 204866"/>
              <a:gd name="connsiteX6" fmla="*/ 126587 w 387938"/>
              <a:gd name="connsiteY6" fmla="*/ 108127 h 204866"/>
              <a:gd name="connsiteX7" fmla="*/ 128968 w 387938"/>
              <a:gd name="connsiteY7" fmla="*/ 77171 h 204866"/>
              <a:gd name="connsiteX8" fmla="*/ 138493 w 387938"/>
              <a:gd name="connsiteY8" fmla="*/ 67646 h 204866"/>
              <a:gd name="connsiteX9" fmla="*/ 157543 w 387938"/>
              <a:gd name="connsiteY9" fmla="*/ 58121 h 204866"/>
              <a:gd name="connsiteX10" fmla="*/ 212312 w 387938"/>
              <a:gd name="connsiteY10" fmla="*/ 60502 h 204866"/>
              <a:gd name="connsiteX11" fmla="*/ 242656 w 387938"/>
              <a:gd name="connsiteY11" fmla="*/ 82558 h 204866"/>
              <a:gd name="connsiteX12" fmla="*/ 255582 w 387938"/>
              <a:gd name="connsiteY12" fmla="*/ 125906 h 204866"/>
              <a:gd name="connsiteX13" fmla="*/ 160033 w 387938"/>
              <a:gd name="connsiteY13" fmla="*/ 165378 h 204866"/>
              <a:gd name="connsiteX14" fmla="*/ 67069 w 387938"/>
              <a:gd name="connsiteY14" fmla="*/ 129134 h 204866"/>
              <a:gd name="connsiteX15" fmla="*/ 88570 w 387938"/>
              <a:gd name="connsiteY15" fmla="*/ 49503 h 204866"/>
              <a:gd name="connsiteX16" fmla="*/ 265316 w 387938"/>
              <a:gd name="connsiteY16" fmla="*/ 50755 h 204866"/>
              <a:gd name="connsiteX17" fmla="*/ 315187 w 387938"/>
              <a:gd name="connsiteY17" fmla="*/ 139165 h 204866"/>
              <a:gd name="connsiteX18" fmla="*/ 74975 w 387938"/>
              <a:gd name="connsiteY18" fmla="*/ 204165 h 204866"/>
              <a:gd name="connsiteX19" fmla="*/ 39 w 387938"/>
              <a:gd name="connsiteY19" fmla="*/ 97472 h 204866"/>
              <a:gd name="connsiteX20" fmla="*/ 67367 w 387938"/>
              <a:gd name="connsiteY20" fmla="*/ 689 h 204866"/>
              <a:gd name="connsiteX21" fmla="*/ 300418 w 387938"/>
              <a:gd name="connsiteY21" fmla="*/ 31927 h 204866"/>
              <a:gd name="connsiteX22" fmla="*/ 387913 w 387938"/>
              <a:gd name="connsiteY22" fmla="*/ 111759 h 204866"/>
              <a:gd name="connsiteX23" fmla="*/ 297899 w 387938"/>
              <a:gd name="connsiteY23" fmla="*/ 178858 h 204866"/>
              <a:gd name="connsiteX0" fmla="*/ 174212 w 390893"/>
              <a:gd name="connsiteY0" fmla="*/ 97358 h 206003"/>
              <a:gd name="connsiteX1" fmla="*/ 186118 w 390893"/>
              <a:gd name="connsiteY1" fmla="*/ 99739 h 206003"/>
              <a:gd name="connsiteX2" fmla="*/ 190881 w 390893"/>
              <a:gd name="connsiteY2" fmla="*/ 114027 h 206003"/>
              <a:gd name="connsiteX3" fmla="*/ 183737 w 390893"/>
              <a:gd name="connsiteY3" fmla="*/ 133077 h 206003"/>
              <a:gd name="connsiteX4" fmla="*/ 150400 w 390893"/>
              <a:gd name="connsiteY4" fmla="*/ 135458 h 206003"/>
              <a:gd name="connsiteX5" fmla="*/ 131350 w 390893"/>
              <a:gd name="connsiteY5" fmla="*/ 121170 h 206003"/>
              <a:gd name="connsiteX6" fmla="*/ 126587 w 390893"/>
              <a:gd name="connsiteY6" fmla="*/ 109264 h 206003"/>
              <a:gd name="connsiteX7" fmla="*/ 128968 w 390893"/>
              <a:gd name="connsiteY7" fmla="*/ 78308 h 206003"/>
              <a:gd name="connsiteX8" fmla="*/ 138493 w 390893"/>
              <a:gd name="connsiteY8" fmla="*/ 68783 h 206003"/>
              <a:gd name="connsiteX9" fmla="*/ 157543 w 390893"/>
              <a:gd name="connsiteY9" fmla="*/ 59258 h 206003"/>
              <a:gd name="connsiteX10" fmla="*/ 212312 w 390893"/>
              <a:gd name="connsiteY10" fmla="*/ 61639 h 206003"/>
              <a:gd name="connsiteX11" fmla="*/ 242656 w 390893"/>
              <a:gd name="connsiteY11" fmla="*/ 83695 h 206003"/>
              <a:gd name="connsiteX12" fmla="*/ 255582 w 390893"/>
              <a:gd name="connsiteY12" fmla="*/ 127043 h 206003"/>
              <a:gd name="connsiteX13" fmla="*/ 160033 w 390893"/>
              <a:gd name="connsiteY13" fmla="*/ 166515 h 206003"/>
              <a:gd name="connsiteX14" fmla="*/ 67069 w 390893"/>
              <a:gd name="connsiteY14" fmla="*/ 130271 h 206003"/>
              <a:gd name="connsiteX15" fmla="*/ 88570 w 390893"/>
              <a:gd name="connsiteY15" fmla="*/ 50640 h 206003"/>
              <a:gd name="connsiteX16" fmla="*/ 265316 w 390893"/>
              <a:gd name="connsiteY16" fmla="*/ 51892 h 206003"/>
              <a:gd name="connsiteX17" fmla="*/ 315187 w 390893"/>
              <a:gd name="connsiteY17" fmla="*/ 140302 h 206003"/>
              <a:gd name="connsiteX18" fmla="*/ 74975 w 390893"/>
              <a:gd name="connsiteY18" fmla="*/ 205302 h 206003"/>
              <a:gd name="connsiteX19" fmla="*/ 39 w 390893"/>
              <a:gd name="connsiteY19" fmla="*/ 98609 h 206003"/>
              <a:gd name="connsiteX20" fmla="*/ 67367 w 390893"/>
              <a:gd name="connsiteY20" fmla="*/ 1826 h 206003"/>
              <a:gd name="connsiteX21" fmla="*/ 339974 w 390893"/>
              <a:gd name="connsiteY21" fmla="*/ 18635 h 206003"/>
              <a:gd name="connsiteX22" fmla="*/ 387913 w 390893"/>
              <a:gd name="connsiteY22" fmla="*/ 112896 h 206003"/>
              <a:gd name="connsiteX23" fmla="*/ 297899 w 390893"/>
              <a:gd name="connsiteY23" fmla="*/ 179995 h 206003"/>
              <a:gd name="connsiteX0" fmla="*/ 174212 w 679226"/>
              <a:gd name="connsiteY0" fmla="*/ 97145 h 205790"/>
              <a:gd name="connsiteX1" fmla="*/ 186118 w 679226"/>
              <a:gd name="connsiteY1" fmla="*/ 99526 h 205790"/>
              <a:gd name="connsiteX2" fmla="*/ 190881 w 679226"/>
              <a:gd name="connsiteY2" fmla="*/ 113814 h 205790"/>
              <a:gd name="connsiteX3" fmla="*/ 183737 w 679226"/>
              <a:gd name="connsiteY3" fmla="*/ 132864 h 205790"/>
              <a:gd name="connsiteX4" fmla="*/ 150400 w 679226"/>
              <a:gd name="connsiteY4" fmla="*/ 135245 h 205790"/>
              <a:gd name="connsiteX5" fmla="*/ 131350 w 679226"/>
              <a:gd name="connsiteY5" fmla="*/ 120957 h 205790"/>
              <a:gd name="connsiteX6" fmla="*/ 126587 w 679226"/>
              <a:gd name="connsiteY6" fmla="*/ 109051 h 205790"/>
              <a:gd name="connsiteX7" fmla="*/ 128968 w 679226"/>
              <a:gd name="connsiteY7" fmla="*/ 78095 h 205790"/>
              <a:gd name="connsiteX8" fmla="*/ 138493 w 679226"/>
              <a:gd name="connsiteY8" fmla="*/ 68570 h 205790"/>
              <a:gd name="connsiteX9" fmla="*/ 157543 w 679226"/>
              <a:gd name="connsiteY9" fmla="*/ 59045 h 205790"/>
              <a:gd name="connsiteX10" fmla="*/ 212312 w 679226"/>
              <a:gd name="connsiteY10" fmla="*/ 61426 h 205790"/>
              <a:gd name="connsiteX11" fmla="*/ 242656 w 679226"/>
              <a:gd name="connsiteY11" fmla="*/ 83482 h 205790"/>
              <a:gd name="connsiteX12" fmla="*/ 255582 w 679226"/>
              <a:gd name="connsiteY12" fmla="*/ 126830 h 205790"/>
              <a:gd name="connsiteX13" fmla="*/ 160033 w 679226"/>
              <a:gd name="connsiteY13" fmla="*/ 166302 h 205790"/>
              <a:gd name="connsiteX14" fmla="*/ 67069 w 679226"/>
              <a:gd name="connsiteY14" fmla="*/ 130058 h 205790"/>
              <a:gd name="connsiteX15" fmla="*/ 88570 w 679226"/>
              <a:gd name="connsiteY15" fmla="*/ 50427 h 205790"/>
              <a:gd name="connsiteX16" fmla="*/ 265316 w 679226"/>
              <a:gd name="connsiteY16" fmla="*/ 51679 h 205790"/>
              <a:gd name="connsiteX17" fmla="*/ 315187 w 679226"/>
              <a:gd name="connsiteY17" fmla="*/ 140089 h 205790"/>
              <a:gd name="connsiteX18" fmla="*/ 74975 w 679226"/>
              <a:gd name="connsiteY18" fmla="*/ 205089 h 205790"/>
              <a:gd name="connsiteX19" fmla="*/ 39 w 679226"/>
              <a:gd name="connsiteY19" fmla="*/ 98396 h 205790"/>
              <a:gd name="connsiteX20" fmla="*/ 67367 w 679226"/>
              <a:gd name="connsiteY20" fmla="*/ 1613 h 205790"/>
              <a:gd name="connsiteX21" fmla="*/ 339974 w 679226"/>
              <a:gd name="connsiteY21" fmla="*/ 18422 h 205790"/>
              <a:gd name="connsiteX22" fmla="*/ 679079 w 679226"/>
              <a:gd name="connsiteY22" fmla="*/ 103774 h 205790"/>
              <a:gd name="connsiteX23" fmla="*/ 297899 w 679226"/>
              <a:gd name="connsiteY23" fmla="*/ 179782 h 205790"/>
              <a:gd name="connsiteX0" fmla="*/ 174212 w 679226"/>
              <a:gd name="connsiteY0" fmla="*/ 97145 h 205790"/>
              <a:gd name="connsiteX1" fmla="*/ 186118 w 679226"/>
              <a:gd name="connsiteY1" fmla="*/ 99526 h 205790"/>
              <a:gd name="connsiteX2" fmla="*/ 190881 w 679226"/>
              <a:gd name="connsiteY2" fmla="*/ 113814 h 205790"/>
              <a:gd name="connsiteX3" fmla="*/ 183737 w 679226"/>
              <a:gd name="connsiteY3" fmla="*/ 132864 h 205790"/>
              <a:gd name="connsiteX4" fmla="*/ 150400 w 679226"/>
              <a:gd name="connsiteY4" fmla="*/ 135245 h 205790"/>
              <a:gd name="connsiteX5" fmla="*/ 131350 w 679226"/>
              <a:gd name="connsiteY5" fmla="*/ 120957 h 205790"/>
              <a:gd name="connsiteX6" fmla="*/ 126587 w 679226"/>
              <a:gd name="connsiteY6" fmla="*/ 109051 h 205790"/>
              <a:gd name="connsiteX7" fmla="*/ 128968 w 679226"/>
              <a:gd name="connsiteY7" fmla="*/ 78095 h 205790"/>
              <a:gd name="connsiteX8" fmla="*/ 138493 w 679226"/>
              <a:gd name="connsiteY8" fmla="*/ 68570 h 205790"/>
              <a:gd name="connsiteX9" fmla="*/ 157543 w 679226"/>
              <a:gd name="connsiteY9" fmla="*/ 59045 h 205790"/>
              <a:gd name="connsiteX10" fmla="*/ 212312 w 679226"/>
              <a:gd name="connsiteY10" fmla="*/ 61426 h 205790"/>
              <a:gd name="connsiteX11" fmla="*/ 242656 w 679226"/>
              <a:gd name="connsiteY11" fmla="*/ 83482 h 205790"/>
              <a:gd name="connsiteX12" fmla="*/ 255582 w 679226"/>
              <a:gd name="connsiteY12" fmla="*/ 126830 h 205790"/>
              <a:gd name="connsiteX13" fmla="*/ 160033 w 679226"/>
              <a:gd name="connsiteY13" fmla="*/ 166302 h 205790"/>
              <a:gd name="connsiteX14" fmla="*/ 67069 w 679226"/>
              <a:gd name="connsiteY14" fmla="*/ 130058 h 205790"/>
              <a:gd name="connsiteX15" fmla="*/ 88570 w 679226"/>
              <a:gd name="connsiteY15" fmla="*/ 50427 h 205790"/>
              <a:gd name="connsiteX16" fmla="*/ 265316 w 679226"/>
              <a:gd name="connsiteY16" fmla="*/ 51679 h 205790"/>
              <a:gd name="connsiteX17" fmla="*/ 315187 w 679226"/>
              <a:gd name="connsiteY17" fmla="*/ 140089 h 205790"/>
              <a:gd name="connsiteX18" fmla="*/ 74975 w 679226"/>
              <a:gd name="connsiteY18" fmla="*/ 205089 h 205790"/>
              <a:gd name="connsiteX19" fmla="*/ 39 w 679226"/>
              <a:gd name="connsiteY19" fmla="*/ 98396 h 205790"/>
              <a:gd name="connsiteX20" fmla="*/ 67367 w 679226"/>
              <a:gd name="connsiteY20" fmla="*/ 1613 h 205790"/>
              <a:gd name="connsiteX21" fmla="*/ 339974 w 679226"/>
              <a:gd name="connsiteY21" fmla="*/ 18422 h 205790"/>
              <a:gd name="connsiteX22" fmla="*/ 679079 w 679226"/>
              <a:gd name="connsiteY22" fmla="*/ 103774 h 205790"/>
              <a:gd name="connsiteX23" fmla="*/ 297899 w 679226"/>
              <a:gd name="connsiteY23" fmla="*/ 179782 h 205790"/>
              <a:gd name="connsiteX0" fmla="*/ 174212 w 679280"/>
              <a:gd name="connsiteY0" fmla="*/ 97145 h 205790"/>
              <a:gd name="connsiteX1" fmla="*/ 186118 w 679280"/>
              <a:gd name="connsiteY1" fmla="*/ 99526 h 205790"/>
              <a:gd name="connsiteX2" fmla="*/ 190881 w 679280"/>
              <a:gd name="connsiteY2" fmla="*/ 113814 h 205790"/>
              <a:gd name="connsiteX3" fmla="*/ 183737 w 679280"/>
              <a:gd name="connsiteY3" fmla="*/ 132864 h 205790"/>
              <a:gd name="connsiteX4" fmla="*/ 150400 w 679280"/>
              <a:gd name="connsiteY4" fmla="*/ 135245 h 205790"/>
              <a:gd name="connsiteX5" fmla="*/ 131350 w 679280"/>
              <a:gd name="connsiteY5" fmla="*/ 120957 h 205790"/>
              <a:gd name="connsiteX6" fmla="*/ 126587 w 679280"/>
              <a:gd name="connsiteY6" fmla="*/ 109051 h 205790"/>
              <a:gd name="connsiteX7" fmla="*/ 128968 w 679280"/>
              <a:gd name="connsiteY7" fmla="*/ 78095 h 205790"/>
              <a:gd name="connsiteX8" fmla="*/ 138493 w 679280"/>
              <a:gd name="connsiteY8" fmla="*/ 68570 h 205790"/>
              <a:gd name="connsiteX9" fmla="*/ 157543 w 679280"/>
              <a:gd name="connsiteY9" fmla="*/ 59045 h 205790"/>
              <a:gd name="connsiteX10" fmla="*/ 212312 w 679280"/>
              <a:gd name="connsiteY10" fmla="*/ 61426 h 205790"/>
              <a:gd name="connsiteX11" fmla="*/ 242656 w 679280"/>
              <a:gd name="connsiteY11" fmla="*/ 83482 h 205790"/>
              <a:gd name="connsiteX12" fmla="*/ 255582 w 679280"/>
              <a:gd name="connsiteY12" fmla="*/ 126830 h 205790"/>
              <a:gd name="connsiteX13" fmla="*/ 160033 w 679280"/>
              <a:gd name="connsiteY13" fmla="*/ 166302 h 205790"/>
              <a:gd name="connsiteX14" fmla="*/ 67069 w 679280"/>
              <a:gd name="connsiteY14" fmla="*/ 130058 h 205790"/>
              <a:gd name="connsiteX15" fmla="*/ 88570 w 679280"/>
              <a:gd name="connsiteY15" fmla="*/ 50427 h 205790"/>
              <a:gd name="connsiteX16" fmla="*/ 265316 w 679280"/>
              <a:gd name="connsiteY16" fmla="*/ 51679 h 205790"/>
              <a:gd name="connsiteX17" fmla="*/ 315187 w 679280"/>
              <a:gd name="connsiteY17" fmla="*/ 140089 h 205790"/>
              <a:gd name="connsiteX18" fmla="*/ 74975 w 679280"/>
              <a:gd name="connsiteY18" fmla="*/ 205089 h 205790"/>
              <a:gd name="connsiteX19" fmla="*/ 39 w 679280"/>
              <a:gd name="connsiteY19" fmla="*/ 98396 h 205790"/>
              <a:gd name="connsiteX20" fmla="*/ 67367 w 679280"/>
              <a:gd name="connsiteY20" fmla="*/ 1613 h 205790"/>
              <a:gd name="connsiteX21" fmla="*/ 339974 w 679280"/>
              <a:gd name="connsiteY21" fmla="*/ 18422 h 205790"/>
              <a:gd name="connsiteX22" fmla="*/ 679079 w 679280"/>
              <a:gd name="connsiteY22" fmla="*/ 103774 h 205790"/>
              <a:gd name="connsiteX23" fmla="*/ 297899 w 679280"/>
              <a:gd name="connsiteY23" fmla="*/ 179782 h 205790"/>
              <a:gd name="connsiteX0" fmla="*/ 174212 w 681134"/>
              <a:gd name="connsiteY0" fmla="*/ 97145 h 205790"/>
              <a:gd name="connsiteX1" fmla="*/ 186118 w 681134"/>
              <a:gd name="connsiteY1" fmla="*/ 99526 h 205790"/>
              <a:gd name="connsiteX2" fmla="*/ 190881 w 681134"/>
              <a:gd name="connsiteY2" fmla="*/ 113814 h 205790"/>
              <a:gd name="connsiteX3" fmla="*/ 183737 w 681134"/>
              <a:gd name="connsiteY3" fmla="*/ 132864 h 205790"/>
              <a:gd name="connsiteX4" fmla="*/ 150400 w 681134"/>
              <a:gd name="connsiteY4" fmla="*/ 135245 h 205790"/>
              <a:gd name="connsiteX5" fmla="*/ 131350 w 681134"/>
              <a:gd name="connsiteY5" fmla="*/ 120957 h 205790"/>
              <a:gd name="connsiteX6" fmla="*/ 126587 w 681134"/>
              <a:gd name="connsiteY6" fmla="*/ 109051 h 205790"/>
              <a:gd name="connsiteX7" fmla="*/ 128968 w 681134"/>
              <a:gd name="connsiteY7" fmla="*/ 78095 h 205790"/>
              <a:gd name="connsiteX8" fmla="*/ 138493 w 681134"/>
              <a:gd name="connsiteY8" fmla="*/ 68570 h 205790"/>
              <a:gd name="connsiteX9" fmla="*/ 157543 w 681134"/>
              <a:gd name="connsiteY9" fmla="*/ 59045 h 205790"/>
              <a:gd name="connsiteX10" fmla="*/ 212312 w 681134"/>
              <a:gd name="connsiteY10" fmla="*/ 61426 h 205790"/>
              <a:gd name="connsiteX11" fmla="*/ 242656 w 681134"/>
              <a:gd name="connsiteY11" fmla="*/ 83482 h 205790"/>
              <a:gd name="connsiteX12" fmla="*/ 255582 w 681134"/>
              <a:gd name="connsiteY12" fmla="*/ 126830 h 205790"/>
              <a:gd name="connsiteX13" fmla="*/ 160033 w 681134"/>
              <a:gd name="connsiteY13" fmla="*/ 166302 h 205790"/>
              <a:gd name="connsiteX14" fmla="*/ 67069 w 681134"/>
              <a:gd name="connsiteY14" fmla="*/ 130058 h 205790"/>
              <a:gd name="connsiteX15" fmla="*/ 88570 w 681134"/>
              <a:gd name="connsiteY15" fmla="*/ 50427 h 205790"/>
              <a:gd name="connsiteX16" fmla="*/ 265316 w 681134"/>
              <a:gd name="connsiteY16" fmla="*/ 51679 h 205790"/>
              <a:gd name="connsiteX17" fmla="*/ 315187 w 681134"/>
              <a:gd name="connsiteY17" fmla="*/ 140089 h 205790"/>
              <a:gd name="connsiteX18" fmla="*/ 74975 w 681134"/>
              <a:gd name="connsiteY18" fmla="*/ 205089 h 205790"/>
              <a:gd name="connsiteX19" fmla="*/ 39 w 681134"/>
              <a:gd name="connsiteY19" fmla="*/ 98396 h 205790"/>
              <a:gd name="connsiteX20" fmla="*/ 67367 w 681134"/>
              <a:gd name="connsiteY20" fmla="*/ 1613 h 205790"/>
              <a:gd name="connsiteX21" fmla="*/ 339974 w 681134"/>
              <a:gd name="connsiteY21" fmla="*/ 18422 h 205790"/>
              <a:gd name="connsiteX22" fmla="*/ 679079 w 681134"/>
              <a:gd name="connsiteY22" fmla="*/ 103774 h 205790"/>
              <a:gd name="connsiteX23" fmla="*/ 474131 w 681134"/>
              <a:gd name="connsiteY23" fmla="*/ 202055 h 205790"/>
              <a:gd name="connsiteX0" fmla="*/ 174451 w 681373"/>
              <a:gd name="connsiteY0" fmla="*/ 97145 h 205205"/>
              <a:gd name="connsiteX1" fmla="*/ 186357 w 681373"/>
              <a:gd name="connsiteY1" fmla="*/ 99526 h 205205"/>
              <a:gd name="connsiteX2" fmla="*/ 191120 w 681373"/>
              <a:gd name="connsiteY2" fmla="*/ 113814 h 205205"/>
              <a:gd name="connsiteX3" fmla="*/ 183976 w 681373"/>
              <a:gd name="connsiteY3" fmla="*/ 132864 h 205205"/>
              <a:gd name="connsiteX4" fmla="*/ 150639 w 681373"/>
              <a:gd name="connsiteY4" fmla="*/ 135245 h 205205"/>
              <a:gd name="connsiteX5" fmla="*/ 131589 w 681373"/>
              <a:gd name="connsiteY5" fmla="*/ 120957 h 205205"/>
              <a:gd name="connsiteX6" fmla="*/ 126826 w 681373"/>
              <a:gd name="connsiteY6" fmla="*/ 109051 h 205205"/>
              <a:gd name="connsiteX7" fmla="*/ 129207 w 681373"/>
              <a:gd name="connsiteY7" fmla="*/ 78095 h 205205"/>
              <a:gd name="connsiteX8" fmla="*/ 138732 w 681373"/>
              <a:gd name="connsiteY8" fmla="*/ 68570 h 205205"/>
              <a:gd name="connsiteX9" fmla="*/ 157782 w 681373"/>
              <a:gd name="connsiteY9" fmla="*/ 59045 h 205205"/>
              <a:gd name="connsiteX10" fmla="*/ 212551 w 681373"/>
              <a:gd name="connsiteY10" fmla="*/ 61426 h 205205"/>
              <a:gd name="connsiteX11" fmla="*/ 242895 w 681373"/>
              <a:gd name="connsiteY11" fmla="*/ 83482 h 205205"/>
              <a:gd name="connsiteX12" fmla="*/ 255821 w 681373"/>
              <a:gd name="connsiteY12" fmla="*/ 126830 h 205205"/>
              <a:gd name="connsiteX13" fmla="*/ 160272 w 681373"/>
              <a:gd name="connsiteY13" fmla="*/ 166302 h 205205"/>
              <a:gd name="connsiteX14" fmla="*/ 67308 w 681373"/>
              <a:gd name="connsiteY14" fmla="*/ 130058 h 205205"/>
              <a:gd name="connsiteX15" fmla="*/ 88809 w 681373"/>
              <a:gd name="connsiteY15" fmla="*/ 50427 h 205205"/>
              <a:gd name="connsiteX16" fmla="*/ 265555 w 681373"/>
              <a:gd name="connsiteY16" fmla="*/ 51679 h 205205"/>
              <a:gd name="connsiteX17" fmla="*/ 533800 w 681373"/>
              <a:gd name="connsiteY17" fmla="*/ 117816 h 205205"/>
              <a:gd name="connsiteX18" fmla="*/ 75214 w 681373"/>
              <a:gd name="connsiteY18" fmla="*/ 205089 h 205205"/>
              <a:gd name="connsiteX19" fmla="*/ 278 w 681373"/>
              <a:gd name="connsiteY19" fmla="*/ 98396 h 205205"/>
              <a:gd name="connsiteX20" fmla="*/ 67606 w 681373"/>
              <a:gd name="connsiteY20" fmla="*/ 1613 h 205205"/>
              <a:gd name="connsiteX21" fmla="*/ 340213 w 681373"/>
              <a:gd name="connsiteY21" fmla="*/ 18422 h 205205"/>
              <a:gd name="connsiteX22" fmla="*/ 679318 w 681373"/>
              <a:gd name="connsiteY22" fmla="*/ 103774 h 205205"/>
              <a:gd name="connsiteX23" fmla="*/ 474370 w 681373"/>
              <a:gd name="connsiteY23" fmla="*/ 202055 h 205205"/>
              <a:gd name="connsiteX0" fmla="*/ 174451 w 681373"/>
              <a:gd name="connsiteY0" fmla="*/ 97145 h 205280"/>
              <a:gd name="connsiteX1" fmla="*/ 186357 w 681373"/>
              <a:gd name="connsiteY1" fmla="*/ 99526 h 205280"/>
              <a:gd name="connsiteX2" fmla="*/ 191120 w 681373"/>
              <a:gd name="connsiteY2" fmla="*/ 113814 h 205280"/>
              <a:gd name="connsiteX3" fmla="*/ 183976 w 681373"/>
              <a:gd name="connsiteY3" fmla="*/ 132864 h 205280"/>
              <a:gd name="connsiteX4" fmla="*/ 150639 w 681373"/>
              <a:gd name="connsiteY4" fmla="*/ 135245 h 205280"/>
              <a:gd name="connsiteX5" fmla="*/ 131589 w 681373"/>
              <a:gd name="connsiteY5" fmla="*/ 120957 h 205280"/>
              <a:gd name="connsiteX6" fmla="*/ 126826 w 681373"/>
              <a:gd name="connsiteY6" fmla="*/ 109051 h 205280"/>
              <a:gd name="connsiteX7" fmla="*/ 129207 w 681373"/>
              <a:gd name="connsiteY7" fmla="*/ 78095 h 205280"/>
              <a:gd name="connsiteX8" fmla="*/ 138732 w 681373"/>
              <a:gd name="connsiteY8" fmla="*/ 68570 h 205280"/>
              <a:gd name="connsiteX9" fmla="*/ 157782 w 681373"/>
              <a:gd name="connsiteY9" fmla="*/ 59045 h 205280"/>
              <a:gd name="connsiteX10" fmla="*/ 212551 w 681373"/>
              <a:gd name="connsiteY10" fmla="*/ 61426 h 205280"/>
              <a:gd name="connsiteX11" fmla="*/ 242895 w 681373"/>
              <a:gd name="connsiteY11" fmla="*/ 83482 h 205280"/>
              <a:gd name="connsiteX12" fmla="*/ 255821 w 681373"/>
              <a:gd name="connsiteY12" fmla="*/ 126830 h 205280"/>
              <a:gd name="connsiteX13" fmla="*/ 160272 w 681373"/>
              <a:gd name="connsiteY13" fmla="*/ 166302 h 205280"/>
              <a:gd name="connsiteX14" fmla="*/ 67308 w 681373"/>
              <a:gd name="connsiteY14" fmla="*/ 130058 h 205280"/>
              <a:gd name="connsiteX15" fmla="*/ 88809 w 681373"/>
              <a:gd name="connsiteY15" fmla="*/ 50427 h 205280"/>
              <a:gd name="connsiteX16" fmla="*/ 265555 w 681373"/>
              <a:gd name="connsiteY16" fmla="*/ 51679 h 205280"/>
              <a:gd name="connsiteX17" fmla="*/ 533800 w 681373"/>
              <a:gd name="connsiteY17" fmla="*/ 117816 h 205280"/>
              <a:gd name="connsiteX18" fmla="*/ 75214 w 681373"/>
              <a:gd name="connsiteY18" fmla="*/ 205089 h 205280"/>
              <a:gd name="connsiteX19" fmla="*/ 278 w 681373"/>
              <a:gd name="connsiteY19" fmla="*/ 98396 h 205280"/>
              <a:gd name="connsiteX20" fmla="*/ 67606 w 681373"/>
              <a:gd name="connsiteY20" fmla="*/ 1613 h 205280"/>
              <a:gd name="connsiteX21" fmla="*/ 340213 w 681373"/>
              <a:gd name="connsiteY21" fmla="*/ 18422 h 205280"/>
              <a:gd name="connsiteX22" fmla="*/ 679318 w 681373"/>
              <a:gd name="connsiteY22" fmla="*/ 103774 h 205280"/>
              <a:gd name="connsiteX23" fmla="*/ 474370 w 681373"/>
              <a:gd name="connsiteY23" fmla="*/ 202055 h 205280"/>
              <a:gd name="connsiteX0" fmla="*/ 174451 w 681373"/>
              <a:gd name="connsiteY0" fmla="*/ 97145 h 205280"/>
              <a:gd name="connsiteX1" fmla="*/ 186357 w 681373"/>
              <a:gd name="connsiteY1" fmla="*/ 99526 h 205280"/>
              <a:gd name="connsiteX2" fmla="*/ 191120 w 681373"/>
              <a:gd name="connsiteY2" fmla="*/ 113814 h 205280"/>
              <a:gd name="connsiteX3" fmla="*/ 183976 w 681373"/>
              <a:gd name="connsiteY3" fmla="*/ 132864 h 205280"/>
              <a:gd name="connsiteX4" fmla="*/ 150639 w 681373"/>
              <a:gd name="connsiteY4" fmla="*/ 135245 h 205280"/>
              <a:gd name="connsiteX5" fmla="*/ 131589 w 681373"/>
              <a:gd name="connsiteY5" fmla="*/ 120957 h 205280"/>
              <a:gd name="connsiteX6" fmla="*/ 126826 w 681373"/>
              <a:gd name="connsiteY6" fmla="*/ 109051 h 205280"/>
              <a:gd name="connsiteX7" fmla="*/ 129207 w 681373"/>
              <a:gd name="connsiteY7" fmla="*/ 78095 h 205280"/>
              <a:gd name="connsiteX8" fmla="*/ 138732 w 681373"/>
              <a:gd name="connsiteY8" fmla="*/ 68570 h 205280"/>
              <a:gd name="connsiteX9" fmla="*/ 157782 w 681373"/>
              <a:gd name="connsiteY9" fmla="*/ 59045 h 205280"/>
              <a:gd name="connsiteX10" fmla="*/ 212551 w 681373"/>
              <a:gd name="connsiteY10" fmla="*/ 61426 h 205280"/>
              <a:gd name="connsiteX11" fmla="*/ 242895 w 681373"/>
              <a:gd name="connsiteY11" fmla="*/ 83482 h 205280"/>
              <a:gd name="connsiteX12" fmla="*/ 255821 w 681373"/>
              <a:gd name="connsiteY12" fmla="*/ 126830 h 205280"/>
              <a:gd name="connsiteX13" fmla="*/ 160272 w 681373"/>
              <a:gd name="connsiteY13" fmla="*/ 166302 h 205280"/>
              <a:gd name="connsiteX14" fmla="*/ 67308 w 681373"/>
              <a:gd name="connsiteY14" fmla="*/ 130058 h 205280"/>
              <a:gd name="connsiteX15" fmla="*/ 88809 w 681373"/>
              <a:gd name="connsiteY15" fmla="*/ 50427 h 205280"/>
              <a:gd name="connsiteX16" fmla="*/ 265555 w 681373"/>
              <a:gd name="connsiteY16" fmla="*/ 51679 h 205280"/>
              <a:gd name="connsiteX17" fmla="*/ 533800 w 681373"/>
              <a:gd name="connsiteY17" fmla="*/ 117816 h 205280"/>
              <a:gd name="connsiteX18" fmla="*/ 75214 w 681373"/>
              <a:gd name="connsiteY18" fmla="*/ 205089 h 205280"/>
              <a:gd name="connsiteX19" fmla="*/ 278 w 681373"/>
              <a:gd name="connsiteY19" fmla="*/ 98396 h 205280"/>
              <a:gd name="connsiteX20" fmla="*/ 67606 w 681373"/>
              <a:gd name="connsiteY20" fmla="*/ 1613 h 205280"/>
              <a:gd name="connsiteX21" fmla="*/ 340213 w 681373"/>
              <a:gd name="connsiteY21" fmla="*/ 18422 h 205280"/>
              <a:gd name="connsiteX22" fmla="*/ 679318 w 681373"/>
              <a:gd name="connsiteY22" fmla="*/ 103774 h 205280"/>
              <a:gd name="connsiteX23" fmla="*/ 474370 w 681373"/>
              <a:gd name="connsiteY23" fmla="*/ 202055 h 205280"/>
              <a:gd name="connsiteX0" fmla="*/ 174451 w 679319"/>
              <a:gd name="connsiteY0" fmla="*/ 97145 h 205280"/>
              <a:gd name="connsiteX1" fmla="*/ 186357 w 679319"/>
              <a:gd name="connsiteY1" fmla="*/ 99526 h 205280"/>
              <a:gd name="connsiteX2" fmla="*/ 191120 w 679319"/>
              <a:gd name="connsiteY2" fmla="*/ 113814 h 205280"/>
              <a:gd name="connsiteX3" fmla="*/ 183976 w 679319"/>
              <a:gd name="connsiteY3" fmla="*/ 132864 h 205280"/>
              <a:gd name="connsiteX4" fmla="*/ 150639 w 679319"/>
              <a:gd name="connsiteY4" fmla="*/ 135245 h 205280"/>
              <a:gd name="connsiteX5" fmla="*/ 131589 w 679319"/>
              <a:gd name="connsiteY5" fmla="*/ 120957 h 205280"/>
              <a:gd name="connsiteX6" fmla="*/ 126826 w 679319"/>
              <a:gd name="connsiteY6" fmla="*/ 109051 h 205280"/>
              <a:gd name="connsiteX7" fmla="*/ 129207 w 679319"/>
              <a:gd name="connsiteY7" fmla="*/ 78095 h 205280"/>
              <a:gd name="connsiteX8" fmla="*/ 138732 w 679319"/>
              <a:gd name="connsiteY8" fmla="*/ 68570 h 205280"/>
              <a:gd name="connsiteX9" fmla="*/ 157782 w 679319"/>
              <a:gd name="connsiteY9" fmla="*/ 59045 h 205280"/>
              <a:gd name="connsiteX10" fmla="*/ 212551 w 679319"/>
              <a:gd name="connsiteY10" fmla="*/ 61426 h 205280"/>
              <a:gd name="connsiteX11" fmla="*/ 242895 w 679319"/>
              <a:gd name="connsiteY11" fmla="*/ 83482 h 205280"/>
              <a:gd name="connsiteX12" fmla="*/ 255821 w 679319"/>
              <a:gd name="connsiteY12" fmla="*/ 126830 h 205280"/>
              <a:gd name="connsiteX13" fmla="*/ 160272 w 679319"/>
              <a:gd name="connsiteY13" fmla="*/ 166302 h 205280"/>
              <a:gd name="connsiteX14" fmla="*/ 67308 w 679319"/>
              <a:gd name="connsiteY14" fmla="*/ 130058 h 205280"/>
              <a:gd name="connsiteX15" fmla="*/ 88809 w 679319"/>
              <a:gd name="connsiteY15" fmla="*/ 50427 h 205280"/>
              <a:gd name="connsiteX16" fmla="*/ 265555 w 679319"/>
              <a:gd name="connsiteY16" fmla="*/ 51679 h 205280"/>
              <a:gd name="connsiteX17" fmla="*/ 533800 w 679319"/>
              <a:gd name="connsiteY17" fmla="*/ 117816 h 205280"/>
              <a:gd name="connsiteX18" fmla="*/ 75214 w 679319"/>
              <a:gd name="connsiteY18" fmla="*/ 205089 h 205280"/>
              <a:gd name="connsiteX19" fmla="*/ 278 w 679319"/>
              <a:gd name="connsiteY19" fmla="*/ 98396 h 205280"/>
              <a:gd name="connsiteX20" fmla="*/ 67606 w 679319"/>
              <a:gd name="connsiteY20" fmla="*/ 1613 h 205280"/>
              <a:gd name="connsiteX21" fmla="*/ 340213 w 679319"/>
              <a:gd name="connsiteY21" fmla="*/ 18422 h 205280"/>
              <a:gd name="connsiteX22" fmla="*/ 679318 w 679319"/>
              <a:gd name="connsiteY22" fmla="*/ 103774 h 205280"/>
              <a:gd name="connsiteX23" fmla="*/ 474370 w 679319"/>
              <a:gd name="connsiteY23" fmla="*/ 202055 h 205280"/>
              <a:gd name="connsiteX0" fmla="*/ 174451 w 679479"/>
              <a:gd name="connsiteY0" fmla="*/ 99648 h 207783"/>
              <a:gd name="connsiteX1" fmla="*/ 186357 w 679479"/>
              <a:gd name="connsiteY1" fmla="*/ 102029 h 207783"/>
              <a:gd name="connsiteX2" fmla="*/ 191120 w 679479"/>
              <a:gd name="connsiteY2" fmla="*/ 116317 h 207783"/>
              <a:gd name="connsiteX3" fmla="*/ 183976 w 679479"/>
              <a:gd name="connsiteY3" fmla="*/ 135367 h 207783"/>
              <a:gd name="connsiteX4" fmla="*/ 150639 w 679479"/>
              <a:gd name="connsiteY4" fmla="*/ 137748 h 207783"/>
              <a:gd name="connsiteX5" fmla="*/ 131589 w 679479"/>
              <a:gd name="connsiteY5" fmla="*/ 123460 h 207783"/>
              <a:gd name="connsiteX6" fmla="*/ 126826 w 679479"/>
              <a:gd name="connsiteY6" fmla="*/ 111554 h 207783"/>
              <a:gd name="connsiteX7" fmla="*/ 129207 w 679479"/>
              <a:gd name="connsiteY7" fmla="*/ 80598 h 207783"/>
              <a:gd name="connsiteX8" fmla="*/ 138732 w 679479"/>
              <a:gd name="connsiteY8" fmla="*/ 71073 h 207783"/>
              <a:gd name="connsiteX9" fmla="*/ 157782 w 679479"/>
              <a:gd name="connsiteY9" fmla="*/ 61548 h 207783"/>
              <a:gd name="connsiteX10" fmla="*/ 212551 w 679479"/>
              <a:gd name="connsiteY10" fmla="*/ 63929 h 207783"/>
              <a:gd name="connsiteX11" fmla="*/ 242895 w 679479"/>
              <a:gd name="connsiteY11" fmla="*/ 85985 h 207783"/>
              <a:gd name="connsiteX12" fmla="*/ 255821 w 679479"/>
              <a:gd name="connsiteY12" fmla="*/ 129333 h 207783"/>
              <a:gd name="connsiteX13" fmla="*/ 160272 w 679479"/>
              <a:gd name="connsiteY13" fmla="*/ 168805 h 207783"/>
              <a:gd name="connsiteX14" fmla="*/ 67308 w 679479"/>
              <a:gd name="connsiteY14" fmla="*/ 132561 h 207783"/>
              <a:gd name="connsiteX15" fmla="*/ 88809 w 679479"/>
              <a:gd name="connsiteY15" fmla="*/ 52930 h 207783"/>
              <a:gd name="connsiteX16" fmla="*/ 265555 w 679479"/>
              <a:gd name="connsiteY16" fmla="*/ 54182 h 207783"/>
              <a:gd name="connsiteX17" fmla="*/ 533800 w 679479"/>
              <a:gd name="connsiteY17" fmla="*/ 120319 h 207783"/>
              <a:gd name="connsiteX18" fmla="*/ 75214 w 679479"/>
              <a:gd name="connsiteY18" fmla="*/ 207592 h 207783"/>
              <a:gd name="connsiteX19" fmla="*/ 278 w 679479"/>
              <a:gd name="connsiteY19" fmla="*/ 100899 h 207783"/>
              <a:gd name="connsiteX20" fmla="*/ 67606 w 679479"/>
              <a:gd name="connsiteY20" fmla="*/ 4116 h 207783"/>
              <a:gd name="connsiteX21" fmla="*/ 439823 w 679479"/>
              <a:gd name="connsiteY21" fmla="*/ 12016 h 207783"/>
              <a:gd name="connsiteX22" fmla="*/ 679318 w 679479"/>
              <a:gd name="connsiteY22" fmla="*/ 106277 h 207783"/>
              <a:gd name="connsiteX23" fmla="*/ 474370 w 679479"/>
              <a:gd name="connsiteY23" fmla="*/ 204558 h 207783"/>
              <a:gd name="connsiteX0" fmla="*/ 174451 w 679320"/>
              <a:gd name="connsiteY0" fmla="*/ 99648 h 207783"/>
              <a:gd name="connsiteX1" fmla="*/ 186357 w 679320"/>
              <a:gd name="connsiteY1" fmla="*/ 102029 h 207783"/>
              <a:gd name="connsiteX2" fmla="*/ 191120 w 679320"/>
              <a:gd name="connsiteY2" fmla="*/ 116317 h 207783"/>
              <a:gd name="connsiteX3" fmla="*/ 183976 w 679320"/>
              <a:gd name="connsiteY3" fmla="*/ 135367 h 207783"/>
              <a:gd name="connsiteX4" fmla="*/ 150639 w 679320"/>
              <a:gd name="connsiteY4" fmla="*/ 137748 h 207783"/>
              <a:gd name="connsiteX5" fmla="*/ 131589 w 679320"/>
              <a:gd name="connsiteY5" fmla="*/ 123460 h 207783"/>
              <a:gd name="connsiteX6" fmla="*/ 126826 w 679320"/>
              <a:gd name="connsiteY6" fmla="*/ 111554 h 207783"/>
              <a:gd name="connsiteX7" fmla="*/ 129207 w 679320"/>
              <a:gd name="connsiteY7" fmla="*/ 80598 h 207783"/>
              <a:gd name="connsiteX8" fmla="*/ 138732 w 679320"/>
              <a:gd name="connsiteY8" fmla="*/ 71073 h 207783"/>
              <a:gd name="connsiteX9" fmla="*/ 157782 w 679320"/>
              <a:gd name="connsiteY9" fmla="*/ 61548 h 207783"/>
              <a:gd name="connsiteX10" fmla="*/ 212551 w 679320"/>
              <a:gd name="connsiteY10" fmla="*/ 63929 h 207783"/>
              <a:gd name="connsiteX11" fmla="*/ 242895 w 679320"/>
              <a:gd name="connsiteY11" fmla="*/ 85985 h 207783"/>
              <a:gd name="connsiteX12" fmla="*/ 255821 w 679320"/>
              <a:gd name="connsiteY12" fmla="*/ 129333 h 207783"/>
              <a:gd name="connsiteX13" fmla="*/ 160272 w 679320"/>
              <a:gd name="connsiteY13" fmla="*/ 168805 h 207783"/>
              <a:gd name="connsiteX14" fmla="*/ 67308 w 679320"/>
              <a:gd name="connsiteY14" fmla="*/ 132561 h 207783"/>
              <a:gd name="connsiteX15" fmla="*/ 88809 w 679320"/>
              <a:gd name="connsiteY15" fmla="*/ 52930 h 207783"/>
              <a:gd name="connsiteX16" fmla="*/ 265555 w 679320"/>
              <a:gd name="connsiteY16" fmla="*/ 54182 h 207783"/>
              <a:gd name="connsiteX17" fmla="*/ 533800 w 679320"/>
              <a:gd name="connsiteY17" fmla="*/ 120319 h 207783"/>
              <a:gd name="connsiteX18" fmla="*/ 75214 w 679320"/>
              <a:gd name="connsiteY18" fmla="*/ 207592 h 207783"/>
              <a:gd name="connsiteX19" fmla="*/ 278 w 679320"/>
              <a:gd name="connsiteY19" fmla="*/ 100899 h 207783"/>
              <a:gd name="connsiteX20" fmla="*/ 67606 w 679320"/>
              <a:gd name="connsiteY20" fmla="*/ 4116 h 207783"/>
              <a:gd name="connsiteX21" fmla="*/ 439823 w 679320"/>
              <a:gd name="connsiteY21" fmla="*/ 12016 h 207783"/>
              <a:gd name="connsiteX22" fmla="*/ 679318 w 679320"/>
              <a:gd name="connsiteY22" fmla="*/ 106277 h 207783"/>
              <a:gd name="connsiteX23" fmla="*/ 474370 w 679320"/>
              <a:gd name="connsiteY23" fmla="*/ 204558 h 207783"/>
              <a:gd name="connsiteX0" fmla="*/ 174212 w 679081"/>
              <a:gd name="connsiteY0" fmla="*/ 99648 h 210279"/>
              <a:gd name="connsiteX1" fmla="*/ 186118 w 679081"/>
              <a:gd name="connsiteY1" fmla="*/ 102029 h 210279"/>
              <a:gd name="connsiteX2" fmla="*/ 190881 w 679081"/>
              <a:gd name="connsiteY2" fmla="*/ 116317 h 210279"/>
              <a:gd name="connsiteX3" fmla="*/ 183737 w 679081"/>
              <a:gd name="connsiteY3" fmla="*/ 135367 h 210279"/>
              <a:gd name="connsiteX4" fmla="*/ 150400 w 679081"/>
              <a:gd name="connsiteY4" fmla="*/ 137748 h 210279"/>
              <a:gd name="connsiteX5" fmla="*/ 131350 w 679081"/>
              <a:gd name="connsiteY5" fmla="*/ 123460 h 210279"/>
              <a:gd name="connsiteX6" fmla="*/ 126587 w 679081"/>
              <a:gd name="connsiteY6" fmla="*/ 111554 h 210279"/>
              <a:gd name="connsiteX7" fmla="*/ 128968 w 679081"/>
              <a:gd name="connsiteY7" fmla="*/ 80598 h 210279"/>
              <a:gd name="connsiteX8" fmla="*/ 138493 w 679081"/>
              <a:gd name="connsiteY8" fmla="*/ 71073 h 210279"/>
              <a:gd name="connsiteX9" fmla="*/ 157543 w 679081"/>
              <a:gd name="connsiteY9" fmla="*/ 61548 h 210279"/>
              <a:gd name="connsiteX10" fmla="*/ 212312 w 679081"/>
              <a:gd name="connsiteY10" fmla="*/ 63929 h 210279"/>
              <a:gd name="connsiteX11" fmla="*/ 242656 w 679081"/>
              <a:gd name="connsiteY11" fmla="*/ 85985 h 210279"/>
              <a:gd name="connsiteX12" fmla="*/ 255582 w 679081"/>
              <a:gd name="connsiteY12" fmla="*/ 129333 h 210279"/>
              <a:gd name="connsiteX13" fmla="*/ 160033 w 679081"/>
              <a:gd name="connsiteY13" fmla="*/ 168805 h 210279"/>
              <a:gd name="connsiteX14" fmla="*/ 67069 w 679081"/>
              <a:gd name="connsiteY14" fmla="*/ 132561 h 210279"/>
              <a:gd name="connsiteX15" fmla="*/ 88570 w 679081"/>
              <a:gd name="connsiteY15" fmla="*/ 52930 h 210279"/>
              <a:gd name="connsiteX16" fmla="*/ 265316 w 679081"/>
              <a:gd name="connsiteY16" fmla="*/ 54182 h 210279"/>
              <a:gd name="connsiteX17" fmla="*/ 370323 w 679081"/>
              <a:gd name="connsiteY17" fmla="*/ 153040 h 210279"/>
              <a:gd name="connsiteX18" fmla="*/ 74975 w 679081"/>
              <a:gd name="connsiteY18" fmla="*/ 207592 h 210279"/>
              <a:gd name="connsiteX19" fmla="*/ 39 w 679081"/>
              <a:gd name="connsiteY19" fmla="*/ 100899 h 210279"/>
              <a:gd name="connsiteX20" fmla="*/ 67367 w 679081"/>
              <a:gd name="connsiteY20" fmla="*/ 4116 h 210279"/>
              <a:gd name="connsiteX21" fmla="*/ 439584 w 679081"/>
              <a:gd name="connsiteY21" fmla="*/ 12016 h 210279"/>
              <a:gd name="connsiteX22" fmla="*/ 679079 w 679081"/>
              <a:gd name="connsiteY22" fmla="*/ 106277 h 210279"/>
              <a:gd name="connsiteX23" fmla="*/ 474131 w 679081"/>
              <a:gd name="connsiteY23" fmla="*/ 204558 h 210279"/>
              <a:gd name="connsiteX0" fmla="*/ 174212 w 679081"/>
              <a:gd name="connsiteY0" fmla="*/ 99648 h 208904"/>
              <a:gd name="connsiteX1" fmla="*/ 186118 w 679081"/>
              <a:gd name="connsiteY1" fmla="*/ 102029 h 208904"/>
              <a:gd name="connsiteX2" fmla="*/ 190881 w 679081"/>
              <a:gd name="connsiteY2" fmla="*/ 116317 h 208904"/>
              <a:gd name="connsiteX3" fmla="*/ 183737 w 679081"/>
              <a:gd name="connsiteY3" fmla="*/ 135367 h 208904"/>
              <a:gd name="connsiteX4" fmla="*/ 150400 w 679081"/>
              <a:gd name="connsiteY4" fmla="*/ 137748 h 208904"/>
              <a:gd name="connsiteX5" fmla="*/ 131350 w 679081"/>
              <a:gd name="connsiteY5" fmla="*/ 123460 h 208904"/>
              <a:gd name="connsiteX6" fmla="*/ 126587 w 679081"/>
              <a:gd name="connsiteY6" fmla="*/ 111554 h 208904"/>
              <a:gd name="connsiteX7" fmla="*/ 128968 w 679081"/>
              <a:gd name="connsiteY7" fmla="*/ 80598 h 208904"/>
              <a:gd name="connsiteX8" fmla="*/ 138493 w 679081"/>
              <a:gd name="connsiteY8" fmla="*/ 71073 h 208904"/>
              <a:gd name="connsiteX9" fmla="*/ 157543 w 679081"/>
              <a:gd name="connsiteY9" fmla="*/ 61548 h 208904"/>
              <a:gd name="connsiteX10" fmla="*/ 212312 w 679081"/>
              <a:gd name="connsiteY10" fmla="*/ 63929 h 208904"/>
              <a:gd name="connsiteX11" fmla="*/ 242656 w 679081"/>
              <a:gd name="connsiteY11" fmla="*/ 85985 h 208904"/>
              <a:gd name="connsiteX12" fmla="*/ 255582 w 679081"/>
              <a:gd name="connsiteY12" fmla="*/ 129333 h 208904"/>
              <a:gd name="connsiteX13" fmla="*/ 160033 w 679081"/>
              <a:gd name="connsiteY13" fmla="*/ 168805 h 208904"/>
              <a:gd name="connsiteX14" fmla="*/ 67069 w 679081"/>
              <a:gd name="connsiteY14" fmla="*/ 132561 h 208904"/>
              <a:gd name="connsiteX15" fmla="*/ 88570 w 679081"/>
              <a:gd name="connsiteY15" fmla="*/ 52930 h 208904"/>
              <a:gd name="connsiteX16" fmla="*/ 311955 w 679081"/>
              <a:gd name="connsiteY16" fmla="*/ 46001 h 208904"/>
              <a:gd name="connsiteX17" fmla="*/ 370323 w 679081"/>
              <a:gd name="connsiteY17" fmla="*/ 153040 h 208904"/>
              <a:gd name="connsiteX18" fmla="*/ 74975 w 679081"/>
              <a:gd name="connsiteY18" fmla="*/ 207592 h 208904"/>
              <a:gd name="connsiteX19" fmla="*/ 39 w 679081"/>
              <a:gd name="connsiteY19" fmla="*/ 100899 h 208904"/>
              <a:gd name="connsiteX20" fmla="*/ 67367 w 679081"/>
              <a:gd name="connsiteY20" fmla="*/ 4116 h 208904"/>
              <a:gd name="connsiteX21" fmla="*/ 439584 w 679081"/>
              <a:gd name="connsiteY21" fmla="*/ 12016 h 208904"/>
              <a:gd name="connsiteX22" fmla="*/ 679079 w 679081"/>
              <a:gd name="connsiteY22" fmla="*/ 106277 h 208904"/>
              <a:gd name="connsiteX23" fmla="*/ 474131 w 679081"/>
              <a:gd name="connsiteY23" fmla="*/ 204558 h 208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79081" h="208904" extrusionOk="0">
                <a:moveTo>
                  <a:pt x="174212" y="99648"/>
                </a:moveTo>
                <a:cubicBezTo>
                  <a:pt x="178181" y="100442"/>
                  <a:pt x="183256" y="99167"/>
                  <a:pt x="186118" y="102029"/>
                </a:cubicBezTo>
                <a:cubicBezTo>
                  <a:pt x="189668" y="105579"/>
                  <a:pt x="190881" y="116317"/>
                  <a:pt x="190881" y="116317"/>
                </a:cubicBezTo>
                <a:cubicBezTo>
                  <a:pt x="188500" y="122667"/>
                  <a:pt x="187974" y="130071"/>
                  <a:pt x="183737" y="135367"/>
                </a:cubicBezTo>
                <a:cubicBezTo>
                  <a:pt x="176761" y="144087"/>
                  <a:pt x="156568" y="138433"/>
                  <a:pt x="150400" y="137748"/>
                </a:cubicBezTo>
                <a:cubicBezTo>
                  <a:pt x="144193" y="134024"/>
                  <a:pt x="135518" y="130128"/>
                  <a:pt x="131350" y="123460"/>
                </a:cubicBezTo>
                <a:cubicBezTo>
                  <a:pt x="129085" y="119835"/>
                  <a:pt x="128175" y="115523"/>
                  <a:pt x="126587" y="111554"/>
                </a:cubicBezTo>
                <a:cubicBezTo>
                  <a:pt x="127381" y="101235"/>
                  <a:pt x="126048" y="90527"/>
                  <a:pt x="128968" y="80598"/>
                </a:cubicBezTo>
                <a:cubicBezTo>
                  <a:pt x="130235" y="76290"/>
                  <a:pt x="134949" y="73830"/>
                  <a:pt x="138493" y="71073"/>
                </a:cubicBezTo>
                <a:cubicBezTo>
                  <a:pt x="146928" y="64512"/>
                  <a:pt x="149058" y="64376"/>
                  <a:pt x="157543" y="61548"/>
                </a:cubicBezTo>
                <a:lnTo>
                  <a:pt x="212312" y="63929"/>
                </a:lnTo>
                <a:cubicBezTo>
                  <a:pt x="226497" y="68002"/>
                  <a:pt x="235444" y="75084"/>
                  <a:pt x="242656" y="85985"/>
                </a:cubicBezTo>
                <a:cubicBezTo>
                  <a:pt x="249868" y="96886"/>
                  <a:pt x="269352" y="115530"/>
                  <a:pt x="255582" y="129333"/>
                </a:cubicBezTo>
                <a:cubicBezTo>
                  <a:pt x="241812" y="143136"/>
                  <a:pt x="193765" y="164113"/>
                  <a:pt x="160033" y="168805"/>
                </a:cubicBezTo>
                <a:cubicBezTo>
                  <a:pt x="126301" y="173497"/>
                  <a:pt x="78980" y="151874"/>
                  <a:pt x="67069" y="132561"/>
                </a:cubicBezTo>
                <a:cubicBezTo>
                  <a:pt x="55159" y="113249"/>
                  <a:pt x="60157" y="57645"/>
                  <a:pt x="88570" y="52930"/>
                </a:cubicBezTo>
                <a:cubicBezTo>
                  <a:pt x="164140" y="25802"/>
                  <a:pt x="251652" y="32466"/>
                  <a:pt x="311955" y="46001"/>
                </a:cubicBezTo>
                <a:cubicBezTo>
                  <a:pt x="335751" y="50111"/>
                  <a:pt x="409820" y="126108"/>
                  <a:pt x="370323" y="153040"/>
                </a:cubicBezTo>
                <a:cubicBezTo>
                  <a:pt x="330826" y="179972"/>
                  <a:pt x="136689" y="216282"/>
                  <a:pt x="74975" y="207592"/>
                </a:cubicBezTo>
                <a:cubicBezTo>
                  <a:pt x="13261" y="198902"/>
                  <a:pt x="1307" y="134812"/>
                  <a:pt x="39" y="100899"/>
                </a:cubicBezTo>
                <a:cubicBezTo>
                  <a:pt x="-1229" y="66986"/>
                  <a:pt x="28870" y="8482"/>
                  <a:pt x="67367" y="4116"/>
                </a:cubicBezTo>
                <a:cubicBezTo>
                  <a:pt x="105864" y="-250"/>
                  <a:pt x="337632" y="-5011"/>
                  <a:pt x="439584" y="12016"/>
                </a:cubicBezTo>
                <a:cubicBezTo>
                  <a:pt x="541536" y="29043"/>
                  <a:pt x="677152" y="11822"/>
                  <a:pt x="679079" y="106277"/>
                </a:cubicBezTo>
                <a:cubicBezTo>
                  <a:pt x="679744" y="138873"/>
                  <a:pt x="535303" y="195116"/>
                  <a:pt x="474131" y="204558"/>
                </a:cubicBezTo>
              </a:path>
            </a:pathLst>
          </a:custGeom>
          <a:noFill/>
          <a:ln w="12700" cap="flat" cmpd="sng">
            <a:solidFill>
              <a:srgbClr val="DCB894">
                <a:alpha val="50196"/>
              </a:srgb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2562;p41">
            <a:extLst>
              <a:ext uri="{FF2B5EF4-FFF2-40B4-BE49-F238E27FC236}">
                <a16:creationId xmlns:a16="http://schemas.microsoft.com/office/drawing/2014/main" id="{11EFA5AD-6D9C-8AC9-C84F-75EDEEA5F4E1}"/>
              </a:ext>
            </a:extLst>
          </p:cNvPr>
          <p:cNvSpPr txBox="1"/>
          <p:nvPr/>
        </p:nvSpPr>
        <p:spPr>
          <a:xfrm>
            <a:off x="14121380" y="4983795"/>
            <a:ext cx="938325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/>
            <a:r>
              <a:rPr lang="ja-JP" altLang="en-US" sz="2400" dirty="0">
                <a:ln w="12700">
                  <a:noFill/>
                </a:ln>
                <a:solidFill>
                  <a:schemeClr val="bg1"/>
                </a:solidFill>
                <a:latin typeface="+mj-ea"/>
              </a:rPr>
              <a:t>戻る</a:t>
            </a:r>
          </a:p>
        </p:txBody>
      </p:sp>
      <p:sp>
        <p:nvSpPr>
          <p:cNvPr id="99" name="角丸四角形 98"/>
          <p:cNvSpPr/>
          <p:nvPr/>
        </p:nvSpPr>
        <p:spPr>
          <a:xfrm>
            <a:off x="13169790" y="6504479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1">
              <a:lumMod val="50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Google Shape;2562;p41">
            <a:extLst>
              <a:ext uri="{FF2B5EF4-FFF2-40B4-BE49-F238E27FC236}">
                <a16:creationId xmlns:a16="http://schemas.microsoft.com/office/drawing/2014/main" id="{11EFA5AD-6D9C-8AC9-C84F-75EDEEA5F4E1}"/>
              </a:ext>
            </a:extLst>
          </p:cNvPr>
          <p:cNvSpPr txBox="1"/>
          <p:nvPr/>
        </p:nvSpPr>
        <p:spPr>
          <a:xfrm>
            <a:off x="13565973" y="6504479"/>
            <a:ext cx="1618164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/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►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戻る</a:t>
            </a:r>
            <a:endParaRPr sz="28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24" name="Google Shape;2724;p43">
            <a:extLst>
              <a:ext uri="{FF2B5EF4-FFF2-40B4-BE49-F238E27FC236}">
                <a16:creationId xmlns:a16="http://schemas.microsoft.com/office/drawing/2014/main" id="{A67C36E4-CF9D-6CAD-FD0E-DFC8F5C512E8}"/>
              </a:ext>
            </a:extLst>
          </p:cNvPr>
          <p:cNvSpPr txBox="1"/>
          <p:nvPr/>
        </p:nvSpPr>
        <p:spPr>
          <a:xfrm>
            <a:off x="902187" y="1640081"/>
            <a:ext cx="1866817" cy="1323399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しっかり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小さい</a:t>
            </a: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はこをえらんだ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ザイくん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" name="Google Shape;890;p21">
            <a:extLst>
              <a:ext uri="{FF2B5EF4-FFF2-40B4-BE49-F238E27FC236}">
                <a16:creationId xmlns:a16="http://schemas.microsoft.com/office/drawing/2014/main" id="{9B7FF375-B3F7-02C7-BDA0-A2950A560939}"/>
              </a:ext>
            </a:extLst>
          </p:cNvPr>
          <p:cNvGrpSpPr>
            <a:grpSpLocks noChangeAspect="1"/>
          </p:cNvGrpSpPr>
          <p:nvPr/>
        </p:nvGrpSpPr>
        <p:grpSpPr>
          <a:xfrm>
            <a:off x="607896" y="4094302"/>
            <a:ext cx="2097983" cy="2140158"/>
            <a:chOff x="1774174" y="4621762"/>
            <a:chExt cx="1077013" cy="1098664"/>
          </a:xfrm>
        </p:grpSpPr>
        <p:sp>
          <p:nvSpPr>
            <p:cNvPr id="6" name="Google Shape;891;p21">
              <a:extLst>
                <a:ext uri="{FF2B5EF4-FFF2-40B4-BE49-F238E27FC236}">
                  <a16:creationId xmlns:a16="http://schemas.microsoft.com/office/drawing/2014/main" id="{8632F3FE-1CE8-956A-5D46-5D4EB3BB7A67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892;p21">
              <a:extLst>
                <a:ext uri="{FF2B5EF4-FFF2-40B4-BE49-F238E27FC236}">
                  <a16:creationId xmlns:a16="http://schemas.microsoft.com/office/drawing/2014/main" id="{C065BF35-10A4-2AD0-3481-7E016AF391AA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893;p21">
              <a:extLst>
                <a:ext uri="{FF2B5EF4-FFF2-40B4-BE49-F238E27FC236}">
                  <a16:creationId xmlns:a16="http://schemas.microsoft.com/office/drawing/2014/main" id="{4673AE1E-B6A3-3A89-ABF3-87E66E2507D6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894;p21">
              <a:extLst>
                <a:ext uri="{FF2B5EF4-FFF2-40B4-BE49-F238E27FC236}">
                  <a16:creationId xmlns:a16="http://schemas.microsoft.com/office/drawing/2014/main" id="{9D8D06C9-F37C-9BBB-F88B-CEB9E0DD53B9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895;p21">
              <a:extLst>
                <a:ext uri="{FF2B5EF4-FFF2-40B4-BE49-F238E27FC236}">
                  <a16:creationId xmlns:a16="http://schemas.microsoft.com/office/drawing/2014/main" id="{AD8D921C-E34E-BA3F-72F5-DC9EE3409471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896;p21">
              <a:extLst>
                <a:ext uri="{FF2B5EF4-FFF2-40B4-BE49-F238E27FC236}">
                  <a16:creationId xmlns:a16="http://schemas.microsoft.com/office/drawing/2014/main" id="{12C9FA4F-7B24-E84A-63A4-F3490C309CD6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" name="Google Shape;897;p21">
              <a:extLst>
                <a:ext uri="{FF2B5EF4-FFF2-40B4-BE49-F238E27FC236}">
                  <a16:creationId xmlns:a16="http://schemas.microsoft.com/office/drawing/2014/main" id="{4C1A98E4-F930-F1DC-F6EC-5B6EB800236E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" name="Google Shape;898;p21">
              <a:extLst>
                <a:ext uri="{FF2B5EF4-FFF2-40B4-BE49-F238E27FC236}">
                  <a16:creationId xmlns:a16="http://schemas.microsoft.com/office/drawing/2014/main" id="{21E4A8C4-767D-02E3-F470-A8C1592829B0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2" name="Google Shape;899;p21">
              <a:extLst>
                <a:ext uri="{FF2B5EF4-FFF2-40B4-BE49-F238E27FC236}">
                  <a16:creationId xmlns:a16="http://schemas.microsoft.com/office/drawing/2014/main" id="{613DDD67-6134-5AC3-4B2C-9372D8778384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" name="Google Shape;900;p21">
              <a:extLst>
                <a:ext uri="{FF2B5EF4-FFF2-40B4-BE49-F238E27FC236}">
                  <a16:creationId xmlns:a16="http://schemas.microsoft.com/office/drawing/2014/main" id="{A4081A27-44D4-6217-1204-D8A7E83B3006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" name="Google Shape;901;p21">
              <a:extLst>
                <a:ext uri="{FF2B5EF4-FFF2-40B4-BE49-F238E27FC236}">
                  <a16:creationId xmlns:a16="http://schemas.microsoft.com/office/drawing/2014/main" id="{1823C406-9076-C9F6-FF96-A2936C5D6121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5" name="Google Shape;902;p21">
              <a:extLst>
                <a:ext uri="{FF2B5EF4-FFF2-40B4-BE49-F238E27FC236}">
                  <a16:creationId xmlns:a16="http://schemas.microsoft.com/office/drawing/2014/main" id="{721693AC-2EDE-F8CA-E88F-B0E7A059B17B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6" name="Google Shape;903;p21">
              <a:extLst>
                <a:ext uri="{FF2B5EF4-FFF2-40B4-BE49-F238E27FC236}">
                  <a16:creationId xmlns:a16="http://schemas.microsoft.com/office/drawing/2014/main" id="{6CAA14F5-31DA-A8B9-655C-7FFE9C65FDED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904;p21">
              <a:extLst>
                <a:ext uri="{FF2B5EF4-FFF2-40B4-BE49-F238E27FC236}">
                  <a16:creationId xmlns:a16="http://schemas.microsoft.com/office/drawing/2014/main" id="{59474A65-2CE5-F413-FEF6-338ABEEB9803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905;p21">
              <a:extLst>
                <a:ext uri="{FF2B5EF4-FFF2-40B4-BE49-F238E27FC236}">
                  <a16:creationId xmlns:a16="http://schemas.microsoft.com/office/drawing/2014/main" id="{80D60247-B9E4-65F0-1681-E6BE712EA019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3F21D7F9-5C77-6A07-D67A-DAE86C4FB332}"/>
              </a:ext>
            </a:extLst>
          </p:cNvPr>
          <p:cNvGrpSpPr>
            <a:grpSpLocks noChangeAspect="1"/>
          </p:cNvGrpSpPr>
          <p:nvPr/>
        </p:nvGrpSpPr>
        <p:grpSpPr>
          <a:xfrm>
            <a:off x="1079504" y="3208342"/>
            <a:ext cx="1314781" cy="1313126"/>
            <a:chOff x="9865975" y="4358921"/>
            <a:chExt cx="1804226" cy="1801955"/>
          </a:xfrm>
        </p:grpSpPr>
        <p:sp>
          <p:nvSpPr>
            <p:cNvPr id="30" name="フリーフォーム: 図形 29">
              <a:extLst>
                <a:ext uri="{FF2B5EF4-FFF2-40B4-BE49-F238E27FC236}">
                  <a16:creationId xmlns:a16="http://schemas.microsoft.com/office/drawing/2014/main" id="{3F0C2242-CB1B-E396-A5DF-53CE6FCAB10E}"/>
                </a:ext>
              </a:extLst>
            </p:cNvPr>
            <p:cNvSpPr/>
            <p:nvPr/>
          </p:nvSpPr>
          <p:spPr>
            <a:xfrm>
              <a:off x="10274300" y="5003800"/>
              <a:ext cx="1079500" cy="292100"/>
            </a:xfrm>
            <a:custGeom>
              <a:avLst/>
              <a:gdLst>
                <a:gd name="connsiteX0" fmla="*/ 0 w 1079500"/>
                <a:gd name="connsiteY0" fmla="*/ 241300 h 292100"/>
                <a:gd name="connsiteX1" fmla="*/ 88900 w 1079500"/>
                <a:gd name="connsiteY1" fmla="*/ 76200 h 292100"/>
                <a:gd name="connsiteX2" fmla="*/ 381000 w 1079500"/>
                <a:gd name="connsiteY2" fmla="*/ 0 h 292100"/>
                <a:gd name="connsiteX3" fmla="*/ 508000 w 1079500"/>
                <a:gd name="connsiteY3" fmla="*/ 38100 h 292100"/>
                <a:gd name="connsiteX4" fmla="*/ 749300 w 1079500"/>
                <a:gd name="connsiteY4" fmla="*/ 12700 h 292100"/>
                <a:gd name="connsiteX5" fmla="*/ 812800 w 1079500"/>
                <a:gd name="connsiteY5" fmla="*/ 63500 h 292100"/>
                <a:gd name="connsiteX6" fmla="*/ 927100 w 1079500"/>
                <a:gd name="connsiteY6" fmla="*/ 203200 h 292100"/>
                <a:gd name="connsiteX7" fmla="*/ 1054100 w 1079500"/>
                <a:gd name="connsiteY7" fmla="*/ 177800 h 292100"/>
                <a:gd name="connsiteX8" fmla="*/ 1079500 w 1079500"/>
                <a:gd name="connsiteY8" fmla="*/ 279400 h 292100"/>
                <a:gd name="connsiteX9" fmla="*/ 723900 w 1079500"/>
                <a:gd name="connsiteY9" fmla="*/ 292100 h 292100"/>
                <a:gd name="connsiteX10" fmla="*/ 215900 w 1079500"/>
                <a:gd name="connsiteY10" fmla="*/ 279400 h 292100"/>
                <a:gd name="connsiteX11" fmla="*/ 0 w 1079500"/>
                <a:gd name="connsiteY11" fmla="*/ 241300 h 29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079500" h="292100">
                  <a:moveTo>
                    <a:pt x="0" y="241300"/>
                  </a:moveTo>
                  <a:lnTo>
                    <a:pt x="88900" y="76200"/>
                  </a:lnTo>
                  <a:lnTo>
                    <a:pt x="381000" y="0"/>
                  </a:lnTo>
                  <a:lnTo>
                    <a:pt x="508000" y="38100"/>
                  </a:lnTo>
                  <a:lnTo>
                    <a:pt x="749300" y="12700"/>
                  </a:lnTo>
                  <a:lnTo>
                    <a:pt x="812800" y="63500"/>
                  </a:lnTo>
                  <a:lnTo>
                    <a:pt x="927100" y="203200"/>
                  </a:lnTo>
                  <a:lnTo>
                    <a:pt x="1054100" y="177800"/>
                  </a:lnTo>
                  <a:lnTo>
                    <a:pt x="1079500" y="279400"/>
                  </a:lnTo>
                  <a:lnTo>
                    <a:pt x="723900" y="292100"/>
                  </a:lnTo>
                  <a:lnTo>
                    <a:pt x="215900" y="279400"/>
                  </a:lnTo>
                  <a:lnTo>
                    <a:pt x="0" y="24130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pic>
          <p:nvPicPr>
            <p:cNvPr id="31" name="グラフィックス 30" descr="宝の箱 単色塗りつぶし">
              <a:extLst>
                <a:ext uri="{FF2B5EF4-FFF2-40B4-BE49-F238E27FC236}">
                  <a16:creationId xmlns:a16="http://schemas.microsoft.com/office/drawing/2014/main" id="{FC5DC36F-E52E-539A-F28F-D1E89056A505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=""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9870201" y="4360876"/>
              <a:ext cx="1800000" cy="1800000"/>
            </a:xfrm>
            <a:prstGeom prst="rect">
              <a:avLst/>
            </a:prstGeom>
          </p:spPr>
        </p:pic>
        <p:pic>
          <p:nvPicPr>
            <p:cNvPr id="32" name="グラフィックス 31" descr="宝の箱 枠線">
              <a:extLst>
                <a:ext uri="{FF2B5EF4-FFF2-40B4-BE49-F238E27FC236}">
                  <a16:creationId xmlns:a16="http://schemas.microsoft.com/office/drawing/2014/main" id="{ED2C0C81-77C2-057A-87C7-131B09D2A41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=""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9865975" y="4358921"/>
              <a:ext cx="1800000" cy="1800000"/>
            </a:xfrm>
            <a:prstGeom prst="rect">
              <a:avLst/>
            </a:prstGeom>
          </p:spPr>
        </p:pic>
      </p:grpSp>
      <p:grpSp>
        <p:nvGrpSpPr>
          <p:cNvPr id="79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451115" y="5054859"/>
            <a:ext cx="303975" cy="383186"/>
            <a:chOff x="9215567" y="654930"/>
            <a:chExt cx="1608434" cy="1989214"/>
          </a:xfrm>
        </p:grpSpPr>
        <p:sp>
          <p:nvSpPr>
            <p:cNvPr id="96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05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4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9" name="正方形/長方形 118"/>
          <p:cNvSpPr/>
          <p:nvPr/>
        </p:nvSpPr>
        <p:spPr>
          <a:xfrm>
            <a:off x="7497214" y="5284460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20" name="Google Shape;2451;p40"/>
          <p:cNvGrpSpPr/>
          <p:nvPr/>
        </p:nvGrpSpPr>
        <p:grpSpPr>
          <a:xfrm rot="1595020" flipH="1">
            <a:off x="4933712" y="5249940"/>
            <a:ext cx="152637" cy="172162"/>
            <a:chOff x="3805164" y="3252287"/>
            <a:chExt cx="1192516" cy="1345064"/>
          </a:xfrm>
        </p:grpSpPr>
        <p:sp>
          <p:nvSpPr>
            <p:cNvPr id="121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5" name="Google Shape;2451;p40"/>
          <p:cNvGrpSpPr/>
          <p:nvPr/>
        </p:nvGrpSpPr>
        <p:grpSpPr>
          <a:xfrm rot="1595020" flipH="1">
            <a:off x="5214332" y="5249940"/>
            <a:ext cx="152637" cy="172162"/>
            <a:chOff x="3805164" y="3252287"/>
            <a:chExt cx="1192516" cy="1345064"/>
          </a:xfrm>
        </p:grpSpPr>
        <p:sp>
          <p:nvSpPr>
            <p:cNvPr id="126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" name="Google Shape;2451;p40"/>
          <p:cNvGrpSpPr/>
          <p:nvPr/>
        </p:nvGrpSpPr>
        <p:grpSpPr>
          <a:xfrm rot="1595020" flipH="1">
            <a:off x="5494952" y="5249940"/>
            <a:ext cx="152637" cy="172162"/>
            <a:chOff x="3805164" y="3252287"/>
            <a:chExt cx="1192516" cy="1345064"/>
          </a:xfrm>
        </p:grpSpPr>
        <p:sp>
          <p:nvSpPr>
            <p:cNvPr id="130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7" name="正方形/長方形 156"/>
          <p:cNvSpPr/>
          <p:nvPr/>
        </p:nvSpPr>
        <p:spPr>
          <a:xfrm>
            <a:off x="5850607" y="5284460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正方形/長方形 157"/>
          <p:cNvSpPr/>
          <p:nvPr/>
        </p:nvSpPr>
        <p:spPr>
          <a:xfrm>
            <a:off x="6138224" y="5284460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正方形/長方形 158"/>
          <p:cNvSpPr/>
          <p:nvPr/>
        </p:nvSpPr>
        <p:spPr>
          <a:xfrm>
            <a:off x="6420246" y="5284460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正方形/長方形 159"/>
          <p:cNvSpPr/>
          <p:nvPr/>
        </p:nvSpPr>
        <p:spPr>
          <a:xfrm>
            <a:off x="6703565" y="5284460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正方形/長方形 160"/>
          <p:cNvSpPr/>
          <p:nvPr/>
        </p:nvSpPr>
        <p:spPr>
          <a:xfrm>
            <a:off x="6992330" y="5284460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2" name="正方形/長方形 161"/>
          <p:cNvSpPr/>
          <p:nvPr/>
        </p:nvSpPr>
        <p:spPr>
          <a:xfrm>
            <a:off x="7248490" y="5284460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2" name="角丸四角形 96">
            <a:extLst>
              <a:ext uri="{FF2B5EF4-FFF2-40B4-BE49-F238E27FC236}">
                <a16:creationId xmlns:a16="http://schemas.microsoft.com/office/drawing/2014/main" id="{D5054DC5-6A38-2B94-AC5B-D7F18F57BCC9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" name="Google Shape;2562;p41">
            <a:hlinkClick r:id="rId7" action="ppaction://hlinksldjump"/>
            <a:extLst>
              <a:ext uri="{FF2B5EF4-FFF2-40B4-BE49-F238E27FC236}">
                <a16:creationId xmlns:a16="http://schemas.microsoft.com/office/drawing/2014/main" id="{64F96E9C-FD84-C004-1DD0-550BB8D03856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84" name="角丸四角形 96">
            <a:extLst>
              <a:ext uri="{FF2B5EF4-FFF2-40B4-BE49-F238E27FC236}">
                <a16:creationId xmlns:a16="http://schemas.microsoft.com/office/drawing/2014/main" id="{E94DC056-9728-DA8D-A4E8-6F01427D9182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Google Shape;2562;p41">
            <a:hlinkClick r:id="rId8" action="ppaction://hlinksldjump"/>
            <a:extLst>
              <a:ext uri="{FF2B5EF4-FFF2-40B4-BE49-F238E27FC236}">
                <a16:creationId xmlns:a16="http://schemas.microsoft.com/office/drawing/2014/main" id="{934C8755-C474-BF99-B778-AE23CDDE0D31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78" name="テキスト ボックス 77">
            <a:extLst>
              <a:ext uri="{FF2B5EF4-FFF2-40B4-BE49-F238E27FC236}">
                <a16:creationId xmlns:a16="http://schemas.microsoft.com/office/drawing/2014/main" id="{32C61F64-8723-427F-A7DF-8F3A090A5CED}"/>
              </a:ext>
            </a:extLst>
          </p:cNvPr>
          <p:cNvSpPr txBox="1"/>
          <p:nvPr/>
        </p:nvSpPr>
        <p:spPr>
          <a:xfrm>
            <a:off x="6180930" y="73097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80" name="テキスト ボックス 79">
            <a:extLst>
              <a:ext uri="{FF2B5EF4-FFF2-40B4-BE49-F238E27FC236}">
                <a16:creationId xmlns:a16="http://schemas.microsoft.com/office/drawing/2014/main" id="{848DDE64-6E12-455D-91BD-632B9A678CD2}"/>
              </a:ext>
            </a:extLst>
          </p:cNvPr>
          <p:cNvSpPr txBox="1"/>
          <p:nvPr/>
        </p:nvSpPr>
        <p:spPr>
          <a:xfrm>
            <a:off x="4187168" y="141253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ちい</a:t>
            </a:r>
          </a:p>
        </p:txBody>
      </p:sp>
      <p:sp>
        <p:nvSpPr>
          <p:cNvPr id="81" name="テキスト ボックス 80">
            <a:extLst>
              <a:ext uri="{FF2B5EF4-FFF2-40B4-BE49-F238E27FC236}">
                <a16:creationId xmlns:a16="http://schemas.microsoft.com/office/drawing/2014/main" id="{C085A76A-5463-4824-A309-AABF00D53FA1}"/>
              </a:ext>
            </a:extLst>
          </p:cNvPr>
          <p:cNvSpPr txBox="1"/>
          <p:nvPr/>
        </p:nvSpPr>
        <p:spPr>
          <a:xfrm>
            <a:off x="7498210" y="2301780"/>
            <a:ext cx="9940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しんりん</a:t>
            </a:r>
          </a:p>
        </p:txBody>
      </p:sp>
      <p:sp>
        <p:nvSpPr>
          <p:cNvPr id="86" name="テキスト ボックス 85">
            <a:extLst>
              <a:ext uri="{FF2B5EF4-FFF2-40B4-BE49-F238E27FC236}">
                <a16:creationId xmlns:a16="http://schemas.microsoft.com/office/drawing/2014/main" id="{E3D21676-12AE-4109-B3C2-361AC1B06E79}"/>
              </a:ext>
            </a:extLst>
          </p:cNvPr>
          <p:cNvSpPr txBox="1"/>
          <p:nvPr/>
        </p:nvSpPr>
        <p:spPr>
          <a:xfrm>
            <a:off x="9049136" y="292482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かい</a:t>
            </a:r>
          </a:p>
        </p:txBody>
      </p:sp>
      <p:sp>
        <p:nvSpPr>
          <p:cNvPr id="87" name="テキスト ボックス 86">
            <a:extLst>
              <a:ext uri="{FF2B5EF4-FFF2-40B4-BE49-F238E27FC236}">
                <a16:creationId xmlns:a16="http://schemas.microsoft.com/office/drawing/2014/main" id="{96FDF2BF-0F36-41E3-8FCE-7984D6052CC7}"/>
              </a:ext>
            </a:extLst>
          </p:cNvPr>
          <p:cNvSpPr txBox="1"/>
          <p:nvPr/>
        </p:nvSpPr>
        <p:spPr>
          <a:xfrm>
            <a:off x="4991212" y="585293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ばなし</a:t>
            </a:r>
          </a:p>
        </p:txBody>
      </p:sp>
      <p:sp>
        <p:nvSpPr>
          <p:cNvPr id="88" name="テキスト ボックス 87">
            <a:extLst>
              <a:ext uri="{FF2B5EF4-FFF2-40B4-BE49-F238E27FC236}">
                <a16:creationId xmlns:a16="http://schemas.microsoft.com/office/drawing/2014/main" id="{3994A709-4782-4D00-9AE7-1761338E188B}"/>
              </a:ext>
            </a:extLst>
          </p:cNvPr>
          <p:cNvSpPr txBox="1"/>
          <p:nvPr/>
        </p:nvSpPr>
        <p:spPr>
          <a:xfrm>
            <a:off x="5427618" y="447357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grpSp>
        <p:nvGrpSpPr>
          <p:cNvPr id="2" name="Google Shape;392;p16">
            <a:extLst>
              <a:ext uri="{FF2B5EF4-FFF2-40B4-BE49-F238E27FC236}">
                <a16:creationId xmlns:a16="http://schemas.microsoft.com/office/drawing/2014/main" id="{2D6B243E-21A2-CB2A-0D7C-D72401FA4BF0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14" name="Google Shape;393;p16">
              <a:extLst>
                <a:ext uri="{FF2B5EF4-FFF2-40B4-BE49-F238E27FC236}">
                  <a16:creationId xmlns:a16="http://schemas.microsoft.com/office/drawing/2014/main" id="{A26443B6-498E-50D6-E44E-41D2EDBA64F3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394;p16">
              <a:extLst>
                <a:ext uri="{FF2B5EF4-FFF2-40B4-BE49-F238E27FC236}">
                  <a16:creationId xmlns:a16="http://schemas.microsoft.com/office/drawing/2014/main" id="{1DC7F16C-821B-741E-0EE9-9CD188F4F002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395;p16">
              <a:extLst>
                <a:ext uri="{FF2B5EF4-FFF2-40B4-BE49-F238E27FC236}">
                  <a16:creationId xmlns:a16="http://schemas.microsoft.com/office/drawing/2014/main" id="{2F140184-9299-A0B8-13D2-1E09197554E0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396;p16">
            <a:extLst>
              <a:ext uri="{FF2B5EF4-FFF2-40B4-BE49-F238E27FC236}">
                <a16:creationId xmlns:a16="http://schemas.microsoft.com/office/drawing/2014/main" id="{EADA1B53-C444-0C4B-1693-E6AD10867878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18" name="Google Shape;397;p16">
              <a:extLst>
                <a:ext uri="{FF2B5EF4-FFF2-40B4-BE49-F238E27FC236}">
                  <a16:creationId xmlns:a16="http://schemas.microsoft.com/office/drawing/2014/main" id="{E080CDDB-1DA6-2674-FB2F-7B455B33B130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9" name="Google Shape;398;p16">
              <a:extLst>
                <a:ext uri="{FF2B5EF4-FFF2-40B4-BE49-F238E27FC236}">
                  <a16:creationId xmlns:a16="http://schemas.microsoft.com/office/drawing/2014/main" id="{149660CA-C02C-FEC0-A4FB-BD577CC79D31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0" name="Google Shape;399;p16">
              <a:extLst>
                <a:ext uri="{FF2B5EF4-FFF2-40B4-BE49-F238E27FC236}">
                  <a16:creationId xmlns:a16="http://schemas.microsoft.com/office/drawing/2014/main" id="{6FF3DDC0-DD4F-0F96-F0F5-C9E9322D06D3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91" name="Google Shape;400;p16">
            <a:extLst>
              <a:ext uri="{FF2B5EF4-FFF2-40B4-BE49-F238E27FC236}">
                <a16:creationId xmlns:a16="http://schemas.microsoft.com/office/drawing/2014/main" id="{ACBFA6F6-7C07-862B-979D-50658A0B150D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2692" name="Google Shape;401;p16">
              <a:extLst>
                <a:ext uri="{FF2B5EF4-FFF2-40B4-BE49-F238E27FC236}">
                  <a16:creationId xmlns:a16="http://schemas.microsoft.com/office/drawing/2014/main" id="{B59B945B-0178-0D13-1701-9536539AC9F5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402;p16">
              <a:extLst>
                <a:ext uri="{FF2B5EF4-FFF2-40B4-BE49-F238E27FC236}">
                  <a16:creationId xmlns:a16="http://schemas.microsoft.com/office/drawing/2014/main" id="{11653D01-E6F0-D0F3-5ABF-94AC4827F3EE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403;p16">
              <a:extLst>
                <a:ext uri="{FF2B5EF4-FFF2-40B4-BE49-F238E27FC236}">
                  <a16:creationId xmlns:a16="http://schemas.microsoft.com/office/drawing/2014/main" id="{3935CC51-733D-90B1-B2B8-512973CB7926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95" name="Google Shape;404;p16">
            <a:extLst>
              <a:ext uri="{FF2B5EF4-FFF2-40B4-BE49-F238E27FC236}">
                <a16:creationId xmlns:a16="http://schemas.microsoft.com/office/drawing/2014/main" id="{66497B78-97AF-58C0-823B-9EFDAA442BF3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696" name="Google Shape;405;p16">
              <a:extLst>
                <a:ext uri="{FF2B5EF4-FFF2-40B4-BE49-F238E27FC236}">
                  <a16:creationId xmlns:a16="http://schemas.microsoft.com/office/drawing/2014/main" id="{C247A16F-8BD3-A1DB-7C17-8C3A287034C1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7" name="Google Shape;406;p16">
              <a:extLst>
                <a:ext uri="{FF2B5EF4-FFF2-40B4-BE49-F238E27FC236}">
                  <a16:creationId xmlns:a16="http://schemas.microsoft.com/office/drawing/2014/main" id="{DAD74E8F-4A0F-F393-D01A-B491EBE019AB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407;p16">
              <a:extLst>
                <a:ext uri="{FF2B5EF4-FFF2-40B4-BE49-F238E27FC236}">
                  <a16:creationId xmlns:a16="http://schemas.microsoft.com/office/drawing/2014/main" id="{C239FD35-1528-BA4B-950D-03A33988286C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0234873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" name="Google Shape;1802;p32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2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2"/>
          <p:cNvSpPr txBox="1"/>
          <p:nvPr/>
        </p:nvSpPr>
        <p:spPr>
          <a:xfrm>
            <a:off x="711400" y="109391"/>
            <a:ext cx="7681500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こえだをもって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もう一度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目をつぶって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み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た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そして、また目をあけてみよう！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22A3858D-0E71-DE27-2CD4-EB9B30CE316D}"/>
              </a:ext>
            </a:extLst>
          </p:cNvPr>
          <p:cNvGrpSpPr/>
          <p:nvPr/>
        </p:nvGrpSpPr>
        <p:grpSpPr>
          <a:xfrm>
            <a:off x="5965536" y="4150380"/>
            <a:ext cx="467983" cy="587260"/>
            <a:chOff x="7624972" y="3146312"/>
            <a:chExt cx="467983" cy="587260"/>
          </a:xfrm>
        </p:grpSpPr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3DA08CC3-47BA-CC9B-D1C3-769CAA77C2E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3F1053F3-319D-1061-8812-284FD4D98D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1986E937-36F1-1209-1E53-7567A2415BE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4679" y="3146312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1" name="楕円 20">
              <a:extLst>
                <a:ext uri="{FF2B5EF4-FFF2-40B4-BE49-F238E27FC236}">
                  <a16:creationId xmlns:a16="http://schemas.microsoft.com/office/drawing/2014/main" id="{B6F9B98E-C14C-5ACC-8EB3-C358299106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2" name="楕円 21">
              <a:extLst>
                <a:ext uri="{FF2B5EF4-FFF2-40B4-BE49-F238E27FC236}">
                  <a16:creationId xmlns:a16="http://schemas.microsoft.com/office/drawing/2014/main" id="{B3299B2F-4BF5-5317-6236-9E7877DA5CF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01B8FF30-FE9C-75A7-9217-98E75F18A3D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4" name="楕円 23">
              <a:extLst>
                <a:ext uri="{FF2B5EF4-FFF2-40B4-BE49-F238E27FC236}">
                  <a16:creationId xmlns:a16="http://schemas.microsoft.com/office/drawing/2014/main" id="{84CD24D5-6DC0-6A83-06BE-C9FC45400AD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38448" y="322217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242F650D-B9BC-E7C6-DE17-2972EF9DAFF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72376" y="323603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26" name="直線コネクタ 25">
              <a:extLst>
                <a:ext uri="{FF2B5EF4-FFF2-40B4-BE49-F238E27FC236}">
                  <a16:creationId xmlns:a16="http://schemas.microsoft.com/office/drawing/2014/main" id="{B4C8A64D-06A0-129C-279E-8EEEA8142386}"/>
                </a:ext>
              </a:extLst>
            </p:cNvPr>
            <p:cNvCxnSpPr>
              <a:stCxn id="18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" name="Google Shape;1876;p32">
            <a:hlinkClick r:id="" action="ppaction://noaction"/>
            <a:extLst>
              <a:ext uri="{FF2B5EF4-FFF2-40B4-BE49-F238E27FC236}">
                <a16:creationId xmlns:a16="http://schemas.microsoft.com/office/drawing/2014/main" id="{E0A65A4C-816E-2B96-6265-2721F9D02BC6}"/>
              </a:ext>
            </a:extLst>
          </p:cNvPr>
          <p:cNvSpPr/>
          <p:nvPr/>
        </p:nvSpPr>
        <p:spPr>
          <a:xfrm>
            <a:off x="4011930" y="4800600"/>
            <a:ext cx="1794510" cy="800100"/>
          </a:xfrm>
          <a:custGeom>
            <a:avLst/>
            <a:gdLst/>
            <a:ahLst/>
            <a:cxnLst/>
            <a:rect l="l" t="t" r="r" b="b"/>
            <a:pathLst>
              <a:path w="1794510" h="800100" extrusionOk="0">
                <a:moveTo>
                  <a:pt x="1794510" y="57150"/>
                </a:moveTo>
                <a:lnTo>
                  <a:pt x="1588770" y="22860"/>
                </a:lnTo>
                <a:lnTo>
                  <a:pt x="1394460" y="0"/>
                </a:lnTo>
                <a:lnTo>
                  <a:pt x="754380" y="57150"/>
                </a:lnTo>
                <a:lnTo>
                  <a:pt x="57150" y="434340"/>
                </a:lnTo>
                <a:lnTo>
                  <a:pt x="0" y="651510"/>
                </a:lnTo>
                <a:lnTo>
                  <a:pt x="34290" y="765810"/>
                </a:lnTo>
                <a:lnTo>
                  <a:pt x="240030" y="800100"/>
                </a:lnTo>
                <a:lnTo>
                  <a:pt x="1154430" y="502920"/>
                </a:lnTo>
                <a:lnTo>
                  <a:pt x="1794510" y="57150"/>
                </a:lnTo>
                <a:close/>
              </a:path>
            </a:pathLst>
          </a:custGeom>
          <a:solidFill>
            <a:srgbClr val="FFFFFF">
              <a:alpha val="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" name="Google Shape;3974;p53">
            <a:extLst>
              <a:ext uri="{FF2B5EF4-FFF2-40B4-BE49-F238E27FC236}">
                <a16:creationId xmlns:a16="http://schemas.microsoft.com/office/drawing/2014/main" id="{5E161BF4-51BA-4B2A-B579-EBDD326525DA}"/>
              </a:ext>
            </a:extLst>
          </p:cNvPr>
          <p:cNvGrpSpPr/>
          <p:nvPr/>
        </p:nvGrpSpPr>
        <p:grpSpPr>
          <a:xfrm rot="5791716">
            <a:off x="4983965" y="5243886"/>
            <a:ext cx="624504" cy="772348"/>
            <a:chOff x="9215567" y="654930"/>
            <a:chExt cx="1608434" cy="1989214"/>
          </a:xfrm>
        </p:grpSpPr>
        <p:sp>
          <p:nvSpPr>
            <p:cNvPr id="29" name="Google Shape;3975;p53">
              <a:extLst>
                <a:ext uri="{FF2B5EF4-FFF2-40B4-BE49-F238E27FC236}">
                  <a16:creationId xmlns:a16="http://schemas.microsoft.com/office/drawing/2014/main" id="{68820822-5B4C-B420-5168-5DD8D942C6C4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3976;p53">
              <a:extLst>
                <a:ext uri="{FF2B5EF4-FFF2-40B4-BE49-F238E27FC236}">
                  <a16:creationId xmlns:a16="http://schemas.microsoft.com/office/drawing/2014/main" id="{A68D7243-F918-AC71-88F3-D44C16C54193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3977;p53">
              <a:extLst>
                <a:ext uri="{FF2B5EF4-FFF2-40B4-BE49-F238E27FC236}">
                  <a16:creationId xmlns:a16="http://schemas.microsoft.com/office/drawing/2014/main" id="{245A2115-7A09-4054-FB7C-4E7B3C61E27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978;p53">
              <a:extLst>
                <a:ext uri="{FF2B5EF4-FFF2-40B4-BE49-F238E27FC236}">
                  <a16:creationId xmlns:a16="http://schemas.microsoft.com/office/drawing/2014/main" id="{7C2108E0-9DC3-5BCB-2AB1-652A504448DC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3979;p53">
              <a:extLst>
                <a:ext uri="{FF2B5EF4-FFF2-40B4-BE49-F238E27FC236}">
                  <a16:creationId xmlns:a16="http://schemas.microsoft.com/office/drawing/2014/main" id="{61260C98-FE5B-8D24-BE46-1107B571058C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" name="Google Shape;3980;p53">
              <a:extLst>
                <a:ext uri="{FF2B5EF4-FFF2-40B4-BE49-F238E27FC236}">
                  <a16:creationId xmlns:a16="http://schemas.microsoft.com/office/drawing/2014/main" id="{D0C4CAE8-1003-5B0C-A317-0D1B55E67E80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36" name="Google Shape;3981;p53">
                <a:extLst>
                  <a:ext uri="{FF2B5EF4-FFF2-40B4-BE49-F238E27FC236}">
                    <a16:creationId xmlns:a16="http://schemas.microsoft.com/office/drawing/2014/main" id="{5BFA1E51-2C5C-58EC-6597-D4F5E80792EE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3982;p53">
                <a:extLst>
                  <a:ext uri="{FF2B5EF4-FFF2-40B4-BE49-F238E27FC236}">
                    <a16:creationId xmlns:a16="http://schemas.microsoft.com/office/drawing/2014/main" id="{4B79051D-8F39-4A2B-699D-4A27E076C79B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983;p53">
                <a:extLst>
                  <a:ext uri="{FF2B5EF4-FFF2-40B4-BE49-F238E27FC236}">
                    <a16:creationId xmlns:a16="http://schemas.microsoft.com/office/drawing/2014/main" id="{8A88B43C-2F7E-7C94-8270-05FC6FCB7B95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3984;p53">
              <a:extLst>
                <a:ext uri="{FF2B5EF4-FFF2-40B4-BE49-F238E27FC236}">
                  <a16:creationId xmlns:a16="http://schemas.microsoft.com/office/drawing/2014/main" id="{39B3729B-C0C7-807C-19C2-38FA3F434220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1" name="グループ化 1820">
            <a:extLst>
              <a:ext uri="{FF2B5EF4-FFF2-40B4-BE49-F238E27FC236}">
                <a16:creationId xmlns:a16="http://schemas.microsoft.com/office/drawing/2014/main" id="{22ABDFD1-71C0-0224-716D-C8C815FDCAE1}"/>
              </a:ext>
            </a:extLst>
          </p:cNvPr>
          <p:cNvGrpSpPr/>
          <p:nvPr/>
        </p:nvGrpSpPr>
        <p:grpSpPr>
          <a:xfrm>
            <a:off x="704044" y="3045226"/>
            <a:ext cx="3088319" cy="3079181"/>
            <a:chOff x="704044" y="3045226"/>
            <a:chExt cx="3088319" cy="3079181"/>
          </a:xfrm>
        </p:grpSpPr>
        <p:grpSp>
          <p:nvGrpSpPr>
            <p:cNvPr id="1800" name="Google Shape;890;p21">
              <a:extLst>
                <a:ext uri="{FF2B5EF4-FFF2-40B4-BE49-F238E27FC236}">
                  <a16:creationId xmlns:a16="http://schemas.microsoft.com/office/drawing/2014/main" id="{7C4CD203-F954-0CEA-20AB-2B724F631F1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17049" y="3263557"/>
              <a:ext cx="2775314" cy="2860850"/>
              <a:chOff x="1785372" y="4621762"/>
              <a:chExt cx="1065815" cy="1098664"/>
            </a:xfrm>
          </p:grpSpPr>
          <p:sp>
            <p:nvSpPr>
              <p:cNvPr id="1801" name="Google Shape;891;p21">
                <a:extLst>
                  <a:ext uri="{FF2B5EF4-FFF2-40B4-BE49-F238E27FC236}">
                    <a16:creationId xmlns:a16="http://schemas.microsoft.com/office/drawing/2014/main" id="{4BBFAFC8-1885-A34A-0E73-D650435AF76B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6" name="Google Shape;892;p21">
                <a:extLst>
                  <a:ext uri="{FF2B5EF4-FFF2-40B4-BE49-F238E27FC236}">
                    <a16:creationId xmlns:a16="http://schemas.microsoft.com/office/drawing/2014/main" id="{C0A688FF-9DC5-5B04-26B9-254C60D8E62B}"/>
                  </a:ext>
                </a:extLst>
              </p:cNvPr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09" name="Google Shape;895;p21">
                <a:extLst>
                  <a:ext uri="{FF2B5EF4-FFF2-40B4-BE49-F238E27FC236}">
                    <a16:creationId xmlns:a16="http://schemas.microsoft.com/office/drawing/2014/main" id="{2A47723D-8479-B06E-5612-0AF2EBCFF2E2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0" name="Google Shape;896;p21">
                <a:extLst>
                  <a:ext uri="{FF2B5EF4-FFF2-40B4-BE49-F238E27FC236}">
                    <a16:creationId xmlns:a16="http://schemas.microsoft.com/office/drawing/2014/main" id="{4D9C831B-6C28-9299-D0B0-075508B1E991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811" name="Google Shape;897;p21">
                <a:extLst>
                  <a:ext uri="{FF2B5EF4-FFF2-40B4-BE49-F238E27FC236}">
                    <a16:creationId xmlns:a16="http://schemas.microsoft.com/office/drawing/2014/main" id="{2F49C055-182F-8020-3A97-779526E246E3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12" name="Google Shape;898;p21">
                <a:extLst>
                  <a:ext uri="{FF2B5EF4-FFF2-40B4-BE49-F238E27FC236}">
                    <a16:creationId xmlns:a16="http://schemas.microsoft.com/office/drawing/2014/main" id="{3707CD14-9CEE-54D6-2FEC-077A97521BDF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13" name="Google Shape;899;p21">
                <a:extLst>
                  <a:ext uri="{FF2B5EF4-FFF2-40B4-BE49-F238E27FC236}">
                    <a16:creationId xmlns:a16="http://schemas.microsoft.com/office/drawing/2014/main" id="{63616FCE-70A1-8D6D-828B-B3FBC61C67DC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14" name="Google Shape;900;p21">
                <a:extLst>
                  <a:ext uri="{FF2B5EF4-FFF2-40B4-BE49-F238E27FC236}">
                    <a16:creationId xmlns:a16="http://schemas.microsoft.com/office/drawing/2014/main" id="{3319760C-AD6B-D26A-FE5D-93786549856B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15" name="Google Shape;901;p21">
                <a:extLst>
                  <a:ext uri="{FF2B5EF4-FFF2-40B4-BE49-F238E27FC236}">
                    <a16:creationId xmlns:a16="http://schemas.microsoft.com/office/drawing/2014/main" id="{05D95DFC-E25B-9FD0-15AD-9072832C2DC0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16" name="Google Shape;902;p21">
                <a:extLst>
                  <a:ext uri="{FF2B5EF4-FFF2-40B4-BE49-F238E27FC236}">
                    <a16:creationId xmlns:a16="http://schemas.microsoft.com/office/drawing/2014/main" id="{C505AA73-8D42-626C-848A-D74E3C9BD671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818" name="Google Shape;903;p21">
                <a:extLst>
                  <a:ext uri="{FF2B5EF4-FFF2-40B4-BE49-F238E27FC236}">
                    <a16:creationId xmlns:a16="http://schemas.microsoft.com/office/drawing/2014/main" id="{71F04FB0-0495-5C85-4EAF-3BF2CD6A55EF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9" name="Google Shape;904;p21">
                <a:extLst>
                  <a:ext uri="{FF2B5EF4-FFF2-40B4-BE49-F238E27FC236}">
                    <a16:creationId xmlns:a16="http://schemas.microsoft.com/office/drawing/2014/main" id="{416622E0-E4C4-2350-A399-19BE6D4B2B53}"/>
                  </a:ext>
                </a:extLst>
              </p:cNvPr>
              <p:cNvSpPr/>
              <p:nvPr/>
            </p:nvSpPr>
            <p:spPr>
              <a:xfrm rot="-3468885">
                <a:off x="1849111" y="5040032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0" name="Google Shape;905;p21">
                <a:extLst>
                  <a:ext uri="{FF2B5EF4-FFF2-40B4-BE49-F238E27FC236}">
                    <a16:creationId xmlns:a16="http://schemas.microsoft.com/office/drawing/2014/main" id="{44E5FFE8-7680-EA30-0F05-067924479DDC}"/>
                  </a:ext>
                </a:extLst>
              </p:cNvPr>
              <p:cNvSpPr/>
              <p:nvPr/>
            </p:nvSpPr>
            <p:spPr>
              <a:xfrm rot="642058">
                <a:off x="1952659" y="5182245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" name="Google Shape;1725;p30">
              <a:extLst>
                <a:ext uri="{FF2B5EF4-FFF2-40B4-BE49-F238E27FC236}">
                  <a16:creationId xmlns:a16="http://schemas.microsoft.com/office/drawing/2014/main" id="{414ECF54-BB06-13EE-085D-D390B71AED28}"/>
                </a:ext>
              </a:extLst>
            </p:cNvPr>
            <p:cNvSpPr/>
            <p:nvPr/>
          </p:nvSpPr>
          <p:spPr>
            <a:xfrm rot="-870154">
              <a:off x="2714054" y="4378099"/>
              <a:ext cx="286044" cy="42833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1726;p30">
              <a:extLst>
                <a:ext uri="{FF2B5EF4-FFF2-40B4-BE49-F238E27FC236}">
                  <a16:creationId xmlns:a16="http://schemas.microsoft.com/office/drawing/2014/main" id="{83654565-B406-5FC7-12B7-7F4ED364B07B}"/>
                </a:ext>
              </a:extLst>
            </p:cNvPr>
            <p:cNvSpPr/>
            <p:nvPr/>
          </p:nvSpPr>
          <p:spPr>
            <a:xfrm rot="378840">
              <a:off x="3257646" y="4295273"/>
              <a:ext cx="176864" cy="45719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9" name="グループ化 38">
              <a:extLst>
                <a:ext uri="{FF2B5EF4-FFF2-40B4-BE49-F238E27FC236}">
                  <a16:creationId xmlns:a16="http://schemas.microsoft.com/office/drawing/2014/main" id="{44C011EA-B192-C19B-CCC5-57437C25EB4E}"/>
                </a:ext>
              </a:extLst>
            </p:cNvPr>
            <p:cNvGrpSpPr/>
            <p:nvPr/>
          </p:nvGrpSpPr>
          <p:grpSpPr>
            <a:xfrm rot="17578896">
              <a:off x="206839" y="3542431"/>
              <a:ext cx="1794510" cy="800100"/>
              <a:chOff x="4011930" y="4800600"/>
              <a:chExt cx="1794510" cy="800100"/>
            </a:xfrm>
          </p:grpSpPr>
          <p:sp>
            <p:nvSpPr>
              <p:cNvPr id="40" name="Google Shape;1864;p32">
                <a:hlinkClick r:id="" action="ppaction://noaction"/>
                <a:extLst>
                  <a:ext uri="{FF2B5EF4-FFF2-40B4-BE49-F238E27FC236}">
                    <a16:creationId xmlns:a16="http://schemas.microsoft.com/office/drawing/2014/main" id="{90A3258F-9D68-8C84-2920-ED5EADA85E16}"/>
                  </a:ext>
                </a:extLst>
              </p:cNvPr>
              <p:cNvSpPr/>
              <p:nvPr/>
            </p:nvSpPr>
            <p:spPr>
              <a:xfrm rot="-6553392">
                <a:off x="4756853" y="4298470"/>
                <a:ext cx="255404" cy="1712464"/>
              </a:xfrm>
              <a:custGeom>
                <a:avLst/>
                <a:gdLst/>
                <a:ahLst/>
                <a:cxnLst/>
                <a:rect l="l" t="t" r="r" b="b"/>
                <a:pathLst>
                  <a:path w="452350" h="3032972" extrusionOk="0">
                    <a:moveTo>
                      <a:pt x="0" y="210182"/>
                    </a:moveTo>
                    <a:cubicBezTo>
                      <a:pt x="0" y="326262"/>
                      <a:pt x="101262" y="420364"/>
                      <a:pt x="226175" y="420364"/>
                    </a:cubicBezTo>
                    <a:cubicBezTo>
                      <a:pt x="351088" y="420364"/>
                      <a:pt x="452350" y="326262"/>
                      <a:pt x="452350" y="210182"/>
                    </a:cubicBezTo>
                    <a:lnTo>
                      <a:pt x="369248" y="2370365"/>
                    </a:lnTo>
                    <a:cubicBezTo>
                      <a:pt x="369248" y="2486445"/>
                      <a:pt x="304948" y="2869490"/>
                      <a:pt x="243397" y="3018398"/>
                    </a:cubicBezTo>
                    <a:cubicBezTo>
                      <a:pt x="147631" y="2901749"/>
                      <a:pt x="115924" y="2474725"/>
                      <a:pt x="115924" y="2358645"/>
                    </a:cubicBezTo>
                    <a:lnTo>
                      <a:pt x="0" y="210182"/>
                    </a:lnTo>
                    <a:close/>
                  </a:path>
                  <a:path w="452350" h="3032972" fill="lighten" extrusionOk="0">
                    <a:moveTo>
                      <a:pt x="0" y="210182"/>
                    </a:moveTo>
                    <a:cubicBezTo>
                      <a:pt x="0" y="94102"/>
                      <a:pt x="101262" y="0"/>
                      <a:pt x="226175" y="0"/>
                    </a:cubicBezTo>
                    <a:cubicBezTo>
                      <a:pt x="351088" y="0"/>
                      <a:pt x="452350" y="94102"/>
                      <a:pt x="452350" y="210182"/>
                    </a:cubicBezTo>
                    <a:cubicBezTo>
                      <a:pt x="452350" y="326262"/>
                      <a:pt x="351088" y="420364"/>
                      <a:pt x="226175" y="420364"/>
                    </a:cubicBezTo>
                    <a:cubicBezTo>
                      <a:pt x="101262" y="420364"/>
                      <a:pt x="0" y="326262"/>
                      <a:pt x="0" y="210182"/>
                    </a:cubicBezTo>
                    <a:close/>
                  </a:path>
                  <a:path w="452350" h="3032972" fill="none" extrusionOk="0">
                    <a:moveTo>
                      <a:pt x="452350" y="210182"/>
                    </a:moveTo>
                    <a:cubicBezTo>
                      <a:pt x="452350" y="326262"/>
                      <a:pt x="351088" y="420364"/>
                      <a:pt x="226175" y="420364"/>
                    </a:cubicBezTo>
                    <a:cubicBezTo>
                      <a:pt x="101262" y="420364"/>
                      <a:pt x="0" y="326262"/>
                      <a:pt x="0" y="210182"/>
                    </a:cubicBezTo>
                    <a:cubicBezTo>
                      <a:pt x="0" y="94102"/>
                      <a:pt x="101262" y="0"/>
                      <a:pt x="226175" y="0"/>
                    </a:cubicBezTo>
                    <a:cubicBezTo>
                      <a:pt x="351088" y="0"/>
                      <a:pt x="452350" y="94102"/>
                      <a:pt x="452350" y="210182"/>
                    </a:cubicBezTo>
                    <a:lnTo>
                      <a:pt x="369736" y="2435094"/>
                    </a:lnTo>
                    <a:cubicBezTo>
                      <a:pt x="369736" y="2551174"/>
                      <a:pt x="274597" y="3044247"/>
                      <a:pt x="232934" y="3032776"/>
                    </a:cubicBezTo>
                    <a:cubicBezTo>
                      <a:pt x="191271" y="3021306"/>
                      <a:pt x="119760" y="2482351"/>
                      <a:pt x="119760" y="2366271"/>
                    </a:cubicBezTo>
                    <a:lnTo>
                      <a:pt x="0" y="210182"/>
                    </a:lnTo>
                  </a:path>
                </a:pathLst>
              </a:custGeom>
              <a:solidFill>
                <a:srgbClr val="C89058"/>
              </a:solidFill>
              <a:ln w="12700" cap="flat" cmpd="sng">
                <a:solidFill>
                  <a:srgbClr val="404040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865;p32">
                <a:extLst>
                  <a:ext uri="{FF2B5EF4-FFF2-40B4-BE49-F238E27FC236}">
                    <a16:creationId xmlns:a16="http://schemas.microsoft.com/office/drawing/2014/main" id="{1ECBD98C-EF95-71E4-1027-696C7CA8A52D}"/>
                  </a:ext>
                </a:extLst>
              </p:cNvPr>
              <p:cNvSpPr/>
              <p:nvPr/>
            </p:nvSpPr>
            <p:spPr>
              <a:xfrm>
                <a:off x="4099050" y="5324478"/>
                <a:ext cx="180504" cy="156831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1866;p32">
                <a:extLst>
                  <a:ext uri="{FF2B5EF4-FFF2-40B4-BE49-F238E27FC236}">
                    <a16:creationId xmlns:a16="http://schemas.microsoft.com/office/drawing/2014/main" id="{D4D064A7-37A4-3913-876F-1DD5B96B835F}"/>
                  </a:ext>
                </a:extLst>
              </p:cNvPr>
              <p:cNvSpPr/>
              <p:nvPr/>
            </p:nvSpPr>
            <p:spPr>
              <a:xfrm rot="-121956">
                <a:off x="4857291" y="4915769"/>
                <a:ext cx="72786" cy="15653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867;p32">
                <a:extLst>
                  <a:ext uri="{FF2B5EF4-FFF2-40B4-BE49-F238E27FC236}">
                    <a16:creationId xmlns:a16="http://schemas.microsoft.com/office/drawing/2014/main" id="{2DC84602-ECF8-FA25-3838-5FE5CB2718DD}"/>
                  </a:ext>
                </a:extLst>
              </p:cNvPr>
              <p:cNvSpPr/>
              <p:nvPr/>
            </p:nvSpPr>
            <p:spPr>
              <a:xfrm rot="-276104">
                <a:off x="4856832" y="5043004"/>
                <a:ext cx="96803" cy="61091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1868;p32">
                <a:extLst>
                  <a:ext uri="{FF2B5EF4-FFF2-40B4-BE49-F238E27FC236}">
                    <a16:creationId xmlns:a16="http://schemas.microsoft.com/office/drawing/2014/main" id="{480F365F-F72D-C4DD-547D-DD22A95D6CEA}"/>
                  </a:ext>
                </a:extLst>
              </p:cNvPr>
              <p:cNvSpPr/>
              <p:nvPr/>
            </p:nvSpPr>
            <p:spPr>
              <a:xfrm>
                <a:off x="4742512" y="5097717"/>
                <a:ext cx="20326" cy="2032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1869;p32">
                <a:extLst>
                  <a:ext uri="{FF2B5EF4-FFF2-40B4-BE49-F238E27FC236}">
                    <a16:creationId xmlns:a16="http://schemas.microsoft.com/office/drawing/2014/main" id="{9F317B65-802E-0792-54B9-AFB805A8D62F}"/>
                  </a:ext>
                </a:extLst>
              </p:cNvPr>
              <p:cNvSpPr/>
              <p:nvPr/>
            </p:nvSpPr>
            <p:spPr>
              <a:xfrm>
                <a:off x="5028997" y="4972739"/>
                <a:ext cx="20326" cy="2032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1870;p32">
                <a:extLst>
                  <a:ext uri="{FF2B5EF4-FFF2-40B4-BE49-F238E27FC236}">
                    <a16:creationId xmlns:a16="http://schemas.microsoft.com/office/drawing/2014/main" id="{A1C1F395-5A0D-5762-A7EE-6D5EA70F644C}"/>
                  </a:ext>
                </a:extLst>
              </p:cNvPr>
              <p:cNvSpPr/>
              <p:nvPr/>
            </p:nvSpPr>
            <p:spPr>
              <a:xfrm>
                <a:off x="5051574" y="5005697"/>
                <a:ext cx="20326" cy="2032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47" name="Google Shape;1871;p32">
                <a:extLst>
                  <a:ext uri="{FF2B5EF4-FFF2-40B4-BE49-F238E27FC236}">
                    <a16:creationId xmlns:a16="http://schemas.microsoft.com/office/drawing/2014/main" id="{4EF2585B-953A-0F74-55FB-6D8F7B98BF29}"/>
                  </a:ext>
                </a:extLst>
              </p:cNvPr>
              <p:cNvCxnSpPr/>
              <p:nvPr/>
            </p:nvCxnSpPr>
            <p:spPr>
              <a:xfrm flipH="1">
                <a:off x="4301983" y="5246556"/>
                <a:ext cx="552553" cy="22371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8" name="Google Shape;1872;p32">
                <a:extLst>
                  <a:ext uri="{FF2B5EF4-FFF2-40B4-BE49-F238E27FC236}">
                    <a16:creationId xmlns:a16="http://schemas.microsoft.com/office/drawing/2014/main" id="{7487CE08-3F8B-119B-032C-E31F7BEB0E01}"/>
                  </a:ext>
                </a:extLst>
              </p:cNvPr>
              <p:cNvCxnSpPr/>
              <p:nvPr/>
            </p:nvCxnSpPr>
            <p:spPr>
              <a:xfrm flipH="1">
                <a:off x="4324413" y="5254300"/>
                <a:ext cx="442657" cy="17921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9" name="Google Shape;1873;p32">
                <a:extLst>
                  <a:ext uri="{FF2B5EF4-FFF2-40B4-BE49-F238E27FC236}">
                    <a16:creationId xmlns:a16="http://schemas.microsoft.com/office/drawing/2014/main" id="{C15E6979-E3BA-4EA0-5D0C-AAE46B03A4E8}"/>
                  </a:ext>
                </a:extLst>
              </p:cNvPr>
              <p:cNvCxnSpPr/>
              <p:nvPr/>
            </p:nvCxnSpPr>
            <p:spPr>
              <a:xfrm flipH="1">
                <a:off x="4326965" y="5285222"/>
                <a:ext cx="398517" cy="161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0" name="Google Shape;1874;p32">
                <a:extLst>
                  <a:ext uri="{FF2B5EF4-FFF2-40B4-BE49-F238E27FC236}">
                    <a16:creationId xmlns:a16="http://schemas.microsoft.com/office/drawing/2014/main" id="{726BB9DD-273E-D719-2D0F-8DE6D01A6CF3}"/>
                  </a:ext>
                </a:extLst>
              </p:cNvPr>
              <p:cNvCxnSpPr/>
              <p:nvPr/>
            </p:nvCxnSpPr>
            <p:spPr>
              <a:xfrm flipH="1">
                <a:off x="4326965" y="5322863"/>
                <a:ext cx="229674" cy="92988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1" name="Google Shape;1875;p32">
                <a:extLst>
                  <a:ext uri="{FF2B5EF4-FFF2-40B4-BE49-F238E27FC236}">
                    <a16:creationId xmlns:a16="http://schemas.microsoft.com/office/drawing/2014/main" id="{BEA12EB5-CD0E-5FC9-C84A-3C0EEF871ED1}"/>
                  </a:ext>
                </a:extLst>
              </p:cNvPr>
              <p:cNvCxnSpPr/>
              <p:nvPr/>
            </p:nvCxnSpPr>
            <p:spPr>
              <a:xfrm flipH="1">
                <a:off x="4338428" y="5330812"/>
                <a:ext cx="158571" cy="64200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52" name="Google Shape;1876;p32">
                <a:hlinkClick r:id="" action="ppaction://noaction"/>
                <a:extLst>
                  <a:ext uri="{FF2B5EF4-FFF2-40B4-BE49-F238E27FC236}">
                    <a16:creationId xmlns:a16="http://schemas.microsoft.com/office/drawing/2014/main" id="{A642EA0F-8203-ED17-9BB9-DA472C953471}"/>
                  </a:ext>
                </a:extLst>
              </p:cNvPr>
              <p:cNvSpPr/>
              <p:nvPr/>
            </p:nvSpPr>
            <p:spPr>
              <a:xfrm>
                <a:off x="4011930" y="4800600"/>
                <a:ext cx="1794510" cy="800100"/>
              </a:xfrm>
              <a:custGeom>
                <a:avLst/>
                <a:gdLst/>
                <a:ahLst/>
                <a:cxnLst/>
                <a:rect l="l" t="t" r="r" b="b"/>
                <a:pathLst>
                  <a:path w="1794510" h="800100" extrusionOk="0">
                    <a:moveTo>
                      <a:pt x="1794510" y="57150"/>
                    </a:moveTo>
                    <a:lnTo>
                      <a:pt x="1588770" y="22860"/>
                    </a:lnTo>
                    <a:lnTo>
                      <a:pt x="1394460" y="0"/>
                    </a:lnTo>
                    <a:lnTo>
                      <a:pt x="754380" y="57150"/>
                    </a:lnTo>
                    <a:lnTo>
                      <a:pt x="57150" y="434340"/>
                    </a:lnTo>
                    <a:lnTo>
                      <a:pt x="0" y="651510"/>
                    </a:lnTo>
                    <a:lnTo>
                      <a:pt x="34290" y="765810"/>
                    </a:lnTo>
                    <a:lnTo>
                      <a:pt x="240030" y="800100"/>
                    </a:lnTo>
                    <a:lnTo>
                      <a:pt x="1154430" y="502920"/>
                    </a:lnTo>
                    <a:lnTo>
                      <a:pt x="1794510" y="57150"/>
                    </a:lnTo>
                    <a:close/>
                  </a:path>
                </a:pathLst>
              </a:custGeom>
              <a:solidFill>
                <a:srgbClr val="FFFFFF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1" name="円柱 60">
            <a:extLst>
              <a:ext uri="{FF2B5EF4-FFF2-40B4-BE49-F238E27FC236}">
                <a16:creationId xmlns:a16="http://schemas.microsoft.com/office/drawing/2014/main" id="{05224A5C-0CDD-6457-BC08-D8F225EE6BA2}"/>
              </a:ext>
            </a:extLst>
          </p:cNvPr>
          <p:cNvSpPr/>
          <p:nvPr/>
        </p:nvSpPr>
        <p:spPr>
          <a:xfrm>
            <a:off x="9736427" y="4099548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2" name="円柱 1791">
            <a:extLst>
              <a:ext uri="{FF2B5EF4-FFF2-40B4-BE49-F238E27FC236}">
                <a16:creationId xmlns:a16="http://schemas.microsoft.com/office/drawing/2014/main" id="{980127AE-DF15-9017-EF0C-CE6FB3CA460E}"/>
              </a:ext>
            </a:extLst>
          </p:cNvPr>
          <p:cNvSpPr/>
          <p:nvPr/>
        </p:nvSpPr>
        <p:spPr>
          <a:xfrm>
            <a:off x="7624972" y="4280824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3" name="円柱 1792">
            <a:extLst>
              <a:ext uri="{FF2B5EF4-FFF2-40B4-BE49-F238E27FC236}">
                <a16:creationId xmlns:a16="http://schemas.microsoft.com/office/drawing/2014/main" id="{37CFF17E-6DD6-E49A-61B5-8D52FB474CBA}"/>
              </a:ext>
            </a:extLst>
          </p:cNvPr>
          <p:cNvSpPr/>
          <p:nvPr/>
        </p:nvSpPr>
        <p:spPr>
          <a:xfrm>
            <a:off x="9522369" y="4276411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4" name="直方体 1793">
            <a:extLst>
              <a:ext uri="{FF2B5EF4-FFF2-40B4-BE49-F238E27FC236}">
                <a16:creationId xmlns:a16="http://schemas.microsoft.com/office/drawing/2014/main" id="{71E61100-5E3B-33BE-0EF3-19D1C0507E8C}"/>
              </a:ext>
            </a:extLst>
          </p:cNvPr>
          <p:cNvSpPr/>
          <p:nvPr/>
        </p:nvSpPr>
        <p:spPr>
          <a:xfrm>
            <a:off x="7510701" y="3658312"/>
            <a:ext cx="2496985" cy="790112"/>
          </a:xfrm>
          <a:prstGeom prst="cube">
            <a:avLst>
              <a:gd name="adj" fmla="val 20549"/>
            </a:avLst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795" name="円柱 1794">
            <a:extLst>
              <a:ext uri="{FF2B5EF4-FFF2-40B4-BE49-F238E27FC236}">
                <a16:creationId xmlns:a16="http://schemas.microsoft.com/office/drawing/2014/main" id="{15D87FF3-9BE4-0D69-F9FA-AAE29DF25804}"/>
              </a:ext>
            </a:extLst>
          </p:cNvPr>
          <p:cNvSpPr/>
          <p:nvPr/>
        </p:nvSpPr>
        <p:spPr>
          <a:xfrm>
            <a:off x="8699407" y="3393083"/>
            <a:ext cx="211016" cy="335199"/>
          </a:xfrm>
          <a:prstGeom prst="can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6" name="四角形: 角度付き 1795">
            <a:extLst>
              <a:ext uri="{FF2B5EF4-FFF2-40B4-BE49-F238E27FC236}">
                <a16:creationId xmlns:a16="http://schemas.microsoft.com/office/drawing/2014/main" id="{CA5C5E85-9225-9A27-8909-D1D33D4330F4}"/>
              </a:ext>
            </a:extLst>
          </p:cNvPr>
          <p:cNvSpPr/>
          <p:nvPr/>
        </p:nvSpPr>
        <p:spPr>
          <a:xfrm>
            <a:off x="8163509" y="2619768"/>
            <a:ext cx="1244993" cy="950460"/>
          </a:xfrm>
          <a:prstGeom prst="bevel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7" name="円柱 1796">
            <a:extLst>
              <a:ext uri="{FF2B5EF4-FFF2-40B4-BE49-F238E27FC236}">
                <a16:creationId xmlns:a16="http://schemas.microsoft.com/office/drawing/2014/main" id="{43E1E099-2811-FB12-AA0F-B0171994489E}"/>
              </a:ext>
            </a:extLst>
          </p:cNvPr>
          <p:cNvSpPr/>
          <p:nvPr/>
        </p:nvSpPr>
        <p:spPr>
          <a:xfrm>
            <a:off x="9604562" y="3146312"/>
            <a:ext cx="217422" cy="585567"/>
          </a:xfrm>
          <a:prstGeom prst="can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8" name="正方形/長方形 1797">
            <a:extLst>
              <a:ext uri="{FF2B5EF4-FFF2-40B4-BE49-F238E27FC236}">
                <a16:creationId xmlns:a16="http://schemas.microsoft.com/office/drawing/2014/main" id="{E3DA6FF4-0E4C-2C1A-799E-5B901EAB828A}"/>
              </a:ext>
            </a:extLst>
          </p:cNvPr>
          <p:cNvSpPr/>
          <p:nvPr/>
        </p:nvSpPr>
        <p:spPr>
          <a:xfrm>
            <a:off x="9694801" y="2991086"/>
            <a:ext cx="45719" cy="18293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1799" name="グラフィックス 1798" descr="茎のない花 単色塗りつぶし">
            <a:extLst>
              <a:ext uri="{FF2B5EF4-FFF2-40B4-BE49-F238E27FC236}">
                <a16:creationId xmlns:a16="http://schemas.microsoft.com/office/drawing/2014/main" id="{04CC2166-DB61-C56B-6692-4DAA3AB1B14E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442112" y="2629004"/>
            <a:ext cx="543624" cy="543624"/>
          </a:xfrm>
          <a:prstGeom prst="rect">
            <a:avLst/>
          </a:prstGeom>
        </p:spPr>
      </p:pic>
      <p:sp>
        <p:nvSpPr>
          <p:cNvPr id="2" name="角丸四角形 96">
            <a:extLst>
              <a:ext uri="{FF2B5EF4-FFF2-40B4-BE49-F238E27FC236}">
                <a16:creationId xmlns:a16="http://schemas.microsoft.com/office/drawing/2014/main" id="{1C95D4A7-1FFA-E0A1-DD5E-9A329952045F}"/>
              </a:ext>
            </a:extLst>
          </p:cNvPr>
          <p:cNvSpPr/>
          <p:nvPr/>
        </p:nvSpPr>
        <p:spPr>
          <a:xfrm>
            <a:off x="9524457" y="567116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4097FDCC-64E4-DE07-5A9A-BD34449DF430}"/>
              </a:ext>
            </a:extLst>
          </p:cNvPr>
          <p:cNvSpPr txBox="1"/>
          <p:nvPr/>
        </p:nvSpPr>
        <p:spPr>
          <a:xfrm>
            <a:off x="9522369" y="5665347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95" name="角丸四角形 355">
            <a:extLst>
              <a:ext uri="{FF2B5EF4-FFF2-40B4-BE49-F238E27FC236}">
                <a16:creationId xmlns:a16="http://schemas.microsoft.com/office/drawing/2014/main" id="{3E8D5E15-488A-9953-4560-7278A1E8057C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96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F5D9DEF9-FC2C-C325-7229-D793FE4AF44C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97" name="グループ化 96">
            <a:extLst>
              <a:ext uri="{FF2B5EF4-FFF2-40B4-BE49-F238E27FC236}">
                <a16:creationId xmlns:a16="http://schemas.microsoft.com/office/drawing/2014/main" id="{9B1778A9-98B2-8A73-3112-14E6ACF20052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98" name="直線コネクタ 97">
              <a:extLst>
                <a:ext uri="{FF2B5EF4-FFF2-40B4-BE49-F238E27FC236}">
                  <a16:creationId xmlns:a16="http://schemas.microsoft.com/office/drawing/2014/main" id="{A60DE739-22BA-D6D9-6F97-B31105A6B9B9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6CD26C62-5909-3EC0-7447-508142570F7E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057754F1-8A94-3516-BA8E-55AD81AE355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直線コネクタ 100">
              <a:extLst>
                <a:ext uri="{FF2B5EF4-FFF2-40B4-BE49-F238E27FC236}">
                  <a16:creationId xmlns:a16="http://schemas.microsoft.com/office/drawing/2014/main" id="{9224D422-A129-A233-0039-A7223FAC13F2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8" name="テキスト ボックス 77">
            <a:extLst>
              <a:ext uri="{FF2B5EF4-FFF2-40B4-BE49-F238E27FC236}">
                <a16:creationId xmlns:a16="http://schemas.microsoft.com/office/drawing/2014/main" id="{8CAB25FF-BC9B-4E40-91BE-36CFED56BAB8}"/>
              </a:ext>
            </a:extLst>
          </p:cNvPr>
          <p:cNvSpPr txBox="1"/>
          <p:nvPr/>
        </p:nvSpPr>
        <p:spPr>
          <a:xfrm>
            <a:off x="1704298" y="128445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いちど</a:t>
            </a:r>
          </a:p>
        </p:txBody>
      </p:sp>
      <p:sp>
        <p:nvSpPr>
          <p:cNvPr id="79" name="テキスト ボックス 78">
            <a:extLst>
              <a:ext uri="{FF2B5EF4-FFF2-40B4-BE49-F238E27FC236}">
                <a16:creationId xmlns:a16="http://schemas.microsoft.com/office/drawing/2014/main" id="{4B6061C3-9047-4B1A-8FA7-8E7C8B84BF20}"/>
              </a:ext>
            </a:extLst>
          </p:cNvPr>
          <p:cNvSpPr txBox="1"/>
          <p:nvPr/>
        </p:nvSpPr>
        <p:spPr>
          <a:xfrm>
            <a:off x="2493037" y="128018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め</a:t>
            </a:r>
          </a:p>
        </p:txBody>
      </p:sp>
    </p:spTree>
    <p:extLst>
      <p:ext uri="{BB962C8B-B14F-4D97-AF65-F5344CB8AC3E}">
        <p14:creationId xmlns:p14="http://schemas.microsoft.com/office/powerpoint/2010/main" val="14307056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" name="Google Shape;1802;p32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2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2"/>
          <p:cNvSpPr txBox="1"/>
          <p:nvPr/>
        </p:nvSpPr>
        <p:spPr>
          <a:xfrm>
            <a:off x="940000" y="718991"/>
            <a:ext cx="5845138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目を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あけてみた。すると、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まつぼっくりが３つふえて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４つになっていた！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" name="Google Shape;1876;p32">
            <a:hlinkClick r:id="" action="ppaction://noaction"/>
            <a:extLst>
              <a:ext uri="{FF2B5EF4-FFF2-40B4-BE49-F238E27FC236}">
                <a16:creationId xmlns:a16="http://schemas.microsoft.com/office/drawing/2014/main" id="{E0A65A4C-816E-2B96-6265-2721F9D02BC6}"/>
              </a:ext>
            </a:extLst>
          </p:cNvPr>
          <p:cNvSpPr/>
          <p:nvPr/>
        </p:nvSpPr>
        <p:spPr>
          <a:xfrm>
            <a:off x="4011930" y="4800600"/>
            <a:ext cx="1794510" cy="800100"/>
          </a:xfrm>
          <a:custGeom>
            <a:avLst/>
            <a:gdLst/>
            <a:ahLst/>
            <a:cxnLst/>
            <a:rect l="l" t="t" r="r" b="b"/>
            <a:pathLst>
              <a:path w="1794510" h="800100" extrusionOk="0">
                <a:moveTo>
                  <a:pt x="1794510" y="57150"/>
                </a:moveTo>
                <a:lnTo>
                  <a:pt x="1588770" y="22860"/>
                </a:lnTo>
                <a:lnTo>
                  <a:pt x="1394460" y="0"/>
                </a:lnTo>
                <a:lnTo>
                  <a:pt x="754380" y="57150"/>
                </a:lnTo>
                <a:lnTo>
                  <a:pt x="57150" y="434340"/>
                </a:lnTo>
                <a:lnTo>
                  <a:pt x="0" y="651510"/>
                </a:lnTo>
                <a:lnTo>
                  <a:pt x="34290" y="765810"/>
                </a:lnTo>
                <a:lnTo>
                  <a:pt x="240030" y="800100"/>
                </a:lnTo>
                <a:lnTo>
                  <a:pt x="1154430" y="502920"/>
                </a:lnTo>
                <a:lnTo>
                  <a:pt x="1794510" y="57150"/>
                </a:lnTo>
                <a:close/>
              </a:path>
            </a:pathLst>
          </a:custGeom>
          <a:solidFill>
            <a:srgbClr val="FFFFFF">
              <a:alpha val="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" name="Google Shape;3974;p53">
            <a:extLst>
              <a:ext uri="{FF2B5EF4-FFF2-40B4-BE49-F238E27FC236}">
                <a16:creationId xmlns:a16="http://schemas.microsoft.com/office/drawing/2014/main" id="{5E161BF4-51BA-4B2A-B579-EBDD326525DA}"/>
              </a:ext>
            </a:extLst>
          </p:cNvPr>
          <p:cNvGrpSpPr/>
          <p:nvPr/>
        </p:nvGrpSpPr>
        <p:grpSpPr>
          <a:xfrm rot="5791716">
            <a:off x="4983965" y="5243886"/>
            <a:ext cx="624504" cy="772348"/>
            <a:chOff x="9215567" y="654930"/>
            <a:chExt cx="1608434" cy="1989214"/>
          </a:xfrm>
        </p:grpSpPr>
        <p:sp>
          <p:nvSpPr>
            <p:cNvPr id="29" name="Google Shape;3975;p53">
              <a:extLst>
                <a:ext uri="{FF2B5EF4-FFF2-40B4-BE49-F238E27FC236}">
                  <a16:creationId xmlns:a16="http://schemas.microsoft.com/office/drawing/2014/main" id="{68820822-5B4C-B420-5168-5DD8D942C6C4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3976;p53">
              <a:extLst>
                <a:ext uri="{FF2B5EF4-FFF2-40B4-BE49-F238E27FC236}">
                  <a16:creationId xmlns:a16="http://schemas.microsoft.com/office/drawing/2014/main" id="{A68D7243-F918-AC71-88F3-D44C16C54193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3977;p53">
              <a:extLst>
                <a:ext uri="{FF2B5EF4-FFF2-40B4-BE49-F238E27FC236}">
                  <a16:creationId xmlns:a16="http://schemas.microsoft.com/office/drawing/2014/main" id="{245A2115-7A09-4054-FB7C-4E7B3C61E27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978;p53">
              <a:extLst>
                <a:ext uri="{FF2B5EF4-FFF2-40B4-BE49-F238E27FC236}">
                  <a16:creationId xmlns:a16="http://schemas.microsoft.com/office/drawing/2014/main" id="{7C2108E0-9DC3-5BCB-2AB1-652A504448DC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3979;p53">
              <a:extLst>
                <a:ext uri="{FF2B5EF4-FFF2-40B4-BE49-F238E27FC236}">
                  <a16:creationId xmlns:a16="http://schemas.microsoft.com/office/drawing/2014/main" id="{61260C98-FE5B-8D24-BE46-1107B571058C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" name="Google Shape;3980;p53">
              <a:extLst>
                <a:ext uri="{FF2B5EF4-FFF2-40B4-BE49-F238E27FC236}">
                  <a16:creationId xmlns:a16="http://schemas.microsoft.com/office/drawing/2014/main" id="{D0C4CAE8-1003-5B0C-A317-0D1B55E67E80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36" name="Google Shape;3981;p53">
                <a:extLst>
                  <a:ext uri="{FF2B5EF4-FFF2-40B4-BE49-F238E27FC236}">
                    <a16:creationId xmlns:a16="http://schemas.microsoft.com/office/drawing/2014/main" id="{5BFA1E51-2C5C-58EC-6597-D4F5E80792EE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3982;p53">
                <a:extLst>
                  <a:ext uri="{FF2B5EF4-FFF2-40B4-BE49-F238E27FC236}">
                    <a16:creationId xmlns:a16="http://schemas.microsoft.com/office/drawing/2014/main" id="{4B79051D-8F39-4A2B-699D-4A27E076C79B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983;p53">
                <a:extLst>
                  <a:ext uri="{FF2B5EF4-FFF2-40B4-BE49-F238E27FC236}">
                    <a16:creationId xmlns:a16="http://schemas.microsoft.com/office/drawing/2014/main" id="{8A88B43C-2F7E-7C94-8270-05FC6FCB7B95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3984;p53">
              <a:extLst>
                <a:ext uri="{FF2B5EF4-FFF2-40B4-BE49-F238E27FC236}">
                  <a16:creationId xmlns:a16="http://schemas.microsoft.com/office/drawing/2014/main" id="{39B3729B-C0C7-807C-19C2-38FA3F434220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7" name="グループ化 1896">
            <a:extLst>
              <a:ext uri="{FF2B5EF4-FFF2-40B4-BE49-F238E27FC236}">
                <a16:creationId xmlns:a16="http://schemas.microsoft.com/office/drawing/2014/main" id="{35B72FB9-0968-BE70-603F-39B8DC14455E}"/>
              </a:ext>
            </a:extLst>
          </p:cNvPr>
          <p:cNvGrpSpPr/>
          <p:nvPr/>
        </p:nvGrpSpPr>
        <p:grpSpPr>
          <a:xfrm>
            <a:off x="704044" y="3045226"/>
            <a:ext cx="3088319" cy="3079181"/>
            <a:chOff x="704044" y="3045226"/>
            <a:chExt cx="3088319" cy="3079181"/>
          </a:xfrm>
        </p:grpSpPr>
        <p:grpSp>
          <p:nvGrpSpPr>
            <p:cNvPr id="1853" name="Google Shape;890;p21">
              <a:extLst>
                <a:ext uri="{FF2B5EF4-FFF2-40B4-BE49-F238E27FC236}">
                  <a16:creationId xmlns:a16="http://schemas.microsoft.com/office/drawing/2014/main" id="{048D85EF-CCB2-491C-91D6-180D969FE9D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17049" y="3263557"/>
              <a:ext cx="2775314" cy="2860850"/>
              <a:chOff x="1785372" y="4621762"/>
              <a:chExt cx="1065815" cy="1098664"/>
            </a:xfrm>
          </p:grpSpPr>
          <p:sp>
            <p:nvSpPr>
              <p:cNvPr id="1854" name="Google Shape;891;p21">
                <a:extLst>
                  <a:ext uri="{FF2B5EF4-FFF2-40B4-BE49-F238E27FC236}">
                    <a16:creationId xmlns:a16="http://schemas.microsoft.com/office/drawing/2014/main" id="{309F778E-87D8-2AA5-FA02-2551CD2C4854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5" name="Google Shape;892;p21">
                <a:extLst>
                  <a:ext uri="{FF2B5EF4-FFF2-40B4-BE49-F238E27FC236}">
                    <a16:creationId xmlns:a16="http://schemas.microsoft.com/office/drawing/2014/main" id="{A9C2EDC3-821E-B211-1A12-18F65B2A301F}"/>
                  </a:ext>
                </a:extLst>
              </p:cNvPr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6" name="Google Shape;895;p21">
                <a:extLst>
                  <a:ext uri="{FF2B5EF4-FFF2-40B4-BE49-F238E27FC236}">
                    <a16:creationId xmlns:a16="http://schemas.microsoft.com/office/drawing/2014/main" id="{5ABE88DF-9632-6084-F565-BA2DE4540E38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7" name="Google Shape;896;p21">
                <a:extLst>
                  <a:ext uri="{FF2B5EF4-FFF2-40B4-BE49-F238E27FC236}">
                    <a16:creationId xmlns:a16="http://schemas.microsoft.com/office/drawing/2014/main" id="{717AF86C-6A10-D953-5AB0-33EB67DEFF2E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858" name="Google Shape;897;p21">
                <a:extLst>
                  <a:ext uri="{FF2B5EF4-FFF2-40B4-BE49-F238E27FC236}">
                    <a16:creationId xmlns:a16="http://schemas.microsoft.com/office/drawing/2014/main" id="{CFB1EBAC-A7AB-F492-F15C-86B6CC2A7EF6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59" name="Google Shape;898;p21">
                <a:extLst>
                  <a:ext uri="{FF2B5EF4-FFF2-40B4-BE49-F238E27FC236}">
                    <a16:creationId xmlns:a16="http://schemas.microsoft.com/office/drawing/2014/main" id="{578F24E7-9D60-3173-D7F4-D674A5B86FE2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60" name="Google Shape;899;p21">
                <a:extLst>
                  <a:ext uri="{FF2B5EF4-FFF2-40B4-BE49-F238E27FC236}">
                    <a16:creationId xmlns:a16="http://schemas.microsoft.com/office/drawing/2014/main" id="{86F4444A-DD47-0494-4308-583448D8298D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61" name="Google Shape;900;p21">
                <a:extLst>
                  <a:ext uri="{FF2B5EF4-FFF2-40B4-BE49-F238E27FC236}">
                    <a16:creationId xmlns:a16="http://schemas.microsoft.com/office/drawing/2014/main" id="{71FC7543-C086-6D16-5CA9-9E87970E21A1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62" name="Google Shape;901;p21">
                <a:extLst>
                  <a:ext uri="{FF2B5EF4-FFF2-40B4-BE49-F238E27FC236}">
                    <a16:creationId xmlns:a16="http://schemas.microsoft.com/office/drawing/2014/main" id="{5529E484-05FC-1319-CB8C-E8B9758E377C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63" name="Google Shape;902;p21">
                <a:extLst>
                  <a:ext uri="{FF2B5EF4-FFF2-40B4-BE49-F238E27FC236}">
                    <a16:creationId xmlns:a16="http://schemas.microsoft.com/office/drawing/2014/main" id="{A90A833F-B9D0-843A-5856-9C804AB144F0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864" name="Google Shape;903;p21">
                <a:extLst>
                  <a:ext uri="{FF2B5EF4-FFF2-40B4-BE49-F238E27FC236}">
                    <a16:creationId xmlns:a16="http://schemas.microsoft.com/office/drawing/2014/main" id="{B6232CC6-1926-17DC-B4F9-0270EC002C20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5" name="Google Shape;904;p21">
                <a:extLst>
                  <a:ext uri="{FF2B5EF4-FFF2-40B4-BE49-F238E27FC236}">
                    <a16:creationId xmlns:a16="http://schemas.microsoft.com/office/drawing/2014/main" id="{66F128C7-A308-23EF-12ED-60898739A470}"/>
                  </a:ext>
                </a:extLst>
              </p:cNvPr>
              <p:cNvSpPr/>
              <p:nvPr/>
            </p:nvSpPr>
            <p:spPr>
              <a:xfrm rot="-3468885">
                <a:off x="1849111" y="5040032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6" name="Google Shape;905;p21">
                <a:extLst>
                  <a:ext uri="{FF2B5EF4-FFF2-40B4-BE49-F238E27FC236}">
                    <a16:creationId xmlns:a16="http://schemas.microsoft.com/office/drawing/2014/main" id="{1FA904E3-E2C0-CB46-3E12-B84E627D872C}"/>
                  </a:ext>
                </a:extLst>
              </p:cNvPr>
              <p:cNvSpPr/>
              <p:nvPr/>
            </p:nvSpPr>
            <p:spPr>
              <a:xfrm rot="642058">
                <a:off x="1952659" y="5182245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67" name="グループ化 1866">
              <a:extLst>
                <a:ext uri="{FF2B5EF4-FFF2-40B4-BE49-F238E27FC236}">
                  <a16:creationId xmlns:a16="http://schemas.microsoft.com/office/drawing/2014/main" id="{572604BB-6C75-4F37-4B8F-6B6FA76F748D}"/>
                </a:ext>
              </a:extLst>
            </p:cNvPr>
            <p:cNvGrpSpPr/>
            <p:nvPr/>
          </p:nvGrpSpPr>
          <p:grpSpPr>
            <a:xfrm rot="17578896">
              <a:off x="206839" y="3542431"/>
              <a:ext cx="1794510" cy="800100"/>
              <a:chOff x="4011930" y="4800600"/>
              <a:chExt cx="1794510" cy="800100"/>
            </a:xfrm>
          </p:grpSpPr>
          <p:sp>
            <p:nvSpPr>
              <p:cNvPr id="1868" name="Google Shape;1864;p32">
                <a:hlinkClick r:id="" action="ppaction://noaction"/>
                <a:extLst>
                  <a:ext uri="{FF2B5EF4-FFF2-40B4-BE49-F238E27FC236}">
                    <a16:creationId xmlns:a16="http://schemas.microsoft.com/office/drawing/2014/main" id="{E2420F94-A7EB-E1A4-7637-8DFA711EDD01}"/>
                  </a:ext>
                </a:extLst>
              </p:cNvPr>
              <p:cNvSpPr/>
              <p:nvPr/>
            </p:nvSpPr>
            <p:spPr>
              <a:xfrm rot="-6553392">
                <a:off x="4756853" y="4298470"/>
                <a:ext cx="255404" cy="1712464"/>
              </a:xfrm>
              <a:custGeom>
                <a:avLst/>
                <a:gdLst/>
                <a:ahLst/>
                <a:cxnLst/>
                <a:rect l="l" t="t" r="r" b="b"/>
                <a:pathLst>
                  <a:path w="452350" h="3032972" extrusionOk="0">
                    <a:moveTo>
                      <a:pt x="0" y="210182"/>
                    </a:moveTo>
                    <a:cubicBezTo>
                      <a:pt x="0" y="326262"/>
                      <a:pt x="101262" y="420364"/>
                      <a:pt x="226175" y="420364"/>
                    </a:cubicBezTo>
                    <a:cubicBezTo>
                      <a:pt x="351088" y="420364"/>
                      <a:pt x="452350" y="326262"/>
                      <a:pt x="452350" y="210182"/>
                    </a:cubicBezTo>
                    <a:lnTo>
                      <a:pt x="369248" y="2370365"/>
                    </a:lnTo>
                    <a:cubicBezTo>
                      <a:pt x="369248" y="2486445"/>
                      <a:pt x="304948" y="2869490"/>
                      <a:pt x="243397" y="3018398"/>
                    </a:cubicBezTo>
                    <a:cubicBezTo>
                      <a:pt x="147631" y="2901749"/>
                      <a:pt x="115924" y="2474725"/>
                      <a:pt x="115924" y="2358645"/>
                    </a:cubicBezTo>
                    <a:lnTo>
                      <a:pt x="0" y="210182"/>
                    </a:lnTo>
                    <a:close/>
                  </a:path>
                  <a:path w="452350" h="3032972" fill="lighten" extrusionOk="0">
                    <a:moveTo>
                      <a:pt x="0" y="210182"/>
                    </a:moveTo>
                    <a:cubicBezTo>
                      <a:pt x="0" y="94102"/>
                      <a:pt x="101262" y="0"/>
                      <a:pt x="226175" y="0"/>
                    </a:cubicBezTo>
                    <a:cubicBezTo>
                      <a:pt x="351088" y="0"/>
                      <a:pt x="452350" y="94102"/>
                      <a:pt x="452350" y="210182"/>
                    </a:cubicBezTo>
                    <a:cubicBezTo>
                      <a:pt x="452350" y="326262"/>
                      <a:pt x="351088" y="420364"/>
                      <a:pt x="226175" y="420364"/>
                    </a:cubicBezTo>
                    <a:cubicBezTo>
                      <a:pt x="101262" y="420364"/>
                      <a:pt x="0" y="326262"/>
                      <a:pt x="0" y="210182"/>
                    </a:cubicBezTo>
                    <a:close/>
                  </a:path>
                  <a:path w="452350" h="3032972" fill="none" extrusionOk="0">
                    <a:moveTo>
                      <a:pt x="452350" y="210182"/>
                    </a:moveTo>
                    <a:cubicBezTo>
                      <a:pt x="452350" y="326262"/>
                      <a:pt x="351088" y="420364"/>
                      <a:pt x="226175" y="420364"/>
                    </a:cubicBezTo>
                    <a:cubicBezTo>
                      <a:pt x="101262" y="420364"/>
                      <a:pt x="0" y="326262"/>
                      <a:pt x="0" y="210182"/>
                    </a:cubicBezTo>
                    <a:cubicBezTo>
                      <a:pt x="0" y="94102"/>
                      <a:pt x="101262" y="0"/>
                      <a:pt x="226175" y="0"/>
                    </a:cubicBezTo>
                    <a:cubicBezTo>
                      <a:pt x="351088" y="0"/>
                      <a:pt x="452350" y="94102"/>
                      <a:pt x="452350" y="210182"/>
                    </a:cubicBezTo>
                    <a:lnTo>
                      <a:pt x="369736" y="2435094"/>
                    </a:lnTo>
                    <a:cubicBezTo>
                      <a:pt x="369736" y="2551174"/>
                      <a:pt x="274597" y="3044247"/>
                      <a:pt x="232934" y="3032776"/>
                    </a:cubicBezTo>
                    <a:cubicBezTo>
                      <a:pt x="191271" y="3021306"/>
                      <a:pt x="119760" y="2482351"/>
                      <a:pt x="119760" y="2366271"/>
                    </a:cubicBezTo>
                    <a:lnTo>
                      <a:pt x="0" y="210182"/>
                    </a:lnTo>
                  </a:path>
                </a:pathLst>
              </a:custGeom>
              <a:solidFill>
                <a:srgbClr val="C89058"/>
              </a:solidFill>
              <a:ln w="12700" cap="flat" cmpd="sng">
                <a:solidFill>
                  <a:srgbClr val="404040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9" name="Google Shape;1865;p32">
                <a:extLst>
                  <a:ext uri="{FF2B5EF4-FFF2-40B4-BE49-F238E27FC236}">
                    <a16:creationId xmlns:a16="http://schemas.microsoft.com/office/drawing/2014/main" id="{23A624EA-EC5D-93C9-F931-1E0EAC17ED52}"/>
                  </a:ext>
                </a:extLst>
              </p:cNvPr>
              <p:cNvSpPr/>
              <p:nvPr/>
            </p:nvSpPr>
            <p:spPr>
              <a:xfrm>
                <a:off x="4099050" y="5324478"/>
                <a:ext cx="180504" cy="156831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0" name="Google Shape;1866;p32">
                <a:extLst>
                  <a:ext uri="{FF2B5EF4-FFF2-40B4-BE49-F238E27FC236}">
                    <a16:creationId xmlns:a16="http://schemas.microsoft.com/office/drawing/2014/main" id="{812F3A67-D693-4122-BE6A-F8FD5A89D431}"/>
                  </a:ext>
                </a:extLst>
              </p:cNvPr>
              <p:cNvSpPr/>
              <p:nvPr/>
            </p:nvSpPr>
            <p:spPr>
              <a:xfrm rot="-121956">
                <a:off x="4857291" y="4915769"/>
                <a:ext cx="72786" cy="15653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1" name="Google Shape;1867;p32">
                <a:extLst>
                  <a:ext uri="{FF2B5EF4-FFF2-40B4-BE49-F238E27FC236}">
                    <a16:creationId xmlns:a16="http://schemas.microsoft.com/office/drawing/2014/main" id="{17220785-6EA1-49BB-561E-BFCAEB842724}"/>
                  </a:ext>
                </a:extLst>
              </p:cNvPr>
              <p:cNvSpPr/>
              <p:nvPr/>
            </p:nvSpPr>
            <p:spPr>
              <a:xfrm rot="-276104">
                <a:off x="4856832" y="5043004"/>
                <a:ext cx="96803" cy="61091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2" name="Google Shape;1868;p32">
                <a:extLst>
                  <a:ext uri="{FF2B5EF4-FFF2-40B4-BE49-F238E27FC236}">
                    <a16:creationId xmlns:a16="http://schemas.microsoft.com/office/drawing/2014/main" id="{2D3A4904-E19E-019E-A705-93519FD66F3C}"/>
                  </a:ext>
                </a:extLst>
              </p:cNvPr>
              <p:cNvSpPr/>
              <p:nvPr/>
            </p:nvSpPr>
            <p:spPr>
              <a:xfrm>
                <a:off x="4742512" y="5097717"/>
                <a:ext cx="20326" cy="2032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3" name="Google Shape;1869;p32">
                <a:extLst>
                  <a:ext uri="{FF2B5EF4-FFF2-40B4-BE49-F238E27FC236}">
                    <a16:creationId xmlns:a16="http://schemas.microsoft.com/office/drawing/2014/main" id="{3189BBCE-61DF-E0E5-98B7-0EF089DF5AE0}"/>
                  </a:ext>
                </a:extLst>
              </p:cNvPr>
              <p:cNvSpPr/>
              <p:nvPr/>
            </p:nvSpPr>
            <p:spPr>
              <a:xfrm>
                <a:off x="5028997" y="4972739"/>
                <a:ext cx="20326" cy="2032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4" name="Google Shape;1870;p32">
                <a:extLst>
                  <a:ext uri="{FF2B5EF4-FFF2-40B4-BE49-F238E27FC236}">
                    <a16:creationId xmlns:a16="http://schemas.microsoft.com/office/drawing/2014/main" id="{CEBF66C3-8C98-8351-E82C-97FFEF644AA7}"/>
                  </a:ext>
                </a:extLst>
              </p:cNvPr>
              <p:cNvSpPr/>
              <p:nvPr/>
            </p:nvSpPr>
            <p:spPr>
              <a:xfrm>
                <a:off x="5051574" y="5005697"/>
                <a:ext cx="20326" cy="2032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875" name="Google Shape;1871;p32">
                <a:extLst>
                  <a:ext uri="{FF2B5EF4-FFF2-40B4-BE49-F238E27FC236}">
                    <a16:creationId xmlns:a16="http://schemas.microsoft.com/office/drawing/2014/main" id="{82647307-5EC3-B5C5-5ED3-02A6A1171CF1}"/>
                  </a:ext>
                </a:extLst>
              </p:cNvPr>
              <p:cNvCxnSpPr/>
              <p:nvPr/>
            </p:nvCxnSpPr>
            <p:spPr>
              <a:xfrm flipH="1">
                <a:off x="4301983" y="5246556"/>
                <a:ext cx="552553" cy="22371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76" name="Google Shape;1872;p32">
                <a:extLst>
                  <a:ext uri="{FF2B5EF4-FFF2-40B4-BE49-F238E27FC236}">
                    <a16:creationId xmlns:a16="http://schemas.microsoft.com/office/drawing/2014/main" id="{1550E332-82BC-B22C-E8BA-605BDD9C0E60}"/>
                  </a:ext>
                </a:extLst>
              </p:cNvPr>
              <p:cNvCxnSpPr/>
              <p:nvPr/>
            </p:nvCxnSpPr>
            <p:spPr>
              <a:xfrm flipH="1">
                <a:off x="4324413" y="5254300"/>
                <a:ext cx="442657" cy="17921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93" name="Google Shape;1873;p32">
                <a:extLst>
                  <a:ext uri="{FF2B5EF4-FFF2-40B4-BE49-F238E27FC236}">
                    <a16:creationId xmlns:a16="http://schemas.microsoft.com/office/drawing/2014/main" id="{789306BC-4D86-0EC4-8D2A-8A50E4E461A3}"/>
                  </a:ext>
                </a:extLst>
              </p:cNvPr>
              <p:cNvCxnSpPr/>
              <p:nvPr/>
            </p:nvCxnSpPr>
            <p:spPr>
              <a:xfrm flipH="1">
                <a:off x="4326965" y="5285222"/>
                <a:ext cx="398517" cy="161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94" name="Google Shape;1874;p32">
                <a:extLst>
                  <a:ext uri="{FF2B5EF4-FFF2-40B4-BE49-F238E27FC236}">
                    <a16:creationId xmlns:a16="http://schemas.microsoft.com/office/drawing/2014/main" id="{F563AFA3-72FB-0744-64A1-57500F6A9CED}"/>
                  </a:ext>
                </a:extLst>
              </p:cNvPr>
              <p:cNvCxnSpPr/>
              <p:nvPr/>
            </p:nvCxnSpPr>
            <p:spPr>
              <a:xfrm flipH="1">
                <a:off x="4326965" y="5322863"/>
                <a:ext cx="229674" cy="92988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95" name="Google Shape;1875;p32">
                <a:extLst>
                  <a:ext uri="{FF2B5EF4-FFF2-40B4-BE49-F238E27FC236}">
                    <a16:creationId xmlns:a16="http://schemas.microsoft.com/office/drawing/2014/main" id="{E7BAB167-F08B-7FD8-2362-CFF50EE02259}"/>
                  </a:ext>
                </a:extLst>
              </p:cNvPr>
              <p:cNvCxnSpPr/>
              <p:nvPr/>
            </p:nvCxnSpPr>
            <p:spPr>
              <a:xfrm flipH="1">
                <a:off x="4338428" y="5330812"/>
                <a:ext cx="158571" cy="64200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896" name="Google Shape;1876;p32">
                <a:hlinkClick r:id="" action="ppaction://noaction"/>
                <a:extLst>
                  <a:ext uri="{FF2B5EF4-FFF2-40B4-BE49-F238E27FC236}">
                    <a16:creationId xmlns:a16="http://schemas.microsoft.com/office/drawing/2014/main" id="{B777734D-D535-CBB0-12C5-853B0B68E23C}"/>
                  </a:ext>
                </a:extLst>
              </p:cNvPr>
              <p:cNvSpPr/>
              <p:nvPr/>
            </p:nvSpPr>
            <p:spPr>
              <a:xfrm>
                <a:off x="4011930" y="4800600"/>
                <a:ext cx="1794510" cy="800100"/>
              </a:xfrm>
              <a:custGeom>
                <a:avLst/>
                <a:gdLst/>
                <a:ahLst/>
                <a:cxnLst/>
                <a:rect l="l" t="t" r="r" b="b"/>
                <a:pathLst>
                  <a:path w="1794510" h="800100" extrusionOk="0">
                    <a:moveTo>
                      <a:pt x="1794510" y="57150"/>
                    </a:moveTo>
                    <a:lnTo>
                      <a:pt x="1588770" y="22860"/>
                    </a:lnTo>
                    <a:lnTo>
                      <a:pt x="1394460" y="0"/>
                    </a:lnTo>
                    <a:lnTo>
                      <a:pt x="754380" y="57150"/>
                    </a:lnTo>
                    <a:lnTo>
                      <a:pt x="57150" y="434340"/>
                    </a:lnTo>
                    <a:lnTo>
                      <a:pt x="0" y="651510"/>
                    </a:lnTo>
                    <a:lnTo>
                      <a:pt x="34290" y="765810"/>
                    </a:lnTo>
                    <a:lnTo>
                      <a:pt x="240030" y="800100"/>
                    </a:lnTo>
                    <a:lnTo>
                      <a:pt x="1154430" y="502920"/>
                    </a:lnTo>
                    <a:lnTo>
                      <a:pt x="1794510" y="57150"/>
                    </a:lnTo>
                    <a:close/>
                  </a:path>
                </a:pathLst>
              </a:custGeom>
              <a:solidFill>
                <a:srgbClr val="FFFFFF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16" name="Google Shape;1612;p29">
              <a:extLst>
                <a:ext uri="{FF2B5EF4-FFF2-40B4-BE49-F238E27FC236}">
                  <a16:creationId xmlns:a16="http://schemas.microsoft.com/office/drawing/2014/main" id="{BC367AA6-DAD9-BAEA-8F53-D146118BC0D0}"/>
                </a:ext>
              </a:extLst>
            </p:cNvPr>
            <p:cNvSpPr/>
            <p:nvPr/>
          </p:nvSpPr>
          <p:spPr>
            <a:xfrm rot="65108">
              <a:off x="2760099" y="4324045"/>
              <a:ext cx="81231" cy="8035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613;p29">
              <a:extLst>
                <a:ext uri="{FF2B5EF4-FFF2-40B4-BE49-F238E27FC236}">
                  <a16:creationId xmlns:a16="http://schemas.microsoft.com/office/drawing/2014/main" id="{F8F69B8A-B237-61BD-5491-F0B590765CCE}"/>
                </a:ext>
              </a:extLst>
            </p:cNvPr>
            <p:cNvSpPr/>
            <p:nvPr/>
          </p:nvSpPr>
          <p:spPr>
            <a:xfrm rot="65108">
              <a:off x="3267097" y="4227326"/>
              <a:ext cx="81231" cy="8035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0" name="Google Shape;3974;p53">
            <a:extLst>
              <a:ext uri="{FF2B5EF4-FFF2-40B4-BE49-F238E27FC236}">
                <a16:creationId xmlns:a16="http://schemas.microsoft.com/office/drawing/2014/main" id="{0AF7C185-43DF-F3DA-9DF6-7476B5C84840}"/>
              </a:ext>
            </a:extLst>
          </p:cNvPr>
          <p:cNvGrpSpPr/>
          <p:nvPr/>
        </p:nvGrpSpPr>
        <p:grpSpPr>
          <a:xfrm rot="5791716">
            <a:off x="6512735" y="4564184"/>
            <a:ext cx="624504" cy="772348"/>
            <a:chOff x="9215567" y="654930"/>
            <a:chExt cx="1608434" cy="1989214"/>
          </a:xfrm>
        </p:grpSpPr>
        <p:sp>
          <p:nvSpPr>
            <p:cNvPr id="1841" name="Google Shape;3975;p53">
              <a:extLst>
                <a:ext uri="{FF2B5EF4-FFF2-40B4-BE49-F238E27FC236}">
                  <a16:creationId xmlns:a16="http://schemas.microsoft.com/office/drawing/2014/main" id="{38799DCD-0A4C-E9EA-9F1A-3F42F3093DE2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2" name="Google Shape;3976;p53">
              <a:extLst>
                <a:ext uri="{FF2B5EF4-FFF2-40B4-BE49-F238E27FC236}">
                  <a16:creationId xmlns:a16="http://schemas.microsoft.com/office/drawing/2014/main" id="{6D778A51-E793-3102-8314-AD94676526AF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3977;p53">
              <a:extLst>
                <a:ext uri="{FF2B5EF4-FFF2-40B4-BE49-F238E27FC236}">
                  <a16:creationId xmlns:a16="http://schemas.microsoft.com/office/drawing/2014/main" id="{9A0D6E6B-1B93-9ACD-EFB4-633E094AA0DB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3978;p53">
              <a:extLst>
                <a:ext uri="{FF2B5EF4-FFF2-40B4-BE49-F238E27FC236}">
                  <a16:creationId xmlns:a16="http://schemas.microsoft.com/office/drawing/2014/main" id="{28773B39-18B7-4A4D-468D-1B2F087BC997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3979;p53">
              <a:extLst>
                <a:ext uri="{FF2B5EF4-FFF2-40B4-BE49-F238E27FC236}">
                  <a16:creationId xmlns:a16="http://schemas.microsoft.com/office/drawing/2014/main" id="{7F1A5E7D-77E9-493E-CC4D-6C37FD6BED4E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46" name="Google Shape;3980;p53">
              <a:extLst>
                <a:ext uri="{FF2B5EF4-FFF2-40B4-BE49-F238E27FC236}">
                  <a16:creationId xmlns:a16="http://schemas.microsoft.com/office/drawing/2014/main" id="{4D1F5DC6-D86F-1895-C587-70F4A7C111ED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848" name="Google Shape;3981;p53">
                <a:extLst>
                  <a:ext uri="{FF2B5EF4-FFF2-40B4-BE49-F238E27FC236}">
                    <a16:creationId xmlns:a16="http://schemas.microsoft.com/office/drawing/2014/main" id="{5195EE74-14A5-3171-0495-E8A99346C3E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9" name="Google Shape;3982;p53">
                <a:extLst>
                  <a:ext uri="{FF2B5EF4-FFF2-40B4-BE49-F238E27FC236}">
                    <a16:creationId xmlns:a16="http://schemas.microsoft.com/office/drawing/2014/main" id="{C9D17553-6651-5F25-9A2C-CE3F6744918E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0" name="Google Shape;3983;p53">
                <a:extLst>
                  <a:ext uri="{FF2B5EF4-FFF2-40B4-BE49-F238E27FC236}">
                    <a16:creationId xmlns:a16="http://schemas.microsoft.com/office/drawing/2014/main" id="{421E7CDF-F857-E225-8AF8-A2290CD7D4D1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47" name="Google Shape;3984;p53">
              <a:extLst>
                <a:ext uri="{FF2B5EF4-FFF2-40B4-BE49-F238E27FC236}">
                  <a16:creationId xmlns:a16="http://schemas.microsoft.com/office/drawing/2014/main" id="{5FBE1507-2075-2955-0555-37B01F6F3490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9" name="Google Shape;3974;p53">
            <a:extLst>
              <a:ext uri="{FF2B5EF4-FFF2-40B4-BE49-F238E27FC236}">
                <a16:creationId xmlns:a16="http://schemas.microsoft.com/office/drawing/2014/main" id="{43A9242C-C9FD-8054-67A7-6305B2426686}"/>
              </a:ext>
            </a:extLst>
          </p:cNvPr>
          <p:cNvGrpSpPr/>
          <p:nvPr/>
        </p:nvGrpSpPr>
        <p:grpSpPr>
          <a:xfrm rot="5791716">
            <a:off x="6211584" y="4930146"/>
            <a:ext cx="624504" cy="772348"/>
            <a:chOff x="9215567" y="654930"/>
            <a:chExt cx="1608434" cy="1989214"/>
          </a:xfrm>
        </p:grpSpPr>
        <p:sp>
          <p:nvSpPr>
            <p:cNvPr id="1830" name="Google Shape;3975;p53">
              <a:extLst>
                <a:ext uri="{FF2B5EF4-FFF2-40B4-BE49-F238E27FC236}">
                  <a16:creationId xmlns:a16="http://schemas.microsoft.com/office/drawing/2014/main" id="{673EAC61-FEA4-755E-BF2C-13FB7DEE9952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3976;p53">
              <a:extLst>
                <a:ext uri="{FF2B5EF4-FFF2-40B4-BE49-F238E27FC236}">
                  <a16:creationId xmlns:a16="http://schemas.microsoft.com/office/drawing/2014/main" id="{D491DA75-974A-6902-7AD2-46328B275FF3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3977;p53">
              <a:extLst>
                <a:ext uri="{FF2B5EF4-FFF2-40B4-BE49-F238E27FC236}">
                  <a16:creationId xmlns:a16="http://schemas.microsoft.com/office/drawing/2014/main" id="{1BD81468-806B-0548-181A-BA5181497C08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3978;p53">
              <a:extLst>
                <a:ext uri="{FF2B5EF4-FFF2-40B4-BE49-F238E27FC236}">
                  <a16:creationId xmlns:a16="http://schemas.microsoft.com/office/drawing/2014/main" id="{786164C5-D948-053C-E051-238B71E4CE7D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" name="Google Shape;3979;p53">
              <a:extLst>
                <a:ext uri="{FF2B5EF4-FFF2-40B4-BE49-F238E27FC236}">
                  <a16:creationId xmlns:a16="http://schemas.microsoft.com/office/drawing/2014/main" id="{737BD5E8-3B8F-6982-2EBC-A591A8C12A25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35" name="Google Shape;3980;p53">
              <a:extLst>
                <a:ext uri="{FF2B5EF4-FFF2-40B4-BE49-F238E27FC236}">
                  <a16:creationId xmlns:a16="http://schemas.microsoft.com/office/drawing/2014/main" id="{0490A868-05B4-33DA-B5FA-6BE00AC710C0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837" name="Google Shape;3981;p53">
                <a:extLst>
                  <a:ext uri="{FF2B5EF4-FFF2-40B4-BE49-F238E27FC236}">
                    <a16:creationId xmlns:a16="http://schemas.microsoft.com/office/drawing/2014/main" id="{205CD7A7-027E-CF55-7CCF-56D791721851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8" name="Google Shape;3982;p53">
                <a:extLst>
                  <a:ext uri="{FF2B5EF4-FFF2-40B4-BE49-F238E27FC236}">
                    <a16:creationId xmlns:a16="http://schemas.microsoft.com/office/drawing/2014/main" id="{C46C96C4-1FCA-BF25-EB22-E3F30D4153BE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9" name="Google Shape;3983;p53">
                <a:extLst>
                  <a:ext uri="{FF2B5EF4-FFF2-40B4-BE49-F238E27FC236}">
                    <a16:creationId xmlns:a16="http://schemas.microsoft.com/office/drawing/2014/main" id="{EB0A6491-55C9-8C94-3314-4C1EF8F1065D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36" name="Google Shape;3984;p53">
              <a:extLst>
                <a:ext uri="{FF2B5EF4-FFF2-40B4-BE49-F238E27FC236}">
                  <a16:creationId xmlns:a16="http://schemas.microsoft.com/office/drawing/2014/main" id="{C6A88BCD-2AB2-E118-7515-4BA83E2E0BED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8" name="Google Shape;3974;p53">
            <a:extLst>
              <a:ext uri="{FF2B5EF4-FFF2-40B4-BE49-F238E27FC236}">
                <a16:creationId xmlns:a16="http://schemas.microsoft.com/office/drawing/2014/main" id="{E3B2EE36-FA67-8DA3-E50A-6DDA85A6991B}"/>
              </a:ext>
            </a:extLst>
          </p:cNvPr>
          <p:cNvGrpSpPr/>
          <p:nvPr/>
        </p:nvGrpSpPr>
        <p:grpSpPr>
          <a:xfrm rot="5791716">
            <a:off x="5995073" y="5256636"/>
            <a:ext cx="624504" cy="772348"/>
            <a:chOff x="9215567" y="654930"/>
            <a:chExt cx="1608434" cy="1989214"/>
          </a:xfrm>
        </p:grpSpPr>
        <p:sp>
          <p:nvSpPr>
            <p:cNvPr id="1819" name="Google Shape;3975;p53">
              <a:extLst>
                <a:ext uri="{FF2B5EF4-FFF2-40B4-BE49-F238E27FC236}">
                  <a16:creationId xmlns:a16="http://schemas.microsoft.com/office/drawing/2014/main" id="{6962D59B-5211-E694-EC87-47EF1640EE8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3976;p53">
              <a:extLst>
                <a:ext uri="{FF2B5EF4-FFF2-40B4-BE49-F238E27FC236}">
                  <a16:creationId xmlns:a16="http://schemas.microsoft.com/office/drawing/2014/main" id="{C908FF7C-37B5-407F-9498-D8CDCBEF6842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3977;p53">
              <a:extLst>
                <a:ext uri="{FF2B5EF4-FFF2-40B4-BE49-F238E27FC236}">
                  <a16:creationId xmlns:a16="http://schemas.microsoft.com/office/drawing/2014/main" id="{A839FBE7-3479-1549-A25D-6C8D7BED85F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3978;p53">
              <a:extLst>
                <a:ext uri="{FF2B5EF4-FFF2-40B4-BE49-F238E27FC236}">
                  <a16:creationId xmlns:a16="http://schemas.microsoft.com/office/drawing/2014/main" id="{8CC29808-6497-A71F-E9BE-7A6B41DCFE37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3979;p53">
              <a:extLst>
                <a:ext uri="{FF2B5EF4-FFF2-40B4-BE49-F238E27FC236}">
                  <a16:creationId xmlns:a16="http://schemas.microsoft.com/office/drawing/2014/main" id="{07F72B8B-499F-22F8-6C0E-6D4E77F28C4F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24" name="Google Shape;3980;p53">
              <a:extLst>
                <a:ext uri="{FF2B5EF4-FFF2-40B4-BE49-F238E27FC236}">
                  <a16:creationId xmlns:a16="http://schemas.microsoft.com/office/drawing/2014/main" id="{6465F4E4-4885-C6EF-B8F6-EE12DC80C2B9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826" name="Google Shape;3981;p53">
                <a:extLst>
                  <a:ext uri="{FF2B5EF4-FFF2-40B4-BE49-F238E27FC236}">
                    <a16:creationId xmlns:a16="http://schemas.microsoft.com/office/drawing/2014/main" id="{8BD13E22-B526-6F16-7BA1-5CCACF0547C6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7" name="Google Shape;3982;p53">
                <a:extLst>
                  <a:ext uri="{FF2B5EF4-FFF2-40B4-BE49-F238E27FC236}">
                    <a16:creationId xmlns:a16="http://schemas.microsoft.com/office/drawing/2014/main" id="{0525A73F-9C4A-08CB-9B62-7CD6E0792B36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8" name="Google Shape;3983;p53">
                <a:extLst>
                  <a:ext uri="{FF2B5EF4-FFF2-40B4-BE49-F238E27FC236}">
                    <a16:creationId xmlns:a16="http://schemas.microsoft.com/office/drawing/2014/main" id="{35CD5FBA-7720-91D0-C9F4-67C9BA341358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25" name="Google Shape;3984;p53">
              <a:extLst>
                <a:ext uri="{FF2B5EF4-FFF2-40B4-BE49-F238E27FC236}">
                  <a16:creationId xmlns:a16="http://schemas.microsoft.com/office/drawing/2014/main" id="{E7406DCC-32BF-7805-3064-874F08D3F3E2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51" name="四角形: 角度付き 1850">
            <a:hlinkClick r:id="rId3" action="ppaction://hlinksldjump"/>
            <a:extLst>
              <a:ext uri="{FF2B5EF4-FFF2-40B4-BE49-F238E27FC236}">
                <a16:creationId xmlns:a16="http://schemas.microsoft.com/office/drawing/2014/main" id="{E9F77EDE-F00D-F448-28FD-F5AFF13332A0}"/>
              </a:ext>
            </a:extLst>
          </p:cNvPr>
          <p:cNvSpPr/>
          <p:nvPr/>
        </p:nvSpPr>
        <p:spPr>
          <a:xfrm>
            <a:off x="7865705" y="2843455"/>
            <a:ext cx="3719774" cy="1123407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もういちど目をとじて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みたらどうなるかな？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</p:txBody>
      </p:sp>
      <p:sp>
        <p:nvSpPr>
          <p:cNvPr id="84" name="テキスト ボックス 83">
            <a:extLst>
              <a:ext uri="{FF2B5EF4-FFF2-40B4-BE49-F238E27FC236}">
                <a16:creationId xmlns:a16="http://schemas.microsoft.com/office/drawing/2014/main" id="{AC04C359-2B39-4AE8-BDF7-EBCB495122AF}"/>
              </a:ext>
            </a:extLst>
          </p:cNvPr>
          <p:cNvSpPr txBox="1"/>
          <p:nvPr/>
        </p:nvSpPr>
        <p:spPr>
          <a:xfrm>
            <a:off x="1061589" y="67353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め</a:t>
            </a:r>
          </a:p>
        </p:txBody>
      </p:sp>
      <p:sp>
        <p:nvSpPr>
          <p:cNvPr id="2" name="角丸四角形 96">
            <a:extLst>
              <a:ext uri="{FF2B5EF4-FFF2-40B4-BE49-F238E27FC236}">
                <a16:creationId xmlns:a16="http://schemas.microsoft.com/office/drawing/2014/main" id="{2B370BE6-BA4F-F533-0651-1216421065CF}"/>
              </a:ext>
            </a:extLst>
          </p:cNvPr>
          <p:cNvSpPr/>
          <p:nvPr/>
        </p:nvSpPr>
        <p:spPr>
          <a:xfrm>
            <a:off x="9524457" y="567116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2BB492A-CB63-3B14-5ED7-60EDE4F29927}"/>
              </a:ext>
            </a:extLst>
          </p:cNvPr>
          <p:cNvSpPr txBox="1"/>
          <p:nvPr/>
        </p:nvSpPr>
        <p:spPr>
          <a:xfrm>
            <a:off x="9522369" y="5665347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546633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" name="Google Shape;1802;p32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2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2"/>
          <p:cNvSpPr txBox="1"/>
          <p:nvPr/>
        </p:nvSpPr>
        <p:spPr>
          <a:xfrm>
            <a:off x="940000" y="718991"/>
            <a:ext cx="2985917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目を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とじて</a:t>
            </a:r>
            <a:r>
              <a:rPr lang="en-US" alt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" name="Google Shape;1876;p32">
            <a:hlinkClick r:id="" action="ppaction://noaction"/>
            <a:extLst>
              <a:ext uri="{FF2B5EF4-FFF2-40B4-BE49-F238E27FC236}">
                <a16:creationId xmlns:a16="http://schemas.microsoft.com/office/drawing/2014/main" id="{E0A65A4C-816E-2B96-6265-2721F9D02BC6}"/>
              </a:ext>
            </a:extLst>
          </p:cNvPr>
          <p:cNvSpPr/>
          <p:nvPr/>
        </p:nvSpPr>
        <p:spPr>
          <a:xfrm>
            <a:off x="4011930" y="4800600"/>
            <a:ext cx="1794510" cy="800100"/>
          </a:xfrm>
          <a:custGeom>
            <a:avLst/>
            <a:gdLst/>
            <a:ahLst/>
            <a:cxnLst/>
            <a:rect l="l" t="t" r="r" b="b"/>
            <a:pathLst>
              <a:path w="1794510" h="800100" extrusionOk="0">
                <a:moveTo>
                  <a:pt x="1794510" y="57150"/>
                </a:moveTo>
                <a:lnTo>
                  <a:pt x="1588770" y="22860"/>
                </a:lnTo>
                <a:lnTo>
                  <a:pt x="1394460" y="0"/>
                </a:lnTo>
                <a:lnTo>
                  <a:pt x="754380" y="57150"/>
                </a:lnTo>
                <a:lnTo>
                  <a:pt x="57150" y="434340"/>
                </a:lnTo>
                <a:lnTo>
                  <a:pt x="0" y="651510"/>
                </a:lnTo>
                <a:lnTo>
                  <a:pt x="34290" y="765810"/>
                </a:lnTo>
                <a:lnTo>
                  <a:pt x="240030" y="800100"/>
                </a:lnTo>
                <a:lnTo>
                  <a:pt x="1154430" y="502920"/>
                </a:lnTo>
                <a:lnTo>
                  <a:pt x="1794510" y="57150"/>
                </a:lnTo>
                <a:close/>
              </a:path>
            </a:pathLst>
          </a:custGeom>
          <a:solidFill>
            <a:srgbClr val="FFFFFF">
              <a:alpha val="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" name="Google Shape;3974;p53">
            <a:extLst>
              <a:ext uri="{FF2B5EF4-FFF2-40B4-BE49-F238E27FC236}">
                <a16:creationId xmlns:a16="http://schemas.microsoft.com/office/drawing/2014/main" id="{5E161BF4-51BA-4B2A-B579-EBDD326525DA}"/>
              </a:ext>
            </a:extLst>
          </p:cNvPr>
          <p:cNvGrpSpPr/>
          <p:nvPr/>
        </p:nvGrpSpPr>
        <p:grpSpPr>
          <a:xfrm rot="5791716">
            <a:off x="4983965" y="5243886"/>
            <a:ext cx="624504" cy="772348"/>
            <a:chOff x="9215567" y="654930"/>
            <a:chExt cx="1608434" cy="1989214"/>
          </a:xfrm>
        </p:grpSpPr>
        <p:sp>
          <p:nvSpPr>
            <p:cNvPr id="29" name="Google Shape;3975;p53">
              <a:extLst>
                <a:ext uri="{FF2B5EF4-FFF2-40B4-BE49-F238E27FC236}">
                  <a16:creationId xmlns:a16="http://schemas.microsoft.com/office/drawing/2014/main" id="{68820822-5B4C-B420-5168-5DD8D942C6C4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3976;p53">
              <a:extLst>
                <a:ext uri="{FF2B5EF4-FFF2-40B4-BE49-F238E27FC236}">
                  <a16:creationId xmlns:a16="http://schemas.microsoft.com/office/drawing/2014/main" id="{A68D7243-F918-AC71-88F3-D44C16C54193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3977;p53">
              <a:extLst>
                <a:ext uri="{FF2B5EF4-FFF2-40B4-BE49-F238E27FC236}">
                  <a16:creationId xmlns:a16="http://schemas.microsoft.com/office/drawing/2014/main" id="{245A2115-7A09-4054-FB7C-4E7B3C61E27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978;p53">
              <a:extLst>
                <a:ext uri="{FF2B5EF4-FFF2-40B4-BE49-F238E27FC236}">
                  <a16:creationId xmlns:a16="http://schemas.microsoft.com/office/drawing/2014/main" id="{7C2108E0-9DC3-5BCB-2AB1-652A504448DC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3979;p53">
              <a:extLst>
                <a:ext uri="{FF2B5EF4-FFF2-40B4-BE49-F238E27FC236}">
                  <a16:creationId xmlns:a16="http://schemas.microsoft.com/office/drawing/2014/main" id="{61260C98-FE5B-8D24-BE46-1107B571058C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" name="Google Shape;3980;p53">
              <a:extLst>
                <a:ext uri="{FF2B5EF4-FFF2-40B4-BE49-F238E27FC236}">
                  <a16:creationId xmlns:a16="http://schemas.microsoft.com/office/drawing/2014/main" id="{D0C4CAE8-1003-5B0C-A317-0D1B55E67E80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36" name="Google Shape;3981;p53">
                <a:extLst>
                  <a:ext uri="{FF2B5EF4-FFF2-40B4-BE49-F238E27FC236}">
                    <a16:creationId xmlns:a16="http://schemas.microsoft.com/office/drawing/2014/main" id="{5BFA1E51-2C5C-58EC-6597-D4F5E80792EE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3982;p53">
                <a:extLst>
                  <a:ext uri="{FF2B5EF4-FFF2-40B4-BE49-F238E27FC236}">
                    <a16:creationId xmlns:a16="http://schemas.microsoft.com/office/drawing/2014/main" id="{4B79051D-8F39-4A2B-699D-4A27E076C79B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983;p53">
                <a:extLst>
                  <a:ext uri="{FF2B5EF4-FFF2-40B4-BE49-F238E27FC236}">
                    <a16:creationId xmlns:a16="http://schemas.microsoft.com/office/drawing/2014/main" id="{8A88B43C-2F7E-7C94-8270-05FC6FCB7B95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3984;p53">
              <a:extLst>
                <a:ext uri="{FF2B5EF4-FFF2-40B4-BE49-F238E27FC236}">
                  <a16:creationId xmlns:a16="http://schemas.microsoft.com/office/drawing/2014/main" id="{39B3729B-C0C7-807C-19C2-38FA3F434220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0" name="Google Shape;3974;p53">
            <a:extLst>
              <a:ext uri="{FF2B5EF4-FFF2-40B4-BE49-F238E27FC236}">
                <a16:creationId xmlns:a16="http://schemas.microsoft.com/office/drawing/2014/main" id="{0AF7C185-43DF-F3DA-9DF6-7476B5C84840}"/>
              </a:ext>
            </a:extLst>
          </p:cNvPr>
          <p:cNvGrpSpPr/>
          <p:nvPr/>
        </p:nvGrpSpPr>
        <p:grpSpPr>
          <a:xfrm rot="5791716">
            <a:off x="6512735" y="4564184"/>
            <a:ext cx="624504" cy="772348"/>
            <a:chOff x="9215567" y="654930"/>
            <a:chExt cx="1608434" cy="1989214"/>
          </a:xfrm>
        </p:grpSpPr>
        <p:sp>
          <p:nvSpPr>
            <p:cNvPr id="1841" name="Google Shape;3975;p53">
              <a:extLst>
                <a:ext uri="{FF2B5EF4-FFF2-40B4-BE49-F238E27FC236}">
                  <a16:creationId xmlns:a16="http://schemas.microsoft.com/office/drawing/2014/main" id="{38799DCD-0A4C-E9EA-9F1A-3F42F3093DE2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2" name="Google Shape;3976;p53">
              <a:extLst>
                <a:ext uri="{FF2B5EF4-FFF2-40B4-BE49-F238E27FC236}">
                  <a16:creationId xmlns:a16="http://schemas.microsoft.com/office/drawing/2014/main" id="{6D778A51-E793-3102-8314-AD94676526AF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3977;p53">
              <a:extLst>
                <a:ext uri="{FF2B5EF4-FFF2-40B4-BE49-F238E27FC236}">
                  <a16:creationId xmlns:a16="http://schemas.microsoft.com/office/drawing/2014/main" id="{9A0D6E6B-1B93-9ACD-EFB4-633E094AA0DB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3978;p53">
              <a:extLst>
                <a:ext uri="{FF2B5EF4-FFF2-40B4-BE49-F238E27FC236}">
                  <a16:creationId xmlns:a16="http://schemas.microsoft.com/office/drawing/2014/main" id="{28773B39-18B7-4A4D-468D-1B2F087BC997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3979;p53">
              <a:extLst>
                <a:ext uri="{FF2B5EF4-FFF2-40B4-BE49-F238E27FC236}">
                  <a16:creationId xmlns:a16="http://schemas.microsoft.com/office/drawing/2014/main" id="{7F1A5E7D-77E9-493E-CC4D-6C37FD6BED4E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46" name="Google Shape;3980;p53">
              <a:extLst>
                <a:ext uri="{FF2B5EF4-FFF2-40B4-BE49-F238E27FC236}">
                  <a16:creationId xmlns:a16="http://schemas.microsoft.com/office/drawing/2014/main" id="{4D1F5DC6-D86F-1895-C587-70F4A7C111ED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848" name="Google Shape;3981;p53">
                <a:extLst>
                  <a:ext uri="{FF2B5EF4-FFF2-40B4-BE49-F238E27FC236}">
                    <a16:creationId xmlns:a16="http://schemas.microsoft.com/office/drawing/2014/main" id="{5195EE74-14A5-3171-0495-E8A99346C3E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9" name="Google Shape;3982;p53">
                <a:extLst>
                  <a:ext uri="{FF2B5EF4-FFF2-40B4-BE49-F238E27FC236}">
                    <a16:creationId xmlns:a16="http://schemas.microsoft.com/office/drawing/2014/main" id="{C9D17553-6651-5F25-9A2C-CE3F6744918E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0" name="Google Shape;3983;p53">
                <a:extLst>
                  <a:ext uri="{FF2B5EF4-FFF2-40B4-BE49-F238E27FC236}">
                    <a16:creationId xmlns:a16="http://schemas.microsoft.com/office/drawing/2014/main" id="{421E7CDF-F857-E225-8AF8-A2290CD7D4D1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47" name="Google Shape;3984;p53">
              <a:extLst>
                <a:ext uri="{FF2B5EF4-FFF2-40B4-BE49-F238E27FC236}">
                  <a16:creationId xmlns:a16="http://schemas.microsoft.com/office/drawing/2014/main" id="{5FBE1507-2075-2955-0555-37B01F6F3490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9" name="Google Shape;3974;p53">
            <a:extLst>
              <a:ext uri="{FF2B5EF4-FFF2-40B4-BE49-F238E27FC236}">
                <a16:creationId xmlns:a16="http://schemas.microsoft.com/office/drawing/2014/main" id="{43A9242C-C9FD-8054-67A7-6305B2426686}"/>
              </a:ext>
            </a:extLst>
          </p:cNvPr>
          <p:cNvGrpSpPr/>
          <p:nvPr/>
        </p:nvGrpSpPr>
        <p:grpSpPr>
          <a:xfrm rot="5791716">
            <a:off x="6211584" y="4930146"/>
            <a:ext cx="624504" cy="772348"/>
            <a:chOff x="9215567" y="654930"/>
            <a:chExt cx="1608434" cy="1989214"/>
          </a:xfrm>
        </p:grpSpPr>
        <p:sp>
          <p:nvSpPr>
            <p:cNvPr id="1830" name="Google Shape;3975;p53">
              <a:extLst>
                <a:ext uri="{FF2B5EF4-FFF2-40B4-BE49-F238E27FC236}">
                  <a16:creationId xmlns:a16="http://schemas.microsoft.com/office/drawing/2014/main" id="{673EAC61-FEA4-755E-BF2C-13FB7DEE9952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3976;p53">
              <a:extLst>
                <a:ext uri="{FF2B5EF4-FFF2-40B4-BE49-F238E27FC236}">
                  <a16:creationId xmlns:a16="http://schemas.microsoft.com/office/drawing/2014/main" id="{D491DA75-974A-6902-7AD2-46328B275FF3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3977;p53">
              <a:extLst>
                <a:ext uri="{FF2B5EF4-FFF2-40B4-BE49-F238E27FC236}">
                  <a16:creationId xmlns:a16="http://schemas.microsoft.com/office/drawing/2014/main" id="{1BD81468-806B-0548-181A-BA5181497C08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3978;p53">
              <a:extLst>
                <a:ext uri="{FF2B5EF4-FFF2-40B4-BE49-F238E27FC236}">
                  <a16:creationId xmlns:a16="http://schemas.microsoft.com/office/drawing/2014/main" id="{786164C5-D948-053C-E051-238B71E4CE7D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" name="Google Shape;3979;p53">
              <a:extLst>
                <a:ext uri="{FF2B5EF4-FFF2-40B4-BE49-F238E27FC236}">
                  <a16:creationId xmlns:a16="http://schemas.microsoft.com/office/drawing/2014/main" id="{737BD5E8-3B8F-6982-2EBC-A591A8C12A25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35" name="Google Shape;3980;p53">
              <a:extLst>
                <a:ext uri="{FF2B5EF4-FFF2-40B4-BE49-F238E27FC236}">
                  <a16:creationId xmlns:a16="http://schemas.microsoft.com/office/drawing/2014/main" id="{0490A868-05B4-33DA-B5FA-6BE00AC710C0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837" name="Google Shape;3981;p53">
                <a:extLst>
                  <a:ext uri="{FF2B5EF4-FFF2-40B4-BE49-F238E27FC236}">
                    <a16:creationId xmlns:a16="http://schemas.microsoft.com/office/drawing/2014/main" id="{205CD7A7-027E-CF55-7CCF-56D791721851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8" name="Google Shape;3982;p53">
                <a:extLst>
                  <a:ext uri="{FF2B5EF4-FFF2-40B4-BE49-F238E27FC236}">
                    <a16:creationId xmlns:a16="http://schemas.microsoft.com/office/drawing/2014/main" id="{C46C96C4-1FCA-BF25-EB22-E3F30D4153BE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9" name="Google Shape;3983;p53">
                <a:extLst>
                  <a:ext uri="{FF2B5EF4-FFF2-40B4-BE49-F238E27FC236}">
                    <a16:creationId xmlns:a16="http://schemas.microsoft.com/office/drawing/2014/main" id="{EB0A6491-55C9-8C94-3314-4C1EF8F1065D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36" name="Google Shape;3984;p53">
              <a:extLst>
                <a:ext uri="{FF2B5EF4-FFF2-40B4-BE49-F238E27FC236}">
                  <a16:creationId xmlns:a16="http://schemas.microsoft.com/office/drawing/2014/main" id="{C6A88BCD-2AB2-E118-7515-4BA83E2E0BED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8" name="Google Shape;3974;p53">
            <a:extLst>
              <a:ext uri="{FF2B5EF4-FFF2-40B4-BE49-F238E27FC236}">
                <a16:creationId xmlns:a16="http://schemas.microsoft.com/office/drawing/2014/main" id="{E3B2EE36-FA67-8DA3-E50A-6DDA85A6991B}"/>
              </a:ext>
            </a:extLst>
          </p:cNvPr>
          <p:cNvGrpSpPr/>
          <p:nvPr/>
        </p:nvGrpSpPr>
        <p:grpSpPr>
          <a:xfrm rot="5791716">
            <a:off x="5995073" y="5256636"/>
            <a:ext cx="624504" cy="772348"/>
            <a:chOff x="9215567" y="654930"/>
            <a:chExt cx="1608434" cy="1989214"/>
          </a:xfrm>
        </p:grpSpPr>
        <p:sp>
          <p:nvSpPr>
            <p:cNvPr id="1819" name="Google Shape;3975;p53">
              <a:extLst>
                <a:ext uri="{FF2B5EF4-FFF2-40B4-BE49-F238E27FC236}">
                  <a16:creationId xmlns:a16="http://schemas.microsoft.com/office/drawing/2014/main" id="{6962D59B-5211-E694-EC87-47EF1640EE8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3976;p53">
              <a:extLst>
                <a:ext uri="{FF2B5EF4-FFF2-40B4-BE49-F238E27FC236}">
                  <a16:creationId xmlns:a16="http://schemas.microsoft.com/office/drawing/2014/main" id="{C908FF7C-37B5-407F-9498-D8CDCBEF6842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3977;p53">
              <a:extLst>
                <a:ext uri="{FF2B5EF4-FFF2-40B4-BE49-F238E27FC236}">
                  <a16:creationId xmlns:a16="http://schemas.microsoft.com/office/drawing/2014/main" id="{A839FBE7-3479-1549-A25D-6C8D7BED85F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3978;p53">
              <a:extLst>
                <a:ext uri="{FF2B5EF4-FFF2-40B4-BE49-F238E27FC236}">
                  <a16:creationId xmlns:a16="http://schemas.microsoft.com/office/drawing/2014/main" id="{8CC29808-6497-A71F-E9BE-7A6B41DCFE37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3979;p53">
              <a:extLst>
                <a:ext uri="{FF2B5EF4-FFF2-40B4-BE49-F238E27FC236}">
                  <a16:creationId xmlns:a16="http://schemas.microsoft.com/office/drawing/2014/main" id="{07F72B8B-499F-22F8-6C0E-6D4E77F28C4F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24" name="Google Shape;3980;p53">
              <a:extLst>
                <a:ext uri="{FF2B5EF4-FFF2-40B4-BE49-F238E27FC236}">
                  <a16:creationId xmlns:a16="http://schemas.microsoft.com/office/drawing/2014/main" id="{6465F4E4-4885-C6EF-B8F6-EE12DC80C2B9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826" name="Google Shape;3981;p53">
                <a:extLst>
                  <a:ext uri="{FF2B5EF4-FFF2-40B4-BE49-F238E27FC236}">
                    <a16:creationId xmlns:a16="http://schemas.microsoft.com/office/drawing/2014/main" id="{8BD13E22-B526-6F16-7BA1-5CCACF0547C6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7" name="Google Shape;3982;p53">
                <a:extLst>
                  <a:ext uri="{FF2B5EF4-FFF2-40B4-BE49-F238E27FC236}">
                    <a16:creationId xmlns:a16="http://schemas.microsoft.com/office/drawing/2014/main" id="{0525A73F-9C4A-08CB-9B62-7CD6E0792B36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8" name="Google Shape;3983;p53">
                <a:extLst>
                  <a:ext uri="{FF2B5EF4-FFF2-40B4-BE49-F238E27FC236}">
                    <a16:creationId xmlns:a16="http://schemas.microsoft.com/office/drawing/2014/main" id="{35CD5FBA-7720-91D0-C9F4-67C9BA341358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25" name="Google Shape;3984;p53">
              <a:extLst>
                <a:ext uri="{FF2B5EF4-FFF2-40B4-BE49-F238E27FC236}">
                  <a16:creationId xmlns:a16="http://schemas.microsoft.com/office/drawing/2014/main" id="{E7406DCC-32BF-7805-3064-874F08D3F3E2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CC2F7960-D912-1702-39C4-563AFD76A9A8}"/>
              </a:ext>
            </a:extLst>
          </p:cNvPr>
          <p:cNvGrpSpPr/>
          <p:nvPr/>
        </p:nvGrpSpPr>
        <p:grpSpPr>
          <a:xfrm>
            <a:off x="5965536" y="3911493"/>
            <a:ext cx="467983" cy="587260"/>
            <a:chOff x="7624972" y="3146312"/>
            <a:chExt cx="467983" cy="587260"/>
          </a:xfrm>
        </p:grpSpPr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CB39A0CB-A344-523F-7404-DC75E94A9A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89058320-69D1-FE6D-488B-AD7E24EDEAD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30B5F7D9-44A4-9A1D-3A64-4AD8557A0A7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4679" y="3146312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1" name="楕円 20">
              <a:extLst>
                <a:ext uri="{FF2B5EF4-FFF2-40B4-BE49-F238E27FC236}">
                  <a16:creationId xmlns:a16="http://schemas.microsoft.com/office/drawing/2014/main" id="{B9C96C76-D3FF-77A5-07B8-12801CEECDA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2" name="楕円 21">
              <a:extLst>
                <a:ext uri="{FF2B5EF4-FFF2-40B4-BE49-F238E27FC236}">
                  <a16:creationId xmlns:a16="http://schemas.microsoft.com/office/drawing/2014/main" id="{DD5CD0AD-416A-8028-D68D-CFEA1065F30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558656BA-DAE7-13E2-2641-BEF2832F13D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4" name="楕円 23">
              <a:extLst>
                <a:ext uri="{FF2B5EF4-FFF2-40B4-BE49-F238E27FC236}">
                  <a16:creationId xmlns:a16="http://schemas.microsoft.com/office/drawing/2014/main" id="{7B36F787-C6A2-7C2E-B0E5-C0B18179E10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38448" y="322217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AF716868-F158-E827-8345-2AE7A64B9AC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72376" y="323603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26" name="直線コネクタ 25">
              <a:extLst>
                <a:ext uri="{FF2B5EF4-FFF2-40B4-BE49-F238E27FC236}">
                  <a16:creationId xmlns:a16="http://schemas.microsoft.com/office/drawing/2014/main" id="{470C3AB6-16F1-D63B-FDDA-1DAB0F674181}"/>
                </a:ext>
              </a:extLst>
            </p:cNvPr>
            <p:cNvCxnSpPr>
              <a:stCxn id="18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1" name="円柱 60">
            <a:extLst>
              <a:ext uri="{FF2B5EF4-FFF2-40B4-BE49-F238E27FC236}">
                <a16:creationId xmlns:a16="http://schemas.microsoft.com/office/drawing/2014/main" id="{4C0AD62E-A4F9-23E0-603A-2C9B276A2090}"/>
              </a:ext>
            </a:extLst>
          </p:cNvPr>
          <p:cNvSpPr/>
          <p:nvPr/>
        </p:nvSpPr>
        <p:spPr>
          <a:xfrm>
            <a:off x="9736427" y="4099548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2" name="円柱 1791">
            <a:extLst>
              <a:ext uri="{FF2B5EF4-FFF2-40B4-BE49-F238E27FC236}">
                <a16:creationId xmlns:a16="http://schemas.microsoft.com/office/drawing/2014/main" id="{FE9FE722-551C-02D4-8E89-D78A9E63819E}"/>
              </a:ext>
            </a:extLst>
          </p:cNvPr>
          <p:cNvSpPr/>
          <p:nvPr/>
        </p:nvSpPr>
        <p:spPr>
          <a:xfrm>
            <a:off x="7624972" y="4280824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3" name="円柱 1792">
            <a:extLst>
              <a:ext uri="{FF2B5EF4-FFF2-40B4-BE49-F238E27FC236}">
                <a16:creationId xmlns:a16="http://schemas.microsoft.com/office/drawing/2014/main" id="{8A3E0A10-7E73-4BFD-F9A8-87076E62F0C0}"/>
              </a:ext>
            </a:extLst>
          </p:cNvPr>
          <p:cNvSpPr/>
          <p:nvPr/>
        </p:nvSpPr>
        <p:spPr>
          <a:xfrm>
            <a:off x="9522369" y="4276411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4" name="直方体 1793">
            <a:extLst>
              <a:ext uri="{FF2B5EF4-FFF2-40B4-BE49-F238E27FC236}">
                <a16:creationId xmlns:a16="http://schemas.microsoft.com/office/drawing/2014/main" id="{68707A78-A417-0565-7FC3-F632536449EE}"/>
              </a:ext>
            </a:extLst>
          </p:cNvPr>
          <p:cNvSpPr/>
          <p:nvPr/>
        </p:nvSpPr>
        <p:spPr>
          <a:xfrm>
            <a:off x="7510701" y="3658312"/>
            <a:ext cx="2496985" cy="790112"/>
          </a:xfrm>
          <a:prstGeom prst="cube">
            <a:avLst>
              <a:gd name="adj" fmla="val 20549"/>
            </a:avLst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795" name="円柱 1794">
            <a:extLst>
              <a:ext uri="{FF2B5EF4-FFF2-40B4-BE49-F238E27FC236}">
                <a16:creationId xmlns:a16="http://schemas.microsoft.com/office/drawing/2014/main" id="{B493EE91-C197-6566-CFB1-3883E90CCAEF}"/>
              </a:ext>
            </a:extLst>
          </p:cNvPr>
          <p:cNvSpPr/>
          <p:nvPr/>
        </p:nvSpPr>
        <p:spPr>
          <a:xfrm>
            <a:off x="8699407" y="3393083"/>
            <a:ext cx="211016" cy="335199"/>
          </a:xfrm>
          <a:prstGeom prst="can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6" name="四角形: 角度付き 1795">
            <a:extLst>
              <a:ext uri="{FF2B5EF4-FFF2-40B4-BE49-F238E27FC236}">
                <a16:creationId xmlns:a16="http://schemas.microsoft.com/office/drawing/2014/main" id="{E1D7E849-C67E-874D-8CED-86233BD4A164}"/>
              </a:ext>
            </a:extLst>
          </p:cNvPr>
          <p:cNvSpPr/>
          <p:nvPr/>
        </p:nvSpPr>
        <p:spPr>
          <a:xfrm>
            <a:off x="8163509" y="2619768"/>
            <a:ext cx="1244993" cy="950460"/>
          </a:xfrm>
          <a:prstGeom prst="bevel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7" name="円柱 1796">
            <a:extLst>
              <a:ext uri="{FF2B5EF4-FFF2-40B4-BE49-F238E27FC236}">
                <a16:creationId xmlns:a16="http://schemas.microsoft.com/office/drawing/2014/main" id="{69ECB9BB-5A59-9F07-06DC-862891D993BD}"/>
              </a:ext>
            </a:extLst>
          </p:cNvPr>
          <p:cNvSpPr/>
          <p:nvPr/>
        </p:nvSpPr>
        <p:spPr>
          <a:xfrm>
            <a:off x="9604562" y="3146312"/>
            <a:ext cx="217422" cy="585567"/>
          </a:xfrm>
          <a:prstGeom prst="can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8" name="正方形/長方形 1797">
            <a:extLst>
              <a:ext uri="{FF2B5EF4-FFF2-40B4-BE49-F238E27FC236}">
                <a16:creationId xmlns:a16="http://schemas.microsoft.com/office/drawing/2014/main" id="{F3DE1649-ABE5-A6EA-C89A-32B8F1DAF397}"/>
              </a:ext>
            </a:extLst>
          </p:cNvPr>
          <p:cNvSpPr/>
          <p:nvPr/>
        </p:nvSpPr>
        <p:spPr>
          <a:xfrm>
            <a:off x="9694801" y="2991086"/>
            <a:ext cx="45719" cy="18293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1799" name="グラフィックス 1798" descr="茎のない花 単色塗りつぶし">
            <a:extLst>
              <a:ext uri="{FF2B5EF4-FFF2-40B4-BE49-F238E27FC236}">
                <a16:creationId xmlns:a16="http://schemas.microsoft.com/office/drawing/2014/main" id="{49C3CFC1-541F-885D-D197-84C166EF8B1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442112" y="2629004"/>
            <a:ext cx="543624" cy="543624"/>
          </a:xfrm>
          <a:prstGeom prst="rect">
            <a:avLst/>
          </a:prstGeom>
        </p:spPr>
      </p:pic>
      <p:sp>
        <p:nvSpPr>
          <p:cNvPr id="1853" name="Google Shape;1805;p32">
            <a:extLst>
              <a:ext uri="{FF2B5EF4-FFF2-40B4-BE49-F238E27FC236}">
                <a16:creationId xmlns:a16="http://schemas.microsoft.com/office/drawing/2014/main" id="{4CA17B3A-45CC-1F74-AFFB-9B01C3F318FB}"/>
              </a:ext>
            </a:extLst>
          </p:cNvPr>
          <p:cNvSpPr txBox="1"/>
          <p:nvPr/>
        </p:nvSpPr>
        <p:spPr>
          <a:xfrm>
            <a:off x="8845800" y="5331353"/>
            <a:ext cx="2985917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目を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あける！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55" name="グループ化 1854">
            <a:extLst>
              <a:ext uri="{FF2B5EF4-FFF2-40B4-BE49-F238E27FC236}">
                <a16:creationId xmlns:a16="http://schemas.microsoft.com/office/drawing/2014/main" id="{FEF85511-0B1C-2233-5586-E71C5792F7EC}"/>
              </a:ext>
            </a:extLst>
          </p:cNvPr>
          <p:cNvGrpSpPr/>
          <p:nvPr/>
        </p:nvGrpSpPr>
        <p:grpSpPr>
          <a:xfrm>
            <a:off x="704044" y="3045226"/>
            <a:ext cx="3088319" cy="3079181"/>
            <a:chOff x="704044" y="3045226"/>
            <a:chExt cx="3088319" cy="3079181"/>
          </a:xfrm>
        </p:grpSpPr>
        <p:grpSp>
          <p:nvGrpSpPr>
            <p:cNvPr id="1856" name="Google Shape;890;p21">
              <a:extLst>
                <a:ext uri="{FF2B5EF4-FFF2-40B4-BE49-F238E27FC236}">
                  <a16:creationId xmlns:a16="http://schemas.microsoft.com/office/drawing/2014/main" id="{59C9ABBF-7696-61E4-E241-456FDE31D13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17049" y="3263557"/>
              <a:ext cx="2775314" cy="2860850"/>
              <a:chOff x="1785372" y="4621762"/>
              <a:chExt cx="1065815" cy="1098664"/>
            </a:xfrm>
          </p:grpSpPr>
          <p:sp>
            <p:nvSpPr>
              <p:cNvPr id="1873" name="Google Shape;891;p21">
                <a:extLst>
                  <a:ext uri="{FF2B5EF4-FFF2-40B4-BE49-F238E27FC236}">
                    <a16:creationId xmlns:a16="http://schemas.microsoft.com/office/drawing/2014/main" id="{D520D6BE-4EA9-36E9-93FA-CBB8EFB4B7AD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4" name="Google Shape;892;p21">
                <a:extLst>
                  <a:ext uri="{FF2B5EF4-FFF2-40B4-BE49-F238E27FC236}">
                    <a16:creationId xmlns:a16="http://schemas.microsoft.com/office/drawing/2014/main" id="{150225D5-4778-E28C-257E-B9E28E455192}"/>
                  </a:ext>
                </a:extLst>
              </p:cNvPr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5" name="Google Shape;895;p21">
                <a:extLst>
                  <a:ext uri="{FF2B5EF4-FFF2-40B4-BE49-F238E27FC236}">
                    <a16:creationId xmlns:a16="http://schemas.microsoft.com/office/drawing/2014/main" id="{8A0DE29F-392A-07EA-C351-24A62EFFE9BB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6" name="Google Shape;896;p21">
                <a:extLst>
                  <a:ext uri="{FF2B5EF4-FFF2-40B4-BE49-F238E27FC236}">
                    <a16:creationId xmlns:a16="http://schemas.microsoft.com/office/drawing/2014/main" id="{7101C664-7224-02A1-CC41-9E1908803CA4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877" name="Google Shape;897;p21">
                <a:extLst>
                  <a:ext uri="{FF2B5EF4-FFF2-40B4-BE49-F238E27FC236}">
                    <a16:creationId xmlns:a16="http://schemas.microsoft.com/office/drawing/2014/main" id="{AFD23EA8-91D3-90D7-B128-CC3A9F93A947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78" name="Google Shape;898;p21">
                <a:extLst>
                  <a:ext uri="{FF2B5EF4-FFF2-40B4-BE49-F238E27FC236}">
                    <a16:creationId xmlns:a16="http://schemas.microsoft.com/office/drawing/2014/main" id="{B6B1E9F1-4A9D-DD31-2E05-70D487946B00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79" name="Google Shape;899;p21">
                <a:extLst>
                  <a:ext uri="{FF2B5EF4-FFF2-40B4-BE49-F238E27FC236}">
                    <a16:creationId xmlns:a16="http://schemas.microsoft.com/office/drawing/2014/main" id="{BAE9326E-5E45-2B4F-98FB-0864AA30B71B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80" name="Google Shape;900;p21">
                <a:extLst>
                  <a:ext uri="{FF2B5EF4-FFF2-40B4-BE49-F238E27FC236}">
                    <a16:creationId xmlns:a16="http://schemas.microsoft.com/office/drawing/2014/main" id="{BDD882A0-F014-E354-3B17-52369F7B18FE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81" name="Google Shape;901;p21">
                <a:extLst>
                  <a:ext uri="{FF2B5EF4-FFF2-40B4-BE49-F238E27FC236}">
                    <a16:creationId xmlns:a16="http://schemas.microsoft.com/office/drawing/2014/main" id="{255DE9F1-0CE3-44C4-522D-C108A704B91F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82" name="Google Shape;902;p21">
                <a:extLst>
                  <a:ext uri="{FF2B5EF4-FFF2-40B4-BE49-F238E27FC236}">
                    <a16:creationId xmlns:a16="http://schemas.microsoft.com/office/drawing/2014/main" id="{63FE5B86-4516-95E5-EEBD-ACF9DD55F102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883" name="Google Shape;903;p21">
                <a:extLst>
                  <a:ext uri="{FF2B5EF4-FFF2-40B4-BE49-F238E27FC236}">
                    <a16:creationId xmlns:a16="http://schemas.microsoft.com/office/drawing/2014/main" id="{E5D6E49B-4E06-4A4F-AE75-BC42FC1EECD4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4" name="Google Shape;904;p21">
                <a:extLst>
                  <a:ext uri="{FF2B5EF4-FFF2-40B4-BE49-F238E27FC236}">
                    <a16:creationId xmlns:a16="http://schemas.microsoft.com/office/drawing/2014/main" id="{D2D7100B-4C88-4E14-DCE2-D1AB0E372311}"/>
                  </a:ext>
                </a:extLst>
              </p:cNvPr>
              <p:cNvSpPr/>
              <p:nvPr/>
            </p:nvSpPr>
            <p:spPr>
              <a:xfrm rot="-3468885">
                <a:off x="1849111" y="5040032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5" name="Google Shape;905;p21">
                <a:extLst>
                  <a:ext uri="{FF2B5EF4-FFF2-40B4-BE49-F238E27FC236}">
                    <a16:creationId xmlns:a16="http://schemas.microsoft.com/office/drawing/2014/main" id="{636B19B3-5F7B-2520-49B8-455EEC6A5887}"/>
                  </a:ext>
                </a:extLst>
              </p:cNvPr>
              <p:cNvSpPr/>
              <p:nvPr/>
            </p:nvSpPr>
            <p:spPr>
              <a:xfrm rot="642058">
                <a:off x="1952659" y="5182245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57" name="Google Shape;1725;p30">
              <a:extLst>
                <a:ext uri="{FF2B5EF4-FFF2-40B4-BE49-F238E27FC236}">
                  <a16:creationId xmlns:a16="http://schemas.microsoft.com/office/drawing/2014/main" id="{28DF0A6C-7088-895E-BD50-26094BD13DDC}"/>
                </a:ext>
              </a:extLst>
            </p:cNvPr>
            <p:cNvSpPr/>
            <p:nvPr/>
          </p:nvSpPr>
          <p:spPr>
            <a:xfrm rot="-870154">
              <a:off x="2714054" y="4378099"/>
              <a:ext cx="286044" cy="42833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726;p30">
              <a:extLst>
                <a:ext uri="{FF2B5EF4-FFF2-40B4-BE49-F238E27FC236}">
                  <a16:creationId xmlns:a16="http://schemas.microsoft.com/office/drawing/2014/main" id="{0F89F1B1-85D7-E50A-32F8-8ED1BD010A72}"/>
                </a:ext>
              </a:extLst>
            </p:cNvPr>
            <p:cNvSpPr/>
            <p:nvPr/>
          </p:nvSpPr>
          <p:spPr>
            <a:xfrm rot="378840">
              <a:off x="3257646" y="4295273"/>
              <a:ext cx="176864" cy="45719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59" name="グループ化 1858">
              <a:extLst>
                <a:ext uri="{FF2B5EF4-FFF2-40B4-BE49-F238E27FC236}">
                  <a16:creationId xmlns:a16="http://schemas.microsoft.com/office/drawing/2014/main" id="{728BDC19-CBD9-562B-E458-0E29D7A9942B}"/>
                </a:ext>
              </a:extLst>
            </p:cNvPr>
            <p:cNvGrpSpPr/>
            <p:nvPr/>
          </p:nvGrpSpPr>
          <p:grpSpPr>
            <a:xfrm rot="17578896">
              <a:off x="206839" y="3542431"/>
              <a:ext cx="1794510" cy="800100"/>
              <a:chOff x="4011930" y="4800600"/>
              <a:chExt cx="1794510" cy="800100"/>
            </a:xfrm>
          </p:grpSpPr>
          <p:sp>
            <p:nvSpPr>
              <p:cNvPr id="1860" name="Google Shape;1864;p32">
                <a:hlinkClick r:id="" action="ppaction://noaction"/>
                <a:extLst>
                  <a:ext uri="{FF2B5EF4-FFF2-40B4-BE49-F238E27FC236}">
                    <a16:creationId xmlns:a16="http://schemas.microsoft.com/office/drawing/2014/main" id="{64122B7A-4840-25C8-DE80-4AF1CFBB3883}"/>
                  </a:ext>
                </a:extLst>
              </p:cNvPr>
              <p:cNvSpPr/>
              <p:nvPr/>
            </p:nvSpPr>
            <p:spPr>
              <a:xfrm rot="-6553392">
                <a:off x="4756853" y="4298470"/>
                <a:ext cx="255404" cy="1712464"/>
              </a:xfrm>
              <a:custGeom>
                <a:avLst/>
                <a:gdLst/>
                <a:ahLst/>
                <a:cxnLst/>
                <a:rect l="l" t="t" r="r" b="b"/>
                <a:pathLst>
                  <a:path w="452350" h="3032972" extrusionOk="0">
                    <a:moveTo>
                      <a:pt x="0" y="210182"/>
                    </a:moveTo>
                    <a:cubicBezTo>
                      <a:pt x="0" y="326262"/>
                      <a:pt x="101262" y="420364"/>
                      <a:pt x="226175" y="420364"/>
                    </a:cubicBezTo>
                    <a:cubicBezTo>
                      <a:pt x="351088" y="420364"/>
                      <a:pt x="452350" y="326262"/>
                      <a:pt x="452350" y="210182"/>
                    </a:cubicBezTo>
                    <a:lnTo>
                      <a:pt x="369248" y="2370365"/>
                    </a:lnTo>
                    <a:cubicBezTo>
                      <a:pt x="369248" y="2486445"/>
                      <a:pt x="304948" y="2869490"/>
                      <a:pt x="243397" y="3018398"/>
                    </a:cubicBezTo>
                    <a:cubicBezTo>
                      <a:pt x="147631" y="2901749"/>
                      <a:pt x="115924" y="2474725"/>
                      <a:pt x="115924" y="2358645"/>
                    </a:cubicBezTo>
                    <a:lnTo>
                      <a:pt x="0" y="210182"/>
                    </a:lnTo>
                    <a:close/>
                  </a:path>
                  <a:path w="452350" h="3032972" fill="lighten" extrusionOk="0">
                    <a:moveTo>
                      <a:pt x="0" y="210182"/>
                    </a:moveTo>
                    <a:cubicBezTo>
                      <a:pt x="0" y="94102"/>
                      <a:pt x="101262" y="0"/>
                      <a:pt x="226175" y="0"/>
                    </a:cubicBezTo>
                    <a:cubicBezTo>
                      <a:pt x="351088" y="0"/>
                      <a:pt x="452350" y="94102"/>
                      <a:pt x="452350" y="210182"/>
                    </a:cubicBezTo>
                    <a:cubicBezTo>
                      <a:pt x="452350" y="326262"/>
                      <a:pt x="351088" y="420364"/>
                      <a:pt x="226175" y="420364"/>
                    </a:cubicBezTo>
                    <a:cubicBezTo>
                      <a:pt x="101262" y="420364"/>
                      <a:pt x="0" y="326262"/>
                      <a:pt x="0" y="210182"/>
                    </a:cubicBezTo>
                    <a:close/>
                  </a:path>
                  <a:path w="452350" h="3032972" fill="none" extrusionOk="0">
                    <a:moveTo>
                      <a:pt x="452350" y="210182"/>
                    </a:moveTo>
                    <a:cubicBezTo>
                      <a:pt x="452350" y="326262"/>
                      <a:pt x="351088" y="420364"/>
                      <a:pt x="226175" y="420364"/>
                    </a:cubicBezTo>
                    <a:cubicBezTo>
                      <a:pt x="101262" y="420364"/>
                      <a:pt x="0" y="326262"/>
                      <a:pt x="0" y="210182"/>
                    </a:cubicBezTo>
                    <a:cubicBezTo>
                      <a:pt x="0" y="94102"/>
                      <a:pt x="101262" y="0"/>
                      <a:pt x="226175" y="0"/>
                    </a:cubicBezTo>
                    <a:cubicBezTo>
                      <a:pt x="351088" y="0"/>
                      <a:pt x="452350" y="94102"/>
                      <a:pt x="452350" y="210182"/>
                    </a:cubicBezTo>
                    <a:lnTo>
                      <a:pt x="369736" y="2435094"/>
                    </a:lnTo>
                    <a:cubicBezTo>
                      <a:pt x="369736" y="2551174"/>
                      <a:pt x="274597" y="3044247"/>
                      <a:pt x="232934" y="3032776"/>
                    </a:cubicBezTo>
                    <a:cubicBezTo>
                      <a:pt x="191271" y="3021306"/>
                      <a:pt x="119760" y="2482351"/>
                      <a:pt x="119760" y="2366271"/>
                    </a:cubicBezTo>
                    <a:lnTo>
                      <a:pt x="0" y="210182"/>
                    </a:lnTo>
                  </a:path>
                </a:pathLst>
              </a:custGeom>
              <a:solidFill>
                <a:srgbClr val="C89058"/>
              </a:solidFill>
              <a:ln w="12700" cap="flat" cmpd="sng">
                <a:solidFill>
                  <a:srgbClr val="404040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1" name="Google Shape;1865;p32">
                <a:extLst>
                  <a:ext uri="{FF2B5EF4-FFF2-40B4-BE49-F238E27FC236}">
                    <a16:creationId xmlns:a16="http://schemas.microsoft.com/office/drawing/2014/main" id="{6B7DFCDF-9893-D699-D6AC-51D11310DB3C}"/>
                  </a:ext>
                </a:extLst>
              </p:cNvPr>
              <p:cNvSpPr/>
              <p:nvPr/>
            </p:nvSpPr>
            <p:spPr>
              <a:xfrm>
                <a:off x="4099050" y="5324478"/>
                <a:ext cx="180504" cy="156831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2" name="Google Shape;1866;p32">
                <a:extLst>
                  <a:ext uri="{FF2B5EF4-FFF2-40B4-BE49-F238E27FC236}">
                    <a16:creationId xmlns:a16="http://schemas.microsoft.com/office/drawing/2014/main" id="{65C5AC89-2653-E609-9D25-779945EBEFDA}"/>
                  </a:ext>
                </a:extLst>
              </p:cNvPr>
              <p:cNvSpPr/>
              <p:nvPr/>
            </p:nvSpPr>
            <p:spPr>
              <a:xfrm rot="-121956">
                <a:off x="4857291" y="4915769"/>
                <a:ext cx="72786" cy="15653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3" name="Google Shape;1867;p32">
                <a:extLst>
                  <a:ext uri="{FF2B5EF4-FFF2-40B4-BE49-F238E27FC236}">
                    <a16:creationId xmlns:a16="http://schemas.microsoft.com/office/drawing/2014/main" id="{60DA5B26-C594-E125-1E45-AB116F863ADA}"/>
                  </a:ext>
                </a:extLst>
              </p:cNvPr>
              <p:cNvSpPr/>
              <p:nvPr/>
            </p:nvSpPr>
            <p:spPr>
              <a:xfrm rot="-276104">
                <a:off x="4856832" y="5043004"/>
                <a:ext cx="96803" cy="61091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4" name="Google Shape;1868;p32">
                <a:extLst>
                  <a:ext uri="{FF2B5EF4-FFF2-40B4-BE49-F238E27FC236}">
                    <a16:creationId xmlns:a16="http://schemas.microsoft.com/office/drawing/2014/main" id="{9E4A08D9-FD89-5F0A-B16B-319F4C3563C2}"/>
                  </a:ext>
                </a:extLst>
              </p:cNvPr>
              <p:cNvSpPr/>
              <p:nvPr/>
            </p:nvSpPr>
            <p:spPr>
              <a:xfrm>
                <a:off x="4742512" y="5097717"/>
                <a:ext cx="20326" cy="2032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5" name="Google Shape;1869;p32">
                <a:extLst>
                  <a:ext uri="{FF2B5EF4-FFF2-40B4-BE49-F238E27FC236}">
                    <a16:creationId xmlns:a16="http://schemas.microsoft.com/office/drawing/2014/main" id="{CA161893-3D17-F8A2-D190-D39E25CDCC55}"/>
                  </a:ext>
                </a:extLst>
              </p:cNvPr>
              <p:cNvSpPr/>
              <p:nvPr/>
            </p:nvSpPr>
            <p:spPr>
              <a:xfrm>
                <a:off x="5028997" y="4972739"/>
                <a:ext cx="20326" cy="2032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6" name="Google Shape;1870;p32">
                <a:extLst>
                  <a:ext uri="{FF2B5EF4-FFF2-40B4-BE49-F238E27FC236}">
                    <a16:creationId xmlns:a16="http://schemas.microsoft.com/office/drawing/2014/main" id="{79D8A8E8-58ED-7B2F-80FB-796FE560CD27}"/>
                  </a:ext>
                </a:extLst>
              </p:cNvPr>
              <p:cNvSpPr/>
              <p:nvPr/>
            </p:nvSpPr>
            <p:spPr>
              <a:xfrm>
                <a:off x="5051574" y="5005697"/>
                <a:ext cx="20326" cy="2032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867" name="Google Shape;1871;p32">
                <a:extLst>
                  <a:ext uri="{FF2B5EF4-FFF2-40B4-BE49-F238E27FC236}">
                    <a16:creationId xmlns:a16="http://schemas.microsoft.com/office/drawing/2014/main" id="{CCB65138-D3AC-8A76-0248-65580A98C266}"/>
                  </a:ext>
                </a:extLst>
              </p:cNvPr>
              <p:cNvCxnSpPr/>
              <p:nvPr/>
            </p:nvCxnSpPr>
            <p:spPr>
              <a:xfrm flipH="1">
                <a:off x="4301983" y="5246556"/>
                <a:ext cx="552553" cy="22371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68" name="Google Shape;1872;p32">
                <a:extLst>
                  <a:ext uri="{FF2B5EF4-FFF2-40B4-BE49-F238E27FC236}">
                    <a16:creationId xmlns:a16="http://schemas.microsoft.com/office/drawing/2014/main" id="{0937E68D-7FA1-B477-4D89-77418161E645}"/>
                  </a:ext>
                </a:extLst>
              </p:cNvPr>
              <p:cNvCxnSpPr/>
              <p:nvPr/>
            </p:nvCxnSpPr>
            <p:spPr>
              <a:xfrm flipH="1">
                <a:off x="4324413" y="5254300"/>
                <a:ext cx="442657" cy="17921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69" name="Google Shape;1873;p32">
                <a:extLst>
                  <a:ext uri="{FF2B5EF4-FFF2-40B4-BE49-F238E27FC236}">
                    <a16:creationId xmlns:a16="http://schemas.microsoft.com/office/drawing/2014/main" id="{C28D1F41-5F0E-CBBC-AED5-35972F26ED16}"/>
                  </a:ext>
                </a:extLst>
              </p:cNvPr>
              <p:cNvCxnSpPr/>
              <p:nvPr/>
            </p:nvCxnSpPr>
            <p:spPr>
              <a:xfrm flipH="1">
                <a:off x="4326965" y="5285222"/>
                <a:ext cx="398517" cy="161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70" name="Google Shape;1874;p32">
                <a:extLst>
                  <a:ext uri="{FF2B5EF4-FFF2-40B4-BE49-F238E27FC236}">
                    <a16:creationId xmlns:a16="http://schemas.microsoft.com/office/drawing/2014/main" id="{F9686115-7EF1-A0E9-AA8C-AEDCFD35E1FE}"/>
                  </a:ext>
                </a:extLst>
              </p:cNvPr>
              <p:cNvCxnSpPr/>
              <p:nvPr/>
            </p:nvCxnSpPr>
            <p:spPr>
              <a:xfrm flipH="1">
                <a:off x="4326965" y="5322863"/>
                <a:ext cx="229674" cy="92988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71" name="Google Shape;1875;p32">
                <a:extLst>
                  <a:ext uri="{FF2B5EF4-FFF2-40B4-BE49-F238E27FC236}">
                    <a16:creationId xmlns:a16="http://schemas.microsoft.com/office/drawing/2014/main" id="{7A292BC7-2F98-59FF-C067-A02E82A49E93}"/>
                  </a:ext>
                </a:extLst>
              </p:cNvPr>
              <p:cNvCxnSpPr/>
              <p:nvPr/>
            </p:nvCxnSpPr>
            <p:spPr>
              <a:xfrm flipH="1">
                <a:off x="4338428" y="5330812"/>
                <a:ext cx="158571" cy="64200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872" name="Google Shape;1876;p32">
                <a:hlinkClick r:id="" action="ppaction://noaction"/>
                <a:extLst>
                  <a:ext uri="{FF2B5EF4-FFF2-40B4-BE49-F238E27FC236}">
                    <a16:creationId xmlns:a16="http://schemas.microsoft.com/office/drawing/2014/main" id="{34A90366-573A-C3EB-4E6F-A9E47283DACA}"/>
                  </a:ext>
                </a:extLst>
              </p:cNvPr>
              <p:cNvSpPr/>
              <p:nvPr/>
            </p:nvSpPr>
            <p:spPr>
              <a:xfrm>
                <a:off x="4011930" y="4800600"/>
                <a:ext cx="1794510" cy="800100"/>
              </a:xfrm>
              <a:custGeom>
                <a:avLst/>
                <a:gdLst/>
                <a:ahLst/>
                <a:cxnLst/>
                <a:rect l="l" t="t" r="r" b="b"/>
                <a:pathLst>
                  <a:path w="1794510" h="800100" extrusionOk="0">
                    <a:moveTo>
                      <a:pt x="1794510" y="57150"/>
                    </a:moveTo>
                    <a:lnTo>
                      <a:pt x="1588770" y="22860"/>
                    </a:lnTo>
                    <a:lnTo>
                      <a:pt x="1394460" y="0"/>
                    </a:lnTo>
                    <a:lnTo>
                      <a:pt x="754380" y="57150"/>
                    </a:lnTo>
                    <a:lnTo>
                      <a:pt x="57150" y="434340"/>
                    </a:lnTo>
                    <a:lnTo>
                      <a:pt x="0" y="651510"/>
                    </a:lnTo>
                    <a:lnTo>
                      <a:pt x="34290" y="765810"/>
                    </a:lnTo>
                    <a:lnTo>
                      <a:pt x="240030" y="800100"/>
                    </a:lnTo>
                    <a:lnTo>
                      <a:pt x="1154430" y="502920"/>
                    </a:lnTo>
                    <a:lnTo>
                      <a:pt x="1794510" y="57150"/>
                    </a:lnTo>
                    <a:close/>
                  </a:path>
                </a:pathLst>
              </a:custGeom>
              <a:solidFill>
                <a:srgbClr val="FFFFFF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1" name="角丸四角形 355">
            <a:extLst>
              <a:ext uri="{FF2B5EF4-FFF2-40B4-BE49-F238E27FC236}">
                <a16:creationId xmlns:a16="http://schemas.microsoft.com/office/drawing/2014/main" id="{D42C30D4-569E-8D5E-C2E6-181B34F90D46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2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D9F7184B-0DC2-A8B4-4870-FC53A187D252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13" name="グループ化 112">
            <a:extLst>
              <a:ext uri="{FF2B5EF4-FFF2-40B4-BE49-F238E27FC236}">
                <a16:creationId xmlns:a16="http://schemas.microsoft.com/office/drawing/2014/main" id="{268761A6-16A3-0B40-72BD-2F1949D8915E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58FAE4B4-32A9-5997-1F81-0186057EA57F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直線コネクタ 114">
              <a:extLst>
                <a:ext uri="{FF2B5EF4-FFF2-40B4-BE49-F238E27FC236}">
                  <a16:creationId xmlns:a16="http://schemas.microsoft.com/office/drawing/2014/main" id="{64DF37EF-87D6-322E-F51B-47B1BE229B72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直線コネクタ 115">
              <a:extLst>
                <a:ext uri="{FF2B5EF4-FFF2-40B4-BE49-F238E27FC236}">
                  <a16:creationId xmlns:a16="http://schemas.microsoft.com/office/drawing/2014/main" id="{601D34EF-12EC-62B4-047A-D0BD3A764361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直線コネクタ 116">
              <a:extLst>
                <a:ext uri="{FF2B5EF4-FFF2-40B4-BE49-F238E27FC236}">
                  <a16:creationId xmlns:a16="http://schemas.microsoft.com/office/drawing/2014/main" id="{53113A25-7625-8AD4-2D51-A3E3E6F03034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8" name="テキスト ボックス 117">
            <a:extLst>
              <a:ext uri="{FF2B5EF4-FFF2-40B4-BE49-F238E27FC236}">
                <a16:creationId xmlns:a16="http://schemas.microsoft.com/office/drawing/2014/main" id="{363EA5FA-E09F-4A98-9EFD-8D49F31C1717}"/>
              </a:ext>
            </a:extLst>
          </p:cNvPr>
          <p:cNvSpPr txBox="1"/>
          <p:nvPr/>
        </p:nvSpPr>
        <p:spPr>
          <a:xfrm>
            <a:off x="1076928" y="67266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め</a:t>
            </a:r>
          </a:p>
        </p:txBody>
      </p:sp>
      <p:sp>
        <p:nvSpPr>
          <p:cNvPr id="2" name="角丸四角形 96">
            <a:extLst>
              <a:ext uri="{FF2B5EF4-FFF2-40B4-BE49-F238E27FC236}">
                <a16:creationId xmlns:a16="http://schemas.microsoft.com/office/drawing/2014/main" id="{9660C865-5A1E-5D51-8D4D-C993EA530B6F}"/>
              </a:ext>
            </a:extLst>
          </p:cNvPr>
          <p:cNvSpPr/>
          <p:nvPr/>
        </p:nvSpPr>
        <p:spPr>
          <a:xfrm>
            <a:off x="9597686" y="505359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EEE4A809-D4CD-E97A-B50D-3BAE3D8558CC}"/>
              </a:ext>
            </a:extLst>
          </p:cNvPr>
          <p:cNvSpPr txBox="1"/>
          <p:nvPr/>
        </p:nvSpPr>
        <p:spPr>
          <a:xfrm>
            <a:off x="9595598" y="499541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72915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" name="Google Shape;1802;p32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2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2"/>
          <p:cNvSpPr txBox="1"/>
          <p:nvPr/>
        </p:nvSpPr>
        <p:spPr>
          <a:xfrm>
            <a:off x="964390" y="677609"/>
            <a:ext cx="10018241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すると、</a:t>
            </a:r>
            <a:r>
              <a:rPr lang="ja-JP" altLang="en-US" sz="3200" dirty="0">
                <a:solidFill>
                  <a:srgbClr val="3F3F3F"/>
                </a:solidFill>
              </a:rPr>
              <a:t>また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３つふえて、７つになっていた！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では、これをあと１０回くりかえしたら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どうなるだろう？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" name="Google Shape;1876;p32">
            <a:hlinkClick r:id="" action="ppaction://noaction"/>
            <a:extLst>
              <a:ext uri="{FF2B5EF4-FFF2-40B4-BE49-F238E27FC236}">
                <a16:creationId xmlns:a16="http://schemas.microsoft.com/office/drawing/2014/main" id="{E0A65A4C-816E-2B96-6265-2721F9D02BC6}"/>
              </a:ext>
            </a:extLst>
          </p:cNvPr>
          <p:cNvSpPr/>
          <p:nvPr/>
        </p:nvSpPr>
        <p:spPr>
          <a:xfrm>
            <a:off x="4011930" y="4800600"/>
            <a:ext cx="1794510" cy="800100"/>
          </a:xfrm>
          <a:custGeom>
            <a:avLst/>
            <a:gdLst/>
            <a:ahLst/>
            <a:cxnLst/>
            <a:rect l="l" t="t" r="r" b="b"/>
            <a:pathLst>
              <a:path w="1794510" h="800100" extrusionOk="0">
                <a:moveTo>
                  <a:pt x="1794510" y="57150"/>
                </a:moveTo>
                <a:lnTo>
                  <a:pt x="1588770" y="22860"/>
                </a:lnTo>
                <a:lnTo>
                  <a:pt x="1394460" y="0"/>
                </a:lnTo>
                <a:lnTo>
                  <a:pt x="754380" y="57150"/>
                </a:lnTo>
                <a:lnTo>
                  <a:pt x="57150" y="434340"/>
                </a:lnTo>
                <a:lnTo>
                  <a:pt x="0" y="651510"/>
                </a:lnTo>
                <a:lnTo>
                  <a:pt x="34290" y="765810"/>
                </a:lnTo>
                <a:lnTo>
                  <a:pt x="240030" y="800100"/>
                </a:lnTo>
                <a:lnTo>
                  <a:pt x="1154430" y="502920"/>
                </a:lnTo>
                <a:lnTo>
                  <a:pt x="1794510" y="57150"/>
                </a:lnTo>
                <a:close/>
              </a:path>
            </a:pathLst>
          </a:custGeom>
          <a:solidFill>
            <a:srgbClr val="FFFFFF">
              <a:alpha val="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" name="Google Shape;3974;p53">
            <a:extLst>
              <a:ext uri="{FF2B5EF4-FFF2-40B4-BE49-F238E27FC236}">
                <a16:creationId xmlns:a16="http://schemas.microsoft.com/office/drawing/2014/main" id="{5E161BF4-51BA-4B2A-B579-EBDD326525DA}"/>
              </a:ext>
            </a:extLst>
          </p:cNvPr>
          <p:cNvGrpSpPr/>
          <p:nvPr/>
        </p:nvGrpSpPr>
        <p:grpSpPr>
          <a:xfrm rot="5791716">
            <a:off x="4983965" y="5243886"/>
            <a:ext cx="624504" cy="772348"/>
            <a:chOff x="9215567" y="654930"/>
            <a:chExt cx="1608434" cy="1989214"/>
          </a:xfrm>
        </p:grpSpPr>
        <p:sp>
          <p:nvSpPr>
            <p:cNvPr id="29" name="Google Shape;3975;p53">
              <a:extLst>
                <a:ext uri="{FF2B5EF4-FFF2-40B4-BE49-F238E27FC236}">
                  <a16:creationId xmlns:a16="http://schemas.microsoft.com/office/drawing/2014/main" id="{68820822-5B4C-B420-5168-5DD8D942C6C4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3976;p53">
              <a:extLst>
                <a:ext uri="{FF2B5EF4-FFF2-40B4-BE49-F238E27FC236}">
                  <a16:creationId xmlns:a16="http://schemas.microsoft.com/office/drawing/2014/main" id="{A68D7243-F918-AC71-88F3-D44C16C54193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3977;p53">
              <a:extLst>
                <a:ext uri="{FF2B5EF4-FFF2-40B4-BE49-F238E27FC236}">
                  <a16:creationId xmlns:a16="http://schemas.microsoft.com/office/drawing/2014/main" id="{245A2115-7A09-4054-FB7C-4E7B3C61E27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978;p53">
              <a:extLst>
                <a:ext uri="{FF2B5EF4-FFF2-40B4-BE49-F238E27FC236}">
                  <a16:creationId xmlns:a16="http://schemas.microsoft.com/office/drawing/2014/main" id="{7C2108E0-9DC3-5BCB-2AB1-652A504448DC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3979;p53">
              <a:extLst>
                <a:ext uri="{FF2B5EF4-FFF2-40B4-BE49-F238E27FC236}">
                  <a16:creationId xmlns:a16="http://schemas.microsoft.com/office/drawing/2014/main" id="{61260C98-FE5B-8D24-BE46-1107B571058C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" name="Google Shape;3980;p53">
              <a:extLst>
                <a:ext uri="{FF2B5EF4-FFF2-40B4-BE49-F238E27FC236}">
                  <a16:creationId xmlns:a16="http://schemas.microsoft.com/office/drawing/2014/main" id="{D0C4CAE8-1003-5B0C-A317-0D1B55E67E80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36" name="Google Shape;3981;p53">
                <a:extLst>
                  <a:ext uri="{FF2B5EF4-FFF2-40B4-BE49-F238E27FC236}">
                    <a16:creationId xmlns:a16="http://schemas.microsoft.com/office/drawing/2014/main" id="{5BFA1E51-2C5C-58EC-6597-D4F5E80792EE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3982;p53">
                <a:extLst>
                  <a:ext uri="{FF2B5EF4-FFF2-40B4-BE49-F238E27FC236}">
                    <a16:creationId xmlns:a16="http://schemas.microsoft.com/office/drawing/2014/main" id="{4B79051D-8F39-4A2B-699D-4A27E076C79B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983;p53">
                <a:extLst>
                  <a:ext uri="{FF2B5EF4-FFF2-40B4-BE49-F238E27FC236}">
                    <a16:creationId xmlns:a16="http://schemas.microsoft.com/office/drawing/2014/main" id="{8A88B43C-2F7E-7C94-8270-05FC6FCB7B95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3984;p53">
              <a:extLst>
                <a:ext uri="{FF2B5EF4-FFF2-40B4-BE49-F238E27FC236}">
                  <a16:creationId xmlns:a16="http://schemas.microsoft.com/office/drawing/2014/main" id="{39B3729B-C0C7-807C-19C2-38FA3F434220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0" name="Google Shape;3974;p53">
            <a:extLst>
              <a:ext uri="{FF2B5EF4-FFF2-40B4-BE49-F238E27FC236}">
                <a16:creationId xmlns:a16="http://schemas.microsoft.com/office/drawing/2014/main" id="{0AF7C185-43DF-F3DA-9DF6-7476B5C84840}"/>
              </a:ext>
            </a:extLst>
          </p:cNvPr>
          <p:cNvGrpSpPr/>
          <p:nvPr/>
        </p:nvGrpSpPr>
        <p:grpSpPr>
          <a:xfrm rot="5791716">
            <a:off x="6512735" y="4564184"/>
            <a:ext cx="624504" cy="772348"/>
            <a:chOff x="9215567" y="654930"/>
            <a:chExt cx="1608434" cy="1989214"/>
          </a:xfrm>
        </p:grpSpPr>
        <p:sp>
          <p:nvSpPr>
            <p:cNvPr id="1841" name="Google Shape;3975;p53">
              <a:extLst>
                <a:ext uri="{FF2B5EF4-FFF2-40B4-BE49-F238E27FC236}">
                  <a16:creationId xmlns:a16="http://schemas.microsoft.com/office/drawing/2014/main" id="{38799DCD-0A4C-E9EA-9F1A-3F42F3093DE2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2" name="Google Shape;3976;p53">
              <a:extLst>
                <a:ext uri="{FF2B5EF4-FFF2-40B4-BE49-F238E27FC236}">
                  <a16:creationId xmlns:a16="http://schemas.microsoft.com/office/drawing/2014/main" id="{6D778A51-E793-3102-8314-AD94676526AF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3977;p53">
              <a:extLst>
                <a:ext uri="{FF2B5EF4-FFF2-40B4-BE49-F238E27FC236}">
                  <a16:creationId xmlns:a16="http://schemas.microsoft.com/office/drawing/2014/main" id="{9A0D6E6B-1B93-9ACD-EFB4-633E094AA0DB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3978;p53">
              <a:extLst>
                <a:ext uri="{FF2B5EF4-FFF2-40B4-BE49-F238E27FC236}">
                  <a16:creationId xmlns:a16="http://schemas.microsoft.com/office/drawing/2014/main" id="{28773B39-18B7-4A4D-468D-1B2F087BC997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3979;p53">
              <a:extLst>
                <a:ext uri="{FF2B5EF4-FFF2-40B4-BE49-F238E27FC236}">
                  <a16:creationId xmlns:a16="http://schemas.microsoft.com/office/drawing/2014/main" id="{7F1A5E7D-77E9-493E-CC4D-6C37FD6BED4E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46" name="Google Shape;3980;p53">
              <a:extLst>
                <a:ext uri="{FF2B5EF4-FFF2-40B4-BE49-F238E27FC236}">
                  <a16:creationId xmlns:a16="http://schemas.microsoft.com/office/drawing/2014/main" id="{4D1F5DC6-D86F-1895-C587-70F4A7C111ED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848" name="Google Shape;3981;p53">
                <a:extLst>
                  <a:ext uri="{FF2B5EF4-FFF2-40B4-BE49-F238E27FC236}">
                    <a16:creationId xmlns:a16="http://schemas.microsoft.com/office/drawing/2014/main" id="{5195EE74-14A5-3171-0495-E8A99346C3E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9" name="Google Shape;3982;p53">
                <a:extLst>
                  <a:ext uri="{FF2B5EF4-FFF2-40B4-BE49-F238E27FC236}">
                    <a16:creationId xmlns:a16="http://schemas.microsoft.com/office/drawing/2014/main" id="{C9D17553-6651-5F25-9A2C-CE3F6744918E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0" name="Google Shape;3983;p53">
                <a:extLst>
                  <a:ext uri="{FF2B5EF4-FFF2-40B4-BE49-F238E27FC236}">
                    <a16:creationId xmlns:a16="http://schemas.microsoft.com/office/drawing/2014/main" id="{421E7CDF-F857-E225-8AF8-A2290CD7D4D1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47" name="Google Shape;3984;p53">
              <a:extLst>
                <a:ext uri="{FF2B5EF4-FFF2-40B4-BE49-F238E27FC236}">
                  <a16:creationId xmlns:a16="http://schemas.microsoft.com/office/drawing/2014/main" id="{5FBE1507-2075-2955-0555-37B01F6F3490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9" name="Google Shape;3974;p53">
            <a:extLst>
              <a:ext uri="{FF2B5EF4-FFF2-40B4-BE49-F238E27FC236}">
                <a16:creationId xmlns:a16="http://schemas.microsoft.com/office/drawing/2014/main" id="{43A9242C-C9FD-8054-67A7-6305B2426686}"/>
              </a:ext>
            </a:extLst>
          </p:cNvPr>
          <p:cNvGrpSpPr/>
          <p:nvPr/>
        </p:nvGrpSpPr>
        <p:grpSpPr>
          <a:xfrm rot="5791716">
            <a:off x="6211584" y="4930146"/>
            <a:ext cx="624504" cy="772348"/>
            <a:chOff x="9215567" y="654930"/>
            <a:chExt cx="1608434" cy="1989214"/>
          </a:xfrm>
        </p:grpSpPr>
        <p:sp>
          <p:nvSpPr>
            <p:cNvPr id="1830" name="Google Shape;3975;p53">
              <a:extLst>
                <a:ext uri="{FF2B5EF4-FFF2-40B4-BE49-F238E27FC236}">
                  <a16:creationId xmlns:a16="http://schemas.microsoft.com/office/drawing/2014/main" id="{673EAC61-FEA4-755E-BF2C-13FB7DEE9952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3976;p53">
              <a:extLst>
                <a:ext uri="{FF2B5EF4-FFF2-40B4-BE49-F238E27FC236}">
                  <a16:creationId xmlns:a16="http://schemas.microsoft.com/office/drawing/2014/main" id="{D491DA75-974A-6902-7AD2-46328B275FF3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3977;p53">
              <a:extLst>
                <a:ext uri="{FF2B5EF4-FFF2-40B4-BE49-F238E27FC236}">
                  <a16:creationId xmlns:a16="http://schemas.microsoft.com/office/drawing/2014/main" id="{1BD81468-806B-0548-181A-BA5181497C08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3978;p53">
              <a:extLst>
                <a:ext uri="{FF2B5EF4-FFF2-40B4-BE49-F238E27FC236}">
                  <a16:creationId xmlns:a16="http://schemas.microsoft.com/office/drawing/2014/main" id="{786164C5-D948-053C-E051-238B71E4CE7D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" name="Google Shape;3979;p53">
              <a:extLst>
                <a:ext uri="{FF2B5EF4-FFF2-40B4-BE49-F238E27FC236}">
                  <a16:creationId xmlns:a16="http://schemas.microsoft.com/office/drawing/2014/main" id="{737BD5E8-3B8F-6982-2EBC-A591A8C12A25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35" name="Google Shape;3980;p53">
              <a:extLst>
                <a:ext uri="{FF2B5EF4-FFF2-40B4-BE49-F238E27FC236}">
                  <a16:creationId xmlns:a16="http://schemas.microsoft.com/office/drawing/2014/main" id="{0490A868-05B4-33DA-B5FA-6BE00AC710C0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837" name="Google Shape;3981;p53">
                <a:extLst>
                  <a:ext uri="{FF2B5EF4-FFF2-40B4-BE49-F238E27FC236}">
                    <a16:creationId xmlns:a16="http://schemas.microsoft.com/office/drawing/2014/main" id="{205CD7A7-027E-CF55-7CCF-56D791721851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8" name="Google Shape;3982;p53">
                <a:extLst>
                  <a:ext uri="{FF2B5EF4-FFF2-40B4-BE49-F238E27FC236}">
                    <a16:creationId xmlns:a16="http://schemas.microsoft.com/office/drawing/2014/main" id="{C46C96C4-1FCA-BF25-EB22-E3F30D4153BE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9" name="Google Shape;3983;p53">
                <a:extLst>
                  <a:ext uri="{FF2B5EF4-FFF2-40B4-BE49-F238E27FC236}">
                    <a16:creationId xmlns:a16="http://schemas.microsoft.com/office/drawing/2014/main" id="{EB0A6491-55C9-8C94-3314-4C1EF8F1065D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36" name="Google Shape;3984;p53">
              <a:extLst>
                <a:ext uri="{FF2B5EF4-FFF2-40B4-BE49-F238E27FC236}">
                  <a16:creationId xmlns:a16="http://schemas.microsoft.com/office/drawing/2014/main" id="{C6A88BCD-2AB2-E118-7515-4BA83E2E0BED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8" name="Google Shape;3974;p53">
            <a:extLst>
              <a:ext uri="{FF2B5EF4-FFF2-40B4-BE49-F238E27FC236}">
                <a16:creationId xmlns:a16="http://schemas.microsoft.com/office/drawing/2014/main" id="{E3B2EE36-FA67-8DA3-E50A-6DDA85A6991B}"/>
              </a:ext>
            </a:extLst>
          </p:cNvPr>
          <p:cNvGrpSpPr/>
          <p:nvPr/>
        </p:nvGrpSpPr>
        <p:grpSpPr>
          <a:xfrm rot="5791716">
            <a:off x="5995073" y="5256636"/>
            <a:ext cx="624504" cy="772348"/>
            <a:chOff x="9215567" y="654930"/>
            <a:chExt cx="1608434" cy="1989214"/>
          </a:xfrm>
        </p:grpSpPr>
        <p:sp>
          <p:nvSpPr>
            <p:cNvPr id="1819" name="Google Shape;3975;p53">
              <a:extLst>
                <a:ext uri="{FF2B5EF4-FFF2-40B4-BE49-F238E27FC236}">
                  <a16:creationId xmlns:a16="http://schemas.microsoft.com/office/drawing/2014/main" id="{6962D59B-5211-E694-EC87-47EF1640EE8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3976;p53">
              <a:extLst>
                <a:ext uri="{FF2B5EF4-FFF2-40B4-BE49-F238E27FC236}">
                  <a16:creationId xmlns:a16="http://schemas.microsoft.com/office/drawing/2014/main" id="{C908FF7C-37B5-407F-9498-D8CDCBEF6842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3977;p53">
              <a:extLst>
                <a:ext uri="{FF2B5EF4-FFF2-40B4-BE49-F238E27FC236}">
                  <a16:creationId xmlns:a16="http://schemas.microsoft.com/office/drawing/2014/main" id="{A839FBE7-3479-1549-A25D-6C8D7BED85F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3978;p53">
              <a:extLst>
                <a:ext uri="{FF2B5EF4-FFF2-40B4-BE49-F238E27FC236}">
                  <a16:creationId xmlns:a16="http://schemas.microsoft.com/office/drawing/2014/main" id="{8CC29808-6497-A71F-E9BE-7A6B41DCFE37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3979;p53">
              <a:extLst>
                <a:ext uri="{FF2B5EF4-FFF2-40B4-BE49-F238E27FC236}">
                  <a16:creationId xmlns:a16="http://schemas.microsoft.com/office/drawing/2014/main" id="{07F72B8B-499F-22F8-6C0E-6D4E77F28C4F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24" name="Google Shape;3980;p53">
              <a:extLst>
                <a:ext uri="{FF2B5EF4-FFF2-40B4-BE49-F238E27FC236}">
                  <a16:creationId xmlns:a16="http://schemas.microsoft.com/office/drawing/2014/main" id="{6465F4E4-4885-C6EF-B8F6-EE12DC80C2B9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826" name="Google Shape;3981;p53">
                <a:extLst>
                  <a:ext uri="{FF2B5EF4-FFF2-40B4-BE49-F238E27FC236}">
                    <a16:creationId xmlns:a16="http://schemas.microsoft.com/office/drawing/2014/main" id="{8BD13E22-B526-6F16-7BA1-5CCACF0547C6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7" name="Google Shape;3982;p53">
                <a:extLst>
                  <a:ext uri="{FF2B5EF4-FFF2-40B4-BE49-F238E27FC236}">
                    <a16:creationId xmlns:a16="http://schemas.microsoft.com/office/drawing/2014/main" id="{0525A73F-9C4A-08CB-9B62-7CD6E0792B36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8" name="Google Shape;3983;p53">
                <a:extLst>
                  <a:ext uri="{FF2B5EF4-FFF2-40B4-BE49-F238E27FC236}">
                    <a16:creationId xmlns:a16="http://schemas.microsoft.com/office/drawing/2014/main" id="{35CD5FBA-7720-91D0-C9F4-67C9BA341358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25" name="Google Shape;3984;p53">
              <a:extLst>
                <a:ext uri="{FF2B5EF4-FFF2-40B4-BE49-F238E27FC236}">
                  <a16:creationId xmlns:a16="http://schemas.microsoft.com/office/drawing/2014/main" id="{E7406DCC-32BF-7805-3064-874F08D3F3E2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51" name="四角形: 角度付き 1850">
            <a:hlinkClick r:id="rId3" action="ppaction://hlinksldjump"/>
            <a:extLst>
              <a:ext uri="{FF2B5EF4-FFF2-40B4-BE49-F238E27FC236}">
                <a16:creationId xmlns:a16="http://schemas.microsoft.com/office/drawing/2014/main" id="{E9F77EDE-F00D-F448-28FD-F5AFF13332A0}"/>
              </a:ext>
            </a:extLst>
          </p:cNvPr>
          <p:cNvSpPr/>
          <p:nvPr/>
        </p:nvSpPr>
        <p:spPr>
          <a:xfrm>
            <a:off x="8734279" y="1799758"/>
            <a:ext cx="2851200" cy="1028288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「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３７こ」に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なります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</p:txBody>
      </p:sp>
      <p:grpSp>
        <p:nvGrpSpPr>
          <p:cNvPr id="2" name="Google Shape;3974;p53">
            <a:extLst>
              <a:ext uri="{FF2B5EF4-FFF2-40B4-BE49-F238E27FC236}">
                <a16:creationId xmlns:a16="http://schemas.microsoft.com/office/drawing/2014/main" id="{13D072B7-4D49-D765-5F5E-60FD722FEED7}"/>
              </a:ext>
            </a:extLst>
          </p:cNvPr>
          <p:cNvGrpSpPr/>
          <p:nvPr/>
        </p:nvGrpSpPr>
        <p:grpSpPr>
          <a:xfrm rot="5791716">
            <a:off x="7475234" y="4592619"/>
            <a:ext cx="624504" cy="772348"/>
            <a:chOff x="9215567" y="654930"/>
            <a:chExt cx="1608434" cy="1989214"/>
          </a:xfrm>
        </p:grpSpPr>
        <p:sp>
          <p:nvSpPr>
            <p:cNvPr id="3" name="Google Shape;3975;p53">
              <a:extLst>
                <a:ext uri="{FF2B5EF4-FFF2-40B4-BE49-F238E27FC236}">
                  <a16:creationId xmlns:a16="http://schemas.microsoft.com/office/drawing/2014/main" id="{7DCA0B31-13E4-71A7-DBA2-7F5DD29F7B8E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3976;p53">
              <a:extLst>
                <a:ext uri="{FF2B5EF4-FFF2-40B4-BE49-F238E27FC236}">
                  <a16:creationId xmlns:a16="http://schemas.microsoft.com/office/drawing/2014/main" id="{01026B80-1DAD-C492-4D01-352B009E70CD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3977;p53">
              <a:extLst>
                <a:ext uri="{FF2B5EF4-FFF2-40B4-BE49-F238E27FC236}">
                  <a16:creationId xmlns:a16="http://schemas.microsoft.com/office/drawing/2014/main" id="{67C9FCBB-B2F1-3700-34E8-DB1934468C95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3978;p53">
              <a:extLst>
                <a:ext uri="{FF2B5EF4-FFF2-40B4-BE49-F238E27FC236}">
                  <a16:creationId xmlns:a16="http://schemas.microsoft.com/office/drawing/2014/main" id="{14C61202-BC4F-951E-5C8C-3FD8CADAE927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3979;p53">
              <a:extLst>
                <a:ext uri="{FF2B5EF4-FFF2-40B4-BE49-F238E27FC236}">
                  <a16:creationId xmlns:a16="http://schemas.microsoft.com/office/drawing/2014/main" id="{736E1B37-3EBC-CF92-D6D6-CD148E542926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" name="Google Shape;3980;p53">
              <a:extLst>
                <a:ext uri="{FF2B5EF4-FFF2-40B4-BE49-F238E27FC236}">
                  <a16:creationId xmlns:a16="http://schemas.microsoft.com/office/drawing/2014/main" id="{9B962EC0-941E-64D2-0615-5F3CA8253A4B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0" name="Google Shape;3981;p53">
                <a:extLst>
                  <a:ext uri="{FF2B5EF4-FFF2-40B4-BE49-F238E27FC236}">
                    <a16:creationId xmlns:a16="http://schemas.microsoft.com/office/drawing/2014/main" id="{5904197B-E1AB-EC87-BE03-2E8BD6C7B636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3982;p53">
                <a:extLst>
                  <a:ext uri="{FF2B5EF4-FFF2-40B4-BE49-F238E27FC236}">
                    <a16:creationId xmlns:a16="http://schemas.microsoft.com/office/drawing/2014/main" id="{EDC658FA-E6D6-8DB3-323D-2D67A2762FA9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3983;p53">
                <a:extLst>
                  <a:ext uri="{FF2B5EF4-FFF2-40B4-BE49-F238E27FC236}">
                    <a16:creationId xmlns:a16="http://schemas.microsoft.com/office/drawing/2014/main" id="{6863A837-C8BF-EC65-B6A6-BA88206BD166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" name="Google Shape;3984;p53">
              <a:extLst>
                <a:ext uri="{FF2B5EF4-FFF2-40B4-BE49-F238E27FC236}">
                  <a16:creationId xmlns:a16="http://schemas.microsoft.com/office/drawing/2014/main" id="{0DBE9115-B244-68E0-77B2-476CC9253411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3974;p53">
            <a:extLst>
              <a:ext uri="{FF2B5EF4-FFF2-40B4-BE49-F238E27FC236}">
                <a16:creationId xmlns:a16="http://schemas.microsoft.com/office/drawing/2014/main" id="{66C02490-D0B9-C787-BFC6-AC2209AEEA4A}"/>
              </a:ext>
            </a:extLst>
          </p:cNvPr>
          <p:cNvGrpSpPr/>
          <p:nvPr/>
        </p:nvGrpSpPr>
        <p:grpSpPr>
          <a:xfrm rot="5791716">
            <a:off x="7174083" y="4958581"/>
            <a:ext cx="624504" cy="772348"/>
            <a:chOff x="9215567" y="654930"/>
            <a:chExt cx="1608434" cy="1989214"/>
          </a:xfrm>
        </p:grpSpPr>
        <p:sp>
          <p:nvSpPr>
            <p:cNvPr id="14" name="Google Shape;3975;p53">
              <a:extLst>
                <a:ext uri="{FF2B5EF4-FFF2-40B4-BE49-F238E27FC236}">
                  <a16:creationId xmlns:a16="http://schemas.microsoft.com/office/drawing/2014/main" id="{E2DBA308-8F7F-FAFE-D4A6-D393D24906A2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3976;p53">
              <a:extLst>
                <a:ext uri="{FF2B5EF4-FFF2-40B4-BE49-F238E27FC236}">
                  <a16:creationId xmlns:a16="http://schemas.microsoft.com/office/drawing/2014/main" id="{8BAD0BF8-44C2-2057-5A49-78E68524C4F6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3977;p53">
              <a:extLst>
                <a:ext uri="{FF2B5EF4-FFF2-40B4-BE49-F238E27FC236}">
                  <a16:creationId xmlns:a16="http://schemas.microsoft.com/office/drawing/2014/main" id="{1EC2B754-0303-1714-89CB-8746569E0337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3978;p53">
              <a:extLst>
                <a:ext uri="{FF2B5EF4-FFF2-40B4-BE49-F238E27FC236}">
                  <a16:creationId xmlns:a16="http://schemas.microsoft.com/office/drawing/2014/main" id="{00980B27-312A-4E22-5A31-54ED30FAA7AC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3979;p53">
              <a:extLst>
                <a:ext uri="{FF2B5EF4-FFF2-40B4-BE49-F238E27FC236}">
                  <a16:creationId xmlns:a16="http://schemas.microsoft.com/office/drawing/2014/main" id="{F65987DE-40E8-A3F9-3C0A-70F535EA8EED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" name="Google Shape;3980;p53">
              <a:extLst>
                <a:ext uri="{FF2B5EF4-FFF2-40B4-BE49-F238E27FC236}">
                  <a16:creationId xmlns:a16="http://schemas.microsoft.com/office/drawing/2014/main" id="{6C8002D8-C6E4-A689-CF95-9F38FD27FC43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21" name="Google Shape;3981;p53">
                <a:extLst>
                  <a:ext uri="{FF2B5EF4-FFF2-40B4-BE49-F238E27FC236}">
                    <a16:creationId xmlns:a16="http://schemas.microsoft.com/office/drawing/2014/main" id="{A5957B32-647A-8AA5-2EB8-3D5FD452A2F1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3982;p53">
                <a:extLst>
                  <a:ext uri="{FF2B5EF4-FFF2-40B4-BE49-F238E27FC236}">
                    <a16:creationId xmlns:a16="http://schemas.microsoft.com/office/drawing/2014/main" id="{4D3B88E2-57B8-34E5-44B2-BD924554BD68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3983;p53">
                <a:extLst>
                  <a:ext uri="{FF2B5EF4-FFF2-40B4-BE49-F238E27FC236}">
                    <a16:creationId xmlns:a16="http://schemas.microsoft.com/office/drawing/2014/main" id="{1238A280-AD91-2191-E0D3-AB022339CD5E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3984;p53">
              <a:extLst>
                <a:ext uri="{FF2B5EF4-FFF2-40B4-BE49-F238E27FC236}">
                  <a16:creationId xmlns:a16="http://schemas.microsoft.com/office/drawing/2014/main" id="{A341F3EB-2F26-76DE-3E49-F91CE3D372B0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3974;p53">
            <a:extLst>
              <a:ext uri="{FF2B5EF4-FFF2-40B4-BE49-F238E27FC236}">
                <a16:creationId xmlns:a16="http://schemas.microsoft.com/office/drawing/2014/main" id="{3DBD04DA-D60B-FCCE-E031-65B3760A5760}"/>
              </a:ext>
            </a:extLst>
          </p:cNvPr>
          <p:cNvGrpSpPr/>
          <p:nvPr/>
        </p:nvGrpSpPr>
        <p:grpSpPr>
          <a:xfrm rot="5791716">
            <a:off x="6957572" y="5285071"/>
            <a:ext cx="624504" cy="772348"/>
            <a:chOff x="9215567" y="654930"/>
            <a:chExt cx="1608434" cy="1989214"/>
          </a:xfrm>
        </p:grpSpPr>
        <p:sp>
          <p:nvSpPr>
            <p:cNvPr id="25" name="Google Shape;3975;p53">
              <a:extLst>
                <a:ext uri="{FF2B5EF4-FFF2-40B4-BE49-F238E27FC236}">
                  <a16:creationId xmlns:a16="http://schemas.microsoft.com/office/drawing/2014/main" id="{ABD75941-B3E4-4FE6-D576-0E5B842C83D2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3976;p53">
              <a:extLst>
                <a:ext uri="{FF2B5EF4-FFF2-40B4-BE49-F238E27FC236}">
                  <a16:creationId xmlns:a16="http://schemas.microsoft.com/office/drawing/2014/main" id="{FC07B36F-DE8A-B078-AD3D-FED20D140279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3977;p53">
              <a:extLst>
                <a:ext uri="{FF2B5EF4-FFF2-40B4-BE49-F238E27FC236}">
                  <a16:creationId xmlns:a16="http://schemas.microsoft.com/office/drawing/2014/main" id="{758D423E-8353-7C95-8E0A-36A403FDF296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3978;p53">
              <a:extLst>
                <a:ext uri="{FF2B5EF4-FFF2-40B4-BE49-F238E27FC236}">
                  <a16:creationId xmlns:a16="http://schemas.microsoft.com/office/drawing/2014/main" id="{DA808BFD-9165-7936-32DC-C4C11659A837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3979;p53">
              <a:extLst>
                <a:ext uri="{FF2B5EF4-FFF2-40B4-BE49-F238E27FC236}">
                  <a16:creationId xmlns:a16="http://schemas.microsoft.com/office/drawing/2014/main" id="{CCF2DEC6-31AE-EBC2-B926-681A4E70BC1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6" name="Google Shape;3980;p53">
              <a:extLst>
                <a:ext uri="{FF2B5EF4-FFF2-40B4-BE49-F238E27FC236}">
                  <a16:creationId xmlns:a16="http://schemas.microsoft.com/office/drawing/2014/main" id="{D47A422C-7A65-2FF9-5813-40F0D4EB0A04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58" name="Google Shape;3981;p53">
                <a:extLst>
                  <a:ext uri="{FF2B5EF4-FFF2-40B4-BE49-F238E27FC236}">
                    <a16:creationId xmlns:a16="http://schemas.microsoft.com/office/drawing/2014/main" id="{910B8D8A-E3D4-5995-1A1D-F46D65DE357B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3982;p53">
                <a:extLst>
                  <a:ext uri="{FF2B5EF4-FFF2-40B4-BE49-F238E27FC236}">
                    <a16:creationId xmlns:a16="http://schemas.microsoft.com/office/drawing/2014/main" id="{91599E57-3AC1-B73B-F71A-75DA98D04BAD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3983;p53">
                <a:extLst>
                  <a:ext uri="{FF2B5EF4-FFF2-40B4-BE49-F238E27FC236}">
                    <a16:creationId xmlns:a16="http://schemas.microsoft.com/office/drawing/2014/main" id="{A4087BFE-BC78-CB8E-3F58-AD0E8A3EB4AA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7" name="Google Shape;3984;p53">
              <a:extLst>
                <a:ext uri="{FF2B5EF4-FFF2-40B4-BE49-F238E27FC236}">
                  <a16:creationId xmlns:a16="http://schemas.microsoft.com/office/drawing/2014/main" id="{FD6F3705-1781-00FC-1C65-8DF94074A017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" name="Google Shape;1805;p32">
            <a:extLst>
              <a:ext uri="{FF2B5EF4-FFF2-40B4-BE49-F238E27FC236}">
                <a16:creationId xmlns:a16="http://schemas.microsoft.com/office/drawing/2014/main" id="{AB993031-11E6-E3FC-CC19-84AF5A4DA829}"/>
              </a:ext>
            </a:extLst>
          </p:cNvPr>
          <p:cNvSpPr txBox="1"/>
          <p:nvPr/>
        </p:nvSpPr>
        <p:spPr>
          <a:xfrm>
            <a:off x="4857405" y="5833212"/>
            <a:ext cx="570253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１</a:t>
            </a:r>
            <a:endParaRPr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2" name="Google Shape;1805;p32">
            <a:extLst>
              <a:ext uri="{FF2B5EF4-FFF2-40B4-BE49-F238E27FC236}">
                <a16:creationId xmlns:a16="http://schemas.microsoft.com/office/drawing/2014/main" id="{2C96D571-6F2B-9BFC-15AC-640694B4A368}"/>
              </a:ext>
            </a:extLst>
          </p:cNvPr>
          <p:cNvSpPr txBox="1"/>
          <p:nvPr/>
        </p:nvSpPr>
        <p:spPr>
          <a:xfrm>
            <a:off x="5940113" y="5822229"/>
            <a:ext cx="570253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３</a:t>
            </a:r>
            <a:endParaRPr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3" name="Google Shape;1805;p32">
            <a:extLst>
              <a:ext uri="{FF2B5EF4-FFF2-40B4-BE49-F238E27FC236}">
                <a16:creationId xmlns:a16="http://schemas.microsoft.com/office/drawing/2014/main" id="{7AC2C333-232D-815B-5BDC-43548873F2A1}"/>
              </a:ext>
            </a:extLst>
          </p:cNvPr>
          <p:cNvSpPr txBox="1"/>
          <p:nvPr/>
        </p:nvSpPr>
        <p:spPr>
          <a:xfrm>
            <a:off x="6872181" y="5822229"/>
            <a:ext cx="570253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３</a:t>
            </a:r>
            <a:endParaRPr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4" name="Google Shape;1630;p29">
            <a:extLst>
              <a:ext uri="{FF2B5EF4-FFF2-40B4-BE49-F238E27FC236}">
                <a16:creationId xmlns:a16="http://schemas.microsoft.com/office/drawing/2014/main" id="{76CEE654-EEEF-BBA7-666C-19BBB81387D3}"/>
              </a:ext>
            </a:extLst>
          </p:cNvPr>
          <p:cNvSpPr txBox="1"/>
          <p:nvPr/>
        </p:nvSpPr>
        <p:spPr>
          <a:xfrm>
            <a:off x="3457722" y="3497501"/>
            <a:ext cx="2522828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</a:rPr>
              <a:t>なるほどなるほど</a:t>
            </a:r>
            <a:endParaRPr lang="en-US" altLang="ja-JP" sz="2000" dirty="0">
              <a:solidFill>
                <a:srgbClr val="3F3F3F"/>
              </a:solidFill>
              <a:sym typeface="Arial"/>
            </a:endParaRPr>
          </a:p>
        </p:txBody>
      </p:sp>
      <p:sp>
        <p:nvSpPr>
          <p:cNvPr id="1795" name="四角形: 角度付き 1794">
            <a:hlinkClick r:id="rId4" action="ppaction://hlinksldjump"/>
            <a:extLst>
              <a:ext uri="{FF2B5EF4-FFF2-40B4-BE49-F238E27FC236}">
                <a16:creationId xmlns:a16="http://schemas.microsoft.com/office/drawing/2014/main" id="{A8CDE4BF-2270-615D-A359-3315C67F1ACA}"/>
              </a:ext>
            </a:extLst>
          </p:cNvPr>
          <p:cNvSpPr/>
          <p:nvPr/>
        </p:nvSpPr>
        <p:spPr>
          <a:xfrm>
            <a:off x="8734279" y="3502633"/>
            <a:ext cx="2851199" cy="1539182"/>
          </a:xfrm>
          <a:prstGeom prst="bevel">
            <a:avLst>
              <a:gd name="adj" fmla="val 501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そんな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たんじゅんな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話ではない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</p:txBody>
      </p:sp>
      <p:grpSp>
        <p:nvGrpSpPr>
          <p:cNvPr id="1797" name="グループ化 1796">
            <a:extLst>
              <a:ext uri="{FF2B5EF4-FFF2-40B4-BE49-F238E27FC236}">
                <a16:creationId xmlns:a16="http://schemas.microsoft.com/office/drawing/2014/main" id="{D7622A68-21DE-761A-0170-A02349E03A3A}"/>
              </a:ext>
            </a:extLst>
          </p:cNvPr>
          <p:cNvGrpSpPr/>
          <p:nvPr/>
        </p:nvGrpSpPr>
        <p:grpSpPr>
          <a:xfrm>
            <a:off x="704044" y="3045226"/>
            <a:ext cx="3088319" cy="3079181"/>
            <a:chOff x="704044" y="3045226"/>
            <a:chExt cx="3088319" cy="3079181"/>
          </a:xfrm>
        </p:grpSpPr>
        <p:grpSp>
          <p:nvGrpSpPr>
            <p:cNvPr id="1798" name="Google Shape;890;p21">
              <a:extLst>
                <a:ext uri="{FF2B5EF4-FFF2-40B4-BE49-F238E27FC236}">
                  <a16:creationId xmlns:a16="http://schemas.microsoft.com/office/drawing/2014/main" id="{FF4C87C9-B4E4-ED38-133F-FAD39D13C5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17049" y="3263557"/>
              <a:ext cx="2775314" cy="2860850"/>
              <a:chOff x="1785372" y="4621762"/>
              <a:chExt cx="1065815" cy="1098664"/>
            </a:xfrm>
          </p:grpSpPr>
          <p:sp>
            <p:nvSpPr>
              <p:cNvPr id="1868" name="Google Shape;891;p21">
                <a:extLst>
                  <a:ext uri="{FF2B5EF4-FFF2-40B4-BE49-F238E27FC236}">
                    <a16:creationId xmlns:a16="http://schemas.microsoft.com/office/drawing/2014/main" id="{D61B5452-9905-E30A-E8A2-0B1D835FF194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9" name="Google Shape;892;p21">
                <a:extLst>
                  <a:ext uri="{FF2B5EF4-FFF2-40B4-BE49-F238E27FC236}">
                    <a16:creationId xmlns:a16="http://schemas.microsoft.com/office/drawing/2014/main" id="{0E899C76-7194-EDA5-75E8-ED7706FB113A}"/>
                  </a:ext>
                </a:extLst>
              </p:cNvPr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0" name="Google Shape;895;p21">
                <a:extLst>
                  <a:ext uri="{FF2B5EF4-FFF2-40B4-BE49-F238E27FC236}">
                    <a16:creationId xmlns:a16="http://schemas.microsoft.com/office/drawing/2014/main" id="{78EBE0D2-C3DB-EC98-589A-F3C4BDBDE18D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1" name="Google Shape;896;p21">
                <a:extLst>
                  <a:ext uri="{FF2B5EF4-FFF2-40B4-BE49-F238E27FC236}">
                    <a16:creationId xmlns:a16="http://schemas.microsoft.com/office/drawing/2014/main" id="{6487FE1E-2D54-85FF-7DA4-60F9E2A92E2E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872" name="Google Shape;897;p21">
                <a:extLst>
                  <a:ext uri="{FF2B5EF4-FFF2-40B4-BE49-F238E27FC236}">
                    <a16:creationId xmlns:a16="http://schemas.microsoft.com/office/drawing/2014/main" id="{AA163226-DC63-FF72-9285-B52F06217ED0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73" name="Google Shape;898;p21">
                <a:extLst>
                  <a:ext uri="{FF2B5EF4-FFF2-40B4-BE49-F238E27FC236}">
                    <a16:creationId xmlns:a16="http://schemas.microsoft.com/office/drawing/2014/main" id="{244F3C6E-EE8F-4CA2-2D25-46FE2D72EDA9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74" name="Google Shape;899;p21">
                <a:extLst>
                  <a:ext uri="{FF2B5EF4-FFF2-40B4-BE49-F238E27FC236}">
                    <a16:creationId xmlns:a16="http://schemas.microsoft.com/office/drawing/2014/main" id="{0B65C646-8DA5-DA91-9BFF-626E960E1F36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75" name="Google Shape;900;p21">
                <a:extLst>
                  <a:ext uri="{FF2B5EF4-FFF2-40B4-BE49-F238E27FC236}">
                    <a16:creationId xmlns:a16="http://schemas.microsoft.com/office/drawing/2014/main" id="{20BE2FFC-36E3-16EE-4256-A32B51BD355D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76" name="Google Shape;901;p21">
                <a:extLst>
                  <a:ext uri="{FF2B5EF4-FFF2-40B4-BE49-F238E27FC236}">
                    <a16:creationId xmlns:a16="http://schemas.microsoft.com/office/drawing/2014/main" id="{F57AF056-BB3D-37C2-98A0-223F26C3ABFE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77" name="Google Shape;902;p21">
                <a:extLst>
                  <a:ext uri="{FF2B5EF4-FFF2-40B4-BE49-F238E27FC236}">
                    <a16:creationId xmlns:a16="http://schemas.microsoft.com/office/drawing/2014/main" id="{CE6888ED-E799-16A0-EB1C-4F6D6775D8E9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878" name="Google Shape;903;p21">
                <a:extLst>
                  <a:ext uri="{FF2B5EF4-FFF2-40B4-BE49-F238E27FC236}">
                    <a16:creationId xmlns:a16="http://schemas.microsoft.com/office/drawing/2014/main" id="{22B3591F-58E4-C6C2-6865-9CFE1602AE1D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9" name="Google Shape;904;p21">
                <a:extLst>
                  <a:ext uri="{FF2B5EF4-FFF2-40B4-BE49-F238E27FC236}">
                    <a16:creationId xmlns:a16="http://schemas.microsoft.com/office/drawing/2014/main" id="{626C4154-F8C4-CECF-AF88-4BA439E81B55}"/>
                  </a:ext>
                </a:extLst>
              </p:cNvPr>
              <p:cNvSpPr/>
              <p:nvPr/>
            </p:nvSpPr>
            <p:spPr>
              <a:xfrm rot="-3468885">
                <a:off x="1849111" y="5040032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0" name="Google Shape;905;p21">
                <a:extLst>
                  <a:ext uri="{FF2B5EF4-FFF2-40B4-BE49-F238E27FC236}">
                    <a16:creationId xmlns:a16="http://schemas.microsoft.com/office/drawing/2014/main" id="{CFB41CF6-CEBA-2A3D-07E3-3C4890CF0C3D}"/>
                  </a:ext>
                </a:extLst>
              </p:cNvPr>
              <p:cNvSpPr/>
              <p:nvPr/>
            </p:nvSpPr>
            <p:spPr>
              <a:xfrm rot="642058">
                <a:off x="1952659" y="5182245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99" name="グループ化 1798">
              <a:extLst>
                <a:ext uri="{FF2B5EF4-FFF2-40B4-BE49-F238E27FC236}">
                  <a16:creationId xmlns:a16="http://schemas.microsoft.com/office/drawing/2014/main" id="{BB33A8EC-399D-C122-3FE9-00BE2A0B0590}"/>
                </a:ext>
              </a:extLst>
            </p:cNvPr>
            <p:cNvGrpSpPr/>
            <p:nvPr/>
          </p:nvGrpSpPr>
          <p:grpSpPr>
            <a:xfrm rot="17578896">
              <a:off x="206839" y="3542431"/>
              <a:ext cx="1794510" cy="800100"/>
              <a:chOff x="4011930" y="4800600"/>
              <a:chExt cx="1794510" cy="800100"/>
            </a:xfrm>
          </p:grpSpPr>
          <p:sp>
            <p:nvSpPr>
              <p:cNvPr id="1855" name="Google Shape;1864;p32">
                <a:hlinkClick r:id="" action="ppaction://noaction"/>
                <a:extLst>
                  <a:ext uri="{FF2B5EF4-FFF2-40B4-BE49-F238E27FC236}">
                    <a16:creationId xmlns:a16="http://schemas.microsoft.com/office/drawing/2014/main" id="{FF09525D-3ACC-7037-A1FD-B36F058C5619}"/>
                  </a:ext>
                </a:extLst>
              </p:cNvPr>
              <p:cNvSpPr/>
              <p:nvPr/>
            </p:nvSpPr>
            <p:spPr>
              <a:xfrm rot="-6553392">
                <a:off x="4756853" y="4298470"/>
                <a:ext cx="255404" cy="1712464"/>
              </a:xfrm>
              <a:custGeom>
                <a:avLst/>
                <a:gdLst/>
                <a:ahLst/>
                <a:cxnLst/>
                <a:rect l="l" t="t" r="r" b="b"/>
                <a:pathLst>
                  <a:path w="452350" h="3032972" extrusionOk="0">
                    <a:moveTo>
                      <a:pt x="0" y="210182"/>
                    </a:moveTo>
                    <a:cubicBezTo>
                      <a:pt x="0" y="326262"/>
                      <a:pt x="101262" y="420364"/>
                      <a:pt x="226175" y="420364"/>
                    </a:cubicBezTo>
                    <a:cubicBezTo>
                      <a:pt x="351088" y="420364"/>
                      <a:pt x="452350" y="326262"/>
                      <a:pt x="452350" y="210182"/>
                    </a:cubicBezTo>
                    <a:lnTo>
                      <a:pt x="369248" y="2370365"/>
                    </a:lnTo>
                    <a:cubicBezTo>
                      <a:pt x="369248" y="2486445"/>
                      <a:pt x="304948" y="2869490"/>
                      <a:pt x="243397" y="3018398"/>
                    </a:cubicBezTo>
                    <a:cubicBezTo>
                      <a:pt x="147631" y="2901749"/>
                      <a:pt x="115924" y="2474725"/>
                      <a:pt x="115924" y="2358645"/>
                    </a:cubicBezTo>
                    <a:lnTo>
                      <a:pt x="0" y="210182"/>
                    </a:lnTo>
                    <a:close/>
                  </a:path>
                  <a:path w="452350" h="3032972" fill="lighten" extrusionOk="0">
                    <a:moveTo>
                      <a:pt x="0" y="210182"/>
                    </a:moveTo>
                    <a:cubicBezTo>
                      <a:pt x="0" y="94102"/>
                      <a:pt x="101262" y="0"/>
                      <a:pt x="226175" y="0"/>
                    </a:cubicBezTo>
                    <a:cubicBezTo>
                      <a:pt x="351088" y="0"/>
                      <a:pt x="452350" y="94102"/>
                      <a:pt x="452350" y="210182"/>
                    </a:cubicBezTo>
                    <a:cubicBezTo>
                      <a:pt x="452350" y="326262"/>
                      <a:pt x="351088" y="420364"/>
                      <a:pt x="226175" y="420364"/>
                    </a:cubicBezTo>
                    <a:cubicBezTo>
                      <a:pt x="101262" y="420364"/>
                      <a:pt x="0" y="326262"/>
                      <a:pt x="0" y="210182"/>
                    </a:cubicBezTo>
                    <a:close/>
                  </a:path>
                  <a:path w="452350" h="3032972" fill="none" extrusionOk="0">
                    <a:moveTo>
                      <a:pt x="452350" y="210182"/>
                    </a:moveTo>
                    <a:cubicBezTo>
                      <a:pt x="452350" y="326262"/>
                      <a:pt x="351088" y="420364"/>
                      <a:pt x="226175" y="420364"/>
                    </a:cubicBezTo>
                    <a:cubicBezTo>
                      <a:pt x="101262" y="420364"/>
                      <a:pt x="0" y="326262"/>
                      <a:pt x="0" y="210182"/>
                    </a:cubicBezTo>
                    <a:cubicBezTo>
                      <a:pt x="0" y="94102"/>
                      <a:pt x="101262" y="0"/>
                      <a:pt x="226175" y="0"/>
                    </a:cubicBezTo>
                    <a:cubicBezTo>
                      <a:pt x="351088" y="0"/>
                      <a:pt x="452350" y="94102"/>
                      <a:pt x="452350" y="210182"/>
                    </a:cubicBezTo>
                    <a:lnTo>
                      <a:pt x="369736" y="2435094"/>
                    </a:lnTo>
                    <a:cubicBezTo>
                      <a:pt x="369736" y="2551174"/>
                      <a:pt x="274597" y="3044247"/>
                      <a:pt x="232934" y="3032776"/>
                    </a:cubicBezTo>
                    <a:cubicBezTo>
                      <a:pt x="191271" y="3021306"/>
                      <a:pt x="119760" y="2482351"/>
                      <a:pt x="119760" y="2366271"/>
                    </a:cubicBezTo>
                    <a:lnTo>
                      <a:pt x="0" y="210182"/>
                    </a:lnTo>
                  </a:path>
                </a:pathLst>
              </a:custGeom>
              <a:solidFill>
                <a:srgbClr val="C89058"/>
              </a:solidFill>
              <a:ln w="12700" cap="flat" cmpd="sng">
                <a:solidFill>
                  <a:srgbClr val="404040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6" name="Google Shape;1865;p32">
                <a:extLst>
                  <a:ext uri="{FF2B5EF4-FFF2-40B4-BE49-F238E27FC236}">
                    <a16:creationId xmlns:a16="http://schemas.microsoft.com/office/drawing/2014/main" id="{F9563996-4762-F974-36D0-AE19C6B2CEBD}"/>
                  </a:ext>
                </a:extLst>
              </p:cNvPr>
              <p:cNvSpPr/>
              <p:nvPr/>
            </p:nvSpPr>
            <p:spPr>
              <a:xfrm>
                <a:off x="4099050" y="5324478"/>
                <a:ext cx="180504" cy="156831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7" name="Google Shape;1866;p32">
                <a:extLst>
                  <a:ext uri="{FF2B5EF4-FFF2-40B4-BE49-F238E27FC236}">
                    <a16:creationId xmlns:a16="http://schemas.microsoft.com/office/drawing/2014/main" id="{F20A1CBB-1269-E569-CB66-ED21E2C1008A}"/>
                  </a:ext>
                </a:extLst>
              </p:cNvPr>
              <p:cNvSpPr/>
              <p:nvPr/>
            </p:nvSpPr>
            <p:spPr>
              <a:xfrm rot="-121956">
                <a:off x="4857291" y="4915769"/>
                <a:ext cx="72786" cy="15653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8" name="Google Shape;1867;p32">
                <a:extLst>
                  <a:ext uri="{FF2B5EF4-FFF2-40B4-BE49-F238E27FC236}">
                    <a16:creationId xmlns:a16="http://schemas.microsoft.com/office/drawing/2014/main" id="{DC50439C-3053-70D5-2E10-3F6686FD7DC3}"/>
                  </a:ext>
                </a:extLst>
              </p:cNvPr>
              <p:cNvSpPr/>
              <p:nvPr/>
            </p:nvSpPr>
            <p:spPr>
              <a:xfrm rot="-276104">
                <a:off x="4856832" y="5043004"/>
                <a:ext cx="96803" cy="61091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9" name="Google Shape;1868;p32">
                <a:extLst>
                  <a:ext uri="{FF2B5EF4-FFF2-40B4-BE49-F238E27FC236}">
                    <a16:creationId xmlns:a16="http://schemas.microsoft.com/office/drawing/2014/main" id="{CA4C7350-FE7B-A1CB-869D-270632F0506E}"/>
                  </a:ext>
                </a:extLst>
              </p:cNvPr>
              <p:cNvSpPr/>
              <p:nvPr/>
            </p:nvSpPr>
            <p:spPr>
              <a:xfrm>
                <a:off x="4742512" y="5097717"/>
                <a:ext cx="20326" cy="2032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0" name="Google Shape;1869;p32">
                <a:extLst>
                  <a:ext uri="{FF2B5EF4-FFF2-40B4-BE49-F238E27FC236}">
                    <a16:creationId xmlns:a16="http://schemas.microsoft.com/office/drawing/2014/main" id="{6DB33105-E4E8-0174-69FA-227EAD933E27}"/>
                  </a:ext>
                </a:extLst>
              </p:cNvPr>
              <p:cNvSpPr/>
              <p:nvPr/>
            </p:nvSpPr>
            <p:spPr>
              <a:xfrm>
                <a:off x="5028997" y="4972739"/>
                <a:ext cx="20326" cy="2032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1" name="Google Shape;1870;p32">
                <a:extLst>
                  <a:ext uri="{FF2B5EF4-FFF2-40B4-BE49-F238E27FC236}">
                    <a16:creationId xmlns:a16="http://schemas.microsoft.com/office/drawing/2014/main" id="{E4C5B2BC-6F32-FED5-231B-40FEBF7C2954}"/>
                  </a:ext>
                </a:extLst>
              </p:cNvPr>
              <p:cNvSpPr/>
              <p:nvPr/>
            </p:nvSpPr>
            <p:spPr>
              <a:xfrm>
                <a:off x="5051574" y="5005697"/>
                <a:ext cx="20326" cy="2032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862" name="Google Shape;1871;p32">
                <a:extLst>
                  <a:ext uri="{FF2B5EF4-FFF2-40B4-BE49-F238E27FC236}">
                    <a16:creationId xmlns:a16="http://schemas.microsoft.com/office/drawing/2014/main" id="{B305BE63-CE09-F8FA-0BB5-C51B1359DC5C}"/>
                  </a:ext>
                </a:extLst>
              </p:cNvPr>
              <p:cNvCxnSpPr/>
              <p:nvPr/>
            </p:nvCxnSpPr>
            <p:spPr>
              <a:xfrm flipH="1">
                <a:off x="4301983" y="5246556"/>
                <a:ext cx="552553" cy="22371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63" name="Google Shape;1872;p32">
                <a:extLst>
                  <a:ext uri="{FF2B5EF4-FFF2-40B4-BE49-F238E27FC236}">
                    <a16:creationId xmlns:a16="http://schemas.microsoft.com/office/drawing/2014/main" id="{EBAB802E-9BA8-90D8-3BF8-D52ADAC8B9E1}"/>
                  </a:ext>
                </a:extLst>
              </p:cNvPr>
              <p:cNvCxnSpPr/>
              <p:nvPr/>
            </p:nvCxnSpPr>
            <p:spPr>
              <a:xfrm flipH="1">
                <a:off x="4324413" y="5254300"/>
                <a:ext cx="442657" cy="17921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64" name="Google Shape;1873;p32">
                <a:extLst>
                  <a:ext uri="{FF2B5EF4-FFF2-40B4-BE49-F238E27FC236}">
                    <a16:creationId xmlns:a16="http://schemas.microsoft.com/office/drawing/2014/main" id="{7833164E-A331-1201-482B-21C86EE198E0}"/>
                  </a:ext>
                </a:extLst>
              </p:cNvPr>
              <p:cNvCxnSpPr/>
              <p:nvPr/>
            </p:nvCxnSpPr>
            <p:spPr>
              <a:xfrm flipH="1">
                <a:off x="4326965" y="5285222"/>
                <a:ext cx="398517" cy="161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65" name="Google Shape;1874;p32">
                <a:extLst>
                  <a:ext uri="{FF2B5EF4-FFF2-40B4-BE49-F238E27FC236}">
                    <a16:creationId xmlns:a16="http://schemas.microsoft.com/office/drawing/2014/main" id="{F5899B0A-F9F5-1984-41EC-274A8BEDF646}"/>
                  </a:ext>
                </a:extLst>
              </p:cNvPr>
              <p:cNvCxnSpPr/>
              <p:nvPr/>
            </p:nvCxnSpPr>
            <p:spPr>
              <a:xfrm flipH="1">
                <a:off x="4326965" y="5322863"/>
                <a:ext cx="229674" cy="92988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66" name="Google Shape;1875;p32">
                <a:extLst>
                  <a:ext uri="{FF2B5EF4-FFF2-40B4-BE49-F238E27FC236}">
                    <a16:creationId xmlns:a16="http://schemas.microsoft.com/office/drawing/2014/main" id="{E2A5DA68-43B0-883E-2A5A-F955B15C5C3A}"/>
                  </a:ext>
                </a:extLst>
              </p:cNvPr>
              <p:cNvCxnSpPr/>
              <p:nvPr/>
            </p:nvCxnSpPr>
            <p:spPr>
              <a:xfrm flipH="1">
                <a:off x="4338428" y="5330812"/>
                <a:ext cx="158571" cy="64200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867" name="Google Shape;1876;p32">
                <a:hlinkClick r:id="" action="ppaction://noaction"/>
                <a:extLst>
                  <a:ext uri="{FF2B5EF4-FFF2-40B4-BE49-F238E27FC236}">
                    <a16:creationId xmlns:a16="http://schemas.microsoft.com/office/drawing/2014/main" id="{E09B0A19-B150-D480-7322-B1E9282D32FB}"/>
                  </a:ext>
                </a:extLst>
              </p:cNvPr>
              <p:cNvSpPr/>
              <p:nvPr/>
            </p:nvSpPr>
            <p:spPr>
              <a:xfrm>
                <a:off x="4011930" y="4800600"/>
                <a:ext cx="1794510" cy="800100"/>
              </a:xfrm>
              <a:custGeom>
                <a:avLst/>
                <a:gdLst/>
                <a:ahLst/>
                <a:cxnLst/>
                <a:rect l="l" t="t" r="r" b="b"/>
                <a:pathLst>
                  <a:path w="1794510" h="800100" extrusionOk="0">
                    <a:moveTo>
                      <a:pt x="1794510" y="57150"/>
                    </a:moveTo>
                    <a:lnTo>
                      <a:pt x="1588770" y="22860"/>
                    </a:lnTo>
                    <a:lnTo>
                      <a:pt x="1394460" y="0"/>
                    </a:lnTo>
                    <a:lnTo>
                      <a:pt x="754380" y="57150"/>
                    </a:lnTo>
                    <a:lnTo>
                      <a:pt x="57150" y="434340"/>
                    </a:lnTo>
                    <a:lnTo>
                      <a:pt x="0" y="651510"/>
                    </a:lnTo>
                    <a:lnTo>
                      <a:pt x="34290" y="765810"/>
                    </a:lnTo>
                    <a:lnTo>
                      <a:pt x="240030" y="800100"/>
                    </a:lnTo>
                    <a:lnTo>
                      <a:pt x="1154430" y="502920"/>
                    </a:lnTo>
                    <a:lnTo>
                      <a:pt x="1794510" y="57150"/>
                    </a:lnTo>
                    <a:close/>
                  </a:path>
                </a:pathLst>
              </a:custGeom>
              <a:solidFill>
                <a:srgbClr val="FFFFFF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53" name="Google Shape;1612;p29">
              <a:extLst>
                <a:ext uri="{FF2B5EF4-FFF2-40B4-BE49-F238E27FC236}">
                  <a16:creationId xmlns:a16="http://schemas.microsoft.com/office/drawing/2014/main" id="{C06D2223-5F0F-D167-FE38-F07EC3F6DA52}"/>
                </a:ext>
              </a:extLst>
            </p:cNvPr>
            <p:cNvSpPr/>
            <p:nvPr/>
          </p:nvSpPr>
          <p:spPr>
            <a:xfrm rot="65108">
              <a:off x="2760099" y="4324045"/>
              <a:ext cx="81231" cy="8035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613;p29">
              <a:extLst>
                <a:ext uri="{FF2B5EF4-FFF2-40B4-BE49-F238E27FC236}">
                  <a16:creationId xmlns:a16="http://schemas.microsoft.com/office/drawing/2014/main" id="{1EBD9700-6E49-F0B5-E905-D1AE00E35F9F}"/>
                </a:ext>
              </a:extLst>
            </p:cNvPr>
            <p:cNvSpPr/>
            <p:nvPr/>
          </p:nvSpPr>
          <p:spPr>
            <a:xfrm rot="65108">
              <a:off x="3267097" y="4227326"/>
              <a:ext cx="81231" cy="8035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3" name="テキスト ボックス 122">
            <a:extLst>
              <a:ext uri="{FF2B5EF4-FFF2-40B4-BE49-F238E27FC236}">
                <a16:creationId xmlns:a16="http://schemas.microsoft.com/office/drawing/2014/main" id="{30641685-42E1-4DFD-95DC-DAE97A8AEB52}"/>
              </a:ext>
            </a:extLst>
          </p:cNvPr>
          <p:cNvSpPr txBox="1"/>
          <p:nvPr/>
        </p:nvSpPr>
        <p:spPr>
          <a:xfrm>
            <a:off x="5074102" y="139229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かい</a:t>
            </a:r>
          </a:p>
        </p:txBody>
      </p:sp>
      <p:sp>
        <p:nvSpPr>
          <p:cNvPr id="124" name="テキスト ボックス 123">
            <a:extLst>
              <a:ext uri="{FF2B5EF4-FFF2-40B4-BE49-F238E27FC236}">
                <a16:creationId xmlns:a16="http://schemas.microsoft.com/office/drawing/2014/main" id="{06581CA6-3A02-4E8C-9D4C-C704704B1ADD}"/>
              </a:ext>
            </a:extLst>
          </p:cNvPr>
          <p:cNvSpPr txBox="1"/>
          <p:nvPr/>
        </p:nvSpPr>
        <p:spPr>
          <a:xfrm>
            <a:off x="9072034" y="455357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はなし</a:t>
            </a:r>
          </a:p>
        </p:txBody>
      </p:sp>
      <p:sp>
        <p:nvSpPr>
          <p:cNvPr id="1800" name="角丸四角形 96">
            <a:extLst>
              <a:ext uri="{FF2B5EF4-FFF2-40B4-BE49-F238E27FC236}">
                <a16:creationId xmlns:a16="http://schemas.microsoft.com/office/drawing/2014/main" id="{A67DE4C0-38FB-EE36-9790-A151CD07F20C}"/>
              </a:ext>
            </a:extLst>
          </p:cNvPr>
          <p:cNvSpPr/>
          <p:nvPr/>
        </p:nvSpPr>
        <p:spPr>
          <a:xfrm>
            <a:off x="9524457" y="567116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1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623A3F68-1BFA-D121-2D46-1F049AE79747}"/>
              </a:ext>
            </a:extLst>
          </p:cNvPr>
          <p:cNvSpPr txBox="1"/>
          <p:nvPr/>
        </p:nvSpPr>
        <p:spPr>
          <a:xfrm>
            <a:off x="9522369" y="5665347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804" name="Google Shape;392;p16">
            <a:extLst>
              <a:ext uri="{FF2B5EF4-FFF2-40B4-BE49-F238E27FC236}">
                <a16:creationId xmlns:a16="http://schemas.microsoft.com/office/drawing/2014/main" id="{18EDB41C-5341-6A7A-7B5B-E9B112338568}"/>
              </a:ext>
            </a:extLst>
          </p:cNvPr>
          <p:cNvGrpSpPr/>
          <p:nvPr/>
        </p:nvGrpSpPr>
        <p:grpSpPr>
          <a:xfrm>
            <a:off x="9072034" y="1115161"/>
            <a:ext cx="2579798" cy="601420"/>
            <a:chOff x="9024974" y="730751"/>
            <a:chExt cx="2579798" cy="601420"/>
          </a:xfrm>
        </p:grpSpPr>
        <p:sp>
          <p:nvSpPr>
            <p:cNvPr id="1806" name="Google Shape;393;p16">
              <a:extLst>
                <a:ext uri="{FF2B5EF4-FFF2-40B4-BE49-F238E27FC236}">
                  <a16:creationId xmlns:a16="http://schemas.microsoft.com/office/drawing/2014/main" id="{6EC64E1B-013A-91D3-7C5A-DA549C518EB4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394;p16">
              <a:extLst>
                <a:ext uri="{FF2B5EF4-FFF2-40B4-BE49-F238E27FC236}">
                  <a16:creationId xmlns:a16="http://schemas.microsoft.com/office/drawing/2014/main" id="{FB3C803B-8D66-F3C3-6F32-84DFB880BE71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395;p16">
              <a:extLst>
                <a:ext uri="{FF2B5EF4-FFF2-40B4-BE49-F238E27FC236}">
                  <a16:creationId xmlns:a16="http://schemas.microsoft.com/office/drawing/2014/main" id="{AC960406-7610-B299-7382-25E1CC934561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09" name="Google Shape;396;p16">
            <a:extLst>
              <a:ext uri="{FF2B5EF4-FFF2-40B4-BE49-F238E27FC236}">
                <a16:creationId xmlns:a16="http://schemas.microsoft.com/office/drawing/2014/main" id="{A70D54CF-0B86-F891-32F8-5082CEEB6AE2}"/>
              </a:ext>
            </a:extLst>
          </p:cNvPr>
          <p:cNvGrpSpPr/>
          <p:nvPr/>
        </p:nvGrpSpPr>
        <p:grpSpPr>
          <a:xfrm>
            <a:off x="9075388" y="1117190"/>
            <a:ext cx="2579798" cy="601420"/>
            <a:chOff x="9024974" y="730751"/>
            <a:chExt cx="2579798" cy="601420"/>
          </a:xfrm>
        </p:grpSpPr>
        <p:sp>
          <p:nvSpPr>
            <p:cNvPr id="1810" name="Google Shape;397;p16">
              <a:extLst>
                <a:ext uri="{FF2B5EF4-FFF2-40B4-BE49-F238E27FC236}">
                  <a16:creationId xmlns:a16="http://schemas.microsoft.com/office/drawing/2014/main" id="{30F1523B-4A2D-57C4-0048-393328D643E8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398;p16">
              <a:extLst>
                <a:ext uri="{FF2B5EF4-FFF2-40B4-BE49-F238E27FC236}">
                  <a16:creationId xmlns:a16="http://schemas.microsoft.com/office/drawing/2014/main" id="{1B0E50AF-278F-09C2-E22B-6F9757EC3B4E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399;p16">
              <a:extLst>
                <a:ext uri="{FF2B5EF4-FFF2-40B4-BE49-F238E27FC236}">
                  <a16:creationId xmlns:a16="http://schemas.microsoft.com/office/drawing/2014/main" id="{EBCA8174-615D-D3F5-54FD-6AB27C26EE1B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3" name="Google Shape;400;p16">
            <a:extLst>
              <a:ext uri="{FF2B5EF4-FFF2-40B4-BE49-F238E27FC236}">
                <a16:creationId xmlns:a16="http://schemas.microsoft.com/office/drawing/2014/main" id="{C4E480BE-ECAB-CD5F-5943-5A86164A85BF}"/>
              </a:ext>
            </a:extLst>
          </p:cNvPr>
          <p:cNvGrpSpPr/>
          <p:nvPr/>
        </p:nvGrpSpPr>
        <p:grpSpPr>
          <a:xfrm>
            <a:off x="9068680" y="1118195"/>
            <a:ext cx="2579798" cy="601420"/>
            <a:chOff x="9024974" y="730751"/>
            <a:chExt cx="2579798" cy="601420"/>
          </a:xfrm>
        </p:grpSpPr>
        <p:sp>
          <p:nvSpPr>
            <p:cNvPr id="1814" name="Google Shape;401;p16">
              <a:extLst>
                <a:ext uri="{FF2B5EF4-FFF2-40B4-BE49-F238E27FC236}">
                  <a16:creationId xmlns:a16="http://schemas.microsoft.com/office/drawing/2014/main" id="{A3E8F41E-7905-55BE-BD8D-A646BBF71155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402;p16">
              <a:extLst>
                <a:ext uri="{FF2B5EF4-FFF2-40B4-BE49-F238E27FC236}">
                  <a16:creationId xmlns:a16="http://schemas.microsoft.com/office/drawing/2014/main" id="{695445A1-89D8-BC42-A152-93DA00D37EEF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403;p16">
              <a:extLst>
                <a:ext uri="{FF2B5EF4-FFF2-40B4-BE49-F238E27FC236}">
                  <a16:creationId xmlns:a16="http://schemas.microsoft.com/office/drawing/2014/main" id="{D46FBD28-A897-AB40-E0BE-6B792071EFA2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7" name="Google Shape;404;p16">
            <a:extLst>
              <a:ext uri="{FF2B5EF4-FFF2-40B4-BE49-F238E27FC236}">
                <a16:creationId xmlns:a16="http://schemas.microsoft.com/office/drawing/2014/main" id="{FE3E0F15-15BA-FE23-3117-B92ABB1292FB}"/>
              </a:ext>
            </a:extLst>
          </p:cNvPr>
          <p:cNvGrpSpPr/>
          <p:nvPr/>
        </p:nvGrpSpPr>
        <p:grpSpPr>
          <a:xfrm>
            <a:off x="9072034" y="1120224"/>
            <a:ext cx="2579798" cy="601420"/>
            <a:chOff x="9024974" y="730751"/>
            <a:chExt cx="2579798" cy="601420"/>
          </a:xfrm>
        </p:grpSpPr>
        <p:sp>
          <p:nvSpPr>
            <p:cNvPr id="39" name="Google Shape;405;p16">
              <a:extLst>
                <a:ext uri="{FF2B5EF4-FFF2-40B4-BE49-F238E27FC236}">
                  <a16:creationId xmlns:a16="http://schemas.microsoft.com/office/drawing/2014/main" id="{A638358E-505A-F723-D31A-C445F5DFD86A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406;p16">
              <a:extLst>
                <a:ext uri="{FF2B5EF4-FFF2-40B4-BE49-F238E27FC236}">
                  <a16:creationId xmlns:a16="http://schemas.microsoft.com/office/drawing/2014/main" id="{367BC761-5D31-E4D9-570E-C1AC13995665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407;p16">
              <a:extLst>
                <a:ext uri="{FF2B5EF4-FFF2-40B4-BE49-F238E27FC236}">
                  <a16:creationId xmlns:a16="http://schemas.microsoft.com/office/drawing/2014/main" id="{5EEAC599-6685-2122-2546-E739C0CFF46F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010442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8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" name="Google Shape;1802;p32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2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2"/>
          <p:cNvSpPr txBox="1"/>
          <p:nvPr/>
        </p:nvSpPr>
        <p:spPr>
          <a:xfrm>
            <a:off x="964391" y="677609"/>
            <a:ext cx="8751110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３７？いや、そんな、たんじゅんな話ではない。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お？１つのまつぼっくりが、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なにかをさしている。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" name="Google Shape;1876;p32">
            <a:hlinkClick r:id="" action="ppaction://noaction"/>
            <a:extLst>
              <a:ext uri="{FF2B5EF4-FFF2-40B4-BE49-F238E27FC236}">
                <a16:creationId xmlns:a16="http://schemas.microsoft.com/office/drawing/2014/main" id="{E0A65A4C-816E-2B96-6265-2721F9D02BC6}"/>
              </a:ext>
            </a:extLst>
          </p:cNvPr>
          <p:cNvSpPr/>
          <p:nvPr/>
        </p:nvSpPr>
        <p:spPr>
          <a:xfrm>
            <a:off x="4011930" y="4800600"/>
            <a:ext cx="1794510" cy="800100"/>
          </a:xfrm>
          <a:custGeom>
            <a:avLst/>
            <a:gdLst/>
            <a:ahLst/>
            <a:cxnLst/>
            <a:rect l="l" t="t" r="r" b="b"/>
            <a:pathLst>
              <a:path w="1794510" h="800100" extrusionOk="0">
                <a:moveTo>
                  <a:pt x="1794510" y="57150"/>
                </a:moveTo>
                <a:lnTo>
                  <a:pt x="1588770" y="22860"/>
                </a:lnTo>
                <a:lnTo>
                  <a:pt x="1394460" y="0"/>
                </a:lnTo>
                <a:lnTo>
                  <a:pt x="754380" y="57150"/>
                </a:lnTo>
                <a:lnTo>
                  <a:pt x="57150" y="434340"/>
                </a:lnTo>
                <a:lnTo>
                  <a:pt x="0" y="651510"/>
                </a:lnTo>
                <a:lnTo>
                  <a:pt x="34290" y="765810"/>
                </a:lnTo>
                <a:lnTo>
                  <a:pt x="240030" y="800100"/>
                </a:lnTo>
                <a:lnTo>
                  <a:pt x="1154430" y="502920"/>
                </a:lnTo>
                <a:lnTo>
                  <a:pt x="1794510" y="57150"/>
                </a:lnTo>
                <a:close/>
              </a:path>
            </a:pathLst>
          </a:custGeom>
          <a:solidFill>
            <a:srgbClr val="FFFFFF">
              <a:alpha val="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40" name="Google Shape;3974;p53">
            <a:extLst>
              <a:ext uri="{FF2B5EF4-FFF2-40B4-BE49-F238E27FC236}">
                <a16:creationId xmlns:a16="http://schemas.microsoft.com/office/drawing/2014/main" id="{0AF7C185-43DF-F3DA-9DF6-7476B5C84840}"/>
              </a:ext>
            </a:extLst>
          </p:cNvPr>
          <p:cNvGrpSpPr/>
          <p:nvPr/>
        </p:nvGrpSpPr>
        <p:grpSpPr>
          <a:xfrm rot="5791716">
            <a:off x="6512735" y="4564184"/>
            <a:ext cx="624504" cy="772348"/>
            <a:chOff x="9215567" y="654930"/>
            <a:chExt cx="1608434" cy="1989214"/>
          </a:xfrm>
        </p:grpSpPr>
        <p:sp>
          <p:nvSpPr>
            <p:cNvPr id="1841" name="Google Shape;3975;p53">
              <a:extLst>
                <a:ext uri="{FF2B5EF4-FFF2-40B4-BE49-F238E27FC236}">
                  <a16:creationId xmlns:a16="http://schemas.microsoft.com/office/drawing/2014/main" id="{38799DCD-0A4C-E9EA-9F1A-3F42F3093DE2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2" name="Google Shape;3976;p53">
              <a:extLst>
                <a:ext uri="{FF2B5EF4-FFF2-40B4-BE49-F238E27FC236}">
                  <a16:creationId xmlns:a16="http://schemas.microsoft.com/office/drawing/2014/main" id="{6D778A51-E793-3102-8314-AD94676526AF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3977;p53">
              <a:extLst>
                <a:ext uri="{FF2B5EF4-FFF2-40B4-BE49-F238E27FC236}">
                  <a16:creationId xmlns:a16="http://schemas.microsoft.com/office/drawing/2014/main" id="{9A0D6E6B-1B93-9ACD-EFB4-633E094AA0DB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3978;p53">
              <a:extLst>
                <a:ext uri="{FF2B5EF4-FFF2-40B4-BE49-F238E27FC236}">
                  <a16:creationId xmlns:a16="http://schemas.microsoft.com/office/drawing/2014/main" id="{28773B39-18B7-4A4D-468D-1B2F087BC997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3979;p53">
              <a:extLst>
                <a:ext uri="{FF2B5EF4-FFF2-40B4-BE49-F238E27FC236}">
                  <a16:creationId xmlns:a16="http://schemas.microsoft.com/office/drawing/2014/main" id="{7F1A5E7D-77E9-493E-CC4D-6C37FD6BED4E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46" name="Google Shape;3980;p53">
              <a:extLst>
                <a:ext uri="{FF2B5EF4-FFF2-40B4-BE49-F238E27FC236}">
                  <a16:creationId xmlns:a16="http://schemas.microsoft.com/office/drawing/2014/main" id="{4D1F5DC6-D86F-1895-C587-70F4A7C111ED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848" name="Google Shape;3981;p53">
                <a:extLst>
                  <a:ext uri="{FF2B5EF4-FFF2-40B4-BE49-F238E27FC236}">
                    <a16:creationId xmlns:a16="http://schemas.microsoft.com/office/drawing/2014/main" id="{5195EE74-14A5-3171-0495-E8A99346C3E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9" name="Google Shape;3982;p53">
                <a:extLst>
                  <a:ext uri="{FF2B5EF4-FFF2-40B4-BE49-F238E27FC236}">
                    <a16:creationId xmlns:a16="http://schemas.microsoft.com/office/drawing/2014/main" id="{C9D17553-6651-5F25-9A2C-CE3F6744918E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0" name="Google Shape;3983;p53">
                <a:extLst>
                  <a:ext uri="{FF2B5EF4-FFF2-40B4-BE49-F238E27FC236}">
                    <a16:creationId xmlns:a16="http://schemas.microsoft.com/office/drawing/2014/main" id="{421E7CDF-F857-E225-8AF8-A2290CD7D4D1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47" name="Google Shape;3984;p53">
              <a:extLst>
                <a:ext uri="{FF2B5EF4-FFF2-40B4-BE49-F238E27FC236}">
                  <a16:creationId xmlns:a16="http://schemas.microsoft.com/office/drawing/2014/main" id="{5FBE1507-2075-2955-0555-37B01F6F3490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9" name="Google Shape;3974;p53">
            <a:extLst>
              <a:ext uri="{FF2B5EF4-FFF2-40B4-BE49-F238E27FC236}">
                <a16:creationId xmlns:a16="http://schemas.microsoft.com/office/drawing/2014/main" id="{43A9242C-C9FD-8054-67A7-6305B2426686}"/>
              </a:ext>
            </a:extLst>
          </p:cNvPr>
          <p:cNvGrpSpPr/>
          <p:nvPr/>
        </p:nvGrpSpPr>
        <p:grpSpPr>
          <a:xfrm rot="5791716">
            <a:off x="6211584" y="4930146"/>
            <a:ext cx="624504" cy="772348"/>
            <a:chOff x="9215567" y="654930"/>
            <a:chExt cx="1608434" cy="1989214"/>
          </a:xfrm>
        </p:grpSpPr>
        <p:sp>
          <p:nvSpPr>
            <p:cNvPr id="1830" name="Google Shape;3975;p53">
              <a:extLst>
                <a:ext uri="{FF2B5EF4-FFF2-40B4-BE49-F238E27FC236}">
                  <a16:creationId xmlns:a16="http://schemas.microsoft.com/office/drawing/2014/main" id="{673EAC61-FEA4-755E-BF2C-13FB7DEE9952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3976;p53">
              <a:extLst>
                <a:ext uri="{FF2B5EF4-FFF2-40B4-BE49-F238E27FC236}">
                  <a16:creationId xmlns:a16="http://schemas.microsoft.com/office/drawing/2014/main" id="{D491DA75-974A-6902-7AD2-46328B275FF3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3977;p53">
              <a:extLst>
                <a:ext uri="{FF2B5EF4-FFF2-40B4-BE49-F238E27FC236}">
                  <a16:creationId xmlns:a16="http://schemas.microsoft.com/office/drawing/2014/main" id="{1BD81468-806B-0548-181A-BA5181497C08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3978;p53">
              <a:extLst>
                <a:ext uri="{FF2B5EF4-FFF2-40B4-BE49-F238E27FC236}">
                  <a16:creationId xmlns:a16="http://schemas.microsoft.com/office/drawing/2014/main" id="{786164C5-D948-053C-E051-238B71E4CE7D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" name="Google Shape;3979;p53">
              <a:extLst>
                <a:ext uri="{FF2B5EF4-FFF2-40B4-BE49-F238E27FC236}">
                  <a16:creationId xmlns:a16="http://schemas.microsoft.com/office/drawing/2014/main" id="{737BD5E8-3B8F-6982-2EBC-A591A8C12A25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35" name="Google Shape;3980;p53">
              <a:extLst>
                <a:ext uri="{FF2B5EF4-FFF2-40B4-BE49-F238E27FC236}">
                  <a16:creationId xmlns:a16="http://schemas.microsoft.com/office/drawing/2014/main" id="{0490A868-05B4-33DA-B5FA-6BE00AC710C0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837" name="Google Shape;3981;p53">
                <a:extLst>
                  <a:ext uri="{FF2B5EF4-FFF2-40B4-BE49-F238E27FC236}">
                    <a16:creationId xmlns:a16="http://schemas.microsoft.com/office/drawing/2014/main" id="{205CD7A7-027E-CF55-7CCF-56D791721851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8" name="Google Shape;3982;p53">
                <a:extLst>
                  <a:ext uri="{FF2B5EF4-FFF2-40B4-BE49-F238E27FC236}">
                    <a16:creationId xmlns:a16="http://schemas.microsoft.com/office/drawing/2014/main" id="{C46C96C4-1FCA-BF25-EB22-E3F30D4153BE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9" name="Google Shape;3983;p53">
                <a:extLst>
                  <a:ext uri="{FF2B5EF4-FFF2-40B4-BE49-F238E27FC236}">
                    <a16:creationId xmlns:a16="http://schemas.microsoft.com/office/drawing/2014/main" id="{EB0A6491-55C9-8C94-3314-4C1EF8F1065D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36" name="Google Shape;3984;p53">
              <a:extLst>
                <a:ext uri="{FF2B5EF4-FFF2-40B4-BE49-F238E27FC236}">
                  <a16:creationId xmlns:a16="http://schemas.microsoft.com/office/drawing/2014/main" id="{C6A88BCD-2AB2-E118-7515-4BA83E2E0BED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8" name="Google Shape;3974;p53">
            <a:extLst>
              <a:ext uri="{FF2B5EF4-FFF2-40B4-BE49-F238E27FC236}">
                <a16:creationId xmlns:a16="http://schemas.microsoft.com/office/drawing/2014/main" id="{E3B2EE36-FA67-8DA3-E50A-6DDA85A6991B}"/>
              </a:ext>
            </a:extLst>
          </p:cNvPr>
          <p:cNvGrpSpPr/>
          <p:nvPr/>
        </p:nvGrpSpPr>
        <p:grpSpPr>
          <a:xfrm rot="5791716">
            <a:off x="5995073" y="5256636"/>
            <a:ext cx="624504" cy="772348"/>
            <a:chOff x="9215567" y="654930"/>
            <a:chExt cx="1608434" cy="1989214"/>
          </a:xfrm>
        </p:grpSpPr>
        <p:sp>
          <p:nvSpPr>
            <p:cNvPr id="1819" name="Google Shape;3975;p53">
              <a:extLst>
                <a:ext uri="{FF2B5EF4-FFF2-40B4-BE49-F238E27FC236}">
                  <a16:creationId xmlns:a16="http://schemas.microsoft.com/office/drawing/2014/main" id="{6962D59B-5211-E694-EC87-47EF1640EE8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3976;p53">
              <a:extLst>
                <a:ext uri="{FF2B5EF4-FFF2-40B4-BE49-F238E27FC236}">
                  <a16:creationId xmlns:a16="http://schemas.microsoft.com/office/drawing/2014/main" id="{C908FF7C-37B5-407F-9498-D8CDCBEF6842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3977;p53">
              <a:extLst>
                <a:ext uri="{FF2B5EF4-FFF2-40B4-BE49-F238E27FC236}">
                  <a16:creationId xmlns:a16="http://schemas.microsoft.com/office/drawing/2014/main" id="{A839FBE7-3479-1549-A25D-6C8D7BED85F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3978;p53">
              <a:extLst>
                <a:ext uri="{FF2B5EF4-FFF2-40B4-BE49-F238E27FC236}">
                  <a16:creationId xmlns:a16="http://schemas.microsoft.com/office/drawing/2014/main" id="{8CC29808-6497-A71F-E9BE-7A6B41DCFE37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3979;p53">
              <a:extLst>
                <a:ext uri="{FF2B5EF4-FFF2-40B4-BE49-F238E27FC236}">
                  <a16:creationId xmlns:a16="http://schemas.microsoft.com/office/drawing/2014/main" id="{07F72B8B-499F-22F8-6C0E-6D4E77F28C4F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24" name="Google Shape;3980;p53">
              <a:extLst>
                <a:ext uri="{FF2B5EF4-FFF2-40B4-BE49-F238E27FC236}">
                  <a16:creationId xmlns:a16="http://schemas.microsoft.com/office/drawing/2014/main" id="{6465F4E4-4885-C6EF-B8F6-EE12DC80C2B9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826" name="Google Shape;3981;p53">
                <a:extLst>
                  <a:ext uri="{FF2B5EF4-FFF2-40B4-BE49-F238E27FC236}">
                    <a16:creationId xmlns:a16="http://schemas.microsoft.com/office/drawing/2014/main" id="{8BD13E22-B526-6F16-7BA1-5CCACF0547C6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7" name="Google Shape;3982;p53">
                <a:extLst>
                  <a:ext uri="{FF2B5EF4-FFF2-40B4-BE49-F238E27FC236}">
                    <a16:creationId xmlns:a16="http://schemas.microsoft.com/office/drawing/2014/main" id="{0525A73F-9C4A-08CB-9B62-7CD6E0792B36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8" name="Google Shape;3983;p53">
                <a:extLst>
                  <a:ext uri="{FF2B5EF4-FFF2-40B4-BE49-F238E27FC236}">
                    <a16:creationId xmlns:a16="http://schemas.microsoft.com/office/drawing/2014/main" id="{35CD5FBA-7720-91D0-C9F4-67C9BA341358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25" name="Google Shape;3984;p53">
              <a:extLst>
                <a:ext uri="{FF2B5EF4-FFF2-40B4-BE49-F238E27FC236}">
                  <a16:creationId xmlns:a16="http://schemas.microsoft.com/office/drawing/2014/main" id="{E7406DCC-32BF-7805-3064-874F08D3F3E2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Google Shape;3974;p53">
            <a:extLst>
              <a:ext uri="{FF2B5EF4-FFF2-40B4-BE49-F238E27FC236}">
                <a16:creationId xmlns:a16="http://schemas.microsoft.com/office/drawing/2014/main" id="{13D072B7-4D49-D765-5F5E-60FD722FEED7}"/>
              </a:ext>
            </a:extLst>
          </p:cNvPr>
          <p:cNvGrpSpPr/>
          <p:nvPr/>
        </p:nvGrpSpPr>
        <p:grpSpPr>
          <a:xfrm rot="5791716">
            <a:off x="7475234" y="4592619"/>
            <a:ext cx="624504" cy="772348"/>
            <a:chOff x="9215567" y="654930"/>
            <a:chExt cx="1608434" cy="1989214"/>
          </a:xfrm>
        </p:grpSpPr>
        <p:sp>
          <p:nvSpPr>
            <p:cNvPr id="3" name="Google Shape;3975;p53">
              <a:extLst>
                <a:ext uri="{FF2B5EF4-FFF2-40B4-BE49-F238E27FC236}">
                  <a16:creationId xmlns:a16="http://schemas.microsoft.com/office/drawing/2014/main" id="{7DCA0B31-13E4-71A7-DBA2-7F5DD29F7B8E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3976;p53">
              <a:extLst>
                <a:ext uri="{FF2B5EF4-FFF2-40B4-BE49-F238E27FC236}">
                  <a16:creationId xmlns:a16="http://schemas.microsoft.com/office/drawing/2014/main" id="{01026B80-1DAD-C492-4D01-352B009E70CD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3977;p53">
              <a:extLst>
                <a:ext uri="{FF2B5EF4-FFF2-40B4-BE49-F238E27FC236}">
                  <a16:creationId xmlns:a16="http://schemas.microsoft.com/office/drawing/2014/main" id="{67C9FCBB-B2F1-3700-34E8-DB1934468C95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3978;p53">
              <a:extLst>
                <a:ext uri="{FF2B5EF4-FFF2-40B4-BE49-F238E27FC236}">
                  <a16:creationId xmlns:a16="http://schemas.microsoft.com/office/drawing/2014/main" id="{14C61202-BC4F-951E-5C8C-3FD8CADAE927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3979;p53">
              <a:extLst>
                <a:ext uri="{FF2B5EF4-FFF2-40B4-BE49-F238E27FC236}">
                  <a16:creationId xmlns:a16="http://schemas.microsoft.com/office/drawing/2014/main" id="{736E1B37-3EBC-CF92-D6D6-CD148E542926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" name="Google Shape;3980;p53">
              <a:extLst>
                <a:ext uri="{FF2B5EF4-FFF2-40B4-BE49-F238E27FC236}">
                  <a16:creationId xmlns:a16="http://schemas.microsoft.com/office/drawing/2014/main" id="{9B962EC0-941E-64D2-0615-5F3CA8253A4B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0" name="Google Shape;3981;p53">
                <a:extLst>
                  <a:ext uri="{FF2B5EF4-FFF2-40B4-BE49-F238E27FC236}">
                    <a16:creationId xmlns:a16="http://schemas.microsoft.com/office/drawing/2014/main" id="{5904197B-E1AB-EC87-BE03-2E8BD6C7B636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3982;p53">
                <a:extLst>
                  <a:ext uri="{FF2B5EF4-FFF2-40B4-BE49-F238E27FC236}">
                    <a16:creationId xmlns:a16="http://schemas.microsoft.com/office/drawing/2014/main" id="{EDC658FA-E6D6-8DB3-323D-2D67A2762FA9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3983;p53">
                <a:extLst>
                  <a:ext uri="{FF2B5EF4-FFF2-40B4-BE49-F238E27FC236}">
                    <a16:creationId xmlns:a16="http://schemas.microsoft.com/office/drawing/2014/main" id="{6863A837-C8BF-EC65-B6A6-BA88206BD166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" name="Google Shape;3984;p53">
              <a:extLst>
                <a:ext uri="{FF2B5EF4-FFF2-40B4-BE49-F238E27FC236}">
                  <a16:creationId xmlns:a16="http://schemas.microsoft.com/office/drawing/2014/main" id="{0DBE9115-B244-68E0-77B2-476CC9253411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3974;p53">
            <a:extLst>
              <a:ext uri="{FF2B5EF4-FFF2-40B4-BE49-F238E27FC236}">
                <a16:creationId xmlns:a16="http://schemas.microsoft.com/office/drawing/2014/main" id="{66C02490-D0B9-C787-BFC6-AC2209AEEA4A}"/>
              </a:ext>
            </a:extLst>
          </p:cNvPr>
          <p:cNvGrpSpPr/>
          <p:nvPr/>
        </p:nvGrpSpPr>
        <p:grpSpPr>
          <a:xfrm rot="5791716">
            <a:off x="7174083" y="4958581"/>
            <a:ext cx="624504" cy="772348"/>
            <a:chOff x="9215567" y="654930"/>
            <a:chExt cx="1608434" cy="1989214"/>
          </a:xfrm>
        </p:grpSpPr>
        <p:sp>
          <p:nvSpPr>
            <p:cNvPr id="14" name="Google Shape;3975;p53">
              <a:extLst>
                <a:ext uri="{FF2B5EF4-FFF2-40B4-BE49-F238E27FC236}">
                  <a16:creationId xmlns:a16="http://schemas.microsoft.com/office/drawing/2014/main" id="{E2DBA308-8F7F-FAFE-D4A6-D393D24906A2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3976;p53">
              <a:extLst>
                <a:ext uri="{FF2B5EF4-FFF2-40B4-BE49-F238E27FC236}">
                  <a16:creationId xmlns:a16="http://schemas.microsoft.com/office/drawing/2014/main" id="{8BAD0BF8-44C2-2057-5A49-78E68524C4F6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3977;p53">
              <a:extLst>
                <a:ext uri="{FF2B5EF4-FFF2-40B4-BE49-F238E27FC236}">
                  <a16:creationId xmlns:a16="http://schemas.microsoft.com/office/drawing/2014/main" id="{1EC2B754-0303-1714-89CB-8746569E0337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3978;p53">
              <a:extLst>
                <a:ext uri="{FF2B5EF4-FFF2-40B4-BE49-F238E27FC236}">
                  <a16:creationId xmlns:a16="http://schemas.microsoft.com/office/drawing/2014/main" id="{00980B27-312A-4E22-5A31-54ED30FAA7AC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3979;p53">
              <a:extLst>
                <a:ext uri="{FF2B5EF4-FFF2-40B4-BE49-F238E27FC236}">
                  <a16:creationId xmlns:a16="http://schemas.microsoft.com/office/drawing/2014/main" id="{F65987DE-40E8-A3F9-3C0A-70F535EA8EED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" name="Google Shape;3980;p53">
              <a:extLst>
                <a:ext uri="{FF2B5EF4-FFF2-40B4-BE49-F238E27FC236}">
                  <a16:creationId xmlns:a16="http://schemas.microsoft.com/office/drawing/2014/main" id="{6C8002D8-C6E4-A689-CF95-9F38FD27FC43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21" name="Google Shape;3981;p53">
                <a:extLst>
                  <a:ext uri="{FF2B5EF4-FFF2-40B4-BE49-F238E27FC236}">
                    <a16:creationId xmlns:a16="http://schemas.microsoft.com/office/drawing/2014/main" id="{A5957B32-647A-8AA5-2EB8-3D5FD452A2F1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3982;p53">
                <a:extLst>
                  <a:ext uri="{FF2B5EF4-FFF2-40B4-BE49-F238E27FC236}">
                    <a16:creationId xmlns:a16="http://schemas.microsoft.com/office/drawing/2014/main" id="{4D3B88E2-57B8-34E5-44B2-BD924554BD68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3983;p53">
                <a:extLst>
                  <a:ext uri="{FF2B5EF4-FFF2-40B4-BE49-F238E27FC236}">
                    <a16:creationId xmlns:a16="http://schemas.microsoft.com/office/drawing/2014/main" id="{1238A280-AD91-2191-E0D3-AB022339CD5E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3984;p53">
              <a:extLst>
                <a:ext uri="{FF2B5EF4-FFF2-40B4-BE49-F238E27FC236}">
                  <a16:creationId xmlns:a16="http://schemas.microsoft.com/office/drawing/2014/main" id="{A341F3EB-2F26-76DE-3E49-F91CE3D372B0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3974;p53">
            <a:extLst>
              <a:ext uri="{FF2B5EF4-FFF2-40B4-BE49-F238E27FC236}">
                <a16:creationId xmlns:a16="http://schemas.microsoft.com/office/drawing/2014/main" id="{3DBD04DA-D60B-FCCE-E031-65B3760A5760}"/>
              </a:ext>
            </a:extLst>
          </p:cNvPr>
          <p:cNvGrpSpPr/>
          <p:nvPr/>
        </p:nvGrpSpPr>
        <p:grpSpPr>
          <a:xfrm rot="5791716">
            <a:off x="6957572" y="5285071"/>
            <a:ext cx="624504" cy="772348"/>
            <a:chOff x="9215567" y="654930"/>
            <a:chExt cx="1608434" cy="1989214"/>
          </a:xfrm>
        </p:grpSpPr>
        <p:sp>
          <p:nvSpPr>
            <p:cNvPr id="25" name="Google Shape;3975;p53">
              <a:extLst>
                <a:ext uri="{FF2B5EF4-FFF2-40B4-BE49-F238E27FC236}">
                  <a16:creationId xmlns:a16="http://schemas.microsoft.com/office/drawing/2014/main" id="{ABD75941-B3E4-4FE6-D576-0E5B842C83D2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3976;p53">
              <a:extLst>
                <a:ext uri="{FF2B5EF4-FFF2-40B4-BE49-F238E27FC236}">
                  <a16:creationId xmlns:a16="http://schemas.microsoft.com/office/drawing/2014/main" id="{FC07B36F-DE8A-B078-AD3D-FED20D140279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3977;p53">
              <a:extLst>
                <a:ext uri="{FF2B5EF4-FFF2-40B4-BE49-F238E27FC236}">
                  <a16:creationId xmlns:a16="http://schemas.microsoft.com/office/drawing/2014/main" id="{758D423E-8353-7C95-8E0A-36A403FDF296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3978;p53">
              <a:extLst>
                <a:ext uri="{FF2B5EF4-FFF2-40B4-BE49-F238E27FC236}">
                  <a16:creationId xmlns:a16="http://schemas.microsoft.com/office/drawing/2014/main" id="{DA808BFD-9165-7936-32DC-C4C11659A837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3979;p53">
              <a:extLst>
                <a:ext uri="{FF2B5EF4-FFF2-40B4-BE49-F238E27FC236}">
                  <a16:creationId xmlns:a16="http://schemas.microsoft.com/office/drawing/2014/main" id="{CCF2DEC6-31AE-EBC2-B926-681A4E70BC1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6" name="Google Shape;3980;p53">
              <a:extLst>
                <a:ext uri="{FF2B5EF4-FFF2-40B4-BE49-F238E27FC236}">
                  <a16:creationId xmlns:a16="http://schemas.microsoft.com/office/drawing/2014/main" id="{D47A422C-7A65-2FF9-5813-40F0D4EB0A04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58" name="Google Shape;3981;p53">
                <a:extLst>
                  <a:ext uri="{FF2B5EF4-FFF2-40B4-BE49-F238E27FC236}">
                    <a16:creationId xmlns:a16="http://schemas.microsoft.com/office/drawing/2014/main" id="{910B8D8A-E3D4-5995-1A1D-F46D65DE357B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3982;p53">
                <a:extLst>
                  <a:ext uri="{FF2B5EF4-FFF2-40B4-BE49-F238E27FC236}">
                    <a16:creationId xmlns:a16="http://schemas.microsoft.com/office/drawing/2014/main" id="{91599E57-3AC1-B73B-F71A-75DA98D04BAD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3983;p53">
                <a:extLst>
                  <a:ext uri="{FF2B5EF4-FFF2-40B4-BE49-F238E27FC236}">
                    <a16:creationId xmlns:a16="http://schemas.microsoft.com/office/drawing/2014/main" id="{A4087BFE-BC78-CB8E-3F58-AD0E8A3EB4AA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7" name="Google Shape;3984;p53">
              <a:extLst>
                <a:ext uri="{FF2B5EF4-FFF2-40B4-BE49-F238E27FC236}">
                  <a16:creationId xmlns:a16="http://schemas.microsoft.com/office/drawing/2014/main" id="{FD6F3705-1781-00FC-1C65-8DF94074A017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4" name="Google Shape;1630;p29">
            <a:extLst>
              <a:ext uri="{FF2B5EF4-FFF2-40B4-BE49-F238E27FC236}">
                <a16:creationId xmlns:a16="http://schemas.microsoft.com/office/drawing/2014/main" id="{76CEE654-EEEF-BBA7-666C-19BBB81387D3}"/>
              </a:ext>
            </a:extLst>
          </p:cNvPr>
          <p:cNvSpPr txBox="1"/>
          <p:nvPr/>
        </p:nvSpPr>
        <p:spPr>
          <a:xfrm>
            <a:off x="3716516" y="3497501"/>
            <a:ext cx="3398995" cy="5539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</a:rPr>
              <a:t>その先に何かあるのか？</a:t>
            </a:r>
            <a:endParaRPr lang="en-US" altLang="ja-JP" sz="2000" dirty="0">
              <a:solidFill>
                <a:srgbClr val="3F3F3F"/>
              </a:solidFill>
            </a:endParaRPr>
          </a:p>
        </p:txBody>
      </p:sp>
      <p:grpSp>
        <p:nvGrpSpPr>
          <p:cNvPr id="1797" name="グループ化 1796">
            <a:extLst>
              <a:ext uri="{FF2B5EF4-FFF2-40B4-BE49-F238E27FC236}">
                <a16:creationId xmlns:a16="http://schemas.microsoft.com/office/drawing/2014/main" id="{D7622A68-21DE-761A-0170-A02349E03A3A}"/>
              </a:ext>
            </a:extLst>
          </p:cNvPr>
          <p:cNvGrpSpPr/>
          <p:nvPr/>
        </p:nvGrpSpPr>
        <p:grpSpPr>
          <a:xfrm>
            <a:off x="704044" y="3045226"/>
            <a:ext cx="3088319" cy="3079181"/>
            <a:chOff x="704044" y="3045226"/>
            <a:chExt cx="3088319" cy="3079181"/>
          </a:xfrm>
        </p:grpSpPr>
        <p:grpSp>
          <p:nvGrpSpPr>
            <p:cNvPr id="1798" name="Google Shape;890;p21">
              <a:extLst>
                <a:ext uri="{FF2B5EF4-FFF2-40B4-BE49-F238E27FC236}">
                  <a16:creationId xmlns:a16="http://schemas.microsoft.com/office/drawing/2014/main" id="{FF4C87C9-B4E4-ED38-133F-FAD39D13C5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17049" y="3263557"/>
              <a:ext cx="2775314" cy="2860850"/>
              <a:chOff x="1785372" y="4621762"/>
              <a:chExt cx="1065815" cy="1098664"/>
            </a:xfrm>
          </p:grpSpPr>
          <p:sp>
            <p:nvSpPr>
              <p:cNvPr id="1868" name="Google Shape;891;p21">
                <a:extLst>
                  <a:ext uri="{FF2B5EF4-FFF2-40B4-BE49-F238E27FC236}">
                    <a16:creationId xmlns:a16="http://schemas.microsoft.com/office/drawing/2014/main" id="{D61B5452-9905-E30A-E8A2-0B1D835FF194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9" name="Google Shape;892;p21">
                <a:extLst>
                  <a:ext uri="{FF2B5EF4-FFF2-40B4-BE49-F238E27FC236}">
                    <a16:creationId xmlns:a16="http://schemas.microsoft.com/office/drawing/2014/main" id="{0E899C76-7194-EDA5-75E8-ED7706FB113A}"/>
                  </a:ext>
                </a:extLst>
              </p:cNvPr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0" name="Google Shape;895;p21">
                <a:extLst>
                  <a:ext uri="{FF2B5EF4-FFF2-40B4-BE49-F238E27FC236}">
                    <a16:creationId xmlns:a16="http://schemas.microsoft.com/office/drawing/2014/main" id="{78EBE0D2-C3DB-EC98-589A-F3C4BDBDE18D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1" name="Google Shape;896;p21">
                <a:extLst>
                  <a:ext uri="{FF2B5EF4-FFF2-40B4-BE49-F238E27FC236}">
                    <a16:creationId xmlns:a16="http://schemas.microsoft.com/office/drawing/2014/main" id="{6487FE1E-2D54-85FF-7DA4-60F9E2A92E2E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872" name="Google Shape;897;p21">
                <a:extLst>
                  <a:ext uri="{FF2B5EF4-FFF2-40B4-BE49-F238E27FC236}">
                    <a16:creationId xmlns:a16="http://schemas.microsoft.com/office/drawing/2014/main" id="{AA163226-DC63-FF72-9285-B52F06217ED0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73" name="Google Shape;898;p21">
                <a:extLst>
                  <a:ext uri="{FF2B5EF4-FFF2-40B4-BE49-F238E27FC236}">
                    <a16:creationId xmlns:a16="http://schemas.microsoft.com/office/drawing/2014/main" id="{244F3C6E-EE8F-4CA2-2D25-46FE2D72EDA9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74" name="Google Shape;899;p21">
                <a:extLst>
                  <a:ext uri="{FF2B5EF4-FFF2-40B4-BE49-F238E27FC236}">
                    <a16:creationId xmlns:a16="http://schemas.microsoft.com/office/drawing/2014/main" id="{0B65C646-8DA5-DA91-9BFF-626E960E1F36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75" name="Google Shape;900;p21">
                <a:extLst>
                  <a:ext uri="{FF2B5EF4-FFF2-40B4-BE49-F238E27FC236}">
                    <a16:creationId xmlns:a16="http://schemas.microsoft.com/office/drawing/2014/main" id="{20BE2FFC-36E3-16EE-4256-A32B51BD355D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76" name="Google Shape;901;p21">
                <a:extLst>
                  <a:ext uri="{FF2B5EF4-FFF2-40B4-BE49-F238E27FC236}">
                    <a16:creationId xmlns:a16="http://schemas.microsoft.com/office/drawing/2014/main" id="{F57AF056-BB3D-37C2-98A0-223F26C3ABFE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77" name="Google Shape;902;p21">
                <a:extLst>
                  <a:ext uri="{FF2B5EF4-FFF2-40B4-BE49-F238E27FC236}">
                    <a16:creationId xmlns:a16="http://schemas.microsoft.com/office/drawing/2014/main" id="{CE6888ED-E799-16A0-EB1C-4F6D6775D8E9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878" name="Google Shape;903;p21">
                <a:extLst>
                  <a:ext uri="{FF2B5EF4-FFF2-40B4-BE49-F238E27FC236}">
                    <a16:creationId xmlns:a16="http://schemas.microsoft.com/office/drawing/2014/main" id="{22B3591F-58E4-C6C2-6865-9CFE1602AE1D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9" name="Google Shape;904;p21">
                <a:extLst>
                  <a:ext uri="{FF2B5EF4-FFF2-40B4-BE49-F238E27FC236}">
                    <a16:creationId xmlns:a16="http://schemas.microsoft.com/office/drawing/2014/main" id="{626C4154-F8C4-CECF-AF88-4BA439E81B55}"/>
                  </a:ext>
                </a:extLst>
              </p:cNvPr>
              <p:cNvSpPr/>
              <p:nvPr/>
            </p:nvSpPr>
            <p:spPr>
              <a:xfrm rot="-3468885">
                <a:off x="1849111" y="5040032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0" name="Google Shape;905;p21">
                <a:extLst>
                  <a:ext uri="{FF2B5EF4-FFF2-40B4-BE49-F238E27FC236}">
                    <a16:creationId xmlns:a16="http://schemas.microsoft.com/office/drawing/2014/main" id="{CFB41CF6-CEBA-2A3D-07E3-3C4890CF0C3D}"/>
                  </a:ext>
                </a:extLst>
              </p:cNvPr>
              <p:cNvSpPr/>
              <p:nvPr/>
            </p:nvSpPr>
            <p:spPr>
              <a:xfrm rot="642058">
                <a:off x="1952659" y="5182245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99" name="グループ化 1798">
              <a:extLst>
                <a:ext uri="{FF2B5EF4-FFF2-40B4-BE49-F238E27FC236}">
                  <a16:creationId xmlns:a16="http://schemas.microsoft.com/office/drawing/2014/main" id="{BB33A8EC-399D-C122-3FE9-00BE2A0B0590}"/>
                </a:ext>
              </a:extLst>
            </p:cNvPr>
            <p:cNvGrpSpPr/>
            <p:nvPr/>
          </p:nvGrpSpPr>
          <p:grpSpPr>
            <a:xfrm rot="17578896">
              <a:off x="206839" y="3542431"/>
              <a:ext cx="1794510" cy="800100"/>
              <a:chOff x="4011930" y="4800600"/>
              <a:chExt cx="1794510" cy="800100"/>
            </a:xfrm>
          </p:grpSpPr>
          <p:sp>
            <p:nvSpPr>
              <p:cNvPr id="1855" name="Google Shape;1864;p32">
                <a:hlinkClick r:id="" action="ppaction://noaction"/>
                <a:extLst>
                  <a:ext uri="{FF2B5EF4-FFF2-40B4-BE49-F238E27FC236}">
                    <a16:creationId xmlns:a16="http://schemas.microsoft.com/office/drawing/2014/main" id="{FF09525D-3ACC-7037-A1FD-B36F058C5619}"/>
                  </a:ext>
                </a:extLst>
              </p:cNvPr>
              <p:cNvSpPr/>
              <p:nvPr/>
            </p:nvSpPr>
            <p:spPr>
              <a:xfrm rot="-6553392">
                <a:off x="4756853" y="4298470"/>
                <a:ext cx="255404" cy="1712464"/>
              </a:xfrm>
              <a:custGeom>
                <a:avLst/>
                <a:gdLst/>
                <a:ahLst/>
                <a:cxnLst/>
                <a:rect l="l" t="t" r="r" b="b"/>
                <a:pathLst>
                  <a:path w="452350" h="3032972" extrusionOk="0">
                    <a:moveTo>
                      <a:pt x="0" y="210182"/>
                    </a:moveTo>
                    <a:cubicBezTo>
                      <a:pt x="0" y="326262"/>
                      <a:pt x="101262" y="420364"/>
                      <a:pt x="226175" y="420364"/>
                    </a:cubicBezTo>
                    <a:cubicBezTo>
                      <a:pt x="351088" y="420364"/>
                      <a:pt x="452350" y="326262"/>
                      <a:pt x="452350" y="210182"/>
                    </a:cubicBezTo>
                    <a:lnTo>
                      <a:pt x="369248" y="2370365"/>
                    </a:lnTo>
                    <a:cubicBezTo>
                      <a:pt x="369248" y="2486445"/>
                      <a:pt x="304948" y="2869490"/>
                      <a:pt x="243397" y="3018398"/>
                    </a:cubicBezTo>
                    <a:cubicBezTo>
                      <a:pt x="147631" y="2901749"/>
                      <a:pt x="115924" y="2474725"/>
                      <a:pt x="115924" y="2358645"/>
                    </a:cubicBezTo>
                    <a:lnTo>
                      <a:pt x="0" y="210182"/>
                    </a:lnTo>
                    <a:close/>
                  </a:path>
                  <a:path w="452350" h="3032972" fill="lighten" extrusionOk="0">
                    <a:moveTo>
                      <a:pt x="0" y="210182"/>
                    </a:moveTo>
                    <a:cubicBezTo>
                      <a:pt x="0" y="94102"/>
                      <a:pt x="101262" y="0"/>
                      <a:pt x="226175" y="0"/>
                    </a:cubicBezTo>
                    <a:cubicBezTo>
                      <a:pt x="351088" y="0"/>
                      <a:pt x="452350" y="94102"/>
                      <a:pt x="452350" y="210182"/>
                    </a:cubicBezTo>
                    <a:cubicBezTo>
                      <a:pt x="452350" y="326262"/>
                      <a:pt x="351088" y="420364"/>
                      <a:pt x="226175" y="420364"/>
                    </a:cubicBezTo>
                    <a:cubicBezTo>
                      <a:pt x="101262" y="420364"/>
                      <a:pt x="0" y="326262"/>
                      <a:pt x="0" y="210182"/>
                    </a:cubicBezTo>
                    <a:close/>
                  </a:path>
                  <a:path w="452350" h="3032972" fill="none" extrusionOk="0">
                    <a:moveTo>
                      <a:pt x="452350" y="210182"/>
                    </a:moveTo>
                    <a:cubicBezTo>
                      <a:pt x="452350" y="326262"/>
                      <a:pt x="351088" y="420364"/>
                      <a:pt x="226175" y="420364"/>
                    </a:cubicBezTo>
                    <a:cubicBezTo>
                      <a:pt x="101262" y="420364"/>
                      <a:pt x="0" y="326262"/>
                      <a:pt x="0" y="210182"/>
                    </a:cubicBezTo>
                    <a:cubicBezTo>
                      <a:pt x="0" y="94102"/>
                      <a:pt x="101262" y="0"/>
                      <a:pt x="226175" y="0"/>
                    </a:cubicBezTo>
                    <a:cubicBezTo>
                      <a:pt x="351088" y="0"/>
                      <a:pt x="452350" y="94102"/>
                      <a:pt x="452350" y="210182"/>
                    </a:cubicBezTo>
                    <a:lnTo>
                      <a:pt x="369736" y="2435094"/>
                    </a:lnTo>
                    <a:cubicBezTo>
                      <a:pt x="369736" y="2551174"/>
                      <a:pt x="274597" y="3044247"/>
                      <a:pt x="232934" y="3032776"/>
                    </a:cubicBezTo>
                    <a:cubicBezTo>
                      <a:pt x="191271" y="3021306"/>
                      <a:pt x="119760" y="2482351"/>
                      <a:pt x="119760" y="2366271"/>
                    </a:cubicBezTo>
                    <a:lnTo>
                      <a:pt x="0" y="210182"/>
                    </a:lnTo>
                  </a:path>
                </a:pathLst>
              </a:custGeom>
              <a:solidFill>
                <a:srgbClr val="C89058"/>
              </a:solidFill>
              <a:ln w="12700" cap="flat" cmpd="sng">
                <a:solidFill>
                  <a:srgbClr val="404040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6" name="Google Shape;1865;p32">
                <a:extLst>
                  <a:ext uri="{FF2B5EF4-FFF2-40B4-BE49-F238E27FC236}">
                    <a16:creationId xmlns:a16="http://schemas.microsoft.com/office/drawing/2014/main" id="{F9563996-4762-F974-36D0-AE19C6B2CEBD}"/>
                  </a:ext>
                </a:extLst>
              </p:cNvPr>
              <p:cNvSpPr/>
              <p:nvPr/>
            </p:nvSpPr>
            <p:spPr>
              <a:xfrm>
                <a:off x="4099050" y="5324478"/>
                <a:ext cx="180504" cy="156831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7" name="Google Shape;1866;p32">
                <a:extLst>
                  <a:ext uri="{FF2B5EF4-FFF2-40B4-BE49-F238E27FC236}">
                    <a16:creationId xmlns:a16="http://schemas.microsoft.com/office/drawing/2014/main" id="{F20A1CBB-1269-E569-CB66-ED21E2C1008A}"/>
                  </a:ext>
                </a:extLst>
              </p:cNvPr>
              <p:cNvSpPr/>
              <p:nvPr/>
            </p:nvSpPr>
            <p:spPr>
              <a:xfrm rot="-121956">
                <a:off x="4857291" y="4915769"/>
                <a:ext cx="72786" cy="15653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8" name="Google Shape;1867;p32">
                <a:extLst>
                  <a:ext uri="{FF2B5EF4-FFF2-40B4-BE49-F238E27FC236}">
                    <a16:creationId xmlns:a16="http://schemas.microsoft.com/office/drawing/2014/main" id="{DC50439C-3053-70D5-2E10-3F6686FD7DC3}"/>
                  </a:ext>
                </a:extLst>
              </p:cNvPr>
              <p:cNvSpPr/>
              <p:nvPr/>
            </p:nvSpPr>
            <p:spPr>
              <a:xfrm rot="-276104">
                <a:off x="4856832" y="5043004"/>
                <a:ext cx="96803" cy="61091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9" name="Google Shape;1868;p32">
                <a:extLst>
                  <a:ext uri="{FF2B5EF4-FFF2-40B4-BE49-F238E27FC236}">
                    <a16:creationId xmlns:a16="http://schemas.microsoft.com/office/drawing/2014/main" id="{CA4C7350-FE7B-A1CB-869D-270632F0506E}"/>
                  </a:ext>
                </a:extLst>
              </p:cNvPr>
              <p:cNvSpPr/>
              <p:nvPr/>
            </p:nvSpPr>
            <p:spPr>
              <a:xfrm>
                <a:off x="4742512" y="5097717"/>
                <a:ext cx="20326" cy="2032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0" name="Google Shape;1869;p32">
                <a:extLst>
                  <a:ext uri="{FF2B5EF4-FFF2-40B4-BE49-F238E27FC236}">
                    <a16:creationId xmlns:a16="http://schemas.microsoft.com/office/drawing/2014/main" id="{6DB33105-E4E8-0174-69FA-227EAD933E27}"/>
                  </a:ext>
                </a:extLst>
              </p:cNvPr>
              <p:cNvSpPr/>
              <p:nvPr/>
            </p:nvSpPr>
            <p:spPr>
              <a:xfrm>
                <a:off x="5028997" y="4972739"/>
                <a:ext cx="20326" cy="2032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1" name="Google Shape;1870;p32">
                <a:extLst>
                  <a:ext uri="{FF2B5EF4-FFF2-40B4-BE49-F238E27FC236}">
                    <a16:creationId xmlns:a16="http://schemas.microsoft.com/office/drawing/2014/main" id="{E4C5B2BC-6F32-FED5-231B-40FEBF7C2954}"/>
                  </a:ext>
                </a:extLst>
              </p:cNvPr>
              <p:cNvSpPr/>
              <p:nvPr/>
            </p:nvSpPr>
            <p:spPr>
              <a:xfrm>
                <a:off x="5051574" y="5005697"/>
                <a:ext cx="20326" cy="2032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862" name="Google Shape;1871;p32">
                <a:extLst>
                  <a:ext uri="{FF2B5EF4-FFF2-40B4-BE49-F238E27FC236}">
                    <a16:creationId xmlns:a16="http://schemas.microsoft.com/office/drawing/2014/main" id="{B305BE63-CE09-F8FA-0BB5-C51B1359DC5C}"/>
                  </a:ext>
                </a:extLst>
              </p:cNvPr>
              <p:cNvCxnSpPr/>
              <p:nvPr/>
            </p:nvCxnSpPr>
            <p:spPr>
              <a:xfrm flipH="1">
                <a:off x="4301983" y="5246556"/>
                <a:ext cx="552553" cy="22371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63" name="Google Shape;1872;p32">
                <a:extLst>
                  <a:ext uri="{FF2B5EF4-FFF2-40B4-BE49-F238E27FC236}">
                    <a16:creationId xmlns:a16="http://schemas.microsoft.com/office/drawing/2014/main" id="{EBAB802E-9BA8-90D8-3BF8-D52ADAC8B9E1}"/>
                  </a:ext>
                </a:extLst>
              </p:cNvPr>
              <p:cNvCxnSpPr/>
              <p:nvPr/>
            </p:nvCxnSpPr>
            <p:spPr>
              <a:xfrm flipH="1">
                <a:off x="4324413" y="5254300"/>
                <a:ext cx="442657" cy="17921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64" name="Google Shape;1873;p32">
                <a:extLst>
                  <a:ext uri="{FF2B5EF4-FFF2-40B4-BE49-F238E27FC236}">
                    <a16:creationId xmlns:a16="http://schemas.microsoft.com/office/drawing/2014/main" id="{7833164E-A331-1201-482B-21C86EE198E0}"/>
                  </a:ext>
                </a:extLst>
              </p:cNvPr>
              <p:cNvCxnSpPr/>
              <p:nvPr/>
            </p:nvCxnSpPr>
            <p:spPr>
              <a:xfrm flipH="1">
                <a:off x="4326965" y="5285222"/>
                <a:ext cx="398517" cy="161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65" name="Google Shape;1874;p32">
                <a:extLst>
                  <a:ext uri="{FF2B5EF4-FFF2-40B4-BE49-F238E27FC236}">
                    <a16:creationId xmlns:a16="http://schemas.microsoft.com/office/drawing/2014/main" id="{F5899B0A-F9F5-1984-41EC-274A8BEDF646}"/>
                  </a:ext>
                </a:extLst>
              </p:cNvPr>
              <p:cNvCxnSpPr/>
              <p:nvPr/>
            </p:nvCxnSpPr>
            <p:spPr>
              <a:xfrm flipH="1">
                <a:off x="4326965" y="5322863"/>
                <a:ext cx="229674" cy="92988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66" name="Google Shape;1875;p32">
                <a:extLst>
                  <a:ext uri="{FF2B5EF4-FFF2-40B4-BE49-F238E27FC236}">
                    <a16:creationId xmlns:a16="http://schemas.microsoft.com/office/drawing/2014/main" id="{E2A5DA68-43B0-883E-2A5A-F955B15C5C3A}"/>
                  </a:ext>
                </a:extLst>
              </p:cNvPr>
              <p:cNvCxnSpPr/>
              <p:nvPr/>
            </p:nvCxnSpPr>
            <p:spPr>
              <a:xfrm flipH="1">
                <a:off x="4338428" y="5330812"/>
                <a:ext cx="158571" cy="64200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867" name="Google Shape;1876;p32">
                <a:hlinkClick r:id="" action="ppaction://noaction"/>
                <a:extLst>
                  <a:ext uri="{FF2B5EF4-FFF2-40B4-BE49-F238E27FC236}">
                    <a16:creationId xmlns:a16="http://schemas.microsoft.com/office/drawing/2014/main" id="{E09B0A19-B150-D480-7322-B1E9282D32FB}"/>
                  </a:ext>
                </a:extLst>
              </p:cNvPr>
              <p:cNvSpPr/>
              <p:nvPr/>
            </p:nvSpPr>
            <p:spPr>
              <a:xfrm>
                <a:off x="4011930" y="4800600"/>
                <a:ext cx="1794510" cy="800100"/>
              </a:xfrm>
              <a:custGeom>
                <a:avLst/>
                <a:gdLst/>
                <a:ahLst/>
                <a:cxnLst/>
                <a:rect l="l" t="t" r="r" b="b"/>
                <a:pathLst>
                  <a:path w="1794510" h="800100" extrusionOk="0">
                    <a:moveTo>
                      <a:pt x="1794510" y="57150"/>
                    </a:moveTo>
                    <a:lnTo>
                      <a:pt x="1588770" y="22860"/>
                    </a:lnTo>
                    <a:lnTo>
                      <a:pt x="1394460" y="0"/>
                    </a:lnTo>
                    <a:lnTo>
                      <a:pt x="754380" y="57150"/>
                    </a:lnTo>
                    <a:lnTo>
                      <a:pt x="57150" y="434340"/>
                    </a:lnTo>
                    <a:lnTo>
                      <a:pt x="0" y="651510"/>
                    </a:lnTo>
                    <a:lnTo>
                      <a:pt x="34290" y="765810"/>
                    </a:lnTo>
                    <a:lnTo>
                      <a:pt x="240030" y="800100"/>
                    </a:lnTo>
                    <a:lnTo>
                      <a:pt x="1154430" y="502920"/>
                    </a:lnTo>
                    <a:lnTo>
                      <a:pt x="1794510" y="57150"/>
                    </a:lnTo>
                    <a:close/>
                  </a:path>
                </a:pathLst>
              </a:custGeom>
              <a:solidFill>
                <a:srgbClr val="FFFFFF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53" name="Google Shape;1612;p29">
              <a:extLst>
                <a:ext uri="{FF2B5EF4-FFF2-40B4-BE49-F238E27FC236}">
                  <a16:creationId xmlns:a16="http://schemas.microsoft.com/office/drawing/2014/main" id="{C06D2223-5F0F-D167-FE38-F07EC3F6DA52}"/>
                </a:ext>
              </a:extLst>
            </p:cNvPr>
            <p:cNvSpPr/>
            <p:nvPr/>
          </p:nvSpPr>
          <p:spPr>
            <a:xfrm rot="65108">
              <a:off x="2760099" y="4324045"/>
              <a:ext cx="81231" cy="8035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613;p29">
              <a:extLst>
                <a:ext uri="{FF2B5EF4-FFF2-40B4-BE49-F238E27FC236}">
                  <a16:creationId xmlns:a16="http://schemas.microsoft.com/office/drawing/2014/main" id="{1EBD9700-6E49-F0B5-E905-D1AE00E35F9F}"/>
                </a:ext>
              </a:extLst>
            </p:cNvPr>
            <p:cNvSpPr/>
            <p:nvPr/>
          </p:nvSpPr>
          <p:spPr>
            <a:xfrm rot="65108">
              <a:off x="3267097" y="4227326"/>
              <a:ext cx="81231" cy="8035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B5C1E885-3985-6974-5079-BD890C6470AF}"/>
              </a:ext>
            </a:extLst>
          </p:cNvPr>
          <p:cNvGrpSpPr>
            <a:grpSpLocks noChangeAspect="1"/>
          </p:cNvGrpSpPr>
          <p:nvPr/>
        </p:nvGrpSpPr>
        <p:grpSpPr>
          <a:xfrm>
            <a:off x="4894508" y="5135035"/>
            <a:ext cx="624504" cy="772348"/>
            <a:chOff x="4192383" y="4596145"/>
            <a:chExt cx="481099" cy="594994"/>
          </a:xfrm>
        </p:grpSpPr>
        <p:grpSp>
          <p:nvGrpSpPr>
            <p:cNvPr id="40" name="Google Shape;3974;p53">
              <a:extLst>
                <a:ext uri="{FF2B5EF4-FFF2-40B4-BE49-F238E27FC236}">
                  <a16:creationId xmlns:a16="http://schemas.microsoft.com/office/drawing/2014/main" id="{A56E2027-5A60-242C-0E23-CED7148C9876}"/>
                </a:ext>
              </a:extLst>
            </p:cNvPr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49" name="Google Shape;3975;p53">
                <a:extLst>
                  <a:ext uri="{FF2B5EF4-FFF2-40B4-BE49-F238E27FC236}">
                    <a16:creationId xmlns:a16="http://schemas.microsoft.com/office/drawing/2014/main" id="{62A06D3D-29F7-C974-01F3-8EA3BCC6D6C7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3976;p53">
                <a:extLst>
                  <a:ext uri="{FF2B5EF4-FFF2-40B4-BE49-F238E27FC236}">
                    <a16:creationId xmlns:a16="http://schemas.microsoft.com/office/drawing/2014/main" id="{B86DC49E-BF08-5EDC-4015-02977BBA5FAA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3977;p53">
                <a:extLst>
                  <a:ext uri="{FF2B5EF4-FFF2-40B4-BE49-F238E27FC236}">
                    <a16:creationId xmlns:a16="http://schemas.microsoft.com/office/drawing/2014/main" id="{E23C65C5-511E-6931-E6EE-2E462B5C73B7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3978;p53">
                <a:extLst>
                  <a:ext uri="{FF2B5EF4-FFF2-40B4-BE49-F238E27FC236}">
                    <a16:creationId xmlns:a16="http://schemas.microsoft.com/office/drawing/2014/main" id="{307F04D2-9071-91F8-52D3-EE785E630ECB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3979;p53">
                <a:extLst>
                  <a:ext uri="{FF2B5EF4-FFF2-40B4-BE49-F238E27FC236}">
                    <a16:creationId xmlns:a16="http://schemas.microsoft.com/office/drawing/2014/main" id="{F27091A2-706F-398C-C432-12A31CCF6576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800" name="Google Shape;3980;p53">
                <a:extLst>
                  <a:ext uri="{FF2B5EF4-FFF2-40B4-BE49-F238E27FC236}">
                    <a16:creationId xmlns:a16="http://schemas.microsoft.com/office/drawing/2014/main" id="{2AF70B5A-5246-1E93-4CF1-A77A49C92021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1804" name="Google Shape;3981;p53">
                  <a:extLst>
                    <a:ext uri="{FF2B5EF4-FFF2-40B4-BE49-F238E27FC236}">
                      <a16:creationId xmlns:a16="http://schemas.microsoft.com/office/drawing/2014/main" id="{88CC1550-AF29-886F-4EF9-5B3992644A80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6" name="Google Shape;3982;p53">
                  <a:extLst>
                    <a:ext uri="{FF2B5EF4-FFF2-40B4-BE49-F238E27FC236}">
                      <a16:creationId xmlns:a16="http://schemas.microsoft.com/office/drawing/2014/main" id="{B3C3DFE5-7DE9-4B4D-F763-3B2F90B58999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7" name="Google Shape;3983;p53">
                  <a:extLst>
                    <a:ext uri="{FF2B5EF4-FFF2-40B4-BE49-F238E27FC236}">
                      <a16:creationId xmlns:a16="http://schemas.microsoft.com/office/drawing/2014/main" id="{211B2DB6-E2AF-A67F-C4B4-997D038A03F6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01" name="Google Shape;3984;p53">
                <a:extLst>
                  <a:ext uri="{FF2B5EF4-FFF2-40B4-BE49-F238E27FC236}">
                    <a16:creationId xmlns:a16="http://schemas.microsoft.com/office/drawing/2014/main" id="{A22CCBA0-ACF0-D27C-E9DF-C7981F435A07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" name="グループ化 40">
              <a:extLst>
                <a:ext uri="{FF2B5EF4-FFF2-40B4-BE49-F238E27FC236}">
                  <a16:creationId xmlns:a16="http://schemas.microsoft.com/office/drawing/2014/main" id="{EA141B83-D05A-10BB-180A-08358E0A263D}"/>
                </a:ext>
              </a:extLst>
            </p:cNvPr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42" name="グループ化 41">
                <a:extLst>
                  <a:ext uri="{FF2B5EF4-FFF2-40B4-BE49-F238E27FC236}">
                    <a16:creationId xmlns:a16="http://schemas.microsoft.com/office/drawing/2014/main" id="{E31588DA-6DAE-3872-B7DD-2863E8945F03}"/>
                  </a:ext>
                </a:extLst>
              </p:cNvPr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46" name="Google Shape;749;p20">
                  <a:extLst>
                    <a:ext uri="{FF2B5EF4-FFF2-40B4-BE49-F238E27FC236}">
                      <a16:creationId xmlns:a16="http://schemas.microsoft.com/office/drawing/2014/main" id="{53A89F44-BF08-49C9-8A1F-F87B0669FB22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749;p20">
                  <a:extLst>
                    <a:ext uri="{FF2B5EF4-FFF2-40B4-BE49-F238E27FC236}">
                      <a16:creationId xmlns:a16="http://schemas.microsoft.com/office/drawing/2014/main" id="{64FED13D-2204-F6E7-9869-613A2FE8D3E0}"/>
                    </a:ext>
                  </a:extLst>
                </p:cNvPr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749;p20">
                  <a:extLst>
                    <a:ext uri="{FF2B5EF4-FFF2-40B4-BE49-F238E27FC236}">
                      <a16:creationId xmlns:a16="http://schemas.microsoft.com/office/drawing/2014/main" id="{543DADD6-1143-29B8-F9B2-F207938E9F72}"/>
                    </a:ext>
                  </a:extLst>
                </p:cNvPr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" name="グループ化 42">
                <a:extLst>
                  <a:ext uri="{FF2B5EF4-FFF2-40B4-BE49-F238E27FC236}">
                    <a16:creationId xmlns:a16="http://schemas.microsoft.com/office/drawing/2014/main" id="{CF9E4A56-690A-4F46-49F0-3CC6800B7D50}"/>
                  </a:ext>
                </a:extLst>
              </p:cNvPr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44" name="Google Shape;749;p20">
                  <a:extLst>
                    <a:ext uri="{FF2B5EF4-FFF2-40B4-BE49-F238E27FC236}">
                      <a16:creationId xmlns:a16="http://schemas.microsoft.com/office/drawing/2014/main" id="{B7504EFC-DA55-A269-D787-164A2C6987FB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749;p20">
                  <a:extLst>
                    <a:ext uri="{FF2B5EF4-FFF2-40B4-BE49-F238E27FC236}">
                      <a16:creationId xmlns:a16="http://schemas.microsoft.com/office/drawing/2014/main" id="{C456489E-82F3-BDB2-1798-A7BCA8053FEF}"/>
                    </a:ext>
                  </a:extLst>
                </p:cNvPr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pic>
        <p:nvPicPr>
          <p:cNvPr id="1808" name="グラフィックス 26" descr="右向き指示マーク 単色塗りつぶし">
            <a:extLst>
              <a:ext uri="{FF2B5EF4-FFF2-40B4-BE49-F238E27FC236}">
                <a16:creationId xmlns:a16="http://schemas.microsoft.com/office/drawing/2014/main" id="{8ADF46F3-51BE-3DBF-0183-451BCDBE352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347961" y="5360322"/>
            <a:ext cx="345200" cy="345200"/>
          </a:xfrm>
          <a:prstGeom prst="rect">
            <a:avLst/>
          </a:prstGeom>
        </p:spPr>
      </p:pic>
      <p:sp>
        <p:nvSpPr>
          <p:cNvPr id="135" name="角丸四角形 355">
            <a:extLst>
              <a:ext uri="{FF2B5EF4-FFF2-40B4-BE49-F238E27FC236}">
                <a16:creationId xmlns:a16="http://schemas.microsoft.com/office/drawing/2014/main" id="{912067A7-CCA5-49D3-A7D3-19ABC6937219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36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9FF357AB-2698-B87E-D00E-0883A1DCB106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37" name="グループ化 136">
            <a:extLst>
              <a:ext uri="{FF2B5EF4-FFF2-40B4-BE49-F238E27FC236}">
                <a16:creationId xmlns:a16="http://schemas.microsoft.com/office/drawing/2014/main" id="{2A387591-B5D4-28AF-84D5-B6D6E4E33CAF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138" name="直線コネクタ 137">
              <a:extLst>
                <a:ext uri="{FF2B5EF4-FFF2-40B4-BE49-F238E27FC236}">
                  <a16:creationId xmlns:a16="http://schemas.microsoft.com/office/drawing/2014/main" id="{4B740283-1AD2-0B0B-B0E2-4998C07C85E3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直線コネクタ 138">
              <a:extLst>
                <a:ext uri="{FF2B5EF4-FFF2-40B4-BE49-F238E27FC236}">
                  <a16:creationId xmlns:a16="http://schemas.microsoft.com/office/drawing/2014/main" id="{4E8D40CA-D80B-03F7-B913-AC33F74129F5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22723D8C-2373-5087-D436-C28FE5B4D529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C00B2AB4-BBED-4ECB-3855-3390F5F034AB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2" name="テキスト ボックス 141">
            <a:extLst>
              <a:ext uri="{FF2B5EF4-FFF2-40B4-BE49-F238E27FC236}">
                <a16:creationId xmlns:a16="http://schemas.microsoft.com/office/drawing/2014/main" id="{36109CA7-8F92-45FD-A6DF-74BB41E669CC}"/>
              </a:ext>
            </a:extLst>
          </p:cNvPr>
          <p:cNvSpPr txBox="1"/>
          <p:nvPr/>
        </p:nvSpPr>
        <p:spPr>
          <a:xfrm>
            <a:off x="7447480" y="62017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はなし</a:t>
            </a:r>
          </a:p>
        </p:txBody>
      </p:sp>
      <p:sp>
        <p:nvSpPr>
          <p:cNvPr id="143" name="テキスト ボックス 142">
            <a:extLst>
              <a:ext uri="{FF2B5EF4-FFF2-40B4-BE49-F238E27FC236}">
                <a16:creationId xmlns:a16="http://schemas.microsoft.com/office/drawing/2014/main" id="{9BA49711-2105-47A7-AF35-F5E0DBDCF155}"/>
              </a:ext>
            </a:extLst>
          </p:cNvPr>
          <p:cNvSpPr txBox="1"/>
          <p:nvPr/>
        </p:nvSpPr>
        <p:spPr>
          <a:xfrm>
            <a:off x="4196226" y="343956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さき</a:t>
            </a:r>
          </a:p>
        </p:txBody>
      </p:sp>
      <p:sp>
        <p:nvSpPr>
          <p:cNvPr id="144" name="テキスト ボックス 143">
            <a:extLst>
              <a:ext uri="{FF2B5EF4-FFF2-40B4-BE49-F238E27FC236}">
                <a16:creationId xmlns:a16="http://schemas.microsoft.com/office/drawing/2014/main" id="{3EA1EFF8-D930-42C2-BAE8-B4951E5891C9}"/>
              </a:ext>
            </a:extLst>
          </p:cNvPr>
          <p:cNvSpPr txBox="1"/>
          <p:nvPr/>
        </p:nvSpPr>
        <p:spPr>
          <a:xfrm>
            <a:off x="4720451" y="344433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なに</a:t>
            </a:r>
          </a:p>
        </p:txBody>
      </p:sp>
      <p:sp>
        <p:nvSpPr>
          <p:cNvPr id="28" name="角丸四角形 96">
            <a:extLst>
              <a:ext uri="{FF2B5EF4-FFF2-40B4-BE49-F238E27FC236}">
                <a16:creationId xmlns:a16="http://schemas.microsoft.com/office/drawing/2014/main" id="{3973E9EB-FD12-D9DE-D7C0-4FBC7E3FD4AF}"/>
              </a:ext>
            </a:extLst>
          </p:cNvPr>
          <p:cNvSpPr/>
          <p:nvPr/>
        </p:nvSpPr>
        <p:spPr>
          <a:xfrm>
            <a:off x="9524457" y="567116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4B0DCDB0-6051-7E05-3428-AB409D966F4F}"/>
              </a:ext>
            </a:extLst>
          </p:cNvPr>
          <p:cNvSpPr txBox="1"/>
          <p:nvPr/>
        </p:nvSpPr>
        <p:spPr>
          <a:xfrm>
            <a:off x="9522369" y="5665347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201035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" name="Google Shape;1802;p32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2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2"/>
          <p:cNvSpPr txBox="1"/>
          <p:nvPr/>
        </p:nvSpPr>
        <p:spPr>
          <a:xfrm>
            <a:off x="964390" y="677609"/>
            <a:ext cx="10018241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もしかして、これをくりかえせば</a:t>
            </a:r>
            <a:r>
              <a:rPr lang="en-US" alt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" name="Google Shape;1876;p32">
            <a:hlinkClick r:id="" action="ppaction://noaction"/>
            <a:extLst>
              <a:ext uri="{FF2B5EF4-FFF2-40B4-BE49-F238E27FC236}">
                <a16:creationId xmlns:a16="http://schemas.microsoft.com/office/drawing/2014/main" id="{E0A65A4C-816E-2B96-6265-2721F9D02BC6}"/>
              </a:ext>
            </a:extLst>
          </p:cNvPr>
          <p:cNvSpPr/>
          <p:nvPr/>
        </p:nvSpPr>
        <p:spPr>
          <a:xfrm>
            <a:off x="5478216" y="4048652"/>
            <a:ext cx="1794510" cy="800100"/>
          </a:xfrm>
          <a:custGeom>
            <a:avLst/>
            <a:gdLst/>
            <a:ahLst/>
            <a:cxnLst/>
            <a:rect l="l" t="t" r="r" b="b"/>
            <a:pathLst>
              <a:path w="1794510" h="800100" extrusionOk="0">
                <a:moveTo>
                  <a:pt x="1794510" y="57150"/>
                </a:moveTo>
                <a:lnTo>
                  <a:pt x="1588770" y="22860"/>
                </a:lnTo>
                <a:lnTo>
                  <a:pt x="1394460" y="0"/>
                </a:lnTo>
                <a:lnTo>
                  <a:pt x="754380" y="57150"/>
                </a:lnTo>
                <a:lnTo>
                  <a:pt x="57150" y="434340"/>
                </a:lnTo>
                <a:lnTo>
                  <a:pt x="0" y="651510"/>
                </a:lnTo>
                <a:lnTo>
                  <a:pt x="34290" y="765810"/>
                </a:lnTo>
                <a:lnTo>
                  <a:pt x="240030" y="800100"/>
                </a:lnTo>
                <a:lnTo>
                  <a:pt x="1154430" y="502920"/>
                </a:lnTo>
                <a:lnTo>
                  <a:pt x="1794510" y="57150"/>
                </a:lnTo>
                <a:close/>
              </a:path>
            </a:pathLst>
          </a:custGeom>
          <a:solidFill>
            <a:srgbClr val="FFFFFF">
              <a:alpha val="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" name="Google Shape;3974;p53">
            <a:extLst>
              <a:ext uri="{FF2B5EF4-FFF2-40B4-BE49-F238E27FC236}">
                <a16:creationId xmlns:a16="http://schemas.microsoft.com/office/drawing/2014/main" id="{5E161BF4-51BA-4B2A-B579-EBDD326525DA}"/>
              </a:ext>
            </a:extLst>
          </p:cNvPr>
          <p:cNvGrpSpPr/>
          <p:nvPr/>
        </p:nvGrpSpPr>
        <p:grpSpPr>
          <a:xfrm rot="5791716">
            <a:off x="1071311" y="4353698"/>
            <a:ext cx="624504" cy="772348"/>
            <a:chOff x="9215567" y="654930"/>
            <a:chExt cx="1608434" cy="1989214"/>
          </a:xfrm>
        </p:grpSpPr>
        <p:sp>
          <p:nvSpPr>
            <p:cNvPr id="29" name="Google Shape;3975;p53">
              <a:extLst>
                <a:ext uri="{FF2B5EF4-FFF2-40B4-BE49-F238E27FC236}">
                  <a16:creationId xmlns:a16="http://schemas.microsoft.com/office/drawing/2014/main" id="{68820822-5B4C-B420-5168-5DD8D942C6C4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3976;p53">
              <a:extLst>
                <a:ext uri="{FF2B5EF4-FFF2-40B4-BE49-F238E27FC236}">
                  <a16:creationId xmlns:a16="http://schemas.microsoft.com/office/drawing/2014/main" id="{A68D7243-F918-AC71-88F3-D44C16C54193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3977;p53">
              <a:extLst>
                <a:ext uri="{FF2B5EF4-FFF2-40B4-BE49-F238E27FC236}">
                  <a16:creationId xmlns:a16="http://schemas.microsoft.com/office/drawing/2014/main" id="{245A2115-7A09-4054-FB7C-4E7B3C61E27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978;p53">
              <a:extLst>
                <a:ext uri="{FF2B5EF4-FFF2-40B4-BE49-F238E27FC236}">
                  <a16:creationId xmlns:a16="http://schemas.microsoft.com/office/drawing/2014/main" id="{7C2108E0-9DC3-5BCB-2AB1-652A504448DC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3979;p53">
              <a:extLst>
                <a:ext uri="{FF2B5EF4-FFF2-40B4-BE49-F238E27FC236}">
                  <a16:creationId xmlns:a16="http://schemas.microsoft.com/office/drawing/2014/main" id="{61260C98-FE5B-8D24-BE46-1107B571058C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" name="Google Shape;3980;p53">
              <a:extLst>
                <a:ext uri="{FF2B5EF4-FFF2-40B4-BE49-F238E27FC236}">
                  <a16:creationId xmlns:a16="http://schemas.microsoft.com/office/drawing/2014/main" id="{D0C4CAE8-1003-5B0C-A317-0D1B55E67E80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36" name="Google Shape;3981;p53">
                <a:extLst>
                  <a:ext uri="{FF2B5EF4-FFF2-40B4-BE49-F238E27FC236}">
                    <a16:creationId xmlns:a16="http://schemas.microsoft.com/office/drawing/2014/main" id="{5BFA1E51-2C5C-58EC-6597-D4F5E80792EE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3982;p53">
                <a:extLst>
                  <a:ext uri="{FF2B5EF4-FFF2-40B4-BE49-F238E27FC236}">
                    <a16:creationId xmlns:a16="http://schemas.microsoft.com/office/drawing/2014/main" id="{4B79051D-8F39-4A2B-699D-4A27E076C79B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983;p53">
                <a:extLst>
                  <a:ext uri="{FF2B5EF4-FFF2-40B4-BE49-F238E27FC236}">
                    <a16:creationId xmlns:a16="http://schemas.microsoft.com/office/drawing/2014/main" id="{8A88B43C-2F7E-7C94-8270-05FC6FCB7B95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3984;p53">
              <a:extLst>
                <a:ext uri="{FF2B5EF4-FFF2-40B4-BE49-F238E27FC236}">
                  <a16:creationId xmlns:a16="http://schemas.microsoft.com/office/drawing/2014/main" id="{39B3729B-C0C7-807C-19C2-38FA3F434220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0" name="Google Shape;3974;p53">
            <a:extLst>
              <a:ext uri="{FF2B5EF4-FFF2-40B4-BE49-F238E27FC236}">
                <a16:creationId xmlns:a16="http://schemas.microsoft.com/office/drawing/2014/main" id="{0AF7C185-43DF-F3DA-9DF6-7476B5C84840}"/>
              </a:ext>
            </a:extLst>
          </p:cNvPr>
          <p:cNvGrpSpPr/>
          <p:nvPr/>
        </p:nvGrpSpPr>
        <p:grpSpPr>
          <a:xfrm rot="5791716">
            <a:off x="2600081" y="3673996"/>
            <a:ext cx="624504" cy="772348"/>
            <a:chOff x="9215567" y="654930"/>
            <a:chExt cx="1608434" cy="1989214"/>
          </a:xfrm>
        </p:grpSpPr>
        <p:sp>
          <p:nvSpPr>
            <p:cNvPr id="1841" name="Google Shape;3975;p53">
              <a:extLst>
                <a:ext uri="{FF2B5EF4-FFF2-40B4-BE49-F238E27FC236}">
                  <a16:creationId xmlns:a16="http://schemas.microsoft.com/office/drawing/2014/main" id="{38799DCD-0A4C-E9EA-9F1A-3F42F3093DE2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2" name="Google Shape;3976;p53">
              <a:extLst>
                <a:ext uri="{FF2B5EF4-FFF2-40B4-BE49-F238E27FC236}">
                  <a16:creationId xmlns:a16="http://schemas.microsoft.com/office/drawing/2014/main" id="{6D778A51-E793-3102-8314-AD94676526AF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3977;p53">
              <a:extLst>
                <a:ext uri="{FF2B5EF4-FFF2-40B4-BE49-F238E27FC236}">
                  <a16:creationId xmlns:a16="http://schemas.microsoft.com/office/drawing/2014/main" id="{9A0D6E6B-1B93-9ACD-EFB4-633E094AA0DB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3978;p53">
              <a:extLst>
                <a:ext uri="{FF2B5EF4-FFF2-40B4-BE49-F238E27FC236}">
                  <a16:creationId xmlns:a16="http://schemas.microsoft.com/office/drawing/2014/main" id="{28773B39-18B7-4A4D-468D-1B2F087BC997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3979;p53">
              <a:extLst>
                <a:ext uri="{FF2B5EF4-FFF2-40B4-BE49-F238E27FC236}">
                  <a16:creationId xmlns:a16="http://schemas.microsoft.com/office/drawing/2014/main" id="{7F1A5E7D-77E9-493E-CC4D-6C37FD6BED4E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46" name="Google Shape;3980;p53">
              <a:extLst>
                <a:ext uri="{FF2B5EF4-FFF2-40B4-BE49-F238E27FC236}">
                  <a16:creationId xmlns:a16="http://schemas.microsoft.com/office/drawing/2014/main" id="{4D1F5DC6-D86F-1895-C587-70F4A7C111ED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848" name="Google Shape;3981;p53">
                <a:extLst>
                  <a:ext uri="{FF2B5EF4-FFF2-40B4-BE49-F238E27FC236}">
                    <a16:creationId xmlns:a16="http://schemas.microsoft.com/office/drawing/2014/main" id="{5195EE74-14A5-3171-0495-E8A99346C3E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9" name="Google Shape;3982;p53">
                <a:extLst>
                  <a:ext uri="{FF2B5EF4-FFF2-40B4-BE49-F238E27FC236}">
                    <a16:creationId xmlns:a16="http://schemas.microsoft.com/office/drawing/2014/main" id="{C9D17553-6651-5F25-9A2C-CE3F6744918E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0" name="Google Shape;3983;p53">
                <a:extLst>
                  <a:ext uri="{FF2B5EF4-FFF2-40B4-BE49-F238E27FC236}">
                    <a16:creationId xmlns:a16="http://schemas.microsoft.com/office/drawing/2014/main" id="{421E7CDF-F857-E225-8AF8-A2290CD7D4D1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47" name="Google Shape;3984;p53">
              <a:extLst>
                <a:ext uri="{FF2B5EF4-FFF2-40B4-BE49-F238E27FC236}">
                  <a16:creationId xmlns:a16="http://schemas.microsoft.com/office/drawing/2014/main" id="{5FBE1507-2075-2955-0555-37B01F6F3490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9" name="Google Shape;3974;p53">
            <a:extLst>
              <a:ext uri="{FF2B5EF4-FFF2-40B4-BE49-F238E27FC236}">
                <a16:creationId xmlns:a16="http://schemas.microsoft.com/office/drawing/2014/main" id="{43A9242C-C9FD-8054-67A7-6305B2426686}"/>
              </a:ext>
            </a:extLst>
          </p:cNvPr>
          <p:cNvGrpSpPr/>
          <p:nvPr/>
        </p:nvGrpSpPr>
        <p:grpSpPr>
          <a:xfrm rot="5791716">
            <a:off x="2298930" y="4039958"/>
            <a:ext cx="624504" cy="772348"/>
            <a:chOff x="9215567" y="654930"/>
            <a:chExt cx="1608434" cy="1989214"/>
          </a:xfrm>
        </p:grpSpPr>
        <p:sp>
          <p:nvSpPr>
            <p:cNvPr id="1830" name="Google Shape;3975;p53">
              <a:extLst>
                <a:ext uri="{FF2B5EF4-FFF2-40B4-BE49-F238E27FC236}">
                  <a16:creationId xmlns:a16="http://schemas.microsoft.com/office/drawing/2014/main" id="{673EAC61-FEA4-755E-BF2C-13FB7DEE9952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3976;p53">
              <a:extLst>
                <a:ext uri="{FF2B5EF4-FFF2-40B4-BE49-F238E27FC236}">
                  <a16:creationId xmlns:a16="http://schemas.microsoft.com/office/drawing/2014/main" id="{D491DA75-974A-6902-7AD2-46328B275FF3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3977;p53">
              <a:extLst>
                <a:ext uri="{FF2B5EF4-FFF2-40B4-BE49-F238E27FC236}">
                  <a16:creationId xmlns:a16="http://schemas.microsoft.com/office/drawing/2014/main" id="{1BD81468-806B-0548-181A-BA5181497C08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3978;p53">
              <a:extLst>
                <a:ext uri="{FF2B5EF4-FFF2-40B4-BE49-F238E27FC236}">
                  <a16:creationId xmlns:a16="http://schemas.microsoft.com/office/drawing/2014/main" id="{786164C5-D948-053C-E051-238B71E4CE7D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" name="Google Shape;3979;p53">
              <a:extLst>
                <a:ext uri="{FF2B5EF4-FFF2-40B4-BE49-F238E27FC236}">
                  <a16:creationId xmlns:a16="http://schemas.microsoft.com/office/drawing/2014/main" id="{737BD5E8-3B8F-6982-2EBC-A591A8C12A25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35" name="Google Shape;3980;p53">
              <a:extLst>
                <a:ext uri="{FF2B5EF4-FFF2-40B4-BE49-F238E27FC236}">
                  <a16:creationId xmlns:a16="http://schemas.microsoft.com/office/drawing/2014/main" id="{0490A868-05B4-33DA-B5FA-6BE00AC710C0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837" name="Google Shape;3981;p53">
                <a:extLst>
                  <a:ext uri="{FF2B5EF4-FFF2-40B4-BE49-F238E27FC236}">
                    <a16:creationId xmlns:a16="http://schemas.microsoft.com/office/drawing/2014/main" id="{205CD7A7-027E-CF55-7CCF-56D791721851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8" name="Google Shape;3982;p53">
                <a:extLst>
                  <a:ext uri="{FF2B5EF4-FFF2-40B4-BE49-F238E27FC236}">
                    <a16:creationId xmlns:a16="http://schemas.microsoft.com/office/drawing/2014/main" id="{C46C96C4-1FCA-BF25-EB22-E3F30D4153BE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9" name="Google Shape;3983;p53">
                <a:extLst>
                  <a:ext uri="{FF2B5EF4-FFF2-40B4-BE49-F238E27FC236}">
                    <a16:creationId xmlns:a16="http://schemas.microsoft.com/office/drawing/2014/main" id="{EB0A6491-55C9-8C94-3314-4C1EF8F1065D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36" name="Google Shape;3984;p53">
              <a:extLst>
                <a:ext uri="{FF2B5EF4-FFF2-40B4-BE49-F238E27FC236}">
                  <a16:creationId xmlns:a16="http://schemas.microsoft.com/office/drawing/2014/main" id="{C6A88BCD-2AB2-E118-7515-4BA83E2E0BED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8" name="Google Shape;3974;p53">
            <a:extLst>
              <a:ext uri="{FF2B5EF4-FFF2-40B4-BE49-F238E27FC236}">
                <a16:creationId xmlns:a16="http://schemas.microsoft.com/office/drawing/2014/main" id="{E3B2EE36-FA67-8DA3-E50A-6DDA85A6991B}"/>
              </a:ext>
            </a:extLst>
          </p:cNvPr>
          <p:cNvGrpSpPr/>
          <p:nvPr/>
        </p:nvGrpSpPr>
        <p:grpSpPr>
          <a:xfrm rot="5791716">
            <a:off x="2082419" y="4366448"/>
            <a:ext cx="624504" cy="772348"/>
            <a:chOff x="9215567" y="654930"/>
            <a:chExt cx="1608434" cy="1989214"/>
          </a:xfrm>
        </p:grpSpPr>
        <p:sp>
          <p:nvSpPr>
            <p:cNvPr id="1819" name="Google Shape;3975;p53">
              <a:extLst>
                <a:ext uri="{FF2B5EF4-FFF2-40B4-BE49-F238E27FC236}">
                  <a16:creationId xmlns:a16="http://schemas.microsoft.com/office/drawing/2014/main" id="{6962D59B-5211-E694-EC87-47EF1640EE8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3976;p53">
              <a:extLst>
                <a:ext uri="{FF2B5EF4-FFF2-40B4-BE49-F238E27FC236}">
                  <a16:creationId xmlns:a16="http://schemas.microsoft.com/office/drawing/2014/main" id="{C908FF7C-37B5-407F-9498-D8CDCBEF6842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3977;p53">
              <a:extLst>
                <a:ext uri="{FF2B5EF4-FFF2-40B4-BE49-F238E27FC236}">
                  <a16:creationId xmlns:a16="http://schemas.microsoft.com/office/drawing/2014/main" id="{A839FBE7-3479-1549-A25D-6C8D7BED85F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3978;p53">
              <a:extLst>
                <a:ext uri="{FF2B5EF4-FFF2-40B4-BE49-F238E27FC236}">
                  <a16:creationId xmlns:a16="http://schemas.microsoft.com/office/drawing/2014/main" id="{8CC29808-6497-A71F-E9BE-7A6B41DCFE37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3979;p53">
              <a:extLst>
                <a:ext uri="{FF2B5EF4-FFF2-40B4-BE49-F238E27FC236}">
                  <a16:creationId xmlns:a16="http://schemas.microsoft.com/office/drawing/2014/main" id="{07F72B8B-499F-22F8-6C0E-6D4E77F28C4F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24" name="Google Shape;3980;p53">
              <a:extLst>
                <a:ext uri="{FF2B5EF4-FFF2-40B4-BE49-F238E27FC236}">
                  <a16:creationId xmlns:a16="http://schemas.microsoft.com/office/drawing/2014/main" id="{6465F4E4-4885-C6EF-B8F6-EE12DC80C2B9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826" name="Google Shape;3981;p53">
                <a:extLst>
                  <a:ext uri="{FF2B5EF4-FFF2-40B4-BE49-F238E27FC236}">
                    <a16:creationId xmlns:a16="http://schemas.microsoft.com/office/drawing/2014/main" id="{8BD13E22-B526-6F16-7BA1-5CCACF0547C6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7" name="Google Shape;3982;p53">
                <a:extLst>
                  <a:ext uri="{FF2B5EF4-FFF2-40B4-BE49-F238E27FC236}">
                    <a16:creationId xmlns:a16="http://schemas.microsoft.com/office/drawing/2014/main" id="{0525A73F-9C4A-08CB-9B62-7CD6E0792B36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8" name="Google Shape;3983;p53">
                <a:extLst>
                  <a:ext uri="{FF2B5EF4-FFF2-40B4-BE49-F238E27FC236}">
                    <a16:creationId xmlns:a16="http://schemas.microsoft.com/office/drawing/2014/main" id="{35CD5FBA-7720-91D0-C9F4-67C9BA341358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25" name="Google Shape;3984;p53">
              <a:extLst>
                <a:ext uri="{FF2B5EF4-FFF2-40B4-BE49-F238E27FC236}">
                  <a16:creationId xmlns:a16="http://schemas.microsoft.com/office/drawing/2014/main" id="{E7406DCC-32BF-7805-3064-874F08D3F3E2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Google Shape;3974;p53">
            <a:extLst>
              <a:ext uri="{FF2B5EF4-FFF2-40B4-BE49-F238E27FC236}">
                <a16:creationId xmlns:a16="http://schemas.microsoft.com/office/drawing/2014/main" id="{13D072B7-4D49-D765-5F5E-60FD722FEED7}"/>
              </a:ext>
            </a:extLst>
          </p:cNvPr>
          <p:cNvGrpSpPr/>
          <p:nvPr/>
        </p:nvGrpSpPr>
        <p:grpSpPr>
          <a:xfrm rot="5791716">
            <a:off x="3562580" y="3702431"/>
            <a:ext cx="624504" cy="772348"/>
            <a:chOff x="9215567" y="654930"/>
            <a:chExt cx="1608434" cy="1989214"/>
          </a:xfrm>
        </p:grpSpPr>
        <p:sp>
          <p:nvSpPr>
            <p:cNvPr id="3" name="Google Shape;3975;p53">
              <a:extLst>
                <a:ext uri="{FF2B5EF4-FFF2-40B4-BE49-F238E27FC236}">
                  <a16:creationId xmlns:a16="http://schemas.microsoft.com/office/drawing/2014/main" id="{7DCA0B31-13E4-71A7-DBA2-7F5DD29F7B8E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3976;p53">
              <a:extLst>
                <a:ext uri="{FF2B5EF4-FFF2-40B4-BE49-F238E27FC236}">
                  <a16:creationId xmlns:a16="http://schemas.microsoft.com/office/drawing/2014/main" id="{01026B80-1DAD-C492-4D01-352B009E70CD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3977;p53">
              <a:extLst>
                <a:ext uri="{FF2B5EF4-FFF2-40B4-BE49-F238E27FC236}">
                  <a16:creationId xmlns:a16="http://schemas.microsoft.com/office/drawing/2014/main" id="{67C9FCBB-B2F1-3700-34E8-DB1934468C95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3978;p53">
              <a:extLst>
                <a:ext uri="{FF2B5EF4-FFF2-40B4-BE49-F238E27FC236}">
                  <a16:creationId xmlns:a16="http://schemas.microsoft.com/office/drawing/2014/main" id="{14C61202-BC4F-951E-5C8C-3FD8CADAE927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3979;p53">
              <a:extLst>
                <a:ext uri="{FF2B5EF4-FFF2-40B4-BE49-F238E27FC236}">
                  <a16:creationId xmlns:a16="http://schemas.microsoft.com/office/drawing/2014/main" id="{736E1B37-3EBC-CF92-D6D6-CD148E542926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" name="Google Shape;3980;p53">
              <a:extLst>
                <a:ext uri="{FF2B5EF4-FFF2-40B4-BE49-F238E27FC236}">
                  <a16:creationId xmlns:a16="http://schemas.microsoft.com/office/drawing/2014/main" id="{9B962EC0-941E-64D2-0615-5F3CA8253A4B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0" name="Google Shape;3981;p53">
                <a:extLst>
                  <a:ext uri="{FF2B5EF4-FFF2-40B4-BE49-F238E27FC236}">
                    <a16:creationId xmlns:a16="http://schemas.microsoft.com/office/drawing/2014/main" id="{5904197B-E1AB-EC87-BE03-2E8BD6C7B636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3982;p53">
                <a:extLst>
                  <a:ext uri="{FF2B5EF4-FFF2-40B4-BE49-F238E27FC236}">
                    <a16:creationId xmlns:a16="http://schemas.microsoft.com/office/drawing/2014/main" id="{EDC658FA-E6D6-8DB3-323D-2D67A2762FA9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3983;p53">
                <a:extLst>
                  <a:ext uri="{FF2B5EF4-FFF2-40B4-BE49-F238E27FC236}">
                    <a16:creationId xmlns:a16="http://schemas.microsoft.com/office/drawing/2014/main" id="{6863A837-C8BF-EC65-B6A6-BA88206BD166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" name="Google Shape;3984;p53">
              <a:extLst>
                <a:ext uri="{FF2B5EF4-FFF2-40B4-BE49-F238E27FC236}">
                  <a16:creationId xmlns:a16="http://schemas.microsoft.com/office/drawing/2014/main" id="{0DBE9115-B244-68E0-77B2-476CC9253411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3974;p53">
            <a:extLst>
              <a:ext uri="{FF2B5EF4-FFF2-40B4-BE49-F238E27FC236}">
                <a16:creationId xmlns:a16="http://schemas.microsoft.com/office/drawing/2014/main" id="{66C02490-D0B9-C787-BFC6-AC2209AEEA4A}"/>
              </a:ext>
            </a:extLst>
          </p:cNvPr>
          <p:cNvGrpSpPr/>
          <p:nvPr/>
        </p:nvGrpSpPr>
        <p:grpSpPr>
          <a:xfrm rot="5791716">
            <a:off x="3261429" y="4068393"/>
            <a:ext cx="624504" cy="772348"/>
            <a:chOff x="9215567" y="654930"/>
            <a:chExt cx="1608434" cy="1989214"/>
          </a:xfrm>
        </p:grpSpPr>
        <p:sp>
          <p:nvSpPr>
            <p:cNvPr id="14" name="Google Shape;3975;p53">
              <a:extLst>
                <a:ext uri="{FF2B5EF4-FFF2-40B4-BE49-F238E27FC236}">
                  <a16:creationId xmlns:a16="http://schemas.microsoft.com/office/drawing/2014/main" id="{E2DBA308-8F7F-FAFE-D4A6-D393D24906A2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3976;p53">
              <a:extLst>
                <a:ext uri="{FF2B5EF4-FFF2-40B4-BE49-F238E27FC236}">
                  <a16:creationId xmlns:a16="http://schemas.microsoft.com/office/drawing/2014/main" id="{8BAD0BF8-44C2-2057-5A49-78E68524C4F6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3977;p53">
              <a:extLst>
                <a:ext uri="{FF2B5EF4-FFF2-40B4-BE49-F238E27FC236}">
                  <a16:creationId xmlns:a16="http://schemas.microsoft.com/office/drawing/2014/main" id="{1EC2B754-0303-1714-89CB-8746569E0337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3978;p53">
              <a:extLst>
                <a:ext uri="{FF2B5EF4-FFF2-40B4-BE49-F238E27FC236}">
                  <a16:creationId xmlns:a16="http://schemas.microsoft.com/office/drawing/2014/main" id="{00980B27-312A-4E22-5A31-54ED30FAA7AC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3979;p53">
              <a:extLst>
                <a:ext uri="{FF2B5EF4-FFF2-40B4-BE49-F238E27FC236}">
                  <a16:creationId xmlns:a16="http://schemas.microsoft.com/office/drawing/2014/main" id="{F65987DE-40E8-A3F9-3C0A-70F535EA8EED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" name="Google Shape;3980;p53">
              <a:extLst>
                <a:ext uri="{FF2B5EF4-FFF2-40B4-BE49-F238E27FC236}">
                  <a16:creationId xmlns:a16="http://schemas.microsoft.com/office/drawing/2014/main" id="{6C8002D8-C6E4-A689-CF95-9F38FD27FC43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21" name="Google Shape;3981;p53">
                <a:extLst>
                  <a:ext uri="{FF2B5EF4-FFF2-40B4-BE49-F238E27FC236}">
                    <a16:creationId xmlns:a16="http://schemas.microsoft.com/office/drawing/2014/main" id="{A5957B32-647A-8AA5-2EB8-3D5FD452A2F1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3982;p53">
                <a:extLst>
                  <a:ext uri="{FF2B5EF4-FFF2-40B4-BE49-F238E27FC236}">
                    <a16:creationId xmlns:a16="http://schemas.microsoft.com/office/drawing/2014/main" id="{4D3B88E2-57B8-34E5-44B2-BD924554BD68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3983;p53">
                <a:extLst>
                  <a:ext uri="{FF2B5EF4-FFF2-40B4-BE49-F238E27FC236}">
                    <a16:creationId xmlns:a16="http://schemas.microsoft.com/office/drawing/2014/main" id="{1238A280-AD91-2191-E0D3-AB022339CD5E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3984;p53">
              <a:extLst>
                <a:ext uri="{FF2B5EF4-FFF2-40B4-BE49-F238E27FC236}">
                  <a16:creationId xmlns:a16="http://schemas.microsoft.com/office/drawing/2014/main" id="{A341F3EB-2F26-76DE-3E49-F91CE3D372B0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3974;p53">
            <a:extLst>
              <a:ext uri="{FF2B5EF4-FFF2-40B4-BE49-F238E27FC236}">
                <a16:creationId xmlns:a16="http://schemas.microsoft.com/office/drawing/2014/main" id="{3DBD04DA-D60B-FCCE-E031-65B3760A5760}"/>
              </a:ext>
            </a:extLst>
          </p:cNvPr>
          <p:cNvGrpSpPr/>
          <p:nvPr/>
        </p:nvGrpSpPr>
        <p:grpSpPr>
          <a:xfrm rot="5791716">
            <a:off x="3044918" y="4394883"/>
            <a:ext cx="624504" cy="772348"/>
            <a:chOff x="9215567" y="654930"/>
            <a:chExt cx="1608434" cy="1989214"/>
          </a:xfrm>
        </p:grpSpPr>
        <p:sp>
          <p:nvSpPr>
            <p:cNvPr id="25" name="Google Shape;3975;p53">
              <a:extLst>
                <a:ext uri="{FF2B5EF4-FFF2-40B4-BE49-F238E27FC236}">
                  <a16:creationId xmlns:a16="http://schemas.microsoft.com/office/drawing/2014/main" id="{ABD75941-B3E4-4FE6-D576-0E5B842C83D2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3976;p53">
              <a:extLst>
                <a:ext uri="{FF2B5EF4-FFF2-40B4-BE49-F238E27FC236}">
                  <a16:creationId xmlns:a16="http://schemas.microsoft.com/office/drawing/2014/main" id="{FC07B36F-DE8A-B078-AD3D-FED20D140279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3977;p53">
              <a:extLst>
                <a:ext uri="{FF2B5EF4-FFF2-40B4-BE49-F238E27FC236}">
                  <a16:creationId xmlns:a16="http://schemas.microsoft.com/office/drawing/2014/main" id="{758D423E-8353-7C95-8E0A-36A403FDF296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3978;p53">
              <a:extLst>
                <a:ext uri="{FF2B5EF4-FFF2-40B4-BE49-F238E27FC236}">
                  <a16:creationId xmlns:a16="http://schemas.microsoft.com/office/drawing/2014/main" id="{DA808BFD-9165-7936-32DC-C4C11659A837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3979;p53">
              <a:extLst>
                <a:ext uri="{FF2B5EF4-FFF2-40B4-BE49-F238E27FC236}">
                  <a16:creationId xmlns:a16="http://schemas.microsoft.com/office/drawing/2014/main" id="{CCF2DEC6-31AE-EBC2-B926-681A4E70BC1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6" name="Google Shape;3980;p53">
              <a:extLst>
                <a:ext uri="{FF2B5EF4-FFF2-40B4-BE49-F238E27FC236}">
                  <a16:creationId xmlns:a16="http://schemas.microsoft.com/office/drawing/2014/main" id="{D47A422C-7A65-2FF9-5813-40F0D4EB0A04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58" name="Google Shape;3981;p53">
                <a:extLst>
                  <a:ext uri="{FF2B5EF4-FFF2-40B4-BE49-F238E27FC236}">
                    <a16:creationId xmlns:a16="http://schemas.microsoft.com/office/drawing/2014/main" id="{910B8D8A-E3D4-5995-1A1D-F46D65DE357B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3982;p53">
                <a:extLst>
                  <a:ext uri="{FF2B5EF4-FFF2-40B4-BE49-F238E27FC236}">
                    <a16:creationId xmlns:a16="http://schemas.microsoft.com/office/drawing/2014/main" id="{91599E57-3AC1-B73B-F71A-75DA98D04BAD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3983;p53">
                <a:extLst>
                  <a:ext uri="{FF2B5EF4-FFF2-40B4-BE49-F238E27FC236}">
                    <a16:creationId xmlns:a16="http://schemas.microsoft.com/office/drawing/2014/main" id="{A4087BFE-BC78-CB8E-3F58-AD0E8A3EB4AA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7" name="Google Shape;3984;p53">
              <a:extLst>
                <a:ext uri="{FF2B5EF4-FFF2-40B4-BE49-F238E27FC236}">
                  <a16:creationId xmlns:a16="http://schemas.microsoft.com/office/drawing/2014/main" id="{FD6F3705-1781-00FC-1C65-8DF94074A017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4" name="Google Shape;1630;p29">
            <a:extLst>
              <a:ext uri="{FF2B5EF4-FFF2-40B4-BE49-F238E27FC236}">
                <a16:creationId xmlns:a16="http://schemas.microsoft.com/office/drawing/2014/main" id="{76CEE654-EEEF-BBA7-666C-19BBB81387D3}"/>
              </a:ext>
            </a:extLst>
          </p:cNvPr>
          <p:cNvSpPr txBox="1"/>
          <p:nvPr/>
        </p:nvSpPr>
        <p:spPr>
          <a:xfrm>
            <a:off x="7377931" y="4669339"/>
            <a:ext cx="1248341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</a:rPr>
              <a:t>ずっと</a:t>
            </a:r>
            <a:endParaRPr lang="en-US" altLang="ja-JP" sz="2000" dirty="0">
              <a:solidFill>
                <a:srgbClr val="3F3F3F"/>
              </a:solidFill>
              <a:sym typeface="Arial"/>
            </a:endParaRPr>
          </a:p>
        </p:txBody>
      </p:sp>
      <p:sp>
        <p:nvSpPr>
          <p:cNvPr id="1866" name="矢印: 左右 1865">
            <a:extLst>
              <a:ext uri="{FF2B5EF4-FFF2-40B4-BE49-F238E27FC236}">
                <a16:creationId xmlns:a16="http://schemas.microsoft.com/office/drawing/2014/main" id="{F45FA964-B471-D7AE-00FB-5BB7B3FC1F70}"/>
              </a:ext>
            </a:extLst>
          </p:cNvPr>
          <p:cNvSpPr/>
          <p:nvPr/>
        </p:nvSpPr>
        <p:spPr>
          <a:xfrm>
            <a:off x="7392889" y="4381943"/>
            <a:ext cx="837005" cy="484632"/>
          </a:xfrm>
          <a:prstGeom prst="leftRightArrow">
            <a:avLst/>
          </a:prstGeom>
          <a:solidFill>
            <a:schemeClr val="bg1">
              <a:lumMod val="8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867" name="グループ化 1866">
            <a:extLst>
              <a:ext uri="{FF2B5EF4-FFF2-40B4-BE49-F238E27FC236}">
                <a16:creationId xmlns:a16="http://schemas.microsoft.com/office/drawing/2014/main" id="{34957037-4AC7-F75A-10BB-9A327941161D}"/>
              </a:ext>
            </a:extLst>
          </p:cNvPr>
          <p:cNvGrpSpPr>
            <a:grpSpLocks noChangeAspect="1"/>
          </p:cNvGrpSpPr>
          <p:nvPr/>
        </p:nvGrpSpPr>
        <p:grpSpPr>
          <a:xfrm>
            <a:off x="5650874" y="3721147"/>
            <a:ext cx="1687925" cy="1682931"/>
            <a:chOff x="704044" y="3045226"/>
            <a:chExt cx="3088319" cy="3079181"/>
          </a:xfrm>
        </p:grpSpPr>
        <p:grpSp>
          <p:nvGrpSpPr>
            <p:cNvPr id="1868" name="Google Shape;890;p21">
              <a:extLst>
                <a:ext uri="{FF2B5EF4-FFF2-40B4-BE49-F238E27FC236}">
                  <a16:creationId xmlns:a16="http://schemas.microsoft.com/office/drawing/2014/main" id="{016374F0-EAA3-150E-6186-4483455C3B5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17049" y="3263557"/>
              <a:ext cx="2775314" cy="2860850"/>
              <a:chOff x="1785372" y="4621762"/>
              <a:chExt cx="1065815" cy="1098664"/>
            </a:xfrm>
          </p:grpSpPr>
          <p:sp>
            <p:nvSpPr>
              <p:cNvPr id="1885" name="Google Shape;891;p21">
                <a:extLst>
                  <a:ext uri="{FF2B5EF4-FFF2-40B4-BE49-F238E27FC236}">
                    <a16:creationId xmlns:a16="http://schemas.microsoft.com/office/drawing/2014/main" id="{6EB43480-056D-FA17-E8EF-FD6D4B75ADC1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6" name="Google Shape;892;p21">
                <a:extLst>
                  <a:ext uri="{FF2B5EF4-FFF2-40B4-BE49-F238E27FC236}">
                    <a16:creationId xmlns:a16="http://schemas.microsoft.com/office/drawing/2014/main" id="{545EA7DB-CD67-4BFE-CA60-D1B1A9F1F9AC}"/>
                  </a:ext>
                </a:extLst>
              </p:cNvPr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7" name="Google Shape;895;p21">
                <a:extLst>
                  <a:ext uri="{FF2B5EF4-FFF2-40B4-BE49-F238E27FC236}">
                    <a16:creationId xmlns:a16="http://schemas.microsoft.com/office/drawing/2014/main" id="{AC02B055-425A-5CD8-8204-69589ACBC46D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8" name="Google Shape;896;p21">
                <a:extLst>
                  <a:ext uri="{FF2B5EF4-FFF2-40B4-BE49-F238E27FC236}">
                    <a16:creationId xmlns:a16="http://schemas.microsoft.com/office/drawing/2014/main" id="{49113308-5E97-2145-5617-3967CF624E1A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889" name="Google Shape;897;p21">
                <a:extLst>
                  <a:ext uri="{FF2B5EF4-FFF2-40B4-BE49-F238E27FC236}">
                    <a16:creationId xmlns:a16="http://schemas.microsoft.com/office/drawing/2014/main" id="{1759DA97-34F1-52A8-C896-95E116D5270A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90" name="Google Shape;898;p21">
                <a:extLst>
                  <a:ext uri="{FF2B5EF4-FFF2-40B4-BE49-F238E27FC236}">
                    <a16:creationId xmlns:a16="http://schemas.microsoft.com/office/drawing/2014/main" id="{7A09419D-D638-6F05-24EB-D0FD0EDE665B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91" name="Google Shape;899;p21">
                <a:extLst>
                  <a:ext uri="{FF2B5EF4-FFF2-40B4-BE49-F238E27FC236}">
                    <a16:creationId xmlns:a16="http://schemas.microsoft.com/office/drawing/2014/main" id="{EFF13E03-AF02-019F-BFB3-ADB03C0C8626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92" name="Google Shape;900;p21">
                <a:extLst>
                  <a:ext uri="{FF2B5EF4-FFF2-40B4-BE49-F238E27FC236}">
                    <a16:creationId xmlns:a16="http://schemas.microsoft.com/office/drawing/2014/main" id="{123139F2-8FD0-C229-6267-F1745E9613DA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93" name="Google Shape;901;p21">
                <a:extLst>
                  <a:ext uri="{FF2B5EF4-FFF2-40B4-BE49-F238E27FC236}">
                    <a16:creationId xmlns:a16="http://schemas.microsoft.com/office/drawing/2014/main" id="{DB63234F-1F92-000A-55F8-71EDCC13B8C2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94" name="Google Shape;902;p21">
                <a:extLst>
                  <a:ext uri="{FF2B5EF4-FFF2-40B4-BE49-F238E27FC236}">
                    <a16:creationId xmlns:a16="http://schemas.microsoft.com/office/drawing/2014/main" id="{459BFEFA-789A-FD00-7891-55F021CEE03B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895" name="Google Shape;903;p21">
                <a:extLst>
                  <a:ext uri="{FF2B5EF4-FFF2-40B4-BE49-F238E27FC236}">
                    <a16:creationId xmlns:a16="http://schemas.microsoft.com/office/drawing/2014/main" id="{3F38F769-0D49-EE7A-6E7A-FE6A2309C74F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6" name="Google Shape;904;p21">
                <a:extLst>
                  <a:ext uri="{FF2B5EF4-FFF2-40B4-BE49-F238E27FC236}">
                    <a16:creationId xmlns:a16="http://schemas.microsoft.com/office/drawing/2014/main" id="{239FC7E3-7C75-8E34-E3EE-248D1ED41BDC}"/>
                  </a:ext>
                </a:extLst>
              </p:cNvPr>
              <p:cNvSpPr/>
              <p:nvPr/>
            </p:nvSpPr>
            <p:spPr>
              <a:xfrm rot="-3468885">
                <a:off x="1849111" y="5040032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7" name="Google Shape;905;p21">
                <a:extLst>
                  <a:ext uri="{FF2B5EF4-FFF2-40B4-BE49-F238E27FC236}">
                    <a16:creationId xmlns:a16="http://schemas.microsoft.com/office/drawing/2014/main" id="{9339C56D-D3E4-8256-768C-1CC764CE661C}"/>
                  </a:ext>
                </a:extLst>
              </p:cNvPr>
              <p:cNvSpPr/>
              <p:nvPr/>
            </p:nvSpPr>
            <p:spPr>
              <a:xfrm rot="642058">
                <a:off x="1952659" y="5182245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69" name="グループ化 1868">
              <a:extLst>
                <a:ext uri="{FF2B5EF4-FFF2-40B4-BE49-F238E27FC236}">
                  <a16:creationId xmlns:a16="http://schemas.microsoft.com/office/drawing/2014/main" id="{3A54FCA3-C91E-2049-CFE0-ED8EBB85F773}"/>
                </a:ext>
              </a:extLst>
            </p:cNvPr>
            <p:cNvGrpSpPr/>
            <p:nvPr/>
          </p:nvGrpSpPr>
          <p:grpSpPr>
            <a:xfrm rot="17578896">
              <a:off x="206839" y="3542431"/>
              <a:ext cx="1794510" cy="800100"/>
              <a:chOff x="4011930" y="4800600"/>
              <a:chExt cx="1794510" cy="800100"/>
            </a:xfrm>
          </p:grpSpPr>
          <p:sp>
            <p:nvSpPr>
              <p:cNvPr id="1872" name="Google Shape;1864;p32">
                <a:hlinkClick r:id="" action="ppaction://noaction"/>
                <a:extLst>
                  <a:ext uri="{FF2B5EF4-FFF2-40B4-BE49-F238E27FC236}">
                    <a16:creationId xmlns:a16="http://schemas.microsoft.com/office/drawing/2014/main" id="{D7E9A4A2-3ACE-8DF2-08AE-8380F1F04031}"/>
                  </a:ext>
                </a:extLst>
              </p:cNvPr>
              <p:cNvSpPr/>
              <p:nvPr/>
            </p:nvSpPr>
            <p:spPr>
              <a:xfrm rot="-6553392">
                <a:off x="4756853" y="4298470"/>
                <a:ext cx="255404" cy="1712464"/>
              </a:xfrm>
              <a:custGeom>
                <a:avLst/>
                <a:gdLst/>
                <a:ahLst/>
                <a:cxnLst/>
                <a:rect l="l" t="t" r="r" b="b"/>
                <a:pathLst>
                  <a:path w="452350" h="3032972" extrusionOk="0">
                    <a:moveTo>
                      <a:pt x="0" y="210182"/>
                    </a:moveTo>
                    <a:cubicBezTo>
                      <a:pt x="0" y="326262"/>
                      <a:pt x="101262" y="420364"/>
                      <a:pt x="226175" y="420364"/>
                    </a:cubicBezTo>
                    <a:cubicBezTo>
                      <a:pt x="351088" y="420364"/>
                      <a:pt x="452350" y="326262"/>
                      <a:pt x="452350" y="210182"/>
                    </a:cubicBezTo>
                    <a:lnTo>
                      <a:pt x="369248" y="2370365"/>
                    </a:lnTo>
                    <a:cubicBezTo>
                      <a:pt x="369248" y="2486445"/>
                      <a:pt x="304948" y="2869490"/>
                      <a:pt x="243397" y="3018398"/>
                    </a:cubicBezTo>
                    <a:cubicBezTo>
                      <a:pt x="147631" y="2901749"/>
                      <a:pt x="115924" y="2474725"/>
                      <a:pt x="115924" y="2358645"/>
                    </a:cubicBezTo>
                    <a:lnTo>
                      <a:pt x="0" y="210182"/>
                    </a:lnTo>
                    <a:close/>
                  </a:path>
                  <a:path w="452350" h="3032972" fill="lighten" extrusionOk="0">
                    <a:moveTo>
                      <a:pt x="0" y="210182"/>
                    </a:moveTo>
                    <a:cubicBezTo>
                      <a:pt x="0" y="94102"/>
                      <a:pt x="101262" y="0"/>
                      <a:pt x="226175" y="0"/>
                    </a:cubicBezTo>
                    <a:cubicBezTo>
                      <a:pt x="351088" y="0"/>
                      <a:pt x="452350" y="94102"/>
                      <a:pt x="452350" y="210182"/>
                    </a:cubicBezTo>
                    <a:cubicBezTo>
                      <a:pt x="452350" y="326262"/>
                      <a:pt x="351088" y="420364"/>
                      <a:pt x="226175" y="420364"/>
                    </a:cubicBezTo>
                    <a:cubicBezTo>
                      <a:pt x="101262" y="420364"/>
                      <a:pt x="0" y="326262"/>
                      <a:pt x="0" y="210182"/>
                    </a:cubicBezTo>
                    <a:close/>
                  </a:path>
                  <a:path w="452350" h="3032972" fill="none" extrusionOk="0">
                    <a:moveTo>
                      <a:pt x="452350" y="210182"/>
                    </a:moveTo>
                    <a:cubicBezTo>
                      <a:pt x="452350" y="326262"/>
                      <a:pt x="351088" y="420364"/>
                      <a:pt x="226175" y="420364"/>
                    </a:cubicBezTo>
                    <a:cubicBezTo>
                      <a:pt x="101262" y="420364"/>
                      <a:pt x="0" y="326262"/>
                      <a:pt x="0" y="210182"/>
                    </a:cubicBezTo>
                    <a:cubicBezTo>
                      <a:pt x="0" y="94102"/>
                      <a:pt x="101262" y="0"/>
                      <a:pt x="226175" y="0"/>
                    </a:cubicBezTo>
                    <a:cubicBezTo>
                      <a:pt x="351088" y="0"/>
                      <a:pt x="452350" y="94102"/>
                      <a:pt x="452350" y="210182"/>
                    </a:cubicBezTo>
                    <a:lnTo>
                      <a:pt x="369736" y="2435094"/>
                    </a:lnTo>
                    <a:cubicBezTo>
                      <a:pt x="369736" y="2551174"/>
                      <a:pt x="274597" y="3044247"/>
                      <a:pt x="232934" y="3032776"/>
                    </a:cubicBezTo>
                    <a:cubicBezTo>
                      <a:pt x="191271" y="3021306"/>
                      <a:pt x="119760" y="2482351"/>
                      <a:pt x="119760" y="2366271"/>
                    </a:cubicBezTo>
                    <a:lnTo>
                      <a:pt x="0" y="210182"/>
                    </a:lnTo>
                  </a:path>
                </a:pathLst>
              </a:custGeom>
              <a:solidFill>
                <a:srgbClr val="C89058"/>
              </a:solidFill>
              <a:ln w="12700" cap="flat" cmpd="sng">
                <a:solidFill>
                  <a:srgbClr val="404040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3" name="Google Shape;1865;p32">
                <a:extLst>
                  <a:ext uri="{FF2B5EF4-FFF2-40B4-BE49-F238E27FC236}">
                    <a16:creationId xmlns:a16="http://schemas.microsoft.com/office/drawing/2014/main" id="{AC95F466-6823-2DB9-FC4E-38A18A12FCBD}"/>
                  </a:ext>
                </a:extLst>
              </p:cNvPr>
              <p:cNvSpPr/>
              <p:nvPr/>
            </p:nvSpPr>
            <p:spPr>
              <a:xfrm>
                <a:off x="4099050" y="5324478"/>
                <a:ext cx="180504" cy="156831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4" name="Google Shape;1866;p32">
                <a:extLst>
                  <a:ext uri="{FF2B5EF4-FFF2-40B4-BE49-F238E27FC236}">
                    <a16:creationId xmlns:a16="http://schemas.microsoft.com/office/drawing/2014/main" id="{9C13CD15-D64E-88DE-3370-7718B17392FA}"/>
                  </a:ext>
                </a:extLst>
              </p:cNvPr>
              <p:cNvSpPr/>
              <p:nvPr/>
            </p:nvSpPr>
            <p:spPr>
              <a:xfrm rot="-121956">
                <a:off x="4857291" y="4915769"/>
                <a:ext cx="72786" cy="15653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5" name="Google Shape;1867;p32">
                <a:extLst>
                  <a:ext uri="{FF2B5EF4-FFF2-40B4-BE49-F238E27FC236}">
                    <a16:creationId xmlns:a16="http://schemas.microsoft.com/office/drawing/2014/main" id="{08AEFD2D-2347-5710-D791-8ACA8EFE53D0}"/>
                  </a:ext>
                </a:extLst>
              </p:cNvPr>
              <p:cNvSpPr/>
              <p:nvPr/>
            </p:nvSpPr>
            <p:spPr>
              <a:xfrm rot="-276104">
                <a:off x="4856832" y="5043004"/>
                <a:ext cx="96803" cy="61091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6" name="Google Shape;1868;p32">
                <a:extLst>
                  <a:ext uri="{FF2B5EF4-FFF2-40B4-BE49-F238E27FC236}">
                    <a16:creationId xmlns:a16="http://schemas.microsoft.com/office/drawing/2014/main" id="{4CF42925-4C91-874F-9979-724491C8536B}"/>
                  </a:ext>
                </a:extLst>
              </p:cNvPr>
              <p:cNvSpPr/>
              <p:nvPr/>
            </p:nvSpPr>
            <p:spPr>
              <a:xfrm>
                <a:off x="4742512" y="5097717"/>
                <a:ext cx="20326" cy="2032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7" name="Google Shape;1869;p32">
                <a:extLst>
                  <a:ext uri="{FF2B5EF4-FFF2-40B4-BE49-F238E27FC236}">
                    <a16:creationId xmlns:a16="http://schemas.microsoft.com/office/drawing/2014/main" id="{2ED6D3E2-7CF5-E9B6-47E9-B2B890C76004}"/>
                  </a:ext>
                </a:extLst>
              </p:cNvPr>
              <p:cNvSpPr/>
              <p:nvPr/>
            </p:nvSpPr>
            <p:spPr>
              <a:xfrm>
                <a:off x="5028997" y="4972739"/>
                <a:ext cx="20326" cy="2032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8" name="Google Shape;1870;p32">
                <a:extLst>
                  <a:ext uri="{FF2B5EF4-FFF2-40B4-BE49-F238E27FC236}">
                    <a16:creationId xmlns:a16="http://schemas.microsoft.com/office/drawing/2014/main" id="{E42B7E6B-C13A-148C-1857-9C981B5E97D0}"/>
                  </a:ext>
                </a:extLst>
              </p:cNvPr>
              <p:cNvSpPr/>
              <p:nvPr/>
            </p:nvSpPr>
            <p:spPr>
              <a:xfrm>
                <a:off x="5051574" y="5005697"/>
                <a:ext cx="20326" cy="2032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879" name="Google Shape;1871;p32">
                <a:extLst>
                  <a:ext uri="{FF2B5EF4-FFF2-40B4-BE49-F238E27FC236}">
                    <a16:creationId xmlns:a16="http://schemas.microsoft.com/office/drawing/2014/main" id="{B0F651F9-B3AF-6CCA-5740-E24C571EA0FC}"/>
                  </a:ext>
                </a:extLst>
              </p:cNvPr>
              <p:cNvCxnSpPr/>
              <p:nvPr/>
            </p:nvCxnSpPr>
            <p:spPr>
              <a:xfrm flipH="1">
                <a:off x="4301983" y="5246556"/>
                <a:ext cx="552553" cy="22371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80" name="Google Shape;1872;p32">
                <a:extLst>
                  <a:ext uri="{FF2B5EF4-FFF2-40B4-BE49-F238E27FC236}">
                    <a16:creationId xmlns:a16="http://schemas.microsoft.com/office/drawing/2014/main" id="{3647BECF-EDAE-F11C-39D5-30EBF4299DDC}"/>
                  </a:ext>
                </a:extLst>
              </p:cNvPr>
              <p:cNvCxnSpPr/>
              <p:nvPr/>
            </p:nvCxnSpPr>
            <p:spPr>
              <a:xfrm flipH="1">
                <a:off x="4324413" y="5254300"/>
                <a:ext cx="442657" cy="17921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81" name="Google Shape;1873;p32">
                <a:extLst>
                  <a:ext uri="{FF2B5EF4-FFF2-40B4-BE49-F238E27FC236}">
                    <a16:creationId xmlns:a16="http://schemas.microsoft.com/office/drawing/2014/main" id="{59AB54F2-7432-6C34-895B-040F3BE41B67}"/>
                  </a:ext>
                </a:extLst>
              </p:cNvPr>
              <p:cNvCxnSpPr/>
              <p:nvPr/>
            </p:nvCxnSpPr>
            <p:spPr>
              <a:xfrm flipH="1">
                <a:off x="4326965" y="5285222"/>
                <a:ext cx="398517" cy="161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82" name="Google Shape;1874;p32">
                <a:extLst>
                  <a:ext uri="{FF2B5EF4-FFF2-40B4-BE49-F238E27FC236}">
                    <a16:creationId xmlns:a16="http://schemas.microsoft.com/office/drawing/2014/main" id="{5D9DC825-B358-2A8D-750E-B17C9A4015C5}"/>
                  </a:ext>
                </a:extLst>
              </p:cNvPr>
              <p:cNvCxnSpPr/>
              <p:nvPr/>
            </p:nvCxnSpPr>
            <p:spPr>
              <a:xfrm flipH="1">
                <a:off x="4326965" y="5322863"/>
                <a:ext cx="229674" cy="92988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83" name="Google Shape;1875;p32">
                <a:extLst>
                  <a:ext uri="{FF2B5EF4-FFF2-40B4-BE49-F238E27FC236}">
                    <a16:creationId xmlns:a16="http://schemas.microsoft.com/office/drawing/2014/main" id="{461FA524-130A-D3B2-7A51-13BC989E8B76}"/>
                  </a:ext>
                </a:extLst>
              </p:cNvPr>
              <p:cNvCxnSpPr/>
              <p:nvPr/>
            </p:nvCxnSpPr>
            <p:spPr>
              <a:xfrm flipH="1">
                <a:off x="4338428" y="5330812"/>
                <a:ext cx="158571" cy="64200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884" name="Google Shape;1876;p32">
                <a:hlinkClick r:id="" action="ppaction://noaction"/>
                <a:extLst>
                  <a:ext uri="{FF2B5EF4-FFF2-40B4-BE49-F238E27FC236}">
                    <a16:creationId xmlns:a16="http://schemas.microsoft.com/office/drawing/2014/main" id="{D0189273-6857-9197-56CD-FAA4F190B1BD}"/>
                  </a:ext>
                </a:extLst>
              </p:cNvPr>
              <p:cNvSpPr/>
              <p:nvPr/>
            </p:nvSpPr>
            <p:spPr>
              <a:xfrm>
                <a:off x="4011930" y="4800600"/>
                <a:ext cx="1794510" cy="800100"/>
              </a:xfrm>
              <a:custGeom>
                <a:avLst/>
                <a:gdLst/>
                <a:ahLst/>
                <a:cxnLst/>
                <a:rect l="l" t="t" r="r" b="b"/>
                <a:pathLst>
                  <a:path w="1794510" h="800100" extrusionOk="0">
                    <a:moveTo>
                      <a:pt x="1794510" y="57150"/>
                    </a:moveTo>
                    <a:lnTo>
                      <a:pt x="1588770" y="22860"/>
                    </a:lnTo>
                    <a:lnTo>
                      <a:pt x="1394460" y="0"/>
                    </a:lnTo>
                    <a:lnTo>
                      <a:pt x="754380" y="57150"/>
                    </a:lnTo>
                    <a:lnTo>
                      <a:pt x="57150" y="434340"/>
                    </a:lnTo>
                    <a:lnTo>
                      <a:pt x="0" y="651510"/>
                    </a:lnTo>
                    <a:lnTo>
                      <a:pt x="34290" y="765810"/>
                    </a:lnTo>
                    <a:lnTo>
                      <a:pt x="240030" y="800100"/>
                    </a:lnTo>
                    <a:lnTo>
                      <a:pt x="1154430" y="502920"/>
                    </a:lnTo>
                    <a:lnTo>
                      <a:pt x="1794510" y="57150"/>
                    </a:lnTo>
                    <a:close/>
                  </a:path>
                </a:pathLst>
              </a:custGeom>
              <a:solidFill>
                <a:srgbClr val="FFFFFF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70" name="Google Shape;1612;p29">
              <a:extLst>
                <a:ext uri="{FF2B5EF4-FFF2-40B4-BE49-F238E27FC236}">
                  <a16:creationId xmlns:a16="http://schemas.microsoft.com/office/drawing/2014/main" id="{AA3BD310-661C-C8A2-3DB1-6132A75B2C81}"/>
                </a:ext>
              </a:extLst>
            </p:cNvPr>
            <p:cNvSpPr/>
            <p:nvPr/>
          </p:nvSpPr>
          <p:spPr>
            <a:xfrm rot="65108">
              <a:off x="2760099" y="4324045"/>
              <a:ext cx="81231" cy="8035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613;p29">
              <a:extLst>
                <a:ext uri="{FF2B5EF4-FFF2-40B4-BE49-F238E27FC236}">
                  <a16:creationId xmlns:a16="http://schemas.microsoft.com/office/drawing/2014/main" id="{1D30FB5F-8175-28C8-13C9-8E643E4B78DB}"/>
                </a:ext>
              </a:extLst>
            </p:cNvPr>
            <p:cNvSpPr/>
            <p:nvPr/>
          </p:nvSpPr>
          <p:spPr>
            <a:xfrm rot="65108">
              <a:off x="3267097" y="4227326"/>
              <a:ext cx="81231" cy="8035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8" name="グループ化 1897">
            <a:extLst>
              <a:ext uri="{FF2B5EF4-FFF2-40B4-BE49-F238E27FC236}">
                <a16:creationId xmlns:a16="http://schemas.microsoft.com/office/drawing/2014/main" id="{E543CAF4-C8E4-DF8F-6A8B-A7CC2ACF299A}"/>
              </a:ext>
            </a:extLst>
          </p:cNvPr>
          <p:cNvGrpSpPr>
            <a:grpSpLocks noChangeAspect="1"/>
          </p:cNvGrpSpPr>
          <p:nvPr/>
        </p:nvGrpSpPr>
        <p:grpSpPr>
          <a:xfrm>
            <a:off x="8287441" y="3717912"/>
            <a:ext cx="1687925" cy="1682931"/>
            <a:chOff x="704044" y="3045226"/>
            <a:chExt cx="3088319" cy="3079181"/>
          </a:xfrm>
        </p:grpSpPr>
        <p:grpSp>
          <p:nvGrpSpPr>
            <p:cNvPr id="1899" name="Google Shape;890;p21">
              <a:extLst>
                <a:ext uri="{FF2B5EF4-FFF2-40B4-BE49-F238E27FC236}">
                  <a16:creationId xmlns:a16="http://schemas.microsoft.com/office/drawing/2014/main" id="{A23D3F96-5D05-5340-3E7D-6AB5C1CB2C5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17049" y="3263557"/>
              <a:ext cx="2775314" cy="2860850"/>
              <a:chOff x="1785372" y="4621762"/>
              <a:chExt cx="1065815" cy="1098664"/>
            </a:xfrm>
          </p:grpSpPr>
          <p:sp>
            <p:nvSpPr>
              <p:cNvPr id="1916" name="Google Shape;891;p21">
                <a:extLst>
                  <a:ext uri="{FF2B5EF4-FFF2-40B4-BE49-F238E27FC236}">
                    <a16:creationId xmlns:a16="http://schemas.microsoft.com/office/drawing/2014/main" id="{4B00513E-AEE1-8CA7-07F8-B89E73016E65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7" name="Google Shape;892;p21">
                <a:extLst>
                  <a:ext uri="{FF2B5EF4-FFF2-40B4-BE49-F238E27FC236}">
                    <a16:creationId xmlns:a16="http://schemas.microsoft.com/office/drawing/2014/main" id="{6BDA2769-75F2-DD1A-8841-E271330202FC}"/>
                  </a:ext>
                </a:extLst>
              </p:cNvPr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8" name="Google Shape;895;p21">
                <a:extLst>
                  <a:ext uri="{FF2B5EF4-FFF2-40B4-BE49-F238E27FC236}">
                    <a16:creationId xmlns:a16="http://schemas.microsoft.com/office/drawing/2014/main" id="{8695D6F3-2EC5-E285-9566-642F0CA92341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9" name="Google Shape;896;p21">
                <a:extLst>
                  <a:ext uri="{FF2B5EF4-FFF2-40B4-BE49-F238E27FC236}">
                    <a16:creationId xmlns:a16="http://schemas.microsoft.com/office/drawing/2014/main" id="{70FF762D-8FDD-28BF-06E5-3FE3DB61578A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920" name="Google Shape;897;p21">
                <a:extLst>
                  <a:ext uri="{FF2B5EF4-FFF2-40B4-BE49-F238E27FC236}">
                    <a16:creationId xmlns:a16="http://schemas.microsoft.com/office/drawing/2014/main" id="{5A81B914-DAE0-BDBB-18D0-E4654141BA88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921" name="Google Shape;898;p21">
                <a:extLst>
                  <a:ext uri="{FF2B5EF4-FFF2-40B4-BE49-F238E27FC236}">
                    <a16:creationId xmlns:a16="http://schemas.microsoft.com/office/drawing/2014/main" id="{9E9EBECB-0952-30D7-6288-DAD18B73117B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922" name="Google Shape;899;p21">
                <a:extLst>
                  <a:ext uri="{FF2B5EF4-FFF2-40B4-BE49-F238E27FC236}">
                    <a16:creationId xmlns:a16="http://schemas.microsoft.com/office/drawing/2014/main" id="{AEF3A18F-409A-B4A6-A3A4-37A5B2651ACD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923" name="Google Shape;900;p21">
                <a:extLst>
                  <a:ext uri="{FF2B5EF4-FFF2-40B4-BE49-F238E27FC236}">
                    <a16:creationId xmlns:a16="http://schemas.microsoft.com/office/drawing/2014/main" id="{FB77A5D4-C84C-F28B-C107-9CF7D01811CB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924" name="Google Shape;901;p21">
                <a:extLst>
                  <a:ext uri="{FF2B5EF4-FFF2-40B4-BE49-F238E27FC236}">
                    <a16:creationId xmlns:a16="http://schemas.microsoft.com/office/drawing/2014/main" id="{9B998B25-4FFA-A933-A099-EB357D93D553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925" name="Google Shape;902;p21">
                <a:extLst>
                  <a:ext uri="{FF2B5EF4-FFF2-40B4-BE49-F238E27FC236}">
                    <a16:creationId xmlns:a16="http://schemas.microsoft.com/office/drawing/2014/main" id="{47C0C82B-9FCA-5ABE-DE78-C589AA9E3155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926" name="Google Shape;903;p21">
                <a:extLst>
                  <a:ext uri="{FF2B5EF4-FFF2-40B4-BE49-F238E27FC236}">
                    <a16:creationId xmlns:a16="http://schemas.microsoft.com/office/drawing/2014/main" id="{B6C517B2-72C6-1CAF-00CF-05A9E6485AA3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7" name="Google Shape;904;p21">
                <a:extLst>
                  <a:ext uri="{FF2B5EF4-FFF2-40B4-BE49-F238E27FC236}">
                    <a16:creationId xmlns:a16="http://schemas.microsoft.com/office/drawing/2014/main" id="{3E11E813-C7DA-124C-183B-495B78C12BA8}"/>
                  </a:ext>
                </a:extLst>
              </p:cNvPr>
              <p:cNvSpPr/>
              <p:nvPr/>
            </p:nvSpPr>
            <p:spPr>
              <a:xfrm rot="-3468885">
                <a:off x="1849111" y="5040032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8" name="Google Shape;905;p21">
                <a:extLst>
                  <a:ext uri="{FF2B5EF4-FFF2-40B4-BE49-F238E27FC236}">
                    <a16:creationId xmlns:a16="http://schemas.microsoft.com/office/drawing/2014/main" id="{381BBC6E-BC38-A34B-9912-789DBF05AA4C}"/>
                  </a:ext>
                </a:extLst>
              </p:cNvPr>
              <p:cNvSpPr/>
              <p:nvPr/>
            </p:nvSpPr>
            <p:spPr>
              <a:xfrm rot="642058">
                <a:off x="1952659" y="5182245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00" name="Google Shape;1725;p30">
              <a:extLst>
                <a:ext uri="{FF2B5EF4-FFF2-40B4-BE49-F238E27FC236}">
                  <a16:creationId xmlns:a16="http://schemas.microsoft.com/office/drawing/2014/main" id="{990E45B3-0100-D615-219C-DE043881A5C7}"/>
                </a:ext>
              </a:extLst>
            </p:cNvPr>
            <p:cNvSpPr/>
            <p:nvPr/>
          </p:nvSpPr>
          <p:spPr>
            <a:xfrm rot="-870154">
              <a:off x="2714054" y="4378099"/>
              <a:ext cx="286044" cy="42833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726;p30">
              <a:extLst>
                <a:ext uri="{FF2B5EF4-FFF2-40B4-BE49-F238E27FC236}">
                  <a16:creationId xmlns:a16="http://schemas.microsoft.com/office/drawing/2014/main" id="{9E57791C-912A-4FEE-1BF8-EA1F062E7966}"/>
                </a:ext>
              </a:extLst>
            </p:cNvPr>
            <p:cNvSpPr/>
            <p:nvPr/>
          </p:nvSpPr>
          <p:spPr>
            <a:xfrm rot="378840">
              <a:off x="3257646" y="4295273"/>
              <a:ext cx="176864" cy="45719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02" name="グループ化 1901">
              <a:extLst>
                <a:ext uri="{FF2B5EF4-FFF2-40B4-BE49-F238E27FC236}">
                  <a16:creationId xmlns:a16="http://schemas.microsoft.com/office/drawing/2014/main" id="{C492CD09-9F4E-F8FC-1ECF-0D9402DD7526}"/>
                </a:ext>
              </a:extLst>
            </p:cNvPr>
            <p:cNvGrpSpPr/>
            <p:nvPr/>
          </p:nvGrpSpPr>
          <p:grpSpPr>
            <a:xfrm rot="17578896">
              <a:off x="206839" y="3542431"/>
              <a:ext cx="1794510" cy="800100"/>
              <a:chOff x="4011930" y="4800600"/>
              <a:chExt cx="1794510" cy="800100"/>
            </a:xfrm>
          </p:grpSpPr>
          <p:sp>
            <p:nvSpPr>
              <p:cNvPr id="1903" name="Google Shape;1864;p32">
                <a:hlinkClick r:id="" action="ppaction://noaction"/>
                <a:extLst>
                  <a:ext uri="{FF2B5EF4-FFF2-40B4-BE49-F238E27FC236}">
                    <a16:creationId xmlns:a16="http://schemas.microsoft.com/office/drawing/2014/main" id="{E1A995A3-FDDA-4A9F-FC62-95C2B57B9E50}"/>
                  </a:ext>
                </a:extLst>
              </p:cNvPr>
              <p:cNvSpPr/>
              <p:nvPr/>
            </p:nvSpPr>
            <p:spPr>
              <a:xfrm rot="-6553392">
                <a:off x="4756853" y="4298470"/>
                <a:ext cx="255404" cy="1712464"/>
              </a:xfrm>
              <a:custGeom>
                <a:avLst/>
                <a:gdLst/>
                <a:ahLst/>
                <a:cxnLst/>
                <a:rect l="l" t="t" r="r" b="b"/>
                <a:pathLst>
                  <a:path w="452350" h="3032972" extrusionOk="0">
                    <a:moveTo>
                      <a:pt x="0" y="210182"/>
                    </a:moveTo>
                    <a:cubicBezTo>
                      <a:pt x="0" y="326262"/>
                      <a:pt x="101262" y="420364"/>
                      <a:pt x="226175" y="420364"/>
                    </a:cubicBezTo>
                    <a:cubicBezTo>
                      <a:pt x="351088" y="420364"/>
                      <a:pt x="452350" y="326262"/>
                      <a:pt x="452350" y="210182"/>
                    </a:cubicBezTo>
                    <a:lnTo>
                      <a:pt x="369248" y="2370365"/>
                    </a:lnTo>
                    <a:cubicBezTo>
                      <a:pt x="369248" y="2486445"/>
                      <a:pt x="304948" y="2869490"/>
                      <a:pt x="243397" y="3018398"/>
                    </a:cubicBezTo>
                    <a:cubicBezTo>
                      <a:pt x="147631" y="2901749"/>
                      <a:pt x="115924" y="2474725"/>
                      <a:pt x="115924" y="2358645"/>
                    </a:cubicBezTo>
                    <a:lnTo>
                      <a:pt x="0" y="210182"/>
                    </a:lnTo>
                    <a:close/>
                  </a:path>
                  <a:path w="452350" h="3032972" fill="lighten" extrusionOk="0">
                    <a:moveTo>
                      <a:pt x="0" y="210182"/>
                    </a:moveTo>
                    <a:cubicBezTo>
                      <a:pt x="0" y="94102"/>
                      <a:pt x="101262" y="0"/>
                      <a:pt x="226175" y="0"/>
                    </a:cubicBezTo>
                    <a:cubicBezTo>
                      <a:pt x="351088" y="0"/>
                      <a:pt x="452350" y="94102"/>
                      <a:pt x="452350" y="210182"/>
                    </a:cubicBezTo>
                    <a:cubicBezTo>
                      <a:pt x="452350" y="326262"/>
                      <a:pt x="351088" y="420364"/>
                      <a:pt x="226175" y="420364"/>
                    </a:cubicBezTo>
                    <a:cubicBezTo>
                      <a:pt x="101262" y="420364"/>
                      <a:pt x="0" y="326262"/>
                      <a:pt x="0" y="210182"/>
                    </a:cubicBezTo>
                    <a:close/>
                  </a:path>
                  <a:path w="452350" h="3032972" fill="none" extrusionOk="0">
                    <a:moveTo>
                      <a:pt x="452350" y="210182"/>
                    </a:moveTo>
                    <a:cubicBezTo>
                      <a:pt x="452350" y="326262"/>
                      <a:pt x="351088" y="420364"/>
                      <a:pt x="226175" y="420364"/>
                    </a:cubicBezTo>
                    <a:cubicBezTo>
                      <a:pt x="101262" y="420364"/>
                      <a:pt x="0" y="326262"/>
                      <a:pt x="0" y="210182"/>
                    </a:cubicBezTo>
                    <a:cubicBezTo>
                      <a:pt x="0" y="94102"/>
                      <a:pt x="101262" y="0"/>
                      <a:pt x="226175" y="0"/>
                    </a:cubicBezTo>
                    <a:cubicBezTo>
                      <a:pt x="351088" y="0"/>
                      <a:pt x="452350" y="94102"/>
                      <a:pt x="452350" y="210182"/>
                    </a:cubicBezTo>
                    <a:lnTo>
                      <a:pt x="369736" y="2435094"/>
                    </a:lnTo>
                    <a:cubicBezTo>
                      <a:pt x="369736" y="2551174"/>
                      <a:pt x="274597" y="3044247"/>
                      <a:pt x="232934" y="3032776"/>
                    </a:cubicBezTo>
                    <a:cubicBezTo>
                      <a:pt x="191271" y="3021306"/>
                      <a:pt x="119760" y="2482351"/>
                      <a:pt x="119760" y="2366271"/>
                    </a:cubicBezTo>
                    <a:lnTo>
                      <a:pt x="0" y="210182"/>
                    </a:lnTo>
                  </a:path>
                </a:pathLst>
              </a:custGeom>
              <a:solidFill>
                <a:srgbClr val="C89058"/>
              </a:solidFill>
              <a:ln w="12700" cap="flat" cmpd="sng">
                <a:solidFill>
                  <a:srgbClr val="404040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4" name="Google Shape;1865;p32">
                <a:extLst>
                  <a:ext uri="{FF2B5EF4-FFF2-40B4-BE49-F238E27FC236}">
                    <a16:creationId xmlns:a16="http://schemas.microsoft.com/office/drawing/2014/main" id="{D13F5853-7D5F-314E-FAE1-B094822C9FDA}"/>
                  </a:ext>
                </a:extLst>
              </p:cNvPr>
              <p:cNvSpPr/>
              <p:nvPr/>
            </p:nvSpPr>
            <p:spPr>
              <a:xfrm>
                <a:off x="4099050" y="5324478"/>
                <a:ext cx="180504" cy="156831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5" name="Google Shape;1866;p32">
                <a:extLst>
                  <a:ext uri="{FF2B5EF4-FFF2-40B4-BE49-F238E27FC236}">
                    <a16:creationId xmlns:a16="http://schemas.microsoft.com/office/drawing/2014/main" id="{0A123923-D2FA-B427-0B3A-36EDE46B3772}"/>
                  </a:ext>
                </a:extLst>
              </p:cNvPr>
              <p:cNvSpPr/>
              <p:nvPr/>
            </p:nvSpPr>
            <p:spPr>
              <a:xfrm rot="-121956">
                <a:off x="4857291" y="4915769"/>
                <a:ext cx="72786" cy="15653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6" name="Google Shape;1867;p32">
                <a:extLst>
                  <a:ext uri="{FF2B5EF4-FFF2-40B4-BE49-F238E27FC236}">
                    <a16:creationId xmlns:a16="http://schemas.microsoft.com/office/drawing/2014/main" id="{63EDB366-0D84-F136-B6BF-416A148FB7CF}"/>
                  </a:ext>
                </a:extLst>
              </p:cNvPr>
              <p:cNvSpPr/>
              <p:nvPr/>
            </p:nvSpPr>
            <p:spPr>
              <a:xfrm rot="-276104">
                <a:off x="4856832" y="5043004"/>
                <a:ext cx="96803" cy="61091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7" name="Google Shape;1868;p32">
                <a:extLst>
                  <a:ext uri="{FF2B5EF4-FFF2-40B4-BE49-F238E27FC236}">
                    <a16:creationId xmlns:a16="http://schemas.microsoft.com/office/drawing/2014/main" id="{BC3C03B9-287F-E8CB-30FE-25E21316B3D2}"/>
                  </a:ext>
                </a:extLst>
              </p:cNvPr>
              <p:cNvSpPr/>
              <p:nvPr/>
            </p:nvSpPr>
            <p:spPr>
              <a:xfrm>
                <a:off x="4742512" y="5097717"/>
                <a:ext cx="20326" cy="2032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8" name="Google Shape;1869;p32">
                <a:extLst>
                  <a:ext uri="{FF2B5EF4-FFF2-40B4-BE49-F238E27FC236}">
                    <a16:creationId xmlns:a16="http://schemas.microsoft.com/office/drawing/2014/main" id="{B6E5D595-A144-4CC1-B3FA-6ADC579A48BE}"/>
                  </a:ext>
                </a:extLst>
              </p:cNvPr>
              <p:cNvSpPr/>
              <p:nvPr/>
            </p:nvSpPr>
            <p:spPr>
              <a:xfrm>
                <a:off x="5028997" y="4972739"/>
                <a:ext cx="20326" cy="2032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9" name="Google Shape;1870;p32">
                <a:extLst>
                  <a:ext uri="{FF2B5EF4-FFF2-40B4-BE49-F238E27FC236}">
                    <a16:creationId xmlns:a16="http://schemas.microsoft.com/office/drawing/2014/main" id="{A934809D-A191-47FD-8FB2-72192A2F9F20}"/>
                  </a:ext>
                </a:extLst>
              </p:cNvPr>
              <p:cNvSpPr/>
              <p:nvPr/>
            </p:nvSpPr>
            <p:spPr>
              <a:xfrm>
                <a:off x="5051574" y="5005697"/>
                <a:ext cx="20326" cy="2032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910" name="Google Shape;1871;p32">
                <a:extLst>
                  <a:ext uri="{FF2B5EF4-FFF2-40B4-BE49-F238E27FC236}">
                    <a16:creationId xmlns:a16="http://schemas.microsoft.com/office/drawing/2014/main" id="{321A6EEB-4DFB-991A-14F1-34001E563B62}"/>
                  </a:ext>
                </a:extLst>
              </p:cNvPr>
              <p:cNvCxnSpPr/>
              <p:nvPr/>
            </p:nvCxnSpPr>
            <p:spPr>
              <a:xfrm flipH="1">
                <a:off x="4301983" y="5246556"/>
                <a:ext cx="552553" cy="22371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911" name="Google Shape;1872;p32">
                <a:extLst>
                  <a:ext uri="{FF2B5EF4-FFF2-40B4-BE49-F238E27FC236}">
                    <a16:creationId xmlns:a16="http://schemas.microsoft.com/office/drawing/2014/main" id="{8E9B01ED-B0F8-BDB1-5050-534046117600}"/>
                  </a:ext>
                </a:extLst>
              </p:cNvPr>
              <p:cNvCxnSpPr/>
              <p:nvPr/>
            </p:nvCxnSpPr>
            <p:spPr>
              <a:xfrm flipH="1">
                <a:off x="4324413" y="5254300"/>
                <a:ext cx="442657" cy="17921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912" name="Google Shape;1873;p32">
                <a:extLst>
                  <a:ext uri="{FF2B5EF4-FFF2-40B4-BE49-F238E27FC236}">
                    <a16:creationId xmlns:a16="http://schemas.microsoft.com/office/drawing/2014/main" id="{C589A741-BF06-BB63-6CE7-864349D632DE}"/>
                  </a:ext>
                </a:extLst>
              </p:cNvPr>
              <p:cNvCxnSpPr/>
              <p:nvPr/>
            </p:nvCxnSpPr>
            <p:spPr>
              <a:xfrm flipH="1">
                <a:off x="4326965" y="5285222"/>
                <a:ext cx="398517" cy="161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913" name="Google Shape;1874;p32">
                <a:extLst>
                  <a:ext uri="{FF2B5EF4-FFF2-40B4-BE49-F238E27FC236}">
                    <a16:creationId xmlns:a16="http://schemas.microsoft.com/office/drawing/2014/main" id="{AE5AA245-C03B-91FB-3E92-29DBEF5990E9}"/>
                  </a:ext>
                </a:extLst>
              </p:cNvPr>
              <p:cNvCxnSpPr/>
              <p:nvPr/>
            </p:nvCxnSpPr>
            <p:spPr>
              <a:xfrm flipH="1">
                <a:off x="4326965" y="5322863"/>
                <a:ext cx="229674" cy="92988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914" name="Google Shape;1875;p32">
                <a:extLst>
                  <a:ext uri="{FF2B5EF4-FFF2-40B4-BE49-F238E27FC236}">
                    <a16:creationId xmlns:a16="http://schemas.microsoft.com/office/drawing/2014/main" id="{9E1F6D9E-C3EF-B2F9-2D27-884E0E55A7E3}"/>
                  </a:ext>
                </a:extLst>
              </p:cNvPr>
              <p:cNvCxnSpPr/>
              <p:nvPr/>
            </p:nvCxnSpPr>
            <p:spPr>
              <a:xfrm flipH="1">
                <a:off x="4338428" y="5330812"/>
                <a:ext cx="158571" cy="64200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915" name="Google Shape;1876;p32">
                <a:hlinkClick r:id="" action="ppaction://noaction"/>
                <a:extLst>
                  <a:ext uri="{FF2B5EF4-FFF2-40B4-BE49-F238E27FC236}">
                    <a16:creationId xmlns:a16="http://schemas.microsoft.com/office/drawing/2014/main" id="{96E1A226-94FE-A9D6-7789-5E59908A0E6D}"/>
                  </a:ext>
                </a:extLst>
              </p:cNvPr>
              <p:cNvSpPr/>
              <p:nvPr/>
            </p:nvSpPr>
            <p:spPr>
              <a:xfrm>
                <a:off x="4011930" y="4800600"/>
                <a:ext cx="1794510" cy="800100"/>
              </a:xfrm>
              <a:custGeom>
                <a:avLst/>
                <a:gdLst/>
                <a:ahLst/>
                <a:cxnLst/>
                <a:rect l="l" t="t" r="r" b="b"/>
                <a:pathLst>
                  <a:path w="1794510" h="800100" extrusionOk="0">
                    <a:moveTo>
                      <a:pt x="1794510" y="57150"/>
                    </a:moveTo>
                    <a:lnTo>
                      <a:pt x="1588770" y="22860"/>
                    </a:lnTo>
                    <a:lnTo>
                      <a:pt x="1394460" y="0"/>
                    </a:lnTo>
                    <a:lnTo>
                      <a:pt x="754380" y="57150"/>
                    </a:lnTo>
                    <a:lnTo>
                      <a:pt x="57150" y="434340"/>
                    </a:lnTo>
                    <a:lnTo>
                      <a:pt x="0" y="651510"/>
                    </a:lnTo>
                    <a:lnTo>
                      <a:pt x="34290" y="765810"/>
                    </a:lnTo>
                    <a:lnTo>
                      <a:pt x="240030" y="800100"/>
                    </a:lnTo>
                    <a:lnTo>
                      <a:pt x="1154430" y="502920"/>
                    </a:lnTo>
                    <a:lnTo>
                      <a:pt x="1794510" y="57150"/>
                    </a:lnTo>
                    <a:close/>
                  </a:path>
                </a:pathLst>
              </a:custGeom>
              <a:solidFill>
                <a:srgbClr val="FFFFFF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29" name="加算記号 1928">
            <a:extLst>
              <a:ext uri="{FF2B5EF4-FFF2-40B4-BE49-F238E27FC236}">
                <a16:creationId xmlns:a16="http://schemas.microsoft.com/office/drawing/2014/main" id="{6DD600C9-DFD4-2FCC-3F3A-032E8D587F8A}"/>
              </a:ext>
            </a:extLst>
          </p:cNvPr>
          <p:cNvSpPr>
            <a:spLocks noChangeAspect="1"/>
          </p:cNvSpPr>
          <p:nvPr/>
        </p:nvSpPr>
        <p:spPr>
          <a:xfrm>
            <a:off x="4569448" y="4205187"/>
            <a:ext cx="684000" cy="684000"/>
          </a:xfrm>
          <a:prstGeom prst="mathPlus">
            <a:avLst/>
          </a:prstGeom>
          <a:solidFill>
            <a:schemeClr val="bg1">
              <a:lumMod val="85000"/>
            </a:schemeClr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角丸四角形 355">
            <a:extLst>
              <a:ext uri="{FF2B5EF4-FFF2-40B4-BE49-F238E27FC236}">
                <a16:creationId xmlns:a16="http://schemas.microsoft.com/office/drawing/2014/main" id="{B2077238-7C79-FFEE-D7E1-4F49A80044D3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59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B3DCFC4B-1829-8259-15B1-4F21F30653CA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60" name="グループ化 159">
            <a:extLst>
              <a:ext uri="{FF2B5EF4-FFF2-40B4-BE49-F238E27FC236}">
                <a16:creationId xmlns:a16="http://schemas.microsoft.com/office/drawing/2014/main" id="{7E2B1D66-FB3C-1768-6AB2-F18EC640550D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161" name="直線コネクタ 160">
              <a:extLst>
                <a:ext uri="{FF2B5EF4-FFF2-40B4-BE49-F238E27FC236}">
                  <a16:creationId xmlns:a16="http://schemas.microsoft.com/office/drawing/2014/main" id="{CCEE2B55-8174-E057-D22B-BF5A80A234B1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直線コネクタ 161">
              <a:extLst>
                <a:ext uri="{FF2B5EF4-FFF2-40B4-BE49-F238E27FC236}">
                  <a16:creationId xmlns:a16="http://schemas.microsoft.com/office/drawing/2014/main" id="{A70DB00C-2058-6BF0-62B3-473A30034E4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直線コネクタ 162">
              <a:extLst>
                <a:ext uri="{FF2B5EF4-FFF2-40B4-BE49-F238E27FC236}">
                  <a16:creationId xmlns:a16="http://schemas.microsoft.com/office/drawing/2014/main" id="{6505AFBD-3A8B-FA87-EDF8-535B3100F639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直線コネクタ 163">
              <a:extLst>
                <a:ext uri="{FF2B5EF4-FFF2-40B4-BE49-F238E27FC236}">
                  <a16:creationId xmlns:a16="http://schemas.microsoft.com/office/drawing/2014/main" id="{9BDECBFE-57C0-52DF-7E6E-BA5CAD4BEE67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92" name="角丸四角形 96">
            <a:extLst>
              <a:ext uri="{FF2B5EF4-FFF2-40B4-BE49-F238E27FC236}">
                <a16:creationId xmlns:a16="http://schemas.microsoft.com/office/drawing/2014/main" id="{A7D6018E-199A-3ADC-0E5D-6420A69A8E42}"/>
              </a:ext>
            </a:extLst>
          </p:cNvPr>
          <p:cNvSpPr/>
          <p:nvPr/>
        </p:nvSpPr>
        <p:spPr>
          <a:xfrm>
            <a:off x="9524457" y="567116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3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9B8062C3-1A2F-A88B-A66F-8C29E7A1E9A5}"/>
              </a:ext>
            </a:extLst>
          </p:cNvPr>
          <p:cNvSpPr txBox="1"/>
          <p:nvPr/>
        </p:nvSpPr>
        <p:spPr>
          <a:xfrm>
            <a:off x="9522369" y="5665347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93304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フリーフォーム 2">
            <a:extLst>
              <a:ext uri="{FF2B5EF4-FFF2-40B4-BE49-F238E27FC236}">
                <a16:creationId xmlns:a16="http://schemas.microsoft.com/office/drawing/2014/main" id="{0C8F790E-1718-544A-11C7-D9E900B18D74}"/>
              </a:ext>
            </a:extLst>
          </p:cNvPr>
          <p:cNvSpPr/>
          <p:nvPr/>
        </p:nvSpPr>
        <p:spPr>
          <a:xfrm>
            <a:off x="5427866" y="3543716"/>
            <a:ext cx="7029378" cy="2769389"/>
          </a:xfrm>
          <a:custGeom>
            <a:avLst/>
            <a:gdLst>
              <a:gd name="connsiteX0" fmla="*/ 0 w 6565692"/>
              <a:gd name="connsiteY0" fmla="*/ 4512039 h 4736892"/>
              <a:gd name="connsiteX1" fmla="*/ 3162924 w 6565692"/>
              <a:gd name="connsiteY1" fmla="*/ 0 h 4736892"/>
              <a:gd name="connsiteX2" fmla="*/ 6565692 w 6565692"/>
              <a:gd name="connsiteY2" fmla="*/ 14990 h 4736892"/>
              <a:gd name="connsiteX3" fmla="*/ 6565692 w 6565692"/>
              <a:gd name="connsiteY3" fmla="*/ 2218544 h 4736892"/>
              <a:gd name="connsiteX4" fmla="*/ 359764 w 6565692"/>
              <a:gd name="connsiteY4" fmla="*/ 4736892 h 4736892"/>
              <a:gd name="connsiteX5" fmla="*/ 89941 w 6565692"/>
              <a:gd name="connsiteY5" fmla="*/ 4706911 h 4736892"/>
              <a:gd name="connsiteX6" fmla="*/ 0 w 6565692"/>
              <a:gd name="connsiteY6" fmla="*/ 4512039 h 4736892"/>
              <a:gd name="connsiteX0" fmla="*/ 0 w 7989038"/>
              <a:gd name="connsiteY0" fmla="*/ 5342324 h 5342324"/>
              <a:gd name="connsiteX1" fmla="*/ 4586270 w 7989038"/>
              <a:gd name="connsiteY1" fmla="*/ 0 h 5342324"/>
              <a:gd name="connsiteX2" fmla="*/ 7989038 w 7989038"/>
              <a:gd name="connsiteY2" fmla="*/ 14990 h 5342324"/>
              <a:gd name="connsiteX3" fmla="*/ 7989038 w 7989038"/>
              <a:gd name="connsiteY3" fmla="*/ 2218544 h 5342324"/>
              <a:gd name="connsiteX4" fmla="*/ 1783110 w 7989038"/>
              <a:gd name="connsiteY4" fmla="*/ 4736892 h 5342324"/>
              <a:gd name="connsiteX5" fmla="*/ 1513287 w 7989038"/>
              <a:gd name="connsiteY5" fmla="*/ 4706911 h 5342324"/>
              <a:gd name="connsiteX6" fmla="*/ 0 w 7989038"/>
              <a:gd name="connsiteY6" fmla="*/ 5342324 h 5342324"/>
              <a:gd name="connsiteX0" fmla="*/ 0 w 7989038"/>
              <a:gd name="connsiteY0" fmla="*/ 5342324 h 5520252"/>
              <a:gd name="connsiteX1" fmla="*/ 4586270 w 7989038"/>
              <a:gd name="connsiteY1" fmla="*/ 0 h 5520252"/>
              <a:gd name="connsiteX2" fmla="*/ 7989038 w 7989038"/>
              <a:gd name="connsiteY2" fmla="*/ 14990 h 5520252"/>
              <a:gd name="connsiteX3" fmla="*/ 7989038 w 7989038"/>
              <a:gd name="connsiteY3" fmla="*/ 2218544 h 5520252"/>
              <a:gd name="connsiteX4" fmla="*/ 1783110 w 7989038"/>
              <a:gd name="connsiteY4" fmla="*/ 4736892 h 5520252"/>
              <a:gd name="connsiteX5" fmla="*/ 479667 w 7989038"/>
              <a:gd name="connsiteY5" fmla="*/ 5520252 h 5520252"/>
              <a:gd name="connsiteX6" fmla="*/ 0 w 7989038"/>
              <a:gd name="connsiteY6" fmla="*/ 5342324 h 5520252"/>
              <a:gd name="connsiteX0" fmla="*/ 0 w 7989038"/>
              <a:gd name="connsiteY0" fmla="*/ 5342324 h 5520252"/>
              <a:gd name="connsiteX1" fmla="*/ 4586270 w 7989038"/>
              <a:gd name="connsiteY1" fmla="*/ 0 h 5520252"/>
              <a:gd name="connsiteX2" fmla="*/ 7989038 w 7989038"/>
              <a:gd name="connsiteY2" fmla="*/ 14990 h 5520252"/>
              <a:gd name="connsiteX3" fmla="*/ 7989038 w 7989038"/>
              <a:gd name="connsiteY3" fmla="*/ 2218544 h 5520252"/>
              <a:gd name="connsiteX4" fmla="*/ 1833945 w 7989038"/>
              <a:gd name="connsiteY4" fmla="*/ 4957172 h 5520252"/>
              <a:gd name="connsiteX5" fmla="*/ 479667 w 7989038"/>
              <a:gd name="connsiteY5" fmla="*/ 5520252 h 5520252"/>
              <a:gd name="connsiteX6" fmla="*/ 0 w 7989038"/>
              <a:gd name="connsiteY6" fmla="*/ 5342324 h 5520252"/>
              <a:gd name="connsiteX0" fmla="*/ 0 w 7989038"/>
              <a:gd name="connsiteY0" fmla="*/ 5342324 h 5520252"/>
              <a:gd name="connsiteX1" fmla="*/ 4586270 w 7989038"/>
              <a:gd name="connsiteY1" fmla="*/ 0 h 5520252"/>
              <a:gd name="connsiteX2" fmla="*/ 7989038 w 7989038"/>
              <a:gd name="connsiteY2" fmla="*/ 14990 h 5520252"/>
              <a:gd name="connsiteX3" fmla="*/ 7989038 w 7989038"/>
              <a:gd name="connsiteY3" fmla="*/ 2743826 h 5520252"/>
              <a:gd name="connsiteX4" fmla="*/ 1833945 w 7989038"/>
              <a:gd name="connsiteY4" fmla="*/ 4957172 h 5520252"/>
              <a:gd name="connsiteX5" fmla="*/ 479667 w 7989038"/>
              <a:gd name="connsiteY5" fmla="*/ 5520252 h 5520252"/>
              <a:gd name="connsiteX6" fmla="*/ 0 w 7989038"/>
              <a:gd name="connsiteY6" fmla="*/ 5342324 h 5520252"/>
              <a:gd name="connsiteX0" fmla="*/ 0 w 7989038"/>
              <a:gd name="connsiteY0" fmla="*/ 5342324 h 5520252"/>
              <a:gd name="connsiteX1" fmla="*/ 4586270 w 7989038"/>
              <a:gd name="connsiteY1" fmla="*/ 0 h 5520252"/>
              <a:gd name="connsiteX2" fmla="*/ 7972094 w 7989038"/>
              <a:gd name="connsiteY2" fmla="*/ 1268890 h 5520252"/>
              <a:gd name="connsiteX3" fmla="*/ 7989038 w 7989038"/>
              <a:gd name="connsiteY3" fmla="*/ 2743826 h 5520252"/>
              <a:gd name="connsiteX4" fmla="*/ 1833945 w 7989038"/>
              <a:gd name="connsiteY4" fmla="*/ 4957172 h 5520252"/>
              <a:gd name="connsiteX5" fmla="*/ 479667 w 7989038"/>
              <a:gd name="connsiteY5" fmla="*/ 5520252 h 5520252"/>
              <a:gd name="connsiteX6" fmla="*/ 0 w 7989038"/>
              <a:gd name="connsiteY6" fmla="*/ 5342324 h 5520252"/>
              <a:gd name="connsiteX0" fmla="*/ 0 w 7989038"/>
              <a:gd name="connsiteY0" fmla="*/ 4073434 h 4251362"/>
              <a:gd name="connsiteX1" fmla="*/ 5653780 w 7989038"/>
              <a:gd name="connsiteY1" fmla="*/ 544181 h 4251362"/>
              <a:gd name="connsiteX2" fmla="*/ 7972094 w 7989038"/>
              <a:gd name="connsiteY2" fmla="*/ 0 h 4251362"/>
              <a:gd name="connsiteX3" fmla="*/ 7989038 w 7989038"/>
              <a:gd name="connsiteY3" fmla="*/ 1474936 h 4251362"/>
              <a:gd name="connsiteX4" fmla="*/ 1833945 w 7989038"/>
              <a:gd name="connsiteY4" fmla="*/ 3688282 h 4251362"/>
              <a:gd name="connsiteX5" fmla="*/ 479667 w 7989038"/>
              <a:gd name="connsiteY5" fmla="*/ 4251362 h 4251362"/>
              <a:gd name="connsiteX6" fmla="*/ 0 w 7989038"/>
              <a:gd name="connsiteY6" fmla="*/ 4073434 h 4251362"/>
              <a:gd name="connsiteX0" fmla="*/ 0 w 7989038"/>
              <a:gd name="connsiteY0" fmla="*/ 4073434 h 4251362"/>
              <a:gd name="connsiteX1" fmla="*/ 5653780 w 7989038"/>
              <a:gd name="connsiteY1" fmla="*/ 544181 h 4251362"/>
              <a:gd name="connsiteX2" fmla="*/ 7972094 w 7989038"/>
              <a:gd name="connsiteY2" fmla="*/ 0 h 4251362"/>
              <a:gd name="connsiteX3" fmla="*/ 7989038 w 7989038"/>
              <a:gd name="connsiteY3" fmla="*/ 1474936 h 4251362"/>
              <a:gd name="connsiteX4" fmla="*/ 1833945 w 7989038"/>
              <a:gd name="connsiteY4" fmla="*/ 3756060 h 4251362"/>
              <a:gd name="connsiteX5" fmla="*/ 479667 w 7989038"/>
              <a:gd name="connsiteY5" fmla="*/ 4251362 h 4251362"/>
              <a:gd name="connsiteX6" fmla="*/ 0 w 7989038"/>
              <a:gd name="connsiteY6" fmla="*/ 4073434 h 4251362"/>
              <a:gd name="connsiteX0" fmla="*/ 0 w 7989038"/>
              <a:gd name="connsiteY0" fmla="*/ 4073434 h 4251362"/>
              <a:gd name="connsiteX1" fmla="*/ 5653780 w 7989038"/>
              <a:gd name="connsiteY1" fmla="*/ 544181 h 4251362"/>
              <a:gd name="connsiteX2" fmla="*/ 7972094 w 7989038"/>
              <a:gd name="connsiteY2" fmla="*/ 0 h 4251362"/>
              <a:gd name="connsiteX3" fmla="*/ 7989038 w 7989038"/>
              <a:gd name="connsiteY3" fmla="*/ 1474936 h 4251362"/>
              <a:gd name="connsiteX4" fmla="*/ 2105058 w 7989038"/>
              <a:gd name="connsiteY4" fmla="*/ 3857727 h 4251362"/>
              <a:gd name="connsiteX5" fmla="*/ 479667 w 7989038"/>
              <a:gd name="connsiteY5" fmla="*/ 4251362 h 4251362"/>
              <a:gd name="connsiteX6" fmla="*/ 0 w 7989038"/>
              <a:gd name="connsiteY6" fmla="*/ 4073434 h 4251362"/>
              <a:gd name="connsiteX0" fmla="*/ 0 w 7989038"/>
              <a:gd name="connsiteY0" fmla="*/ 4073434 h 4488586"/>
              <a:gd name="connsiteX1" fmla="*/ 5653780 w 7989038"/>
              <a:gd name="connsiteY1" fmla="*/ 544181 h 4488586"/>
              <a:gd name="connsiteX2" fmla="*/ 7972094 w 7989038"/>
              <a:gd name="connsiteY2" fmla="*/ 0 h 4488586"/>
              <a:gd name="connsiteX3" fmla="*/ 7989038 w 7989038"/>
              <a:gd name="connsiteY3" fmla="*/ 1474936 h 4488586"/>
              <a:gd name="connsiteX4" fmla="*/ 2105058 w 7989038"/>
              <a:gd name="connsiteY4" fmla="*/ 3857727 h 4488586"/>
              <a:gd name="connsiteX5" fmla="*/ 649113 w 7989038"/>
              <a:gd name="connsiteY5" fmla="*/ 4488586 h 4488586"/>
              <a:gd name="connsiteX6" fmla="*/ 0 w 7989038"/>
              <a:gd name="connsiteY6" fmla="*/ 4073434 h 4488586"/>
              <a:gd name="connsiteX0" fmla="*/ 0 w 7972094"/>
              <a:gd name="connsiteY0" fmla="*/ 4073434 h 4488586"/>
              <a:gd name="connsiteX1" fmla="*/ 5653780 w 7972094"/>
              <a:gd name="connsiteY1" fmla="*/ 544181 h 4488586"/>
              <a:gd name="connsiteX2" fmla="*/ 7972094 w 7972094"/>
              <a:gd name="connsiteY2" fmla="*/ 0 h 4488586"/>
              <a:gd name="connsiteX3" fmla="*/ 7921259 w 7972094"/>
              <a:gd name="connsiteY3" fmla="*/ 1068266 h 4488586"/>
              <a:gd name="connsiteX4" fmla="*/ 2105058 w 7972094"/>
              <a:gd name="connsiteY4" fmla="*/ 3857727 h 4488586"/>
              <a:gd name="connsiteX5" fmla="*/ 649113 w 7972094"/>
              <a:gd name="connsiteY5" fmla="*/ 4488586 h 4488586"/>
              <a:gd name="connsiteX6" fmla="*/ 0 w 7972094"/>
              <a:gd name="connsiteY6" fmla="*/ 4073434 h 4488586"/>
              <a:gd name="connsiteX0" fmla="*/ 0 w 7972094"/>
              <a:gd name="connsiteY0" fmla="*/ 4073434 h 4488586"/>
              <a:gd name="connsiteX1" fmla="*/ 5653780 w 7972094"/>
              <a:gd name="connsiteY1" fmla="*/ 544181 h 4488586"/>
              <a:gd name="connsiteX2" fmla="*/ 7972094 w 7972094"/>
              <a:gd name="connsiteY2" fmla="*/ 0 h 4488586"/>
              <a:gd name="connsiteX3" fmla="*/ 7938204 w 7972094"/>
              <a:gd name="connsiteY3" fmla="*/ 2406889 h 4488586"/>
              <a:gd name="connsiteX4" fmla="*/ 2105058 w 7972094"/>
              <a:gd name="connsiteY4" fmla="*/ 3857727 h 4488586"/>
              <a:gd name="connsiteX5" fmla="*/ 649113 w 7972094"/>
              <a:gd name="connsiteY5" fmla="*/ 4488586 h 4488586"/>
              <a:gd name="connsiteX6" fmla="*/ 0 w 7972094"/>
              <a:gd name="connsiteY6" fmla="*/ 4073434 h 4488586"/>
              <a:gd name="connsiteX0" fmla="*/ 0 w 7938205"/>
              <a:gd name="connsiteY0" fmla="*/ 3529253 h 3944405"/>
              <a:gd name="connsiteX1" fmla="*/ 5653780 w 7938205"/>
              <a:gd name="connsiteY1" fmla="*/ 0 h 3944405"/>
              <a:gd name="connsiteX2" fmla="*/ 7938205 w 7938205"/>
              <a:gd name="connsiteY2" fmla="*/ 591106 h 3944405"/>
              <a:gd name="connsiteX3" fmla="*/ 7938204 w 7938205"/>
              <a:gd name="connsiteY3" fmla="*/ 1862708 h 3944405"/>
              <a:gd name="connsiteX4" fmla="*/ 2105058 w 7938205"/>
              <a:gd name="connsiteY4" fmla="*/ 3313546 h 3944405"/>
              <a:gd name="connsiteX5" fmla="*/ 649113 w 7938205"/>
              <a:gd name="connsiteY5" fmla="*/ 3944405 h 3944405"/>
              <a:gd name="connsiteX6" fmla="*/ 0 w 7938205"/>
              <a:gd name="connsiteY6" fmla="*/ 3529253 h 3944405"/>
              <a:gd name="connsiteX0" fmla="*/ 0 w 7938205"/>
              <a:gd name="connsiteY0" fmla="*/ 2938147 h 3353299"/>
              <a:gd name="connsiteX1" fmla="*/ 6568789 w 7938205"/>
              <a:gd name="connsiteY1" fmla="*/ 171400 h 3353299"/>
              <a:gd name="connsiteX2" fmla="*/ 7938205 w 7938205"/>
              <a:gd name="connsiteY2" fmla="*/ 0 h 3353299"/>
              <a:gd name="connsiteX3" fmla="*/ 7938204 w 7938205"/>
              <a:gd name="connsiteY3" fmla="*/ 1271602 h 3353299"/>
              <a:gd name="connsiteX4" fmla="*/ 2105058 w 7938205"/>
              <a:gd name="connsiteY4" fmla="*/ 2722440 h 3353299"/>
              <a:gd name="connsiteX5" fmla="*/ 649113 w 7938205"/>
              <a:gd name="connsiteY5" fmla="*/ 3353299 h 3353299"/>
              <a:gd name="connsiteX6" fmla="*/ 0 w 7938205"/>
              <a:gd name="connsiteY6" fmla="*/ 2938147 h 3353299"/>
              <a:gd name="connsiteX0" fmla="*/ 0 w 7938205"/>
              <a:gd name="connsiteY0" fmla="*/ 2938147 h 3353299"/>
              <a:gd name="connsiteX1" fmla="*/ 6568789 w 7938205"/>
              <a:gd name="connsiteY1" fmla="*/ 171400 h 3353299"/>
              <a:gd name="connsiteX2" fmla="*/ 7938205 w 7938205"/>
              <a:gd name="connsiteY2" fmla="*/ 0 h 3353299"/>
              <a:gd name="connsiteX3" fmla="*/ 7938204 w 7938205"/>
              <a:gd name="connsiteY3" fmla="*/ 1271602 h 3353299"/>
              <a:gd name="connsiteX4" fmla="*/ 2511728 w 7938205"/>
              <a:gd name="connsiteY4" fmla="*/ 2908831 h 3353299"/>
              <a:gd name="connsiteX5" fmla="*/ 649113 w 7938205"/>
              <a:gd name="connsiteY5" fmla="*/ 3353299 h 3353299"/>
              <a:gd name="connsiteX6" fmla="*/ 0 w 7938205"/>
              <a:gd name="connsiteY6" fmla="*/ 2938147 h 3353299"/>
              <a:gd name="connsiteX0" fmla="*/ 0 w 7938205"/>
              <a:gd name="connsiteY0" fmla="*/ 2938147 h 3353299"/>
              <a:gd name="connsiteX1" fmla="*/ 6568789 w 7938205"/>
              <a:gd name="connsiteY1" fmla="*/ 171400 h 3353299"/>
              <a:gd name="connsiteX2" fmla="*/ 7938205 w 7938205"/>
              <a:gd name="connsiteY2" fmla="*/ 0 h 3353299"/>
              <a:gd name="connsiteX3" fmla="*/ 7938204 w 7938205"/>
              <a:gd name="connsiteY3" fmla="*/ 1271602 h 3353299"/>
              <a:gd name="connsiteX4" fmla="*/ 2037279 w 7938205"/>
              <a:gd name="connsiteY4" fmla="*/ 2925775 h 3353299"/>
              <a:gd name="connsiteX5" fmla="*/ 649113 w 7938205"/>
              <a:gd name="connsiteY5" fmla="*/ 3353299 h 3353299"/>
              <a:gd name="connsiteX6" fmla="*/ 0 w 7938205"/>
              <a:gd name="connsiteY6" fmla="*/ 2938147 h 3353299"/>
              <a:gd name="connsiteX0" fmla="*/ 0 w 7938205"/>
              <a:gd name="connsiteY0" fmla="*/ 2938147 h 3381910"/>
              <a:gd name="connsiteX1" fmla="*/ 6568789 w 7938205"/>
              <a:gd name="connsiteY1" fmla="*/ 171400 h 3381910"/>
              <a:gd name="connsiteX2" fmla="*/ 7938205 w 7938205"/>
              <a:gd name="connsiteY2" fmla="*/ 0 h 3381910"/>
              <a:gd name="connsiteX3" fmla="*/ 7819768 w 7938205"/>
              <a:gd name="connsiteY3" fmla="*/ 3381910 h 3381910"/>
              <a:gd name="connsiteX4" fmla="*/ 2037279 w 7938205"/>
              <a:gd name="connsiteY4" fmla="*/ 2925775 h 3381910"/>
              <a:gd name="connsiteX5" fmla="*/ 649113 w 7938205"/>
              <a:gd name="connsiteY5" fmla="*/ 3353299 h 3381910"/>
              <a:gd name="connsiteX6" fmla="*/ 0 w 7938205"/>
              <a:gd name="connsiteY6" fmla="*/ 2938147 h 3381910"/>
              <a:gd name="connsiteX0" fmla="*/ 0 w 7938205"/>
              <a:gd name="connsiteY0" fmla="*/ 2938147 h 3381910"/>
              <a:gd name="connsiteX1" fmla="*/ 6568789 w 7938205"/>
              <a:gd name="connsiteY1" fmla="*/ 171400 h 3381910"/>
              <a:gd name="connsiteX2" fmla="*/ 7938205 w 7938205"/>
              <a:gd name="connsiteY2" fmla="*/ 0 h 3381910"/>
              <a:gd name="connsiteX3" fmla="*/ 7819768 w 7938205"/>
              <a:gd name="connsiteY3" fmla="*/ 3381910 h 3381910"/>
              <a:gd name="connsiteX4" fmla="*/ 2597156 w 7938205"/>
              <a:gd name="connsiteY4" fmla="*/ 3367217 h 3381910"/>
              <a:gd name="connsiteX5" fmla="*/ 649113 w 7938205"/>
              <a:gd name="connsiteY5" fmla="*/ 3353299 h 3381910"/>
              <a:gd name="connsiteX6" fmla="*/ 0 w 7938205"/>
              <a:gd name="connsiteY6" fmla="*/ 2938147 h 3381910"/>
              <a:gd name="connsiteX0" fmla="*/ 933617 w 7289092"/>
              <a:gd name="connsiteY0" fmla="*/ 1990662 h 3381910"/>
              <a:gd name="connsiteX1" fmla="*/ 5919676 w 7289092"/>
              <a:gd name="connsiteY1" fmla="*/ 171400 h 3381910"/>
              <a:gd name="connsiteX2" fmla="*/ 7289092 w 7289092"/>
              <a:gd name="connsiteY2" fmla="*/ 0 h 3381910"/>
              <a:gd name="connsiteX3" fmla="*/ 7170655 w 7289092"/>
              <a:gd name="connsiteY3" fmla="*/ 3381910 h 3381910"/>
              <a:gd name="connsiteX4" fmla="*/ 1948043 w 7289092"/>
              <a:gd name="connsiteY4" fmla="*/ 3367217 h 3381910"/>
              <a:gd name="connsiteX5" fmla="*/ 0 w 7289092"/>
              <a:gd name="connsiteY5" fmla="*/ 3353299 h 3381910"/>
              <a:gd name="connsiteX6" fmla="*/ 933617 w 7289092"/>
              <a:gd name="connsiteY6" fmla="*/ 1990662 h 3381910"/>
              <a:gd name="connsiteX0" fmla="*/ 933617 w 7289092"/>
              <a:gd name="connsiteY0" fmla="*/ 1990662 h 3381910"/>
              <a:gd name="connsiteX1" fmla="*/ 7028665 w 7289092"/>
              <a:gd name="connsiteY1" fmla="*/ 817412 h 3381910"/>
              <a:gd name="connsiteX2" fmla="*/ 7289092 w 7289092"/>
              <a:gd name="connsiteY2" fmla="*/ 0 h 3381910"/>
              <a:gd name="connsiteX3" fmla="*/ 7170655 w 7289092"/>
              <a:gd name="connsiteY3" fmla="*/ 3381910 h 3381910"/>
              <a:gd name="connsiteX4" fmla="*/ 1948043 w 7289092"/>
              <a:gd name="connsiteY4" fmla="*/ 3367217 h 3381910"/>
              <a:gd name="connsiteX5" fmla="*/ 0 w 7289092"/>
              <a:gd name="connsiteY5" fmla="*/ 3353299 h 3381910"/>
              <a:gd name="connsiteX6" fmla="*/ 933617 w 7289092"/>
              <a:gd name="connsiteY6" fmla="*/ 1990662 h 3381910"/>
              <a:gd name="connsiteX0" fmla="*/ 933617 w 7945871"/>
              <a:gd name="connsiteY0" fmla="*/ 1409251 h 2800499"/>
              <a:gd name="connsiteX1" fmla="*/ 7028665 w 7945871"/>
              <a:gd name="connsiteY1" fmla="*/ 236001 h 2800499"/>
              <a:gd name="connsiteX2" fmla="*/ 7945871 w 7945871"/>
              <a:gd name="connsiteY2" fmla="*/ 0 h 2800499"/>
              <a:gd name="connsiteX3" fmla="*/ 7170655 w 7945871"/>
              <a:gd name="connsiteY3" fmla="*/ 2800499 h 2800499"/>
              <a:gd name="connsiteX4" fmla="*/ 1948043 w 7945871"/>
              <a:gd name="connsiteY4" fmla="*/ 2785806 h 2800499"/>
              <a:gd name="connsiteX5" fmla="*/ 0 w 7945871"/>
              <a:gd name="connsiteY5" fmla="*/ 2771888 h 2800499"/>
              <a:gd name="connsiteX6" fmla="*/ 933617 w 7945871"/>
              <a:gd name="connsiteY6" fmla="*/ 1409251 h 2800499"/>
              <a:gd name="connsiteX0" fmla="*/ 933617 w 7945871"/>
              <a:gd name="connsiteY0" fmla="*/ 1409251 h 2865100"/>
              <a:gd name="connsiteX1" fmla="*/ 7028665 w 7945871"/>
              <a:gd name="connsiteY1" fmla="*/ 236001 h 2865100"/>
              <a:gd name="connsiteX2" fmla="*/ 7945871 w 7945871"/>
              <a:gd name="connsiteY2" fmla="*/ 0 h 2865100"/>
              <a:gd name="connsiteX3" fmla="*/ 7902802 w 7945871"/>
              <a:gd name="connsiteY3" fmla="*/ 2865100 h 2865100"/>
              <a:gd name="connsiteX4" fmla="*/ 1948043 w 7945871"/>
              <a:gd name="connsiteY4" fmla="*/ 2785806 h 2865100"/>
              <a:gd name="connsiteX5" fmla="*/ 0 w 7945871"/>
              <a:gd name="connsiteY5" fmla="*/ 2771888 h 2865100"/>
              <a:gd name="connsiteX6" fmla="*/ 933617 w 7945871"/>
              <a:gd name="connsiteY6" fmla="*/ 1409251 h 2865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945871" h="2865100">
                <a:moveTo>
                  <a:pt x="933617" y="1409251"/>
                </a:moveTo>
                <a:lnTo>
                  <a:pt x="7028665" y="236001"/>
                </a:lnTo>
                <a:lnTo>
                  <a:pt x="7945871" y="0"/>
                </a:lnTo>
                <a:cubicBezTo>
                  <a:pt x="7945871" y="423867"/>
                  <a:pt x="7902802" y="2441233"/>
                  <a:pt x="7902802" y="2865100"/>
                </a:cubicBezTo>
                <a:lnTo>
                  <a:pt x="1948043" y="2785806"/>
                </a:lnTo>
                <a:lnTo>
                  <a:pt x="0" y="2771888"/>
                </a:lnTo>
                <a:lnTo>
                  <a:pt x="933617" y="1409251"/>
                </a:lnTo>
                <a:close/>
              </a:path>
            </a:pathLst>
          </a:custGeom>
          <a:gradFill>
            <a:gsLst>
              <a:gs pos="100000">
                <a:schemeClr val="accent1">
                  <a:lumMod val="5000"/>
                  <a:lumOff val="95000"/>
                  <a:alpha val="78000"/>
                </a:schemeClr>
              </a:gs>
              <a:gs pos="39000">
                <a:srgbClr val="FFE699"/>
              </a:gs>
              <a:gs pos="77000">
                <a:schemeClr val="accent4">
                  <a:lumMod val="40000"/>
                  <a:lumOff val="60000"/>
                </a:schemeClr>
              </a:gs>
              <a:gs pos="0">
                <a:schemeClr val="bg1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grpSp>
        <p:nvGrpSpPr>
          <p:cNvPr id="2051" name="Google Shape;3974;p53">
            <a:extLst>
              <a:ext uri="{FF2B5EF4-FFF2-40B4-BE49-F238E27FC236}">
                <a16:creationId xmlns:a16="http://schemas.microsoft.com/office/drawing/2014/main" id="{28A24FA1-7748-D23A-5F48-B9934B9C0B8A}"/>
              </a:ext>
            </a:extLst>
          </p:cNvPr>
          <p:cNvGrpSpPr/>
          <p:nvPr/>
        </p:nvGrpSpPr>
        <p:grpSpPr>
          <a:xfrm rot="5791716">
            <a:off x="11511304" y="3817518"/>
            <a:ext cx="624504" cy="772348"/>
            <a:chOff x="9215567" y="654930"/>
            <a:chExt cx="1608434" cy="1989214"/>
          </a:xfrm>
        </p:grpSpPr>
        <p:sp>
          <p:nvSpPr>
            <p:cNvPr id="2052" name="Google Shape;3975;p53">
              <a:extLst>
                <a:ext uri="{FF2B5EF4-FFF2-40B4-BE49-F238E27FC236}">
                  <a16:creationId xmlns:a16="http://schemas.microsoft.com/office/drawing/2014/main" id="{868CCF47-EA28-F167-20A5-55CC61C91653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3976;p53">
              <a:extLst>
                <a:ext uri="{FF2B5EF4-FFF2-40B4-BE49-F238E27FC236}">
                  <a16:creationId xmlns:a16="http://schemas.microsoft.com/office/drawing/2014/main" id="{950D3892-D990-FB8D-C666-BA719F81855A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3977;p53">
              <a:extLst>
                <a:ext uri="{FF2B5EF4-FFF2-40B4-BE49-F238E27FC236}">
                  <a16:creationId xmlns:a16="http://schemas.microsoft.com/office/drawing/2014/main" id="{CF003F78-7603-A818-805F-A1CE8FB2BD26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3978;p53">
              <a:extLst>
                <a:ext uri="{FF2B5EF4-FFF2-40B4-BE49-F238E27FC236}">
                  <a16:creationId xmlns:a16="http://schemas.microsoft.com/office/drawing/2014/main" id="{02F86688-5999-28BC-D77D-BA41F5E02B6F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3979;p53">
              <a:extLst>
                <a:ext uri="{FF2B5EF4-FFF2-40B4-BE49-F238E27FC236}">
                  <a16:creationId xmlns:a16="http://schemas.microsoft.com/office/drawing/2014/main" id="{32E8ED17-5DDF-94CD-3599-61396F3616CC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57" name="Google Shape;3980;p53">
              <a:extLst>
                <a:ext uri="{FF2B5EF4-FFF2-40B4-BE49-F238E27FC236}">
                  <a16:creationId xmlns:a16="http://schemas.microsoft.com/office/drawing/2014/main" id="{6D5D0E2D-FEBE-ECA6-FCF7-79200F91845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2059" name="Google Shape;3981;p53">
                <a:extLst>
                  <a:ext uri="{FF2B5EF4-FFF2-40B4-BE49-F238E27FC236}">
                    <a16:creationId xmlns:a16="http://schemas.microsoft.com/office/drawing/2014/main" id="{2D59D22C-14F5-8E9F-8381-4B0303F8FBD4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0" name="Google Shape;3982;p53">
                <a:extLst>
                  <a:ext uri="{FF2B5EF4-FFF2-40B4-BE49-F238E27FC236}">
                    <a16:creationId xmlns:a16="http://schemas.microsoft.com/office/drawing/2014/main" id="{ED712282-280C-5B34-C3C7-CDB9C0132123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61" name="Google Shape;3983;p53">
                <a:extLst>
                  <a:ext uri="{FF2B5EF4-FFF2-40B4-BE49-F238E27FC236}">
                    <a16:creationId xmlns:a16="http://schemas.microsoft.com/office/drawing/2014/main" id="{18A41DE9-F7CD-A52A-5350-2133644BCAEA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58" name="Google Shape;3984;p53">
              <a:extLst>
                <a:ext uri="{FF2B5EF4-FFF2-40B4-BE49-F238E27FC236}">
                  <a16:creationId xmlns:a16="http://schemas.microsoft.com/office/drawing/2014/main" id="{CC846C23-F01E-6F0C-8508-A1FF5696C3D7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39" name="Google Shape;3974;p53">
            <a:extLst>
              <a:ext uri="{FF2B5EF4-FFF2-40B4-BE49-F238E27FC236}">
                <a16:creationId xmlns:a16="http://schemas.microsoft.com/office/drawing/2014/main" id="{E4D1876F-58E6-0C34-6B32-3A301B4C66DF}"/>
              </a:ext>
            </a:extLst>
          </p:cNvPr>
          <p:cNvGrpSpPr/>
          <p:nvPr/>
        </p:nvGrpSpPr>
        <p:grpSpPr>
          <a:xfrm rot="5791716">
            <a:off x="11337664" y="4436079"/>
            <a:ext cx="624504" cy="772348"/>
            <a:chOff x="9215567" y="654930"/>
            <a:chExt cx="1608434" cy="1989214"/>
          </a:xfrm>
        </p:grpSpPr>
        <p:sp>
          <p:nvSpPr>
            <p:cNvPr id="2040" name="Google Shape;3975;p53">
              <a:extLst>
                <a:ext uri="{FF2B5EF4-FFF2-40B4-BE49-F238E27FC236}">
                  <a16:creationId xmlns:a16="http://schemas.microsoft.com/office/drawing/2014/main" id="{E810D8C6-B907-4A54-B2F6-8B5E3227B80E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3976;p53">
              <a:extLst>
                <a:ext uri="{FF2B5EF4-FFF2-40B4-BE49-F238E27FC236}">
                  <a16:creationId xmlns:a16="http://schemas.microsoft.com/office/drawing/2014/main" id="{551DA9D8-6266-22AE-3504-DCBA116333F3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3977;p53">
              <a:extLst>
                <a:ext uri="{FF2B5EF4-FFF2-40B4-BE49-F238E27FC236}">
                  <a16:creationId xmlns:a16="http://schemas.microsoft.com/office/drawing/2014/main" id="{5DDD8DB9-A239-49F0-1CD3-0A247A11AA50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3978;p53">
              <a:extLst>
                <a:ext uri="{FF2B5EF4-FFF2-40B4-BE49-F238E27FC236}">
                  <a16:creationId xmlns:a16="http://schemas.microsoft.com/office/drawing/2014/main" id="{B29E045B-7557-E0A1-FB97-B8B9DD554ECF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3979;p53">
              <a:extLst>
                <a:ext uri="{FF2B5EF4-FFF2-40B4-BE49-F238E27FC236}">
                  <a16:creationId xmlns:a16="http://schemas.microsoft.com/office/drawing/2014/main" id="{EC19B2BD-F4BE-6907-3BC3-7B73808BE8C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45" name="Google Shape;3980;p53">
              <a:extLst>
                <a:ext uri="{FF2B5EF4-FFF2-40B4-BE49-F238E27FC236}">
                  <a16:creationId xmlns:a16="http://schemas.microsoft.com/office/drawing/2014/main" id="{7C526225-29B6-801C-4410-88A93971AAF5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2047" name="Google Shape;3981;p53">
                <a:extLst>
                  <a:ext uri="{FF2B5EF4-FFF2-40B4-BE49-F238E27FC236}">
                    <a16:creationId xmlns:a16="http://schemas.microsoft.com/office/drawing/2014/main" id="{8B4D4030-0660-0CCB-F6D9-D385C9587747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8" name="Google Shape;3982;p53">
                <a:extLst>
                  <a:ext uri="{FF2B5EF4-FFF2-40B4-BE49-F238E27FC236}">
                    <a16:creationId xmlns:a16="http://schemas.microsoft.com/office/drawing/2014/main" id="{5C1B057A-A6D0-938A-3157-FC5411B2B7BB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49" name="Google Shape;3983;p53">
                <a:extLst>
                  <a:ext uri="{FF2B5EF4-FFF2-40B4-BE49-F238E27FC236}">
                    <a16:creationId xmlns:a16="http://schemas.microsoft.com/office/drawing/2014/main" id="{72CB1ABD-2F91-8206-79A6-0789DDD9AD11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46" name="Google Shape;3984;p53">
              <a:extLst>
                <a:ext uri="{FF2B5EF4-FFF2-40B4-BE49-F238E27FC236}">
                  <a16:creationId xmlns:a16="http://schemas.microsoft.com/office/drawing/2014/main" id="{F02B2586-6ADE-FFD5-AD3B-442777212856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28" name="Google Shape;3974;p53">
            <a:extLst>
              <a:ext uri="{FF2B5EF4-FFF2-40B4-BE49-F238E27FC236}">
                <a16:creationId xmlns:a16="http://schemas.microsoft.com/office/drawing/2014/main" id="{DD8A1981-F9E2-CDC5-3DA7-7633FB7D5500}"/>
              </a:ext>
            </a:extLst>
          </p:cNvPr>
          <p:cNvGrpSpPr/>
          <p:nvPr/>
        </p:nvGrpSpPr>
        <p:grpSpPr>
          <a:xfrm rot="5791716">
            <a:off x="10693188" y="3815034"/>
            <a:ext cx="624504" cy="772348"/>
            <a:chOff x="9215567" y="654930"/>
            <a:chExt cx="1608434" cy="1989214"/>
          </a:xfrm>
        </p:grpSpPr>
        <p:sp>
          <p:nvSpPr>
            <p:cNvPr id="2029" name="Google Shape;3975;p53">
              <a:extLst>
                <a:ext uri="{FF2B5EF4-FFF2-40B4-BE49-F238E27FC236}">
                  <a16:creationId xmlns:a16="http://schemas.microsoft.com/office/drawing/2014/main" id="{E42BEA4D-FD2F-9065-4EF6-D87BBEAE6773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3976;p53">
              <a:extLst>
                <a:ext uri="{FF2B5EF4-FFF2-40B4-BE49-F238E27FC236}">
                  <a16:creationId xmlns:a16="http://schemas.microsoft.com/office/drawing/2014/main" id="{04208341-D8DD-0768-B9DE-BB5A9A586966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3977;p53">
              <a:extLst>
                <a:ext uri="{FF2B5EF4-FFF2-40B4-BE49-F238E27FC236}">
                  <a16:creationId xmlns:a16="http://schemas.microsoft.com/office/drawing/2014/main" id="{A7D425E1-0136-28E7-E890-6A547B6152A9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3978;p53">
              <a:extLst>
                <a:ext uri="{FF2B5EF4-FFF2-40B4-BE49-F238E27FC236}">
                  <a16:creationId xmlns:a16="http://schemas.microsoft.com/office/drawing/2014/main" id="{DB6BE19D-BEDB-2495-AA94-4D2B8E0C64B1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3979;p53">
              <a:extLst>
                <a:ext uri="{FF2B5EF4-FFF2-40B4-BE49-F238E27FC236}">
                  <a16:creationId xmlns:a16="http://schemas.microsoft.com/office/drawing/2014/main" id="{09CA0F61-82EE-5A7A-4D72-F6ADB746175D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34" name="Google Shape;3980;p53">
              <a:extLst>
                <a:ext uri="{FF2B5EF4-FFF2-40B4-BE49-F238E27FC236}">
                  <a16:creationId xmlns:a16="http://schemas.microsoft.com/office/drawing/2014/main" id="{6E9AE01D-44C3-1F95-FC7F-717824A7D147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2036" name="Google Shape;3981;p53">
                <a:extLst>
                  <a:ext uri="{FF2B5EF4-FFF2-40B4-BE49-F238E27FC236}">
                    <a16:creationId xmlns:a16="http://schemas.microsoft.com/office/drawing/2014/main" id="{AF7E4169-07D2-65C5-E37B-45FBB32D4A82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7" name="Google Shape;3982;p53">
                <a:extLst>
                  <a:ext uri="{FF2B5EF4-FFF2-40B4-BE49-F238E27FC236}">
                    <a16:creationId xmlns:a16="http://schemas.microsoft.com/office/drawing/2014/main" id="{F4144971-7D9E-BCD4-1CCC-1F2623E848AE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8" name="Google Shape;3983;p53">
                <a:extLst>
                  <a:ext uri="{FF2B5EF4-FFF2-40B4-BE49-F238E27FC236}">
                    <a16:creationId xmlns:a16="http://schemas.microsoft.com/office/drawing/2014/main" id="{BF6C6042-CA08-CCC7-1D1F-7E6621B33587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35" name="Google Shape;3984;p53">
              <a:extLst>
                <a:ext uri="{FF2B5EF4-FFF2-40B4-BE49-F238E27FC236}">
                  <a16:creationId xmlns:a16="http://schemas.microsoft.com/office/drawing/2014/main" id="{B941DAF4-960E-FD10-274F-1AFB11C622B8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17" name="Google Shape;3974;p53">
            <a:extLst>
              <a:ext uri="{FF2B5EF4-FFF2-40B4-BE49-F238E27FC236}">
                <a16:creationId xmlns:a16="http://schemas.microsoft.com/office/drawing/2014/main" id="{2B0E7A95-4A02-686C-DC65-542B9D258680}"/>
              </a:ext>
            </a:extLst>
          </p:cNvPr>
          <p:cNvGrpSpPr/>
          <p:nvPr/>
        </p:nvGrpSpPr>
        <p:grpSpPr>
          <a:xfrm rot="5791716">
            <a:off x="10560627" y="4243261"/>
            <a:ext cx="624504" cy="772348"/>
            <a:chOff x="9215567" y="654930"/>
            <a:chExt cx="1608434" cy="1989214"/>
          </a:xfrm>
        </p:grpSpPr>
        <p:sp>
          <p:nvSpPr>
            <p:cNvPr id="2018" name="Google Shape;3975;p53">
              <a:extLst>
                <a:ext uri="{FF2B5EF4-FFF2-40B4-BE49-F238E27FC236}">
                  <a16:creationId xmlns:a16="http://schemas.microsoft.com/office/drawing/2014/main" id="{C1B64CD9-92E1-5E62-9FDE-CC28B728A75C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3976;p53">
              <a:extLst>
                <a:ext uri="{FF2B5EF4-FFF2-40B4-BE49-F238E27FC236}">
                  <a16:creationId xmlns:a16="http://schemas.microsoft.com/office/drawing/2014/main" id="{CA884EB9-65FD-18C4-6A6D-ABFB63C658E4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3977;p53">
              <a:extLst>
                <a:ext uri="{FF2B5EF4-FFF2-40B4-BE49-F238E27FC236}">
                  <a16:creationId xmlns:a16="http://schemas.microsoft.com/office/drawing/2014/main" id="{1EC53603-A190-C15D-F3EE-8D03E4F51CB3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3978;p53">
              <a:extLst>
                <a:ext uri="{FF2B5EF4-FFF2-40B4-BE49-F238E27FC236}">
                  <a16:creationId xmlns:a16="http://schemas.microsoft.com/office/drawing/2014/main" id="{41195632-98BF-C364-E936-7924619D51D6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3979;p53">
              <a:extLst>
                <a:ext uri="{FF2B5EF4-FFF2-40B4-BE49-F238E27FC236}">
                  <a16:creationId xmlns:a16="http://schemas.microsoft.com/office/drawing/2014/main" id="{6DF18F6E-33CB-FDFA-49BE-0FC0C1B55471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23" name="Google Shape;3980;p53">
              <a:extLst>
                <a:ext uri="{FF2B5EF4-FFF2-40B4-BE49-F238E27FC236}">
                  <a16:creationId xmlns:a16="http://schemas.microsoft.com/office/drawing/2014/main" id="{C869B289-718D-5EE9-DF53-6062FD77EC72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2025" name="Google Shape;3981;p53">
                <a:extLst>
                  <a:ext uri="{FF2B5EF4-FFF2-40B4-BE49-F238E27FC236}">
                    <a16:creationId xmlns:a16="http://schemas.microsoft.com/office/drawing/2014/main" id="{FA136EC5-3011-1B26-4B92-586198524CC8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6" name="Google Shape;3982;p53">
                <a:extLst>
                  <a:ext uri="{FF2B5EF4-FFF2-40B4-BE49-F238E27FC236}">
                    <a16:creationId xmlns:a16="http://schemas.microsoft.com/office/drawing/2014/main" id="{6A17ED8F-03C2-B434-F82C-C37F877221BC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7" name="Google Shape;3983;p53">
                <a:extLst>
                  <a:ext uri="{FF2B5EF4-FFF2-40B4-BE49-F238E27FC236}">
                    <a16:creationId xmlns:a16="http://schemas.microsoft.com/office/drawing/2014/main" id="{FE41E4C5-700A-59E6-4426-C9578376D70E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24" name="Google Shape;3984;p53">
              <a:extLst>
                <a:ext uri="{FF2B5EF4-FFF2-40B4-BE49-F238E27FC236}">
                  <a16:creationId xmlns:a16="http://schemas.microsoft.com/office/drawing/2014/main" id="{AB06DC02-11D3-D88A-968B-27D2AE8DFD79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95" name="Google Shape;3974;p53">
            <a:extLst>
              <a:ext uri="{FF2B5EF4-FFF2-40B4-BE49-F238E27FC236}">
                <a16:creationId xmlns:a16="http://schemas.microsoft.com/office/drawing/2014/main" id="{F8F3EE3C-A01E-E916-D5A2-DB4A3F0C759F}"/>
              </a:ext>
            </a:extLst>
          </p:cNvPr>
          <p:cNvGrpSpPr/>
          <p:nvPr/>
        </p:nvGrpSpPr>
        <p:grpSpPr>
          <a:xfrm rot="5791716">
            <a:off x="8639250" y="4204460"/>
            <a:ext cx="624504" cy="772348"/>
            <a:chOff x="9215567" y="654930"/>
            <a:chExt cx="1608434" cy="1989214"/>
          </a:xfrm>
        </p:grpSpPr>
        <p:sp>
          <p:nvSpPr>
            <p:cNvPr id="1996" name="Google Shape;3975;p53">
              <a:extLst>
                <a:ext uri="{FF2B5EF4-FFF2-40B4-BE49-F238E27FC236}">
                  <a16:creationId xmlns:a16="http://schemas.microsoft.com/office/drawing/2014/main" id="{23C61697-DC83-E82A-8AAA-B407DDFF225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3976;p53">
              <a:extLst>
                <a:ext uri="{FF2B5EF4-FFF2-40B4-BE49-F238E27FC236}">
                  <a16:creationId xmlns:a16="http://schemas.microsoft.com/office/drawing/2014/main" id="{931BFE7B-FA61-0D42-FB24-4FB343C8D9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8" name="Google Shape;3977;p53">
              <a:extLst>
                <a:ext uri="{FF2B5EF4-FFF2-40B4-BE49-F238E27FC236}">
                  <a16:creationId xmlns:a16="http://schemas.microsoft.com/office/drawing/2014/main" id="{89A8F79B-A3BE-7C90-388A-4DB1ED16D11A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9" name="Google Shape;3978;p53">
              <a:extLst>
                <a:ext uri="{FF2B5EF4-FFF2-40B4-BE49-F238E27FC236}">
                  <a16:creationId xmlns:a16="http://schemas.microsoft.com/office/drawing/2014/main" id="{2DEEE2D8-C378-9ABA-7752-FC55E579B79F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3979;p53">
              <a:extLst>
                <a:ext uri="{FF2B5EF4-FFF2-40B4-BE49-F238E27FC236}">
                  <a16:creationId xmlns:a16="http://schemas.microsoft.com/office/drawing/2014/main" id="{7633F8C3-E44B-7494-7F8D-4B9235BE3505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01" name="Google Shape;3980;p53">
              <a:extLst>
                <a:ext uri="{FF2B5EF4-FFF2-40B4-BE49-F238E27FC236}">
                  <a16:creationId xmlns:a16="http://schemas.microsoft.com/office/drawing/2014/main" id="{1BE20D6E-00A9-0A21-6B93-C73042A881DE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2003" name="Google Shape;3981;p53">
                <a:extLst>
                  <a:ext uri="{FF2B5EF4-FFF2-40B4-BE49-F238E27FC236}">
                    <a16:creationId xmlns:a16="http://schemas.microsoft.com/office/drawing/2014/main" id="{6A1930B1-5A3D-D483-2D15-2E2CC2BAA4FE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4" name="Google Shape;3982;p53">
                <a:extLst>
                  <a:ext uri="{FF2B5EF4-FFF2-40B4-BE49-F238E27FC236}">
                    <a16:creationId xmlns:a16="http://schemas.microsoft.com/office/drawing/2014/main" id="{294233EE-9BFD-3CEE-E57A-70A6D45F4E3A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5" name="Google Shape;3983;p53">
                <a:extLst>
                  <a:ext uri="{FF2B5EF4-FFF2-40B4-BE49-F238E27FC236}">
                    <a16:creationId xmlns:a16="http://schemas.microsoft.com/office/drawing/2014/main" id="{C7A3E6FE-B891-1717-1C2F-264D13EC6E79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02" name="Google Shape;3984;p53">
              <a:extLst>
                <a:ext uri="{FF2B5EF4-FFF2-40B4-BE49-F238E27FC236}">
                  <a16:creationId xmlns:a16="http://schemas.microsoft.com/office/drawing/2014/main" id="{20409B7D-E79D-00E8-10D5-F35C1E85DA41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6" name="Google Shape;3974;p53">
            <a:extLst>
              <a:ext uri="{FF2B5EF4-FFF2-40B4-BE49-F238E27FC236}">
                <a16:creationId xmlns:a16="http://schemas.microsoft.com/office/drawing/2014/main" id="{0067EED0-823F-A209-0B82-7FD951E021EF}"/>
              </a:ext>
            </a:extLst>
          </p:cNvPr>
          <p:cNvGrpSpPr/>
          <p:nvPr/>
        </p:nvGrpSpPr>
        <p:grpSpPr>
          <a:xfrm rot="5791716">
            <a:off x="9601749" y="4232895"/>
            <a:ext cx="624504" cy="772348"/>
            <a:chOff x="9215567" y="654930"/>
            <a:chExt cx="1608434" cy="1989214"/>
          </a:xfrm>
        </p:grpSpPr>
        <p:sp>
          <p:nvSpPr>
            <p:cNvPr id="2007" name="Google Shape;3975;p53">
              <a:extLst>
                <a:ext uri="{FF2B5EF4-FFF2-40B4-BE49-F238E27FC236}">
                  <a16:creationId xmlns:a16="http://schemas.microsoft.com/office/drawing/2014/main" id="{4AD1BF1F-7D81-E8F5-D563-8D14B3CE8D16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3976;p53">
              <a:extLst>
                <a:ext uri="{FF2B5EF4-FFF2-40B4-BE49-F238E27FC236}">
                  <a16:creationId xmlns:a16="http://schemas.microsoft.com/office/drawing/2014/main" id="{65F33691-2683-3F6C-0ED6-30B73C0CBD5C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3977;p53">
              <a:extLst>
                <a:ext uri="{FF2B5EF4-FFF2-40B4-BE49-F238E27FC236}">
                  <a16:creationId xmlns:a16="http://schemas.microsoft.com/office/drawing/2014/main" id="{E6985A60-B25E-6607-B772-34B50F7132EC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3978;p53">
              <a:extLst>
                <a:ext uri="{FF2B5EF4-FFF2-40B4-BE49-F238E27FC236}">
                  <a16:creationId xmlns:a16="http://schemas.microsoft.com/office/drawing/2014/main" id="{E20F8EF5-0964-ECF0-924D-AB4C58224EB0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3979;p53">
              <a:extLst>
                <a:ext uri="{FF2B5EF4-FFF2-40B4-BE49-F238E27FC236}">
                  <a16:creationId xmlns:a16="http://schemas.microsoft.com/office/drawing/2014/main" id="{BAC54EB2-7B2B-FD39-F5D7-D570B9B3F386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12" name="Google Shape;3980;p53">
              <a:extLst>
                <a:ext uri="{FF2B5EF4-FFF2-40B4-BE49-F238E27FC236}">
                  <a16:creationId xmlns:a16="http://schemas.microsoft.com/office/drawing/2014/main" id="{A033F69D-777C-EBC2-6CF8-F24977F21E22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2014" name="Google Shape;3981;p53">
                <a:extLst>
                  <a:ext uri="{FF2B5EF4-FFF2-40B4-BE49-F238E27FC236}">
                    <a16:creationId xmlns:a16="http://schemas.microsoft.com/office/drawing/2014/main" id="{9382756B-F772-77A1-8E28-02E69E0FC4F4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5" name="Google Shape;3982;p53">
                <a:extLst>
                  <a:ext uri="{FF2B5EF4-FFF2-40B4-BE49-F238E27FC236}">
                    <a16:creationId xmlns:a16="http://schemas.microsoft.com/office/drawing/2014/main" id="{7B2B8CFD-328D-0289-0C38-F2191E0F5928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6" name="Google Shape;3983;p53">
                <a:extLst>
                  <a:ext uri="{FF2B5EF4-FFF2-40B4-BE49-F238E27FC236}">
                    <a16:creationId xmlns:a16="http://schemas.microsoft.com/office/drawing/2014/main" id="{1A02072C-EB69-7519-AC43-16E52E878D91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13" name="Google Shape;3984;p53">
              <a:extLst>
                <a:ext uri="{FF2B5EF4-FFF2-40B4-BE49-F238E27FC236}">
                  <a16:creationId xmlns:a16="http://schemas.microsoft.com/office/drawing/2014/main" id="{0DCD9A35-3167-7E57-F71B-C69B877E2AC3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9" name="グループ化 1798">
            <a:extLst>
              <a:ext uri="{FF2B5EF4-FFF2-40B4-BE49-F238E27FC236}">
                <a16:creationId xmlns:a16="http://schemas.microsoft.com/office/drawing/2014/main" id="{BB33A8EC-399D-C122-3FE9-00BE2A0B0590}"/>
              </a:ext>
            </a:extLst>
          </p:cNvPr>
          <p:cNvGrpSpPr/>
          <p:nvPr/>
        </p:nvGrpSpPr>
        <p:grpSpPr>
          <a:xfrm rot="20502405">
            <a:off x="357880" y="5392294"/>
            <a:ext cx="1794510" cy="800100"/>
            <a:chOff x="4011930" y="4800600"/>
            <a:chExt cx="1794510" cy="800100"/>
          </a:xfrm>
        </p:grpSpPr>
        <p:sp>
          <p:nvSpPr>
            <p:cNvPr id="1855" name="Google Shape;1864;p32">
              <a:hlinkClick r:id="" action="ppaction://noaction"/>
              <a:extLst>
                <a:ext uri="{FF2B5EF4-FFF2-40B4-BE49-F238E27FC236}">
                  <a16:creationId xmlns:a16="http://schemas.microsoft.com/office/drawing/2014/main" id="{FF09525D-3ACC-7037-A1FD-B36F058C5619}"/>
                </a:ext>
              </a:extLst>
            </p:cNvPr>
            <p:cNvSpPr/>
            <p:nvPr/>
          </p:nvSpPr>
          <p:spPr>
            <a:xfrm rot="-6553392">
              <a:off x="4756853" y="4298470"/>
              <a:ext cx="255404" cy="1712464"/>
            </a:xfrm>
            <a:custGeom>
              <a:avLst/>
              <a:gdLst/>
              <a:ahLst/>
              <a:cxnLst/>
              <a:rect l="l" t="t" r="r" b="b"/>
              <a:pathLst>
                <a:path w="452350" h="3032972" extrusionOk="0">
                  <a:moveTo>
                    <a:pt x="0" y="210182"/>
                  </a:moveTo>
                  <a:cubicBezTo>
                    <a:pt x="0" y="326262"/>
                    <a:pt x="101262" y="420364"/>
                    <a:pt x="226175" y="420364"/>
                  </a:cubicBezTo>
                  <a:cubicBezTo>
                    <a:pt x="351088" y="420364"/>
                    <a:pt x="452350" y="326262"/>
                    <a:pt x="452350" y="210182"/>
                  </a:cubicBezTo>
                  <a:lnTo>
                    <a:pt x="369248" y="2370365"/>
                  </a:lnTo>
                  <a:cubicBezTo>
                    <a:pt x="369248" y="2486445"/>
                    <a:pt x="304948" y="2869490"/>
                    <a:pt x="243397" y="3018398"/>
                  </a:cubicBezTo>
                  <a:cubicBezTo>
                    <a:pt x="147631" y="2901749"/>
                    <a:pt x="115924" y="2474725"/>
                    <a:pt x="115924" y="2358645"/>
                  </a:cubicBezTo>
                  <a:lnTo>
                    <a:pt x="0" y="210182"/>
                  </a:lnTo>
                  <a:close/>
                </a:path>
                <a:path w="452350" h="3032972" fill="lighten" extrusionOk="0">
                  <a:moveTo>
                    <a:pt x="0" y="210182"/>
                  </a:moveTo>
                  <a:cubicBezTo>
                    <a:pt x="0" y="94102"/>
                    <a:pt x="101262" y="0"/>
                    <a:pt x="226175" y="0"/>
                  </a:cubicBezTo>
                  <a:cubicBezTo>
                    <a:pt x="351088" y="0"/>
                    <a:pt x="452350" y="94102"/>
                    <a:pt x="452350" y="210182"/>
                  </a:cubicBezTo>
                  <a:cubicBezTo>
                    <a:pt x="452350" y="326262"/>
                    <a:pt x="351088" y="420364"/>
                    <a:pt x="226175" y="420364"/>
                  </a:cubicBezTo>
                  <a:cubicBezTo>
                    <a:pt x="101262" y="420364"/>
                    <a:pt x="0" y="326262"/>
                    <a:pt x="0" y="210182"/>
                  </a:cubicBezTo>
                  <a:close/>
                </a:path>
                <a:path w="452350" h="3032972" fill="none" extrusionOk="0">
                  <a:moveTo>
                    <a:pt x="452350" y="210182"/>
                  </a:moveTo>
                  <a:cubicBezTo>
                    <a:pt x="452350" y="326262"/>
                    <a:pt x="351088" y="420364"/>
                    <a:pt x="226175" y="420364"/>
                  </a:cubicBezTo>
                  <a:cubicBezTo>
                    <a:pt x="101262" y="420364"/>
                    <a:pt x="0" y="326262"/>
                    <a:pt x="0" y="210182"/>
                  </a:cubicBezTo>
                  <a:cubicBezTo>
                    <a:pt x="0" y="94102"/>
                    <a:pt x="101262" y="0"/>
                    <a:pt x="226175" y="0"/>
                  </a:cubicBezTo>
                  <a:cubicBezTo>
                    <a:pt x="351088" y="0"/>
                    <a:pt x="452350" y="94102"/>
                    <a:pt x="452350" y="210182"/>
                  </a:cubicBezTo>
                  <a:lnTo>
                    <a:pt x="369736" y="2435094"/>
                  </a:lnTo>
                  <a:cubicBezTo>
                    <a:pt x="369736" y="2551174"/>
                    <a:pt x="274597" y="3044247"/>
                    <a:pt x="232934" y="3032776"/>
                  </a:cubicBezTo>
                  <a:cubicBezTo>
                    <a:pt x="191271" y="3021306"/>
                    <a:pt x="119760" y="2482351"/>
                    <a:pt x="119760" y="2366271"/>
                  </a:cubicBezTo>
                  <a:lnTo>
                    <a:pt x="0" y="210182"/>
                  </a:lnTo>
                </a:path>
              </a:pathLst>
            </a:custGeom>
            <a:solidFill>
              <a:srgbClr val="C89058"/>
            </a:solidFill>
            <a:ln w="12700" cap="flat" cmpd="sng">
              <a:solidFill>
                <a:srgbClr val="40404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65;p32">
              <a:extLst>
                <a:ext uri="{FF2B5EF4-FFF2-40B4-BE49-F238E27FC236}">
                  <a16:creationId xmlns:a16="http://schemas.microsoft.com/office/drawing/2014/main" id="{F9563996-4762-F974-36D0-AE19C6B2CEBD}"/>
                </a:ext>
              </a:extLst>
            </p:cNvPr>
            <p:cNvSpPr/>
            <p:nvPr/>
          </p:nvSpPr>
          <p:spPr>
            <a:xfrm>
              <a:off x="4099050" y="5324478"/>
              <a:ext cx="180504" cy="156831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66;p32">
              <a:extLst>
                <a:ext uri="{FF2B5EF4-FFF2-40B4-BE49-F238E27FC236}">
                  <a16:creationId xmlns:a16="http://schemas.microsoft.com/office/drawing/2014/main" id="{F20A1CBB-1269-E569-CB66-ED21E2C1008A}"/>
                </a:ext>
              </a:extLst>
            </p:cNvPr>
            <p:cNvSpPr/>
            <p:nvPr/>
          </p:nvSpPr>
          <p:spPr>
            <a:xfrm rot="-121956">
              <a:off x="4857291" y="4915769"/>
              <a:ext cx="72786" cy="156539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67;p32">
              <a:extLst>
                <a:ext uri="{FF2B5EF4-FFF2-40B4-BE49-F238E27FC236}">
                  <a16:creationId xmlns:a16="http://schemas.microsoft.com/office/drawing/2014/main" id="{DC50439C-3053-70D5-2E10-3F6686FD7DC3}"/>
                </a:ext>
              </a:extLst>
            </p:cNvPr>
            <p:cNvSpPr/>
            <p:nvPr/>
          </p:nvSpPr>
          <p:spPr>
            <a:xfrm rot="-276104">
              <a:off x="4856832" y="5043004"/>
              <a:ext cx="96803" cy="61091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68;p32">
              <a:extLst>
                <a:ext uri="{FF2B5EF4-FFF2-40B4-BE49-F238E27FC236}">
                  <a16:creationId xmlns:a16="http://schemas.microsoft.com/office/drawing/2014/main" id="{CA4C7350-FE7B-A1CB-869D-270632F0506E}"/>
                </a:ext>
              </a:extLst>
            </p:cNvPr>
            <p:cNvSpPr/>
            <p:nvPr/>
          </p:nvSpPr>
          <p:spPr>
            <a:xfrm>
              <a:off x="4742512" y="5097717"/>
              <a:ext cx="20326" cy="2032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9;p32">
              <a:extLst>
                <a:ext uri="{FF2B5EF4-FFF2-40B4-BE49-F238E27FC236}">
                  <a16:creationId xmlns:a16="http://schemas.microsoft.com/office/drawing/2014/main" id="{6DB33105-E4E8-0174-69FA-227EAD933E27}"/>
                </a:ext>
              </a:extLst>
            </p:cNvPr>
            <p:cNvSpPr/>
            <p:nvPr/>
          </p:nvSpPr>
          <p:spPr>
            <a:xfrm>
              <a:off x="5028997" y="4972739"/>
              <a:ext cx="20326" cy="2032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70;p32">
              <a:extLst>
                <a:ext uri="{FF2B5EF4-FFF2-40B4-BE49-F238E27FC236}">
                  <a16:creationId xmlns:a16="http://schemas.microsoft.com/office/drawing/2014/main" id="{E4C5B2BC-6F32-FED5-231B-40FEBF7C2954}"/>
                </a:ext>
              </a:extLst>
            </p:cNvPr>
            <p:cNvSpPr/>
            <p:nvPr/>
          </p:nvSpPr>
          <p:spPr>
            <a:xfrm>
              <a:off x="5051574" y="5005697"/>
              <a:ext cx="20326" cy="2032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862" name="Google Shape;1871;p32">
              <a:extLst>
                <a:ext uri="{FF2B5EF4-FFF2-40B4-BE49-F238E27FC236}">
                  <a16:creationId xmlns:a16="http://schemas.microsoft.com/office/drawing/2014/main" id="{B305BE63-CE09-F8FA-0BB5-C51B1359DC5C}"/>
                </a:ext>
              </a:extLst>
            </p:cNvPr>
            <p:cNvCxnSpPr/>
            <p:nvPr/>
          </p:nvCxnSpPr>
          <p:spPr>
            <a:xfrm flipH="1">
              <a:off x="4301983" y="5246556"/>
              <a:ext cx="552553" cy="22371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63" name="Google Shape;1872;p32">
              <a:extLst>
                <a:ext uri="{FF2B5EF4-FFF2-40B4-BE49-F238E27FC236}">
                  <a16:creationId xmlns:a16="http://schemas.microsoft.com/office/drawing/2014/main" id="{EBAB802E-9BA8-90D8-3BF8-D52ADAC8B9E1}"/>
                </a:ext>
              </a:extLst>
            </p:cNvPr>
            <p:cNvCxnSpPr/>
            <p:nvPr/>
          </p:nvCxnSpPr>
          <p:spPr>
            <a:xfrm flipH="1">
              <a:off x="4324413" y="5254300"/>
              <a:ext cx="442657" cy="17921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64" name="Google Shape;1873;p32">
              <a:extLst>
                <a:ext uri="{FF2B5EF4-FFF2-40B4-BE49-F238E27FC236}">
                  <a16:creationId xmlns:a16="http://schemas.microsoft.com/office/drawing/2014/main" id="{7833164E-A331-1201-482B-21C86EE198E0}"/>
                </a:ext>
              </a:extLst>
            </p:cNvPr>
            <p:cNvCxnSpPr/>
            <p:nvPr/>
          </p:nvCxnSpPr>
          <p:spPr>
            <a:xfrm flipH="1">
              <a:off x="4326965" y="5285222"/>
              <a:ext cx="398517" cy="161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65" name="Google Shape;1874;p32">
              <a:extLst>
                <a:ext uri="{FF2B5EF4-FFF2-40B4-BE49-F238E27FC236}">
                  <a16:creationId xmlns:a16="http://schemas.microsoft.com/office/drawing/2014/main" id="{F5899B0A-F9F5-1984-41EC-274A8BEDF646}"/>
                </a:ext>
              </a:extLst>
            </p:cNvPr>
            <p:cNvCxnSpPr/>
            <p:nvPr/>
          </p:nvCxnSpPr>
          <p:spPr>
            <a:xfrm flipH="1">
              <a:off x="4326965" y="5322863"/>
              <a:ext cx="229674" cy="92988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66" name="Google Shape;1875;p32">
              <a:extLst>
                <a:ext uri="{FF2B5EF4-FFF2-40B4-BE49-F238E27FC236}">
                  <a16:creationId xmlns:a16="http://schemas.microsoft.com/office/drawing/2014/main" id="{E2A5DA68-43B0-883E-2A5A-F955B15C5C3A}"/>
                </a:ext>
              </a:extLst>
            </p:cNvPr>
            <p:cNvCxnSpPr/>
            <p:nvPr/>
          </p:nvCxnSpPr>
          <p:spPr>
            <a:xfrm flipH="1">
              <a:off x="4338428" y="5330812"/>
              <a:ext cx="158571" cy="642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867" name="Google Shape;1876;p32">
              <a:hlinkClick r:id="" action="ppaction://noaction"/>
              <a:extLst>
                <a:ext uri="{FF2B5EF4-FFF2-40B4-BE49-F238E27FC236}">
                  <a16:creationId xmlns:a16="http://schemas.microsoft.com/office/drawing/2014/main" id="{E09B0A19-B150-D480-7322-B1E9282D32FB}"/>
                </a:ext>
              </a:extLst>
            </p:cNvPr>
            <p:cNvSpPr/>
            <p:nvPr/>
          </p:nvSpPr>
          <p:spPr>
            <a:xfrm>
              <a:off x="4011930" y="4800600"/>
              <a:ext cx="1794510" cy="800100"/>
            </a:xfrm>
            <a:custGeom>
              <a:avLst/>
              <a:gdLst/>
              <a:ahLst/>
              <a:cxnLst/>
              <a:rect l="l" t="t" r="r" b="b"/>
              <a:pathLst>
                <a:path w="1794510" h="800100" extrusionOk="0">
                  <a:moveTo>
                    <a:pt x="1794510" y="57150"/>
                  </a:moveTo>
                  <a:lnTo>
                    <a:pt x="1588770" y="22860"/>
                  </a:lnTo>
                  <a:lnTo>
                    <a:pt x="1394460" y="0"/>
                  </a:lnTo>
                  <a:lnTo>
                    <a:pt x="754380" y="57150"/>
                  </a:lnTo>
                  <a:lnTo>
                    <a:pt x="57150" y="434340"/>
                  </a:lnTo>
                  <a:lnTo>
                    <a:pt x="0" y="651510"/>
                  </a:lnTo>
                  <a:lnTo>
                    <a:pt x="34290" y="765810"/>
                  </a:lnTo>
                  <a:lnTo>
                    <a:pt x="240030" y="800100"/>
                  </a:lnTo>
                  <a:lnTo>
                    <a:pt x="1154430" y="502920"/>
                  </a:lnTo>
                  <a:lnTo>
                    <a:pt x="1794510" y="57150"/>
                  </a:lnTo>
                  <a:close/>
                </a:path>
              </a:pathLst>
            </a:custGeom>
            <a:solidFill>
              <a:srgbClr val="FFFFFF">
                <a:alpha val="0"/>
              </a:srgbClr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02" name="Google Shape;1802;p32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2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2"/>
          <p:cNvSpPr txBox="1"/>
          <p:nvPr/>
        </p:nvSpPr>
        <p:spPr>
          <a:xfrm>
            <a:off x="964390" y="677609"/>
            <a:ext cx="9076286" cy="20312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気がつくと、まつぼっくりの道ができていた。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「キミたちは、ぼくを森につれていってくれるんだね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　作品の木がどこからきたのかわかるかもしれない！」</a:t>
            </a:r>
            <a:endParaRPr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" name="Google Shape;1876;p32">
            <a:hlinkClick r:id="" action="ppaction://noaction"/>
            <a:extLst>
              <a:ext uri="{FF2B5EF4-FFF2-40B4-BE49-F238E27FC236}">
                <a16:creationId xmlns:a16="http://schemas.microsoft.com/office/drawing/2014/main" id="{E0A65A4C-816E-2B96-6265-2721F9D02BC6}"/>
              </a:ext>
            </a:extLst>
          </p:cNvPr>
          <p:cNvSpPr/>
          <p:nvPr/>
        </p:nvSpPr>
        <p:spPr>
          <a:xfrm>
            <a:off x="4011930" y="4800600"/>
            <a:ext cx="1794510" cy="800100"/>
          </a:xfrm>
          <a:custGeom>
            <a:avLst/>
            <a:gdLst/>
            <a:ahLst/>
            <a:cxnLst/>
            <a:rect l="l" t="t" r="r" b="b"/>
            <a:pathLst>
              <a:path w="1794510" h="800100" extrusionOk="0">
                <a:moveTo>
                  <a:pt x="1794510" y="57150"/>
                </a:moveTo>
                <a:lnTo>
                  <a:pt x="1588770" y="22860"/>
                </a:lnTo>
                <a:lnTo>
                  <a:pt x="1394460" y="0"/>
                </a:lnTo>
                <a:lnTo>
                  <a:pt x="754380" y="57150"/>
                </a:lnTo>
                <a:lnTo>
                  <a:pt x="57150" y="434340"/>
                </a:lnTo>
                <a:lnTo>
                  <a:pt x="0" y="651510"/>
                </a:lnTo>
                <a:lnTo>
                  <a:pt x="34290" y="765810"/>
                </a:lnTo>
                <a:lnTo>
                  <a:pt x="240030" y="800100"/>
                </a:lnTo>
                <a:lnTo>
                  <a:pt x="1154430" y="502920"/>
                </a:lnTo>
                <a:lnTo>
                  <a:pt x="1794510" y="57150"/>
                </a:lnTo>
                <a:close/>
              </a:path>
            </a:pathLst>
          </a:custGeom>
          <a:solidFill>
            <a:srgbClr val="FFFFFF">
              <a:alpha val="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40" name="Google Shape;3974;p53">
            <a:extLst>
              <a:ext uri="{FF2B5EF4-FFF2-40B4-BE49-F238E27FC236}">
                <a16:creationId xmlns:a16="http://schemas.microsoft.com/office/drawing/2014/main" id="{0AF7C185-43DF-F3DA-9DF6-7476B5C84840}"/>
              </a:ext>
            </a:extLst>
          </p:cNvPr>
          <p:cNvGrpSpPr/>
          <p:nvPr/>
        </p:nvGrpSpPr>
        <p:grpSpPr>
          <a:xfrm rot="5791716">
            <a:off x="6512735" y="4564184"/>
            <a:ext cx="624504" cy="772348"/>
            <a:chOff x="9215567" y="654930"/>
            <a:chExt cx="1608434" cy="1989214"/>
          </a:xfrm>
        </p:grpSpPr>
        <p:sp>
          <p:nvSpPr>
            <p:cNvPr id="1841" name="Google Shape;3975;p53">
              <a:extLst>
                <a:ext uri="{FF2B5EF4-FFF2-40B4-BE49-F238E27FC236}">
                  <a16:creationId xmlns:a16="http://schemas.microsoft.com/office/drawing/2014/main" id="{38799DCD-0A4C-E9EA-9F1A-3F42F3093DE2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2" name="Google Shape;3976;p53">
              <a:extLst>
                <a:ext uri="{FF2B5EF4-FFF2-40B4-BE49-F238E27FC236}">
                  <a16:creationId xmlns:a16="http://schemas.microsoft.com/office/drawing/2014/main" id="{6D778A51-E793-3102-8314-AD94676526AF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3977;p53">
              <a:extLst>
                <a:ext uri="{FF2B5EF4-FFF2-40B4-BE49-F238E27FC236}">
                  <a16:creationId xmlns:a16="http://schemas.microsoft.com/office/drawing/2014/main" id="{9A0D6E6B-1B93-9ACD-EFB4-633E094AA0DB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3978;p53">
              <a:extLst>
                <a:ext uri="{FF2B5EF4-FFF2-40B4-BE49-F238E27FC236}">
                  <a16:creationId xmlns:a16="http://schemas.microsoft.com/office/drawing/2014/main" id="{28773B39-18B7-4A4D-468D-1B2F087BC997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3979;p53">
              <a:extLst>
                <a:ext uri="{FF2B5EF4-FFF2-40B4-BE49-F238E27FC236}">
                  <a16:creationId xmlns:a16="http://schemas.microsoft.com/office/drawing/2014/main" id="{7F1A5E7D-77E9-493E-CC4D-6C37FD6BED4E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46" name="Google Shape;3980;p53">
              <a:extLst>
                <a:ext uri="{FF2B5EF4-FFF2-40B4-BE49-F238E27FC236}">
                  <a16:creationId xmlns:a16="http://schemas.microsoft.com/office/drawing/2014/main" id="{4D1F5DC6-D86F-1895-C587-70F4A7C111ED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848" name="Google Shape;3981;p53">
                <a:extLst>
                  <a:ext uri="{FF2B5EF4-FFF2-40B4-BE49-F238E27FC236}">
                    <a16:creationId xmlns:a16="http://schemas.microsoft.com/office/drawing/2014/main" id="{5195EE74-14A5-3171-0495-E8A99346C3E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9" name="Google Shape;3982;p53">
                <a:extLst>
                  <a:ext uri="{FF2B5EF4-FFF2-40B4-BE49-F238E27FC236}">
                    <a16:creationId xmlns:a16="http://schemas.microsoft.com/office/drawing/2014/main" id="{C9D17553-6651-5F25-9A2C-CE3F6744918E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0" name="Google Shape;3983;p53">
                <a:extLst>
                  <a:ext uri="{FF2B5EF4-FFF2-40B4-BE49-F238E27FC236}">
                    <a16:creationId xmlns:a16="http://schemas.microsoft.com/office/drawing/2014/main" id="{421E7CDF-F857-E225-8AF8-A2290CD7D4D1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47" name="Google Shape;3984;p53">
              <a:extLst>
                <a:ext uri="{FF2B5EF4-FFF2-40B4-BE49-F238E27FC236}">
                  <a16:creationId xmlns:a16="http://schemas.microsoft.com/office/drawing/2014/main" id="{5FBE1507-2075-2955-0555-37B01F6F3490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9" name="Google Shape;3974;p53">
            <a:extLst>
              <a:ext uri="{FF2B5EF4-FFF2-40B4-BE49-F238E27FC236}">
                <a16:creationId xmlns:a16="http://schemas.microsoft.com/office/drawing/2014/main" id="{43A9242C-C9FD-8054-67A7-6305B2426686}"/>
              </a:ext>
            </a:extLst>
          </p:cNvPr>
          <p:cNvGrpSpPr/>
          <p:nvPr/>
        </p:nvGrpSpPr>
        <p:grpSpPr>
          <a:xfrm rot="5791716">
            <a:off x="6211584" y="4930146"/>
            <a:ext cx="624504" cy="772348"/>
            <a:chOff x="9215567" y="654930"/>
            <a:chExt cx="1608434" cy="1989214"/>
          </a:xfrm>
        </p:grpSpPr>
        <p:sp>
          <p:nvSpPr>
            <p:cNvPr id="1830" name="Google Shape;3975;p53">
              <a:extLst>
                <a:ext uri="{FF2B5EF4-FFF2-40B4-BE49-F238E27FC236}">
                  <a16:creationId xmlns:a16="http://schemas.microsoft.com/office/drawing/2014/main" id="{673EAC61-FEA4-755E-BF2C-13FB7DEE9952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3976;p53">
              <a:extLst>
                <a:ext uri="{FF2B5EF4-FFF2-40B4-BE49-F238E27FC236}">
                  <a16:creationId xmlns:a16="http://schemas.microsoft.com/office/drawing/2014/main" id="{D491DA75-974A-6902-7AD2-46328B275FF3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3977;p53">
              <a:extLst>
                <a:ext uri="{FF2B5EF4-FFF2-40B4-BE49-F238E27FC236}">
                  <a16:creationId xmlns:a16="http://schemas.microsoft.com/office/drawing/2014/main" id="{1BD81468-806B-0548-181A-BA5181497C08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3978;p53">
              <a:extLst>
                <a:ext uri="{FF2B5EF4-FFF2-40B4-BE49-F238E27FC236}">
                  <a16:creationId xmlns:a16="http://schemas.microsoft.com/office/drawing/2014/main" id="{786164C5-D948-053C-E051-238B71E4CE7D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" name="Google Shape;3979;p53">
              <a:extLst>
                <a:ext uri="{FF2B5EF4-FFF2-40B4-BE49-F238E27FC236}">
                  <a16:creationId xmlns:a16="http://schemas.microsoft.com/office/drawing/2014/main" id="{737BD5E8-3B8F-6982-2EBC-A591A8C12A25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35" name="Google Shape;3980;p53">
              <a:extLst>
                <a:ext uri="{FF2B5EF4-FFF2-40B4-BE49-F238E27FC236}">
                  <a16:creationId xmlns:a16="http://schemas.microsoft.com/office/drawing/2014/main" id="{0490A868-05B4-33DA-B5FA-6BE00AC710C0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837" name="Google Shape;3981;p53">
                <a:extLst>
                  <a:ext uri="{FF2B5EF4-FFF2-40B4-BE49-F238E27FC236}">
                    <a16:creationId xmlns:a16="http://schemas.microsoft.com/office/drawing/2014/main" id="{205CD7A7-027E-CF55-7CCF-56D791721851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8" name="Google Shape;3982;p53">
                <a:extLst>
                  <a:ext uri="{FF2B5EF4-FFF2-40B4-BE49-F238E27FC236}">
                    <a16:creationId xmlns:a16="http://schemas.microsoft.com/office/drawing/2014/main" id="{C46C96C4-1FCA-BF25-EB22-E3F30D4153BE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9" name="Google Shape;3983;p53">
                <a:extLst>
                  <a:ext uri="{FF2B5EF4-FFF2-40B4-BE49-F238E27FC236}">
                    <a16:creationId xmlns:a16="http://schemas.microsoft.com/office/drawing/2014/main" id="{EB0A6491-55C9-8C94-3314-4C1EF8F1065D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36" name="Google Shape;3984;p53">
              <a:extLst>
                <a:ext uri="{FF2B5EF4-FFF2-40B4-BE49-F238E27FC236}">
                  <a16:creationId xmlns:a16="http://schemas.microsoft.com/office/drawing/2014/main" id="{C6A88BCD-2AB2-E118-7515-4BA83E2E0BED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8" name="Google Shape;3974;p53">
            <a:extLst>
              <a:ext uri="{FF2B5EF4-FFF2-40B4-BE49-F238E27FC236}">
                <a16:creationId xmlns:a16="http://schemas.microsoft.com/office/drawing/2014/main" id="{E3B2EE36-FA67-8DA3-E50A-6DDA85A6991B}"/>
              </a:ext>
            </a:extLst>
          </p:cNvPr>
          <p:cNvGrpSpPr/>
          <p:nvPr/>
        </p:nvGrpSpPr>
        <p:grpSpPr>
          <a:xfrm rot="5791716">
            <a:off x="5995073" y="5256636"/>
            <a:ext cx="624504" cy="772348"/>
            <a:chOff x="9215567" y="654930"/>
            <a:chExt cx="1608434" cy="1989214"/>
          </a:xfrm>
        </p:grpSpPr>
        <p:sp>
          <p:nvSpPr>
            <p:cNvPr id="1819" name="Google Shape;3975;p53">
              <a:extLst>
                <a:ext uri="{FF2B5EF4-FFF2-40B4-BE49-F238E27FC236}">
                  <a16:creationId xmlns:a16="http://schemas.microsoft.com/office/drawing/2014/main" id="{6962D59B-5211-E694-EC87-47EF1640EE8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3976;p53">
              <a:extLst>
                <a:ext uri="{FF2B5EF4-FFF2-40B4-BE49-F238E27FC236}">
                  <a16:creationId xmlns:a16="http://schemas.microsoft.com/office/drawing/2014/main" id="{C908FF7C-37B5-407F-9498-D8CDCBEF6842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3977;p53">
              <a:extLst>
                <a:ext uri="{FF2B5EF4-FFF2-40B4-BE49-F238E27FC236}">
                  <a16:creationId xmlns:a16="http://schemas.microsoft.com/office/drawing/2014/main" id="{A839FBE7-3479-1549-A25D-6C8D7BED85F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3978;p53">
              <a:extLst>
                <a:ext uri="{FF2B5EF4-FFF2-40B4-BE49-F238E27FC236}">
                  <a16:creationId xmlns:a16="http://schemas.microsoft.com/office/drawing/2014/main" id="{8CC29808-6497-A71F-E9BE-7A6B41DCFE37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3979;p53">
              <a:extLst>
                <a:ext uri="{FF2B5EF4-FFF2-40B4-BE49-F238E27FC236}">
                  <a16:creationId xmlns:a16="http://schemas.microsoft.com/office/drawing/2014/main" id="{07F72B8B-499F-22F8-6C0E-6D4E77F28C4F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24" name="Google Shape;3980;p53">
              <a:extLst>
                <a:ext uri="{FF2B5EF4-FFF2-40B4-BE49-F238E27FC236}">
                  <a16:creationId xmlns:a16="http://schemas.microsoft.com/office/drawing/2014/main" id="{6465F4E4-4885-C6EF-B8F6-EE12DC80C2B9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826" name="Google Shape;3981;p53">
                <a:extLst>
                  <a:ext uri="{FF2B5EF4-FFF2-40B4-BE49-F238E27FC236}">
                    <a16:creationId xmlns:a16="http://schemas.microsoft.com/office/drawing/2014/main" id="{8BD13E22-B526-6F16-7BA1-5CCACF0547C6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7" name="Google Shape;3982;p53">
                <a:extLst>
                  <a:ext uri="{FF2B5EF4-FFF2-40B4-BE49-F238E27FC236}">
                    <a16:creationId xmlns:a16="http://schemas.microsoft.com/office/drawing/2014/main" id="{0525A73F-9C4A-08CB-9B62-7CD6E0792B36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8" name="Google Shape;3983;p53">
                <a:extLst>
                  <a:ext uri="{FF2B5EF4-FFF2-40B4-BE49-F238E27FC236}">
                    <a16:creationId xmlns:a16="http://schemas.microsoft.com/office/drawing/2014/main" id="{35CD5FBA-7720-91D0-C9F4-67C9BA341358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25" name="Google Shape;3984;p53">
              <a:extLst>
                <a:ext uri="{FF2B5EF4-FFF2-40B4-BE49-F238E27FC236}">
                  <a16:creationId xmlns:a16="http://schemas.microsoft.com/office/drawing/2014/main" id="{E7406DCC-32BF-7805-3064-874F08D3F3E2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Google Shape;3974;p53">
            <a:extLst>
              <a:ext uri="{FF2B5EF4-FFF2-40B4-BE49-F238E27FC236}">
                <a16:creationId xmlns:a16="http://schemas.microsoft.com/office/drawing/2014/main" id="{13D072B7-4D49-D765-5F5E-60FD722FEED7}"/>
              </a:ext>
            </a:extLst>
          </p:cNvPr>
          <p:cNvGrpSpPr/>
          <p:nvPr/>
        </p:nvGrpSpPr>
        <p:grpSpPr>
          <a:xfrm rot="5791716">
            <a:off x="7475234" y="4592619"/>
            <a:ext cx="624504" cy="772348"/>
            <a:chOff x="9215567" y="654930"/>
            <a:chExt cx="1608434" cy="1989214"/>
          </a:xfrm>
        </p:grpSpPr>
        <p:sp>
          <p:nvSpPr>
            <p:cNvPr id="3" name="Google Shape;3975;p53">
              <a:extLst>
                <a:ext uri="{FF2B5EF4-FFF2-40B4-BE49-F238E27FC236}">
                  <a16:creationId xmlns:a16="http://schemas.microsoft.com/office/drawing/2014/main" id="{7DCA0B31-13E4-71A7-DBA2-7F5DD29F7B8E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3976;p53">
              <a:extLst>
                <a:ext uri="{FF2B5EF4-FFF2-40B4-BE49-F238E27FC236}">
                  <a16:creationId xmlns:a16="http://schemas.microsoft.com/office/drawing/2014/main" id="{01026B80-1DAD-C492-4D01-352B009E70CD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3977;p53">
              <a:extLst>
                <a:ext uri="{FF2B5EF4-FFF2-40B4-BE49-F238E27FC236}">
                  <a16:creationId xmlns:a16="http://schemas.microsoft.com/office/drawing/2014/main" id="{67C9FCBB-B2F1-3700-34E8-DB1934468C95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3978;p53">
              <a:extLst>
                <a:ext uri="{FF2B5EF4-FFF2-40B4-BE49-F238E27FC236}">
                  <a16:creationId xmlns:a16="http://schemas.microsoft.com/office/drawing/2014/main" id="{14C61202-BC4F-951E-5C8C-3FD8CADAE927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3979;p53">
              <a:extLst>
                <a:ext uri="{FF2B5EF4-FFF2-40B4-BE49-F238E27FC236}">
                  <a16:creationId xmlns:a16="http://schemas.microsoft.com/office/drawing/2014/main" id="{736E1B37-3EBC-CF92-D6D6-CD148E542926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" name="Google Shape;3980;p53">
              <a:extLst>
                <a:ext uri="{FF2B5EF4-FFF2-40B4-BE49-F238E27FC236}">
                  <a16:creationId xmlns:a16="http://schemas.microsoft.com/office/drawing/2014/main" id="{9B962EC0-941E-64D2-0615-5F3CA8253A4B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0" name="Google Shape;3981;p53">
                <a:extLst>
                  <a:ext uri="{FF2B5EF4-FFF2-40B4-BE49-F238E27FC236}">
                    <a16:creationId xmlns:a16="http://schemas.microsoft.com/office/drawing/2014/main" id="{5904197B-E1AB-EC87-BE03-2E8BD6C7B636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3982;p53">
                <a:extLst>
                  <a:ext uri="{FF2B5EF4-FFF2-40B4-BE49-F238E27FC236}">
                    <a16:creationId xmlns:a16="http://schemas.microsoft.com/office/drawing/2014/main" id="{EDC658FA-E6D6-8DB3-323D-2D67A2762FA9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3983;p53">
                <a:extLst>
                  <a:ext uri="{FF2B5EF4-FFF2-40B4-BE49-F238E27FC236}">
                    <a16:creationId xmlns:a16="http://schemas.microsoft.com/office/drawing/2014/main" id="{6863A837-C8BF-EC65-B6A6-BA88206BD166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" name="Google Shape;3984;p53">
              <a:extLst>
                <a:ext uri="{FF2B5EF4-FFF2-40B4-BE49-F238E27FC236}">
                  <a16:creationId xmlns:a16="http://schemas.microsoft.com/office/drawing/2014/main" id="{0DBE9115-B244-68E0-77B2-476CC9253411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3974;p53">
            <a:extLst>
              <a:ext uri="{FF2B5EF4-FFF2-40B4-BE49-F238E27FC236}">
                <a16:creationId xmlns:a16="http://schemas.microsoft.com/office/drawing/2014/main" id="{66C02490-D0B9-C787-BFC6-AC2209AEEA4A}"/>
              </a:ext>
            </a:extLst>
          </p:cNvPr>
          <p:cNvGrpSpPr/>
          <p:nvPr/>
        </p:nvGrpSpPr>
        <p:grpSpPr>
          <a:xfrm rot="5791716">
            <a:off x="7174083" y="4958581"/>
            <a:ext cx="624504" cy="772348"/>
            <a:chOff x="9215567" y="654930"/>
            <a:chExt cx="1608434" cy="1989214"/>
          </a:xfrm>
        </p:grpSpPr>
        <p:sp>
          <p:nvSpPr>
            <p:cNvPr id="14" name="Google Shape;3975;p53">
              <a:extLst>
                <a:ext uri="{FF2B5EF4-FFF2-40B4-BE49-F238E27FC236}">
                  <a16:creationId xmlns:a16="http://schemas.microsoft.com/office/drawing/2014/main" id="{E2DBA308-8F7F-FAFE-D4A6-D393D24906A2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3976;p53">
              <a:extLst>
                <a:ext uri="{FF2B5EF4-FFF2-40B4-BE49-F238E27FC236}">
                  <a16:creationId xmlns:a16="http://schemas.microsoft.com/office/drawing/2014/main" id="{8BAD0BF8-44C2-2057-5A49-78E68524C4F6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3977;p53">
              <a:extLst>
                <a:ext uri="{FF2B5EF4-FFF2-40B4-BE49-F238E27FC236}">
                  <a16:creationId xmlns:a16="http://schemas.microsoft.com/office/drawing/2014/main" id="{1EC2B754-0303-1714-89CB-8746569E0337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3978;p53">
              <a:extLst>
                <a:ext uri="{FF2B5EF4-FFF2-40B4-BE49-F238E27FC236}">
                  <a16:creationId xmlns:a16="http://schemas.microsoft.com/office/drawing/2014/main" id="{00980B27-312A-4E22-5A31-54ED30FAA7AC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3979;p53">
              <a:extLst>
                <a:ext uri="{FF2B5EF4-FFF2-40B4-BE49-F238E27FC236}">
                  <a16:creationId xmlns:a16="http://schemas.microsoft.com/office/drawing/2014/main" id="{F65987DE-40E8-A3F9-3C0A-70F535EA8EED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" name="Google Shape;3980;p53">
              <a:extLst>
                <a:ext uri="{FF2B5EF4-FFF2-40B4-BE49-F238E27FC236}">
                  <a16:creationId xmlns:a16="http://schemas.microsoft.com/office/drawing/2014/main" id="{6C8002D8-C6E4-A689-CF95-9F38FD27FC43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21" name="Google Shape;3981;p53">
                <a:extLst>
                  <a:ext uri="{FF2B5EF4-FFF2-40B4-BE49-F238E27FC236}">
                    <a16:creationId xmlns:a16="http://schemas.microsoft.com/office/drawing/2014/main" id="{A5957B32-647A-8AA5-2EB8-3D5FD452A2F1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3982;p53">
                <a:extLst>
                  <a:ext uri="{FF2B5EF4-FFF2-40B4-BE49-F238E27FC236}">
                    <a16:creationId xmlns:a16="http://schemas.microsoft.com/office/drawing/2014/main" id="{4D3B88E2-57B8-34E5-44B2-BD924554BD68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3983;p53">
                <a:extLst>
                  <a:ext uri="{FF2B5EF4-FFF2-40B4-BE49-F238E27FC236}">
                    <a16:creationId xmlns:a16="http://schemas.microsoft.com/office/drawing/2014/main" id="{1238A280-AD91-2191-E0D3-AB022339CD5E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3984;p53">
              <a:extLst>
                <a:ext uri="{FF2B5EF4-FFF2-40B4-BE49-F238E27FC236}">
                  <a16:creationId xmlns:a16="http://schemas.microsoft.com/office/drawing/2014/main" id="{A341F3EB-2F26-76DE-3E49-F91CE3D372B0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3974;p53">
            <a:extLst>
              <a:ext uri="{FF2B5EF4-FFF2-40B4-BE49-F238E27FC236}">
                <a16:creationId xmlns:a16="http://schemas.microsoft.com/office/drawing/2014/main" id="{3DBD04DA-D60B-FCCE-E031-65B3760A5760}"/>
              </a:ext>
            </a:extLst>
          </p:cNvPr>
          <p:cNvGrpSpPr/>
          <p:nvPr/>
        </p:nvGrpSpPr>
        <p:grpSpPr>
          <a:xfrm rot="5791716">
            <a:off x="6957572" y="5285071"/>
            <a:ext cx="624504" cy="772348"/>
            <a:chOff x="9215567" y="654930"/>
            <a:chExt cx="1608434" cy="1989214"/>
          </a:xfrm>
        </p:grpSpPr>
        <p:sp>
          <p:nvSpPr>
            <p:cNvPr id="25" name="Google Shape;3975;p53">
              <a:extLst>
                <a:ext uri="{FF2B5EF4-FFF2-40B4-BE49-F238E27FC236}">
                  <a16:creationId xmlns:a16="http://schemas.microsoft.com/office/drawing/2014/main" id="{ABD75941-B3E4-4FE6-D576-0E5B842C83D2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3976;p53">
              <a:extLst>
                <a:ext uri="{FF2B5EF4-FFF2-40B4-BE49-F238E27FC236}">
                  <a16:creationId xmlns:a16="http://schemas.microsoft.com/office/drawing/2014/main" id="{FC07B36F-DE8A-B078-AD3D-FED20D140279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3977;p53">
              <a:extLst>
                <a:ext uri="{FF2B5EF4-FFF2-40B4-BE49-F238E27FC236}">
                  <a16:creationId xmlns:a16="http://schemas.microsoft.com/office/drawing/2014/main" id="{758D423E-8353-7C95-8E0A-36A403FDF296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3978;p53">
              <a:extLst>
                <a:ext uri="{FF2B5EF4-FFF2-40B4-BE49-F238E27FC236}">
                  <a16:creationId xmlns:a16="http://schemas.microsoft.com/office/drawing/2014/main" id="{DA808BFD-9165-7936-32DC-C4C11659A837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3979;p53">
              <a:extLst>
                <a:ext uri="{FF2B5EF4-FFF2-40B4-BE49-F238E27FC236}">
                  <a16:creationId xmlns:a16="http://schemas.microsoft.com/office/drawing/2014/main" id="{CCF2DEC6-31AE-EBC2-B926-681A4E70BC1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6" name="Google Shape;3980;p53">
              <a:extLst>
                <a:ext uri="{FF2B5EF4-FFF2-40B4-BE49-F238E27FC236}">
                  <a16:creationId xmlns:a16="http://schemas.microsoft.com/office/drawing/2014/main" id="{D47A422C-7A65-2FF9-5813-40F0D4EB0A04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58" name="Google Shape;3981;p53">
                <a:extLst>
                  <a:ext uri="{FF2B5EF4-FFF2-40B4-BE49-F238E27FC236}">
                    <a16:creationId xmlns:a16="http://schemas.microsoft.com/office/drawing/2014/main" id="{910B8D8A-E3D4-5995-1A1D-F46D65DE357B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3982;p53">
                <a:extLst>
                  <a:ext uri="{FF2B5EF4-FFF2-40B4-BE49-F238E27FC236}">
                    <a16:creationId xmlns:a16="http://schemas.microsoft.com/office/drawing/2014/main" id="{91599E57-3AC1-B73B-F71A-75DA98D04BAD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3983;p53">
                <a:extLst>
                  <a:ext uri="{FF2B5EF4-FFF2-40B4-BE49-F238E27FC236}">
                    <a16:creationId xmlns:a16="http://schemas.microsoft.com/office/drawing/2014/main" id="{A4087BFE-BC78-CB8E-3F58-AD0E8A3EB4AA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7" name="Google Shape;3984;p53">
              <a:extLst>
                <a:ext uri="{FF2B5EF4-FFF2-40B4-BE49-F238E27FC236}">
                  <a16:creationId xmlns:a16="http://schemas.microsoft.com/office/drawing/2014/main" id="{FD6F3705-1781-00FC-1C65-8DF94074A017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94" name="Google Shape;1630;p29">
            <a:extLst>
              <a:ext uri="{FF2B5EF4-FFF2-40B4-BE49-F238E27FC236}">
                <a16:creationId xmlns:a16="http://schemas.microsoft.com/office/drawing/2014/main" id="{76CEE654-EEEF-BBA7-666C-19BBB81387D3}"/>
              </a:ext>
            </a:extLst>
          </p:cNvPr>
          <p:cNvSpPr txBox="1"/>
          <p:nvPr/>
        </p:nvSpPr>
        <p:spPr>
          <a:xfrm>
            <a:off x="7142454" y="3818102"/>
            <a:ext cx="1190479" cy="5539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</a:rPr>
              <a:t>森へ！</a:t>
            </a:r>
            <a:endParaRPr lang="en-US" altLang="ja-JP" sz="2000" dirty="0">
              <a:solidFill>
                <a:srgbClr val="3F3F3F"/>
              </a:solidFill>
            </a:endParaRPr>
          </a:p>
        </p:txBody>
      </p:sp>
      <p:grpSp>
        <p:nvGrpSpPr>
          <p:cNvPr id="28" name="グループ化 27">
            <a:extLst>
              <a:ext uri="{FF2B5EF4-FFF2-40B4-BE49-F238E27FC236}">
                <a16:creationId xmlns:a16="http://schemas.microsoft.com/office/drawing/2014/main" id="{37F8B243-3610-E944-C8E7-5BD1072763BF}"/>
              </a:ext>
            </a:extLst>
          </p:cNvPr>
          <p:cNvGrpSpPr/>
          <p:nvPr/>
        </p:nvGrpSpPr>
        <p:grpSpPr>
          <a:xfrm>
            <a:off x="1864218" y="3246487"/>
            <a:ext cx="2775314" cy="2860850"/>
            <a:chOff x="1017049" y="3263557"/>
            <a:chExt cx="2775314" cy="2860850"/>
          </a:xfrm>
        </p:grpSpPr>
        <p:grpSp>
          <p:nvGrpSpPr>
            <p:cNvPr id="1798" name="Google Shape;890;p21">
              <a:extLst>
                <a:ext uri="{FF2B5EF4-FFF2-40B4-BE49-F238E27FC236}">
                  <a16:creationId xmlns:a16="http://schemas.microsoft.com/office/drawing/2014/main" id="{FF4C87C9-B4E4-ED38-133F-FAD39D13C5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17049" y="3263557"/>
              <a:ext cx="2775314" cy="2860850"/>
              <a:chOff x="1785372" y="4621762"/>
              <a:chExt cx="1065815" cy="1098664"/>
            </a:xfrm>
          </p:grpSpPr>
          <p:sp>
            <p:nvSpPr>
              <p:cNvPr id="1868" name="Google Shape;891;p21">
                <a:extLst>
                  <a:ext uri="{FF2B5EF4-FFF2-40B4-BE49-F238E27FC236}">
                    <a16:creationId xmlns:a16="http://schemas.microsoft.com/office/drawing/2014/main" id="{D61B5452-9905-E30A-E8A2-0B1D835FF194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9" name="Google Shape;892;p21">
                <a:extLst>
                  <a:ext uri="{FF2B5EF4-FFF2-40B4-BE49-F238E27FC236}">
                    <a16:creationId xmlns:a16="http://schemas.microsoft.com/office/drawing/2014/main" id="{0E899C76-7194-EDA5-75E8-ED7706FB113A}"/>
                  </a:ext>
                </a:extLst>
              </p:cNvPr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0" name="Google Shape;895;p21">
                <a:extLst>
                  <a:ext uri="{FF2B5EF4-FFF2-40B4-BE49-F238E27FC236}">
                    <a16:creationId xmlns:a16="http://schemas.microsoft.com/office/drawing/2014/main" id="{78EBE0D2-C3DB-EC98-589A-F3C4BDBDE18D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1" name="Google Shape;896;p21">
                <a:extLst>
                  <a:ext uri="{FF2B5EF4-FFF2-40B4-BE49-F238E27FC236}">
                    <a16:creationId xmlns:a16="http://schemas.microsoft.com/office/drawing/2014/main" id="{6487FE1E-2D54-85FF-7DA4-60F9E2A92E2E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872" name="Google Shape;897;p21">
                <a:extLst>
                  <a:ext uri="{FF2B5EF4-FFF2-40B4-BE49-F238E27FC236}">
                    <a16:creationId xmlns:a16="http://schemas.microsoft.com/office/drawing/2014/main" id="{AA163226-DC63-FF72-9285-B52F06217ED0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73" name="Google Shape;898;p21">
                <a:extLst>
                  <a:ext uri="{FF2B5EF4-FFF2-40B4-BE49-F238E27FC236}">
                    <a16:creationId xmlns:a16="http://schemas.microsoft.com/office/drawing/2014/main" id="{244F3C6E-EE8F-4CA2-2D25-46FE2D72EDA9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74" name="Google Shape;899;p21">
                <a:extLst>
                  <a:ext uri="{FF2B5EF4-FFF2-40B4-BE49-F238E27FC236}">
                    <a16:creationId xmlns:a16="http://schemas.microsoft.com/office/drawing/2014/main" id="{0B65C646-8DA5-DA91-9BFF-626E960E1F36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75" name="Google Shape;900;p21">
                <a:extLst>
                  <a:ext uri="{FF2B5EF4-FFF2-40B4-BE49-F238E27FC236}">
                    <a16:creationId xmlns:a16="http://schemas.microsoft.com/office/drawing/2014/main" id="{20BE2FFC-36E3-16EE-4256-A32B51BD355D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76" name="Google Shape;901;p21">
                <a:extLst>
                  <a:ext uri="{FF2B5EF4-FFF2-40B4-BE49-F238E27FC236}">
                    <a16:creationId xmlns:a16="http://schemas.microsoft.com/office/drawing/2014/main" id="{F57AF056-BB3D-37C2-98A0-223F26C3ABFE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77" name="Google Shape;902;p21">
                <a:extLst>
                  <a:ext uri="{FF2B5EF4-FFF2-40B4-BE49-F238E27FC236}">
                    <a16:creationId xmlns:a16="http://schemas.microsoft.com/office/drawing/2014/main" id="{CE6888ED-E799-16A0-EB1C-4F6D6775D8E9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878" name="Google Shape;903;p21">
                <a:extLst>
                  <a:ext uri="{FF2B5EF4-FFF2-40B4-BE49-F238E27FC236}">
                    <a16:creationId xmlns:a16="http://schemas.microsoft.com/office/drawing/2014/main" id="{22B3591F-58E4-C6C2-6865-9CFE1602AE1D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9" name="Google Shape;904;p21">
                <a:extLst>
                  <a:ext uri="{FF2B5EF4-FFF2-40B4-BE49-F238E27FC236}">
                    <a16:creationId xmlns:a16="http://schemas.microsoft.com/office/drawing/2014/main" id="{626C4154-F8C4-CECF-AF88-4BA439E81B55}"/>
                  </a:ext>
                </a:extLst>
              </p:cNvPr>
              <p:cNvSpPr/>
              <p:nvPr/>
            </p:nvSpPr>
            <p:spPr>
              <a:xfrm rot="-3468885">
                <a:off x="1849111" y="5040032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0" name="Google Shape;905;p21">
                <a:extLst>
                  <a:ext uri="{FF2B5EF4-FFF2-40B4-BE49-F238E27FC236}">
                    <a16:creationId xmlns:a16="http://schemas.microsoft.com/office/drawing/2014/main" id="{CFB41CF6-CEBA-2A3D-07E3-3C4890CF0C3D}"/>
                  </a:ext>
                </a:extLst>
              </p:cNvPr>
              <p:cNvSpPr/>
              <p:nvPr/>
            </p:nvSpPr>
            <p:spPr>
              <a:xfrm rot="642058">
                <a:off x="1952659" y="5182245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53" name="Google Shape;1612;p29">
              <a:extLst>
                <a:ext uri="{FF2B5EF4-FFF2-40B4-BE49-F238E27FC236}">
                  <a16:creationId xmlns:a16="http://schemas.microsoft.com/office/drawing/2014/main" id="{C06D2223-5F0F-D167-FE38-F07EC3F6DA52}"/>
                </a:ext>
              </a:extLst>
            </p:cNvPr>
            <p:cNvSpPr/>
            <p:nvPr/>
          </p:nvSpPr>
          <p:spPr>
            <a:xfrm rot="65108">
              <a:off x="2760099" y="4324045"/>
              <a:ext cx="81231" cy="8035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613;p29">
              <a:extLst>
                <a:ext uri="{FF2B5EF4-FFF2-40B4-BE49-F238E27FC236}">
                  <a16:creationId xmlns:a16="http://schemas.microsoft.com/office/drawing/2014/main" id="{1EBD9700-6E49-F0B5-E905-D1AE00E35F9F}"/>
                </a:ext>
              </a:extLst>
            </p:cNvPr>
            <p:cNvSpPr/>
            <p:nvPr/>
          </p:nvSpPr>
          <p:spPr>
            <a:xfrm rot="65108">
              <a:off x="3267097" y="4227326"/>
              <a:ext cx="81231" cy="8035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B5C1E885-3985-6974-5079-BD890C6470AF}"/>
              </a:ext>
            </a:extLst>
          </p:cNvPr>
          <p:cNvGrpSpPr>
            <a:grpSpLocks noChangeAspect="1"/>
          </p:cNvGrpSpPr>
          <p:nvPr/>
        </p:nvGrpSpPr>
        <p:grpSpPr>
          <a:xfrm>
            <a:off x="4894508" y="5135035"/>
            <a:ext cx="624504" cy="772348"/>
            <a:chOff x="4192383" y="4596145"/>
            <a:chExt cx="481099" cy="594994"/>
          </a:xfrm>
        </p:grpSpPr>
        <p:grpSp>
          <p:nvGrpSpPr>
            <p:cNvPr id="40" name="Google Shape;3974;p53">
              <a:extLst>
                <a:ext uri="{FF2B5EF4-FFF2-40B4-BE49-F238E27FC236}">
                  <a16:creationId xmlns:a16="http://schemas.microsoft.com/office/drawing/2014/main" id="{A56E2027-5A60-242C-0E23-CED7148C9876}"/>
                </a:ext>
              </a:extLst>
            </p:cNvPr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49" name="Google Shape;3975;p53">
                <a:extLst>
                  <a:ext uri="{FF2B5EF4-FFF2-40B4-BE49-F238E27FC236}">
                    <a16:creationId xmlns:a16="http://schemas.microsoft.com/office/drawing/2014/main" id="{62A06D3D-29F7-C974-01F3-8EA3BCC6D6C7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3976;p53">
                <a:extLst>
                  <a:ext uri="{FF2B5EF4-FFF2-40B4-BE49-F238E27FC236}">
                    <a16:creationId xmlns:a16="http://schemas.microsoft.com/office/drawing/2014/main" id="{B86DC49E-BF08-5EDC-4015-02977BBA5FAA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3977;p53">
                <a:extLst>
                  <a:ext uri="{FF2B5EF4-FFF2-40B4-BE49-F238E27FC236}">
                    <a16:creationId xmlns:a16="http://schemas.microsoft.com/office/drawing/2014/main" id="{E23C65C5-511E-6931-E6EE-2E462B5C73B7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3978;p53">
                <a:extLst>
                  <a:ext uri="{FF2B5EF4-FFF2-40B4-BE49-F238E27FC236}">
                    <a16:creationId xmlns:a16="http://schemas.microsoft.com/office/drawing/2014/main" id="{307F04D2-9071-91F8-52D3-EE785E630ECB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3979;p53">
                <a:extLst>
                  <a:ext uri="{FF2B5EF4-FFF2-40B4-BE49-F238E27FC236}">
                    <a16:creationId xmlns:a16="http://schemas.microsoft.com/office/drawing/2014/main" id="{F27091A2-706F-398C-C432-12A31CCF6576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800" name="Google Shape;3980;p53">
                <a:extLst>
                  <a:ext uri="{FF2B5EF4-FFF2-40B4-BE49-F238E27FC236}">
                    <a16:creationId xmlns:a16="http://schemas.microsoft.com/office/drawing/2014/main" id="{2AF70B5A-5246-1E93-4CF1-A77A49C92021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1804" name="Google Shape;3981;p53">
                  <a:extLst>
                    <a:ext uri="{FF2B5EF4-FFF2-40B4-BE49-F238E27FC236}">
                      <a16:creationId xmlns:a16="http://schemas.microsoft.com/office/drawing/2014/main" id="{88CC1550-AF29-886F-4EF9-5B3992644A80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6" name="Google Shape;3982;p53">
                  <a:extLst>
                    <a:ext uri="{FF2B5EF4-FFF2-40B4-BE49-F238E27FC236}">
                      <a16:creationId xmlns:a16="http://schemas.microsoft.com/office/drawing/2014/main" id="{B3C3DFE5-7DE9-4B4D-F763-3B2F90B58999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07" name="Google Shape;3983;p53">
                  <a:extLst>
                    <a:ext uri="{FF2B5EF4-FFF2-40B4-BE49-F238E27FC236}">
                      <a16:creationId xmlns:a16="http://schemas.microsoft.com/office/drawing/2014/main" id="{211B2DB6-E2AF-A67F-C4B4-997D038A03F6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01" name="Google Shape;3984;p53">
                <a:extLst>
                  <a:ext uri="{FF2B5EF4-FFF2-40B4-BE49-F238E27FC236}">
                    <a16:creationId xmlns:a16="http://schemas.microsoft.com/office/drawing/2014/main" id="{A22CCBA0-ACF0-D27C-E9DF-C7981F435A07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1" name="グループ化 40">
              <a:extLst>
                <a:ext uri="{FF2B5EF4-FFF2-40B4-BE49-F238E27FC236}">
                  <a16:creationId xmlns:a16="http://schemas.microsoft.com/office/drawing/2014/main" id="{EA141B83-D05A-10BB-180A-08358E0A263D}"/>
                </a:ext>
              </a:extLst>
            </p:cNvPr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42" name="グループ化 41">
                <a:extLst>
                  <a:ext uri="{FF2B5EF4-FFF2-40B4-BE49-F238E27FC236}">
                    <a16:creationId xmlns:a16="http://schemas.microsoft.com/office/drawing/2014/main" id="{E31588DA-6DAE-3872-B7DD-2863E8945F03}"/>
                  </a:ext>
                </a:extLst>
              </p:cNvPr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46" name="Google Shape;749;p20">
                  <a:extLst>
                    <a:ext uri="{FF2B5EF4-FFF2-40B4-BE49-F238E27FC236}">
                      <a16:creationId xmlns:a16="http://schemas.microsoft.com/office/drawing/2014/main" id="{53A89F44-BF08-49C9-8A1F-F87B0669FB22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749;p20">
                  <a:extLst>
                    <a:ext uri="{FF2B5EF4-FFF2-40B4-BE49-F238E27FC236}">
                      <a16:creationId xmlns:a16="http://schemas.microsoft.com/office/drawing/2014/main" id="{64FED13D-2204-F6E7-9869-613A2FE8D3E0}"/>
                    </a:ext>
                  </a:extLst>
                </p:cNvPr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749;p20">
                  <a:extLst>
                    <a:ext uri="{FF2B5EF4-FFF2-40B4-BE49-F238E27FC236}">
                      <a16:creationId xmlns:a16="http://schemas.microsoft.com/office/drawing/2014/main" id="{543DADD6-1143-29B8-F9B2-F207938E9F72}"/>
                    </a:ext>
                  </a:extLst>
                </p:cNvPr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" name="グループ化 42">
                <a:extLst>
                  <a:ext uri="{FF2B5EF4-FFF2-40B4-BE49-F238E27FC236}">
                    <a16:creationId xmlns:a16="http://schemas.microsoft.com/office/drawing/2014/main" id="{CF9E4A56-690A-4F46-49F0-3CC6800B7D50}"/>
                  </a:ext>
                </a:extLst>
              </p:cNvPr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44" name="Google Shape;749;p20">
                  <a:extLst>
                    <a:ext uri="{FF2B5EF4-FFF2-40B4-BE49-F238E27FC236}">
                      <a16:creationId xmlns:a16="http://schemas.microsoft.com/office/drawing/2014/main" id="{B7504EFC-DA55-A269-D787-164A2C6987FB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749;p20">
                  <a:extLst>
                    <a:ext uri="{FF2B5EF4-FFF2-40B4-BE49-F238E27FC236}">
                      <a16:creationId xmlns:a16="http://schemas.microsoft.com/office/drawing/2014/main" id="{C456489E-82F3-BDB2-1798-A7BCA8053FEF}"/>
                    </a:ext>
                  </a:extLst>
                </p:cNvPr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pic>
        <p:nvPicPr>
          <p:cNvPr id="1808" name="グラフィックス 26" descr="右向き指示マーク 単色塗りつぶし">
            <a:extLst>
              <a:ext uri="{FF2B5EF4-FFF2-40B4-BE49-F238E27FC236}">
                <a16:creationId xmlns:a16="http://schemas.microsoft.com/office/drawing/2014/main" id="{8ADF46F3-51BE-3DBF-0183-451BCDBE352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5347961" y="5360322"/>
            <a:ext cx="345200" cy="345200"/>
          </a:xfrm>
          <a:prstGeom prst="rect">
            <a:avLst/>
          </a:prstGeom>
        </p:spPr>
      </p:pic>
      <p:grpSp>
        <p:nvGrpSpPr>
          <p:cNvPr id="29" name="Google Shape;3974;p53">
            <a:extLst>
              <a:ext uri="{FF2B5EF4-FFF2-40B4-BE49-F238E27FC236}">
                <a16:creationId xmlns:a16="http://schemas.microsoft.com/office/drawing/2014/main" id="{446C9AAB-9158-8EB3-FB8A-8AEEB8FBD3A8}"/>
              </a:ext>
            </a:extLst>
          </p:cNvPr>
          <p:cNvGrpSpPr/>
          <p:nvPr/>
        </p:nvGrpSpPr>
        <p:grpSpPr>
          <a:xfrm rot="5791716">
            <a:off x="8439012" y="4575946"/>
            <a:ext cx="624504" cy="772348"/>
            <a:chOff x="9215567" y="654930"/>
            <a:chExt cx="1608434" cy="1989214"/>
          </a:xfrm>
        </p:grpSpPr>
        <p:sp>
          <p:nvSpPr>
            <p:cNvPr id="30" name="Google Shape;3975;p53">
              <a:extLst>
                <a:ext uri="{FF2B5EF4-FFF2-40B4-BE49-F238E27FC236}">
                  <a16:creationId xmlns:a16="http://schemas.microsoft.com/office/drawing/2014/main" id="{C0C81512-C878-B3C5-B3A0-8069D38A383A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3976;p53">
              <a:extLst>
                <a:ext uri="{FF2B5EF4-FFF2-40B4-BE49-F238E27FC236}">
                  <a16:creationId xmlns:a16="http://schemas.microsoft.com/office/drawing/2014/main" id="{05763078-8FBA-D004-F742-DC99014CFACF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977;p53">
              <a:extLst>
                <a:ext uri="{FF2B5EF4-FFF2-40B4-BE49-F238E27FC236}">
                  <a16:creationId xmlns:a16="http://schemas.microsoft.com/office/drawing/2014/main" id="{7147D9C5-91A6-3B96-66E5-E70AAFA190FB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3978;p53">
              <a:extLst>
                <a:ext uri="{FF2B5EF4-FFF2-40B4-BE49-F238E27FC236}">
                  <a16:creationId xmlns:a16="http://schemas.microsoft.com/office/drawing/2014/main" id="{5AA615F5-0495-6EBC-9D79-0DCF602C4804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3979;p53">
              <a:extLst>
                <a:ext uri="{FF2B5EF4-FFF2-40B4-BE49-F238E27FC236}">
                  <a16:creationId xmlns:a16="http://schemas.microsoft.com/office/drawing/2014/main" id="{3A3E2237-3884-D674-AAF8-9EA5928158D4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5" name="Google Shape;3980;p53">
              <a:extLst>
                <a:ext uri="{FF2B5EF4-FFF2-40B4-BE49-F238E27FC236}">
                  <a16:creationId xmlns:a16="http://schemas.microsoft.com/office/drawing/2014/main" id="{555B9430-2D0B-B724-7838-882BBA010090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37" name="Google Shape;3981;p53">
                <a:extLst>
                  <a:ext uri="{FF2B5EF4-FFF2-40B4-BE49-F238E27FC236}">
                    <a16:creationId xmlns:a16="http://schemas.microsoft.com/office/drawing/2014/main" id="{E9059403-CFB5-65A7-8365-45F16092EBA2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982;p53">
                <a:extLst>
                  <a:ext uri="{FF2B5EF4-FFF2-40B4-BE49-F238E27FC236}">
                    <a16:creationId xmlns:a16="http://schemas.microsoft.com/office/drawing/2014/main" id="{6393F527-3B41-5D13-BA1D-27E0348BF218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3983;p53">
                <a:extLst>
                  <a:ext uri="{FF2B5EF4-FFF2-40B4-BE49-F238E27FC236}">
                    <a16:creationId xmlns:a16="http://schemas.microsoft.com/office/drawing/2014/main" id="{D640E0AD-08EC-FA2E-AD2B-11B7DF8456C8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6" name="Google Shape;3984;p53">
              <a:extLst>
                <a:ext uri="{FF2B5EF4-FFF2-40B4-BE49-F238E27FC236}">
                  <a16:creationId xmlns:a16="http://schemas.microsoft.com/office/drawing/2014/main" id="{9B47585A-F7B7-BD8E-578B-9DFFFAB22629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92" name="Google Shape;3974;p53">
            <a:extLst>
              <a:ext uri="{FF2B5EF4-FFF2-40B4-BE49-F238E27FC236}">
                <a16:creationId xmlns:a16="http://schemas.microsoft.com/office/drawing/2014/main" id="{AF71A5C3-7E05-C506-2A77-9100F81C4084}"/>
              </a:ext>
            </a:extLst>
          </p:cNvPr>
          <p:cNvGrpSpPr/>
          <p:nvPr/>
        </p:nvGrpSpPr>
        <p:grpSpPr>
          <a:xfrm rot="5791716">
            <a:off x="8137861" y="4941908"/>
            <a:ext cx="624504" cy="772348"/>
            <a:chOff x="9215567" y="654930"/>
            <a:chExt cx="1608434" cy="1989214"/>
          </a:xfrm>
        </p:grpSpPr>
        <p:sp>
          <p:nvSpPr>
            <p:cNvPr id="1793" name="Google Shape;3975;p53">
              <a:extLst>
                <a:ext uri="{FF2B5EF4-FFF2-40B4-BE49-F238E27FC236}">
                  <a16:creationId xmlns:a16="http://schemas.microsoft.com/office/drawing/2014/main" id="{C513C0AD-845B-F1C4-8C5A-949170B5FA71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3976;p53">
              <a:extLst>
                <a:ext uri="{FF2B5EF4-FFF2-40B4-BE49-F238E27FC236}">
                  <a16:creationId xmlns:a16="http://schemas.microsoft.com/office/drawing/2014/main" id="{2F2D9D44-B627-84EB-F000-9F316C54199D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3977;p53">
              <a:extLst>
                <a:ext uri="{FF2B5EF4-FFF2-40B4-BE49-F238E27FC236}">
                  <a16:creationId xmlns:a16="http://schemas.microsoft.com/office/drawing/2014/main" id="{6DCDF256-52AF-BB88-5F36-8C9227345ECE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3978;p53">
              <a:extLst>
                <a:ext uri="{FF2B5EF4-FFF2-40B4-BE49-F238E27FC236}">
                  <a16:creationId xmlns:a16="http://schemas.microsoft.com/office/drawing/2014/main" id="{D4A3E17B-37EE-59A3-B432-12E8DB168F90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3979;p53">
              <a:extLst>
                <a:ext uri="{FF2B5EF4-FFF2-40B4-BE49-F238E27FC236}">
                  <a16:creationId xmlns:a16="http://schemas.microsoft.com/office/drawing/2014/main" id="{64DDBDA8-9E87-410D-7244-8870C69C118A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52" name="Google Shape;3980;p53">
              <a:extLst>
                <a:ext uri="{FF2B5EF4-FFF2-40B4-BE49-F238E27FC236}">
                  <a16:creationId xmlns:a16="http://schemas.microsoft.com/office/drawing/2014/main" id="{B31754BB-9DE9-5142-A6CC-A6698BD7DFD4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882" name="Google Shape;3981;p53">
                <a:extLst>
                  <a:ext uri="{FF2B5EF4-FFF2-40B4-BE49-F238E27FC236}">
                    <a16:creationId xmlns:a16="http://schemas.microsoft.com/office/drawing/2014/main" id="{7BCCC237-BCB7-7120-FC66-FB5C34060FAE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3" name="Google Shape;3982;p53">
                <a:extLst>
                  <a:ext uri="{FF2B5EF4-FFF2-40B4-BE49-F238E27FC236}">
                    <a16:creationId xmlns:a16="http://schemas.microsoft.com/office/drawing/2014/main" id="{E0210DF0-B0F5-7A35-C936-198A9875F1AD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4" name="Google Shape;3983;p53">
                <a:extLst>
                  <a:ext uri="{FF2B5EF4-FFF2-40B4-BE49-F238E27FC236}">
                    <a16:creationId xmlns:a16="http://schemas.microsoft.com/office/drawing/2014/main" id="{A7174C84-C796-A4BA-A74A-84B34D09592B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81" name="Google Shape;3984;p53">
              <a:extLst>
                <a:ext uri="{FF2B5EF4-FFF2-40B4-BE49-F238E27FC236}">
                  <a16:creationId xmlns:a16="http://schemas.microsoft.com/office/drawing/2014/main" id="{BEA71052-2063-CD0F-B11B-CE726098E96D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85" name="Google Shape;3974;p53">
            <a:extLst>
              <a:ext uri="{FF2B5EF4-FFF2-40B4-BE49-F238E27FC236}">
                <a16:creationId xmlns:a16="http://schemas.microsoft.com/office/drawing/2014/main" id="{57DA1AF0-2D05-B36A-48D2-9D0165ED5E7B}"/>
              </a:ext>
            </a:extLst>
          </p:cNvPr>
          <p:cNvGrpSpPr/>
          <p:nvPr/>
        </p:nvGrpSpPr>
        <p:grpSpPr>
          <a:xfrm rot="5791716">
            <a:off x="7921350" y="5268398"/>
            <a:ext cx="624504" cy="772348"/>
            <a:chOff x="9215567" y="654930"/>
            <a:chExt cx="1608434" cy="1989214"/>
          </a:xfrm>
        </p:grpSpPr>
        <p:sp>
          <p:nvSpPr>
            <p:cNvPr id="1886" name="Google Shape;3975;p53">
              <a:extLst>
                <a:ext uri="{FF2B5EF4-FFF2-40B4-BE49-F238E27FC236}">
                  <a16:creationId xmlns:a16="http://schemas.microsoft.com/office/drawing/2014/main" id="{12A22903-B264-9356-8919-D7A629AD6CD8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3976;p53">
              <a:extLst>
                <a:ext uri="{FF2B5EF4-FFF2-40B4-BE49-F238E27FC236}">
                  <a16:creationId xmlns:a16="http://schemas.microsoft.com/office/drawing/2014/main" id="{2BE6811E-2766-9BDD-8D1A-F7B543984D8A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3977;p53">
              <a:extLst>
                <a:ext uri="{FF2B5EF4-FFF2-40B4-BE49-F238E27FC236}">
                  <a16:creationId xmlns:a16="http://schemas.microsoft.com/office/drawing/2014/main" id="{25AC9EC0-AF00-8756-C664-B5BC4DFEE6A0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3978;p53">
              <a:extLst>
                <a:ext uri="{FF2B5EF4-FFF2-40B4-BE49-F238E27FC236}">
                  <a16:creationId xmlns:a16="http://schemas.microsoft.com/office/drawing/2014/main" id="{06B48923-BBD7-8A8B-E0ED-DA6577CA0E13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3979;p53">
              <a:extLst>
                <a:ext uri="{FF2B5EF4-FFF2-40B4-BE49-F238E27FC236}">
                  <a16:creationId xmlns:a16="http://schemas.microsoft.com/office/drawing/2014/main" id="{70FF45BA-5A19-5920-1D43-46060DB4F474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91" name="Google Shape;3980;p53">
              <a:extLst>
                <a:ext uri="{FF2B5EF4-FFF2-40B4-BE49-F238E27FC236}">
                  <a16:creationId xmlns:a16="http://schemas.microsoft.com/office/drawing/2014/main" id="{CDED71EA-2956-78E6-2BBF-87F07CCE3B96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893" name="Google Shape;3981;p53">
                <a:extLst>
                  <a:ext uri="{FF2B5EF4-FFF2-40B4-BE49-F238E27FC236}">
                    <a16:creationId xmlns:a16="http://schemas.microsoft.com/office/drawing/2014/main" id="{A549B7CC-EA20-0DB0-F061-D26D4B2367E3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4" name="Google Shape;3982;p53">
                <a:extLst>
                  <a:ext uri="{FF2B5EF4-FFF2-40B4-BE49-F238E27FC236}">
                    <a16:creationId xmlns:a16="http://schemas.microsoft.com/office/drawing/2014/main" id="{7948873B-2C31-F7A1-DE5A-F009748E13B1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5" name="Google Shape;3983;p53">
                <a:extLst>
                  <a:ext uri="{FF2B5EF4-FFF2-40B4-BE49-F238E27FC236}">
                    <a16:creationId xmlns:a16="http://schemas.microsoft.com/office/drawing/2014/main" id="{07CF949D-E1C7-BD8B-43CC-76C95D2A4EC6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92" name="Google Shape;3984;p53">
              <a:extLst>
                <a:ext uri="{FF2B5EF4-FFF2-40B4-BE49-F238E27FC236}">
                  <a16:creationId xmlns:a16="http://schemas.microsoft.com/office/drawing/2014/main" id="{F8B56557-3711-819F-C692-7C2D359FA241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6" name="Google Shape;3974;p53">
            <a:extLst>
              <a:ext uri="{FF2B5EF4-FFF2-40B4-BE49-F238E27FC236}">
                <a16:creationId xmlns:a16="http://schemas.microsoft.com/office/drawing/2014/main" id="{C0DB94EB-7775-0E48-3C17-EFDE0A631CEB}"/>
              </a:ext>
            </a:extLst>
          </p:cNvPr>
          <p:cNvGrpSpPr/>
          <p:nvPr/>
        </p:nvGrpSpPr>
        <p:grpSpPr>
          <a:xfrm rot="5791716">
            <a:off x="9401511" y="4604381"/>
            <a:ext cx="624504" cy="772348"/>
            <a:chOff x="9215567" y="654930"/>
            <a:chExt cx="1608434" cy="1989214"/>
          </a:xfrm>
        </p:grpSpPr>
        <p:sp>
          <p:nvSpPr>
            <p:cNvPr id="1897" name="Google Shape;3975;p53">
              <a:extLst>
                <a:ext uri="{FF2B5EF4-FFF2-40B4-BE49-F238E27FC236}">
                  <a16:creationId xmlns:a16="http://schemas.microsoft.com/office/drawing/2014/main" id="{01D5317C-8D88-6618-C226-21BFE4DAE955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3976;p53">
              <a:extLst>
                <a:ext uri="{FF2B5EF4-FFF2-40B4-BE49-F238E27FC236}">
                  <a16:creationId xmlns:a16="http://schemas.microsoft.com/office/drawing/2014/main" id="{5B266B90-FA12-CF28-ED38-826C14590219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3977;p53">
              <a:extLst>
                <a:ext uri="{FF2B5EF4-FFF2-40B4-BE49-F238E27FC236}">
                  <a16:creationId xmlns:a16="http://schemas.microsoft.com/office/drawing/2014/main" id="{A586FF5E-303D-8DC3-E5D1-800197AC5E8B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3978;p53">
              <a:extLst>
                <a:ext uri="{FF2B5EF4-FFF2-40B4-BE49-F238E27FC236}">
                  <a16:creationId xmlns:a16="http://schemas.microsoft.com/office/drawing/2014/main" id="{960275E6-02D3-4E36-FD51-0A53BA51F9B6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3979;p53">
              <a:extLst>
                <a:ext uri="{FF2B5EF4-FFF2-40B4-BE49-F238E27FC236}">
                  <a16:creationId xmlns:a16="http://schemas.microsoft.com/office/drawing/2014/main" id="{E98A1456-1E87-A262-F4B4-860EEE2F782E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02" name="Google Shape;3980;p53">
              <a:extLst>
                <a:ext uri="{FF2B5EF4-FFF2-40B4-BE49-F238E27FC236}">
                  <a16:creationId xmlns:a16="http://schemas.microsoft.com/office/drawing/2014/main" id="{FFA5B594-81C9-9A9A-3194-D2F594CB5BA4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904" name="Google Shape;3981;p53">
                <a:extLst>
                  <a:ext uri="{FF2B5EF4-FFF2-40B4-BE49-F238E27FC236}">
                    <a16:creationId xmlns:a16="http://schemas.microsoft.com/office/drawing/2014/main" id="{36A94B98-5E9A-770C-848F-58BE934FE136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5" name="Google Shape;3982;p53">
                <a:extLst>
                  <a:ext uri="{FF2B5EF4-FFF2-40B4-BE49-F238E27FC236}">
                    <a16:creationId xmlns:a16="http://schemas.microsoft.com/office/drawing/2014/main" id="{E3717135-BA9F-DE72-C1FE-EAD3201E575E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6" name="Google Shape;3983;p53">
                <a:extLst>
                  <a:ext uri="{FF2B5EF4-FFF2-40B4-BE49-F238E27FC236}">
                    <a16:creationId xmlns:a16="http://schemas.microsoft.com/office/drawing/2014/main" id="{E8163AF0-8896-105B-7050-B1955F07B5EA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03" name="Google Shape;3984;p53">
              <a:extLst>
                <a:ext uri="{FF2B5EF4-FFF2-40B4-BE49-F238E27FC236}">
                  <a16:creationId xmlns:a16="http://schemas.microsoft.com/office/drawing/2014/main" id="{557FD46B-08B1-1419-0EC8-7BC784669B2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7" name="Google Shape;3974;p53">
            <a:extLst>
              <a:ext uri="{FF2B5EF4-FFF2-40B4-BE49-F238E27FC236}">
                <a16:creationId xmlns:a16="http://schemas.microsoft.com/office/drawing/2014/main" id="{FD166DA4-3B93-B938-92AB-AC00995C3D39}"/>
              </a:ext>
            </a:extLst>
          </p:cNvPr>
          <p:cNvGrpSpPr/>
          <p:nvPr/>
        </p:nvGrpSpPr>
        <p:grpSpPr>
          <a:xfrm rot="5791716">
            <a:off x="9100360" y="4970343"/>
            <a:ext cx="624504" cy="772348"/>
            <a:chOff x="9215567" y="654930"/>
            <a:chExt cx="1608434" cy="1989214"/>
          </a:xfrm>
        </p:grpSpPr>
        <p:sp>
          <p:nvSpPr>
            <p:cNvPr id="1908" name="Google Shape;3975;p53">
              <a:extLst>
                <a:ext uri="{FF2B5EF4-FFF2-40B4-BE49-F238E27FC236}">
                  <a16:creationId xmlns:a16="http://schemas.microsoft.com/office/drawing/2014/main" id="{8297D263-3F15-7EC3-9CCB-EDA6EB03A016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3976;p53">
              <a:extLst>
                <a:ext uri="{FF2B5EF4-FFF2-40B4-BE49-F238E27FC236}">
                  <a16:creationId xmlns:a16="http://schemas.microsoft.com/office/drawing/2014/main" id="{FDF635D7-6519-9841-CDB1-48A243FB7FB3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3977;p53">
              <a:extLst>
                <a:ext uri="{FF2B5EF4-FFF2-40B4-BE49-F238E27FC236}">
                  <a16:creationId xmlns:a16="http://schemas.microsoft.com/office/drawing/2014/main" id="{A20DB637-FE80-4A61-11C6-8FF8DE59CBF3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3978;p53">
              <a:extLst>
                <a:ext uri="{FF2B5EF4-FFF2-40B4-BE49-F238E27FC236}">
                  <a16:creationId xmlns:a16="http://schemas.microsoft.com/office/drawing/2014/main" id="{38A3723C-D8D4-2573-2780-790151009A6C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3979;p53">
              <a:extLst>
                <a:ext uri="{FF2B5EF4-FFF2-40B4-BE49-F238E27FC236}">
                  <a16:creationId xmlns:a16="http://schemas.microsoft.com/office/drawing/2014/main" id="{55E32618-9CFE-EBAE-976F-DF996A3D62E6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13" name="Google Shape;3980;p53">
              <a:extLst>
                <a:ext uri="{FF2B5EF4-FFF2-40B4-BE49-F238E27FC236}">
                  <a16:creationId xmlns:a16="http://schemas.microsoft.com/office/drawing/2014/main" id="{45554B49-794C-9F5A-E507-9209537C1EC0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915" name="Google Shape;3981;p53">
                <a:extLst>
                  <a:ext uri="{FF2B5EF4-FFF2-40B4-BE49-F238E27FC236}">
                    <a16:creationId xmlns:a16="http://schemas.microsoft.com/office/drawing/2014/main" id="{D1B3B441-DEDB-BB5E-4E40-82C09D2DE89E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6" name="Google Shape;3982;p53">
                <a:extLst>
                  <a:ext uri="{FF2B5EF4-FFF2-40B4-BE49-F238E27FC236}">
                    <a16:creationId xmlns:a16="http://schemas.microsoft.com/office/drawing/2014/main" id="{A995B437-C3AB-2012-A335-0E6D0F546553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7" name="Google Shape;3983;p53">
                <a:extLst>
                  <a:ext uri="{FF2B5EF4-FFF2-40B4-BE49-F238E27FC236}">
                    <a16:creationId xmlns:a16="http://schemas.microsoft.com/office/drawing/2014/main" id="{82FB8B06-E723-6C50-7E72-A4F214E877AF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14" name="Google Shape;3984;p53">
              <a:extLst>
                <a:ext uri="{FF2B5EF4-FFF2-40B4-BE49-F238E27FC236}">
                  <a16:creationId xmlns:a16="http://schemas.microsoft.com/office/drawing/2014/main" id="{162DD791-4B43-7764-F9BC-74E221C13F9D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18" name="Google Shape;3974;p53">
            <a:extLst>
              <a:ext uri="{FF2B5EF4-FFF2-40B4-BE49-F238E27FC236}">
                <a16:creationId xmlns:a16="http://schemas.microsoft.com/office/drawing/2014/main" id="{231D4DC4-A1AE-BC99-71CD-089FA50565F6}"/>
              </a:ext>
            </a:extLst>
          </p:cNvPr>
          <p:cNvGrpSpPr/>
          <p:nvPr/>
        </p:nvGrpSpPr>
        <p:grpSpPr>
          <a:xfrm rot="5791716">
            <a:off x="8883849" y="5296833"/>
            <a:ext cx="624504" cy="772348"/>
            <a:chOff x="9215567" y="654930"/>
            <a:chExt cx="1608434" cy="1989214"/>
          </a:xfrm>
        </p:grpSpPr>
        <p:sp>
          <p:nvSpPr>
            <p:cNvPr id="1919" name="Google Shape;3975;p53">
              <a:extLst>
                <a:ext uri="{FF2B5EF4-FFF2-40B4-BE49-F238E27FC236}">
                  <a16:creationId xmlns:a16="http://schemas.microsoft.com/office/drawing/2014/main" id="{CCA80AE7-CBB4-CE06-F8A2-9490A37745B1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3976;p53">
              <a:extLst>
                <a:ext uri="{FF2B5EF4-FFF2-40B4-BE49-F238E27FC236}">
                  <a16:creationId xmlns:a16="http://schemas.microsoft.com/office/drawing/2014/main" id="{1A78547E-9E35-A29F-B82A-77DCD374D054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3977;p53">
              <a:extLst>
                <a:ext uri="{FF2B5EF4-FFF2-40B4-BE49-F238E27FC236}">
                  <a16:creationId xmlns:a16="http://schemas.microsoft.com/office/drawing/2014/main" id="{B8FA4015-02E9-C92F-2B29-7D19FD895FA4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3978;p53">
              <a:extLst>
                <a:ext uri="{FF2B5EF4-FFF2-40B4-BE49-F238E27FC236}">
                  <a16:creationId xmlns:a16="http://schemas.microsoft.com/office/drawing/2014/main" id="{9404E8A4-726F-8F02-7B38-29E9B9E2AE51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3979;p53">
              <a:extLst>
                <a:ext uri="{FF2B5EF4-FFF2-40B4-BE49-F238E27FC236}">
                  <a16:creationId xmlns:a16="http://schemas.microsoft.com/office/drawing/2014/main" id="{CE2B9EDA-CD36-0AB1-8664-7982B010811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24" name="Google Shape;3980;p53">
              <a:extLst>
                <a:ext uri="{FF2B5EF4-FFF2-40B4-BE49-F238E27FC236}">
                  <a16:creationId xmlns:a16="http://schemas.microsoft.com/office/drawing/2014/main" id="{941E9A30-BA44-D6E8-2BB7-4533CBC2B7E3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926" name="Google Shape;3981;p53">
                <a:extLst>
                  <a:ext uri="{FF2B5EF4-FFF2-40B4-BE49-F238E27FC236}">
                    <a16:creationId xmlns:a16="http://schemas.microsoft.com/office/drawing/2014/main" id="{A46FFC6C-C1C4-CAE5-BF57-D93621C942F5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7" name="Google Shape;3982;p53">
                <a:extLst>
                  <a:ext uri="{FF2B5EF4-FFF2-40B4-BE49-F238E27FC236}">
                    <a16:creationId xmlns:a16="http://schemas.microsoft.com/office/drawing/2014/main" id="{7AD11B38-1EF7-9AC2-AB57-669A6745DE8C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8" name="Google Shape;3983;p53">
                <a:extLst>
                  <a:ext uri="{FF2B5EF4-FFF2-40B4-BE49-F238E27FC236}">
                    <a16:creationId xmlns:a16="http://schemas.microsoft.com/office/drawing/2014/main" id="{8D4FF625-55F6-4E07-7929-4ABDFEA500DE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25" name="Google Shape;3984;p53">
              <a:extLst>
                <a:ext uri="{FF2B5EF4-FFF2-40B4-BE49-F238E27FC236}">
                  <a16:creationId xmlns:a16="http://schemas.microsoft.com/office/drawing/2014/main" id="{AD5627FF-C19C-6CC0-067F-91A3292BCE12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9" name="Google Shape;3974;p53">
            <a:extLst>
              <a:ext uri="{FF2B5EF4-FFF2-40B4-BE49-F238E27FC236}">
                <a16:creationId xmlns:a16="http://schemas.microsoft.com/office/drawing/2014/main" id="{9CFD780E-681A-EF27-90E6-804DC773BD4E}"/>
              </a:ext>
            </a:extLst>
          </p:cNvPr>
          <p:cNvGrpSpPr/>
          <p:nvPr/>
        </p:nvGrpSpPr>
        <p:grpSpPr>
          <a:xfrm rot="5791716">
            <a:off x="10408287" y="4585970"/>
            <a:ext cx="624504" cy="772348"/>
            <a:chOff x="9215567" y="654930"/>
            <a:chExt cx="1608434" cy="1989214"/>
          </a:xfrm>
        </p:grpSpPr>
        <p:sp>
          <p:nvSpPr>
            <p:cNvPr id="1930" name="Google Shape;3975;p53">
              <a:extLst>
                <a:ext uri="{FF2B5EF4-FFF2-40B4-BE49-F238E27FC236}">
                  <a16:creationId xmlns:a16="http://schemas.microsoft.com/office/drawing/2014/main" id="{2EC2FBCE-1A74-D6CA-D433-C3403C7BB28A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3976;p53">
              <a:extLst>
                <a:ext uri="{FF2B5EF4-FFF2-40B4-BE49-F238E27FC236}">
                  <a16:creationId xmlns:a16="http://schemas.microsoft.com/office/drawing/2014/main" id="{0D20C5A2-A667-5808-FB22-1CC4883AD4A2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3977;p53">
              <a:extLst>
                <a:ext uri="{FF2B5EF4-FFF2-40B4-BE49-F238E27FC236}">
                  <a16:creationId xmlns:a16="http://schemas.microsoft.com/office/drawing/2014/main" id="{8BE51ECE-92A4-E95A-CEDE-B40EF461F949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3978;p53">
              <a:extLst>
                <a:ext uri="{FF2B5EF4-FFF2-40B4-BE49-F238E27FC236}">
                  <a16:creationId xmlns:a16="http://schemas.microsoft.com/office/drawing/2014/main" id="{F93A81C0-93F4-2156-9117-0687CBE848C1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3979;p53">
              <a:extLst>
                <a:ext uri="{FF2B5EF4-FFF2-40B4-BE49-F238E27FC236}">
                  <a16:creationId xmlns:a16="http://schemas.microsoft.com/office/drawing/2014/main" id="{72285F61-886A-F699-F42C-BDEACFDB81DE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35" name="Google Shape;3980;p53">
              <a:extLst>
                <a:ext uri="{FF2B5EF4-FFF2-40B4-BE49-F238E27FC236}">
                  <a16:creationId xmlns:a16="http://schemas.microsoft.com/office/drawing/2014/main" id="{721B4F35-A84C-23BA-B305-CC88BAFFDC14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937" name="Google Shape;3981;p53">
                <a:extLst>
                  <a:ext uri="{FF2B5EF4-FFF2-40B4-BE49-F238E27FC236}">
                    <a16:creationId xmlns:a16="http://schemas.microsoft.com/office/drawing/2014/main" id="{CF7C081E-7CF4-95D0-2DE0-75FE723F7553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8" name="Google Shape;3982;p53">
                <a:extLst>
                  <a:ext uri="{FF2B5EF4-FFF2-40B4-BE49-F238E27FC236}">
                    <a16:creationId xmlns:a16="http://schemas.microsoft.com/office/drawing/2014/main" id="{ED0B427B-2F14-9B83-595C-CFAEC7B1AD29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9" name="Google Shape;3983;p53">
                <a:extLst>
                  <a:ext uri="{FF2B5EF4-FFF2-40B4-BE49-F238E27FC236}">
                    <a16:creationId xmlns:a16="http://schemas.microsoft.com/office/drawing/2014/main" id="{63CB2D16-BD02-BA5A-26D9-FD61805FA047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36" name="Google Shape;3984;p53">
              <a:extLst>
                <a:ext uri="{FF2B5EF4-FFF2-40B4-BE49-F238E27FC236}">
                  <a16:creationId xmlns:a16="http://schemas.microsoft.com/office/drawing/2014/main" id="{747128CE-C53C-AB88-BA0A-87908AAA4EEB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40" name="Google Shape;3974;p53">
            <a:extLst>
              <a:ext uri="{FF2B5EF4-FFF2-40B4-BE49-F238E27FC236}">
                <a16:creationId xmlns:a16="http://schemas.microsoft.com/office/drawing/2014/main" id="{D33DBE6B-7101-2190-955F-CC85FFE80029}"/>
              </a:ext>
            </a:extLst>
          </p:cNvPr>
          <p:cNvGrpSpPr/>
          <p:nvPr/>
        </p:nvGrpSpPr>
        <p:grpSpPr>
          <a:xfrm rot="5791716">
            <a:off x="10107136" y="4951932"/>
            <a:ext cx="624504" cy="772348"/>
            <a:chOff x="9215567" y="654930"/>
            <a:chExt cx="1608434" cy="1989214"/>
          </a:xfrm>
        </p:grpSpPr>
        <p:sp>
          <p:nvSpPr>
            <p:cNvPr id="1941" name="Google Shape;3975;p53">
              <a:extLst>
                <a:ext uri="{FF2B5EF4-FFF2-40B4-BE49-F238E27FC236}">
                  <a16:creationId xmlns:a16="http://schemas.microsoft.com/office/drawing/2014/main" id="{727B6E30-4D05-379D-18D3-3D580E0961B9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3976;p53">
              <a:extLst>
                <a:ext uri="{FF2B5EF4-FFF2-40B4-BE49-F238E27FC236}">
                  <a16:creationId xmlns:a16="http://schemas.microsoft.com/office/drawing/2014/main" id="{6A40515C-F7A1-9D5E-8EAB-51ABC0B1EBB0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3977;p53">
              <a:extLst>
                <a:ext uri="{FF2B5EF4-FFF2-40B4-BE49-F238E27FC236}">
                  <a16:creationId xmlns:a16="http://schemas.microsoft.com/office/drawing/2014/main" id="{B53F21E9-711A-9372-88C1-2FB4C724E8E7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3978;p53">
              <a:extLst>
                <a:ext uri="{FF2B5EF4-FFF2-40B4-BE49-F238E27FC236}">
                  <a16:creationId xmlns:a16="http://schemas.microsoft.com/office/drawing/2014/main" id="{699359EA-825D-FF53-0F1A-97EC2304F104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3979;p53">
              <a:extLst>
                <a:ext uri="{FF2B5EF4-FFF2-40B4-BE49-F238E27FC236}">
                  <a16:creationId xmlns:a16="http://schemas.microsoft.com/office/drawing/2014/main" id="{05625CB5-4F36-1287-2865-68BF2A7C2A5C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46" name="Google Shape;3980;p53">
              <a:extLst>
                <a:ext uri="{FF2B5EF4-FFF2-40B4-BE49-F238E27FC236}">
                  <a16:creationId xmlns:a16="http://schemas.microsoft.com/office/drawing/2014/main" id="{0CFB46CB-DCA4-039A-AF5E-2483B4E64BA7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948" name="Google Shape;3981;p53">
                <a:extLst>
                  <a:ext uri="{FF2B5EF4-FFF2-40B4-BE49-F238E27FC236}">
                    <a16:creationId xmlns:a16="http://schemas.microsoft.com/office/drawing/2014/main" id="{206584E8-A8E8-D756-C1AF-B2086E89A5E7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9" name="Google Shape;3982;p53">
                <a:extLst>
                  <a:ext uri="{FF2B5EF4-FFF2-40B4-BE49-F238E27FC236}">
                    <a16:creationId xmlns:a16="http://schemas.microsoft.com/office/drawing/2014/main" id="{B7E4F2D2-FE2B-A54F-46B4-E7CACE051FE5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0" name="Google Shape;3983;p53">
                <a:extLst>
                  <a:ext uri="{FF2B5EF4-FFF2-40B4-BE49-F238E27FC236}">
                    <a16:creationId xmlns:a16="http://schemas.microsoft.com/office/drawing/2014/main" id="{9819796B-EEE3-1FBE-84F6-8BEF2678D1FE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47" name="Google Shape;3984;p53">
              <a:extLst>
                <a:ext uri="{FF2B5EF4-FFF2-40B4-BE49-F238E27FC236}">
                  <a16:creationId xmlns:a16="http://schemas.microsoft.com/office/drawing/2014/main" id="{6B032A82-6C57-B3B5-DD4B-47935EE42FF5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51" name="Google Shape;3974;p53">
            <a:extLst>
              <a:ext uri="{FF2B5EF4-FFF2-40B4-BE49-F238E27FC236}">
                <a16:creationId xmlns:a16="http://schemas.microsoft.com/office/drawing/2014/main" id="{0993FA6E-D169-F3B4-2E00-CBC3F93F83B4}"/>
              </a:ext>
            </a:extLst>
          </p:cNvPr>
          <p:cNvGrpSpPr/>
          <p:nvPr/>
        </p:nvGrpSpPr>
        <p:grpSpPr>
          <a:xfrm rot="5791716">
            <a:off x="9890625" y="5278422"/>
            <a:ext cx="624504" cy="772348"/>
            <a:chOff x="9215567" y="654930"/>
            <a:chExt cx="1608434" cy="1989214"/>
          </a:xfrm>
        </p:grpSpPr>
        <p:sp>
          <p:nvSpPr>
            <p:cNvPr id="1952" name="Google Shape;3975;p53">
              <a:extLst>
                <a:ext uri="{FF2B5EF4-FFF2-40B4-BE49-F238E27FC236}">
                  <a16:creationId xmlns:a16="http://schemas.microsoft.com/office/drawing/2014/main" id="{7352BE6D-A922-5503-A73A-EA282230491E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3976;p53">
              <a:extLst>
                <a:ext uri="{FF2B5EF4-FFF2-40B4-BE49-F238E27FC236}">
                  <a16:creationId xmlns:a16="http://schemas.microsoft.com/office/drawing/2014/main" id="{307C604D-B0E3-4B17-B433-7E294E84843A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3977;p53">
              <a:extLst>
                <a:ext uri="{FF2B5EF4-FFF2-40B4-BE49-F238E27FC236}">
                  <a16:creationId xmlns:a16="http://schemas.microsoft.com/office/drawing/2014/main" id="{0FC2AB1B-E03E-CB50-B0C3-0E1A32440DA8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3978;p53">
              <a:extLst>
                <a:ext uri="{FF2B5EF4-FFF2-40B4-BE49-F238E27FC236}">
                  <a16:creationId xmlns:a16="http://schemas.microsoft.com/office/drawing/2014/main" id="{4F997594-EFD7-4E01-AA31-8AACC3D54C66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3979;p53">
              <a:extLst>
                <a:ext uri="{FF2B5EF4-FFF2-40B4-BE49-F238E27FC236}">
                  <a16:creationId xmlns:a16="http://schemas.microsoft.com/office/drawing/2014/main" id="{6CF19709-E0D5-83C7-E87A-BD84F4A3BC3F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57" name="Google Shape;3980;p53">
              <a:extLst>
                <a:ext uri="{FF2B5EF4-FFF2-40B4-BE49-F238E27FC236}">
                  <a16:creationId xmlns:a16="http://schemas.microsoft.com/office/drawing/2014/main" id="{3DF27124-5190-33BD-9B25-735BCE14E996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959" name="Google Shape;3981;p53">
                <a:extLst>
                  <a:ext uri="{FF2B5EF4-FFF2-40B4-BE49-F238E27FC236}">
                    <a16:creationId xmlns:a16="http://schemas.microsoft.com/office/drawing/2014/main" id="{EBF0E4B8-9260-6662-2243-1E5A04BDE79C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0" name="Google Shape;3982;p53">
                <a:extLst>
                  <a:ext uri="{FF2B5EF4-FFF2-40B4-BE49-F238E27FC236}">
                    <a16:creationId xmlns:a16="http://schemas.microsoft.com/office/drawing/2014/main" id="{EDB898D6-1F39-0718-4369-6821B449B36C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1" name="Google Shape;3983;p53">
                <a:extLst>
                  <a:ext uri="{FF2B5EF4-FFF2-40B4-BE49-F238E27FC236}">
                    <a16:creationId xmlns:a16="http://schemas.microsoft.com/office/drawing/2014/main" id="{18B928B7-4EE5-B022-7BB4-7242B4AC77D8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58" name="Google Shape;3984;p53">
              <a:extLst>
                <a:ext uri="{FF2B5EF4-FFF2-40B4-BE49-F238E27FC236}">
                  <a16:creationId xmlns:a16="http://schemas.microsoft.com/office/drawing/2014/main" id="{11557272-19E0-C076-8120-246572DFA8BD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73" name="Google Shape;3974;p53">
            <a:extLst>
              <a:ext uri="{FF2B5EF4-FFF2-40B4-BE49-F238E27FC236}">
                <a16:creationId xmlns:a16="http://schemas.microsoft.com/office/drawing/2014/main" id="{527AD859-5873-C6FF-963C-47101A7C3FA2}"/>
              </a:ext>
            </a:extLst>
          </p:cNvPr>
          <p:cNvGrpSpPr/>
          <p:nvPr/>
        </p:nvGrpSpPr>
        <p:grpSpPr>
          <a:xfrm rot="5791716">
            <a:off x="11069635" y="4980367"/>
            <a:ext cx="624504" cy="772348"/>
            <a:chOff x="9215567" y="654930"/>
            <a:chExt cx="1608434" cy="1989214"/>
          </a:xfrm>
        </p:grpSpPr>
        <p:sp>
          <p:nvSpPr>
            <p:cNvPr id="1974" name="Google Shape;3975;p53">
              <a:extLst>
                <a:ext uri="{FF2B5EF4-FFF2-40B4-BE49-F238E27FC236}">
                  <a16:creationId xmlns:a16="http://schemas.microsoft.com/office/drawing/2014/main" id="{99691A56-79BE-3AC9-C37E-CCEACAAE2EDF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3976;p53">
              <a:extLst>
                <a:ext uri="{FF2B5EF4-FFF2-40B4-BE49-F238E27FC236}">
                  <a16:creationId xmlns:a16="http://schemas.microsoft.com/office/drawing/2014/main" id="{8DE559BD-74B1-D613-EAEE-34019413EBC0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3977;p53">
              <a:extLst>
                <a:ext uri="{FF2B5EF4-FFF2-40B4-BE49-F238E27FC236}">
                  <a16:creationId xmlns:a16="http://schemas.microsoft.com/office/drawing/2014/main" id="{35D34B5C-C482-BA1B-F4C9-BF9C9D286264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3978;p53">
              <a:extLst>
                <a:ext uri="{FF2B5EF4-FFF2-40B4-BE49-F238E27FC236}">
                  <a16:creationId xmlns:a16="http://schemas.microsoft.com/office/drawing/2014/main" id="{2578070B-20C2-D2C2-C17B-5430E083547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3979;p53">
              <a:extLst>
                <a:ext uri="{FF2B5EF4-FFF2-40B4-BE49-F238E27FC236}">
                  <a16:creationId xmlns:a16="http://schemas.microsoft.com/office/drawing/2014/main" id="{ADF4F182-0FA5-730A-AD3C-31E21C4343C0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9" name="Google Shape;3980;p53">
              <a:extLst>
                <a:ext uri="{FF2B5EF4-FFF2-40B4-BE49-F238E27FC236}">
                  <a16:creationId xmlns:a16="http://schemas.microsoft.com/office/drawing/2014/main" id="{65D85C68-49D1-2A3E-604F-04027BCF1567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981" name="Google Shape;3981;p53">
                <a:extLst>
                  <a:ext uri="{FF2B5EF4-FFF2-40B4-BE49-F238E27FC236}">
                    <a16:creationId xmlns:a16="http://schemas.microsoft.com/office/drawing/2014/main" id="{A20208E1-98CB-6425-9184-D01E180F8474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2" name="Google Shape;3982;p53">
                <a:extLst>
                  <a:ext uri="{FF2B5EF4-FFF2-40B4-BE49-F238E27FC236}">
                    <a16:creationId xmlns:a16="http://schemas.microsoft.com/office/drawing/2014/main" id="{FF7360CB-F639-E3F6-5849-D3316A00F5C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3" name="Google Shape;3983;p53">
                <a:extLst>
                  <a:ext uri="{FF2B5EF4-FFF2-40B4-BE49-F238E27FC236}">
                    <a16:creationId xmlns:a16="http://schemas.microsoft.com/office/drawing/2014/main" id="{E4684043-74E4-3647-8B28-E0C0A25B9773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80" name="Google Shape;3984;p53">
              <a:extLst>
                <a:ext uri="{FF2B5EF4-FFF2-40B4-BE49-F238E27FC236}">
                  <a16:creationId xmlns:a16="http://schemas.microsoft.com/office/drawing/2014/main" id="{841A9043-6F83-527B-9D9E-4A765BDDC327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84" name="Google Shape;3974;p53">
            <a:extLst>
              <a:ext uri="{FF2B5EF4-FFF2-40B4-BE49-F238E27FC236}">
                <a16:creationId xmlns:a16="http://schemas.microsoft.com/office/drawing/2014/main" id="{669EA73F-E19B-4D7D-78F3-43D1C54B5DEE}"/>
              </a:ext>
            </a:extLst>
          </p:cNvPr>
          <p:cNvGrpSpPr/>
          <p:nvPr/>
        </p:nvGrpSpPr>
        <p:grpSpPr>
          <a:xfrm rot="5791716">
            <a:off x="10853124" y="5306857"/>
            <a:ext cx="624504" cy="772348"/>
            <a:chOff x="9215567" y="654930"/>
            <a:chExt cx="1608434" cy="1989214"/>
          </a:xfrm>
        </p:grpSpPr>
        <p:sp>
          <p:nvSpPr>
            <p:cNvPr id="1985" name="Google Shape;3975;p53">
              <a:extLst>
                <a:ext uri="{FF2B5EF4-FFF2-40B4-BE49-F238E27FC236}">
                  <a16:creationId xmlns:a16="http://schemas.microsoft.com/office/drawing/2014/main" id="{78982591-2162-157F-9206-C7C79C6BB5E3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3976;p53">
              <a:extLst>
                <a:ext uri="{FF2B5EF4-FFF2-40B4-BE49-F238E27FC236}">
                  <a16:creationId xmlns:a16="http://schemas.microsoft.com/office/drawing/2014/main" id="{D7F6D14E-535D-BB52-57C7-DE66CAD601AD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3977;p53">
              <a:extLst>
                <a:ext uri="{FF2B5EF4-FFF2-40B4-BE49-F238E27FC236}">
                  <a16:creationId xmlns:a16="http://schemas.microsoft.com/office/drawing/2014/main" id="{D5383D80-B380-88DB-5C24-078B7098522C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8" name="Google Shape;3978;p53">
              <a:extLst>
                <a:ext uri="{FF2B5EF4-FFF2-40B4-BE49-F238E27FC236}">
                  <a16:creationId xmlns:a16="http://schemas.microsoft.com/office/drawing/2014/main" id="{4D7EC23D-445A-94C9-3309-368F99E4A560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9" name="Google Shape;3979;p53">
              <a:extLst>
                <a:ext uri="{FF2B5EF4-FFF2-40B4-BE49-F238E27FC236}">
                  <a16:creationId xmlns:a16="http://schemas.microsoft.com/office/drawing/2014/main" id="{B1CFC4CD-2F91-EEB4-7CE4-B2205189EA52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90" name="Google Shape;3980;p53">
              <a:extLst>
                <a:ext uri="{FF2B5EF4-FFF2-40B4-BE49-F238E27FC236}">
                  <a16:creationId xmlns:a16="http://schemas.microsoft.com/office/drawing/2014/main" id="{484FF94B-7977-90F2-A6EF-3EB8494D6203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992" name="Google Shape;3981;p53">
                <a:extLst>
                  <a:ext uri="{FF2B5EF4-FFF2-40B4-BE49-F238E27FC236}">
                    <a16:creationId xmlns:a16="http://schemas.microsoft.com/office/drawing/2014/main" id="{86807551-4A22-2167-57C4-E6A13BC34EB5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3" name="Google Shape;3982;p53">
                <a:extLst>
                  <a:ext uri="{FF2B5EF4-FFF2-40B4-BE49-F238E27FC236}">
                    <a16:creationId xmlns:a16="http://schemas.microsoft.com/office/drawing/2014/main" id="{6B9BFE55-02B9-3B0F-6D8E-772FFF74559C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4" name="Google Shape;3983;p53">
                <a:extLst>
                  <a:ext uri="{FF2B5EF4-FFF2-40B4-BE49-F238E27FC236}">
                    <a16:creationId xmlns:a16="http://schemas.microsoft.com/office/drawing/2014/main" id="{E11F13EF-8B97-FB7F-8475-90ED1CA06D85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91" name="Google Shape;3984;p53">
              <a:extLst>
                <a:ext uri="{FF2B5EF4-FFF2-40B4-BE49-F238E27FC236}">
                  <a16:creationId xmlns:a16="http://schemas.microsoft.com/office/drawing/2014/main" id="{52BA4C19-CD51-3C6B-A94C-C6EE36A4F0F5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62" name="Google Shape;1630;p29">
            <a:extLst>
              <a:ext uri="{FF2B5EF4-FFF2-40B4-BE49-F238E27FC236}">
                <a16:creationId xmlns:a16="http://schemas.microsoft.com/office/drawing/2014/main" id="{C56CC029-DA93-00DD-C481-A7C4D996D86B}"/>
              </a:ext>
            </a:extLst>
          </p:cNvPr>
          <p:cNvSpPr txBox="1"/>
          <p:nvPr/>
        </p:nvSpPr>
        <p:spPr>
          <a:xfrm>
            <a:off x="8935081" y="3615049"/>
            <a:ext cx="1190479" cy="5539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</a:rPr>
              <a:t>森へ！</a:t>
            </a:r>
            <a:endParaRPr lang="en-US" altLang="ja-JP" sz="2000" dirty="0">
              <a:solidFill>
                <a:srgbClr val="3F3F3F"/>
              </a:solidFill>
            </a:endParaRPr>
          </a:p>
        </p:txBody>
      </p:sp>
      <p:sp>
        <p:nvSpPr>
          <p:cNvPr id="2063" name="四角形: 角度付き 2062">
            <a:hlinkClick r:id="rId5" action="ppaction://hlinksldjump"/>
            <a:extLst>
              <a:ext uri="{FF2B5EF4-FFF2-40B4-BE49-F238E27FC236}">
                <a16:creationId xmlns:a16="http://schemas.microsoft.com/office/drawing/2014/main" id="{49F88126-561B-B6C3-05F0-026B20FCDFAB}"/>
              </a:ext>
            </a:extLst>
          </p:cNvPr>
          <p:cNvSpPr/>
          <p:nvPr/>
        </p:nvSpPr>
        <p:spPr>
          <a:xfrm>
            <a:off x="10133394" y="2232410"/>
            <a:ext cx="1514513" cy="1044962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森へ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行く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</p:txBody>
      </p:sp>
      <p:sp>
        <p:nvSpPr>
          <p:cNvPr id="317" name="テキスト ボックス 316">
            <a:extLst>
              <a:ext uri="{FF2B5EF4-FFF2-40B4-BE49-F238E27FC236}">
                <a16:creationId xmlns:a16="http://schemas.microsoft.com/office/drawing/2014/main" id="{7148A5E8-EF34-4259-B074-38410B10B15A}"/>
              </a:ext>
            </a:extLst>
          </p:cNvPr>
          <p:cNvSpPr txBox="1"/>
          <p:nvPr/>
        </p:nvSpPr>
        <p:spPr>
          <a:xfrm>
            <a:off x="1064576" y="65057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318" name="テキスト ボックス 317">
            <a:extLst>
              <a:ext uri="{FF2B5EF4-FFF2-40B4-BE49-F238E27FC236}">
                <a16:creationId xmlns:a16="http://schemas.microsoft.com/office/drawing/2014/main" id="{1C713D8A-1AF8-44AE-8F60-C14DC312E9D2}"/>
              </a:ext>
            </a:extLst>
          </p:cNvPr>
          <p:cNvSpPr txBox="1"/>
          <p:nvPr/>
        </p:nvSpPr>
        <p:spPr>
          <a:xfrm>
            <a:off x="5635470" y="62986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みち</a:t>
            </a:r>
          </a:p>
        </p:txBody>
      </p:sp>
      <p:sp>
        <p:nvSpPr>
          <p:cNvPr id="319" name="テキスト ボックス 318">
            <a:extLst>
              <a:ext uri="{FF2B5EF4-FFF2-40B4-BE49-F238E27FC236}">
                <a16:creationId xmlns:a16="http://schemas.microsoft.com/office/drawing/2014/main" id="{A23A5E6C-4D19-4743-A020-7637B907514A}"/>
              </a:ext>
            </a:extLst>
          </p:cNvPr>
          <p:cNvSpPr txBox="1"/>
          <p:nvPr/>
        </p:nvSpPr>
        <p:spPr>
          <a:xfrm>
            <a:off x="4557361" y="130046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320" name="テキスト ボックス 319">
            <a:extLst>
              <a:ext uri="{FF2B5EF4-FFF2-40B4-BE49-F238E27FC236}">
                <a16:creationId xmlns:a16="http://schemas.microsoft.com/office/drawing/2014/main" id="{43A3B87E-404A-4C29-87D4-E4EC8746372E}"/>
              </a:ext>
            </a:extLst>
          </p:cNvPr>
          <p:cNvSpPr txBox="1"/>
          <p:nvPr/>
        </p:nvSpPr>
        <p:spPr>
          <a:xfrm>
            <a:off x="1355360" y="1901119"/>
            <a:ext cx="8748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さくひん</a:t>
            </a:r>
          </a:p>
        </p:txBody>
      </p:sp>
      <p:sp>
        <p:nvSpPr>
          <p:cNvPr id="321" name="テキスト ボックス 320">
            <a:extLst>
              <a:ext uri="{FF2B5EF4-FFF2-40B4-BE49-F238E27FC236}">
                <a16:creationId xmlns:a16="http://schemas.microsoft.com/office/drawing/2014/main" id="{72259513-8ABE-4542-A540-42C0AB3ED691}"/>
              </a:ext>
            </a:extLst>
          </p:cNvPr>
          <p:cNvSpPr txBox="1"/>
          <p:nvPr/>
        </p:nvSpPr>
        <p:spPr>
          <a:xfrm>
            <a:off x="2472049" y="189761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327" name="テキスト ボックス 326">
            <a:extLst>
              <a:ext uri="{FF2B5EF4-FFF2-40B4-BE49-F238E27FC236}">
                <a16:creationId xmlns:a16="http://schemas.microsoft.com/office/drawing/2014/main" id="{0832BF0B-E1A6-4282-AC97-0A311CC1B208}"/>
              </a:ext>
            </a:extLst>
          </p:cNvPr>
          <p:cNvSpPr txBox="1"/>
          <p:nvPr/>
        </p:nvSpPr>
        <p:spPr>
          <a:xfrm>
            <a:off x="10563316" y="198337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い</a:t>
            </a:r>
          </a:p>
        </p:txBody>
      </p:sp>
      <p:sp>
        <p:nvSpPr>
          <p:cNvPr id="1962" name="角丸四角形 96">
            <a:extLst>
              <a:ext uri="{FF2B5EF4-FFF2-40B4-BE49-F238E27FC236}">
                <a16:creationId xmlns:a16="http://schemas.microsoft.com/office/drawing/2014/main" id="{5609C929-112C-9CA6-7CA6-CE13D6780EE0}"/>
              </a:ext>
            </a:extLst>
          </p:cNvPr>
          <p:cNvSpPr/>
          <p:nvPr/>
        </p:nvSpPr>
        <p:spPr>
          <a:xfrm>
            <a:off x="9618538" y="489220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63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C9A5293B-6B16-8F21-6741-8B5A819E0F45}"/>
              </a:ext>
            </a:extLst>
          </p:cNvPr>
          <p:cNvSpPr txBox="1"/>
          <p:nvPr/>
        </p:nvSpPr>
        <p:spPr>
          <a:xfrm>
            <a:off x="9616450" y="483402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339" name="Google Shape;397;p16">
            <a:extLst>
              <a:ext uri="{FF2B5EF4-FFF2-40B4-BE49-F238E27FC236}">
                <a16:creationId xmlns:a16="http://schemas.microsoft.com/office/drawing/2014/main" id="{4A7FBB24-732C-FFE9-0F2E-CA5DDD3AA791}"/>
              </a:ext>
            </a:extLst>
          </p:cNvPr>
          <p:cNvSpPr txBox="1"/>
          <p:nvPr/>
        </p:nvSpPr>
        <p:spPr>
          <a:xfrm>
            <a:off x="9586908" y="1691049"/>
            <a:ext cx="2548304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ボタンをおして</a:t>
            </a:r>
            <a:r>
              <a:rPr lang="ja-JP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ね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04569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9" grpId="0"/>
      <p:bldP spid="339" grpId="1"/>
      <p:bldP spid="339" grpId="2"/>
      <p:bldP spid="339" grpId="3"/>
    </p:bld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" name="Google Shape;1802;p32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3" name="Google Shape;1803;p32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5" name="Google Shape;1805;p32"/>
          <p:cNvSpPr txBox="1"/>
          <p:nvPr/>
        </p:nvSpPr>
        <p:spPr>
          <a:xfrm>
            <a:off x="964391" y="677609"/>
            <a:ext cx="8748078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これは、算数のもんだいだよね！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" name="Google Shape;1876;p32">
            <a:hlinkClick r:id="" action="ppaction://noaction"/>
            <a:extLst>
              <a:ext uri="{FF2B5EF4-FFF2-40B4-BE49-F238E27FC236}">
                <a16:creationId xmlns:a16="http://schemas.microsoft.com/office/drawing/2014/main" id="{E0A65A4C-816E-2B96-6265-2721F9D02BC6}"/>
              </a:ext>
            </a:extLst>
          </p:cNvPr>
          <p:cNvSpPr/>
          <p:nvPr/>
        </p:nvSpPr>
        <p:spPr>
          <a:xfrm>
            <a:off x="5364078" y="2600852"/>
            <a:ext cx="1794510" cy="800100"/>
          </a:xfrm>
          <a:custGeom>
            <a:avLst/>
            <a:gdLst/>
            <a:ahLst/>
            <a:cxnLst/>
            <a:rect l="l" t="t" r="r" b="b"/>
            <a:pathLst>
              <a:path w="1794510" h="800100" extrusionOk="0">
                <a:moveTo>
                  <a:pt x="1794510" y="57150"/>
                </a:moveTo>
                <a:lnTo>
                  <a:pt x="1588770" y="22860"/>
                </a:lnTo>
                <a:lnTo>
                  <a:pt x="1394460" y="0"/>
                </a:lnTo>
                <a:lnTo>
                  <a:pt x="754380" y="57150"/>
                </a:lnTo>
                <a:lnTo>
                  <a:pt x="57150" y="434340"/>
                </a:lnTo>
                <a:lnTo>
                  <a:pt x="0" y="651510"/>
                </a:lnTo>
                <a:lnTo>
                  <a:pt x="34290" y="765810"/>
                </a:lnTo>
                <a:lnTo>
                  <a:pt x="240030" y="800100"/>
                </a:lnTo>
                <a:lnTo>
                  <a:pt x="1154430" y="502920"/>
                </a:lnTo>
                <a:lnTo>
                  <a:pt x="1794510" y="57150"/>
                </a:lnTo>
                <a:close/>
              </a:path>
            </a:pathLst>
          </a:custGeom>
          <a:solidFill>
            <a:srgbClr val="FFFFFF">
              <a:alpha val="0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" name="Google Shape;3974;p53">
            <a:extLst>
              <a:ext uri="{FF2B5EF4-FFF2-40B4-BE49-F238E27FC236}">
                <a16:creationId xmlns:a16="http://schemas.microsoft.com/office/drawing/2014/main" id="{5E161BF4-51BA-4B2A-B579-EBDD326525DA}"/>
              </a:ext>
            </a:extLst>
          </p:cNvPr>
          <p:cNvGrpSpPr/>
          <p:nvPr/>
        </p:nvGrpSpPr>
        <p:grpSpPr>
          <a:xfrm rot="5791716">
            <a:off x="957173" y="2905898"/>
            <a:ext cx="624504" cy="772348"/>
            <a:chOff x="9215567" y="654930"/>
            <a:chExt cx="1608434" cy="1989214"/>
          </a:xfrm>
        </p:grpSpPr>
        <p:sp>
          <p:nvSpPr>
            <p:cNvPr id="29" name="Google Shape;3975;p53">
              <a:extLst>
                <a:ext uri="{FF2B5EF4-FFF2-40B4-BE49-F238E27FC236}">
                  <a16:creationId xmlns:a16="http://schemas.microsoft.com/office/drawing/2014/main" id="{68820822-5B4C-B420-5168-5DD8D942C6C4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3976;p53">
              <a:extLst>
                <a:ext uri="{FF2B5EF4-FFF2-40B4-BE49-F238E27FC236}">
                  <a16:creationId xmlns:a16="http://schemas.microsoft.com/office/drawing/2014/main" id="{A68D7243-F918-AC71-88F3-D44C16C54193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3977;p53">
              <a:extLst>
                <a:ext uri="{FF2B5EF4-FFF2-40B4-BE49-F238E27FC236}">
                  <a16:creationId xmlns:a16="http://schemas.microsoft.com/office/drawing/2014/main" id="{245A2115-7A09-4054-FB7C-4E7B3C61E27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3978;p53">
              <a:extLst>
                <a:ext uri="{FF2B5EF4-FFF2-40B4-BE49-F238E27FC236}">
                  <a16:creationId xmlns:a16="http://schemas.microsoft.com/office/drawing/2014/main" id="{7C2108E0-9DC3-5BCB-2AB1-652A504448DC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3979;p53">
              <a:extLst>
                <a:ext uri="{FF2B5EF4-FFF2-40B4-BE49-F238E27FC236}">
                  <a16:creationId xmlns:a16="http://schemas.microsoft.com/office/drawing/2014/main" id="{61260C98-FE5B-8D24-BE46-1107B571058C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4" name="Google Shape;3980;p53">
              <a:extLst>
                <a:ext uri="{FF2B5EF4-FFF2-40B4-BE49-F238E27FC236}">
                  <a16:creationId xmlns:a16="http://schemas.microsoft.com/office/drawing/2014/main" id="{D0C4CAE8-1003-5B0C-A317-0D1B55E67E80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36" name="Google Shape;3981;p53">
                <a:extLst>
                  <a:ext uri="{FF2B5EF4-FFF2-40B4-BE49-F238E27FC236}">
                    <a16:creationId xmlns:a16="http://schemas.microsoft.com/office/drawing/2014/main" id="{5BFA1E51-2C5C-58EC-6597-D4F5E80792EE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3982;p53">
                <a:extLst>
                  <a:ext uri="{FF2B5EF4-FFF2-40B4-BE49-F238E27FC236}">
                    <a16:creationId xmlns:a16="http://schemas.microsoft.com/office/drawing/2014/main" id="{4B79051D-8F39-4A2B-699D-4A27E076C79B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983;p53">
                <a:extLst>
                  <a:ext uri="{FF2B5EF4-FFF2-40B4-BE49-F238E27FC236}">
                    <a16:creationId xmlns:a16="http://schemas.microsoft.com/office/drawing/2014/main" id="{8A88B43C-2F7E-7C94-8270-05FC6FCB7B95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3984;p53">
              <a:extLst>
                <a:ext uri="{FF2B5EF4-FFF2-40B4-BE49-F238E27FC236}">
                  <a16:creationId xmlns:a16="http://schemas.microsoft.com/office/drawing/2014/main" id="{39B3729B-C0C7-807C-19C2-38FA3F434220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0" name="Google Shape;3974;p53">
            <a:extLst>
              <a:ext uri="{FF2B5EF4-FFF2-40B4-BE49-F238E27FC236}">
                <a16:creationId xmlns:a16="http://schemas.microsoft.com/office/drawing/2014/main" id="{0AF7C185-43DF-F3DA-9DF6-7476B5C84840}"/>
              </a:ext>
            </a:extLst>
          </p:cNvPr>
          <p:cNvGrpSpPr/>
          <p:nvPr/>
        </p:nvGrpSpPr>
        <p:grpSpPr>
          <a:xfrm rot="5791716">
            <a:off x="2485943" y="2226196"/>
            <a:ext cx="624504" cy="772348"/>
            <a:chOff x="9215567" y="654930"/>
            <a:chExt cx="1608434" cy="1989214"/>
          </a:xfrm>
        </p:grpSpPr>
        <p:sp>
          <p:nvSpPr>
            <p:cNvPr id="1841" name="Google Shape;3975;p53">
              <a:extLst>
                <a:ext uri="{FF2B5EF4-FFF2-40B4-BE49-F238E27FC236}">
                  <a16:creationId xmlns:a16="http://schemas.microsoft.com/office/drawing/2014/main" id="{38799DCD-0A4C-E9EA-9F1A-3F42F3093DE2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2" name="Google Shape;3976;p53">
              <a:extLst>
                <a:ext uri="{FF2B5EF4-FFF2-40B4-BE49-F238E27FC236}">
                  <a16:creationId xmlns:a16="http://schemas.microsoft.com/office/drawing/2014/main" id="{6D778A51-E793-3102-8314-AD94676526AF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3977;p53">
              <a:extLst>
                <a:ext uri="{FF2B5EF4-FFF2-40B4-BE49-F238E27FC236}">
                  <a16:creationId xmlns:a16="http://schemas.microsoft.com/office/drawing/2014/main" id="{9A0D6E6B-1B93-9ACD-EFB4-633E094AA0DB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3978;p53">
              <a:extLst>
                <a:ext uri="{FF2B5EF4-FFF2-40B4-BE49-F238E27FC236}">
                  <a16:creationId xmlns:a16="http://schemas.microsoft.com/office/drawing/2014/main" id="{28773B39-18B7-4A4D-468D-1B2F087BC997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3979;p53">
              <a:extLst>
                <a:ext uri="{FF2B5EF4-FFF2-40B4-BE49-F238E27FC236}">
                  <a16:creationId xmlns:a16="http://schemas.microsoft.com/office/drawing/2014/main" id="{7F1A5E7D-77E9-493E-CC4D-6C37FD6BED4E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46" name="Google Shape;3980;p53">
              <a:extLst>
                <a:ext uri="{FF2B5EF4-FFF2-40B4-BE49-F238E27FC236}">
                  <a16:creationId xmlns:a16="http://schemas.microsoft.com/office/drawing/2014/main" id="{4D1F5DC6-D86F-1895-C587-70F4A7C111ED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848" name="Google Shape;3981;p53">
                <a:extLst>
                  <a:ext uri="{FF2B5EF4-FFF2-40B4-BE49-F238E27FC236}">
                    <a16:creationId xmlns:a16="http://schemas.microsoft.com/office/drawing/2014/main" id="{5195EE74-14A5-3171-0495-E8A99346C3E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9" name="Google Shape;3982;p53">
                <a:extLst>
                  <a:ext uri="{FF2B5EF4-FFF2-40B4-BE49-F238E27FC236}">
                    <a16:creationId xmlns:a16="http://schemas.microsoft.com/office/drawing/2014/main" id="{C9D17553-6651-5F25-9A2C-CE3F6744918E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0" name="Google Shape;3983;p53">
                <a:extLst>
                  <a:ext uri="{FF2B5EF4-FFF2-40B4-BE49-F238E27FC236}">
                    <a16:creationId xmlns:a16="http://schemas.microsoft.com/office/drawing/2014/main" id="{421E7CDF-F857-E225-8AF8-A2290CD7D4D1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47" name="Google Shape;3984;p53">
              <a:extLst>
                <a:ext uri="{FF2B5EF4-FFF2-40B4-BE49-F238E27FC236}">
                  <a16:creationId xmlns:a16="http://schemas.microsoft.com/office/drawing/2014/main" id="{5FBE1507-2075-2955-0555-37B01F6F3490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9" name="Google Shape;3974;p53">
            <a:extLst>
              <a:ext uri="{FF2B5EF4-FFF2-40B4-BE49-F238E27FC236}">
                <a16:creationId xmlns:a16="http://schemas.microsoft.com/office/drawing/2014/main" id="{43A9242C-C9FD-8054-67A7-6305B2426686}"/>
              </a:ext>
            </a:extLst>
          </p:cNvPr>
          <p:cNvGrpSpPr/>
          <p:nvPr/>
        </p:nvGrpSpPr>
        <p:grpSpPr>
          <a:xfrm rot="5791716">
            <a:off x="2184792" y="2592158"/>
            <a:ext cx="624504" cy="772348"/>
            <a:chOff x="9215567" y="654930"/>
            <a:chExt cx="1608434" cy="1989214"/>
          </a:xfrm>
        </p:grpSpPr>
        <p:sp>
          <p:nvSpPr>
            <p:cNvPr id="1830" name="Google Shape;3975;p53">
              <a:extLst>
                <a:ext uri="{FF2B5EF4-FFF2-40B4-BE49-F238E27FC236}">
                  <a16:creationId xmlns:a16="http://schemas.microsoft.com/office/drawing/2014/main" id="{673EAC61-FEA4-755E-BF2C-13FB7DEE9952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3976;p53">
              <a:extLst>
                <a:ext uri="{FF2B5EF4-FFF2-40B4-BE49-F238E27FC236}">
                  <a16:creationId xmlns:a16="http://schemas.microsoft.com/office/drawing/2014/main" id="{D491DA75-974A-6902-7AD2-46328B275FF3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3977;p53">
              <a:extLst>
                <a:ext uri="{FF2B5EF4-FFF2-40B4-BE49-F238E27FC236}">
                  <a16:creationId xmlns:a16="http://schemas.microsoft.com/office/drawing/2014/main" id="{1BD81468-806B-0548-181A-BA5181497C08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3978;p53">
              <a:extLst>
                <a:ext uri="{FF2B5EF4-FFF2-40B4-BE49-F238E27FC236}">
                  <a16:creationId xmlns:a16="http://schemas.microsoft.com/office/drawing/2014/main" id="{786164C5-D948-053C-E051-238B71E4CE7D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" name="Google Shape;3979;p53">
              <a:extLst>
                <a:ext uri="{FF2B5EF4-FFF2-40B4-BE49-F238E27FC236}">
                  <a16:creationId xmlns:a16="http://schemas.microsoft.com/office/drawing/2014/main" id="{737BD5E8-3B8F-6982-2EBC-A591A8C12A25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35" name="Google Shape;3980;p53">
              <a:extLst>
                <a:ext uri="{FF2B5EF4-FFF2-40B4-BE49-F238E27FC236}">
                  <a16:creationId xmlns:a16="http://schemas.microsoft.com/office/drawing/2014/main" id="{0490A868-05B4-33DA-B5FA-6BE00AC710C0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837" name="Google Shape;3981;p53">
                <a:extLst>
                  <a:ext uri="{FF2B5EF4-FFF2-40B4-BE49-F238E27FC236}">
                    <a16:creationId xmlns:a16="http://schemas.microsoft.com/office/drawing/2014/main" id="{205CD7A7-027E-CF55-7CCF-56D791721851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8" name="Google Shape;3982;p53">
                <a:extLst>
                  <a:ext uri="{FF2B5EF4-FFF2-40B4-BE49-F238E27FC236}">
                    <a16:creationId xmlns:a16="http://schemas.microsoft.com/office/drawing/2014/main" id="{C46C96C4-1FCA-BF25-EB22-E3F30D4153BE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39" name="Google Shape;3983;p53">
                <a:extLst>
                  <a:ext uri="{FF2B5EF4-FFF2-40B4-BE49-F238E27FC236}">
                    <a16:creationId xmlns:a16="http://schemas.microsoft.com/office/drawing/2014/main" id="{EB0A6491-55C9-8C94-3314-4C1EF8F1065D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36" name="Google Shape;3984;p53">
              <a:extLst>
                <a:ext uri="{FF2B5EF4-FFF2-40B4-BE49-F238E27FC236}">
                  <a16:creationId xmlns:a16="http://schemas.microsoft.com/office/drawing/2014/main" id="{C6A88BCD-2AB2-E118-7515-4BA83E2E0BED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18" name="Google Shape;3974;p53">
            <a:extLst>
              <a:ext uri="{FF2B5EF4-FFF2-40B4-BE49-F238E27FC236}">
                <a16:creationId xmlns:a16="http://schemas.microsoft.com/office/drawing/2014/main" id="{E3B2EE36-FA67-8DA3-E50A-6DDA85A6991B}"/>
              </a:ext>
            </a:extLst>
          </p:cNvPr>
          <p:cNvGrpSpPr/>
          <p:nvPr/>
        </p:nvGrpSpPr>
        <p:grpSpPr>
          <a:xfrm rot="5791716">
            <a:off x="1968281" y="2918648"/>
            <a:ext cx="624504" cy="772348"/>
            <a:chOff x="9215567" y="654930"/>
            <a:chExt cx="1608434" cy="1989214"/>
          </a:xfrm>
        </p:grpSpPr>
        <p:sp>
          <p:nvSpPr>
            <p:cNvPr id="1819" name="Google Shape;3975;p53">
              <a:extLst>
                <a:ext uri="{FF2B5EF4-FFF2-40B4-BE49-F238E27FC236}">
                  <a16:creationId xmlns:a16="http://schemas.microsoft.com/office/drawing/2014/main" id="{6962D59B-5211-E694-EC87-47EF1640EE8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3976;p53">
              <a:extLst>
                <a:ext uri="{FF2B5EF4-FFF2-40B4-BE49-F238E27FC236}">
                  <a16:creationId xmlns:a16="http://schemas.microsoft.com/office/drawing/2014/main" id="{C908FF7C-37B5-407F-9498-D8CDCBEF6842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3977;p53">
              <a:extLst>
                <a:ext uri="{FF2B5EF4-FFF2-40B4-BE49-F238E27FC236}">
                  <a16:creationId xmlns:a16="http://schemas.microsoft.com/office/drawing/2014/main" id="{A839FBE7-3479-1549-A25D-6C8D7BED85F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3978;p53">
              <a:extLst>
                <a:ext uri="{FF2B5EF4-FFF2-40B4-BE49-F238E27FC236}">
                  <a16:creationId xmlns:a16="http://schemas.microsoft.com/office/drawing/2014/main" id="{8CC29808-6497-A71F-E9BE-7A6B41DCFE37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3979;p53">
              <a:extLst>
                <a:ext uri="{FF2B5EF4-FFF2-40B4-BE49-F238E27FC236}">
                  <a16:creationId xmlns:a16="http://schemas.microsoft.com/office/drawing/2014/main" id="{07F72B8B-499F-22F8-6C0E-6D4E77F28C4F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24" name="Google Shape;3980;p53">
              <a:extLst>
                <a:ext uri="{FF2B5EF4-FFF2-40B4-BE49-F238E27FC236}">
                  <a16:creationId xmlns:a16="http://schemas.microsoft.com/office/drawing/2014/main" id="{6465F4E4-4885-C6EF-B8F6-EE12DC80C2B9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826" name="Google Shape;3981;p53">
                <a:extLst>
                  <a:ext uri="{FF2B5EF4-FFF2-40B4-BE49-F238E27FC236}">
                    <a16:creationId xmlns:a16="http://schemas.microsoft.com/office/drawing/2014/main" id="{8BD13E22-B526-6F16-7BA1-5CCACF0547C6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7" name="Google Shape;3982;p53">
                <a:extLst>
                  <a:ext uri="{FF2B5EF4-FFF2-40B4-BE49-F238E27FC236}">
                    <a16:creationId xmlns:a16="http://schemas.microsoft.com/office/drawing/2014/main" id="{0525A73F-9C4A-08CB-9B62-7CD6E0792B36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8" name="Google Shape;3983;p53">
                <a:extLst>
                  <a:ext uri="{FF2B5EF4-FFF2-40B4-BE49-F238E27FC236}">
                    <a16:creationId xmlns:a16="http://schemas.microsoft.com/office/drawing/2014/main" id="{35CD5FBA-7720-91D0-C9F4-67C9BA341358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25" name="Google Shape;3984;p53">
              <a:extLst>
                <a:ext uri="{FF2B5EF4-FFF2-40B4-BE49-F238E27FC236}">
                  <a16:creationId xmlns:a16="http://schemas.microsoft.com/office/drawing/2014/main" id="{E7406DCC-32BF-7805-3064-874F08D3F3E2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Google Shape;3974;p53">
            <a:extLst>
              <a:ext uri="{FF2B5EF4-FFF2-40B4-BE49-F238E27FC236}">
                <a16:creationId xmlns:a16="http://schemas.microsoft.com/office/drawing/2014/main" id="{13D072B7-4D49-D765-5F5E-60FD722FEED7}"/>
              </a:ext>
            </a:extLst>
          </p:cNvPr>
          <p:cNvGrpSpPr/>
          <p:nvPr/>
        </p:nvGrpSpPr>
        <p:grpSpPr>
          <a:xfrm rot="5791716">
            <a:off x="3448442" y="2254631"/>
            <a:ext cx="624504" cy="772348"/>
            <a:chOff x="9215567" y="654930"/>
            <a:chExt cx="1608434" cy="1989214"/>
          </a:xfrm>
        </p:grpSpPr>
        <p:sp>
          <p:nvSpPr>
            <p:cNvPr id="3" name="Google Shape;3975;p53">
              <a:extLst>
                <a:ext uri="{FF2B5EF4-FFF2-40B4-BE49-F238E27FC236}">
                  <a16:creationId xmlns:a16="http://schemas.microsoft.com/office/drawing/2014/main" id="{7DCA0B31-13E4-71A7-DBA2-7F5DD29F7B8E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3976;p53">
              <a:extLst>
                <a:ext uri="{FF2B5EF4-FFF2-40B4-BE49-F238E27FC236}">
                  <a16:creationId xmlns:a16="http://schemas.microsoft.com/office/drawing/2014/main" id="{01026B80-1DAD-C492-4D01-352B009E70CD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3977;p53">
              <a:extLst>
                <a:ext uri="{FF2B5EF4-FFF2-40B4-BE49-F238E27FC236}">
                  <a16:creationId xmlns:a16="http://schemas.microsoft.com/office/drawing/2014/main" id="{67C9FCBB-B2F1-3700-34E8-DB1934468C95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3978;p53">
              <a:extLst>
                <a:ext uri="{FF2B5EF4-FFF2-40B4-BE49-F238E27FC236}">
                  <a16:creationId xmlns:a16="http://schemas.microsoft.com/office/drawing/2014/main" id="{14C61202-BC4F-951E-5C8C-3FD8CADAE927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3979;p53">
              <a:extLst>
                <a:ext uri="{FF2B5EF4-FFF2-40B4-BE49-F238E27FC236}">
                  <a16:creationId xmlns:a16="http://schemas.microsoft.com/office/drawing/2014/main" id="{736E1B37-3EBC-CF92-D6D6-CD148E542926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" name="Google Shape;3980;p53">
              <a:extLst>
                <a:ext uri="{FF2B5EF4-FFF2-40B4-BE49-F238E27FC236}">
                  <a16:creationId xmlns:a16="http://schemas.microsoft.com/office/drawing/2014/main" id="{9B962EC0-941E-64D2-0615-5F3CA8253A4B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0" name="Google Shape;3981;p53">
                <a:extLst>
                  <a:ext uri="{FF2B5EF4-FFF2-40B4-BE49-F238E27FC236}">
                    <a16:creationId xmlns:a16="http://schemas.microsoft.com/office/drawing/2014/main" id="{5904197B-E1AB-EC87-BE03-2E8BD6C7B636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3982;p53">
                <a:extLst>
                  <a:ext uri="{FF2B5EF4-FFF2-40B4-BE49-F238E27FC236}">
                    <a16:creationId xmlns:a16="http://schemas.microsoft.com/office/drawing/2014/main" id="{EDC658FA-E6D6-8DB3-323D-2D67A2762FA9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3983;p53">
                <a:extLst>
                  <a:ext uri="{FF2B5EF4-FFF2-40B4-BE49-F238E27FC236}">
                    <a16:creationId xmlns:a16="http://schemas.microsoft.com/office/drawing/2014/main" id="{6863A837-C8BF-EC65-B6A6-BA88206BD166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" name="Google Shape;3984;p53">
              <a:extLst>
                <a:ext uri="{FF2B5EF4-FFF2-40B4-BE49-F238E27FC236}">
                  <a16:creationId xmlns:a16="http://schemas.microsoft.com/office/drawing/2014/main" id="{0DBE9115-B244-68E0-77B2-476CC9253411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3974;p53">
            <a:extLst>
              <a:ext uri="{FF2B5EF4-FFF2-40B4-BE49-F238E27FC236}">
                <a16:creationId xmlns:a16="http://schemas.microsoft.com/office/drawing/2014/main" id="{66C02490-D0B9-C787-BFC6-AC2209AEEA4A}"/>
              </a:ext>
            </a:extLst>
          </p:cNvPr>
          <p:cNvGrpSpPr/>
          <p:nvPr/>
        </p:nvGrpSpPr>
        <p:grpSpPr>
          <a:xfrm rot="5791716">
            <a:off x="3147291" y="2620593"/>
            <a:ext cx="624504" cy="772348"/>
            <a:chOff x="9215567" y="654930"/>
            <a:chExt cx="1608434" cy="1989214"/>
          </a:xfrm>
        </p:grpSpPr>
        <p:sp>
          <p:nvSpPr>
            <p:cNvPr id="14" name="Google Shape;3975;p53">
              <a:extLst>
                <a:ext uri="{FF2B5EF4-FFF2-40B4-BE49-F238E27FC236}">
                  <a16:creationId xmlns:a16="http://schemas.microsoft.com/office/drawing/2014/main" id="{E2DBA308-8F7F-FAFE-D4A6-D393D24906A2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3976;p53">
              <a:extLst>
                <a:ext uri="{FF2B5EF4-FFF2-40B4-BE49-F238E27FC236}">
                  <a16:creationId xmlns:a16="http://schemas.microsoft.com/office/drawing/2014/main" id="{8BAD0BF8-44C2-2057-5A49-78E68524C4F6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3977;p53">
              <a:extLst>
                <a:ext uri="{FF2B5EF4-FFF2-40B4-BE49-F238E27FC236}">
                  <a16:creationId xmlns:a16="http://schemas.microsoft.com/office/drawing/2014/main" id="{1EC2B754-0303-1714-89CB-8746569E0337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3978;p53">
              <a:extLst>
                <a:ext uri="{FF2B5EF4-FFF2-40B4-BE49-F238E27FC236}">
                  <a16:creationId xmlns:a16="http://schemas.microsoft.com/office/drawing/2014/main" id="{00980B27-312A-4E22-5A31-54ED30FAA7AC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3979;p53">
              <a:extLst>
                <a:ext uri="{FF2B5EF4-FFF2-40B4-BE49-F238E27FC236}">
                  <a16:creationId xmlns:a16="http://schemas.microsoft.com/office/drawing/2014/main" id="{F65987DE-40E8-A3F9-3C0A-70F535EA8EED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" name="Google Shape;3980;p53">
              <a:extLst>
                <a:ext uri="{FF2B5EF4-FFF2-40B4-BE49-F238E27FC236}">
                  <a16:creationId xmlns:a16="http://schemas.microsoft.com/office/drawing/2014/main" id="{6C8002D8-C6E4-A689-CF95-9F38FD27FC43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21" name="Google Shape;3981;p53">
                <a:extLst>
                  <a:ext uri="{FF2B5EF4-FFF2-40B4-BE49-F238E27FC236}">
                    <a16:creationId xmlns:a16="http://schemas.microsoft.com/office/drawing/2014/main" id="{A5957B32-647A-8AA5-2EB8-3D5FD452A2F1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3982;p53">
                <a:extLst>
                  <a:ext uri="{FF2B5EF4-FFF2-40B4-BE49-F238E27FC236}">
                    <a16:creationId xmlns:a16="http://schemas.microsoft.com/office/drawing/2014/main" id="{4D3B88E2-57B8-34E5-44B2-BD924554BD68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3983;p53">
                <a:extLst>
                  <a:ext uri="{FF2B5EF4-FFF2-40B4-BE49-F238E27FC236}">
                    <a16:creationId xmlns:a16="http://schemas.microsoft.com/office/drawing/2014/main" id="{1238A280-AD91-2191-E0D3-AB022339CD5E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3984;p53">
              <a:extLst>
                <a:ext uri="{FF2B5EF4-FFF2-40B4-BE49-F238E27FC236}">
                  <a16:creationId xmlns:a16="http://schemas.microsoft.com/office/drawing/2014/main" id="{A341F3EB-2F26-76DE-3E49-F91CE3D372B0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3974;p53">
            <a:extLst>
              <a:ext uri="{FF2B5EF4-FFF2-40B4-BE49-F238E27FC236}">
                <a16:creationId xmlns:a16="http://schemas.microsoft.com/office/drawing/2014/main" id="{3DBD04DA-D60B-FCCE-E031-65B3760A5760}"/>
              </a:ext>
            </a:extLst>
          </p:cNvPr>
          <p:cNvGrpSpPr/>
          <p:nvPr/>
        </p:nvGrpSpPr>
        <p:grpSpPr>
          <a:xfrm rot="5791716">
            <a:off x="2930780" y="2947083"/>
            <a:ext cx="624504" cy="772348"/>
            <a:chOff x="9215567" y="654930"/>
            <a:chExt cx="1608434" cy="1989214"/>
          </a:xfrm>
        </p:grpSpPr>
        <p:sp>
          <p:nvSpPr>
            <p:cNvPr id="25" name="Google Shape;3975;p53">
              <a:extLst>
                <a:ext uri="{FF2B5EF4-FFF2-40B4-BE49-F238E27FC236}">
                  <a16:creationId xmlns:a16="http://schemas.microsoft.com/office/drawing/2014/main" id="{ABD75941-B3E4-4FE6-D576-0E5B842C83D2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3976;p53">
              <a:extLst>
                <a:ext uri="{FF2B5EF4-FFF2-40B4-BE49-F238E27FC236}">
                  <a16:creationId xmlns:a16="http://schemas.microsoft.com/office/drawing/2014/main" id="{FC07B36F-DE8A-B078-AD3D-FED20D140279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3977;p53">
              <a:extLst>
                <a:ext uri="{FF2B5EF4-FFF2-40B4-BE49-F238E27FC236}">
                  <a16:creationId xmlns:a16="http://schemas.microsoft.com/office/drawing/2014/main" id="{758D423E-8353-7C95-8E0A-36A403FDF296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3978;p53">
              <a:extLst>
                <a:ext uri="{FF2B5EF4-FFF2-40B4-BE49-F238E27FC236}">
                  <a16:creationId xmlns:a16="http://schemas.microsoft.com/office/drawing/2014/main" id="{DA808BFD-9165-7936-32DC-C4C11659A837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3979;p53">
              <a:extLst>
                <a:ext uri="{FF2B5EF4-FFF2-40B4-BE49-F238E27FC236}">
                  <a16:creationId xmlns:a16="http://schemas.microsoft.com/office/drawing/2014/main" id="{CCF2DEC6-31AE-EBC2-B926-681A4E70BC1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6" name="Google Shape;3980;p53">
              <a:extLst>
                <a:ext uri="{FF2B5EF4-FFF2-40B4-BE49-F238E27FC236}">
                  <a16:creationId xmlns:a16="http://schemas.microsoft.com/office/drawing/2014/main" id="{D47A422C-7A65-2FF9-5813-40F0D4EB0A04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58" name="Google Shape;3981;p53">
                <a:extLst>
                  <a:ext uri="{FF2B5EF4-FFF2-40B4-BE49-F238E27FC236}">
                    <a16:creationId xmlns:a16="http://schemas.microsoft.com/office/drawing/2014/main" id="{910B8D8A-E3D4-5995-1A1D-F46D65DE357B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3982;p53">
                <a:extLst>
                  <a:ext uri="{FF2B5EF4-FFF2-40B4-BE49-F238E27FC236}">
                    <a16:creationId xmlns:a16="http://schemas.microsoft.com/office/drawing/2014/main" id="{91599E57-3AC1-B73B-F71A-75DA98D04BAD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3983;p53">
                <a:extLst>
                  <a:ext uri="{FF2B5EF4-FFF2-40B4-BE49-F238E27FC236}">
                    <a16:creationId xmlns:a16="http://schemas.microsoft.com/office/drawing/2014/main" id="{A4087BFE-BC78-CB8E-3F58-AD0E8A3EB4AA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7" name="Google Shape;3984;p53">
              <a:extLst>
                <a:ext uri="{FF2B5EF4-FFF2-40B4-BE49-F238E27FC236}">
                  <a16:creationId xmlns:a16="http://schemas.microsoft.com/office/drawing/2014/main" id="{FD6F3705-1781-00FC-1C65-8DF94074A017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1" name="Google Shape;1805;p32">
            <a:extLst>
              <a:ext uri="{FF2B5EF4-FFF2-40B4-BE49-F238E27FC236}">
                <a16:creationId xmlns:a16="http://schemas.microsoft.com/office/drawing/2014/main" id="{AB993031-11E6-E3FC-CC19-84AF5A4DA829}"/>
              </a:ext>
            </a:extLst>
          </p:cNvPr>
          <p:cNvSpPr txBox="1"/>
          <p:nvPr/>
        </p:nvSpPr>
        <p:spPr>
          <a:xfrm>
            <a:off x="830613" y="3495224"/>
            <a:ext cx="570253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１</a:t>
            </a:r>
            <a:endParaRPr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2" name="Google Shape;1805;p32">
            <a:extLst>
              <a:ext uri="{FF2B5EF4-FFF2-40B4-BE49-F238E27FC236}">
                <a16:creationId xmlns:a16="http://schemas.microsoft.com/office/drawing/2014/main" id="{2C96D571-6F2B-9BFC-15AC-640694B4A368}"/>
              </a:ext>
            </a:extLst>
          </p:cNvPr>
          <p:cNvSpPr txBox="1"/>
          <p:nvPr/>
        </p:nvSpPr>
        <p:spPr>
          <a:xfrm>
            <a:off x="1913321" y="3484241"/>
            <a:ext cx="570253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３</a:t>
            </a:r>
            <a:endParaRPr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3" name="Google Shape;1805;p32">
            <a:extLst>
              <a:ext uri="{FF2B5EF4-FFF2-40B4-BE49-F238E27FC236}">
                <a16:creationId xmlns:a16="http://schemas.microsoft.com/office/drawing/2014/main" id="{7AC2C333-232D-815B-5BDC-43548873F2A1}"/>
              </a:ext>
            </a:extLst>
          </p:cNvPr>
          <p:cNvSpPr txBox="1"/>
          <p:nvPr/>
        </p:nvSpPr>
        <p:spPr>
          <a:xfrm>
            <a:off x="2845389" y="3484241"/>
            <a:ext cx="570253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３</a:t>
            </a:r>
            <a:endParaRPr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4" name="Google Shape;1630;p29">
            <a:extLst>
              <a:ext uri="{FF2B5EF4-FFF2-40B4-BE49-F238E27FC236}">
                <a16:creationId xmlns:a16="http://schemas.microsoft.com/office/drawing/2014/main" id="{76CEE654-EEEF-BBA7-666C-19BBB81387D3}"/>
              </a:ext>
            </a:extLst>
          </p:cNvPr>
          <p:cNvSpPr txBox="1"/>
          <p:nvPr/>
        </p:nvSpPr>
        <p:spPr>
          <a:xfrm>
            <a:off x="7388256" y="3221166"/>
            <a:ext cx="934505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2000" dirty="0">
                <a:solidFill>
                  <a:srgbClr val="3F3F3F"/>
                </a:solidFill>
              </a:rPr>
              <a:t>×</a:t>
            </a:r>
            <a:r>
              <a:rPr lang="ja-JP" altLang="en-US" sz="2000" dirty="0">
                <a:solidFill>
                  <a:srgbClr val="3F3F3F"/>
                </a:solidFill>
              </a:rPr>
              <a:t>１０</a:t>
            </a:r>
            <a:endParaRPr lang="en-US" altLang="ja-JP" sz="2000" dirty="0">
              <a:solidFill>
                <a:srgbClr val="3F3F3F"/>
              </a:solidFill>
              <a:sym typeface="Arial"/>
            </a:endParaRPr>
          </a:p>
        </p:txBody>
      </p:sp>
      <p:sp>
        <p:nvSpPr>
          <p:cNvPr id="1866" name="矢印: 左右 1865">
            <a:extLst>
              <a:ext uri="{FF2B5EF4-FFF2-40B4-BE49-F238E27FC236}">
                <a16:creationId xmlns:a16="http://schemas.microsoft.com/office/drawing/2014/main" id="{F45FA964-B471-D7AE-00FB-5BB7B3FC1F70}"/>
              </a:ext>
            </a:extLst>
          </p:cNvPr>
          <p:cNvSpPr/>
          <p:nvPr/>
        </p:nvSpPr>
        <p:spPr>
          <a:xfrm>
            <a:off x="7278751" y="2934143"/>
            <a:ext cx="837005" cy="484632"/>
          </a:xfrm>
          <a:prstGeom prst="leftRightArrow">
            <a:avLst/>
          </a:prstGeom>
          <a:solidFill>
            <a:schemeClr val="bg1">
              <a:lumMod val="8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867" name="グループ化 1866">
            <a:extLst>
              <a:ext uri="{FF2B5EF4-FFF2-40B4-BE49-F238E27FC236}">
                <a16:creationId xmlns:a16="http://schemas.microsoft.com/office/drawing/2014/main" id="{34957037-4AC7-F75A-10BB-9A327941161D}"/>
              </a:ext>
            </a:extLst>
          </p:cNvPr>
          <p:cNvGrpSpPr>
            <a:grpSpLocks noChangeAspect="1"/>
          </p:cNvGrpSpPr>
          <p:nvPr/>
        </p:nvGrpSpPr>
        <p:grpSpPr>
          <a:xfrm>
            <a:off x="5536736" y="2273347"/>
            <a:ext cx="1687925" cy="1682931"/>
            <a:chOff x="704044" y="3045226"/>
            <a:chExt cx="3088319" cy="3079181"/>
          </a:xfrm>
        </p:grpSpPr>
        <p:grpSp>
          <p:nvGrpSpPr>
            <p:cNvPr id="1868" name="Google Shape;890;p21">
              <a:extLst>
                <a:ext uri="{FF2B5EF4-FFF2-40B4-BE49-F238E27FC236}">
                  <a16:creationId xmlns:a16="http://schemas.microsoft.com/office/drawing/2014/main" id="{016374F0-EAA3-150E-6186-4483455C3B5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17049" y="3263557"/>
              <a:ext cx="2775314" cy="2860850"/>
              <a:chOff x="1785372" y="4621762"/>
              <a:chExt cx="1065815" cy="1098664"/>
            </a:xfrm>
          </p:grpSpPr>
          <p:sp>
            <p:nvSpPr>
              <p:cNvPr id="1885" name="Google Shape;891;p21">
                <a:extLst>
                  <a:ext uri="{FF2B5EF4-FFF2-40B4-BE49-F238E27FC236}">
                    <a16:creationId xmlns:a16="http://schemas.microsoft.com/office/drawing/2014/main" id="{6EB43480-056D-FA17-E8EF-FD6D4B75ADC1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6" name="Google Shape;892;p21">
                <a:extLst>
                  <a:ext uri="{FF2B5EF4-FFF2-40B4-BE49-F238E27FC236}">
                    <a16:creationId xmlns:a16="http://schemas.microsoft.com/office/drawing/2014/main" id="{545EA7DB-CD67-4BFE-CA60-D1B1A9F1F9AC}"/>
                  </a:ext>
                </a:extLst>
              </p:cNvPr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7" name="Google Shape;895;p21">
                <a:extLst>
                  <a:ext uri="{FF2B5EF4-FFF2-40B4-BE49-F238E27FC236}">
                    <a16:creationId xmlns:a16="http://schemas.microsoft.com/office/drawing/2014/main" id="{AC02B055-425A-5CD8-8204-69589ACBC46D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8" name="Google Shape;896;p21">
                <a:extLst>
                  <a:ext uri="{FF2B5EF4-FFF2-40B4-BE49-F238E27FC236}">
                    <a16:creationId xmlns:a16="http://schemas.microsoft.com/office/drawing/2014/main" id="{49113308-5E97-2145-5617-3967CF624E1A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889" name="Google Shape;897;p21">
                <a:extLst>
                  <a:ext uri="{FF2B5EF4-FFF2-40B4-BE49-F238E27FC236}">
                    <a16:creationId xmlns:a16="http://schemas.microsoft.com/office/drawing/2014/main" id="{1759DA97-34F1-52A8-C896-95E116D5270A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90" name="Google Shape;898;p21">
                <a:extLst>
                  <a:ext uri="{FF2B5EF4-FFF2-40B4-BE49-F238E27FC236}">
                    <a16:creationId xmlns:a16="http://schemas.microsoft.com/office/drawing/2014/main" id="{7A09419D-D638-6F05-24EB-D0FD0EDE665B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91" name="Google Shape;899;p21">
                <a:extLst>
                  <a:ext uri="{FF2B5EF4-FFF2-40B4-BE49-F238E27FC236}">
                    <a16:creationId xmlns:a16="http://schemas.microsoft.com/office/drawing/2014/main" id="{EFF13E03-AF02-019F-BFB3-ADB03C0C8626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92" name="Google Shape;900;p21">
                <a:extLst>
                  <a:ext uri="{FF2B5EF4-FFF2-40B4-BE49-F238E27FC236}">
                    <a16:creationId xmlns:a16="http://schemas.microsoft.com/office/drawing/2014/main" id="{123139F2-8FD0-C229-6267-F1745E9613DA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93" name="Google Shape;901;p21">
                <a:extLst>
                  <a:ext uri="{FF2B5EF4-FFF2-40B4-BE49-F238E27FC236}">
                    <a16:creationId xmlns:a16="http://schemas.microsoft.com/office/drawing/2014/main" id="{DB63234F-1F92-000A-55F8-71EDCC13B8C2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94" name="Google Shape;902;p21">
                <a:extLst>
                  <a:ext uri="{FF2B5EF4-FFF2-40B4-BE49-F238E27FC236}">
                    <a16:creationId xmlns:a16="http://schemas.microsoft.com/office/drawing/2014/main" id="{459BFEFA-789A-FD00-7891-55F021CEE03B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895" name="Google Shape;903;p21">
                <a:extLst>
                  <a:ext uri="{FF2B5EF4-FFF2-40B4-BE49-F238E27FC236}">
                    <a16:creationId xmlns:a16="http://schemas.microsoft.com/office/drawing/2014/main" id="{3F38F769-0D49-EE7A-6E7A-FE6A2309C74F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6" name="Google Shape;904;p21">
                <a:extLst>
                  <a:ext uri="{FF2B5EF4-FFF2-40B4-BE49-F238E27FC236}">
                    <a16:creationId xmlns:a16="http://schemas.microsoft.com/office/drawing/2014/main" id="{239FC7E3-7C75-8E34-E3EE-248D1ED41BDC}"/>
                  </a:ext>
                </a:extLst>
              </p:cNvPr>
              <p:cNvSpPr/>
              <p:nvPr/>
            </p:nvSpPr>
            <p:spPr>
              <a:xfrm rot="-3468885">
                <a:off x="1849111" y="5040032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97" name="Google Shape;905;p21">
                <a:extLst>
                  <a:ext uri="{FF2B5EF4-FFF2-40B4-BE49-F238E27FC236}">
                    <a16:creationId xmlns:a16="http://schemas.microsoft.com/office/drawing/2014/main" id="{9339C56D-D3E4-8256-768C-1CC764CE661C}"/>
                  </a:ext>
                </a:extLst>
              </p:cNvPr>
              <p:cNvSpPr/>
              <p:nvPr/>
            </p:nvSpPr>
            <p:spPr>
              <a:xfrm rot="642058">
                <a:off x="1952659" y="5182245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69" name="グループ化 1868">
              <a:extLst>
                <a:ext uri="{FF2B5EF4-FFF2-40B4-BE49-F238E27FC236}">
                  <a16:creationId xmlns:a16="http://schemas.microsoft.com/office/drawing/2014/main" id="{3A54FCA3-C91E-2049-CFE0-ED8EBB85F773}"/>
                </a:ext>
              </a:extLst>
            </p:cNvPr>
            <p:cNvGrpSpPr/>
            <p:nvPr/>
          </p:nvGrpSpPr>
          <p:grpSpPr>
            <a:xfrm rot="17578896">
              <a:off x="206839" y="3542431"/>
              <a:ext cx="1794510" cy="800100"/>
              <a:chOff x="4011930" y="4800600"/>
              <a:chExt cx="1794510" cy="800100"/>
            </a:xfrm>
          </p:grpSpPr>
          <p:sp>
            <p:nvSpPr>
              <p:cNvPr id="1872" name="Google Shape;1864;p32">
                <a:hlinkClick r:id="" action="ppaction://noaction"/>
                <a:extLst>
                  <a:ext uri="{FF2B5EF4-FFF2-40B4-BE49-F238E27FC236}">
                    <a16:creationId xmlns:a16="http://schemas.microsoft.com/office/drawing/2014/main" id="{D7E9A4A2-3ACE-8DF2-08AE-8380F1F04031}"/>
                  </a:ext>
                </a:extLst>
              </p:cNvPr>
              <p:cNvSpPr/>
              <p:nvPr/>
            </p:nvSpPr>
            <p:spPr>
              <a:xfrm rot="-6553392">
                <a:off x="4756853" y="4298470"/>
                <a:ext cx="255404" cy="1712464"/>
              </a:xfrm>
              <a:custGeom>
                <a:avLst/>
                <a:gdLst/>
                <a:ahLst/>
                <a:cxnLst/>
                <a:rect l="l" t="t" r="r" b="b"/>
                <a:pathLst>
                  <a:path w="452350" h="3032972" extrusionOk="0">
                    <a:moveTo>
                      <a:pt x="0" y="210182"/>
                    </a:moveTo>
                    <a:cubicBezTo>
                      <a:pt x="0" y="326262"/>
                      <a:pt x="101262" y="420364"/>
                      <a:pt x="226175" y="420364"/>
                    </a:cubicBezTo>
                    <a:cubicBezTo>
                      <a:pt x="351088" y="420364"/>
                      <a:pt x="452350" y="326262"/>
                      <a:pt x="452350" y="210182"/>
                    </a:cubicBezTo>
                    <a:lnTo>
                      <a:pt x="369248" y="2370365"/>
                    </a:lnTo>
                    <a:cubicBezTo>
                      <a:pt x="369248" y="2486445"/>
                      <a:pt x="304948" y="2869490"/>
                      <a:pt x="243397" y="3018398"/>
                    </a:cubicBezTo>
                    <a:cubicBezTo>
                      <a:pt x="147631" y="2901749"/>
                      <a:pt x="115924" y="2474725"/>
                      <a:pt x="115924" y="2358645"/>
                    </a:cubicBezTo>
                    <a:lnTo>
                      <a:pt x="0" y="210182"/>
                    </a:lnTo>
                    <a:close/>
                  </a:path>
                  <a:path w="452350" h="3032972" fill="lighten" extrusionOk="0">
                    <a:moveTo>
                      <a:pt x="0" y="210182"/>
                    </a:moveTo>
                    <a:cubicBezTo>
                      <a:pt x="0" y="94102"/>
                      <a:pt x="101262" y="0"/>
                      <a:pt x="226175" y="0"/>
                    </a:cubicBezTo>
                    <a:cubicBezTo>
                      <a:pt x="351088" y="0"/>
                      <a:pt x="452350" y="94102"/>
                      <a:pt x="452350" y="210182"/>
                    </a:cubicBezTo>
                    <a:cubicBezTo>
                      <a:pt x="452350" y="326262"/>
                      <a:pt x="351088" y="420364"/>
                      <a:pt x="226175" y="420364"/>
                    </a:cubicBezTo>
                    <a:cubicBezTo>
                      <a:pt x="101262" y="420364"/>
                      <a:pt x="0" y="326262"/>
                      <a:pt x="0" y="210182"/>
                    </a:cubicBezTo>
                    <a:close/>
                  </a:path>
                  <a:path w="452350" h="3032972" fill="none" extrusionOk="0">
                    <a:moveTo>
                      <a:pt x="452350" y="210182"/>
                    </a:moveTo>
                    <a:cubicBezTo>
                      <a:pt x="452350" y="326262"/>
                      <a:pt x="351088" y="420364"/>
                      <a:pt x="226175" y="420364"/>
                    </a:cubicBezTo>
                    <a:cubicBezTo>
                      <a:pt x="101262" y="420364"/>
                      <a:pt x="0" y="326262"/>
                      <a:pt x="0" y="210182"/>
                    </a:cubicBezTo>
                    <a:cubicBezTo>
                      <a:pt x="0" y="94102"/>
                      <a:pt x="101262" y="0"/>
                      <a:pt x="226175" y="0"/>
                    </a:cubicBezTo>
                    <a:cubicBezTo>
                      <a:pt x="351088" y="0"/>
                      <a:pt x="452350" y="94102"/>
                      <a:pt x="452350" y="210182"/>
                    </a:cubicBezTo>
                    <a:lnTo>
                      <a:pt x="369736" y="2435094"/>
                    </a:lnTo>
                    <a:cubicBezTo>
                      <a:pt x="369736" y="2551174"/>
                      <a:pt x="274597" y="3044247"/>
                      <a:pt x="232934" y="3032776"/>
                    </a:cubicBezTo>
                    <a:cubicBezTo>
                      <a:pt x="191271" y="3021306"/>
                      <a:pt x="119760" y="2482351"/>
                      <a:pt x="119760" y="2366271"/>
                    </a:cubicBezTo>
                    <a:lnTo>
                      <a:pt x="0" y="210182"/>
                    </a:lnTo>
                  </a:path>
                </a:pathLst>
              </a:custGeom>
              <a:solidFill>
                <a:srgbClr val="C89058"/>
              </a:solidFill>
              <a:ln w="12700" cap="flat" cmpd="sng">
                <a:solidFill>
                  <a:srgbClr val="404040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3" name="Google Shape;1865;p32">
                <a:extLst>
                  <a:ext uri="{FF2B5EF4-FFF2-40B4-BE49-F238E27FC236}">
                    <a16:creationId xmlns:a16="http://schemas.microsoft.com/office/drawing/2014/main" id="{AC95F466-6823-2DB9-FC4E-38A18A12FCBD}"/>
                  </a:ext>
                </a:extLst>
              </p:cNvPr>
              <p:cNvSpPr/>
              <p:nvPr/>
            </p:nvSpPr>
            <p:spPr>
              <a:xfrm>
                <a:off x="4099050" y="5324478"/>
                <a:ext cx="180504" cy="156831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4" name="Google Shape;1866;p32">
                <a:extLst>
                  <a:ext uri="{FF2B5EF4-FFF2-40B4-BE49-F238E27FC236}">
                    <a16:creationId xmlns:a16="http://schemas.microsoft.com/office/drawing/2014/main" id="{9C13CD15-D64E-88DE-3370-7718B17392FA}"/>
                  </a:ext>
                </a:extLst>
              </p:cNvPr>
              <p:cNvSpPr/>
              <p:nvPr/>
            </p:nvSpPr>
            <p:spPr>
              <a:xfrm rot="-121956">
                <a:off x="4857291" y="4915769"/>
                <a:ext cx="72786" cy="15653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5" name="Google Shape;1867;p32">
                <a:extLst>
                  <a:ext uri="{FF2B5EF4-FFF2-40B4-BE49-F238E27FC236}">
                    <a16:creationId xmlns:a16="http://schemas.microsoft.com/office/drawing/2014/main" id="{08AEFD2D-2347-5710-D791-8ACA8EFE53D0}"/>
                  </a:ext>
                </a:extLst>
              </p:cNvPr>
              <p:cNvSpPr/>
              <p:nvPr/>
            </p:nvSpPr>
            <p:spPr>
              <a:xfrm rot="-276104">
                <a:off x="4856832" y="5043004"/>
                <a:ext cx="96803" cy="61091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6" name="Google Shape;1868;p32">
                <a:extLst>
                  <a:ext uri="{FF2B5EF4-FFF2-40B4-BE49-F238E27FC236}">
                    <a16:creationId xmlns:a16="http://schemas.microsoft.com/office/drawing/2014/main" id="{4CF42925-4C91-874F-9979-724491C8536B}"/>
                  </a:ext>
                </a:extLst>
              </p:cNvPr>
              <p:cNvSpPr/>
              <p:nvPr/>
            </p:nvSpPr>
            <p:spPr>
              <a:xfrm>
                <a:off x="4742512" y="5097717"/>
                <a:ext cx="20326" cy="2032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7" name="Google Shape;1869;p32">
                <a:extLst>
                  <a:ext uri="{FF2B5EF4-FFF2-40B4-BE49-F238E27FC236}">
                    <a16:creationId xmlns:a16="http://schemas.microsoft.com/office/drawing/2014/main" id="{2ED6D3E2-7CF5-E9B6-47E9-B2B890C76004}"/>
                  </a:ext>
                </a:extLst>
              </p:cNvPr>
              <p:cNvSpPr/>
              <p:nvPr/>
            </p:nvSpPr>
            <p:spPr>
              <a:xfrm>
                <a:off x="5028997" y="4972739"/>
                <a:ext cx="20326" cy="2032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8" name="Google Shape;1870;p32">
                <a:extLst>
                  <a:ext uri="{FF2B5EF4-FFF2-40B4-BE49-F238E27FC236}">
                    <a16:creationId xmlns:a16="http://schemas.microsoft.com/office/drawing/2014/main" id="{E42B7E6B-C13A-148C-1857-9C981B5E97D0}"/>
                  </a:ext>
                </a:extLst>
              </p:cNvPr>
              <p:cNvSpPr/>
              <p:nvPr/>
            </p:nvSpPr>
            <p:spPr>
              <a:xfrm>
                <a:off x="5051574" y="5005697"/>
                <a:ext cx="20326" cy="2032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879" name="Google Shape;1871;p32">
                <a:extLst>
                  <a:ext uri="{FF2B5EF4-FFF2-40B4-BE49-F238E27FC236}">
                    <a16:creationId xmlns:a16="http://schemas.microsoft.com/office/drawing/2014/main" id="{B0F651F9-B3AF-6CCA-5740-E24C571EA0FC}"/>
                  </a:ext>
                </a:extLst>
              </p:cNvPr>
              <p:cNvCxnSpPr/>
              <p:nvPr/>
            </p:nvCxnSpPr>
            <p:spPr>
              <a:xfrm flipH="1">
                <a:off x="4301983" y="5246556"/>
                <a:ext cx="552553" cy="22371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80" name="Google Shape;1872;p32">
                <a:extLst>
                  <a:ext uri="{FF2B5EF4-FFF2-40B4-BE49-F238E27FC236}">
                    <a16:creationId xmlns:a16="http://schemas.microsoft.com/office/drawing/2014/main" id="{3647BECF-EDAE-F11C-39D5-30EBF4299DDC}"/>
                  </a:ext>
                </a:extLst>
              </p:cNvPr>
              <p:cNvCxnSpPr/>
              <p:nvPr/>
            </p:nvCxnSpPr>
            <p:spPr>
              <a:xfrm flipH="1">
                <a:off x="4324413" y="5254300"/>
                <a:ext cx="442657" cy="17921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81" name="Google Shape;1873;p32">
                <a:extLst>
                  <a:ext uri="{FF2B5EF4-FFF2-40B4-BE49-F238E27FC236}">
                    <a16:creationId xmlns:a16="http://schemas.microsoft.com/office/drawing/2014/main" id="{59AB54F2-7432-6C34-895B-040F3BE41B67}"/>
                  </a:ext>
                </a:extLst>
              </p:cNvPr>
              <p:cNvCxnSpPr/>
              <p:nvPr/>
            </p:nvCxnSpPr>
            <p:spPr>
              <a:xfrm flipH="1">
                <a:off x="4326965" y="5285222"/>
                <a:ext cx="398517" cy="161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82" name="Google Shape;1874;p32">
                <a:extLst>
                  <a:ext uri="{FF2B5EF4-FFF2-40B4-BE49-F238E27FC236}">
                    <a16:creationId xmlns:a16="http://schemas.microsoft.com/office/drawing/2014/main" id="{5D9DC825-B358-2A8D-750E-B17C9A4015C5}"/>
                  </a:ext>
                </a:extLst>
              </p:cNvPr>
              <p:cNvCxnSpPr/>
              <p:nvPr/>
            </p:nvCxnSpPr>
            <p:spPr>
              <a:xfrm flipH="1">
                <a:off x="4326965" y="5322863"/>
                <a:ext cx="229674" cy="92988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83" name="Google Shape;1875;p32">
                <a:extLst>
                  <a:ext uri="{FF2B5EF4-FFF2-40B4-BE49-F238E27FC236}">
                    <a16:creationId xmlns:a16="http://schemas.microsoft.com/office/drawing/2014/main" id="{461FA524-130A-D3B2-7A51-13BC989E8B76}"/>
                  </a:ext>
                </a:extLst>
              </p:cNvPr>
              <p:cNvCxnSpPr/>
              <p:nvPr/>
            </p:nvCxnSpPr>
            <p:spPr>
              <a:xfrm flipH="1">
                <a:off x="4338428" y="5330812"/>
                <a:ext cx="158571" cy="64200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884" name="Google Shape;1876;p32">
                <a:hlinkClick r:id="" action="ppaction://noaction"/>
                <a:extLst>
                  <a:ext uri="{FF2B5EF4-FFF2-40B4-BE49-F238E27FC236}">
                    <a16:creationId xmlns:a16="http://schemas.microsoft.com/office/drawing/2014/main" id="{D0189273-6857-9197-56CD-FAA4F190B1BD}"/>
                  </a:ext>
                </a:extLst>
              </p:cNvPr>
              <p:cNvSpPr/>
              <p:nvPr/>
            </p:nvSpPr>
            <p:spPr>
              <a:xfrm>
                <a:off x="4011930" y="4800600"/>
                <a:ext cx="1794510" cy="800100"/>
              </a:xfrm>
              <a:custGeom>
                <a:avLst/>
                <a:gdLst/>
                <a:ahLst/>
                <a:cxnLst/>
                <a:rect l="l" t="t" r="r" b="b"/>
                <a:pathLst>
                  <a:path w="1794510" h="800100" extrusionOk="0">
                    <a:moveTo>
                      <a:pt x="1794510" y="57150"/>
                    </a:moveTo>
                    <a:lnTo>
                      <a:pt x="1588770" y="22860"/>
                    </a:lnTo>
                    <a:lnTo>
                      <a:pt x="1394460" y="0"/>
                    </a:lnTo>
                    <a:lnTo>
                      <a:pt x="754380" y="57150"/>
                    </a:lnTo>
                    <a:lnTo>
                      <a:pt x="57150" y="434340"/>
                    </a:lnTo>
                    <a:lnTo>
                      <a:pt x="0" y="651510"/>
                    </a:lnTo>
                    <a:lnTo>
                      <a:pt x="34290" y="765810"/>
                    </a:lnTo>
                    <a:lnTo>
                      <a:pt x="240030" y="800100"/>
                    </a:lnTo>
                    <a:lnTo>
                      <a:pt x="1154430" y="502920"/>
                    </a:lnTo>
                    <a:lnTo>
                      <a:pt x="1794510" y="57150"/>
                    </a:lnTo>
                    <a:close/>
                  </a:path>
                </a:pathLst>
              </a:custGeom>
              <a:solidFill>
                <a:srgbClr val="FFFFFF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70" name="Google Shape;1612;p29">
              <a:extLst>
                <a:ext uri="{FF2B5EF4-FFF2-40B4-BE49-F238E27FC236}">
                  <a16:creationId xmlns:a16="http://schemas.microsoft.com/office/drawing/2014/main" id="{AA3BD310-661C-C8A2-3DB1-6132A75B2C81}"/>
                </a:ext>
              </a:extLst>
            </p:cNvPr>
            <p:cNvSpPr/>
            <p:nvPr/>
          </p:nvSpPr>
          <p:spPr>
            <a:xfrm rot="65108">
              <a:off x="2760099" y="4324045"/>
              <a:ext cx="81231" cy="8035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613;p29">
              <a:extLst>
                <a:ext uri="{FF2B5EF4-FFF2-40B4-BE49-F238E27FC236}">
                  <a16:creationId xmlns:a16="http://schemas.microsoft.com/office/drawing/2014/main" id="{1D30FB5F-8175-28C8-13C9-8E643E4B78DB}"/>
                </a:ext>
              </a:extLst>
            </p:cNvPr>
            <p:cNvSpPr/>
            <p:nvPr/>
          </p:nvSpPr>
          <p:spPr>
            <a:xfrm rot="65108">
              <a:off x="3267097" y="4227326"/>
              <a:ext cx="81231" cy="8035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98" name="グループ化 1897">
            <a:extLst>
              <a:ext uri="{FF2B5EF4-FFF2-40B4-BE49-F238E27FC236}">
                <a16:creationId xmlns:a16="http://schemas.microsoft.com/office/drawing/2014/main" id="{E543CAF4-C8E4-DF8F-6A8B-A7CC2ACF299A}"/>
              </a:ext>
            </a:extLst>
          </p:cNvPr>
          <p:cNvGrpSpPr>
            <a:grpSpLocks noChangeAspect="1"/>
          </p:cNvGrpSpPr>
          <p:nvPr/>
        </p:nvGrpSpPr>
        <p:grpSpPr>
          <a:xfrm>
            <a:off x="8173303" y="2270112"/>
            <a:ext cx="1687925" cy="1682931"/>
            <a:chOff x="704044" y="3045226"/>
            <a:chExt cx="3088319" cy="3079181"/>
          </a:xfrm>
        </p:grpSpPr>
        <p:grpSp>
          <p:nvGrpSpPr>
            <p:cNvPr id="1899" name="Google Shape;890;p21">
              <a:extLst>
                <a:ext uri="{FF2B5EF4-FFF2-40B4-BE49-F238E27FC236}">
                  <a16:creationId xmlns:a16="http://schemas.microsoft.com/office/drawing/2014/main" id="{A23D3F96-5D05-5340-3E7D-6AB5C1CB2C5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017049" y="3263557"/>
              <a:ext cx="2775314" cy="2860850"/>
              <a:chOff x="1785372" y="4621762"/>
              <a:chExt cx="1065815" cy="1098664"/>
            </a:xfrm>
          </p:grpSpPr>
          <p:sp>
            <p:nvSpPr>
              <p:cNvPr id="1916" name="Google Shape;891;p21">
                <a:extLst>
                  <a:ext uri="{FF2B5EF4-FFF2-40B4-BE49-F238E27FC236}">
                    <a16:creationId xmlns:a16="http://schemas.microsoft.com/office/drawing/2014/main" id="{4B00513E-AEE1-8CA7-07F8-B89E73016E65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7" name="Google Shape;892;p21">
                <a:extLst>
                  <a:ext uri="{FF2B5EF4-FFF2-40B4-BE49-F238E27FC236}">
                    <a16:creationId xmlns:a16="http://schemas.microsoft.com/office/drawing/2014/main" id="{6BDA2769-75F2-DD1A-8841-E271330202FC}"/>
                  </a:ext>
                </a:extLst>
              </p:cNvPr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8" name="Google Shape;895;p21">
                <a:extLst>
                  <a:ext uri="{FF2B5EF4-FFF2-40B4-BE49-F238E27FC236}">
                    <a16:creationId xmlns:a16="http://schemas.microsoft.com/office/drawing/2014/main" id="{8695D6F3-2EC5-E285-9566-642F0CA92341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9" name="Google Shape;896;p21">
                <a:extLst>
                  <a:ext uri="{FF2B5EF4-FFF2-40B4-BE49-F238E27FC236}">
                    <a16:creationId xmlns:a16="http://schemas.microsoft.com/office/drawing/2014/main" id="{70FF762D-8FDD-28BF-06E5-3FE3DB61578A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920" name="Google Shape;897;p21">
                <a:extLst>
                  <a:ext uri="{FF2B5EF4-FFF2-40B4-BE49-F238E27FC236}">
                    <a16:creationId xmlns:a16="http://schemas.microsoft.com/office/drawing/2014/main" id="{5A81B914-DAE0-BDBB-18D0-E4654141BA88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921" name="Google Shape;898;p21">
                <a:extLst>
                  <a:ext uri="{FF2B5EF4-FFF2-40B4-BE49-F238E27FC236}">
                    <a16:creationId xmlns:a16="http://schemas.microsoft.com/office/drawing/2014/main" id="{9E9EBECB-0952-30D7-6288-DAD18B73117B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922" name="Google Shape;899;p21">
                <a:extLst>
                  <a:ext uri="{FF2B5EF4-FFF2-40B4-BE49-F238E27FC236}">
                    <a16:creationId xmlns:a16="http://schemas.microsoft.com/office/drawing/2014/main" id="{AEF3A18F-409A-B4A6-A3A4-37A5B2651ACD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923" name="Google Shape;900;p21">
                <a:extLst>
                  <a:ext uri="{FF2B5EF4-FFF2-40B4-BE49-F238E27FC236}">
                    <a16:creationId xmlns:a16="http://schemas.microsoft.com/office/drawing/2014/main" id="{FB77A5D4-C84C-F28B-C107-9CF7D01811CB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924" name="Google Shape;901;p21">
                <a:extLst>
                  <a:ext uri="{FF2B5EF4-FFF2-40B4-BE49-F238E27FC236}">
                    <a16:creationId xmlns:a16="http://schemas.microsoft.com/office/drawing/2014/main" id="{9B998B25-4FFA-A933-A099-EB357D93D553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925" name="Google Shape;902;p21">
                <a:extLst>
                  <a:ext uri="{FF2B5EF4-FFF2-40B4-BE49-F238E27FC236}">
                    <a16:creationId xmlns:a16="http://schemas.microsoft.com/office/drawing/2014/main" id="{47C0C82B-9FCA-5ABE-DE78-C589AA9E3155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926" name="Google Shape;903;p21">
                <a:extLst>
                  <a:ext uri="{FF2B5EF4-FFF2-40B4-BE49-F238E27FC236}">
                    <a16:creationId xmlns:a16="http://schemas.microsoft.com/office/drawing/2014/main" id="{B6C517B2-72C6-1CAF-00CF-05A9E6485AA3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7" name="Google Shape;904;p21">
                <a:extLst>
                  <a:ext uri="{FF2B5EF4-FFF2-40B4-BE49-F238E27FC236}">
                    <a16:creationId xmlns:a16="http://schemas.microsoft.com/office/drawing/2014/main" id="{3E11E813-C7DA-124C-183B-495B78C12BA8}"/>
                  </a:ext>
                </a:extLst>
              </p:cNvPr>
              <p:cNvSpPr/>
              <p:nvPr/>
            </p:nvSpPr>
            <p:spPr>
              <a:xfrm rot="-3468885">
                <a:off x="1849111" y="5040032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8" name="Google Shape;905;p21">
                <a:extLst>
                  <a:ext uri="{FF2B5EF4-FFF2-40B4-BE49-F238E27FC236}">
                    <a16:creationId xmlns:a16="http://schemas.microsoft.com/office/drawing/2014/main" id="{381BBC6E-BC38-A34B-9912-789DBF05AA4C}"/>
                  </a:ext>
                </a:extLst>
              </p:cNvPr>
              <p:cNvSpPr/>
              <p:nvPr/>
            </p:nvSpPr>
            <p:spPr>
              <a:xfrm rot="642058">
                <a:off x="1952659" y="5182245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00" name="Google Shape;1725;p30">
              <a:extLst>
                <a:ext uri="{FF2B5EF4-FFF2-40B4-BE49-F238E27FC236}">
                  <a16:creationId xmlns:a16="http://schemas.microsoft.com/office/drawing/2014/main" id="{990E45B3-0100-D615-219C-DE043881A5C7}"/>
                </a:ext>
              </a:extLst>
            </p:cNvPr>
            <p:cNvSpPr/>
            <p:nvPr/>
          </p:nvSpPr>
          <p:spPr>
            <a:xfrm rot="-870154">
              <a:off x="2714054" y="4378099"/>
              <a:ext cx="286044" cy="42833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726;p30">
              <a:extLst>
                <a:ext uri="{FF2B5EF4-FFF2-40B4-BE49-F238E27FC236}">
                  <a16:creationId xmlns:a16="http://schemas.microsoft.com/office/drawing/2014/main" id="{9E57791C-912A-4FEE-1BF8-EA1F062E7966}"/>
                </a:ext>
              </a:extLst>
            </p:cNvPr>
            <p:cNvSpPr/>
            <p:nvPr/>
          </p:nvSpPr>
          <p:spPr>
            <a:xfrm rot="378840">
              <a:off x="3257646" y="4295273"/>
              <a:ext cx="176864" cy="45719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02" name="グループ化 1901">
              <a:extLst>
                <a:ext uri="{FF2B5EF4-FFF2-40B4-BE49-F238E27FC236}">
                  <a16:creationId xmlns:a16="http://schemas.microsoft.com/office/drawing/2014/main" id="{C492CD09-9F4E-F8FC-1ECF-0D9402DD7526}"/>
                </a:ext>
              </a:extLst>
            </p:cNvPr>
            <p:cNvGrpSpPr/>
            <p:nvPr/>
          </p:nvGrpSpPr>
          <p:grpSpPr>
            <a:xfrm rot="17578896">
              <a:off x="206839" y="3542431"/>
              <a:ext cx="1794510" cy="800100"/>
              <a:chOff x="4011930" y="4800600"/>
              <a:chExt cx="1794510" cy="800100"/>
            </a:xfrm>
          </p:grpSpPr>
          <p:sp>
            <p:nvSpPr>
              <p:cNvPr id="1903" name="Google Shape;1864;p32">
                <a:hlinkClick r:id="" action="ppaction://noaction"/>
                <a:extLst>
                  <a:ext uri="{FF2B5EF4-FFF2-40B4-BE49-F238E27FC236}">
                    <a16:creationId xmlns:a16="http://schemas.microsoft.com/office/drawing/2014/main" id="{E1A995A3-FDDA-4A9F-FC62-95C2B57B9E50}"/>
                  </a:ext>
                </a:extLst>
              </p:cNvPr>
              <p:cNvSpPr/>
              <p:nvPr/>
            </p:nvSpPr>
            <p:spPr>
              <a:xfrm rot="-6553392">
                <a:off x="4756853" y="4298470"/>
                <a:ext cx="255404" cy="1712464"/>
              </a:xfrm>
              <a:custGeom>
                <a:avLst/>
                <a:gdLst/>
                <a:ahLst/>
                <a:cxnLst/>
                <a:rect l="l" t="t" r="r" b="b"/>
                <a:pathLst>
                  <a:path w="452350" h="3032972" extrusionOk="0">
                    <a:moveTo>
                      <a:pt x="0" y="210182"/>
                    </a:moveTo>
                    <a:cubicBezTo>
                      <a:pt x="0" y="326262"/>
                      <a:pt x="101262" y="420364"/>
                      <a:pt x="226175" y="420364"/>
                    </a:cubicBezTo>
                    <a:cubicBezTo>
                      <a:pt x="351088" y="420364"/>
                      <a:pt x="452350" y="326262"/>
                      <a:pt x="452350" y="210182"/>
                    </a:cubicBezTo>
                    <a:lnTo>
                      <a:pt x="369248" y="2370365"/>
                    </a:lnTo>
                    <a:cubicBezTo>
                      <a:pt x="369248" y="2486445"/>
                      <a:pt x="304948" y="2869490"/>
                      <a:pt x="243397" y="3018398"/>
                    </a:cubicBezTo>
                    <a:cubicBezTo>
                      <a:pt x="147631" y="2901749"/>
                      <a:pt x="115924" y="2474725"/>
                      <a:pt x="115924" y="2358645"/>
                    </a:cubicBezTo>
                    <a:lnTo>
                      <a:pt x="0" y="210182"/>
                    </a:lnTo>
                    <a:close/>
                  </a:path>
                  <a:path w="452350" h="3032972" fill="lighten" extrusionOk="0">
                    <a:moveTo>
                      <a:pt x="0" y="210182"/>
                    </a:moveTo>
                    <a:cubicBezTo>
                      <a:pt x="0" y="94102"/>
                      <a:pt x="101262" y="0"/>
                      <a:pt x="226175" y="0"/>
                    </a:cubicBezTo>
                    <a:cubicBezTo>
                      <a:pt x="351088" y="0"/>
                      <a:pt x="452350" y="94102"/>
                      <a:pt x="452350" y="210182"/>
                    </a:cubicBezTo>
                    <a:cubicBezTo>
                      <a:pt x="452350" y="326262"/>
                      <a:pt x="351088" y="420364"/>
                      <a:pt x="226175" y="420364"/>
                    </a:cubicBezTo>
                    <a:cubicBezTo>
                      <a:pt x="101262" y="420364"/>
                      <a:pt x="0" y="326262"/>
                      <a:pt x="0" y="210182"/>
                    </a:cubicBezTo>
                    <a:close/>
                  </a:path>
                  <a:path w="452350" h="3032972" fill="none" extrusionOk="0">
                    <a:moveTo>
                      <a:pt x="452350" y="210182"/>
                    </a:moveTo>
                    <a:cubicBezTo>
                      <a:pt x="452350" y="326262"/>
                      <a:pt x="351088" y="420364"/>
                      <a:pt x="226175" y="420364"/>
                    </a:cubicBezTo>
                    <a:cubicBezTo>
                      <a:pt x="101262" y="420364"/>
                      <a:pt x="0" y="326262"/>
                      <a:pt x="0" y="210182"/>
                    </a:cubicBezTo>
                    <a:cubicBezTo>
                      <a:pt x="0" y="94102"/>
                      <a:pt x="101262" y="0"/>
                      <a:pt x="226175" y="0"/>
                    </a:cubicBezTo>
                    <a:cubicBezTo>
                      <a:pt x="351088" y="0"/>
                      <a:pt x="452350" y="94102"/>
                      <a:pt x="452350" y="210182"/>
                    </a:cubicBezTo>
                    <a:lnTo>
                      <a:pt x="369736" y="2435094"/>
                    </a:lnTo>
                    <a:cubicBezTo>
                      <a:pt x="369736" y="2551174"/>
                      <a:pt x="274597" y="3044247"/>
                      <a:pt x="232934" y="3032776"/>
                    </a:cubicBezTo>
                    <a:cubicBezTo>
                      <a:pt x="191271" y="3021306"/>
                      <a:pt x="119760" y="2482351"/>
                      <a:pt x="119760" y="2366271"/>
                    </a:cubicBezTo>
                    <a:lnTo>
                      <a:pt x="0" y="210182"/>
                    </a:lnTo>
                  </a:path>
                </a:pathLst>
              </a:custGeom>
              <a:solidFill>
                <a:srgbClr val="C89058"/>
              </a:solidFill>
              <a:ln w="12700" cap="flat" cmpd="sng">
                <a:solidFill>
                  <a:srgbClr val="404040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4" name="Google Shape;1865;p32">
                <a:extLst>
                  <a:ext uri="{FF2B5EF4-FFF2-40B4-BE49-F238E27FC236}">
                    <a16:creationId xmlns:a16="http://schemas.microsoft.com/office/drawing/2014/main" id="{D13F5853-7D5F-314E-FAE1-B094822C9FDA}"/>
                  </a:ext>
                </a:extLst>
              </p:cNvPr>
              <p:cNvSpPr/>
              <p:nvPr/>
            </p:nvSpPr>
            <p:spPr>
              <a:xfrm>
                <a:off x="4099050" y="5324478"/>
                <a:ext cx="180504" cy="156831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5" name="Google Shape;1866;p32">
                <a:extLst>
                  <a:ext uri="{FF2B5EF4-FFF2-40B4-BE49-F238E27FC236}">
                    <a16:creationId xmlns:a16="http://schemas.microsoft.com/office/drawing/2014/main" id="{0A123923-D2FA-B427-0B3A-36EDE46B3772}"/>
                  </a:ext>
                </a:extLst>
              </p:cNvPr>
              <p:cNvSpPr/>
              <p:nvPr/>
            </p:nvSpPr>
            <p:spPr>
              <a:xfrm rot="-121956">
                <a:off x="4857291" y="4915769"/>
                <a:ext cx="72786" cy="15653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6" name="Google Shape;1867;p32">
                <a:extLst>
                  <a:ext uri="{FF2B5EF4-FFF2-40B4-BE49-F238E27FC236}">
                    <a16:creationId xmlns:a16="http://schemas.microsoft.com/office/drawing/2014/main" id="{63EDB366-0D84-F136-B6BF-416A148FB7CF}"/>
                  </a:ext>
                </a:extLst>
              </p:cNvPr>
              <p:cNvSpPr/>
              <p:nvPr/>
            </p:nvSpPr>
            <p:spPr>
              <a:xfrm rot="-276104">
                <a:off x="4856832" y="5043004"/>
                <a:ext cx="96803" cy="61091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7" name="Google Shape;1868;p32">
                <a:extLst>
                  <a:ext uri="{FF2B5EF4-FFF2-40B4-BE49-F238E27FC236}">
                    <a16:creationId xmlns:a16="http://schemas.microsoft.com/office/drawing/2014/main" id="{BC3C03B9-287F-E8CB-30FE-25E21316B3D2}"/>
                  </a:ext>
                </a:extLst>
              </p:cNvPr>
              <p:cNvSpPr/>
              <p:nvPr/>
            </p:nvSpPr>
            <p:spPr>
              <a:xfrm>
                <a:off x="4742512" y="5097717"/>
                <a:ext cx="20326" cy="2032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8" name="Google Shape;1869;p32">
                <a:extLst>
                  <a:ext uri="{FF2B5EF4-FFF2-40B4-BE49-F238E27FC236}">
                    <a16:creationId xmlns:a16="http://schemas.microsoft.com/office/drawing/2014/main" id="{B6E5D595-A144-4CC1-B3FA-6ADC579A48BE}"/>
                  </a:ext>
                </a:extLst>
              </p:cNvPr>
              <p:cNvSpPr/>
              <p:nvPr/>
            </p:nvSpPr>
            <p:spPr>
              <a:xfrm>
                <a:off x="5028997" y="4972739"/>
                <a:ext cx="20326" cy="2032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9" name="Google Shape;1870;p32">
                <a:extLst>
                  <a:ext uri="{FF2B5EF4-FFF2-40B4-BE49-F238E27FC236}">
                    <a16:creationId xmlns:a16="http://schemas.microsoft.com/office/drawing/2014/main" id="{A934809D-A191-47FD-8FB2-72192A2F9F20}"/>
                  </a:ext>
                </a:extLst>
              </p:cNvPr>
              <p:cNvSpPr/>
              <p:nvPr/>
            </p:nvSpPr>
            <p:spPr>
              <a:xfrm>
                <a:off x="5051574" y="5005697"/>
                <a:ext cx="20326" cy="2032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910" name="Google Shape;1871;p32">
                <a:extLst>
                  <a:ext uri="{FF2B5EF4-FFF2-40B4-BE49-F238E27FC236}">
                    <a16:creationId xmlns:a16="http://schemas.microsoft.com/office/drawing/2014/main" id="{321A6EEB-4DFB-991A-14F1-34001E563B62}"/>
                  </a:ext>
                </a:extLst>
              </p:cNvPr>
              <p:cNvCxnSpPr/>
              <p:nvPr/>
            </p:nvCxnSpPr>
            <p:spPr>
              <a:xfrm flipH="1">
                <a:off x="4301983" y="5246556"/>
                <a:ext cx="552553" cy="22371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911" name="Google Shape;1872;p32">
                <a:extLst>
                  <a:ext uri="{FF2B5EF4-FFF2-40B4-BE49-F238E27FC236}">
                    <a16:creationId xmlns:a16="http://schemas.microsoft.com/office/drawing/2014/main" id="{8E9B01ED-B0F8-BDB1-5050-534046117600}"/>
                  </a:ext>
                </a:extLst>
              </p:cNvPr>
              <p:cNvCxnSpPr/>
              <p:nvPr/>
            </p:nvCxnSpPr>
            <p:spPr>
              <a:xfrm flipH="1">
                <a:off x="4324413" y="5254300"/>
                <a:ext cx="442657" cy="17921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912" name="Google Shape;1873;p32">
                <a:extLst>
                  <a:ext uri="{FF2B5EF4-FFF2-40B4-BE49-F238E27FC236}">
                    <a16:creationId xmlns:a16="http://schemas.microsoft.com/office/drawing/2014/main" id="{C589A741-BF06-BB63-6CE7-864349D632DE}"/>
                  </a:ext>
                </a:extLst>
              </p:cNvPr>
              <p:cNvCxnSpPr/>
              <p:nvPr/>
            </p:nvCxnSpPr>
            <p:spPr>
              <a:xfrm flipH="1">
                <a:off x="4326965" y="5285222"/>
                <a:ext cx="398517" cy="161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913" name="Google Shape;1874;p32">
                <a:extLst>
                  <a:ext uri="{FF2B5EF4-FFF2-40B4-BE49-F238E27FC236}">
                    <a16:creationId xmlns:a16="http://schemas.microsoft.com/office/drawing/2014/main" id="{AE5AA245-C03B-91FB-3E92-29DBEF5990E9}"/>
                  </a:ext>
                </a:extLst>
              </p:cNvPr>
              <p:cNvCxnSpPr/>
              <p:nvPr/>
            </p:nvCxnSpPr>
            <p:spPr>
              <a:xfrm flipH="1">
                <a:off x="4326965" y="5322863"/>
                <a:ext cx="229674" cy="92988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914" name="Google Shape;1875;p32">
                <a:extLst>
                  <a:ext uri="{FF2B5EF4-FFF2-40B4-BE49-F238E27FC236}">
                    <a16:creationId xmlns:a16="http://schemas.microsoft.com/office/drawing/2014/main" id="{9E1F6D9E-C3EF-B2F9-2D27-884E0E55A7E3}"/>
                  </a:ext>
                </a:extLst>
              </p:cNvPr>
              <p:cNvCxnSpPr/>
              <p:nvPr/>
            </p:nvCxnSpPr>
            <p:spPr>
              <a:xfrm flipH="1">
                <a:off x="4338428" y="5330812"/>
                <a:ext cx="158571" cy="64200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915" name="Google Shape;1876;p32">
                <a:hlinkClick r:id="" action="ppaction://noaction"/>
                <a:extLst>
                  <a:ext uri="{FF2B5EF4-FFF2-40B4-BE49-F238E27FC236}">
                    <a16:creationId xmlns:a16="http://schemas.microsoft.com/office/drawing/2014/main" id="{96E1A226-94FE-A9D6-7789-5E59908A0E6D}"/>
                  </a:ext>
                </a:extLst>
              </p:cNvPr>
              <p:cNvSpPr/>
              <p:nvPr/>
            </p:nvSpPr>
            <p:spPr>
              <a:xfrm>
                <a:off x="4011930" y="4800600"/>
                <a:ext cx="1794510" cy="800100"/>
              </a:xfrm>
              <a:custGeom>
                <a:avLst/>
                <a:gdLst/>
                <a:ahLst/>
                <a:cxnLst/>
                <a:rect l="l" t="t" r="r" b="b"/>
                <a:pathLst>
                  <a:path w="1794510" h="800100" extrusionOk="0">
                    <a:moveTo>
                      <a:pt x="1794510" y="57150"/>
                    </a:moveTo>
                    <a:lnTo>
                      <a:pt x="1588770" y="22860"/>
                    </a:lnTo>
                    <a:lnTo>
                      <a:pt x="1394460" y="0"/>
                    </a:lnTo>
                    <a:lnTo>
                      <a:pt x="754380" y="57150"/>
                    </a:lnTo>
                    <a:lnTo>
                      <a:pt x="57150" y="434340"/>
                    </a:lnTo>
                    <a:lnTo>
                      <a:pt x="0" y="651510"/>
                    </a:lnTo>
                    <a:lnTo>
                      <a:pt x="34290" y="765810"/>
                    </a:lnTo>
                    <a:lnTo>
                      <a:pt x="240030" y="800100"/>
                    </a:lnTo>
                    <a:lnTo>
                      <a:pt x="1154430" y="502920"/>
                    </a:lnTo>
                    <a:lnTo>
                      <a:pt x="1794510" y="57150"/>
                    </a:lnTo>
                    <a:close/>
                  </a:path>
                </a:pathLst>
              </a:custGeom>
              <a:solidFill>
                <a:srgbClr val="FFFFFF">
                  <a:alpha val="0"/>
                </a:srgbClr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29" name="加算記号 1928">
            <a:extLst>
              <a:ext uri="{FF2B5EF4-FFF2-40B4-BE49-F238E27FC236}">
                <a16:creationId xmlns:a16="http://schemas.microsoft.com/office/drawing/2014/main" id="{6DD600C9-DFD4-2FCC-3F3A-032E8D587F8A}"/>
              </a:ext>
            </a:extLst>
          </p:cNvPr>
          <p:cNvSpPr>
            <a:spLocks noChangeAspect="1"/>
          </p:cNvSpPr>
          <p:nvPr/>
        </p:nvSpPr>
        <p:spPr>
          <a:xfrm>
            <a:off x="4455310" y="2757387"/>
            <a:ext cx="684000" cy="684000"/>
          </a:xfrm>
          <a:prstGeom prst="mathPlus">
            <a:avLst/>
          </a:prstGeom>
          <a:solidFill>
            <a:schemeClr val="bg1">
              <a:lumMod val="85000"/>
            </a:schemeClr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38" name="Google Shape;1805;p32">
            <a:extLst>
              <a:ext uri="{FF2B5EF4-FFF2-40B4-BE49-F238E27FC236}">
                <a16:creationId xmlns:a16="http://schemas.microsoft.com/office/drawing/2014/main" id="{F7C86945-9CEE-E5E7-2F65-B4E7F9701B0F}"/>
              </a:ext>
            </a:extLst>
          </p:cNvPr>
          <p:cNvSpPr txBox="1"/>
          <p:nvPr/>
        </p:nvSpPr>
        <p:spPr>
          <a:xfrm>
            <a:off x="2716437" y="4860748"/>
            <a:ext cx="10018241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こたえは、１＋３＋３＋３</a:t>
            </a:r>
            <a:r>
              <a:rPr lang="en-US" alt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×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１０で、３７だ！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" name="角丸四角形 96">
            <a:extLst>
              <a:ext uri="{FF2B5EF4-FFF2-40B4-BE49-F238E27FC236}">
                <a16:creationId xmlns:a16="http://schemas.microsoft.com/office/drawing/2014/main" id="{E9631110-13D3-46FD-141B-E9FA62A38489}"/>
              </a:ext>
            </a:extLst>
          </p:cNvPr>
          <p:cNvSpPr/>
          <p:nvPr/>
        </p:nvSpPr>
        <p:spPr>
          <a:xfrm>
            <a:off x="531465" y="579703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32D2F49A-2AAF-ABC4-24CE-236EF325823C}"/>
              </a:ext>
            </a:extLst>
          </p:cNvPr>
          <p:cNvSpPr txBox="1"/>
          <p:nvPr/>
        </p:nvSpPr>
        <p:spPr>
          <a:xfrm>
            <a:off x="529377" y="579121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64" name="角丸四角形 355">
            <a:extLst>
              <a:ext uri="{FF2B5EF4-FFF2-40B4-BE49-F238E27FC236}">
                <a16:creationId xmlns:a16="http://schemas.microsoft.com/office/drawing/2014/main" id="{B2077238-7C79-FFEE-D7E1-4F49A80044D3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5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B3DCFC4B-1829-8259-15B1-4F21F30653CA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66" name="グループ化 165">
            <a:extLst>
              <a:ext uri="{FF2B5EF4-FFF2-40B4-BE49-F238E27FC236}">
                <a16:creationId xmlns:a16="http://schemas.microsoft.com/office/drawing/2014/main" id="{7E2B1D66-FB3C-1768-6AB2-F18EC640550D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167" name="直線コネクタ 166">
              <a:extLst>
                <a:ext uri="{FF2B5EF4-FFF2-40B4-BE49-F238E27FC236}">
                  <a16:creationId xmlns:a16="http://schemas.microsoft.com/office/drawing/2014/main" id="{CCEE2B55-8174-E057-D22B-BF5A80A234B1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直線コネクタ 167">
              <a:extLst>
                <a:ext uri="{FF2B5EF4-FFF2-40B4-BE49-F238E27FC236}">
                  <a16:creationId xmlns:a16="http://schemas.microsoft.com/office/drawing/2014/main" id="{A70DB00C-2058-6BF0-62B3-473A30034E4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直線コネクタ 168">
              <a:extLst>
                <a:ext uri="{FF2B5EF4-FFF2-40B4-BE49-F238E27FC236}">
                  <a16:creationId xmlns:a16="http://schemas.microsoft.com/office/drawing/2014/main" id="{6505AFBD-3A8B-FA87-EDF8-535B3100F639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直線コネクタ 169">
              <a:extLst>
                <a:ext uri="{FF2B5EF4-FFF2-40B4-BE49-F238E27FC236}">
                  <a16:creationId xmlns:a16="http://schemas.microsoft.com/office/drawing/2014/main" id="{9BDECBFE-57C0-52DF-7E6E-BA5CAD4BEE67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1" name="テキスト ボックス 170">
            <a:extLst>
              <a:ext uri="{FF2B5EF4-FFF2-40B4-BE49-F238E27FC236}">
                <a16:creationId xmlns:a16="http://schemas.microsoft.com/office/drawing/2014/main" id="{9FFCDB1C-3E7F-481A-86A3-3190F3999C85}"/>
              </a:ext>
            </a:extLst>
          </p:cNvPr>
          <p:cNvSpPr txBox="1"/>
          <p:nvPr/>
        </p:nvSpPr>
        <p:spPr>
          <a:xfrm>
            <a:off x="2706262" y="628401"/>
            <a:ext cx="9895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さんすう</a:t>
            </a:r>
          </a:p>
        </p:txBody>
      </p:sp>
    </p:spTree>
    <p:extLst>
      <p:ext uri="{BB962C8B-B14F-4D97-AF65-F5344CB8AC3E}">
        <p14:creationId xmlns:p14="http://schemas.microsoft.com/office/powerpoint/2010/main" val="7052556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02" name="Google Shape;904;p21">
            <a:extLst>
              <a:ext uri="{FF2B5EF4-FFF2-40B4-BE49-F238E27FC236}">
                <a16:creationId xmlns:a16="http://schemas.microsoft.com/office/drawing/2014/main" id="{1DCC7A1B-E1EC-4982-F2B4-B6D4B85A259A}"/>
              </a:ext>
            </a:extLst>
          </p:cNvPr>
          <p:cNvSpPr/>
          <p:nvPr/>
        </p:nvSpPr>
        <p:spPr>
          <a:xfrm rot="3034930">
            <a:off x="1937056" y="4879566"/>
            <a:ext cx="187383" cy="403003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レア度：００８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3549667" y="5638487"/>
            <a:ext cx="5270483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こうしてザイくんは、森林や図工ではなく、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算数をきわめていくのだった</a:t>
            </a:r>
            <a:r>
              <a:rPr lang="en-US" alt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。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91" name="角丸四角形 90"/>
          <p:cNvSpPr/>
          <p:nvPr/>
        </p:nvSpPr>
        <p:spPr>
          <a:xfrm>
            <a:off x="13171050" y="4979228"/>
            <a:ext cx="2014347" cy="597654"/>
          </a:xfrm>
          <a:prstGeom prst="roundRect">
            <a:avLst>
              <a:gd name="adj" fmla="val 50000"/>
            </a:avLst>
          </a:prstGeom>
          <a:solidFill>
            <a:srgbClr val="9A6632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Google Shape;189;p14">
            <a:extLst>
              <a:ext uri="{FF2B5EF4-FFF2-40B4-BE49-F238E27FC236}">
                <a16:creationId xmlns:a16="http://schemas.microsoft.com/office/drawing/2014/main" id="{34632FE6-0595-C352-0DD1-6BAFF9F31BF9}"/>
              </a:ext>
            </a:extLst>
          </p:cNvPr>
          <p:cNvSpPr/>
          <p:nvPr/>
        </p:nvSpPr>
        <p:spPr>
          <a:xfrm>
            <a:off x="13387017" y="5056779"/>
            <a:ext cx="1129663" cy="424571"/>
          </a:xfrm>
          <a:custGeom>
            <a:avLst/>
            <a:gdLst>
              <a:gd name="connsiteX0" fmla="*/ 130969 w 331167"/>
              <a:gd name="connsiteY0" fmla="*/ 66675 h 147637"/>
              <a:gd name="connsiteX1" fmla="*/ 142875 w 331167"/>
              <a:gd name="connsiteY1" fmla="*/ 69056 h 147637"/>
              <a:gd name="connsiteX2" fmla="*/ 147638 w 331167"/>
              <a:gd name="connsiteY2" fmla="*/ 83344 h 147637"/>
              <a:gd name="connsiteX3" fmla="*/ 140494 w 331167"/>
              <a:gd name="connsiteY3" fmla="*/ 102394 h 147637"/>
              <a:gd name="connsiteX4" fmla="*/ 107157 w 331167"/>
              <a:gd name="connsiteY4" fmla="*/ 104775 h 147637"/>
              <a:gd name="connsiteX5" fmla="*/ 88107 w 331167"/>
              <a:gd name="connsiteY5" fmla="*/ 90487 h 147637"/>
              <a:gd name="connsiteX6" fmla="*/ 83344 w 331167"/>
              <a:gd name="connsiteY6" fmla="*/ 78581 h 147637"/>
              <a:gd name="connsiteX7" fmla="*/ 85725 w 331167"/>
              <a:gd name="connsiteY7" fmla="*/ 47625 h 147637"/>
              <a:gd name="connsiteX8" fmla="*/ 95250 w 331167"/>
              <a:gd name="connsiteY8" fmla="*/ 38100 h 147637"/>
              <a:gd name="connsiteX9" fmla="*/ 114300 w 331167"/>
              <a:gd name="connsiteY9" fmla="*/ 28575 h 147637"/>
              <a:gd name="connsiteX10" fmla="*/ 169069 w 331167"/>
              <a:gd name="connsiteY10" fmla="*/ 30956 h 147637"/>
              <a:gd name="connsiteX11" fmla="*/ 178594 w 331167"/>
              <a:gd name="connsiteY11" fmla="*/ 33337 h 147637"/>
              <a:gd name="connsiteX12" fmla="*/ 202407 w 331167"/>
              <a:gd name="connsiteY12" fmla="*/ 42862 h 147637"/>
              <a:gd name="connsiteX13" fmla="*/ 226219 w 331167"/>
              <a:gd name="connsiteY13" fmla="*/ 71437 h 147637"/>
              <a:gd name="connsiteX14" fmla="*/ 230982 w 331167"/>
              <a:gd name="connsiteY14" fmla="*/ 90487 h 147637"/>
              <a:gd name="connsiteX15" fmla="*/ 228600 w 331167"/>
              <a:gd name="connsiteY15" fmla="*/ 116681 h 147637"/>
              <a:gd name="connsiteX16" fmla="*/ 214313 w 331167"/>
              <a:gd name="connsiteY16" fmla="*/ 128587 h 147637"/>
              <a:gd name="connsiteX17" fmla="*/ 207169 w 331167"/>
              <a:gd name="connsiteY17" fmla="*/ 133350 h 147637"/>
              <a:gd name="connsiteX18" fmla="*/ 180975 w 331167"/>
              <a:gd name="connsiteY18" fmla="*/ 138112 h 147637"/>
              <a:gd name="connsiteX19" fmla="*/ 138113 w 331167"/>
              <a:gd name="connsiteY19" fmla="*/ 145256 h 147637"/>
              <a:gd name="connsiteX20" fmla="*/ 128588 w 331167"/>
              <a:gd name="connsiteY20" fmla="*/ 147637 h 147637"/>
              <a:gd name="connsiteX21" fmla="*/ 40482 w 331167"/>
              <a:gd name="connsiteY21" fmla="*/ 142875 h 147637"/>
              <a:gd name="connsiteX22" fmla="*/ 23813 w 331167"/>
              <a:gd name="connsiteY22" fmla="*/ 126206 h 147637"/>
              <a:gd name="connsiteX23" fmla="*/ 14288 w 331167"/>
              <a:gd name="connsiteY23" fmla="*/ 119062 h 147637"/>
              <a:gd name="connsiteX24" fmla="*/ 0 w 331167"/>
              <a:gd name="connsiteY24" fmla="*/ 88106 h 147637"/>
              <a:gd name="connsiteX25" fmla="*/ 4763 w 331167"/>
              <a:gd name="connsiteY25" fmla="*/ 57150 h 147637"/>
              <a:gd name="connsiteX26" fmla="*/ 9525 w 331167"/>
              <a:gd name="connsiteY26" fmla="*/ 50006 h 147637"/>
              <a:gd name="connsiteX27" fmla="*/ 26194 w 331167"/>
              <a:gd name="connsiteY27" fmla="*/ 28575 h 147637"/>
              <a:gd name="connsiteX28" fmla="*/ 33338 w 331167"/>
              <a:gd name="connsiteY28" fmla="*/ 19050 h 147637"/>
              <a:gd name="connsiteX29" fmla="*/ 42863 w 331167"/>
              <a:gd name="connsiteY29" fmla="*/ 16669 h 147637"/>
              <a:gd name="connsiteX30" fmla="*/ 57150 w 331167"/>
              <a:gd name="connsiteY30" fmla="*/ 14287 h 147637"/>
              <a:gd name="connsiteX31" fmla="*/ 78582 w 331167"/>
              <a:gd name="connsiteY31" fmla="*/ 9525 h 147637"/>
              <a:gd name="connsiteX32" fmla="*/ 104775 w 331167"/>
              <a:gd name="connsiteY32" fmla="*/ 7144 h 147637"/>
              <a:gd name="connsiteX33" fmla="*/ 119063 w 331167"/>
              <a:gd name="connsiteY33" fmla="*/ 4762 h 147637"/>
              <a:gd name="connsiteX34" fmla="*/ 164307 w 331167"/>
              <a:gd name="connsiteY34" fmla="*/ 0 h 147637"/>
              <a:gd name="connsiteX35" fmla="*/ 257175 w 331167"/>
              <a:gd name="connsiteY35" fmla="*/ 2381 h 147637"/>
              <a:gd name="connsiteX36" fmla="*/ 266700 w 331167"/>
              <a:gd name="connsiteY36" fmla="*/ 7144 h 147637"/>
              <a:gd name="connsiteX37" fmla="*/ 278607 w 331167"/>
              <a:gd name="connsiteY37" fmla="*/ 9525 h 147637"/>
              <a:gd name="connsiteX38" fmla="*/ 295275 w 331167"/>
              <a:gd name="connsiteY38" fmla="*/ 16669 h 147637"/>
              <a:gd name="connsiteX39" fmla="*/ 321469 w 331167"/>
              <a:gd name="connsiteY39" fmla="*/ 35719 h 147637"/>
              <a:gd name="connsiteX40" fmla="*/ 323850 w 331167"/>
              <a:gd name="connsiteY40" fmla="*/ 42862 h 147637"/>
              <a:gd name="connsiteX41" fmla="*/ 330994 w 331167"/>
              <a:gd name="connsiteY41" fmla="*/ 59531 h 147637"/>
              <a:gd name="connsiteX42" fmla="*/ 330994 w 331167"/>
              <a:gd name="connsiteY42" fmla="*/ 66675 h 147637"/>
              <a:gd name="connsiteX0" fmla="*/ 130969 w 331167"/>
              <a:gd name="connsiteY0" fmla="*/ 66675 h 147637"/>
              <a:gd name="connsiteX1" fmla="*/ 142875 w 331167"/>
              <a:gd name="connsiteY1" fmla="*/ 69056 h 147637"/>
              <a:gd name="connsiteX2" fmla="*/ 147638 w 331167"/>
              <a:gd name="connsiteY2" fmla="*/ 83344 h 147637"/>
              <a:gd name="connsiteX3" fmla="*/ 140494 w 331167"/>
              <a:gd name="connsiteY3" fmla="*/ 102394 h 147637"/>
              <a:gd name="connsiteX4" fmla="*/ 107157 w 331167"/>
              <a:gd name="connsiteY4" fmla="*/ 104775 h 147637"/>
              <a:gd name="connsiteX5" fmla="*/ 88107 w 331167"/>
              <a:gd name="connsiteY5" fmla="*/ 90487 h 147637"/>
              <a:gd name="connsiteX6" fmla="*/ 83344 w 331167"/>
              <a:gd name="connsiteY6" fmla="*/ 78581 h 147637"/>
              <a:gd name="connsiteX7" fmla="*/ 85725 w 331167"/>
              <a:gd name="connsiteY7" fmla="*/ 47625 h 147637"/>
              <a:gd name="connsiteX8" fmla="*/ 95250 w 331167"/>
              <a:gd name="connsiteY8" fmla="*/ 38100 h 147637"/>
              <a:gd name="connsiteX9" fmla="*/ 114300 w 331167"/>
              <a:gd name="connsiteY9" fmla="*/ 28575 h 147637"/>
              <a:gd name="connsiteX10" fmla="*/ 169069 w 331167"/>
              <a:gd name="connsiteY10" fmla="*/ 30956 h 147637"/>
              <a:gd name="connsiteX11" fmla="*/ 178594 w 331167"/>
              <a:gd name="connsiteY11" fmla="*/ 33337 h 147637"/>
              <a:gd name="connsiteX12" fmla="*/ 202407 w 331167"/>
              <a:gd name="connsiteY12" fmla="*/ 42862 h 147637"/>
              <a:gd name="connsiteX13" fmla="*/ 226219 w 331167"/>
              <a:gd name="connsiteY13" fmla="*/ 71437 h 147637"/>
              <a:gd name="connsiteX14" fmla="*/ 230982 w 331167"/>
              <a:gd name="connsiteY14" fmla="*/ 90487 h 147637"/>
              <a:gd name="connsiteX15" fmla="*/ 228600 w 331167"/>
              <a:gd name="connsiteY15" fmla="*/ 116681 h 147637"/>
              <a:gd name="connsiteX16" fmla="*/ 214313 w 331167"/>
              <a:gd name="connsiteY16" fmla="*/ 128587 h 147637"/>
              <a:gd name="connsiteX17" fmla="*/ 207169 w 331167"/>
              <a:gd name="connsiteY17" fmla="*/ 133350 h 147637"/>
              <a:gd name="connsiteX18" fmla="*/ 180975 w 331167"/>
              <a:gd name="connsiteY18" fmla="*/ 138112 h 147637"/>
              <a:gd name="connsiteX19" fmla="*/ 138113 w 331167"/>
              <a:gd name="connsiteY19" fmla="*/ 145256 h 147637"/>
              <a:gd name="connsiteX20" fmla="*/ 128588 w 331167"/>
              <a:gd name="connsiteY20" fmla="*/ 147637 h 147637"/>
              <a:gd name="connsiteX21" fmla="*/ 40482 w 331167"/>
              <a:gd name="connsiteY21" fmla="*/ 142875 h 147637"/>
              <a:gd name="connsiteX22" fmla="*/ 23813 w 331167"/>
              <a:gd name="connsiteY22" fmla="*/ 126206 h 147637"/>
              <a:gd name="connsiteX23" fmla="*/ 14288 w 331167"/>
              <a:gd name="connsiteY23" fmla="*/ 119062 h 147637"/>
              <a:gd name="connsiteX24" fmla="*/ 0 w 331167"/>
              <a:gd name="connsiteY24" fmla="*/ 88106 h 147637"/>
              <a:gd name="connsiteX25" fmla="*/ 4763 w 331167"/>
              <a:gd name="connsiteY25" fmla="*/ 57150 h 147637"/>
              <a:gd name="connsiteX26" fmla="*/ 9525 w 331167"/>
              <a:gd name="connsiteY26" fmla="*/ 50006 h 147637"/>
              <a:gd name="connsiteX27" fmla="*/ 26194 w 331167"/>
              <a:gd name="connsiteY27" fmla="*/ 28575 h 147637"/>
              <a:gd name="connsiteX28" fmla="*/ 33338 w 331167"/>
              <a:gd name="connsiteY28" fmla="*/ 19050 h 147637"/>
              <a:gd name="connsiteX29" fmla="*/ 42863 w 331167"/>
              <a:gd name="connsiteY29" fmla="*/ 16669 h 147637"/>
              <a:gd name="connsiteX30" fmla="*/ 57150 w 331167"/>
              <a:gd name="connsiteY30" fmla="*/ 14287 h 147637"/>
              <a:gd name="connsiteX31" fmla="*/ 78582 w 331167"/>
              <a:gd name="connsiteY31" fmla="*/ 9525 h 147637"/>
              <a:gd name="connsiteX32" fmla="*/ 104775 w 331167"/>
              <a:gd name="connsiteY32" fmla="*/ 7144 h 147637"/>
              <a:gd name="connsiteX33" fmla="*/ 119063 w 331167"/>
              <a:gd name="connsiteY33" fmla="*/ 4762 h 147637"/>
              <a:gd name="connsiteX34" fmla="*/ 164307 w 331167"/>
              <a:gd name="connsiteY34" fmla="*/ 0 h 147637"/>
              <a:gd name="connsiteX35" fmla="*/ 257175 w 331167"/>
              <a:gd name="connsiteY35" fmla="*/ 2381 h 147637"/>
              <a:gd name="connsiteX36" fmla="*/ 266700 w 331167"/>
              <a:gd name="connsiteY36" fmla="*/ 7144 h 147637"/>
              <a:gd name="connsiteX37" fmla="*/ 295275 w 331167"/>
              <a:gd name="connsiteY37" fmla="*/ 16669 h 147637"/>
              <a:gd name="connsiteX38" fmla="*/ 321469 w 331167"/>
              <a:gd name="connsiteY38" fmla="*/ 35719 h 147637"/>
              <a:gd name="connsiteX39" fmla="*/ 323850 w 331167"/>
              <a:gd name="connsiteY39" fmla="*/ 42862 h 147637"/>
              <a:gd name="connsiteX40" fmla="*/ 330994 w 331167"/>
              <a:gd name="connsiteY40" fmla="*/ 59531 h 147637"/>
              <a:gd name="connsiteX41" fmla="*/ 330994 w 331167"/>
              <a:gd name="connsiteY41" fmla="*/ 66675 h 147637"/>
              <a:gd name="connsiteX0" fmla="*/ 130969 w 331167"/>
              <a:gd name="connsiteY0" fmla="*/ 66675 h 147637"/>
              <a:gd name="connsiteX1" fmla="*/ 142875 w 331167"/>
              <a:gd name="connsiteY1" fmla="*/ 69056 h 147637"/>
              <a:gd name="connsiteX2" fmla="*/ 147638 w 331167"/>
              <a:gd name="connsiteY2" fmla="*/ 83344 h 147637"/>
              <a:gd name="connsiteX3" fmla="*/ 140494 w 331167"/>
              <a:gd name="connsiteY3" fmla="*/ 102394 h 147637"/>
              <a:gd name="connsiteX4" fmla="*/ 107157 w 331167"/>
              <a:gd name="connsiteY4" fmla="*/ 104775 h 147637"/>
              <a:gd name="connsiteX5" fmla="*/ 88107 w 331167"/>
              <a:gd name="connsiteY5" fmla="*/ 90487 h 147637"/>
              <a:gd name="connsiteX6" fmla="*/ 83344 w 331167"/>
              <a:gd name="connsiteY6" fmla="*/ 78581 h 147637"/>
              <a:gd name="connsiteX7" fmla="*/ 85725 w 331167"/>
              <a:gd name="connsiteY7" fmla="*/ 47625 h 147637"/>
              <a:gd name="connsiteX8" fmla="*/ 95250 w 331167"/>
              <a:gd name="connsiteY8" fmla="*/ 38100 h 147637"/>
              <a:gd name="connsiteX9" fmla="*/ 114300 w 331167"/>
              <a:gd name="connsiteY9" fmla="*/ 28575 h 147637"/>
              <a:gd name="connsiteX10" fmla="*/ 169069 w 331167"/>
              <a:gd name="connsiteY10" fmla="*/ 30956 h 147637"/>
              <a:gd name="connsiteX11" fmla="*/ 178594 w 331167"/>
              <a:gd name="connsiteY11" fmla="*/ 33337 h 147637"/>
              <a:gd name="connsiteX12" fmla="*/ 202407 w 331167"/>
              <a:gd name="connsiteY12" fmla="*/ 42862 h 147637"/>
              <a:gd name="connsiteX13" fmla="*/ 226219 w 331167"/>
              <a:gd name="connsiteY13" fmla="*/ 71437 h 147637"/>
              <a:gd name="connsiteX14" fmla="*/ 230982 w 331167"/>
              <a:gd name="connsiteY14" fmla="*/ 90487 h 147637"/>
              <a:gd name="connsiteX15" fmla="*/ 228600 w 331167"/>
              <a:gd name="connsiteY15" fmla="*/ 116681 h 147637"/>
              <a:gd name="connsiteX16" fmla="*/ 214313 w 331167"/>
              <a:gd name="connsiteY16" fmla="*/ 128587 h 147637"/>
              <a:gd name="connsiteX17" fmla="*/ 207169 w 331167"/>
              <a:gd name="connsiteY17" fmla="*/ 133350 h 147637"/>
              <a:gd name="connsiteX18" fmla="*/ 180975 w 331167"/>
              <a:gd name="connsiteY18" fmla="*/ 138112 h 147637"/>
              <a:gd name="connsiteX19" fmla="*/ 138113 w 331167"/>
              <a:gd name="connsiteY19" fmla="*/ 145256 h 147637"/>
              <a:gd name="connsiteX20" fmla="*/ 128588 w 331167"/>
              <a:gd name="connsiteY20" fmla="*/ 147637 h 147637"/>
              <a:gd name="connsiteX21" fmla="*/ 40482 w 331167"/>
              <a:gd name="connsiteY21" fmla="*/ 142875 h 147637"/>
              <a:gd name="connsiteX22" fmla="*/ 23813 w 331167"/>
              <a:gd name="connsiteY22" fmla="*/ 126206 h 147637"/>
              <a:gd name="connsiteX23" fmla="*/ 14288 w 331167"/>
              <a:gd name="connsiteY23" fmla="*/ 119062 h 147637"/>
              <a:gd name="connsiteX24" fmla="*/ 0 w 331167"/>
              <a:gd name="connsiteY24" fmla="*/ 88106 h 147637"/>
              <a:gd name="connsiteX25" fmla="*/ 4763 w 331167"/>
              <a:gd name="connsiteY25" fmla="*/ 57150 h 147637"/>
              <a:gd name="connsiteX26" fmla="*/ 9525 w 331167"/>
              <a:gd name="connsiteY26" fmla="*/ 50006 h 147637"/>
              <a:gd name="connsiteX27" fmla="*/ 26194 w 331167"/>
              <a:gd name="connsiteY27" fmla="*/ 28575 h 147637"/>
              <a:gd name="connsiteX28" fmla="*/ 33338 w 331167"/>
              <a:gd name="connsiteY28" fmla="*/ 19050 h 147637"/>
              <a:gd name="connsiteX29" fmla="*/ 42863 w 331167"/>
              <a:gd name="connsiteY29" fmla="*/ 16669 h 147637"/>
              <a:gd name="connsiteX30" fmla="*/ 57150 w 331167"/>
              <a:gd name="connsiteY30" fmla="*/ 14287 h 147637"/>
              <a:gd name="connsiteX31" fmla="*/ 78582 w 331167"/>
              <a:gd name="connsiteY31" fmla="*/ 9525 h 147637"/>
              <a:gd name="connsiteX32" fmla="*/ 104775 w 331167"/>
              <a:gd name="connsiteY32" fmla="*/ 7144 h 147637"/>
              <a:gd name="connsiteX33" fmla="*/ 119063 w 331167"/>
              <a:gd name="connsiteY33" fmla="*/ 4762 h 147637"/>
              <a:gd name="connsiteX34" fmla="*/ 164307 w 331167"/>
              <a:gd name="connsiteY34" fmla="*/ 0 h 147637"/>
              <a:gd name="connsiteX35" fmla="*/ 257175 w 331167"/>
              <a:gd name="connsiteY35" fmla="*/ 2381 h 147637"/>
              <a:gd name="connsiteX36" fmla="*/ 295275 w 331167"/>
              <a:gd name="connsiteY36" fmla="*/ 16669 h 147637"/>
              <a:gd name="connsiteX37" fmla="*/ 321469 w 331167"/>
              <a:gd name="connsiteY37" fmla="*/ 35719 h 147637"/>
              <a:gd name="connsiteX38" fmla="*/ 323850 w 331167"/>
              <a:gd name="connsiteY38" fmla="*/ 42862 h 147637"/>
              <a:gd name="connsiteX39" fmla="*/ 330994 w 331167"/>
              <a:gd name="connsiteY39" fmla="*/ 59531 h 147637"/>
              <a:gd name="connsiteX40" fmla="*/ 330994 w 331167"/>
              <a:gd name="connsiteY40" fmla="*/ 66675 h 147637"/>
              <a:gd name="connsiteX0" fmla="*/ 130969 w 331167"/>
              <a:gd name="connsiteY0" fmla="*/ 67480 h 148442"/>
              <a:gd name="connsiteX1" fmla="*/ 142875 w 331167"/>
              <a:gd name="connsiteY1" fmla="*/ 69861 h 148442"/>
              <a:gd name="connsiteX2" fmla="*/ 147638 w 331167"/>
              <a:gd name="connsiteY2" fmla="*/ 84149 h 148442"/>
              <a:gd name="connsiteX3" fmla="*/ 140494 w 331167"/>
              <a:gd name="connsiteY3" fmla="*/ 103199 h 148442"/>
              <a:gd name="connsiteX4" fmla="*/ 107157 w 331167"/>
              <a:gd name="connsiteY4" fmla="*/ 105580 h 148442"/>
              <a:gd name="connsiteX5" fmla="*/ 88107 w 331167"/>
              <a:gd name="connsiteY5" fmla="*/ 91292 h 148442"/>
              <a:gd name="connsiteX6" fmla="*/ 83344 w 331167"/>
              <a:gd name="connsiteY6" fmla="*/ 79386 h 148442"/>
              <a:gd name="connsiteX7" fmla="*/ 85725 w 331167"/>
              <a:gd name="connsiteY7" fmla="*/ 48430 h 148442"/>
              <a:gd name="connsiteX8" fmla="*/ 95250 w 331167"/>
              <a:gd name="connsiteY8" fmla="*/ 38905 h 148442"/>
              <a:gd name="connsiteX9" fmla="*/ 114300 w 331167"/>
              <a:gd name="connsiteY9" fmla="*/ 29380 h 148442"/>
              <a:gd name="connsiteX10" fmla="*/ 169069 w 331167"/>
              <a:gd name="connsiteY10" fmla="*/ 31761 h 148442"/>
              <a:gd name="connsiteX11" fmla="*/ 178594 w 331167"/>
              <a:gd name="connsiteY11" fmla="*/ 34142 h 148442"/>
              <a:gd name="connsiteX12" fmla="*/ 202407 w 331167"/>
              <a:gd name="connsiteY12" fmla="*/ 43667 h 148442"/>
              <a:gd name="connsiteX13" fmla="*/ 226219 w 331167"/>
              <a:gd name="connsiteY13" fmla="*/ 72242 h 148442"/>
              <a:gd name="connsiteX14" fmla="*/ 230982 w 331167"/>
              <a:gd name="connsiteY14" fmla="*/ 91292 h 148442"/>
              <a:gd name="connsiteX15" fmla="*/ 228600 w 331167"/>
              <a:gd name="connsiteY15" fmla="*/ 117486 h 148442"/>
              <a:gd name="connsiteX16" fmla="*/ 214313 w 331167"/>
              <a:gd name="connsiteY16" fmla="*/ 129392 h 148442"/>
              <a:gd name="connsiteX17" fmla="*/ 207169 w 331167"/>
              <a:gd name="connsiteY17" fmla="*/ 134155 h 148442"/>
              <a:gd name="connsiteX18" fmla="*/ 180975 w 331167"/>
              <a:gd name="connsiteY18" fmla="*/ 138917 h 148442"/>
              <a:gd name="connsiteX19" fmla="*/ 138113 w 331167"/>
              <a:gd name="connsiteY19" fmla="*/ 146061 h 148442"/>
              <a:gd name="connsiteX20" fmla="*/ 128588 w 331167"/>
              <a:gd name="connsiteY20" fmla="*/ 148442 h 148442"/>
              <a:gd name="connsiteX21" fmla="*/ 40482 w 331167"/>
              <a:gd name="connsiteY21" fmla="*/ 143680 h 148442"/>
              <a:gd name="connsiteX22" fmla="*/ 23813 w 331167"/>
              <a:gd name="connsiteY22" fmla="*/ 127011 h 148442"/>
              <a:gd name="connsiteX23" fmla="*/ 14288 w 331167"/>
              <a:gd name="connsiteY23" fmla="*/ 119867 h 148442"/>
              <a:gd name="connsiteX24" fmla="*/ 0 w 331167"/>
              <a:gd name="connsiteY24" fmla="*/ 88911 h 148442"/>
              <a:gd name="connsiteX25" fmla="*/ 4763 w 331167"/>
              <a:gd name="connsiteY25" fmla="*/ 57955 h 148442"/>
              <a:gd name="connsiteX26" fmla="*/ 9525 w 331167"/>
              <a:gd name="connsiteY26" fmla="*/ 50811 h 148442"/>
              <a:gd name="connsiteX27" fmla="*/ 26194 w 331167"/>
              <a:gd name="connsiteY27" fmla="*/ 29380 h 148442"/>
              <a:gd name="connsiteX28" fmla="*/ 33338 w 331167"/>
              <a:gd name="connsiteY28" fmla="*/ 19855 h 148442"/>
              <a:gd name="connsiteX29" fmla="*/ 42863 w 331167"/>
              <a:gd name="connsiteY29" fmla="*/ 17474 h 148442"/>
              <a:gd name="connsiteX30" fmla="*/ 57150 w 331167"/>
              <a:gd name="connsiteY30" fmla="*/ 15092 h 148442"/>
              <a:gd name="connsiteX31" fmla="*/ 78582 w 331167"/>
              <a:gd name="connsiteY31" fmla="*/ 10330 h 148442"/>
              <a:gd name="connsiteX32" fmla="*/ 104775 w 331167"/>
              <a:gd name="connsiteY32" fmla="*/ 7949 h 148442"/>
              <a:gd name="connsiteX33" fmla="*/ 119063 w 331167"/>
              <a:gd name="connsiteY33" fmla="*/ 5567 h 148442"/>
              <a:gd name="connsiteX34" fmla="*/ 164307 w 331167"/>
              <a:gd name="connsiteY34" fmla="*/ 805 h 148442"/>
              <a:gd name="connsiteX35" fmla="*/ 257175 w 331167"/>
              <a:gd name="connsiteY35" fmla="*/ 3186 h 148442"/>
              <a:gd name="connsiteX36" fmla="*/ 321469 w 331167"/>
              <a:gd name="connsiteY36" fmla="*/ 36524 h 148442"/>
              <a:gd name="connsiteX37" fmla="*/ 323850 w 331167"/>
              <a:gd name="connsiteY37" fmla="*/ 43667 h 148442"/>
              <a:gd name="connsiteX38" fmla="*/ 330994 w 331167"/>
              <a:gd name="connsiteY38" fmla="*/ 60336 h 148442"/>
              <a:gd name="connsiteX39" fmla="*/ 330994 w 331167"/>
              <a:gd name="connsiteY39" fmla="*/ 67480 h 148442"/>
              <a:gd name="connsiteX0" fmla="*/ 130969 w 331662"/>
              <a:gd name="connsiteY0" fmla="*/ 67989 h 148951"/>
              <a:gd name="connsiteX1" fmla="*/ 142875 w 331662"/>
              <a:gd name="connsiteY1" fmla="*/ 70370 h 148951"/>
              <a:gd name="connsiteX2" fmla="*/ 147638 w 331662"/>
              <a:gd name="connsiteY2" fmla="*/ 84658 h 148951"/>
              <a:gd name="connsiteX3" fmla="*/ 140494 w 331662"/>
              <a:gd name="connsiteY3" fmla="*/ 103708 h 148951"/>
              <a:gd name="connsiteX4" fmla="*/ 107157 w 331662"/>
              <a:gd name="connsiteY4" fmla="*/ 106089 h 148951"/>
              <a:gd name="connsiteX5" fmla="*/ 88107 w 331662"/>
              <a:gd name="connsiteY5" fmla="*/ 91801 h 148951"/>
              <a:gd name="connsiteX6" fmla="*/ 83344 w 331662"/>
              <a:gd name="connsiteY6" fmla="*/ 79895 h 148951"/>
              <a:gd name="connsiteX7" fmla="*/ 85725 w 331662"/>
              <a:gd name="connsiteY7" fmla="*/ 48939 h 148951"/>
              <a:gd name="connsiteX8" fmla="*/ 95250 w 331662"/>
              <a:gd name="connsiteY8" fmla="*/ 39414 h 148951"/>
              <a:gd name="connsiteX9" fmla="*/ 114300 w 331662"/>
              <a:gd name="connsiteY9" fmla="*/ 29889 h 148951"/>
              <a:gd name="connsiteX10" fmla="*/ 169069 w 331662"/>
              <a:gd name="connsiteY10" fmla="*/ 32270 h 148951"/>
              <a:gd name="connsiteX11" fmla="*/ 178594 w 331662"/>
              <a:gd name="connsiteY11" fmla="*/ 34651 h 148951"/>
              <a:gd name="connsiteX12" fmla="*/ 202407 w 331662"/>
              <a:gd name="connsiteY12" fmla="*/ 44176 h 148951"/>
              <a:gd name="connsiteX13" fmla="*/ 226219 w 331662"/>
              <a:gd name="connsiteY13" fmla="*/ 72751 h 148951"/>
              <a:gd name="connsiteX14" fmla="*/ 230982 w 331662"/>
              <a:gd name="connsiteY14" fmla="*/ 91801 h 148951"/>
              <a:gd name="connsiteX15" fmla="*/ 228600 w 331662"/>
              <a:gd name="connsiteY15" fmla="*/ 117995 h 148951"/>
              <a:gd name="connsiteX16" fmla="*/ 214313 w 331662"/>
              <a:gd name="connsiteY16" fmla="*/ 129901 h 148951"/>
              <a:gd name="connsiteX17" fmla="*/ 207169 w 331662"/>
              <a:gd name="connsiteY17" fmla="*/ 134664 h 148951"/>
              <a:gd name="connsiteX18" fmla="*/ 180975 w 331662"/>
              <a:gd name="connsiteY18" fmla="*/ 139426 h 148951"/>
              <a:gd name="connsiteX19" fmla="*/ 138113 w 331662"/>
              <a:gd name="connsiteY19" fmla="*/ 146570 h 148951"/>
              <a:gd name="connsiteX20" fmla="*/ 128588 w 331662"/>
              <a:gd name="connsiteY20" fmla="*/ 148951 h 148951"/>
              <a:gd name="connsiteX21" fmla="*/ 40482 w 331662"/>
              <a:gd name="connsiteY21" fmla="*/ 144189 h 148951"/>
              <a:gd name="connsiteX22" fmla="*/ 23813 w 331662"/>
              <a:gd name="connsiteY22" fmla="*/ 127520 h 148951"/>
              <a:gd name="connsiteX23" fmla="*/ 14288 w 331662"/>
              <a:gd name="connsiteY23" fmla="*/ 120376 h 148951"/>
              <a:gd name="connsiteX24" fmla="*/ 0 w 331662"/>
              <a:gd name="connsiteY24" fmla="*/ 89420 h 148951"/>
              <a:gd name="connsiteX25" fmla="*/ 4763 w 331662"/>
              <a:gd name="connsiteY25" fmla="*/ 58464 h 148951"/>
              <a:gd name="connsiteX26" fmla="*/ 9525 w 331662"/>
              <a:gd name="connsiteY26" fmla="*/ 51320 h 148951"/>
              <a:gd name="connsiteX27" fmla="*/ 26194 w 331662"/>
              <a:gd name="connsiteY27" fmla="*/ 29889 h 148951"/>
              <a:gd name="connsiteX28" fmla="*/ 33338 w 331662"/>
              <a:gd name="connsiteY28" fmla="*/ 20364 h 148951"/>
              <a:gd name="connsiteX29" fmla="*/ 42863 w 331662"/>
              <a:gd name="connsiteY29" fmla="*/ 17983 h 148951"/>
              <a:gd name="connsiteX30" fmla="*/ 57150 w 331662"/>
              <a:gd name="connsiteY30" fmla="*/ 15601 h 148951"/>
              <a:gd name="connsiteX31" fmla="*/ 78582 w 331662"/>
              <a:gd name="connsiteY31" fmla="*/ 10839 h 148951"/>
              <a:gd name="connsiteX32" fmla="*/ 104775 w 331662"/>
              <a:gd name="connsiteY32" fmla="*/ 8458 h 148951"/>
              <a:gd name="connsiteX33" fmla="*/ 119063 w 331662"/>
              <a:gd name="connsiteY33" fmla="*/ 6076 h 148951"/>
              <a:gd name="connsiteX34" fmla="*/ 164307 w 331662"/>
              <a:gd name="connsiteY34" fmla="*/ 1314 h 148951"/>
              <a:gd name="connsiteX35" fmla="*/ 257175 w 331662"/>
              <a:gd name="connsiteY35" fmla="*/ 3695 h 148951"/>
              <a:gd name="connsiteX36" fmla="*/ 323850 w 331662"/>
              <a:gd name="connsiteY36" fmla="*/ 44176 h 148951"/>
              <a:gd name="connsiteX37" fmla="*/ 330994 w 331662"/>
              <a:gd name="connsiteY37" fmla="*/ 60845 h 148951"/>
              <a:gd name="connsiteX38" fmla="*/ 330994 w 331662"/>
              <a:gd name="connsiteY38" fmla="*/ 67989 h 148951"/>
              <a:gd name="connsiteX0" fmla="*/ 130969 w 331167"/>
              <a:gd name="connsiteY0" fmla="*/ 66675 h 147637"/>
              <a:gd name="connsiteX1" fmla="*/ 142875 w 331167"/>
              <a:gd name="connsiteY1" fmla="*/ 69056 h 147637"/>
              <a:gd name="connsiteX2" fmla="*/ 147638 w 331167"/>
              <a:gd name="connsiteY2" fmla="*/ 83344 h 147637"/>
              <a:gd name="connsiteX3" fmla="*/ 140494 w 331167"/>
              <a:gd name="connsiteY3" fmla="*/ 102394 h 147637"/>
              <a:gd name="connsiteX4" fmla="*/ 107157 w 331167"/>
              <a:gd name="connsiteY4" fmla="*/ 104775 h 147637"/>
              <a:gd name="connsiteX5" fmla="*/ 88107 w 331167"/>
              <a:gd name="connsiteY5" fmla="*/ 90487 h 147637"/>
              <a:gd name="connsiteX6" fmla="*/ 83344 w 331167"/>
              <a:gd name="connsiteY6" fmla="*/ 78581 h 147637"/>
              <a:gd name="connsiteX7" fmla="*/ 85725 w 331167"/>
              <a:gd name="connsiteY7" fmla="*/ 47625 h 147637"/>
              <a:gd name="connsiteX8" fmla="*/ 95250 w 331167"/>
              <a:gd name="connsiteY8" fmla="*/ 38100 h 147637"/>
              <a:gd name="connsiteX9" fmla="*/ 114300 w 331167"/>
              <a:gd name="connsiteY9" fmla="*/ 28575 h 147637"/>
              <a:gd name="connsiteX10" fmla="*/ 169069 w 331167"/>
              <a:gd name="connsiteY10" fmla="*/ 30956 h 147637"/>
              <a:gd name="connsiteX11" fmla="*/ 178594 w 331167"/>
              <a:gd name="connsiteY11" fmla="*/ 33337 h 147637"/>
              <a:gd name="connsiteX12" fmla="*/ 202407 w 331167"/>
              <a:gd name="connsiteY12" fmla="*/ 42862 h 147637"/>
              <a:gd name="connsiteX13" fmla="*/ 226219 w 331167"/>
              <a:gd name="connsiteY13" fmla="*/ 71437 h 147637"/>
              <a:gd name="connsiteX14" fmla="*/ 230982 w 331167"/>
              <a:gd name="connsiteY14" fmla="*/ 90487 h 147637"/>
              <a:gd name="connsiteX15" fmla="*/ 228600 w 331167"/>
              <a:gd name="connsiteY15" fmla="*/ 116681 h 147637"/>
              <a:gd name="connsiteX16" fmla="*/ 214313 w 331167"/>
              <a:gd name="connsiteY16" fmla="*/ 128587 h 147637"/>
              <a:gd name="connsiteX17" fmla="*/ 207169 w 331167"/>
              <a:gd name="connsiteY17" fmla="*/ 133350 h 147637"/>
              <a:gd name="connsiteX18" fmla="*/ 180975 w 331167"/>
              <a:gd name="connsiteY18" fmla="*/ 138112 h 147637"/>
              <a:gd name="connsiteX19" fmla="*/ 138113 w 331167"/>
              <a:gd name="connsiteY19" fmla="*/ 145256 h 147637"/>
              <a:gd name="connsiteX20" fmla="*/ 128588 w 331167"/>
              <a:gd name="connsiteY20" fmla="*/ 147637 h 147637"/>
              <a:gd name="connsiteX21" fmla="*/ 40482 w 331167"/>
              <a:gd name="connsiteY21" fmla="*/ 142875 h 147637"/>
              <a:gd name="connsiteX22" fmla="*/ 23813 w 331167"/>
              <a:gd name="connsiteY22" fmla="*/ 126206 h 147637"/>
              <a:gd name="connsiteX23" fmla="*/ 14288 w 331167"/>
              <a:gd name="connsiteY23" fmla="*/ 119062 h 147637"/>
              <a:gd name="connsiteX24" fmla="*/ 0 w 331167"/>
              <a:gd name="connsiteY24" fmla="*/ 88106 h 147637"/>
              <a:gd name="connsiteX25" fmla="*/ 4763 w 331167"/>
              <a:gd name="connsiteY25" fmla="*/ 57150 h 147637"/>
              <a:gd name="connsiteX26" fmla="*/ 9525 w 331167"/>
              <a:gd name="connsiteY26" fmla="*/ 50006 h 147637"/>
              <a:gd name="connsiteX27" fmla="*/ 26194 w 331167"/>
              <a:gd name="connsiteY27" fmla="*/ 28575 h 147637"/>
              <a:gd name="connsiteX28" fmla="*/ 33338 w 331167"/>
              <a:gd name="connsiteY28" fmla="*/ 19050 h 147637"/>
              <a:gd name="connsiteX29" fmla="*/ 42863 w 331167"/>
              <a:gd name="connsiteY29" fmla="*/ 16669 h 147637"/>
              <a:gd name="connsiteX30" fmla="*/ 57150 w 331167"/>
              <a:gd name="connsiteY30" fmla="*/ 14287 h 147637"/>
              <a:gd name="connsiteX31" fmla="*/ 78582 w 331167"/>
              <a:gd name="connsiteY31" fmla="*/ 9525 h 147637"/>
              <a:gd name="connsiteX32" fmla="*/ 104775 w 331167"/>
              <a:gd name="connsiteY32" fmla="*/ 7144 h 147637"/>
              <a:gd name="connsiteX33" fmla="*/ 119063 w 331167"/>
              <a:gd name="connsiteY33" fmla="*/ 4762 h 147637"/>
              <a:gd name="connsiteX34" fmla="*/ 164307 w 331167"/>
              <a:gd name="connsiteY34" fmla="*/ 0 h 147637"/>
              <a:gd name="connsiteX35" fmla="*/ 257175 w 331167"/>
              <a:gd name="connsiteY35" fmla="*/ 2381 h 147637"/>
              <a:gd name="connsiteX36" fmla="*/ 310665 w 331167"/>
              <a:gd name="connsiteY36" fmla="*/ 23186 h 147637"/>
              <a:gd name="connsiteX37" fmla="*/ 330994 w 331167"/>
              <a:gd name="connsiteY37" fmla="*/ 59531 h 147637"/>
              <a:gd name="connsiteX38" fmla="*/ 330994 w 331167"/>
              <a:gd name="connsiteY38" fmla="*/ 66675 h 147637"/>
              <a:gd name="connsiteX0" fmla="*/ 130969 w 330997"/>
              <a:gd name="connsiteY0" fmla="*/ 66675 h 147637"/>
              <a:gd name="connsiteX1" fmla="*/ 142875 w 330997"/>
              <a:gd name="connsiteY1" fmla="*/ 69056 h 147637"/>
              <a:gd name="connsiteX2" fmla="*/ 147638 w 330997"/>
              <a:gd name="connsiteY2" fmla="*/ 83344 h 147637"/>
              <a:gd name="connsiteX3" fmla="*/ 140494 w 330997"/>
              <a:gd name="connsiteY3" fmla="*/ 102394 h 147637"/>
              <a:gd name="connsiteX4" fmla="*/ 107157 w 330997"/>
              <a:gd name="connsiteY4" fmla="*/ 104775 h 147637"/>
              <a:gd name="connsiteX5" fmla="*/ 88107 w 330997"/>
              <a:gd name="connsiteY5" fmla="*/ 90487 h 147637"/>
              <a:gd name="connsiteX6" fmla="*/ 83344 w 330997"/>
              <a:gd name="connsiteY6" fmla="*/ 78581 h 147637"/>
              <a:gd name="connsiteX7" fmla="*/ 85725 w 330997"/>
              <a:gd name="connsiteY7" fmla="*/ 47625 h 147637"/>
              <a:gd name="connsiteX8" fmla="*/ 95250 w 330997"/>
              <a:gd name="connsiteY8" fmla="*/ 38100 h 147637"/>
              <a:gd name="connsiteX9" fmla="*/ 114300 w 330997"/>
              <a:gd name="connsiteY9" fmla="*/ 28575 h 147637"/>
              <a:gd name="connsiteX10" fmla="*/ 169069 w 330997"/>
              <a:gd name="connsiteY10" fmla="*/ 30956 h 147637"/>
              <a:gd name="connsiteX11" fmla="*/ 178594 w 330997"/>
              <a:gd name="connsiteY11" fmla="*/ 33337 h 147637"/>
              <a:gd name="connsiteX12" fmla="*/ 202407 w 330997"/>
              <a:gd name="connsiteY12" fmla="*/ 42862 h 147637"/>
              <a:gd name="connsiteX13" fmla="*/ 226219 w 330997"/>
              <a:gd name="connsiteY13" fmla="*/ 71437 h 147637"/>
              <a:gd name="connsiteX14" fmla="*/ 230982 w 330997"/>
              <a:gd name="connsiteY14" fmla="*/ 90487 h 147637"/>
              <a:gd name="connsiteX15" fmla="*/ 228600 w 330997"/>
              <a:gd name="connsiteY15" fmla="*/ 116681 h 147637"/>
              <a:gd name="connsiteX16" fmla="*/ 214313 w 330997"/>
              <a:gd name="connsiteY16" fmla="*/ 128587 h 147637"/>
              <a:gd name="connsiteX17" fmla="*/ 207169 w 330997"/>
              <a:gd name="connsiteY17" fmla="*/ 133350 h 147637"/>
              <a:gd name="connsiteX18" fmla="*/ 180975 w 330997"/>
              <a:gd name="connsiteY18" fmla="*/ 138112 h 147637"/>
              <a:gd name="connsiteX19" fmla="*/ 138113 w 330997"/>
              <a:gd name="connsiteY19" fmla="*/ 145256 h 147637"/>
              <a:gd name="connsiteX20" fmla="*/ 128588 w 330997"/>
              <a:gd name="connsiteY20" fmla="*/ 147637 h 147637"/>
              <a:gd name="connsiteX21" fmla="*/ 40482 w 330997"/>
              <a:gd name="connsiteY21" fmla="*/ 142875 h 147637"/>
              <a:gd name="connsiteX22" fmla="*/ 23813 w 330997"/>
              <a:gd name="connsiteY22" fmla="*/ 126206 h 147637"/>
              <a:gd name="connsiteX23" fmla="*/ 14288 w 330997"/>
              <a:gd name="connsiteY23" fmla="*/ 119062 h 147637"/>
              <a:gd name="connsiteX24" fmla="*/ 0 w 330997"/>
              <a:gd name="connsiteY24" fmla="*/ 88106 h 147637"/>
              <a:gd name="connsiteX25" fmla="*/ 4763 w 330997"/>
              <a:gd name="connsiteY25" fmla="*/ 57150 h 147637"/>
              <a:gd name="connsiteX26" fmla="*/ 9525 w 330997"/>
              <a:gd name="connsiteY26" fmla="*/ 50006 h 147637"/>
              <a:gd name="connsiteX27" fmla="*/ 26194 w 330997"/>
              <a:gd name="connsiteY27" fmla="*/ 28575 h 147637"/>
              <a:gd name="connsiteX28" fmla="*/ 33338 w 330997"/>
              <a:gd name="connsiteY28" fmla="*/ 19050 h 147637"/>
              <a:gd name="connsiteX29" fmla="*/ 42863 w 330997"/>
              <a:gd name="connsiteY29" fmla="*/ 16669 h 147637"/>
              <a:gd name="connsiteX30" fmla="*/ 57150 w 330997"/>
              <a:gd name="connsiteY30" fmla="*/ 14287 h 147637"/>
              <a:gd name="connsiteX31" fmla="*/ 78582 w 330997"/>
              <a:gd name="connsiteY31" fmla="*/ 9525 h 147637"/>
              <a:gd name="connsiteX32" fmla="*/ 104775 w 330997"/>
              <a:gd name="connsiteY32" fmla="*/ 7144 h 147637"/>
              <a:gd name="connsiteX33" fmla="*/ 119063 w 330997"/>
              <a:gd name="connsiteY33" fmla="*/ 4762 h 147637"/>
              <a:gd name="connsiteX34" fmla="*/ 164307 w 330997"/>
              <a:gd name="connsiteY34" fmla="*/ 0 h 147637"/>
              <a:gd name="connsiteX35" fmla="*/ 257175 w 330997"/>
              <a:gd name="connsiteY35" fmla="*/ 2381 h 147637"/>
              <a:gd name="connsiteX36" fmla="*/ 310665 w 330997"/>
              <a:gd name="connsiteY36" fmla="*/ 23186 h 147637"/>
              <a:gd name="connsiteX37" fmla="*/ 330994 w 330997"/>
              <a:gd name="connsiteY37" fmla="*/ 59531 h 147637"/>
              <a:gd name="connsiteX38" fmla="*/ 296989 w 330997"/>
              <a:gd name="connsiteY38" fmla="*/ 141442 h 147637"/>
              <a:gd name="connsiteX0" fmla="*/ 130969 w 331017"/>
              <a:gd name="connsiteY0" fmla="*/ 66675 h 147637"/>
              <a:gd name="connsiteX1" fmla="*/ 142875 w 331017"/>
              <a:gd name="connsiteY1" fmla="*/ 69056 h 147637"/>
              <a:gd name="connsiteX2" fmla="*/ 147638 w 331017"/>
              <a:gd name="connsiteY2" fmla="*/ 83344 h 147637"/>
              <a:gd name="connsiteX3" fmla="*/ 140494 w 331017"/>
              <a:gd name="connsiteY3" fmla="*/ 102394 h 147637"/>
              <a:gd name="connsiteX4" fmla="*/ 107157 w 331017"/>
              <a:gd name="connsiteY4" fmla="*/ 104775 h 147637"/>
              <a:gd name="connsiteX5" fmla="*/ 88107 w 331017"/>
              <a:gd name="connsiteY5" fmla="*/ 90487 h 147637"/>
              <a:gd name="connsiteX6" fmla="*/ 83344 w 331017"/>
              <a:gd name="connsiteY6" fmla="*/ 78581 h 147637"/>
              <a:gd name="connsiteX7" fmla="*/ 85725 w 331017"/>
              <a:gd name="connsiteY7" fmla="*/ 47625 h 147637"/>
              <a:gd name="connsiteX8" fmla="*/ 95250 w 331017"/>
              <a:gd name="connsiteY8" fmla="*/ 38100 h 147637"/>
              <a:gd name="connsiteX9" fmla="*/ 114300 w 331017"/>
              <a:gd name="connsiteY9" fmla="*/ 28575 h 147637"/>
              <a:gd name="connsiteX10" fmla="*/ 169069 w 331017"/>
              <a:gd name="connsiteY10" fmla="*/ 30956 h 147637"/>
              <a:gd name="connsiteX11" fmla="*/ 178594 w 331017"/>
              <a:gd name="connsiteY11" fmla="*/ 33337 h 147637"/>
              <a:gd name="connsiteX12" fmla="*/ 202407 w 331017"/>
              <a:gd name="connsiteY12" fmla="*/ 42862 h 147637"/>
              <a:gd name="connsiteX13" fmla="*/ 226219 w 331017"/>
              <a:gd name="connsiteY13" fmla="*/ 71437 h 147637"/>
              <a:gd name="connsiteX14" fmla="*/ 230982 w 331017"/>
              <a:gd name="connsiteY14" fmla="*/ 90487 h 147637"/>
              <a:gd name="connsiteX15" fmla="*/ 228600 w 331017"/>
              <a:gd name="connsiteY15" fmla="*/ 116681 h 147637"/>
              <a:gd name="connsiteX16" fmla="*/ 214313 w 331017"/>
              <a:gd name="connsiteY16" fmla="*/ 128587 h 147637"/>
              <a:gd name="connsiteX17" fmla="*/ 207169 w 331017"/>
              <a:gd name="connsiteY17" fmla="*/ 133350 h 147637"/>
              <a:gd name="connsiteX18" fmla="*/ 180975 w 331017"/>
              <a:gd name="connsiteY18" fmla="*/ 138112 h 147637"/>
              <a:gd name="connsiteX19" fmla="*/ 138113 w 331017"/>
              <a:gd name="connsiteY19" fmla="*/ 145256 h 147637"/>
              <a:gd name="connsiteX20" fmla="*/ 128588 w 331017"/>
              <a:gd name="connsiteY20" fmla="*/ 147637 h 147637"/>
              <a:gd name="connsiteX21" fmla="*/ 40482 w 331017"/>
              <a:gd name="connsiteY21" fmla="*/ 142875 h 147637"/>
              <a:gd name="connsiteX22" fmla="*/ 23813 w 331017"/>
              <a:gd name="connsiteY22" fmla="*/ 126206 h 147637"/>
              <a:gd name="connsiteX23" fmla="*/ 14288 w 331017"/>
              <a:gd name="connsiteY23" fmla="*/ 119062 h 147637"/>
              <a:gd name="connsiteX24" fmla="*/ 0 w 331017"/>
              <a:gd name="connsiteY24" fmla="*/ 88106 h 147637"/>
              <a:gd name="connsiteX25" fmla="*/ 4763 w 331017"/>
              <a:gd name="connsiteY25" fmla="*/ 57150 h 147637"/>
              <a:gd name="connsiteX26" fmla="*/ 9525 w 331017"/>
              <a:gd name="connsiteY26" fmla="*/ 50006 h 147637"/>
              <a:gd name="connsiteX27" fmla="*/ 26194 w 331017"/>
              <a:gd name="connsiteY27" fmla="*/ 28575 h 147637"/>
              <a:gd name="connsiteX28" fmla="*/ 33338 w 331017"/>
              <a:gd name="connsiteY28" fmla="*/ 19050 h 147637"/>
              <a:gd name="connsiteX29" fmla="*/ 42863 w 331017"/>
              <a:gd name="connsiteY29" fmla="*/ 16669 h 147637"/>
              <a:gd name="connsiteX30" fmla="*/ 57150 w 331017"/>
              <a:gd name="connsiteY30" fmla="*/ 14287 h 147637"/>
              <a:gd name="connsiteX31" fmla="*/ 78582 w 331017"/>
              <a:gd name="connsiteY31" fmla="*/ 9525 h 147637"/>
              <a:gd name="connsiteX32" fmla="*/ 104775 w 331017"/>
              <a:gd name="connsiteY32" fmla="*/ 7144 h 147637"/>
              <a:gd name="connsiteX33" fmla="*/ 119063 w 331017"/>
              <a:gd name="connsiteY33" fmla="*/ 4762 h 147637"/>
              <a:gd name="connsiteX34" fmla="*/ 164307 w 331017"/>
              <a:gd name="connsiteY34" fmla="*/ 0 h 147637"/>
              <a:gd name="connsiteX35" fmla="*/ 257175 w 331017"/>
              <a:gd name="connsiteY35" fmla="*/ 2381 h 147637"/>
              <a:gd name="connsiteX36" fmla="*/ 310665 w 331017"/>
              <a:gd name="connsiteY36" fmla="*/ 23186 h 147637"/>
              <a:gd name="connsiteX37" fmla="*/ 330994 w 331017"/>
              <a:gd name="connsiteY37" fmla="*/ 59531 h 147637"/>
              <a:gd name="connsiteX38" fmla="*/ 326830 w 331017"/>
              <a:gd name="connsiteY38" fmla="*/ 144065 h 147637"/>
              <a:gd name="connsiteX0" fmla="*/ 130969 w 340024"/>
              <a:gd name="connsiteY0" fmla="*/ 66675 h 147637"/>
              <a:gd name="connsiteX1" fmla="*/ 142875 w 340024"/>
              <a:gd name="connsiteY1" fmla="*/ 69056 h 147637"/>
              <a:gd name="connsiteX2" fmla="*/ 147638 w 340024"/>
              <a:gd name="connsiteY2" fmla="*/ 83344 h 147637"/>
              <a:gd name="connsiteX3" fmla="*/ 140494 w 340024"/>
              <a:gd name="connsiteY3" fmla="*/ 102394 h 147637"/>
              <a:gd name="connsiteX4" fmla="*/ 107157 w 340024"/>
              <a:gd name="connsiteY4" fmla="*/ 104775 h 147637"/>
              <a:gd name="connsiteX5" fmla="*/ 88107 w 340024"/>
              <a:gd name="connsiteY5" fmla="*/ 90487 h 147637"/>
              <a:gd name="connsiteX6" fmla="*/ 83344 w 340024"/>
              <a:gd name="connsiteY6" fmla="*/ 78581 h 147637"/>
              <a:gd name="connsiteX7" fmla="*/ 85725 w 340024"/>
              <a:gd name="connsiteY7" fmla="*/ 47625 h 147637"/>
              <a:gd name="connsiteX8" fmla="*/ 95250 w 340024"/>
              <a:gd name="connsiteY8" fmla="*/ 38100 h 147637"/>
              <a:gd name="connsiteX9" fmla="*/ 114300 w 340024"/>
              <a:gd name="connsiteY9" fmla="*/ 28575 h 147637"/>
              <a:gd name="connsiteX10" fmla="*/ 169069 w 340024"/>
              <a:gd name="connsiteY10" fmla="*/ 30956 h 147637"/>
              <a:gd name="connsiteX11" fmla="*/ 178594 w 340024"/>
              <a:gd name="connsiteY11" fmla="*/ 33337 h 147637"/>
              <a:gd name="connsiteX12" fmla="*/ 202407 w 340024"/>
              <a:gd name="connsiteY12" fmla="*/ 42862 h 147637"/>
              <a:gd name="connsiteX13" fmla="*/ 226219 w 340024"/>
              <a:gd name="connsiteY13" fmla="*/ 71437 h 147637"/>
              <a:gd name="connsiteX14" fmla="*/ 230982 w 340024"/>
              <a:gd name="connsiteY14" fmla="*/ 90487 h 147637"/>
              <a:gd name="connsiteX15" fmla="*/ 228600 w 340024"/>
              <a:gd name="connsiteY15" fmla="*/ 116681 h 147637"/>
              <a:gd name="connsiteX16" fmla="*/ 214313 w 340024"/>
              <a:gd name="connsiteY16" fmla="*/ 128587 h 147637"/>
              <a:gd name="connsiteX17" fmla="*/ 207169 w 340024"/>
              <a:gd name="connsiteY17" fmla="*/ 133350 h 147637"/>
              <a:gd name="connsiteX18" fmla="*/ 180975 w 340024"/>
              <a:gd name="connsiteY18" fmla="*/ 138112 h 147637"/>
              <a:gd name="connsiteX19" fmla="*/ 138113 w 340024"/>
              <a:gd name="connsiteY19" fmla="*/ 145256 h 147637"/>
              <a:gd name="connsiteX20" fmla="*/ 128588 w 340024"/>
              <a:gd name="connsiteY20" fmla="*/ 147637 h 147637"/>
              <a:gd name="connsiteX21" fmla="*/ 40482 w 340024"/>
              <a:gd name="connsiteY21" fmla="*/ 142875 h 147637"/>
              <a:gd name="connsiteX22" fmla="*/ 23813 w 340024"/>
              <a:gd name="connsiteY22" fmla="*/ 126206 h 147637"/>
              <a:gd name="connsiteX23" fmla="*/ 14288 w 340024"/>
              <a:gd name="connsiteY23" fmla="*/ 119062 h 147637"/>
              <a:gd name="connsiteX24" fmla="*/ 0 w 340024"/>
              <a:gd name="connsiteY24" fmla="*/ 88106 h 147637"/>
              <a:gd name="connsiteX25" fmla="*/ 4763 w 340024"/>
              <a:gd name="connsiteY25" fmla="*/ 57150 h 147637"/>
              <a:gd name="connsiteX26" fmla="*/ 9525 w 340024"/>
              <a:gd name="connsiteY26" fmla="*/ 50006 h 147637"/>
              <a:gd name="connsiteX27" fmla="*/ 26194 w 340024"/>
              <a:gd name="connsiteY27" fmla="*/ 28575 h 147637"/>
              <a:gd name="connsiteX28" fmla="*/ 33338 w 340024"/>
              <a:gd name="connsiteY28" fmla="*/ 19050 h 147637"/>
              <a:gd name="connsiteX29" fmla="*/ 42863 w 340024"/>
              <a:gd name="connsiteY29" fmla="*/ 16669 h 147637"/>
              <a:gd name="connsiteX30" fmla="*/ 57150 w 340024"/>
              <a:gd name="connsiteY30" fmla="*/ 14287 h 147637"/>
              <a:gd name="connsiteX31" fmla="*/ 78582 w 340024"/>
              <a:gd name="connsiteY31" fmla="*/ 9525 h 147637"/>
              <a:gd name="connsiteX32" fmla="*/ 104775 w 340024"/>
              <a:gd name="connsiteY32" fmla="*/ 7144 h 147637"/>
              <a:gd name="connsiteX33" fmla="*/ 119063 w 340024"/>
              <a:gd name="connsiteY33" fmla="*/ 4762 h 147637"/>
              <a:gd name="connsiteX34" fmla="*/ 164307 w 340024"/>
              <a:gd name="connsiteY34" fmla="*/ 0 h 147637"/>
              <a:gd name="connsiteX35" fmla="*/ 257175 w 340024"/>
              <a:gd name="connsiteY35" fmla="*/ 2381 h 147637"/>
              <a:gd name="connsiteX36" fmla="*/ 310665 w 340024"/>
              <a:gd name="connsiteY36" fmla="*/ 23186 h 147637"/>
              <a:gd name="connsiteX37" fmla="*/ 340016 w 340024"/>
              <a:gd name="connsiteY37" fmla="*/ 91012 h 147637"/>
              <a:gd name="connsiteX38" fmla="*/ 326830 w 340024"/>
              <a:gd name="connsiteY38" fmla="*/ 144065 h 147637"/>
              <a:gd name="connsiteX0" fmla="*/ 130969 w 326830"/>
              <a:gd name="connsiteY0" fmla="*/ 66675 h 147637"/>
              <a:gd name="connsiteX1" fmla="*/ 142875 w 326830"/>
              <a:gd name="connsiteY1" fmla="*/ 69056 h 147637"/>
              <a:gd name="connsiteX2" fmla="*/ 147638 w 326830"/>
              <a:gd name="connsiteY2" fmla="*/ 83344 h 147637"/>
              <a:gd name="connsiteX3" fmla="*/ 140494 w 326830"/>
              <a:gd name="connsiteY3" fmla="*/ 102394 h 147637"/>
              <a:gd name="connsiteX4" fmla="*/ 107157 w 326830"/>
              <a:gd name="connsiteY4" fmla="*/ 104775 h 147637"/>
              <a:gd name="connsiteX5" fmla="*/ 88107 w 326830"/>
              <a:gd name="connsiteY5" fmla="*/ 90487 h 147637"/>
              <a:gd name="connsiteX6" fmla="*/ 83344 w 326830"/>
              <a:gd name="connsiteY6" fmla="*/ 78581 h 147637"/>
              <a:gd name="connsiteX7" fmla="*/ 85725 w 326830"/>
              <a:gd name="connsiteY7" fmla="*/ 47625 h 147637"/>
              <a:gd name="connsiteX8" fmla="*/ 95250 w 326830"/>
              <a:gd name="connsiteY8" fmla="*/ 38100 h 147637"/>
              <a:gd name="connsiteX9" fmla="*/ 114300 w 326830"/>
              <a:gd name="connsiteY9" fmla="*/ 28575 h 147637"/>
              <a:gd name="connsiteX10" fmla="*/ 169069 w 326830"/>
              <a:gd name="connsiteY10" fmla="*/ 30956 h 147637"/>
              <a:gd name="connsiteX11" fmla="*/ 178594 w 326830"/>
              <a:gd name="connsiteY11" fmla="*/ 33337 h 147637"/>
              <a:gd name="connsiteX12" fmla="*/ 202407 w 326830"/>
              <a:gd name="connsiteY12" fmla="*/ 42862 h 147637"/>
              <a:gd name="connsiteX13" fmla="*/ 226219 w 326830"/>
              <a:gd name="connsiteY13" fmla="*/ 71437 h 147637"/>
              <a:gd name="connsiteX14" fmla="*/ 230982 w 326830"/>
              <a:gd name="connsiteY14" fmla="*/ 90487 h 147637"/>
              <a:gd name="connsiteX15" fmla="*/ 228600 w 326830"/>
              <a:gd name="connsiteY15" fmla="*/ 116681 h 147637"/>
              <a:gd name="connsiteX16" fmla="*/ 214313 w 326830"/>
              <a:gd name="connsiteY16" fmla="*/ 128587 h 147637"/>
              <a:gd name="connsiteX17" fmla="*/ 207169 w 326830"/>
              <a:gd name="connsiteY17" fmla="*/ 133350 h 147637"/>
              <a:gd name="connsiteX18" fmla="*/ 180975 w 326830"/>
              <a:gd name="connsiteY18" fmla="*/ 138112 h 147637"/>
              <a:gd name="connsiteX19" fmla="*/ 138113 w 326830"/>
              <a:gd name="connsiteY19" fmla="*/ 145256 h 147637"/>
              <a:gd name="connsiteX20" fmla="*/ 128588 w 326830"/>
              <a:gd name="connsiteY20" fmla="*/ 147637 h 147637"/>
              <a:gd name="connsiteX21" fmla="*/ 40482 w 326830"/>
              <a:gd name="connsiteY21" fmla="*/ 142875 h 147637"/>
              <a:gd name="connsiteX22" fmla="*/ 23813 w 326830"/>
              <a:gd name="connsiteY22" fmla="*/ 126206 h 147637"/>
              <a:gd name="connsiteX23" fmla="*/ 14288 w 326830"/>
              <a:gd name="connsiteY23" fmla="*/ 119062 h 147637"/>
              <a:gd name="connsiteX24" fmla="*/ 0 w 326830"/>
              <a:gd name="connsiteY24" fmla="*/ 88106 h 147637"/>
              <a:gd name="connsiteX25" fmla="*/ 4763 w 326830"/>
              <a:gd name="connsiteY25" fmla="*/ 57150 h 147637"/>
              <a:gd name="connsiteX26" fmla="*/ 9525 w 326830"/>
              <a:gd name="connsiteY26" fmla="*/ 50006 h 147637"/>
              <a:gd name="connsiteX27" fmla="*/ 26194 w 326830"/>
              <a:gd name="connsiteY27" fmla="*/ 28575 h 147637"/>
              <a:gd name="connsiteX28" fmla="*/ 33338 w 326830"/>
              <a:gd name="connsiteY28" fmla="*/ 19050 h 147637"/>
              <a:gd name="connsiteX29" fmla="*/ 42863 w 326830"/>
              <a:gd name="connsiteY29" fmla="*/ 16669 h 147637"/>
              <a:gd name="connsiteX30" fmla="*/ 57150 w 326830"/>
              <a:gd name="connsiteY30" fmla="*/ 14287 h 147637"/>
              <a:gd name="connsiteX31" fmla="*/ 78582 w 326830"/>
              <a:gd name="connsiteY31" fmla="*/ 9525 h 147637"/>
              <a:gd name="connsiteX32" fmla="*/ 104775 w 326830"/>
              <a:gd name="connsiteY32" fmla="*/ 7144 h 147637"/>
              <a:gd name="connsiteX33" fmla="*/ 119063 w 326830"/>
              <a:gd name="connsiteY33" fmla="*/ 4762 h 147637"/>
              <a:gd name="connsiteX34" fmla="*/ 164307 w 326830"/>
              <a:gd name="connsiteY34" fmla="*/ 0 h 147637"/>
              <a:gd name="connsiteX35" fmla="*/ 257175 w 326830"/>
              <a:gd name="connsiteY35" fmla="*/ 2381 h 147637"/>
              <a:gd name="connsiteX36" fmla="*/ 310665 w 326830"/>
              <a:gd name="connsiteY36" fmla="*/ 23186 h 147637"/>
              <a:gd name="connsiteX37" fmla="*/ 326830 w 326830"/>
              <a:gd name="connsiteY37" fmla="*/ 144065 h 147637"/>
              <a:gd name="connsiteX0" fmla="*/ 130969 w 310669"/>
              <a:gd name="connsiteY0" fmla="*/ 66675 h 149312"/>
              <a:gd name="connsiteX1" fmla="*/ 142875 w 310669"/>
              <a:gd name="connsiteY1" fmla="*/ 69056 h 149312"/>
              <a:gd name="connsiteX2" fmla="*/ 147638 w 310669"/>
              <a:gd name="connsiteY2" fmla="*/ 83344 h 149312"/>
              <a:gd name="connsiteX3" fmla="*/ 140494 w 310669"/>
              <a:gd name="connsiteY3" fmla="*/ 102394 h 149312"/>
              <a:gd name="connsiteX4" fmla="*/ 107157 w 310669"/>
              <a:gd name="connsiteY4" fmla="*/ 104775 h 149312"/>
              <a:gd name="connsiteX5" fmla="*/ 88107 w 310669"/>
              <a:gd name="connsiteY5" fmla="*/ 90487 h 149312"/>
              <a:gd name="connsiteX6" fmla="*/ 83344 w 310669"/>
              <a:gd name="connsiteY6" fmla="*/ 78581 h 149312"/>
              <a:gd name="connsiteX7" fmla="*/ 85725 w 310669"/>
              <a:gd name="connsiteY7" fmla="*/ 47625 h 149312"/>
              <a:gd name="connsiteX8" fmla="*/ 95250 w 310669"/>
              <a:gd name="connsiteY8" fmla="*/ 38100 h 149312"/>
              <a:gd name="connsiteX9" fmla="*/ 114300 w 310669"/>
              <a:gd name="connsiteY9" fmla="*/ 28575 h 149312"/>
              <a:gd name="connsiteX10" fmla="*/ 169069 w 310669"/>
              <a:gd name="connsiteY10" fmla="*/ 30956 h 149312"/>
              <a:gd name="connsiteX11" fmla="*/ 178594 w 310669"/>
              <a:gd name="connsiteY11" fmla="*/ 33337 h 149312"/>
              <a:gd name="connsiteX12" fmla="*/ 202407 w 310669"/>
              <a:gd name="connsiteY12" fmla="*/ 42862 h 149312"/>
              <a:gd name="connsiteX13" fmla="*/ 226219 w 310669"/>
              <a:gd name="connsiteY13" fmla="*/ 71437 h 149312"/>
              <a:gd name="connsiteX14" fmla="*/ 230982 w 310669"/>
              <a:gd name="connsiteY14" fmla="*/ 90487 h 149312"/>
              <a:gd name="connsiteX15" fmla="*/ 228600 w 310669"/>
              <a:gd name="connsiteY15" fmla="*/ 116681 h 149312"/>
              <a:gd name="connsiteX16" fmla="*/ 214313 w 310669"/>
              <a:gd name="connsiteY16" fmla="*/ 128587 h 149312"/>
              <a:gd name="connsiteX17" fmla="*/ 207169 w 310669"/>
              <a:gd name="connsiteY17" fmla="*/ 133350 h 149312"/>
              <a:gd name="connsiteX18" fmla="*/ 180975 w 310669"/>
              <a:gd name="connsiteY18" fmla="*/ 138112 h 149312"/>
              <a:gd name="connsiteX19" fmla="*/ 138113 w 310669"/>
              <a:gd name="connsiteY19" fmla="*/ 145256 h 149312"/>
              <a:gd name="connsiteX20" fmla="*/ 128588 w 310669"/>
              <a:gd name="connsiteY20" fmla="*/ 147637 h 149312"/>
              <a:gd name="connsiteX21" fmla="*/ 40482 w 310669"/>
              <a:gd name="connsiteY21" fmla="*/ 142875 h 149312"/>
              <a:gd name="connsiteX22" fmla="*/ 23813 w 310669"/>
              <a:gd name="connsiteY22" fmla="*/ 126206 h 149312"/>
              <a:gd name="connsiteX23" fmla="*/ 14288 w 310669"/>
              <a:gd name="connsiteY23" fmla="*/ 119062 h 149312"/>
              <a:gd name="connsiteX24" fmla="*/ 0 w 310669"/>
              <a:gd name="connsiteY24" fmla="*/ 88106 h 149312"/>
              <a:gd name="connsiteX25" fmla="*/ 4763 w 310669"/>
              <a:gd name="connsiteY25" fmla="*/ 57150 h 149312"/>
              <a:gd name="connsiteX26" fmla="*/ 9525 w 310669"/>
              <a:gd name="connsiteY26" fmla="*/ 50006 h 149312"/>
              <a:gd name="connsiteX27" fmla="*/ 26194 w 310669"/>
              <a:gd name="connsiteY27" fmla="*/ 28575 h 149312"/>
              <a:gd name="connsiteX28" fmla="*/ 33338 w 310669"/>
              <a:gd name="connsiteY28" fmla="*/ 19050 h 149312"/>
              <a:gd name="connsiteX29" fmla="*/ 42863 w 310669"/>
              <a:gd name="connsiteY29" fmla="*/ 16669 h 149312"/>
              <a:gd name="connsiteX30" fmla="*/ 57150 w 310669"/>
              <a:gd name="connsiteY30" fmla="*/ 14287 h 149312"/>
              <a:gd name="connsiteX31" fmla="*/ 78582 w 310669"/>
              <a:gd name="connsiteY31" fmla="*/ 9525 h 149312"/>
              <a:gd name="connsiteX32" fmla="*/ 104775 w 310669"/>
              <a:gd name="connsiteY32" fmla="*/ 7144 h 149312"/>
              <a:gd name="connsiteX33" fmla="*/ 119063 w 310669"/>
              <a:gd name="connsiteY33" fmla="*/ 4762 h 149312"/>
              <a:gd name="connsiteX34" fmla="*/ 164307 w 310669"/>
              <a:gd name="connsiteY34" fmla="*/ 0 h 149312"/>
              <a:gd name="connsiteX35" fmla="*/ 257175 w 310669"/>
              <a:gd name="connsiteY35" fmla="*/ 2381 h 149312"/>
              <a:gd name="connsiteX36" fmla="*/ 310665 w 310669"/>
              <a:gd name="connsiteY36" fmla="*/ 23186 h 149312"/>
              <a:gd name="connsiteX37" fmla="*/ 254656 w 310669"/>
              <a:gd name="connsiteY37" fmla="*/ 149312 h 149312"/>
              <a:gd name="connsiteX0" fmla="*/ 130969 w 310669"/>
              <a:gd name="connsiteY0" fmla="*/ 66675 h 149312"/>
              <a:gd name="connsiteX1" fmla="*/ 142875 w 310669"/>
              <a:gd name="connsiteY1" fmla="*/ 69056 h 149312"/>
              <a:gd name="connsiteX2" fmla="*/ 147638 w 310669"/>
              <a:gd name="connsiteY2" fmla="*/ 83344 h 149312"/>
              <a:gd name="connsiteX3" fmla="*/ 140494 w 310669"/>
              <a:gd name="connsiteY3" fmla="*/ 102394 h 149312"/>
              <a:gd name="connsiteX4" fmla="*/ 107157 w 310669"/>
              <a:gd name="connsiteY4" fmla="*/ 104775 h 149312"/>
              <a:gd name="connsiteX5" fmla="*/ 88107 w 310669"/>
              <a:gd name="connsiteY5" fmla="*/ 90487 h 149312"/>
              <a:gd name="connsiteX6" fmla="*/ 83344 w 310669"/>
              <a:gd name="connsiteY6" fmla="*/ 78581 h 149312"/>
              <a:gd name="connsiteX7" fmla="*/ 85725 w 310669"/>
              <a:gd name="connsiteY7" fmla="*/ 47625 h 149312"/>
              <a:gd name="connsiteX8" fmla="*/ 95250 w 310669"/>
              <a:gd name="connsiteY8" fmla="*/ 38100 h 149312"/>
              <a:gd name="connsiteX9" fmla="*/ 114300 w 310669"/>
              <a:gd name="connsiteY9" fmla="*/ 28575 h 149312"/>
              <a:gd name="connsiteX10" fmla="*/ 169069 w 310669"/>
              <a:gd name="connsiteY10" fmla="*/ 30956 h 149312"/>
              <a:gd name="connsiteX11" fmla="*/ 178594 w 310669"/>
              <a:gd name="connsiteY11" fmla="*/ 33337 h 149312"/>
              <a:gd name="connsiteX12" fmla="*/ 202407 w 310669"/>
              <a:gd name="connsiteY12" fmla="*/ 42862 h 149312"/>
              <a:gd name="connsiteX13" fmla="*/ 226219 w 310669"/>
              <a:gd name="connsiteY13" fmla="*/ 71437 h 149312"/>
              <a:gd name="connsiteX14" fmla="*/ 230982 w 310669"/>
              <a:gd name="connsiteY14" fmla="*/ 90487 h 149312"/>
              <a:gd name="connsiteX15" fmla="*/ 228600 w 310669"/>
              <a:gd name="connsiteY15" fmla="*/ 116681 h 149312"/>
              <a:gd name="connsiteX16" fmla="*/ 214313 w 310669"/>
              <a:gd name="connsiteY16" fmla="*/ 128587 h 149312"/>
              <a:gd name="connsiteX17" fmla="*/ 207169 w 310669"/>
              <a:gd name="connsiteY17" fmla="*/ 133350 h 149312"/>
              <a:gd name="connsiteX18" fmla="*/ 180975 w 310669"/>
              <a:gd name="connsiteY18" fmla="*/ 138112 h 149312"/>
              <a:gd name="connsiteX19" fmla="*/ 138113 w 310669"/>
              <a:gd name="connsiteY19" fmla="*/ 145256 h 149312"/>
              <a:gd name="connsiteX20" fmla="*/ 128588 w 310669"/>
              <a:gd name="connsiteY20" fmla="*/ 147637 h 149312"/>
              <a:gd name="connsiteX21" fmla="*/ 40482 w 310669"/>
              <a:gd name="connsiteY21" fmla="*/ 142875 h 149312"/>
              <a:gd name="connsiteX22" fmla="*/ 23813 w 310669"/>
              <a:gd name="connsiteY22" fmla="*/ 126206 h 149312"/>
              <a:gd name="connsiteX23" fmla="*/ 14288 w 310669"/>
              <a:gd name="connsiteY23" fmla="*/ 119062 h 149312"/>
              <a:gd name="connsiteX24" fmla="*/ 0 w 310669"/>
              <a:gd name="connsiteY24" fmla="*/ 88106 h 149312"/>
              <a:gd name="connsiteX25" fmla="*/ 4763 w 310669"/>
              <a:gd name="connsiteY25" fmla="*/ 57150 h 149312"/>
              <a:gd name="connsiteX26" fmla="*/ 9525 w 310669"/>
              <a:gd name="connsiteY26" fmla="*/ 50006 h 149312"/>
              <a:gd name="connsiteX27" fmla="*/ 26194 w 310669"/>
              <a:gd name="connsiteY27" fmla="*/ 28575 h 149312"/>
              <a:gd name="connsiteX28" fmla="*/ 33338 w 310669"/>
              <a:gd name="connsiteY28" fmla="*/ 19050 h 149312"/>
              <a:gd name="connsiteX29" fmla="*/ 42863 w 310669"/>
              <a:gd name="connsiteY29" fmla="*/ 16669 h 149312"/>
              <a:gd name="connsiteX30" fmla="*/ 57150 w 310669"/>
              <a:gd name="connsiteY30" fmla="*/ 14287 h 149312"/>
              <a:gd name="connsiteX31" fmla="*/ 78582 w 310669"/>
              <a:gd name="connsiteY31" fmla="*/ 9525 h 149312"/>
              <a:gd name="connsiteX32" fmla="*/ 104775 w 310669"/>
              <a:gd name="connsiteY32" fmla="*/ 7144 h 149312"/>
              <a:gd name="connsiteX33" fmla="*/ 119063 w 310669"/>
              <a:gd name="connsiteY33" fmla="*/ 4762 h 149312"/>
              <a:gd name="connsiteX34" fmla="*/ 164307 w 310669"/>
              <a:gd name="connsiteY34" fmla="*/ 0 h 149312"/>
              <a:gd name="connsiteX35" fmla="*/ 257175 w 310669"/>
              <a:gd name="connsiteY35" fmla="*/ 2381 h 149312"/>
              <a:gd name="connsiteX36" fmla="*/ 310665 w 310669"/>
              <a:gd name="connsiteY36" fmla="*/ 23186 h 149312"/>
              <a:gd name="connsiteX37" fmla="*/ 254656 w 310669"/>
              <a:gd name="connsiteY37" fmla="*/ 149312 h 149312"/>
              <a:gd name="connsiteX0" fmla="*/ 130969 w 344672"/>
              <a:gd name="connsiteY0" fmla="*/ 70862 h 153499"/>
              <a:gd name="connsiteX1" fmla="*/ 142875 w 344672"/>
              <a:gd name="connsiteY1" fmla="*/ 73243 h 153499"/>
              <a:gd name="connsiteX2" fmla="*/ 147638 w 344672"/>
              <a:gd name="connsiteY2" fmla="*/ 87531 h 153499"/>
              <a:gd name="connsiteX3" fmla="*/ 140494 w 344672"/>
              <a:gd name="connsiteY3" fmla="*/ 106581 h 153499"/>
              <a:gd name="connsiteX4" fmla="*/ 107157 w 344672"/>
              <a:gd name="connsiteY4" fmla="*/ 108962 h 153499"/>
              <a:gd name="connsiteX5" fmla="*/ 88107 w 344672"/>
              <a:gd name="connsiteY5" fmla="*/ 94674 h 153499"/>
              <a:gd name="connsiteX6" fmla="*/ 83344 w 344672"/>
              <a:gd name="connsiteY6" fmla="*/ 82768 h 153499"/>
              <a:gd name="connsiteX7" fmla="*/ 85725 w 344672"/>
              <a:gd name="connsiteY7" fmla="*/ 51812 h 153499"/>
              <a:gd name="connsiteX8" fmla="*/ 95250 w 344672"/>
              <a:gd name="connsiteY8" fmla="*/ 42287 h 153499"/>
              <a:gd name="connsiteX9" fmla="*/ 114300 w 344672"/>
              <a:gd name="connsiteY9" fmla="*/ 32762 h 153499"/>
              <a:gd name="connsiteX10" fmla="*/ 169069 w 344672"/>
              <a:gd name="connsiteY10" fmla="*/ 35143 h 153499"/>
              <a:gd name="connsiteX11" fmla="*/ 178594 w 344672"/>
              <a:gd name="connsiteY11" fmla="*/ 37524 h 153499"/>
              <a:gd name="connsiteX12" fmla="*/ 202407 w 344672"/>
              <a:gd name="connsiteY12" fmla="*/ 47049 h 153499"/>
              <a:gd name="connsiteX13" fmla="*/ 226219 w 344672"/>
              <a:gd name="connsiteY13" fmla="*/ 75624 h 153499"/>
              <a:gd name="connsiteX14" fmla="*/ 230982 w 344672"/>
              <a:gd name="connsiteY14" fmla="*/ 94674 h 153499"/>
              <a:gd name="connsiteX15" fmla="*/ 228600 w 344672"/>
              <a:gd name="connsiteY15" fmla="*/ 120868 h 153499"/>
              <a:gd name="connsiteX16" fmla="*/ 214313 w 344672"/>
              <a:gd name="connsiteY16" fmla="*/ 132774 h 153499"/>
              <a:gd name="connsiteX17" fmla="*/ 207169 w 344672"/>
              <a:gd name="connsiteY17" fmla="*/ 137537 h 153499"/>
              <a:gd name="connsiteX18" fmla="*/ 180975 w 344672"/>
              <a:gd name="connsiteY18" fmla="*/ 142299 h 153499"/>
              <a:gd name="connsiteX19" fmla="*/ 138113 w 344672"/>
              <a:gd name="connsiteY19" fmla="*/ 149443 h 153499"/>
              <a:gd name="connsiteX20" fmla="*/ 128588 w 344672"/>
              <a:gd name="connsiteY20" fmla="*/ 151824 h 153499"/>
              <a:gd name="connsiteX21" fmla="*/ 40482 w 344672"/>
              <a:gd name="connsiteY21" fmla="*/ 147062 h 153499"/>
              <a:gd name="connsiteX22" fmla="*/ 23813 w 344672"/>
              <a:gd name="connsiteY22" fmla="*/ 130393 h 153499"/>
              <a:gd name="connsiteX23" fmla="*/ 14288 w 344672"/>
              <a:gd name="connsiteY23" fmla="*/ 123249 h 153499"/>
              <a:gd name="connsiteX24" fmla="*/ 0 w 344672"/>
              <a:gd name="connsiteY24" fmla="*/ 92293 h 153499"/>
              <a:gd name="connsiteX25" fmla="*/ 4763 w 344672"/>
              <a:gd name="connsiteY25" fmla="*/ 61337 h 153499"/>
              <a:gd name="connsiteX26" fmla="*/ 9525 w 344672"/>
              <a:gd name="connsiteY26" fmla="*/ 54193 h 153499"/>
              <a:gd name="connsiteX27" fmla="*/ 26194 w 344672"/>
              <a:gd name="connsiteY27" fmla="*/ 32762 h 153499"/>
              <a:gd name="connsiteX28" fmla="*/ 33338 w 344672"/>
              <a:gd name="connsiteY28" fmla="*/ 23237 h 153499"/>
              <a:gd name="connsiteX29" fmla="*/ 42863 w 344672"/>
              <a:gd name="connsiteY29" fmla="*/ 20856 h 153499"/>
              <a:gd name="connsiteX30" fmla="*/ 57150 w 344672"/>
              <a:gd name="connsiteY30" fmla="*/ 18474 h 153499"/>
              <a:gd name="connsiteX31" fmla="*/ 78582 w 344672"/>
              <a:gd name="connsiteY31" fmla="*/ 13712 h 153499"/>
              <a:gd name="connsiteX32" fmla="*/ 104775 w 344672"/>
              <a:gd name="connsiteY32" fmla="*/ 11331 h 153499"/>
              <a:gd name="connsiteX33" fmla="*/ 119063 w 344672"/>
              <a:gd name="connsiteY33" fmla="*/ 8949 h 153499"/>
              <a:gd name="connsiteX34" fmla="*/ 164307 w 344672"/>
              <a:gd name="connsiteY34" fmla="*/ 4187 h 153499"/>
              <a:gd name="connsiteX35" fmla="*/ 257175 w 344672"/>
              <a:gd name="connsiteY35" fmla="*/ 6568 h 153499"/>
              <a:gd name="connsiteX36" fmla="*/ 344670 w 344672"/>
              <a:gd name="connsiteY36" fmla="*/ 86400 h 153499"/>
              <a:gd name="connsiteX37" fmla="*/ 254656 w 344672"/>
              <a:gd name="connsiteY37" fmla="*/ 153499 h 153499"/>
              <a:gd name="connsiteX0" fmla="*/ 130969 w 344685"/>
              <a:gd name="connsiteY0" fmla="*/ 70862 h 153499"/>
              <a:gd name="connsiteX1" fmla="*/ 142875 w 344685"/>
              <a:gd name="connsiteY1" fmla="*/ 73243 h 153499"/>
              <a:gd name="connsiteX2" fmla="*/ 147638 w 344685"/>
              <a:gd name="connsiteY2" fmla="*/ 87531 h 153499"/>
              <a:gd name="connsiteX3" fmla="*/ 140494 w 344685"/>
              <a:gd name="connsiteY3" fmla="*/ 106581 h 153499"/>
              <a:gd name="connsiteX4" fmla="*/ 107157 w 344685"/>
              <a:gd name="connsiteY4" fmla="*/ 108962 h 153499"/>
              <a:gd name="connsiteX5" fmla="*/ 88107 w 344685"/>
              <a:gd name="connsiteY5" fmla="*/ 94674 h 153499"/>
              <a:gd name="connsiteX6" fmla="*/ 83344 w 344685"/>
              <a:gd name="connsiteY6" fmla="*/ 82768 h 153499"/>
              <a:gd name="connsiteX7" fmla="*/ 85725 w 344685"/>
              <a:gd name="connsiteY7" fmla="*/ 51812 h 153499"/>
              <a:gd name="connsiteX8" fmla="*/ 95250 w 344685"/>
              <a:gd name="connsiteY8" fmla="*/ 42287 h 153499"/>
              <a:gd name="connsiteX9" fmla="*/ 114300 w 344685"/>
              <a:gd name="connsiteY9" fmla="*/ 32762 h 153499"/>
              <a:gd name="connsiteX10" fmla="*/ 169069 w 344685"/>
              <a:gd name="connsiteY10" fmla="*/ 35143 h 153499"/>
              <a:gd name="connsiteX11" fmla="*/ 178594 w 344685"/>
              <a:gd name="connsiteY11" fmla="*/ 37524 h 153499"/>
              <a:gd name="connsiteX12" fmla="*/ 202407 w 344685"/>
              <a:gd name="connsiteY12" fmla="*/ 47049 h 153499"/>
              <a:gd name="connsiteX13" fmla="*/ 226219 w 344685"/>
              <a:gd name="connsiteY13" fmla="*/ 75624 h 153499"/>
              <a:gd name="connsiteX14" fmla="*/ 230982 w 344685"/>
              <a:gd name="connsiteY14" fmla="*/ 94674 h 153499"/>
              <a:gd name="connsiteX15" fmla="*/ 228600 w 344685"/>
              <a:gd name="connsiteY15" fmla="*/ 120868 h 153499"/>
              <a:gd name="connsiteX16" fmla="*/ 214313 w 344685"/>
              <a:gd name="connsiteY16" fmla="*/ 132774 h 153499"/>
              <a:gd name="connsiteX17" fmla="*/ 207169 w 344685"/>
              <a:gd name="connsiteY17" fmla="*/ 137537 h 153499"/>
              <a:gd name="connsiteX18" fmla="*/ 180975 w 344685"/>
              <a:gd name="connsiteY18" fmla="*/ 142299 h 153499"/>
              <a:gd name="connsiteX19" fmla="*/ 138113 w 344685"/>
              <a:gd name="connsiteY19" fmla="*/ 149443 h 153499"/>
              <a:gd name="connsiteX20" fmla="*/ 128588 w 344685"/>
              <a:gd name="connsiteY20" fmla="*/ 151824 h 153499"/>
              <a:gd name="connsiteX21" fmla="*/ 40482 w 344685"/>
              <a:gd name="connsiteY21" fmla="*/ 147062 h 153499"/>
              <a:gd name="connsiteX22" fmla="*/ 23813 w 344685"/>
              <a:gd name="connsiteY22" fmla="*/ 130393 h 153499"/>
              <a:gd name="connsiteX23" fmla="*/ 14288 w 344685"/>
              <a:gd name="connsiteY23" fmla="*/ 123249 h 153499"/>
              <a:gd name="connsiteX24" fmla="*/ 0 w 344685"/>
              <a:gd name="connsiteY24" fmla="*/ 92293 h 153499"/>
              <a:gd name="connsiteX25" fmla="*/ 4763 w 344685"/>
              <a:gd name="connsiteY25" fmla="*/ 61337 h 153499"/>
              <a:gd name="connsiteX26" fmla="*/ 9525 w 344685"/>
              <a:gd name="connsiteY26" fmla="*/ 54193 h 153499"/>
              <a:gd name="connsiteX27" fmla="*/ 26194 w 344685"/>
              <a:gd name="connsiteY27" fmla="*/ 32762 h 153499"/>
              <a:gd name="connsiteX28" fmla="*/ 33338 w 344685"/>
              <a:gd name="connsiteY28" fmla="*/ 23237 h 153499"/>
              <a:gd name="connsiteX29" fmla="*/ 42863 w 344685"/>
              <a:gd name="connsiteY29" fmla="*/ 20856 h 153499"/>
              <a:gd name="connsiteX30" fmla="*/ 57150 w 344685"/>
              <a:gd name="connsiteY30" fmla="*/ 18474 h 153499"/>
              <a:gd name="connsiteX31" fmla="*/ 78582 w 344685"/>
              <a:gd name="connsiteY31" fmla="*/ 13712 h 153499"/>
              <a:gd name="connsiteX32" fmla="*/ 104775 w 344685"/>
              <a:gd name="connsiteY32" fmla="*/ 11331 h 153499"/>
              <a:gd name="connsiteX33" fmla="*/ 119063 w 344685"/>
              <a:gd name="connsiteY33" fmla="*/ 8949 h 153499"/>
              <a:gd name="connsiteX34" fmla="*/ 164307 w 344685"/>
              <a:gd name="connsiteY34" fmla="*/ 4187 h 153499"/>
              <a:gd name="connsiteX35" fmla="*/ 257175 w 344685"/>
              <a:gd name="connsiteY35" fmla="*/ 6568 h 153499"/>
              <a:gd name="connsiteX36" fmla="*/ 344670 w 344685"/>
              <a:gd name="connsiteY36" fmla="*/ 86400 h 153499"/>
              <a:gd name="connsiteX37" fmla="*/ 254656 w 344685"/>
              <a:gd name="connsiteY37" fmla="*/ 153499 h 153499"/>
              <a:gd name="connsiteX0" fmla="*/ 130969 w 344690"/>
              <a:gd name="connsiteY0" fmla="*/ 78480 h 161117"/>
              <a:gd name="connsiteX1" fmla="*/ 142875 w 344690"/>
              <a:gd name="connsiteY1" fmla="*/ 80861 h 161117"/>
              <a:gd name="connsiteX2" fmla="*/ 147638 w 344690"/>
              <a:gd name="connsiteY2" fmla="*/ 95149 h 161117"/>
              <a:gd name="connsiteX3" fmla="*/ 140494 w 344690"/>
              <a:gd name="connsiteY3" fmla="*/ 114199 h 161117"/>
              <a:gd name="connsiteX4" fmla="*/ 107157 w 344690"/>
              <a:gd name="connsiteY4" fmla="*/ 116580 h 161117"/>
              <a:gd name="connsiteX5" fmla="*/ 88107 w 344690"/>
              <a:gd name="connsiteY5" fmla="*/ 102292 h 161117"/>
              <a:gd name="connsiteX6" fmla="*/ 83344 w 344690"/>
              <a:gd name="connsiteY6" fmla="*/ 90386 h 161117"/>
              <a:gd name="connsiteX7" fmla="*/ 85725 w 344690"/>
              <a:gd name="connsiteY7" fmla="*/ 59430 h 161117"/>
              <a:gd name="connsiteX8" fmla="*/ 95250 w 344690"/>
              <a:gd name="connsiteY8" fmla="*/ 49905 h 161117"/>
              <a:gd name="connsiteX9" fmla="*/ 114300 w 344690"/>
              <a:gd name="connsiteY9" fmla="*/ 40380 h 161117"/>
              <a:gd name="connsiteX10" fmla="*/ 169069 w 344690"/>
              <a:gd name="connsiteY10" fmla="*/ 42761 h 161117"/>
              <a:gd name="connsiteX11" fmla="*/ 178594 w 344690"/>
              <a:gd name="connsiteY11" fmla="*/ 45142 h 161117"/>
              <a:gd name="connsiteX12" fmla="*/ 202407 w 344690"/>
              <a:gd name="connsiteY12" fmla="*/ 54667 h 161117"/>
              <a:gd name="connsiteX13" fmla="*/ 226219 w 344690"/>
              <a:gd name="connsiteY13" fmla="*/ 83242 h 161117"/>
              <a:gd name="connsiteX14" fmla="*/ 230982 w 344690"/>
              <a:gd name="connsiteY14" fmla="*/ 102292 h 161117"/>
              <a:gd name="connsiteX15" fmla="*/ 228600 w 344690"/>
              <a:gd name="connsiteY15" fmla="*/ 128486 h 161117"/>
              <a:gd name="connsiteX16" fmla="*/ 214313 w 344690"/>
              <a:gd name="connsiteY16" fmla="*/ 140392 h 161117"/>
              <a:gd name="connsiteX17" fmla="*/ 207169 w 344690"/>
              <a:gd name="connsiteY17" fmla="*/ 145155 h 161117"/>
              <a:gd name="connsiteX18" fmla="*/ 180975 w 344690"/>
              <a:gd name="connsiteY18" fmla="*/ 149917 h 161117"/>
              <a:gd name="connsiteX19" fmla="*/ 138113 w 344690"/>
              <a:gd name="connsiteY19" fmla="*/ 157061 h 161117"/>
              <a:gd name="connsiteX20" fmla="*/ 128588 w 344690"/>
              <a:gd name="connsiteY20" fmla="*/ 159442 h 161117"/>
              <a:gd name="connsiteX21" fmla="*/ 40482 w 344690"/>
              <a:gd name="connsiteY21" fmla="*/ 154680 h 161117"/>
              <a:gd name="connsiteX22" fmla="*/ 23813 w 344690"/>
              <a:gd name="connsiteY22" fmla="*/ 138011 h 161117"/>
              <a:gd name="connsiteX23" fmla="*/ 14288 w 344690"/>
              <a:gd name="connsiteY23" fmla="*/ 130867 h 161117"/>
              <a:gd name="connsiteX24" fmla="*/ 0 w 344690"/>
              <a:gd name="connsiteY24" fmla="*/ 99911 h 161117"/>
              <a:gd name="connsiteX25" fmla="*/ 4763 w 344690"/>
              <a:gd name="connsiteY25" fmla="*/ 68955 h 161117"/>
              <a:gd name="connsiteX26" fmla="*/ 9525 w 344690"/>
              <a:gd name="connsiteY26" fmla="*/ 61811 h 161117"/>
              <a:gd name="connsiteX27" fmla="*/ 26194 w 344690"/>
              <a:gd name="connsiteY27" fmla="*/ 40380 h 161117"/>
              <a:gd name="connsiteX28" fmla="*/ 33338 w 344690"/>
              <a:gd name="connsiteY28" fmla="*/ 30855 h 161117"/>
              <a:gd name="connsiteX29" fmla="*/ 42863 w 344690"/>
              <a:gd name="connsiteY29" fmla="*/ 28474 h 161117"/>
              <a:gd name="connsiteX30" fmla="*/ 57150 w 344690"/>
              <a:gd name="connsiteY30" fmla="*/ 26092 h 161117"/>
              <a:gd name="connsiteX31" fmla="*/ 78582 w 344690"/>
              <a:gd name="connsiteY31" fmla="*/ 21330 h 161117"/>
              <a:gd name="connsiteX32" fmla="*/ 104775 w 344690"/>
              <a:gd name="connsiteY32" fmla="*/ 18949 h 161117"/>
              <a:gd name="connsiteX33" fmla="*/ 119063 w 344690"/>
              <a:gd name="connsiteY33" fmla="*/ 16567 h 161117"/>
              <a:gd name="connsiteX34" fmla="*/ 74090 w 344690"/>
              <a:gd name="connsiteY34" fmla="*/ 0 h 161117"/>
              <a:gd name="connsiteX35" fmla="*/ 257175 w 344690"/>
              <a:gd name="connsiteY35" fmla="*/ 14186 h 161117"/>
              <a:gd name="connsiteX36" fmla="*/ 344670 w 344690"/>
              <a:gd name="connsiteY36" fmla="*/ 94018 h 161117"/>
              <a:gd name="connsiteX37" fmla="*/ 254656 w 344690"/>
              <a:gd name="connsiteY37" fmla="*/ 161117 h 161117"/>
              <a:gd name="connsiteX0" fmla="*/ 130969 w 344690"/>
              <a:gd name="connsiteY0" fmla="*/ 78816 h 161453"/>
              <a:gd name="connsiteX1" fmla="*/ 142875 w 344690"/>
              <a:gd name="connsiteY1" fmla="*/ 81197 h 161453"/>
              <a:gd name="connsiteX2" fmla="*/ 147638 w 344690"/>
              <a:gd name="connsiteY2" fmla="*/ 95485 h 161453"/>
              <a:gd name="connsiteX3" fmla="*/ 140494 w 344690"/>
              <a:gd name="connsiteY3" fmla="*/ 114535 h 161453"/>
              <a:gd name="connsiteX4" fmla="*/ 107157 w 344690"/>
              <a:gd name="connsiteY4" fmla="*/ 116916 h 161453"/>
              <a:gd name="connsiteX5" fmla="*/ 88107 w 344690"/>
              <a:gd name="connsiteY5" fmla="*/ 102628 h 161453"/>
              <a:gd name="connsiteX6" fmla="*/ 83344 w 344690"/>
              <a:gd name="connsiteY6" fmla="*/ 90722 h 161453"/>
              <a:gd name="connsiteX7" fmla="*/ 85725 w 344690"/>
              <a:gd name="connsiteY7" fmla="*/ 59766 h 161453"/>
              <a:gd name="connsiteX8" fmla="*/ 95250 w 344690"/>
              <a:gd name="connsiteY8" fmla="*/ 50241 h 161453"/>
              <a:gd name="connsiteX9" fmla="*/ 114300 w 344690"/>
              <a:gd name="connsiteY9" fmla="*/ 40716 h 161453"/>
              <a:gd name="connsiteX10" fmla="*/ 169069 w 344690"/>
              <a:gd name="connsiteY10" fmla="*/ 43097 h 161453"/>
              <a:gd name="connsiteX11" fmla="*/ 178594 w 344690"/>
              <a:gd name="connsiteY11" fmla="*/ 45478 h 161453"/>
              <a:gd name="connsiteX12" fmla="*/ 202407 w 344690"/>
              <a:gd name="connsiteY12" fmla="*/ 55003 h 161453"/>
              <a:gd name="connsiteX13" fmla="*/ 226219 w 344690"/>
              <a:gd name="connsiteY13" fmla="*/ 83578 h 161453"/>
              <a:gd name="connsiteX14" fmla="*/ 230982 w 344690"/>
              <a:gd name="connsiteY14" fmla="*/ 102628 h 161453"/>
              <a:gd name="connsiteX15" fmla="*/ 228600 w 344690"/>
              <a:gd name="connsiteY15" fmla="*/ 128822 h 161453"/>
              <a:gd name="connsiteX16" fmla="*/ 214313 w 344690"/>
              <a:gd name="connsiteY16" fmla="*/ 140728 h 161453"/>
              <a:gd name="connsiteX17" fmla="*/ 207169 w 344690"/>
              <a:gd name="connsiteY17" fmla="*/ 145491 h 161453"/>
              <a:gd name="connsiteX18" fmla="*/ 180975 w 344690"/>
              <a:gd name="connsiteY18" fmla="*/ 150253 h 161453"/>
              <a:gd name="connsiteX19" fmla="*/ 138113 w 344690"/>
              <a:gd name="connsiteY19" fmla="*/ 157397 h 161453"/>
              <a:gd name="connsiteX20" fmla="*/ 128588 w 344690"/>
              <a:gd name="connsiteY20" fmla="*/ 159778 h 161453"/>
              <a:gd name="connsiteX21" fmla="*/ 40482 w 344690"/>
              <a:gd name="connsiteY21" fmla="*/ 155016 h 161453"/>
              <a:gd name="connsiteX22" fmla="*/ 23813 w 344690"/>
              <a:gd name="connsiteY22" fmla="*/ 138347 h 161453"/>
              <a:gd name="connsiteX23" fmla="*/ 14288 w 344690"/>
              <a:gd name="connsiteY23" fmla="*/ 131203 h 161453"/>
              <a:gd name="connsiteX24" fmla="*/ 0 w 344690"/>
              <a:gd name="connsiteY24" fmla="*/ 100247 h 161453"/>
              <a:gd name="connsiteX25" fmla="*/ 4763 w 344690"/>
              <a:gd name="connsiteY25" fmla="*/ 69291 h 161453"/>
              <a:gd name="connsiteX26" fmla="*/ 9525 w 344690"/>
              <a:gd name="connsiteY26" fmla="*/ 62147 h 161453"/>
              <a:gd name="connsiteX27" fmla="*/ 26194 w 344690"/>
              <a:gd name="connsiteY27" fmla="*/ 40716 h 161453"/>
              <a:gd name="connsiteX28" fmla="*/ 33338 w 344690"/>
              <a:gd name="connsiteY28" fmla="*/ 31191 h 161453"/>
              <a:gd name="connsiteX29" fmla="*/ 42863 w 344690"/>
              <a:gd name="connsiteY29" fmla="*/ 28810 h 161453"/>
              <a:gd name="connsiteX30" fmla="*/ 57150 w 344690"/>
              <a:gd name="connsiteY30" fmla="*/ 26428 h 161453"/>
              <a:gd name="connsiteX31" fmla="*/ 78582 w 344690"/>
              <a:gd name="connsiteY31" fmla="*/ 21666 h 161453"/>
              <a:gd name="connsiteX32" fmla="*/ 104775 w 344690"/>
              <a:gd name="connsiteY32" fmla="*/ 19285 h 161453"/>
              <a:gd name="connsiteX33" fmla="*/ 74090 w 344690"/>
              <a:gd name="connsiteY33" fmla="*/ 336 h 161453"/>
              <a:gd name="connsiteX34" fmla="*/ 257175 w 344690"/>
              <a:gd name="connsiteY34" fmla="*/ 14522 h 161453"/>
              <a:gd name="connsiteX35" fmla="*/ 344670 w 344690"/>
              <a:gd name="connsiteY35" fmla="*/ 94354 h 161453"/>
              <a:gd name="connsiteX36" fmla="*/ 254656 w 344690"/>
              <a:gd name="connsiteY36" fmla="*/ 161453 h 161453"/>
              <a:gd name="connsiteX0" fmla="*/ 130969 w 344690"/>
              <a:gd name="connsiteY0" fmla="*/ 78976 h 161613"/>
              <a:gd name="connsiteX1" fmla="*/ 142875 w 344690"/>
              <a:gd name="connsiteY1" fmla="*/ 81357 h 161613"/>
              <a:gd name="connsiteX2" fmla="*/ 147638 w 344690"/>
              <a:gd name="connsiteY2" fmla="*/ 95645 h 161613"/>
              <a:gd name="connsiteX3" fmla="*/ 140494 w 344690"/>
              <a:gd name="connsiteY3" fmla="*/ 114695 h 161613"/>
              <a:gd name="connsiteX4" fmla="*/ 107157 w 344690"/>
              <a:gd name="connsiteY4" fmla="*/ 117076 h 161613"/>
              <a:gd name="connsiteX5" fmla="*/ 88107 w 344690"/>
              <a:gd name="connsiteY5" fmla="*/ 102788 h 161613"/>
              <a:gd name="connsiteX6" fmla="*/ 83344 w 344690"/>
              <a:gd name="connsiteY6" fmla="*/ 90882 h 161613"/>
              <a:gd name="connsiteX7" fmla="*/ 85725 w 344690"/>
              <a:gd name="connsiteY7" fmla="*/ 59926 h 161613"/>
              <a:gd name="connsiteX8" fmla="*/ 95250 w 344690"/>
              <a:gd name="connsiteY8" fmla="*/ 50401 h 161613"/>
              <a:gd name="connsiteX9" fmla="*/ 114300 w 344690"/>
              <a:gd name="connsiteY9" fmla="*/ 40876 h 161613"/>
              <a:gd name="connsiteX10" fmla="*/ 169069 w 344690"/>
              <a:gd name="connsiteY10" fmla="*/ 43257 h 161613"/>
              <a:gd name="connsiteX11" fmla="*/ 178594 w 344690"/>
              <a:gd name="connsiteY11" fmla="*/ 45638 h 161613"/>
              <a:gd name="connsiteX12" fmla="*/ 202407 w 344690"/>
              <a:gd name="connsiteY12" fmla="*/ 55163 h 161613"/>
              <a:gd name="connsiteX13" fmla="*/ 226219 w 344690"/>
              <a:gd name="connsiteY13" fmla="*/ 83738 h 161613"/>
              <a:gd name="connsiteX14" fmla="*/ 230982 w 344690"/>
              <a:gd name="connsiteY14" fmla="*/ 102788 h 161613"/>
              <a:gd name="connsiteX15" fmla="*/ 228600 w 344690"/>
              <a:gd name="connsiteY15" fmla="*/ 128982 h 161613"/>
              <a:gd name="connsiteX16" fmla="*/ 214313 w 344690"/>
              <a:gd name="connsiteY16" fmla="*/ 140888 h 161613"/>
              <a:gd name="connsiteX17" fmla="*/ 207169 w 344690"/>
              <a:gd name="connsiteY17" fmla="*/ 145651 h 161613"/>
              <a:gd name="connsiteX18" fmla="*/ 180975 w 344690"/>
              <a:gd name="connsiteY18" fmla="*/ 150413 h 161613"/>
              <a:gd name="connsiteX19" fmla="*/ 138113 w 344690"/>
              <a:gd name="connsiteY19" fmla="*/ 157557 h 161613"/>
              <a:gd name="connsiteX20" fmla="*/ 128588 w 344690"/>
              <a:gd name="connsiteY20" fmla="*/ 159938 h 161613"/>
              <a:gd name="connsiteX21" fmla="*/ 40482 w 344690"/>
              <a:gd name="connsiteY21" fmla="*/ 155176 h 161613"/>
              <a:gd name="connsiteX22" fmla="*/ 23813 w 344690"/>
              <a:gd name="connsiteY22" fmla="*/ 138507 h 161613"/>
              <a:gd name="connsiteX23" fmla="*/ 14288 w 344690"/>
              <a:gd name="connsiteY23" fmla="*/ 131363 h 161613"/>
              <a:gd name="connsiteX24" fmla="*/ 0 w 344690"/>
              <a:gd name="connsiteY24" fmla="*/ 100407 h 161613"/>
              <a:gd name="connsiteX25" fmla="*/ 4763 w 344690"/>
              <a:gd name="connsiteY25" fmla="*/ 69451 h 161613"/>
              <a:gd name="connsiteX26" fmla="*/ 9525 w 344690"/>
              <a:gd name="connsiteY26" fmla="*/ 62307 h 161613"/>
              <a:gd name="connsiteX27" fmla="*/ 26194 w 344690"/>
              <a:gd name="connsiteY27" fmla="*/ 40876 h 161613"/>
              <a:gd name="connsiteX28" fmla="*/ 33338 w 344690"/>
              <a:gd name="connsiteY28" fmla="*/ 31351 h 161613"/>
              <a:gd name="connsiteX29" fmla="*/ 42863 w 344690"/>
              <a:gd name="connsiteY29" fmla="*/ 28970 h 161613"/>
              <a:gd name="connsiteX30" fmla="*/ 57150 w 344690"/>
              <a:gd name="connsiteY30" fmla="*/ 26588 h 161613"/>
              <a:gd name="connsiteX31" fmla="*/ 78582 w 344690"/>
              <a:gd name="connsiteY31" fmla="*/ 21826 h 161613"/>
              <a:gd name="connsiteX32" fmla="*/ 74090 w 344690"/>
              <a:gd name="connsiteY32" fmla="*/ 496 h 161613"/>
              <a:gd name="connsiteX33" fmla="*/ 257175 w 344690"/>
              <a:gd name="connsiteY33" fmla="*/ 14682 h 161613"/>
              <a:gd name="connsiteX34" fmla="*/ 344670 w 344690"/>
              <a:gd name="connsiteY34" fmla="*/ 94514 h 161613"/>
              <a:gd name="connsiteX35" fmla="*/ 254656 w 344690"/>
              <a:gd name="connsiteY35" fmla="*/ 161613 h 161613"/>
              <a:gd name="connsiteX0" fmla="*/ 130969 w 344690"/>
              <a:gd name="connsiteY0" fmla="*/ 79304 h 161941"/>
              <a:gd name="connsiteX1" fmla="*/ 142875 w 344690"/>
              <a:gd name="connsiteY1" fmla="*/ 81685 h 161941"/>
              <a:gd name="connsiteX2" fmla="*/ 147638 w 344690"/>
              <a:gd name="connsiteY2" fmla="*/ 95973 h 161941"/>
              <a:gd name="connsiteX3" fmla="*/ 140494 w 344690"/>
              <a:gd name="connsiteY3" fmla="*/ 115023 h 161941"/>
              <a:gd name="connsiteX4" fmla="*/ 107157 w 344690"/>
              <a:gd name="connsiteY4" fmla="*/ 117404 h 161941"/>
              <a:gd name="connsiteX5" fmla="*/ 88107 w 344690"/>
              <a:gd name="connsiteY5" fmla="*/ 103116 h 161941"/>
              <a:gd name="connsiteX6" fmla="*/ 83344 w 344690"/>
              <a:gd name="connsiteY6" fmla="*/ 91210 h 161941"/>
              <a:gd name="connsiteX7" fmla="*/ 85725 w 344690"/>
              <a:gd name="connsiteY7" fmla="*/ 60254 h 161941"/>
              <a:gd name="connsiteX8" fmla="*/ 95250 w 344690"/>
              <a:gd name="connsiteY8" fmla="*/ 50729 h 161941"/>
              <a:gd name="connsiteX9" fmla="*/ 114300 w 344690"/>
              <a:gd name="connsiteY9" fmla="*/ 41204 h 161941"/>
              <a:gd name="connsiteX10" fmla="*/ 169069 w 344690"/>
              <a:gd name="connsiteY10" fmla="*/ 43585 h 161941"/>
              <a:gd name="connsiteX11" fmla="*/ 178594 w 344690"/>
              <a:gd name="connsiteY11" fmla="*/ 45966 h 161941"/>
              <a:gd name="connsiteX12" fmla="*/ 202407 w 344690"/>
              <a:gd name="connsiteY12" fmla="*/ 55491 h 161941"/>
              <a:gd name="connsiteX13" fmla="*/ 226219 w 344690"/>
              <a:gd name="connsiteY13" fmla="*/ 84066 h 161941"/>
              <a:gd name="connsiteX14" fmla="*/ 230982 w 344690"/>
              <a:gd name="connsiteY14" fmla="*/ 103116 h 161941"/>
              <a:gd name="connsiteX15" fmla="*/ 228600 w 344690"/>
              <a:gd name="connsiteY15" fmla="*/ 129310 h 161941"/>
              <a:gd name="connsiteX16" fmla="*/ 214313 w 344690"/>
              <a:gd name="connsiteY16" fmla="*/ 141216 h 161941"/>
              <a:gd name="connsiteX17" fmla="*/ 207169 w 344690"/>
              <a:gd name="connsiteY17" fmla="*/ 145979 h 161941"/>
              <a:gd name="connsiteX18" fmla="*/ 180975 w 344690"/>
              <a:gd name="connsiteY18" fmla="*/ 150741 h 161941"/>
              <a:gd name="connsiteX19" fmla="*/ 138113 w 344690"/>
              <a:gd name="connsiteY19" fmla="*/ 157885 h 161941"/>
              <a:gd name="connsiteX20" fmla="*/ 128588 w 344690"/>
              <a:gd name="connsiteY20" fmla="*/ 160266 h 161941"/>
              <a:gd name="connsiteX21" fmla="*/ 40482 w 344690"/>
              <a:gd name="connsiteY21" fmla="*/ 155504 h 161941"/>
              <a:gd name="connsiteX22" fmla="*/ 23813 w 344690"/>
              <a:gd name="connsiteY22" fmla="*/ 138835 h 161941"/>
              <a:gd name="connsiteX23" fmla="*/ 14288 w 344690"/>
              <a:gd name="connsiteY23" fmla="*/ 131691 h 161941"/>
              <a:gd name="connsiteX24" fmla="*/ 0 w 344690"/>
              <a:gd name="connsiteY24" fmla="*/ 100735 h 161941"/>
              <a:gd name="connsiteX25" fmla="*/ 4763 w 344690"/>
              <a:gd name="connsiteY25" fmla="*/ 69779 h 161941"/>
              <a:gd name="connsiteX26" fmla="*/ 9525 w 344690"/>
              <a:gd name="connsiteY26" fmla="*/ 62635 h 161941"/>
              <a:gd name="connsiteX27" fmla="*/ 26194 w 344690"/>
              <a:gd name="connsiteY27" fmla="*/ 41204 h 161941"/>
              <a:gd name="connsiteX28" fmla="*/ 33338 w 344690"/>
              <a:gd name="connsiteY28" fmla="*/ 31679 h 161941"/>
              <a:gd name="connsiteX29" fmla="*/ 42863 w 344690"/>
              <a:gd name="connsiteY29" fmla="*/ 29298 h 161941"/>
              <a:gd name="connsiteX30" fmla="*/ 57150 w 344690"/>
              <a:gd name="connsiteY30" fmla="*/ 26916 h 161941"/>
              <a:gd name="connsiteX31" fmla="*/ 74090 w 344690"/>
              <a:gd name="connsiteY31" fmla="*/ 824 h 161941"/>
              <a:gd name="connsiteX32" fmla="*/ 257175 w 344690"/>
              <a:gd name="connsiteY32" fmla="*/ 15010 h 161941"/>
              <a:gd name="connsiteX33" fmla="*/ 344670 w 344690"/>
              <a:gd name="connsiteY33" fmla="*/ 94842 h 161941"/>
              <a:gd name="connsiteX34" fmla="*/ 254656 w 344690"/>
              <a:gd name="connsiteY34" fmla="*/ 161941 h 161941"/>
              <a:gd name="connsiteX0" fmla="*/ 130969 w 344690"/>
              <a:gd name="connsiteY0" fmla="*/ 79471 h 162108"/>
              <a:gd name="connsiteX1" fmla="*/ 142875 w 344690"/>
              <a:gd name="connsiteY1" fmla="*/ 81852 h 162108"/>
              <a:gd name="connsiteX2" fmla="*/ 147638 w 344690"/>
              <a:gd name="connsiteY2" fmla="*/ 96140 h 162108"/>
              <a:gd name="connsiteX3" fmla="*/ 140494 w 344690"/>
              <a:gd name="connsiteY3" fmla="*/ 115190 h 162108"/>
              <a:gd name="connsiteX4" fmla="*/ 107157 w 344690"/>
              <a:gd name="connsiteY4" fmla="*/ 117571 h 162108"/>
              <a:gd name="connsiteX5" fmla="*/ 88107 w 344690"/>
              <a:gd name="connsiteY5" fmla="*/ 103283 h 162108"/>
              <a:gd name="connsiteX6" fmla="*/ 83344 w 344690"/>
              <a:gd name="connsiteY6" fmla="*/ 91377 h 162108"/>
              <a:gd name="connsiteX7" fmla="*/ 85725 w 344690"/>
              <a:gd name="connsiteY7" fmla="*/ 60421 h 162108"/>
              <a:gd name="connsiteX8" fmla="*/ 95250 w 344690"/>
              <a:gd name="connsiteY8" fmla="*/ 50896 h 162108"/>
              <a:gd name="connsiteX9" fmla="*/ 114300 w 344690"/>
              <a:gd name="connsiteY9" fmla="*/ 41371 h 162108"/>
              <a:gd name="connsiteX10" fmla="*/ 169069 w 344690"/>
              <a:gd name="connsiteY10" fmla="*/ 43752 h 162108"/>
              <a:gd name="connsiteX11" fmla="*/ 178594 w 344690"/>
              <a:gd name="connsiteY11" fmla="*/ 46133 h 162108"/>
              <a:gd name="connsiteX12" fmla="*/ 202407 w 344690"/>
              <a:gd name="connsiteY12" fmla="*/ 55658 h 162108"/>
              <a:gd name="connsiteX13" fmla="*/ 226219 w 344690"/>
              <a:gd name="connsiteY13" fmla="*/ 84233 h 162108"/>
              <a:gd name="connsiteX14" fmla="*/ 230982 w 344690"/>
              <a:gd name="connsiteY14" fmla="*/ 103283 h 162108"/>
              <a:gd name="connsiteX15" fmla="*/ 228600 w 344690"/>
              <a:gd name="connsiteY15" fmla="*/ 129477 h 162108"/>
              <a:gd name="connsiteX16" fmla="*/ 214313 w 344690"/>
              <a:gd name="connsiteY16" fmla="*/ 141383 h 162108"/>
              <a:gd name="connsiteX17" fmla="*/ 207169 w 344690"/>
              <a:gd name="connsiteY17" fmla="*/ 146146 h 162108"/>
              <a:gd name="connsiteX18" fmla="*/ 180975 w 344690"/>
              <a:gd name="connsiteY18" fmla="*/ 150908 h 162108"/>
              <a:gd name="connsiteX19" fmla="*/ 138113 w 344690"/>
              <a:gd name="connsiteY19" fmla="*/ 158052 h 162108"/>
              <a:gd name="connsiteX20" fmla="*/ 128588 w 344690"/>
              <a:gd name="connsiteY20" fmla="*/ 160433 h 162108"/>
              <a:gd name="connsiteX21" fmla="*/ 40482 w 344690"/>
              <a:gd name="connsiteY21" fmla="*/ 155671 h 162108"/>
              <a:gd name="connsiteX22" fmla="*/ 23813 w 344690"/>
              <a:gd name="connsiteY22" fmla="*/ 139002 h 162108"/>
              <a:gd name="connsiteX23" fmla="*/ 14288 w 344690"/>
              <a:gd name="connsiteY23" fmla="*/ 131858 h 162108"/>
              <a:gd name="connsiteX24" fmla="*/ 0 w 344690"/>
              <a:gd name="connsiteY24" fmla="*/ 100902 h 162108"/>
              <a:gd name="connsiteX25" fmla="*/ 4763 w 344690"/>
              <a:gd name="connsiteY25" fmla="*/ 69946 h 162108"/>
              <a:gd name="connsiteX26" fmla="*/ 9525 w 344690"/>
              <a:gd name="connsiteY26" fmla="*/ 62802 h 162108"/>
              <a:gd name="connsiteX27" fmla="*/ 26194 w 344690"/>
              <a:gd name="connsiteY27" fmla="*/ 41371 h 162108"/>
              <a:gd name="connsiteX28" fmla="*/ 33338 w 344690"/>
              <a:gd name="connsiteY28" fmla="*/ 31846 h 162108"/>
              <a:gd name="connsiteX29" fmla="*/ 42863 w 344690"/>
              <a:gd name="connsiteY29" fmla="*/ 29465 h 162108"/>
              <a:gd name="connsiteX30" fmla="*/ 74090 w 344690"/>
              <a:gd name="connsiteY30" fmla="*/ 991 h 162108"/>
              <a:gd name="connsiteX31" fmla="*/ 257175 w 344690"/>
              <a:gd name="connsiteY31" fmla="*/ 15177 h 162108"/>
              <a:gd name="connsiteX32" fmla="*/ 344670 w 344690"/>
              <a:gd name="connsiteY32" fmla="*/ 95009 h 162108"/>
              <a:gd name="connsiteX33" fmla="*/ 254656 w 344690"/>
              <a:gd name="connsiteY33" fmla="*/ 162108 h 162108"/>
              <a:gd name="connsiteX0" fmla="*/ 130969 w 344690"/>
              <a:gd name="connsiteY0" fmla="*/ 79640 h 162277"/>
              <a:gd name="connsiteX1" fmla="*/ 142875 w 344690"/>
              <a:gd name="connsiteY1" fmla="*/ 82021 h 162277"/>
              <a:gd name="connsiteX2" fmla="*/ 147638 w 344690"/>
              <a:gd name="connsiteY2" fmla="*/ 96309 h 162277"/>
              <a:gd name="connsiteX3" fmla="*/ 140494 w 344690"/>
              <a:gd name="connsiteY3" fmla="*/ 115359 h 162277"/>
              <a:gd name="connsiteX4" fmla="*/ 107157 w 344690"/>
              <a:gd name="connsiteY4" fmla="*/ 117740 h 162277"/>
              <a:gd name="connsiteX5" fmla="*/ 88107 w 344690"/>
              <a:gd name="connsiteY5" fmla="*/ 103452 h 162277"/>
              <a:gd name="connsiteX6" fmla="*/ 83344 w 344690"/>
              <a:gd name="connsiteY6" fmla="*/ 91546 h 162277"/>
              <a:gd name="connsiteX7" fmla="*/ 85725 w 344690"/>
              <a:gd name="connsiteY7" fmla="*/ 60590 h 162277"/>
              <a:gd name="connsiteX8" fmla="*/ 95250 w 344690"/>
              <a:gd name="connsiteY8" fmla="*/ 51065 h 162277"/>
              <a:gd name="connsiteX9" fmla="*/ 114300 w 344690"/>
              <a:gd name="connsiteY9" fmla="*/ 41540 h 162277"/>
              <a:gd name="connsiteX10" fmla="*/ 169069 w 344690"/>
              <a:gd name="connsiteY10" fmla="*/ 43921 h 162277"/>
              <a:gd name="connsiteX11" fmla="*/ 178594 w 344690"/>
              <a:gd name="connsiteY11" fmla="*/ 46302 h 162277"/>
              <a:gd name="connsiteX12" fmla="*/ 202407 w 344690"/>
              <a:gd name="connsiteY12" fmla="*/ 55827 h 162277"/>
              <a:gd name="connsiteX13" fmla="*/ 226219 w 344690"/>
              <a:gd name="connsiteY13" fmla="*/ 84402 h 162277"/>
              <a:gd name="connsiteX14" fmla="*/ 230982 w 344690"/>
              <a:gd name="connsiteY14" fmla="*/ 103452 h 162277"/>
              <a:gd name="connsiteX15" fmla="*/ 228600 w 344690"/>
              <a:gd name="connsiteY15" fmla="*/ 129646 h 162277"/>
              <a:gd name="connsiteX16" fmla="*/ 214313 w 344690"/>
              <a:gd name="connsiteY16" fmla="*/ 141552 h 162277"/>
              <a:gd name="connsiteX17" fmla="*/ 207169 w 344690"/>
              <a:gd name="connsiteY17" fmla="*/ 146315 h 162277"/>
              <a:gd name="connsiteX18" fmla="*/ 180975 w 344690"/>
              <a:gd name="connsiteY18" fmla="*/ 151077 h 162277"/>
              <a:gd name="connsiteX19" fmla="*/ 138113 w 344690"/>
              <a:gd name="connsiteY19" fmla="*/ 158221 h 162277"/>
              <a:gd name="connsiteX20" fmla="*/ 128588 w 344690"/>
              <a:gd name="connsiteY20" fmla="*/ 160602 h 162277"/>
              <a:gd name="connsiteX21" fmla="*/ 40482 w 344690"/>
              <a:gd name="connsiteY21" fmla="*/ 155840 h 162277"/>
              <a:gd name="connsiteX22" fmla="*/ 23813 w 344690"/>
              <a:gd name="connsiteY22" fmla="*/ 139171 h 162277"/>
              <a:gd name="connsiteX23" fmla="*/ 14288 w 344690"/>
              <a:gd name="connsiteY23" fmla="*/ 132027 h 162277"/>
              <a:gd name="connsiteX24" fmla="*/ 0 w 344690"/>
              <a:gd name="connsiteY24" fmla="*/ 101071 h 162277"/>
              <a:gd name="connsiteX25" fmla="*/ 4763 w 344690"/>
              <a:gd name="connsiteY25" fmla="*/ 70115 h 162277"/>
              <a:gd name="connsiteX26" fmla="*/ 9525 w 344690"/>
              <a:gd name="connsiteY26" fmla="*/ 62971 h 162277"/>
              <a:gd name="connsiteX27" fmla="*/ 26194 w 344690"/>
              <a:gd name="connsiteY27" fmla="*/ 41540 h 162277"/>
              <a:gd name="connsiteX28" fmla="*/ 33338 w 344690"/>
              <a:gd name="connsiteY28" fmla="*/ 32015 h 162277"/>
              <a:gd name="connsiteX29" fmla="*/ 74090 w 344690"/>
              <a:gd name="connsiteY29" fmla="*/ 1160 h 162277"/>
              <a:gd name="connsiteX30" fmla="*/ 257175 w 344690"/>
              <a:gd name="connsiteY30" fmla="*/ 15346 h 162277"/>
              <a:gd name="connsiteX31" fmla="*/ 344670 w 344690"/>
              <a:gd name="connsiteY31" fmla="*/ 95178 h 162277"/>
              <a:gd name="connsiteX32" fmla="*/ 254656 w 344690"/>
              <a:gd name="connsiteY32" fmla="*/ 162277 h 162277"/>
              <a:gd name="connsiteX0" fmla="*/ 130969 w 344690"/>
              <a:gd name="connsiteY0" fmla="*/ 80322 h 162959"/>
              <a:gd name="connsiteX1" fmla="*/ 142875 w 344690"/>
              <a:gd name="connsiteY1" fmla="*/ 82703 h 162959"/>
              <a:gd name="connsiteX2" fmla="*/ 147638 w 344690"/>
              <a:gd name="connsiteY2" fmla="*/ 96991 h 162959"/>
              <a:gd name="connsiteX3" fmla="*/ 140494 w 344690"/>
              <a:gd name="connsiteY3" fmla="*/ 116041 h 162959"/>
              <a:gd name="connsiteX4" fmla="*/ 107157 w 344690"/>
              <a:gd name="connsiteY4" fmla="*/ 118422 h 162959"/>
              <a:gd name="connsiteX5" fmla="*/ 88107 w 344690"/>
              <a:gd name="connsiteY5" fmla="*/ 104134 h 162959"/>
              <a:gd name="connsiteX6" fmla="*/ 83344 w 344690"/>
              <a:gd name="connsiteY6" fmla="*/ 92228 h 162959"/>
              <a:gd name="connsiteX7" fmla="*/ 85725 w 344690"/>
              <a:gd name="connsiteY7" fmla="*/ 61272 h 162959"/>
              <a:gd name="connsiteX8" fmla="*/ 95250 w 344690"/>
              <a:gd name="connsiteY8" fmla="*/ 51747 h 162959"/>
              <a:gd name="connsiteX9" fmla="*/ 114300 w 344690"/>
              <a:gd name="connsiteY9" fmla="*/ 42222 h 162959"/>
              <a:gd name="connsiteX10" fmla="*/ 169069 w 344690"/>
              <a:gd name="connsiteY10" fmla="*/ 44603 h 162959"/>
              <a:gd name="connsiteX11" fmla="*/ 178594 w 344690"/>
              <a:gd name="connsiteY11" fmla="*/ 46984 h 162959"/>
              <a:gd name="connsiteX12" fmla="*/ 202407 w 344690"/>
              <a:gd name="connsiteY12" fmla="*/ 56509 h 162959"/>
              <a:gd name="connsiteX13" fmla="*/ 226219 w 344690"/>
              <a:gd name="connsiteY13" fmla="*/ 85084 h 162959"/>
              <a:gd name="connsiteX14" fmla="*/ 230982 w 344690"/>
              <a:gd name="connsiteY14" fmla="*/ 104134 h 162959"/>
              <a:gd name="connsiteX15" fmla="*/ 228600 w 344690"/>
              <a:gd name="connsiteY15" fmla="*/ 130328 h 162959"/>
              <a:gd name="connsiteX16" fmla="*/ 214313 w 344690"/>
              <a:gd name="connsiteY16" fmla="*/ 142234 h 162959"/>
              <a:gd name="connsiteX17" fmla="*/ 207169 w 344690"/>
              <a:gd name="connsiteY17" fmla="*/ 146997 h 162959"/>
              <a:gd name="connsiteX18" fmla="*/ 180975 w 344690"/>
              <a:gd name="connsiteY18" fmla="*/ 151759 h 162959"/>
              <a:gd name="connsiteX19" fmla="*/ 138113 w 344690"/>
              <a:gd name="connsiteY19" fmla="*/ 158903 h 162959"/>
              <a:gd name="connsiteX20" fmla="*/ 128588 w 344690"/>
              <a:gd name="connsiteY20" fmla="*/ 161284 h 162959"/>
              <a:gd name="connsiteX21" fmla="*/ 40482 w 344690"/>
              <a:gd name="connsiteY21" fmla="*/ 156522 h 162959"/>
              <a:gd name="connsiteX22" fmla="*/ 23813 w 344690"/>
              <a:gd name="connsiteY22" fmla="*/ 139853 h 162959"/>
              <a:gd name="connsiteX23" fmla="*/ 14288 w 344690"/>
              <a:gd name="connsiteY23" fmla="*/ 132709 h 162959"/>
              <a:gd name="connsiteX24" fmla="*/ 0 w 344690"/>
              <a:gd name="connsiteY24" fmla="*/ 101753 h 162959"/>
              <a:gd name="connsiteX25" fmla="*/ 4763 w 344690"/>
              <a:gd name="connsiteY25" fmla="*/ 70797 h 162959"/>
              <a:gd name="connsiteX26" fmla="*/ 9525 w 344690"/>
              <a:gd name="connsiteY26" fmla="*/ 63653 h 162959"/>
              <a:gd name="connsiteX27" fmla="*/ 26194 w 344690"/>
              <a:gd name="connsiteY27" fmla="*/ 42222 h 162959"/>
              <a:gd name="connsiteX28" fmla="*/ 74090 w 344690"/>
              <a:gd name="connsiteY28" fmla="*/ 1842 h 162959"/>
              <a:gd name="connsiteX29" fmla="*/ 257175 w 344690"/>
              <a:gd name="connsiteY29" fmla="*/ 16028 h 162959"/>
              <a:gd name="connsiteX30" fmla="*/ 344670 w 344690"/>
              <a:gd name="connsiteY30" fmla="*/ 95860 h 162959"/>
              <a:gd name="connsiteX31" fmla="*/ 254656 w 344690"/>
              <a:gd name="connsiteY31" fmla="*/ 162959 h 162959"/>
              <a:gd name="connsiteX0" fmla="*/ 175552 w 389273"/>
              <a:gd name="connsiteY0" fmla="*/ 80322 h 162959"/>
              <a:gd name="connsiteX1" fmla="*/ 187458 w 389273"/>
              <a:gd name="connsiteY1" fmla="*/ 82703 h 162959"/>
              <a:gd name="connsiteX2" fmla="*/ 192221 w 389273"/>
              <a:gd name="connsiteY2" fmla="*/ 96991 h 162959"/>
              <a:gd name="connsiteX3" fmla="*/ 185077 w 389273"/>
              <a:gd name="connsiteY3" fmla="*/ 116041 h 162959"/>
              <a:gd name="connsiteX4" fmla="*/ 151740 w 389273"/>
              <a:gd name="connsiteY4" fmla="*/ 118422 h 162959"/>
              <a:gd name="connsiteX5" fmla="*/ 132690 w 389273"/>
              <a:gd name="connsiteY5" fmla="*/ 104134 h 162959"/>
              <a:gd name="connsiteX6" fmla="*/ 127927 w 389273"/>
              <a:gd name="connsiteY6" fmla="*/ 92228 h 162959"/>
              <a:gd name="connsiteX7" fmla="*/ 130308 w 389273"/>
              <a:gd name="connsiteY7" fmla="*/ 61272 h 162959"/>
              <a:gd name="connsiteX8" fmla="*/ 139833 w 389273"/>
              <a:gd name="connsiteY8" fmla="*/ 51747 h 162959"/>
              <a:gd name="connsiteX9" fmla="*/ 158883 w 389273"/>
              <a:gd name="connsiteY9" fmla="*/ 42222 h 162959"/>
              <a:gd name="connsiteX10" fmla="*/ 213652 w 389273"/>
              <a:gd name="connsiteY10" fmla="*/ 44603 h 162959"/>
              <a:gd name="connsiteX11" fmla="*/ 223177 w 389273"/>
              <a:gd name="connsiteY11" fmla="*/ 46984 h 162959"/>
              <a:gd name="connsiteX12" fmla="*/ 246990 w 389273"/>
              <a:gd name="connsiteY12" fmla="*/ 56509 h 162959"/>
              <a:gd name="connsiteX13" fmla="*/ 270802 w 389273"/>
              <a:gd name="connsiteY13" fmla="*/ 85084 h 162959"/>
              <a:gd name="connsiteX14" fmla="*/ 275565 w 389273"/>
              <a:gd name="connsiteY14" fmla="*/ 104134 h 162959"/>
              <a:gd name="connsiteX15" fmla="*/ 273183 w 389273"/>
              <a:gd name="connsiteY15" fmla="*/ 130328 h 162959"/>
              <a:gd name="connsiteX16" fmla="*/ 258896 w 389273"/>
              <a:gd name="connsiteY16" fmla="*/ 142234 h 162959"/>
              <a:gd name="connsiteX17" fmla="*/ 251752 w 389273"/>
              <a:gd name="connsiteY17" fmla="*/ 146997 h 162959"/>
              <a:gd name="connsiteX18" fmla="*/ 225558 w 389273"/>
              <a:gd name="connsiteY18" fmla="*/ 151759 h 162959"/>
              <a:gd name="connsiteX19" fmla="*/ 182696 w 389273"/>
              <a:gd name="connsiteY19" fmla="*/ 158903 h 162959"/>
              <a:gd name="connsiteX20" fmla="*/ 173171 w 389273"/>
              <a:gd name="connsiteY20" fmla="*/ 161284 h 162959"/>
              <a:gd name="connsiteX21" fmla="*/ 85065 w 389273"/>
              <a:gd name="connsiteY21" fmla="*/ 156522 h 162959"/>
              <a:gd name="connsiteX22" fmla="*/ 68396 w 389273"/>
              <a:gd name="connsiteY22" fmla="*/ 139853 h 162959"/>
              <a:gd name="connsiteX23" fmla="*/ 58871 w 389273"/>
              <a:gd name="connsiteY23" fmla="*/ 132709 h 162959"/>
              <a:gd name="connsiteX24" fmla="*/ 44583 w 389273"/>
              <a:gd name="connsiteY24" fmla="*/ 101753 h 162959"/>
              <a:gd name="connsiteX25" fmla="*/ 49346 w 389273"/>
              <a:gd name="connsiteY25" fmla="*/ 70797 h 162959"/>
              <a:gd name="connsiteX26" fmla="*/ 54108 w 389273"/>
              <a:gd name="connsiteY26" fmla="*/ 63653 h 162959"/>
              <a:gd name="connsiteX27" fmla="*/ 1379 w 389273"/>
              <a:gd name="connsiteY27" fmla="*/ 81573 h 162959"/>
              <a:gd name="connsiteX28" fmla="*/ 118673 w 389273"/>
              <a:gd name="connsiteY28" fmla="*/ 1842 h 162959"/>
              <a:gd name="connsiteX29" fmla="*/ 301758 w 389273"/>
              <a:gd name="connsiteY29" fmla="*/ 16028 h 162959"/>
              <a:gd name="connsiteX30" fmla="*/ 389253 w 389273"/>
              <a:gd name="connsiteY30" fmla="*/ 95860 h 162959"/>
              <a:gd name="connsiteX31" fmla="*/ 299239 w 389273"/>
              <a:gd name="connsiteY31" fmla="*/ 162959 h 162959"/>
              <a:gd name="connsiteX0" fmla="*/ 174648 w 388369"/>
              <a:gd name="connsiteY0" fmla="*/ 80322 h 188296"/>
              <a:gd name="connsiteX1" fmla="*/ 186554 w 388369"/>
              <a:gd name="connsiteY1" fmla="*/ 82703 h 188296"/>
              <a:gd name="connsiteX2" fmla="*/ 191317 w 388369"/>
              <a:gd name="connsiteY2" fmla="*/ 96991 h 188296"/>
              <a:gd name="connsiteX3" fmla="*/ 184173 w 388369"/>
              <a:gd name="connsiteY3" fmla="*/ 116041 h 188296"/>
              <a:gd name="connsiteX4" fmla="*/ 150836 w 388369"/>
              <a:gd name="connsiteY4" fmla="*/ 118422 h 188296"/>
              <a:gd name="connsiteX5" fmla="*/ 131786 w 388369"/>
              <a:gd name="connsiteY5" fmla="*/ 104134 h 188296"/>
              <a:gd name="connsiteX6" fmla="*/ 127023 w 388369"/>
              <a:gd name="connsiteY6" fmla="*/ 92228 h 188296"/>
              <a:gd name="connsiteX7" fmla="*/ 129404 w 388369"/>
              <a:gd name="connsiteY7" fmla="*/ 61272 h 188296"/>
              <a:gd name="connsiteX8" fmla="*/ 138929 w 388369"/>
              <a:gd name="connsiteY8" fmla="*/ 51747 h 188296"/>
              <a:gd name="connsiteX9" fmla="*/ 157979 w 388369"/>
              <a:gd name="connsiteY9" fmla="*/ 42222 h 188296"/>
              <a:gd name="connsiteX10" fmla="*/ 212748 w 388369"/>
              <a:gd name="connsiteY10" fmla="*/ 44603 h 188296"/>
              <a:gd name="connsiteX11" fmla="*/ 222273 w 388369"/>
              <a:gd name="connsiteY11" fmla="*/ 46984 h 188296"/>
              <a:gd name="connsiteX12" fmla="*/ 246086 w 388369"/>
              <a:gd name="connsiteY12" fmla="*/ 56509 h 188296"/>
              <a:gd name="connsiteX13" fmla="*/ 269898 w 388369"/>
              <a:gd name="connsiteY13" fmla="*/ 85084 h 188296"/>
              <a:gd name="connsiteX14" fmla="*/ 274661 w 388369"/>
              <a:gd name="connsiteY14" fmla="*/ 104134 h 188296"/>
              <a:gd name="connsiteX15" fmla="*/ 272279 w 388369"/>
              <a:gd name="connsiteY15" fmla="*/ 130328 h 188296"/>
              <a:gd name="connsiteX16" fmla="*/ 257992 w 388369"/>
              <a:gd name="connsiteY16" fmla="*/ 142234 h 188296"/>
              <a:gd name="connsiteX17" fmla="*/ 250848 w 388369"/>
              <a:gd name="connsiteY17" fmla="*/ 146997 h 188296"/>
              <a:gd name="connsiteX18" fmla="*/ 224654 w 388369"/>
              <a:gd name="connsiteY18" fmla="*/ 151759 h 188296"/>
              <a:gd name="connsiteX19" fmla="*/ 181792 w 388369"/>
              <a:gd name="connsiteY19" fmla="*/ 158903 h 188296"/>
              <a:gd name="connsiteX20" fmla="*/ 172267 w 388369"/>
              <a:gd name="connsiteY20" fmla="*/ 161284 h 188296"/>
              <a:gd name="connsiteX21" fmla="*/ 84161 w 388369"/>
              <a:gd name="connsiteY21" fmla="*/ 156522 h 188296"/>
              <a:gd name="connsiteX22" fmla="*/ 67492 w 388369"/>
              <a:gd name="connsiteY22" fmla="*/ 139853 h 188296"/>
              <a:gd name="connsiteX23" fmla="*/ 57967 w 388369"/>
              <a:gd name="connsiteY23" fmla="*/ 132709 h 188296"/>
              <a:gd name="connsiteX24" fmla="*/ 43679 w 388369"/>
              <a:gd name="connsiteY24" fmla="*/ 101753 h 188296"/>
              <a:gd name="connsiteX25" fmla="*/ 48442 w 388369"/>
              <a:gd name="connsiteY25" fmla="*/ 70797 h 188296"/>
              <a:gd name="connsiteX26" fmla="*/ 75411 w 388369"/>
              <a:gd name="connsiteY26" fmla="*/ 188266 h 188296"/>
              <a:gd name="connsiteX27" fmla="*/ 475 w 388369"/>
              <a:gd name="connsiteY27" fmla="*/ 81573 h 188296"/>
              <a:gd name="connsiteX28" fmla="*/ 117769 w 388369"/>
              <a:gd name="connsiteY28" fmla="*/ 1842 h 188296"/>
              <a:gd name="connsiteX29" fmla="*/ 300854 w 388369"/>
              <a:gd name="connsiteY29" fmla="*/ 16028 h 188296"/>
              <a:gd name="connsiteX30" fmla="*/ 388349 w 388369"/>
              <a:gd name="connsiteY30" fmla="*/ 95860 h 188296"/>
              <a:gd name="connsiteX31" fmla="*/ 298335 w 388369"/>
              <a:gd name="connsiteY31" fmla="*/ 162959 h 188296"/>
              <a:gd name="connsiteX0" fmla="*/ 175208 w 388929"/>
              <a:gd name="connsiteY0" fmla="*/ 80322 h 188845"/>
              <a:gd name="connsiteX1" fmla="*/ 187114 w 388929"/>
              <a:gd name="connsiteY1" fmla="*/ 82703 h 188845"/>
              <a:gd name="connsiteX2" fmla="*/ 191877 w 388929"/>
              <a:gd name="connsiteY2" fmla="*/ 96991 h 188845"/>
              <a:gd name="connsiteX3" fmla="*/ 184733 w 388929"/>
              <a:gd name="connsiteY3" fmla="*/ 116041 h 188845"/>
              <a:gd name="connsiteX4" fmla="*/ 151396 w 388929"/>
              <a:gd name="connsiteY4" fmla="*/ 118422 h 188845"/>
              <a:gd name="connsiteX5" fmla="*/ 132346 w 388929"/>
              <a:gd name="connsiteY5" fmla="*/ 104134 h 188845"/>
              <a:gd name="connsiteX6" fmla="*/ 127583 w 388929"/>
              <a:gd name="connsiteY6" fmla="*/ 92228 h 188845"/>
              <a:gd name="connsiteX7" fmla="*/ 129964 w 388929"/>
              <a:gd name="connsiteY7" fmla="*/ 61272 h 188845"/>
              <a:gd name="connsiteX8" fmla="*/ 139489 w 388929"/>
              <a:gd name="connsiteY8" fmla="*/ 51747 h 188845"/>
              <a:gd name="connsiteX9" fmla="*/ 158539 w 388929"/>
              <a:gd name="connsiteY9" fmla="*/ 42222 h 188845"/>
              <a:gd name="connsiteX10" fmla="*/ 213308 w 388929"/>
              <a:gd name="connsiteY10" fmla="*/ 44603 h 188845"/>
              <a:gd name="connsiteX11" fmla="*/ 222833 w 388929"/>
              <a:gd name="connsiteY11" fmla="*/ 46984 h 188845"/>
              <a:gd name="connsiteX12" fmla="*/ 246646 w 388929"/>
              <a:gd name="connsiteY12" fmla="*/ 56509 h 188845"/>
              <a:gd name="connsiteX13" fmla="*/ 270458 w 388929"/>
              <a:gd name="connsiteY13" fmla="*/ 85084 h 188845"/>
              <a:gd name="connsiteX14" fmla="*/ 275221 w 388929"/>
              <a:gd name="connsiteY14" fmla="*/ 104134 h 188845"/>
              <a:gd name="connsiteX15" fmla="*/ 272839 w 388929"/>
              <a:gd name="connsiteY15" fmla="*/ 130328 h 188845"/>
              <a:gd name="connsiteX16" fmla="*/ 258552 w 388929"/>
              <a:gd name="connsiteY16" fmla="*/ 142234 h 188845"/>
              <a:gd name="connsiteX17" fmla="*/ 251408 w 388929"/>
              <a:gd name="connsiteY17" fmla="*/ 146997 h 188845"/>
              <a:gd name="connsiteX18" fmla="*/ 225214 w 388929"/>
              <a:gd name="connsiteY18" fmla="*/ 151759 h 188845"/>
              <a:gd name="connsiteX19" fmla="*/ 182352 w 388929"/>
              <a:gd name="connsiteY19" fmla="*/ 158903 h 188845"/>
              <a:gd name="connsiteX20" fmla="*/ 172827 w 388929"/>
              <a:gd name="connsiteY20" fmla="*/ 161284 h 188845"/>
              <a:gd name="connsiteX21" fmla="*/ 84721 w 388929"/>
              <a:gd name="connsiteY21" fmla="*/ 156522 h 188845"/>
              <a:gd name="connsiteX22" fmla="*/ 68052 w 388929"/>
              <a:gd name="connsiteY22" fmla="*/ 139853 h 188845"/>
              <a:gd name="connsiteX23" fmla="*/ 58527 w 388929"/>
              <a:gd name="connsiteY23" fmla="*/ 132709 h 188845"/>
              <a:gd name="connsiteX24" fmla="*/ 44239 w 388929"/>
              <a:gd name="connsiteY24" fmla="*/ 101753 h 188845"/>
              <a:gd name="connsiteX25" fmla="*/ 316183 w 388929"/>
              <a:gd name="connsiteY25" fmla="*/ 123266 h 188845"/>
              <a:gd name="connsiteX26" fmla="*/ 75971 w 388929"/>
              <a:gd name="connsiteY26" fmla="*/ 188266 h 188845"/>
              <a:gd name="connsiteX27" fmla="*/ 1035 w 388929"/>
              <a:gd name="connsiteY27" fmla="*/ 81573 h 188845"/>
              <a:gd name="connsiteX28" fmla="*/ 118329 w 388929"/>
              <a:gd name="connsiteY28" fmla="*/ 1842 h 188845"/>
              <a:gd name="connsiteX29" fmla="*/ 301414 w 388929"/>
              <a:gd name="connsiteY29" fmla="*/ 16028 h 188845"/>
              <a:gd name="connsiteX30" fmla="*/ 388909 w 388929"/>
              <a:gd name="connsiteY30" fmla="*/ 95860 h 188845"/>
              <a:gd name="connsiteX31" fmla="*/ 298895 w 388929"/>
              <a:gd name="connsiteY31" fmla="*/ 162959 h 188845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82352 w 388929"/>
              <a:gd name="connsiteY19" fmla="*/ 158903 h 188967"/>
              <a:gd name="connsiteX20" fmla="*/ 172827 w 388929"/>
              <a:gd name="connsiteY20" fmla="*/ 161284 h 188967"/>
              <a:gd name="connsiteX21" fmla="*/ 84721 w 388929"/>
              <a:gd name="connsiteY21" fmla="*/ 156522 h 188967"/>
              <a:gd name="connsiteX22" fmla="*/ 68052 w 388929"/>
              <a:gd name="connsiteY22" fmla="*/ 139853 h 188967"/>
              <a:gd name="connsiteX23" fmla="*/ 58527 w 388929"/>
              <a:gd name="connsiteY23" fmla="*/ 132709 h 188967"/>
              <a:gd name="connsiteX24" fmla="*/ 266312 w 388929"/>
              <a:gd name="connsiteY24" fmla="*/ 34856 h 188967"/>
              <a:gd name="connsiteX25" fmla="*/ 316183 w 388929"/>
              <a:gd name="connsiteY25" fmla="*/ 123266 h 188967"/>
              <a:gd name="connsiteX26" fmla="*/ 75971 w 388929"/>
              <a:gd name="connsiteY26" fmla="*/ 188266 h 188967"/>
              <a:gd name="connsiteX27" fmla="*/ 1035 w 388929"/>
              <a:gd name="connsiteY27" fmla="*/ 81573 h 188967"/>
              <a:gd name="connsiteX28" fmla="*/ 118329 w 388929"/>
              <a:gd name="connsiteY28" fmla="*/ 1842 h 188967"/>
              <a:gd name="connsiteX29" fmla="*/ 301414 w 388929"/>
              <a:gd name="connsiteY29" fmla="*/ 16028 h 188967"/>
              <a:gd name="connsiteX30" fmla="*/ 388909 w 388929"/>
              <a:gd name="connsiteY30" fmla="*/ 95860 h 188967"/>
              <a:gd name="connsiteX31" fmla="*/ 298895 w 388929"/>
              <a:gd name="connsiteY31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82352 w 388929"/>
              <a:gd name="connsiteY19" fmla="*/ 158903 h 188967"/>
              <a:gd name="connsiteX20" fmla="*/ 172827 w 388929"/>
              <a:gd name="connsiteY20" fmla="*/ 161284 h 188967"/>
              <a:gd name="connsiteX21" fmla="*/ 84721 w 388929"/>
              <a:gd name="connsiteY21" fmla="*/ 156522 h 188967"/>
              <a:gd name="connsiteX22" fmla="*/ 68052 w 388929"/>
              <a:gd name="connsiteY22" fmla="*/ 139853 h 188967"/>
              <a:gd name="connsiteX23" fmla="*/ 58527 w 388929"/>
              <a:gd name="connsiteY23" fmla="*/ 132709 h 188967"/>
              <a:gd name="connsiteX24" fmla="*/ 266312 w 388929"/>
              <a:gd name="connsiteY24" fmla="*/ 34856 h 188967"/>
              <a:gd name="connsiteX25" fmla="*/ 316183 w 388929"/>
              <a:gd name="connsiteY25" fmla="*/ 123266 h 188967"/>
              <a:gd name="connsiteX26" fmla="*/ 75971 w 388929"/>
              <a:gd name="connsiteY26" fmla="*/ 188266 h 188967"/>
              <a:gd name="connsiteX27" fmla="*/ 1035 w 388929"/>
              <a:gd name="connsiteY27" fmla="*/ 81573 h 188967"/>
              <a:gd name="connsiteX28" fmla="*/ 118329 w 388929"/>
              <a:gd name="connsiteY28" fmla="*/ 1842 h 188967"/>
              <a:gd name="connsiteX29" fmla="*/ 301414 w 388929"/>
              <a:gd name="connsiteY29" fmla="*/ 16028 h 188967"/>
              <a:gd name="connsiteX30" fmla="*/ 388909 w 388929"/>
              <a:gd name="connsiteY30" fmla="*/ 95860 h 188967"/>
              <a:gd name="connsiteX31" fmla="*/ 298895 w 388929"/>
              <a:gd name="connsiteY31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82352 w 388929"/>
              <a:gd name="connsiteY19" fmla="*/ 158903 h 188967"/>
              <a:gd name="connsiteX20" fmla="*/ 172827 w 388929"/>
              <a:gd name="connsiteY20" fmla="*/ 161284 h 188967"/>
              <a:gd name="connsiteX21" fmla="*/ 84721 w 388929"/>
              <a:gd name="connsiteY21" fmla="*/ 156522 h 188967"/>
              <a:gd name="connsiteX22" fmla="*/ 68052 w 388929"/>
              <a:gd name="connsiteY22" fmla="*/ 139853 h 188967"/>
              <a:gd name="connsiteX23" fmla="*/ 58527 w 388929"/>
              <a:gd name="connsiteY23" fmla="*/ 132709 h 188967"/>
              <a:gd name="connsiteX24" fmla="*/ 266312 w 388929"/>
              <a:gd name="connsiteY24" fmla="*/ 34856 h 188967"/>
              <a:gd name="connsiteX25" fmla="*/ 316183 w 388929"/>
              <a:gd name="connsiteY25" fmla="*/ 123266 h 188967"/>
              <a:gd name="connsiteX26" fmla="*/ 75971 w 388929"/>
              <a:gd name="connsiteY26" fmla="*/ 188266 h 188967"/>
              <a:gd name="connsiteX27" fmla="*/ 1035 w 388929"/>
              <a:gd name="connsiteY27" fmla="*/ 81573 h 188967"/>
              <a:gd name="connsiteX28" fmla="*/ 118329 w 388929"/>
              <a:gd name="connsiteY28" fmla="*/ 1842 h 188967"/>
              <a:gd name="connsiteX29" fmla="*/ 301414 w 388929"/>
              <a:gd name="connsiteY29" fmla="*/ 16028 h 188967"/>
              <a:gd name="connsiteX30" fmla="*/ 388909 w 388929"/>
              <a:gd name="connsiteY30" fmla="*/ 95860 h 188967"/>
              <a:gd name="connsiteX31" fmla="*/ 298895 w 388929"/>
              <a:gd name="connsiteY31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82352 w 388929"/>
              <a:gd name="connsiteY19" fmla="*/ 158903 h 188967"/>
              <a:gd name="connsiteX20" fmla="*/ 172827 w 388929"/>
              <a:gd name="connsiteY20" fmla="*/ 161284 h 188967"/>
              <a:gd name="connsiteX21" fmla="*/ 84721 w 388929"/>
              <a:gd name="connsiteY21" fmla="*/ 156522 h 188967"/>
              <a:gd name="connsiteX22" fmla="*/ 68052 w 388929"/>
              <a:gd name="connsiteY22" fmla="*/ 139853 h 188967"/>
              <a:gd name="connsiteX23" fmla="*/ 82122 w 388929"/>
              <a:gd name="connsiteY23" fmla="*/ 59253 h 188967"/>
              <a:gd name="connsiteX24" fmla="*/ 266312 w 388929"/>
              <a:gd name="connsiteY24" fmla="*/ 34856 h 188967"/>
              <a:gd name="connsiteX25" fmla="*/ 316183 w 388929"/>
              <a:gd name="connsiteY25" fmla="*/ 123266 h 188967"/>
              <a:gd name="connsiteX26" fmla="*/ 75971 w 388929"/>
              <a:gd name="connsiteY26" fmla="*/ 188266 h 188967"/>
              <a:gd name="connsiteX27" fmla="*/ 1035 w 388929"/>
              <a:gd name="connsiteY27" fmla="*/ 81573 h 188967"/>
              <a:gd name="connsiteX28" fmla="*/ 118329 w 388929"/>
              <a:gd name="connsiteY28" fmla="*/ 1842 h 188967"/>
              <a:gd name="connsiteX29" fmla="*/ 301414 w 388929"/>
              <a:gd name="connsiteY29" fmla="*/ 16028 h 188967"/>
              <a:gd name="connsiteX30" fmla="*/ 388909 w 388929"/>
              <a:gd name="connsiteY30" fmla="*/ 95860 h 188967"/>
              <a:gd name="connsiteX31" fmla="*/ 298895 w 388929"/>
              <a:gd name="connsiteY31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82352 w 388929"/>
              <a:gd name="connsiteY19" fmla="*/ 158903 h 188967"/>
              <a:gd name="connsiteX20" fmla="*/ 172827 w 388929"/>
              <a:gd name="connsiteY20" fmla="*/ 161284 h 188967"/>
              <a:gd name="connsiteX21" fmla="*/ 84721 w 388929"/>
              <a:gd name="connsiteY21" fmla="*/ 156522 h 188967"/>
              <a:gd name="connsiteX22" fmla="*/ 52785 w 388929"/>
              <a:gd name="connsiteY22" fmla="*/ 104437 h 188967"/>
              <a:gd name="connsiteX23" fmla="*/ 82122 w 388929"/>
              <a:gd name="connsiteY23" fmla="*/ 59253 h 188967"/>
              <a:gd name="connsiteX24" fmla="*/ 266312 w 388929"/>
              <a:gd name="connsiteY24" fmla="*/ 34856 h 188967"/>
              <a:gd name="connsiteX25" fmla="*/ 316183 w 388929"/>
              <a:gd name="connsiteY25" fmla="*/ 123266 h 188967"/>
              <a:gd name="connsiteX26" fmla="*/ 75971 w 388929"/>
              <a:gd name="connsiteY26" fmla="*/ 188266 h 188967"/>
              <a:gd name="connsiteX27" fmla="*/ 1035 w 388929"/>
              <a:gd name="connsiteY27" fmla="*/ 81573 h 188967"/>
              <a:gd name="connsiteX28" fmla="*/ 118329 w 388929"/>
              <a:gd name="connsiteY28" fmla="*/ 1842 h 188967"/>
              <a:gd name="connsiteX29" fmla="*/ 301414 w 388929"/>
              <a:gd name="connsiteY29" fmla="*/ 16028 h 188967"/>
              <a:gd name="connsiteX30" fmla="*/ 388909 w 388929"/>
              <a:gd name="connsiteY30" fmla="*/ 95860 h 188967"/>
              <a:gd name="connsiteX31" fmla="*/ 298895 w 388929"/>
              <a:gd name="connsiteY31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82352 w 388929"/>
              <a:gd name="connsiteY19" fmla="*/ 158903 h 188967"/>
              <a:gd name="connsiteX20" fmla="*/ 172827 w 388929"/>
              <a:gd name="connsiteY20" fmla="*/ 161284 h 188967"/>
              <a:gd name="connsiteX21" fmla="*/ 84721 w 388929"/>
              <a:gd name="connsiteY21" fmla="*/ 156522 h 188967"/>
              <a:gd name="connsiteX22" fmla="*/ 52785 w 388929"/>
              <a:gd name="connsiteY22" fmla="*/ 104437 h 188967"/>
              <a:gd name="connsiteX23" fmla="*/ 82122 w 388929"/>
              <a:gd name="connsiteY23" fmla="*/ 59253 h 188967"/>
              <a:gd name="connsiteX24" fmla="*/ 266312 w 388929"/>
              <a:gd name="connsiteY24" fmla="*/ 34856 h 188967"/>
              <a:gd name="connsiteX25" fmla="*/ 316183 w 388929"/>
              <a:gd name="connsiteY25" fmla="*/ 123266 h 188967"/>
              <a:gd name="connsiteX26" fmla="*/ 75971 w 388929"/>
              <a:gd name="connsiteY26" fmla="*/ 188266 h 188967"/>
              <a:gd name="connsiteX27" fmla="*/ 1035 w 388929"/>
              <a:gd name="connsiteY27" fmla="*/ 81573 h 188967"/>
              <a:gd name="connsiteX28" fmla="*/ 118329 w 388929"/>
              <a:gd name="connsiteY28" fmla="*/ 1842 h 188967"/>
              <a:gd name="connsiteX29" fmla="*/ 301414 w 388929"/>
              <a:gd name="connsiteY29" fmla="*/ 16028 h 188967"/>
              <a:gd name="connsiteX30" fmla="*/ 388909 w 388929"/>
              <a:gd name="connsiteY30" fmla="*/ 95860 h 188967"/>
              <a:gd name="connsiteX31" fmla="*/ 298895 w 388929"/>
              <a:gd name="connsiteY31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82352 w 388929"/>
              <a:gd name="connsiteY19" fmla="*/ 158903 h 188967"/>
              <a:gd name="connsiteX20" fmla="*/ 172827 w 388929"/>
              <a:gd name="connsiteY20" fmla="*/ 161284 h 188967"/>
              <a:gd name="connsiteX21" fmla="*/ 84721 w 388929"/>
              <a:gd name="connsiteY21" fmla="*/ 156522 h 188967"/>
              <a:gd name="connsiteX22" fmla="*/ 52785 w 388929"/>
              <a:gd name="connsiteY22" fmla="*/ 104437 h 188967"/>
              <a:gd name="connsiteX23" fmla="*/ 266312 w 388929"/>
              <a:gd name="connsiteY23" fmla="*/ 34856 h 188967"/>
              <a:gd name="connsiteX24" fmla="*/ 316183 w 388929"/>
              <a:gd name="connsiteY24" fmla="*/ 123266 h 188967"/>
              <a:gd name="connsiteX25" fmla="*/ 75971 w 388929"/>
              <a:gd name="connsiteY25" fmla="*/ 188266 h 188967"/>
              <a:gd name="connsiteX26" fmla="*/ 1035 w 388929"/>
              <a:gd name="connsiteY26" fmla="*/ 81573 h 188967"/>
              <a:gd name="connsiteX27" fmla="*/ 118329 w 388929"/>
              <a:gd name="connsiteY27" fmla="*/ 1842 h 188967"/>
              <a:gd name="connsiteX28" fmla="*/ 301414 w 388929"/>
              <a:gd name="connsiteY28" fmla="*/ 16028 h 188967"/>
              <a:gd name="connsiteX29" fmla="*/ 388909 w 388929"/>
              <a:gd name="connsiteY29" fmla="*/ 95860 h 188967"/>
              <a:gd name="connsiteX30" fmla="*/ 298895 w 388929"/>
              <a:gd name="connsiteY30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82352 w 388929"/>
              <a:gd name="connsiteY19" fmla="*/ 158903 h 188967"/>
              <a:gd name="connsiteX20" fmla="*/ 172827 w 388929"/>
              <a:gd name="connsiteY20" fmla="*/ 161284 h 188967"/>
              <a:gd name="connsiteX21" fmla="*/ 84721 w 388929"/>
              <a:gd name="connsiteY21" fmla="*/ 156522 h 188967"/>
              <a:gd name="connsiteX22" fmla="*/ 52785 w 388929"/>
              <a:gd name="connsiteY22" fmla="*/ 104437 h 188967"/>
              <a:gd name="connsiteX23" fmla="*/ 266312 w 388929"/>
              <a:gd name="connsiteY23" fmla="*/ 34856 h 188967"/>
              <a:gd name="connsiteX24" fmla="*/ 316183 w 388929"/>
              <a:gd name="connsiteY24" fmla="*/ 123266 h 188967"/>
              <a:gd name="connsiteX25" fmla="*/ 75971 w 388929"/>
              <a:gd name="connsiteY25" fmla="*/ 188266 h 188967"/>
              <a:gd name="connsiteX26" fmla="*/ 1035 w 388929"/>
              <a:gd name="connsiteY26" fmla="*/ 81573 h 188967"/>
              <a:gd name="connsiteX27" fmla="*/ 118329 w 388929"/>
              <a:gd name="connsiteY27" fmla="*/ 1842 h 188967"/>
              <a:gd name="connsiteX28" fmla="*/ 301414 w 388929"/>
              <a:gd name="connsiteY28" fmla="*/ 16028 h 188967"/>
              <a:gd name="connsiteX29" fmla="*/ 388909 w 388929"/>
              <a:gd name="connsiteY29" fmla="*/ 95860 h 188967"/>
              <a:gd name="connsiteX30" fmla="*/ 298895 w 388929"/>
              <a:gd name="connsiteY30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82352 w 388929"/>
              <a:gd name="connsiteY19" fmla="*/ 158903 h 188967"/>
              <a:gd name="connsiteX20" fmla="*/ 172827 w 388929"/>
              <a:gd name="connsiteY20" fmla="*/ 161284 h 188967"/>
              <a:gd name="connsiteX21" fmla="*/ 84721 w 388929"/>
              <a:gd name="connsiteY21" fmla="*/ 156522 h 188967"/>
              <a:gd name="connsiteX22" fmla="*/ 87484 w 388929"/>
              <a:gd name="connsiteY22" fmla="*/ 25734 h 188967"/>
              <a:gd name="connsiteX23" fmla="*/ 266312 w 388929"/>
              <a:gd name="connsiteY23" fmla="*/ 34856 h 188967"/>
              <a:gd name="connsiteX24" fmla="*/ 316183 w 388929"/>
              <a:gd name="connsiteY24" fmla="*/ 123266 h 188967"/>
              <a:gd name="connsiteX25" fmla="*/ 75971 w 388929"/>
              <a:gd name="connsiteY25" fmla="*/ 188266 h 188967"/>
              <a:gd name="connsiteX26" fmla="*/ 1035 w 388929"/>
              <a:gd name="connsiteY26" fmla="*/ 81573 h 188967"/>
              <a:gd name="connsiteX27" fmla="*/ 118329 w 388929"/>
              <a:gd name="connsiteY27" fmla="*/ 1842 h 188967"/>
              <a:gd name="connsiteX28" fmla="*/ 301414 w 388929"/>
              <a:gd name="connsiteY28" fmla="*/ 16028 h 188967"/>
              <a:gd name="connsiteX29" fmla="*/ 388909 w 388929"/>
              <a:gd name="connsiteY29" fmla="*/ 95860 h 188967"/>
              <a:gd name="connsiteX30" fmla="*/ 298895 w 388929"/>
              <a:gd name="connsiteY30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82352 w 388929"/>
              <a:gd name="connsiteY19" fmla="*/ 158903 h 188967"/>
              <a:gd name="connsiteX20" fmla="*/ 172827 w 388929"/>
              <a:gd name="connsiteY20" fmla="*/ 161284 h 188967"/>
              <a:gd name="connsiteX21" fmla="*/ 84721 w 388929"/>
              <a:gd name="connsiteY21" fmla="*/ 156522 h 188967"/>
              <a:gd name="connsiteX22" fmla="*/ 87484 w 388929"/>
              <a:gd name="connsiteY22" fmla="*/ 25734 h 188967"/>
              <a:gd name="connsiteX23" fmla="*/ 266312 w 388929"/>
              <a:gd name="connsiteY23" fmla="*/ 34856 h 188967"/>
              <a:gd name="connsiteX24" fmla="*/ 316183 w 388929"/>
              <a:gd name="connsiteY24" fmla="*/ 123266 h 188967"/>
              <a:gd name="connsiteX25" fmla="*/ 75971 w 388929"/>
              <a:gd name="connsiteY25" fmla="*/ 188266 h 188967"/>
              <a:gd name="connsiteX26" fmla="*/ 1035 w 388929"/>
              <a:gd name="connsiteY26" fmla="*/ 81573 h 188967"/>
              <a:gd name="connsiteX27" fmla="*/ 118329 w 388929"/>
              <a:gd name="connsiteY27" fmla="*/ 1842 h 188967"/>
              <a:gd name="connsiteX28" fmla="*/ 301414 w 388929"/>
              <a:gd name="connsiteY28" fmla="*/ 16028 h 188967"/>
              <a:gd name="connsiteX29" fmla="*/ 388909 w 388929"/>
              <a:gd name="connsiteY29" fmla="*/ 95860 h 188967"/>
              <a:gd name="connsiteX30" fmla="*/ 298895 w 388929"/>
              <a:gd name="connsiteY30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82352 w 388929"/>
              <a:gd name="connsiteY19" fmla="*/ 158903 h 188967"/>
              <a:gd name="connsiteX20" fmla="*/ 172827 w 388929"/>
              <a:gd name="connsiteY20" fmla="*/ 161284 h 188967"/>
              <a:gd name="connsiteX21" fmla="*/ 84721 w 388929"/>
              <a:gd name="connsiteY21" fmla="*/ 156522 h 188967"/>
              <a:gd name="connsiteX22" fmla="*/ 86096 w 388929"/>
              <a:gd name="connsiteY22" fmla="*/ 50656 h 188967"/>
              <a:gd name="connsiteX23" fmla="*/ 266312 w 388929"/>
              <a:gd name="connsiteY23" fmla="*/ 34856 h 188967"/>
              <a:gd name="connsiteX24" fmla="*/ 316183 w 388929"/>
              <a:gd name="connsiteY24" fmla="*/ 123266 h 188967"/>
              <a:gd name="connsiteX25" fmla="*/ 75971 w 388929"/>
              <a:gd name="connsiteY25" fmla="*/ 188266 h 188967"/>
              <a:gd name="connsiteX26" fmla="*/ 1035 w 388929"/>
              <a:gd name="connsiteY26" fmla="*/ 81573 h 188967"/>
              <a:gd name="connsiteX27" fmla="*/ 118329 w 388929"/>
              <a:gd name="connsiteY27" fmla="*/ 1842 h 188967"/>
              <a:gd name="connsiteX28" fmla="*/ 301414 w 388929"/>
              <a:gd name="connsiteY28" fmla="*/ 16028 h 188967"/>
              <a:gd name="connsiteX29" fmla="*/ 388909 w 388929"/>
              <a:gd name="connsiteY29" fmla="*/ 95860 h 188967"/>
              <a:gd name="connsiteX30" fmla="*/ 298895 w 388929"/>
              <a:gd name="connsiteY30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82352 w 388929"/>
              <a:gd name="connsiteY19" fmla="*/ 158903 h 188967"/>
              <a:gd name="connsiteX20" fmla="*/ 172827 w 388929"/>
              <a:gd name="connsiteY20" fmla="*/ 161284 h 188967"/>
              <a:gd name="connsiteX21" fmla="*/ 68065 w 388929"/>
              <a:gd name="connsiteY21" fmla="*/ 113235 h 188967"/>
              <a:gd name="connsiteX22" fmla="*/ 86096 w 388929"/>
              <a:gd name="connsiteY22" fmla="*/ 50656 h 188967"/>
              <a:gd name="connsiteX23" fmla="*/ 266312 w 388929"/>
              <a:gd name="connsiteY23" fmla="*/ 34856 h 188967"/>
              <a:gd name="connsiteX24" fmla="*/ 316183 w 388929"/>
              <a:gd name="connsiteY24" fmla="*/ 123266 h 188967"/>
              <a:gd name="connsiteX25" fmla="*/ 75971 w 388929"/>
              <a:gd name="connsiteY25" fmla="*/ 188266 h 188967"/>
              <a:gd name="connsiteX26" fmla="*/ 1035 w 388929"/>
              <a:gd name="connsiteY26" fmla="*/ 81573 h 188967"/>
              <a:gd name="connsiteX27" fmla="*/ 118329 w 388929"/>
              <a:gd name="connsiteY27" fmla="*/ 1842 h 188967"/>
              <a:gd name="connsiteX28" fmla="*/ 301414 w 388929"/>
              <a:gd name="connsiteY28" fmla="*/ 16028 h 188967"/>
              <a:gd name="connsiteX29" fmla="*/ 388909 w 388929"/>
              <a:gd name="connsiteY29" fmla="*/ 95860 h 188967"/>
              <a:gd name="connsiteX30" fmla="*/ 298895 w 388929"/>
              <a:gd name="connsiteY30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82352 w 388929"/>
              <a:gd name="connsiteY19" fmla="*/ 158903 h 188967"/>
              <a:gd name="connsiteX20" fmla="*/ 161029 w 388929"/>
              <a:gd name="connsiteY20" fmla="*/ 149479 h 188967"/>
              <a:gd name="connsiteX21" fmla="*/ 68065 w 388929"/>
              <a:gd name="connsiteY21" fmla="*/ 113235 h 188967"/>
              <a:gd name="connsiteX22" fmla="*/ 86096 w 388929"/>
              <a:gd name="connsiteY22" fmla="*/ 50656 h 188967"/>
              <a:gd name="connsiteX23" fmla="*/ 266312 w 388929"/>
              <a:gd name="connsiteY23" fmla="*/ 34856 h 188967"/>
              <a:gd name="connsiteX24" fmla="*/ 316183 w 388929"/>
              <a:gd name="connsiteY24" fmla="*/ 123266 h 188967"/>
              <a:gd name="connsiteX25" fmla="*/ 75971 w 388929"/>
              <a:gd name="connsiteY25" fmla="*/ 188266 h 188967"/>
              <a:gd name="connsiteX26" fmla="*/ 1035 w 388929"/>
              <a:gd name="connsiteY26" fmla="*/ 81573 h 188967"/>
              <a:gd name="connsiteX27" fmla="*/ 118329 w 388929"/>
              <a:gd name="connsiteY27" fmla="*/ 1842 h 188967"/>
              <a:gd name="connsiteX28" fmla="*/ 301414 w 388929"/>
              <a:gd name="connsiteY28" fmla="*/ 16028 h 188967"/>
              <a:gd name="connsiteX29" fmla="*/ 388909 w 388929"/>
              <a:gd name="connsiteY29" fmla="*/ 95860 h 188967"/>
              <a:gd name="connsiteX30" fmla="*/ 298895 w 388929"/>
              <a:gd name="connsiteY30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210111 w 388929"/>
              <a:gd name="connsiteY19" fmla="*/ 137915 h 188967"/>
              <a:gd name="connsiteX20" fmla="*/ 161029 w 388929"/>
              <a:gd name="connsiteY20" fmla="*/ 149479 h 188967"/>
              <a:gd name="connsiteX21" fmla="*/ 68065 w 388929"/>
              <a:gd name="connsiteY21" fmla="*/ 113235 h 188967"/>
              <a:gd name="connsiteX22" fmla="*/ 86096 w 388929"/>
              <a:gd name="connsiteY22" fmla="*/ 50656 h 188967"/>
              <a:gd name="connsiteX23" fmla="*/ 266312 w 388929"/>
              <a:gd name="connsiteY23" fmla="*/ 34856 h 188967"/>
              <a:gd name="connsiteX24" fmla="*/ 316183 w 388929"/>
              <a:gd name="connsiteY24" fmla="*/ 123266 h 188967"/>
              <a:gd name="connsiteX25" fmla="*/ 75971 w 388929"/>
              <a:gd name="connsiteY25" fmla="*/ 188266 h 188967"/>
              <a:gd name="connsiteX26" fmla="*/ 1035 w 388929"/>
              <a:gd name="connsiteY26" fmla="*/ 81573 h 188967"/>
              <a:gd name="connsiteX27" fmla="*/ 118329 w 388929"/>
              <a:gd name="connsiteY27" fmla="*/ 1842 h 188967"/>
              <a:gd name="connsiteX28" fmla="*/ 301414 w 388929"/>
              <a:gd name="connsiteY28" fmla="*/ 16028 h 188967"/>
              <a:gd name="connsiteX29" fmla="*/ 388909 w 388929"/>
              <a:gd name="connsiteY29" fmla="*/ 95860 h 188967"/>
              <a:gd name="connsiteX30" fmla="*/ 298895 w 388929"/>
              <a:gd name="connsiteY30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225214 w 388929"/>
              <a:gd name="connsiteY18" fmla="*/ 151759 h 188967"/>
              <a:gd name="connsiteX19" fmla="*/ 161029 w 388929"/>
              <a:gd name="connsiteY19" fmla="*/ 149479 h 188967"/>
              <a:gd name="connsiteX20" fmla="*/ 68065 w 388929"/>
              <a:gd name="connsiteY20" fmla="*/ 113235 h 188967"/>
              <a:gd name="connsiteX21" fmla="*/ 86096 w 388929"/>
              <a:gd name="connsiteY21" fmla="*/ 50656 h 188967"/>
              <a:gd name="connsiteX22" fmla="*/ 266312 w 388929"/>
              <a:gd name="connsiteY22" fmla="*/ 34856 h 188967"/>
              <a:gd name="connsiteX23" fmla="*/ 316183 w 388929"/>
              <a:gd name="connsiteY23" fmla="*/ 123266 h 188967"/>
              <a:gd name="connsiteX24" fmla="*/ 75971 w 388929"/>
              <a:gd name="connsiteY24" fmla="*/ 188266 h 188967"/>
              <a:gd name="connsiteX25" fmla="*/ 1035 w 388929"/>
              <a:gd name="connsiteY25" fmla="*/ 81573 h 188967"/>
              <a:gd name="connsiteX26" fmla="*/ 118329 w 388929"/>
              <a:gd name="connsiteY26" fmla="*/ 1842 h 188967"/>
              <a:gd name="connsiteX27" fmla="*/ 301414 w 388929"/>
              <a:gd name="connsiteY27" fmla="*/ 16028 h 188967"/>
              <a:gd name="connsiteX28" fmla="*/ 388909 w 388929"/>
              <a:gd name="connsiteY28" fmla="*/ 95860 h 188967"/>
              <a:gd name="connsiteX29" fmla="*/ 298895 w 388929"/>
              <a:gd name="connsiteY29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251408 w 388929"/>
              <a:gd name="connsiteY17" fmla="*/ 146997 h 188967"/>
              <a:gd name="connsiteX18" fmla="*/ 161029 w 388929"/>
              <a:gd name="connsiteY18" fmla="*/ 149479 h 188967"/>
              <a:gd name="connsiteX19" fmla="*/ 68065 w 388929"/>
              <a:gd name="connsiteY19" fmla="*/ 113235 h 188967"/>
              <a:gd name="connsiteX20" fmla="*/ 86096 w 388929"/>
              <a:gd name="connsiteY20" fmla="*/ 50656 h 188967"/>
              <a:gd name="connsiteX21" fmla="*/ 266312 w 388929"/>
              <a:gd name="connsiteY21" fmla="*/ 34856 h 188967"/>
              <a:gd name="connsiteX22" fmla="*/ 316183 w 388929"/>
              <a:gd name="connsiteY22" fmla="*/ 123266 h 188967"/>
              <a:gd name="connsiteX23" fmla="*/ 75971 w 388929"/>
              <a:gd name="connsiteY23" fmla="*/ 188266 h 188967"/>
              <a:gd name="connsiteX24" fmla="*/ 1035 w 388929"/>
              <a:gd name="connsiteY24" fmla="*/ 81573 h 188967"/>
              <a:gd name="connsiteX25" fmla="*/ 118329 w 388929"/>
              <a:gd name="connsiteY25" fmla="*/ 1842 h 188967"/>
              <a:gd name="connsiteX26" fmla="*/ 301414 w 388929"/>
              <a:gd name="connsiteY26" fmla="*/ 16028 h 188967"/>
              <a:gd name="connsiteX27" fmla="*/ 388909 w 388929"/>
              <a:gd name="connsiteY27" fmla="*/ 95860 h 188967"/>
              <a:gd name="connsiteX28" fmla="*/ 298895 w 388929"/>
              <a:gd name="connsiteY28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258552 w 388929"/>
              <a:gd name="connsiteY16" fmla="*/ 142234 h 188967"/>
              <a:gd name="connsiteX17" fmla="*/ 161029 w 388929"/>
              <a:gd name="connsiteY17" fmla="*/ 149479 h 188967"/>
              <a:gd name="connsiteX18" fmla="*/ 68065 w 388929"/>
              <a:gd name="connsiteY18" fmla="*/ 113235 h 188967"/>
              <a:gd name="connsiteX19" fmla="*/ 86096 w 388929"/>
              <a:gd name="connsiteY19" fmla="*/ 50656 h 188967"/>
              <a:gd name="connsiteX20" fmla="*/ 266312 w 388929"/>
              <a:gd name="connsiteY20" fmla="*/ 34856 h 188967"/>
              <a:gd name="connsiteX21" fmla="*/ 316183 w 388929"/>
              <a:gd name="connsiteY21" fmla="*/ 123266 h 188967"/>
              <a:gd name="connsiteX22" fmla="*/ 75971 w 388929"/>
              <a:gd name="connsiteY22" fmla="*/ 188266 h 188967"/>
              <a:gd name="connsiteX23" fmla="*/ 1035 w 388929"/>
              <a:gd name="connsiteY23" fmla="*/ 81573 h 188967"/>
              <a:gd name="connsiteX24" fmla="*/ 118329 w 388929"/>
              <a:gd name="connsiteY24" fmla="*/ 1842 h 188967"/>
              <a:gd name="connsiteX25" fmla="*/ 301414 w 388929"/>
              <a:gd name="connsiteY25" fmla="*/ 16028 h 188967"/>
              <a:gd name="connsiteX26" fmla="*/ 388909 w 388929"/>
              <a:gd name="connsiteY26" fmla="*/ 95860 h 188967"/>
              <a:gd name="connsiteX27" fmla="*/ 298895 w 388929"/>
              <a:gd name="connsiteY27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272839 w 388929"/>
              <a:gd name="connsiteY15" fmla="*/ 130328 h 188967"/>
              <a:gd name="connsiteX16" fmla="*/ 161029 w 388929"/>
              <a:gd name="connsiteY16" fmla="*/ 149479 h 188967"/>
              <a:gd name="connsiteX17" fmla="*/ 68065 w 388929"/>
              <a:gd name="connsiteY17" fmla="*/ 113235 h 188967"/>
              <a:gd name="connsiteX18" fmla="*/ 86096 w 388929"/>
              <a:gd name="connsiteY18" fmla="*/ 50656 h 188967"/>
              <a:gd name="connsiteX19" fmla="*/ 266312 w 388929"/>
              <a:gd name="connsiteY19" fmla="*/ 34856 h 188967"/>
              <a:gd name="connsiteX20" fmla="*/ 316183 w 388929"/>
              <a:gd name="connsiteY20" fmla="*/ 123266 h 188967"/>
              <a:gd name="connsiteX21" fmla="*/ 75971 w 388929"/>
              <a:gd name="connsiteY21" fmla="*/ 188266 h 188967"/>
              <a:gd name="connsiteX22" fmla="*/ 1035 w 388929"/>
              <a:gd name="connsiteY22" fmla="*/ 81573 h 188967"/>
              <a:gd name="connsiteX23" fmla="*/ 118329 w 388929"/>
              <a:gd name="connsiteY23" fmla="*/ 1842 h 188967"/>
              <a:gd name="connsiteX24" fmla="*/ 301414 w 388929"/>
              <a:gd name="connsiteY24" fmla="*/ 16028 h 188967"/>
              <a:gd name="connsiteX25" fmla="*/ 388909 w 388929"/>
              <a:gd name="connsiteY25" fmla="*/ 95860 h 188967"/>
              <a:gd name="connsiteX26" fmla="*/ 298895 w 388929"/>
              <a:gd name="connsiteY26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275221 w 388929"/>
              <a:gd name="connsiteY14" fmla="*/ 104134 h 188967"/>
              <a:gd name="connsiteX15" fmla="*/ 161029 w 388929"/>
              <a:gd name="connsiteY15" fmla="*/ 149479 h 188967"/>
              <a:gd name="connsiteX16" fmla="*/ 68065 w 388929"/>
              <a:gd name="connsiteY16" fmla="*/ 113235 h 188967"/>
              <a:gd name="connsiteX17" fmla="*/ 86096 w 388929"/>
              <a:gd name="connsiteY17" fmla="*/ 50656 h 188967"/>
              <a:gd name="connsiteX18" fmla="*/ 266312 w 388929"/>
              <a:gd name="connsiteY18" fmla="*/ 34856 h 188967"/>
              <a:gd name="connsiteX19" fmla="*/ 316183 w 388929"/>
              <a:gd name="connsiteY19" fmla="*/ 123266 h 188967"/>
              <a:gd name="connsiteX20" fmla="*/ 75971 w 388929"/>
              <a:gd name="connsiteY20" fmla="*/ 188266 h 188967"/>
              <a:gd name="connsiteX21" fmla="*/ 1035 w 388929"/>
              <a:gd name="connsiteY21" fmla="*/ 81573 h 188967"/>
              <a:gd name="connsiteX22" fmla="*/ 118329 w 388929"/>
              <a:gd name="connsiteY22" fmla="*/ 1842 h 188967"/>
              <a:gd name="connsiteX23" fmla="*/ 301414 w 388929"/>
              <a:gd name="connsiteY23" fmla="*/ 16028 h 188967"/>
              <a:gd name="connsiteX24" fmla="*/ 388909 w 388929"/>
              <a:gd name="connsiteY24" fmla="*/ 95860 h 188967"/>
              <a:gd name="connsiteX25" fmla="*/ 298895 w 388929"/>
              <a:gd name="connsiteY25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70458 w 388929"/>
              <a:gd name="connsiteY13" fmla="*/ 85084 h 188967"/>
              <a:gd name="connsiteX14" fmla="*/ 161029 w 388929"/>
              <a:gd name="connsiteY14" fmla="*/ 149479 h 188967"/>
              <a:gd name="connsiteX15" fmla="*/ 68065 w 388929"/>
              <a:gd name="connsiteY15" fmla="*/ 113235 h 188967"/>
              <a:gd name="connsiteX16" fmla="*/ 86096 w 388929"/>
              <a:gd name="connsiteY16" fmla="*/ 50656 h 188967"/>
              <a:gd name="connsiteX17" fmla="*/ 266312 w 388929"/>
              <a:gd name="connsiteY17" fmla="*/ 34856 h 188967"/>
              <a:gd name="connsiteX18" fmla="*/ 316183 w 388929"/>
              <a:gd name="connsiteY18" fmla="*/ 123266 h 188967"/>
              <a:gd name="connsiteX19" fmla="*/ 75971 w 388929"/>
              <a:gd name="connsiteY19" fmla="*/ 188266 h 188967"/>
              <a:gd name="connsiteX20" fmla="*/ 1035 w 388929"/>
              <a:gd name="connsiteY20" fmla="*/ 81573 h 188967"/>
              <a:gd name="connsiteX21" fmla="*/ 118329 w 388929"/>
              <a:gd name="connsiteY21" fmla="*/ 1842 h 188967"/>
              <a:gd name="connsiteX22" fmla="*/ 301414 w 388929"/>
              <a:gd name="connsiteY22" fmla="*/ 16028 h 188967"/>
              <a:gd name="connsiteX23" fmla="*/ 388909 w 388929"/>
              <a:gd name="connsiteY23" fmla="*/ 95860 h 188967"/>
              <a:gd name="connsiteX24" fmla="*/ 298895 w 388929"/>
              <a:gd name="connsiteY24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46646 w 388929"/>
              <a:gd name="connsiteY12" fmla="*/ 56509 h 188967"/>
              <a:gd name="connsiteX13" fmla="*/ 256578 w 388929"/>
              <a:gd name="connsiteY13" fmla="*/ 110007 h 188967"/>
              <a:gd name="connsiteX14" fmla="*/ 161029 w 388929"/>
              <a:gd name="connsiteY14" fmla="*/ 149479 h 188967"/>
              <a:gd name="connsiteX15" fmla="*/ 68065 w 388929"/>
              <a:gd name="connsiteY15" fmla="*/ 113235 h 188967"/>
              <a:gd name="connsiteX16" fmla="*/ 86096 w 388929"/>
              <a:gd name="connsiteY16" fmla="*/ 50656 h 188967"/>
              <a:gd name="connsiteX17" fmla="*/ 266312 w 388929"/>
              <a:gd name="connsiteY17" fmla="*/ 34856 h 188967"/>
              <a:gd name="connsiteX18" fmla="*/ 316183 w 388929"/>
              <a:gd name="connsiteY18" fmla="*/ 123266 h 188967"/>
              <a:gd name="connsiteX19" fmla="*/ 75971 w 388929"/>
              <a:gd name="connsiteY19" fmla="*/ 188266 h 188967"/>
              <a:gd name="connsiteX20" fmla="*/ 1035 w 388929"/>
              <a:gd name="connsiteY20" fmla="*/ 81573 h 188967"/>
              <a:gd name="connsiteX21" fmla="*/ 118329 w 388929"/>
              <a:gd name="connsiteY21" fmla="*/ 1842 h 188967"/>
              <a:gd name="connsiteX22" fmla="*/ 301414 w 388929"/>
              <a:gd name="connsiteY22" fmla="*/ 16028 h 188967"/>
              <a:gd name="connsiteX23" fmla="*/ 388909 w 388929"/>
              <a:gd name="connsiteY23" fmla="*/ 95860 h 188967"/>
              <a:gd name="connsiteX24" fmla="*/ 298895 w 388929"/>
              <a:gd name="connsiteY24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22833 w 388929"/>
              <a:gd name="connsiteY11" fmla="*/ 46984 h 188967"/>
              <a:gd name="connsiteX12" fmla="*/ 256578 w 388929"/>
              <a:gd name="connsiteY12" fmla="*/ 110007 h 188967"/>
              <a:gd name="connsiteX13" fmla="*/ 161029 w 388929"/>
              <a:gd name="connsiteY13" fmla="*/ 149479 h 188967"/>
              <a:gd name="connsiteX14" fmla="*/ 68065 w 388929"/>
              <a:gd name="connsiteY14" fmla="*/ 113235 h 188967"/>
              <a:gd name="connsiteX15" fmla="*/ 86096 w 388929"/>
              <a:gd name="connsiteY15" fmla="*/ 50656 h 188967"/>
              <a:gd name="connsiteX16" fmla="*/ 266312 w 388929"/>
              <a:gd name="connsiteY16" fmla="*/ 34856 h 188967"/>
              <a:gd name="connsiteX17" fmla="*/ 316183 w 388929"/>
              <a:gd name="connsiteY17" fmla="*/ 123266 h 188967"/>
              <a:gd name="connsiteX18" fmla="*/ 75971 w 388929"/>
              <a:gd name="connsiteY18" fmla="*/ 188266 h 188967"/>
              <a:gd name="connsiteX19" fmla="*/ 1035 w 388929"/>
              <a:gd name="connsiteY19" fmla="*/ 81573 h 188967"/>
              <a:gd name="connsiteX20" fmla="*/ 118329 w 388929"/>
              <a:gd name="connsiteY20" fmla="*/ 1842 h 188967"/>
              <a:gd name="connsiteX21" fmla="*/ 301414 w 388929"/>
              <a:gd name="connsiteY21" fmla="*/ 16028 h 188967"/>
              <a:gd name="connsiteX22" fmla="*/ 388909 w 388929"/>
              <a:gd name="connsiteY22" fmla="*/ 95860 h 188967"/>
              <a:gd name="connsiteX23" fmla="*/ 298895 w 388929"/>
              <a:gd name="connsiteY23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43652 w 388929"/>
              <a:gd name="connsiteY11" fmla="*/ 66659 h 188967"/>
              <a:gd name="connsiteX12" fmla="*/ 256578 w 388929"/>
              <a:gd name="connsiteY12" fmla="*/ 110007 h 188967"/>
              <a:gd name="connsiteX13" fmla="*/ 161029 w 388929"/>
              <a:gd name="connsiteY13" fmla="*/ 149479 h 188967"/>
              <a:gd name="connsiteX14" fmla="*/ 68065 w 388929"/>
              <a:gd name="connsiteY14" fmla="*/ 113235 h 188967"/>
              <a:gd name="connsiteX15" fmla="*/ 86096 w 388929"/>
              <a:gd name="connsiteY15" fmla="*/ 50656 h 188967"/>
              <a:gd name="connsiteX16" fmla="*/ 266312 w 388929"/>
              <a:gd name="connsiteY16" fmla="*/ 34856 h 188967"/>
              <a:gd name="connsiteX17" fmla="*/ 316183 w 388929"/>
              <a:gd name="connsiteY17" fmla="*/ 123266 h 188967"/>
              <a:gd name="connsiteX18" fmla="*/ 75971 w 388929"/>
              <a:gd name="connsiteY18" fmla="*/ 188266 h 188967"/>
              <a:gd name="connsiteX19" fmla="*/ 1035 w 388929"/>
              <a:gd name="connsiteY19" fmla="*/ 81573 h 188967"/>
              <a:gd name="connsiteX20" fmla="*/ 118329 w 388929"/>
              <a:gd name="connsiteY20" fmla="*/ 1842 h 188967"/>
              <a:gd name="connsiteX21" fmla="*/ 301414 w 388929"/>
              <a:gd name="connsiteY21" fmla="*/ 16028 h 188967"/>
              <a:gd name="connsiteX22" fmla="*/ 388909 w 388929"/>
              <a:gd name="connsiteY22" fmla="*/ 95860 h 188967"/>
              <a:gd name="connsiteX23" fmla="*/ 298895 w 388929"/>
              <a:gd name="connsiteY23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43652 w 388929"/>
              <a:gd name="connsiteY11" fmla="*/ 66659 h 188967"/>
              <a:gd name="connsiteX12" fmla="*/ 256578 w 388929"/>
              <a:gd name="connsiteY12" fmla="*/ 110007 h 188967"/>
              <a:gd name="connsiteX13" fmla="*/ 161029 w 388929"/>
              <a:gd name="connsiteY13" fmla="*/ 149479 h 188967"/>
              <a:gd name="connsiteX14" fmla="*/ 68065 w 388929"/>
              <a:gd name="connsiteY14" fmla="*/ 113235 h 188967"/>
              <a:gd name="connsiteX15" fmla="*/ 89566 w 388929"/>
              <a:gd name="connsiteY15" fmla="*/ 33604 h 188967"/>
              <a:gd name="connsiteX16" fmla="*/ 266312 w 388929"/>
              <a:gd name="connsiteY16" fmla="*/ 34856 h 188967"/>
              <a:gd name="connsiteX17" fmla="*/ 316183 w 388929"/>
              <a:gd name="connsiteY17" fmla="*/ 123266 h 188967"/>
              <a:gd name="connsiteX18" fmla="*/ 75971 w 388929"/>
              <a:gd name="connsiteY18" fmla="*/ 188266 h 188967"/>
              <a:gd name="connsiteX19" fmla="*/ 1035 w 388929"/>
              <a:gd name="connsiteY19" fmla="*/ 81573 h 188967"/>
              <a:gd name="connsiteX20" fmla="*/ 118329 w 388929"/>
              <a:gd name="connsiteY20" fmla="*/ 1842 h 188967"/>
              <a:gd name="connsiteX21" fmla="*/ 301414 w 388929"/>
              <a:gd name="connsiteY21" fmla="*/ 16028 h 188967"/>
              <a:gd name="connsiteX22" fmla="*/ 388909 w 388929"/>
              <a:gd name="connsiteY22" fmla="*/ 95860 h 188967"/>
              <a:gd name="connsiteX23" fmla="*/ 298895 w 388929"/>
              <a:gd name="connsiteY23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43652 w 388929"/>
              <a:gd name="connsiteY11" fmla="*/ 66659 h 188967"/>
              <a:gd name="connsiteX12" fmla="*/ 256578 w 388929"/>
              <a:gd name="connsiteY12" fmla="*/ 110007 h 188967"/>
              <a:gd name="connsiteX13" fmla="*/ 161029 w 388929"/>
              <a:gd name="connsiteY13" fmla="*/ 149479 h 188967"/>
              <a:gd name="connsiteX14" fmla="*/ 68065 w 388929"/>
              <a:gd name="connsiteY14" fmla="*/ 113235 h 188967"/>
              <a:gd name="connsiteX15" fmla="*/ 89566 w 388929"/>
              <a:gd name="connsiteY15" fmla="*/ 33604 h 188967"/>
              <a:gd name="connsiteX16" fmla="*/ 266312 w 388929"/>
              <a:gd name="connsiteY16" fmla="*/ 34856 h 188967"/>
              <a:gd name="connsiteX17" fmla="*/ 316183 w 388929"/>
              <a:gd name="connsiteY17" fmla="*/ 123266 h 188967"/>
              <a:gd name="connsiteX18" fmla="*/ 75971 w 388929"/>
              <a:gd name="connsiteY18" fmla="*/ 188266 h 188967"/>
              <a:gd name="connsiteX19" fmla="*/ 1035 w 388929"/>
              <a:gd name="connsiteY19" fmla="*/ 81573 h 188967"/>
              <a:gd name="connsiteX20" fmla="*/ 118329 w 388929"/>
              <a:gd name="connsiteY20" fmla="*/ 1842 h 188967"/>
              <a:gd name="connsiteX21" fmla="*/ 301414 w 388929"/>
              <a:gd name="connsiteY21" fmla="*/ 16028 h 188967"/>
              <a:gd name="connsiteX22" fmla="*/ 388909 w 388929"/>
              <a:gd name="connsiteY22" fmla="*/ 95860 h 188967"/>
              <a:gd name="connsiteX23" fmla="*/ 298895 w 388929"/>
              <a:gd name="connsiteY23" fmla="*/ 162959 h 188967"/>
              <a:gd name="connsiteX0" fmla="*/ 175208 w 388929"/>
              <a:gd name="connsiteY0" fmla="*/ 80322 h 188967"/>
              <a:gd name="connsiteX1" fmla="*/ 187114 w 388929"/>
              <a:gd name="connsiteY1" fmla="*/ 82703 h 188967"/>
              <a:gd name="connsiteX2" fmla="*/ 191877 w 388929"/>
              <a:gd name="connsiteY2" fmla="*/ 96991 h 188967"/>
              <a:gd name="connsiteX3" fmla="*/ 184733 w 388929"/>
              <a:gd name="connsiteY3" fmla="*/ 116041 h 188967"/>
              <a:gd name="connsiteX4" fmla="*/ 151396 w 388929"/>
              <a:gd name="connsiteY4" fmla="*/ 118422 h 188967"/>
              <a:gd name="connsiteX5" fmla="*/ 132346 w 388929"/>
              <a:gd name="connsiteY5" fmla="*/ 104134 h 188967"/>
              <a:gd name="connsiteX6" fmla="*/ 127583 w 388929"/>
              <a:gd name="connsiteY6" fmla="*/ 92228 h 188967"/>
              <a:gd name="connsiteX7" fmla="*/ 129964 w 388929"/>
              <a:gd name="connsiteY7" fmla="*/ 61272 h 188967"/>
              <a:gd name="connsiteX8" fmla="*/ 139489 w 388929"/>
              <a:gd name="connsiteY8" fmla="*/ 51747 h 188967"/>
              <a:gd name="connsiteX9" fmla="*/ 158539 w 388929"/>
              <a:gd name="connsiteY9" fmla="*/ 42222 h 188967"/>
              <a:gd name="connsiteX10" fmla="*/ 213308 w 388929"/>
              <a:gd name="connsiteY10" fmla="*/ 44603 h 188967"/>
              <a:gd name="connsiteX11" fmla="*/ 243652 w 388929"/>
              <a:gd name="connsiteY11" fmla="*/ 66659 h 188967"/>
              <a:gd name="connsiteX12" fmla="*/ 256578 w 388929"/>
              <a:gd name="connsiteY12" fmla="*/ 110007 h 188967"/>
              <a:gd name="connsiteX13" fmla="*/ 161029 w 388929"/>
              <a:gd name="connsiteY13" fmla="*/ 149479 h 188967"/>
              <a:gd name="connsiteX14" fmla="*/ 68065 w 388929"/>
              <a:gd name="connsiteY14" fmla="*/ 113235 h 188967"/>
              <a:gd name="connsiteX15" fmla="*/ 89566 w 388929"/>
              <a:gd name="connsiteY15" fmla="*/ 33604 h 188967"/>
              <a:gd name="connsiteX16" fmla="*/ 266312 w 388929"/>
              <a:gd name="connsiteY16" fmla="*/ 34856 h 188967"/>
              <a:gd name="connsiteX17" fmla="*/ 316183 w 388929"/>
              <a:gd name="connsiteY17" fmla="*/ 123266 h 188967"/>
              <a:gd name="connsiteX18" fmla="*/ 75971 w 388929"/>
              <a:gd name="connsiteY18" fmla="*/ 188266 h 188967"/>
              <a:gd name="connsiteX19" fmla="*/ 1035 w 388929"/>
              <a:gd name="connsiteY19" fmla="*/ 81573 h 188967"/>
              <a:gd name="connsiteX20" fmla="*/ 118329 w 388929"/>
              <a:gd name="connsiteY20" fmla="*/ 1842 h 188967"/>
              <a:gd name="connsiteX21" fmla="*/ 301414 w 388929"/>
              <a:gd name="connsiteY21" fmla="*/ 16028 h 188967"/>
              <a:gd name="connsiteX22" fmla="*/ 388909 w 388929"/>
              <a:gd name="connsiteY22" fmla="*/ 95860 h 188967"/>
              <a:gd name="connsiteX23" fmla="*/ 298895 w 388929"/>
              <a:gd name="connsiteY23" fmla="*/ 162959 h 188967"/>
              <a:gd name="connsiteX0" fmla="*/ 174212 w 387938"/>
              <a:gd name="connsiteY0" fmla="*/ 96221 h 204866"/>
              <a:gd name="connsiteX1" fmla="*/ 186118 w 387938"/>
              <a:gd name="connsiteY1" fmla="*/ 98602 h 204866"/>
              <a:gd name="connsiteX2" fmla="*/ 190881 w 387938"/>
              <a:gd name="connsiteY2" fmla="*/ 112890 h 204866"/>
              <a:gd name="connsiteX3" fmla="*/ 183737 w 387938"/>
              <a:gd name="connsiteY3" fmla="*/ 131940 h 204866"/>
              <a:gd name="connsiteX4" fmla="*/ 150400 w 387938"/>
              <a:gd name="connsiteY4" fmla="*/ 134321 h 204866"/>
              <a:gd name="connsiteX5" fmla="*/ 131350 w 387938"/>
              <a:gd name="connsiteY5" fmla="*/ 120033 h 204866"/>
              <a:gd name="connsiteX6" fmla="*/ 126587 w 387938"/>
              <a:gd name="connsiteY6" fmla="*/ 108127 h 204866"/>
              <a:gd name="connsiteX7" fmla="*/ 128968 w 387938"/>
              <a:gd name="connsiteY7" fmla="*/ 77171 h 204866"/>
              <a:gd name="connsiteX8" fmla="*/ 138493 w 387938"/>
              <a:gd name="connsiteY8" fmla="*/ 67646 h 204866"/>
              <a:gd name="connsiteX9" fmla="*/ 157543 w 387938"/>
              <a:gd name="connsiteY9" fmla="*/ 58121 h 204866"/>
              <a:gd name="connsiteX10" fmla="*/ 212312 w 387938"/>
              <a:gd name="connsiteY10" fmla="*/ 60502 h 204866"/>
              <a:gd name="connsiteX11" fmla="*/ 242656 w 387938"/>
              <a:gd name="connsiteY11" fmla="*/ 82558 h 204866"/>
              <a:gd name="connsiteX12" fmla="*/ 255582 w 387938"/>
              <a:gd name="connsiteY12" fmla="*/ 125906 h 204866"/>
              <a:gd name="connsiteX13" fmla="*/ 160033 w 387938"/>
              <a:gd name="connsiteY13" fmla="*/ 165378 h 204866"/>
              <a:gd name="connsiteX14" fmla="*/ 67069 w 387938"/>
              <a:gd name="connsiteY14" fmla="*/ 129134 h 204866"/>
              <a:gd name="connsiteX15" fmla="*/ 88570 w 387938"/>
              <a:gd name="connsiteY15" fmla="*/ 49503 h 204866"/>
              <a:gd name="connsiteX16" fmla="*/ 265316 w 387938"/>
              <a:gd name="connsiteY16" fmla="*/ 50755 h 204866"/>
              <a:gd name="connsiteX17" fmla="*/ 315187 w 387938"/>
              <a:gd name="connsiteY17" fmla="*/ 139165 h 204866"/>
              <a:gd name="connsiteX18" fmla="*/ 74975 w 387938"/>
              <a:gd name="connsiteY18" fmla="*/ 204165 h 204866"/>
              <a:gd name="connsiteX19" fmla="*/ 39 w 387938"/>
              <a:gd name="connsiteY19" fmla="*/ 97472 h 204866"/>
              <a:gd name="connsiteX20" fmla="*/ 67367 w 387938"/>
              <a:gd name="connsiteY20" fmla="*/ 689 h 204866"/>
              <a:gd name="connsiteX21" fmla="*/ 300418 w 387938"/>
              <a:gd name="connsiteY21" fmla="*/ 31927 h 204866"/>
              <a:gd name="connsiteX22" fmla="*/ 387913 w 387938"/>
              <a:gd name="connsiteY22" fmla="*/ 111759 h 204866"/>
              <a:gd name="connsiteX23" fmla="*/ 297899 w 387938"/>
              <a:gd name="connsiteY23" fmla="*/ 178858 h 204866"/>
              <a:gd name="connsiteX0" fmla="*/ 174212 w 390893"/>
              <a:gd name="connsiteY0" fmla="*/ 97358 h 206003"/>
              <a:gd name="connsiteX1" fmla="*/ 186118 w 390893"/>
              <a:gd name="connsiteY1" fmla="*/ 99739 h 206003"/>
              <a:gd name="connsiteX2" fmla="*/ 190881 w 390893"/>
              <a:gd name="connsiteY2" fmla="*/ 114027 h 206003"/>
              <a:gd name="connsiteX3" fmla="*/ 183737 w 390893"/>
              <a:gd name="connsiteY3" fmla="*/ 133077 h 206003"/>
              <a:gd name="connsiteX4" fmla="*/ 150400 w 390893"/>
              <a:gd name="connsiteY4" fmla="*/ 135458 h 206003"/>
              <a:gd name="connsiteX5" fmla="*/ 131350 w 390893"/>
              <a:gd name="connsiteY5" fmla="*/ 121170 h 206003"/>
              <a:gd name="connsiteX6" fmla="*/ 126587 w 390893"/>
              <a:gd name="connsiteY6" fmla="*/ 109264 h 206003"/>
              <a:gd name="connsiteX7" fmla="*/ 128968 w 390893"/>
              <a:gd name="connsiteY7" fmla="*/ 78308 h 206003"/>
              <a:gd name="connsiteX8" fmla="*/ 138493 w 390893"/>
              <a:gd name="connsiteY8" fmla="*/ 68783 h 206003"/>
              <a:gd name="connsiteX9" fmla="*/ 157543 w 390893"/>
              <a:gd name="connsiteY9" fmla="*/ 59258 h 206003"/>
              <a:gd name="connsiteX10" fmla="*/ 212312 w 390893"/>
              <a:gd name="connsiteY10" fmla="*/ 61639 h 206003"/>
              <a:gd name="connsiteX11" fmla="*/ 242656 w 390893"/>
              <a:gd name="connsiteY11" fmla="*/ 83695 h 206003"/>
              <a:gd name="connsiteX12" fmla="*/ 255582 w 390893"/>
              <a:gd name="connsiteY12" fmla="*/ 127043 h 206003"/>
              <a:gd name="connsiteX13" fmla="*/ 160033 w 390893"/>
              <a:gd name="connsiteY13" fmla="*/ 166515 h 206003"/>
              <a:gd name="connsiteX14" fmla="*/ 67069 w 390893"/>
              <a:gd name="connsiteY14" fmla="*/ 130271 h 206003"/>
              <a:gd name="connsiteX15" fmla="*/ 88570 w 390893"/>
              <a:gd name="connsiteY15" fmla="*/ 50640 h 206003"/>
              <a:gd name="connsiteX16" fmla="*/ 265316 w 390893"/>
              <a:gd name="connsiteY16" fmla="*/ 51892 h 206003"/>
              <a:gd name="connsiteX17" fmla="*/ 315187 w 390893"/>
              <a:gd name="connsiteY17" fmla="*/ 140302 h 206003"/>
              <a:gd name="connsiteX18" fmla="*/ 74975 w 390893"/>
              <a:gd name="connsiteY18" fmla="*/ 205302 h 206003"/>
              <a:gd name="connsiteX19" fmla="*/ 39 w 390893"/>
              <a:gd name="connsiteY19" fmla="*/ 98609 h 206003"/>
              <a:gd name="connsiteX20" fmla="*/ 67367 w 390893"/>
              <a:gd name="connsiteY20" fmla="*/ 1826 h 206003"/>
              <a:gd name="connsiteX21" fmla="*/ 339974 w 390893"/>
              <a:gd name="connsiteY21" fmla="*/ 18635 h 206003"/>
              <a:gd name="connsiteX22" fmla="*/ 387913 w 390893"/>
              <a:gd name="connsiteY22" fmla="*/ 112896 h 206003"/>
              <a:gd name="connsiteX23" fmla="*/ 297899 w 390893"/>
              <a:gd name="connsiteY23" fmla="*/ 179995 h 206003"/>
              <a:gd name="connsiteX0" fmla="*/ 174212 w 679226"/>
              <a:gd name="connsiteY0" fmla="*/ 97145 h 205790"/>
              <a:gd name="connsiteX1" fmla="*/ 186118 w 679226"/>
              <a:gd name="connsiteY1" fmla="*/ 99526 h 205790"/>
              <a:gd name="connsiteX2" fmla="*/ 190881 w 679226"/>
              <a:gd name="connsiteY2" fmla="*/ 113814 h 205790"/>
              <a:gd name="connsiteX3" fmla="*/ 183737 w 679226"/>
              <a:gd name="connsiteY3" fmla="*/ 132864 h 205790"/>
              <a:gd name="connsiteX4" fmla="*/ 150400 w 679226"/>
              <a:gd name="connsiteY4" fmla="*/ 135245 h 205790"/>
              <a:gd name="connsiteX5" fmla="*/ 131350 w 679226"/>
              <a:gd name="connsiteY5" fmla="*/ 120957 h 205790"/>
              <a:gd name="connsiteX6" fmla="*/ 126587 w 679226"/>
              <a:gd name="connsiteY6" fmla="*/ 109051 h 205790"/>
              <a:gd name="connsiteX7" fmla="*/ 128968 w 679226"/>
              <a:gd name="connsiteY7" fmla="*/ 78095 h 205790"/>
              <a:gd name="connsiteX8" fmla="*/ 138493 w 679226"/>
              <a:gd name="connsiteY8" fmla="*/ 68570 h 205790"/>
              <a:gd name="connsiteX9" fmla="*/ 157543 w 679226"/>
              <a:gd name="connsiteY9" fmla="*/ 59045 h 205790"/>
              <a:gd name="connsiteX10" fmla="*/ 212312 w 679226"/>
              <a:gd name="connsiteY10" fmla="*/ 61426 h 205790"/>
              <a:gd name="connsiteX11" fmla="*/ 242656 w 679226"/>
              <a:gd name="connsiteY11" fmla="*/ 83482 h 205790"/>
              <a:gd name="connsiteX12" fmla="*/ 255582 w 679226"/>
              <a:gd name="connsiteY12" fmla="*/ 126830 h 205790"/>
              <a:gd name="connsiteX13" fmla="*/ 160033 w 679226"/>
              <a:gd name="connsiteY13" fmla="*/ 166302 h 205790"/>
              <a:gd name="connsiteX14" fmla="*/ 67069 w 679226"/>
              <a:gd name="connsiteY14" fmla="*/ 130058 h 205790"/>
              <a:gd name="connsiteX15" fmla="*/ 88570 w 679226"/>
              <a:gd name="connsiteY15" fmla="*/ 50427 h 205790"/>
              <a:gd name="connsiteX16" fmla="*/ 265316 w 679226"/>
              <a:gd name="connsiteY16" fmla="*/ 51679 h 205790"/>
              <a:gd name="connsiteX17" fmla="*/ 315187 w 679226"/>
              <a:gd name="connsiteY17" fmla="*/ 140089 h 205790"/>
              <a:gd name="connsiteX18" fmla="*/ 74975 w 679226"/>
              <a:gd name="connsiteY18" fmla="*/ 205089 h 205790"/>
              <a:gd name="connsiteX19" fmla="*/ 39 w 679226"/>
              <a:gd name="connsiteY19" fmla="*/ 98396 h 205790"/>
              <a:gd name="connsiteX20" fmla="*/ 67367 w 679226"/>
              <a:gd name="connsiteY20" fmla="*/ 1613 h 205790"/>
              <a:gd name="connsiteX21" fmla="*/ 339974 w 679226"/>
              <a:gd name="connsiteY21" fmla="*/ 18422 h 205790"/>
              <a:gd name="connsiteX22" fmla="*/ 679079 w 679226"/>
              <a:gd name="connsiteY22" fmla="*/ 103774 h 205790"/>
              <a:gd name="connsiteX23" fmla="*/ 297899 w 679226"/>
              <a:gd name="connsiteY23" fmla="*/ 179782 h 205790"/>
              <a:gd name="connsiteX0" fmla="*/ 174212 w 679226"/>
              <a:gd name="connsiteY0" fmla="*/ 97145 h 205790"/>
              <a:gd name="connsiteX1" fmla="*/ 186118 w 679226"/>
              <a:gd name="connsiteY1" fmla="*/ 99526 h 205790"/>
              <a:gd name="connsiteX2" fmla="*/ 190881 w 679226"/>
              <a:gd name="connsiteY2" fmla="*/ 113814 h 205790"/>
              <a:gd name="connsiteX3" fmla="*/ 183737 w 679226"/>
              <a:gd name="connsiteY3" fmla="*/ 132864 h 205790"/>
              <a:gd name="connsiteX4" fmla="*/ 150400 w 679226"/>
              <a:gd name="connsiteY4" fmla="*/ 135245 h 205790"/>
              <a:gd name="connsiteX5" fmla="*/ 131350 w 679226"/>
              <a:gd name="connsiteY5" fmla="*/ 120957 h 205790"/>
              <a:gd name="connsiteX6" fmla="*/ 126587 w 679226"/>
              <a:gd name="connsiteY6" fmla="*/ 109051 h 205790"/>
              <a:gd name="connsiteX7" fmla="*/ 128968 w 679226"/>
              <a:gd name="connsiteY7" fmla="*/ 78095 h 205790"/>
              <a:gd name="connsiteX8" fmla="*/ 138493 w 679226"/>
              <a:gd name="connsiteY8" fmla="*/ 68570 h 205790"/>
              <a:gd name="connsiteX9" fmla="*/ 157543 w 679226"/>
              <a:gd name="connsiteY9" fmla="*/ 59045 h 205790"/>
              <a:gd name="connsiteX10" fmla="*/ 212312 w 679226"/>
              <a:gd name="connsiteY10" fmla="*/ 61426 h 205790"/>
              <a:gd name="connsiteX11" fmla="*/ 242656 w 679226"/>
              <a:gd name="connsiteY11" fmla="*/ 83482 h 205790"/>
              <a:gd name="connsiteX12" fmla="*/ 255582 w 679226"/>
              <a:gd name="connsiteY12" fmla="*/ 126830 h 205790"/>
              <a:gd name="connsiteX13" fmla="*/ 160033 w 679226"/>
              <a:gd name="connsiteY13" fmla="*/ 166302 h 205790"/>
              <a:gd name="connsiteX14" fmla="*/ 67069 w 679226"/>
              <a:gd name="connsiteY14" fmla="*/ 130058 h 205790"/>
              <a:gd name="connsiteX15" fmla="*/ 88570 w 679226"/>
              <a:gd name="connsiteY15" fmla="*/ 50427 h 205790"/>
              <a:gd name="connsiteX16" fmla="*/ 265316 w 679226"/>
              <a:gd name="connsiteY16" fmla="*/ 51679 h 205790"/>
              <a:gd name="connsiteX17" fmla="*/ 315187 w 679226"/>
              <a:gd name="connsiteY17" fmla="*/ 140089 h 205790"/>
              <a:gd name="connsiteX18" fmla="*/ 74975 w 679226"/>
              <a:gd name="connsiteY18" fmla="*/ 205089 h 205790"/>
              <a:gd name="connsiteX19" fmla="*/ 39 w 679226"/>
              <a:gd name="connsiteY19" fmla="*/ 98396 h 205790"/>
              <a:gd name="connsiteX20" fmla="*/ 67367 w 679226"/>
              <a:gd name="connsiteY20" fmla="*/ 1613 h 205790"/>
              <a:gd name="connsiteX21" fmla="*/ 339974 w 679226"/>
              <a:gd name="connsiteY21" fmla="*/ 18422 h 205790"/>
              <a:gd name="connsiteX22" fmla="*/ 679079 w 679226"/>
              <a:gd name="connsiteY22" fmla="*/ 103774 h 205790"/>
              <a:gd name="connsiteX23" fmla="*/ 297899 w 679226"/>
              <a:gd name="connsiteY23" fmla="*/ 179782 h 205790"/>
              <a:gd name="connsiteX0" fmla="*/ 174212 w 679280"/>
              <a:gd name="connsiteY0" fmla="*/ 97145 h 205790"/>
              <a:gd name="connsiteX1" fmla="*/ 186118 w 679280"/>
              <a:gd name="connsiteY1" fmla="*/ 99526 h 205790"/>
              <a:gd name="connsiteX2" fmla="*/ 190881 w 679280"/>
              <a:gd name="connsiteY2" fmla="*/ 113814 h 205790"/>
              <a:gd name="connsiteX3" fmla="*/ 183737 w 679280"/>
              <a:gd name="connsiteY3" fmla="*/ 132864 h 205790"/>
              <a:gd name="connsiteX4" fmla="*/ 150400 w 679280"/>
              <a:gd name="connsiteY4" fmla="*/ 135245 h 205790"/>
              <a:gd name="connsiteX5" fmla="*/ 131350 w 679280"/>
              <a:gd name="connsiteY5" fmla="*/ 120957 h 205790"/>
              <a:gd name="connsiteX6" fmla="*/ 126587 w 679280"/>
              <a:gd name="connsiteY6" fmla="*/ 109051 h 205790"/>
              <a:gd name="connsiteX7" fmla="*/ 128968 w 679280"/>
              <a:gd name="connsiteY7" fmla="*/ 78095 h 205790"/>
              <a:gd name="connsiteX8" fmla="*/ 138493 w 679280"/>
              <a:gd name="connsiteY8" fmla="*/ 68570 h 205790"/>
              <a:gd name="connsiteX9" fmla="*/ 157543 w 679280"/>
              <a:gd name="connsiteY9" fmla="*/ 59045 h 205790"/>
              <a:gd name="connsiteX10" fmla="*/ 212312 w 679280"/>
              <a:gd name="connsiteY10" fmla="*/ 61426 h 205790"/>
              <a:gd name="connsiteX11" fmla="*/ 242656 w 679280"/>
              <a:gd name="connsiteY11" fmla="*/ 83482 h 205790"/>
              <a:gd name="connsiteX12" fmla="*/ 255582 w 679280"/>
              <a:gd name="connsiteY12" fmla="*/ 126830 h 205790"/>
              <a:gd name="connsiteX13" fmla="*/ 160033 w 679280"/>
              <a:gd name="connsiteY13" fmla="*/ 166302 h 205790"/>
              <a:gd name="connsiteX14" fmla="*/ 67069 w 679280"/>
              <a:gd name="connsiteY14" fmla="*/ 130058 h 205790"/>
              <a:gd name="connsiteX15" fmla="*/ 88570 w 679280"/>
              <a:gd name="connsiteY15" fmla="*/ 50427 h 205790"/>
              <a:gd name="connsiteX16" fmla="*/ 265316 w 679280"/>
              <a:gd name="connsiteY16" fmla="*/ 51679 h 205790"/>
              <a:gd name="connsiteX17" fmla="*/ 315187 w 679280"/>
              <a:gd name="connsiteY17" fmla="*/ 140089 h 205790"/>
              <a:gd name="connsiteX18" fmla="*/ 74975 w 679280"/>
              <a:gd name="connsiteY18" fmla="*/ 205089 h 205790"/>
              <a:gd name="connsiteX19" fmla="*/ 39 w 679280"/>
              <a:gd name="connsiteY19" fmla="*/ 98396 h 205790"/>
              <a:gd name="connsiteX20" fmla="*/ 67367 w 679280"/>
              <a:gd name="connsiteY20" fmla="*/ 1613 h 205790"/>
              <a:gd name="connsiteX21" fmla="*/ 339974 w 679280"/>
              <a:gd name="connsiteY21" fmla="*/ 18422 h 205790"/>
              <a:gd name="connsiteX22" fmla="*/ 679079 w 679280"/>
              <a:gd name="connsiteY22" fmla="*/ 103774 h 205790"/>
              <a:gd name="connsiteX23" fmla="*/ 297899 w 679280"/>
              <a:gd name="connsiteY23" fmla="*/ 179782 h 205790"/>
              <a:gd name="connsiteX0" fmla="*/ 174212 w 681134"/>
              <a:gd name="connsiteY0" fmla="*/ 97145 h 205790"/>
              <a:gd name="connsiteX1" fmla="*/ 186118 w 681134"/>
              <a:gd name="connsiteY1" fmla="*/ 99526 h 205790"/>
              <a:gd name="connsiteX2" fmla="*/ 190881 w 681134"/>
              <a:gd name="connsiteY2" fmla="*/ 113814 h 205790"/>
              <a:gd name="connsiteX3" fmla="*/ 183737 w 681134"/>
              <a:gd name="connsiteY3" fmla="*/ 132864 h 205790"/>
              <a:gd name="connsiteX4" fmla="*/ 150400 w 681134"/>
              <a:gd name="connsiteY4" fmla="*/ 135245 h 205790"/>
              <a:gd name="connsiteX5" fmla="*/ 131350 w 681134"/>
              <a:gd name="connsiteY5" fmla="*/ 120957 h 205790"/>
              <a:gd name="connsiteX6" fmla="*/ 126587 w 681134"/>
              <a:gd name="connsiteY6" fmla="*/ 109051 h 205790"/>
              <a:gd name="connsiteX7" fmla="*/ 128968 w 681134"/>
              <a:gd name="connsiteY7" fmla="*/ 78095 h 205790"/>
              <a:gd name="connsiteX8" fmla="*/ 138493 w 681134"/>
              <a:gd name="connsiteY8" fmla="*/ 68570 h 205790"/>
              <a:gd name="connsiteX9" fmla="*/ 157543 w 681134"/>
              <a:gd name="connsiteY9" fmla="*/ 59045 h 205790"/>
              <a:gd name="connsiteX10" fmla="*/ 212312 w 681134"/>
              <a:gd name="connsiteY10" fmla="*/ 61426 h 205790"/>
              <a:gd name="connsiteX11" fmla="*/ 242656 w 681134"/>
              <a:gd name="connsiteY11" fmla="*/ 83482 h 205790"/>
              <a:gd name="connsiteX12" fmla="*/ 255582 w 681134"/>
              <a:gd name="connsiteY12" fmla="*/ 126830 h 205790"/>
              <a:gd name="connsiteX13" fmla="*/ 160033 w 681134"/>
              <a:gd name="connsiteY13" fmla="*/ 166302 h 205790"/>
              <a:gd name="connsiteX14" fmla="*/ 67069 w 681134"/>
              <a:gd name="connsiteY14" fmla="*/ 130058 h 205790"/>
              <a:gd name="connsiteX15" fmla="*/ 88570 w 681134"/>
              <a:gd name="connsiteY15" fmla="*/ 50427 h 205790"/>
              <a:gd name="connsiteX16" fmla="*/ 265316 w 681134"/>
              <a:gd name="connsiteY16" fmla="*/ 51679 h 205790"/>
              <a:gd name="connsiteX17" fmla="*/ 315187 w 681134"/>
              <a:gd name="connsiteY17" fmla="*/ 140089 h 205790"/>
              <a:gd name="connsiteX18" fmla="*/ 74975 w 681134"/>
              <a:gd name="connsiteY18" fmla="*/ 205089 h 205790"/>
              <a:gd name="connsiteX19" fmla="*/ 39 w 681134"/>
              <a:gd name="connsiteY19" fmla="*/ 98396 h 205790"/>
              <a:gd name="connsiteX20" fmla="*/ 67367 w 681134"/>
              <a:gd name="connsiteY20" fmla="*/ 1613 h 205790"/>
              <a:gd name="connsiteX21" fmla="*/ 339974 w 681134"/>
              <a:gd name="connsiteY21" fmla="*/ 18422 h 205790"/>
              <a:gd name="connsiteX22" fmla="*/ 679079 w 681134"/>
              <a:gd name="connsiteY22" fmla="*/ 103774 h 205790"/>
              <a:gd name="connsiteX23" fmla="*/ 474131 w 681134"/>
              <a:gd name="connsiteY23" fmla="*/ 202055 h 205790"/>
              <a:gd name="connsiteX0" fmla="*/ 174451 w 681373"/>
              <a:gd name="connsiteY0" fmla="*/ 97145 h 205205"/>
              <a:gd name="connsiteX1" fmla="*/ 186357 w 681373"/>
              <a:gd name="connsiteY1" fmla="*/ 99526 h 205205"/>
              <a:gd name="connsiteX2" fmla="*/ 191120 w 681373"/>
              <a:gd name="connsiteY2" fmla="*/ 113814 h 205205"/>
              <a:gd name="connsiteX3" fmla="*/ 183976 w 681373"/>
              <a:gd name="connsiteY3" fmla="*/ 132864 h 205205"/>
              <a:gd name="connsiteX4" fmla="*/ 150639 w 681373"/>
              <a:gd name="connsiteY4" fmla="*/ 135245 h 205205"/>
              <a:gd name="connsiteX5" fmla="*/ 131589 w 681373"/>
              <a:gd name="connsiteY5" fmla="*/ 120957 h 205205"/>
              <a:gd name="connsiteX6" fmla="*/ 126826 w 681373"/>
              <a:gd name="connsiteY6" fmla="*/ 109051 h 205205"/>
              <a:gd name="connsiteX7" fmla="*/ 129207 w 681373"/>
              <a:gd name="connsiteY7" fmla="*/ 78095 h 205205"/>
              <a:gd name="connsiteX8" fmla="*/ 138732 w 681373"/>
              <a:gd name="connsiteY8" fmla="*/ 68570 h 205205"/>
              <a:gd name="connsiteX9" fmla="*/ 157782 w 681373"/>
              <a:gd name="connsiteY9" fmla="*/ 59045 h 205205"/>
              <a:gd name="connsiteX10" fmla="*/ 212551 w 681373"/>
              <a:gd name="connsiteY10" fmla="*/ 61426 h 205205"/>
              <a:gd name="connsiteX11" fmla="*/ 242895 w 681373"/>
              <a:gd name="connsiteY11" fmla="*/ 83482 h 205205"/>
              <a:gd name="connsiteX12" fmla="*/ 255821 w 681373"/>
              <a:gd name="connsiteY12" fmla="*/ 126830 h 205205"/>
              <a:gd name="connsiteX13" fmla="*/ 160272 w 681373"/>
              <a:gd name="connsiteY13" fmla="*/ 166302 h 205205"/>
              <a:gd name="connsiteX14" fmla="*/ 67308 w 681373"/>
              <a:gd name="connsiteY14" fmla="*/ 130058 h 205205"/>
              <a:gd name="connsiteX15" fmla="*/ 88809 w 681373"/>
              <a:gd name="connsiteY15" fmla="*/ 50427 h 205205"/>
              <a:gd name="connsiteX16" fmla="*/ 265555 w 681373"/>
              <a:gd name="connsiteY16" fmla="*/ 51679 h 205205"/>
              <a:gd name="connsiteX17" fmla="*/ 533800 w 681373"/>
              <a:gd name="connsiteY17" fmla="*/ 117816 h 205205"/>
              <a:gd name="connsiteX18" fmla="*/ 75214 w 681373"/>
              <a:gd name="connsiteY18" fmla="*/ 205089 h 205205"/>
              <a:gd name="connsiteX19" fmla="*/ 278 w 681373"/>
              <a:gd name="connsiteY19" fmla="*/ 98396 h 205205"/>
              <a:gd name="connsiteX20" fmla="*/ 67606 w 681373"/>
              <a:gd name="connsiteY20" fmla="*/ 1613 h 205205"/>
              <a:gd name="connsiteX21" fmla="*/ 340213 w 681373"/>
              <a:gd name="connsiteY21" fmla="*/ 18422 h 205205"/>
              <a:gd name="connsiteX22" fmla="*/ 679318 w 681373"/>
              <a:gd name="connsiteY22" fmla="*/ 103774 h 205205"/>
              <a:gd name="connsiteX23" fmla="*/ 474370 w 681373"/>
              <a:gd name="connsiteY23" fmla="*/ 202055 h 205205"/>
              <a:gd name="connsiteX0" fmla="*/ 174451 w 681373"/>
              <a:gd name="connsiteY0" fmla="*/ 97145 h 205280"/>
              <a:gd name="connsiteX1" fmla="*/ 186357 w 681373"/>
              <a:gd name="connsiteY1" fmla="*/ 99526 h 205280"/>
              <a:gd name="connsiteX2" fmla="*/ 191120 w 681373"/>
              <a:gd name="connsiteY2" fmla="*/ 113814 h 205280"/>
              <a:gd name="connsiteX3" fmla="*/ 183976 w 681373"/>
              <a:gd name="connsiteY3" fmla="*/ 132864 h 205280"/>
              <a:gd name="connsiteX4" fmla="*/ 150639 w 681373"/>
              <a:gd name="connsiteY4" fmla="*/ 135245 h 205280"/>
              <a:gd name="connsiteX5" fmla="*/ 131589 w 681373"/>
              <a:gd name="connsiteY5" fmla="*/ 120957 h 205280"/>
              <a:gd name="connsiteX6" fmla="*/ 126826 w 681373"/>
              <a:gd name="connsiteY6" fmla="*/ 109051 h 205280"/>
              <a:gd name="connsiteX7" fmla="*/ 129207 w 681373"/>
              <a:gd name="connsiteY7" fmla="*/ 78095 h 205280"/>
              <a:gd name="connsiteX8" fmla="*/ 138732 w 681373"/>
              <a:gd name="connsiteY8" fmla="*/ 68570 h 205280"/>
              <a:gd name="connsiteX9" fmla="*/ 157782 w 681373"/>
              <a:gd name="connsiteY9" fmla="*/ 59045 h 205280"/>
              <a:gd name="connsiteX10" fmla="*/ 212551 w 681373"/>
              <a:gd name="connsiteY10" fmla="*/ 61426 h 205280"/>
              <a:gd name="connsiteX11" fmla="*/ 242895 w 681373"/>
              <a:gd name="connsiteY11" fmla="*/ 83482 h 205280"/>
              <a:gd name="connsiteX12" fmla="*/ 255821 w 681373"/>
              <a:gd name="connsiteY12" fmla="*/ 126830 h 205280"/>
              <a:gd name="connsiteX13" fmla="*/ 160272 w 681373"/>
              <a:gd name="connsiteY13" fmla="*/ 166302 h 205280"/>
              <a:gd name="connsiteX14" fmla="*/ 67308 w 681373"/>
              <a:gd name="connsiteY14" fmla="*/ 130058 h 205280"/>
              <a:gd name="connsiteX15" fmla="*/ 88809 w 681373"/>
              <a:gd name="connsiteY15" fmla="*/ 50427 h 205280"/>
              <a:gd name="connsiteX16" fmla="*/ 265555 w 681373"/>
              <a:gd name="connsiteY16" fmla="*/ 51679 h 205280"/>
              <a:gd name="connsiteX17" fmla="*/ 533800 w 681373"/>
              <a:gd name="connsiteY17" fmla="*/ 117816 h 205280"/>
              <a:gd name="connsiteX18" fmla="*/ 75214 w 681373"/>
              <a:gd name="connsiteY18" fmla="*/ 205089 h 205280"/>
              <a:gd name="connsiteX19" fmla="*/ 278 w 681373"/>
              <a:gd name="connsiteY19" fmla="*/ 98396 h 205280"/>
              <a:gd name="connsiteX20" fmla="*/ 67606 w 681373"/>
              <a:gd name="connsiteY20" fmla="*/ 1613 h 205280"/>
              <a:gd name="connsiteX21" fmla="*/ 340213 w 681373"/>
              <a:gd name="connsiteY21" fmla="*/ 18422 h 205280"/>
              <a:gd name="connsiteX22" fmla="*/ 679318 w 681373"/>
              <a:gd name="connsiteY22" fmla="*/ 103774 h 205280"/>
              <a:gd name="connsiteX23" fmla="*/ 474370 w 681373"/>
              <a:gd name="connsiteY23" fmla="*/ 202055 h 205280"/>
              <a:gd name="connsiteX0" fmla="*/ 174451 w 681373"/>
              <a:gd name="connsiteY0" fmla="*/ 97145 h 205280"/>
              <a:gd name="connsiteX1" fmla="*/ 186357 w 681373"/>
              <a:gd name="connsiteY1" fmla="*/ 99526 h 205280"/>
              <a:gd name="connsiteX2" fmla="*/ 191120 w 681373"/>
              <a:gd name="connsiteY2" fmla="*/ 113814 h 205280"/>
              <a:gd name="connsiteX3" fmla="*/ 183976 w 681373"/>
              <a:gd name="connsiteY3" fmla="*/ 132864 h 205280"/>
              <a:gd name="connsiteX4" fmla="*/ 150639 w 681373"/>
              <a:gd name="connsiteY4" fmla="*/ 135245 h 205280"/>
              <a:gd name="connsiteX5" fmla="*/ 131589 w 681373"/>
              <a:gd name="connsiteY5" fmla="*/ 120957 h 205280"/>
              <a:gd name="connsiteX6" fmla="*/ 126826 w 681373"/>
              <a:gd name="connsiteY6" fmla="*/ 109051 h 205280"/>
              <a:gd name="connsiteX7" fmla="*/ 129207 w 681373"/>
              <a:gd name="connsiteY7" fmla="*/ 78095 h 205280"/>
              <a:gd name="connsiteX8" fmla="*/ 138732 w 681373"/>
              <a:gd name="connsiteY8" fmla="*/ 68570 h 205280"/>
              <a:gd name="connsiteX9" fmla="*/ 157782 w 681373"/>
              <a:gd name="connsiteY9" fmla="*/ 59045 h 205280"/>
              <a:gd name="connsiteX10" fmla="*/ 212551 w 681373"/>
              <a:gd name="connsiteY10" fmla="*/ 61426 h 205280"/>
              <a:gd name="connsiteX11" fmla="*/ 242895 w 681373"/>
              <a:gd name="connsiteY11" fmla="*/ 83482 h 205280"/>
              <a:gd name="connsiteX12" fmla="*/ 255821 w 681373"/>
              <a:gd name="connsiteY12" fmla="*/ 126830 h 205280"/>
              <a:gd name="connsiteX13" fmla="*/ 160272 w 681373"/>
              <a:gd name="connsiteY13" fmla="*/ 166302 h 205280"/>
              <a:gd name="connsiteX14" fmla="*/ 67308 w 681373"/>
              <a:gd name="connsiteY14" fmla="*/ 130058 h 205280"/>
              <a:gd name="connsiteX15" fmla="*/ 88809 w 681373"/>
              <a:gd name="connsiteY15" fmla="*/ 50427 h 205280"/>
              <a:gd name="connsiteX16" fmla="*/ 265555 w 681373"/>
              <a:gd name="connsiteY16" fmla="*/ 51679 h 205280"/>
              <a:gd name="connsiteX17" fmla="*/ 533800 w 681373"/>
              <a:gd name="connsiteY17" fmla="*/ 117816 h 205280"/>
              <a:gd name="connsiteX18" fmla="*/ 75214 w 681373"/>
              <a:gd name="connsiteY18" fmla="*/ 205089 h 205280"/>
              <a:gd name="connsiteX19" fmla="*/ 278 w 681373"/>
              <a:gd name="connsiteY19" fmla="*/ 98396 h 205280"/>
              <a:gd name="connsiteX20" fmla="*/ 67606 w 681373"/>
              <a:gd name="connsiteY20" fmla="*/ 1613 h 205280"/>
              <a:gd name="connsiteX21" fmla="*/ 340213 w 681373"/>
              <a:gd name="connsiteY21" fmla="*/ 18422 h 205280"/>
              <a:gd name="connsiteX22" fmla="*/ 679318 w 681373"/>
              <a:gd name="connsiteY22" fmla="*/ 103774 h 205280"/>
              <a:gd name="connsiteX23" fmla="*/ 474370 w 681373"/>
              <a:gd name="connsiteY23" fmla="*/ 202055 h 205280"/>
              <a:gd name="connsiteX0" fmla="*/ 174451 w 679319"/>
              <a:gd name="connsiteY0" fmla="*/ 97145 h 205280"/>
              <a:gd name="connsiteX1" fmla="*/ 186357 w 679319"/>
              <a:gd name="connsiteY1" fmla="*/ 99526 h 205280"/>
              <a:gd name="connsiteX2" fmla="*/ 191120 w 679319"/>
              <a:gd name="connsiteY2" fmla="*/ 113814 h 205280"/>
              <a:gd name="connsiteX3" fmla="*/ 183976 w 679319"/>
              <a:gd name="connsiteY3" fmla="*/ 132864 h 205280"/>
              <a:gd name="connsiteX4" fmla="*/ 150639 w 679319"/>
              <a:gd name="connsiteY4" fmla="*/ 135245 h 205280"/>
              <a:gd name="connsiteX5" fmla="*/ 131589 w 679319"/>
              <a:gd name="connsiteY5" fmla="*/ 120957 h 205280"/>
              <a:gd name="connsiteX6" fmla="*/ 126826 w 679319"/>
              <a:gd name="connsiteY6" fmla="*/ 109051 h 205280"/>
              <a:gd name="connsiteX7" fmla="*/ 129207 w 679319"/>
              <a:gd name="connsiteY7" fmla="*/ 78095 h 205280"/>
              <a:gd name="connsiteX8" fmla="*/ 138732 w 679319"/>
              <a:gd name="connsiteY8" fmla="*/ 68570 h 205280"/>
              <a:gd name="connsiteX9" fmla="*/ 157782 w 679319"/>
              <a:gd name="connsiteY9" fmla="*/ 59045 h 205280"/>
              <a:gd name="connsiteX10" fmla="*/ 212551 w 679319"/>
              <a:gd name="connsiteY10" fmla="*/ 61426 h 205280"/>
              <a:gd name="connsiteX11" fmla="*/ 242895 w 679319"/>
              <a:gd name="connsiteY11" fmla="*/ 83482 h 205280"/>
              <a:gd name="connsiteX12" fmla="*/ 255821 w 679319"/>
              <a:gd name="connsiteY12" fmla="*/ 126830 h 205280"/>
              <a:gd name="connsiteX13" fmla="*/ 160272 w 679319"/>
              <a:gd name="connsiteY13" fmla="*/ 166302 h 205280"/>
              <a:gd name="connsiteX14" fmla="*/ 67308 w 679319"/>
              <a:gd name="connsiteY14" fmla="*/ 130058 h 205280"/>
              <a:gd name="connsiteX15" fmla="*/ 88809 w 679319"/>
              <a:gd name="connsiteY15" fmla="*/ 50427 h 205280"/>
              <a:gd name="connsiteX16" fmla="*/ 265555 w 679319"/>
              <a:gd name="connsiteY16" fmla="*/ 51679 h 205280"/>
              <a:gd name="connsiteX17" fmla="*/ 533800 w 679319"/>
              <a:gd name="connsiteY17" fmla="*/ 117816 h 205280"/>
              <a:gd name="connsiteX18" fmla="*/ 75214 w 679319"/>
              <a:gd name="connsiteY18" fmla="*/ 205089 h 205280"/>
              <a:gd name="connsiteX19" fmla="*/ 278 w 679319"/>
              <a:gd name="connsiteY19" fmla="*/ 98396 h 205280"/>
              <a:gd name="connsiteX20" fmla="*/ 67606 w 679319"/>
              <a:gd name="connsiteY20" fmla="*/ 1613 h 205280"/>
              <a:gd name="connsiteX21" fmla="*/ 340213 w 679319"/>
              <a:gd name="connsiteY21" fmla="*/ 18422 h 205280"/>
              <a:gd name="connsiteX22" fmla="*/ 679318 w 679319"/>
              <a:gd name="connsiteY22" fmla="*/ 103774 h 205280"/>
              <a:gd name="connsiteX23" fmla="*/ 474370 w 679319"/>
              <a:gd name="connsiteY23" fmla="*/ 202055 h 205280"/>
              <a:gd name="connsiteX0" fmla="*/ 174451 w 679479"/>
              <a:gd name="connsiteY0" fmla="*/ 99648 h 207783"/>
              <a:gd name="connsiteX1" fmla="*/ 186357 w 679479"/>
              <a:gd name="connsiteY1" fmla="*/ 102029 h 207783"/>
              <a:gd name="connsiteX2" fmla="*/ 191120 w 679479"/>
              <a:gd name="connsiteY2" fmla="*/ 116317 h 207783"/>
              <a:gd name="connsiteX3" fmla="*/ 183976 w 679479"/>
              <a:gd name="connsiteY3" fmla="*/ 135367 h 207783"/>
              <a:gd name="connsiteX4" fmla="*/ 150639 w 679479"/>
              <a:gd name="connsiteY4" fmla="*/ 137748 h 207783"/>
              <a:gd name="connsiteX5" fmla="*/ 131589 w 679479"/>
              <a:gd name="connsiteY5" fmla="*/ 123460 h 207783"/>
              <a:gd name="connsiteX6" fmla="*/ 126826 w 679479"/>
              <a:gd name="connsiteY6" fmla="*/ 111554 h 207783"/>
              <a:gd name="connsiteX7" fmla="*/ 129207 w 679479"/>
              <a:gd name="connsiteY7" fmla="*/ 80598 h 207783"/>
              <a:gd name="connsiteX8" fmla="*/ 138732 w 679479"/>
              <a:gd name="connsiteY8" fmla="*/ 71073 h 207783"/>
              <a:gd name="connsiteX9" fmla="*/ 157782 w 679479"/>
              <a:gd name="connsiteY9" fmla="*/ 61548 h 207783"/>
              <a:gd name="connsiteX10" fmla="*/ 212551 w 679479"/>
              <a:gd name="connsiteY10" fmla="*/ 63929 h 207783"/>
              <a:gd name="connsiteX11" fmla="*/ 242895 w 679479"/>
              <a:gd name="connsiteY11" fmla="*/ 85985 h 207783"/>
              <a:gd name="connsiteX12" fmla="*/ 255821 w 679479"/>
              <a:gd name="connsiteY12" fmla="*/ 129333 h 207783"/>
              <a:gd name="connsiteX13" fmla="*/ 160272 w 679479"/>
              <a:gd name="connsiteY13" fmla="*/ 168805 h 207783"/>
              <a:gd name="connsiteX14" fmla="*/ 67308 w 679479"/>
              <a:gd name="connsiteY14" fmla="*/ 132561 h 207783"/>
              <a:gd name="connsiteX15" fmla="*/ 88809 w 679479"/>
              <a:gd name="connsiteY15" fmla="*/ 52930 h 207783"/>
              <a:gd name="connsiteX16" fmla="*/ 265555 w 679479"/>
              <a:gd name="connsiteY16" fmla="*/ 54182 h 207783"/>
              <a:gd name="connsiteX17" fmla="*/ 533800 w 679479"/>
              <a:gd name="connsiteY17" fmla="*/ 120319 h 207783"/>
              <a:gd name="connsiteX18" fmla="*/ 75214 w 679479"/>
              <a:gd name="connsiteY18" fmla="*/ 207592 h 207783"/>
              <a:gd name="connsiteX19" fmla="*/ 278 w 679479"/>
              <a:gd name="connsiteY19" fmla="*/ 100899 h 207783"/>
              <a:gd name="connsiteX20" fmla="*/ 67606 w 679479"/>
              <a:gd name="connsiteY20" fmla="*/ 4116 h 207783"/>
              <a:gd name="connsiteX21" fmla="*/ 439823 w 679479"/>
              <a:gd name="connsiteY21" fmla="*/ 12016 h 207783"/>
              <a:gd name="connsiteX22" fmla="*/ 679318 w 679479"/>
              <a:gd name="connsiteY22" fmla="*/ 106277 h 207783"/>
              <a:gd name="connsiteX23" fmla="*/ 474370 w 679479"/>
              <a:gd name="connsiteY23" fmla="*/ 204558 h 207783"/>
              <a:gd name="connsiteX0" fmla="*/ 174451 w 679320"/>
              <a:gd name="connsiteY0" fmla="*/ 99648 h 207783"/>
              <a:gd name="connsiteX1" fmla="*/ 186357 w 679320"/>
              <a:gd name="connsiteY1" fmla="*/ 102029 h 207783"/>
              <a:gd name="connsiteX2" fmla="*/ 191120 w 679320"/>
              <a:gd name="connsiteY2" fmla="*/ 116317 h 207783"/>
              <a:gd name="connsiteX3" fmla="*/ 183976 w 679320"/>
              <a:gd name="connsiteY3" fmla="*/ 135367 h 207783"/>
              <a:gd name="connsiteX4" fmla="*/ 150639 w 679320"/>
              <a:gd name="connsiteY4" fmla="*/ 137748 h 207783"/>
              <a:gd name="connsiteX5" fmla="*/ 131589 w 679320"/>
              <a:gd name="connsiteY5" fmla="*/ 123460 h 207783"/>
              <a:gd name="connsiteX6" fmla="*/ 126826 w 679320"/>
              <a:gd name="connsiteY6" fmla="*/ 111554 h 207783"/>
              <a:gd name="connsiteX7" fmla="*/ 129207 w 679320"/>
              <a:gd name="connsiteY7" fmla="*/ 80598 h 207783"/>
              <a:gd name="connsiteX8" fmla="*/ 138732 w 679320"/>
              <a:gd name="connsiteY8" fmla="*/ 71073 h 207783"/>
              <a:gd name="connsiteX9" fmla="*/ 157782 w 679320"/>
              <a:gd name="connsiteY9" fmla="*/ 61548 h 207783"/>
              <a:gd name="connsiteX10" fmla="*/ 212551 w 679320"/>
              <a:gd name="connsiteY10" fmla="*/ 63929 h 207783"/>
              <a:gd name="connsiteX11" fmla="*/ 242895 w 679320"/>
              <a:gd name="connsiteY11" fmla="*/ 85985 h 207783"/>
              <a:gd name="connsiteX12" fmla="*/ 255821 w 679320"/>
              <a:gd name="connsiteY12" fmla="*/ 129333 h 207783"/>
              <a:gd name="connsiteX13" fmla="*/ 160272 w 679320"/>
              <a:gd name="connsiteY13" fmla="*/ 168805 h 207783"/>
              <a:gd name="connsiteX14" fmla="*/ 67308 w 679320"/>
              <a:gd name="connsiteY14" fmla="*/ 132561 h 207783"/>
              <a:gd name="connsiteX15" fmla="*/ 88809 w 679320"/>
              <a:gd name="connsiteY15" fmla="*/ 52930 h 207783"/>
              <a:gd name="connsiteX16" fmla="*/ 265555 w 679320"/>
              <a:gd name="connsiteY16" fmla="*/ 54182 h 207783"/>
              <a:gd name="connsiteX17" fmla="*/ 533800 w 679320"/>
              <a:gd name="connsiteY17" fmla="*/ 120319 h 207783"/>
              <a:gd name="connsiteX18" fmla="*/ 75214 w 679320"/>
              <a:gd name="connsiteY18" fmla="*/ 207592 h 207783"/>
              <a:gd name="connsiteX19" fmla="*/ 278 w 679320"/>
              <a:gd name="connsiteY19" fmla="*/ 100899 h 207783"/>
              <a:gd name="connsiteX20" fmla="*/ 67606 w 679320"/>
              <a:gd name="connsiteY20" fmla="*/ 4116 h 207783"/>
              <a:gd name="connsiteX21" fmla="*/ 439823 w 679320"/>
              <a:gd name="connsiteY21" fmla="*/ 12016 h 207783"/>
              <a:gd name="connsiteX22" fmla="*/ 679318 w 679320"/>
              <a:gd name="connsiteY22" fmla="*/ 106277 h 207783"/>
              <a:gd name="connsiteX23" fmla="*/ 474370 w 679320"/>
              <a:gd name="connsiteY23" fmla="*/ 204558 h 207783"/>
              <a:gd name="connsiteX0" fmla="*/ 174212 w 679081"/>
              <a:gd name="connsiteY0" fmla="*/ 99648 h 210279"/>
              <a:gd name="connsiteX1" fmla="*/ 186118 w 679081"/>
              <a:gd name="connsiteY1" fmla="*/ 102029 h 210279"/>
              <a:gd name="connsiteX2" fmla="*/ 190881 w 679081"/>
              <a:gd name="connsiteY2" fmla="*/ 116317 h 210279"/>
              <a:gd name="connsiteX3" fmla="*/ 183737 w 679081"/>
              <a:gd name="connsiteY3" fmla="*/ 135367 h 210279"/>
              <a:gd name="connsiteX4" fmla="*/ 150400 w 679081"/>
              <a:gd name="connsiteY4" fmla="*/ 137748 h 210279"/>
              <a:gd name="connsiteX5" fmla="*/ 131350 w 679081"/>
              <a:gd name="connsiteY5" fmla="*/ 123460 h 210279"/>
              <a:gd name="connsiteX6" fmla="*/ 126587 w 679081"/>
              <a:gd name="connsiteY6" fmla="*/ 111554 h 210279"/>
              <a:gd name="connsiteX7" fmla="*/ 128968 w 679081"/>
              <a:gd name="connsiteY7" fmla="*/ 80598 h 210279"/>
              <a:gd name="connsiteX8" fmla="*/ 138493 w 679081"/>
              <a:gd name="connsiteY8" fmla="*/ 71073 h 210279"/>
              <a:gd name="connsiteX9" fmla="*/ 157543 w 679081"/>
              <a:gd name="connsiteY9" fmla="*/ 61548 h 210279"/>
              <a:gd name="connsiteX10" fmla="*/ 212312 w 679081"/>
              <a:gd name="connsiteY10" fmla="*/ 63929 h 210279"/>
              <a:gd name="connsiteX11" fmla="*/ 242656 w 679081"/>
              <a:gd name="connsiteY11" fmla="*/ 85985 h 210279"/>
              <a:gd name="connsiteX12" fmla="*/ 255582 w 679081"/>
              <a:gd name="connsiteY12" fmla="*/ 129333 h 210279"/>
              <a:gd name="connsiteX13" fmla="*/ 160033 w 679081"/>
              <a:gd name="connsiteY13" fmla="*/ 168805 h 210279"/>
              <a:gd name="connsiteX14" fmla="*/ 67069 w 679081"/>
              <a:gd name="connsiteY14" fmla="*/ 132561 h 210279"/>
              <a:gd name="connsiteX15" fmla="*/ 88570 w 679081"/>
              <a:gd name="connsiteY15" fmla="*/ 52930 h 210279"/>
              <a:gd name="connsiteX16" fmla="*/ 265316 w 679081"/>
              <a:gd name="connsiteY16" fmla="*/ 54182 h 210279"/>
              <a:gd name="connsiteX17" fmla="*/ 370323 w 679081"/>
              <a:gd name="connsiteY17" fmla="*/ 153040 h 210279"/>
              <a:gd name="connsiteX18" fmla="*/ 74975 w 679081"/>
              <a:gd name="connsiteY18" fmla="*/ 207592 h 210279"/>
              <a:gd name="connsiteX19" fmla="*/ 39 w 679081"/>
              <a:gd name="connsiteY19" fmla="*/ 100899 h 210279"/>
              <a:gd name="connsiteX20" fmla="*/ 67367 w 679081"/>
              <a:gd name="connsiteY20" fmla="*/ 4116 h 210279"/>
              <a:gd name="connsiteX21" fmla="*/ 439584 w 679081"/>
              <a:gd name="connsiteY21" fmla="*/ 12016 h 210279"/>
              <a:gd name="connsiteX22" fmla="*/ 679079 w 679081"/>
              <a:gd name="connsiteY22" fmla="*/ 106277 h 210279"/>
              <a:gd name="connsiteX23" fmla="*/ 474131 w 679081"/>
              <a:gd name="connsiteY23" fmla="*/ 204558 h 210279"/>
              <a:gd name="connsiteX0" fmla="*/ 174212 w 679081"/>
              <a:gd name="connsiteY0" fmla="*/ 99648 h 208904"/>
              <a:gd name="connsiteX1" fmla="*/ 186118 w 679081"/>
              <a:gd name="connsiteY1" fmla="*/ 102029 h 208904"/>
              <a:gd name="connsiteX2" fmla="*/ 190881 w 679081"/>
              <a:gd name="connsiteY2" fmla="*/ 116317 h 208904"/>
              <a:gd name="connsiteX3" fmla="*/ 183737 w 679081"/>
              <a:gd name="connsiteY3" fmla="*/ 135367 h 208904"/>
              <a:gd name="connsiteX4" fmla="*/ 150400 w 679081"/>
              <a:gd name="connsiteY4" fmla="*/ 137748 h 208904"/>
              <a:gd name="connsiteX5" fmla="*/ 131350 w 679081"/>
              <a:gd name="connsiteY5" fmla="*/ 123460 h 208904"/>
              <a:gd name="connsiteX6" fmla="*/ 126587 w 679081"/>
              <a:gd name="connsiteY6" fmla="*/ 111554 h 208904"/>
              <a:gd name="connsiteX7" fmla="*/ 128968 w 679081"/>
              <a:gd name="connsiteY7" fmla="*/ 80598 h 208904"/>
              <a:gd name="connsiteX8" fmla="*/ 138493 w 679081"/>
              <a:gd name="connsiteY8" fmla="*/ 71073 h 208904"/>
              <a:gd name="connsiteX9" fmla="*/ 157543 w 679081"/>
              <a:gd name="connsiteY9" fmla="*/ 61548 h 208904"/>
              <a:gd name="connsiteX10" fmla="*/ 212312 w 679081"/>
              <a:gd name="connsiteY10" fmla="*/ 63929 h 208904"/>
              <a:gd name="connsiteX11" fmla="*/ 242656 w 679081"/>
              <a:gd name="connsiteY11" fmla="*/ 85985 h 208904"/>
              <a:gd name="connsiteX12" fmla="*/ 255582 w 679081"/>
              <a:gd name="connsiteY12" fmla="*/ 129333 h 208904"/>
              <a:gd name="connsiteX13" fmla="*/ 160033 w 679081"/>
              <a:gd name="connsiteY13" fmla="*/ 168805 h 208904"/>
              <a:gd name="connsiteX14" fmla="*/ 67069 w 679081"/>
              <a:gd name="connsiteY14" fmla="*/ 132561 h 208904"/>
              <a:gd name="connsiteX15" fmla="*/ 88570 w 679081"/>
              <a:gd name="connsiteY15" fmla="*/ 52930 h 208904"/>
              <a:gd name="connsiteX16" fmla="*/ 311955 w 679081"/>
              <a:gd name="connsiteY16" fmla="*/ 46001 h 208904"/>
              <a:gd name="connsiteX17" fmla="*/ 370323 w 679081"/>
              <a:gd name="connsiteY17" fmla="*/ 153040 h 208904"/>
              <a:gd name="connsiteX18" fmla="*/ 74975 w 679081"/>
              <a:gd name="connsiteY18" fmla="*/ 207592 h 208904"/>
              <a:gd name="connsiteX19" fmla="*/ 39 w 679081"/>
              <a:gd name="connsiteY19" fmla="*/ 100899 h 208904"/>
              <a:gd name="connsiteX20" fmla="*/ 67367 w 679081"/>
              <a:gd name="connsiteY20" fmla="*/ 4116 h 208904"/>
              <a:gd name="connsiteX21" fmla="*/ 439584 w 679081"/>
              <a:gd name="connsiteY21" fmla="*/ 12016 h 208904"/>
              <a:gd name="connsiteX22" fmla="*/ 679079 w 679081"/>
              <a:gd name="connsiteY22" fmla="*/ 106277 h 208904"/>
              <a:gd name="connsiteX23" fmla="*/ 474131 w 679081"/>
              <a:gd name="connsiteY23" fmla="*/ 204558 h 208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79081" h="208904" extrusionOk="0">
                <a:moveTo>
                  <a:pt x="174212" y="99648"/>
                </a:moveTo>
                <a:cubicBezTo>
                  <a:pt x="178181" y="100442"/>
                  <a:pt x="183256" y="99167"/>
                  <a:pt x="186118" y="102029"/>
                </a:cubicBezTo>
                <a:cubicBezTo>
                  <a:pt x="189668" y="105579"/>
                  <a:pt x="190881" y="116317"/>
                  <a:pt x="190881" y="116317"/>
                </a:cubicBezTo>
                <a:cubicBezTo>
                  <a:pt x="188500" y="122667"/>
                  <a:pt x="187974" y="130071"/>
                  <a:pt x="183737" y="135367"/>
                </a:cubicBezTo>
                <a:cubicBezTo>
                  <a:pt x="176761" y="144087"/>
                  <a:pt x="156568" y="138433"/>
                  <a:pt x="150400" y="137748"/>
                </a:cubicBezTo>
                <a:cubicBezTo>
                  <a:pt x="144193" y="134024"/>
                  <a:pt x="135518" y="130128"/>
                  <a:pt x="131350" y="123460"/>
                </a:cubicBezTo>
                <a:cubicBezTo>
                  <a:pt x="129085" y="119835"/>
                  <a:pt x="128175" y="115523"/>
                  <a:pt x="126587" y="111554"/>
                </a:cubicBezTo>
                <a:cubicBezTo>
                  <a:pt x="127381" y="101235"/>
                  <a:pt x="126048" y="90527"/>
                  <a:pt x="128968" y="80598"/>
                </a:cubicBezTo>
                <a:cubicBezTo>
                  <a:pt x="130235" y="76290"/>
                  <a:pt x="134949" y="73830"/>
                  <a:pt x="138493" y="71073"/>
                </a:cubicBezTo>
                <a:cubicBezTo>
                  <a:pt x="146928" y="64512"/>
                  <a:pt x="149058" y="64376"/>
                  <a:pt x="157543" y="61548"/>
                </a:cubicBezTo>
                <a:lnTo>
                  <a:pt x="212312" y="63929"/>
                </a:lnTo>
                <a:cubicBezTo>
                  <a:pt x="226497" y="68002"/>
                  <a:pt x="235444" y="75084"/>
                  <a:pt x="242656" y="85985"/>
                </a:cubicBezTo>
                <a:cubicBezTo>
                  <a:pt x="249868" y="96886"/>
                  <a:pt x="269352" y="115530"/>
                  <a:pt x="255582" y="129333"/>
                </a:cubicBezTo>
                <a:cubicBezTo>
                  <a:pt x="241812" y="143136"/>
                  <a:pt x="193765" y="164113"/>
                  <a:pt x="160033" y="168805"/>
                </a:cubicBezTo>
                <a:cubicBezTo>
                  <a:pt x="126301" y="173497"/>
                  <a:pt x="78980" y="151874"/>
                  <a:pt x="67069" y="132561"/>
                </a:cubicBezTo>
                <a:cubicBezTo>
                  <a:pt x="55159" y="113249"/>
                  <a:pt x="60157" y="57645"/>
                  <a:pt x="88570" y="52930"/>
                </a:cubicBezTo>
                <a:cubicBezTo>
                  <a:pt x="164140" y="25802"/>
                  <a:pt x="251652" y="32466"/>
                  <a:pt x="311955" y="46001"/>
                </a:cubicBezTo>
                <a:cubicBezTo>
                  <a:pt x="335751" y="50111"/>
                  <a:pt x="409820" y="126108"/>
                  <a:pt x="370323" y="153040"/>
                </a:cubicBezTo>
                <a:cubicBezTo>
                  <a:pt x="330826" y="179972"/>
                  <a:pt x="136689" y="216282"/>
                  <a:pt x="74975" y="207592"/>
                </a:cubicBezTo>
                <a:cubicBezTo>
                  <a:pt x="13261" y="198902"/>
                  <a:pt x="1307" y="134812"/>
                  <a:pt x="39" y="100899"/>
                </a:cubicBezTo>
                <a:cubicBezTo>
                  <a:pt x="-1229" y="66986"/>
                  <a:pt x="28870" y="8482"/>
                  <a:pt x="67367" y="4116"/>
                </a:cubicBezTo>
                <a:cubicBezTo>
                  <a:pt x="105864" y="-250"/>
                  <a:pt x="337632" y="-5011"/>
                  <a:pt x="439584" y="12016"/>
                </a:cubicBezTo>
                <a:cubicBezTo>
                  <a:pt x="541536" y="29043"/>
                  <a:pt x="677152" y="11822"/>
                  <a:pt x="679079" y="106277"/>
                </a:cubicBezTo>
                <a:cubicBezTo>
                  <a:pt x="679744" y="138873"/>
                  <a:pt x="535303" y="195116"/>
                  <a:pt x="474131" y="204558"/>
                </a:cubicBezTo>
              </a:path>
            </a:pathLst>
          </a:custGeom>
          <a:noFill/>
          <a:ln w="12700" cap="flat" cmpd="sng">
            <a:solidFill>
              <a:srgbClr val="DCB894">
                <a:alpha val="50196"/>
              </a:srgbClr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2562;p41">
            <a:extLst>
              <a:ext uri="{FF2B5EF4-FFF2-40B4-BE49-F238E27FC236}">
                <a16:creationId xmlns:a16="http://schemas.microsoft.com/office/drawing/2014/main" id="{11EFA5AD-6D9C-8AC9-C84F-75EDEEA5F4E1}"/>
              </a:ext>
            </a:extLst>
          </p:cNvPr>
          <p:cNvSpPr txBox="1"/>
          <p:nvPr/>
        </p:nvSpPr>
        <p:spPr>
          <a:xfrm>
            <a:off x="14121380" y="4983795"/>
            <a:ext cx="938325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/>
            <a:r>
              <a:rPr lang="ja-JP" altLang="en-US" sz="2400" dirty="0">
                <a:ln w="12700">
                  <a:noFill/>
                </a:ln>
                <a:solidFill>
                  <a:schemeClr val="bg1"/>
                </a:solidFill>
                <a:latin typeface="+mj-ea"/>
              </a:rPr>
              <a:t>戻る</a:t>
            </a:r>
          </a:p>
        </p:txBody>
      </p:sp>
      <p:sp>
        <p:nvSpPr>
          <p:cNvPr id="99" name="角丸四角形 98"/>
          <p:cNvSpPr/>
          <p:nvPr/>
        </p:nvSpPr>
        <p:spPr>
          <a:xfrm>
            <a:off x="13169790" y="6504479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1">
              <a:lumMod val="50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Google Shape;2562;p41">
            <a:extLst>
              <a:ext uri="{FF2B5EF4-FFF2-40B4-BE49-F238E27FC236}">
                <a16:creationId xmlns:a16="http://schemas.microsoft.com/office/drawing/2014/main" id="{11EFA5AD-6D9C-8AC9-C84F-75EDEEA5F4E1}"/>
              </a:ext>
            </a:extLst>
          </p:cNvPr>
          <p:cNvSpPr txBox="1"/>
          <p:nvPr/>
        </p:nvSpPr>
        <p:spPr>
          <a:xfrm>
            <a:off x="13565973" y="6504479"/>
            <a:ext cx="1618164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/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►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戻る</a:t>
            </a:r>
            <a:endParaRPr sz="28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2690" name="Google Shape;891;p21">
            <a:extLst>
              <a:ext uri="{FF2B5EF4-FFF2-40B4-BE49-F238E27FC236}">
                <a16:creationId xmlns:a16="http://schemas.microsoft.com/office/drawing/2014/main" id="{3C3BCD68-3D2F-D54F-39F3-E855A59F958C}"/>
              </a:ext>
            </a:extLst>
          </p:cNvPr>
          <p:cNvSpPr/>
          <p:nvPr/>
        </p:nvSpPr>
        <p:spPr>
          <a:xfrm>
            <a:off x="1895629" y="5914431"/>
            <a:ext cx="249071" cy="18107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1" name="Google Shape;892;p21">
            <a:extLst>
              <a:ext uri="{FF2B5EF4-FFF2-40B4-BE49-F238E27FC236}">
                <a16:creationId xmlns:a16="http://schemas.microsoft.com/office/drawing/2014/main" id="{661A86C0-877B-C911-E7B2-C573804CC219}"/>
              </a:ext>
            </a:extLst>
          </p:cNvPr>
          <p:cNvSpPr/>
          <p:nvPr/>
        </p:nvSpPr>
        <p:spPr>
          <a:xfrm>
            <a:off x="638748" y="4429626"/>
            <a:ext cx="1329153" cy="1767773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2" name="Google Shape;893;p21">
            <a:extLst>
              <a:ext uri="{FF2B5EF4-FFF2-40B4-BE49-F238E27FC236}">
                <a16:creationId xmlns:a16="http://schemas.microsoft.com/office/drawing/2014/main" id="{3BB852D6-5BD0-26D3-5220-3739A143A820}"/>
              </a:ext>
            </a:extLst>
          </p:cNvPr>
          <p:cNvSpPr/>
          <p:nvPr/>
        </p:nvSpPr>
        <p:spPr>
          <a:xfrm>
            <a:off x="1497159" y="5142654"/>
            <a:ext cx="52329" cy="5232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3" name="Google Shape;894;p21">
            <a:extLst>
              <a:ext uri="{FF2B5EF4-FFF2-40B4-BE49-F238E27FC236}">
                <a16:creationId xmlns:a16="http://schemas.microsoft.com/office/drawing/2014/main" id="{37EEFECE-73E3-DD4B-321D-87EE289105F0}"/>
              </a:ext>
            </a:extLst>
          </p:cNvPr>
          <p:cNvSpPr/>
          <p:nvPr/>
        </p:nvSpPr>
        <p:spPr>
          <a:xfrm>
            <a:off x="1822533" y="5073427"/>
            <a:ext cx="52329" cy="5232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4" name="Google Shape;896;p21">
            <a:extLst>
              <a:ext uri="{FF2B5EF4-FFF2-40B4-BE49-F238E27FC236}">
                <a16:creationId xmlns:a16="http://schemas.microsoft.com/office/drawing/2014/main" id="{7330A2E7-9DA9-BDD0-1EDF-ED7AD6306909}"/>
              </a:ext>
            </a:extLst>
          </p:cNvPr>
          <p:cNvSpPr/>
          <p:nvPr/>
        </p:nvSpPr>
        <p:spPr>
          <a:xfrm>
            <a:off x="1372700" y="6106860"/>
            <a:ext cx="249071" cy="18107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695" name="Google Shape;897;p21">
            <a:extLst>
              <a:ext uri="{FF2B5EF4-FFF2-40B4-BE49-F238E27FC236}">
                <a16:creationId xmlns:a16="http://schemas.microsoft.com/office/drawing/2014/main" id="{499E02E8-8794-8861-7E15-977AC0994504}"/>
              </a:ext>
            </a:extLst>
          </p:cNvPr>
          <p:cNvCxnSpPr/>
          <p:nvPr/>
        </p:nvCxnSpPr>
        <p:spPr>
          <a:xfrm flipH="1">
            <a:off x="638748" y="5848774"/>
            <a:ext cx="110763" cy="15619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696" name="Google Shape;898;p21">
            <a:extLst>
              <a:ext uri="{FF2B5EF4-FFF2-40B4-BE49-F238E27FC236}">
                <a16:creationId xmlns:a16="http://schemas.microsoft.com/office/drawing/2014/main" id="{ED113D1F-5E6F-86B5-0007-536E8047AB64}"/>
              </a:ext>
            </a:extLst>
          </p:cNvPr>
          <p:cNvCxnSpPr/>
          <p:nvPr/>
        </p:nvCxnSpPr>
        <p:spPr>
          <a:xfrm flipH="1">
            <a:off x="645671" y="5900588"/>
            <a:ext cx="110763" cy="15619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697" name="Google Shape;899;p21">
            <a:extLst>
              <a:ext uri="{FF2B5EF4-FFF2-40B4-BE49-F238E27FC236}">
                <a16:creationId xmlns:a16="http://schemas.microsoft.com/office/drawing/2014/main" id="{5412026B-9BBF-5F63-D342-FC5C963B7270}"/>
              </a:ext>
            </a:extLst>
          </p:cNvPr>
          <p:cNvCxnSpPr/>
          <p:nvPr/>
        </p:nvCxnSpPr>
        <p:spPr>
          <a:xfrm flipH="1">
            <a:off x="673362" y="5926872"/>
            <a:ext cx="110763" cy="15619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698" name="Google Shape;900;p21">
            <a:extLst>
              <a:ext uri="{FF2B5EF4-FFF2-40B4-BE49-F238E27FC236}">
                <a16:creationId xmlns:a16="http://schemas.microsoft.com/office/drawing/2014/main" id="{EFAFBC2A-2912-1A33-40D0-CBDA2B7B29D2}"/>
              </a:ext>
            </a:extLst>
          </p:cNvPr>
          <p:cNvCxnSpPr/>
          <p:nvPr/>
        </p:nvCxnSpPr>
        <p:spPr>
          <a:xfrm flipH="1">
            <a:off x="711437" y="5980849"/>
            <a:ext cx="88204" cy="126013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699" name="Google Shape;901;p21">
            <a:extLst>
              <a:ext uri="{FF2B5EF4-FFF2-40B4-BE49-F238E27FC236}">
                <a16:creationId xmlns:a16="http://schemas.microsoft.com/office/drawing/2014/main" id="{6F0E2FBC-AB3E-0153-0405-CE61F0F75977}"/>
              </a:ext>
            </a:extLst>
          </p:cNvPr>
          <p:cNvCxnSpPr/>
          <p:nvPr/>
        </p:nvCxnSpPr>
        <p:spPr>
          <a:xfrm flipH="1">
            <a:off x="749512" y="6028764"/>
            <a:ext cx="70778" cy="88994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700" name="Google Shape;902;p21">
            <a:extLst>
              <a:ext uri="{FF2B5EF4-FFF2-40B4-BE49-F238E27FC236}">
                <a16:creationId xmlns:a16="http://schemas.microsoft.com/office/drawing/2014/main" id="{2B51909A-207B-7B5E-562D-572C0DC76D76}"/>
              </a:ext>
            </a:extLst>
          </p:cNvPr>
          <p:cNvCxnSpPr/>
          <p:nvPr/>
        </p:nvCxnSpPr>
        <p:spPr>
          <a:xfrm flipH="1">
            <a:off x="784125" y="6062614"/>
            <a:ext cx="55381" cy="68746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01" name="Google Shape;903;p21">
            <a:extLst>
              <a:ext uri="{FF2B5EF4-FFF2-40B4-BE49-F238E27FC236}">
                <a16:creationId xmlns:a16="http://schemas.microsoft.com/office/drawing/2014/main" id="{7EE8B5D4-AB71-FBB7-F548-E315D2190203}"/>
              </a:ext>
            </a:extLst>
          </p:cNvPr>
          <p:cNvSpPr/>
          <p:nvPr/>
        </p:nvSpPr>
        <p:spPr>
          <a:xfrm>
            <a:off x="922578" y="4485008"/>
            <a:ext cx="626911" cy="178423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4" name="Google Shape;893;p21">
            <a:extLst>
              <a:ext uri="{FF2B5EF4-FFF2-40B4-BE49-F238E27FC236}">
                <a16:creationId xmlns:a16="http://schemas.microsoft.com/office/drawing/2014/main" id="{5199A8C3-7CDB-5877-0483-EF219B00395E}"/>
              </a:ext>
            </a:extLst>
          </p:cNvPr>
          <p:cNvSpPr/>
          <p:nvPr/>
        </p:nvSpPr>
        <p:spPr>
          <a:xfrm>
            <a:off x="1678235" y="5472898"/>
            <a:ext cx="52329" cy="5232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7" name="Google Shape;2724;p43">
            <a:extLst>
              <a:ext uri="{FF2B5EF4-FFF2-40B4-BE49-F238E27FC236}">
                <a16:creationId xmlns:a16="http://schemas.microsoft.com/office/drawing/2014/main" id="{7657EDE2-639D-21F3-45E3-9AFCFAEDD4B9}"/>
              </a:ext>
            </a:extLst>
          </p:cNvPr>
          <p:cNvSpPr txBox="1"/>
          <p:nvPr/>
        </p:nvSpPr>
        <p:spPr>
          <a:xfrm>
            <a:off x="735041" y="3335918"/>
            <a:ext cx="1863921" cy="861734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ザイくん先生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（算数）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" name="四角形: 角を丸くする 5">
            <a:extLst>
              <a:ext uri="{FF2B5EF4-FFF2-40B4-BE49-F238E27FC236}">
                <a16:creationId xmlns:a16="http://schemas.microsoft.com/office/drawing/2014/main" id="{73075DA9-E810-366E-30D6-641316C85DC9}"/>
              </a:ext>
            </a:extLst>
          </p:cNvPr>
          <p:cNvSpPr/>
          <p:nvPr/>
        </p:nvSpPr>
        <p:spPr>
          <a:xfrm rot="18408534">
            <a:off x="1714625" y="4007339"/>
            <a:ext cx="2448000" cy="36000"/>
          </a:xfrm>
          <a:prstGeom prst="roundRect">
            <a:avLst/>
          </a:prstGeom>
          <a:solidFill>
            <a:schemeClr val="accent4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" name="Google Shape;3974;p53">
            <a:extLst>
              <a:ext uri="{FF2B5EF4-FFF2-40B4-BE49-F238E27FC236}">
                <a16:creationId xmlns:a16="http://schemas.microsoft.com/office/drawing/2014/main" id="{AB5F2476-5B0B-23DF-7BD7-58F9F18E883D}"/>
              </a:ext>
            </a:extLst>
          </p:cNvPr>
          <p:cNvGrpSpPr>
            <a:grpSpLocks noChangeAspect="1"/>
          </p:cNvGrpSpPr>
          <p:nvPr/>
        </p:nvGrpSpPr>
        <p:grpSpPr>
          <a:xfrm rot="5791716">
            <a:off x="4245417" y="1380299"/>
            <a:ext cx="429306" cy="530939"/>
            <a:chOff x="9215567" y="654930"/>
            <a:chExt cx="1608434" cy="1989214"/>
          </a:xfrm>
        </p:grpSpPr>
        <p:sp>
          <p:nvSpPr>
            <p:cNvPr id="3" name="Google Shape;3975;p53">
              <a:extLst>
                <a:ext uri="{FF2B5EF4-FFF2-40B4-BE49-F238E27FC236}">
                  <a16:creationId xmlns:a16="http://schemas.microsoft.com/office/drawing/2014/main" id="{504E3257-DDFF-DF02-2744-5FF34C3D76EF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BC7D3E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3976;p53">
              <a:extLst>
                <a:ext uri="{FF2B5EF4-FFF2-40B4-BE49-F238E27FC236}">
                  <a16:creationId xmlns:a16="http://schemas.microsoft.com/office/drawing/2014/main" id="{D1961D36-F1C9-9431-6507-449D786ADA9D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BC7D3E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3977;p53">
              <a:extLst>
                <a:ext uri="{FF2B5EF4-FFF2-40B4-BE49-F238E27FC236}">
                  <a16:creationId xmlns:a16="http://schemas.microsoft.com/office/drawing/2014/main" id="{2BDECCA4-35AA-4867-F103-E2062F560327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BC7D3E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3978;p53">
              <a:extLst>
                <a:ext uri="{FF2B5EF4-FFF2-40B4-BE49-F238E27FC236}">
                  <a16:creationId xmlns:a16="http://schemas.microsoft.com/office/drawing/2014/main" id="{6836851B-E856-D388-FFBD-39B172410982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BC7D3E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3979;p53">
              <a:extLst>
                <a:ext uri="{FF2B5EF4-FFF2-40B4-BE49-F238E27FC236}">
                  <a16:creationId xmlns:a16="http://schemas.microsoft.com/office/drawing/2014/main" id="{0F44116C-1F7E-D7BF-DC64-FEF44802A0A8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BC7D3E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" name="Google Shape;3980;p53">
              <a:extLst>
                <a:ext uri="{FF2B5EF4-FFF2-40B4-BE49-F238E27FC236}">
                  <a16:creationId xmlns:a16="http://schemas.microsoft.com/office/drawing/2014/main" id="{D73881CC-C570-9FBA-EB7C-9446B94A09A3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21" name="Google Shape;3981;p53">
                <a:extLst>
                  <a:ext uri="{FF2B5EF4-FFF2-40B4-BE49-F238E27FC236}">
                    <a16:creationId xmlns:a16="http://schemas.microsoft.com/office/drawing/2014/main" id="{514B4009-C4B5-E1DE-93F4-60836230D079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3982;p53">
                <a:extLst>
                  <a:ext uri="{FF2B5EF4-FFF2-40B4-BE49-F238E27FC236}">
                    <a16:creationId xmlns:a16="http://schemas.microsoft.com/office/drawing/2014/main" id="{EA1E77AF-5CE3-92B5-184B-00F1C7D19FF2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3983;p53">
                <a:extLst>
                  <a:ext uri="{FF2B5EF4-FFF2-40B4-BE49-F238E27FC236}">
                    <a16:creationId xmlns:a16="http://schemas.microsoft.com/office/drawing/2014/main" id="{344E73B1-DD88-8F2B-1446-410BF6F47008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3984;p53">
              <a:extLst>
                <a:ext uri="{FF2B5EF4-FFF2-40B4-BE49-F238E27FC236}">
                  <a16:creationId xmlns:a16="http://schemas.microsoft.com/office/drawing/2014/main" id="{3AFD6335-74AC-4129-7740-3C03407BE57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BC7D3E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42" name="Google Shape;1805;p32">
            <a:extLst>
              <a:ext uri="{FF2B5EF4-FFF2-40B4-BE49-F238E27FC236}">
                <a16:creationId xmlns:a16="http://schemas.microsoft.com/office/drawing/2014/main" id="{681D152D-6F0E-C9CF-49A4-B85EA2700C59}"/>
              </a:ext>
            </a:extLst>
          </p:cNvPr>
          <p:cNvSpPr txBox="1"/>
          <p:nvPr/>
        </p:nvSpPr>
        <p:spPr>
          <a:xfrm>
            <a:off x="4171916" y="2203967"/>
            <a:ext cx="570253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１</a:t>
            </a:r>
            <a:endParaRPr sz="24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2" name="グループ化 121">
            <a:extLst>
              <a:ext uri="{FF2B5EF4-FFF2-40B4-BE49-F238E27FC236}">
                <a16:creationId xmlns:a16="http://schemas.microsoft.com/office/drawing/2014/main" id="{BD67EE95-D29D-3B86-2F9D-9D0A97439E10}"/>
              </a:ext>
            </a:extLst>
          </p:cNvPr>
          <p:cNvGrpSpPr/>
          <p:nvPr/>
        </p:nvGrpSpPr>
        <p:grpSpPr>
          <a:xfrm>
            <a:off x="4750589" y="992982"/>
            <a:ext cx="939667" cy="1856432"/>
            <a:chOff x="4239597" y="992982"/>
            <a:chExt cx="939667" cy="1856432"/>
          </a:xfrm>
        </p:grpSpPr>
        <p:sp>
          <p:nvSpPr>
            <p:cNvPr id="2743" name="Google Shape;1805;p32">
              <a:extLst>
                <a:ext uri="{FF2B5EF4-FFF2-40B4-BE49-F238E27FC236}">
                  <a16:creationId xmlns:a16="http://schemas.microsoft.com/office/drawing/2014/main" id="{39A01578-2B33-0EF1-3C99-88A3C2996F03}"/>
                </a:ext>
              </a:extLst>
            </p:cNvPr>
            <p:cNvSpPr txBox="1"/>
            <p:nvPr/>
          </p:nvSpPr>
          <p:spPr>
            <a:xfrm>
              <a:off x="4609011" y="2203124"/>
              <a:ext cx="570253" cy="64629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2400" dirty="0">
                  <a:solidFill>
                    <a:schemeClr val="bg1"/>
                  </a:solidFill>
                  <a:latin typeface="Arial"/>
                  <a:ea typeface="Arial"/>
                  <a:cs typeface="Arial"/>
                  <a:sym typeface="Arial"/>
                </a:rPr>
                <a:t>３</a:t>
              </a:r>
              <a:endParaRPr sz="24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加算記号 2744">
              <a:extLst>
                <a:ext uri="{FF2B5EF4-FFF2-40B4-BE49-F238E27FC236}">
                  <a16:creationId xmlns:a16="http://schemas.microsoft.com/office/drawing/2014/main" id="{7A6DBE19-3AF4-EF0E-F039-6A29A24220D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39597" y="1515281"/>
              <a:ext cx="313299" cy="313299"/>
            </a:xfrm>
            <a:prstGeom prst="mathPlus">
              <a:avLst>
                <a:gd name="adj1" fmla="val 17439"/>
              </a:avLst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47" name="Google Shape;3974;p53">
              <a:extLst>
                <a:ext uri="{FF2B5EF4-FFF2-40B4-BE49-F238E27FC236}">
                  <a16:creationId xmlns:a16="http://schemas.microsoft.com/office/drawing/2014/main" id="{258B9D12-2C45-E141-E5D4-9FC6C327C761}"/>
                </a:ext>
              </a:extLst>
            </p:cNvPr>
            <p:cNvGrpSpPr>
              <a:grpSpLocks noChangeAspect="1"/>
            </p:cNvGrpSpPr>
            <p:nvPr/>
          </p:nvGrpSpPr>
          <p:grpSpPr>
            <a:xfrm rot="5791716">
              <a:off x="4666728" y="1389086"/>
              <a:ext cx="429306" cy="530939"/>
              <a:chOff x="9215567" y="654930"/>
              <a:chExt cx="1608434" cy="1989214"/>
            </a:xfrm>
          </p:grpSpPr>
          <p:sp>
            <p:nvSpPr>
              <p:cNvPr id="2748" name="Google Shape;3975;p53">
                <a:extLst>
                  <a:ext uri="{FF2B5EF4-FFF2-40B4-BE49-F238E27FC236}">
                    <a16:creationId xmlns:a16="http://schemas.microsoft.com/office/drawing/2014/main" id="{F1D99654-7E8D-5A1D-CC53-BF07318E0B23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49" name="Google Shape;3976;p53">
                <a:extLst>
                  <a:ext uri="{FF2B5EF4-FFF2-40B4-BE49-F238E27FC236}">
                    <a16:creationId xmlns:a16="http://schemas.microsoft.com/office/drawing/2014/main" id="{19AB2616-13C1-5DEE-53D2-96502DA2FCB9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50" name="Google Shape;3977;p53">
                <a:extLst>
                  <a:ext uri="{FF2B5EF4-FFF2-40B4-BE49-F238E27FC236}">
                    <a16:creationId xmlns:a16="http://schemas.microsoft.com/office/drawing/2014/main" id="{FDFFB23F-A9D2-6BAA-3492-1A81BFB84F3E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51" name="Google Shape;3978;p53">
                <a:extLst>
                  <a:ext uri="{FF2B5EF4-FFF2-40B4-BE49-F238E27FC236}">
                    <a16:creationId xmlns:a16="http://schemas.microsoft.com/office/drawing/2014/main" id="{5DB8A38D-0E61-C134-A93C-2AA2F46216E5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3979;p53">
                <a:extLst>
                  <a:ext uri="{FF2B5EF4-FFF2-40B4-BE49-F238E27FC236}">
                    <a16:creationId xmlns:a16="http://schemas.microsoft.com/office/drawing/2014/main" id="{6A5B44CE-0332-55C4-DE93-20022D700B42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5" name="Google Shape;3980;p53">
                <a:extLst>
                  <a:ext uri="{FF2B5EF4-FFF2-40B4-BE49-F238E27FC236}">
                    <a16:creationId xmlns:a16="http://schemas.microsoft.com/office/drawing/2014/main" id="{2A8A8C2E-1741-E3A1-1BC4-99D3D4D04B13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79" name="Google Shape;3981;p53">
                  <a:extLst>
                    <a:ext uri="{FF2B5EF4-FFF2-40B4-BE49-F238E27FC236}">
                      <a16:creationId xmlns:a16="http://schemas.microsoft.com/office/drawing/2014/main" id="{76EC1D9B-B95C-2DC1-75CF-A0B037F7E26E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" name="Google Shape;3982;p53">
                  <a:extLst>
                    <a:ext uri="{FF2B5EF4-FFF2-40B4-BE49-F238E27FC236}">
                      <a16:creationId xmlns:a16="http://schemas.microsoft.com/office/drawing/2014/main" id="{33206805-A93E-FF17-DAB7-23A6BA6B5798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" name="Google Shape;3983;p53">
                  <a:extLst>
                    <a:ext uri="{FF2B5EF4-FFF2-40B4-BE49-F238E27FC236}">
                      <a16:creationId xmlns:a16="http://schemas.microsoft.com/office/drawing/2014/main" id="{7877E245-3175-232B-A2ED-E998243D72C5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6" name="Google Shape;3984;p53">
                <a:extLst>
                  <a:ext uri="{FF2B5EF4-FFF2-40B4-BE49-F238E27FC236}">
                    <a16:creationId xmlns:a16="http://schemas.microsoft.com/office/drawing/2014/main" id="{8C28CAF6-771C-3E12-4AE4-118EA05369BF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8" name="Google Shape;3974;p53">
              <a:extLst>
                <a:ext uri="{FF2B5EF4-FFF2-40B4-BE49-F238E27FC236}">
                  <a16:creationId xmlns:a16="http://schemas.microsoft.com/office/drawing/2014/main" id="{282DACB6-4CE7-0A3C-1E1E-42B691E1AD74}"/>
                </a:ext>
              </a:extLst>
            </p:cNvPr>
            <p:cNvGrpSpPr>
              <a:grpSpLocks noChangeAspect="1"/>
            </p:cNvGrpSpPr>
            <p:nvPr/>
          </p:nvGrpSpPr>
          <p:grpSpPr>
            <a:xfrm rot="5791716">
              <a:off x="4661148" y="942165"/>
              <a:ext cx="429306" cy="530939"/>
              <a:chOff x="9215567" y="654930"/>
              <a:chExt cx="1608434" cy="1989214"/>
            </a:xfrm>
          </p:grpSpPr>
          <p:sp>
            <p:nvSpPr>
              <p:cNvPr id="101" name="Google Shape;3975;p53">
                <a:extLst>
                  <a:ext uri="{FF2B5EF4-FFF2-40B4-BE49-F238E27FC236}">
                    <a16:creationId xmlns:a16="http://schemas.microsoft.com/office/drawing/2014/main" id="{30D61324-557F-6859-910E-EB5C91F2BF07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3976;p53">
                <a:extLst>
                  <a:ext uri="{FF2B5EF4-FFF2-40B4-BE49-F238E27FC236}">
                    <a16:creationId xmlns:a16="http://schemas.microsoft.com/office/drawing/2014/main" id="{D1F380B1-65C6-9477-6CC1-F01995681F91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3977;p53">
                <a:extLst>
                  <a:ext uri="{FF2B5EF4-FFF2-40B4-BE49-F238E27FC236}">
                    <a16:creationId xmlns:a16="http://schemas.microsoft.com/office/drawing/2014/main" id="{4FEBCFC9-3F4D-57B1-8427-A49637B6059E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3978;p53">
                <a:extLst>
                  <a:ext uri="{FF2B5EF4-FFF2-40B4-BE49-F238E27FC236}">
                    <a16:creationId xmlns:a16="http://schemas.microsoft.com/office/drawing/2014/main" id="{374DDA13-99E8-6D52-BFBD-D17A5ECFAE09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3979;p53">
                <a:extLst>
                  <a:ext uri="{FF2B5EF4-FFF2-40B4-BE49-F238E27FC236}">
                    <a16:creationId xmlns:a16="http://schemas.microsoft.com/office/drawing/2014/main" id="{E84615B3-09CA-2DF0-D974-B97EB6122A74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06" name="Google Shape;3980;p53">
                <a:extLst>
                  <a:ext uri="{FF2B5EF4-FFF2-40B4-BE49-F238E27FC236}">
                    <a16:creationId xmlns:a16="http://schemas.microsoft.com/office/drawing/2014/main" id="{ACCBB63F-DEDC-6C9F-C1E9-EEA99FC646BD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108" name="Google Shape;3981;p53">
                  <a:extLst>
                    <a:ext uri="{FF2B5EF4-FFF2-40B4-BE49-F238E27FC236}">
                      <a16:creationId xmlns:a16="http://schemas.microsoft.com/office/drawing/2014/main" id="{26878C0D-18DD-BE45-65EB-65161133236B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" name="Google Shape;3982;p53">
                  <a:extLst>
                    <a:ext uri="{FF2B5EF4-FFF2-40B4-BE49-F238E27FC236}">
                      <a16:creationId xmlns:a16="http://schemas.microsoft.com/office/drawing/2014/main" id="{B33D8021-F5C3-DD06-176D-7174B182E44A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" name="Google Shape;3983;p53">
                  <a:extLst>
                    <a:ext uri="{FF2B5EF4-FFF2-40B4-BE49-F238E27FC236}">
                      <a16:creationId xmlns:a16="http://schemas.microsoft.com/office/drawing/2014/main" id="{40E6BAD3-78B0-AEE6-FBB5-20ECC5486587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7" name="Google Shape;3984;p53">
                <a:extLst>
                  <a:ext uri="{FF2B5EF4-FFF2-40B4-BE49-F238E27FC236}">
                    <a16:creationId xmlns:a16="http://schemas.microsoft.com/office/drawing/2014/main" id="{20785DC7-BE80-3595-2BC0-533988197E9C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11" name="Google Shape;3974;p53">
              <a:extLst>
                <a:ext uri="{FF2B5EF4-FFF2-40B4-BE49-F238E27FC236}">
                  <a16:creationId xmlns:a16="http://schemas.microsoft.com/office/drawing/2014/main" id="{6AE84CD0-3196-B3C5-8BB0-FFD2C92A1693}"/>
                </a:ext>
              </a:extLst>
            </p:cNvPr>
            <p:cNvGrpSpPr>
              <a:grpSpLocks noChangeAspect="1"/>
            </p:cNvGrpSpPr>
            <p:nvPr/>
          </p:nvGrpSpPr>
          <p:grpSpPr>
            <a:xfrm rot="5791716">
              <a:off x="4651725" y="1799703"/>
              <a:ext cx="429306" cy="530939"/>
              <a:chOff x="9215567" y="654930"/>
              <a:chExt cx="1608434" cy="1989214"/>
            </a:xfrm>
          </p:grpSpPr>
          <p:sp>
            <p:nvSpPr>
              <p:cNvPr id="112" name="Google Shape;3975;p53">
                <a:extLst>
                  <a:ext uri="{FF2B5EF4-FFF2-40B4-BE49-F238E27FC236}">
                    <a16:creationId xmlns:a16="http://schemas.microsoft.com/office/drawing/2014/main" id="{974B5C87-D08E-7554-2091-FD0EB8864552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3976;p53">
                <a:extLst>
                  <a:ext uri="{FF2B5EF4-FFF2-40B4-BE49-F238E27FC236}">
                    <a16:creationId xmlns:a16="http://schemas.microsoft.com/office/drawing/2014/main" id="{22FDDC10-A9E3-7019-EFCB-333695F3EE46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3977;p53">
                <a:extLst>
                  <a:ext uri="{FF2B5EF4-FFF2-40B4-BE49-F238E27FC236}">
                    <a16:creationId xmlns:a16="http://schemas.microsoft.com/office/drawing/2014/main" id="{E445FD06-4A5E-915E-5117-5E05FA607018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3978;p53">
                <a:extLst>
                  <a:ext uri="{FF2B5EF4-FFF2-40B4-BE49-F238E27FC236}">
                    <a16:creationId xmlns:a16="http://schemas.microsoft.com/office/drawing/2014/main" id="{99612474-A462-5CD7-064F-65399704D3D0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3979;p53">
                <a:extLst>
                  <a:ext uri="{FF2B5EF4-FFF2-40B4-BE49-F238E27FC236}">
                    <a16:creationId xmlns:a16="http://schemas.microsoft.com/office/drawing/2014/main" id="{1464E030-4D6D-B222-7289-002BB74D1CBA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7" name="Google Shape;3980;p53">
                <a:extLst>
                  <a:ext uri="{FF2B5EF4-FFF2-40B4-BE49-F238E27FC236}">
                    <a16:creationId xmlns:a16="http://schemas.microsoft.com/office/drawing/2014/main" id="{D72B9CAB-21A3-422D-AD6B-248B2CA388C6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119" name="Google Shape;3981;p53">
                  <a:extLst>
                    <a:ext uri="{FF2B5EF4-FFF2-40B4-BE49-F238E27FC236}">
                      <a16:creationId xmlns:a16="http://schemas.microsoft.com/office/drawing/2014/main" id="{7004E527-215B-EF8F-50CF-8C8794196BF1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3982;p53">
                  <a:extLst>
                    <a:ext uri="{FF2B5EF4-FFF2-40B4-BE49-F238E27FC236}">
                      <a16:creationId xmlns:a16="http://schemas.microsoft.com/office/drawing/2014/main" id="{BC4F38FD-19B3-A650-3146-8DCCAE311441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1" name="Google Shape;3983;p53">
                  <a:extLst>
                    <a:ext uri="{FF2B5EF4-FFF2-40B4-BE49-F238E27FC236}">
                      <a16:creationId xmlns:a16="http://schemas.microsoft.com/office/drawing/2014/main" id="{90B8D18E-B703-6E48-ABDA-59CC9AFF170F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8" name="Google Shape;3984;p53">
                <a:extLst>
                  <a:ext uri="{FF2B5EF4-FFF2-40B4-BE49-F238E27FC236}">
                    <a16:creationId xmlns:a16="http://schemas.microsoft.com/office/drawing/2014/main" id="{7776BBAD-0F7C-1CB9-1A9C-8255C52304C1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3" name="グループ化 122">
            <a:extLst>
              <a:ext uri="{FF2B5EF4-FFF2-40B4-BE49-F238E27FC236}">
                <a16:creationId xmlns:a16="http://schemas.microsoft.com/office/drawing/2014/main" id="{25DC0FD7-22C4-9C89-E6D1-072791D31045}"/>
              </a:ext>
            </a:extLst>
          </p:cNvPr>
          <p:cNvGrpSpPr/>
          <p:nvPr/>
        </p:nvGrpSpPr>
        <p:grpSpPr>
          <a:xfrm>
            <a:off x="5693012" y="1001813"/>
            <a:ext cx="939667" cy="1856432"/>
            <a:chOff x="4239597" y="992982"/>
            <a:chExt cx="939667" cy="1856432"/>
          </a:xfrm>
        </p:grpSpPr>
        <p:sp>
          <p:nvSpPr>
            <p:cNvPr id="124" name="Google Shape;1805;p32">
              <a:extLst>
                <a:ext uri="{FF2B5EF4-FFF2-40B4-BE49-F238E27FC236}">
                  <a16:creationId xmlns:a16="http://schemas.microsoft.com/office/drawing/2014/main" id="{EDA80447-879B-B3C9-62D5-8772B7CD8265}"/>
                </a:ext>
              </a:extLst>
            </p:cNvPr>
            <p:cNvSpPr txBox="1"/>
            <p:nvPr/>
          </p:nvSpPr>
          <p:spPr>
            <a:xfrm>
              <a:off x="4609011" y="2203124"/>
              <a:ext cx="570253" cy="64629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2400" dirty="0">
                  <a:solidFill>
                    <a:schemeClr val="bg1"/>
                  </a:solidFill>
                  <a:latin typeface="Arial"/>
                  <a:ea typeface="Arial"/>
                  <a:cs typeface="Arial"/>
                  <a:sym typeface="Arial"/>
                </a:rPr>
                <a:t>３</a:t>
              </a:r>
              <a:endParaRPr sz="24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加算記号 124">
              <a:extLst>
                <a:ext uri="{FF2B5EF4-FFF2-40B4-BE49-F238E27FC236}">
                  <a16:creationId xmlns:a16="http://schemas.microsoft.com/office/drawing/2014/main" id="{8FAF007B-C402-C2DD-8462-44FBFFE38A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39597" y="1515281"/>
              <a:ext cx="313299" cy="313299"/>
            </a:xfrm>
            <a:prstGeom prst="mathPlus">
              <a:avLst>
                <a:gd name="adj1" fmla="val 17439"/>
              </a:avLst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26" name="Google Shape;3974;p53">
              <a:extLst>
                <a:ext uri="{FF2B5EF4-FFF2-40B4-BE49-F238E27FC236}">
                  <a16:creationId xmlns:a16="http://schemas.microsoft.com/office/drawing/2014/main" id="{AE65B879-5B31-0C40-C1A6-206B0D99381E}"/>
                </a:ext>
              </a:extLst>
            </p:cNvPr>
            <p:cNvGrpSpPr>
              <a:grpSpLocks noChangeAspect="1"/>
            </p:cNvGrpSpPr>
            <p:nvPr/>
          </p:nvGrpSpPr>
          <p:grpSpPr>
            <a:xfrm rot="5791716">
              <a:off x="4666728" y="1389086"/>
              <a:ext cx="429306" cy="530939"/>
              <a:chOff x="9215567" y="654930"/>
              <a:chExt cx="1608434" cy="1989214"/>
            </a:xfrm>
          </p:grpSpPr>
          <p:sp>
            <p:nvSpPr>
              <p:cNvPr id="2645" name="Google Shape;3975;p53">
                <a:extLst>
                  <a:ext uri="{FF2B5EF4-FFF2-40B4-BE49-F238E27FC236}">
                    <a16:creationId xmlns:a16="http://schemas.microsoft.com/office/drawing/2014/main" id="{63BE344F-65AB-0210-6750-3BAFC1B25664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6" name="Google Shape;3976;p53">
                <a:extLst>
                  <a:ext uri="{FF2B5EF4-FFF2-40B4-BE49-F238E27FC236}">
                    <a16:creationId xmlns:a16="http://schemas.microsoft.com/office/drawing/2014/main" id="{F3759635-31FD-112B-F5FA-7CB1268C2E6B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7" name="Google Shape;3977;p53">
                <a:extLst>
                  <a:ext uri="{FF2B5EF4-FFF2-40B4-BE49-F238E27FC236}">
                    <a16:creationId xmlns:a16="http://schemas.microsoft.com/office/drawing/2014/main" id="{B291E598-B13D-198A-8EB4-F1DE3BC0046D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8" name="Google Shape;3978;p53">
                <a:extLst>
                  <a:ext uri="{FF2B5EF4-FFF2-40B4-BE49-F238E27FC236}">
                    <a16:creationId xmlns:a16="http://schemas.microsoft.com/office/drawing/2014/main" id="{BD1D3D42-8543-6C4D-BB4E-7DEF721113B2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49" name="Google Shape;3979;p53">
                <a:extLst>
                  <a:ext uri="{FF2B5EF4-FFF2-40B4-BE49-F238E27FC236}">
                    <a16:creationId xmlns:a16="http://schemas.microsoft.com/office/drawing/2014/main" id="{D3455374-131D-EB97-6A9A-F6D01E273FF3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650" name="Google Shape;3980;p53">
                <a:extLst>
                  <a:ext uri="{FF2B5EF4-FFF2-40B4-BE49-F238E27FC236}">
                    <a16:creationId xmlns:a16="http://schemas.microsoft.com/office/drawing/2014/main" id="{99D5F33F-5033-0237-E45B-CFE96E3022F8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2652" name="Google Shape;3981;p53">
                  <a:extLst>
                    <a:ext uri="{FF2B5EF4-FFF2-40B4-BE49-F238E27FC236}">
                      <a16:creationId xmlns:a16="http://schemas.microsoft.com/office/drawing/2014/main" id="{22C7965C-6F68-1D43-B9D9-55DFF0ABBD46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3" name="Google Shape;3982;p53">
                  <a:extLst>
                    <a:ext uri="{FF2B5EF4-FFF2-40B4-BE49-F238E27FC236}">
                      <a16:creationId xmlns:a16="http://schemas.microsoft.com/office/drawing/2014/main" id="{ED9A54B5-1612-881D-9B13-B8B203D68868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4" name="Google Shape;3983;p53">
                  <a:extLst>
                    <a:ext uri="{FF2B5EF4-FFF2-40B4-BE49-F238E27FC236}">
                      <a16:creationId xmlns:a16="http://schemas.microsoft.com/office/drawing/2014/main" id="{8959254C-6380-4071-EFA7-88F348257818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651" name="Google Shape;3984;p53">
                <a:extLst>
                  <a:ext uri="{FF2B5EF4-FFF2-40B4-BE49-F238E27FC236}">
                    <a16:creationId xmlns:a16="http://schemas.microsoft.com/office/drawing/2014/main" id="{ECDC6D7E-6D19-B812-6A7C-4DC33550847F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7" name="Google Shape;3974;p53">
              <a:extLst>
                <a:ext uri="{FF2B5EF4-FFF2-40B4-BE49-F238E27FC236}">
                  <a16:creationId xmlns:a16="http://schemas.microsoft.com/office/drawing/2014/main" id="{E985E664-DACE-6E4D-BE29-DA367607EE72}"/>
                </a:ext>
              </a:extLst>
            </p:cNvPr>
            <p:cNvGrpSpPr>
              <a:grpSpLocks noChangeAspect="1"/>
            </p:cNvGrpSpPr>
            <p:nvPr/>
          </p:nvGrpSpPr>
          <p:grpSpPr>
            <a:xfrm rot="5791716">
              <a:off x="4661148" y="942165"/>
              <a:ext cx="429306" cy="530939"/>
              <a:chOff x="9215567" y="654930"/>
              <a:chExt cx="1608434" cy="1989214"/>
            </a:xfrm>
          </p:grpSpPr>
          <p:sp>
            <p:nvSpPr>
              <p:cNvPr id="2635" name="Google Shape;3975;p53">
                <a:extLst>
                  <a:ext uri="{FF2B5EF4-FFF2-40B4-BE49-F238E27FC236}">
                    <a16:creationId xmlns:a16="http://schemas.microsoft.com/office/drawing/2014/main" id="{81E15F80-FE0B-F574-55E5-0D0C79E33EC7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36" name="Google Shape;3976;p53">
                <a:extLst>
                  <a:ext uri="{FF2B5EF4-FFF2-40B4-BE49-F238E27FC236}">
                    <a16:creationId xmlns:a16="http://schemas.microsoft.com/office/drawing/2014/main" id="{1C266879-44DB-2582-5EC8-90E256877ABC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37" name="Google Shape;3977;p53">
                <a:extLst>
                  <a:ext uri="{FF2B5EF4-FFF2-40B4-BE49-F238E27FC236}">
                    <a16:creationId xmlns:a16="http://schemas.microsoft.com/office/drawing/2014/main" id="{370B7D9F-9EED-38F3-4119-2276DC540036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38" name="Google Shape;3978;p53">
                <a:extLst>
                  <a:ext uri="{FF2B5EF4-FFF2-40B4-BE49-F238E27FC236}">
                    <a16:creationId xmlns:a16="http://schemas.microsoft.com/office/drawing/2014/main" id="{BEE926F2-2C2C-D1AB-650E-1412DCDC2B28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39" name="Google Shape;3979;p53">
                <a:extLst>
                  <a:ext uri="{FF2B5EF4-FFF2-40B4-BE49-F238E27FC236}">
                    <a16:creationId xmlns:a16="http://schemas.microsoft.com/office/drawing/2014/main" id="{38CA1CDD-6216-A7D7-3149-31C1D040CDB7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640" name="Google Shape;3980;p53">
                <a:extLst>
                  <a:ext uri="{FF2B5EF4-FFF2-40B4-BE49-F238E27FC236}">
                    <a16:creationId xmlns:a16="http://schemas.microsoft.com/office/drawing/2014/main" id="{E105CB93-4F9D-796E-2F58-B0EF2CD1EEF4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2642" name="Google Shape;3981;p53">
                  <a:extLst>
                    <a:ext uri="{FF2B5EF4-FFF2-40B4-BE49-F238E27FC236}">
                      <a16:creationId xmlns:a16="http://schemas.microsoft.com/office/drawing/2014/main" id="{23B1CF16-A9F6-4967-AF1F-AF7DA3DE0146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3" name="Google Shape;3982;p53">
                  <a:extLst>
                    <a:ext uri="{FF2B5EF4-FFF2-40B4-BE49-F238E27FC236}">
                      <a16:creationId xmlns:a16="http://schemas.microsoft.com/office/drawing/2014/main" id="{3CE9797A-0DD1-6EA3-1BCE-BD59006935D7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4" name="Google Shape;3983;p53">
                  <a:extLst>
                    <a:ext uri="{FF2B5EF4-FFF2-40B4-BE49-F238E27FC236}">
                      <a16:creationId xmlns:a16="http://schemas.microsoft.com/office/drawing/2014/main" id="{855BA798-5E33-799C-2212-4AA60AB59EEB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641" name="Google Shape;3984;p53">
                <a:extLst>
                  <a:ext uri="{FF2B5EF4-FFF2-40B4-BE49-F238E27FC236}">
                    <a16:creationId xmlns:a16="http://schemas.microsoft.com/office/drawing/2014/main" id="{7C203588-F006-CA8D-2637-72E5C29B968F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24" name="Google Shape;3974;p53">
              <a:extLst>
                <a:ext uri="{FF2B5EF4-FFF2-40B4-BE49-F238E27FC236}">
                  <a16:creationId xmlns:a16="http://schemas.microsoft.com/office/drawing/2014/main" id="{C93BC103-6C28-CB96-0AA0-201CF1A0B9B8}"/>
                </a:ext>
              </a:extLst>
            </p:cNvPr>
            <p:cNvGrpSpPr>
              <a:grpSpLocks noChangeAspect="1"/>
            </p:cNvGrpSpPr>
            <p:nvPr/>
          </p:nvGrpSpPr>
          <p:grpSpPr>
            <a:xfrm rot="5791716">
              <a:off x="4651725" y="1799703"/>
              <a:ext cx="429306" cy="530939"/>
              <a:chOff x="9215567" y="654930"/>
              <a:chExt cx="1608434" cy="1989214"/>
            </a:xfrm>
          </p:grpSpPr>
          <p:sp>
            <p:nvSpPr>
              <p:cNvPr id="2625" name="Google Shape;3975;p53">
                <a:extLst>
                  <a:ext uri="{FF2B5EF4-FFF2-40B4-BE49-F238E27FC236}">
                    <a16:creationId xmlns:a16="http://schemas.microsoft.com/office/drawing/2014/main" id="{A6DBC734-7D6A-9A54-0B60-96E9E8198AF7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26" name="Google Shape;3976;p53">
                <a:extLst>
                  <a:ext uri="{FF2B5EF4-FFF2-40B4-BE49-F238E27FC236}">
                    <a16:creationId xmlns:a16="http://schemas.microsoft.com/office/drawing/2014/main" id="{FD0D5678-D34A-3FEF-2FAB-9BD594B8E40C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27" name="Google Shape;3977;p53">
                <a:extLst>
                  <a:ext uri="{FF2B5EF4-FFF2-40B4-BE49-F238E27FC236}">
                    <a16:creationId xmlns:a16="http://schemas.microsoft.com/office/drawing/2014/main" id="{2D2DBA7E-0947-9171-105D-BE125B822740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28" name="Google Shape;3978;p53">
                <a:extLst>
                  <a:ext uri="{FF2B5EF4-FFF2-40B4-BE49-F238E27FC236}">
                    <a16:creationId xmlns:a16="http://schemas.microsoft.com/office/drawing/2014/main" id="{C4724A95-2C16-13B7-DD64-698927E70ADC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29" name="Google Shape;3979;p53">
                <a:extLst>
                  <a:ext uri="{FF2B5EF4-FFF2-40B4-BE49-F238E27FC236}">
                    <a16:creationId xmlns:a16="http://schemas.microsoft.com/office/drawing/2014/main" id="{8AC839B2-EFF3-4928-9153-176D68C8760B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630" name="Google Shape;3980;p53">
                <a:extLst>
                  <a:ext uri="{FF2B5EF4-FFF2-40B4-BE49-F238E27FC236}">
                    <a16:creationId xmlns:a16="http://schemas.microsoft.com/office/drawing/2014/main" id="{55AA4F28-06F1-E89B-F232-EAE1EE34D688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2632" name="Google Shape;3981;p53">
                  <a:extLst>
                    <a:ext uri="{FF2B5EF4-FFF2-40B4-BE49-F238E27FC236}">
                      <a16:creationId xmlns:a16="http://schemas.microsoft.com/office/drawing/2014/main" id="{ED717357-4863-E9EF-1621-425EE827F311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3" name="Google Shape;3982;p53">
                  <a:extLst>
                    <a:ext uri="{FF2B5EF4-FFF2-40B4-BE49-F238E27FC236}">
                      <a16:creationId xmlns:a16="http://schemas.microsoft.com/office/drawing/2014/main" id="{27F7D7B3-8F9D-F12F-87B9-DB15EE71F002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34" name="Google Shape;3983;p53">
                  <a:extLst>
                    <a:ext uri="{FF2B5EF4-FFF2-40B4-BE49-F238E27FC236}">
                      <a16:creationId xmlns:a16="http://schemas.microsoft.com/office/drawing/2014/main" id="{CF551EA5-2E97-1F06-250B-F3896D8C78BD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631" name="Google Shape;3984;p53">
                <a:extLst>
                  <a:ext uri="{FF2B5EF4-FFF2-40B4-BE49-F238E27FC236}">
                    <a16:creationId xmlns:a16="http://schemas.microsoft.com/office/drawing/2014/main" id="{993D566B-656A-0940-98FB-285E18853D10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655" name="グループ化 2654">
            <a:extLst>
              <a:ext uri="{FF2B5EF4-FFF2-40B4-BE49-F238E27FC236}">
                <a16:creationId xmlns:a16="http://schemas.microsoft.com/office/drawing/2014/main" id="{F8B68D72-2F30-F519-C49E-136ECC3179AC}"/>
              </a:ext>
            </a:extLst>
          </p:cNvPr>
          <p:cNvGrpSpPr/>
          <p:nvPr/>
        </p:nvGrpSpPr>
        <p:grpSpPr>
          <a:xfrm>
            <a:off x="6605921" y="999409"/>
            <a:ext cx="939667" cy="1856432"/>
            <a:chOff x="4239597" y="992982"/>
            <a:chExt cx="939667" cy="1856432"/>
          </a:xfrm>
        </p:grpSpPr>
        <p:sp>
          <p:nvSpPr>
            <p:cNvPr id="2656" name="Google Shape;1805;p32">
              <a:extLst>
                <a:ext uri="{FF2B5EF4-FFF2-40B4-BE49-F238E27FC236}">
                  <a16:creationId xmlns:a16="http://schemas.microsoft.com/office/drawing/2014/main" id="{12E5811C-B6E5-2DC5-AEB8-EB34CBF10E87}"/>
                </a:ext>
              </a:extLst>
            </p:cNvPr>
            <p:cNvSpPr txBox="1"/>
            <p:nvPr/>
          </p:nvSpPr>
          <p:spPr>
            <a:xfrm>
              <a:off x="4609011" y="2203124"/>
              <a:ext cx="570253" cy="64629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2400" dirty="0">
                  <a:solidFill>
                    <a:schemeClr val="bg1"/>
                  </a:solidFill>
                  <a:latin typeface="Arial"/>
                  <a:ea typeface="Arial"/>
                  <a:cs typeface="Arial"/>
                  <a:sym typeface="Arial"/>
                </a:rPr>
                <a:t>３</a:t>
              </a:r>
              <a:endParaRPr sz="24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7" name="加算記号 2656">
              <a:extLst>
                <a:ext uri="{FF2B5EF4-FFF2-40B4-BE49-F238E27FC236}">
                  <a16:creationId xmlns:a16="http://schemas.microsoft.com/office/drawing/2014/main" id="{719A0463-B067-C593-292B-6CC284827F7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39597" y="1515281"/>
              <a:ext cx="313299" cy="313299"/>
            </a:xfrm>
            <a:prstGeom prst="mathPlus">
              <a:avLst>
                <a:gd name="adj1" fmla="val 17439"/>
              </a:avLst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658" name="Google Shape;3974;p53">
              <a:extLst>
                <a:ext uri="{FF2B5EF4-FFF2-40B4-BE49-F238E27FC236}">
                  <a16:creationId xmlns:a16="http://schemas.microsoft.com/office/drawing/2014/main" id="{4B205675-A6A7-58C4-0948-16B594B51590}"/>
                </a:ext>
              </a:extLst>
            </p:cNvPr>
            <p:cNvGrpSpPr>
              <a:grpSpLocks noChangeAspect="1"/>
            </p:cNvGrpSpPr>
            <p:nvPr/>
          </p:nvGrpSpPr>
          <p:grpSpPr>
            <a:xfrm rot="5791716">
              <a:off x="4666728" y="1389086"/>
              <a:ext cx="429306" cy="530939"/>
              <a:chOff x="9215567" y="654930"/>
              <a:chExt cx="1608434" cy="1989214"/>
            </a:xfrm>
          </p:grpSpPr>
          <p:sp>
            <p:nvSpPr>
              <p:cNvPr id="2681" name="Google Shape;3975;p53">
                <a:extLst>
                  <a:ext uri="{FF2B5EF4-FFF2-40B4-BE49-F238E27FC236}">
                    <a16:creationId xmlns:a16="http://schemas.microsoft.com/office/drawing/2014/main" id="{174FFF41-C1AE-CA03-653C-9DF19AAF9797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2" name="Google Shape;3976;p53">
                <a:extLst>
                  <a:ext uri="{FF2B5EF4-FFF2-40B4-BE49-F238E27FC236}">
                    <a16:creationId xmlns:a16="http://schemas.microsoft.com/office/drawing/2014/main" id="{3EFB280B-E8EE-673C-D405-F0DA565F43A3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3" name="Google Shape;3977;p53">
                <a:extLst>
                  <a:ext uri="{FF2B5EF4-FFF2-40B4-BE49-F238E27FC236}">
                    <a16:creationId xmlns:a16="http://schemas.microsoft.com/office/drawing/2014/main" id="{AA232F48-0DA3-538B-6CBA-84C3DCF63098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4" name="Google Shape;3978;p53">
                <a:extLst>
                  <a:ext uri="{FF2B5EF4-FFF2-40B4-BE49-F238E27FC236}">
                    <a16:creationId xmlns:a16="http://schemas.microsoft.com/office/drawing/2014/main" id="{C3AD023D-F26E-3E5D-2249-18AF83FACB98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5" name="Google Shape;3979;p53">
                <a:extLst>
                  <a:ext uri="{FF2B5EF4-FFF2-40B4-BE49-F238E27FC236}">
                    <a16:creationId xmlns:a16="http://schemas.microsoft.com/office/drawing/2014/main" id="{4A20A50E-7A8D-360F-88F6-FFB9B617E608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686" name="Google Shape;3980;p53">
                <a:extLst>
                  <a:ext uri="{FF2B5EF4-FFF2-40B4-BE49-F238E27FC236}">
                    <a16:creationId xmlns:a16="http://schemas.microsoft.com/office/drawing/2014/main" id="{7AD906A5-8E37-D6B1-4142-148A8A5DED9D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2753" name="Google Shape;3981;p53">
                  <a:extLst>
                    <a:ext uri="{FF2B5EF4-FFF2-40B4-BE49-F238E27FC236}">
                      <a16:creationId xmlns:a16="http://schemas.microsoft.com/office/drawing/2014/main" id="{2A2D2B15-53D9-48C7-ED25-46CCBB84D766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4" name="Google Shape;3982;p53">
                  <a:extLst>
                    <a:ext uri="{FF2B5EF4-FFF2-40B4-BE49-F238E27FC236}">
                      <a16:creationId xmlns:a16="http://schemas.microsoft.com/office/drawing/2014/main" id="{74036DB1-BB1C-037C-2BE9-264E1608382F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55" name="Google Shape;3983;p53">
                  <a:extLst>
                    <a:ext uri="{FF2B5EF4-FFF2-40B4-BE49-F238E27FC236}">
                      <a16:creationId xmlns:a16="http://schemas.microsoft.com/office/drawing/2014/main" id="{62BDC79E-96E4-A61B-05D7-5D5FCC5FA819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752" name="Google Shape;3984;p53">
                <a:extLst>
                  <a:ext uri="{FF2B5EF4-FFF2-40B4-BE49-F238E27FC236}">
                    <a16:creationId xmlns:a16="http://schemas.microsoft.com/office/drawing/2014/main" id="{9E2483B9-9394-D5F9-4752-08A3941382D4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59" name="Google Shape;3974;p53">
              <a:extLst>
                <a:ext uri="{FF2B5EF4-FFF2-40B4-BE49-F238E27FC236}">
                  <a16:creationId xmlns:a16="http://schemas.microsoft.com/office/drawing/2014/main" id="{08DAD4F6-54F1-5A6F-B70A-AEB988D7B4BA}"/>
                </a:ext>
              </a:extLst>
            </p:cNvPr>
            <p:cNvGrpSpPr>
              <a:grpSpLocks noChangeAspect="1"/>
            </p:cNvGrpSpPr>
            <p:nvPr/>
          </p:nvGrpSpPr>
          <p:grpSpPr>
            <a:xfrm rot="5791716">
              <a:off x="4661148" y="942165"/>
              <a:ext cx="429306" cy="530939"/>
              <a:chOff x="9215567" y="654930"/>
              <a:chExt cx="1608434" cy="1989214"/>
            </a:xfrm>
          </p:grpSpPr>
          <p:sp>
            <p:nvSpPr>
              <p:cNvPr id="2671" name="Google Shape;3975;p53">
                <a:extLst>
                  <a:ext uri="{FF2B5EF4-FFF2-40B4-BE49-F238E27FC236}">
                    <a16:creationId xmlns:a16="http://schemas.microsoft.com/office/drawing/2014/main" id="{5BBDF153-88C8-7E8C-8216-0C885F14FBC8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2" name="Google Shape;3976;p53">
                <a:extLst>
                  <a:ext uri="{FF2B5EF4-FFF2-40B4-BE49-F238E27FC236}">
                    <a16:creationId xmlns:a16="http://schemas.microsoft.com/office/drawing/2014/main" id="{4783A5EA-55A3-D646-6136-143DA784E681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3" name="Google Shape;3977;p53">
                <a:extLst>
                  <a:ext uri="{FF2B5EF4-FFF2-40B4-BE49-F238E27FC236}">
                    <a16:creationId xmlns:a16="http://schemas.microsoft.com/office/drawing/2014/main" id="{2B65B6C7-46F2-9B3D-08F5-72543BBC6100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4" name="Google Shape;3978;p53">
                <a:extLst>
                  <a:ext uri="{FF2B5EF4-FFF2-40B4-BE49-F238E27FC236}">
                    <a16:creationId xmlns:a16="http://schemas.microsoft.com/office/drawing/2014/main" id="{4EA1C254-787A-A753-F9E8-F68BAED2770D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5" name="Google Shape;3979;p53">
                <a:extLst>
                  <a:ext uri="{FF2B5EF4-FFF2-40B4-BE49-F238E27FC236}">
                    <a16:creationId xmlns:a16="http://schemas.microsoft.com/office/drawing/2014/main" id="{5C0C20EE-84F0-648F-50D3-B19449BD7D7D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676" name="Google Shape;3980;p53">
                <a:extLst>
                  <a:ext uri="{FF2B5EF4-FFF2-40B4-BE49-F238E27FC236}">
                    <a16:creationId xmlns:a16="http://schemas.microsoft.com/office/drawing/2014/main" id="{2F088885-D428-3022-9E22-37914445B159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2678" name="Google Shape;3981;p53">
                  <a:extLst>
                    <a:ext uri="{FF2B5EF4-FFF2-40B4-BE49-F238E27FC236}">
                      <a16:creationId xmlns:a16="http://schemas.microsoft.com/office/drawing/2014/main" id="{B114A33C-B18C-BD4B-4CA5-F9A8DB30621B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9" name="Google Shape;3982;p53">
                  <a:extLst>
                    <a:ext uri="{FF2B5EF4-FFF2-40B4-BE49-F238E27FC236}">
                      <a16:creationId xmlns:a16="http://schemas.microsoft.com/office/drawing/2014/main" id="{D6388CB9-F5D1-16A1-0226-6B8E38A535CA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80" name="Google Shape;3983;p53">
                  <a:extLst>
                    <a:ext uri="{FF2B5EF4-FFF2-40B4-BE49-F238E27FC236}">
                      <a16:creationId xmlns:a16="http://schemas.microsoft.com/office/drawing/2014/main" id="{18BA4C1F-58A6-FE9C-C4F8-108DD154FA1F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677" name="Google Shape;3984;p53">
                <a:extLst>
                  <a:ext uri="{FF2B5EF4-FFF2-40B4-BE49-F238E27FC236}">
                    <a16:creationId xmlns:a16="http://schemas.microsoft.com/office/drawing/2014/main" id="{8027E13A-55C0-AB29-B3A8-E2BBF8DD8CD5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60" name="Google Shape;3974;p53">
              <a:extLst>
                <a:ext uri="{FF2B5EF4-FFF2-40B4-BE49-F238E27FC236}">
                  <a16:creationId xmlns:a16="http://schemas.microsoft.com/office/drawing/2014/main" id="{8C2E7AFC-81F6-3B2B-A313-9E291B5EE220}"/>
                </a:ext>
              </a:extLst>
            </p:cNvPr>
            <p:cNvGrpSpPr>
              <a:grpSpLocks noChangeAspect="1"/>
            </p:cNvGrpSpPr>
            <p:nvPr/>
          </p:nvGrpSpPr>
          <p:grpSpPr>
            <a:xfrm rot="5791716">
              <a:off x="4651725" y="1799703"/>
              <a:ext cx="429306" cy="530939"/>
              <a:chOff x="9215567" y="654930"/>
              <a:chExt cx="1608434" cy="1989214"/>
            </a:xfrm>
          </p:grpSpPr>
          <p:sp>
            <p:nvSpPr>
              <p:cNvPr id="2661" name="Google Shape;3975;p53">
                <a:extLst>
                  <a:ext uri="{FF2B5EF4-FFF2-40B4-BE49-F238E27FC236}">
                    <a16:creationId xmlns:a16="http://schemas.microsoft.com/office/drawing/2014/main" id="{C51BDBA0-454D-ADBF-A810-1288D28BFDF1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2" name="Google Shape;3976;p53">
                <a:extLst>
                  <a:ext uri="{FF2B5EF4-FFF2-40B4-BE49-F238E27FC236}">
                    <a16:creationId xmlns:a16="http://schemas.microsoft.com/office/drawing/2014/main" id="{1CF8A7E6-45F4-7DAC-A744-FBA290E164AA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3" name="Google Shape;3977;p53">
                <a:extLst>
                  <a:ext uri="{FF2B5EF4-FFF2-40B4-BE49-F238E27FC236}">
                    <a16:creationId xmlns:a16="http://schemas.microsoft.com/office/drawing/2014/main" id="{1E2AF18F-44A7-3D1A-D05D-B5A9205C20F4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4" name="Google Shape;3978;p53">
                <a:extLst>
                  <a:ext uri="{FF2B5EF4-FFF2-40B4-BE49-F238E27FC236}">
                    <a16:creationId xmlns:a16="http://schemas.microsoft.com/office/drawing/2014/main" id="{ADB49B0C-473D-B58F-4E22-92B241F8070C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65" name="Google Shape;3979;p53">
                <a:extLst>
                  <a:ext uri="{FF2B5EF4-FFF2-40B4-BE49-F238E27FC236}">
                    <a16:creationId xmlns:a16="http://schemas.microsoft.com/office/drawing/2014/main" id="{BE55E7B9-2624-E470-574B-A48B25C7467F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666" name="Google Shape;3980;p53">
                <a:extLst>
                  <a:ext uri="{FF2B5EF4-FFF2-40B4-BE49-F238E27FC236}">
                    <a16:creationId xmlns:a16="http://schemas.microsoft.com/office/drawing/2014/main" id="{03019EE6-338F-C33E-0BBF-3F19B8A53382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2668" name="Google Shape;3981;p53">
                  <a:extLst>
                    <a:ext uri="{FF2B5EF4-FFF2-40B4-BE49-F238E27FC236}">
                      <a16:creationId xmlns:a16="http://schemas.microsoft.com/office/drawing/2014/main" id="{A58821F3-9C58-399A-2BC6-649538A7CD1C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69" name="Google Shape;3982;p53">
                  <a:extLst>
                    <a:ext uri="{FF2B5EF4-FFF2-40B4-BE49-F238E27FC236}">
                      <a16:creationId xmlns:a16="http://schemas.microsoft.com/office/drawing/2014/main" id="{E640BD79-48CC-5B22-74F2-78F10B187DCA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70" name="Google Shape;3983;p53">
                  <a:extLst>
                    <a:ext uri="{FF2B5EF4-FFF2-40B4-BE49-F238E27FC236}">
                      <a16:creationId xmlns:a16="http://schemas.microsoft.com/office/drawing/2014/main" id="{0B65E31E-9A3E-B71B-3A63-C529F2392050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667" name="Google Shape;3984;p53">
                <a:extLst>
                  <a:ext uri="{FF2B5EF4-FFF2-40B4-BE49-F238E27FC236}">
                    <a16:creationId xmlns:a16="http://schemas.microsoft.com/office/drawing/2014/main" id="{CD8D02F9-58FA-BF5B-4CD9-51E3930E25EE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56" name="グループ化 2755">
            <a:extLst>
              <a:ext uri="{FF2B5EF4-FFF2-40B4-BE49-F238E27FC236}">
                <a16:creationId xmlns:a16="http://schemas.microsoft.com/office/drawing/2014/main" id="{F13CE084-A04E-70F0-F2DC-6D44FE1A6801}"/>
              </a:ext>
            </a:extLst>
          </p:cNvPr>
          <p:cNvGrpSpPr/>
          <p:nvPr/>
        </p:nvGrpSpPr>
        <p:grpSpPr>
          <a:xfrm>
            <a:off x="7519705" y="1001718"/>
            <a:ext cx="939667" cy="1856432"/>
            <a:chOff x="4239597" y="992982"/>
            <a:chExt cx="939667" cy="1856432"/>
          </a:xfrm>
        </p:grpSpPr>
        <p:sp>
          <p:nvSpPr>
            <p:cNvPr id="2757" name="Google Shape;1805;p32">
              <a:extLst>
                <a:ext uri="{FF2B5EF4-FFF2-40B4-BE49-F238E27FC236}">
                  <a16:creationId xmlns:a16="http://schemas.microsoft.com/office/drawing/2014/main" id="{78B95A21-4725-2470-5E70-5748E425D071}"/>
                </a:ext>
              </a:extLst>
            </p:cNvPr>
            <p:cNvSpPr txBox="1"/>
            <p:nvPr/>
          </p:nvSpPr>
          <p:spPr>
            <a:xfrm>
              <a:off x="4609011" y="2203124"/>
              <a:ext cx="570253" cy="64629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2400" dirty="0">
                  <a:solidFill>
                    <a:schemeClr val="bg1"/>
                  </a:solidFill>
                  <a:latin typeface="Arial"/>
                  <a:ea typeface="Arial"/>
                  <a:cs typeface="Arial"/>
                  <a:sym typeface="Arial"/>
                </a:rPr>
                <a:t>３</a:t>
              </a:r>
              <a:endParaRPr sz="24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8" name="加算記号 2757">
              <a:extLst>
                <a:ext uri="{FF2B5EF4-FFF2-40B4-BE49-F238E27FC236}">
                  <a16:creationId xmlns:a16="http://schemas.microsoft.com/office/drawing/2014/main" id="{5E2312AE-A10C-B496-A999-5D120DF587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39597" y="1515281"/>
              <a:ext cx="313299" cy="313299"/>
            </a:xfrm>
            <a:prstGeom prst="mathPlus">
              <a:avLst>
                <a:gd name="adj1" fmla="val 17439"/>
              </a:avLst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59" name="Google Shape;3974;p53">
              <a:extLst>
                <a:ext uri="{FF2B5EF4-FFF2-40B4-BE49-F238E27FC236}">
                  <a16:creationId xmlns:a16="http://schemas.microsoft.com/office/drawing/2014/main" id="{CF549807-DE26-29C4-EFBB-2EAA38938F1D}"/>
                </a:ext>
              </a:extLst>
            </p:cNvPr>
            <p:cNvGrpSpPr>
              <a:grpSpLocks noChangeAspect="1"/>
            </p:cNvGrpSpPr>
            <p:nvPr/>
          </p:nvGrpSpPr>
          <p:grpSpPr>
            <a:xfrm rot="5791716">
              <a:off x="4666728" y="1389086"/>
              <a:ext cx="429306" cy="530939"/>
              <a:chOff x="9215567" y="654930"/>
              <a:chExt cx="1608434" cy="1989214"/>
            </a:xfrm>
          </p:grpSpPr>
          <p:sp>
            <p:nvSpPr>
              <p:cNvPr id="2782" name="Google Shape;3975;p53">
                <a:extLst>
                  <a:ext uri="{FF2B5EF4-FFF2-40B4-BE49-F238E27FC236}">
                    <a16:creationId xmlns:a16="http://schemas.microsoft.com/office/drawing/2014/main" id="{0C6E7338-D862-364A-7A8D-9EFF07EF24B0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83" name="Google Shape;3976;p53">
                <a:extLst>
                  <a:ext uri="{FF2B5EF4-FFF2-40B4-BE49-F238E27FC236}">
                    <a16:creationId xmlns:a16="http://schemas.microsoft.com/office/drawing/2014/main" id="{04545761-2F1E-0DA9-B992-F41B691FB09A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84" name="Google Shape;3977;p53">
                <a:extLst>
                  <a:ext uri="{FF2B5EF4-FFF2-40B4-BE49-F238E27FC236}">
                    <a16:creationId xmlns:a16="http://schemas.microsoft.com/office/drawing/2014/main" id="{236768D3-2C45-A4D1-70AC-A8C759318FDA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85" name="Google Shape;3978;p53">
                <a:extLst>
                  <a:ext uri="{FF2B5EF4-FFF2-40B4-BE49-F238E27FC236}">
                    <a16:creationId xmlns:a16="http://schemas.microsoft.com/office/drawing/2014/main" id="{473635F8-16C7-6EAE-A9DF-E65FA4C25CAF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86" name="Google Shape;3979;p53">
                <a:extLst>
                  <a:ext uri="{FF2B5EF4-FFF2-40B4-BE49-F238E27FC236}">
                    <a16:creationId xmlns:a16="http://schemas.microsoft.com/office/drawing/2014/main" id="{3D4C4BD5-EE22-9922-6639-E9E86A3784B3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787" name="Google Shape;3980;p53">
                <a:extLst>
                  <a:ext uri="{FF2B5EF4-FFF2-40B4-BE49-F238E27FC236}">
                    <a16:creationId xmlns:a16="http://schemas.microsoft.com/office/drawing/2014/main" id="{AFF7938E-DC07-8F0A-1BA5-1E25D39C85DF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2789" name="Google Shape;3981;p53">
                  <a:extLst>
                    <a:ext uri="{FF2B5EF4-FFF2-40B4-BE49-F238E27FC236}">
                      <a16:creationId xmlns:a16="http://schemas.microsoft.com/office/drawing/2014/main" id="{47CA51F7-79A6-E0F0-0E77-D8C675BF8199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0" name="Google Shape;3982;p53">
                  <a:extLst>
                    <a:ext uri="{FF2B5EF4-FFF2-40B4-BE49-F238E27FC236}">
                      <a16:creationId xmlns:a16="http://schemas.microsoft.com/office/drawing/2014/main" id="{8DAFD761-8074-B8DE-BAD7-3D404002ACF5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91" name="Google Shape;3983;p53">
                  <a:extLst>
                    <a:ext uri="{FF2B5EF4-FFF2-40B4-BE49-F238E27FC236}">
                      <a16:creationId xmlns:a16="http://schemas.microsoft.com/office/drawing/2014/main" id="{9FB44631-E384-C92A-A202-5E129BC8C2F2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788" name="Google Shape;3984;p53">
                <a:extLst>
                  <a:ext uri="{FF2B5EF4-FFF2-40B4-BE49-F238E27FC236}">
                    <a16:creationId xmlns:a16="http://schemas.microsoft.com/office/drawing/2014/main" id="{36384752-E8D2-C89A-C6D8-A166ACADBBB0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60" name="Google Shape;3974;p53">
              <a:extLst>
                <a:ext uri="{FF2B5EF4-FFF2-40B4-BE49-F238E27FC236}">
                  <a16:creationId xmlns:a16="http://schemas.microsoft.com/office/drawing/2014/main" id="{1486FCEA-41C7-974F-A30B-05F653AD60A8}"/>
                </a:ext>
              </a:extLst>
            </p:cNvPr>
            <p:cNvGrpSpPr>
              <a:grpSpLocks noChangeAspect="1"/>
            </p:cNvGrpSpPr>
            <p:nvPr/>
          </p:nvGrpSpPr>
          <p:grpSpPr>
            <a:xfrm rot="5791716">
              <a:off x="4661148" y="942165"/>
              <a:ext cx="429306" cy="530939"/>
              <a:chOff x="9215567" y="654930"/>
              <a:chExt cx="1608434" cy="1989214"/>
            </a:xfrm>
          </p:grpSpPr>
          <p:sp>
            <p:nvSpPr>
              <p:cNvPr id="2772" name="Google Shape;3975;p53">
                <a:extLst>
                  <a:ext uri="{FF2B5EF4-FFF2-40B4-BE49-F238E27FC236}">
                    <a16:creationId xmlns:a16="http://schemas.microsoft.com/office/drawing/2014/main" id="{427E4CED-A404-9D23-A311-0091E70653B3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73" name="Google Shape;3976;p53">
                <a:extLst>
                  <a:ext uri="{FF2B5EF4-FFF2-40B4-BE49-F238E27FC236}">
                    <a16:creationId xmlns:a16="http://schemas.microsoft.com/office/drawing/2014/main" id="{FD10B404-A0A8-4B2F-58BB-0877457528CD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74" name="Google Shape;3977;p53">
                <a:extLst>
                  <a:ext uri="{FF2B5EF4-FFF2-40B4-BE49-F238E27FC236}">
                    <a16:creationId xmlns:a16="http://schemas.microsoft.com/office/drawing/2014/main" id="{FA87C218-50CF-35DF-5A12-EBECBD4C34F3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75" name="Google Shape;3978;p53">
                <a:extLst>
                  <a:ext uri="{FF2B5EF4-FFF2-40B4-BE49-F238E27FC236}">
                    <a16:creationId xmlns:a16="http://schemas.microsoft.com/office/drawing/2014/main" id="{877E9A0B-BF6B-5744-DEE5-CBB60A300368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76" name="Google Shape;3979;p53">
                <a:extLst>
                  <a:ext uri="{FF2B5EF4-FFF2-40B4-BE49-F238E27FC236}">
                    <a16:creationId xmlns:a16="http://schemas.microsoft.com/office/drawing/2014/main" id="{97687454-3AEE-2924-6E1B-2A4CD318A349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777" name="Google Shape;3980;p53">
                <a:extLst>
                  <a:ext uri="{FF2B5EF4-FFF2-40B4-BE49-F238E27FC236}">
                    <a16:creationId xmlns:a16="http://schemas.microsoft.com/office/drawing/2014/main" id="{6B18DC70-D904-43E9-1DF7-634F3A1C992D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2779" name="Google Shape;3981;p53">
                  <a:extLst>
                    <a:ext uri="{FF2B5EF4-FFF2-40B4-BE49-F238E27FC236}">
                      <a16:creationId xmlns:a16="http://schemas.microsoft.com/office/drawing/2014/main" id="{995469B7-A214-ACF6-51F0-8AA6E2ADB29C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0" name="Google Shape;3982;p53">
                  <a:extLst>
                    <a:ext uri="{FF2B5EF4-FFF2-40B4-BE49-F238E27FC236}">
                      <a16:creationId xmlns:a16="http://schemas.microsoft.com/office/drawing/2014/main" id="{77DE5AF7-C92A-897F-9F5E-3CBE6D3A8BBF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81" name="Google Shape;3983;p53">
                  <a:extLst>
                    <a:ext uri="{FF2B5EF4-FFF2-40B4-BE49-F238E27FC236}">
                      <a16:creationId xmlns:a16="http://schemas.microsoft.com/office/drawing/2014/main" id="{CA0851D5-FD5C-CC74-11AE-4EE4F6FA9AA5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778" name="Google Shape;3984;p53">
                <a:extLst>
                  <a:ext uri="{FF2B5EF4-FFF2-40B4-BE49-F238E27FC236}">
                    <a16:creationId xmlns:a16="http://schemas.microsoft.com/office/drawing/2014/main" id="{96ECEDC4-1C9A-A0A5-4C8B-AEC29AD8F122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61" name="Google Shape;3974;p53">
              <a:extLst>
                <a:ext uri="{FF2B5EF4-FFF2-40B4-BE49-F238E27FC236}">
                  <a16:creationId xmlns:a16="http://schemas.microsoft.com/office/drawing/2014/main" id="{D651660E-34F9-637D-F727-4926DBE05DE7}"/>
                </a:ext>
              </a:extLst>
            </p:cNvPr>
            <p:cNvGrpSpPr>
              <a:grpSpLocks noChangeAspect="1"/>
            </p:cNvGrpSpPr>
            <p:nvPr/>
          </p:nvGrpSpPr>
          <p:grpSpPr>
            <a:xfrm rot="5791716">
              <a:off x="4651725" y="1799703"/>
              <a:ext cx="429306" cy="530939"/>
              <a:chOff x="9215567" y="654930"/>
              <a:chExt cx="1608434" cy="1989214"/>
            </a:xfrm>
          </p:grpSpPr>
          <p:sp>
            <p:nvSpPr>
              <p:cNvPr id="2762" name="Google Shape;3975;p53">
                <a:extLst>
                  <a:ext uri="{FF2B5EF4-FFF2-40B4-BE49-F238E27FC236}">
                    <a16:creationId xmlns:a16="http://schemas.microsoft.com/office/drawing/2014/main" id="{A2BD308E-9D3E-6F65-C94A-4EB323EF4B53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63" name="Google Shape;3976;p53">
                <a:extLst>
                  <a:ext uri="{FF2B5EF4-FFF2-40B4-BE49-F238E27FC236}">
                    <a16:creationId xmlns:a16="http://schemas.microsoft.com/office/drawing/2014/main" id="{FF22C1C1-B392-058E-B268-2A41CD657318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64" name="Google Shape;3977;p53">
                <a:extLst>
                  <a:ext uri="{FF2B5EF4-FFF2-40B4-BE49-F238E27FC236}">
                    <a16:creationId xmlns:a16="http://schemas.microsoft.com/office/drawing/2014/main" id="{AB6F4E62-5659-1883-57B5-DC523B6B0986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65" name="Google Shape;3978;p53">
                <a:extLst>
                  <a:ext uri="{FF2B5EF4-FFF2-40B4-BE49-F238E27FC236}">
                    <a16:creationId xmlns:a16="http://schemas.microsoft.com/office/drawing/2014/main" id="{6EF2057C-5F7C-B536-C653-E7F6A8E3674D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66" name="Google Shape;3979;p53">
                <a:extLst>
                  <a:ext uri="{FF2B5EF4-FFF2-40B4-BE49-F238E27FC236}">
                    <a16:creationId xmlns:a16="http://schemas.microsoft.com/office/drawing/2014/main" id="{6D3E0178-57A8-EECE-0DC4-F034C991630A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767" name="Google Shape;3980;p53">
                <a:extLst>
                  <a:ext uri="{FF2B5EF4-FFF2-40B4-BE49-F238E27FC236}">
                    <a16:creationId xmlns:a16="http://schemas.microsoft.com/office/drawing/2014/main" id="{C3F297A9-7E78-5E4E-230A-86DC5E605D34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2769" name="Google Shape;3981;p53">
                  <a:extLst>
                    <a:ext uri="{FF2B5EF4-FFF2-40B4-BE49-F238E27FC236}">
                      <a16:creationId xmlns:a16="http://schemas.microsoft.com/office/drawing/2014/main" id="{56B1D515-EEB0-A54C-0400-1C47A01FDED0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0" name="Google Shape;3982;p53">
                  <a:extLst>
                    <a:ext uri="{FF2B5EF4-FFF2-40B4-BE49-F238E27FC236}">
                      <a16:creationId xmlns:a16="http://schemas.microsoft.com/office/drawing/2014/main" id="{707C544E-A1A3-0C09-A937-0A32A7A8D458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71" name="Google Shape;3983;p53">
                  <a:extLst>
                    <a:ext uri="{FF2B5EF4-FFF2-40B4-BE49-F238E27FC236}">
                      <a16:creationId xmlns:a16="http://schemas.microsoft.com/office/drawing/2014/main" id="{BC2F344D-DF57-CF2A-F7A3-ACB342B976BF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768" name="Google Shape;3984;p53">
                <a:extLst>
                  <a:ext uri="{FF2B5EF4-FFF2-40B4-BE49-F238E27FC236}">
                    <a16:creationId xmlns:a16="http://schemas.microsoft.com/office/drawing/2014/main" id="{C2BB6704-4947-E5A9-870E-52CF15A21417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92" name="グループ化 2791">
            <a:extLst>
              <a:ext uri="{FF2B5EF4-FFF2-40B4-BE49-F238E27FC236}">
                <a16:creationId xmlns:a16="http://schemas.microsoft.com/office/drawing/2014/main" id="{D68F951B-27CA-64BA-9206-D554B77F2D72}"/>
              </a:ext>
            </a:extLst>
          </p:cNvPr>
          <p:cNvGrpSpPr/>
          <p:nvPr/>
        </p:nvGrpSpPr>
        <p:grpSpPr>
          <a:xfrm>
            <a:off x="9624975" y="997276"/>
            <a:ext cx="939667" cy="1856432"/>
            <a:chOff x="4239597" y="992982"/>
            <a:chExt cx="939667" cy="1856432"/>
          </a:xfrm>
        </p:grpSpPr>
        <p:sp>
          <p:nvSpPr>
            <p:cNvPr id="2793" name="Google Shape;1805;p32">
              <a:extLst>
                <a:ext uri="{FF2B5EF4-FFF2-40B4-BE49-F238E27FC236}">
                  <a16:creationId xmlns:a16="http://schemas.microsoft.com/office/drawing/2014/main" id="{86DE0425-0984-623B-6765-045CAC5ED6FD}"/>
                </a:ext>
              </a:extLst>
            </p:cNvPr>
            <p:cNvSpPr txBox="1"/>
            <p:nvPr/>
          </p:nvSpPr>
          <p:spPr>
            <a:xfrm>
              <a:off x="4609011" y="2203124"/>
              <a:ext cx="570253" cy="64629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2400" dirty="0">
                  <a:solidFill>
                    <a:schemeClr val="bg1"/>
                  </a:solidFill>
                  <a:latin typeface="Arial"/>
                  <a:ea typeface="Arial"/>
                  <a:cs typeface="Arial"/>
                  <a:sym typeface="Arial"/>
                </a:rPr>
                <a:t>３</a:t>
              </a:r>
              <a:endParaRPr sz="24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4" name="加算記号 2793">
              <a:extLst>
                <a:ext uri="{FF2B5EF4-FFF2-40B4-BE49-F238E27FC236}">
                  <a16:creationId xmlns:a16="http://schemas.microsoft.com/office/drawing/2014/main" id="{B8290350-0FBB-21F2-6F00-10792242097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239597" y="1515281"/>
              <a:ext cx="313299" cy="313299"/>
            </a:xfrm>
            <a:prstGeom prst="mathPlus">
              <a:avLst>
                <a:gd name="adj1" fmla="val 17439"/>
              </a:avLst>
            </a:prstGeom>
            <a:solidFill>
              <a:schemeClr val="bg1">
                <a:lumMod val="85000"/>
              </a:schemeClr>
            </a:solidFill>
            <a:ln w="12700"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95" name="Google Shape;3974;p53">
              <a:extLst>
                <a:ext uri="{FF2B5EF4-FFF2-40B4-BE49-F238E27FC236}">
                  <a16:creationId xmlns:a16="http://schemas.microsoft.com/office/drawing/2014/main" id="{52CF0CBA-35BB-1F8D-1EEC-427114180343}"/>
                </a:ext>
              </a:extLst>
            </p:cNvPr>
            <p:cNvGrpSpPr>
              <a:grpSpLocks noChangeAspect="1"/>
            </p:cNvGrpSpPr>
            <p:nvPr/>
          </p:nvGrpSpPr>
          <p:grpSpPr>
            <a:xfrm rot="5791716">
              <a:off x="4666728" y="1389086"/>
              <a:ext cx="429306" cy="530939"/>
              <a:chOff x="9215567" y="654930"/>
              <a:chExt cx="1608434" cy="1989214"/>
            </a:xfrm>
          </p:grpSpPr>
          <p:sp>
            <p:nvSpPr>
              <p:cNvPr id="2818" name="Google Shape;3975;p53">
                <a:extLst>
                  <a:ext uri="{FF2B5EF4-FFF2-40B4-BE49-F238E27FC236}">
                    <a16:creationId xmlns:a16="http://schemas.microsoft.com/office/drawing/2014/main" id="{C7C7EB5E-0938-AA3A-3911-2121373FE7BB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9" name="Google Shape;3976;p53">
                <a:extLst>
                  <a:ext uri="{FF2B5EF4-FFF2-40B4-BE49-F238E27FC236}">
                    <a16:creationId xmlns:a16="http://schemas.microsoft.com/office/drawing/2014/main" id="{24503EDD-A3AB-DD7F-927F-D827DB459940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20" name="Google Shape;3977;p53">
                <a:extLst>
                  <a:ext uri="{FF2B5EF4-FFF2-40B4-BE49-F238E27FC236}">
                    <a16:creationId xmlns:a16="http://schemas.microsoft.com/office/drawing/2014/main" id="{5515C345-DA19-FFF8-E151-CC28ADAED18A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21" name="Google Shape;3978;p53">
                <a:extLst>
                  <a:ext uri="{FF2B5EF4-FFF2-40B4-BE49-F238E27FC236}">
                    <a16:creationId xmlns:a16="http://schemas.microsoft.com/office/drawing/2014/main" id="{1F7509A3-AF07-1850-9D28-9F63EE661A0B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22" name="Google Shape;3979;p53">
                <a:extLst>
                  <a:ext uri="{FF2B5EF4-FFF2-40B4-BE49-F238E27FC236}">
                    <a16:creationId xmlns:a16="http://schemas.microsoft.com/office/drawing/2014/main" id="{B1C14C02-B382-BBA6-F080-F7C5159B1162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823" name="Google Shape;3980;p53">
                <a:extLst>
                  <a:ext uri="{FF2B5EF4-FFF2-40B4-BE49-F238E27FC236}">
                    <a16:creationId xmlns:a16="http://schemas.microsoft.com/office/drawing/2014/main" id="{9C75368C-334A-ECB5-A294-51E164C15F6D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2825" name="Google Shape;3981;p53">
                  <a:extLst>
                    <a:ext uri="{FF2B5EF4-FFF2-40B4-BE49-F238E27FC236}">
                      <a16:creationId xmlns:a16="http://schemas.microsoft.com/office/drawing/2014/main" id="{CBEE480A-864B-F2B0-3C17-5D7826333A25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26" name="Google Shape;3982;p53">
                  <a:extLst>
                    <a:ext uri="{FF2B5EF4-FFF2-40B4-BE49-F238E27FC236}">
                      <a16:creationId xmlns:a16="http://schemas.microsoft.com/office/drawing/2014/main" id="{6409C8EC-2901-5CB4-BC20-53A565AEB536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27" name="Google Shape;3983;p53">
                  <a:extLst>
                    <a:ext uri="{FF2B5EF4-FFF2-40B4-BE49-F238E27FC236}">
                      <a16:creationId xmlns:a16="http://schemas.microsoft.com/office/drawing/2014/main" id="{75178399-B0C3-AE6A-1245-D58AB7ACC66B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24" name="Google Shape;3984;p53">
                <a:extLst>
                  <a:ext uri="{FF2B5EF4-FFF2-40B4-BE49-F238E27FC236}">
                    <a16:creationId xmlns:a16="http://schemas.microsoft.com/office/drawing/2014/main" id="{F15F58F9-5DBA-5D35-FC58-77FB08943261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96" name="Google Shape;3974;p53">
              <a:extLst>
                <a:ext uri="{FF2B5EF4-FFF2-40B4-BE49-F238E27FC236}">
                  <a16:creationId xmlns:a16="http://schemas.microsoft.com/office/drawing/2014/main" id="{CD5D064D-BC68-AAB1-B49C-3005F9851E0A}"/>
                </a:ext>
              </a:extLst>
            </p:cNvPr>
            <p:cNvGrpSpPr>
              <a:grpSpLocks noChangeAspect="1"/>
            </p:cNvGrpSpPr>
            <p:nvPr/>
          </p:nvGrpSpPr>
          <p:grpSpPr>
            <a:xfrm rot="5791716">
              <a:off x="4661148" y="942165"/>
              <a:ext cx="429306" cy="530939"/>
              <a:chOff x="9215567" y="654930"/>
              <a:chExt cx="1608434" cy="1989214"/>
            </a:xfrm>
          </p:grpSpPr>
          <p:sp>
            <p:nvSpPr>
              <p:cNvPr id="2808" name="Google Shape;3975;p53">
                <a:extLst>
                  <a:ext uri="{FF2B5EF4-FFF2-40B4-BE49-F238E27FC236}">
                    <a16:creationId xmlns:a16="http://schemas.microsoft.com/office/drawing/2014/main" id="{AD55CF89-E169-CE3B-3753-1CB631A8E8C7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9" name="Google Shape;3976;p53">
                <a:extLst>
                  <a:ext uri="{FF2B5EF4-FFF2-40B4-BE49-F238E27FC236}">
                    <a16:creationId xmlns:a16="http://schemas.microsoft.com/office/drawing/2014/main" id="{FD499550-3FFA-5697-8A5F-9BA8BB6BFE6E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0" name="Google Shape;3977;p53">
                <a:extLst>
                  <a:ext uri="{FF2B5EF4-FFF2-40B4-BE49-F238E27FC236}">
                    <a16:creationId xmlns:a16="http://schemas.microsoft.com/office/drawing/2014/main" id="{8A583E33-E91D-4030-2140-8483042BD718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1" name="Google Shape;3978;p53">
                <a:extLst>
                  <a:ext uri="{FF2B5EF4-FFF2-40B4-BE49-F238E27FC236}">
                    <a16:creationId xmlns:a16="http://schemas.microsoft.com/office/drawing/2014/main" id="{6FD798EE-ACC6-9E70-8FA6-A644CD8B4055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12" name="Google Shape;3979;p53">
                <a:extLst>
                  <a:ext uri="{FF2B5EF4-FFF2-40B4-BE49-F238E27FC236}">
                    <a16:creationId xmlns:a16="http://schemas.microsoft.com/office/drawing/2014/main" id="{B516A681-B6E3-7483-8A85-CE31E583C0F9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813" name="Google Shape;3980;p53">
                <a:extLst>
                  <a:ext uri="{FF2B5EF4-FFF2-40B4-BE49-F238E27FC236}">
                    <a16:creationId xmlns:a16="http://schemas.microsoft.com/office/drawing/2014/main" id="{E773732F-22F6-247B-2D06-A84485425777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2815" name="Google Shape;3981;p53">
                  <a:extLst>
                    <a:ext uri="{FF2B5EF4-FFF2-40B4-BE49-F238E27FC236}">
                      <a16:creationId xmlns:a16="http://schemas.microsoft.com/office/drawing/2014/main" id="{5CCC1F16-A0D7-DED9-A33E-52F3CC51041F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6" name="Google Shape;3982;p53">
                  <a:extLst>
                    <a:ext uri="{FF2B5EF4-FFF2-40B4-BE49-F238E27FC236}">
                      <a16:creationId xmlns:a16="http://schemas.microsoft.com/office/drawing/2014/main" id="{49674DE5-D159-EC87-D1E4-EA70DA8136EC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17" name="Google Shape;3983;p53">
                  <a:extLst>
                    <a:ext uri="{FF2B5EF4-FFF2-40B4-BE49-F238E27FC236}">
                      <a16:creationId xmlns:a16="http://schemas.microsoft.com/office/drawing/2014/main" id="{963E87C0-7046-796E-7C2B-B04181658408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14" name="Google Shape;3984;p53">
                <a:extLst>
                  <a:ext uri="{FF2B5EF4-FFF2-40B4-BE49-F238E27FC236}">
                    <a16:creationId xmlns:a16="http://schemas.microsoft.com/office/drawing/2014/main" id="{63664226-C4B8-C39E-1094-BDCA226C2380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97" name="Google Shape;3974;p53">
              <a:extLst>
                <a:ext uri="{FF2B5EF4-FFF2-40B4-BE49-F238E27FC236}">
                  <a16:creationId xmlns:a16="http://schemas.microsoft.com/office/drawing/2014/main" id="{2CA708FB-F07D-63DF-557F-0C483D23E2CA}"/>
                </a:ext>
              </a:extLst>
            </p:cNvPr>
            <p:cNvGrpSpPr>
              <a:grpSpLocks noChangeAspect="1"/>
            </p:cNvGrpSpPr>
            <p:nvPr/>
          </p:nvGrpSpPr>
          <p:grpSpPr>
            <a:xfrm rot="5791716">
              <a:off x="4651725" y="1799703"/>
              <a:ext cx="429306" cy="530939"/>
              <a:chOff x="9215567" y="654930"/>
              <a:chExt cx="1608434" cy="1989214"/>
            </a:xfrm>
          </p:grpSpPr>
          <p:sp>
            <p:nvSpPr>
              <p:cNvPr id="2798" name="Google Shape;3975;p53">
                <a:extLst>
                  <a:ext uri="{FF2B5EF4-FFF2-40B4-BE49-F238E27FC236}">
                    <a16:creationId xmlns:a16="http://schemas.microsoft.com/office/drawing/2014/main" id="{6CC5A681-0D86-BA65-BE12-463B4366C535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99" name="Google Shape;3976;p53">
                <a:extLst>
                  <a:ext uri="{FF2B5EF4-FFF2-40B4-BE49-F238E27FC236}">
                    <a16:creationId xmlns:a16="http://schemas.microsoft.com/office/drawing/2014/main" id="{9CE774BE-75AE-F979-2382-41BA15FF010A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0" name="Google Shape;3977;p53">
                <a:extLst>
                  <a:ext uri="{FF2B5EF4-FFF2-40B4-BE49-F238E27FC236}">
                    <a16:creationId xmlns:a16="http://schemas.microsoft.com/office/drawing/2014/main" id="{3F84AADE-AF61-DFDA-5B8C-55FD4003BF1A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1" name="Google Shape;3978;p53">
                <a:extLst>
                  <a:ext uri="{FF2B5EF4-FFF2-40B4-BE49-F238E27FC236}">
                    <a16:creationId xmlns:a16="http://schemas.microsoft.com/office/drawing/2014/main" id="{D872218F-68DB-327D-BAB3-E2E5DDB57F7B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02" name="Google Shape;3979;p53">
                <a:extLst>
                  <a:ext uri="{FF2B5EF4-FFF2-40B4-BE49-F238E27FC236}">
                    <a16:creationId xmlns:a16="http://schemas.microsoft.com/office/drawing/2014/main" id="{9527D82E-2373-B699-E987-1540805939CE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803" name="Google Shape;3980;p53">
                <a:extLst>
                  <a:ext uri="{FF2B5EF4-FFF2-40B4-BE49-F238E27FC236}">
                    <a16:creationId xmlns:a16="http://schemas.microsoft.com/office/drawing/2014/main" id="{B1DA2582-E022-FA4C-2C96-98B2BD06FB5D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2805" name="Google Shape;3981;p53">
                  <a:extLst>
                    <a:ext uri="{FF2B5EF4-FFF2-40B4-BE49-F238E27FC236}">
                      <a16:creationId xmlns:a16="http://schemas.microsoft.com/office/drawing/2014/main" id="{3510178A-0F2F-C34C-0D00-7EF6DAF4FD41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06" name="Google Shape;3982;p53">
                  <a:extLst>
                    <a:ext uri="{FF2B5EF4-FFF2-40B4-BE49-F238E27FC236}">
                      <a16:creationId xmlns:a16="http://schemas.microsoft.com/office/drawing/2014/main" id="{1B26961A-2FCC-61A6-7292-C14A0752AB10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07" name="Google Shape;3983;p53">
                  <a:extLst>
                    <a:ext uri="{FF2B5EF4-FFF2-40B4-BE49-F238E27FC236}">
                      <a16:creationId xmlns:a16="http://schemas.microsoft.com/office/drawing/2014/main" id="{642A2BA9-EC20-4F4A-464D-BFE99261F96D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BC7D3E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04" name="Google Shape;3984;p53">
                <a:extLst>
                  <a:ext uri="{FF2B5EF4-FFF2-40B4-BE49-F238E27FC236}">
                    <a16:creationId xmlns:a16="http://schemas.microsoft.com/office/drawing/2014/main" id="{B3DA41C3-B465-E71E-B981-28C96662F77F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BC7D3E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828" name="加算記号 2827">
            <a:extLst>
              <a:ext uri="{FF2B5EF4-FFF2-40B4-BE49-F238E27FC236}">
                <a16:creationId xmlns:a16="http://schemas.microsoft.com/office/drawing/2014/main" id="{641DDF6B-3179-7C5D-7437-109053201F16}"/>
              </a:ext>
            </a:extLst>
          </p:cNvPr>
          <p:cNvSpPr>
            <a:spLocks noChangeAspect="1"/>
          </p:cNvSpPr>
          <p:nvPr/>
        </p:nvSpPr>
        <p:spPr>
          <a:xfrm>
            <a:off x="8443541" y="1520715"/>
            <a:ext cx="313299" cy="313299"/>
          </a:xfrm>
          <a:prstGeom prst="mathPlus">
            <a:avLst>
              <a:gd name="adj1" fmla="val 17439"/>
            </a:avLst>
          </a:prstGeom>
          <a:solidFill>
            <a:schemeClr val="bg1">
              <a:lumMod val="85000"/>
            </a:schemeClr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29" name="右中かっこ 2828">
            <a:extLst>
              <a:ext uri="{FF2B5EF4-FFF2-40B4-BE49-F238E27FC236}">
                <a16:creationId xmlns:a16="http://schemas.microsoft.com/office/drawing/2014/main" id="{C9C3B2F6-3A42-A2A8-0E06-9EA217B56591}"/>
              </a:ext>
            </a:extLst>
          </p:cNvPr>
          <p:cNvSpPr/>
          <p:nvPr/>
        </p:nvSpPr>
        <p:spPr>
          <a:xfrm rot="5400000">
            <a:off x="5277209" y="1586083"/>
            <a:ext cx="229877" cy="2431185"/>
          </a:xfrm>
          <a:prstGeom prst="rightBrace">
            <a:avLst>
              <a:gd name="adj1" fmla="val 49768"/>
              <a:gd name="adj2" fmla="val 50000"/>
            </a:avLst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30" name="右中かっこ 2829">
            <a:extLst>
              <a:ext uri="{FF2B5EF4-FFF2-40B4-BE49-F238E27FC236}">
                <a16:creationId xmlns:a16="http://schemas.microsoft.com/office/drawing/2014/main" id="{49040636-3608-E43E-8931-4D1CF7C43AF1}"/>
              </a:ext>
            </a:extLst>
          </p:cNvPr>
          <p:cNvSpPr/>
          <p:nvPr/>
        </p:nvSpPr>
        <p:spPr>
          <a:xfrm rot="5400000">
            <a:off x="8623058" y="947692"/>
            <a:ext cx="229877" cy="3708000"/>
          </a:xfrm>
          <a:prstGeom prst="rightBrace">
            <a:avLst>
              <a:gd name="adj1" fmla="val 49768"/>
              <a:gd name="adj2" fmla="val 50000"/>
            </a:avLst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31" name="Google Shape;1805;p32">
            <a:extLst>
              <a:ext uri="{FF2B5EF4-FFF2-40B4-BE49-F238E27FC236}">
                <a16:creationId xmlns:a16="http://schemas.microsoft.com/office/drawing/2014/main" id="{66CA04F2-2F0D-371B-E8E7-A0200DDF0C93}"/>
              </a:ext>
            </a:extLst>
          </p:cNvPr>
          <p:cNvSpPr txBox="1"/>
          <p:nvPr/>
        </p:nvSpPr>
        <p:spPr>
          <a:xfrm>
            <a:off x="5124535" y="2814157"/>
            <a:ext cx="570253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７</a:t>
            </a:r>
            <a:endParaRPr sz="24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2" name="Google Shape;1805;p32">
            <a:extLst>
              <a:ext uri="{FF2B5EF4-FFF2-40B4-BE49-F238E27FC236}">
                <a16:creationId xmlns:a16="http://schemas.microsoft.com/office/drawing/2014/main" id="{6F5E02C7-490A-0B92-A275-DDB01CBF6FC0}"/>
              </a:ext>
            </a:extLst>
          </p:cNvPr>
          <p:cNvSpPr txBox="1"/>
          <p:nvPr/>
        </p:nvSpPr>
        <p:spPr>
          <a:xfrm>
            <a:off x="7577809" y="2817737"/>
            <a:ext cx="2414129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bg1"/>
                </a:solidFill>
              </a:rPr>
              <a:t>３</a:t>
            </a:r>
            <a:r>
              <a:rPr lang="en-US" altLang="ja-JP" sz="2400" dirty="0">
                <a:solidFill>
                  <a:schemeClr val="bg1"/>
                </a:solidFill>
              </a:rPr>
              <a:t>×10</a:t>
            </a:r>
            <a:r>
              <a:rPr lang="ja-JP" altLang="en-US" sz="2400" dirty="0">
                <a:solidFill>
                  <a:schemeClr val="bg1"/>
                </a:solidFill>
              </a:rPr>
              <a:t>回</a:t>
            </a:r>
            <a:r>
              <a:rPr lang="en-US" altLang="ja-JP" sz="2400" dirty="0">
                <a:solidFill>
                  <a:schemeClr val="bg1"/>
                </a:solidFill>
              </a:rPr>
              <a:t>=30</a:t>
            </a:r>
            <a:endParaRPr sz="24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3" name="加算記号 2832">
            <a:extLst>
              <a:ext uri="{FF2B5EF4-FFF2-40B4-BE49-F238E27FC236}">
                <a16:creationId xmlns:a16="http://schemas.microsoft.com/office/drawing/2014/main" id="{F53E024E-055A-2BC0-049C-00066C64A5EB}"/>
              </a:ext>
            </a:extLst>
          </p:cNvPr>
          <p:cNvSpPr>
            <a:spLocks noChangeAspect="1"/>
          </p:cNvSpPr>
          <p:nvPr/>
        </p:nvSpPr>
        <p:spPr>
          <a:xfrm>
            <a:off x="6645494" y="3008345"/>
            <a:ext cx="313299" cy="313299"/>
          </a:xfrm>
          <a:prstGeom prst="mathPlus">
            <a:avLst>
              <a:gd name="adj1" fmla="val 17439"/>
            </a:avLst>
          </a:prstGeom>
          <a:solidFill>
            <a:schemeClr val="bg1">
              <a:lumMod val="85000"/>
            </a:schemeClr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34" name="右中かっこ 2833">
            <a:extLst>
              <a:ext uri="{FF2B5EF4-FFF2-40B4-BE49-F238E27FC236}">
                <a16:creationId xmlns:a16="http://schemas.microsoft.com/office/drawing/2014/main" id="{5AFF157E-AADD-A414-6EC5-89FE1ABE8C7D}"/>
              </a:ext>
            </a:extLst>
          </p:cNvPr>
          <p:cNvSpPr/>
          <p:nvPr/>
        </p:nvSpPr>
        <p:spPr>
          <a:xfrm rot="5400000">
            <a:off x="7154213" y="1331339"/>
            <a:ext cx="229877" cy="4314480"/>
          </a:xfrm>
          <a:prstGeom prst="rightBrace">
            <a:avLst>
              <a:gd name="adj1" fmla="val 49768"/>
              <a:gd name="adj2" fmla="val 50000"/>
            </a:avLst>
          </a:prstGeom>
          <a:ln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35" name="Google Shape;1805;p32">
            <a:extLst>
              <a:ext uri="{FF2B5EF4-FFF2-40B4-BE49-F238E27FC236}">
                <a16:creationId xmlns:a16="http://schemas.microsoft.com/office/drawing/2014/main" id="{61C444E4-DF68-E294-51D3-3D6AA4962B36}"/>
              </a:ext>
            </a:extLst>
          </p:cNvPr>
          <p:cNvSpPr txBox="1"/>
          <p:nvPr/>
        </p:nvSpPr>
        <p:spPr>
          <a:xfrm>
            <a:off x="6333372" y="3476200"/>
            <a:ext cx="1861788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bg1"/>
                </a:solidFill>
              </a:rPr>
              <a:t>７＋</a:t>
            </a:r>
            <a:r>
              <a:rPr lang="en-US" altLang="ja-JP" sz="2400" dirty="0">
                <a:solidFill>
                  <a:schemeClr val="bg1"/>
                </a:solidFill>
              </a:rPr>
              <a:t>30 = </a:t>
            </a:r>
            <a:r>
              <a:rPr lang="en-US" altLang="ja-JP" sz="2400" b="1" dirty="0">
                <a:solidFill>
                  <a:srgbClr val="FFFF00"/>
                </a:solidFill>
              </a:rPr>
              <a:t>37</a:t>
            </a:r>
            <a:endParaRPr sz="2400" b="1" dirty="0">
              <a:solidFill>
                <a:srgbClr val="FFFF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6" name="Google Shape;2724;p43">
            <a:extLst>
              <a:ext uri="{FF2B5EF4-FFF2-40B4-BE49-F238E27FC236}">
                <a16:creationId xmlns:a16="http://schemas.microsoft.com/office/drawing/2014/main" id="{411F7841-395D-4218-3A74-7DFF113FEFAE}"/>
              </a:ext>
            </a:extLst>
          </p:cNvPr>
          <p:cNvSpPr txBox="1"/>
          <p:nvPr/>
        </p:nvSpPr>
        <p:spPr>
          <a:xfrm>
            <a:off x="2044081" y="5231205"/>
            <a:ext cx="2557057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こういう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ことです！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37" name="Google Shape;2746;p43">
            <a:extLst>
              <a:ext uri="{FF2B5EF4-FFF2-40B4-BE49-F238E27FC236}">
                <a16:creationId xmlns:a16="http://schemas.microsoft.com/office/drawing/2014/main" id="{C033A594-C97A-F094-AEA4-73FA0C646C82}"/>
              </a:ext>
            </a:extLst>
          </p:cNvPr>
          <p:cNvSpPr/>
          <p:nvPr/>
        </p:nvSpPr>
        <p:spPr>
          <a:xfrm>
            <a:off x="596165" y="1344574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" name="正方形/長方形 276"/>
          <p:cNvSpPr/>
          <p:nvPr/>
        </p:nvSpPr>
        <p:spPr>
          <a:xfrm>
            <a:off x="6933806" y="5263419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8" name="正方形/長方形 277"/>
          <p:cNvSpPr/>
          <p:nvPr/>
        </p:nvSpPr>
        <p:spPr>
          <a:xfrm>
            <a:off x="7212289" y="5263419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79" name="Google Shape;2451;p40"/>
          <p:cNvGrpSpPr/>
          <p:nvPr/>
        </p:nvGrpSpPr>
        <p:grpSpPr>
          <a:xfrm rot="1595020" flipH="1">
            <a:off x="4648787" y="5228899"/>
            <a:ext cx="152637" cy="172162"/>
            <a:chOff x="3805164" y="3252287"/>
            <a:chExt cx="1192516" cy="1345064"/>
          </a:xfrm>
        </p:grpSpPr>
        <p:sp>
          <p:nvSpPr>
            <p:cNvPr id="280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3" name="Google Shape;2451;p40"/>
          <p:cNvGrpSpPr/>
          <p:nvPr/>
        </p:nvGrpSpPr>
        <p:grpSpPr>
          <a:xfrm rot="1595020" flipH="1">
            <a:off x="4929407" y="5228899"/>
            <a:ext cx="152637" cy="172162"/>
            <a:chOff x="3805164" y="3252287"/>
            <a:chExt cx="1192516" cy="1345064"/>
          </a:xfrm>
        </p:grpSpPr>
        <p:sp>
          <p:nvSpPr>
            <p:cNvPr id="284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7" name="Google Shape;2451;p40"/>
          <p:cNvGrpSpPr/>
          <p:nvPr/>
        </p:nvGrpSpPr>
        <p:grpSpPr>
          <a:xfrm rot="1595020" flipH="1">
            <a:off x="5210027" y="5228899"/>
            <a:ext cx="152637" cy="172162"/>
            <a:chOff x="3805164" y="3252287"/>
            <a:chExt cx="1192516" cy="1345064"/>
          </a:xfrm>
        </p:grpSpPr>
        <p:sp>
          <p:nvSpPr>
            <p:cNvPr id="288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1" name="Google Shape;2451;p40"/>
          <p:cNvGrpSpPr/>
          <p:nvPr/>
        </p:nvGrpSpPr>
        <p:grpSpPr>
          <a:xfrm rot="1595020" flipH="1">
            <a:off x="5490647" y="5228899"/>
            <a:ext cx="152637" cy="172162"/>
            <a:chOff x="3805164" y="3252287"/>
            <a:chExt cx="1192516" cy="1345064"/>
          </a:xfrm>
        </p:grpSpPr>
        <p:sp>
          <p:nvSpPr>
            <p:cNvPr id="292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5" name="Google Shape;2451;p40"/>
          <p:cNvGrpSpPr/>
          <p:nvPr/>
        </p:nvGrpSpPr>
        <p:grpSpPr>
          <a:xfrm rot="1595020" flipH="1">
            <a:off x="5771268" y="5228899"/>
            <a:ext cx="152637" cy="172162"/>
            <a:chOff x="3805164" y="3252287"/>
            <a:chExt cx="1192516" cy="1345064"/>
          </a:xfrm>
        </p:grpSpPr>
        <p:sp>
          <p:nvSpPr>
            <p:cNvPr id="296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9" name="Google Shape;2451;p40"/>
          <p:cNvGrpSpPr/>
          <p:nvPr/>
        </p:nvGrpSpPr>
        <p:grpSpPr>
          <a:xfrm rot="1595020" flipH="1">
            <a:off x="6096496" y="5228899"/>
            <a:ext cx="152637" cy="172162"/>
            <a:chOff x="3805164" y="3252287"/>
            <a:chExt cx="1192516" cy="1345064"/>
          </a:xfrm>
        </p:grpSpPr>
        <p:sp>
          <p:nvSpPr>
            <p:cNvPr id="300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3" name="Google Shape;2451;p40"/>
          <p:cNvGrpSpPr/>
          <p:nvPr/>
        </p:nvGrpSpPr>
        <p:grpSpPr>
          <a:xfrm rot="1595020" flipH="1">
            <a:off x="6377116" y="5228899"/>
            <a:ext cx="152637" cy="172162"/>
            <a:chOff x="3805164" y="3252287"/>
            <a:chExt cx="1192516" cy="1345064"/>
          </a:xfrm>
        </p:grpSpPr>
        <p:sp>
          <p:nvSpPr>
            <p:cNvPr id="304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7" name="Google Shape;2451;p40"/>
          <p:cNvGrpSpPr/>
          <p:nvPr/>
        </p:nvGrpSpPr>
        <p:grpSpPr>
          <a:xfrm rot="1595020" flipH="1">
            <a:off x="6657737" y="5228899"/>
            <a:ext cx="152637" cy="172162"/>
            <a:chOff x="3805164" y="3252287"/>
            <a:chExt cx="1192516" cy="1345064"/>
          </a:xfrm>
        </p:grpSpPr>
        <p:sp>
          <p:nvSpPr>
            <p:cNvPr id="308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5" name="角丸四角形 96">
            <a:extLst>
              <a:ext uri="{FF2B5EF4-FFF2-40B4-BE49-F238E27FC236}">
                <a16:creationId xmlns:a16="http://schemas.microsoft.com/office/drawing/2014/main" id="{D5054DC5-6A38-2B94-AC5B-D7F18F57BCC9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6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64F96E9C-FD84-C004-1DD0-550BB8D03856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317" name="角丸四角形 96">
            <a:extLst>
              <a:ext uri="{FF2B5EF4-FFF2-40B4-BE49-F238E27FC236}">
                <a16:creationId xmlns:a16="http://schemas.microsoft.com/office/drawing/2014/main" id="{7B37B7E3-F789-2E96-6D40-E7EA525162B9}"/>
              </a:ext>
            </a:extLst>
          </p:cNvPr>
          <p:cNvSpPr/>
          <p:nvPr/>
        </p:nvSpPr>
        <p:spPr>
          <a:xfrm>
            <a:off x="9585352" y="5759328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8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BF96555C-14E1-F0B8-EF8B-D4706F8C52EC}"/>
              </a:ext>
            </a:extLst>
          </p:cNvPr>
          <p:cNvSpPr txBox="1"/>
          <p:nvPr/>
        </p:nvSpPr>
        <p:spPr>
          <a:xfrm>
            <a:off x="9583264" y="5753510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311" name="テキスト ボックス 310">
            <a:extLst>
              <a:ext uri="{FF2B5EF4-FFF2-40B4-BE49-F238E27FC236}">
                <a16:creationId xmlns:a16="http://schemas.microsoft.com/office/drawing/2014/main" id="{2E8A6A81-11A4-44D5-BD63-57B5B64228D4}"/>
              </a:ext>
            </a:extLst>
          </p:cNvPr>
          <p:cNvSpPr txBox="1"/>
          <p:nvPr/>
        </p:nvSpPr>
        <p:spPr>
          <a:xfrm>
            <a:off x="6069176" y="5478657"/>
            <a:ext cx="10053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しんりん</a:t>
            </a:r>
          </a:p>
        </p:txBody>
      </p:sp>
      <p:sp>
        <p:nvSpPr>
          <p:cNvPr id="312" name="テキスト ボックス 311">
            <a:extLst>
              <a:ext uri="{FF2B5EF4-FFF2-40B4-BE49-F238E27FC236}">
                <a16:creationId xmlns:a16="http://schemas.microsoft.com/office/drawing/2014/main" id="{33A04233-8CA6-4C21-A9B5-C52908D3239F}"/>
              </a:ext>
            </a:extLst>
          </p:cNvPr>
          <p:cNvSpPr txBox="1"/>
          <p:nvPr/>
        </p:nvSpPr>
        <p:spPr>
          <a:xfrm>
            <a:off x="6919220" y="547865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ずこう</a:t>
            </a:r>
          </a:p>
        </p:txBody>
      </p:sp>
      <p:sp>
        <p:nvSpPr>
          <p:cNvPr id="313" name="テキスト ボックス 312">
            <a:extLst>
              <a:ext uri="{FF2B5EF4-FFF2-40B4-BE49-F238E27FC236}">
                <a16:creationId xmlns:a16="http://schemas.microsoft.com/office/drawing/2014/main" id="{6D31827F-E1A2-497F-A3C7-889554BDA7BB}"/>
              </a:ext>
            </a:extLst>
          </p:cNvPr>
          <p:cNvSpPr txBox="1"/>
          <p:nvPr/>
        </p:nvSpPr>
        <p:spPr>
          <a:xfrm>
            <a:off x="919113" y="3646510"/>
            <a:ext cx="9495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さんすう</a:t>
            </a:r>
          </a:p>
        </p:txBody>
      </p:sp>
      <p:sp>
        <p:nvSpPr>
          <p:cNvPr id="314" name="テキスト ボックス 313">
            <a:extLst>
              <a:ext uri="{FF2B5EF4-FFF2-40B4-BE49-F238E27FC236}">
                <a16:creationId xmlns:a16="http://schemas.microsoft.com/office/drawing/2014/main" id="{1AA7A2CF-9F85-4365-8CC8-77BC7DD3B44C}"/>
              </a:ext>
            </a:extLst>
          </p:cNvPr>
          <p:cNvSpPr txBox="1"/>
          <p:nvPr/>
        </p:nvSpPr>
        <p:spPr>
          <a:xfrm>
            <a:off x="8399835" y="277956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かい</a:t>
            </a:r>
          </a:p>
        </p:txBody>
      </p:sp>
      <p:sp>
        <p:nvSpPr>
          <p:cNvPr id="319" name="テキスト ボックス 318">
            <a:extLst>
              <a:ext uri="{FF2B5EF4-FFF2-40B4-BE49-F238E27FC236}">
                <a16:creationId xmlns:a16="http://schemas.microsoft.com/office/drawing/2014/main" id="{3994A709-4782-4D00-9AE7-1761338E188B}"/>
              </a:ext>
            </a:extLst>
          </p:cNvPr>
          <p:cNvSpPr txBox="1"/>
          <p:nvPr/>
        </p:nvSpPr>
        <p:spPr>
          <a:xfrm>
            <a:off x="5427618" y="447357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</p:spTree>
    <p:extLst>
      <p:ext uri="{BB962C8B-B14F-4D97-AF65-F5344CB8AC3E}">
        <p14:creationId xmlns:p14="http://schemas.microsoft.com/office/powerpoint/2010/main" val="15872320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940000" y="414191"/>
            <a:ext cx="5066024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と、その前に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もう一度作品をなでて</a:t>
            </a:r>
            <a:r>
              <a:rPr lang="en-US" altLang="ja-JP" sz="3200" dirty="0">
                <a:solidFill>
                  <a:srgbClr val="3F3F3F"/>
                </a:solidFill>
              </a:rPr>
              <a:t>...</a:t>
            </a:r>
          </a:p>
        </p:txBody>
      </p:sp>
      <p:grpSp>
        <p:nvGrpSpPr>
          <p:cNvPr id="4" name="グループ化 3"/>
          <p:cNvGrpSpPr/>
          <p:nvPr/>
        </p:nvGrpSpPr>
        <p:grpSpPr>
          <a:xfrm>
            <a:off x="999591" y="2903930"/>
            <a:ext cx="2226532" cy="2917506"/>
            <a:chOff x="1037432" y="2662468"/>
            <a:chExt cx="1940356" cy="2542519"/>
          </a:xfrm>
        </p:grpSpPr>
        <p:grpSp>
          <p:nvGrpSpPr>
            <p:cNvPr id="40" name="Google Shape;627;p18"/>
            <p:cNvGrpSpPr/>
            <p:nvPr/>
          </p:nvGrpSpPr>
          <p:grpSpPr>
            <a:xfrm>
              <a:off x="1037432" y="2662468"/>
              <a:ext cx="1940356" cy="2394356"/>
              <a:chOff x="2241007" y="-4040100"/>
              <a:chExt cx="3019702" cy="3726246"/>
            </a:xfrm>
          </p:grpSpPr>
          <p:grpSp>
            <p:nvGrpSpPr>
              <p:cNvPr id="41" name="Google Shape;628;p18"/>
              <p:cNvGrpSpPr/>
              <p:nvPr/>
            </p:nvGrpSpPr>
            <p:grpSpPr>
              <a:xfrm>
                <a:off x="2241007" y="-4040100"/>
                <a:ext cx="3019702" cy="3726246"/>
                <a:chOff x="1960844" y="4621762"/>
                <a:chExt cx="890343" cy="1098664"/>
              </a:xfrm>
            </p:grpSpPr>
            <p:sp>
              <p:nvSpPr>
                <p:cNvPr id="48" name="Google Shape;629;p18"/>
                <p:cNvSpPr/>
                <p:nvPr/>
              </p:nvSpPr>
              <p:spPr>
                <a:xfrm>
                  <a:off x="2703932" y="5499604"/>
                  <a:ext cx="147255" cy="107055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630;p18"/>
                <p:cNvSpPr/>
                <p:nvPr/>
              </p:nvSpPr>
              <p:spPr>
                <a:xfrm>
                  <a:off x="1960844" y="4621762"/>
                  <a:ext cx="785817" cy="1045137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631;p18"/>
                <p:cNvSpPr/>
                <p:nvPr/>
              </p:nvSpPr>
              <p:spPr>
                <a:xfrm>
                  <a:off x="2468351" y="5043316"/>
                  <a:ext cx="30938" cy="30938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632;p18"/>
                <p:cNvSpPr/>
                <p:nvPr/>
              </p:nvSpPr>
              <p:spPr>
                <a:xfrm>
                  <a:off x="2660717" y="5002388"/>
                  <a:ext cx="30938" cy="30938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633;p18"/>
                <p:cNvSpPr/>
                <p:nvPr/>
              </p:nvSpPr>
              <p:spPr>
                <a:xfrm>
                  <a:off x="2599321" y="5292984"/>
                  <a:ext cx="30938" cy="30938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" name="Google Shape;634;p18"/>
                <p:cNvSpPr/>
                <p:nvPr/>
              </p:nvSpPr>
              <p:spPr>
                <a:xfrm>
                  <a:off x="2394768" y="5613371"/>
                  <a:ext cx="147255" cy="107055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57" name="Google Shape;635;p18"/>
                <p:cNvCxnSpPr/>
                <p:nvPr/>
              </p:nvCxnSpPr>
              <p:spPr>
                <a:xfrm flipH="1">
                  <a:off x="1960844" y="5460786"/>
                  <a:ext cx="65485" cy="92346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58" name="Google Shape;636;p18"/>
                <p:cNvCxnSpPr/>
                <p:nvPr/>
              </p:nvCxnSpPr>
              <p:spPr>
                <a:xfrm flipH="1">
                  <a:off x="1964937" y="5491419"/>
                  <a:ext cx="65485" cy="92346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59" name="Google Shape;637;p18"/>
                <p:cNvCxnSpPr/>
                <p:nvPr/>
              </p:nvCxnSpPr>
              <p:spPr>
                <a:xfrm flipH="1">
                  <a:off x="1981308" y="5506959"/>
                  <a:ext cx="65485" cy="92346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60" name="Google Shape;638;p18"/>
                <p:cNvCxnSpPr/>
                <p:nvPr/>
              </p:nvCxnSpPr>
              <p:spPr>
                <a:xfrm flipH="1">
                  <a:off x="2003819" y="5538871"/>
                  <a:ext cx="52148" cy="7450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61" name="Google Shape;639;p18"/>
                <p:cNvCxnSpPr/>
                <p:nvPr/>
              </p:nvCxnSpPr>
              <p:spPr>
                <a:xfrm flipH="1">
                  <a:off x="2026329" y="5567199"/>
                  <a:ext cx="41845" cy="52615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62" name="Google Shape;640;p18"/>
                <p:cNvCxnSpPr/>
                <p:nvPr/>
              </p:nvCxnSpPr>
              <p:spPr>
                <a:xfrm flipH="1">
                  <a:off x="2046793" y="5587212"/>
                  <a:ext cx="32742" cy="40644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sp>
              <p:nvSpPr>
                <p:cNvPr id="63" name="Google Shape;641;p18"/>
                <p:cNvSpPr/>
                <p:nvPr/>
              </p:nvSpPr>
              <p:spPr>
                <a:xfrm>
                  <a:off x="2128649" y="4654505"/>
                  <a:ext cx="370640" cy="105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67" h="147637" extrusionOk="0">
                      <a:moveTo>
                        <a:pt x="130969" y="66675"/>
                      </a:moveTo>
                      <a:cubicBezTo>
                        <a:pt x="134938" y="67469"/>
                        <a:pt x="140013" y="66194"/>
                        <a:pt x="142875" y="69056"/>
                      </a:cubicBezTo>
                      <a:cubicBezTo>
                        <a:pt x="146425" y="72606"/>
                        <a:pt x="147638" y="83344"/>
                        <a:pt x="147638" y="83344"/>
                      </a:cubicBezTo>
                      <a:cubicBezTo>
                        <a:pt x="145257" y="89694"/>
                        <a:pt x="144731" y="97098"/>
                        <a:pt x="140494" y="102394"/>
                      </a:cubicBezTo>
                      <a:cubicBezTo>
                        <a:pt x="133518" y="111114"/>
                        <a:pt x="113325" y="105460"/>
                        <a:pt x="107157" y="104775"/>
                      </a:cubicBezTo>
                      <a:cubicBezTo>
                        <a:pt x="100950" y="101051"/>
                        <a:pt x="92275" y="97155"/>
                        <a:pt x="88107" y="90487"/>
                      </a:cubicBezTo>
                      <a:cubicBezTo>
                        <a:pt x="85842" y="86862"/>
                        <a:pt x="84932" y="82550"/>
                        <a:pt x="83344" y="78581"/>
                      </a:cubicBezTo>
                      <a:cubicBezTo>
                        <a:pt x="84138" y="68262"/>
                        <a:pt x="82805" y="57554"/>
                        <a:pt x="85725" y="47625"/>
                      </a:cubicBezTo>
                      <a:cubicBezTo>
                        <a:pt x="86992" y="43317"/>
                        <a:pt x="91706" y="40857"/>
                        <a:pt x="95250" y="38100"/>
                      </a:cubicBezTo>
                      <a:cubicBezTo>
                        <a:pt x="103685" y="31539"/>
                        <a:pt x="105815" y="31403"/>
                        <a:pt x="114300" y="28575"/>
                      </a:cubicBezTo>
                      <a:cubicBezTo>
                        <a:pt x="132556" y="29369"/>
                        <a:pt x="150845" y="29606"/>
                        <a:pt x="169069" y="30956"/>
                      </a:cubicBezTo>
                      <a:cubicBezTo>
                        <a:pt x="172333" y="31198"/>
                        <a:pt x="175512" y="32236"/>
                        <a:pt x="178594" y="33337"/>
                      </a:cubicBezTo>
                      <a:cubicBezTo>
                        <a:pt x="186645" y="36212"/>
                        <a:pt x="202407" y="42862"/>
                        <a:pt x="202407" y="42862"/>
                      </a:cubicBezTo>
                      <a:cubicBezTo>
                        <a:pt x="214888" y="55343"/>
                        <a:pt x="217932" y="56521"/>
                        <a:pt x="226219" y="71437"/>
                      </a:cubicBezTo>
                      <a:cubicBezTo>
                        <a:pt x="228506" y="75553"/>
                        <a:pt x="230323" y="87193"/>
                        <a:pt x="230982" y="90487"/>
                      </a:cubicBezTo>
                      <a:cubicBezTo>
                        <a:pt x="230188" y="99218"/>
                        <a:pt x="232114" y="108649"/>
                        <a:pt x="228600" y="116681"/>
                      </a:cubicBezTo>
                      <a:cubicBezTo>
                        <a:pt x="226115" y="122360"/>
                        <a:pt x="219206" y="124781"/>
                        <a:pt x="214313" y="128587"/>
                      </a:cubicBezTo>
                      <a:cubicBezTo>
                        <a:pt x="212054" y="130344"/>
                        <a:pt x="209800" y="132223"/>
                        <a:pt x="207169" y="133350"/>
                      </a:cubicBezTo>
                      <a:cubicBezTo>
                        <a:pt x="201556" y="135756"/>
                        <a:pt x="184836" y="137561"/>
                        <a:pt x="180975" y="138112"/>
                      </a:cubicBezTo>
                      <a:cubicBezTo>
                        <a:pt x="161321" y="144666"/>
                        <a:pt x="181664" y="138380"/>
                        <a:pt x="138113" y="145256"/>
                      </a:cubicBezTo>
                      <a:cubicBezTo>
                        <a:pt x="134880" y="145766"/>
                        <a:pt x="131763" y="146843"/>
                        <a:pt x="128588" y="147637"/>
                      </a:cubicBezTo>
                      <a:cubicBezTo>
                        <a:pt x="99219" y="146050"/>
                        <a:pt x="69297" y="148769"/>
                        <a:pt x="40482" y="142875"/>
                      </a:cubicBezTo>
                      <a:cubicBezTo>
                        <a:pt x="32784" y="141300"/>
                        <a:pt x="30099" y="130921"/>
                        <a:pt x="23813" y="126206"/>
                      </a:cubicBezTo>
                      <a:lnTo>
                        <a:pt x="14288" y="119062"/>
                      </a:lnTo>
                      <a:cubicBezTo>
                        <a:pt x="1259" y="93005"/>
                        <a:pt x="5189" y="103669"/>
                        <a:pt x="0" y="88106"/>
                      </a:cubicBezTo>
                      <a:cubicBezTo>
                        <a:pt x="1588" y="77787"/>
                        <a:pt x="2231" y="67278"/>
                        <a:pt x="4763" y="57150"/>
                      </a:cubicBezTo>
                      <a:cubicBezTo>
                        <a:pt x="5457" y="54374"/>
                        <a:pt x="8008" y="52433"/>
                        <a:pt x="9525" y="50006"/>
                      </a:cubicBezTo>
                      <a:cubicBezTo>
                        <a:pt x="24477" y="26083"/>
                        <a:pt x="8063" y="49296"/>
                        <a:pt x="26194" y="28575"/>
                      </a:cubicBezTo>
                      <a:cubicBezTo>
                        <a:pt x="28807" y="25588"/>
                        <a:pt x="30108" y="21357"/>
                        <a:pt x="33338" y="19050"/>
                      </a:cubicBezTo>
                      <a:cubicBezTo>
                        <a:pt x="36001" y="17148"/>
                        <a:pt x="39654" y="17311"/>
                        <a:pt x="42863" y="16669"/>
                      </a:cubicBezTo>
                      <a:cubicBezTo>
                        <a:pt x="47597" y="15722"/>
                        <a:pt x="52416" y="15234"/>
                        <a:pt x="57150" y="14287"/>
                      </a:cubicBezTo>
                      <a:cubicBezTo>
                        <a:pt x="64326" y="12852"/>
                        <a:pt x="71345" y="10610"/>
                        <a:pt x="78582" y="9525"/>
                      </a:cubicBezTo>
                      <a:cubicBezTo>
                        <a:pt x="87252" y="8225"/>
                        <a:pt x="96068" y="8168"/>
                        <a:pt x="104775" y="7144"/>
                      </a:cubicBezTo>
                      <a:cubicBezTo>
                        <a:pt x="109570" y="6580"/>
                        <a:pt x="114264" y="5295"/>
                        <a:pt x="119063" y="4762"/>
                      </a:cubicBezTo>
                      <a:cubicBezTo>
                        <a:pt x="183175" y="-2362"/>
                        <a:pt x="120592" y="6244"/>
                        <a:pt x="164307" y="0"/>
                      </a:cubicBezTo>
                      <a:cubicBezTo>
                        <a:pt x="195263" y="794"/>
                        <a:pt x="226284" y="226"/>
                        <a:pt x="257175" y="2381"/>
                      </a:cubicBezTo>
                      <a:cubicBezTo>
                        <a:pt x="260716" y="2628"/>
                        <a:pt x="263332" y="6021"/>
                        <a:pt x="266700" y="7144"/>
                      </a:cubicBezTo>
                      <a:cubicBezTo>
                        <a:pt x="270540" y="8424"/>
                        <a:pt x="274638" y="8731"/>
                        <a:pt x="278607" y="9525"/>
                      </a:cubicBezTo>
                      <a:cubicBezTo>
                        <a:pt x="296537" y="21478"/>
                        <a:pt x="273751" y="7444"/>
                        <a:pt x="295275" y="16669"/>
                      </a:cubicBezTo>
                      <a:cubicBezTo>
                        <a:pt x="297905" y="17796"/>
                        <a:pt x="299934" y="20011"/>
                        <a:pt x="302419" y="21431"/>
                      </a:cubicBezTo>
                      <a:cubicBezTo>
                        <a:pt x="318215" y="30457"/>
                        <a:pt x="306582" y="20832"/>
                        <a:pt x="321469" y="35719"/>
                      </a:cubicBezTo>
                      <a:cubicBezTo>
                        <a:pt x="322263" y="38100"/>
                        <a:pt x="322861" y="40555"/>
                        <a:pt x="323850" y="42862"/>
                      </a:cubicBezTo>
                      <a:cubicBezTo>
                        <a:pt x="326217" y="48386"/>
                        <a:pt x="329978" y="53436"/>
                        <a:pt x="330994" y="59531"/>
                      </a:cubicBezTo>
                      <a:cubicBezTo>
                        <a:pt x="331385" y="61880"/>
                        <a:pt x="330994" y="64294"/>
                        <a:pt x="330994" y="66675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2" name="Google Shape;642;p18"/>
              <p:cNvSpPr/>
              <p:nvPr/>
            </p:nvSpPr>
            <p:spPr>
              <a:xfrm rot="6770565">
                <a:off x="3415304" y="-2019940"/>
                <a:ext cx="382898" cy="55300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643;p18"/>
              <p:cNvSpPr/>
              <p:nvPr/>
            </p:nvSpPr>
            <p:spPr>
              <a:xfrm rot="6648156">
                <a:off x="3132781" y="-1986983"/>
                <a:ext cx="509248" cy="319172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45" name="Google Shape;644;p18"/>
              <p:cNvCxnSpPr/>
              <p:nvPr/>
            </p:nvCxnSpPr>
            <p:spPr>
              <a:xfrm flipH="1">
                <a:off x="3998803" y="-1637475"/>
                <a:ext cx="144627" cy="18185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6" name="Google Shape;645;p18"/>
              <p:cNvCxnSpPr/>
              <p:nvPr/>
            </p:nvCxnSpPr>
            <p:spPr>
              <a:xfrm flipH="1">
                <a:off x="4069533" y="-1568305"/>
                <a:ext cx="113164" cy="14047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</p:grpSp>
        <p:grpSp>
          <p:nvGrpSpPr>
            <p:cNvPr id="68" name="グループ化 67">
              <a:extLst>
                <a:ext uri="{FF2B5EF4-FFF2-40B4-BE49-F238E27FC236}">
                  <a16:creationId xmlns:a16="http://schemas.microsoft.com/office/drawing/2014/main" id="{C5343CB8-5944-0F99-3900-04269B788FF4}"/>
                </a:ext>
              </a:extLst>
            </p:cNvPr>
            <p:cNvGrpSpPr/>
            <p:nvPr/>
          </p:nvGrpSpPr>
          <p:grpSpPr>
            <a:xfrm>
              <a:off x="1868210" y="4373381"/>
              <a:ext cx="762387" cy="831606"/>
              <a:chOff x="5186688" y="3855031"/>
              <a:chExt cx="1619316" cy="1766338"/>
            </a:xfrm>
          </p:grpSpPr>
          <p:sp>
            <p:nvSpPr>
              <p:cNvPr id="69" name="直方体 68">
                <a:extLst>
                  <a:ext uri="{FF2B5EF4-FFF2-40B4-BE49-F238E27FC236}">
                    <a16:creationId xmlns:a16="http://schemas.microsoft.com/office/drawing/2014/main" id="{C86D0067-2D09-7071-E880-D843D34E8E48}"/>
                  </a:ext>
                </a:extLst>
              </p:cNvPr>
              <p:cNvSpPr/>
              <p:nvPr/>
            </p:nvSpPr>
            <p:spPr>
              <a:xfrm>
                <a:off x="5186688" y="5126623"/>
                <a:ext cx="1404055" cy="494746"/>
              </a:xfrm>
              <a:prstGeom prst="cube">
                <a:avLst>
                  <a:gd name="adj" fmla="val 50339"/>
                </a:avLst>
              </a:prstGeom>
              <a:solidFill>
                <a:srgbClr val="C89058"/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" name="直方体 69">
                <a:extLst>
                  <a:ext uri="{FF2B5EF4-FFF2-40B4-BE49-F238E27FC236}">
                    <a16:creationId xmlns:a16="http://schemas.microsoft.com/office/drawing/2014/main" id="{7B557A1A-81FE-0D02-EBEF-449F398FC931}"/>
                  </a:ext>
                </a:extLst>
              </p:cNvPr>
              <p:cNvSpPr/>
              <p:nvPr/>
            </p:nvSpPr>
            <p:spPr>
              <a:xfrm>
                <a:off x="5954512" y="4069901"/>
                <a:ext cx="398722" cy="1180390"/>
              </a:xfrm>
              <a:prstGeom prst="cube">
                <a:avLst>
                  <a:gd name="adj" fmla="val 14520"/>
                </a:avLst>
              </a:prstGeom>
              <a:solidFill>
                <a:srgbClr val="C89058"/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直方体 70">
                <a:extLst>
                  <a:ext uri="{FF2B5EF4-FFF2-40B4-BE49-F238E27FC236}">
                    <a16:creationId xmlns:a16="http://schemas.microsoft.com/office/drawing/2014/main" id="{F182B1D9-7D95-4400-9F8E-56B7D622D59A}"/>
                  </a:ext>
                </a:extLst>
              </p:cNvPr>
              <p:cNvSpPr/>
              <p:nvPr/>
            </p:nvSpPr>
            <p:spPr>
              <a:xfrm>
                <a:off x="5813905" y="3855031"/>
                <a:ext cx="992099" cy="607950"/>
              </a:xfrm>
              <a:prstGeom prst="cube">
                <a:avLst/>
              </a:prstGeom>
              <a:solidFill>
                <a:srgbClr val="C89058"/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73" name="Google Shape;1045;p23">
            <a:extLst>
              <a:ext uri="{FF2B5EF4-FFF2-40B4-BE49-F238E27FC236}">
                <a16:creationId xmlns:a16="http://schemas.microsoft.com/office/drawing/2014/main" id="{213A4590-923B-0BD6-81B5-429CADBF8034}"/>
              </a:ext>
            </a:extLst>
          </p:cNvPr>
          <p:cNvSpPr txBox="1"/>
          <p:nvPr/>
        </p:nvSpPr>
        <p:spPr>
          <a:xfrm>
            <a:off x="3041998" y="2872372"/>
            <a:ext cx="2830151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満足、満足 ♪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6" name="直線コネクタ 5"/>
          <p:cNvCxnSpPr/>
          <p:nvPr/>
        </p:nvCxnSpPr>
        <p:spPr>
          <a:xfrm flipH="1">
            <a:off x="5861540" y="1039554"/>
            <a:ext cx="1836223" cy="3170605"/>
          </a:xfrm>
          <a:prstGeom prst="line">
            <a:avLst/>
          </a:prstGeom>
          <a:ln w="1905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Google Shape;689;p19"/>
          <p:cNvSpPr txBox="1"/>
          <p:nvPr/>
        </p:nvSpPr>
        <p:spPr>
          <a:xfrm>
            <a:off x="7343238" y="2251120"/>
            <a:ext cx="4290236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それでは森へ出発！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sp>
        <p:nvSpPr>
          <p:cNvPr id="2" name="Google Shape;1045;p23">
            <a:extLst>
              <a:ext uri="{FF2B5EF4-FFF2-40B4-BE49-F238E27FC236}">
                <a16:creationId xmlns:a16="http://schemas.microsoft.com/office/drawing/2014/main" id="{910FA7F8-8E75-8ACD-7AD8-30191E1E52F0}"/>
              </a:ext>
            </a:extLst>
          </p:cNvPr>
          <p:cNvSpPr txBox="1"/>
          <p:nvPr/>
        </p:nvSpPr>
        <p:spPr>
          <a:xfrm>
            <a:off x="3049446" y="3194198"/>
            <a:ext cx="1457899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ナデナデ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Google Shape;1045;p23">
            <a:extLst>
              <a:ext uri="{FF2B5EF4-FFF2-40B4-BE49-F238E27FC236}">
                <a16:creationId xmlns:a16="http://schemas.microsoft.com/office/drawing/2014/main" id="{96DC4336-DABA-2E11-B5C3-2ECD64712C23}"/>
              </a:ext>
            </a:extLst>
          </p:cNvPr>
          <p:cNvSpPr txBox="1"/>
          <p:nvPr/>
        </p:nvSpPr>
        <p:spPr>
          <a:xfrm>
            <a:off x="1623508" y="5829442"/>
            <a:ext cx="3348542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bg1">
                    <a:lumMod val="6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（うれしいな。</a:t>
            </a:r>
            <a:endParaRPr lang="en-US" altLang="ja-JP" sz="1600" dirty="0">
              <a:solidFill>
                <a:schemeClr val="bg1">
                  <a:lumMod val="65000"/>
                </a:schemeClr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bg1">
                    <a:lumMod val="65000"/>
                  </a:schemeClr>
                </a:solidFill>
              </a:rPr>
              <a:t>　</a:t>
            </a:r>
            <a:r>
              <a:rPr lang="ja-JP" altLang="en-US" sz="1600" dirty="0">
                <a:solidFill>
                  <a:schemeClr val="bg1">
                    <a:lumMod val="65000"/>
                  </a:schemeClr>
                </a:solidFill>
                <a:latin typeface="Arial"/>
                <a:ea typeface="Arial"/>
                <a:cs typeface="Arial"/>
                <a:sym typeface="Arial"/>
              </a:rPr>
              <a:t>大切にしてくれてありがとう）</a:t>
            </a:r>
            <a:endParaRPr sz="1050" dirty="0">
              <a:solidFill>
                <a:schemeClr val="bg1">
                  <a:lumMod val="65000"/>
                </a:schemeClr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C4C52360-C45F-19F2-A6D2-AC84312A3405}"/>
              </a:ext>
            </a:extLst>
          </p:cNvPr>
          <p:cNvGrpSpPr/>
          <p:nvPr/>
        </p:nvGrpSpPr>
        <p:grpSpPr>
          <a:xfrm>
            <a:off x="7501111" y="3856893"/>
            <a:ext cx="1995941" cy="2057457"/>
            <a:chOff x="946017" y="3149212"/>
            <a:chExt cx="2784816" cy="2870645"/>
          </a:xfrm>
        </p:grpSpPr>
        <p:sp>
          <p:nvSpPr>
            <p:cNvPr id="7" name="Google Shape;690;p19">
              <a:extLst>
                <a:ext uri="{FF2B5EF4-FFF2-40B4-BE49-F238E27FC236}">
                  <a16:creationId xmlns:a16="http://schemas.microsoft.com/office/drawing/2014/main" id="{20B68F98-4560-45F6-7C2A-182ECA4BA407}"/>
                </a:ext>
              </a:extLst>
            </p:cNvPr>
            <p:cNvSpPr/>
            <p:nvPr/>
          </p:nvSpPr>
          <p:spPr>
            <a:xfrm>
              <a:off x="3346078" y="5442882"/>
              <a:ext cx="384755" cy="279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691;p19">
              <a:extLst>
                <a:ext uri="{FF2B5EF4-FFF2-40B4-BE49-F238E27FC236}">
                  <a16:creationId xmlns:a16="http://schemas.microsoft.com/office/drawing/2014/main" id="{8897D809-A597-A80A-3481-63142561E133}"/>
                </a:ext>
              </a:extLst>
            </p:cNvPr>
            <p:cNvSpPr/>
            <p:nvPr/>
          </p:nvSpPr>
          <p:spPr>
            <a:xfrm>
              <a:off x="1404500" y="3149212"/>
              <a:ext cx="2053222" cy="273078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692;p19">
              <a:extLst>
                <a:ext uri="{FF2B5EF4-FFF2-40B4-BE49-F238E27FC236}">
                  <a16:creationId xmlns:a16="http://schemas.microsoft.com/office/drawing/2014/main" id="{53D61C5A-230A-3881-EF49-4C419A1BD36A}"/>
                </a:ext>
              </a:extLst>
            </p:cNvPr>
            <p:cNvSpPr/>
            <p:nvPr/>
          </p:nvSpPr>
          <p:spPr>
            <a:xfrm>
              <a:off x="3127833" y="4823403"/>
              <a:ext cx="100217" cy="13039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693;p19">
              <a:extLst>
                <a:ext uri="{FF2B5EF4-FFF2-40B4-BE49-F238E27FC236}">
                  <a16:creationId xmlns:a16="http://schemas.microsoft.com/office/drawing/2014/main" id="{3C234BAD-8144-B6A9-05FD-8FD6B5B7BFDF}"/>
                </a:ext>
              </a:extLst>
            </p:cNvPr>
            <p:cNvSpPr/>
            <p:nvPr/>
          </p:nvSpPr>
          <p:spPr>
            <a:xfrm>
              <a:off x="2538278" y="5740138"/>
              <a:ext cx="384755" cy="279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1" name="Google Shape;694;p19">
              <a:extLst>
                <a:ext uri="{FF2B5EF4-FFF2-40B4-BE49-F238E27FC236}">
                  <a16:creationId xmlns:a16="http://schemas.microsoft.com/office/drawing/2014/main" id="{EFF704E3-CEA8-264B-CBB5-9D801E0245C2}"/>
                </a:ext>
              </a:extLst>
            </p:cNvPr>
            <p:cNvCxnSpPr/>
            <p:nvPr/>
          </p:nvCxnSpPr>
          <p:spPr>
            <a:xfrm flipH="1">
              <a:off x="1404500" y="5341456"/>
              <a:ext cx="171102" cy="24128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695;p19">
              <a:extLst>
                <a:ext uri="{FF2B5EF4-FFF2-40B4-BE49-F238E27FC236}">
                  <a16:creationId xmlns:a16="http://schemas.microsoft.com/office/drawing/2014/main" id="{B5A79F53-8CDF-6448-E877-125EE38AD88A}"/>
                </a:ext>
              </a:extLst>
            </p:cNvPr>
            <p:cNvCxnSpPr/>
            <p:nvPr/>
          </p:nvCxnSpPr>
          <p:spPr>
            <a:xfrm flipH="1">
              <a:off x="1415194" y="5421496"/>
              <a:ext cx="171102" cy="24128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696;p19">
              <a:extLst>
                <a:ext uri="{FF2B5EF4-FFF2-40B4-BE49-F238E27FC236}">
                  <a16:creationId xmlns:a16="http://schemas.microsoft.com/office/drawing/2014/main" id="{88F67437-FD17-6DA4-FC38-A50D331470F3}"/>
                </a:ext>
              </a:extLst>
            </p:cNvPr>
            <p:cNvCxnSpPr/>
            <p:nvPr/>
          </p:nvCxnSpPr>
          <p:spPr>
            <a:xfrm flipH="1">
              <a:off x="1457969" y="5462100"/>
              <a:ext cx="171102" cy="24128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697;p19">
              <a:extLst>
                <a:ext uri="{FF2B5EF4-FFF2-40B4-BE49-F238E27FC236}">
                  <a16:creationId xmlns:a16="http://schemas.microsoft.com/office/drawing/2014/main" id="{57E43FAC-3959-A355-2A84-0946F30AA598}"/>
                </a:ext>
              </a:extLst>
            </p:cNvPr>
            <p:cNvCxnSpPr/>
            <p:nvPr/>
          </p:nvCxnSpPr>
          <p:spPr>
            <a:xfrm flipH="1">
              <a:off x="1516787" y="5545481"/>
              <a:ext cx="136255" cy="19466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698;p19">
              <a:extLst>
                <a:ext uri="{FF2B5EF4-FFF2-40B4-BE49-F238E27FC236}">
                  <a16:creationId xmlns:a16="http://schemas.microsoft.com/office/drawing/2014/main" id="{CC973C2A-5EC0-EF67-C5AA-A420E40EC8AD}"/>
                </a:ext>
              </a:extLst>
            </p:cNvPr>
            <p:cNvCxnSpPr/>
            <p:nvPr/>
          </p:nvCxnSpPr>
          <p:spPr>
            <a:xfrm flipH="1">
              <a:off x="1575603" y="5619498"/>
              <a:ext cx="109335" cy="13747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6" name="Google Shape;699;p19">
              <a:extLst>
                <a:ext uri="{FF2B5EF4-FFF2-40B4-BE49-F238E27FC236}">
                  <a16:creationId xmlns:a16="http://schemas.microsoft.com/office/drawing/2014/main" id="{B7671EE9-11C5-317C-7B6F-4C0B2279DDE7}"/>
                </a:ext>
              </a:extLst>
            </p:cNvPr>
            <p:cNvCxnSpPr/>
            <p:nvPr/>
          </p:nvCxnSpPr>
          <p:spPr>
            <a:xfrm flipH="1">
              <a:off x="1629072" y="5671789"/>
              <a:ext cx="85550" cy="10619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7" name="Google Shape;700;p19">
              <a:extLst>
                <a:ext uri="{FF2B5EF4-FFF2-40B4-BE49-F238E27FC236}">
                  <a16:creationId xmlns:a16="http://schemas.microsoft.com/office/drawing/2014/main" id="{8426D51D-42F7-78DA-45E0-7E70E5DD9B33}"/>
                </a:ext>
              </a:extLst>
            </p:cNvPr>
            <p:cNvSpPr/>
            <p:nvPr/>
          </p:nvSpPr>
          <p:spPr>
            <a:xfrm>
              <a:off x="1842949" y="3234765"/>
              <a:ext cx="968427" cy="275622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701;p19">
              <a:extLst>
                <a:ext uri="{FF2B5EF4-FFF2-40B4-BE49-F238E27FC236}">
                  <a16:creationId xmlns:a16="http://schemas.microsoft.com/office/drawing/2014/main" id="{80D9372A-7D59-95EF-CF43-3770DA5CA8A3}"/>
                </a:ext>
              </a:extLst>
            </p:cNvPr>
            <p:cNvSpPr/>
            <p:nvPr/>
          </p:nvSpPr>
          <p:spPr>
            <a:xfrm rot="-3468885">
              <a:off x="1112558" y="4242089"/>
              <a:ext cx="289462" cy="622543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702;p19">
              <a:extLst>
                <a:ext uri="{FF2B5EF4-FFF2-40B4-BE49-F238E27FC236}">
                  <a16:creationId xmlns:a16="http://schemas.microsoft.com/office/drawing/2014/main" id="{2542F190-F2F0-8315-C29B-D1E6DC134845}"/>
                </a:ext>
              </a:extLst>
            </p:cNvPr>
            <p:cNvSpPr/>
            <p:nvPr/>
          </p:nvSpPr>
          <p:spPr>
            <a:xfrm rot="642058">
              <a:off x="1383114" y="4613670"/>
              <a:ext cx="384980" cy="24128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B4BBA55F-4D7F-2830-A092-5D84BF70256B}"/>
                </a:ext>
              </a:extLst>
            </p:cNvPr>
            <p:cNvGrpSpPr/>
            <p:nvPr/>
          </p:nvGrpSpPr>
          <p:grpSpPr>
            <a:xfrm rot="20546323">
              <a:off x="2815960" y="4196335"/>
              <a:ext cx="535549" cy="166139"/>
              <a:chOff x="9210975" y="3793871"/>
              <a:chExt cx="728893" cy="226119"/>
            </a:xfrm>
          </p:grpSpPr>
          <p:sp>
            <p:nvSpPr>
              <p:cNvPr id="21" name="Google Shape;749;p20">
                <a:extLst>
                  <a:ext uri="{FF2B5EF4-FFF2-40B4-BE49-F238E27FC236}">
                    <a16:creationId xmlns:a16="http://schemas.microsoft.com/office/drawing/2014/main" id="{A4293B89-EB38-18EA-05C6-5ECA1D30DECC}"/>
                  </a:ext>
                </a:extLst>
              </p:cNvPr>
              <p:cNvSpPr/>
              <p:nvPr/>
            </p:nvSpPr>
            <p:spPr>
              <a:xfrm flipH="1">
                <a:off x="9210975" y="3793871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749;p20">
                <a:extLst>
                  <a:ext uri="{FF2B5EF4-FFF2-40B4-BE49-F238E27FC236}">
                    <a16:creationId xmlns:a16="http://schemas.microsoft.com/office/drawing/2014/main" id="{65856DE9-854B-D105-4CED-EE97B95F94A7}"/>
                  </a:ext>
                </a:extLst>
              </p:cNvPr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6" name="角丸四角形 96">
            <a:extLst>
              <a:ext uri="{FF2B5EF4-FFF2-40B4-BE49-F238E27FC236}">
                <a16:creationId xmlns:a16="http://schemas.microsoft.com/office/drawing/2014/main" id="{38B1809C-108E-49F9-A478-2707672D7BE2}"/>
              </a:ext>
            </a:extLst>
          </p:cNvPr>
          <p:cNvSpPr/>
          <p:nvPr/>
        </p:nvSpPr>
        <p:spPr>
          <a:xfrm>
            <a:off x="7910195" y="5854125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テキスト ボックス 22">
            <a:extLst>
              <a:ext uri="{FF2B5EF4-FFF2-40B4-BE49-F238E27FC236}">
                <a16:creationId xmlns:a16="http://schemas.microsoft.com/office/drawing/2014/main" id="{41AB143E-EAB5-4DF1-B181-2A5C48DC4DB2}"/>
              </a:ext>
            </a:extLst>
          </p:cNvPr>
          <p:cNvSpPr txBox="1"/>
          <p:nvPr/>
        </p:nvSpPr>
        <p:spPr>
          <a:xfrm>
            <a:off x="2632487" y="620683"/>
            <a:ext cx="86113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まえ</a:t>
            </a:r>
          </a:p>
        </p:txBody>
      </p:sp>
      <p:sp>
        <p:nvSpPr>
          <p:cNvPr id="24" name="テキスト ボックス 23">
            <a:extLst>
              <a:ext uri="{FF2B5EF4-FFF2-40B4-BE49-F238E27FC236}">
                <a16:creationId xmlns:a16="http://schemas.microsoft.com/office/drawing/2014/main" id="{5AB6DB39-EC8D-4E5F-BA75-4C3A95AB50A0}"/>
              </a:ext>
            </a:extLst>
          </p:cNvPr>
          <p:cNvSpPr txBox="1"/>
          <p:nvPr/>
        </p:nvSpPr>
        <p:spPr>
          <a:xfrm>
            <a:off x="1952897" y="1558401"/>
            <a:ext cx="67959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いちど</a:t>
            </a:r>
          </a:p>
        </p:txBody>
      </p:sp>
      <p:sp>
        <p:nvSpPr>
          <p:cNvPr id="25" name="テキスト ボックス 24">
            <a:extLst>
              <a:ext uri="{FF2B5EF4-FFF2-40B4-BE49-F238E27FC236}">
                <a16:creationId xmlns:a16="http://schemas.microsoft.com/office/drawing/2014/main" id="{F6C0F4D5-0EAB-4125-8B62-FF266BF47DF9}"/>
              </a:ext>
            </a:extLst>
          </p:cNvPr>
          <p:cNvSpPr txBox="1"/>
          <p:nvPr/>
        </p:nvSpPr>
        <p:spPr>
          <a:xfrm>
            <a:off x="2675724" y="1562718"/>
            <a:ext cx="127542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さくひん</a:t>
            </a:r>
          </a:p>
        </p:txBody>
      </p:sp>
      <p:sp>
        <p:nvSpPr>
          <p:cNvPr id="26" name="テキスト ボックス 25">
            <a:extLst>
              <a:ext uri="{FF2B5EF4-FFF2-40B4-BE49-F238E27FC236}">
                <a16:creationId xmlns:a16="http://schemas.microsoft.com/office/drawing/2014/main" id="{E5B77EF9-759E-4DE6-A6A8-5637F168560D}"/>
              </a:ext>
            </a:extLst>
          </p:cNvPr>
          <p:cNvSpPr txBox="1"/>
          <p:nvPr/>
        </p:nvSpPr>
        <p:spPr>
          <a:xfrm>
            <a:off x="3036974" y="2703938"/>
            <a:ext cx="86113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まんぞく</a:t>
            </a:r>
          </a:p>
        </p:txBody>
      </p:sp>
      <p:sp>
        <p:nvSpPr>
          <p:cNvPr id="27" name="テキスト ボックス 26">
            <a:extLst>
              <a:ext uri="{FF2B5EF4-FFF2-40B4-BE49-F238E27FC236}">
                <a16:creationId xmlns:a16="http://schemas.microsoft.com/office/drawing/2014/main" id="{ED7C6662-CA21-4B21-B57F-CDE1180FE016}"/>
              </a:ext>
            </a:extLst>
          </p:cNvPr>
          <p:cNvSpPr txBox="1"/>
          <p:nvPr/>
        </p:nvSpPr>
        <p:spPr>
          <a:xfrm>
            <a:off x="1731838" y="6277357"/>
            <a:ext cx="91359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>
                <a:solidFill>
                  <a:schemeClr val="tx2">
                    <a:lumMod val="50000"/>
                  </a:schemeClr>
                </a:solidFill>
              </a:rPr>
              <a:t>たいせつ</a:t>
            </a:r>
          </a:p>
        </p:txBody>
      </p:sp>
      <p:sp>
        <p:nvSpPr>
          <p:cNvPr id="28" name="テキスト ボックス 27">
            <a:extLst>
              <a:ext uri="{FF2B5EF4-FFF2-40B4-BE49-F238E27FC236}">
                <a16:creationId xmlns:a16="http://schemas.microsoft.com/office/drawing/2014/main" id="{99BB0765-19EE-4CE9-B722-C858E96D50EB}"/>
              </a:ext>
            </a:extLst>
          </p:cNvPr>
          <p:cNvSpPr txBox="1"/>
          <p:nvPr/>
        </p:nvSpPr>
        <p:spPr>
          <a:xfrm>
            <a:off x="9034977" y="2451597"/>
            <a:ext cx="5326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29" name="テキスト ボックス 28">
            <a:extLst>
              <a:ext uri="{FF2B5EF4-FFF2-40B4-BE49-F238E27FC236}">
                <a16:creationId xmlns:a16="http://schemas.microsoft.com/office/drawing/2014/main" id="{7F2A7740-95D1-4BBB-BB59-FA68EAB30673}"/>
              </a:ext>
            </a:extLst>
          </p:cNvPr>
          <p:cNvSpPr txBox="1"/>
          <p:nvPr/>
        </p:nvSpPr>
        <p:spPr>
          <a:xfrm>
            <a:off x="9820742" y="2444093"/>
            <a:ext cx="126944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しゅっぱつ</a:t>
            </a:r>
          </a:p>
        </p:txBody>
      </p:sp>
      <p:sp>
        <p:nvSpPr>
          <p:cNvPr id="72" name="角丸四角形 96">
            <a:extLst>
              <a:ext uri="{FF2B5EF4-FFF2-40B4-BE49-F238E27FC236}">
                <a16:creationId xmlns:a16="http://schemas.microsoft.com/office/drawing/2014/main" id="{E2AB91A2-4B3C-4440-A584-359678B9CBBC}"/>
              </a:ext>
            </a:extLst>
          </p:cNvPr>
          <p:cNvSpPr/>
          <p:nvPr/>
        </p:nvSpPr>
        <p:spPr>
          <a:xfrm>
            <a:off x="9553954" y="5435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184608CB-F591-43E8-AA78-8BF775FDAB98}"/>
              </a:ext>
            </a:extLst>
          </p:cNvPr>
          <p:cNvSpPr txBox="1"/>
          <p:nvPr/>
        </p:nvSpPr>
        <p:spPr>
          <a:xfrm>
            <a:off x="9535691" y="5425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76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952379" y="4339224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7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727669" y="3583609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8" name="グループ化 77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129001" y="3424961"/>
            <a:ext cx="564109" cy="193172"/>
            <a:chOff x="9364349" y="5301095"/>
            <a:chExt cx="371808" cy="127321"/>
          </a:xfrm>
        </p:grpSpPr>
        <p:cxnSp>
          <p:nvCxnSpPr>
            <p:cNvPr id="79" name="直線コネクタ 78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直線コネクタ 79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直線コネクタ 80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直線コネクタ 81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4" name="Google Shape;397;p16">
            <a:extLst>
              <a:ext uri="{FF2B5EF4-FFF2-40B4-BE49-F238E27FC236}">
                <a16:creationId xmlns:a16="http://schemas.microsoft.com/office/drawing/2014/main" id="{4A7FBB24-732C-FFE9-0F2E-CA5DDD3AA791}"/>
              </a:ext>
            </a:extLst>
          </p:cNvPr>
          <p:cNvSpPr txBox="1"/>
          <p:nvPr/>
        </p:nvSpPr>
        <p:spPr>
          <a:xfrm>
            <a:off x="9682275" y="5924769"/>
            <a:ext cx="2548304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ボタンをおして</a:t>
            </a:r>
            <a:r>
              <a:rPr lang="ja-JP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ね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2409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4" grpId="0"/>
      <p:bldP spid="84" grpId="1"/>
      <p:bldP spid="84" grpId="2"/>
      <p:bldP spid="84" grpId="3"/>
    </p:bld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9" name="Google Shape;1539;p28"/>
          <p:cNvSpPr/>
          <p:nvPr/>
        </p:nvSpPr>
        <p:spPr>
          <a:xfrm flipH="1">
            <a:off x="1482101" y="5087946"/>
            <a:ext cx="3380052" cy="613008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978B69AA-B76C-5F7A-99E5-BAED8CE7C47F}"/>
              </a:ext>
            </a:extLst>
          </p:cNvPr>
          <p:cNvGrpSpPr/>
          <p:nvPr/>
        </p:nvGrpSpPr>
        <p:grpSpPr>
          <a:xfrm>
            <a:off x="2795381" y="4664958"/>
            <a:ext cx="467983" cy="587260"/>
            <a:chOff x="7624972" y="3146312"/>
            <a:chExt cx="467983" cy="587260"/>
          </a:xfrm>
        </p:grpSpPr>
        <p:sp>
          <p:nvSpPr>
            <p:cNvPr id="31" name="楕円 30">
              <a:extLst>
                <a:ext uri="{FF2B5EF4-FFF2-40B4-BE49-F238E27FC236}">
                  <a16:creationId xmlns:a16="http://schemas.microsoft.com/office/drawing/2014/main" id="{069003CC-D6A1-EC99-9AF3-DF733124DAE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3" name="楕円 232">
              <a:extLst>
                <a:ext uri="{FF2B5EF4-FFF2-40B4-BE49-F238E27FC236}">
                  <a16:creationId xmlns:a16="http://schemas.microsoft.com/office/drawing/2014/main" id="{C68B5A46-7176-F2D0-4ACE-43DB24ECF5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4" name="楕円 233">
              <a:extLst>
                <a:ext uri="{FF2B5EF4-FFF2-40B4-BE49-F238E27FC236}">
                  <a16:creationId xmlns:a16="http://schemas.microsoft.com/office/drawing/2014/main" id="{7BD08A9A-6707-25CB-499A-20FF9CCE1D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4679" y="3146312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55" name="楕円 254">
              <a:extLst>
                <a:ext uri="{FF2B5EF4-FFF2-40B4-BE49-F238E27FC236}">
                  <a16:creationId xmlns:a16="http://schemas.microsoft.com/office/drawing/2014/main" id="{905EF291-9B61-3918-E499-4E7DE4D15B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59" name="楕円 258">
              <a:extLst>
                <a:ext uri="{FF2B5EF4-FFF2-40B4-BE49-F238E27FC236}">
                  <a16:creationId xmlns:a16="http://schemas.microsoft.com/office/drawing/2014/main" id="{8F3431B1-001B-2482-C808-8425863644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60" name="楕円 259">
              <a:extLst>
                <a:ext uri="{FF2B5EF4-FFF2-40B4-BE49-F238E27FC236}">
                  <a16:creationId xmlns:a16="http://schemas.microsoft.com/office/drawing/2014/main" id="{C9B83D0A-58E9-EF04-848F-463CD4F380C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61" name="楕円 260">
              <a:extLst>
                <a:ext uri="{FF2B5EF4-FFF2-40B4-BE49-F238E27FC236}">
                  <a16:creationId xmlns:a16="http://schemas.microsoft.com/office/drawing/2014/main" id="{2CE39646-9650-180A-7B80-2D8BA75DCCD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38448" y="322217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62" name="楕円 261">
              <a:extLst>
                <a:ext uri="{FF2B5EF4-FFF2-40B4-BE49-F238E27FC236}">
                  <a16:creationId xmlns:a16="http://schemas.microsoft.com/office/drawing/2014/main" id="{6566AE20-815A-C7A0-7E07-AEE03CC7CAF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72376" y="323603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263" name="直線コネクタ 262">
              <a:extLst>
                <a:ext uri="{FF2B5EF4-FFF2-40B4-BE49-F238E27FC236}">
                  <a16:creationId xmlns:a16="http://schemas.microsoft.com/office/drawing/2014/main" id="{1EC59A98-43A0-258D-8023-07664E42D9B8}"/>
                </a:ext>
              </a:extLst>
            </p:cNvPr>
            <p:cNvCxnSpPr>
              <a:stCxn id="31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1543;p28"/>
          <p:cNvSpPr txBox="1"/>
          <p:nvPr/>
        </p:nvSpPr>
        <p:spPr>
          <a:xfrm>
            <a:off x="590658" y="412893"/>
            <a:ext cx="7887674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体を動かしたくなって、森に来てみた。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ここは、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まつぼっくりがなる木の森だ。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まつぼっくりが話しかけてきた。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" name="グループ化 3"/>
          <p:cNvGrpSpPr/>
          <p:nvPr/>
        </p:nvGrpSpPr>
        <p:grpSpPr>
          <a:xfrm>
            <a:off x="1379144" y="2442503"/>
            <a:ext cx="1547344" cy="2876903"/>
            <a:chOff x="3284638" y="2622841"/>
            <a:chExt cx="1552994" cy="2887407"/>
          </a:xfrm>
        </p:grpSpPr>
        <p:sp>
          <p:nvSpPr>
            <p:cNvPr id="3" name="二等辺三角形 2"/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" name="Google Shape;1540;p28"/>
            <p:cNvSpPr/>
            <p:nvPr/>
          </p:nvSpPr>
          <p:spPr>
            <a:xfrm flipH="1">
              <a:off x="4044491" y="3275581"/>
              <a:ext cx="70196" cy="223466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5" name="グループ化 134"/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136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0" name="グループ化 69"/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71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1540;p28"/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" name="Google Shape;1540;p28"/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8" name="グループ化 77"/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79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1540;p28"/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7" name="グループ化 86"/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88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1540;p28"/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2" name="グループ化 91"/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113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1540;p28"/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6" name="グループ化 115"/>
          <p:cNvGrpSpPr/>
          <p:nvPr/>
        </p:nvGrpSpPr>
        <p:grpSpPr>
          <a:xfrm>
            <a:off x="2462578" y="2337503"/>
            <a:ext cx="1542358" cy="2918631"/>
            <a:chOff x="3284638" y="2622841"/>
            <a:chExt cx="1552994" cy="2938756"/>
          </a:xfrm>
        </p:grpSpPr>
        <p:sp>
          <p:nvSpPr>
            <p:cNvPr id="117" name="二等辺三角形 2"/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" name="Google Shape;1540;p28"/>
            <p:cNvSpPr/>
            <p:nvPr/>
          </p:nvSpPr>
          <p:spPr>
            <a:xfrm flipH="1">
              <a:off x="3999080" y="3275582"/>
              <a:ext cx="103400" cy="228601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9" name="グループ化 118"/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159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" name="グループ化 119"/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156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1540;p28"/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1" name="Google Shape;1540;p28"/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2" name="グループ化 121"/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153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1540;p28"/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5" name="グループ化 144"/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150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40;p28"/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6" name="グループ化 145"/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147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1540;p28"/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62" name="グループ化 161"/>
          <p:cNvGrpSpPr/>
          <p:nvPr/>
        </p:nvGrpSpPr>
        <p:grpSpPr>
          <a:xfrm>
            <a:off x="3534595" y="2422608"/>
            <a:ext cx="1547344" cy="2876903"/>
            <a:chOff x="3284638" y="2622841"/>
            <a:chExt cx="1552994" cy="2887407"/>
          </a:xfrm>
        </p:grpSpPr>
        <p:sp>
          <p:nvSpPr>
            <p:cNvPr id="163" name="二等辺三角形 2"/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" name="Google Shape;1540;p28"/>
            <p:cNvSpPr/>
            <p:nvPr/>
          </p:nvSpPr>
          <p:spPr>
            <a:xfrm flipH="1">
              <a:off x="4044491" y="3275581"/>
              <a:ext cx="70196" cy="223466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5" name="グループ化 164"/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183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6" name="グループ化 165"/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180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1540;p28"/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7" name="Google Shape;1540;p28"/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8" name="グループ化 167"/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177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1540;p28"/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" name="グループ化 168"/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174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1540;p28"/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0" name="グループ化 169"/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171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1540;p28"/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8" name="Google Shape;890;p21">
            <a:extLst>
              <a:ext uri="{FF2B5EF4-FFF2-40B4-BE49-F238E27FC236}">
                <a16:creationId xmlns:a16="http://schemas.microsoft.com/office/drawing/2014/main" id="{6F6382D5-EE80-1C54-3902-D00BA14E9064}"/>
              </a:ext>
            </a:extLst>
          </p:cNvPr>
          <p:cNvGrpSpPr>
            <a:grpSpLocks noChangeAspect="1"/>
          </p:cNvGrpSpPr>
          <p:nvPr/>
        </p:nvGrpSpPr>
        <p:grpSpPr>
          <a:xfrm>
            <a:off x="779258" y="4718902"/>
            <a:ext cx="1328333" cy="1355036"/>
            <a:chOff x="1774174" y="4621762"/>
            <a:chExt cx="1077013" cy="1098664"/>
          </a:xfrm>
        </p:grpSpPr>
        <p:sp>
          <p:nvSpPr>
            <p:cNvPr id="239" name="Google Shape;891;p21">
              <a:extLst>
                <a:ext uri="{FF2B5EF4-FFF2-40B4-BE49-F238E27FC236}">
                  <a16:creationId xmlns:a16="http://schemas.microsoft.com/office/drawing/2014/main" id="{49C652A4-1997-AEC8-80BF-53D8B7314B8D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892;p21">
              <a:extLst>
                <a:ext uri="{FF2B5EF4-FFF2-40B4-BE49-F238E27FC236}">
                  <a16:creationId xmlns:a16="http://schemas.microsoft.com/office/drawing/2014/main" id="{3003F3A6-B535-E5B7-49CC-87249757B3BB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893;p21">
              <a:extLst>
                <a:ext uri="{FF2B5EF4-FFF2-40B4-BE49-F238E27FC236}">
                  <a16:creationId xmlns:a16="http://schemas.microsoft.com/office/drawing/2014/main" id="{DD052ECC-378E-6053-89F6-1825A1768BA1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894;p21">
              <a:extLst>
                <a:ext uri="{FF2B5EF4-FFF2-40B4-BE49-F238E27FC236}">
                  <a16:creationId xmlns:a16="http://schemas.microsoft.com/office/drawing/2014/main" id="{D0BF4B9E-D80C-B6D9-F81D-8751BE873CA2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895;p21">
              <a:extLst>
                <a:ext uri="{FF2B5EF4-FFF2-40B4-BE49-F238E27FC236}">
                  <a16:creationId xmlns:a16="http://schemas.microsoft.com/office/drawing/2014/main" id="{E08F82E5-FCDF-EFAE-315F-601A1D00F239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896;p21">
              <a:extLst>
                <a:ext uri="{FF2B5EF4-FFF2-40B4-BE49-F238E27FC236}">
                  <a16:creationId xmlns:a16="http://schemas.microsoft.com/office/drawing/2014/main" id="{8E72B1AD-87E4-AB7D-DA50-EA482C76EF5E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45" name="Google Shape;897;p21">
              <a:extLst>
                <a:ext uri="{FF2B5EF4-FFF2-40B4-BE49-F238E27FC236}">
                  <a16:creationId xmlns:a16="http://schemas.microsoft.com/office/drawing/2014/main" id="{D62BFD63-9166-D0D6-3FEB-B9DE57F8AD63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6" name="Google Shape;898;p21">
              <a:extLst>
                <a:ext uri="{FF2B5EF4-FFF2-40B4-BE49-F238E27FC236}">
                  <a16:creationId xmlns:a16="http://schemas.microsoft.com/office/drawing/2014/main" id="{1DFAA8F7-F186-73C1-BE41-51A9FE8DC6E4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7" name="Google Shape;899;p21">
              <a:extLst>
                <a:ext uri="{FF2B5EF4-FFF2-40B4-BE49-F238E27FC236}">
                  <a16:creationId xmlns:a16="http://schemas.microsoft.com/office/drawing/2014/main" id="{CEEEDC67-EFDB-ACE1-CC28-5C27C04B33A8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8" name="Google Shape;900;p21">
              <a:extLst>
                <a:ext uri="{FF2B5EF4-FFF2-40B4-BE49-F238E27FC236}">
                  <a16:creationId xmlns:a16="http://schemas.microsoft.com/office/drawing/2014/main" id="{C3C449C2-8C9D-8E2A-21C1-0BFF43F080C5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9" name="Google Shape;901;p21">
              <a:extLst>
                <a:ext uri="{FF2B5EF4-FFF2-40B4-BE49-F238E27FC236}">
                  <a16:creationId xmlns:a16="http://schemas.microsoft.com/office/drawing/2014/main" id="{C3CD8CDD-2A72-3770-7C98-A67A9D8C359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50" name="Google Shape;902;p21">
              <a:extLst>
                <a:ext uri="{FF2B5EF4-FFF2-40B4-BE49-F238E27FC236}">
                  <a16:creationId xmlns:a16="http://schemas.microsoft.com/office/drawing/2014/main" id="{DABF5702-86B0-4895-9E23-FBF3654677ED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51" name="Google Shape;903;p21">
              <a:extLst>
                <a:ext uri="{FF2B5EF4-FFF2-40B4-BE49-F238E27FC236}">
                  <a16:creationId xmlns:a16="http://schemas.microsoft.com/office/drawing/2014/main" id="{20CDA583-4719-5F9A-4C92-543FBB5F3E38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904;p21">
              <a:extLst>
                <a:ext uri="{FF2B5EF4-FFF2-40B4-BE49-F238E27FC236}">
                  <a16:creationId xmlns:a16="http://schemas.microsoft.com/office/drawing/2014/main" id="{8DBDD338-3283-856F-84DB-DE0CCB6B4800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905;p21">
              <a:extLst>
                <a:ext uri="{FF2B5EF4-FFF2-40B4-BE49-F238E27FC236}">
                  <a16:creationId xmlns:a16="http://schemas.microsoft.com/office/drawing/2014/main" id="{68EE35D1-AC87-2487-16A1-23D536AC73FA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3EB022D5-EDA9-28A6-C027-82C9E7D54FCB}"/>
              </a:ext>
            </a:extLst>
          </p:cNvPr>
          <p:cNvGrpSpPr>
            <a:grpSpLocks noChangeAspect="1"/>
          </p:cNvGrpSpPr>
          <p:nvPr/>
        </p:nvGrpSpPr>
        <p:grpSpPr>
          <a:xfrm>
            <a:off x="6298528" y="4141167"/>
            <a:ext cx="624504" cy="772348"/>
            <a:chOff x="4192383" y="4596145"/>
            <a:chExt cx="481099" cy="594994"/>
          </a:xfrm>
        </p:grpSpPr>
        <p:grpSp>
          <p:nvGrpSpPr>
            <p:cNvPr id="9" name="Google Shape;3974;p53">
              <a:extLst>
                <a:ext uri="{FF2B5EF4-FFF2-40B4-BE49-F238E27FC236}">
                  <a16:creationId xmlns:a16="http://schemas.microsoft.com/office/drawing/2014/main" id="{64C32BFA-879C-147E-4C41-EA9F0440F9C9}"/>
                </a:ext>
              </a:extLst>
            </p:cNvPr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20" name="Google Shape;3975;p53">
                <a:extLst>
                  <a:ext uri="{FF2B5EF4-FFF2-40B4-BE49-F238E27FC236}">
                    <a16:creationId xmlns:a16="http://schemas.microsoft.com/office/drawing/2014/main" id="{D439A943-349C-05D7-E239-BBD2FB97AE84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3976;p53">
                <a:extLst>
                  <a:ext uri="{FF2B5EF4-FFF2-40B4-BE49-F238E27FC236}">
                    <a16:creationId xmlns:a16="http://schemas.microsoft.com/office/drawing/2014/main" id="{88F6BC8E-B1DF-64B5-CE54-23942D0670A8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3977;p53">
                <a:extLst>
                  <a:ext uri="{FF2B5EF4-FFF2-40B4-BE49-F238E27FC236}">
                    <a16:creationId xmlns:a16="http://schemas.microsoft.com/office/drawing/2014/main" id="{7AF99A32-BA4E-747D-6EF4-1D740C6CF2AE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3978;p53">
                <a:extLst>
                  <a:ext uri="{FF2B5EF4-FFF2-40B4-BE49-F238E27FC236}">
                    <a16:creationId xmlns:a16="http://schemas.microsoft.com/office/drawing/2014/main" id="{C320212C-8635-6573-866B-A1A3F02677A2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3979;p53">
                <a:extLst>
                  <a:ext uri="{FF2B5EF4-FFF2-40B4-BE49-F238E27FC236}">
                    <a16:creationId xmlns:a16="http://schemas.microsoft.com/office/drawing/2014/main" id="{752BFFDC-8237-3C16-ECDE-F6F4F529CE63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5" name="Google Shape;3980;p53">
                <a:extLst>
                  <a:ext uri="{FF2B5EF4-FFF2-40B4-BE49-F238E27FC236}">
                    <a16:creationId xmlns:a16="http://schemas.microsoft.com/office/drawing/2014/main" id="{487D66CB-F6AC-EFF5-0372-553B9C56DDF0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27" name="Google Shape;3981;p53">
                  <a:extLst>
                    <a:ext uri="{FF2B5EF4-FFF2-40B4-BE49-F238E27FC236}">
                      <a16:creationId xmlns:a16="http://schemas.microsoft.com/office/drawing/2014/main" id="{917F43A6-700A-B039-5238-EBF717E67A02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982;p53">
                  <a:extLst>
                    <a:ext uri="{FF2B5EF4-FFF2-40B4-BE49-F238E27FC236}">
                      <a16:creationId xmlns:a16="http://schemas.microsoft.com/office/drawing/2014/main" id="{C56F8B57-E06F-01CA-A794-BE0AC9B20FA5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983;p53">
                  <a:extLst>
                    <a:ext uri="{FF2B5EF4-FFF2-40B4-BE49-F238E27FC236}">
                      <a16:creationId xmlns:a16="http://schemas.microsoft.com/office/drawing/2014/main" id="{A2804DB8-9650-8A04-23C6-53805CAFD092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6" name="Google Shape;3984;p53">
                <a:extLst>
                  <a:ext uri="{FF2B5EF4-FFF2-40B4-BE49-F238E27FC236}">
                    <a16:creationId xmlns:a16="http://schemas.microsoft.com/office/drawing/2014/main" id="{E7E70045-63DB-CC8C-1B58-FD453B6A1F3F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" name="グループ化 9">
              <a:extLst>
                <a:ext uri="{FF2B5EF4-FFF2-40B4-BE49-F238E27FC236}">
                  <a16:creationId xmlns:a16="http://schemas.microsoft.com/office/drawing/2014/main" id="{3C5B2CAC-4BB5-3A44-F62B-9DEC7CF4F281}"/>
                </a:ext>
              </a:extLst>
            </p:cNvPr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13" name="グループ化 12">
                <a:extLst>
                  <a:ext uri="{FF2B5EF4-FFF2-40B4-BE49-F238E27FC236}">
                    <a16:creationId xmlns:a16="http://schemas.microsoft.com/office/drawing/2014/main" id="{0BC1C6D2-B34E-E810-D781-29E510AEAFA5}"/>
                  </a:ext>
                </a:extLst>
              </p:cNvPr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17" name="Google Shape;749;p20">
                  <a:extLst>
                    <a:ext uri="{FF2B5EF4-FFF2-40B4-BE49-F238E27FC236}">
                      <a16:creationId xmlns:a16="http://schemas.microsoft.com/office/drawing/2014/main" id="{06C1F4B8-AFAC-D1CC-5E09-073C208CD400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749;p20">
                  <a:extLst>
                    <a:ext uri="{FF2B5EF4-FFF2-40B4-BE49-F238E27FC236}">
                      <a16:creationId xmlns:a16="http://schemas.microsoft.com/office/drawing/2014/main" id="{15AEC52E-61AA-276C-6EE6-8739288A0594}"/>
                    </a:ext>
                  </a:extLst>
                </p:cNvPr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749;p20">
                  <a:extLst>
                    <a:ext uri="{FF2B5EF4-FFF2-40B4-BE49-F238E27FC236}">
                      <a16:creationId xmlns:a16="http://schemas.microsoft.com/office/drawing/2014/main" id="{3A350163-0020-FC37-D6FF-68344220851D}"/>
                    </a:ext>
                  </a:extLst>
                </p:cNvPr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B52A0F13-CFBD-4D69-9DF9-70E0B45E42E1}"/>
                  </a:ext>
                </a:extLst>
              </p:cNvPr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15" name="Google Shape;749;p20">
                  <a:extLst>
                    <a:ext uri="{FF2B5EF4-FFF2-40B4-BE49-F238E27FC236}">
                      <a16:creationId xmlns:a16="http://schemas.microsoft.com/office/drawing/2014/main" id="{E79BB8FA-10A4-1CF5-33E1-2FD954428B42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749;p20">
                  <a:extLst>
                    <a:ext uri="{FF2B5EF4-FFF2-40B4-BE49-F238E27FC236}">
                      <a16:creationId xmlns:a16="http://schemas.microsoft.com/office/drawing/2014/main" id="{155708D3-3C2C-453D-1F56-39A424C393C7}"/>
                    </a:ext>
                  </a:extLst>
                </p:cNvPr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39" name="角丸四角形 355">
            <a:extLst>
              <a:ext uri="{FF2B5EF4-FFF2-40B4-BE49-F238E27FC236}">
                <a16:creationId xmlns:a16="http://schemas.microsoft.com/office/drawing/2014/main" id="{517317AA-711F-BD28-0D2E-DF85BFF13A18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41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3CEBC0D6-9017-19AE-3F94-F6BADF6C4ABB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42" name="グループ化 141">
            <a:extLst>
              <a:ext uri="{FF2B5EF4-FFF2-40B4-BE49-F238E27FC236}">
                <a16:creationId xmlns:a16="http://schemas.microsoft.com/office/drawing/2014/main" id="{485641BA-EC44-7245-7E9B-3830B3370582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CDB30183-5019-308A-F302-CD7FEFDC665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直線コネクタ 185">
              <a:extLst>
                <a:ext uri="{FF2B5EF4-FFF2-40B4-BE49-F238E27FC236}">
                  <a16:creationId xmlns:a16="http://schemas.microsoft.com/office/drawing/2014/main" id="{1F4EAEE6-DD7A-B2EA-AF78-54243DB60EFB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直線コネクタ 186">
              <a:extLst>
                <a:ext uri="{FF2B5EF4-FFF2-40B4-BE49-F238E27FC236}">
                  <a16:creationId xmlns:a16="http://schemas.microsoft.com/office/drawing/2014/main" id="{E5ACC63E-0375-AEC8-CA06-F063207A6990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直線コネクタ 187">
              <a:extLst>
                <a:ext uri="{FF2B5EF4-FFF2-40B4-BE49-F238E27FC236}">
                  <a16:creationId xmlns:a16="http://schemas.microsoft.com/office/drawing/2014/main" id="{422CBC8E-FDF0-3D57-8CA5-739BBE779B77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9" name="角丸四角形 96">
            <a:extLst>
              <a:ext uri="{FF2B5EF4-FFF2-40B4-BE49-F238E27FC236}">
                <a16:creationId xmlns:a16="http://schemas.microsoft.com/office/drawing/2014/main" id="{E9BEA9C9-A2B9-4D53-A88F-268C9660EB6B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5FEC63FE-03C1-4560-A7F2-D7FB6EE041F7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91" name="テキスト ボックス 190">
            <a:extLst>
              <a:ext uri="{FF2B5EF4-FFF2-40B4-BE49-F238E27FC236}">
                <a16:creationId xmlns:a16="http://schemas.microsoft.com/office/drawing/2014/main" id="{39ED1117-0F96-4C05-AC29-B0BAF96D5BC9}"/>
              </a:ext>
            </a:extLst>
          </p:cNvPr>
          <p:cNvSpPr txBox="1"/>
          <p:nvPr/>
        </p:nvSpPr>
        <p:spPr>
          <a:xfrm>
            <a:off x="593226" y="42533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からだ</a:t>
            </a:r>
          </a:p>
        </p:txBody>
      </p:sp>
      <p:sp>
        <p:nvSpPr>
          <p:cNvPr id="192" name="テキスト ボックス 191">
            <a:extLst>
              <a:ext uri="{FF2B5EF4-FFF2-40B4-BE49-F238E27FC236}">
                <a16:creationId xmlns:a16="http://schemas.microsoft.com/office/drawing/2014/main" id="{21FBEB23-779C-4C25-BB2E-F85E1272F737}"/>
              </a:ext>
            </a:extLst>
          </p:cNvPr>
          <p:cNvSpPr txBox="1"/>
          <p:nvPr/>
        </p:nvSpPr>
        <p:spPr>
          <a:xfrm>
            <a:off x="3484524" y="183651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はな</a:t>
            </a:r>
          </a:p>
        </p:txBody>
      </p:sp>
      <p:sp>
        <p:nvSpPr>
          <p:cNvPr id="193" name="テキスト ボックス 192">
            <a:extLst>
              <a:ext uri="{FF2B5EF4-FFF2-40B4-BE49-F238E27FC236}">
                <a16:creationId xmlns:a16="http://schemas.microsoft.com/office/drawing/2014/main" id="{B4451D2E-488E-4FFD-A636-4A02A19F2515}"/>
              </a:ext>
            </a:extLst>
          </p:cNvPr>
          <p:cNvSpPr txBox="1"/>
          <p:nvPr/>
        </p:nvSpPr>
        <p:spPr>
          <a:xfrm>
            <a:off x="5088893" y="42533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194" name="テキスト ボックス 193">
            <a:extLst>
              <a:ext uri="{FF2B5EF4-FFF2-40B4-BE49-F238E27FC236}">
                <a16:creationId xmlns:a16="http://schemas.microsoft.com/office/drawing/2014/main" id="{80A6ED69-AED5-456E-9B27-C834C28E875F}"/>
              </a:ext>
            </a:extLst>
          </p:cNvPr>
          <p:cNvSpPr txBox="1"/>
          <p:nvPr/>
        </p:nvSpPr>
        <p:spPr>
          <a:xfrm>
            <a:off x="6002356" y="42533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95" name="テキスト ボックス 194">
            <a:extLst>
              <a:ext uri="{FF2B5EF4-FFF2-40B4-BE49-F238E27FC236}">
                <a16:creationId xmlns:a16="http://schemas.microsoft.com/office/drawing/2014/main" id="{92B35A15-B3CF-4B6D-A085-E04E6148D1EB}"/>
              </a:ext>
            </a:extLst>
          </p:cNvPr>
          <p:cNvSpPr txBox="1"/>
          <p:nvPr/>
        </p:nvSpPr>
        <p:spPr>
          <a:xfrm>
            <a:off x="6002355" y="113923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96" name="テキスト ボックス 195">
            <a:extLst>
              <a:ext uri="{FF2B5EF4-FFF2-40B4-BE49-F238E27FC236}">
                <a16:creationId xmlns:a16="http://schemas.microsoft.com/office/drawing/2014/main" id="{0F8A9147-B36F-47E3-A545-B0998B77DFAB}"/>
              </a:ext>
            </a:extLst>
          </p:cNvPr>
          <p:cNvSpPr txBox="1"/>
          <p:nvPr/>
        </p:nvSpPr>
        <p:spPr>
          <a:xfrm>
            <a:off x="1445013" y="42533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うご</a:t>
            </a:r>
          </a:p>
        </p:txBody>
      </p:sp>
    </p:spTree>
    <p:extLst>
      <p:ext uri="{BB962C8B-B14F-4D97-AF65-F5344CB8AC3E}">
        <p14:creationId xmlns:p14="http://schemas.microsoft.com/office/powerpoint/2010/main" val="2634261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グループ化 8"/>
          <p:cNvGrpSpPr/>
          <p:nvPr/>
        </p:nvGrpSpPr>
        <p:grpSpPr>
          <a:xfrm>
            <a:off x="616426" y="2230449"/>
            <a:ext cx="2735830" cy="759290"/>
            <a:chOff x="787889" y="3122646"/>
            <a:chExt cx="2735830" cy="759290"/>
          </a:xfrm>
        </p:grpSpPr>
        <p:sp>
          <p:nvSpPr>
            <p:cNvPr id="279" name="Google Shape;1539;p28"/>
            <p:cNvSpPr/>
            <p:nvPr/>
          </p:nvSpPr>
          <p:spPr>
            <a:xfrm flipH="1">
              <a:off x="787889" y="3448286"/>
              <a:ext cx="2735830" cy="433650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80" name="グループ化 279"/>
            <p:cNvGrpSpPr/>
            <p:nvPr/>
          </p:nvGrpSpPr>
          <p:grpSpPr>
            <a:xfrm>
              <a:off x="1266239" y="3181108"/>
              <a:ext cx="273902" cy="503846"/>
              <a:chOff x="3502008" y="3275581"/>
              <a:chExt cx="1214815" cy="2234667"/>
            </a:xfrm>
          </p:grpSpPr>
          <p:sp>
            <p:nvSpPr>
              <p:cNvPr id="330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31" name="グループ化 330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349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0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2" name="グループ化 331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346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8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3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34" name="グループ化 333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34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4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5" name="グループ化 334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34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6" name="グループ化 335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33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8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9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81" name="グループ化 280"/>
            <p:cNvGrpSpPr/>
            <p:nvPr/>
          </p:nvGrpSpPr>
          <p:grpSpPr>
            <a:xfrm>
              <a:off x="2024289" y="3122646"/>
              <a:ext cx="273019" cy="513762"/>
              <a:chOff x="3502008" y="3275582"/>
              <a:chExt cx="1214815" cy="2286015"/>
            </a:xfrm>
          </p:grpSpPr>
          <p:sp>
            <p:nvSpPr>
              <p:cNvPr id="307" name="Google Shape;1540;p28"/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08" name="グループ化 307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326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09" name="グループ化 308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32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10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11" name="グループ化 310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32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1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12" name="グループ化 311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31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8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9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13" name="グループ化 312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314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82" name="グループ化 281"/>
            <p:cNvGrpSpPr/>
            <p:nvPr/>
          </p:nvGrpSpPr>
          <p:grpSpPr>
            <a:xfrm>
              <a:off x="2779259" y="3152247"/>
              <a:ext cx="273902" cy="503846"/>
              <a:chOff x="3502008" y="3275581"/>
              <a:chExt cx="1214815" cy="2234667"/>
            </a:xfrm>
          </p:grpSpPr>
          <p:sp>
            <p:nvSpPr>
              <p:cNvPr id="284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85" name="グループ化 284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30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86" name="グループ化 285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30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1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2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7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88" name="グループ化 287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29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8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9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89" name="グループ化 288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294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5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6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90" name="グループ化 289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291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2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3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" name="グループ化 1"/>
          <p:cNvGrpSpPr/>
          <p:nvPr/>
        </p:nvGrpSpPr>
        <p:grpSpPr>
          <a:xfrm>
            <a:off x="2776821" y="2958115"/>
            <a:ext cx="2735830" cy="1460823"/>
            <a:chOff x="2296376" y="3431961"/>
            <a:chExt cx="2735830" cy="1460823"/>
          </a:xfrm>
        </p:grpSpPr>
        <p:sp>
          <p:nvSpPr>
            <p:cNvPr id="123" name="Google Shape;1539;p28"/>
            <p:cNvSpPr/>
            <p:nvPr/>
          </p:nvSpPr>
          <p:spPr>
            <a:xfrm flipH="1">
              <a:off x="2296376" y="4459134"/>
              <a:ext cx="2735830" cy="433650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4" name="グループ化 123"/>
            <p:cNvGrpSpPr/>
            <p:nvPr/>
          </p:nvGrpSpPr>
          <p:grpSpPr>
            <a:xfrm>
              <a:off x="2559639" y="3498327"/>
              <a:ext cx="660809" cy="1228610"/>
              <a:chOff x="3284638" y="2622841"/>
              <a:chExt cx="1552994" cy="2887407"/>
            </a:xfrm>
          </p:grpSpPr>
          <p:sp>
            <p:nvSpPr>
              <p:cNvPr id="125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7" name="グループ化 126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9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8" name="グループ化 127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8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9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30" name="グループ化 129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42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31" name="グループ化 130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38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9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1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32" name="グループ化 131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3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7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93" name="グループ化 192"/>
            <p:cNvGrpSpPr/>
            <p:nvPr/>
          </p:nvGrpSpPr>
          <p:grpSpPr>
            <a:xfrm>
              <a:off x="3317989" y="3431961"/>
              <a:ext cx="658679" cy="1246429"/>
              <a:chOff x="3284638" y="2622841"/>
              <a:chExt cx="1552994" cy="2938756"/>
            </a:xfrm>
          </p:grpSpPr>
          <p:sp>
            <p:nvSpPr>
              <p:cNvPr id="194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" name="Google Shape;1540;p28"/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96" name="グループ化 195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239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0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97" name="グループ化 196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215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98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99" name="グループ化 198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208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9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0" name="グループ化 199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205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1" name="グループ化 200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202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3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4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42" name="グループ化 241"/>
            <p:cNvGrpSpPr/>
            <p:nvPr/>
          </p:nvGrpSpPr>
          <p:grpSpPr>
            <a:xfrm>
              <a:off x="4072659" y="3469466"/>
              <a:ext cx="660809" cy="1228610"/>
              <a:chOff x="3284638" y="2622841"/>
              <a:chExt cx="1552994" cy="2887407"/>
            </a:xfrm>
          </p:grpSpPr>
          <p:sp>
            <p:nvSpPr>
              <p:cNvPr id="243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45" name="グループ化 244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26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46" name="グループ化 245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26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7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48" name="グループ化 247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25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49" name="グループ化 248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254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5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6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50" name="グループ化 249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251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2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3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1543;p28"/>
          <p:cNvSpPr txBox="1"/>
          <p:nvPr/>
        </p:nvSpPr>
        <p:spPr>
          <a:xfrm>
            <a:off x="4873519" y="353962"/>
            <a:ext cx="4978123" cy="25852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ここは人が植えた森。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大きく育った木が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いっぱいの森なんだ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grpSp>
        <p:nvGrpSpPr>
          <p:cNvPr id="10" name="グループ化 9"/>
          <p:cNvGrpSpPr/>
          <p:nvPr/>
        </p:nvGrpSpPr>
        <p:grpSpPr>
          <a:xfrm>
            <a:off x="5996950" y="2865210"/>
            <a:ext cx="2795090" cy="2604066"/>
            <a:chOff x="6480368" y="2830022"/>
            <a:chExt cx="2795090" cy="2604066"/>
          </a:xfrm>
        </p:grpSpPr>
        <p:sp>
          <p:nvSpPr>
            <p:cNvPr id="1539" name="Google Shape;1539;p28"/>
            <p:cNvSpPr/>
            <p:nvPr/>
          </p:nvSpPr>
          <p:spPr>
            <a:xfrm flipH="1">
              <a:off x="6682617" y="5121627"/>
              <a:ext cx="2394701" cy="312461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6" name="グループ化 115"/>
            <p:cNvGrpSpPr/>
            <p:nvPr/>
          </p:nvGrpSpPr>
          <p:grpSpPr>
            <a:xfrm>
              <a:off x="7238717" y="2830022"/>
              <a:ext cx="1277937" cy="2418261"/>
              <a:chOff x="3284638" y="2622841"/>
              <a:chExt cx="1552994" cy="2938756"/>
            </a:xfrm>
          </p:grpSpPr>
          <p:sp>
            <p:nvSpPr>
              <p:cNvPr id="117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Google Shape;1540;p28"/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9" name="グループ化 118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59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0" name="グループ化 119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56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1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2" name="グループ化 121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5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5" name="グループ化 144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5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6" name="グループ化 145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4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" name="グループ化 3"/>
            <p:cNvGrpSpPr/>
            <p:nvPr/>
          </p:nvGrpSpPr>
          <p:grpSpPr>
            <a:xfrm>
              <a:off x="6480368" y="2913140"/>
              <a:ext cx="1282070" cy="2383690"/>
              <a:chOff x="3284638" y="2622841"/>
              <a:chExt cx="1552994" cy="2887407"/>
            </a:xfrm>
          </p:grpSpPr>
          <p:sp>
            <p:nvSpPr>
              <p:cNvPr id="3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35" name="グループ化 134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36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0" name="グループ化 69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1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5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" name="グループ化 77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9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" name="グループ化 86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88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" name="グループ化 91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1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62" name="グループ化 161"/>
            <p:cNvGrpSpPr/>
            <p:nvPr/>
          </p:nvGrpSpPr>
          <p:grpSpPr>
            <a:xfrm>
              <a:off x="7993388" y="2884279"/>
              <a:ext cx="1282070" cy="2383690"/>
              <a:chOff x="3284638" y="2622841"/>
              <a:chExt cx="1552994" cy="2887407"/>
            </a:xfrm>
          </p:grpSpPr>
          <p:sp>
            <p:nvSpPr>
              <p:cNvPr id="163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5" name="グループ化 164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8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6" name="グループ化 165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8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7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8" name="グループ化 167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7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9" name="グループ化 168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74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70" name="グループ化 169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71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52" name="フリーフォーム 351"/>
          <p:cNvSpPr/>
          <p:nvPr/>
        </p:nvSpPr>
        <p:spPr>
          <a:xfrm rot="5971542" flipH="1">
            <a:off x="1843815" y="3233806"/>
            <a:ext cx="916859" cy="1028700"/>
          </a:xfrm>
          <a:custGeom>
            <a:avLst/>
            <a:gdLst>
              <a:gd name="connsiteX0" fmla="*/ 2651244 w 2651244"/>
              <a:gd name="connsiteY0" fmla="*/ 3337221 h 3337221"/>
              <a:gd name="connsiteX1" fmla="*/ 897056 w 2651244"/>
              <a:gd name="connsiteY1" fmla="*/ 2575196 h 3337221"/>
              <a:gd name="connsiteX2" fmla="*/ 252609 w 2651244"/>
              <a:gd name="connsiteY2" fmla="*/ 1021002 h 3337221"/>
              <a:gd name="connsiteX3" fmla="*/ 254976 w 2651244"/>
              <a:gd name="connsiteY3" fmla="*/ 879993 h 3337221"/>
              <a:gd name="connsiteX4" fmla="*/ 0 w 2651244"/>
              <a:gd name="connsiteY4" fmla="*/ 879993 h 3337221"/>
              <a:gd name="connsiteX5" fmla="*/ 510396 w 2651244"/>
              <a:gd name="connsiteY5" fmla="*/ 0 h 3337221"/>
              <a:gd name="connsiteX6" fmla="*/ 1020792 w 2651244"/>
              <a:gd name="connsiteY6" fmla="*/ 879993 h 3337221"/>
              <a:gd name="connsiteX7" fmla="*/ 743722 w 2651244"/>
              <a:gd name="connsiteY7" fmla="*/ 879993 h 3337221"/>
              <a:gd name="connsiteX8" fmla="*/ 741643 w 2651244"/>
              <a:gd name="connsiteY8" fmla="*/ 1003902 h 3337221"/>
              <a:gd name="connsiteX9" fmla="*/ 1254699 w 2651244"/>
              <a:gd name="connsiteY9" fmla="*/ 2241227 h 3337221"/>
              <a:gd name="connsiteX10" fmla="*/ 2651243 w 2651244"/>
              <a:gd name="connsiteY10" fmla="*/ 2847890 h 3337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51244" h="3337221">
                <a:moveTo>
                  <a:pt x="2651244" y="3337221"/>
                </a:moveTo>
                <a:cubicBezTo>
                  <a:pt x="1986192" y="3337221"/>
                  <a:pt x="1350955" y="3061272"/>
                  <a:pt x="897056" y="2575196"/>
                </a:cubicBezTo>
                <a:cubicBezTo>
                  <a:pt x="499894" y="2149880"/>
                  <a:pt x="272728" y="1597053"/>
                  <a:pt x="252609" y="1021002"/>
                </a:cubicBezTo>
                <a:lnTo>
                  <a:pt x="254976" y="879993"/>
                </a:lnTo>
                <a:lnTo>
                  <a:pt x="0" y="879993"/>
                </a:lnTo>
                <a:lnTo>
                  <a:pt x="510396" y="0"/>
                </a:lnTo>
                <a:lnTo>
                  <a:pt x="1020792" y="879993"/>
                </a:lnTo>
                <a:lnTo>
                  <a:pt x="743722" y="879993"/>
                </a:lnTo>
                <a:lnTo>
                  <a:pt x="741643" y="1003902"/>
                </a:lnTo>
                <a:cubicBezTo>
                  <a:pt x="757660" y="1462508"/>
                  <a:pt x="938512" y="1902625"/>
                  <a:pt x="1254699" y="2241227"/>
                </a:cubicBezTo>
                <a:cubicBezTo>
                  <a:pt x="1616057" y="2628201"/>
                  <a:pt x="2121782" y="2847890"/>
                  <a:pt x="2651243" y="2847890"/>
                </a:cubicBezTo>
                <a:close/>
              </a:path>
            </a:pathLst>
          </a:custGeom>
          <a:solidFill>
            <a:schemeClr val="accent4"/>
          </a:solidFill>
          <a:ln>
            <a:solidFill>
              <a:srgbClr val="9A663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4" name="フリーフォーム 353"/>
          <p:cNvSpPr/>
          <p:nvPr/>
        </p:nvSpPr>
        <p:spPr>
          <a:xfrm rot="5228089" flipH="1">
            <a:off x="4630641" y="4575463"/>
            <a:ext cx="1329754" cy="1491961"/>
          </a:xfrm>
          <a:custGeom>
            <a:avLst/>
            <a:gdLst>
              <a:gd name="connsiteX0" fmla="*/ 2651244 w 2651244"/>
              <a:gd name="connsiteY0" fmla="*/ 3337221 h 3337221"/>
              <a:gd name="connsiteX1" fmla="*/ 897056 w 2651244"/>
              <a:gd name="connsiteY1" fmla="*/ 2575196 h 3337221"/>
              <a:gd name="connsiteX2" fmla="*/ 252609 w 2651244"/>
              <a:gd name="connsiteY2" fmla="*/ 1021002 h 3337221"/>
              <a:gd name="connsiteX3" fmla="*/ 254976 w 2651244"/>
              <a:gd name="connsiteY3" fmla="*/ 879993 h 3337221"/>
              <a:gd name="connsiteX4" fmla="*/ 0 w 2651244"/>
              <a:gd name="connsiteY4" fmla="*/ 879993 h 3337221"/>
              <a:gd name="connsiteX5" fmla="*/ 510396 w 2651244"/>
              <a:gd name="connsiteY5" fmla="*/ 0 h 3337221"/>
              <a:gd name="connsiteX6" fmla="*/ 1020792 w 2651244"/>
              <a:gd name="connsiteY6" fmla="*/ 879993 h 3337221"/>
              <a:gd name="connsiteX7" fmla="*/ 743722 w 2651244"/>
              <a:gd name="connsiteY7" fmla="*/ 879993 h 3337221"/>
              <a:gd name="connsiteX8" fmla="*/ 741643 w 2651244"/>
              <a:gd name="connsiteY8" fmla="*/ 1003902 h 3337221"/>
              <a:gd name="connsiteX9" fmla="*/ 1254699 w 2651244"/>
              <a:gd name="connsiteY9" fmla="*/ 2241227 h 3337221"/>
              <a:gd name="connsiteX10" fmla="*/ 2651243 w 2651244"/>
              <a:gd name="connsiteY10" fmla="*/ 2847890 h 3337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51244" h="3337221">
                <a:moveTo>
                  <a:pt x="2651244" y="3337221"/>
                </a:moveTo>
                <a:cubicBezTo>
                  <a:pt x="1986192" y="3337221"/>
                  <a:pt x="1350955" y="3061272"/>
                  <a:pt x="897056" y="2575196"/>
                </a:cubicBezTo>
                <a:cubicBezTo>
                  <a:pt x="499894" y="2149880"/>
                  <a:pt x="272728" y="1597053"/>
                  <a:pt x="252609" y="1021002"/>
                </a:cubicBezTo>
                <a:lnTo>
                  <a:pt x="254976" y="879993"/>
                </a:lnTo>
                <a:lnTo>
                  <a:pt x="0" y="879993"/>
                </a:lnTo>
                <a:lnTo>
                  <a:pt x="510396" y="0"/>
                </a:lnTo>
                <a:lnTo>
                  <a:pt x="1020792" y="879993"/>
                </a:lnTo>
                <a:lnTo>
                  <a:pt x="743722" y="879993"/>
                </a:lnTo>
                <a:lnTo>
                  <a:pt x="741643" y="1003902"/>
                </a:lnTo>
                <a:cubicBezTo>
                  <a:pt x="757660" y="1462508"/>
                  <a:pt x="938512" y="1902625"/>
                  <a:pt x="1254699" y="2241227"/>
                </a:cubicBezTo>
                <a:cubicBezTo>
                  <a:pt x="1616057" y="2628201"/>
                  <a:pt x="2121782" y="2847890"/>
                  <a:pt x="2651243" y="2847890"/>
                </a:cubicBezTo>
                <a:close/>
              </a:path>
            </a:pathLst>
          </a:custGeom>
          <a:solidFill>
            <a:schemeClr val="accent4"/>
          </a:solidFill>
          <a:ln>
            <a:solidFill>
              <a:srgbClr val="9A663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7" name="Google Shape;890;p21">
            <a:extLst>
              <a:ext uri="{FF2B5EF4-FFF2-40B4-BE49-F238E27FC236}">
                <a16:creationId xmlns:a16="http://schemas.microsoft.com/office/drawing/2014/main" id="{0F1A7A7A-7926-C1CA-D412-EE87F27DF7A6}"/>
              </a:ext>
            </a:extLst>
          </p:cNvPr>
          <p:cNvGrpSpPr>
            <a:grpSpLocks noChangeAspect="1"/>
          </p:cNvGrpSpPr>
          <p:nvPr/>
        </p:nvGrpSpPr>
        <p:grpSpPr>
          <a:xfrm>
            <a:off x="779258" y="4718902"/>
            <a:ext cx="1328333" cy="1355036"/>
            <a:chOff x="1774174" y="4621762"/>
            <a:chExt cx="1077013" cy="1098664"/>
          </a:xfrm>
        </p:grpSpPr>
        <p:sp>
          <p:nvSpPr>
            <p:cNvPr id="28" name="Google Shape;891;p21">
              <a:extLst>
                <a:ext uri="{FF2B5EF4-FFF2-40B4-BE49-F238E27FC236}">
                  <a16:creationId xmlns:a16="http://schemas.microsoft.com/office/drawing/2014/main" id="{7E15E46D-941C-31A3-8908-1177071C69ED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892;p21">
              <a:extLst>
                <a:ext uri="{FF2B5EF4-FFF2-40B4-BE49-F238E27FC236}">
                  <a16:creationId xmlns:a16="http://schemas.microsoft.com/office/drawing/2014/main" id="{CEF92456-0359-26D4-6997-A7CE41FF5256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893;p21">
              <a:extLst>
                <a:ext uri="{FF2B5EF4-FFF2-40B4-BE49-F238E27FC236}">
                  <a16:creationId xmlns:a16="http://schemas.microsoft.com/office/drawing/2014/main" id="{CEA2EE51-F3D3-2D04-031A-61C1DA9DB80E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894;p21">
              <a:extLst>
                <a:ext uri="{FF2B5EF4-FFF2-40B4-BE49-F238E27FC236}">
                  <a16:creationId xmlns:a16="http://schemas.microsoft.com/office/drawing/2014/main" id="{44020BEE-C5FF-4A8F-68B1-3457F42E02AA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Google Shape;895;p21">
              <a:extLst>
                <a:ext uri="{FF2B5EF4-FFF2-40B4-BE49-F238E27FC236}">
                  <a16:creationId xmlns:a16="http://schemas.microsoft.com/office/drawing/2014/main" id="{174EBDED-B275-5941-2E03-8B6767552ABC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Google Shape;896;p21">
              <a:extLst>
                <a:ext uri="{FF2B5EF4-FFF2-40B4-BE49-F238E27FC236}">
                  <a16:creationId xmlns:a16="http://schemas.microsoft.com/office/drawing/2014/main" id="{0B6B1580-0E36-4131-B78A-C15A1C3962BE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6" name="Google Shape;897;p21">
              <a:extLst>
                <a:ext uri="{FF2B5EF4-FFF2-40B4-BE49-F238E27FC236}">
                  <a16:creationId xmlns:a16="http://schemas.microsoft.com/office/drawing/2014/main" id="{AB87D92B-569F-771F-F625-9FC955A4B6E3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7" name="Google Shape;898;p21">
              <a:extLst>
                <a:ext uri="{FF2B5EF4-FFF2-40B4-BE49-F238E27FC236}">
                  <a16:creationId xmlns:a16="http://schemas.microsoft.com/office/drawing/2014/main" id="{65D1DEA5-8208-E58C-5F93-81EB4732D7A3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8" name="Google Shape;899;p21">
              <a:extLst>
                <a:ext uri="{FF2B5EF4-FFF2-40B4-BE49-F238E27FC236}">
                  <a16:creationId xmlns:a16="http://schemas.microsoft.com/office/drawing/2014/main" id="{6CD3251C-A36E-069B-703E-AB18C1D4EDC4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" name="Google Shape;900;p21">
              <a:extLst>
                <a:ext uri="{FF2B5EF4-FFF2-40B4-BE49-F238E27FC236}">
                  <a16:creationId xmlns:a16="http://schemas.microsoft.com/office/drawing/2014/main" id="{F0DCD96F-FFED-B897-A0E2-0EFFA4705FDD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" name="Google Shape;901;p21">
              <a:extLst>
                <a:ext uri="{FF2B5EF4-FFF2-40B4-BE49-F238E27FC236}">
                  <a16:creationId xmlns:a16="http://schemas.microsoft.com/office/drawing/2014/main" id="{CAB61E75-B242-F571-0DB9-B5EE07E60915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6" name="Google Shape;902;p21">
              <a:extLst>
                <a:ext uri="{FF2B5EF4-FFF2-40B4-BE49-F238E27FC236}">
                  <a16:creationId xmlns:a16="http://schemas.microsoft.com/office/drawing/2014/main" id="{9A69F677-37EE-6D92-391D-D2445DCF16FA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7" name="Google Shape;903;p21">
              <a:extLst>
                <a:ext uri="{FF2B5EF4-FFF2-40B4-BE49-F238E27FC236}">
                  <a16:creationId xmlns:a16="http://schemas.microsoft.com/office/drawing/2014/main" id="{F81976F0-62D1-53C5-5245-9C2970754DC2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904;p21">
              <a:extLst>
                <a:ext uri="{FF2B5EF4-FFF2-40B4-BE49-F238E27FC236}">
                  <a16:creationId xmlns:a16="http://schemas.microsoft.com/office/drawing/2014/main" id="{15F5E66A-EF44-C349-A47C-F7C0DA882993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905;p21">
              <a:extLst>
                <a:ext uri="{FF2B5EF4-FFF2-40B4-BE49-F238E27FC236}">
                  <a16:creationId xmlns:a16="http://schemas.microsoft.com/office/drawing/2014/main" id="{7695D82B-86E4-8DE1-A8A2-8817164A50D6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" name="Google Shape;1543;p28">
            <a:extLst>
              <a:ext uri="{FF2B5EF4-FFF2-40B4-BE49-F238E27FC236}">
                <a16:creationId xmlns:a16="http://schemas.microsoft.com/office/drawing/2014/main" id="{3EC36197-DFB4-CADE-243B-5F4E9B2FA3DE}"/>
              </a:ext>
            </a:extLst>
          </p:cNvPr>
          <p:cNvSpPr txBox="1"/>
          <p:nvPr/>
        </p:nvSpPr>
        <p:spPr>
          <a:xfrm>
            <a:off x="2243129" y="4889388"/>
            <a:ext cx="3223007" cy="1200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その後は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</a:rPr>
              <a:t>どうするの？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76" name="グループ化 275">
            <a:extLst>
              <a:ext uri="{FF2B5EF4-FFF2-40B4-BE49-F238E27FC236}">
                <a16:creationId xmlns:a16="http://schemas.microsoft.com/office/drawing/2014/main" id="{50235212-C204-47A9-2E1C-6A191B1687BD}"/>
              </a:ext>
            </a:extLst>
          </p:cNvPr>
          <p:cNvGrpSpPr>
            <a:grpSpLocks noChangeAspect="1"/>
          </p:cNvGrpSpPr>
          <p:nvPr/>
        </p:nvGrpSpPr>
        <p:grpSpPr>
          <a:xfrm>
            <a:off x="9494914" y="2019017"/>
            <a:ext cx="624504" cy="772348"/>
            <a:chOff x="4192383" y="4596145"/>
            <a:chExt cx="481099" cy="594994"/>
          </a:xfrm>
        </p:grpSpPr>
        <p:grpSp>
          <p:nvGrpSpPr>
            <p:cNvPr id="277" name="Google Shape;3974;p53">
              <a:extLst>
                <a:ext uri="{FF2B5EF4-FFF2-40B4-BE49-F238E27FC236}">
                  <a16:creationId xmlns:a16="http://schemas.microsoft.com/office/drawing/2014/main" id="{B7F2C252-D451-34A8-83FF-910C7E115B50}"/>
                </a:ext>
              </a:extLst>
            </p:cNvPr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358" name="Google Shape;3975;p53">
                <a:extLst>
                  <a:ext uri="{FF2B5EF4-FFF2-40B4-BE49-F238E27FC236}">
                    <a16:creationId xmlns:a16="http://schemas.microsoft.com/office/drawing/2014/main" id="{7F1E749E-4AAD-F5C6-C8EC-124284021613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9" name="Google Shape;3976;p53">
                <a:extLst>
                  <a:ext uri="{FF2B5EF4-FFF2-40B4-BE49-F238E27FC236}">
                    <a16:creationId xmlns:a16="http://schemas.microsoft.com/office/drawing/2014/main" id="{30A37E09-AAB9-ED3A-677F-E11AD6BC9573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0" name="Google Shape;3977;p53">
                <a:extLst>
                  <a:ext uri="{FF2B5EF4-FFF2-40B4-BE49-F238E27FC236}">
                    <a16:creationId xmlns:a16="http://schemas.microsoft.com/office/drawing/2014/main" id="{9B83BBF0-9C56-A4F3-2CC3-37BDF38A0105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1" name="Google Shape;3978;p53">
                <a:extLst>
                  <a:ext uri="{FF2B5EF4-FFF2-40B4-BE49-F238E27FC236}">
                    <a16:creationId xmlns:a16="http://schemas.microsoft.com/office/drawing/2014/main" id="{23A08893-D8ED-DA0B-9F95-66A4883C0F95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2" name="Google Shape;3979;p53">
                <a:extLst>
                  <a:ext uri="{FF2B5EF4-FFF2-40B4-BE49-F238E27FC236}">
                    <a16:creationId xmlns:a16="http://schemas.microsoft.com/office/drawing/2014/main" id="{80D3C093-0E93-2640-441A-83E8B1405A12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63" name="Google Shape;3980;p53">
                <a:extLst>
                  <a:ext uri="{FF2B5EF4-FFF2-40B4-BE49-F238E27FC236}">
                    <a16:creationId xmlns:a16="http://schemas.microsoft.com/office/drawing/2014/main" id="{FA9916DC-324F-0AC5-BB56-CAD9D80EF101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365" name="Google Shape;3981;p53">
                  <a:extLst>
                    <a:ext uri="{FF2B5EF4-FFF2-40B4-BE49-F238E27FC236}">
                      <a16:creationId xmlns:a16="http://schemas.microsoft.com/office/drawing/2014/main" id="{B5DAB97F-3B5C-2C52-3DA5-62815A0F56C6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6" name="Google Shape;3982;p53">
                  <a:extLst>
                    <a:ext uri="{FF2B5EF4-FFF2-40B4-BE49-F238E27FC236}">
                      <a16:creationId xmlns:a16="http://schemas.microsoft.com/office/drawing/2014/main" id="{01B32EF8-2452-FE73-88AA-BD6FF66EF1E1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7" name="Google Shape;3983;p53">
                  <a:extLst>
                    <a:ext uri="{FF2B5EF4-FFF2-40B4-BE49-F238E27FC236}">
                      <a16:creationId xmlns:a16="http://schemas.microsoft.com/office/drawing/2014/main" id="{A297FCAB-8274-3DCA-FF59-0B66706469A2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64" name="Google Shape;3984;p53">
                <a:extLst>
                  <a:ext uri="{FF2B5EF4-FFF2-40B4-BE49-F238E27FC236}">
                    <a16:creationId xmlns:a16="http://schemas.microsoft.com/office/drawing/2014/main" id="{B4513FE3-28A3-4D9B-77E0-50AFAAA4D9DA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8" name="グループ化 277">
              <a:extLst>
                <a:ext uri="{FF2B5EF4-FFF2-40B4-BE49-F238E27FC236}">
                  <a16:creationId xmlns:a16="http://schemas.microsoft.com/office/drawing/2014/main" id="{173B036D-AA4B-EEB7-0F5E-D73D206FAA96}"/>
                </a:ext>
              </a:extLst>
            </p:cNvPr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283" name="グループ化 282">
                <a:extLst>
                  <a:ext uri="{FF2B5EF4-FFF2-40B4-BE49-F238E27FC236}">
                    <a16:creationId xmlns:a16="http://schemas.microsoft.com/office/drawing/2014/main" id="{4611572D-EE1F-C8D5-EFD0-31C4E1B06247}"/>
                  </a:ext>
                </a:extLst>
              </p:cNvPr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355" name="Google Shape;749;p20">
                  <a:extLst>
                    <a:ext uri="{FF2B5EF4-FFF2-40B4-BE49-F238E27FC236}">
                      <a16:creationId xmlns:a16="http://schemas.microsoft.com/office/drawing/2014/main" id="{AD316546-A2B8-2738-CA4F-B521E677A441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6" name="Google Shape;749;p20">
                  <a:extLst>
                    <a:ext uri="{FF2B5EF4-FFF2-40B4-BE49-F238E27FC236}">
                      <a16:creationId xmlns:a16="http://schemas.microsoft.com/office/drawing/2014/main" id="{671D825F-562C-5E0B-2FE9-A98EDDAE0F65}"/>
                    </a:ext>
                  </a:extLst>
                </p:cNvPr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7" name="Google Shape;749;p20">
                  <a:extLst>
                    <a:ext uri="{FF2B5EF4-FFF2-40B4-BE49-F238E27FC236}">
                      <a16:creationId xmlns:a16="http://schemas.microsoft.com/office/drawing/2014/main" id="{274972F5-4A21-B9EB-6E65-72B2B0DE73D5}"/>
                    </a:ext>
                  </a:extLst>
                </p:cNvPr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06" name="グループ化 305">
                <a:extLst>
                  <a:ext uri="{FF2B5EF4-FFF2-40B4-BE49-F238E27FC236}">
                    <a16:creationId xmlns:a16="http://schemas.microsoft.com/office/drawing/2014/main" id="{55CEE81E-F93E-6685-1E0A-D3E46ADDE8A8}"/>
                  </a:ext>
                </a:extLst>
              </p:cNvPr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329" name="Google Shape;749;p20">
                  <a:extLst>
                    <a:ext uri="{FF2B5EF4-FFF2-40B4-BE49-F238E27FC236}">
                      <a16:creationId xmlns:a16="http://schemas.microsoft.com/office/drawing/2014/main" id="{37D83F43-9B53-17A6-0991-30584ECF6051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3" name="Google Shape;749;p20">
                  <a:extLst>
                    <a:ext uri="{FF2B5EF4-FFF2-40B4-BE49-F238E27FC236}">
                      <a16:creationId xmlns:a16="http://schemas.microsoft.com/office/drawing/2014/main" id="{C426FC11-D3F9-F326-CC7D-C289443E546C}"/>
                    </a:ext>
                  </a:extLst>
                </p:cNvPr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68" name="角丸四角形 355">
            <a:extLst>
              <a:ext uri="{FF2B5EF4-FFF2-40B4-BE49-F238E27FC236}">
                <a16:creationId xmlns:a16="http://schemas.microsoft.com/office/drawing/2014/main" id="{DB9AA2A7-37E2-88BA-A9D8-B5FE97DF1BDC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69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7D337514-EE9C-C0B5-BFA5-272FB6FBA80A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370" name="グループ化 369">
            <a:extLst>
              <a:ext uri="{FF2B5EF4-FFF2-40B4-BE49-F238E27FC236}">
                <a16:creationId xmlns:a16="http://schemas.microsoft.com/office/drawing/2014/main" id="{E001B38E-3085-E398-683C-0C26CCEAFE3E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371" name="直線コネクタ 370">
              <a:extLst>
                <a:ext uri="{FF2B5EF4-FFF2-40B4-BE49-F238E27FC236}">
                  <a16:creationId xmlns:a16="http://schemas.microsoft.com/office/drawing/2014/main" id="{7351A945-612A-121F-33D0-9278DC961807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2" name="直線コネクタ 371">
              <a:extLst>
                <a:ext uri="{FF2B5EF4-FFF2-40B4-BE49-F238E27FC236}">
                  <a16:creationId xmlns:a16="http://schemas.microsoft.com/office/drawing/2014/main" id="{67106C05-5FB1-2F25-8375-042DEC81302F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3" name="直線コネクタ 372">
              <a:extLst>
                <a:ext uri="{FF2B5EF4-FFF2-40B4-BE49-F238E27FC236}">
                  <a16:creationId xmlns:a16="http://schemas.microsoft.com/office/drawing/2014/main" id="{5A94523A-814D-4341-FAAF-8563AF0DABE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4" name="直線コネクタ 373">
              <a:extLst>
                <a:ext uri="{FF2B5EF4-FFF2-40B4-BE49-F238E27FC236}">
                  <a16:creationId xmlns:a16="http://schemas.microsoft.com/office/drawing/2014/main" id="{B00CACBC-C507-A81D-C688-4C9925B59079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5" name="角丸四角形 96">
            <a:extLst>
              <a:ext uri="{FF2B5EF4-FFF2-40B4-BE49-F238E27FC236}">
                <a16:creationId xmlns:a16="http://schemas.microsoft.com/office/drawing/2014/main" id="{F373732C-8C06-4D96-A694-6DEB6DB93E4F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6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DAE85C82-6A1D-4285-8405-5B33DA9F1826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274" name="テキスト ボックス 273">
            <a:extLst>
              <a:ext uri="{FF2B5EF4-FFF2-40B4-BE49-F238E27FC236}">
                <a16:creationId xmlns:a16="http://schemas.microsoft.com/office/drawing/2014/main" id="{F43764F6-3715-4416-AAF5-2C29DD94D5E8}"/>
              </a:ext>
            </a:extLst>
          </p:cNvPr>
          <p:cNvSpPr txBox="1"/>
          <p:nvPr/>
        </p:nvSpPr>
        <p:spPr>
          <a:xfrm>
            <a:off x="6337270" y="38869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ひと</a:t>
            </a:r>
          </a:p>
        </p:txBody>
      </p:sp>
      <p:sp>
        <p:nvSpPr>
          <p:cNvPr id="377" name="テキスト ボックス 376">
            <a:extLst>
              <a:ext uri="{FF2B5EF4-FFF2-40B4-BE49-F238E27FC236}">
                <a16:creationId xmlns:a16="http://schemas.microsoft.com/office/drawing/2014/main" id="{98F19477-B031-492F-93B3-6851F0A48DDD}"/>
              </a:ext>
            </a:extLst>
          </p:cNvPr>
          <p:cNvSpPr txBox="1"/>
          <p:nvPr/>
        </p:nvSpPr>
        <p:spPr>
          <a:xfrm>
            <a:off x="7325215" y="38869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う</a:t>
            </a:r>
          </a:p>
        </p:txBody>
      </p:sp>
      <p:sp>
        <p:nvSpPr>
          <p:cNvPr id="378" name="テキスト ボックス 377">
            <a:extLst>
              <a:ext uri="{FF2B5EF4-FFF2-40B4-BE49-F238E27FC236}">
                <a16:creationId xmlns:a16="http://schemas.microsoft.com/office/drawing/2014/main" id="{77FEFC8C-87FF-4F2D-B1F9-16C0E8007330}"/>
              </a:ext>
            </a:extLst>
          </p:cNvPr>
          <p:cNvSpPr txBox="1"/>
          <p:nvPr/>
        </p:nvSpPr>
        <p:spPr>
          <a:xfrm>
            <a:off x="8603864" y="39773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379" name="テキスト ボックス 378">
            <a:extLst>
              <a:ext uri="{FF2B5EF4-FFF2-40B4-BE49-F238E27FC236}">
                <a16:creationId xmlns:a16="http://schemas.microsoft.com/office/drawing/2014/main" id="{13BCE4CA-9B41-4677-B8CD-66F36CAE3689}"/>
              </a:ext>
            </a:extLst>
          </p:cNvPr>
          <p:cNvSpPr txBox="1"/>
          <p:nvPr/>
        </p:nvSpPr>
        <p:spPr>
          <a:xfrm>
            <a:off x="4975579" y="114905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おお</a:t>
            </a:r>
          </a:p>
        </p:txBody>
      </p:sp>
      <p:sp>
        <p:nvSpPr>
          <p:cNvPr id="380" name="テキスト ボックス 379">
            <a:extLst>
              <a:ext uri="{FF2B5EF4-FFF2-40B4-BE49-F238E27FC236}">
                <a16:creationId xmlns:a16="http://schemas.microsoft.com/office/drawing/2014/main" id="{3995727D-F1C8-425C-81AB-EC84D5AF5FC7}"/>
              </a:ext>
            </a:extLst>
          </p:cNvPr>
          <p:cNvSpPr txBox="1"/>
          <p:nvPr/>
        </p:nvSpPr>
        <p:spPr>
          <a:xfrm>
            <a:off x="6354470" y="114905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そだ</a:t>
            </a:r>
          </a:p>
        </p:txBody>
      </p:sp>
      <p:sp>
        <p:nvSpPr>
          <p:cNvPr id="381" name="テキスト ボックス 380">
            <a:extLst>
              <a:ext uri="{FF2B5EF4-FFF2-40B4-BE49-F238E27FC236}">
                <a16:creationId xmlns:a16="http://schemas.microsoft.com/office/drawing/2014/main" id="{59EB42BC-2B83-490E-9892-D0C75A9407CE}"/>
              </a:ext>
            </a:extLst>
          </p:cNvPr>
          <p:cNvSpPr txBox="1"/>
          <p:nvPr/>
        </p:nvSpPr>
        <p:spPr>
          <a:xfrm>
            <a:off x="7773708" y="114536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382" name="テキスト ボックス 381">
            <a:extLst>
              <a:ext uri="{FF2B5EF4-FFF2-40B4-BE49-F238E27FC236}">
                <a16:creationId xmlns:a16="http://schemas.microsoft.com/office/drawing/2014/main" id="{9E41F05C-C988-48A4-A27F-92049024C6D2}"/>
              </a:ext>
            </a:extLst>
          </p:cNvPr>
          <p:cNvSpPr txBox="1"/>
          <p:nvPr/>
        </p:nvSpPr>
        <p:spPr>
          <a:xfrm>
            <a:off x="2890165" y="482581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あと</a:t>
            </a:r>
          </a:p>
        </p:txBody>
      </p:sp>
    </p:spTree>
    <p:extLst>
      <p:ext uri="{BB962C8B-B14F-4D97-AF65-F5344CB8AC3E}">
        <p14:creationId xmlns:p14="http://schemas.microsoft.com/office/powerpoint/2010/main" val="41689835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1543;p28"/>
          <p:cNvSpPr txBox="1"/>
          <p:nvPr/>
        </p:nvSpPr>
        <p:spPr>
          <a:xfrm>
            <a:off x="810794" y="579773"/>
            <a:ext cx="7324994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この森の木は少しずつ切って、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家の材料などに使う木材にするんだ。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grpSp>
        <p:nvGrpSpPr>
          <p:cNvPr id="10" name="グループ化 9"/>
          <p:cNvGrpSpPr/>
          <p:nvPr/>
        </p:nvGrpSpPr>
        <p:grpSpPr>
          <a:xfrm>
            <a:off x="1137436" y="2698797"/>
            <a:ext cx="2795090" cy="2604066"/>
            <a:chOff x="6480368" y="2830022"/>
            <a:chExt cx="2795090" cy="2604066"/>
          </a:xfrm>
        </p:grpSpPr>
        <p:sp>
          <p:nvSpPr>
            <p:cNvPr id="1539" name="Google Shape;1539;p28"/>
            <p:cNvSpPr/>
            <p:nvPr/>
          </p:nvSpPr>
          <p:spPr>
            <a:xfrm flipH="1">
              <a:off x="6682617" y="5121627"/>
              <a:ext cx="2394701" cy="312461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6" name="グループ化 115"/>
            <p:cNvGrpSpPr/>
            <p:nvPr/>
          </p:nvGrpSpPr>
          <p:grpSpPr>
            <a:xfrm>
              <a:off x="7238717" y="2830022"/>
              <a:ext cx="1277937" cy="2418261"/>
              <a:chOff x="3284638" y="2622841"/>
              <a:chExt cx="1552994" cy="2938756"/>
            </a:xfrm>
          </p:grpSpPr>
          <p:sp>
            <p:nvSpPr>
              <p:cNvPr id="117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Google Shape;1540;p28"/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9" name="グループ化 118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59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0" name="グループ化 119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56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1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2" name="グループ化 121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5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5" name="グループ化 144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5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6" name="グループ化 145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4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" name="グループ化 3"/>
            <p:cNvGrpSpPr/>
            <p:nvPr/>
          </p:nvGrpSpPr>
          <p:grpSpPr>
            <a:xfrm>
              <a:off x="6480368" y="2913140"/>
              <a:ext cx="1282070" cy="2383690"/>
              <a:chOff x="3284638" y="2622841"/>
              <a:chExt cx="1552994" cy="2887407"/>
            </a:xfrm>
          </p:grpSpPr>
          <p:sp>
            <p:nvSpPr>
              <p:cNvPr id="3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35" name="グループ化 134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36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0" name="グループ化 69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1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5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" name="グループ化 77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9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" name="グループ化 86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88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" name="グループ化 91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1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62" name="グループ化 161"/>
            <p:cNvGrpSpPr/>
            <p:nvPr/>
          </p:nvGrpSpPr>
          <p:grpSpPr>
            <a:xfrm>
              <a:off x="7993388" y="2884279"/>
              <a:ext cx="1282070" cy="2383690"/>
              <a:chOff x="3284638" y="2622841"/>
              <a:chExt cx="1552994" cy="2887407"/>
            </a:xfrm>
          </p:grpSpPr>
          <p:sp>
            <p:nvSpPr>
              <p:cNvPr id="163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5" name="グループ化 164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8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6" name="グループ化 165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8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7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8" name="グループ化 167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7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9" name="グループ化 168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74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70" name="グループ化 169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71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5" name="右矢印 4"/>
          <p:cNvSpPr/>
          <p:nvPr/>
        </p:nvSpPr>
        <p:spPr>
          <a:xfrm>
            <a:off x="4804783" y="3980833"/>
            <a:ext cx="1233615" cy="589812"/>
          </a:xfrm>
          <a:prstGeom prst="rightArrow">
            <a:avLst>
              <a:gd name="adj1" fmla="val 46736"/>
              <a:gd name="adj2" fmla="val 84700"/>
            </a:avLst>
          </a:prstGeom>
          <a:solidFill>
            <a:srgbClr val="FFC000"/>
          </a:solidFill>
          <a:ln>
            <a:solidFill>
              <a:srgbClr val="9A663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67" name="グループ化 66">
            <a:extLst>
              <a:ext uri="{FF2B5EF4-FFF2-40B4-BE49-F238E27FC236}">
                <a16:creationId xmlns:a16="http://schemas.microsoft.com/office/drawing/2014/main" id="{464845AE-A323-39FF-55EA-0F4D1D87FC35}"/>
              </a:ext>
            </a:extLst>
          </p:cNvPr>
          <p:cNvGrpSpPr>
            <a:grpSpLocks noChangeAspect="1"/>
          </p:cNvGrpSpPr>
          <p:nvPr/>
        </p:nvGrpSpPr>
        <p:grpSpPr>
          <a:xfrm>
            <a:off x="7243084" y="3066638"/>
            <a:ext cx="2672016" cy="2079994"/>
            <a:chOff x="1996570" y="1622689"/>
            <a:chExt cx="5430687" cy="4227443"/>
          </a:xfrm>
        </p:grpSpPr>
        <p:sp>
          <p:nvSpPr>
            <p:cNvPr id="2" name="直方体 1">
              <a:extLst>
                <a:ext uri="{FF2B5EF4-FFF2-40B4-BE49-F238E27FC236}">
                  <a16:creationId xmlns:a16="http://schemas.microsoft.com/office/drawing/2014/main" id="{501DD5A9-F1BB-4948-2612-6E08833B8814}"/>
                </a:ext>
              </a:extLst>
            </p:cNvPr>
            <p:cNvSpPr>
              <a:spLocks noChangeAspect="1"/>
            </p:cNvSpPr>
            <p:nvPr/>
          </p:nvSpPr>
          <p:spPr>
            <a:xfrm rot="14904660" flipV="1">
              <a:off x="5718779" y="3445353"/>
              <a:ext cx="414685" cy="2694519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6" name="直方体 5">
              <a:extLst>
                <a:ext uri="{FF2B5EF4-FFF2-40B4-BE49-F238E27FC236}">
                  <a16:creationId xmlns:a16="http://schemas.microsoft.com/office/drawing/2014/main" id="{083065BF-5F75-E8F2-1B03-361C53D60BB5}"/>
                </a:ext>
              </a:extLst>
            </p:cNvPr>
            <p:cNvSpPr>
              <a:spLocks noChangeAspect="1"/>
            </p:cNvSpPr>
            <p:nvPr/>
          </p:nvSpPr>
          <p:spPr>
            <a:xfrm rot="14904660" flipV="1">
              <a:off x="3180707" y="3489982"/>
              <a:ext cx="414685" cy="2694519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" name="直方体 6">
              <a:extLst>
                <a:ext uri="{FF2B5EF4-FFF2-40B4-BE49-F238E27FC236}">
                  <a16:creationId xmlns:a16="http://schemas.microsoft.com/office/drawing/2014/main" id="{D42BD566-D48C-D91C-0E78-4F0518F7B39F}"/>
                </a:ext>
              </a:extLst>
            </p:cNvPr>
            <p:cNvSpPr>
              <a:spLocks noChangeAspect="1"/>
            </p:cNvSpPr>
            <p:nvPr/>
          </p:nvSpPr>
          <p:spPr>
            <a:xfrm rot="14434465" flipV="1">
              <a:off x="3236942" y="1563335"/>
              <a:ext cx="414685" cy="2694519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8" name="直方体 7">
              <a:extLst>
                <a:ext uri="{FF2B5EF4-FFF2-40B4-BE49-F238E27FC236}">
                  <a16:creationId xmlns:a16="http://schemas.microsoft.com/office/drawing/2014/main" id="{1CA8336C-3E1F-5150-B175-16EEAA49737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96570" y="3709424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直方体 8">
              <a:extLst>
                <a:ext uri="{FF2B5EF4-FFF2-40B4-BE49-F238E27FC236}">
                  <a16:creationId xmlns:a16="http://schemas.microsoft.com/office/drawing/2014/main" id="{48C8E3F8-4BEE-F123-06DE-09635D2D62B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96570" y="1624507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直方体 10">
              <a:extLst>
                <a:ext uri="{FF2B5EF4-FFF2-40B4-BE49-F238E27FC236}">
                  <a16:creationId xmlns:a16="http://schemas.microsoft.com/office/drawing/2014/main" id="{F1A276EA-9606-6583-EC80-1D93F06759CE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3248842" y="4567585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2" name="直方体 11">
              <a:extLst>
                <a:ext uri="{FF2B5EF4-FFF2-40B4-BE49-F238E27FC236}">
                  <a16:creationId xmlns:a16="http://schemas.microsoft.com/office/drawing/2014/main" id="{C2D960FC-8A46-2A29-F0A4-E634DE3B0C54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3248841" y="2871029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3" name="直方体 12">
              <a:extLst>
                <a:ext uri="{FF2B5EF4-FFF2-40B4-BE49-F238E27FC236}">
                  <a16:creationId xmlns:a16="http://schemas.microsoft.com/office/drawing/2014/main" id="{435E98DB-7998-16F8-FD0F-50511CC7F421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3248841" y="767360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4" name="直方体 13">
              <a:extLst>
                <a:ext uri="{FF2B5EF4-FFF2-40B4-BE49-F238E27FC236}">
                  <a16:creationId xmlns:a16="http://schemas.microsoft.com/office/drawing/2014/main" id="{996E7CF0-F9A4-87CB-4F88-1DA26AC06E5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06218" y="3707606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直方体 14">
              <a:extLst>
                <a:ext uri="{FF2B5EF4-FFF2-40B4-BE49-F238E27FC236}">
                  <a16:creationId xmlns:a16="http://schemas.microsoft.com/office/drawing/2014/main" id="{B1431D9D-9DAC-7505-7715-49083F93AAE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06218" y="1622689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直方体 15">
              <a:extLst>
                <a:ext uri="{FF2B5EF4-FFF2-40B4-BE49-F238E27FC236}">
                  <a16:creationId xmlns:a16="http://schemas.microsoft.com/office/drawing/2014/main" id="{016500B8-7962-8B33-0BC6-CD7A8DB5F5D0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5755196" y="4551243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7" name="直方体 16">
              <a:extLst>
                <a:ext uri="{FF2B5EF4-FFF2-40B4-BE49-F238E27FC236}">
                  <a16:creationId xmlns:a16="http://schemas.microsoft.com/office/drawing/2014/main" id="{459E0475-7262-1606-29D9-212AEE157897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5755195" y="2854687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8" name="直方体 17">
              <a:extLst>
                <a:ext uri="{FF2B5EF4-FFF2-40B4-BE49-F238E27FC236}">
                  <a16:creationId xmlns:a16="http://schemas.microsoft.com/office/drawing/2014/main" id="{669A17F6-D172-CF54-1716-3B030C4AE13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012572" y="3691264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9" name="Google Shape;890;p21">
              <a:extLst>
                <a:ext uri="{FF2B5EF4-FFF2-40B4-BE49-F238E27FC236}">
                  <a16:creationId xmlns:a16="http://schemas.microsoft.com/office/drawing/2014/main" id="{069A3D61-3C7C-011C-897C-55BEF51FD82F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6308387" y="2787793"/>
              <a:ext cx="977551" cy="1007678"/>
              <a:chOff x="1785372" y="4621763"/>
              <a:chExt cx="1065815" cy="1098663"/>
            </a:xfrm>
          </p:grpSpPr>
          <p:sp>
            <p:nvSpPr>
              <p:cNvPr id="20" name="Google Shape;891;p21">
                <a:extLst>
                  <a:ext uri="{FF2B5EF4-FFF2-40B4-BE49-F238E27FC236}">
                    <a16:creationId xmlns:a16="http://schemas.microsoft.com/office/drawing/2014/main" id="{793EF098-88F3-AF9E-177A-088B1D3B2DB0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892;p21">
                <a:extLst>
                  <a:ext uri="{FF2B5EF4-FFF2-40B4-BE49-F238E27FC236}">
                    <a16:creationId xmlns:a16="http://schemas.microsoft.com/office/drawing/2014/main" id="{F403A82D-9418-B93D-CC04-7ECB29DD93F2}"/>
                  </a:ext>
                </a:extLst>
              </p:cNvPr>
              <p:cNvSpPr/>
              <p:nvPr/>
            </p:nvSpPr>
            <p:spPr>
              <a:xfrm>
                <a:off x="1960845" y="4621763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893;p21">
                <a:extLst>
                  <a:ext uri="{FF2B5EF4-FFF2-40B4-BE49-F238E27FC236}">
                    <a16:creationId xmlns:a16="http://schemas.microsoft.com/office/drawing/2014/main" id="{170EB2F5-FE77-C229-48DB-87A168B6F02E}"/>
                  </a:ext>
                </a:extLst>
              </p:cNvPr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894;p21">
                <a:extLst>
                  <a:ext uri="{FF2B5EF4-FFF2-40B4-BE49-F238E27FC236}">
                    <a16:creationId xmlns:a16="http://schemas.microsoft.com/office/drawing/2014/main" id="{4338466D-09EA-3725-3069-D26B77F59126}"/>
                  </a:ext>
                </a:extLst>
              </p:cNvPr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895;p21">
                <a:extLst>
                  <a:ext uri="{FF2B5EF4-FFF2-40B4-BE49-F238E27FC236}">
                    <a16:creationId xmlns:a16="http://schemas.microsoft.com/office/drawing/2014/main" id="{9C6AC831-C4C4-A512-D856-E63EE83AD6C1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896;p21">
                <a:extLst>
                  <a:ext uri="{FF2B5EF4-FFF2-40B4-BE49-F238E27FC236}">
                    <a16:creationId xmlns:a16="http://schemas.microsoft.com/office/drawing/2014/main" id="{401E41F8-E05E-8934-CBC8-85055BFA9264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26" name="Google Shape;897;p21">
                <a:extLst>
                  <a:ext uri="{FF2B5EF4-FFF2-40B4-BE49-F238E27FC236}">
                    <a16:creationId xmlns:a16="http://schemas.microsoft.com/office/drawing/2014/main" id="{E99570E2-90C1-161F-781E-C50D8B043C94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7" name="Google Shape;898;p21">
                <a:extLst>
                  <a:ext uri="{FF2B5EF4-FFF2-40B4-BE49-F238E27FC236}">
                    <a16:creationId xmlns:a16="http://schemas.microsoft.com/office/drawing/2014/main" id="{5C8CCC27-C0DC-6EC1-711F-6E37FE79BFD0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8" name="Google Shape;899;p21">
                <a:extLst>
                  <a:ext uri="{FF2B5EF4-FFF2-40B4-BE49-F238E27FC236}">
                    <a16:creationId xmlns:a16="http://schemas.microsoft.com/office/drawing/2014/main" id="{BABEA010-1706-0F10-20BD-388BBF95A7AA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9" name="Google Shape;900;p21">
                <a:extLst>
                  <a:ext uri="{FF2B5EF4-FFF2-40B4-BE49-F238E27FC236}">
                    <a16:creationId xmlns:a16="http://schemas.microsoft.com/office/drawing/2014/main" id="{ED39B692-FA30-677D-9F23-D6EB818DA470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0" name="Google Shape;901;p21">
                <a:extLst>
                  <a:ext uri="{FF2B5EF4-FFF2-40B4-BE49-F238E27FC236}">
                    <a16:creationId xmlns:a16="http://schemas.microsoft.com/office/drawing/2014/main" id="{46EC1116-66F8-2B8E-1C58-2C3D7779DAF9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1" name="Google Shape;902;p21">
                <a:extLst>
                  <a:ext uri="{FF2B5EF4-FFF2-40B4-BE49-F238E27FC236}">
                    <a16:creationId xmlns:a16="http://schemas.microsoft.com/office/drawing/2014/main" id="{7EA6398E-5303-9548-8774-A48D86065DEA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64" name="Google Shape;903;p21">
                <a:extLst>
                  <a:ext uri="{FF2B5EF4-FFF2-40B4-BE49-F238E27FC236}">
                    <a16:creationId xmlns:a16="http://schemas.microsoft.com/office/drawing/2014/main" id="{926F3ECB-9E2E-DCEA-6718-1D72823C13B1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904;p21">
                <a:extLst>
                  <a:ext uri="{FF2B5EF4-FFF2-40B4-BE49-F238E27FC236}">
                    <a16:creationId xmlns:a16="http://schemas.microsoft.com/office/drawing/2014/main" id="{11F63244-4E2C-B30A-C026-016C355C0007}"/>
                  </a:ext>
                </a:extLst>
              </p:cNvPr>
              <p:cNvSpPr/>
              <p:nvPr/>
            </p:nvSpPr>
            <p:spPr>
              <a:xfrm rot="-3468885">
                <a:off x="1849111" y="5040032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905;p21">
                <a:extLst>
                  <a:ext uri="{FF2B5EF4-FFF2-40B4-BE49-F238E27FC236}">
                    <a16:creationId xmlns:a16="http://schemas.microsoft.com/office/drawing/2014/main" id="{6A08C0AF-8CF5-4483-9E41-CE5466B8FD04}"/>
                  </a:ext>
                </a:extLst>
              </p:cNvPr>
              <p:cNvSpPr/>
              <p:nvPr/>
            </p:nvSpPr>
            <p:spPr>
              <a:xfrm rot="642058">
                <a:off x="1952659" y="5182245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5" name="グループ化 84">
            <a:extLst>
              <a:ext uri="{FF2B5EF4-FFF2-40B4-BE49-F238E27FC236}">
                <a16:creationId xmlns:a16="http://schemas.microsoft.com/office/drawing/2014/main" id="{50BD1D13-8654-D239-9530-C8C7B410A85E}"/>
              </a:ext>
            </a:extLst>
          </p:cNvPr>
          <p:cNvGrpSpPr>
            <a:grpSpLocks noChangeAspect="1"/>
          </p:cNvGrpSpPr>
          <p:nvPr/>
        </p:nvGrpSpPr>
        <p:grpSpPr>
          <a:xfrm>
            <a:off x="7753949" y="1306917"/>
            <a:ext cx="624504" cy="772348"/>
            <a:chOff x="4192383" y="4596145"/>
            <a:chExt cx="481099" cy="594994"/>
          </a:xfrm>
        </p:grpSpPr>
        <p:grpSp>
          <p:nvGrpSpPr>
            <p:cNvPr id="86" name="Google Shape;3974;p53">
              <a:extLst>
                <a:ext uri="{FF2B5EF4-FFF2-40B4-BE49-F238E27FC236}">
                  <a16:creationId xmlns:a16="http://schemas.microsoft.com/office/drawing/2014/main" id="{514C04AB-DC5F-AF9D-1F04-427699884D80}"/>
                </a:ext>
              </a:extLst>
            </p:cNvPr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101" name="Google Shape;3975;p53">
                <a:extLst>
                  <a:ext uri="{FF2B5EF4-FFF2-40B4-BE49-F238E27FC236}">
                    <a16:creationId xmlns:a16="http://schemas.microsoft.com/office/drawing/2014/main" id="{2969E23D-0221-060E-64AA-163086FB4345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3976;p53">
                <a:extLst>
                  <a:ext uri="{FF2B5EF4-FFF2-40B4-BE49-F238E27FC236}">
                    <a16:creationId xmlns:a16="http://schemas.microsoft.com/office/drawing/2014/main" id="{6A63342C-3763-A80F-6D41-72CF598CB0CC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3977;p53">
                <a:extLst>
                  <a:ext uri="{FF2B5EF4-FFF2-40B4-BE49-F238E27FC236}">
                    <a16:creationId xmlns:a16="http://schemas.microsoft.com/office/drawing/2014/main" id="{8357A6FE-1992-ED2D-B3EC-B9F2D66DE502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3978;p53">
                <a:extLst>
                  <a:ext uri="{FF2B5EF4-FFF2-40B4-BE49-F238E27FC236}">
                    <a16:creationId xmlns:a16="http://schemas.microsoft.com/office/drawing/2014/main" id="{221348C6-0FD0-ECFA-0DC5-83A55C9D6925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3979;p53">
                <a:extLst>
                  <a:ext uri="{FF2B5EF4-FFF2-40B4-BE49-F238E27FC236}">
                    <a16:creationId xmlns:a16="http://schemas.microsoft.com/office/drawing/2014/main" id="{07770C0E-0440-3FAB-9FC9-DB280B6B762A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06" name="Google Shape;3980;p53">
                <a:extLst>
                  <a:ext uri="{FF2B5EF4-FFF2-40B4-BE49-F238E27FC236}">
                    <a16:creationId xmlns:a16="http://schemas.microsoft.com/office/drawing/2014/main" id="{EC86F053-203F-BB86-D966-3BFD1E0EFE36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108" name="Google Shape;3981;p53">
                  <a:extLst>
                    <a:ext uri="{FF2B5EF4-FFF2-40B4-BE49-F238E27FC236}">
                      <a16:creationId xmlns:a16="http://schemas.microsoft.com/office/drawing/2014/main" id="{C0001982-A118-2690-0763-26C740F3F9E4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" name="Google Shape;3982;p53">
                  <a:extLst>
                    <a:ext uri="{FF2B5EF4-FFF2-40B4-BE49-F238E27FC236}">
                      <a16:creationId xmlns:a16="http://schemas.microsoft.com/office/drawing/2014/main" id="{184BBC80-0D9C-4A20-1A54-272676ED3A96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" name="Google Shape;3983;p53">
                  <a:extLst>
                    <a:ext uri="{FF2B5EF4-FFF2-40B4-BE49-F238E27FC236}">
                      <a16:creationId xmlns:a16="http://schemas.microsoft.com/office/drawing/2014/main" id="{EBDEA135-6F7B-EB23-DC2E-F8BCB031DB5B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7" name="Google Shape;3984;p53">
                <a:extLst>
                  <a:ext uri="{FF2B5EF4-FFF2-40B4-BE49-F238E27FC236}">
                    <a16:creationId xmlns:a16="http://schemas.microsoft.com/office/drawing/2014/main" id="{F6422B86-E4FF-7B80-4F83-C456D8D4CC3B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3" name="グループ化 92">
              <a:extLst>
                <a:ext uri="{FF2B5EF4-FFF2-40B4-BE49-F238E27FC236}">
                  <a16:creationId xmlns:a16="http://schemas.microsoft.com/office/drawing/2014/main" id="{AAA1005C-9F12-02EE-961E-FEF84CCBB8ED}"/>
                </a:ext>
              </a:extLst>
            </p:cNvPr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94" name="グループ化 93">
                <a:extLst>
                  <a:ext uri="{FF2B5EF4-FFF2-40B4-BE49-F238E27FC236}">
                    <a16:creationId xmlns:a16="http://schemas.microsoft.com/office/drawing/2014/main" id="{7EB68F22-C629-4CED-F54C-E4795DF9C44F}"/>
                  </a:ext>
                </a:extLst>
              </p:cNvPr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98" name="Google Shape;749;p20">
                  <a:extLst>
                    <a:ext uri="{FF2B5EF4-FFF2-40B4-BE49-F238E27FC236}">
                      <a16:creationId xmlns:a16="http://schemas.microsoft.com/office/drawing/2014/main" id="{77DE6CEB-5056-00D6-8764-67F33D48DAF2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" name="Google Shape;749;p20">
                  <a:extLst>
                    <a:ext uri="{FF2B5EF4-FFF2-40B4-BE49-F238E27FC236}">
                      <a16:creationId xmlns:a16="http://schemas.microsoft.com/office/drawing/2014/main" id="{42D9544C-59C5-FF98-B0B8-95AED385F16F}"/>
                    </a:ext>
                  </a:extLst>
                </p:cNvPr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" name="Google Shape;749;p20">
                  <a:extLst>
                    <a:ext uri="{FF2B5EF4-FFF2-40B4-BE49-F238E27FC236}">
                      <a16:creationId xmlns:a16="http://schemas.microsoft.com/office/drawing/2014/main" id="{76E30E34-70AC-2820-2EF7-08A2903C2F8C}"/>
                    </a:ext>
                  </a:extLst>
                </p:cNvPr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5" name="グループ化 94">
                <a:extLst>
                  <a:ext uri="{FF2B5EF4-FFF2-40B4-BE49-F238E27FC236}">
                    <a16:creationId xmlns:a16="http://schemas.microsoft.com/office/drawing/2014/main" id="{A6BDEFBB-6523-1F6F-D317-F6AF69C6B4DF}"/>
                  </a:ext>
                </a:extLst>
              </p:cNvPr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96" name="Google Shape;749;p20">
                  <a:extLst>
                    <a:ext uri="{FF2B5EF4-FFF2-40B4-BE49-F238E27FC236}">
                      <a16:creationId xmlns:a16="http://schemas.microsoft.com/office/drawing/2014/main" id="{2136A343-A3B8-719C-430E-8EBB61A77E45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" name="Google Shape;749;p20">
                  <a:extLst>
                    <a:ext uri="{FF2B5EF4-FFF2-40B4-BE49-F238E27FC236}">
                      <a16:creationId xmlns:a16="http://schemas.microsoft.com/office/drawing/2014/main" id="{959CC6FE-C687-AB65-B5DF-F35E89E6A320}"/>
                    </a:ext>
                  </a:extLst>
                </p:cNvPr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68" name="Google Shape;890;p21">
            <a:extLst>
              <a:ext uri="{FF2B5EF4-FFF2-40B4-BE49-F238E27FC236}">
                <a16:creationId xmlns:a16="http://schemas.microsoft.com/office/drawing/2014/main" id="{32083407-313E-C5AB-4411-3B1D5415CE6E}"/>
              </a:ext>
            </a:extLst>
          </p:cNvPr>
          <p:cNvGrpSpPr>
            <a:grpSpLocks noChangeAspect="1"/>
          </p:cNvGrpSpPr>
          <p:nvPr/>
        </p:nvGrpSpPr>
        <p:grpSpPr>
          <a:xfrm>
            <a:off x="3828855" y="4894073"/>
            <a:ext cx="1328333" cy="1355036"/>
            <a:chOff x="1774174" y="4621762"/>
            <a:chExt cx="1077013" cy="1098664"/>
          </a:xfrm>
        </p:grpSpPr>
        <p:sp>
          <p:nvSpPr>
            <p:cNvPr id="69" name="Google Shape;891;p21">
              <a:extLst>
                <a:ext uri="{FF2B5EF4-FFF2-40B4-BE49-F238E27FC236}">
                  <a16:creationId xmlns:a16="http://schemas.microsoft.com/office/drawing/2014/main" id="{BD66742E-FED2-FE46-2210-ED4F4E5FC35E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892;p21">
              <a:extLst>
                <a:ext uri="{FF2B5EF4-FFF2-40B4-BE49-F238E27FC236}">
                  <a16:creationId xmlns:a16="http://schemas.microsoft.com/office/drawing/2014/main" id="{67257FB0-7233-6599-912A-29E16793E26B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893;p21">
              <a:extLst>
                <a:ext uri="{FF2B5EF4-FFF2-40B4-BE49-F238E27FC236}">
                  <a16:creationId xmlns:a16="http://schemas.microsoft.com/office/drawing/2014/main" id="{D1E763A7-8920-9176-BBAA-3639D455C629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894;p21">
              <a:extLst>
                <a:ext uri="{FF2B5EF4-FFF2-40B4-BE49-F238E27FC236}">
                  <a16:creationId xmlns:a16="http://schemas.microsoft.com/office/drawing/2014/main" id="{E808A3A5-685C-5868-20A8-E6E2D5074D9A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895;p21">
              <a:extLst>
                <a:ext uri="{FF2B5EF4-FFF2-40B4-BE49-F238E27FC236}">
                  <a16:creationId xmlns:a16="http://schemas.microsoft.com/office/drawing/2014/main" id="{7FCD9207-F55B-5499-D309-2AF2F8B255AB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896;p21">
              <a:extLst>
                <a:ext uri="{FF2B5EF4-FFF2-40B4-BE49-F238E27FC236}">
                  <a16:creationId xmlns:a16="http://schemas.microsoft.com/office/drawing/2014/main" id="{6E43EDCC-46AD-B7C1-F6C8-41C5479C33A2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472" name="Google Shape;897;p21">
              <a:extLst>
                <a:ext uri="{FF2B5EF4-FFF2-40B4-BE49-F238E27FC236}">
                  <a16:creationId xmlns:a16="http://schemas.microsoft.com/office/drawing/2014/main" id="{23704AAA-D80D-87C0-7666-122D1C61E775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73" name="Google Shape;898;p21">
              <a:extLst>
                <a:ext uri="{FF2B5EF4-FFF2-40B4-BE49-F238E27FC236}">
                  <a16:creationId xmlns:a16="http://schemas.microsoft.com/office/drawing/2014/main" id="{410DA78C-DBCE-89E2-1A0A-07E49D165B82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74" name="Google Shape;899;p21">
              <a:extLst>
                <a:ext uri="{FF2B5EF4-FFF2-40B4-BE49-F238E27FC236}">
                  <a16:creationId xmlns:a16="http://schemas.microsoft.com/office/drawing/2014/main" id="{8EA4F36E-7DAA-272A-4BFB-972F4B2FE814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75" name="Google Shape;900;p21">
              <a:extLst>
                <a:ext uri="{FF2B5EF4-FFF2-40B4-BE49-F238E27FC236}">
                  <a16:creationId xmlns:a16="http://schemas.microsoft.com/office/drawing/2014/main" id="{1C5D3646-4BE4-CF20-C82E-5AAE73675731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76" name="Google Shape;901;p21">
              <a:extLst>
                <a:ext uri="{FF2B5EF4-FFF2-40B4-BE49-F238E27FC236}">
                  <a16:creationId xmlns:a16="http://schemas.microsoft.com/office/drawing/2014/main" id="{48A0EADF-680A-D7C1-5970-F3ED39CB929D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77" name="Google Shape;902;p21">
              <a:extLst>
                <a:ext uri="{FF2B5EF4-FFF2-40B4-BE49-F238E27FC236}">
                  <a16:creationId xmlns:a16="http://schemas.microsoft.com/office/drawing/2014/main" id="{03CB2FE7-22B9-1F7F-845E-29FB9F23E98F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478" name="Google Shape;903;p21">
              <a:extLst>
                <a:ext uri="{FF2B5EF4-FFF2-40B4-BE49-F238E27FC236}">
                  <a16:creationId xmlns:a16="http://schemas.microsoft.com/office/drawing/2014/main" id="{332A9F9F-32E3-7331-2BE7-E1CDB4757583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" name="Google Shape;904;p21">
              <a:extLst>
                <a:ext uri="{FF2B5EF4-FFF2-40B4-BE49-F238E27FC236}">
                  <a16:creationId xmlns:a16="http://schemas.microsoft.com/office/drawing/2014/main" id="{33AD4826-04E5-D84F-2DAA-47B96B294C82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905;p21">
              <a:extLst>
                <a:ext uri="{FF2B5EF4-FFF2-40B4-BE49-F238E27FC236}">
                  <a16:creationId xmlns:a16="http://schemas.microsoft.com/office/drawing/2014/main" id="{54822D8B-E4A5-6492-CDB2-BBF33DC68ECE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81" name="Google Shape;1543;p28">
            <a:extLst>
              <a:ext uri="{FF2B5EF4-FFF2-40B4-BE49-F238E27FC236}">
                <a16:creationId xmlns:a16="http://schemas.microsoft.com/office/drawing/2014/main" id="{54F3565A-C583-5CE7-14D6-2A17F941EA1A}"/>
              </a:ext>
            </a:extLst>
          </p:cNvPr>
          <p:cNvSpPr txBox="1"/>
          <p:nvPr/>
        </p:nvSpPr>
        <p:spPr>
          <a:xfrm>
            <a:off x="5292726" y="5064559"/>
            <a:ext cx="3223007" cy="1200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切った後は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</a:rPr>
              <a:t>どうなるの？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9" name="角丸四角形 355">
            <a:extLst>
              <a:ext uri="{FF2B5EF4-FFF2-40B4-BE49-F238E27FC236}">
                <a16:creationId xmlns:a16="http://schemas.microsoft.com/office/drawing/2014/main" id="{B634B441-A754-C4CC-11B1-EFBC6DC2F09A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0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03175934-3869-688C-A0D2-08E64821407A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91" name="グループ化 190">
            <a:extLst>
              <a:ext uri="{FF2B5EF4-FFF2-40B4-BE49-F238E27FC236}">
                <a16:creationId xmlns:a16="http://schemas.microsoft.com/office/drawing/2014/main" id="{D778DC15-2A17-BF88-8213-775EC39B9E86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192" name="直線コネクタ 191">
              <a:extLst>
                <a:ext uri="{FF2B5EF4-FFF2-40B4-BE49-F238E27FC236}">
                  <a16:creationId xmlns:a16="http://schemas.microsoft.com/office/drawing/2014/main" id="{C0B486A2-F803-F5A4-B650-7074AFA1533E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直線コネクタ 192">
              <a:extLst>
                <a:ext uri="{FF2B5EF4-FFF2-40B4-BE49-F238E27FC236}">
                  <a16:creationId xmlns:a16="http://schemas.microsoft.com/office/drawing/2014/main" id="{C9C95AF1-781B-9E1B-7790-5B97942D9384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直線コネクタ 193">
              <a:extLst>
                <a:ext uri="{FF2B5EF4-FFF2-40B4-BE49-F238E27FC236}">
                  <a16:creationId xmlns:a16="http://schemas.microsoft.com/office/drawing/2014/main" id="{00EC676E-4262-6027-6A44-3237C6AFF7B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直線コネクタ 194">
              <a:extLst>
                <a:ext uri="{FF2B5EF4-FFF2-40B4-BE49-F238E27FC236}">
                  <a16:creationId xmlns:a16="http://schemas.microsoft.com/office/drawing/2014/main" id="{285475C9-346B-2A8C-302C-1ECFDA410B6D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6" name="角丸四角形 96">
            <a:extLst>
              <a:ext uri="{FF2B5EF4-FFF2-40B4-BE49-F238E27FC236}">
                <a16:creationId xmlns:a16="http://schemas.microsoft.com/office/drawing/2014/main" id="{C935FD91-1321-453A-9AD6-C31CE59AB3D9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F1F3CD28-5659-4CBD-953B-57C6A5F1F0E8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86" name="テキスト ボックス 185">
            <a:extLst>
              <a:ext uri="{FF2B5EF4-FFF2-40B4-BE49-F238E27FC236}">
                <a16:creationId xmlns:a16="http://schemas.microsoft.com/office/drawing/2014/main" id="{BEF55A6B-C51F-4ED5-9C5A-F01208F2BB48}"/>
              </a:ext>
            </a:extLst>
          </p:cNvPr>
          <p:cNvSpPr txBox="1"/>
          <p:nvPr/>
        </p:nvSpPr>
        <p:spPr>
          <a:xfrm>
            <a:off x="1678675" y="72319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187" name="テキスト ボックス 186">
            <a:extLst>
              <a:ext uri="{FF2B5EF4-FFF2-40B4-BE49-F238E27FC236}">
                <a16:creationId xmlns:a16="http://schemas.microsoft.com/office/drawing/2014/main" id="{7DA44AE8-9AB6-4127-958C-B322D4734627}"/>
              </a:ext>
            </a:extLst>
          </p:cNvPr>
          <p:cNvSpPr txBox="1"/>
          <p:nvPr/>
        </p:nvSpPr>
        <p:spPr>
          <a:xfrm>
            <a:off x="2569573" y="69799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88" name="テキスト ボックス 187">
            <a:extLst>
              <a:ext uri="{FF2B5EF4-FFF2-40B4-BE49-F238E27FC236}">
                <a16:creationId xmlns:a16="http://schemas.microsoft.com/office/drawing/2014/main" id="{DDE1FAA2-D667-4E85-8D76-686224C9D97C}"/>
              </a:ext>
            </a:extLst>
          </p:cNvPr>
          <p:cNvSpPr txBox="1"/>
          <p:nvPr/>
        </p:nvSpPr>
        <p:spPr>
          <a:xfrm>
            <a:off x="3314954" y="69822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すこ</a:t>
            </a:r>
          </a:p>
        </p:txBody>
      </p:sp>
      <p:sp>
        <p:nvSpPr>
          <p:cNvPr id="198" name="テキスト ボックス 197">
            <a:extLst>
              <a:ext uri="{FF2B5EF4-FFF2-40B4-BE49-F238E27FC236}">
                <a16:creationId xmlns:a16="http://schemas.microsoft.com/office/drawing/2014/main" id="{1D46B4C8-5CEB-4E5A-A1BC-4D7DF17CE31E}"/>
              </a:ext>
            </a:extLst>
          </p:cNvPr>
          <p:cNvSpPr txBox="1"/>
          <p:nvPr/>
        </p:nvSpPr>
        <p:spPr>
          <a:xfrm>
            <a:off x="4993650" y="72319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99" name="テキスト ボックス 198">
            <a:extLst>
              <a:ext uri="{FF2B5EF4-FFF2-40B4-BE49-F238E27FC236}">
                <a16:creationId xmlns:a16="http://schemas.microsoft.com/office/drawing/2014/main" id="{FB5EB2F2-8E68-4E84-BAD3-D181D71477E9}"/>
              </a:ext>
            </a:extLst>
          </p:cNvPr>
          <p:cNvSpPr txBox="1"/>
          <p:nvPr/>
        </p:nvSpPr>
        <p:spPr>
          <a:xfrm>
            <a:off x="869110" y="168170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いえ</a:t>
            </a:r>
          </a:p>
        </p:txBody>
      </p:sp>
      <p:sp>
        <p:nvSpPr>
          <p:cNvPr id="200" name="テキスト ボックス 199">
            <a:extLst>
              <a:ext uri="{FF2B5EF4-FFF2-40B4-BE49-F238E27FC236}">
                <a16:creationId xmlns:a16="http://schemas.microsoft.com/office/drawing/2014/main" id="{7FBA20F4-3297-4A6D-93BA-0D874448C4D9}"/>
              </a:ext>
            </a:extLst>
          </p:cNvPr>
          <p:cNvSpPr txBox="1"/>
          <p:nvPr/>
        </p:nvSpPr>
        <p:spPr>
          <a:xfrm>
            <a:off x="1672757" y="1687054"/>
            <a:ext cx="9702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ざいりょう</a:t>
            </a:r>
          </a:p>
        </p:txBody>
      </p:sp>
      <p:sp>
        <p:nvSpPr>
          <p:cNvPr id="201" name="テキスト ボックス 200">
            <a:extLst>
              <a:ext uri="{FF2B5EF4-FFF2-40B4-BE49-F238E27FC236}">
                <a16:creationId xmlns:a16="http://schemas.microsoft.com/office/drawing/2014/main" id="{05E27910-CDC9-418A-B726-5B63029A9B5E}"/>
              </a:ext>
            </a:extLst>
          </p:cNvPr>
          <p:cNvSpPr txBox="1"/>
          <p:nvPr/>
        </p:nvSpPr>
        <p:spPr>
          <a:xfrm>
            <a:off x="3714408" y="168327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202" name="テキスト ボックス 201">
            <a:extLst>
              <a:ext uri="{FF2B5EF4-FFF2-40B4-BE49-F238E27FC236}">
                <a16:creationId xmlns:a16="http://schemas.microsoft.com/office/drawing/2014/main" id="{842E3261-C5CD-4DF5-AD0A-C40BB51BC724}"/>
              </a:ext>
            </a:extLst>
          </p:cNvPr>
          <p:cNvSpPr txBox="1"/>
          <p:nvPr/>
        </p:nvSpPr>
        <p:spPr>
          <a:xfrm>
            <a:off x="4633548" y="1689547"/>
            <a:ext cx="10870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203" name="テキスト ボックス 202">
            <a:extLst>
              <a:ext uri="{FF2B5EF4-FFF2-40B4-BE49-F238E27FC236}">
                <a16:creationId xmlns:a16="http://schemas.microsoft.com/office/drawing/2014/main" id="{0417B217-E636-4179-8CAD-B1259BEEA189}"/>
              </a:ext>
            </a:extLst>
          </p:cNvPr>
          <p:cNvSpPr txBox="1"/>
          <p:nvPr/>
        </p:nvSpPr>
        <p:spPr>
          <a:xfrm>
            <a:off x="6212068" y="502003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あと</a:t>
            </a:r>
          </a:p>
        </p:txBody>
      </p:sp>
    </p:spTree>
    <p:extLst>
      <p:ext uri="{BB962C8B-B14F-4D97-AF65-F5344CB8AC3E}">
        <p14:creationId xmlns:p14="http://schemas.microsoft.com/office/powerpoint/2010/main" val="13476782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1069564" y="335382"/>
            <a:ext cx="9517947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ここは、切って、使って、植えて、育てるを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くりかえす森なんだ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pic>
        <p:nvPicPr>
          <p:cNvPr id="95" name="図 94"/>
          <p:cNvPicPr>
            <a:picLocks noChangeAspect="1"/>
          </p:cNvPicPr>
          <p:nvPr/>
        </p:nvPicPr>
        <p:blipFill rotWithShape="1"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99894">
                        <a14:foregroundMark x1="67848" y1="61538" x2="71126" y2="72324"/>
                        <a14:foregroundMark x1="33051" y1="57107" x2="33051" y2="57107"/>
                        <a14:foregroundMark x1="33051" y1="57107" x2="33051" y2="57107"/>
                        <a14:foregroundMark x1="33157" y1="56940" x2="37229" y2="54431"/>
                        <a14:foregroundMark x1="30143" y1="59615" x2="32099" y2="58612"/>
                        <a14:foregroundMark x1="30249" y1="59448" x2="29614" y2="64465"/>
                        <a14:foregroundMark x1="28398" y1="62124" x2="32099" y2="62876"/>
                        <a14:foregroundMark x1="23638" y1="58445" x2="25383" y2="60033"/>
                        <a14:foregroundMark x1="12427" y1="22324" x2="17663" y2="17308"/>
                        <a14:foregroundMark x1="18403" y1="16973" x2="21682" y2="14465"/>
                        <a14:foregroundMark x1="21311" y1="14632" x2="27446" y2="13462"/>
                        <a14:foregroundMark x1="27657" y1="12876" x2="38445" y2="12124"/>
                        <a14:foregroundMark x1="38075" y1="12291" x2="45849" y2="13127"/>
                        <a14:foregroundMark x1="11211" y1="71572" x2="19249" y2="78344"/>
                        <a14:foregroundMark x1="2274" y1="50000" x2="5923" y2="62876"/>
                        <a14:backgroundMark x1="72396" y1="9783" x2="93125" y2="59448"/>
                        <a14:backgroundMark x1="67583" y1="18729" x2="85563" y2="14298"/>
                        <a14:backgroundMark x1="90428" y1="12291" x2="97144" y2="64632"/>
                        <a14:backgroundMark x1="73453" y1="27341" x2="94130" y2="65970"/>
                        <a14:backgroundMark x1="74934" y1="32441" x2="76256" y2="69064"/>
                        <a14:backgroundMark x1="72131" y1="66722" x2="93496" y2="57692"/>
                        <a14:backgroundMark x1="82972" y1="59030" x2="79958" y2="75418"/>
                        <a14:backgroundMark x1="97303" y1="66722" x2="98361" y2="70067"/>
                        <a14:backgroundMark x1="74299" y1="77341" x2="75568" y2="7391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766100" y="1654226"/>
            <a:ext cx="7381159" cy="4667835"/>
          </a:xfrm>
          <a:prstGeom prst="rect">
            <a:avLst/>
          </a:prstGeom>
        </p:spPr>
      </p:pic>
      <p:sp>
        <p:nvSpPr>
          <p:cNvPr id="30" name="Google Shape;1549;p28"/>
          <p:cNvSpPr txBox="1"/>
          <p:nvPr/>
        </p:nvSpPr>
        <p:spPr>
          <a:xfrm>
            <a:off x="596867" y="3194198"/>
            <a:ext cx="1546140" cy="40006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植える</a:t>
            </a:r>
            <a:endParaRPr lang="en-US" sz="2000" dirty="0">
              <a:solidFill>
                <a:schemeClr val="dk1"/>
              </a:solidFill>
            </a:endParaRPr>
          </a:p>
        </p:txBody>
      </p:sp>
      <p:sp>
        <p:nvSpPr>
          <p:cNvPr id="31" name="Google Shape;1549;p28"/>
          <p:cNvSpPr txBox="1"/>
          <p:nvPr/>
        </p:nvSpPr>
        <p:spPr>
          <a:xfrm>
            <a:off x="3357007" y="5708900"/>
            <a:ext cx="1494389" cy="40006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切る</a:t>
            </a:r>
            <a:endParaRPr lang="en-US" sz="2000" dirty="0">
              <a:solidFill>
                <a:schemeClr val="dk1"/>
              </a:solidFill>
            </a:endParaRPr>
          </a:p>
        </p:txBody>
      </p:sp>
      <p:sp>
        <p:nvSpPr>
          <p:cNvPr id="32" name="Google Shape;1549;p28"/>
          <p:cNvSpPr txBox="1"/>
          <p:nvPr/>
        </p:nvSpPr>
        <p:spPr>
          <a:xfrm>
            <a:off x="6534012" y="2195938"/>
            <a:ext cx="1546140" cy="40006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育てる</a:t>
            </a:r>
            <a:endParaRPr lang="en-US" sz="2000" dirty="0">
              <a:solidFill>
                <a:schemeClr val="dk1"/>
              </a:solidFill>
            </a:endParaRPr>
          </a:p>
        </p:txBody>
      </p:sp>
      <p:sp>
        <p:nvSpPr>
          <p:cNvPr id="9" name="Google Shape;1549;p28">
            <a:extLst>
              <a:ext uri="{FF2B5EF4-FFF2-40B4-BE49-F238E27FC236}">
                <a16:creationId xmlns:a16="http://schemas.microsoft.com/office/drawing/2014/main" id="{807E7749-4B51-035C-D262-106355D70698}"/>
              </a:ext>
            </a:extLst>
          </p:cNvPr>
          <p:cNvSpPr txBox="1"/>
          <p:nvPr/>
        </p:nvSpPr>
        <p:spPr>
          <a:xfrm>
            <a:off x="7067726" y="4877163"/>
            <a:ext cx="1546140" cy="40006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使う</a:t>
            </a:r>
            <a:endParaRPr lang="en-US" sz="2000" dirty="0">
              <a:solidFill>
                <a:schemeClr val="dk1"/>
              </a:solidFill>
            </a:endParaRPr>
          </a:p>
        </p:txBody>
      </p:sp>
      <p:sp>
        <p:nvSpPr>
          <p:cNvPr id="43" name="角丸四角形 355">
            <a:extLst>
              <a:ext uri="{FF2B5EF4-FFF2-40B4-BE49-F238E27FC236}">
                <a16:creationId xmlns:a16="http://schemas.microsoft.com/office/drawing/2014/main" id="{58C333DB-0EAB-8994-BC85-311B22013AD3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4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55ED1ED8-8581-4AF8-404F-A090F6BE498A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840125BB-A9EF-2D2A-378D-B2157716FDBC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46" name="直線コネクタ 45">
              <a:extLst>
                <a:ext uri="{FF2B5EF4-FFF2-40B4-BE49-F238E27FC236}">
                  <a16:creationId xmlns:a16="http://schemas.microsoft.com/office/drawing/2014/main" id="{46677CD4-3CCB-5057-9C25-EE92CE9BD538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線コネクタ 46">
              <a:extLst>
                <a:ext uri="{FF2B5EF4-FFF2-40B4-BE49-F238E27FC236}">
                  <a16:creationId xmlns:a16="http://schemas.microsoft.com/office/drawing/2014/main" id="{55A3BC6B-7FC6-0173-68D1-07659D326421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直線コネクタ 47">
              <a:extLst>
                <a:ext uri="{FF2B5EF4-FFF2-40B4-BE49-F238E27FC236}">
                  <a16:creationId xmlns:a16="http://schemas.microsoft.com/office/drawing/2014/main" id="{40A31832-3D21-F647-9D48-D5006B66357B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直線コネクタ 48">
              <a:extLst>
                <a:ext uri="{FF2B5EF4-FFF2-40B4-BE49-F238E27FC236}">
                  <a16:creationId xmlns:a16="http://schemas.microsoft.com/office/drawing/2014/main" id="{702F1489-B916-A90D-C20A-F197C205A412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" name="グループ化 49">
            <a:extLst>
              <a:ext uri="{FF2B5EF4-FFF2-40B4-BE49-F238E27FC236}">
                <a16:creationId xmlns:a16="http://schemas.microsoft.com/office/drawing/2014/main" id="{9E001405-5882-00A9-E513-9AA2C85766DE}"/>
              </a:ext>
            </a:extLst>
          </p:cNvPr>
          <p:cNvGrpSpPr/>
          <p:nvPr/>
        </p:nvGrpSpPr>
        <p:grpSpPr>
          <a:xfrm>
            <a:off x="9888778" y="4470112"/>
            <a:ext cx="1474188" cy="1823185"/>
            <a:chOff x="4192383" y="4596145"/>
            <a:chExt cx="481099" cy="594994"/>
          </a:xfrm>
        </p:grpSpPr>
        <p:grpSp>
          <p:nvGrpSpPr>
            <p:cNvPr id="51" name="Google Shape;3974;p53">
              <a:extLst>
                <a:ext uri="{FF2B5EF4-FFF2-40B4-BE49-F238E27FC236}">
                  <a16:creationId xmlns:a16="http://schemas.microsoft.com/office/drawing/2014/main" id="{50F5A61E-F92C-8282-7CAB-F0DDE8B478FA}"/>
                </a:ext>
              </a:extLst>
            </p:cNvPr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61" name="Google Shape;3975;p53">
                <a:extLst>
                  <a:ext uri="{FF2B5EF4-FFF2-40B4-BE49-F238E27FC236}">
                    <a16:creationId xmlns:a16="http://schemas.microsoft.com/office/drawing/2014/main" id="{05573BB9-0986-5C0D-594A-6D814A8D7347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3976;p53">
                <a:extLst>
                  <a:ext uri="{FF2B5EF4-FFF2-40B4-BE49-F238E27FC236}">
                    <a16:creationId xmlns:a16="http://schemas.microsoft.com/office/drawing/2014/main" id="{329E5DDA-22B9-8E6E-A269-C3E33BD0E231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3977;p53">
                <a:extLst>
                  <a:ext uri="{FF2B5EF4-FFF2-40B4-BE49-F238E27FC236}">
                    <a16:creationId xmlns:a16="http://schemas.microsoft.com/office/drawing/2014/main" id="{760750F2-3FA0-BB91-DA1F-CFBB5CED039D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3978;p53">
                <a:extLst>
                  <a:ext uri="{FF2B5EF4-FFF2-40B4-BE49-F238E27FC236}">
                    <a16:creationId xmlns:a16="http://schemas.microsoft.com/office/drawing/2014/main" id="{9AD0D901-A3CE-30BD-3002-29EC6110799A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3979;p53">
                <a:extLst>
                  <a:ext uri="{FF2B5EF4-FFF2-40B4-BE49-F238E27FC236}">
                    <a16:creationId xmlns:a16="http://schemas.microsoft.com/office/drawing/2014/main" id="{87E06468-A429-507D-7C1E-51B52B3FCD58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6" name="Google Shape;3980;p53">
                <a:extLst>
                  <a:ext uri="{FF2B5EF4-FFF2-40B4-BE49-F238E27FC236}">
                    <a16:creationId xmlns:a16="http://schemas.microsoft.com/office/drawing/2014/main" id="{BBB76E65-330D-BBA5-1CD4-9DB483542C0E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68" name="Google Shape;3981;p53">
                  <a:extLst>
                    <a:ext uri="{FF2B5EF4-FFF2-40B4-BE49-F238E27FC236}">
                      <a16:creationId xmlns:a16="http://schemas.microsoft.com/office/drawing/2014/main" id="{2EF26828-CF89-6C99-D1FD-8CF89783F949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3982;p53">
                  <a:extLst>
                    <a:ext uri="{FF2B5EF4-FFF2-40B4-BE49-F238E27FC236}">
                      <a16:creationId xmlns:a16="http://schemas.microsoft.com/office/drawing/2014/main" id="{45324F95-A6DB-4A4A-0C94-EA973B03532B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" name="Google Shape;3983;p53">
                  <a:extLst>
                    <a:ext uri="{FF2B5EF4-FFF2-40B4-BE49-F238E27FC236}">
                      <a16:creationId xmlns:a16="http://schemas.microsoft.com/office/drawing/2014/main" id="{3FA44469-D78E-7D63-3F17-387577797494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7" name="Google Shape;3984;p53">
                <a:extLst>
                  <a:ext uri="{FF2B5EF4-FFF2-40B4-BE49-F238E27FC236}">
                    <a16:creationId xmlns:a16="http://schemas.microsoft.com/office/drawing/2014/main" id="{0362BFF7-030B-2885-9F7B-E7BD555867B8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2" name="グループ化 51">
              <a:extLst>
                <a:ext uri="{FF2B5EF4-FFF2-40B4-BE49-F238E27FC236}">
                  <a16:creationId xmlns:a16="http://schemas.microsoft.com/office/drawing/2014/main" id="{E25F0C85-710B-B5E1-9F2E-9B52A7F3C25A}"/>
                </a:ext>
              </a:extLst>
            </p:cNvPr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53" name="グループ化 52">
                <a:extLst>
                  <a:ext uri="{FF2B5EF4-FFF2-40B4-BE49-F238E27FC236}">
                    <a16:creationId xmlns:a16="http://schemas.microsoft.com/office/drawing/2014/main" id="{13499723-9AAE-ED26-A269-0CFA4AB49F70}"/>
                  </a:ext>
                </a:extLst>
              </p:cNvPr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58" name="Google Shape;749;p20">
                  <a:extLst>
                    <a:ext uri="{FF2B5EF4-FFF2-40B4-BE49-F238E27FC236}">
                      <a16:creationId xmlns:a16="http://schemas.microsoft.com/office/drawing/2014/main" id="{AE68E6C7-C761-E21D-7510-BFC5287AA2BE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749;p20">
                  <a:extLst>
                    <a:ext uri="{FF2B5EF4-FFF2-40B4-BE49-F238E27FC236}">
                      <a16:creationId xmlns:a16="http://schemas.microsoft.com/office/drawing/2014/main" id="{C97EF208-6DA9-385D-0643-9CA6C9B3912F}"/>
                    </a:ext>
                  </a:extLst>
                </p:cNvPr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749;p20">
                  <a:extLst>
                    <a:ext uri="{FF2B5EF4-FFF2-40B4-BE49-F238E27FC236}">
                      <a16:creationId xmlns:a16="http://schemas.microsoft.com/office/drawing/2014/main" id="{0D435211-7A15-92BD-94ED-DCC1CBDE2A43}"/>
                    </a:ext>
                  </a:extLst>
                </p:cNvPr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4" name="グループ化 53">
                <a:extLst>
                  <a:ext uri="{FF2B5EF4-FFF2-40B4-BE49-F238E27FC236}">
                    <a16:creationId xmlns:a16="http://schemas.microsoft.com/office/drawing/2014/main" id="{C842AB75-866A-326E-21C8-0417EF0AD94C}"/>
                  </a:ext>
                </a:extLst>
              </p:cNvPr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56" name="Google Shape;749;p20">
                  <a:extLst>
                    <a:ext uri="{FF2B5EF4-FFF2-40B4-BE49-F238E27FC236}">
                      <a16:creationId xmlns:a16="http://schemas.microsoft.com/office/drawing/2014/main" id="{BC98E5D5-31B0-CEF3-2113-2553554575A7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" name="Google Shape;749;p20">
                  <a:extLst>
                    <a:ext uri="{FF2B5EF4-FFF2-40B4-BE49-F238E27FC236}">
                      <a16:creationId xmlns:a16="http://schemas.microsoft.com/office/drawing/2014/main" id="{68146241-B83C-AD54-7B89-12DCF3A9478C}"/>
                    </a:ext>
                  </a:extLst>
                </p:cNvPr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71" name="角丸四角形 96">
            <a:extLst>
              <a:ext uri="{FF2B5EF4-FFF2-40B4-BE49-F238E27FC236}">
                <a16:creationId xmlns:a16="http://schemas.microsoft.com/office/drawing/2014/main" id="{BCD341DA-A752-4361-8B23-C9F59B9FDC99}"/>
              </a:ext>
            </a:extLst>
          </p:cNvPr>
          <p:cNvSpPr/>
          <p:nvPr/>
        </p:nvSpPr>
        <p:spPr>
          <a:xfrm>
            <a:off x="7928576" y="6180949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086FAC38-F9B2-47C5-ADF3-105F9AC85711}"/>
              </a:ext>
            </a:extLst>
          </p:cNvPr>
          <p:cNvSpPr txBox="1"/>
          <p:nvPr/>
        </p:nvSpPr>
        <p:spPr>
          <a:xfrm>
            <a:off x="7910313" y="6179989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41" name="テキスト ボックス 40">
            <a:extLst>
              <a:ext uri="{FF2B5EF4-FFF2-40B4-BE49-F238E27FC236}">
                <a16:creationId xmlns:a16="http://schemas.microsoft.com/office/drawing/2014/main" id="{EBE5AE02-1C61-4669-845A-6B2BBA5B11A2}"/>
              </a:ext>
            </a:extLst>
          </p:cNvPr>
          <p:cNvSpPr txBox="1"/>
          <p:nvPr/>
        </p:nvSpPr>
        <p:spPr>
          <a:xfrm>
            <a:off x="3064599" y="37157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73" name="テキスト ボックス 72">
            <a:extLst>
              <a:ext uri="{FF2B5EF4-FFF2-40B4-BE49-F238E27FC236}">
                <a16:creationId xmlns:a16="http://schemas.microsoft.com/office/drawing/2014/main" id="{3521E242-5C26-456D-B012-59881DB0B20A}"/>
              </a:ext>
            </a:extLst>
          </p:cNvPr>
          <p:cNvSpPr txBox="1"/>
          <p:nvPr/>
        </p:nvSpPr>
        <p:spPr>
          <a:xfrm>
            <a:off x="4842220" y="36480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74" name="テキスト ボックス 73">
            <a:extLst>
              <a:ext uri="{FF2B5EF4-FFF2-40B4-BE49-F238E27FC236}">
                <a16:creationId xmlns:a16="http://schemas.microsoft.com/office/drawing/2014/main" id="{6C1479A2-8EE1-4FD4-A69C-65ED503BA484}"/>
              </a:ext>
            </a:extLst>
          </p:cNvPr>
          <p:cNvSpPr txBox="1"/>
          <p:nvPr/>
        </p:nvSpPr>
        <p:spPr>
          <a:xfrm>
            <a:off x="6695060" y="37157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う</a:t>
            </a:r>
          </a:p>
        </p:txBody>
      </p:sp>
      <p:sp>
        <p:nvSpPr>
          <p:cNvPr id="75" name="テキスト ボックス 74">
            <a:extLst>
              <a:ext uri="{FF2B5EF4-FFF2-40B4-BE49-F238E27FC236}">
                <a16:creationId xmlns:a16="http://schemas.microsoft.com/office/drawing/2014/main" id="{091FB413-C5CC-42B9-9E6D-246D2B906A35}"/>
              </a:ext>
            </a:extLst>
          </p:cNvPr>
          <p:cNvSpPr txBox="1"/>
          <p:nvPr/>
        </p:nvSpPr>
        <p:spPr>
          <a:xfrm>
            <a:off x="8472681" y="36944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そだ</a:t>
            </a:r>
          </a:p>
        </p:txBody>
      </p:sp>
      <p:sp>
        <p:nvSpPr>
          <p:cNvPr id="76" name="テキスト ボックス 75">
            <a:extLst>
              <a:ext uri="{FF2B5EF4-FFF2-40B4-BE49-F238E27FC236}">
                <a16:creationId xmlns:a16="http://schemas.microsoft.com/office/drawing/2014/main" id="{0EC4A003-017B-40DB-BEE1-D8D39CA6807B}"/>
              </a:ext>
            </a:extLst>
          </p:cNvPr>
          <p:cNvSpPr txBox="1"/>
          <p:nvPr/>
        </p:nvSpPr>
        <p:spPr>
          <a:xfrm>
            <a:off x="3437264" y="119225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</p:spTree>
    <p:extLst>
      <p:ext uri="{BB962C8B-B14F-4D97-AF65-F5344CB8AC3E}">
        <p14:creationId xmlns:p14="http://schemas.microsoft.com/office/powerpoint/2010/main" val="21056536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9" name="Google Shape;1539;p28"/>
          <p:cNvSpPr/>
          <p:nvPr/>
        </p:nvSpPr>
        <p:spPr>
          <a:xfrm flipH="1">
            <a:off x="3418236" y="4410779"/>
            <a:ext cx="3380052" cy="613008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1543;p28"/>
          <p:cNvSpPr txBox="1"/>
          <p:nvPr/>
        </p:nvSpPr>
        <p:spPr>
          <a:xfrm>
            <a:off x="579790" y="309230"/>
            <a:ext cx="9602227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へ～そうなんだね。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lvl="0">
              <a:lnSpc>
                <a:spcPct val="150000"/>
              </a:lnSpc>
            </a:pPr>
            <a:r>
              <a:rPr lang="ja-JP" altLang="en-US" sz="3200" dirty="0">
                <a:solidFill>
                  <a:srgbClr val="3F3F3F"/>
                </a:solidFill>
              </a:rPr>
              <a:t>あ！あれは何をしているの？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" name="グループ化 3"/>
          <p:cNvGrpSpPr/>
          <p:nvPr/>
        </p:nvGrpSpPr>
        <p:grpSpPr>
          <a:xfrm>
            <a:off x="3315279" y="1765336"/>
            <a:ext cx="1547344" cy="2876903"/>
            <a:chOff x="3284638" y="2622841"/>
            <a:chExt cx="1552994" cy="2887407"/>
          </a:xfrm>
        </p:grpSpPr>
        <p:sp>
          <p:nvSpPr>
            <p:cNvPr id="3" name="二等辺三角形 2"/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" name="Google Shape;1540;p28"/>
            <p:cNvSpPr/>
            <p:nvPr/>
          </p:nvSpPr>
          <p:spPr>
            <a:xfrm flipH="1">
              <a:off x="4044491" y="3275581"/>
              <a:ext cx="70196" cy="223466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5" name="グループ化 134"/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136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0" name="グループ化 69"/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71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1540;p28"/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" name="Google Shape;1540;p28"/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8" name="グループ化 77"/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79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1540;p28"/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7" name="グループ化 86"/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88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1540;p28"/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2" name="グループ化 91"/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113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1540;p28"/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6" name="グループ化 115"/>
          <p:cNvGrpSpPr/>
          <p:nvPr/>
        </p:nvGrpSpPr>
        <p:grpSpPr>
          <a:xfrm>
            <a:off x="4398713" y="1660336"/>
            <a:ext cx="1542358" cy="2918631"/>
            <a:chOff x="3284638" y="2622841"/>
            <a:chExt cx="1552994" cy="2938756"/>
          </a:xfrm>
        </p:grpSpPr>
        <p:sp>
          <p:nvSpPr>
            <p:cNvPr id="117" name="二等辺三角形 2"/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" name="Google Shape;1540;p28"/>
            <p:cNvSpPr/>
            <p:nvPr/>
          </p:nvSpPr>
          <p:spPr>
            <a:xfrm flipH="1">
              <a:off x="3999080" y="3275582"/>
              <a:ext cx="103400" cy="228601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9" name="グループ化 118"/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159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" name="グループ化 119"/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156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1540;p28"/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1" name="Google Shape;1540;p28"/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2" name="グループ化 121"/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153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1540;p28"/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5" name="グループ化 144"/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150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40;p28"/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6" name="グループ化 145"/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147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1540;p28"/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62" name="グループ化 161"/>
          <p:cNvGrpSpPr/>
          <p:nvPr/>
        </p:nvGrpSpPr>
        <p:grpSpPr>
          <a:xfrm>
            <a:off x="5470730" y="1745441"/>
            <a:ext cx="1547344" cy="2876903"/>
            <a:chOff x="3284638" y="2622841"/>
            <a:chExt cx="1552994" cy="2887407"/>
          </a:xfrm>
        </p:grpSpPr>
        <p:sp>
          <p:nvSpPr>
            <p:cNvPr id="163" name="二等辺三角形 2"/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" name="Google Shape;1540;p28"/>
            <p:cNvSpPr/>
            <p:nvPr/>
          </p:nvSpPr>
          <p:spPr>
            <a:xfrm flipH="1">
              <a:off x="4044491" y="3275581"/>
              <a:ext cx="70196" cy="223466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5" name="グループ化 164"/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183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6" name="グループ化 165"/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180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1540;p28"/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7" name="Google Shape;1540;p28"/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8" name="グループ化 167"/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177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1540;p28"/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" name="グループ化 168"/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174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1540;p28"/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0" name="グループ化 169"/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171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1540;p28"/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8" name="Google Shape;890;p21">
            <a:extLst>
              <a:ext uri="{FF2B5EF4-FFF2-40B4-BE49-F238E27FC236}">
                <a16:creationId xmlns:a16="http://schemas.microsoft.com/office/drawing/2014/main" id="{6F6382D5-EE80-1C54-3902-D00BA14E9064}"/>
              </a:ext>
            </a:extLst>
          </p:cNvPr>
          <p:cNvGrpSpPr>
            <a:grpSpLocks noChangeAspect="1"/>
          </p:cNvGrpSpPr>
          <p:nvPr/>
        </p:nvGrpSpPr>
        <p:grpSpPr>
          <a:xfrm>
            <a:off x="359933" y="3271624"/>
            <a:ext cx="2804473" cy="2860850"/>
            <a:chOff x="1774174" y="4621762"/>
            <a:chExt cx="1077013" cy="1098664"/>
          </a:xfrm>
        </p:grpSpPr>
        <p:sp>
          <p:nvSpPr>
            <p:cNvPr id="239" name="Google Shape;891;p21">
              <a:extLst>
                <a:ext uri="{FF2B5EF4-FFF2-40B4-BE49-F238E27FC236}">
                  <a16:creationId xmlns:a16="http://schemas.microsoft.com/office/drawing/2014/main" id="{49C652A4-1997-AEC8-80BF-53D8B7314B8D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892;p21">
              <a:extLst>
                <a:ext uri="{FF2B5EF4-FFF2-40B4-BE49-F238E27FC236}">
                  <a16:creationId xmlns:a16="http://schemas.microsoft.com/office/drawing/2014/main" id="{3003F3A6-B535-E5B7-49CC-87249757B3BB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893;p21">
              <a:extLst>
                <a:ext uri="{FF2B5EF4-FFF2-40B4-BE49-F238E27FC236}">
                  <a16:creationId xmlns:a16="http://schemas.microsoft.com/office/drawing/2014/main" id="{DD052ECC-378E-6053-89F6-1825A1768BA1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894;p21">
              <a:extLst>
                <a:ext uri="{FF2B5EF4-FFF2-40B4-BE49-F238E27FC236}">
                  <a16:creationId xmlns:a16="http://schemas.microsoft.com/office/drawing/2014/main" id="{D0BF4B9E-D80C-B6D9-F81D-8751BE873CA2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895;p21">
              <a:extLst>
                <a:ext uri="{FF2B5EF4-FFF2-40B4-BE49-F238E27FC236}">
                  <a16:creationId xmlns:a16="http://schemas.microsoft.com/office/drawing/2014/main" id="{E08F82E5-FCDF-EFAE-315F-601A1D00F239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896;p21">
              <a:extLst>
                <a:ext uri="{FF2B5EF4-FFF2-40B4-BE49-F238E27FC236}">
                  <a16:creationId xmlns:a16="http://schemas.microsoft.com/office/drawing/2014/main" id="{8E72B1AD-87E4-AB7D-DA50-EA482C76EF5E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45" name="Google Shape;897;p21">
              <a:extLst>
                <a:ext uri="{FF2B5EF4-FFF2-40B4-BE49-F238E27FC236}">
                  <a16:creationId xmlns:a16="http://schemas.microsoft.com/office/drawing/2014/main" id="{D62BFD63-9166-D0D6-3FEB-B9DE57F8AD63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6" name="Google Shape;898;p21">
              <a:extLst>
                <a:ext uri="{FF2B5EF4-FFF2-40B4-BE49-F238E27FC236}">
                  <a16:creationId xmlns:a16="http://schemas.microsoft.com/office/drawing/2014/main" id="{1DFAA8F7-F186-73C1-BE41-51A9FE8DC6E4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7" name="Google Shape;899;p21">
              <a:extLst>
                <a:ext uri="{FF2B5EF4-FFF2-40B4-BE49-F238E27FC236}">
                  <a16:creationId xmlns:a16="http://schemas.microsoft.com/office/drawing/2014/main" id="{CEEEDC67-EFDB-ACE1-CC28-5C27C04B33A8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8" name="Google Shape;900;p21">
              <a:extLst>
                <a:ext uri="{FF2B5EF4-FFF2-40B4-BE49-F238E27FC236}">
                  <a16:creationId xmlns:a16="http://schemas.microsoft.com/office/drawing/2014/main" id="{C3C449C2-8C9D-8E2A-21C1-0BFF43F080C5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9" name="Google Shape;901;p21">
              <a:extLst>
                <a:ext uri="{FF2B5EF4-FFF2-40B4-BE49-F238E27FC236}">
                  <a16:creationId xmlns:a16="http://schemas.microsoft.com/office/drawing/2014/main" id="{C3CD8CDD-2A72-3770-7C98-A67A9D8C359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50" name="Google Shape;902;p21">
              <a:extLst>
                <a:ext uri="{FF2B5EF4-FFF2-40B4-BE49-F238E27FC236}">
                  <a16:creationId xmlns:a16="http://schemas.microsoft.com/office/drawing/2014/main" id="{DABF5702-86B0-4895-9E23-FBF3654677ED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51" name="Google Shape;903;p21">
              <a:extLst>
                <a:ext uri="{FF2B5EF4-FFF2-40B4-BE49-F238E27FC236}">
                  <a16:creationId xmlns:a16="http://schemas.microsoft.com/office/drawing/2014/main" id="{20CDA583-4719-5F9A-4C92-543FBB5F3E38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904;p21">
              <a:extLst>
                <a:ext uri="{FF2B5EF4-FFF2-40B4-BE49-F238E27FC236}">
                  <a16:creationId xmlns:a16="http://schemas.microsoft.com/office/drawing/2014/main" id="{8DBDD338-3283-856F-84DB-DE0CCB6B4800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905;p21">
              <a:extLst>
                <a:ext uri="{FF2B5EF4-FFF2-40B4-BE49-F238E27FC236}">
                  <a16:creationId xmlns:a16="http://schemas.microsoft.com/office/drawing/2014/main" id="{68EE35D1-AC87-2487-16A1-23D536AC73FA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3EB022D5-EDA9-28A6-C027-82C9E7D54FCB}"/>
              </a:ext>
            </a:extLst>
          </p:cNvPr>
          <p:cNvGrpSpPr>
            <a:grpSpLocks noChangeAspect="1"/>
          </p:cNvGrpSpPr>
          <p:nvPr/>
        </p:nvGrpSpPr>
        <p:grpSpPr>
          <a:xfrm>
            <a:off x="7948022" y="2170747"/>
            <a:ext cx="624504" cy="772348"/>
            <a:chOff x="4192383" y="4596145"/>
            <a:chExt cx="481099" cy="594994"/>
          </a:xfrm>
        </p:grpSpPr>
        <p:grpSp>
          <p:nvGrpSpPr>
            <p:cNvPr id="9" name="Google Shape;3974;p53">
              <a:extLst>
                <a:ext uri="{FF2B5EF4-FFF2-40B4-BE49-F238E27FC236}">
                  <a16:creationId xmlns:a16="http://schemas.microsoft.com/office/drawing/2014/main" id="{64C32BFA-879C-147E-4C41-EA9F0440F9C9}"/>
                </a:ext>
              </a:extLst>
            </p:cNvPr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20" name="Google Shape;3975;p53">
                <a:extLst>
                  <a:ext uri="{FF2B5EF4-FFF2-40B4-BE49-F238E27FC236}">
                    <a16:creationId xmlns:a16="http://schemas.microsoft.com/office/drawing/2014/main" id="{D439A943-349C-05D7-E239-BBD2FB97AE84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3976;p53">
                <a:extLst>
                  <a:ext uri="{FF2B5EF4-FFF2-40B4-BE49-F238E27FC236}">
                    <a16:creationId xmlns:a16="http://schemas.microsoft.com/office/drawing/2014/main" id="{88F6BC8E-B1DF-64B5-CE54-23942D0670A8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3977;p53">
                <a:extLst>
                  <a:ext uri="{FF2B5EF4-FFF2-40B4-BE49-F238E27FC236}">
                    <a16:creationId xmlns:a16="http://schemas.microsoft.com/office/drawing/2014/main" id="{7AF99A32-BA4E-747D-6EF4-1D740C6CF2AE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3978;p53">
                <a:extLst>
                  <a:ext uri="{FF2B5EF4-FFF2-40B4-BE49-F238E27FC236}">
                    <a16:creationId xmlns:a16="http://schemas.microsoft.com/office/drawing/2014/main" id="{C320212C-8635-6573-866B-A1A3F02677A2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3979;p53">
                <a:extLst>
                  <a:ext uri="{FF2B5EF4-FFF2-40B4-BE49-F238E27FC236}">
                    <a16:creationId xmlns:a16="http://schemas.microsoft.com/office/drawing/2014/main" id="{752BFFDC-8237-3C16-ECDE-F6F4F529CE63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5" name="Google Shape;3980;p53">
                <a:extLst>
                  <a:ext uri="{FF2B5EF4-FFF2-40B4-BE49-F238E27FC236}">
                    <a16:creationId xmlns:a16="http://schemas.microsoft.com/office/drawing/2014/main" id="{487D66CB-F6AC-EFF5-0372-553B9C56DDF0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27" name="Google Shape;3981;p53">
                  <a:extLst>
                    <a:ext uri="{FF2B5EF4-FFF2-40B4-BE49-F238E27FC236}">
                      <a16:creationId xmlns:a16="http://schemas.microsoft.com/office/drawing/2014/main" id="{917F43A6-700A-B039-5238-EBF717E67A02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982;p53">
                  <a:extLst>
                    <a:ext uri="{FF2B5EF4-FFF2-40B4-BE49-F238E27FC236}">
                      <a16:creationId xmlns:a16="http://schemas.microsoft.com/office/drawing/2014/main" id="{C56F8B57-E06F-01CA-A794-BE0AC9B20FA5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983;p53">
                  <a:extLst>
                    <a:ext uri="{FF2B5EF4-FFF2-40B4-BE49-F238E27FC236}">
                      <a16:creationId xmlns:a16="http://schemas.microsoft.com/office/drawing/2014/main" id="{A2804DB8-9650-8A04-23C6-53805CAFD092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6" name="Google Shape;3984;p53">
                <a:extLst>
                  <a:ext uri="{FF2B5EF4-FFF2-40B4-BE49-F238E27FC236}">
                    <a16:creationId xmlns:a16="http://schemas.microsoft.com/office/drawing/2014/main" id="{E7E70045-63DB-CC8C-1B58-FD453B6A1F3F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" name="グループ化 9">
              <a:extLst>
                <a:ext uri="{FF2B5EF4-FFF2-40B4-BE49-F238E27FC236}">
                  <a16:creationId xmlns:a16="http://schemas.microsoft.com/office/drawing/2014/main" id="{3C5B2CAC-4BB5-3A44-F62B-9DEC7CF4F281}"/>
                </a:ext>
              </a:extLst>
            </p:cNvPr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13" name="グループ化 12">
                <a:extLst>
                  <a:ext uri="{FF2B5EF4-FFF2-40B4-BE49-F238E27FC236}">
                    <a16:creationId xmlns:a16="http://schemas.microsoft.com/office/drawing/2014/main" id="{0BC1C6D2-B34E-E810-D781-29E510AEAFA5}"/>
                  </a:ext>
                </a:extLst>
              </p:cNvPr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17" name="Google Shape;749;p20">
                  <a:extLst>
                    <a:ext uri="{FF2B5EF4-FFF2-40B4-BE49-F238E27FC236}">
                      <a16:creationId xmlns:a16="http://schemas.microsoft.com/office/drawing/2014/main" id="{06C1F4B8-AFAC-D1CC-5E09-073C208CD400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749;p20">
                  <a:extLst>
                    <a:ext uri="{FF2B5EF4-FFF2-40B4-BE49-F238E27FC236}">
                      <a16:creationId xmlns:a16="http://schemas.microsoft.com/office/drawing/2014/main" id="{15AEC52E-61AA-276C-6EE6-8739288A0594}"/>
                    </a:ext>
                  </a:extLst>
                </p:cNvPr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749;p20">
                  <a:extLst>
                    <a:ext uri="{FF2B5EF4-FFF2-40B4-BE49-F238E27FC236}">
                      <a16:creationId xmlns:a16="http://schemas.microsoft.com/office/drawing/2014/main" id="{3A350163-0020-FC37-D6FF-68344220851D}"/>
                    </a:ext>
                  </a:extLst>
                </p:cNvPr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B52A0F13-CFBD-4D69-9DF9-70E0B45E42E1}"/>
                  </a:ext>
                </a:extLst>
              </p:cNvPr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15" name="Google Shape;749;p20">
                  <a:extLst>
                    <a:ext uri="{FF2B5EF4-FFF2-40B4-BE49-F238E27FC236}">
                      <a16:creationId xmlns:a16="http://schemas.microsoft.com/office/drawing/2014/main" id="{E79BB8FA-10A4-1CF5-33E1-2FD954428B42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749;p20">
                  <a:extLst>
                    <a:ext uri="{FF2B5EF4-FFF2-40B4-BE49-F238E27FC236}">
                      <a16:creationId xmlns:a16="http://schemas.microsoft.com/office/drawing/2014/main" id="{155708D3-3C2C-453D-1F56-39A424C393C7}"/>
                    </a:ext>
                  </a:extLst>
                </p:cNvPr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48" name="グループ化 47">
            <a:extLst>
              <a:ext uri="{FF2B5EF4-FFF2-40B4-BE49-F238E27FC236}">
                <a16:creationId xmlns:a16="http://schemas.microsoft.com/office/drawing/2014/main" id="{EB54CE03-1389-5B86-90F8-F41E659D501B}"/>
              </a:ext>
            </a:extLst>
          </p:cNvPr>
          <p:cNvGrpSpPr/>
          <p:nvPr/>
        </p:nvGrpSpPr>
        <p:grpSpPr>
          <a:xfrm>
            <a:off x="5482550" y="3818878"/>
            <a:ext cx="959151" cy="852771"/>
            <a:chOff x="7587241" y="764138"/>
            <a:chExt cx="1018736" cy="924549"/>
          </a:xfrm>
        </p:grpSpPr>
        <p:sp>
          <p:nvSpPr>
            <p:cNvPr id="49" name="フローチャート: 端子 48">
              <a:extLst>
                <a:ext uri="{FF2B5EF4-FFF2-40B4-BE49-F238E27FC236}">
                  <a16:creationId xmlns:a16="http://schemas.microsoft.com/office/drawing/2014/main" id="{099CEB60-611B-3168-D7A3-B3A7C0A7FB74}"/>
                </a:ext>
              </a:extLst>
            </p:cNvPr>
            <p:cNvSpPr/>
            <p:nvPr/>
          </p:nvSpPr>
          <p:spPr>
            <a:xfrm>
              <a:off x="7917399" y="1139770"/>
              <a:ext cx="325315" cy="149732"/>
            </a:xfrm>
            <a:prstGeom prst="flowChartTerminator">
              <a:avLst/>
            </a:prstGeom>
            <a:solidFill>
              <a:schemeClr val="accent2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円柱 49">
              <a:extLst>
                <a:ext uri="{FF2B5EF4-FFF2-40B4-BE49-F238E27FC236}">
                  <a16:creationId xmlns:a16="http://schemas.microsoft.com/office/drawing/2014/main" id="{72145F28-A7F0-9D45-0F2B-34DF37A10F41}"/>
                </a:ext>
              </a:extLst>
            </p:cNvPr>
            <p:cNvSpPr/>
            <p:nvPr/>
          </p:nvSpPr>
          <p:spPr>
            <a:xfrm>
              <a:off x="7587241" y="1138489"/>
              <a:ext cx="450058" cy="550198"/>
            </a:xfrm>
            <a:prstGeom prst="can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1" name="楕円 50">
              <a:extLst>
                <a:ext uri="{FF2B5EF4-FFF2-40B4-BE49-F238E27FC236}">
                  <a16:creationId xmlns:a16="http://schemas.microsoft.com/office/drawing/2014/main" id="{F53FB430-DA0F-E8C4-8772-1C866F4FC2FE}"/>
                </a:ext>
              </a:extLst>
            </p:cNvPr>
            <p:cNvSpPr/>
            <p:nvPr/>
          </p:nvSpPr>
          <p:spPr>
            <a:xfrm>
              <a:off x="7616200" y="764138"/>
              <a:ext cx="396000" cy="396000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grpSp>
          <p:nvGrpSpPr>
            <p:cNvPr id="52" name="グループ化 51">
              <a:extLst>
                <a:ext uri="{FF2B5EF4-FFF2-40B4-BE49-F238E27FC236}">
                  <a16:creationId xmlns:a16="http://schemas.microsoft.com/office/drawing/2014/main" id="{FF05D4B6-22AA-33DA-F5DD-D9D8C33B770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93159" y="1195970"/>
              <a:ext cx="512818" cy="216639"/>
              <a:chOff x="8382022" y="2031023"/>
              <a:chExt cx="1118365" cy="472451"/>
            </a:xfrm>
          </p:grpSpPr>
          <p:sp>
            <p:nvSpPr>
              <p:cNvPr id="54" name="星: 16 pt 53">
                <a:extLst>
                  <a:ext uri="{FF2B5EF4-FFF2-40B4-BE49-F238E27FC236}">
                    <a16:creationId xmlns:a16="http://schemas.microsoft.com/office/drawing/2014/main" id="{6074050C-52C1-F4C5-DFE0-BC8240F350A5}"/>
                  </a:ext>
                </a:extLst>
              </p:cNvPr>
              <p:cNvSpPr/>
              <p:nvPr/>
            </p:nvSpPr>
            <p:spPr>
              <a:xfrm>
                <a:off x="8585987" y="2162635"/>
                <a:ext cx="914400" cy="336076"/>
              </a:xfrm>
              <a:prstGeom prst="star16">
                <a:avLst/>
              </a:prstGeom>
              <a:solidFill>
                <a:schemeClr val="bg1">
                  <a:lumMod val="75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ローチャート: 端子 54">
                <a:extLst>
                  <a:ext uri="{FF2B5EF4-FFF2-40B4-BE49-F238E27FC236}">
                    <a16:creationId xmlns:a16="http://schemas.microsoft.com/office/drawing/2014/main" id="{A58B534C-7A81-196F-6158-F1D1A52D6820}"/>
                  </a:ext>
                </a:extLst>
              </p:cNvPr>
              <p:cNvSpPr/>
              <p:nvPr/>
            </p:nvSpPr>
            <p:spPr>
              <a:xfrm>
                <a:off x="8660423" y="2228997"/>
                <a:ext cx="710825" cy="193452"/>
              </a:xfrm>
              <a:prstGeom prst="flowChartTerminator">
                <a:avLst/>
              </a:prstGeom>
              <a:solidFill>
                <a:schemeClr val="bg1">
                  <a:lumMod val="75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四角形: 角を丸くする 55">
                <a:extLst>
                  <a:ext uri="{FF2B5EF4-FFF2-40B4-BE49-F238E27FC236}">
                    <a16:creationId xmlns:a16="http://schemas.microsoft.com/office/drawing/2014/main" id="{24CEAE03-F57C-497D-9A54-02AFFC8B4125}"/>
                  </a:ext>
                </a:extLst>
              </p:cNvPr>
              <p:cNvSpPr/>
              <p:nvPr/>
            </p:nvSpPr>
            <p:spPr>
              <a:xfrm>
                <a:off x="8486884" y="2147971"/>
                <a:ext cx="343223" cy="355503"/>
              </a:xfrm>
              <a:prstGeom prst="roundRect">
                <a:avLst/>
              </a:prstGeom>
              <a:solidFill>
                <a:schemeClr val="accent2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フレーム (半分) 56">
                <a:extLst>
                  <a:ext uri="{FF2B5EF4-FFF2-40B4-BE49-F238E27FC236}">
                    <a16:creationId xmlns:a16="http://schemas.microsoft.com/office/drawing/2014/main" id="{F643B1A6-B8BE-BDFA-5C95-76BF28CEEA79}"/>
                  </a:ext>
                </a:extLst>
              </p:cNvPr>
              <p:cNvSpPr/>
              <p:nvPr/>
            </p:nvSpPr>
            <p:spPr>
              <a:xfrm rot="19107994">
                <a:off x="8382022" y="2198870"/>
                <a:ext cx="207909" cy="234881"/>
              </a:xfrm>
              <a:prstGeom prst="halfFrame">
                <a:avLst>
                  <a:gd name="adj1" fmla="val 25159"/>
                  <a:gd name="adj2" fmla="val 26514"/>
                </a:avLst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1B006FCB-8EDA-8AFE-95B6-03B4A374E855}"/>
                  </a:ext>
                </a:extLst>
              </p:cNvPr>
              <p:cNvSpPr/>
              <p:nvPr/>
            </p:nvSpPr>
            <p:spPr>
              <a:xfrm>
                <a:off x="8590085" y="2031023"/>
                <a:ext cx="158261" cy="360485"/>
              </a:xfrm>
              <a:custGeom>
                <a:avLst/>
                <a:gdLst>
                  <a:gd name="connsiteX0" fmla="*/ 158261 w 158261"/>
                  <a:gd name="connsiteY0" fmla="*/ 149469 h 360485"/>
                  <a:gd name="connsiteX1" fmla="*/ 140677 w 158261"/>
                  <a:gd name="connsiteY1" fmla="*/ 0 h 360485"/>
                  <a:gd name="connsiteX2" fmla="*/ 8792 w 158261"/>
                  <a:gd name="connsiteY2" fmla="*/ 0 h 360485"/>
                  <a:gd name="connsiteX3" fmla="*/ 0 w 158261"/>
                  <a:gd name="connsiteY3" fmla="*/ 360485 h 360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261" h="360485">
                    <a:moveTo>
                      <a:pt x="158261" y="149469"/>
                    </a:moveTo>
                    <a:lnTo>
                      <a:pt x="140677" y="0"/>
                    </a:lnTo>
                    <a:lnTo>
                      <a:pt x="8792" y="0"/>
                    </a:lnTo>
                    <a:lnTo>
                      <a:pt x="0" y="360485"/>
                    </a:lnTo>
                  </a:path>
                </a:pathLst>
              </a:custGeom>
              <a:noFill/>
              <a:ln w="66675" cap="rnd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3" name="フローチャート: 端子 52">
              <a:extLst>
                <a:ext uri="{FF2B5EF4-FFF2-40B4-BE49-F238E27FC236}">
                  <a16:creationId xmlns:a16="http://schemas.microsoft.com/office/drawing/2014/main" id="{25D5D8DC-0477-82DE-6066-1ADE7B372F33}"/>
                </a:ext>
              </a:extLst>
            </p:cNvPr>
            <p:cNvSpPr/>
            <p:nvPr/>
          </p:nvSpPr>
          <p:spPr>
            <a:xfrm>
              <a:off x="7787855" y="1280150"/>
              <a:ext cx="325315" cy="149732"/>
            </a:xfrm>
            <a:prstGeom prst="flowChartTerminator">
              <a:avLst/>
            </a:prstGeom>
            <a:solidFill>
              <a:schemeClr val="accent2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9" name="Google Shape;1543;p28">
            <a:extLst>
              <a:ext uri="{FF2B5EF4-FFF2-40B4-BE49-F238E27FC236}">
                <a16:creationId xmlns:a16="http://schemas.microsoft.com/office/drawing/2014/main" id="{03A74EB8-D4E8-8F0E-6C48-009FC7058F00}"/>
              </a:ext>
            </a:extLst>
          </p:cNvPr>
          <p:cNvSpPr txBox="1"/>
          <p:nvPr/>
        </p:nvSpPr>
        <p:spPr>
          <a:xfrm>
            <a:off x="7082558" y="964896"/>
            <a:ext cx="3971614" cy="1200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</a:rPr>
              <a:t>チェンソーで</a:t>
            </a:r>
            <a:endParaRPr lang="en-US" altLang="ja-JP" sz="24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</a:rPr>
              <a:t>木を切る作業をしているね。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7" name="角丸四角形 355">
            <a:extLst>
              <a:ext uri="{FF2B5EF4-FFF2-40B4-BE49-F238E27FC236}">
                <a16:creationId xmlns:a16="http://schemas.microsoft.com/office/drawing/2014/main" id="{517317AA-711F-BD28-0D2E-DF85BFF13A18}"/>
              </a:ext>
            </a:extLst>
          </p:cNvPr>
          <p:cNvSpPr/>
          <p:nvPr/>
        </p:nvSpPr>
        <p:spPr>
          <a:xfrm rot="16200000">
            <a:off x="10076938" y="30762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88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3CEBC0D6-9017-19AE-3F94-F6BADF6C4ABB}"/>
              </a:ext>
            </a:extLst>
          </p:cNvPr>
          <p:cNvSpPr txBox="1"/>
          <p:nvPr/>
        </p:nvSpPr>
        <p:spPr>
          <a:xfrm>
            <a:off x="10849740" y="22722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89" name="グループ化 188">
            <a:extLst>
              <a:ext uri="{FF2B5EF4-FFF2-40B4-BE49-F238E27FC236}">
                <a16:creationId xmlns:a16="http://schemas.microsoft.com/office/drawing/2014/main" id="{485641BA-EC44-7245-7E9B-3830B3370582}"/>
              </a:ext>
            </a:extLst>
          </p:cNvPr>
          <p:cNvGrpSpPr/>
          <p:nvPr/>
        </p:nvGrpSpPr>
        <p:grpSpPr>
          <a:xfrm rot="2523162">
            <a:off x="11253560" y="2162016"/>
            <a:ext cx="564109" cy="193172"/>
            <a:chOff x="9364349" y="5301095"/>
            <a:chExt cx="371808" cy="127321"/>
          </a:xfrm>
        </p:grpSpPr>
        <p:cxnSp>
          <p:nvCxnSpPr>
            <p:cNvPr id="190" name="直線コネクタ 189">
              <a:extLst>
                <a:ext uri="{FF2B5EF4-FFF2-40B4-BE49-F238E27FC236}">
                  <a16:creationId xmlns:a16="http://schemas.microsoft.com/office/drawing/2014/main" id="{CDB30183-5019-308A-F302-CD7FEFDC665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直線コネクタ 190">
              <a:extLst>
                <a:ext uri="{FF2B5EF4-FFF2-40B4-BE49-F238E27FC236}">
                  <a16:creationId xmlns:a16="http://schemas.microsoft.com/office/drawing/2014/main" id="{1F4EAEE6-DD7A-B2EA-AF78-54243DB60EFB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直線コネクタ 191">
              <a:extLst>
                <a:ext uri="{FF2B5EF4-FFF2-40B4-BE49-F238E27FC236}">
                  <a16:creationId xmlns:a16="http://schemas.microsoft.com/office/drawing/2014/main" id="{E5ACC63E-0375-AEC8-CA06-F063207A6990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3" name="直線コネクタ 192">
              <a:extLst>
                <a:ext uri="{FF2B5EF4-FFF2-40B4-BE49-F238E27FC236}">
                  <a16:creationId xmlns:a16="http://schemas.microsoft.com/office/drawing/2014/main" id="{422CBC8E-FDF0-3D57-8CA5-739BBE779B77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4" name="角丸四角形 96">
            <a:extLst>
              <a:ext uri="{FF2B5EF4-FFF2-40B4-BE49-F238E27FC236}">
                <a16:creationId xmlns:a16="http://schemas.microsoft.com/office/drawing/2014/main" id="{205C4CFA-31D0-442C-9692-00E4CFF78069}"/>
              </a:ext>
            </a:extLst>
          </p:cNvPr>
          <p:cNvSpPr/>
          <p:nvPr/>
        </p:nvSpPr>
        <p:spPr>
          <a:xfrm>
            <a:off x="9553716" y="564092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5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B2841980-898E-4BC8-8936-D021AE8FEE30}"/>
              </a:ext>
            </a:extLst>
          </p:cNvPr>
          <p:cNvSpPr txBox="1"/>
          <p:nvPr/>
        </p:nvSpPr>
        <p:spPr>
          <a:xfrm>
            <a:off x="9535453" y="5639963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37" name="テキスト ボックス 136">
            <a:extLst>
              <a:ext uri="{FF2B5EF4-FFF2-40B4-BE49-F238E27FC236}">
                <a16:creationId xmlns:a16="http://schemas.microsoft.com/office/drawing/2014/main" id="{69642986-048B-4871-9614-218CA3A9E4CB}"/>
              </a:ext>
            </a:extLst>
          </p:cNvPr>
          <p:cNvSpPr txBox="1"/>
          <p:nvPr/>
        </p:nvSpPr>
        <p:spPr>
          <a:xfrm>
            <a:off x="2679948" y="103940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なに</a:t>
            </a:r>
          </a:p>
        </p:txBody>
      </p:sp>
      <p:sp>
        <p:nvSpPr>
          <p:cNvPr id="138" name="テキスト ボックス 137">
            <a:extLst>
              <a:ext uri="{FF2B5EF4-FFF2-40B4-BE49-F238E27FC236}">
                <a16:creationId xmlns:a16="http://schemas.microsoft.com/office/drawing/2014/main" id="{2A0F176E-D0C3-4C56-8FC1-A026F98DE749}"/>
              </a:ext>
            </a:extLst>
          </p:cNvPr>
          <p:cNvSpPr txBox="1"/>
          <p:nvPr/>
        </p:nvSpPr>
        <p:spPr>
          <a:xfrm>
            <a:off x="7146920" y="146844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39" name="テキスト ボックス 138">
            <a:extLst>
              <a:ext uri="{FF2B5EF4-FFF2-40B4-BE49-F238E27FC236}">
                <a16:creationId xmlns:a16="http://schemas.microsoft.com/office/drawing/2014/main" id="{8F13E3C3-869B-4155-88F4-9AEA6E3A771E}"/>
              </a:ext>
            </a:extLst>
          </p:cNvPr>
          <p:cNvSpPr txBox="1"/>
          <p:nvPr/>
        </p:nvSpPr>
        <p:spPr>
          <a:xfrm>
            <a:off x="7762273" y="149335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41" name="テキスト ボックス 140">
            <a:extLst>
              <a:ext uri="{FF2B5EF4-FFF2-40B4-BE49-F238E27FC236}">
                <a16:creationId xmlns:a16="http://schemas.microsoft.com/office/drawing/2014/main" id="{B7B4D721-7A02-44A0-A4AE-4EAEEDFE6CE0}"/>
              </a:ext>
            </a:extLst>
          </p:cNvPr>
          <p:cNvSpPr txBox="1"/>
          <p:nvPr/>
        </p:nvSpPr>
        <p:spPr>
          <a:xfrm>
            <a:off x="8317366" y="1485563"/>
            <a:ext cx="124581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さぎょう</a:t>
            </a:r>
          </a:p>
        </p:txBody>
      </p:sp>
    </p:spTree>
    <p:extLst>
      <p:ext uri="{BB962C8B-B14F-4D97-AF65-F5344CB8AC3E}">
        <p14:creationId xmlns:p14="http://schemas.microsoft.com/office/powerpoint/2010/main" val="41993469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1543;p28"/>
          <p:cNvSpPr txBox="1"/>
          <p:nvPr/>
        </p:nvSpPr>
        <p:spPr>
          <a:xfrm>
            <a:off x="579790" y="413549"/>
            <a:ext cx="9602227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木を切ったり、育てたりする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しごとがあるの？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8" name="Google Shape;890;p21">
            <a:extLst>
              <a:ext uri="{FF2B5EF4-FFF2-40B4-BE49-F238E27FC236}">
                <a16:creationId xmlns:a16="http://schemas.microsoft.com/office/drawing/2014/main" id="{6F6382D5-EE80-1C54-3902-D00BA14E9064}"/>
              </a:ext>
            </a:extLst>
          </p:cNvPr>
          <p:cNvGrpSpPr>
            <a:grpSpLocks noChangeAspect="1"/>
          </p:cNvGrpSpPr>
          <p:nvPr/>
        </p:nvGrpSpPr>
        <p:grpSpPr>
          <a:xfrm>
            <a:off x="359933" y="3271624"/>
            <a:ext cx="2804473" cy="2860850"/>
            <a:chOff x="1774174" y="4621762"/>
            <a:chExt cx="1077013" cy="1098664"/>
          </a:xfrm>
        </p:grpSpPr>
        <p:sp>
          <p:nvSpPr>
            <p:cNvPr id="239" name="Google Shape;891;p21">
              <a:extLst>
                <a:ext uri="{FF2B5EF4-FFF2-40B4-BE49-F238E27FC236}">
                  <a16:creationId xmlns:a16="http://schemas.microsoft.com/office/drawing/2014/main" id="{49C652A4-1997-AEC8-80BF-53D8B7314B8D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892;p21">
              <a:extLst>
                <a:ext uri="{FF2B5EF4-FFF2-40B4-BE49-F238E27FC236}">
                  <a16:creationId xmlns:a16="http://schemas.microsoft.com/office/drawing/2014/main" id="{3003F3A6-B535-E5B7-49CC-87249757B3BB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893;p21">
              <a:extLst>
                <a:ext uri="{FF2B5EF4-FFF2-40B4-BE49-F238E27FC236}">
                  <a16:creationId xmlns:a16="http://schemas.microsoft.com/office/drawing/2014/main" id="{DD052ECC-378E-6053-89F6-1825A1768BA1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894;p21">
              <a:extLst>
                <a:ext uri="{FF2B5EF4-FFF2-40B4-BE49-F238E27FC236}">
                  <a16:creationId xmlns:a16="http://schemas.microsoft.com/office/drawing/2014/main" id="{D0BF4B9E-D80C-B6D9-F81D-8751BE873CA2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895;p21">
              <a:extLst>
                <a:ext uri="{FF2B5EF4-FFF2-40B4-BE49-F238E27FC236}">
                  <a16:creationId xmlns:a16="http://schemas.microsoft.com/office/drawing/2014/main" id="{E08F82E5-FCDF-EFAE-315F-601A1D00F239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896;p21">
              <a:extLst>
                <a:ext uri="{FF2B5EF4-FFF2-40B4-BE49-F238E27FC236}">
                  <a16:creationId xmlns:a16="http://schemas.microsoft.com/office/drawing/2014/main" id="{8E72B1AD-87E4-AB7D-DA50-EA482C76EF5E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45" name="Google Shape;897;p21">
              <a:extLst>
                <a:ext uri="{FF2B5EF4-FFF2-40B4-BE49-F238E27FC236}">
                  <a16:creationId xmlns:a16="http://schemas.microsoft.com/office/drawing/2014/main" id="{D62BFD63-9166-D0D6-3FEB-B9DE57F8AD63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6" name="Google Shape;898;p21">
              <a:extLst>
                <a:ext uri="{FF2B5EF4-FFF2-40B4-BE49-F238E27FC236}">
                  <a16:creationId xmlns:a16="http://schemas.microsoft.com/office/drawing/2014/main" id="{1DFAA8F7-F186-73C1-BE41-51A9FE8DC6E4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7" name="Google Shape;899;p21">
              <a:extLst>
                <a:ext uri="{FF2B5EF4-FFF2-40B4-BE49-F238E27FC236}">
                  <a16:creationId xmlns:a16="http://schemas.microsoft.com/office/drawing/2014/main" id="{CEEEDC67-EFDB-ACE1-CC28-5C27C04B33A8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8" name="Google Shape;900;p21">
              <a:extLst>
                <a:ext uri="{FF2B5EF4-FFF2-40B4-BE49-F238E27FC236}">
                  <a16:creationId xmlns:a16="http://schemas.microsoft.com/office/drawing/2014/main" id="{C3C449C2-8C9D-8E2A-21C1-0BFF43F080C5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9" name="Google Shape;901;p21">
              <a:extLst>
                <a:ext uri="{FF2B5EF4-FFF2-40B4-BE49-F238E27FC236}">
                  <a16:creationId xmlns:a16="http://schemas.microsoft.com/office/drawing/2014/main" id="{C3CD8CDD-2A72-3770-7C98-A67A9D8C359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50" name="Google Shape;902;p21">
              <a:extLst>
                <a:ext uri="{FF2B5EF4-FFF2-40B4-BE49-F238E27FC236}">
                  <a16:creationId xmlns:a16="http://schemas.microsoft.com/office/drawing/2014/main" id="{DABF5702-86B0-4895-9E23-FBF3654677ED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51" name="Google Shape;903;p21">
              <a:extLst>
                <a:ext uri="{FF2B5EF4-FFF2-40B4-BE49-F238E27FC236}">
                  <a16:creationId xmlns:a16="http://schemas.microsoft.com/office/drawing/2014/main" id="{20CDA583-4719-5F9A-4C92-543FBB5F3E38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904;p21">
              <a:extLst>
                <a:ext uri="{FF2B5EF4-FFF2-40B4-BE49-F238E27FC236}">
                  <a16:creationId xmlns:a16="http://schemas.microsoft.com/office/drawing/2014/main" id="{8DBDD338-3283-856F-84DB-DE0CCB6B4800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905;p21">
              <a:extLst>
                <a:ext uri="{FF2B5EF4-FFF2-40B4-BE49-F238E27FC236}">
                  <a16:creationId xmlns:a16="http://schemas.microsoft.com/office/drawing/2014/main" id="{68EE35D1-AC87-2487-16A1-23D536AC73FA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" name="Google Shape;1543;p28">
            <a:extLst>
              <a:ext uri="{FF2B5EF4-FFF2-40B4-BE49-F238E27FC236}">
                <a16:creationId xmlns:a16="http://schemas.microsoft.com/office/drawing/2014/main" id="{213FEAA9-3CAB-9730-117C-B8714C472621}"/>
              </a:ext>
            </a:extLst>
          </p:cNvPr>
          <p:cNvSpPr txBox="1"/>
          <p:nvPr/>
        </p:nvSpPr>
        <p:spPr>
          <a:xfrm>
            <a:off x="7577864" y="964107"/>
            <a:ext cx="3171262" cy="1200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</a:rPr>
              <a:t>あるよ！</a:t>
            </a:r>
            <a:endParaRPr lang="en-US" altLang="ja-JP" sz="24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</a:rPr>
              <a:t>「林業」のしごとだ。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" name="Google Shape;1539;p28">
            <a:extLst>
              <a:ext uri="{FF2B5EF4-FFF2-40B4-BE49-F238E27FC236}">
                <a16:creationId xmlns:a16="http://schemas.microsoft.com/office/drawing/2014/main" id="{48B2565F-5D9C-1EA2-AE72-A25814E51204}"/>
              </a:ext>
            </a:extLst>
          </p:cNvPr>
          <p:cNvSpPr/>
          <p:nvPr/>
        </p:nvSpPr>
        <p:spPr>
          <a:xfrm flipH="1">
            <a:off x="3418236" y="4410779"/>
            <a:ext cx="3380052" cy="613008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DA95EA33-BD87-34C4-E4B4-A9F29538EAA6}"/>
              </a:ext>
            </a:extLst>
          </p:cNvPr>
          <p:cNvGrpSpPr/>
          <p:nvPr/>
        </p:nvGrpSpPr>
        <p:grpSpPr>
          <a:xfrm>
            <a:off x="3315279" y="1765336"/>
            <a:ext cx="1547344" cy="2876903"/>
            <a:chOff x="3284638" y="2622841"/>
            <a:chExt cx="1552994" cy="2887407"/>
          </a:xfrm>
        </p:grpSpPr>
        <p:sp>
          <p:nvSpPr>
            <p:cNvPr id="31" name="二等辺三角形 2">
              <a:extLst>
                <a:ext uri="{FF2B5EF4-FFF2-40B4-BE49-F238E27FC236}">
                  <a16:creationId xmlns:a16="http://schemas.microsoft.com/office/drawing/2014/main" id="{49BF9325-2A17-9A20-0E07-CBC346134A9D}"/>
                </a:ext>
              </a:extLst>
            </p:cNvPr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Google Shape;1540;p28">
              <a:extLst>
                <a:ext uri="{FF2B5EF4-FFF2-40B4-BE49-F238E27FC236}">
                  <a16:creationId xmlns:a16="http://schemas.microsoft.com/office/drawing/2014/main" id="{44B0B670-27F9-F8D0-8187-40B99683E2FB}"/>
                </a:ext>
              </a:extLst>
            </p:cNvPr>
            <p:cNvSpPr/>
            <p:nvPr/>
          </p:nvSpPr>
          <p:spPr>
            <a:xfrm flipH="1">
              <a:off x="4044491" y="3275581"/>
              <a:ext cx="70196" cy="223466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3" name="グループ化 32">
              <a:extLst>
                <a:ext uri="{FF2B5EF4-FFF2-40B4-BE49-F238E27FC236}">
                  <a16:creationId xmlns:a16="http://schemas.microsoft.com/office/drawing/2014/main" id="{917E484C-4F5D-346C-4B2F-5C6D63DEC8DD}"/>
                </a:ext>
              </a:extLst>
            </p:cNvPr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51" name="Google Shape;1540;p28">
                <a:extLst>
                  <a:ext uri="{FF2B5EF4-FFF2-40B4-BE49-F238E27FC236}">
                    <a16:creationId xmlns:a16="http://schemas.microsoft.com/office/drawing/2014/main" id="{631F26C6-EBC3-1507-C41E-D689E5803223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1540;p28">
                <a:extLst>
                  <a:ext uri="{FF2B5EF4-FFF2-40B4-BE49-F238E27FC236}">
                    <a16:creationId xmlns:a16="http://schemas.microsoft.com/office/drawing/2014/main" id="{2373C852-387F-4954-A519-9CAFF4761463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1540;p28">
                <a:extLst>
                  <a:ext uri="{FF2B5EF4-FFF2-40B4-BE49-F238E27FC236}">
                    <a16:creationId xmlns:a16="http://schemas.microsoft.com/office/drawing/2014/main" id="{90A94A8A-6C95-11AC-9638-E88A1BAA05B4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" name="グループ化 33">
              <a:extLst>
                <a:ext uri="{FF2B5EF4-FFF2-40B4-BE49-F238E27FC236}">
                  <a16:creationId xmlns:a16="http://schemas.microsoft.com/office/drawing/2014/main" id="{B1BDD2B0-2B42-84B1-88AD-3D88E4021CD4}"/>
                </a:ext>
              </a:extLst>
            </p:cNvPr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48" name="Google Shape;1540;p28">
                <a:extLst>
                  <a:ext uri="{FF2B5EF4-FFF2-40B4-BE49-F238E27FC236}">
                    <a16:creationId xmlns:a16="http://schemas.microsoft.com/office/drawing/2014/main" id="{C1144401-2642-4198-5B09-4353C8216FB4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540;p28">
                <a:extLst>
                  <a:ext uri="{FF2B5EF4-FFF2-40B4-BE49-F238E27FC236}">
                    <a16:creationId xmlns:a16="http://schemas.microsoft.com/office/drawing/2014/main" id="{097B354D-98C5-922B-7E88-472F4F5273DE}"/>
                  </a:ext>
                </a:extLst>
              </p:cNvPr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1540;p28">
                <a:extLst>
                  <a:ext uri="{FF2B5EF4-FFF2-40B4-BE49-F238E27FC236}">
                    <a16:creationId xmlns:a16="http://schemas.microsoft.com/office/drawing/2014/main" id="{68EF2C35-FB24-D8E3-396F-CE04D3D25BDA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5" name="Google Shape;1540;p28">
              <a:extLst>
                <a:ext uri="{FF2B5EF4-FFF2-40B4-BE49-F238E27FC236}">
                  <a16:creationId xmlns:a16="http://schemas.microsoft.com/office/drawing/2014/main" id="{709BC885-0E5E-1011-7077-56D2EB4CAFC6}"/>
                </a:ext>
              </a:extLst>
            </p:cNvPr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6" name="グループ化 35">
              <a:extLst>
                <a:ext uri="{FF2B5EF4-FFF2-40B4-BE49-F238E27FC236}">
                  <a16:creationId xmlns:a16="http://schemas.microsoft.com/office/drawing/2014/main" id="{B69B43FE-9BFD-31F1-9BAC-FC181FE3B18E}"/>
                </a:ext>
              </a:extLst>
            </p:cNvPr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45" name="Google Shape;1540;p28">
                <a:extLst>
                  <a:ext uri="{FF2B5EF4-FFF2-40B4-BE49-F238E27FC236}">
                    <a16:creationId xmlns:a16="http://schemas.microsoft.com/office/drawing/2014/main" id="{16C9B02C-F8C8-1F78-7F08-03A1AF250144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1540;p28">
                <a:extLst>
                  <a:ext uri="{FF2B5EF4-FFF2-40B4-BE49-F238E27FC236}">
                    <a16:creationId xmlns:a16="http://schemas.microsoft.com/office/drawing/2014/main" id="{9E825E99-B966-DE2E-D6FD-E9E649152F88}"/>
                  </a:ext>
                </a:extLst>
              </p:cNvPr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1540;p28">
                <a:extLst>
                  <a:ext uri="{FF2B5EF4-FFF2-40B4-BE49-F238E27FC236}">
                    <a16:creationId xmlns:a16="http://schemas.microsoft.com/office/drawing/2014/main" id="{5A0C6743-C936-FBED-F1F1-5D5B1B022C01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7" name="グループ化 36">
              <a:extLst>
                <a:ext uri="{FF2B5EF4-FFF2-40B4-BE49-F238E27FC236}">
                  <a16:creationId xmlns:a16="http://schemas.microsoft.com/office/drawing/2014/main" id="{2CA5B3F0-9C55-3859-E253-B2BA28DD9BBE}"/>
                </a:ext>
              </a:extLst>
            </p:cNvPr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42" name="Google Shape;1540;p28">
                <a:extLst>
                  <a:ext uri="{FF2B5EF4-FFF2-40B4-BE49-F238E27FC236}">
                    <a16:creationId xmlns:a16="http://schemas.microsoft.com/office/drawing/2014/main" id="{18D8F753-C89D-0311-C8C9-20EA5AAE4994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540;p28">
                <a:extLst>
                  <a:ext uri="{FF2B5EF4-FFF2-40B4-BE49-F238E27FC236}">
                    <a16:creationId xmlns:a16="http://schemas.microsoft.com/office/drawing/2014/main" id="{3661C33A-0E14-1DA4-8813-9A4E0C3023CD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1540;p28">
                <a:extLst>
                  <a:ext uri="{FF2B5EF4-FFF2-40B4-BE49-F238E27FC236}">
                    <a16:creationId xmlns:a16="http://schemas.microsoft.com/office/drawing/2014/main" id="{4621A720-B2CE-67A4-5C88-3B471A18F1BB}"/>
                  </a:ext>
                </a:extLst>
              </p:cNvPr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8" name="グループ化 37">
              <a:extLst>
                <a:ext uri="{FF2B5EF4-FFF2-40B4-BE49-F238E27FC236}">
                  <a16:creationId xmlns:a16="http://schemas.microsoft.com/office/drawing/2014/main" id="{C0CF5118-6048-1D46-763B-B35B16B90940}"/>
                </a:ext>
              </a:extLst>
            </p:cNvPr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39" name="Google Shape;1540;p28">
                <a:extLst>
                  <a:ext uri="{FF2B5EF4-FFF2-40B4-BE49-F238E27FC236}">
                    <a16:creationId xmlns:a16="http://schemas.microsoft.com/office/drawing/2014/main" id="{F55FA88A-DDCC-4D9F-E34B-7BF5E0F03A80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1540;p28">
                <a:extLst>
                  <a:ext uri="{FF2B5EF4-FFF2-40B4-BE49-F238E27FC236}">
                    <a16:creationId xmlns:a16="http://schemas.microsoft.com/office/drawing/2014/main" id="{9EB46E97-4A35-EBD6-07B9-48CDB12B0423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1540;p28">
                <a:extLst>
                  <a:ext uri="{FF2B5EF4-FFF2-40B4-BE49-F238E27FC236}">
                    <a16:creationId xmlns:a16="http://schemas.microsoft.com/office/drawing/2014/main" id="{8E353103-1E9E-6AFC-CDB0-68BFF0165B42}"/>
                  </a:ext>
                </a:extLst>
              </p:cNvPr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4" name="グループ化 53">
            <a:extLst>
              <a:ext uri="{FF2B5EF4-FFF2-40B4-BE49-F238E27FC236}">
                <a16:creationId xmlns:a16="http://schemas.microsoft.com/office/drawing/2014/main" id="{F5D11433-3375-9C19-6F77-05C85BE755C4}"/>
              </a:ext>
            </a:extLst>
          </p:cNvPr>
          <p:cNvGrpSpPr/>
          <p:nvPr/>
        </p:nvGrpSpPr>
        <p:grpSpPr>
          <a:xfrm>
            <a:off x="4398713" y="1660336"/>
            <a:ext cx="1542358" cy="2918631"/>
            <a:chOff x="3284638" y="2622841"/>
            <a:chExt cx="1552994" cy="2938756"/>
          </a:xfrm>
        </p:grpSpPr>
        <p:sp>
          <p:nvSpPr>
            <p:cNvPr id="55" name="二等辺三角形 2">
              <a:extLst>
                <a:ext uri="{FF2B5EF4-FFF2-40B4-BE49-F238E27FC236}">
                  <a16:creationId xmlns:a16="http://schemas.microsoft.com/office/drawing/2014/main" id="{30CAAC75-DD0A-6211-4C87-12C53A5073F9}"/>
                </a:ext>
              </a:extLst>
            </p:cNvPr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Google Shape;1540;p28">
              <a:extLst>
                <a:ext uri="{FF2B5EF4-FFF2-40B4-BE49-F238E27FC236}">
                  <a16:creationId xmlns:a16="http://schemas.microsoft.com/office/drawing/2014/main" id="{5FD170B5-3340-7691-E5B7-DE7C49989B9E}"/>
                </a:ext>
              </a:extLst>
            </p:cNvPr>
            <p:cNvSpPr/>
            <p:nvPr/>
          </p:nvSpPr>
          <p:spPr>
            <a:xfrm flipH="1">
              <a:off x="3999080" y="3275582"/>
              <a:ext cx="103400" cy="228601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7" name="グループ化 56">
              <a:extLst>
                <a:ext uri="{FF2B5EF4-FFF2-40B4-BE49-F238E27FC236}">
                  <a16:creationId xmlns:a16="http://schemas.microsoft.com/office/drawing/2014/main" id="{14298B60-9D2C-5699-B1E4-A4504D7823E8}"/>
                </a:ext>
              </a:extLst>
            </p:cNvPr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85" name="Google Shape;1540;p28">
                <a:extLst>
                  <a:ext uri="{FF2B5EF4-FFF2-40B4-BE49-F238E27FC236}">
                    <a16:creationId xmlns:a16="http://schemas.microsoft.com/office/drawing/2014/main" id="{0E371784-9867-6A38-BEFD-9DC721B360F5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6" name="Google Shape;1540;p28">
                <a:extLst>
                  <a:ext uri="{FF2B5EF4-FFF2-40B4-BE49-F238E27FC236}">
                    <a16:creationId xmlns:a16="http://schemas.microsoft.com/office/drawing/2014/main" id="{33609959-79C0-EF7C-1774-7793DF2B0F7D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3" name="Google Shape;1540;p28">
                <a:extLst>
                  <a:ext uri="{FF2B5EF4-FFF2-40B4-BE49-F238E27FC236}">
                    <a16:creationId xmlns:a16="http://schemas.microsoft.com/office/drawing/2014/main" id="{3C200D5E-E75B-F2AF-E8D0-4C4FC087BEFE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8" name="グループ化 57">
              <a:extLst>
                <a:ext uri="{FF2B5EF4-FFF2-40B4-BE49-F238E27FC236}">
                  <a16:creationId xmlns:a16="http://schemas.microsoft.com/office/drawing/2014/main" id="{31464407-E87C-9040-0EB3-8AAB7A535475}"/>
                </a:ext>
              </a:extLst>
            </p:cNvPr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77" name="Google Shape;1540;p28">
                <a:extLst>
                  <a:ext uri="{FF2B5EF4-FFF2-40B4-BE49-F238E27FC236}">
                    <a16:creationId xmlns:a16="http://schemas.microsoft.com/office/drawing/2014/main" id="{9155B866-FA1D-F3F7-C87A-A88B11BB91EC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2" name="Google Shape;1540;p28">
                <a:extLst>
                  <a:ext uri="{FF2B5EF4-FFF2-40B4-BE49-F238E27FC236}">
                    <a16:creationId xmlns:a16="http://schemas.microsoft.com/office/drawing/2014/main" id="{7A129E58-BBF0-4FBD-7EF3-D7A1D5652EA6}"/>
                  </a:ext>
                </a:extLst>
              </p:cNvPr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" name="Google Shape;1540;p28">
                <a:extLst>
                  <a:ext uri="{FF2B5EF4-FFF2-40B4-BE49-F238E27FC236}">
                    <a16:creationId xmlns:a16="http://schemas.microsoft.com/office/drawing/2014/main" id="{A2B774DC-3F6A-FD38-F194-35EF69426C9F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9" name="Google Shape;1540;p28">
              <a:extLst>
                <a:ext uri="{FF2B5EF4-FFF2-40B4-BE49-F238E27FC236}">
                  <a16:creationId xmlns:a16="http://schemas.microsoft.com/office/drawing/2014/main" id="{7C62C4DE-F73B-696A-6E7B-9E744611B65E}"/>
                </a:ext>
              </a:extLst>
            </p:cNvPr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0" name="グループ化 59">
              <a:extLst>
                <a:ext uri="{FF2B5EF4-FFF2-40B4-BE49-F238E27FC236}">
                  <a16:creationId xmlns:a16="http://schemas.microsoft.com/office/drawing/2014/main" id="{30BEAEEF-A724-D175-F2BA-07E132EE4CF5}"/>
                </a:ext>
              </a:extLst>
            </p:cNvPr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69" name="Google Shape;1540;p28">
                <a:extLst>
                  <a:ext uri="{FF2B5EF4-FFF2-40B4-BE49-F238E27FC236}">
                    <a16:creationId xmlns:a16="http://schemas.microsoft.com/office/drawing/2014/main" id="{A2D6EE6C-00F1-2012-9548-67A781EFF716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1540;p28">
                <a:extLst>
                  <a:ext uri="{FF2B5EF4-FFF2-40B4-BE49-F238E27FC236}">
                    <a16:creationId xmlns:a16="http://schemas.microsoft.com/office/drawing/2014/main" id="{2C001948-DF90-9EB5-157B-6983A30E834F}"/>
                  </a:ext>
                </a:extLst>
              </p:cNvPr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1540;p28">
                <a:extLst>
                  <a:ext uri="{FF2B5EF4-FFF2-40B4-BE49-F238E27FC236}">
                    <a16:creationId xmlns:a16="http://schemas.microsoft.com/office/drawing/2014/main" id="{E84B0825-ACF6-6070-6A8E-95DC9E59FE52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1" name="グループ化 60">
              <a:extLst>
                <a:ext uri="{FF2B5EF4-FFF2-40B4-BE49-F238E27FC236}">
                  <a16:creationId xmlns:a16="http://schemas.microsoft.com/office/drawing/2014/main" id="{63F48E3E-5F1B-41B3-D6A3-A853AE32BA94}"/>
                </a:ext>
              </a:extLst>
            </p:cNvPr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66" name="Google Shape;1540;p28">
                <a:extLst>
                  <a:ext uri="{FF2B5EF4-FFF2-40B4-BE49-F238E27FC236}">
                    <a16:creationId xmlns:a16="http://schemas.microsoft.com/office/drawing/2014/main" id="{545E770E-857E-1802-89E9-98900FF53CB3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1540;p28">
                <a:extLst>
                  <a:ext uri="{FF2B5EF4-FFF2-40B4-BE49-F238E27FC236}">
                    <a16:creationId xmlns:a16="http://schemas.microsoft.com/office/drawing/2014/main" id="{DAA2519B-DE75-041A-A511-13835D22FB88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1540;p28">
                <a:extLst>
                  <a:ext uri="{FF2B5EF4-FFF2-40B4-BE49-F238E27FC236}">
                    <a16:creationId xmlns:a16="http://schemas.microsoft.com/office/drawing/2014/main" id="{4EEBFD56-4B7F-9278-174C-606A905C2F89}"/>
                  </a:ext>
                </a:extLst>
              </p:cNvPr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2" name="グループ化 61">
              <a:extLst>
                <a:ext uri="{FF2B5EF4-FFF2-40B4-BE49-F238E27FC236}">
                  <a16:creationId xmlns:a16="http://schemas.microsoft.com/office/drawing/2014/main" id="{7FAEB2EA-0EBD-058C-7119-7A5D125F39A6}"/>
                </a:ext>
              </a:extLst>
            </p:cNvPr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63" name="Google Shape;1540;p28">
                <a:extLst>
                  <a:ext uri="{FF2B5EF4-FFF2-40B4-BE49-F238E27FC236}">
                    <a16:creationId xmlns:a16="http://schemas.microsoft.com/office/drawing/2014/main" id="{C391C776-23DB-69FE-87E9-D0BE2EDEC752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1540;p28">
                <a:extLst>
                  <a:ext uri="{FF2B5EF4-FFF2-40B4-BE49-F238E27FC236}">
                    <a16:creationId xmlns:a16="http://schemas.microsoft.com/office/drawing/2014/main" id="{FA8B2A64-93B0-4298-A17A-758028979029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1540;p28">
                <a:extLst>
                  <a:ext uri="{FF2B5EF4-FFF2-40B4-BE49-F238E27FC236}">
                    <a16:creationId xmlns:a16="http://schemas.microsoft.com/office/drawing/2014/main" id="{F27159F8-6894-EF1F-1211-6915E960E9DF}"/>
                  </a:ext>
                </a:extLst>
              </p:cNvPr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4" name="グループ化 93">
            <a:extLst>
              <a:ext uri="{FF2B5EF4-FFF2-40B4-BE49-F238E27FC236}">
                <a16:creationId xmlns:a16="http://schemas.microsoft.com/office/drawing/2014/main" id="{59F695DE-098A-21E8-3C60-0511D4414440}"/>
              </a:ext>
            </a:extLst>
          </p:cNvPr>
          <p:cNvGrpSpPr/>
          <p:nvPr/>
        </p:nvGrpSpPr>
        <p:grpSpPr>
          <a:xfrm rot="5400000">
            <a:off x="7248758" y="3011433"/>
            <a:ext cx="1547344" cy="2876903"/>
            <a:chOff x="3284638" y="2622841"/>
            <a:chExt cx="1552994" cy="2887407"/>
          </a:xfrm>
        </p:grpSpPr>
        <p:sp>
          <p:nvSpPr>
            <p:cNvPr id="95" name="二等辺三角形 2">
              <a:extLst>
                <a:ext uri="{FF2B5EF4-FFF2-40B4-BE49-F238E27FC236}">
                  <a16:creationId xmlns:a16="http://schemas.microsoft.com/office/drawing/2014/main" id="{BE3201A2-9185-52E8-BB7E-1869DBC69401}"/>
                </a:ext>
              </a:extLst>
            </p:cNvPr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6" name="Google Shape;1540;p28">
              <a:extLst>
                <a:ext uri="{FF2B5EF4-FFF2-40B4-BE49-F238E27FC236}">
                  <a16:creationId xmlns:a16="http://schemas.microsoft.com/office/drawing/2014/main" id="{B094F060-BA3A-9589-2AB4-47E35700B2F5}"/>
                </a:ext>
              </a:extLst>
            </p:cNvPr>
            <p:cNvSpPr/>
            <p:nvPr/>
          </p:nvSpPr>
          <p:spPr>
            <a:xfrm flipH="1">
              <a:off x="4044491" y="3275581"/>
              <a:ext cx="70196" cy="223466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7" name="グループ化 96">
              <a:extLst>
                <a:ext uri="{FF2B5EF4-FFF2-40B4-BE49-F238E27FC236}">
                  <a16:creationId xmlns:a16="http://schemas.microsoft.com/office/drawing/2014/main" id="{1DDD78DA-A379-B128-8A90-2DB7FE02EA52}"/>
                </a:ext>
              </a:extLst>
            </p:cNvPr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1472" name="Google Shape;1540;p28">
                <a:extLst>
                  <a:ext uri="{FF2B5EF4-FFF2-40B4-BE49-F238E27FC236}">
                    <a16:creationId xmlns:a16="http://schemas.microsoft.com/office/drawing/2014/main" id="{6F4F06EE-BCDC-3B02-AF92-4169AE1D1F27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3" name="Google Shape;1540;p28">
                <a:extLst>
                  <a:ext uri="{FF2B5EF4-FFF2-40B4-BE49-F238E27FC236}">
                    <a16:creationId xmlns:a16="http://schemas.microsoft.com/office/drawing/2014/main" id="{0C20829D-8916-9685-F45B-1F38213B9A91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4" name="Google Shape;1540;p28">
                <a:extLst>
                  <a:ext uri="{FF2B5EF4-FFF2-40B4-BE49-F238E27FC236}">
                    <a16:creationId xmlns:a16="http://schemas.microsoft.com/office/drawing/2014/main" id="{C2FB2DFA-CFE3-BA72-5CCE-2F3331D1033C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8" name="グループ化 97">
              <a:extLst>
                <a:ext uri="{FF2B5EF4-FFF2-40B4-BE49-F238E27FC236}">
                  <a16:creationId xmlns:a16="http://schemas.microsoft.com/office/drawing/2014/main" id="{6FE6D28D-8482-38E3-1372-446C7C4FA9BA}"/>
                </a:ext>
              </a:extLst>
            </p:cNvPr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112" name="Google Shape;1540;p28">
                <a:extLst>
                  <a:ext uri="{FF2B5EF4-FFF2-40B4-BE49-F238E27FC236}">
                    <a16:creationId xmlns:a16="http://schemas.microsoft.com/office/drawing/2014/main" id="{989EBAF3-D1D5-DD0B-30F9-4CD5B79DBEC2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1540;p28">
                <a:extLst>
                  <a:ext uri="{FF2B5EF4-FFF2-40B4-BE49-F238E27FC236}">
                    <a16:creationId xmlns:a16="http://schemas.microsoft.com/office/drawing/2014/main" id="{703FA03B-59C2-95C6-060D-BA0E1735B269}"/>
                  </a:ext>
                </a:extLst>
              </p:cNvPr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1540;p28">
                <a:extLst>
                  <a:ext uri="{FF2B5EF4-FFF2-40B4-BE49-F238E27FC236}">
                    <a16:creationId xmlns:a16="http://schemas.microsoft.com/office/drawing/2014/main" id="{9D46022B-179A-8018-1EED-7C0C9CE2D18C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9" name="Google Shape;1540;p28">
              <a:extLst>
                <a:ext uri="{FF2B5EF4-FFF2-40B4-BE49-F238E27FC236}">
                  <a16:creationId xmlns:a16="http://schemas.microsoft.com/office/drawing/2014/main" id="{E8D9BBCF-10F0-8095-8983-01FF162F6A07}"/>
                </a:ext>
              </a:extLst>
            </p:cNvPr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0" name="グループ化 99">
              <a:extLst>
                <a:ext uri="{FF2B5EF4-FFF2-40B4-BE49-F238E27FC236}">
                  <a16:creationId xmlns:a16="http://schemas.microsoft.com/office/drawing/2014/main" id="{FA8189A8-EF80-4E7D-D9B6-DAF61FFB7DBC}"/>
                </a:ext>
              </a:extLst>
            </p:cNvPr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109" name="Google Shape;1540;p28">
                <a:extLst>
                  <a:ext uri="{FF2B5EF4-FFF2-40B4-BE49-F238E27FC236}">
                    <a16:creationId xmlns:a16="http://schemas.microsoft.com/office/drawing/2014/main" id="{2D74AD3B-8076-A913-86BD-63F57D054ECA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1540;p28">
                <a:extLst>
                  <a:ext uri="{FF2B5EF4-FFF2-40B4-BE49-F238E27FC236}">
                    <a16:creationId xmlns:a16="http://schemas.microsoft.com/office/drawing/2014/main" id="{D9896C42-92BB-DC50-29C0-33A332CD375A}"/>
                  </a:ext>
                </a:extLst>
              </p:cNvPr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1540;p28">
                <a:extLst>
                  <a:ext uri="{FF2B5EF4-FFF2-40B4-BE49-F238E27FC236}">
                    <a16:creationId xmlns:a16="http://schemas.microsoft.com/office/drawing/2014/main" id="{4AB850EB-D190-F3E8-2AED-60078D86D612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1" name="グループ化 100">
              <a:extLst>
                <a:ext uri="{FF2B5EF4-FFF2-40B4-BE49-F238E27FC236}">
                  <a16:creationId xmlns:a16="http://schemas.microsoft.com/office/drawing/2014/main" id="{CEE396FE-DFD5-1694-75A7-9D7D21A25E85}"/>
                </a:ext>
              </a:extLst>
            </p:cNvPr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106" name="Google Shape;1540;p28">
                <a:extLst>
                  <a:ext uri="{FF2B5EF4-FFF2-40B4-BE49-F238E27FC236}">
                    <a16:creationId xmlns:a16="http://schemas.microsoft.com/office/drawing/2014/main" id="{3CD5A113-22A4-C7BD-0DFC-5C9EC68FA264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1540;p28">
                <a:extLst>
                  <a:ext uri="{FF2B5EF4-FFF2-40B4-BE49-F238E27FC236}">
                    <a16:creationId xmlns:a16="http://schemas.microsoft.com/office/drawing/2014/main" id="{0FA497BC-AC2D-9335-16E1-D2A86C2027D1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8" name="Google Shape;1540;p28">
                <a:extLst>
                  <a:ext uri="{FF2B5EF4-FFF2-40B4-BE49-F238E27FC236}">
                    <a16:creationId xmlns:a16="http://schemas.microsoft.com/office/drawing/2014/main" id="{36B6CBEC-C948-F28E-92BC-4EFC4D392748}"/>
                  </a:ext>
                </a:extLst>
              </p:cNvPr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2" name="グループ化 101">
              <a:extLst>
                <a:ext uri="{FF2B5EF4-FFF2-40B4-BE49-F238E27FC236}">
                  <a16:creationId xmlns:a16="http://schemas.microsoft.com/office/drawing/2014/main" id="{63A84A8A-97B3-F79F-D503-5575AF228963}"/>
                </a:ext>
              </a:extLst>
            </p:cNvPr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103" name="Google Shape;1540;p28">
                <a:extLst>
                  <a:ext uri="{FF2B5EF4-FFF2-40B4-BE49-F238E27FC236}">
                    <a16:creationId xmlns:a16="http://schemas.microsoft.com/office/drawing/2014/main" id="{37129A77-3F88-E5C5-49BB-6FFB13FCF668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1540;p28">
                <a:extLst>
                  <a:ext uri="{FF2B5EF4-FFF2-40B4-BE49-F238E27FC236}">
                    <a16:creationId xmlns:a16="http://schemas.microsoft.com/office/drawing/2014/main" id="{9219BA3A-AA26-2FB4-8400-AE70F8697574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5" name="Google Shape;1540;p28">
                <a:extLst>
                  <a:ext uri="{FF2B5EF4-FFF2-40B4-BE49-F238E27FC236}">
                    <a16:creationId xmlns:a16="http://schemas.microsoft.com/office/drawing/2014/main" id="{A476B1E9-7D49-5382-3F79-4EAD90386347}"/>
                  </a:ext>
                </a:extLst>
              </p:cNvPr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475" name="グループ化 1474">
            <a:extLst>
              <a:ext uri="{FF2B5EF4-FFF2-40B4-BE49-F238E27FC236}">
                <a16:creationId xmlns:a16="http://schemas.microsoft.com/office/drawing/2014/main" id="{E788BC77-F844-379F-07CF-17A8DC781B19}"/>
              </a:ext>
            </a:extLst>
          </p:cNvPr>
          <p:cNvGrpSpPr/>
          <p:nvPr/>
        </p:nvGrpSpPr>
        <p:grpSpPr>
          <a:xfrm>
            <a:off x="5482550" y="3818878"/>
            <a:ext cx="959151" cy="852771"/>
            <a:chOff x="7587241" y="764138"/>
            <a:chExt cx="1018736" cy="924549"/>
          </a:xfrm>
        </p:grpSpPr>
        <p:sp>
          <p:nvSpPr>
            <p:cNvPr id="1476" name="フローチャート: 端子 1475">
              <a:extLst>
                <a:ext uri="{FF2B5EF4-FFF2-40B4-BE49-F238E27FC236}">
                  <a16:creationId xmlns:a16="http://schemas.microsoft.com/office/drawing/2014/main" id="{9E0A20C4-E1D9-9312-0CD5-8DC14F7C690C}"/>
                </a:ext>
              </a:extLst>
            </p:cNvPr>
            <p:cNvSpPr/>
            <p:nvPr/>
          </p:nvSpPr>
          <p:spPr>
            <a:xfrm>
              <a:off x="7917399" y="1139770"/>
              <a:ext cx="325315" cy="149732"/>
            </a:xfrm>
            <a:prstGeom prst="flowChartTerminator">
              <a:avLst/>
            </a:prstGeom>
            <a:solidFill>
              <a:schemeClr val="accent2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7" name="円柱 1476">
              <a:extLst>
                <a:ext uri="{FF2B5EF4-FFF2-40B4-BE49-F238E27FC236}">
                  <a16:creationId xmlns:a16="http://schemas.microsoft.com/office/drawing/2014/main" id="{68932B0D-3D58-5900-F895-99FB06F092BF}"/>
                </a:ext>
              </a:extLst>
            </p:cNvPr>
            <p:cNvSpPr/>
            <p:nvPr/>
          </p:nvSpPr>
          <p:spPr>
            <a:xfrm>
              <a:off x="7587241" y="1138489"/>
              <a:ext cx="450058" cy="550198"/>
            </a:xfrm>
            <a:prstGeom prst="can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8" name="楕円 1477">
              <a:extLst>
                <a:ext uri="{FF2B5EF4-FFF2-40B4-BE49-F238E27FC236}">
                  <a16:creationId xmlns:a16="http://schemas.microsoft.com/office/drawing/2014/main" id="{C925F17A-EFD8-687F-FAE8-B1E7B3B941C9}"/>
                </a:ext>
              </a:extLst>
            </p:cNvPr>
            <p:cNvSpPr/>
            <p:nvPr/>
          </p:nvSpPr>
          <p:spPr>
            <a:xfrm>
              <a:off x="7616200" y="764138"/>
              <a:ext cx="396000" cy="396000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grpSp>
          <p:nvGrpSpPr>
            <p:cNvPr id="1479" name="グループ化 1478">
              <a:extLst>
                <a:ext uri="{FF2B5EF4-FFF2-40B4-BE49-F238E27FC236}">
                  <a16:creationId xmlns:a16="http://schemas.microsoft.com/office/drawing/2014/main" id="{0E7707BE-DEE7-6FBB-E374-C05C377424E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8093159" y="1195970"/>
              <a:ext cx="512818" cy="216639"/>
              <a:chOff x="8382022" y="2031023"/>
              <a:chExt cx="1118365" cy="472451"/>
            </a:xfrm>
          </p:grpSpPr>
          <p:sp>
            <p:nvSpPr>
              <p:cNvPr id="1481" name="星: 16 pt 1480">
                <a:extLst>
                  <a:ext uri="{FF2B5EF4-FFF2-40B4-BE49-F238E27FC236}">
                    <a16:creationId xmlns:a16="http://schemas.microsoft.com/office/drawing/2014/main" id="{D2F95898-C371-40C1-11C3-5045957EC740}"/>
                  </a:ext>
                </a:extLst>
              </p:cNvPr>
              <p:cNvSpPr/>
              <p:nvPr/>
            </p:nvSpPr>
            <p:spPr>
              <a:xfrm>
                <a:off x="8585987" y="2162635"/>
                <a:ext cx="914400" cy="336076"/>
              </a:xfrm>
              <a:prstGeom prst="star16">
                <a:avLst/>
              </a:prstGeom>
              <a:solidFill>
                <a:schemeClr val="bg1">
                  <a:lumMod val="75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2" name="フローチャート: 端子 1481">
                <a:extLst>
                  <a:ext uri="{FF2B5EF4-FFF2-40B4-BE49-F238E27FC236}">
                    <a16:creationId xmlns:a16="http://schemas.microsoft.com/office/drawing/2014/main" id="{475D1B2F-B485-68E2-350D-06C1B11E1933}"/>
                  </a:ext>
                </a:extLst>
              </p:cNvPr>
              <p:cNvSpPr/>
              <p:nvPr/>
            </p:nvSpPr>
            <p:spPr>
              <a:xfrm>
                <a:off x="8660423" y="2228997"/>
                <a:ext cx="710825" cy="193452"/>
              </a:xfrm>
              <a:prstGeom prst="flowChartTerminator">
                <a:avLst/>
              </a:prstGeom>
              <a:solidFill>
                <a:schemeClr val="bg1">
                  <a:lumMod val="75000"/>
                </a:schemeClr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3" name="四角形: 角を丸くする 1482">
                <a:extLst>
                  <a:ext uri="{FF2B5EF4-FFF2-40B4-BE49-F238E27FC236}">
                    <a16:creationId xmlns:a16="http://schemas.microsoft.com/office/drawing/2014/main" id="{8AD91BAC-1DD8-0FB7-562D-AA39D6CEFE13}"/>
                  </a:ext>
                </a:extLst>
              </p:cNvPr>
              <p:cNvSpPr/>
              <p:nvPr/>
            </p:nvSpPr>
            <p:spPr>
              <a:xfrm>
                <a:off x="8486884" y="2147971"/>
                <a:ext cx="343223" cy="355503"/>
              </a:xfrm>
              <a:prstGeom prst="roundRect">
                <a:avLst/>
              </a:prstGeom>
              <a:solidFill>
                <a:schemeClr val="accent2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6" name="フレーム (半分) 1485">
                <a:extLst>
                  <a:ext uri="{FF2B5EF4-FFF2-40B4-BE49-F238E27FC236}">
                    <a16:creationId xmlns:a16="http://schemas.microsoft.com/office/drawing/2014/main" id="{FBCF7F51-807A-B8EF-BBEB-84C849AED8B5}"/>
                  </a:ext>
                </a:extLst>
              </p:cNvPr>
              <p:cNvSpPr/>
              <p:nvPr/>
            </p:nvSpPr>
            <p:spPr>
              <a:xfrm rot="19107994">
                <a:off x="8382022" y="2198870"/>
                <a:ext cx="207909" cy="234881"/>
              </a:xfrm>
              <a:prstGeom prst="halfFrame">
                <a:avLst>
                  <a:gd name="adj1" fmla="val 25159"/>
                  <a:gd name="adj2" fmla="val 26514"/>
                </a:avLst>
              </a:prstGeom>
              <a:solidFill>
                <a:schemeClr val="tx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487" name="フリーフォーム: 図形 1486">
                <a:extLst>
                  <a:ext uri="{FF2B5EF4-FFF2-40B4-BE49-F238E27FC236}">
                    <a16:creationId xmlns:a16="http://schemas.microsoft.com/office/drawing/2014/main" id="{7683F94B-E657-7885-6753-FE1F3E61EAC7}"/>
                  </a:ext>
                </a:extLst>
              </p:cNvPr>
              <p:cNvSpPr/>
              <p:nvPr/>
            </p:nvSpPr>
            <p:spPr>
              <a:xfrm>
                <a:off x="8590085" y="2031023"/>
                <a:ext cx="158261" cy="360485"/>
              </a:xfrm>
              <a:custGeom>
                <a:avLst/>
                <a:gdLst>
                  <a:gd name="connsiteX0" fmla="*/ 158261 w 158261"/>
                  <a:gd name="connsiteY0" fmla="*/ 149469 h 360485"/>
                  <a:gd name="connsiteX1" fmla="*/ 140677 w 158261"/>
                  <a:gd name="connsiteY1" fmla="*/ 0 h 360485"/>
                  <a:gd name="connsiteX2" fmla="*/ 8792 w 158261"/>
                  <a:gd name="connsiteY2" fmla="*/ 0 h 360485"/>
                  <a:gd name="connsiteX3" fmla="*/ 0 w 158261"/>
                  <a:gd name="connsiteY3" fmla="*/ 360485 h 3604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8261" h="360485">
                    <a:moveTo>
                      <a:pt x="158261" y="149469"/>
                    </a:moveTo>
                    <a:lnTo>
                      <a:pt x="140677" y="0"/>
                    </a:lnTo>
                    <a:lnTo>
                      <a:pt x="8792" y="0"/>
                    </a:lnTo>
                    <a:lnTo>
                      <a:pt x="0" y="360485"/>
                    </a:lnTo>
                  </a:path>
                </a:pathLst>
              </a:custGeom>
              <a:noFill/>
              <a:ln w="66675" cap="rnd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480" name="フローチャート: 端子 1479">
              <a:extLst>
                <a:ext uri="{FF2B5EF4-FFF2-40B4-BE49-F238E27FC236}">
                  <a16:creationId xmlns:a16="http://schemas.microsoft.com/office/drawing/2014/main" id="{D397822E-A393-47FC-878A-51BFF59EEFED}"/>
                </a:ext>
              </a:extLst>
            </p:cNvPr>
            <p:cNvSpPr/>
            <p:nvPr/>
          </p:nvSpPr>
          <p:spPr>
            <a:xfrm>
              <a:off x="7787855" y="1280150"/>
              <a:ext cx="325315" cy="149732"/>
            </a:xfrm>
            <a:prstGeom prst="flowChartTerminator">
              <a:avLst/>
            </a:prstGeom>
            <a:solidFill>
              <a:schemeClr val="accent2">
                <a:lumMod val="20000"/>
                <a:lumOff val="80000"/>
              </a:schemeClr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488" name="Google Shape;1540;p28">
            <a:extLst>
              <a:ext uri="{FF2B5EF4-FFF2-40B4-BE49-F238E27FC236}">
                <a16:creationId xmlns:a16="http://schemas.microsoft.com/office/drawing/2014/main" id="{109DE514-6580-84B1-6117-CBE2107DC16B}"/>
              </a:ext>
            </a:extLst>
          </p:cNvPr>
          <p:cNvSpPr/>
          <p:nvPr/>
        </p:nvSpPr>
        <p:spPr>
          <a:xfrm flipH="1">
            <a:off x="6227819" y="4377006"/>
            <a:ext cx="69941" cy="252000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89" name="グループ化 1488">
            <a:extLst>
              <a:ext uri="{FF2B5EF4-FFF2-40B4-BE49-F238E27FC236}">
                <a16:creationId xmlns:a16="http://schemas.microsoft.com/office/drawing/2014/main" id="{8B6BC4CE-DF02-B36C-7A19-9944AFBA6DA7}"/>
              </a:ext>
            </a:extLst>
          </p:cNvPr>
          <p:cNvGrpSpPr>
            <a:grpSpLocks noChangeAspect="1"/>
          </p:cNvGrpSpPr>
          <p:nvPr/>
        </p:nvGrpSpPr>
        <p:grpSpPr>
          <a:xfrm>
            <a:off x="7948022" y="2170747"/>
            <a:ext cx="624504" cy="772348"/>
            <a:chOff x="4192383" y="4596145"/>
            <a:chExt cx="481099" cy="594994"/>
          </a:xfrm>
        </p:grpSpPr>
        <p:grpSp>
          <p:nvGrpSpPr>
            <p:cNvPr id="1490" name="Google Shape;3974;p53">
              <a:extLst>
                <a:ext uri="{FF2B5EF4-FFF2-40B4-BE49-F238E27FC236}">
                  <a16:creationId xmlns:a16="http://schemas.microsoft.com/office/drawing/2014/main" id="{031CEEEB-3914-E93F-285E-D7B8B6A20AA0}"/>
                </a:ext>
              </a:extLst>
            </p:cNvPr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1499" name="Google Shape;3975;p53">
                <a:extLst>
                  <a:ext uri="{FF2B5EF4-FFF2-40B4-BE49-F238E27FC236}">
                    <a16:creationId xmlns:a16="http://schemas.microsoft.com/office/drawing/2014/main" id="{E69CC976-6924-47D5-B18D-FDAF2B555AC8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0" name="Google Shape;3976;p53">
                <a:extLst>
                  <a:ext uri="{FF2B5EF4-FFF2-40B4-BE49-F238E27FC236}">
                    <a16:creationId xmlns:a16="http://schemas.microsoft.com/office/drawing/2014/main" id="{75357C93-9EB0-A048-6959-BD49EE1188B8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1" name="Google Shape;3977;p53">
                <a:extLst>
                  <a:ext uri="{FF2B5EF4-FFF2-40B4-BE49-F238E27FC236}">
                    <a16:creationId xmlns:a16="http://schemas.microsoft.com/office/drawing/2014/main" id="{42F069A1-840B-2D25-77BC-47B6131EE868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2" name="Google Shape;3978;p53">
                <a:extLst>
                  <a:ext uri="{FF2B5EF4-FFF2-40B4-BE49-F238E27FC236}">
                    <a16:creationId xmlns:a16="http://schemas.microsoft.com/office/drawing/2014/main" id="{0F569F0B-F40C-2147-8B84-DB8679E74F6A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3" name="Google Shape;3979;p53">
                <a:extLst>
                  <a:ext uri="{FF2B5EF4-FFF2-40B4-BE49-F238E27FC236}">
                    <a16:creationId xmlns:a16="http://schemas.microsoft.com/office/drawing/2014/main" id="{3AF44316-49BB-473B-50FD-B9E29252419D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504" name="Google Shape;3980;p53">
                <a:extLst>
                  <a:ext uri="{FF2B5EF4-FFF2-40B4-BE49-F238E27FC236}">
                    <a16:creationId xmlns:a16="http://schemas.microsoft.com/office/drawing/2014/main" id="{3AC273E3-C3AB-8E0D-92AB-BD73A0D12441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1506" name="Google Shape;3981;p53">
                  <a:extLst>
                    <a:ext uri="{FF2B5EF4-FFF2-40B4-BE49-F238E27FC236}">
                      <a16:creationId xmlns:a16="http://schemas.microsoft.com/office/drawing/2014/main" id="{6DC0FB71-95B1-2502-A563-EB032AFC01E2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07" name="Google Shape;3982;p53">
                  <a:extLst>
                    <a:ext uri="{FF2B5EF4-FFF2-40B4-BE49-F238E27FC236}">
                      <a16:creationId xmlns:a16="http://schemas.microsoft.com/office/drawing/2014/main" id="{22034589-CBF5-C65B-9D53-5A68C9DE6332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08" name="Google Shape;3983;p53">
                  <a:extLst>
                    <a:ext uri="{FF2B5EF4-FFF2-40B4-BE49-F238E27FC236}">
                      <a16:creationId xmlns:a16="http://schemas.microsoft.com/office/drawing/2014/main" id="{0951F1CA-35D6-81ED-969C-92627E39CB62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505" name="Google Shape;3984;p53">
                <a:extLst>
                  <a:ext uri="{FF2B5EF4-FFF2-40B4-BE49-F238E27FC236}">
                    <a16:creationId xmlns:a16="http://schemas.microsoft.com/office/drawing/2014/main" id="{ACB36F47-A271-6841-AE9C-BAFE962A47E6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1" name="グループ化 1490">
              <a:extLst>
                <a:ext uri="{FF2B5EF4-FFF2-40B4-BE49-F238E27FC236}">
                  <a16:creationId xmlns:a16="http://schemas.microsoft.com/office/drawing/2014/main" id="{F2C194AF-0A16-131F-E3C1-7155DD1BB64C}"/>
                </a:ext>
              </a:extLst>
            </p:cNvPr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1492" name="グループ化 1491">
                <a:extLst>
                  <a:ext uri="{FF2B5EF4-FFF2-40B4-BE49-F238E27FC236}">
                    <a16:creationId xmlns:a16="http://schemas.microsoft.com/office/drawing/2014/main" id="{25F40A4F-DDC3-C30A-E582-668BC5560634}"/>
                  </a:ext>
                </a:extLst>
              </p:cNvPr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1496" name="Google Shape;749;p20">
                  <a:extLst>
                    <a:ext uri="{FF2B5EF4-FFF2-40B4-BE49-F238E27FC236}">
                      <a16:creationId xmlns:a16="http://schemas.microsoft.com/office/drawing/2014/main" id="{55B42E9B-88EA-40A1-54C3-C9148D84EC38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7" name="Google Shape;749;p20">
                  <a:extLst>
                    <a:ext uri="{FF2B5EF4-FFF2-40B4-BE49-F238E27FC236}">
                      <a16:creationId xmlns:a16="http://schemas.microsoft.com/office/drawing/2014/main" id="{5C49947F-8099-75C0-1E6D-271DD35A5042}"/>
                    </a:ext>
                  </a:extLst>
                </p:cNvPr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8" name="Google Shape;749;p20">
                  <a:extLst>
                    <a:ext uri="{FF2B5EF4-FFF2-40B4-BE49-F238E27FC236}">
                      <a16:creationId xmlns:a16="http://schemas.microsoft.com/office/drawing/2014/main" id="{96A6EA23-9735-2AFF-A9FA-0EED178C35CC}"/>
                    </a:ext>
                  </a:extLst>
                </p:cNvPr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93" name="グループ化 1492">
                <a:extLst>
                  <a:ext uri="{FF2B5EF4-FFF2-40B4-BE49-F238E27FC236}">
                    <a16:creationId xmlns:a16="http://schemas.microsoft.com/office/drawing/2014/main" id="{5F97B886-AE45-A45F-208E-D55D26BF8D3E}"/>
                  </a:ext>
                </a:extLst>
              </p:cNvPr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1494" name="Google Shape;749;p20">
                  <a:extLst>
                    <a:ext uri="{FF2B5EF4-FFF2-40B4-BE49-F238E27FC236}">
                      <a16:creationId xmlns:a16="http://schemas.microsoft.com/office/drawing/2014/main" id="{850B65F4-422C-9BC7-690E-66DCF315DED3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5" name="Google Shape;749;p20">
                  <a:extLst>
                    <a:ext uri="{FF2B5EF4-FFF2-40B4-BE49-F238E27FC236}">
                      <a16:creationId xmlns:a16="http://schemas.microsoft.com/office/drawing/2014/main" id="{CB0F5DF4-8A61-87C2-CA5D-F3EDBCE6505B}"/>
                    </a:ext>
                  </a:extLst>
                </p:cNvPr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40" name="角丸四角形 355">
            <a:extLst>
              <a:ext uri="{FF2B5EF4-FFF2-40B4-BE49-F238E27FC236}">
                <a16:creationId xmlns:a16="http://schemas.microsoft.com/office/drawing/2014/main" id="{517317AA-711F-BD28-0D2E-DF85BFF13A18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41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3CEBC0D6-9017-19AE-3F94-F6BADF6C4ABB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42" name="グループ化 141">
            <a:extLst>
              <a:ext uri="{FF2B5EF4-FFF2-40B4-BE49-F238E27FC236}">
                <a16:creationId xmlns:a16="http://schemas.microsoft.com/office/drawing/2014/main" id="{485641BA-EC44-7245-7E9B-3830B3370582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CDB30183-5019-308A-F302-CD7FEFDC665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1F4EAEE6-DD7A-B2EA-AF78-54243DB60EFB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直線コネクタ 144">
              <a:extLst>
                <a:ext uri="{FF2B5EF4-FFF2-40B4-BE49-F238E27FC236}">
                  <a16:creationId xmlns:a16="http://schemas.microsoft.com/office/drawing/2014/main" id="{E5ACC63E-0375-AEC8-CA06-F063207A6990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直線コネクタ 145">
              <a:extLst>
                <a:ext uri="{FF2B5EF4-FFF2-40B4-BE49-F238E27FC236}">
                  <a16:creationId xmlns:a16="http://schemas.microsoft.com/office/drawing/2014/main" id="{422CBC8E-FDF0-3D57-8CA5-739BBE779B77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7" name="角丸四角形 96">
            <a:extLst>
              <a:ext uri="{FF2B5EF4-FFF2-40B4-BE49-F238E27FC236}">
                <a16:creationId xmlns:a16="http://schemas.microsoft.com/office/drawing/2014/main" id="{205C4CFA-31D0-442C-9692-00E4CFF78069}"/>
              </a:ext>
            </a:extLst>
          </p:cNvPr>
          <p:cNvSpPr/>
          <p:nvPr/>
        </p:nvSpPr>
        <p:spPr>
          <a:xfrm>
            <a:off x="9602079" y="5860818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B2841980-898E-4BC8-8936-D021AE8FEE30}"/>
              </a:ext>
            </a:extLst>
          </p:cNvPr>
          <p:cNvSpPr txBox="1"/>
          <p:nvPr/>
        </p:nvSpPr>
        <p:spPr>
          <a:xfrm>
            <a:off x="9583816" y="5859858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38" name="テキスト ボックス 137">
            <a:extLst>
              <a:ext uri="{FF2B5EF4-FFF2-40B4-BE49-F238E27FC236}">
                <a16:creationId xmlns:a16="http://schemas.microsoft.com/office/drawing/2014/main" id="{4A4A7025-E16F-4749-B6C1-3B5BFCA2EA04}"/>
              </a:ext>
            </a:extLst>
          </p:cNvPr>
          <p:cNvSpPr txBox="1"/>
          <p:nvPr/>
        </p:nvSpPr>
        <p:spPr>
          <a:xfrm>
            <a:off x="697174" y="39705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49" name="テキスト ボックス 148">
            <a:extLst>
              <a:ext uri="{FF2B5EF4-FFF2-40B4-BE49-F238E27FC236}">
                <a16:creationId xmlns:a16="http://schemas.microsoft.com/office/drawing/2014/main" id="{FD59CCC6-E972-4E02-8C45-C593E2AF39A8}"/>
              </a:ext>
            </a:extLst>
          </p:cNvPr>
          <p:cNvSpPr txBox="1"/>
          <p:nvPr/>
        </p:nvSpPr>
        <p:spPr>
          <a:xfrm>
            <a:off x="1502755" y="40036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50" name="テキスト ボックス 149">
            <a:extLst>
              <a:ext uri="{FF2B5EF4-FFF2-40B4-BE49-F238E27FC236}">
                <a16:creationId xmlns:a16="http://schemas.microsoft.com/office/drawing/2014/main" id="{6966C592-2A46-4349-A412-673A6BA92EB8}"/>
              </a:ext>
            </a:extLst>
          </p:cNvPr>
          <p:cNvSpPr txBox="1"/>
          <p:nvPr/>
        </p:nvSpPr>
        <p:spPr>
          <a:xfrm>
            <a:off x="3490932" y="39705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そだ</a:t>
            </a:r>
          </a:p>
        </p:txBody>
      </p:sp>
      <p:sp>
        <p:nvSpPr>
          <p:cNvPr id="151" name="テキスト ボックス 150">
            <a:extLst>
              <a:ext uri="{FF2B5EF4-FFF2-40B4-BE49-F238E27FC236}">
                <a16:creationId xmlns:a16="http://schemas.microsoft.com/office/drawing/2014/main" id="{FDDFA794-59D0-47D1-B863-0C975D9A6F29}"/>
              </a:ext>
            </a:extLst>
          </p:cNvPr>
          <p:cNvSpPr txBox="1"/>
          <p:nvPr/>
        </p:nvSpPr>
        <p:spPr>
          <a:xfrm>
            <a:off x="7849046" y="1482021"/>
            <a:ext cx="10586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りんぎょう</a:t>
            </a:r>
          </a:p>
        </p:txBody>
      </p:sp>
    </p:spTree>
    <p:extLst>
      <p:ext uri="{BB962C8B-B14F-4D97-AF65-F5344CB8AC3E}">
        <p14:creationId xmlns:p14="http://schemas.microsoft.com/office/powerpoint/2010/main" val="20180373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1543;p28"/>
          <p:cNvSpPr txBox="1"/>
          <p:nvPr/>
        </p:nvSpPr>
        <p:spPr>
          <a:xfrm>
            <a:off x="899337" y="641196"/>
            <a:ext cx="4943298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植えるための「なえ」を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つくるしごと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" name="Google Shape;1543;p28">
            <a:extLst>
              <a:ext uri="{FF2B5EF4-FFF2-40B4-BE49-F238E27FC236}">
                <a16:creationId xmlns:a16="http://schemas.microsoft.com/office/drawing/2014/main" id="{0E160965-F240-720D-21A2-57541075BD60}"/>
              </a:ext>
            </a:extLst>
          </p:cNvPr>
          <p:cNvSpPr txBox="1"/>
          <p:nvPr/>
        </p:nvSpPr>
        <p:spPr>
          <a:xfrm>
            <a:off x="6327919" y="622188"/>
            <a:ext cx="4943298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「なえ」を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植えるしごと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0" name="グループ化 19"/>
          <p:cNvGrpSpPr/>
          <p:nvPr/>
        </p:nvGrpSpPr>
        <p:grpSpPr>
          <a:xfrm>
            <a:off x="6208294" y="2853616"/>
            <a:ext cx="4200675" cy="2620021"/>
            <a:chOff x="6158025" y="3167338"/>
            <a:chExt cx="3615362" cy="2254953"/>
          </a:xfrm>
        </p:grpSpPr>
        <p:sp>
          <p:nvSpPr>
            <p:cNvPr id="21" name="楕円 20"/>
            <p:cNvSpPr/>
            <p:nvPr/>
          </p:nvSpPr>
          <p:spPr>
            <a:xfrm>
              <a:off x="6158025" y="4183512"/>
              <a:ext cx="3436140" cy="1238779"/>
            </a:xfrm>
            <a:prstGeom prst="ellipse">
              <a:avLst/>
            </a:pr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" name="グループ化 21"/>
            <p:cNvGrpSpPr/>
            <p:nvPr/>
          </p:nvGrpSpPr>
          <p:grpSpPr>
            <a:xfrm>
              <a:off x="6842741" y="3785708"/>
              <a:ext cx="491673" cy="1130730"/>
              <a:chOff x="4258392" y="2993346"/>
              <a:chExt cx="1097976" cy="2525084"/>
            </a:xfrm>
          </p:grpSpPr>
          <p:cxnSp>
            <p:nvCxnSpPr>
              <p:cNvPr id="78" name="直線コネクタ 77"/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直線コネクタ 78"/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直線コネクタ 79"/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" name="直線コネクタ 80"/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" name="直線コネクタ 81"/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直線コネクタ 82"/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直線コネクタ 83"/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直線コネクタ 84"/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直線コネクタ 85"/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7" name="グループ化 86"/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88" name="直線コネクタ 87"/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9" name="直線コネクタ 88"/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1" name="直線コネクタ 90"/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2" name="直線コネクタ 91"/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3" name="直線コネクタ 92"/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4" name="直線コネクタ 93"/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5" name="直線コネクタ 94"/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96" name="直線コネクタ 95"/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3" name="Google Shape;890;p21">
              <a:extLst>
                <a:ext uri="{FF2B5EF4-FFF2-40B4-BE49-F238E27FC236}">
                  <a16:creationId xmlns:a16="http://schemas.microsoft.com/office/drawing/2014/main" id="{6F6382D5-EE80-1C54-3902-D00BA14E9064}"/>
                </a:ext>
              </a:extLst>
            </p:cNvPr>
            <p:cNvGrpSpPr>
              <a:grpSpLocks noChangeAspect="1"/>
            </p:cNvGrpSpPr>
            <p:nvPr/>
          </p:nvGrpSpPr>
          <p:grpSpPr>
            <a:xfrm rot="21265175" flipH="1">
              <a:off x="8573743" y="3167338"/>
              <a:ext cx="1199644" cy="1607320"/>
              <a:chOff x="1960844" y="4621762"/>
              <a:chExt cx="798093" cy="1100904"/>
            </a:xfrm>
          </p:grpSpPr>
          <p:sp>
            <p:nvSpPr>
              <p:cNvPr id="63" name="Google Shape;891;p21">
                <a:extLst>
                  <a:ext uri="{FF2B5EF4-FFF2-40B4-BE49-F238E27FC236}">
                    <a16:creationId xmlns:a16="http://schemas.microsoft.com/office/drawing/2014/main" id="{49C652A4-1997-AEC8-80BF-53D8B7314B8D}"/>
                  </a:ext>
                </a:extLst>
              </p:cNvPr>
              <p:cNvSpPr/>
              <p:nvPr/>
            </p:nvSpPr>
            <p:spPr>
              <a:xfrm>
                <a:off x="2611682" y="5540453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892;p21">
                <a:extLst>
                  <a:ext uri="{FF2B5EF4-FFF2-40B4-BE49-F238E27FC236}">
                    <a16:creationId xmlns:a16="http://schemas.microsoft.com/office/drawing/2014/main" id="{3003F3A6-B535-E5B7-49CC-87249757B3BB}"/>
                  </a:ext>
                </a:extLst>
              </p:cNvPr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893;p21">
                <a:extLst>
                  <a:ext uri="{FF2B5EF4-FFF2-40B4-BE49-F238E27FC236}">
                    <a16:creationId xmlns:a16="http://schemas.microsoft.com/office/drawing/2014/main" id="{DD052ECC-378E-6053-89F6-1825A1768BA1}"/>
                  </a:ext>
                </a:extLst>
              </p:cNvPr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894;p21">
                <a:extLst>
                  <a:ext uri="{FF2B5EF4-FFF2-40B4-BE49-F238E27FC236}">
                    <a16:creationId xmlns:a16="http://schemas.microsoft.com/office/drawing/2014/main" id="{D0BF4B9E-D80C-B6D9-F81D-8751BE873CA2}"/>
                  </a:ext>
                </a:extLst>
              </p:cNvPr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895;p21">
                <a:extLst>
                  <a:ext uri="{FF2B5EF4-FFF2-40B4-BE49-F238E27FC236}">
                    <a16:creationId xmlns:a16="http://schemas.microsoft.com/office/drawing/2014/main" id="{E08F82E5-FCDF-EFAE-315F-601A1D00F239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896;p21">
                <a:extLst>
                  <a:ext uri="{FF2B5EF4-FFF2-40B4-BE49-F238E27FC236}">
                    <a16:creationId xmlns:a16="http://schemas.microsoft.com/office/drawing/2014/main" id="{8E72B1AD-87E4-AB7D-DA50-EA482C76EF5E}"/>
                  </a:ext>
                </a:extLst>
              </p:cNvPr>
              <p:cNvSpPr/>
              <p:nvPr/>
            </p:nvSpPr>
            <p:spPr>
              <a:xfrm>
                <a:off x="2313331" y="561561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69" name="Google Shape;897;p21">
                <a:extLst>
                  <a:ext uri="{FF2B5EF4-FFF2-40B4-BE49-F238E27FC236}">
                    <a16:creationId xmlns:a16="http://schemas.microsoft.com/office/drawing/2014/main" id="{D62BFD63-9166-D0D6-3FEB-B9DE57F8AD63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70" name="Google Shape;898;p21">
                <a:extLst>
                  <a:ext uri="{FF2B5EF4-FFF2-40B4-BE49-F238E27FC236}">
                    <a16:creationId xmlns:a16="http://schemas.microsoft.com/office/drawing/2014/main" id="{1DFAA8F7-F186-73C1-BE41-51A9FE8DC6E4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71" name="Google Shape;899;p21">
                <a:extLst>
                  <a:ext uri="{FF2B5EF4-FFF2-40B4-BE49-F238E27FC236}">
                    <a16:creationId xmlns:a16="http://schemas.microsoft.com/office/drawing/2014/main" id="{CEEEDC67-EFDB-ACE1-CC28-5C27C04B33A8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72" name="Google Shape;900;p21">
                <a:extLst>
                  <a:ext uri="{FF2B5EF4-FFF2-40B4-BE49-F238E27FC236}">
                    <a16:creationId xmlns:a16="http://schemas.microsoft.com/office/drawing/2014/main" id="{C3C449C2-8C9D-8E2A-21C1-0BFF43F080C5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73" name="Google Shape;901;p21">
                <a:extLst>
                  <a:ext uri="{FF2B5EF4-FFF2-40B4-BE49-F238E27FC236}">
                    <a16:creationId xmlns:a16="http://schemas.microsoft.com/office/drawing/2014/main" id="{C3CD8CDD-2A72-3770-7C98-A67A9D8C359F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74" name="Google Shape;902;p21">
                <a:extLst>
                  <a:ext uri="{FF2B5EF4-FFF2-40B4-BE49-F238E27FC236}">
                    <a16:creationId xmlns:a16="http://schemas.microsoft.com/office/drawing/2014/main" id="{DABF5702-86B0-4895-9E23-FBF3654677ED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75" name="Google Shape;903;p21">
                <a:extLst>
                  <a:ext uri="{FF2B5EF4-FFF2-40B4-BE49-F238E27FC236}">
                    <a16:creationId xmlns:a16="http://schemas.microsoft.com/office/drawing/2014/main" id="{20CDA583-4719-5F9A-4C92-543FBB5F3E38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904;p21">
                <a:extLst>
                  <a:ext uri="{FF2B5EF4-FFF2-40B4-BE49-F238E27FC236}">
                    <a16:creationId xmlns:a16="http://schemas.microsoft.com/office/drawing/2014/main" id="{8DBDD338-3283-856F-84DB-DE0CCB6B4800}"/>
                  </a:ext>
                </a:extLst>
              </p:cNvPr>
              <p:cNvSpPr/>
              <p:nvPr/>
            </p:nvSpPr>
            <p:spPr>
              <a:xfrm rot="7303304">
                <a:off x="2234592" y="5214932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" name="Google Shape;905;p21">
                <a:extLst>
                  <a:ext uri="{FF2B5EF4-FFF2-40B4-BE49-F238E27FC236}">
                    <a16:creationId xmlns:a16="http://schemas.microsoft.com/office/drawing/2014/main" id="{68EE35D1-AC87-2487-16A1-23D536AC73FA}"/>
                  </a:ext>
                </a:extLst>
              </p:cNvPr>
              <p:cNvSpPr/>
              <p:nvPr/>
            </p:nvSpPr>
            <p:spPr>
              <a:xfrm rot="5400000">
                <a:off x="2112720" y="5222637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" name="グループ化 23"/>
            <p:cNvGrpSpPr/>
            <p:nvPr/>
          </p:nvGrpSpPr>
          <p:grpSpPr>
            <a:xfrm rot="641346">
              <a:off x="8930748" y="4006476"/>
              <a:ext cx="311966" cy="717447"/>
              <a:chOff x="4258392" y="2993346"/>
              <a:chExt cx="1097976" cy="2525084"/>
            </a:xfrm>
          </p:grpSpPr>
          <p:cxnSp>
            <p:nvCxnSpPr>
              <p:cNvPr id="45" name="直線コネクタ 44"/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直線コネクタ 45"/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直線コネクタ 46"/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直線コネクタ 47"/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直線コネクタ 48"/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直線コネクタ 49"/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" name="直線コネクタ 50"/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" name="直線コネクタ 51"/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3" name="直線コネクタ 52"/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4" name="グループ化 53"/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55" name="直線コネクタ 54"/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直線コネクタ 55"/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直線コネクタ 56"/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" name="直線コネクタ 57"/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" name="直線コネクタ 58"/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" name="直線コネクタ 59"/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1" name="直線コネクタ 60"/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2" name="直線コネクタ 61"/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5" name="Google Shape;3974;p53">
              <a:extLst>
                <a:ext uri="{FF2B5EF4-FFF2-40B4-BE49-F238E27FC236}">
                  <a16:creationId xmlns:a16="http://schemas.microsoft.com/office/drawing/2014/main" id="{50F5A61E-F92C-8282-7CAB-F0DDE8B478FA}"/>
                </a:ext>
              </a:extLst>
            </p:cNvPr>
            <p:cNvGrpSpPr/>
            <p:nvPr/>
          </p:nvGrpSpPr>
          <p:grpSpPr>
            <a:xfrm rot="1709082">
              <a:off x="7936599" y="4660466"/>
              <a:ext cx="341202" cy="284866"/>
              <a:chOff x="8145837" y="586135"/>
              <a:chExt cx="3706451" cy="2916384"/>
            </a:xfrm>
          </p:grpSpPr>
          <p:sp>
            <p:nvSpPr>
              <p:cNvPr id="38" name="Google Shape;3975;p53">
                <a:extLst>
                  <a:ext uri="{FF2B5EF4-FFF2-40B4-BE49-F238E27FC236}">
                    <a16:creationId xmlns:a16="http://schemas.microsoft.com/office/drawing/2014/main" id="{05573BB9-0986-5C0D-594A-6D814A8D7347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3976;p53">
                <a:extLst>
                  <a:ext uri="{FF2B5EF4-FFF2-40B4-BE49-F238E27FC236}">
                    <a16:creationId xmlns:a16="http://schemas.microsoft.com/office/drawing/2014/main" id="{329E5DDA-22B9-8E6E-A269-C3E33BD0E231}"/>
                  </a:ext>
                </a:extLst>
              </p:cNvPr>
              <p:cNvSpPr/>
              <p:nvPr/>
            </p:nvSpPr>
            <p:spPr>
              <a:xfrm rot="19498946" flipH="1">
                <a:off x="10479881" y="586135"/>
                <a:ext cx="1073985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3977;p53">
                <a:extLst>
                  <a:ext uri="{FF2B5EF4-FFF2-40B4-BE49-F238E27FC236}">
                    <a16:creationId xmlns:a16="http://schemas.microsoft.com/office/drawing/2014/main" id="{760750F2-3FA0-BB91-DA1F-CFBB5CED039D}"/>
                  </a:ext>
                </a:extLst>
              </p:cNvPr>
              <p:cNvSpPr/>
              <p:nvPr/>
            </p:nvSpPr>
            <p:spPr>
              <a:xfrm rot="20498487" flipH="1">
                <a:off x="8165859" y="2751627"/>
                <a:ext cx="1408337" cy="305750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3978;p53">
                <a:extLst>
                  <a:ext uri="{FF2B5EF4-FFF2-40B4-BE49-F238E27FC236}">
                    <a16:creationId xmlns:a16="http://schemas.microsoft.com/office/drawing/2014/main" id="{9AD0D901-A3CE-30BD-3002-29EC6110799A}"/>
                  </a:ext>
                </a:extLst>
              </p:cNvPr>
              <p:cNvSpPr/>
              <p:nvPr/>
            </p:nvSpPr>
            <p:spPr>
              <a:xfrm rot="19045380" flipH="1">
                <a:off x="8145837" y="1196169"/>
                <a:ext cx="1207328" cy="208086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3979;p53">
                <a:extLst>
                  <a:ext uri="{FF2B5EF4-FFF2-40B4-BE49-F238E27FC236}">
                    <a16:creationId xmlns:a16="http://schemas.microsoft.com/office/drawing/2014/main" id="{87E06468-A429-507D-7C1E-51B52B3FCD58}"/>
                  </a:ext>
                </a:extLst>
              </p:cNvPr>
              <p:cNvSpPr/>
              <p:nvPr/>
            </p:nvSpPr>
            <p:spPr>
              <a:xfrm flipH="1">
                <a:off x="10243855" y="1344249"/>
                <a:ext cx="1608433" cy="305750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3983;p53">
                <a:extLst>
                  <a:ext uri="{FF2B5EF4-FFF2-40B4-BE49-F238E27FC236}">
                    <a16:creationId xmlns:a16="http://schemas.microsoft.com/office/drawing/2014/main" id="{3FA44469-D78E-7D63-3F17-387577797494}"/>
                  </a:ext>
                </a:extLst>
              </p:cNvPr>
              <p:cNvSpPr/>
              <p:nvPr/>
            </p:nvSpPr>
            <p:spPr>
              <a:xfrm rot="10800000" flipH="1">
                <a:off x="9330571" y="2162783"/>
                <a:ext cx="1285019" cy="344203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3978;p53">
                <a:extLst>
                  <a:ext uri="{FF2B5EF4-FFF2-40B4-BE49-F238E27FC236}">
                    <a16:creationId xmlns:a16="http://schemas.microsoft.com/office/drawing/2014/main" id="{9AD0D901-A3CE-30BD-3002-29EC6110799A}"/>
                  </a:ext>
                </a:extLst>
              </p:cNvPr>
              <p:cNvSpPr/>
              <p:nvPr/>
            </p:nvSpPr>
            <p:spPr>
              <a:xfrm rot="19045380" flipH="1">
                <a:off x="9273928" y="1421657"/>
                <a:ext cx="1207327" cy="208086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" name="楕円 107"/>
            <p:cNvSpPr/>
            <p:nvPr/>
          </p:nvSpPr>
          <p:spPr>
            <a:xfrm rot="20962414">
              <a:off x="7700538" y="4705135"/>
              <a:ext cx="704317" cy="281944"/>
            </a:xfrm>
            <a:custGeom>
              <a:avLst/>
              <a:gdLst>
                <a:gd name="connsiteX0" fmla="*/ 0 w 701230"/>
                <a:gd name="connsiteY0" fmla="*/ 107954 h 215908"/>
                <a:gd name="connsiteX1" fmla="*/ 350615 w 701230"/>
                <a:gd name="connsiteY1" fmla="*/ 0 h 215908"/>
                <a:gd name="connsiteX2" fmla="*/ 701230 w 701230"/>
                <a:gd name="connsiteY2" fmla="*/ 107954 h 215908"/>
                <a:gd name="connsiteX3" fmla="*/ 350615 w 701230"/>
                <a:gd name="connsiteY3" fmla="*/ 215908 h 215908"/>
                <a:gd name="connsiteX4" fmla="*/ 0 w 701230"/>
                <a:gd name="connsiteY4" fmla="*/ 107954 h 215908"/>
                <a:gd name="connsiteX0" fmla="*/ 26050 w 727280"/>
                <a:gd name="connsiteY0" fmla="*/ 107954 h 215908"/>
                <a:gd name="connsiteX1" fmla="*/ 156133 w 727280"/>
                <a:gd name="connsiteY1" fmla="*/ 0 h 215908"/>
                <a:gd name="connsiteX2" fmla="*/ 727280 w 727280"/>
                <a:gd name="connsiteY2" fmla="*/ 107954 h 215908"/>
                <a:gd name="connsiteX3" fmla="*/ 376665 w 727280"/>
                <a:gd name="connsiteY3" fmla="*/ 215908 h 215908"/>
                <a:gd name="connsiteX4" fmla="*/ 26050 w 727280"/>
                <a:gd name="connsiteY4" fmla="*/ 107954 h 215908"/>
                <a:gd name="connsiteX0" fmla="*/ 22073 w 723303"/>
                <a:gd name="connsiteY0" fmla="*/ 129098 h 237052"/>
                <a:gd name="connsiteX1" fmla="*/ 152156 w 723303"/>
                <a:gd name="connsiteY1" fmla="*/ 21144 h 237052"/>
                <a:gd name="connsiteX2" fmla="*/ 723303 w 723303"/>
                <a:gd name="connsiteY2" fmla="*/ 129098 h 237052"/>
                <a:gd name="connsiteX3" fmla="*/ 372688 w 723303"/>
                <a:gd name="connsiteY3" fmla="*/ 237052 h 237052"/>
                <a:gd name="connsiteX4" fmla="*/ 22073 w 723303"/>
                <a:gd name="connsiteY4" fmla="*/ 129098 h 237052"/>
                <a:gd name="connsiteX0" fmla="*/ 3087 w 704317"/>
                <a:gd name="connsiteY0" fmla="*/ 173990 h 281944"/>
                <a:gd name="connsiteX1" fmla="*/ 235368 w 704317"/>
                <a:gd name="connsiteY1" fmla="*/ 17627 h 281944"/>
                <a:gd name="connsiteX2" fmla="*/ 704317 w 704317"/>
                <a:gd name="connsiteY2" fmla="*/ 173990 h 281944"/>
                <a:gd name="connsiteX3" fmla="*/ 353702 w 704317"/>
                <a:gd name="connsiteY3" fmla="*/ 281944 h 281944"/>
                <a:gd name="connsiteX4" fmla="*/ 3087 w 704317"/>
                <a:gd name="connsiteY4" fmla="*/ 173990 h 28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317" h="281944">
                  <a:moveTo>
                    <a:pt x="3087" y="173990"/>
                  </a:moveTo>
                  <a:cubicBezTo>
                    <a:pt x="-16635" y="129937"/>
                    <a:pt x="57865" y="-57676"/>
                    <a:pt x="235368" y="17627"/>
                  </a:cubicBezTo>
                  <a:cubicBezTo>
                    <a:pt x="412871" y="92930"/>
                    <a:pt x="704317" y="114369"/>
                    <a:pt x="704317" y="173990"/>
                  </a:cubicBezTo>
                  <a:cubicBezTo>
                    <a:pt x="704317" y="233611"/>
                    <a:pt x="547341" y="281944"/>
                    <a:pt x="353702" y="281944"/>
                  </a:cubicBezTo>
                  <a:cubicBezTo>
                    <a:pt x="160063" y="281944"/>
                    <a:pt x="22809" y="218043"/>
                    <a:pt x="3087" y="173990"/>
                  </a:cubicBezTo>
                  <a:close/>
                </a:path>
              </a:pathLst>
            </a:cu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" name="Google Shape;3974;p53">
              <a:extLst>
                <a:ext uri="{FF2B5EF4-FFF2-40B4-BE49-F238E27FC236}">
                  <a16:creationId xmlns:a16="http://schemas.microsoft.com/office/drawing/2014/main" id="{50F5A61E-F92C-8282-7CAB-F0DDE8B478FA}"/>
                </a:ext>
              </a:extLst>
            </p:cNvPr>
            <p:cNvGrpSpPr/>
            <p:nvPr/>
          </p:nvGrpSpPr>
          <p:grpSpPr>
            <a:xfrm rot="1709082">
              <a:off x="6868623" y="4615188"/>
              <a:ext cx="341202" cy="284866"/>
              <a:chOff x="8145837" y="586135"/>
              <a:chExt cx="3706451" cy="2916384"/>
            </a:xfrm>
          </p:grpSpPr>
          <p:sp>
            <p:nvSpPr>
              <p:cNvPr id="29" name="Google Shape;3975;p53">
                <a:extLst>
                  <a:ext uri="{FF2B5EF4-FFF2-40B4-BE49-F238E27FC236}">
                    <a16:creationId xmlns:a16="http://schemas.microsoft.com/office/drawing/2014/main" id="{05573BB9-0986-5C0D-594A-6D814A8D7347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3976;p53">
                <a:extLst>
                  <a:ext uri="{FF2B5EF4-FFF2-40B4-BE49-F238E27FC236}">
                    <a16:creationId xmlns:a16="http://schemas.microsoft.com/office/drawing/2014/main" id="{329E5DDA-22B9-8E6E-A269-C3E33BD0E231}"/>
                  </a:ext>
                </a:extLst>
              </p:cNvPr>
              <p:cNvSpPr/>
              <p:nvPr/>
            </p:nvSpPr>
            <p:spPr>
              <a:xfrm rot="19498946" flipH="1">
                <a:off x="10479881" y="586135"/>
                <a:ext cx="1073985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3977;p53">
                <a:extLst>
                  <a:ext uri="{FF2B5EF4-FFF2-40B4-BE49-F238E27FC236}">
                    <a16:creationId xmlns:a16="http://schemas.microsoft.com/office/drawing/2014/main" id="{760750F2-3FA0-BB91-DA1F-CFBB5CED039D}"/>
                  </a:ext>
                </a:extLst>
              </p:cNvPr>
              <p:cNvSpPr/>
              <p:nvPr/>
            </p:nvSpPr>
            <p:spPr>
              <a:xfrm rot="20498487" flipH="1">
                <a:off x="8165859" y="2751627"/>
                <a:ext cx="1408337" cy="305750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3978;p53">
                <a:extLst>
                  <a:ext uri="{FF2B5EF4-FFF2-40B4-BE49-F238E27FC236}">
                    <a16:creationId xmlns:a16="http://schemas.microsoft.com/office/drawing/2014/main" id="{9AD0D901-A3CE-30BD-3002-29EC6110799A}"/>
                  </a:ext>
                </a:extLst>
              </p:cNvPr>
              <p:cNvSpPr/>
              <p:nvPr/>
            </p:nvSpPr>
            <p:spPr>
              <a:xfrm rot="19045380" flipH="1">
                <a:off x="8145837" y="1196169"/>
                <a:ext cx="1207328" cy="208086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979;p53">
                <a:extLst>
                  <a:ext uri="{FF2B5EF4-FFF2-40B4-BE49-F238E27FC236}">
                    <a16:creationId xmlns:a16="http://schemas.microsoft.com/office/drawing/2014/main" id="{87E06468-A429-507D-7C1E-51B52B3FCD58}"/>
                  </a:ext>
                </a:extLst>
              </p:cNvPr>
              <p:cNvSpPr/>
              <p:nvPr/>
            </p:nvSpPr>
            <p:spPr>
              <a:xfrm flipH="1">
                <a:off x="10243855" y="1344249"/>
                <a:ext cx="1608433" cy="305750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3983;p53">
                <a:extLst>
                  <a:ext uri="{FF2B5EF4-FFF2-40B4-BE49-F238E27FC236}">
                    <a16:creationId xmlns:a16="http://schemas.microsoft.com/office/drawing/2014/main" id="{3FA44469-D78E-7D63-3F17-387577797494}"/>
                  </a:ext>
                </a:extLst>
              </p:cNvPr>
              <p:cNvSpPr/>
              <p:nvPr/>
            </p:nvSpPr>
            <p:spPr>
              <a:xfrm rot="10800000" flipH="1">
                <a:off x="9330571" y="2162783"/>
                <a:ext cx="1285019" cy="344203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3978;p53">
                <a:extLst>
                  <a:ext uri="{FF2B5EF4-FFF2-40B4-BE49-F238E27FC236}">
                    <a16:creationId xmlns:a16="http://schemas.microsoft.com/office/drawing/2014/main" id="{9AD0D901-A3CE-30BD-3002-29EC6110799A}"/>
                  </a:ext>
                </a:extLst>
              </p:cNvPr>
              <p:cNvSpPr/>
              <p:nvPr/>
            </p:nvSpPr>
            <p:spPr>
              <a:xfrm rot="19045380" flipH="1">
                <a:off x="9273928" y="1421657"/>
                <a:ext cx="1207327" cy="208086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" name="楕円 107"/>
            <p:cNvSpPr/>
            <p:nvPr/>
          </p:nvSpPr>
          <p:spPr>
            <a:xfrm rot="20962414">
              <a:off x="6632562" y="4659857"/>
              <a:ext cx="704317" cy="281944"/>
            </a:xfrm>
            <a:custGeom>
              <a:avLst/>
              <a:gdLst>
                <a:gd name="connsiteX0" fmla="*/ 0 w 701230"/>
                <a:gd name="connsiteY0" fmla="*/ 107954 h 215908"/>
                <a:gd name="connsiteX1" fmla="*/ 350615 w 701230"/>
                <a:gd name="connsiteY1" fmla="*/ 0 h 215908"/>
                <a:gd name="connsiteX2" fmla="*/ 701230 w 701230"/>
                <a:gd name="connsiteY2" fmla="*/ 107954 h 215908"/>
                <a:gd name="connsiteX3" fmla="*/ 350615 w 701230"/>
                <a:gd name="connsiteY3" fmla="*/ 215908 h 215908"/>
                <a:gd name="connsiteX4" fmla="*/ 0 w 701230"/>
                <a:gd name="connsiteY4" fmla="*/ 107954 h 215908"/>
                <a:gd name="connsiteX0" fmla="*/ 26050 w 727280"/>
                <a:gd name="connsiteY0" fmla="*/ 107954 h 215908"/>
                <a:gd name="connsiteX1" fmla="*/ 156133 w 727280"/>
                <a:gd name="connsiteY1" fmla="*/ 0 h 215908"/>
                <a:gd name="connsiteX2" fmla="*/ 727280 w 727280"/>
                <a:gd name="connsiteY2" fmla="*/ 107954 h 215908"/>
                <a:gd name="connsiteX3" fmla="*/ 376665 w 727280"/>
                <a:gd name="connsiteY3" fmla="*/ 215908 h 215908"/>
                <a:gd name="connsiteX4" fmla="*/ 26050 w 727280"/>
                <a:gd name="connsiteY4" fmla="*/ 107954 h 215908"/>
                <a:gd name="connsiteX0" fmla="*/ 22073 w 723303"/>
                <a:gd name="connsiteY0" fmla="*/ 129098 h 237052"/>
                <a:gd name="connsiteX1" fmla="*/ 152156 w 723303"/>
                <a:gd name="connsiteY1" fmla="*/ 21144 h 237052"/>
                <a:gd name="connsiteX2" fmla="*/ 723303 w 723303"/>
                <a:gd name="connsiteY2" fmla="*/ 129098 h 237052"/>
                <a:gd name="connsiteX3" fmla="*/ 372688 w 723303"/>
                <a:gd name="connsiteY3" fmla="*/ 237052 h 237052"/>
                <a:gd name="connsiteX4" fmla="*/ 22073 w 723303"/>
                <a:gd name="connsiteY4" fmla="*/ 129098 h 237052"/>
                <a:gd name="connsiteX0" fmla="*/ 3087 w 704317"/>
                <a:gd name="connsiteY0" fmla="*/ 173990 h 281944"/>
                <a:gd name="connsiteX1" fmla="*/ 235368 w 704317"/>
                <a:gd name="connsiteY1" fmla="*/ 17627 h 281944"/>
                <a:gd name="connsiteX2" fmla="*/ 704317 w 704317"/>
                <a:gd name="connsiteY2" fmla="*/ 173990 h 281944"/>
                <a:gd name="connsiteX3" fmla="*/ 353702 w 704317"/>
                <a:gd name="connsiteY3" fmla="*/ 281944 h 281944"/>
                <a:gd name="connsiteX4" fmla="*/ 3087 w 704317"/>
                <a:gd name="connsiteY4" fmla="*/ 173990 h 28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317" h="281944">
                  <a:moveTo>
                    <a:pt x="3087" y="173990"/>
                  </a:moveTo>
                  <a:cubicBezTo>
                    <a:pt x="-16635" y="129937"/>
                    <a:pt x="57865" y="-57676"/>
                    <a:pt x="235368" y="17627"/>
                  </a:cubicBezTo>
                  <a:cubicBezTo>
                    <a:pt x="412871" y="92930"/>
                    <a:pt x="704317" y="114369"/>
                    <a:pt x="704317" y="173990"/>
                  </a:cubicBezTo>
                  <a:cubicBezTo>
                    <a:pt x="704317" y="233611"/>
                    <a:pt x="547341" y="281944"/>
                    <a:pt x="353702" y="281944"/>
                  </a:cubicBezTo>
                  <a:cubicBezTo>
                    <a:pt x="160063" y="281944"/>
                    <a:pt x="22809" y="218043"/>
                    <a:pt x="3087" y="173990"/>
                  </a:cubicBezTo>
                  <a:close/>
                </a:path>
              </a:pathLst>
            </a:cu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97" name="グループ化 96"/>
          <p:cNvGrpSpPr/>
          <p:nvPr/>
        </p:nvGrpSpPr>
        <p:grpSpPr>
          <a:xfrm>
            <a:off x="1091300" y="2485838"/>
            <a:ext cx="4119404" cy="2854090"/>
            <a:chOff x="973183" y="2641566"/>
            <a:chExt cx="3563498" cy="2468936"/>
          </a:xfrm>
        </p:grpSpPr>
        <p:sp>
          <p:nvSpPr>
            <p:cNvPr id="98" name="楕円 97"/>
            <p:cNvSpPr/>
            <p:nvPr/>
          </p:nvSpPr>
          <p:spPr>
            <a:xfrm>
              <a:off x="973183" y="3871723"/>
              <a:ext cx="3436140" cy="1238779"/>
            </a:xfrm>
            <a:prstGeom prst="ellipse">
              <a:avLst/>
            </a:pr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99" name="Google Shape;3974;p53">
              <a:extLst>
                <a:ext uri="{FF2B5EF4-FFF2-40B4-BE49-F238E27FC236}">
                  <a16:creationId xmlns:a16="http://schemas.microsoft.com/office/drawing/2014/main" id="{50F5A61E-F92C-8282-7CAB-F0DDE8B478FA}"/>
                </a:ext>
              </a:extLst>
            </p:cNvPr>
            <p:cNvGrpSpPr/>
            <p:nvPr/>
          </p:nvGrpSpPr>
          <p:grpSpPr>
            <a:xfrm rot="1709082">
              <a:off x="3230064" y="4674085"/>
              <a:ext cx="417628" cy="241385"/>
              <a:chOff x="7315623" y="586135"/>
              <a:chExt cx="4536665" cy="2471242"/>
            </a:xfrm>
          </p:grpSpPr>
          <p:sp>
            <p:nvSpPr>
              <p:cNvPr id="167" name="Google Shape;3975;p53">
                <a:extLst>
                  <a:ext uri="{FF2B5EF4-FFF2-40B4-BE49-F238E27FC236}">
                    <a16:creationId xmlns:a16="http://schemas.microsoft.com/office/drawing/2014/main" id="{05573BB9-0986-5C0D-594A-6D814A8D7347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3976;p53">
                <a:extLst>
                  <a:ext uri="{FF2B5EF4-FFF2-40B4-BE49-F238E27FC236}">
                    <a16:creationId xmlns:a16="http://schemas.microsoft.com/office/drawing/2014/main" id="{329E5DDA-22B9-8E6E-A269-C3E33BD0E231}"/>
                  </a:ext>
                </a:extLst>
              </p:cNvPr>
              <p:cNvSpPr/>
              <p:nvPr/>
            </p:nvSpPr>
            <p:spPr>
              <a:xfrm rot="19498946" flipH="1">
                <a:off x="10479881" y="586135"/>
                <a:ext cx="1073985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3977;p53">
                <a:extLst>
                  <a:ext uri="{FF2B5EF4-FFF2-40B4-BE49-F238E27FC236}">
                    <a16:creationId xmlns:a16="http://schemas.microsoft.com/office/drawing/2014/main" id="{760750F2-3FA0-BB91-DA1F-CFBB5CED039D}"/>
                  </a:ext>
                </a:extLst>
              </p:cNvPr>
              <p:cNvSpPr/>
              <p:nvPr/>
            </p:nvSpPr>
            <p:spPr>
              <a:xfrm rot="20498487" flipH="1">
                <a:off x="8165859" y="2751627"/>
                <a:ext cx="1408337" cy="305750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3978;p53">
                <a:extLst>
                  <a:ext uri="{FF2B5EF4-FFF2-40B4-BE49-F238E27FC236}">
                    <a16:creationId xmlns:a16="http://schemas.microsoft.com/office/drawing/2014/main" id="{9AD0D901-A3CE-30BD-3002-29EC6110799A}"/>
                  </a:ext>
                </a:extLst>
              </p:cNvPr>
              <p:cNvSpPr/>
              <p:nvPr/>
            </p:nvSpPr>
            <p:spPr>
              <a:xfrm rot="19045380" flipH="1">
                <a:off x="8307590" y="1863531"/>
                <a:ext cx="1608433" cy="305750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3979;p53">
                <a:extLst>
                  <a:ext uri="{FF2B5EF4-FFF2-40B4-BE49-F238E27FC236}">
                    <a16:creationId xmlns:a16="http://schemas.microsoft.com/office/drawing/2014/main" id="{87E06468-A429-507D-7C1E-51B52B3FCD58}"/>
                  </a:ext>
                </a:extLst>
              </p:cNvPr>
              <p:cNvSpPr/>
              <p:nvPr/>
            </p:nvSpPr>
            <p:spPr>
              <a:xfrm flipH="1">
                <a:off x="10243855" y="1344249"/>
                <a:ext cx="1608433" cy="305750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72" name="Google Shape;3980;p53">
                <a:extLst>
                  <a:ext uri="{FF2B5EF4-FFF2-40B4-BE49-F238E27FC236}">
                    <a16:creationId xmlns:a16="http://schemas.microsoft.com/office/drawing/2014/main" id="{BBB76E65-330D-BBA5-1CD4-9DB483542C0E}"/>
                  </a:ext>
                </a:extLst>
              </p:cNvPr>
              <p:cNvGrpSpPr/>
              <p:nvPr/>
            </p:nvGrpSpPr>
            <p:grpSpPr>
              <a:xfrm rot="10800000">
                <a:off x="7315623" y="1656883"/>
                <a:ext cx="3299975" cy="1101019"/>
                <a:chOff x="7167367" y="1992479"/>
                <a:chExt cx="3616653" cy="978036"/>
              </a:xfrm>
            </p:grpSpPr>
            <p:sp>
              <p:nvSpPr>
                <p:cNvPr id="173" name="Google Shape;3981;p53">
                  <a:extLst>
                    <a:ext uri="{FF2B5EF4-FFF2-40B4-BE49-F238E27FC236}">
                      <a16:creationId xmlns:a16="http://schemas.microsoft.com/office/drawing/2014/main" id="{2EF26828-CF89-6C99-D1FD-8CF89783F949}"/>
                    </a:ext>
                  </a:extLst>
                </p:cNvPr>
                <p:cNvSpPr/>
                <p:nvPr/>
              </p:nvSpPr>
              <p:spPr>
                <a:xfrm flipH="1">
                  <a:off x="9175583" y="1992479"/>
                  <a:ext cx="1608437" cy="305753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4" name="Google Shape;3982;p53">
                  <a:extLst>
                    <a:ext uri="{FF2B5EF4-FFF2-40B4-BE49-F238E27FC236}">
                      <a16:creationId xmlns:a16="http://schemas.microsoft.com/office/drawing/2014/main" id="{45324F95-A6DB-4A4A-0C94-EA973B03532B}"/>
                    </a:ext>
                  </a:extLst>
                </p:cNvPr>
                <p:cNvSpPr/>
                <p:nvPr/>
              </p:nvSpPr>
              <p:spPr>
                <a:xfrm rot="109992" flipH="1">
                  <a:off x="7287369" y="2664761"/>
                  <a:ext cx="1608437" cy="305754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3983;p53">
                  <a:extLst>
                    <a:ext uri="{FF2B5EF4-FFF2-40B4-BE49-F238E27FC236}">
                      <a16:creationId xmlns:a16="http://schemas.microsoft.com/office/drawing/2014/main" id="{3FA44469-D78E-7D63-3F17-387577797494}"/>
                    </a:ext>
                  </a:extLst>
                </p:cNvPr>
                <p:cNvSpPr/>
                <p:nvPr/>
              </p:nvSpPr>
              <p:spPr>
                <a:xfrm flipH="1">
                  <a:off x="7167367" y="2215369"/>
                  <a:ext cx="1408335" cy="305753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00" name="楕円 107"/>
            <p:cNvSpPr/>
            <p:nvPr/>
          </p:nvSpPr>
          <p:spPr>
            <a:xfrm rot="20962414">
              <a:off x="3034296" y="4754969"/>
              <a:ext cx="704317" cy="281944"/>
            </a:xfrm>
            <a:custGeom>
              <a:avLst/>
              <a:gdLst>
                <a:gd name="connsiteX0" fmla="*/ 0 w 701230"/>
                <a:gd name="connsiteY0" fmla="*/ 107954 h 215908"/>
                <a:gd name="connsiteX1" fmla="*/ 350615 w 701230"/>
                <a:gd name="connsiteY1" fmla="*/ 0 h 215908"/>
                <a:gd name="connsiteX2" fmla="*/ 701230 w 701230"/>
                <a:gd name="connsiteY2" fmla="*/ 107954 h 215908"/>
                <a:gd name="connsiteX3" fmla="*/ 350615 w 701230"/>
                <a:gd name="connsiteY3" fmla="*/ 215908 h 215908"/>
                <a:gd name="connsiteX4" fmla="*/ 0 w 701230"/>
                <a:gd name="connsiteY4" fmla="*/ 107954 h 215908"/>
                <a:gd name="connsiteX0" fmla="*/ 26050 w 727280"/>
                <a:gd name="connsiteY0" fmla="*/ 107954 h 215908"/>
                <a:gd name="connsiteX1" fmla="*/ 156133 w 727280"/>
                <a:gd name="connsiteY1" fmla="*/ 0 h 215908"/>
                <a:gd name="connsiteX2" fmla="*/ 727280 w 727280"/>
                <a:gd name="connsiteY2" fmla="*/ 107954 h 215908"/>
                <a:gd name="connsiteX3" fmla="*/ 376665 w 727280"/>
                <a:gd name="connsiteY3" fmla="*/ 215908 h 215908"/>
                <a:gd name="connsiteX4" fmla="*/ 26050 w 727280"/>
                <a:gd name="connsiteY4" fmla="*/ 107954 h 215908"/>
                <a:gd name="connsiteX0" fmla="*/ 22073 w 723303"/>
                <a:gd name="connsiteY0" fmla="*/ 129098 h 237052"/>
                <a:gd name="connsiteX1" fmla="*/ 152156 w 723303"/>
                <a:gd name="connsiteY1" fmla="*/ 21144 h 237052"/>
                <a:gd name="connsiteX2" fmla="*/ 723303 w 723303"/>
                <a:gd name="connsiteY2" fmla="*/ 129098 h 237052"/>
                <a:gd name="connsiteX3" fmla="*/ 372688 w 723303"/>
                <a:gd name="connsiteY3" fmla="*/ 237052 h 237052"/>
                <a:gd name="connsiteX4" fmla="*/ 22073 w 723303"/>
                <a:gd name="connsiteY4" fmla="*/ 129098 h 237052"/>
                <a:gd name="connsiteX0" fmla="*/ 3087 w 704317"/>
                <a:gd name="connsiteY0" fmla="*/ 173990 h 281944"/>
                <a:gd name="connsiteX1" fmla="*/ 235368 w 704317"/>
                <a:gd name="connsiteY1" fmla="*/ 17627 h 281944"/>
                <a:gd name="connsiteX2" fmla="*/ 704317 w 704317"/>
                <a:gd name="connsiteY2" fmla="*/ 173990 h 281944"/>
                <a:gd name="connsiteX3" fmla="*/ 353702 w 704317"/>
                <a:gd name="connsiteY3" fmla="*/ 281944 h 281944"/>
                <a:gd name="connsiteX4" fmla="*/ 3087 w 704317"/>
                <a:gd name="connsiteY4" fmla="*/ 173990 h 28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317" h="281944">
                  <a:moveTo>
                    <a:pt x="3087" y="173990"/>
                  </a:moveTo>
                  <a:cubicBezTo>
                    <a:pt x="-16635" y="129937"/>
                    <a:pt x="57865" y="-57676"/>
                    <a:pt x="235368" y="17627"/>
                  </a:cubicBezTo>
                  <a:cubicBezTo>
                    <a:pt x="412871" y="92930"/>
                    <a:pt x="704317" y="114369"/>
                    <a:pt x="704317" y="173990"/>
                  </a:cubicBezTo>
                  <a:cubicBezTo>
                    <a:pt x="704317" y="233611"/>
                    <a:pt x="547341" y="281944"/>
                    <a:pt x="353702" y="281944"/>
                  </a:cubicBezTo>
                  <a:cubicBezTo>
                    <a:pt x="160063" y="281944"/>
                    <a:pt x="22809" y="218043"/>
                    <a:pt x="3087" y="173990"/>
                  </a:cubicBezTo>
                  <a:close/>
                </a:path>
              </a:pathLst>
            </a:cu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01" name="Google Shape;3974;p53">
              <a:extLst>
                <a:ext uri="{FF2B5EF4-FFF2-40B4-BE49-F238E27FC236}">
                  <a16:creationId xmlns:a16="http://schemas.microsoft.com/office/drawing/2014/main" id="{50F5A61E-F92C-8282-7CAB-F0DDE8B478FA}"/>
                </a:ext>
              </a:extLst>
            </p:cNvPr>
            <p:cNvGrpSpPr/>
            <p:nvPr/>
          </p:nvGrpSpPr>
          <p:grpSpPr>
            <a:xfrm rot="1709082">
              <a:off x="2540925" y="4042725"/>
              <a:ext cx="417628" cy="241385"/>
              <a:chOff x="7315623" y="586135"/>
              <a:chExt cx="4536665" cy="2471242"/>
            </a:xfrm>
          </p:grpSpPr>
          <p:sp>
            <p:nvSpPr>
              <p:cNvPr id="158" name="Google Shape;3975;p53">
                <a:extLst>
                  <a:ext uri="{FF2B5EF4-FFF2-40B4-BE49-F238E27FC236}">
                    <a16:creationId xmlns:a16="http://schemas.microsoft.com/office/drawing/2014/main" id="{05573BB9-0986-5C0D-594A-6D814A8D7347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3976;p53">
                <a:extLst>
                  <a:ext uri="{FF2B5EF4-FFF2-40B4-BE49-F238E27FC236}">
                    <a16:creationId xmlns:a16="http://schemas.microsoft.com/office/drawing/2014/main" id="{329E5DDA-22B9-8E6E-A269-C3E33BD0E231}"/>
                  </a:ext>
                </a:extLst>
              </p:cNvPr>
              <p:cNvSpPr/>
              <p:nvPr/>
            </p:nvSpPr>
            <p:spPr>
              <a:xfrm rot="19498946" flipH="1">
                <a:off x="10479881" y="586135"/>
                <a:ext cx="1073985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3977;p53">
                <a:extLst>
                  <a:ext uri="{FF2B5EF4-FFF2-40B4-BE49-F238E27FC236}">
                    <a16:creationId xmlns:a16="http://schemas.microsoft.com/office/drawing/2014/main" id="{760750F2-3FA0-BB91-DA1F-CFBB5CED039D}"/>
                  </a:ext>
                </a:extLst>
              </p:cNvPr>
              <p:cNvSpPr/>
              <p:nvPr/>
            </p:nvSpPr>
            <p:spPr>
              <a:xfrm rot="20498487" flipH="1">
                <a:off x="8165859" y="2751627"/>
                <a:ext cx="1408337" cy="305750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3978;p53">
                <a:extLst>
                  <a:ext uri="{FF2B5EF4-FFF2-40B4-BE49-F238E27FC236}">
                    <a16:creationId xmlns:a16="http://schemas.microsoft.com/office/drawing/2014/main" id="{9AD0D901-A3CE-30BD-3002-29EC6110799A}"/>
                  </a:ext>
                </a:extLst>
              </p:cNvPr>
              <p:cNvSpPr/>
              <p:nvPr/>
            </p:nvSpPr>
            <p:spPr>
              <a:xfrm rot="19045380" flipH="1">
                <a:off x="8307590" y="1863531"/>
                <a:ext cx="1608433" cy="305750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3979;p53">
                <a:extLst>
                  <a:ext uri="{FF2B5EF4-FFF2-40B4-BE49-F238E27FC236}">
                    <a16:creationId xmlns:a16="http://schemas.microsoft.com/office/drawing/2014/main" id="{87E06468-A429-507D-7C1E-51B52B3FCD58}"/>
                  </a:ext>
                </a:extLst>
              </p:cNvPr>
              <p:cNvSpPr/>
              <p:nvPr/>
            </p:nvSpPr>
            <p:spPr>
              <a:xfrm flipH="1">
                <a:off x="10243855" y="1344249"/>
                <a:ext cx="1608433" cy="305750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3" name="Google Shape;3980;p53">
                <a:extLst>
                  <a:ext uri="{FF2B5EF4-FFF2-40B4-BE49-F238E27FC236}">
                    <a16:creationId xmlns:a16="http://schemas.microsoft.com/office/drawing/2014/main" id="{BBB76E65-330D-BBA5-1CD4-9DB483542C0E}"/>
                  </a:ext>
                </a:extLst>
              </p:cNvPr>
              <p:cNvGrpSpPr/>
              <p:nvPr/>
            </p:nvGrpSpPr>
            <p:grpSpPr>
              <a:xfrm rot="10800000">
                <a:off x="7315623" y="1656883"/>
                <a:ext cx="3299975" cy="1101019"/>
                <a:chOff x="7167367" y="1992479"/>
                <a:chExt cx="3616653" cy="978036"/>
              </a:xfrm>
            </p:grpSpPr>
            <p:sp>
              <p:nvSpPr>
                <p:cNvPr id="164" name="Google Shape;3981;p53">
                  <a:extLst>
                    <a:ext uri="{FF2B5EF4-FFF2-40B4-BE49-F238E27FC236}">
                      <a16:creationId xmlns:a16="http://schemas.microsoft.com/office/drawing/2014/main" id="{2EF26828-CF89-6C99-D1FD-8CF89783F949}"/>
                    </a:ext>
                  </a:extLst>
                </p:cNvPr>
                <p:cNvSpPr/>
                <p:nvPr/>
              </p:nvSpPr>
              <p:spPr>
                <a:xfrm flipH="1">
                  <a:off x="9175583" y="1992479"/>
                  <a:ext cx="1608437" cy="305753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5" name="Google Shape;3982;p53">
                  <a:extLst>
                    <a:ext uri="{FF2B5EF4-FFF2-40B4-BE49-F238E27FC236}">
                      <a16:creationId xmlns:a16="http://schemas.microsoft.com/office/drawing/2014/main" id="{45324F95-A6DB-4A4A-0C94-EA973B03532B}"/>
                    </a:ext>
                  </a:extLst>
                </p:cNvPr>
                <p:cNvSpPr/>
                <p:nvPr/>
              </p:nvSpPr>
              <p:spPr>
                <a:xfrm rot="109992" flipH="1">
                  <a:off x="7287369" y="2664761"/>
                  <a:ext cx="1608437" cy="305754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" name="Google Shape;3983;p53">
                  <a:extLst>
                    <a:ext uri="{FF2B5EF4-FFF2-40B4-BE49-F238E27FC236}">
                      <a16:creationId xmlns:a16="http://schemas.microsoft.com/office/drawing/2014/main" id="{3FA44469-D78E-7D63-3F17-387577797494}"/>
                    </a:ext>
                  </a:extLst>
                </p:cNvPr>
                <p:cNvSpPr/>
                <p:nvPr/>
              </p:nvSpPr>
              <p:spPr>
                <a:xfrm flipH="1">
                  <a:off x="7167367" y="2215369"/>
                  <a:ext cx="1408335" cy="305753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02" name="楕円 107"/>
            <p:cNvSpPr/>
            <p:nvPr/>
          </p:nvSpPr>
          <p:spPr>
            <a:xfrm rot="20962414">
              <a:off x="2345157" y="4123609"/>
              <a:ext cx="704317" cy="281944"/>
            </a:xfrm>
            <a:custGeom>
              <a:avLst/>
              <a:gdLst>
                <a:gd name="connsiteX0" fmla="*/ 0 w 701230"/>
                <a:gd name="connsiteY0" fmla="*/ 107954 h 215908"/>
                <a:gd name="connsiteX1" fmla="*/ 350615 w 701230"/>
                <a:gd name="connsiteY1" fmla="*/ 0 h 215908"/>
                <a:gd name="connsiteX2" fmla="*/ 701230 w 701230"/>
                <a:gd name="connsiteY2" fmla="*/ 107954 h 215908"/>
                <a:gd name="connsiteX3" fmla="*/ 350615 w 701230"/>
                <a:gd name="connsiteY3" fmla="*/ 215908 h 215908"/>
                <a:gd name="connsiteX4" fmla="*/ 0 w 701230"/>
                <a:gd name="connsiteY4" fmla="*/ 107954 h 215908"/>
                <a:gd name="connsiteX0" fmla="*/ 26050 w 727280"/>
                <a:gd name="connsiteY0" fmla="*/ 107954 h 215908"/>
                <a:gd name="connsiteX1" fmla="*/ 156133 w 727280"/>
                <a:gd name="connsiteY1" fmla="*/ 0 h 215908"/>
                <a:gd name="connsiteX2" fmla="*/ 727280 w 727280"/>
                <a:gd name="connsiteY2" fmla="*/ 107954 h 215908"/>
                <a:gd name="connsiteX3" fmla="*/ 376665 w 727280"/>
                <a:gd name="connsiteY3" fmla="*/ 215908 h 215908"/>
                <a:gd name="connsiteX4" fmla="*/ 26050 w 727280"/>
                <a:gd name="connsiteY4" fmla="*/ 107954 h 215908"/>
                <a:gd name="connsiteX0" fmla="*/ 22073 w 723303"/>
                <a:gd name="connsiteY0" fmla="*/ 129098 h 237052"/>
                <a:gd name="connsiteX1" fmla="*/ 152156 w 723303"/>
                <a:gd name="connsiteY1" fmla="*/ 21144 h 237052"/>
                <a:gd name="connsiteX2" fmla="*/ 723303 w 723303"/>
                <a:gd name="connsiteY2" fmla="*/ 129098 h 237052"/>
                <a:gd name="connsiteX3" fmla="*/ 372688 w 723303"/>
                <a:gd name="connsiteY3" fmla="*/ 237052 h 237052"/>
                <a:gd name="connsiteX4" fmla="*/ 22073 w 723303"/>
                <a:gd name="connsiteY4" fmla="*/ 129098 h 237052"/>
                <a:gd name="connsiteX0" fmla="*/ 3087 w 704317"/>
                <a:gd name="connsiteY0" fmla="*/ 173990 h 281944"/>
                <a:gd name="connsiteX1" fmla="*/ 235368 w 704317"/>
                <a:gd name="connsiteY1" fmla="*/ 17627 h 281944"/>
                <a:gd name="connsiteX2" fmla="*/ 704317 w 704317"/>
                <a:gd name="connsiteY2" fmla="*/ 173990 h 281944"/>
                <a:gd name="connsiteX3" fmla="*/ 353702 w 704317"/>
                <a:gd name="connsiteY3" fmla="*/ 281944 h 281944"/>
                <a:gd name="connsiteX4" fmla="*/ 3087 w 704317"/>
                <a:gd name="connsiteY4" fmla="*/ 173990 h 28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317" h="281944">
                  <a:moveTo>
                    <a:pt x="3087" y="173990"/>
                  </a:moveTo>
                  <a:cubicBezTo>
                    <a:pt x="-16635" y="129937"/>
                    <a:pt x="57865" y="-57676"/>
                    <a:pt x="235368" y="17627"/>
                  </a:cubicBezTo>
                  <a:cubicBezTo>
                    <a:pt x="412871" y="92930"/>
                    <a:pt x="704317" y="114369"/>
                    <a:pt x="704317" y="173990"/>
                  </a:cubicBezTo>
                  <a:cubicBezTo>
                    <a:pt x="704317" y="233611"/>
                    <a:pt x="547341" y="281944"/>
                    <a:pt x="353702" y="281944"/>
                  </a:cubicBezTo>
                  <a:cubicBezTo>
                    <a:pt x="160063" y="281944"/>
                    <a:pt x="22809" y="218043"/>
                    <a:pt x="3087" y="173990"/>
                  </a:cubicBezTo>
                  <a:close/>
                </a:path>
              </a:pathLst>
            </a:cu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03" name="グループ化 102"/>
            <p:cNvGrpSpPr/>
            <p:nvPr/>
          </p:nvGrpSpPr>
          <p:grpSpPr>
            <a:xfrm>
              <a:off x="3288111" y="4356158"/>
              <a:ext cx="296316" cy="429844"/>
              <a:chOff x="4283485" y="3566447"/>
              <a:chExt cx="1042895" cy="1512853"/>
            </a:xfrm>
          </p:grpSpPr>
          <p:cxnSp>
            <p:nvCxnSpPr>
              <p:cNvPr id="144" name="直線コネクタ 143"/>
              <p:cNvCxnSpPr/>
              <p:nvPr/>
            </p:nvCxnSpPr>
            <p:spPr>
              <a:xfrm flipH="1">
                <a:off x="4752136" y="3721764"/>
                <a:ext cx="14177" cy="135753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5" name="直線コネクタ 144"/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直線コネクタ 145"/>
              <p:cNvCxnSpPr/>
              <p:nvPr/>
            </p:nvCxnSpPr>
            <p:spPr>
              <a:xfrm flipV="1">
                <a:off x="4761689" y="3937048"/>
                <a:ext cx="317842" cy="24086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7" name="直線コネクタ 146"/>
              <p:cNvCxnSpPr/>
              <p:nvPr/>
            </p:nvCxnSpPr>
            <p:spPr>
              <a:xfrm flipV="1">
                <a:off x="4760348" y="3594691"/>
                <a:ext cx="233856" cy="142489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直線コネクタ 147"/>
              <p:cNvCxnSpPr/>
              <p:nvPr/>
            </p:nvCxnSpPr>
            <p:spPr>
              <a:xfrm>
                <a:off x="4964045" y="4019468"/>
                <a:ext cx="238477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直線コネクタ 148"/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" name="直線コネクタ 149"/>
              <p:cNvCxnSpPr/>
              <p:nvPr/>
            </p:nvCxnSpPr>
            <p:spPr>
              <a:xfrm>
                <a:off x="4855992" y="3674198"/>
                <a:ext cx="194764" cy="1009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1" name="グループ化 150"/>
              <p:cNvGrpSpPr/>
              <p:nvPr/>
            </p:nvGrpSpPr>
            <p:grpSpPr>
              <a:xfrm flipH="1">
                <a:off x="4283485" y="3566447"/>
                <a:ext cx="472514" cy="951285"/>
                <a:chOff x="3729569" y="3579575"/>
                <a:chExt cx="564690" cy="951285"/>
              </a:xfrm>
            </p:grpSpPr>
            <p:cxnSp>
              <p:nvCxnSpPr>
                <p:cNvPr id="152" name="直線コネクタ 151"/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3" name="直線コネクタ 152"/>
                <p:cNvCxnSpPr/>
                <p:nvPr/>
              </p:nvCxnSpPr>
              <p:spPr>
                <a:xfrm flipV="1">
                  <a:off x="3729569" y="3919809"/>
                  <a:ext cx="344784" cy="242989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4" name="直線コネクタ 153"/>
                <p:cNvCxnSpPr/>
                <p:nvPr/>
              </p:nvCxnSpPr>
              <p:spPr>
                <a:xfrm flipV="1">
                  <a:off x="3731172" y="3579575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直線コネクタ 154"/>
                <p:cNvCxnSpPr/>
                <p:nvPr/>
              </p:nvCxnSpPr>
              <p:spPr>
                <a:xfrm>
                  <a:off x="3935753" y="4004380"/>
                  <a:ext cx="238474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6" name="直線コネクタ 155"/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57" name="直線コネクタ 156"/>
                <p:cNvCxnSpPr/>
                <p:nvPr/>
              </p:nvCxnSpPr>
              <p:spPr>
                <a:xfrm>
                  <a:off x="3826814" y="3659081"/>
                  <a:ext cx="194764" cy="1009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4" name="グループ化 103"/>
            <p:cNvGrpSpPr/>
            <p:nvPr/>
          </p:nvGrpSpPr>
          <p:grpSpPr>
            <a:xfrm rot="14878914">
              <a:off x="2961728" y="2925394"/>
              <a:ext cx="582227" cy="1419264"/>
              <a:chOff x="5534053" y="2329496"/>
              <a:chExt cx="902002" cy="2198762"/>
            </a:xfrm>
          </p:grpSpPr>
          <p:sp>
            <p:nvSpPr>
              <p:cNvPr id="142" name="正方形/長方形 141"/>
              <p:cNvSpPr/>
              <p:nvPr/>
            </p:nvSpPr>
            <p:spPr>
              <a:xfrm>
                <a:off x="6124328" y="2329496"/>
                <a:ext cx="171648" cy="2198762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3" name="台形 142"/>
              <p:cNvSpPr/>
              <p:nvPr/>
            </p:nvSpPr>
            <p:spPr>
              <a:xfrm rot="5400000">
                <a:off x="5867611" y="2041606"/>
                <a:ext cx="234886" cy="902002"/>
              </a:xfrm>
              <a:prstGeom prst="trapezoid">
                <a:avLst/>
              </a:prstGeom>
              <a:solidFill>
                <a:schemeClr val="tx2">
                  <a:lumMod val="10000"/>
                </a:schemeClr>
              </a:solidFill>
              <a:ln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05" name="Google Shape;890;p21">
              <a:extLst>
                <a:ext uri="{FF2B5EF4-FFF2-40B4-BE49-F238E27FC236}">
                  <a16:creationId xmlns:a16="http://schemas.microsoft.com/office/drawing/2014/main" id="{6F6382D5-EE80-1C54-3902-D00BA14E9064}"/>
                </a:ext>
              </a:extLst>
            </p:cNvPr>
            <p:cNvGrpSpPr>
              <a:grpSpLocks noChangeAspect="1"/>
            </p:cNvGrpSpPr>
            <p:nvPr/>
          </p:nvGrpSpPr>
          <p:grpSpPr>
            <a:xfrm rot="21265175" flipH="1">
              <a:off x="3337037" y="2641566"/>
              <a:ext cx="1199644" cy="1607320"/>
              <a:chOff x="1960844" y="4621762"/>
              <a:chExt cx="798093" cy="1100904"/>
            </a:xfrm>
          </p:grpSpPr>
          <p:sp>
            <p:nvSpPr>
              <p:cNvPr id="127" name="Google Shape;891;p21">
                <a:extLst>
                  <a:ext uri="{FF2B5EF4-FFF2-40B4-BE49-F238E27FC236}">
                    <a16:creationId xmlns:a16="http://schemas.microsoft.com/office/drawing/2014/main" id="{49C652A4-1997-AEC8-80BF-53D8B7314B8D}"/>
                  </a:ext>
                </a:extLst>
              </p:cNvPr>
              <p:cNvSpPr/>
              <p:nvPr/>
            </p:nvSpPr>
            <p:spPr>
              <a:xfrm>
                <a:off x="2611682" y="5540453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892;p21">
                <a:extLst>
                  <a:ext uri="{FF2B5EF4-FFF2-40B4-BE49-F238E27FC236}">
                    <a16:creationId xmlns:a16="http://schemas.microsoft.com/office/drawing/2014/main" id="{3003F3A6-B535-E5B7-49CC-87249757B3BB}"/>
                  </a:ext>
                </a:extLst>
              </p:cNvPr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893;p21">
                <a:extLst>
                  <a:ext uri="{FF2B5EF4-FFF2-40B4-BE49-F238E27FC236}">
                    <a16:creationId xmlns:a16="http://schemas.microsoft.com/office/drawing/2014/main" id="{DD052ECC-378E-6053-89F6-1825A1768BA1}"/>
                  </a:ext>
                </a:extLst>
              </p:cNvPr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894;p21">
                <a:extLst>
                  <a:ext uri="{FF2B5EF4-FFF2-40B4-BE49-F238E27FC236}">
                    <a16:creationId xmlns:a16="http://schemas.microsoft.com/office/drawing/2014/main" id="{D0BF4B9E-D80C-B6D9-F81D-8751BE873CA2}"/>
                  </a:ext>
                </a:extLst>
              </p:cNvPr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895;p21">
                <a:extLst>
                  <a:ext uri="{FF2B5EF4-FFF2-40B4-BE49-F238E27FC236}">
                    <a16:creationId xmlns:a16="http://schemas.microsoft.com/office/drawing/2014/main" id="{E08F82E5-FCDF-EFAE-315F-601A1D00F239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896;p21">
                <a:extLst>
                  <a:ext uri="{FF2B5EF4-FFF2-40B4-BE49-F238E27FC236}">
                    <a16:creationId xmlns:a16="http://schemas.microsoft.com/office/drawing/2014/main" id="{8E72B1AD-87E4-AB7D-DA50-EA482C76EF5E}"/>
                  </a:ext>
                </a:extLst>
              </p:cNvPr>
              <p:cNvSpPr/>
              <p:nvPr/>
            </p:nvSpPr>
            <p:spPr>
              <a:xfrm>
                <a:off x="2313331" y="561561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33" name="Google Shape;897;p21">
                <a:extLst>
                  <a:ext uri="{FF2B5EF4-FFF2-40B4-BE49-F238E27FC236}">
                    <a16:creationId xmlns:a16="http://schemas.microsoft.com/office/drawing/2014/main" id="{D62BFD63-9166-D0D6-3FEB-B9DE57F8AD63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34" name="Google Shape;898;p21">
                <a:extLst>
                  <a:ext uri="{FF2B5EF4-FFF2-40B4-BE49-F238E27FC236}">
                    <a16:creationId xmlns:a16="http://schemas.microsoft.com/office/drawing/2014/main" id="{1DFAA8F7-F186-73C1-BE41-51A9FE8DC6E4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35" name="Google Shape;899;p21">
                <a:extLst>
                  <a:ext uri="{FF2B5EF4-FFF2-40B4-BE49-F238E27FC236}">
                    <a16:creationId xmlns:a16="http://schemas.microsoft.com/office/drawing/2014/main" id="{CEEEDC67-EFDB-ACE1-CC28-5C27C04B33A8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36" name="Google Shape;900;p21">
                <a:extLst>
                  <a:ext uri="{FF2B5EF4-FFF2-40B4-BE49-F238E27FC236}">
                    <a16:creationId xmlns:a16="http://schemas.microsoft.com/office/drawing/2014/main" id="{C3C449C2-8C9D-8E2A-21C1-0BFF43F080C5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37" name="Google Shape;901;p21">
                <a:extLst>
                  <a:ext uri="{FF2B5EF4-FFF2-40B4-BE49-F238E27FC236}">
                    <a16:creationId xmlns:a16="http://schemas.microsoft.com/office/drawing/2014/main" id="{C3CD8CDD-2A72-3770-7C98-A67A9D8C359F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38" name="Google Shape;902;p21">
                <a:extLst>
                  <a:ext uri="{FF2B5EF4-FFF2-40B4-BE49-F238E27FC236}">
                    <a16:creationId xmlns:a16="http://schemas.microsoft.com/office/drawing/2014/main" id="{DABF5702-86B0-4895-9E23-FBF3654677ED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39" name="Google Shape;903;p21">
                <a:extLst>
                  <a:ext uri="{FF2B5EF4-FFF2-40B4-BE49-F238E27FC236}">
                    <a16:creationId xmlns:a16="http://schemas.microsoft.com/office/drawing/2014/main" id="{20CDA583-4719-5F9A-4C92-543FBB5F3E38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904;p21">
                <a:extLst>
                  <a:ext uri="{FF2B5EF4-FFF2-40B4-BE49-F238E27FC236}">
                    <a16:creationId xmlns:a16="http://schemas.microsoft.com/office/drawing/2014/main" id="{8DBDD338-3283-856F-84DB-DE0CCB6B4800}"/>
                  </a:ext>
                </a:extLst>
              </p:cNvPr>
              <p:cNvSpPr/>
              <p:nvPr/>
            </p:nvSpPr>
            <p:spPr>
              <a:xfrm rot="7303304">
                <a:off x="2234592" y="5214932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905;p21">
                <a:extLst>
                  <a:ext uri="{FF2B5EF4-FFF2-40B4-BE49-F238E27FC236}">
                    <a16:creationId xmlns:a16="http://schemas.microsoft.com/office/drawing/2014/main" id="{68EE35D1-AC87-2487-16A1-23D536AC73FA}"/>
                  </a:ext>
                </a:extLst>
              </p:cNvPr>
              <p:cNvSpPr/>
              <p:nvPr/>
            </p:nvSpPr>
            <p:spPr>
              <a:xfrm rot="5400000">
                <a:off x="2112720" y="5222637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6" name="グループ化 105"/>
            <p:cNvGrpSpPr/>
            <p:nvPr/>
          </p:nvGrpSpPr>
          <p:grpSpPr>
            <a:xfrm>
              <a:off x="1897561" y="4406316"/>
              <a:ext cx="97763" cy="186730"/>
              <a:chOff x="4706673" y="3461825"/>
              <a:chExt cx="344083" cy="657203"/>
            </a:xfrm>
          </p:grpSpPr>
          <p:cxnSp>
            <p:nvCxnSpPr>
              <p:cNvPr id="121" name="直線コネクタ 120"/>
              <p:cNvCxnSpPr/>
              <p:nvPr/>
            </p:nvCxnSpPr>
            <p:spPr>
              <a:xfrm>
                <a:off x="4764777" y="3675327"/>
                <a:ext cx="9534" cy="443701"/>
              </a:xfrm>
              <a:prstGeom prst="line">
                <a:avLst/>
              </a:prstGeom>
              <a:ln w="19050">
                <a:solidFill>
                  <a:schemeClr val="accent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2" name="直線コネクタ 121"/>
              <p:cNvCxnSpPr/>
              <p:nvPr/>
            </p:nvCxnSpPr>
            <p:spPr>
              <a:xfrm flipV="1">
                <a:off x="4760348" y="3594691"/>
                <a:ext cx="233856" cy="142489"/>
              </a:xfrm>
              <a:prstGeom prst="line">
                <a:avLst/>
              </a:prstGeom>
              <a:ln w="19050">
                <a:solidFill>
                  <a:schemeClr val="accent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3" name="直線コネクタ 122"/>
              <p:cNvCxnSpPr/>
              <p:nvPr/>
            </p:nvCxnSpPr>
            <p:spPr>
              <a:xfrm>
                <a:off x="4855992" y="3674198"/>
                <a:ext cx="194764" cy="10098"/>
              </a:xfrm>
              <a:prstGeom prst="line">
                <a:avLst/>
              </a:prstGeom>
              <a:ln w="19050">
                <a:solidFill>
                  <a:schemeClr val="accent6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4" name="グループ化 123"/>
              <p:cNvGrpSpPr/>
              <p:nvPr/>
            </p:nvGrpSpPr>
            <p:grpSpPr>
              <a:xfrm flipH="1">
                <a:off x="4706673" y="3461825"/>
                <a:ext cx="128795" cy="286666"/>
                <a:chOff x="3634579" y="3474953"/>
                <a:chExt cx="153919" cy="286666"/>
              </a:xfrm>
            </p:grpSpPr>
            <p:cxnSp>
              <p:nvCxnSpPr>
                <p:cNvPr id="125" name="直線コネクタ 124"/>
                <p:cNvCxnSpPr/>
                <p:nvPr/>
              </p:nvCxnSpPr>
              <p:spPr>
                <a:xfrm flipV="1">
                  <a:off x="3709953" y="3492068"/>
                  <a:ext cx="78545" cy="179486"/>
                </a:xfrm>
                <a:prstGeom prst="line">
                  <a:avLst/>
                </a:prstGeom>
                <a:ln w="19050">
                  <a:solidFill>
                    <a:schemeClr val="accent6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" name="直線コネクタ 125"/>
                <p:cNvCxnSpPr/>
                <p:nvPr/>
              </p:nvCxnSpPr>
              <p:spPr>
                <a:xfrm flipH="1" flipV="1">
                  <a:off x="3634579" y="3474953"/>
                  <a:ext cx="97539" cy="286666"/>
                </a:xfrm>
                <a:prstGeom prst="line">
                  <a:avLst/>
                </a:prstGeom>
                <a:ln w="19050">
                  <a:solidFill>
                    <a:schemeClr val="accent6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07" name="Google Shape;3974;p53">
              <a:extLst>
                <a:ext uri="{FF2B5EF4-FFF2-40B4-BE49-F238E27FC236}">
                  <a16:creationId xmlns:a16="http://schemas.microsoft.com/office/drawing/2014/main" id="{50F5A61E-F92C-8282-7CAB-F0DDE8B478FA}"/>
                </a:ext>
              </a:extLst>
            </p:cNvPr>
            <p:cNvGrpSpPr/>
            <p:nvPr/>
          </p:nvGrpSpPr>
          <p:grpSpPr>
            <a:xfrm rot="1709082">
              <a:off x="1691363" y="4438207"/>
              <a:ext cx="417628" cy="241385"/>
              <a:chOff x="7315623" y="586135"/>
              <a:chExt cx="4536665" cy="2471242"/>
            </a:xfrm>
          </p:grpSpPr>
          <p:sp>
            <p:nvSpPr>
              <p:cNvPr id="112" name="Google Shape;3975;p53">
                <a:extLst>
                  <a:ext uri="{FF2B5EF4-FFF2-40B4-BE49-F238E27FC236}">
                    <a16:creationId xmlns:a16="http://schemas.microsoft.com/office/drawing/2014/main" id="{05573BB9-0986-5C0D-594A-6D814A8D7347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3" name="Google Shape;3976;p53">
                <a:extLst>
                  <a:ext uri="{FF2B5EF4-FFF2-40B4-BE49-F238E27FC236}">
                    <a16:creationId xmlns:a16="http://schemas.microsoft.com/office/drawing/2014/main" id="{329E5DDA-22B9-8E6E-A269-C3E33BD0E231}"/>
                  </a:ext>
                </a:extLst>
              </p:cNvPr>
              <p:cNvSpPr/>
              <p:nvPr/>
            </p:nvSpPr>
            <p:spPr>
              <a:xfrm rot="19498946" flipH="1">
                <a:off x="10479881" y="586135"/>
                <a:ext cx="1073985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3977;p53">
                <a:extLst>
                  <a:ext uri="{FF2B5EF4-FFF2-40B4-BE49-F238E27FC236}">
                    <a16:creationId xmlns:a16="http://schemas.microsoft.com/office/drawing/2014/main" id="{760750F2-3FA0-BB91-DA1F-CFBB5CED039D}"/>
                  </a:ext>
                </a:extLst>
              </p:cNvPr>
              <p:cNvSpPr/>
              <p:nvPr/>
            </p:nvSpPr>
            <p:spPr>
              <a:xfrm rot="20498487" flipH="1">
                <a:off x="8165859" y="2751627"/>
                <a:ext cx="1408337" cy="305750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3978;p53">
                <a:extLst>
                  <a:ext uri="{FF2B5EF4-FFF2-40B4-BE49-F238E27FC236}">
                    <a16:creationId xmlns:a16="http://schemas.microsoft.com/office/drawing/2014/main" id="{9AD0D901-A3CE-30BD-3002-29EC6110799A}"/>
                  </a:ext>
                </a:extLst>
              </p:cNvPr>
              <p:cNvSpPr/>
              <p:nvPr/>
            </p:nvSpPr>
            <p:spPr>
              <a:xfrm rot="19045380" flipH="1">
                <a:off x="8307590" y="1863531"/>
                <a:ext cx="1608433" cy="305750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6" name="Google Shape;3979;p53">
                <a:extLst>
                  <a:ext uri="{FF2B5EF4-FFF2-40B4-BE49-F238E27FC236}">
                    <a16:creationId xmlns:a16="http://schemas.microsoft.com/office/drawing/2014/main" id="{87E06468-A429-507D-7C1E-51B52B3FCD58}"/>
                  </a:ext>
                </a:extLst>
              </p:cNvPr>
              <p:cNvSpPr/>
              <p:nvPr/>
            </p:nvSpPr>
            <p:spPr>
              <a:xfrm flipH="1">
                <a:off x="10243855" y="1344249"/>
                <a:ext cx="1608433" cy="305750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7" name="Google Shape;3980;p53">
                <a:extLst>
                  <a:ext uri="{FF2B5EF4-FFF2-40B4-BE49-F238E27FC236}">
                    <a16:creationId xmlns:a16="http://schemas.microsoft.com/office/drawing/2014/main" id="{BBB76E65-330D-BBA5-1CD4-9DB483542C0E}"/>
                  </a:ext>
                </a:extLst>
              </p:cNvPr>
              <p:cNvGrpSpPr/>
              <p:nvPr/>
            </p:nvGrpSpPr>
            <p:grpSpPr>
              <a:xfrm rot="10800000">
                <a:off x="7315623" y="1656883"/>
                <a:ext cx="3299975" cy="1101019"/>
                <a:chOff x="7167367" y="1992479"/>
                <a:chExt cx="3616653" cy="978036"/>
              </a:xfrm>
            </p:grpSpPr>
            <p:sp>
              <p:nvSpPr>
                <p:cNvPr id="118" name="Google Shape;3981;p53">
                  <a:extLst>
                    <a:ext uri="{FF2B5EF4-FFF2-40B4-BE49-F238E27FC236}">
                      <a16:creationId xmlns:a16="http://schemas.microsoft.com/office/drawing/2014/main" id="{2EF26828-CF89-6C99-D1FD-8CF89783F949}"/>
                    </a:ext>
                  </a:extLst>
                </p:cNvPr>
                <p:cNvSpPr/>
                <p:nvPr/>
              </p:nvSpPr>
              <p:spPr>
                <a:xfrm flipH="1">
                  <a:off x="9175583" y="1992479"/>
                  <a:ext cx="1608437" cy="305753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3982;p53">
                  <a:extLst>
                    <a:ext uri="{FF2B5EF4-FFF2-40B4-BE49-F238E27FC236}">
                      <a16:creationId xmlns:a16="http://schemas.microsoft.com/office/drawing/2014/main" id="{45324F95-A6DB-4A4A-0C94-EA973B03532B}"/>
                    </a:ext>
                  </a:extLst>
                </p:cNvPr>
                <p:cNvSpPr/>
                <p:nvPr/>
              </p:nvSpPr>
              <p:spPr>
                <a:xfrm rot="109992" flipH="1">
                  <a:off x="7287369" y="2664761"/>
                  <a:ext cx="1608437" cy="305754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20" name="Google Shape;3983;p53">
                  <a:extLst>
                    <a:ext uri="{FF2B5EF4-FFF2-40B4-BE49-F238E27FC236}">
                      <a16:creationId xmlns:a16="http://schemas.microsoft.com/office/drawing/2014/main" id="{3FA44469-D78E-7D63-3F17-387577797494}"/>
                    </a:ext>
                  </a:extLst>
                </p:cNvPr>
                <p:cNvSpPr/>
                <p:nvPr/>
              </p:nvSpPr>
              <p:spPr>
                <a:xfrm flipH="1">
                  <a:off x="7167367" y="2215369"/>
                  <a:ext cx="1408335" cy="305753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08" name="楕円 107"/>
            <p:cNvSpPr/>
            <p:nvPr/>
          </p:nvSpPr>
          <p:spPr>
            <a:xfrm rot="20962414">
              <a:off x="1495595" y="4519091"/>
              <a:ext cx="704317" cy="281944"/>
            </a:xfrm>
            <a:custGeom>
              <a:avLst/>
              <a:gdLst>
                <a:gd name="connsiteX0" fmla="*/ 0 w 701230"/>
                <a:gd name="connsiteY0" fmla="*/ 107954 h 215908"/>
                <a:gd name="connsiteX1" fmla="*/ 350615 w 701230"/>
                <a:gd name="connsiteY1" fmla="*/ 0 h 215908"/>
                <a:gd name="connsiteX2" fmla="*/ 701230 w 701230"/>
                <a:gd name="connsiteY2" fmla="*/ 107954 h 215908"/>
                <a:gd name="connsiteX3" fmla="*/ 350615 w 701230"/>
                <a:gd name="connsiteY3" fmla="*/ 215908 h 215908"/>
                <a:gd name="connsiteX4" fmla="*/ 0 w 701230"/>
                <a:gd name="connsiteY4" fmla="*/ 107954 h 215908"/>
                <a:gd name="connsiteX0" fmla="*/ 26050 w 727280"/>
                <a:gd name="connsiteY0" fmla="*/ 107954 h 215908"/>
                <a:gd name="connsiteX1" fmla="*/ 156133 w 727280"/>
                <a:gd name="connsiteY1" fmla="*/ 0 h 215908"/>
                <a:gd name="connsiteX2" fmla="*/ 727280 w 727280"/>
                <a:gd name="connsiteY2" fmla="*/ 107954 h 215908"/>
                <a:gd name="connsiteX3" fmla="*/ 376665 w 727280"/>
                <a:gd name="connsiteY3" fmla="*/ 215908 h 215908"/>
                <a:gd name="connsiteX4" fmla="*/ 26050 w 727280"/>
                <a:gd name="connsiteY4" fmla="*/ 107954 h 215908"/>
                <a:gd name="connsiteX0" fmla="*/ 22073 w 723303"/>
                <a:gd name="connsiteY0" fmla="*/ 129098 h 237052"/>
                <a:gd name="connsiteX1" fmla="*/ 152156 w 723303"/>
                <a:gd name="connsiteY1" fmla="*/ 21144 h 237052"/>
                <a:gd name="connsiteX2" fmla="*/ 723303 w 723303"/>
                <a:gd name="connsiteY2" fmla="*/ 129098 h 237052"/>
                <a:gd name="connsiteX3" fmla="*/ 372688 w 723303"/>
                <a:gd name="connsiteY3" fmla="*/ 237052 h 237052"/>
                <a:gd name="connsiteX4" fmla="*/ 22073 w 723303"/>
                <a:gd name="connsiteY4" fmla="*/ 129098 h 237052"/>
                <a:gd name="connsiteX0" fmla="*/ 3087 w 704317"/>
                <a:gd name="connsiteY0" fmla="*/ 173990 h 281944"/>
                <a:gd name="connsiteX1" fmla="*/ 235368 w 704317"/>
                <a:gd name="connsiteY1" fmla="*/ 17627 h 281944"/>
                <a:gd name="connsiteX2" fmla="*/ 704317 w 704317"/>
                <a:gd name="connsiteY2" fmla="*/ 173990 h 281944"/>
                <a:gd name="connsiteX3" fmla="*/ 353702 w 704317"/>
                <a:gd name="connsiteY3" fmla="*/ 281944 h 281944"/>
                <a:gd name="connsiteX4" fmla="*/ 3087 w 704317"/>
                <a:gd name="connsiteY4" fmla="*/ 173990 h 28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04317" h="281944">
                  <a:moveTo>
                    <a:pt x="3087" y="173990"/>
                  </a:moveTo>
                  <a:cubicBezTo>
                    <a:pt x="-16635" y="129937"/>
                    <a:pt x="57865" y="-57676"/>
                    <a:pt x="235368" y="17627"/>
                  </a:cubicBezTo>
                  <a:cubicBezTo>
                    <a:pt x="412871" y="92930"/>
                    <a:pt x="704317" y="114369"/>
                    <a:pt x="704317" y="173990"/>
                  </a:cubicBezTo>
                  <a:cubicBezTo>
                    <a:pt x="704317" y="233611"/>
                    <a:pt x="547341" y="281944"/>
                    <a:pt x="353702" y="281944"/>
                  </a:cubicBezTo>
                  <a:cubicBezTo>
                    <a:pt x="160063" y="281944"/>
                    <a:pt x="22809" y="218043"/>
                    <a:pt x="3087" y="173990"/>
                  </a:cubicBezTo>
                  <a:close/>
                </a:path>
              </a:pathLst>
            </a:cu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09" name="グループ化 108"/>
            <p:cNvGrpSpPr/>
            <p:nvPr/>
          </p:nvGrpSpPr>
          <p:grpSpPr>
            <a:xfrm rot="20918674">
              <a:off x="1730582" y="3998854"/>
              <a:ext cx="234721" cy="348643"/>
              <a:chOff x="2545024" y="6562224"/>
              <a:chExt cx="361986" cy="537676"/>
            </a:xfrm>
          </p:grpSpPr>
          <p:sp>
            <p:nvSpPr>
              <p:cNvPr id="110" name="楕円 16"/>
              <p:cNvSpPr/>
              <p:nvPr/>
            </p:nvSpPr>
            <p:spPr>
              <a:xfrm>
                <a:off x="2782980" y="6873188"/>
                <a:ext cx="124030" cy="226712"/>
              </a:xfrm>
              <a:custGeom>
                <a:avLst/>
                <a:gdLst>
                  <a:gd name="connsiteX0" fmla="*/ 0 w 1026143"/>
                  <a:gd name="connsiteY0" fmla="*/ 699328 h 1398655"/>
                  <a:gd name="connsiteX1" fmla="*/ 513072 w 1026143"/>
                  <a:gd name="connsiteY1" fmla="*/ 0 h 1398655"/>
                  <a:gd name="connsiteX2" fmla="*/ 1026144 w 1026143"/>
                  <a:gd name="connsiteY2" fmla="*/ 699328 h 1398655"/>
                  <a:gd name="connsiteX3" fmla="*/ 513072 w 1026143"/>
                  <a:gd name="connsiteY3" fmla="*/ 1398656 h 1398655"/>
                  <a:gd name="connsiteX4" fmla="*/ 0 w 1026143"/>
                  <a:gd name="connsiteY4" fmla="*/ 699328 h 1398655"/>
                  <a:gd name="connsiteX0" fmla="*/ 0 w 1026144"/>
                  <a:gd name="connsiteY0" fmla="*/ 699707 h 1399035"/>
                  <a:gd name="connsiteX1" fmla="*/ 513072 w 1026144"/>
                  <a:gd name="connsiteY1" fmla="*/ 379 h 1399035"/>
                  <a:gd name="connsiteX2" fmla="*/ 1026144 w 1026144"/>
                  <a:gd name="connsiteY2" fmla="*/ 699707 h 1399035"/>
                  <a:gd name="connsiteX3" fmla="*/ 513072 w 1026144"/>
                  <a:gd name="connsiteY3" fmla="*/ 1399035 h 1399035"/>
                  <a:gd name="connsiteX4" fmla="*/ 0 w 1026144"/>
                  <a:gd name="connsiteY4" fmla="*/ 699707 h 1399035"/>
                  <a:gd name="connsiteX0" fmla="*/ 0 w 1026144"/>
                  <a:gd name="connsiteY0" fmla="*/ 699345 h 1398673"/>
                  <a:gd name="connsiteX1" fmla="*/ 513072 w 1026144"/>
                  <a:gd name="connsiteY1" fmla="*/ 17 h 1398673"/>
                  <a:gd name="connsiteX2" fmla="*/ 1026144 w 1026144"/>
                  <a:gd name="connsiteY2" fmla="*/ 699345 h 1398673"/>
                  <a:gd name="connsiteX3" fmla="*/ 513072 w 1026144"/>
                  <a:gd name="connsiteY3" fmla="*/ 1398673 h 1398673"/>
                  <a:gd name="connsiteX4" fmla="*/ 0 w 1026144"/>
                  <a:gd name="connsiteY4" fmla="*/ 699345 h 1398673"/>
                  <a:gd name="connsiteX0" fmla="*/ 0 w 1026268"/>
                  <a:gd name="connsiteY0" fmla="*/ 699345 h 1398673"/>
                  <a:gd name="connsiteX1" fmla="*/ 513072 w 1026268"/>
                  <a:gd name="connsiteY1" fmla="*/ 17 h 1398673"/>
                  <a:gd name="connsiteX2" fmla="*/ 1026144 w 1026268"/>
                  <a:gd name="connsiteY2" fmla="*/ 699345 h 1398673"/>
                  <a:gd name="connsiteX3" fmla="*/ 513072 w 1026268"/>
                  <a:gd name="connsiteY3" fmla="*/ 1398673 h 1398673"/>
                  <a:gd name="connsiteX4" fmla="*/ 0 w 1026268"/>
                  <a:gd name="connsiteY4" fmla="*/ 699345 h 1398673"/>
                  <a:gd name="connsiteX0" fmla="*/ 0 w 932113"/>
                  <a:gd name="connsiteY0" fmla="*/ 700697 h 1402373"/>
                  <a:gd name="connsiteX1" fmla="*/ 513072 w 932113"/>
                  <a:gd name="connsiteY1" fmla="*/ 1369 h 1402373"/>
                  <a:gd name="connsiteX2" fmla="*/ 931876 w 932113"/>
                  <a:gd name="connsiteY2" fmla="*/ 854669 h 1402373"/>
                  <a:gd name="connsiteX3" fmla="*/ 513072 w 932113"/>
                  <a:gd name="connsiteY3" fmla="*/ 1400025 h 1402373"/>
                  <a:gd name="connsiteX4" fmla="*/ 0 w 932113"/>
                  <a:gd name="connsiteY4" fmla="*/ 700697 h 1402373"/>
                  <a:gd name="connsiteX0" fmla="*/ 0 w 812692"/>
                  <a:gd name="connsiteY0" fmla="*/ 944669 h 1400575"/>
                  <a:gd name="connsiteX1" fmla="*/ 393666 w 812692"/>
                  <a:gd name="connsiteY1" fmla="*/ 245 h 1400575"/>
                  <a:gd name="connsiteX2" fmla="*/ 812470 w 812692"/>
                  <a:gd name="connsiteY2" fmla="*/ 853545 h 1400575"/>
                  <a:gd name="connsiteX3" fmla="*/ 393666 w 812692"/>
                  <a:gd name="connsiteY3" fmla="*/ 1398901 h 1400575"/>
                  <a:gd name="connsiteX4" fmla="*/ 0 w 812692"/>
                  <a:gd name="connsiteY4" fmla="*/ 944669 h 1400575"/>
                  <a:gd name="connsiteX0" fmla="*/ 0 w 812634"/>
                  <a:gd name="connsiteY0" fmla="*/ 944461 h 1400367"/>
                  <a:gd name="connsiteX1" fmla="*/ 393666 w 812634"/>
                  <a:gd name="connsiteY1" fmla="*/ 37 h 1400367"/>
                  <a:gd name="connsiteX2" fmla="*/ 812470 w 812634"/>
                  <a:gd name="connsiteY2" fmla="*/ 853337 h 1400367"/>
                  <a:gd name="connsiteX3" fmla="*/ 393666 w 812634"/>
                  <a:gd name="connsiteY3" fmla="*/ 1398693 h 1400367"/>
                  <a:gd name="connsiteX4" fmla="*/ 0 w 812634"/>
                  <a:gd name="connsiteY4" fmla="*/ 944461 h 1400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2634" h="1400367">
                    <a:moveTo>
                      <a:pt x="0" y="944461"/>
                    </a:moveTo>
                    <a:cubicBezTo>
                      <a:pt x="0" y="558233"/>
                      <a:pt x="365091" y="5798"/>
                      <a:pt x="393666" y="37"/>
                    </a:cubicBezTo>
                    <a:cubicBezTo>
                      <a:pt x="422241" y="-5724"/>
                      <a:pt x="821897" y="680783"/>
                      <a:pt x="812470" y="853337"/>
                    </a:cubicBezTo>
                    <a:cubicBezTo>
                      <a:pt x="812470" y="1239565"/>
                      <a:pt x="529078" y="1383506"/>
                      <a:pt x="393666" y="1398693"/>
                    </a:cubicBezTo>
                    <a:cubicBezTo>
                      <a:pt x="258254" y="1413880"/>
                      <a:pt x="0" y="1330689"/>
                      <a:pt x="0" y="944461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楕円 16"/>
              <p:cNvSpPr/>
              <p:nvPr/>
            </p:nvSpPr>
            <p:spPr>
              <a:xfrm>
                <a:off x="2545024" y="6562224"/>
                <a:ext cx="178040" cy="306806"/>
              </a:xfrm>
              <a:custGeom>
                <a:avLst/>
                <a:gdLst>
                  <a:gd name="connsiteX0" fmla="*/ 0 w 1026143"/>
                  <a:gd name="connsiteY0" fmla="*/ 699328 h 1398655"/>
                  <a:gd name="connsiteX1" fmla="*/ 513072 w 1026143"/>
                  <a:gd name="connsiteY1" fmla="*/ 0 h 1398655"/>
                  <a:gd name="connsiteX2" fmla="*/ 1026144 w 1026143"/>
                  <a:gd name="connsiteY2" fmla="*/ 699328 h 1398655"/>
                  <a:gd name="connsiteX3" fmla="*/ 513072 w 1026143"/>
                  <a:gd name="connsiteY3" fmla="*/ 1398656 h 1398655"/>
                  <a:gd name="connsiteX4" fmla="*/ 0 w 1026143"/>
                  <a:gd name="connsiteY4" fmla="*/ 699328 h 1398655"/>
                  <a:gd name="connsiteX0" fmla="*/ 0 w 1026144"/>
                  <a:gd name="connsiteY0" fmla="*/ 699707 h 1399035"/>
                  <a:gd name="connsiteX1" fmla="*/ 513072 w 1026144"/>
                  <a:gd name="connsiteY1" fmla="*/ 379 h 1399035"/>
                  <a:gd name="connsiteX2" fmla="*/ 1026144 w 1026144"/>
                  <a:gd name="connsiteY2" fmla="*/ 699707 h 1399035"/>
                  <a:gd name="connsiteX3" fmla="*/ 513072 w 1026144"/>
                  <a:gd name="connsiteY3" fmla="*/ 1399035 h 1399035"/>
                  <a:gd name="connsiteX4" fmla="*/ 0 w 1026144"/>
                  <a:gd name="connsiteY4" fmla="*/ 699707 h 1399035"/>
                  <a:gd name="connsiteX0" fmla="*/ 0 w 1026144"/>
                  <a:gd name="connsiteY0" fmla="*/ 699345 h 1398673"/>
                  <a:gd name="connsiteX1" fmla="*/ 513072 w 1026144"/>
                  <a:gd name="connsiteY1" fmla="*/ 17 h 1398673"/>
                  <a:gd name="connsiteX2" fmla="*/ 1026144 w 1026144"/>
                  <a:gd name="connsiteY2" fmla="*/ 699345 h 1398673"/>
                  <a:gd name="connsiteX3" fmla="*/ 513072 w 1026144"/>
                  <a:gd name="connsiteY3" fmla="*/ 1398673 h 1398673"/>
                  <a:gd name="connsiteX4" fmla="*/ 0 w 1026144"/>
                  <a:gd name="connsiteY4" fmla="*/ 699345 h 1398673"/>
                  <a:gd name="connsiteX0" fmla="*/ 0 w 1026268"/>
                  <a:gd name="connsiteY0" fmla="*/ 699345 h 1398673"/>
                  <a:gd name="connsiteX1" fmla="*/ 513072 w 1026268"/>
                  <a:gd name="connsiteY1" fmla="*/ 17 h 1398673"/>
                  <a:gd name="connsiteX2" fmla="*/ 1026144 w 1026268"/>
                  <a:gd name="connsiteY2" fmla="*/ 699345 h 1398673"/>
                  <a:gd name="connsiteX3" fmla="*/ 513072 w 1026268"/>
                  <a:gd name="connsiteY3" fmla="*/ 1398673 h 1398673"/>
                  <a:gd name="connsiteX4" fmla="*/ 0 w 1026268"/>
                  <a:gd name="connsiteY4" fmla="*/ 699345 h 1398673"/>
                  <a:gd name="connsiteX0" fmla="*/ 0 w 932113"/>
                  <a:gd name="connsiteY0" fmla="*/ 700697 h 1402373"/>
                  <a:gd name="connsiteX1" fmla="*/ 513072 w 932113"/>
                  <a:gd name="connsiteY1" fmla="*/ 1369 h 1402373"/>
                  <a:gd name="connsiteX2" fmla="*/ 931876 w 932113"/>
                  <a:gd name="connsiteY2" fmla="*/ 854669 h 1402373"/>
                  <a:gd name="connsiteX3" fmla="*/ 513072 w 932113"/>
                  <a:gd name="connsiteY3" fmla="*/ 1400025 h 1402373"/>
                  <a:gd name="connsiteX4" fmla="*/ 0 w 932113"/>
                  <a:gd name="connsiteY4" fmla="*/ 700697 h 1402373"/>
                  <a:gd name="connsiteX0" fmla="*/ 0 w 812692"/>
                  <a:gd name="connsiteY0" fmla="*/ 944669 h 1400575"/>
                  <a:gd name="connsiteX1" fmla="*/ 393666 w 812692"/>
                  <a:gd name="connsiteY1" fmla="*/ 245 h 1400575"/>
                  <a:gd name="connsiteX2" fmla="*/ 812470 w 812692"/>
                  <a:gd name="connsiteY2" fmla="*/ 853545 h 1400575"/>
                  <a:gd name="connsiteX3" fmla="*/ 393666 w 812692"/>
                  <a:gd name="connsiteY3" fmla="*/ 1398901 h 1400575"/>
                  <a:gd name="connsiteX4" fmla="*/ 0 w 812692"/>
                  <a:gd name="connsiteY4" fmla="*/ 944669 h 1400575"/>
                  <a:gd name="connsiteX0" fmla="*/ 0 w 812634"/>
                  <a:gd name="connsiteY0" fmla="*/ 944461 h 1400367"/>
                  <a:gd name="connsiteX1" fmla="*/ 393666 w 812634"/>
                  <a:gd name="connsiteY1" fmla="*/ 37 h 1400367"/>
                  <a:gd name="connsiteX2" fmla="*/ 812470 w 812634"/>
                  <a:gd name="connsiteY2" fmla="*/ 853337 h 1400367"/>
                  <a:gd name="connsiteX3" fmla="*/ 393666 w 812634"/>
                  <a:gd name="connsiteY3" fmla="*/ 1398693 h 1400367"/>
                  <a:gd name="connsiteX4" fmla="*/ 0 w 812634"/>
                  <a:gd name="connsiteY4" fmla="*/ 944461 h 1400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2634" h="1400367">
                    <a:moveTo>
                      <a:pt x="0" y="944461"/>
                    </a:moveTo>
                    <a:cubicBezTo>
                      <a:pt x="0" y="558233"/>
                      <a:pt x="365091" y="5798"/>
                      <a:pt x="393666" y="37"/>
                    </a:cubicBezTo>
                    <a:cubicBezTo>
                      <a:pt x="422241" y="-5724"/>
                      <a:pt x="821897" y="680783"/>
                      <a:pt x="812470" y="853337"/>
                    </a:cubicBezTo>
                    <a:cubicBezTo>
                      <a:pt x="812470" y="1239565"/>
                      <a:pt x="529078" y="1383506"/>
                      <a:pt x="393666" y="1398693"/>
                    </a:cubicBezTo>
                    <a:cubicBezTo>
                      <a:pt x="258254" y="1413880"/>
                      <a:pt x="0" y="1330689"/>
                      <a:pt x="0" y="944461"/>
                    </a:cubicBezTo>
                    <a:close/>
                  </a:path>
                </a:pathLst>
              </a:custGeom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176" name="角丸四角形 96">
            <a:extLst>
              <a:ext uri="{FF2B5EF4-FFF2-40B4-BE49-F238E27FC236}">
                <a16:creationId xmlns:a16="http://schemas.microsoft.com/office/drawing/2014/main" id="{0E2473EB-18E1-4B6D-84E8-81BAE5E866E9}"/>
              </a:ext>
            </a:extLst>
          </p:cNvPr>
          <p:cNvSpPr/>
          <p:nvPr/>
        </p:nvSpPr>
        <p:spPr>
          <a:xfrm>
            <a:off x="9546340" y="5685919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6DDC1F5C-A40A-4A81-A27C-14A5B4B3A25C}"/>
              </a:ext>
            </a:extLst>
          </p:cNvPr>
          <p:cNvSpPr txBox="1"/>
          <p:nvPr/>
        </p:nvSpPr>
        <p:spPr>
          <a:xfrm>
            <a:off x="9528077" y="5684959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80" name="角丸四角形 355">
            <a:extLst>
              <a:ext uri="{FF2B5EF4-FFF2-40B4-BE49-F238E27FC236}">
                <a16:creationId xmlns:a16="http://schemas.microsoft.com/office/drawing/2014/main" id="{517317AA-711F-BD28-0D2E-DF85BFF13A18}"/>
              </a:ext>
            </a:extLst>
          </p:cNvPr>
          <p:cNvSpPr/>
          <p:nvPr/>
        </p:nvSpPr>
        <p:spPr>
          <a:xfrm rot="16200000">
            <a:off x="9833242" y="1445185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grpSp>
        <p:nvGrpSpPr>
          <p:cNvPr id="181" name="グループ化 180">
            <a:extLst>
              <a:ext uri="{FF2B5EF4-FFF2-40B4-BE49-F238E27FC236}">
                <a16:creationId xmlns:a16="http://schemas.microsoft.com/office/drawing/2014/main" id="{485641BA-EC44-7245-7E9B-3830B3370582}"/>
              </a:ext>
            </a:extLst>
          </p:cNvPr>
          <p:cNvGrpSpPr/>
          <p:nvPr/>
        </p:nvGrpSpPr>
        <p:grpSpPr>
          <a:xfrm rot="2523162">
            <a:off x="11009864" y="530922"/>
            <a:ext cx="564109" cy="193172"/>
            <a:chOff x="9364349" y="5301095"/>
            <a:chExt cx="371808" cy="127321"/>
          </a:xfrm>
        </p:grpSpPr>
        <p:cxnSp>
          <p:nvCxnSpPr>
            <p:cNvPr id="182" name="直線コネクタ 181">
              <a:extLst>
                <a:ext uri="{FF2B5EF4-FFF2-40B4-BE49-F238E27FC236}">
                  <a16:creationId xmlns:a16="http://schemas.microsoft.com/office/drawing/2014/main" id="{CDB30183-5019-308A-F302-CD7FEFDC665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直線コネクタ 182">
              <a:extLst>
                <a:ext uri="{FF2B5EF4-FFF2-40B4-BE49-F238E27FC236}">
                  <a16:creationId xmlns:a16="http://schemas.microsoft.com/office/drawing/2014/main" id="{1F4EAEE6-DD7A-B2EA-AF78-54243DB60EFB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直線コネクタ 183">
              <a:extLst>
                <a:ext uri="{FF2B5EF4-FFF2-40B4-BE49-F238E27FC236}">
                  <a16:creationId xmlns:a16="http://schemas.microsoft.com/office/drawing/2014/main" id="{E5ACC63E-0375-AEC8-CA06-F063207A6990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直線コネクタ 184">
              <a:extLst>
                <a:ext uri="{FF2B5EF4-FFF2-40B4-BE49-F238E27FC236}">
                  <a16:creationId xmlns:a16="http://schemas.microsoft.com/office/drawing/2014/main" id="{422CBC8E-FDF0-3D57-8CA5-739BBE779B77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6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3CEBC0D6-9017-19AE-3F94-F6BADF6C4ABB}"/>
              </a:ext>
            </a:extLst>
          </p:cNvPr>
          <p:cNvSpPr txBox="1"/>
          <p:nvPr/>
        </p:nvSpPr>
        <p:spPr>
          <a:xfrm>
            <a:off x="10606044" y="641196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78" name="テキスト ボックス 177">
            <a:extLst>
              <a:ext uri="{FF2B5EF4-FFF2-40B4-BE49-F238E27FC236}">
                <a16:creationId xmlns:a16="http://schemas.microsoft.com/office/drawing/2014/main" id="{3F7999FF-C9DE-42A1-A383-0C1EA2C1FBB5}"/>
              </a:ext>
            </a:extLst>
          </p:cNvPr>
          <p:cNvSpPr txBox="1"/>
          <p:nvPr/>
        </p:nvSpPr>
        <p:spPr>
          <a:xfrm>
            <a:off x="995725" y="61858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う</a:t>
            </a:r>
          </a:p>
        </p:txBody>
      </p:sp>
    </p:spTree>
    <p:extLst>
      <p:ext uri="{BB962C8B-B14F-4D97-AF65-F5344CB8AC3E}">
        <p14:creationId xmlns:p14="http://schemas.microsoft.com/office/powerpoint/2010/main" val="25336287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1543;p28"/>
          <p:cNvSpPr txBox="1"/>
          <p:nvPr/>
        </p:nvSpPr>
        <p:spPr>
          <a:xfrm>
            <a:off x="899337" y="641196"/>
            <a:ext cx="4943298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木を切るしごと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" name="グループ化 18"/>
          <p:cNvGrpSpPr/>
          <p:nvPr/>
        </p:nvGrpSpPr>
        <p:grpSpPr>
          <a:xfrm>
            <a:off x="1273057" y="1293843"/>
            <a:ext cx="9537963" cy="4619426"/>
            <a:chOff x="1273057" y="1293843"/>
            <a:chExt cx="9537963" cy="4619426"/>
          </a:xfrm>
        </p:grpSpPr>
        <p:grpSp>
          <p:nvGrpSpPr>
            <p:cNvPr id="20" name="グループ化 19"/>
            <p:cNvGrpSpPr/>
            <p:nvPr/>
          </p:nvGrpSpPr>
          <p:grpSpPr>
            <a:xfrm rot="19481102">
              <a:off x="6413151" y="3665623"/>
              <a:ext cx="394503" cy="746929"/>
              <a:chOff x="6750234" y="4275196"/>
              <a:chExt cx="507589" cy="1349464"/>
            </a:xfrm>
          </p:grpSpPr>
          <p:sp>
            <p:nvSpPr>
              <p:cNvPr id="167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8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9" name="Google Shape;1540;p28"/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1" name="グループ化 20"/>
            <p:cNvGrpSpPr/>
            <p:nvPr/>
          </p:nvGrpSpPr>
          <p:grpSpPr>
            <a:xfrm rot="16200000">
              <a:off x="6118359" y="3960372"/>
              <a:ext cx="394503" cy="746929"/>
              <a:chOff x="6750234" y="4275196"/>
              <a:chExt cx="507589" cy="1349464"/>
            </a:xfrm>
          </p:grpSpPr>
          <p:sp>
            <p:nvSpPr>
              <p:cNvPr id="164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1540;p28"/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" name="グループ化 21"/>
            <p:cNvGrpSpPr/>
            <p:nvPr/>
          </p:nvGrpSpPr>
          <p:grpSpPr>
            <a:xfrm rot="19481102">
              <a:off x="5895787" y="3401873"/>
              <a:ext cx="394503" cy="746929"/>
              <a:chOff x="6750234" y="4275196"/>
              <a:chExt cx="507589" cy="1349464"/>
            </a:xfrm>
          </p:grpSpPr>
          <p:sp>
            <p:nvSpPr>
              <p:cNvPr id="161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1540;p28"/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" name="グループ化 22"/>
            <p:cNvGrpSpPr/>
            <p:nvPr/>
          </p:nvGrpSpPr>
          <p:grpSpPr>
            <a:xfrm rot="17091618">
              <a:off x="5709385" y="3673939"/>
              <a:ext cx="394503" cy="746929"/>
              <a:chOff x="6750234" y="4275196"/>
              <a:chExt cx="507589" cy="1349464"/>
            </a:xfrm>
          </p:grpSpPr>
          <p:sp>
            <p:nvSpPr>
              <p:cNvPr id="158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1540;p28"/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" name="グループ化 23">
              <a:extLst>
                <a:ext uri="{FF2B5EF4-FFF2-40B4-BE49-F238E27FC236}">
                  <a16:creationId xmlns:a16="http://schemas.microsoft.com/office/drawing/2014/main" id="{53A2A42A-B48B-DD8A-B969-0931FA6A2BF9}"/>
                </a:ext>
              </a:extLst>
            </p:cNvPr>
            <p:cNvGrpSpPr/>
            <p:nvPr/>
          </p:nvGrpSpPr>
          <p:grpSpPr>
            <a:xfrm>
              <a:off x="2774765" y="1293843"/>
              <a:ext cx="2176028" cy="4619426"/>
              <a:chOff x="7130579" y="1294914"/>
              <a:chExt cx="2418527" cy="4619426"/>
            </a:xfrm>
          </p:grpSpPr>
          <p:sp>
            <p:nvSpPr>
              <p:cNvPr id="155" name="二等辺三角形 2">
                <a:extLst>
                  <a:ext uri="{FF2B5EF4-FFF2-40B4-BE49-F238E27FC236}">
                    <a16:creationId xmlns:a16="http://schemas.microsoft.com/office/drawing/2014/main" id="{C3B31674-B5EF-5D12-A4F1-9E5E5356369B}"/>
                  </a:ext>
                </a:extLst>
              </p:cNvPr>
              <p:cNvSpPr/>
              <p:nvPr/>
            </p:nvSpPr>
            <p:spPr>
              <a:xfrm>
                <a:off x="7130579" y="1294914"/>
                <a:ext cx="2418527" cy="3577869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6" name="Google Shape;1540;p28">
                <a:extLst>
                  <a:ext uri="{FF2B5EF4-FFF2-40B4-BE49-F238E27FC236}">
                    <a16:creationId xmlns:a16="http://schemas.microsoft.com/office/drawing/2014/main" id="{FF8F2BB6-48E6-EEF8-9E36-FAA799E874B2}"/>
                  </a:ext>
                </a:extLst>
              </p:cNvPr>
              <p:cNvSpPr/>
              <p:nvPr/>
            </p:nvSpPr>
            <p:spPr>
              <a:xfrm flipH="1">
                <a:off x="8196475" y="2608795"/>
                <a:ext cx="271465" cy="330554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二等辺三角形 2">
                <a:extLst>
                  <a:ext uri="{FF2B5EF4-FFF2-40B4-BE49-F238E27FC236}">
                    <a16:creationId xmlns:a16="http://schemas.microsoft.com/office/drawing/2014/main" id="{222974E2-85C8-1D03-F06E-DB885C71BED3}"/>
                  </a:ext>
                </a:extLst>
              </p:cNvPr>
              <p:cNvSpPr/>
              <p:nvPr/>
            </p:nvSpPr>
            <p:spPr>
              <a:xfrm flipH="1">
                <a:off x="7943384" y="1759799"/>
                <a:ext cx="866464" cy="3112984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5" name="グループ化 24"/>
            <p:cNvGrpSpPr/>
            <p:nvPr/>
          </p:nvGrpSpPr>
          <p:grpSpPr>
            <a:xfrm>
              <a:off x="1273057" y="3487046"/>
              <a:ext cx="2613300" cy="2314921"/>
              <a:chOff x="1223557" y="3370957"/>
              <a:chExt cx="2613300" cy="2314921"/>
            </a:xfrm>
          </p:grpSpPr>
          <p:grpSp>
            <p:nvGrpSpPr>
              <p:cNvPr id="114" name="Google Shape;890;p21">
                <a:extLst>
                  <a:ext uri="{FF2B5EF4-FFF2-40B4-BE49-F238E27FC236}">
                    <a16:creationId xmlns:a16="http://schemas.microsoft.com/office/drawing/2014/main" id="{6F6382D5-EE80-1C54-3902-D00BA14E9064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>
                <a:off x="1423387" y="3746399"/>
                <a:ext cx="1571730" cy="1939479"/>
                <a:chOff x="1960844" y="4621762"/>
                <a:chExt cx="890343" cy="1098664"/>
              </a:xfrm>
            </p:grpSpPr>
            <p:sp>
              <p:nvSpPr>
                <p:cNvPr id="140" name="Google Shape;891;p21">
                  <a:extLst>
                    <a:ext uri="{FF2B5EF4-FFF2-40B4-BE49-F238E27FC236}">
                      <a16:creationId xmlns:a16="http://schemas.microsoft.com/office/drawing/2014/main" id="{49C652A4-1997-AEC8-80BF-53D8B7314B8D}"/>
                    </a:ext>
                  </a:extLst>
                </p:cNvPr>
                <p:cNvSpPr/>
                <p:nvPr/>
              </p:nvSpPr>
              <p:spPr>
                <a:xfrm>
                  <a:off x="2703932" y="5499604"/>
                  <a:ext cx="147255" cy="107055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1" name="Google Shape;892;p21">
                  <a:extLst>
                    <a:ext uri="{FF2B5EF4-FFF2-40B4-BE49-F238E27FC236}">
                      <a16:creationId xmlns:a16="http://schemas.microsoft.com/office/drawing/2014/main" id="{3003F3A6-B535-E5B7-49CC-87249757B3BB}"/>
                    </a:ext>
                  </a:extLst>
                </p:cNvPr>
                <p:cNvSpPr/>
                <p:nvPr/>
              </p:nvSpPr>
              <p:spPr>
                <a:xfrm>
                  <a:off x="1960844" y="4621762"/>
                  <a:ext cx="785817" cy="1045137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2" name="Google Shape;893;p21">
                  <a:extLst>
                    <a:ext uri="{FF2B5EF4-FFF2-40B4-BE49-F238E27FC236}">
                      <a16:creationId xmlns:a16="http://schemas.microsoft.com/office/drawing/2014/main" id="{DD052ECC-378E-6053-89F6-1825A1768BA1}"/>
                    </a:ext>
                  </a:extLst>
                </p:cNvPr>
                <p:cNvSpPr/>
                <p:nvPr/>
              </p:nvSpPr>
              <p:spPr>
                <a:xfrm>
                  <a:off x="2468351" y="5043316"/>
                  <a:ext cx="30938" cy="30938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" name="Google Shape;894;p21">
                  <a:extLst>
                    <a:ext uri="{FF2B5EF4-FFF2-40B4-BE49-F238E27FC236}">
                      <a16:creationId xmlns:a16="http://schemas.microsoft.com/office/drawing/2014/main" id="{D0BF4B9E-D80C-B6D9-F81D-8751BE873CA2}"/>
                    </a:ext>
                  </a:extLst>
                </p:cNvPr>
                <p:cNvSpPr/>
                <p:nvPr/>
              </p:nvSpPr>
              <p:spPr>
                <a:xfrm>
                  <a:off x="2660717" y="5002388"/>
                  <a:ext cx="30938" cy="30938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" name="Google Shape;895;p21">
                  <a:extLst>
                    <a:ext uri="{FF2B5EF4-FFF2-40B4-BE49-F238E27FC236}">
                      <a16:creationId xmlns:a16="http://schemas.microsoft.com/office/drawing/2014/main" id="{E08F82E5-FCDF-EFAE-315F-601A1D00F239}"/>
                    </a:ext>
                  </a:extLst>
                </p:cNvPr>
                <p:cNvSpPr/>
                <p:nvPr/>
              </p:nvSpPr>
              <p:spPr>
                <a:xfrm>
                  <a:off x="2599321" y="5292984"/>
                  <a:ext cx="30938" cy="30938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" name="Google Shape;896;p21">
                  <a:extLst>
                    <a:ext uri="{FF2B5EF4-FFF2-40B4-BE49-F238E27FC236}">
                      <a16:creationId xmlns:a16="http://schemas.microsoft.com/office/drawing/2014/main" id="{8E72B1AD-87E4-AB7D-DA50-EA482C76EF5E}"/>
                    </a:ext>
                  </a:extLst>
                </p:cNvPr>
                <p:cNvSpPr/>
                <p:nvPr/>
              </p:nvSpPr>
              <p:spPr>
                <a:xfrm>
                  <a:off x="2394768" y="5613371"/>
                  <a:ext cx="147255" cy="107055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46" name="Google Shape;897;p21">
                  <a:extLst>
                    <a:ext uri="{FF2B5EF4-FFF2-40B4-BE49-F238E27FC236}">
                      <a16:creationId xmlns:a16="http://schemas.microsoft.com/office/drawing/2014/main" id="{D62BFD63-9166-D0D6-3FEB-B9DE57F8AD63}"/>
                    </a:ext>
                  </a:extLst>
                </p:cNvPr>
                <p:cNvCxnSpPr/>
                <p:nvPr/>
              </p:nvCxnSpPr>
              <p:spPr>
                <a:xfrm flipH="1">
                  <a:off x="1960844" y="5460786"/>
                  <a:ext cx="65485" cy="92346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147" name="Google Shape;898;p21">
                  <a:extLst>
                    <a:ext uri="{FF2B5EF4-FFF2-40B4-BE49-F238E27FC236}">
                      <a16:creationId xmlns:a16="http://schemas.microsoft.com/office/drawing/2014/main" id="{1DFAA8F7-F186-73C1-BE41-51A9FE8DC6E4}"/>
                    </a:ext>
                  </a:extLst>
                </p:cNvPr>
                <p:cNvCxnSpPr/>
                <p:nvPr/>
              </p:nvCxnSpPr>
              <p:spPr>
                <a:xfrm flipH="1">
                  <a:off x="1964937" y="5491419"/>
                  <a:ext cx="65485" cy="92346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148" name="Google Shape;899;p21">
                  <a:extLst>
                    <a:ext uri="{FF2B5EF4-FFF2-40B4-BE49-F238E27FC236}">
                      <a16:creationId xmlns:a16="http://schemas.microsoft.com/office/drawing/2014/main" id="{CEEEDC67-EFDB-ACE1-CC28-5C27C04B33A8}"/>
                    </a:ext>
                  </a:extLst>
                </p:cNvPr>
                <p:cNvCxnSpPr/>
                <p:nvPr/>
              </p:nvCxnSpPr>
              <p:spPr>
                <a:xfrm flipH="1">
                  <a:off x="1981308" y="5506959"/>
                  <a:ext cx="65485" cy="92346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149" name="Google Shape;900;p21">
                  <a:extLst>
                    <a:ext uri="{FF2B5EF4-FFF2-40B4-BE49-F238E27FC236}">
                      <a16:creationId xmlns:a16="http://schemas.microsoft.com/office/drawing/2014/main" id="{C3C449C2-8C9D-8E2A-21C1-0BFF43F080C5}"/>
                    </a:ext>
                  </a:extLst>
                </p:cNvPr>
                <p:cNvCxnSpPr/>
                <p:nvPr/>
              </p:nvCxnSpPr>
              <p:spPr>
                <a:xfrm flipH="1">
                  <a:off x="2003819" y="5538871"/>
                  <a:ext cx="52148" cy="7450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150" name="Google Shape;901;p21">
                  <a:extLst>
                    <a:ext uri="{FF2B5EF4-FFF2-40B4-BE49-F238E27FC236}">
                      <a16:creationId xmlns:a16="http://schemas.microsoft.com/office/drawing/2014/main" id="{C3CD8CDD-2A72-3770-7C98-A67A9D8C359F}"/>
                    </a:ext>
                  </a:extLst>
                </p:cNvPr>
                <p:cNvCxnSpPr/>
                <p:nvPr/>
              </p:nvCxnSpPr>
              <p:spPr>
                <a:xfrm flipH="1">
                  <a:off x="2026329" y="5567199"/>
                  <a:ext cx="41845" cy="52615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151" name="Google Shape;902;p21">
                  <a:extLst>
                    <a:ext uri="{FF2B5EF4-FFF2-40B4-BE49-F238E27FC236}">
                      <a16:creationId xmlns:a16="http://schemas.microsoft.com/office/drawing/2014/main" id="{DABF5702-86B0-4895-9E23-FBF3654677ED}"/>
                    </a:ext>
                  </a:extLst>
                </p:cNvPr>
                <p:cNvCxnSpPr/>
                <p:nvPr/>
              </p:nvCxnSpPr>
              <p:spPr>
                <a:xfrm flipH="1">
                  <a:off x="2046793" y="5587212"/>
                  <a:ext cx="32742" cy="40644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sp>
              <p:nvSpPr>
                <p:cNvPr id="152" name="Google Shape;903;p21">
                  <a:extLst>
                    <a:ext uri="{FF2B5EF4-FFF2-40B4-BE49-F238E27FC236}">
                      <a16:creationId xmlns:a16="http://schemas.microsoft.com/office/drawing/2014/main" id="{20CDA583-4719-5F9A-4C92-543FBB5F3E38}"/>
                    </a:ext>
                  </a:extLst>
                </p:cNvPr>
                <p:cNvSpPr/>
                <p:nvPr/>
              </p:nvSpPr>
              <p:spPr>
                <a:xfrm>
                  <a:off x="2128649" y="4654505"/>
                  <a:ext cx="370640" cy="105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67" h="147637" extrusionOk="0">
                      <a:moveTo>
                        <a:pt x="130969" y="66675"/>
                      </a:moveTo>
                      <a:cubicBezTo>
                        <a:pt x="134938" y="67469"/>
                        <a:pt x="140013" y="66194"/>
                        <a:pt x="142875" y="69056"/>
                      </a:cubicBezTo>
                      <a:cubicBezTo>
                        <a:pt x="146425" y="72606"/>
                        <a:pt x="147638" y="83344"/>
                        <a:pt x="147638" y="83344"/>
                      </a:cubicBezTo>
                      <a:cubicBezTo>
                        <a:pt x="145257" y="89694"/>
                        <a:pt x="144731" y="97098"/>
                        <a:pt x="140494" y="102394"/>
                      </a:cubicBezTo>
                      <a:cubicBezTo>
                        <a:pt x="133518" y="111114"/>
                        <a:pt x="113325" y="105460"/>
                        <a:pt x="107157" y="104775"/>
                      </a:cubicBezTo>
                      <a:cubicBezTo>
                        <a:pt x="100950" y="101051"/>
                        <a:pt x="92275" y="97155"/>
                        <a:pt x="88107" y="90487"/>
                      </a:cubicBezTo>
                      <a:cubicBezTo>
                        <a:pt x="85842" y="86862"/>
                        <a:pt x="84932" y="82550"/>
                        <a:pt x="83344" y="78581"/>
                      </a:cubicBezTo>
                      <a:cubicBezTo>
                        <a:pt x="84138" y="68262"/>
                        <a:pt x="82805" y="57554"/>
                        <a:pt x="85725" y="47625"/>
                      </a:cubicBezTo>
                      <a:cubicBezTo>
                        <a:pt x="86992" y="43317"/>
                        <a:pt x="91706" y="40857"/>
                        <a:pt x="95250" y="38100"/>
                      </a:cubicBezTo>
                      <a:cubicBezTo>
                        <a:pt x="103685" y="31539"/>
                        <a:pt x="105815" y="31403"/>
                        <a:pt x="114300" y="28575"/>
                      </a:cubicBezTo>
                      <a:cubicBezTo>
                        <a:pt x="132556" y="29369"/>
                        <a:pt x="150845" y="29606"/>
                        <a:pt x="169069" y="30956"/>
                      </a:cubicBezTo>
                      <a:cubicBezTo>
                        <a:pt x="172333" y="31198"/>
                        <a:pt x="175512" y="32236"/>
                        <a:pt x="178594" y="33337"/>
                      </a:cubicBezTo>
                      <a:cubicBezTo>
                        <a:pt x="186645" y="36212"/>
                        <a:pt x="202407" y="42862"/>
                        <a:pt x="202407" y="42862"/>
                      </a:cubicBezTo>
                      <a:cubicBezTo>
                        <a:pt x="214888" y="55343"/>
                        <a:pt x="217932" y="56521"/>
                        <a:pt x="226219" y="71437"/>
                      </a:cubicBezTo>
                      <a:cubicBezTo>
                        <a:pt x="228506" y="75553"/>
                        <a:pt x="230323" y="87193"/>
                        <a:pt x="230982" y="90487"/>
                      </a:cubicBezTo>
                      <a:cubicBezTo>
                        <a:pt x="230188" y="99218"/>
                        <a:pt x="232114" y="108649"/>
                        <a:pt x="228600" y="116681"/>
                      </a:cubicBezTo>
                      <a:cubicBezTo>
                        <a:pt x="226115" y="122360"/>
                        <a:pt x="219206" y="124781"/>
                        <a:pt x="214313" y="128587"/>
                      </a:cubicBezTo>
                      <a:cubicBezTo>
                        <a:pt x="212054" y="130344"/>
                        <a:pt x="209800" y="132223"/>
                        <a:pt x="207169" y="133350"/>
                      </a:cubicBezTo>
                      <a:cubicBezTo>
                        <a:pt x="201556" y="135756"/>
                        <a:pt x="184836" y="137561"/>
                        <a:pt x="180975" y="138112"/>
                      </a:cubicBezTo>
                      <a:cubicBezTo>
                        <a:pt x="161321" y="144666"/>
                        <a:pt x="181664" y="138380"/>
                        <a:pt x="138113" y="145256"/>
                      </a:cubicBezTo>
                      <a:cubicBezTo>
                        <a:pt x="134880" y="145766"/>
                        <a:pt x="131763" y="146843"/>
                        <a:pt x="128588" y="147637"/>
                      </a:cubicBezTo>
                      <a:cubicBezTo>
                        <a:pt x="99219" y="146050"/>
                        <a:pt x="69297" y="148769"/>
                        <a:pt x="40482" y="142875"/>
                      </a:cubicBezTo>
                      <a:cubicBezTo>
                        <a:pt x="32784" y="141300"/>
                        <a:pt x="30099" y="130921"/>
                        <a:pt x="23813" y="126206"/>
                      </a:cubicBezTo>
                      <a:lnTo>
                        <a:pt x="14288" y="119062"/>
                      </a:lnTo>
                      <a:cubicBezTo>
                        <a:pt x="1259" y="93005"/>
                        <a:pt x="5189" y="103669"/>
                        <a:pt x="0" y="88106"/>
                      </a:cubicBezTo>
                      <a:cubicBezTo>
                        <a:pt x="1588" y="77787"/>
                        <a:pt x="2231" y="67278"/>
                        <a:pt x="4763" y="57150"/>
                      </a:cubicBezTo>
                      <a:cubicBezTo>
                        <a:pt x="5457" y="54374"/>
                        <a:pt x="8008" y="52433"/>
                        <a:pt x="9525" y="50006"/>
                      </a:cubicBezTo>
                      <a:cubicBezTo>
                        <a:pt x="24477" y="26083"/>
                        <a:pt x="8063" y="49296"/>
                        <a:pt x="26194" y="28575"/>
                      </a:cubicBezTo>
                      <a:cubicBezTo>
                        <a:pt x="28807" y="25588"/>
                        <a:pt x="30108" y="21357"/>
                        <a:pt x="33338" y="19050"/>
                      </a:cubicBezTo>
                      <a:cubicBezTo>
                        <a:pt x="36001" y="17148"/>
                        <a:pt x="39654" y="17311"/>
                        <a:pt x="42863" y="16669"/>
                      </a:cubicBezTo>
                      <a:cubicBezTo>
                        <a:pt x="47597" y="15722"/>
                        <a:pt x="52416" y="15234"/>
                        <a:pt x="57150" y="14287"/>
                      </a:cubicBezTo>
                      <a:cubicBezTo>
                        <a:pt x="64326" y="12852"/>
                        <a:pt x="71345" y="10610"/>
                        <a:pt x="78582" y="9525"/>
                      </a:cubicBezTo>
                      <a:cubicBezTo>
                        <a:pt x="87252" y="8225"/>
                        <a:pt x="96068" y="8168"/>
                        <a:pt x="104775" y="7144"/>
                      </a:cubicBezTo>
                      <a:cubicBezTo>
                        <a:pt x="109570" y="6580"/>
                        <a:pt x="114264" y="5295"/>
                        <a:pt x="119063" y="4762"/>
                      </a:cubicBezTo>
                      <a:cubicBezTo>
                        <a:pt x="183175" y="-2362"/>
                        <a:pt x="120592" y="6244"/>
                        <a:pt x="164307" y="0"/>
                      </a:cubicBezTo>
                      <a:cubicBezTo>
                        <a:pt x="195263" y="794"/>
                        <a:pt x="226284" y="226"/>
                        <a:pt x="257175" y="2381"/>
                      </a:cubicBezTo>
                      <a:cubicBezTo>
                        <a:pt x="260716" y="2628"/>
                        <a:pt x="263332" y="6021"/>
                        <a:pt x="266700" y="7144"/>
                      </a:cubicBezTo>
                      <a:cubicBezTo>
                        <a:pt x="270540" y="8424"/>
                        <a:pt x="274638" y="8731"/>
                        <a:pt x="278607" y="9525"/>
                      </a:cubicBezTo>
                      <a:cubicBezTo>
                        <a:pt x="296537" y="21478"/>
                        <a:pt x="273751" y="7444"/>
                        <a:pt x="295275" y="16669"/>
                      </a:cubicBezTo>
                      <a:cubicBezTo>
                        <a:pt x="297905" y="17796"/>
                        <a:pt x="299934" y="20011"/>
                        <a:pt x="302419" y="21431"/>
                      </a:cubicBezTo>
                      <a:cubicBezTo>
                        <a:pt x="318215" y="30457"/>
                        <a:pt x="306582" y="20832"/>
                        <a:pt x="321469" y="35719"/>
                      </a:cubicBezTo>
                      <a:cubicBezTo>
                        <a:pt x="322263" y="38100"/>
                        <a:pt x="322861" y="40555"/>
                        <a:pt x="323850" y="42862"/>
                      </a:cubicBezTo>
                      <a:cubicBezTo>
                        <a:pt x="326217" y="48386"/>
                        <a:pt x="329978" y="53436"/>
                        <a:pt x="330994" y="59531"/>
                      </a:cubicBezTo>
                      <a:cubicBezTo>
                        <a:pt x="331385" y="61880"/>
                        <a:pt x="330994" y="64294"/>
                        <a:pt x="330994" y="66675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" name="Google Shape;904;p21">
                  <a:extLst>
                    <a:ext uri="{FF2B5EF4-FFF2-40B4-BE49-F238E27FC236}">
                      <a16:creationId xmlns:a16="http://schemas.microsoft.com/office/drawing/2014/main" id="{8DBDD338-3283-856F-84DB-DE0CCB6B4800}"/>
                    </a:ext>
                  </a:extLst>
                </p:cNvPr>
                <p:cNvSpPr/>
                <p:nvPr/>
              </p:nvSpPr>
              <p:spPr>
                <a:xfrm rot="7303304">
                  <a:off x="2088660" y="5181496"/>
                  <a:ext cx="110784" cy="23826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" name="Google Shape;905;p21">
                  <a:extLst>
                    <a:ext uri="{FF2B5EF4-FFF2-40B4-BE49-F238E27FC236}">
                      <a16:creationId xmlns:a16="http://schemas.microsoft.com/office/drawing/2014/main" id="{68EE35D1-AC87-2487-16A1-23D536AC73FA}"/>
                    </a:ext>
                  </a:extLst>
                </p:cNvPr>
                <p:cNvSpPr/>
                <p:nvPr/>
              </p:nvSpPr>
              <p:spPr>
                <a:xfrm rot="5400000">
                  <a:off x="1963061" y="5178708"/>
                  <a:ext cx="147341" cy="92346"/>
                </a:xfrm>
                <a:prstGeom prst="ellipse">
                  <a:avLst/>
                </a:prstGeom>
                <a:solidFill>
                  <a:srgbClr val="C8905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5" name="グループ化 114"/>
              <p:cNvGrpSpPr/>
              <p:nvPr/>
            </p:nvGrpSpPr>
            <p:grpSpPr>
              <a:xfrm>
                <a:off x="1223557" y="3370957"/>
                <a:ext cx="1702578" cy="1774942"/>
                <a:chOff x="1223557" y="3370957"/>
                <a:chExt cx="1702578" cy="1774942"/>
              </a:xfrm>
            </p:grpSpPr>
            <p:sp>
              <p:nvSpPr>
                <p:cNvPr id="133" name="フリーフォーム 132"/>
                <p:cNvSpPr/>
                <p:nvPr/>
              </p:nvSpPr>
              <p:spPr>
                <a:xfrm>
                  <a:off x="1830023" y="3746399"/>
                  <a:ext cx="1096112" cy="1399500"/>
                </a:xfrm>
                <a:custGeom>
                  <a:avLst/>
                  <a:gdLst>
                    <a:gd name="connsiteX0" fmla="*/ 241161 w 1125415"/>
                    <a:gd name="connsiteY0" fmla="*/ 381837 h 1436914"/>
                    <a:gd name="connsiteX1" fmla="*/ 974690 w 1125415"/>
                    <a:gd name="connsiteY1" fmla="*/ 0 h 1436914"/>
                    <a:gd name="connsiteX2" fmla="*/ 1075174 w 1125415"/>
                    <a:gd name="connsiteY2" fmla="*/ 381837 h 1436914"/>
                    <a:gd name="connsiteX3" fmla="*/ 1125415 w 1125415"/>
                    <a:gd name="connsiteY3" fmla="*/ 994786 h 1436914"/>
                    <a:gd name="connsiteX4" fmla="*/ 1014884 w 1125415"/>
                    <a:gd name="connsiteY4" fmla="*/ 1245995 h 1436914"/>
                    <a:gd name="connsiteX5" fmla="*/ 572756 w 1125415"/>
                    <a:gd name="connsiteY5" fmla="*/ 1436914 h 1436914"/>
                    <a:gd name="connsiteX6" fmla="*/ 241161 w 1125415"/>
                    <a:gd name="connsiteY6" fmla="*/ 1165608 h 1436914"/>
                    <a:gd name="connsiteX7" fmla="*/ 0 w 1125415"/>
                    <a:gd name="connsiteY7" fmla="*/ 743578 h 1436914"/>
                    <a:gd name="connsiteX8" fmla="*/ 241161 w 1125415"/>
                    <a:gd name="connsiteY8" fmla="*/ 381837 h 1436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5415" h="1436914">
                      <a:moveTo>
                        <a:pt x="241161" y="381837"/>
                      </a:moveTo>
                      <a:lnTo>
                        <a:pt x="974690" y="0"/>
                      </a:lnTo>
                      <a:lnTo>
                        <a:pt x="1075174" y="381837"/>
                      </a:lnTo>
                      <a:lnTo>
                        <a:pt x="1125415" y="994786"/>
                      </a:lnTo>
                      <a:lnTo>
                        <a:pt x="1014884" y="1245995"/>
                      </a:lnTo>
                      <a:lnTo>
                        <a:pt x="572756" y="1436914"/>
                      </a:lnTo>
                      <a:lnTo>
                        <a:pt x="241161" y="1165608"/>
                      </a:lnTo>
                      <a:lnTo>
                        <a:pt x="0" y="743578"/>
                      </a:lnTo>
                      <a:lnTo>
                        <a:pt x="241161" y="381837"/>
                      </a:lnTo>
                      <a:close/>
                    </a:path>
                  </a:pathLst>
                </a:custGeom>
                <a:solidFill>
                  <a:srgbClr val="767171">
                    <a:alpha val="50196"/>
                  </a:srgbClr>
                </a:solidFill>
                <a:ln w="12700">
                  <a:solidFill>
                    <a:schemeClr val="tx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134" name="グループ化 133"/>
                <p:cNvGrpSpPr/>
                <p:nvPr/>
              </p:nvGrpSpPr>
              <p:grpSpPr>
                <a:xfrm rot="362393">
                  <a:off x="1223557" y="3370957"/>
                  <a:ext cx="1699913" cy="1699914"/>
                  <a:chOff x="-2141597" y="-135814"/>
                  <a:chExt cx="1534578" cy="1534578"/>
                </a:xfrm>
              </p:grpSpPr>
              <p:sp>
                <p:nvSpPr>
                  <p:cNvPr id="135" name="フリーフォーム 134"/>
                  <p:cNvSpPr/>
                  <p:nvPr/>
                </p:nvSpPr>
                <p:spPr>
                  <a:xfrm>
                    <a:off x="-1985840" y="522079"/>
                    <a:ext cx="565485" cy="565484"/>
                  </a:xfrm>
                  <a:custGeom>
                    <a:avLst/>
                    <a:gdLst>
                      <a:gd name="connsiteX0" fmla="*/ 0 w 565485"/>
                      <a:gd name="connsiteY0" fmla="*/ 156411 h 565484"/>
                      <a:gd name="connsiteX1" fmla="*/ 360948 w 565485"/>
                      <a:gd name="connsiteY1" fmla="*/ 565484 h 565484"/>
                      <a:gd name="connsiteX2" fmla="*/ 565485 w 565485"/>
                      <a:gd name="connsiteY2" fmla="*/ 0 h 565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5485" h="565484">
                        <a:moveTo>
                          <a:pt x="0" y="156411"/>
                        </a:moveTo>
                        <a:lnTo>
                          <a:pt x="360948" y="565484"/>
                        </a:lnTo>
                        <a:lnTo>
                          <a:pt x="565485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bg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6" name="円 135"/>
                  <p:cNvSpPr/>
                  <p:nvPr/>
                </p:nvSpPr>
                <p:spPr>
                  <a:xfrm rot="9048761">
                    <a:off x="-2141597" y="-135814"/>
                    <a:ext cx="1534578" cy="1534578"/>
                  </a:xfrm>
                  <a:prstGeom prst="pie">
                    <a:avLst>
                      <a:gd name="adj1" fmla="val 137538"/>
                      <a:gd name="adj2" fmla="val 11210720"/>
                    </a:avLst>
                  </a:prstGeom>
                  <a:solidFill>
                    <a:schemeClr val="accent2"/>
                  </a:solidFill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137" name="フリーフォーム 136"/>
                  <p:cNvSpPr/>
                  <p:nvPr/>
                </p:nvSpPr>
                <p:spPr>
                  <a:xfrm rot="9950388">
                    <a:off x="-2078414" y="509663"/>
                    <a:ext cx="45719" cy="206536"/>
                  </a:xfrm>
                  <a:custGeom>
                    <a:avLst/>
                    <a:gdLst>
                      <a:gd name="connsiteX0" fmla="*/ 60158 w 180473"/>
                      <a:gd name="connsiteY0" fmla="*/ 0 h 445168"/>
                      <a:gd name="connsiteX1" fmla="*/ 0 w 180473"/>
                      <a:gd name="connsiteY1" fmla="*/ 433137 h 445168"/>
                      <a:gd name="connsiteX2" fmla="*/ 168442 w 180473"/>
                      <a:gd name="connsiteY2" fmla="*/ 445168 h 445168"/>
                      <a:gd name="connsiteX3" fmla="*/ 180473 w 180473"/>
                      <a:gd name="connsiteY3" fmla="*/ 264695 h 445168"/>
                      <a:gd name="connsiteX4" fmla="*/ 60158 w 180473"/>
                      <a:gd name="connsiteY4" fmla="*/ 0 h 445168"/>
                      <a:gd name="connsiteX0" fmla="*/ 72220 w 192535"/>
                      <a:gd name="connsiteY0" fmla="*/ 0 h 535705"/>
                      <a:gd name="connsiteX1" fmla="*/ 0 w 192535"/>
                      <a:gd name="connsiteY1" fmla="*/ 535705 h 535705"/>
                      <a:gd name="connsiteX2" fmla="*/ 180504 w 192535"/>
                      <a:gd name="connsiteY2" fmla="*/ 445168 h 535705"/>
                      <a:gd name="connsiteX3" fmla="*/ 192535 w 192535"/>
                      <a:gd name="connsiteY3" fmla="*/ 264695 h 535705"/>
                      <a:gd name="connsiteX4" fmla="*/ 72220 w 192535"/>
                      <a:gd name="connsiteY4" fmla="*/ 0 h 535705"/>
                      <a:gd name="connsiteX0" fmla="*/ 6212 w 192535"/>
                      <a:gd name="connsiteY0" fmla="*/ 0 h 358505"/>
                      <a:gd name="connsiteX1" fmla="*/ 0 w 192535"/>
                      <a:gd name="connsiteY1" fmla="*/ 358505 h 358505"/>
                      <a:gd name="connsiteX2" fmla="*/ 180504 w 192535"/>
                      <a:gd name="connsiteY2" fmla="*/ 267968 h 358505"/>
                      <a:gd name="connsiteX3" fmla="*/ 192535 w 192535"/>
                      <a:gd name="connsiteY3" fmla="*/ 87495 h 358505"/>
                      <a:gd name="connsiteX4" fmla="*/ 6212 w 192535"/>
                      <a:gd name="connsiteY4" fmla="*/ 0 h 358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535" h="358505">
                        <a:moveTo>
                          <a:pt x="6212" y="0"/>
                        </a:moveTo>
                        <a:lnTo>
                          <a:pt x="0" y="358505"/>
                        </a:lnTo>
                        <a:lnTo>
                          <a:pt x="180504" y="267968"/>
                        </a:lnTo>
                        <a:lnTo>
                          <a:pt x="192535" y="87495"/>
                        </a:lnTo>
                        <a:lnTo>
                          <a:pt x="6212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8" name="フリーフォーム 137"/>
                  <p:cNvSpPr/>
                  <p:nvPr/>
                </p:nvSpPr>
                <p:spPr>
                  <a:xfrm rot="20885979">
                    <a:off x="-2022467" y="369994"/>
                    <a:ext cx="58695" cy="242999"/>
                  </a:xfrm>
                  <a:custGeom>
                    <a:avLst/>
                    <a:gdLst>
                      <a:gd name="connsiteX0" fmla="*/ 60158 w 180473"/>
                      <a:gd name="connsiteY0" fmla="*/ 0 h 445168"/>
                      <a:gd name="connsiteX1" fmla="*/ 0 w 180473"/>
                      <a:gd name="connsiteY1" fmla="*/ 433137 h 445168"/>
                      <a:gd name="connsiteX2" fmla="*/ 168442 w 180473"/>
                      <a:gd name="connsiteY2" fmla="*/ 445168 h 445168"/>
                      <a:gd name="connsiteX3" fmla="*/ 180473 w 180473"/>
                      <a:gd name="connsiteY3" fmla="*/ 264695 h 445168"/>
                      <a:gd name="connsiteX4" fmla="*/ 60158 w 180473"/>
                      <a:gd name="connsiteY4" fmla="*/ 0 h 445168"/>
                      <a:gd name="connsiteX0" fmla="*/ 72220 w 192535"/>
                      <a:gd name="connsiteY0" fmla="*/ 0 h 535705"/>
                      <a:gd name="connsiteX1" fmla="*/ 0 w 192535"/>
                      <a:gd name="connsiteY1" fmla="*/ 535705 h 535705"/>
                      <a:gd name="connsiteX2" fmla="*/ 180504 w 192535"/>
                      <a:gd name="connsiteY2" fmla="*/ 445168 h 535705"/>
                      <a:gd name="connsiteX3" fmla="*/ 192535 w 192535"/>
                      <a:gd name="connsiteY3" fmla="*/ 264695 h 535705"/>
                      <a:gd name="connsiteX4" fmla="*/ 72220 w 192535"/>
                      <a:gd name="connsiteY4" fmla="*/ 0 h 535705"/>
                      <a:gd name="connsiteX0" fmla="*/ 6212 w 192535"/>
                      <a:gd name="connsiteY0" fmla="*/ 0 h 358505"/>
                      <a:gd name="connsiteX1" fmla="*/ 0 w 192535"/>
                      <a:gd name="connsiteY1" fmla="*/ 358505 h 358505"/>
                      <a:gd name="connsiteX2" fmla="*/ 180504 w 192535"/>
                      <a:gd name="connsiteY2" fmla="*/ 267968 h 358505"/>
                      <a:gd name="connsiteX3" fmla="*/ 192535 w 192535"/>
                      <a:gd name="connsiteY3" fmla="*/ 87495 h 358505"/>
                      <a:gd name="connsiteX4" fmla="*/ 6212 w 192535"/>
                      <a:gd name="connsiteY4" fmla="*/ 0 h 358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535" h="358505">
                        <a:moveTo>
                          <a:pt x="6212" y="0"/>
                        </a:moveTo>
                        <a:lnTo>
                          <a:pt x="0" y="358505"/>
                        </a:lnTo>
                        <a:lnTo>
                          <a:pt x="180504" y="267968"/>
                        </a:lnTo>
                        <a:lnTo>
                          <a:pt x="192535" y="87495"/>
                        </a:lnTo>
                        <a:lnTo>
                          <a:pt x="6212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39" name="フリーフォーム 138"/>
                  <p:cNvSpPr/>
                  <p:nvPr/>
                </p:nvSpPr>
                <p:spPr>
                  <a:xfrm rot="20885979">
                    <a:off x="-1928294" y="365486"/>
                    <a:ext cx="78000" cy="151392"/>
                  </a:xfrm>
                  <a:custGeom>
                    <a:avLst/>
                    <a:gdLst>
                      <a:gd name="connsiteX0" fmla="*/ 60158 w 180473"/>
                      <a:gd name="connsiteY0" fmla="*/ 0 h 445168"/>
                      <a:gd name="connsiteX1" fmla="*/ 0 w 180473"/>
                      <a:gd name="connsiteY1" fmla="*/ 433137 h 445168"/>
                      <a:gd name="connsiteX2" fmla="*/ 168442 w 180473"/>
                      <a:gd name="connsiteY2" fmla="*/ 445168 h 445168"/>
                      <a:gd name="connsiteX3" fmla="*/ 180473 w 180473"/>
                      <a:gd name="connsiteY3" fmla="*/ 264695 h 445168"/>
                      <a:gd name="connsiteX4" fmla="*/ 60158 w 180473"/>
                      <a:gd name="connsiteY4" fmla="*/ 0 h 445168"/>
                      <a:gd name="connsiteX0" fmla="*/ 72220 w 192535"/>
                      <a:gd name="connsiteY0" fmla="*/ 0 h 535705"/>
                      <a:gd name="connsiteX1" fmla="*/ 0 w 192535"/>
                      <a:gd name="connsiteY1" fmla="*/ 535705 h 535705"/>
                      <a:gd name="connsiteX2" fmla="*/ 180504 w 192535"/>
                      <a:gd name="connsiteY2" fmla="*/ 445168 h 535705"/>
                      <a:gd name="connsiteX3" fmla="*/ 192535 w 192535"/>
                      <a:gd name="connsiteY3" fmla="*/ 264695 h 535705"/>
                      <a:gd name="connsiteX4" fmla="*/ 72220 w 192535"/>
                      <a:gd name="connsiteY4" fmla="*/ 0 h 535705"/>
                      <a:gd name="connsiteX0" fmla="*/ 6212 w 192535"/>
                      <a:gd name="connsiteY0" fmla="*/ 0 h 358505"/>
                      <a:gd name="connsiteX1" fmla="*/ 0 w 192535"/>
                      <a:gd name="connsiteY1" fmla="*/ 358505 h 358505"/>
                      <a:gd name="connsiteX2" fmla="*/ 180504 w 192535"/>
                      <a:gd name="connsiteY2" fmla="*/ 267968 h 358505"/>
                      <a:gd name="connsiteX3" fmla="*/ 192535 w 192535"/>
                      <a:gd name="connsiteY3" fmla="*/ 87495 h 358505"/>
                      <a:gd name="connsiteX4" fmla="*/ 6212 w 192535"/>
                      <a:gd name="connsiteY4" fmla="*/ 0 h 358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535" h="358505">
                        <a:moveTo>
                          <a:pt x="6212" y="0"/>
                        </a:moveTo>
                        <a:lnTo>
                          <a:pt x="0" y="358505"/>
                        </a:lnTo>
                        <a:lnTo>
                          <a:pt x="180504" y="267968"/>
                        </a:lnTo>
                        <a:lnTo>
                          <a:pt x="192535" y="87495"/>
                        </a:lnTo>
                        <a:lnTo>
                          <a:pt x="6212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grpSp>
            <p:nvGrpSpPr>
              <p:cNvPr id="116" name="グループ化 115"/>
              <p:cNvGrpSpPr/>
              <p:nvPr/>
            </p:nvGrpSpPr>
            <p:grpSpPr>
              <a:xfrm rot="549590" flipH="1">
                <a:off x="1742044" y="4747355"/>
                <a:ext cx="2094813" cy="727467"/>
                <a:chOff x="-1646938" y="5656242"/>
                <a:chExt cx="2807673" cy="1011771"/>
              </a:xfrm>
            </p:grpSpPr>
            <p:grpSp>
              <p:nvGrpSpPr>
                <p:cNvPr id="117" name="グループ化 116"/>
                <p:cNvGrpSpPr/>
                <p:nvPr/>
              </p:nvGrpSpPr>
              <p:grpSpPr>
                <a:xfrm rot="519266">
                  <a:off x="-1646938" y="5656242"/>
                  <a:ext cx="2807673" cy="1011771"/>
                  <a:chOff x="-1971430" y="4976901"/>
                  <a:chExt cx="3157346" cy="1137779"/>
                </a:xfrm>
              </p:grpSpPr>
              <p:grpSp>
                <p:nvGrpSpPr>
                  <p:cNvPr id="129" name="グループ化 128"/>
                  <p:cNvGrpSpPr/>
                  <p:nvPr/>
                </p:nvGrpSpPr>
                <p:grpSpPr>
                  <a:xfrm rot="16200000">
                    <a:off x="-1292103" y="4384336"/>
                    <a:ext cx="703385" cy="2062040"/>
                    <a:chOff x="-831774" y="5400256"/>
                    <a:chExt cx="703385" cy="2062040"/>
                  </a:xfrm>
                </p:grpSpPr>
                <p:sp>
                  <p:nvSpPr>
                    <p:cNvPr id="131" name="フリーフォーム 130"/>
                    <p:cNvSpPr/>
                    <p:nvPr/>
                  </p:nvSpPr>
                  <p:spPr>
                    <a:xfrm>
                      <a:off x="-831774" y="5400256"/>
                      <a:ext cx="703385" cy="2058287"/>
                    </a:xfrm>
                    <a:custGeom>
                      <a:avLst/>
                      <a:gdLst>
                        <a:gd name="connsiteX0" fmla="*/ 321548 w 703385"/>
                        <a:gd name="connsiteY0" fmla="*/ 20097 h 2039815"/>
                        <a:gd name="connsiteX1" fmla="*/ 432080 w 703385"/>
                        <a:gd name="connsiteY1" fmla="*/ 20097 h 2039815"/>
                        <a:gd name="connsiteX2" fmla="*/ 482321 w 703385"/>
                        <a:gd name="connsiteY2" fmla="*/ 120580 h 2039815"/>
                        <a:gd name="connsiteX3" fmla="*/ 622998 w 703385"/>
                        <a:gd name="connsiteY3" fmla="*/ 150725 h 2039815"/>
                        <a:gd name="connsiteX4" fmla="*/ 592853 w 703385"/>
                        <a:gd name="connsiteY4" fmla="*/ 361740 h 2039815"/>
                        <a:gd name="connsiteX5" fmla="*/ 663192 w 703385"/>
                        <a:gd name="connsiteY5" fmla="*/ 422031 h 2039815"/>
                        <a:gd name="connsiteX6" fmla="*/ 622998 w 703385"/>
                        <a:gd name="connsiteY6" fmla="*/ 542611 h 2039815"/>
                        <a:gd name="connsiteX7" fmla="*/ 643095 w 703385"/>
                        <a:gd name="connsiteY7" fmla="*/ 572756 h 2039815"/>
                        <a:gd name="connsiteX8" fmla="*/ 633047 w 703385"/>
                        <a:gd name="connsiteY8" fmla="*/ 693336 h 2039815"/>
                        <a:gd name="connsiteX9" fmla="*/ 622998 w 703385"/>
                        <a:gd name="connsiteY9" fmla="*/ 823965 h 2039815"/>
                        <a:gd name="connsiteX10" fmla="*/ 653143 w 703385"/>
                        <a:gd name="connsiteY10" fmla="*/ 994787 h 2039815"/>
                        <a:gd name="connsiteX11" fmla="*/ 592853 w 703385"/>
                        <a:gd name="connsiteY11" fmla="*/ 1034980 h 2039815"/>
                        <a:gd name="connsiteX12" fmla="*/ 622998 w 703385"/>
                        <a:gd name="connsiteY12" fmla="*/ 1225899 h 2039815"/>
                        <a:gd name="connsiteX13" fmla="*/ 592853 w 703385"/>
                        <a:gd name="connsiteY13" fmla="*/ 1306286 h 2039815"/>
                        <a:gd name="connsiteX14" fmla="*/ 703385 w 703385"/>
                        <a:gd name="connsiteY14" fmla="*/ 1356527 h 2039815"/>
                        <a:gd name="connsiteX15" fmla="*/ 452176 w 703385"/>
                        <a:gd name="connsiteY15" fmla="*/ 1627833 h 2039815"/>
                        <a:gd name="connsiteX16" fmla="*/ 622998 w 703385"/>
                        <a:gd name="connsiteY16" fmla="*/ 1617784 h 2039815"/>
                        <a:gd name="connsiteX17" fmla="*/ 622998 w 703385"/>
                        <a:gd name="connsiteY17" fmla="*/ 1818751 h 2039815"/>
                        <a:gd name="connsiteX18" fmla="*/ 532563 w 703385"/>
                        <a:gd name="connsiteY18" fmla="*/ 1919235 h 2039815"/>
                        <a:gd name="connsiteX19" fmla="*/ 653143 w 703385"/>
                        <a:gd name="connsiteY19" fmla="*/ 1969477 h 2039815"/>
                        <a:gd name="connsiteX20" fmla="*/ 592853 w 703385"/>
                        <a:gd name="connsiteY20" fmla="*/ 2019719 h 2039815"/>
                        <a:gd name="connsiteX21" fmla="*/ 40194 w 703385"/>
                        <a:gd name="connsiteY21" fmla="*/ 2039815 h 2039815"/>
                        <a:gd name="connsiteX22" fmla="*/ 40194 w 703385"/>
                        <a:gd name="connsiteY22" fmla="*/ 1858945 h 2039815"/>
                        <a:gd name="connsiteX23" fmla="*/ 50242 w 703385"/>
                        <a:gd name="connsiteY23" fmla="*/ 1748413 h 2039815"/>
                        <a:gd name="connsiteX24" fmla="*/ 30146 w 703385"/>
                        <a:gd name="connsiteY24" fmla="*/ 1688123 h 2039815"/>
                        <a:gd name="connsiteX25" fmla="*/ 130629 w 703385"/>
                        <a:gd name="connsiteY25" fmla="*/ 1487156 h 2039815"/>
                        <a:gd name="connsiteX26" fmla="*/ 30146 w 703385"/>
                        <a:gd name="connsiteY26" fmla="*/ 1477108 h 2039815"/>
                        <a:gd name="connsiteX27" fmla="*/ 30146 w 703385"/>
                        <a:gd name="connsiteY27" fmla="*/ 1346479 h 2039815"/>
                        <a:gd name="connsiteX28" fmla="*/ 40194 w 703385"/>
                        <a:gd name="connsiteY28" fmla="*/ 1225899 h 2039815"/>
                        <a:gd name="connsiteX29" fmla="*/ 0 w 703385"/>
                        <a:gd name="connsiteY29" fmla="*/ 1155560 h 2039815"/>
                        <a:gd name="connsiteX30" fmla="*/ 50242 w 703385"/>
                        <a:gd name="connsiteY30" fmla="*/ 1105319 h 2039815"/>
                        <a:gd name="connsiteX31" fmla="*/ 40194 w 703385"/>
                        <a:gd name="connsiteY31" fmla="*/ 984738 h 2039815"/>
                        <a:gd name="connsiteX32" fmla="*/ 60291 w 703385"/>
                        <a:gd name="connsiteY32" fmla="*/ 823965 h 2039815"/>
                        <a:gd name="connsiteX33" fmla="*/ 10049 w 703385"/>
                        <a:gd name="connsiteY33" fmla="*/ 763675 h 2039815"/>
                        <a:gd name="connsiteX34" fmla="*/ 0 w 703385"/>
                        <a:gd name="connsiteY34" fmla="*/ 673239 h 2039815"/>
                        <a:gd name="connsiteX35" fmla="*/ 20097 w 703385"/>
                        <a:gd name="connsiteY35" fmla="*/ 572756 h 2039815"/>
                        <a:gd name="connsiteX36" fmla="*/ 60291 w 703385"/>
                        <a:gd name="connsiteY36" fmla="*/ 482321 h 2039815"/>
                        <a:gd name="connsiteX37" fmla="*/ 50242 w 703385"/>
                        <a:gd name="connsiteY37" fmla="*/ 371789 h 2039815"/>
                        <a:gd name="connsiteX38" fmla="*/ 90436 w 703385"/>
                        <a:gd name="connsiteY38" fmla="*/ 180870 h 2039815"/>
                        <a:gd name="connsiteX39" fmla="*/ 80387 w 703385"/>
                        <a:gd name="connsiteY39" fmla="*/ 70338 h 2039815"/>
                        <a:gd name="connsiteX40" fmla="*/ 190919 w 703385"/>
                        <a:gd name="connsiteY40" fmla="*/ 90435 h 2039815"/>
                        <a:gd name="connsiteX41" fmla="*/ 271306 w 703385"/>
                        <a:gd name="connsiteY41" fmla="*/ 0 h 2039815"/>
                        <a:gd name="connsiteX42" fmla="*/ 321548 w 703385"/>
                        <a:gd name="connsiteY42" fmla="*/ 20097 h 2039815"/>
                        <a:gd name="connsiteX0" fmla="*/ 321548 w 703385"/>
                        <a:gd name="connsiteY0" fmla="*/ 20097 h 2039815"/>
                        <a:gd name="connsiteX1" fmla="*/ 432080 w 703385"/>
                        <a:gd name="connsiteY1" fmla="*/ 20097 h 2039815"/>
                        <a:gd name="connsiteX2" fmla="*/ 482321 w 703385"/>
                        <a:gd name="connsiteY2" fmla="*/ 120580 h 2039815"/>
                        <a:gd name="connsiteX3" fmla="*/ 622998 w 703385"/>
                        <a:gd name="connsiteY3" fmla="*/ 150725 h 2039815"/>
                        <a:gd name="connsiteX4" fmla="*/ 592853 w 703385"/>
                        <a:gd name="connsiteY4" fmla="*/ 361740 h 2039815"/>
                        <a:gd name="connsiteX5" fmla="*/ 663192 w 703385"/>
                        <a:gd name="connsiteY5" fmla="*/ 422031 h 2039815"/>
                        <a:gd name="connsiteX6" fmla="*/ 622998 w 703385"/>
                        <a:gd name="connsiteY6" fmla="*/ 542611 h 2039815"/>
                        <a:gd name="connsiteX7" fmla="*/ 643095 w 703385"/>
                        <a:gd name="connsiteY7" fmla="*/ 572756 h 2039815"/>
                        <a:gd name="connsiteX8" fmla="*/ 633047 w 703385"/>
                        <a:gd name="connsiteY8" fmla="*/ 693336 h 2039815"/>
                        <a:gd name="connsiteX9" fmla="*/ 622998 w 703385"/>
                        <a:gd name="connsiteY9" fmla="*/ 823965 h 2039815"/>
                        <a:gd name="connsiteX10" fmla="*/ 653143 w 703385"/>
                        <a:gd name="connsiteY10" fmla="*/ 994787 h 2039815"/>
                        <a:gd name="connsiteX11" fmla="*/ 592853 w 703385"/>
                        <a:gd name="connsiteY11" fmla="*/ 1034980 h 2039815"/>
                        <a:gd name="connsiteX12" fmla="*/ 622998 w 703385"/>
                        <a:gd name="connsiteY12" fmla="*/ 1225899 h 2039815"/>
                        <a:gd name="connsiteX13" fmla="*/ 592853 w 703385"/>
                        <a:gd name="connsiteY13" fmla="*/ 1306286 h 2039815"/>
                        <a:gd name="connsiteX14" fmla="*/ 703385 w 703385"/>
                        <a:gd name="connsiteY14" fmla="*/ 1356527 h 2039815"/>
                        <a:gd name="connsiteX15" fmla="*/ 572756 w 703385"/>
                        <a:gd name="connsiteY15" fmla="*/ 1527349 h 2039815"/>
                        <a:gd name="connsiteX16" fmla="*/ 622998 w 703385"/>
                        <a:gd name="connsiteY16" fmla="*/ 1617784 h 2039815"/>
                        <a:gd name="connsiteX17" fmla="*/ 622998 w 703385"/>
                        <a:gd name="connsiteY17" fmla="*/ 1818751 h 2039815"/>
                        <a:gd name="connsiteX18" fmla="*/ 532563 w 703385"/>
                        <a:gd name="connsiteY18" fmla="*/ 1919235 h 2039815"/>
                        <a:gd name="connsiteX19" fmla="*/ 653143 w 703385"/>
                        <a:gd name="connsiteY19" fmla="*/ 1969477 h 2039815"/>
                        <a:gd name="connsiteX20" fmla="*/ 592853 w 703385"/>
                        <a:gd name="connsiteY20" fmla="*/ 2019719 h 2039815"/>
                        <a:gd name="connsiteX21" fmla="*/ 40194 w 703385"/>
                        <a:gd name="connsiteY21" fmla="*/ 2039815 h 2039815"/>
                        <a:gd name="connsiteX22" fmla="*/ 40194 w 703385"/>
                        <a:gd name="connsiteY22" fmla="*/ 1858945 h 2039815"/>
                        <a:gd name="connsiteX23" fmla="*/ 50242 w 703385"/>
                        <a:gd name="connsiteY23" fmla="*/ 1748413 h 2039815"/>
                        <a:gd name="connsiteX24" fmla="*/ 30146 w 703385"/>
                        <a:gd name="connsiteY24" fmla="*/ 1688123 h 2039815"/>
                        <a:gd name="connsiteX25" fmla="*/ 130629 w 703385"/>
                        <a:gd name="connsiteY25" fmla="*/ 1487156 h 2039815"/>
                        <a:gd name="connsiteX26" fmla="*/ 30146 w 703385"/>
                        <a:gd name="connsiteY26" fmla="*/ 1477108 h 2039815"/>
                        <a:gd name="connsiteX27" fmla="*/ 30146 w 703385"/>
                        <a:gd name="connsiteY27" fmla="*/ 1346479 h 2039815"/>
                        <a:gd name="connsiteX28" fmla="*/ 40194 w 703385"/>
                        <a:gd name="connsiteY28" fmla="*/ 1225899 h 2039815"/>
                        <a:gd name="connsiteX29" fmla="*/ 0 w 703385"/>
                        <a:gd name="connsiteY29" fmla="*/ 1155560 h 2039815"/>
                        <a:gd name="connsiteX30" fmla="*/ 50242 w 703385"/>
                        <a:gd name="connsiteY30" fmla="*/ 1105319 h 2039815"/>
                        <a:gd name="connsiteX31" fmla="*/ 40194 w 703385"/>
                        <a:gd name="connsiteY31" fmla="*/ 984738 h 2039815"/>
                        <a:gd name="connsiteX32" fmla="*/ 60291 w 703385"/>
                        <a:gd name="connsiteY32" fmla="*/ 823965 h 2039815"/>
                        <a:gd name="connsiteX33" fmla="*/ 10049 w 703385"/>
                        <a:gd name="connsiteY33" fmla="*/ 763675 h 2039815"/>
                        <a:gd name="connsiteX34" fmla="*/ 0 w 703385"/>
                        <a:gd name="connsiteY34" fmla="*/ 673239 h 2039815"/>
                        <a:gd name="connsiteX35" fmla="*/ 20097 w 703385"/>
                        <a:gd name="connsiteY35" fmla="*/ 572756 h 2039815"/>
                        <a:gd name="connsiteX36" fmla="*/ 60291 w 703385"/>
                        <a:gd name="connsiteY36" fmla="*/ 482321 h 2039815"/>
                        <a:gd name="connsiteX37" fmla="*/ 50242 w 703385"/>
                        <a:gd name="connsiteY37" fmla="*/ 371789 h 2039815"/>
                        <a:gd name="connsiteX38" fmla="*/ 90436 w 703385"/>
                        <a:gd name="connsiteY38" fmla="*/ 180870 h 2039815"/>
                        <a:gd name="connsiteX39" fmla="*/ 80387 w 703385"/>
                        <a:gd name="connsiteY39" fmla="*/ 70338 h 2039815"/>
                        <a:gd name="connsiteX40" fmla="*/ 190919 w 703385"/>
                        <a:gd name="connsiteY40" fmla="*/ 90435 h 2039815"/>
                        <a:gd name="connsiteX41" fmla="*/ 271306 w 703385"/>
                        <a:gd name="connsiteY41" fmla="*/ 0 h 2039815"/>
                        <a:gd name="connsiteX42" fmla="*/ 321548 w 703385"/>
                        <a:gd name="connsiteY42" fmla="*/ 20097 h 2039815"/>
                        <a:gd name="connsiteX0" fmla="*/ 321548 w 703385"/>
                        <a:gd name="connsiteY0" fmla="*/ 20097 h 2039815"/>
                        <a:gd name="connsiteX1" fmla="*/ 432080 w 703385"/>
                        <a:gd name="connsiteY1" fmla="*/ 20097 h 2039815"/>
                        <a:gd name="connsiteX2" fmla="*/ 482321 w 703385"/>
                        <a:gd name="connsiteY2" fmla="*/ 120580 h 2039815"/>
                        <a:gd name="connsiteX3" fmla="*/ 622998 w 703385"/>
                        <a:gd name="connsiteY3" fmla="*/ 150725 h 2039815"/>
                        <a:gd name="connsiteX4" fmla="*/ 592853 w 703385"/>
                        <a:gd name="connsiteY4" fmla="*/ 361740 h 2039815"/>
                        <a:gd name="connsiteX5" fmla="*/ 663192 w 703385"/>
                        <a:gd name="connsiteY5" fmla="*/ 422031 h 2039815"/>
                        <a:gd name="connsiteX6" fmla="*/ 576816 w 703385"/>
                        <a:gd name="connsiteY6" fmla="*/ 502586 h 2039815"/>
                        <a:gd name="connsiteX7" fmla="*/ 643095 w 703385"/>
                        <a:gd name="connsiteY7" fmla="*/ 572756 h 2039815"/>
                        <a:gd name="connsiteX8" fmla="*/ 633047 w 703385"/>
                        <a:gd name="connsiteY8" fmla="*/ 693336 h 2039815"/>
                        <a:gd name="connsiteX9" fmla="*/ 622998 w 703385"/>
                        <a:gd name="connsiteY9" fmla="*/ 823965 h 2039815"/>
                        <a:gd name="connsiteX10" fmla="*/ 653143 w 703385"/>
                        <a:gd name="connsiteY10" fmla="*/ 994787 h 2039815"/>
                        <a:gd name="connsiteX11" fmla="*/ 592853 w 703385"/>
                        <a:gd name="connsiteY11" fmla="*/ 1034980 h 2039815"/>
                        <a:gd name="connsiteX12" fmla="*/ 622998 w 703385"/>
                        <a:gd name="connsiteY12" fmla="*/ 1225899 h 2039815"/>
                        <a:gd name="connsiteX13" fmla="*/ 592853 w 703385"/>
                        <a:gd name="connsiteY13" fmla="*/ 1306286 h 2039815"/>
                        <a:gd name="connsiteX14" fmla="*/ 703385 w 703385"/>
                        <a:gd name="connsiteY14" fmla="*/ 1356527 h 2039815"/>
                        <a:gd name="connsiteX15" fmla="*/ 572756 w 703385"/>
                        <a:gd name="connsiteY15" fmla="*/ 1527349 h 2039815"/>
                        <a:gd name="connsiteX16" fmla="*/ 622998 w 703385"/>
                        <a:gd name="connsiteY16" fmla="*/ 1617784 h 2039815"/>
                        <a:gd name="connsiteX17" fmla="*/ 622998 w 703385"/>
                        <a:gd name="connsiteY17" fmla="*/ 1818751 h 2039815"/>
                        <a:gd name="connsiteX18" fmla="*/ 532563 w 703385"/>
                        <a:gd name="connsiteY18" fmla="*/ 1919235 h 2039815"/>
                        <a:gd name="connsiteX19" fmla="*/ 653143 w 703385"/>
                        <a:gd name="connsiteY19" fmla="*/ 1969477 h 2039815"/>
                        <a:gd name="connsiteX20" fmla="*/ 592853 w 703385"/>
                        <a:gd name="connsiteY20" fmla="*/ 2019719 h 2039815"/>
                        <a:gd name="connsiteX21" fmla="*/ 40194 w 703385"/>
                        <a:gd name="connsiteY21" fmla="*/ 2039815 h 2039815"/>
                        <a:gd name="connsiteX22" fmla="*/ 40194 w 703385"/>
                        <a:gd name="connsiteY22" fmla="*/ 1858945 h 2039815"/>
                        <a:gd name="connsiteX23" fmla="*/ 50242 w 703385"/>
                        <a:gd name="connsiteY23" fmla="*/ 1748413 h 2039815"/>
                        <a:gd name="connsiteX24" fmla="*/ 30146 w 703385"/>
                        <a:gd name="connsiteY24" fmla="*/ 1688123 h 2039815"/>
                        <a:gd name="connsiteX25" fmla="*/ 130629 w 703385"/>
                        <a:gd name="connsiteY25" fmla="*/ 1487156 h 2039815"/>
                        <a:gd name="connsiteX26" fmla="*/ 30146 w 703385"/>
                        <a:gd name="connsiteY26" fmla="*/ 1477108 h 2039815"/>
                        <a:gd name="connsiteX27" fmla="*/ 30146 w 703385"/>
                        <a:gd name="connsiteY27" fmla="*/ 1346479 h 2039815"/>
                        <a:gd name="connsiteX28" fmla="*/ 40194 w 703385"/>
                        <a:gd name="connsiteY28" fmla="*/ 1225899 h 2039815"/>
                        <a:gd name="connsiteX29" fmla="*/ 0 w 703385"/>
                        <a:gd name="connsiteY29" fmla="*/ 1155560 h 2039815"/>
                        <a:gd name="connsiteX30" fmla="*/ 50242 w 703385"/>
                        <a:gd name="connsiteY30" fmla="*/ 1105319 h 2039815"/>
                        <a:gd name="connsiteX31" fmla="*/ 40194 w 703385"/>
                        <a:gd name="connsiteY31" fmla="*/ 984738 h 2039815"/>
                        <a:gd name="connsiteX32" fmla="*/ 60291 w 703385"/>
                        <a:gd name="connsiteY32" fmla="*/ 823965 h 2039815"/>
                        <a:gd name="connsiteX33" fmla="*/ 10049 w 703385"/>
                        <a:gd name="connsiteY33" fmla="*/ 763675 h 2039815"/>
                        <a:gd name="connsiteX34" fmla="*/ 0 w 703385"/>
                        <a:gd name="connsiteY34" fmla="*/ 673239 h 2039815"/>
                        <a:gd name="connsiteX35" fmla="*/ 20097 w 703385"/>
                        <a:gd name="connsiteY35" fmla="*/ 572756 h 2039815"/>
                        <a:gd name="connsiteX36" fmla="*/ 60291 w 703385"/>
                        <a:gd name="connsiteY36" fmla="*/ 482321 h 2039815"/>
                        <a:gd name="connsiteX37" fmla="*/ 50242 w 703385"/>
                        <a:gd name="connsiteY37" fmla="*/ 371789 h 2039815"/>
                        <a:gd name="connsiteX38" fmla="*/ 90436 w 703385"/>
                        <a:gd name="connsiteY38" fmla="*/ 180870 h 2039815"/>
                        <a:gd name="connsiteX39" fmla="*/ 80387 w 703385"/>
                        <a:gd name="connsiteY39" fmla="*/ 70338 h 2039815"/>
                        <a:gd name="connsiteX40" fmla="*/ 190919 w 703385"/>
                        <a:gd name="connsiteY40" fmla="*/ 90435 h 2039815"/>
                        <a:gd name="connsiteX41" fmla="*/ 271306 w 703385"/>
                        <a:gd name="connsiteY41" fmla="*/ 0 h 2039815"/>
                        <a:gd name="connsiteX42" fmla="*/ 321548 w 703385"/>
                        <a:gd name="connsiteY42" fmla="*/ 20097 h 2039815"/>
                        <a:gd name="connsiteX0" fmla="*/ 321548 w 703385"/>
                        <a:gd name="connsiteY0" fmla="*/ 20097 h 2039815"/>
                        <a:gd name="connsiteX1" fmla="*/ 432080 w 703385"/>
                        <a:gd name="connsiteY1" fmla="*/ 20097 h 2039815"/>
                        <a:gd name="connsiteX2" fmla="*/ 482321 w 703385"/>
                        <a:gd name="connsiteY2" fmla="*/ 120580 h 2039815"/>
                        <a:gd name="connsiteX3" fmla="*/ 622998 w 703385"/>
                        <a:gd name="connsiteY3" fmla="*/ 150725 h 2039815"/>
                        <a:gd name="connsiteX4" fmla="*/ 592853 w 703385"/>
                        <a:gd name="connsiteY4" fmla="*/ 361740 h 2039815"/>
                        <a:gd name="connsiteX5" fmla="*/ 663192 w 703385"/>
                        <a:gd name="connsiteY5" fmla="*/ 422031 h 2039815"/>
                        <a:gd name="connsiteX6" fmla="*/ 576816 w 703385"/>
                        <a:gd name="connsiteY6" fmla="*/ 502586 h 2039815"/>
                        <a:gd name="connsiteX7" fmla="*/ 643095 w 703385"/>
                        <a:gd name="connsiteY7" fmla="*/ 572756 h 2039815"/>
                        <a:gd name="connsiteX8" fmla="*/ 571471 w 703385"/>
                        <a:gd name="connsiteY8" fmla="*/ 677942 h 2039815"/>
                        <a:gd name="connsiteX9" fmla="*/ 622998 w 703385"/>
                        <a:gd name="connsiteY9" fmla="*/ 823965 h 2039815"/>
                        <a:gd name="connsiteX10" fmla="*/ 653143 w 703385"/>
                        <a:gd name="connsiteY10" fmla="*/ 994787 h 2039815"/>
                        <a:gd name="connsiteX11" fmla="*/ 592853 w 703385"/>
                        <a:gd name="connsiteY11" fmla="*/ 1034980 h 2039815"/>
                        <a:gd name="connsiteX12" fmla="*/ 622998 w 703385"/>
                        <a:gd name="connsiteY12" fmla="*/ 1225899 h 2039815"/>
                        <a:gd name="connsiteX13" fmla="*/ 592853 w 703385"/>
                        <a:gd name="connsiteY13" fmla="*/ 1306286 h 2039815"/>
                        <a:gd name="connsiteX14" fmla="*/ 703385 w 703385"/>
                        <a:gd name="connsiteY14" fmla="*/ 1356527 h 2039815"/>
                        <a:gd name="connsiteX15" fmla="*/ 572756 w 703385"/>
                        <a:gd name="connsiteY15" fmla="*/ 1527349 h 2039815"/>
                        <a:gd name="connsiteX16" fmla="*/ 622998 w 703385"/>
                        <a:gd name="connsiteY16" fmla="*/ 1617784 h 2039815"/>
                        <a:gd name="connsiteX17" fmla="*/ 622998 w 703385"/>
                        <a:gd name="connsiteY17" fmla="*/ 1818751 h 2039815"/>
                        <a:gd name="connsiteX18" fmla="*/ 532563 w 703385"/>
                        <a:gd name="connsiteY18" fmla="*/ 1919235 h 2039815"/>
                        <a:gd name="connsiteX19" fmla="*/ 653143 w 703385"/>
                        <a:gd name="connsiteY19" fmla="*/ 1969477 h 2039815"/>
                        <a:gd name="connsiteX20" fmla="*/ 592853 w 703385"/>
                        <a:gd name="connsiteY20" fmla="*/ 2019719 h 2039815"/>
                        <a:gd name="connsiteX21" fmla="*/ 40194 w 703385"/>
                        <a:gd name="connsiteY21" fmla="*/ 2039815 h 2039815"/>
                        <a:gd name="connsiteX22" fmla="*/ 40194 w 703385"/>
                        <a:gd name="connsiteY22" fmla="*/ 1858945 h 2039815"/>
                        <a:gd name="connsiteX23" fmla="*/ 50242 w 703385"/>
                        <a:gd name="connsiteY23" fmla="*/ 1748413 h 2039815"/>
                        <a:gd name="connsiteX24" fmla="*/ 30146 w 703385"/>
                        <a:gd name="connsiteY24" fmla="*/ 1688123 h 2039815"/>
                        <a:gd name="connsiteX25" fmla="*/ 130629 w 703385"/>
                        <a:gd name="connsiteY25" fmla="*/ 1487156 h 2039815"/>
                        <a:gd name="connsiteX26" fmla="*/ 30146 w 703385"/>
                        <a:gd name="connsiteY26" fmla="*/ 1477108 h 2039815"/>
                        <a:gd name="connsiteX27" fmla="*/ 30146 w 703385"/>
                        <a:gd name="connsiteY27" fmla="*/ 1346479 h 2039815"/>
                        <a:gd name="connsiteX28" fmla="*/ 40194 w 703385"/>
                        <a:gd name="connsiteY28" fmla="*/ 1225899 h 2039815"/>
                        <a:gd name="connsiteX29" fmla="*/ 0 w 703385"/>
                        <a:gd name="connsiteY29" fmla="*/ 1155560 h 2039815"/>
                        <a:gd name="connsiteX30" fmla="*/ 50242 w 703385"/>
                        <a:gd name="connsiteY30" fmla="*/ 1105319 h 2039815"/>
                        <a:gd name="connsiteX31" fmla="*/ 40194 w 703385"/>
                        <a:gd name="connsiteY31" fmla="*/ 984738 h 2039815"/>
                        <a:gd name="connsiteX32" fmla="*/ 60291 w 703385"/>
                        <a:gd name="connsiteY32" fmla="*/ 823965 h 2039815"/>
                        <a:gd name="connsiteX33" fmla="*/ 10049 w 703385"/>
                        <a:gd name="connsiteY33" fmla="*/ 763675 h 2039815"/>
                        <a:gd name="connsiteX34" fmla="*/ 0 w 703385"/>
                        <a:gd name="connsiteY34" fmla="*/ 673239 h 2039815"/>
                        <a:gd name="connsiteX35" fmla="*/ 20097 w 703385"/>
                        <a:gd name="connsiteY35" fmla="*/ 572756 h 2039815"/>
                        <a:gd name="connsiteX36" fmla="*/ 60291 w 703385"/>
                        <a:gd name="connsiteY36" fmla="*/ 482321 h 2039815"/>
                        <a:gd name="connsiteX37" fmla="*/ 50242 w 703385"/>
                        <a:gd name="connsiteY37" fmla="*/ 371789 h 2039815"/>
                        <a:gd name="connsiteX38" fmla="*/ 90436 w 703385"/>
                        <a:gd name="connsiteY38" fmla="*/ 180870 h 2039815"/>
                        <a:gd name="connsiteX39" fmla="*/ 80387 w 703385"/>
                        <a:gd name="connsiteY39" fmla="*/ 70338 h 2039815"/>
                        <a:gd name="connsiteX40" fmla="*/ 190919 w 703385"/>
                        <a:gd name="connsiteY40" fmla="*/ 90435 h 2039815"/>
                        <a:gd name="connsiteX41" fmla="*/ 271306 w 703385"/>
                        <a:gd name="connsiteY41" fmla="*/ 0 h 2039815"/>
                        <a:gd name="connsiteX42" fmla="*/ 321548 w 703385"/>
                        <a:gd name="connsiteY42" fmla="*/ 20097 h 2039815"/>
                        <a:gd name="connsiteX0" fmla="*/ 321548 w 703385"/>
                        <a:gd name="connsiteY0" fmla="*/ 20097 h 2039815"/>
                        <a:gd name="connsiteX1" fmla="*/ 432080 w 703385"/>
                        <a:gd name="connsiteY1" fmla="*/ 20097 h 2039815"/>
                        <a:gd name="connsiteX2" fmla="*/ 482321 w 703385"/>
                        <a:gd name="connsiteY2" fmla="*/ 120580 h 2039815"/>
                        <a:gd name="connsiteX3" fmla="*/ 622998 w 703385"/>
                        <a:gd name="connsiteY3" fmla="*/ 150725 h 2039815"/>
                        <a:gd name="connsiteX4" fmla="*/ 592853 w 703385"/>
                        <a:gd name="connsiteY4" fmla="*/ 361740 h 2039815"/>
                        <a:gd name="connsiteX5" fmla="*/ 663192 w 703385"/>
                        <a:gd name="connsiteY5" fmla="*/ 422031 h 2039815"/>
                        <a:gd name="connsiteX6" fmla="*/ 576816 w 703385"/>
                        <a:gd name="connsiteY6" fmla="*/ 502586 h 2039815"/>
                        <a:gd name="connsiteX7" fmla="*/ 643095 w 703385"/>
                        <a:gd name="connsiteY7" fmla="*/ 572756 h 2039815"/>
                        <a:gd name="connsiteX8" fmla="*/ 571471 w 703385"/>
                        <a:gd name="connsiteY8" fmla="*/ 677942 h 2039815"/>
                        <a:gd name="connsiteX9" fmla="*/ 656865 w 703385"/>
                        <a:gd name="connsiteY9" fmla="*/ 783941 h 2039815"/>
                        <a:gd name="connsiteX10" fmla="*/ 653143 w 703385"/>
                        <a:gd name="connsiteY10" fmla="*/ 994787 h 2039815"/>
                        <a:gd name="connsiteX11" fmla="*/ 592853 w 703385"/>
                        <a:gd name="connsiteY11" fmla="*/ 1034980 h 2039815"/>
                        <a:gd name="connsiteX12" fmla="*/ 622998 w 703385"/>
                        <a:gd name="connsiteY12" fmla="*/ 1225899 h 2039815"/>
                        <a:gd name="connsiteX13" fmla="*/ 592853 w 703385"/>
                        <a:gd name="connsiteY13" fmla="*/ 1306286 h 2039815"/>
                        <a:gd name="connsiteX14" fmla="*/ 703385 w 703385"/>
                        <a:gd name="connsiteY14" fmla="*/ 1356527 h 2039815"/>
                        <a:gd name="connsiteX15" fmla="*/ 572756 w 703385"/>
                        <a:gd name="connsiteY15" fmla="*/ 1527349 h 2039815"/>
                        <a:gd name="connsiteX16" fmla="*/ 622998 w 703385"/>
                        <a:gd name="connsiteY16" fmla="*/ 1617784 h 2039815"/>
                        <a:gd name="connsiteX17" fmla="*/ 622998 w 703385"/>
                        <a:gd name="connsiteY17" fmla="*/ 1818751 h 2039815"/>
                        <a:gd name="connsiteX18" fmla="*/ 532563 w 703385"/>
                        <a:gd name="connsiteY18" fmla="*/ 1919235 h 2039815"/>
                        <a:gd name="connsiteX19" fmla="*/ 653143 w 703385"/>
                        <a:gd name="connsiteY19" fmla="*/ 1969477 h 2039815"/>
                        <a:gd name="connsiteX20" fmla="*/ 592853 w 703385"/>
                        <a:gd name="connsiteY20" fmla="*/ 2019719 h 2039815"/>
                        <a:gd name="connsiteX21" fmla="*/ 40194 w 703385"/>
                        <a:gd name="connsiteY21" fmla="*/ 2039815 h 2039815"/>
                        <a:gd name="connsiteX22" fmla="*/ 40194 w 703385"/>
                        <a:gd name="connsiteY22" fmla="*/ 1858945 h 2039815"/>
                        <a:gd name="connsiteX23" fmla="*/ 50242 w 703385"/>
                        <a:gd name="connsiteY23" fmla="*/ 1748413 h 2039815"/>
                        <a:gd name="connsiteX24" fmla="*/ 30146 w 703385"/>
                        <a:gd name="connsiteY24" fmla="*/ 1688123 h 2039815"/>
                        <a:gd name="connsiteX25" fmla="*/ 130629 w 703385"/>
                        <a:gd name="connsiteY25" fmla="*/ 1487156 h 2039815"/>
                        <a:gd name="connsiteX26" fmla="*/ 30146 w 703385"/>
                        <a:gd name="connsiteY26" fmla="*/ 1477108 h 2039815"/>
                        <a:gd name="connsiteX27" fmla="*/ 30146 w 703385"/>
                        <a:gd name="connsiteY27" fmla="*/ 1346479 h 2039815"/>
                        <a:gd name="connsiteX28" fmla="*/ 40194 w 703385"/>
                        <a:gd name="connsiteY28" fmla="*/ 1225899 h 2039815"/>
                        <a:gd name="connsiteX29" fmla="*/ 0 w 703385"/>
                        <a:gd name="connsiteY29" fmla="*/ 1155560 h 2039815"/>
                        <a:gd name="connsiteX30" fmla="*/ 50242 w 703385"/>
                        <a:gd name="connsiteY30" fmla="*/ 1105319 h 2039815"/>
                        <a:gd name="connsiteX31" fmla="*/ 40194 w 703385"/>
                        <a:gd name="connsiteY31" fmla="*/ 984738 h 2039815"/>
                        <a:gd name="connsiteX32" fmla="*/ 60291 w 703385"/>
                        <a:gd name="connsiteY32" fmla="*/ 823965 h 2039815"/>
                        <a:gd name="connsiteX33" fmla="*/ 10049 w 703385"/>
                        <a:gd name="connsiteY33" fmla="*/ 763675 h 2039815"/>
                        <a:gd name="connsiteX34" fmla="*/ 0 w 703385"/>
                        <a:gd name="connsiteY34" fmla="*/ 673239 h 2039815"/>
                        <a:gd name="connsiteX35" fmla="*/ 20097 w 703385"/>
                        <a:gd name="connsiteY35" fmla="*/ 572756 h 2039815"/>
                        <a:gd name="connsiteX36" fmla="*/ 60291 w 703385"/>
                        <a:gd name="connsiteY36" fmla="*/ 482321 h 2039815"/>
                        <a:gd name="connsiteX37" fmla="*/ 50242 w 703385"/>
                        <a:gd name="connsiteY37" fmla="*/ 371789 h 2039815"/>
                        <a:gd name="connsiteX38" fmla="*/ 90436 w 703385"/>
                        <a:gd name="connsiteY38" fmla="*/ 180870 h 2039815"/>
                        <a:gd name="connsiteX39" fmla="*/ 80387 w 703385"/>
                        <a:gd name="connsiteY39" fmla="*/ 70338 h 2039815"/>
                        <a:gd name="connsiteX40" fmla="*/ 190919 w 703385"/>
                        <a:gd name="connsiteY40" fmla="*/ 90435 h 2039815"/>
                        <a:gd name="connsiteX41" fmla="*/ 271306 w 703385"/>
                        <a:gd name="connsiteY41" fmla="*/ 0 h 2039815"/>
                        <a:gd name="connsiteX42" fmla="*/ 321548 w 703385"/>
                        <a:gd name="connsiteY42" fmla="*/ 20097 h 2039815"/>
                        <a:gd name="connsiteX0" fmla="*/ 321548 w 703385"/>
                        <a:gd name="connsiteY0" fmla="*/ 20097 h 2039815"/>
                        <a:gd name="connsiteX1" fmla="*/ 432080 w 703385"/>
                        <a:gd name="connsiteY1" fmla="*/ 20097 h 2039815"/>
                        <a:gd name="connsiteX2" fmla="*/ 482321 w 703385"/>
                        <a:gd name="connsiteY2" fmla="*/ 120580 h 2039815"/>
                        <a:gd name="connsiteX3" fmla="*/ 622998 w 703385"/>
                        <a:gd name="connsiteY3" fmla="*/ 150725 h 2039815"/>
                        <a:gd name="connsiteX4" fmla="*/ 592853 w 703385"/>
                        <a:gd name="connsiteY4" fmla="*/ 361740 h 2039815"/>
                        <a:gd name="connsiteX5" fmla="*/ 663192 w 703385"/>
                        <a:gd name="connsiteY5" fmla="*/ 422031 h 2039815"/>
                        <a:gd name="connsiteX6" fmla="*/ 576816 w 703385"/>
                        <a:gd name="connsiteY6" fmla="*/ 502586 h 2039815"/>
                        <a:gd name="connsiteX7" fmla="*/ 643095 w 703385"/>
                        <a:gd name="connsiteY7" fmla="*/ 572756 h 2039815"/>
                        <a:gd name="connsiteX8" fmla="*/ 571471 w 703385"/>
                        <a:gd name="connsiteY8" fmla="*/ 677942 h 2039815"/>
                        <a:gd name="connsiteX9" fmla="*/ 656865 w 703385"/>
                        <a:gd name="connsiteY9" fmla="*/ 783941 h 2039815"/>
                        <a:gd name="connsiteX10" fmla="*/ 583306 w 703385"/>
                        <a:gd name="connsiteY10" fmla="*/ 878410 h 2039815"/>
                        <a:gd name="connsiteX11" fmla="*/ 653143 w 703385"/>
                        <a:gd name="connsiteY11" fmla="*/ 994787 h 2039815"/>
                        <a:gd name="connsiteX12" fmla="*/ 592853 w 703385"/>
                        <a:gd name="connsiteY12" fmla="*/ 1034980 h 2039815"/>
                        <a:gd name="connsiteX13" fmla="*/ 622998 w 703385"/>
                        <a:gd name="connsiteY13" fmla="*/ 1225899 h 2039815"/>
                        <a:gd name="connsiteX14" fmla="*/ 592853 w 703385"/>
                        <a:gd name="connsiteY14" fmla="*/ 1306286 h 2039815"/>
                        <a:gd name="connsiteX15" fmla="*/ 703385 w 703385"/>
                        <a:gd name="connsiteY15" fmla="*/ 1356527 h 2039815"/>
                        <a:gd name="connsiteX16" fmla="*/ 572756 w 703385"/>
                        <a:gd name="connsiteY16" fmla="*/ 1527349 h 2039815"/>
                        <a:gd name="connsiteX17" fmla="*/ 622998 w 703385"/>
                        <a:gd name="connsiteY17" fmla="*/ 1617784 h 2039815"/>
                        <a:gd name="connsiteX18" fmla="*/ 622998 w 703385"/>
                        <a:gd name="connsiteY18" fmla="*/ 1818751 h 2039815"/>
                        <a:gd name="connsiteX19" fmla="*/ 532563 w 703385"/>
                        <a:gd name="connsiteY19" fmla="*/ 1919235 h 2039815"/>
                        <a:gd name="connsiteX20" fmla="*/ 653143 w 703385"/>
                        <a:gd name="connsiteY20" fmla="*/ 1969477 h 2039815"/>
                        <a:gd name="connsiteX21" fmla="*/ 592853 w 703385"/>
                        <a:gd name="connsiteY21" fmla="*/ 2019719 h 2039815"/>
                        <a:gd name="connsiteX22" fmla="*/ 40194 w 703385"/>
                        <a:gd name="connsiteY22" fmla="*/ 2039815 h 2039815"/>
                        <a:gd name="connsiteX23" fmla="*/ 40194 w 703385"/>
                        <a:gd name="connsiteY23" fmla="*/ 1858945 h 2039815"/>
                        <a:gd name="connsiteX24" fmla="*/ 50242 w 703385"/>
                        <a:gd name="connsiteY24" fmla="*/ 1748413 h 2039815"/>
                        <a:gd name="connsiteX25" fmla="*/ 30146 w 703385"/>
                        <a:gd name="connsiteY25" fmla="*/ 1688123 h 2039815"/>
                        <a:gd name="connsiteX26" fmla="*/ 130629 w 703385"/>
                        <a:gd name="connsiteY26" fmla="*/ 1487156 h 2039815"/>
                        <a:gd name="connsiteX27" fmla="*/ 30146 w 703385"/>
                        <a:gd name="connsiteY27" fmla="*/ 1477108 h 2039815"/>
                        <a:gd name="connsiteX28" fmla="*/ 30146 w 703385"/>
                        <a:gd name="connsiteY28" fmla="*/ 1346479 h 2039815"/>
                        <a:gd name="connsiteX29" fmla="*/ 40194 w 703385"/>
                        <a:gd name="connsiteY29" fmla="*/ 1225899 h 2039815"/>
                        <a:gd name="connsiteX30" fmla="*/ 0 w 703385"/>
                        <a:gd name="connsiteY30" fmla="*/ 1155560 h 2039815"/>
                        <a:gd name="connsiteX31" fmla="*/ 50242 w 703385"/>
                        <a:gd name="connsiteY31" fmla="*/ 1105319 h 2039815"/>
                        <a:gd name="connsiteX32" fmla="*/ 40194 w 703385"/>
                        <a:gd name="connsiteY32" fmla="*/ 984738 h 2039815"/>
                        <a:gd name="connsiteX33" fmla="*/ 60291 w 703385"/>
                        <a:gd name="connsiteY33" fmla="*/ 823965 h 2039815"/>
                        <a:gd name="connsiteX34" fmla="*/ 10049 w 703385"/>
                        <a:gd name="connsiteY34" fmla="*/ 763675 h 2039815"/>
                        <a:gd name="connsiteX35" fmla="*/ 0 w 703385"/>
                        <a:gd name="connsiteY35" fmla="*/ 673239 h 2039815"/>
                        <a:gd name="connsiteX36" fmla="*/ 20097 w 703385"/>
                        <a:gd name="connsiteY36" fmla="*/ 572756 h 2039815"/>
                        <a:gd name="connsiteX37" fmla="*/ 60291 w 703385"/>
                        <a:gd name="connsiteY37" fmla="*/ 482321 h 2039815"/>
                        <a:gd name="connsiteX38" fmla="*/ 50242 w 703385"/>
                        <a:gd name="connsiteY38" fmla="*/ 371789 h 2039815"/>
                        <a:gd name="connsiteX39" fmla="*/ 90436 w 703385"/>
                        <a:gd name="connsiteY39" fmla="*/ 180870 h 2039815"/>
                        <a:gd name="connsiteX40" fmla="*/ 80387 w 703385"/>
                        <a:gd name="connsiteY40" fmla="*/ 70338 h 2039815"/>
                        <a:gd name="connsiteX41" fmla="*/ 190919 w 703385"/>
                        <a:gd name="connsiteY41" fmla="*/ 90435 h 2039815"/>
                        <a:gd name="connsiteX42" fmla="*/ 271306 w 703385"/>
                        <a:gd name="connsiteY42" fmla="*/ 0 h 2039815"/>
                        <a:gd name="connsiteX43" fmla="*/ 321548 w 703385"/>
                        <a:gd name="connsiteY43" fmla="*/ 20097 h 2039815"/>
                        <a:gd name="connsiteX0" fmla="*/ 321548 w 703385"/>
                        <a:gd name="connsiteY0" fmla="*/ 20097 h 2039815"/>
                        <a:gd name="connsiteX1" fmla="*/ 432080 w 703385"/>
                        <a:gd name="connsiteY1" fmla="*/ 20097 h 2039815"/>
                        <a:gd name="connsiteX2" fmla="*/ 482321 w 703385"/>
                        <a:gd name="connsiteY2" fmla="*/ 120580 h 2039815"/>
                        <a:gd name="connsiteX3" fmla="*/ 622998 w 703385"/>
                        <a:gd name="connsiteY3" fmla="*/ 150725 h 2039815"/>
                        <a:gd name="connsiteX4" fmla="*/ 592853 w 703385"/>
                        <a:gd name="connsiteY4" fmla="*/ 361740 h 2039815"/>
                        <a:gd name="connsiteX5" fmla="*/ 663192 w 703385"/>
                        <a:gd name="connsiteY5" fmla="*/ 422031 h 2039815"/>
                        <a:gd name="connsiteX6" fmla="*/ 576816 w 703385"/>
                        <a:gd name="connsiteY6" fmla="*/ 502586 h 2039815"/>
                        <a:gd name="connsiteX7" fmla="*/ 643095 w 703385"/>
                        <a:gd name="connsiteY7" fmla="*/ 572756 h 2039815"/>
                        <a:gd name="connsiteX8" fmla="*/ 571471 w 703385"/>
                        <a:gd name="connsiteY8" fmla="*/ 677942 h 2039815"/>
                        <a:gd name="connsiteX9" fmla="*/ 656865 w 703385"/>
                        <a:gd name="connsiteY9" fmla="*/ 783941 h 2039815"/>
                        <a:gd name="connsiteX10" fmla="*/ 583306 w 703385"/>
                        <a:gd name="connsiteY10" fmla="*/ 878410 h 2039815"/>
                        <a:gd name="connsiteX11" fmla="*/ 653143 w 703385"/>
                        <a:gd name="connsiteY11" fmla="*/ 994787 h 2039815"/>
                        <a:gd name="connsiteX12" fmla="*/ 568222 w 703385"/>
                        <a:gd name="connsiteY12" fmla="*/ 1084240 h 2039815"/>
                        <a:gd name="connsiteX13" fmla="*/ 622998 w 703385"/>
                        <a:gd name="connsiteY13" fmla="*/ 1225899 h 2039815"/>
                        <a:gd name="connsiteX14" fmla="*/ 592853 w 703385"/>
                        <a:gd name="connsiteY14" fmla="*/ 1306286 h 2039815"/>
                        <a:gd name="connsiteX15" fmla="*/ 703385 w 703385"/>
                        <a:gd name="connsiteY15" fmla="*/ 1356527 h 2039815"/>
                        <a:gd name="connsiteX16" fmla="*/ 572756 w 703385"/>
                        <a:gd name="connsiteY16" fmla="*/ 1527349 h 2039815"/>
                        <a:gd name="connsiteX17" fmla="*/ 622998 w 703385"/>
                        <a:gd name="connsiteY17" fmla="*/ 1617784 h 2039815"/>
                        <a:gd name="connsiteX18" fmla="*/ 622998 w 703385"/>
                        <a:gd name="connsiteY18" fmla="*/ 1818751 h 2039815"/>
                        <a:gd name="connsiteX19" fmla="*/ 532563 w 703385"/>
                        <a:gd name="connsiteY19" fmla="*/ 1919235 h 2039815"/>
                        <a:gd name="connsiteX20" fmla="*/ 653143 w 703385"/>
                        <a:gd name="connsiteY20" fmla="*/ 1969477 h 2039815"/>
                        <a:gd name="connsiteX21" fmla="*/ 592853 w 703385"/>
                        <a:gd name="connsiteY21" fmla="*/ 2019719 h 2039815"/>
                        <a:gd name="connsiteX22" fmla="*/ 40194 w 703385"/>
                        <a:gd name="connsiteY22" fmla="*/ 2039815 h 2039815"/>
                        <a:gd name="connsiteX23" fmla="*/ 40194 w 703385"/>
                        <a:gd name="connsiteY23" fmla="*/ 1858945 h 2039815"/>
                        <a:gd name="connsiteX24" fmla="*/ 50242 w 703385"/>
                        <a:gd name="connsiteY24" fmla="*/ 1748413 h 2039815"/>
                        <a:gd name="connsiteX25" fmla="*/ 30146 w 703385"/>
                        <a:gd name="connsiteY25" fmla="*/ 1688123 h 2039815"/>
                        <a:gd name="connsiteX26" fmla="*/ 130629 w 703385"/>
                        <a:gd name="connsiteY26" fmla="*/ 1487156 h 2039815"/>
                        <a:gd name="connsiteX27" fmla="*/ 30146 w 703385"/>
                        <a:gd name="connsiteY27" fmla="*/ 1477108 h 2039815"/>
                        <a:gd name="connsiteX28" fmla="*/ 30146 w 703385"/>
                        <a:gd name="connsiteY28" fmla="*/ 1346479 h 2039815"/>
                        <a:gd name="connsiteX29" fmla="*/ 40194 w 703385"/>
                        <a:gd name="connsiteY29" fmla="*/ 1225899 h 2039815"/>
                        <a:gd name="connsiteX30" fmla="*/ 0 w 703385"/>
                        <a:gd name="connsiteY30" fmla="*/ 1155560 h 2039815"/>
                        <a:gd name="connsiteX31" fmla="*/ 50242 w 703385"/>
                        <a:gd name="connsiteY31" fmla="*/ 1105319 h 2039815"/>
                        <a:gd name="connsiteX32" fmla="*/ 40194 w 703385"/>
                        <a:gd name="connsiteY32" fmla="*/ 984738 h 2039815"/>
                        <a:gd name="connsiteX33" fmla="*/ 60291 w 703385"/>
                        <a:gd name="connsiteY33" fmla="*/ 823965 h 2039815"/>
                        <a:gd name="connsiteX34" fmla="*/ 10049 w 703385"/>
                        <a:gd name="connsiteY34" fmla="*/ 763675 h 2039815"/>
                        <a:gd name="connsiteX35" fmla="*/ 0 w 703385"/>
                        <a:gd name="connsiteY35" fmla="*/ 673239 h 2039815"/>
                        <a:gd name="connsiteX36" fmla="*/ 20097 w 703385"/>
                        <a:gd name="connsiteY36" fmla="*/ 572756 h 2039815"/>
                        <a:gd name="connsiteX37" fmla="*/ 60291 w 703385"/>
                        <a:gd name="connsiteY37" fmla="*/ 482321 h 2039815"/>
                        <a:gd name="connsiteX38" fmla="*/ 50242 w 703385"/>
                        <a:gd name="connsiteY38" fmla="*/ 371789 h 2039815"/>
                        <a:gd name="connsiteX39" fmla="*/ 90436 w 703385"/>
                        <a:gd name="connsiteY39" fmla="*/ 180870 h 2039815"/>
                        <a:gd name="connsiteX40" fmla="*/ 80387 w 703385"/>
                        <a:gd name="connsiteY40" fmla="*/ 70338 h 2039815"/>
                        <a:gd name="connsiteX41" fmla="*/ 190919 w 703385"/>
                        <a:gd name="connsiteY41" fmla="*/ 90435 h 2039815"/>
                        <a:gd name="connsiteX42" fmla="*/ 271306 w 703385"/>
                        <a:gd name="connsiteY42" fmla="*/ 0 h 2039815"/>
                        <a:gd name="connsiteX43" fmla="*/ 321548 w 703385"/>
                        <a:gd name="connsiteY43" fmla="*/ 20097 h 2039815"/>
                        <a:gd name="connsiteX0" fmla="*/ 336942 w 703385"/>
                        <a:gd name="connsiteY0" fmla="*/ 63200 h 2039815"/>
                        <a:gd name="connsiteX1" fmla="*/ 432080 w 703385"/>
                        <a:gd name="connsiteY1" fmla="*/ 20097 h 2039815"/>
                        <a:gd name="connsiteX2" fmla="*/ 482321 w 703385"/>
                        <a:gd name="connsiteY2" fmla="*/ 120580 h 2039815"/>
                        <a:gd name="connsiteX3" fmla="*/ 622998 w 703385"/>
                        <a:gd name="connsiteY3" fmla="*/ 150725 h 2039815"/>
                        <a:gd name="connsiteX4" fmla="*/ 592853 w 703385"/>
                        <a:gd name="connsiteY4" fmla="*/ 361740 h 2039815"/>
                        <a:gd name="connsiteX5" fmla="*/ 663192 w 703385"/>
                        <a:gd name="connsiteY5" fmla="*/ 422031 h 2039815"/>
                        <a:gd name="connsiteX6" fmla="*/ 576816 w 703385"/>
                        <a:gd name="connsiteY6" fmla="*/ 502586 h 2039815"/>
                        <a:gd name="connsiteX7" fmla="*/ 643095 w 703385"/>
                        <a:gd name="connsiteY7" fmla="*/ 572756 h 2039815"/>
                        <a:gd name="connsiteX8" fmla="*/ 571471 w 703385"/>
                        <a:gd name="connsiteY8" fmla="*/ 677942 h 2039815"/>
                        <a:gd name="connsiteX9" fmla="*/ 656865 w 703385"/>
                        <a:gd name="connsiteY9" fmla="*/ 783941 h 2039815"/>
                        <a:gd name="connsiteX10" fmla="*/ 583306 w 703385"/>
                        <a:gd name="connsiteY10" fmla="*/ 878410 h 2039815"/>
                        <a:gd name="connsiteX11" fmla="*/ 653143 w 703385"/>
                        <a:gd name="connsiteY11" fmla="*/ 994787 h 2039815"/>
                        <a:gd name="connsiteX12" fmla="*/ 568222 w 703385"/>
                        <a:gd name="connsiteY12" fmla="*/ 1084240 h 2039815"/>
                        <a:gd name="connsiteX13" fmla="*/ 622998 w 703385"/>
                        <a:gd name="connsiteY13" fmla="*/ 1225899 h 2039815"/>
                        <a:gd name="connsiteX14" fmla="*/ 592853 w 703385"/>
                        <a:gd name="connsiteY14" fmla="*/ 1306286 h 2039815"/>
                        <a:gd name="connsiteX15" fmla="*/ 703385 w 703385"/>
                        <a:gd name="connsiteY15" fmla="*/ 1356527 h 2039815"/>
                        <a:gd name="connsiteX16" fmla="*/ 572756 w 703385"/>
                        <a:gd name="connsiteY16" fmla="*/ 1527349 h 2039815"/>
                        <a:gd name="connsiteX17" fmla="*/ 622998 w 703385"/>
                        <a:gd name="connsiteY17" fmla="*/ 1617784 h 2039815"/>
                        <a:gd name="connsiteX18" fmla="*/ 622998 w 703385"/>
                        <a:gd name="connsiteY18" fmla="*/ 1818751 h 2039815"/>
                        <a:gd name="connsiteX19" fmla="*/ 532563 w 703385"/>
                        <a:gd name="connsiteY19" fmla="*/ 1919235 h 2039815"/>
                        <a:gd name="connsiteX20" fmla="*/ 653143 w 703385"/>
                        <a:gd name="connsiteY20" fmla="*/ 1969477 h 2039815"/>
                        <a:gd name="connsiteX21" fmla="*/ 592853 w 703385"/>
                        <a:gd name="connsiteY21" fmla="*/ 2019719 h 2039815"/>
                        <a:gd name="connsiteX22" fmla="*/ 40194 w 703385"/>
                        <a:gd name="connsiteY22" fmla="*/ 2039815 h 2039815"/>
                        <a:gd name="connsiteX23" fmla="*/ 40194 w 703385"/>
                        <a:gd name="connsiteY23" fmla="*/ 1858945 h 2039815"/>
                        <a:gd name="connsiteX24" fmla="*/ 50242 w 703385"/>
                        <a:gd name="connsiteY24" fmla="*/ 1748413 h 2039815"/>
                        <a:gd name="connsiteX25" fmla="*/ 30146 w 703385"/>
                        <a:gd name="connsiteY25" fmla="*/ 1688123 h 2039815"/>
                        <a:gd name="connsiteX26" fmla="*/ 130629 w 703385"/>
                        <a:gd name="connsiteY26" fmla="*/ 1487156 h 2039815"/>
                        <a:gd name="connsiteX27" fmla="*/ 30146 w 703385"/>
                        <a:gd name="connsiteY27" fmla="*/ 1477108 h 2039815"/>
                        <a:gd name="connsiteX28" fmla="*/ 30146 w 703385"/>
                        <a:gd name="connsiteY28" fmla="*/ 1346479 h 2039815"/>
                        <a:gd name="connsiteX29" fmla="*/ 40194 w 703385"/>
                        <a:gd name="connsiteY29" fmla="*/ 1225899 h 2039815"/>
                        <a:gd name="connsiteX30" fmla="*/ 0 w 703385"/>
                        <a:gd name="connsiteY30" fmla="*/ 1155560 h 2039815"/>
                        <a:gd name="connsiteX31" fmla="*/ 50242 w 703385"/>
                        <a:gd name="connsiteY31" fmla="*/ 1105319 h 2039815"/>
                        <a:gd name="connsiteX32" fmla="*/ 40194 w 703385"/>
                        <a:gd name="connsiteY32" fmla="*/ 984738 h 2039815"/>
                        <a:gd name="connsiteX33" fmla="*/ 60291 w 703385"/>
                        <a:gd name="connsiteY33" fmla="*/ 823965 h 2039815"/>
                        <a:gd name="connsiteX34" fmla="*/ 10049 w 703385"/>
                        <a:gd name="connsiteY34" fmla="*/ 763675 h 2039815"/>
                        <a:gd name="connsiteX35" fmla="*/ 0 w 703385"/>
                        <a:gd name="connsiteY35" fmla="*/ 673239 h 2039815"/>
                        <a:gd name="connsiteX36" fmla="*/ 20097 w 703385"/>
                        <a:gd name="connsiteY36" fmla="*/ 572756 h 2039815"/>
                        <a:gd name="connsiteX37" fmla="*/ 60291 w 703385"/>
                        <a:gd name="connsiteY37" fmla="*/ 482321 h 2039815"/>
                        <a:gd name="connsiteX38" fmla="*/ 50242 w 703385"/>
                        <a:gd name="connsiteY38" fmla="*/ 371789 h 2039815"/>
                        <a:gd name="connsiteX39" fmla="*/ 90436 w 703385"/>
                        <a:gd name="connsiteY39" fmla="*/ 180870 h 2039815"/>
                        <a:gd name="connsiteX40" fmla="*/ 80387 w 703385"/>
                        <a:gd name="connsiteY40" fmla="*/ 70338 h 2039815"/>
                        <a:gd name="connsiteX41" fmla="*/ 190919 w 703385"/>
                        <a:gd name="connsiteY41" fmla="*/ 90435 h 2039815"/>
                        <a:gd name="connsiteX42" fmla="*/ 271306 w 703385"/>
                        <a:gd name="connsiteY42" fmla="*/ 0 h 2039815"/>
                        <a:gd name="connsiteX43" fmla="*/ 336942 w 703385"/>
                        <a:gd name="connsiteY43" fmla="*/ 63200 h 2039815"/>
                        <a:gd name="connsiteX0" fmla="*/ 336942 w 703385"/>
                        <a:gd name="connsiteY0" fmla="*/ 63200 h 2039815"/>
                        <a:gd name="connsiteX1" fmla="*/ 432080 w 703385"/>
                        <a:gd name="connsiteY1" fmla="*/ 20097 h 2039815"/>
                        <a:gd name="connsiteX2" fmla="*/ 482321 w 703385"/>
                        <a:gd name="connsiteY2" fmla="*/ 120580 h 2039815"/>
                        <a:gd name="connsiteX3" fmla="*/ 622998 w 703385"/>
                        <a:gd name="connsiteY3" fmla="*/ 150725 h 2039815"/>
                        <a:gd name="connsiteX4" fmla="*/ 592853 w 703385"/>
                        <a:gd name="connsiteY4" fmla="*/ 361740 h 2039815"/>
                        <a:gd name="connsiteX5" fmla="*/ 663192 w 703385"/>
                        <a:gd name="connsiteY5" fmla="*/ 422031 h 2039815"/>
                        <a:gd name="connsiteX6" fmla="*/ 576816 w 703385"/>
                        <a:gd name="connsiteY6" fmla="*/ 502586 h 2039815"/>
                        <a:gd name="connsiteX7" fmla="*/ 643095 w 703385"/>
                        <a:gd name="connsiteY7" fmla="*/ 572756 h 2039815"/>
                        <a:gd name="connsiteX8" fmla="*/ 571471 w 703385"/>
                        <a:gd name="connsiteY8" fmla="*/ 677942 h 2039815"/>
                        <a:gd name="connsiteX9" fmla="*/ 656865 w 703385"/>
                        <a:gd name="connsiteY9" fmla="*/ 783941 h 2039815"/>
                        <a:gd name="connsiteX10" fmla="*/ 583306 w 703385"/>
                        <a:gd name="connsiteY10" fmla="*/ 878410 h 2039815"/>
                        <a:gd name="connsiteX11" fmla="*/ 653143 w 703385"/>
                        <a:gd name="connsiteY11" fmla="*/ 994787 h 2039815"/>
                        <a:gd name="connsiteX12" fmla="*/ 568222 w 703385"/>
                        <a:gd name="connsiteY12" fmla="*/ 1084240 h 2039815"/>
                        <a:gd name="connsiteX13" fmla="*/ 622998 w 703385"/>
                        <a:gd name="connsiteY13" fmla="*/ 1225899 h 2039815"/>
                        <a:gd name="connsiteX14" fmla="*/ 592853 w 703385"/>
                        <a:gd name="connsiteY14" fmla="*/ 1306286 h 2039815"/>
                        <a:gd name="connsiteX15" fmla="*/ 703385 w 703385"/>
                        <a:gd name="connsiteY15" fmla="*/ 1356527 h 2039815"/>
                        <a:gd name="connsiteX16" fmla="*/ 572756 w 703385"/>
                        <a:gd name="connsiteY16" fmla="*/ 1527349 h 2039815"/>
                        <a:gd name="connsiteX17" fmla="*/ 622998 w 703385"/>
                        <a:gd name="connsiteY17" fmla="*/ 1617784 h 2039815"/>
                        <a:gd name="connsiteX18" fmla="*/ 622998 w 703385"/>
                        <a:gd name="connsiteY18" fmla="*/ 1818751 h 2039815"/>
                        <a:gd name="connsiteX19" fmla="*/ 532563 w 703385"/>
                        <a:gd name="connsiteY19" fmla="*/ 1919235 h 2039815"/>
                        <a:gd name="connsiteX20" fmla="*/ 653143 w 703385"/>
                        <a:gd name="connsiteY20" fmla="*/ 1969477 h 2039815"/>
                        <a:gd name="connsiteX21" fmla="*/ 592853 w 703385"/>
                        <a:gd name="connsiteY21" fmla="*/ 2019719 h 2039815"/>
                        <a:gd name="connsiteX22" fmla="*/ 40194 w 703385"/>
                        <a:gd name="connsiteY22" fmla="*/ 2039815 h 2039815"/>
                        <a:gd name="connsiteX23" fmla="*/ 40194 w 703385"/>
                        <a:gd name="connsiteY23" fmla="*/ 1858945 h 2039815"/>
                        <a:gd name="connsiteX24" fmla="*/ 50242 w 703385"/>
                        <a:gd name="connsiteY24" fmla="*/ 1748413 h 2039815"/>
                        <a:gd name="connsiteX25" fmla="*/ 30146 w 703385"/>
                        <a:gd name="connsiteY25" fmla="*/ 1688123 h 2039815"/>
                        <a:gd name="connsiteX26" fmla="*/ 130629 w 703385"/>
                        <a:gd name="connsiteY26" fmla="*/ 1487156 h 2039815"/>
                        <a:gd name="connsiteX27" fmla="*/ 30146 w 703385"/>
                        <a:gd name="connsiteY27" fmla="*/ 1477108 h 2039815"/>
                        <a:gd name="connsiteX28" fmla="*/ 30146 w 703385"/>
                        <a:gd name="connsiteY28" fmla="*/ 1346479 h 2039815"/>
                        <a:gd name="connsiteX29" fmla="*/ 40194 w 703385"/>
                        <a:gd name="connsiteY29" fmla="*/ 1225899 h 2039815"/>
                        <a:gd name="connsiteX30" fmla="*/ 0 w 703385"/>
                        <a:gd name="connsiteY30" fmla="*/ 1155560 h 2039815"/>
                        <a:gd name="connsiteX31" fmla="*/ 50242 w 703385"/>
                        <a:gd name="connsiteY31" fmla="*/ 1105319 h 2039815"/>
                        <a:gd name="connsiteX32" fmla="*/ 40194 w 703385"/>
                        <a:gd name="connsiteY32" fmla="*/ 984738 h 2039815"/>
                        <a:gd name="connsiteX33" fmla="*/ 60291 w 703385"/>
                        <a:gd name="connsiteY33" fmla="*/ 823965 h 2039815"/>
                        <a:gd name="connsiteX34" fmla="*/ 10049 w 703385"/>
                        <a:gd name="connsiteY34" fmla="*/ 763675 h 2039815"/>
                        <a:gd name="connsiteX35" fmla="*/ 76969 w 703385"/>
                        <a:gd name="connsiteY35" fmla="*/ 679396 h 2039815"/>
                        <a:gd name="connsiteX36" fmla="*/ 20097 w 703385"/>
                        <a:gd name="connsiteY36" fmla="*/ 572756 h 2039815"/>
                        <a:gd name="connsiteX37" fmla="*/ 60291 w 703385"/>
                        <a:gd name="connsiteY37" fmla="*/ 482321 h 2039815"/>
                        <a:gd name="connsiteX38" fmla="*/ 50242 w 703385"/>
                        <a:gd name="connsiteY38" fmla="*/ 371789 h 2039815"/>
                        <a:gd name="connsiteX39" fmla="*/ 90436 w 703385"/>
                        <a:gd name="connsiteY39" fmla="*/ 180870 h 2039815"/>
                        <a:gd name="connsiteX40" fmla="*/ 80387 w 703385"/>
                        <a:gd name="connsiteY40" fmla="*/ 70338 h 2039815"/>
                        <a:gd name="connsiteX41" fmla="*/ 190919 w 703385"/>
                        <a:gd name="connsiteY41" fmla="*/ 90435 h 2039815"/>
                        <a:gd name="connsiteX42" fmla="*/ 271306 w 703385"/>
                        <a:gd name="connsiteY42" fmla="*/ 0 h 2039815"/>
                        <a:gd name="connsiteX43" fmla="*/ 336942 w 703385"/>
                        <a:gd name="connsiteY43" fmla="*/ 63200 h 2039815"/>
                        <a:gd name="connsiteX0" fmla="*/ 336942 w 703385"/>
                        <a:gd name="connsiteY0" fmla="*/ 63200 h 2039815"/>
                        <a:gd name="connsiteX1" fmla="*/ 432080 w 703385"/>
                        <a:gd name="connsiteY1" fmla="*/ 20097 h 2039815"/>
                        <a:gd name="connsiteX2" fmla="*/ 482321 w 703385"/>
                        <a:gd name="connsiteY2" fmla="*/ 120580 h 2039815"/>
                        <a:gd name="connsiteX3" fmla="*/ 622998 w 703385"/>
                        <a:gd name="connsiteY3" fmla="*/ 150725 h 2039815"/>
                        <a:gd name="connsiteX4" fmla="*/ 592853 w 703385"/>
                        <a:gd name="connsiteY4" fmla="*/ 361740 h 2039815"/>
                        <a:gd name="connsiteX5" fmla="*/ 663192 w 703385"/>
                        <a:gd name="connsiteY5" fmla="*/ 422031 h 2039815"/>
                        <a:gd name="connsiteX6" fmla="*/ 576816 w 703385"/>
                        <a:gd name="connsiteY6" fmla="*/ 502586 h 2039815"/>
                        <a:gd name="connsiteX7" fmla="*/ 643095 w 703385"/>
                        <a:gd name="connsiteY7" fmla="*/ 572756 h 2039815"/>
                        <a:gd name="connsiteX8" fmla="*/ 571471 w 703385"/>
                        <a:gd name="connsiteY8" fmla="*/ 677942 h 2039815"/>
                        <a:gd name="connsiteX9" fmla="*/ 656865 w 703385"/>
                        <a:gd name="connsiteY9" fmla="*/ 783941 h 2039815"/>
                        <a:gd name="connsiteX10" fmla="*/ 583306 w 703385"/>
                        <a:gd name="connsiteY10" fmla="*/ 878410 h 2039815"/>
                        <a:gd name="connsiteX11" fmla="*/ 653143 w 703385"/>
                        <a:gd name="connsiteY11" fmla="*/ 994787 h 2039815"/>
                        <a:gd name="connsiteX12" fmla="*/ 568222 w 703385"/>
                        <a:gd name="connsiteY12" fmla="*/ 1084240 h 2039815"/>
                        <a:gd name="connsiteX13" fmla="*/ 622998 w 703385"/>
                        <a:gd name="connsiteY13" fmla="*/ 1225899 h 2039815"/>
                        <a:gd name="connsiteX14" fmla="*/ 592853 w 703385"/>
                        <a:gd name="connsiteY14" fmla="*/ 1306286 h 2039815"/>
                        <a:gd name="connsiteX15" fmla="*/ 703385 w 703385"/>
                        <a:gd name="connsiteY15" fmla="*/ 1356527 h 2039815"/>
                        <a:gd name="connsiteX16" fmla="*/ 572756 w 703385"/>
                        <a:gd name="connsiteY16" fmla="*/ 1527349 h 2039815"/>
                        <a:gd name="connsiteX17" fmla="*/ 622998 w 703385"/>
                        <a:gd name="connsiteY17" fmla="*/ 1617784 h 2039815"/>
                        <a:gd name="connsiteX18" fmla="*/ 622998 w 703385"/>
                        <a:gd name="connsiteY18" fmla="*/ 1818751 h 2039815"/>
                        <a:gd name="connsiteX19" fmla="*/ 532563 w 703385"/>
                        <a:gd name="connsiteY19" fmla="*/ 1919235 h 2039815"/>
                        <a:gd name="connsiteX20" fmla="*/ 653143 w 703385"/>
                        <a:gd name="connsiteY20" fmla="*/ 1969477 h 2039815"/>
                        <a:gd name="connsiteX21" fmla="*/ 592853 w 703385"/>
                        <a:gd name="connsiteY21" fmla="*/ 2019719 h 2039815"/>
                        <a:gd name="connsiteX22" fmla="*/ 40194 w 703385"/>
                        <a:gd name="connsiteY22" fmla="*/ 2039815 h 2039815"/>
                        <a:gd name="connsiteX23" fmla="*/ 40194 w 703385"/>
                        <a:gd name="connsiteY23" fmla="*/ 1858945 h 2039815"/>
                        <a:gd name="connsiteX24" fmla="*/ 50242 w 703385"/>
                        <a:gd name="connsiteY24" fmla="*/ 1748413 h 2039815"/>
                        <a:gd name="connsiteX25" fmla="*/ 30146 w 703385"/>
                        <a:gd name="connsiteY25" fmla="*/ 1688123 h 2039815"/>
                        <a:gd name="connsiteX26" fmla="*/ 130629 w 703385"/>
                        <a:gd name="connsiteY26" fmla="*/ 1487156 h 2039815"/>
                        <a:gd name="connsiteX27" fmla="*/ 30146 w 703385"/>
                        <a:gd name="connsiteY27" fmla="*/ 1477108 h 2039815"/>
                        <a:gd name="connsiteX28" fmla="*/ 30146 w 703385"/>
                        <a:gd name="connsiteY28" fmla="*/ 1346479 h 2039815"/>
                        <a:gd name="connsiteX29" fmla="*/ 40194 w 703385"/>
                        <a:gd name="connsiteY29" fmla="*/ 1225899 h 2039815"/>
                        <a:gd name="connsiteX30" fmla="*/ 0 w 703385"/>
                        <a:gd name="connsiteY30" fmla="*/ 1155560 h 2039815"/>
                        <a:gd name="connsiteX31" fmla="*/ 50242 w 703385"/>
                        <a:gd name="connsiteY31" fmla="*/ 1105319 h 2039815"/>
                        <a:gd name="connsiteX32" fmla="*/ 3248 w 703385"/>
                        <a:gd name="connsiteY32" fmla="*/ 984738 h 2039815"/>
                        <a:gd name="connsiteX33" fmla="*/ 60291 w 703385"/>
                        <a:gd name="connsiteY33" fmla="*/ 823965 h 2039815"/>
                        <a:gd name="connsiteX34" fmla="*/ 10049 w 703385"/>
                        <a:gd name="connsiteY34" fmla="*/ 763675 h 2039815"/>
                        <a:gd name="connsiteX35" fmla="*/ 76969 w 703385"/>
                        <a:gd name="connsiteY35" fmla="*/ 679396 h 2039815"/>
                        <a:gd name="connsiteX36" fmla="*/ 20097 w 703385"/>
                        <a:gd name="connsiteY36" fmla="*/ 572756 h 2039815"/>
                        <a:gd name="connsiteX37" fmla="*/ 60291 w 703385"/>
                        <a:gd name="connsiteY37" fmla="*/ 482321 h 2039815"/>
                        <a:gd name="connsiteX38" fmla="*/ 50242 w 703385"/>
                        <a:gd name="connsiteY38" fmla="*/ 371789 h 2039815"/>
                        <a:gd name="connsiteX39" fmla="*/ 90436 w 703385"/>
                        <a:gd name="connsiteY39" fmla="*/ 180870 h 2039815"/>
                        <a:gd name="connsiteX40" fmla="*/ 80387 w 703385"/>
                        <a:gd name="connsiteY40" fmla="*/ 70338 h 2039815"/>
                        <a:gd name="connsiteX41" fmla="*/ 190919 w 703385"/>
                        <a:gd name="connsiteY41" fmla="*/ 90435 h 2039815"/>
                        <a:gd name="connsiteX42" fmla="*/ 271306 w 703385"/>
                        <a:gd name="connsiteY42" fmla="*/ 0 h 2039815"/>
                        <a:gd name="connsiteX43" fmla="*/ 336942 w 703385"/>
                        <a:gd name="connsiteY43" fmla="*/ 63200 h 2039815"/>
                        <a:gd name="connsiteX0" fmla="*/ 336942 w 703385"/>
                        <a:gd name="connsiteY0" fmla="*/ 63200 h 2039815"/>
                        <a:gd name="connsiteX1" fmla="*/ 432080 w 703385"/>
                        <a:gd name="connsiteY1" fmla="*/ 20097 h 2039815"/>
                        <a:gd name="connsiteX2" fmla="*/ 482321 w 703385"/>
                        <a:gd name="connsiteY2" fmla="*/ 120580 h 2039815"/>
                        <a:gd name="connsiteX3" fmla="*/ 622998 w 703385"/>
                        <a:gd name="connsiteY3" fmla="*/ 150725 h 2039815"/>
                        <a:gd name="connsiteX4" fmla="*/ 592853 w 703385"/>
                        <a:gd name="connsiteY4" fmla="*/ 361740 h 2039815"/>
                        <a:gd name="connsiteX5" fmla="*/ 663192 w 703385"/>
                        <a:gd name="connsiteY5" fmla="*/ 422031 h 2039815"/>
                        <a:gd name="connsiteX6" fmla="*/ 576816 w 703385"/>
                        <a:gd name="connsiteY6" fmla="*/ 502586 h 2039815"/>
                        <a:gd name="connsiteX7" fmla="*/ 643095 w 703385"/>
                        <a:gd name="connsiteY7" fmla="*/ 572756 h 2039815"/>
                        <a:gd name="connsiteX8" fmla="*/ 571471 w 703385"/>
                        <a:gd name="connsiteY8" fmla="*/ 677942 h 2039815"/>
                        <a:gd name="connsiteX9" fmla="*/ 656865 w 703385"/>
                        <a:gd name="connsiteY9" fmla="*/ 783941 h 2039815"/>
                        <a:gd name="connsiteX10" fmla="*/ 583306 w 703385"/>
                        <a:gd name="connsiteY10" fmla="*/ 878410 h 2039815"/>
                        <a:gd name="connsiteX11" fmla="*/ 653143 w 703385"/>
                        <a:gd name="connsiteY11" fmla="*/ 994787 h 2039815"/>
                        <a:gd name="connsiteX12" fmla="*/ 568222 w 703385"/>
                        <a:gd name="connsiteY12" fmla="*/ 1084240 h 2039815"/>
                        <a:gd name="connsiteX13" fmla="*/ 622998 w 703385"/>
                        <a:gd name="connsiteY13" fmla="*/ 1225899 h 2039815"/>
                        <a:gd name="connsiteX14" fmla="*/ 592853 w 703385"/>
                        <a:gd name="connsiteY14" fmla="*/ 1306286 h 2039815"/>
                        <a:gd name="connsiteX15" fmla="*/ 703385 w 703385"/>
                        <a:gd name="connsiteY15" fmla="*/ 1356527 h 2039815"/>
                        <a:gd name="connsiteX16" fmla="*/ 572756 w 703385"/>
                        <a:gd name="connsiteY16" fmla="*/ 1527349 h 2039815"/>
                        <a:gd name="connsiteX17" fmla="*/ 622998 w 703385"/>
                        <a:gd name="connsiteY17" fmla="*/ 1617784 h 2039815"/>
                        <a:gd name="connsiteX18" fmla="*/ 622998 w 703385"/>
                        <a:gd name="connsiteY18" fmla="*/ 1818751 h 2039815"/>
                        <a:gd name="connsiteX19" fmla="*/ 532563 w 703385"/>
                        <a:gd name="connsiteY19" fmla="*/ 1919235 h 2039815"/>
                        <a:gd name="connsiteX20" fmla="*/ 653143 w 703385"/>
                        <a:gd name="connsiteY20" fmla="*/ 1969477 h 2039815"/>
                        <a:gd name="connsiteX21" fmla="*/ 592853 w 703385"/>
                        <a:gd name="connsiteY21" fmla="*/ 2019719 h 2039815"/>
                        <a:gd name="connsiteX22" fmla="*/ 40194 w 703385"/>
                        <a:gd name="connsiteY22" fmla="*/ 2039815 h 2039815"/>
                        <a:gd name="connsiteX23" fmla="*/ 40194 w 703385"/>
                        <a:gd name="connsiteY23" fmla="*/ 1858945 h 2039815"/>
                        <a:gd name="connsiteX24" fmla="*/ 50242 w 703385"/>
                        <a:gd name="connsiteY24" fmla="*/ 1748413 h 2039815"/>
                        <a:gd name="connsiteX25" fmla="*/ 30146 w 703385"/>
                        <a:gd name="connsiteY25" fmla="*/ 1688123 h 2039815"/>
                        <a:gd name="connsiteX26" fmla="*/ 130629 w 703385"/>
                        <a:gd name="connsiteY26" fmla="*/ 1487156 h 2039815"/>
                        <a:gd name="connsiteX27" fmla="*/ 30146 w 703385"/>
                        <a:gd name="connsiteY27" fmla="*/ 1477108 h 2039815"/>
                        <a:gd name="connsiteX28" fmla="*/ 82486 w 703385"/>
                        <a:gd name="connsiteY28" fmla="*/ 1334164 h 2039815"/>
                        <a:gd name="connsiteX29" fmla="*/ 40194 w 703385"/>
                        <a:gd name="connsiteY29" fmla="*/ 1225899 h 2039815"/>
                        <a:gd name="connsiteX30" fmla="*/ 0 w 703385"/>
                        <a:gd name="connsiteY30" fmla="*/ 1155560 h 2039815"/>
                        <a:gd name="connsiteX31" fmla="*/ 50242 w 703385"/>
                        <a:gd name="connsiteY31" fmla="*/ 1105319 h 2039815"/>
                        <a:gd name="connsiteX32" fmla="*/ 3248 w 703385"/>
                        <a:gd name="connsiteY32" fmla="*/ 984738 h 2039815"/>
                        <a:gd name="connsiteX33" fmla="*/ 60291 w 703385"/>
                        <a:gd name="connsiteY33" fmla="*/ 823965 h 2039815"/>
                        <a:gd name="connsiteX34" fmla="*/ 10049 w 703385"/>
                        <a:gd name="connsiteY34" fmla="*/ 763675 h 2039815"/>
                        <a:gd name="connsiteX35" fmla="*/ 76969 w 703385"/>
                        <a:gd name="connsiteY35" fmla="*/ 679396 h 2039815"/>
                        <a:gd name="connsiteX36" fmla="*/ 20097 w 703385"/>
                        <a:gd name="connsiteY36" fmla="*/ 572756 h 2039815"/>
                        <a:gd name="connsiteX37" fmla="*/ 60291 w 703385"/>
                        <a:gd name="connsiteY37" fmla="*/ 482321 h 2039815"/>
                        <a:gd name="connsiteX38" fmla="*/ 50242 w 703385"/>
                        <a:gd name="connsiteY38" fmla="*/ 371789 h 2039815"/>
                        <a:gd name="connsiteX39" fmla="*/ 90436 w 703385"/>
                        <a:gd name="connsiteY39" fmla="*/ 180870 h 2039815"/>
                        <a:gd name="connsiteX40" fmla="*/ 80387 w 703385"/>
                        <a:gd name="connsiteY40" fmla="*/ 70338 h 2039815"/>
                        <a:gd name="connsiteX41" fmla="*/ 190919 w 703385"/>
                        <a:gd name="connsiteY41" fmla="*/ 90435 h 2039815"/>
                        <a:gd name="connsiteX42" fmla="*/ 271306 w 703385"/>
                        <a:gd name="connsiteY42" fmla="*/ 0 h 2039815"/>
                        <a:gd name="connsiteX43" fmla="*/ 336942 w 703385"/>
                        <a:gd name="connsiteY43" fmla="*/ 63200 h 2039815"/>
                        <a:gd name="connsiteX0" fmla="*/ 336942 w 703385"/>
                        <a:gd name="connsiteY0" fmla="*/ 63200 h 2039815"/>
                        <a:gd name="connsiteX1" fmla="*/ 432080 w 703385"/>
                        <a:gd name="connsiteY1" fmla="*/ 20097 h 2039815"/>
                        <a:gd name="connsiteX2" fmla="*/ 482321 w 703385"/>
                        <a:gd name="connsiteY2" fmla="*/ 120580 h 2039815"/>
                        <a:gd name="connsiteX3" fmla="*/ 622998 w 703385"/>
                        <a:gd name="connsiteY3" fmla="*/ 150725 h 2039815"/>
                        <a:gd name="connsiteX4" fmla="*/ 592853 w 703385"/>
                        <a:gd name="connsiteY4" fmla="*/ 361740 h 2039815"/>
                        <a:gd name="connsiteX5" fmla="*/ 663192 w 703385"/>
                        <a:gd name="connsiteY5" fmla="*/ 422031 h 2039815"/>
                        <a:gd name="connsiteX6" fmla="*/ 576816 w 703385"/>
                        <a:gd name="connsiteY6" fmla="*/ 502586 h 2039815"/>
                        <a:gd name="connsiteX7" fmla="*/ 643095 w 703385"/>
                        <a:gd name="connsiteY7" fmla="*/ 572756 h 2039815"/>
                        <a:gd name="connsiteX8" fmla="*/ 571471 w 703385"/>
                        <a:gd name="connsiteY8" fmla="*/ 677942 h 2039815"/>
                        <a:gd name="connsiteX9" fmla="*/ 656865 w 703385"/>
                        <a:gd name="connsiteY9" fmla="*/ 783941 h 2039815"/>
                        <a:gd name="connsiteX10" fmla="*/ 583306 w 703385"/>
                        <a:gd name="connsiteY10" fmla="*/ 878410 h 2039815"/>
                        <a:gd name="connsiteX11" fmla="*/ 653143 w 703385"/>
                        <a:gd name="connsiteY11" fmla="*/ 994787 h 2039815"/>
                        <a:gd name="connsiteX12" fmla="*/ 568222 w 703385"/>
                        <a:gd name="connsiteY12" fmla="*/ 1084240 h 2039815"/>
                        <a:gd name="connsiteX13" fmla="*/ 622998 w 703385"/>
                        <a:gd name="connsiteY13" fmla="*/ 1225899 h 2039815"/>
                        <a:gd name="connsiteX14" fmla="*/ 592853 w 703385"/>
                        <a:gd name="connsiteY14" fmla="*/ 1306286 h 2039815"/>
                        <a:gd name="connsiteX15" fmla="*/ 703385 w 703385"/>
                        <a:gd name="connsiteY15" fmla="*/ 1356527 h 2039815"/>
                        <a:gd name="connsiteX16" fmla="*/ 572756 w 703385"/>
                        <a:gd name="connsiteY16" fmla="*/ 1527349 h 2039815"/>
                        <a:gd name="connsiteX17" fmla="*/ 622998 w 703385"/>
                        <a:gd name="connsiteY17" fmla="*/ 1617784 h 2039815"/>
                        <a:gd name="connsiteX18" fmla="*/ 622998 w 703385"/>
                        <a:gd name="connsiteY18" fmla="*/ 1818751 h 2039815"/>
                        <a:gd name="connsiteX19" fmla="*/ 532563 w 703385"/>
                        <a:gd name="connsiteY19" fmla="*/ 1919235 h 2039815"/>
                        <a:gd name="connsiteX20" fmla="*/ 653143 w 703385"/>
                        <a:gd name="connsiteY20" fmla="*/ 1969477 h 2039815"/>
                        <a:gd name="connsiteX21" fmla="*/ 592853 w 703385"/>
                        <a:gd name="connsiteY21" fmla="*/ 2019719 h 2039815"/>
                        <a:gd name="connsiteX22" fmla="*/ 40194 w 703385"/>
                        <a:gd name="connsiteY22" fmla="*/ 2039815 h 2039815"/>
                        <a:gd name="connsiteX23" fmla="*/ 40194 w 703385"/>
                        <a:gd name="connsiteY23" fmla="*/ 1858945 h 2039815"/>
                        <a:gd name="connsiteX24" fmla="*/ 50242 w 703385"/>
                        <a:gd name="connsiteY24" fmla="*/ 1748413 h 2039815"/>
                        <a:gd name="connsiteX25" fmla="*/ 30146 w 703385"/>
                        <a:gd name="connsiteY25" fmla="*/ 1688123 h 2039815"/>
                        <a:gd name="connsiteX26" fmla="*/ 130629 w 703385"/>
                        <a:gd name="connsiteY26" fmla="*/ 1487156 h 2039815"/>
                        <a:gd name="connsiteX27" fmla="*/ 30146 w 703385"/>
                        <a:gd name="connsiteY27" fmla="*/ 1477108 h 2039815"/>
                        <a:gd name="connsiteX28" fmla="*/ 2437 w 703385"/>
                        <a:gd name="connsiteY28" fmla="*/ 1337243 h 2039815"/>
                        <a:gd name="connsiteX29" fmla="*/ 40194 w 703385"/>
                        <a:gd name="connsiteY29" fmla="*/ 1225899 h 2039815"/>
                        <a:gd name="connsiteX30" fmla="*/ 0 w 703385"/>
                        <a:gd name="connsiteY30" fmla="*/ 1155560 h 2039815"/>
                        <a:gd name="connsiteX31" fmla="*/ 50242 w 703385"/>
                        <a:gd name="connsiteY31" fmla="*/ 1105319 h 2039815"/>
                        <a:gd name="connsiteX32" fmla="*/ 3248 w 703385"/>
                        <a:gd name="connsiteY32" fmla="*/ 984738 h 2039815"/>
                        <a:gd name="connsiteX33" fmla="*/ 60291 w 703385"/>
                        <a:gd name="connsiteY33" fmla="*/ 823965 h 2039815"/>
                        <a:gd name="connsiteX34" fmla="*/ 10049 w 703385"/>
                        <a:gd name="connsiteY34" fmla="*/ 763675 h 2039815"/>
                        <a:gd name="connsiteX35" fmla="*/ 76969 w 703385"/>
                        <a:gd name="connsiteY35" fmla="*/ 679396 h 2039815"/>
                        <a:gd name="connsiteX36" fmla="*/ 20097 w 703385"/>
                        <a:gd name="connsiteY36" fmla="*/ 572756 h 2039815"/>
                        <a:gd name="connsiteX37" fmla="*/ 60291 w 703385"/>
                        <a:gd name="connsiteY37" fmla="*/ 482321 h 2039815"/>
                        <a:gd name="connsiteX38" fmla="*/ 50242 w 703385"/>
                        <a:gd name="connsiteY38" fmla="*/ 371789 h 2039815"/>
                        <a:gd name="connsiteX39" fmla="*/ 90436 w 703385"/>
                        <a:gd name="connsiteY39" fmla="*/ 180870 h 2039815"/>
                        <a:gd name="connsiteX40" fmla="*/ 80387 w 703385"/>
                        <a:gd name="connsiteY40" fmla="*/ 70338 h 2039815"/>
                        <a:gd name="connsiteX41" fmla="*/ 190919 w 703385"/>
                        <a:gd name="connsiteY41" fmla="*/ 90435 h 2039815"/>
                        <a:gd name="connsiteX42" fmla="*/ 271306 w 703385"/>
                        <a:gd name="connsiteY42" fmla="*/ 0 h 2039815"/>
                        <a:gd name="connsiteX43" fmla="*/ 336942 w 703385"/>
                        <a:gd name="connsiteY43" fmla="*/ 63200 h 2039815"/>
                        <a:gd name="connsiteX0" fmla="*/ 336942 w 703385"/>
                        <a:gd name="connsiteY0" fmla="*/ 63200 h 2039815"/>
                        <a:gd name="connsiteX1" fmla="*/ 432080 w 703385"/>
                        <a:gd name="connsiteY1" fmla="*/ 20097 h 2039815"/>
                        <a:gd name="connsiteX2" fmla="*/ 482321 w 703385"/>
                        <a:gd name="connsiteY2" fmla="*/ 120580 h 2039815"/>
                        <a:gd name="connsiteX3" fmla="*/ 622998 w 703385"/>
                        <a:gd name="connsiteY3" fmla="*/ 150725 h 2039815"/>
                        <a:gd name="connsiteX4" fmla="*/ 592853 w 703385"/>
                        <a:gd name="connsiteY4" fmla="*/ 361740 h 2039815"/>
                        <a:gd name="connsiteX5" fmla="*/ 663192 w 703385"/>
                        <a:gd name="connsiteY5" fmla="*/ 422031 h 2039815"/>
                        <a:gd name="connsiteX6" fmla="*/ 576816 w 703385"/>
                        <a:gd name="connsiteY6" fmla="*/ 502586 h 2039815"/>
                        <a:gd name="connsiteX7" fmla="*/ 643095 w 703385"/>
                        <a:gd name="connsiteY7" fmla="*/ 572756 h 2039815"/>
                        <a:gd name="connsiteX8" fmla="*/ 571471 w 703385"/>
                        <a:gd name="connsiteY8" fmla="*/ 677942 h 2039815"/>
                        <a:gd name="connsiteX9" fmla="*/ 656865 w 703385"/>
                        <a:gd name="connsiteY9" fmla="*/ 783941 h 2039815"/>
                        <a:gd name="connsiteX10" fmla="*/ 583306 w 703385"/>
                        <a:gd name="connsiteY10" fmla="*/ 878410 h 2039815"/>
                        <a:gd name="connsiteX11" fmla="*/ 653143 w 703385"/>
                        <a:gd name="connsiteY11" fmla="*/ 994787 h 2039815"/>
                        <a:gd name="connsiteX12" fmla="*/ 568222 w 703385"/>
                        <a:gd name="connsiteY12" fmla="*/ 1084240 h 2039815"/>
                        <a:gd name="connsiteX13" fmla="*/ 622998 w 703385"/>
                        <a:gd name="connsiteY13" fmla="*/ 1225899 h 2039815"/>
                        <a:gd name="connsiteX14" fmla="*/ 592853 w 703385"/>
                        <a:gd name="connsiteY14" fmla="*/ 1306286 h 2039815"/>
                        <a:gd name="connsiteX15" fmla="*/ 703385 w 703385"/>
                        <a:gd name="connsiteY15" fmla="*/ 1356527 h 2039815"/>
                        <a:gd name="connsiteX16" fmla="*/ 572756 w 703385"/>
                        <a:gd name="connsiteY16" fmla="*/ 1527349 h 2039815"/>
                        <a:gd name="connsiteX17" fmla="*/ 622998 w 703385"/>
                        <a:gd name="connsiteY17" fmla="*/ 1617784 h 2039815"/>
                        <a:gd name="connsiteX18" fmla="*/ 622998 w 703385"/>
                        <a:gd name="connsiteY18" fmla="*/ 1818751 h 2039815"/>
                        <a:gd name="connsiteX19" fmla="*/ 532563 w 703385"/>
                        <a:gd name="connsiteY19" fmla="*/ 1919235 h 2039815"/>
                        <a:gd name="connsiteX20" fmla="*/ 653143 w 703385"/>
                        <a:gd name="connsiteY20" fmla="*/ 1969477 h 2039815"/>
                        <a:gd name="connsiteX21" fmla="*/ 592853 w 703385"/>
                        <a:gd name="connsiteY21" fmla="*/ 2019719 h 2039815"/>
                        <a:gd name="connsiteX22" fmla="*/ 40194 w 703385"/>
                        <a:gd name="connsiteY22" fmla="*/ 2039815 h 2039815"/>
                        <a:gd name="connsiteX23" fmla="*/ 40194 w 703385"/>
                        <a:gd name="connsiteY23" fmla="*/ 1858945 h 2039815"/>
                        <a:gd name="connsiteX24" fmla="*/ 50242 w 703385"/>
                        <a:gd name="connsiteY24" fmla="*/ 1748413 h 2039815"/>
                        <a:gd name="connsiteX25" fmla="*/ 30146 w 703385"/>
                        <a:gd name="connsiteY25" fmla="*/ 1688123 h 2039815"/>
                        <a:gd name="connsiteX26" fmla="*/ 130629 w 703385"/>
                        <a:gd name="connsiteY26" fmla="*/ 1487156 h 2039815"/>
                        <a:gd name="connsiteX27" fmla="*/ 60933 w 703385"/>
                        <a:gd name="connsiteY27" fmla="*/ 1452478 h 2039815"/>
                        <a:gd name="connsiteX28" fmla="*/ 2437 w 703385"/>
                        <a:gd name="connsiteY28" fmla="*/ 1337243 h 2039815"/>
                        <a:gd name="connsiteX29" fmla="*/ 40194 w 703385"/>
                        <a:gd name="connsiteY29" fmla="*/ 1225899 h 2039815"/>
                        <a:gd name="connsiteX30" fmla="*/ 0 w 703385"/>
                        <a:gd name="connsiteY30" fmla="*/ 1155560 h 2039815"/>
                        <a:gd name="connsiteX31" fmla="*/ 50242 w 703385"/>
                        <a:gd name="connsiteY31" fmla="*/ 1105319 h 2039815"/>
                        <a:gd name="connsiteX32" fmla="*/ 3248 w 703385"/>
                        <a:gd name="connsiteY32" fmla="*/ 984738 h 2039815"/>
                        <a:gd name="connsiteX33" fmla="*/ 60291 w 703385"/>
                        <a:gd name="connsiteY33" fmla="*/ 823965 h 2039815"/>
                        <a:gd name="connsiteX34" fmla="*/ 10049 w 703385"/>
                        <a:gd name="connsiteY34" fmla="*/ 763675 h 2039815"/>
                        <a:gd name="connsiteX35" fmla="*/ 76969 w 703385"/>
                        <a:gd name="connsiteY35" fmla="*/ 679396 h 2039815"/>
                        <a:gd name="connsiteX36" fmla="*/ 20097 w 703385"/>
                        <a:gd name="connsiteY36" fmla="*/ 572756 h 2039815"/>
                        <a:gd name="connsiteX37" fmla="*/ 60291 w 703385"/>
                        <a:gd name="connsiteY37" fmla="*/ 482321 h 2039815"/>
                        <a:gd name="connsiteX38" fmla="*/ 50242 w 703385"/>
                        <a:gd name="connsiteY38" fmla="*/ 371789 h 2039815"/>
                        <a:gd name="connsiteX39" fmla="*/ 90436 w 703385"/>
                        <a:gd name="connsiteY39" fmla="*/ 180870 h 2039815"/>
                        <a:gd name="connsiteX40" fmla="*/ 80387 w 703385"/>
                        <a:gd name="connsiteY40" fmla="*/ 70338 h 2039815"/>
                        <a:gd name="connsiteX41" fmla="*/ 190919 w 703385"/>
                        <a:gd name="connsiteY41" fmla="*/ 90435 h 2039815"/>
                        <a:gd name="connsiteX42" fmla="*/ 271306 w 703385"/>
                        <a:gd name="connsiteY42" fmla="*/ 0 h 2039815"/>
                        <a:gd name="connsiteX43" fmla="*/ 336942 w 703385"/>
                        <a:gd name="connsiteY43" fmla="*/ 63200 h 2039815"/>
                        <a:gd name="connsiteX0" fmla="*/ 336942 w 703385"/>
                        <a:gd name="connsiteY0" fmla="*/ 63200 h 2039815"/>
                        <a:gd name="connsiteX1" fmla="*/ 432080 w 703385"/>
                        <a:gd name="connsiteY1" fmla="*/ 20097 h 2039815"/>
                        <a:gd name="connsiteX2" fmla="*/ 482321 w 703385"/>
                        <a:gd name="connsiteY2" fmla="*/ 120580 h 2039815"/>
                        <a:gd name="connsiteX3" fmla="*/ 622998 w 703385"/>
                        <a:gd name="connsiteY3" fmla="*/ 150725 h 2039815"/>
                        <a:gd name="connsiteX4" fmla="*/ 592853 w 703385"/>
                        <a:gd name="connsiteY4" fmla="*/ 361740 h 2039815"/>
                        <a:gd name="connsiteX5" fmla="*/ 663192 w 703385"/>
                        <a:gd name="connsiteY5" fmla="*/ 422031 h 2039815"/>
                        <a:gd name="connsiteX6" fmla="*/ 576816 w 703385"/>
                        <a:gd name="connsiteY6" fmla="*/ 502586 h 2039815"/>
                        <a:gd name="connsiteX7" fmla="*/ 643095 w 703385"/>
                        <a:gd name="connsiteY7" fmla="*/ 572756 h 2039815"/>
                        <a:gd name="connsiteX8" fmla="*/ 571471 w 703385"/>
                        <a:gd name="connsiteY8" fmla="*/ 677942 h 2039815"/>
                        <a:gd name="connsiteX9" fmla="*/ 656865 w 703385"/>
                        <a:gd name="connsiteY9" fmla="*/ 783941 h 2039815"/>
                        <a:gd name="connsiteX10" fmla="*/ 583306 w 703385"/>
                        <a:gd name="connsiteY10" fmla="*/ 878410 h 2039815"/>
                        <a:gd name="connsiteX11" fmla="*/ 653143 w 703385"/>
                        <a:gd name="connsiteY11" fmla="*/ 994787 h 2039815"/>
                        <a:gd name="connsiteX12" fmla="*/ 568222 w 703385"/>
                        <a:gd name="connsiteY12" fmla="*/ 1084240 h 2039815"/>
                        <a:gd name="connsiteX13" fmla="*/ 622998 w 703385"/>
                        <a:gd name="connsiteY13" fmla="*/ 1225899 h 2039815"/>
                        <a:gd name="connsiteX14" fmla="*/ 592853 w 703385"/>
                        <a:gd name="connsiteY14" fmla="*/ 1306286 h 2039815"/>
                        <a:gd name="connsiteX15" fmla="*/ 703385 w 703385"/>
                        <a:gd name="connsiteY15" fmla="*/ 1356527 h 2039815"/>
                        <a:gd name="connsiteX16" fmla="*/ 572756 w 703385"/>
                        <a:gd name="connsiteY16" fmla="*/ 1527349 h 2039815"/>
                        <a:gd name="connsiteX17" fmla="*/ 622998 w 703385"/>
                        <a:gd name="connsiteY17" fmla="*/ 1617784 h 2039815"/>
                        <a:gd name="connsiteX18" fmla="*/ 622998 w 703385"/>
                        <a:gd name="connsiteY18" fmla="*/ 1818751 h 2039815"/>
                        <a:gd name="connsiteX19" fmla="*/ 532563 w 703385"/>
                        <a:gd name="connsiteY19" fmla="*/ 1919235 h 2039815"/>
                        <a:gd name="connsiteX20" fmla="*/ 653143 w 703385"/>
                        <a:gd name="connsiteY20" fmla="*/ 1969477 h 2039815"/>
                        <a:gd name="connsiteX21" fmla="*/ 592853 w 703385"/>
                        <a:gd name="connsiteY21" fmla="*/ 2019719 h 2039815"/>
                        <a:gd name="connsiteX22" fmla="*/ 40194 w 703385"/>
                        <a:gd name="connsiteY22" fmla="*/ 2039815 h 2039815"/>
                        <a:gd name="connsiteX23" fmla="*/ 40194 w 703385"/>
                        <a:gd name="connsiteY23" fmla="*/ 1858945 h 2039815"/>
                        <a:gd name="connsiteX24" fmla="*/ 50242 w 703385"/>
                        <a:gd name="connsiteY24" fmla="*/ 1748413 h 2039815"/>
                        <a:gd name="connsiteX25" fmla="*/ 30146 w 703385"/>
                        <a:gd name="connsiteY25" fmla="*/ 1688123 h 2039815"/>
                        <a:gd name="connsiteX26" fmla="*/ 10556 w 703385"/>
                        <a:gd name="connsiteY26" fmla="*/ 1539496 h 2039815"/>
                        <a:gd name="connsiteX27" fmla="*/ 60933 w 703385"/>
                        <a:gd name="connsiteY27" fmla="*/ 1452478 h 2039815"/>
                        <a:gd name="connsiteX28" fmla="*/ 2437 w 703385"/>
                        <a:gd name="connsiteY28" fmla="*/ 1337243 h 2039815"/>
                        <a:gd name="connsiteX29" fmla="*/ 40194 w 703385"/>
                        <a:gd name="connsiteY29" fmla="*/ 1225899 h 2039815"/>
                        <a:gd name="connsiteX30" fmla="*/ 0 w 703385"/>
                        <a:gd name="connsiteY30" fmla="*/ 1155560 h 2039815"/>
                        <a:gd name="connsiteX31" fmla="*/ 50242 w 703385"/>
                        <a:gd name="connsiteY31" fmla="*/ 1105319 h 2039815"/>
                        <a:gd name="connsiteX32" fmla="*/ 3248 w 703385"/>
                        <a:gd name="connsiteY32" fmla="*/ 984738 h 2039815"/>
                        <a:gd name="connsiteX33" fmla="*/ 60291 w 703385"/>
                        <a:gd name="connsiteY33" fmla="*/ 823965 h 2039815"/>
                        <a:gd name="connsiteX34" fmla="*/ 10049 w 703385"/>
                        <a:gd name="connsiteY34" fmla="*/ 763675 h 2039815"/>
                        <a:gd name="connsiteX35" fmla="*/ 76969 w 703385"/>
                        <a:gd name="connsiteY35" fmla="*/ 679396 h 2039815"/>
                        <a:gd name="connsiteX36" fmla="*/ 20097 w 703385"/>
                        <a:gd name="connsiteY36" fmla="*/ 572756 h 2039815"/>
                        <a:gd name="connsiteX37" fmla="*/ 60291 w 703385"/>
                        <a:gd name="connsiteY37" fmla="*/ 482321 h 2039815"/>
                        <a:gd name="connsiteX38" fmla="*/ 50242 w 703385"/>
                        <a:gd name="connsiteY38" fmla="*/ 371789 h 2039815"/>
                        <a:gd name="connsiteX39" fmla="*/ 90436 w 703385"/>
                        <a:gd name="connsiteY39" fmla="*/ 180870 h 2039815"/>
                        <a:gd name="connsiteX40" fmla="*/ 80387 w 703385"/>
                        <a:gd name="connsiteY40" fmla="*/ 70338 h 2039815"/>
                        <a:gd name="connsiteX41" fmla="*/ 190919 w 703385"/>
                        <a:gd name="connsiteY41" fmla="*/ 90435 h 2039815"/>
                        <a:gd name="connsiteX42" fmla="*/ 271306 w 703385"/>
                        <a:gd name="connsiteY42" fmla="*/ 0 h 2039815"/>
                        <a:gd name="connsiteX43" fmla="*/ 336942 w 703385"/>
                        <a:gd name="connsiteY43" fmla="*/ 63200 h 2039815"/>
                        <a:gd name="connsiteX0" fmla="*/ 336942 w 703385"/>
                        <a:gd name="connsiteY0" fmla="*/ 63200 h 2039815"/>
                        <a:gd name="connsiteX1" fmla="*/ 432080 w 703385"/>
                        <a:gd name="connsiteY1" fmla="*/ 20097 h 2039815"/>
                        <a:gd name="connsiteX2" fmla="*/ 482321 w 703385"/>
                        <a:gd name="connsiteY2" fmla="*/ 120580 h 2039815"/>
                        <a:gd name="connsiteX3" fmla="*/ 622998 w 703385"/>
                        <a:gd name="connsiteY3" fmla="*/ 150725 h 2039815"/>
                        <a:gd name="connsiteX4" fmla="*/ 592853 w 703385"/>
                        <a:gd name="connsiteY4" fmla="*/ 361740 h 2039815"/>
                        <a:gd name="connsiteX5" fmla="*/ 663192 w 703385"/>
                        <a:gd name="connsiteY5" fmla="*/ 422031 h 2039815"/>
                        <a:gd name="connsiteX6" fmla="*/ 576816 w 703385"/>
                        <a:gd name="connsiteY6" fmla="*/ 502586 h 2039815"/>
                        <a:gd name="connsiteX7" fmla="*/ 643095 w 703385"/>
                        <a:gd name="connsiteY7" fmla="*/ 572756 h 2039815"/>
                        <a:gd name="connsiteX8" fmla="*/ 571471 w 703385"/>
                        <a:gd name="connsiteY8" fmla="*/ 677942 h 2039815"/>
                        <a:gd name="connsiteX9" fmla="*/ 656865 w 703385"/>
                        <a:gd name="connsiteY9" fmla="*/ 783941 h 2039815"/>
                        <a:gd name="connsiteX10" fmla="*/ 583306 w 703385"/>
                        <a:gd name="connsiteY10" fmla="*/ 878410 h 2039815"/>
                        <a:gd name="connsiteX11" fmla="*/ 653143 w 703385"/>
                        <a:gd name="connsiteY11" fmla="*/ 994787 h 2039815"/>
                        <a:gd name="connsiteX12" fmla="*/ 568222 w 703385"/>
                        <a:gd name="connsiteY12" fmla="*/ 1084240 h 2039815"/>
                        <a:gd name="connsiteX13" fmla="*/ 622998 w 703385"/>
                        <a:gd name="connsiteY13" fmla="*/ 1225899 h 2039815"/>
                        <a:gd name="connsiteX14" fmla="*/ 592853 w 703385"/>
                        <a:gd name="connsiteY14" fmla="*/ 1306286 h 2039815"/>
                        <a:gd name="connsiteX15" fmla="*/ 703385 w 703385"/>
                        <a:gd name="connsiteY15" fmla="*/ 1356527 h 2039815"/>
                        <a:gd name="connsiteX16" fmla="*/ 572756 w 703385"/>
                        <a:gd name="connsiteY16" fmla="*/ 1527349 h 2039815"/>
                        <a:gd name="connsiteX17" fmla="*/ 622998 w 703385"/>
                        <a:gd name="connsiteY17" fmla="*/ 1617784 h 2039815"/>
                        <a:gd name="connsiteX18" fmla="*/ 622998 w 703385"/>
                        <a:gd name="connsiteY18" fmla="*/ 1818751 h 2039815"/>
                        <a:gd name="connsiteX19" fmla="*/ 532563 w 703385"/>
                        <a:gd name="connsiteY19" fmla="*/ 1919235 h 2039815"/>
                        <a:gd name="connsiteX20" fmla="*/ 653143 w 703385"/>
                        <a:gd name="connsiteY20" fmla="*/ 1969477 h 2039815"/>
                        <a:gd name="connsiteX21" fmla="*/ 592853 w 703385"/>
                        <a:gd name="connsiteY21" fmla="*/ 2019719 h 2039815"/>
                        <a:gd name="connsiteX22" fmla="*/ 40194 w 703385"/>
                        <a:gd name="connsiteY22" fmla="*/ 2039815 h 2039815"/>
                        <a:gd name="connsiteX23" fmla="*/ 40194 w 703385"/>
                        <a:gd name="connsiteY23" fmla="*/ 1858945 h 2039815"/>
                        <a:gd name="connsiteX24" fmla="*/ 50242 w 703385"/>
                        <a:gd name="connsiteY24" fmla="*/ 1748413 h 2039815"/>
                        <a:gd name="connsiteX25" fmla="*/ 30146 w 703385"/>
                        <a:gd name="connsiteY25" fmla="*/ 1688123 h 2039815"/>
                        <a:gd name="connsiteX26" fmla="*/ 75306 w 703385"/>
                        <a:gd name="connsiteY26" fmla="*/ 1601925 h 2039815"/>
                        <a:gd name="connsiteX27" fmla="*/ 10556 w 703385"/>
                        <a:gd name="connsiteY27" fmla="*/ 1539496 h 2039815"/>
                        <a:gd name="connsiteX28" fmla="*/ 60933 w 703385"/>
                        <a:gd name="connsiteY28" fmla="*/ 1452478 h 2039815"/>
                        <a:gd name="connsiteX29" fmla="*/ 2437 w 703385"/>
                        <a:gd name="connsiteY29" fmla="*/ 1337243 h 2039815"/>
                        <a:gd name="connsiteX30" fmla="*/ 40194 w 703385"/>
                        <a:gd name="connsiteY30" fmla="*/ 1225899 h 2039815"/>
                        <a:gd name="connsiteX31" fmla="*/ 0 w 703385"/>
                        <a:gd name="connsiteY31" fmla="*/ 1155560 h 2039815"/>
                        <a:gd name="connsiteX32" fmla="*/ 50242 w 703385"/>
                        <a:gd name="connsiteY32" fmla="*/ 1105319 h 2039815"/>
                        <a:gd name="connsiteX33" fmla="*/ 3248 w 703385"/>
                        <a:gd name="connsiteY33" fmla="*/ 984738 h 2039815"/>
                        <a:gd name="connsiteX34" fmla="*/ 60291 w 703385"/>
                        <a:gd name="connsiteY34" fmla="*/ 823965 h 2039815"/>
                        <a:gd name="connsiteX35" fmla="*/ 10049 w 703385"/>
                        <a:gd name="connsiteY35" fmla="*/ 763675 h 2039815"/>
                        <a:gd name="connsiteX36" fmla="*/ 76969 w 703385"/>
                        <a:gd name="connsiteY36" fmla="*/ 679396 h 2039815"/>
                        <a:gd name="connsiteX37" fmla="*/ 20097 w 703385"/>
                        <a:gd name="connsiteY37" fmla="*/ 572756 h 2039815"/>
                        <a:gd name="connsiteX38" fmla="*/ 60291 w 703385"/>
                        <a:gd name="connsiteY38" fmla="*/ 482321 h 2039815"/>
                        <a:gd name="connsiteX39" fmla="*/ 50242 w 703385"/>
                        <a:gd name="connsiteY39" fmla="*/ 371789 h 2039815"/>
                        <a:gd name="connsiteX40" fmla="*/ 90436 w 703385"/>
                        <a:gd name="connsiteY40" fmla="*/ 180870 h 2039815"/>
                        <a:gd name="connsiteX41" fmla="*/ 80387 w 703385"/>
                        <a:gd name="connsiteY41" fmla="*/ 70338 h 2039815"/>
                        <a:gd name="connsiteX42" fmla="*/ 190919 w 703385"/>
                        <a:gd name="connsiteY42" fmla="*/ 90435 h 2039815"/>
                        <a:gd name="connsiteX43" fmla="*/ 271306 w 703385"/>
                        <a:gd name="connsiteY43" fmla="*/ 0 h 2039815"/>
                        <a:gd name="connsiteX44" fmla="*/ 336942 w 703385"/>
                        <a:gd name="connsiteY44" fmla="*/ 63200 h 2039815"/>
                        <a:gd name="connsiteX0" fmla="*/ 336942 w 703385"/>
                        <a:gd name="connsiteY0" fmla="*/ 63200 h 2058287"/>
                        <a:gd name="connsiteX1" fmla="*/ 432080 w 703385"/>
                        <a:gd name="connsiteY1" fmla="*/ 20097 h 2058287"/>
                        <a:gd name="connsiteX2" fmla="*/ 482321 w 703385"/>
                        <a:gd name="connsiteY2" fmla="*/ 120580 h 2058287"/>
                        <a:gd name="connsiteX3" fmla="*/ 622998 w 703385"/>
                        <a:gd name="connsiteY3" fmla="*/ 150725 h 2058287"/>
                        <a:gd name="connsiteX4" fmla="*/ 592853 w 703385"/>
                        <a:gd name="connsiteY4" fmla="*/ 361740 h 2058287"/>
                        <a:gd name="connsiteX5" fmla="*/ 663192 w 703385"/>
                        <a:gd name="connsiteY5" fmla="*/ 422031 h 2058287"/>
                        <a:gd name="connsiteX6" fmla="*/ 576816 w 703385"/>
                        <a:gd name="connsiteY6" fmla="*/ 502586 h 2058287"/>
                        <a:gd name="connsiteX7" fmla="*/ 643095 w 703385"/>
                        <a:gd name="connsiteY7" fmla="*/ 572756 h 2058287"/>
                        <a:gd name="connsiteX8" fmla="*/ 571471 w 703385"/>
                        <a:gd name="connsiteY8" fmla="*/ 677942 h 2058287"/>
                        <a:gd name="connsiteX9" fmla="*/ 656865 w 703385"/>
                        <a:gd name="connsiteY9" fmla="*/ 783941 h 2058287"/>
                        <a:gd name="connsiteX10" fmla="*/ 583306 w 703385"/>
                        <a:gd name="connsiteY10" fmla="*/ 878410 h 2058287"/>
                        <a:gd name="connsiteX11" fmla="*/ 653143 w 703385"/>
                        <a:gd name="connsiteY11" fmla="*/ 994787 h 2058287"/>
                        <a:gd name="connsiteX12" fmla="*/ 568222 w 703385"/>
                        <a:gd name="connsiteY12" fmla="*/ 1084240 h 2058287"/>
                        <a:gd name="connsiteX13" fmla="*/ 622998 w 703385"/>
                        <a:gd name="connsiteY13" fmla="*/ 1225899 h 2058287"/>
                        <a:gd name="connsiteX14" fmla="*/ 592853 w 703385"/>
                        <a:gd name="connsiteY14" fmla="*/ 1306286 h 2058287"/>
                        <a:gd name="connsiteX15" fmla="*/ 703385 w 703385"/>
                        <a:gd name="connsiteY15" fmla="*/ 1356527 h 2058287"/>
                        <a:gd name="connsiteX16" fmla="*/ 572756 w 703385"/>
                        <a:gd name="connsiteY16" fmla="*/ 1527349 h 2058287"/>
                        <a:gd name="connsiteX17" fmla="*/ 622998 w 703385"/>
                        <a:gd name="connsiteY17" fmla="*/ 1617784 h 2058287"/>
                        <a:gd name="connsiteX18" fmla="*/ 622998 w 703385"/>
                        <a:gd name="connsiteY18" fmla="*/ 1818751 h 2058287"/>
                        <a:gd name="connsiteX19" fmla="*/ 532563 w 703385"/>
                        <a:gd name="connsiteY19" fmla="*/ 1919235 h 2058287"/>
                        <a:gd name="connsiteX20" fmla="*/ 653143 w 703385"/>
                        <a:gd name="connsiteY20" fmla="*/ 1969477 h 2058287"/>
                        <a:gd name="connsiteX21" fmla="*/ 592853 w 703385"/>
                        <a:gd name="connsiteY21" fmla="*/ 2019719 h 2058287"/>
                        <a:gd name="connsiteX22" fmla="*/ 3248 w 703385"/>
                        <a:gd name="connsiteY22" fmla="*/ 2058287 h 2058287"/>
                        <a:gd name="connsiteX23" fmla="*/ 40194 w 703385"/>
                        <a:gd name="connsiteY23" fmla="*/ 1858945 h 2058287"/>
                        <a:gd name="connsiteX24" fmla="*/ 50242 w 703385"/>
                        <a:gd name="connsiteY24" fmla="*/ 1748413 h 2058287"/>
                        <a:gd name="connsiteX25" fmla="*/ 30146 w 703385"/>
                        <a:gd name="connsiteY25" fmla="*/ 1688123 h 2058287"/>
                        <a:gd name="connsiteX26" fmla="*/ 75306 w 703385"/>
                        <a:gd name="connsiteY26" fmla="*/ 1601925 h 2058287"/>
                        <a:gd name="connsiteX27" fmla="*/ 10556 w 703385"/>
                        <a:gd name="connsiteY27" fmla="*/ 1539496 h 2058287"/>
                        <a:gd name="connsiteX28" fmla="*/ 60933 w 703385"/>
                        <a:gd name="connsiteY28" fmla="*/ 1452478 h 2058287"/>
                        <a:gd name="connsiteX29" fmla="*/ 2437 w 703385"/>
                        <a:gd name="connsiteY29" fmla="*/ 1337243 h 2058287"/>
                        <a:gd name="connsiteX30" fmla="*/ 40194 w 703385"/>
                        <a:gd name="connsiteY30" fmla="*/ 1225899 h 2058287"/>
                        <a:gd name="connsiteX31" fmla="*/ 0 w 703385"/>
                        <a:gd name="connsiteY31" fmla="*/ 1155560 h 2058287"/>
                        <a:gd name="connsiteX32" fmla="*/ 50242 w 703385"/>
                        <a:gd name="connsiteY32" fmla="*/ 1105319 h 2058287"/>
                        <a:gd name="connsiteX33" fmla="*/ 3248 w 703385"/>
                        <a:gd name="connsiteY33" fmla="*/ 984738 h 2058287"/>
                        <a:gd name="connsiteX34" fmla="*/ 60291 w 703385"/>
                        <a:gd name="connsiteY34" fmla="*/ 823965 h 2058287"/>
                        <a:gd name="connsiteX35" fmla="*/ 10049 w 703385"/>
                        <a:gd name="connsiteY35" fmla="*/ 763675 h 2058287"/>
                        <a:gd name="connsiteX36" fmla="*/ 76969 w 703385"/>
                        <a:gd name="connsiteY36" fmla="*/ 679396 h 2058287"/>
                        <a:gd name="connsiteX37" fmla="*/ 20097 w 703385"/>
                        <a:gd name="connsiteY37" fmla="*/ 572756 h 2058287"/>
                        <a:gd name="connsiteX38" fmla="*/ 60291 w 703385"/>
                        <a:gd name="connsiteY38" fmla="*/ 482321 h 2058287"/>
                        <a:gd name="connsiteX39" fmla="*/ 50242 w 703385"/>
                        <a:gd name="connsiteY39" fmla="*/ 371789 h 2058287"/>
                        <a:gd name="connsiteX40" fmla="*/ 90436 w 703385"/>
                        <a:gd name="connsiteY40" fmla="*/ 180870 h 2058287"/>
                        <a:gd name="connsiteX41" fmla="*/ 80387 w 703385"/>
                        <a:gd name="connsiteY41" fmla="*/ 70338 h 2058287"/>
                        <a:gd name="connsiteX42" fmla="*/ 190919 w 703385"/>
                        <a:gd name="connsiteY42" fmla="*/ 90435 h 2058287"/>
                        <a:gd name="connsiteX43" fmla="*/ 271306 w 703385"/>
                        <a:gd name="connsiteY43" fmla="*/ 0 h 2058287"/>
                        <a:gd name="connsiteX44" fmla="*/ 336942 w 703385"/>
                        <a:gd name="connsiteY44" fmla="*/ 63200 h 2058287"/>
                        <a:gd name="connsiteX0" fmla="*/ 336942 w 703385"/>
                        <a:gd name="connsiteY0" fmla="*/ 63200 h 2058287"/>
                        <a:gd name="connsiteX1" fmla="*/ 432080 w 703385"/>
                        <a:gd name="connsiteY1" fmla="*/ 20097 h 2058287"/>
                        <a:gd name="connsiteX2" fmla="*/ 482321 w 703385"/>
                        <a:gd name="connsiteY2" fmla="*/ 120580 h 2058287"/>
                        <a:gd name="connsiteX3" fmla="*/ 622998 w 703385"/>
                        <a:gd name="connsiteY3" fmla="*/ 150725 h 2058287"/>
                        <a:gd name="connsiteX4" fmla="*/ 592853 w 703385"/>
                        <a:gd name="connsiteY4" fmla="*/ 361740 h 2058287"/>
                        <a:gd name="connsiteX5" fmla="*/ 663192 w 703385"/>
                        <a:gd name="connsiteY5" fmla="*/ 422031 h 2058287"/>
                        <a:gd name="connsiteX6" fmla="*/ 576816 w 703385"/>
                        <a:gd name="connsiteY6" fmla="*/ 502586 h 2058287"/>
                        <a:gd name="connsiteX7" fmla="*/ 643095 w 703385"/>
                        <a:gd name="connsiteY7" fmla="*/ 572756 h 2058287"/>
                        <a:gd name="connsiteX8" fmla="*/ 571471 w 703385"/>
                        <a:gd name="connsiteY8" fmla="*/ 677942 h 2058287"/>
                        <a:gd name="connsiteX9" fmla="*/ 656865 w 703385"/>
                        <a:gd name="connsiteY9" fmla="*/ 783941 h 2058287"/>
                        <a:gd name="connsiteX10" fmla="*/ 583306 w 703385"/>
                        <a:gd name="connsiteY10" fmla="*/ 878410 h 2058287"/>
                        <a:gd name="connsiteX11" fmla="*/ 653143 w 703385"/>
                        <a:gd name="connsiteY11" fmla="*/ 994787 h 2058287"/>
                        <a:gd name="connsiteX12" fmla="*/ 568222 w 703385"/>
                        <a:gd name="connsiteY12" fmla="*/ 1084240 h 2058287"/>
                        <a:gd name="connsiteX13" fmla="*/ 622998 w 703385"/>
                        <a:gd name="connsiteY13" fmla="*/ 1225899 h 2058287"/>
                        <a:gd name="connsiteX14" fmla="*/ 592853 w 703385"/>
                        <a:gd name="connsiteY14" fmla="*/ 1306286 h 2058287"/>
                        <a:gd name="connsiteX15" fmla="*/ 703385 w 703385"/>
                        <a:gd name="connsiteY15" fmla="*/ 1356527 h 2058287"/>
                        <a:gd name="connsiteX16" fmla="*/ 572756 w 703385"/>
                        <a:gd name="connsiteY16" fmla="*/ 1527349 h 2058287"/>
                        <a:gd name="connsiteX17" fmla="*/ 622998 w 703385"/>
                        <a:gd name="connsiteY17" fmla="*/ 1617784 h 2058287"/>
                        <a:gd name="connsiteX18" fmla="*/ 622998 w 703385"/>
                        <a:gd name="connsiteY18" fmla="*/ 1818751 h 2058287"/>
                        <a:gd name="connsiteX19" fmla="*/ 532563 w 703385"/>
                        <a:gd name="connsiteY19" fmla="*/ 1919235 h 2058287"/>
                        <a:gd name="connsiteX20" fmla="*/ 653143 w 703385"/>
                        <a:gd name="connsiteY20" fmla="*/ 1969477 h 2058287"/>
                        <a:gd name="connsiteX21" fmla="*/ 592853 w 703385"/>
                        <a:gd name="connsiteY21" fmla="*/ 2019719 h 2058287"/>
                        <a:gd name="connsiteX22" fmla="*/ 3248 w 703385"/>
                        <a:gd name="connsiteY22" fmla="*/ 2058287 h 2058287"/>
                        <a:gd name="connsiteX23" fmla="*/ 70981 w 703385"/>
                        <a:gd name="connsiteY23" fmla="*/ 1923600 h 2058287"/>
                        <a:gd name="connsiteX24" fmla="*/ 50242 w 703385"/>
                        <a:gd name="connsiteY24" fmla="*/ 1748413 h 2058287"/>
                        <a:gd name="connsiteX25" fmla="*/ 30146 w 703385"/>
                        <a:gd name="connsiteY25" fmla="*/ 1688123 h 2058287"/>
                        <a:gd name="connsiteX26" fmla="*/ 75306 w 703385"/>
                        <a:gd name="connsiteY26" fmla="*/ 1601925 h 2058287"/>
                        <a:gd name="connsiteX27" fmla="*/ 10556 w 703385"/>
                        <a:gd name="connsiteY27" fmla="*/ 1539496 h 2058287"/>
                        <a:gd name="connsiteX28" fmla="*/ 60933 w 703385"/>
                        <a:gd name="connsiteY28" fmla="*/ 1452478 h 2058287"/>
                        <a:gd name="connsiteX29" fmla="*/ 2437 w 703385"/>
                        <a:gd name="connsiteY29" fmla="*/ 1337243 h 2058287"/>
                        <a:gd name="connsiteX30" fmla="*/ 40194 w 703385"/>
                        <a:gd name="connsiteY30" fmla="*/ 1225899 h 2058287"/>
                        <a:gd name="connsiteX31" fmla="*/ 0 w 703385"/>
                        <a:gd name="connsiteY31" fmla="*/ 1155560 h 2058287"/>
                        <a:gd name="connsiteX32" fmla="*/ 50242 w 703385"/>
                        <a:gd name="connsiteY32" fmla="*/ 1105319 h 2058287"/>
                        <a:gd name="connsiteX33" fmla="*/ 3248 w 703385"/>
                        <a:gd name="connsiteY33" fmla="*/ 984738 h 2058287"/>
                        <a:gd name="connsiteX34" fmla="*/ 60291 w 703385"/>
                        <a:gd name="connsiteY34" fmla="*/ 823965 h 2058287"/>
                        <a:gd name="connsiteX35" fmla="*/ 10049 w 703385"/>
                        <a:gd name="connsiteY35" fmla="*/ 763675 h 2058287"/>
                        <a:gd name="connsiteX36" fmla="*/ 76969 w 703385"/>
                        <a:gd name="connsiteY36" fmla="*/ 679396 h 2058287"/>
                        <a:gd name="connsiteX37" fmla="*/ 20097 w 703385"/>
                        <a:gd name="connsiteY37" fmla="*/ 572756 h 2058287"/>
                        <a:gd name="connsiteX38" fmla="*/ 60291 w 703385"/>
                        <a:gd name="connsiteY38" fmla="*/ 482321 h 2058287"/>
                        <a:gd name="connsiteX39" fmla="*/ 50242 w 703385"/>
                        <a:gd name="connsiteY39" fmla="*/ 371789 h 2058287"/>
                        <a:gd name="connsiteX40" fmla="*/ 90436 w 703385"/>
                        <a:gd name="connsiteY40" fmla="*/ 180870 h 2058287"/>
                        <a:gd name="connsiteX41" fmla="*/ 80387 w 703385"/>
                        <a:gd name="connsiteY41" fmla="*/ 70338 h 2058287"/>
                        <a:gd name="connsiteX42" fmla="*/ 190919 w 703385"/>
                        <a:gd name="connsiteY42" fmla="*/ 90435 h 2058287"/>
                        <a:gd name="connsiteX43" fmla="*/ 271306 w 703385"/>
                        <a:gd name="connsiteY43" fmla="*/ 0 h 2058287"/>
                        <a:gd name="connsiteX44" fmla="*/ 336942 w 703385"/>
                        <a:gd name="connsiteY44" fmla="*/ 63200 h 2058287"/>
                        <a:gd name="connsiteX0" fmla="*/ 336942 w 703385"/>
                        <a:gd name="connsiteY0" fmla="*/ 63200 h 2058287"/>
                        <a:gd name="connsiteX1" fmla="*/ 432080 w 703385"/>
                        <a:gd name="connsiteY1" fmla="*/ 20097 h 2058287"/>
                        <a:gd name="connsiteX2" fmla="*/ 482321 w 703385"/>
                        <a:gd name="connsiteY2" fmla="*/ 120580 h 2058287"/>
                        <a:gd name="connsiteX3" fmla="*/ 622998 w 703385"/>
                        <a:gd name="connsiteY3" fmla="*/ 150725 h 2058287"/>
                        <a:gd name="connsiteX4" fmla="*/ 592853 w 703385"/>
                        <a:gd name="connsiteY4" fmla="*/ 361740 h 2058287"/>
                        <a:gd name="connsiteX5" fmla="*/ 663192 w 703385"/>
                        <a:gd name="connsiteY5" fmla="*/ 422031 h 2058287"/>
                        <a:gd name="connsiteX6" fmla="*/ 576816 w 703385"/>
                        <a:gd name="connsiteY6" fmla="*/ 502586 h 2058287"/>
                        <a:gd name="connsiteX7" fmla="*/ 643095 w 703385"/>
                        <a:gd name="connsiteY7" fmla="*/ 572756 h 2058287"/>
                        <a:gd name="connsiteX8" fmla="*/ 571471 w 703385"/>
                        <a:gd name="connsiteY8" fmla="*/ 677942 h 2058287"/>
                        <a:gd name="connsiteX9" fmla="*/ 656865 w 703385"/>
                        <a:gd name="connsiteY9" fmla="*/ 783941 h 2058287"/>
                        <a:gd name="connsiteX10" fmla="*/ 583306 w 703385"/>
                        <a:gd name="connsiteY10" fmla="*/ 878410 h 2058287"/>
                        <a:gd name="connsiteX11" fmla="*/ 653143 w 703385"/>
                        <a:gd name="connsiteY11" fmla="*/ 994787 h 2058287"/>
                        <a:gd name="connsiteX12" fmla="*/ 568222 w 703385"/>
                        <a:gd name="connsiteY12" fmla="*/ 1084240 h 2058287"/>
                        <a:gd name="connsiteX13" fmla="*/ 622998 w 703385"/>
                        <a:gd name="connsiteY13" fmla="*/ 1225899 h 2058287"/>
                        <a:gd name="connsiteX14" fmla="*/ 592853 w 703385"/>
                        <a:gd name="connsiteY14" fmla="*/ 1306286 h 2058287"/>
                        <a:gd name="connsiteX15" fmla="*/ 703385 w 703385"/>
                        <a:gd name="connsiteY15" fmla="*/ 1356527 h 2058287"/>
                        <a:gd name="connsiteX16" fmla="*/ 572756 w 703385"/>
                        <a:gd name="connsiteY16" fmla="*/ 1527349 h 2058287"/>
                        <a:gd name="connsiteX17" fmla="*/ 622998 w 703385"/>
                        <a:gd name="connsiteY17" fmla="*/ 1617784 h 2058287"/>
                        <a:gd name="connsiteX18" fmla="*/ 622998 w 703385"/>
                        <a:gd name="connsiteY18" fmla="*/ 1818751 h 2058287"/>
                        <a:gd name="connsiteX19" fmla="*/ 532563 w 703385"/>
                        <a:gd name="connsiteY19" fmla="*/ 1919235 h 2058287"/>
                        <a:gd name="connsiteX20" fmla="*/ 653143 w 703385"/>
                        <a:gd name="connsiteY20" fmla="*/ 1969477 h 2058287"/>
                        <a:gd name="connsiteX21" fmla="*/ 592853 w 703385"/>
                        <a:gd name="connsiteY21" fmla="*/ 2019719 h 2058287"/>
                        <a:gd name="connsiteX22" fmla="*/ 3248 w 703385"/>
                        <a:gd name="connsiteY22" fmla="*/ 2058287 h 2058287"/>
                        <a:gd name="connsiteX23" fmla="*/ 70981 w 703385"/>
                        <a:gd name="connsiteY23" fmla="*/ 1923600 h 2058287"/>
                        <a:gd name="connsiteX24" fmla="*/ 19888 w 703385"/>
                        <a:gd name="connsiteY24" fmla="*/ 1832835 h 2058287"/>
                        <a:gd name="connsiteX25" fmla="*/ 50242 w 703385"/>
                        <a:gd name="connsiteY25" fmla="*/ 1748413 h 2058287"/>
                        <a:gd name="connsiteX26" fmla="*/ 30146 w 703385"/>
                        <a:gd name="connsiteY26" fmla="*/ 1688123 h 2058287"/>
                        <a:gd name="connsiteX27" fmla="*/ 75306 w 703385"/>
                        <a:gd name="connsiteY27" fmla="*/ 1601925 h 2058287"/>
                        <a:gd name="connsiteX28" fmla="*/ 10556 w 703385"/>
                        <a:gd name="connsiteY28" fmla="*/ 1539496 h 2058287"/>
                        <a:gd name="connsiteX29" fmla="*/ 60933 w 703385"/>
                        <a:gd name="connsiteY29" fmla="*/ 1452478 h 2058287"/>
                        <a:gd name="connsiteX30" fmla="*/ 2437 w 703385"/>
                        <a:gd name="connsiteY30" fmla="*/ 1337243 h 2058287"/>
                        <a:gd name="connsiteX31" fmla="*/ 40194 w 703385"/>
                        <a:gd name="connsiteY31" fmla="*/ 1225899 h 2058287"/>
                        <a:gd name="connsiteX32" fmla="*/ 0 w 703385"/>
                        <a:gd name="connsiteY32" fmla="*/ 1155560 h 2058287"/>
                        <a:gd name="connsiteX33" fmla="*/ 50242 w 703385"/>
                        <a:gd name="connsiteY33" fmla="*/ 1105319 h 2058287"/>
                        <a:gd name="connsiteX34" fmla="*/ 3248 w 703385"/>
                        <a:gd name="connsiteY34" fmla="*/ 984738 h 2058287"/>
                        <a:gd name="connsiteX35" fmla="*/ 60291 w 703385"/>
                        <a:gd name="connsiteY35" fmla="*/ 823965 h 2058287"/>
                        <a:gd name="connsiteX36" fmla="*/ 10049 w 703385"/>
                        <a:gd name="connsiteY36" fmla="*/ 763675 h 2058287"/>
                        <a:gd name="connsiteX37" fmla="*/ 76969 w 703385"/>
                        <a:gd name="connsiteY37" fmla="*/ 679396 h 2058287"/>
                        <a:gd name="connsiteX38" fmla="*/ 20097 w 703385"/>
                        <a:gd name="connsiteY38" fmla="*/ 572756 h 2058287"/>
                        <a:gd name="connsiteX39" fmla="*/ 60291 w 703385"/>
                        <a:gd name="connsiteY39" fmla="*/ 482321 h 2058287"/>
                        <a:gd name="connsiteX40" fmla="*/ 50242 w 703385"/>
                        <a:gd name="connsiteY40" fmla="*/ 371789 h 2058287"/>
                        <a:gd name="connsiteX41" fmla="*/ 90436 w 703385"/>
                        <a:gd name="connsiteY41" fmla="*/ 180870 h 2058287"/>
                        <a:gd name="connsiteX42" fmla="*/ 80387 w 703385"/>
                        <a:gd name="connsiteY42" fmla="*/ 70338 h 2058287"/>
                        <a:gd name="connsiteX43" fmla="*/ 190919 w 703385"/>
                        <a:gd name="connsiteY43" fmla="*/ 90435 h 2058287"/>
                        <a:gd name="connsiteX44" fmla="*/ 271306 w 703385"/>
                        <a:gd name="connsiteY44" fmla="*/ 0 h 2058287"/>
                        <a:gd name="connsiteX45" fmla="*/ 336942 w 703385"/>
                        <a:gd name="connsiteY45" fmla="*/ 63200 h 2058287"/>
                        <a:gd name="connsiteX0" fmla="*/ 336942 w 703385"/>
                        <a:gd name="connsiteY0" fmla="*/ 63200 h 2058287"/>
                        <a:gd name="connsiteX1" fmla="*/ 432080 w 703385"/>
                        <a:gd name="connsiteY1" fmla="*/ 20097 h 2058287"/>
                        <a:gd name="connsiteX2" fmla="*/ 482321 w 703385"/>
                        <a:gd name="connsiteY2" fmla="*/ 120580 h 2058287"/>
                        <a:gd name="connsiteX3" fmla="*/ 622998 w 703385"/>
                        <a:gd name="connsiteY3" fmla="*/ 150725 h 2058287"/>
                        <a:gd name="connsiteX4" fmla="*/ 592853 w 703385"/>
                        <a:gd name="connsiteY4" fmla="*/ 361740 h 2058287"/>
                        <a:gd name="connsiteX5" fmla="*/ 663192 w 703385"/>
                        <a:gd name="connsiteY5" fmla="*/ 422031 h 2058287"/>
                        <a:gd name="connsiteX6" fmla="*/ 576816 w 703385"/>
                        <a:gd name="connsiteY6" fmla="*/ 502586 h 2058287"/>
                        <a:gd name="connsiteX7" fmla="*/ 643095 w 703385"/>
                        <a:gd name="connsiteY7" fmla="*/ 572756 h 2058287"/>
                        <a:gd name="connsiteX8" fmla="*/ 571471 w 703385"/>
                        <a:gd name="connsiteY8" fmla="*/ 677942 h 2058287"/>
                        <a:gd name="connsiteX9" fmla="*/ 656865 w 703385"/>
                        <a:gd name="connsiteY9" fmla="*/ 783941 h 2058287"/>
                        <a:gd name="connsiteX10" fmla="*/ 583306 w 703385"/>
                        <a:gd name="connsiteY10" fmla="*/ 878410 h 2058287"/>
                        <a:gd name="connsiteX11" fmla="*/ 653143 w 703385"/>
                        <a:gd name="connsiteY11" fmla="*/ 994787 h 2058287"/>
                        <a:gd name="connsiteX12" fmla="*/ 568222 w 703385"/>
                        <a:gd name="connsiteY12" fmla="*/ 1084240 h 2058287"/>
                        <a:gd name="connsiteX13" fmla="*/ 622998 w 703385"/>
                        <a:gd name="connsiteY13" fmla="*/ 1225899 h 2058287"/>
                        <a:gd name="connsiteX14" fmla="*/ 592853 w 703385"/>
                        <a:gd name="connsiteY14" fmla="*/ 1306286 h 2058287"/>
                        <a:gd name="connsiteX15" fmla="*/ 703385 w 703385"/>
                        <a:gd name="connsiteY15" fmla="*/ 1356527 h 2058287"/>
                        <a:gd name="connsiteX16" fmla="*/ 572756 w 703385"/>
                        <a:gd name="connsiteY16" fmla="*/ 1527349 h 2058287"/>
                        <a:gd name="connsiteX17" fmla="*/ 622998 w 703385"/>
                        <a:gd name="connsiteY17" fmla="*/ 1617784 h 2058287"/>
                        <a:gd name="connsiteX18" fmla="*/ 558675 w 703385"/>
                        <a:gd name="connsiteY18" fmla="*/ 1718919 h 2058287"/>
                        <a:gd name="connsiteX19" fmla="*/ 622998 w 703385"/>
                        <a:gd name="connsiteY19" fmla="*/ 1818751 h 2058287"/>
                        <a:gd name="connsiteX20" fmla="*/ 532563 w 703385"/>
                        <a:gd name="connsiteY20" fmla="*/ 1919235 h 2058287"/>
                        <a:gd name="connsiteX21" fmla="*/ 653143 w 703385"/>
                        <a:gd name="connsiteY21" fmla="*/ 1969477 h 2058287"/>
                        <a:gd name="connsiteX22" fmla="*/ 592853 w 703385"/>
                        <a:gd name="connsiteY22" fmla="*/ 2019719 h 2058287"/>
                        <a:gd name="connsiteX23" fmla="*/ 3248 w 703385"/>
                        <a:gd name="connsiteY23" fmla="*/ 2058287 h 2058287"/>
                        <a:gd name="connsiteX24" fmla="*/ 70981 w 703385"/>
                        <a:gd name="connsiteY24" fmla="*/ 1923600 h 2058287"/>
                        <a:gd name="connsiteX25" fmla="*/ 19888 w 703385"/>
                        <a:gd name="connsiteY25" fmla="*/ 1832835 h 2058287"/>
                        <a:gd name="connsiteX26" fmla="*/ 50242 w 703385"/>
                        <a:gd name="connsiteY26" fmla="*/ 1748413 h 2058287"/>
                        <a:gd name="connsiteX27" fmla="*/ 30146 w 703385"/>
                        <a:gd name="connsiteY27" fmla="*/ 1688123 h 2058287"/>
                        <a:gd name="connsiteX28" fmla="*/ 75306 w 703385"/>
                        <a:gd name="connsiteY28" fmla="*/ 1601925 h 2058287"/>
                        <a:gd name="connsiteX29" fmla="*/ 10556 w 703385"/>
                        <a:gd name="connsiteY29" fmla="*/ 1539496 h 2058287"/>
                        <a:gd name="connsiteX30" fmla="*/ 60933 w 703385"/>
                        <a:gd name="connsiteY30" fmla="*/ 1452478 h 2058287"/>
                        <a:gd name="connsiteX31" fmla="*/ 2437 w 703385"/>
                        <a:gd name="connsiteY31" fmla="*/ 1337243 h 2058287"/>
                        <a:gd name="connsiteX32" fmla="*/ 40194 w 703385"/>
                        <a:gd name="connsiteY32" fmla="*/ 1225899 h 2058287"/>
                        <a:gd name="connsiteX33" fmla="*/ 0 w 703385"/>
                        <a:gd name="connsiteY33" fmla="*/ 1155560 h 2058287"/>
                        <a:gd name="connsiteX34" fmla="*/ 50242 w 703385"/>
                        <a:gd name="connsiteY34" fmla="*/ 1105319 h 2058287"/>
                        <a:gd name="connsiteX35" fmla="*/ 3248 w 703385"/>
                        <a:gd name="connsiteY35" fmla="*/ 984738 h 2058287"/>
                        <a:gd name="connsiteX36" fmla="*/ 60291 w 703385"/>
                        <a:gd name="connsiteY36" fmla="*/ 823965 h 2058287"/>
                        <a:gd name="connsiteX37" fmla="*/ 10049 w 703385"/>
                        <a:gd name="connsiteY37" fmla="*/ 763675 h 2058287"/>
                        <a:gd name="connsiteX38" fmla="*/ 76969 w 703385"/>
                        <a:gd name="connsiteY38" fmla="*/ 679396 h 2058287"/>
                        <a:gd name="connsiteX39" fmla="*/ 20097 w 703385"/>
                        <a:gd name="connsiteY39" fmla="*/ 572756 h 2058287"/>
                        <a:gd name="connsiteX40" fmla="*/ 60291 w 703385"/>
                        <a:gd name="connsiteY40" fmla="*/ 482321 h 2058287"/>
                        <a:gd name="connsiteX41" fmla="*/ 50242 w 703385"/>
                        <a:gd name="connsiteY41" fmla="*/ 371789 h 2058287"/>
                        <a:gd name="connsiteX42" fmla="*/ 90436 w 703385"/>
                        <a:gd name="connsiteY42" fmla="*/ 180870 h 2058287"/>
                        <a:gd name="connsiteX43" fmla="*/ 80387 w 703385"/>
                        <a:gd name="connsiteY43" fmla="*/ 70338 h 2058287"/>
                        <a:gd name="connsiteX44" fmla="*/ 190919 w 703385"/>
                        <a:gd name="connsiteY44" fmla="*/ 90435 h 2058287"/>
                        <a:gd name="connsiteX45" fmla="*/ 271306 w 703385"/>
                        <a:gd name="connsiteY45" fmla="*/ 0 h 2058287"/>
                        <a:gd name="connsiteX46" fmla="*/ 336942 w 703385"/>
                        <a:gd name="connsiteY46" fmla="*/ 63200 h 205828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  <a:cxn ang="0">
                          <a:pos x="connsiteX17" y="connsiteY17"/>
                        </a:cxn>
                        <a:cxn ang="0">
                          <a:pos x="connsiteX18" y="connsiteY18"/>
                        </a:cxn>
                        <a:cxn ang="0">
                          <a:pos x="connsiteX19" y="connsiteY19"/>
                        </a:cxn>
                        <a:cxn ang="0">
                          <a:pos x="connsiteX20" y="connsiteY20"/>
                        </a:cxn>
                        <a:cxn ang="0">
                          <a:pos x="connsiteX21" y="connsiteY21"/>
                        </a:cxn>
                        <a:cxn ang="0">
                          <a:pos x="connsiteX22" y="connsiteY22"/>
                        </a:cxn>
                        <a:cxn ang="0">
                          <a:pos x="connsiteX23" y="connsiteY23"/>
                        </a:cxn>
                        <a:cxn ang="0">
                          <a:pos x="connsiteX24" y="connsiteY24"/>
                        </a:cxn>
                        <a:cxn ang="0">
                          <a:pos x="connsiteX25" y="connsiteY25"/>
                        </a:cxn>
                        <a:cxn ang="0">
                          <a:pos x="connsiteX26" y="connsiteY26"/>
                        </a:cxn>
                        <a:cxn ang="0">
                          <a:pos x="connsiteX27" y="connsiteY27"/>
                        </a:cxn>
                        <a:cxn ang="0">
                          <a:pos x="connsiteX28" y="connsiteY28"/>
                        </a:cxn>
                        <a:cxn ang="0">
                          <a:pos x="connsiteX29" y="connsiteY29"/>
                        </a:cxn>
                        <a:cxn ang="0">
                          <a:pos x="connsiteX30" y="connsiteY30"/>
                        </a:cxn>
                        <a:cxn ang="0">
                          <a:pos x="connsiteX31" y="connsiteY31"/>
                        </a:cxn>
                        <a:cxn ang="0">
                          <a:pos x="connsiteX32" y="connsiteY32"/>
                        </a:cxn>
                        <a:cxn ang="0">
                          <a:pos x="connsiteX33" y="connsiteY33"/>
                        </a:cxn>
                        <a:cxn ang="0">
                          <a:pos x="connsiteX34" y="connsiteY34"/>
                        </a:cxn>
                        <a:cxn ang="0">
                          <a:pos x="connsiteX35" y="connsiteY35"/>
                        </a:cxn>
                        <a:cxn ang="0">
                          <a:pos x="connsiteX36" y="connsiteY36"/>
                        </a:cxn>
                        <a:cxn ang="0">
                          <a:pos x="connsiteX37" y="connsiteY37"/>
                        </a:cxn>
                        <a:cxn ang="0">
                          <a:pos x="connsiteX38" y="connsiteY38"/>
                        </a:cxn>
                        <a:cxn ang="0">
                          <a:pos x="connsiteX39" y="connsiteY39"/>
                        </a:cxn>
                        <a:cxn ang="0">
                          <a:pos x="connsiteX40" y="connsiteY40"/>
                        </a:cxn>
                        <a:cxn ang="0">
                          <a:pos x="connsiteX41" y="connsiteY41"/>
                        </a:cxn>
                        <a:cxn ang="0">
                          <a:pos x="connsiteX42" y="connsiteY42"/>
                        </a:cxn>
                        <a:cxn ang="0">
                          <a:pos x="connsiteX43" y="connsiteY43"/>
                        </a:cxn>
                        <a:cxn ang="0">
                          <a:pos x="connsiteX44" y="connsiteY44"/>
                        </a:cxn>
                        <a:cxn ang="0">
                          <a:pos x="connsiteX45" y="connsiteY45"/>
                        </a:cxn>
                        <a:cxn ang="0">
                          <a:pos x="connsiteX46" y="connsiteY46"/>
                        </a:cxn>
                      </a:cxnLst>
                      <a:rect l="l" t="t" r="r" b="b"/>
                      <a:pathLst>
                        <a:path w="703385" h="2058287">
                          <a:moveTo>
                            <a:pt x="336942" y="63200"/>
                          </a:moveTo>
                          <a:lnTo>
                            <a:pt x="432080" y="20097"/>
                          </a:lnTo>
                          <a:lnTo>
                            <a:pt x="482321" y="120580"/>
                          </a:lnTo>
                          <a:lnTo>
                            <a:pt x="622998" y="150725"/>
                          </a:lnTo>
                          <a:lnTo>
                            <a:pt x="592853" y="361740"/>
                          </a:lnTo>
                          <a:lnTo>
                            <a:pt x="663192" y="422031"/>
                          </a:lnTo>
                          <a:lnTo>
                            <a:pt x="576816" y="502586"/>
                          </a:lnTo>
                          <a:lnTo>
                            <a:pt x="643095" y="572756"/>
                          </a:lnTo>
                          <a:lnTo>
                            <a:pt x="571471" y="677942"/>
                          </a:lnTo>
                          <a:lnTo>
                            <a:pt x="656865" y="783941"/>
                          </a:lnTo>
                          <a:cubicBezTo>
                            <a:pt x="671666" y="817865"/>
                            <a:pt x="583926" y="843269"/>
                            <a:pt x="583306" y="878410"/>
                          </a:cubicBezTo>
                          <a:cubicBezTo>
                            <a:pt x="582686" y="913551"/>
                            <a:pt x="664380" y="969205"/>
                            <a:pt x="653143" y="994787"/>
                          </a:cubicBezTo>
                          <a:lnTo>
                            <a:pt x="568222" y="1084240"/>
                          </a:lnTo>
                          <a:lnTo>
                            <a:pt x="622998" y="1225899"/>
                          </a:lnTo>
                          <a:lnTo>
                            <a:pt x="592853" y="1306286"/>
                          </a:lnTo>
                          <a:lnTo>
                            <a:pt x="703385" y="1356527"/>
                          </a:lnTo>
                          <a:lnTo>
                            <a:pt x="572756" y="1527349"/>
                          </a:lnTo>
                          <a:lnTo>
                            <a:pt x="622998" y="1617784"/>
                          </a:lnTo>
                          <a:cubicBezTo>
                            <a:pt x="624135" y="1652522"/>
                            <a:pt x="557538" y="1684181"/>
                            <a:pt x="558675" y="1718919"/>
                          </a:cubicBezTo>
                          <a:lnTo>
                            <a:pt x="622998" y="1818751"/>
                          </a:lnTo>
                          <a:lnTo>
                            <a:pt x="532563" y="1919235"/>
                          </a:lnTo>
                          <a:lnTo>
                            <a:pt x="653143" y="1969477"/>
                          </a:lnTo>
                          <a:lnTo>
                            <a:pt x="592853" y="2019719"/>
                          </a:lnTo>
                          <a:lnTo>
                            <a:pt x="3248" y="2058287"/>
                          </a:lnTo>
                          <a:lnTo>
                            <a:pt x="70981" y="1923600"/>
                          </a:lnTo>
                          <a:cubicBezTo>
                            <a:pt x="66265" y="1887187"/>
                            <a:pt x="24604" y="1869248"/>
                            <a:pt x="19888" y="1832835"/>
                          </a:cubicBezTo>
                          <a:lnTo>
                            <a:pt x="50242" y="1748413"/>
                          </a:lnTo>
                          <a:lnTo>
                            <a:pt x="30146" y="1688123"/>
                          </a:lnTo>
                          <a:cubicBezTo>
                            <a:pt x="26727" y="1665548"/>
                            <a:pt x="78725" y="1624500"/>
                            <a:pt x="75306" y="1601925"/>
                          </a:cubicBezTo>
                          <a:lnTo>
                            <a:pt x="10556" y="1539496"/>
                          </a:lnTo>
                          <a:lnTo>
                            <a:pt x="60933" y="1452478"/>
                          </a:lnTo>
                          <a:lnTo>
                            <a:pt x="2437" y="1337243"/>
                          </a:lnTo>
                          <a:lnTo>
                            <a:pt x="40194" y="1225899"/>
                          </a:lnTo>
                          <a:lnTo>
                            <a:pt x="0" y="1155560"/>
                          </a:lnTo>
                          <a:lnTo>
                            <a:pt x="50242" y="1105319"/>
                          </a:lnTo>
                          <a:lnTo>
                            <a:pt x="3248" y="984738"/>
                          </a:lnTo>
                          <a:lnTo>
                            <a:pt x="60291" y="823965"/>
                          </a:lnTo>
                          <a:lnTo>
                            <a:pt x="10049" y="763675"/>
                          </a:lnTo>
                          <a:lnTo>
                            <a:pt x="76969" y="679396"/>
                          </a:lnTo>
                          <a:lnTo>
                            <a:pt x="20097" y="572756"/>
                          </a:lnTo>
                          <a:lnTo>
                            <a:pt x="60291" y="482321"/>
                          </a:lnTo>
                          <a:lnTo>
                            <a:pt x="50242" y="371789"/>
                          </a:lnTo>
                          <a:lnTo>
                            <a:pt x="90436" y="180870"/>
                          </a:lnTo>
                          <a:lnTo>
                            <a:pt x="80387" y="70338"/>
                          </a:lnTo>
                          <a:lnTo>
                            <a:pt x="190919" y="90435"/>
                          </a:lnTo>
                          <a:lnTo>
                            <a:pt x="271306" y="0"/>
                          </a:lnTo>
                          <a:lnTo>
                            <a:pt x="336942" y="63200"/>
                          </a:lnTo>
                          <a:close/>
                        </a:path>
                      </a:pathLst>
                    </a:custGeom>
                    <a:solidFill>
                      <a:schemeClr val="tx2">
                        <a:lumMod val="25000"/>
                      </a:schemeClr>
                    </a:solidFill>
                    <a:ln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132" name="角丸四角形 131"/>
                    <p:cNvSpPr/>
                    <p:nvPr/>
                  </p:nvSpPr>
                  <p:spPr>
                    <a:xfrm>
                      <a:off x="-726333" y="5495954"/>
                      <a:ext cx="449286" cy="1966342"/>
                    </a:xfrm>
                    <a:prstGeom prst="roundRect">
                      <a:avLst>
                        <a:gd name="adj" fmla="val 39597"/>
                      </a:avLst>
                    </a:prstGeom>
                    <a:solidFill>
                      <a:schemeClr val="tx2">
                        <a:lumMod val="75000"/>
                      </a:schemeClr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sp>
                <p:nvSpPr>
                  <p:cNvPr id="130" name="フリーフォーム 129"/>
                  <p:cNvSpPr/>
                  <p:nvPr/>
                </p:nvSpPr>
                <p:spPr>
                  <a:xfrm rot="1451835">
                    <a:off x="-483063" y="4976901"/>
                    <a:ext cx="1668979" cy="1137779"/>
                  </a:xfrm>
                  <a:custGeom>
                    <a:avLst/>
                    <a:gdLst>
                      <a:gd name="connsiteX0" fmla="*/ 295151 w 1817455"/>
                      <a:gd name="connsiteY0" fmla="*/ 10383 h 1355768"/>
                      <a:gd name="connsiteX1" fmla="*/ 1001921 w 1817455"/>
                      <a:gd name="connsiteY1" fmla="*/ 0 h 1355768"/>
                      <a:gd name="connsiteX2" fmla="*/ 1730530 w 1817455"/>
                      <a:gd name="connsiteY2" fmla="*/ 20226 h 1355768"/>
                      <a:gd name="connsiteX3" fmla="*/ 1817455 w 1817455"/>
                      <a:gd name="connsiteY3" fmla="*/ 951305 h 1355768"/>
                      <a:gd name="connsiteX4" fmla="*/ 982800 w 1817455"/>
                      <a:gd name="connsiteY4" fmla="*/ 1180845 h 1355768"/>
                      <a:gd name="connsiteX5" fmla="*/ 503572 w 1817455"/>
                      <a:gd name="connsiteY5" fmla="*/ 1355768 h 1355768"/>
                      <a:gd name="connsiteX6" fmla="*/ 357426 w 1817455"/>
                      <a:gd name="connsiteY6" fmla="*/ 1138483 h 1355768"/>
                      <a:gd name="connsiteX7" fmla="*/ 0 w 1817455"/>
                      <a:gd name="connsiteY7" fmla="*/ 522984 h 1355768"/>
                      <a:gd name="connsiteX8" fmla="*/ 295151 w 1817455"/>
                      <a:gd name="connsiteY8" fmla="*/ 10383 h 1355768"/>
                      <a:gd name="connsiteX9" fmla="*/ 1185106 w 1817455"/>
                      <a:gd name="connsiteY9" fmla="*/ 147474 h 1355768"/>
                      <a:gd name="connsiteX10" fmla="*/ 1119326 w 1817455"/>
                      <a:gd name="connsiteY10" fmla="*/ 203158 h 1355768"/>
                      <a:gd name="connsiteX11" fmla="*/ 1343915 w 1817455"/>
                      <a:gd name="connsiteY11" fmla="*/ 281908 h 1355768"/>
                      <a:gd name="connsiteX12" fmla="*/ 1568505 w 1817455"/>
                      <a:gd name="connsiteY12" fmla="*/ 203158 h 1355768"/>
                      <a:gd name="connsiteX13" fmla="*/ 1343915 w 1817455"/>
                      <a:gd name="connsiteY13" fmla="*/ 124409 h 1355768"/>
                      <a:gd name="connsiteX14" fmla="*/ 1185106 w 1817455"/>
                      <a:gd name="connsiteY14" fmla="*/ 147474 h 13557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1817455" h="1355768">
                        <a:moveTo>
                          <a:pt x="295151" y="10383"/>
                        </a:moveTo>
                        <a:lnTo>
                          <a:pt x="1001921" y="0"/>
                        </a:lnTo>
                        <a:lnTo>
                          <a:pt x="1730530" y="20226"/>
                        </a:lnTo>
                        <a:lnTo>
                          <a:pt x="1817455" y="951305"/>
                        </a:lnTo>
                        <a:lnTo>
                          <a:pt x="982800" y="1180845"/>
                        </a:lnTo>
                        <a:lnTo>
                          <a:pt x="503572" y="1355768"/>
                        </a:lnTo>
                        <a:lnTo>
                          <a:pt x="357426" y="1138483"/>
                        </a:lnTo>
                        <a:lnTo>
                          <a:pt x="0" y="522984"/>
                        </a:lnTo>
                        <a:lnTo>
                          <a:pt x="295151" y="10383"/>
                        </a:lnTo>
                        <a:close/>
                        <a:moveTo>
                          <a:pt x="1185106" y="147474"/>
                        </a:moveTo>
                        <a:cubicBezTo>
                          <a:pt x="1144463" y="161725"/>
                          <a:pt x="1119325" y="181412"/>
                          <a:pt x="1119326" y="203158"/>
                        </a:cubicBezTo>
                        <a:cubicBezTo>
                          <a:pt x="1119325" y="246650"/>
                          <a:pt x="1219877" y="281907"/>
                          <a:pt x="1343915" y="281908"/>
                        </a:cubicBezTo>
                        <a:cubicBezTo>
                          <a:pt x="1467953" y="281907"/>
                          <a:pt x="1568505" y="246650"/>
                          <a:pt x="1568505" y="203158"/>
                        </a:cubicBezTo>
                        <a:cubicBezTo>
                          <a:pt x="1568505" y="159666"/>
                          <a:pt x="1467954" y="124409"/>
                          <a:pt x="1343915" y="124409"/>
                        </a:cubicBezTo>
                        <a:cubicBezTo>
                          <a:pt x="1281896" y="124409"/>
                          <a:pt x="1225749" y="133223"/>
                          <a:pt x="1185106" y="147474"/>
                        </a:cubicBezTo>
                        <a:close/>
                      </a:path>
                    </a:pathLst>
                  </a:custGeom>
                  <a:solidFill>
                    <a:srgbClr val="D35027"/>
                  </a:solidFill>
                  <a:ln>
                    <a:solidFill>
                      <a:schemeClr val="tx2">
                        <a:lumMod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118" name="楕円 117"/>
                <p:cNvSpPr/>
                <p:nvPr/>
              </p:nvSpPr>
              <p:spPr>
                <a:xfrm>
                  <a:off x="-87246" y="5786705"/>
                  <a:ext cx="746577" cy="746577"/>
                </a:xfrm>
                <a:prstGeom prst="ellipse">
                  <a:avLst/>
                </a:prstGeom>
                <a:solidFill>
                  <a:srgbClr val="A23D1E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cxnSp>
              <p:nvCxnSpPr>
                <p:cNvPr id="119" name="直線コネクタ 118"/>
                <p:cNvCxnSpPr>
                  <a:endCxn id="118" idx="0"/>
                </p:cNvCxnSpPr>
                <p:nvPr/>
              </p:nvCxnSpPr>
              <p:spPr>
                <a:xfrm flipV="1">
                  <a:off x="285764" y="5786705"/>
                  <a:ext cx="279" cy="228311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120" name="楕円 119"/>
                <p:cNvSpPr/>
                <p:nvPr/>
              </p:nvSpPr>
              <p:spPr>
                <a:xfrm>
                  <a:off x="172145" y="6058666"/>
                  <a:ext cx="227238" cy="227238"/>
                </a:xfrm>
                <a:prstGeom prst="ellipse">
                  <a:avLst/>
                </a:prstGeom>
                <a:solidFill>
                  <a:schemeClr val="tx1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cxnSp>
              <p:nvCxnSpPr>
                <p:cNvPr id="121" name="直線コネクタ 120"/>
                <p:cNvCxnSpPr/>
                <p:nvPr/>
              </p:nvCxnSpPr>
              <p:spPr>
                <a:xfrm>
                  <a:off x="449069" y="6227134"/>
                  <a:ext cx="202521" cy="75659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2" name="直線コネクタ 121"/>
                <p:cNvCxnSpPr>
                  <a:stCxn id="118" idx="3"/>
                </p:cNvCxnSpPr>
                <p:nvPr/>
              </p:nvCxnSpPr>
              <p:spPr>
                <a:xfrm flipV="1">
                  <a:off x="22088" y="6291823"/>
                  <a:ext cx="139247" cy="132125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3" name="直線コネクタ 122"/>
                <p:cNvCxnSpPr>
                  <a:stCxn id="118" idx="1"/>
                </p:cNvCxnSpPr>
                <p:nvPr/>
              </p:nvCxnSpPr>
              <p:spPr>
                <a:xfrm>
                  <a:off x="22088" y="5896039"/>
                  <a:ext cx="173885" cy="15949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4" name="直線コネクタ 123"/>
                <p:cNvCxnSpPr>
                  <a:stCxn id="118" idx="2"/>
                </p:cNvCxnSpPr>
                <p:nvPr/>
              </p:nvCxnSpPr>
              <p:spPr>
                <a:xfrm flipV="1">
                  <a:off x="-87246" y="6153256"/>
                  <a:ext cx="204286" cy="6738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5" name="直線コネクタ 124"/>
                <p:cNvCxnSpPr>
                  <a:endCxn id="118" idx="4"/>
                </p:cNvCxnSpPr>
                <p:nvPr/>
              </p:nvCxnSpPr>
              <p:spPr>
                <a:xfrm>
                  <a:off x="282991" y="6338287"/>
                  <a:ext cx="3052" cy="194995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6" name="直線コネクタ 125"/>
                <p:cNvCxnSpPr/>
                <p:nvPr/>
              </p:nvCxnSpPr>
              <p:spPr>
                <a:xfrm>
                  <a:off x="381201" y="6306395"/>
                  <a:ext cx="113275" cy="16363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" name="直線コネクタ 126"/>
                <p:cNvCxnSpPr>
                  <a:endCxn id="118" idx="7"/>
                </p:cNvCxnSpPr>
                <p:nvPr/>
              </p:nvCxnSpPr>
              <p:spPr>
                <a:xfrm flipV="1">
                  <a:off x="399199" y="5896039"/>
                  <a:ext cx="150798" cy="151571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8" name="直線コネクタ 127"/>
                <p:cNvCxnSpPr/>
                <p:nvPr/>
              </p:nvCxnSpPr>
              <p:spPr>
                <a:xfrm flipV="1">
                  <a:off x="436740" y="6124826"/>
                  <a:ext cx="222591" cy="12292"/>
                </a:xfrm>
                <a:prstGeom prst="line">
                  <a:avLst/>
                </a:prstGeom>
                <a:ln w="381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6" name="グループ化 25"/>
            <p:cNvGrpSpPr/>
            <p:nvPr/>
          </p:nvGrpSpPr>
          <p:grpSpPr>
            <a:xfrm rot="9073766">
              <a:off x="3570588" y="5345522"/>
              <a:ext cx="494262" cy="359702"/>
              <a:chOff x="3288269" y="4245980"/>
              <a:chExt cx="1365697" cy="993893"/>
            </a:xfrm>
          </p:grpSpPr>
          <p:sp>
            <p:nvSpPr>
              <p:cNvPr id="110" name="フリーフォーム 109"/>
              <p:cNvSpPr/>
              <p:nvPr/>
            </p:nvSpPr>
            <p:spPr>
              <a:xfrm>
                <a:off x="4047791" y="4637507"/>
                <a:ext cx="606175" cy="242416"/>
              </a:xfrm>
              <a:custGeom>
                <a:avLst/>
                <a:gdLst>
                  <a:gd name="connsiteX0" fmla="*/ 0 w 606175"/>
                  <a:gd name="connsiteY0" fmla="*/ 410966 h 410966"/>
                  <a:gd name="connsiteX1" fmla="*/ 195209 w 606175"/>
                  <a:gd name="connsiteY1" fmla="*/ 10274 h 410966"/>
                  <a:gd name="connsiteX2" fmla="*/ 606175 w 606175"/>
                  <a:gd name="connsiteY2" fmla="*/ 0 h 410966"/>
                  <a:gd name="connsiteX3" fmla="*/ 534256 w 606175"/>
                  <a:gd name="connsiteY3" fmla="*/ 195209 h 410966"/>
                  <a:gd name="connsiteX4" fmla="*/ 226031 w 606175"/>
                  <a:gd name="connsiteY4" fmla="*/ 359595 h 410966"/>
                  <a:gd name="connsiteX5" fmla="*/ 0 w 606175"/>
                  <a:gd name="connsiteY5" fmla="*/ 410966 h 410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6175" h="410966">
                    <a:moveTo>
                      <a:pt x="0" y="410966"/>
                    </a:moveTo>
                    <a:lnTo>
                      <a:pt x="195209" y="10274"/>
                    </a:lnTo>
                    <a:lnTo>
                      <a:pt x="606175" y="0"/>
                    </a:lnTo>
                    <a:lnTo>
                      <a:pt x="534256" y="195209"/>
                    </a:lnTo>
                    <a:lnTo>
                      <a:pt x="226031" y="359595"/>
                    </a:lnTo>
                    <a:lnTo>
                      <a:pt x="0" y="410966"/>
                    </a:lnTo>
                    <a:close/>
                  </a:path>
                </a:pathLst>
              </a:custGeom>
              <a:solidFill>
                <a:srgbClr val="D9B2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" name="フリーフォーム 110"/>
              <p:cNvSpPr/>
              <p:nvPr/>
            </p:nvSpPr>
            <p:spPr>
              <a:xfrm rot="4072835" flipH="1">
                <a:off x="3894573" y="4087970"/>
                <a:ext cx="302006" cy="618025"/>
              </a:xfrm>
              <a:custGeom>
                <a:avLst/>
                <a:gdLst>
                  <a:gd name="connsiteX0" fmla="*/ 0 w 606175"/>
                  <a:gd name="connsiteY0" fmla="*/ 410966 h 410966"/>
                  <a:gd name="connsiteX1" fmla="*/ 195209 w 606175"/>
                  <a:gd name="connsiteY1" fmla="*/ 10274 h 410966"/>
                  <a:gd name="connsiteX2" fmla="*/ 606175 w 606175"/>
                  <a:gd name="connsiteY2" fmla="*/ 0 h 410966"/>
                  <a:gd name="connsiteX3" fmla="*/ 534256 w 606175"/>
                  <a:gd name="connsiteY3" fmla="*/ 195209 h 410966"/>
                  <a:gd name="connsiteX4" fmla="*/ 226031 w 606175"/>
                  <a:gd name="connsiteY4" fmla="*/ 359595 h 410966"/>
                  <a:gd name="connsiteX5" fmla="*/ 0 w 606175"/>
                  <a:gd name="connsiteY5" fmla="*/ 410966 h 410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6175" h="410966">
                    <a:moveTo>
                      <a:pt x="0" y="410966"/>
                    </a:moveTo>
                    <a:lnTo>
                      <a:pt x="195209" y="10274"/>
                    </a:lnTo>
                    <a:lnTo>
                      <a:pt x="606175" y="0"/>
                    </a:lnTo>
                    <a:lnTo>
                      <a:pt x="534256" y="195209"/>
                    </a:lnTo>
                    <a:lnTo>
                      <a:pt x="226031" y="359595"/>
                    </a:lnTo>
                    <a:lnTo>
                      <a:pt x="0" y="410966"/>
                    </a:lnTo>
                    <a:close/>
                  </a:path>
                </a:pathLst>
              </a:custGeom>
              <a:solidFill>
                <a:srgbClr val="D9B2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" name="フリーフォーム 111"/>
              <p:cNvSpPr/>
              <p:nvPr/>
            </p:nvSpPr>
            <p:spPr>
              <a:xfrm rot="7244403" flipH="1">
                <a:off x="4098668" y="4937439"/>
                <a:ext cx="302006" cy="302862"/>
              </a:xfrm>
              <a:custGeom>
                <a:avLst/>
                <a:gdLst>
                  <a:gd name="connsiteX0" fmla="*/ 0 w 606175"/>
                  <a:gd name="connsiteY0" fmla="*/ 410966 h 410966"/>
                  <a:gd name="connsiteX1" fmla="*/ 195209 w 606175"/>
                  <a:gd name="connsiteY1" fmla="*/ 10274 h 410966"/>
                  <a:gd name="connsiteX2" fmla="*/ 606175 w 606175"/>
                  <a:gd name="connsiteY2" fmla="*/ 0 h 410966"/>
                  <a:gd name="connsiteX3" fmla="*/ 534256 w 606175"/>
                  <a:gd name="connsiteY3" fmla="*/ 195209 h 410966"/>
                  <a:gd name="connsiteX4" fmla="*/ 226031 w 606175"/>
                  <a:gd name="connsiteY4" fmla="*/ 359595 h 410966"/>
                  <a:gd name="connsiteX5" fmla="*/ 0 w 606175"/>
                  <a:gd name="connsiteY5" fmla="*/ 410966 h 410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6175" h="410966">
                    <a:moveTo>
                      <a:pt x="0" y="410966"/>
                    </a:moveTo>
                    <a:lnTo>
                      <a:pt x="195209" y="10274"/>
                    </a:lnTo>
                    <a:lnTo>
                      <a:pt x="606175" y="0"/>
                    </a:lnTo>
                    <a:lnTo>
                      <a:pt x="534256" y="195209"/>
                    </a:lnTo>
                    <a:lnTo>
                      <a:pt x="226031" y="359595"/>
                    </a:lnTo>
                    <a:lnTo>
                      <a:pt x="0" y="410966"/>
                    </a:lnTo>
                    <a:close/>
                  </a:path>
                </a:pathLst>
              </a:custGeom>
              <a:solidFill>
                <a:srgbClr val="D9B2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" name="フリーフォーム 112"/>
              <p:cNvSpPr/>
              <p:nvPr/>
            </p:nvSpPr>
            <p:spPr>
              <a:xfrm rot="20373057" flipH="1">
                <a:off x="3288269" y="4514712"/>
                <a:ext cx="302006" cy="302862"/>
              </a:xfrm>
              <a:custGeom>
                <a:avLst/>
                <a:gdLst>
                  <a:gd name="connsiteX0" fmla="*/ 0 w 606175"/>
                  <a:gd name="connsiteY0" fmla="*/ 410966 h 410966"/>
                  <a:gd name="connsiteX1" fmla="*/ 195209 w 606175"/>
                  <a:gd name="connsiteY1" fmla="*/ 10274 h 410966"/>
                  <a:gd name="connsiteX2" fmla="*/ 606175 w 606175"/>
                  <a:gd name="connsiteY2" fmla="*/ 0 h 410966"/>
                  <a:gd name="connsiteX3" fmla="*/ 534256 w 606175"/>
                  <a:gd name="connsiteY3" fmla="*/ 195209 h 410966"/>
                  <a:gd name="connsiteX4" fmla="*/ 226031 w 606175"/>
                  <a:gd name="connsiteY4" fmla="*/ 359595 h 410966"/>
                  <a:gd name="connsiteX5" fmla="*/ 0 w 606175"/>
                  <a:gd name="connsiteY5" fmla="*/ 410966 h 410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6175" h="410966">
                    <a:moveTo>
                      <a:pt x="0" y="410966"/>
                    </a:moveTo>
                    <a:lnTo>
                      <a:pt x="195209" y="10274"/>
                    </a:lnTo>
                    <a:lnTo>
                      <a:pt x="606175" y="0"/>
                    </a:lnTo>
                    <a:lnTo>
                      <a:pt x="534256" y="195209"/>
                    </a:lnTo>
                    <a:lnTo>
                      <a:pt x="226031" y="359595"/>
                    </a:lnTo>
                    <a:lnTo>
                      <a:pt x="0" y="410966"/>
                    </a:lnTo>
                    <a:close/>
                  </a:path>
                </a:pathLst>
              </a:custGeom>
              <a:solidFill>
                <a:srgbClr val="D9B2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" name="グループ化 26"/>
            <p:cNvGrpSpPr/>
            <p:nvPr/>
          </p:nvGrpSpPr>
          <p:grpSpPr>
            <a:xfrm rot="2585261">
              <a:off x="3909343" y="4998254"/>
              <a:ext cx="494262" cy="359702"/>
              <a:chOff x="3288269" y="4245980"/>
              <a:chExt cx="1365697" cy="993893"/>
            </a:xfrm>
          </p:grpSpPr>
          <p:sp>
            <p:nvSpPr>
              <p:cNvPr id="106" name="フリーフォーム 105"/>
              <p:cNvSpPr/>
              <p:nvPr/>
            </p:nvSpPr>
            <p:spPr>
              <a:xfrm>
                <a:off x="4047791" y="4637507"/>
                <a:ext cx="606175" cy="242416"/>
              </a:xfrm>
              <a:custGeom>
                <a:avLst/>
                <a:gdLst>
                  <a:gd name="connsiteX0" fmla="*/ 0 w 606175"/>
                  <a:gd name="connsiteY0" fmla="*/ 410966 h 410966"/>
                  <a:gd name="connsiteX1" fmla="*/ 195209 w 606175"/>
                  <a:gd name="connsiteY1" fmla="*/ 10274 h 410966"/>
                  <a:gd name="connsiteX2" fmla="*/ 606175 w 606175"/>
                  <a:gd name="connsiteY2" fmla="*/ 0 h 410966"/>
                  <a:gd name="connsiteX3" fmla="*/ 534256 w 606175"/>
                  <a:gd name="connsiteY3" fmla="*/ 195209 h 410966"/>
                  <a:gd name="connsiteX4" fmla="*/ 226031 w 606175"/>
                  <a:gd name="connsiteY4" fmla="*/ 359595 h 410966"/>
                  <a:gd name="connsiteX5" fmla="*/ 0 w 606175"/>
                  <a:gd name="connsiteY5" fmla="*/ 410966 h 410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6175" h="410966">
                    <a:moveTo>
                      <a:pt x="0" y="410966"/>
                    </a:moveTo>
                    <a:lnTo>
                      <a:pt x="195209" y="10274"/>
                    </a:lnTo>
                    <a:lnTo>
                      <a:pt x="606175" y="0"/>
                    </a:lnTo>
                    <a:lnTo>
                      <a:pt x="534256" y="195209"/>
                    </a:lnTo>
                    <a:lnTo>
                      <a:pt x="226031" y="359595"/>
                    </a:lnTo>
                    <a:lnTo>
                      <a:pt x="0" y="410966"/>
                    </a:lnTo>
                    <a:close/>
                  </a:path>
                </a:pathLst>
              </a:custGeom>
              <a:solidFill>
                <a:srgbClr val="D9B2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 106"/>
              <p:cNvSpPr/>
              <p:nvPr/>
            </p:nvSpPr>
            <p:spPr>
              <a:xfrm rot="4072835" flipH="1">
                <a:off x="3894573" y="4087970"/>
                <a:ext cx="302006" cy="618025"/>
              </a:xfrm>
              <a:custGeom>
                <a:avLst/>
                <a:gdLst>
                  <a:gd name="connsiteX0" fmla="*/ 0 w 606175"/>
                  <a:gd name="connsiteY0" fmla="*/ 410966 h 410966"/>
                  <a:gd name="connsiteX1" fmla="*/ 195209 w 606175"/>
                  <a:gd name="connsiteY1" fmla="*/ 10274 h 410966"/>
                  <a:gd name="connsiteX2" fmla="*/ 606175 w 606175"/>
                  <a:gd name="connsiteY2" fmla="*/ 0 h 410966"/>
                  <a:gd name="connsiteX3" fmla="*/ 534256 w 606175"/>
                  <a:gd name="connsiteY3" fmla="*/ 195209 h 410966"/>
                  <a:gd name="connsiteX4" fmla="*/ 226031 w 606175"/>
                  <a:gd name="connsiteY4" fmla="*/ 359595 h 410966"/>
                  <a:gd name="connsiteX5" fmla="*/ 0 w 606175"/>
                  <a:gd name="connsiteY5" fmla="*/ 410966 h 410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6175" h="410966">
                    <a:moveTo>
                      <a:pt x="0" y="410966"/>
                    </a:moveTo>
                    <a:lnTo>
                      <a:pt x="195209" y="10274"/>
                    </a:lnTo>
                    <a:lnTo>
                      <a:pt x="606175" y="0"/>
                    </a:lnTo>
                    <a:lnTo>
                      <a:pt x="534256" y="195209"/>
                    </a:lnTo>
                    <a:lnTo>
                      <a:pt x="226031" y="359595"/>
                    </a:lnTo>
                    <a:lnTo>
                      <a:pt x="0" y="410966"/>
                    </a:lnTo>
                    <a:close/>
                  </a:path>
                </a:pathLst>
              </a:custGeom>
              <a:solidFill>
                <a:srgbClr val="D9B2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 107"/>
              <p:cNvSpPr/>
              <p:nvPr/>
            </p:nvSpPr>
            <p:spPr>
              <a:xfrm rot="7244403" flipH="1">
                <a:off x="4098668" y="4937439"/>
                <a:ext cx="302006" cy="302862"/>
              </a:xfrm>
              <a:custGeom>
                <a:avLst/>
                <a:gdLst>
                  <a:gd name="connsiteX0" fmla="*/ 0 w 606175"/>
                  <a:gd name="connsiteY0" fmla="*/ 410966 h 410966"/>
                  <a:gd name="connsiteX1" fmla="*/ 195209 w 606175"/>
                  <a:gd name="connsiteY1" fmla="*/ 10274 h 410966"/>
                  <a:gd name="connsiteX2" fmla="*/ 606175 w 606175"/>
                  <a:gd name="connsiteY2" fmla="*/ 0 h 410966"/>
                  <a:gd name="connsiteX3" fmla="*/ 534256 w 606175"/>
                  <a:gd name="connsiteY3" fmla="*/ 195209 h 410966"/>
                  <a:gd name="connsiteX4" fmla="*/ 226031 w 606175"/>
                  <a:gd name="connsiteY4" fmla="*/ 359595 h 410966"/>
                  <a:gd name="connsiteX5" fmla="*/ 0 w 606175"/>
                  <a:gd name="connsiteY5" fmla="*/ 410966 h 410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6175" h="410966">
                    <a:moveTo>
                      <a:pt x="0" y="410966"/>
                    </a:moveTo>
                    <a:lnTo>
                      <a:pt x="195209" y="10274"/>
                    </a:lnTo>
                    <a:lnTo>
                      <a:pt x="606175" y="0"/>
                    </a:lnTo>
                    <a:lnTo>
                      <a:pt x="534256" y="195209"/>
                    </a:lnTo>
                    <a:lnTo>
                      <a:pt x="226031" y="359595"/>
                    </a:lnTo>
                    <a:lnTo>
                      <a:pt x="0" y="410966"/>
                    </a:lnTo>
                    <a:close/>
                  </a:path>
                </a:pathLst>
              </a:custGeom>
              <a:solidFill>
                <a:srgbClr val="D9B2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9" name="フリーフォーム 108"/>
              <p:cNvSpPr/>
              <p:nvPr/>
            </p:nvSpPr>
            <p:spPr>
              <a:xfrm rot="20373057" flipH="1">
                <a:off x="3288269" y="4514712"/>
                <a:ext cx="302006" cy="302862"/>
              </a:xfrm>
              <a:custGeom>
                <a:avLst/>
                <a:gdLst>
                  <a:gd name="connsiteX0" fmla="*/ 0 w 606175"/>
                  <a:gd name="connsiteY0" fmla="*/ 410966 h 410966"/>
                  <a:gd name="connsiteX1" fmla="*/ 195209 w 606175"/>
                  <a:gd name="connsiteY1" fmla="*/ 10274 h 410966"/>
                  <a:gd name="connsiteX2" fmla="*/ 606175 w 606175"/>
                  <a:gd name="connsiteY2" fmla="*/ 0 h 410966"/>
                  <a:gd name="connsiteX3" fmla="*/ 534256 w 606175"/>
                  <a:gd name="connsiteY3" fmla="*/ 195209 h 410966"/>
                  <a:gd name="connsiteX4" fmla="*/ 226031 w 606175"/>
                  <a:gd name="connsiteY4" fmla="*/ 359595 h 410966"/>
                  <a:gd name="connsiteX5" fmla="*/ 0 w 606175"/>
                  <a:gd name="connsiteY5" fmla="*/ 410966 h 410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6175" h="410966">
                    <a:moveTo>
                      <a:pt x="0" y="410966"/>
                    </a:moveTo>
                    <a:lnTo>
                      <a:pt x="195209" y="10274"/>
                    </a:lnTo>
                    <a:lnTo>
                      <a:pt x="606175" y="0"/>
                    </a:lnTo>
                    <a:lnTo>
                      <a:pt x="534256" y="195209"/>
                    </a:lnTo>
                    <a:lnTo>
                      <a:pt x="226031" y="359595"/>
                    </a:lnTo>
                    <a:lnTo>
                      <a:pt x="0" y="410966"/>
                    </a:lnTo>
                    <a:close/>
                  </a:path>
                </a:pathLst>
              </a:custGeom>
              <a:solidFill>
                <a:srgbClr val="D9B2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8" name="グループ化 27"/>
            <p:cNvGrpSpPr/>
            <p:nvPr/>
          </p:nvGrpSpPr>
          <p:grpSpPr>
            <a:xfrm rot="7371451">
              <a:off x="4104646" y="5387311"/>
              <a:ext cx="494262" cy="359702"/>
              <a:chOff x="3288269" y="4245980"/>
              <a:chExt cx="1365697" cy="993893"/>
            </a:xfrm>
          </p:grpSpPr>
          <p:sp>
            <p:nvSpPr>
              <p:cNvPr id="102" name="フリーフォーム 101"/>
              <p:cNvSpPr/>
              <p:nvPr/>
            </p:nvSpPr>
            <p:spPr>
              <a:xfrm>
                <a:off x="4047791" y="4637507"/>
                <a:ext cx="606175" cy="242416"/>
              </a:xfrm>
              <a:custGeom>
                <a:avLst/>
                <a:gdLst>
                  <a:gd name="connsiteX0" fmla="*/ 0 w 606175"/>
                  <a:gd name="connsiteY0" fmla="*/ 410966 h 410966"/>
                  <a:gd name="connsiteX1" fmla="*/ 195209 w 606175"/>
                  <a:gd name="connsiteY1" fmla="*/ 10274 h 410966"/>
                  <a:gd name="connsiteX2" fmla="*/ 606175 w 606175"/>
                  <a:gd name="connsiteY2" fmla="*/ 0 h 410966"/>
                  <a:gd name="connsiteX3" fmla="*/ 534256 w 606175"/>
                  <a:gd name="connsiteY3" fmla="*/ 195209 h 410966"/>
                  <a:gd name="connsiteX4" fmla="*/ 226031 w 606175"/>
                  <a:gd name="connsiteY4" fmla="*/ 359595 h 410966"/>
                  <a:gd name="connsiteX5" fmla="*/ 0 w 606175"/>
                  <a:gd name="connsiteY5" fmla="*/ 410966 h 410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6175" h="410966">
                    <a:moveTo>
                      <a:pt x="0" y="410966"/>
                    </a:moveTo>
                    <a:lnTo>
                      <a:pt x="195209" y="10274"/>
                    </a:lnTo>
                    <a:lnTo>
                      <a:pt x="606175" y="0"/>
                    </a:lnTo>
                    <a:lnTo>
                      <a:pt x="534256" y="195209"/>
                    </a:lnTo>
                    <a:lnTo>
                      <a:pt x="226031" y="359595"/>
                    </a:lnTo>
                    <a:lnTo>
                      <a:pt x="0" y="410966"/>
                    </a:lnTo>
                    <a:close/>
                  </a:path>
                </a:pathLst>
              </a:custGeom>
              <a:solidFill>
                <a:srgbClr val="D9B2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 102"/>
              <p:cNvSpPr/>
              <p:nvPr/>
            </p:nvSpPr>
            <p:spPr>
              <a:xfrm rot="4072835" flipH="1">
                <a:off x="3894573" y="4087970"/>
                <a:ext cx="302006" cy="618025"/>
              </a:xfrm>
              <a:custGeom>
                <a:avLst/>
                <a:gdLst>
                  <a:gd name="connsiteX0" fmla="*/ 0 w 606175"/>
                  <a:gd name="connsiteY0" fmla="*/ 410966 h 410966"/>
                  <a:gd name="connsiteX1" fmla="*/ 195209 w 606175"/>
                  <a:gd name="connsiteY1" fmla="*/ 10274 h 410966"/>
                  <a:gd name="connsiteX2" fmla="*/ 606175 w 606175"/>
                  <a:gd name="connsiteY2" fmla="*/ 0 h 410966"/>
                  <a:gd name="connsiteX3" fmla="*/ 534256 w 606175"/>
                  <a:gd name="connsiteY3" fmla="*/ 195209 h 410966"/>
                  <a:gd name="connsiteX4" fmla="*/ 226031 w 606175"/>
                  <a:gd name="connsiteY4" fmla="*/ 359595 h 410966"/>
                  <a:gd name="connsiteX5" fmla="*/ 0 w 606175"/>
                  <a:gd name="connsiteY5" fmla="*/ 410966 h 410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6175" h="410966">
                    <a:moveTo>
                      <a:pt x="0" y="410966"/>
                    </a:moveTo>
                    <a:lnTo>
                      <a:pt x="195209" y="10274"/>
                    </a:lnTo>
                    <a:lnTo>
                      <a:pt x="606175" y="0"/>
                    </a:lnTo>
                    <a:lnTo>
                      <a:pt x="534256" y="195209"/>
                    </a:lnTo>
                    <a:lnTo>
                      <a:pt x="226031" y="359595"/>
                    </a:lnTo>
                    <a:lnTo>
                      <a:pt x="0" y="410966"/>
                    </a:lnTo>
                    <a:close/>
                  </a:path>
                </a:pathLst>
              </a:custGeom>
              <a:solidFill>
                <a:srgbClr val="D9B2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 103"/>
              <p:cNvSpPr/>
              <p:nvPr/>
            </p:nvSpPr>
            <p:spPr>
              <a:xfrm rot="7244403" flipH="1">
                <a:off x="4098668" y="4937439"/>
                <a:ext cx="302006" cy="302862"/>
              </a:xfrm>
              <a:custGeom>
                <a:avLst/>
                <a:gdLst>
                  <a:gd name="connsiteX0" fmla="*/ 0 w 606175"/>
                  <a:gd name="connsiteY0" fmla="*/ 410966 h 410966"/>
                  <a:gd name="connsiteX1" fmla="*/ 195209 w 606175"/>
                  <a:gd name="connsiteY1" fmla="*/ 10274 h 410966"/>
                  <a:gd name="connsiteX2" fmla="*/ 606175 w 606175"/>
                  <a:gd name="connsiteY2" fmla="*/ 0 h 410966"/>
                  <a:gd name="connsiteX3" fmla="*/ 534256 w 606175"/>
                  <a:gd name="connsiteY3" fmla="*/ 195209 h 410966"/>
                  <a:gd name="connsiteX4" fmla="*/ 226031 w 606175"/>
                  <a:gd name="connsiteY4" fmla="*/ 359595 h 410966"/>
                  <a:gd name="connsiteX5" fmla="*/ 0 w 606175"/>
                  <a:gd name="connsiteY5" fmla="*/ 410966 h 410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6175" h="410966">
                    <a:moveTo>
                      <a:pt x="0" y="410966"/>
                    </a:moveTo>
                    <a:lnTo>
                      <a:pt x="195209" y="10274"/>
                    </a:lnTo>
                    <a:lnTo>
                      <a:pt x="606175" y="0"/>
                    </a:lnTo>
                    <a:lnTo>
                      <a:pt x="534256" y="195209"/>
                    </a:lnTo>
                    <a:lnTo>
                      <a:pt x="226031" y="359595"/>
                    </a:lnTo>
                    <a:lnTo>
                      <a:pt x="0" y="410966"/>
                    </a:lnTo>
                    <a:close/>
                  </a:path>
                </a:pathLst>
              </a:custGeom>
              <a:solidFill>
                <a:srgbClr val="D9B2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 104"/>
              <p:cNvSpPr/>
              <p:nvPr/>
            </p:nvSpPr>
            <p:spPr>
              <a:xfrm rot="20373057" flipH="1">
                <a:off x="3288269" y="4514712"/>
                <a:ext cx="302006" cy="302862"/>
              </a:xfrm>
              <a:custGeom>
                <a:avLst/>
                <a:gdLst>
                  <a:gd name="connsiteX0" fmla="*/ 0 w 606175"/>
                  <a:gd name="connsiteY0" fmla="*/ 410966 h 410966"/>
                  <a:gd name="connsiteX1" fmla="*/ 195209 w 606175"/>
                  <a:gd name="connsiteY1" fmla="*/ 10274 h 410966"/>
                  <a:gd name="connsiteX2" fmla="*/ 606175 w 606175"/>
                  <a:gd name="connsiteY2" fmla="*/ 0 h 410966"/>
                  <a:gd name="connsiteX3" fmla="*/ 534256 w 606175"/>
                  <a:gd name="connsiteY3" fmla="*/ 195209 h 410966"/>
                  <a:gd name="connsiteX4" fmla="*/ 226031 w 606175"/>
                  <a:gd name="connsiteY4" fmla="*/ 359595 h 410966"/>
                  <a:gd name="connsiteX5" fmla="*/ 0 w 606175"/>
                  <a:gd name="connsiteY5" fmla="*/ 410966 h 410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06175" h="410966">
                    <a:moveTo>
                      <a:pt x="0" y="410966"/>
                    </a:moveTo>
                    <a:lnTo>
                      <a:pt x="195209" y="10274"/>
                    </a:lnTo>
                    <a:lnTo>
                      <a:pt x="606175" y="0"/>
                    </a:lnTo>
                    <a:lnTo>
                      <a:pt x="534256" y="195209"/>
                    </a:lnTo>
                    <a:lnTo>
                      <a:pt x="226031" y="359595"/>
                    </a:lnTo>
                    <a:lnTo>
                      <a:pt x="0" y="410966"/>
                    </a:lnTo>
                    <a:close/>
                  </a:path>
                </a:pathLst>
              </a:custGeom>
              <a:solidFill>
                <a:srgbClr val="D9B28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9" name="Google Shape;1540;p28"/>
            <p:cNvSpPr/>
            <p:nvPr/>
          </p:nvSpPr>
          <p:spPr>
            <a:xfrm flipH="1">
              <a:off x="7259834" y="5344075"/>
              <a:ext cx="358614" cy="27456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1540;p28">
              <a:extLst>
                <a:ext uri="{FF2B5EF4-FFF2-40B4-BE49-F238E27FC236}">
                  <a16:creationId xmlns:a16="http://schemas.microsoft.com/office/drawing/2014/main" id="{FF8F2BB6-48E6-EEF8-9E36-FAA799E874B2}"/>
                </a:ext>
              </a:extLst>
            </p:cNvPr>
            <p:cNvSpPr/>
            <p:nvPr/>
          </p:nvSpPr>
          <p:spPr>
            <a:xfrm rot="17811216" flipH="1">
              <a:off x="6829971" y="2826448"/>
              <a:ext cx="278537" cy="32171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3" name="グループ化 32">
              <a:extLst>
                <a:ext uri="{FF2B5EF4-FFF2-40B4-BE49-F238E27FC236}">
                  <a16:creationId xmlns:a16="http://schemas.microsoft.com/office/drawing/2014/main" id="{84461DAF-2A7E-E7AE-D200-E89D61E1A14A}"/>
                </a:ext>
              </a:extLst>
            </p:cNvPr>
            <p:cNvGrpSpPr/>
            <p:nvPr/>
          </p:nvGrpSpPr>
          <p:grpSpPr>
            <a:xfrm>
              <a:off x="7028653" y="3076763"/>
              <a:ext cx="3782367" cy="2405663"/>
              <a:chOff x="2982409" y="923313"/>
              <a:chExt cx="3782367" cy="2405663"/>
            </a:xfrm>
          </p:grpSpPr>
          <p:sp>
            <p:nvSpPr>
              <p:cNvPr id="51" name="正方形/長方形 50"/>
              <p:cNvSpPr/>
              <p:nvPr/>
            </p:nvSpPr>
            <p:spPr>
              <a:xfrm rot="1055648">
                <a:off x="3592747" y="923313"/>
                <a:ext cx="249260" cy="1404320"/>
              </a:xfrm>
              <a:prstGeom prst="rect">
                <a:avLst/>
              </a:prstGeom>
              <a:solidFill>
                <a:schemeClr val="accent4"/>
              </a:solidFill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正方形/長方形 51"/>
              <p:cNvSpPr/>
              <p:nvPr/>
            </p:nvSpPr>
            <p:spPr>
              <a:xfrm rot="7770566">
                <a:off x="4315524" y="686792"/>
                <a:ext cx="249260" cy="1557302"/>
              </a:xfrm>
              <a:prstGeom prst="rect">
                <a:avLst/>
              </a:prstGeom>
              <a:solidFill>
                <a:schemeClr val="accent4"/>
              </a:solidFill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 52"/>
              <p:cNvSpPr/>
              <p:nvPr/>
            </p:nvSpPr>
            <p:spPr>
              <a:xfrm>
                <a:off x="4763642" y="1203758"/>
                <a:ext cx="1837982" cy="1573263"/>
              </a:xfrm>
              <a:custGeom>
                <a:avLst/>
                <a:gdLst>
                  <a:gd name="connsiteX0" fmla="*/ 418232 w 1751351"/>
                  <a:gd name="connsiteY0" fmla="*/ 0 h 1236843"/>
                  <a:gd name="connsiteX1" fmla="*/ 1388123 w 1751351"/>
                  <a:gd name="connsiteY1" fmla="*/ 0 h 1236843"/>
                  <a:gd name="connsiteX2" fmla="*/ 1506903 w 1751351"/>
                  <a:gd name="connsiteY2" fmla="*/ 118780 h 1236843"/>
                  <a:gd name="connsiteX3" fmla="*/ 1506903 w 1751351"/>
                  <a:gd name="connsiteY3" fmla="*/ 524176 h 1236843"/>
                  <a:gd name="connsiteX4" fmla="*/ 1632571 w 1751351"/>
                  <a:gd name="connsiteY4" fmla="*/ 524176 h 1236843"/>
                  <a:gd name="connsiteX5" fmla="*/ 1751351 w 1751351"/>
                  <a:gd name="connsiteY5" fmla="*/ 642956 h 1236843"/>
                  <a:gd name="connsiteX6" fmla="*/ 1751351 w 1751351"/>
                  <a:gd name="connsiteY6" fmla="*/ 1118063 h 1236843"/>
                  <a:gd name="connsiteX7" fmla="*/ 1632571 w 1751351"/>
                  <a:gd name="connsiteY7" fmla="*/ 1236843 h 1236843"/>
                  <a:gd name="connsiteX8" fmla="*/ 118780 w 1751351"/>
                  <a:gd name="connsiteY8" fmla="*/ 1236843 h 1236843"/>
                  <a:gd name="connsiteX9" fmla="*/ 0 w 1751351"/>
                  <a:gd name="connsiteY9" fmla="*/ 1118063 h 1236843"/>
                  <a:gd name="connsiteX10" fmla="*/ 0 w 1751351"/>
                  <a:gd name="connsiteY10" fmla="*/ 642956 h 1236843"/>
                  <a:gd name="connsiteX11" fmla="*/ 118780 w 1751351"/>
                  <a:gd name="connsiteY11" fmla="*/ 524176 h 1236843"/>
                  <a:gd name="connsiteX12" fmla="*/ 299452 w 1751351"/>
                  <a:gd name="connsiteY12" fmla="*/ 524176 h 1236843"/>
                  <a:gd name="connsiteX13" fmla="*/ 299452 w 1751351"/>
                  <a:gd name="connsiteY13" fmla="*/ 118780 h 1236843"/>
                  <a:gd name="connsiteX14" fmla="*/ 418232 w 1751351"/>
                  <a:gd name="connsiteY14" fmla="*/ 0 h 1236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1751351" h="1236843">
                    <a:moveTo>
                      <a:pt x="418232" y="0"/>
                    </a:moveTo>
                    <a:lnTo>
                      <a:pt x="1388123" y="0"/>
                    </a:lnTo>
                    <a:cubicBezTo>
                      <a:pt x="1453723" y="0"/>
                      <a:pt x="1506903" y="53180"/>
                      <a:pt x="1506903" y="118780"/>
                    </a:cubicBezTo>
                    <a:lnTo>
                      <a:pt x="1506903" y="524176"/>
                    </a:lnTo>
                    <a:lnTo>
                      <a:pt x="1632571" y="524176"/>
                    </a:lnTo>
                    <a:cubicBezTo>
                      <a:pt x="1698171" y="524176"/>
                      <a:pt x="1751351" y="577356"/>
                      <a:pt x="1751351" y="642956"/>
                    </a:cubicBezTo>
                    <a:lnTo>
                      <a:pt x="1751351" y="1118063"/>
                    </a:lnTo>
                    <a:cubicBezTo>
                      <a:pt x="1751351" y="1183663"/>
                      <a:pt x="1698171" y="1236843"/>
                      <a:pt x="1632571" y="1236843"/>
                    </a:cubicBezTo>
                    <a:lnTo>
                      <a:pt x="118780" y="1236843"/>
                    </a:lnTo>
                    <a:cubicBezTo>
                      <a:pt x="53180" y="1236843"/>
                      <a:pt x="0" y="1183663"/>
                      <a:pt x="0" y="1118063"/>
                    </a:cubicBezTo>
                    <a:lnTo>
                      <a:pt x="0" y="642956"/>
                    </a:lnTo>
                    <a:cubicBezTo>
                      <a:pt x="0" y="577356"/>
                      <a:pt x="53180" y="524176"/>
                      <a:pt x="118780" y="524176"/>
                    </a:cubicBezTo>
                    <a:lnTo>
                      <a:pt x="299452" y="524176"/>
                    </a:lnTo>
                    <a:lnTo>
                      <a:pt x="299452" y="118780"/>
                    </a:lnTo>
                    <a:cubicBezTo>
                      <a:pt x="299452" y="53180"/>
                      <a:pt x="352632" y="0"/>
                      <a:pt x="4182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楕円 53"/>
              <p:cNvSpPr/>
              <p:nvPr/>
            </p:nvSpPr>
            <p:spPr>
              <a:xfrm>
                <a:off x="3847212" y="963842"/>
                <a:ext cx="148815" cy="148815"/>
              </a:xfrm>
              <a:prstGeom prst="ellipse">
                <a:avLst/>
              </a:prstGeom>
              <a:solidFill>
                <a:srgbClr val="70524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楕円 54"/>
              <p:cNvSpPr/>
              <p:nvPr/>
            </p:nvSpPr>
            <p:spPr>
              <a:xfrm>
                <a:off x="3440397" y="2105980"/>
                <a:ext cx="148815" cy="148815"/>
              </a:xfrm>
              <a:prstGeom prst="ellipse">
                <a:avLst/>
              </a:prstGeom>
              <a:solidFill>
                <a:srgbClr val="70524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角丸四角形 55"/>
              <p:cNvSpPr/>
              <p:nvPr/>
            </p:nvSpPr>
            <p:spPr>
              <a:xfrm>
                <a:off x="5149191" y="1286875"/>
                <a:ext cx="658307" cy="567650"/>
              </a:xfrm>
              <a:prstGeom prst="roundRect">
                <a:avLst/>
              </a:prstGeom>
              <a:solidFill>
                <a:srgbClr val="70524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角丸四角形 56"/>
              <p:cNvSpPr/>
              <p:nvPr/>
            </p:nvSpPr>
            <p:spPr>
              <a:xfrm>
                <a:off x="4726864" y="2226865"/>
                <a:ext cx="1894552" cy="210117"/>
              </a:xfrm>
              <a:prstGeom prst="roundRect">
                <a:avLst/>
              </a:prstGeom>
              <a:solidFill>
                <a:srgbClr val="70524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58" name="グループ化 57"/>
              <p:cNvGrpSpPr/>
              <p:nvPr/>
            </p:nvGrpSpPr>
            <p:grpSpPr>
              <a:xfrm>
                <a:off x="4589601" y="2693585"/>
                <a:ext cx="2175175" cy="635391"/>
                <a:chOff x="5211447" y="2014969"/>
                <a:chExt cx="2175175" cy="776138"/>
              </a:xfrm>
              <a:solidFill>
                <a:schemeClr val="tx1">
                  <a:lumMod val="50000"/>
                  <a:lumOff val="50000"/>
                </a:schemeClr>
              </a:solidFill>
            </p:grpSpPr>
            <p:sp>
              <p:nvSpPr>
                <p:cNvPr id="86" name="角丸四角形 85"/>
                <p:cNvSpPr/>
                <p:nvPr/>
              </p:nvSpPr>
              <p:spPr>
                <a:xfrm>
                  <a:off x="5263092" y="2094055"/>
                  <a:ext cx="2066035" cy="644509"/>
                </a:xfrm>
                <a:prstGeom prst="roundRect">
                  <a:avLst>
                    <a:gd name="adj" fmla="val 50000"/>
                  </a:avLst>
                </a:prstGeom>
                <a:grpFill/>
                <a:ln>
                  <a:solidFill>
                    <a:srgbClr val="7052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7" name="正方形/長方形 86"/>
                <p:cNvSpPr/>
                <p:nvPr/>
              </p:nvSpPr>
              <p:spPr>
                <a:xfrm>
                  <a:off x="5502814" y="2296475"/>
                  <a:ext cx="1560776" cy="253108"/>
                </a:xfrm>
                <a:prstGeom prst="rect">
                  <a:avLst/>
                </a:prstGeom>
                <a:solidFill>
                  <a:schemeClr val="bg1"/>
                </a:solidFill>
                <a:ln>
                  <a:solidFill>
                    <a:srgbClr val="7052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8" name="正方形/長方形 87"/>
                <p:cNvSpPr/>
                <p:nvPr/>
              </p:nvSpPr>
              <p:spPr>
                <a:xfrm>
                  <a:off x="5569555" y="2014969"/>
                  <a:ext cx="199563" cy="138539"/>
                </a:xfrm>
                <a:prstGeom prst="rect">
                  <a:avLst/>
                </a:prstGeom>
                <a:grpFill/>
                <a:ln>
                  <a:solidFill>
                    <a:srgbClr val="7052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" name="正方形/長方形 88"/>
                <p:cNvSpPr/>
                <p:nvPr/>
              </p:nvSpPr>
              <p:spPr>
                <a:xfrm>
                  <a:off x="5936676" y="2014969"/>
                  <a:ext cx="199563" cy="138539"/>
                </a:xfrm>
                <a:prstGeom prst="rect">
                  <a:avLst/>
                </a:prstGeom>
                <a:grpFill/>
                <a:ln>
                  <a:solidFill>
                    <a:srgbClr val="7052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" name="正方形/長方形 90"/>
                <p:cNvSpPr/>
                <p:nvPr/>
              </p:nvSpPr>
              <p:spPr>
                <a:xfrm>
                  <a:off x="6317175" y="2014975"/>
                  <a:ext cx="199563" cy="138539"/>
                </a:xfrm>
                <a:prstGeom prst="rect">
                  <a:avLst/>
                </a:prstGeom>
                <a:grpFill/>
                <a:ln>
                  <a:solidFill>
                    <a:srgbClr val="7052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" name="正方形/長方形 91"/>
                <p:cNvSpPr/>
                <p:nvPr/>
              </p:nvSpPr>
              <p:spPr>
                <a:xfrm>
                  <a:off x="6706683" y="2014969"/>
                  <a:ext cx="199563" cy="138539"/>
                </a:xfrm>
                <a:prstGeom prst="rect">
                  <a:avLst/>
                </a:prstGeom>
                <a:grpFill/>
                <a:ln>
                  <a:solidFill>
                    <a:srgbClr val="7052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" name="正方形/長方形 92"/>
                <p:cNvSpPr/>
                <p:nvPr/>
              </p:nvSpPr>
              <p:spPr>
                <a:xfrm rot="1403641">
                  <a:off x="7063290" y="2075969"/>
                  <a:ext cx="199563" cy="138539"/>
                </a:xfrm>
                <a:prstGeom prst="rect">
                  <a:avLst/>
                </a:prstGeom>
                <a:grpFill/>
                <a:ln>
                  <a:solidFill>
                    <a:srgbClr val="7052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" name="正方形/長方形 93"/>
                <p:cNvSpPr/>
                <p:nvPr/>
              </p:nvSpPr>
              <p:spPr>
                <a:xfrm>
                  <a:off x="5415665" y="2652568"/>
                  <a:ext cx="199563" cy="138539"/>
                </a:xfrm>
                <a:prstGeom prst="rect">
                  <a:avLst/>
                </a:prstGeom>
                <a:grpFill/>
                <a:ln>
                  <a:solidFill>
                    <a:srgbClr val="7052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" name="正方形/長方形 94"/>
                <p:cNvSpPr/>
                <p:nvPr/>
              </p:nvSpPr>
              <p:spPr>
                <a:xfrm>
                  <a:off x="5782786" y="2652568"/>
                  <a:ext cx="199563" cy="138539"/>
                </a:xfrm>
                <a:prstGeom prst="rect">
                  <a:avLst/>
                </a:prstGeom>
                <a:grpFill/>
                <a:ln>
                  <a:solidFill>
                    <a:srgbClr val="7052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" name="正方形/長方形 95"/>
                <p:cNvSpPr/>
                <p:nvPr/>
              </p:nvSpPr>
              <p:spPr>
                <a:xfrm>
                  <a:off x="6163285" y="2652568"/>
                  <a:ext cx="199563" cy="138539"/>
                </a:xfrm>
                <a:prstGeom prst="rect">
                  <a:avLst/>
                </a:prstGeom>
                <a:grpFill/>
                <a:ln>
                  <a:solidFill>
                    <a:srgbClr val="7052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" name="正方形/長方形 96"/>
                <p:cNvSpPr/>
                <p:nvPr/>
              </p:nvSpPr>
              <p:spPr>
                <a:xfrm>
                  <a:off x="6552793" y="2652568"/>
                  <a:ext cx="199563" cy="138539"/>
                </a:xfrm>
                <a:prstGeom prst="rect">
                  <a:avLst/>
                </a:prstGeom>
                <a:grpFill/>
                <a:ln>
                  <a:solidFill>
                    <a:srgbClr val="7052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" name="正方形/長方形 97"/>
                <p:cNvSpPr/>
                <p:nvPr/>
              </p:nvSpPr>
              <p:spPr>
                <a:xfrm>
                  <a:off x="6933292" y="2652568"/>
                  <a:ext cx="199563" cy="138539"/>
                </a:xfrm>
                <a:prstGeom prst="rect">
                  <a:avLst/>
                </a:prstGeom>
                <a:grpFill/>
                <a:ln>
                  <a:solidFill>
                    <a:srgbClr val="7052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" name="正方形/長方形 98"/>
                <p:cNvSpPr/>
                <p:nvPr/>
              </p:nvSpPr>
              <p:spPr>
                <a:xfrm rot="15035108">
                  <a:off x="5180935" y="2446209"/>
                  <a:ext cx="199563" cy="138539"/>
                </a:xfrm>
                <a:prstGeom prst="rect">
                  <a:avLst/>
                </a:prstGeom>
                <a:grpFill/>
                <a:ln>
                  <a:solidFill>
                    <a:srgbClr val="7052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" name="正方形/長方形 99"/>
                <p:cNvSpPr/>
                <p:nvPr/>
              </p:nvSpPr>
              <p:spPr>
                <a:xfrm rot="19371139">
                  <a:off x="5257585" y="2128494"/>
                  <a:ext cx="199563" cy="138539"/>
                </a:xfrm>
                <a:prstGeom prst="rect">
                  <a:avLst/>
                </a:prstGeom>
                <a:grpFill/>
                <a:ln>
                  <a:solidFill>
                    <a:srgbClr val="7052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" name="正方形/長方形 100"/>
                <p:cNvSpPr/>
                <p:nvPr/>
              </p:nvSpPr>
              <p:spPr>
                <a:xfrm rot="17705554">
                  <a:off x="7217571" y="2426591"/>
                  <a:ext cx="199563" cy="138539"/>
                </a:xfrm>
                <a:prstGeom prst="rect">
                  <a:avLst/>
                </a:prstGeom>
                <a:grpFill/>
                <a:ln>
                  <a:solidFill>
                    <a:srgbClr val="7052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59" name="フローチャート: 論理積ゲート 58">
                <a:extLst>
                  <a:ext uri="{FF2B5EF4-FFF2-40B4-BE49-F238E27FC236}">
                    <a16:creationId xmlns:a16="http://schemas.microsoft.com/office/drawing/2014/main" id="{0267FB73-1ECA-6359-A225-68E961EDF8D9}"/>
                  </a:ext>
                </a:extLst>
              </p:cNvPr>
              <p:cNvSpPr/>
              <p:nvPr/>
            </p:nvSpPr>
            <p:spPr>
              <a:xfrm rot="17684928">
                <a:off x="3152781" y="2058269"/>
                <a:ext cx="472808" cy="813551"/>
              </a:xfrm>
              <a:prstGeom prst="flowChartDelay">
                <a:avLst/>
              </a:prstGeom>
              <a:solidFill>
                <a:schemeClr val="accent4"/>
              </a:solidFill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アーチ 59">
                <a:extLst>
                  <a:ext uri="{FF2B5EF4-FFF2-40B4-BE49-F238E27FC236}">
                    <a16:creationId xmlns:a16="http://schemas.microsoft.com/office/drawing/2014/main" id="{001FC2DD-228C-34E9-A0BF-B50B2060024B}"/>
                  </a:ext>
                </a:extLst>
              </p:cNvPr>
              <p:cNvSpPr/>
              <p:nvPr/>
            </p:nvSpPr>
            <p:spPr>
              <a:xfrm rot="19510293">
                <a:off x="3101421" y="1565515"/>
                <a:ext cx="914400" cy="914400"/>
              </a:xfrm>
              <a:prstGeom prst="blockArc">
                <a:avLst>
                  <a:gd name="adj1" fmla="val 11264072"/>
                  <a:gd name="adj2" fmla="val 19533236"/>
                  <a:gd name="adj3" fmla="val 13403"/>
                </a:avLst>
              </a:prstGeom>
              <a:solidFill>
                <a:schemeClr val="accent4"/>
              </a:solidFill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61" name="グループ化 60">
                <a:extLst>
                  <a:ext uri="{FF2B5EF4-FFF2-40B4-BE49-F238E27FC236}">
                    <a16:creationId xmlns:a16="http://schemas.microsoft.com/office/drawing/2014/main" id="{E0C6EB32-9B06-3557-0212-E2BBDC7059A9}"/>
                  </a:ext>
                </a:extLst>
              </p:cNvPr>
              <p:cNvGrpSpPr/>
              <p:nvPr/>
            </p:nvGrpSpPr>
            <p:grpSpPr>
              <a:xfrm>
                <a:off x="5179948" y="1304701"/>
                <a:ext cx="594571" cy="776933"/>
                <a:chOff x="5162018" y="1376421"/>
                <a:chExt cx="594571" cy="776933"/>
              </a:xfrm>
            </p:grpSpPr>
            <p:grpSp>
              <p:nvGrpSpPr>
                <p:cNvPr id="63" name="Google Shape;890;p21">
                  <a:extLst>
                    <a:ext uri="{FF2B5EF4-FFF2-40B4-BE49-F238E27FC236}">
                      <a16:creationId xmlns:a16="http://schemas.microsoft.com/office/drawing/2014/main" id="{5453A8B4-B8D6-74F4-44C2-4B0DF01E459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>
                <a:xfrm flipH="1">
                  <a:off x="5162018" y="1502427"/>
                  <a:ext cx="527504" cy="650927"/>
                  <a:chOff x="1960844" y="4621762"/>
                  <a:chExt cx="890343" cy="1098664"/>
                </a:xfrm>
              </p:grpSpPr>
              <p:sp>
                <p:nvSpPr>
                  <p:cNvPr id="71" name="Google Shape;891;p21">
                    <a:extLst>
                      <a:ext uri="{FF2B5EF4-FFF2-40B4-BE49-F238E27FC236}">
                        <a16:creationId xmlns:a16="http://schemas.microsoft.com/office/drawing/2014/main" id="{EE60408A-2EC0-45CE-E904-7CACC40B44D4}"/>
                      </a:ext>
                    </a:extLst>
                  </p:cNvPr>
                  <p:cNvSpPr/>
                  <p:nvPr/>
                </p:nvSpPr>
                <p:spPr>
                  <a:xfrm>
                    <a:off x="2703932" y="5499604"/>
                    <a:ext cx="147255" cy="107055"/>
                  </a:xfrm>
                  <a:prstGeom prst="ellipse">
                    <a:avLst/>
                  </a:prstGeom>
                  <a:solidFill>
                    <a:srgbClr val="3F3F3F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2" name="Google Shape;892;p21">
                    <a:extLst>
                      <a:ext uri="{FF2B5EF4-FFF2-40B4-BE49-F238E27FC236}">
                        <a16:creationId xmlns:a16="http://schemas.microsoft.com/office/drawing/2014/main" id="{F4D32C6E-56A5-E158-2F2C-75BC2BF2CDAF}"/>
                      </a:ext>
                    </a:extLst>
                  </p:cNvPr>
                  <p:cNvSpPr/>
                  <p:nvPr/>
                </p:nvSpPr>
                <p:spPr>
                  <a:xfrm>
                    <a:off x="1960844" y="4621762"/>
                    <a:ext cx="785817" cy="1045137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3" name="Google Shape;893;p21">
                    <a:extLst>
                      <a:ext uri="{FF2B5EF4-FFF2-40B4-BE49-F238E27FC236}">
                        <a16:creationId xmlns:a16="http://schemas.microsoft.com/office/drawing/2014/main" id="{C55C970E-9EEF-8B00-9370-8979986FD2D6}"/>
                      </a:ext>
                    </a:extLst>
                  </p:cNvPr>
                  <p:cNvSpPr/>
                  <p:nvPr/>
                </p:nvSpPr>
                <p:spPr>
                  <a:xfrm>
                    <a:off x="2468351" y="5043316"/>
                    <a:ext cx="30938" cy="30938"/>
                  </a:xfrm>
                  <a:prstGeom prst="ellipse">
                    <a:avLst/>
                  </a:prstGeom>
                  <a:solidFill>
                    <a:srgbClr val="3F3F3F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4" name="Google Shape;894;p21">
                    <a:extLst>
                      <a:ext uri="{FF2B5EF4-FFF2-40B4-BE49-F238E27FC236}">
                        <a16:creationId xmlns:a16="http://schemas.microsoft.com/office/drawing/2014/main" id="{AE4B19F8-D9A5-8D8A-0AB1-02881DF2C30C}"/>
                      </a:ext>
                    </a:extLst>
                  </p:cNvPr>
                  <p:cNvSpPr/>
                  <p:nvPr/>
                </p:nvSpPr>
                <p:spPr>
                  <a:xfrm>
                    <a:off x="2660717" y="5002388"/>
                    <a:ext cx="30938" cy="30938"/>
                  </a:xfrm>
                  <a:prstGeom prst="ellipse">
                    <a:avLst/>
                  </a:prstGeom>
                  <a:solidFill>
                    <a:srgbClr val="3F3F3F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5" name="Google Shape;895;p21">
                    <a:extLst>
                      <a:ext uri="{FF2B5EF4-FFF2-40B4-BE49-F238E27FC236}">
                        <a16:creationId xmlns:a16="http://schemas.microsoft.com/office/drawing/2014/main" id="{487730A8-0C0D-F5C2-3752-92B43B1B9EDA}"/>
                      </a:ext>
                    </a:extLst>
                  </p:cNvPr>
                  <p:cNvSpPr/>
                  <p:nvPr/>
                </p:nvSpPr>
                <p:spPr>
                  <a:xfrm>
                    <a:off x="2599321" y="5292984"/>
                    <a:ext cx="30938" cy="30938"/>
                  </a:xfrm>
                  <a:prstGeom prst="ellipse">
                    <a:avLst/>
                  </a:prstGeom>
                  <a:solidFill>
                    <a:srgbClr val="3F3F3F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6" name="Google Shape;896;p21">
                    <a:extLst>
                      <a:ext uri="{FF2B5EF4-FFF2-40B4-BE49-F238E27FC236}">
                        <a16:creationId xmlns:a16="http://schemas.microsoft.com/office/drawing/2014/main" id="{8967CAD6-C8C7-3C75-891A-C19EDC4DEBA6}"/>
                      </a:ext>
                    </a:extLst>
                  </p:cNvPr>
                  <p:cNvSpPr/>
                  <p:nvPr/>
                </p:nvSpPr>
                <p:spPr>
                  <a:xfrm>
                    <a:off x="2394768" y="5613371"/>
                    <a:ext cx="147255" cy="107055"/>
                  </a:xfrm>
                  <a:prstGeom prst="ellipse">
                    <a:avLst/>
                  </a:prstGeom>
                  <a:solidFill>
                    <a:srgbClr val="3F3F3F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cxnSp>
                <p:nvCxnSpPr>
                  <p:cNvPr id="77" name="Google Shape;897;p21">
                    <a:extLst>
                      <a:ext uri="{FF2B5EF4-FFF2-40B4-BE49-F238E27FC236}">
                        <a16:creationId xmlns:a16="http://schemas.microsoft.com/office/drawing/2014/main" id="{0C7CB7A3-4BAE-62FF-2CD1-BF8E79BB1ACC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1960844" y="5460786"/>
                    <a:ext cx="65485" cy="92346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</p:cxnSp>
              <p:cxnSp>
                <p:nvCxnSpPr>
                  <p:cNvPr id="78" name="Google Shape;898;p21">
                    <a:extLst>
                      <a:ext uri="{FF2B5EF4-FFF2-40B4-BE49-F238E27FC236}">
                        <a16:creationId xmlns:a16="http://schemas.microsoft.com/office/drawing/2014/main" id="{E6CC35A1-F262-BFDE-7FCC-B421C3E08958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1964937" y="5491419"/>
                    <a:ext cx="65485" cy="92346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</p:cxnSp>
              <p:cxnSp>
                <p:nvCxnSpPr>
                  <p:cNvPr id="79" name="Google Shape;899;p21">
                    <a:extLst>
                      <a:ext uri="{FF2B5EF4-FFF2-40B4-BE49-F238E27FC236}">
                        <a16:creationId xmlns:a16="http://schemas.microsoft.com/office/drawing/2014/main" id="{01065A97-CE9F-B45C-9165-D1177BF64498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1981308" y="5506959"/>
                    <a:ext cx="65485" cy="92346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</p:cxnSp>
              <p:cxnSp>
                <p:nvCxnSpPr>
                  <p:cNvPr id="80" name="Google Shape;900;p21">
                    <a:extLst>
                      <a:ext uri="{FF2B5EF4-FFF2-40B4-BE49-F238E27FC236}">
                        <a16:creationId xmlns:a16="http://schemas.microsoft.com/office/drawing/2014/main" id="{018ADE1A-22F3-24F1-6837-FE51E3D705AB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2003819" y="5538871"/>
                    <a:ext cx="52148" cy="74501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</p:cxnSp>
              <p:cxnSp>
                <p:nvCxnSpPr>
                  <p:cNvPr id="81" name="Google Shape;901;p21">
                    <a:extLst>
                      <a:ext uri="{FF2B5EF4-FFF2-40B4-BE49-F238E27FC236}">
                        <a16:creationId xmlns:a16="http://schemas.microsoft.com/office/drawing/2014/main" id="{44E434DB-7800-487A-B935-D8770EFF170E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2026329" y="5567199"/>
                    <a:ext cx="41845" cy="52615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</p:cxnSp>
              <p:cxnSp>
                <p:nvCxnSpPr>
                  <p:cNvPr id="82" name="Google Shape;902;p21">
                    <a:extLst>
                      <a:ext uri="{FF2B5EF4-FFF2-40B4-BE49-F238E27FC236}">
                        <a16:creationId xmlns:a16="http://schemas.microsoft.com/office/drawing/2014/main" id="{13A4692E-846C-73FA-4037-920666A4A9FC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2046793" y="5587212"/>
                    <a:ext cx="32742" cy="40644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</p:cxnSp>
              <p:sp>
                <p:nvSpPr>
                  <p:cNvPr id="83" name="Google Shape;903;p21">
                    <a:extLst>
                      <a:ext uri="{FF2B5EF4-FFF2-40B4-BE49-F238E27FC236}">
                        <a16:creationId xmlns:a16="http://schemas.microsoft.com/office/drawing/2014/main" id="{9B46DA8C-A3C7-23DC-59EE-6E6D15BA4FB4}"/>
                      </a:ext>
                    </a:extLst>
                  </p:cNvPr>
                  <p:cNvSpPr/>
                  <p:nvPr/>
                </p:nvSpPr>
                <p:spPr>
                  <a:xfrm>
                    <a:off x="2128649" y="4654505"/>
                    <a:ext cx="370640" cy="1054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167" h="147637" extrusionOk="0">
                        <a:moveTo>
                          <a:pt x="130969" y="66675"/>
                        </a:moveTo>
                        <a:cubicBezTo>
                          <a:pt x="134938" y="67469"/>
                          <a:pt x="140013" y="66194"/>
                          <a:pt x="142875" y="69056"/>
                        </a:cubicBezTo>
                        <a:cubicBezTo>
                          <a:pt x="146425" y="72606"/>
                          <a:pt x="147638" y="83344"/>
                          <a:pt x="147638" y="83344"/>
                        </a:cubicBezTo>
                        <a:cubicBezTo>
                          <a:pt x="145257" y="89694"/>
                          <a:pt x="144731" y="97098"/>
                          <a:pt x="140494" y="102394"/>
                        </a:cubicBezTo>
                        <a:cubicBezTo>
                          <a:pt x="133518" y="111114"/>
                          <a:pt x="113325" y="105460"/>
                          <a:pt x="107157" y="104775"/>
                        </a:cubicBezTo>
                        <a:cubicBezTo>
                          <a:pt x="100950" y="101051"/>
                          <a:pt x="92275" y="97155"/>
                          <a:pt x="88107" y="90487"/>
                        </a:cubicBezTo>
                        <a:cubicBezTo>
                          <a:pt x="85842" y="86862"/>
                          <a:pt x="84932" y="82550"/>
                          <a:pt x="83344" y="78581"/>
                        </a:cubicBezTo>
                        <a:cubicBezTo>
                          <a:pt x="84138" y="68262"/>
                          <a:pt x="82805" y="57554"/>
                          <a:pt x="85725" y="47625"/>
                        </a:cubicBezTo>
                        <a:cubicBezTo>
                          <a:pt x="86992" y="43317"/>
                          <a:pt x="91706" y="40857"/>
                          <a:pt x="95250" y="38100"/>
                        </a:cubicBezTo>
                        <a:cubicBezTo>
                          <a:pt x="103685" y="31539"/>
                          <a:pt x="105815" y="31403"/>
                          <a:pt x="114300" y="28575"/>
                        </a:cubicBezTo>
                        <a:cubicBezTo>
                          <a:pt x="132556" y="29369"/>
                          <a:pt x="150845" y="29606"/>
                          <a:pt x="169069" y="30956"/>
                        </a:cubicBezTo>
                        <a:cubicBezTo>
                          <a:pt x="172333" y="31198"/>
                          <a:pt x="175512" y="32236"/>
                          <a:pt x="178594" y="33337"/>
                        </a:cubicBezTo>
                        <a:cubicBezTo>
                          <a:pt x="186645" y="36212"/>
                          <a:pt x="202407" y="42862"/>
                          <a:pt x="202407" y="42862"/>
                        </a:cubicBezTo>
                        <a:cubicBezTo>
                          <a:pt x="214888" y="55343"/>
                          <a:pt x="217932" y="56521"/>
                          <a:pt x="226219" y="71437"/>
                        </a:cubicBezTo>
                        <a:cubicBezTo>
                          <a:pt x="228506" y="75553"/>
                          <a:pt x="230323" y="87193"/>
                          <a:pt x="230982" y="90487"/>
                        </a:cubicBezTo>
                        <a:cubicBezTo>
                          <a:pt x="230188" y="99218"/>
                          <a:pt x="232114" y="108649"/>
                          <a:pt x="228600" y="116681"/>
                        </a:cubicBezTo>
                        <a:cubicBezTo>
                          <a:pt x="226115" y="122360"/>
                          <a:pt x="219206" y="124781"/>
                          <a:pt x="214313" y="128587"/>
                        </a:cubicBezTo>
                        <a:cubicBezTo>
                          <a:pt x="212054" y="130344"/>
                          <a:pt x="209800" y="132223"/>
                          <a:pt x="207169" y="133350"/>
                        </a:cubicBezTo>
                        <a:cubicBezTo>
                          <a:pt x="201556" y="135756"/>
                          <a:pt x="184836" y="137561"/>
                          <a:pt x="180975" y="138112"/>
                        </a:cubicBezTo>
                        <a:cubicBezTo>
                          <a:pt x="161321" y="144666"/>
                          <a:pt x="181664" y="138380"/>
                          <a:pt x="138113" y="145256"/>
                        </a:cubicBezTo>
                        <a:cubicBezTo>
                          <a:pt x="134880" y="145766"/>
                          <a:pt x="131763" y="146843"/>
                          <a:pt x="128588" y="147637"/>
                        </a:cubicBezTo>
                        <a:cubicBezTo>
                          <a:pt x="99219" y="146050"/>
                          <a:pt x="69297" y="148769"/>
                          <a:pt x="40482" y="142875"/>
                        </a:cubicBezTo>
                        <a:cubicBezTo>
                          <a:pt x="32784" y="141300"/>
                          <a:pt x="30099" y="130921"/>
                          <a:pt x="23813" y="126206"/>
                        </a:cubicBezTo>
                        <a:lnTo>
                          <a:pt x="14288" y="119062"/>
                        </a:lnTo>
                        <a:cubicBezTo>
                          <a:pt x="1259" y="93005"/>
                          <a:pt x="5189" y="103669"/>
                          <a:pt x="0" y="88106"/>
                        </a:cubicBezTo>
                        <a:cubicBezTo>
                          <a:pt x="1588" y="77787"/>
                          <a:pt x="2231" y="67278"/>
                          <a:pt x="4763" y="57150"/>
                        </a:cubicBezTo>
                        <a:cubicBezTo>
                          <a:pt x="5457" y="54374"/>
                          <a:pt x="8008" y="52433"/>
                          <a:pt x="9525" y="50006"/>
                        </a:cubicBezTo>
                        <a:cubicBezTo>
                          <a:pt x="24477" y="26083"/>
                          <a:pt x="8063" y="49296"/>
                          <a:pt x="26194" y="28575"/>
                        </a:cubicBezTo>
                        <a:cubicBezTo>
                          <a:pt x="28807" y="25588"/>
                          <a:pt x="30108" y="21357"/>
                          <a:pt x="33338" y="19050"/>
                        </a:cubicBezTo>
                        <a:cubicBezTo>
                          <a:pt x="36001" y="17148"/>
                          <a:pt x="39654" y="17311"/>
                          <a:pt x="42863" y="16669"/>
                        </a:cubicBezTo>
                        <a:cubicBezTo>
                          <a:pt x="47597" y="15722"/>
                          <a:pt x="52416" y="15234"/>
                          <a:pt x="57150" y="14287"/>
                        </a:cubicBezTo>
                        <a:cubicBezTo>
                          <a:pt x="64326" y="12852"/>
                          <a:pt x="71345" y="10610"/>
                          <a:pt x="78582" y="9525"/>
                        </a:cubicBezTo>
                        <a:cubicBezTo>
                          <a:pt x="87252" y="8225"/>
                          <a:pt x="96068" y="8168"/>
                          <a:pt x="104775" y="7144"/>
                        </a:cubicBezTo>
                        <a:cubicBezTo>
                          <a:pt x="109570" y="6580"/>
                          <a:pt x="114264" y="5295"/>
                          <a:pt x="119063" y="4762"/>
                        </a:cubicBezTo>
                        <a:cubicBezTo>
                          <a:pt x="183175" y="-2362"/>
                          <a:pt x="120592" y="6244"/>
                          <a:pt x="164307" y="0"/>
                        </a:cubicBezTo>
                        <a:cubicBezTo>
                          <a:pt x="195263" y="794"/>
                          <a:pt x="226284" y="226"/>
                          <a:pt x="257175" y="2381"/>
                        </a:cubicBezTo>
                        <a:cubicBezTo>
                          <a:pt x="260716" y="2628"/>
                          <a:pt x="263332" y="6021"/>
                          <a:pt x="266700" y="7144"/>
                        </a:cubicBezTo>
                        <a:cubicBezTo>
                          <a:pt x="270540" y="8424"/>
                          <a:pt x="274638" y="8731"/>
                          <a:pt x="278607" y="9525"/>
                        </a:cubicBezTo>
                        <a:cubicBezTo>
                          <a:pt x="296537" y="21478"/>
                          <a:pt x="273751" y="7444"/>
                          <a:pt x="295275" y="16669"/>
                        </a:cubicBezTo>
                        <a:cubicBezTo>
                          <a:pt x="297905" y="17796"/>
                          <a:pt x="299934" y="20011"/>
                          <a:pt x="302419" y="21431"/>
                        </a:cubicBezTo>
                        <a:cubicBezTo>
                          <a:pt x="318215" y="30457"/>
                          <a:pt x="306582" y="20832"/>
                          <a:pt x="321469" y="35719"/>
                        </a:cubicBezTo>
                        <a:cubicBezTo>
                          <a:pt x="322263" y="38100"/>
                          <a:pt x="322861" y="40555"/>
                          <a:pt x="323850" y="42862"/>
                        </a:cubicBezTo>
                        <a:cubicBezTo>
                          <a:pt x="326217" y="48386"/>
                          <a:pt x="329978" y="53436"/>
                          <a:pt x="330994" y="59531"/>
                        </a:cubicBezTo>
                        <a:cubicBezTo>
                          <a:pt x="331385" y="61880"/>
                          <a:pt x="330994" y="64294"/>
                          <a:pt x="330994" y="66675"/>
                        </a:cubicBezTo>
                      </a:path>
                    </a:pathLst>
                  </a:custGeom>
                  <a:noFill/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4" name="Google Shape;904;p21">
                    <a:extLst>
                      <a:ext uri="{FF2B5EF4-FFF2-40B4-BE49-F238E27FC236}">
                        <a16:creationId xmlns:a16="http://schemas.microsoft.com/office/drawing/2014/main" id="{CB5D10E6-BF59-137B-D6CC-879C9A921F10}"/>
                      </a:ext>
                    </a:extLst>
                  </p:cNvPr>
                  <p:cNvSpPr/>
                  <p:nvPr/>
                </p:nvSpPr>
                <p:spPr>
                  <a:xfrm rot="7185341">
                    <a:off x="2032478" y="5147713"/>
                    <a:ext cx="110784" cy="238262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5" name="Google Shape;905;p21">
                    <a:extLst>
                      <a:ext uri="{FF2B5EF4-FFF2-40B4-BE49-F238E27FC236}">
                        <a16:creationId xmlns:a16="http://schemas.microsoft.com/office/drawing/2014/main" id="{65117A99-DE27-A52E-95BF-D3E5D514B7DB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1958753" y="5148053"/>
                    <a:ext cx="147341" cy="92346"/>
                  </a:xfrm>
                  <a:prstGeom prst="ellipse">
                    <a:avLst/>
                  </a:prstGeom>
                  <a:solidFill>
                    <a:srgbClr val="C8905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4" name="フリーフォーム 97">
                  <a:extLst>
                    <a:ext uri="{FF2B5EF4-FFF2-40B4-BE49-F238E27FC236}">
                      <a16:creationId xmlns:a16="http://schemas.microsoft.com/office/drawing/2014/main" id="{1BAB68E3-27BE-64FA-0697-4A84870CE1F0}"/>
                    </a:ext>
                  </a:extLst>
                </p:cNvPr>
                <p:cNvSpPr/>
                <p:nvPr/>
              </p:nvSpPr>
              <p:spPr>
                <a:xfrm flipH="1">
                  <a:off x="5185170" y="1502427"/>
                  <a:ext cx="367877" cy="469700"/>
                </a:xfrm>
                <a:custGeom>
                  <a:avLst/>
                  <a:gdLst>
                    <a:gd name="connsiteX0" fmla="*/ 241161 w 1125415"/>
                    <a:gd name="connsiteY0" fmla="*/ 381837 h 1436914"/>
                    <a:gd name="connsiteX1" fmla="*/ 974690 w 1125415"/>
                    <a:gd name="connsiteY1" fmla="*/ 0 h 1436914"/>
                    <a:gd name="connsiteX2" fmla="*/ 1075174 w 1125415"/>
                    <a:gd name="connsiteY2" fmla="*/ 381837 h 1436914"/>
                    <a:gd name="connsiteX3" fmla="*/ 1125415 w 1125415"/>
                    <a:gd name="connsiteY3" fmla="*/ 994786 h 1436914"/>
                    <a:gd name="connsiteX4" fmla="*/ 1014884 w 1125415"/>
                    <a:gd name="connsiteY4" fmla="*/ 1245995 h 1436914"/>
                    <a:gd name="connsiteX5" fmla="*/ 572756 w 1125415"/>
                    <a:gd name="connsiteY5" fmla="*/ 1436914 h 1436914"/>
                    <a:gd name="connsiteX6" fmla="*/ 241161 w 1125415"/>
                    <a:gd name="connsiteY6" fmla="*/ 1165608 h 1436914"/>
                    <a:gd name="connsiteX7" fmla="*/ 0 w 1125415"/>
                    <a:gd name="connsiteY7" fmla="*/ 743578 h 1436914"/>
                    <a:gd name="connsiteX8" fmla="*/ 241161 w 1125415"/>
                    <a:gd name="connsiteY8" fmla="*/ 381837 h 14369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25415" h="1436914">
                      <a:moveTo>
                        <a:pt x="241161" y="381837"/>
                      </a:moveTo>
                      <a:lnTo>
                        <a:pt x="974690" y="0"/>
                      </a:lnTo>
                      <a:lnTo>
                        <a:pt x="1075174" y="381837"/>
                      </a:lnTo>
                      <a:lnTo>
                        <a:pt x="1125415" y="994786"/>
                      </a:lnTo>
                      <a:lnTo>
                        <a:pt x="1014884" y="1245995"/>
                      </a:lnTo>
                      <a:lnTo>
                        <a:pt x="572756" y="1436914"/>
                      </a:lnTo>
                      <a:lnTo>
                        <a:pt x="241161" y="1165608"/>
                      </a:lnTo>
                      <a:lnTo>
                        <a:pt x="0" y="743578"/>
                      </a:lnTo>
                      <a:lnTo>
                        <a:pt x="241161" y="381837"/>
                      </a:lnTo>
                      <a:close/>
                    </a:path>
                  </a:pathLst>
                </a:custGeom>
                <a:solidFill>
                  <a:srgbClr val="767171">
                    <a:alpha val="50196"/>
                  </a:srgbClr>
                </a:solidFill>
                <a:ln w="12700">
                  <a:solidFill>
                    <a:schemeClr val="tx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65" name="グループ化 64">
                  <a:extLst>
                    <a:ext uri="{FF2B5EF4-FFF2-40B4-BE49-F238E27FC236}">
                      <a16:creationId xmlns:a16="http://schemas.microsoft.com/office/drawing/2014/main" id="{B0D0790D-2ACD-13C4-E12C-175C6CFAE271}"/>
                    </a:ext>
                  </a:extLst>
                </p:cNvPr>
                <p:cNvGrpSpPr/>
                <p:nvPr/>
              </p:nvGrpSpPr>
              <p:grpSpPr>
                <a:xfrm rot="21237607" flipH="1">
                  <a:off x="5186064" y="1376421"/>
                  <a:ext cx="570525" cy="570525"/>
                  <a:chOff x="-2141597" y="-135814"/>
                  <a:chExt cx="1534578" cy="1534578"/>
                </a:xfrm>
              </p:grpSpPr>
              <p:sp>
                <p:nvSpPr>
                  <p:cNvPr id="66" name="フリーフォーム 116">
                    <a:extLst>
                      <a:ext uri="{FF2B5EF4-FFF2-40B4-BE49-F238E27FC236}">
                        <a16:creationId xmlns:a16="http://schemas.microsoft.com/office/drawing/2014/main" id="{CB3E1093-D5FC-719A-EF30-F0F58FA9AAA8}"/>
                      </a:ext>
                    </a:extLst>
                  </p:cNvPr>
                  <p:cNvSpPr/>
                  <p:nvPr/>
                </p:nvSpPr>
                <p:spPr>
                  <a:xfrm>
                    <a:off x="-1985840" y="522079"/>
                    <a:ext cx="565485" cy="565484"/>
                  </a:xfrm>
                  <a:custGeom>
                    <a:avLst/>
                    <a:gdLst>
                      <a:gd name="connsiteX0" fmla="*/ 0 w 565485"/>
                      <a:gd name="connsiteY0" fmla="*/ 156411 h 565484"/>
                      <a:gd name="connsiteX1" fmla="*/ 360948 w 565485"/>
                      <a:gd name="connsiteY1" fmla="*/ 565484 h 565484"/>
                      <a:gd name="connsiteX2" fmla="*/ 565485 w 565485"/>
                      <a:gd name="connsiteY2" fmla="*/ 0 h 565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5485" h="565484">
                        <a:moveTo>
                          <a:pt x="0" y="156411"/>
                        </a:moveTo>
                        <a:lnTo>
                          <a:pt x="360948" y="565484"/>
                        </a:lnTo>
                        <a:lnTo>
                          <a:pt x="565485" y="0"/>
                        </a:lnTo>
                      </a:path>
                    </a:pathLst>
                  </a:custGeom>
                  <a:noFill/>
                  <a:ln w="76200">
                    <a:solidFill>
                      <a:schemeClr val="bg2">
                        <a:lumMod val="7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7" name="円 117">
                    <a:extLst>
                      <a:ext uri="{FF2B5EF4-FFF2-40B4-BE49-F238E27FC236}">
                        <a16:creationId xmlns:a16="http://schemas.microsoft.com/office/drawing/2014/main" id="{F08313F1-15DF-F8C6-62C9-2F1ED5E2FF95}"/>
                      </a:ext>
                    </a:extLst>
                  </p:cNvPr>
                  <p:cNvSpPr/>
                  <p:nvPr/>
                </p:nvSpPr>
                <p:spPr>
                  <a:xfrm rot="9048761">
                    <a:off x="-2141597" y="-135814"/>
                    <a:ext cx="1534578" cy="1534578"/>
                  </a:xfrm>
                  <a:prstGeom prst="pie">
                    <a:avLst>
                      <a:gd name="adj1" fmla="val 137538"/>
                      <a:gd name="adj2" fmla="val 11210720"/>
                    </a:avLst>
                  </a:prstGeom>
                  <a:solidFill>
                    <a:schemeClr val="accent2"/>
                  </a:solidFill>
                  <a:ln>
                    <a:solidFill>
                      <a:schemeClr val="tx1">
                        <a:lumMod val="75000"/>
                        <a:lumOff val="25000"/>
                      </a:schemeClr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68" name="フリーフォーム 118">
                    <a:extLst>
                      <a:ext uri="{FF2B5EF4-FFF2-40B4-BE49-F238E27FC236}">
                        <a16:creationId xmlns:a16="http://schemas.microsoft.com/office/drawing/2014/main" id="{65988917-EE72-8260-2525-02464C5790C3}"/>
                      </a:ext>
                    </a:extLst>
                  </p:cNvPr>
                  <p:cNvSpPr/>
                  <p:nvPr/>
                </p:nvSpPr>
                <p:spPr>
                  <a:xfrm rot="9950388">
                    <a:off x="-2078414" y="509663"/>
                    <a:ext cx="45719" cy="206536"/>
                  </a:xfrm>
                  <a:custGeom>
                    <a:avLst/>
                    <a:gdLst>
                      <a:gd name="connsiteX0" fmla="*/ 60158 w 180473"/>
                      <a:gd name="connsiteY0" fmla="*/ 0 h 445168"/>
                      <a:gd name="connsiteX1" fmla="*/ 0 w 180473"/>
                      <a:gd name="connsiteY1" fmla="*/ 433137 h 445168"/>
                      <a:gd name="connsiteX2" fmla="*/ 168442 w 180473"/>
                      <a:gd name="connsiteY2" fmla="*/ 445168 h 445168"/>
                      <a:gd name="connsiteX3" fmla="*/ 180473 w 180473"/>
                      <a:gd name="connsiteY3" fmla="*/ 264695 h 445168"/>
                      <a:gd name="connsiteX4" fmla="*/ 60158 w 180473"/>
                      <a:gd name="connsiteY4" fmla="*/ 0 h 445168"/>
                      <a:gd name="connsiteX0" fmla="*/ 72220 w 192535"/>
                      <a:gd name="connsiteY0" fmla="*/ 0 h 535705"/>
                      <a:gd name="connsiteX1" fmla="*/ 0 w 192535"/>
                      <a:gd name="connsiteY1" fmla="*/ 535705 h 535705"/>
                      <a:gd name="connsiteX2" fmla="*/ 180504 w 192535"/>
                      <a:gd name="connsiteY2" fmla="*/ 445168 h 535705"/>
                      <a:gd name="connsiteX3" fmla="*/ 192535 w 192535"/>
                      <a:gd name="connsiteY3" fmla="*/ 264695 h 535705"/>
                      <a:gd name="connsiteX4" fmla="*/ 72220 w 192535"/>
                      <a:gd name="connsiteY4" fmla="*/ 0 h 535705"/>
                      <a:gd name="connsiteX0" fmla="*/ 6212 w 192535"/>
                      <a:gd name="connsiteY0" fmla="*/ 0 h 358505"/>
                      <a:gd name="connsiteX1" fmla="*/ 0 w 192535"/>
                      <a:gd name="connsiteY1" fmla="*/ 358505 h 358505"/>
                      <a:gd name="connsiteX2" fmla="*/ 180504 w 192535"/>
                      <a:gd name="connsiteY2" fmla="*/ 267968 h 358505"/>
                      <a:gd name="connsiteX3" fmla="*/ 192535 w 192535"/>
                      <a:gd name="connsiteY3" fmla="*/ 87495 h 358505"/>
                      <a:gd name="connsiteX4" fmla="*/ 6212 w 192535"/>
                      <a:gd name="connsiteY4" fmla="*/ 0 h 358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535" h="358505">
                        <a:moveTo>
                          <a:pt x="6212" y="0"/>
                        </a:moveTo>
                        <a:lnTo>
                          <a:pt x="0" y="358505"/>
                        </a:lnTo>
                        <a:lnTo>
                          <a:pt x="180504" y="267968"/>
                        </a:lnTo>
                        <a:lnTo>
                          <a:pt x="192535" y="87495"/>
                        </a:lnTo>
                        <a:lnTo>
                          <a:pt x="6212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69" name="フリーフォーム 119">
                    <a:extLst>
                      <a:ext uri="{FF2B5EF4-FFF2-40B4-BE49-F238E27FC236}">
                        <a16:creationId xmlns:a16="http://schemas.microsoft.com/office/drawing/2014/main" id="{D8E6F520-48EA-CB51-556F-C29D3A2E12D3}"/>
                      </a:ext>
                    </a:extLst>
                  </p:cNvPr>
                  <p:cNvSpPr/>
                  <p:nvPr/>
                </p:nvSpPr>
                <p:spPr>
                  <a:xfrm rot="20885979">
                    <a:off x="-2022467" y="369994"/>
                    <a:ext cx="58695" cy="242999"/>
                  </a:xfrm>
                  <a:custGeom>
                    <a:avLst/>
                    <a:gdLst>
                      <a:gd name="connsiteX0" fmla="*/ 60158 w 180473"/>
                      <a:gd name="connsiteY0" fmla="*/ 0 h 445168"/>
                      <a:gd name="connsiteX1" fmla="*/ 0 w 180473"/>
                      <a:gd name="connsiteY1" fmla="*/ 433137 h 445168"/>
                      <a:gd name="connsiteX2" fmla="*/ 168442 w 180473"/>
                      <a:gd name="connsiteY2" fmla="*/ 445168 h 445168"/>
                      <a:gd name="connsiteX3" fmla="*/ 180473 w 180473"/>
                      <a:gd name="connsiteY3" fmla="*/ 264695 h 445168"/>
                      <a:gd name="connsiteX4" fmla="*/ 60158 w 180473"/>
                      <a:gd name="connsiteY4" fmla="*/ 0 h 445168"/>
                      <a:gd name="connsiteX0" fmla="*/ 72220 w 192535"/>
                      <a:gd name="connsiteY0" fmla="*/ 0 h 535705"/>
                      <a:gd name="connsiteX1" fmla="*/ 0 w 192535"/>
                      <a:gd name="connsiteY1" fmla="*/ 535705 h 535705"/>
                      <a:gd name="connsiteX2" fmla="*/ 180504 w 192535"/>
                      <a:gd name="connsiteY2" fmla="*/ 445168 h 535705"/>
                      <a:gd name="connsiteX3" fmla="*/ 192535 w 192535"/>
                      <a:gd name="connsiteY3" fmla="*/ 264695 h 535705"/>
                      <a:gd name="connsiteX4" fmla="*/ 72220 w 192535"/>
                      <a:gd name="connsiteY4" fmla="*/ 0 h 535705"/>
                      <a:gd name="connsiteX0" fmla="*/ 6212 w 192535"/>
                      <a:gd name="connsiteY0" fmla="*/ 0 h 358505"/>
                      <a:gd name="connsiteX1" fmla="*/ 0 w 192535"/>
                      <a:gd name="connsiteY1" fmla="*/ 358505 h 358505"/>
                      <a:gd name="connsiteX2" fmla="*/ 180504 w 192535"/>
                      <a:gd name="connsiteY2" fmla="*/ 267968 h 358505"/>
                      <a:gd name="connsiteX3" fmla="*/ 192535 w 192535"/>
                      <a:gd name="connsiteY3" fmla="*/ 87495 h 358505"/>
                      <a:gd name="connsiteX4" fmla="*/ 6212 w 192535"/>
                      <a:gd name="connsiteY4" fmla="*/ 0 h 358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535" h="358505">
                        <a:moveTo>
                          <a:pt x="6212" y="0"/>
                        </a:moveTo>
                        <a:lnTo>
                          <a:pt x="0" y="358505"/>
                        </a:lnTo>
                        <a:lnTo>
                          <a:pt x="180504" y="267968"/>
                        </a:lnTo>
                        <a:lnTo>
                          <a:pt x="192535" y="87495"/>
                        </a:lnTo>
                        <a:lnTo>
                          <a:pt x="6212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70" name="フリーフォーム 120">
                    <a:extLst>
                      <a:ext uri="{FF2B5EF4-FFF2-40B4-BE49-F238E27FC236}">
                        <a16:creationId xmlns:a16="http://schemas.microsoft.com/office/drawing/2014/main" id="{58DA952D-ACD1-9D42-C8A1-EC969FAC07E0}"/>
                      </a:ext>
                    </a:extLst>
                  </p:cNvPr>
                  <p:cNvSpPr/>
                  <p:nvPr/>
                </p:nvSpPr>
                <p:spPr>
                  <a:xfrm rot="20885979">
                    <a:off x="-1928294" y="365486"/>
                    <a:ext cx="78000" cy="151392"/>
                  </a:xfrm>
                  <a:custGeom>
                    <a:avLst/>
                    <a:gdLst>
                      <a:gd name="connsiteX0" fmla="*/ 60158 w 180473"/>
                      <a:gd name="connsiteY0" fmla="*/ 0 h 445168"/>
                      <a:gd name="connsiteX1" fmla="*/ 0 w 180473"/>
                      <a:gd name="connsiteY1" fmla="*/ 433137 h 445168"/>
                      <a:gd name="connsiteX2" fmla="*/ 168442 w 180473"/>
                      <a:gd name="connsiteY2" fmla="*/ 445168 h 445168"/>
                      <a:gd name="connsiteX3" fmla="*/ 180473 w 180473"/>
                      <a:gd name="connsiteY3" fmla="*/ 264695 h 445168"/>
                      <a:gd name="connsiteX4" fmla="*/ 60158 w 180473"/>
                      <a:gd name="connsiteY4" fmla="*/ 0 h 445168"/>
                      <a:gd name="connsiteX0" fmla="*/ 72220 w 192535"/>
                      <a:gd name="connsiteY0" fmla="*/ 0 h 535705"/>
                      <a:gd name="connsiteX1" fmla="*/ 0 w 192535"/>
                      <a:gd name="connsiteY1" fmla="*/ 535705 h 535705"/>
                      <a:gd name="connsiteX2" fmla="*/ 180504 w 192535"/>
                      <a:gd name="connsiteY2" fmla="*/ 445168 h 535705"/>
                      <a:gd name="connsiteX3" fmla="*/ 192535 w 192535"/>
                      <a:gd name="connsiteY3" fmla="*/ 264695 h 535705"/>
                      <a:gd name="connsiteX4" fmla="*/ 72220 w 192535"/>
                      <a:gd name="connsiteY4" fmla="*/ 0 h 535705"/>
                      <a:gd name="connsiteX0" fmla="*/ 6212 w 192535"/>
                      <a:gd name="connsiteY0" fmla="*/ 0 h 358505"/>
                      <a:gd name="connsiteX1" fmla="*/ 0 w 192535"/>
                      <a:gd name="connsiteY1" fmla="*/ 358505 h 358505"/>
                      <a:gd name="connsiteX2" fmla="*/ 180504 w 192535"/>
                      <a:gd name="connsiteY2" fmla="*/ 267968 h 358505"/>
                      <a:gd name="connsiteX3" fmla="*/ 192535 w 192535"/>
                      <a:gd name="connsiteY3" fmla="*/ 87495 h 358505"/>
                      <a:gd name="connsiteX4" fmla="*/ 6212 w 192535"/>
                      <a:gd name="connsiteY4" fmla="*/ 0 h 358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92535" h="358505">
                        <a:moveTo>
                          <a:pt x="6212" y="0"/>
                        </a:moveTo>
                        <a:lnTo>
                          <a:pt x="0" y="358505"/>
                        </a:lnTo>
                        <a:lnTo>
                          <a:pt x="180504" y="267968"/>
                        </a:lnTo>
                        <a:lnTo>
                          <a:pt x="192535" y="87495"/>
                        </a:lnTo>
                        <a:lnTo>
                          <a:pt x="6212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62" name="正方形/長方形 61">
                <a:extLst>
                  <a:ext uri="{FF2B5EF4-FFF2-40B4-BE49-F238E27FC236}">
                    <a16:creationId xmlns:a16="http://schemas.microsoft.com/office/drawing/2014/main" id="{D49F7779-C379-86C4-ACC2-EC583AA58537}"/>
                  </a:ext>
                </a:extLst>
              </p:cNvPr>
              <p:cNvSpPr/>
              <p:nvPr/>
            </p:nvSpPr>
            <p:spPr>
              <a:xfrm>
                <a:off x="5147272" y="1864971"/>
                <a:ext cx="807240" cy="250407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4" name="グループ化 33"/>
            <p:cNvGrpSpPr/>
            <p:nvPr/>
          </p:nvGrpSpPr>
          <p:grpSpPr>
            <a:xfrm>
              <a:off x="5537515" y="4846064"/>
              <a:ext cx="1595284" cy="957819"/>
              <a:chOff x="5520349" y="4842843"/>
              <a:chExt cx="1595284" cy="957819"/>
            </a:xfrm>
          </p:grpSpPr>
          <p:grpSp>
            <p:nvGrpSpPr>
              <p:cNvPr id="35" name="グループ化 34"/>
              <p:cNvGrpSpPr/>
              <p:nvPr/>
            </p:nvGrpSpPr>
            <p:grpSpPr>
              <a:xfrm rot="16931251">
                <a:off x="6134051" y="4700196"/>
                <a:ext cx="394503" cy="1356168"/>
                <a:chOff x="6750234" y="4275196"/>
                <a:chExt cx="507589" cy="2450166"/>
              </a:xfrm>
            </p:grpSpPr>
            <p:sp>
              <p:nvSpPr>
                <p:cNvPr id="48" name="Google Shape;1540;p28"/>
                <p:cNvSpPr/>
                <p:nvPr/>
              </p:nvSpPr>
              <p:spPr>
                <a:xfrm flipH="1">
                  <a:off x="6936429" y="4275196"/>
                  <a:ext cx="58825" cy="2450166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0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6" name="グループ化 35"/>
              <p:cNvGrpSpPr/>
              <p:nvPr/>
            </p:nvGrpSpPr>
            <p:grpSpPr>
              <a:xfrm rot="4841676">
                <a:off x="6211984" y="4717546"/>
                <a:ext cx="394503" cy="1356168"/>
                <a:chOff x="6750234" y="4275196"/>
                <a:chExt cx="507589" cy="2450166"/>
              </a:xfrm>
            </p:grpSpPr>
            <p:sp>
              <p:nvSpPr>
                <p:cNvPr id="45" name="Google Shape;1540;p28"/>
                <p:cNvSpPr/>
                <p:nvPr/>
              </p:nvSpPr>
              <p:spPr>
                <a:xfrm flipH="1">
                  <a:off x="6936429" y="4275196"/>
                  <a:ext cx="58825" cy="2450166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7" name="グループ化 36"/>
              <p:cNvGrpSpPr/>
              <p:nvPr/>
            </p:nvGrpSpPr>
            <p:grpSpPr>
              <a:xfrm rot="18569704">
                <a:off x="5798589" y="4564603"/>
                <a:ext cx="468291" cy="1024772"/>
                <a:chOff x="6750234" y="4275196"/>
                <a:chExt cx="507589" cy="2450166"/>
              </a:xfrm>
            </p:grpSpPr>
            <p:sp>
              <p:nvSpPr>
                <p:cNvPr id="42" name="Google Shape;1540;p28"/>
                <p:cNvSpPr/>
                <p:nvPr/>
              </p:nvSpPr>
              <p:spPr>
                <a:xfrm flipH="1">
                  <a:off x="6936429" y="4275196"/>
                  <a:ext cx="58825" cy="2450166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8" name="グループ化 37"/>
              <p:cNvGrpSpPr/>
              <p:nvPr/>
            </p:nvGrpSpPr>
            <p:grpSpPr>
              <a:xfrm rot="16590256">
                <a:off x="6369101" y="5054131"/>
                <a:ext cx="468291" cy="1024772"/>
                <a:chOff x="6750234" y="4275196"/>
                <a:chExt cx="507589" cy="2450166"/>
              </a:xfrm>
            </p:grpSpPr>
            <p:sp>
              <p:nvSpPr>
                <p:cNvPr id="39" name="Google Shape;1540;p28"/>
                <p:cNvSpPr/>
                <p:nvPr/>
              </p:nvSpPr>
              <p:spPr>
                <a:xfrm flipH="1">
                  <a:off x="6936429" y="4275196"/>
                  <a:ext cx="58825" cy="2450166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1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71" name="角丸四角形 355">
            <a:extLst>
              <a:ext uri="{FF2B5EF4-FFF2-40B4-BE49-F238E27FC236}">
                <a16:creationId xmlns:a16="http://schemas.microsoft.com/office/drawing/2014/main" id="{517317AA-711F-BD28-0D2E-DF85BFF13A18}"/>
              </a:ext>
            </a:extLst>
          </p:cNvPr>
          <p:cNvSpPr/>
          <p:nvPr/>
        </p:nvSpPr>
        <p:spPr>
          <a:xfrm rot="16200000">
            <a:off x="9833242" y="1445185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72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3CEBC0D6-9017-19AE-3F94-F6BADF6C4ABB}"/>
              </a:ext>
            </a:extLst>
          </p:cNvPr>
          <p:cNvSpPr txBox="1"/>
          <p:nvPr/>
        </p:nvSpPr>
        <p:spPr>
          <a:xfrm>
            <a:off x="10606044" y="641196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73" name="グループ化 172">
            <a:extLst>
              <a:ext uri="{FF2B5EF4-FFF2-40B4-BE49-F238E27FC236}">
                <a16:creationId xmlns:a16="http://schemas.microsoft.com/office/drawing/2014/main" id="{485641BA-EC44-7245-7E9B-3830B3370582}"/>
              </a:ext>
            </a:extLst>
          </p:cNvPr>
          <p:cNvGrpSpPr/>
          <p:nvPr/>
        </p:nvGrpSpPr>
        <p:grpSpPr>
          <a:xfrm rot="2523162">
            <a:off x="11009864" y="530922"/>
            <a:ext cx="564109" cy="193172"/>
            <a:chOff x="9364349" y="5301095"/>
            <a:chExt cx="371808" cy="127321"/>
          </a:xfrm>
        </p:grpSpPr>
        <p:cxnSp>
          <p:nvCxnSpPr>
            <p:cNvPr id="174" name="直線コネクタ 173">
              <a:extLst>
                <a:ext uri="{FF2B5EF4-FFF2-40B4-BE49-F238E27FC236}">
                  <a16:creationId xmlns:a16="http://schemas.microsoft.com/office/drawing/2014/main" id="{CDB30183-5019-308A-F302-CD7FEFDC665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直線コネクタ 174">
              <a:extLst>
                <a:ext uri="{FF2B5EF4-FFF2-40B4-BE49-F238E27FC236}">
                  <a16:creationId xmlns:a16="http://schemas.microsoft.com/office/drawing/2014/main" id="{1F4EAEE6-DD7A-B2EA-AF78-54243DB60EFB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直線コネクタ 175">
              <a:extLst>
                <a:ext uri="{FF2B5EF4-FFF2-40B4-BE49-F238E27FC236}">
                  <a16:creationId xmlns:a16="http://schemas.microsoft.com/office/drawing/2014/main" id="{E5ACC63E-0375-AEC8-CA06-F063207A6990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直線コネクタ 176">
              <a:extLst>
                <a:ext uri="{FF2B5EF4-FFF2-40B4-BE49-F238E27FC236}">
                  <a16:creationId xmlns:a16="http://schemas.microsoft.com/office/drawing/2014/main" id="{422CBC8E-FDF0-3D57-8CA5-739BBE779B77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6" name="角丸四角形 96">
            <a:extLst>
              <a:ext uri="{FF2B5EF4-FFF2-40B4-BE49-F238E27FC236}">
                <a16:creationId xmlns:a16="http://schemas.microsoft.com/office/drawing/2014/main" id="{942F974C-A0E6-4D8B-BF25-D531A3FAD097}"/>
              </a:ext>
            </a:extLst>
          </p:cNvPr>
          <p:cNvSpPr/>
          <p:nvPr/>
        </p:nvSpPr>
        <p:spPr>
          <a:xfrm>
            <a:off x="9603711" y="5797238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7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18DDC823-0730-4BC7-897C-FD2EA45AE7F2}"/>
              </a:ext>
            </a:extLst>
          </p:cNvPr>
          <p:cNvSpPr txBox="1"/>
          <p:nvPr/>
        </p:nvSpPr>
        <p:spPr>
          <a:xfrm>
            <a:off x="9591569" y="5769340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78" name="テキスト ボックス 177">
            <a:extLst>
              <a:ext uri="{FF2B5EF4-FFF2-40B4-BE49-F238E27FC236}">
                <a16:creationId xmlns:a16="http://schemas.microsoft.com/office/drawing/2014/main" id="{89AC4E2D-897E-4494-AE39-FF22C4BE21A0}"/>
              </a:ext>
            </a:extLst>
          </p:cNvPr>
          <p:cNvSpPr txBox="1"/>
          <p:nvPr/>
        </p:nvSpPr>
        <p:spPr>
          <a:xfrm>
            <a:off x="1023784" y="62160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79" name="テキスト ボックス 178">
            <a:extLst>
              <a:ext uri="{FF2B5EF4-FFF2-40B4-BE49-F238E27FC236}">
                <a16:creationId xmlns:a16="http://schemas.microsoft.com/office/drawing/2014/main" id="{12D05FC8-3772-4F80-A332-520CB8FB9CCF}"/>
              </a:ext>
            </a:extLst>
          </p:cNvPr>
          <p:cNvSpPr txBox="1"/>
          <p:nvPr/>
        </p:nvSpPr>
        <p:spPr>
          <a:xfrm>
            <a:off x="1865352" y="62160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</p:spTree>
    <p:extLst>
      <p:ext uri="{BB962C8B-B14F-4D97-AF65-F5344CB8AC3E}">
        <p14:creationId xmlns:p14="http://schemas.microsoft.com/office/powerpoint/2010/main" val="19237988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1543;p28"/>
          <p:cNvSpPr txBox="1"/>
          <p:nvPr/>
        </p:nvSpPr>
        <p:spPr>
          <a:xfrm>
            <a:off x="579790" y="413549"/>
            <a:ext cx="10960670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しぜんの中で、はたらくことができるのってステキだね！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よし！決めた！ぼくは「林業」のしごとをするぞ！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4" name="グループ化 223">
            <a:extLst>
              <a:ext uri="{FF2B5EF4-FFF2-40B4-BE49-F238E27FC236}">
                <a16:creationId xmlns:a16="http://schemas.microsoft.com/office/drawing/2014/main" id="{062481FF-42E2-3D8E-F714-7697450D63AD}"/>
              </a:ext>
            </a:extLst>
          </p:cNvPr>
          <p:cNvGrpSpPr>
            <a:grpSpLocks noChangeAspect="1"/>
          </p:cNvGrpSpPr>
          <p:nvPr/>
        </p:nvGrpSpPr>
        <p:grpSpPr>
          <a:xfrm>
            <a:off x="650231" y="2093496"/>
            <a:ext cx="2260628" cy="2053452"/>
            <a:chOff x="650230" y="2093495"/>
            <a:chExt cx="3702795" cy="3363451"/>
          </a:xfrm>
        </p:grpSpPr>
        <p:sp>
          <p:nvSpPr>
            <p:cNvPr id="1539" name="Google Shape;1539;p28"/>
            <p:cNvSpPr/>
            <p:nvPr/>
          </p:nvSpPr>
          <p:spPr>
            <a:xfrm flipH="1">
              <a:off x="753187" y="4843938"/>
              <a:ext cx="3380052" cy="613008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" name="グループ化 3"/>
            <p:cNvGrpSpPr/>
            <p:nvPr/>
          </p:nvGrpSpPr>
          <p:grpSpPr>
            <a:xfrm>
              <a:off x="650230" y="2198495"/>
              <a:ext cx="1547344" cy="2876903"/>
              <a:chOff x="3284638" y="2622841"/>
              <a:chExt cx="1552994" cy="2887407"/>
            </a:xfrm>
          </p:grpSpPr>
          <p:sp>
            <p:nvSpPr>
              <p:cNvPr id="3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35" name="グループ化 134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36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0" name="グループ化 69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1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5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" name="グループ化 77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9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" name="グループ化 86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88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" name="グループ化 91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1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6" name="グループ化 115"/>
            <p:cNvGrpSpPr/>
            <p:nvPr/>
          </p:nvGrpSpPr>
          <p:grpSpPr>
            <a:xfrm>
              <a:off x="1733664" y="2093495"/>
              <a:ext cx="1542358" cy="2918631"/>
              <a:chOff x="3284638" y="2622841"/>
              <a:chExt cx="1552994" cy="2938756"/>
            </a:xfrm>
          </p:grpSpPr>
          <p:sp>
            <p:nvSpPr>
              <p:cNvPr id="117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Google Shape;1540;p28"/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9" name="グループ化 118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59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0" name="グループ化 119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56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1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2" name="グループ化 121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5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5" name="グループ化 144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5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6" name="グループ化 145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4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62" name="グループ化 161"/>
            <p:cNvGrpSpPr/>
            <p:nvPr/>
          </p:nvGrpSpPr>
          <p:grpSpPr>
            <a:xfrm>
              <a:off x="2805681" y="2178600"/>
              <a:ext cx="1547344" cy="2876903"/>
              <a:chOff x="3284638" y="2622841"/>
              <a:chExt cx="1552994" cy="2887407"/>
            </a:xfrm>
          </p:grpSpPr>
          <p:sp>
            <p:nvSpPr>
              <p:cNvPr id="163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5" name="グループ化 164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8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6" name="グループ化 165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8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7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8" name="グループ化 167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7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9" name="グループ化 168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74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70" name="グループ化 169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71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38" name="Google Shape;890;p21">
            <a:extLst>
              <a:ext uri="{FF2B5EF4-FFF2-40B4-BE49-F238E27FC236}">
                <a16:creationId xmlns:a16="http://schemas.microsoft.com/office/drawing/2014/main" id="{6F6382D5-EE80-1C54-3902-D00BA14E9064}"/>
              </a:ext>
            </a:extLst>
          </p:cNvPr>
          <p:cNvGrpSpPr>
            <a:grpSpLocks noChangeAspect="1"/>
          </p:cNvGrpSpPr>
          <p:nvPr/>
        </p:nvGrpSpPr>
        <p:grpSpPr>
          <a:xfrm>
            <a:off x="3121244" y="2542515"/>
            <a:ext cx="1952087" cy="1991329"/>
            <a:chOff x="1774174" y="4621762"/>
            <a:chExt cx="1077013" cy="1098664"/>
          </a:xfrm>
        </p:grpSpPr>
        <p:sp>
          <p:nvSpPr>
            <p:cNvPr id="239" name="Google Shape;891;p21">
              <a:extLst>
                <a:ext uri="{FF2B5EF4-FFF2-40B4-BE49-F238E27FC236}">
                  <a16:creationId xmlns:a16="http://schemas.microsoft.com/office/drawing/2014/main" id="{49C652A4-1997-AEC8-80BF-53D8B7314B8D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892;p21">
              <a:extLst>
                <a:ext uri="{FF2B5EF4-FFF2-40B4-BE49-F238E27FC236}">
                  <a16:creationId xmlns:a16="http://schemas.microsoft.com/office/drawing/2014/main" id="{3003F3A6-B535-E5B7-49CC-87249757B3BB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893;p21">
              <a:extLst>
                <a:ext uri="{FF2B5EF4-FFF2-40B4-BE49-F238E27FC236}">
                  <a16:creationId xmlns:a16="http://schemas.microsoft.com/office/drawing/2014/main" id="{DD052ECC-378E-6053-89F6-1825A1768BA1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894;p21">
              <a:extLst>
                <a:ext uri="{FF2B5EF4-FFF2-40B4-BE49-F238E27FC236}">
                  <a16:creationId xmlns:a16="http://schemas.microsoft.com/office/drawing/2014/main" id="{D0BF4B9E-D80C-B6D9-F81D-8751BE873CA2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895;p21">
              <a:extLst>
                <a:ext uri="{FF2B5EF4-FFF2-40B4-BE49-F238E27FC236}">
                  <a16:creationId xmlns:a16="http://schemas.microsoft.com/office/drawing/2014/main" id="{E08F82E5-FCDF-EFAE-315F-601A1D00F239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896;p21">
              <a:extLst>
                <a:ext uri="{FF2B5EF4-FFF2-40B4-BE49-F238E27FC236}">
                  <a16:creationId xmlns:a16="http://schemas.microsoft.com/office/drawing/2014/main" id="{8E72B1AD-87E4-AB7D-DA50-EA482C76EF5E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45" name="Google Shape;897;p21">
              <a:extLst>
                <a:ext uri="{FF2B5EF4-FFF2-40B4-BE49-F238E27FC236}">
                  <a16:creationId xmlns:a16="http://schemas.microsoft.com/office/drawing/2014/main" id="{D62BFD63-9166-D0D6-3FEB-B9DE57F8AD63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6" name="Google Shape;898;p21">
              <a:extLst>
                <a:ext uri="{FF2B5EF4-FFF2-40B4-BE49-F238E27FC236}">
                  <a16:creationId xmlns:a16="http://schemas.microsoft.com/office/drawing/2014/main" id="{1DFAA8F7-F186-73C1-BE41-51A9FE8DC6E4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7" name="Google Shape;899;p21">
              <a:extLst>
                <a:ext uri="{FF2B5EF4-FFF2-40B4-BE49-F238E27FC236}">
                  <a16:creationId xmlns:a16="http://schemas.microsoft.com/office/drawing/2014/main" id="{CEEEDC67-EFDB-ACE1-CC28-5C27C04B33A8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8" name="Google Shape;900;p21">
              <a:extLst>
                <a:ext uri="{FF2B5EF4-FFF2-40B4-BE49-F238E27FC236}">
                  <a16:creationId xmlns:a16="http://schemas.microsoft.com/office/drawing/2014/main" id="{C3C449C2-8C9D-8E2A-21C1-0BFF43F080C5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9" name="Google Shape;901;p21">
              <a:extLst>
                <a:ext uri="{FF2B5EF4-FFF2-40B4-BE49-F238E27FC236}">
                  <a16:creationId xmlns:a16="http://schemas.microsoft.com/office/drawing/2014/main" id="{C3CD8CDD-2A72-3770-7C98-A67A9D8C359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50" name="Google Shape;902;p21">
              <a:extLst>
                <a:ext uri="{FF2B5EF4-FFF2-40B4-BE49-F238E27FC236}">
                  <a16:creationId xmlns:a16="http://schemas.microsoft.com/office/drawing/2014/main" id="{DABF5702-86B0-4895-9E23-FBF3654677ED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51" name="Google Shape;903;p21">
              <a:extLst>
                <a:ext uri="{FF2B5EF4-FFF2-40B4-BE49-F238E27FC236}">
                  <a16:creationId xmlns:a16="http://schemas.microsoft.com/office/drawing/2014/main" id="{20CDA583-4719-5F9A-4C92-543FBB5F3E38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904;p21">
              <a:extLst>
                <a:ext uri="{FF2B5EF4-FFF2-40B4-BE49-F238E27FC236}">
                  <a16:creationId xmlns:a16="http://schemas.microsoft.com/office/drawing/2014/main" id="{8DBDD338-3283-856F-84DB-DE0CCB6B4800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905;p21">
              <a:extLst>
                <a:ext uri="{FF2B5EF4-FFF2-40B4-BE49-F238E27FC236}">
                  <a16:creationId xmlns:a16="http://schemas.microsoft.com/office/drawing/2014/main" id="{68EE35D1-AC87-2487-16A1-23D536AC73FA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3EB022D5-EDA9-28A6-C027-82C9E7D54FCB}"/>
              </a:ext>
            </a:extLst>
          </p:cNvPr>
          <p:cNvGrpSpPr>
            <a:grpSpLocks noChangeAspect="1"/>
          </p:cNvGrpSpPr>
          <p:nvPr/>
        </p:nvGrpSpPr>
        <p:grpSpPr>
          <a:xfrm>
            <a:off x="9276521" y="3241314"/>
            <a:ext cx="624504" cy="772348"/>
            <a:chOff x="4192383" y="4596145"/>
            <a:chExt cx="481099" cy="594994"/>
          </a:xfrm>
        </p:grpSpPr>
        <p:grpSp>
          <p:nvGrpSpPr>
            <p:cNvPr id="9" name="Google Shape;3974;p53">
              <a:extLst>
                <a:ext uri="{FF2B5EF4-FFF2-40B4-BE49-F238E27FC236}">
                  <a16:creationId xmlns:a16="http://schemas.microsoft.com/office/drawing/2014/main" id="{64C32BFA-879C-147E-4C41-EA9F0440F9C9}"/>
                </a:ext>
              </a:extLst>
            </p:cNvPr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20" name="Google Shape;3975;p53">
                <a:extLst>
                  <a:ext uri="{FF2B5EF4-FFF2-40B4-BE49-F238E27FC236}">
                    <a16:creationId xmlns:a16="http://schemas.microsoft.com/office/drawing/2014/main" id="{D439A943-349C-05D7-E239-BBD2FB97AE84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3976;p53">
                <a:extLst>
                  <a:ext uri="{FF2B5EF4-FFF2-40B4-BE49-F238E27FC236}">
                    <a16:creationId xmlns:a16="http://schemas.microsoft.com/office/drawing/2014/main" id="{88F6BC8E-B1DF-64B5-CE54-23942D0670A8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3977;p53">
                <a:extLst>
                  <a:ext uri="{FF2B5EF4-FFF2-40B4-BE49-F238E27FC236}">
                    <a16:creationId xmlns:a16="http://schemas.microsoft.com/office/drawing/2014/main" id="{7AF99A32-BA4E-747D-6EF4-1D740C6CF2AE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3978;p53">
                <a:extLst>
                  <a:ext uri="{FF2B5EF4-FFF2-40B4-BE49-F238E27FC236}">
                    <a16:creationId xmlns:a16="http://schemas.microsoft.com/office/drawing/2014/main" id="{C320212C-8635-6573-866B-A1A3F02677A2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3979;p53">
                <a:extLst>
                  <a:ext uri="{FF2B5EF4-FFF2-40B4-BE49-F238E27FC236}">
                    <a16:creationId xmlns:a16="http://schemas.microsoft.com/office/drawing/2014/main" id="{752BFFDC-8237-3C16-ECDE-F6F4F529CE63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5" name="Google Shape;3980;p53">
                <a:extLst>
                  <a:ext uri="{FF2B5EF4-FFF2-40B4-BE49-F238E27FC236}">
                    <a16:creationId xmlns:a16="http://schemas.microsoft.com/office/drawing/2014/main" id="{487D66CB-F6AC-EFF5-0372-553B9C56DDF0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27" name="Google Shape;3981;p53">
                  <a:extLst>
                    <a:ext uri="{FF2B5EF4-FFF2-40B4-BE49-F238E27FC236}">
                      <a16:creationId xmlns:a16="http://schemas.microsoft.com/office/drawing/2014/main" id="{917F43A6-700A-B039-5238-EBF717E67A02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982;p53">
                  <a:extLst>
                    <a:ext uri="{FF2B5EF4-FFF2-40B4-BE49-F238E27FC236}">
                      <a16:creationId xmlns:a16="http://schemas.microsoft.com/office/drawing/2014/main" id="{C56F8B57-E06F-01CA-A794-BE0AC9B20FA5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983;p53">
                  <a:extLst>
                    <a:ext uri="{FF2B5EF4-FFF2-40B4-BE49-F238E27FC236}">
                      <a16:creationId xmlns:a16="http://schemas.microsoft.com/office/drawing/2014/main" id="{A2804DB8-9650-8A04-23C6-53805CAFD092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6" name="Google Shape;3984;p53">
                <a:extLst>
                  <a:ext uri="{FF2B5EF4-FFF2-40B4-BE49-F238E27FC236}">
                    <a16:creationId xmlns:a16="http://schemas.microsoft.com/office/drawing/2014/main" id="{E7E70045-63DB-CC8C-1B58-FD453B6A1F3F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" name="グループ化 9">
              <a:extLst>
                <a:ext uri="{FF2B5EF4-FFF2-40B4-BE49-F238E27FC236}">
                  <a16:creationId xmlns:a16="http://schemas.microsoft.com/office/drawing/2014/main" id="{3C5B2CAC-4BB5-3A44-F62B-9DEC7CF4F281}"/>
                </a:ext>
              </a:extLst>
            </p:cNvPr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13" name="グループ化 12">
                <a:extLst>
                  <a:ext uri="{FF2B5EF4-FFF2-40B4-BE49-F238E27FC236}">
                    <a16:creationId xmlns:a16="http://schemas.microsoft.com/office/drawing/2014/main" id="{0BC1C6D2-B34E-E810-D781-29E510AEAFA5}"/>
                  </a:ext>
                </a:extLst>
              </p:cNvPr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17" name="Google Shape;749;p20">
                  <a:extLst>
                    <a:ext uri="{FF2B5EF4-FFF2-40B4-BE49-F238E27FC236}">
                      <a16:creationId xmlns:a16="http://schemas.microsoft.com/office/drawing/2014/main" id="{06C1F4B8-AFAC-D1CC-5E09-073C208CD400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749;p20">
                  <a:extLst>
                    <a:ext uri="{FF2B5EF4-FFF2-40B4-BE49-F238E27FC236}">
                      <a16:creationId xmlns:a16="http://schemas.microsoft.com/office/drawing/2014/main" id="{15AEC52E-61AA-276C-6EE6-8739288A0594}"/>
                    </a:ext>
                  </a:extLst>
                </p:cNvPr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749;p20">
                  <a:extLst>
                    <a:ext uri="{FF2B5EF4-FFF2-40B4-BE49-F238E27FC236}">
                      <a16:creationId xmlns:a16="http://schemas.microsoft.com/office/drawing/2014/main" id="{3A350163-0020-FC37-D6FF-68344220851D}"/>
                    </a:ext>
                  </a:extLst>
                </p:cNvPr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B52A0F13-CFBD-4D69-9DF9-70E0B45E42E1}"/>
                  </a:ext>
                </a:extLst>
              </p:cNvPr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15" name="Google Shape;749;p20">
                  <a:extLst>
                    <a:ext uri="{FF2B5EF4-FFF2-40B4-BE49-F238E27FC236}">
                      <a16:creationId xmlns:a16="http://schemas.microsoft.com/office/drawing/2014/main" id="{E79BB8FA-10A4-1CF5-33E1-2FD954428B42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749;p20">
                  <a:extLst>
                    <a:ext uri="{FF2B5EF4-FFF2-40B4-BE49-F238E27FC236}">
                      <a16:creationId xmlns:a16="http://schemas.microsoft.com/office/drawing/2014/main" id="{155708D3-3C2C-453D-1F56-39A424C393C7}"/>
                    </a:ext>
                  </a:extLst>
                </p:cNvPr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6" name="Google Shape;1543;p28">
            <a:extLst>
              <a:ext uri="{FF2B5EF4-FFF2-40B4-BE49-F238E27FC236}">
                <a16:creationId xmlns:a16="http://schemas.microsoft.com/office/drawing/2014/main" id="{213FEAA9-3CAB-9730-117C-B8714C472621}"/>
              </a:ext>
            </a:extLst>
          </p:cNvPr>
          <p:cNvSpPr txBox="1"/>
          <p:nvPr/>
        </p:nvSpPr>
        <p:spPr>
          <a:xfrm>
            <a:off x="3259416" y="1910101"/>
            <a:ext cx="4483300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</a:rPr>
              <a:t>このまま、しゅぎょうします！</a:t>
            </a:r>
            <a:endParaRPr lang="en-US" altLang="ja-JP" sz="2400" dirty="0">
              <a:solidFill>
                <a:srgbClr val="3F3F3F"/>
              </a:solidFill>
            </a:endParaRPr>
          </a:p>
        </p:txBody>
      </p:sp>
      <p:sp>
        <p:nvSpPr>
          <p:cNvPr id="7" name="Google Shape;1543;p28">
            <a:extLst>
              <a:ext uri="{FF2B5EF4-FFF2-40B4-BE49-F238E27FC236}">
                <a16:creationId xmlns:a16="http://schemas.microsoft.com/office/drawing/2014/main" id="{021113C5-4821-9212-C745-F9D5E4CBC0EA}"/>
              </a:ext>
            </a:extLst>
          </p:cNvPr>
          <p:cNvSpPr txBox="1"/>
          <p:nvPr/>
        </p:nvSpPr>
        <p:spPr>
          <a:xfrm>
            <a:off x="6300542" y="2745995"/>
            <a:ext cx="3288300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</a:rPr>
              <a:t>いやいや、</a:t>
            </a:r>
            <a:endParaRPr lang="en-US" altLang="ja-JP" sz="24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</a:rPr>
              <a:t>まずは、林業の</a:t>
            </a:r>
            <a:endParaRPr lang="en-US" altLang="ja-JP" sz="24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</a:rPr>
              <a:t>学校に行くといいよ！</a:t>
            </a:r>
            <a:endParaRPr lang="en-US" altLang="ja-JP" sz="2400" dirty="0">
              <a:solidFill>
                <a:srgbClr val="3F3F3F"/>
              </a:solidFill>
            </a:endParaRPr>
          </a:p>
        </p:txBody>
      </p:sp>
      <p:sp>
        <p:nvSpPr>
          <p:cNvPr id="31" name="Google Shape;1543;p28">
            <a:extLst>
              <a:ext uri="{FF2B5EF4-FFF2-40B4-BE49-F238E27FC236}">
                <a16:creationId xmlns:a16="http://schemas.microsoft.com/office/drawing/2014/main" id="{8A04053F-0936-D346-B97D-9F4FD87E899F}"/>
              </a:ext>
            </a:extLst>
          </p:cNvPr>
          <p:cNvSpPr txBox="1"/>
          <p:nvPr/>
        </p:nvSpPr>
        <p:spPr>
          <a:xfrm>
            <a:off x="1267345" y="4760248"/>
            <a:ext cx="6050078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ザイくんの切った木で、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家がたてられる日も近い！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" name="Google Shape;2746;p43">
            <a:extLst>
              <a:ext uri="{FF2B5EF4-FFF2-40B4-BE49-F238E27FC236}">
                <a16:creationId xmlns:a16="http://schemas.microsoft.com/office/drawing/2014/main" id="{91535EBF-850B-21B6-53AE-6B0E86A27A70}"/>
              </a:ext>
            </a:extLst>
          </p:cNvPr>
          <p:cNvSpPr/>
          <p:nvPr/>
        </p:nvSpPr>
        <p:spPr>
          <a:xfrm>
            <a:off x="6465172" y="4811338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2" name="角丸四角形 96">
            <a:extLst>
              <a:ext uri="{FF2B5EF4-FFF2-40B4-BE49-F238E27FC236}">
                <a16:creationId xmlns:a16="http://schemas.microsoft.com/office/drawing/2014/main" id="{1F35652D-B066-4508-8FDC-8340F3E36180}"/>
              </a:ext>
            </a:extLst>
          </p:cNvPr>
          <p:cNvSpPr/>
          <p:nvPr/>
        </p:nvSpPr>
        <p:spPr>
          <a:xfrm>
            <a:off x="9529721" y="5671740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D45B9F9A-2C24-4DF5-B97B-FCBE7F9E3E70}"/>
              </a:ext>
            </a:extLst>
          </p:cNvPr>
          <p:cNvSpPr txBox="1"/>
          <p:nvPr/>
        </p:nvSpPr>
        <p:spPr>
          <a:xfrm>
            <a:off x="9511458" y="5670780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38" name="角丸四角形 355">
            <a:extLst>
              <a:ext uri="{FF2B5EF4-FFF2-40B4-BE49-F238E27FC236}">
                <a16:creationId xmlns:a16="http://schemas.microsoft.com/office/drawing/2014/main" id="{517317AA-711F-BD28-0D2E-DF85BFF13A18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39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3CEBC0D6-9017-19AE-3F94-F6BADF6C4ABB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41" name="グループ化 140">
            <a:extLst>
              <a:ext uri="{FF2B5EF4-FFF2-40B4-BE49-F238E27FC236}">
                <a16:creationId xmlns:a16="http://schemas.microsoft.com/office/drawing/2014/main" id="{485641BA-EC44-7245-7E9B-3830B3370582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CDB30183-5019-308A-F302-CD7FEFDC665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>
              <a:extLst>
                <a:ext uri="{FF2B5EF4-FFF2-40B4-BE49-F238E27FC236}">
                  <a16:creationId xmlns:a16="http://schemas.microsoft.com/office/drawing/2014/main" id="{1F4EAEE6-DD7A-B2EA-AF78-54243DB60EFB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直線コネクタ 185">
              <a:extLst>
                <a:ext uri="{FF2B5EF4-FFF2-40B4-BE49-F238E27FC236}">
                  <a16:creationId xmlns:a16="http://schemas.microsoft.com/office/drawing/2014/main" id="{E5ACC63E-0375-AEC8-CA06-F063207A6990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直線コネクタ 186">
              <a:extLst>
                <a:ext uri="{FF2B5EF4-FFF2-40B4-BE49-F238E27FC236}">
                  <a16:creationId xmlns:a16="http://schemas.microsoft.com/office/drawing/2014/main" id="{422CBC8E-FDF0-3D57-8CA5-739BBE779B77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0" name="テキスト ボックス 129">
            <a:extLst>
              <a:ext uri="{FF2B5EF4-FFF2-40B4-BE49-F238E27FC236}">
                <a16:creationId xmlns:a16="http://schemas.microsoft.com/office/drawing/2014/main" id="{18D230A5-716A-4694-B2AC-CBCB0086F419}"/>
              </a:ext>
            </a:extLst>
          </p:cNvPr>
          <p:cNvSpPr txBox="1"/>
          <p:nvPr/>
        </p:nvSpPr>
        <p:spPr>
          <a:xfrm>
            <a:off x="2270947" y="42020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なか</a:t>
            </a:r>
          </a:p>
        </p:txBody>
      </p:sp>
      <p:sp>
        <p:nvSpPr>
          <p:cNvPr id="134" name="テキスト ボックス 133">
            <a:extLst>
              <a:ext uri="{FF2B5EF4-FFF2-40B4-BE49-F238E27FC236}">
                <a16:creationId xmlns:a16="http://schemas.microsoft.com/office/drawing/2014/main" id="{F18DB331-0057-4693-BAD0-6A92D636DBBE}"/>
              </a:ext>
            </a:extLst>
          </p:cNvPr>
          <p:cNvSpPr txBox="1"/>
          <p:nvPr/>
        </p:nvSpPr>
        <p:spPr>
          <a:xfrm>
            <a:off x="1909517" y="115614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88" name="テキスト ボックス 187">
            <a:extLst>
              <a:ext uri="{FF2B5EF4-FFF2-40B4-BE49-F238E27FC236}">
                <a16:creationId xmlns:a16="http://schemas.microsoft.com/office/drawing/2014/main" id="{D486C0E5-B8A9-4948-93BD-81753F86A562}"/>
              </a:ext>
            </a:extLst>
          </p:cNvPr>
          <p:cNvSpPr txBox="1"/>
          <p:nvPr/>
        </p:nvSpPr>
        <p:spPr>
          <a:xfrm>
            <a:off x="5073331" y="1127531"/>
            <a:ext cx="103861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りんぎょう</a:t>
            </a:r>
          </a:p>
        </p:txBody>
      </p:sp>
      <p:sp>
        <p:nvSpPr>
          <p:cNvPr id="189" name="テキスト ボックス 188">
            <a:extLst>
              <a:ext uri="{FF2B5EF4-FFF2-40B4-BE49-F238E27FC236}">
                <a16:creationId xmlns:a16="http://schemas.microsoft.com/office/drawing/2014/main" id="{9CBCE339-E7DD-4BD8-9814-19BA4917D729}"/>
              </a:ext>
            </a:extLst>
          </p:cNvPr>
          <p:cNvSpPr txBox="1"/>
          <p:nvPr/>
        </p:nvSpPr>
        <p:spPr>
          <a:xfrm>
            <a:off x="6326610" y="3779077"/>
            <a:ext cx="9351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がっこう</a:t>
            </a:r>
          </a:p>
        </p:txBody>
      </p:sp>
      <p:sp>
        <p:nvSpPr>
          <p:cNvPr id="190" name="テキスト ボックス 189">
            <a:extLst>
              <a:ext uri="{FF2B5EF4-FFF2-40B4-BE49-F238E27FC236}">
                <a16:creationId xmlns:a16="http://schemas.microsoft.com/office/drawing/2014/main" id="{7098B40A-4ABE-4BC9-86E7-BD265FBB8297}"/>
              </a:ext>
            </a:extLst>
          </p:cNvPr>
          <p:cNvSpPr txBox="1"/>
          <p:nvPr/>
        </p:nvSpPr>
        <p:spPr>
          <a:xfrm>
            <a:off x="3431530" y="473047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91" name="テキスト ボックス 190">
            <a:extLst>
              <a:ext uri="{FF2B5EF4-FFF2-40B4-BE49-F238E27FC236}">
                <a16:creationId xmlns:a16="http://schemas.microsoft.com/office/drawing/2014/main" id="{A503C8B9-5164-4B8D-9870-7C4BC1D24550}"/>
              </a:ext>
            </a:extLst>
          </p:cNvPr>
          <p:cNvSpPr txBox="1"/>
          <p:nvPr/>
        </p:nvSpPr>
        <p:spPr>
          <a:xfrm>
            <a:off x="4630350" y="473047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92" name="テキスト ボックス 191">
            <a:extLst>
              <a:ext uri="{FF2B5EF4-FFF2-40B4-BE49-F238E27FC236}">
                <a16:creationId xmlns:a16="http://schemas.microsoft.com/office/drawing/2014/main" id="{62983338-FB1E-4BBE-BBB0-C94B1C9F03D1}"/>
              </a:ext>
            </a:extLst>
          </p:cNvPr>
          <p:cNvSpPr txBox="1"/>
          <p:nvPr/>
        </p:nvSpPr>
        <p:spPr>
          <a:xfrm>
            <a:off x="1343679" y="551024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いえ</a:t>
            </a:r>
          </a:p>
        </p:txBody>
      </p:sp>
      <p:sp>
        <p:nvSpPr>
          <p:cNvPr id="193" name="テキスト ボックス 192">
            <a:extLst>
              <a:ext uri="{FF2B5EF4-FFF2-40B4-BE49-F238E27FC236}">
                <a16:creationId xmlns:a16="http://schemas.microsoft.com/office/drawing/2014/main" id="{0A54B96D-AA65-4D00-8FBD-01BA4EAE7500}"/>
              </a:ext>
            </a:extLst>
          </p:cNvPr>
          <p:cNvSpPr txBox="1"/>
          <p:nvPr/>
        </p:nvSpPr>
        <p:spPr>
          <a:xfrm>
            <a:off x="4243909" y="551085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ひ</a:t>
            </a:r>
          </a:p>
        </p:txBody>
      </p:sp>
      <p:sp>
        <p:nvSpPr>
          <p:cNvPr id="194" name="テキスト ボックス 193">
            <a:extLst>
              <a:ext uri="{FF2B5EF4-FFF2-40B4-BE49-F238E27FC236}">
                <a16:creationId xmlns:a16="http://schemas.microsoft.com/office/drawing/2014/main" id="{9E114057-5C8D-4B34-A40B-A72F123749F8}"/>
              </a:ext>
            </a:extLst>
          </p:cNvPr>
          <p:cNvSpPr txBox="1"/>
          <p:nvPr/>
        </p:nvSpPr>
        <p:spPr>
          <a:xfrm>
            <a:off x="4981874" y="551024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ちか</a:t>
            </a:r>
          </a:p>
        </p:txBody>
      </p:sp>
    </p:spTree>
    <p:extLst>
      <p:ext uri="{BB962C8B-B14F-4D97-AF65-F5344CB8AC3E}">
        <p14:creationId xmlns:p14="http://schemas.microsoft.com/office/powerpoint/2010/main" val="11757934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B7E7C722-41CF-92EC-95E3-4919E29C395E}"/>
              </a:ext>
            </a:extLst>
          </p:cNvPr>
          <p:cNvGrpSpPr>
            <a:grpSpLocks noChangeAspect="1"/>
          </p:cNvGrpSpPr>
          <p:nvPr/>
        </p:nvGrpSpPr>
        <p:grpSpPr>
          <a:xfrm>
            <a:off x="1115556" y="-609010"/>
            <a:ext cx="3481332" cy="6587785"/>
            <a:chOff x="3284638" y="2622841"/>
            <a:chExt cx="1552994" cy="2938756"/>
          </a:xfrm>
        </p:grpSpPr>
        <p:sp>
          <p:nvSpPr>
            <p:cNvPr id="36" name="二等辺三角形 2">
              <a:extLst>
                <a:ext uri="{FF2B5EF4-FFF2-40B4-BE49-F238E27FC236}">
                  <a16:creationId xmlns:a16="http://schemas.microsoft.com/office/drawing/2014/main" id="{5F3C8EA3-3F35-AA37-8A7B-84DEE529E421}"/>
                </a:ext>
              </a:extLst>
            </p:cNvPr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Google Shape;1540;p28">
              <a:extLst>
                <a:ext uri="{FF2B5EF4-FFF2-40B4-BE49-F238E27FC236}">
                  <a16:creationId xmlns:a16="http://schemas.microsoft.com/office/drawing/2014/main" id="{C3BBB9ED-A28F-C901-FE5A-E297D6E3BE3C}"/>
                </a:ext>
              </a:extLst>
            </p:cNvPr>
            <p:cNvSpPr/>
            <p:nvPr/>
          </p:nvSpPr>
          <p:spPr>
            <a:xfrm flipH="1">
              <a:off x="3999080" y="3275582"/>
              <a:ext cx="103400" cy="228601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8" name="グループ化 37">
              <a:extLst>
                <a:ext uri="{FF2B5EF4-FFF2-40B4-BE49-F238E27FC236}">
                  <a16:creationId xmlns:a16="http://schemas.microsoft.com/office/drawing/2014/main" id="{EE847074-EAC3-D4DE-C435-45BA57E0F604}"/>
                </a:ext>
              </a:extLst>
            </p:cNvPr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2692" name="Google Shape;1540;p28">
                <a:extLst>
                  <a:ext uri="{FF2B5EF4-FFF2-40B4-BE49-F238E27FC236}">
                    <a16:creationId xmlns:a16="http://schemas.microsoft.com/office/drawing/2014/main" id="{4C275DF4-4128-75A9-1D47-F9824F3EC604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93" name="Google Shape;1540;p28">
                <a:extLst>
                  <a:ext uri="{FF2B5EF4-FFF2-40B4-BE49-F238E27FC236}">
                    <a16:creationId xmlns:a16="http://schemas.microsoft.com/office/drawing/2014/main" id="{E249B4CE-7E0E-FFF3-E3EE-88D6828BBA04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94" name="Google Shape;1540;p28">
                <a:extLst>
                  <a:ext uri="{FF2B5EF4-FFF2-40B4-BE49-F238E27FC236}">
                    <a16:creationId xmlns:a16="http://schemas.microsoft.com/office/drawing/2014/main" id="{D5FCC439-3277-524C-DD8E-25FCD9BB9A32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グループ化 38">
              <a:extLst>
                <a:ext uri="{FF2B5EF4-FFF2-40B4-BE49-F238E27FC236}">
                  <a16:creationId xmlns:a16="http://schemas.microsoft.com/office/drawing/2014/main" id="{BC34D5ED-41B6-6DD0-3019-D5FA515F80A1}"/>
                </a:ext>
              </a:extLst>
            </p:cNvPr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2689" name="Google Shape;1540;p28">
                <a:extLst>
                  <a:ext uri="{FF2B5EF4-FFF2-40B4-BE49-F238E27FC236}">
                    <a16:creationId xmlns:a16="http://schemas.microsoft.com/office/drawing/2014/main" id="{BF62A329-585C-2F80-3A79-039C55A9D406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90" name="Google Shape;1540;p28">
                <a:extLst>
                  <a:ext uri="{FF2B5EF4-FFF2-40B4-BE49-F238E27FC236}">
                    <a16:creationId xmlns:a16="http://schemas.microsoft.com/office/drawing/2014/main" id="{485FC39A-9A2F-1E52-A83B-0246F7503187}"/>
                  </a:ext>
                </a:extLst>
              </p:cNvPr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91" name="Google Shape;1540;p28">
                <a:extLst>
                  <a:ext uri="{FF2B5EF4-FFF2-40B4-BE49-F238E27FC236}">
                    <a16:creationId xmlns:a16="http://schemas.microsoft.com/office/drawing/2014/main" id="{8A72FD5C-4B08-E1D5-0036-3C1C399A2527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" name="Google Shape;1540;p28">
              <a:extLst>
                <a:ext uri="{FF2B5EF4-FFF2-40B4-BE49-F238E27FC236}">
                  <a16:creationId xmlns:a16="http://schemas.microsoft.com/office/drawing/2014/main" id="{B9E7A832-A22A-2956-5169-CD19C9C10FB9}"/>
                </a:ext>
              </a:extLst>
            </p:cNvPr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" name="グループ化 40">
              <a:extLst>
                <a:ext uri="{FF2B5EF4-FFF2-40B4-BE49-F238E27FC236}">
                  <a16:creationId xmlns:a16="http://schemas.microsoft.com/office/drawing/2014/main" id="{16729ADF-D5B4-C966-32FD-BC955F1B701E}"/>
                </a:ext>
              </a:extLst>
            </p:cNvPr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56" name="Google Shape;1540;p28">
                <a:extLst>
                  <a:ext uri="{FF2B5EF4-FFF2-40B4-BE49-F238E27FC236}">
                    <a16:creationId xmlns:a16="http://schemas.microsoft.com/office/drawing/2014/main" id="{841779B4-8143-BDA9-ABF6-08C5A1D851CD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1540;p28">
                <a:extLst>
                  <a:ext uri="{FF2B5EF4-FFF2-40B4-BE49-F238E27FC236}">
                    <a16:creationId xmlns:a16="http://schemas.microsoft.com/office/drawing/2014/main" id="{483AC29C-4010-16A9-02C4-5D7275EF5C6C}"/>
                  </a:ext>
                </a:extLst>
              </p:cNvPr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1540;p28">
                <a:extLst>
                  <a:ext uri="{FF2B5EF4-FFF2-40B4-BE49-F238E27FC236}">
                    <a16:creationId xmlns:a16="http://schemas.microsoft.com/office/drawing/2014/main" id="{E0C92765-2EA9-1467-897B-0DFE37C10DB9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" name="グループ化 41">
              <a:extLst>
                <a:ext uri="{FF2B5EF4-FFF2-40B4-BE49-F238E27FC236}">
                  <a16:creationId xmlns:a16="http://schemas.microsoft.com/office/drawing/2014/main" id="{7C7557C5-BF80-E8E1-59C8-1FF1E41C888D}"/>
                </a:ext>
              </a:extLst>
            </p:cNvPr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53" name="Google Shape;1540;p28">
                <a:extLst>
                  <a:ext uri="{FF2B5EF4-FFF2-40B4-BE49-F238E27FC236}">
                    <a16:creationId xmlns:a16="http://schemas.microsoft.com/office/drawing/2014/main" id="{C6D93017-3BAD-35C8-A735-BE4CC9500453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1540;p28">
                <a:extLst>
                  <a:ext uri="{FF2B5EF4-FFF2-40B4-BE49-F238E27FC236}">
                    <a16:creationId xmlns:a16="http://schemas.microsoft.com/office/drawing/2014/main" id="{AEE85DED-A5B9-BE90-8DB2-7BEF07BB6D68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1540;p28">
                <a:extLst>
                  <a:ext uri="{FF2B5EF4-FFF2-40B4-BE49-F238E27FC236}">
                    <a16:creationId xmlns:a16="http://schemas.microsoft.com/office/drawing/2014/main" id="{8CF02A84-779B-E37B-1D47-0B118E377A67}"/>
                  </a:ext>
                </a:extLst>
              </p:cNvPr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3" name="グループ化 42">
              <a:extLst>
                <a:ext uri="{FF2B5EF4-FFF2-40B4-BE49-F238E27FC236}">
                  <a16:creationId xmlns:a16="http://schemas.microsoft.com/office/drawing/2014/main" id="{ADC2CB81-56E1-42B7-7CAB-98328F2106AC}"/>
                </a:ext>
              </a:extLst>
            </p:cNvPr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47" name="Google Shape;1540;p28">
                <a:extLst>
                  <a:ext uri="{FF2B5EF4-FFF2-40B4-BE49-F238E27FC236}">
                    <a16:creationId xmlns:a16="http://schemas.microsoft.com/office/drawing/2014/main" id="{E7B8C660-C2E3-6F7C-7FE9-23423FBD1E05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1540;p28">
                <a:extLst>
                  <a:ext uri="{FF2B5EF4-FFF2-40B4-BE49-F238E27FC236}">
                    <a16:creationId xmlns:a16="http://schemas.microsoft.com/office/drawing/2014/main" id="{60B2B6D5-6EBC-E0D5-56DC-49632836A918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1540;p28">
                <a:extLst>
                  <a:ext uri="{FF2B5EF4-FFF2-40B4-BE49-F238E27FC236}">
                    <a16:creationId xmlns:a16="http://schemas.microsoft.com/office/drawing/2014/main" id="{60AB6C8D-9615-ABC0-2AFE-250827ABE9CB}"/>
                  </a:ext>
                </a:extLst>
              </p:cNvPr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レア度：０１８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3614544" y="5668742"/>
            <a:ext cx="5113602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「やりがいのある、しごとです！」</a:t>
            </a: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701739" y="776709"/>
            <a:ext cx="7719263" cy="318544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✓ 人が植えた森は「切って、使って、</a:t>
            </a:r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ja-JP" altLang="en-US" sz="3200" dirty="0">
                <a:solidFill>
                  <a:schemeClr val="bg1"/>
                </a:solidFill>
              </a:rPr>
              <a:t>　</a:t>
            </a:r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植えて、育てる」をくりかえす</a:t>
            </a:r>
            <a:r>
              <a:rPr lang="ja-JP" altLang="en-US" sz="3200" dirty="0">
                <a:solidFill>
                  <a:schemeClr val="bg1"/>
                </a:solidFill>
              </a:rPr>
              <a:t>。</a:t>
            </a:r>
            <a:endParaRPr lang="en-US" altLang="ja-JP" sz="3200" dirty="0">
              <a:solidFill>
                <a:schemeClr val="bg1"/>
              </a:solidFill>
            </a:endParaRPr>
          </a:p>
          <a:p>
            <a:pPr>
              <a:spcBef>
                <a:spcPts val="600"/>
              </a:spcBef>
            </a:pPr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✓ 森ではたらく「林業」のしごとが</a:t>
            </a:r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ja-JP" altLang="en-US" sz="3200" dirty="0">
                <a:solidFill>
                  <a:schemeClr val="bg1"/>
                </a:solidFill>
              </a:rPr>
              <a:t>　ある。</a:t>
            </a:r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" name="Google Shape;2724;p43">
            <a:extLst>
              <a:ext uri="{FF2B5EF4-FFF2-40B4-BE49-F238E27FC236}">
                <a16:creationId xmlns:a16="http://schemas.microsoft.com/office/drawing/2014/main" id="{A67C36E4-CF9D-6CAD-FD0E-DFC8F5C512E8}"/>
              </a:ext>
            </a:extLst>
          </p:cNvPr>
          <p:cNvSpPr txBox="1"/>
          <p:nvPr/>
        </p:nvSpPr>
        <p:spPr>
          <a:xfrm>
            <a:off x="833004" y="2532815"/>
            <a:ext cx="1658743" cy="1092566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自然の中で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はたらく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ザイくん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6" name="グループ化 95"/>
          <p:cNvGrpSpPr>
            <a:grpSpLocks noChangeAspect="1"/>
          </p:cNvGrpSpPr>
          <p:nvPr/>
        </p:nvGrpSpPr>
        <p:grpSpPr>
          <a:xfrm>
            <a:off x="279220" y="3753312"/>
            <a:ext cx="2237727" cy="2454014"/>
            <a:chOff x="541944" y="3793154"/>
            <a:chExt cx="2297550" cy="2519619"/>
          </a:xfrm>
        </p:grpSpPr>
        <p:grpSp>
          <p:nvGrpSpPr>
            <p:cNvPr id="97" name="Google Shape;890;p21">
              <a:extLst>
                <a:ext uri="{FF2B5EF4-FFF2-40B4-BE49-F238E27FC236}">
                  <a16:creationId xmlns:a16="http://schemas.microsoft.com/office/drawing/2014/main" id="{6F6382D5-EE80-1C54-3902-D00BA14E906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19009" y="4178633"/>
              <a:ext cx="1920485" cy="1991329"/>
              <a:chOff x="1791610" y="4621762"/>
              <a:chExt cx="1059577" cy="1098664"/>
            </a:xfrm>
          </p:grpSpPr>
          <p:sp>
            <p:nvSpPr>
              <p:cNvPr id="122" name="Google Shape;891;p21">
                <a:extLst>
                  <a:ext uri="{FF2B5EF4-FFF2-40B4-BE49-F238E27FC236}">
                    <a16:creationId xmlns:a16="http://schemas.microsoft.com/office/drawing/2014/main" id="{49C652A4-1997-AEC8-80BF-53D8B7314B8D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3" name="Google Shape;892;p21">
                <a:extLst>
                  <a:ext uri="{FF2B5EF4-FFF2-40B4-BE49-F238E27FC236}">
                    <a16:creationId xmlns:a16="http://schemas.microsoft.com/office/drawing/2014/main" id="{3003F3A6-B535-E5B7-49CC-87249757B3BB}"/>
                  </a:ext>
                </a:extLst>
              </p:cNvPr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5" name="Google Shape;893;p21">
                <a:extLst>
                  <a:ext uri="{FF2B5EF4-FFF2-40B4-BE49-F238E27FC236}">
                    <a16:creationId xmlns:a16="http://schemas.microsoft.com/office/drawing/2014/main" id="{DD052ECC-378E-6053-89F6-1825A1768BA1}"/>
                  </a:ext>
                </a:extLst>
              </p:cNvPr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6" name="Google Shape;894;p21">
                <a:extLst>
                  <a:ext uri="{FF2B5EF4-FFF2-40B4-BE49-F238E27FC236}">
                    <a16:creationId xmlns:a16="http://schemas.microsoft.com/office/drawing/2014/main" id="{D0BF4B9E-D80C-B6D9-F81D-8751BE873CA2}"/>
                  </a:ext>
                </a:extLst>
              </p:cNvPr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7" name="Google Shape;895;p21">
                <a:extLst>
                  <a:ext uri="{FF2B5EF4-FFF2-40B4-BE49-F238E27FC236}">
                    <a16:creationId xmlns:a16="http://schemas.microsoft.com/office/drawing/2014/main" id="{E08F82E5-FCDF-EFAE-315F-601A1D00F239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896;p21">
                <a:extLst>
                  <a:ext uri="{FF2B5EF4-FFF2-40B4-BE49-F238E27FC236}">
                    <a16:creationId xmlns:a16="http://schemas.microsoft.com/office/drawing/2014/main" id="{8E72B1AD-87E4-AB7D-DA50-EA482C76EF5E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29" name="Google Shape;897;p21">
                <a:extLst>
                  <a:ext uri="{FF2B5EF4-FFF2-40B4-BE49-F238E27FC236}">
                    <a16:creationId xmlns:a16="http://schemas.microsoft.com/office/drawing/2014/main" id="{D62BFD63-9166-D0D6-3FEB-B9DE57F8AD63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30" name="Google Shape;898;p21">
                <a:extLst>
                  <a:ext uri="{FF2B5EF4-FFF2-40B4-BE49-F238E27FC236}">
                    <a16:creationId xmlns:a16="http://schemas.microsoft.com/office/drawing/2014/main" id="{1DFAA8F7-F186-73C1-BE41-51A9FE8DC6E4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31" name="Google Shape;899;p21">
                <a:extLst>
                  <a:ext uri="{FF2B5EF4-FFF2-40B4-BE49-F238E27FC236}">
                    <a16:creationId xmlns:a16="http://schemas.microsoft.com/office/drawing/2014/main" id="{CEEEDC67-EFDB-ACE1-CC28-5C27C04B33A8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32" name="Google Shape;900;p21">
                <a:extLst>
                  <a:ext uri="{FF2B5EF4-FFF2-40B4-BE49-F238E27FC236}">
                    <a16:creationId xmlns:a16="http://schemas.microsoft.com/office/drawing/2014/main" id="{C3C449C2-8C9D-8E2A-21C1-0BFF43F080C5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33" name="Google Shape;901;p21">
                <a:extLst>
                  <a:ext uri="{FF2B5EF4-FFF2-40B4-BE49-F238E27FC236}">
                    <a16:creationId xmlns:a16="http://schemas.microsoft.com/office/drawing/2014/main" id="{C3CD8CDD-2A72-3770-7C98-A67A9D8C359F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34" name="Google Shape;902;p21">
                <a:extLst>
                  <a:ext uri="{FF2B5EF4-FFF2-40B4-BE49-F238E27FC236}">
                    <a16:creationId xmlns:a16="http://schemas.microsoft.com/office/drawing/2014/main" id="{DABF5702-86B0-4895-9E23-FBF3654677ED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35" name="Google Shape;903;p21">
                <a:extLst>
                  <a:ext uri="{FF2B5EF4-FFF2-40B4-BE49-F238E27FC236}">
                    <a16:creationId xmlns:a16="http://schemas.microsoft.com/office/drawing/2014/main" id="{20CDA583-4719-5F9A-4C92-543FBB5F3E38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904;p21">
                <a:extLst>
                  <a:ext uri="{FF2B5EF4-FFF2-40B4-BE49-F238E27FC236}">
                    <a16:creationId xmlns:a16="http://schemas.microsoft.com/office/drawing/2014/main" id="{8DBDD338-3283-856F-84DB-DE0CCB6B4800}"/>
                  </a:ext>
                </a:extLst>
              </p:cNvPr>
              <p:cNvSpPr/>
              <p:nvPr/>
            </p:nvSpPr>
            <p:spPr>
              <a:xfrm rot="14894607">
                <a:off x="1855349" y="5152613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7" name="Google Shape;905;p21">
                <a:extLst>
                  <a:ext uri="{FF2B5EF4-FFF2-40B4-BE49-F238E27FC236}">
                    <a16:creationId xmlns:a16="http://schemas.microsoft.com/office/drawing/2014/main" id="{68EE35D1-AC87-2487-16A1-23D536AC73FA}"/>
                  </a:ext>
                </a:extLst>
              </p:cNvPr>
              <p:cNvSpPr/>
              <p:nvPr/>
            </p:nvSpPr>
            <p:spPr>
              <a:xfrm rot="5400000">
                <a:off x="1958753" y="5148053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8" name="フリーフォーム 97"/>
            <p:cNvSpPr/>
            <p:nvPr/>
          </p:nvSpPr>
          <p:spPr>
            <a:xfrm>
              <a:off x="1643254" y="4178633"/>
              <a:ext cx="1125415" cy="1436914"/>
            </a:xfrm>
            <a:custGeom>
              <a:avLst/>
              <a:gdLst>
                <a:gd name="connsiteX0" fmla="*/ 241161 w 1125415"/>
                <a:gd name="connsiteY0" fmla="*/ 381837 h 1436914"/>
                <a:gd name="connsiteX1" fmla="*/ 974690 w 1125415"/>
                <a:gd name="connsiteY1" fmla="*/ 0 h 1436914"/>
                <a:gd name="connsiteX2" fmla="*/ 1075174 w 1125415"/>
                <a:gd name="connsiteY2" fmla="*/ 381837 h 1436914"/>
                <a:gd name="connsiteX3" fmla="*/ 1125415 w 1125415"/>
                <a:gd name="connsiteY3" fmla="*/ 994786 h 1436914"/>
                <a:gd name="connsiteX4" fmla="*/ 1014884 w 1125415"/>
                <a:gd name="connsiteY4" fmla="*/ 1245995 h 1436914"/>
                <a:gd name="connsiteX5" fmla="*/ 572756 w 1125415"/>
                <a:gd name="connsiteY5" fmla="*/ 1436914 h 1436914"/>
                <a:gd name="connsiteX6" fmla="*/ 241161 w 1125415"/>
                <a:gd name="connsiteY6" fmla="*/ 1165608 h 1436914"/>
                <a:gd name="connsiteX7" fmla="*/ 0 w 1125415"/>
                <a:gd name="connsiteY7" fmla="*/ 743578 h 1436914"/>
                <a:gd name="connsiteX8" fmla="*/ 241161 w 1125415"/>
                <a:gd name="connsiteY8" fmla="*/ 381837 h 1436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15" h="1436914">
                  <a:moveTo>
                    <a:pt x="241161" y="381837"/>
                  </a:moveTo>
                  <a:lnTo>
                    <a:pt x="974690" y="0"/>
                  </a:lnTo>
                  <a:lnTo>
                    <a:pt x="1075174" y="381837"/>
                  </a:lnTo>
                  <a:lnTo>
                    <a:pt x="1125415" y="994786"/>
                  </a:lnTo>
                  <a:lnTo>
                    <a:pt x="1014884" y="1245995"/>
                  </a:lnTo>
                  <a:lnTo>
                    <a:pt x="572756" y="1436914"/>
                  </a:lnTo>
                  <a:lnTo>
                    <a:pt x="241161" y="1165608"/>
                  </a:lnTo>
                  <a:lnTo>
                    <a:pt x="0" y="743578"/>
                  </a:lnTo>
                  <a:lnTo>
                    <a:pt x="241161" y="381837"/>
                  </a:lnTo>
                  <a:close/>
                </a:path>
              </a:pathLst>
            </a:custGeom>
            <a:solidFill>
              <a:srgbClr val="767171">
                <a:alpha val="50196"/>
              </a:srgbClr>
            </a:solidFill>
            <a:ln w="12700">
              <a:solidFill>
                <a:schemeClr val="tx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99" name="グループ化 98"/>
            <p:cNvGrpSpPr/>
            <p:nvPr/>
          </p:nvGrpSpPr>
          <p:grpSpPr>
            <a:xfrm rot="362393">
              <a:off x="1020574" y="3793154"/>
              <a:ext cx="1745358" cy="1745359"/>
              <a:chOff x="-2141597" y="-135814"/>
              <a:chExt cx="1534578" cy="1534578"/>
            </a:xfrm>
          </p:grpSpPr>
          <p:sp>
            <p:nvSpPr>
              <p:cNvPr id="117" name="フリーフォーム 116"/>
              <p:cNvSpPr/>
              <p:nvPr/>
            </p:nvSpPr>
            <p:spPr>
              <a:xfrm>
                <a:off x="-1985840" y="522079"/>
                <a:ext cx="565485" cy="565484"/>
              </a:xfrm>
              <a:custGeom>
                <a:avLst/>
                <a:gdLst>
                  <a:gd name="connsiteX0" fmla="*/ 0 w 565485"/>
                  <a:gd name="connsiteY0" fmla="*/ 156411 h 565484"/>
                  <a:gd name="connsiteX1" fmla="*/ 360948 w 565485"/>
                  <a:gd name="connsiteY1" fmla="*/ 565484 h 565484"/>
                  <a:gd name="connsiteX2" fmla="*/ 565485 w 565485"/>
                  <a:gd name="connsiteY2" fmla="*/ 0 h 565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5485" h="565484">
                    <a:moveTo>
                      <a:pt x="0" y="156411"/>
                    </a:moveTo>
                    <a:lnTo>
                      <a:pt x="360948" y="565484"/>
                    </a:lnTo>
                    <a:lnTo>
                      <a:pt x="565485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円 117"/>
              <p:cNvSpPr/>
              <p:nvPr/>
            </p:nvSpPr>
            <p:spPr>
              <a:xfrm rot="9048761">
                <a:off x="-2141597" y="-135814"/>
                <a:ext cx="1534578" cy="1534578"/>
              </a:xfrm>
              <a:prstGeom prst="pie">
                <a:avLst>
                  <a:gd name="adj1" fmla="val 137538"/>
                  <a:gd name="adj2" fmla="val 11210720"/>
                </a:avLst>
              </a:prstGeom>
              <a:solidFill>
                <a:schemeClr val="accent2"/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19" name="フリーフォーム 118"/>
              <p:cNvSpPr/>
              <p:nvPr/>
            </p:nvSpPr>
            <p:spPr>
              <a:xfrm rot="9950388">
                <a:off x="-2078414" y="509663"/>
                <a:ext cx="45719" cy="206536"/>
              </a:xfrm>
              <a:custGeom>
                <a:avLst/>
                <a:gdLst>
                  <a:gd name="connsiteX0" fmla="*/ 60158 w 180473"/>
                  <a:gd name="connsiteY0" fmla="*/ 0 h 445168"/>
                  <a:gd name="connsiteX1" fmla="*/ 0 w 180473"/>
                  <a:gd name="connsiteY1" fmla="*/ 433137 h 445168"/>
                  <a:gd name="connsiteX2" fmla="*/ 168442 w 180473"/>
                  <a:gd name="connsiteY2" fmla="*/ 445168 h 445168"/>
                  <a:gd name="connsiteX3" fmla="*/ 180473 w 180473"/>
                  <a:gd name="connsiteY3" fmla="*/ 264695 h 445168"/>
                  <a:gd name="connsiteX4" fmla="*/ 60158 w 180473"/>
                  <a:gd name="connsiteY4" fmla="*/ 0 h 445168"/>
                  <a:gd name="connsiteX0" fmla="*/ 72220 w 192535"/>
                  <a:gd name="connsiteY0" fmla="*/ 0 h 535705"/>
                  <a:gd name="connsiteX1" fmla="*/ 0 w 192535"/>
                  <a:gd name="connsiteY1" fmla="*/ 535705 h 535705"/>
                  <a:gd name="connsiteX2" fmla="*/ 180504 w 192535"/>
                  <a:gd name="connsiteY2" fmla="*/ 445168 h 535705"/>
                  <a:gd name="connsiteX3" fmla="*/ 192535 w 192535"/>
                  <a:gd name="connsiteY3" fmla="*/ 264695 h 535705"/>
                  <a:gd name="connsiteX4" fmla="*/ 72220 w 192535"/>
                  <a:gd name="connsiteY4" fmla="*/ 0 h 535705"/>
                  <a:gd name="connsiteX0" fmla="*/ 6212 w 192535"/>
                  <a:gd name="connsiteY0" fmla="*/ 0 h 358505"/>
                  <a:gd name="connsiteX1" fmla="*/ 0 w 192535"/>
                  <a:gd name="connsiteY1" fmla="*/ 358505 h 358505"/>
                  <a:gd name="connsiteX2" fmla="*/ 180504 w 192535"/>
                  <a:gd name="connsiteY2" fmla="*/ 267968 h 358505"/>
                  <a:gd name="connsiteX3" fmla="*/ 192535 w 192535"/>
                  <a:gd name="connsiteY3" fmla="*/ 87495 h 358505"/>
                  <a:gd name="connsiteX4" fmla="*/ 6212 w 192535"/>
                  <a:gd name="connsiteY4" fmla="*/ 0 h 35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535" h="358505">
                    <a:moveTo>
                      <a:pt x="6212" y="0"/>
                    </a:moveTo>
                    <a:lnTo>
                      <a:pt x="0" y="358505"/>
                    </a:lnTo>
                    <a:lnTo>
                      <a:pt x="180504" y="267968"/>
                    </a:lnTo>
                    <a:lnTo>
                      <a:pt x="192535" y="87495"/>
                    </a:lnTo>
                    <a:lnTo>
                      <a:pt x="6212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0" name="フリーフォーム 119"/>
              <p:cNvSpPr/>
              <p:nvPr/>
            </p:nvSpPr>
            <p:spPr>
              <a:xfrm rot="20885979">
                <a:off x="-2022467" y="369994"/>
                <a:ext cx="58695" cy="242999"/>
              </a:xfrm>
              <a:custGeom>
                <a:avLst/>
                <a:gdLst>
                  <a:gd name="connsiteX0" fmla="*/ 60158 w 180473"/>
                  <a:gd name="connsiteY0" fmla="*/ 0 h 445168"/>
                  <a:gd name="connsiteX1" fmla="*/ 0 w 180473"/>
                  <a:gd name="connsiteY1" fmla="*/ 433137 h 445168"/>
                  <a:gd name="connsiteX2" fmla="*/ 168442 w 180473"/>
                  <a:gd name="connsiteY2" fmla="*/ 445168 h 445168"/>
                  <a:gd name="connsiteX3" fmla="*/ 180473 w 180473"/>
                  <a:gd name="connsiteY3" fmla="*/ 264695 h 445168"/>
                  <a:gd name="connsiteX4" fmla="*/ 60158 w 180473"/>
                  <a:gd name="connsiteY4" fmla="*/ 0 h 445168"/>
                  <a:gd name="connsiteX0" fmla="*/ 72220 w 192535"/>
                  <a:gd name="connsiteY0" fmla="*/ 0 h 535705"/>
                  <a:gd name="connsiteX1" fmla="*/ 0 w 192535"/>
                  <a:gd name="connsiteY1" fmla="*/ 535705 h 535705"/>
                  <a:gd name="connsiteX2" fmla="*/ 180504 w 192535"/>
                  <a:gd name="connsiteY2" fmla="*/ 445168 h 535705"/>
                  <a:gd name="connsiteX3" fmla="*/ 192535 w 192535"/>
                  <a:gd name="connsiteY3" fmla="*/ 264695 h 535705"/>
                  <a:gd name="connsiteX4" fmla="*/ 72220 w 192535"/>
                  <a:gd name="connsiteY4" fmla="*/ 0 h 535705"/>
                  <a:gd name="connsiteX0" fmla="*/ 6212 w 192535"/>
                  <a:gd name="connsiteY0" fmla="*/ 0 h 358505"/>
                  <a:gd name="connsiteX1" fmla="*/ 0 w 192535"/>
                  <a:gd name="connsiteY1" fmla="*/ 358505 h 358505"/>
                  <a:gd name="connsiteX2" fmla="*/ 180504 w 192535"/>
                  <a:gd name="connsiteY2" fmla="*/ 267968 h 358505"/>
                  <a:gd name="connsiteX3" fmla="*/ 192535 w 192535"/>
                  <a:gd name="connsiteY3" fmla="*/ 87495 h 358505"/>
                  <a:gd name="connsiteX4" fmla="*/ 6212 w 192535"/>
                  <a:gd name="connsiteY4" fmla="*/ 0 h 35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535" h="358505">
                    <a:moveTo>
                      <a:pt x="6212" y="0"/>
                    </a:moveTo>
                    <a:lnTo>
                      <a:pt x="0" y="358505"/>
                    </a:lnTo>
                    <a:lnTo>
                      <a:pt x="180504" y="267968"/>
                    </a:lnTo>
                    <a:lnTo>
                      <a:pt x="192535" y="87495"/>
                    </a:lnTo>
                    <a:lnTo>
                      <a:pt x="6212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1" name="フリーフォーム 120"/>
              <p:cNvSpPr/>
              <p:nvPr/>
            </p:nvSpPr>
            <p:spPr>
              <a:xfrm rot="20885979">
                <a:off x="-1928294" y="365486"/>
                <a:ext cx="78000" cy="151392"/>
              </a:xfrm>
              <a:custGeom>
                <a:avLst/>
                <a:gdLst>
                  <a:gd name="connsiteX0" fmla="*/ 60158 w 180473"/>
                  <a:gd name="connsiteY0" fmla="*/ 0 h 445168"/>
                  <a:gd name="connsiteX1" fmla="*/ 0 w 180473"/>
                  <a:gd name="connsiteY1" fmla="*/ 433137 h 445168"/>
                  <a:gd name="connsiteX2" fmla="*/ 168442 w 180473"/>
                  <a:gd name="connsiteY2" fmla="*/ 445168 h 445168"/>
                  <a:gd name="connsiteX3" fmla="*/ 180473 w 180473"/>
                  <a:gd name="connsiteY3" fmla="*/ 264695 h 445168"/>
                  <a:gd name="connsiteX4" fmla="*/ 60158 w 180473"/>
                  <a:gd name="connsiteY4" fmla="*/ 0 h 445168"/>
                  <a:gd name="connsiteX0" fmla="*/ 72220 w 192535"/>
                  <a:gd name="connsiteY0" fmla="*/ 0 h 535705"/>
                  <a:gd name="connsiteX1" fmla="*/ 0 w 192535"/>
                  <a:gd name="connsiteY1" fmla="*/ 535705 h 535705"/>
                  <a:gd name="connsiteX2" fmla="*/ 180504 w 192535"/>
                  <a:gd name="connsiteY2" fmla="*/ 445168 h 535705"/>
                  <a:gd name="connsiteX3" fmla="*/ 192535 w 192535"/>
                  <a:gd name="connsiteY3" fmla="*/ 264695 h 535705"/>
                  <a:gd name="connsiteX4" fmla="*/ 72220 w 192535"/>
                  <a:gd name="connsiteY4" fmla="*/ 0 h 535705"/>
                  <a:gd name="connsiteX0" fmla="*/ 6212 w 192535"/>
                  <a:gd name="connsiteY0" fmla="*/ 0 h 358505"/>
                  <a:gd name="connsiteX1" fmla="*/ 0 w 192535"/>
                  <a:gd name="connsiteY1" fmla="*/ 358505 h 358505"/>
                  <a:gd name="connsiteX2" fmla="*/ 180504 w 192535"/>
                  <a:gd name="connsiteY2" fmla="*/ 267968 h 358505"/>
                  <a:gd name="connsiteX3" fmla="*/ 192535 w 192535"/>
                  <a:gd name="connsiteY3" fmla="*/ 87495 h 358505"/>
                  <a:gd name="connsiteX4" fmla="*/ 6212 w 192535"/>
                  <a:gd name="connsiteY4" fmla="*/ 0 h 35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535" h="358505">
                    <a:moveTo>
                      <a:pt x="6212" y="0"/>
                    </a:moveTo>
                    <a:lnTo>
                      <a:pt x="0" y="358505"/>
                    </a:lnTo>
                    <a:lnTo>
                      <a:pt x="180504" y="267968"/>
                    </a:lnTo>
                    <a:lnTo>
                      <a:pt x="192535" y="87495"/>
                    </a:lnTo>
                    <a:lnTo>
                      <a:pt x="6212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00" name="グループ化 99"/>
            <p:cNvGrpSpPr/>
            <p:nvPr/>
          </p:nvGrpSpPr>
          <p:grpSpPr>
            <a:xfrm rot="2598112" flipH="1">
              <a:off x="541944" y="5565858"/>
              <a:ext cx="2150815" cy="746915"/>
              <a:chOff x="-1646938" y="5656242"/>
              <a:chExt cx="2807673" cy="1011771"/>
            </a:xfrm>
          </p:grpSpPr>
          <p:grpSp>
            <p:nvGrpSpPr>
              <p:cNvPr id="101" name="グループ化 100"/>
              <p:cNvGrpSpPr/>
              <p:nvPr/>
            </p:nvGrpSpPr>
            <p:grpSpPr>
              <a:xfrm rot="519266">
                <a:off x="-1646938" y="5656242"/>
                <a:ext cx="2807673" cy="1011771"/>
                <a:chOff x="-1971430" y="4976901"/>
                <a:chExt cx="3157346" cy="1137779"/>
              </a:xfrm>
            </p:grpSpPr>
            <p:grpSp>
              <p:nvGrpSpPr>
                <p:cNvPr id="113" name="グループ化 112"/>
                <p:cNvGrpSpPr/>
                <p:nvPr/>
              </p:nvGrpSpPr>
              <p:grpSpPr>
                <a:xfrm rot="16200000">
                  <a:off x="-1292103" y="4384336"/>
                  <a:ext cx="703385" cy="2062040"/>
                  <a:chOff x="-831774" y="5400256"/>
                  <a:chExt cx="703385" cy="2062040"/>
                </a:xfrm>
              </p:grpSpPr>
              <p:sp>
                <p:nvSpPr>
                  <p:cNvPr id="115" name="フリーフォーム 114"/>
                  <p:cNvSpPr/>
                  <p:nvPr/>
                </p:nvSpPr>
                <p:spPr>
                  <a:xfrm>
                    <a:off x="-831774" y="5400256"/>
                    <a:ext cx="703385" cy="2058287"/>
                  </a:xfrm>
                  <a:custGeom>
                    <a:avLst/>
                    <a:gdLst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622998 w 703385"/>
                      <a:gd name="connsiteY6" fmla="*/ 542611 h 2039815"/>
                      <a:gd name="connsiteX7" fmla="*/ 643095 w 703385"/>
                      <a:gd name="connsiteY7" fmla="*/ 572756 h 2039815"/>
                      <a:gd name="connsiteX8" fmla="*/ 633047 w 703385"/>
                      <a:gd name="connsiteY8" fmla="*/ 693336 h 2039815"/>
                      <a:gd name="connsiteX9" fmla="*/ 622998 w 703385"/>
                      <a:gd name="connsiteY9" fmla="*/ 823965 h 2039815"/>
                      <a:gd name="connsiteX10" fmla="*/ 653143 w 703385"/>
                      <a:gd name="connsiteY10" fmla="*/ 994787 h 2039815"/>
                      <a:gd name="connsiteX11" fmla="*/ 592853 w 703385"/>
                      <a:gd name="connsiteY11" fmla="*/ 1034980 h 2039815"/>
                      <a:gd name="connsiteX12" fmla="*/ 622998 w 703385"/>
                      <a:gd name="connsiteY12" fmla="*/ 1225899 h 2039815"/>
                      <a:gd name="connsiteX13" fmla="*/ 592853 w 703385"/>
                      <a:gd name="connsiteY13" fmla="*/ 1306286 h 2039815"/>
                      <a:gd name="connsiteX14" fmla="*/ 703385 w 703385"/>
                      <a:gd name="connsiteY14" fmla="*/ 1356527 h 2039815"/>
                      <a:gd name="connsiteX15" fmla="*/ 452176 w 703385"/>
                      <a:gd name="connsiteY15" fmla="*/ 1627833 h 2039815"/>
                      <a:gd name="connsiteX16" fmla="*/ 622998 w 703385"/>
                      <a:gd name="connsiteY16" fmla="*/ 1617784 h 2039815"/>
                      <a:gd name="connsiteX17" fmla="*/ 622998 w 703385"/>
                      <a:gd name="connsiteY17" fmla="*/ 1818751 h 2039815"/>
                      <a:gd name="connsiteX18" fmla="*/ 532563 w 703385"/>
                      <a:gd name="connsiteY18" fmla="*/ 1919235 h 2039815"/>
                      <a:gd name="connsiteX19" fmla="*/ 653143 w 703385"/>
                      <a:gd name="connsiteY19" fmla="*/ 1969477 h 2039815"/>
                      <a:gd name="connsiteX20" fmla="*/ 592853 w 703385"/>
                      <a:gd name="connsiteY20" fmla="*/ 2019719 h 2039815"/>
                      <a:gd name="connsiteX21" fmla="*/ 40194 w 703385"/>
                      <a:gd name="connsiteY21" fmla="*/ 2039815 h 2039815"/>
                      <a:gd name="connsiteX22" fmla="*/ 40194 w 703385"/>
                      <a:gd name="connsiteY22" fmla="*/ 1858945 h 2039815"/>
                      <a:gd name="connsiteX23" fmla="*/ 50242 w 703385"/>
                      <a:gd name="connsiteY23" fmla="*/ 1748413 h 2039815"/>
                      <a:gd name="connsiteX24" fmla="*/ 30146 w 703385"/>
                      <a:gd name="connsiteY24" fmla="*/ 1688123 h 2039815"/>
                      <a:gd name="connsiteX25" fmla="*/ 130629 w 703385"/>
                      <a:gd name="connsiteY25" fmla="*/ 1487156 h 2039815"/>
                      <a:gd name="connsiteX26" fmla="*/ 30146 w 703385"/>
                      <a:gd name="connsiteY26" fmla="*/ 1477108 h 2039815"/>
                      <a:gd name="connsiteX27" fmla="*/ 30146 w 703385"/>
                      <a:gd name="connsiteY27" fmla="*/ 1346479 h 2039815"/>
                      <a:gd name="connsiteX28" fmla="*/ 40194 w 703385"/>
                      <a:gd name="connsiteY28" fmla="*/ 1225899 h 2039815"/>
                      <a:gd name="connsiteX29" fmla="*/ 0 w 703385"/>
                      <a:gd name="connsiteY29" fmla="*/ 1155560 h 2039815"/>
                      <a:gd name="connsiteX30" fmla="*/ 50242 w 703385"/>
                      <a:gd name="connsiteY30" fmla="*/ 1105319 h 2039815"/>
                      <a:gd name="connsiteX31" fmla="*/ 40194 w 703385"/>
                      <a:gd name="connsiteY31" fmla="*/ 984738 h 2039815"/>
                      <a:gd name="connsiteX32" fmla="*/ 60291 w 703385"/>
                      <a:gd name="connsiteY32" fmla="*/ 823965 h 2039815"/>
                      <a:gd name="connsiteX33" fmla="*/ 10049 w 703385"/>
                      <a:gd name="connsiteY33" fmla="*/ 763675 h 2039815"/>
                      <a:gd name="connsiteX34" fmla="*/ 0 w 703385"/>
                      <a:gd name="connsiteY34" fmla="*/ 673239 h 2039815"/>
                      <a:gd name="connsiteX35" fmla="*/ 20097 w 703385"/>
                      <a:gd name="connsiteY35" fmla="*/ 572756 h 2039815"/>
                      <a:gd name="connsiteX36" fmla="*/ 60291 w 703385"/>
                      <a:gd name="connsiteY36" fmla="*/ 482321 h 2039815"/>
                      <a:gd name="connsiteX37" fmla="*/ 50242 w 703385"/>
                      <a:gd name="connsiteY37" fmla="*/ 371789 h 2039815"/>
                      <a:gd name="connsiteX38" fmla="*/ 90436 w 703385"/>
                      <a:gd name="connsiteY38" fmla="*/ 180870 h 2039815"/>
                      <a:gd name="connsiteX39" fmla="*/ 80387 w 703385"/>
                      <a:gd name="connsiteY39" fmla="*/ 70338 h 2039815"/>
                      <a:gd name="connsiteX40" fmla="*/ 190919 w 703385"/>
                      <a:gd name="connsiteY40" fmla="*/ 90435 h 2039815"/>
                      <a:gd name="connsiteX41" fmla="*/ 271306 w 703385"/>
                      <a:gd name="connsiteY41" fmla="*/ 0 h 2039815"/>
                      <a:gd name="connsiteX42" fmla="*/ 321548 w 703385"/>
                      <a:gd name="connsiteY42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622998 w 703385"/>
                      <a:gd name="connsiteY6" fmla="*/ 542611 h 2039815"/>
                      <a:gd name="connsiteX7" fmla="*/ 643095 w 703385"/>
                      <a:gd name="connsiteY7" fmla="*/ 572756 h 2039815"/>
                      <a:gd name="connsiteX8" fmla="*/ 633047 w 703385"/>
                      <a:gd name="connsiteY8" fmla="*/ 693336 h 2039815"/>
                      <a:gd name="connsiteX9" fmla="*/ 622998 w 703385"/>
                      <a:gd name="connsiteY9" fmla="*/ 823965 h 2039815"/>
                      <a:gd name="connsiteX10" fmla="*/ 653143 w 703385"/>
                      <a:gd name="connsiteY10" fmla="*/ 994787 h 2039815"/>
                      <a:gd name="connsiteX11" fmla="*/ 592853 w 703385"/>
                      <a:gd name="connsiteY11" fmla="*/ 1034980 h 2039815"/>
                      <a:gd name="connsiteX12" fmla="*/ 622998 w 703385"/>
                      <a:gd name="connsiteY12" fmla="*/ 1225899 h 2039815"/>
                      <a:gd name="connsiteX13" fmla="*/ 592853 w 703385"/>
                      <a:gd name="connsiteY13" fmla="*/ 1306286 h 2039815"/>
                      <a:gd name="connsiteX14" fmla="*/ 703385 w 703385"/>
                      <a:gd name="connsiteY14" fmla="*/ 1356527 h 2039815"/>
                      <a:gd name="connsiteX15" fmla="*/ 572756 w 703385"/>
                      <a:gd name="connsiteY15" fmla="*/ 1527349 h 2039815"/>
                      <a:gd name="connsiteX16" fmla="*/ 622998 w 703385"/>
                      <a:gd name="connsiteY16" fmla="*/ 1617784 h 2039815"/>
                      <a:gd name="connsiteX17" fmla="*/ 622998 w 703385"/>
                      <a:gd name="connsiteY17" fmla="*/ 1818751 h 2039815"/>
                      <a:gd name="connsiteX18" fmla="*/ 532563 w 703385"/>
                      <a:gd name="connsiteY18" fmla="*/ 1919235 h 2039815"/>
                      <a:gd name="connsiteX19" fmla="*/ 653143 w 703385"/>
                      <a:gd name="connsiteY19" fmla="*/ 1969477 h 2039815"/>
                      <a:gd name="connsiteX20" fmla="*/ 592853 w 703385"/>
                      <a:gd name="connsiteY20" fmla="*/ 2019719 h 2039815"/>
                      <a:gd name="connsiteX21" fmla="*/ 40194 w 703385"/>
                      <a:gd name="connsiteY21" fmla="*/ 2039815 h 2039815"/>
                      <a:gd name="connsiteX22" fmla="*/ 40194 w 703385"/>
                      <a:gd name="connsiteY22" fmla="*/ 1858945 h 2039815"/>
                      <a:gd name="connsiteX23" fmla="*/ 50242 w 703385"/>
                      <a:gd name="connsiteY23" fmla="*/ 1748413 h 2039815"/>
                      <a:gd name="connsiteX24" fmla="*/ 30146 w 703385"/>
                      <a:gd name="connsiteY24" fmla="*/ 1688123 h 2039815"/>
                      <a:gd name="connsiteX25" fmla="*/ 130629 w 703385"/>
                      <a:gd name="connsiteY25" fmla="*/ 1487156 h 2039815"/>
                      <a:gd name="connsiteX26" fmla="*/ 30146 w 703385"/>
                      <a:gd name="connsiteY26" fmla="*/ 1477108 h 2039815"/>
                      <a:gd name="connsiteX27" fmla="*/ 30146 w 703385"/>
                      <a:gd name="connsiteY27" fmla="*/ 1346479 h 2039815"/>
                      <a:gd name="connsiteX28" fmla="*/ 40194 w 703385"/>
                      <a:gd name="connsiteY28" fmla="*/ 1225899 h 2039815"/>
                      <a:gd name="connsiteX29" fmla="*/ 0 w 703385"/>
                      <a:gd name="connsiteY29" fmla="*/ 1155560 h 2039815"/>
                      <a:gd name="connsiteX30" fmla="*/ 50242 w 703385"/>
                      <a:gd name="connsiteY30" fmla="*/ 1105319 h 2039815"/>
                      <a:gd name="connsiteX31" fmla="*/ 40194 w 703385"/>
                      <a:gd name="connsiteY31" fmla="*/ 984738 h 2039815"/>
                      <a:gd name="connsiteX32" fmla="*/ 60291 w 703385"/>
                      <a:gd name="connsiteY32" fmla="*/ 823965 h 2039815"/>
                      <a:gd name="connsiteX33" fmla="*/ 10049 w 703385"/>
                      <a:gd name="connsiteY33" fmla="*/ 763675 h 2039815"/>
                      <a:gd name="connsiteX34" fmla="*/ 0 w 703385"/>
                      <a:gd name="connsiteY34" fmla="*/ 673239 h 2039815"/>
                      <a:gd name="connsiteX35" fmla="*/ 20097 w 703385"/>
                      <a:gd name="connsiteY35" fmla="*/ 572756 h 2039815"/>
                      <a:gd name="connsiteX36" fmla="*/ 60291 w 703385"/>
                      <a:gd name="connsiteY36" fmla="*/ 482321 h 2039815"/>
                      <a:gd name="connsiteX37" fmla="*/ 50242 w 703385"/>
                      <a:gd name="connsiteY37" fmla="*/ 371789 h 2039815"/>
                      <a:gd name="connsiteX38" fmla="*/ 90436 w 703385"/>
                      <a:gd name="connsiteY38" fmla="*/ 180870 h 2039815"/>
                      <a:gd name="connsiteX39" fmla="*/ 80387 w 703385"/>
                      <a:gd name="connsiteY39" fmla="*/ 70338 h 2039815"/>
                      <a:gd name="connsiteX40" fmla="*/ 190919 w 703385"/>
                      <a:gd name="connsiteY40" fmla="*/ 90435 h 2039815"/>
                      <a:gd name="connsiteX41" fmla="*/ 271306 w 703385"/>
                      <a:gd name="connsiteY41" fmla="*/ 0 h 2039815"/>
                      <a:gd name="connsiteX42" fmla="*/ 321548 w 703385"/>
                      <a:gd name="connsiteY42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633047 w 703385"/>
                      <a:gd name="connsiteY8" fmla="*/ 693336 h 2039815"/>
                      <a:gd name="connsiteX9" fmla="*/ 622998 w 703385"/>
                      <a:gd name="connsiteY9" fmla="*/ 823965 h 2039815"/>
                      <a:gd name="connsiteX10" fmla="*/ 653143 w 703385"/>
                      <a:gd name="connsiteY10" fmla="*/ 994787 h 2039815"/>
                      <a:gd name="connsiteX11" fmla="*/ 592853 w 703385"/>
                      <a:gd name="connsiteY11" fmla="*/ 1034980 h 2039815"/>
                      <a:gd name="connsiteX12" fmla="*/ 622998 w 703385"/>
                      <a:gd name="connsiteY12" fmla="*/ 1225899 h 2039815"/>
                      <a:gd name="connsiteX13" fmla="*/ 592853 w 703385"/>
                      <a:gd name="connsiteY13" fmla="*/ 1306286 h 2039815"/>
                      <a:gd name="connsiteX14" fmla="*/ 703385 w 703385"/>
                      <a:gd name="connsiteY14" fmla="*/ 1356527 h 2039815"/>
                      <a:gd name="connsiteX15" fmla="*/ 572756 w 703385"/>
                      <a:gd name="connsiteY15" fmla="*/ 1527349 h 2039815"/>
                      <a:gd name="connsiteX16" fmla="*/ 622998 w 703385"/>
                      <a:gd name="connsiteY16" fmla="*/ 1617784 h 2039815"/>
                      <a:gd name="connsiteX17" fmla="*/ 622998 w 703385"/>
                      <a:gd name="connsiteY17" fmla="*/ 1818751 h 2039815"/>
                      <a:gd name="connsiteX18" fmla="*/ 532563 w 703385"/>
                      <a:gd name="connsiteY18" fmla="*/ 1919235 h 2039815"/>
                      <a:gd name="connsiteX19" fmla="*/ 653143 w 703385"/>
                      <a:gd name="connsiteY19" fmla="*/ 1969477 h 2039815"/>
                      <a:gd name="connsiteX20" fmla="*/ 592853 w 703385"/>
                      <a:gd name="connsiteY20" fmla="*/ 2019719 h 2039815"/>
                      <a:gd name="connsiteX21" fmla="*/ 40194 w 703385"/>
                      <a:gd name="connsiteY21" fmla="*/ 2039815 h 2039815"/>
                      <a:gd name="connsiteX22" fmla="*/ 40194 w 703385"/>
                      <a:gd name="connsiteY22" fmla="*/ 1858945 h 2039815"/>
                      <a:gd name="connsiteX23" fmla="*/ 50242 w 703385"/>
                      <a:gd name="connsiteY23" fmla="*/ 1748413 h 2039815"/>
                      <a:gd name="connsiteX24" fmla="*/ 30146 w 703385"/>
                      <a:gd name="connsiteY24" fmla="*/ 1688123 h 2039815"/>
                      <a:gd name="connsiteX25" fmla="*/ 130629 w 703385"/>
                      <a:gd name="connsiteY25" fmla="*/ 1487156 h 2039815"/>
                      <a:gd name="connsiteX26" fmla="*/ 30146 w 703385"/>
                      <a:gd name="connsiteY26" fmla="*/ 1477108 h 2039815"/>
                      <a:gd name="connsiteX27" fmla="*/ 30146 w 703385"/>
                      <a:gd name="connsiteY27" fmla="*/ 1346479 h 2039815"/>
                      <a:gd name="connsiteX28" fmla="*/ 40194 w 703385"/>
                      <a:gd name="connsiteY28" fmla="*/ 1225899 h 2039815"/>
                      <a:gd name="connsiteX29" fmla="*/ 0 w 703385"/>
                      <a:gd name="connsiteY29" fmla="*/ 1155560 h 2039815"/>
                      <a:gd name="connsiteX30" fmla="*/ 50242 w 703385"/>
                      <a:gd name="connsiteY30" fmla="*/ 1105319 h 2039815"/>
                      <a:gd name="connsiteX31" fmla="*/ 40194 w 703385"/>
                      <a:gd name="connsiteY31" fmla="*/ 984738 h 2039815"/>
                      <a:gd name="connsiteX32" fmla="*/ 60291 w 703385"/>
                      <a:gd name="connsiteY32" fmla="*/ 823965 h 2039815"/>
                      <a:gd name="connsiteX33" fmla="*/ 10049 w 703385"/>
                      <a:gd name="connsiteY33" fmla="*/ 763675 h 2039815"/>
                      <a:gd name="connsiteX34" fmla="*/ 0 w 703385"/>
                      <a:gd name="connsiteY34" fmla="*/ 673239 h 2039815"/>
                      <a:gd name="connsiteX35" fmla="*/ 20097 w 703385"/>
                      <a:gd name="connsiteY35" fmla="*/ 572756 h 2039815"/>
                      <a:gd name="connsiteX36" fmla="*/ 60291 w 703385"/>
                      <a:gd name="connsiteY36" fmla="*/ 482321 h 2039815"/>
                      <a:gd name="connsiteX37" fmla="*/ 50242 w 703385"/>
                      <a:gd name="connsiteY37" fmla="*/ 371789 h 2039815"/>
                      <a:gd name="connsiteX38" fmla="*/ 90436 w 703385"/>
                      <a:gd name="connsiteY38" fmla="*/ 180870 h 2039815"/>
                      <a:gd name="connsiteX39" fmla="*/ 80387 w 703385"/>
                      <a:gd name="connsiteY39" fmla="*/ 70338 h 2039815"/>
                      <a:gd name="connsiteX40" fmla="*/ 190919 w 703385"/>
                      <a:gd name="connsiteY40" fmla="*/ 90435 h 2039815"/>
                      <a:gd name="connsiteX41" fmla="*/ 271306 w 703385"/>
                      <a:gd name="connsiteY41" fmla="*/ 0 h 2039815"/>
                      <a:gd name="connsiteX42" fmla="*/ 321548 w 703385"/>
                      <a:gd name="connsiteY42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22998 w 703385"/>
                      <a:gd name="connsiteY9" fmla="*/ 823965 h 2039815"/>
                      <a:gd name="connsiteX10" fmla="*/ 653143 w 703385"/>
                      <a:gd name="connsiteY10" fmla="*/ 994787 h 2039815"/>
                      <a:gd name="connsiteX11" fmla="*/ 592853 w 703385"/>
                      <a:gd name="connsiteY11" fmla="*/ 1034980 h 2039815"/>
                      <a:gd name="connsiteX12" fmla="*/ 622998 w 703385"/>
                      <a:gd name="connsiteY12" fmla="*/ 1225899 h 2039815"/>
                      <a:gd name="connsiteX13" fmla="*/ 592853 w 703385"/>
                      <a:gd name="connsiteY13" fmla="*/ 1306286 h 2039815"/>
                      <a:gd name="connsiteX14" fmla="*/ 703385 w 703385"/>
                      <a:gd name="connsiteY14" fmla="*/ 1356527 h 2039815"/>
                      <a:gd name="connsiteX15" fmla="*/ 572756 w 703385"/>
                      <a:gd name="connsiteY15" fmla="*/ 1527349 h 2039815"/>
                      <a:gd name="connsiteX16" fmla="*/ 622998 w 703385"/>
                      <a:gd name="connsiteY16" fmla="*/ 1617784 h 2039815"/>
                      <a:gd name="connsiteX17" fmla="*/ 622998 w 703385"/>
                      <a:gd name="connsiteY17" fmla="*/ 1818751 h 2039815"/>
                      <a:gd name="connsiteX18" fmla="*/ 532563 w 703385"/>
                      <a:gd name="connsiteY18" fmla="*/ 1919235 h 2039815"/>
                      <a:gd name="connsiteX19" fmla="*/ 653143 w 703385"/>
                      <a:gd name="connsiteY19" fmla="*/ 1969477 h 2039815"/>
                      <a:gd name="connsiteX20" fmla="*/ 592853 w 703385"/>
                      <a:gd name="connsiteY20" fmla="*/ 2019719 h 2039815"/>
                      <a:gd name="connsiteX21" fmla="*/ 40194 w 703385"/>
                      <a:gd name="connsiteY21" fmla="*/ 2039815 h 2039815"/>
                      <a:gd name="connsiteX22" fmla="*/ 40194 w 703385"/>
                      <a:gd name="connsiteY22" fmla="*/ 1858945 h 2039815"/>
                      <a:gd name="connsiteX23" fmla="*/ 50242 w 703385"/>
                      <a:gd name="connsiteY23" fmla="*/ 1748413 h 2039815"/>
                      <a:gd name="connsiteX24" fmla="*/ 30146 w 703385"/>
                      <a:gd name="connsiteY24" fmla="*/ 1688123 h 2039815"/>
                      <a:gd name="connsiteX25" fmla="*/ 130629 w 703385"/>
                      <a:gd name="connsiteY25" fmla="*/ 1487156 h 2039815"/>
                      <a:gd name="connsiteX26" fmla="*/ 30146 w 703385"/>
                      <a:gd name="connsiteY26" fmla="*/ 1477108 h 2039815"/>
                      <a:gd name="connsiteX27" fmla="*/ 30146 w 703385"/>
                      <a:gd name="connsiteY27" fmla="*/ 1346479 h 2039815"/>
                      <a:gd name="connsiteX28" fmla="*/ 40194 w 703385"/>
                      <a:gd name="connsiteY28" fmla="*/ 1225899 h 2039815"/>
                      <a:gd name="connsiteX29" fmla="*/ 0 w 703385"/>
                      <a:gd name="connsiteY29" fmla="*/ 1155560 h 2039815"/>
                      <a:gd name="connsiteX30" fmla="*/ 50242 w 703385"/>
                      <a:gd name="connsiteY30" fmla="*/ 1105319 h 2039815"/>
                      <a:gd name="connsiteX31" fmla="*/ 40194 w 703385"/>
                      <a:gd name="connsiteY31" fmla="*/ 984738 h 2039815"/>
                      <a:gd name="connsiteX32" fmla="*/ 60291 w 703385"/>
                      <a:gd name="connsiteY32" fmla="*/ 823965 h 2039815"/>
                      <a:gd name="connsiteX33" fmla="*/ 10049 w 703385"/>
                      <a:gd name="connsiteY33" fmla="*/ 763675 h 2039815"/>
                      <a:gd name="connsiteX34" fmla="*/ 0 w 703385"/>
                      <a:gd name="connsiteY34" fmla="*/ 673239 h 2039815"/>
                      <a:gd name="connsiteX35" fmla="*/ 20097 w 703385"/>
                      <a:gd name="connsiteY35" fmla="*/ 572756 h 2039815"/>
                      <a:gd name="connsiteX36" fmla="*/ 60291 w 703385"/>
                      <a:gd name="connsiteY36" fmla="*/ 482321 h 2039815"/>
                      <a:gd name="connsiteX37" fmla="*/ 50242 w 703385"/>
                      <a:gd name="connsiteY37" fmla="*/ 371789 h 2039815"/>
                      <a:gd name="connsiteX38" fmla="*/ 90436 w 703385"/>
                      <a:gd name="connsiteY38" fmla="*/ 180870 h 2039815"/>
                      <a:gd name="connsiteX39" fmla="*/ 80387 w 703385"/>
                      <a:gd name="connsiteY39" fmla="*/ 70338 h 2039815"/>
                      <a:gd name="connsiteX40" fmla="*/ 190919 w 703385"/>
                      <a:gd name="connsiteY40" fmla="*/ 90435 h 2039815"/>
                      <a:gd name="connsiteX41" fmla="*/ 271306 w 703385"/>
                      <a:gd name="connsiteY41" fmla="*/ 0 h 2039815"/>
                      <a:gd name="connsiteX42" fmla="*/ 321548 w 703385"/>
                      <a:gd name="connsiteY42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653143 w 703385"/>
                      <a:gd name="connsiteY10" fmla="*/ 994787 h 2039815"/>
                      <a:gd name="connsiteX11" fmla="*/ 592853 w 703385"/>
                      <a:gd name="connsiteY11" fmla="*/ 1034980 h 2039815"/>
                      <a:gd name="connsiteX12" fmla="*/ 622998 w 703385"/>
                      <a:gd name="connsiteY12" fmla="*/ 1225899 h 2039815"/>
                      <a:gd name="connsiteX13" fmla="*/ 592853 w 703385"/>
                      <a:gd name="connsiteY13" fmla="*/ 1306286 h 2039815"/>
                      <a:gd name="connsiteX14" fmla="*/ 703385 w 703385"/>
                      <a:gd name="connsiteY14" fmla="*/ 1356527 h 2039815"/>
                      <a:gd name="connsiteX15" fmla="*/ 572756 w 703385"/>
                      <a:gd name="connsiteY15" fmla="*/ 1527349 h 2039815"/>
                      <a:gd name="connsiteX16" fmla="*/ 622998 w 703385"/>
                      <a:gd name="connsiteY16" fmla="*/ 1617784 h 2039815"/>
                      <a:gd name="connsiteX17" fmla="*/ 622998 w 703385"/>
                      <a:gd name="connsiteY17" fmla="*/ 1818751 h 2039815"/>
                      <a:gd name="connsiteX18" fmla="*/ 532563 w 703385"/>
                      <a:gd name="connsiteY18" fmla="*/ 1919235 h 2039815"/>
                      <a:gd name="connsiteX19" fmla="*/ 653143 w 703385"/>
                      <a:gd name="connsiteY19" fmla="*/ 1969477 h 2039815"/>
                      <a:gd name="connsiteX20" fmla="*/ 592853 w 703385"/>
                      <a:gd name="connsiteY20" fmla="*/ 2019719 h 2039815"/>
                      <a:gd name="connsiteX21" fmla="*/ 40194 w 703385"/>
                      <a:gd name="connsiteY21" fmla="*/ 2039815 h 2039815"/>
                      <a:gd name="connsiteX22" fmla="*/ 40194 w 703385"/>
                      <a:gd name="connsiteY22" fmla="*/ 1858945 h 2039815"/>
                      <a:gd name="connsiteX23" fmla="*/ 50242 w 703385"/>
                      <a:gd name="connsiteY23" fmla="*/ 1748413 h 2039815"/>
                      <a:gd name="connsiteX24" fmla="*/ 30146 w 703385"/>
                      <a:gd name="connsiteY24" fmla="*/ 1688123 h 2039815"/>
                      <a:gd name="connsiteX25" fmla="*/ 130629 w 703385"/>
                      <a:gd name="connsiteY25" fmla="*/ 1487156 h 2039815"/>
                      <a:gd name="connsiteX26" fmla="*/ 30146 w 703385"/>
                      <a:gd name="connsiteY26" fmla="*/ 1477108 h 2039815"/>
                      <a:gd name="connsiteX27" fmla="*/ 30146 w 703385"/>
                      <a:gd name="connsiteY27" fmla="*/ 1346479 h 2039815"/>
                      <a:gd name="connsiteX28" fmla="*/ 40194 w 703385"/>
                      <a:gd name="connsiteY28" fmla="*/ 1225899 h 2039815"/>
                      <a:gd name="connsiteX29" fmla="*/ 0 w 703385"/>
                      <a:gd name="connsiteY29" fmla="*/ 1155560 h 2039815"/>
                      <a:gd name="connsiteX30" fmla="*/ 50242 w 703385"/>
                      <a:gd name="connsiteY30" fmla="*/ 1105319 h 2039815"/>
                      <a:gd name="connsiteX31" fmla="*/ 40194 w 703385"/>
                      <a:gd name="connsiteY31" fmla="*/ 984738 h 2039815"/>
                      <a:gd name="connsiteX32" fmla="*/ 60291 w 703385"/>
                      <a:gd name="connsiteY32" fmla="*/ 823965 h 2039815"/>
                      <a:gd name="connsiteX33" fmla="*/ 10049 w 703385"/>
                      <a:gd name="connsiteY33" fmla="*/ 763675 h 2039815"/>
                      <a:gd name="connsiteX34" fmla="*/ 0 w 703385"/>
                      <a:gd name="connsiteY34" fmla="*/ 673239 h 2039815"/>
                      <a:gd name="connsiteX35" fmla="*/ 20097 w 703385"/>
                      <a:gd name="connsiteY35" fmla="*/ 572756 h 2039815"/>
                      <a:gd name="connsiteX36" fmla="*/ 60291 w 703385"/>
                      <a:gd name="connsiteY36" fmla="*/ 482321 h 2039815"/>
                      <a:gd name="connsiteX37" fmla="*/ 50242 w 703385"/>
                      <a:gd name="connsiteY37" fmla="*/ 371789 h 2039815"/>
                      <a:gd name="connsiteX38" fmla="*/ 90436 w 703385"/>
                      <a:gd name="connsiteY38" fmla="*/ 180870 h 2039815"/>
                      <a:gd name="connsiteX39" fmla="*/ 80387 w 703385"/>
                      <a:gd name="connsiteY39" fmla="*/ 70338 h 2039815"/>
                      <a:gd name="connsiteX40" fmla="*/ 190919 w 703385"/>
                      <a:gd name="connsiteY40" fmla="*/ 90435 h 2039815"/>
                      <a:gd name="connsiteX41" fmla="*/ 271306 w 703385"/>
                      <a:gd name="connsiteY41" fmla="*/ 0 h 2039815"/>
                      <a:gd name="connsiteX42" fmla="*/ 321548 w 703385"/>
                      <a:gd name="connsiteY42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92853 w 703385"/>
                      <a:gd name="connsiteY12" fmla="*/ 103498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30146 w 703385"/>
                      <a:gd name="connsiteY28" fmla="*/ 1346479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40194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0 w 703385"/>
                      <a:gd name="connsiteY35" fmla="*/ 673239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21548 w 703385"/>
                      <a:gd name="connsiteY43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30146 w 703385"/>
                      <a:gd name="connsiteY28" fmla="*/ 1346479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40194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0 w 703385"/>
                      <a:gd name="connsiteY35" fmla="*/ 673239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21548 w 703385"/>
                      <a:gd name="connsiteY43" fmla="*/ 20097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30146 w 703385"/>
                      <a:gd name="connsiteY28" fmla="*/ 1346479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40194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0 w 703385"/>
                      <a:gd name="connsiteY35" fmla="*/ 673239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30146 w 703385"/>
                      <a:gd name="connsiteY28" fmla="*/ 1346479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40194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30146 w 703385"/>
                      <a:gd name="connsiteY28" fmla="*/ 1346479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3248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82486 w 703385"/>
                      <a:gd name="connsiteY28" fmla="*/ 1334164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3248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2437 w 703385"/>
                      <a:gd name="connsiteY28" fmla="*/ 1337243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3248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60933 w 703385"/>
                      <a:gd name="connsiteY27" fmla="*/ 1452478 h 2039815"/>
                      <a:gd name="connsiteX28" fmla="*/ 2437 w 703385"/>
                      <a:gd name="connsiteY28" fmla="*/ 1337243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3248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0556 w 703385"/>
                      <a:gd name="connsiteY26" fmla="*/ 1539496 h 2039815"/>
                      <a:gd name="connsiteX27" fmla="*/ 60933 w 703385"/>
                      <a:gd name="connsiteY27" fmla="*/ 1452478 h 2039815"/>
                      <a:gd name="connsiteX28" fmla="*/ 2437 w 703385"/>
                      <a:gd name="connsiteY28" fmla="*/ 1337243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3248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75306 w 703385"/>
                      <a:gd name="connsiteY26" fmla="*/ 1601925 h 2039815"/>
                      <a:gd name="connsiteX27" fmla="*/ 10556 w 703385"/>
                      <a:gd name="connsiteY27" fmla="*/ 1539496 h 2039815"/>
                      <a:gd name="connsiteX28" fmla="*/ 60933 w 703385"/>
                      <a:gd name="connsiteY28" fmla="*/ 1452478 h 2039815"/>
                      <a:gd name="connsiteX29" fmla="*/ 2437 w 703385"/>
                      <a:gd name="connsiteY29" fmla="*/ 1337243 h 2039815"/>
                      <a:gd name="connsiteX30" fmla="*/ 40194 w 703385"/>
                      <a:gd name="connsiteY30" fmla="*/ 1225899 h 2039815"/>
                      <a:gd name="connsiteX31" fmla="*/ 0 w 703385"/>
                      <a:gd name="connsiteY31" fmla="*/ 1155560 h 2039815"/>
                      <a:gd name="connsiteX32" fmla="*/ 50242 w 703385"/>
                      <a:gd name="connsiteY32" fmla="*/ 1105319 h 2039815"/>
                      <a:gd name="connsiteX33" fmla="*/ 3248 w 703385"/>
                      <a:gd name="connsiteY33" fmla="*/ 984738 h 2039815"/>
                      <a:gd name="connsiteX34" fmla="*/ 60291 w 703385"/>
                      <a:gd name="connsiteY34" fmla="*/ 823965 h 2039815"/>
                      <a:gd name="connsiteX35" fmla="*/ 10049 w 703385"/>
                      <a:gd name="connsiteY35" fmla="*/ 763675 h 2039815"/>
                      <a:gd name="connsiteX36" fmla="*/ 76969 w 703385"/>
                      <a:gd name="connsiteY36" fmla="*/ 679396 h 2039815"/>
                      <a:gd name="connsiteX37" fmla="*/ 20097 w 703385"/>
                      <a:gd name="connsiteY37" fmla="*/ 572756 h 2039815"/>
                      <a:gd name="connsiteX38" fmla="*/ 60291 w 703385"/>
                      <a:gd name="connsiteY38" fmla="*/ 482321 h 2039815"/>
                      <a:gd name="connsiteX39" fmla="*/ 50242 w 703385"/>
                      <a:gd name="connsiteY39" fmla="*/ 371789 h 2039815"/>
                      <a:gd name="connsiteX40" fmla="*/ 90436 w 703385"/>
                      <a:gd name="connsiteY40" fmla="*/ 180870 h 2039815"/>
                      <a:gd name="connsiteX41" fmla="*/ 80387 w 703385"/>
                      <a:gd name="connsiteY41" fmla="*/ 70338 h 2039815"/>
                      <a:gd name="connsiteX42" fmla="*/ 190919 w 703385"/>
                      <a:gd name="connsiteY42" fmla="*/ 90435 h 2039815"/>
                      <a:gd name="connsiteX43" fmla="*/ 271306 w 703385"/>
                      <a:gd name="connsiteY43" fmla="*/ 0 h 2039815"/>
                      <a:gd name="connsiteX44" fmla="*/ 336942 w 703385"/>
                      <a:gd name="connsiteY44" fmla="*/ 63200 h 2039815"/>
                      <a:gd name="connsiteX0" fmla="*/ 336942 w 703385"/>
                      <a:gd name="connsiteY0" fmla="*/ 63200 h 2058287"/>
                      <a:gd name="connsiteX1" fmla="*/ 432080 w 703385"/>
                      <a:gd name="connsiteY1" fmla="*/ 20097 h 2058287"/>
                      <a:gd name="connsiteX2" fmla="*/ 482321 w 703385"/>
                      <a:gd name="connsiteY2" fmla="*/ 120580 h 2058287"/>
                      <a:gd name="connsiteX3" fmla="*/ 622998 w 703385"/>
                      <a:gd name="connsiteY3" fmla="*/ 150725 h 2058287"/>
                      <a:gd name="connsiteX4" fmla="*/ 592853 w 703385"/>
                      <a:gd name="connsiteY4" fmla="*/ 361740 h 2058287"/>
                      <a:gd name="connsiteX5" fmla="*/ 663192 w 703385"/>
                      <a:gd name="connsiteY5" fmla="*/ 422031 h 2058287"/>
                      <a:gd name="connsiteX6" fmla="*/ 576816 w 703385"/>
                      <a:gd name="connsiteY6" fmla="*/ 502586 h 2058287"/>
                      <a:gd name="connsiteX7" fmla="*/ 643095 w 703385"/>
                      <a:gd name="connsiteY7" fmla="*/ 572756 h 2058287"/>
                      <a:gd name="connsiteX8" fmla="*/ 571471 w 703385"/>
                      <a:gd name="connsiteY8" fmla="*/ 677942 h 2058287"/>
                      <a:gd name="connsiteX9" fmla="*/ 656865 w 703385"/>
                      <a:gd name="connsiteY9" fmla="*/ 783941 h 2058287"/>
                      <a:gd name="connsiteX10" fmla="*/ 583306 w 703385"/>
                      <a:gd name="connsiteY10" fmla="*/ 878410 h 2058287"/>
                      <a:gd name="connsiteX11" fmla="*/ 653143 w 703385"/>
                      <a:gd name="connsiteY11" fmla="*/ 994787 h 2058287"/>
                      <a:gd name="connsiteX12" fmla="*/ 568222 w 703385"/>
                      <a:gd name="connsiteY12" fmla="*/ 1084240 h 2058287"/>
                      <a:gd name="connsiteX13" fmla="*/ 622998 w 703385"/>
                      <a:gd name="connsiteY13" fmla="*/ 1225899 h 2058287"/>
                      <a:gd name="connsiteX14" fmla="*/ 592853 w 703385"/>
                      <a:gd name="connsiteY14" fmla="*/ 1306286 h 2058287"/>
                      <a:gd name="connsiteX15" fmla="*/ 703385 w 703385"/>
                      <a:gd name="connsiteY15" fmla="*/ 1356527 h 2058287"/>
                      <a:gd name="connsiteX16" fmla="*/ 572756 w 703385"/>
                      <a:gd name="connsiteY16" fmla="*/ 1527349 h 2058287"/>
                      <a:gd name="connsiteX17" fmla="*/ 622998 w 703385"/>
                      <a:gd name="connsiteY17" fmla="*/ 1617784 h 2058287"/>
                      <a:gd name="connsiteX18" fmla="*/ 622998 w 703385"/>
                      <a:gd name="connsiteY18" fmla="*/ 1818751 h 2058287"/>
                      <a:gd name="connsiteX19" fmla="*/ 532563 w 703385"/>
                      <a:gd name="connsiteY19" fmla="*/ 1919235 h 2058287"/>
                      <a:gd name="connsiteX20" fmla="*/ 653143 w 703385"/>
                      <a:gd name="connsiteY20" fmla="*/ 1969477 h 2058287"/>
                      <a:gd name="connsiteX21" fmla="*/ 592853 w 703385"/>
                      <a:gd name="connsiteY21" fmla="*/ 2019719 h 2058287"/>
                      <a:gd name="connsiteX22" fmla="*/ 3248 w 703385"/>
                      <a:gd name="connsiteY22" fmla="*/ 2058287 h 2058287"/>
                      <a:gd name="connsiteX23" fmla="*/ 40194 w 703385"/>
                      <a:gd name="connsiteY23" fmla="*/ 1858945 h 2058287"/>
                      <a:gd name="connsiteX24" fmla="*/ 50242 w 703385"/>
                      <a:gd name="connsiteY24" fmla="*/ 1748413 h 2058287"/>
                      <a:gd name="connsiteX25" fmla="*/ 30146 w 703385"/>
                      <a:gd name="connsiteY25" fmla="*/ 1688123 h 2058287"/>
                      <a:gd name="connsiteX26" fmla="*/ 75306 w 703385"/>
                      <a:gd name="connsiteY26" fmla="*/ 1601925 h 2058287"/>
                      <a:gd name="connsiteX27" fmla="*/ 10556 w 703385"/>
                      <a:gd name="connsiteY27" fmla="*/ 1539496 h 2058287"/>
                      <a:gd name="connsiteX28" fmla="*/ 60933 w 703385"/>
                      <a:gd name="connsiteY28" fmla="*/ 1452478 h 2058287"/>
                      <a:gd name="connsiteX29" fmla="*/ 2437 w 703385"/>
                      <a:gd name="connsiteY29" fmla="*/ 1337243 h 2058287"/>
                      <a:gd name="connsiteX30" fmla="*/ 40194 w 703385"/>
                      <a:gd name="connsiteY30" fmla="*/ 1225899 h 2058287"/>
                      <a:gd name="connsiteX31" fmla="*/ 0 w 703385"/>
                      <a:gd name="connsiteY31" fmla="*/ 1155560 h 2058287"/>
                      <a:gd name="connsiteX32" fmla="*/ 50242 w 703385"/>
                      <a:gd name="connsiteY32" fmla="*/ 1105319 h 2058287"/>
                      <a:gd name="connsiteX33" fmla="*/ 3248 w 703385"/>
                      <a:gd name="connsiteY33" fmla="*/ 984738 h 2058287"/>
                      <a:gd name="connsiteX34" fmla="*/ 60291 w 703385"/>
                      <a:gd name="connsiteY34" fmla="*/ 823965 h 2058287"/>
                      <a:gd name="connsiteX35" fmla="*/ 10049 w 703385"/>
                      <a:gd name="connsiteY35" fmla="*/ 763675 h 2058287"/>
                      <a:gd name="connsiteX36" fmla="*/ 76969 w 703385"/>
                      <a:gd name="connsiteY36" fmla="*/ 679396 h 2058287"/>
                      <a:gd name="connsiteX37" fmla="*/ 20097 w 703385"/>
                      <a:gd name="connsiteY37" fmla="*/ 572756 h 2058287"/>
                      <a:gd name="connsiteX38" fmla="*/ 60291 w 703385"/>
                      <a:gd name="connsiteY38" fmla="*/ 482321 h 2058287"/>
                      <a:gd name="connsiteX39" fmla="*/ 50242 w 703385"/>
                      <a:gd name="connsiteY39" fmla="*/ 371789 h 2058287"/>
                      <a:gd name="connsiteX40" fmla="*/ 90436 w 703385"/>
                      <a:gd name="connsiteY40" fmla="*/ 180870 h 2058287"/>
                      <a:gd name="connsiteX41" fmla="*/ 80387 w 703385"/>
                      <a:gd name="connsiteY41" fmla="*/ 70338 h 2058287"/>
                      <a:gd name="connsiteX42" fmla="*/ 190919 w 703385"/>
                      <a:gd name="connsiteY42" fmla="*/ 90435 h 2058287"/>
                      <a:gd name="connsiteX43" fmla="*/ 271306 w 703385"/>
                      <a:gd name="connsiteY43" fmla="*/ 0 h 2058287"/>
                      <a:gd name="connsiteX44" fmla="*/ 336942 w 703385"/>
                      <a:gd name="connsiteY44" fmla="*/ 63200 h 2058287"/>
                      <a:gd name="connsiteX0" fmla="*/ 336942 w 703385"/>
                      <a:gd name="connsiteY0" fmla="*/ 63200 h 2058287"/>
                      <a:gd name="connsiteX1" fmla="*/ 432080 w 703385"/>
                      <a:gd name="connsiteY1" fmla="*/ 20097 h 2058287"/>
                      <a:gd name="connsiteX2" fmla="*/ 482321 w 703385"/>
                      <a:gd name="connsiteY2" fmla="*/ 120580 h 2058287"/>
                      <a:gd name="connsiteX3" fmla="*/ 622998 w 703385"/>
                      <a:gd name="connsiteY3" fmla="*/ 150725 h 2058287"/>
                      <a:gd name="connsiteX4" fmla="*/ 592853 w 703385"/>
                      <a:gd name="connsiteY4" fmla="*/ 361740 h 2058287"/>
                      <a:gd name="connsiteX5" fmla="*/ 663192 w 703385"/>
                      <a:gd name="connsiteY5" fmla="*/ 422031 h 2058287"/>
                      <a:gd name="connsiteX6" fmla="*/ 576816 w 703385"/>
                      <a:gd name="connsiteY6" fmla="*/ 502586 h 2058287"/>
                      <a:gd name="connsiteX7" fmla="*/ 643095 w 703385"/>
                      <a:gd name="connsiteY7" fmla="*/ 572756 h 2058287"/>
                      <a:gd name="connsiteX8" fmla="*/ 571471 w 703385"/>
                      <a:gd name="connsiteY8" fmla="*/ 677942 h 2058287"/>
                      <a:gd name="connsiteX9" fmla="*/ 656865 w 703385"/>
                      <a:gd name="connsiteY9" fmla="*/ 783941 h 2058287"/>
                      <a:gd name="connsiteX10" fmla="*/ 583306 w 703385"/>
                      <a:gd name="connsiteY10" fmla="*/ 878410 h 2058287"/>
                      <a:gd name="connsiteX11" fmla="*/ 653143 w 703385"/>
                      <a:gd name="connsiteY11" fmla="*/ 994787 h 2058287"/>
                      <a:gd name="connsiteX12" fmla="*/ 568222 w 703385"/>
                      <a:gd name="connsiteY12" fmla="*/ 1084240 h 2058287"/>
                      <a:gd name="connsiteX13" fmla="*/ 622998 w 703385"/>
                      <a:gd name="connsiteY13" fmla="*/ 1225899 h 2058287"/>
                      <a:gd name="connsiteX14" fmla="*/ 592853 w 703385"/>
                      <a:gd name="connsiteY14" fmla="*/ 1306286 h 2058287"/>
                      <a:gd name="connsiteX15" fmla="*/ 703385 w 703385"/>
                      <a:gd name="connsiteY15" fmla="*/ 1356527 h 2058287"/>
                      <a:gd name="connsiteX16" fmla="*/ 572756 w 703385"/>
                      <a:gd name="connsiteY16" fmla="*/ 1527349 h 2058287"/>
                      <a:gd name="connsiteX17" fmla="*/ 622998 w 703385"/>
                      <a:gd name="connsiteY17" fmla="*/ 1617784 h 2058287"/>
                      <a:gd name="connsiteX18" fmla="*/ 622998 w 703385"/>
                      <a:gd name="connsiteY18" fmla="*/ 1818751 h 2058287"/>
                      <a:gd name="connsiteX19" fmla="*/ 532563 w 703385"/>
                      <a:gd name="connsiteY19" fmla="*/ 1919235 h 2058287"/>
                      <a:gd name="connsiteX20" fmla="*/ 653143 w 703385"/>
                      <a:gd name="connsiteY20" fmla="*/ 1969477 h 2058287"/>
                      <a:gd name="connsiteX21" fmla="*/ 592853 w 703385"/>
                      <a:gd name="connsiteY21" fmla="*/ 2019719 h 2058287"/>
                      <a:gd name="connsiteX22" fmla="*/ 3248 w 703385"/>
                      <a:gd name="connsiteY22" fmla="*/ 2058287 h 2058287"/>
                      <a:gd name="connsiteX23" fmla="*/ 70981 w 703385"/>
                      <a:gd name="connsiteY23" fmla="*/ 1923600 h 2058287"/>
                      <a:gd name="connsiteX24" fmla="*/ 50242 w 703385"/>
                      <a:gd name="connsiteY24" fmla="*/ 1748413 h 2058287"/>
                      <a:gd name="connsiteX25" fmla="*/ 30146 w 703385"/>
                      <a:gd name="connsiteY25" fmla="*/ 1688123 h 2058287"/>
                      <a:gd name="connsiteX26" fmla="*/ 75306 w 703385"/>
                      <a:gd name="connsiteY26" fmla="*/ 1601925 h 2058287"/>
                      <a:gd name="connsiteX27" fmla="*/ 10556 w 703385"/>
                      <a:gd name="connsiteY27" fmla="*/ 1539496 h 2058287"/>
                      <a:gd name="connsiteX28" fmla="*/ 60933 w 703385"/>
                      <a:gd name="connsiteY28" fmla="*/ 1452478 h 2058287"/>
                      <a:gd name="connsiteX29" fmla="*/ 2437 w 703385"/>
                      <a:gd name="connsiteY29" fmla="*/ 1337243 h 2058287"/>
                      <a:gd name="connsiteX30" fmla="*/ 40194 w 703385"/>
                      <a:gd name="connsiteY30" fmla="*/ 1225899 h 2058287"/>
                      <a:gd name="connsiteX31" fmla="*/ 0 w 703385"/>
                      <a:gd name="connsiteY31" fmla="*/ 1155560 h 2058287"/>
                      <a:gd name="connsiteX32" fmla="*/ 50242 w 703385"/>
                      <a:gd name="connsiteY32" fmla="*/ 1105319 h 2058287"/>
                      <a:gd name="connsiteX33" fmla="*/ 3248 w 703385"/>
                      <a:gd name="connsiteY33" fmla="*/ 984738 h 2058287"/>
                      <a:gd name="connsiteX34" fmla="*/ 60291 w 703385"/>
                      <a:gd name="connsiteY34" fmla="*/ 823965 h 2058287"/>
                      <a:gd name="connsiteX35" fmla="*/ 10049 w 703385"/>
                      <a:gd name="connsiteY35" fmla="*/ 763675 h 2058287"/>
                      <a:gd name="connsiteX36" fmla="*/ 76969 w 703385"/>
                      <a:gd name="connsiteY36" fmla="*/ 679396 h 2058287"/>
                      <a:gd name="connsiteX37" fmla="*/ 20097 w 703385"/>
                      <a:gd name="connsiteY37" fmla="*/ 572756 h 2058287"/>
                      <a:gd name="connsiteX38" fmla="*/ 60291 w 703385"/>
                      <a:gd name="connsiteY38" fmla="*/ 482321 h 2058287"/>
                      <a:gd name="connsiteX39" fmla="*/ 50242 w 703385"/>
                      <a:gd name="connsiteY39" fmla="*/ 371789 h 2058287"/>
                      <a:gd name="connsiteX40" fmla="*/ 90436 w 703385"/>
                      <a:gd name="connsiteY40" fmla="*/ 180870 h 2058287"/>
                      <a:gd name="connsiteX41" fmla="*/ 80387 w 703385"/>
                      <a:gd name="connsiteY41" fmla="*/ 70338 h 2058287"/>
                      <a:gd name="connsiteX42" fmla="*/ 190919 w 703385"/>
                      <a:gd name="connsiteY42" fmla="*/ 90435 h 2058287"/>
                      <a:gd name="connsiteX43" fmla="*/ 271306 w 703385"/>
                      <a:gd name="connsiteY43" fmla="*/ 0 h 2058287"/>
                      <a:gd name="connsiteX44" fmla="*/ 336942 w 703385"/>
                      <a:gd name="connsiteY44" fmla="*/ 63200 h 2058287"/>
                      <a:gd name="connsiteX0" fmla="*/ 336942 w 703385"/>
                      <a:gd name="connsiteY0" fmla="*/ 63200 h 2058287"/>
                      <a:gd name="connsiteX1" fmla="*/ 432080 w 703385"/>
                      <a:gd name="connsiteY1" fmla="*/ 20097 h 2058287"/>
                      <a:gd name="connsiteX2" fmla="*/ 482321 w 703385"/>
                      <a:gd name="connsiteY2" fmla="*/ 120580 h 2058287"/>
                      <a:gd name="connsiteX3" fmla="*/ 622998 w 703385"/>
                      <a:gd name="connsiteY3" fmla="*/ 150725 h 2058287"/>
                      <a:gd name="connsiteX4" fmla="*/ 592853 w 703385"/>
                      <a:gd name="connsiteY4" fmla="*/ 361740 h 2058287"/>
                      <a:gd name="connsiteX5" fmla="*/ 663192 w 703385"/>
                      <a:gd name="connsiteY5" fmla="*/ 422031 h 2058287"/>
                      <a:gd name="connsiteX6" fmla="*/ 576816 w 703385"/>
                      <a:gd name="connsiteY6" fmla="*/ 502586 h 2058287"/>
                      <a:gd name="connsiteX7" fmla="*/ 643095 w 703385"/>
                      <a:gd name="connsiteY7" fmla="*/ 572756 h 2058287"/>
                      <a:gd name="connsiteX8" fmla="*/ 571471 w 703385"/>
                      <a:gd name="connsiteY8" fmla="*/ 677942 h 2058287"/>
                      <a:gd name="connsiteX9" fmla="*/ 656865 w 703385"/>
                      <a:gd name="connsiteY9" fmla="*/ 783941 h 2058287"/>
                      <a:gd name="connsiteX10" fmla="*/ 583306 w 703385"/>
                      <a:gd name="connsiteY10" fmla="*/ 878410 h 2058287"/>
                      <a:gd name="connsiteX11" fmla="*/ 653143 w 703385"/>
                      <a:gd name="connsiteY11" fmla="*/ 994787 h 2058287"/>
                      <a:gd name="connsiteX12" fmla="*/ 568222 w 703385"/>
                      <a:gd name="connsiteY12" fmla="*/ 1084240 h 2058287"/>
                      <a:gd name="connsiteX13" fmla="*/ 622998 w 703385"/>
                      <a:gd name="connsiteY13" fmla="*/ 1225899 h 2058287"/>
                      <a:gd name="connsiteX14" fmla="*/ 592853 w 703385"/>
                      <a:gd name="connsiteY14" fmla="*/ 1306286 h 2058287"/>
                      <a:gd name="connsiteX15" fmla="*/ 703385 w 703385"/>
                      <a:gd name="connsiteY15" fmla="*/ 1356527 h 2058287"/>
                      <a:gd name="connsiteX16" fmla="*/ 572756 w 703385"/>
                      <a:gd name="connsiteY16" fmla="*/ 1527349 h 2058287"/>
                      <a:gd name="connsiteX17" fmla="*/ 622998 w 703385"/>
                      <a:gd name="connsiteY17" fmla="*/ 1617784 h 2058287"/>
                      <a:gd name="connsiteX18" fmla="*/ 622998 w 703385"/>
                      <a:gd name="connsiteY18" fmla="*/ 1818751 h 2058287"/>
                      <a:gd name="connsiteX19" fmla="*/ 532563 w 703385"/>
                      <a:gd name="connsiteY19" fmla="*/ 1919235 h 2058287"/>
                      <a:gd name="connsiteX20" fmla="*/ 653143 w 703385"/>
                      <a:gd name="connsiteY20" fmla="*/ 1969477 h 2058287"/>
                      <a:gd name="connsiteX21" fmla="*/ 592853 w 703385"/>
                      <a:gd name="connsiteY21" fmla="*/ 2019719 h 2058287"/>
                      <a:gd name="connsiteX22" fmla="*/ 3248 w 703385"/>
                      <a:gd name="connsiteY22" fmla="*/ 2058287 h 2058287"/>
                      <a:gd name="connsiteX23" fmla="*/ 70981 w 703385"/>
                      <a:gd name="connsiteY23" fmla="*/ 1923600 h 2058287"/>
                      <a:gd name="connsiteX24" fmla="*/ 19888 w 703385"/>
                      <a:gd name="connsiteY24" fmla="*/ 1832835 h 2058287"/>
                      <a:gd name="connsiteX25" fmla="*/ 50242 w 703385"/>
                      <a:gd name="connsiteY25" fmla="*/ 1748413 h 2058287"/>
                      <a:gd name="connsiteX26" fmla="*/ 30146 w 703385"/>
                      <a:gd name="connsiteY26" fmla="*/ 1688123 h 2058287"/>
                      <a:gd name="connsiteX27" fmla="*/ 75306 w 703385"/>
                      <a:gd name="connsiteY27" fmla="*/ 1601925 h 2058287"/>
                      <a:gd name="connsiteX28" fmla="*/ 10556 w 703385"/>
                      <a:gd name="connsiteY28" fmla="*/ 1539496 h 2058287"/>
                      <a:gd name="connsiteX29" fmla="*/ 60933 w 703385"/>
                      <a:gd name="connsiteY29" fmla="*/ 1452478 h 2058287"/>
                      <a:gd name="connsiteX30" fmla="*/ 2437 w 703385"/>
                      <a:gd name="connsiteY30" fmla="*/ 1337243 h 2058287"/>
                      <a:gd name="connsiteX31" fmla="*/ 40194 w 703385"/>
                      <a:gd name="connsiteY31" fmla="*/ 1225899 h 2058287"/>
                      <a:gd name="connsiteX32" fmla="*/ 0 w 703385"/>
                      <a:gd name="connsiteY32" fmla="*/ 1155560 h 2058287"/>
                      <a:gd name="connsiteX33" fmla="*/ 50242 w 703385"/>
                      <a:gd name="connsiteY33" fmla="*/ 1105319 h 2058287"/>
                      <a:gd name="connsiteX34" fmla="*/ 3248 w 703385"/>
                      <a:gd name="connsiteY34" fmla="*/ 984738 h 2058287"/>
                      <a:gd name="connsiteX35" fmla="*/ 60291 w 703385"/>
                      <a:gd name="connsiteY35" fmla="*/ 823965 h 2058287"/>
                      <a:gd name="connsiteX36" fmla="*/ 10049 w 703385"/>
                      <a:gd name="connsiteY36" fmla="*/ 763675 h 2058287"/>
                      <a:gd name="connsiteX37" fmla="*/ 76969 w 703385"/>
                      <a:gd name="connsiteY37" fmla="*/ 679396 h 2058287"/>
                      <a:gd name="connsiteX38" fmla="*/ 20097 w 703385"/>
                      <a:gd name="connsiteY38" fmla="*/ 572756 h 2058287"/>
                      <a:gd name="connsiteX39" fmla="*/ 60291 w 703385"/>
                      <a:gd name="connsiteY39" fmla="*/ 482321 h 2058287"/>
                      <a:gd name="connsiteX40" fmla="*/ 50242 w 703385"/>
                      <a:gd name="connsiteY40" fmla="*/ 371789 h 2058287"/>
                      <a:gd name="connsiteX41" fmla="*/ 90436 w 703385"/>
                      <a:gd name="connsiteY41" fmla="*/ 180870 h 2058287"/>
                      <a:gd name="connsiteX42" fmla="*/ 80387 w 703385"/>
                      <a:gd name="connsiteY42" fmla="*/ 70338 h 2058287"/>
                      <a:gd name="connsiteX43" fmla="*/ 190919 w 703385"/>
                      <a:gd name="connsiteY43" fmla="*/ 90435 h 2058287"/>
                      <a:gd name="connsiteX44" fmla="*/ 271306 w 703385"/>
                      <a:gd name="connsiteY44" fmla="*/ 0 h 2058287"/>
                      <a:gd name="connsiteX45" fmla="*/ 336942 w 703385"/>
                      <a:gd name="connsiteY45" fmla="*/ 63200 h 2058287"/>
                      <a:gd name="connsiteX0" fmla="*/ 336942 w 703385"/>
                      <a:gd name="connsiteY0" fmla="*/ 63200 h 2058287"/>
                      <a:gd name="connsiteX1" fmla="*/ 432080 w 703385"/>
                      <a:gd name="connsiteY1" fmla="*/ 20097 h 2058287"/>
                      <a:gd name="connsiteX2" fmla="*/ 482321 w 703385"/>
                      <a:gd name="connsiteY2" fmla="*/ 120580 h 2058287"/>
                      <a:gd name="connsiteX3" fmla="*/ 622998 w 703385"/>
                      <a:gd name="connsiteY3" fmla="*/ 150725 h 2058287"/>
                      <a:gd name="connsiteX4" fmla="*/ 592853 w 703385"/>
                      <a:gd name="connsiteY4" fmla="*/ 361740 h 2058287"/>
                      <a:gd name="connsiteX5" fmla="*/ 663192 w 703385"/>
                      <a:gd name="connsiteY5" fmla="*/ 422031 h 2058287"/>
                      <a:gd name="connsiteX6" fmla="*/ 576816 w 703385"/>
                      <a:gd name="connsiteY6" fmla="*/ 502586 h 2058287"/>
                      <a:gd name="connsiteX7" fmla="*/ 643095 w 703385"/>
                      <a:gd name="connsiteY7" fmla="*/ 572756 h 2058287"/>
                      <a:gd name="connsiteX8" fmla="*/ 571471 w 703385"/>
                      <a:gd name="connsiteY8" fmla="*/ 677942 h 2058287"/>
                      <a:gd name="connsiteX9" fmla="*/ 656865 w 703385"/>
                      <a:gd name="connsiteY9" fmla="*/ 783941 h 2058287"/>
                      <a:gd name="connsiteX10" fmla="*/ 583306 w 703385"/>
                      <a:gd name="connsiteY10" fmla="*/ 878410 h 2058287"/>
                      <a:gd name="connsiteX11" fmla="*/ 653143 w 703385"/>
                      <a:gd name="connsiteY11" fmla="*/ 994787 h 2058287"/>
                      <a:gd name="connsiteX12" fmla="*/ 568222 w 703385"/>
                      <a:gd name="connsiteY12" fmla="*/ 1084240 h 2058287"/>
                      <a:gd name="connsiteX13" fmla="*/ 622998 w 703385"/>
                      <a:gd name="connsiteY13" fmla="*/ 1225899 h 2058287"/>
                      <a:gd name="connsiteX14" fmla="*/ 592853 w 703385"/>
                      <a:gd name="connsiteY14" fmla="*/ 1306286 h 2058287"/>
                      <a:gd name="connsiteX15" fmla="*/ 703385 w 703385"/>
                      <a:gd name="connsiteY15" fmla="*/ 1356527 h 2058287"/>
                      <a:gd name="connsiteX16" fmla="*/ 572756 w 703385"/>
                      <a:gd name="connsiteY16" fmla="*/ 1527349 h 2058287"/>
                      <a:gd name="connsiteX17" fmla="*/ 622998 w 703385"/>
                      <a:gd name="connsiteY17" fmla="*/ 1617784 h 2058287"/>
                      <a:gd name="connsiteX18" fmla="*/ 558675 w 703385"/>
                      <a:gd name="connsiteY18" fmla="*/ 1718919 h 2058287"/>
                      <a:gd name="connsiteX19" fmla="*/ 622998 w 703385"/>
                      <a:gd name="connsiteY19" fmla="*/ 1818751 h 2058287"/>
                      <a:gd name="connsiteX20" fmla="*/ 532563 w 703385"/>
                      <a:gd name="connsiteY20" fmla="*/ 1919235 h 2058287"/>
                      <a:gd name="connsiteX21" fmla="*/ 653143 w 703385"/>
                      <a:gd name="connsiteY21" fmla="*/ 1969477 h 2058287"/>
                      <a:gd name="connsiteX22" fmla="*/ 592853 w 703385"/>
                      <a:gd name="connsiteY22" fmla="*/ 2019719 h 2058287"/>
                      <a:gd name="connsiteX23" fmla="*/ 3248 w 703385"/>
                      <a:gd name="connsiteY23" fmla="*/ 2058287 h 2058287"/>
                      <a:gd name="connsiteX24" fmla="*/ 70981 w 703385"/>
                      <a:gd name="connsiteY24" fmla="*/ 1923600 h 2058287"/>
                      <a:gd name="connsiteX25" fmla="*/ 19888 w 703385"/>
                      <a:gd name="connsiteY25" fmla="*/ 1832835 h 2058287"/>
                      <a:gd name="connsiteX26" fmla="*/ 50242 w 703385"/>
                      <a:gd name="connsiteY26" fmla="*/ 1748413 h 2058287"/>
                      <a:gd name="connsiteX27" fmla="*/ 30146 w 703385"/>
                      <a:gd name="connsiteY27" fmla="*/ 1688123 h 2058287"/>
                      <a:gd name="connsiteX28" fmla="*/ 75306 w 703385"/>
                      <a:gd name="connsiteY28" fmla="*/ 1601925 h 2058287"/>
                      <a:gd name="connsiteX29" fmla="*/ 10556 w 703385"/>
                      <a:gd name="connsiteY29" fmla="*/ 1539496 h 2058287"/>
                      <a:gd name="connsiteX30" fmla="*/ 60933 w 703385"/>
                      <a:gd name="connsiteY30" fmla="*/ 1452478 h 2058287"/>
                      <a:gd name="connsiteX31" fmla="*/ 2437 w 703385"/>
                      <a:gd name="connsiteY31" fmla="*/ 1337243 h 2058287"/>
                      <a:gd name="connsiteX32" fmla="*/ 40194 w 703385"/>
                      <a:gd name="connsiteY32" fmla="*/ 1225899 h 2058287"/>
                      <a:gd name="connsiteX33" fmla="*/ 0 w 703385"/>
                      <a:gd name="connsiteY33" fmla="*/ 1155560 h 2058287"/>
                      <a:gd name="connsiteX34" fmla="*/ 50242 w 703385"/>
                      <a:gd name="connsiteY34" fmla="*/ 1105319 h 2058287"/>
                      <a:gd name="connsiteX35" fmla="*/ 3248 w 703385"/>
                      <a:gd name="connsiteY35" fmla="*/ 984738 h 2058287"/>
                      <a:gd name="connsiteX36" fmla="*/ 60291 w 703385"/>
                      <a:gd name="connsiteY36" fmla="*/ 823965 h 2058287"/>
                      <a:gd name="connsiteX37" fmla="*/ 10049 w 703385"/>
                      <a:gd name="connsiteY37" fmla="*/ 763675 h 2058287"/>
                      <a:gd name="connsiteX38" fmla="*/ 76969 w 703385"/>
                      <a:gd name="connsiteY38" fmla="*/ 679396 h 2058287"/>
                      <a:gd name="connsiteX39" fmla="*/ 20097 w 703385"/>
                      <a:gd name="connsiteY39" fmla="*/ 572756 h 2058287"/>
                      <a:gd name="connsiteX40" fmla="*/ 60291 w 703385"/>
                      <a:gd name="connsiteY40" fmla="*/ 482321 h 2058287"/>
                      <a:gd name="connsiteX41" fmla="*/ 50242 w 703385"/>
                      <a:gd name="connsiteY41" fmla="*/ 371789 h 2058287"/>
                      <a:gd name="connsiteX42" fmla="*/ 90436 w 703385"/>
                      <a:gd name="connsiteY42" fmla="*/ 180870 h 2058287"/>
                      <a:gd name="connsiteX43" fmla="*/ 80387 w 703385"/>
                      <a:gd name="connsiteY43" fmla="*/ 70338 h 2058287"/>
                      <a:gd name="connsiteX44" fmla="*/ 190919 w 703385"/>
                      <a:gd name="connsiteY44" fmla="*/ 90435 h 2058287"/>
                      <a:gd name="connsiteX45" fmla="*/ 271306 w 703385"/>
                      <a:gd name="connsiteY45" fmla="*/ 0 h 2058287"/>
                      <a:gd name="connsiteX46" fmla="*/ 336942 w 703385"/>
                      <a:gd name="connsiteY46" fmla="*/ 63200 h 2058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</a:cxnLst>
                    <a:rect l="l" t="t" r="r" b="b"/>
                    <a:pathLst>
                      <a:path w="703385" h="2058287">
                        <a:moveTo>
                          <a:pt x="336942" y="63200"/>
                        </a:moveTo>
                        <a:lnTo>
                          <a:pt x="432080" y="20097"/>
                        </a:lnTo>
                        <a:lnTo>
                          <a:pt x="482321" y="120580"/>
                        </a:lnTo>
                        <a:lnTo>
                          <a:pt x="622998" y="150725"/>
                        </a:lnTo>
                        <a:lnTo>
                          <a:pt x="592853" y="361740"/>
                        </a:lnTo>
                        <a:lnTo>
                          <a:pt x="663192" y="422031"/>
                        </a:lnTo>
                        <a:lnTo>
                          <a:pt x="576816" y="502586"/>
                        </a:lnTo>
                        <a:lnTo>
                          <a:pt x="643095" y="572756"/>
                        </a:lnTo>
                        <a:lnTo>
                          <a:pt x="571471" y="677942"/>
                        </a:lnTo>
                        <a:lnTo>
                          <a:pt x="656865" y="783941"/>
                        </a:lnTo>
                        <a:cubicBezTo>
                          <a:pt x="671666" y="817865"/>
                          <a:pt x="583926" y="843269"/>
                          <a:pt x="583306" y="878410"/>
                        </a:cubicBezTo>
                        <a:cubicBezTo>
                          <a:pt x="582686" y="913551"/>
                          <a:pt x="664380" y="969205"/>
                          <a:pt x="653143" y="994787"/>
                        </a:cubicBezTo>
                        <a:lnTo>
                          <a:pt x="568222" y="1084240"/>
                        </a:lnTo>
                        <a:lnTo>
                          <a:pt x="622998" y="1225899"/>
                        </a:lnTo>
                        <a:lnTo>
                          <a:pt x="592853" y="1306286"/>
                        </a:lnTo>
                        <a:lnTo>
                          <a:pt x="703385" y="1356527"/>
                        </a:lnTo>
                        <a:lnTo>
                          <a:pt x="572756" y="1527349"/>
                        </a:lnTo>
                        <a:lnTo>
                          <a:pt x="622998" y="1617784"/>
                        </a:lnTo>
                        <a:cubicBezTo>
                          <a:pt x="624135" y="1652522"/>
                          <a:pt x="557538" y="1684181"/>
                          <a:pt x="558675" y="1718919"/>
                        </a:cubicBezTo>
                        <a:lnTo>
                          <a:pt x="622998" y="1818751"/>
                        </a:lnTo>
                        <a:lnTo>
                          <a:pt x="532563" y="1919235"/>
                        </a:lnTo>
                        <a:lnTo>
                          <a:pt x="653143" y="1969477"/>
                        </a:lnTo>
                        <a:lnTo>
                          <a:pt x="592853" y="2019719"/>
                        </a:lnTo>
                        <a:lnTo>
                          <a:pt x="3248" y="2058287"/>
                        </a:lnTo>
                        <a:lnTo>
                          <a:pt x="70981" y="1923600"/>
                        </a:lnTo>
                        <a:cubicBezTo>
                          <a:pt x="66265" y="1887187"/>
                          <a:pt x="24604" y="1869248"/>
                          <a:pt x="19888" y="1832835"/>
                        </a:cubicBezTo>
                        <a:lnTo>
                          <a:pt x="50242" y="1748413"/>
                        </a:lnTo>
                        <a:lnTo>
                          <a:pt x="30146" y="1688123"/>
                        </a:lnTo>
                        <a:cubicBezTo>
                          <a:pt x="26727" y="1665548"/>
                          <a:pt x="78725" y="1624500"/>
                          <a:pt x="75306" y="1601925"/>
                        </a:cubicBezTo>
                        <a:lnTo>
                          <a:pt x="10556" y="1539496"/>
                        </a:lnTo>
                        <a:lnTo>
                          <a:pt x="60933" y="1452478"/>
                        </a:lnTo>
                        <a:lnTo>
                          <a:pt x="2437" y="1337243"/>
                        </a:lnTo>
                        <a:lnTo>
                          <a:pt x="40194" y="1225899"/>
                        </a:lnTo>
                        <a:lnTo>
                          <a:pt x="0" y="1155560"/>
                        </a:lnTo>
                        <a:lnTo>
                          <a:pt x="50242" y="1105319"/>
                        </a:lnTo>
                        <a:lnTo>
                          <a:pt x="3248" y="984738"/>
                        </a:lnTo>
                        <a:lnTo>
                          <a:pt x="60291" y="823965"/>
                        </a:lnTo>
                        <a:lnTo>
                          <a:pt x="10049" y="763675"/>
                        </a:lnTo>
                        <a:lnTo>
                          <a:pt x="76969" y="679396"/>
                        </a:lnTo>
                        <a:lnTo>
                          <a:pt x="20097" y="572756"/>
                        </a:lnTo>
                        <a:lnTo>
                          <a:pt x="60291" y="482321"/>
                        </a:lnTo>
                        <a:lnTo>
                          <a:pt x="50242" y="371789"/>
                        </a:lnTo>
                        <a:lnTo>
                          <a:pt x="90436" y="180870"/>
                        </a:lnTo>
                        <a:lnTo>
                          <a:pt x="80387" y="70338"/>
                        </a:lnTo>
                        <a:lnTo>
                          <a:pt x="190919" y="90435"/>
                        </a:lnTo>
                        <a:lnTo>
                          <a:pt x="271306" y="0"/>
                        </a:lnTo>
                        <a:lnTo>
                          <a:pt x="336942" y="63200"/>
                        </a:lnTo>
                        <a:close/>
                      </a:path>
                    </a:pathLst>
                  </a:custGeom>
                  <a:solidFill>
                    <a:schemeClr val="tx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16" name="角丸四角形 115"/>
                  <p:cNvSpPr/>
                  <p:nvPr/>
                </p:nvSpPr>
                <p:spPr>
                  <a:xfrm>
                    <a:off x="-726333" y="5495954"/>
                    <a:ext cx="449286" cy="1966342"/>
                  </a:xfrm>
                  <a:prstGeom prst="roundRect">
                    <a:avLst>
                      <a:gd name="adj" fmla="val 39597"/>
                    </a:avLst>
                  </a:prstGeom>
                  <a:solidFill>
                    <a:schemeClr val="tx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114" name="フリーフォーム 113"/>
                <p:cNvSpPr/>
                <p:nvPr/>
              </p:nvSpPr>
              <p:spPr>
                <a:xfrm rot="1451835">
                  <a:off x="-483063" y="4976901"/>
                  <a:ext cx="1668979" cy="1137779"/>
                </a:xfrm>
                <a:custGeom>
                  <a:avLst/>
                  <a:gdLst>
                    <a:gd name="connsiteX0" fmla="*/ 295151 w 1817455"/>
                    <a:gd name="connsiteY0" fmla="*/ 10383 h 1355768"/>
                    <a:gd name="connsiteX1" fmla="*/ 1001921 w 1817455"/>
                    <a:gd name="connsiteY1" fmla="*/ 0 h 1355768"/>
                    <a:gd name="connsiteX2" fmla="*/ 1730530 w 1817455"/>
                    <a:gd name="connsiteY2" fmla="*/ 20226 h 1355768"/>
                    <a:gd name="connsiteX3" fmla="*/ 1817455 w 1817455"/>
                    <a:gd name="connsiteY3" fmla="*/ 951305 h 1355768"/>
                    <a:gd name="connsiteX4" fmla="*/ 982800 w 1817455"/>
                    <a:gd name="connsiteY4" fmla="*/ 1180845 h 1355768"/>
                    <a:gd name="connsiteX5" fmla="*/ 503572 w 1817455"/>
                    <a:gd name="connsiteY5" fmla="*/ 1355768 h 1355768"/>
                    <a:gd name="connsiteX6" fmla="*/ 357426 w 1817455"/>
                    <a:gd name="connsiteY6" fmla="*/ 1138483 h 1355768"/>
                    <a:gd name="connsiteX7" fmla="*/ 0 w 1817455"/>
                    <a:gd name="connsiteY7" fmla="*/ 522984 h 1355768"/>
                    <a:gd name="connsiteX8" fmla="*/ 295151 w 1817455"/>
                    <a:gd name="connsiteY8" fmla="*/ 10383 h 1355768"/>
                    <a:gd name="connsiteX9" fmla="*/ 1185106 w 1817455"/>
                    <a:gd name="connsiteY9" fmla="*/ 147474 h 1355768"/>
                    <a:gd name="connsiteX10" fmla="*/ 1119326 w 1817455"/>
                    <a:gd name="connsiteY10" fmla="*/ 203158 h 1355768"/>
                    <a:gd name="connsiteX11" fmla="*/ 1343915 w 1817455"/>
                    <a:gd name="connsiteY11" fmla="*/ 281908 h 1355768"/>
                    <a:gd name="connsiteX12" fmla="*/ 1568505 w 1817455"/>
                    <a:gd name="connsiteY12" fmla="*/ 203158 h 1355768"/>
                    <a:gd name="connsiteX13" fmla="*/ 1343915 w 1817455"/>
                    <a:gd name="connsiteY13" fmla="*/ 124409 h 1355768"/>
                    <a:gd name="connsiteX14" fmla="*/ 1185106 w 1817455"/>
                    <a:gd name="connsiteY14" fmla="*/ 147474 h 1355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17455" h="1355768">
                      <a:moveTo>
                        <a:pt x="295151" y="10383"/>
                      </a:moveTo>
                      <a:lnTo>
                        <a:pt x="1001921" y="0"/>
                      </a:lnTo>
                      <a:lnTo>
                        <a:pt x="1730530" y="20226"/>
                      </a:lnTo>
                      <a:lnTo>
                        <a:pt x="1817455" y="951305"/>
                      </a:lnTo>
                      <a:lnTo>
                        <a:pt x="982800" y="1180845"/>
                      </a:lnTo>
                      <a:lnTo>
                        <a:pt x="503572" y="1355768"/>
                      </a:lnTo>
                      <a:lnTo>
                        <a:pt x="357426" y="1138483"/>
                      </a:lnTo>
                      <a:lnTo>
                        <a:pt x="0" y="522984"/>
                      </a:lnTo>
                      <a:lnTo>
                        <a:pt x="295151" y="10383"/>
                      </a:lnTo>
                      <a:close/>
                      <a:moveTo>
                        <a:pt x="1185106" y="147474"/>
                      </a:moveTo>
                      <a:cubicBezTo>
                        <a:pt x="1144463" y="161725"/>
                        <a:pt x="1119325" y="181412"/>
                        <a:pt x="1119326" y="203158"/>
                      </a:cubicBezTo>
                      <a:cubicBezTo>
                        <a:pt x="1119325" y="246650"/>
                        <a:pt x="1219877" y="281907"/>
                        <a:pt x="1343915" y="281908"/>
                      </a:cubicBezTo>
                      <a:cubicBezTo>
                        <a:pt x="1467953" y="281907"/>
                        <a:pt x="1568505" y="246650"/>
                        <a:pt x="1568505" y="203158"/>
                      </a:cubicBezTo>
                      <a:cubicBezTo>
                        <a:pt x="1568505" y="159666"/>
                        <a:pt x="1467954" y="124409"/>
                        <a:pt x="1343915" y="124409"/>
                      </a:cubicBezTo>
                      <a:cubicBezTo>
                        <a:pt x="1281896" y="124409"/>
                        <a:pt x="1225749" y="133223"/>
                        <a:pt x="1185106" y="147474"/>
                      </a:cubicBezTo>
                      <a:close/>
                    </a:path>
                  </a:pathLst>
                </a:custGeom>
                <a:solidFill>
                  <a:srgbClr val="D35027"/>
                </a:solidFill>
                <a:ln>
                  <a:solidFill>
                    <a:schemeClr val="tx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02" name="楕円 101"/>
              <p:cNvSpPr/>
              <p:nvPr/>
            </p:nvSpPr>
            <p:spPr>
              <a:xfrm>
                <a:off x="-87246" y="5786705"/>
                <a:ext cx="746577" cy="746577"/>
              </a:xfrm>
              <a:prstGeom prst="ellipse">
                <a:avLst/>
              </a:prstGeom>
              <a:solidFill>
                <a:srgbClr val="A23D1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103" name="直線コネクタ 102"/>
              <p:cNvCxnSpPr>
                <a:endCxn id="102" idx="0"/>
              </p:cNvCxnSpPr>
              <p:nvPr/>
            </p:nvCxnSpPr>
            <p:spPr>
              <a:xfrm flipV="1">
                <a:off x="285764" y="5786705"/>
                <a:ext cx="279" cy="228311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4" name="楕円 103"/>
              <p:cNvSpPr/>
              <p:nvPr/>
            </p:nvSpPr>
            <p:spPr>
              <a:xfrm>
                <a:off x="172145" y="6058666"/>
                <a:ext cx="227238" cy="22723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105" name="直線コネクタ 104"/>
              <p:cNvCxnSpPr/>
              <p:nvPr/>
            </p:nvCxnSpPr>
            <p:spPr>
              <a:xfrm>
                <a:off x="449069" y="6227134"/>
                <a:ext cx="202521" cy="75659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6" name="直線コネクタ 105"/>
              <p:cNvCxnSpPr>
                <a:stCxn id="102" idx="3"/>
              </p:cNvCxnSpPr>
              <p:nvPr/>
            </p:nvCxnSpPr>
            <p:spPr>
              <a:xfrm flipV="1">
                <a:off x="22088" y="6291823"/>
                <a:ext cx="139247" cy="13212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7" name="直線コネクタ 106"/>
              <p:cNvCxnSpPr>
                <a:stCxn id="102" idx="1"/>
              </p:cNvCxnSpPr>
              <p:nvPr/>
            </p:nvCxnSpPr>
            <p:spPr>
              <a:xfrm>
                <a:off x="22088" y="5896039"/>
                <a:ext cx="173885" cy="159498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8" name="直線コネクタ 107"/>
              <p:cNvCxnSpPr>
                <a:stCxn id="102" idx="2"/>
              </p:cNvCxnSpPr>
              <p:nvPr/>
            </p:nvCxnSpPr>
            <p:spPr>
              <a:xfrm flipV="1">
                <a:off x="-87246" y="6153256"/>
                <a:ext cx="204286" cy="6738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9" name="直線コネクタ 108"/>
              <p:cNvCxnSpPr>
                <a:endCxn id="102" idx="4"/>
              </p:cNvCxnSpPr>
              <p:nvPr/>
            </p:nvCxnSpPr>
            <p:spPr>
              <a:xfrm>
                <a:off x="282991" y="6338287"/>
                <a:ext cx="3052" cy="19499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直線コネクタ 109"/>
              <p:cNvCxnSpPr/>
              <p:nvPr/>
            </p:nvCxnSpPr>
            <p:spPr>
              <a:xfrm>
                <a:off x="381201" y="6306395"/>
                <a:ext cx="113275" cy="163632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1" name="直線コネクタ 110"/>
              <p:cNvCxnSpPr>
                <a:endCxn id="102" idx="7"/>
              </p:cNvCxnSpPr>
              <p:nvPr/>
            </p:nvCxnSpPr>
            <p:spPr>
              <a:xfrm flipV="1">
                <a:off x="399199" y="5896039"/>
                <a:ext cx="150798" cy="151571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2" name="直線コネクタ 111"/>
              <p:cNvCxnSpPr/>
              <p:nvPr/>
            </p:nvCxnSpPr>
            <p:spPr>
              <a:xfrm flipV="1">
                <a:off x="436740" y="6124826"/>
                <a:ext cx="222591" cy="12292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38" name="正方形/長方形 137"/>
          <p:cNvSpPr/>
          <p:nvPr/>
        </p:nvSpPr>
        <p:spPr>
          <a:xfrm>
            <a:off x="7177959" y="5235934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正方形/長方形 138"/>
          <p:cNvSpPr/>
          <p:nvPr/>
        </p:nvSpPr>
        <p:spPr>
          <a:xfrm>
            <a:off x="7456442" y="5235934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40" name="Google Shape;2451;p40"/>
          <p:cNvGrpSpPr/>
          <p:nvPr/>
        </p:nvGrpSpPr>
        <p:grpSpPr>
          <a:xfrm rot="1595020" flipH="1">
            <a:off x="4892940" y="5201414"/>
            <a:ext cx="152637" cy="172162"/>
            <a:chOff x="3805164" y="3252287"/>
            <a:chExt cx="1192516" cy="1345064"/>
          </a:xfrm>
        </p:grpSpPr>
        <p:sp>
          <p:nvSpPr>
            <p:cNvPr id="141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4" name="Google Shape;2451;p40"/>
          <p:cNvGrpSpPr/>
          <p:nvPr/>
        </p:nvGrpSpPr>
        <p:grpSpPr>
          <a:xfrm rot="1595020" flipH="1">
            <a:off x="5173560" y="5201414"/>
            <a:ext cx="152637" cy="172162"/>
            <a:chOff x="3805164" y="3252287"/>
            <a:chExt cx="1192516" cy="1345064"/>
          </a:xfrm>
        </p:grpSpPr>
        <p:sp>
          <p:nvSpPr>
            <p:cNvPr id="145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8" name="Google Shape;2451;p40"/>
          <p:cNvGrpSpPr/>
          <p:nvPr/>
        </p:nvGrpSpPr>
        <p:grpSpPr>
          <a:xfrm rot="1595020" flipH="1">
            <a:off x="5454180" y="5201414"/>
            <a:ext cx="152637" cy="172162"/>
            <a:chOff x="3805164" y="3252287"/>
            <a:chExt cx="1192516" cy="1345064"/>
          </a:xfrm>
        </p:grpSpPr>
        <p:sp>
          <p:nvSpPr>
            <p:cNvPr id="149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2" name="Google Shape;2451;p40"/>
          <p:cNvGrpSpPr/>
          <p:nvPr/>
        </p:nvGrpSpPr>
        <p:grpSpPr>
          <a:xfrm rot="1595020" flipH="1">
            <a:off x="5734800" y="5201414"/>
            <a:ext cx="152637" cy="172162"/>
            <a:chOff x="3805164" y="3252287"/>
            <a:chExt cx="1192516" cy="1345064"/>
          </a:xfrm>
        </p:grpSpPr>
        <p:sp>
          <p:nvSpPr>
            <p:cNvPr id="153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6" name="Google Shape;2451;p40"/>
          <p:cNvGrpSpPr/>
          <p:nvPr/>
        </p:nvGrpSpPr>
        <p:grpSpPr>
          <a:xfrm rot="1595020" flipH="1">
            <a:off x="6015421" y="5201414"/>
            <a:ext cx="152637" cy="172162"/>
            <a:chOff x="3805164" y="3252287"/>
            <a:chExt cx="1192516" cy="1345064"/>
          </a:xfrm>
        </p:grpSpPr>
        <p:sp>
          <p:nvSpPr>
            <p:cNvPr id="157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0" name="Google Shape;2451;p40"/>
          <p:cNvGrpSpPr/>
          <p:nvPr/>
        </p:nvGrpSpPr>
        <p:grpSpPr>
          <a:xfrm rot="1595020" flipH="1">
            <a:off x="6340649" y="5201414"/>
            <a:ext cx="152637" cy="172162"/>
            <a:chOff x="3805164" y="3252287"/>
            <a:chExt cx="1192516" cy="1345064"/>
          </a:xfrm>
        </p:grpSpPr>
        <p:sp>
          <p:nvSpPr>
            <p:cNvPr id="161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4" name="Google Shape;2451;p40"/>
          <p:cNvGrpSpPr/>
          <p:nvPr/>
        </p:nvGrpSpPr>
        <p:grpSpPr>
          <a:xfrm rot="1595020" flipH="1">
            <a:off x="6621269" y="5201414"/>
            <a:ext cx="152637" cy="172162"/>
            <a:chOff x="3805164" y="3252287"/>
            <a:chExt cx="1192516" cy="1345064"/>
          </a:xfrm>
        </p:grpSpPr>
        <p:sp>
          <p:nvSpPr>
            <p:cNvPr id="165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8" name="Google Shape;2451;p40"/>
          <p:cNvGrpSpPr/>
          <p:nvPr/>
        </p:nvGrpSpPr>
        <p:grpSpPr>
          <a:xfrm rot="1595020" flipH="1">
            <a:off x="6901890" y="5201414"/>
            <a:ext cx="152637" cy="172162"/>
            <a:chOff x="3805164" y="3252287"/>
            <a:chExt cx="1192516" cy="1345064"/>
          </a:xfrm>
        </p:grpSpPr>
        <p:sp>
          <p:nvSpPr>
            <p:cNvPr id="169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2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451115" y="5054859"/>
            <a:ext cx="303975" cy="383186"/>
            <a:chOff x="9215567" y="654930"/>
            <a:chExt cx="1608434" cy="1989214"/>
          </a:xfrm>
        </p:grpSpPr>
        <p:sp>
          <p:nvSpPr>
            <p:cNvPr id="173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8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80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9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3" name="角丸四角形 96">
            <a:extLst>
              <a:ext uri="{FF2B5EF4-FFF2-40B4-BE49-F238E27FC236}">
                <a16:creationId xmlns:a16="http://schemas.microsoft.com/office/drawing/2014/main" id="{30CD963A-60F1-3769-7053-FEE9BD16DE4B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74A7462-3339-8A11-2E19-302F14E02502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85" name="角丸四角形 96">
            <a:extLst>
              <a:ext uri="{FF2B5EF4-FFF2-40B4-BE49-F238E27FC236}">
                <a16:creationId xmlns:a16="http://schemas.microsoft.com/office/drawing/2014/main" id="{D5054DC5-6A38-2B94-AC5B-D7F18F57BCC9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4F96E9C-FD84-C004-1DD0-550BB8D03856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87" name="テキスト ボックス 186">
            <a:extLst>
              <a:ext uri="{FF2B5EF4-FFF2-40B4-BE49-F238E27FC236}">
                <a16:creationId xmlns:a16="http://schemas.microsoft.com/office/drawing/2014/main" id="{875AFF4A-968A-4D16-B2C0-EEAAAD0A186B}"/>
              </a:ext>
            </a:extLst>
          </p:cNvPr>
          <p:cNvSpPr txBox="1"/>
          <p:nvPr/>
        </p:nvSpPr>
        <p:spPr>
          <a:xfrm>
            <a:off x="6197143" y="76348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188" name="テキスト ボックス 187">
            <a:extLst>
              <a:ext uri="{FF2B5EF4-FFF2-40B4-BE49-F238E27FC236}">
                <a16:creationId xmlns:a16="http://schemas.microsoft.com/office/drawing/2014/main" id="{A964DCB4-BBF3-4223-8D46-855E5CE299B4}"/>
              </a:ext>
            </a:extLst>
          </p:cNvPr>
          <p:cNvSpPr txBox="1"/>
          <p:nvPr/>
        </p:nvSpPr>
        <p:spPr>
          <a:xfrm>
            <a:off x="5055699" y="148669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う</a:t>
            </a:r>
          </a:p>
        </p:txBody>
      </p:sp>
      <p:sp>
        <p:nvSpPr>
          <p:cNvPr id="189" name="テキスト ボックス 188">
            <a:extLst>
              <a:ext uri="{FF2B5EF4-FFF2-40B4-BE49-F238E27FC236}">
                <a16:creationId xmlns:a16="http://schemas.microsoft.com/office/drawing/2014/main" id="{2F09C04D-05B9-4240-8403-662072C912AA}"/>
              </a:ext>
            </a:extLst>
          </p:cNvPr>
          <p:cNvSpPr txBox="1"/>
          <p:nvPr/>
        </p:nvSpPr>
        <p:spPr>
          <a:xfrm>
            <a:off x="6197143" y="149081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もり</a:t>
            </a:r>
          </a:p>
        </p:txBody>
      </p:sp>
      <p:sp>
        <p:nvSpPr>
          <p:cNvPr id="190" name="テキスト ボックス 189">
            <a:extLst>
              <a:ext uri="{FF2B5EF4-FFF2-40B4-BE49-F238E27FC236}">
                <a16:creationId xmlns:a16="http://schemas.microsoft.com/office/drawing/2014/main" id="{1022A4E0-F29E-4727-A7E4-6D54789E190C}"/>
              </a:ext>
            </a:extLst>
          </p:cNvPr>
          <p:cNvSpPr txBox="1"/>
          <p:nvPr/>
        </p:nvSpPr>
        <p:spPr>
          <a:xfrm>
            <a:off x="7486053" y="149580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191" name="テキスト ボックス 190">
            <a:extLst>
              <a:ext uri="{FF2B5EF4-FFF2-40B4-BE49-F238E27FC236}">
                <a16:creationId xmlns:a16="http://schemas.microsoft.com/office/drawing/2014/main" id="{1E6C35D9-A2CB-482E-BCE0-1EBEA0AE2529}"/>
              </a:ext>
            </a:extLst>
          </p:cNvPr>
          <p:cNvSpPr txBox="1"/>
          <p:nvPr/>
        </p:nvSpPr>
        <p:spPr>
          <a:xfrm>
            <a:off x="9066429" y="148669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つか</a:t>
            </a:r>
          </a:p>
        </p:txBody>
      </p:sp>
      <p:sp>
        <p:nvSpPr>
          <p:cNvPr id="192" name="テキスト ボックス 191">
            <a:extLst>
              <a:ext uri="{FF2B5EF4-FFF2-40B4-BE49-F238E27FC236}">
                <a16:creationId xmlns:a16="http://schemas.microsoft.com/office/drawing/2014/main" id="{F9980B45-4C65-4ACF-BB6D-CB7E4B6AC5D1}"/>
              </a:ext>
            </a:extLst>
          </p:cNvPr>
          <p:cNvSpPr txBox="1"/>
          <p:nvPr/>
        </p:nvSpPr>
        <p:spPr>
          <a:xfrm>
            <a:off x="5775417" y="208814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そだ</a:t>
            </a:r>
          </a:p>
        </p:txBody>
      </p:sp>
      <p:sp>
        <p:nvSpPr>
          <p:cNvPr id="193" name="テキスト ボックス 192">
            <a:extLst>
              <a:ext uri="{FF2B5EF4-FFF2-40B4-BE49-F238E27FC236}">
                <a16:creationId xmlns:a16="http://schemas.microsoft.com/office/drawing/2014/main" id="{20DF14C0-84B7-425E-88EC-C8CB1CCADBFA}"/>
              </a:ext>
            </a:extLst>
          </p:cNvPr>
          <p:cNvSpPr txBox="1"/>
          <p:nvPr/>
        </p:nvSpPr>
        <p:spPr>
          <a:xfrm>
            <a:off x="6971399" y="2667683"/>
            <a:ext cx="106070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りんぎょう</a:t>
            </a:r>
          </a:p>
        </p:txBody>
      </p:sp>
      <p:sp>
        <p:nvSpPr>
          <p:cNvPr id="194" name="テキスト ボックス 193">
            <a:extLst>
              <a:ext uri="{FF2B5EF4-FFF2-40B4-BE49-F238E27FC236}">
                <a16:creationId xmlns:a16="http://schemas.microsoft.com/office/drawing/2014/main" id="{7FFD0031-C1A9-4BDD-BDF0-7094E82A82CE}"/>
              </a:ext>
            </a:extLst>
          </p:cNvPr>
          <p:cNvSpPr txBox="1"/>
          <p:nvPr/>
        </p:nvSpPr>
        <p:spPr>
          <a:xfrm>
            <a:off x="4168642" y="148669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ひと</a:t>
            </a:r>
          </a:p>
        </p:txBody>
      </p:sp>
      <p:sp>
        <p:nvSpPr>
          <p:cNvPr id="195" name="テキスト ボックス 194">
            <a:extLst>
              <a:ext uri="{FF2B5EF4-FFF2-40B4-BE49-F238E27FC236}">
                <a16:creationId xmlns:a16="http://schemas.microsoft.com/office/drawing/2014/main" id="{FB14137F-9DFD-41C8-A1CC-4594295FE784}"/>
              </a:ext>
            </a:extLst>
          </p:cNvPr>
          <p:cNvSpPr txBox="1"/>
          <p:nvPr/>
        </p:nvSpPr>
        <p:spPr>
          <a:xfrm>
            <a:off x="885944" y="243797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しぜん</a:t>
            </a:r>
          </a:p>
        </p:txBody>
      </p:sp>
      <p:sp>
        <p:nvSpPr>
          <p:cNvPr id="196" name="テキスト ボックス 195">
            <a:extLst>
              <a:ext uri="{FF2B5EF4-FFF2-40B4-BE49-F238E27FC236}">
                <a16:creationId xmlns:a16="http://schemas.microsoft.com/office/drawing/2014/main" id="{C20197BC-9955-4223-A275-F3B5008E4472}"/>
              </a:ext>
            </a:extLst>
          </p:cNvPr>
          <p:cNvSpPr txBox="1"/>
          <p:nvPr/>
        </p:nvSpPr>
        <p:spPr>
          <a:xfrm>
            <a:off x="1576747" y="241321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なか</a:t>
            </a:r>
          </a:p>
        </p:txBody>
      </p:sp>
      <p:sp>
        <p:nvSpPr>
          <p:cNvPr id="197" name="テキスト ボックス 196">
            <a:extLst>
              <a:ext uri="{FF2B5EF4-FFF2-40B4-BE49-F238E27FC236}">
                <a16:creationId xmlns:a16="http://schemas.microsoft.com/office/drawing/2014/main" id="{3994A709-4782-4D00-9AE7-1761338E188B}"/>
              </a:ext>
            </a:extLst>
          </p:cNvPr>
          <p:cNvSpPr txBox="1"/>
          <p:nvPr/>
        </p:nvSpPr>
        <p:spPr>
          <a:xfrm>
            <a:off x="5427618" y="447357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grpSp>
        <p:nvGrpSpPr>
          <p:cNvPr id="2" name="Google Shape;392;p16">
            <a:extLst>
              <a:ext uri="{FF2B5EF4-FFF2-40B4-BE49-F238E27FC236}">
                <a16:creationId xmlns:a16="http://schemas.microsoft.com/office/drawing/2014/main" id="{AE33A085-5974-9BE0-2E7A-A0315D0AAA31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3" name="Google Shape;393;p16">
              <a:extLst>
                <a:ext uri="{FF2B5EF4-FFF2-40B4-BE49-F238E27FC236}">
                  <a16:creationId xmlns:a16="http://schemas.microsoft.com/office/drawing/2014/main" id="{E6A1CFFE-116D-130D-CADF-CA8393017A87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394;p16">
              <a:extLst>
                <a:ext uri="{FF2B5EF4-FFF2-40B4-BE49-F238E27FC236}">
                  <a16:creationId xmlns:a16="http://schemas.microsoft.com/office/drawing/2014/main" id="{88D014D4-C60A-E488-3100-B43904B8C19C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395;p16">
              <a:extLst>
                <a:ext uri="{FF2B5EF4-FFF2-40B4-BE49-F238E27FC236}">
                  <a16:creationId xmlns:a16="http://schemas.microsoft.com/office/drawing/2014/main" id="{C7E302E2-74FB-EAE8-F7D1-8AA7BB789C21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396;p16">
            <a:extLst>
              <a:ext uri="{FF2B5EF4-FFF2-40B4-BE49-F238E27FC236}">
                <a16:creationId xmlns:a16="http://schemas.microsoft.com/office/drawing/2014/main" id="{DBF7FEE7-8398-094A-D5A7-02563FCE3DE3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11" name="Google Shape;397;p16">
              <a:extLst>
                <a:ext uri="{FF2B5EF4-FFF2-40B4-BE49-F238E27FC236}">
                  <a16:creationId xmlns:a16="http://schemas.microsoft.com/office/drawing/2014/main" id="{55E0BD2F-79B8-6875-6418-86B30302BE81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398;p16">
              <a:extLst>
                <a:ext uri="{FF2B5EF4-FFF2-40B4-BE49-F238E27FC236}">
                  <a16:creationId xmlns:a16="http://schemas.microsoft.com/office/drawing/2014/main" id="{FE248904-8D7F-D724-EB62-D50A1F642DEA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399;p16">
              <a:extLst>
                <a:ext uri="{FF2B5EF4-FFF2-40B4-BE49-F238E27FC236}">
                  <a16:creationId xmlns:a16="http://schemas.microsoft.com/office/drawing/2014/main" id="{286E4128-0BED-C1B0-1F63-291B7FCE65F0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400;p16">
            <a:extLst>
              <a:ext uri="{FF2B5EF4-FFF2-40B4-BE49-F238E27FC236}">
                <a16:creationId xmlns:a16="http://schemas.microsoft.com/office/drawing/2014/main" id="{D895570B-A9AC-DBCF-D447-872E3AB9FA5A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16" name="Google Shape;401;p16">
              <a:extLst>
                <a:ext uri="{FF2B5EF4-FFF2-40B4-BE49-F238E27FC236}">
                  <a16:creationId xmlns:a16="http://schemas.microsoft.com/office/drawing/2014/main" id="{3CC08599-C284-F670-AE4A-EE2BBB285565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402;p16">
              <a:extLst>
                <a:ext uri="{FF2B5EF4-FFF2-40B4-BE49-F238E27FC236}">
                  <a16:creationId xmlns:a16="http://schemas.microsoft.com/office/drawing/2014/main" id="{5CF6F557-36A9-17C7-6743-E9B8C1A21E44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403;p16">
              <a:extLst>
                <a:ext uri="{FF2B5EF4-FFF2-40B4-BE49-F238E27FC236}">
                  <a16:creationId xmlns:a16="http://schemas.microsoft.com/office/drawing/2014/main" id="{CBCF4F41-C711-74F7-13A5-E227F4215933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" name="Google Shape;404;p16">
            <a:extLst>
              <a:ext uri="{FF2B5EF4-FFF2-40B4-BE49-F238E27FC236}">
                <a16:creationId xmlns:a16="http://schemas.microsoft.com/office/drawing/2014/main" id="{930E6D27-70CD-DAA3-0C8C-204E53FAA52D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0" name="Google Shape;405;p16">
              <a:extLst>
                <a:ext uri="{FF2B5EF4-FFF2-40B4-BE49-F238E27FC236}">
                  <a16:creationId xmlns:a16="http://schemas.microsoft.com/office/drawing/2014/main" id="{93DB5D4C-7933-43E9-9FAA-75133402BC03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406;p16">
              <a:extLst>
                <a:ext uri="{FF2B5EF4-FFF2-40B4-BE49-F238E27FC236}">
                  <a16:creationId xmlns:a16="http://schemas.microsoft.com/office/drawing/2014/main" id="{5B83ED15-AA6E-2C81-E8B3-531177E3DB20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407;p16">
              <a:extLst>
                <a:ext uri="{FF2B5EF4-FFF2-40B4-BE49-F238E27FC236}">
                  <a16:creationId xmlns:a16="http://schemas.microsoft.com/office/drawing/2014/main" id="{33928AB2-110A-74C2-15A8-880F8EDD4A0F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664245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正方形/長方形 31">
            <a:extLst>
              <a:ext uri="{FF2B5EF4-FFF2-40B4-BE49-F238E27FC236}">
                <a16:creationId xmlns:a16="http://schemas.microsoft.com/office/drawing/2014/main" id="{80B8F0B4-DFEB-1F7C-076A-2112EEF8A7CC}"/>
              </a:ext>
            </a:extLst>
          </p:cNvPr>
          <p:cNvSpPr/>
          <p:nvPr/>
        </p:nvSpPr>
        <p:spPr>
          <a:xfrm>
            <a:off x="9126411" y="1061220"/>
            <a:ext cx="1802423" cy="786849"/>
          </a:xfrm>
          <a:prstGeom prst="rect">
            <a:avLst/>
          </a:prstGeom>
          <a:solidFill>
            <a:srgbClr val="CC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円柱 5">
            <a:extLst>
              <a:ext uri="{FF2B5EF4-FFF2-40B4-BE49-F238E27FC236}">
                <a16:creationId xmlns:a16="http://schemas.microsoft.com/office/drawing/2014/main" id="{1D49C9D2-294D-E4DA-2A14-66F14F809574}"/>
              </a:ext>
            </a:extLst>
          </p:cNvPr>
          <p:cNvSpPr/>
          <p:nvPr/>
        </p:nvSpPr>
        <p:spPr>
          <a:xfrm>
            <a:off x="9736427" y="4099548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円柱 2">
            <a:extLst>
              <a:ext uri="{FF2B5EF4-FFF2-40B4-BE49-F238E27FC236}">
                <a16:creationId xmlns:a16="http://schemas.microsoft.com/office/drawing/2014/main" id="{DDBE97C9-E9E8-1AA0-8570-A0B0930046C2}"/>
              </a:ext>
            </a:extLst>
          </p:cNvPr>
          <p:cNvSpPr/>
          <p:nvPr/>
        </p:nvSpPr>
        <p:spPr>
          <a:xfrm>
            <a:off x="7624972" y="4280824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円柱 3">
            <a:extLst>
              <a:ext uri="{FF2B5EF4-FFF2-40B4-BE49-F238E27FC236}">
                <a16:creationId xmlns:a16="http://schemas.microsoft.com/office/drawing/2014/main" id="{E4057FAD-4475-69FE-2441-8BB53B73D65D}"/>
              </a:ext>
            </a:extLst>
          </p:cNvPr>
          <p:cNvSpPr/>
          <p:nvPr/>
        </p:nvSpPr>
        <p:spPr>
          <a:xfrm>
            <a:off x="9522369" y="4276411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Google Shape;172;p14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" name="Google Shape;173;p14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" name="Google Shape;175;p14"/>
          <p:cNvSpPr txBox="1"/>
          <p:nvPr/>
        </p:nvSpPr>
        <p:spPr>
          <a:xfrm>
            <a:off x="748222" y="559264"/>
            <a:ext cx="6619762" cy="28622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4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きみの作品、</a:t>
            </a:r>
            <a:endParaRPr sz="4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4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木でできているけど、</a:t>
            </a:r>
            <a:endParaRPr sz="4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4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どこでとれた</a:t>
            </a:r>
            <a:r>
              <a:rPr lang="ja-JP" altLang="en-US" sz="4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木な</a:t>
            </a:r>
            <a:r>
              <a:rPr lang="ja-JP" sz="4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のかな？</a:t>
            </a:r>
            <a:endParaRPr sz="4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7" name="Google Shape;177;p14"/>
          <p:cNvSpPr/>
          <p:nvPr/>
        </p:nvSpPr>
        <p:spPr>
          <a:xfrm>
            <a:off x="2803100" y="5418360"/>
            <a:ext cx="275294" cy="200140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" name="Google Shape;178;p14"/>
          <p:cNvSpPr/>
          <p:nvPr/>
        </p:nvSpPr>
        <p:spPr>
          <a:xfrm>
            <a:off x="1413895" y="3777231"/>
            <a:ext cx="1469087" cy="1953887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" name="Google Shape;179;p14"/>
          <p:cNvSpPr/>
          <p:nvPr/>
        </p:nvSpPr>
        <p:spPr>
          <a:xfrm>
            <a:off x="2362681" y="4565328"/>
            <a:ext cx="57839" cy="5783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0" name="Google Shape;180;p14"/>
          <p:cNvSpPr/>
          <p:nvPr/>
        </p:nvSpPr>
        <p:spPr>
          <a:xfrm>
            <a:off x="2722310" y="4488813"/>
            <a:ext cx="57839" cy="5783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1" name="Google Shape;181;p14"/>
          <p:cNvSpPr/>
          <p:nvPr/>
        </p:nvSpPr>
        <p:spPr>
          <a:xfrm>
            <a:off x="2607530" y="5032083"/>
            <a:ext cx="57839" cy="5783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" name="Google Shape;182;p14"/>
          <p:cNvSpPr/>
          <p:nvPr/>
        </p:nvSpPr>
        <p:spPr>
          <a:xfrm>
            <a:off x="2225117" y="5631047"/>
            <a:ext cx="275294" cy="200140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83" name="Google Shape;183;p14"/>
          <p:cNvCxnSpPr/>
          <p:nvPr/>
        </p:nvCxnSpPr>
        <p:spPr>
          <a:xfrm flipH="1">
            <a:off x="1413895" y="5345789"/>
            <a:ext cx="122424" cy="172641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84" name="Google Shape;184;p14"/>
          <p:cNvCxnSpPr/>
          <p:nvPr/>
        </p:nvCxnSpPr>
        <p:spPr>
          <a:xfrm flipH="1">
            <a:off x="1421547" y="5403058"/>
            <a:ext cx="122424" cy="172641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85" name="Google Shape;185;p14"/>
          <p:cNvCxnSpPr/>
          <p:nvPr/>
        </p:nvCxnSpPr>
        <p:spPr>
          <a:xfrm flipH="1">
            <a:off x="1452153" y="5432110"/>
            <a:ext cx="122424" cy="172641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86" name="Google Shape;186;p14"/>
          <p:cNvCxnSpPr/>
          <p:nvPr/>
        </p:nvCxnSpPr>
        <p:spPr>
          <a:xfrm flipH="1">
            <a:off x="1494237" y="5491769"/>
            <a:ext cx="97491" cy="139280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87" name="Google Shape;187;p14"/>
          <p:cNvCxnSpPr/>
          <p:nvPr/>
        </p:nvCxnSpPr>
        <p:spPr>
          <a:xfrm flipH="1">
            <a:off x="1536320" y="5544729"/>
            <a:ext cx="78229" cy="98364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88" name="Google Shape;188;p14"/>
          <p:cNvCxnSpPr/>
          <p:nvPr/>
        </p:nvCxnSpPr>
        <p:spPr>
          <a:xfrm flipH="1">
            <a:off x="1574577" y="5582143"/>
            <a:ext cx="61211" cy="75984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89" name="Google Shape;189;p14"/>
          <p:cNvSpPr/>
          <p:nvPr/>
        </p:nvSpPr>
        <p:spPr>
          <a:xfrm>
            <a:off x="1727607" y="3838444"/>
            <a:ext cx="692912" cy="197208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0" name="Google Shape;190;p14"/>
          <p:cNvSpPr/>
          <p:nvPr/>
        </p:nvSpPr>
        <p:spPr>
          <a:xfrm rot="-3468885">
            <a:off x="1205010" y="4559188"/>
            <a:ext cx="207111" cy="445431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" name="Google Shape;191;p14"/>
          <p:cNvSpPr/>
          <p:nvPr/>
        </p:nvSpPr>
        <p:spPr>
          <a:xfrm rot="642058">
            <a:off x="1398593" y="4825056"/>
            <a:ext cx="275454" cy="172641"/>
          </a:xfrm>
          <a:prstGeom prst="ellipse">
            <a:avLst/>
          </a:prstGeom>
          <a:solidFill>
            <a:srgbClr val="C8905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5" name="Google Shape;215;p14"/>
          <p:cNvSpPr txBox="1"/>
          <p:nvPr/>
        </p:nvSpPr>
        <p:spPr>
          <a:xfrm>
            <a:off x="2473898" y="550557"/>
            <a:ext cx="8577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さくひん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" name="Google Shape;216;p14"/>
          <p:cNvSpPr txBox="1"/>
          <p:nvPr/>
        </p:nvSpPr>
        <p:spPr>
          <a:xfrm>
            <a:off x="936848" y="1499792"/>
            <a:ext cx="8577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き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直方体 1">
            <a:extLst>
              <a:ext uri="{FF2B5EF4-FFF2-40B4-BE49-F238E27FC236}">
                <a16:creationId xmlns:a16="http://schemas.microsoft.com/office/drawing/2014/main" id="{4DDF2D69-3050-6377-31F1-78DDE3A5959A}"/>
              </a:ext>
            </a:extLst>
          </p:cNvPr>
          <p:cNvSpPr/>
          <p:nvPr/>
        </p:nvSpPr>
        <p:spPr>
          <a:xfrm>
            <a:off x="7510701" y="3658312"/>
            <a:ext cx="2496985" cy="790112"/>
          </a:xfrm>
          <a:prstGeom prst="cube">
            <a:avLst>
              <a:gd name="adj" fmla="val 20549"/>
            </a:avLst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" name="円柱 18">
            <a:extLst>
              <a:ext uri="{FF2B5EF4-FFF2-40B4-BE49-F238E27FC236}">
                <a16:creationId xmlns:a16="http://schemas.microsoft.com/office/drawing/2014/main" id="{5AE7C8EC-078E-A63A-7CDF-284BD66BBE83}"/>
              </a:ext>
            </a:extLst>
          </p:cNvPr>
          <p:cNvSpPr/>
          <p:nvPr/>
        </p:nvSpPr>
        <p:spPr>
          <a:xfrm>
            <a:off x="8699407" y="3393083"/>
            <a:ext cx="211016" cy="335199"/>
          </a:xfrm>
          <a:prstGeom prst="can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四角形: 角度付き 17">
            <a:extLst>
              <a:ext uri="{FF2B5EF4-FFF2-40B4-BE49-F238E27FC236}">
                <a16:creationId xmlns:a16="http://schemas.microsoft.com/office/drawing/2014/main" id="{DA711222-110F-955C-4CAF-50A12CE8ABC7}"/>
              </a:ext>
            </a:extLst>
          </p:cNvPr>
          <p:cNvSpPr/>
          <p:nvPr/>
        </p:nvSpPr>
        <p:spPr>
          <a:xfrm>
            <a:off x="8163509" y="2619768"/>
            <a:ext cx="1244993" cy="950460"/>
          </a:xfrm>
          <a:prstGeom prst="bevel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円柱 19">
            <a:extLst>
              <a:ext uri="{FF2B5EF4-FFF2-40B4-BE49-F238E27FC236}">
                <a16:creationId xmlns:a16="http://schemas.microsoft.com/office/drawing/2014/main" id="{46CE1BA7-B8F0-45C4-ABE8-5189BD01E423}"/>
              </a:ext>
            </a:extLst>
          </p:cNvPr>
          <p:cNvSpPr/>
          <p:nvPr/>
        </p:nvSpPr>
        <p:spPr>
          <a:xfrm>
            <a:off x="9604562" y="3146312"/>
            <a:ext cx="217422" cy="585567"/>
          </a:xfrm>
          <a:prstGeom prst="can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正方形/長方形 22">
            <a:extLst>
              <a:ext uri="{FF2B5EF4-FFF2-40B4-BE49-F238E27FC236}">
                <a16:creationId xmlns:a16="http://schemas.microsoft.com/office/drawing/2014/main" id="{C3319713-6F0D-1F18-E933-EF9720106594}"/>
              </a:ext>
            </a:extLst>
          </p:cNvPr>
          <p:cNvSpPr/>
          <p:nvPr/>
        </p:nvSpPr>
        <p:spPr>
          <a:xfrm>
            <a:off x="9694801" y="2991086"/>
            <a:ext cx="45719" cy="18293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25" name="グラフィックス 24" descr="茎のない花 単色塗りつぶし">
            <a:extLst>
              <a:ext uri="{FF2B5EF4-FFF2-40B4-BE49-F238E27FC236}">
                <a16:creationId xmlns:a16="http://schemas.microsoft.com/office/drawing/2014/main" id="{51114B3A-B24A-EB08-E23E-E68300AF8C1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442112" y="2629004"/>
            <a:ext cx="543624" cy="543624"/>
          </a:xfrm>
          <a:prstGeom prst="rect">
            <a:avLst/>
          </a:prstGeom>
        </p:spPr>
      </p:pic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C83A9130-D3CC-CD03-BD82-D1152446EAC1}"/>
              </a:ext>
            </a:extLst>
          </p:cNvPr>
          <p:cNvGrpSpPr/>
          <p:nvPr/>
        </p:nvGrpSpPr>
        <p:grpSpPr>
          <a:xfrm>
            <a:off x="7624972" y="3146312"/>
            <a:ext cx="467983" cy="587260"/>
            <a:chOff x="7624972" y="3146312"/>
            <a:chExt cx="467983" cy="587260"/>
          </a:xfrm>
        </p:grpSpPr>
        <p:sp>
          <p:nvSpPr>
            <p:cNvPr id="7" name="楕円 6">
              <a:extLst>
                <a:ext uri="{FF2B5EF4-FFF2-40B4-BE49-F238E27FC236}">
                  <a16:creationId xmlns:a16="http://schemas.microsoft.com/office/drawing/2014/main" id="{4BBBA638-2500-0021-BC11-F100B6A03A7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8" name="楕円 7">
              <a:extLst>
                <a:ext uri="{FF2B5EF4-FFF2-40B4-BE49-F238E27FC236}">
                  <a16:creationId xmlns:a16="http://schemas.microsoft.com/office/drawing/2014/main" id="{5FBDB070-04AE-FCF3-192D-3542E2C7878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9" name="楕円 8">
              <a:extLst>
                <a:ext uri="{FF2B5EF4-FFF2-40B4-BE49-F238E27FC236}">
                  <a16:creationId xmlns:a16="http://schemas.microsoft.com/office/drawing/2014/main" id="{98739B65-F054-E45B-542C-BE696E50961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4679" y="3146312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0" name="楕円 9">
              <a:extLst>
                <a:ext uri="{FF2B5EF4-FFF2-40B4-BE49-F238E27FC236}">
                  <a16:creationId xmlns:a16="http://schemas.microsoft.com/office/drawing/2014/main" id="{3EE63007-42C6-30F1-0E3E-2C5E293E50F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1" name="楕円 10">
              <a:extLst>
                <a:ext uri="{FF2B5EF4-FFF2-40B4-BE49-F238E27FC236}">
                  <a16:creationId xmlns:a16="http://schemas.microsoft.com/office/drawing/2014/main" id="{C394E374-C1A3-7EC8-3641-C0AA0EAC062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2" name="楕円 11">
              <a:extLst>
                <a:ext uri="{FF2B5EF4-FFF2-40B4-BE49-F238E27FC236}">
                  <a16:creationId xmlns:a16="http://schemas.microsoft.com/office/drawing/2014/main" id="{CC63BEBE-6C2D-A448-A59B-5B679DC14C9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5" name="楕円 14">
              <a:extLst>
                <a:ext uri="{FF2B5EF4-FFF2-40B4-BE49-F238E27FC236}">
                  <a16:creationId xmlns:a16="http://schemas.microsoft.com/office/drawing/2014/main" id="{59206C5E-CF3B-07E3-75F5-6E689B21EEC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38448" y="322217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6" name="楕円 15">
              <a:extLst>
                <a:ext uri="{FF2B5EF4-FFF2-40B4-BE49-F238E27FC236}">
                  <a16:creationId xmlns:a16="http://schemas.microsoft.com/office/drawing/2014/main" id="{9F55808A-AA89-C3CA-5748-3B2078B3FAE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72376" y="323603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27" name="直線コネクタ 26">
              <a:extLst>
                <a:ext uri="{FF2B5EF4-FFF2-40B4-BE49-F238E27FC236}">
                  <a16:creationId xmlns:a16="http://schemas.microsoft.com/office/drawing/2014/main" id="{5817C0D1-32D1-72CF-FE0B-CA3EB19AF780}"/>
                </a:ext>
              </a:extLst>
            </p:cNvPr>
            <p:cNvCxnSpPr>
              <a:stCxn id="7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C2BB9514-3CF8-A960-C563-D2E802F00688}"/>
              </a:ext>
            </a:extLst>
          </p:cNvPr>
          <p:cNvGrpSpPr/>
          <p:nvPr/>
        </p:nvGrpSpPr>
        <p:grpSpPr>
          <a:xfrm>
            <a:off x="4069694" y="4800983"/>
            <a:ext cx="762387" cy="831606"/>
            <a:chOff x="5186688" y="3855031"/>
            <a:chExt cx="1619316" cy="1766338"/>
          </a:xfrm>
        </p:grpSpPr>
        <p:sp>
          <p:nvSpPr>
            <p:cNvPr id="13" name="直方体 12">
              <a:extLst>
                <a:ext uri="{FF2B5EF4-FFF2-40B4-BE49-F238E27FC236}">
                  <a16:creationId xmlns:a16="http://schemas.microsoft.com/office/drawing/2014/main" id="{02FF8B09-1FF7-C03C-E665-C6C2A4864C9F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直方体 13">
              <a:extLst>
                <a:ext uri="{FF2B5EF4-FFF2-40B4-BE49-F238E27FC236}">
                  <a16:creationId xmlns:a16="http://schemas.microsoft.com/office/drawing/2014/main" id="{20D910ED-997A-782D-4961-1E1CB8C19AF3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直方体 16">
              <a:extLst>
                <a:ext uri="{FF2B5EF4-FFF2-40B4-BE49-F238E27FC236}">
                  <a16:creationId xmlns:a16="http://schemas.microsoft.com/office/drawing/2014/main" id="{0495671A-689A-3292-39F0-E858CF3DE5A1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8" name="Google Shape;796;p20">
            <a:hlinkClick r:id="rId5" action="ppaction://hlinksldjump"/>
            <a:extLst>
              <a:ext uri="{FF2B5EF4-FFF2-40B4-BE49-F238E27FC236}">
                <a16:creationId xmlns:a16="http://schemas.microsoft.com/office/drawing/2014/main" id="{FE977A84-2A95-093C-4CEB-CFDE5FB79F13}"/>
              </a:ext>
            </a:extLst>
          </p:cNvPr>
          <p:cNvSpPr txBox="1"/>
          <p:nvPr/>
        </p:nvSpPr>
        <p:spPr>
          <a:xfrm>
            <a:off x="4243428" y="4330493"/>
            <a:ext cx="1370850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作品</a:t>
            </a:r>
            <a:endParaRPr sz="20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29" name="Google Shape;796;p20">
            <a:hlinkClick r:id="rId5" action="ppaction://hlinksldjump"/>
            <a:extLst>
              <a:ext uri="{FF2B5EF4-FFF2-40B4-BE49-F238E27FC236}">
                <a16:creationId xmlns:a16="http://schemas.microsoft.com/office/drawing/2014/main" id="{5830C93D-7F2C-87F6-7213-4BCC7FE76724}"/>
              </a:ext>
            </a:extLst>
          </p:cNvPr>
          <p:cNvSpPr txBox="1"/>
          <p:nvPr/>
        </p:nvSpPr>
        <p:spPr>
          <a:xfrm>
            <a:off x="1510275" y="5897767"/>
            <a:ext cx="1370850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ザイくん</a:t>
            </a:r>
            <a:endParaRPr sz="20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30" name="フレーム 29">
            <a:extLst>
              <a:ext uri="{FF2B5EF4-FFF2-40B4-BE49-F238E27FC236}">
                <a16:creationId xmlns:a16="http://schemas.microsoft.com/office/drawing/2014/main" id="{CA9F78A9-1361-AB39-66A5-C57B05231EE9}"/>
              </a:ext>
            </a:extLst>
          </p:cNvPr>
          <p:cNvSpPr/>
          <p:nvPr/>
        </p:nvSpPr>
        <p:spPr>
          <a:xfrm>
            <a:off x="9082451" y="1011116"/>
            <a:ext cx="932284" cy="888954"/>
          </a:xfrm>
          <a:prstGeom prst="frame">
            <a:avLst/>
          </a:prstGeom>
          <a:solidFill>
            <a:schemeClr val="bg1">
              <a:lumMod val="75000"/>
            </a:schemeClr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31" name="フレーム 30">
            <a:extLst>
              <a:ext uri="{FF2B5EF4-FFF2-40B4-BE49-F238E27FC236}">
                <a16:creationId xmlns:a16="http://schemas.microsoft.com/office/drawing/2014/main" id="{1C6D5636-7327-2B0F-0497-439DF6360FC3}"/>
              </a:ext>
            </a:extLst>
          </p:cNvPr>
          <p:cNvSpPr/>
          <p:nvPr/>
        </p:nvSpPr>
        <p:spPr>
          <a:xfrm>
            <a:off x="10025118" y="1010543"/>
            <a:ext cx="932284" cy="888954"/>
          </a:xfrm>
          <a:prstGeom prst="frame">
            <a:avLst/>
          </a:prstGeom>
          <a:solidFill>
            <a:schemeClr val="bg1">
              <a:lumMod val="75000"/>
            </a:schemeClr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pic>
        <p:nvPicPr>
          <p:cNvPr id="34" name="グラフィックス 33" descr="暗くする (中くらいの太陽) 単色塗りつぶし">
            <a:extLst>
              <a:ext uri="{FF2B5EF4-FFF2-40B4-BE49-F238E27FC236}">
                <a16:creationId xmlns:a16="http://schemas.microsoft.com/office/drawing/2014/main" id="{9C61C58F-08AE-7CBA-3776-828CC77B553F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0373259" y="1100475"/>
            <a:ext cx="494736" cy="494736"/>
          </a:xfrm>
          <a:prstGeom prst="rect">
            <a:avLst/>
          </a:prstGeom>
        </p:spPr>
      </p:pic>
      <p:sp>
        <p:nvSpPr>
          <p:cNvPr id="57" name="角丸四角形 96">
            <a:extLst>
              <a:ext uri="{FF2B5EF4-FFF2-40B4-BE49-F238E27FC236}">
                <a16:creationId xmlns:a16="http://schemas.microsoft.com/office/drawing/2014/main" id="{B142F8EC-8197-FE8B-F957-C9D547162A0E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Google Shape;2562;p41">
            <a:hlinkClick r:id="rId8" action="ppaction://hlinksldjump"/>
            <a:extLst>
              <a:ext uri="{FF2B5EF4-FFF2-40B4-BE49-F238E27FC236}">
                <a16:creationId xmlns:a16="http://schemas.microsoft.com/office/drawing/2014/main" id="{836E2427-7D1A-6C36-D9CF-75B500D26CE5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67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925199" y="323398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8" name="Google Shape;2562;p41">
            <a:hlinkClick r:id="rId9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700489" y="247836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69" name="グループ化 68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101821" y="2319720"/>
            <a:ext cx="564109" cy="193172"/>
            <a:chOff x="9364349" y="5301095"/>
            <a:chExt cx="371808" cy="127321"/>
          </a:xfrm>
        </p:grpSpPr>
        <p:cxnSp>
          <p:nvCxnSpPr>
            <p:cNvPr id="70" name="直線コネクタ 69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直線コネクタ 70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直線コネクタ 71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直線コネクタ 72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3597DAFC-57FE-83B1-4E70-26D5EF273108}"/>
              </a:ext>
            </a:extLst>
          </p:cNvPr>
          <p:cNvGrpSpPr/>
          <p:nvPr/>
        </p:nvGrpSpPr>
        <p:grpSpPr>
          <a:xfrm>
            <a:off x="1446233" y="3142837"/>
            <a:ext cx="1808298" cy="2231400"/>
            <a:chOff x="4109910" y="6961443"/>
            <a:chExt cx="1566926" cy="1933552"/>
          </a:xfrm>
        </p:grpSpPr>
        <p:sp>
          <p:nvSpPr>
            <p:cNvPr id="21" name="Google Shape;829;p21">
              <a:extLst>
                <a:ext uri="{FF2B5EF4-FFF2-40B4-BE49-F238E27FC236}">
                  <a16:creationId xmlns:a16="http://schemas.microsoft.com/office/drawing/2014/main" id="{8DAC7D09-5C01-F2D8-CF1E-FD462F3F0342}"/>
                </a:ext>
              </a:extLst>
            </p:cNvPr>
            <p:cNvSpPr/>
            <p:nvPr/>
          </p:nvSpPr>
          <p:spPr>
            <a:xfrm>
              <a:off x="5417680" y="8506368"/>
              <a:ext cx="259156" cy="18840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830;p21">
              <a:extLst>
                <a:ext uri="{FF2B5EF4-FFF2-40B4-BE49-F238E27FC236}">
                  <a16:creationId xmlns:a16="http://schemas.microsoft.com/office/drawing/2014/main" id="{5AF4C3C9-5CDD-1762-168C-B752430FE2D6}"/>
                </a:ext>
              </a:extLst>
            </p:cNvPr>
            <p:cNvSpPr/>
            <p:nvPr/>
          </p:nvSpPr>
          <p:spPr>
            <a:xfrm>
              <a:off x="4109910" y="6961443"/>
              <a:ext cx="1382969" cy="1839349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831;p21">
              <a:extLst>
                <a:ext uri="{FF2B5EF4-FFF2-40B4-BE49-F238E27FC236}">
                  <a16:creationId xmlns:a16="http://schemas.microsoft.com/office/drawing/2014/main" id="{07C245D2-754E-B49E-CAC4-2B201EF828C2}"/>
                </a:ext>
              </a:extLst>
            </p:cNvPr>
            <p:cNvSpPr/>
            <p:nvPr/>
          </p:nvSpPr>
          <p:spPr>
            <a:xfrm>
              <a:off x="5003078" y="7703341"/>
              <a:ext cx="54448" cy="5444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832;p21">
              <a:extLst>
                <a:ext uri="{FF2B5EF4-FFF2-40B4-BE49-F238E27FC236}">
                  <a16:creationId xmlns:a16="http://schemas.microsoft.com/office/drawing/2014/main" id="{B57C32C0-6DA4-D0BE-EEF7-04C7E61DD2C4}"/>
                </a:ext>
              </a:extLst>
            </p:cNvPr>
            <p:cNvSpPr/>
            <p:nvPr/>
          </p:nvSpPr>
          <p:spPr>
            <a:xfrm>
              <a:off x="5341625" y="7631311"/>
              <a:ext cx="54448" cy="5444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833;p21">
              <a:extLst>
                <a:ext uri="{FF2B5EF4-FFF2-40B4-BE49-F238E27FC236}">
                  <a16:creationId xmlns:a16="http://schemas.microsoft.com/office/drawing/2014/main" id="{6240A32B-13B1-8FB9-64A5-7809782B173A}"/>
                </a:ext>
              </a:extLst>
            </p:cNvPr>
            <p:cNvSpPr/>
            <p:nvPr/>
          </p:nvSpPr>
          <p:spPr>
            <a:xfrm>
              <a:off x="5233574" y="8142735"/>
              <a:ext cx="54448" cy="5444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834;p21">
              <a:extLst>
                <a:ext uri="{FF2B5EF4-FFF2-40B4-BE49-F238E27FC236}">
                  <a16:creationId xmlns:a16="http://schemas.microsoft.com/office/drawing/2014/main" id="{9BEA9C6F-D740-6B80-E5B7-A3A3A0221212}"/>
                </a:ext>
              </a:extLst>
            </p:cNvPr>
            <p:cNvSpPr/>
            <p:nvPr/>
          </p:nvSpPr>
          <p:spPr>
            <a:xfrm>
              <a:off x="4873579" y="8706588"/>
              <a:ext cx="259156" cy="18840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8" name="Google Shape;835;p21">
              <a:extLst>
                <a:ext uri="{FF2B5EF4-FFF2-40B4-BE49-F238E27FC236}">
                  <a16:creationId xmlns:a16="http://schemas.microsoft.com/office/drawing/2014/main" id="{25651EF5-6214-ABEB-E94B-30CA5B307DE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109910" y="8438051"/>
              <a:ext cx="115248" cy="16252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0" name="Google Shape;836;p21">
              <a:extLst>
                <a:ext uri="{FF2B5EF4-FFF2-40B4-BE49-F238E27FC236}">
                  <a16:creationId xmlns:a16="http://schemas.microsoft.com/office/drawing/2014/main" id="{C16FCEB9-1ACE-8318-4E3C-6E71C05EEB6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117114" y="8491963"/>
              <a:ext cx="115248" cy="16252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1" name="Google Shape;837;p21">
              <a:extLst>
                <a:ext uri="{FF2B5EF4-FFF2-40B4-BE49-F238E27FC236}">
                  <a16:creationId xmlns:a16="http://schemas.microsoft.com/office/drawing/2014/main" id="{412635B2-4D26-4D57-6C71-521064B140E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145925" y="8519312"/>
              <a:ext cx="115248" cy="16252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4" name="Google Shape;838;p21">
              <a:extLst>
                <a:ext uri="{FF2B5EF4-FFF2-40B4-BE49-F238E27FC236}">
                  <a16:creationId xmlns:a16="http://schemas.microsoft.com/office/drawing/2014/main" id="{172F4BD3-C5BB-5D59-BA4E-C216534D8FE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185543" y="8575474"/>
              <a:ext cx="91776" cy="1311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5" name="Google Shape;839;p21">
              <a:extLst>
                <a:ext uri="{FF2B5EF4-FFF2-40B4-BE49-F238E27FC236}">
                  <a16:creationId xmlns:a16="http://schemas.microsoft.com/office/drawing/2014/main" id="{A181EFBA-F10E-20AB-D5E7-F286877B542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225158" y="8625329"/>
              <a:ext cx="73644" cy="92598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6" name="Google Shape;840;p21">
              <a:extLst>
                <a:ext uri="{FF2B5EF4-FFF2-40B4-BE49-F238E27FC236}">
                  <a16:creationId xmlns:a16="http://schemas.microsoft.com/office/drawing/2014/main" id="{8E127874-4F70-2437-6E59-3AD93E7455E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4261173" y="8660550"/>
              <a:ext cx="57623" cy="7153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67" name="Google Shape;841;p21">
              <a:extLst>
                <a:ext uri="{FF2B5EF4-FFF2-40B4-BE49-F238E27FC236}">
                  <a16:creationId xmlns:a16="http://schemas.microsoft.com/office/drawing/2014/main" id="{0A8AAFF4-6D64-3EAC-F5AB-CFCB461F7257}"/>
                </a:ext>
              </a:extLst>
            </p:cNvPr>
            <p:cNvSpPr/>
            <p:nvPr/>
          </p:nvSpPr>
          <p:spPr>
            <a:xfrm>
              <a:off x="4405232" y="7019068"/>
              <a:ext cx="652294" cy="185648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" name="Google Shape;842;p21">
              <a:extLst>
                <a:ext uri="{FF2B5EF4-FFF2-40B4-BE49-F238E27FC236}">
                  <a16:creationId xmlns:a16="http://schemas.microsoft.com/office/drawing/2014/main" id="{F3B936AC-CA10-9FE6-4BFD-04BBC9E0D9FF}"/>
                </a:ext>
              </a:extLst>
            </p:cNvPr>
            <p:cNvSpPr/>
            <p:nvPr/>
          </p:nvSpPr>
          <p:spPr>
            <a:xfrm rot="4702604">
              <a:off x="4586610" y="7834636"/>
              <a:ext cx="213651" cy="467671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843;p21">
              <a:extLst>
                <a:ext uri="{FF2B5EF4-FFF2-40B4-BE49-F238E27FC236}">
                  <a16:creationId xmlns:a16="http://schemas.microsoft.com/office/drawing/2014/main" id="{A601C3DA-FFB3-92D0-D1BF-81639A2AE322}"/>
                </a:ext>
              </a:extLst>
            </p:cNvPr>
            <p:cNvSpPr/>
            <p:nvPr/>
          </p:nvSpPr>
          <p:spPr>
            <a:xfrm rot="4400476">
              <a:off x="4313218" y="8038553"/>
              <a:ext cx="259307" cy="162521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0" name="フリーフォーム 2">
            <a:extLst>
              <a:ext uri="{FF2B5EF4-FFF2-40B4-BE49-F238E27FC236}">
                <a16:creationId xmlns:a16="http://schemas.microsoft.com/office/drawing/2014/main" id="{A049AE2E-9FE0-2FCA-03E9-622405E02318}"/>
              </a:ext>
            </a:extLst>
          </p:cNvPr>
          <p:cNvSpPr/>
          <p:nvPr/>
        </p:nvSpPr>
        <p:spPr>
          <a:xfrm rot="438466">
            <a:off x="2284748" y="4162903"/>
            <a:ext cx="337541" cy="501742"/>
          </a:xfrm>
          <a:custGeom>
            <a:avLst/>
            <a:gdLst>
              <a:gd name="connsiteX0" fmla="*/ 613610 w 617621"/>
              <a:gd name="connsiteY0" fmla="*/ 0 h 685800"/>
              <a:gd name="connsiteX1" fmla="*/ 140368 w 617621"/>
              <a:gd name="connsiteY1" fmla="*/ 8021 h 685800"/>
              <a:gd name="connsiteX2" fmla="*/ 0 w 617621"/>
              <a:gd name="connsiteY2" fmla="*/ 336884 h 685800"/>
              <a:gd name="connsiteX3" fmla="*/ 184484 w 617621"/>
              <a:gd name="connsiteY3" fmla="*/ 685800 h 685800"/>
              <a:gd name="connsiteX4" fmla="*/ 417094 w 617621"/>
              <a:gd name="connsiteY4" fmla="*/ 573505 h 685800"/>
              <a:gd name="connsiteX5" fmla="*/ 256673 w 617621"/>
              <a:gd name="connsiteY5" fmla="*/ 332874 h 685800"/>
              <a:gd name="connsiteX6" fmla="*/ 437147 w 617621"/>
              <a:gd name="connsiteY6" fmla="*/ 160421 h 685800"/>
              <a:gd name="connsiteX7" fmla="*/ 617621 w 617621"/>
              <a:gd name="connsiteY7" fmla="*/ 108284 h 685800"/>
              <a:gd name="connsiteX8" fmla="*/ 613610 w 617621"/>
              <a:gd name="connsiteY8" fmla="*/ 0 h 685800"/>
              <a:gd name="connsiteX0" fmla="*/ 288757 w 617621"/>
              <a:gd name="connsiteY0" fmla="*/ 0 h 689811"/>
              <a:gd name="connsiteX1" fmla="*/ 140368 w 617621"/>
              <a:gd name="connsiteY1" fmla="*/ 12032 h 689811"/>
              <a:gd name="connsiteX2" fmla="*/ 0 w 617621"/>
              <a:gd name="connsiteY2" fmla="*/ 340895 h 689811"/>
              <a:gd name="connsiteX3" fmla="*/ 184484 w 617621"/>
              <a:gd name="connsiteY3" fmla="*/ 689811 h 689811"/>
              <a:gd name="connsiteX4" fmla="*/ 417094 w 617621"/>
              <a:gd name="connsiteY4" fmla="*/ 577516 h 689811"/>
              <a:gd name="connsiteX5" fmla="*/ 256673 w 617621"/>
              <a:gd name="connsiteY5" fmla="*/ 336885 h 689811"/>
              <a:gd name="connsiteX6" fmla="*/ 437147 w 617621"/>
              <a:gd name="connsiteY6" fmla="*/ 164432 h 689811"/>
              <a:gd name="connsiteX7" fmla="*/ 617621 w 617621"/>
              <a:gd name="connsiteY7" fmla="*/ 112295 h 689811"/>
              <a:gd name="connsiteX8" fmla="*/ 288757 w 617621"/>
              <a:gd name="connsiteY8" fmla="*/ 0 h 689811"/>
              <a:gd name="connsiteX0" fmla="*/ 288757 w 437147"/>
              <a:gd name="connsiteY0" fmla="*/ 0 h 689811"/>
              <a:gd name="connsiteX1" fmla="*/ 140368 w 437147"/>
              <a:gd name="connsiteY1" fmla="*/ 12032 h 689811"/>
              <a:gd name="connsiteX2" fmla="*/ 0 w 437147"/>
              <a:gd name="connsiteY2" fmla="*/ 340895 h 689811"/>
              <a:gd name="connsiteX3" fmla="*/ 184484 w 437147"/>
              <a:gd name="connsiteY3" fmla="*/ 689811 h 689811"/>
              <a:gd name="connsiteX4" fmla="*/ 417094 w 437147"/>
              <a:gd name="connsiteY4" fmla="*/ 577516 h 689811"/>
              <a:gd name="connsiteX5" fmla="*/ 256673 w 437147"/>
              <a:gd name="connsiteY5" fmla="*/ 336885 h 689811"/>
              <a:gd name="connsiteX6" fmla="*/ 437147 w 437147"/>
              <a:gd name="connsiteY6" fmla="*/ 164432 h 689811"/>
              <a:gd name="connsiteX7" fmla="*/ 405063 w 437147"/>
              <a:gd name="connsiteY7" fmla="*/ 44116 h 689811"/>
              <a:gd name="connsiteX8" fmla="*/ 288757 w 437147"/>
              <a:gd name="connsiteY8" fmla="*/ 0 h 689811"/>
              <a:gd name="connsiteX0" fmla="*/ 288757 w 437147"/>
              <a:gd name="connsiteY0" fmla="*/ 0 h 689811"/>
              <a:gd name="connsiteX1" fmla="*/ 140368 w 437147"/>
              <a:gd name="connsiteY1" fmla="*/ 12032 h 689811"/>
              <a:gd name="connsiteX2" fmla="*/ 0 w 437147"/>
              <a:gd name="connsiteY2" fmla="*/ 340895 h 689811"/>
              <a:gd name="connsiteX3" fmla="*/ 184484 w 437147"/>
              <a:gd name="connsiteY3" fmla="*/ 689811 h 689811"/>
              <a:gd name="connsiteX4" fmla="*/ 417094 w 437147"/>
              <a:gd name="connsiteY4" fmla="*/ 577516 h 689811"/>
              <a:gd name="connsiteX5" fmla="*/ 399147 w 437147"/>
              <a:gd name="connsiteY5" fmla="*/ 384286 h 689811"/>
              <a:gd name="connsiteX6" fmla="*/ 437147 w 437147"/>
              <a:gd name="connsiteY6" fmla="*/ 164432 h 689811"/>
              <a:gd name="connsiteX7" fmla="*/ 405063 w 437147"/>
              <a:gd name="connsiteY7" fmla="*/ 44116 h 689811"/>
              <a:gd name="connsiteX8" fmla="*/ 288757 w 437147"/>
              <a:gd name="connsiteY8" fmla="*/ 0 h 689811"/>
              <a:gd name="connsiteX0" fmla="*/ 233063 w 381453"/>
              <a:gd name="connsiteY0" fmla="*/ 0 h 689811"/>
              <a:gd name="connsiteX1" fmla="*/ 84674 w 381453"/>
              <a:gd name="connsiteY1" fmla="*/ 12032 h 689811"/>
              <a:gd name="connsiteX2" fmla="*/ 0 w 381453"/>
              <a:gd name="connsiteY2" fmla="*/ 460046 h 689811"/>
              <a:gd name="connsiteX3" fmla="*/ 128790 w 381453"/>
              <a:gd name="connsiteY3" fmla="*/ 689811 h 689811"/>
              <a:gd name="connsiteX4" fmla="*/ 361400 w 381453"/>
              <a:gd name="connsiteY4" fmla="*/ 577516 h 689811"/>
              <a:gd name="connsiteX5" fmla="*/ 343453 w 381453"/>
              <a:gd name="connsiteY5" fmla="*/ 384286 h 689811"/>
              <a:gd name="connsiteX6" fmla="*/ 381453 w 381453"/>
              <a:gd name="connsiteY6" fmla="*/ 164432 h 689811"/>
              <a:gd name="connsiteX7" fmla="*/ 349369 w 381453"/>
              <a:gd name="connsiteY7" fmla="*/ 44116 h 689811"/>
              <a:gd name="connsiteX8" fmla="*/ 233063 w 381453"/>
              <a:gd name="connsiteY8" fmla="*/ 0 h 689811"/>
              <a:gd name="connsiteX0" fmla="*/ 233063 w 381453"/>
              <a:gd name="connsiteY0" fmla="*/ 0 h 577517"/>
              <a:gd name="connsiteX1" fmla="*/ 84674 w 381453"/>
              <a:gd name="connsiteY1" fmla="*/ 12032 h 577517"/>
              <a:gd name="connsiteX2" fmla="*/ 0 w 381453"/>
              <a:gd name="connsiteY2" fmla="*/ 460046 h 577517"/>
              <a:gd name="connsiteX3" fmla="*/ 183582 w 381453"/>
              <a:gd name="connsiteY3" fmla="*/ 526182 h 577517"/>
              <a:gd name="connsiteX4" fmla="*/ 361400 w 381453"/>
              <a:gd name="connsiteY4" fmla="*/ 577516 h 577517"/>
              <a:gd name="connsiteX5" fmla="*/ 343453 w 381453"/>
              <a:gd name="connsiteY5" fmla="*/ 384286 h 577517"/>
              <a:gd name="connsiteX6" fmla="*/ 381453 w 381453"/>
              <a:gd name="connsiteY6" fmla="*/ 164432 h 577517"/>
              <a:gd name="connsiteX7" fmla="*/ 349369 w 381453"/>
              <a:gd name="connsiteY7" fmla="*/ 44116 h 577517"/>
              <a:gd name="connsiteX8" fmla="*/ 233063 w 381453"/>
              <a:gd name="connsiteY8" fmla="*/ 0 h 577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1453" h="577517">
                <a:moveTo>
                  <a:pt x="233063" y="0"/>
                </a:moveTo>
                <a:lnTo>
                  <a:pt x="84674" y="12032"/>
                </a:lnTo>
                <a:lnTo>
                  <a:pt x="0" y="460046"/>
                </a:lnTo>
                <a:lnTo>
                  <a:pt x="183582" y="526182"/>
                </a:lnTo>
                <a:lnTo>
                  <a:pt x="361400" y="577516"/>
                </a:lnTo>
                <a:lnTo>
                  <a:pt x="343453" y="384286"/>
                </a:lnTo>
                <a:lnTo>
                  <a:pt x="381453" y="164432"/>
                </a:lnTo>
                <a:lnTo>
                  <a:pt x="349369" y="44116"/>
                </a:lnTo>
                <a:lnTo>
                  <a:pt x="233063" y="0"/>
                </a:lnTo>
                <a:close/>
              </a:path>
            </a:pathLst>
          </a:custGeom>
          <a:solidFill>
            <a:schemeClr val="tx2">
              <a:lumMod val="90000"/>
            </a:schemeClr>
          </a:solidFill>
          <a:ln w="12700">
            <a:solidFill>
              <a:srgbClr val="3F3F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2" name="Google Shape;802;p21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3" name="Google Shape;803;p21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" name="Google Shape;804;p21"/>
          <p:cNvSpPr txBox="1"/>
          <p:nvPr/>
        </p:nvSpPr>
        <p:spPr>
          <a:xfrm>
            <a:off x="888101" y="444989"/>
            <a:ext cx="10554046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今のままだと少しザラザラするから</a:t>
            </a:r>
            <a:endParaRPr lang="en-US" altLang="ja-JP" sz="36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やすりをかけよう</a:t>
            </a:r>
            <a:endParaRPr sz="36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2380;p39">
            <a:extLst>
              <a:ext uri="{FF2B5EF4-FFF2-40B4-BE49-F238E27FC236}">
                <a16:creationId xmlns:a16="http://schemas.microsoft.com/office/drawing/2014/main" id="{FE230E8F-7AA6-9DFF-9834-57B2681A9C16}"/>
              </a:ext>
            </a:extLst>
          </p:cNvPr>
          <p:cNvSpPr txBox="1"/>
          <p:nvPr/>
        </p:nvSpPr>
        <p:spPr>
          <a:xfrm>
            <a:off x="4150303" y="4420393"/>
            <a:ext cx="3323056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よく見るとザラザラ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指にささらないようにね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2" name="グループ化 151">
            <a:extLst>
              <a:ext uri="{FF2B5EF4-FFF2-40B4-BE49-F238E27FC236}">
                <a16:creationId xmlns:a16="http://schemas.microsoft.com/office/drawing/2014/main" id="{C5343CB8-5944-0F99-3900-04269B788FF4}"/>
              </a:ext>
            </a:extLst>
          </p:cNvPr>
          <p:cNvGrpSpPr/>
          <p:nvPr/>
        </p:nvGrpSpPr>
        <p:grpSpPr>
          <a:xfrm>
            <a:off x="1982145" y="4141996"/>
            <a:ext cx="1892665" cy="1916041"/>
            <a:chOff x="5186688" y="3855031"/>
            <a:chExt cx="1619316" cy="1766338"/>
          </a:xfrm>
        </p:grpSpPr>
        <p:sp>
          <p:nvSpPr>
            <p:cNvPr id="153" name="直方体 152">
              <a:extLst>
                <a:ext uri="{FF2B5EF4-FFF2-40B4-BE49-F238E27FC236}">
                  <a16:creationId xmlns:a16="http://schemas.microsoft.com/office/drawing/2014/main" id="{C86D0067-2D09-7071-E880-D843D34E8E48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" name="直方体 153">
              <a:extLst>
                <a:ext uri="{FF2B5EF4-FFF2-40B4-BE49-F238E27FC236}">
                  <a16:creationId xmlns:a16="http://schemas.microsoft.com/office/drawing/2014/main" id="{7B557A1A-81FE-0D02-EBEF-449F398FC931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" name="直方体 154">
              <a:extLst>
                <a:ext uri="{FF2B5EF4-FFF2-40B4-BE49-F238E27FC236}">
                  <a16:creationId xmlns:a16="http://schemas.microsoft.com/office/drawing/2014/main" id="{F182B1D9-7D95-4400-9F8E-56B7D622D59A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EB8F6BFA-D5FF-434E-8356-6F61BB779D62}"/>
              </a:ext>
            </a:extLst>
          </p:cNvPr>
          <p:cNvSpPr txBox="1"/>
          <p:nvPr/>
        </p:nvSpPr>
        <p:spPr>
          <a:xfrm>
            <a:off x="964366" y="695618"/>
            <a:ext cx="100317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いま</a:t>
            </a:r>
          </a:p>
        </p:txBody>
      </p:sp>
      <p:sp>
        <p:nvSpPr>
          <p:cNvPr id="4" name="テキスト ボックス 3">
            <a:extLst>
              <a:ext uri="{FF2B5EF4-FFF2-40B4-BE49-F238E27FC236}">
                <a16:creationId xmlns:a16="http://schemas.microsoft.com/office/drawing/2014/main" id="{673374F6-D86F-4E73-9EB3-365E6FEF7340}"/>
              </a:ext>
            </a:extLst>
          </p:cNvPr>
          <p:cNvSpPr txBox="1"/>
          <p:nvPr/>
        </p:nvSpPr>
        <p:spPr>
          <a:xfrm>
            <a:off x="3701989" y="701681"/>
            <a:ext cx="64807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すこ</a:t>
            </a: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2113D63D-0DF5-4FDD-8E6A-C714F1CC04A6}"/>
              </a:ext>
            </a:extLst>
          </p:cNvPr>
          <p:cNvSpPr txBox="1"/>
          <p:nvPr/>
        </p:nvSpPr>
        <p:spPr>
          <a:xfrm>
            <a:off x="4722233" y="4245271"/>
            <a:ext cx="58592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み</a:t>
            </a: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43058C34-4ECD-4613-A66B-BDE93EEB8F7C}"/>
              </a:ext>
            </a:extLst>
          </p:cNvPr>
          <p:cNvSpPr txBox="1"/>
          <p:nvPr/>
        </p:nvSpPr>
        <p:spPr>
          <a:xfrm>
            <a:off x="4132110" y="5004675"/>
            <a:ext cx="88308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ゆび</a:t>
            </a:r>
          </a:p>
        </p:txBody>
      </p:sp>
      <p:sp>
        <p:nvSpPr>
          <p:cNvPr id="40" name="角丸四角形 96">
            <a:extLst>
              <a:ext uri="{FF2B5EF4-FFF2-40B4-BE49-F238E27FC236}">
                <a16:creationId xmlns:a16="http://schemas.microsoft.com/office/drawing/2014/main" id="{5F011A48-CC7E-43C7-9565-2441BDE6AE59}"/>
              </a:ext>
            </a:extLst>
          </p:cNvPr>
          <p:cNvSpPr/>
          <p:nvPr/>
        </p:nvSpPr>
        <p:spPr>
          <a:xfrm>
            <a:off x="9570146" y="5769004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B111090F-F90E-4BB7-909E-7A74D2A6C211}"/>
              </a:ext>
            </a:extLst>
          </p:cNvPr>
          <p:cNvSpPr txBox="1"/>
          <p:nvPr/>
        </p:nvSpPr>
        <p:spPr>
          <a:xfrm>
            <a:off x="9551883" y="5768044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43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883041" y="322965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4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658331" y="2474044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059663" y="2315396"/>
            <a:ext cx="564109" cy="193172"/>
            <a:chOff x="9364349" y="5301095"/>
            <a:chExt cx="371808" cy="127321"/>
          </a:xfrm>
        </p:grpSpPr>
        <p:cxnSp>
          <p:nvCxnSpPr>
            <p:cNvPr id="46" name="直線コネクタ 45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線コネクタ 46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直線コネクタ 47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直線コネクタ 48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5266814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" name="Google Shape;1909;p3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0" name="Google Shape;1910;p3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1" name="Google Shape;1911;p33"/>
          <p:cNvSpPr txBox="1"/>
          <p:nvPr/>
        </p:nvSpPr>
        <p:spPr>
          <a:xfrm>
            <a:off x="940000" y="1072472"/>
            <a:ext cx="10554000" cy="58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もう一度かいでみた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Google Shape;513;p17">
            <a:extLst>
              <a:ext uri="{FF2B5EF4-FFF2-40B4-BE49-F238E27FC236}">
                <a16:creationId xmlns:a16="http://schemas.microsoft.com/office/drawing/2014/main" id="{AE79916D-BD75-5EE0-A507-FE00EDD71916}"/>
              </a:ext>
            </a:extLst>
          </p:cNvPr>
          <p:cNvGrpSpPr/>
          <p:nvPr/>
        </p:nvGrpSpPr>
        <p:grpSpPr>
          <a:xfrm>
            <a:off x="1066957" y="3842431"/>
            <a:ext cx="1792656" cy="2212101"/>
            <a:chOff x="5514865" y="-843057"/>
            <a:chExt cx="3077251" cy="3797263"/>
          </a:xfrm>
        </p:grpSpPr>
        <p:sp>
          <p:nvSpPr>
            <p:cNvPr id="3" name="Google Shape;514;p17">
              <a:extLst>
                <a:ext uri="{FF2B5EF4-FFF2-40B4-BE49-F238E27FC236}">
                  <a16:creationId xmlns:a16="http://schemas.microsoft.com/office/drawing/2014/main" id="{2B61B087-7051-268C-4E65-B7DCBB011288}"/>
                </a:ext>
              </a:extLst>
            </p:cNvPr>
            <p:cNvSpPr/>
            <p:nvPr/>
          </p:nvSpPr>
          <p:spPr>
            <a:xfrm>
              <a:off x="8083166" y="2190989"/>
              <a:ext cx="508950" cy="37000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515;p17">
              <a:extLst>
                <a:ext uri="{FF2B5EF4-FFF2-40B4-BE49-F238E27FC236}">
                  <a16:creationId xmlns:a16="http://schemas.microsoft.com/office/drawing/2014/main" id="{7C882267-FB0C-34F9-671E-AE2731DED8ED}"/>
                </a:ext>
              </a:extLst>
            </p:cNvPr>
            <p:cNvSpPr/>
            <p:nvPr/>
          </p:nvSpPr>
          <p:spPr>
            <a:xfrm>
              <a:off x="5514865" y="-843057"/>
              <a:ext cx="2715982" cy="3612260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516;p17">
              <a:extLst>
                <a:ext uri="{FF2B5EF4-FFF2-40B4-BE49-F238E27FC236}">
                  <a16:creationId xmlns:a16="http://schemas.microsoft.com/office/drawing/2014/main" id="{DA1ABD1F-349B-5272-9FC2-0A0E77490E5E}"/>
                </a:ext>
              </a:extLst>
            </p:cNvPr>
            <p:cNvSpPr/>
            <p:nvPr/>
          </p:nvSpPr>
          <p:spPr>
            <a:xfrm>
              <a:off x="7721603" y="1476858"/>
              <a:ext cx="106930" cy="10693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517;p17">
              <a:extLst>
                <a:ext uri="{FF2B5EF4-FFF2-40B4-BE49-F238E27FC236}">
                  <a16:creationId xmlns:a16="http://schemas.microsoft.com/office/drawing/2014/main" id="{52CEFCC0-6344-3EEC-C561-2BC300075266}"/>
                </a:ext>
              </a:extLst>
            </p:cNvPr>
            <p:cNvSpPr/>
            <p:nvPr/>
          </p:nvSpPr>
          <p:spPr>
            <a:xfrm>
              <a:off x="7014616" y="2584197"/>
              <a:ext cx="508950" cy="37000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" name="Google Shape;518;p17">
              <a:extLst>
                <a:ext uri="{FF2B5EF4-FFF2-40B4-BE49-F238E27FC236}">
                  <a16:creationId xmlns:a16="http://schemas.microsoft.com/office/drawing/2014/main" id="{B98EB17A-7630-23CF-DF25-864B6C6CF368}"/>
                </a:ext>
              </a:extLst>
            </p:cNvPr>
            <p:cNvCxnSpPr/>
            <p:nvPr/>
          </p:nvCxnSpPr>
          <p:spPr>
            <a:xfrm flipH="1">
              <a:off x="5514865" y="2056823"/>
              <a:ext cx="226333" cy="319172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" name="Google Shape;519;p17">
              <a:extLst>
                <a:ext uri="{FF2B5EF4-FFF2-40B4-BE49-F238E27FC236}">
                  <a16:creationId xmlns:a16="http://schemas.microsoft.com/office/drawing/2014/main" id="{014A9B20-06C6-9DEC-E8C1-8D34CBAAC267}"/>
                </a:ext>
              </a:extLst>
            </p:cNvPr>
            <p:cNvCxnSpPr/>
            <p:nvPr/>
          </p:nvCxnSpPr>
          <p:spPr>
            <a:xfrm flipH="1">
              <a:off x="5529012" y="2162699"/>
              <a:ext cx="226333" cy="319172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" name="Google Shape;520;p17">
              <a:extLst>
                <a:ext uri="{FF2B5EF4-FFF2-40B4-BE49-F238E27FC236}">
                  <a16:creationId xmlns:a16="http://schemas.microsoft.com/office/drawing/2014/main" id="{D8BBD55C-C46F-9A69-5CE0-A60F38F38977}"/>
                </a:ext>
              </a:extLst>
            </p:cNvPr>
            <p:cNvCxnSpPr/>
            <p:nvPr/>
          </p:nvCxnSpPr>
          <p:spPr>
            <a:xfrm flipH="1">
              <a:off x="5585595" y="2216409"/>
              <a:ext cx="226333" cy="319172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" name="Google Shape;521;p17">
              <a:extLst>
                <a:ext uri="{FF2B5EF4-FFF2-40B4-BE49-F238E27FC236}">
                  <a16:creationId xmlns:a16="http://schemas.microsoft.com/office/drawing/2014/main" id="{922DDA15-990A-F251-5FF1-DEC8CBACFFAC}"/>
                </a:ext>
              </a:extLst>
            </p:cNvPr>
            <p:cNvCxnSpPr/>
            <p:nvPr/>
          </p:nvCxnSpPr>
          <p:spPr>
            <a:xfrm flipH="1">
              <a:off x="5663398" y="2326706"/>
              <a:ext cx="180236" cy="25749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522;p17">
              <a:extLst>
                <a:ext uri="{FF2B5EF4-FFF2-40B4-BE49-F238E27FC236}">
                  <a16:creationId xmlns:a16="http://schemas.microsoft.com/office/drawing/2014/main" id="{0D7A9DAB-8424-A825-ECD3-45FC236CD5CD}"/>
                </a:ext>
              </a:extLst>
            </p:cNvPr>
            <p:cNvCxnSpPr/>
            <p:nvPr/>
          </p:nvCxnSpPr>
          <p:spPr>
            <a:xfrm flipH="1">
              <a:off x="5741198" y="2424614"/>
              <a:ext cx="144627" cy="181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523;p17">
              <a:extLst>
                <a:ext uri="{FF2B5EF4-FFF2-40B4-BE49-F238E27FC236}">
                  <a16:creationId xmlns:a16="http://schemas.microsoft.com/office/drawing/2014/main" id="{2D002D01-21C7-3FBE-EADD-082919041177}"/>
                </a:ext>
              </a:extLst>
            </p:cNvPr>
            <p:cNvCxnSpPr/>
            <p:nvPr/>
          </p:nvCxnSpPr>
          <p:spPr>
            <a:xfrm flipH="1">
              <a:off x="5811927" y="2493784"/>
              <a:ext cx="113164" cy="14047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3" name="Google Shape;524;p17">
              <a:extLst>
                <a:ext uri="{FF2B5EF4-FFF2-40B4-BE49-F238E27FC236}">
                  <a16:creationId xmlns:a16="http://schemas.microsoft.com/office/drawing/2014/main" id="{4EE2DBCE-AADD-5F5E-986E-BA85A94A7BF9}"/>
                </a:ext>
              </a:extLst>
            </p:cNvPr>
            <p:cNvSpPr/>
            <p:nvPr/>
          </p:nvSpPr>
          <p:spPr>
            <a:xfrm>
              <a:off x="6094842" y="-729889"/>
              <a:ext cx="1281026" cy="36459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525;p17">
              <a:extLst>
                <a:ext uri="{FF2B5EF4-FFF2-40B4-BE49-F238E27FC236}">
                  <a16:creationId xmlns:a16="http://schemas.microsoft.com/office/drawing/2014/main" id="{9511A8C1-AE8B-8CEF-BDC2-1178270D0D76}"/>
                </a:ext>
              </a:extLst>
            </p:cNvPr>
            <p:cNvSpPr/>
            <p:nvPr/>
          </p:nvSpPr>
          <p:spPr>
            <a:xfrm rot="4234729">
              <a:off x="6497363" y="944737"/>
              <a:ext cx="360433" cy="98661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526;p17">
              <a:extLst>
                <a:ext uri="{FF2B5EF4-FFF2-40B4-BE49-F238E27FC236}">
                  <a16:creationId xmlns:a16="http://schemas.microsoft.com/office/drawing/2014/main" id="{9B3CDDAB-D706-4A70-CC63-74D661892B2B}"/>
                </a:ext>
              </a:extLst>
            </p:cNvPr>
            <p:cNvSpPr/>
            <p:nvPr/>
          </p:nvSpPr>
          <p:spPr>
            <a:xfrm rot="4569701">
              <a:off x="6023004" y="1410845"/>
              <a:ext cx="509248" cy="319172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527;p17">
              <a:extLst>
                <a:ext uri="{FF2B5EF4-FFF2-40B4-BE49-F238E27FC236}">
                  <a16:creationId xmlns:a16="http://schemas.microsoft.com/office/drawing/2014/main" id="{0D06D567-40AF-7D5D-1F7B-F68E82E637FD}"/>
                </a:ext>
              </a:extLst>
            </p:cNvPr>
            <p:cNvSpPr/>
            <p:nvPr/>
          </p:nvSpPr>
          <p:spPr>
            <a:xfrm rot="-870154">
              <a:off x="7175239" y="651706"/>
              <a:ext cx="286044" cy="42833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528;p17">
              <a:extLst>
                <a:ext uri="{FF2B5EF4-FFF2-40B4-BE49-F238E27FC236}">
                  <a16:creationId xmlns:a16="http://schemas.microsoft.com/office/drawing/2014/main" id="{BC58E56C-7F60-748D-4B3E-EE5145B077E2}"/>
                </a:ext>
              </a:extLst>
            </p:cNvPr>
            <p:cNvSpPr/>
            <p:nvPr/>
          </p:nvSpPr>
          <p:spPr>
            <a:xfrm rot="-1063406">
              <a:off x="7830181" y="510416"/>
              <a:ext cx="205309" cy="42833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8" name="Google Shape;529;p17">
              <a:extLst>
                <a:ext uri="{FF2B5EF4-FFF2-40B4-BE49-F238E27FC236}">
                  <a16:creationId xmlns:a16="http://schemas.microsoft.com/office/drawing/2014/main" id="{F68E72A7-BDD1-536C-767C-9BA95C75DA6F}"/>
                </a:ext>
              </a:extLst>
            </p:cNvPr>
            <p:cNvCxnSpPr/>
            <p:nvPr/>
          </p:nvCxnSpPr>
          <p:spPr>
            <a:xfrm rot="10800000">
              <a:off x="7873290" y="901747"/>
              <a:ext cx="197208" cy="11268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" name="Google Shape;530;p17">
              <a:extLst>
                <a:ext uri="{FF2B5EF4-FFF2-40B4-BE49-F238E27FC236}">
                  <a16:creationId xmlns:a16="http://schemas.microsoft.com/office/drawing/2014/main" id="{D73A642A-9F25-E999-7723-8D3CEC5061FB}"/>
                </a:ext>
              </a:extLst>
            </p:cNvPr>
            <p:cNvCxnSpPr/>
            <p:nvPr/>
          </p:nvCxnSpPr>
          <p:spPr>
            <a:xfrm rot="10800000">
              <a:off x="7855141" y="971985"/>
              <a:ext cx="144627" cy="8817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424B580F-AE79-0544-21E2-1287C1F9C62D}"/>
              </a:ext>
            </a:extLst>
          </p:cNvPr>
          <p:cNvGrpSpPr/>
          <p:nvPr/>
        </p:nvGrpSpPr>
        <p:grpSpPr>
          <a:xfrm>
            <a:off x="2373191" y="4717213"/>
            <a:ext cx="762387" cy="831606"/>
            <a:chOff x="5186688" y="3855031"/>
            <a:chExt cx="1619316" cy="1766338"/>
          </a:xfrm>
        </p:grpSpPr>
        <p:sp>
          <p:nvSpPr>
            <p:cNvPr id="21" name="直方体 20">
              <a:extLst>
                <a:ext uri="{FF2B5EF4-FFF2-40B4-BE49-F238E27FC236}">
                  <a16:creationId xmlns:a16="http://schemas.microsoft.com/office/drawing/2014/main" id="{B52BD81E-E9A5-5600-632A-F0068A3C7F63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直方体 21">
              <a:extLst>
                <a:ext uri="{FF2B5EF4-FFF2-40B4-BE49-F238E27FC236}">
                  <a16:creationId xmlns:a16="http://schemas.microsoft.com/office/drawing/2014/main" id="{957CA4AA-3D55-144B-AE75-A7AC4ED3C787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直方体 22">
              <a:extLst>
                <a:ext uri="{FF2B5EF4-FFF2-40B4-BE49-F238E27FC236}">
                  <a16:creationId xmlns:a16="http://schemas.microsoft.com/office/drawing/2014/main" id="{292AAA12-4E4F-848C-4562-5E32C9FFE13B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4" name="角丸四角形 96">
            <a:extLst>
              <a:ext uri="{FF2B5EF4-FFF2-40B4-BE49-F238E27FC236}">
                <a16:creationId xmlns:a16="http://schemas.microsoft.com/office/drawing/2014/main" id="{9C234E12-90A6-4D35-9279-6E1AF4761052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88DE5337-19B7-48A7-835B-3FDD48A4D1FD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37" name="角丸四角形 355">
            <a:hlinkClick r:id="rId4" action="ppaction://hlinksldjump"/>
            <a:extLst>
              <a:ext uri="{FF2B5EF4-FFF2-40B4-BE49-F238E27FC236}">
                <a16:creationId xmlns:a16="http://schemas.microsoft.com/office/drawing/2014/main" id="{517317AA-711F-BD28-0D2E-DF85BFF13A18}"/>
              </a:ext>
            </a:extLst>
          </p:cNvPr>
          <p:cNvSpPr/>
          <p:nvPr/>
        </p:nvSpPr>
        <p:spPr>
          <a:xfrm rot="16200000">
            <a:off x="9833242" y="2992827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8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3CEBC0D6-9017-19AE-3F94-F6BADF6C4ABB}"/>
              </a:ext>
            </a:extLst>
          </p:cNvPr>
          <p:cNvSpPr txBox="1"/>
          <p:nvPr/>
        </p:nvSpPr>
        <p:spPr>
          <a:xfrm>
            <a:off x="10606044" y="2188838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485641BA-EC44-7245-7E9B-3830B3370582}"/>
              </a:ext>
            </a:extLst>
          </p:cNvPr>
          <p:cNvGrpSpPr/>
          <p:nvPr/>
        </p:nvGrpSpPr>
        <p:grpSpPr>
          <a:xfrm rot="2523162">
            <a:off x="11009864" y="2078564"/>
            <a:ext cx="564109" cy="193172"/>
            <a:chOff x="9364349" y="5301095"/>
            <a:chExt cx="371808" cy="127321"/>
          </a:xfrm>
        </p:grpSpPr>
        <p:cxnSp>
          <p:nvCxnSpPr>
            <p:cNvPr id="40" name="直線コネクタ 39">
              <a:extLst>
                <a:ext uri="{FF2B5EF4-FFF2-40B4-BE49-F238E27FC236}">
                  <a16:creationId xmlns:a16="http://schemas.microsoft.com/office/drawing/2014/main" id="{CDB30183-5019-308A-F302-CD7FEFDC665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直線コネクタ 40">
              <a:extLst>
                <a:ext uri="{FF2B5EF4-FFF2-40B4-BE49-F238E27FC236}">
                  <a16:creationId xmlns:a16="http://schemas.microsoft.com/office/drawing/2014/main" id="{1F4EAEE6-DD7A-B2EA-AF78-54243DB60EFB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直線コネクタ 41">
              <a:extLst>
                <a:ext uri="{FF2B5EF4-FFF2-40B4-BE49-F238E27FC236}">
                  <a16:creationId xmlns:a16="http://schemas.microsoft.com/office/drawing/2014/main" id="{E5ACC63E-0375-AEC8-CA06-F063207A6990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直線コネクタ 42">
              <a:extLst>
                <a:ext uri="{FF2B5EF4-FFF2-40B4-BE49-F238E27FC236}">
                  <a16:creationId xmlns:a16="http://schemas.microsoft.com/office/drawing/2014/main" id="{422CBC8E-FDF0-3D57-8CA5-739BBE779B77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4" name="Google Shape;1961;p33">
            <a:hlinkClick r:id="rId5" action="ppaction://hlinksldjump"/>
          </p:cNvPr>
          <p:cNvSpPr txBox="1"/>
          <p:nvPr/>
        </p:nvSpPr>
        <p:spPr>
          <a:xfrm>
            <a:off x="1940639" y="1215243"/>
            <a:ext cx="10503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</a:rPr>
              <a:t>いちど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雲 5">
            <a:extLst>
              <a:ext uri="{FF2B5EF4-FFF2-40B4-BE49-F238E27FC236}">
                <a16:creationId xmlns:a16="http://schemas.microsoft.com/office/drawing/2014/main" id="{072CC677-8397-E167-DF28-7D2908393F96}"/>
              </a:ext>
            </a:extLst>
          </p:cNvPr>
          <p:cNvSpPr/>
          <p:nvPr/>
        </p:nvSpPr>
        <p:spPr>
          <a:xfrm rot="5400000">
            <a:off x="3491276" y="3101179"/>
            <a:ext cx="2914006" cy="3232069"/>
          </a:xfrm>
          <a:prstGeom prst="cloud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2" name="Google Shape;1544;p28">
            <a:extLst>
              <a:ext uri="{FF2B5EF4-FFF2-40B4-BE49-F238E27FC236}">
                <a16:creationId xmlns:a16="http://schemas.microsoft.com/office/drawing/2014/main" id="{D1A3B172-3030-691B-FDCE-103240280C1A}"/>
              </a:ext>
            </a:extLst>
          </p:cNvPr>
          <p:cNvSpPr txBox="1"/>
          <p:nvPr/>
        </p:nvSpPr>
        <p:spPr>
          <a:xfrm>
            <a:off x="4642054" y="3358228"/>
            <a:ext cx="1289444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ポンッ！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" name="Google Shape;226;p15">
            <a:extLst>
              <a:ext uri="{FF2B5EF4-FFF2-40B4-BE49-F238E27FC236}">
                <a16:creationId xmlns:a16="http://schemas.microsoft.com/office/drawing/2014/main" id="{49FED01F-440A-2358-85E3-C210F3AF4960}"/>
              </a:ext>
            </a:extLst>
          </p:cNvPr>
          <p:cNvGrpSpPr/>
          <p:nvPr/>
        </p:nvGrpSpPr>
        <p:grpSpPr>
          <a:xfrm>
            <a:off x="713335" y="3842431"/>
            <a:ext cx="2146278" cy="2179455"/>
            <a:chOff x="1774174" y="4621762"/>
            <a:chExt cx="1077013" cy="1098664"/>
          </a:xfrm>
        </p:grpSpPr>
        <p:sp>
          <p:nvSpPr>
            <p:cNvPr id="25" name="Google Shape;227;p15">
              <a:extLst>
                <a:ext uri="{FF2B5EF4-FFF2-40B4-BE49-F238E27FC236}">
                  <a16:creationId xmlns:a16="http://schemas.microsoft.com/office/drawing/2014/main" id="{122A4DA4-957E-438A-8884-9D3E4515895F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228;p15">
              <a:extLst>
                <a:ext uri="{FF2B5EF4-FFF2-40B4-BE49-F238E27FC236}">
                  <a16:creationId xmlns:a16="http://schemas.microsoft.com/office/drawing/2014/main" id="{1B8DA712-34A3-C0B0-740C-CCEF8A244882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229;p15">
              <a:extLst>
                <a:ext uri="{FF2B5EF4-FFF2-40B4-BE49-F238E27FC236}">
                  <a16:creationId xmlns:a16="http://schemas.microsoft.com/office/drawing/2014/main" id="{B4DAD94E-AEB0-F1BB-B748-ABA2CC29BB75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230;p15">
              <a:extLst>
                <a:ext uri="{FF2B5EF4-FFF2-40B4-BE49-F238E27FC236}">
                  <a16:creationId xmlns:a16="http://schemas.microsoft.com/office/drawing/2014/main" id="{888C7595-7602-7B67-961D-66C5AD01EAFD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231;p15">
              <a:extLst>
                <a:ext uri="{FF2B5EF4-FFF2-40B4-BE49-F238E27FC236}">
                  <a16:creationId xmlns:a16="http://schemas.microsoft.com/office/drawing/2014/main" id="{CE118FF5-5172-FCCB-5FCC-81673BD73642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232;p15">
              <a:extLst>
                <a:ext uri="{FF2B5EF4-FFF2-40B4-BE49-F238E27FC236}">
                  <a16:creationId xmlns:a16="http://schemas.microsoft.com/office/drawing/2014/main" id="{029B4F16-86EA-3267-079D-1880355B463C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31" name="Google Shape;233;p15">
              <a:extLst>
                <a:ext uri="{FF2B5EF4-FFF2-40B4-BE49-F238E27FC236}">
                  <a16:creationId xmlns:a16="http://schemas.microsoft.com/office/drawing/2014/main" id="{F1CF66A6-5929-36AF-0498-32AF86E7FF1B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2" name="Google Shape;234;p15">
              <a:extLst>
                <a:ext uri="{FF2B5EF4-FFF2-40B4-BE49-F238E27FC236}">
                  <a16:creationId xmlns:a16="http://schemas.microsoft.com/office/drawing/2014/main" id="{8C7D56CD-9732-A067-5340-441E90734586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3" name="Google Shape;235;p15">
              <a:extLst>
                <a:ext uri="{FF2B5EF4-FFF2-40B4-BE49-F238E27FC236}">
                  <a16:creationId xmlns:a16="http://schemas.microsoft.com/office/drawing/2014/main" id="{1A479F67-4A55-6554-9819-0B9EB8FC9AEC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4" name="Google Shape;236;p15">
              <a:extLst>
                <a:ext uri="{FF2B5EF4-FFF2-40B4-BE49-F238E27FC236}">
                  <a16:creationId xmlns:a16="http://schemas.microsoft.com/office/drawing/2014/main" id="{32DCA695-D1A3-D5DF-9634-58B2BDF07DEF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5" name="Google Shape;237;p15">
              <a:extLst>
                <a:ext uri="{FF2B5EF4-FFF2-40B4-BE49-F238E27FC236}">
                  <a16:creationId xmlns:a16="http://schemas.microsoft.com/office/drawing/2014/main" id="{D5F5B1A9-41EE-13E3-4F04-FDDE83443144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6" name="Google Shape;238;p15">
              <a:extLst>
                <a:ext uri="{FF2B5EF4-FFF2-40B4-BE49-F238E27FC236}">
                  <a16:creationId xmlns:a16="http://schemas.microsoft.com/office/drawing/2014/main" id="{F4C344C9-C3B1-A90E-CB2E-36344C1AF90C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7" name="Google Shape;239;p15">
              <a:extLst>
                <a:ext uri="{FF2B5EF4-FFF2-40B4-BE49-F238E27FC236}">
                  <a16:creationId xmlns:a16="http://schemas.microsoft.com/office/drawing/2014/main" id="{E2766719-5134-B040-13EC-6FCCDA7656E5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240;p15">
              <a:extLst>
                <a:ext uri="{FF2B5EF4-FFF2-40B4-BE49-F238E27FC236}">
                  <a16:creationId xmlns:a16="http://schemas.microsoft.com/office/drawing/2014/main" id="{F4E4D18D-658E-5F0E-2E45-304F933C085B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241;p15">
              <a:extLst>
                <a:ext uri="{FF2B5EF4-FFF2-40B4-BE49-F238E27FC236}">
                  <a16:creationId xmlns:a16="http://schemas.microsoft.com/office/drawing/2014/main" id="{016B793F-385B-84C9-5E11-7E20513B0F1E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09" name="Google Shape;1909;p3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0" name="Google Shape;1910;p3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1" name="Google Shape;1911;p33"/>
          <p:cNvSpPr txBox="1"/>
          <p:nvPr/>
        </p:nvSpPr>
        <p:spPr>
          <a:xfrm>
            <a:off x="940000" y="1072472"/>
            <a:ext cx="10554000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すると、とつぜん作品がとび出して</a:t>
            </a:r>
            <a:r>
              <a:rPr lang="en-US" alt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" name="フリーフォーム: 図形 39">
            <a:extLst>
              <a:ext uri="{FF2B5EF4-FFF2-40B4-BE49-F238E27FC236}">
                <a16:creationId xmlns:a16="http://schemas.microsoft.com/office/drawing/2014/main" id="{BE5D8765-9C26-CF33-013A-3397368F3D70}"/>
              </a:ext>
            </a:extLst>
          </p:cNvPr>
          <p:cNvSpPr/>
          <p:nvPr/>
        </p:nvSpPr>
        <p:spPr>
          <a:xfrm>
            <a:off x="2982289" y="3963303"/>
            <a:ext cx="1705603" cy="955487"/>
          </a:xfrm>
          <a:custGeom>
            <a:avLst/>
            <a:gdLst>
              <a:gd name="connsiteX0" fmla="*/ 0 w 2038350"/>
              <a:gd name="connsiteY0" fmla="*/ 800100 h 800100"/>
              <a:gd name="connsiteX1" fmla="*/ 95250 w 2038350"/>
              <a:gd name="connsiteY1" fmla="*/ 552450 h 800100"/>
              <a:gd name="connsiteX2" fmla="*/ 171450 w 2038350"/>
              <a:gd name="connsiteY2" fmla="*/ 447675 h 800100"/>
              <a:gd name="connsiteX3" fmla="*/ 400050 w 2038350"/>
              <a:gd name="connsiteY3" fmla="*/ 333375 h 800100"/>
              <a:gd name="connsiteX4" fmla="*/ 600075 w 2038350"/>
              <a:gd name="connsiteY4" fmla="*/ 257175 h 800100"/>
              <a:gd name="connsiteX5" fmla="*/ 704850 w 2038350"/>
              <a:gd name="connsiteY5" fmla="*/ 228600 h 800100"/>
              <a:gd name="connsiteX6" fmla="*/ 733425 w 2038350"/>
              <a:gd name="connsiteY6" fmla="*/ 219075 h 800100"/>
              <a:gd name="connsiteX7" fmla="*/ 1047750 w 2038350"/>
              <a:gd name="connsiteY7" fmla="*/ 409575 h 800100"/>
              <a:gd name="connsiteX8" fmla="*/ 1076325 w 2038350"/>
              <a:gd name="connsiteY8" fmla="*/ 447675 h 800100"/>
              <a:gd name="connsiteX9" fmla="*/ 1085850 w 2038350"/>
              <a:gd name="connsiteY9" fmla="*/ 485775 h 800100"/>
              <a:gd name="connsiteX10" fmla="*/ 1066800 w 2038350"/>
              <a:gd name="connsiteY10" fmla="*/ 609600 h 800100"/>
              <a:gd name="connsiteX11" fmla="*/ 942975 w 2038350"/>
              <a:gd name="connsiteY11" fmla="*/ 676275 h 800100"/>
              <a:gd name="connsiteX12" fmla="*/ 809625 w 2038350"/>
              <a:gd name="connsiteY12" fmla="*/ 552450 h 800100"/>
              <a:gd name="connsiteX13" fmla="*/ 800100 w 2038350"/>
              <a:gd name="connsiteY13" fmla="*/ 514350 h 800100"/>
              <a:gd name="connsiteX14" fmla="*/ 847725 w 2038350"/>
              <a:gd name="connsiteY14" fmla="*/ 314325 h 800100"/>
              <a:gd name="connsiteX15" fmla="*/ 1019175 w 2038350"/>
              <a:gd name="connsiteY15" fmla="*/ 190500 h 800100"/>
              <a:gd name="connsiteX16" fmla="*/ 1428750 w 2038350"/>
              <a:gd name="connsiteY16" fmla="*/ 9525 h 800100"/>
              <a:gd name="connsiteX17" fmla="*/ 1533525 w 2038350"/>
              <a:gd name="connsiteY17" fmla="*/ 0 h 800100"/>
              <a:gd name="connsiteX18" fmla="*/ 1914525 w 2038350"/>
              <a:gd name="connsiteY18" fmla="*/ 38100 h 800100"/>
              <a:gd name="connsiteX19" fmla="*/ 1952625 w 2038350"/>
              <a:gd name="connsiteY19" fmla="*/ 57150 h 800100"/>
              <a:gd name="connsiteX20" fmla="*/ 2009775 w 2038350"/>
              <a:gd name="connsiteY20" fmla="*/ 66675 h 800100"/>
              <a:gd name="connsiteX21" fmla="*/ 2038350 w 2038350"/>
              <a:gd name="connsiteY21" fmla="*/ 85725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038350" h="800100">
                <a:moveTo>
                  <a:pt x="0" y="800100"/>
                </a:moveTo>
                <a:cubicBezTo>
                  <a:pt x="29366" y="702213"/>
                  <a:pt x="40618" y="650788"/>
                  <a:pt x="95250" y="552450"/>
                </a:cubicBezTo>
                <a:cubicBezTo>
                  <a:pt x="116222" y="514700"/>
                  <a:pt x="140914" y="478211"/>
                  <a:pt x="171450" y="447675"/>
                </a:cubicBezTo>
                <a:cubicBezTo>
                  <a:pt x="211714" y="407411"/>
                  <a:pt x="373779" y="344026"/>
                  <a:pt x="400050" y="333375"/>
                </a:cubicBezTo>
                <a:cubicBezTo>
                  <a:pt x="466172" y="306569"/>
                  <a:pt x="532601" y="280369"/>
                  <a:pt x="600075" y="257175"/>
                </a:cubicBezTo>
                <a:cubicBezTo>
                  <a:pt x="634309" y="245407"/>
                  <a:pt x="670042" y="238545"/>
                  <a:pt x="704850" y="228600"/>
                </a:cubicBezTo>
                <a:cubicBezTo>
                  <a:pt x="714504" y="225842"/>
                  <a:pt x="723900" y="222250"/>
                  <a:pt x="733425" y="219075"/>
                </a:cubicBezTo>
                <a:cubicBezTo>
                  <a:pt x="1038071" y="343190"/>
                  <a:pt x="933441" y="244462"/>
                  <a:pt x="1047750" y="409575"/>
                </a:cubicBezTo>
                <a:cubicBezTo>
                  <a:pt x="1056786" y="422627"/>
                  <a:pt x="1066800" y="434975"/>
                  <a:pt x="1076325" y="447675"/>
                </a:cubicBezTo>
                <a:cubicBezTo>
                  <a:pt x="1079500" y="460375"/>
                  <a:pt x="1086619" y="472707"/>
                  <a:pt x="1085850" y="485775"/>
                </a:cubicBezTo>
                <a:cubicBezTo>
                  <a:pt x="1083398" y="527464"/>
                  <a:pt x="1085476" y="572248"/>
                  <a:pt x="1066800" y="609600"/>
                </a:cubicBezTo>
                <a:cubicBezTo>
                  <a:pt x="1047825" y="647550"/>
                  <a:pt x="978952" y="664283"/>
                  <a:pt x="942975" y="676275"/>
                </a:cubicBezTo>
                <a:cubicBezTo>
                  <a:pt x="844786" y="613791"/>
                  <a:pt x="844080" y="638587"/>
                  <a:pt x="809625" y="552450"/>
                </a:cubicBezTo>
                <a:cubicBezTo>
                  <a:pt x="804763" y="540295"/>
                  <a:pt x="803275" y="527050"/>
                  <a:pt x="800100" y="514350"/>
                </a:cubicBezTo>
                <a:cubicBezTo>
                  <a:pt x="815975" y="447675"/>
                  <a:pt x="809322" y="371095"/>
                  <a:pt x="847725" y="314325"/>
                </a:cubicBezTo>
                <a:cubicBezTo>
                  <a:pt x="887225" y="255934"/>
                  <a:pt x="959768" y="228455"/>
                  <a:pt x="1019175" y="190500"/>
                </a:cubicBezTo>
                <a:cubicBezTo>
                  <a:pt x="1154915" y="103777"/>
                  <a:pt x="1270352" y="53524"/>
                  <a:pt x="1428750" y="9525"/>
                </a:cubicBezTo>
                <a:cubicBezTo>
                  <a:pt x="1462540" y="139"/>
                  <a:pt x="1498600" y="3175"/>
                  <a:pt x="1533525" y="0"/>
                </a:cubicBezTo>
                <a:cubicBezTo>
                  <a:pt x="1660525" y="12700"/>
                  <a:pt x="1788062" y="20855"/>
                  <a:pt x="1914525" y="38100"/>
                </a:cubicBezTo>
                <a:cubicBezTo>
                  <a:pt x="1928594" y="40018"/>
                  <a:pt x="1939025" y="53070"/>
                  <a:pt x="1952625" y="57150"/>
                </a:cubicBezTo>
                <a:cubicBezTo>
                  <a:pt x="1971123" y="62699"/>
                  <a:pt x="1990725" y="63500"/>
                  <a:pt x="2009775" y="66675"/>
                </a:cubicBezTo>
                <a:lnTo>
                  <a:pt x="2038350" y="85725"/>
                </a:lnTo>
              </a:path>
            </a:pathLst>
          </a:custGeom>
          <a:noFill/>
          <a:ln cap="rnd">
            <a:beve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424B580F-AE79-0544-21E2-1287C1F9C62D}"/>
              </a:ext>
            </a:extLst>
          </p:cNvPr>
          <p:cNvGrpSpPr/>
          <p:nvPr/>
        </p:nvGrpSpPr>
        <p:grpSpPr>
          <a:xfrm>
            <a:off x="2373191" y="4717213"/>
            <a:ext cx="762387" cy="831606"/>
            <a:chOff x="5186688" y="3855031"/>
            <a:chExt cx="1619316" cy="1766338"/>
          </a:xfrm>
        </p:grpSpPr>
        <p:sp>
          <p:nvSpPr>
            <p:cNvPr id="21" name="直方体 20">
              <a:extLst>
                <a:ext uri="{FF2B5EF4-FFF2-40B4-BE49-F238E27FC236}">
                  <a16:creationId xmlns:a16="http://schemas.microsoft.com/office/drawing/2014/main" id="{B52BD81E-E9A5-5600-632A-F0068A3C7F63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直方体 21">
              <a:extLst>
                <a:ext uri="{FF2B5EF4-FFF2-40B4-BE49-F238E27FC236}">
                  <a16:creationId xmlns:a16="http://schemas.microsoft.com/office/drawing/2014/main" id="{957CA4AA-3D55-144B-AE75-A7AC4ED3C787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直方体 22">
              <a:extLst>
                <a:ext uri="{FF2B5EF4-FFF2-40B4-BE49-F238E27FC236}">
                  <a16:creationId xmlns:a16="http://schemas.microsoft.com/office/drawing/2014/main" id="{292AAA12-4E4F-848C-4562-5E32C9FFE13B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67D1AA97-BFEB-AE20-964E-FA6447A2808F}"/>
              </a:ext>
            </a:extLst>
          </p:cNvPr>
          <p:cNvGrpSpPr/>
          <p:nvPr/>
        </p:nvGrpSpPr>
        <p:grpSpPr>
          <a:xfrm rot="5910877">
            <a:off x="3443097" y="3491581"/>
            <a:ext cx="762387" cy="831606"/>
            <a:chOff x="5186688" y="3855031"/>
            <a:chExt cx="1619316" cy="1766338"/>
          </a:xfrm>
        </p:grpSpPr>
        <p:sp>
          <p:nvSpPr>
            <p:cNvPr id="42" name="直方体 41">
              <a:extLst>
                <a:ext uri="{FF2B5EF4-FFF2-40B4-BE49-F238E27FC236}">
                  <a16:creationId xmlns:a16="http://schemas.microsoft.com/office/drawing/2014/main" id="{1DEE6737-300D-FCB9-8E0E-91403DB00185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直方体 42">
              <a:extLst>
                <a:ext uri="{FF2B5EF4-FFF2-40B4-BE49-F238E27FC236}">
                  <a16:creationId xmlns:a16="http://schemas.microsoft.com/office/drawing/2014/main" id="{42682B5C-756C-5B80-9EEF-5703477A98AF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直方体 43">
              <a:extLst>
                <a:ext uri="{FF2B5EF4-FFF2-40B4-BE49-F238E27FC236}">
                  <a16:creationId xmlns:a16="http://schemas.microsoft.com/office/drawing/2014/main" id="{094AA91B-DF0D-086B-F0D3-870176B09F86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06946BA-F63A-3226-62C2-B9B12B5C04D2}"/>
              </a:ext>
            </a:extLst>
          </p:cNvPr>
          <p:cNvGrpSpPr/>
          <p:nvPr/>
        </p:nvGrpSpPr>
        <p:grpSpPr>
          <a:xfrm rot="11352667">
            <a:off x="4736543" y="4378705"/>
            <a:ext cx="762387" cy="831606"/>
            <a:chOff x="5186688" y="3855031"/>
            <a:chExt cx="1619316" cy="1766338"/>
          </a:xfrm>
        </p:grpSpPr>
        <p:sp>
          <p:nvSpPr>
            <p:cNvPr id="3" name="直方体 2">
              <a:extLst>
                <a:ext uri="{FF2B5EF4-FFF2-40B4-BE49-F238E27FC236}">
                  <a16:creationId xmlns:a16="http://schemas.microsoft.com/office/drawing/2014/main" id="{74EFEBF4-7EB5-D4FB-820F-66D1E614910E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直方体 3">
              <a:extLst>
                <a:ext uri="{FF2B5EF4-FFF2-40B4-BE49-F238E27FC236}">
                  <a16:creationId xmlns:a16="http://schemas.microsoft.com/office/drawing/2014/main" id="{7DA1D8B4-B161-6840-6950-534222EE7C9B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直方体 4">
              <a:extLst>
                <a:ext uri="{FF2B5EF4-FFF2-40B4-BE49-F238E27FC236}">
                  <a16:creationId xmlns:a16="http://schemas.microsoft.com/office/drawing/2014/main" id="{2B5A99D2-B652-DF40-C9F4-B9D9B74257FA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45" name="角丸四角形 96">
            <a:extLst>
              <a:ext uri="{FF2B5EF4-FFF2-40B4-BE49-F238E27FC236}">
                <a16:creationId xmlns:a16="http://schemas.microsoft.com/office/drawing/2014/main" id="{233B04FD-1734-499D-B311-38E374AC9626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4B511DB6-19C0-46B0-AFB8-0D1C3D564099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48" name="角丸四角形 355">
            <a:hlinkClick r:id="rId4" action="ppaction://hlinksldjump"/>
            <a:extLst>
              <a:ext uri="{FF2B5EF4-FFF2-40B4-BE49-F238E27FC236}">
                <a16:creationId xmlns:a16="http://schemas.microsoft.com/office/drawing/2014/main" id="{517317AA-711F-BD28-0D2E-DF85BFF13A18}"/>
              </a:ext>
            </a:extLst>
          </p:cNvPr>
          <p:cNvSpPr/>
          <p:nvPr/>
        </p:nvSpPr>
        <p:spPr>
          <a:xfrm rot="16200000">
            <a:off x="9833242" y="2992827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9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3CEBC0D6-9017-19AE-3F94-F6BADF6C4ABB}"/>
              </a:ext>
            </a:extLst>
          </p:cNvPr>
          <p:cNvSpPr txBox="1"/>
          <p:nvPr/>
        </p:nvSpPr>
        <p:spPr>
          <a:xfrm>
            <a:off x="10606044" y="2188838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0" name="グループ化 49">
            <a:extLst>
              <a:ext uri="{FF2B5EF4-FFF2-40B4-BE49-F238E27FC236}">
                <a16:creationId xmlns:a16="http://schemas.microsoft.com/office/drawing/2014/main" id="{485641BA-EC44-7245-7E9B-3830B3370582}"/>
              </a:ext>
            </a:extLst>
          </p:cNvPr>
          <p:cNvGrpSpPr/>
          <p:nvPr/>
        </p:nvGrpSpPr>
        <p:grpSpPr>
          <a:xfrm rot="2523162">
            <a:off x="11009864" y="2078564"/>
            <a:ext cx="564109" cy="193172"/>
            <a:chOff x="9364349" y="5301095"/>
            <a:chExt cx="371808" cy="127321"/>
          </a:xfrm>
        </p:grpSpPr>
        <p:cxnSp>
          <p:nvCxnSpPr>
            <p:cNvPr id="51" name="直線コネクタ 50">
              <a:extLst>
                <a:ext uri="{FF2B5EF4-FFF2-40B4-BE49-F238E27FC236}">
                  <a16:creationId xmlns:a16="http://schemas.microsoft.com/office/drawing/2014/main" id="{CDB30183-5019-308A-F302-CD7FEFDC665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直線コネクタ 51">
              <a:extLst>
                <a:ext uri="{FF2B5EF4-FFF2-40B4-BE49-F238E27FC236}">
                  <a16:creationId xmlns:a16="http://schemas.microsoft.com/office/drawing/2014/main" id="{1F4EAEE6-DD7A-B2EA-AF78-54243DB60EFB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直線コネクタ 52">
              <a:extLst>
                <a:ext uri="{FF2B5EF4-FFF2-40B4-BE49-F238E27FC236}">
                  <a16:creationId xmlns:a16="http://schemas.microsoft.com/office/drawing/2014/main" id="{E5ACC63E-0375-AEC8-CA06-F063207A6990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線コネクタ 56">
              <a:extLst>
                <a:ext uri="{FF2B5EF4-FFF2-40B4-BE49-F238E27FC236}">
                  <a16:creationId xmlns:a16="http://schemas.microsoft.com/office/drawing/2014/main" id="{422CBC8E-FDF0-3D57-8CA5-739BBE779B77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7" name="テキスト ボックス 46">
            <a:extLst>
              <a:ext uri="{FF2B5EF4-FFF2-40B4-BE49-F238E27FC236}">
                <a16:creationId xmlns:a16="http://schemas.microsoft.com/office/drawing/2014/main" id="{8ABE0921-1B66-4CDA-B138-44416EC19A54}"/>
              </a:ext>
            </a:extLst>
          </p:cNvPr>
          <p:cNvSpPr txBox="1"/>
          <p:nvPr/>
        </p:nvSpPr>
        <p:spPr>
          <a:xfrm>
            <a:off x="4276070" y="1199450"/>
            <a:ext cx="93960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さくひん</a:t>
            </a:r>
          </a:p>
        </p:txBody>
      </p:sp>
      <p:sp>
        <p:nvSpPr>
          <p:cNvPr id="54" name="テキスト ボックス 53">
            <a:extLst>
              <a:ext uri="{FF2B5EF4-FFF2-40B4-BE49-F238E27FC236}">
                <a16:creationId xmlns:a16="http://schemas.microsoft.com/office/drawing/2014/main" id="{A6C8AFE0-B954-48C4-8BCC-70124D359DA0}"/>
              </a:ext>
            </a:extLst>
          </p:cNvPr>
          <p:cNvSpPr txBox="1"/>
          <p:nvPr/>
        </p:nvSpPr>
        <p:spPr>
          <a:xfrm>
            <a:off x="6375382" y="119945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だ</a:t>
            </a:r>
          </a:p>
        </p:txBody>
      </p:sp>
    </p:spTree>
    <p:extLst>
      <p:ext uri="{BB962C8B-B14F-4D97-AF65-F5344CB8AC3E}">
        <p14:creationId xmlns:p14="http://schemas.microsoft.com/office/powerpoint/2010/main" val="10803272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oogle Shape;226;p15">
            <a:extLst>
              <a:ext uri="{FF2B5EF4-FFF2-40B4-BE49-F238E27FC236}">
                <a16:creationId xmlns:a16="http://schemas.microsoft.com/office/drawing/2014/main" id="{49FED01F-440A-2358-85E3-C210F3AF4960}"/>
              </a:ext>
            </a:extLst>
          </p:cNvPr>
          <p:cNvGrpSpPr/>
          <p:nvPr/>
        </p:nvGrpSpPr>
        <p:grpSpPr>
          <a:xfrm>
            <a:off x="735651" y="3842431"/>
            <a:ext cx="2123963" cy="2179455"/>
            <a:chOff x="1785372" y="4621762"/>
            <a:chExt cx="1065815" cy="1098664"/>
          </a:xfrm>
        </p:grpSpPr>
        <p:sp>
          <p:nvSpPr>
            <p:cNvPr id="25" name="Google Shape;227;p15">
              <a:extLst>
                <a:ext uri="{FF2B5EF4-FFF2-40B4-BE49-F238E27FC236}">
                  <a16:creationId xmlns:a16="http://schemas.microsoft.com/office/drawing/2014/main" id="{122A4DA4-957E-438A-8884-9D3E4515895F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228;p15">
              <a:extLst>
                <a:ext uri="{FF2B5EF4-FFF2-40B4-BE49-F238E27FC236}">
                  <a16:creationId xmlns:a16="http://schemas.microsoft.com/office/drawing/2014/main" id="{1B8DA712-34A3-C0B0-740C-CCEF8A244882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229;p15">
              <a:extLst>
                <a:ext uri="{FF2B5EF4-FFF2-40B4-BE49-F238E27FC236}">
                  <a16:creationId xmlns:a16="http://schemas.microsoft.com/office/drawing/2014/main" id="{B4DAD94E-AEB0-F1BB-B748-ABA2CC29BB75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230;p15">
              <a:extLst>
                <a:ext uri="{FF2B5EF4-FFF2-40B4-BE49-F238E27FC236}">
                  <a16:creationId xmlns:a16="http://schemas.microsoft.com/office/drawing/2014/main" id="{888C7595-7602-7B67-961D-66C5AD01EAFD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232;p15">
              <a:extLst>
                <a:ext uri="{FF2B5EF4-FFF2-40B4-BE49-F238E27FC236}">
                  <a16:creationId xmlns:a16="http://schemas.microsoft.com/office/drawing/2014/main" id="{029B4F16-86EA-3267-079D-1880355B463C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31" name="Google Shape;233;p15">
              <a:extLst>
                <a:ext uri="{FF2B5EF4-FFF2-40B4-BE49-F238E27FC236}">
                  <a16:creationId xmlns:a16="http://schemas.microsoft.com/office/drawing/2014/main" id="{F1CF66A6-5929-36AF-0498-32AF86E7FF1B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2" name="Google Shape;234;p15">
              <a:extLst>
                <a:ext uri="{FF2B5EF4-FFF2-40B4-BE49-F238E27FC236}">
                  <a16:creationId xmlns:a16="http://schemas.microsoft.com/office/drawing/2014/main" id="{8C7D56CD-9732-A067-5340-441E90734586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3" name="Google Shape;235;p15">
              <a:extLst>
                <a:ext uri="{FF2B5EF4-FFF2-40B4-BE49-F238E27FC236}">
                  <a16:creationId xmlns:a16="http://schemas.microsoft.com/office/drawing/2014/main" id="{1A479F67-4A55-6554-9819-0B9EB8FC9AEC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4" name="Google Shape;236;p15">
              <a:extLst>
                <a:ext uri="{FF2B5EF4-FFF2-40B4-BE49-F238E27FC236}">
                  <a16:creationId xmlns:a16="http://schemas.microsoft.com/office/drawing/2014/main" id="{32DCA695-D1A3-D5DF-9634-58B2BDF07DEF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5" name="Google Shape;237;p15">
              <a:extLst>
                <a:ext uri="{FF2B5EF4-FFF2-40B4-BE49-F238E27FC236}">
                  <a16:creationId xmlns:a16="http://schemas.microsoft.com/office/drawing/2014/main" id="{D5F5B1A9-41EE-13E3-4F04-FDDE83443144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6" name="Google Shape;238;p15">
              <a:extLst>
                <a:ext uri="{FF2B5EF4-FFF2-40B4-BE49-F238E27FC236}">
                  <a16:creationId xmlns:a16="http://schemas.microsoft.com/office/drawing/2014/main" id="{F4C344C9-C3B1-A90E-CB2E-36344C1AF90C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7" name="Google Shape;239;p15">
              <a:extLst>
                <a:ext uri="{FF2B5EF4-FFF2-40B4-BE49-F238E27FC236}">
                  <a16:creationId xmlns:a16="http://schemas.microsoft.com/office/drawing/2014/main" id="{E2766719-5134-B040-13EC-6FCCDA7656E5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240;p15">
              <a:extLst>
                <a:ext uri="{FF2B5EF4-FFF2-40B4-BE49-F238E27FC236}">
                  <a16:creationId xmlns:a16="http://schemas.microsoft.com/office/drawing/2014/main" id="{F4E4D18D-658E-5F0E-2E45-304F933C085B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241;p15">
              <a:extLst>
                <a:ext uri="{FF2B5EF4-FFF2-40B4-BE49-F238E27FC236}">
                  <a16:creationId xmlns:a16="http://schemas.microsoft.com/office/drawing/2014/main" id="{016B793F-385B-84C9-5E11-7E20513B0F1E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09" name="Google Shape;1909;p3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0" name="Google Shape;1910;p3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1" name="Google Shape;1911;p33"/>
          <p:cNvSpPr txBox="1"/>
          <p:nvPr/>
        </p:nvSpPr>
        <p:spPr>
          <a:xfrm>
            <a:off x="940000" y="1072472"/>
            <a:ext cx="10554000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作品が急に、もう一人のボクになった！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9" name="Google Shape;226;p15">
            <a:extLst>
              <a:ext uri="{FF2B5EF4-FFF2-40B4-BE49-F238E27FC236}">
                <a16:creationId xmlns:a16="http://schemas.microsoft.com/office/drawing/2014/main" id="{23B01931-8CA3-8136-1D13-081042901DA0}"/>
              </a:ext>
            </a:extLst>
          </p:cNvPr>
          <p:cNvGrpSpPr/>
          <p:nvPr/>
        </p:nvGrpSpPr>
        <p:grpSpPr>
          <a:xfrm flipH="1">
            <a:off x="4201787" y="3838883"/>
            <a:ext cx="2146278" cy="2179455"/>
            <a:chOff x="1774174" y="4621762"/>
            <a:chExt cx="1077013" cy="1098664"/>
          </a:xfrm>
        </p:grpSpPr>
        <p:sp>
          <p:nvSpPr>
            <p:cNvPr id="50" name="Google Shape;227;p15">
              <a:extLst>
                <a:ext uri="{FF2B5EF4-FFF2-40B4-BE49-F238E27FC236}">
                  <a16:creationId xmlns:a16="http://schemas.microsoft.com/office/drawing/2014/main" id="{E4653D3F-5DA2-4B56-611E-64606B0B3279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228;p15">
              <a:extLst>
                <a:ext uri="{FF2B5EF4-FFF2-40B4-BE49-F238E27FC236}">
                  <a16:creationId xmlns:a16="http://schemas.microsoft.com/office/drawing/2014/main" id="{E26CC996-D93D-F769-9DD9-F92B5AFF2B56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229;p15">
              <a:extLst>
                <a:ext uri="{FF2B5EF4-FFF2-40B4-BE49-F238E27FC236}">
                  <a16:creationId xmlns:a16="http://schemas.microsoft.com/office/drawing/2014/main" id="{E17C186E-AE03-5427-9202-2E248C87A2A8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230;p15">
              <a:extLst>
                <a:ext uri="{FF2B5EF4-FFF2-40B4-BE49-F238E27FC236}">
                  <a16:creationId xmlns:a16="http://schemas.microsoft.com/office/drawing/2014/main" id="{3A9CE1BE-E4A3-06BE-01C3-B8AFE43A7FB8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231;p15">
              <a:extLst>
                <a:ext uri="{FF2B5EF4-FFF2-40B4-BE49-F238E27FC236}">
                  <a16:creationId xmlns:a16="http://schemas.microsoft.com/office/drawing/2014/main" id="{964E6EC7-DB53-86F7-7DF3-9782357E7ECE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232;p15">
              <a:extLst>
                <a:ext uri="{FF2B5EF4-FFF2-40B4-BE49-F238E27FC236}">
                  <a16:creationId xmlns:a16="http://schemas.microsoft.com/office/drawing/2014/main" id="{FD42B67C-D422-EF49-A16F-7578453CEFA1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56" name="Google Shape;233;p15">
              <a:extLst>
                <a:ext uri="{FF2B5EF4-FFF2-40B4-BE49-F238E27FC236}">
                  <a16:creationId xmlns:a16="http://schemas.microsoft.com/office/drawing/2014/main" id="{1B1C62B4-FFE3-4BBE-734D-1A725EB0059E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7" name="Google Shape;234;p15">
              <a:extLst>
                <a:ext uri="{FF2B5EF4-FFF2-40B4-BE49-F238E27FC236}">
                  <a16:creationId xmlns:a16="http://schemas.microsoft.com/office/drawing/2014/main" id="{2C44C17A-3334-2BF0-8502-61135F8D0131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8" name="Google Shape;235;p15">
              <a:extLst>
                <a:ext uri="{FF2B5EF4-FFF2-40B4-BE49-F238E27FC236}">
                  <a16:creationId xmlns:a16="http://schemas.microsoft.com/office/drawing/2014/main" id="{B46F8E1C-1C7A-03D8-6D86-ADD272481242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9" name="Google Shape;236;p15">
              <a:extLst>
                <a:ext uri="{FF2B5EF4-FFF2-40B4-BE49-F238E27FC236}">
                  <a16:creationId xmlns:a16="http://schemas.microsoft.com/office/drawing/2014/main" id="{0E355F6D-4A62-0BE1-3C2E-C5D65EA117DC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0" name="Google Shape;237;p15">
              <a:extLst>
                <a:ext uri="{FF2B5EF4-FFF2-40B4-BE49-F238E27FC236}">
                  <a16:creationId xmlns:a16="http://schemas.microsoft.com/office/drawing/2014/main" id="{F6627C6D-1201-A235-9255-97F31DB4FB1B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1" name="Google Shape;238;p15">
              <a:extLst>
                <a:ext uri="{FF2B5EF4-FFF2-40B4-BE49-F238E27FC236}">
                  <a16:creationId xmlns:a16="http://schemas.microsoft.com/office/drawing/2014/main" id="{E1449CE3-4EC3-7F3C-15FE-17340FC52C03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62" name="Google Shape;239;p15">
              <a:extLst>
                <a:ext uri="{FF2B5EF4-FFF2-40B4-BE49-F238E27FC236}">
                  <a16:creationId xmlns:a16="http://schemas.microsoft.com/office/drawing/2014/main" id="{F667EF5F-FBF7-5131-8FFA-E097EDEB79A6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240;p15">
              <a:extLst>
                <a:ext uri="{FF2B5EF4-FFF2-40B4-BE49-F238E27FC236}">
                  <a16:creationId xmlns:a16="http://schemas.microsoft.com/office/drawing/2014/main" id="{98B9B80B-68B8-9B4B-D23B-BFE962C6F2AE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241;p15">
              <a:extLst>
                <a:ext uri="{FF2B5EF4-FFF2-40B4-BE49-F238E27FC236}">
                  <a16:creationId xmlns:a16="http://schemas.microsoft.com/office/drawing/2014/main" id="{96405200-F17E-AEBF-3DAA-613AB5E1ECDC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59" name="Google Shape;1544;p28">
            <a:extLst>
              <a:ext uri="{FF2B5EF4-FFF2-40B4-BE49-F238E27FC236}">
                <a16:creationId xmlns:a16="http://schemas.microsoft.com/office/drawing/2014/main" id="{9267BCB9-8F79-4071-4AF2-1848E3BE4F5C}"/>
              </a:ext>
            </a:extLst>
          </p:cNvPr>
          <p:cNvSpPr txBox="1"/>
          <p:nvPr/>
        </p:nvSpPr>
        <p:spPr>
          <a:xfrm>
            <a:off x="4642054" y="3358228"/>
            <a:ext cx="1289444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ポンッ！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0" name="Google Shape;895;p21">
            <a:extLst>
              <a:ext uri="{FF2B5EF4-FFF2-40B4-BE49-F238E27FC236}">
                <a16:creationId xmlns:a16="http://schemas.microsoft.com/office/drawing/2014/main" id="{18922584-8A8D-61DF-8466-A9B359256CFA}"/>
              </a:ext>
            </a:extLst>
          </p:cNvPr>
          <p:cNvSpPr/>
          <p:nvPr/>
        </p:nvSpPr>
        <p:spPr>
          <a:xfrm>
            <a:off x="2371213" y="5140123"/>
            <a:ext cx="59643" cy="121941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61" name="Google Shape;1544;p28">
            <a:extLst>
              <a:ext uri="{FF2B5EF4-FFF2-40B4-BE49-F238E27FC236}">
                <a16:creationId xmlns:a16="http://schemas.microsoft.com/office/drawing/2014/main" id="{F520B008-E851-45E1-7EBA-5375A979632E}"/>
              </a:ext>
            </a:extLst>
          </p:cNvPr>
          <p:cNvSpPr txBox="1"/>
          <p:nvPr/>
        </p:nvSpPr>
        <p:spPr>
          <a:xfrm>
            <a:off x="1345947" y="6034830"/>
            <a:ext cx="1456261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同じかお！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" name="角丸四角形 96">
            <a:extLst>
              <a:ext uri="{FF2B5EF4-FFF2-40B4-BE49-F238E27FC236}">
                <a16:creationId xmlns:a16="http://schemas.microsoft.com/office/drawing/2014/main" id="{DBFBCDE6-2D1F-4ECA-8913-D7FCC8E031D3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E15CB15D-7696-419C-A432-9C4F18292DAF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48" name="角丸四角形 355">
            <a:hlinkClick r:id="rId4" action="ppaction://hlinksldjump"/>
            <a:extLst>
              <a:ext uri="{FF2B5EF4-FFF2-40B4-BE49-F238E27FC236}">
                <a16:creationId xmlns:a16="http://schemas.microsoft.com/office/drawing/2014/main" id="{517317AA-711F-BD28-0D2E-DF85BFF13A18}"/>
              </a:ext>
            </a:extLst>
          </p:cNvPr>
          <p:cNvSpPr/>
          <p:nvPr/>
        </p:nvSpPr>
        <p:spPr>
          <a:xfrm rot="16200000">
            <a:off x="9833242" y="2992827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7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3CEBC0D6-9017-19AE-3F94-F6BADF6C4ABB}"/>
              </a:ext>
            </a:extLst>
          </p:cNvPr>
          <p:cNvSpPr txBox="1"/>
          <p:nvPr/>
        </p:nvSpPr>
        <p:spPr>
          <a:xfrm>
            <a:off x="10606044" y="2188838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68" name="グループ化 67">
            <a:extLst>
              <a:ext uri="{FF2B5EF4-FFF2-40B4-BE49-F238E27FC236}">
                <a16:creationId xmlns:a16="http://schemas.microsoft.com/office/drawing/2014/main" id="{485641BA-EC44-7245-7E9B-3830B3370582}"/>
              </a:ext>
            </a:extLst>
          </p:cNvPr>
          <p:cNvGrpSpPr/>
          <p:nvPr/>
        </p:nvGrpSpPr>
        <p:grpSpPr>
          <a:xfrm rot="2523162">
            <a:off x="11009864" y="2078564"/>
            <a:ext cx="564109" cy="193172"/>
            <a:chOff x="9364349" y="5301095"/>
            <a:chExt cx="371808" cy="127321"/>
          </a:xfrm>
        </p:grpSpPr>
        <p:cxnSp>
          <p:nvCxnSpPr>
            <p:cNvPr id="69" name="直線コネクタ 68">
              <a:extLst>
                <a:ext uri="{FF2B5EF4-FFF2-40B4-BE49-F238E27FC236}">
                  <a16:creationId xmlns:a16="http://schemas.microsoft.com/office/drawing/2014/main" id="{CDB30183-5019-308A-F302-CD7FEFDC665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直線コネクタ 69">
              <a:extLst>
                <a:ext uri="{FF2B5EF4-FFF2-40B4-BE49-F238E27FC236}">
                  <a16:creationId xmlns:a16="http://schemas.microsoft.com/office/drawing/2014/main" id="{1F4EAEE6-DD7A-B2EA-AF78-54243DB60EFB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直線コネクタ 70">
              <a:extLst>
                <a:ext uri="{FF2B5EF4-FFF2-40B4-BE49-F238E27FC236}">
                  <a16:creationId xmlns:a16="http://schemas.microsoft.com/office/drawing/2014/main" id="{E5ACC63E-0375-AEC8-CA06-F063207A6990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直線コネクタ 71">
              <a:extLst>
                <a:ext uri="{FF2B5EF4-FFF2-40B4-BE49-F238E27FC236}">
                  <a16:creationId xmlns:a16="http://schemas.microsoft.com/office/drawing/2014/main" id="{422CBC8E-FDF0-3D57-8CA5-739BBE779B77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4" name="テキスト ボックス 63">
            <a:extLst>
              <a:ext uri="{FF2B5EF4-FFF2-40B4-BE49-F238E27FC236}">
                <a16:creationId xmlns:a16="http://schemas.microsoft.com/office/drawing/2014/main" id="{01EB80D9-4AC9-44E7-AD27-811D6FE535D5}"/>
              </a:ext>
            </a:extLst>
          </p:cNvPr>
          <p:cNvSpPr txBox="1"/>
          <p:nvPr/>
        </p:nvSpPr>
        <p:spPr>
          <a:xfrm>
            <a:off x="1054567" y="1223084"/>
            <a:ext cx="108675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さくひん</a:t>
            </a:r>
          </a:p>
        </p:txBody>
      </p:sp>
      <p:sp>
        <p:nvSpPr>
          <p:cNvPr id="65" name="テキスト ボックス 64">
            <a:extLst>
              <a:ext uri="{FF2B5EF4-FFF2-40B4-BE49-F238E27FC236}">
                <a16:creationId xmlns:a16="http://schemas.microsoft.com/office/drawing/2014/main" id="{D4E05E52-1109-4EA5-9AF4-A28F7482812F}"/>
              </a:ext>
            </a:extLst>
          </p:cNvPr>
          <p:cNvSpPr txBox="1"/>
          <p:nvPr/>
        </p:nvSpPr>
        <p:spPr>
          <a:xfrm>
            <a:off x="2158110" y="122236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きゅう</a:t>
            </a:r>
          </a:p>
        </p:txBody>
      </p:sp>
      <p:sp>
        <p:nvSpPr>
          <p:cNvPr id="66" name="テキスト ボックス 65">
            <a:extLst>
              <a:ext uri="{FF2B5EF4-FFF2-40B4-BE49-F238E27FC236}">
                <a16:creationId xmlns:a16="http://schemas.microsoft.com/office/drawing/2014/main" id="{08FF039E-A30C-4B09-BE61-1BCD5CEAFA39}"/>
              </a:ext>
            </a:extLst>
          </p:cNvPr>
          <p:cNvSpPr txBox="1"/>
          <p:nvPr/>
        </p:nvSpPr>
        <p:spPr>
          <a:xfrm>
            <a:off x="4331041" y="122236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ひとり</a:t>
            </a:r>
          </a:p>
        </p:txBody>
      </p:sp>
      <p:sp>
        <p:nvSpPr>
          <p:cNvPr id="73" name="テキスト ボックス 72">
            <a:extLst>
              <a:ext uri="{FF2B5EF4-FFF2-40B4-BE49-F238E27FC236}">
                <a16:creationId xmlns:a16="http://schemas.microsoft.com/office/drawing/2014/main" id="{0F9D7A16-1193-4C99-9E60-18D66EC760AE}"/>
              </a:ext>
            </a:extLst>
          </p:cNvPr>
          <p:cNvSpPr txBox="1"/>
          <p:nvPr/>
        </p:nvSpPr>
        <p:spPr>
          <a:xfrm>
            <a:off x="1308062" y="587251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おな</a:t>
            </a:r>
          </a:p>
        </p:txBody>
      </p:sp>
    </p:spTree>
    <p:extLst>
      <p:ext uri="{BB962C8B-B14F-4D97-AF65-F5344CB8AC3E}">
        <p14:creationId xmlns:p14="http://schemas.microsoft.com/office/powerpoint/2010/main" val="27037626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" name="Google Shape;1909;p3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0" name="Google Shape;1910;p3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1" name="Google Shape;1911;p33"/>
          <p:cNvSpPr txBox="1"/>
          <p:nvPr/>
        </p:nvSpPr>
        <p:spPr>
          <a:xfrm>
            <a:off x="654498" y="130779"/>
            <a:ext cx="10554000" cy="25545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「キミはだれ？」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「ぼくは、森や木材について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　たくさん学んだ未来のキミさ」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9" name="Google Shape;226;p15">
            <a:extLst>
              <a:ext uri="{FF2B5EF4-FFF2-40B4-BE49-F238E27FC236}">
                <a16:creationId xmlns:a16="http://schemas.microsoft.com/office/drawing/2014/main" id="{23B01931-8CA3-8136-1D13-081042901DA0}"/>
              </a:ext>
            </a:extLst>
          </p:cNvPr>
          <p:cNvGrpSpPr/>
          <p:nvPr/>
        </p:nvGrpSpPr>
        <p:grpSpPr>
          <a:xfrm flipH="1">
            <a:off x="4201787" y="3838883"/>
            <a:ext cx="2146278" cy="2179455"/>
            <a:chOff x="1774174" y="4621762"/>
            <a:chExt cx="1077013" cy="1098664"/>
          </a:xfrm>
        </p:grpSpPr>
        <p:sp>
          <p:nvSpPr>
            <p:cNvPr id="50" name="Google Shape;227;p15">
              <a:extLst>
                <a:ext uri="{FF2B5EF4-FFF2-40B4-BE49-F238E27FC236}">
                  <a16:creationId xmlns:a16="http://schemas.microsoft.com/office/drawing/2014/main" id="{E4653D3F-5DA2-4B56-611E-64606B0B3279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228;p15">
              <a:extLst>
                <a:ext uri="{FF2B5EF4-FFF2-40B4-BE49-F238E27FC236}">
                  <a16:creationId xmlns:a16="http://schemas.microsoft.com/office/drawing/2014/main" id="{E26CC996-D93D-F769-9DD9-F92B5AFF2B56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229;p15">
              <a:extLst>
                <a:ext uri="{FF2B5EF4-FFF2-40B4-BE49-F238E27FC236}">
                  <a16:creationId xmlns:a16="http://schemas.microsoft.com/office/drawing/2014/main" id="{E17C186E-AE03-5427-9202-2E248C87A2A8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230;p15">
              <a:extLst>
                <a:ext uri="{FF2B5EF4-FFF2-40B4-BE49-F238E27FC236}">
                  <a16:creationId xmlns:a16="http://schemas.microsoft.com/office/drawing/2014/main" id="{3A9CE1BE-E4A3-06BE-01C3-B8AFE43A7FB8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231;p15">
              <a:extLst>
                <a:ext uri="{FF2B5EF4-FFF2-40B4-BE49-F238E27FC236}">
                  <a16:creationId xmlns:a16="http://schemas.microsoft.com/office/drawing/2014/main" id="{964E6EC7-DB53-86F7-7DF3-9782357E7ECE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232;p15">
              <a:extLst>
                <a:ext uri="{FF2B5EF4-FFF2-40B4-BE49-F238E27FC236}">
                  <a16:creationId xmlns:a16="http://schemas.microsoft.com/office/drawing/2014/main" id="{FD42B67C-D422-EF49-A16F-7578453CEFA1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56" name="Google Shape;233;p15">
              <a:extLst>
                <a:ext uri="{FF2B5EF4-FFF2-40B4-BE49-F238E27FC236}">
                  <a16:creationId xmlns:a16="http://schemas.microsoft.com/office/drawing/2014/main" id="{1B1C62B4-FFE3-4BBE-734D-1A725EB0059E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7" name="Google Shape;234;p15">
              <a:extLst>
                <a:ext uri="{FF2B5EF4-FFF2-40B4-BE49-F238E27FC236}">
                  <a16:creationId xmlns:a16="http://schemas.microsoft.com/office/drawing/2014/main" id="{2C44C17A-3334-2BF0-8502-61135F8D0131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8" name="Google Shape;235;p15">
              <a:extLst>
                <a:ext uri="{FF2B5EF4-FFF2-40B4-BE49-F238E27FC236}">
                  <a16:creationId xmlns:a16="http://schemas.microsoft.com/office/drawing/2014/main" id="{B46F8E1C-1C7A-03D8-6D86-ADD272481242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9" name="Google Shape;236;p15">
              <a:extLst>
                <a:ext uri="{FF2B5EF4-FFF2-40B4-BE49-F238E27FC236}">
                  <a16:creationId xmlns:a16="http://schemas.microsoft.com/office/drawing/2014/main" id="{0E355F6D-4A62-0BE1-3C2E-C5D65EA117DC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0" name="Google Shape;237;p15">
              <a:extLst>
                <a:ext uri="{FF2B5EF4-FFF2-40B4-BE49-F238E27FC236}">
                  <a16:creationId xmlns:a16="http://schemas.microsoft.com/office/drawing/2014/main" id="{F6627C6D-1201-A235-9255-97F31DB4FB1B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1" name="Google Shape;238;p15">
              <a:extLst>
                <a:ext uri="{FF2B5EF4-FFF2-40B4-BE49-F238E27FC236}">
                  <a16:creationId xmlns:a16="http://schemas.microsoft.com/office/drawing/2014/main" id="{E1449CE3-4EC3-7F3C-15FE-17340FC52C03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62" name="Google Shape;239;p15">
              <a:extLst>
                <a:ext uri="{FF2B5EF4-FFF2-40B4-BE49-F238E27FC236}">
                  <a16:creationId xmlns:a16="http://schemas.microsoft.com/office/drawing/2014/main" id="{F667EF5F-FBF7-5131-8FFA-E097EDEB79A6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240;p15">
              <a:extLst>
                <a:ext uri="{FF2B5EF4-FFF2-40B4-BE49-F238E27FC236}">
                  <a16:creationId xmlns:a16="http://schemas.microsoft.com/office/drawing/2014/main" id="{98B9B80B-68B8-9B4B-D23B-BFE962C6F2AE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241;p15">
              <a:extLst>
                <a:ext uri="{FF2B5EF4-FFF2-40B4-BE49-F238E27FC236}">
                  <a16:creationId xmlns:a16="http://schemas.microsoft.com/office/drawing/2014/main" id="{96405200-F17E-AEBF-3DAA-613AB5E1ECDC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Google Shape;226;p15">
            <a:extLst>
              <a:ext uri="{FF2B5EF4-FFF2-40B4-BE49-F238E27FC236}">
                <a16:creationId xmlns:a16="http://schemas.microsoft.com/office/drawing/2014/main" id="{0375ABFF-C058-4A6F-75B7-E17F74549049}"/>
              </a:ext>
            </a:extLst>
          </p:cNvPr>
          <p:cNvGrpSpPr/>
          <p:nvPr/>
        </p:nvGrpSpPr>
        <p:grpSpPr>
          <a:xfrm>
            <a:off x="713335" y="3842431"/>
            <a:ext cx="2146278" cy="2179455"/>
            <a:chOff x="1774174" y="4621762"/>
            <a:chExt cx="1077013" cy="1098664"/>
          </a:xfrm>
        </p:grpSpPr>
        <p:sp>
          <p:nvSpPr>
            <p:cNvPr id="3" name="Google Shape;227;p15">
              <a:extLst>
                <a:ext uri="{FF2B5EF4-FFF2-40B4-BE49-F238E27FC236}">
                  <a16:creationId xmlns:a16="http://schemas.microsoft.com/office/drawing/2014/main" id="{4F06434B-CB36-5DD4-E5FB-4EE93A4C844A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228;p15">
              <a:extLst>
                <a:ext uri="{FF2B5EF4-FFF2-40B4-BE49-F238E27FC236}">
                  <a16:creationId xmlns:a16="http://schemas.microsoft.com/office/drawing/2014/main" id="{C23BFCFE-0DFD-1E9C-8116-70E785DADEA3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229;p15">
              <a:extLst>
                <a:ext uri="{FF2B5EF4-FFF2-40B4-BE49-F238E27FC236}">
                  <a16:creationId xmlns:a16="http://schemas.microsoft.com/office/drawing/2014/main" id="{124D13DA-065B-D5D3-27A8-6A07A2D09709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230;p15">
              <a:extLst>
                <a:ext uri="{FF2B5EF4-FFF2-40B4-BE49-F238E27FC236}">
                  <a16:creationId xmlns:a16="http://schemas.microsoft.com/office/drawing/2014/main" id="{4C5BE529-6A73-0064-A8E5-D5C70226ECA7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231;p15">
              <a:extLst>
                <a:ext uri="{FF2B5EF4-FFF2-40B4-BE49-F238E27FC236}">
                  <a16:creationId xmlns:a16="http://schemas.microsoft.com/office/drawing/2014/main" id="{02316E4E-0E0E-4D40-E9FC-C435C1BD0DCD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232;p15">
              <a:extLst>
                <a:ext uri="{FF2B5EF4-FFF2-40B4-BE49-F238E27FC236}">
                  <a16:creationId xmlns:a16="http://schemas.microsoft.com/office/drawing/2014/main" id="{3DF72919-3E72-2959-FEB8-E46B69D461EB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9" name="Google Shape;233;p15">
              <a:extLst>
                <a:ext uri="{FF2B5EF4-FFF2-40B4-BE49-F238E27FC236}">
                  <a16:creationId xmlns:a16="http://schemas.microsoft.com/office/drawing/2014/main" id="{40633659-D069-7F56-B9C4-7933D3ED1C8B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" name="Google Shape;234;p15">
              <a:extLst>
                <a:ext uri="{FF2B5EF4-FFF2-40B4-BE49-F238E27FC236}">
                  <a16:creationId xmlns:a16="http://schemas.microsoft.com/office/drawing/2014/main" id="{690AB1EA-95E0-6EC0-0D36-8B47280F924F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235;p15">
              <a:extLst>
                <a:ext uri="{FF2B5EF4-FFF2-40B4-BE49-F238E27FC236}">
                  <a16:creationId xmlns:a16="http://schemas.microsoft.com/office/drawing/2014/main" id="{6B31DF49-25C0-1250-DC19-39B933B69A9D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236;p15">
              <a:extLst>
                <a:ext uri="{FF2B5EF4-FFF2-40B4-BE49-F238E27FC236}">
                  <a16:creationId xmlns:a16="http://schemas.microsoft.com/office/drawing/2014/main" id="{EB982D57-F20D-DE23-45C3-72F9A952E54E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237;p15">
              <a:extLst>
                <a:ext uri="{FF2B5EF4-FFF2-40B4-BE49-F238E27FC236}">
                  <a16:creationId xmlns:a16="http://schemas.microsoft.com/office/drawing/2014/main" id="{CF38E65C-7670-0451-28E7-F585305BAD0B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238;p15">
              <a:extLst>
                <a:ext uri="{FF2B5EF4-FFF2-40B4-BE49-F238E27FC236}">
                  <a16:creationId xmlns:a16="http://schemas.microsoft.com/office/drawing/2014/main" id="{931857D4-91BA-86AB-78E7-BBFFC6D7251D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5" name="Google Shape;239;p15">
              <a:extLst>
                <a:ext uri="{FF2B5EF4-FFF2-40B4-BE49-F238E27FC236}">
                  <a16:creationId xmlns:a16="http://schemas.microsoft.com/office/drawing/2014/main" id="{56F50F62-14FB-ADC6-1CA5-BD1985ECA5B7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240;p15">
              <a:extLst>
                <a:ext uri="{FF2B5EF4-FFF2-40B4-BE49-F238E27FC236}">
                  <a16:creationId xmlns:a16="http://schemas.microsoft.com/office/drawing/2014/main" id="{6566BD5D-E8F3-2860-FB2F-56D9964BE9E5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241;p15">
              <a:extLst>
                <a:ext uri="{FF2B5EF4-FFF2-40B4-BE49-F238E27FC236}">
                  <a16:creationId xmlns:a16="http://schemas.microsoft.com/office/drawing/2014/main" id="{CC9F923A-C350-262D-074C-2ADE89885321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3" name="角丸四角形 96">
            <a:extLst>
              <a:ext uri="{FF2B5EF4-FFF2-40B4-BE49-F238E27FC236}">
                <a16:creationId xmlns:a16="http://schemas.microsoft.com/office/drawing/2014/main" id="{86A43622-21FD-4A89-90A0-C29DBC6AD7B2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3DF31EA3-7A2D-44B0-86BC-FD109102294A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46" name="角丸四角形 355">
            <a:hlinkClick r:id="rId4" action="ppaction://hlinksldjump"/>
            <a:extLst>
              <a:ext uri="{FF2B5EF4-FFF2-40B4-BE49-F238E27FC236}">
                <a16:creationId xmlns:a16="http://schemas.microsoft.com/office/drawing/2014/main" id="{517317AA-711F-BD28-0D2E-DF85BFF13A18}"/>
              </a:ext>
            </a:extLst>
          </p:cNvPr>
          <p:cNvSpPr/>
          <p:nvPr/>
        </p:nvSpPr>
        <p:spPr>
          <a:xfrm rot="16200000">
            <a:off x="9833242" y="2992827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7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3CEBC0D6-9017-19AE-3F94-F6BADF6C4ABB}"/>
              </a:ext>
            </a:extLst>
          </p:cNvPr>
          <p:cNvSpPr txBox="1"/>
          <p:nvPr/>
        </p:nvSpPr>
        <p:spPr>
          <a:xfrm>
            <a:off x="10606044" y="2188838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8" name="グループ化 47">
            <a:extLst>
              <a:ext uri="{FF2B5EF4-FFF2-40B4-BE49-F238E27FC236}">
                <a16:creationId xmlns:a16="http://schemas.microsoft.com/office/drawing/2014/main" id="{485641BA-EC44-7245-7E9B-3830B3370582}"/>
              </a:ext>
            </a:extLst>
          </p:cNvPr>
          <p:cNvGrpSpPr/>
          <p:nvPr/>
        </p:nvGrpSpPr>
        <p:grpSpPr>
          <a:xfrm rot="2523162">
            <a:off x="11009864" y="2078564"/>
            <a:ext cx="564109" cy="193172"/>
            <a:chOff x="9364349" y="5301095"/>
            <a:chExt cx="371808" cy="127321"/>
          </a:xfrm>
        </p:grpSpPr>
        <p:cxnSp>
          <p:nvCxnSpPr>
            <p:cNvPr id="67" name="直線コネクタ 66">
              <a:extLst>
                <a:ext uri="{FF2B5EF4-FFF2-40B4-BE49-F238E27FC236}">
                  <a16:creationId xmlns:a16="http://schemas.microsoft.com/office/drawing/2014/main" id="{CDB30183-5019-308A-F302-CD7FEFDC665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直線コネクタ 67">
              <a:extLst>
                <a:ext uri="{FF2B5EF4-FFF2-40B4-BE49-F238E27FC236}">
                  <a16:creationId xmlns:a16="http://schemas.microsoft.com/office/drawing/2014/main" id="{1F4EAEE6-DD7A-B2EA-AF78-54243DB60EFB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直線コネクタ 68">
              <a:extLst>
                <a:ext uri="{FF2B5EF4-FFF2-40B4-BE49-F238E27FC236}">
                  <a16:creationId xmlns:a16="http://schemas.microsoft.com/office/drawing/2014/main" id="{E5ACC63E-0375-AEC8-CA06-F063207A6990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直線コネクタ 69">
              <a:extLst>
                <a:ext uri="{FF2B5EF4-FFF2-40B4-BE49-F238E27FC236}">
                  <a16:creationId xmlns:a16="http://schemas.microsoft.com/office/drawing/2014/main" id="{422CBC8E-FDF0-3D57-8CA5-739BBE779B77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4" name="テキスト ボックス 63">
            <a:extLst>
              <a:ext uri="{FF2B5EF4-FFF2-40B4-BE49-F238E27FC236}">
                <a16:creationId xmlns:a16="http://schemas.microsoft.com/office/drawing/2014/main" id="{135528B1-E36F-40F2-A453-DB05E8425468}"/>
              </a:ext>
            </a:extLst>
          </p:cNvPr>
          <p:cNvSpPr txBox="1"/>
          <p:nvPr/>
        </p:nvSpPr>
        <p:spPr>
          <a:xfrm>
            <a:off x="2712887" y="126953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65" name="テキスト ボックス 64">
            <a:extLst>
              <a:ext uri="{FF2B5EF4-FFF2-40B4-BE49-F238E27FC236}">
                <a16:creationId xmlns:a16="http://schemas.microsoft.com/office/drawing/2014/main" id="{B5B71BF1-74FC-4619-B241-A2155E6027A2}"/>
              </a:ext>
            </a:extLst>
          </p:cNvPr>
          <p:cNvSpPr txBox="1"/>
          <p:nvPr/>
        </p:nvSpPr>
        <p:spPr>
          <a:xfrm>
            <a:off x="3560312" y="1269531"/>
            <a:ext cx="8927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66" name="テキスト ボックス 65">
            <a:extLst>
              <a:ext uri="{FF2B5EF4-FFF2-40B4-BE49-F238E27FC236}">
                <a16:creationId xmlns:a16="http://schemas.microsoft.com/office/drawing/2014/main" id="{B7CB60CC-C274-4ACB-ADEE-76518EE73605}"/>
              </a:ext>
            </a:extLst>
          </p:cNvPr>
          <p:cNvSpPr txBox="1"/>
          <p:nvPr/>
        </p:nvSpPr>
        <p:spPr>
          <a:xfrm>
            <a:off x="2713253" y="192786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まな</a:t>
            </a:r>
          </a:p>
        </p:txBody>
      </p:sp>
      <p:sp>
        <p:nvSpPr>
          <p:cNvPr id="71" name="テキスト ボックス 70">
            <a:extLst>
              <a:ext uri="{FF2B5EF4-FFF2-40B4-BE49-F238E27FC236}">
                <a16:creationId xmlns:a16="http://schemas.microsoft.com/office/drawing/2014/main" id="{F8272340-BE02-4464-A61D-6CB0377135EC}"/>
              </a:ext>
            </a:extLst>
          </p:cNvPr>
          <p:cNvSpPr txBox="1"/>
          <p:nvPr/>
        </p:nvSpPr>
        <p:spPr>
          <a:xfrm>
            <a:off x="4080406" y="192786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みらい</a:t>
            </a:r>
          </a:p>
        </p:txBody>
      </p:sp>
    </p:spTree>
    <p:extLst>
      <p:ext uri="{BB962C8B-B14F-4D97-AF65-F5344CB8AC3E}">
        <p14:creationId xmlns:p14="http://schemas.microsoft.com/office/powerpoint/2010/main" val="22118476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" name="Google Shape;1909;p3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0" name="Google Shape;1910;p3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1" name="Google Shape;1911;p33"/>
          <p:cNvSpPr txBox="1"/>
          <p:nvPr/>
        </p:nvSpPr>
        <p:spPr>
          <a:xfrm>
            <a:off x="654498" y="130779"/>
            <a:ext cx="10554000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「今回のルートは何回目？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　これまでの回数に合わせて</a:t>
            </a:r>
            <a:r>
              <a:rPr lang="en-US" altLang="ja-JP" sz="3200" dirty="0">
                <a:solidFill>
                  <a:srgbClr val="3F3F3F"/>
                </a:solidFill>
              </a:rPr>
              <a:t/>
            </a:r>
            <a:br>
              <a:rPr lang="en-US" altLang="ja-JP" sz="3200" dirty="0">
                <a:solidFill>
                  <a:srgbClr val="3F3F3F"/>
                </a:solidFill>
              </a:rPr>
            </a:br>
            <a:r>
              <a:rPr lang="ja-JP" altLang="en-US" sz="3200" dirty="0">
                <a:solidFill>
                  <a:srgbClr val="3F3F3F"/>
                </a:solidFill>
              </a:rPr>
              <a:t>　おすすめルートをえらんでね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」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9" name="Google Shape;226;p15">
            <a:extLst>
              <a:ext uri="{FF2B5EF4-FFF2-40B4-BE49-F238E27FC236}">
                <a16:creationId xmlns:a16="http://schemas.microsoft.com/office/drawing/2014/main" id="{23B01931-8CA3-8136-1D13-081042901DA0}"/>
              </a:ext>
            </a:extLst>
          </p:cNvPr>
          <p:cNvGrpSpPr/>
          <p:nvPr/>
        </p:nvGrpSpPr>
        <p:grpSpPr>
          <a:xfrm flipH="1">
            <a:off x="4201787" y="3838883"/>
            <a:ext cx="2146278" cy="2179455"/>
            <a:chOff x="1774174" y="4621762"/>
            <a:chExt cx="1077013" cy="1098664"/>
          </a:xfrm>
        </p:grpSpPr>
        <p:sp>
          <p:nvSpPr>
            <p:cNvPr id="50" name="Google Shape;227;p15">
              <a:extLst>
                <a:ext uri="{FF2B5EF4-FFF2-40B4-BE49-F238E27FC236}">
                  <a16:creationId xmlns:a16="http://schemas.microsoft.com/office/drawing/2014/main" id="{E4653D3F-5DA2-4B56-611E-64606B0B3279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228;p15">
              <a:extLst>
                <a:ext uri="{FF2B5EF4-FFF2-40B4-BE49-F238E27FC236}">
                  <a16:creationId xmlns:a16="http://schemas.microsoft.com/office/drawing/2014/main" id="{E26CC996-D93D-F769-9DD9-F92B5AFF2B56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229;p15">
              <a:extLst>
                <a:ext uri="{FF2B5EF4-FFF2-40B4-BE49-F238E27FC236}">
                  <a16:creationId xmlns:a16="http://schemas.microsoft.com/office/drawing/2014/main" id="{E17C186E-AE03-5427-9202-2E248C87A2A8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230;p15">
              <a:extLst>
                <a:ext uri="{FF2B5EF4-FFF2-40B4-BE49-F238E27FC236}">
                  <a16:creationId xmlns:a16="http://schemas.microsoft.com/office/drawing/2014/main" id="{3A9CE1BE-E4A3-06BE-01C3-B8AFE43A7FB8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231;p15">
              <a:extLst>
                <a:ext uri="{FF2B5EF4-FFF2-40B4-BE49-F238E27FC236}">
                  <a16:creationId xmlns:a16="http://schemas.microsoft.com/office/drawing/2014/main" id="{964E6EC7-DB53-86F7-7DF3-9782357E7ECE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232;p15">
              <a:extLst>
                <a:ext uri="{FF2B5EF4-FFF2-40B4-BE49-F238E27FC236}">
                  <a16:creationId xmlns:a16="http://schemas.microsoft.com/office/drawing/2014/main" id="{FD42B67C-D422-EF49-A16F-7578453CEFA1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56" name="Google Shape;233;p15">
              <a:extLst>
                <a:ext uri="{FF2B5EF4-FFF2-40B4-BE49-F238E27FC236}">
                  <a16:creationId xmlns:a16="http://schemas.microsoft.com/office/drawing/2014/main" id="{1B1C62B4-FFE3-4BBE-734D-1A725EB0059E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7" name="Google Shape;234;p15">
              <a:extLst>
                <a:ext uri="{FF2B5EF4-FFF2-40B4-BE49-F238E27FC236}">
                  <a16:creationId xmlns:a16="http://schemas.microsoft.com/office/drawing/2014/main" id="{2C44C17A-3334-2BF0-8502-61135F8D0131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8" name="Google Shape;235;p15">
              <a:extLst>
                <a:ext uri="{FF2B5EF4-FFF2-40B4-BE49-F238E27FC236}">
                  <a16:creationId xmlns:a16="http://schemas.microsoft.com/office/drawing/2014/main" id="{B46F8E1C-1C7A-03D8-6D86-ADD272481242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9" name="Google Shape;236;p15">
              <a:extLst>
                <a:ext uri="{FF2B5EF4-FFF2-40B4-BE49-F238E27FC236}">
                  <a16:creationId xmlns:a16="http://schemas.microsoft.com/office/drawing/2014/main" id="{0E355F6D-4A62-0BE1-3C2E-C5D65EA117DC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0" name="Google Shape;237;p15">
              <a:extLst>
                <a:ext uri="{FF2B5EF4-FFF2-40B4-BE49-F238E27FC236}">
                  <a16:creationId xmlns:a16="http://schemas.microsoft.com/office/drawing/2014/main" id="{F6627C6D-1201-A235-9255-97F31DB4FB1B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1" name="Google Shape;238;p15">
              <a:extLst>
                <a:ext uri="{FF2B5EF4-FFF2-40B4-BE49-F238E27FC236}">
                  <a16:creationId xmlns:a16="http://schemas.microsoft.com/office/drawing/2014/main" id="{E1449CE3-4EC3-7F3C-15FE-17340FC52C03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62" name="Google Shape;239;p15">
              <a:extLst>
                <a:ext uri="{FF2B5EF4-FFF2-40B4-BE49-F238E27FC236}">
                  <a16:creationId xmlns:a16="http://schemas.microsoft.com/office/drawing/2014/main" id="{F667EF5F-FBF7-5131-8FFA-E097EDEB79A6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240;p15">
              <a:extLst>
                <a:ext uri="{FF2B5EF4-FFF2-40B4-BE49-F238E27FC236}">
                  <a16:creationId xmlns:a16="http://schemas.microsoft.com/office/drawing/2014/main" id="{98B9B80B-68B8-9B4B-D23B-BFE962C6F2AE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241;p15">
              <a:extLst>
                <a:ext uri="{FF2B5EF4-FFF2-40B4-BE49-F238E27FC236}">
                  <a16:creationId xmlns:a16="http://schemas.microsoft.com/office/drawing/2014/main" id="{96405200-F17E-AEBF-3DAA-613AB5E1ECDC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Google Shape;226;p15">
            <a:extLst>
              <a:ext uri="{FF2B5EF4-FFF2-40B4-BE49-F238E27FC236}">
                <a16:creationId xmlns:a16="http://schemas.microsoft.com/office/drawing/2014/main" id="{0375ABFF-C058-4A6F-75B7-E17F74549049}"/>
              </a:ext>
            </a:extLst>
          </p:cNvPr>
          <p:cNvGrpSpPr/>
          <p:nvPr/>
        </p:nvGrpSpPr>
        <p:grpSpPr>
          <a:xfrm>
            <a:off x="713335" y="3842431"/>
            <a:ext cx="2146278" cy="2179455"/>
            <a:chOff x="1774174" y="4621762"/>
            <a:chExt cx="1077013" cy="1098664"/>
          </a:xfrm>
        </p:grpSpPr>
        <p:sp>
          <p:nvSpPr>
            <p:cNvPr id="3" name="Google Shape;227;p15">
              <a:extLst>
                <a:ext uri="{FF2B5EF4-FFF2-40B4-BE49-F238E27FC236}">
                  <a16:creationId xmlns:a16="http://schemas.microsoft.com/office/drawing/2014/main" id="{4F06434B-CB36-5DD4-E5FB-4EE93A4C844A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228;p15">
              <a:extLst>
                <a:ext uri="{FF2B5EF4-FFF2-40B4-BE49-F238E27FC236}">
                  <a16:creationId xmlns:a16="http://schemas.microsoft.com/office/drawing/2014/main" id="{C23BFCFE-0DFD-1E9C-8116-70E785DADEA3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229;p15">
              <a:extLst>
                <a:ext uri="{FF2B5EF4-FFF2-40B4-BE49-F238E27FC236}">
                  <a16:creationId xmlns:a16="http://schemas.microsoft.com/office/drawing/2014/main" id="{124D13DA-065B-D5D3-27A8-6A07A2D09709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230;p15">
              <a:extLst>
                <a:ext uri="{FF2B5EF4-FFF2-40B4-BE49-F238E27FC236}">
                  <a16:creationId xmlns:a16="http://schemas.microsoft.com/office/drawing/2014/main" id="{4C5BE529-6A73-0064-A8E5-D5C70226ECA7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231;p15">
              <a:extLst>
                <a:ext uri="{FF2B5EF4-FFF2-40B4-BE49-F238E27FC236}">
                  <a16:creationId xmlns:a16="http://schemas.microsoft.com/office/drawing/2014/main" id="{02316E4E-0E0E-4D40-E9FC-C435C1BD0DCD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232;p15">
              <a:extLst>
                <a:ext uri="{FF2B5EF4-FFF2-40B4-BE49-F238E27FC236}">
                  <a16:creationId xmlns:a16="http://schemas.microsoft.com/office/drawing/2014/main" id="{3DF72919-3E72-2959-FEB8-E46B69D461EB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9" name="Google Shape;233;p15">
              <a:extLst>
                <a:ext uri="{FF2B5EF4-FFF2-40B4-BE49-F238E27FC236}">
                  <a16:creationId xmlns:a16="http://schemas.microsoft.com/office/drawing/2014/main" id="{40633659-D069-7F56-B9C4-7933D3ED1C8B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" name="Google Shape;234;p15">
              <a:extLst>
                <a:ext uri="{FF2B5EF4-FFF2-40B4-BE49-F238E27FC236}">
                  <a16:creationId xmlns:a16="http://schemas.microsoft.com/office/drawing/2014/main" id="{690AB1EA-95E0-6EC0-0D36-8B47280F924F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235;p15">
              <a:extLst>
                <a:ext uri="{FF2B5EF4-FFF2-40B4-BE49-F238E27FC236}">
                  <a16:creationId xmlns:a16="http://schemas.microsoft.com/office/drawing/2014/main" id="{6B31DF49-25C0-1250-DC19-39B933B69A9D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236;p15">
              <a:extLst>
                <a:ext uri="{FF2B5EF4-FFF2-40B4-BE49-F238E27FC236}">
                  <a16:creationId xmlns:a16="http://schemas.microsoft.com/office/drawing/2014/main" id="{EB982D57-F20D-DE23-45C3-72F9A952E54E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237;p15">
              <a:extLst>
                <a:ext uri="{FF2B5EF4-FFF2-40B4-BE49-F238E27FC236}">
                  <a16:creationId xmlns:a16="http://schemas.microsoft.com/office/drawing/2014/main" id="{CF38E65C-7670-0451-28E7-F585305BAD0B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238;p15">
              <a:extLst>
                <a:ext uri="{FF2B5EF4-FFF2-40B4-BE49-F238E27FC236}">
                  <a16:creationId xmlns:a16="http://schemas.microsoft.com/office/drawing/2014/main" id="{931857D4-91BA-86AB-78E7-BBFFC6D7251D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5" name="Google Shape;239;p15">
              <a:extLst>
                <a:ext uri="{FF2B5EF4-FFF2-40B4-BE49-F238E27FC236}">
                  <a16:creationId xmlns:a16="http://schemas.microsoft.com/office/drawing/2014/main" id="{56F50F62-14FB-ADC6-1CA5-BD1985ECA5B7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240;p15">
              <a:extLst>
                <a:ext uri="{FF2B5EF4-FFF2-40B4-BE49-F238E27FC236}">
                  <a16:creationId xmlns:a16="http://schemas.microsoft.com/office/drawing/2014/main" id="{6566BD5D-E8F3-2860-FB2F-56D9964BE9E5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241;p15">
              <a:extLst>
                <a:ext uri="{FF2B5EF4-FFF2-40B4-BE49-F238E27FC236}">
                  <a16:creationId xmlns:a16="http://schemas.microsoft.com/office/drawing/2014/main" id="{CC9F923A-C350-262D-074C-2ADE89885321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7" name="角丸四角形 96">
            <a:extLst>
              <a:ext uri="{FF2B5EF4-FFF2-40B4-BE49-F238E27FC236}">
                <a16:creationId xmlns:a16="http://schemas.microsoft.com/office/drawing/2014/main" id="{8DAC3712-045F-4CBD-A9E6-762381FDA0A2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D12F21B-0CFF-4337-A9A8-AB9DEBB24C03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70" name="四角形: 角度付き 48">
            <a:hlinkClick r:id="rId4" action="ppaction://hlinksldjump"/>
            <a:extLst>
              <a:ext uri="{FF2B5EF4-FFF2-40B4-BE49-F238E27FC236}">
                <a16:creationId xmlns:a16="http://schemas.microsoft.com/office/drawing/2014/main" id="{1FF629B4-D3C8-ED8A-7377-D38147F3BBD4}"/>
              </a:ext>
            </a:extLst>
          </p:cNvPr>
          <p:cNvSpPr/>
          <p:nvPr/>
        </p:nvSpPr>
        <p:spPr>
          <a:xfrm>
            <a:off x="7142401" y="883468"/>
            <a:ext cx="4068000" cy="1271519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00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00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「工場に行ってみる」</a:t>
            </a:r>
          </a:p>
          <a:p>
            <a:pPr lvl="0"/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　　　　　　ルートへ</a:t>
            </a:r>
          </a:p>
          <a:p>
            <a:endParaRPr lang="ja-JP" altLang="en-US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71" name="四角形: 角度付き 49">
            <a:hlinkClick r:id="rId5" action="ppaction://hlinksldjump"/>
            <a:extLst>
              <a:ext uri="{FF2B5EF4-FFF2-40B4-BE49-F238E27FC236}">
                <a16:creationId xmlns:a16="http://schemas.microsoft.com/office/drawing/2014/main" id="{A228056C-925C-AC76-FD38-DBF14A75B1B9}"/>
              </a:ext>
            </a:extLst>
          </p:cNvPr>
          <p:cNvSpPr/>
          <p:nvPr/>
        </p:nvSpPr>
        <p:spPr>
          <a:xfrm>
            <a:off x="7142401" y="2599261"/>
            <a:ext cx="4068000" cy="1271519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00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00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「目をとじてみる」</a:t>
            </a:r>
          </a:p>
          <a:p>
            <a:pPr lvl="0"/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　　　　　　ルートへ</a:t>
            </a:r>
          </a:p>
          <a:p>
            <a:endParaRPr lang="ja-JP" altLang="en-US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72" name="四角形: 角度付き 50">
            <a:hlinkClick r:id="rId6" action="ppaction://hlinksldjump"/>
            <a:extLst>
              <a:ext uri="{FF2B5EF4-FFF2-40B4-BE49-F238E27FC236}">
                <a16:creationId xmlns:a16="http://schemas.microsoft.com/office/drawing/2014/main" id="{EC92243A-85D5-9F0E-59BE-A9319174AE46}"/>
              </a:ext>
            </a:extLst>
          </p:cNvPr>
          <p:cNvSpPr/>
          <p:nvPr/>
        </p:nvSpPr>
        <p:spPr>
          <a:xfrm>
            <a:off x="7142401" y="4279194"/>
            <a:ext cx="4068000" cy="1271519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00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00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「クイズロード」</a:t>
            </a:r>
          </a:p>
          <a:p>
            <a:pPr lvl="0"/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　　　　　　ルートへ</a:t>
            </a:r>
          </a:p>
          <a:p>
            <a:endParaRPr lang="ja-JP" altLang="en-US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73" name="Google Shape;1857;p32">
            <a:extLst>
              <a:ext uri="{FF2B5EF4-FFF2-40B4-BE49-F238E27FC236}">
                <a16:creationId xmlns:a16="http://schemas.microsoft.com/office/drawing/2014/main" id="{44BB018D-6197-663D-F03F-FB24EE394792}"/>
              </a:ext>
            </a:extLst>
          </p:cNvPr>
          <p:cNvSpPr txBox="1"/>
          <p:nvPr/>
        </p:nvSpPr>
        <p:spPr>
          <a:xfrm>
            <a:off x="7630781" y="620040"/>
            <a:ext cx="3288231" cy="707846"/>
          </a:xfrm>
          <a:prstGeom prst="rect">
            <a:avLst/>
          </a:prstGeom>
          <a:solidFill>
            <a:schemeClr val="bg1"/>
          </a:solidFill>
          <a:ln>
            <a:solidFill>
              <a:schemeClr val="accent2">
                <a:lumMod val="50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BIZ UDPゴシック" panose="020B0400000000000000" pitchFamily="50" charset="-128"/>
                <a:ea typeface="BIZ UDPゴシック" panose="020B0400000000000000" pitchFamily="50" charset="-128"/>
                <a:sym typeface="Arial"/>
              </a:rPr>
              <a:t>初めて～３回目のあなたにオススメ</a:t>
            </a:r>
            <a:endParaRPr sz="2000" dirty="0">
              <a:solidFill>
                <a:schemeClr val="dk1"/>
              </a:solidFill>
              <a:latin typeface="BIZ UDPゴシック" panose="020B0400000000000000" pitchFamily="50" charset="-128"/>
              <a:ea typeface="BIZ UDPゴシック" panose="020B0400000000000000" pitchFamily="50" charset="-128"/>
              <a:sym typeface="Arial"/>
            </a:endParaRPr>
          </a:p>
        </p:txBody>
      </p:sp>
      <p:sp>
        <p:nvSpPr>
          <p:cNvPr id="74" name="Google Shape;1857;p32">
            <a:extLst>
              <a:ext uri="{FF2B5EF4-FFF2-40B4-BE49-F238E27FC236}">
                <a16:creationId xmlns:a16="http://schemas.microsoft.com/office/drawing/2014/main" id="{49D2ED67-1DFD-5D2D-A190-CFD76233B38F}"/>
              </a:ext>
            </a:extLst>
          </p:cNvPr>
          <p:cNvSpPr txBox="1"/>
          <p:nvPr/>
        </p:nvSpPr>
        <p:spPr>
          <a:xfrm>
            <a:off x="7630781" y="2313882"/>
            <a:ext cx="3288231" cy="707846"/>
          </a:xfrm>
          <a:prstGeom prst="rect">
            <a:avLst/>
          </a:prstGeom>
          <a:solidFill>
            <a:schemeClr val="bg1"/>
          </a:solidFill>
          <a:ln>
            <a:solidFill>
              <a:schemeClr val="accent2">
                <a:lumMod val="50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BIZ UDPゴシック" panose="020B0400000000000000" pitchFamily="50" charset="-128"/>
                <a:ea typeface="BIZ UDPゴシック" panose="020B0400000000000000" pitchFamily="50" charset="-128"/>
                <a:sym typeface="Arial"/>
              </a:rPr>
              <a:t>４回目～６回目のあなたにオススメ</a:t>
            </a:r>
            <a:endParaRPr sz="2000" dirty="0">
              <a:solidFill>
                <a:schemeClr val="dk1"/>
              </a:solidFill>
              <a:latin typeface="BIZ UDPゴシック" panose="020B0400000000000000" pitchFamily="50" charset="-128"/>
              <a:ea typeface="BIZ UDPゴシック" panose="020B0400000000000000" pitchFamily="50" charset="-128"/>
              <a:sym typeface="Arial"/>
            </a:endParaRPr>
          </a:p>
        </p:txBody>
      </p:sp>
      <p:sp>
        <p:nvSpPr>
          <p:cNvPr id="75" name="Google Shape;1857;p32">
            <a:extLst>
              <a:ext uri="{FF2B5EF4-FFF2-40B4-BE49-F238E27FC236}">
                <a16:creationId xmlns:a16="http://schemas.microsoft.com/office/drawing/2014/main" id="{00E964DF-4AFE-667A-34F4-398AEA4831FF}"/>
              </a:ext>
            </a:extLst>
          </p:cNvPr>
          <p:cNvSpPr txBox="1"/>
          <p:nvPr/>
        </p:nvSpPr>
        <p:spPr>
          <a:xfrm>
            <a:off x="8005198" y="4084583"/>
            <a:ext cx="2572762" cy="400069"/>
          </a:xfrm>
          <a:prstGeom prst="rect">
            <a:avLst/>
          </a:prstGeom>
          <a:solidFill>
            <a:schemeClr val="bg1"/>
          </a:solidFill>
          <a:ln>
            <a:solidFill>
              <a:schemeClr val="accent2">
                <a:lumMod val="50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BIZ UDPゴシック" panose="020B0400000000000000" pitchFamily="50" charset="-128"/>
                <a:ea typeface="BIZ UDPゴシック" panose="020B0400000000000000" pitchFamily="50" charset="-128"/>
                <a:sym typeface="Arial"/>
              </a:rPr>
              <a:t>７回目以上のあなた</a:t>
            </a:r>
            <a:endParaRPr sz="2000" dirty="0">
              <a:solidFill>
                <a:schemeClr val="dk1"/>
              </a:solidFill>
              <a:latin typeface="BIZ UDPゴシック" panose="020B0400000000000000" pitchFamily="50" charset="-128"/>
              <a:ea typeface="BIZ UDPゴシック" panose="020B0400000000000000" pitchFamily="50" charset="-128"/>
              <a:sym typeface="Arial"/>
            </a:endParaRPr>
          </a:p>
        </p:txBody>
      </p:sp>
      <p:sp>
        <p:nvSpPr>
          <p:cNvPr id="45" name="テキスト ボックス 44">
            <a:extLst>
              <a:ext uri="{FF2B5EF4-FFF2-40B4-BE49-F238E27FC236}">
                <a16:creationId xmlns:a16="http://schemas.microsoft.com/office/drawing/2014/main" id="{10C6693A-9374-4A85-BC02-5708CD79D7B0}"/>
              </a:ext>
            </a:extLst>
          </p:cNvPr>
          <p:cNvSpPr txBox="1"/>
          <p:nvPr/>
        </p:nvSpPr>
        <p:spPr>
          <a:xfrm>
            <a:off x="1150581" y="340433"/>
            <a:ext cx="99721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こんかい</a:t>
            </a:r>
          </a:p>
        </p:txBody>
      </p:sp>
      <p:sp>
        <p:nvSpPr>
          <p:cNvPr id="46" name="テキスト ボックス 45">
            <a:extLst>
              <a:ext uri="{FF2B5EF4-FFF2-40B4-BE49-F238E27FC236}">
                <a16:creationId xmlns:a16="http://schemas.microsoft.com/office/drawing/2014/main" id="{D9CFC9EB-5E47-4D85-9B82-DD7352FCE909}"/>
              </a:ext>
            </a:extLst>
          </p:cNvPr>
          <p:cNvSpPr txBox="1"/>
          <p:nvPr/>
        </p:nvSpPr>
        <p:spPr>
          <a:xfrm>
            <a:off x="4139999" y="340433"/>
            <a:ext cx="11354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なんかいめ</a:t>
            </a:r>
          </a:p>
        </p:txBody>
      </p:sp>
      <p:sp>
        <p:nvSpPr>
          <p:cNvPr id="47" name="テキスト ボックス 46">
            <a:extLst>
              <a:ext uri="{FF2B5EF4-FFF2-40B4-BE49-F238E27FC236}">
                <a16:creationId xmlns:a16="http://schemas.microsoft.com/office/drawing/2014/main" id="{B53D84F4-8EF6-4A48-8E91-A4CDAD7B7DC2}"/>
              </a:ext>
            </a:extLst>
          </p:cNvPr>
          <p:cNvSpPr txBox="1"/>
          <p:nvPr/>
        </p:nvSpPr>
        <p:spPr>
          <a:xfrm>
            <a:off x="3230515" y="940299"/>
            <a:ext cx="9712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かいすう</a:t>
            </a:r>
          </a:p>
        </p:txBody>
      </p:sp>
      <p:sp>
        <p:nvSpPr>
          <p:cNvPr id="48" name="テキスト ボックス 47">
            <a:extLst>
              <a:ext uri="{FF2B5EF4-FFF2-40B4-BE49-F238E27FC236}">
                <a16:creationId xmlns:a16="http://schemas.microsoft.com/office/drawing/2014/main" id="{68F19730-9D28-48C5-8EAB-362793B0FAF6}"/>
              </a:ext>
            </a:extLst>
          </p:cNvPr>
          <p:cNvSpPr txBox="1"/>
          <p:nvPr/>
        </p:nvSpPr>
        <p:spPr>
          <a:xfrm>
            <a:off x="4440494" y="94029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あ</a:t>
            </a:r>
          </a:p>
        </p:txBody>
      </p:sp>
      <p:sp>
        <p:nvSpPr>
          <p:cNvPr id="64" name="テキスト ボックス 63">
            <a:extLst>
              <a:ext uri="{FF2B5EF4-FFF2-40B4-BE49-F238E27FC236}">
                <a16:creationId xmlns:a16="http://schemas.microsoft.com/office/drawing/2014/main" id="{86CA9885-7469-4A01-BCA4-47A97AF8C554}"/>
              </a:ext>
            </a:extLst>
          </p:cNvPr>
          <p:cNvSpPr txBox="1"/>
          <p:nvPr/>
        </p:nvSpPr>
        <p:spPr>
          <a:xfrm>
            <a:off x="7757695" y="1676247"/>
            <a:ext cx="95351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こうじょう</a:t>
            </a:r>
          </a:p>
        </p:txBody>
      </p:sp>
      <p:grpSp>
        <p:nvGrpSpPr>
          <p:cNvPr id="18" name="Google Shape;392;p16">
            <a:extLst>
              <a:ext uri="{FF2B5EF4-FFF2-40B4-BE49-F238E27FC236}">
                <a16:creationId xmlns:a16="http://schemas.microsoft.com/office/drawing/2014/main" id="{28694405-F4FD-ADA4-05B0-FC55D4683246}"/>
              </a:ext>
            </a:extLst>
          </p:cNvPr>
          <p:cNvGrpSpPr/>
          <p:nvPr/>
        </p:nvGrpSpPr>
        <p:grpSpPr>
          <a:xfrm>
            <a:off x="4397757" y="2226100"/>
            <a:ext cx="2579798" cy="601420"/>
            <a:chOff x="9024974" y="730751"/>
            <a:chExt cx="2579798" cy="601420"/>
          </a:xfrm>
        </p:grpSpPr>
        <p:sp>
          <p:nvSpPr>
            <p:cNvPr id="19" name="Google Shape;393;p16">
              <a:extLst>
                <a:ext uri="{FF2B5EF4-FFF2-40B4-BE49-F238E27FC236}">
                  <a16:creationId xmlns:a16="http://schemas.microsoft.com/office/drawing/2014/main" id="{8E7CF460-208D-0FD6-3DE1-1AD6F493C25B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394;p16">
              <a:extLst>
                <a:ext uri="{FF2B5EF4-FFF2-40B4-BE49-F238E27FC236}">
                  <a16:creationId xmlns:a16="http://schemas.microsoft.com/office/drawing/2014/main" id="{3AD67154-EF58-596E-2129-587C45A9F5CF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395;p16">
              <a:extLst>
                <a:ext uri="{FF2B5EF4-FFF2-40B4-BE49-F238E27FC236}">
                  <a16:creationId xmlns:a16="http://schemas.microsoft.com/office/drawing/2014/main" id="{47D0CF16-84A8-FA4E-401E-5DE296B93E0B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396;p16">
            <a:extLst>
              <a:ext uri="{FF2B5EF4-FFF2-40B4-BE49-F238E27FC236}">
                <a16:creationId xmlns:a16="http://schemas.microsoft.com/office/drawing/2014/main" id="{448FB633-2C06-45A7-67AE-23157DD57C52}"/>
              </a:ext>
            </a:extLst>
          </p:cNvPr>
          <p:cNvGrpSpPr/>
          <p:nvPr/>
        </p:nvGrpSpPr>
        <p:grpSpPr>
          <a:xfrm>
            <a:off x="4401111" y="2228129"/>
            <a:ext cx="2579798" cy="601420"/>
            <a:chOff x="9024974" y="730751"/>
            <a:chExt cx="2579798" cy="601420"/>
          </a:xfrm>
        </p:grpSpPr>
        <p:sp>
          <p:nvSpPr>
            <p:cNvPr id="23" name="Google Shape;397;p16">
              <a:extLst>
                <a:ext uri="{FF2B5EF4-FFF2-40B4-BE49-F238E27FC236}">
                  <a16:creationId xmlns:a16="http://schemas.microsoft.com/office/drawing/2014/main" id="{CB3A521D-223C-4FD7-F0CA-A23D4A732490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398;p16">
              <a:extLst>
                <a:ext uri="{FF2B5EF4-FFF2-40B4-BE49-F238E27FC236}">
                  <a16:creationId xmlns:a16="http://schemas.microsoft.com/office/drawing/2014/main" id="{4ADB3D36-013A-0C30-87DA-23D75675A703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399;p16">
              <a:extLst>
                <a:ext uri="{FF2B5EF4-FFF2-40B4-BE49-F238E27FC236}">
                  <a16:creationId xmlns:a16="http://schemas.microsoft.com/office/drawing/2014/main" id="{2A441934-0612-6F55-84FF-F35D6E8EB005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400;p16">
            <a:extLst>
              <a:ext uri="{FF2B5EF4-FFF2-40B4-BE49-F238E27FC236}">
                <a16:creationId xmlns:a16="http://schemas.microsoft.com/office/drawing/2014/main" id="{C6347CB0-D931-051A-9A35-CD0671471B0C}"/>
              </a:ext>
            </a:extLst>
          </p:cNvPr>
          <p:cNvGrpSpPr/>
          <p:nvPr/>
        </p:nvGrpSpPr>
        <p:grpSpPr>
          <a:xfrm>
            <a:off x="4394403" y="2229134"/>
            <a:ext cx="2579798" cy="601420"/>
            <a:chOff x="9024974" y="730751"/>
            <a:chExt cx="2579798" cy="601420"/>
          </a:xfrm>
        </p:grpSpPr>
        <p:sp>
          <p:nvSpPr>
            <p:cNvPr id="27" name="Google Shape;401;p16">
              <a:extLst>
                <a:ext uri="{FF2B5EF4-FFF2-40B4-BE49-F238E27FC236}">
                  <a16:creationId xmlns:a16="http://schemas.microsoft.com/office/drawing/2014/main" id="{0ED6ABE9-3125-9EC1-AB4D-3FBF5D9B346C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402;p16">
              <a:extLst>
                <a:ext uri="{FF2B5EF4-FFF2-40B4-BE49-F238E27FC236}">
                  <a16:creationId xmlns:a16="http://schemas.microsoft.com/office/drawing/2014/main" id="{B6BE2B1F-A542-1C9F-21BB-357825306978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403;p16">
              <a:extLst>
                <a:ext uri="{FF2B5EF4-FFF2-40B4-BE49-F238E27FC236}">
                  <a16:creationId xmlns:a16="http://schemas.microsoft.com/office/drawing/2014/main" id="{4D787351-8BD9-2CB8-5FBF-6937C2D98E26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404;p16">
            <a:extLst>
              <a:ext uri="{FF2B5EF4-FFF2-40B4-BE49-F238E27FC236}">
                <a16:creationId xmlns:a16="http://schemas.microsoft.com/office/drawing/2014/main" id="{087D946F-2C17-3CA5-14EC-DF910625E1D1}"/>
              </a:ext>
            </a:extLst>
          </p:cNvPr>
          <p:cNvGrpSpPr/>
          <p:nvPr/>
        </p:nvGrpSpPr>
        <p:grpSpPr>
          <a:xfrm>
            <a:off x="4397757" y="2231163"/>
            <a:ext cx="2579798" cy="601420"/>
            <a:chOff x="9024974" y="730751"/>
            <a:chExt cx="2579798" cy="601420"/>
          </a:xfrm>
        </p:grpSpPr>
        <p:sp>
          <p:nvSpPr>
            <p:cNvPr id="31" name="Google Shape;405;p16">
              <a:extLst>
                <a:ext uri="{FF2B5EF4-FFF2-40B4-BE49-F238E27FC236}">
                  <a16:creationId xmlns:a16="http://schemas.microsoft.com/office/drawing/2014/main" id="{9C9CFB1C-7EB2-3A87-BCA7-69120913032A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406;p16">
              <a:extLst>
                <a:ext uri="{FF2B5EF4-FFF2-40B4-BE49-F238E27FC236}">
                  <a16:creationId xmlns:a16="http://schemas.microsoft.com/office/drawing/2014/main" id="{E29B27D2-0DDD-AFEB-ACE9-80360B9243B4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407;p16">
              <a:extLst>
                <a:ext uri="{FF2B5EF4-FFF2-40B4-BE49-F238E27FC236}">
                  <a16:creationId xmlns:a16="http://schemas.microsoft.com/office/drawing/2014/main" id="{ACE22ABF-9334-182C-F22B-17046B6886DF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219645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" name="Google Shape;1909;p3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0" name="Google Shape;1910;p3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1" name="Google Shape;1911;p33"/>
          <p:cNvSpPr txBox="1"/>
          <p:nvPr/>
        </p:nvSpPr>
        <p:spPr>
          <a:xfrm>
            <a:off x="568568" y="371109"/>
            <a:ext cx="10554000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「クイズロード」へようこそ。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ここは、たくさん学んだキミに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クイズにいどんでもらうルートだ。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まちがえると悲しい結末になるがいいかい？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9" name="Google Shape;226;p15">
            <a:extLst>
              <a:ext uri="{FF2B5EF4-FFF2-40B4-BE49-F238E27FC236}">
                <a16:creationId xmlns:a16="http://schemas.microsoft.com/office/drawing/2014/main" id="{23B01931-8CA3-8136-1D13-081042901DA0}"/>
              </a:ext>
            </a:extLst>
          </p:cNvPr>
          <p:cNvGrpSpPr/>
          <p:nvPr/>
        </p:nvGrpSpPr>
        <p:grpSpPr>
          <a:xfrm flipH="1">
            <a:off x="4201787" y="3838883"/>
            <a:ext cx="2146278" cy="2179455"/>
            <a:chOff x="1774174" y="4621762"/>
            <a:chExt cx="1077013" cy="1098664"/>
          </a:xfrm>
        </p:grpSpPr>
        <p:sp>
          <p:nvSpPr>
            <p:cNvPr id="50" name="Google Shape;227;p15">
              <a:extLst>
                <a:ext uri="{FF2B5EF4-FFF2-40B4-BE49-F238E27FC236}">
                  <a16:creationId xmlns:a16="http://schemas.microsoft.com/office/drawing/2014/main" id="{E4653D3F-5DA2-4B56-611E-64606B0B3279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228;p15">
              <a:extLst>
                <a:ext uri="{FF2B5EF4-FFF2-40B4-BE49-F238E27FC236}">
                  <a16:creationId xmlns:a16="http://schemas.microsoft.com/office/drawing/2014/main" id="{E26CC996-D93D-F769-9DD9-F92B5AFF2B56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229;p15">
              <a:extLst>
                <a:ext uri="{FF2B5EF4-FFF2-40B4-BE49-F238E27FC236}">
                  <a16:creationId xmlns:a16="http://schemas.microsoft.com/office/drawing/2014/main" id="{E17C186E-AE03-5427-9202-2E248C87A2A8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230;p15">
              <a:extLst>
                <a:ext uri="{FF2B5EF4-FFF2-40B4-BE49-F238E27FC236}">
                  <a16:creationId xmlns:a16="http://schemas.microsoft.com/office/drawing/2014/main" id="{3A9CE1BE-E4A3-06BE-01C3-B8AFE43A7FB8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231;p15">
              <a:extLst>
                <a:ext uri="{FF2B5EF4-FFF2-40B4-BE49-F238E27FC236}">
                  <a16:creationId xmlns:a16="http://schemas.microsoft.com/office/drawing/2014/main" id="{964E6EC7-DB53-86F7-7DF3-9782357E7ECE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232;p15">
              <a:extLst>
                <a:ext uri="{FF2B5EF4-FFF2-40B4-BE49-F238E27FC236}">
                  <a16:creationId xmlns:a16="http://schemas.microsoft.com/office/drawing/2014/main" id="{FD42B67C-D422-EF49-A16F-7578453CEFA1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56" name="Google Shape;233;p15">
              <a:extLst>
                <a:ext uri="{FF2B5EF4-FFF2-40B4-BE49-F238E27FC236}">
                  <a16:creationId xmlns:a16="http://schemas.microsoft.com/office/drawing/2014/main" id="{1B1C62B4-FFE3-4BBE-734D-1A725EB0059E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7" name="Google Shape;234;p15">
              <a:extLst>
                <a:ext uri="{FF2B5EF4-FFF2-40B4-BE49-F238E27FC236}">
                  <a16:creationId xmlns:a16="http://schemas.microsoft.com/office/drawing/2014/main" id="{2C44C17A-3334-2BF0-8502-61135F8D0131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8" name="Google Shape;235;p15">
              <a:extLst>
                <a:ext uri="{FF2B5EF4-FFF2-40B4-BE49-F238E27FC236}">
                  <a16:creationId xmlns:a16="http://schemas.microsoft.com/office/drawing/2014/main" id="{B46F8E1C-1C7A-03D8-6D86-ADD272481242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9" name="Google Shape;236;p15">
              <a:extLst>
                <a:ext uri="{FF2B5EF4-FFF2-40B4-BE49-F238E27FC236}">
                  <a16:creationId xmlns:a16="http://schemas.microsoft.com/office/drawing/2014/main" id="{0E355F6D-4A62-0BE1-3C2E-C5D65EA117DC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0" name="Google Shape;237;p15">
              <a:extLst>
                <a:ext uri="{FF2B5EF4-FFF2-40B4-BE49-F238E27FC236}">
                  <a16:creationId xmlns:a16="http://schemas.microsoft.com/office/drawing/2014/main" id="{F6627C6D-1201-A235-9255-97F31DB4FB1B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1" name="Google Shape;238;p15">
              <a:extLst>
                <a:ext uri="{FF2B5EF4-FFF2-40B4-BE49-F238E27FC236}">
                  <a16:creationId xmlns:a16="http://schemas.microsoft.com/office/drawing/2014/main" id="{E1449CE3-4EC3-7F3C-15FE-17340FC52C03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62" name="Google Shape;239;p15">
              <a:extLst>
                <a:ext uri="{FF2B5EF4-FFF2-40B4-BE49-F238E27FC236}">
                  <a16:creationId xmlns:a16="http://schemas.microsoft.com/office/drawing/2014/main" id="{F667EF5F-FBF7-5131-8FFA-E097EDEB79A6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240;p15">
              <a:extLst>
                <a:ext uri="{FF2B5EF4-FFF2-40B4-BE49-F238E27FC236}">
                  <a16:creationId xmlns:a16="http://schemas.microsoft.com/office/drawing/2014/main" id="{98B9B80B-68B8-9B4B-D23B-BFE962C6F2AE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241;p15">
              <a:extLst>
                <a:ext uri="{FF2B5EF4-FFF2-40B4-BE49-F238E27FC236}">
                  <a16:creationId xmlns:a16="http://schemas.microsoft.com/office/drawing/2014/main" id="{96405200-F17E-AEBF-3DAA-613AB5E1ECDC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Google Shape;226;p15">
            <a:extLst>
              <a:ext uri="{FF2B5EF4-FFF2-40B4-BE49-F238E27FC236}">
                <a16:creationId xmlns:a16="http://schemas.microsoft.com/office/drawing/2014/main" id="{0375ABFF-C058-4A6F-75B7-E17F74549049}"/>
              </a:ext>
            </a:extLst>
          </p:cNvPr>
          <p:cNvGrpSpPr/>
          <p:nvPr/>
        </p:nvGrpSpPr>
        <p:grpSpPr>
          <a:xfrm>
            <a:off x="713335" y="3842431"/>
            <a:ext cx="2146278" cy="2179455"/>
            <a:chOff x="1774174" y="4621762"/>
            <a:chExt cx="1077013" cy="1098664"/>
          </a:xfrm>
        </p:grpSpPr>
        <p:sp>
          <p:nvSpPr>
            <p:cNvPr id="3" name="Google Shape;227;p15">
              <a:extLst>
                <a:ext uri="{FF2B5EF4-FFF2-40B4-BE49-F238E27FC236}">
                  <a16:creationId xmlns:a16="http://schemas.microsoft.com/office/drawing/2014/main" id="{4F06434B-CB36-5DD4-E5FB-4EE93A4C844A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228;p15">
              <a:extLst>
                <a:ext uri="{FF2B5EF4-FFF2-40B4-BE49-F238E27FC236}">
                  <a16:creationId xmlns:a16="http://schemas.microsoft.com/office/drawing/2014/main" id="{C23BFCFE-0DFD-1E9C-8116-70E785DADEA3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229;p15">
              <a:extLst>
                <a:ext uri="{FF2B5EF4-FFF2-40B4-BE49-F238E27FC236}">
                  <a16:creationId xmlns:a16="http://schemas.microsoft.com/office/drawing/2014/main" id="{124D13DA-065B-D5D3-27A8-6A07A2D09709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230;p15">
              <a:extLst>
                <a:ext uri="{FF2B5EF4-FFF2-40B4-BE49-F238E27FC236}">
                  <a16:creationId xmlns:a16="http://schemas.microsoft.com/office/drawing/2014/main" id="{4C5BE529-6A73-0064-A8E5-D5C70226ECA7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231;p15">
              <a:extLst>
                <a:ext uri="{FF2B5EF4-FFF2-40B4-BE49-F238E27FC236}">
                  <a16:creationId xmlns:a16="http://schemas.microsoft.com/office/drawing/2014/main" id="{02316E4E-0E0E-4D40-E9FC-C435C1BD0DCD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232;p15">
              <a:extLst>
                <a:ext uri="{FF2B5EF4-FFF2-40B4-BE49-F238E27FC236}">
                  <a16:creationId xmlns:a16="http://schemas.microsoft.com/office/drawing/2014/main" id="{3DF72919-3E72-2959-FEB8-E46B69D461EB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9" name="Google Shape;233;p15">
              <a:extLst>
                <a:ext uri="{FF2B5EF4-FFF2-40B4-BE49-F238E27FC236}">
                  <a16:creationId xmlns:a16="http://schemas.microsoft.com/office/drawing/2014/main" id="{40633659-D069-7F56-B9C4-7933D3ED1C8B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" name="Google Shape;234;p15">
              <a:extLst>
                <a:ext uri="{FF2B5EF4-FFF2-40B4-BE49-F238E27FC236}">
                  <a16:creationId xmlns:a16="http://schemas.microsoft.com/office/drawing/2014/main" id="{690AB1EA-95E0-6EC0-0D36-8B47280F924F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235;p15">
              <a:extLst>
                <a:ext uri="{FF2B5EF4-FFF2-40B4-BE49-F238E27FC236}">
                  <a16:creationId xmlns:a16="http://schemas.microsoft.com/office/drawing/2014/main" id="{6B31DF49-25C0-1250-DC19-39B933B69A9D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236;p15">
              <a:extLst>
                <a:ext uri="{FF2B5EF4-FFF2-40B4-BE49-F238E27FC236}">
                  <a16:creationId xmlns:a16="http://schemas.microsoft.com/office/drawing/2014/main" id="{EB982D57-F20D-DE23-45C3-72F9A952E54E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237;p15">
              <a:extLst>
                <a:ext uri="{FF2B5EF4-FFF2-40B4-BE49-F238E27FC236}">
                  <a16:creationId xmlns:a16="http://schemas.microsoft.com/office/drawing/2014/main" id="{CF38E65C-7670-0451-28E7-F585305BAD0B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238;p15">
              <a:extLst>
                <a:ext uri="{FF2B5EF4-FFF2-40B4-BE49-F238E27FC236}">
                  <a16:creationId xmlns:a16="http://schemas.microsoft.com/office/drawing/2014/main" id="{931857D4-91BA-86AB-78E7-BBFFC6D7251D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5" name="Google Shape;239;p15">
              <a:extLst>
                <a:ext uri="{FF2B5EF4-FFF2-40B4-BE49-F238E27FC236}">
                  <a16:creationId xmlns:a16="http://schemas.microsoft.com/office/drawing/2014/main" id="{56F50F62-14FB-ADC6-1CA5-BD1985ECA5B7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240;p15">
              <a:extLst>
                <a:ext uri="{FF2B5EF4-FFF2-40B4-BE49-F238E27FC236}">
                  <a16:creationId xmlns:a16="http://schemas.microsoft.com/office/drawing/2014/main" id="{6566BD5D-E8F3-2860-FB2F-56D9964BE9E5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241;p15">
              <a:extLst>
                <a:ext uri="{FF2B5EF4-FFF2-40B4-BE49-F238E27FC236}">
                  <a16:creationId xmlns:a16="http://schemas.microsoft.com/office/drawing/2014/main" id="{CC9F923A-C350-262D-074C-2ADE89885321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6" name="角丸四角形 96">
            <a:extLst>
              <a:ext uri="{FF2B5EF4-FFF2-40B4-BE49-F238E27FC236}">
                <a16:creationId xmlns:a16="http://schemas.microsoft.com/office/drawing/2014/main" id="{0D082B81-BF30-4577-BA15-ABD1846F4C95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D94CC541-66C8-465A-B89A-993565711CA2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64" name="四角形: 角度付き 48">
            <a:hlinkClick r:id="rId4" action="ppaction://hlinksldjump"/>
            <a:extLst>
              <a:ext uri="{FF2B5EF4-FFF2-40B4-BE49-F238E27FC236}">
                <a16:creationId xmlns:a16="http://schemas.microsoft.com/office/drawing/2014/main" id="{1FF629B4-D3C8-ED8A-7377-D38147F3BBD4}"/>
              </a:ext>
            </a:extLst>
          </p:cNvPr>
          <p:cNvSpPr/>
          <p:nvPr/>
        </p:nvSpPr>
        <p:spPr>
          <a:xfrm>
            <a:off x="7425639" y="586596"/>
            <a:ext cx="4140000" cy="2109874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悲しい結末になるのは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こわいので、やっぱり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「工場に行ってみる」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ルートに行く</a:t>
            </a:r>
          </a:p>
        </p:txBody>
      </p:sp>
      <p:sp>
        <p:nvSpPr>
          <p:cNvPr id="65" name="四角形: 角度付き 49">
            <a:hlinkClick r:id="rId5" action="ppaction://hlinksldjump"/>
            <a:extLst>
              <a:ext uri="{FF2B5EF4-FFF2-40B4-BE49-F238E27FC236}">
                <a16:creationId xmlns:a16="http://schemas.microsoft.com/office/drawing/2014/main" id="{A228056C-925C-AC76-FD38-DBF14A75B1B9}"/>
              </a:ext>
            </a:extLst>
          </p:cNvPr>
          <p:cNvSpPr/>
          <p:nvPr/>
        </p:nvSpPr>
        <p:spPr>
          <a:xfrm>
            <a:off x="7425639" y="3409964"/>
            <a:ext cx="4140000" cy="2154085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どんな結末になっても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pPr lvl="0"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こわくないから、</a:t>
            </a:r>
          </a:p>
          <a:p>
            <a:pPr lvl="0"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このままクイズに</a:t>
            </a:r>
          </a:p>
          <a:p>
            <a:pPr lvl="0"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いどむ</a:t>
            </a:r>
            <a:endParaRPr lang="ja-JP" altLang="en-US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41" name="テキスト ボックス 40">
            <a:extLst>
              <a:ext uri="{FF2B5EF4-FFF2-40B4-BE49-F238E27FC236}">
                <a16:creationId xmlns:a16="http://schemas.microsoft.com/office/drawing/2014/main" id="{FCC98A4F-9F6A-42CC-9E8E-4C0E9789B479}"/>
              </a:ext>
            </a:extLst>
          </p:cNvPr>
          <p:cNvSpPr txBox="1"/>
          <p:nvPr/>
        </p:nvSpPr>
        <p:spPr>
          <a:xfrm>
            <a:off x="3896723" y="106534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まな</a:t>
            </a:r>
          </a:p>
        </p:txBody>
      </p:sp>
      <p:sp>
        <p:nvSpPr>
          <p:cNvPr id="42" name="テキスト ボックス 41">
            <a:extLst>
              <a:ext uri="{FF2B5EF4-FFF2-40B4-BE49-F238E27FC236}">
                <a16:creationId xmlns:a16="http://schemas.microsoft.com/office/drawing/2014/main" id="{3DD9F1F9-7D9D-4764-9345-16253FEC4228}"/>
              </a:ext>
            </a:extLst>
          </p:cNvPr>
          <p:cNvSpPr txBox="1"/>
          <p:nvPr/>
        </p:nvSpPr>
        <p:spPr>
          <a:xfrm>
            <a:off x="3022952" y="255268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かな</a:t>
            </a:r>
          </a:p>
        </p:txBody>
      </p:sp>
      <p:sp>
        <p:nvSpPr>
          <p:cNvPr id="43" name="テキスト ボックス 42">
            <a:extLst>
              <a:ext uri="{FF2B5EF4-FFF2-40B4-BE49-F238E27FC236}">
                <a16:creationId xmlns:a16="http://schemas.microsoft.com/office/drawing/2014/main" id="{23BF920D-823B-4055-A9D0-A833B4B3206A}"/>
              </a:ext>
            </a:extLst>
          </p:cNvPr>
          <p:cNvSpPr txBox="1"/>
          <p:nvPr/>
        </p:nvSpPr>
        <p:spPr>
          <a:xfrm>
            <a:off x="4332592" y="2552683"/>
            <a:ext cx="93976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けつまつ</a:t>
            </a:r>
          </a:p>
        </p:txBody>
      </p:sp>
      <p:sp>
        <p:nvSpPr>
          <p:cNvPr id="44" name="テキスト ボックス 43">
            <a:extLst>
              <a:ext uri="{FF2B5EF4-FFF2-40B4-BE49-F238E27FC236}">
                <a16:creationId xmlns:a16="http://schemas.microsoft.com/office/drawing/2014/main" id="{EC2B4E80-F5E6-4C8D-95B3-A0A834E999E3}"/>
              </a:ext>
            </a:extLst>
          </p:cNvPr>
          <p:cNvSpPr txBox="1"/>
          <p:nvPr/>
        </p:nvSpPr>
        <p:spPr>
          <a:xfrm>
            <a:off x="8127139" y="1511006"/>
            <a:ext cx="104568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>
                <a:solidFill>
                  <a:schemeClr val="bg1"/>
                </a:solidFill>
              </a:rPr>
              <a:t>こうじょう</a:t>
            </a:r>
          </a:p>
        </p:txBody>
      </p:sp>
      <p:grpSp>
        <p:nvGrpSpPr>
          <p:cNvPr id="18" name="Google Shape;392;p16">
            <a:extLst>
              <a:ext uri="{FF2B5EF4-FFF2-40B4-BE49-F238E27FC236}">
                <a16:creationId xmlns:a16="http://schemas.microsoft.com/office/drawing/2014/main" id="{EFB96D28-0656-664A-D16B-E91ED8B48F0A}"/>
              </a:ext>
            </a:extLst>
          </p:cNvPr>
          <p:cNvGrpSpPr/>
          <p:nvPr/>
        </p:nvGrpSpPr>
        <p:grpSpPr>
          <a:xfrm>
            <a:off x="9025664" y="-31584"/>
            <a:ext cx="2579798" cy="601420"/>
            <a:chOff x="9024974" y="730751"/>
            <a:chExt cx="2579798" cy="601420"/>
          </a:xfrm>
        </p:grpSpPr>
        <p:sp>
          <p:nvSpPr>
            <p:cNvPr id="19" name="Google Shape;393;p16">
              <a:extLst>
                <a:ext uri="{FF2B5EF4-FFF2-40B4-BE49-F238E27FC236}">
                  <a16:creationId xmlns:a16="http://schemas.microsoft.com/office/drawing/2014/main" id="{B0F18644-97D1-C8C3-AC7F-F2F102FF13DA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394;p16">
              <a:extLst>
                <a:ext uri="{FF2B5EF4-FFF2-40B4-BE49-F238E27FC236}">
                  <a16:creationId xmlns:a16="http://schemas.microsoft.com/office/drawing/2014/main" id="{66CFCC34-E969-E937-0D40-33CEF35D2012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395;p16">
              <a:extLst>
                <a:ext uri="{FF2B5EF4-FFF2-40B4-BE49-F238E27FC236}">
                  <a16:creationId xmlns:a16="http://schemas.microsoft.com/office/drawing/2014/main" id="{F399FE29-CC0C-38D5-EB20-4C97283602EC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396;p16">
            <a:extLst>
              <a:ext uri="{FF2B5EF4-FFF2-40B4-BE49-F238E27FC236}">
                <a16:creationId xmlns:a16="http://schemas.microsoft.com/office/drawing/2014/main" id="{CA2C6210-177E-153C-916C-6F70C3EB3A41}"/>
              </a:ext>
            </a:extLst>
          </p:cNvPr>
          <p:cNvGrpSpPr/>
          <p:nvPr/>
        </p:nvGrpSpPr>
        <p:grpSpPr>
          <a:xfrm>
            <a:off x="9029018" y="-29555"/>
            <a:ext cx="2579798" cy="601420"/>
            <a:chOff x="9024974" y="730751"/>
            <a:chExt cx="2579798" cy="601420"/>
          </a:xfrm>
        </p:grpSpPr>
        <p:sp>
          <p:nvSpPr>
            <p:cNvPr id="23" name="Google Shape;397;p16">
              <a:extLst>
                <a:ext uri="{FF2B5EF4-FFF2-40B4-BE49-F238E27FC236}">
                  <a16:creationId xmlns:a16="http://schemas.microsoft.com/office/drawing/2014/main" id="{09F6B0FC-BBC7-0163-B64E-A9DFC0BF733E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398;p16">
              <a:extLst>
                <a:ext uri="{FF2B5EF4-FFF2-40B4-BE49-F238E27FC236}">
                  <a16:creationId xmlns:a16="http://schemas.microsoft.com/office/drawing/2014/main" id="{14799EB5-146C-905C-D4A2-6522456470DB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399;p16">
              <a:extLst>
                <a:ext uri="{FF2B5EF4-FFF2-40B4-BE49-F238E27FC236}">
                  <a16:creationId xmlns:a16="http://schemas.microsoft.com/office/drawing/2014/main" id="{D094E3DA-0FAA-91BC-6668-36EE3E3C2034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400;p16">
            <a:extLst>
              <a:ext uri="{FF2B5EF4-FFF2-40B4-BE49-F238E27FC236}">
                <a16:creationId xmlns:a16="http://schemas.microsoft.com/office/drawing/2014/main" id="{9CDD1A38-EB3F-17A4-5828-591FCC48F7A8}"/>
              </a:ext>
            </a:extLst>
          </p:cNvPr>
          <p:cNvGrpSpPr/>
          <p:nvPr/>
        </p:nvGrpSpPr>
        <p:grpSpPr>
          <a:xfrm>
            <a:off x="9022310" y="-28550"/>
            <a:ext cx="2579798" cy="601420"/>
            <a:chOff x="9024974" y="730751"/>
            <a:chExt cx="2579798" cy="601420"/>
          </a:xfrm>
        </p:grpSpPr>
        <p:sp>
          <p:nvSpPr>
            <p:cNvPr id="27" name="Google Shape;401;p16">
              <a:extLst>
                <a:ext uri="{FF2B5EF4-FFF2-40B4-BE49-F238E27FC236}">
                  <a16:creationId xmlns:a16="http://schemas.microsoft.com/office/drawing/2014/main" id="{A2C3A8DC-517D-CEBB-E275-A3E0897B9822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402;p16">
              <a:extLst>
                <a:ext uri="{FF2B5EF4-FFF2-40B4-BE49-F238E27FC236}">
                  <a16:creationId xmlns:a16="http://schemas.microsoft.com/office/drawing/2014/main" id="{FB787D0B-EABC-4954-CB86-1CCABD9D942D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403;p16">
              <a:extLst>
                <a:ext uri="{FF2B5EF4-FFF2-40B4-BE49-F238E27FC236}">
                  <a16:creationId xmlns:a16="http://schemas.microsoft.com/office/drawing/2014/main" id="{11F13504-52D8-A1A3-AA23-FD4A1A45BE82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" name="Google Shape;404;p16">
            <a:extLst>
              <a:ext uri="{FF2B5EF4-FFF2-40B4-BE49-F238E27FC236}">
                <a16:creationId xmlns:a16="http://schemas.microsoft.com/office/drawing/2014/main" id="{58204CAE-4529-8B96-B0CB-E37CFC127E65}"/>
              </a:ext>
            </a:extLst>
          </p:cNvPr>
          <p:cNvGrpSpPr/>
          <p:nvPr/>
        </p:nvGrpSpPr>
        <p:grpSpPr>
          <a:xfrm>
            <a:off x="9025664" y="-26521"/>
            <a:ext cx="2579798" cy="601420"/>
            <a:chOff x="9024974" y="730751"/>
            <a:chExt cx="2579798" cy="601420"/>
          </a:xfrm>
        </p:grpSpPr>
        <p:sp>
          <p:nvSpPr>
            <p:cNvPr id="31" name="Google Shape;405;p16">
              <a:extLst>
                <a:ext uri="{FF2B5EF4-FFF2-40B4-BE49-F238E27FC236}">
                  <a16:creationId xmlns:a16="http://schemas.microsoft.com/office/drawing/2014/main" id="{6A1316E4-1692-ECE2-9BC4-68161F4E1128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406;p16">
              <a:extLst>
                <a:ext uri="{FF2B5EF4-FFF2-40B4-BE49-F238E27FC236}">
                  <a16:creationId xmlns:a16="http://schemas.microsoft.com/office/drawing/2014/main" id="{CC74DD1C-2AA8-2E75-7362-73BAABBD996F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407;p16">
              <a:extLst>
                <a:ext uri="{FF2B5EF4-FFF2-40B4-BE49-F238E27FC236}">
                  <a16:creationId xmlns:a16="http://schemas.microsoft.com/office/drawing/2014/main" id="{C197CE7F-A064-786D-9E9C-4AEA7085FD47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061431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" name="Google Shape;1909;p3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0" name="Google Shape;1910;p3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1" name="Google Shape;1911;p33"/>
          <p:cNvSpPr txBox="1"/>
          <p:nvPr/>
        </p:nvSpPr>
        <p:spPr>
          <a:xfrm>
            <a:off x="568568" y="371109"/>
            <a:ext cx="6781053" cy="37856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それでははじめよう。</a:t>
            </a:r>
            <a:r>
              <a:rPr lang="en-US" altLang="ja-JP" sz="3200" dirty="0">
                <a:solidFill>
                  <a:srgbClr val="3F3F3F"/>
                </a:solidFill>
              </a:rPr>
              <a:t>3</a:t>
            </a:r>
            <a:r>
              <a:rPr lang="ja-JP" altLang="en-US" sz="3200" dirty="0">
                <a:solidFill>
                  <a:srgbClr val="3F3F3F"/>
                </a:solidFill>
              </a:rPr>
              <a:t>問あるよ。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第</a:t>
            </a:r>
            <a:r>
              <a:rPr lang="en-US" alt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1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問「木のものを長く使って、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置いておくことは、何に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貢献しているでしょうか。」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Google Shape;226;p15">
            <a:extLst>
              <a:ext uri="{FF2B5EF4-FFF2-40B4-BE49-F238E27FC236}">
                <a16:creationId xmlns:a16="http://schemas.microsoft.com/office/drawing/2014/main" id="{0375ABFF-C058-4A6F-75B7-E17F74549049}"/>
              </a:ext>
            </a:extLst>
          </p:cNvPr>
          <p:cNvGrpSpPr/>
          <p:nvPr/>
        </p:nvGrpSpPr>
        <p:grpSpPr>
          <a:xfrm>
            <a:off x="713335" y="3842431"/>
            <a:ext cx="2146278" cy="2179455"/>
            <a:chOff x="1774174" y="4621762"/>
            <a:chExt cx="1077013" cy="1098664"/>
          </a:xfrm>
        </p:grpSpPr>
        <p:sp>
          <p:nvSpPr>
            <p:cNvPr id="3" name="Google Shape;227;p15">
              <a:extLst>
                <a:ext uri="{FF2B5EF4-FFF2-40B4-BE49-F238E27FC236}">
                  <a16:creationId xmlns:a16="http://schemas.microsoft.com/office/drawing/2014/main" id="{4F06434B-CB36-5DD4-E5FB-4EE93A4C844A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228;p15">
              <a:extLst>
                <a:ext uri="{FF2B5EF4-FFF2-40B4-BE49-F238E27FC236}">
                  <a16:creationId xmlns:a16="http://schemas.microsoft.com/office/drawing/2014/main" id="{C23BFCFE-0DFD-1E9C-8116-70E785DADEA3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229;p15">
              <a:extLst>
                <a:ext uri="{FF2B5EF4-FFF2-40B4-BE49-F238E27FC236}">
                  <a16:creationId xmlns:a16="http://schemas.microsoft.com/office/drawing/2014/main" id="{124D13DA-065B-D5D3-27A8-6A07A2D09709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230;p15">
              <a:extLst>
                <a:ext uri="{FF2B5EF4-FFF2-40B4-BE49-F238E27FC236}">
                  <a16:creationId xmlns:a16="http://schemas.microsoft.com/office/drawing/2014/main" id="{4C5BE529-6A73-0064-A8E5-D5C70226ECA7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231;p15">
              <a:extLst>
                <a:ext uri="{FF2B5EF4-FFF2-40B4-BE49-F238E27FC236}">
                  <a16:creationId xmlns:a16="http://schemas.microsoft.com/office/drawing/2014/main" id="{02316E4E-0E0E-4D40-E9FC-C435C1BD0DCD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232;p15">
              <a:extLst>
                <a:ext uri="{FF2B5EF4-FFF2-40B4-BE49-F238E27FC236}">
                  <a16:creationId xmlns:a16="http://schemas.microsoft.com/office/drawing/2014/main" id="{3DF72919-3E72-2959-FEB8-E46B69D461EB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9" name="Google Shape;233;p15">
              <a:extLst>
                <a:ext uri="{FF2B5EF4-FFF2-40B4-BE49-F238E27FC236}">
                  <a16:creationId xmlns:a16="http://schemas.microsoft.com/office/drawing/2014/main" id="{40633659-D069-7F56-B9C4-7933D3ED1C8B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" name="Google Shape;234;p15">
              <a:extLst>
                <a:ext uri="{FF2B5EF4-FFF2-40B4-BE49-F238E27FC236}">
                  <a16:creationId xmlns:a16="http://schemas.microsoft.com/office/drawing/2014/main" id="{690AB1EA-95E0-6EC0-0D36-8B47280F924F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235;p15">
              <a:extLst>
                <a:ext uri="{FF2B5EF4-FFF2-40B4-BE49-F238E27FC236}">
                  <a16:creationId xmlns:a16="http://schemas.microsoft.com/office/drawing/2014/main" id="{6B31DF49-25C0-1250-DC19-39B933B69A9D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236;p15">
              <a:extLst>
                <a:ext uri="{FF2B5EF4-FFF2-40B4-BE49-F238E27FC236}">
                  <a16:creationId xmlns:a16="http://schemas.microsoft.com/office/drawing/2014/main" id="{EB982D57-F20D-DE23-45C3-72F9A952E54E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237;p15">
              <a:extLst>
                <a:ext uri="{FF2B5EF4-FFF2-40B4-BE49-F238E27FC236}">
                  <a16:creationId xmlns:a16="http://schemas.microsoft.com/office/drawing/2014/main" id="{CF38E65C-7670-0451-28E7-F585305BAD0B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238;p15">
              <a:extLst>
                <a:ext uri="{FF2B5EF4-FFF2-40B4-BE49-F238E27FC236}">
                  <a16:creationId xmlns:a16="http://schemas.microsoft.com/office/drawing/2014/main" id="{931857D4-91BA-86AB-78E7-BBFFC6D7251D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5" name="Google Shape;239;p15">
              <a:extLst>
                <a:ext uri="{FF2B5EF4-FFF2-40B4-BE49-F238E27FC236}">
                  <a16:creationId xmlns:a16="http://schemas.microsoft.com/office/drawing/2014/main" id="{56F50F62-14FB-ADC6-1CA5-BD1985ECA5B7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240;p15">
              <a:extLst>
                <a:ext uri="{FF2B5EF4-FFF2-40B4-BE49-F238E27FC236}">
                  <a16:creationId xmlns:a16="http://schemas.microsoft.com/office/drawing/2014/main" id="{6566BD5D-E8F3-2860-FB2F-56D9964BE9E5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241;p15">
              <a:extLst>
                <a:ext uri="{FF2B5EF4-FFF2-40B4-BE49-F238E27FC236}">
                  <a16:creationId xmlns:a16="http://schemas.microsoft.com/office/drawing/2014/main" id="{CC9F923A-C350-262D-074C-2ADE89885321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" name="グループ化 19"/>
          <p:cNvGrpSpPr/>
          <p:nvPr/>
        </p:nvGrpSpPr>
        <p:grpSpPr>
          <a:xfrm>
            <a:off x="3852413" y="4194015"/>
            <a:ext cx="2605310" cy="1734341"/>
            <a:chOff x="4455758" y="4156720"/>
            <a:chExt cx="2605310" cy="1734341"/>
          </a:xfrm>
        </p:grpSpPr>
        <p:grpSp>
          <p:nvGrpSpPr>
            <p:cNvPr id="18" name="Google Shape;2382;p39">
              <a:extLst>
                <a:ext uri="{FF2B5EF4-FFF2-40B4-BE49-F238E27FC236}">
                  <a16:creationId xmlns:a16="http://schemas.microsoft.com/office/drawing/2014/main" id="{8F924ED5-A872-380A-8701-8FF2698C026D}"/>
                </a:ext>
              </a:extLst>
            </p:cNvPr>
            <p:cNvGrpSpPr/>
            <p:nvPr/>
          </p:nvGrpSpPr>
          <p:grpSpPr>
            <a:xfrm>
              <a:off x="4903500" y="4156720"/>
              <a:ext cx="2157568" cy="1734341"/>
              <a:chOff x="3105455" y="5058785"/>
              <a:chExt cx="1068050" cy="858245"/>
            </a:xfrm>
          </p:grpSpPr>
          <p:sp>
            <p:nvSpPr>
              <p:cNvPr id="19" name="Google Shape;2383;p39">
                <a:extLst>
                  <a:ext uri="{FF2B5EF4-FFF2-40B4-BE49-F238E27FC236}">
                    <a16:creationId xmlns:a16="http://schemas.microsoft.com/office/drawing/2014/main" id="{75BE60D8-15C0-1A0E-39D9-478BCAFABDBA}"/>
                  </a:ext>
                </a:extLst>
              </p:cNvPr>
              <p:cNvSpPr/>
              <p:nvPr/>
            </p:nvSpPr>
            <p:spPr>
              <a:xfrm>
                <a:off x="3959593" y="5648624"/>
                <a:ext cx="213912" cy="179553"/>
              </a:xfrm>
              <a:prstGeom prst="cube">
                <a:avLst>
                  <a:gd name="adj" fmla="val 10491"/>
                </a:avLst>
              </a:prstGeom>
              <a:solidFill>
                <a:srgbClr val="C89058"/>
              </a:solidFill>
              <a:ln w="12700" cap="flat" cmpd="sng">
                <a:solidFill>
                  <a:srgbClr val="524E4A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384;p39">
                <a:extLst>
                  <a:ext uri="{FF2B5EF4-FFF2-40B4-BE49-F238E27FC236}">
                    <a16:creationId xmlns:a16="http://schemas.microsoft.com/office/drawing/2014/main" id="{19BBA9D3-68EC-7961-49C0-58898BAF25CF}"/>
                  </a:ext>
                </a:extLst>
              </p:cNvPr>
              <p:cNvSpPr/>
              <p:nvPr/>
            </p:nvSpPr>
            <p:spPr>
              <a:xfrm>
                <a:off x="3248741" y="5638940"/>
                <a:ext cx="331243" cy="179553"/>
              </a:xfrm>
              <a:prstGeom prst="cube">
                <a:avLst>
                  <a:gd name="adj" fmla="val 10491"/>
                </a:avLst>
              </a:prstGeom>
              <a:solidFill>
                <a:srgbClr val="C89058"/>
              </a:solidFill>
              <a:ln w="12700" cap="flat" cmpd="sng">
                <a:solidFill>
                  <a:srgbClr val="524E4A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385;p39">
                <a:extLst>
                  <a:ext uri="{FF2B5EF4-FFF2-40B4-BE49-F238E27FC236}">
                    <a16:creationId xmlns:a16="http://schemas.microsoft.com/office/drawing/2014/main" id="{BE789122-F698-81DE-BA48-FCE2D01CB88D}"/>
                  </a:ext>
                </a:extLst>
              </p:cNvPr>
              <p:cNvSpPr/>
              <p:nvPr/>
            </p:nvSpPr>
            <p:spPr>
              <a:xfrm>
                <a:off x="3292596" y="5394926"/>
                <a:ext cx="793674" cy="408758"/>
              </a:xfrm>
              <a:prstGeom prst="cube">
                <a:avLst>
                  <a:gd name="adj" fmla="val 8972"/>
                </a:avLst>
              </a:prstGeom>
              <a:solidFill>
                <a:srgbClr val="C89058"/>
              </a:solidFill>
              <a:ln w="12700" cap="flat" cmpd="sng">
                <a:solidFill>
                  <a:srgbClr val="524E4A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386;p39">
                <a:extLst>
                  <a:ext uri="{FF2B5EF4-FFF2-40B4-BE49-F238E27FC236}">
                    <a16:creationId xmlns:a16="http://schemas.microsoft.com/office/drawing/2014/main" id="{7BC29C4C-3A82-6526-4266-F38F4CC63EB5}"/>
                  </a:ext>
                </a:extLst>
              </p:cNvPr>
              <p:cNvSpPr/>
              <p:nvPr/>
            </p:nvSpPr>
            <p:spPr>
              <a:xfrm>
                <a:off x="3105455" y="5132309"/>
                <a:ext cx="482943" cy="392361"/>
              </a:xfrm>
              <a:prstGeom prst="cube">
                <a:avLst>
                  <a:gd name="adj" fmla="val 10491"/>
                </a:avLst>
              </a:prstGeom>
              <a:solidFill>
                <a:srgbClr val="C89058"/>
              </a:solidFill>
              <a:ln w="12700" cap="flat" cmpd="sng">
                <a:solidFill>
                  <a:srgbClr val="524E4A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387;p39">
                <a:extLst>
                  <a:ext uri="{FF2B5EF4-FFF2-40B4-BE49-F238E27FC236}">
                    <a16:creationId xmlns:a16="http://schemas.microsoft.com/office/drawing/2014/main" id="{932A53CC-1635-9C24-31FC-17D7E0B5E5FD}"/>
                  </a:ext>
                </a:extLst>
              </p:cNvPr>
              <p:cNvSpPr/>
              <p:nvPr/>
            </p:nvSpPr>
            <p:spPr>
              <a:xfrm>
                <a:off x="3236187" y="5737477"/>
                <a:ext cx="331243" cy="179553"/>
              </a:xfrm>
              <a:prstGeom prst="cube">
                <a:avLst>
                  <a:gd name="adj" fmla="val 10491"/>
                </a:avLst>
              </a:prstGeom>
              <a:solidFill>
                <a:srgbClr val="C89058"/>
              </a:solidFill>
              <a:ln w="12700" cap="flat" cmpd="sng">
                <a:solidFill>
                  <a:srgbClr val="524E4A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2388;p39">
                <a:extLst>
                  <a:ext uri="{FF2B5EF4-FFF2-40B4-BE49-F238E27FC236}">
                    <a16:creationId xmlns:a16="http://schemas.microsoft.com/office/drawing/2014/main" id="{1D5D2E2D-3F51-FED7-7C1A-A2A0C870A94F}"/>
                  </a:ext>
                </a:extLst>
              </p:cNvPr>
              <p:cNvSpPr/>
              <p:nvPr/>
            </p:nvSpPr>
            <p:spPr>
              <a:xfrm>
                <a:off x="3901017" y="5728716"/>
                <a:ext cx="181048" cy="179553"/>
              </a:xfrm>
              <a:prstGeom prst="cube">
                <a:avLst>
                  <a:gd name="adj" fmla="val 10491"/>
                </a:avLst>
              </a:prstGeom>
              <a:solidFill>
                <a:srgbClr val="C89058"/>
              </a:solidFill>
              <a:ln w="12700" cap="flat" cmpd="sng">
                <a:solidFill>
                  <a:srgbClr val="524E4A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2389;p39">
                <a:extLst>
                  <a:ext uri="{FF2B5EF4-FFF2-40B4-BE49-F238E27FC236}">
                    <a16:creationId xmlns:a16="http://schemas.microsoft.com/office/drawing/2014/main" id="{43DCCAE2-B8B7-D805-A485-3A36C98FED20}"/>
                  </a:ext>
                </a:extLst>
              </p:cNvPr>
              <p:cNvSpPr/>
              <p:nvPr/>
            </p:nvSpPr>
            <p:spPr>
              <a:xfrm>
                <a:off x="3435127" y="5058785"/>
                <a:ext cx="181048" cy="179553"/>
              </a:xfrm>
              <a:prstGeom prst="cube">
                <a:avLst>
                  <a:gd name="adj" fmla="val 10491"/>
                </a:avLst>
              </a:prstGeom>
              <a:solidFill>
                <a:srgbClr val="C89058"/>
              </a:solidFill>
              <a:ln w="12700" cap="flat" cmpd="sng">
                <a:solidFill>
                  <a:srgbClr val="524E4A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" name="Google Shape;2390;p39">
              <a:extLst>
                <a:ext uri="{FF2B5EF4-FFF2-40B4-BE49-F238E27FC236}">
                  <a16:creationId xmlns:a16="http://schemas.microsoft.com/office/drawing/2014/main" id="{C1464228-62A6-C311-9AEB-5743B716EA35}"/>
                </a:ext>
              </a:extLst>
            </p:cNvPr>
            <p:cNvGrpSpPr/>
            <p:nvPr/>
          </p:nvGrpSpPr>
          <p:grpSpPr>
            <a:xfrm>
              <a:off x="4455758" y="4277502"/>
              <a:ext cx="886643" cy="687201"/>
              <a:chOff x="10139830" y="3980613"/>
              <a:chExt cx="717232" cy="555898"/>
            </a:xfrm>
          </p:grpSpPr>
          <p:sp>
            <p:nvSpPr>
              <p:cNvPr id="30" name="Google Shape;2391;p39">
                <a:extLst>
                  <a:ext uri="{FF2B5EF4-FFF2-40B4-BE49-F238E27FC236}">
                    <a16:creationId xmlns:a16="http://schemas.microsoft.com/office/drawing/2014/main" id="{B6108C70-FF24-13B4-9515-A7CE1F0361B8}"/>
                  </a:ext>
                </a:extLst>
              </p:cNvPr>
              <p:cNvSpPr/>
              <p:nvPr/>
            </p:nvSpPr>
            <p:spPr>
              <a:xfrm>
                <a:off x="10139830" y="3980613"/>
                <a:ext cx="717232" cy="555898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392;p39">
                <a:extLst>
                  <a:ext uri="{FF2B5EF4-FFF2-40B4-BE49-F238E27FC236}">
                    <a16:creationId xmlns:a16="http://schemas.microsoft.com/office/drawing/2014/main" id="{5E1981E2-9B8F-F8F0-BA96-B2CE145C252F}"/>
                  </a:ext>
                </a:extLst>
              </p:cNvPr>
              <p:cNvSpPr txBox="1"/>
              <p:nvPr/>
            </p:nvSpPr>
            <p:spPr>
              <a:xfrm>
                <a:off x="10336191" y="4184330"/>
                <a:ext cx="3159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sz="12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</a:t>
                </a:r>
                <a:endParaRPr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2393;p39">
                <a:extLst>
                  <a:ext uri="{FF2B5EF4-FFF2-40B4-BE49-F238E27FC236}">
                    <a16:creationId xmlns:a16="http://schemas.microsoft.com/office/drawing/2014/main" id="{5438179D-0B53-BB74-905C-E94C7CD7F76B}"/>
                  </a:ext>
                </a:extLst>
              </p:cNvPr>
              <p:cNvSpPr/>
              <p:nvPr/>
            </p:nvSpPr>
            <p:spPr>
              <a:xfrm rot="10629411">
                <a:off x="10359740" y="4145166"/>
                <a:ext cx="291831" cy="34147"/>
              </a:xfrm>
              <a:custGeom>
                <a:avLst/>
                <a:gdLst/>
                <a:ahLst/>
                <a:cxnLst/>
                <a:rect l="l" t="t" r="r" b="b"/>
                <a:pathLst>
                  <a:path w="1177159" h="126124" extrusionOk="0">
                    <a:moveTo>
                      <a:pt x="0" y="94593"/>
                    </a:moveTo>
                    <a:lnTo>
                      <a:pt x="220718" y="0"/>
                    </a:lnTo>
                    <a:lnTo>
                      <a:pt x="430925" y="84083"/>
                    </a:lnTo>
                    <a:lnTo>
                      <a:pt x="599090" y="0"/>
                    </a:lnTo>
                    <a:lnTo>
                      <a:pt x="777766" y="84083"/>
                    </a:lnTo>
                    <a:lnTo>
                      <a:pt x="935421" y="10510"/>
                    </a:lnTo>
                    <a:lnTo>
                      <a:pt x="1177159" y="126124"/>
                    </a:lnTo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33" name="Google Shape;2394;p39">
                <a:extLst>
                  <a:ext uri="{FF2B5EF4-FFF2-40B4-BE49-F238E27FC236}">
                    <a16:creationId xmlns:a16="http://schemas.microsoft.com/office/drawing/2014/main" id="{F1A50227-5424-A476-A5B3-48BC7FEE6A74}"/>
                  </a:ext>
                </a:extLst>
              </p:cNvPr>
              <p:cNvCxnSpPr/>
              <p:nvPr/>
            </p:nvCxnSpPr>
            <p:spPr>
              <a:xfrm>
                <a:off x="10425981" y="4095147"/>
                <a:ext cx="35493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6" name="Google Shape;2395;p39">
                <a:extLst>
                  <a:ext uri="{FF2B5EF4-FFF2-40B4-BE49-F238E27FC236}">
                    <a16:creationId xmlns:a16="http://schemas.microsoft.com/office/drawing/2014/main" id="{963E3F96-2BEA-47EB-6845-04E451A4677E}"/>
                  </a:ext>
                </a:extLst>
              </p:cNvPr>
              <p:cNvCxnSpPr/>
              <p:nvPr/>
            </p:nvCxnSpPr>
            <p:spPr>
              <a:xfrm>
                <a:off x="10525262" y="4095147"/>
                <a:ext cx="35493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</p:grpSp>
        <p:grpSp>
          <p:nvGrpSpPr>
            <p:cNvPr id="37" name="Google Shape;2408;p39">
              <a:extLst>
                <a:ext uri="{FF2B5EF4-FFF2-40B4-BE49-F238E27FC236}">
                  <a16:creationId xmlns:a16="http://schemas.microsoft.com/office/drawing/2014/main" id="{A554EEA1-A594-67A3-75D9-B45324E8F31B}"/>
                </a:ext>
              </a:extLst>
            </p:cNvPr>
            <p:cNvGrpSpPr/>
            <p:nvPr/>
          </p:nvGrpSpPr>
          <p:grpSpPr>
            <a:xfrm>
              <a:off x="5945483" y="5086002"/>
              <a:ext cx="886643" cy="687201"/>
              <a:chOff x="10139830" y="3980613"/>
              <a:chExt cx="717232" cy="555898"/>
            </a:xfrm>
          </p:grpSpPr>
          <p:sp>
            <p:nvSpPr>
              <p:cNvPr id="39" name="Google Shape;2409;p39">
                <a:extLst>
                  <a:ext uri="{FF2B5EF4-FFF2-40B4-BE49-F238E27FC236}">
                    <a16:creationId xmlns:a16="http://schemas.microsoft.com/office/drawing/2014/main" id="{59ED9610-BBA0-3D0C-6AAD-AD166D6E66EB}"/>
                  </a:ext>
                </a:extLst>
              </p:cNvPr>
              <p:cNvSpPr/>
              <p:nvPr/>
            </p:nvSpPr>
            <p:spPr>
              <a:xfrm>
                <a:off x="10139830" y="3980613"/>
                <a:ext cx="717232" cy="555898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410;p39">
                <a:extLst>
                  <a:ext uri="{FF2B5EF4-FFF2-40B4-BE49-F238E27FC236}">
                    <a16:creationId xmlns:a16="http://schemas.microsoft.com/office/drawing/2014/main" id="{03A77122-34E1-8A61-7925-42ED18EABB3B}"/>
                  </a:ext>
                </a:extLst>
              </p:cNvPr>
              <p:cNvSpPr txBox="1"/>
              <p:nvPr/>
            </p:nvSpPr>
            <p:spPr>
              <a:xfrm>
                <a:off x="10336191" y="4184330"/>
                <a:ext cx="315900" cy="2241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sz="12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</a:t>
                </a:r>
                <a:endParaRPr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411;p39">
                <a:extLst>
                  <a:ext uri="{FF2B5EF4-FFF2-40B4-BE49-F238E27FC236}">
                    <a16:creationId xmlns:a16="http://schemas.microsoft.com/office/drawing/2014/main" id="{A11EE34B-A59F-1CFD-DB91-25E5818225B3}"/>
                  </a:ext>
                </a:extLst>
              </p:cNvPr>
              <p:cNvSpPr/>
              <p:nvPr/>
            </p:nvSpPr>
            <p:spPr>
              <a:xfrm rot="10626524">
                <a:off x="10359917" y="4145340"/>
                <a:ext cx="291718" cy="34090"/>
              </a:xfrm>
              <a:custGeom>
                <a:avLst/>
                <a:gdLst/>
                <a:ahLst/>
                <a:cxnLst/>
                <a:rect l="l" t="t" r="r" b="b"/>
                <a:pathLst>
                  <a:path w="1177159" h="126124" extrusionOk="0">
                    <a:moveTo>
                      <a:pt x="0" y="94593"/>
                    </a:moveTo>
                    <a:lnTo>
                      <a:pt x="220718" y="0"/>
                    </a:lnTo>
                    <a:lnTo>
                      <a:pt x="430925" y="84083"/>
                    </a:lnTo>
                    <a:lnTo>
                      <a:pt x="599090" y="0"/>
                    </a:lnTo>
                    <a:lnTo>
                      <a:pt x="777766" y="84083"/>
                    </a:lnTo>
                    <a:lnTo>
                      <a:pt x="935421" y="10510"/>
                    </a:lnTo>
                    <a:lnTo>
                      <a:pt x="1177159" y="126124"/>
                    </a:lnTo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42" name="Google Shape;2412;p39">
                <a:extLst>
                  <a:ext uri="{FF2B5EF4-FFF2-40B4-BE49-F238E27FC236}">
                    <a16:creationId xmlns:a16="http://schemas.microsoft.com/office/drawing/2014/main" id="{F6834DA7-279B-5033-E93C-D18186202A63}"/>
                  </a:ext>
                </a:extLst>
              </p:cNvPr>
              <p:cNvCxnSpPr/>
              <p:nvPr/>
            </p:nvCxnSpPr>
            <p:spPr>
              <a:xfrm>
                <a:off x="10425981" y="4095147"/>
                <a:ext cx="3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3" name="Google Shape;2413;p39">
                <a:extLst>
                  <a:ext uri="{FF2B5EF4-FFF2-40B4-BE49-F238E27FC236}">
                    <a16:creationId xmlns:a16="http://schemas.microsoft.com/office/drawing/2014/main" id="{B54AA3FA-8E24-2D11-8469-60C598B4A0C0}"/>
                  </a:ext>
                </a:extLst>
              </p:cNvPr>
              <p:cNvCxnSpPr/>
              <p:nvPr/>
            </p:nvCxnSpPr>
            <p:spPr>
              <a:xfrm>
                <a:off x="10525262" y="4095147"/>
                <a:ext cx="3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</p:grpSp>
      </p:grpSp>
      <p:sp>
        <p:nvSpPr>
          <p:cNvPr id="44" name="Google Shape;1544;p28">
            <a:extLst>
              <a:ext uri="{FF2B5EF4-FFF2-40B4-BE49-F238E27FC236}">
                <a16:creationId xmlns:a16="http://schemas.microsoft.com/office/drawing/2014/main" id="{E791C43E-6846-14F2-3973-CFD81D23F3BD}"/>
              </a:ext>
            </a:extLst>
          </p:cNvPr>
          <p:cNvSpPr txBox="1"/>
          <p:nvPr/>
        </p:nvSpPr>
        <p:spPr>
          <a:xfrm>
            <a:off x="2651313" y="3486406"/>
            <a:ext cx="979502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6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？</a:t>
            </a:r>
            <a:endParaRPr sz="6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" name="角丸四角形 96">
            <a:extLst>
              <a:ext uri="{FF2B5EF4-FFF2-40B4-BE49-F238E27FC236}">
                <a16:creationId xmlns:a16="http://schemas.microsoft.com/office/drawing/2014/main" id="{E95B4412-B0D8-499A-902A-BDF3B5C4960D}"/>
              </a:ext>
            </a:extLst>
          </p:cNvPr>
          <p:cNvSpPr/>
          <p:nvPr/>
        </p:nvSpPr>
        <p:spPr>
          <a:xfrm>
            <a:off x="9608119" y="5793772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245EF0FC-0CAF-4B21-AC3D-BA515B84293C}"/>
              </a:ext>
            </a:extLst>
          </p:cNvPr>
          <p:cNvSpPr txBox="1"/>
          <p:nvPr/>
        </p:nvSpPr>
        <p:spPr>
          <a:xfrm>
            <a:off x="9589856" y="5792812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57" name="四角形: 角度付き 48">
            <a:hlinkClick r:id="rId4" action="ppaction://hlinksldjump"/>
            <a:extLst>
              <a:ext uri="{FF2B5EF4-FFF2-40B4-BE49-F238E27FC236}">
                <a16:creationId xmlns:a16="http://schemas.microsoft.com/office/drawing/2014/main" id="{1FF629B4-D3C8-ED8A-7377-D38147F3BBD4}"/>
              </a:ext>
            </a:extLst>
          </p:cNvPr>
          <p:cNvSpPr/>
          <p:nvPr/>
        </p:nvSpPr>
        <p:spPr>
          <a:xfrm>
            <a:off x="7061068" y="756255"/>
            <a:ext cx="4501993" cy="1152000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36000"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①</a:t>
            </a:r>
            <a:r>
              <a:rPr lang="ja-JP" altLang="en-US" sz="2400" b="1" dirty="0" err="1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へやの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温度をあつくする。</a:t>
            </a:r>
          </a:p>
          <a:p>
            <a:pPr lvl="0"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（</a:t>
            </a:r>
            <a:r>
              <a:rPr lang="ja-JP" altLang="en-US" sz="2400" b="1" dirty="0" err="1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ねつが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出るから）</a:t>
            </a:r>
            <a:endParaRPr lang="ja-JP" altLang="en-US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8" name="四角形: 角度付き 49">
            <a:hlinkClick r:id="rId5" action="ppaction://hlinksldjump"/>
            <a:extLst>
              <a:ext uri="{FF2B5EF4-FFF2-40B4-BE49-F238E27FC236}">
                <a16:creationId xmlns:a16="http://schemas.microsoft.com/office/drawing/2014/main" id="{A228056C-925C-AC76-FD38-DBF14A75B1B9}"/>
              </a:ext>
            </a:extLst>
          </p:cNvPr>
          <p:cNvSpPr/>
          <p:nvPr/>
        </p:nvSpPr>
        <p:spPr>
          <a:xfrm>
            <a:off x="7061068" y="2127139"/>
            <a:ext cx="4501993" cy="1967485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36000"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②地球のおんだん化の防止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（木はおんだん化の原因と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pPr>
              <a:spcBef>
                <a:spcPts val="600"/>
              </a:spcBef>
            </a:pP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なる物質をとりこむから）</a:t>
            </a:r>
          </a:p>
        </p:txBody>
      </p:sp>
      <p:sp>
        <p:nvSpPr>
          <p:cNvPr id="59" name="四角形: 角度付き 50">
            <a:hlinkClick r:id="rId6" action="ppaction://hlinksldjump"/>
            <a:extLst>
              <a:ext uri="{FF2B5EF4-FFF2-40B4-BE49-F238E27FC236}">
                <a16:creationId xmlns:a16="http://schemas.microsoft.com/office/drawing/2014/main" id="{EC92243A-85D5-9F0E-59BE-A9319174AE46}"/>
              </a:ext>
            </a:extLst>
          </p:cNvPr>
          <p:cNvSpPr/>
          <p:nvPr/>
        </p:nvSpPr>
        <p:spPr>
          <a:xfrm>
            <a:off x="7061068" y="4277502"/>
            <a:ext cx="4501993" cy="1152000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Ins="36000"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③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食べ物をひやす。</a:t>
            </a:r>
          </a:p>
          <a:p>
            <a:pPr lvl="0"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（つめたい風がふくから）</a:t>
            </a:r>
            <a:endParaRPr lang="ja-JP" altLang="en-US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48" name="テキスト ボックス 47">
            <a:extLst>
              <a:ext uri="{FF2B5EF4-FFF2-40B4-BE49-F238E27FC236}">
                <a16:creationId xmlns:a16="http://schemas.microsoft.com/office/drawing/2014/main" id="{4D5541A5-73B7-49C6-8674-F05C99A2FB8A}"/>
              </a:ext>
            </a:extLst>
          </p:cNvPr>
          <p:cNvSpPr txBox="1"/>
          <p:nvPr/>
        </p:nvSpPr>
        <p:spPr>
          <a:xfrm>
            <a:off x="4903500" y="35918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もん</a:t>
            </a:r>
          </a:p>
        </p:txBody>
      </p:sp>
      <p:sp>
        <p:nvSpPr>
          <p:cNvPr id="49" name="テキスト ボックス 48">
            <a:extLst>
              <a:ext uri="{FF2B5EF4-FFF2-40B4-BE49-F238E27FC236}">
                <a16:creationId xmlns:a16="http://schemas.microsoft.com/office/drawing/2014/main" id="{D7807FB1-142C-4F51-89D4-635E6E3967BA}"/>
              </a:ext>
            </a:extLst>
          </p:cNvPr>
          <p:cNvSpPr txBox="1"/>
          <p:nvPr/>
        </p:nvSpPr>
        <p:spPr>
          <a:xfrm>
            <a:off x="628223" y="110721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だい</a:t>
            </a:r>
          </a:p>
        </p:txBody>
      </p:sp>
      <p:sp>
        <p:nvSpPr>
          <p:cNvPr id="50" name="テキスト ボックス 49">
            <a:extLst>
              <a:ext uri="{FF2B5EF4-FFF2-40B4-BE49-F238E27FC236}">
                <a16:creationId xmlns:a16="http://schemas.microsoft.com/office/drawing/2014/main" id="{4041132B-3F53-4079-A62D-1DA40034CDA1}"/>
              </a:ext>
            </a:extLst>
          </p:cNvPr>
          <p:cNvSpPr txBox="1"/>
          <p:nvPr/>
        </p:nvSpPr>
        <p:spPr>
          <a:xfrm>
            <a:off x="2127521" y="110721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51" name="テキスト ボックス 50">
            <a:extLst>
              <a:ext uri="{FF2B5EF4-FFF2-40B4-BE49-F238E27FC236}">
                <a16:creationId xmlns:a16="http://schemas.microsoft.com/office/drawing/2014/main" id="{6F838855-87FD-4C94-9B05-5E4ED3F65FA3}"/>
              </a:ext>
            </a:extLst>
          </p:cNvPr>
          <p:cNvSpPr txBox="1"/>
          <p:nvPr/>
        </p:nvSpPr>
        <p:spPr>
          <a:xfrm>
            <a:off x="4099862" y="110517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なが</a:t>
            </a:r>
          </a:p>
        </p:txBody>
      </p:sp>
      <p:sp>
        <p:nvSpPr>
          <p:cNvPr id="52" name="テキスト ボックス 51">
            <a:extLst>
              <a:ext uri="{FF2B5EF4-FFF2-40B4-BE49-F238E27FC236}">
                <a16:creationId xmlns:a16="http://schemas.microsoft.com/office/drawing/2014/main" id="{265C1049-4ED6-4528-B46B-5D927487363B}"/>
              </a:ext>
            </a:extLst>
          </p:cNvPr>
          <p:cNvSpPr txBox="1"/>
          <p:nvPr/>
        </p:nvSpPr>
        <p:spPr>
          <a:xfrm>
            <a:off x="4932229" y="110721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53" name="テキスト ボックス 52">
            <a:extLst>
              <a:ext uri="{FF2B5EF4-FFF2-40B4-BE49-F238E27FC236}">
                <a16:creationId xmlns:a16="http://schemas.microsoft.com/office/drawing/2014/main" id="{04F22D6D-A296-4AB7-A453-98EE929457C3}"/>
              </a:ext>
            </a:extLst>
          </p:cNvPr>
          <p:cNvSpPr txBox="1"/>
          <p:nvPr/>
        </p:nvSpPr>
        <p:spPr>
          <a:xfrm>
            <a:off x="707389" y="185014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</a:t>
            </a:r>
          </a:p>
        </p:txBody>
      </p:sp>
      <p:sp>
        <p:nvSpPr>
          <p:cNvPr id="60" name="テキスト ボックス 59">
            <a:extLst>
              <a:ext uri="{FF2B5EF4-FFF2-40B4-BE49-F238E27FC236}">
                <a16:creationId xmlns:a16="http://schemas.microsoft.com/office/drawing/2014/main" id="{BCD4424B-8813-4B16-AACA-A3D929F65A67}"/>
              </a:ext>
            </a:extLst>
          </p:cNvPr>
          <p:cNvSpPr txBox="1"/>
          <p:nvPr/>
        </p:nvSpPr>
        <p:spPr>
          <a:xfrm>
            <a:off x="4316126" y="183465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なに</a:t>
            </a:r>
          </a:p>
        </p:txBody>
      </p:sp>
      <p:sp>
        <p:nvSpPr>
          <p:cNvPr id="61" name="テキスト ボックス 60">
            <a:extLst>
              <a:ext uri="{FF2B5EF4-FFF2-40B4-BE49-F238E27FC236}">
                <a16:creationId xmlns:a16="http://schemas.microsoft.com/office/drawing/2014/main" id="{C5E539BD-CA59-4F07-85A4-7CEA646DEA47}"/>
              </a:ext>
            </a:extLst>
          </p:cNvPr>
          <p:cNvSpPr txBox="1"/>
          <p:nvPr/>
        </p:nvSpPr>
        <p:spPr>
          <a:xfrm>
            <a:off x="707389" y="2542553"/>
            <a:ext cx="97950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こうけん</a:t>
            </a:r>
          </a:p>
        </p:txBody>
      </p:sp>
      <p:sp>
        <p:nvSpPr>
          <p:cNvPr id="62" name="テキスト ボックス 61">
            <a:extLst>
              <a:ext uri="{FF2B5EF4-FFF2-40B4-BE49-F238E27FC236}">
                <a16:creationId xmlns:a16="http://schemas.microsoft.com/office/drawing/2014/main" id="{28BFE68A-78DC-4F64-8B69-AB311612D22A}"/>
              </a:ext>
            </a:extLst>
          </p:cNvPr>
          <p:cNvSpPr txBox="1"/>
          <p:nvPr/>
        </p:nvSpPr>
        <p:spPr>
          <a:xfrm>
            <a:off x="8921047" y="75504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おんど</a:t>
            </a:r>
          </a:p>
        </p:txBody>
      </p:sp>
      <p:sp>
        <p:nvSpPr>
          <p:cNvPr id="63" name="テキスト ボックス 62">
            <a:extLst>
              <a:ext uri="{FF2B5EF4-FFF2-40B4-BE49-F238E27FC236}">
                <a16:creationId xmlns:a16="http://schemas.microsoft.com/office/drawing/2014/main" id="{5C6CA59F-C692-4FFE-BDB8-9C2AD5BEF4C4}"/>
              </a:ext>
            </a:extLst>
          </p:cNvPr>
          <p:cNvSpPr txBox="1"/>
          <p:nvPr/>
        </p:nvSpPr>
        <p:spPr>
          <a:xfrm>
            <a:off x="8922866" y="123504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で</a:t>
            </a:r>
          </a:p>
        </p:txBody>
      </p:sp>
      <p:sp>
        <p:nvSpPr>
          <p:cNvPr id="64" name="テキスト ボックス 63">
            <a:extLst>
              <a:ext uri="{FF2B5EF4-FFF2-40B4-BE49-F238E27FC236}">
                <a16:creationId xmlns:a16="http://schemas.microsoft.com/office/drawing/2014/main" id="{48131B9F-D9A9-4088-9410-EC9C8D36825C}"/>
              </a:ext>
            </a:extLst>
          </p:cNvPr>
          <p:cNvSpPr txBox="1"/>
          <p:nvPr/>
        </p:nvSpPr>
        <p:spPr>
          <a:xfrm>
            <a:off x="7769787" y="2283909"/>
            <a:ext cx="8866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ちきゅう</a:t>
            </a:r>
          </a:p>
        </p:txBody>
      </p:sp>
      <p:sp>
        <p:nvSpPr>
          <p:cNvPr id="65" name="テキスト ボックス 64">
            <a:extLst>
              <a:ext uri="{FF2B5EF4-FFF2-40B4-BE49-F238E27FC236}">
                <a16:creationId xmlns:a16="http://schemas.microsoft.com/office/drawing/2014/main" id="{BA90C58C-A19F-434C-94CC-D189969308DF}"/>
              </a:ext>
            </a:extLst>
          </p:cNvPr>
          <p:cNvSpPr txBox="1"/>
          <p:nvPr/>
        </p:nvSpPr>
        <p:spPr>
          <a:xfrm>
            <a:off x="9970536" y="228390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か</a:t>
            </a:r>
          </a:p>
        </p:txBody>
      </p:sp>
      <p:sp>
        <p:nvSpPr>
          <p:cNvPr id="66" name="テキスト ボックス 65">
            <a:extLst>
              <a:ext uri="{FF2B5EF4-FFF2-40B4-BE49-F238E27FC236}">
                <a16:creationId xmlns:a16="http://schemas.microsoft.com/office/drawing/2014/main" id="{C35C4C3A-426C-45FF-9008-A9DE987CFE3E}"/>
              </a:ext>
            </a:extLst>
          </p:cNvPr>
          <p:cNvSpPr txBox="1"/>
          <p:nvPr/>
        </p:nvSpPr>
        <p:spPr>
          <a:xfrm>
            <a:off x="10591067" y="228390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ぼうし</a:t>
            </a:r>
          </a:p>
        </p:txBody>
      </p:sp>
      <p:sp>
        <p:nvSpPr>
          <p:cNvPr id="67" name="テキスト ボックス 66">
            <a:extLst>
              <a:ext uri="{FF2B5EF4-FFF2-40B4-BE49-F238E27FC236}">
                <a16:creationId xmlns:a16="http://schemas.microsoft.com/office/drawing/2014/main" id="{090F54F5-104E-47EF-9677-00781C13CCB6}"/>
              </a:ext>
            </a:extLst>
          </p:cNvPr>
          <p:cNvSpPr txBox="1"/>
          <p:nvPr/>
        </p:nvSpPr>
        <p:spPr>
          <a:xfrm>
            <a:off x="8028126" y="3173228"/>
            <a:ext cx="88664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ぶっしつ</a:t>
            </a:r>
          </a:p>
        </p:txBody>
      </p:sp>
      <p:sp>
        <p:nvSpPr>
          <p:cNvPr id="68" name="テキスト ボックス 67">
            <a:extLst>
              <a:ext uri="{FF2B5EF4-FFF2-40B4-BE49-F238E27FC236}">
                <a16:creationId xmlns:a16="http://schemas.microsoft.com/office/drawing/2014/main" id="{9E648C54-F815-4A88-97C0-3AC3B4B81088}"/>
              </a:ext>
            </a:extLst>
          </p:cNvPr>
          <p:cNvSpPr txBox="1"/>
          <p:nvPr/>
        </p:nvSpPr>
        <p:spPr>
          <a:xfrm>
            <a:off x="9989236" y="2771582"/>
            <a:ext cx="8380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げんいん</a:t>
            </a:r>
          </a:p>
        </p:txBody>
      </p:sp>
      <p:sp>
        <p:nvSpPr>
          <p:cNvPr id="69" name="テキスト ボックス 68">
            <a:extLst>
              <a:ext uri="{FF2B5EF4-FFF2-40B4-BE49-F238E27FC236}">
                <a16:creationId xmlns:a16="http://schemas.microsoft.com/office/drawing/2014/main" id="{21754DDD-AC3B-444A-8183-EC21039F13BC}"/>
              </a:ext>
            </a:extLst>
          </p:cNvPr>
          <p:cNvSpPr txBox="1"/>
          <p:nvPr/>
        </p:nvSpPr>
        <p:spPr>
          <a:xfrm>
            <a:off x="7794815" y="425150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た</a:t>
            </a:r>
          </a:p>
        </p:txBody>
      </p:sp>
      <p:sp>
        <p:nvSpPr>
          <p:cNvPr id="70" name="テキスト ボックス 69">
            <a:extLst>
              <a:ext uri="{FF2B5EF4-FFF2-40B4-BE49-F238E27FC236}">
                <a16:creationId xmlns:a16="http://schemas.microsoft.com/office/drawing/2014/main" id="{4D101838-BAE6-4936-92D5-9ED9B22BF9B3}"/>
              </a:ext>
            </a:extLst>
          </p:cNvPr>
          <p:cNvSpPr txBox="1"/>
          <p:nvPr/>
        </p:nvSpPr>
        <p:spPr>
          <a:xfrm>
            <a:off x="8287462" y="424399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もの</a:t>
            </a:r>
          </a:p>
        </p:txBody>
      </p:sp>
      <p:sp>
        <p:nvSpPr>
          <p:cNvPr id="71" name="テキスト ボックス 70">
            <a:extLst>
              <a:ext uri="{FF2B5EF4-FFF2-40B4-BE49-F238E27FC236}">
                <a16:creationId xmlns:a16="http://schemas.microsoft.com/office/drawing/2014/main" id="{E4F122DC-3F60-4602-BF93-0D91A60AFFF1}"/>
              </a:ext>
            </a:extLst>
          </p:cNvPr>
          <p:cNvSpPr txBox="1"/>
          <p:nvPr/>
        </p:nvSpPr>
        <p:spPr>
          <a:xfrm>
            <a:off x="8993949" y="471739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かぜ</a:t>
            </a:r>
          </a:p>
        </p:txBody>
      </p:sp>
      <p:grpSp>
        <p:nvGrpSpPr>
          <p:cNvPr id="21" name="Google Shape;392;p16">
            <a:extLst>
              <a:ext uri="{FF2B5EF4-FFF2-40B4-BE49-F238E27FC236}">
                <a16:creationId xmlns:a16="http://schemas.microsoft.com/office/drawing/2014/main" id="{687D5BE9-2A50-5102-A96E-403EF841ACBB}"/>
              </a:ext>
            </a:extLst>
          </p:cNvPr>
          <p:cNvGrpSpPr/>
          <p:nvPr/>
        </p:nvGrpSpPr>
        <p:grpSpPr>
          <a:xfrm>
            <a:off x="9144171" y="-52654"/>
            <a:ext cx="2579798" cy="601420"/>
            <a:chOff x="9024974" y="730751"/>
            <a:chExt cx="2579798" cy="601420"/>
          </a:xfrm>
        </p:grpSpPr>
        <p:sp>
          <p:nvSpPr>
            <p:cNvPr id="29" name="Google Shape;393;p16">
              <a:extLst>
                <a:ext uri="{FF2B5EF4-FFF2-40B4-BE49-F238E27FC236}">
                  <a16:creationId xmlns:a16="http://schemas.microsoft.com/office/drawing/2014/main" id="{8C1300DD-3837-9142-C7F8-E3246867A18F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394;p16">
              <a:extLst>
                <a:ext uri="{FF2B5EF4-FFF2-40B4-BE49-F238E27FC236}">
                  <a16:creationId xmlns:a16="http://schemas.microsoft.com/office/drawing/2014/main" id="{3F08D2DF-C7BB-40E4-B277-1385C208D2C8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395;p16">
              <a:extLst>
                <a:ext uri="{FF2B5EF4-FFF2-40B4-BE49-F238E27FC236}">
                  <a16:creationId xmlns:a16="http://schemas.microsoft.com/office/drawing/2014/main" id="{36D6FC6B-EA0F-239D-59F6-9DC6331BB886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8" name="Google Shape;396;p16">
            <a:extLst>
              <a:ext uri="{FF2B5EF4-FFF2-40B4-BE49-F238E27FC236}">
                <a16:creationId xmlns:a16="http://schemas.microsoft.com/office/drawing/2014/main" id="{F229B6AC-E5B0-96BB-96A6-0BFFE4A98E46}"/>
              </a:ext>
            </a:extLst>
          </p:cNvPr>
          <p:cNvGrpSpPr/>
          <p:nvPr/>
        </p:nvGrpSpPr>
        <p:grpSpPr>
          <a:xfrm>
            <a:off x="9147525" y="-50625"/>
            <a:ext cx="2579798" cy="601420"/>
            <a:chOff x="9024974" y="730751"/>
            <a:chExt cx="2579798" cy="601420"/>
          </a:xfrm>
        </p:grpSpPr>
        <p:sp>
          <p:nvSpPr>
            <p:cNvPr id="45" name="Google Shape;397;p16">
              <a:extLst>
                <a:ext uri="{FF2B5EF4-FFF2-40B4-BE49-F238E27FC236}">
                  <a16:creationId xmlns:a16="http://schemas.microsoft.com/office/drawing/2014/main" id="{BC89A6BB-4BB4-DE9C-F90B-07E77AAA6738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398;p16">
              <a:extLst>
                <a:ext uri="{FF2B5EF4-FFF2-40B4-BE49-F238E27FC236}">
                  <a16:creationId xmlns:a16="http://schemas.microsoft.com/office/drawing/2014/main" id="{532D5280-B112-230E-E844-365C1D9F0E91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399;p16">
              <a:extLst>
                <a:ext uri="{FF2B5EF4-FFF2-40B4-BE49-F238E27FC236}">
                  <a16:creationId xmlns:a16="http://schemas.microsoft.com/office/drawing/2014/main" id="{57D583F0-87B8-8DE2-9394-416B75BEFBE0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6" name="Google Shape;400;p16">
            <a:extLst>
              <a:ext uri="{FF2B5EF4-FFF2-40B4-BE49-F238E27FC236}">
                <a16:creationId xmlns:a16="http://schemas.microsoft.com/office/drawing/2014/main" id="{8B228253-3391-697F-893B-7FEDFB1DF24C}"/>
              </a:ext>
            </a:extLst>
          </p:cNvPr>
          <p:cNvGrpSpPr/>
          <p:nvPr/>
        </p:nvGrpSpPr>
        <p:grpSpPr>
          <a:xfrm>
            <a:off x="9140817" y="-49620"/>
            <a:ext cx="2579798" cy="601420"/>
            <a:chOff x="9024974" y="730751"/>
            <a:chExt cx="2579798" cy="601420"/>
          </a:xfrm>
        </p:grpSpPr>
        <p:sp>
          <p:nvSpPr>
            <p:cNvPr id="72" name="Google Shape;401;p16">
              <a:extLst>
                <a:ext uri="{FF2B5EF4-FFF2-40B4-BE49-F238E27FC236}">
                  <a16:creationId xmlns:a16="http://schemas.microsoft.com/office/drawing/2014/main" id="{5DB5C3B3-8357-FF40-0CBA-7520A17B62D7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402;p16">
              <a:extLst>
                <a:ext uri="{FF2B5EF4-FFF2-40B4-BE49-F238E27FC236}">
                  <a16:creationId xmlns:a16="http://schemas.microsoft.com/office/drawing/2014/main" id="{E2B1EEA6-AC59-1617-259F-17BA57AAFA23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403;p16">
              <a:extLst>
                <a:ext uri="{FF2B5EF4-FFF2-40B4-BE49-F238E27FC236}">
                  <a16:creationId xmlns:a16="http://schemas.microsoft.com/office/drawing/2014/main" id="{8CBE2862-B534-FD82-E273-B9000EDDA0FF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" name="Google Shape;404;p16">
            <a:extLst>
              <a:ext uri="{FF2B5EF4-FFF2-40B4-BE49-F238E27FC236}">
                <a16:creationId xmlns:a16="http://schemas.microsoft.com/office/drawing/2014/main" id="{78328934-58A6-2E1E-1AD1-C8E5304EB086}"/>
              </a:ext>
            </a:extLst>
          </p:cNvPr>
          <p:cNvGrpSpPr/>
          <p:nvPr/>
        </p:nvGrpSpPr>
        <p:grpSpPr>
          <a:xfrm>
            <a:off x="9144171" y="-47591"/>
            <a:ext cx="2579798" cy="601420"/>
            <a:chOff x="9024974" y="730751"/>
            <a:chExt cx="2579798" cy="601420"/>
          </a:xfrm>
        </p:grpSpPr>
        <p:sp>
          <p:nvSpPr>
            <p:cNvPr id="76" name="Google Shape;405;p16">
              <a:extLst>
                <a:ext uri="{FF2B5EF4-FFF2-40B4-BE49-F238E27FC236}">
                  <a16:creationId xmlns:a16="http://schemas.microsoft.com/office/drawing/2014/main" id="{B7C2D835-2A56-EA0B-D78B-12AC91888E3A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406;p16">
              <a:extLst>
                <a:ext uri="{FF2B5EF4-FFF2-40B4-BE49-F238E27FC236}">
                  <a16:creationId xmlns:a16="http://schemas.microsoft.com/office/drawing/2014/main" id="{0981CD15-028C-A0BD-753A-B499B72EE00B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407;p16">
              <a:extLst>
                <a:ext uri="{FF2B5EF4-FFF2-40B4-BE49-F238E27FC236}">
                  <a16:creationId xmlns:a16="http://schemas.microsoft.com/office/drawing/2014/main" id="{28B3A1F1-D602-FE94-C618-A1A13C71A3A3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468714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正方形/長方形 36">
            <a:extLst>
              <a:ext uri="{FF2B5EF4-FFF2-40B4-BE49-F238E27FC236}">
                <a16:creationId xmlns:a16="http://schemas.microsoft.com/office/drawing/2014/main" id="{3E7E5389-A176-790A-1AD3-2F91291BABFD}"/>
              </a:ext>
            </a:extLst>
          </p:cNvPr>
          <p:cNvSpPr/>
          <p:nvPr/>
        </p:nvSpPr>
        <p:spPr>
          <a:xfrm>
            <a:off x="1031243" y="3325091"/>
            <a:ext cx="10399566" cy="2652577"/>
          </a:xfrm>
          <a:prstGeom prst="rect">
            <a:avLst/>
          </a:prstGeom>
          <a:solidFill>
            <a:srgbClr val="6633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71" name="Google Shape;1971;p34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2" name="Google Shape;1972;p34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3" name="Google Shape;1973;p34"/>
          <p:cNvSpPr txBox="1"/>
          <p:nvPr/>
        </p:nvSpPr>
        <p:spPr>
          <a:xfrm>
            <a:off x="868798" y="582722"/>
            <a:ext cx="5245216" cy="13233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うぅ。まちがえた</a:t>
            </a:r>
            <a:r>
              <a:rPr lang="en-US" altLang="ja-JP" sz="4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 sz="4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Google Shape;1544;p28">
            <a:extLst>
              <a:ext uri="{FF2B5EF4-FFF2-40B4-BE49-F238E27FC236}">
                <a16:creationId xmlns:a16="http://schemas.microsoft.com/office/drawing/2014/main" id="{50FF9BDF-5AEF-C86B-EDDF-D1A8263573FF}"/>
              </a:ext>
            </a:extLst>
          </p:cNvPr>
          <p:cNvSpPr txBox="1"/>
          <p:nvPr/>
        </p:nvSpPr>
        <p:spPr>
          <a:xfrm>
            <a:off x="6770078" y="2761919"/>
            <a:ext cx="2479183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ザイくんはうまった。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" name="Google Shape;805;p21">
            <a:extLst>
              <a:ext uri="{FF2B5EF4-FFF2-40B4-BE49-F238E27FC236}">
                <a16:creationId xmlns:a16="http://schemas.microsoft.com/office/drawing/2014/main" id="{DD1B46D9-951D-C5AA-D58F-FD334919A26C}"/>
              </a:ext>
            </a:extLst>
          </p:cNvPr>
          <p:cNvGrpSpPr/>
          <p:nvPr/>
        </p:nvGrpSpPr>
        <p:grpSpPr>
          <a:xfrm>
            <a:off x="4350605" y="2902294"/>
            <a:ext cx="2637547" cy="2690568"/>
            <a:chOff x="1774174" y="4621762"/>
            <a:chExt cx="1077013" cy="1098664"/>
          </a:xfrm>
        </p:grpSpPr>
        <p:sp>
          <p:nvSpPr>
            <p:cNvPr id="20" name="Google Shape;806;p21">
              <a:extLst>
                <a:ext uri="{FF2B5EF4-FFF2-40B4-BE49-F238E27FC236}">
                  <a16:creationId xmlns:a16="http://schemas.microsoft.com/office/drawing/2014/main" id="{47612230-02B4-0864-A50E-855A783C36C7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807;p21">
              <a:extLst>
                <a:ext uri="{FF2B5EF4-FFF2-40B4-BE49-F238E27FC236}">
                  <a16:creationId xmlns:a16="http://schemas.microsoft.com/office/drawing/2014/main" id="{1EFECE80-1A9F-7294-C0F5-1839368D7EF0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808;p21">
              <a:extLst>
                <a:ext uri="{FF2B5EF4-FFF2-40B4-BE49-F238E27FC236}">
                  <a16:creationId xmlns:a16="http://schemas.microsoft.com/office/drawing/2014/main" id="{B88C6A2D-B951-8A3F-FAB9-31F4CD081CE3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809;p21">
              <a:extLst>
                <a:ext uri="{FF2B5EF4-FFF2-40B4-BE49-F238E27FC236}">
                  <a16:creationId xmlns:a16="http://schemas.microsoft.com/office/drawing/2014/main" id="{A9C65E10-CF80-5FE3-B333-919B9AD8D7ED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810;p21">
              <a:extLst>
                <a:ext uri="{FF2B5EF4-FFF2-40B4-BE49-F238E27FC236}">
                  <a16:creationId xmlns:a16="http://schemas.microsoft.com/office/drawing/2014/main" id="{1FAB72DC-2F8C-6769-A73F-D7FDFAF1805A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811;p21">
              <a:extLst>
                <a:ext uri="{FF2B5EF4-FFF2-40B4-BE49-F238E27FC236}">
                  <a16:creationId xmlns:a16="http://schemas.microsoft.com/office/drawing/2014/main" id="{37E167D8-693F-BF22-AABA-442527979C33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6" name="Google Shape;812;p21">
              <a:extLst>
                <a:ext uri="{FF2B5EF4-FFF2-40B4-BE49-F238E27FC236}">
                  <a16:creationId xmlns:a16="http://schemas.microsoft.com/office/drawing/2014/main" id="{3F6A0288-4023-294A-9ADC-744A8A02DEAF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7" name="Google Shape;813;p21">
              <a:extLst>
                <a:ext uri="{FF2B5EF4-FFF2-40B4-BE49-F238E27FC236}">
                  <a16:creationId xmlns:a16="http://schemas.microsoft.com/office/drawing/2014/main" id="{9B9FA795-E2D3-91F1-CF80-131CEFFC20BF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" name="Google Shape;814;p21">
              <a:extLst>
                <a:ext uri="{FF2B5EF4-FFF2-40B4-BE49-F238E27FC236}">
                  <a16:creationId xmlns:a16="http://schemas.microsoft.com/office/drawing/2014/main" id="{06F227AB-7FE0-8035-13D7-07153AC7751D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9" name="Google Shape;815;p21">
              <a:extLst>
                <a:ext uri="{FF2B5EF4-FFF2-40B4-BE49-F238E27FC236}">
                  <a16:creationId xmlns:a16="http://schemas.microsoft.com/office/drawing/2014/main" id="{FE8BB96A-8074-E9C0-EFAB-EBAC59A65343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0" name="Google Shape;816;p21">
              <a:extLst>
                <a:ext uri="{FF2B5EF4-FFF2-40B4-BE49-F238E27FC236}">
                  <a16:creationId xmlns:a16="http://schemas.microsoft.com/office/drawing/2014/main" id="{1137FEAD-1E1B-EA4F-57F7-D095AA95F8CA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1" name="Google Shape;817;p21">
              <a:extLst>
                <a:ext uri="{FF2B5EF4-FFF2-40B4-BE49-F238E27FC236}">
                  <a16:creationId xmlns:a16="http://schemas.microsoft.com/office/drawing/2014/main" id="{9EA17943-3C72-F2FE-DC74-D86B7ECB287E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2" name="Google Shape;818;p21">
              <a:extLst>
                <a:ext uri="{FF2B5EF4-FFF2-40B4-BE49-F238E27FC236}">
                  <a16:creationId xmlns:a16="http://schemas.microsoft.com/office/drawing/2014/main" id="{E87A6749-062F-1AC1-5328-AB50884E6ED7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819;p21">
              <a:extLst>
                <a:ext uri="{FF2B5EF4-FFF2-40B4-BE49-F238E27FC236}">
                  <a16:creationId xmlns:a16="http://schemas.microsoft.com/office/drawing/2014/main" id="{977BA1FB-0672-0949-6636-8677F57D9F00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820;p21">
              <a:extLst>
                <a:ext uri="{FF2B5EF4-FFF2-40B4-BE49-F238E27FC236}">
                  <a16:creationId xmlns:a16="http://schemas.microsoft.com/office/drawing/2014/main" id="{59C2880C-4C86-22D0-DD7B-821072FDC05F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36" name="直線コネクタ 35">
            <a:extLst>
              <a:ext uri="{FF2B5EF4-FFF2-40B4-BE49-F238E27FC236}">
                <a16:creationId xmlns:a16="http://schemas.microsoft.com/office/drawing/2014/main" id="{5E6E2F8C-18E0-2AF8-B16E-D2E34399152A}"/>
              </a:ext>
            </a:extLst>
          </p:cNvPr>
          <p:cNvCxnSpPr>
            <a:cxnSpLocks/>
          </p:cNvCxnSpPr>
          <p:nvPr/>
        </p:nvCxnSpPr>
        <p:spPr>
          <a:xfrm>
            <a:off x="938883" y="3325091"/>
            <a:ext cx="3888000" cy="0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40" name="直線コネクタ 39">
            <a:extLst>
              <a:ext uri="{FF2B5EF4-FFF2-40B4-BE49-F238E27FC236}">
                <a16:creationId xmlns:a16="http://schemas.microsoft.com/office/drawing/2014/main" id="{C38E7046-0CC8-486B-54C2-67EB029F5A05}"/>
              </a:ext>
            </a:extLst>
          </p:cNvPr>
          <p:cNvCxnSpPr>
            <a:cxnSpLocks/>
          </p:cNvCxnSpPr>
          <p:nvPr/>
        </p:nvCxnSpPr>
        <p:spPr>
          <a:xfrm>
            <a:off x="6732174" y="3306619"/>
            <a:ext cx="4860000" cy="0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41" name="フリーフォーム 40"/>
          <p:cNvSpPr/>
          <p:nvPr/>
        </p:nvSpPr>
        <p:spPr>
          <a:xfrm>
            <a:off x="3938954" y="3279531"/>
            <a:ext cx="3130061" cy="2400300"/>
          </a:xfrm>
          <a:custGeom>
            <a:avLst/>
            <a:gdLst>
              <a:gd name="connsiteX0" fmla="*/ 0 w 3130061"/>
              <a:gd name="connsiteY0" fmla="*/ 483577 h 2400300"/>
              <a:gd name="connsiteX1" fmla="*/ 773723 w 3130061"/>
              <a:gd name="connsiteY1" fmla="*/ 52754 h 2400300"/>
              <a:gd name="connsiteX2" fmla="*/ 940777 w 3130061"/>
              <a:gd name="connsiteY2" fmla="*/ 228600 h 2400300"/>
              <a:gd name="connsiteX3" fmla="*/ 1565031 w 3130061"/>
              <a:gd name="connsiteY3" fmla="*/ 342900 h 2400300"/>
              <a:gd name="connsiteX4" fmla="*/ 2417884 w 3130061"/>
              <a:gd name="connsiteY4" fmla="*/ 307731 h 2400300"/>
              <a:gd name="connsiteX5" fmla="*/ 2848708 w 3130061"/>
              <a:gd name="connsiteY5" fmla="*/ 105507 h 2400300"/>
              <a:gd name="connsiteX6" fmla="*/ 2892669 w 3130061"/>
              <a:gd name="connsiteY6" fmla="*/ 0 h 2400300"/>
              <a:gd name="connsiteX7" fmla="*/ 2954215 w 3130061"/>
              <a:gd name="connsiteY7" fmla="*/ 1362807 h 2400300"/>
              <a:gd name="connsiteX8" fmla="*/ 3130061 w 3130061"/>
              <a:gd name="connsiteY8" fmla="*/ 1943100 h 2400300"/>
              <a:gd name="connsiteX9" fmla="*/ 2303584 w 3130061"/>
              <a:gd name="connsiteY9" fmla="*/ 2382715 h 2400300"/>
              <a:gd name="connsiteX10" fmla="*/ 2224454 w 3130061"/>
              <a:gd name="connsiteY10" fmla="*/ 2391507 h 2400300"/>
              <a:gd name="connsiteX11" fmla="*/ 1503484 w 3130061"/>
              <a:gd name="connsiteY11" fmla="*/ 2400300 h 2400300"/>
              <a:gd name="connsiteX12" fmla="*/ 659423 w 3130061"/>
              <a:gd name="connsiteY12" fmla="*/ 2162907 h 2400300"/>
              <a:gd name="connsiteX13" fmla="*/ 509954 w 3130061"/>
              <a:gd name="connsiteY13" fmla="*/ 1371600 h 2400300"/>
              <a:gd name="connsiteX14" fmla="*/ 219808 w 3130061"/>
              <a:gd name="connsiteY14" fmla="*/ 738554 h 2400300"/>
              <a:gd name="connsiteX15" fmla="*/ 0 w 3130061"/>
              <a:gd name="connsiteY15" fmla="*/ 483577 h 240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130061" h="2400300">
                <a:moveTo>
                  <a:pt x="0" y="483577"/>
                </a:moveTo>
                <a:lnTo>
                  <a:pt x="773723" y="52754"/>
                </a:lnTo>
                <a:lnTo>
                  <a:pt x="940777" y="228600"/>
                </a:lnTo>
                <a:lnTo>
                  <a:pt x="1565031" y="342900"/>
                </a:lnTo>
                <a:lnTo>
                  <a:pt x="2417884" y="307731"/>
                </a:lnTo>
                <a:lnTo>
                  <a:pt x="2848708" y="105507"/>
                </a:lnTo>
                <a:lnTo>
                  <a:pt x="2892669" y="0"/>
                </a:lnTo>
                <a:lnTo>
                  <a:pt x="2954215" y="1362807"/>
                </a:lnTo>
                <a:lnTo>
                  <a:pt x="3130061" y="1943100"/>
                </a:lnTo>
                <a:lnTo>
                  <a:pt x="2303584" y="2382715"/>
                </a:lnTo>
                <a:lnTo>
                  <a:pt x="2224454" y="2391507"/>
                </a:lnTo>
                <a:lnTo>
                  <a:pt x="1503484" y="2400300"/>
                </a:lnTo>
                <a:lnTo>
                  <a:pt x="659423" y="2162907"/>
                </a:lnTo>
                <a:lnTo>
                  <a:pt x="509954" y="1371600"/>
                </a:lnTo>
                <a:lnTo>
                  <a:pt x="219808" y="738554"/>
                </a:lnTo>
                <a:lnTo>
                  <a:pt x="0" y="483577"/>
                </a:lnTo>
                <a:close/>
              </a:path>
            </a:pathLst>
          </a:custGeom>
          <a:solidFill>
            <a:srgbClr val="663300">
              <a:alpha val="69804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楕円 2"/>
          <p:cNvSpPr/>
          <p:nvPr/>
        </p:nvSpPr>
        <p:spPr>
          <a:xfrm>
            <a:off x="4742515" y="3317211"/>
            <a:ext cx="2028290" cy="292768"/>
          </a:xfrm>
          <a:custGeom>
            <a:avLst/>
            <a:gdLst>
              <a:gd name="connsiteX0" fmla="*/ 0 w 2028289"/>
              <a:gd name="connsiteY0" fmla="*/ 292768 h 585535"/>
              <a:gd name="connsiteX1" fmla="*/ 1014145 w 2028289"/>
              <a:gd name="connsiteY1" fmla="*/ 0 h 585535"/>
              <a:gd name="connsiteX2" fmla="*/ 2028290 w 2028289"/>
              <a:gd name="connsiteY2" fmla="*/ 292768 h 585535"/>
              <a:gd name="connsiteX3" fmla="*/ 1014145 w 2028289"/>
              <a:gd name="connsiteY3" fmla="*/ 585536 h 585535"/>
              <a:gd name="connsiteX4" fmla="*/ 0 w 2028289"/>
              <a:gd name="connsiteY4" fmla="*/ 292768 h 585535"/>
              <a:gd name="connsiteX0" fmla="*/ 1014145 w 2028290"/>
              <a:gd name="connsiteY0" fmla="*/ 0 h 585536"/>
              <a:gd name="connsiteX1" fmla="*/ 2028290 w 2028290"/>
              <a:gd name="connsiteY1" fmla="*/ 292768 h 585536"/>
              <a:gd name="connsiteX2" fmla="*/ 1014145 w 2028290"/>
              <a:gd name="connsiteY2" fmla="*/ 585536 h 585536"/>
              <a:gd name="connsiteX3" fmla="*/ 0 w 2028290"/>
              <a:gd name="connsiteY3" fmla="*/ 292768 h 585536"/>
              <a:gd name="connsiteX4" fmla="*/ 1105585 w 2028290"/>
              <a:gd name="connsiteY4" fmla="*/ 91440 h 585536"/>
              <a:gd name="connsiteX0" fmla="*/ 1014145 w 2028290"/>
              <a:gd name="connsiteY0" fmla="*/ 0 h 585536"/>
              <a:gd name="connsiteX1" fmla="*/ 2028290 w 2028290"/>
              <a:gd name="connsiteY1" fmla="*/ 292768 h 585536"/>
              <a:gd name="connsiteX2" fmla="*/ 1014145 w 2028290"/>
              <a:gd name="connsiteY2" fmla="*/ 585536 h 585536"/>
              <a:gd name="connsiteX3" fmla="*/ 0 w 2028290"/>
              <a:gd name="connsiteY3" fmla="*/ 292768 h 585536"/>
              <a:gd name="connsiteX0" fmla="*/ 2028290 w 2028290"/>
              <a:gd name="connsiteY0" fmla="*/ 0 h 292768"/>
              <a:gd name="connsiteX1" fmla="*/ 1014145 w 2028290"/>
              <a:gd name="connsiteY1" fmla="*/ 292768 h 292768"/>
              <a:gd name="connsiteX2" fmla="*/ 0 w 2028290"/>
              <a:gd name="connsiteY2" fmla="*/ 0 h 2927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028290" h="292768">
                <a:moveTo>
                  <a:pt x="2028290" y="0"/>
                </a:moveTo>
                <a:cubicBezTo>
                  <a:pt x="2028290" y="161691"/>
                  <a:pt x="1574242" y="292768"/>
                  <a:pt x="1014145" y="292768"/>
                </a:cubicBezTo>
                <a:cubicBezTo>
                  <a:pt x="454048" y="292768"/>
                  <a:pt x="0" y="161691"/>
                  <a:pt x="0" y="0"/>
                </a:cubicBezTo>
              </a:path>
            </a:pathLst>
          </a:custGeom>
          <a:noFill/>
          <a:ln w="381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Google Shape;2746;p43">
            <a:extLst>
              <a:ext uri="{FF2B5EF4-FFF2-40B4-BE49-F238E27FC236}">
                <a16:creationId xmlns:a16="http://schemas.microsoft.com/office/drawing/2014/main" id="{B5DA62E5-CA47-BD79-CA09-EBCB581FE61D}"/>
              </a:ext>
            </a:extLst>
          </p:cNvPr>
          <p:cNvSpPr/>
          <p:nvPr/>
        </p:nvSpPr>
        <p:spPr>
          <a:xfrm>
            <a:off x="8961606" y="638465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" name="角丸四角形 96">
            <a:extLst>
              <a:ext uri="{FF2B5EF4-FFF2-40B4-BE49-F238E27FC236}">
                <a16:creationId xmlns:a16="http://schemas.microsoft.com/office/drawing/2014/main" id="{D3D86D44-B085-45C2-B507-FC15413515A8}"/>
              </a:ext>
            </a:extLst>
          </p:cNvPr>
          <p:cNvSpPr/>
          <p:nvPr/>
        </p:nvSpPr>
        <p:spPr>
          <a:xfrm>
            <a:off x="621494" y="5762598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B3F6BFB9-1A8B-4746-B3A7-7C30C1678B36}"/>
              </a:ext>
            </a:extLst>
          </p:cNvPr>
          <p:cNvSpPr txBox="1"/>
          <p:nvPr/>
        </p:nvSpPr>
        <p:spPr>
          <a:xfrm>
            <a:off x="603231" y="5761638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46" name="角丸四角形 96">
            <a:extLst>
              <a:ext uri="{FF2B5EF4-FFF2-40B4-BE49-F238E27FC236}">
                <a16:creationId xmlns:a16="http://schemas.microsoft.com/office/drawing/2014/main" id="{32C859DA-9581-8DFB-912A-162B3631701E}"/>
              </a:ext>
            </a:extLst>
          </p:cNvPr>
          <p:cNvSpPr/>
          <p:nvPr/>
        </p:nvSpPr>
        <p:spPr>
          <a:xfrm>
            <a:off x="9543394" y="5659038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1A20F11A-1CE6-30D5-9DD6-FCE7FC58FEDB}"/>
              </a:ext>
            </a:extLst>
          </p:cNvPr>
          <p:cNvSpPr txBox="1"/>
          <p:nvPr/>
        </p:nvSpPr>
        <p:spPr>
          <a:xfrm>
            <a:off x="9543394" y="5714729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" name="Google Shape;392;p16">
            <a:extLst>
              <a:ext uri="{FF2B5EF4-FFF2-40B4-BE49-F238E27FC236}">
                <a16:creationId xmlns:a16="http://schemas.microsoft.com/office/drawing/2014/main" id="{FB957277-7BE8-E545-BC7E-57A850888F26}"/>
              </a:ext>
            </a:extLst>
          </p:cNvPr>
          <p:cNvGrpSpPr/>
          <p:nvPr/>
        </p:nvGrpSpPr>
        <p:grpSpPr>
          <a:xfrm>
            <a:off x="9016078" y="4869621"/>
            <a:ext cx="2579798" cy="601420"/>
            <a:chOff x="9024974" y="730751"/>
            <a:chExt cx="2579798" cy="601420"/>
          </a:xfrm>
        </p:grpSpPr>
        <p:sp>
          <p:nvSpPr>
            <p:cNvPr id="5" name="Google Shape;393;p16">
              <a:extLst>
                <a:ext uri="{FF2B5EF4-FFF2-40B4-BE49-F238E27FC236}">
                  <a16:creationId xmlns:a16="http://schemas.microsoft.com/office/drawing/2014/main" id="{8D028DC0-6DDB-D928-E7DE-8E9EFC3DB750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394;p16">
              <a:extLst>
                <a:ext uri="{FF2B5EF4-FFF2-40B4-BE49-F238E27FC236}">
                  <a16:creationId xmlns:a16="http://schemas.microsoft.com/office/drawing/2014/main" id="{7DE32D11-A6BF-B371-BC30-25DF4841A677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395;p16">
              <a:extLst>
                <a:ext uri="{FF2B5EF4-FFF2-40B4-BE49-F238E27FC236}">
                  <a16:creationId xmlns:a16="http://schemas.microsoft.com/office/drawing/2014/main" id="{11E1EF30-FF7A-9E23-CC12-6C5FA0848E03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" name="Google Shape;396;p16">
            <a:extLst>
              <a:ext uri="{FF2B5EF4-FFF2-40B4-BE49-F238E27FC236}">
                <a16:creationId xmlns:a16="http://schemas.microsoft.com/office/drawing/2014/main" id="{470E6EB2-EF7C-7F6C-0D68-454D059C5562}"/>
              </a:ext>
            </a:extLst>
          </p:cNvPr>
          <p:cNvGrpSpPr/>
          <p:nvPr/>
        </p:nvGrpSpPr>
        <p:grpSpPr>
          <a:xfrm>
            <a:off x="9019432" y="4871650"/>
            <a:ext cx="2579798" cy="601420"/>
            <a:chOff x="9024974" y="730751"/>
            <a:chExt cx="2579798" cy="601420"/>
          </a:xfrm>
        </p:grpSpPr>
        <p:sp>
          <p:nvSpPr>
            <p:cNvPr id="9" name="Google Shape;397;p16">
              <a:extLst>
                <a:ext uri="{FF2B5EF4-FFF2-40B4-BE49-F238E27FC236}">
                  <a16:creationId xmlns:a16="http://schemas.microsoft.com/office/drawing/2014/main" id="{4173B9F3-969A-A54C-5C6E-5540BFAE3AE0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398;p16">
              <a:extLst>
                <a:ext uri="{FF2B5EF4-FFF2-40B4-BE49-F238E27FC236}">
                  <a16:creationId xmlns:a16="http://schemas.microsoft.com/office/drawing/2014/main" id="{0830981F-29FC-C75D-C893-2821B155BF4F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399;p16">
              <a:extLst>
                <a:ext uri="{FF2B5EF4-FFF2-40B4-BE49-F238E27FC236}">
                  <a16:creationId xmlns:a16="http://schemas.microsoft.com/office/drawing/2014/main" id="{829D4C9B-545C-F00F-03FA-55DEC842585D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" name="Google Shape;400;p16">
            <a:extLst>
              <a:ext uri="{FF2B5EF4-FFF2-40B4-BE49-F238E27FC236}">
                <a16:creationId xmlns:a16="http://schemas.microsoft.com/office/drawing/2014/main" id="{EA23C0CC-C8C8-E0B7-B5EC-A632C5D4209E}"/>
              </a:ext>
            </a:extLst>
          </p:cNvPr>
          <p:cNvGrpSpPr/>
          <p:nvPr/>
        </p:nvGrpSpPr>
        <p:grpSpPr>
          <a:xfrm>
            <a:off x="9012724" y="4872655"/>
            <a:ext cx="2579798" cy="601420"/>
            <a:chOff x="9024974" y="730751"/>
            <a:chExt cx="2579798" cy="601420"/>
          </a:xfrm>
        </p:grpSpPr>
        <p:sp>
          <p:nvSpPr>
            <p:cNvPr id="13" name="Google Shape;401;p16">
              <a:extLst>
                <a:ext uri="{FF2B5EF4-FFF2-40B4-BE49-F238E27FC236}">
                  <a16:creationId xmlns:a16="http://schemas.microsoft.com/office/drawing/2014/main" id="{F0E102BF-BF48-E461-6AF5-48E3CDDAE704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402;p16">
              <a:extLst>
                <a:ext uri="{FF2B5EF4-FFF2-40B4-BE49-F238E27FC236}">
                  <a16:creationId xmlns:a16="http://schemas.microsoft.com/office/drawing/2014/main" id="{98B7E22E-9ADC-CF3F-11CB-BAE02B435233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403;p16">
              <a:extLst>
                <a:ext uri="{FF2B5EF4-FFF2-40B4-BE49-F238E27FC236}">
                  <a16:creationId xmlns:a16="http://schemas.microsoft.com/office/drawing/2014/main" id="{95E49B3B-B836-179C-CCA7-A2101F6AC765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404;p16">
            <a:extLst>
              <a:ext uri="{FF2B5EF4-FFF2-40B4-BE49-F238E27FC236}">
                <a16:creationId xmlns:a16="http://schemas.microsoft.com/office/drawing/2014/main" id="{EC34031A-16C8-7CA9-A20B-E759E39AC818}"/>
              </a:ext>
            </a:extLst>
          </p:cNvPr>
          <p:cNvGrpSpPr/>
          <p:nvPr/>
        </p:nvGrpSpPr>
        <p:grpSpPr>
          <a:xfrm>
            <a:off x="9016078" y="4874684"/>
            <a:ext cx="2579798" cy="601420"/>
            <a:chOff x="9024974" y="730751"/>
            <a:chExt cx="2579798" cy="601420"/>
          </a:xfrm>
        </p:grpSpPr>
        <p:sp>
          <p:nvSpPr>
            <p:cNvPr id="17" name="Google Shape;405;p16">
              <a:extLst>
                <a:ext uri="{FF2B5EF4-FFF2-40B4-BE49-F238E27FC236}">
                  <a16:creationId xmlns:a16="http://schemas.microsoft.com/office/drawing/2014/main" id="{516222F8-B7AD-2D46-E021-F3AFBDD801E1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406;p16">
              <a:extLst>
                <a:ext uri="{FF2B5EF4-FFF2-40B4-BE49-F238E27FC236}">
                  <a16:creationId xmlns:a16="http://schemas.microsoft.com/office/drawing/2014/main" id="{315C0187-E4E8-41CD-93AD-7B0D850C3006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407;p16">
              <a:extLst>
                <a:ext uri="{FF2B5EF4-FFF2-40B4-BE49-F238E27FC236}">
                  <a16:creationId xmlns:a16="http://schemas.microsoft.com/office/drawing/2014/main" id="{3187A5CA-E9EB-F75F-D8DE-DC6525E9775D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06154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" name="Google Shape;2979;p46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6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6"/>
          <p:cNvSpPr txBox="1"/>
          <p:nvPr/>
        </p:nvSpPr>
        <p:spPr>
          <a:xfrm>
            <a:off x="857764" y="1378279"/>
            <a:ext cx="7159253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ま、まちがいか</a:t>
            </a:r>
            <a:r>
              <a:rPr lang="en-US" altLang="ja-JP" sz="3200" dirty="0">
                <a:solidFill>
                  <a:srgbClr val="3F3F3F"/>
                </a:solidFill>
              </a:rPr>
              <a:t>...</a:t>
            </a:r>
          </a:p>
        </p:txBody>
      </p:sp>
      <p:sp>
        <p:nvSpPr>
          <p:cNvPr id="188" name="Google Shape;1544;p28"/>
          <p:cNvSpPr txBox="1"/>
          <p:nvPr/>
        </p:nvSpPr>
        <p:spPr>
          <a:xfrm>
            <a:off x="5167006" y="3840779"/>
            <a:ext cx="6526653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「くちはてて、木は土にかえりましたと</a:t>
            </a:r>
            <a:r>
              <a:rPr lang="ja-JP" altLang="en-US" sz="24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さ</a:t>
            </a: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」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" name="Google Shape;1544;p28"/>
          <p:cNvSpPr txBox="1"/>
          <p:nvPr/>
        </p:nvSpPr>
        <p:spPr>
          <a:xfrm>
            <a:off x="8918891" y="4520784"/>
            <a:ext cx="2774768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↑いいことだよ！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0" name="Google Shape;3999;p53"/>
          <p:cNvGrpSpPr/>
          <p:nvPr/>
        </p:nvGrpSpPr>
        <p:grpSpPr>
          <a:xfrm>
            <a:off x="768742" y="4021830"/>
            <a:ext cx="4054716" cy="1608931"/>
            <a:chOff x="9748242" y="1237355"/>
            <a:chExt cx="1946467" cy="772368"/>
          </a:xfrm>
        </p:grpSpPr>
        <p:sp>
          <p:nvSpPr>
            <p:cNvPr id="51" name="Google Shape;4000;p53"/>
            <p:cNvSpPr/>
            <p:nvPr/>
          </p:nvSpPr>
          <p:spPr>
            <a:xfrm>
              <a:off x="9748242" y="1237355"/>
              <a:ext cx="1946467" cy="772368"/>
            </a:xfrm>
            <a:custGeom>
              <a:avLst/>
              <a:gdLst/>
              <a:ahLst/>
              <a:cxnLst/>
              <a:rect l="l" t="t" r="r" b="b"/>
              <a:pathLst>
                <a:path w="1462006" h="817896" extrusionOk="0">
                  <a:moveTo>
                    <a:pt x="373741" y="115997"/>
                  </a:moveTo>
                  <a:cubicBezTo>
                    <a:pt x="393059" y="96679"/>
                    <a:pt x="409840" y="74435"/>
                    <a:pt x="431696" y="58043"/>
                  </a:cubicBezTo>
                  <a:cubicBezTo>
                    <a:pt x="440282" y="51603"/>
                    <a:pt x="447347" y="42334"/>
                    <a:pt x="457454" y="38724"/>
                  </a:cubicBezTo>
                  <a:cubicBezTo>
                    <a:pt x="478068" y="31362"/>
                    <a:pt x="500612" y="31154"/>
                    <a:pt x="521848" y="25845"/>
                  </a:cubicBezTo>
                  <a:lnTo>
                    <a:pt x="547606" y="19406"/>
                  </a:lnTo>
                  <a:cubicBezTo>
                    <a:pt x="554045" y="15113"/>
                    <a:pt x="559511" y="8751"/>
                    <a:pt x="566924" y="6527"/>
                  </a:cubicBezTo>
                  <a:cubicBezTo>
                    <a:pt x="620221" y="-9462"/>
                    <a:pt x="694934" y="8381"/>
                    <a:pt x="740789" y="12967"/>
                  </a:cubicBezTo>
                  <a:cubicBezTo>
                    <a:pt x="747228" y="17260"/>
                    <a:pt x="753388" y="22005"/>
                    <a:pt x="760107" y="25845"/>
                  </a:cubicBezTo>
                  <a:cubicBezTo>
                    <a:pt x="768442" y="30608"/>
                    <a:pt x="778054" y="33144"/>
                    <a:pt x="785865" y="38724"/>
                  </a:cubicBezTo>
                  <a:cubicBezTo>
                    <a:pt x="793275" y="44017"/>
                    <a:pt x="798744" y="51603"/>
                    <a:pt x="805183" y="58043"/>
                  </a:cubicBezTo>
                  <a:cubicBezTo>
                    <a:pt x="807330" y="64482"/>
                    <a:pt x="807383" y="72061"/>
                    <a:pt x="811623" y="77361"/>
                  </a:cubicBezTo>
                  <a:cubicBezTo>
                    <a:pt x="824524" y="93487"/>
                    <a:pt x="845306" y="92716"/>
                    <a:pt x="863138" y="96679"/>
                  </a:cubicBezTo>
                  <a:cubicBezTo>
                    <a:pt x="871778" y="98599"/>
                    <a:pt x="880386" y="100688"/>
                    <a:pt x="888896" y="103119"/>
                  </a:cubicBezTo>
                  <a:cubicBezTo>
                    <a:pt x="895422" y="104984"/>
                    <a:pt x="901629" y="107912"/>
                    <a:pt x="908214" y="109558"/>
                  </a:cubicBezTo>
                  <a:cubicBezTo>
                    <a:pt x="918832" y="112212"/>
                    <a:pt x="929679" y="113851"/>
                    <a:pt x="940412" y="115997"/>
                  </a:cubicBezTo>
                  <a:cubicBezTo>
                    <a:pt x="1072003" y="168634"/>
                    <a:pt x="945409" y="122383"/>
                    <a:pt x="1288141" y="135316"/>
                  </a:cubicBezTo>
                  <a:cubicBezTo>
                    <a:pt x="1296985" y="135650"/>
                    <a:pt x="1305192" y="140172"/>
                    <a:pt x="1313899" y="141755"/>
                  </a:cubicBezTo>
                  <a:cubicBezTo>
                    <a:pt x="1328832" y="144470"/>
                    <a:pt x="1343950" y="146048"/>
                    <a:pt x="1358975" y="148195"/>
                  </a:cubicBezTo>
                  <a:cubicBezTo>
                    <a:pt x="1365414" y="150341"/>
                    <a:pt x="1371767" y="152769"/>
                    <a:pt x="1378293" y="154634"/>
                  </a:cubicBezTo>
                  <a:cubicBezTo>
                    <a:pt x="1386803" y="157065"/>
                    <a:pt x="1396849" y="155930"/>
                    <a:pt x="1404051" y="161074"/>
                  </a:cubicBezTo>
                  <a:cubicBezTo>
                    <a:pt x="1412784" y="167312"/>
                    <a:pt x="1416930" y="178245"/>
                    <a:pt x="1423369" y="186831"/>
                  </a:cubicBezTo>
                  <a:cubicBezTo>
                    <a:pt x="1425516" y="195417"/>
                    <a:pt x="1427378" y="204079"/>
                    <a:pt x="1429809" y="212589"/>
                  </a:cubicBezTo>
                  <a:cubicBezTo>
                    <a:pt x="1431674" y="219115"/>
                    <a:pt x="1436248" y="225119"/>
                    <a:pt x="1436248" y="231907"/>
                  </a:cubicBezTo>
                  <a:cubicBezTo>
                    <a:pt x="1436248" y="300628"/>
                    <a:pt x="1435516" y="369486"/>
                    <a:pt x="1429809" y="437969"/>
                  </a:cubicBezTo>
                  <a:cubicBezTo>
                    <a:pt x="1429012" y="447535"/>
                    <a:pt x="1420712" y="454904"/>
                    <a:pt x="1416930" y="463727"/>
                  </a:cubicBezTo>
                  <a:cubicBezTo>
                    <a:pt x="1414256" y="469966"/>
                    <a:pt x="1412637" y="476606"/>
                    <a:pt x="1410490" y="483045"/>
                  </a:cubicBezTo>
                  <a:cubicBezTo>
                    <a:pt x="1425042" y="526698"/>
                    <a:pt x="1404489" y="474642"/>
                    <a:pt x="1442688" y="528121"/>
                  </a:cubicBezTo>
                  <a:cubicBezTo>
                    <a:pt x="1446633" y="533645"/>
                    <a:pt x="1446091" y="541369"/>
                    <a:pt x="1449127" y="547440"/>
                  </a:cubicBezTo>
                  <a:cubicBezTo>
                    <a:pt x="1452588" y="554362"/>
                    <a:pt x="1457713" y="560319"/>
                    <a:pt x="1462006" y="566758"/>
                  </a:cubicBezTo>
                  <a:cubicBezTo>
                    <a:pt x="1459760" y="586970"/>
                    <a:pt x="1466876" y="632894"/>
                    <a:pt x="1436248" y="644031"/>
                  </a:cubicBezTo>
                  <a:cubicBezTo>
                    <a:pt x="1419985" y="649945"/>
                    <a:pt x="1401905" y="648324"/>
                    <a:pt x="1384733" y="650471"/>
                  </a:cubicBezTo>
                  <a:cubicBezTo>
                    <a:pt x="1343950" y="648324"/>
                    <a:pt x="1303055" y="647728"/>
                    <a:pt x="1262383" y="644031"/>
                  </a:cubicBezTo>
                  <a:cubicBezTo>
                    <a:pt x="1214961" y="639720"/>
                    <a:pt x="1275346" y="629522"/>
                    <a:pt x="1217307" y="644031"/>
                  </a:cubicBezTo>
                  <a:cubicBezTo>
                    <a:pt x="1208721" y="661203"/>
                    <a:pt x="1197621" y="677334"/>
                    <a:pt x="1191550" y="695547"/>
                  </a:cubicBezTo>
                  <a:cubicBezTo>
                    <a:pt x="1184569" y="716490"/>
                    <a:pt x="1178425" y="740991"/>
                    <a:pt x="1165792" y="759941"/>
                  </a:cubicBezTo>
                  <a:cubicBezTo>
                    <a:pt x="1153885" y="777801"/>
                    <a:pt x="1148603" y="810599"/>
                    <a:pt x="1127155" y="811457"/>
                  </a:cubicBezTo>
                  <a:lnTo>
                    <a:pt x="966169" y="817896"/>
                  </a:lnTo>
                  <a:cubicBezTo>
                    <a:pt x="918947" y="815750"/>
                    <a:pt x="871634" y="815083"/>
                    <a:pt x="824502" y="811457"/>
                  </a:cubicBezTo>
                  <a:cubicBezTo>
                    <a:pt x="788453" y="808684"/>
                    <a:pt x="808541" y="805078"/>
                    <a:pt x="779426" y="792138"/>
                  </a:cubicBezTo>
                  <a:cubicBezTo>
                    <a:pt x="767020" y="786624"/>
                    <a:pt x="753668" y="783552"/>
                    <a:pt x="740789" y="779259"/>
                  </a:cubicBezTo>
                  <a:cubicBezTo>
                    <a:pt x="734350" y="777113"/>
                    <a:pt x="728256" y="772990"/>
                    <a:pt x="721471" y="772820"/>
                  </a:cubicBezTo>
                  <a:lnTo>
                    <a:pt x="463893" y="766381"/>
                  </a:lnTo>
                  <a:cubicBezTo>
                    <a:pt x="408630" y="747958"/>
                    <a:pt x="496588" y="776164"/>
                    <a:pt x="405938" y="753502"/>
                  </a:cubicBezTo>
                  <a:cubicBezTo>
                    <a:pt x="392768" y="750210"/>
                    <a:pt x="380181" y="744916"/>
                    <a:pt x="367302" y="740623"/>
                  </a:cubicBezTo>
                  <a:lnTo>
                    <a:pt x="347983" y="734183"/>
                  </a:lnTo>
                  <a:cubicBezTo>
                    <a:pt x="335104" y="717011"/>
                    <a:pt x="321253" y="700528"/>
                    <a:pt x="309347" y="682668"/>
                  </a:cubicBezTo>
                  <a:cubicBezTo>
                    <a:pt x="300761" y="669789"/>
                    <a:pt x="296468" y="652617"/>
                    <a:pt x="283589" y="644031"/>
                  </a:cubicBezTo>
                  <a:cubicBezTo>
                    <a:pt x="277150" y="639738"/>
                    <a:pt x="271978" y="631853"/>
                    <a:pt x="264271" y="631152"/>
                  </a:cubicBezTo>
                  <a:cubicBezTo>
                    <a:pt x="200106" y="625319"/>
                    <a:pt x="135482" y="626859"/>
                    <a:pt x="71088" y="624713"/>
                  </a:cubicBezTo>
                  <a:cubicBezTo>
                    <a:pt x="54951" y="620679"/>
                    <a:pt x="37715" y="619439"/>
                    <a:pt x="26012" y="605395"/>
                  </a:cubicBezTo>
                  <a:cubicBezTo>
                    <a:pt x="19867" y="598020"/>
                    <a:pt x="16504" y="588625"/>
                    <a:pt x="13133" y="579637"/>
                  </a:cubicBezTo>
                  <a:cubicBezTo>
                    <a:pt x="6125" y="560949"/>
                    <a:pt x="2605" y="525263"/>
                    <a:pt x="254" y="508803"/>
                  </a:cubicBezTo>
                  <a:cubicBezTo>
                    <a:pt x="5122" y="426047"/>
                    <a:pt x="-17838" y="402809"/>
                    <a:pt x="45330" y="360696"/>
                  </a:cubicBezTo>
                  <a:cubicBezTo>
                    <a:pt x="51769" y="356403"/>
                    <a:pt x="57576" y="350960"/>
                    <a:pt x="64648" y="347817"/>
                  </a:cubicBezTo>
                  <a:cubicBezTo>
                    <a:pt x="64660" y="347812"/>
                    <a:pt x="112938" y="331721"/>
                    <a:pt x="122603" y="328499"/>
                  </a:cubicBezTo>
                  <a:lnTo>
                    <a:pt x="141921" y="322059"/>
                  </a:lnTo>
                  <a:lnTo>
                    <a:pt x="161240" y="315620"/>
                  </a:lnTo>
                  <a:cubicBezTo>
                    <a:pt x="165533" y="309181"/>
                    <a:pt x="168647" y="301774"/>
                    <a:pt x="174119" y="296302"/>
                  </a:cubicBezTo>
                  <a:cubicBezTo>
                    <a:pt x="179591" y="290830"/>
                    <a:pt x="188341" y="289247"/>
                    <a:pt x="193437" y="283423"/>
                  </a:cubicBezTo>
                  <a:cubicBezTo>
                    <a:pt x="203630" y="271774"/>
                    <a:pt x="212273" y="258631"/>
                    <a:pt x="219195" y="244786"/>
                  </a:cubicBezTo>
                  <a:cubicBezTo>
                    <a:pt x="227781" y="227614"/>
                    <a:pt x="238881" y="211484"/>
                    <a:pt x="244952" y="193271"/>
                  </a:cubicBezTo>
                  <a:cubicBezTo>
                    <a:pt x="247099" y="186831"/>
                    <a:pt x="248095" y="179886"/>
                    <a:pt x="251392" y="173952"/>
                  </a:cubicBezTo>
                  <a:cubicBezTo>
                    <a:pt x="258909" y="160422"/>
                    <a:pt x="262466" y="140211"/>
                    <a:pt x="277150" y="135316"/>
                  </a:cubicBezTo>
                  <a:lnTo>
                    <a:pt x="296468" y="128876"/>
                  </a:lnTo>
                  <a:lnTo>
                    <a:pt x="373741" y="115997"/>
                  </a:lnTo>
                  <a:close/>
                </a:path>
              </a:pathLst>
            </a:custGeom>
            <a:solidFill>
              <a:srgbClr val="885A2C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2" name="Google Shape;4001;p53"/>
            <p:cNvGrpSpPr/>
            <p:nvPr/>
          </p:nvGrpSpPr>
          <p:grpSpPr>
            <a:xfrm rot="-2393928">
              <a:off x="11000403" y="1445694"/>
              <a:ext cx="207134" cy="298251"/>
              <a:chOff x="9170579" y="-2043947"/>
              <a:chExt cx="284056" cy="409010"/>
            </a:xfrm>
          </p:grpSpPr>
          <p:sp>
            <p:nvSpPr>
              <p:cNvPr id="54" name="Google Shape;4002;p53"/>
              <p:cNvSpPr/>
              <p:nvPr/>
            </p:nvSpPr>
            <p:spPr>
              <a:xfrm>
                <a:off x="9170579" y="-1991884"/>
                <a:ext cx="39355" cy="393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4003;p53"/>
              <p:cNvSpPr/>
              <p:nvPr/>
            </p:nvSpPr>
            <p:spPr>
              <a:xfrm>
                <a:off x="9415280" y="-2043947"/>
                <a:ext cx="39355" cy="393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4004;p53"/>
              <p:cNvSpPr/>
              <p:nvPr/>
            </p:nvSpPr>
            <p:spPr>
              <a:xfrm>
                <a:off x="9337181" y="-1674292"/>
                <a:ext cx="39355" cy="393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3" name="Google Shape;4005;p53"/>
            <p:cNvSpPr/>
            <p:nvPr/>
          </p:nvSpPr>
          <p:spPr>
            <a:xfrm>
              <a:off x="10357996" y="1429656"/>
              <a:ext cx="343802" cy="97849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" name="Google Shape;2746;p43">
            <a:extLst>
              <a:ext uri="{FF2B5EF4-FFF2-40B4-BE49-F238E27FC236}">
                <a16:creationId xmlns:a16="http://schemas.microsoft.com/office/drawing/2014/main" id="{29815B4D-E11A-F125-8780-E1736D9156F8}"/>
              </a:ext>
            </a:extLst>
          </p:cNvPr>
          <p:cNvSpPr/>
          <p:nvPr/>
        </p:nvSpPr>
        <p:spPr>
          <a:xfrm>
            <a:off x="8961606" y="638465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" name="角丸四角形 96">
            <a:extLst>
              <a:ext uri="{FF2B5EF4-FFF2-40B4-BE49-F238E27FC236}">
                <a16:creationId xmlns:a16="http://schemas.microsoft.com/office/drawing/2014/main" id="{B1CD804A-CACF-1B7C-102E-65D0DE963523}"/>
              </a:ext>
            </a:extLst>
          </p:cNvPr>
          <p:cNvSpPr/>
          <p:nvPr/>
        </p:nvSpPr>
        <p:spPr>
          <a:xfrm>
            <a:off x="621494" y="5762598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4AC5AC41-DD5F-DF1C-AD6D-65FFBDE56F49}"/>
              </a:ext>
            </a:extLst>
          </p:cNvPr>
          <p:cNvSpPr txBox="1"/>
          <p:nvPr/>
        </p:nvSpPr>
        <p:spPr>
          <a:xfrm>
            <a:off x="603231" y="5761638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24" name="角丸四角形 96">
            <a:extLst>
              <a:ext uri="{FF2B5EF4-FFF2-40B4-BE49-F238E27FC236}">
                <a16:creationId xmlns:a16="http://schemas.microsoft.com/office/drawing/2014/main" id="{7839D7CC-7099-7440-1D31-F41499BDCA73}"/>
              </a:ext>
            </a:extLst>
          </p:cNvPr>
          <p:cNvSpPr/>
          <p:nvPr/>
        </p:nvSpPr>
        <p:spPr>
          <a:xfrm>
            <a:off x="9543394" y="5659038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48BEE5E1-3341-CEB8-429F-916BC921639F}"/>
              </a:ext>
            </a:extLst>
          </p:cNvPr>
          <p:cNvSpPr txBox="1"/>
          <p:nvPr/>
        </p:nvSpPr>
        <p:spPr>
          <a:xfrm>
            <a:off x="9543394" y="5714729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20" name="テキスト ボックス 19">
            <a:extLst>
              <a:ext uri="{FF2B5EF4-FFF2-40B4-BE49-F238E27FC236}">
                <a16:creationId xmlns:a16="http://schemas.microsoft.com/office/drawing/2014/main" id="{8C9A0BCE-5B75-49F5-9362-757C1CB2823D}"/>
              </a:ext>
            </a:extLst>
          </p:cNvPr>
          <p:cNvSpPr txBox="1"/>
          <p:nvPr/>
        </p:nvSpPr>
        <p:spPr>
          <a:xfrm>
            <a:off x="7364857" y="363523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23" name="テキスト ボックス 22">
            <a:extLst>
              <a:ext uri="{FF2B5EF4-FFF2-40B4-BE49-F238E27FC236}">
                <a16:creationId xmlns:a16="http://schemas.microsoft.com/office/drawing/2014/main" id="{C99DDD23-0388-4270-A83B-67C41C3CF422}"/>
              </a:ext>
            </a:extLst>
          </p:cNvPr>
          <p:cNvSpPr txBox="1"/>
          <p:nvPr/>
        </p:nvSpPr>
        <p:spPr>
          <a:xfrm>
            <a:off x="7926516" y="364018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つち</a:t>
            </a:r>
          </a:p>
        </p:txBody>
      </p:sp>
      <p:grpSp>
        <p:nvGrpSpPr>
          <p:cNvPr id="2" name="Google Shape;392;p16">
            <a:extLst>
              <a:ext uri="{FF2B5EF4-FFF2-40B4-BE49-F238E27FC236}">
                <a16:creationId xmlns:a16="http://schemas.microsoft.com/office/drawing/2014/main" id="{B3AADC36-7BC6-79FA-F636-BFA9F28B5669}"/>
              </a:ext>
            </a:extLst>
          </p:cNvPr>
          <p:cNvGrpSpPr/>
          <p:nvPr/>
        </p:nvGrpSpPr>
        <p:grpSpPr>
          <a:xfrm>
            <a:off x="8977943" y="5025158"/>
            <a:ext cx="2579798" cy="601420"/>
            <a:chOff x="9024974" y="730751"/>
            <a:chExt cx="2579798" cy="601420"/>
          </a:xfrm>
        </p:grpSpPr>
        <p:sp>
          <p:nvSpPr>
            <p:cNvPr id="3" name="Google Shape;393;p16">
              <a:extLst>
                <a:ext uri="{FF2B5EF4-FFF2-40B4-BE49-F238E27FC236}">
                  <a16:creationId xmlns:a16="http://schemas.microsoft.com/office/drawing/2014/main" id="{455531BE-08E2-C5C2-B600-22F60C2978F1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394;p16">
              <a:extLst>
                <a:ext uri="{FF2B5EF4-FFF2-40B4-BE49-F238E27FC236}">
                  <a16:creationId xmlns:a16="http://schemas.microsoft.com/office/drawing/2014/main" id="{A5362910-12A2-094F-1C31-C894A57EFCAC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395;p16">
              <a:extLst>
                <a:ext uri="{FF2B5EF4-FFF2-40B4-BE49-F238E27FC236}">
                  <a16:creationId xmlns:a16="http://schemas.microsoft.com/office/drawing/2014/main" id="{692D3E9F-291E-9926-52CE-77574D9D3503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" name="Google Shape;396;p16">
            <a:extLst>
              <a:ext uri="{FF2B5EF4-FFF2-40B4-BE49-F238E27FC236}">
                <a16:creationId xmlns:a16="http://schemas.microsoft.com/office/drawing/2014/main" id="{E2D97E7A-7D0F-1685-CBCB-E884AFF7F701}"/>
              </a:ext>
            </a:extLst>
          </p:cNvPr>
          <p:cNvGrpSpPr/>
          <p:nvPr/>
        </p:nvGrpSpPr>
        <p:grpSpPr>
          <a:xfrm>
            <a:off x="8981297" y="5027187"/>
            <a:ext cx="2579798" cy="601420"/>
            <a:chOff x="9024974" y="730751"/>
            <a:chExt cx="2579798" cy="601420"/>
          </a:xfrm>
        </p:grpSpPr>
        <p:sp>
          <p:nvSpPr>
            <p:cNvPr id="8" name="Google Shape;397;p16">
              <a:extLst>
                <a:ext uri="{FF2B5EF4-FFF2-40B4-BE49-F238E27FC236}">
                  <a16:creationId xmlns:a16="http://schemas.microsoft.com/office/drawing/2014/main" id="{A0655989-60C8-BFE8-EA00-6FE2D2D65C8C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398;p16">
              <a:extLst>
                <a:ext uri="{FF2B5EF4-FFF2-40B4-BE49-F238E27FC236}">
                  <a16:creationId xmlns:a16="http://schemas.microsoft.com/office/drawing/2014/main" id="{45DECAAF-A253-115D-D40E-EBC576D34C8E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399;p16">
              <a:extLst>
                <a:ext uri="{FF2B5EF4-FFF2-40B4-BE49-F238E27FC236}">
                  <a16:creationId xmlns:a16="http://schemas.microsoft.com/office/drawing/2014/main" id="{421AD3D7-2E18-B2A9-BD14-5B40553077E8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400;p16">
            <a:extLst>
              <a:ext uri="{FF2B5EF4-FFF2-40B4-BE49-F238E27FC236}">
                <a16:creationId xmlns:a16="http://schemas.microsoft.com/office/drawing/2014/main" id="{4F9F3191-1FF9-57FD-E872-76CA806FFED0}"/>
              </a:ext>
            </a:extLst>
          </p:cNvPr>
          <p:cNvGrpSpPr/>
          <p:nvPr/>
        </p:nvGrpSpPr>
        <p:grpSpPr>
          <a:xfrm>
            <a:off x="8974589" y="5028192"/>
            <a:ext cx="2579798" cy="601420"/>
            <a:chOff x="9024974" y="730751"/>
            <a:chExt cx="2579798" cy="601420"/>
          </a:xfrm>
        </p:grpSpPr>
        <p:sp>
          <p:nvSpPr>
            <p:cNvPr id="12" name="Google Shape;401;p16">
              <a:extLst>
                <a:ext uri="{FF2B5EF4-FFF2-40B4-BE49-F238E27FC236}">
                  <a16:creationId xmlns:a16="http://schemas.microsoft.com/office/drawing/2014/main" id="{4C52B948-8886-DD9F-BE36-CD731D1F62F0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402;p16">
              <a:extLst>
                <a:ext uri="{FF2B5EF4-FFF2-40B4-BE49-F238E27FC236}">
                  <a16:creationId xmlns:a16="http://schemas.microsoft.com/office/drawing/2014/main" id="{3EF56236-C3B2-9DB9-1BA0-D4EA9B21AFD4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403;p16">
              <a:extLst>
                <a:ext uri="{FF2B5EF4-FFF2-40B4-BE49-F238E27FC236}">
                  <a16:creationId xmlns:a16="http://schemas.microsoft.com/office/drawing/2014/main" id="{2F9C79F0-7F31-C9CB-28B3-2565FD63E6E8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404;p16">
            <a:extLst>
              <a:ext uri="{FF2B5EF4-FFF2-40B4-BE49-F238E27FC236}">
                <a16:creationId xmlns:a16="http://schemas.microsoft.com/office/drawing/2014/main" id="{D25FC648-B835-091E-6014-84BE8DC499FA}"/>
              </a:ext>
            </a:extLst>
          </p:cNvPr>
          <p:cNvGrpSpPr/>
          <p:nvPr/>
        </p:nvGrpSpPr>
        <p:grpSpPr>
          <a:xfrm>
            <a:off x="8977943" y="5030221"/>
            <a:ext cx="2579798" cy="601420"/>
            <a:chOff x="9024974" y="730751"/>
            <a:chExt cx="2579798" cy="601420"/>
          </a:xfrm>
        </p:grpSpPr>
        <p:sp>
          <p:nvSpPr>
            <p:cNvPr id="16" name="Google Shape;405;p16">
              <a:extLst>
                <a:ext uri="{FF2B5EF4-FFF2-40B4-BE49-F238E27FC236}">
                  <a16:creationId xmlns:a16="http://schemas.microsoft.com/office/drawing/2014/main" id="{66E24B96-3F0D-9C2C-F177-01C4FB43696D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406;p16">
              <a:extLst>
                <a:ext uri="{FF2B5EF4-FFF2-40B4-BE49-F238E27FC236}">
                  <a16:creationId xmlns:a16="http://schemas.microsoft.com/office/drawing/2014/main" id="{F4EEF2D1-423D-B3CF-625A-B58052B10310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407;p16">
              <a:extLst>
                <a:ext uri="{FF2B5EF4-FFF2-40B4-BE49-F238E27FC236}">
                  <a16:creationId xmlns:a16="http://schemas.microsoft.com/office/drawing/2014/main" id="{DB9989CD-53C7-AC12-2388-B3F9E5FCD5B7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982383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" name="Google Shape;1909;p3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0" name="Google Shape;1910;p3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1" name="Google Shape;1911;p33"/>
          <p:cNvSpPr txBox="1"/>
          <p:nvPr/>
        </p:nvSpPr>
        <p:spPr>
          <a:xfrm>
            <a:off x="568568" y="371109"/>
            <a:ext cx="6781053" cy="37856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第</a:t>
            </a:r>
            <a:r>
              <a:rPr lang="en-US" alt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1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問の正解は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② 地球のおんだん化の防止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　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（木はおんだん化の原因となる</a:t>
            </a: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　 物質をとりこむから）</a:t>
            </a: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8" name="Google Shape;2382;p39">
            <a:extLst>
              <a:ext uri="{FF2B5EF4-FFF2-40B4-BE49-F238E27FC236}">
                <a16:creationId xmlns:a16="http://schemas.microsoft.com/office/drawing/2014/main" id="{8F924ED5-A872-380A-8701-8FF2698C026D}"/>
              </a:ext>
            </a:extLst>
          </p:cNvPr>
          <p:cNvGrpSpPr/>
          <p:nvPr/>
        </p:nvGrpSpPr>
        <p:grpSpPr>
          <a:xfrm>
            <a:off x="5152880" y="4221372"/>
            <a:ext cx="2157568" cy="1734341"/>
            <a:chOff x="3105455" y="5058785"/>
            <a:chExt cx="1068050" cy="858245"/>
          </a:xfrm>
        </p:grpSpPr>
        <p:sp>
          <p:nvSpPr>
            <p:cNvPr id="19" name="Google Shape;2383;p39">
              <a:extLst>
                <a:ext uri="{FF2B5EF4-FFF2-40B4-BE49-F238E27FC236}">
                  <a16:creationId xmlns:a16="http://schemas.microsoft.com/office/drawing/2014/main" id="{75BE60D8-15C0-1A0E-39D9-478BCAFABDBA}"/>
                </a:ext>
              </a:extLst>
            </p:cNvPr>
            <p:cNvSpPr/>
            <p:nvPr/>
          </p:nvSpPr>
          <p:spPr>
            <a:xfrm>
              <a:off x="3959593" y="5648624"/>
              <a:ext cx="213912" cy="179553"/>
            </a:xfrm>
            <a:prstGeom prst="cube">
              <a:avLst>
                <a:gd name="adj" fmla="val 10491"/>
              </a:avLst>
            </a:prstGeom>
            <a:solidFill>
              <a:srgbClr val="C89058"/>
            </a:solidFill>
            <a:ln w="12700" cap="flat" cmpd="sng">
              <a:solidFill>
                <a:srgbClr val="524E4A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2384;p39">
              <a:extLst>
                <a:ext uri="{FF2B5EF4-FFF2-40B4-BE49-F238E27FC236}">
                  <a16:creationId xmlns:a16="http://schemas.microsoft.com/office/drawing/2014/main" id="{19BBA9D3-68EC-7961-49C0-58898BAF25CF}"/>
                </a:ext>
              </a:extLst>
            </p:cNvPr>
            <p:cNvSpPr/>
            <p:nvPr/>
          </p:nvSpPr>
          <p:spPr>
            <a:xfrm>
              <a:off x="3248741" y="5638940"/>
              <a:ext cx="331243" cy="179553"/>
            </a:xfrm>
            <a:prstGeom prst="cube">
              <a:avLst>
                <a:gd name="adj" fmla="val 10491"/>
              </a:avLst>
            </a:prstGeom>
            <a:solidFill>
              <a:srgbClr val="C89058"/>
            </a:solidFill>
            <a:ln w="12700" cap="flat" cmpd="sng">
              <a:solidFill>
                <a:srgbClr val="524E4A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2385;p39">
              <a:extLst>
                <a:ext uri="{FF2B5EF4-FFF2-40B4-BE49-F238E27FC236}">
                  <a16:creationId xmlns:a16="http://schemas.microsoft.com/office/drawing/2014/main" id="{BE789122-F698-81DE-BA48-FCE2D01CB88D}"/>
                </a:ext>
              </a:extLst>
            </p:cNvPr>
            <p:cNvSpPr/>
            <p:nvPr/>
          </p:nvSpPr>
          <p:spPr>
            <a:xfrm>
              <a:off x="3292596" y="5394926"/>
              <a:ext cx="793674" cy="408758"/>
            </a:xfrm>
            <a:prstGeom prst="cube">
              <a:avLst>
                <a:gd name="adj" fmla="val 8972"/>
              </a:avLst>
            </a:prstGeom>
            <a:solidFill>
              <a:srgbClr val="C89058"/>
            </a:solidFill>
            <a:ln w="12700" cap="flat" cmpd="sng">
              <a:solidFill>
                <a:srgbClr val="524E4A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2386;p39">
              <a:extLst>
                <a:ext uri="{FF2B5EF4-FFF2-40B4-BE49-F238E27FC236}">
                  <a16:creationId xmlns:a16="http://schemas.microsoft.com/office/drawing/2014/main" id="{7BC29C4C-3A82-6526-4266-F38F4CC63EB5}"/>
                </a:ext>
              </a:extLst>
            </p:cNvPr>
            <p:cNvSpPr/>
            <p:nvPr/>
          </p:nvSpPr>
          <p:spPr>
            <a:xfrm>
              <a:off x="3105455" y="5132309"/>
              <a:ext cx="482943" cy="392361"/>
            </a:xfrm>
            <a:prstGeom prst="cube">
              <a:avLst>
                <a:gd name="adj" fmla="val 10491"/>
              </a:avLst>
            </a:prstGeom>
            <a:solidFill>
              <a:srgbClr val="C89058"/>
            </a:solidFill>
            <a:ln w="12700" cap="flat" cmpd="sng">
              <a:solidFill>
                <a:srgbClr val="524E4A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2387;p39">
              <a:extLst>
                <a:ext uri="{FF2B5EF4-FFF2-40B4-BE49-F238E27FC236}">
                  <a16:creationId xmlns:a16="http://schemas.microsoft.com/office/drawing/2014/main" id="{932A53CC-1635-9C24-31FC-17D7E0B5E5FD}"/>
                </a:ext>
              </a:extLst>
            </p:cNvPr>
            <p:cNvSpPr/>
            <p:nvPr/>
          </p:nvSpPr>
          <p:spPr>
            <a:xfrm>
              <a:off x="3236187" y="5737477"/>
              <a:ext cx="331243" cy="179553"/>
            </a:xfrm>
            <a:prstGeom prst="cube">
              <a:avLst>
                <a:gd name="adj" fmla="val 10491"/>
              </a:avLst>
            </a:prstGeom>
            <a:solidFill>
              <a:srgbClr val="C89058"/>
            </a:solidFill>
            <a:ln w="12700" cap="flat" cmpd="sng">
              <a:solidFill>
                <a:srgbClr val="524E4A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2388;p39">
              <a:extLst>
                <a:ext uri="{FF2B5EF4-FFF2-40B4-BE49-F238E27FC236}">
                  <a16:creationId xmlns:a16="http://schemas.microsoft.com/office/drawing/2014/main" id="{1D5D2E2D-3F51-FED7-7C1A-A2A0C870A94F}"/>
                </a:ext>
              </a:extLst>
            </p:cNvPr>
            <p:cNvSpPr/>
            <p:nvPr/>
          </p:nvSpPr>
          <p:spPr>
            <a:xfrm>
              <a:off x="3901017" y="5728716"/>
              <a:ext cx="181048" cy="179553"/>
            </a:xfrm>
            <a:prstGeom prst="cube">
              <a:avLst>
                <a:gd name="adj" fmla="val 10491"/>
              </a:avLst>
            </a:prstGeom>
            <a:solidFill>
              <a:srgbClr val="C89058"/>
            </a:solidFill>
            <a:ln w="12700" cap="flat" cmpd="sng">
              <a:solidFill>
                <a:srgbClr val="524E4A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2389;p39">
              <a:extLst>
                <a:ext uri="{FF2B5EF4-FFF2-40B4-BE49-F238E27FC236}">
                  <a16:creationId xmlns:a16="http://schemas.microsoft.com/office/drawing/2014/main" id="{43DCCAE2-B8B7-D805-A485-3A36C98FED20}"/>
                </a:ext>
              </a:extLst>
            </p:cNvPr>
            <p:cNvSpPr/>
            <p:nvPr/>
          </p:nvSpPr>
          <p:spPr>
            <a:xfrm>
              <a:off x="3435127" y="5058785"/>
              <a:ext cx="181048" cy="179553"/>
            </a:xfrm>
            <a:prstGeom prst="cube">
              <a:avLst>
                <a:gd name="adj" fmla="val 10491"/>
              </a:avLst>
            </a:prstGeom>
            <a:solidFill>
              <a:srgbClr val="C89058"/>
            </a:solidFill>
            <a:ln w="12700" cap="flat" cmpd="sng">
              <a:solidFill>
                <a:srgbClr val="524E4A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2390;p39">
            <a:extLst>
              <a:ext uri="{FF2B5EF4-FFF2-40B4-BE49-F238E27FC236}">
                <a16:creationId xmlns:a16="http://schemas.microsoft.com/office/drawing/2014/main" id="{C1464228-62A6-C311-9AEB-5743B716EA35}"/>
              </a:ext>
            </a:extLst>
          </p:cNvPr>
          <p:cNvGrpSpPr/>
          <p:nvPr/>
        </p:nvGrpSpPr>
        <p:grpSpPr>
          <a:xfrm>
            <a:off x="4705138" y="4342154"/>
            <a:ext cx="886643" cy="687201"/>
            <a:chOff x="10139830" y="3980613"/>
            <a:chExt cx="717232" cy="555898"/>
          </a:xfrm>
        </p:grpSpPr>
        <p:sp>
          <p:nvSpPr>
            <p:cNvPr id="30" name="Google Shape;2391;p39">
              <a:extLst>
                <a:ext uri="{FF2B5EF4-FFF2-40B4-BE49-F238E27FC236}">
                  <a16:creationId xmlns:a16="http://schemas.microsoft.com/office/drawing/2014/main" id="{B6108C70-FF24-13B4-9515-A7CE1F0361B8}"/>
                </a:ext>
              </a:extLst>
            </p:cNvPr>
            <p:cNvSpPr/>
            <p:nvPr/>
          </p:nvSpPr>
          <p:spPr>
            <a:xfrm>
              <a:off x="10139830" y="3980613"/>
              <a:ext cx="717232" cy="555898"/>
            </a:xfrm>
            <a:custGeom>
              <a:avLst/>
              <a:gdLst/>
              <a:ahLst/>
              <a:cxnLst/>
              <a:rect l="l" t="t" r="r" b="b"/>
              <a:pathLst>
                <a:path w="5737860" h="3131820" extrusionOk="0">
                  <a:moveTo>
                    <a:pt x="1154430" y="537210"/>
                  </a:moveTo>
                  <a:lnTo>
                    <a:pt x="0" y="1337310"/>
                  </a:lnTo>
                  <a:lnTo>
                    <a:pt x="880110" y="1725930"/>
                  </a:lnTo>
                  <a:lnTo>
                    <a:pt x="1097280" y="2548890"/>
                  </a:lnTo>
                  <a:lnTo>
                    <a:pt x="2011680" y="3108960"/>
                  </a:lnTo>
                  <a:lnTo>
                    <a:pt x="2343150" y="2948940"/>
                  </a:lnTo>
                  <a:lnTo>
                    <a:pt x="3303270" y="3131820"/>
                  </a:lnTo>
                  <a:lnTo>
                    <a:pt x="4103370" y="3131820"/>
                  </a:lnTo>
                  <a:lnTo>
                    <a:pt x="4572000" y="2286000"/>
                  </a:lnTo>
                  <a:lnTo>
                    <a:pt x="5737860" y="1680210"/>
                  </a:lnTo>
                  <a:lnTo>
                    <a:pt x="4960620" y="1131570"/>
                  </a:lnTo>
                  <a:lnTo>
                    <a:pt x="4994910" y="628650"/>
                  </a:lnTo>
                  <a:lnTo>
                    <a:pt x="4046220" y="171450"/>
                  </a:lnTo>
                  <a:lnTo>
                    <a:pt x="2777490" y="331470"/>
                  </a:lnTo>
                  <a:lnTo>
                    <a:pt x="2491740" y="0"/>
                  </a:lnTo>
                  <a:lnTo>
                    <a:pt x="1440180" y="251460"/>
                  </a:lnTo>
                  <a:lnTo>
                    <a:pt x="1154430" y="537210"/>
                  </a:lnTo>
                  <a:close/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2392;p39">
              <a:extLst>
                <a:ext uri="{FF2B5EF4-FFF2-40B4-BE49-F238E27FC236}">
                  <a16:creationId xmlns:a16="http://schemas.microsoft.com/office/drawing/2014/main" id="{5E1981E2-9B8F-F8F0-BA96-B2CE145C252F}"/>
                </a:ext>
              </a:extLst>
            </p:cNvPr>
            <p:cNvSpPr txBox="1"/>
            <p:nvPr/>
          </p:nvSpPr>
          <p:spPr>
            <a:xfrm>
              <a:off x="10336191" y="4184330"/>
              <a:ext cx="315900" cy="224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2393;p39">
              <a:extLst>
                <a:ext uri="{FF2B5EF4-FFF2-40B4-BE49-F238E27FC236}">
                  <a16:creationId xmlns:a16="http://schemas.microsoft.com/office/drawing/2014/main" id="{5438179D-0B53-BB74-905C-E94C7CD7F76B}"/>
                </a:ext>
              </a:extLst>
            </p:cNvPr>
            <p:cNvSpPr/>
            <p:nvPr/>
          </p:nvSpPr>
          <p:spPr>
            <a:xfrm rot="10629411">
              <a:off x="10359740" y="4145166"/>
              <a:ext cx="291831" cy="34147"/>
            </a:xfrm>
            <a:custGeom>
              <a:avLst/>
              <a:gdLst/>
              <a:ahLst/>
              <a:cxnLst/>
              <a:rect l="l" t="t" r="r" b="b"/>
              <a:pathLst>
                <a:path w="1177159" h="126124" extrusionOk="0">
                  <a:moveTo>
                    <a:pt x="0" y="94593"/>
                  </a:moveTo>
                  <a:lnTo>
                    <a:pt x="220718" y="0"/>
                  </a:lnTo>
                  <a:lnTo>
                    <a:pt x="430925" y="84083"/>
                  </a:lnTo>
                  <a:lnTo>
                    <a:pt x="599090" y="0"/>
                  </a:lnTo>
                  <a:lnTo>
                    <a:pt x="777766" y="84083"/>
                  </a:lnTo>
                  <a:lnTo>
                    <a:pt x="935421" y="10510"/>
                  </a:lnTo>
                  <a:lnTo>
                    <a:pt x="1177159" y="126124"/>
                  </a:lnTo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33" name="Google Shape;2394;p39">
              <a:extLst>
                <a:ext uri="{FF2B5EF4-FFF2-40B4-BE49-F238E27FC236}">
                  <a16:creationId xmlns:a16="http://schemas.microsoft.com/office/drawing/2014/main" id="{F1A50227-5424-A476-A5B3-48BC7FEE6A74}"/>
                </a:ext>
              </a:extLst>
            </p:cNvPr>
            <p:cNvCxnSpPr/>
            <p:nvPr/>
          </p:nvCxnSpPr>
          <p:spPr>
            <a:xfrm>
              <a:off x="10425981" y="4095147"/>
              <a:ext cx="35493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6" name="Google Shape;2395;p39">
              <a:extLst>
                <a:ext uri="{FF2B5EF4-FFF2-40B4-BE49-F238E27FC236}">
                  <a16:creationId xmlns:a16="http://schemas.microsoft.com/office/drawing/2014/main" id="{963E3F96-2BEA-47EB-6845-04E451A4677E}"/>
                </a:ext>
              </a:extLst>
            </p:cNvPr>
            <p:cNvCxnSpPr/>
            <p:nvPr/>
          </p:nvCxnSpPr>
          <p:spPr>
            <a:xfrm>
              <a:off x="10525262" y="4095147"/>
              <a:ext cx="35493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37" name="Google Shape;2408;p39">
            <a:extLst>
              <a:ext uri="{FF2B5EF4-FFF2-40B4-BE49-F238E27FC236}">
                <a16:creationId xmlns:a16="http://schemas.microsoft.com/office/drawing/2014/main" id="{A554EEA1-A594-67A3-75D9-B45324E8F31B}"/>
              </a:ext>
            </a:extLst>
          </p:cNvPr>
          <p:cNvGrpSpPr/>
          <p:nvPr/>
        </p:nvGrpSpPr>
        <p:grpSpPr>
          <a:xfrm>
            <a:off x="6194863" y="5150654"/>
            <a:ext cx="886643" cy="687201"/>
            <a:chOff x="10139830" y="3980613"/>
            <a:chExt cx="717232" cy="555898"/>
          </a:xfrm>
        </p:grpSpPr>
        <p:sp>
          <p:nvSpPr>
            <p:cNvPr id="39" name="Google Shape;2409;p39">
              <a:extLst>
                <a:ext uri="{FF2B5EF4-FFF2-40B4-BE49-F238E27FC236}">
                  <a16:creationId xmlns:a16="http://schemas.microsoft.com/office/drawing/2014/main" id="{59ED9610-BBA0-3D0C-6AAD-AD166D6E66EB}"/>
                </a:ext>
              </a:extLst>
            </p:cNvPr>
            <p:cNvSpPr/>
            <p:nvPr/>
          </p:nvSpPr>
          <p:spPr>
            <a:xfrm>
              <a:off x="10139830" y="3980613"/>
              <a:ext cx="717232" cy="555898"/>
            </a:xfrm>
            <a:custGeom>
              <a:avLst/>
              <a:gdLst/>
              <a:ahLst/>
              <a:cxnLst/>
              <a:rect l="l" t="t" r="r" b="b"/>
              <a:pathLst>
                <a:path w="5737860" h="3131820" extrusionOk="0">
                  <a:moveTo>
                    <a:pt x="1154430" y="537210"/>
                  </a:moveTo>
                  <a:lnTo>
                    <a:pt x="0" y="1337310"/>
                  </a:lnTo>
                  <a:lnTo>
                    <a:pt x="880110" y="1725930"/>
                  </a:lnTo>
                  <a:lnTo>
                    <a:pt x="1097280" y="2548890"/>
                  </a:lnTo>
                  <a:lnTo>
                    <a:pt x="2011680" y="3108960"/>
                  </a:lnTo>
                  <a:lnTo>
                    <a:pt x="2343150" y="2948940"/>
                  </a:lnTo>
                  <a:lnTo>
                    <a:pt x="3303270" y="3131820"/>
                  </a:lnTo>
                  <a:lnTo>
                    <a:pt x="4103370" y="3131820"/>
                  </a:lnTo>
                  <a:lnTo>
                    <a:pt x="4572000" y="2286000"/>
                  </a:lnTo>
                  <a:lnTo>
                    <a:pt x="5737860" y="1680210"/>
                  </a:lnTo>
                  <a:lnTo>
                    <a:pt x="4960620" y="1131570"/>
                  </a:lnTo>
                  <a:lnTo>
                    <a:pt x="4994910" y="628650"/>
                  </a:lnTo>
                  <a:lnTo>
                    <a:pt x="4046220" y="171450"/>
                  </a:lnTo>
                  <a:lnTo>
                    <a:pt x="2777490" y="331470"/>
                  </a:lnTo>
                  <a:lnTo>
                    <a:pt x="2491740" y="0"/>
                  </a:lnTo>
                  <a:lnTo>
                    <a:pt x="1440180" y="251460"/>
                  </a:lnTo>
                  <a:lnTo>
                    <a:pt x="1154430" y="537210"/>
                  </a:lnTo>
                  <a:close/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2410;p39">
              <a:extLst>
                <a:ext uri="{FF2B5EF4-FFF2-40B4-BE49-F238E27FC236}">
                  <a16:creationId xmlns:a16="http://schemas.microsoft.com/office/drawing/2014/main" id="{03A77122-34E1-8A61-7925-42ED18EABB3B}"/>
                </a:ext>
              </a:extLst>
            </p:cNvPr>
            <p:cNvSpPr txBox="1"/>
            <p:nvPr/>
          </p:nvSpPr>
          <p:spPr>
            <a:xfrm>
              <a:off x="10336191" y="4184330"/>
              <a:ext cx="315900" cy="224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2411;p39">
              <a:extLst>
                <a:ext uri="{FF2B5EF4-FFF2-40B4-BE49-F238E27FC236}">
                  <a16:creationId xmlns:a16="http://schemas.microsoft.com/office/drawing/2014/main" id="{A11EE34B-A59F-1CFD-DB91-25E5818225B3}"/>
                </a:ext>
              </a:extLst>
            </p:cNvPr>
            <p:cNvSpPr/>
            <p:nvPr/>
          </p:nvSpPr>
          <p:spPr>
            <a:xfrm rot="10626524">
              <a:off x="10359917" y="4145340"/>
              <a:ext cx="291718" cy="34090"/>
            </a:xfrm>
            <a:custGeom>
              <a:avLst/>
              <a:gdLst/>
              <a:ahLst/>
              <a:cxnLst/>
              <a:rect l="l" t="t" r="r" b="b"/>
              <a:pathLst>
                <a:path w="1177159" h="126124" extrusionOk="0">
                  <a:moveTo>
                    <a:pt x="0" y="94593"/>
                  </a:moveTo>
                  <a:lnTo>
                    <a:pt x="220718" y="0"/>
                  </a:lnTo>
                  <a:lnTo>
                    <a:pt x="430925" y="84083"/>
                  </a:lnTo>
                  <a:lnTo>
                    <a:pt x="599090" y="0"/>
                  </a:lnTo>
                  <a:lnTo>
                    <a:pt x="777766" y="84083"/>
                  </a:lnTo>
                  <a:lnTo>
                    <a:pt x="935421" y="10510"/>
                  </a:lnTo>
                  <a:lnTo>
                    <a:pt x="1177159" y="126124"/>
                  </a:lnTo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42" name="Google Shape;2412;p39">
              <a:extLst>
                <a:ext uri="{FF2B5EF4-FFF2-40B4-BE49-F238E27FC236}">
                  <a16:creationId xmlns:a16="http://schemas.microsoft.com/office/drawing/2014/main" id="{F6834DA7-279B-5033-E93C-D18186202A63}"/>
                </a:ext>
              </a:extLst>
            </p:cNvPr>
            <p:cNvCxnSpPr/>
            <p:nvPr/>
          </p:nvCxnSpPr>
          <p:spPr>
            <a:xfrm>
              <a:off x="10425981" y="4095147"/>
              <a:ext cx="35400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3" name="Google Shape;2413;p39">
              <a:extLst>
                <a:ext uri="{FF2B5EF4-FFF2-40B4-BE49-F238E27FC236}">
                  <a16:creationId xmlns:a16="http://schemas.microsoft.com/office/drawing/2014/main" id="{B54AA3FA-8E24-2D11-8469-60C598B4A0C0}"/>
                </a:ext>
              </a:extLst>
            </p:cNvPr>
            <p:cNvCxnSpPr/>
            <p:nvPr/>
          </p:nvCxnSpPr>
          <p:spPr>
            <a:xfrm>
              <a:off x="10525262" y="4095147"/>
              <a:ext cx="35400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868" name="グループ化 1867">
            <a:extLst>
              <a:ext uri="{FF2B5EF4-FFF2-40B4-BE49-F238E27FC236}">
                <a16:creationId xmlns:a16="http://schemas.microsoft.com/office/drawing/2014/main" id="{641E03C1-E092-AC3F-702D-7E2FFBBAC7D6}"/>
              </a:ext>
            </a:extLst>
          </p:cNvPr>
          <p:cNvGrpSpPr>
            <a:grpSpLocks noChangeAspect="1"/>
          </p:cNvGrpSpPr>
          <p:nvPr/>
        </p:nvGrpSpPr>
        <p:grpSpPr>
          <a:xfrm>
            <a:off x="596445" y="3639682"/>
            <a:ext cx="3895400" cy="2392623"/>
            <a:chOff x="910852" y="1908673"/>
            <a:chExt cx="5592461" cy="3434988"/>
          </a:xfrm>
        </p:grpSpPr>
        <p:cxnSp>
          <p:nvCxnSpPr>
            <p:cNvPr id="49" name="Google Shape;2215;p37">
              <a:extLst>
                <a:ext uri="{FF2B5EF4-FFF2-40B4-BE49-F238E27FC236}">
                  <a16:creationId xmlns:a16="http://schemas.microsoft.com/office/drawing/2014/main" id="{B515B2E7-46CE-63EA-660E-BFB15292E351}"/>
                </a:ext>
              </a:extLst>
            </p:cNvPr>
            <p:cNvCxnSpPr/>
            <p:nvPr/>
          </p:nvCxnSpPr>
          <p:spPr>
            <a:xfrm>
              <a:off x="4066403" y="3515938"/>
              <a:ext cx="691940" cy="1"/>
            </a:xfrm>
            <a:prstGeom prst="straightConnector1">
              <a:avLst/>
            </a:prstGeom>
            <a:noFill/>
            <a:ln w="114300" cap="flat" cmpd="sng">
              <a:solidFill>
                <a:srgbClr val="833C0B"/>
              </a:solidFill>
              <a:prstDash val="solid"/>
              <a:miter lim="800000"/>
              <a:headEnd type="none" w="sm" len="sm"/>
              <a:tailEnd type="triangle" w="med" len="med"/>
            </a:ln>
          </p:spPr>
        </p:cxnSp>
        <p:sp>
          <p:nvSpPr>
            <p:cNvPr id="50" name="Google Shape;2216;p37">
              <a:extLst>
                <a:ext uri="{FF2B5EF4-FFF2-40B4-BE49-F238E27FC236}">
                  <a16:creationId xmlns:a16="http://schemas.microsoft.com/office/drawing/2014/main" id="{BF2EA957-A8CB-4339-A84F-26B011D7ADB4}"/>
                </a:ext>
              </a:extLst>
            </p:cNvPr>
            <p:cNvSpPr/>
            <p:nvPr/>
          </p:nvSpPr>
          <p:spPr>
            <a:xfrm>
              <a:off x="2065727" y="3773377"/>
              <a:ext cx="525224" cy="1570284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2217;p37">
              <a:extLst>
                <a:ext uri="{FF2B5EF4-FFF2-40B4-BE49-F238E27FC236}">
                  <a16:creationId xmlns:a16="http://schemas.microsoft.com/office/drawing/2014/main" id="{20CB1E39-C26A-720C-12A4-C62A75AE3619}"/>
                </a:ext>
              </a:extLst>
            </p:cNvPr>
            <p:cNvSpPr/>
            <p:nvPr/>
          </p:nvSpPr>
          <p:spPr>
            <a:xfrm>
              <a:off x="910852" y="1908673"/>
              <a:ext cx="2843075" cy="2341692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2218;p37">
              <a:extLst>
                <a:ext uri="{FF2B5EF4-FFF2-40B4-BE49-F238E27FC236}">
                  <a16:creationId xmlns:a16="http://schemas.microsoft.com/office/drawing/2014/main" id="{F2182BB8-03D1-D849-801C-789C6EC18A92}"/>
                </a:ext>
              </a:extLst>
            </p:cNvPr>
            <p:cNvSpPr/>
            <p:nvPr/>
          </p:nvSpPr>
          <p:spPr>
            <a:xfrm>
              <a:off x="5360457" y="1967501"/>
              <a:ext cx="830350" cy="3360724"/>
            </a:xfrm>
            <a:prstGeom prst="can">
              <a:avLst>
                <a:gd name="adj" fmla="val 36826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2219;p37">
              <a:extLst>
                <a:ext uri="{FF2B5EF4-FFF2-40B4-BE49-F238E27FC236}">
                  <a16:creationId xmlns:a16="http://schemas.microsoft.com/office/drawing/2014/main" id="{6367AA64-F5B7-06CC-242F-AD6398FA8CAA}"/>
                </a:ext>
              </a:extLst>
            </p:cNvPr>
            <p:cNvSpPr/>
            <p:nvPr/>
          </p:nvSpPr>
          <p:spPr>
            <a:xfrm>
              <a:off x="5520776" y="2021212"/>
              <a:ext cx="534845" cy="152221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2220;p37">
              <a:extLst>
                <a:ext uri="{FF2B5EF4-FFF2-40B4-BE49-F238E27FC236}">
                  <a16:creationId xmlns:a16="http://schemas.microsoft.com/office/drawing/2014/main" id="{637F5A2C-60E4-7AC3-DE19-56C69BD1A357}"/>
                </a:ext>
              </a:extLst>
            </p:cNvPr>
            <p:cNvSpPr/>
            <p:nvPr/>
          </p:nvSpPr>
          <p:spPr>
            <a:xfrm>
              <a:off x="5607929" y="4200287"/>
              <a:ext cx="895384" cy="693662"/>
            </a:xfrm>
            <a:custGeom>
              <a:avLst/>
              <a:gdLst/>
              <a:ahLst/>
              <a:cxnLst/>
              <a:rect l="l" t="t" r="r" b="b"/>
              <a:pathLst>
                <a:path w="5737860" h="3131820" extrusionOk="0">
                  <a:moveTo>
                    <a:pt x="1154430" y="537210"/>
                  </a:moveTo>
                  <a:lnTo>
                    <a:pt x="0" y="1337310"/>
                  </a:lnTo>
                  <a:lnTo>
                    <a:pt x="880110" y="1725930"/>
                  </a:lnTo>
                  <a:lnTo>
                    <a:pt x="1097280" y="2548890"/>
                  </a:lnTo>
                  <a:lnTo>
                    <a:pt x="2011680" y="3108960"/>
                  </a:lnTo>
                  <a:lnTo>
                    <a:pt x="2343150" y="2948940"/>
                  </a:lnTo>
                  <a:lnTo>
                    <a:pt x="3303270" y="3131820"/>
                  </a:lnTo>
                  <a:lnTo>
                    <a:pt x="4103370" y="3131820"/>
                  </a:lnTo>
                  <a:lnTo>
                    <a:pt x="4572000" y="2286000"/>
                  </a:lnTo>
                  <a:lnTo>
                    <a:pt x="5737860" y="1680210"/>
                  </a:lnTo>
                  <a:lnTo>
                    <a:pt x="4960620" y="1131570"/>
                  </a:lnTo>
                  <a:lnTo>
                    <a:pt x="4994910" y="628650"/>
                  </a:lnTo>
                  <a:lnTo>
                    <a:pt x="4046220" y="171450"/>
                  </a:lnTo>
                  <a:lnTo>
                    <a:pt x="2777490" y="331470"/>
                  </a:lnTo>
                  <a:lnTo>
                    <a:pt x="2491740" y="0"/>
                  </a:lnTo>
                  <a:lnTo>
                    <a:pt x="1440180" y="251460"/>
                  </a:lnTo>
                  <a:lnTo>
                    <a:pt x="1154430" y="537210"/>
                  </a:lnTo>
                  <a:close/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2221;p37">
              <a:extLst>
                <a:ext uri="{FF2B5EF4-FFF2-40B4-BE49-F238E27FC236}">
                  <a16:creationId xmlns:a16="http://schemas.microsoft.com/office/drawing/2014/main" id="{C28768F2-78D4-353F-6C98-77E5311BCB30}"/>
                </a:ext>
              </a:extLst>
            </p:cNvPr>
            <p:cNvSpPr txBox="1"/>
            <p:nvPr/>
          </p:nvSpPr>
          <p:spPr>
            <a:xfrm>
              <a:off x="5856770" y="4399422"/>
              <a:ext cx="393399" cy="66273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24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</a:t>
              </a:r>
              <a:endParaRPr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2222;p37">
              <a:extLst>
                <a:ext uri="{FF2B5EF4-FFF2-40B4-BE49-F238E27FC236}">
                  <a16:creationId xmlns:a16="http://schemas.microsoft.com/office/drawing/2014/main" id="{225752A5-7B72-DC46-F2FB-7512DFBD39ED}"/>
                </a:ext>
              </a:extLst>
            </p:cNvPr>
            <p:cNvSpPr/>
            <p:nvPr/>
          </p:nvSpPr>
          <p:spPr>
            <a:xfrm rot="10629411">
              <a:off x="5883560" y="4406530"/>
              <a:ext cx="365773" cy="42799"/>
            </a:xfrm>
            <a:custGeom>
              <a:avLst/>
              <a:gdLst/>
              <a:ahLst/>
              <a:cxnLst/>
              <a:rect l="l" t="t" r="r" b="b"/>
              <a:pathLst>
                <a:path w="1177159" h="126124" extrusionOk="0">
                  <a:moveTo>
                    <a:pt x="0" y="94593"/>
                  </a:moveTo>
                  <a:lnTo>
                    <a:pt x="220718" y="0"/>
                  </a:lnTo>
                  <a:lnTo>
                    <a:pt x="430925" y="84083"/>
                  </a:lnTo>
                  <a:lnTo>
                    <a:pt x="599090" y="0"/>
                  </a:lnTo>
                  <a:lnTo>
                    <a:pt x="777766" y="84083"/>
                  </a:lnTo>
                  <a:lnTo>
                    <a:pt x="935421" y="10510"/>
                  </a:lnTo>
                  <a:lnTo>
                    <a:pt x="1177159" y="126124"/>
                  </a:ln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57" name="Google Shape;2223;p37">
              <a:extLst>
                <a:ext uri="{FF2B5EF4-FFF2-40B4-BE49-F238E27FC236}">
                  <a16:creationId xmlns:a16="http://schemas.microsoft.com/office/drawing/2014/main" id="{3D2D0A05-5B8A-D85E-15DE-1325C410B0E6}"/>
                </a:ext>
              </a:extLst>
            </p:cNvPr>
            <p:cNvCxnSpPr/>
            <p:nvPr/>
          </p:nvCxnSpPr>
          <p:spPr>
            <a:xfrm>
              <a:off x="5966585" y="4343838"/>
              <a:ext cx="44486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8" name="Google Shape;2224;p37">
              <a:extLst>
                <a:ext uri="{FF2B5EF4-FFF2-40B4-BE49-F238E27FC236}">
                  <a16:creationId xmlns:a16="http://schemas.microsoft.com/office/drawing/2014/main" id="{C2AD6BD0-7826-5B83-2C27-A03D2E23340B}"/>
                </a:ext>
              </a:extLst>
            </p:cNvPr>
            <p:cNvCxnSpPr/>
            <p:nvPr/>
          </p:nvCxnSpPr>
          <p:spPr>
            <a:xfrm>
              <a:off x="6091020" y="4343838"/>
              <a:ext cx="44486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59" name="Google Shape;2225;p37">
              <a:extLst>
                <a:ext uri="{FF2B5EF4-FFF2-40B4-BE49-F238E27FC236}">
                  <a16:creationId xmlns:a16="http://schemas.microsoft.com/office/drawing/2014/main" id="{049B1282-EF0E-C3BF-709A-FA77CB5AF660}"/>
                </a:ext>
              </a:extLst>
            </p:cNvPr>
            <p:cNvSpPr/>
            <p:nvPr/>
          </p:nvSpPr>
          <p:spPr>
            <a:xfrm>
              <a:off x="5131841" y="2490715"/>
              <a:ext cx="895384" cy="693662"/>
            </a:xfrm>
            <a:custGeom>
              <a:avLst/>
              <a:gdLst/>
              <a:ahLst/>
              <a:cxnLst/>
              <a:rect l="l" t="t" r="r" b="b"/>
              <a:pathLst>
                <a:path w="5737860" h="3131820" extrusionOk="0">
                  <a:moveTo>
                    <a:pt x="1154430" y="537210"/>
                  </a:moveTo>
                  <a:lnTo>
                    <a:pt x="0" y="1337310"/>
                  </a:lnTo>
                  <a:lnTo>
                    <a:pt x="880110" y="1725930"/>
                  </a:lnTo>
                  <a:lnTo>
                    <a:pt x="1097280" y="2548890"/>
                  </a:lnTo>
                  <a:lnTo>
                    <a:pt x="2011680" y="3108960"/>
                  </a:lnTo>
                  <a:lnTo>
                    <a:pt x="2343150" y="2948940"/>
                  </a:lnTo>
                  <a:lnTo>
                    <a:pt x="3303270" y="3131820"/>
                  </a:lnTo>
                  <a:lnTo>
                    <a:pt x="4103370" y="3131820"/>
                  </a:lnTo>
                  <a:lnTo>
                    <a:pt x="4572000" y="2286000"/>
                  </a:lnTo>
                  <a:lnTo>
                    <a:pt x="5737860" y="1680210"/>
                  </a:lnTo>
                  <a:lnTo>
                    <a:pt x="4960620" y="1131570"/>
                  </a:lnTo>
                  <a:lnTo>
                    <a:pt x="4994910" y="628650"/>
                  </a:lnTo>
                  <a:lnTo>
                    <a:pt x="4046220" y="171450"/>
                  </a:lnTo>
                  <a:lnTo>
                    <a:pt x="2777490" y="331470"/>
                  </a:lnTo>
                  <a:lnTo>
                    <a:pt x="2491740" y="0"/>
                  </a:lnTo>
                  <a:lnTo>
                    <a:pt x="1440180" y="251460"/>
                  </a:lnTo>
                  <a:lnTo>
                    <a:pt x="1154430" y="537210"/>
                  </a:lnTo>
                  <a:close/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2226;p37">
              <a:extLst>
                <a:ext uri="{FF2B5EF4-FFF2-40B4-BE49-F238E27FC236}">
                  <a16:creationId xmlns:a16="http://schemas.microsoft.com/office/drawing/2014/main" id="{A0F58B15-1A06-BACF-C581-71E6F03C0C61}"/>
                </a:ext>
              </a:extLst>
            </p:cNvPr>
            <p:cNvSpPr txBox="1"/>
            <p:nvPr/>
          </p:nvSpPr>
          <p:spPr>
            <a:xfrm>
              <a:off x="5380682" y="2689850"/>
              <a:ext cx="393399" cy="662734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24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</a:t>
              </a:r>
              <a:endParaRPr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" name="Google Shape;2227;p37">
              <a:extLst>
                <a:ext uri="{FF2B5EF4-FFF2-40B4-BE49-F238E27FC236}">
                  <a16:creationId xmlns:a16="http://schemas.microsoft.com/office/drawing/2014/main" id="{C3570B20-5373-DE4B-ABED-800D4FD97167}"/>
                </a:ext>
              </a:extLst>
            </p:cNvPr>
            <p:cNvSpPr/>
            <p:nvPr/>
          </p:nvSpPr>
          <p:spPr>
            <a:xfrm rot="10629411">
              <a:off x="5407472" y="2696959"/>
              <a:ext cx="365773" cy="42799"/>
            </a:xfrm>
            <a:custGeom>
              <a:avLst/>
              <a:gdLst/>
              <a:ahLst/>
              <a:cxnLst/>
              <a:rect l="l" t="t" r="r" b="b"/>
              <a:pathLst>
                <a:path w="1177159" h="126124" extrusionOk="0">
                  <a:moveTo>
                    <a:pt x="0" y="94593"/>
                  </a:moveTo>
                  <a:lnTo>
                    <a:pt x="220718" y="0"/>
                  </a:lnTo>
                  <a:lnTo>
                    <a:pt x="430925" y="84083"/>
                  </a:lnTo>
                  <a:lnTo>
                    <a:pt x="599090" y="0"/>
                  </a:lnTo>
                  <a:lnTo>
                    <a:pt x="777766" y="84083"/>
                  </a:lnTo>
                  <a:lnTo>
                    <a:pt x="935421" y="10510"/>
                  </a:lnTo>
                  <a:lnTo>
                    <a:pt x="1177159" y="126124"/>
                  </a:ln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2" name="Google Shape;2228;p37">
              <a:extLst>
                <a:ext uri="{FF2B5EF4-FFF2-40B4-BE49-F238E27FC236}">
                  <a16:creationId xmlns:a16="http://schemas.microsoft.com/office/drawing/2014/main" id="{BFE9960F-F4BB-F794-7CB3-D151D7C90622}"/>
                </a:ext>
              </a:extLst>
            </p:cNvPr>
            <p:cNvCxnSpPr/>
            <p:nvPr/>
          </p:nvCxnSpPr>
          <p:spPr>
            <a:xfrm>
              <a:off x="5490496" y="2634267"/>
              <a:ext cx="44486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3" name="Google Shape;2229;p37">
              <a:extLst>
                <a:ext uri="{FF2B5EF4-FFF2-40B4-BE49-F238E27FC236}">
                  <a16:creationId xmlns:a16="http://schemas.microsoft.com/office/drawing/2014/main" id="{3A8BFF7D-F4AF-9C72-38E0-D705EB75675D}"/>
                </a:ext>
              </a:extLst>
            </p:cNvPr>
            <p:cNvCxnSpPr/>
            <p:nvPr/>
          </p:nvCxnSpPr>
          <p:spPr>
            <a:xfrm>
              <a:off x="5614932" y="2634267"/>
              <a:ext cx="44486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857" name="Google Shape;2247;p37">
              <a:extLst>
                <a:ext uri="{FF2B5EF4-FFF2-40B4-BE49-F238E27FC236}">
                  <a16:creationId xmlns:a16="http://schemas.microsoft.com/office/drawing/2014/main" id="{2DA4ADF6-0580-60B1-F029-21DE2F445EEE}"/>
                </a:ext>
              </a:extLst>
            </p:cNvPr>
            <p:cNvSpPr/>
            <p:nvPr/>
          </p:nvSpPr>
          <p:spPr>
            <a:xfrm>
              <a:off x="1274011" y="2307784"/>
              <a:ext cx="1094366" cy="752104"/>
            </a:xfrm>
            <a:custGeom>
              <a:avLst/>
              <a:gdLst/>
              <a:ahLst/>
              <a:cxnLst/>
              <a:rect l="l" t="t" r="r" b="b"/>
              <a:pathLst>
                <a:path w="5737860" h="3131820" extrusionOk="0">
                  <a:moveTo>
                    <a:pt x="1154430" y="537210"/>
                  </a:moveTo>
                  <a:lnTo>
                    <a:pt x="0" y="1337310"/>
                  </a:lnTo>
                  <a:lnTo>
                    <a:pt x="880110" y="1725930"/>
                  </a:lnTo>
                  <a:lnTo>
                    <a:pt x="1097280" y="2548890"/>
                  </a:lnTo>
                  <a:lnTo>
                    <a:pt x="2011680" y="3108960"/>
                  </a:lnTo>
                  <a:lnTo>
                    <a:pt x="2343150" y="2948940"/>
                  </a:lnTo>
                  <a:lnTo>
                    <a:pt x="3303270" y="3131820"/>
                  </a:lnTo>
                  <a:lnTo>
                    <a:pt x="4103370" y="3131820"/>
                  </a:lnTo>
                  <a:lnTo>
                    <a:pt x="4572000" y="2286000"/>
                  </a:lnTo>
                  <a:lnTo>
                    <a:pt x="5737860" y="1680210"/>
                  </a:lnTo>
                  <a:lnTo>
                    <a:pt x="4960620" y="1131570"/>
                  </a:lnTo>
                  <a:lnTo>
                    <a:pt x="4994910" y="628650"/>
                  </a:lnTo>
                  <a:lnTo>
                    <a:pt x="4046220" y="171450"/>
                  </a:lnTo>
                  <a:lnTo>
                    <a:pt x="2777490" y="331470"/>
                  </a:lnTo>
                  <a:lnTo>
                    <a:pt x="2491740" y="0"/>
                  </a:lnTo>
                  <a:lnTo>
                    <a:pt x="1440180" y="251460"/>
                  </a:lnTo>
                  <a:lnTo>
                    <a:pt x="1154430" y="537210"/>
                  </a:lnTo>
                  <a:close/>
                </a:path>
              </a:pathLst>
            </a:custGeom>
            <a:solidFill>
              <a:srgbClr val="C68D3A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2248;p37">
              <a:extLst>
                <a:ext uri="{FF2B5EF4-FFF2-40B4-BE49-F238E27FC236}">
                  <a16:creationId xmlns:a16="http://schemas.microsoft.com/office/drawing/2014/main" id="{67DED45E-6077-338E-F383-237DBEE01145}"/>
                </a:ext>
              </a:extLst>
            </p:cNvPr>
            <p:cNvSpPr txBox="1"/>
            <p:nvPr/>
          </p:nvSpPr>
          <p:spPr>
            <a:xfrm>
              <a:off x="1473745" y="2546825"/>
              <a:ext cx="1444500" cy="461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</a:t>
              </a: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2</a:t>
              </a:r>
              <a:endPara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2249;p37">
              <a:extLst>
                <a:ext uri="{FF2B5EF4-FFF2-40B4-BE49-F238E27FC236}">
                  <a16:creationId xmlns:a16="http://schemas.microsoft.com/office/drawing/2014/main" id="{14867CE4-B228-A4D5-C57E-7A57F4A0D3C7}"/>
                </a:ext>
              </a:extLst>
            </p:cNvPr>
            <p:cNvSpPr/>
            <p:nvPr/>
          </p:nvSpPr>
          <p:spPr>
            <a:xfrm>
              <a:off x="1802606" y="2428752"/>
              <a:ext cx="38858" cy="3885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2250;p37">
              <a:extLst>
                <a:ext uri="{FF2B5EF4-FFF2-40B4-BE49-F238E27FC236}">
                  <a16:creationId xmlns:a16="http://schemas.microsoft.com/office/drawing/2014/main" id="{7C30CDC8-785C-1C9E-697B-BE2DA936C858}"/>
                </a:ext>
              </a:extLst>
            </p:cNvPr>
            <p:cNvSpPr/>
            <p:nvPr/>
          </p:nvSpPr>
          <p:spPr>
            <a:xfrm rot="10800000">
              <a:off x="1669304" y="2494426"/>
              <a:ext cx="346033" cy="40490"/>
            </a:xfrm>
            <a:custGeom>
              <a:avLst/>
              <a:gdLst/>
              <a:ahLst/>
              <a:cxnLst/>
              <a:rect l="l" t="t" r="r" b="b"/>
              <a:pathLst>
                <a:path w="1177159" h="126124" extrusionOk="0">
                  <a:moveTo>
                    <a:pt x="0" y="94593"/>
                  </a:moveTo>
                  <a:lnTo>
                    <a:pt x="220718" y="0"/>
                  </a:lnTo>
                  <a:lnTo>
                    <a:pt x="430925" y="84083"/>
                  </a:lnTo>
                  <a:lnTo>
                    <a:pt x="599090" y="0"/>
                  </a:lnTo>
                  <a:lnTo>
                    <a:pt x="777766" y="84083"/>
                  </a:lnTo>
                  <a:lnTo>
                    <a:pt x="935421" y="10510"/>
                  </a:lnTo>
                  <a:lnTo>
                    <a:pt x="1177159" y="126124"/>
                  </a:ln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2251;p37">
              <a:extLst>
                <a:ext uri="{FF2B5EF4-FFF2-40B4-BE49-F238E27FC236}">
                  <a16:creationId xmlns:a16="http://schemas.microsoft.com/office/drawing/2014/main" id="{12507269-73CF-E2A8-E897-19251865F1C9}"/>
                </a:ext>
              </a:extLst>
            </p:cNvPr>
            <p:cNvSpPr/>
            <p:nvPr/>
          </p:nvSpPr>
          <p:spPr>
            <a:xfrm>
              <a:off x="1874186" y="2428752"/>
              <a:ext cx="38858" cy="3885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2252;p37">
              <a:extLst>
                <a:ext uri="{FF2B5EF4-FFF2-40B4-BE49-F238E27FC236}">
                  <a16:creationId xmlns:a16="http://schemas.microsoft.com/office/drawing/2014/main" id="{7FED8A9E-AAC1-E650-ACB6-899B03072230}"/>
                </a:ext>
              </a:extLst>
            </p:cNvPr>
            <p:cNvSpPr/>
            <p:nvPr/>
          </p:nvSpPr>
          <p:spPr>
            <a:xfrm>
              <a:off x="2176855" y="3120620"/>
              <a:ext cx="1094366" cy="752104"/>
            </a:xfrm>
            <a:custGeom>
              <a:avLst/>
              <a:gdLst/>
              <a:ahLst/>
              <a:cxnLst/>
              <a:rect l="l" t="t" r="r" b="b"/>
              <a:pathLst>
                <a:path w="5737860" h="3131820" extrusionOk="0">
                  <a:moveTo>
                    <a:pt x="1154430" y="537210"/>
                  </a:moveTo>
                  <a:lnTo>
                    <a:pt x="0" y="1337310"/>
                  </a:lnTo>
                  <a:lnTo>
                    <a:pt x="880110" y="1725930"/>
                  </a:lnTo>
                  <a:lnTo>
                    <a:pt x="1097280" y="2548890"/>
                  </a:lnTo>
                  <a:lnTo>
                    <a:pt x="2011680" y="3108960"/>
                  </a:lnTo>
                  <a:lnTo>
                    <a:pt x="2343150" y="2948940"/>
                  </a:lnTo>
                  <a:lnTo>
                    <a:pt x="3303270" y="3131820"/>
                  </a:lnTo>
                  <a:lnTo>
                    <a:pt x="4103370" y="3131820"/>
                  </a:lnTo>
                  <a:lnTo>
                    <a:pt x="4572000" y="2286000"/>
                  </a:lnTo>
                  <a:lnTo>
                    <a:pt x="5737860" y="1680210"/>
                  </a:lnTo>
                  <a:lnTo>
                    <a:pt x="4960620" y="1131570"/>
                  </a:lnTo>
                  <a:lnTo>
                    <a:pt x="4994910" y="628650"/>
                  </a:lnTo>
                  <a:lnTo>
                    <a:pt x="4046220" y="171450"/>
                  </a:lnTo>
                  <a:lnTo>
                    <a:pt x="2777490" y="331470"/>
                  </a:lnTo>
                  <a:lnTo>
                    <a:pt x="2491740" y="0"/>
                  </a:lnTo>
                  <a:lnTo>
                    <a:pt x="1440180" y="251460"/>
                  </a:lnTo>
                  <a:lnTo>
                    <a:pt x="1154430" y="537210"/>
                  </a:lnTo>
                  <a:close/>
                </a:path>
              </a:pathLst>
            </a:custGeom>
            <a:solidFill>
              <a:srgbClr val="C68D3A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2253;p37">
              <a:extLst>
                <a:ext uri="{FF2B5EF4-FFF2-40B4-BE49-F238E27FC236}">
                  <a16:creationId xmlns:a16="http://schemas.microsoft.com/office/drawing/2014/main" id="{EF735EBA-6D88-DADE-A6A6-4A9661C4E59D}"/>
                </a:ext>
              </a:extLst>
            </p:cNvPr>
            <p:cNvSpPr txBox="1"/>
            <p:nvPr/>
          </p:nvSpPr>
          <p:spPr>
            <a:xfrm>
              <a:off x="2388020" y="3359675"/>
              <a:ext cx="1555200" cy="4617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24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</a:t>
              </a: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2</a:t>
              </a:r>
              <a:endParaRPr sz="14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2254;p37">
              <a:extLst>
                <a:ext uri="{FF2B5EF4-FFF2-40B4-BE49-F238E27FC236}">
                  <a16:creationId xmlns:a16="http://schemas.microsoft.com/office/drawing/2014/main" id="{484B6D9B-0508-220C-F069-F7DE8C34C5CC}"/>
                </a:ext>
              </a:extLst>
            </p:cNvPr>
            <p:cNvSpPr/>
            <p:nvPr/>
          </p:nvSpPr>
          <p:spPr>
            <a:xfrm>
              <a:off x="2705450" y="3241588"/>
              <a:ext cx="38858" cy="3885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2255;p37">
              <a:extLst>
                <a:ext uri="{FF2B5EF4-FFF2-40B4-BE49-F238E27FC236}">
                  <a16:creationId xmlns:a16="http://schemas.microsoft.com/office/drawing/2014/main" id="{2AA901E8-F8D1-04CD-25DB-6F946587F08D}"/>
                </a:ext>
              </a:extLst>
            </p:cNvPr>
            <p:cNvSpPr/>
            <p:nvPr/>
          </p:nvSpPr>
          <p:spPr>
            <a:xfrm rot="10800000">
              <a:off x="2572148" y="3307262"/>
              <a:ext cx="346033" cy="40490"/>
            </a:xfrm>
            <a:custGeom>
              <a:avLst/>
              <a:gdLst/>
              <a:ahLst/>
              <a:cxnLst/>
              <a:rect l="l" t="t" r="r" b="b"/>
              <a:pathLst>
                <a:path w="1177159" h="126124" extrusionOk="0">
                  <a:moveTo>
                    <a:pt x="0" y="94593"/>
                  </a:moveTo>
                  <a:lnTo>
                    <a:pt x="220718" y="0"/>
                  </a:lnTo>
                  <a:lnTo>
                    <a:pt x="430925" y="84083"/>
                  </a:lnTo>
                  <a:lnTo>
                    <a:pt x="599090" y="0"/>
                  </a:lnTo>
                  <a:lnTo>
                    <a:pt x="777766" y="84083"/>
                  </a:lnTo>
                  <a:lnTo>
                    <a:pt x="935421" y="10510"/>
                  </a:lnTo>
                  <a:lnTo>
                    <a:pt x="1177159" y="126124"/>
                  </a:ln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2256;p37">
              <a:extLst>
                <a:ext uri="{FF2B5EF4-FFF2-40B4-BE49-F238E27FC236}">
                  <a16:creationId xmlns:a16="http://schemas.microsoft.com/office/drawing/2014/main" id="{B34A5834-554F-C1BF-CA53-56A5B4F3A61E}"/>
                </a:ext>
              </a:extLst>
            </p:cNvPr>
            <p:cNvSpPr/>
            <p:nvPr/>
          </p:nvSpPr>
          <p:spPr>
            <a:xfrm>
              <a:off x="2777030" y="3241588"/>
              <a:ext cx="38858" cy="3885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7" name="角丸四角形 96">
            <a:extLst>
              <a:ext uri="{FF2B5EF4-FFF2-40B4-BE49-F238E27FC236}">
                <a16:creationId xmlns:a16="http://schemas.microsoft.com/office/drawing/2014/main" id="{4CCF2809-3D09-408E-B0C2-98A260BAA1F2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2ABA04A5-3878-40C4-8626-E7F1701F4B64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70" name="角丸四角形 355">
            <a:hlinkClick r:id="rId4" action="ppaction://hlinksldjump"/>
            <a:extLst>
              <a:ext uri="{FF2B5EF4-FFF2-40B4-BE49-F238E27FC236}">
                <a16:creationId xmlns:a16="http://schemas.microsoft.com/office/drawing/2014/main" id="{517317AA-711F-BD28-0D2E-DF85BFF13A18}"/>
              </a:ext>
            </a:extLst>
          </p:cNvPr>
          <p:cNvSpPr/>
          <p:nvPr/>
        </p:nvSpPr>
        <p:spPr>
          <a:xfrm rot="16200000">
            <a:off x="9833242" y="2992827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1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3CEBC0D6-9017-19AE-3F94-F6BADF6C4ABB}"/>
              </a:ext>
            </a:extLst>
          </p:cNvPr>
          <p:cNvSpPr txBox="1"/>
          <p:nvPr/>
        </p:nvSpPr>
        <p:spPr>
          <a:xfrm>
            <a:off x="10606044" y="2188838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2" name="グループ化 71">
            <a:extLst>
              <a:ext uri="{FF2B5EF4-FFF2-40B4-BE49-F238E27FC236}">
                <a16:creationId xmlns:a16="http://schemas.microsoft.com/office/drawing/2014/main" id="{485641BA-EC44-7245-7E9B-3830B3370582}"/>
              </a:ext>
            </a:extLst>
          </p:cNvPr>
          <p:cNvGrpSpPr/>
          <p:nvPr/>
        </p:nvGrpSpPr>
        <p:grpSpPr>
          <a:xfrm rot="2523162">
            <a:off x="11009864" y="2078564"/>
            <a:ext cx="564109" cy="193172"/>
            <a:chOff x="9364349" y="5301095"/>
            <a:chExt cx="371808" cy="127321"/>
          </a:xfrm>
        </p:grpSpPr>
        <p:cxnSp>
          <p:nvCxnSpPr>
            <p:cNvPr id="73" name="直線コネクタ 72">
              <a:extLst>
                <a:ext uri="{FF2B5EF4-FFF2-40B4-BE49-F238E27FC236}">
                  <a16:creationId xmlns:a16="http://schemas.microsoft.com/office/drawing/2014/main" id="{CDB30183-5019-308A-F302-CD7FEFDC665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1F4EAEE6-DD7A-B2EA-AF78-54243DB60EFB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E5ACC63E-0375-AEC8-CA06-F063207A6990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直線コネクタ 75">
              <a:extLst>
                <a:ext uri="{FF2B5EF4-FFF2-40B4-BE49-F238E27FC236}">
                  <a16:creationId xmlns:a16="http://schemas.microsoft.com/office/drawing/2014/main" id="{422CBC8E-FDF0-3D57-8CA5-739BBE779B77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4" name="テキスト ボックス 63">
            <a:extLst>
              <a:ext uri="{FF2B5EF4-FFF2-40B4-BE49-F238E27FC236}">
                <a16:creationId xmlns:a16="http://schemas.microsoft.com/office/drawing/2014/main" id="{C842A0EE-8F26-430B-A7F3-C0BD6966DAEA}"/>
              </a:ext>
            </a:extLst>
          </p:cNvPr>
          <p:cNvSpPr txBox="1"/>
          <p:nvPr/>
        </p:nvSpPr>
        <p:spPr>
          <a:xfrm>
            <a:off x="615859" y="36480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だい</a:t>
            </a:r>
          </a:p>
        </p:txBody>
      </p:sp>
      <p:sp>
        <p:nvSpPr>
          <p:cNvPr id="65" name="テキスト ボックス 64">
            <a:extLst>
              <a:ext uri="{FF2B5EF4-FFF2-40B4-BE49-F238E27FC236}">
                <a16:creationId xmlns:a16="http://schemas.microsoft.com/office/drawing/2014/main" id="{070E135F-AFA9-4903-A46B-B77DB027D5E1}"/>
              </a:ext>
            </a:extLst>
          </p:cNvPr>
          <p:cNvSpPr txBox="1"/>
          <p:nvPr/>
        </p:nvSpPr>
        <p:spPr>
          <a:xfrm>
            <a:off x="1249309" y="35243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もん</a:t>
            </a:r>
          </a:p>
        </p:txBody>
      </p:sp>
      <p:sp>
        <p:nvSpPr>
          <p:cNvPr id="66" name="テキスト ボックス 65">
            <a:extLst>
              <a:ext uri="{FF2B5EF4-FFF2-40B4-BE49-F238E27FC236}">
                <a16:creationId xmlns:a16="http://schemas.microsoft.com/office/drawing/2014/main" id="{EE384752-1692-4BBA-969B-785BEDBF4CBC}"/>
              </a:ext>
            </a:extLst>
          </p:cNvPr>
          <p:cNvSpPr txBox="1"/>
          <p:nvPr/>
        </p:nvSpPr>
        <p:spPr>
          <a:xfrm>
            <a:off x="2182016" y="362916"/>
            <a:ext cx="89214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せいかい</a:t>
            </a:r>
          </a:p>
        </p:txBody>
      </p:sp>
      <p:sp>
        <p:nvSpPr>
          <p:cNvPr id="69" name="テキスト ボックス 68">
            <a:extLst>
              <a:ext uri="{FF2B5EF4-FFF2-40B4-BE49-F238E27FC236}">
                <a16:creationId xmlns:a16="http://schemas.microsoft.com/office/drawing/2014/main" id="{96C3F448-E557-47A8-BC4B-E7D53C17D1D8}"/>
              </a:ext>
            </a:extLst>
          </p:cNvPr>
          <p:cNvSpPr txBox="1"/>
          <p:nvPr/>
        </p:nvSpPr>
        <p:spPr>
          <a:xfrm>
            <a:off x="1175900" y="1119228"/>
            <a:ext cx="89214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ちきゅう</a:t>
            </a:r>
          </a:p>
        </p:txBody>
      </p:sp>
      <p:sp>
        <p:nvSpPr>
          <p:cNvPr id="77" name="テキスト ボックス 76">
            <a:extLst>
              <a:ext uri="{FF2B5EF4-FFF2-40B4-BE49-F238E27FC236}">
                <a16:creationId xmlns:a16="http://schemas.microsoft.com/office/drawing/2014/main" id="{39607A31-7057-40F7-BCCA-FD8BA5386266}"/>
              </a:ext>
            </a:extLst>
          </p:cNvPr>
          <p:cNvSpPr txBox="1"/>
          <p:nvPr/>
        </p:nvSpPr>
        <p:spPr>
          <a:xfrm>
            <a:off x="4059576" y="111952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</a:t>
            </a:r>
          </a:p>
        </p:txBody>
      </p:sp>
      <p:sp>
        <p:nvSpPr>
          <p:cNvPr id="78" name="テキスト ボックス 77">
            <a:extLst>
              <a:ext uri="{FF2B5EF4-FFF2-40B4-BE49-F238E27FC236}">
                <a16:creationId xmlns:a16="http://schemas.microsoft.com/office/drawing/2014/main" id="{7A5D335A-A94D-4988-9BC4-1B91C7313321}"/>
              </a:ext>
            </a:extLst>
          </p:cNvPr>
          <p:cNvSpPr txBox="1"/>
          <p:nvPr/>
        </p:nvSpPr>
        <p:spPr>
          <a:xfrm>
            <a:off x="1500863" y="184377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79" name="テキスト ボックス 78">
            <a:extLst>
              <a:ext uri="{FF2B5EF4-FFF2-40B4-BE49-F238E27FC236}">
                <a16:creationId xmlns:a16="http://schemas.microsoft.com/office/drawing/2014/main" id="{B6A3F025-4298-4DEC-AA1D-4142B17DDE08}"/>
              </a:ext>
            </a:extLst>
          </p:cNvPr>
          <p:cNvSpPr txBox="1"/>
          <p:nvPr/>
        </p:nvSpPr>
        <p:spPr>
          <a:xfrm>
            <a:off x="4804907" y="1826560"/>
            <a:ext cx="86756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げんいん</a:t>
            </a:r>
          </a:p>
        </p:txBody>
      </p:sp>
      <p:sp>
        <p:nvSpPr>
          <p:cNvPr id="80" name="テキスト ボックス 79">
            <a:extLst>
              <a:ext uri="{FF2B5EF4-FFF2-40B4-BE49-F238E27FC236}">
                <a16:creationId xmlns:a16="http://schemas.microsoft.com/office/drawing/2014/main" id="{4EC7B5F1-3518-4B51-85A7-89D6D6706BCC}"/>
              </a:ext>
            </a:extLst>
          </p:cNvPr>
          <p:cNvSpPr txBox="1"/>
          <p:nvPr/>
        </p:nvSpPr>
        <p:spPr>
          <a:xfrm>
            <a:off x="1208866" y="2545995"/>
            <a:ext cx="8262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ぶっしつ</a:t>
            </a:r>
          </a:p>
        </p:txBody>
      </p:sp>
    </p:spTree>
    <p:extLst>
      <p:ext uri="{BB962C8B-B14F-4D97-AF65-F5344CB8AC3E}">
        <p14:creationId xmlns:p14="http://schemas.microsoft.com/office/powerpoint/2010/main" val="31117595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940000" y="414191"/>
            <a:ext cx="4851200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やすりをかけると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ツルツルになるね</a:t>
            </a:r>
            <a:endParaRPr sz="36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" name="グループ化 2"/>
          <p:cNvGrpSpPr/>
          <p:nvPr/>
        </p:nvGrpSpPr>
        <p:grpSpPr>
          <a:xfrm>
            <a:off x="940000" y="3775526"/>
            <a:ext cx="1995941" cy="2057457"/>
            <a:chOff x="946017" y="3149212"/>
            <a:chExt cx="2784816" cy="2870645"/>
          </a:xfrm>
        </p:grpSpPr>
        <p:sp>
          <p:nvSpPr>
            <p:cNvPr id="690" name="Google Shape;690;p19"/>
            <p:cNvSpPr/>
            <p:nvPr/>
          </p:nvSpPr>
          <p:spPr>
            <a:xfrm>
              <a:off x="3346078" y="5442882"/>
              <a:ext cx="384755" cy="279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1404500" y="3149212"/>
              <a:ext cx="2053222" cy="273078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3072745" y="4766283"/>
              <a:ext cx="63789" cy="12231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538278" y="5740138"/>
              <a:ext cx="384755" cy="279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94" name="Google Shape;694;p19"/>
            <p:cNvCxnSpPr/>
            <p:nvPr/>
          </p:nvCxnSpPr>
          <p:spPr>
            <a:xfrm flipH="1">
              <a:off x="1404500" y="5341456"/>
              <a:ext cx="171102" cy="24128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5" name="Google Shape;695;p19"/>
            <p:cNvCxnSpPr/>
            <p:nvPr/>
          </p:nvCxnSpPr>
          <p:spPr>
            <a:xfrm flipH="1">
              <a:off x="1415194" y="5421496"/>
              <a:ext cx="171102" cy="24128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6" name="Google Shape;696;p19"/>
            <p:cNvCxnSpPr/>
            <p:nvPr/>
          </p:nvCxnSpPr>
          <p:spPr>
            <a:xfrm flipH="1">
              <a:off x="1457969" y="5462100"/>
              <a:ext cx="171102" cy="24128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7" name="Google Shape;697;p19"/>
            <p:cNvCxnSpPr/>
            <p:nvPr/>
          </p:nvCxnSpPr>
          <p:spPr>
            <a:xfrm flipH="1">
              <a:off x="1516787" y="5545481"/>
              <a:ext cx="136255" cy="19466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8" name="Google Shape;698;p19"/>
            <p:cNvCxnSpPr/>
            <p:nvPr/>
          </p:nvCxnSpPr>
          <p:spPr>
            <a:xfrm flipH="1">
              <a:off x="1575603" y="5619498"/>
              <a:ext cx="109335" cy="13747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9" name="Google Shape;699;p19"/>
            <p:cNvCxnSpPr/>
            <p:nvPr/>
          </p:nvCxnSpPr>
          <p:spPr>
            <a:xfrm flipH="1">
              <a:off x="1629072" y="5671789"/>
              <a:ext cx="85550" cy="10619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00" name="Google Shape;700;p19"/>
            <p:cNvSpPr/>
            <p:nvPr/>
          </p:nvSpPr>
          <p:spPr>
            <a:xfrm>
              <a:off x="1842949" y="3234765"/>
              <a:ext cx="968427" cy="275622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19"/>
            <p:cNvSpPr/>
            <p:nvPr/>
          </p:nvSpPr>
          <p:spPr>
            <a:xfrm rot="-3468885">
              <a:off x="1112558" y="4242089"/>
              <a:ext cx="289462" cy="622543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19"/>
            <p:cNvSpPr/>
            <p:nvPr/>
          </p:nvSpPr>
          <p:spPr>
            <a:xfrm rot="642058">
              <a:off x="1383114" y="4613670"/>
              <a:ext cx="384980" cy="24128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" name="グループ化 1"/>
            <p:cNvGrpSpPr/>
            <p:nvPr/>
          </p:nvGrpSpPr>
          <p:grpSpPr>
            <a:xfrm rot="20546323">
              <a:off x="2744887" y="4265068"/>
              <a:ext cx="617240" cy="108390"/>
              <a:chOff x="9099792" y="3872469"/>
              <a:chExt cx="840076" cy="147521"/>
            </a:xfrm>
          </p:grpSpPr>
          <p:sp>
            <p:nvSpPr>
              <p:cNvPr id="31" name="Google Shape;749;p20"/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749;p20"/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" name="グループ化 8"/>
          <p:cNvGrpSpPr/>
          <p:nvPr/>
        </p:nvGrpSpPr>
        <p:grpSpPr>
          <a:xfrm>
            <a:off x="3712412" y="2792602"/>
            <a:ext cx="3485653" cy="2868042"/>
            <a:chOff x="1354013" y="2785198"/>
            <a:chExt cx="3485653" cy="2868042"/>
          </a:xfrm>
        </p:grpSpPr>
        <p:sp>
          <p:nvSpPr>
            <p:cNvPr id="22" name="直方体 21"/>
            <p:cNvSpPr/>
            <p:nvPr/>
          </p:nvSpPr>
          <p:spPr>
            <a:xfrm>
              <a:off x="1846532" y="4885966"/>
              <a:ext cx="2133600" cy="75181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直方体 22"/>
            <p:cNvSpPr/>
            <p:nvPr/>
          </p:nvSpPr>
          <p:spPr>
            <a:xfrm>
              <a:off x="3009634" y="3258496"/>
              <a:ext cx="605897" cy="179372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直方体 23"/>
            <p:cNvSpPr/>
            <p:nvPr/>
          </p:nvSpPr>
          <p:spPr>
            <a:xfrm>
              <a:off x="2690313" y="2938356"/>
              <a:ext cx="1507593" cy="923841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 53"/>
            <p:cNvSpPr/>
            <p:nvPr/>
          </p:nvSpPr>
          <p:spPr>
            <a:xfrm rot="14248921">
              <a:off x="2731362" y="3665619"/>
              <a:ext cx="131450" cy="116837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 62"/>
            <p:cNvSpPr/>
            <p:nvPr/>
          </p:nvSpPr>
          <p:spPr>
            <a:xfrm rot="4621820">
              <a:off x="2608431" y="3397360"/>
              <a:ext cx="266300" cy="69420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星 4 6"/>
            <p:cNvSpPr/>
            <p:nvPr/>
          </p:nvSpPr>
          <p:spPr>
            <a:xfrm>
              <a:off x="4382361" y="2785198"/>
              <a:ext cx="330241" cy="599063"/>
            </a:xfrm>
            <a:prstGeom prst="star4">
              <a:avLst>
                <a:gd name="adj" fmla="val 26939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星 4 66"/>
            <p:cNvSpPr/>
            <p:nvPr/>
          </p:nvSpPr>
          <p:spPr>
            <a:xfrm>
              <a:off x="1691915" y="3898615"/>
              <a:ext cx="330241" cy="599063"/>
            </a:xfrm>
            <a:prstGeom prst="star4">
              <a:avLst>
                <a:gd name="adj" fmla="val 26939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" name="星 4 67"/>
            <p:cNvSpPr/>
            <p:nvPr/>
          </p:nvSpPr>
          <p:spPr>
            <a:xfrm>
              <a:off x="4654040" y="3259772"/>
              <a:ext cx="185626" cy="336728"/>
            </a:xfrm>
            <a:prstGeom prst="star4">
              <a:avLst>
                <a:gd name="adj" fmla="val 26939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" name="星 4 68"/>
            <p:cNvSpPr/>
            <p:nvPr/>
          </p:nvSpPr>
          <p:spPr>
            <a:xfrm>
              <a:off x="1354013" y="5276911"/>
              <a:ext cx="207456" cy="376329"/>
            </a:xfrm>
            <a:prstGeom prst="star4">
              <a:avLst>
                <a:gd name="adj" fmla="val 26939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70" name="Google Shape;2380;p39">
            <a:extLst>
              <a:ext uri="{FF2B5EF4-FFF2-40B4-BE49-F238E27FC236}">
                <a16:creationId xmlns:a16="http://schemas.microsoft.com/office/drawing/2014/main" id="{FE230E8F-7AA6-9DFF-9834-57B2681A9C16}"/>
              </a:ext>
            </a:extLst>
          </p:cNvPr>
          <p:cNvSpPr txBox="1"/>
          <p:nvPr/>
        </p:nvSpPr>
        <p:spPr>
          <a:xfrm>
            <a:off x="6476725" y="5362710"/>
            <a:ext cx="3323056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もうひと手間かけたいな。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角丸四角形 96">
            <a:extLst>
              <a:ext uri="{FF2B5EF4-FFF2-40B4-BE49-F238E27FC236}">
                <a16:creationId xmlns:a16="http://schemas.microsoft.com/office/drawing/2014/main" id="{6595CE82-449A-42D4-9A87-C1A23B54B74D}"/>
              </a:ext>
            </a:extLst>
          </p:cNvPr>
          <p:cNvSpPr/>
          <p:nvPr/>
        </p:nvSpPr>
        <p:spPr>
          <a:xfrm>
            <a:off x="9531822" y="5639934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テキスト ボックス 3">
            <a:extLst>
              <a:ext uri="{FF2B5EF4-FFF2-40B4-BE49-F238E27FC236}">
                <a16:creationId xmlns:a16="http://schemas.microsoft.com/office/drawing/2014/main" id="{1A3E0F4C-09BC-456E-9352-2109150386D1}"/>
              </a:ext>
            </a:extLst>
          </p:cNvPr>
          <p:cNvSpPr txBox="1"/>
          <p:nvPr/>
        </p:nvSpPr>
        <p:spPr>
          <a:xfrm>
            <a:off x="7557933" y="5156225"/>
            <a:ext cx="49066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てま</a:t>
            </a:r>
          </a:p>
        </p:txBody>
      </p:sp>
      <p:grpSp>
        <p:nvGrpSpPr>
          <p:cNvPr id="62" name="Google Shape;667;p18"/>
          <p:cNvGrpSpPr/>
          <p:nvPr/>
        </p:nvGrpSpPr>
        <p:grpSpPr>
          <a:xfrm>
            <a:off x="8850202" y="631042"/>
            <a:ext cx="2579798" cy="601420"/>
            <a:chOff x="9024974" y="730751"/>
            <a:chExt cx="2579798" cy="601420"/>
          </a:xfrm>
        </p:grpSpPr>
        <p:sp>
          <p:nvSpPr>
            <p:cNvPr id="64" name="Google Shape;668;p1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Google Shape;669;p1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670;p1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671;p18"/>
          <p:cNvGrpSpPr/>
          <p:nvPr/>
        </p:nvGrpSpPr>
        <p:grpSpPr>
          <a:xfrm>
            <a:off x="8853556" y="633071"/>
            <a:ext cx="2579798" cy="601420"/>
            <a:chOff x="9024974" y="730751"/>
            <a:chExt cx="2579798" cy="601420"/>
          </a:xfrm>
        </p:grpSpPr>
        <p:sp>
          <p:nvSpPr>
            <p:cNvPr id="74" name="Google Shape;672;p1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673;p1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674;p1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" name="Google Shape;675;p18"/>
          <p:cNvGrpSpPr/>
          <p:nvPr/>
        </p:nvGrpSpPr>
        <p:grpSpPr>
          <a:xfrm>
            <a:off x="8846848" y="634076"/>
            <a:ext cx="2579798" cy="601420"/>
            <a:chOff x="9024974" y="730751"/>
            <a:chExt cx="2579798" cy="601420"/>
          </a:xfrm>
        </p:grpSpPr>
        <p:sp>
          <p:nvSpPr>
            <p:cNvPr id="96" name="Google Shape;676;p1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677;p1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678;p1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3" name="Google Shape;679;p18"/>
          <p:cNvGrpSpPr/>
          <p:nvPr/>
        </p:nvGrpSpPr>
        <p:grpSpPr>
          <a:xfrm>
            <a:off x="8850202" y="636105"/>
            <a:ext cx="2579798" cy="601420"/>
            <a:chOff x="9024974" y="730751"/>
            <a:chExt cx="2579798" cy="601420"/>
          </a:xfrm>
        </p:grpSpPr>
        <p:sp>
          <p:nvSpPr>
            <p:cNvPr id="104" name="Google Shape;680;p1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681;p1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682;p1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9" name="角丸四角形 96">
            <a:extLst>
              <a:ext uri="{FF2B5EF4-FFF2-40B4-BE49-F238E27FC236}">
                <a16:creationId xmlns:a16="http://schemas.microsoft.com/office/drawing/2014/main" id="{7AF35053-68C7-4A8F-81AE-62D60152F06A}"/>
              </a:ext>
            </a:extLst>
          </p:cNvPr>
          <p:cNvSpPr/>
          <p:nvPr/>
        </p:nvSpPr>
        <p:spPr>
          <a:xfrm>
            <a:off x="9628907" y="5780954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28C1D4B0-9CA5-43D4-A812-4C2ACAB0FCAF}"/>
              </a:ext>
            </a:extLst>
          </p:cNvPr>
          <p:cNvSpPr txBox="1"/>
          <p:nvPr/>
        </p:nvSpPr>
        <p:spPr>
          <a:xfrm>
            <a:off x="9610644" y="5779994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12" name="四角形: 角度付き 3">
            <a:hlinkClick r:id="rId4" action="ppaction://hlinksldjump"/>
            <a:extLst>
              <a:ext uri="{FF2B5EF4-FFF2-40B4-BE49-F238E27FC236}">
                <a16:creationId xmlns:a16="http://schemas.microsoft.com/office/drawing/2014/main" id="{3797D6B0-80F4-EF87-00CA-21E0CB348422}"/>
              </a:ext>
            </a:extLst>
          </p:cNvPr>
          <p:cNvSpPr/>
          <p:nvPr/>
        </p:nvSpPr>
        <p:spPr>
          <a:xfrm>
            <a:off x="8632458" y="1731997"/>
            <a:ext cx="2800896" cy="1002424"/>
          </a:xfrm>
          <a:prstGeom prst="bevel">
            <a:avLst>
              <a:gd name="adj" fmla="val 7844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ペンキをぬる</a:t>
            </a:r>
            <a:endParaRPr kumimoji="1" lang="ja-JP" altLang="en-US" sz="2400" dirty="0"/>
          </a:p>
        </p:txBody>
      </p:sp>
      <p:sp>
        <p:nvSpPr>
          <p:cNvPr id="113" name="四角形: 角度付き 4">
            <a:hlinkClick r:id="rId5" action="ppaction://hlinksldjump"/>
            <a:extLst>
              <a:ext uri="{FF2B5EF4-FFF2-40B4-BE49-F238E27FC236}">
                <a16:creationId xmlns:a16="http://schemas.microsoft.com/office/drawing/2014/main" id="{3CA69B1F-4A0C-1019-FC40-5155888F63D0}"/>
              </a:ext>
            </a:extLst>
          </p:cNvPr>
          <p:cNvSpPr/>
          <p:nvPr/>
        </p:nvSpPr>
        <p:spPr>
          <a:xfrm>
            <a:off x="8601767" y="3067452"/>
            <a:ext cx="2854027" cy="1366288"/>
          </a:xfrm>
          <a:prstGeom prst="bevel">
            <a:avLst>
              <a:gd name="adj" fmla="val 6893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もっと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 やすりをかけて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 ツルツルにする</a:t>
            </a:r>
            <a:endParaRPr kumimoji="1" lang="ja-JP" altLang="en-US" sz="2400" dirty="0"/>
          </a:p>
        </p:txBody>
      </p:sp>
    </p:spTree>
    <p:extLst>
      <p:ext uri="{BB962C8B-B14F-4D97-AF65-F5344CB8AC3E}">
        <p14:creationId xmlns:p14="http://schemas.microsoft.com/office/powerpoint/2010/main" val="8392860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" name="Google Shape;1909;p3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0" name="Google Shape;1910;p3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1" name="Google Shape;1911;p33"/>
          <p:cNvSpPr txBox="1"/>
          <p:nvPr/>
        </p:nvSpPr>
        <p:spPr>
          <a:xfrm>
            <a:off x="568568" y="371109"/>
            <a:ext cx="6781053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第２問。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人が植えてできた森で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大切なことは？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Google Shape;226;p15">
            <a:extLst>
              <a:ext uri="{FF2B5EF4-FFF2-40B4-BE49-F238E27FC236}">
                <a16:creationId xmlns:a16="http://schemas.microsoft.com/office/drawing/2014/main" id="{0375ABFF-C058-4A6F-75B7-E17F74549049}"/>
              </a:ext>
            </a:extLst>
          </p:cNvPr>
          <p:cNvGrpSpPr/>
          <p:nvPr/>
        </p:nvGrpSpPr>
        <p:grpSpPr>
          <a:xfrm>
            <a:off x="713335" y="3842431"/>
            <a:ext cx="2146278" cy="2179455"/>
            <a:chOff x="1774174" y="4621762"/>
            <a:chExt cx="1077013" cy="1098664"/>
          </a:xfrm>
        </p:grpSpPr>
        <p:sp>
          <p:nvSpPr>
            <p:cNvPr id="3" name="Google Shape;227;p15">
              <a:extLst>
                <a:ext uri="{FF2B5EF4-FFF2-40B4-BE49-F238E27FC236}">
                  <a16:creationId xmlns:a16="http://schemas.microsoft.com/office/drawing/2014/main" id="{4F06434B-CB36-5DD4-E5FB-4EE93A4C844A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228;p15">
              <a:extLst>
                <a:ext uri="{FF2B5EF4-FFF2-40B4-BE49-F238E27FC236}">
                  <a16:creationId xmlns:a16="http://schemas.microsoft.com/office/drawing/2014/main" id="{C23BFCFE-0DFD-1E9C-8116-70E785DADEA3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229;p15">
              <a:extLst>
                <a:ext uri="{FF2B5EF4-FFF2-40B4-BE49-F238E27FC236}">
                  <a16:creationId xmlns:a16="http://schemas.microsoft.com/office/drawing/2014/main" id="{124D13DA-065B-D5D3-27A8-6A07A2D09709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230;p15">
              <a:extLst>
                <a:ext uri="{FF2B5EF4-FFF2-40B4-BE49-F238E27FC236}">
                  <a16:creationId xmlns:a16="http://schemas.microsoft.com/office/drawing/2014/main" id="{4C5BE529-6A73-0064-A8E5-D5C70226ECA7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231;p15">
              <a:extLst>
                <a:ext uri="{FF2B5EF4-FFF2-40B4-BE49-F238E27FC236}">
                  <a16:creationId xmlns:a16="http://schemas.microsoft.com/office/drawing/2014/main" id="{02316E4E-0E0E-4D40-E9FC-C435C1BD0DCD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232;p15">
              <a:extLst>
                <a:ext uri="{FF2B5EF4-FFF2-40B4-BE49-F238E27FC236}">
                  <a16:creationId xmlns:a16="http://schemas.microsoft.com/office/drawing/2014/main" id="{3DF72919-3E72-2959-FEB8-E46B69D461EB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9" name="Google Shape;233;p15">
              <a:extLst>
                <a:ext uri="{FF2B5EF4-FFF2-40B4-BE49-F238E27FC236}">
                  <a16:creationId xmlns:a16="http://schemas.microsoft.com/office/drawing/2014/main" id="{40633659-D069-7F56-B9C4-7933D3ED1C8B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" name="Google Shape;234;p15">
              <a:extLst>
                <a:ext uri="{FF2B5EF4-FFF2-40B4-BE49-F238E27FC236}">
                  <a16:creationId xmlns:a16="http://schemas.microsoft.com/office/drawing/2014/main" id="{690AB1EA-95E0-6EC0-0D36-8B47280F924F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235;p15">
              <a:extLst>
                <a:ext uri="{FF2B5EF4-FFF2-40B4-BE49-F238E27FC236}">
                  <a16:creationId xmlns:a16="http://schemas.microsoft.com/office/drawing/2014/main" id="{6B31DF49-25C0-1250-DC19-39B933B69A9D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236;p15">
              <a:extLst>
                <a:ext uri="{FF2B5EF4-FFF2-40B4-BE49-F238E27FC236}">
                  <a16:creationId xmlns:a16="http://schemas.microsoft.com/office/drawing/2014/main" id="{EB982D57-F20D-DE23-45C3-72F9A952E54E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237;p15">
              <a:extLst>
                <a:ext uri="{FF2B5EF4-FFF2-40B4-BE49-F238E27FC236}">
                  <a16:creationId xmlns:a16="http://schemas.microsoft.com/office/drawing/2014/main" id="{CF38E65C-7670-0451-28E7-F585305BAD0B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238;p15">
              <a:extLst>
                <a:ext uri="{FF2B5EF4-FFF2-40B4-BE49-F238E27FC236}">
                  <a16:creationId xmlns:a16="http://schemas.microsoft.com/office/drawing/2014/main" id="{931857D4-91BA-86AB-78E7-BBFFC6D7251D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5" name="Google Shape;239;p15">
              <a:extLst>
                <a:ext uri="{FF2B5EF4-FFF2-40B4-BE49-F238E27FC236}">
                  <a16:creationId xmlns:a16="http://schemas.microsoft.com/office/drawing/2014/main" id="{56F50F62-14FB-ADC6-1CA5-BD1985ECA5B7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240;p15">
              <a:extLst>
                <a:ext uri="{FF2B5EF4-FFF2-40B4-BE49-F238E27FC236}">
                  <a16:creationId xmlns:a16="http://schemas.microsoft.com/office/drawing/2014/main" id="{6566BD5D-E8F3-2860-FB2F-56D9964BE9E5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241;p15">
              <a:extLst>
                <a:ext uri="{FF2B5EF4-FFF2-40B4-BE49-F238E27FC236}">
                  <a16:creationId xmlns:a16="http://schemas.microsoft.com/office/drawing/2014/main" id="{CC9F923A-C350-262D-074C-2ADE89885321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9" name="四角形: 角度付き 48">
            <a:hlinkClick r:id="rId3" action="ppaction://hlinksldjump"/>
            <a:extLst>
              <a:ext uri="{FF2B5EF4-FFF2-40B4-BE49-F238E27FC236}">
                <a16:creationId xmlns:a16="http://schemas.microsoft.com/office/drawing/2014/main" id="{1FF629B4-D3C8-ED8A-7377-D38147F3BBD4}"/>
              </a:ext>
            </a:extLst>
          </p:cNvPr>
          <p:cNvSpPr/>
          <p:nvPr/>
        </p:nvSpPr>
        <p:spPr>
          <a:xfrm>
            <a:off x="7142401" y="632462"/>
            <a:ext cx="4312999" cy="1584425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①たくさん切ったあとは、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また植えて、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森を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　　育てつづけること</a:t>
            </a:r>
          </a:p>
        </p:txBody>
      </p:sp>
      <p:sp>
        <p:nvSpPr>
          <p:cNvPr id="50" name="四角形: 角度付き 49">
            <a:hlinkClick r:id="rId4" action="ppaction://hlinksldjump"/>
            <a:extLst>
              <a:ext uri="{FF2B5EF4-FFF2-40B4-BE49-F238E27FC236}">
                <a16:creationId xmlns:a16="http://schemas.microsoft.com/office/drawing/2014/main" id="{A228056C-925C-AC76-FD38-DBF14A75B1B9}"/>
              </a:ext>
            </a:extLst>
          </p:cNvPr>
          <p:cNvSpPr/>
          <p:nvPr/>
        </p:nvSpPr>
        <p:spPr>
          <a:xfrm>
            <a:off x="7142401" y="2521460"/>
            <a:ext cx="4312999" cy="1271519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②木は１本も切らないで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　見守ること</a:t>
            </a:r>
            <a:endParaRPr lang="ja-JP" altLang="en-US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1" name="四角形: 角度付き 50">
            <a:hlinkClick r:id="rId5" action="ppaction://hlinksldjump"/>
            <a:extLst>
              <a:ext uri="{FF2B5EF4-FFF2-40B4-BE49-F238E27FC236}">
                <a16:creationId xmlns:a16="http://schemas.microsoft.com/office/drawing/2014/main" id="{EC92243A-85D5-9F0E-59BE-A9319174AE46}"/>
              </a:ext>
            </a:extLst>
          </p:cNvPr>
          <p:cNvSpPr/>
          <p:nvPr/>
        </p:nvSpPr>
        <p:spPr>
          <a:xfrm>
            <a:off x="7142401" y="4099904"/>
            <a:ext cx="4312999" cy="1271519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③木を切ったら、その場で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　もやしてしまうこと</a:t>
            </a:r>
            <a:endParaRPr lang="ja-JP" altLang="en-US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2" name="Google Shape;2724;p43">
            <a:extLst>
              <a:ext uri="{FF2B5EF4-FFF2-40B4-BE49-F238E27FC236}">
                <a16:creationId xmlns:a16="http://schemas.microsoft.com/office/drawing/2014/main" id="{F18BA5B6-4E35-5206-20B1-253AEE06ABA2}"/>
              </a:ext>
            </a:extLst>
          </p:cNvPr>
          <p:cNvSpPr txBox="1"/>
          <p:nvPr/>
        </p:nvSpPr>
        <p:spPr>
          <a:xfrm>
            <a:off x="2836791" y="4304133"/>
            <a:ext cx="3102100" cy="12464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自然に生えている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森ではなくて、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人が植えてできた森だよ。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" name="角丸四角形 96">
            <a:extLst>
              <a:ext uri="{FF2B5EF4-FFF2-40B4-BE49-F238E27FC236}">
                <a16:creationId xmlns:a16="http://schemas.microsoft.com/office/drawing/2014/main" id="{42D2A21B-30CC-7F0E-8C06-0A46DDD3EBFB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9233BFED-AC52-FC16-3891-4C713D28EBC3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27" name="テキスト ボックス 26">
            <a:extLst>
              <a:ext uri="{FF2B5EF4-FFF2-40B4-BE49-F238E27FC236}">
                <a16:creationId xmlns:a16="http://schemas.microsoft.com/office/drawing/2014/main" id="{2D76E02B-B8EF-467C-81FD-2E1841DB0766}"/>
              </a:ext>
            </a:extLst>
          </p:cNvPr>
          <p:cNvSpPr txBox="1"/>
          <p:nvPr/>
        </p:nvSpPr>
        <p:spPr>
          <a:xfrm>
            <a:off x="631767" y="36516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だい</a:t>
            </a:r>
          </a:p>
        </p:txBody>
      </p:sp>
      <p:sp>
        <p:nvSpPr>
          <p:cNvPr id="28" name="テキスト ボックス 27">
            <a:extLst>
              <a:ext uri="{FF2B5EF4-FFF2-40B4-BE49-F238E27FC236}">
                <a16:creationId xmlns:a16="http://schemas.microsoft.com/office/drawing/2014/main" id="{268EDB22-8D7F-46C8-A119-3600A5447AE3}"/>
              </a:ext>
            </a:extLst>
          </p:cNvPr>
          <p:cNvSpPr txBox="1"/>
          <p:nvPr/>
        </p:nvSpPr>
        <p:spPr>
          <a:xfrm>
            <a:off x="1435390" y="36598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もん</a:t>
            </a:r>
          </a:p>
        </p:txBody>
      </p:sp>
      <p:sp>
        <p:nvSpPr>
          <p:cNvPr id="29" name="テキスト ボックス 28">
            <a:extLst>
              <a:ext uri="{FF2B5EF4-FFF2-40B4-BE49-F238E27FC236}">
                <a16:creationId xmlns:a16="http://schemas.microsoft.com/office/drawing/2014/main" id="{835AC6F2-4029-4D47-BDC8-933AFFEE4506}"/>
              </a:ext>
            </a:extLst>
          </p:cNvPr>
          <p:cNvSpPr txBox="1"/>
          <p:nvPr/>
        </p:nvSpPr>
        <p:spPr>
          <a:xfrm>
            <a:off x="631766" y="108461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ひと</a:t>
            </a:r>
          </a:p>
        </p:txBody>
      </p:sp>
      <p:sp>
        <p:nvSpPr>
          <p:cNvPr id="30" name="テキスト ボックス 29">
            <a:extLst>
              <a:ext uri="{FF2B5EF4-FFF2-40B4-BE49-F238E27FC236}">
                <a16:creationId xmlns:a16="http://schemas.microsoft.com/office/drawing/2014/main" id="{1F00662F-F0D0-40CE-BA92-87CC31B6FB86}"/>
              </a:ext>
            </a:extLst>
          </p:cNvPr>
          <p:cNvSpPr txBox="1"/>
          <p:nvPr/>
        </p:nvSpPr>
        <p:spPr>
          <a:xfrm>
            <a:off x="1529907" y="108461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う</a:t>
            </a:r>
          </a:p>
        </p:txBody>
      </p:sp>
      <p:sp>
        <p:nvSpPr>
          <p:cNvPr id="31" name="テキスト ボックス 30">
            <a:extLst>
              <a:ext uri="{FF2B5EF4-FFF2-40B4-BE49-F238E27FC236}">
                <a16:creationId xmlns:a16="http://schemas.microsoft.com/office/drawing/2014/main" id="{C589C471-57D2-445C-B92E-2202ACB624B7}"/>
              </a:ext>
            </a:extLst>
          </p:cNvPr>
          <p:cNvSpPr txBox="1"/>
          <p:nvPr/>
        </p:nvSpPr>
        <p:spPr>
          <a:xfrm>
            <a:off x="3887084" y="108461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32" name="テキスト ボックス 31">
            <a:extLst>
              <a:ext uri="{FF2B5EF4-FFF2-40B4-BE49-F238E27FC236}">
                <a16:creationId xmlns:a16="http://schemas.microsoft.com/office/drawing/2014/main" id="{A3E96697-2B3F-40B4-8879-4136365EF17B}"/>
              </a:ext>
            </a:extLst>
          </p:cNvPr>
          <p:cNvSpPr txBox="1"/>
          <p:nvPr/>
        </p:nvSpPr>
        <p:spPr>
          <a:xfrm>
            <a:off x="703549" y="1804061"/>
            <a:ext cx="8495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たいせつ</a:t>
            </a:r>
          </a:p>
        </p:txBody>
      </p:sp>
      <p:sp>
        <p:nvSpPr>
          <p:cNvPr id="33" name="テキスト ボックス 32">
            <a:extLst>
              <a:ext uri="{FF2B5EF4-FFF2-40B4-BE49-F238E27FC236}">
                <a16:creationId xmlns:a16="http://schemas.microsoft.com/office/drawing/2014/main" id="{DAE1ABBE-4E1D-411F-91F5-BD2BF55DA117}"/>
              </a:ext>
            </a:extLst>
          </p:cNvPr>
          <p:cNvSpPr txBox="1"/>
          <p:nvPr/>
        </p:nvSpPr>
        <p:spPr>
          <a:xfrm>
            <a:off x="2859613" y="419937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しぜん</a:t>
            </a:r>
          </a:p>
        </p:txBody>
      </p:sp>
      <p:sp>
        <p:nvSpPr>
          <p:cNvPr id="34" name="テキスト ボックス 33">
            <a:extLst>
              <a:ext uri="{FF2B5EF4-FFF2-40B4-BE49-F238E27FC236}">
                <a16:creationId xmlns:a16="http://schemas.microsoft.com/office/drawing/2014/main" id="{2633D2F4-79D7-4917-8E48-E140FF8F8544}"/>
              </a:ext>
            </a:extLst>
          </p:cNvPr>
          <p:cNvSpPr txBox="1"/>
          <p:nvPr/>
        </p:nvSpPr>
        <p:spPr>
          <a:xfrm>
            <a:off x="3602299" y="421739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は</a:t>
            </a:r>
          </a:p>
        </p:txBody>
      </p:sp>
      <p:sp>
        <p:nvSpPr>
          <p:cNvPr id="35" name="テキスト ボックス 34">
            <a:extLst>
              <a:ext uri="{FF2B5EF4-FFF2-40B4-BE49-F238E27FC236}">
                <a16:creationId xmlns:a16="http://schemas.microsoft.com/office/drawing/2014/main" id="{69A34BDC-BB3B-40FB-B577-6CDC6B1989C5}"/>
              </a:ext>
            </a:extLst>
          </p:cNvPr>
          <p:cNvSpPr txBox="1"/>
          <p:nvPr/>
        </p:nvSpPr>
        <p:spPr>
          <a:xfrm>
            <a:off x="9085129" y="62471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36" name="テキスト ボックス 35">
            <a:extLst>
              <a:ext uri="{FF2B5EF4-FFF2-40B4-BE49-F238E27FC236}">
                <a16:creationId xmlns:a16="http://schemas.microsoft.com/office/drawing/2014/main" id="{26245B53-9A74-4186-8FA6-655A856960AF}"/>
              </a:ext>
            </a:extLst>
          </p:cNvPr>
          <p:cNvSpPr txBox="1"/>
          <p:nvPr/>
        </p:nvSpPr>
        <p:spPr>
          <a:xfrm>
            <a:off x="7844709" y="150090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そだ</a:t>
            </a:r>
          </a:p>
        </p:txBody>
      </p: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80E367EC-C47A-47C3-854A-C00D1A386C39}"/>
              </a:ext>
            </a:extLst>
          </p:cNvPr>
          <p:cNvSpPr txBox="1"/>
          <p:nvPr/>
        </p:nvSpPr>
        <p:spPr>
          <a:xfrm>
            <a:off x="8729716" y="258189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ぽん</a:t>
            </a:r>
          </a:p>
        </p:txBody>
      </p:sp>
      <p:sp>
        <p:nvSpPr>
          <p:cNvPr id="38" name="テキスト ボックス 37">
            <a:extLst>
              <a:ext uri="{FF2B5EF4-FFF2-40B4-BE49-F238E27FC236}">
                <a16:creationId xmlns:a16="http://schemas.microsoft.com/office/drawing/2014/main" id="{25AD4103-236C-4B16-AA71-CDD0EBC74B32}"/>
              </a:ext>
            </a:extLst>
          </p:cNvPr>
          <p:cNvSpPr txBox="1"/>
          <p:nvPr/>
        </p:nvSpPr>
        <p:spPr>
          <a:xfrm>
            <a:off x="7932626" y="302648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みまも</a:t>
            </a:r>
          </a:p>
        </p:txBody>
      </p:sp>
      <p:sp>
        <p:nvSpPr>
          <p:cNvPr id="39" name="テキスト ボックス 38">
            <a:extLst>
              <a:ext uri="{FF2B5EF4-FFF2-40B4-BE49-F238E27FC236}">
                <a16:creationId xmlns:a16="http://schemas.microsoft.com/office/drawing/2014/main" id="{5D59F4F5-883F-4402-A3D3-80EF2B374B20}"/>
              </a:ext>
            </a:extLst>
          </p:cNvPr>
          <p:cNvSpPr txBox="1"/>
          <p:nvPr/>
        </p:nvSpPr>
        <p:spPr>
          <a:xfrm>
            <a:off x="10638377" y="413485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ば</a:t>
            </a:r>
          </a:p>
        </p:txBody>
      </p:sp>
      <p:grpSp>
        <p:nvGrpSpPr>
          <p:cNvPr id="20" name="Google Shape;392;p16">
            <a:extLst>
              <a:ext uri="{FF2B5EF4-FFF2-40B4-BE49-F238E27FC236}">
                <a16:creationId xmlns:a16="http://schemas.microsoft.com/office/drawing/2014/main" id="{5D9C5E9D-48E0-55C0-CBF8-A64357C7947B}"/>
              </a:ext>
            </a:extLst>
          </p:cNvPr>
          <p:cNvGrpSpPr/>
          <p:nvPr/>
        </p:nvGrpSpPr>
        <p:grpSpPr>
          <a:xfrm>
            <a:off x="4632415" y="2497173"/>
            <a:ext cx="2579798" cy="601420"/>
            <a:chOff x="9024974" y="730751"/>
            <a:chExt cx="2579798" cy="601420"/>
          </a:xfrm>
        </p:grpSpPr>
        <p:sp>
          <p:nvSpPr>
            <p:cNvPr id="21" name="Google Shape;393;p16">
              <a:extLst>
                <a:ext uri="{FF2B5EF4-FFF2-40B4-BE49-F238E27FC236}">
                  <a16:creationId xmlns:a16="http://schemas.microsoft.com/office/drawing/2014/main" id="{6BE6E428-CDB6-8DF3-6D15-06347D2C6F4E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394;p16">
              <a:extLst>
                <a:ext uri="{FF2B5EF4-FFF2-40B4-BE49-F238E27FC236}">
                  <a16:creationId xmlns:a16="http://schemas.microsoft.com/office/drawing/2014/main" id="{B746EEC4-FA29-B16D-9B86-4DE6F25C8B26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395;p16">
              <a:extLst>
                <a:ext uri="{FF2B5EF4-FFF2-40B4-BE49-F238E27FC236}">
                  <a16:creationId xmlns:a16="http://schemas.microsoft.com/office/drawing/2014/main" id="{ACAFBFBF-4F6B-2F86-D5DD-7692D50981D8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396;p16">
            <a:extLst>
              <a:ext uri="{FF2B5EF4-FFF2-40B4-BE49-F238E27FC236}">
                <a16:creationId xmlns:a16="http://schemas.microsoft.com/office/drawing/2014/main" id="{708A07BA-14DA-6971-8A84-0FC12688F8D7}"/>
              </a:ext>
            </a:extLst>
          </p:cNvPr>
          <p:cNvGrpSpPr/>
          <p:nvPr/>
        </p:nvGrpSpPr>
        <p:grpSpPr>
          <a:xfrm>
            <a:off x="4635769" y="2499202"/>
            <a:ext cx="2579798" cy="601420"/>
            <a:chOff x="9024974" y="730751"/>
            <a:chExt cx="2579798" cy="601420"/>
          </a:xfrm>
        </p:grpSpPr>
        <p:sp>
          <p:nvSpPr>
            <p:cNvPr id="25" name="Google Shape;397;p16">
              <a:extLst>
                <a:ext uri="{FF2B5EF4-FFF2-40B4-BE49-F238E27FC236}">
                  <a16:creationId xmlns:a16="http://schemas.microsoft.com/office/drawing/2014/main" id="{FCFCEF1B-5BB4-A4AF-45A9-E3E342524EA6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398;p16">
              <a:extLst>
                <a:ext uri="{FF2B5EF4-FFF2-40B4-BE49-F238E27FC236}">
                  <a16:creationId xmlns:a16="http://schemas.microsoft.com/office/drawing/2014/main" id="{6AAE8378-B68D-0360-D40D-C23828AD5DBE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399;p16">
              <a:extLst>
                <a:ext uri="{FF2B5EF4-FFF2-40B4-BE49-F238E27FC236}">
                  <a16:creationId xmlns:a16="http://schemas.microsoft.com/office/drawing/2014/main" id="{FB038459-D857-35A8-6385-325E55F0A7A7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" name="Google Shape;400;p16">
            <a:extLst>
              <a:ext uri="{FF2B5EF4-FFF2-40B4-BE49-F238E27FC236}">
                <a16:creationId xmlns:a16="http://schemas.microsoft.com/office/drawing/2014/main" id="{CAB4A329-5B61-6D40-AC1E-768B4C769FD5}"/>
              </a:ext>
            </a:extLst>
          </p:cNvPr>
          <p:cNvGrpSpPr/>
          <p:nvPr/>
        </p:nvGrpSpPr>
        <p:grpSpPr>
          <a:xfrm>
            <a:off x="4629061" y="2500207"/>
            <a:ext cx="2579798" cy="601420"/>
            <a:chOff x="9024974" y="730751"/>
            <a:chExt cx="2579798" cy="601420"/>
          </a:xfrm>
        </p:grpSpPr>
        <p:sp>
          <p:nvSpPr>
            <p:cNvPr id="42" name="Google Shape;401;p16">
              <a:extLst>
                <a:ext uri="{FF2B5EF4-FFF2-40B4-BE49-F238E27FC236}">
                  <a16:creationId xmlns:a16="http://schemas.microsoft.com/office/drawing/2014/main" id="{EDE9C837-7B5E-7122-7646-056B8C004787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02;p16">
              <a:extLst>
                <a:ext uri="{FF2B5EF4-FFF2-40B4-BE49-F238E27FC236}">
                  <a16:creationId xmlns:a16="http://schemas.microsoft.com/office/drawing/2014/main" id="{8D881F53-D2E7-306A-3625-F6A3926FD52B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03;p16">
              <a:extLst>
                <a:ext uri="{FF2B5EF4-FFF2-40B4-BE49-F238E27FC236}">
                  <a16:creationId xmlns:a16="http://schemas.microsoft.com/office/drawing/2014/main" id="{24F6A909-7810-B058-1671-A13BC133E833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404;p16">
            <a:extLst>
              <a:ext uri="{FF2B5EF4-FFF2-40B4-BE49-F238E27FC236}">
                <a16:creationId xmlns:a16="http://schemas.microsoft.com/office/drawing/2014/main" id="{8A35B215-1B19-800B-6F07-406373A88FC5}"/>
              </a:ext>
            </a:extLst>
          </p:cNvPr>
          <p:cNvGrpSpPr/>
          <p:nvPr/>
        </p:nvGrpSpPr>
        <p:grpSpPr>
          <a:xfrm>
            <a:off x="4632415" y="2502236"/>
            <a:ext cx="2579798" cy="601420"/>
            <a:chOff x="9024974" y="730751"/>
            <a:chExt cx="2579798" cy="601420"/>
          </a:xfrm>
        </p:grpSpPr>
        <p:sp>
          <p:nvSpPr>
            <p:cNvPr id="46" name="Google Shape;405;p16">
              <a:extLst>
                <a:ext uri="{FF2B5EF4-FFF2-40B4-BE49-F238E27FC236}">
                  <a16:creationId xmlns:a16="http://schemas.microsoft.com/office/drawing/2014/main" id="{DE341045-F1B5-3E92-931A-F1E8E283761D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406;p16">
              <a:extLst>
                <a:ext uri="{FF2B5EF4-FFF2-40B4-BE49-F238E27FC236}">
                  <a16:creationId xmlns:a16="http://schemas.microsoft.com/office/drawing/2014/main" id="{AAFE27B5-9EA9-CDD3-BED5-F60CAB30F635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407;p16">
              <a:extLst>
                <a:ext uri="{FF2B5EF4-FFF2-40B4-BE49-F238E27FC236}">
                  <a16:creationId xmlns:a16="http://schemas.microsoft.com/office/drawing/2014/main" id="{4CB59E01-7EFC-DC60-874F-91765ECF8675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415396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651540" y="287723"/>
            <a:ext cx="11728982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第２問の正解は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①たくさん切ったあとは、また植えて、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　森を育てつづけること</a:t>
            </a:r>
          </a:p>
        </p:txBody>
      </p:sp>
      <p:pic>
        <p:nvPicPr>
          <p:cNvPr id="95" name="図 94"/>
          <p:cNvPicPr>
            <a:picLocks noChangeAspect="1"/>
          </p:cNvPicPr>
          <p:nvPr/>
        </p:nvPicPr>
        <p:blipFill rotWithShape="1"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99894">
                        <a14:foregroundMark x1="67848" y1="61538" x2="71126" y2="72324"/>
                        <a14:foregroundMark x1="33051" y1="57107" x2="33051" y2="57107"/>
                        <a14:foregroundMark x1="33051" y1="57107" x2="33051" y2="57107"/>
                        <a14:foregroundMark x1="33157" y1="56940" x2="37229" y2="54431"/>
                        <a14:foregroundMark x1="30143" y1="59615" x2="32099" y2="58612"/>
                        <a14:foregroundMark x1="30249" y1="59448" x2="29614" y2="64465"/>
                        <a14:foregroundMark x1="28398" y1="62124" x2="32099" y2="62876"/>
                        <a14:foregroundMark x1="23638" y1="58445" x2="25383" y2="60033"/>
                        <a14:foregroundMark x1="12427" y1="22324" x2="17663" y2="17308"/>
                        <a14:foregroundMark x1="18403" y1="16973" x2="21682" y2="14465"/>
                        <a14:foregroundMark x1="21311" y1="14632" x2="27446" y2="13462"/>
                        <a14:foregroundMark x1="27657" y1="12876" x2="38445" y2="12124"/>
                        <a14:foregroundMark x1="38075" y1="12291" x2="45849" y2="13127"/>
                        <a14:foregroundMark x1="11211" y1="71572" x2="19249" y2="78344"/>
                        <a14:foregroundMark x1="2274" y1="50000" x2="5923" y2="62876"/>
                        <a14:backgroundMark x1="72396" y1="9783" x2="93125" y2="59448"/>
                        <a14:backgroundMark x1="67583" y1="18729" x2="85563" y2="14298"/>
                        <a14:backgroundMark x1="90428" y1="12291" x2="97144" y2="64632"/>
                        <a14:backgroundMark x1="73453" y1="27341" x2="94130" y2="65970"/>
                        <a14:backgroundMark x1="74934" y1="32441" x2="76256" y2="69064"/>
                        <a14:backgroundMark x1="72131" y1="66722" x2="93496" y2="57692"/>
                        <a14:backgroundMark x1="82972" y1="59030" x2="79958" y2="75418"/>
                        <a14:backgroundMark x1="97303" y1="66722" x2="98361" y2="70067"/>
                        <a14:backgroundMark x1="74299" y1="77341" x2="75568" y2="7391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4065552" y="1654226"/>
            <a:ext cx="7381159" cy="4667835"/>
          </a:xfrm>
          <a:prstGeom prst="rect">
            <a:avLst/>
          </a:prstGeom>
        </p:spPr>
      </p:pic>
      <p:sp>
        <p:nvSpPr>
          <p:cNvPr id="30" name="Google Shape;1549;p28"/>
          <p:cNvSpPr txBox="1"/>
          <p:nvPr/>
        </p:nvSpPr>
        <p:spPr>
          <a:xfrm>
            <a:off x="2896319" y="3194198"/>
            <a:ext cx="1546140" cy="40006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植える</a:t>
            </a:r>
            <a:endParaRPr lang="en-US" sz="2000" dirty="0">
              <a:solidFill>
                <a:schemeClr val="dk1"/>
              </a:solidFill>
            </a:endParaRPr>
          </a:p>
        </p:txBody>
      </p:sp>
      <p:sp>
        <p:nvSpPr>
          <p:cNvPr id="31" name="Google Shape;1549;p28"/>
          <p:cNvSpPr txBox="1"/>
          <p:nvPr/>
        </p:nvSpPr>
        <p:spPr>
          <a:xfrm>
            <a:off x="5656459" y="5708900"/>
            <a:ext cx="1494389" cy="40006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切る</a:t>
            </a:r>
            <a:endParaRPr lang="en-US" sz="2000" dirty="0">
              <a:solidFill>
                <a:schemeClr val="dk1"/>
              </a:solidFill>
            </a:endParaRPr>
          </a:p>
        </p:txBody>
      </p:sp>
      <p:sp>
        <p:nvSpPr>
          <p:cNvPr id="32" name="Google Shape;1549;p28"/>
          <p:cNvSpPr txBox="1"/>
          <p:nvPr/>
        </p:nvSpPr>
        <p:spPr>
          <a:xfrm>
            <a:off x="8833464" y="2195938"/>
            <a:ext cx="1546140" cy="40006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育てる</a:t>
            </a:r>
            <a:endParaRPr lang="en-US" sz="2000" dirty="0">
              <a:solidFill>
                <a:schemeClr val="dk1"/>
              </a:solidFill>
            </a:endParaRPr>
          </a:p>
        </p:txBody>
      </p:sp>
      <p:sp>
        <p:nvSpPr>
          <p:cNvPr id="9" name="Google Shape;1549;p28">
            <a:extLst>
              <a:ext uri="{FF2B5EF4-FFF2-40B4-BE49-F238E27FC236}">
                <a16:creationId xmlns:a16="http://schemas.microsoft.com/office/drawing/2014/main" id="{807E7749-4B51-035C-D262-106355D70698}"/>
              </a:ext>
            </a:extLst>
          </p:cNvPr>
          <p:cNvSpPr txBox="1"/>
          <p:nvPr/>
        </p:nvSpPr>
        <p:spPr>
          <a:xfrm>
            <a:off x="9367178" y="4877163"/>
            <a:ext cx="1546140" cy="40006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使う</a:t>
            </a:r>
            <a:endParaRPr lang="en-US" sz="2000" dirty="0">
              <a:solidFill>
                <a:schemeClr val="dk1"/>
              </a:solidFill>
            </a:endParaRPr>
          </a:p>
        </p:txBody>
      </p:sp>
      <p:sp>
        <p:nvSpPr>
          <p:cNvPr id="20" name="角丸四角形 355">
            <a:extLst>
              <a:ext uri="{FF2B5EF4-FFF2-40B4-BE49-F238E27FC236}">
                <a16:creationId xmlns:a16="http://schemas.microsoft.com/office/drawing/2014/main" id="{58C333DB-0EAB-8994-BC85-311B22013AD3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21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55ED1ED8-8581-4AF8-404F-A090F6BE498A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840125BB-A9EF-2D2A-378D-B2157716FDBC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23" name="直線コネクタ 22">
              <a:extLst>
                <a:ext uri="{FF2B5EF4-FFF2-40B4-BE49-F238E27FC236}">
                  <a16:creationId xmlns:a16="http://schemas.microsoft.com/office/drawing/2014/main" id="{46677CD4-3CCB-5057-9C25-EE92CE9BD538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直線コネクタ 23">
              <a:extLst>
                <a:ext uri="{FF2B5EF4-FFF2-40B4-BE49-F238E27FC236}">
                  <a16:creationId xmlns:a16="http://schemas.microsoft.com/office/drawing/2014/main" id="{55A3BC6B-7FC6-0173-68D1-07659D326421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線コネクタ 24">
              <a:extLst>
                <a:ext uri="{FF2B5EF4-FFF2-40B4-BE49-F238E27FC236}">
                  <a16:creationId xmlns:a16="http://schemas.microsoft.com/office/drawing/2014/main" id="{40A31832-3D21-F647-9D48-D5006B66357B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直線コネクタ 25">
              <a:extLst>
                <a:ext uri="{FF2B5EF4-FFF2-40B4-BE49-F238E27FC236}">
                  <a16:creationId xmlns:a16="http://schemas.microsoft.com/office/drawing/2014/main" id="{702F1489-B916-A90D-C20A-F197C205A412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" name="テキスト ボックス 26">
            <a:extLst>
              <a:ext uri="{FF2B5EF4-FFF2-40B4-BE49-F238E27FC236}">
                <a16:creationId xmlns:a16="http://schemas.microsoft.com/office/drawing/2014/main" id="{B46B79B4-988C-4532-87E4-F0C7E89035A8}"/>
              </a:ext>
            </a:extLst>
          </p:cNvPr>
          <p:cNvSpPr txBox="1"/>
          <p:nvPr/>
        </p:nvSpPr>
        <p:spPr>
          <a:xfrm>
            <a:off x="1509818" y="29265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もん</a:t>
            </a:r>
          </a:p>
        </p:txBody>
      </p:sp>
      <p:sp>
        <p:nvSpPr>
          <p:cNvPr id="28" name="テキスト ボックス 27">
            <a:extLst>
              <a:ext uri="{FF2B5EF4-FFF2-40B4-BE49-F238E27FC236}">
                <a16:creationId xmlns:a16="http://schemas.microsoft.com/office/drawing/2014/main" id="{CB799960-79D6-438B-972C-52053D97FBFA}"/>
              </a:ext>
            </a:extLst>
          </p:cNvPr>
          <p:cNvSpPr txBox="1"/>
          <p:nvPr/>
        </p:nvSpPr>
        <p:spPr>
          <a:xfrm>
            <a:off x="2388623" y="291242"/>
            <a:ext cx="88566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せいかい</a:t>
            </a:r>
          </a:p>
        </p:txBody>
      </p:sp>
      <p:sp>
        <p:nvSpPr>
          <p:cNvPr id="29" name="テキスト ボックス 28">
            <a:extLst>
              <a:ext uri="{FF2B5EF4-FFF2-40B4-BE49-F238E27FC236}">
                <a16:creationId xmlns:a16="http://schemas.microsoft.com/office/drawing/2014/main" id="{1FCD9B57-AE83-4CC2-97A0-B75959B630AC}"/>
              </a:ext>
            </a:extLst>
          </p:cNvPr>
          <p:cNvSpPr txBox="1"/>
          <p:nvPr/>
        </p:nvSpPr>
        <p:spPr>
          <a:xfrm>
            <a:off x="2831456" y="102999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33" name="テキスト ボックス 32">
            <a:extLst>
              <a:ext uri="{FF2B5EF4-FFF2-40B4-BE49-F238E27FC236}">
                <a16:creationId xmlns:a16="http://schemas.microsoft.com/office/drawing/2014/main" id="{CDB4DB6F-21D6-484F-8FF0-405E13104CD6}"/>
              </a:ext>
            </a:extLst>
          </p:cNvPr>
          <p:cNvSpPr txBox="1"/>
          <p:nvPr/>
        </p:nvSpPr>
        <p:spPr>
          <a:xfrm>
            <a:off x="6516031" y="102999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う</a:t>
            </a:r>
          </a:p>
        </p:txBody>
      </p:sp>
      <p:sp>
        <p:nvSpPr>
          <p:cNvPr id="34" name="テキスト ボックス 33">
            <a:extLst>
              <a:ext uri="{FF2B5EF4-FFF2-40B4-BE49-F238E27FC236}">
                <a16:creationId xmlns:a16="http://schemas.microsoft.com/office/drawing/2014/main" id="{F0F4EF81-65C2-4000-877F-33EB278704B4}"/>
              </a:ext>
            </a:extLst>
          </p:cNvPr>
          <p:cNvSpPr txBox="1"/>
          <p:nvPr/>
        </p:nvSpPr>
        <p:spPr>
          <a:xfrm>
            <a:off x="1093158" y="177820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35" name="テキスト ボックス 34">
            <a:extLst>
              <a:ext uri="{FF2B5EF4-FFF2-40B4-BE49-F238E27FC236}">
                <a16:creationId xmlns:a16="http://schemas.microsoft.com/office/drawing/2014/main" id="{E6C3838E-FA66-40FC-8637-13D7BD77A555}"/>
              </a:ext>
            </a:extLst>
          </p:cNvPr>
          <p:cNvSpPr txBox="1"/>
          <p:nvPr/>
        </p:nvSpPr>
        <p:spPr>
          <a:xfrm>
            <a:off x="1907441" y="177820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そだ</a:t>
            </a:r>
          </a:p>
        </p:txBody>
      </p:sp>
      <p:sp>
        <p:nvSpPr>
          <p:cNvPr id="36" name="テキスト ボックス 35">
            <a:extLst>
              <a:ext uri="{FF2B5EF4-FFF2-40B4-BE49-F238E27FC236}">
                <a16:creationId xmlns:a16="http://schemas.microsoft.com/office/drawing/2014/main" id="{4C9BA43D-A9EB-44B0-B697-02E2EBECD143}"/>
              </a:ext>
            </a:extLst>
          </p:cNvPr>
          <p:cNvSpPr txBox="1"/>
          <p:nvPr/>
        </p:nvSpPr>
        <p:spPr>
          <a:xfrm>
            <a:off x="9836594" y="472141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</p:spTree>
    <p:extLst>
      <p:ext uri="{BB962C8B-B14F-4D97-AF65-F5344CB8AC3E}">
        <p14:creationId xmlns:p14="http://schemas.microsoft.com/office/powerpoint/2010/main" val="35449283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" name="Google Shape;2979;p46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6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6"/>
          <p:cNvSpPr txBox="1"/>
          <p:nvPr/>
        </p:nvSpPr>
        <p:spPr>
          <a:xfrm>
            <a:off x="857764" y="1378279"/>
            <a:ext cx="7159253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ぐはー、まちがいとは</a:t>
            </a:r>
            <a:r>
              <a:rPr lang="en-US" altLang="ja-JP" sz="3200" dirty="0">
                <a:solidFill>
                  <a:srgbClr val="3F3F3F"/>
                </a:solidFill>
              </a:rPr>
              <a:t>...</a:t>
            </a:r>
          </a:p>
        </p:txBody>
      </p:sp>
      <p:sp>
        <p:nvSpPr>
          <p:cNvPr id="188" name="Google Shape;1544;p28"/>
          <p:cNvSpPr txBox="1"/>
          <p:nvPr/>
        </p:nvSpPr>
        <p:spPr>
          <a:xfrm>
            <a:off x="3636887" y="3797136"/>
            <a:ext cx="3813735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ふとまきになった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4" name="Google Shape;890;p21">
            <a:extLst>
              <a:ext uri="{FF2B5EF4-FFF2-40B4-BE49-F238E27FC236}">
                <a16:creationId xmlns:a16="http://schemas.microsoft.com/office/drawing/2014/main" id="{B918232C-DDBC-1B3B-2BAA-1D7D5F8C31D8}"/>
              </a:ext>
            </a:extLst>
          </p:cNvPr>
          <p:cNvGrpSpPr>
            <a:grpSpLocks noChangeAspect="1"/>
          </p:cNvGrpSpPr>
          <p:nvPr/>
        </p:nvGrpSpPr>
        <p:grpSpPr>
          <a:xfrm>
            <a:off x="1255668" y="3561094"/>
            <a:ext cx="2083630" cy="2571153"/>
            <a:chOff x="1960844" y="4621762"/>
            <a:chExt cx="890343" cy="1098664"/>
          </a:xfrm>
        </p:grpSpPr>
        <p:sp>
          <p:nvSpPr>
            <p:cNvPr id="125" name="Google Shape;891;p21">
              <a:extLst>
                <a:ext uri="{FF2B5EF4-FFF2-40B4-BE49-F238E27FC236}">
                  <a16:creationId xmlns:a16="http://schemas.microsoft.com/office/drawing/2014/main" id="{D00696C1-4727-DE2F-3B00-322151540D8F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892;p21">
              <a:extLst>
                <a:ext uri="{FF2B5EF4-FFF2-40B4-BE49-F238E27FC236}">
                  <a16:creationId xmlns:a16="http://schemas.microsoft.com/office/drawing/2014/main" id="{D55556AB-AE37-1CC9-4AB9-B18A87F7143E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chemeClr val="tx1">
                <a:lumMod val="95000"/>
                <a:lumOff val="5000"/>
              </a:schemeClr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893;p21">
              <a:extLst>
                <a:ext uri="{FF2B5EF4-FFF2-40B4-BE49-F238E27FC236}">
                  <a16:creationId xmlns:a16="http://schemas.microsoft.com/office/drawing/2014/main" id="{08D0451E-91A7-23C5-C307-8E7760B7995B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chemeClr val="bg1"/>
            </a:solidFill>
            <a:ln w="127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894;p21">
              <a:extLst>
                <a:ext uri="{FF2B5EF4-FFF2-40B4-BE49-F238E27FC236}">
                  <a16:creationId xmlns:a16="http://schemas.microsoft.com/office/drawing/2014/main" id="{3BE4786B-C893-9734-AA14-E61432541E45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chemeClr val="bg1"/>
            </a:solidFill>
            <a:ln w="127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895;p21">
              <a:extLst>
                <a:ext uri="{FF2B5EF4-FFF2-40B4-BE49-F238E27FC236}">
                  <a16:creationId xmlns:a16="http://schemas.microsoft.com/office/drawing/2014/main" id="{B035716F-5BBA-D689-FA62-F4F6543694DE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chemeClr val="bg1"/>
            </a:solidFill>
            <a:ln w="127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896;p21">
              <a:extLst>
                <a:ext uri="{FF2B5EF4-FFF2-40B4-BE49-F238E27FC236}">
                  <a16:creationId xmlns:a16="http://schemas.microsoft.com/office/drawing/2014/main" id="{B3D1902D-950C-5553-C484-B0B383A0C024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31" name="Google Shape;897;p21">
              <a:extLst>
                <a:ext uri="{FF2B5EF4-FFF2-40B4-BE49-F238E27FC236}">
                  <a16:creationId xmlns:a16="http://schemas.microsoft.com/office/drawing/2014/main" id="{D7E0451F-B124-8B65-88DC-B47E02F9C984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chemeClr val="bg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5" name="Google Shape;898;p21">
              <a:extLst>
                <a:ext uri="{FF2B5EF4-FFF2-40B4-BE49-F238E27FC236}">
                  <a16:creationId xmlns:a16="http://schemas.microsoft.com/office/drawing/2014/main" id="{5C3F54CE-F708-D7CE-7E22-3BC40B52D438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chemeClr val="bg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6" name="Google Shape;899;p21">
              <a:extLst>
                <a:ext uri="{FF2B5EF4-FFF2-40B4-BE49-F238E27FC236}">
                  <a16:creationId xmlns:a16="http://schemas.microsoft.com/office/drawing/2014/main" id="{E5D5B07B-0F9C-2DDC-03EF-D5C53A721335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chemeClr val="bg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7" name="Google Shape;900;p21">
              <a:extLst>
                <a:ext uri="{FF2B5EF4-FFF2-40B4-BE49-F238E27FC236}">
                  <a16:creationId xmlns:a16="http://schemas.microsoft.com/office/drawing/2014/main" id="{2E406477-2E79-824C-B154-118013BB3865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chemeClr val="bg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8" name="Google Shape;901;p21">
              <a:extLst>
                <a:ext uri="{FF2B5EF4-FFF2-40B4-BE49-F238E27FC236}">
                  <a16:creationId xmlns:a16="http://schemas.microsoft.com/office/drawing/2014/main" id="{680AF876-5F66-8795-E6AD-D9137D94BB19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chemeClr val="bg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9" name="Google Shape;902;p21">
              <a:extLst>
                <a:ext uri="{FF2B5EF4-FFF2-40B4-BE49-F238E27FC236}">
                  <a16:creationId xmlns:a16="http://schemas.microsoft.com/office/drawing/2014/main" id="{6E4135B5-35A9-CF90-2F86-7B8E5D16ECE5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chemeClr val="bg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40" name="Google Shape;903;p21">
              <a:extLst>
                <a:ext uri="{FF2B5EF4-FFF2-40B4-BE49-F238E27FC236}">
                  <a16:creationId xmlns:a16="http://schemas.microsoft.com/office/drawing/2014/main" id="{95594132-9A04-6EF7-5ECC-6561B01740E5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" name="楕円 1"/>
          <p:cNvSpPr/>
          <p:nvPr/>
        </p:nvSpPr>
        <p:spPr>
          <a:xfrm>
            <a:off x="1265247" y="3567953"/>
            <a:ext cx="1806566" cy="427436"/>
          </a:xfrm>
          <a:prstGeom prst="ellipse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5" name="グループ化 24"/>
          <p:cNvGrpSpPr/>
          <p:nvPr/>
        </p:nvGrpSpPr>
        <p:grpSpPr>
          <a:xfrm>
            <a:off x="1685429" y="3647674"/>
            <a:ext cx="881715" cy="236913"/>
            <a:chOff x="1685429" y="3655956"/>
            <a:chExt cx="826800" cy="222158"/>
          </a:xfrm>
        </p:grpSpPr>
        <p:sp>
          <p:nvSpPr>
            <p:cNvPr id="6" name="フリーフォーム 5"/>
            <p:cNvSpPr/>
            <p:nvPr/>
          </p:nvSpPr>
          <p:spPr>
            <a:xfrm>
              <a:off x="1685429" y="3710389"/>
              <a:ext cx="345331" cy="108133"/>
            </a:xfrm>
            <a:custGeom>
              <a:avLst/>
              <a:gdLst>
                <a:gd name="connsiteX0" fmla="*/ 105728 w 282893"/>
                <a:gd name="connsiteY0" fmla="*/ 0 h 88582"/>
                <a:gd name="connsiteX1" fmla="*/ 0 w 282893"/>
                <a:gd name="connsiteY1" fmla="*/ 88582 h 88582"/>
                <a:gd name="connsiteX2" fmla="*/ 185738 w 282893"/>
                <a:gd name="connsiteY2" fmla="*/ 88582 h 88582"/>
                <a:gd name="connsiteX3" fmla="*/ 282893 w 282893"/>
                <a:gd name="connsiteY3" fmla="*/ 5715 h 88582"/>
                <a:gd name="connsiteX4" fmla="*/ 105728 w 282893"/>
                <a:gd name="connsiteY4" fmla="*/ 0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893" h="88582">
                  <a:moveTo>
                    <a:pt x="105728" y="0"/>
                  </a:moveTo>
                  <a:lnTo>
                    <a:pt x="0" y="88582"/>
                  </a:lnTo>
                  <a:lnTo>
                    <a:pt x="185738" y="88582"/>
                  </a:lnTo>
                  <a:lnTo>
                    <a:pt x="282893" y="5715"/>
                  </a:lnTo>
                  <a:lnTo>
                    <a:pt x="1057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" name="フリーフォーム 142"/>
            <p:cNvSpPr/>
            <p:nvPr/>
          </p:nvSpPr>
          <p:spPr>
            <a:xfrm>
              <a:off x="1898453" y="3655956"/>
              <a:ext cx="354606" cy="146155"/>
            </a:xfrm>
            <a:custGeom>
              <a:avLst/>
              <a:gdLst>
                <a:gd name="connsiteX0" fmla="*/ 105728 w 282893"/>
                <a:gd name="connsiteY0" fmla="*/ 0 h 88582"/>
                <a:gd name="connsiteX1" fmla="*/ 0 w 282893"/>
                <a:gd name="connsiteY1" fmla="*/ 88582 h 88582"/>
                <a:gd name="connsiteX2" fmla="*/ 185738 w 282893"/>
                <a:gd name="connsiteY2" fmla="*/ 88582 h 88582"/>
                <a:gd name="connsiteX3" fmla="*/ 282893 w 282893"/>
                <a:gd name="connsiteY3" fmla="*/ 5715 h 88582"/>
                <a:gd name="connsiteX4" fmla="*/ 105728 w 282893"/>
                <a:gd name="connsiteY4" fmla="*/ 0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893" h="88582">
                  <a:moveTo>
                    <a:pt x="105728" y="0"/>
                  </a:moveTo>
                  <a:lnTo>
                    <a:pt x="0" y="88582"/>
                  </a:lnTo>
                  <a:lnTo>
                    <a:pt x="185738" y="88582"/>
                  </a:lnTo>
                  <a:lnTo>
                    <a:pt x="282893" y="5715"/>
                  </a:lnTo>
                  <a:lnTo>
                    <a:pt x="105728" y="0"/>
                  </a:lnTo>
                  <a:close/>
                </a:path>
              </a:pathLst>
            </a:custGeom>
            <a:solidFill>
              <a:srgbClr val="D35027"/>
            </a:soli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" name="フリーフォーム 144"/>
            <p:cNvSpPr/>
            <p:nvPr/>
          </p:nvSpPr>
          <p:spPr>
            <a:xfrm>
              <a:off x="2108172" y="3691007"/>
              <a:ext cx="345331" cy="111104"/>
            </a:xfrm>
            <a:custGeom>
              <a:avLst/>
              <a:gdLst>
                <a:gd name="connsiteX0" fmla="*/ 105728 w 282893"/>
                <a:gd name="connsiteY0" fmla="*/ 0 h 88582"/>
                <a:gd name="connsiteX1" fmla="*/ 0 w 282893"/>
                <a:gd name="connsiteY1" fmla="*/ 88582 h 88582"/>
                <a:gd name="connsiteX2" fmla="*/ 185738 w 282893"/>
                <a:gd name="connsiteY2" fmla="*/ 88582 h 88582"/>
                <a:gd name="connsiteX3" fmla="*/ 282893 w 282893"/>
                <a:gd name="connsiteY3" fmla="*/ 5715 h 88582"/>
                <a:gd name="connsiteX4" fmla="*/ 105728 w 282893"/>
                <a:gd name="connsiteY4" fmla="*/ 0 h 88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2893" h="88582">
                  <a:moveTo>
                    <a:pt x="105728" y="0"/>
                  </a:moveTo>
                  <a:lnTo>
                    <a:pt x="0" y="88582"/>
                  </a:lnTo>
                  <a:lnTo>
                    <a:pt x="185738" y="88582"/>
                  </a:lnTo>
                  <a:lnTo>
                    <a:pt x="282893" y="5715"/>
                  </a:lnTo>
                  <a:lnTo>
                    <a:pt x="105728" y="0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" name="フリーフォーム 143"/>
            <p:cNvSpPr/>
            <p:nvPr/>
          </p:nvSpPr>
          <p:spPr>
            <a:xfrm>
              <a:off x="1826247" y="3697480"/>
              <a:ext cx="685982" cy="180634"/>
            </a:xfrm>
            <a:custGeom>
              <a:avLst/>
              <a:gdLst>
                <a:gd name="connsiteX0" fmla="*/ 105728 w 282893"/>
                <a:gd name="connsiteY0" fmla="*/ 0 h 88582"/>
                <a:gd name="connsiteX1" fmla="*/ 0 w 282893"/>
                <a:gd name="connsiteY1" fmla="*/ 88582 h 88582"/>
                <a:gd name="connsiteX2" fmla="*/ 185738 w 282893"/>
                <a:gd name="connsiteY2" fmla="*/ 88582 h 88582"/>
                <a:gd name="connsiteX3" fmla="*/ 282893 w 282893"/>
                <a:gd name="connsiteY3" fmla="*/ 5715 h 88582"/>
                <a:gd name="connsiteX4" fmla="*/ 105728 w 282893"/>
                <a:gd name="connsiteY4" fmla="*/ 0 h 88582"/>
                <a:gd name="connsiteX0" fmla="*/ 72335 w 249500"/>
                <a:gd name="connsiteY0" fmla="*/ 0 h 88582"/>
                <a:gd name="connsiteX1" fmla="*/ 0 w 249500"/>
                <a:gd name="connsiteY1" fmla="*/ 33615 h 88582"/>
                <a:gd name="connsiteX2" fmla="*/ 152345 w 249500"/>
                <a:gd name="connsiteY2" fmla="*/ 88582 h 88582"/>
                <a:gd name="connsiteX3" fmla="*/ 249500 w 249500"/>
                <a:gd name="connsiteY3" fmla="*/ 5715 h 88582"/>
                <a:gd name="connsiteX4" fmla="*/ 72335 w 249500"/>
                <a:gd name="connsiteY4" fmla="*/ 0 h 88582"/>
                <a:gd name="connsiteX0" fmla="*/ 72335 w 430619"/>
                <a:gd name="connsiteY0" fmla="*/ 0 h 37843"/>
                <a:gd name="connsiteX1" fmla="*/ 0 w 430619"/>
                <a:gd name="connsiteY1" fmla="*/ 33615 h 37843"/>
                <a:gd name="connsiteX2" fmla="*/ 430619 w 430619"/>
                <a:gd name="connsiteY2" fmla="*/ 37843 h 37843"/>
                <a:gd name="connsiteX3" fmla="*/ 249500 w 430619"/>
                <a:gd name="connsiteY3" fmla="*/ 5715 h 37843"/>
                <a:gd name="connsiteX4" fmla="*/ 72335 w 430619"/>
                <a:gd name="connsiteY4" fmla="*/ 0 h 37843"/>
                <a:gd name="connsiteX0" fmla="*/ 72335 w 502729"/>
                <a:gd name="connsiteY0" fmla="*/ 0 h 37843"/>
                <a:gd name="connsiteX1" fmla="*/ 0 w 502729"/>
                <a:gd name="connsiteY1" fmla="*/ 33615 h 37843"/>
                <a:gd name="connsiteX2" fmla="*/ 430619 w 502729"/>
                <a:gd name="connsiteY2" fmla="*/ 37843 h 37843"/>
                <a:gd name="connsiteX3" fmla="*/ 502729 w 502729"/>
                <a:gd name="connsiteY3" fmla="*/ 3601 h 37843"/>
                <a:gd name="connsiteX4" fmla="*/ 72335 w 502729"/>
                <a:gd name="connsiteY4" fmla="*/ 0 h 37843"/>
                <a:gd name="connsiteX0" fmla="*/ 72335 w 502729"/>
                <a:gd name="connsiteY0" fmla="*/ 22153 h 59996"/>
                <a:gd name="connsiteX1" fmla="*/ 0 w 502729"/>
                <a:gd name="connsiteY1" fmla="*/ 55768 h 59996"/>
                <a:gd name="connsiteX2" fmla="*/ 430619 w 502729"/>
                <a:gd name="connsiteY2" fmla="*/ 59996 h 59996"/>
                <a:gd name="connsiteX3" fmla="*/ 502729 w 502729"/>
                <a:gd name="connsiteY3" fmla="*/ 25754 h 59996"/>
                <a:gd name="connsiteX4" fmla="*/ 477920 w 502729"/>
                <a:gd name="connsiteY4" fmla="*/ 0 h 59996"/>
                <a:gd name="connsiteX5" fmla="*/ 72335 w 502729"/>
                <a:gd name="connsiteY5" fmla="*/ 22153 h 59996"/>
                <a:gd name="connsiteX0" fmla="*/ 72335 w 502729"/>
                <a:gd name="connsiteY0" fmla="*/ 22153 h 59996"/>
                <a:gd name="connsiteX1" fmla="*/ 0 w 502729"/>
                <a:gd name="connsiteY1" fmla="*/ 55768 h 59996"/>
                <a:gd name="connsiteX2" fmla="*/ 430619 w 502729"/>
                <a:gd name="connsiteY2" fmla="*/ 59996 h 59996"/>
                <a:gd name="connsiteX3" fmla="*/ 502729 w 502729"/>
                <a:gd name="connsiteY3" fmla="*/ 25754 h 59996"/>
                <a:gd name="connsiteX4" fmla="*/ 477920 w 502729"/>
                <a:gd name="connsiteY4" fmla="*/ 0 h 59996"/>
                <a:gd name="connsiteX5" fmla="*/ 72335 w 502729"/>
                <a:gd name="connsiteY5" fmla="*/ 22153 h 59996"/>
                <a:gd name="connsiteX0" fmla="*/ 72335 w 502729"/>
                <a:gd name="connsiteY0" fmla="*/ 28496 h 66339"/>
                <a:gd name="connsiteX1" fmla="*/ 0 w 502729"/>
                <a:gd name="connsiteY1" fmla="*/ 62111 h 66339"/>
                <a:gd name="connsiteX2" fmla="*/ 430619 w 502729"/>
                <a:gd name="connsiteY2" fmla="*/ 66339 h 66339"/>
                <a:gd name="connsiteX3" fmla="*/ 502729 w 502729"/>
                <a:gd name="connsiteY3" fmla="*/ 32097 h 66339"/>
                <a:gd name="connsiteX4" fmla="*/ 438962 w 502729"/>
                <a:gd name="connsiteY4" fmla="*/ 0 h 66339"/>
                <a:gd name="connsiteX5" fmla="*/ 72335 w 502729"/>
                <a:gd name="connsiteY5" fmla="*/ 28496 h 66339"/>
                <a:gd name="connsiteX0" fmla="*/ 72335 w 547253"/>
                <a:gd name="connsiteY0" fmla="*/ 47291 h 85134"/>
                <a:gd name="connsiteX1" fmla="*/ 0 w 547253"/>
                <a:gd name="connsiteY1" fmla="*/ 80906 h 85134"/>
                <a:gd name="connsiteX2" fmla="*/ 430619 w 547253"/>
                <a:gd name="connsiteY2" fmla="*/ 85134 h 85134"/>
                <a:gd name="connsiteX3" fmla="*/ 547253 w 547253"/>
                <a:gd name="connsiteY3" fmla="*/ 153 h 85134"/>
                <a:gd name="connsiteX4" fmla="*/ 438962 w 547253"/>
                <a:gd name="connsiteY4" fmla="*/ 18795 h 85134"/>
                <a:gd name="connsiteX5" fmla="*/ 72335 w 547253"/>
                <a:gd name="connsiteY5" fmla="*/ 47291 h 85134"/>
                <a:gd name="connsiteX0" fmla="*/ 72335 w 547253"/>
                <a:gd name="connsiteY0" fmla="*/ 47291 h 80906"/>
                <a:gd name="connsiteX1" fmla="*/ 0 w 547253"/>
                <a:gd name="connsiteY1" fmla="*/ 80906 h 80906"/>
                <a:gd name="connsiteX2" fmla="*/ 405574 w 547253"/>
                <a:gd name="connsiteY2" fmla="*/ 68221 h 80906"/>
                <a:gd name="connsiteX3" fmla="*/ 547253 w 547253"/>
                <a:gd name="connsiteY3" fmla="*/ 153 h 80906"/>
                <a:gd name="connsiteX4" fmla="*/ 438962 w 547253"/>
                <a:gd name="connsiteY4" fmla="*/ 18795 h 80906"/>
                <a:gd name="connsiteX5" fmla="*/ 72335 w 547253"/>
                <a:gd name="connsiteY5" fmla="*/ 47291 h 80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7253" h="80906">
                  <a:moveTo>
                    <a:pt x="72335" y="47291"/>
                  </a:moveTo>
                  <a:lnTo>
                    <a:pt x="0" y="80906"/>
                  </a:lnTo>
                  <a:lnTo>
                    <a:pt x="405574" y="68221"/>
                  </a:lnTo>
                  <a:lnTo>
                    <a:pt x="547253" y="153"/>
                  </a:lnTo>
                  <a:cubicBezTo>
                    <a:pt x="508374" y="-2089"/>
                    <a:pt x="477841" y="21037"/>
                    <a:pt x="438962" y="18795"/>
                  </a:cubicBezTo>
                  <a:cubicBezTo>
                    <a:pt x="298201" y="53663"/>
                    <a:pt x="207530" y="39907"/>
                    <a:pt x="72335" y="47291"/>
                  </a:cubicBez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954" name="フリーフォーム 2953"/>
          <p:cNvSpPr/>
          <p:nvPr/>
        </p:nvSpPr>
        <p:spPr>
          <a:xfrm>
            <a:off x="2443097" y="3881340"/>
            <a:ext cx="60681" cy="45719"/>
          </a:xfrm>
          <a:custGeom>
            <a:avLst/>
            <a:gdLst>
              <a:gd name="connsiteX0" fmla="*/ 62516 w 157251"/>
              <a:gd name="connsiteY0" fmla="*/ 0 h 89500"/>
              <a:gd name="connsiteX1" fmla="*/ 732 w 157251"/>
              <a:gd name="connsiteY1" fmla="*/ 86497 h 89500"/>
              <a:gd name="connsiteX2" fmla="*/ 99586 w 157251"/>
              <a:gd name="connsiteY2" fmla="*/ 65902 h 89500"/>
              <a:gd name="connsiteX3" fmla="*/ 157251 w 157251"/>
              <a:gd name="connsiteY3" fmla="*/ 28832 h 8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251" h="89500">
                <a:moveTo>
                  <a:pt x="62516" y="0"/>
                </a:moveTo>
                <a:cubicBezTo>
                  <a:pt x="28535" y="37756"/>
                  <a:pt x="-5446" y="75513"/>
                  <a:pt x="732" y="86497"/>
                </a:cubicBezTo>
                <a:cubicBezTo>
                  <a:pt x="6910" y="97481"/>
                  <a:pt x="73500" y="75513"/>
                  <a:pt x="99586" y="65902"/>
                </a:cubicBezTo>
                <a:cubicBezTo>
                  <a:pt x="125672" y="56291"/>
                  <a:pt x="141461" y="42561"/>
                  <a:pt x="157251" y="28832"/>
                </a:cubicBezTo>
              </a:path>
            </a:pathLst>
          </a:cu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 146"/>
          <p:cNvSpPr/>
          <p:nvPr/>
        </p:nvSpPr>
        <p:spPr>
          <a:xfrm rot="11560884">
            <a:off x="2605257" y="3765411"/>
            <a:ext cx="60681" cy="45719"/>
          </a:xfrm>
          <a:custGeom>
            <a:avLst/>
            <a:gdLst>
              <a:gd name="connsiteX0" fmla="*/ 62516 w 157251"/>
              <a:gd name="connsiteY0" fmla="*/ 0 h 89500"/>
              <a:gd name="connsiteX1" fmla="*/ 732 w 157251"/>
              <a:gd name="connsiteY1" fmla="*/ 86497 h 89500"/>
              <a:gd name="connsiteX2" fmla="*/ 99586 w 157251"/>
              <a:gd name="connsiteY2" fmla="*/ 65902 h 89500"/>
              <a:gd name="connsiteX3" fmla="*/ 157251 w 157251"/>
              <a:gd name="connsiteY3" fmla="*/ 28832 h 8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251" h="89500">
                <a:moveTo>
                  <a:pt x="62516" y="0"/>
                </a:moveTo>
                <a:cubicBezTo>
                  <a:pt x="28535" y="37756"/>
                  <a:pt x="-5446" y="75513"/>
                  <a:pt x="732" y="86497"/>
                </a:cubicBezTo>
                <a:cubicBezTo>
                  <a:pt x="6910" y="97481"/>
                  <a:pt x="73500" y="75513"/>
                  <a:pt x="99586" y="65902"/>
                </a:cubicBezTo>
                <a:cubicBezTo>
                  <a:pt x="125672" y="56291"/>
                  <a:pt x="141461" y="42561"/>
                  <a:pt x="157251" y="28832"/>
                </a:cubicBezTo>
              </a:path>
            </a:pathLst>
          </a:cu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 147"/>
          <p:cNvSpPr/>
          <p:nvPr/>
        </p:nvSpPr>
        <p:spPr>
          <a:xfrm rot="13556570">
            <a:off x="2622962" y="3857007"/>
            <a:ext cx="60681" cy="45719"/>
          </a:xfrm>
          <a:custGeom>
            <a:avLst/>
            <a:gdLst>
              <a:gd name="connsiteX0" fmla="*/ 62516 w 157251"/>
              <a:gd name="connsiteY0" fmla="*/ 0 h 89500"/>
              <a:gd name="connsiteX1" fmla="*/ 732 w 157251"/>
              <a:gd name="connsiteY1" fmla="*/ 86497 h 89500"/>
              <a:gd name="connsiteX2" fmla="*/ 99586 w 157251"/>
              <a:gd name="connsiteY2" fmla="*/ 65902 h 89500"/>
              <a:gd name="connsiteX3" fmla="*/ 157251 w 157251"/>
              <a:gd name="connsiteY3" fmla="*/ 28832 h 8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251" h="89500">
                <a:moveTo>
                  <a:pt x="62516" y="0"/>
                </a:moveTo>
                <a:cubicBezTo>
                  <a:pt x="28535" y="37756"/>
                  <a:pt x="-5446" y="75513"/>
                  <a:pt x="732" y="86497"/>
                </a:cubicBezTo>
                <a:cubicBezTo>
                  <a:pt x="6910" y="97481"/>
                  <a:pt x="73500" y="75513"/>
                  <a:pt x="99586" y="65902"/>
                </a:cubicBezTo>
                <a:cubicBezTo>
                  <a:pt x="125672" y="56291"/>
                  <a:pt x="141461" y="42561"/>
                  <a:pt x="157251" y="28832"/>
                </a:cubicBezTo>
              </a:path>
            </a:pathLst>
          </a:cu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 149"/>
          <p:cNvSpPr/>
          <p:nvPr/>
        </p:nvSpPr>
        <p:spPr>
          <a:xfrm rot="13556570">
            <a:off x="2719525" y="3669097"/>
            <a:ext cx="60681" cy="45719"/>
          </a:xfrm>
          <a:custGeom>
            <a:avLst/>
            <a:gdLst>
              <a:gd name="connsiteX0" fmla="*/ 62516 w 157251"/>
              <a:gd name="connsiteY0" fmla="*/ 0 h 89500"/>
              <a:gd name="connsiteX1" fmla="*/ 732 w 157251"/>
              <a:gd name="connsiteY1" fmla="*/ 86497 h 89500"/>
              <a:gd name="connsiteX2" fmla="*/ 99586 w 157251"/>
              <a:gd name="connsiteY2" fmla="*/ 65902 h 89500"/>
              <a:gd name="connsiteX3" fmla="*/ 157251 w 157251"/>
              <a:gd name="connsiteY3" fmla="*/ 28832 h 8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251" h="89500">
                <a:moveTo>
                  <a:pt x="62516" y="0"/>
                </a:moveTo>
                <a:cubicBezTo>
                  <a:pt x="28535" y="37756"/>
                  <a:pt x="-5446" y="75513"/>
                  <a:pt x="732" y="86497"/>
                </a:cubicBezTo>
                <a:cubicBezTo>
                  <a:pt x="6910" y="97481"/>
                  <a:pt x="73500" y="75513"/>
                  <a:pt x="99586" y="65902"/>
                </a:cubicBezTo>
                <a:cubicBezTo>
                  <a:pt x="125672" y="56291"/>
                  <a:pt x="141461" y="42561"/>
                  <a:pt x="157251" y="28832"/>
                </a:cubicBezTo>
              </a:path>
            </a:pathLst>
          </a:cu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 150"/>
          <p:cNvSpPr/>
          <p:nvPr/>
        </p:nvSpPr>
        <p:spPr>
          <a:xfrm rot="13556570">
            <a:off x="2917204" y="3727711"/>
            <a:ext cx="60681" cy="45719"/>
          </a:xfrm>
          <a:custGeom>
            <a:avLst/>
            <a:gdLst>
              <a:gd name="connsiteX0" fmla="*/ 62516 w 157251"/>
              <a:gd name="connsiteY0" fmla="*/ 0 h 89500"/>
              <a:gd name="connsiteX1" fmla="*/ 732 w 157251"/>
              <a:gd name="connsiteY1" fmla="*/ 86497 h 89500"/>
              <a:gd name="connsiteX2" fmla="*/ 99586 w 157251"/>
              <a:gd name="connsiteY2" fmla="*/ 65902 h 89500"/>
              <a:gd name="connsiteX3" fmla="*/ 157251 w 157251"/>
              <a:gd name="connsiteY3" fmla="*/ 28832 h 8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251" h="89500">
                <a:moveTo>
                  <a:pt x="62516" y="0"/>
                </a:moveTo>
                <a:cubicBezTo>
                  <a:pt x="28535" y="37756"/>
                  <a:pt x="-5446" y="75513"/>
                  <a:pt x="732" y="86497"/>
                </a:cubicBezTo>
                <a:cubicBezTo>
                  <a:pt x="6910" y="97481"/>
                  <a:pt x="73500" y="75513"/>
                  <a:pt x="99586" y="65902"/>
                </a:cubicBezTo>
                <a:cubicBezTo>
                  <a:pt x="125672" y="56291"/>
                  <a:pt x="141461" y="42561"/>
                  <a:pt x="157251" y="28832"/>
                </a:cubicBezTo>
              </a:path>
            </a:pathLst>
          </a:cu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 152"/>
          <p:cNvSpPr/>
          <p:nvPr/>
        </p:nvSpPr>
        <p:spPr>
          <a:xfrm rot="13556570">
            <a:off x="2776956" y="3798178"/>
            <a:ext cx="60681" cy="45719"/>
          </a:xfrm>
          <a:custGeom>
            <a:avLst/>
            <a:gdLst>
              <a:gd name="connsiteX0" fmla="*/ 62516 w 157251"/>
              <a:gd name="connsiteY0" fmla="*/ 0 h 89500"/>
              <a:gd name="connsiteX1" fmla="*/ 732 w 157251"/>
              <a:gd name="connsiteY1" fmla="*/ 86497 h 89500"/>
              <a:gd name="connsiteX2" fmla="*/ 99586 w 157251"/>
              <a:gd name="connsiteY2" fmla="*/ 65902 h 89500"/>
              <a:gd name="connsiteX3" fmla="*/ 157251 w 157251"/>
              <a:gd name="connsiteY3" fmla="*/ 28832 h 8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251" h="89500">
                <a:moveTo>
                  <a:pt x="62516" y="0"/>
                </a:moveTo>
                <a:cubicBezTo>
                  <a:pt x="28535" y="37756"/>
                  <a:pt x="-5446" y="75513"/>
                  <a:pt x="732" y="86497"/>
                </a:cubicBezTo>
                <a:cubicBezTo>
                  <a:pt x="6910" y="97481"/>
                  <a:pt x="73500" y="75513"/>
                  <a:pt x="99586" y="65902"/>
                </a:cubicBezTo>
                <a:cubicBezTo>
                  <a:pt x="125672" y="56291"/>
                  <a:pt x="141461" y="42561"/>
                  <a:pt x="157251" y="28832"/>
                </a:cubicBezTo>
              </a:path>
            </a:pathLst>
          </a:cu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 153"/>
          <p:cNvSpPr/>
          <p:nvPr/>
        </p:nvSpPr>
        <p:spPr>
          <a:xfrm>
            <a:off x="1353582" y="3759037"/>
            <a:ext cx="60681" cy="45719"/>
          </a:xfrm>
          <a:custGeom>
            <a:avLst/>
            <a:gdLst>
              <a:gd name="connsiteX0" fmla="*/ 62516 w 157251"/>
              <a:gd name="connsiteY0" fmla="*/ 0 h 89500"/>
              <a:gd name="connsiteX1" fmla="*/ 732 w 157251"/>
              <a:gd name="connsiteY1" fmla="*/ 86497 h 89500"/>
              <a:gd name="connsiteX2" fmla="*/ 99586 w 157251"/>
              <a:gd name="connsiteY2" fmla="*/ 65902 h 89500"/>
              <a:gd name="connsiteX3" fmla="*/ 157251 w 157251"/>
              <a:gd name="connsiteY3" fmla="*/ 28832 h 8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251" h="89500">
                <a:moveTo>
                  <a:pt x="62516" y="0"/>
                </a:moveTo>
                <a:cubicBezTo>
                  <a:pt x="28535" y="37756"/>
                  <a:pt x="-5446" y="75513"/>
                  <a:pt x="732" y="86497"/>
                </a:cubicBezTo>
                <a:cubicBezTo>
                  <a:pt x="6910" y="97481"/>
                  <a:pt x="73500" y="75513"/>
                  <a:pt x="99586" y="65902"/>
                </a:cubicBezTo>
                <a:cubicBezTo>
                  <a:pt x="125672" y="56291"/>
                  <a:pt x="141461" y="42561"/>
                  <a:pt x="157251" y="28832"/>
                </a:cubicBezTo>
              </a:path>
            </a:pathLst>
          </a:cu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 154"/>
          <p:cNvSpPr/>
          <p:nvPr/>
        </p:nvSpPr>
        <p:spPr>
          <a:xfrm rot="11560884">
            <a:off x="1515742" y="3643108"/>
            <a:ext cx="60681" cy="45719"/>
          </a:xfrm>
          <a:custGeom>
            <a:avLst/>
            <a:gdLst>
              <a:gd name="connsiteX0" fmla="*/ 62516 w 157251"/>
              <a:gd name="connsiteY0" fmla="*/ 0 h 89500"/>
              <a:gd name="connsiteX1" fmla="*/ 732 w 157251"/>
              <a:gd name="connsiteY1" fmla="*/ 86497 h 89500"/>
              <a:gd name="connsiteX2" fmla="*/ 99586 w 157251"/>
              <a:gd name="connsiteY2" fmla="*/ 65902 h 89500"/>
              <a:gd name="connsiteX3" fmla="*/ 157251 w 157251"/>
              <a:gd name="connsiteY3" fmla="*/ 28832 h 8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251" h="89500">
                <a:moveTo>
                  <a:pt x="62516" y="0"/>
                </a:moveTo>
                <a:cubicBezTo>
                  <a:pt x="28535" y="37756"/>
                  <a:pt x="-5446" y="75513"/>
                  <a:pt x="732" y="86497"/>
                </a:cubicBezTo>
                <a:cubicBezTo>
                  <a:pt x="6910" y="97481"/>
                  <a:pt x="73500" y="75513"/>
                  <a:pt x="99586" y="65902"/>
                </a:cubicBezTo>
                <a:cubicBezTo>
                  <a:pt x="125672" y="56291"/>
                  <a:pt x="141461" y="42561"/>
                  <a:pt x="157251" y="28832"/>
                </a:cubicBezTo>
              </a:path>
            </a:pathLst>
          </a:cu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フリーフォーム 155"/>
          <p:cNvSpPr/>
          <p:nvPr/>
        </p:nvSpPr>
        <p:spPr>
          <a:xfrm rot="13556570">
            <a:off x="1533447" y="3734704"/>
            <a:ext cx="60681" cy="45719"/>
          </a:xfrm>
          <a:custGeom>
            <a:avLst/>
            <a:gdLst>
              <a:gd name="connsiteX0" fmla="*/ 62516 w 157251"/>
              <a:gd name="connsiteY0" fmla="*/ 0 h 89500"/>
              <a:gd name="connsiteX1" fmla="*/ 732 w 157251"/>
              <a:gd name="connsiteY1" fmla="*/ 86497 h 89500"/>
              <a:gd name="connsiteX2" fmla="*/ 99586 w 157251"/>
              <a:gd name="connsiteY2" fmla="*/ 65902 h 89500"/>
              <a:gd name="connsiteX3" fmla="*/ 157251 w 157251"/>
              <a:gd name="connsiteY3" fmla="*/ 28832 h 8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251" h="89500">
                <a:moveTo>
                  <a:pt x="62516" y="0"/>
                </a:moveTo>
                <a:cubicBezTo>
                  <a:pt x="28535" y="37756"/>
                  <a:pt x="-5446" y="75513"/>
                  <a:pt x="732" y="86497"/>
                </a:cubicBezTo>
                <a:cubicBezTo>
                  <a:pt x="6910" y="97481"/>
                  <a:pt x="73500" y="75513"/>
                  <a:pt x="99586" y="65902"/>
                </a:cubicBezTo>
                <a:cubicBezTo>
                  <a:pt x="125672" y="56291"/>
                  <a:pt x="141461" y="42561"/>
                  <a:pt x="157251" y="28832"/>
                </a:cubicBezTo>
              </a:path>
            </a:pathLst>
          </a:cu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8" name="フリーフォーム 157"/>
          <p:cNvSpPr/>
          <p:nvPr/>
        </p:nvSpPr>
        <p:spPr>
          <a:xfrm rot="13556570">
            <a:off x="1529806" y="3842710"/>
            <a:ext cx="60681" cy="45719"/>
          </a:xfrm>
          <a:custGeom>
            <a:avLst/>
            <a:gdLst>
              <a:gd name="connsiteX0" fmla="*/ 62516 w 157251"/>
              <a:gd name="connsiteY0" fmla="*/ 0 h 89500"/>
              <a:gd name="connsiteX1" fmla="*/ 732 w 157251"/>
              <a:gd name="connsiteY1" fmla="*/ 86497 h 89500"/>
              <a:gd name="connsiteX2" fmla="*/ 99586 w 157251"/>
              <a:gd name="connsiteY2" fmla="*/ 65902 h 89500"/>
              <a:gd name="connsiteX3" fmla="*/ 157251 w 157251"/>
              <a:gd name="connsiteY3" fmla="*/ 28832 h 8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251" h="89500">
                <a:moveTo>
                  <a:pt x="62516" y="0"/>
                </a:moveTo>
                <a:cubicBezTo>
                  <a:pt x="28535" y="37756"/>
                  <a:pt x="-5446" y="75513"/>
                  <a:pt x="732" y="86497"/>
                </a:cubicBezTo>
                <a:cubicBezTo>
                  <a:pt x="6910" y="97481"/>
                  <a:pt x="73500" y="75513"/>
                  <a:pt x="99586" y="65902"/>
                </a:cubicBezTo>
                <a:cubicBezTo>
                  <a:pt x="125672" y="56291"/>
                  <a:pt x="141461" y="42561"/>
                  <a:pt x="157251" y="28832"/>
                </a:cubicBezTo>
              </a:path>
            </a:pathLst>
          </a:cu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フリーフォーム 159"/>
          <p:cNvSpPr/>
          <p:nvPr/>
        </p:nvSpPr>
        <p:spPr>
          <a:xfrm rot="13556570">
            <a:off x="1827689" y="3605408"/>
            <a:ext cx="60681" cy="45719"/>
          </a:xfrm>
          <a:custGeom>
            <a:avLst/>
            <a:gdLst>
              <a:gd name="connsiteX0" fmla="*/ 62516 w 157251"/>
              <a:gd name="connsiteY0" fmla="*/ 0 h 89500"/>
              <a:gd name="connsiteX1" fmla="*/ 732 w 157251"/>
              <a:gd name="connsiteY1" fmla="*/ 86497 h 89500"/>
              <a:gd name="connsiteX2" fmla="*/ 99586 w 157251"/>
              <a:gd name="connsiteY2" fmla="*/ 65902 h 89500"/>
              <a:gd name="connsiteX3" fmla="*/ 157251 w 157251"/>
              <a:gd name="connsiteY3" fmla="*/ 28832 h 8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251" h="89500">
                <a:moveTo>
                  <a:pt x="62516" y="0"/>
                </a:moveTo>
                <a:cubicBezTo>
                  <a:pt x="28535" y="37756"/>
                  <a:pt x="-5446" y="75513"/>
                  <a:pt x="732" y="86497"/>
                </a:cubicBezTo>
                <a:cubicBezTo>
                  <a:pt x="6910" y="97481"/>
                  <a:pt x="73500" y="75513"/>
                  <a:pt x="99586" y="65902"/>
                </a:cubicBezTo>
                <a:cubicBezTo>
                  <a:pt x="125672" y="56291"/>
                  <a:pt x="141461" y="42561"/>
                  <a:pt x="157251" y="28832"/>
                </a:cubicBezTo>
              </a:path>
            </a:pathLst>
          </a:cu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フリーフォーム 160"/>
          <p:cNvSpPr/>
          <p:nvPr/>
        </p:nvSpPr>
        <p:spPr>
          <a:xfrm rot="13556570">
            <a:off x="1687441" y="3675875"/>
            <a:ext cx="60681" cy="45719"/>
          </a:xfrm>
          <a:custGeom>
            <a:avLst/>
            <a:gdLst>
              <a:gd name="connsiteX0" fmla="*/ 62516 w 157251"/>
              <a:gd name="connsiteY0" fmla="*/ 0 h 89500"/>
              <a:gd name="connsiteX1" fmla="*/ 732 w 157251"/>
              <a:gd name="connsiteY1" fmla="*/ 86497 h 89500"/>
              <a:gd name="connsiteX2" fmla="*/ 99586 w 157251"/>
              <a:gd name="connsiteY2" fmla="*/ 65902 h 89500"/>
              <a:gd name="connsiteX3" fmla="*/ 157251 w 157251"/>
              <a:gd name="connsiteY3" fmla="*/ 28832 h 89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57251" h="89500">
                <a:moveTo>
                  <a:pt x="62516" y="0"/>
                </a:moveTo>
                <a:cubicBezTo>
                  <a:pt x="28535" y="37756"/>
                  <a:pt x="-5446" y="75513"/>
                  <a:pt x="732" y="86497"/>
                </a:cubicBezTo>
                <a:cubicBezTo>
                  <a:pt x="6910" y="97481"/>
                  <a:pt x="73500" y="75513"/>
                  <a:pt x="99586" y="65902"/>
                </a:cubicBezTo>
                <a:cubicBezTo>
                  <a:pt x="125672" y="56291"/>
                  <a:pt x="141461" y="42561"/>
                  <a:pt x="157251" y="28832"/>
                </a:cubicBezTo>
              </a:path>
            </a:pathLst>
          </a:custGeom>
          <a:noFill/>
          <a:ln w="9525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Google Shape;2746;p43">
            <a:extLst>
              <a:ext uri="{FF2B5EF4-FFF2-40B4-BE49-F238E27FC236}">
                <a16:creationId xmlns:a16="http://schemas.microsoft.com/office/drawing/2014/main" id="{EC2E661D-75E6-429C-E34B-F172CAF71819}"/>
              </a:ext>
            </a:extLst>
          </p:cNvPr>
          <p:cNvSpPr/>
          <p:nvPr/>
        </p:nvSpPr>
        <p:spPr>
          <a:xfrm>
            <a:off x="8961606" y="638465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" name="角丸四角形 96">
            <a:extLst>
              <a:ext uri="{FF2B5EF4-FFF2-40B4-BE49-F238E27FC236}">
                <a16:creationId xmlns:a16="http://schemas.microsoft.com/office/drawing/2014/main" id="{25BAC114-BAF9-6C68-DAEA-248601471330}"/>
              </a:ext>
            </a:extLst>
          </p:cNvPr>
          <p:cNvSpPr/>
          <p:nvPr/>
        </p:nvSpPr>
        <p:spPr>
          <a:xfrm>
            <a:off x="9413661" y="5737332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DC368126-17CD-7F9A-9A27-8500CBD24908}"/>
              </a:ext>
            </a:extLst>
          </p:cNvPr>
          <p:cNvSpPr txBox="1"/>
          <p:nvPr/>
        </p:nvSpPr>
        <p:spPr>
          <a:xfrm>
            <a:off x="9395398" y="5736372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48" name="角丸四角形 96">
            <a:extLst>
              <a:ext uri="{FF2B5EF4-FFF2-40B4-BE49-F238E27FC236}">
                <a16:creationId xmlns:a16="http://schemas.microsoft.com/office/drawing/2014/main" id="{4B9CACEA-0656-0561-7625-A71D2836AD50}"/>
              </a:ext>
            </a:extLst>
          </p:cNvPr>
          <p:cNvSpPr/>
          <p:nvPr/>
        </p:nvSpPr>
        <p:spPr>
          <a:xfrm>
            <a:off x="9442133" y="4549705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36FEB1F5-FA06-9F0C-69F8-4C28D5ABF867}"/>
              </a:ext>
            </a:extLst>
          </p:cNvPr>
          <p:cNvSpPr txBox="1"/>
          <p:nvPr/>
        </p:nvSpPr>
        <p:spPr>
          <a:xfrm>
            <a:off x="9442133" y="4605396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9" name="Google Shape;397;p16">
            <a:extLst>
              <a:ext uri="{FF2B5EF4-FFF2-40B4-BE49-F238E27FC236}">
                <a16:creationId xmlns:a16="http://schemas.microsoft.com/office/drawing/2014/main" id="{4A7FBB24-732C-FFE9-0F2E-CA5DDD3AA791}"/>
              </a:ext>
            </a:extLst>
          </p:cNvPr>
          <p:cNvSpPr txBox="1"/>
          <p:nvPr/>
        </p:nvSpPr>
        <p:spPr>
          <a:xfrm>
            <a:off x="9395398" y="5246135"/>
            <a:ext cx="2548304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ボタンをおして</a:t>
            </a:r>
            <a:r>
              <a:rPr lang="ja-JP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ね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62016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59" grpId="1"/>
      <p:bldP spid="59" grpId="2"/>
      <p:bldP spid="59" grpId="3"/>
    </p:bldLst>
  </p:timing>
</p:sld>
</file>

<file path=ppt/slides/slide2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" name="Google Shape;2979;p46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6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6"/>
          <p:cNvSpPr txBox="1"/>
          <p:nvPr/>
        </p:nvSpPr>
        <p:spPr>
          <a:xfrm>
            <a:off x="856730" y="1066422"/>
            <a:ext cx="7159253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お、おしい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まちがってしまった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sp>
        <p:nvSpPr>
          <p:cNvPr id="188" name="Google Shape;1544;p28"/>
          <p:cNvSpPr txBox="1"/>
          <p:nvPr/>
        </p:nvSpPr>
        <p:spPr>
          <a:xfrm>
            <a:off x="4105746" y="3278547"/>
            <a:ext cx="5019738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バームクーヘン</a:t>
            </a:r>
            <a:r>
              <a:rPr lang="en-US" altLang="ja-JP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....</a:t>
            </a:r>
            <a:endParaRPr lang="en-US" altLang="ja-JP" sz="24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きりかぶ</a:t>
            </a: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つながりではあるけど</a:t>
            </a:r>
            <a:r>
              <a:rPr lang="en-US" altLang="ja-JP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....</a:t>
            </a:r>
          </a:p>
        </p:txBody>
      </p:sp>
      <p:grpSp>
        <p:nvGrpSpPr>
          <p:cNvPr id="5" name="グループ化 4"/>
          <p:cNvGrpSpPr/>
          <p:nvPr/>
        </p:nvGrpSpPr>
        <p:grpSpPr>
          <a:xfrm>
            <a:off x="1195729" y="3337659"/>
            <a:ext cx="2570222" cy="2468745"/>
            <a:chOff x="6506749" y="3238300"/>
            <a:chExt cx="1661566" cy="1595964"/>
          </a:xfrm>
        </p:grpSpPr>
        <p:sp>
          <p:nvSpPr>
            <p:cNvPr id="92" name="Google Shape;1611;p29">
              <a:extLst>
                <a:ext uri="{FF2B5EF4-FFF2-40B4-BE49-F238E27FC236}">
                  <a16:creationId xmlns:a16="http://schemas.microsoft.com/office/drawing/2014/main" id="{67101340-C656-B8AE-68AF-77A52D1C264F}"/>
                </a:ext>
              </a:extLst>
            </p:cNvPr>
            <p:cNvSpPr/>
            <p:nvPr/>
          </p:nvSpPr>
          <p:spPr>
            <a:xfrm rot="65108">
              <a:off x="6506749" y="3238300"/>
              <a:ext cx="1661566" cy="1595964"/>
            </a:xfrm>
            <a:custGeom>
              <a:avLst/>
              <a:gdLst>
                <a:gd name="connsiteX0" fmla="*/ 0 w 1645831"/>
                <a:gd name="connsiteY0" fmla="*/ 205729 h 2165412"/>
                <a:gd name="connsiteX1" fmla="*/ 822916 w 1645831"/>
                <a:gd name="connsiteY1" fmla="*/ 411458 h 2165412"/>
                <a:gd name="connsiteX2" fmla="*/ 1645832 w 1645831"/>
                <a:gd name="connsiteY2" fmla="*/ 205729 h 2165412"/>
                <a:gd name="connsiteX3" fmla="*/ 1645831 w 1645831"/>
                <a:gd name="connsiteY3" fmla="*/ 1959683 h 2165412"/>
                <a:gd name="connsiteX4" fmla="*/ 822915 w 1645831"/>
                <a:gd name="connsiteY4" fmla="*/ 2165412 h 2165412"/>
                <a:gd name="connsiteX5" fmla="*/ -1 w 1645831"/>
                <a:gd name="connsiteY5" fmla="*/ 1959683 h 2165412"/>
                <a:gd name="connsiteX6" fmla="*/ 0 w 1645831"/>
                <a:gd name="connsiteY6" fmla="*/ 205729 h 2165412"/>
                <a:gd name="connsiteX0" fmla="*/ 0 w 1645831"/>
                <a:gd name="connsiteY0" fmla="*/ 205729 h 2165412"/>
                <a:gd name="connsiteX1" fmla="*/ 822916 w 1645831"/>
                <a:gd name="connsiteY1" fmla="*/ 0 h 2165412"/>
                <a:gd name="connsiteX2" fmla="*/ 1645832 w 1645831"/>
                <a:gd name="connsiteY2" fmla="*/ 205729 h 2165412"/>
                <a:gd name="connsiteX3" fmla="*/ 822916 w 1645831"/>
                <a:gd name="connsiteY3" fmla="*/ 411458 h 2165412"/>
                <a:gd name="connsiteX4" fmla="*/ 0 w 1645831"/>
                <a:gd name="connsiteY4" fmla="*/ 205729 h 2165412"/>
                <a:gd name="connsiteX0" fmla="*/ 1645831 w 1645831"/>
                <a:gd name="connsiteY0" fmla="*/ 205729 h 2165412"/>
                <a:gd name="connsiteX1" fmla="*/ 822915 w 1645831"/>
                <a:gd name="connsiteY1" fmla="*/ 411458 h 2165412"/>
                <a:gd name="connsiteX2" fmla="*/ -1 w 1645831"/>
                <a:gd name="connsiteY2" fmla="*/ 205729 h 2165412"/>
                <a:gd name="connsiteX3" fmla="*/ 822915 w 1645831"/>
                <a:gd name="connsiteY3" fmla="*/ 0 h 2165412"/>
                <a:gd name="connsiteX4" fmla="*/ 1645831 w 1645831"/>
                <a:gd name="connsiteY4" fmla="*/ 205729 h 2165412"/>
                <a:gd name="connsiteX5" fmla="*/ 1645831 w 1645831"/>
                <a:gd name="connsiteY5" fmla="*/ 1959683 h 2165412"/>
                <a:gd name="connsiteX6" fmla="*/ 822915 w 1645831"/>
                <a:gd name="connsiteY6" fmla="*/ 2165412 h 2165412"/>
                <a:gd name="connsiteX7" fmla="*/ -1 w 1645831"/>
                <a:gd name="connsiteY7" fmla="*/ 1959683 h 2165412"/>
                <a:gd name="connsiteX8" fmla="*/ 0 w 1645831"/>
                <a:gd name="connsiteY8" fmla="*/ 205729 h 2165412"/>
                <a:gd name="connsiteX0" fmla="*/ 8247 w 1654079"/>
                <a:gd name="connsiteY0" fmla="*/ 205729 h 2165412"/>
                <a:gd name="connsiteX1" fmla="*/ 831163 w 1654079"/>
                <a:gd name="connsiteY1" fmla="*/ 411458 h 2165412"/>
                <a:gd name="connsiteX2" fmla="*/ 1654079 w 1654079"/>
                <a:gd name="connsiteY2" fmla="*/ 205729 h 2165412"/>
                <a:gd name="connsiteX3" fmla="*/ 1654078 w 1654079"/>
                <a:gd name="connsiteY3" fmla="*/ 1959683 h 2165412"/>
                <a:gd name="connsiteX4" fmla="*/ 831162 w 1654079"/>
                <a:gd name="connsiteY4" fmla="*/ 2165412 h 2165412"/>
                <a:gd name="connsiteX5" fmla="*/ 8246 w 1654079"/>
                <a:gd name="connsiteY5" fmla="*/ 1959683 h 2165412"/>
                <a:gd name="connsiteX6" fmla="*/ 8247 w 1654079"/>
                <a:gd name="connsiteY6" fmla="*/ 205729 h 2165412"/>
                <a:gd name="connsiteX0" fmla="*/ 8247 w 1654079"/>
                <a:gd name="connsiteY0" fmla="*/ 205729 h 2165412"/>
                <a:gd name="connsiteX1" fmla="*/ 831163 w 1654079"/>
                <a:gd name="connsiteY1" fmla="*/ 0 h 2165412"/>
                <a:gd name="connsiteX2" fmla="*/ 1654079 w 1654079"/>
                <a:gd name="connsiteY2" fmla="*/ 205729 h 2165412"/>
                <a:gd name="connsiteX3" fmla="*/ 831163 w 1654079"/>
                <a:gd name="connsiteY3" fmla="*/ 411458 h 2165412"/>
                <a:gd name="connsiteX4" fmla="*/ 8247 w 1654079"/>
                <a:gd name="connsiteY4" fmla="*/ 205729 h 2165412"/>
                <a:gd name="connsiteX0" fmla="*/ 1654078 w 1654079"/>
                <a:gd name="connsiteY0" fmla="*/ 205729 h 2165412"/>
                <a:gd name="connsiteX1" fmla="*/ 831162 w 1654079"/>
                <a:gd name="connsiteY1" fmla="*/ 411458 h 2165412"/>
                <a:gd name="connsiteX2" fmla="*/ 432229 w 1654079"/>
                <a:gd name="connsiteY2" fmla="*/ 397734 h 2165412"/>
                <a:gd name="connsiteX3" fmla="*/ 8246 w 1654079"/>
                <a:gd name="connsiteY3" fmla="*/ 205729 h 2165412"/>
                <a:gd name="connsiteX4" fmla="*/ 831162 w 1654079"/>
                <a:gd name="connsiteY4" fmla="*/ 0 h 2165412"/>
                <a:gd name="connsiteX5" fmla="*/ 1654078 w 1654079"/>
                <a:gd name="connsiteY5" fmla="*/ 205729 h 2165412"/>
                <a:gd name="connsiteX6" fmla="*/ 1654078 w 1654079"/>
                <a:gd name="connsiteY6" fmla="*/ 1959683 h 2165412"/>
                <a:gd name="connsiteX7" fmla="*/ 831162 w 1654079"/>
                <a:gd name="connsiteY7" fmla="*/ 2165412 h 2165412"/>
                <a:gd name="connsiteX8" fmla="*/ 8246 w 1654079"/>
                <a:gd name="connsiteY8" fmla="*/ 1959683 h 2165412"/>
                <a:gd name="connsiteX9" fmla="*/ 8247 w 1654079"/>
                <a:gd name="connsiteY9" fmla="*/ 205729 h 2165412"/>
                <a:gd name="connsiteX0" fmla="*/ 8247 w 1654079"/>
                <a:gd name="connsiteY0" fmla="*/ 205729 h 2165412"/>
                <a:gd name="connsiteX1" fmla="*/ 831163 w 1654079"/>
                <a:gd name="connsiteY1" fmla="*/ 411458 h 2165412"/>
                <a:gd name="connsiteX2" fmla="*/ 1654079 w 1654079"/>
                <a:gd name="connsiteY2" fmla="*/ 205729 h 2165412"/>
                <a:gd name="connsiteX3" fmla="*/ 1654078 w 1654079"/>
                <a:gd name="connsiteY3" fmla="*/ 1959683 h 2165412"/>
                <a:gd name="connsiteX4" fmla="*/ 831162 w 1654079"/>
                <a:gd name="connsiteY4" fmla="*/ 2165412 h 2165412"/>
                <a:gd name="connsiteX5" fmla="*/ 8246 w 1654079"/>
                <a:gd name="connsiteY5" fmla="*/ 1959683 h 2165412"/>
                <a:gd name="connsiteX6" fmla="*/ 8247 w 1654079"/>
                <a:gd name="connsiteY6" fmla="*/ 205729 h 2165412"/>
                <a:gd name="connsiteX0" fmla="*/ 8247 w 1654079"/>
                <a:gd name="connsiteY0" fmla="*/ 205729 h 2165412"/>
                <a:gd name="connsiteX1" fmla="*/ 831163 w 1654079"/>
                <a:gd name="connsiteY1" fmla="*/ 0 h 2165412"/>
                <a:gd name="connsiteX2" fmla="*/ 1654079 w 1654079"/>
                <a:gd name="connsiteY2" fmla="*/ 205729 h 2165412"/>
                <a:gd name="connsiteX3" fmla="*/ 831163 w 1654079"/>
                <a:gd name="connsiteY3" fmla="*/ 411458 h 2165412"/>
                <a:gd name="connsiteX4" fmla="*/ 8247 w 1654079"/>
                <a:gd name="connsiteY4" fmla="*/ 205729 h 2165412"/>
                <a:gd name="connsiteX0" fmla="*/ 1654078 w 1654079"/>
                <a:gd name="connsiteY0" fmla="*/ 205729 h 2165412"/>
                <a:gd name="connsiteX1" fmla="*/ 831162 w 1654079"/>
                <a:gd name="connsiteY1" fmla="*/ 411458 h 2165412"/>
                <a:gd name="connsiteX2" fmla="*/ 432229 w 1654079"/>
                <a:gd name="connsiteY2" fmla="*/ 397734 h 2165412"/>
                <a:gd name="connsiteX3" fmla="*/ 8246 w 1654079"/>
                <a:gd name="connsiteY3" fmla="*/ 205729 h 2165412"/>
                <a:gd name="connsiteX4" fmla="*/ 831162 w 1654079"/>
                <a:gd name="connsiteY4" fmla="*/ 0 h 2165412"/>
                <a:gd name="connsiteX5" fmla="*/ 1654078 w 1654079"/>
                <a:gd name="connsiteY5" fmla="*/ 205729 h 2165412"/>
                <a:gd name="connsiteX6" fmla="*/ 1654078 w 1654079"/>
                <a:gd name="connsiteY6" fmla="*/ 1959683 h 2165412"/>
                <a:gd name="connsiteX7" fmla="*/ 831162 w 1654079"/>
                <a:gd name="connsiteY7" fmla="*/ 2165412 h 2165412"/>
                <a:gd name="connsiteX8" fmla="*/ 8246 w 1654079"/>
                <a:gd name="connsiteY8" fmla="*/ 1959683 h 2165412"/>
                <a:gd name="connsiteX9" fmla="*/ 8247 w 1654079"/>
                <a:gd name="connsiteY9" fmla="*/ 205729 h 2165412"/>
                <a:gd name="connsiteX0" fmla="*/ 8247 w 1654079"/>
                <a:gd name="connsiteY0" fmla="*/ 205729 h 2165412"/>
                <a:gd name="connsiteX1" fmla="*/ 831163 w 1654079"/>
                <a:gd name="connsiteY1" fmla="*/ 411458 h 2165412"/>
                <a:gd name="connsiteX2" fmla="*/ 1654079 w 1654079"/>
                <a:gd name="connsiteY2" fmla="*/ 205729 h 2165412"/>
                <a:gd name="connsiteX3" fmla="*/ 1654078 w 1654079"/>
                <a:gd name="connsiteY3" fmla="*/ 1959683 h 2165412"/>
                <a:gd name="connsiteX4" fmla="*/ 831162 w 1654079"/>
                <a:gd name="connsiteY4" fmla="*/ 2165412 h 2165412"/>
                <a:gd name="connsiteX5" fmla="*/ 8246 w 1654079"/>
                <a:gd name="connsiteY5" fmla="*/ 1959683 h 2165412"/>
                <a:gd name="connsiteX6" fmla="*/ 8247 w 1654079"/>
                <a:gd name="connsiteY6" fmla="*/ 205729 h 2165412"/>
                <a:gd name="connsiteX0" fmla="*/ 8247 w 1654079"/>
                <a:gd name="connsiteY0" fmla="*/ 205729 h 2165412"/>
                <a:gd name="connsiteX1" fmla="*/ 831163 w 1654079"/>
                <a:gd name="connsiteY1" fmla="*/ 0 h 2165412"/>
                <a:gd name="connsiteX2" fmla="*/ 1654079 w 1654079"/>
                <a:gd name="connsiteY2" fmla="*/ 205729 h 2165412"/>
                <a:gd name="connsiteX3" fmla="*/ 831163 w 1654079"/>
                <a:gd name="connsiteY3" fmla="*/ 411458 h 2165412"/>
                <a:gd name="connsiteX4" fmla="*/ 8247 w 1654079"/>
                <a:gd name="connsiteY4" fmla="*/ 205729 h 2165412"/>
                <a:gd name="connsiteX0" fmla="*/ 1654078 w 1654079"/>
                <a:gd name="connsiteY0" fmla="*/ 205729 h 2165412"/>
                <a:gd name="connsiteX1" fmla="*/ 1459746 w 1654079"/>
                <a:gd name="connsiteY1" fmla="*/ 325508 h 2165412"/>
                <a:gd name="connsiteX2" fmla="*/ 831162 w 1654079"/>
                <a:gd name="connsiteY2" fmla="*/ 411458 h 2165412"/>
                <a:gd name="connsiteX3" fmla="*/ 432229 w 1654079"/>
                <a:gd name="connsiteY3" fmla="*/ 397734 h 2165412"/>
                <a:gd name="connsiteX4" fmla="*/ 8246 w 1654079"/>
                <a:gd name="connsiteY4" fmla="*/ 205729 h 2165412"/>
                <a:gd name="connsiteX5" fmla="*/ 831162 w 1654079"/>
                <a:gd name="connsiteY5" fmla="*/ 0 h 2165412"/>
                <a:gd name="connsiteX6" fmla="*/ 1654078 w 1654079"/>
                <a:gd name="connsiteY6" fmla="*/ 205729 h 2165412"/>
                <a:gd name="connsiteX7" fmla="*/ 1654078 w 1654079"/>
                <a:gd name="connsiteY7" fmla="*/ 1959683 h 2165412"/>
                <a:gd name="connsiteX8" fmla="*/ 831162 w 1654079"/>
                <a:gd name="connsiteY8" fmla="*/ 2165412 h 2165412"/>
                <a:gd name="connsiteX9" fmla="*/ 8246 w 1654079"/>
                <a:gd name="connsiteY9" fmla="*/ 1959683 h 2165412"/>
                <a:gd name="connsiteX10" fmla="*/ 8247 w 1654079"/>
                <a:gd name="connsiteY10" fmla="*/ 205729 h 2165412"/>
                <a:gd name="connsiteX0" fmla="*/ 8247 w 1654079"/>
                <a:gd name="connsiteY0" fmla="*/ 205729 h 2165412"/>
                <a:gd name="connsiteX1" fmla="*/ 831163 w 1654079"/>
                <a:gd name="connsiteY1" fmla="*/ 411458 h 2165412"/>
                <a:gd name="connsiteX2" fmla="*/ 1654079 w 1654079"/>
                <a:gd name="connsiteY2" fmla="*/ 205729 h 2165412"/>
                <a:gd name="connsiteX3" fmla="*/ 1654078 w 1654079"/>
                <a:gd name="connsiteY3" fmla="*/ 1959683 h 2165412"/>
                <a:gd name="connsiteX4" fmla="*/ 831162 w 1654079"/>
                <a:gd name="connsiteY4" fmla="*/ 2165412 h 2165412"/>
                <a:gd name="connsiteX5" fmla="*/ 8246 w 1654079"/>
                <a:gd name="connsiteY5" fmla="*/ 1959683 h 2165412"/>
                <a:gd name="connsiteX6" fmla="*/ 8247 w 1654079"/>
                <a:gd name="connsiteY6" fmla="*/ 205729 h 2165412"/>
                <a:gd name="connsiteX0" fmla="*/ 8247 w 1654079"/>
                <a:gd name="connsiteY0" fmla="*/ 205729 h 2165412"/>
                <a:gd name="connsiteX1" fmla="*/ 831163 w 1654079"/>
                <a:gd name="connsiteY1" fmla="*/ 0 h 2165412"/>
                <a:gd name="connsiteX2" fmla="*/ 1654079 w 1654079"/>
                <a:gd name="connsiteY2" fmla="*/ 205729 h 2165412"/>
                <a:gd name="connsiteX3" fmla="*/ 831163 w 1654079"/>
                <a:gd name="connsiteY3" fmla="*/ 411458 h 2165412"/>
                <a:gd name="connsiteX4" fmla="*/ 8247 w 1654079"/>
                <a:gd name="connsiteY4" fmla="*/ 205729 h 2165412"/>
                <a:gd name="connsiteX0" fmla="*/ 1654078 w 1654079"/>
                <a:gd name="connsiteY0" fmla="*/ 205729 h 2165412"/>
                <a:gd name="connsiteX1" fmla="*/ 1459746 w 1654079"/>
                <a:gd name="connsiteY1" fmla="*/ 325508 h 2165412"/>
                <a:gd name="connsiteX2" fmla="*/ 1290081 w 1654079"/>
                <a:gd name="connsiteY2" fmla="*/ 440026 h 2165412"/>
                <a:gd name="connsiteX3" fmla="*/ 831162 w 1654079"/>
                <a:gd name="connsiteY3" fmla="*/ 411458 h 2165412"/>
                <a:gd name="connsiteX4" fmla="*/ 432229 w 1654079"/>
                <a:gd name="connsiteY4" fmla="*/ 397734 h 2165412"/>
                <a:gd name="connsiteX5" fmla="*/ 8246 w 1654079"/>
                <a:gd name="connsiteY5" fmla="*/ 205729 h 2165412"/>
                <a:gd name="connsiteX6" fmla="*/ 831162 w 1654079"/>
                <a:gd name="connsiteY6" fmla="*/ 0 h 2165412"/>
                <a:gd name="connsiteX7" fmla="*/ 1654078 w 1654079"/>
                <a:gd name="connsiteY7" fmla="*/ 205729 h 2165412"/>
                <a:gd name="connsiteX8" fmla="*/ 1654078 w 1654079"/>
                <a:gd name="connsiteY8" fmla="*/ 1959683 h 2165412"/>
                <a:gd name="connsiteX9" fmla="*/ 831162 w 1654079"/>
                <a:gd name="connsiteY9" fmla="*/ 2165412 h 2165412"/>
                <a:gd name="connsiteX10" fmla="*/ 8246 w 1654079"/>
                <a:gd name="connsiteY10" fmla="*/ 1959683 h 2165412"/>
                <a:gd name="connsiteX11" fmla="*/ 8247 w 1654079"/>
                <a:gd name="connsiteY11" fmla="*/ 205729 h 2165412"/>
                <a:gd name="connsiteX0" fmla="*/ 8247 w 1654079"/>
                <a:gd name="connsiteY0" fmla="*/ 223708 h 2183391"/>
                <a:gd name="connsiteX1" fmla="*/ 831163 w 1654079"/>
                <a:gd name="connsiteY1" fmla="*/ 429437 h 2183391"/>
                <a:gd name="connsiteX2" fmla="*/ 1654079 w 1654079"/>
                <a:gd name="connsiteY2" fmla="*/ 223708 h 2183391"/>
                <a:gd name="connsiteX3" fmla="*/ 1654078 w 1654079"/>
                <a:gd name="connsiteY3" fmla="*/ 1977662 h 2183391"/>
                <a:gd name="connsiteX4" fmla="*/ 831162 w 1654079"/>
                <a:gd name="connsiteY4" fmla="*/ 2183391 h 2183391"/>
                <a:gd name="connsiteX5" fmla="*/ 8246 w 1654079"/>
                <a:gd name="connsiteY5" fmla="*/ 1977662 h 2183391"/>
                <a:gd name="connsiteX6" fmla="*/ 8247 w 1654079"/>
                <a:gd name="connsiteY6" fmla="*/ 223708 h 2183391"/>
                <a:gd name="connsiteX0" fmla="*/ 8247 w 1654079"/>
                <a:gd name="connsiteY0" fmla="*/ 223708 h 2183391"/>
                <a:gd name="connsiteX1" fmla="*/ 831163 w 1654079"/>
                <a:gd name="connsiteY1" fmla="*/ 17979 h 2183391"/>
                <a:gd name="connsiteX2" fmla="*/ 1654079 w 1654079"/>
                <a:gd name="connsiteY2" fmla="*/ 223708 h 2183391"/>
                <a:gd name="connsiteX3" fmla="*/ 831163 w 1654079"/>
                <a:gd name="connsiteY3" fmla="*/ 429437 h 2183391"/>
                <a:gd name="connsiteX4" fmla="*/ 8247 w 1654079"/>
                <a:gd name="connsiteY4" fmla="*/ 223708 h 2183391"/>
                <a:gd name="connsiteX0" fmla="*/ 1654078 w 1654079"/>
                <a:gd name="connsiteY0" fmla="*/ 223708 h 2183391"/>
                <a:gd name="connsiteX1" fmla="*/ 1459746 w 1654079"/>
                <a:gd name="connsiteY1" fmla="*/ 343487 h 2183391"/>
                <a:gd name="connsiteX2" fmla="*/ 1290081 w 1654079"/>
                <a:gd name="connsiteY2" fmla="*/ 458005 h 2183391"/>
                <a:gd name="connsiteX3" fmla="*/ 831162 w 1654079"/>
                <a:gd name="connsiteY3" fmla="*/ 429437 h 2183391"/>
                <a:gd name="connsiteX4" fmla="*/ 432229 w 1654079"/>
                <a:gd name="connsiteY4" fmla="*/ 415713 h 2183391"/>
                <a:gd name="connsiteX5" fmla="*/ 8246 w 1654079"/>
                <a:gd name="connsiteY5" fmla="*/ 223708 h 2183391"/>
                <a:gd name="connsiteX6" fmla="*/ 831162 w 1654079"/>
                <a:gd name="connsiteY6" fmla="*/ 17979 h 2183391"/>
                <a:gd name="connsiteX7" fmla="*/ 1305411 w 1654079"/>
                <a:gd name="connsiteY7" fmla="*/ 33810 h 2183391"/>
                <a:gd name="connsiteX8" fmla="*/ 1654078 w 1654079"/>
                <a:gd name="connsiteY8" fmla="*/ 223708 h 2183391"/>
                <a:gd name="connsiteX9" fmla="*/ 1654078 w 1654079"/>
                <a:gd name="connsiteY9" fmla="*/ 1977662 h 2183391"/>
                <a:gd name="connsiteX10" fmla="*/ 831162 w 1654079"/>
                <a:gd name="connsiteY10" fmla="*/ 2183391 h 2183391"/>
                <a:gd name="connsiteX11" fmla="*/ 8246 w 1654079"/>
                <a:gd name="connsiteY11" fmla="*/ 1977662 h 2183391"/>
                <a:gd name="connsiteX12" fmla="*/ 8247 w 1654079"/>
                <a:gd name="connsiteY12" fmla="*/ 223708 h 2183391"/>
                <a:gd name="connsiteX0" fmla="*/ 225 w 1646057"/>
                <a:gd name="connsiteY0" fmla="*/ 226826 h 2186509"/>
                <a:gd name="connsiteX1" fmla="*/ 823141 w 1646057"/>
                <a:gd name="connsiteY1" fmla="*/ 432555 h 2186509"/>
                <a:gd name="connsiteX2" fmla="*/ 1646057 w 1646057"/>
                <a:gd name="connsiteY2" fmla="*/ 226826 h 2186509"/>
                <a:gd name="connsiteX3" fmla="*/ 1646056 w 1646057"/>
                <a:gd name="connsiteY3" fmla="*/ 1980780 h 2186509"/>
                <a:gd name="connsiteX4" fmla="*/ 823140 w 1646057"/>
                <a:gd name="connsiteY4" fmla="*/ 2186509 h 2186509"/>
                <a:gd name="connsiteX5" fmla="*/ 224 w 1646057"/>
                <a:gd name="connsiteY5" fmla="*/ 1980780 h 2186509"/>
                <a:gd name="connsiteX6" fmla="*/ 225 w 1646057"/>
                <a:gd name="connsiteY6" fmla="*/ 226826 h 2186509"/>
                <a:gd name="connsiteX0" fmla="*/ 225 w 1646057"/>
                <a:gd name="connsiteY0" fmla="*/ 226826 h 2186509"/>
                <a:gd name="connsiteX1" fmla="*/ 823141 w 1646057"/>
                <a:gd name="connsiteY1" fmla="*/ 21097 h 2186509"/>
                <a:gd name="connsiteX2" fmla="*/ 1646057 w 1646057"/>
                <a:gd name="connsiteY2" fmla="*/ 226826 h 2186509"/>
                <a:gd name="connsiteX3" fmla="*/ 823141 w 1646057"/>
                <a:gd name="connsiteY3" fmla="*/ 432555 h 2186509"/>
                <a:gd name="connsiteX4" fmla="*/ 225 w 1646057"/>
                <a:gd name="connsiteY4" fmla="*/ 226826 h 2186509"/>
                <a:gd name="connsiteX0" fmla="*/ 1646056 w 1646057"/>
                <a:gd name="connsiteY0" fmla="*/ 226826 h 2186509"/>
                <a:gd name="connsiteX1" fmla="*/ 1451724 w 1646057"/>
                <a:gd name="connsiteY1" fmla="*/ 346605 h 2186509"/>
                <a:gd name="connsiteX2" fmla="*/ 1282059 w 1646057"/>
                <a:gd name="connsiteY2" fmla="*/ 461123 h 2186509"/>
                <a:gd name="connsiteX3" fmla="*/ 823140 w 1646057"/>
                <a:gd name="connsiteY3" fmla="*/ 432555 h 2186509"/>
                <a:gd name="connsiteX4" fmla="*/ 424207 w 1646057"/>
                <a:gd name="connsiteY4" fmla="*/ 418831 h 2186509"/>
                <a:gd name="connsiteX5" fmla="*/ 224 w 1646057"/>
                <a:gd name="connsiteY5" fmla="*/ 226826 h 2186509"/>
                <a:gd name="connsiteX6" fmla="*/ 372385 w 1646057"/>
                <a:gd name="connsiteY6" fmla="*/ 14396 h 2186509"/>
                <a:gd name="connsiteX7" fmla="*/ 823140 w 1646057"/>
                <a:gd name="connsiteY7" fmla="*/ 21097 h 2186509"/>
                <a:gd name="connsiteX8" fmla="*/ 1297389 w 1646057"/>
                <a:gd name="connsiteY8" fmla="*/ 36928 h 2186509"/>
                <a:gd name="connsiteX9" fmla="*/ 1646056 w 1646057"/>
                <a:gd name="connsiteY9" fmla="*/ 226826 h 2186509"/>
                <a:gd name="connsiteX10" fmla="*/ 1646056 w 1646057"/>
                <a:gd name="connsiteY10" fmla="*/ 1980780 h 2186509"/>
                <a:gd name="connsiteX11" fmla="*/ 823140 w 1646057"/>
                <a:gd name="connsiteY11" fmla="*/ 2186509 h 2186509"/>
                <a:gd name="connsiteX12" fmla="*/ 224 w 1646057"/>
                <a:gd name="connsiteY12" fmla="*/ 1980780 h 2186509"/>
                <a:gd name="connsiteX13" fmla="*/ 225 w 1646057"/>
                <a:gd name="connsiteY13" fmla="*/ 226826 h 2186509"/>
                <a:gd name="connsiteX0" fmla="*/ 210 w 1646042"/>
                <a:gd name="connsiteY0" fmla="*/ 226826 h 2186509"/>
                <a:gd name="connsiteX1" fmla="*/ 823126 w 1646042"/>
                <a:gd name="connsiteY1" fmla="*/ 432555 h 2186509"/>
                <a:gd name="connsiteX2" fmla="*/ 1646042 w 1646042"/>
                <a:gd name="connsiteY2" fmla="*/ 226826 h 2186509"/>
                <a:gd name="connsiteX3" fmla="*/ 1646041 w 1646042"/>
                <a:gd name="connsiteY3" fmla="*/ 1980780 h 2186509"/>
                <a:gd name="connsiteX4" fmla="*/ 823125 w 1646042"/>
                <a:gd name="connsiteY4" fmla="*/ 2186509 h 2186509"/>
                <a:gd name="connsiteX5" fmla="*/ 209 w 1646042"/>
                <a:gd name="connsiteY5" fmla="*/ 1980780 h 2186509"/>
                <a:gd name="connsiteX6" fmla="*/ 210 w 1646042"/>
                <a:gd name="connsiteY6" fmla="*/ 226826 h 2186509"/>
                <a:gd name="connsiteX0" fmla="*/ 210 w 1646042"/>
                <a:gd name="connsiteY0" fmla="*/ 226826 h 2186509"/>
                <a:gd name="connsiteX1" fmla="*/ 823126 w 1646042"/>
                <a:gd name="connsiteY1" fmla="*/ 21097 h 2186509"/>
                <a:gd name="connsiteX2" fmla="*/ 1646042 w 1646042"/>
                <a:gd name="connsiteY2" fmla="*/ 226826 h 2186509"/>
                <a:gd name="connsiteX3" fmla="*/ 823126 w 1646042"/>
                <a:gd name="connsiteY3" fmla="*/ 432555 h 2186509"/>
                <a:gd name="connsiteX4" fmla="*/ 210 w 1646042"/>
                <a:gd name="connsiteY4" fmla="*/ 226826 h 2186509"/>
                <a:gd name="connsiteX0" fmla="*/ 1646041 w 1646042"/>
                <a:gd name="connsiteY0" fmla="*/ 226826 h 2186509"/>
                <a:gd name="connsiteX1" fmla="*/ 1451709 w 1646042"/>
                <a:gd name="connsiteY1" fmla="*/ 346605 h 2186509"/>
                <a:gd name="connsiteX2" fmla="*/ 1282044 w 1646042"/>
                <a:gd name="connsiteY2" fmla="*/ 461123 h 2186509"/>
                <a:gd name="connsiteX3" fmla="*/ 823125 w 1646042"/>
                <a:gd name="connsiteY3" fmla="*/ 432555 h 2186509"/>
                <a:gd name="connsiteX4" fmla="*/ 424192 w 1646042"/>
                <a:gd name="connsiteY4" fmla="*/ 418831 h 2186509"/>
                <a:gd name="connsiteX5" fmla="*/ 209 w 1646042"/>
                <a:gd name="connsiteY5" fmla="*/ 226826 h 2186509"/>
                <a:gd name="connsiteX6" fmla="*/ 372370 w 1646042"/>
                <a:gd name="connsiteY6" fmla="*/ 14396 h 2186509"/>
                <a:gd name="connsiteX7" fmla="*/ 823125 w 1646042"/>
                <a:gd name="connsiteY7" fmla="*/ 21097 h 2186509"/>
                <a:gd name="connsiteX8" fmla="*/ 1297374 w 1646042"/>
                <a:gd name="connsiteY8" fmla="*/ 36928 h 2186509"/>
                <a:gd name="connsiteX9" fmla="*/ 1646041 w 1646042"/>
                <a:gd name="connsiteY9" fmla="*/ 226826 h 2186509"/>
                <a:gd name="connsiteX10" fmla="*/ 1646041 w 1646042"/>
                <a:gd name="connsiteY10" fmla="*/ 1980780 h 2186509"/>
                <a:gd name="connsiteX11" fmla="*/ 823125 w 1646042"/>
                <a:gd name="connsiteY11" fmla="*/ 2186509 h 2186509"/>
                <a:gd name="connsiteX12" fmla="*/ 209 w 1646042"/>
                <a:gd name="connsiteY12" fmla="*/ 1980780 h 2186509"/>
                <a:gd name="connsiteX13" fmla="*/ 210 w 1646042"/>
                <a:gd name="connsiteY13" fmla="*/ 226826 h 2186509"/>
                <a:gd name="connsiteX0" fmla="*/ 10834 w 1656666"/>
                <a:gd name="connsiteY0" fmla="*/ 226826 h 2186509"/>
                <a:gd name="connsiteX1" fmla="*/ 833750 w 1656666"/>
                <a:gd name="connsiteY1" fmla="*/ 432555 h 2186509"/>
                <a:gd name="connsiteX2" fmla="*/ 1656666 w 1656666"/>
                <a:gd name="connsiteY2" fmla="*/ 226826 h 2186509"/>
                <a:gd name="connsiteX3" fmla="*/ 1656665 w 1656666"/>
                <a:gd name="connsiteY3" fmla="*/ 1980780 h 2186509"/>
                <a:gd name="connsiteX4" fmla="*/ 833749 w 1656666"/>
                <a:gd name="connsiteY4" fmla="*/ 2186509 h 2186509"/>
                <a:gd name="connsiteX5" fmla="*/ 10833 w 1656666"/>
                <a:gd name="connsiteY5" fmla="*/ 1980780 h 2186509"/>
                <a:gd name="connsiteX6" fmla="*/ 10834 w 1656666"/>
                <a:gd name="connsiteY6" fmla="*/ 226826 h 2186509"/>
                <a:gd name="connsiteX0" fmla="*/ 10834 w 1656666"/>
                <a:gd name="connsiteY0" fmla="*/ 226826 h 2186509"/>
                <a:gd name="connsiteX1" fmla="*/ 833750 w 1656666"/>
                <a:gd name="connsiteY1" fmla="*/ 21097 h 2186509"/>
                <a:gd name="connsiteX2" fmla="*/ 1656666 w 1656666"/>
                <a:gd name="connsiteY2" fmla="*/ 226826 h 2186509"/>
                <a:gd name="connsiteX3" fmla="*/ 833750 w 1656666"/>
                <a:gd name="connsiteY3" fmla="*/ 432555 h 2186509"/>
                <a:gd name="connsiteX4" fmla="*/ 10834 w 1656666"/>
                <a:gd name="connsiteY4" fmla="*/ 226826 h 2186509"/>
                <a:gd name="connsiteX0" fmla="*/ 1656665 w 1656666"/>
                <a:gd name="connsiteY0" fmla="*/ 226826 h 2186509"/>
                <a:gd name="connsiteX1" fmla="*/ 1462333 w 1656666"/>
                <a:gd name="connsiteY1" fmla="*/ 346605 h 2186509"/>
                <a:gd name="connsiteX2" fmla="*/ 1292668 w 1656666"/>
                <a:gd name="connsiteY2" fmla="*/ 461123 h 2186509"/>
                <a:gd name="connsiteX3" fmla="*/ 833749 w 1656666"/>
                <a:gd name="connsiteY3" fmla="*/ 432555 h 2186509"/>
                <a:gd name="connsiteX4" fmla="*/ 434816 w 1656666"/>
                <a:gd name="connsiteY4" fmla="*/ 418831 h 2186509"/>
                <a:gd name="connsiteX5" fmla="*/ 10833 w 1656666"/>
                <a:gd name="connsiteY5" fmla="*/ 226826 h 2186509"/>
                <a:gd name="connsiteX6" fmla="*/ 147610 w 1656666"/>
                <a:gd name="connsiteY6" fmla="*/ 98963 h 2186509"/>
                <a:gd name="connsiteX7" fmla="*/ 382994 w 1656666"/>
                <a:gd name="connsiteY7" fmla="*/ 14396 h 2186509"/>
                <a:gd name="connsiteX8" fmla="*/ 833749 w 1656666"/>
                <a:gd name="connsiteY8" fmla="*/ 21097 h 2186509"/>
                <a:gd name="connsiteX9" fmla="*/ 1307998 w 1656666"/>
                <a:gd name="connsiteY9" fmla="*/ 36928 h 2186509"/>
                <a:gd name="connsiteX10" fmla="*/ 1656665 w 1656666"/>
                <a:gd name="connsiteY10" fmla="*/ 226826 h 2186509"/>
                <a:gd name="connsiteX11" fmla="*/ 1656665 w 1656666"/>
                <a:gd name="connsiteY11" fmla="*/ 1980780 h 2186509"/>
                <a:gd name="connsiteX12" fmla="*/ 833749 w 1656666"/>
                <a:gd name="connsiteY12" fmla="*/ 2186509 h 2186509"/>
                <a:gd name="connsiteX13" fmla="*/ 10833 w 1656666"/>
                <a:gd name="connsiteY13" fmla="*/ 1980780 h 2186509"/>
                <a:gd name="connsiteX14" fmla="*/ 10834 w 1656666"/>
                <a:gd name="connsiteY14" fmla="*/ 226826 h 2186509"/>
                <a:gd name="connsiteX0" fmla="*/ 1595 w 1647427"/>
                <a:gd name="connsiteY0" fmla="*/ 226826 h 2186509"/>
                <a:gd name="connsiteX1" fmla="*/ 824511 w 1647427"/>
                <a:gd name="connsiteY1" fmla="*/ 432555 h 2186509"/>
                <a:gd name="connsiteX2" fmla="*/ 1647427 w 1647427"/>
                <a:gd name="connsiteY2" fmla="*/ 226826 h 2186509"/>
                <a:gd name="connsiteX3" fmla="*/ 1647426 w 1647427"/>
                <a:gd name="connsiteY3" fmla="*/ 1980780 h 2186509"/>
                <a:gd name="connsiteX4" fmla="*/ 824510 w 1647427"/>
                <a:gd name="connsiteY4" fmla="*/ 2186509 h 2186509"/>
                <a:gd name="connsiteX5" fmla="*/ 1594 w 1647427"/>
                <a:gd name="connsiteY5" fmla="*/ 1980780 h 2186509"/>
                <a:gd name="connsiteX6" fmla="*/ 1595 w 1647427"/>
                <a:gd name="connsiteY6" fmla="*/ 226826 h 2186509"/>
                <a:gd name="connsiteX0" fmla="*/ 1595 w 1647427"/>
                <a:gd name="connsiteY0" fmla="*/ 226826 h 2186509"/>
                <a:gd name="connsiteX1" fmla="*/ 824511 w 1647427"/>
                <a:gd name="connsiteY1" fmla="*/ 21097 h 2186509"/>
                <a:gd name="connsiteX2" fmla="*/ 1647427 w 1647427"/>
                <a:gd name="connsiteY2" fmla="*/ 226826 h 2186509"/>
                <a:gd name="connsiteX3" fmla="*/ 824511 w 1647427"/>
                <a:gd name="connsiteY3" fmla="*/ 432555 h 2186509"/>
                <a:gd name="connsiteX4" fmla="*/ 1595 w 1647427"/>
                <a:gd name="connsiteY4" fmla="*/ 226826 h 2186509"/>
                <a:gd name="connsiteX0" fmla="*/ 1647426 w 1647427"/>
                <a:gd name="connsiteY0" fmla="*/ 226826 h 2186509"/>
                <a:gd name="connsiteX1" fmla="*/ 1453094 w 1647427"/>
                <a:gd name="connsiteY1" fmla="*/ 346605 h 2186509"/>
                <a:gd name="connsiteX2" fmla="*/ 1283429 w 1647427"/>
                <a:gd name="connsiteY2" fmla="*/ 461123 h 2186509"/>
                <a:gd name="connsiteX3" fmla="*/ 824510 w 1647427"/>
                <a:gd name="connsiteY3" fmla="*/ 432555 h 2186509"/>
                <a:gd name="connsiteX4" fmla="*/ 425577 w 1647427"/>
                <a:gd name="connsiteY4" fmla="*/ 418831 h 2186509"/>
                <a:gd name="connsiteX5" fmla="*/ 226191 w 1647427"/>
                <a:gd name="connsiteY5" fmla="*/ 293120 h 2186509"/>
                <a:gd name="connsiteX6" fmla="*/ 1594 w 1647427"/>
                <a:gd name="connsiteY6" fmla="*/ 226826 h 2186509"/>
                <a:gd name="connsiteX7" fmla="*/ 138371 w 1647427"/>
                <a:gd name="connsiteY7" fmla="*/ 98963 h 2186509"/>
                <a:gd name="connsiteX8" fmla="*/ 373755 w 1647427"/>
                <a:gd name="connsiteY8" fmla="*/ 14396 h 2186509"/>
                <a:gd name="connsiteX9" fmla="*/ 824510 w 1647427"/>
                <a:gd name="connsiteY9" fmla="*/ 21097 h 2186509"/>
                <a:gd name="connsiteX10" fmla="*/ 1298759 w 1647427"/>
                <a:gd name="connsiteY10" fmla="*/ 36928 h 2186509"/>
                <a:gd name="connsiteX11" fmla="*/ 1647426 w 1647427"/>
                <a:gd name="connsiteY11" fmla="*/ 226826 h 2186509"/>
                <a:gd name="connsiteX12" fmla="*/ 1647426 w 1647427"/>
                <a:gd name="connsiteY12" fmla="*/ 1980780 h 2186509"/>
                <a:gd name="connsiteX13" fmla="*/ 824510 w 1647427"/>
                <a:gd name="connsiteY13" fmla="*/ 2186509 h 2186509"/>
                <a:gd name="connsiteX14" fmla="*/ 1594 w 1647427"/>
                <a:gd name="connsiteY14" fmla="*/ 1980780 h 2186509"/>
                <a:gd name="connsiteX15" fmla="*/ 1595 w 1647427"/>
                <a:gd name="connsiteY15" fmla="*/ 226826 h 2186509"/>
                <a:gd name="connsiteX0" fmla="*/ 1595 w 1647427"/>
                <a:gd name="connsiteY0" fmla="*/ 226826 h 2186509"/>
                <a:gd name="connsiteX1" fmla="*/ 824511 w 1647427"/>
                <a:gd name="connsiteY1" fmla="*/ 432555 h 2186509"/>
                <a:gd name="connsiteX2" fmla="*/ 1647427 w 1647427"/>
                <a:gd name="connsiteY2" fmla="*/ 226826 h 2186509"/>
                <a:gd name="connsiteX3" fmla="*/ 1647426 w 1647427"/>
                <a:gd name="connsiteY3" fmla="*/ 1980780 h 2186509"/>
                <a:gd name="connsiteX4" fmla="*/ 824510 w 1647427"/>
                <a:gd name="connsiteY4" fmla="*/ 2186509 h 2186509"/>
                <a:gd name="connsiteX5" fmla="*/ 1594 w 1647427"/>
                <a:gd name="connsiteY5" fmla="*/ 1980780 h 2186509"/>
                <a:gd name="connsiteX6" fmla="*/ 1595 w 1647427"/>
                <a:gd name="connsiteY6" fmla="*/ 226826 h 2186509"/>
                <a:gd name="connsiteX0" fmla="*/ 1595 w 1647427"/>
                <a:gd name="connsiteY0" fmla="*/ 226826 h 2186509"/>
                <a:gd name="connsiteX1" fmla="*/ 824511 w 1647427"/>
                <a:gd name="connsiteY1" fmla="*/ 21097 h 2186509"/>
                <a:gd name="connsiteX2" fmla="*/ 1647427 w 1647427"/>
                <a:gd name="connsiteY2" fmla="*/ 226826 h 2186509"/>
                <a:gd name="connsiteX3" fmla="*/ 824511 w 1647427"/>
                <a:gd name="connsiteY3" fmla="*/ 432555 h 2186509"/>
                <a:gd name="connsiteX4" fmla="*/ 1595 w 1647427"/>
                <a:gd name="connsiteY4" fmla="*/ 226826 h 2186509"/>
                <a:gd name="connsiteX0" fmla="*/ 1647426 w 1647427"/>
                <a:gd name="connsiteY0" fmla="*/ 226826 h 2186509"/>
                <a:gd name="connsiteX1" fmla="*/ 1453094 w 1647427"/>
                <a:gd name="connsiteY1" fmla="*/ 346605 h 2186509"/>
                <a:gd name="connsiteX2" fmla="*/ 1283429 w 1647427"/>
                <a:gd name="connsiteY2" fmla="*/ 461123 h 2186509"/>
                <a:gd name="connsiteX3" fmla="*/ 824510 w 1647427"/>
                <a:gd name="connsiteY3" fmla="*/ 432555 h 2186509"/>
                <a:gd name="connsiteX4" fmla="*/ 425577 w 1647427"/>
                <a:gd name="connsiteY4" fmla="*/ 418831 h 2186509"/>
                <a:gd name="connsiteX5" fmla="*/ 226191 w 1647427"/>
                <a:gd name="connsiteY5" fmla="*/ 293120 h 2186509"/>
                <a:gd name="connsiteX6" fmla="*/ 1594 w 1647427"/>
                <a:gd name="connsiteY6" fmla="*/ 226826 h 2186509"/>
                <a:gd name="connsiteX7" fmla="*/ 138371 w 1647427"/>
                <a:gd name="connsiteY7" fmla="*/ 98963 h 2186509"/>
                <a:gd name="connsiteX8" fmla="*/ 373755 w 1647427"/>
                <a:gd name="connsiteY8" fmla="*/ 14396 h 2186509"/>
                <a:gd name="connsiteX9" fmla="*/ 824510 w 1647427"/>
                <a:gd name="connsiteY9" fmla="*/ 21097 h 2186509"/>
                <a:gd name="connsiteX10" fmla="*/ 1298759 w 1647427"/>
                <a:gd name="connsiteY10" fmla="*/ 36928 h 2186509"/>
                <a:gd name="connsiteX11" fmla="*/ 1647426 w 1647427"/>
                <a:gd name="connsiteY11" fmla="*/ 226826 h 2186509"/>
                <a:gd name="connsiteX12" fmla="*/ 1647426 w 1647427"/>
                <a:gd name="connsiteY12" fmla="*/ 1980780 h 2186509"/>
                <a:gd name="connsiteX13" fmla="*/ 824510 w 1647427"/>
                <a:gd name="connsiteY13" fmla="*/ 2186509 h 2186509"/>
                <a:gd name="connsiteX14" fmla="*/ 1594 w 1647427"/>
                <a:gd name="connsiteY14" fmla="*/ 1980780 h 2186509"/>
                <a:gd name="connsiteX15" fmla="*/ 1595 w 1647427"/>
                <a:gd name="connsiteY15" fmla="*/ 226826 h 2186509"/>
                <a:gd name="connsiteX0" fmla="*/ 1036 w 1646868"/>
                <a:gd name="connsiteY0" fmla="*/ 226826 h 2186509"/>
                <a:gd name="connsiteX1" fmla="*/ 823952 w 1646868"/>
                <a:gd name="connsiteY1" fmla="*/ 432555 h 2186509"/>
                <a:gd name="connsiteX2" fmla="*/ 1646868 w 1646868"/>
                <a:gd name="connsiteY2" fmla="*/ 226826 h 2186509"/>
                <a:gd name="connsiteX3" fmla="*/ 1646867 w 1646868"/>
                <a:gd name="connsiteY3" fmla="*/ 1980780 h 2186509"/>
                <a:gd name="connsiteX4" fmla="*/ 823951 w 1646868"/>
                <a:gd name="connsiteY4" fmla="*/ 2186509 h 2186509"/>
                <a:gd name="connsiteX5" fmla="*/ 1035 w 1646868"/>
                <a:gd name="connsiteY5" fmla="*/ 1980780 h 2186509"/>
                <a:gd name="connsiteX6" fmla="*/ 1036 w 1646868"/>
                <a:gd name="connsiteY6" fmla="*/ 226826 h 2186509"/>
                <a:gd name="connsiteX0" fmla="*/ 1036 w 1646868"/>
                <a:gd name="connsiteY0" fmla="*/ 226826 h 2186509"/>
                <a:gd name="connsiteX1" fmla="*/ 823952 w 1646868"/>
                <a:gd name="connsiteY1" fmla="*/ 21097 h 2186509"/>
                <a:gd name="connsiteX2" fmla="*/ 1646868 w 1646868"/>
                <a:gd name="connsiteY2" fmla="*/ 226826 h 2186509"/>
                <a:gd name="connsiteX3" fmla="*/ 823952 w 1646868"/>
                <a:gd name="connsiteY3" fmla="*/ 432555 h 2186509"/>
                <a:gd name="connsiteX4" fmla="*/ 1036 w 1646868"/>
                <a:gd name="connsiteY4" fmla="*/ 226826 h 2186509"/>
                <a:gd name="connsiteX0" fmla="*/ 1646867 w 1646868"/>
                <a:gd name="connsiteY0" fmla="*/ 226826 h 2186509"/>
                <a:gd name="connsiteX1" fmla="*/ 1452535 w 1646868"/>
                <a:gd name="connsiteY1" fmla="*/ 346605 h 2186509"/>
                <a:gd name="connsiteX2" fmla="*/ 1282870 w 1646868"/>
                <a:gd name="connsiteY2" fmla="*/ 461123 h 2186509"/>
                <a:gd name="connsiteX3" fmla="*/ 823951 w 1646868"/>
                <a:gd name="connsiteY3" fmla="*/ 432555 h 2186509"/>
                <a:gd name="connsiteX4" fmla="*/ 425018 w 1646868"/>
                <a:gd name="connsiteY4" fmla="*/ 418831 h 2186509"/>
                <a:gd name="connsiteX5" fmla="*/ 206560 w 1646868"/>
                <a:gd name="connsiteY5" fmla="*/ 343548 h 2186509"/>
                <a:gd name="connsiteX6" fmla="*/ 1035 w 1646868"/>
                <a:gd name="connsiteY6" fmla="*/ 226826 h 2186509"/>
                <a:gd name="connsiteX7" fmla="*/ 137812 w 1646868"/>
                <a:gd name="connsiteY7" fmla="*/ 98963 h 2186509"/>
                <a:gd name="connsiteX8" fmla="*/ 373196 w 1646868"/>
                <a:gd name="connsiteY8" fmla="*/ 14396 h 2186509"/>
                <a:gd name="connsiteX9" fmla="*/ 823951 w 1646868"/>
                <a:gd name="connsiteY9" fmla="*/ 21097 h 2186509"/>
                <a:gd name="connsiteX10" fmla="*/ 1298200 w 1646868"/>
                <a:gd name="connsiteY10" fmla="*/ 36928 h 2186509"/>
                <a:gd name="connsiteX11" fmla="*/ 1646867 w 1646868"/>
                <a:gd name="connsiteY11" fmla="*/ 226826 h 2186509"/>
                <a:gd name="connsiteX12" fmla="*/ 1646867 w 1646868"/>
                <a:gd name="connsiteY12" fmla="*/ 1980780 h 2186509"/>
                <a:gd name="connsiteX13" fmla="*/ 823951 w 1646868"/>
                <a:gd name="connsiteY13" fmla="*/ 2186509 h 2186509"/>
                <a:gd name="connsiteX14" fmla="*/ 1035 w 1646868"/>
                <a:gd name="connsiteY14" fmla="*/ 1980780 h 2186509"/>
                <a:gd name="connsiteX15" fmla="*/ 1036 w 1646868"/>
                <a:gd name="connsiteY15" fmla="*/ 226826 h 2186509"/>
                <a:gd name="connsiteX0" fmla="*/ 1036 w 1646868"/>
                <a:gd name="connsiteY0" fmla="*/ 226826 h 2186509"/>
                <a:gd name="connsiteX1" fmla="*/ 823952 w 1646868"/>
                <a:gd name="connsiteY1" fmla="*/ 432555 h 2186509"/>
                <a:gd name="connsiteX2" fmla="*/ 1646868 w 1646868"/>
                <a:gd name="connsiteY2" fmla="*/ 226826 h 2186509"/>
                <a:gd name="connsiteX3" fmla="*/ 1646867 w 1646868"/>
                <a:gd name="connsiteY3" fmla="*/ 1980780 h 2186509"/>
                <a:gd name="connsiteX4" fmla="*/ 823951 w 1646868"/>
                <a:gd name="connsiteY4" fmla="*/ 2186509 h 2186509"/>
                <a:gd name="connsiteX5" fmla="*/ 1035 w 1646868"/>
                <a:gd name="connsiteY5" fmla="*/ 1980780 h 2186509"/>
                <a:gd name="connsiteX6" fmla="*/ 1036 w 1646868"/>
                <a:gd name="connsiteY6" fmla="*/ 226826 h 2186509"/>
                <a:gd name="connsiteX0" fmla="*/ 1036 w 1646868"/>
                <a:gd name="connsiteY0" fmla="*/ 226826 h 2186509"/>
                <a:gd name="connsiteX1" fmla="*/ 823952 w 1646868"/>
                <a:gd name="connsiteY1" fmla="*/ 21097 h 2186509"/>
                <a:gd name="connsiteX2" fmla="*/ 1646868 w 1646868"/>
                <a:gd name="connsiteY2" fmla="*/ 226826 h 2186509"/>
                <a:gd name="connsiteX3" fmla="*/ 823952 w 1646868"/>
                <a:gd name="connsiteY3" fmla="*/ 432555 h 2186509"/>
                <a:gd name="connsiteX4" fmla="*/ 1036 w 1646868"/>
                <a:gd name="connsiteY4" fmla="*/ 226826 h 2186509"/>
                <a:gd name="connsiteX0" fmla="*/ 1646867 w 1646868"/>
                <a:gd name="connsiteY0" fmla="*/ 226826 h 2186509"/>
                <a:gd name="connsiteX1" fmla="*/ 1452535 w 1646868"/>
                <a:gd name="connsiteY1" fmla="*/ 346605 h 2186509"/>
                <a:gd name="connsiteX2" fmla="*/ 1282870 w 1646868"/>
                <a:gd name="connsiteY2" fmla="*/ 461123 h 2186509"/>
                <a:gd name="connsiteX3" fmla="*/ 823951 w 1646868"/>
                <a:gd name="connsiteY3" fmla="*/ 432555 h 2186509"/>
                <a:gd name="connsiteX4" fmla="*/ 479289 w 1646868"/>
                <a:gd name="connsiteY4" fmla="*/ 464533 h 2186509"/>
                <a:gd name="connsiteX5" fmla="*/ 206560 w 1646868"/>
                <a:gd name="connsiteY5" fmla="*/ 343548 h 2186509"/>
                <a:gd name="connsiteX6" fmla="*/ 1035 w 1646868"/>
                <a:gd name="connsiteY6" fmla="*/ 226826 h 2186509"/>
                <a:gd name="connsiteX7" fmla="*/ 137812 w 1646868"/>
                <a:gd name="connsiteY7" fmla="*/ 98963 h 2186509"/>
                <a:gd name="connsiteX8" fmla="*/ 373196 w 1646868"/>
                <a:gd name="connsiteY8" fmla="*/ 14396 h 2186509"/>
                <a:gd name="connsiteX9" fmla="*/ 823951 w 1646868"/>
                <a:gd name="connsiteY9" fmla="*/ 21097 h 2186509"/>
                <a:gd name="connsiteX10" fmla="*/ 1298200 w 1646868"/>
                <a:gd name="connsiteY10" fmla="*/ 36928 h 2186509"/>
                <a:gd name="connsiteX11" fmla="*/ 1646867 w 1646868"/>
                <a:gd name="connsiteY11" fmla="*/ 226826 h 2186509"/>
                <a:gd name="connsiteX12" fmla="*/ 1646867 w 1646868"/>
                <a:gd name="connsiteY12" fmla="*/ 1980780 h 2186509"/>
                <a:gd name="connsiteX13" fmla="*/ 823951 w 1646868"/>
                <a:gd name="connsiteY13" fmla="*/ 2186509 h 2186509"/>
                <a:gd name="connsiteX14" fmla="*/ 1035 w 1646868"/>
                <a:gd name="connsiteY14" fmla="*/ 1980780 h 2186509"/>
                <a:gd name="connsiteX15" fmla="*/ 1036 w 1646868"/>
                <a:gd name="connsiteY15" fmla="*/ 226826 h 2186509"/>
                <a:gd name="connsiteX0" fmla="*/ 1036 w 1646868"/>
                <a:gd name="connsiteY0" fmla="*/ 226826 h 2193828"/>
                <a:gd name="connsiteX1" fmla="*/ 823952 w 1646868"/>
                <a:gd name="connsiteY1" fmla="*/ 432555 h 2193828"/>
                <a:gd name="connsiteX2" fmla="*/ 1646868 w 1646868"/>
                <a:gd name="connsiteY2" fmla="*/ 226826 h 2193828"/>
                <a:gd name="connsiteX3" fmla="*/ 1646867 w 1646868"/>
                <a:gd name="connsiteY3" fmla="*/ 1980780 h 2193828"/>
                <a:gd name="connsiteX4" fmla="*/ 823951 w 1646868"/>
                <a:gd name="connsiteY4" fmla="*/ 2186509 h 2193828"/>
                <a:gd name="connsiteX5" fmla="*/ 1035 w 1646868"/>
                <a:gd name="connsiteY5" fmla="*/ 1980780 h 2193828"/>
                <a:gd name="connsiteX6" fmla="*/ 1036 w 1646868"/>
                <a:gd name="connsiteY6" fmla="*/ 226826 h 2193828"/>
                <a:gd name="connsiteX0" fmla="*/ 1036 w 1646868"/>
                <a:gd name="connsiteY0" fmla="*/ 226826 h 2193828"/>
                <a:gd name="connsiteX1" fmla="*/ 823952 w 1646868"/>
                <a:gd name="connsiteY1" fmla="*/ 21097 h 2193828"/>
                <a:gd name="connsiteX2" fmla="*/ 1646868 w 1646868"/>
                <a:gd name="connsiteY2" fmla="*/ 226826 h 2193828"/>
                <a:gd name="connsiteX3" fmla="*/ 823952 w 1646868"/>
                <a:gd name="connsiteY3" fmla="*/ 432555 h 2193828"/>
                <a:gd name="connsiteX4" fmla="*/ 1036 w 1646868"/>
                <a:gd name="connsiteY4" fmla="*/ 226826 h 2193828"/>
                <a:gd name="connsiteX0" fmla="*/ 1646867 w 1646868"/>
                <a:gd name="connsiteY0" fmla="*/ 226826 h 2193828"/>
                <a:gd name="connsiteX1" fmla="*/ 1452535 w 1646868"/>
                <a:gd name="connsiteY1" fmla="*/ 346605 h 2193828"/>
                <a:gd name="connsiteX2" fmla="*/ 1282870 w 1646868"/>
                <a:gd name="connsiteY2" fmla="*/ 461123 h 2193828"/>
                <a:gd name="connsiteX3" fmla="*/ 823951 w 1646868"/>
                <a:gd name="connsiteY3" fmla="*/ 432555 h 2193828"/>
                <a:gd name="connsiteX4" fmla="*/ 479289 w 1646868"/>
                <a:gd name="connsiteY4" fmla="*/ 464533 h 2193828"/>
                <a:gd name="connsiteX5" fmla="*/ 206560 w 1646868"/>
                <a:gd name="connsiteY5" fmla="*/ 343548 h 2193828"/>
                <a:gd name="connsiteX6" fmla="*/ 1035 w 1646868"/>
                <a:gd name="connsiteY6" fmla="*/ 226826 h 2193828"/>
                <a:gd name="connsiteX7" fmla="*/ 137812 w 1646868"/>
                <a:gd name="connsiteY7" fmla="*/ 98963 h 2193828"/>
                <a:gd name="connsiteX8" fmla="*/ 373196 w 1646868"/>
                <a:gd name="connsiteY8" fmla="*/ 14396 h 2193828"/>
                <a:gd name="connsiteX9" fmla="*/ 823951 w 1646868"/>
                <a:gd name="connsiteY9" fmla="*/ 21097 h 2193828"/>
                <a:gd name="connsiteX10" fmla="*/ 1298200 w 1646868"/>
                <a:gd name="connsiteY10" fmla="*/ 36928 h 2193828"/>
                <a:gd name="connsiteX11" fmla="*/ 1646867 w 1646868"/>
                <a:gd name="connsiteY11" fmla="*/ 226826 h 2193828"/>
                <a:gd name="connsiteX12" fmla="*/ 1646867 w 1646868"/>
                <a:gd name="connsiteY12" fmla="*/ 1980780 h 2193828"/>
                <a:gd name="connsiteX13" fmla="*/ 823951 w 1646868"/>
                <a:gd name="connsiteY13" fmla="*/ 2186509 h 2193828"/>
                <a:gd name="connsiteX14" fmla="*/ 511156 w 1646868"/>
                <a:gd name="connsiteY14" fmla="*/ 2132104 h 2193828"/>
                <a:gd name="connsiteX15" fmla="*/ 1035 w 1646868"/>
                <a:gd name="connsiteY15" fmla="*/ 1980780 h 2193828"/>
                <a:gd name="connsiteX16" fmla="*/ 1036 w 1646868"/>
                <a:gd name="connsiteY16" fmla="*/ 226826 h 2193828"/>
                <a:gd name="connsiteX0" fmla="*/ 1036 w 1646868"/>
                <a:gd name="connsiteY0" fmla="*/ 226826 h 2188728"/>
                <a:gd name="connsiteX1" fmla="*/ 823952 w 1646868"/>
                <a:gd name="connsiteY1" fmla="*/ 432555 h 2188728"/>
                <a:gd name="connsiteX2" fmla="*/ 1646868 w 1646868"/>
                <a:gd name="connsiteY2" fmla="*/ 226826 h 2188728"/>
                <a:gd name="connsiteX3" fmla="*/ 1646867 w 1646868"/>
                <a:gd name="connsiteY3" fmla="*/ 1980780 h 2188728"/>
                <a:gd name="connsiteX4" fmla="*/ 823951 w 1646868"/>
                <a:gd name="connsiteY4" fmla="*/ 2186509 h 2188728"/>
                <a:gd name="connsiteX5" fmla="*/ 1035 w 1646868"/>
                <a:gd name="connsiteY5" fmla="*/ 1980780 h 2188728"/>
                <a:gd name="connsiteX6" fmla="*/ 1036 w 1646868"/>
                <a:gd name="connsiteY6" fmla="*/ 226826 h 2188728"/>
                <a:gd name="connsiteX0" fmla="*/ 1036 w 1646868"/>
                <a:gd name="connsiteY0" fmla="*/ 226826 h 2188728"/>
                <a:gd name="connsiteX1" fmla="*/ 823952 w 1646868"/>
                <a:gd name="connsiteY1" fmla="*/ 21097 h 2188728"/>
                <a:gd name="connsiteX2" fmla="*/ 1646868 w 1646868"/>
                <a:gd name="connsiteY2" fmla="*/ 226826 h 2188728"/>
                <a:gd name="connsiteX3" fmla="*/ 823952 w 1646868"/>
                <a:gd name="connsiteY3" fmla="*/ 432555 h 2188728"/>
                <a:gd name="connsiteX4" fmla="*/ 1036 w 1646868"/>
                <a:gd name="connsiteY4" fmla="*/ 226826 h 2188728"/>
                <a:gd name="connsiteX0" fmla="*/ 1646867 w 1646868"/>
                <a:gd name="connsiteY0" fmla="*/ 226826 h 2188728"/>
                <a:gd name="connsiteX1" fmla="*/ 1452535 w 1646868"/>
                <a:gd name="connsiteY1" fmla="*/ 346605 h 2188728"/>
                <a:gd name="connsiteX2" fmla="*/ 1282870 w 1646868"/>
                <a:gd name="connsiteY2" fmla="*/ 461123 h 2188728"/>
                <a:gd name="connsiteX3" fmla="*/ 823951 w 1646868"/>
                <a:gd name="connsiteY3" fmla="*/ 432555 h 2188728"/>
                <a:gd name="connsiteX4" fmla="*/ 479289 w 1646868"/>
                <a:gd name="connsiteY4" fmla="*/ 464533 h 2188728"/>
                <a:gd name="connsiteX5" fmla="*/ 206560 w 1646868"/>
                <a:gd name="connsiteY5" fmla="*/ 343548 h 2188728"/>
                <a:gd name="connsiteX6" fmla="*/ 1035 w 1646868"/>
                <a:gd name="connsiteY6" fmla="*/ 226826 h 2188728"/>
                <a:gd name="connsiteX7" fmla="*/ 137812 w 1646868"/>
                <a:gd name="connsiteY7" fmla="*/ 98963 h 2188728"/>
                <a:gd name="connsiteX8" fmla="*/ 373196 w 1646868"/>
                <a:gd name="connsiteY8" fmla="*/ 14396 h 2188728"/>
                <a:gd name="connsiteX9" fmla="*/ 823951 w 1646868"/>
                <a:gd name="connsiteY9" fmla="*/ 21097 h 2188728"/>
                <a:gd name="connsiteX10" fmla="*/ 1298200 w 1646868"/>
                <a:gd name="connsiteY10" fmla="*/ 36928 h 2188728"/>
                <a:gd name="connsiteX11" fmla="*/ 1646867 w 1646868"/>
                <a:gd name="connsiteY11" fmla="*/ 226826 h 2188728"/>
                <a:gd name="connsiteX12" fmla="*/ 1646867 w 1646868"/>
                <a:gd name="connsiteY12" fmla="*/ 1980780 h 2188728"/>
                <a:gd name="connsiteX13" fmla="*/ 1375824 w 1646868"/>
                <a:gd name="connsiteY13" fmla="*/ 2157946 h 2188728"/>
                <a:gd name="connsiteX14" fmla="*/ 823951 w 1646868"/>
                <a:gd name="connsiteY14" fmla="*/ 2186509 h 2188728"/>
                <a:gd name="connsiteX15" fmla="*/ 511156 w 1646868"/>
                <a:gd name="connsiteY15" fmla="*/ 2132104 h 2188728"/>
                <a:gd name="connsiteX16" fmla="*/ 1035 w 1646868"/>
                <a:gd name="connsiteY16" fmla="*/ 1980780 h 2188728"/>
                <a:gd name="connsiteX17" fmla="*/ 1036 w 1646868"/>
                <a:gd name="connsiteY17" fmla="*/ 226826 h 2188728"/>
                <a:gd name="connsiteX0" fmla="*/ 1036 w 1646868"/>
                <a:gd name="connsiteY0" fmla="*/ 226826 h 2188727"/>
                <a:gd name="connsiteX1" fmla="*/ 823952 w 1646868"/>
                <a:gd name="connsiteY1" fmla="*/ 432555 h 2188727"/>
                <a:gd name="connsiteX2" fmla="*/ 1646868 w 1646868"/>
                <a:gd name="connsiteY2" fmla="*/ 226826 h 2188727"/>
                <a:gd name="connsiteX3" fmla="*/ 1646867 w 1646868"/>
                <a:gd name="connsiteY3" fmla="*/ 1980780 h 2188727"/>
                <a:gd name="connsiteX4" fmla="*/ 823951 w 1646868"/>
                <a:gd name="connsiteY4" fmla="*/ 2186509 h 2188727"/>
                <a:gd name="connsiteX5" fmla="*/ 1035 w 1646868"/>
                <a:gd name="connsiteY5" fmla="*/ 1980780 h 2188727"/>
                <a:gd name="connsiteX6" fmla="*/ 1036 w 1646868"/>
                <a:gd name="connsiteY6" fmla="*/ 226826 h 2188727"/>
                <a:gd name="connsiteX0" fmla="*/ 1036 w 1646868"/>
                <a:gd name="connsiteY0" fmla="*/ 226826 h 2188727"/>
                <a:gd name="connsiteX1" fmla="*/ 823952 w 1646868"/>
                <a:gd name="connsiteY1" fmla="*/ 21097 h 2188727"/>
                <a:gd name="connsiteX2" fmla="*/ 1646868 w 1646868"/>
                <a:gd name="connsiteY2" fmla="*/ 226826 h 2188727"/>
                <a:gd name="connsiteX3" fmla="*/ 823952 w 1646868"/>
                <a:gd name="connsiteY3" fmla="*/ 432555 h 2188727"/>
                <a:gd name="connsiteX4" fmla="*/ 1036 w 1646868"/>
                <a:gd name="connsiteY4" fmla="*/ 226826 h 2188727"/>
                <a:gd name="connsiteX0" fmla="*/ 1646867 w 1646868"/>
                <a:gd name="connsiteY0" fmla="*/ 226826 h 2188727"/>
                <a:gd name="connsiteX1" fmla="*/ 1452535 w 1646868"/>
                <a:gd name="connsiteY1" fmla="*/ 346605 h 2188727"/>
                <a:gd name="connsiteX2" fmla="*/ 1282870 w 1646868"/>
                <a:gd name="connsiteY2" fmla="*/ 461123 h 2188727"/>
                <a:gd name="connsiteX3" fmla="*/ 823951 w 1646868"/>
                <a:gd name="connsiteY3" fmla="*/ 432555 h 2188727"/>
                <a:gd name="connsiteX4" fmla="*/ 479289 w 1646868"/>
                <a:gd name="connsiteY4" fmla="*/ 464533 h 2188727"/>
                <a:gd name="connsiteX5" fmla="*/ 206560 w 1646868"/>
                <a:gd name="connsiteY5" fmla="*/ 343548 h 2188727"/>
                <a:gd name="connsiteX6" fmla="*/ 1035 w 1646868"/>
                <a:gd name="connsiteY6" fmla="*/ 226826 h 2188727"/>
                <a:gd name="connsiteX7" fmla="*/ 137812 w 1646868"/>
                <a:gd name="connsiteY7" fmla="*/ 98963 h 2188727"/>
                <a:gd name="connsiteX8" fmla="*/ 373196 w 1646868"/>
                <a:gd name="connsiteY8" fmla="*/ 14396 h 2188727"/>
                <a:gd name="connsiteX9" fmla="*/ 823951 w 1646868"/>
                <a:gd name="connsiteY9" fmla="*/ 21097 h 2188727"/>
                <a:gd name="connsiteX10" fmla="*/ 1298200 w 1646868"/>
                <a:gd name="connsiteY10" fmla="*/ 36928 h 2188727"/>
                <a:gd name="connsiteX11" fmla="*/ 1646867 w 1646868"/>
                <a:gd name="connsiteY11" fmla="*/ 226826 h 2188727"/>
                <a:gd name="connsiteX12" fmla="*/ 1646867 w 1646868"/>
                <a:gd name="connsiteY12" fmla="*/ 1980780 h 2188727"/>
                <a:gd name="connsiteX13" fmla="*/ 1375824 w 1646868"/>
                <a:gd name="connsiteY13" fmla="*/ 2157946 h 2188727"/>
                <a:gd name="connsiteX14" fmla="*/ 823951 w 1646868"/>
                <a:gd name="connsiteY14" fmla="*/ 2186509 h 2188727"/>
                <a:gd name="connsiteX15" fmla="*/ 511156 w 1646868"/>
                <a:gd name="connsiteY15" fmla="*/ 2132104 h 2188727"/>
                <a:gd name="connsiteX16" fmla="*/ 1035 w 1646868"/>
                <a:gd name="connsiteY16" fmla="*/ 1980780 h 2188727"/>
                <a:gd name="connsiteX17" fmla="*/ 1036 w 1646868"/>
                <a:gd name="connsiteY17" fmla="*/ 226826 h 2188727"/>
                <a:gd name="connsiteX0" fmla="*/ 1036 w 1646868"/>
                <a:gd name="connsiteY0" fmla="*/ 226826 h 2228585"/>
                <a:gd name="connsiteX1" fmla="*/ 823952 w 1646868"/>
                <a:gd name="connsiteY1" fmla="*/ 432555 h 2228585"/>
                <a:gd name="connsiteX2" fmla="*/ 1646868 w 1646868"/>
                <a:gd name="connsiteY2" fmla="*/ 226826 h 2228585"/>
                <a:gd name="connsiteX3" fmla="*/ 1646867 w 1646868"/>
                <a:gd name="connsiteY3" fmla="*/ 1980780 h 2228585"/>
                <a:gd name="connsiteX4" fmla="*/ 823951 w 1646868"/>
                <a:gd name="connsiteY4" fmla="*/ 2186509 h 2228585"/>
                <a:gd name="connsiteX5" fmla="*/ 1035 w 1646868"/>
                <a:gd name="connsiteY5" fmla="*/ 1980780 h 2228585"/>
                <a:gd name="connsiteX6" fmla="*/ 1036 w 1646868"/>
                <a:gd name="connsiteY6" fmla="*/ 226826 h 2228585"/>
                <a:gd name="connsiteX0" fmla="*/ 1036 w 1646868"/>
                <a:gd name="connsiteY0" fmla="*/ 226826 h 2228585"/>
                <a:gd name="connsiteX1" fmla="*/ 823952 w 1646868"/>
                <a:gd name="connsiteY1" fmla="*/ 21097 h 2228585"/>
                <a:gd name="connsiteX2" fmla="*/ 1646868 w 1646868"/>
                <a:gd name="connsiteY2" fmla="*/ 226826 h 2228585"/>
                <a:gd name="connsiteX3" fmla="*/ 823952 w 1646868"/>
                <a:gd name="connsiteY3" fmla="*/ 432555 h 2228585"/>
                <a:gd name="connsiteX4" fmla="*/ 1036 w 1646868"/>
                <a:gd name="connsiteY4" fmla="*/ 226826 h 2228585"/>
                <a:gd name="connsiteX0" fmla="*/ 1646867 w 1646868"/>
                <a:gd name="connsiteY0" fmla="*/ 226826 h 2228585"/>
                <a:gd name="connsiteX1" fmla="*/ 1452535 w 1646868"/>
                <a:gd name="connsiteY1" fmla="*/ 346605 h 2228585"/>
                <a:gd name="connsiteX2" fmla="*/ 1282870 w 1646868"/>
                <a:gd name="connsiteY2" fmla="*/ 461123 h 2228585"/>
                <a:gd name="connsiteX3" fmla="*/ 823951 w 1646868"/>
                <a:gd name="connsiteY3" fmla="*/ 432555 h 2228585"/>
                <a:gd name="connsiteX4" fmla="*/ 479289 w 1646868"/>
                <a:gd name="connsiteY4" fmla="*/ 464533 h 2228585"/>
                <a:gd name="connsiteX5" fmla="*/ 206560 w 1646868"/>
                <a:gd name="connsiteY5" fmla="*/ 343548 h 2228585"/>
                <a:gd name="connsiteX6" fmla="*/ 1035 w 1646868"/>
                <a:gd name="connsiteY6" fmla="*/ 226826 h 2228585"/>
                <a:gd name="connsiteX7" fmla="*/ 137812 w 1646868"/>
                <a:gd name="connsiteY7" fmla="*/ 98963 h 2228585"/>
                <a:gd name="connsiteX8" fmla="*/ 373196 w 1646868"/>
                <a:gd name="connsiteY8" fmla="*/ 14396 h 2228585"/>
                <a:gd name="connsiteX9" fmla="*/ 823951 w 1646868"/>
                <a:gd name="connsiteY9" fmla="*/ 21097 h 2228585"/>
                <a:gd name="connsiteX10" fmla="*/ 1298200 w 1646868"/>
                <a:gd name="connsiteY10" fmla="*/ 36928 h 2228585"/>
                <a:gd name="connsiteX11" fmla="*/ 1646867 w 1646868"/>
                <a:gd name="connsiteY11" fmla="*/ 226826 h 2228585"/>
                <a:gd name="connsiteX12" fmla="*/ 1646867 w 1646868"/>
                <a:gd name="connsiteY12" fmla="*/ 1980780 h 2228585"/>
                <a:gd name="connsiteX13" fmla="*/ 1269779 w 1646868"/>
                <a:gd name="connsiteY13" fmla="*/ 2216874 h 2228585"/>
                <a:gd name="connsiteX14" fmla="*/ 823951 w 1646868"/>
                <a:gd name="connsiteY14" fmla="*/ 2186509 h 2228585"/>
                <a:gd name="connsiteX15" fmla="*/ 511156 w 1646868"/>
                <a:gd name="connsiteY15" fmla="*/ 2132104 h 2228585"/>
                <a:gd name="connsiteX16" fmla="*/ 1035 w 1646868"/>
                <a:gd name="connsiteY16" fmla="*/ 1980780 h 2228585"/>
                <a:gd name="connsiteX17" fmla="*/ 1036 w 1646868"/>
                <a:gd name="connsiteY17" fmla="*/ 226826 h 2228585"/>
                <a:gd name="connsiteX0" fmla="*/ 1036 w 1646868"/>
                <a:gd name="connsiteY0" fmla="*/ 226826 h 2228585"/>
                <a:gd name="connsiteX1" fmla="*/ 823952 w 1646868"/>
                <a:gd name="connsiteY1" fmla="*/ 432555 h 2228585"/>
                <a:gd name="connsiteX2" fmla="*/ 1646868 w 1646868"/>
                <a:gd name="connsiteY2" fmla="*/ 226826 h 2228585"/>
                <a:gd name="connsiteX3" fmla="*/ 1646867 w 1646868"/>
                <a:gd name="connsiteY3" fmla="*/ 1980780 h 2228585"/>
                <a:gd name="connsiteX4" fmla="*/ 823951 w 1646868"/>
                <a:gd name="connsiteY4" fmla="*/ 2186509 h 2228585"/>
                <a:gd name="connsiteX5" fmla="*/ 1035 w 1646868"/>
                <a:gd name="connsiteY5" fmla="*/ 1980780 h 2228585"/>
                <a:gd name="connsiteX6" fmla="*/ 1036 w 1646868"/>
                <a:gd name="connsiteY6" fmla="*/ 226826 h 2228585"/>
                <a:gd name="connsiteX0" fmla="*/ 1036 w 1646868"/>
                <a:gd name="connsiteY0" fmla="*/ 226826 h 2228585"/>
                <a:gd name="connsiteX1" fmla="*/ 823952 w 1646868"/>
                <a:gd name="connsiteY1" fmla="*/ 21097 h 2228585"/>
                <a:gd name="connsiteX2" fmla="*/ 1646868 w 1646868"/>
                <a:gd name="connsiteY2" fmla="*/ 226826 h 2228585"/>
                <a:gd name="connsiteX3" fmla="*/ 823952 w 1646868"/>
                <a:gd name="connsiteY3" fmla="*/ 432555 h 2228585"/>
                <a:gd name="connsiteX4" fmla="*/ 1036 w 1646868"/>
                <a:gd name="connsiteY4" fmla="*/ 226826 h 2228585"/>
                <a:gd name="connsiteX0" fmla="*/ 1646867 w 1646868"/>
                <a:gd name="connsiteY0" fmla="*/ 226826 h 2228585"/>
                <a:gd name="connsiteX1" fmla="*/ 1452535 w 1646868"/>
                <a:gd name="connsiteY1" fmla="*/ 346605 h 2228585"/>
                <a:gd name="connsiteX2" fmla="*/ 1282870 w 1646868"/>
                <a:gd name="connsiteY2" fmla="*/ 461123 h 2228585"/>
                <a:gd name="connsiteX3" fmla="*/ 823951 w 1646868"/>
                <a:gd name="connsiteY3" fmla="*/ 432555 h 2228585"/>
                <a:gd name="connsiteX4" fmla="*/ 479289 w 1646868"/>
                <a:gd name="connsiteY4" fmla="*/ 464533 h 2228585"/>
                <a:gd name="connsiteX5" fmla="*/ 206560 w 1646868"/>
                <a:gd name="connsiteY5" fmla="*/ 343548 h 2228585"/>
                <a:gd name="connsiteX6" fmla="*/ 1035 w 1646868"/>
                <a:gd name="connsiteY6" fmla="*/ 226826 h 2228585"/>
                <a:gd name="connsiteX7" fmla="*/ 137812 w 1646868"/>
                <a:gd name="connsiteY7" fmla="*/ 98963 h 2228585"/>
                <a:gd name="connsiteX8" fmla="*/ 373196 w 1646868"/>
                <a:gd name="connsiteY8" fmla="*/ 14396 h 2228585"/>
                <a:gd name="connsiteX9" fmla="*/ 823951 w 1646868"/>
                <a:gd name="connsiteY9" fmla="*/ 21097 h 2228585"/>
                <a:gd name="connsiteX10" fmla="*/ 1298200 w 1646868"/>
                <a:gd name="connsiteY10" fmla="*/ 36928 h 2228585"/>
                <a:gd name="connsiteX11" fmla="*/ 1646867 w 1646868"/>
                <a:gd name="connsiteY11" fmla="*/ 226826 h 2228585"/>
                <a:gd name="connsiteX12" fmla="*/ 1646867 w 1646868"/>
                <a:gd name="connsiteY12" fmla="*/ 1980780 h 2228585"/>
                <a:gd name="connsiteX13" fmla="*/ 1269779 w 1646868"/>
                <a:gd name="connsiteY13" fmla="*/ 2216874 h 2228585"/>
                <a:gd name="connsiteX14" fmla="*/ 823951 w 1646868"/>
                <a:gd name="connsiteY14" fmla="*/ 2186509 h 2228585"/>
                <a:gd name="connsiteX15" fmla="*/ 511156 w 1646868"/>
                <a:gd name="connsiteY15" fmla="*/ 2132104 h 2228585"/>
                <a:gd name="connsiteX16" fmla="*/ 1035 w 1646868"/>
                <a:gd name="connsiteY16" fmla="*/ 1980780 h 2228585"/>
                <a:gd name="connsiteX17" fmla="*/ 1036 w 1646868"/>
                <a:gd name="connsiteY17" fmla="*/ 226826 h 2228585"/>
                <a:gd name="connsiteX0" fmla="*/ 1036 w 1646868"/>
                <a:gd name="connsiteY0" fmla="*/ 226826 h 2253175"/>
                <a:gd name="connsiteX1" fmla="*/ 823952 w 1646868"/>
                <a:gd name="connsiteY1" fmla="*/ 432555 h 2253175"/>
                <a:gd name="connsiteX2" fmla="*/ 1646868 w 1646868"/>
                <a:gd name="connsiteY2" fmla="*/ 226826 h 2253175"/>
                <a:gd name="connsiteX3" fmla="*/ 1646867 w 1646868"/>
                <a:gd name="connsiteY3" fmla="*/ 1980780 h 2253175"/>
                <a:gd name="connsiteX4" fmla="*/ 823951 w 1646868"/>
                <a:gd name="connsiteY4" fmla="*/ 2186509 h 2253175"/>
                <a:gd name="connsiteX5" fmla="*/ 1035 w 1646868"/>
                <a:gd name="connsiteY5" fmla="*/ 1980780 h 2253175"/>
                <a:gd name="connsiteX6" fmla="*/ 1036 w 1646868"/>
                <a:gd name="connsiteY6" fmla="*/ 226826 h 2253175"/>
                <a:gd name="connsiteX0" fmla="*/ 1036 w 1646868"/>
                <a:gd name="connsiteY0" fmla="*/ 226826 h 2253175"/>
                <a:gd name="connsiteX1" fmla="*/ 823952 w 1646868"/>
                <a:gd name="connsiteY1" fmla="*/ 21097 h 2253175"/>
                <a:gd name="connsiteX2" fmla="*/ 1646868 w 1646868"/>
                <a:gd name="connsiteY2" fmla="*/ 226826 h 2253175"/>
                <a:gd name="connsiteX3" fmla="*/ 823952 w 1646868"/>
                <a:gd name="connsiteY3" fmla="*/ 432555 h 2253175"/>
                <a:gd name="connsiteX4" fmla="*/ 1036 w 1646868"/>
                <a:gd name="connsiteY4" fmla="*/ 226826 h 2253175"/>
                <a:gd name="connsiteX0" fmla="*/ 1646867 w 1646868"/>
                <a:gd name="connsiteY0" fmla="*/ 226826 h 2253175"/>
                <a:gd name="connsiteX1" fmla="*/ 1452535 w 1646868"/>
                <a:gd name="connsiteY1" fmla="*/ 346605 h 2253175"/>
                <a:gd name="connsiteX2" fmla="*/ 1282870 w 1646868"/>
                <a:gd name="connsiteY2" fmla="*/ 461123 h 2253175"/>
                <a:gd name="connsiteX3" fmla="*/ 823951 w 1646868"/>
                <a:gd name="connsiteY3" fmla="*/ 432555 h 2253175"/>
                <a:gd name="connsiteX4" fmla="*/ 479289 w 1646868"/>
                <a:gd name="connsiteY4" fmla="*/ 464533 h 2253175"/>
                <a:gd name="connsiteX5" fmla="*/ 206560 w 1646868"/>
                <a:gd name="connsiteY5" fmla="*/ 343548 h 2253175"/>
                <a:gd name="connsiteX6" fmla="*/ 1035 w 1646868"/>
                <a:gd name="connsiteY6" fmla="*/ 226826 h 2253175"/>
                <a:gd name="connsiteX7" fmla="*/ 137812 w 1646868"/>
                <a:gd name="connsiteY7" fmla="*/ 98963 h 2253175"/>
                <a:gd name="connsiteX8" fmla="*/ 373196 w 1646868"/>
                <a:gd name="connsiteY8" fmla="*/ 14396 h 2253175"/>
                <a:gd name="connsiteX9" fmla="*/ 823951 w 1646868"/>
                <a:gd name="connsiteY9" fmla="*/ 21097 h 2253175"/>
                <a:gd name="connsiteX10" fmla="*/ 1298200 w 1646868"/>
                <a:gd name="connsiteY10" fmla="*/ 36928 h 2253175"/>
                <a:gd name="connsiteX11" fmla="*/ 1646867 w 1646868"/>
                <a:gd name="connsiteY11" fmla="*/ 226826 h 2253175"/>
                <a:gd name="connsiteX12" fmla="*/ 1646867 w 1646868"/>
                <a:gd name="connsiteY12" fmla="*/ 1980780 h 2253175"/>
                <a:gd name="connsiteX13" fmla="*/ 1269779 w 1646868"/>
                <a:gd name="connsiteY13" fmla="*/ 2216874 h 2253175"/>
                <a:gd name="connsiteX14" fmla="*/ 823951 w 1646868"/>
                <a:gd name="connsiteY14" fmla="*/ 2186509 h 2253175"/>
                <a:gd name="connsiteX15" fmla="*/ 511156 w 1646868"/>
                <a:gd name="connsiteY15" fmla="*/ 2132104 h 2253175"/>
                <a:gd name="connsiteX16" fmla="*/ 1035 w 1646868"/>
                <a:gd name="connsiteY16" fmla="*/ 1980780 h 2253175"/>
                <a:gd name="connsiteX17" fmla="*/ 1036 w 1646868"/>
                <a:gd name="connsiteY17" fmla="*/ 226826 h 2253175"/>
                <a:gd name="connsiteX0" fmla="*/ 1036 w 1646868"/>
                <a:gd name="connsiteY0" fmla="*/ 226826 h 2219847"/>
                <a:gd name="connsiteX1" fmla="*/ 823952 w 1646868"/>
                <a:gd name="connsiteY1" fmla="*/ 432555 h 2219847"/>
                <a:gd name="connsiteX2" fmla="*/ 1646868 w 1646868"/>
                <a:gd name="connsiteY2" fmla="*/ 226826 h 2219847"/>
                <a:gd name="connsiteX3" fmla="*/ 1646867 w 1646868"/>
                <a:gd name="connsiteY3" fmla="*/ 1980780 h 2219847"/>
                <a:gd name="connsiteX4" fmla="*/ 823951 w 1646868"/>
                <a:gd name="connsiteY4" fmla="*/ 2186509 h 2219847"/>
                <a:gd name="connsiteX5" fmla="*/ 1035 w 1646868"/>
                <a:gd name="connsiteY5" fmla="*/ 1980780 h 2219847"/>
                <a:gd name="connsiteX6" fmla="*/ 1036 w 1646868"/>
                <a:gd name="connsiteY6" fmla="*/ 226826 h 2219847"/>
                <a:gd name="connsiteX0" fmla="*/ 1036 w 1646868"/>
                <a:gd name="connsiteY0" fmla="*/ 226826 h 2219847"/>
                <a:gd name="connsiteX1" fmla="*/ 823952 w 1646868"/>
                <a:gd name="connsiteY1" fmla="*/ 21097 h 2219847"/>
                <a:gd name="connsiteX2" fmla="*/ 1646868 w 1646868"/>
                <a:gd name="connsiteY2" fmla="*/ 226826 h 2219847"/>
                <a:gd name="connsiteX3" fmla="*/ 823952 w 1646868"/>
                <a:gd name="connsiteY3" fmla="*/ 432555 h 2219847"/>
                <a:gd name="connsiteX4" fmla="*/ 1036 w 1646868"/>
                <a:gd name="connsiteY4" fmla="*/ 226826 h 2219847"/>
                <a:gd name="connsiteX0" fmla="*/ 1646867 w 1646868"/>
                <a:gd name="connsiteY0" fmla="*/ 226826 h 2219847"/>
                <a:gd name="connsiteX1" fmla="*/ 1452535 w 1646868"/>
                <a:gd name="connsiteY1" fmla="*/ 346605 h 2219847"/>
                <a:gd name="connsiteX2" fmla="*/ 1282870 w 1646868"/>
                <a:gd name="connsiteY2" fmla="*/ 461123 h 2219847"/>
                <a:gd name="connsiteX3" fmla="*/ 823951 w 1646868"/>
                <a:gd name="connsiteY3" fmla="*/ 432555 h 2219847"/>
                <a:gd name="connsiteX4" fmla="*/ 479289 w 1646868"/>
                <a:gd name="connsiteY4" fmla="*/ 464533 h 2219847"/>
                <a:gd name="connsiteX5" fmla="*/ 206560 w 1646868"/>
                <a:gd name="connsiteY5" fmla="*/ 343548 h 2219847"/>
                <a:gd name="connsiteX6" fmla="*/ 1035 w 1646868"/>
                <a:gd name="connsiteY6" fmla="*/ 226826 h 2219847"/>
                <a:gd name="connsiteX7" fmla="*/ 137812 w 1646868"/>
                <a:gd name="connsiteY7" fmla="*/ 98963 h 2219847"/>
                <a:gd name="connsiteX8" fmla="*/ 373196 w 1646868"/>
                <a:gd name="connsiteY8" fmla="*/ 14396 h 2219847"/>
                <a:gd name="connsiteX9" fmla="*/ 823951 w 1646868"/>
                <a:gd name="connsiteY9" fmla="*/ 21097 h 2219847"/>
                <a:gd name="connsiteX10" fmla="*/ 1298200 w 1646868"/>
                <a:gd name="connsiteY10" fmla="*/ 36928 h 2219847"/>
                <a:gd name="connsiteX11" fmla="*/ 1646867 w 1646868"/>
                <a:gd name="connsiteY11" fmla="*/ 226826 h 2219847"/>
                <a:gd name="connsiteX12" fmla="*/ 1646867 w 1646868"/>
                <a:gd name="connsiteY12" fmla="*/ 1980780 h 2219847"/>
                <a:gd name="connsiteX13" fmla="*/ 1256617 w 1646868"/>
                <a:gd name="connsiteY13" fmla="*/ 2174011 h 2219847"/>
                <a:gd name="connsiteX14" fmla="*/ 823951 w 1646868"/>
                <a:gd name="connsiteY14" fmla="*/ 2186509 h 2219847"/>
                <a:gd name="connsiteX15" fmla="*/ 511156 w 1646868"/>
                <a:gd name="connsiteY15" fmla="*/ 2132104 h 2219847"/>
                <a:gd name="connsiteX16" fmla="*/ 1035 w 1646868"/>
                <a:gd name="connsiteY16" fmla="*/ 1980780 h 2219847"/>
                <a:gd name="connsiteX17" fmla="*/ 1036 w 1646868"/>
                <a:gd name="connsiteY17" fmla="*/ 226826 h 2219847"/>
                <a:gd name="connsiteX0" fmla="*/ 1036 w 1646868"/>
                <a:gd name="connsiteY0" fmla="*/ 226826 h 2239784"/>
                <a:gd name="connsiteX1" fmla="*/ 823952 w 1646868"/>
                <a:gd name="connsiteY1" fmla="*/ 432555 h 2239784"/>
                <a:gd name="connsiteX2" fmla="*/ 1646868 w 1646868"/>
                <a:gd name="connsiteY2" fmla="*/ 226826 h 2239784"/>
                <a:gd name="connsiteX3" fmla="*/ 1646867 w 1646868"/>
                <a:gd name="connsiteY3" fmla="*/ 1980780 h 2239784"/>
                <a:gd name="connsiteX4" fmla="*/ 823951 w 1646868"/>
                <a:gd name="connsiteY4" fmla="*/ 2186509 h 2239784"/>
                <a:gd name="connsiteX5" fmla="*/ 1035 w 1646868"/>
                <a:gd name="connsiteY5" fmla="*/ 1980780 h 2239784"/>
                <a:gd name="connsiteX6" fmla="*/ 1036 w 1646868"/>
                <a:gd name="connsiteY6" fmla="*/ 226826 h 2239784"/>
                <a:gd name="connsiteX0" fmla="*/ 1036 w 1646868"/>
                <a:gd name="connsiteY0" fmla="*/ 226826 h 2239784"/>
                <a:gd name="connsiteX1" fmla="*/ 823952 w 1646868"/>
                <a:gd name="connsiteY1" fmla="*/ 21097 h 2239784"/>
                <a:gd name="connsiteX2" fmla="*/ 1646868 w 1646868"/>
                <a:gd name="connsiteY2" fmla="*/ 226826 h 2239784"/>
                <a:gd name="connsiteX3" fmla="*/ 823952 w 1646868"/>
                <a:gd name="connsiteY3" fmla="*/ 432555 h 2239784"/>
                <a:gd name="connsiteX4" fmla="*/ 1036 w 1646868"/>
                <a:gd name="connsiteY4" fmla="*/ 226826 h 2239784"/>
                <a:gd name="connsiteX0" fmla="*/ 1646867 w 1646868"/>
                <a:gd name="connsiteY0" fmla="*/ 226826 h 2239784"/>
                <a:gd name="connsiteX1" fmla="*/ 1452535 w 1646868"/>
                <a:gd name="connsiteY1" fmla="*/ 346605 h 2239784"/>
                <a:gd name="connsiteX2" fmla="*/ 1282870 w 1646868"/>
                <a:gd name="connsiteY2" fmla="*/ 461123 h 2239784"/>
                <a:gd name="connsiteX3" fmla="*/ 823951 w 1646868"/>
                <a:gd name="connsiteY3" fmla="*/ 432555 h 2239784"/>
                <a:gd name="connsiteX4" fmla="*/ 479289 w 1646868"/>
                <a:gd name="connsiteY4" fmla="*/ 464533 h 2239784"/>
                <a:gd name="connsiteX5" fmla="*/ 206560 w 1646868"/>
                <a:gd name="connsiteY5" fmla="*/ 343548 h 2239784"/>
                <a:gd name="connsiteX6" fmla="*/ 1035 w 1646868"/>
                <a:gd name="connsiteY6" fmla="*/ 226826 h 2239784"/>
                <a:gd name="connsiteX7" fmla="*/ 137812 w 1646868"/>
                <a:gd name="connsiteY7" fmla="*/ 98963 h 2239784"/>
                <a:gd name="connsiteX8" fmla="*/ 373196 w 1646868"/>
                <a:gd name="connsiteY8" fmla="*/ 14396 h 2239784"/>
                <a:gd name="connsiteX9" fmla="*/ 823951 w 1646868"/>
                <a:gd name="connsiteY9" fmla="*/ 21097 h 2239784"/>
                <a:gd name="connsiteX10" fmla="*/ 1298200 w 1646868"/>
                <a:gd name="connsiteY10" fmla="*/ 36928 h 2239784"/>
                <a:gd name="connsiteX11" fmla="*/ 1646867 w 1646868"/>
                <a:gd name="connsiteY11" fmla="*/ 226826 h 2239784"/>
                <a:gd name="connsiteX12" fmla="*/ 1646867 w 1646868"/>
                <a:gd name="connsiteY12" fmla="*/ 1980780 h 2239784"/>
                <a:gd name="connsiteX13" fmla="*/ 1256617 w 1646868"/>
                <a:gd name="connsiteY13" fmla="*/ 2174011 h 2239784"/>
                <a:gd name="connsiteX14" fmla="*/ 823951 w 1646868"/>
                <a:gd name="connsiteY14" fmla="*/ 2186509 h 2239784"/>
                <a:gd name="connsiteX15" fmla="*/ 511156 w 1646868"/>
                <a:gd name="connsiteY15" fmla="*/ 2132104 h 2239784"/>
                <a:gd name="connsiteX16" fmla="*/ 1035 w 1646868"/>
                <a:gd name="connsiteY16" fmla="*/ 1980780 h 2239784"/>
                <a:gd name="connsiteX17" fmla="*/ 1036 w 1646868"/>
                <a:gd name="connsiteY17" fmla="*/ 226826 h 2239784"/>
                <a:gd name="connsiteX0" fmla="*/ 1036 w 1646868"/>
                <a:gd name="connsiteY0" fmla="*/ 226826 h 2210447"/>
                <a:gd name="connsiteX1" fmla="*/ 823952 w 1646868"/>
                <a:gd name="connsiteY1" fmla="*/ 432555 h 2210447"/>
                <a:gd name="connsiteX2" fmla="*/ 1646868 w 1646868"/>
                <a:gd name="connsiteY2" fmla="*/ 226826 h 2210447"/>
                <a:gd name="connsiteX3" fmla="*/ 1646867 w 1646868"/>
                <a:gd name="connsiteY3" fmla="*/ 1980780 h 2210447"/>
                <a:gd name="connsiteX4" fmla="*/ 823951 w 1646868"/>
                <a:gd name="connsiteY4" fmla="*/ 2186509 h 2210447"/>
                <a:gd name="connsiteX5" fmla="*/ 1035 w 1646868"/>
                <a:gd name="connsiteY5" fmla="*/ 1980780 h 2210447"/>
                <a:gd name="connsiteX6" fmla="*/ 1036 w 1646868"/>
                <a:gd name="connsiteY6" fmla="*/ 226826 h 2210447"/>
                <a:gd name="connsiteX0" fmla="*/ 1036 w 1646868"/>
                <a:gd name="connsiteY0" fmla="*/ 226826 h 2210447"/>
                <a:gd name="connsiteX1" fmla="*/ 823952 w 1646868"/>
                <a:gd name="connsiteY1" fmla="*/ 21097 h 2210447"/>
                <a:gd name="connsiteX2" fmla="*/ 1646868 w 1646868"/>
                <a:gd name="connsiteY2" fmla="*/ 226826 h 2210447"/>
                <a:gd name="connsiteX3" fmla="*/ 823952 w 1646868"/>
                <a:gd name="connsiteY3" fmla="*/ 432555 h 2210447"/>
                <a:gd name="connsiteX4" fmla="*/ 1036 w 1646868"/>
                <a:gd name="connsiteY4" fmla="*/ 226826 h 2210447"/>
                <a:gd name="connsiteX0" fmla="*/ 1646867 w 1646868"/>
                <a:gd name="connsiteY0" fmla="*/ 226826 h 2210447"/>
                <a:gd name="connsiteX1" fmla="*/ 1452535 w 1646868"/>
                <a:gd name="connsiteY1" fmla="*/ 346605 h 2210447"/>
                <a:gd name="connsiteX2" fmla="*/ 1282870 w 1646868"/>
                <a:gd name="connsiteY2" fmla="*/ 461123 h 2210447"/>
                <a:gd name="connsiteX3" fmla="*/ 823951 w 1646868"/>
                <a:gd name="connsiteY3" fmla="*/ 432555 h 2210447"/>
                <a:gd name="connsiteX4" fmla="*/ 479289 w 1646868"/>
                <a:gd name="connsiteY4" fmla="*/ 464533 h 2210447"/>
                <a:gd name="connsiteX5" fmla="*/ 206560 w 1646868"/>
                <a:gd name="connsiteY5" fmla="*/ 343548 h 2210447"/>
                <a:gd name="connsiteX6" fmla="*/ 1035 w 1646868"/>
                <a:gd name="connsiteY6" fmla="*/ 226826 h 2210447"/>
                <a:gd name="connsiteX7" fmla="*/ 137812 w 1646868"/>
                <a:gd name="connsiteY7" fmla="*/ 98963 h 2210447"/>
                <a:gd name="connsiteX8" fmla="*/ 373196 w 1646868"/>
                <a:gd name="connsiteY8" fmla="*/ 14396 h 2210447"/>
                <a:gd name="connsiteX9" fmla="*/ 823951 w 1646868"/>
                <a:gd name="connsiteY9" fmla="*/ 21097 h 2210447"/>
                <a:gd name="connsiteX10" fmla="*/ 1298200 w 1646868"/>
                <a:gd name="connsiteY10" fmla="*/ 36928 h 2210447"/>
                <a:gd name="connsiteX11" fmla="*/ 1646867 w 1646868"/>
                <a:gd name="connsiteY11" fmla="*/ 226826 h 2210447"/>
                <a:gd name="connsiteX12" fmla="*/ 1646867 w 1646868"/>
                <a:gd name="connsiteY12" fmla="*/ 1980780 h 2210447"/>
                <a:gd name="connsiteX13" fmla="*/ 1237171 w 1646868"/>
                <a:gd name="connsiteY13" fmla="*/ 2131310 h 2210447"/>
                <a:gd name="connsiteX14" fmla="*/ 823951 w 1646868"/>
                <a:gd name="connsiteY14" fmla="*/ 2186509 h 2210447"/>
                <a:gd name="connsiteX15" fmla="*/ 511156 w 1646868"/>
                <a:gd name="connsiteY15" fmla="*/ 2132104 h 2210447"/>
                <a:gd name="connsiteX16" fmla="*/ 1035 w 1646868"/>
                <a:gd name="connsiteY16" fmla="*/ 1980780 h 2210447"/>
                <a:gd name="connsiteX17" fmla="*/ 1036 w 1646868"/>
                <a:gd name="connsiteY17" fmla="*/ 226826 h 2210447"/>
                <a:gd name="connsiteX0" fmla="*/ 1036 w 1646868"/>
                <a:gd name="connsiteY0" fmla="*/ 226826 h 2210447"/>
                <a:gd name="connsiteX1" fmla="*/ 823952 w 1646868"/>
                <a:gd name="connsiteY1" fmla="*/ 432555 h 2210447"/>
                <a:gd name="connsiteX2" fmla="*/ 1646868 w 1646868"/>
                <a:gd name="connsiteY2" fmla="*/ 226826 h 2210447"/>
                <a:gd name="connsiteX3" fmla="*/ 1646867 w 1646868"/>
                <a:gd name="connsiteY3" fmla="*/ 1980780 h 2210447"/>
                <a:gd name="connsiteX4" fmla="*/ 823951 w 1646868"/>
                <a:gd name="connsiteY4" fmla="*/ 2186509 h 2210447"/>
                <a:gd name="connsiteX5" fmla="*/ 1035 w 1646868"/>
                <a:gd name="connsiteY5" fmla="*/ 1980780 h 2210447"/>
                <a:gd name="connsiteX6" fmla="*/ 1036 w 1646868"/>
                <a:gd name="connsiteY6" fmla="*/ 226826 h 2210447"/>
                <a:gd name="connsiteX0" fmla="*/ 1036 w 1646868"/>
                <a:gd name="connsiteY0" fmla="*/ 226826 h 2210447"/>
                <a:gd name="connsiteX1" fmla="*/ 823952 w 1646868"/>
                <a:gd name="connsiteY1" fmla="*/ 21097 h 2210447"/>
                <a:gd name="connsiteX2" fmla="*/ 1646868 w 1646868"/>
                <a:gd name="connsiteY2" fmla="*/ 226826 h 2210447"/>
                <a:gd name="connsiteX3" fmla="*/ 823952 w 1646868"/>
                <a:gd name="connsiteY3" fmla="*/ 432555 h 2210447"/>
                <a:gd name="connsiteX4" fmla="*/ 1036 w 1646868"/>
                <a:gd name="connsiteY4" fmla="*/ 226826 h 2210447"/>
                <a:gd name="connsiteX0" fmla="*/ 1646867 w 1646868"/>
                <a:gd name="connsiteY0" fmla="*/ 226826 h 2210447"/>
                <a:gd name="connsiteX1" fmla="*/ 1452535 w 1646868"/>
                <a:gd name="connsiteY1" fmla="*/ 346605 h 2210447"/>
                <a:gd name="connsiteX2" fmla="*/ 1282870 w 1646868"/>
                <a:gd name="connsiteY2" fmla="*/ 461123 h 2210447"/>
                <a:gd name="connsiteX3" fmla="*/ 823951 w 1646868"/>
                <a:gd name="connsiteY3" fmla="*/ 432555 h 2210447"/>
                <a:gd name="connsiteX4" fmla="*/ 479289 w 1646868"/>
                <a:gd name="connsiteY4" fmla="*/ 464533 h 2210447"/>
                <a:gd name="connsiteX5" fmla="*/ 206560 w 1646868"/>
                <a:gd name="connsiteY5" fmla="*/ 343548 h 2210447"/>
                <a:gd name="connsiteX6" fmla="*/ 1035 w 1646868"/>
                <a:gd name="connsiteY6" fmla="*/ 226826 h 2210447"/>
                <a:gd name="connsiteX7" fmla="*/ 137812 w 1646868"/>
                <a:gd name="connsiteY7" fmla="*/ 98963 h 2210447"/>
                <a:gd name="connsiteX8" fmla="*/ 373196 w 1646868"/>
                <a:gd name="connsiteY8" fmla="*/ 14396 h 2210447"/>
                <a:gd name="connsiteX9" fmla="*/ 823951 w 1646868"/>
                <a:gd name="connsiteY9" fmla="*/ 21097 h 2210447"/>
                <a:gd name="connsiteX10" fmla="*/ 1298200 w 1646868"/>
                <a:gd name="connsiteY10" fmla="*/ 36928 h 2210447"/>
                <a:gd name="connsiteX11" fmla="*/ 1646867 w 1646868"/>
                <a:gd name="connsiteY11" fmla="*/ 226826 h 2210447"/>
                <a:gd name="connsiteX12" fmla="*/ 1646867 w 1646868"/>
                <a:gd name="connsiteY12" fmla="*/ 1980780 h 2210447"/>
                <a:gd name="connsiteX13" fmla="*/ 1237171 w 1646868"/>
                <a:gd name="connsiteY13" fmla="*/ 2131310 h 2210447"/>
                <a:gd name="connsiteX14" fmla="*/ 823951 w 1646868"/>
                <a:gd name="connsiteY14" fmla="*/ 2186509 h 2210447"/>
                <a:gd name="connsiteX15" fmla="*/ 511156 w 1646868"/>
                <a:gd name="connsiteY15" fmla="*/ 2132104 h 2210447"/>
                <a:gd name="connsiteX16" fmla="*/ 1035 w 1646868"/>
                <a:gd name="connsiteY16" fmla="*/ 1980780 h 2210447"/>
                <a:gd name="connsiteX17" fmla="*/ 1036 w 1646868"/>
                <a:gd name="connsiteY17" fmla="*/ 226826 h 2210447"/>
                <a:gd name="connsiteX0" fmla="*/ 1036 w 1646868"/>
                <a:gd name="connsiteY0" fmla="*/ 226826 h 2186880"/>
                <a:gd name="connsiteX1" fmla="*/ 823952 w 1646868"/>
                <a:gd name="connsiteY1" fmla="*/ 432555 h 2186880"/>
                <a:gd name="connsiteX2" fmla="*/ 1646868 w 1646868"/>
                <a:gd name="connsiteY2" fmla="*/ 226826 h 2186880"/>
                <a:gd name="connsiteX3" fmla="*/ 1646867 w 1646868"/>
                <a:gd name="connsiteY3" fmla="*/ 1980780 h 2186880"/>
                <a:gd name="connsiteX4" fmla="*/ 823951 w 1646868"/>
                <a:gd name="connsiteY4" fmla="*/ 2186509 h 2186880"/>
                <a:gd name="connsiteX5" fmla="*/ 1035 w 1646868"/>
                <a:gd name="connsiteY5" fmla="*/ 1980780 h 2186880"/>
                <a:gd name="connsiteX6" fmla="*/ 1036 w 1646868"/>
                <a:gd name="connsiteY6" fmla="*/ 226826 h 2186880"/>
                <a:gd name="connsiteX0" fmla="*/ 1036 w 1646868"/>
                <a:gd name="connsiteY0" fmla="*/ 226826 h 2186880"/>
                <a:gd name="connsiteX1" fmla="*/ 823952 w 1646868"/>
                <a:gd name="connsiteY1" fmla="*/ 21097 h 2186880"/>
                <a:gd name="connsiteX2" fmla="*/ 1646868 w 1646868"/>
                <a:gd name="connsiteY2" fmla="*/ 226826 h 2186880"/>
                <a:gd name="connsiteX3" fmla="*/ 823952 w 1646868"/>
                <a:gd name="connsiteY3" fmla="*/ 432555 h 2186880"/>
                <a:gd name="connsiteX4" fmla="*/ 1036 w 1646868"/>
                <a:gd name="connsiteY4" fmla="*/ 226826 h 2186880"/>
                <a:gd name="connsiteX0" fmla="*/ 1646867 w 1646868"/>
                <a:gd name="connsiteY0" fmla="*/ 226826 h 2186880"/>
                <a:gd name="connsiteX1" fmla="*/ 1452535 w 1646868"/>
                <a:gd name="connsiteY1" fmla="*/ 346605 h 2186880"/>
                <a:gd name="connsiteX2" fmla="*/ 1282870 w 1646868"/>
                <a:gd name="connsiteY2" fmla="*/ 461123 h 2186880"/>
                <a:gd name="connsiteX3" fmla="*/ 823951 w 1646868"/>
                <a:gd name="connsiteY3" fmla="*/ 432555 h 2186880"/>
                <a:gd name="connsiteX4" fmla="*/ 479289 w 1646868"/>
                <a:gd name="connsiteY4" fmla="*/ 464533 h 2186880"/>
                <a:gd name="connsiteX5" fmla="*/ 206560 w 1646868"/>
                <a:gd name="connsiteY5" fmla="*/ 343548 h 2186880"/>
                <a:gd name="connsiteX6" fmla="*/ 1035 w 1646868"/>
                <a:gd name="connsiteY6" fmla="*/ 226826 h 2186880"/>
                <a:gd name="connsiteX7" fmla="*/ 137812 w 1646868"/>
                <a:gd name="connsiteY7" fmla="*/ 98963 h 2186880"/>
                <a:gd name="connsiteX8" fmla="*/ 373196 w 1646868"/>
                <a:gd name="connsiteY8" fmla="*/ 14396 h 2186880"/>
                <a:gd name="connsiteX9" fmla="*/ 823951 w 1646868"/>
                <a:gd name="connsiteY9" fmla="*/ 21097 h 2186880"/>
                <a:gd name="connsiteX10" fmla="*/ 1298200 w 1646868"/>
                <a:gd name="connsiteY10" fmla="*/ 36928 h 2186880"/>
                <a:gd name="connsiteX11" fmla="*/ 1646867 w 1646868"/>
                <a:gd name="connsiteY11" fmla="*/ 226826 h 2186880"/>
                <a:gd name="connsiteX12" fmla="*/ 1646867 w 1646868"/>
                <a:gd name="connsiteY12" fmla="*/ 1980780 h 2186880"/>
                <a:gd name="connsiteX13" fmla="*/ 1237171 w 1646868"/>
                <a:gd name="connsiteY13" fmla="*/ 2131310 h 2186880"/>
                <a:gd name="connsiteX14" fmla="*/ 823951 w 1646868"/>
                <a:gd name="connsiteY14" fmla="*/ 2186509 h 2186880"/>
                <a:gd name="connsiteX15" fmla="*/ 511156 w 1646868"/>
                <a:gd name="connsiteY15" fmla="*/ 2132104 h 2186880"/>
                <a:gd name="connsiteX16" fmla="*/ 1035 w 1646868"/>
                <a:gd name="connsiteY16" fmla="*/ 1980780 h 2186880"/>
                <a:gd name="connsiteX17" fmla="*/ 1036 w 1646868"/>
                <a:gd name="connsiteY17" fmla="*/ 226826 h 2186880"/>
                <a:gd name="connsiteX0" fmla="*/ 1036 w 1646868"/>
                <a:gd name="connsiteY0" fmla="*/ 226826 h 2194052"/>
                <a:gd name="connsiteX1" fmla="*/ 823952 w 1646868"/>
                <a:gd name="connsiteY1" fmla="*/ 432555 h 2194052"/>
                <a:gd name="connsiteX2" fmla="*/ 1646868 w 1646868"/>
                <a:gd name="connsiteY2" fmla="*/ 226826 h 2194052"/>
                <a:gd name="connsiteX3" fmla="*/ 1646867 w 1646868"/>
                <a:gd name="connsiteY3" fmla="*/ 1980780 h 2194052"/>
                <a:gd name="connsiteX4" fmla="*/ 823951 w 1646868"/>
                <a:gd name="connsiteY4" fmla="*/ 2186509 h 2194052"/>
                <a:gd name="connsiteX5" fmla="*/ 1035 w 1646868"/>
                <a:gd name="connsiteY5" fmla="*/ 1980780 h 2194052"/>
                <a:gd name="connsiteX6" fmla="*/ 1036 w 1646868"/>
                <a:gd name="connsiteY6" fmla="*/ 226826 h 2194052"/>
                <a:gd name="connsiteX0" fmla="*/ 1036 w 1646868"/>
                <a:gd name="connsiteY0" fmla="*/ 226826 h 2194052"/>
                <a:gd name="connsiteX1" fmla="*/ 823952 w 1646868"/>
                <a:gd name="connsiteY1" fmla="*/ 21097 h 2194052"/>
                <a:gd name="connsiteX2" fmla="*/ 1646868 w 1646868"/>
                <a:gd name="connsiteY2" fmla="*/ 226826 h 2194052"/>
                <a:gd name="connsiteX3" fmla="*/ 823952 w 1646868"/>
                <a:gd name="connsiteY3" fmla="*/ 432555 h 2194052"/>
                <a:gd name="connsiteX4" fmla="*/ 1036 w 1646868"/>
                <a:gd name="connsiteY4" fmla="*/ 226826 h 2194052"/>
                <a:gd name="connsiteX0" fmla="*/ 1646867 w 1646868"/>
                <a:gd name="connsiteY0" fmla="*/ 226826 h 2194052"/>
                <a:gd name="connsiteX1" fmla="*/ 1452535 w 1646868"/>
                <a:gd name="connsiteY1" fmla="*/ 346605 h 2194052"/>
                <a:gd name="connsiteX2" fmla="*/ 1282870 w 1646868"/>
                <a:gd name="connsiteY2" fmla="*/ 461123 h 2194052"/>
                <a:gd name="connsiteX3" fmla="*/ 823951 w 1646868"/>
                <a:gd name="connsiteY3" fmla="*/ 432555 h 2194052"/>
                <a:gd name="connsiteX4" fmla="*/ 479289 w 1646868"/>
                <a:gd name="connsiteY4" fmla="*/ 464533 h 2194052"/>
                <a:gd name="connsiteX5" fmla="*/ 206560 w 1646868"/>
                <a:gd name="connsiteY5" fmla="*/ 343548 h 2194052"/>
                <a:gd name="connsiteX6" fmla="*/ 1035 w 1646868"/>
                <a:gd name="connsiteY6" fmla="*/ 226826 h 2194052"/>
                <a:gd name="connsiteX7" fmla="*/ 137812 w 1646868"/>
                <a:gd name="connsiteY7" fmla="*/ 98963 h 2194052"/>
                <a:gd name="connsiteX8" fmla="*/ 373196 w 1646868"/>
                <a:gd name="connsiteY8" fmla="*/ 14396 h 2194052"/>
                <a:gd name="connsiteX9" fmla="*/ 823951 w 1646868"/>
                <a:gd name="connsiteY9" fmla="*/ 21097 h 2194052"/>
                <a:gd name="connsiteX10" fmla="*/ 1298200 w 1646868"/>
                <a:gd name="connsiteY10" fmla="*/ 36928 h 2194052"/>
                <a:gd name="connsiteX11" fmla="*/ 1646867 w 1646868"/>
                <a:gd name="connsiteY11" fmla="*/ 226826 h 2194052"/>
                <a:gd name="connsiteX12" fmla="*/ 1646867 w 1646868"/>
                <a:gd name="connsiteY12" fmla="*/ 1980780 h 2194052"/>
                <a:gd name="connsiteX13" fmla="*/ 1344642 w 1646868"/>
                <a:gd name="connsiteY13" fmla="*/ 2150842 h 2194052"/>
                <a:gd name="connsiteX14" fmla="*/ 823951 w 1646868"/>
                <a:gd name="connsiteY14" fmla="*/ 2186509 h 2194052"/>
                <a:gd name="connsiteX15" fmla="*/ 511156 w 1646868"/>
                <a:gd name="connsiteY15" fmla="*/ 2132104 h 2194052"/>
                <a:gd name="connsiteX16" fmla="*/ 1035 w 1646868"/>
                <a:gd name="connsiteY16" fmla="*/ 1980780 h 2194052"/>
                <a:gd name="connsiteX17" fmla="*/ 1036 w 1646868"/>
                <a:gd name="connsiteY17" fmla="*/ 226826 h 2194052"/>
                <a:gd name="connsiteX0" fmla="*/ 1036 w 1663891"/>
                <a:gd name="connsiteY0" fmla="*/ 226826 h 2194052"/>
                <a:gd name="connsiteX1" fmla="*/ 823952 w 1663891"/>
                <a:gd name="connsiteY1" fmla="*/ 432555 h 2194052"/>
                <a:gd name="connsiteX2" fmla="*/ 1646868 w 1663891"/>
                <a:gd name="connsiteY2" fmla="*/ 226826 h 2194052"/>
                <a:gd name="connsiteX3" fmla="*/ 1646867 w 1663891"/>
                <a:gd name="connsiteY3" fmla="*/ 1980780 h 2194052"/>
                <a:gd name="connsiteX4" fmla="*/ 823951 w 1663891"/>
                <a:gd name="connsiteY4" fmla="*/ 2186509 h 2194052"/>
                <a:gd name="connsiteX5" fmla="*/ 1035 w 1663891"/>
                <a:gd name="connsiteY5" fmla="*/ 1980780 h 2194052"/>
                <a:gd name="connsiteX6" fmla="*/ 1036 w 1663891"/>
                <a:gd name="connsiteY6" fmla="*/ 226826 h 2194052"/>
                <a:gd name="connsiteX0" fmla="*/ 1036 w 1663891"/>
                <a:gd name="connsiteY0" fmla="*/ 226826 h 2194052"/>
                <a:gd name="connsiteX1" fmla="*/ 823952 w 1663891"/>
                <a:gd name="connsiteY1" fmla="*/ 21097 h 2194052"/>
                <a:gd name="connsiteX2" fmla="*/ 1646868 w 1663891"/>
                <a:gd name="connsiteY2" fmla="*/ 226826 h 2194052"/>
                <a:gd name="connsiteX3" fmla="*/ 823952 w 1663891"/>
                <a:gd name="connsiteY3" fmla="*/ 432555 h 2194052"/>
                <a:gd name="connsiteX4" fmla="*/ 1036 w 1663891"/>
                <a:gd name="connsiteY4" fmla="*/ 226826 h 2194052"/>
                <a:gd name="connsiteX0" fmla="*/ 1646867 w 1663891"/>
                <a:gd name="connsiteY0" fmla="*/ 226826 h 2194052"/>
                <a:gd name="connsiteX1" fmla="*/ 1452535 w 1663891"/>
                <a:gd name="connsiteY1" fmla="*/ 346605 h 2194052"/>
                <a:gd name="connsiteX2" fmla="*/ 1282870 w 1663891"/>
                <a:gd name="connsiteY2" fmla="*/ 461123 h 2194052"/>
                <a:gd name="connsiteX3" fmla="*/ 823951 w 1663891"/>
                <a:gd name="connsiteY3" fmla="*/ 432555 h 2194052"/>
                <a:gd name="connsiteX4" fmla="*/ 479289 w 1663891"/>
                <a:gd name="connsiteY4" fmla="*/ 464533 h 2194052"/>
                <a:gd name="connsiteX5" fmla="*/ 206560 w 1663891"/>
                <a:gd name="connsiteY5" fmla="*/ 343548 h 2194052"/>
                <a:gd name="connsiteX6" fmla="*/ 1035 w 1663891"/>
                <a:gd name="connsiteY6" fmla="*/ 226826 h 2194052"/>
                <a:gd name="connsiteX7" fmla="*/ 137812 w 1663891"/>
                <a:gd name="connsiteY7" fmla="*/ 98963 h 2194052"/>
                <a:gd name="connsiteX8" fmla="*/ 373196 w 1663891"/>
                <a:gd name="connsiteY8" fmla="*/ 14396 h 2194052"/>
                <a:gd name="connsiteX9" fmla="*/ 823951 w 1663891"/>
                <a:gd name="connsiteY9" fmla="*/ 21097 h 2194052"/>
                <a:gd name="connsiteX10" fmla="*/ 1298200 w 1663891"/>
                <a:gd name="connsiteY10" fmla="*/ 36928 h 2194052"/>
                <a:gd name="connsiteX11" fmla="*/ 1646867 w 1663891"/>
                <a:gd name="connsiteY11" fmla="*/ 226826 h 2194052"/>
                <a:gd name="connsiteX12" fmla="*/ 1663891 w 1663891"/>
                <a:gd name="connsiteY12" fmla="*/ 1801699 h 2194052"/>
                <a:gd name="connsiteX13" fmla="*/ 1344642 w 1663891"/>
                <a:gd name="connsiteY13" fmla="*/ 2150842 h 2194052"/>
                <a:gd name="connsiteX14" fmla="*/ 823951 w 1663891"/>
                <a:gd name="connsiteY14" fmla="*/ 2186509 h 2194052"/>
                <a:gd name="connsiteX15" fmla="*/ 511156 w 1663891"/>
                <a:gd name="connsiteY15" fmla="*/ 2132104 h 2194052"/>
                <a:gd name="connsiteX16" fmla="*/ 1035 w 1663891"/>
                <a:gd name="connsiteY16" fmla="*/ 1980780 h 2194052"/>
                <a:gd name="connsiteX17" fmla="*/ 1036 w 1663891"/>
                <a:gd name="connsiteY17" fmla="*/ 226826 h 2194052"/>
                <a:gd name="connsiteX0" fmla="*/ 1036 w 1661566"/>
                <a:gd name="connsiteY0" fmla="*/ 226826 h 2194052"/>
                <a:gd name="connsiteX1" fmla="*/ 823952 w 1661566"/>
                <a:gd name="connsiteY1" fmla="*/ 432555 h 2194052"/>
                <a:gd name="connsiteX2" fmla="*/ 1646868 w 1661566"/>
                <a:gd name="connsiteY2" fmla="*/ 226826 h 2194052"/>
                <a:gd name="connsiteX3" fmla="*/ 1646867 w 1661566"/>
                <a:gd name="connsiteY3" fmla="*/ 1980780 h 2194052"/>
                <a:gd name="connsiteX4" fmla="*/ 823951 w 1661566"/>
                <a:gd name="connsiteY4" fmla="*/ 2186509 h 2194052"/>
                <a:gd name="connsiteX5" fmla="*/ 1035 w 1661566"/>
                <a:gd name="connsiteY5" fmla="*/ 1980780 h 2194052"/>
                <a:gd name="connsiteX6" fmla="*/ 1036 w 1661566"/>
                <a:gd name="connsiteY6" fmla="*/ 226826 h 2194052"/>
                <a:gd name="connsiteX0" fmla="*/ 1036 w 1661566"/>
                <a:gd name="connsiteY0" fmla="*/ 226826 h 2194052"/>
                <a:gd name="connsiteX1" fmla="*/ 823952 w 1661566"/>
                <a:gd name="connsiteY1" fmla="*/ 21097 h 2194052"/>
                <a:gd name="connsiteX2" fmla="*/ 1646868 w 1661566"/>
                <a:gd name="connsiteY2" fmla="*/ 226826 h 2194052"/>
                <a:gd name="connsiteX3" fmla="*/ 823952 w 1661566"/>
                <a:gd name="connsiteY3" fmla="*/ 432555 h 2194052"/>
                <a:gd name="connsiteX4" fmla="*/ 1036 w 1661566"/>
                <a:gd name="connsiteY4" fmla="*/ 226826 h 2194052"/>
                <a:gd name="connsiteX0" fmla="*/ 1646867 w 1661566"/>
                <a:gd name="connsiteY0" fmla="*/ 226826 h 2194052"/>
                <a:gd name="connsiteX1" fmla="*/ 1452535 w 1661566"/>
                <a:gd name="connsiteY1" fmla="*/ 346605 h 2194052"/>
                <a:gd name="connsiteX2" fmla="*/ 1282870 w 1661566"/>
                <a:gd name="connsiteY2" fmla="*/ 461123 h 2194052"/>
                <a:gd name="connsiteX3" fmla="*/ 823951 w 1661566"/>
                <a:gd name="connsiteY3" fmla="*/ 432555 h 2194052"/>
                <a:gd name="connsiteX4" fmla="*/ 479289 w 1661566"/>
                <a:gd name="connsiteY4" fmla="*/ 464533 h 2194052"/>
                <a:gd name="connsiteX5" fmla="*/ 206560 w 1661566"/>
                <a:gd name="connsiteY5" fmla="*/ 343548 h 2194052"/>
                <a:gd name="connsiteX6" fmla="*/ 1035 w 1661566"/>
                <a:gd name="connsiteY6" fmla="*/ 226826 h 2194052"/>
                <a:gd name="connsiteX7" fmla="*/ 137812 w 1661566"/>
                <a:gd name="connsiteY7" fmla="*/ 98963 h 2194052"/>
                <a:gd name="connsiteX8" fmla="*/ 373196 w 1661566"/>
                <a:gd name="connsiteY8" fmla="*/ 14396 h 2194052"/>
                <a:gd name="connsiteX9" fmla="*/ 823951 w 1661566"/>
                <a:gd name="connsiteY9" fmla="*/ 21097 h 2194052"/>
                <a:gd name="connsiteX10" fmla="*/ 1298200 w 1661566"/>
                <a:gd name="connsiteY10" fmla="*/ 36928 h 2194052"/>
                <a:gd name="connsiteX11" fmla="*/ 1646867 w 1661566"/>
                <a:gd name="connsiteY11" fmla="*/ 226826 h 2194052"/>
                <a:gd name="connsiteX12" fmla="*/ 1661566 w 1661566"/>
                <a:gd name="connsiteY12" fmla="*/ 1868749 h 2194052"/>
                <a:gd name="connsiteX13" fmla="*/ 1344642 w 1661566"/>
                <a:gd name="connsiteY13" fmla="*/ 2150842 h 2194052"/>
                <a:gd name="connsiteX14" fmla="*/ 823951 w 1661566"/>
                <a:gd name="connsiteY14" fmla="*/ 2186509 h 2194052"/>
                <a:gd name="connsiteX15" fmla="*/ 511156 w 1661566"/>
                <a:gd name="connsiteY15" fmla="*/ 2132104 h 2194052"/>
                <a:gd name="connsiteX16" fmla="*/ 1035 w 1661566"/>
                <a:gd name="connsiteY16" fmla="*/ 1980780 h 2194052"/>
                <a:gd name="connsiteX17" fmla="*/ 1036 w 1661566"/>
                <a:gd name="connsiteY17" fmla="*/ 226826 h 2194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661566" h="2194052" stroke="0" extrusionOk="0">
                  <a:moveTo>
                    <a:pt x="1036" y="226826"/>
                  </a:moveTo>
                  <a:cubicBezTo>
                    <a:pt x="1036" y="340447"/>
                    <a:pt x="369468" y="432555"/>
                    <a:pt x="823952" y="432555"/>
                  </a:cubicBezTo>
                  <a:cubicBezTo>
                    <a:pt x="1278436" y="432555"/>
                    <a:pt x="1646868" y="340447"/>
                    <a:pt x="1646868" y="226826"/>
                  </a:cubicBezTo>
                  <a:cubicBezTo>
                    <a:pt x="1646868" y="811477"/>
                    <a:pt x="1646867" y="1396129"/>
                    <a:pt x="1646867" y="1980780"/>
                  </a:cubicBezTo>
                  <a:cubicBezTo>
                    <a:pt x="1646867" y="2094401"/>
                    <a:pt x="1278435" y="2186509"/>
                    <a:pt x="823951" y="2186509"/>
                  </a:cubicBezTo>
                  <a:cubicBezTo>
                    <a:pt x="369467" y="2186509"/>
                    <a:pt x="1035" y="2094401"/>
                    <a:pt x="1035" y="1980780"/>
                  </a:cubicBezTo>
                  <a:cubicBezTo>
                    <a:pt x="1035" y="1396129"/>
                    <a:pt x="1036" y="811477"/>
                    <a:pt x="1036" y="226826"/>
                  </a:cubicBezTo>
                  <a:close/>
                </a:path>
                <a:path w="1661566" h="2194052" fill="lighten" stroke="0" extrusionOk="0">
                  <a:moveTo>
                    <a:pt x="1036" y="226826"/>
                  </a:moveTo>
                  <a:cubicBezTo>
                    <a:pt x="1036" y="113205"/>
                    <a:pt x="369468" y="21097"/>
                    <a:pt x="823952" y="21097"/>
                  </a:cubicBezTo>
                  <a:cubicBezTo>
                    <a:pt x="1278436" y="21097"/>
                    <a:pt x="1646868" y="113205"/>
                    <a:pt x="1646868" y="226826"/>
                  </a:cubicBezTo>
                  <a:cubicBezTo>
                    <a:pt x="1646868" y="340447"/>
                    <a:pt x="1278436" y="432555"/>
                    <a:pt x="823952" y="432555"/>
                  </a:cubicBezTo>
                  <a:cubicBezTo>
                    <a:pt x="369468" y="432555"/>
                    <a:pt x="1036" y="340447"/>
                    <a:pt x="1036" y="226826"/>
                  </a:cubicBezTo>
                  <a:close/>
                </a:path>
                <a:path w="1661566" h="2194052" fill="none" extrusionOk="0">
                  <a:moveTo>
                    <a:pt x="1646867" y="226826"/>
                  </a:moveTo>
                  <a:cubicBezTo>
                    <a:pt x="1596897" y="247122"/>
                    <a:pt x="1589688" y="312317"/>
                    <a:pt x="1452535" y="346605"/>
                  </a:cubicBezTo>
                  <a:cubicBezTo>
                    <a:pt x="1371061" y="373810"/>
                    <a:pt x="1387634" y="446798"/>
                    <a:pt x="1282870" y="461123"/>
                  </a:cubicBezTo>
                  <a:cubicBezTo>
                    <a:pt x="1178106" y="475448"/>
                    <a:pt x="957881" y="431987"/>
                    <a:pt x="823951" y="432555"/>
                  </a:cubicBezTo>
                  <a:cubicBezTo>
                    <a:pt x="690021" y="433123"/>
                    <a:pt x="586678" y="481507"/>
                    <a:pt x="479289" y="464533"/>
                  </a:cubicBezTo>
                  <a:cubicBezTo>
                    <a:pt x="371900" y="447559"/>
                    <a:pt x="277224" y="375549"/>
                    <a:pt x="206560" y="343548"/>
                  </a:cubicBezTo>
                  <a:cubicBezTo>
                    <a:pt x="47324" y="393333"/>
                    <a:pt x="12493" y="267590"/>
                    <a:pt x="1035" y="226826"/>
                  </a:cubicBezTo>
                  <a:cubicBezTo>
                    <a:pt x="-10423" y="186062"/>
                    <a:pt x="75785" y="134368"/>
                    <a:pt x="137812" y="98963"/>
                  </a:cubicBezTo>
                  <a:cubicBezTo>
                    <a:pt x="199839" y="63558"/>
                    <a:pt x="258378" y="32389"/>
                    <a:pt x="373196" y="14396"/>
                  </a:cubicBezTo>
                  <a:cubicBezTo>
                    <a:pt x="510349" y="-19892"/>
                    <a:pt x="669784" y="17342"/>
                    <a:pt x="823951" y="21097"/>
                  </a:cubicBezTo>
                  <a:cubicBezTo>
                    <a:pt x="978118" y="24852"/>
                    <a:pt x="1161047" y="2640"/>
                    <a:pt x="1298200" y="36928"/>
                  </a:cubicBezTo>
                  <a:cubicBezTo>
                    <a:pt x="1435353" y="71216"/>
                    <a:pt x="1622354" y="-85547"/>
                    <a:pt x="1646867" y="226826"/>
                  </a:cubicBezTo>
                  <a:lnTo>
                    <a:pt x="1661566" y="1868749"/>
                  </a:lnTo>
                  <a:cubicBezTo>
                    <a:pt x="1607909" y="2182764"/>
                    <a:pt x="1546864" y="2092860"/>
                    <a:pt x="1344642" y="2150842"/>
                  </a:cubicBezTo>
                  <a:cubicBezTo>
                    <a:pt x="1127927" y="2214975"/>
                    <a:pt x="962865" y="2189632"/>
                    <a:pt x="823951" y="2186509"/>
                  </a:cubicBezTo>
                  <a:cubicBezTo>
                    <a:pt x="685037" y="2183386"/>
                    <a:pt x="648309" y="2166392"/>
                    <a:pt x="511156" y="2132104"/>
                  </a:cubicBezTo>
                  <a:cubicBezTo>
                    <a:pt x="368979" y="2097947"/>
                    <a:pt x="35727" y="2292729"/>
                    <a:pt x="1035" y="1980780"/>
                  </a:cubicBezTo>
                  <a:cubicBezTo>
                    <a:pt x="1035" y="1396129"/>
                    <a:pt x="1036" y="811477"/>
                    <a:pt x="1036" y="226826"/>
                  </a:cubicBezTo>
                </a:path>
              </a:pathLst>
            </a:cu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1612;p29">
              <a:extLst>
                <a:ext uri="{FF2B5EF4-FFF2-40B4-BE49-F238E27FC236}">
                  <a16:creationId xmlns:a16="http://schemas.microsoft.com/office/drawing/2014/main" id="{9801DB5E-CE16-1A11-9C32-BE29890182C0}"/>
                </a:ext>
              </a:extLst>
            </p:cNvPr>
            <p:cNvSpPr/>
            <p:nvPr/>
          </p:nvSpPr>
          <p:spPr>
            <a:xfrm rot="65108">
              <a:off x="7576020" y="3860592"/>
              <a:ext cx="64797" cy="641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1613;p29">
              <a:extLst>
                <a:ext uri="{FF2B5EF4-FFF2-40B4-BE49-F238E27FC236}">
                  <a16:creationId xmlns:a16="http://schemas.microsoft.com/office/drawing/2014/main" id="{B100D080-9245-84E7-8CBE-EE3B99A6A135}"/>
                </a:ext>
              </a:extLst>
            </p:cNvPr>
            <p:cNvSpPr/>
            <p:nvPr/>
          </p:nvSpPr>
          <p:spPr>
            <a:xfrm rot="65108">
              <a:off x="7980449" y="3783440"/>
              <a:ext cx="64797" cy="641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1614;p29">
              <a:extLst>
                <a:ext uri="{FF2B5EF4-FFF2-40B4-BE49-F238E27FC236}">
                  <a16:creationId xmlns:a16="http://schemas.microsoft.com/office/drawing/2014/main" id="{0E7F8117-5C3A-F866-6E5E-888515154DA4}"/>
                </a:ext>
              </a:extLst>
            </p:cNvPr>
            <p:cNvSpPr/>
            <p:nvPr/>
          </p:nvSpPr>
          <p:spPr>
            <a:xfrm rot="65108">
              <a:off x="7819734" y="4206972"/>
              <a:ext cx="97348" cy="93284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" name="グループ化 3"/>
            <p:cNvGrpSpPr/>
            <p:nvPr/>
          </p:nvGrpSpPr>
          <p:grpSpPr>
            <a:xfrm>
              <a:off x="6675045" y="3249476"/>
              <a:ext cx="1377620" cy="268045"/>
              <a:chOff x="6206849" y="1530255"/>
              <a:chExt cx="1377620" cy="370025"/>
            </a:xfrm>
          </p:grpSpPr>
          <p:sp>
            <p:nvSpPr>
              <p:cNvPr id="98" name="Google Shape;1615;p29">
                <a:extLst>
                  <a:ext uri="{FF2B5EF4-FFF2-40B4-BE49-F238E27FC236}">
                    <a16:creationId xmlns:a16="http://schemas.microsoft.com/office/drawing/2014/main" id="{07333993-E841-1DB2-CB41-FDDC50AF2E6E}"/>
                  </a:ext>
                </a:extLst>
              </p:cNvPr>
              <p:cNvSpPr/>
              <p:nvPr/>
            </p:nvSpPr>
            <p:spPr>
              <a:xfrm rot="65108">
                <a:off x="6638583" y="1623063"/>
                <a:ext cx="542439" cy="15435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1615;p29">
                <a:extLst>
                  <a:ext uri="{FF2B5EF4-FFF2-40B4-BE49-F238E27FC236}">
                    <a16:creationId xmlns:a16="http://schemas.microsoft.com/office/drawing/2014/main" id="{07333993-E841-1DB2-CB41-FDDC50AF2E6E}"/>
                  </a:ext>
                </a:extLst>
              </p:cNvPr>
              <p:cNvSpPr/>
              <p:nvPr/>
            </p:nvSpPr>
            <p:spPr>
              <a:xfrm rot="65108">
                <a:off x="6515388" y="1583686"/>
                <a:ext cx="781271" cy="238978"/>
              </a:xfrm>
              <a:prstGeom prst="ellipse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1615;p29">
                <a:extLst>
                  <a:ext uri="{FF2B5EF4-FFF2-40B4-BE49-F238E27FC236}">
                    <a16:creationId xmlns:a16="http://schemas.microsoft.com/office/drawing/2014/main" id="{07333993-E841-1DB2-CB41-FDDC50AF2E6E}"/>
                  </a:ext>
                </a:extLst>
              </p:cNvPr>
              <p:cNvSpPr/>
              <p:nvPr/>
            </p:nvSpPr>
            <p:spPr>
              <a:xfrm rot="65108">
                <a:off x="6343203" y="1573106"/>
                <a:ext cx="1125983" cy="280249"/>
              </a:xfrm>
              <a:prstGeom prst="ellipse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1615;p29">
                <a:extLst>
                  <a:ext uri="{FF2B5EF4-FFF2-40B4-BE49-F238E27FC236}">
                    <a16:creationId xmlns:a16="http://schemas.microsoft.com/office/drawing/2014/main" id="{07333993-E841-1DB2-CB41-FDDC50AF2E6E}"/>
                  </a:ext>
                </a:extLst>
              </p:cNvPr>
              <p:cNvSpPr/>
              <p:nvPr/>
            </p:nvSpPr>
            <p:spPr>
              <a:xfrm rot="65108">
                <a:off x="6206849" y="1530255"/>
                <a:ext cx="1377620" cy="370025"/>
              </a:xfrm>
              <a:prstGeom prst="ellipse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" name="上矢印 8"/>
          <p:cNvSpPr/>
          <p:nvPr/>
        </p:nvSpPr>
        <p:spPr>
          <a:xfrm rot="5400000">
            <a:off x="2976390" y="4638725"/>
            <a:ext cx="335781" cy="2849048"/>
          </a:xfrm>
          <a:custGeom>
            <a:avLst/>
            <a:gdLst>
              <a:gd name="connsiteX0" fmla="*/ 0 w 513720"/>
              <a:gd name="connsiteY0" fmla="*/ 719316 h 2837899"/>
              <a:gd name="connsiteX1" fmla="*/ 256860 w 513720"/>
              <a:gd name="connsiteY1" fmla="*/ 0 h 2837899"/>
              <a:gd name="connsiteX2" fmla="*/ 513720 w 513720"/>
              <a:gd name="connsiteY2" fmla="*/ 719316 h 2837899"/>
              <a:gd name="connsiteX3" fmla="*/ 332739 w 513720"/>
              <a:gd name="connsiteY3" fmla="*/ 719316 h 2837899"/>
              <a:gd name="connsiteX4" fmla="*/ 332739 w 513720"/>
              <a:gd name="connsiteY4" fmla="*/ 2837899 h 2837899"/>
              <a:gd name="connsiteX5" fmla="*/ 180981 w 513720"/>
              <a:gd name="connsiteY5" fmla="*/ 2837899 h 2837899"/>
              <a:gd name="connsiteX6" fmla="*/ 180981 w 513720"/>
              <a:gd name="connsiteY6" fmla="*/ 719316 h 2837899"/>
              <a:gd name="connsiteX7" fmla="*/ 0 w 513720"/>
              <a:gd name="connsiteY7" fmla="*/ 719316 h 2837899"/>
              <a:gd name="connsiteX0" fmla="*/ 51241 w 564961"/>
              <a:gd name="connsiteY0" fmla="*/ 735673 h 2854256"/>
              <a:gd name="connsiteX1" fmla="*/ 6504 w 564961"/>
              <a:gd name="connsiteY1" fmla="*/ 0 h 2854256"/>
              <a:gd name="connsiteX2" fmla="*/ 308101 w 564961"/>
              <a:gd name="connsiteY2" fmla="*/ 16357 h 2854256"/>
              <a:gd name="connsiteX3" fmla="*/ 564961 w 564961"/>
              <a:gd name="connsiteY3" fmla="*/ 735673 h 2854256"/>
              <a:gd name="connsiteX4" fmla="*/ 383980 w 564961"/>
              <a:gd name="connsiteY4" fmla="*/ 735673 h 2854256"/>
              <a:gd name="connsiteX5" fmla="*/ 383980 w 564961"/>
              <a:gd name="connsiteY5" fmla="*/ 2854256 h 2854256"/>
              <a:gd name="connsiteX6" fmla="*/ 232222 w 564961"/>
              <a:gd name="connsiteY6" fmla="*/ 2854256 h 2854256"/>
              <a:gd name="connsiteX7" fmla="*/ 232222 w 564961"/>
              <a:gd name="connsiteY7" fmla="*/ 735673 h 2854256"/>
              <a:gd name="connsiteX8" fmla="*/ 51241 w 564961"/>
              <a:gd name="connsiteY8" fmla="*/ 735673 h 2854256"/>
              <a:gd name="connsiteX0" fmla="*/ 51241 w 564961"/>
              <a:gd name="connsiteY0" fmla="*/ 745987 h 2864570"/>
              <a:gd name="connsiteX1" fmla="*/ 6504 w 564961"/>
              <a:gd name="connsiteY1" fmla="*/ 10314 h 2864570"/>
              <a:gd name="connsiteX2" fmla="*/ 308101 w 564961"/>
              <a:gd name="connsiteY2" fmla="*/ 26671 h 2864570"/>
              <a:gd name="connsiteX3" fmla="*/ 532023 w 564961"/>
              <a:gd name="connsiteY3" fmla="*/ 31336 h 2864570"/>
              <a:gd name="connsiteX4" fmla="*/ 564961 w 564961"/>
              <a:gd name="connsiteY4" fmla="*/ 745987 h 2864570"/>
              <a:gd name="connsiteX5" fmla="*/ 383980 w 564961"/>
              <a:gd name="connsiteY5" fmla="*/ 745987 h 2864570"/>
              <a:gd name="connsiteX6" fmla="*/ 383980 w 564961"/>
              <a:gd name="connsiteY6" fmla="*/ 2864570 h 2864570"/>
              <a:gd name="connsiteX7" fmla="*/ 232222 w 564961"/>
              <a:gd name="connsiteY7" fmla="*/ 2864570 h 2864570"/>
              <a:gd name="connsiteX8" fmla="*/ 232222 w 564961"/>
              <a:gd name="connsiteY8" fmla="*/ 745987 h 2864570"/>
              <a:gd name="connsiteX9" fmla="*/ 51241 w 564961"/>
              <a:gd name="connsiteY9" fmla="*/ 745987 h 2864570"/>
              <a:gd name="connsiteX0" fmla="*/ 51241 w 564961"/>
              <a:gd name="connsiteY0" fmla="*/ 735673 h 2854256"/>
              <a:gd name="connsiteX1" fmla="*/ 6504 w 564961"/>
              <a:gd name="connsiteY1" fmla="*/ 0 h 2854256"/>
              <a:gd name="connsiteX2" fmla="*/ 308101 w 564961"/>
              <a:gd name="connsiteY2" fmla="*/ 16357 h 2854256"/>
              <a:gd name="connsiteX3" fmla="*/ 405899 w 564961"/>
              <a:gd name="connsiteY3" fmla="*/ 493987 h 2854256"/>
              <a:gd name="connsiteX4" fmla="*/ 532023 w 564961"/>
              <a:gd name="connsiteY4" fmla="*/ 21022 h 2854256"/>
              <a:gd name="connsiteX5" fmla="*/ 564961 w 564961"/>
              <a:gd name="connsiteY5" fmla="*/ 735673 h 2854256"/>
              <a:gd name="connsiteX6" fmla="*/ 383980 w 564961"/>
              <a:gd name="connsiteY6" fmla="*/ 735673 h 2854256"/>
              <a:gd name="connsiteX7" fmla="*/ 383980 w 564961"/>
              <a:gd name="connsiteY7" fmla="*/ 2854256 h 2854256"/>
              <a:gd name="connsiteX8" fmla="*/ 232222 w 564961"/>
              <a:gd name="connsiteY8" fmla="*/ 2854256 h 2854256"/>
              <a:gd name="connsiteX9" fmla="*/ 232222 w 564961"/>
              <a:gd name="connsiteY9" fmla="*/ 735673 h 2854256"/>
              <a:gd name="connsiteX10" fmla="*/ 51241 w 564961"/>
              <a:gd name="connsiteY10" fmla="*/ 735673 h 2854256"/>
              <a:gd name="connsiteX0" fmla="*/ 51241 w 564961"/>
              <a:gd name="connsiteY0" fmla="*/ 735673 h 2854256"/>
              <a:gd name="connsiteX1" fmla="*/ 6504 w 564961"/>
              <a:gd name="connsiteY1" fmla="*/ 0 h 2854256"/>
              <a:gd name="connsiteX2" fmla="*/ 195692 w 564961"/>
              <a:gd name="connsiteY2" fmla="*/ 472966 h 2854256"/>
              <a:gd name="connsiteX3" fmla="*/ 308101 w 564961"/>
              <a:gd name="connsiteY3" fmla="*/ 16357 h 2854256"/>
              <a:gd name="connsiteX4" fmla="*/ 405899 w 564961"/>
              <a:gd name="connsiteY4" fmla="*/ 493987 h 2854256"/>
              <a:gd name="connsiteX5" fmla="*/ 532023 w 564961"/>
              <a:gd name="connsiteY5" fmla="*/ 21022 h 2854256"/>
              <a:gd name="connsiteX6" fmla="*/ 564961 w 564961"/>
              <a:gd name="connsiteY6" fmla="*/ 735673 h 2854256"/>
              <a:gd name="connsiteX7" fmla="*/ 383980 w 564961"/>
              <a:gd name="connsiteY7" fmla="*/ 735673 h 2854256"/>
              <a:gd name="connsiteX8" fmla="*/ 383980 w 564961"/>
              <a:gd name="connsiteY8" fmla="*/ 2854256 h 2854256"/>
              <a:gd name="connsiteX9" fmla="*/ 232222 w 564961"/>
              <a:gd name="connsiteY9" fmla="*/ 2854256 h 2854256"/>
              <a:gd name="connsiteX10" fmla="*/ 232222 w 564961"/>
              <a:gd name="connsiteY10" fmla="*/ 735673 h 2854256"/>
              <a:gd name="connsiteX11" fmla="*/ 51241 w 564961"/>
              <a:gd name="connsiteY11" fmla="*/ 735673 h 2854256"/>
              <a:gd name="connsiteX0" fmla="*/ 0 w 513720"/>
              <a:gd name="connsiteY0" fmla="*/ 730465 h 2849048"/>
              <a:gd name="connsiteX1" fmla="*/ 19583 w 513720"/>
              <a:gd name="connsiteY1" fmla="*/ 26323 h 2849048"/>
              <a:gd name="connsiteX2" fmla="*/ 144451 w 513720"/>
              <a:gd name="connsiteY2" fmla="*/ 467758 h 2849048"/>
              <a:gd name="connsiteX3" fmla="*/ 256860 w 513720"/>
              <a:gd name="connsiteY3" fmla="*/ 11149 h 2849048"/>
              <a:gd name="connsiteX4" fmla="*/ 354658 w 513720"/>
              <a:gd name="connsiteY4" fmla="*/ 488779 h 2849048"/>
              <a:gd name="connsiteX5" fmla="*/ 480782 w 513720"/>
              <a:gd name="connsiteY5" fmla="*/ 15814 h 2849048"/>
              <a:gd name="connsiteX6" fmla="*/ 513720 w 513720"/>
              <a:gd name="connsiteY6" fmla="*/ 730465 h 2849048"/>
              <a:gd name="connsiteX7" fmla="*/ 332739 w 513720"/>
              <a:gd name="connsiteY7" fmla="*/ 730465 h 2849048"/>
              <a:gd name="connsiteX8" fmla="*/ 332739 w 513720"/>
              <a:gd name="connsiteY8" fmla="*/ 2849048 h 2849048"/>
              <a:gd name="connsiteX9" fmla="*/ 180981 w 513720"/>
              <a:gd name="connsiteY9" fmla="*/ 2849048 h 2849048"/>
              <a:gd name="connsiteX10" fmla="*/ 180981 w 513720"/>
              <a:gd name="connsiteY10" fmla="*/ 730465 h 2849048"/>
              <a:gd name="connsiteX11" fmla="*/ 0 w 513720"/>
              <a:gd name="connsiteY11" fmla="*/ 730465 h 2849048"/>
              <a:gd name="connsiteX0" fmla="*/ 0 w 513720"/>
              <a:gd name="connsiteY0" fmla="*/ 730465 h 2849048"/>
              <a:gd name="connsiteX1" fmla="*/ 19583 w 513720"/>
              <a:gd name="connsiteY1" fmla="*/ 26323 h 2849048"/>
              <a:gd name="connsiteX2" fmla="*/ 144451 w 513720"/>
              <a:gd name="connsiteY2" fmla="*/ 467758 h 2849048"/>
              <a:gd name="connsiteX3" fmla="*/ 256860 w 513720"/>
              <a:gd name="connsiteY3" fmla="*/ 42680 h 2849048"/>
              <a:gd name="connsiteX4" fmla="*/ 354658 w 513720"/>
              <a:gd name="connsiteY4" fmla="*/ 488779 h 2849048"/>
              <a:gd name="connsiteX5" fmla="*/ 480782 w 513720"/>
              <a:gd name="connsiteY5" fmla="*/ 15814 h 2849048"/>
              <a:gd name="connsiteX6" fmla="*/ 513720 w 513720"/>
              <a:gd name="connsiteY6" fmla="*/ 730465 h 2849048"/>
              <a:gd name="connsiteX7" fmla="*/ 332739 w 513720"/>
              <a:gd name="connsiteY7" fmla="*/ 730465 h 2849048"/>
              <a:gd name="connsiteX8" fmla="*/ 332739 w 513720"/>
              <a:gd name="connsiteY8" fmla="*/ 2849048 h 2849048"/>
              <a:gd name="connsiteX9" fmla="*/ 180981 w 513720"/>
              <a:gd name="connsiteY9" fmla="*/ 2849048 h 2849048"/>
              <a:gd name="connsiteX10" fmla="*/ 180981 w 513720"/>
              <a:gd name="connsiteY10" fmla="*/ 730465 h 2849048"/>
              <a:gd name="connsiteX11" fmla="*/ 0 w 513720"/>
              <a:gd name="connsiteY11" fmla="*/ 730465 h 2849048"/>
              <a:gd name="connsiteX0" fmla="*/ 0 w 529801"/>
              <a:gd name="connsiteY0" fmla="*/ 625361 h 2849048"/>
              <a:gd name="connsiteX1" fmla="*/ 35664 w 529801"/>
              <a:gd name="connsiteY1" fmla="*/ 26323 h 2849048"/>
              <a:gd name="connsiteX2" fmla="*/ 160532 w 529801"/>
              <a:gd name="connsiteY2" fmla="*/ 467758 h 2849048"/>
              <a:gd name="connsiteX3" fmla="*/ 272941 w 529801"/>
              <a:gd name="connsiteY3" fmla="*/ 42680 h 2849048"/>
              <a:gd name="connsiteX4" fmla="*/ 370739 w 529801"/>
              <a:gd name="connsiteY4" fmla="*/ 488779 h 2849048"/>
              <a:gd name="connsiteX5" fmla="*/ 496863 w 529801"/>
              <a:gd name="connsiteY5" fmla="*/ 15814 h 2849048"/>
              <a:gd name="connsiteX6" fmla="*/ 529801 w 529801"/>
              <a:gd name="connsiteY6" fmla="*/ 730465 h 2849048"/>
              <a:gd name="connsiteX7" fmla="*/ 348820 w 529801"/>
              <a:gd name="connsiteY7" fmla="*/ 730465 h 2849048"/>
              <a:gd name="connsiteX8" fmla="*/ 348820 w 529801"/>
              <a:gd name="connsiteY8" fmla="*/ 2849048 h 2849048"/>
              <a:gd name="connsiteX9" fmla="*/ 197062 w 529801"/>
              <a:gd name="connsiteY9" fmla="*/ 2849048 h 2849048"/>
              <a:gd name="connsiteX10" fmla="*/ 197062 w 529801"/>
              <a:gd name="connsiteY10" fmla="*/ 730465 h 2849048"/>
              <a:gd name="connsiteX11" fmla="*/ 0 w 529801"/>
              <a:gd name="connsiteY11" fmla="*/ 625361 h 2849048"/>
              <a:gd name="connsiteX0" fmla="*/ 0 w 513724"/>
              <a:gd name="connsiteY0" fmla="*/ 625361 h 2849048"/>
              <a:gd name="connsiteX1" fmla="*/ 35664 w 513724"/>
              <a:gd name="connsiteY1" fmla="*/ 26323 h 2849048"/>
              <a:gd name="connsiteX2" fmla="*/ 160532 w 513724"/>
              <a:gd name="connsiteY2" fmla="*/ 467758 h 2849048"/>
              <a:gd name="connsiteX3" fmla="*/ 272941 w 513724"/>
              <a:gd name="connsiteY3" fmla="*/ 42680 h 2849048"/>
              <a:gd name="connsiteX4" fmla="*/ 370739 w 513724"/>
              <a:gd name="connsiteY4" fmla="*/ 488779 h 2849048"/>
              <a:gd name="connsiteX5" fmla="*/ 496863 w 513724"/>
              <a:gd name="connsiteY5" fmla="*/ 15814 h 2849048"/>
              <a:gd name="connsiteX6" fmla="*/ 513725 w 513724"/>
              <a:gd name="connsiteY6" fmla="*/ 551789 h 2849048"/>
              <a:gd name="connsiteX7" fmla="*/ 348820 w 513724"/>
              <a:gd name="connsiteY7" fmla="*/ 730465 h 2849048"/>
              <a:gd name="connsiteX8" fmla="*/ 348820 w 513724"/>
              <a:gd name="connsiteY8" fmla="*/ 2849048 h 2849048"/>
              <a:gd name="connsiteX9" fmla="*/ 197062 w 513724"/>
              <a:gd name="connsiteY9" fmla="*/ 2849048 h 2849048"/>
              <a:gd name="connsiteX10" fmla="*/ 197062 w 513724"/>
              <a:gd name="connsiteY10" fmla="*/ 730465 h 2849048"/>
              <a:gd name="connsiteX11" fmla="*/ 0 w 513724"/>
              <a:gd name="connsiteY11" fmla="*/ 625361 h 28490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513724" h="2849048">
                <a:moveTo>
                  <a:pt x="0" y="625361"/>
                </a:moveTo>
                <a:cubicBezTo>
                  <a:pt x="34135" y="509765"/>
                  <a:pt x="1529" y="141919"/>
                  <a:pt x="35664" y="26323"/>
                </a:cubicBezTo>
                <a:cubicBezTo>
                  <a:pt x="74201" y="33330"/>
                  <a:pt x="121995" y="460751"/>
                  <a:pt x="160532" y="467758"/>
                </a:cubicBezTo>
                <a:lnTo>
                  <a:pt x="272941" y="42680"/>
                </a:lnTo>
                <a:cubicBezTo>
                  <a:pt x="337754" y="46184"/>
                  <a:pt x="333419" y="488002"/>
                  <a:pt x="370739" y="488779"/>
                </a:cubicBezTo>
                <a:cubicBezTo>
                  <a:pt x="408059" y="489557"/>
                  <a:pt x="468600" y="-103294"/>
                  <a:pt x="496863" y="15814"/>
                </a:cubicBezTo>
                <a:lnTo>
                  <a:pt x="513725" y="551789"/>
                </a:lnTo>
                <a:lnTo>
                  <a:pt x="348820" y="730465"/>
                </a:lnTo>
                <a:lnTo>
                  <a:pt x="348820" y="2849048"/>
                </a:lnTo>
                <a:lnTo>
                  <a:pt x="197062" y="2849048"/>
                </a:lnTo>
                <a:lnTo>
                  <a:pt x="197062" y="730465"/>
                </a:lnTo>
                <a:lnTo>
                  <a:pt x="0" y="625361"/>
                </a:lnTo>
                <a:close/>
              </a:path>
            </a:pathLst>
          </a:custGeom>
          <a:solidFill>
            <a:schemeClr val="tx2">
              <a:lumMod val="75000"/>
            </a:schemeClr>
          </a:solidFill>
          <a:ln w="9525">
            <a:solidFill>
              <a:schemeClr val="tx2">
                <a:lumMod val="1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角丸四角形 96">
            <a:extLst>
              <a:ext uri="{FF2B5EF4-FFF2-40B4-BE49-F238E27FC236}">
                <a16:creationId xmlns:a16="http://schemas.microsoft.com/office/drawing/2014/main" id="{1A77A8EC-8EA7-46A1-4E8F-3975F2329348}"/>
              </a:ext>
            </a:extLst>
          </p:cNvPr>
          <p:cNvSpPr/>
          <p:nvPr/>
        </p:nvSpPr>
        <p:spPr>
          <a:xfrm>
            <a:off x="9413661" y="5737332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3696C3C7-5CEA-8C7E-C783-2A53843FE682}"/>
              </a:ext>
            </a:extLst>
          </p:cNvPr>
          <p:cNvSpPr txBox="1"/>
          <p:nvPr/>
        </p:nvSpPr>
        <p:spPr>
          <a:xfrm>
            <a:off x="9395398" y="5736372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6" name="角丸四角形 96">
            <a:extLst>
              <a:ext uri="{FF2B5EF4-FFF2-40B4-BE49-F238E27FC236}">
                <a16:creationId xmlns:a16="http://schemas.microsoft.com/office/drawing/2014/main" id="{50BBE270-9A71-3B83-CE8B-460E41A77FCE}"/>
              </a:ext>
            </a:extLst>
          </p:cNvPr>
          <p:cNvSpPr/>
          <p:nvPr/>
        </p:nvSpPr>
        <p:spPr>
          <a:xfrm>
            <a:off x="9442133" y="4549705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4725749A-DF35-FF3A-262C-D1ECA9CF6CB1}"/>
              </a:ext>
            </a:extLst>
          </p:cNvPr>
          <p:cNvSpPr txBox="1"/>
          <p:nvPr/>
        </p:nvSpPr>
        <p:spPr>
          <a:xfrm>
            <a:off x="9442133" y="4605396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8" name="Google Shape;2746;p43">
            <a:extLst>
              <a:ext uri="{FF2B5EF4-FFF2-40B4-BE49-F238E27FC236}">
                <a16:creationId xmlns:a16="http://schemas.microsoft.com/office/drawing/2014/main" id="{8D97E47C-8FFF-157B-BD63-D2AB61FDC1BA}"/>
              </a:ext>
            </a:extLst>
          </p:cNvPr>
          <p:cNvSpPr/>
          <p:nvPr/>
        </p:nvSpPr>
        <p:spPr>
          <a:xfrm>
            <a:off x="8961606" y="638465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" name="Google Shape;397;p16">
            <a:extLst>
              <a:ext uri="{FF2B5EF4-FFF2-40B4-BE49-F238E27FC236}">
                <a16:creationId xmlns:a16="http://schemas.microsoft.com/office/drawing/2014/main" id="{4A7FBB24-732C-FFE9-0F2E-CA5DDD3AA791}"/>
              </a:ext>
            </a:extLst>
          </p:cNvPr>
          <p:cNvSpPr txBox="1"/>
          <p:nvPr/>
        </p:nvSpPr>
        <p:spPr>
          <a:xfrm>
            <a:off x="9395398" y="5246135"/>
            <a:ext cx="2548304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ボタンをおして</a:t>
            </a:r>
            <a:r>
              <a:rPr lang="ja-JP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ね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792617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8" grpId="0"/>
      <p:bldP spid="38" grpId="1"/>
      <p:bldP spid="38" grpId="2"/>
      <p:bldP spid="38" grpId="3"/>
    </p:bldLst>
  </p:timing>
</p:sld>
</file>

<file path=ppt/slides/slide2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" name="Google Shape;1909;p3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0" name="Google Shape;1910;p3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1" name="Google Shape;1911;p33"/>
          <p:cNvSpPr txBox="1"/>
          <p:nvPr/>
        </p:nvSpPr>
        <p:spPr>
          <a:xfrm>
            <a:off x="568568" y="371109"/>
            <a:ext cx="6781053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第３問。最後のもんだいだよ。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森を育てつづけていくため、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みんなが知っておくべきことは？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Google Shape;226;p15">
            <a:extLst>
              <a:ext uri="{FF2B5EF4-FFF2-40B4-BE49-F238E27FC236}">
                <a16:creationId xmlns:a16="http://schemas.microsoft.com/office/drawing/2014/main" id="{0375ABFF-C058-4A6F-75B7-E17F74549049}"/>
              </a:ext>
            </a:extLst>
          </p:cNvPr>
          <p:cNvGrpSpPr/>
          <p:nvPr/>
        </p:nvGrpSpPr>
        <p:grpSpPr>
          <a:xfrm>
            <a:off x="713335" y="3842431"/>
            <a:ext cx="2146278" cy="2179455"/>
            <a:chOff x="1774174" y="4621762"/>
            <a:chExt cx="1077013" cy="1098664"/>
          </a:xfrm>
        </p:grpSpPr>
        <p:sp>
          <p:nvSpPr>
            <p:cNvPr id="3" name="Google Shape;227;p15">
              <a:extLst>
                <a:ext uri="{FF2B5EF4-FFF2-40B4-BE49-F238E27FC236}">
                  <a16:creationId xmlns:a16="http://schemas.microsoft.com/office/drawing/2014/main" id="{4F06434B-CB36-5DD4-E5FB-4EE93A4C844A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228;p15">
              <a:extLst>
                <a:ext uri="{FF2B5EF4-FFF2-40B4-BE49-F238E27FC236}">
                  <a16:creationId xmlns:a16="http://schemas.microsoft.com/office/drawing/2014/main" id="{C23BFCFE-0DFD-1E9C-8116-70E785DADEA3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229;p15">
              <a:extLst>
                <a:ext uri="{FF2B5EF4-FFF2-40B4-BE49-F238E27FC236}">
                  <a16:creationId xmlns:a16="http://schemas.microsoft.com/office/drawing/2014/main" id="{124D13DA-065B-D5D3-27A8-6A07A2D09709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230;p15">
              <a:extLst>
                <a:ext uri="{FF2B5EF4-FFF2-40B4-BE49-F238E27FC236}">
                  <a16:creationId xmlns:a16="http://schemas.microsoft.com/office/drawing/2014/main" id="{4C5BE529-6A73-0064-A8E5-D5C70226ECA7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231;p15">
              <a:extLst>
                <a:ext uri="{FF2B5EF4-FFF2-40B4-BE49-F238E27FC236}">
                  <a16:creationId xmlns:a16="http://schemas.microsoft.com/office/drawing/2014/main" id="{02316E4E-0E0E-4D40-E9FC-C435C1BD0DCD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232;p15">
              <a:extLst>
                <a:ext uri="{FF2B5EF4-FFF2-40B4-BE49-F238E27FC236}">
                  <a16:creationId xmlns:a16="http://schemas.microsoft.com/office/drawing/2014/main" id="{3DF72919-3E72-2959-FEB8-E46B69D461EB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9" name="Google Shape;233;p15">
              <a:extLst>
                <a:ext uri="{FF2B5EF4-FFF2-40B4-BE49-F238E27FC236}">
                  <a16:creationId xmlns:a16="http://schemas.microsoft.com/office/drawing/2014/main" id="{40633659-D069-7F56-B9C4-7933D3ED1C8B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" name="Google Shape;234;p15">
              <a:extLst>
                <a:ext uri="{FF2B5EF4-FFF2-40B4-BE49-F238E27FC236}">
                  <a16:creationId xmlns:a16="http://schemas.microsoft.com/office/drawing/2014/main" id="{690AB1EA-95E0-6EC0-0D36-8B47280F924F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235;p15">
              <a:extLst>
                <a:ext uri="{FF2B5EF4-FFF2-40B4-BE49-F238E27FC236}">
                  <a16:creationId xmlns:a16="http://schemas.microsoft.com/office/drawing/2014/main" id="{6B31DF49-25C0-1250-DC19-39B933B69A9D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236;p15">
              <a:extLst>
                <a:ext uri="{FF2B5EF4-FFF2-40B4-BE49-F238E27FC236}">
                  <a16:creationId xmlns:a16="http://schemas.microsoft.com/office/drawing/2014/main" id="{EB982D57-F20D-DE23-45C3-72F9A952E54E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237;p15">
              <a:extLst>
                <a:ext uri="{FF2B5EF4-FFF2-40B4-BE49-F238E27FC236}">
                  <a16:creationId xmlns:a16="http://schemas.microsoft.com/office/drawing/2014/main" id="{CF38E65C-7670-0451-28E7-F585305BAD0B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238;p15">
              <a:extLst>
                <a:ext uri="{FF2B5EF4-FFF2-40B4-BE49-F238E27FC236}">
                  <a16:creationId xmlns:a16="http://schemas.microsoft.com/office/drawing/2014/main" id="{931857D4-91BA-86AB-78E7-BBFFC6D7251D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5" name="Google Shape;239;p15">
              <a:extLst>
                <a:ext uri="{FF2B5EF4-FFF2-40B4-BE49-F238E27FC236}">
                  <a16:creationId xmlns:a16="http://schemas.microsoft.com/office/drawing/2014/main" id="{56F50F62-14FB-ADC6-1CA5-BD1985ECA5B7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240;p15">
              <a:extLst>
                <a:ext uri="{FF2B5EF4-FFF2-40B4-BE49-F238E27FC236}">
                  <a16:creationId xmlns:a16="http://schemas.microsoft.com/office/drawing/2014/main" id="{6566BD5D-E8F3-2860-FB2F-56D9964BE9E5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241;p15">
              <a:extLst>
                <a:ext uri="{FF2B5EF4-FFF2-40B4-BE49-F238E27FC236}">
                  <a16:creationId xmlns:a16="http://schemas.microsoft.com/office/drawing/2014/main" id="{CC9F923A-C350-262D-074C-2ADE89885321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9" name="四角形: 角度付き 48">
            <a:hlinkClick r:id="rId3" action="ppaction://hlinksldjump"/>
            <a:extLst>
              <a:ext uri="{FF2B5EF4-FFF2-40B4-BE49-F238E27FC236}">
                <a16:creationId xmlns:a16="http://schemas.microsoft.com/office/drawing/2014/main" id="{1FF629B4-D3C8-ED8A-7377-D38147F3BBD4}"/>
              </a:ext>
            </a:extLst>
          </p:cNvPr>
          <p:cNvSpPr/>
          <p:nvPr/>
        </p:nvSpPr>
        <p:spPr>
          <a:xfrm>
            <a:off x="7142401" y="632462"/>
            <a:ext cx="4312999" cy="1271519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①北海道の森の中に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ウメがあること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0" name="四角形: 角度付き 49">
            <a:hlinkClick r:id="rId4" action="ppaction://hlinksldjump"/>
            <a:extLst>
              <a:ext uri="{FF2B5EF4-FFF2-40B4-BE49-F238E27FC236}">
                <a16:creationId xmlns:a16="http://schemas.microsoft.com/office/drawing/2014/main" id="{A228056C-925C-AC76-FD38-DBF14A75B1B9}"/>
              </a:ext>
            </a:extLst>
          </p:cNvPr>
          <p:cNvSpPr/>
          <p:nvPr/>
        </p:nvSpPr>
        <p:spPr>
          <a:xfrm>
            <a:off x="7142401" y="2366183"/>
            <a:ext cx="4312999" cy="1271519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②地域（北海道）の木材を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　えらぶこと</a:t>
            </a:r>
            <a:endParaRPr lang="ja-JP" altLang="en-US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1" name="四角形: 角度付き 50">
            <a:hlinkClick r:id="rId5" action="ppaction://hlinksldjump"/>
            <a:extLst>
              <a:ext uri="{FF2B5EF4-FFF2-40B4-BE49-F238E27FC236}">
                <a16:creationId xmlns:a16="http://schemas.microsoft.com/office/drawing/2014/main" id="{EC92243A-85D5-9F0E-59BE-A9319174AE46}"/>
              </a:ext>
            </a:extLst>
          </p:cNvPr>
          <p:cNvSpPr/>
          <p:nvPr/>
        </p:nvSpPr>
        <p:spPr>
          <a:xfrm>
            <a:off x="7142401" y="4099904"/>
            <a:ext cx="4312999" cy="1271519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③古くからある森には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どうぶつが少ないこと</a:t>
            </a:r>
          </a:p>
        </p:txBody>
      </p:sp>
      <p:sp>
        <p:nvSpPr>
          <p:cNvPr id="52" name="Google Shape;2724;p43">
            <a:extLst>
              <a:ext uri="{FF2B5EF4-FFF2-40B4-BE49-F238E27FC236}">
                <a16:creationId xmlns:a16="http://schemas.microsoft.com/office/drawing/2014/main" id="{F18BA5B6-4E35-5206-20B1-253AEE06ABA2}"/>
              </a:ext>
            </a:extLst>
          </p:cNvPr>
          <p:cNvSpPr txBox="1"/>
          <p:nvPr/>
        </p:nvSpPr>
        <p:spPr>
          <a:xfrm>
            <a:off x="2914876" y="4068338"/>
            <a:ext cx="3700115" cy="1631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小学生のみんなは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これを知っておくこと、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そして、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みんなにつたえてくれると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うれしい</a:t>
            </a: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。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" name="角丸四角形 96">
            <a:extLst>
              <a:ext uri="{FF2B5EF4-FFF2-40B4-BE49-F238E27FC236}">
                <a16:creationId xmlns:a16="http://schemas.microsoft.com/office/drawing/2014/main" id="{0337D797-E70D-33D7-846F-60C8DD2C7644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DCC0FB06-CFC7-0182-7D35-F14A21C3FC36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27" name="テキスト ボックス 26">
            <a:extLst>
              <a:ext uri="{FF2B5EF4-FFF2-40B4-BE49-F238E27FC236}">
                <a16:creationId xmlns:a16="http://schemas.microsoft.com/office/drawing/2014/main" id="{F3F2FA03-8070-47E9-BF13-71A2BC39B4B9}"/>
              </a:ext>
            </a:extLst>
          </p:cNvPr>
          <p:cNvSpPr txBox="1"/>
          <p:nvPr/>
        </p:nvSpPr>
        <p:spPr>
          <a:xfrm>
            <a:off x="631767" y="35998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だい</a:t>
            </a:r>
          </a:p>
        </p:txBody>
      </p:sp>
      <p:sp>
        <p:nvSpPr>
          <p:cNvPr id="28" name="テキスト ボックス 27">
            <a:extLst>
              <a:ext uri="{FF2B5EF4-FFF2-40B4-BE49-F238E27FC236}">
                <a16:creationId xmlns:a16="http://schemas.microsoft.com/office/drawing/2014/main" id="{C2006482-33D4-4835-981D-654F1649814B}"/>
              </a:ext>
            </a:extLst>
          </p:cNvPr>
          <p:cNvSpPr txBox="1"/>
          <p:nvPr/>
        </p:nvSpPr>
        <p:spPr>
          <a:xfrm>
            <a:off x="1440297" y="36146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もん</a:t>
            </a:r>
          </a:p>
        </p:txBody>
      </p:sp>
      <p:sp>
        <p:nvSpPr>
          <p:cNvPr id="29" name="テキスト ボックス 28">
            <a:extLst>
              <a:ext uri="{FF2B5EF4-FFF2-40B4-BE49-F238E27FC236}">
                <a16:creationId xmlns:a16="http://schemas.microsoft.com/office/drawing/2014/main" id="{89CEDBDF-81C9-4677-8771-0109AD8542B6}"/>
              </a:ext>
            </a:extLst>
          </p:cNvPr>
          <p:cNvSpPr txBox="1"/>
          <p:nvPr/>
        </p:nvSpPr>
        <p:spPr>
          <a:xfrm>
            <a:off x="2357693" y="36223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さいご</a:t>
            </a:r>
          </a:p>
        </p:txBody>
      </p:sp>
      <p:sp>
        <p:nvSpPr>
          <p:cNvPr id="30" name="テキスト ボックス 29">
            <a:extLst>
              <a:ext uri="{FF2B5EF4-FFF2-40B4-BE49-F238E27FC236}">
                <a16:creationId xmlns:a16="http://schemas.microsoft.com/office/drawing/2014/main" id="{5F3826C3-4FE9-44AA-8A2F-2581211CF788}"/>
              </a:ext>
            </a:extLst>
          </p:cNvPr>
          <p:cNvSpPr txBox="1"/>
          <p:nvPr/>
        </p:nvSpPr>
        <p:spPr>
          <a:xfrm>
            <a:off x="631766" y="108000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31" name="テキスト ボックス 30">
            <a:extLst>
              <a:ext uri="{FF2B5EF4-FFF2-40B4-BE49-F238E27FC236}">
                <a16:creationId xmlns:a16="http://schemas.microsoft.com/office/drawing/2014/main" id="{205208AC-3830-433C-9DE3-3E4DE4B7264A}"/>
              </a:ext>
            </a:extLst>
          </p:cNvPr>
          <p:cNvSpPr txBox="1"/>
          <p:nvPr/>
        </p:nvSpPr>
        <p:spPr>
          <a:xfrm>
            <a:off x="1440297" y="106940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そだ</a:t>
            </a:r>
          </a:p>
        </p:txBody>
      </p:sp>
      <p:sp>
        <p:nvSpPr>
          <p:cNvPr id="32" name="テキスト ボックス 31">
            <a:extLst>
              <a:ext uri="{FF2B5EF4-FFF2-40B4-BE49-F238E27FC236}">
                <a16:creationId xmlns:a16="http://schemas.microsoft.com/office/drawing/2014/main" id="{1445C3B4-6279-4088-94E3-296A52897376}"/>
              </a:ext>
            </a:extLst>
          </p:cNvPr>
          <p:cNvSpPr txBox="1"/>
          <p:nvPr/>
        </p:nvSpPr>
        <p:spPr>
          <a:xfrm>
            <a:off x="2340221" y="181445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</a:t>
            </a:r>
          </a:p>
        </p:txBody>
      </p:sp>
      <p:sp>
        <p:nvSpPr>
          <p:cNvPr id="33" name="テキスト ボックス 32">
            <a:extLst>
              <a:ext uri="{FF2B5EF4-FFF2-40B4-BE49-F238E27FC236}">
                <a16:creationId xmlns:a16="http://schemas.microsoft.com/office/drawing/2014/main" id="{000D04EB-8D31-4FB3-B185-4E904E0F8DF9}"/>
              </a:ext>
            </a:extLst>
          </p:cNvPr>
          <p:cNvSpPr txBox="1"/>
          <p:nvPr/>
        </p:nvSpPr>
        <p:spPr>
          <a:xfrm>
            <a:off x="7827940" y="728357"/>
            <a:ext cx="11204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ほっかいどう</a:t>
            </a:r>
          </a:p>
        </p:txBody>
      </p:sp>
      <p:sp>
        <p:nvSpPr>
          <p:cNvPr id="34" name="テキスト ボックス 33">
            <a:extLst>
              <a:ext uri="{FF2B5EF4-FFF2-40B4-BE49-F238E27FC236}">
                <a16:creationId xmlns:a16="http://schemas.microsoft.com/office/drawing/2014/main" id="{51AB54CA-D6F9-4E86-AB24-4BB8E94075E4}"/>
              </a:ext>
            </a:extLst>
          </p:cNvPr>
          <p:cNvSpPr txBox="1"/>
          <p:nvPr/>
        </p:nvSpPr>
        <p:spPr>
          <a:xfrm>
            <a:off x="9632411" y="72835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なか</a:t>
            </a:r>
          </a:p>
        </p:txBody>
      </p:sp>
      <p:sp>
        <p:nvSpPr>
          <p:cNvPr id="35" name="テキスト ボックス 34">
            <a:extLst>
              <a:ext uri="{FF2B5EF4-FFF2-40B4-BE49-F238E27FC236}">
                <a16:creationId xmlns:a16="http://schemas.microsoft.com/office/drawing/2014/main" id="{C6A075B7-9A2C-4C00-BF5A-6B990173A9D2}"/>
              </a:ext>
            </a:extLst>
          </p:cNvPr>
          <p:cNvSpPr txBox="1"/>
          <p:nvPr/>
        </p:nvSpPr>
        <p:spPr>
          <a:xfrm>
            <a:off x="7879699" y="245787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ちいき</a:t>
            </a:r>
          </a:p>
        </p:txBody>
      </p:sp>
      <p:sp>
        <p:nvSpPr>
          <p:cNvPr id="36" name="テキスト ボックス 35">
            <a:extLst>
              <a:ext uri="{FF2B5EF4-FFF2-40B4-BE49-F238E27FC236}">
                <a16:creationId xmlns:a16="http://schemas.microsoft.com/office/drawing/2014/main" id="{21C368AB-A809-4962-8742-BDDE2D5655E2}"/>
              </a:ext>
            </a:extLst>
          </p:cNvPr>
          <p:cNvSpPr txBox="1"/>
          <p:nvPr/>
        </p:nvSpPr>
        <p:spPr>
          <a:xfrm>
            <a:off x="10228328" y="2474674"/>
            <a:ext cx="8145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もくざい</a:t>
            </a:r>
          </a:p>
        </p:txBody>
      </p: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962ADCEC-113F-42A8-91DB-09F55C1804F3}"/>
              </a:ext>
            </a:extLst>
          </p:cNvPr>
          <p:cNvSpPr txBox="1"/>
          <p:nvPr/>
        </p:nvSpPr>
        <p:spPr>
          <a:xfrm>
            <a:off x="7827939" y="417547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ふる</a:t>
            </a:r>
          </a:p>
        </p:txBody>
      </p:sp>
      <p:sp>
        <p:nvSpPr>
          <p:cNvPr id="38" name="テキスト ボックス 37">
            <a:extLst>
              <a:ext uri="{FF2B5EF4-FFF2-40B4-BE49-F238E27FC236}">
                <a16:creationId xmlns:a16="http://schemas.microsoft.com/office/drawing/2014/main" id="{A7AE3EFB-6FC3-40D9-B722-B253C22CCB53}"/>
              </a:ext>
            </a:extLst>
          </p:cNvPr>
          <p:cNvSpPr txBox="1"/>
          <p:nvPr/>
        </p:nvSpPr>
        <p:spPr>
          <a:xfrm>
            <a:off x="9358598" y="464449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すく</a:t>
            </a:r>
          </a:p>
        </p:txBody>
      </p:sp>
      <p:sp>
        <p:nvSpPr>
          <p:cNvPr id="39" name="テキスト ボックス 38">
            <a:extLst>
              <a:ext uri="{FF2B5EF4-FFF2-40B4-BE49-F238E27FC236}">
                <a16:creationId xmlns:a16="http://schemas.microsoft.com/office/drawing/2014/main" id="{4E336EC5-F6E9-4DF4-A691-F5A97BA63955}"/>
              </a:ext>
            </a:extLst>
          </p:cNvPr>
          <p:cNvSpPr txBox="1"/>
          <p:nvPr/>
        </p:nvSpPr>
        <p:spPr>
          <a:xfrm>
            <a:off x="2853826" y="3904706"/>
            <a:ext cx="131787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しょうがくせい</a:t>
            </a:r>
          </a:p>
        </p:txBody>
      </p:sp>
      <p:grpSp>
        <p:nvGrpSpPr>
          <p:cNvPr id="20" name="Google Shape;392;p16">
            <a:extLst>
              <a:ext uri="{FF2B5EF4-FFF2-40B4-BE49-F238E27FC236}">
                <a16:creationId xmlns:a16="http://schemas.microsoft.com/office/drawing/2014/main" id="{CC318B4D-8BF0-4A8A-8EFD-28026C1606F4}"/>
              </a:ext>
            </a:extLst>
          </p:cNvPr>
          <p:cNvGrpSpPr/>
          <p:nvPr/>
        </p:nvGrpSpPr>
        <p:grpSpPr>
          <a:xfrm>
            <a:off x="4464752" y="2746610"/>
            <a:ext cx="2579798" cy="601420"/>
            <a:chOff x="9024974" y="730751"/>
            <a:chExt cx="2579798" cy="601420"/>
          </a:xfrm>
        </p:grpSpPr>
        <p:sp>
          <p:nvSpPr>
            <p:cNvPr id="21" name="Google Shape;393;p16">
              <a:extLst>
                <a:ext uri="{FF2B5EF4-FFF2-40B4-BE49-F238E27FC236}">
                  <a16:creationId xmlns:a16="http://schemas.microsoft.com/office/drawing/2014/main" id="{89FEE2C4-0711-70CD-C7F6-75A941B72660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394;p16">
              <a:extLst>
                <a:ext uri="{FF2B5EF4-FFF2-40B4-BE49-F238E27FC236}">
                  <a16:creationId xmlns:a16="http://schemas.microsoft.com/office/drawing/2014/main" id="{2FB5CC92-78A9-74FA-060E-46661224508D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395;p16">
              <a:extLst>
                <a:ext uri="{FF2B5EF4-FFF2-40B4-BE49-F238E27FC236}">
                  <a16:creationId xmlns:a16="http://schemas.microsoft.com/office/drawing/2014/main" id="{D129CCBF-28ED-5E7F-C951-9AA0F327A8F1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396;p16">
            <a:extLst>
              <a:ext uri="{FF2B5EF4-FFF2-40B4-BE49-F238E27FC236}">
                <a16:creationId xmlns:a16="http://schemas.microsoft.com/office/drawing/2014/main" id="{C78C2CA2-D1A9-3E77-B42D-BCB6A8C13F3E}"/>
              </a:ext>
            </a:extLst>
          </p:cNvPr>
          <p:cNvGrpSpPr/>
          <p:nvPr/>
        </p:nvGrpSpPr>
        <p:grpSpPr>
          <a:xfrm>
            <a:off x="4468106" y="2748639"/>
            <a:ext cx="2579798" cy="601420"/>
            <a:chOff x="9024974" y="730751"/>
            <a:chExt cx="2579798" cy="601420"/>
          </a:xfrm>
        </p:grpSpPr>
        <p:sp>
          <p:nvSpPr>
            <p:cNvPr id="25" name="Google Shape;397;p16">
              <a:extLst>
                <a:ext uri="{FF2B5EF4-FFF2-40B4-BE49-F238E27FC236}">
                  <a16:creationId xmlns:a16="http://schemas.microsoft.com/office/drawing/2014/main" id="{23F5494D-230D-836E-EDEC-CB42286FA5D4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398;p16">
              <a:extLst>
                <a:ext uri="{FF2B5EF4-FFF2-40B4-BE49-F238E27FC236}">
                  <a16:creationId xmlns:a16="http://schemas.microsoft.com/office/drawing/2014/main" id="{3C706CC0-46E1-5DE3-2471-EF31E5CD63BD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399;p16">
              <a:extLst>
                <a:ext uri="{FF2B5EF4-FFF2-40B4-BE49-F238E27FC236}">
                  <a16:creationId xmlns:a16="http://schemas.microsoft.com/office/drawing/2014/main" id="{F9904F23-853C-8D61-CB1E-F3C9C5D13E93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1" name="Google Shape;400;p16">
            <a:extLst>
              <a:ext uri="{FF2B5EF4-FFF2-40B4-BE49-F238E27FC236}">
                <a16:creationId xmlns:a16="http://schemas.microsoft.com/office/drawing/2014/main" id="{8DB1E557-2D78-5E3D-5B78-D9D48275E098}"/>
              </a:ext>
            </a:extLst>
          </p:cNvPr>
          <p:cNvGrpSpPr/>
          <p:nvPr/>
        </p:nvGrpSpPr>
        <p:grpSpPr>
          <a:xfrm>
            <a:off x="4461398" y="2749644"/>
            <a:ext cx="2579798" cy="601420"/>
            <a:chOff x="9024974" y="730751"/>
            <a:chExt cx="2579798" cy="601420"/>
          </a:xfrm>
        </p:grpSpPr>
        <p:sp>
          <p:nvSpPr>
            <p:cNvPr id="42" name="Google Shape;401;p16">
              <a:extLst>
                <a:ext uri="{FF2B5EF4-FFF2-40B4-BE49-F238E27FC236}">
                  <a16:creationId xmlns:a16="http://schemas.microsoft.com/office/drawing/2014/main" id="{B6CF5C58-C677-3404-116F-775C332E064A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402;p16">
              <a:extLst>
                <a:ext uri="{FF2B5EF4-FFF2-40B4-BE49-F238E27FC236}">
                  <a16:creationId xmlns:a16="http://schemas.microsoft.com/office/drawing/2014/main" id="{9861014F-2E85-060D-A3EF-B37226E4EB87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403;p16">
              <a:extLst>
                <a:ext uri="{FF2B5EF4-FFF2-40B4-BE49-F238E27FC236}">
                  <a16:creationId xmlns:a16="http://schemas.microsoft.com/office/drawing/2014/main" id="{7BA8C7DE-A48A-528F-66ED-092B09844B0A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" name="Google Shape;404;p16">
            <a:extLst>
              <a:ext uri="{FF2B5EF4-FFF2-40B4-BE49-F238E27FC236}">
                <a16:creationId xmlns:a16="http://schemas.microsoft.com/office/drawing/2014/main" id="{8C2C9C8F-E631-5A43-1DE4-4CF3073F3966}"/>
              </a:ext>
            </a:extLst>
          </p:cNvPr>
          <p:cNvGrpSpPr/>
          <p:nvPr/>
        </p:nvGrpSpPr>
        <p:grpSpPr>
          <a:xfrm>
            <a:off x="4464752" y="2751673"/>
            <a:ext cx="2579798" cy="601420"/>
            <a:chOff x="9024974" y="730751"/>
            <a:chExt cx="2579798" cy="601420"/>
          </a:xfrm>
        </p:grpSpPr>
        <p:sp>
          <p:nvSpPr>
            <p:cNvPr id="46" name="Google Shape;405;p16">
              <a:extLst>
                <a:ext uri="{FF2B5EF4-FFF2-40B4-BE49-F238E27FC236}">
                  <a16:creationId xmlns:a16="http://schemas.microsoft.com/office/drawing/2014/main" id="{9280A1E1-92B6-A35B-1480-DF86E8CE168E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406;p16">
              <a:extLst>
                <a:ext uri="{FF2B5EF4-FFF2-40B4-BE49-F238E27FC236}">
                  <a16:creationId xmlns:a16="http://schemas.microsoft.com/office/drawing/2014/main" id="{E69AA06C-15F1-2283-F8FC-D23EB00294EC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407;p16">
              <a:extLst>
                <a:ext uri="{FF2B5EF4-FFF2-40B4-BE49-F238E27FC236}">
                  <a16:creationId xmlns:a16="http://schemas.microsoft.com/office/drawing/2014/main" id="{8D3144B0-BEDD-CB11-4781-20AE1F64D716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758123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651540" y="287723"/>
            <a:ext cx="11728982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第３問の正解は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②地域（北海道）の木材をえらぶこと</a:t>
            </a:r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EB46CC64-959C-0E44-6E9C-A7DB7B1CE310}"/>
              </a:ext>
            </a:extLst>
          </p:cNvPr>
          <p:cNvGrpSpPr>
            <a:grpSpLocks noChangeAspect="1"/>
          </p:cNvGrpSpPr>
          <p:nvPr/>
        </p:nvGrpSpPr>
        <p:grpSpPr>
          <a:xfrm>
            <a:off x="807878" y="2719632"/>
            <a:ext cx="1907696" cy="1311266"/>
            <a:chOff x="331451" y="4042697"/>
            <a:chExt cx="2411094" cy="1657280"/>
          </a:xfrm>
        </p:grpSpPr>
        <p:grpSp>
          <p:nvGrpSpPr>
            <p:cNvPr id="11" name="グループ化 10">
              <a:extLst>
                <a:ext uri="{FF2B5EF4-FFF2-40B4-BE49-F238E27FC236}">
                  <a16:creationId xmlns:a16="http://schemas.microsoft.com/office/drawing/2014/main" id="{33E2848D-9885-CC87-CDF8-A87F928916DB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31451" y="4042697"/>
              <a:ext cx="1778852" cy="1657280"/>
              <a:chOff x="6480368" y="2830022"/>
              <a:chExt cx="2795090" cy="2604066"/>
            </a:xfrm>
          </p:grpSpPr>
          <p:sp>
            <p:nvSpPr>
              <p:cNvPr id="14" name="Google Shape;1539;p28">
                <a:extLst>
                  <a:ext uri="{FF2B5EF4-FFF2-40B4-BE49-F238E27FC236}">
                    <a16:creationId xmlns:a16="http://schemas.microsoft.com/office/drawing/2014/main" id="{A9E20037-FE2B-C707-CAD4-D265634A2FFF}"/>
                  </a:ext>
                </a:extLst>
              </p:cNvPr>
              <p:cNvSpPr/>
              <p:nvPr/>
            </p:nvSpPr>
            <p:spPr>
              <a:xfrm flipH="1">
                <a:off x="6682617" y="5121627"/>
                <a:ext cx="2394701" cy="312461"/>
              </a:xfrm>
              <a:prstGeom prst="ellipse">
                <a:avLst/>
              </a:prstGeom>
              <a:solidFill>
                <a:srgbClr val="7F6949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5" name="グループ化 14">
                <a:extLst>
                  <a:ext uri="{FF2B5EF4-FFF2-40B4-BE49-F238E27FC236}">
                    <a16:creationId xmlns:a16="http://schemas.microsoft.com/office/drawing/2014/main" id="{12D2E663-288D-DE5F-BD2B-A710A7E3B680}"/>
                  </a:ext>
                </a:extLst>
              </p:cNvPr>
              <p:cNvGrpSpPr/>
              <p:nvPr/>
            </p:nvGrpSpPr>
            <p:grpSpPr>
              <a:xfrm>
                <a:off x="7238717" y="2830022"/>
                <a:ext cx="1277937" cy="2418261"/>
                <a:chOff x="3284638" y="2622841"/>
                <a:chExt cx="1552994" cy="2938756"/>
              </a:xfrm>
            </p:grpSpPr>
            <p:sp>
              <p:nvSpPr>
                <p:cNvPr id="68" name="二等辺三角形 2">
                  <a:extLst>
                    <a:ext uri="{FF2B5EF4-FFF2-40B4-BE49-F238E27FC236}">
                      <a16:creationId xmlns:a16="http://schemas.microsoft.com/office/drawing/2014/main" id="{CEEC154A-F669-1787-1D54-B36C1DE65B02}"/>
                    </a:ext>
                  </a:extLst>
                </p:cNvPr>
                <p:cNvSpPr/>
                <p:nvPr/>
              </p:nvSpPr>
              <p:spPr>
                <a:xfrm>
                  <a:off x="3284638" y="2622841"/>
                  <a:ext cx="1552994" cy="2172957"/>
                </a:xfrm>
                <a:custGeom>
                  <a:avLst/>
                  <a:gdLst>
                    <a:gd name="connsiteX0" fmla="*/ 0 w 1306447"/>
                    <a:gd name="connsiteY0" fmla="*/ 2051700 h 2051700"/>
                    <a:gd name="connsiteX1" fmla="*/ 653224 w 1306447"/>
                    <a:gd name="connsiteY1" fmla="*/ 0 h 2051700"/>
                    <a:gd name="connsiteX2" fmla="*/ 1306447 w 1306447"/>
                    <a:gd name="connsiteY2" fmla="*/ 2051700 h 2051700"/>
                    <a:gd name="connsiteX3" fmla="*/ 0 w 1306447"/>
                    <a:gd name="connsiteY3" fmla="*/ 2051700 h 2051700"/>
                    <a:gd name="connsiteX0" fmla="*/ 0 w 1306447"/>
                    <a:gd name="connsiteY0" fmla="*/ 2051700 h 2051700"/>
                    <a:gd name="connsiteX1" fmla="*/ 346780 w 1306447"/>
                    <a:gd name="connsiteY1" fmla="*/ 655903 h 2051700"/>
                    <a:gd name="connsiteX2" fmla="*/ 653224 w 1306447"/>
                    <a:gd name="connsiteY2" fmla="*/ 0 h 2051700"/>
                    <a:gd name="connsiteX3" fmla="*/ 1306447 w 1306447"/>
                    <a:gd name="connsiteY3" fmla="*/ 2051700 h 2051700"/>
                    <a:gd name="connsiteX4" fmla="*/ 0 w 1306447"/>
                    <a:gd name="connsiteY4" fmla="*/ 2051700 h 2051700"/>
                    <a:gd name="connsiteX0" fmla="*/ 0 w 1306447"/>
                    <a:gd name="connsiteY0" fmla="*/ 2051700 h 2051700"/>
                    <a:gd name="connsiteX1" fmla="*/ 346780 w 1306447"/>
                    <a:gd name="connsiteY1" fmla="*/ 655903 h 2051700"/>
                    <a:gd name="connsiteX2" fmla="*/ 653224 w 1306447"/>
                    <a:gd name="connsiteY2" fmla="*/ 0 h 2051700"/>
                    <a:gd name="connsiteX3" fmla="*/ 949156 w 1306447"/>
                    <a:gd name="connsiteY3" fmla="*/ 662002 h 2051700"/>
                    <a:gd name="connsiteX4" fmla="*/ 1306447 w 1306447"/>
                    <a:gd name="connsiteY4" fmla="*/ 2051700 h 2051700"/>
                    <a:gd name="connsiteX5" fmla="*/ 0 w 1306447"/>
                    <a:gd name="connsiteY5" fmla="*/ 2051700 h 2051700"/>
                    <a:gd name="connsiteX0" fmla="*/ 59745 w 1366192"/>
                    <a:gd name="connsiteY0" fmla="*/ 2051700 h 2051700"/>
                    <a:gd name="connsiteX1" fmla="*/ 230303 w 1366192"/>
                    <a:gd name="connsiteY1" fmla="*/ 1150890 h 2051700"/>
                    <a:gd name="connsiteX2" fmla="*/ 406525 w 1366192"/>
                    <a:gd name="connsiteY2" fmla="*/ 655903 h 2051700"/>
                    <a:gd name="connsiteX3" fmla="*/ 712969 w 1366192"/>
                    <a:gd name="connsiteY3" fmla="*/ 0 h 2051700"/>
                    <a:gd name="connsiteX4" fmla="*/ 1008901 w 1366192"/>
                    <a:gd name="connsiteY4" fmla="*/ 662002 h 2051700"/>
                    <a:gd name="connsiteX5" fmla="*/ 1366192 w 1366192"/>
                    <a:gd name="connsiteY5" fmla="*/ 2051700 h 2051700"/>
                    <a:gd name="connsiteX6" fmla="*/ 59745 w 1366192"/>
                    <a:gd name="connsiteY6" fmla="*/ 2051700 h 2051700"/>
                    <a:gd name="connsiteX0" fmla="*/ 46292 w 1352739"/>
                    <a:gd name="connsiteY0" fmla="*/ 2051700 h 2051700"/>
                    <a:gd name="connsiteX1" fmla="*/ 216850 w 1352739"/>
                    <a:gd name="connsiteY1" fmla="*/ 1150890 h 2051700"/>
                    <a:gd name="connsiteX2" fmla="*/ 393072 w 1352739"/>
                    <a:gd name="connsiteY2" fmla="*/ 655903 h 2051700"/>
                    <a:gd name="connsiteX3" fmla="*/ 699516 w 1352739"/>
                    <a:gd name="connsiteY3" fmla="*/ 0 h 2051700"/>
                    <a:gd name="connsiteX4" fmla="*/ 995448 w 1352739"/>
                    <a:gd name="connsiteY4" fmla="*/ 662002 h 2051700"/>
                    <a:gd name="connsiteX5" fmla="*/ 1352739 w 1352739"/>
                    <a:gd name="connsiteY5" fmla="*/ 2051700 h 2051700"/>
                    <a:gd name="connsiteX6" fmla="*/ 46292 w 1352739"/>
                    <a:gd name="connsiteY6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347066 w 1347066"/>
                    <a:gd name="connsiteY5" fmla="*/ 2051700 h 2051700"/>
                    <a:gd name="connsiteX6" fmla="*/ 40619 w 1347066"/>
                    <a:gd name="connsiteY6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29276 w 1347066"/>
                    <a:gd name="connsiteY5" fmla="*/ 1350430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29276 w 1347066"/>
                    <a:gd name="connsiteY5" fmla="*/ 1350430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26445 w 1347066"/>
                    <a:gd name="connsiteY4" fmla="*/ 61071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26445 w 1347066"/>
                    <a:gd name="connsiteY4" fmla="*/ 61071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1860 w 1347066"/>
                    <a:gd name="connsiteY4" fmla="*/ 704744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1860 w 1347066"/>
                    <a:gd name="connsiteY4" fmla="*/ 704744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87923 w 1347590"/>
                    <a:gd name="connsiteY2" fmla="*/ 655903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16676 w 1347590"/>
                    <a:gd name="connsiteY2" fmla="*/ 690096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72090 w 1347590"/>
                    <a:gd name="connsiteY2" fmla="*/ 698644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72090 w 1347590"/>
                    <a:gd name="connsiteY2" fmla="*/ 698644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57927"/>
                    <a:gd name="connsiteY0" fmla="*/ 2051700 h 2051700"/>
                    <a:gd name="connsiteX1" fmla="*/ 203785 w 1357927"/>
                    <a:gd name="connsiteY1" fmla="*/ 1262018 h 2051700"/>
                    <a:gd name="connsiteX2" fmla="*/ 372090 w 1357927"/>
                    <a:gd name="connsiteY2" fmla="*/ 698644 h 2051700"/>
                    <a:gd name="connsiteX3" fmla="*/ 694367 w 1357927"/>
                    <a:gd name="connsiteY3" fmla="*/ 0 h 2051700"/>
                    <a:gd name="connsiteX4" fmla="*/ 982384 w 1357927"/>
                    <a:gd name="connsiteY4" fmla="*/ 704744 h 2051700"/>
                    <a:gd name="connsiteX5" fmla="*/ 1102640 w 1357927"/>
                    <a:gd name="connsiteY5" fmla="*/ 1196521 h 2051700"/>
                    <a:gd name="connsiteX6" fmla="*/ 1347590 w 1357927"/>
                    <a:gd name="connsiteY6" fmla="*/ 2051700 h 2051700"/>
                    <a:gd name="connsiteX7" fmla="*/ 41143 w 1357927"/>
                    <a:gd name="connsiteY7" fmla="*/ 2051700 h 205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7927" h="2051700">
                      <a:moveTo>
                        <a:pt x="41143" y="2051700"/>
                      </a:moveTo>
                      <a:cubicBezTo>
                        <a:pt x="-143645" y="1907601"/>
                        <a:pt x="363271" y="1413169"/>
                        <a:pt x="203785" y="1262018"/>
                      </a:cubicBezTo>
                      <a:cubicBezTo>
                        <a:pt x="261582" y="1029385"/>
                        <a:pt x="446581" y="879397"/>
                        <a:pt x="372090" y="698644"/>
                      </a:cubicBezTo>
                      <a:lnTo>
                        <a:pt x="694367" y="0"/>
                      </a:lnTo>
                      <a:cubicBezTo>
                        <a:pt x="753779" y="199543"/>
                        <a:pt x="1041715" y="624876"/>
                        <a:pt x="982384" y="704744"/>
                      </a:cubicBezTo>
                      <a:cubicBezTo>
                        <a:pt x="1046991" y="928184"/>
                        <a:pt x="1182889" y="1163204"/>
                        <a:pt x="1102640" y="1196521"/>
                      </a:cubicBezTo>
                      <a:cubicBezTo>
                        <a:pt x="1184290" y="1481581"/>
                        <a:pt x="1408434" y="1946154"/>
                        <a:pt x="1347590" y="2051700"/>
                      </a:cubicBezTo>
                      <a:lnTo>
                        <a:pt x="41143" y="2051700"/>
                      </a:ln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" name="Google Shape;1540;p28">
                  <a:extLst>
                    <a:ext uri="{FF2B5EF4-FFF2-40B4-BE49-F238E27FC236}">
                      <a16:creationId xmlns:a16="http://schemas.microsoft.com/office/drawing/2014/main" id="{D2F9B3C7-161D-5024-FA15-8CECF13104ED}"/>
                    </a:ext>
                  </a:extLst>
                </p:cNvPr>
                <p:cNvSpPr/>
                <p:nvPr/>
              </p:nvSpPr>
              <p:spPr>
                <a:xfrm flipH="1">
                  <a:off x="3999080" y="3275582"/>
                  <a:ext cx="103400" cy="2286015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0" name="グループ化 69">
                  <a:extLst>
                    <a:ext uri="{FF2B5EF4-FFF2-40B4-BE49-F238E27FC236}">
                      <a16:creationId xmlns:a16="http://schemas.microsoft.com/office/drawing/2014/main" id="{65D04EB1-2880-57DA-A424-8C52A823C56F}"/>
                    </a:ext>
                  </a:extLst>
                </p:cNvPr>
                <p:cNvGrpSpPr/>
                <p:nvPr/>
              </p:nvGrpSpPr>
              <p:grpSpPr>
                <a:xfrm rot="3668936">
                  <a:off x="4171107" y="3291652"/>
                  <a:ext cx="305944" cy="563460"/>
                  <a:chOff x="6732709" y="4275196"/>
                  <a:chExt cx="525114" cy="1349464"/>
                </a:xfrm>
              </p:grpSpPr>
              <p:sp>
                <p:nvSpPr>
                  <p:cNvPr id="88" name="Google Shape;1540;p28">
                    <a:extLst>
                      <a:ext uri="{FF2B5EF4-FFF2-40B4-BE49-F238E27FC236}">
                        <a16:creationId xmlns:a16="http://schemas.microsoft.com/office/drawing/2014/main" id="{060A7CCA-0C43-2B8A-4A92-36B17631D81B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9" name="Google Shape;1540;p28">
                    <a:extLst>
                      <a:ext uri="{FF2B5EF4-FFF2-40B4-BE49-F238E27FC236}">
                        <a16:creationId xmlns:a16="http://schemas.microsoft.com/office/drawing/2014/main" id="{B7C7FDC9-45E0-EABE-862B-815AA21507BF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0" name="Google Shape;1540;p28">
                    <a:extLst>
                      <a:ext uri="{FF2B5EF4-FFF2-40B4-BE49-F238E27FC236}">
                        <a16:creationId xmlns:a16="http://schemas.microsoft.com/office/drawing/2014/main" id="{3A9EC0FB-3DB7-5D1D-7419-3687E65307B0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71" name="グループ化 70">
                  <a:extLst>
                    <a:ext uri="{FF2B5EF4-FFF2-40B4-BE49-F238E27FC236}">
                      <a16:creationId xmlns:a16="http://schemas.microsoft.com/office/drawing/2014/main" id="{88333396-AF1A-C2C9-4D83-DB1CAB3645AD}"/>
                    </a:ext>
                  </a:extLst>
                </p:cNvPr>
                <p:cNvGrpSpPr/>
                <p:nvPr/>
              </p:nvGrpSpPr>
              <p:grpSpPr>
                <a:xfrm rot="3775849">
                  <a:off x="4224611" y="3676355"/>
                  <a:ext cx="335234" cy="649190"/>
                  <a:chOff x="6732709" y="4275196"/>
                  <a:chExt cx="485957" cy="1349464"/>
                </a:xfrm>
              </p:grpSpPr>
              <p:sp>
                <p:nvSpPr>
                  <p:cNvPr id="85" name="Google Shape;1540;p28">
                    <a:extLst>
                      <a:ext uri="{FF2B5EF4-FFF2-40B4-BE49-F238E27FC236}">
                        <a16:creationId xmlns:a16="http://schemas.microsoft.com/office/drawing/2014/main" id="{5E8F4AA8-7520-06F2-4FF3-2CC0DB882A7C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6" name="Google Shape;1540;p28">
                    <a:extLst>
                      <a:ext uri="{FF2B5EF4-FFF2-40B4-BE49-F238E27FC236}">
                        <a16:creationId xmlns:a16="http://schemas.microsoft.com/office/drawing/2014/main" id="{4840AA65-CE11-0776-95F8-A5A686DA5E56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56801" y="4646048"/>
                    <a:ext cx="45718" cy="278012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7" name="Google Shape;1540;p28">
                    <a:extLst>
                      <a:ext uri="{FF2B5EF4-FFF2-40B4-BE49-F238E27FC236}">
                        <a16:creationId xmlns:a16="http://schemas.microsoft.com/office/drawing/2014/main" id="{9C99F2F5-778A-32F5-5B2A-C6CAE51C325D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72" name="Google Shape;1540;p28">
                  <a:extLst>
                    <a:ext uri="{FF2B5EF4-FFF2-40B4-BE49-F238E27FC236}">
                      <a16:creationId xmlns:a16="http://schemas.microsoft.com/office/drawing/2014/main" id="{EE3F902A-2E3A-5D43-80A2-FAF8CF8E1717}"/>
                    </a:ext>
                  </a:extLst>
                </p:cNvPr>
                <p:cNvSpPr/>
                <p:nvPr/>
              </p:nvSpPr>
              <p:spPr>
                <a:xfrm rot="18052362" flipH="1">
                  <a:off x="3832482" y="3343644"/>
                  <a:ext cx="45719" cy="439838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3" name="グループ化 72">
                  <a:extLst>
                    <a:ext uri="{FF2B5EF4-FFF2-40B4-BE49-F238E27FC236}">
                      <a16:creationId xmlns:a16="http://schemas.microsoft.com/office/drawing/2014/main" id="{A6DF8F6A-C2BC-7E78-5220-90308344A3ED}"/>
                    </a:ext>
                  </a:extLst>
                </p:cNvPr>
                <p:cNvGrpSpPr/>
                <p:nvPr/>
              </p:nvGrpSpPr>
              <p:grpSpPr>
                <a:xfrm rot="18052362">
                  <a:off x="3650295" y="3660115"/>
                  <a:ext cx="318227" cy="614801"/>
                  <a:chOff x="6732709" y="4275196"/>
                  <a:chExt cx="522055" cy="1349464"/>
                </a:xfrm>
              </p:grpSpPr>
              <p:sp>
                <p:nvSpPr>
                  <p:cNvPr id="82" name="Google Shape;1540;p28">
                    <a:extLst>
                      <a:ext uri="{FF2B5EF4-FFF2-40B4-BE49-F238E27FC236}">
                        <a16:creationId xmlns:a16="http://schemas.microsoft.com/office/drawing/2014/main" id="{58736448-9094-66A6-9A70-371928ACB856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3" name="Google Shape;1540;p28">
                    <a:extLst>
                      <a:ext uri="{FF2B5EF4-FFF2-40B4-BE49-F238E27FC236}">
                        <a16:creationId xmlns:a16="http://schemas.microsoft.com/office/drawing/2014/main" id="{8FE0EE9C-F532-B579-2766-4E5D00F2ADBF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2898" y="4778660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4" name="Google Shape;1540;p28">
                    <a:extLst>
                      <a:ext uri="{FF2B5EF4-FFF2-40B4-BE49-F238E27FC236}">
                        <a16:creationId xmlns:a16="http://schemas.microsoft.com/office/drawing/2014/main" id="{68469A58-9001-0E53-D284-244B724DF357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74" name="グループ化 73">
                  <a:extLst>
                    <a:ext uri="{FF2B5EF4-FFF2-40B4-BE49-F238E27FC236}">
                      <a16:creationId xmlns:a16="http://schemas.microsoft.com/office/drawing/2014/main" id="{66E2A204-C25A-D46D-E8D5-7B31A82F3847}"/>
                    </a:ext>
                  </a:extLst>
                </p:cNvPr>
                <p:cNvGrpSpPr/>
                <p:nvPr/>
              </p:nvGrpSpPr>
              <p:grpSpPr>
                <a:xfrm rot="3767225">
                  <a:off x="4151259" y="4252523"/>
                  <a:ext cx="383696" cy="582167"/>
                  <a:chOff x="6750234" y="4275196"/>
                  <a:chExt cx="507589" cy="1349464"/>
                </a:xfrm>
              </p:grpSpPr>
              <p:sp>
                <p:nvSpPr>
                  <p:cNvPr id="79" name="Google Shape;1540;p28">
                    <a:extLst>
                      <a:ext uri="{FF2B5EF4-FFF2-40B4-BE49-F238E27FC236}">
                        <a16:creationId xmlns:a16="http://schemas.microsoft.com/office/drawing/2014/main" id="{50CF4834-4EEE-8F80-0522-1D015BBBB0DC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0" name="Google Shape;1540;p28">
                    <a:extLst>
                      <a:ext uri="{FF2B5EF4-FFF2-40B4-BE49-F238E27FC236}">
                        <a16:creationId xmlns:a16="http://schemas.microsoft.com/office/drawing/2014/main" id="{73B3DDCE-F39F-E950-2C14-F19FC52E0352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81" name="Google Shape;1540;p28">
                    <a:extLst>
                      <a:ext uri="{FF2B5EF4-FFF2-40B4-BE49-F238E27FC236}">
                        <a16:creationId xmlns:a16="http://schemas.microsoft.com/office/drawing/2014/main" id="{691966C7-EB94-5715-DC97-D592BAED1A4F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21600" y="4951459"/>
                    <a:ext cx="45718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75" name="グループ化 74">
                  <a:extLst>
                    <a:ext uri="{FF2B5EF4-FFF2-40B4-BE49-F238E27FC236}">
                      <a16:creationId xmlns:a16="http://schemas.microsoft.com/office/drawing/2014/main" id="{4C54700D-9ECD-C713-9304-92B9CAA41FCE}"/>
                    </a:ext>
                  </a:extLst>
                </p:cNvPr>
                <p:cNvGrpSpPr/>
                <p:nvPr/>
              </p:nvGrpSpPr>
              <p:grpSpPr>
                <a:xfrm rot="18052362">
                  <a:off x="3661997" y="4158050"/>
                  <a:ext cx="299029" cy="614801"/>
                  <a:chOff x="6767263" y="4275196"/>
                  <a:chExt cx="490560" cy="1349464"/>
                </a:xfrm>
              </p:grpSpPr>
              <p:sp>
                <p:nvSpPr>
                  <p:cNvPr id="76" name="Google Shape;1540;p28">
                    <a:extLst>
                      <a:ext uri="{FF2B5EF4-FFF2-40B4-BE49-F238E27FC236}">
                        <a16:creationId xmlns:a16="http://schemas.microsoft.com/office/drawing/2014/main" id="{85AF15BC-59CE-B88A-EEE1-233BBF8FA499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7" name="Google Shape;1540;p28">
                    <a:extLst>
                      <a:ext uri="{FF2B5EF4-FFF2-40B4-BE49-F238E27FC236}">
                        <a16:creationId xmlns:a16="http://schemas.microsoft.com/office/drawing/2014/main" id="{F5467A21-F89E-4570-FED6-810E0C53D3F2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8" name="Google Shape;1540;p28">
                    <a:extLst>
                      <a:ext uri="{FF2B5EF4-FFF2-40B4-BE49-F238E27FC236}">
                        <a16:creationId xmlns:a16="http://schemas.microsoft.com/office/drawing/2014/main" id="{E50334E1-0781-5A5C-604A-09AE6409043D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38628" y="4763660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6" name="グループ化 15">
                <a:extLst>
                  <a:ext uri="{FF2B5EF4-FFF2-40B4-BE49-F238E27FC236}">
                    <a16:creationId xmlns:a16="http://schemas.microsoft.com/office/drawing/2014/main" id="{981F43C4-3EB5-C571-1EFC-ABD8A784DF45}"/>
                  </a:ext>
                </a:extLst>
              </p:cNvPr>
              <p:cNvGrpSpPr/>
              <p:nvPr/>
            </p:nvGrpSpPr>
            <p:grpSpPr>
              <a:xfrm>
                <a:off x="6480368" y="2913140"/>
                <a:ext cx="1282070" cy="2383690"/>
                <a:chOff x="3284638" y="2622841"/>
                <a:chExt cx="1552994" cy="2887407"/>
              </a:xfrm>
            </p:grpSpPr>
            <p:sp>
              <p:nvSpPr>
                <p:cNvPr id="44" name="二等辺三角形 2">
                  <a:extLst>
                    <a:ext uri="{FF2B5EF4-FFF2-40B4-BE49-F238E27FC236}">
                      <a16:creationId xmlns:a16="http://schemas.microsoft.com/office/drawing/2014/main" id="{EFE7BAB1-9C24-5AFC-6E40-77C1A9CD9EBB}"/>
                    </a:ext>
                  </a:extLst>
                </p:cNvPr>
                <p:cNvSpPr/>
                <p:nvPr/>
              </p:nvSpPr>
              <p:spPr>
                <a:xfrm>
                  <a:off x="3284638" y="2622841"/>
                  <a:ext cx="1552994" cy="2172957"/>
                </a:xfrm>
                <a:custGeom>
                  <a:avLst/>
                  <a:gdLst>
                    <a:gd name="connsiteX0" fmla="*/ 0 w 1306447"/>
                    <a:gd name="connsiteY0" fmla="*/ 2051700 h 2051700"/>
                    <a:gd name="connsiteX1" fmla="*/ 653224 w 1306447"/>
                    <a:gd name="connsiteY1" fmla="*/ 0 h 2051700"/>
                    <a:gd name="connsiteX2" fmla="*/ 1306447 w 1306447"/>
                    <a:gd name="connsiteY2" fmla="*/ 2051700 h 2051700"/>
                    <a:gd name="connsiteX3" fmla="*/ 0 w 1306447"/>
                    <a:gd name="connsiteY3" fmla="*/ 2051700 h 2051700"/>
                    <a:gd name="connsiteX0" fmla="*/ 0 w 1306447"/>
                    <a:gd name="connsiteY0" fmla="*/ 2051700 h 2051700"/>
                    <a:gd name="connsiteX1" fmla="*/ 346780 w 1306447"/>
                    <a:gd name="connsiteY1" fmla="*/ 655903 h 2051700"/>
                    <a:gd name="connsiteX2" fmla="*/ 653224 w 1306447"/>
                    <a:gd name="connsiteY2" fmla="*/ 0 h 2051700"/>
                    <a:gd name="connsiteX3" fmla="*/ 1306447 w 1306447"/>
                    <a:gd name="connsiteY3" fmla="*/ 2051700 h 2051700"/>
                    <a:gd name="connsiteX4" fmla="*/ 0 w 1306447"/>
                    <a:gd name="connsiteY4" fmla="*/ 2051700 h 2051700"/>
                    <a:gd name="connsiteX0" fmla="*/ 0 w 1306447"/>
                    <a:gd name="connsiteY0" fmla="*/ 2051700 h 2051700"/>
                    <a:gd name="connsiteX1" fmla="*/ 346780 w 1306447"/>
                    <a:gd name="connsiteY1" fmla="*/ 655903 h 2051700"/>
                    <a:gd name="connsiteX2" fmla="*/ 653224 w 1306447"/>
                    <a:gd name="connsiteY2" fmla="*/ 0 h 2051700"/>
                    <a:gd name="connsiteX3" fmla="*/ 949156 w 1306447"/>
                    <a:gd name="connsiteY3" fmla="*/ 662002 h 2051700"/>
                    <a:gd name="connsiteX4" fmla="*/ 1306447 w 1306447"/>
                    <a:gd name="connsiteY4" fmla="*/ 2051700 h 2051700"/>
                    <a:gd name="connsiteX5" fmla="*/ 0 w 1306447"/>
                    <a:gd name="connsiteY5" fmla="*/ 2051700 h 2051700"/>
                    <a:gd name="connsiteX0" fmla="*/ 59745 w 1366192"/>
                    <a:gd name="connsiteY0" fmla="*/ 2051700 h 2051700"/>
                    <a:gd name="connsiteX1" fmla="*/ 230303 w 1366192"/>
                    <a:gd name="connsiteY1" fmla="*/ 1150890 h 2051700"/>
                    <a:gd name="connsiteX2" fmla="*/ 406525 w 1366192"/>
                    <a:gd name="connsiteY2" fmla="*/ 655903 h 2051700"/>
                    <a:gd name="connsiteX3" fmla="*/ 712969 w 1366192"/>
                    <a:gd name="connsiteY3" fmla="*/ 0 h 2051700"/>
                    <a:gd name="connsiteX4" fmla="*/ 1008901 w 1366192"/>
                    <a:gd name="connsiteY4" fmla="*/ 662002 h 2051700"/>
                    <a:gd name="connsiteX5" fmla="*/ 1366192 w 1366192"/>
                    <a:gd name="connsiteY5" fmla="*/ 2051700 h 2051700"/>
                    <a:gd name="connsiteX6" fmla="*/ 59745 w 1366192"/>
                    <a:gd name="connsiteY6" fmla="*/ 2051700 h 2051700"/>
                    <a:gd name="connsiteX0" fmla="*/ 46292 w 1352739"/>
                    <a:gd name="connsiteY0" fmla="*/ 2051700 h 2051700"/>
                    <a:gd name="connsiteX1" fmla="*/ 216850 w 1352739"/>
                    <a:gd name="connsiteY1" fmla="*/ 1150890 h 2051700"/>
                    <a:gd name="connsiteX2" fmla="*/ 393072 w 1352739"/>
                    <a:gd name="connsiteY2" fmla="*/ 655903 h 2051700"/>
                    <a:gd name="connsiteX3" fmla="*/ 699516 w 1352739"/>
                    <a:gd name="connsiteY3" fmla="*/ 0 h 2051700"/>
                    <a:gd name="connsiteX4" fmla="*/ 995448 w 1352739"/>
                    <a:gd name="connsiteY4" fmla="*/ 662002 h 2051700"/>
                    <a:gd name="connsiteX5" fmla="*/ 1352739 w 1352739"/>
                    <a:gd name="connsiteY5" fmla="*/ 2051700 h 2051700"/>
                    <a:gd name="connsiteX6" fmla="*/ 46292 w 1352739"/>
                    <a:gd name="connsiteY6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347066 w 1347066"/>
                    <a:gd name="connsiteY5" fmla="*/ 2051700 h 2051700"/>
                    <a:gd name="connsiteX6" fmla="*/ 40619 w 1347066"/>
                    <a:gd name="connsiteY6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29276 w 1347066"/>
                    <a:gd name="connsiteY5" fmla="*/ 1350430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29276 w 1347066"/>
                    <a:gd name="connsiteY5" fmla="*/ 1350430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26445 w 1347066"/>
                    <a:gd name="connsiteY4" fmla="*/ 61071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26445 w 1347066"/>
                    <a:gd name="connsiteY4" fmla="*/ 61071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1860 w 1347066"/>
                    <a:gd name="connsiteY4" fmla="*/ 704744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1860 w 1347066"/>
                    <a:gd name="connsiteY4" fmla="*/ 704744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87923 w 1347590"/>
                    <a:gd name="connsiteY2" fmla="*/ 655903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16676 w 1347590"/>
                    <a:gd name="connsiteY2" fmla="*/ 690096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72090 w 1347590"/>
                    <a:gd name="connsiteY2" fmla="*/ 698644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72090 w 1347590"/>
                    <a:gd name="connsiteY2" fmla="*/ 698644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57927"/>
                    <a:gd name="connsiteY0" fmla="*/ 2051700 h 2051700"/>
                    <a:gd name="connsiteX1" fmla="*/ 203785 w 1357927"/>
                    <a:gd name="connsiteY1" fmla="*/ 1262018 h 2051700"/>
                    <a:gd name="connsiteX2" fmla="*/ 372090 w 1357927"/>
                    <a:gd name="connsiteY2" fmla="*/ 698644 h 2051700"/>
                    <a:gd name="connsiteX3" fmla="*/ 694367 w 1357927"/>
                    <a:gd name="connsiteY3" fmla="*/ 0 h 2051700"/>
                    <a:gd name="connsiteX4" fmla="*/ 982384 w 1357927"/>
                    <a:gd name="connsiteY4" fmla="*/ 704744 h 2051700"/>
                    <a:gd name="connsiteX5" fmla="*/ 1102640 w 1357927"/>
                    <a:gd name="connsiteY5" fmla="*/ 1196521 h 2051700"/>
                    <a:gd name="connsiteX6" fmla="*/ 1347590 w 1357927"/>
                    <a:gd name="connsiteY6" fmla="*/ 2051700 h 2051700"/>
                    <a:gd name="connsiteX7" fmla="*/ 41143 w 1357927"/>
                    <a:gd name="connsiteY7" fmla="*/ 2051700 h 205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7927" h="2051700">
                      <a:moveTo>
                        <a:pt x="41143" y="2051700"/>
                      </a:moveTo>
                      <a:cubicBezTo>
                        <a:pt x="-143645" y="1907601"/>
                        <a:pt x="363271" y="1413169"/>
                        <a:pt x="203785" y="1262018"/>
                      </a:cubicBezTo>
                      <a:cubicBezTo>
                        <a:pt x="261582" y="1029385"/>
                        <a:pt x="446581" y="879397"/>
                        <a:pt x="372090" y="698644"/>
                      </a:cubicBezTo>
                      <a:lnTo>
                        <a:pt x="694367" y="0"/>
                      </a:lnTo>
                      <a:cubicBezTo>
                        <a:pt x="753779" y="199543"/>
                        <a:pt x="1041715" y="624876"/>
                        <a:pt x="982384" y="704744"/>
                      </a:cubicBezTo>
                      <a:cubicBezTo>
                        <a:pt x="1046991" y="928184"/>
                        <a:pt x="1182889" y="1163204"/>
                        <a:pt x="1102640" y="1196521"/>
                      </a:cubicBezTo>
                      <a:cubicBezTo>
                        <a:pt x="1184290" y="1481581"/>
                        <a:pt x="1408434" y="1946154"/>
                        <a:pt x="1347590" y="2051700"/>
                      </a:cubicBezTo>
                      <a:lnTo>
                        <a:pt x="41143" y="2051700"/>
                      </a:ln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5" name="Google Shape;1540;p28">
                  <a:extLst>
                    <a:ext uri="{FF2B5EF4-FFF2-40B4-BE49-F238E27FC236}">
                      <a16:creationId xmlns:a16="http://schemas.microsoft.com/office/drawing/2014/main" id="{2E7A9D1E-5253-CB1F-C4BD-5363BE84CFE4}"/>
                    </a:ext>
                  </a:extLst>
                </p:cNvPr>
                <p:cNvSpPr/>
                <p:nvPr/>
              </p:nvSpPr>
              <p:spPr>
                <a:xfrm flipH="1">
                  <a:off x="4044491" y="3275581"/>
                  <a:ext cx="70196" cy="2234667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6" name="グループ化 45">
                  <a:extLst>
                    <a:ext uri="{FF2B5EF4-FFF2-40B4-BE49-F238E27FC236}">
                      <a16:creationId xmlns:a16="http://schemas.microsoft.com/office/drawing/2014/main" id="{25795E50-E87B-42D2-C7CF-6ADB230F1719}"/>
                    </a:ext>
                  </a:extLst>
                </p:cNvPr>
                <p:cNvGrpSpPr/>
                <p:nvPr/>
              </p:nvGrpSpPr>
              <p:grpSpPr>
                <a:xfrm rot="3668936">
                  <a:off x="4171107" y="3291652"/>
                  <a:ext cx="305944" cy="563460"/>
                  <a:chOff x="6732709" y="4275196"/>
                  <a:chExt cx="525114" cy="1349464"/>
                </a:xfrm>
              </p:grpSpPr>
              <p:sp>
                <p:nvSpPr>
                  <p:cNvPr id="65" name="Google Shape;1540;p28">
                    <a:extLst>
                      <a:ext uri="{FF2B5EF4-FFF2-40B4-BE49-F238E27FC236}">
                        <a16:creationId xmlns:a16="http://schemas.microsoft.com/office/drawing/2014/main" id="{8DA1D9AB-721C-44A6-EDB0-43143CE42AAB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6" name="Google Shape;1540;p28">
                    <a:extLst>
                      <a:ext uri="{FF2B5EF4-FFF2-40B4-BE49-F238E27FC236}">
                        <a16:creationId xmlns:a16="http://schemas.microsoft.com/office/drawing/2014/main" id="{5671801E-A337-3586-7F7F-F5C711944F62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" name="Google Shape;1540;p28">
                    <a:extLst>
                      <a:ext uri="{FF2B5EF4-FFF2-40B4-BE49-F238E27FC236}">
                        <a16:creationId xmlns:a16="http://schemas.microsoft.com/office/drawing/2014/main" id="{D01CD23A-AD3F-D47B-E8ED-08C32149D955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7" name="グループ化 46">
                  <a:extLst>
                    <a:ext uri="{FF2B5EF4-FFF2-40B4-BE49-F238E27FC236}">
                      <a16:creationId xmlns:a16="http://schemas.microsoft.com/office/drawing/2014/main" id="{9203FA93-4C02-1FEA-6099-E58C47A74A88}"/>
                    </a:ext>
                  </a:extLst>
                </p:cNvPr>
                <p:cNvGrpSpPr/>
                <p:nvPr/>
              </p:nvGrpSpPr>
              <p:grpSpPr>
                <a:xfrm rot="3775849">
                  <a:off x="4224611" y="3676355"/>
                  <a:ext cx="335234" cy="649190"/>
                  <a:chOff x="6732709" y="4275196"/>
                  <a:chExt cx="485957" cy="1349464"/>
                </a:xfrm>
              </p:grpSpPr>
              <p:sp>
                <p:nvSpPr>
                  <p:cNvPr id="62" name="Google Shape;1540;p28">
                    <a:extLst>
                      <a:ext uri="{FF2B5EF4-FFF2-40B4-BE49-F238E27FC236}">
                        <a16:creationId xmlns:a16="http://schemas.microsoft.com/office/drawing/2014/main" id="{E9FC09C4-5CF3-C946-CF31-9E7182C29727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3" name="Google Shape;1540;p28">
                    <a:extLst>
                      <a:ext uri="{FF2B5EF4-FFF2-40B4-BE49-F238E27FC236}">
                        <a16:creationId xmlns:a16="http://schemas.microsoft.com/office/drawing/2014/main" id="{A12D0978-2541-00B2-8FD5-8F16B1A6343E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56801" y="4646048"/>
                    <a:ext cx="45718" cy="278012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4" name="Google Shape;1540;p28">
                    <a:extLst>
                      <a:ext uri="{FF2B5EF4-FFF2-40B4-BE49-F238E27FC236}">
                        <a16:creationId xmlns:a16="http://schemas.microsoft.com/office/drawing/2014/main" id="{0C7E88EC-FB74-6CE9-9E84-101F2EE261BF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48" name="Google Shape;1540;p28">
                  <a:extLst>
                    <a:ext uri="{FF2B5EF4-FFF2-40B4-BE49-F238E27FC236}">
                      <a16:creationId xmlns:a16="http://schemas.microsoft.com/office/drawing/2014/main" id="{73DA2FF1-18F6-0266-0A1A-9A3635F359C3}"/>
                    </a:ext>
                  </a:extLst>
                </p:cNvPr>
                <p:cNvSpPr/>
                <p:nvPr/>
              </p:nvSpPr>
              <p:spPr>
                <a:xfrm rot="18052362" flipH="1">
                  <a:off x="3832482" y="3343644"/>
                  <a:ext cx="45719" cy="439838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9" name="グループ化 48">
                  <a:extLst>
                    <a:ext uri="{FF2B5EF4-FFF2-40B4-BE49-F238E27FC236}">
                      <a16:creationId xmlns:a16="http://schemas.microsoft.com/office/drawing/2014/main" id="{CB213327-E973-8278-55FF-CFE2186CCEB6}"/>
                    </a:ext>
                  </a:extLst>
                </p:cNvPr>
                <p:cNvGrpSpPr/>
                <p:nvPr/>
              </p:nvGrpSpPr>
              <p:grpSpPr>
                <a:xfrm rot="18052362">
                  <a:off x="3650295" y="3660115"/>
                  <a:ext cx="318227" cy="614801"/>
                  <a:chOff x="6732709" y="4275196"/>
                  <a:chExt cx="522055" cy="1349464"/>
                </a:xfrm>
              </p:grpSpPr>
              <p:sp>
                <p:nvSpPr>
                  <p:cNvPr id="59" name="Google Shape;1540;p28">
                    <a:extLst>
                      <a:ext uri="{FF2B5EF4-FFF2-40B4-BE49-F238E27FC236}">
                        <a16:creationId xmlns:a16="http://schemas.microsoft.com/office/drawing/2014/main" id="{2D79F27B-8C7E-34DA-857F-4E419FE18272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0" name="Google Shape;1540;p28">
                    <a:extLst>
                      <a:ext uri="{FF2B5EF4-FFF2-40B4-BE49-F238E27FC236}">
                        <a16:creationId xmlns:a16="http://schemas.microsoft.com/office/drawing/2014/main" id="{F7308C47-E90F-A985-7659-9E6989092773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2898" y="4778660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1" name="Google Shape;1540;p28">
                    <a:extLst>
                      <a:ext uri="{FF2B5EF4-FFF2-40B4-BE49-F238E27FC236}">
                        <a16:creationId xmlns:a16="http://schemas.microsoft.com/office/drawing/2014/main" id="{A78D2EE7-3DA9-F9DD-16B0-5FC1CC362489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0" name="グループ化 49">
                  <a:extLst>
                    <a:ext uri="{FF2B5EF4-FFF2-40B4-BE49-F238E27FC236}">
                      <a16:creationId xmlns:a16="http://schemas.microsoft.com/office/drawing/2014/main" id="{30D8BD4F-B17F-F9F0-B221-B72FE92CF467}"/>
                    </a:ext>
                  </a:extLst>
                </p:cNvPr>
                <p:cNvGrpSpPr/>
                <p:nvPr/>
              </p:nvGrpSpPr>
              <p:grpSpPr>
                <a:xfrm rot="3767225">
                  <a:off x="4151259" y="4252523"/>
                  <a:ext cx="383696" cy="582167"/>
                  <a:chOff x="6750234" y="4275196"/>
                  <a:chExt cx="507589" cy="1349464"/>
                </a:xfrm>
              </p:grpSpPr>
              <p:sp>
                <p:nvSpPr>
                  <p:cNvPr id="56" name="Google Shape;1540;p28">
                    <a:extLst>
                      <a:ext uri="{FF2B5EF4-FFF2-40B4-BE49-F238E27FC236}">
                        <a16:creationId xmlns:a16="http://schemas.microsoft.com/office/drawing/2014/main" id="{63DFED46-006F-DE57-C9DD-0A1CF08A9EB4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7" name="Google Shape;1540;p28">
                    <a:extLst>
                      <a:ext uri="{FF2B5EF4-FFF2-40B4-BE49-F238E27FC236}">
                        <a16:creationId xmlns:a16="http://schemas.microsoft.com/office/drawing/2014/main" id="{9CA6013C-3B8C-B96F-804B-BE475DE95096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8" name="Google Shape;1540;p28">
                    <a:extLst>
                      <a:ext uri="{FF2B5EF4-FFF2-40B4-BE49-F238E27FC236}">
                        <a16:creationId xmlns:a16="http://schemas.microsoft.com/office/drawing/2014/main" id="{31412A10-248E-5267-BFCE-2CE7D36F8440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21600" y="4951459"/>
                    <a:ext cx="45718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1" name="グループ化 50">
                  <a:extLst>
                    <a:ext uri="{FF2B5EF4-FFF2-40B4-BE49-F238E27FC236}">
                      <a16:creationId xmlns:a16="http://schemas.microsoft.com/office/drawing/2014/main" id="{6179B4BA-9430-7D64-34C9-FF898ADC2384}"/>
                    </a:ext>
                  </a:extLst>
                </p:cNvPr>
                <p:cNvGrpSpPr/>
                <p:nvPr/>
              </p:nvGrpSpPr>
              <p:grpSpPr>
                <a:xfrm rot="18052362">
                  <a:off x="3661997" y="4158050"/>
                  <a:ext cx="299029" cy="614801"/>
                  <a:chOff x="6767263" y="4275196"/>
                  <a:chExt cx="490560" cy="1349464"/>
                </a:xfrm>
              </p:grpSpPr>
              <p:sp>
                <p:nvSpPr>
                  <p:cNvPr id="52" name="Google Shape;1540;p28">
                    <a:extLst>
                      <a:ext uri="{FF2B5EF4-FFF2-40B4-BE49-F238E27FC236}">
                        <a16:creationId xmlns:a16="http://schemas.microsoft.com/office/drawing/2014/main" id="{AF030219-ED27-A343-8C04-6C7B0B3FE3B5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3" name="Google Shape;1540;p28">
                    <a:extLst>
                      <a:ext uri="{FF2B5EF4-FFF2-40B4-BE49-F238E27FC236}">
                        <a16:creationId xmlns:a16="http://schemas.microsoft.com/office/drawing/2014/main" id="{DE5C24A9-8D8D-75AA-0AC2-7F6665CC4A04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4" name="Google Shape;1540;p28">
                    <a:extLst>
                      <a:ext uri="{FF2B5EF4-FFF2-40B4-BE49-F238E27FC236}">
                        <a16:creationId xmlns:a16="http://schemas.microsoft.com/office/drawing/2014/main" id="{2FE56F78-7402-B051-EE2C-4AFA3E288512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38628" y="4763660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17" name="グループ化 16">
                <a:extLst>
                  <a:ext uri="{FF2B5EF4-FFF2-40B4-BE49-F238E27FC236}">
                    <a16:creationId xmlns:a16="http://schemas.microsoft.com/office/drawing/2014/main" id="{9A0536CF-2546-AAD7-2175-D1F5C080C516}"/>
                  </a:ext>
                </a:extLst>
              </p:cNvPr>
              <p:cNvGrpSpPr/>
              <p:nvPr/>
            </p:nvGrpSpPr>
            <p:grpSpPr>
              <a:xfrm>
                <a:off x="7993388" y="2884279"/>
                <a:ext cx="1282070" cy="2383690"/>
                <a:chOff x="3284638" y="2622841"/>
                <a:chExt cx="1552994" cy="2887407"/>
              </a:xfrm>
            </p:grpSpPr>
            <p:sp>
              <p:nvSpPr>
                <p:cNvPr id="18" name="二等辺三角形 2">
                  <a:extLst>
                    <a:ext uri="{FF2B5EF4-FFF2-40B4-BE49-F238E27FC236}">
                      <a16:creationId xmlns:a16="http://schemas.microsoft.com/office/drawing/2014/main" id="{3CF7087E-02BB-C2CA-71A4-7E5A8EB42403}"/>
                    </a:ext>
                  </a:extLst>
                </p:cNvPr>
                <p:cNvSpPr/>
                <p:nvPr/>
              </p:nvSpPr>
              <p:spPr>
                <a:xfrm>
                  <a:off x="3284638" y="2622841"/>
                  <a:ext cx="1552994" cy="2172957"/>
                </a:xfrm>
                <a:custGeom>
                  <a:avLst/>
                  <a:gdLst>
                    <a:gd name="connsiteX0" fmla="*/ 0 w 1306447"/>
                    <a:gd name="connsiteY0" fmla="*/ 2051700 h 2051700"/>
                    <a:gd name="connsiteX1" fmla="*/ 653224 w 1306447"/>
                    <a:gd name="connsiteY1" fmla="*/ 0 h 2051700"/>
                    <a:gd name="connsiteX2" fmla="*/ 1306447 w 1306447"/>
                    <a:gd name="connsiteY2" fmla="*/ 2051700 h 2051700"/>
                    <a:gd name="connsiteX3" fmla="*/ 0 w 1306447"/>
                    <a:gd name="connsiteY3" fmla="*/ 2051700 h 2051700"/>
                    <a:gd name="connsiteX0" fmla="*/ 0 w 1306447"/>
                    <a:gd name="connsiteY0" fmla="*/ 2051700 h 2051700"/>
                    <a:gd name="connsiteX1" fmla="*/ 346780 w 1306447"/>
                    <a:gd name="connsiteY1" fmla="*/ 655903 h 2051700"/>
                    <a:gd name="connsiteX2" fmla="*/ 653224 w 1306447"/>
                    <a:gd name="connsiteY2" fmla="*/ 0 h 2051700"/>
                    <a:gd name="connsiteX3" fmla="*/ 1306447 w 1306447"/>
                    <a:gd name="connsiteY3" fmla="*/ 2051700 h 2051700"/>
                    <a:gd name="connsiteX4" fmla="*/ 0 w 1306447"/>
                    <a:gd name="connsiteY4" fmla="*/ 2051700 h 2051700"/>
                    <a:gd name="connsiteX0" fmla="*/ 0 w 1306447"/>
                    <a:gd name="connsiteY0" fmla="*/ 2051700 h 2051700"/>
                    <a:gd name="connsiteX1" fmla="*/ 346780 w 1306447"/>
                    <a:gd name="connsiteY1" fmla="*/ 655903 h 2051700"/>
                    <a:gd name="connsiteX2" fmla="*/ 653224 w 1306447"/>
                    <a:gd name="connsiteY2" fmla="*/ 0 h 2051700"/>
                    <a:gd name="connsiteX3" fmla="*/ 949156 w 1306447"/>
                    <a:gd name="connsiteY3" fmla="*/ 662002 h 2051700"/>
                    <a:gd name="connsiteX4" fmla="*/ 1306447 w 1306447"/>
                    <a:gd name="connsiteY4" fmla="*/ 2051700 h 2051700"/>
                    <a:gd name="connsiteX5" fmla="*/ 0 w 1306447"/>
                    <a:gd name="connsiteY5" fmla="*/ 2051700 h 2051700"/>
                    <a:gd name="connsiteX0" fmla="*/ 59745 w 1366192"/>
                    <a:gd name="connsiteY0" fmla="*/ 2051700 h 2051700"/>
                    <a:gd name="connsiteX1" fmla="*/ 230303 w 1366192"/>
                    <a:gd name="connsiteY1" fmla="*/ 1150890 h 2051700"/>
                    <a:gd name="connsiteX2" fmla="*/ 406525 w 1366192"/>
                    <a:gd name="connsiteY2" fmla="*/ 655903 h 2051700"/>
                    <a:gd name="connsiteX3" fmla="*/ 712969 w 1366192"/>
                    <a:gd name="connsiteY3" fmla="*/ 0 h 2051700"/>
                    <a:gd name="connsiteX4" fmla="*/ 1008901 w 1366192"/>
                    <a:gd name="connsiteY4" fmla="*/ 662002 h 2051700"/>
                    <a:gd name="connsiteX5" fmla="*/ 1366192 w 1366192"/>
                    <a:gd name="connsiteY5" fmla="*/ 2051700 h 2051700"/>
                    <a:gd name="connsiteX6" fmla="*/ 59745 w 1366192"/>
                    <a:gd name="connsiteY6" fmla="*/ 2051700 h 2051700"/>
                    <a:gd name="connsiteX0" fmla="*/ 46292 w 1352739"/>
                    <a:gd name="connsiteY0" fmla="*/ 2051700 h 2051700"/>
                    <a:gd name="connsiteX1" fmla="*/ 216850 w 1352739"/>
                    <a:gd name="connsiteY1" fmla="*/ 1150890 h 2051700"/>
                    <a:gd name="connsiteX2" fmla="*/ 393072 w 1352739"/>
                    <a:gd name="connsiteY2" fmla="*/ 655903 h 2051700"/>
                    <a:gd name="connsiteX3" fmla="*/ 699516 w 1352739"/>
                    <a:gd name="connsiteY3" fmla="*/ 0 h 2051700"/>
                    <a:gd name="connsiteX4" fmla="*/ 995448 w 1352739"/>
                    <a:gd name="connsiteY4" fmla="*/ 662002 h 2051700"/>
                    <a:gd name="connsiteX5" fmla="*/ 1352739 w 1352739"/>
                    <a:gd name="connsiteY5" fmla="*/ 2051700 h 2051700"/>
                    <a:gd name="connsiteX6" fmla="*/ 46292 w 1352739"/>
                    <a:gd name="connsiteY6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347066 w 1347066"/>
                    <a:gd name="connsiteY5" fmla="*/ 2051700 h 2051700"/>
                    <a:gd name="connsiteX6" fmla="*/ 40619 w 1347066"/>
                    <a:gd name="connsiteY6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29276 w 1347066"/>
                    <a:gd name="connsiteY5" fmla="*/ 1350430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29276 w 1347066"/>
                    <a:gd name="connsiteY5" fmla="*/ 1350430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26445 w 1347066"/>
                    <a:gd name="connsiteY4" fmla="*/ 61071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26445 w 1347066"/>
                    <a:gd name="connsiteY4" fmla="*/ 61071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1860 w 1347066"/>
                    <a:gd name="connsiteY4" fmla="*/ 704744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1860 w 1347066"/>
                    <a:gd name="connsiteY4" fmla="*/ 704744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87923 w 1347590"/>
                    <a:gd name="connsiteY2" fmla="*/ 655903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16676 w 1347590"/>
                    <a:gd name="connsiteY2" fmla="*/ 690096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72090 w 1347590"/>
                    <a:gd name="connsiteY2" fmla="*/ 698644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72090 w 1347590"/>
                    <a:gd name="connsiteY2" fmla="*/ 698644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57927"/>
                    <a:gd name="connsiteY0" fmla="*/ 2051700 h 2051700"/>
                    <a:gd name="connsiteX1" fmla="*/ 203785 w 1357927"/>
                    <a:gd name="connsiteY1" fmla="*/ 1262018 h 2051700"/>
                    <a:gd name="connsiteX2" fmla="*/ 372090 w 1357927"/>
                    <a:gd name="connsiteY2" fmla="*/ 698644 h 2051700"/>
                    <a:gd name="connsiteX3" fmla="*/ 694367 w 1357927"/>
                    <a:gd name="connsiteY3" fmla="*/ 0 h 2051700"/>
                    <a:gd name="connsiteX4" fmla="*/ 982384 w 1357927"/>
                    <a:gd name="connsiteY4" fmla="*/ 704744 h 2051700"/>
                    <a:gd name="connsiteX5" fmla="*/ 1102640 w 1357927"/>
                    <a:gd name="connsiteY5" fmla="*/ 1196521 h 2051700"/>
                    <a:gd name="connsiteX6" fmla="*/ 1347590 w 1357927"/>
                    <a:gd name="connsiteY6" fmla="*/ 2051700 h 2051700"/>
                    <a:gd name="connsiteX7" fmla="*/ 41143 w 1357927"/>
                    <a:gd name="connsiteY7" fmla="*/ 2051700 h 205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7927" h="2051700">
                      <a:moveTo>
                        <a:pt x="41143" y="2051700"/>
                      </a:moveTo>
                      <a:cubicBezTo>
                        <a:pt x="-143645" y="1907601"/>
                        <a:pt x="363271" y="1413169"/>
                        <a:pt x="203785" y="1262018"/>
                      </a:cubicBezTo>
                      <a:cubicBezTo>
                        <a:pt x="261582" y="1029385"/>
                        <a:pt x="446581" y="879397"/>
                        <a:pt x="372090" y="698644"/>
                      </a:cubicBezTo>
                      <a:lnTo>
                        <a:pt x="694367" y="0"/>
                      </a:lnTo>
                      <a:cubicBezTo>
                        <a:pt x="753779" y="199543"/>
                        <a:pt x="1041715" y="624876"/>
                        <a:pt x="982384" y="704744"/>
                      </a:cubicBezTo>
                      <a:cubicBezTo>
                        <a:pt x="1046991" y="928184"/>
                        <a:pt x="1182889" y="1163204"/>
                        <a:pt x="1102640" y="1196521"/>
                      </a:cubicBezTo>
                      <a:cubicBezTo>
                        <a:pt x="1184290" y="1481581"/>
                        <a:pt x="1408434" y="1946154"/>
                        <a:pt x="1347590" y="2051700"/>
                      </a:cubicBezTo>
                      <a:lnTo>
                        <a:pt x="41143" y="2051700"/>
                      </a:ln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" name="Google Shape;1540;p28">
                  <a:extLst>
                    <a:ext uri="{FF2B5EF4-FFF2-40B4-BE49-F238E27FC236}">
                      <a16:creationId xmlns:a16="http://schemas.microsoft.com/office/drawing/2014/main" id="{0853C8D0-70E9-0CDB-DFAC-FE2292F13C7C}"/>
                    </a:ext>
                  </a:extLst>
                </p:cNvPr>
                <p:cNvSpPr/>
                <p:nvPr/>
              </p:nvSpPr>
              <p:spPr>
                <a:xfrm flipH="1">
                  <a:off x="4044491" y="3275581"/>
                  <a:ext cx="70196" cy="2234667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0" name="グループ化 19">
                  <a:extLst>
                    <a:ext uri="{FF2B5EF4-FFF2-40B4-BE49-F238E27FC236}">
                      <a16:creationId xmlns:a16="http://schemas.microsoft.com/office/drawing/2014/main" id="{83C8BF14-9362-96E0-593E-D081218E454E}"/>
                    </a:ext>
                  </a:extLst>
                </p:cNvPr>
                <p:cNvGrpSpPr/>
                <p:nvPr/>
              </p:nvGrpSpPr>
              <p:grpSpPr>
                <a:xfrm rot="3668936">
                  <a:off x="4171107" y="3291652"/>
                  <a:ext cx="305944" cy="563460"/>
                  <a:chOff x="6732709" y="4275196"/>
                  <a:chExt cx="525114" cy="1349464"/>
                </a:xfrm>
              </p:grpSpPr>
              <p:sp>
                <p:nvSpPr>
                  <p:cNvPr id="41" name="Google Shape;1540;p28">
                    <a:extLst>
                      <a:ext uri="{FF2B5EF4-FFF2-40B4-BE49-F238E27FC236}">
                        <a16:creationId xmlns:a16="http://schemas.microsoft.com/office/drawing/2014/main" id="{66485E1D-1502-B396-DE2F-F86669AAED47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" name="Google Shape;1540;p28">
                    <a:extLst>
                      <a:ext uri="{FF2B5EF4-FFF2-40B4-BE49-F238E27FC236}">
                        <a16:creationId xmlns:a16="http://schemas.microsoft.com/office/drawing/2014/main" id="{27448462-2E45-00AB-D458-9FACA3B6B0A5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" name="Google Shape;1540;p28">
                    <a:extLst>
                      <a:ext uri="{FF2B5EF4-FFF2-40B4-BE49-F238E27FC236}">
                        <a16:creationId xmlns:a16="http://schemas.microsoft.com/office/drawing/2014/main" id="{6758EB94-D192-C83C-102B-6E773BD0BED4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1" name="グループ化 20">
                  <a:extLst>
                    <a:ext uri="{FF2B5EF4-FFF2-40B4-BE49-F238E27FC236}">
                      <a16:creationId xmlns:a16="http://schemas.microsoft.com/office/drawing/2014/main" id="{EDAC72C8-E678-C5DB-5086-BD9118EED8D9}"/>
                    </a:ext>
                  </a:extLst>
                </p:cNvPr>
                <p:cNvGrpSpPr/>
                <p:nvPr/>
              </p:nvGrpSpPr>
              <p:grpSpPr>
                <a:xfrm rot="3775849">
                  <a:off x="4224611" y="3676355"/>
                  <a:ext cx="335234" cy="649190"/>
                  <a:chOff x="6732709" y="4275196"/>
                  <a:chExt cx="485957" cy="1349464"/>
                </a:xfrm>
              </p:grpSpPr>
              <p:sp>
                <p:nvSpPr>
                  <p:cNvPr id="38" name="Google Shape;1540;p28">
                    <a:extLst>
                      <a:ext uri="{FF2B5EF4-FFF2-40B4-BE49-F238E27FC236}">
                        <a16:creationId xmlns:a16="http://schemas.microsoft.com/office/drawing/2014/main" id="{FCE71CD7-2C3B-3687-BF94-EDBBFA69C822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9" name="Google Shape;1540;p28">
                    <a:extLst>
                      <a:ext uri="{FF2B5EF4-FFF2-40B4-BE49-F238E27FC236}">
                        <a16:creationId xmlns:a16="http://schemas.microsoft.com/office/drawing/2014/main" id="{376D7352-3105-2075-6321-AB9AA66AB1AD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56801" y="4646048"/>
                    <a:ext cx="45718" cy="278012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0" name="Google Shape;1540;p28">
                    <a:extLst>
                      <a:ext uri="{FF2B5EF4-FFF2-40B4-BE49-F238E27FC236}">
                        <a16:creationId xmlns:a16="http://schemas.microsoft.com/office/drawing/2014/main" id="{FDA21C87-5AC0-F8C1-61B9-098071788210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2" name="Google Shape;1540;p28">
                  <a:extLst>
                    <a:ext uri="{FF2B5EF4-FFF2-40B4-BE49-F238E27FC236}">
                      <a16:creationId xmlns:a16="http://schemas.microsoft.com/office/drawing/2014/main" id="{E73A17FF-B03F-E0E2-0225-0C033C57C1A5}"/>
                    </a:ext>
                  </a:extLst>
                </p:cNvPr>
                <p:cNvSpPr/>
                <p:nvPr/>
              </p:nvSpPr>
              <p:spPr>
                <a:xfrm rot="18052362" flipH="1">
                  <a:off x="3832482" y="3343644"/>
                  <a:ext cx="45719" cy="439838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3" name="グループ化 22">
                  <a:extLst>
                    <a:ext uri="{FF2B5EF4-FFF2-40B4-BE49-F238E27FC236}">
                      <a16:creationId xmlns:a16="http://schemas.microsoft.com/office/drawing/2014/main" id="{2C8B1816-BC8E-37E9-0C2B-44FAC2D9A738}"/>
                    </a:ext>
                  </a:extLst>
                </p:cNvPr>
                <p:cNvGrpSpPr/>
                <p:nvPr/>
              </p:nvGrpSpPr>
              <p:grpSpPr>
                <a:xfrm rot="18052362">
                  <a:off x="3650295" y="3660115"/>
                  <a:ext cx="318227" cy="614801"/>
                  <a:chOff x="6732709" y="4275196"/>
                  <a:chExt cx="522055" cy="1349464"/>
                </a:xfrm>
              </p:grpSpPr>
              <p:sp>
                <p:nvSpPr>
                  <p:cNvPr id="35" name="Google Shape;1540;p28">
                    <a:extLst>
                      <a:ext uri="{FF2B5EF4-FFF2-40B4-BE49-F238E27FC236}">
                        <a16:creationId xmlns:a16="http://schemas.microsoft.com/office/drawing/2014/main" id="{DA56FE20-B5D0-2763-7685-D421BCB6CB3C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" name="Google Shape;1540;p28">
                    <a:extLst>
                      <a:ext uri="{FF2B5EF4-FFF2-40B4-BE49-F238E27FC236}">
                        <a16:creationId xmlns:a16="http://schemas.microsoft.com/office/drawing/2014/main" id="{676ACB2B-8508-ED58-339C-B54F5CC8D408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2898" y="4778660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7" name="Google Shape;1540;p28">
                    <a:extLst>
                      <a:ext uri="{FF2B5EF4-FFF2-40B4-BE49-F238E27FC236}">
                        <a16:creationId xmlns:a16="http://schemas.microsoft.com/office/drawing/2014/main" id="{A3ACF25A-74AB-314E-7A5F-BF0C99509D48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4" name="グループ化 23">
                  <a:extLst>
                    <a:ext uri="{FF2B5EF4-FFF2-40B4-BE49-F238E27FC236}">
                      <a16:creationId xmlns:a16="http://schemas.microsoft.com/office/drawing/2014/main" id="{D438DBF5-F151-D905-764B-D4EF77776F84}"/>
                    </a:ext>
                  </a:extLst>
                </p:cNvPr>
                <p:cNvGrpSpPr/>
                <p:nvPr/>
              </p:nvGrpSpPr>
              <p:grpSpPr>
                <a:xfrm rot="3767225">
                  <a:off x="4151259" y="4252523"/>
                  <a:ext cx="383696" cy="582167"/>
                  <a:chOff x="6750234" y="4275196"/>
                  <a:chExt cx="507589" cy="1349464"/>
                </a:xfrm>
              </p:grpSpPr>
              <p:sp>
                <p:nvSpPr>
                  <p:cNvPr id="29" name="Google Shape;1540;p28">
                    <a:extLst>
                      <a:ext uri="{FF2B5EF4-FFF2-40B4-BE49-F238E27FC236}">
                        <a16:creationId xmlns:a16="http://schemas.microsoft.com/office/drawing/2014/main" id="{833492CF-28FB-F913-B37E-DC30CCB2D46E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3" name="Google Shape;1540;p28">
                    <a:extLst>
                      <a:ext uri="{FF2B5EF4-FFF2-40B4-BE49-F238E27FC236}">
                        <a16:creationId xmlns:a16="http://schemas.microsoft.com/office/drawing/2014/main" id="{22460CCD-5094-BC91-4A6B-DB5C07EF0DE1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" name="Google Shape;1540;p28">
                    <a:extLst>
                      <a:ext uri="{FF2B5EF4-FFF2-40B4-BE49-F238E27FC236}">
                        <a16:creationId xmlns:a16="http://schemas.microsoft.com/office/drawing/2014/main" id="{A6F24429-BC13-15FC-AB9B-49DAD6772F31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21600" y="4951459"/>
                    <a:ext cx="45718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5" name="グループ化 24">
                  <a:extLst>
                    <a:ext uri="{FF2B5EF4-FFF2-40B4-BE49-F238E27FC236}">
                      <a16:creationId xmlns:a16="http://schemas.microsoft.com/office/drawing/2014/main" id="{C7F80B08-760C-596B-F060-A0141053D5DA}"/>
                    </a:ext>
                  </a:extLst>
                </p:cNvPr>
                <p:cNvGrpSpPr/>
                <p:nvPr/>
              </p:nvGrpSpPr>
              <p:grpSpPr>
                <a:xfrm rot="18052362">
                  <a:off x="3661997" y="4158050"/>
                  <a:ext cx="299029" cy="614801"/>
                  <a:chOff x="6767263" y="4275196"/>
                  <a:chExt cx="490560" cy="1349464"/>
                </a:xfrm>
              </p:grpSpPr>
              <p:sp>
                <p:nvSpPr>
                  <p:cNvPr id="26" name="Google Shape;1540;p28">
                    <a:extLst>
                      <a:ext uri="{FF2B5EF4-FFF2-40B4-BE49-F238E27FC236}">
                        <a16:creationId xmlns:a16="http://schemas.microsoft.com/office/drawing/2014/main" id="{6ACB41DF-0C47-E9E4-C529-987F6047833D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" name="Google Shape;1540;p28">
                    <a:extLst>
                      <a:ext uri="{FF2B5EF4-FFF2-40B4-BE49-F238E27FC236}">
                        <a16:creationId xmlns:a16="http://schemas.microsoft.com/office/drawing/2014/main" id="{3F9F5644-5BC6-181B-D790-29538364F6D4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" name="Google Shape;1540;p28">
                    <a:extLst>
                      <a:ext uri="{FF2B5EF4-FFF2-40B4-BE49-F238E27FC236}">
                        <a16:creationId xmlns:a16="http://schemas.microsoft.com/office/drawing/2014/main" id="{9173E360-17BA-C248-7F1A-AEEA74D02238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38628" y="4763660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sp>
          <p:nvSpPr>
            <p:cNvPr id="12" name="円柱 11">
              <a:extLst>
                <a:ext uri="{FF2B5EF4-FFF2-40B4-BE49-F238E27FC236}">
                  <a16:creationId xmlns:a16="http://schemas.microsoft.com/office/drawing/2014/main" id="{76787EE7-2F7D-9129-F62C-F6A759AFE379}"/>
                </a:ext>
              </a:extLst>
            </p:cNvPr>
            <p:cNvSpPr/>
            <p:nvPr/>
          </p:nvSpPr>
          <p:spPr>
            <a:xfrm>
              <a:off x="2292487" y="4852303"/>
              <a:ext cx="450058" cy="561379"/>
            </a:xfrm>
            <a:prstGeom prst="can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楕円 12">
              <a:extLst>
                <a:ext uri="{FF2B5EF4-FFF2-40B4-BE49-F238E27FC236}">
                  <a16:creationId xmlns:a16="http://schemas.microsoft.com/office/drawing/2014/main" id="{F15F1A54-E659-BD70-FFC6-6CDAD66CEA7B}"/>
                </a:ext>
              </a:extLst>
            </p:cNvPr>
            <p:cNvSpPr/>
            <p:nvPr/>
          </p:nvSpPr>
          <p:spPr>
            <a:xfrm>
              <a:off x="2321446" y="4477952"/>
              <a:ext cx="396000" cy="396000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91" name="Google Shape;296;p16">
            <a:extLst>
              <a:ext uri="{FF2B5EF4-FFF2-40B4-BE49-F238E27FC236}">
                <a16:creationId xmlns:a16="http://schemas.microsoft.com/office/drawing/2014/main" id="{42755638-8873-986D-AB90-0D86CFD02ED5}"/>
              </a:ext>
            </a:extLst>
          </p:cNvPr>
          <p:cNvSpPr txBox="1"/>
          <p:nvPr/>
        </p:nvSpPr>
        <p:spPr>
          <a:xfrm>
            <a:off x="2852898" y="2762281"/>
            <a:ext cx="2070538" cy="11079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森を育てて</a:t>
            </a:r>
            <a:endParaRPr lang="en-US" altLang="ja-JP" sz="28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木を切る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正方形/長方形 91">
            <a:extLst>
              <a:ext uri="{FF2B5EF4-FFF2-40B4-BE49-F238E27FC236}">
                <a16:creationId xmlns:a16="http://schemas.microsoft.com/office/drawing/2014/main" id="{DE6859B9-0245-F54B-39F3-D79C75C9BEFE}"/>
              </a:ext>
            </a:extLst>
          </p:cNvPr>
          <p:cNvSpPr/>
          <p:nvPr/>
        </p:nvSpPr>
        <p:spPr>
          <a:xfrm>
            <a:off x="628491" y="2380948"/>
            <a:ext cx="4294945" cy="1871086"/>
          </a:xfrm>
          <a:prstGeom prst="rect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Google Shape;296;p16">
            <a:extLst>
              <a:ext uri="{FF2B5EF4-FFF2-40B4-BE49-F238E27FC236}">
                <a16:creationId xmlns:a16="http://schemas.microsoft.com/office/drawing/2014/main" id="{FDF6A14B-F43A-7A0B-0F1E-1028F7819CFA}"/>
              </a:ext>
            </a:extLst>
          </p:cNvPr>
          <p:cNvSpPr txBox="1"/>
          <p:nvPr/>
        </p:nvSpPr>
        <p:spPr>
          <a:xfrm>
            <a:off x="1528623" y="2099870"/>
            <a:ext cx="2488509" cy="58473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</a:rPr>
              <a:t>しごとの人</a:t>
            </a:r>
            <a:endParaRPr sz="3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6" name="Google Shape;2037;p35">
            <a:extLst>
              <a:ext uri="{FF2B5EF4-FFF2-40B4-BE49-F238E27FC236}">
                <a16:creationId xmlns:a16="http://schemas.microsoft.com/office/drawing/2014/main" id="{D5ED165A-80BB-B634-0229-A4D9606137FE}"/>
              </a:ext>
            </a:extLst>
          </p:cNvPr>
          <p:cNvGrpSpPr>
            <a:grpSpLocks noChangeAspect="1"/>
          </p:cNvGrpSpPr>
          <p:nvPr/>
        </p:nvGrpSpPr>
        <p:grpSpPr>
          <a:xfrm>
            <a:off x="7019623" y="2976354"/>
            <a:ext cx="1015507" cy="1035921"/>
            <a:chOff x="1774174" y="4621762"/>
            <a:chExt cx="1077013" cy="1098664"/>
          </a:xfrm>
        </p:grpSpPr>
        <p:sp>
          <p:nvSpPr>
            <p:cNvPr id="97" name="Google Shape;2038;p35">
              <a:extLst>
                <a:ext uri="{FF2B5EF4-FFF2-40B4-BE49-F238E27FC236}">
                  <a16:creationId xmlns:a16="http://schemas.microsoft.com/office/drawing/2014/main" id="{11E8A92A-E68C-4F9F-B241-01C925935BE1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2039;p35">
              <a:extLst>
                <a:ext uri="{FF2B5EF4-FFF2-40B4-BE49-F238E27FC236}">
                  <a16:creationId xmlns:a16="http://schemas.microsoft.com/office/drawing/2014/main" id="{524A684C-FF9C-BECB-F4D8-911CC12594A0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" name="Google Shape;2040;p35">
              <a:extLst>
                <a:ext uri="{FF2B5EF4-FFF2-40B4-BE49-F238E27FC236}">
                  <a16:creationId xmlns:a16="http://schemas.microsoft.com/office/drawing/2014/main" id="{AED9C4B4-04FA-C22B-E219-BA9F60AF3F11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" name="Google Shape;2041;p35">
              <a:extLst>
                <a:ext uri="{FF2B5EF4-FFF2-40B4-BE49-F238E27FC236}">
                  <a16:creationId xmlns:a16="http://schemas.microsoft.com/office/drawing/2014/main" id="{FA61AB50-ECC9-9FF5-3D7E-3FD2AEA2D579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2042;p35">
              <a:extLst>
                <a:ext uri="{FF2B5EF4-FFF2-40B4-BE49-F238E27FC236}">
                  <a16:creationId xmlns:a16="http://schemas.microsoft.com/office/drawing/2014/main" id="{12C56D5A-B453-5F52-F356-63BE4A384634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2043;p35">
              <a:extLst>
                <a:ext uri="{FF2B5EF4-FFF2-40B4-BE49-F238E27FC236}">
                  <a16:creationId xmlns:a16="http://schemas.microsoft.com/office/drawing/2014/main" id="{44A937A7-FD3C-EEFE-57FA-EF78A83A1F1A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03" name="Google Shape;2044;p35">
              <a:extLst>
                <a:ext uri="{FF2B5EF4-FFF2-40B4-BE49-F238E27FC236}">
                  <a16:creationId xmlns:a16="http://schemas.microsoft.com/office/drawing/2014/main" id="{3EDBEBFC-BC6B-D408-0551-95AE7DFA3059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4" name="Google Shape;2045;p35">
              <a:extLst>
                <a:ext uri="{FF2B5EF4-FFF2-40B4-BE49-F238E27FC236}">
                  <a16:creationId xmlns:a16="http://schemas.microsoft.com/office/drawing/2014/main" id="{98FAD8A0-37C2-178B-1F88-B654ADEA85CD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5" name="Google Shape;2046;p35">
              <a:extLst>
                <a:ext uri="{FF2B5EF4-FFF2-40B4-BE49-F238E27FC236}">
                  <a16:creationId xmlns:a16="http://schemas.microsoft.com/office/drawing/2014/main" id="{05FA117D-E7A9-89CF-6832-6A273828D481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6" name="Google Shape;2047;p35">
              <a:extLst>
                <a:ext uri="{FF2B5EF4-FFF2-40B4-BE49-F238E27FC236}">
                  <a16:creationId xmlns:a16="http://schemas.microsoft.com/office/drawing/2014/main" id="{0FE8F0F0-95EC-1B64-7434-C7B3FDD0F0D1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7" name="Google Shape;2048;p35">
              <a:extLst>
                <a:ext uri="{FF2B5EF4-FFF2-40B4-BE49-F238E27FC236}">
                  <a16:creationId xmlns:a16="http://schemas.microsoft.com/office/drawing/2014/main" id="{8BF69D67-2337-F94A-BDFD-3591F5DC6D7D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8" name="Google Shape;2049;p35">
              <a:extLst>
                <a:ext uri="{FF2B5EF4-FFF2-40B4-BE49-F238E27FC236}">
                  <a16:creationId xmlns:a16="http://schemas.microsoft.com/office/drawing/2014/main" id="{82D75944-AFB3-C229-B644-6155E4030BF3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09" name="Google Shape;2050;p35">
              <a:extLst>
                <a:ext uri="{FF2B5EF4-FFF2-40B4-BE49-F238E27FC236}">
                  <a16:creationId xmlns:a16="http://schemas.microsoft.com/office/drawing/2014/main" id="{1708DD5C-686B-7FEB-C6B9-82B0A2532A26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2051;p35">
              <a:extLst>
                <a:ext uri="{FF2B5EF4-FFF2-40B4-BE49-F238E27FC236}">
                  <a16:creationId xmlns:a16="http://schemas.microsoft.com/office/drawing/2014/main" id="{BFF02D56-4FEC-3BDC-CDA6-7E0FAC02C97C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2052;p35">
              <a:extLst>
                <a:ext uri="{FF2B5EF4-FFF2-40B4-BE49-F238E27FC236}">
                  <a16:creationId xmlns:a16="http://schemas.microsoft.com/office/drawing/2014/main" id="{46CEB729-9247-9962-98E8-F89F3E324DEA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" name="グループ化 111">
            <a:extLst>
              <a:ext uri="{FF2B5EF4-FFF2-40B4-BE49-F238E27FC236}">
                <a16:creationId xmlns:a16="http://schemas.microsoft.com/office/drawing/2014/main" id="{B65AABCE-FCF8-2E19-1B10-271EFAEBA9E7}"/>
              </a:ext>
            </a:extLst>
          </p:cNvPr>
          <p:cNvGrpSpPr>
            <a:grpSpLocks noChangeAspect="1"/>
          </p:cNvGrpSpPr>
          <p:nvPr/>
        </p:nvGrpSpPr>
        <p:grpSpPr>
          <a:xfrm>
            <a:off x="8430388" y="3126680"/>
            <a:ext cx="720000" cy="785370"/>
            <a:chOff x="5186688" y="3855031"/>
            <a:chExt cx="1619316" cy="1766338"/>
          </a:xfrm>
        </p:grpSpPr>
        <p:sp>
          <p:nvSpPr>
            <p:cNvPr id="113" name="直方体 112">
              <a:extLst>
                <a:ext uri="{FF2B5EF4-FFF2-40B4-BE49-F238E27FC236}">
                  <a16:creationId xmlns:a16="http://schemas.microsoft.com/office/drawing/2014/main" id="{964F664F-B15E-2D26-7E0C-82ADBA5A9332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" name="直方体 113">
              <a:extLst>
                <a:ext uri="{FF2B5EF4-FFF2-40B4-BE49-F238E27FC236}">
                  <a16:creationId xmlns:a16="http://schemas.microsoft.com/office/drawing/2014/main" id="{87A4E257-D002-29AC-4F42-81038A8907D6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" name="直方体 114">
              <a:extLst>
                <a:ext uri="{FF2B5EF4-FFF2-40B4-BE49-F238E27FC236}">
                  <a16:creationId xmlns:a16="http://schemas.microsoft.com/office/drawing/2014/main" id="{A691C553-9206-BA85-7BE5-3B244259657E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16" name="正方形/長方形 115">
            <a:extLst>
              <a:ext uri="{FF2B5EF4-FFF2-40B4-BE49-F238E27FC236}">
                <a16:creationId xmlns:a16="http://schemas.microsoft.com/office/drawing/2014/main" id="{39A7E25B-E74D-A96E-C01A-561161ED803B}"/>
              </a:ext>
            </a:extLst>
          </p:cNvPr>
          <p:cNvSpPr/>
          <p:nvPr/>
        </p:nvSpPr>
        <p:spPr>
          <a:xfrm>
            <a:off x="6592844" y="2312964"/>
            <a:ext cx="4294945" cy="1871086"/>
          </a:xfrm>
          <a:prstGeom prst="rect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Google Shape;296;p16">
            <a:extLst>
              <a:ext uri="{FF2B5EF4-FFF2-40B4-BE49-F238E27FC236}">
                <a16:creationId xmlns:a16="http://schemas.microsoft.com/office/drawing/2014/main" id="{8BBAAD7D-5FB5-B81E-23E2-722BE11EFAC4}"/>
              </a:ext>
            </a:extLst>
          </p:cNvPr>
          <p:cNvSpPr txBox="1"/>
          <p:nvPr/>
        </p:nvSpPr>
        <p:spPr>
          <a:xfrm>
            <a:off x="7492976" y="2012836"/>
            <a:ext cx="2488509" cy="58473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</a:rPr>
              <a:t>みんな</a:t>
            </a:r>
            <a:endParaRPr sz="3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" name="Google Shape;296;p16">
            <a:extLst>
              <a:ext uri="{FF2B5EF4-FFF2-40B4-BE49-F238E27FC236}">
                <a16:creationId xmlns:a16="http://schemas.microsoft.com/office/drawing/2014/main" id="{628EE083-AE34-28B3-C13F-60F690E080CB}"/>
              </a:ext>
            </a:extLst>
          </p:cNvPr>
          <p:cNvSpPr txBox="1"/>
          <p:nvPr/>
        </p:nvSpPr>
        <p:spPr>
          <a:xfrm>
            <a:off x="9346099" y="2468102"/>
            <a:ext cx="1489988" cy="1615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地域の</a:t>
            </a:r>
            <a:endParaRPr lang="en-US" altLang="ja-JP" sz="28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木材を</a:t>
            </a:r>
            <a:endParaRPr lang="en-US" altLang="ja-JP"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使う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9" name="矢印: 環状 118">
            <a:extLst>
              <a:ext uri="{FF2B5EF4-FFF2-40B4-BE49-F238E27FC236}">
                <a16:creationId xmlns:a16="http://schemas.microsoft.com/office/drawing/2014/main" id="{B105FA68-92F2-D2E9-91CD-CC7A5B6EFFD6}"/>
              </a:ext>
            </a:extLst>
          </p:cNvPr>
          <p:cNvSpPr>
            <a:spLocks noChangeAspect="1"/>
          </p:cNvSpPr>
          <p:nvPr/>
        </p:nvSpPr>
        <p:spPr>
          <a:xfrm rot="5400000">
            <a:off x="4888586" y="2476249"/>
            <a:ext cx="1734010" cy="1734010"/>
          </a:xfrm>
          <a:prstGeom prst="circularArrow">
            <a:avLst>
              <a:gd name="adj1" fmla="val 13462"/>
              <a:gd name="adj2" fmla="val 1089899"/>
              <a:gd name="adj3" fmla="val 19217916"/>
              <a:gd name="adj4" fmla="val 648264"/>
              <a:gd name="adj5" fmla="val 18007"/>
            </a:avLst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9" name="角丸四角形 96">
            <a:extLst>
              <a:ext uri="{FF2B5EF4-FFF2-40B4-BE49-F238E27FC236}">
                <a16:creationId xmlns:a16="http://schemas.microsoft.com/office/drawing/2014/main" id="{FC72ECAE-7B40-435D-075C-330CDA1ACE6B}"/>
              </a:ext>
            </a:extLst>
          </p:cNvPr>
          <p:cNvSpPr/>
          <p:nvPr/>
        </p:nvSpPr>
        <p:spPr>
          <a:xfrm>
            <a:off x="8497145" y="570759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9EF5512F-8EC3-B7D6-1F96-3E9DCF193B4A}"/>
              </a:ext>
            </a:extLst>
          </p:cNvPr>
          <p:cNvSpPr txBox="1"/>
          <p:nvPr/>
        </p:nvSpPr>
        <p:spPr>
          <a:xfrm>
            <a:off x="8478882" y="570663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22" name="角丸四角形 355">
            <a:extLst>
              <a:ext uri="{FF2B5EF4-FFF2-40B4-BE49-F238E27FC236}">
                <a16:creationId xmlns:a16="http://schemas.microsoft.com/office/drawing/2014/main" id="{58C333DB-0EAB-8994-BC85-311B22013AD3}"/>
              </a:ext>
            </a:extLst>
          </p:cNvPr>
          <p:cNvSpPr/>
          <p:nvPr/>
        </p:nvSpPr>
        <p:spPr>
          <a:xfrm rot="16200000">
            <a:off x="9962344" y="4840991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3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55ED1ED8-8581-4AF8-404F-A090F6BE498A}"/>
              </a:ext>
            </a:extLst>
          </p:cNvPr>
          <p:cNvSpPr txBox="1"/>
          <p:nvPr/>
        </p:nvSpPr>
        <p:spPr>
          <a:xfrm>
            <a:off x="10735146" y="4037002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24" name="グループ化 123">
            <a:extLst>
              <a:ext uri="{FF2B5EF4-FFF2-40B4-BE49-F238E27FC236}">
                <a16:creationId xmlns:a16="http://schemas.microsoft.com/office/drawing/2014/main" id="{840125BB-A9EF-2D2A-378D-B2157716FDBC}"/>
              </a:ext>
            </a:extLst>
          </p:cNvPr>
          <p:cNvGrpSpPr/>
          <p:nvPr/>
        </p:nvGrpSpPr>
        <p:grpSpPr>
          <a:xfrm rot="2523162">
            <a:off x="11138966" y="3926728"/>
            <a:ext cx="564109" cy="193172"/>
            <a:chOff x="9364349" y="5301095"/>
            <a:chExt cx="371808" cy="127321"/>
          </a:xfrm>
        </p:grpSpPr>
        <p:cxnSp>
          <p:nvCxnSpPr>
            <p:cNvPr id="125" name="直線コネクタ 124">
              <a:extLst>
                <a:ext uri="{FF2B5EF4-FFF2-40B4-BE49-F238E27FC236}">
                  <a16:creationId xmlns:a16="http://schemas.microsoft.com/office/drawing/2014/main" id="{46677CD4-3CCB-5057-9C25-EE92CE9BD538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直線コネクタ 125">
              <a:extLst>
                <a:ext uri="{FF2B5EF4-FFF2-40B4-BE49-F238E27FC236}">
                  <a16:creationId xmlns:a16="http://schemas.microsoft.com/office/drawing/2014/main" id="{55A3BC6B-7FC6-0173-68D1-07659D326421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直線コネクタ 126">
              <a:extLst>
                <a:ext uri="{FF2B5EF4-FFF2-40B4-BE49-F238E27FC236}">
                  <a16:creationId xmlns:a16="http://schemas.microsoft.com/office/drawing/2014/main" id="{40A31832-3D21-F647-9D48-D5006B66357B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直線コネクタ 127">
              <a:extLst>
                <a:ext uri="{FF2B5EF4-FFF2-40B4-BE49-F238E27FC236}">
                  <a16:creationId xmlns:a16="http://schemas.microsoft.com/office/drawing/2014/main" id="{702F1489-B916-A90D-C20A-F197C205A412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0" name="テキスト ボックス 119">
            <a:extLst>
              <a:ext uri="{FF2B5EF4-FFF2-40B4-BE49-F238E27FC236}">
                <a16:creationId xmlns:a16="http://schemas.microsoft.com/office/drawing/2014/main" id="{0BE86FED-295E-470B-BBD3-C6AFAB5B547B}"/>
              </a:ext>
            </a:extLst>
          </p:cNvPr>
          <p:cNvSpPr txBox="1"/>
          <p:nvPr/>
        </p:nvSpPr>
        <p:spPr>
          <a:xfrm>
            <a:off x="708128" y="29172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だい</a:t>
            </a:r>
          </a:p>
        </p:txBody>
      </p:sp>
      <p:sp>
        <p:nvSpPr>
          <p:cNvPr id="129" name="テキスト ボックス 128">
            <a:extLst>
              <a:ext uri="{FF2B5EF4-FFF2-40B4-BE49-F238E27FC236}">
                <a16:creationId xmlns:a16="http://schemas.microsoft.com/office/drawing/2014/main" id="{D944409F-72CB-4EA3-BCE1-BC976400ADEB}"/>
              </a:ext>
            </a:extLst>
          </p:cNvPr>
          <p:cNvSpPr txBox="1"/>
          <p:nvPr/>
        </p:nvSpPr>
        <p:spPr>
          <a:xfrm>
            <a:off x="1542140" y="29172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もん</a:t>
            </a:r>
          </a:p>
        </p:txBody>
      </p:sp>
      <p:sp>
        <p:nvSpPr>
          <p:cNvPr id="130" name="テキスト ボックス 129">
            <a:extLst>
              <a:ext uri="{FF2B5EF4-FFF2-40B4-BE49-F238E27FC236}">
                <a16:creationId xmlns:a16="http://schemas.microsoft.com/office/drawing/2014/main" id="{A66BC842-D1EB-4B40-93BC-AD55FE4A3D41}"/>
              </a:ext>
            </a:extLst>
          </p:cNvPr>
          <p:cNvSpPr txBox="1"/>
          <p:nvPr/>
        </p:nvSpPr>
        <p:spPr>
          <a:xfrm>
            <a:off x="2388730" y="291726"/>
            <a:ext cx="9283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せいかい</a:t>
            </a:r>
          </a:p>
        </p:txBody>
      </p:sp>
      <p:sp>
        <p:nvSpPr>
          <p:cNvPr id="131" name="テキスト ボックス 130">
            <a:extLst>
              <a:ext uri="{FF2B5EF4-FFF2-40B4-BE49-F238E27FC236}">
                <a16:creationId xmlns:a16="http://schemas.microsoft.com/office/drawing/2014/main" id="{AF9E2B73-7ED0-4B2F-94E0-CAAF45788657}"/>
              </a:ext>
            </a:extLst>
          </p:cNvPr>
          <p:cNvSpPr txBox="1"/>
          <p:nvPr/>
        </p:nvSpPr>
        <p:spPr>
          <a:xfrm>
            <a:off x="1233528" y="104547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ちいき</a:t>
            </a:r>
          </a:p>
        </p:txBody>
      </p:sp>
      <p:sp>
        <p:nvSpPr>
          <p:cNvPr id="132" name="テキスト ボックス 131">
            <a:extLst>
              <a:ext uri="{FF2B5EF4-FFF2-40B4-BE49-F238E27FC236}">
                <a16:creationId xmlns:a16="http://schemas.microsoft.com/office/drawing/2014/main" id="{BC33B5F3-860A-4AE5-AE0B-24E7E3589183}"/>
              </a:ext>
            </a:extLst>
          </p:cNvPr>
          <p:cNvSpPr txBox="1"/>
          <p:nvPr/>
        </p:nvSpPr>
        <p:spPr>
          <a:xfrm>
            <a:off x="2405199" y="1045474"/>
            <a:ext cx="119144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ほっかいどう</a:t>
            </a:r>
          </a:p>
        </p:txBody>
      </p:sp>
      <p:sp>
        <p:nvSpPr>
          <p:cNvPr id="133" name="テキスト ボックス 132">
            <a:extLst>
              <a:ext uri="{FF2B5EF4-FFF2-40B4-BE49-F238E27FC236}">
                <a16:creationId xmlns:a16="http://schemas.microsoft.com/office/drawing/2014/main" id="{DA1726BE-92DB-4EF2-AAAF-84064FC7C07F}"/>
              </a:ext>
            </a:extLst>
          </p:cNvPr>
          <p:cNvSpPr txBox="1"/>
          <p:nvPr/>
        </p:nvSpPr>
        <p:spPr>
          <a:xfrm>
            <a:off x="4429676" y="1045473"/>
            <a:ext cx="98752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134" name="テキスト ボックス 133">
            <a:extLst>
              <a:ext uri="{FF2B5EF4-FFF2-40B4-BE49-F238E27FC236}">
                <a16:creationId xmlns:a16="http://schemas.microsoft.com/office/drawing/2014/main" id="{7ADCF625-4FBA-40B6-9789-D43F072BC2E9}"/>
              </a:ext>
            </a:extLst>
          </p:cNvPr>
          <p:cNvSpPr txBox="1"/>
          <p:nvPr/>
        </p:nvSpPr>
        <p:spPr>
          <a:xfrm>
            <a:off x="3363240" y="203080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ひと</a:t>
            </a:r>
          </a:p>
        </p:txBody>
      </p:sp>
      <p:sp>
        <p:nvSpPr>
          <p:cNvPr id="135" name="テキスト ボックス 134">
            <a:extLst>
              <a:ext uri="{FF2B5EF4-FFF2-40B4-BE49-F238E27FC236}">
                <a16:creationId xmlns:a16="http://schemas.microsoft.com/office/drawing/2014/main" id="{54C6473D-9994-48F5-91B4-7610BC36FEA2}"/>
              </a:ext>
            </a:extLst>
          </p:cNvPr>
          <p:cNvSpPr txBox="1"/>
          <p:nvPr/>
        </p:nvSpPr>
        <p:spPr>
          <a:xfrm>
            <a:off x="2880972" y="271310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136" name="テキスト ボックス 135">
            <a:extLst>
              <a:ext uri="{FF2B5EF4-FFF2-40B4-BE49-F238E27FC236}">
                <a16:creationId xmlns:a16="http://schemas.microsoft.com/office/drawing/2014/main" id="{1BD5C6E6-D16C-4268-BA06-FD9F60F26C97}"/>
              </a:ext>
            </a:extLst>
          </p:cNvPr>
          <p:cNvSpPr txBox="1"/>
          <p:nvPr/>
        </p:nvSpPr>
        <p:spPr>
          <a:xfrm>
            <a:off x="3599419" y="271310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そだ</a:t>
            </a:r>
          </a:p>
        </p:txBody>
      </p:sp>
      <p:sp>
        <p:nvSpPr>
          <p:cNvPr id="137" name="テキスト ボックス 136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960088" y="323278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38" name="テキスト ボックス 137">
            <a:extLst>
              <a:ext uri="{FF2B5EF4-FFF2-40B4-BE49-F238E27FC236}">
                <a16:creationId xmlns:a16="http://schemas.microsoft.com/office/drawing/2014/main" id="{4DDB6B0B-2AC8-4813-9013-1E052E04E56F}"/>
              </a:ext>
            </a:extLst>
          </p:cNvPr>
          <p:cNvSpPr txBox="1"/>
          <p:nvPr/>
        </p:nvSpPr>
        <p:spPr>
          <a:xfrm>
            <a:off x="3692197" y="322463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39" name="テキスト ボックス 138">
            <a:extLst>
              <a:ext uri="{FF2B5EF4-FFF2-40B4-BE49-F238E27FC236}">
                <a16:creationId xmlns:a16="http://schemas.microsoft.com/office/drawing/2014/main" id="{A849DED7-D0EC-4C94-87F4-E60CEAC395AA}"/>
              </a:ext>
            </a:extLst>
          </p:cNvPr>
          <p:cNvSpPr txBox="1"/>
          <p:nvPr/>
        </p:nvSpPr>
        <p:spPr>
          <a:xfrm>
            <a:off x="9372736" y="342627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</p:spTree>
    <p:extLst>
      <p:ext uri="{BB962C8B-B14F-4D97-AF65-F5344CB8AC3E}">
        <p14:creationId xmlns:p14="http://schemas.microsoft.com/office/powerpoint/2010/main" val="15470787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1" name="Google Shape;1971;p34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2" name="Google Shape;1972;p34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角丸四角形 96">
            <a:extLst>
              <a:ext uri="{FF2B5EF4-FFF2-40B4-BE49-F238E27FC236}">
                <a16:creationId xmlns:a16="http://schemas.microsoft.com/office/drawing/2014/main" id="{6F7EAA18-F664-0583-2215-AECCAA9511AD}"/>
              </a:ext>
            </a:extLst>
          </p:cNvPr>
          <p:cNvSpPr/>
          <p:nvPr/>
        </p:nvSpPr>
        <p:spPr>
          <a:xfrm>
            <a:off x="647127" y="5680791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DC0DF019-96AD-BED1-39FB-A97FD3A51212}"/>
              </a:ext>
            </a:extLst>
          </p:cNvPr>
          <p:cNvSpPr txBox="1"/>
          <p:nvPr/>
        </p:nvSpPr>
        <p:spPr>
          <a:xfrm>
            <a:off x="628864" y="5679831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8" name="Google Shape;2746;p43">
            <a:extLst>
              <a:ext uri="{FF2B5EF4-FFF2-40B4-BE49-F238E27FC236}">
                <a16:creationId xmlns:a16="http://schemas.microsoft.com/office/drawing/2014/main" id="{88D8714C-6FC7-920B-3339-A436691DF5DF}"/>
              </a:ext>
            </a:extLst>
          </p:cNvPr>
          <p:cNvSpPr/>
          <p:nvPr/>
        </p:nvSpPr>
        <p:spPr>
          <a:xfrm>
            <a:off x="8961606" y="638465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" name="角丸四角形 96">
            <a:extLst>
              <a:ext uri="{FF2B5EF4-FFF2-40B4-BE49-F238E27FC236}">
                <a16:creationId xmlns:a16="http://schemas.microsoft.com/office/drawing/2014/main" id="{17F34523-2979-89B9-E6EA-588A0A096352}"/>
              </a:ext>
            </a:extLst>
          </p:cNvPr>
          <p:cNvSpPr/>
          <p:nvPr/>
        </p:nvSpPr>
        <p:spPr>
          <a:xfrm>
            <a:off x="9508822" y="5609830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D635D24B-89F3-14E6-7B2E-9BBF60C34027}"/>
              </a:ext>
            </a:extLst>
          </p:cNvPr>
          <p:cNvSpPr txBox="1"/>
          <p:nvPr/>
        </p:nvSpPr>
        <p:spPr>
          <a:xfrm>
            <a:off x="9508822" y="5665521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" name="Google Shape;1544;p28">
            <a:extLst>
              <a:ext uri="{FF2B5EF4-FFF2-40B4-BE49-F238E27FC236}">
                <a16:creationId xmlns:a16="http://schemas.microsoft.com/office/drawing/2014/main" id="{7FB7AF80-05F9-680C-B91B-AAAE681B49AF}"/>
              </a:ext>
            </a:extLst>
          </p:cNvPr>
          <p:cNvSpPr txBox="1"/>
          <p:nvPr/>
        </p:nvSpPr>
        <p:spPr>
          <a:xfrm>
            <a:off x="4482235" y="4453481"/>
            <a:ext cx="5019738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ザイくんは</a:t>
            </a:r>
            <a:endParaRPr lang="en-US" altLang="ja-JP"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サイコロに変えられてしまった</a:t>
            </a:r>
            <a:r>
              <a:rPr lang="en-US" altLang="ja-JP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...</a:t>
            </a:r>
          </a:p>
        </p:txBody>
      </p: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8D7555AC-8949-9C86-0381-D2D08A55E3AD}"/>
              </a:ext>
            </a:extLst>
          </p:cNvPr>
          <p:cNvGrpSpPr/>
          <p:nvPr/>
        </p:nvGrpSpPr>
        <p:grpSpPr>
          <a:xfrm>
            <a:off x="1359430" y="3186775"/>
            <a:ext cx="2473095" cy="2378378"/>
            <a:chOff x="6870287" y="833346"/>
            <a:chExt cx="2920609" cy="2808753"/>
          </a:xfrm>
        </p:grpSpPr>
        <p:sp>
          <p:nvSpPr>
            <p:cNvPr id="7" name="直方体 6">
              <a:extLst>
                <a:ext uri="{FF2B5EF4-FFF2-40B4-BE49-F238E27FC236}">
                  <a16:creationId xmlns:a16="http://schemas.microsoft.com/office/drawing/2014/main" id="{307424EF-71AD-B24F-174F-58442292B053}"/>
                </a:ext>
              </a:extLst>
            </p:cNvPr>
            <p:cNvSpPr/>
            <p:nvPr/>
          </p:nvSpPr>
          <p:spPr>
            <a:xfrm>
              <a:off x="6870287" y="833346"/>
              <a:ext cx="2920609" cy="2808753"/>
            </a:xfrm>
            <a:prstGeom prst="cube">
              <a:avLst>
                <a:gd name="adj" fmla="val 25602"/>
              </a:avLst>
            </a:prstGeom>
            <a:solidFill>
              <a:srgbClr val="C89058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Google Shape;1612;p29">
              <a:extLst>
                <a:ext uri="{FF2B5EF4-FFF2-40B4-BE49-F238E27FC236}">
                  <a16:creationId xmlns:a16="http://schemas.microsoft.com/office/drawing/2014/main" id="{D2EFEBFB-B648-D67F-70C9-84AB45429784}"/>
                </a:ext>
              </a:extLst>
            </p:cNvPr>
            <p:cNvSpPr/>
            <p:nvPr/>
          </p:nvSpPr>
          <p:spPr>
            <a:xfrm rot="65108">
              <a:off x="9234502" y="2071889"/>
              <a:ext cx="76861" cy="76861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1613;p29">
              <a:extLst>
                <a:ext uri="{FF2B5EF4-FFF2-40B4-BE49-F238E27FC236}">
                  <a16:creationId xmlns:a16="http://schemas.microsoft.com/office/drawing/2014/main" id="{DA357400-EC4D-7CF7-6459-FB09CC7DE881}"/>
                </a:ext>
              </a:extLst>
            </p:cNvPr>
            <p:cNvSpPr/>
            <p:nvPr/>
          </p:nvSpPr>
          <p:spPr>
            <a:xfrm rot="65108">
              <a:off x="9568783" y="1853954"/>
              <a:ext cx="76861" cy="76861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1614;p29">
              <a:extLst>
                <a:ext uri="{FF2B5EF4-FFF2-40B4-BE49-F238E27FC236}">
                  <a16:creationId xmlns:a16="http://schemas.microsoft.com/office/drawing/2014/main" id="{4DB1B3B3-156A-F0A5-A296-E9C4CAA8B6B9}"/>
                </a:ext>
              </a:extLst>
            </p:cNvPr>
            <p:cNvSpPr/>
            <p:nvPr/>
          </p:nvSpPr>
          <p:spPr>
            <a:xfrm rot="65108">
              <a:off x="9474358" y="2534464"/>
              <a:ext cx="74560" cy="7222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1622;p29">
              <a:extLst>
                <a:ext uri="{FF2B5EF4-FFF2-40B4-BE49-F238E27FC236}">
                  <a16:creationId xmlns:a16="http://schemas.microsoft.com/office/drawing/2014/main" id="{E38F7384-BE6F-4F30-3DE3-5FB2931AAF00}"/>
                </a:ext>
              </a:extLst>
            </p:cNvPr>
            <p:cNvSpPr/>
            <p:nvPr/>
          </p:nvSpPr>
          <p:spPr>
            <a:xfrm rot="65108">
              <a:off x="8039001" y="999040"/>
              <a:ext cx="572431" cy="334434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1622;p29">
              <a:extLst>
                <a:ext uri="{FF2B5EF4-FFF2-40B4-BE49-F238E27FC236}">
                  <a16:creationId xmlns:a16="http://schemas.microsoft.com/office/drawing/2014/main" id="{393A7734-2BE7-E5CD-7153-4D61E438DA55}"/>
                </a:ext>
              </a:extLst>
            </p:cNvPr>
            <p:cNvSpPr/>
            <p:nvPr/>
          </p:nvSpPr>
          <p:spPr>
            <a:xfrm rot="20841486">
              <a:off x="7230320" y="2115708"/>
              <a:ext cx="572431" cy="334434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1622;p29">
              <a:extLst>
                <a:ext uri="{FF2B5EF4-FFF2-40B4-BE49-F238E27FC236}">
                  <a16:creationId xmlns:a16="http://schemas.microsoft.com/office/drawing/2014/main" id="{7F44EC66-C473-8498-C80A-EB50172E94B3}"/>
                </a:ext>
              </a:extLst>
            </p:cNvPr>
            <p:cNvSpPr/>
            <p:nvPr/>
          </p:nvSpPr>
          <p:spPr>
            <a:xfrm rot="11954196">
              <a:off x="8134445" y="2775700"/>
              <a:ext cx="572431" cy="334434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" name="Google Shape;2982;p46">
            <a:extLst>
              <a:ext uri="{FF2B5EF4-FFF2-40B4-BE49-F238E27FC236}">
                <a16:creationId xmlns:a16="http://schemas.microsoft.com/office/drawing/2014/main" id="{3B718FA1-A740-BBDD-4674-19D1E55045E9}"/>
              </a:ext>
            </a:extLst>
          </p:cNvPr>
          <p:cNvSpPr txBox="1"/>
          <p:nvPr/>
        </p:nvSpPr>
        <p:spPr>
          <a:xfrm>
            <a:off x="857764" y="1378279"/>
            <a:ext cx="7159253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おぅ、まちがえた</a:t>
            </a:r>
            <a:r>
              <a:rPr lang="en-US" altLang="ja-JP" sz="3200" dirty="0">
                <a:solidFill>
                  <a:srgbClr val="3F3F3F"/>
                </a:solidFill>
              </a:rPr>
              <a:t>...</a:t>
            </a:r>
          </a:p>
        </p:txBody>
      </p:sp>
      <p:sp>
        <p:nvSpPr>
          <p:cNvPr id="1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094459" y="469888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か</a:t>
            </a:r>
          </a:p>
        </p:txBody>
      </p:sp>
      <p:sp>
        <p:nvSpPr>
          <p:cNvPr id="36" name="Google Shape;397;p16">
            <a:extLst>
              <a:ext uri="{FF2B5EF4-FFF2-40B4-BE49-F238E27FC236}">
                <a16:creationId xmlns:a16="http://schemas.microsoft.com/office/drawing/2014/main" id="{4A7FBB24-732C-FFE9-0F2E-CA5DDD3AA791}"/>
              </a:ext>
            </a:extLst>
          </p:cNvPr>
          <p:cNvSpPr txBox="1"/>
          <p:nvPr/>
        </p:nvSpPr>
        <p:spPr>
          <a:xfrm>
            <a:off x="9596470" y="5235494"/>
            <a:ext cx="2548304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ボタンをおして</a:t>
            </a:r>
            <a:r>
              <a:rPr lang="ja-JP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ね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93528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6" grpId="1"/>
      <p:bldP spid="36" grpId="2"/>
      <p:bldP spid="36" grpId="3"/>
    </p:bldLst>
  </p:timing>
</p:sld>
</file>

<file path=ppt/slides/slide2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1" name="Google Shape;1971;p34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2" name="Google Shape;1972;p34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73" name="Google Shape;1973;p34"/>
          <p:cNvSpPr txBox="1"/>
          <p:nvPr/>
        </p:nvSpPr>
        <p:spPr>
          <a:xfrm>
            <a:off x="868798" y="582722"/>
            <a:ext cx="5245216" cy="13233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うぅ。まちがえた</a:t>
            </a:r>
            <a:r>
              <a:rPr lang="en-US" altLang="ja-JP" sz="4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 sz="4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角丸四角形 96">
            <a:extLst>
              <a:ext uri="{FF2B5EF4-FFF2-40B4-BE49-F238E27FC236}">
                <a16:creationId xmlns:a16="http://schemas.microsoft.com/office/drawing/2014/main" id="{DB24305E-2030-91B8-1B5D-D6B2BAF2F54D}"/>
              </a:ext>
            </a:extLst>
          </p:cNvPr>
          <p:cNvSpPr/>
          <p:nvPr/>
        </p:nvSpPr>
        <p:spPr>
          <a:xfrm>
            <a:off x="707424" y="5639796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EAD958E9-76AE-7693-7205-348E0AD95EB3}"/>
              </a:ext>
            </a:extLst>
          </p:cNvPr>
          <p:cNvSpPr txBox="1"/>
          <p:nvPr/>
        </p:nvSpPr>
        <p:spPr>
          <a:xfrm>
            <a:off x="689161" y="563883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" name="角丸四角形 96">
            <a:extLst>
              <a:ext uri="{FF2B5EF4-FFF2-40B4-BE49-F238E27FC236}">
                <a16:creationId xmlns:a16="http://schemas.microsoft.com/office/drawing/2014/main" id="{00F87502-B3C1-9FA4-90D3-EDE5BFBB7647}"/>
              </a:ext>
            </a:extLst>
          </p:cNvPr>
          <p:cNvSpPr/>
          <p:nvPr/>
        </p:nvSpPr>
        <p:spPr>
          <a:xfrm>
            <a:off x="9316576" y="5596312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Google Shape;2746;p43">
            <a:extLst>
              <a:ext uri="{FF2B5EF4-FFF2-40B4-BE49-F238E27FC236}">
                <a16:creationId xmlns:a16="http://schemas.microsoft.com/office/drawing/2014/main" id="{D602B25A-C318-35C7-2017-4BE3084DB135}"/>
              </a:ext>
            </a:extLst>
          </p:cNvPr>
          <p:cNvSpPr/>
          <p:nvPr/>
        </p:nvSpPr>
        <p:spPr>
          <a:xfrm>
            <a:off x="8961606" y="638465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" name="角丸四角形 96">
            <a:extLst>
              <a:ext uri="{FF2B5EF4-FFF2-40B4-BE49-F238E27FC236}">
                <a16:creationId xmlns:a16="http://schemas.microsoft.com/office/drawing/2014/main" id="{17F34523-2979-89B9-E6EA-588A0A096352}"/>
              </a:ext>
            </a:extLst>
          </p:cNvPr>
          <p:cNvSpPr/>
          <p:nvPr/>
        </p:nvSpPr>
        <p:spPr>
          <a:xfrm>
            <a:off x="9499869" y="559286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D635D24B-89F3-14E6-7B2E-9BBF60C34027}"/>
              </a:ext>
            </a:extLst>
          </p:cNvPr>
          <p:cNvSpPr txBox="1"/>
          <p:nvPr/>
        </p:nvSpPr>
        <p:spPr>
          <a:xfrm>
            <a:off x="9499869" y="5648553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6" name="Google Shape;2982;p46">
            <a:extLst>
              <a:ext uri="{FF2B5EF4-FFF2-40B4-BE49-F238E27FC236}">
                <a16:creationId xmlns:a16="http://schemas.microsoft.com/office/drawing/2014/main" id="{E94B1EA3-BFD0-AD47-B591-5BE1C2A7D28F}"/>
              </a:ext>
            </a:extLst>
          </p:cNvPr>
          <p:cNvSpPr txBox="1"/>
          <p:nvPr/>
        </p:nvSpPr>
        <p:spPr>
          <a:xfrm>
            <a:off x="865239" y="1651095"/>
            <a:ext cx="7159253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まちがいなの？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sp>
        <p:nvSpPr>
          <p:cNvPr id="7" name="Google Shape;1544;p28">
            <a:extLst>
              <a:ext uri="{FF2B5EF4-FFF2-40B4-BE49-F238E27FC236}">
                <a16:creationId xmlns:a16="http://schemas.microsoft.com/office/drawing/2014/main" id="{81CEE1F3-133B-16B2-EA81-6976BEFC45CF}"/>
              </a:ext>
            </a:extLst>
          </p:cNvPr>
          <p:cNvSpPr txBox="1"/>
          <p:nvPr/>
        </p:nvSpPr>
        <p:spPr>
          <a:xfrm>
            <a:off x="1203659" y="3710743"/>
            <a:ext cx="3813735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こえだくんになった</a:t>
            </a:r>
            <a:r>
              <a:rPr lang="en-US" altLang="ja-JP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...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" name="Google Shape;3499;p51">
            <a:extLst>
              <a:ext uri="{FF2B5EF4-FFF2-40B4-BE49-F238E27FC236}">
                <a16:creationId xmlns:a16="http://schemas.microsoft.com/office/drawing/2014/main" id="{3A0F69B2-7AAB-6574-B13A-4B55E904C4CE}"/>
              </a:ext>
            </a:extLst>
          </p:cNvPr>
          <p:cNvGrpSpPr/>
          <p:nvPr/>
        </p:nvGrpSpPr>
        <p:grpSpPr>
          <a:xfrm>
            <a:off x="2223554" y="3855798"/>
            <a:ext cx="3581708" cy="1694954"/>
            <a:chOff x="6933016" y="2093198"/>
            <a:chExt cx="3012799" cy="1425731"/>
          </a:xfrm>
        </p:grpSpPr>
        <p:sp>
          <p:nvSpPr>
            <p:cNvPr id="10" name="Google Shape;3500;p51">
              <a:extLst>
                <a:ext uri="{FF2B5EF4-FFF2-40B4-BE49-F238E27FC236}">
                  <a16:creationId xmlns:a16="http://schemas.microsoft.com/office/drawing/2014/main" id="{D7245FC4-27F8-D74E-51A1-8B35ADF8038A}"/>
                </a:ext>
              </a:extLst>
            </p:cNvPr>
            <p:cNvSpPr/>
            <p:nvPr/>
          </p:nvSpPr>
          <p:spPr>
            <a:xfrm rot="-6553392">
              <a:off x="8213240" y="1289578"/>
              <a:ext cx="452350" cy="3032972"/>
            </a:xfrm>
            <a:custGeom>
              <a:avLst/>
              <a:gdLst/>
              <a:ahLst/>
              <a:cxnLst/>
              <a:rect l="l" t="t" r="r" b="b"/>
              <a:pathLst>
                <a:path w="452350" h="3032972" extrusionOk="0">
                  <a:moveTo>
                    <a:pt x="0" y="210182"/>
                  </a:moveTo>
                  <a:cubicBezTo>
                    <a:pt x="0" y="326262"/>
                    <a:pt x="101262" y="420364"/>
                    <a:pt x="226175" y="420364"/>
                  </a:cubicBezTo>
                  <a:cubicBezTo>
                    <a:pt x="351088" y="420364"/>
                    <a:pt x="452350" y="326262"/>
                    <a:pt x="452350" y="210182"/>
                  </a:cubicBezTo>
                  <a:lnTo>
                    <a:pt x="369248" y="2370365"/>
                  </a:lnTo>
                  <a:cubicBezTo>
                    <a:pt x="369248" y="2486445"/>
                    <a:pt x="304948" y="2869490"/>
                    <a:pt x="243397" y="3018398"/>
                  </a:cubicBezTo>
                  <a:cubicBezTo>
                    <a:pt x="147631" y="2901749"/>
                    <a:pt x="115924" y="2474725"/>
                    <a:pt x="115924" y="2358645"/>
                  </a:cubicBezTo>
                  <a:lnTo>
                    <a:pt x="0" y="210182"/>
                  </a:lnTo>
                  <a:close/>
                </a:path>
                <a:path w="452350" h="3032972" fill="lighten" extrusionOk="0">
                  <a:moveTo>
                    <a:pt x="0" y="210182"/>
                  </a:moveTo>
                  <a:cubicBezTo>
                    <a:pt x="0" y="94102"/>
                    <a:pt x="101262" y="0"/>
                    <a:pt x="226175" y="0"/>
                  </a:cubicBezTo>
                  <a:cubicBezTo>
                    <a:pt x="351088" y="0"/>
                    <a:pt x="452350" y="94102"/>
                    <a:pt x="452350" y="210182"/>
                  </a:cubicBezTo>
                  <a:cubicBezTo>
                    <a:pt x="452350" y="326262"/>
                    <a:pt x="351088" y="420364"/>
                    <a:pt x="226175" y="420364"/>
                  </a:cubicBezTo>
                  <a:cubicBezTo>
                    <a:pt x="101262" y="420364"/>
                    <a:pt x="0" y="326262"/>
                    <a:pt x="0" y="210182"/>
                  </a:cubicBezTo>
                  <a:close/>
                </a:path>
                <a:path w="452350" h="3032972" fill="none" extrusionOk="0">
                  <a:moveTo>
                    <a:pt x="452350" y="210182"/>
                  </a:moveTo>
                  <a:cubicBezTo>
                    <a:pt x="452350" y="326262"/>
                    <a:pt x="351088" y="420364"/>
                    <a:pt x="226175" y="420364"/>
                  </a:cubicBezTo>
                  <a:cubicBezTo>
                    <a:pt x="101262" y="420364"/>
                    <a:pt x="0" y="326262"/>
                    <a:pt x="0" y="210182"/>
                  </a:cubicBezTo>
                  <a:cubicBezTo>
                    <a:pt x="0" y="94102"/>
                    <a:pt x="101262" y="0"/>
                    <a:pt x="226175" y="0"/>
                  </a:cubicBezTo>
                  <a:cubicBezTo>
                    <a:pt x="351088" y="0"/>
                    <a:pt x="452350" y="94102"/>
                    <a:pt x="452350" y="210182"/>
                  </a:cubicBezTo>
                  <a:lnTo>
                    <a:pt x="369736" y="2435094"/>
                  </a:lnTo>
                  <a:cubicBezTo>
                    <a:pt x="369736" y="2551174"/>
                    <a:pt x="274597" y="3044247"/>
                    <a:pt x="232934" y="3032776"/>
                  </a:cubicBezTo>
                  <a:cubicBezTo>
                    <a:pt x="191271" y="3021306"/>
                    <a:pt x="119760" y="2482351"/>
                    <a:pt x="119760" y="2366271"/>
                  </a:cubicBezTo>
                  <a:lnTo>
                    <a:pt x="0" y="210182"/>
                  </a:lnTo>
                </a:path>
              </a:pathLst>
            </a:custGeom>
            <a:solidFill>
              <a:srgbClr val="C89058"/>
            </a:solidFill>
            <a:ln w="12700" cap="flat" cmpd="sng">
              <a:solidFill>
                <a:srgbClr val="404040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3501;p51">
              <a:extLst>
                <a:ext uri="{FF2B5EF4-FFF2-40B4-BE49-F238E27FC236}">
                  <a16:creationId xmlns:a16="http://schemas.microsoft.com/office/drawing/2014/main" id="{4662057F-2D8B-4AC7-E057-AF03335331FE}"/>
                </a:ext>
              </a:extLst>
            </p:cNvPr>
            <p:cNvSpPr/>
            <p:nvPr/>
          </p:nvSpPr>
          <p:spPr>
            <a:xfrm>
              <a:off x="7048194" y="3106757"/>
              <a:ext cx="319693" cy="277765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3502;p51">
              <a:extLst>
                <a:ext uri="{FF2B5EF4-FFF2-40B4-BE49-F238E27FC236}">
                  <a16:creationId xmlns:a16="http://schemas.microsoft.com/office/drawing/2014/main" id="{5E6905DB-B11F-4F81-AC8D-BB12BE31C288}"/>
                </a:ext>
              </a:extLst>
            </p:cNvPr>
            <p:cNvSpPr/>
            <p:nvPr/>
          </p:nvSpPr>
          <p:spPr>
            <a:xfrm rot="-121956">
              <a:off x="8391128" y="2382886"/>
              <a:ext cx="128912" cy="277249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3503;p51">
              <a:extLst>
                <a:ext uri="{FF2B5EF4-FFF2-40B4-BE49-F238E27FC236}">
                  <a16:creationId xmlns:a16="http://schemas.microsoft.com/office/drawing/2014/main" id="{88CCFFE5-9793-49FA-F6B1-5D35AC7B08FC}"/>
                </a:ext>
              </a:extLst>
            </p:cNvPr>
            <p:cNvSpPr/>
            <p:nvPr/>
          </p:nvSpPr>
          <p:spPr>
            <a:xfrm rot="-276104">
              <a:off x="8390314" y="2608234"/>
              <a:ext cx="171450" cy="108199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3504;p51">
              <a:extLst>
                <a:ext uri="{FF2B5EF4-FFF2-40B4-BE49-F238E27FC236}">
                  <a16:creationId xmlns:a16="http://schemas.microsoft.com/office/drawing/2014/main" id="{C57E972C-A2C9-35C8-D165-54C79F55AE3E}"/>
                </a:ext>
              </a:extLst>
            </p:cNvPr>
            <p:cNvSpPr/>
            <p:nvPr/>
          </p:nvSpPr>
          <p:spPr>
            <a:xfrm>
              <a:off x="8187840" y="2705137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3505;p51">
              <a:extLst>
                <a:ext uri="{FF2B5EF4-FFF2-40B4-BE49-F238E27FC236}">
                  <a16:creationId xmlns:a16="http://schemas.microsoft.com/office/drawing/2014/main" id="{28915D43-5921-2E64-0F52-09979F046D00}"/>
                </a:ext>
              </a:extLst>
            </p:cNvPr>
            <p:cNvSpPr/>
            <p:nvPr/>
          </p:nvSpPr>
          <p:spPr>
            <a:xfrm>
              <a:off x="8695238" y="2483787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3506;p51">
              <a:extLst>
                <a:ext uri="{FF2B5EF4-FFF2-40B4-BE49-F238E27FC236}">
                  <a16:creationId xmlns:a16="http://schemas.microsoft.com/office/drawing/2014/main" id="{82139E2B-CB15-A48A-7DB6-BCBAAB8ED344}"/>
                </a:ext>
              </a:extLst>
            </p:cNvPr>
            <p:cNvSpPr/>
            <p:nvPr/>
          </p:nvSpPr>
          <p:spPr>
            <a:xfrm>
              <a:off x="8735225" y="2542159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7" name="Google Shape;3507;p51">
              <a:extLst>
                <a:ext uri="{FF2B5EF4-FFF2-40B4-BE49-F238E27FC236}">
                  <a16:creationId xmlns:a16="http://schemas.microsoft.com/office/drawing/2014/main" id="{6D02989E-9DAA-6D2B-EA28-22E15C89D040}"/>
                </a:ext>
              </a:extLst>
            </p:cNvPr>
            <p:cNvCxnSpPr/>
            <p:nvPr/>
          </p:nvCxnSpPr>
          <p:spPr>
            <a:xfrm flipH="1">
              <a:off x="7407613" y="2968748"/>
              <a:ext cx="978636" cy="39621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" name="Google Shape;3508;p51">
              <a:extLst>
                <a:ext uri="{FF2B5EF4-FFF2-40B4-BE49-F238E27FC236}">
                  <a16:creationId xmlns:a16="http://schemas.microsoft.com/office/drawing/2014/main" id="{3BB1A333-7C79-5B96-FCB8-22E58B6E69C1}"/>
                </a:ext>
              </a:extLst>
            </p:cNvPr>
            <p:cNvCxnSpPr/>
            <p:nvPr/>
          </p:nvCxnSpPr>
          <p:spPr>
            <a:xfrm flipH="1">
              <a:off x="7447339" y="2982463"/>
              <a:ext cx="783997" cy="31741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2" name="Google Shape;3509;p51">
              <a:extLst>
                <a:ext uri="{FF2B5EF4-FFF2-40B4-BE49-F238E27FC236}">
                  <a16:creationId xmlns:a16="http://schemas.microsoft.com/office/drawing/2014/main" id="{7F9DA702-330C-2882-1445-08515E1A3EE6}"/>
                </a:ext>
              </a:extLst>
            </p:cNvPr>
            <p:cNvCxnSpPr/>
            <p:nvPr/>
          </p:nvCxnSpPr>
          <p:spPr>
            <a:xfrm flipH="1">
              <a:off x="7451858" y="3037229"/>
              <a:ext cx="705819" cy="285763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3" name="Google Shape;3510;p51">
              <a:extLst>
                <a:ext uri="{FF2B5EF4-FFF2-40B4-BE49-F238E27FC236}">
                  <a16:creationId xmlns:a16="http://schemas.microsoft.com/office/drawing/2014/main" id="{45B2A949-0F9B-92E8-65B3-0F60E8463F06}"/>
                </a:ext>
              </a:extLst>
            </p:cNvPr>
            <p:cNvCxnSpPr/>
            <p:nvPr/>
          </p:nvCxnSpPr>
          <p:spPr>
            <a:xfrm flipH="1">
              <a:off x="7451858" y="3103896"/>
              <a:ext cx="406780" cy="164692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4" name="Google Shape;3511;p51">
              <a:extLst>
                <a:ext uri="{FF2B5EF4-FFF2-40B4-BE49-F238E27FC236}">
                  <a16:creationId xmlns:a16="http://schemas.microsoft.com/office/drawing/2014/main" id="{430CD45A-895D-882D-B7A9-415FB03748C5}"/>
                </a:ext>
              </a:extLst>
            </p:cNvPr>
            <p:cNvCxnSpPr/>
            <p:nvPr/>
          </p:nvCxnSpPr>
          <p:spPr>
            <a:xfrm flipH="1">
              <a:off x="7472160" y="3117974"/>
              <a:ext cx="280847" cy="11370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45" name="Google Shape;1544;p28">
            <a:extLst>
              <a:ext uri="{FF2B5EF4-FFF2-40B4-BE49-F238E27FC236}">
                <a16:creationId xmlns:a16="http://schemas.microsoft.com/office/drawing/2014/main" id="{4129C690-DDAD-01C0-3CF1-C5B7EF713A59}"/>
              </a:ext>
            </a:extLst>
          </p:cNvPr>
          <p:cNvSpPr txBox="1"/>
          <p:nvPr/>
        </p:nvSpPr>
        <p:spPr>
          <a:xfrm>
            <a:off x="6267627" y="3619161"/>
            <a:ext cx="4807231" cy="90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このあと彼は</a:t>
            </a:r>
            <a:endParaRPr lang="en-US" altLang="ja-JP"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剣</a:t>
            </a: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になるがそれはまた別の話</a:t>
            </a:r>
            <a:r>
              <a:rPr lang="en-US" altLang="ja-JP" sz="2400" dirty="0">
                <a:solidFill>
                  <a:schemeClr val="dk1"/>
                </a:solidFill>
              </a:rPr>
              <a:t>...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495839" y="350653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かれ</a:t>
            </a:r>
          </a:p>
        </p:txBody>
      </p:sp>
      <p:sp>
        <p:nvSpPr>
          <p:cNvPr id="2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250805" y="394492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けん</a:t>
            </a:r>
          </a:p>
        </p:txBody>
      </p:sp>
      <p:sp>
        <p:nvSpPr>
          <p:cNvPr id="2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9315524" y="394492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べつ</a:t>
            </a:r>
          </a:p>
        </p:txBody>
      </p:sp>
      <p:sp>
        <p:nvSpPr>
          <p:cNvPr id="3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9877183" y="391799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はなし</a:t>
            </a:r>
          </a:p>
        </p:txBody>
      </p:sp>
      <p:sp>
        <p:nvSpPr>
          <p:cNvPr id="47" name="Google Shape;397;p16">
            <a:extLst>
              <a:ext uri="{FF2B5EF4-FFF2-40B4-BE49-F238E27FC236}">
                <a16:creationId xmlns:a16="http://schemas.microsoft.com/office/drawing/2014/main" id="{4A7FBB24-732C-FFE9-0F2E-CA5DDD3AA791}"/>
              </a:ext>
            </a:extLst>
          </p:cNvPr>
          <p:cNvSpPr txBox="1"/>
          <p:nvPr/>
        </p:nvSpPr>
        <p:spPr>
          <a:xfrm>
            <a:off x="9499869" y="5248021"/>
            <a:ext cx="2548304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ボタンをおして</a:t>
            </a:r>
            <a:r>
              <a:rPr lang="ja-JP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ね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725735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/>
      <p:bldP spid="47" grpId="1"/>
      <p:bldP spid="47" grpId="2"/>
      <p:bldP spid="47" grpId="3"/>
    </p:bldLst>
  </p:timing>
</p:sld>
</file>

<file path=ppt/slides/slide2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9" name="Google Shape;1909;p3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0" name="Google Shape;1910;p3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1" name="Google Shape;1911;p33"/>
          <p:cNvSpPr txBox="1"/>
          <p:nvPr/>
        </p:nvSpPr>
        <p:spPr>
          <a:xfrm>
            <a:off x="568568" y="371109"/>
            <a:ext cx="9797563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おめでとう！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 err="1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ぜん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もん</a:t>
            </a:r>
            <a:r>
              <a:rPr lang="ja-JP" altLang="en-US" sz="3200" dirty="0">
                <a:solidFill>
                  <a:srgbClr val="3F3F3F"/>
                </a:solidFill>
              </a:rPr>
              <a:t>正解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だ！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この本でいっぱい勉強したね！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Google Shape;226;p15">
            <a:extLst>
              <a:ext uri="{FF2B5EF4-FFF2-40B4-BE49-F238E27FC236}">
                <a16:creationId xmlns:a16="http://schemas.microsoft.com/office/drawing/2014/main" id="{0375ABFF-C058-4A6F-75B7-E17F74549049}"/>
              </a:ext>
            </a:extLst>
          </p:cNvPr>
          <p:cNvGrpSpPr/>
          <p:nvPr/>
        </p:nvGrpSpPr>
        <p:grpSpPr>
          <a:xfrm>
            <a:off x="713335" y="3183007"/>
            <a:ext cx="2146278" cy="2179455"/>
            <a:chOff x="1774174" y="4621762"/>
            <a:chExt cx="1077013" cy="1098664"/>
          </a:xfrm>
        </p:grpSpPr>
        <p:sp>
          <p:nvSpPr>
            <p:cNvPr id="3" name="Google Shape;227;p15">
              <a:extLst>
                <a:ext uri="{FF2B5EF4-FFF2-40B4-BE49-F238E27FC236}">
                  <a16:creationId xmlns:a16="http://schemas.microsoft.com/office/drawing/2014/main" id="{4F06434B-CB36-5DD4-E5FB-4EE93A4C844A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228;p15">
              <a:extLst>
                <a:ext uri="{FF2B5EF4-FFF2-40B4-BE49-F238E27FC236}">
                  <a16:creationId xmlns:a16="http://schemas.microsoft.com/office/drawing/2014/main" id="{C23BFCFE-0DFD-1E9C-8116-70E785DADEA3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229;p15">
              <a:extLst>
                <a:ext uri="{FF2B5EF4-FFF2-40B4-BE49-F238E27FC236}">
                  <a16:creationId xmlns:a16="http://schemas.microsoft.com/office/drawing/2014/main" id="{124D13DA-065B-D5D3-27A8-6A07A2D09709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230;p15">
              <a:extLst>
                <a:ext uri="{FF2B5EF4-FFF2-40B4-BE49-F238E27FC236}">
                  <a16:creationId xmlns:a16="http://schemas.microsoft.com/office/drawing/2014/main" id="{4C5BE529-6A73-0064-A8E5-D5C70226ECA7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231;p15">
              <a:extLst>
                <a:ext uri="{FF2B5EF4-FFF2-40B4-BE49-F238E27FC236}">
                  <a16:creationId xmlns:a16="http://schemas.microsoft.com/office/drawing/2014/main" id="{02316E4E-0E0E-4D40-E9FC-C435C1BD0DCD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232;p15">
              <a:extLst>
                <a:ext uri="{FF2B5EF4-FFF2-40B4-BE49-F238E27FC236}">
                  <a16:creationId xmlns:a16="http://schemas.microsoft.com/office/drawing/2014/main" id="{3DF72919-3E72-2959-FEB8-E46B69D461EB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9" name="Google Shape;233;p15">
              <a:extLst>
                <a:ext uri="{FF2B5EF4-FFF2-40B4-BE49-F238E27FC236}">
                  <a16:creationId xmlns:a16="http://schemas.microsoft.com/office/drawing/2014/main" id="{40633659-D069-7F56-B9C4-7933D3ED1C8B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" name="Google Shape;234;p15">
              <a:extLst>
                <a:ext uri="{FF2B5EF4-FFF2-40B4-BE49-F238E27FC236}">
                  <a16:creationId xmlns:a16="http://schemas.microsoft.com/office/drawing/2014/main" id="{690AB1EA-95E0-6EC0-0D36-8B47280F924F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235;p15">
              <a:extLst>
                <a:ext uri="{FF2B5EF4-FFF2-40B4-BE49-F238E27FC236}">
                  <a16:creationId xmlns:a16="http://schemas.microsoft.com/office/drawing/2014/main" id="{6B31DF49-25C0-1250-DC19-39B933B69A9D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236;p15">
              <a:extLst>
                <a:ext uri="{FF2B5EF4-FFF2-40B4-BE49-F238E27FC236}">
                  <a16:creationId xmlns:a16="http://schemas.microsoft.com/office/drawing/2014/main" id="{EB982D57-F20D-DE23-45C3-72F9A952E54E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237;p15">
              <a:extLst>
                <a:ext uri="{FF2B5EF4-FFF2-40B4-BE49-F238E27FC236}">
                  <a16:creationId xmlns:a16="http://schemas.microsoft.com/office/drawing/2014/main" id="{CF38E65C-7670-0451-28E7-F585305BAD0B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238;p15">
              <a:extLst>
                <a:ext uri="{FF2B5EF4-FFF2-40B4-BE49-F238E27FC236}">
                  <a16:creationId xmlns:a16="http://schemas.microsoft.com/office/drawing/2014/main" id="{931857D4-91BA-86AB-78E7-BBFFC6D7251D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5" name="Google Shape;239;p15">
              <a:extLst>
                <a:ext uri="{FF2B5EF4-FFF2-40B4-BE49-F238E27FC236}">
                  <a16:creationId xmlns:a16="http://schemas.microsoft.com/office/drawing/2014/main" id="{56F50F62-14FB-ADC6-1CA5-BD1985ECA5B7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240;p15">
              <a:extLst>
                <a:ext uri="{FF2B5EF4-FFF2-40B4-BE49-F238E27FC236}">
                  <a16:creationId xmlns:a16="http://schemas.microsoft.com/office/drawing/2014/main" id="{6566BD5D-E8F3-2860-FB2F-56D9964BE9E5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241;p15">
              <a:extLst>
                <a:ext uri="{FF2B5EF4-FFF2-40B4-BE49-F238E27FC236}">
                  <a16:creationId xmlns:a16="http://schemas.microsoft.com/office/drawing/2014/main" id="{CC9F923A-C350-262D-074C-2ADE89885321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" name="Google Shape;226;p15">
            <a:extLst>
              <a:ext uri="{FF2B5EF4-FFF2-40B4-BE49-F238E27FC236}">
                <a16:creationId xmlns:a16="http://schemas.microsoft.com/office/drawing/2014/main" id="{381961CD-92DF-A8FB-1E83-3FC8B16D01AD}"/>
              </a:ext>
            </a:extLst>
          </p:cNvPr>
          <p:cNvGrpSpPr/>
          <p:nvPr/>
        </p:nvGrpSpPr>
        <p:grpSpPr>
          <a:xfrm flipH="1">
            <a:off x="4201787" y="3179459"/>
            <a:ext cx="2146278" cy="2179455"/>
            <a:chOff x="1774174" y="4621762"/>
            <a:chExt cx="1077013" cy="1098664"/>
          </a:xfrm>
        </p:grpSpPr>
        <p:sp>
          <p:nvSpPr>
            <p:cNvPr id="28" name="Google Shape;227;p15">
              <a:extLst>
                <a:ext uri="{FF2B5EF4-FFF2-40B4-BE49-F238E27FC236}">
                  <a16:creationId xmlns:a16="http://schemas.microsoft.com/office/drawing/2014/main" id="{2531BAE5-2CF2-A7D4-3CC5-4EB151681943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228;p15">
              <a:extLst>
                <a:ext uri="{FF2B5EF4-FFF2-40B4-BE49-F238E27FC236}">
                  <a16:creationId xmlns:a16="http://schemas.microsoft.com/office/drawing/2014/main" id="{8A9EB9D5-BB90-8328-0CE0-2EBF851754C4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229;p15">
              <a:extLst>
                <a:ext uri="{FF2B5EF4-FFF2-40B4-BE49-F238E27FC236}">
                  <a16:creationId xmlns:a16="http://schemas.microsoft.com/office/drawing/2014/main" id="{57D8BFDA-0AF2-4C9F-5B83-C5536512A6F9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230;p15">
              <a:extLst>
                <a:ext uri="{FF2B5EF4-FFF2-40B4-BE49-F238E27FC236}">
                  <a16:creationId xmlns:a16="http://schemas.microsoft.com/office/drawing/2014/main" id="{D26844CC-26D0-972A-2F52-A9E86B0B10CB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231;p15">
              <a:extLst>
                <a:ext uri="{FF2B5EF4-FFF2-40B4-BE49-F238E27FC236}">
                  <a16:creationId xmlns:a16="http://schemas.microsoft.com/office/drawing/2014/main" id="{67945DE2-F2BF-BE28-5D0A-E0691C934428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232;p15">
              <a:extLst>
                <a:ext uri="{FF2B5EF4-FFF2-40B4-BE49-F238E27FC236}">
                  <a16:creationId xmlns:a16="http://schemas.microsoft.com/office/drawing/2014/main" id="{6845ADBA-CE9D-CBBB-A146-08C89FE5A3EA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34" name="Google Shape;233;p15">
              <a:extLst>
                <a:ext uri="{FF2B5EF4-FFF2-40B4-BE49-F238E27FC236}">
                  <a16:creationId xmlns:a16="http://schemas.microsoft.com/office/drawing/2014/main" id="{35746A67-FD17-2488-18CB-A1D6584DD9F3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5" name="Google Shape;234;p15">
              <a:extLst>
                <a:ext uri="{FF2B5EF4-FFF2-40B4-BE49-F238E27FC236}">
                  <a16:creationId xmlns:a16="http://schemas.microsoft.com/office/drawing/2014/main" id="{F9F7576E-28B8-0A32-E991-798534EBEB2F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6" name="Google Shape;235;p15">
              <a:extLst>
                <a:ext uri="{FF2B5EF4-FFF2-40B4-BE49-F238E27FC236}">
                  <a16:creationId xmlns:a16="http://schemas.microsoft.com/office/drawing/2014/main" id="{668AABB8-825A-B168-AAE3-D7F0E696B9F7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7" name="Google Shape;236;p15">
              <a:extLst>
                <a:ext uri="{FF2B5EF4-FFF2-40B4-BE49-F238E27FC236}">
                  <a16:creationId xmlns:a16="http://schemas.microsoft.com/office/drawing/2014/main" id="{23212EB5-6577-5DFF-1C56-050EFF9450A1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8" name="Google Shape;237;p15">
              <a:extLst>
                <a:ext uri="{FF2B5EF4-FFF2-40B4-BE49-F238E27FC236}">
                  <a16:creationId xmlns:a16="http://schemas.microsoft.com/office/drawing/2014/main" id="{1270C288-F1C6-E37F-6B79-D074CFD3F0A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9" name="Google Shape;238;p15">
              <a:extLst>
                <a:ext uri="{FF2B5EF4-FFF2-40B4-BE49-F238E27FC236}">
                  <a16:creationId xmlns:a16="http://schemas.microsoft.com/office/drawing/2014/main" id="{AA5449CF-3ED5-28A7-5DCA-19DA19B2DBB7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40" name="Google Shape;239;p15">
              <a:extLst>
                <a:ext uri="{FF2B5EF4-FFF2-40B4-BE49-F238E27FC236}">
                  <a16:creationId xmlns:a16="http://schemas.microsoft.com/office/drawing/2014/main" id="{8433ED37-1071-0152-9C94-48686CFE81E9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240;p15">
              <a:extLst>
                <a:ext uri="{FF2B5EF4-FFF2-40B4-BE49-F238E27FC236}">
                  <a16:creationId xmlns:a16="http://schemas.microsoft.com/office/drawing/2014/main" id="{B38CC08E-4B7D-AD12-8B7B-317810EC4607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241;p15">
              <a:extLst>
                <a:ext uri="{FF2B5EF4-FFF2-40B4-BE49-F238E27FC236}">
                  <a16:creationId xmlns:a16="http://schemas.microsoft.com/office/drawing/2014/main" id="{370C7E25-A63F-9AB8-15E5-040BCB7297BE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3" name="Google Shape;1911;p33">
            <a:extLst>
              <a:ext uri="{FF2B5EF4-FFF2-40B4-BE49-F238E27FC236}">
                <a16:creationId xmlns:a16="http://schemas.microsoft.com/office/drawing/2014/main" id="{5F96F55A-EDBB-1A39-01F0-67661100C16F}"/>
              </a:ext>
            </a:extLst>
          </p:cNvPr>
          <p:cNvSpPr txBox="1"/>
          <p:nvPr/>
        </p:nvSpPr>
        <p:spPr>
          <a:xfrm>
            <a:off x="6131435" y="2908585"/>
            <a:ext cx="4817999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</a:rPr>
              <a:t>今回のルートのキミ！ありがとう！</a:t>
            </a:r>
            <a:endParaRPr lang="en-US" altLang="ja-JP" sz="20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ちなみに、ボクは１回目のキミだ。</a:t>
            </a:r>
            <a:endParaRPr lang="en-US" altLang="ja-JP" sz="2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" name="Google Shape;1911;p33">
            <a:extLst>
              <a:ext uri="{FF2B5EF4-FFF2-40B4-BE49-F238E27FC236}">
                <a16:creationId xmlns:a16="http://schemas.microsoft.com/office/drawing/2014/main" id="{8A144A63-A025-4CC7-B426-C45B02D23459}"/>
              </a:ext>
            </a:extLst>
          </p:cNvPr>
          <p:cNvSpPr txBox="1"/>
          <p:nvPr/>
        </p:nvSpPr>
        <p:spPr>
          <a:xfrm>
            <a:off x="2768117" y="3376474"/>
            <a:ext cx="601494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？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" name="角丸四角形 355">
            <a:extLst>
              <a:ext uri="{FF2B5EF4-FFF2-40B4-BE49-F238E27FC236}">
                <a16:creationId xmlns:a16="http://schemas.microsoft.com/office/drawing/2014/main" id="{B2DFCBB7-E87F-4358-6BC6-194C8D8F3433}"/>
              </a:ext>
            </a:extLst>
          </p:cNvPr>
          <p:cNvSpPr/>
          <p:nvPr/>
        </p:nvSpPr>
        <p:spPr>
          <a:xfrm rot="16200000">
            <a:off x="9962344" y="4840991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1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8FBD35C6-F449-FE91-5775-101E61DF63DA}"/>
              </a:ext>
            </a:extLst>
          </p:cNvPr>
          <p:cNvSpPr txBox="1"/>
          <p:nvPr/>
        </p:nvSpPr>
        <p:spPr>
          <a:xfrm>
            <a:off x="10735146" y="4037002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55D62BC4-A0C7-B2D5-D76B-02A765F90FD1}"/>
              </a:ext>
            </a:extLst>
          </p:cNvPr>
          <p:cNvGrpSpPr/>
          <p:nvPr/>
        </p:nvGrpSpPr>
        <p:grpSpPr>
          <a:xfrm rot="2523162">
            <a:off x="11138966" y="3926728"/>
            <a:ext cx="564109" cy="193172"/>
            <a:chOff x="9364349" y="5301095"/>
            <a:chExt cx="371808" cy="127321"/>
          </a:xfrm>
        </p:grpSpPr>
        <p:cxnSp>
          <p:nvCxnSpPr>
            <p:cNvPr id="53" name="直線コネクタ 52">
              <a:extLst>
                <a:ext uri="{FF2B5EF4-FFF2-40B4-BE49-F238E27FC236}">
                  <a16:creationId xmlns:a16="http://schemas.microsoft.com/office/drawing/2014/main" id="{27D74624-6441-60E0-AFAF-592785DFF604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線コネクタ 53">
              <a:extLst>
                <a:ext uri="{FF2B5EF4-FFF2-40B4-BE49-F238E27FC236}">
                  <a16:creationId xmlns:a16="http://schemas.microsoft.com/office/drawing/2014/main" id="{BD8AC7E5-FB52-E16E-5C16-67A2EC2C077D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線コネクタ 54">
              <a:extLst>
                <a:ext uri="{FF2B5EF4-FFF2-40B4-BE49-F238E27FC236}">
                  <a16:creationId xmlns:a16="http://schemas.microsoft.com/office/drawing/2014/main" id="{878560ED-F152-D76E-4E81-C7C03CE9646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線コネクタ 55">
              <a:extLst>
                <a:ext uri="{FF2B5EF4-FFF2-40B4-BE49-F238E27FC236}">
                  <a16:creationId xmlns:a16="http://schemas.microsoft.com/office/drawing/2014/main" id="{3C20A972-0B1E-948B-612E-9D461B485B2B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角丸四角形 96">
            <a:extLst>
              <a:ext uri="{FF2B5EF4-FFF2-40B4-BE49-F238E27FC236}">
                <a16:creationId xmlns:a16="http://schemas.microsoft.com/office/drawing/2014/main" id="{D46410ED-2B06-8FE8-4AC8-1E6200AED9AD}"/>
              </a:ext>
            </a:extLst>
          </p:cNvPr>
          <p:cNvSpPr/>
          <p:nvPr/>
        </p:nvSpPr>
        <p:spPr>
          <a:xfrm>
            <a:off x="8497145" y="570759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9A7602AA-DBA4-0A39-A606-3EA9C350F261}"/>
              </a:ext>
            </a:extLst>
          </p:cNvPr>
          <p:cNvSpPr txBox="1"/>
          <p:nvPr/>
        </p:nvSpPr>
        <p:spPr>
          <a:xfrm>
            <a:off x="8478882" y="570663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9" name="テキスト ボックス 58">
            <a:extLst>
              <a:ext uri="{FF2B5EF4-FFF2-40B4-BE49-F238E27FC236}">
                <a16:creationId xmlns:a16="http://schemas.microsoft.com/office/drawing/2014/main" id="{D4971EB3-58E0-449C-94A9-EDD421771A69}"/>
              </a:ext>
            </a:extLst>
          </p:cNvPr>
          <p:cNvSpPr txBox="1"/>
          <p:nvPr/>
        </p:nvSpPr>
        <p:spPr>
          <a:xfrm>
            <a:off x="1453203" y="183654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ほん</a:t>
            </a:r>
          </a:p>
        </p:txBody>
      </p:sp>
      <p:sp>
        <p:nvSpPr>
          <p:cNvPr id="60" name="テキスト ボックス 59">
            <a:extLst>
              <a:ext uri="{FF2B5EF4-FFF2-40B4-BE49-F238E27FC236}">
                <a16:creationId xmlns:a16="http://schemas.microsoft.com/office/drawing/2014/main" id="{A0B54B39-B775-4EC6-BE2C-024A733AAE60}"/>
              </a:ext>
            </a:extLst>
          </p:cNvPr>
          <p:cNvSpPr txBox="1"/>
          <p:nvPr/>
        </p:nvSpPr>
        <p:spPr>
          <a:xfrm>
            <a:off x="3861530" y="1835410"/>
            <a:ext cx="9739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べんきょう</a:t>
            </a:r>
          </a:p>
        </p:txBody>
      </p:sp>
      <p:sp>
        <p:nvSpPr>
          <p:cNvPr id="61" name="テキスト ボックス 60">
            <a:extLst>
              <a:ext uri="{FF2B5EF4-FFF2-40B4-BE49-F238E27FC236}">
                <a16:creationId xmlns:a16="http://schemas.microsoft.com/office/drawing/2014/main" id="{2C49ECF3-5674-4CAD-B791-09D5EC58A530}"/>
              </a:ext>
            </a:extLst>
          </p:cNvPr>
          <p:cNvSpPr txBox="1"/>
          <p:nvPr/>
        </p:nvSpPr>
        <p:spPr>
          <a:xfrm>
            <a:off x="2328169" y="1067910"/>
            <a:ext cx="8798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せいかい</a:t>
            </a:r>
          </a:p>
        </p:txBody>
      </p:sp>
      <p:sp>
        <p:nvSpPr>
          <p:cNvPr id="62" name="テキスト ボックス 61">
            <a:extLst>
              <a:ext uri="{FF2B5EF4-FFF2-40B4-BE49-F238E27FC236}">
                <a16:creationId xmlns:a16="http://schemas.microsoft.com/office/drawing/2014/main" id="{F98A6DAA-C878-4E69-9312-36ECCF9E8337}"/>
              </a:ext>
            </a:extLst>
          </p:cNvPr>
          <p:cNvSpPr txBox="1"/>
          <p:nvPr/>
        </p:nvSpPr>
        <p:spPr>
          <a:xfrm>
            <a:off x="6096000" y="2816928"/>
            <a:ext cx="88896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こんかい</a:t>
            </a:r>
          </a:p>
        </p:txBody>
      </p:sp>
      <p:sp>
        <p:nvSpPr>
          <p:cNvPr id="63" name="テキスト ボックス 62">
            <a:extLst>
              <a:ext uri="{FF2B5EF4-FFF2-40B4-BE49-F238E27FC236}">
                <a16:creationId xmlns:a16="http://schemas.microsoft.com/office/drawing/2014/main" id="{5749CEF1-F693-46F1-AB35-1A8AC2A942E2}"/>
              </a:ext>
            </a:extLst>
          </p:cNvPr>
          <p:cNvSpPr txBox="1"/>
          <p:nvPr/>
        </p:nvSpPr>
        <p:spPr>
          <a:xfrm>
            <a:off x="8444376" y="3288359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かいめ</a:t>
            </a:r>
          </a:p>
        </p:txBody>
      </p:sp>
    </p:spTree>
    <p:extLst>
      <p:ext uri="{BB962C8B-B14F-4D97-AF65-F5344CB8AC3E}">
        <p14:creationId xmlns:p14="http://schemas.microsoft.com/office/powerpoint/2010/main" val="9661636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1" name="Google Shape;226;p15">
            <a:extLst>
              <a:ext uri="{FF2B5EF4-FFF2-40B4-BE49-F238E27FC236}">
                <a16:creationId xmlns:a16="http://schemas.microsoft.com/office/drawing/2014/main" id="{214170E1-66BA-71EE-8243-4E034A9FC46B}"/>
              </a:ext>
            </a:extLst>
          </p:cNvPr>
          <p:cNvGrpSpPr/>
          <p:nvPr/>
        </p:nvGrpSpPr>
        <p:grpSpPr>
          <a:xfrm flipH="1">
            <a:off x="9032425" y="3151060"/>
            <a:ext cx="2146278" cy="2179455"/>
            <a:chOff x="1774174" y="4621762"/>
            <a:chExt cx="1077013" cy="1098664"/>
          </a:xfrm>
        </p:grpSpPr>
        <p:sp>
          <p:nvSpPr>
            <p:cNvPr id="1952" name="Google Shape;227;p15">
              <a:extLst>
                <a:ext uri="{FF2B5EF4-FFF2-40B4-BE49-F238E27FC236}">
                  <a16:creationId xmlns:a16="http://schemas.microsoft.com/office/drawing/2014/main" id="{8440D615-089C-E89E-0F9B-A82D446962D5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228;p15">
              <a:extLst>
                <a:ext uri="{FF2B5EF4-FFF2-40B4-BE49-F238E27FC236}">
                  <a16:creationId xmlns:a16="http://schemas.microsoft.com/office/drawing/2014/main" id="{3876742C-702A-F3A9-C1AE-25EDD5DBCCC1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229;p15">
              <a:extLst>
                <a:ext uri="{FF2B5EF4-FFF2-40B4-BE49-F238E27FC236}">
                  <a16:creationId xmlns:a16="http://schemas.microsoft.com/office/drawing/2014/main" id="{BCCC9784-8139-3C3C-970A-ABFB45B6142C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230;p15">
              <a:extLst>
                <a:ext uri="{FF2B5EF4-FFF2-40B4-BE49-F238E27FC236}">
                  <a16:creationId xmlns:a16="http://schemas.microsoft.com/office/drawing/2014/main" id="{62E08CBF-AC35-C067-CD72-D27441AA49D9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231;p15">
              <a:extLst>
                <a:ext uri="{FF2B5EF4-FFF2-40B4-BE49-F238E27FC236}">
                  <a16:creationId xmlns:a16="http://schemas.microsoft.com/office/drawing/2014/main" id="{445005E5-C94A-6679-DBA0-D18F3A5FF5DF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232;p15">
              <a:extLst>
                <a:ext uri="{FF2B5EF4-FFF2-40B4-BE49-F238E27FC236}">
                  <a16:creationId xmlns:a16="http://schemas.microsoft.com/office/drawing/2014/main" id="{BC655220-1DBC-65C8-226F-1A5F3284FAC5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958" name="Google Shape;233;p15">
              <a:extLst>
                <a:ext uri="{FF2B5EF4-FFF2-40B4-BE49-F238E27FC236}">
                  <a16:creationId xmlns:a16="http://schemas.microsoft.com/office/drawing/2014/main" id="{E9C42811-591F-135A-A90A-C5807D0FBC7D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59" name="Google Shape;234;p15">
              <a:extLst>
                <a:ext uri="{FF2B5EF4-FFF2-40B4-BE49-F238E27FC236}">
                  <a16:creationId xmlns:a16="http://schemas.microsoft.com/office/drawing/2014/main" id="{5EC02937-44E1-DF38-0907-0AA308CC59AD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60" name="Google Shape;235;p15">
              <a:extLst>
                <a:ext uri="{FF2B5EF4-FFF2-40B4-BE49-F238E27FC236}">
                  <a16:creationId xmlns:a16="http://schemas.microsoft.com/office/drawing/2014/main" id="{25A76F6B-B3F4-94E0-FF32-004BF160DD54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61" name="Google Shape;236;p15">
              <a:extLst>
                <a:ext uri="{FF2B5EF4-FFF2-40B4-BE49-F238E27FC236}">
                  <a16:creationId xmlns:a16="http://schemas.microsoft.com/office/drawing/2014/main" id="{8D273617-C271-B411-09D8-1717E3C7F9AF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62" name="Google Shape;237;p15">
              <a:extLst>
                <a:ext uri="{FF2B5EF4-FFF2-40B4-BE49-F238E27FC236}">
                  <a16:creationId xmlns:a16="http://schemas.microsoft.com/office/drawing/2014/main" id="{608DB9BC-3F9C-EA2A-1E6C-883F236B1061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63" name="Google Shape;238;p15">
              <a:extLst>
                <a:ext uri="{FF2B5EF4-FFF2-40B4-BE49-F238E27FC236}">
                  <a16:creationId xmlns:a16="http://schemas.microsoft.com/office/drawing/2014/main" id="{0134A275-125B-843D-5A78-C3E7FD068B81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964" name="Google Shape;239;p15">
              <a:extLst>
                <a:ext uri="{FF2B5EF4-FFF2-40B4-BE49-F238E27FC236}">
                  <a16:creationId xmlns:a16="http://schemas.microsoft.com/office/drawing/2014/main" id="{88F0B029-F0C4-2476-1BAC-96107FF71828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240;p15">
              <a:extLst>
                <a:ext uri="{FF2B5EF4-FFF2-40B4-BE49-F238E27FC236}">
                  <a16:creationId xmlns:a16="http://schemas.microsoft.com/office/drawing/2014/main" id="{9E5F62CA-3FA7-75D1-3D25-B64FAA520BC3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241;p15">
              <a:extLst>
                <a:ext uri="{FF2B5EF4-FFF2-40B4-BE49-F238E27FC236}">
                  <a16:creationId xmlns:a16="http://schemas.microsoft.com/office/drawing/2014/main" id="{4CA49493-697F-9A24-924A-314898E0F423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35" name="Google Shape;226;p15">
            <a:extLst>
              <a:ext uri="{FF2B5EF4-FFF2-40B4-BE49-F238E27FC236}">
                <a16:creationId xmlns:a16="http://schemas.microsoft.com/office/drawing/2014/main" id="{128BB1C2-36C1-003A-F6F0-DD4F9E80D4BD}"/>
              </a:ext>
            </a:extLst>
          </p:cNvPr>
          <p:cNvGrpSpPr/>
          <p:nvPr/>
        </p:nvGrpSpPr>
        <p:grpSpPr>
          <a:xfrm flipH="1">
            <a:off x="8302675" y="3160592"/>
            <a:ext cx="2146278" cy="2179455"/>
            <a:chOff x="1774174" y="4621762"/>
            <a:chExt cx="1077013" cy="1098664"/>
          </a:xfrm>
        </p:grpSpPr>
        <p:sp>
          <p:nvSpPr>
            <p:cNvPr id="1936" name="Google Shape;227;p15">
              <a:extLst>
                <a:ext uri="{FF2B5EF4-FFF2-40B4-BE49-F238E27FC236}">
                  <a16:creationId xmlns:a16="http://schemas.microsoft.com/office/drawing/2014/main" id="{80AC554A-899A-841C-83B1-C8928B208A27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228;p15">
              <a:extLst>
                <a:ext uri="{FF2B5EF4-FFF2-40B4-BE49-F238E27FC236}">
                  <a16:creationId xmlns:a16="http://schemas.microsoft.com/office/drawing/2014/main" id="{B158A5E9-A634-F727-26DE-11BB688A6116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229;p15">
              <a:extLst>
                <a:ext uri="{FF2B5EF4-FFF2-40B4-BE49-F238E27FC236}">
                  <a16:creationId xmlns:a16="http://schemas.microsoft.com/office/drawing/2014/main" id="{096AFD51-2696-749E-B46B-83C770027EB7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230;p15">
              <a:extLst>
                <a:ext uri="{FF2B5EF4-FFF2-40B4-BE49-F238E27FC236}">
                  <a16:creationId xmlns:a16="http://schemas.microsoft.com/office/drawing/2014/main" id="{56C814AD-7BDF-12D6-6680-625D01137DDA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231;p15">
              <a:extLst>
                <a:ext uri="{FF2B5EF4-FFF2-40B4-BE49-F238E27FC236}">
                  <a16:creationId xmlns:a16="http://schemas.microsoft.com/office/drawing/2014/main" id="{8E226438-ACF3-51E1-E8DB-590C17A02676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232;p15">
              <a:extLst>
                <a:ext uri="{FF2B5EF4-FFF2-40B4-BE49-F238E27FC236}">
                  <a16:creationId xmlns:a16="http://schemas.microsoft.com/office/drawing/2014/main" id="{998F0754-3D8E-C769-8A22-7677D7314B90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942" name="Google Shape;233;p15">
              <a:extLst>
                <a:ext uri="{FF2B5EF4-FFF2-40B4-BE49-F238E27FC236}">
                  <a16:creationId xmlns:a16="http://schemas.microsoft.com/office/drawing/2014/main" id="{3B2C9138-34B1-DEB9-8490-A799AE02CE5B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43" name="Google Shape;234;p15">
              <a:extLst>
                <a:ext uri="{FF2B5EF4-FFF2-40B4-BE49-F238E27FC236}">
                  <a16:creationId xmlns:a16="http://schemas.microsoft.com/office/drawing/2014/main" id="{7A7FB4E7-B52C-A865-BD11-0AAD055A1059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44" name="Google Shape;235;p15">
              <a:extLst>
                <a:ext uri="{FF2B5EF4-FFF2-40B4-BE49-F238E27FC236}">
                  <a16:creationId xmlns:a16="http://schemas.microsoft.com/office/drawing/2014/main" id="{CF75ACF2-2B08-C59E-26AD-D0E0480B97E0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45" name="Google Shape;236;p15">
              <a:extLst>
                <a:ext uri="{FF2B5EF4-FFF2-40B4-BE49-F238E27FC236}">
                  <a16:creationId xmlns:a16="http://schemas.microsoft.com/office/drawing/2014/main" id="{AF3281E1-D4A2-0BA6-A447-F8F015BF0D2F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46" name="Google Shape;237;p15">
              <a:extLst>
                <a:ext uri="{FF2B5EF4-FFF2-40B4-BE49-F238E27FC236}">
                  <a16:creationId xmlns:a16="http://schemas.microsoft.com/office/drawing/2014/main" id="{FDA8EA40-B53D-68AF-0BF9-E2274FB762F4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47" name="Google Shape;238;p15">
              <a:extLst>
                <a:ext uri="{FF2B5EF4-FFF2-40B4-BE49-F238E27FC236}">
                  <a16:creationId xmlns:a16="http://schemas.microsoft.com/office/drawing/2014/main" id="{811EB64D-D34D-FE93-2F38-B3C1AC5237D3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948" name="Google Shape;239;p15">
              <a:extLst>
                <a:ext uri="{FF2B5EF4-FFF2-40B4-BE49-F238E27FC236}">
                  <a16:creationId xmlns:a16="http://schemas.microsoft.com/office/drawing/2014/main" id="{05C02F8A-0425-2BB7-A521-BC861305DBA4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240;p15">
              <a:extLst>
                <a:ext uri="{FF2B5EF4-FFF2-40B4-BE49-F238E27FC236}">
                  <a16:creationId xmlns:a16="http://schemas.microsoft.com/office/drawing/2014/main" id="{7AA048D1-FA76-62C8-D18E-DEF58D222636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241;p15">
              <a:extLst>
                <a:ext uri="{FF2B5EF4-FFF2-40B4-BE49-F238E27FC236}">
                  <a16:creationId xmlns:a16="http://schemas.microsoft.com/office/drawing/2014/main" id="{703BB540-E690-FA0D-AF81-489D3FF279C8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19" name="Google Shape;226;p15">
            <a:extLst>
              <a:ext uri="{FF2B5EF4-FFF2-40B4-BE49-F238E27FC236}">
                <a16:creationId xmlns:a16="http://schemas.microsoft.com/office/drawing/2014/main" id="{39CCDBFE-64EA-7D8E-8362-1CA7FAA3D5B6}"/>
              </a:ext>
            </a:extLst>
          </p:cNvPr>
          <p:cNvGrpSpPr/>
          <p:nvPr/>
        </p:nvGrpSpPr>
        <p:grpSpPr>
          <a:xfrm flipH="1">
            <a:off x="7572316" y="3168529"/>
            <a:ext cx="2146278" cy="2179455"/>
            <a:chOff x="1774174" y="4621762"/>
            <a:chExt cx="1077013" cy="1098664"/>
          </a:xfrm>
        </p:grpSpPr>
        <p:sp>
          <p:nvSpPr>
            <p:cNvPr id="1920" name="Google Shape;227;p15">
              <a:extLst>
                <a:ext uri="{FF2B5EF4-FFF2-40B4-BE49-F238E27FC236}">
                  <a16:creationId xmlns:a16="http://schemas.microsoft.com/office/drawing/2014/main" id="{8F6E4F6C-FBD1-FABE-71A9-E21BB76D8A3E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228;p15">
              <a:extLst>
                <a:ext uri="{FF2B5EF4-FFF2-40B4-BE49-F238E27FC236}">
                  <a16:creationId xmlns:a16="http://schemas.microsoft.com/office/drawing/2014/main" id="{14881692-13BB-7FD5-1BD9-0B106EFACEEC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229;p15">
              <a:extLst>
                <a:ext uri="{FF2B5EF4-FFF2-40B4-BE49-F238E27FC236}">
                  <a16:creationId xmlns:a16="http://schemas.microsoft.com/office/drawing/2014/main" id="{B1F9B7AD-CE80-14F2-5328-D58F8BF56B9B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230;p15">
              <a:extLst>
                <a:ext uri="{FF2B5EF4-FFF2-40B4-BE49-F238E27FC236}">
                  <a16:creationId xmlns:a16="http://schemas.microsoft.com/office/drawing/2014/main" id="{66748513-9C28-E8EC-B477-B33184363B1E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231;p15">
              <a:extLst>
                <a:ext uri="{FF2B5EF4-FFF2-40B4-BE49-F238E27FC236}">
                  <a16:creationId xmlns:a16="http://schemas.microsoft.com/office/drawing/2014/main" id="{121863FD-DF67-1D8A-72F9-65DB740CF3E8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232;p15">
              <a:extLst>
                <a:ext uri="{FF2B5EF4-FFF2-40B4-BE49-F238E27FC236}">
                  <a16:creationId xmlns:a16="http://schemas.microsoft.com/office/drawing/2014/main" id="{D82286BC-4178-14AF-694A-274C0602E099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926" name="Google Shape;233;p15">
              <a:extLst>
                <a:ext uri="{FF2B5EF4-FFF2-40B4-BE49-F238E27FC236}">
                  <a16:creationId xmlns:a16="http://schemas.microsoft.com/office/drawing/2014/main" id="{F54F0786-7778-24B1-282A-01656AAAC1B3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27" name="Google Shape;234;p15">
              <a:extLst>
                <a:ext uri="{FF2B5EF4-FFF2-40B4-BE49-F238E27FC236}">
                  <a16:creationId xmlns:a16="http://schemas.microsoft.com/office/drawing/2014/main" id="{284CEE2E-1A2E-407E-F171-87709304A01C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28" name="Google Shape;235;p15">
              <a:extLst>
                <a:ext uri="{FF2B5EF4-FFF2-40B4-BE49-F238E27FC236}">
                  <a16:creationId xmlns:a16="http://schemas.microsoft.com/office/drawing/2014/main" id="{0C0F73BA-86D2-0D70-368B-258A79BA478F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29" name="Google Shape;236;p15">
              <a:extLst>
                <a:ext uri="{FF2B5EF4-FFF2-40B4-BE49-F238E27FC236}">
                  <a16:creationId xmlns:a16="http://schemas.microsoft.com/office/drawing/2014/main" id="{CD0E3931-C4E3-2AD5-A656-4CDB8E9D4776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30" name="Google Shape;237;p15">
              <a:extLst>
                <a:ext uri="{FF2B5EF4-FFF2-40B4-BE49-F238E27FC236}">
                  <a16:creationId xmlns:a16="http://schemas.microsoft.com/office/drawing/2014/main" id="{9BB9792E-B798-9238-758F-32B9E214BB97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31" name="Google Shape;238;p15">
              <a:extLst>
                <a:ext uri="{FF2B5EF4-FFF2-40B4-BE49-F238E27FC236}">
                  <a16:creationId xmlns:a16="http://schemas.microsoft.com/office/drawing/2014/main" id="{0B7057BD-FA3D-5D0E-073A-3B8C669590EC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932" name="Google Shape;239;p15">
              <a:extLst>
                <a:ext uri="{FF2B5EF4-FFF2-40B4-BE49-F238E27FC236}">
                  <a16:creationId xmlns:a16="http://schemas.microsoft.com/office/drawing/2014/main" id="{DF0D8F07-EE87-150F-2F21-5B22DD6644A5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240;p15">
              <a:extLst>
                <a:ext uri="{FF2B5EF4-FFF2-40B4-BE49-F238E27FC236}">
                  <a16:creationId xmlns:a16="http://schemas.microsoft.com/office/drawing/2014/main" id="{75DA1CC4-7A6E-086F-EF30-7EF34F5196EC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241;p15">
              <a:extLst>
                <a:ext uri="{FF2B5EF4-FFF2-40B4-BE49-F238E27FC236}">
                  <a16:creationId xmlns:a16="http://schemas.microsoft.com/office/drawing/2014/main" id="{ED973DF1-D170-C70B-FDC9-C9926A5C2704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00" name="Google Shape;226;p15">
            <a:extLst>
              <a:ext uri="{FF2B5EF4-FFF2-40B4-BE49-F238E27FC236}">
                <a16:creationId xmlns:a16="http://schemas.microsoft.com/office/drawing/2014/main" id="{E129763F-5956-E74D-4FE9-1A680B26C2BF}"/>
              </a:ext>
            </a:extLst>
          </p:cNvPr>
          <p:cNvGrpSpPr/>
          <p:nvPr/>
        </p:nvGrpSpPr>
        <p:grpSpPr>
          <a:xfrm flipH="1">
            <a:off x="6876945" y="3179459"/>
            <a:ext cx="2146278" cy="2179455"/>
            <a:chOff x="1774174" y="4621762"/>
            <a:chExt cx="1077013" cy="1098664"/>
          </a:xfrm>
        </p:grpSpPr>
        <p:sp>
          <p:nvSpPr>
            <p:cNvPr id="1901" name="Google Shape;227;p15">
              <a:extLst>
                <a:ext uri="{FF2B5EF4-FFF2-40B4-BE49-F238E27FC236}">
                  <a16:creationId xmlns:a16="http://schemas.microsoft.com/office/drawing/2014/main" id="{1AB2056B-74D9-2719-40F5-AD959D58C9CA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228;p15">
              <a:extLst>
                <a:ext uri="{FF2B5EF4-FFF2-40B4-BE49-F238E27FC236}">
                  <a16:creationId xmlns:a16="http://schemas.microsoft.com/office/drawing/2014/main" id="{6CF9B8B3-3A62-1A04-CFC1-2F7C8EAD89F6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229;p15">
              <a:extLst>
                <a:ext uri="{FF2B5EF4-FFF2-40B4-BE49-F238E27FC236}">
                  <a16:creationId xmlns:a16="http://schemas.microsoft.com/office/drawing/2014/main" id="{3A90DA2A-1D8B-06A1-9BF5-1742675C3E28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230;p15">
              <a:extLst>
                <a:ext uri="{FF2B5EF4-FFF2-40B4-BE49-F238E27FC236}">
                  <a16:creationId xmlns:a16="http://schemas.microsoft.com/office/drawing/2014/main" id="{2E6B2127-4C05-88E5-8FCC-C5109BC68B33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231;p15">
              <a:extLst>
                <a:ext uri="{FF2B5EF4-FFF2-40B4-BE49-F238E27FC236}">
                  <a16:creationId xmlns:a16="http://schemas.microsoft.com/office/drawing/2014/main" id="{0A9970B3-D983-0090-8485-EBE3410C50B7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232;p15">
              <a:extLst>
                <a:ext uri="{FF2B5EF4-FFF2-40B4-BE49-F238E27FC236}">
                  <a16:creationId xmlns:a16="http://schemas.microsoft.com/office/drawing/2014/main" id="{F1A191A7-6047-6E4F-35D4-9AF278DDA83C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907" name="Google Shape;233;p15">
              <a:extLst>
                <a:ext uri="{FF2B5EF4-FFF2-40B4-BE49-F238E27FC236}">
                  <a16:creationId xmlns:a16="http://schemas.microsoft.com/office/drawing/2014/main" id="{DF60DB5D-D81B-1CB4-C259-CD9576E2D29A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08" name="Google Shape;234;p15">
              <a:extLst>
                <a:ext uri="{FF2B5EF4-FFF2-40B4-BE49-F238E27FC236}">
                  <a16:creationId xmlns:a16="http://schemas.microsoft.com/office/drawing/2014/main" id="{A7E8D82B-6523-CB58-9A11-62859B8BF0E5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12" name="Google Shape;235;p15">
              <a:extLst>
                <a:ext uri="{FF2B5EF4-FFF2-40B4-BE49-F238E27FC236}">
                  <a16:creationId xmlns:a16="http://schemas.microsoft.com/office/drawing/2014/main" id="{2D2A5EED-BE62-A5D6-D70F-A42DF9CBF128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13" name="Google Shape;236;p15">
              <a:extLst>
                <a:ext uri="{FF2B5EF4-FFF2-40B4-BE49-F238E27FC236}">
                  <a16:creationId xmlns:a16="http://schemas.microsoft.com/office/drawing/2014/main" id="{BDEF65E9-1F64-F42C-6138-9355CE34EE80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14" name="Google Shape;237;p15">
              <a:extLst>
                <a:ext uri="{FF2B5EF4-FFF2-40B4-BE49-F238E27FC236}">
                  <a16:creationId xmlns:a16="http://schemas.microsoft.com/office/drawing/2014/main" id="{5318C620-7920-5EE0-5F62-6FD29CC0CD94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15" name="Google Shape;238;p15">
              <a:extLst>
                <a:ext uri="{FF2B5EF4-FFF2-40B4-BE49-F238E27FC236}">
                  <a16:creationId xmlns:a16="http://schemas.microsoft.com/office/drawing/2014/main" id="{6788E237-988F-1793-C980-BACCDC5CCCC7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916" name="Google Shape;239;p15">
              <a:extLst>
                <a:ext uri="{FF2B5EF4-FFF2-40B4-BE49-F238E27FC236}">
                  <a16:creationId xmlns:a16="http://schemas.microsoft.com/office/drawing/2014/main" id="{BDA22979-9E5F-22F7-B590-02214F007DD7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240;p15">
              <a:extLst>
                <a:ext uri="{FF2B5EF4-FFF2-40B4-BE49-F238E27FC236}">
                  <a16:creationId xmlns:a16="http://schemas.microsoft.com/office/drawing/2014/main" id="{C185E526-E25E-4F4A-E305-EF4A722DE896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241;p15">
              <a:extLst>
                <a:ext uri="{FF2B5EF4-FFF2-40B4-BE49-F238E27FC236}">
                  <a16:creationId xmlns:a16="http://schemas.microsoft.com/office/drawing/2014/main" id="{4542D319-15E2-C611-1B56-F25BE1654F53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84" name="Google Shape;226;p15">
            <a:extLst>
              <a:ext uri="{FF2B5EF4-FFF2-40B4-BE49-F238E27FC236}">
                <a16:creationId xmlns:a16="http://schemas.microsoft.com/office/drawing/2014/main" id="{11C72FB8-7220-B6EF-DB52-31B93D9109AC}"/>
              </a:ext>
            </a:extLst>
          </p:cNvPr>
          <p:cNvGrpSpPr/>
          <p:nvPr/>
        </p:nvGrpSpPr>
        <p:grpSpPr>
          <a:xfrm flipH="1">
            <a:off x="5996368" y="3179459"/>
            <a:ext cx="2146278" cy="2179455"/>
            <a:chOff x="1774174" y="4621762"/>
            <a:chExt cx="1077013" cy="1098664"/>
          </a:xfrm>
        </p:grpSpPr>
        <p:sp>
          <p:nvSpPr>
            <p:cNvPr id="1885" name="Google Shape;227;p15">
              <a:extLst>
                <a:ext uri="{FF2B5EF4-FFF2-40B4-BE49-F238E27FC236}">
                  <a16:creationId xmlns:a16="http://schemas.microsoft.com/office/drawing/2014/main" id="{46E73ECF-977E-C5A2-36CB-F82A5D87843C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228;p15">
              <a:extLst>
                <a:ext uri="{FF2B5EF4-FFF2-40B4-BE49-F238E27FC236}">
                  <a16:creationId xmlns:a16="http://schemas.microsoft.com/office/drawing/2014/main" id="{DEA0A954-971D-5B9B-5F91-0EDD88842E93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229;p15">
              <a:extLst>
                <a:ext uri="{FF2B5EF4-FFF2-40B4-BE49-F238E27FC236}">
                  <a16:creationId xmlns:a16="http://schemas.microsoft.com/office/drawing/2014/main" id="{FF68E9BD-F13E-6C22-7A3B-0A4CA4FBD122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230;p15">
              <a:extLst>
                <a:ext uri="{FF2B5EF4-FFF2-40B4-BE49-F238E27FC236}">
                  <a16:creationId xmlns:a16="http://schemas.microsoft.com/office/drawing/2014/main" id="{DF6E605A-DA46-CBE9-ABED-37F31CABF486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231;p15">
              <a:extLst>
                <a:ext uri="{FF2B5EF4-FFF2-40B4-BE49-F238E27FC236}">
                  <a16:creationId xmlns:a16="http://schemas.microsoft.com/office/drawing/2014/main" id="{9AE1F216-6D08-986D-EC9E-BDCA24C4E3EE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232;p15">
              <a:extLst>
                <a:ext uri="{FF2B5EF4-FFF2-40B4-BE49-F238E27FC236}">
                  <a16:creationId xmlns:a16="http://schemas.microsoft.com/office/drawing/2014/main" id="{1467B752-BD5D-41F1-C863-2B887B73B776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891" name="Google Shape;233;p15">
              <a:extLst>
                <a:ext uri="{FF2B5EF4-FFF2-40B4-BE49-F238E27FC236}">
                  <a16:creationId xmlns:a16="http://schemas.microsoft.com/office/drawing/2014/main" id="{7E8E329A-4916-5D8B-A5E2-1A1B7FBB0776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92" name="Google Shape;234;p15">
              <a:extLst>
                <a:ext uri="{FF2B5EF4-FFF2-40B4-BE49-F238E27FC236}">
                  <a16:creationId xmlns:a16="http://schemas.microsoft.com/office/drawing/2014/main" id="{5A483B4F-F9DF-32F3-6D67-AF52F60F478C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93" name="Google Shape;235;p15">
              <a:extLst>
                <a:ext uri="{FF2B5EF4-FFF2-40B4-BE49-F238E27FC236}">
                  <a16:creationId xmlns:a16="http://schemas.microsoft.com/office/drawing/2014/main" id="{B13EE8DD-EAF6-8ACE-F5B5-214FC7630D30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94" name="Google Shape;236;p15">
              <a:extLst>
                <a:ext uri="{FF2B5EF4-FFF2-40B4-BE49-F238E27FC236}">
                  <a16:creationId xmlns:a16="http://schemas.microsoft.com/office/drawing/2014/main" id="{DBB9E261-AC88-8BF8-442A-31CDAF6C3F8B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95" name="Google Shape;237;p15">
              <a:extLst>
                <a:ext uri="{FF2B5EF4-FFF2-40B4-BE49-F238E27FC236}">
                  <a16:creationId xmlns:a16="http://schemas.microsoft.com/office/drawing/2014/main" id="{9E8F7686-81E9-68ED-9760-FD108BF40887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96" name="Google Shape;238;p15">
              <a:extLst>
                <a:ext uri="{FF2B5EF4-FFF2-40B4-BE49-F238E27FC236}">
                  <a16:creationId xmlns:a16="http://schemas.microsoft.com/office/drawing/2014/main" id="{52F62FD9-1991-E6A5-D2DA-3B6225241F41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897" name="Google Shape;239;p15">
              <a:extLst>
                <a:ext uri="{FF2B5EF4-FFF2-40B4-BE49-F238E27FC236}">
                  <a16:creationId xmlns:a16="http://schemas.microsoft.com/office/drawing/2014/main" id="{8890628F-408E-3265-1A8E-44EEB97DCB6B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240;p15">
              <a:extLst>
                <a:ext uri="{FF2B5EF4-FFF2-40B4-BE49-F238E27FC236}">
                  <a16:creationId xmlns:a16="http://schemas.microsoft.com/office/drawing/2014/main" id="{9495B0E2-1C00-9AA1-9FE5-E77A61A6061A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241;p15">
              <a:extLst>
                <a:ext uri="{FF2B5EF4-FFF2-40B4-BE49-F238E27FC236}">
                  <a16:creationId xmlns:a16="http://schemas.microsoft.com/office/drawing/2014/main" id="{4EE2CA09-AD75-5842-2E3D-6AAA406DF272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68" name="Google Shape;226;p15">
            <a:extLst>
              <a:ext uri="{FF2B5EF4-FFF2-40B4-BE49-F238E27FC236}">
                <a16:creationId xmlns:a16="http://schemas.microsoft.com/office/drawing/2014/main" id="{FD57151D-8DC4-ED2C-437C-03CD79293978}"/>
              </a:ext>
            </a:extLst>
          </p:cNvPr>
          <p:cNvGrpSpPr/>
          <p:nvPr/>
        </p:nvGrpSpPr>
        <p:grpSpPr>
          <a:xfrm flipH="1">
            <a:off x="5108123" y="3183007"/>
            <a:ext cx="2146278" cy="2179455"/>
            <a:chOff x="1774174" y="4621762"/>
            <a:chExt cx="1077013" cy="1098664"/>
          </a:xfrm>
        </p:grpSpPr>
        <p:sp>
          <p:nvSpPr>
            <p:cNvPr id="1869" name="Google Shape;227;p15">
              <a:extLst>
                <a:ext uri="{FF2B5EF4-FFF2-40B4-BE49-F238E27FC236}">
                  <a16:creationId xmlns:a16="http://schemas.microsoft.com/office/drawing/2014/main" id="{BF90F677-288A-9499-9C4B-3522A757EC40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228;p15">
              <a:extLst>
                <a:ext uri="{FF2B5EF4-FFF2-40B4-BE49-F238E27FC236}">
                  <a16:creationId xmlns:a16="http://schemas.microsoft.com/office/drawing/2014/main" id="{AD67FE7A-8E47-F617-DD7B-CB24297A3D50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229;p15">
              <a:extLst>
                <a:ext uri="{FF2B5EF4-FFF2-40B4-BE49-F238E27FC236}">
                  <a16:creationId xmlns:a16="http://schemas.microsoft.com/office/drawing/2014/main" id="{86C46578-01A5-C57E-0001-7A903DA6A8F0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230;p15">
              <a:extLst>
                <a:ext uri="{FF2B5EF4-FFF2-40B4-BE49-F238E27FC236}">
                  <a16:creationId xmlns:a16="http://schemas.microsoft.com/office/drawing/2014/main" id="{2D3C37ED-21B0-DA00-55CC-5C67A720176B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231;p15">
              <a:extLst>
                <a:ext uri="{FF2B5EF4-FFF2-40B4-BE49-F238E27FC236}">
                  <a16:creationId xmlns:a16="http://schemas.microsoft.com/office/drawing/2014/main" id="{ADDE5348-14BF-4412-704A-D8FBD2C5B34A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232;p15">
              <a:extLst>
                <a:ext uri="{FF2B5EF4-FFF2-40B4-BE49-F238E27FC236}">
                  <a16:creationId xmlns:a16="http://schemas.microsoft.com/office/drawing/2014/main" id="{CCCB6675-8485-3047-D23C-1C7216BEF4F3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875" name="Google Shape;233;p15">
              <a:extLst>
                <a:ext uri="{FF2B5EF4-FFF2-40B4-BE49-F238E27FC236}">
                  <a16:creationId xmlns:a16="http://schemas.microsoft.com/office/drawing/2014/main" id="{1CEBA928-6B0C-E316-08F1-8F21263F2A12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76" name="Google Shape;234;p15">
              <a:extLst>
                <a:ext uri="{FF2B5EF4-FFF2-40B4-BE49-F238E27FC236}">
                  <a16:creationId xmlns:a16="http://schemas.microsoft.com/office/drawing/2014/main" id="{054A4A4C-DF3D-6D24-7AE4-E3B5476862E4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77" name="Google Shape;235;p15">
              <a:extLst>
                <a:ext uri="{FF2B5EF4-FFF2-40B4-BE49-F238E27FC236}">
                  <a16:creationId xmlns:a16="http://schemas.microsoft.com/office/drawing/2014/main" id="{2AD2A766-DF53-ADD7-F2CA-399301A3BF78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78" name="Google Shape;236;p15">
              <a:extLst>
                <a:ext uri="{FF2B5EF4-FFF2-40B4-BE49-F238E27FC236}">
                  <a16:creationId xmlns:a16="http://schemas.microsoft.com/office/drawing/2014/main" id="{AE06688E-11C0-F14D-ECDC-6C8C1AAFD1D8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79" name="Google Shape;237;p15">
              <a:extLst>
                <a:ext uri="{FF2B5EF4-FFF2-40B4-BE49-F238E27FC236}">
                  <a16:creationId xmlns:a16="http://schemas.microsoft.com/office/drawing/2014/main" id="{5CFEBE36-229B-BE9B-7123-5A2758EF0845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80" name="Google Shape;238;p15">
              <a:extLst>
                <a:ext uri="{FF2B5EF4-FFF2-40B4-BE49-F238E27FC236}">
                  <a16:creationId xmlns:a16="http://schemas.microsoft.com/office/drawing/2014/main" id="{D9519BC9-7B80-AF72-D49B-BC708082FC92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881" name="Google Shape;239;p15">
              <a:extLst>
                <a:ext uri="{FF2B5EF4-FFF2-40B4-BE49-F238E27FC236}">
                  <a16:creationId xmlns:a16="http://schemas.microsoft.com/office/drawing/2014/main" id="{1961FACD-D72B-636A-4580-BD4A30824048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240;p15">
              <a:extLst>
                <a:ext uri="{FF2B5EF4-FFF2-40B4-BE49-F238E27FC236}">
                  <a16:creationId xmlns:a16="http://schemas.microsoft.com/office/drawing/2014/main" id="{EB1E2A1E-7CB0-8A07-AE9B-C670ADF914FB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241;p15">
              <a:extLst>
                <a:ext uri="{FF2B5EF4-FFF2-40B4-BE49-F238E27FC236}">
                  <a16:creationId xmlns:a16="http://schemas.microsoft.com/office/drawing/2014/main" id="{BBA3558D-4FE4-3009-4335-C8A28F0D158A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09" name="Google Shape;1909;p3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10" name="Google Shape;1910;p3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6" name="Google Shape;226;p15">
            <a:extLst>
              <a:ext uri="{FF2B5EF4-FFF2-40B4-BE49-F238E27FC236}">
                <a16:creationId xmlns:a16="http://schemas.microsoft.com/office/drawing/2014/main" id="{DB1965E6-997F-907E-E911-EF3581A38EA4}"/>
              </a:ext>
            </a:extLst>
          </p:cNvPr>
          <p:cNvGrpSpPr/>
          <p:nvPr/>
        </p:nvGrpSpPr>
        <p:grpSpPr>
          <a:xfrm>
            <a:off x="713335" y="3183007"/>
            <a:ext cx="2146278" cy="2179455"/>
            <a:chOff x="1774174" y="4621762"/>
            <a:chExt cx="1077013" cy="1098664"/>
          </a:xfrm>
        </p:grpSpPr>
        <p:sp>
          <p:nvSpPr>
            <p:cNvPr id="45" name="Google Shape;227;p15">
              <a:extLst>
                <a:ext uri="{FF2B5EF4-FFF2-40B4-BE49-F238E27FC236}">
                  <a16:creationId xmlns:a16="http://schemas.microsoft.com/office/drawing/2014/main" id="{60E63101-B9A9-A0A3-B1C4-74FDF7025D56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228;p15">
              <a:extLst>
                <a:ext uri="{FF2B5EF4-FFF2-40B4-BE49-F238E27FC236}">
                  <a16:creationId xmlns:a16="http://schemas.microsoft.com/office/drawing/2014/main" id="{C2DB44A6-E18F-31B7-C401-6EC938FF4C42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229;p15">
              <a:extLst>
                <a:ext uri="{FF2B5EF4-FFF2-40B4-BE49-F238E27FC236}">
                  <a16:creationId xmlns:a16="http://schemas.microsoft.com/office/drawing/2014/main" id="{B6BA0AFE-7F47-8CF0-E62B-B8F8854FFB0A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230;p15">
              <a:extLst>
                <a:ext uri="{FF2B5EF4-FFF2-40B4-BE49-F238E27FC236}">
                  <a16:creationId xmlns:a16="http://schemas.microsoft.com/office/drawing/2014/main" id="{5E58617F-E487-00B0-AE7B-867C5033FD8F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231;p15">
              <a:extLst>
                <a:ext uri="{FF2B5EF4-FFF2-40B4-BE49-F238E27FC236}">
                  <a16:creationId xmlns:a16="http://schemas.microsoft.com/office/drawing/2014/main" id="{6B2755E6-D001-AFB2-2C9B-245D1619D496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232;p15">
              <a:extLst>
                <a:ext uri="{FF2B5EF4-FFF2-40B4-BE49-F238E27FC236}">
                  <a16:creationId xmlns:a16="http://schemas.microsoft.com/office/drawing/2014/main" id="{B32A67B7-867C-3A11-6482-3482EA24B017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51" name="Google Shape;233;p15">
              <a:extLst>
                <a:ext uri="{FF2B5EF4-FFF2-40B4-BE49-F238E27FC236}">
                  <a16:creationId xmlns:a16="http://schemas.microsoft.com/office/drawing/2014/main" id="{B7103D5E-345B-96F2-E92B-2EC7F2401BF1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2" name="Google Shape;234;p15">
              <a:extLst>
                <a:ext uri="{FF2B5EF4-FFF2-40B4-BE49-F238E27FC236}">
                  <a16:creationId xmlns:a16="http://schemas.microsoft.com/office/drawing/2014/main" id="{DE589B77-33A1-F42E-8389-305A7311ACBE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3" name="Google Shape;235;p15">
              <a:extLst>
                <a:ext uri="{FF2B5EF4-FFF2-40B4-BE49-F238E27FC236}">
                  <a16:creationId xmlns:a16="http://schemas.microsoft.com/office/drawing/2014/main" id="{CFA078FE-58B6-0990-6F83-5688E007CEB0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4" name="Google Shape;236;p15">
              <a:extLst>
                <a:ext uri="{FF2B5EF4-FFF2-40B4-BE49-F238E27FC236}">
                  <a16:creationId xmlns:a16="http://schemas.microsoft.com/office/drawing/2014/main" id="{3F806602-3D45-C328-C12B-EE8FF757DD30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5" name="Google Shape;237;p15">
              <a:extLst>
                <a:ext uri="{FF2B5EF4-FFF2-40B4-BE49-F238E27FC236}">
                  <a16:creationId xmlns:a16="http://schemas.microsoft.com/office/drawing/2014/main" id="{F96F871E-B680-A472-554C-BC562A6F459E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6" name="Google Shape;238;p15">
              <a:extLst>
                <a:ext uri="{FF2B5EF4-FFF2-40B4-BE49-F238E27FC236}">
                  <a16:creationId xmlns:a16="http://schemas.microsoft.com/office/drawing/2014/main" id="{B8FCDF0B-D4AA-051C-14D5-CBEADFE07DBA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57" name="Google Shape;239;p15">
              <a:extLst>
                <a:ext uri="{FF2B5EF4-FFF2-40B4-BE49-F238E27FC236}">
                  <a16:creationId xmlns:a16="http://schemas.microsoft.com/office/drawing/2014/main" id="{9C38548B-ABCA-40E9-3F02-4227F5D710A1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240;p15">
              <a:extLst>
                <a:ext uri="{FF2B5EF4-FFF2-40B4-BE49-F238E27FC236}">
                  <a16:creationId xmlns:a16="http://schemas.microsoft.com/office/drawing/2014/main" id="{7E193268-6F0D-B839-5DC2-534AD2C655CB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241;p15">
              <a:extLst>
                <a:ext uri="{FF2B5EF4-FFF2-40B4-BE49-F238E27FC236}">
                  <a16:creationId xmlns:a16="http://schemas.microsoft.com/office/drawing/2014/main" id="{525B7076-1478-DB94-6DF2-CA00E70B0D80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0" name="Google Shape;226;p15">
            <a:extLst>
              <a:ext uri="{FF2B5EF4-FFF2-40B4-BE49-F238E27FC236}">
                <a16:creationId xmlns:a16="http://schemas.microsoft.com/office/drawing/2014/main" id="{CA49E324-9E7A-9D0D-0E07-9E76151D300D}"/>
              </a:ext>
            </a:extLst>
          </p:cNvPr>
          <p:cNvGrpSpPr/>
          <p:nvPr/>
        </p:nvGrpSpPr>
        <p:grpSpPr>
          <a:xfrm flipH="1">
            <a:off x="4201787" y="3179459"/>
            <a:ext cx="2146278" cy="2179455"/>
            <a:chOff x="1774174" y="4621762"/>
            <a:chExt cx="1077013" cy="1098664"/>
          </a:xfrm>
        </p:grpSpPr>
        <p:sp>
          <p:nvSpPr>
            <p:cNvPr id="61" name="Google Shape;227;p15">
              <a:extLst>
                <a:ext uri="{FF2B5EF4-FFF2-40B4-BE49-F238E27FC236}">
                  <a16:creationId xmlns:a16="http://schemas.microsoft.com/office/drawing/2014/main" id="{F667908B-64C8-A521-AA8E-1F4B150F0F1C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" name="Google Shape;228;p15">
              <a:extLst>
                <a:ext uri="{FF2B5EF4-FFF2-40B4-BE49-F238E27FC236}">
                  <a16:creationId xmlns:a16="http://schemas.microsoft.com/office/drawing/2014/main" id="{017D36D4-861A-390F-C520-42A202A8AF7C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229;p15">
              <a:extLst>
                <a:ext uri="{FF2B5EF4-FFF2-40B4-BE49-F238E27FC236}">
                  <a16:creationId xmlns:a16="http://schemas.microsoft.com/office/drawing/2014/main" id="{FC88A9E0-20FE-26A2-4635-53B3E05D24C8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230;p15">
              <a:extLst>
                <a:ext uri="{FF2B5EF4-FFF2-40B4-BE49-F238E27FC236}">
                  <a16:creationId xmlns:a16="http://schemas.microsoft.com/office/drawing/2014/main" id="{7085FC65-5DCB-FACA-C146-D2FBA546DCD7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231;p15">
              <a:extLst>
                <a:ext uri="{FF2B5EF4-FFF2-40B4-BE49-F238E27FC236}">
                  <a16:creationId xmlns:a16="http://schemas.microsoft.com/office/drawing/2014/main" id="{368FFA65-7BA0-E300-CEB8-A72CAAC0F92E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232;p15">
              <a:extLst>
                <a:ext uri="{FF2B5EF4-FFF2-40B4-BE49-F238E27FC236}">
                  <a16:creationId xmlns:a16="http://schemas.microsoft.com/office/drawing/2014/main" id="{7DEAF7CE-A748-DEDC-F0AF-53BA89D50035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859" name="Google Shape;233;p15">
              <a:extLst>
                <a:ext uri="{FF2B5EF4-FFF2-40B4-BE49-F238E27FC236}">
                  <a16:creationId xmlns:a16="http://schemas.microsoft.com/office/drawing/2014/main" id="{DC52101B-431B-0D0F-BF7D-3C8DEC64073A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60" name="Google Shape;234;p15">
              <a:extLst>
                <a:ext uri="{FF2B5EF4-FFF2-40B4-BE49-F238E27FC236}">
                  <a16:creationId xmlns:a16="http://schemas.microsoft.com/office/drawing/2014/main" id="{CA786949-1408-5C22-3366-688E2167B76A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61" name="Google Shape;235;p15">
              <a:extLst>
                <a:ext uri="{FF2B5EF4-FFF2-40B4-BE49-F238E27FC236}">
                  <a16:creationId xmlns:a16="http://schemas.microsoft.com/office/drawing/2014/main" id="{5174A7BF-A570-10AD-1233-EC61DFBD1480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62" name="Google Shape;236;p15">
              <a:extLst>
                <a:ext uri="{FF2B5EF4-FFF2-40B4-BE49-F238E27FC236}">
                  <a16:creationId xmlns:a16="http://schemas.microsoft.com/office/drawing/2014/main" id="{475E1D93-F2BB-10AD-9AAF-506BB7D51AAE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63" name="Google Shape;237;p15">
              <a:extLst>
                <a:ext uri="{FF2B5EF4-FFF2-40B4-BE49-F238E27FC236}">
                  <a16:creationId xmlns:a16="http://schemas.microsoft.com/office/drawing/2014/main" id="{8920BD20-9FFE-4458-7A73-081E6DF46541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64" name="Google Shape;238;p15">
              <a:extLst>
                <a:ext uri="{FF2B5EF4-FFF2-40B4-BE49-F238E27FC236}">
                  <a16:creationId xmlns:a16="http://schemas.microsoft.com/office/drawing/2014/main" id="{02F62DED-BFAB-4170-FDB2-C3DCE25CA5D6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865" name="Google Shape;239;p15">
              <a:extLst>
                <a:ext uri="{FF2B5EF4-FFF2-40B4-BE49-F238E27FC236}">
                  <a16:creationId xmlns:a16="http://schemas.microsoft.com/office/drawing/2014/main" id="{38EACA42-F1E5-7A4E-65E9-E9ADF1ED28D8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240;p15">
              <a:extLst>
                <a:ext uri="{FF2B5EF4-FFF2-40B4-BE49-F238E27FC236}">
                  <a16:creationId xmlns:a16="http://schemas.microsoft.com/office/drawing/2014/main" id="{EEE44E3E-0ABC-CA50-D2F4-DBE12645F60D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241;p15">
              <a:extLst>
                <a:ext uri="{FF2B5EF4-FFF2-40B4-BE49-F238E27FC236}">
                  <a16:creationId xmlns:a16="http://schemas.microsoft.com/office/drawing/2014/main" id="{F2FED745-41CF-808E-3C2D-0F3DA0A66312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83" name="Google Shape;2746;p43">
            <a:extLst>
              <a:ext uri="{FF2B5EF4-FFF2-40B4-BE49-F238E27FC236}">
                <a16:creationId xmlns:a16="http://schemas.microsoft.com/office/drawing/2014/main" id="{FE6CF696-B631-93FE-CDA3-9E2E79B6B22C}"/>
              </a:ext>
            </a:extLst>
          </p:cNvPr>
          <p:cNvSpPr/>
          <p:nvPr/>
        </p:nvSpPr>
        <p:spPr>
          <a:xfrm>
            <a:off x="880804" y="779014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84" name="Google Shape;1911;p33">
            <a:extLst>
              <a:ext uri="{FF2B5EF4-FFF2-40B4-BE49-F238E27FC236}">
                <a16:creationId xmlns:a16="http://schemas.microsoft.com/office/drawing/2014/main" id="{5A643583-26F1-8AC6-15C8-8843BFB20F9C}"/>
              </a:ext>
            </a:extLst>
          </p:cNvPr>
          <p:cNvSpPr txBox="1"/>
          <p:nvPr/>
        </p:nvSpPr>
        <p:spPr>
          <a:xfrm>
            <a:off x="1143196" y="5493977"/>
            <a:ext cx="6268844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</a:rPr>
              <a:t>ザイくんは、ぶんしんスキルをおぼえた！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" name="角丸四角形 355">
            <a:extLst>
              <a:ext uri="{FF2B5EF4-FFF2-40B4-BE49-F238E27FC236}">
                <a16:creationId xmlns:a16="http://schemas.microsoft.com/office/drawing/2014/main" id="{B2DFCBB7-E87F-4358-6BC6-194C8D8F3433}"/>
              </a:ext>
            </a:extLst>
          </p:cNvPr>
          <p:cNvSpPr/>
          <p:nvPr/>
        </p:nvSpPr>
        <p:spPr>
          <a:xfrm rot="16200000">
            <a:off x="9925802" y="144671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0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8FBD35C6-F449-FE91-5775-101E61DF63DA}"/>
              </a:ext>
            </a:extLst>
          </p:cNvPr>
          <p:cNvSpPr txBox="1"/>
          <p:nvPr/>
        </p:nvSpPr>
        <p:spPr>
          <a:xfrm>
            <a:off x="10698604" y="64273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61" name="グループ化 160">
            <a:extLst>
              <a:ext uri="{FF2B5EF4-FFF2-40B4-BE49-F238E27FC236}">
                <a16:creationId xmlns:a16="http://schemas.microsoft.com/office/drawing/2014/main" id="{55D62BC4-A0C7-B2D5-D76B-02A765F90FD1}"/>
              </a:ext>
            </a:extLst>
          </p:cNvPr>
          <p:cNvGrpSpPr/>
          <p:nvPr/>
        </p:nvGrpSpPr>
        <p:grpSpPr>
          <a:xfrm rot="2523162">
            <a:off x="11102424" y="532456"/>
            <a:ext cx="564109" cy="193172"/>
            <a:chOff x="9364349" y="5301095"/>
            <a:chExt cx="371808" cy="127321"/>
          </a:xfrm>
        </p:grpSpPr>
        <p:cxnSp>
          <p:nvCxnSpPr>
            <p:cNvPr id="162" name="直線コネクタ 161">
              <a:extLst>
                <a:ext uri="{FF2B5EF4-FFF2-40B4-BE49-F238E27FC236}">
                  <a16:creationId xmlns:a16="http://schemas.microsoft.com/office/drawing/2014/main" id="{27D74624-6441-60E0-AFAF-592785DFF604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直線コネクタ 162">
              <a:extLst>
                <a:ext uri="{FF2B5EF4-FFF2-40B4-BE49-F238E27FC236}">
                  <a16:creationId xmlns:a16="http://schemas.microsoft.com/office/drawing/2014/main" id="{BD8AC7E5-FB52-E16E-5C16-67A2EC2C077D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直線コネクタ 163">
              <a:extLst>
                <a:ext uri="{FF2B5EF4-FFF2-40B4-BE49-F238E27FC236}">
                  <a16:creationId xmlns:a16="http://schemas.microsoft.com/office/drawing/2014/main" id="{878560ED-F152-D76E-4E81-C7C03CE9646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直線コネクタ 164">
              <a:extLst>
                <a:ext uri="{FF2B5EF4-FFF2-40B4-BE49-F238E27FC236}">
                  <a16:creationId xmlns:a16="http://schemas.microsoft.com/office/drawing/2014/main" id="{3C20A972-0B1E-948B-612E-9D461B485B2B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Google Shape;1911;p33">
            <a:extLst>
              <a:ext uri="{FF2B5EF4-FFF2-40B4-BE49-F238E27FC236}">
                <a16:creationId xmlns:a16="http://schemas.microsoft.com/office/drawing/2014/main" id="{1B69DBD7-7045-4FB9-3CB5-9C6D4C645CE0}"/>
              </a:ext>
            </a:extLst>
          </p:cNvPr>
          <p:cNvSpPr txBox="1"/>
          <p:nvPr/>
        </p:nvSpPr>
        <p:spPr>
          <a:xfrm>
            <a:off x="4845700" y="2678671"/>
            <a:ext cx="5991772" cy="5077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1800" dirty="0">
                <a:solidFill>
                  <a:srgbClr val="3F3F3F"/>
                </a:solidFill>
              </a:rPr>
              <a:t>1</a:t>
            </a:r>
            <a:r>
              <a:rPr lang="ja-JP" altLang="en-US" sz="1800" dirty="0">
                <a:solidFill>
                  <a:srgbClr val="3F3F3F"/>
                </a:solidFill>
              </a:rPr>
              <a:t>回目　</a:t>
            </a:r>
            <a:r>
              <a:rPr lang="en-US" altLang="ja-JP" sz="1800" dirty="0">
                <a:solidFill>
                  <a:srgbClr val="3F3F3F"/>
                </a:solidFill>
              </a:rPr>
              <a:t>2</a:t>
            </a:r>
            <a:r>
              <a:rPr lang="ja-JP" altLang="en-US" sz="1800" dirty="0">
                <a:solidFill>
                  <a:srgbClr val="3F3F3F"/>
                </a:solidFill>
              </a:rPr>
              <a:t>回目  　</a:t>
            </a:r>
            <a:r>
              <a:rPr lang="en-US" altLang="ja-JP" sz="1800" dirty="0">
                <a:solidFill>
                  <a:srgbClr val="3F3F3F"/>
                </a:solidFill>
              </a:rPr>
              <a:t>3</a:t>
            </a:r>
            <a:r>
              <a:rPr lang="ja-JP" altLang="en-US" sz="1800" dirty="0">
                <a:solidFill>
                  <a:srgbClr val="3F3F3F"/>
                </a:solidFill>
              </a:rPr>
              <a:t>回目 　</a:t>
            </a:r>
            <a:r>
              <a:rPr lang="en-US" altLang="ja-JP" sz="1800" dirty="0">
                <a:solidFill>
                  <a:srgbClr val="3F3F3F"/>
                </a:solidFill>
              </a:rPr>
              <a:t>4</a:t>
            </a:r>
            <a:r>
              <a:rPr lang="ja-JP" altLang="en-US" sz="1800" dirty="0">
                <a:solidFill>
                  <a:srgbClr val="3F3F3F"/>
                </a:solidFill>
              </a:rPr>
              <a:t>回目　</a:t>
            </a:r>
            <a:r>
              <a:rPr lang="en-US" altLang="ja-JP" sz="1800" dirty="0">
                <a:solidFill>
                  <a:srgbClr val="3F3F3F"/>
                </a:solidFill>
              </a:rPr>
              <a:t>5</a:t>
            </a:r>
            <a:r>
              <a:rPr lang="ja-JP" altLang="en-US" sz="1800" dirty="0">
                <a:solidFill>
                  <a:srgbClr val="3F3F3F"/>
                </a:solidFill>
              </a:rPr>
              <a:t>回目  </a:t>
            </a:r>
            <a:r>
              <a:rPr lang="en-US" altLang="ja-JP" sz="1800" dirty="0">
                <a:solidFill>
                  <a:srgbClr val="3F3F3F"/>
                </a:solidFill>
              </a:rPr>
              <a:t>6</a:t>
            </a:r>
            <a:r>
              <a:rPr lang="ja-JP" altLang="en-US" sz="1800" dirty="0">
                <a:solidFill>
                  <a:srgbClr val="3F3F3F"/>
                </a:solidFill>
              </a:rPr>
              <a:t>回目  </a:t>
            </a:r>
            <a:r>
              <a:rPr lang="en-US" altLang="ja-JP" sz="1800" dirty="0">
                <a:solidFill>
                  <a:srgbClr val="3F3F3F"/>
                </a:solidFill>
              </a:rPr>
              <a:t>7</a:t>
            </a:r>
            <a:r>
              <a:rPr lang="ja-JP" altLang="en-US" sz="1800" dirty="0">
                <a:solidFill>
                  <a:srgbClr val="3F3F3F"/>
                </a:solidFill>
              </a:rPr>
              <a:t>回目</a:t>
            </a:r>
            <a:endParaRPr lang="en-US" altLang="ja-JP" sz="1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角丸四角形 96">
            <a:extLst>
              <a:ext uri="{FF2B5EF4-FFF2-40B4-BE49-F238E27FC236}">
                <a16:creationId xmlns:a16="http://schemas.microsoft.com/office/drawing/2014/main" id="{4D72AC67-4CE0-A1AC-4314-09B851F91AAB}"/>
              </a:ext>
            </a:extLst>
          </p:cNvPr>
          <p:cNvSpPr/>
          <p:nvPr/>
        </p:nvSpPr>
        <p:spPr>
          <a:xfrm>
            <a:off x="8497145" y="570759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16AB3566-3650-01F4-BDCA-47D63C566ED1}"/>
              </a:ext>
            </a:extLst>
          </p:cNvPr>
          <p:cNvSpPr txBox="1"/>
          <p:nvPr/>
        </p:nvSpPr>
        <p:spPr>
          <a:xfrm>
            <a:off x="8478882" y="570663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132250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" name="Google Shape;802;p21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3" name="Google Shape;803;p21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" name="Google Shape;804;p21"/>
          <p:cNvSpPr txBox="1"/>
          <p:nvPr/>
        </p:nvSpPr>
        <p:spPr>
          <a:xfrm>
            <a:off x="847240" y="722789"/>
            <a:ext cx="10554046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こうしてザイくんはとことんまで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やすりをかけることにした。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Google Shape;804;p21">
            <a:extLst>
              <a:ext uri="{FF2B5EF4-FFF2-40B4-BE49-F238E27FC236}">
                <a16:creationId xmlns:a16="http://schemas.microsoft.com/office/drawing/2014/main" id="{0E1D8DA5-8CDE-239C-C17B-06BBA40E46AF}"/>
              </a:ext>
            </a:extLst>
          </p:cNvPr>
          <p:cNvSpPr txBox="1"/>
          <p:nvPr/>
        </p:nvSpPr>
        <p:spPr>
          <a:xfrm>
            <a:off x="575373" y="-627925"/>
            <a:ext cx="1111923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2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721</a:t>
            </a:r>
            <a:endParaRPr sz="2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2380;p39">
            <a:extLst>
              <a:ext uri="{FF2B5EF4-FFF2-40B4-BE49-F238E27FC236}">
                <a16:creationId xmlns:a16="http://schemas.microsoft.com/office/drawing/2014/main" id="{FE230E8F-7AA6-9DFF-9834-57B2681A9C16}"/>
              </a:ext>
            </a:extLst>
          </p:cNvPr>
          <p:cNvSpPr txBox="1"/>
          <p:nvPr/>
        </p:nvSpPr>
        <p:spPr>
          <a:xfrm>
            <a:off x="3231231" y="3477320"/>
            <a:ext cx="1786749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sym typeface="Arial"/>
              </a:rPr>
              <a:t>スリスリ</a:t>
            </a:r>
            <a:r>
              <a:rPr lang="en-US" altLang="ja-JP" sz="2000" dirty="0">
                <a:solidFill>
                  <a:schemeClr val="dk1"/>
                </a:solidFill>
                <a:sym typeface="Arial"/>
              </a:rPr>
              <a:t>…</a:t>
            </a:r>
            <a:endParaRPr sz="2000" dirty="0">
              <a:solidFill>
                <a:schemeClr val="dk1"/>
              </a:solidFill>
              <a:sym typeface="Arial"/>
            </a:endParaRPr>
          </a:p>
        </p:txBody>
      </p:sp>
      <p:grpSp>
        <p:nvGrpSpPr>
          <p:cNvPr id="27" name="グループ化 26"/>
          <p:cNvGrpSpPr/>
          <p:nvPr/>
        </p:nvGrpSpPr>
        <p:grpSpPr>
          <a:xfrm>
            <a:off x="1446233" y="3142837"/>
            <a:ext cx="1808298" cy="2231400"/>
            <a:chOff x="4109910" y="6961443"/>
            <a:chExt cx="1566926" cy="1933552"/>
          </a:xfrm>
        </p:grpSpPr>
        <p:sp>
          <p:nvSpPr>
            <p:cNvPr id="829" name="Google Shape;829;p21"/>
            <p:cNvSpPr/>
            <p:nvPr/>
          </p:nvSpPr>
          <p:spPr>
            <a:xfrm>
              <a:off x="5417680" y="8506368"/>
              <a:ext cx="259156" cy="18840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1"/>
            <p:cNvSpPr/>
            <p:nvPr/>
          </p:nvSpPr>
          <p:spPr>
            <a:xfrm>
              <a:off x="4109910" y="6961443"/>
              <a:ext cx="1382969" cy="1839349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1"/>
            <p:cNvSpPr/>
            <p:nvPr/>
          </p:nvSpPr>
          <p:spPr>
            <a:xfrm>
              <a:off x="5003078" y="7703341"/>
              <a:ext cx="54448" cy="5444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1"/>
            <p:cNvSpPr/>
            <p:nvPr/>
          </p:nvSpPr>
          <p:spPr>
            <a:xfrm>
              <a:off x="5341625" y="7631311"/>
              <a:ext cx="54448" cy="5444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1"/>
            <p:cNvSpPr/>
            <p:nvPr/>
          </p:nvSpPr>
          <p:spPr>
            <a:xfrm>
              <a:off x="5233574" y="8142735"/>
              <a:ext cx="54448" cy="5444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1"/>
            <p:cNvSpPr/>
            <p:nvPr/>
          </p:nvSpPr>
          <p:spPr>
            <a:xfrm>
              <a:off x="4873579" y="8706588"/>
              <a:ext cx="259156" cy="18840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835" name="Google Shape;835;p21"/>
            <p:cNvCxnSpPr>
              <a:cxnSpLocks/>
            </p:cNvCxnSpPr>
            <p:nvPr/>
          </p:nvCxnSpPr>
          <p:spPr>
            <a:xfrm flipH="1">
              <a:off x="4109910" y="8438051"/>
              <a:ext cx="115248" cy="16252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6" name="Google Shape;836;p21"/>
            <p:cNvCxnSpPr>
              <a:cxnSpLocks/>
            </p:cNvCxnSpPr>
            <p:nvPr/>
          </p:nvCxnSpPr>
          <p:spPr>
            <a:xfrm flipH="1">
              <a:off x="4117114" y="8491963"/>
              <a:ext cx="115248" cy="16252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7" name="Google Shape;837;p21"/>
            <p:cNvCxnSpPr>
              <a:cxnSpLocks/>
            </p:cNvCxnSpPr>
            <p:nvPr/>
          </p:nvCxnSpPr>
          <p:spPr>
            <a:xfrm flipH="1">
              <a:off x="4145925" y="8519312"/>
              <a:ext cx="115248" cy="16252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8" name="Google Shape;838;p21"/>
            <p:cNvCxnSpPr>
              <a:cxnSpLocks/>
            </p:cNvCxnSpPr>
            <p:nvPr/>
          </p:nvCxnSpPr>
          <p:spPr>
            <a:xfrm flipH="1">
              <a:off x="4185543" y="8575474"/>
              <a:ext cx="91776" cy="1311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9" name="Google Shape;839;p21"/>
            <p:cNvCxnSpPr>
              <a:cxnSpLocks/>
            </p:cNvCxnSpPr>
            <p:nvPr/>
          </p:nvCxnSpPr>
          <p:spPr>
            <a:xfrm flipH="1">
              <a:off x="4225158" y="8625329"/>
              <a:ext cx="73644" cy="92598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40" name="Google Shape;840;p21"/>
            <p:cNvCxnSpPr>
              <a:cxnSpLocks/>
            </p:cNvCxnSpPr>
            <p:nvPr/>
          </p:nvCxnSpPr>
          <p:spPr>
            <a:xfrm flipH="1">
              <a:off x="4261173" y="8660550"/>
              <a:ext cx="57623" cy="7153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41" name="Google Shape;841;p21"/>
            <p:cNvSpPr/>
            <p:nvPr/>
          </p:nvSpPr>
          <p:spPr>
            <a:xfrm>
              <a:off x="4405232" y="7019068"/>
              <a:ext cx="652294" cy="185648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1"/>
            <p:cNvSpPr/>
            <p:nvPr/>
          </p:nvSpPr>
          <p:spPr>
            <a:xfrm rot="4702604">
              <a:off x="4586610" y="7834636"/>
              <a:ext cx="213651" cy="467671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1"/>
            <p:cNvSpPr/>
            <p:nvPr/>
          </p:nvSpPr>
          <p:spPr>
            <a:xfrm rot="4400476">
              <a:off x="4313218" y="8038553"/>
              <a:ext cx="259307" cy="162521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2" name="グループ化 151">
            <a:extLst>
              <a:ext uri="{FF2B5EF4-FFF2-40B4-BE49-F238E27FC236}">
                <a16:creationId xmlns:a16="http://schemas.microsoft.com/office/drawing/2014/main" id="{C5343CB8-5944-0F99-3900-04269B788FF4}"/>
              </a:ext>
            </a:extLst>
          </p:cNvPr>
          <p:cNvGrpSpPr/>
          <p:nvPr/>
        </p:nvGrpSpPr>
        <p:grpSpPr>
          <a:xfrm>
            <a:off x="2138377" y="4211872"/>
            <a:ext cx="1892665" cy="1916041"/>
            <a:chOff x="5186688" y="3855031"/>
            <a:chExt cx="1619316" cy="1766338"/>
          </a:xfrm>
        </p:grpSpPr>
        <p:sp>
          <p:nvSpPr>
            <p:cNvPr id="153" name="直方体 152">
              <a:extLst>
                <a:ext uri="{FF2B5EF4-FFF2-40B4-BE49-F238E27FC236}">
                  <a16:creationId xmlns:a16="http://schemas.microsoft.com/office/drawing/2014/main" id="{C86D0067-2D09-7071-E880-D843D34E8E48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" name="直方体 153">
              <a:extLst>
                <a:ext uri="{FF2B5EF4-FFF2-40B4-BE49-F238E27FC236}">
                  <a16:creationId xmlns:a16="http://schemas.microsoft.com/office/drawing/2014/main" id="{7B557A1A-81FE-0D02-EBEF-449F398FC931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" name="直方体 154">
              <a:extLst>
                <a:ext uri="{FF2B5EF4-FFF2-40B4-BE49-F238E27FC236}">
                  <a16:creationId xmlns:a16="http://schemas.microsoft.com/office/drawing/2014/main" id="{F182B1D9-7D95-4400-9F8E-56B7D622D59A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" name="フリーフォーム 2"/>
          <p:cNvSpPr/>
          <p:nvPr/>
        </p:nvSpPr>
        <p:spPr>
          <a:xfrm rot="438466">
            <a:off x="2284748" y="4162903"/>
            <a:ext cx="337541" cy="501742"/>
          </a:xfrm>
          <a:custGeom>
            <a:avLst/>
            <a:gdLst>
              <a:gd name="connsiteX0" fmla="*/ 613610 w 617621"/>
              <a:gd name="connsiteY0" fmla="*/ 0 h 685800"/>
              <a:gd name="connsiteX1" fmla="*/ 140368 w 617621"/>
              <a:gd name="connsiteY1" fmla="*/ 8021 h 685800"/>
              <a:gd name="connsiteX2" fmla="*/ 0 w 617621"/>
              <a:gd name="connsiteY2" fmla="*/ 336884 h 685800"/>
              <a:gd name="connsiteX3" fmla="*/ 184484 w 617621"/>
              <a:gd name="connsiteY3" fmla="*/ 685800 h 685800"/>
              <a:gd name="connsiteX4" fmla="*/ 417094 w 617621"/>
              <a:gd name="connsiteY4" fmla="*/ 573505 h 685800"/>
              <a:gd name="connsiteX5" fmla="*/ 256673 w 617621"/>
              <a:gd name="connsiteY5" fmla="*/ 332874 h 685800"/>
              <a:gd name="connsiteX6" fmla="*/ 437147 w 617621"/>
              <a:gd name="connsiteY6" fmla="*/ 160421 h 685800"/>
              <a:gd name="connsiteX7" fmla="*/ 617621 w 617621"/>
              <a:gd name="connsiteY7" fmla="*/ 108284 h 685800"/>
              <a:gd name="connsiteX8" fmla="*/ 613610 w 617621"/>
              <a:gd name="connsiteY8" fmla="*/ 0 h 685800"/>
              <a:gd name="connsiteX0" fmla="*/ 288757 w 617621"/>
              <a:gd name="connsiteY0" fmla="*/ 0 h 689811"/>
              <a:gd name="connsiteX1" fmla="*/ 140368 w 617621"/>
              <a:gd name="connsiteY1" fmla="*/ 12032 h 689811"/>
              <a:gd name="connsiteX2" fmla="*/ 0 w 617621"/>
              <a:gd name="connsiteY2" fmla="*/ 340895 h 689811"/>
              <a:gd name="connsiteX3" fmla="*/ 184484 w 617621"/>
              <a:gd name="connsiteY3" fmla="*/ 689811 h 689811"/>
              <a:gd name="connsiteX4" fmla="*/ 417094 w 617621"/>
              <a:gd name="connsiteY4" fmla="*/ 577516 h 689811"/>
              <a:gd name="connsiteX5" fmla="*/ 256673 w 617621"/>
              <a:gd name="connsiteY5" fmla="*/ 336885 h 689811"/>
              <a:gd name="connsiteX6" fmla="*/ 437147 w 617621"/>
              <a:gd name="connsiteY6" fmla="*/ 164432 h 689811"/>
              <a:gd name="connsiteX7" fmla="*/ 617621 w 617621"/>
              <a:gd name="connsiteY7" fmla="*/ 112295 h 689811"/>
              <a:gd name="connsiteX8" fmla="*/ 288757 w 617621"/>
              <a:gd name="connsiteY8" fmla="*/ 0 h 689811"/>
              <a:gd name="connsiteX0" fmla="*/ 288757 w 437147"/>
              <a:gd name="connsiteY0" fmla="*/ 0 h 689811"/>
              <a:gd name="connsiteX1" fmla="*/ 140368 w 437147"/>
              <a:gd name="connsiteY1" fmla="*/ 12032 h 689811"/>
              <a:gd name="connsiteX2" fmla="*/ 0 w 437147"/>
              <a:gd name="connsiteY2" fmla="*/ 340895 h 689811"/>
              <a:gd name="connsiteX3" fmla="*/ 184484 w 437147"/>
              <a:gd name="connsiteY3" fmla="*/ 689811 h 689811"/>
              <a:gd name="connsiteX4" fmla="*/ 417094 w 437147"/>
              <a:gd name="connsiteY4" fmla="*/ 577516 h 689811"/>
              <a:gd name="connsiteX5" fmla="*/ 256673 w 437147"/>
              <a:gd name="connsiteY5" fmla="*/ 336885 h 689811"/>
              <a:gd name="connsiteX6" fmla="*/ 437147 w 437147"/>
              <a:gd name="connsiteY6" fmla="*/ 164432 h 689811"/>
              <a:gd name="connsiteX7" fmla="*/ 405063 w 437147"/>
              <a:gd name="connsiteY7" fmla="*/ 44116 h 689811"/>
              <a:gd name="connsiteX8" fmla="*/ 288757 w 437147"/>
              <a:gd name="connsiteY8" fmla="*/ 0 h 689811"/>
              <a:gd name="connsiteX0" fmla="*/ 288757 w 437147"/>
              <a:gd name="connsiteY0" fmla="*/ 0 h 689811"/>
              <a:gd name="connsiteX1" fmla="*/ 140368 w 437147"/>
              <a:gd name="connsiteY1" fmla="*/ 12032 h 689811"/>
              <a:gd name="connsiteX2" fmla="*/ 0 w 437147"/>
              <a:gd name="connsiteY2" fmla="*/ 340895 h 689811"/>
              <a:gd name="connsiteX3" fmla="*/ 184484 w 437147"/>
              <a:gd name="connsiteY3" fmla="*/ 689811 h 689811"/>
              <a:gd name="connsiteX4" fmla="*/ 417094 w 437147"/>
              <a:gd name="connsiteY4" fmla="*/ 577516 h 689811"/>
              <a:gd name="connsiteX5" fmla="*/ 399147 w 437147"/>
              <a:gd name="connsiteY5" fmla="*/ 384286 h 689811"/>
              <a:gd name="connsiteX6" fmla="*/ 437147 w 437147"/>
              <a:gd name="connsiteY6" fmla="*/ 164432 h 689811"/>
              <a:gd name="connsiteX7" fmla="*/ 405063 w 437147"/>
              <a:gd name="connsiteY7" fmla="*/ 44116 h 689811"/>
              <a:gd name="connsiteX8" fmla="*/ 288757 w 437147"/>
              <a:gd name="connsiteY8" fmla="*/ 0 h 689811"/>
              <a:gd name="connsiteX0" fmla="*/ 233063 w 381453"/>
              <a:gd name="connsiteY0" fmla="*/ 0 h 689811"/>
              <a:gd name="connsiteX1" fmla="*/ 84674 w 381453"/>
              <a:gd name="connsiteY1" fmla="*/ 12032 h 689811"/>
              <a:gd name="connsiteX2" fmla="*/ 0 w 381453"/>
              <a:gd name="connsiteY2" fmla="*/ 460046 h 689811"/>
              <a:gd name="connsiteX3" fmla="*/ 128790 w 381453"/>
              <a:gd name="connsiteY3" fmla="*/ 689811 h 689811"/>
              <a:gd name="connsiteX4" fmla="*/ 361400 w 381453"/>
              <a:gd name="connsiteY4" fmla="*/ 577516 h 689811"/>
              <a:gd name="connsiteX5" fmla="*/ 343453 w 381453"/>
              <a:gd name="connsiteY5" fmla="*/ 384286 h 689811"/>
              <a:gd name="connsiteX6" fmla="*/ 381453 w 381453"/>
              <a:gd name="connsiteY6" fmla="*/ 164432 h 689811"/>
              <a:gd name="connsiteX7" fmla="*/ 349369 w 381453"/>
              <a:gd name="connsiteY7" fmla="*/ 44116 h 689811"/>
              <a:gd name="connsiteX8" fmla="*/ 233063 w 381453"/>
              <a:gd name="connsiteY8" fmla="*/ 0 h 689811"/>
              <a:gd name="connsiteX0" fmla="*/ 233063 w 381453"/>
              <a:gd name="connsiteY0" fmla="*/ 0 h 577517"/>
              <a:gd name="connsiteX1" fmla="*/ 84674 w 381453"/>
              <a:gd name="connsiteY1" fmla="*/ 12032 h 577517"/>
              <a:gd name="connsiteX2" fmla="*/ 0 w 381453"/>
              <a:gd name="connsiteY2" fmla="*/ 460046 h 577517"/>
              <a:gd name="connsiteX3" fmla="*/ 183582 w 381453"/>
              <a:gd name="connsiteY3" fmla="*/ 526182 h 577517"/>
              <a:gd name="connsiteX4" fmla="*/ 361400 w 381453"/>
              <a:gd name="connsiteY4" fmla="*/ 577516 h 577517"/>
              <a:gd name="connsiteX5" fmla="*/ 343453 w 381453"/>
              <a:gd name="connsiteY5" fmla="*/ 384286 h 577517"/>
              <a:gd name="connsiteX6" fmla="*/ 381453 w 381453"/>
              <a:gd name="connsiteY6" fmla="*/ 164432 h 577517"/>
              <a:gd name="connsiteX7" fmla="*/ 349369 w 381453"/>
              <a:gd name="connsiteY7" fmla="*/ 44116 h 577517"/>
              <a:gd name="connsiteX8" fmla="*/ 233063 w 381453"/>
              <a:gd name="connsiteY8" fmla="*/ 0 h 577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1453" h="577517">
                <a:moveTo>
                  <a:pt x="233063" y="0"/>
                </a:moveTo>
                <a:lnTo>
                  <a:pt x="84674" y="12032"/>
                </a:lnTo>
                <a:lnTo>
                  <a:pt x="0" y="460046"/>
                </a:lnTo>
                <a:lnTo>
                  <a:pt x="183582" y="526182"/>
                </a:lnTo>
                <a:lnTo>
                  <a:pt x="361400" y="577516"/>
                </a:lnTo>
                <a:lnTo>
                  <a:pt x="343453" y="384286"/>
                </a:lnTo>
                <a:lnTo>
                  <a:pt x="381453" y="164432"/>
                </a:lnTo>
                <a:lnTo>
                  <a:pt x="349369" y="44116"/>
                </a:lnTo>
                <a:lnTo>
                  <a:pt x="233063" y="0"/>
                </a:lnTo>
                <a:close/>
              </a:path>
            </a:pathLst>
          </a:custGeom>
          <a:solidFill>
            <a:schemeClr val="tx2">
              <a:lumMod val="90000"/>
            </a:schemeClr>
          </a:solidFill>
          <a:ln w="12700">
            <a:solidFill>
              <a:srgbClr val="3F3F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円柱 6">
            <a:extLst>
              <a:ext uri="{FF2B5EF4-FFF2-40B4-BE49-F238E27FC236}">
                <a16:creationId xmlns:a16="http://schemas.microsoft.com/office/drawing/2014/main" id="{54CCC178-7288-46BC-7CD9-F4AEF2AAC162}"/>
              </a:ext>
            </a:extLst>
          </p:cNvPr>
          <p:cNvSpPr/>
          <p:nvPr/>
        </p:nvSpPr>
        <p:spPr>
          <a:xfrm>
            <a:off x="9736427" y="3460452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円柱 7">
            <a:extLst>
              <a:ext uri="{FF2B5EF4-FFF2-40B4-BE49-F238E27FC236}">
                <a16:creationId xmlns:a16="http://schemas.microsoft.com/office/drawing/2014/main" id="{B1DFE3B6-8617-F831-C114-7056DACCD0F5}"/>
              </a:ext>
            </a:extLst>
          </p:cNvPr>
          <p:cNvSpPr/>
          <p:nvPr/>
        </p:nvSpPr>
        <p:spPr>
          <a:xfrm>
            <a:off x="7624972" y="3641728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円柱 8">
            <a:extLst>
              <a:ext uri="{FF2B5EF4-FFF2-40B4-BE49-F238E27FC236}">
                <a16:creationId xmlns:a16="http://schemas.microsoft.com/office/drawing/2014/main" id="{05859DAA-20B3-C834-797A-DBD919484BC4}"/>
              </a:ext>
            </a:extLst>
          </p:cNvPr>
          <p:cNvSpPr/>
          <p:nvPr/>
        </p:nvSpPr>
        <p:spPr>
          <a:xfrm>
            <a:off x="9522369" y="3637315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直方体 9">
            <a:extLst>
              <a:ext uri="{FF2B5EF4-FFF2-40B4-BE49-F238E27FC236}">
                <a16:creationId xmlns:a16="http://schemas.microsoft.com/office/drawing/2014/main" id="{4631A033-1D44-162B-D0A2-84C175C9E4AA}"/>
              </a:ext>
            </a:extLst>
          </p:cNvPr>
          <p:cNvSpPr/>
          <p:nvPr/>
        </p:nvSpPr>
        <p:spPr>
          <a:xfrm>
            <a:off x="7510701" y="3019216"/>
            <a:ext cx="2496985" cy="790112"/>
          </a:xfrm>
          <a:prstGeom prst="cube">
            <a:avLst>
              <a:gd name="adj" fmla="val 20549"/>
            </a:avLst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" name="楕円 10">
            <a:extLst>
              <a:ext uri="{FF2B5EF4-FFF2-40B4-BE49-F238E27FC236}">
                <a16:creationId xmlns:a16="http://schemas.microsoft.com/office/drawing/2014/main" id="{FBAAF182-BD6A-D077-0974-CF4D1EF92929}"/>
              </a:ext>
            </a:extLst>
          </p:cNvPr>
          <p:cNvSpPr>
            <a:spLocks noChangeAspect="1"/>
          </p:cNvSpPr>
          <p:nvPr/>
        </p:nvSpPr>
        <p:spPr>
          <a:xfrm>
            <a:off x="7730481" y="2732002"/>
            <a:ext cx="362474" cy="362474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" name="楕円 11">
            <a:extLst>
              <a:ext uri="{FF2B5EF4-FFF2-40B4-BE49-F238E27FC236}">
                <a16:creationId xmlns:a16="http://schemas.microsoft.com/office/drawing/2014/main" id="{DE3971EA-129D-10E6-7588-33B60F8634C6}"/>
              </a:ext>
            </a:extLst>
          </p:cNvPr>
          <p:cNvSpPr>
            <a:spLocks noChangeAspect="1"/>
          </p:cNvSpPr>
          <p:nvPr/>
        </p:nvSpPr>
        <p:spPr>
          <a:xfrm>
            <a:off x="7798917" y="2508682"/>
            <a:ext cx="252000" cy="252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3" name="楕円 12">
            <a:extLst>
              <a:ext uri="{FF2B5EF4-FFF2-40B4-BE49-F238E27FC236}">
                <a16:creationId xmlns:a16="http://schemas.microsoft.com/office/drawing/2014/main" id="{6B5D3F36-F448-B4C3-7C66-C01584FF5A74}"/>
              </a:ext>
            </a:extLst>
          </p:cNvPr>
          <p:cNvSpPr>
            <a:spLocks noChangeAspect="1"/>
          </p:cNvSpPr>
          <p:nvPr/>
        </p:nvSpPr>
        <p:spPr>
          <a:xfrm>
            <a:off x="7794679" y="2507216"/>
            <a:ext cx="252000" cy="252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4" name="楕円 13">
            <a:extLst>
              <a:ext uri="{FF2B5EF4-FFF2-40B4-BE49-F238E27FC236}">
                <a16:creationId xmlns:a16="http://schemas.microsoft.com/office/drawing/2014/main" id="{B6FC2947-39EE-D12C-5CF7-430B1F878B40}"/>
              </a:ext>
            </a:extLst>
          </p:cNvPr>
          <p:cNvSpPr>
            <a:spLocks noChangeAspect="1"/>
          </p:cNvSpPr>
          <p:nvPr/>
        </p:nvSpPr>
        <p:spPr>
          <a:xfrm>
            <a:off x="7861539" y="2800128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5" name="楕円 14">
            <a:extLst>
              <a:ext uri="{FF2B5EF4-FFF2-40B4-BE49-F238E27FC236}">
                <a16:creationId xmlns:a16="http://schemas.microsoft.com/office/drawing/2014/main" id="{EFEEC9FA-3327-F845-1152-B7FEDCEDDF34}"/>
              </a:ext>
            </a:extLst>
          </p:cNvPr>
          <p:cNvSpPr>
            <a:spLocks noChangeAspect="1"/>
          </p:cNvSpPr>
          <p:nvPr/>
        </p:nvSpPr>
        <p:spPr>
          <a:xfrm>
            <a:off x="7847688" y="2934056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" name="楕円 15">
            <a:extLst>
              <a:ext uri="{FF2B5EF4-FFF2-40B4-BE49-F238E27FC236}">
                <a16:creationId xmlns:a16="http://schemas.microsoft.com/office/drawing/2014/main" id="{F7BA1E55-A7B9-D5FD-C893-9F586BF6C5F7}"/>
              </a:ext>
            </a:extLst>
          </p:cNvPr>
          <p:cNvSpPr>
            <a:spLocks noChangeAspect="1"/>
          </p:cNvSpPr>
          <p:nvPr/>
        </p:nvSpPr>
        <p:spPr>
          <a:xfrm>
            <a:off x="7843073" y="2864783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7" name="楕円 16">
            <a:extLst>
              <a:ext uri="{FF2B5EF4-FFF2-40B4-BE49-F238E27FC236}">
                <a16:creationId xmlns:a16="http://schemas.microsoft.com/office/drawing/2014/main" id="{1E1D7671-5675-DD17-A30B-26A917D86D20}"/>
              </a:ext>
            </a:extLst>
          </p:cNvPr>
          <p:cNvSpPr>
            <a:spLocks noChangeAspect="1"/>
          </p:cNvSpPr>
          <p:nvPr/>
        </p:nvSpPr>
        <p:spPr>
          <a:xfrm>
            <a:off x="7838448" y="2583078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8" name="楕円 17">
            <a:extLst>
              <a:ext uri="{FF2B5EF4-FFF2-40B4-BE49-F238E27FC236}">
                <a16:creationId xmlns:a16="http://schemas.microsoft.com/office/drawing/2014/main" id="{AA9DAB62-A6F8-D79C-87C7-8740207B1191}"/>
              </a:ext>
            </a:extLst>
          </p:cNvPr>
          <p:cNvSpPr>
            <a:spLocks noChangeAspect="1"/>
          </p:cNvSpPr>
          <p:nvPr/>
        </p:nvSpPr>
        <p:spPr>
          <a:xfrm>
            <a:off x="7972376" y="2596936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" name="円柱 18">
            <a:extLst>
              <a:ext uri="{FF2B5EF4-FFF2-40B4-BE49-F238E27FC236}">
                <a16:creationId xmlns:a16="http://schemas.microsoft.com/office/drawing/2014/main" id="{49F8F3C9-55B2-65BE-3D57-B740DF9207E2}"/>
              </a:ext>
            </a:extLst>
          </p:cNvPr>
          <p:cNvSpPr/>
          <p:nvPr/>
        </p:nvSpPr>
        <p:spPr>
          <a:xfrm>
            <a:off x="8699407" y="2753987"/>
            <a:ext cx="211016" cy="335199"/>
          </a:xfrm>
          <a:prstGeom prst="can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四角形: 角度付き 19">
            <a:extLst>
              <a:ext uri="{FF2B5EF4-FFF2-40B4-BE49-F238E27FC236}">
                <a16:creationId xmlns:a16="http://schemas.microsoft.com/office/drawing/2014/main" id="{64076E07-14A6-B27D-2A6D-F8D95CE5F1B6}"/>
              </a:ext>
            </a:extLst>
          </p:cNvPr>
          <p:cNvSpPr/>
          <p:nvPr/>
        </p:nvSpPr>
        <p:spPr>
          <a:xfrm>
            <a:off x="8163509" y="1980672"/>
            <a:ext cx="1244993" cy="950460"/>
          </a:xfrm>
          <a:prstGeom prst="bevel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円柱 20">
            <a:extLst>
              <a:ext uri="{FF2B5EF4-FFF2-40B4-BE49-F238E27FC236}">
                <a16:creationId xmlns:a16="http://schemas.microsoft.com/office/drawing/2014/main" id="{613AA24A-8205-EE28-F17B-D0E9E4B9E196}"/>
              </a:ext>
            </a:extLst>
          </p:cNvPr>
          <p:cNvSpPr/>
          <p:nvPr/>
        </p:nvSpPr>
        <p:spPr>
          <a:xfrm>
            <a:off x="9604562" y="2507216"/>
            <a:ext cx="217422" cy="585567"/>
          </a:xfrm>
          <a:prstGeom prst="can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正方形/長方形 21">
            <a:extLst>
              <a:ext uri="{FF2B5EF4-FFF2-40B4-BE49-F238E27FC236}">
                <a16:creationId xmlns:a16="http://schemas.microsoft.com/office/drawing/2014/main" id="{AC060EA2-BB55-97CC-2D67-E6668CEA4D6B}"/>
              </a:ext>
            </a:extLst>
          </p:cNvPr>
          <p:cNvSpPr/>
          <p:nvPr/>
        </p:nvSpPr>
        <p:spPr>
          <a:xfrm>
            <a:off x="9694801" y="2351990"/>
            <a:ext cx="45719" cy="18293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23" name="グラフィックス 22" descr="茎のない花 単色塗りつぶし">
            <a:extLst>
              <a:ext uri="{FF2B5EF4-FFF2-40B4-BE49-F238E27FC236}">
                <a16:creationId xmlns:a16="http://schemas.microsoft.com/office/drawing/2014/main" id="{1EFFE745-A921-A121-9FA0-A018C3C1401D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442112" y="1989908"/>
            <a:ext cx="543624" cy="543624"/>
          </a:xfrm>
          <a:prstGeom prst="rect">
            <a:avLst/>
          </a:prstGeom>
        </p:spPr>
      </p:pic>
      <p:cxnSp>
        <p:nvCxnSpPr>
          <p:cNvPr id="24" name="直線コネクタ 23">
            <a:extLst>
              <a:ext uri="{FF2B5EF4-FFF2-40B4-BE49-F238E27FC236}">
                <a16:creationId xmlns:a16="http://schemas.microsoft.com/office/drawing/2014/main" id="{B0BB63F5-DEBA-0A1A-848F-6DACED8CD450}"/>
              </a:ext>
            </a:extLst>
          </p:cNvPr>
          <p:cNvCxnSpPr>
            <a:stCxn id="11" idx="1"/>
          </p:cNvCxnSpPr>
          <p:nvPr/>
        </p:nvCxnSpPr>
        <p:spPr>
          <a:xfrm flipH="1" flipV="1">
            <a:off x="7624972" y="2642655"/>
            <a:ext cx="158592" cy="14243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角丸四角形 96">
            <a:extLst>
              <a:ext uri="{FF2B5EF4-FFF2-40B4-BE49-F238E27FC236}">
                <a16:creationId xmlns:a16="http://schemas.microsoft.com/office/drawing/2014/main" id="{80504E50-F075-4C4B-B43E-DF72CA30CDC5}"/>
              </a:ext>
            </a:extLst>
          </p:cNvPr>
          <p:cNvSpPr/>
          <p:nvPr/>
        </p:nvSpPr>
        <p:spPr>
          <a:xfrm>
            <a:off x="9624862" y="575835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80CBF12B-5981-4FEB-A47F-98EE3EC286A6}"/>
              </a:ext>
            </a:extLst>
          </p:cNvPr>
          <p:cNvSpPr txBox="1"/>
          <p:nvPr/>
        </p:nvSpPr>
        <p:spPr>
          <a:xfrm>
            <a:off x="9606599" y="575739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6" name="Google Shape;1549;p28"/>
          <p:cNvSpPr txBox="1"/>
          <p:nvPr/>
        </p:nvSpPr>
        <p:spPr>
          <a:xfrm>
            <a:off x="12336289" y="4828467"/>
            <a:ext cx="760701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1600" dirty="0">
                <a:solidFill>
                  <a:schemeClr val="dk1"/>
                </a:solidFill>
              </a:rPr>
              <a:t>721-2</a:t>
            </a:r>
            <a:endParaRPr sz="16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57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883041" y="322965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8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658331" y="2474044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9" name="グループ化 58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059663" y="2315396"/>
            <a:ext cx="564109" cy="193172"/>
            <a:chOff x="9364349" y="5301095"/>
            <a:chExt cx="371808" cy="127321"/>
          </a:xfrm>
        </p:grpSpPr>
        <p:cxnSp>
          <p:nvCxnSpPr>
            <p:cNvPr id="60" name="直線コネクタ 59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直線コネクタ 60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直線コネクタ 61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直線コネクタ 62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2508079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レア度：０２８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3624383" y="5722883"/>
            <a:ext cx="5110286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このスキル、ムダにはならないはず！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549669" y="776709"/>
            <a:ext cx="7747308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さいごに伝えたいこと（おさらい）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</a:rPr>
              <a:t> </a:t>
            </a:r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✓ この絵本で学んだことは、実は</a:t>
            </a:r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</a:rPr>
              <a:t>　 </a:t>
            </a:r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大人も</a:t>
            </a:r>
            <a:r>
              <a:rPr lang="ja-JP" altLang="en-US" sz="3200" dirty="0">
                <a:solidFill>
                  <a:schemeClr val="bg1"/>
                </a:solidFill>
              </a:rPr>
              <a:t>なかなか知らないお話なんだ。</a:t>
            </a:r>
            <a:endParaRPr lang="en-US" altLang="ja-JP" sz="32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</a:rPr>
              <a:t>　 おうちの方にも説明してあげよう。</a:t>
            </a:r>
            <a:endParaRPr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" name="Google Shape;2724;p43">
            <a:extLst>
              <a:ext uri="{FF2B5EF4-FFF2-40B4-BE49-F238E27FC236}">
                <a16:creationId xmlns:a16="http://schemas.microsoft.com/office/drawing/2014/main" id="{B3CF907E-12CC-A66D-42BC-F8CBFA04F448}"/>
              </a:ext>
            </a:extLst>
          </p:cNvPr>
          <p:cNvSpPr txBox="1"/>
          <p:nvPr/>
        </p:nvSpPr>
        <p:spPr>
          <a:xfrm>
            <a:off x="849543" y="2396521"/>
            <a:ext cx="1541827" cy="1015622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ぶんしん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スキル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ザイくん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9" name="グループ化 78"/>
          <p:cNvGrpSpPr/>
          <p:nvPr/>
        </p:nvGrpSpPr>
        <p:grpSpPr>
          <a:xfrm>
            <a:off x="319899" y="3748523"/>
            <a:ext cx="2997944" cy="2589553"/>
            <a:chOff x="224085" y="3694300"/>
            <a:chExt cx="2997944" cy="2589553"/>
          </a:xfrm>
        </p:grpSpPr>
        <p:pic>
          <p:nvPicPr>
            <p:cNvPr id="88" name="図 87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55998" y="3694300"/>
              <a:ext cx="1606613" cy="1643128"/>
            </a:xfrm>
            <a:prstGeom prst="rect">
              <a:avLst/>
            </a:prstGeom>
            <a:solidFill>
              <a:schemeClr val="accent3">
                <a:lumMod val="60000"/>
                <a:lumOff val="40000"/>
                <a:alpha val="49000"/>
              </a:schemeClr>
            </a:solidFill>
            <a:effectLst>
              <a:softEdge rad="317500"/>
            </a:effectLst>
          </p:spPr>
        </p:pic>
        <p:pic>
          <p:nvPicPr>
            <p:cNvPr id="89" name="図 88"/>
            <p:cNvPicPr>
              <a:picLocks noChangeAspect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380933" y="3998225"/>
              <a:ext cx="1841096" cy="1882940"/>
            </a:xfrm>
            <a:prstGeom prst="rect">
              <a:avLst/>
            </a:prstGeom>
            <a:solidFill>
              <a:schemeClr val="accent3">
                <a:lumMod val="60000"/>
                <a:lumOff val="40000"/>
                <a:alpha val="49000"/>
              </a:schemeClr>
            </a:solidFill>
            <a:effectLst>
              <a:softEdge rad="228600"/>
            </a:effectLst>
          </p:spPr>
        </p:pic>
        <p:pic>
          <p:nvPicPr>
            <p:cNvPr id="90" name="図 89"/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224085" y="4064027"/>
              <a:ext cx="1451008" cy="1699546"/>
            </a:xfrm>
            <a:prstGeom prst="rect">
              <a:avLst/>
            </a:prstGeom>
            <a:solidFill>
              <a:schemeClr val="accent3">
                <a:lumMod val="60000"/>
                <a:lumOff val="40000"/>
                <a:alpha val="49000"/>
              </a:schemeClr>
            </a:solidFill>
            <a:effectLst>
              <a:softEdge rad="203200"/>
            </a:effectLst>
          </p:spPr>
        </p:pic>
        <p:pic>
          <p:nvPicPr>
            <p:cNvPr id="91" name="図 90"/>
            <p:cNvPicPr>
              <a:picLocks noChangeAspect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flipH="1">
              <a:off x="517720" y="4463296"/>
              <a:ext cx="1412446" cy="1654379"/>
            </a:xfrm>
            <a:prstGeom prst="rect">
              <a:avLst/>
            </a:prstGeom>
            <a:solidFill>
              <a:schemeClr val="accent3">
                <a:lumMod val="60000"/>
                <a:lumOff val="40000"/>
                <a:alpha val="49000"/>
              </a:schemeClr>
            </a:solidFill>
            <a:effectLst>
              <a:softEdge rad="203200"/>
            </a:effectLst>
          </p:spPr>
        </p:pic>
        <p:grpSp>
          <p:nvGrpSpPr>
            <p:cNvPr id="92" name="Google Shape;226;p15">
              <a:extLst>
                <a:ext uri="{FF2B5EF4-FFF2-40B4-BE49-F238E27FC236}">
                  <a16:creationId xmlns:a16="http://schemas.microsoft.com/office/drawing/2014/main" id="{DB1965E6-997F-907E-E911-EF3581A38EA4}"/>
                </a:ext>
              </a:extLst>
            </p:cNvPr>
            <p:cNvGrpSpPr/>
            <p:nvPr/>
          </p:nvGrpSpPr>
          <p:grpSpPr>
            <a:xfrm>
              <a:off x="977530" y="4414035"/>
              <a:ext cx="1822209" cy="1869818"/>
              <a:chOff x="1785372" y="4621762"/>
              <a:chExt cx="1065815" cy="1098664"/>
            </a:xfrm>
          </p:grpSpPr>
          <p:sp>
            <p:nvSpPr>
              <p:cNvPr id="93" name="Google Shape;227;p15">
                <a:extLst>
                  <a:ext uri="{FF2B5EF4-FFF2-40B4-BE49-F238E27FC236}">
                    <a16:creationId xmlns:a16="http://schemas.microsoft.com/office/drawing/2014/main" id="{60E63101-B9A9-A0A3-B1C4-74FDF7025D56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228;p15">
                <a:extLst>
                  <a:ext uri="{FF2B5EF4-FFF2-40B4-BE49-F238E27FC236}">
                    <a16:creationId xmlns:a16="http://schemas.microsoft.com/office/drawing/2014/main" id="{C2DB44A6-E18F-31B7-C401-6EC938FF4C42}"/>
                  </a:ext>
                </a:extLst>
              </p:cNvPr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229;p15">
                <a:extLst>
                  <a:ext uri="{FF2B5EF4-FFF2-40B4-BE49-F238E27FC236}">
                    <a16:creationId xmlns:a16="http://schemas.microsoft.com/office/drawing/2014/main" id="{B6BA0AFE-7F47-8CF0-E62B-B8F8854FFB0A}"/>
                  </a:ext>
                </a:extLst>
              </p:cNvPr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8" name="Google Shape;230;p15">
                <a:extLst>
                  <a:ext uri="{FF2B5EF4-FFF2-40B4-BE49-F238E27FC236}">
                    <a16:creationId xmlns:a16="http://schemas.microsoft.com/office/drawing/2014/main" id="{5E58617F-E487-00B0-AE7B-867C5033FD8F}"/>
                  </a:ext>
                </a:extLst>
              </p:cNvPr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9" name="Google Shape;231;p15">
                <a:extLst>
                  <a:ext uri="{FF2B5EF4-FFF2-40B4-BE49-F238E27FC236}">
                    <a16:creationId xmlns:a16="http://schemas.microsoft.com/office/drawing/2014/main" id="{6B2755E6-D001-AFB2-2C9B-245D1619D496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0" name="Google Shape;232;p15">
                <a:extLst>
                  <a:ext uri="{FF2B5EF4-FFF2-40B4-BE49-F238E27FC236}">
                    <a16:creationId xmlns:a16="http://schemas.microsoft.com/office/drawing/2014/main" id="{B32A67B7-867C-3A11-6482-3482EA24B017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21" name="Google Shape;233;p15">
                <a:extLst>
                  <a:ext uri="{FF2B5EF4-FFF2-40B4-BE49-F238E27FC236}">
                    <a16:creationId xmlns:a16="http://schemas.microsoft.com/office/drawing/2014/main" id="{B7103D5E-345B-96F2-E92B-2EC7F2401BF1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22" name="Google Shape;234;p15">
                <a:extLst>
                  <a:ext uri="{FF2B5EF4-FFF2-40B4-BE49-F238E27FC236}">
                    <a16:creationId xmlns:a16="http://schemas.microsoft.com/office/drawing/2014/main" id="{DE589B77-33A1-F42E-8389-305A7311ACBE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23" name="Google Shape;235;p15">
                <a:extLst>
                  <a:ext uri="{FF2B5EF4-FFF2-40B4-BE49-F238E27FC236}">
                    <a16:creationId xmlns:a16="http://schemas.microsoft.com/office/drawing/2014/main" id="{CFA078FE-58B6-0990-6F83-5688E007CEB0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24" name="Google Shape;236;p15">
                <a:extLst>
                  <a:ext uri="{FF2B5EF4-FFF2-40B4-BE49-F238E27FC236}">
                    <a16:creationId xmlns:a16="http://schemas.microsoft.com/office/drawing/2014/main" id="{3F806602-3D45-C328-C12B-EE8FF757DD30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25" name="Google Shape;237;p15">
                <a:extLst>
                  <a:ext uri="{FF2B5EF4-FFF2-40B4-BE49-F238E27FC236}">
                    <a16:creationId xmlns:a16="http://schemas.microsoft.com/office/drawing/2014/main" id="{F96F871E-B680-A472-554C-BC562A6F459E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26" name="Google Shape;238;p15">
                <a:extLst>
                  <a:ext uri="{FF2B5EF4-FFF2-40B4-BE49-F238E27FC236}">
                    <a16:creationId xmlns:a16="http://schemas.microsoft.com/office/drawing/2014/main" id="{B8FCDF0B-D4AA-051C-14D5-CBEADFE07DBA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27" name="Google Shape;239;p15">
                <a:extLst>
                  <a:ext uri="{FF2B5EF4-FFF2-40B4-BE49-F238E27FC236}">
                    <a16:creationId xmlns:a16="http://schemas.microsoft.com/office/drawing/2014/main" id="{9C38548B-ABCA-40E9-3F02-4227F5D710A1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8" name="Google Shape;240;p15">
                <a:extLst>
                  <a:ext uri="{FF2B5EF4-FFF2-40B4-BE49-F238E27FC236}">
                    <a16:creationId xmlns:a16="http://schemas.microsoft.com/office/drawing/2014/main" id="{7E193268-6F0D-B839-5DC2-534AD2C655CB}"/>
                  </a:ext>
                </a:extLst>
              </p:cNvPr>
              <p:cNvSpPr/>
              <p:nvPr/>
            </p:nvSpPr>
            <p:spPr>
              <a:xfrm rot="-3468885">
                <a:off x="1849111" y="5040032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241;p15">
                <a:extLst>
                  <a:ext uri="{FF2B5EF4-FFF2-40B4-BE49-F238E27FC236}">
                    <a16:creationId xmlns:a16="http://schemas.microsoft.com/office/drawing/2014/main" id="{525B7076-1478-DB94-6DF2-CA00E70B0D80}"/>
                  </a:ext>
                </a:extLst>
              </p:cNvPr>
              <p:cNvSpPr/>
              <p:nvPr/>
            </p:nvSpPr>
            <p:spPr>
              <a:xfrm rot="642058">
                <a:off x="1952659" y="5182245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8" name="正方形/長方形 97"/>
          <p:cNvSpPr/>
          <p:nvPr/>
        </p:nvSpPr>
        <p:spPr>
          <a:xfrm>
            <a:off x="7392661" y="5239858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正方形/長方形 98"/>
          <p:cNvSpPr/>
          <p:nvPr/>
        </p:nvSpPr>
        <p:spPr>
          <a:xfrm>
            <a:off x="7671144" y="5239858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00" name="Google Shape;2451;p40"/>
          <p:cNvGrpSpPr/>
          <p:nvPr/>
        </p:nvGrpSpPr>
        <p:grpSpPr>
          <a:xfrm rot="1595020" flipH="1">
            <a:off x="5107642" y="5205338"/>
            <a:ext cx="152637" cy="172162"/>
            <a:chOff x="3805164" y="3252287"/>
            <a:chExt cx="1192516" cy="1345064"/>
          </a:xfrm>
        </p:grpSpPr>
        <p:sp>
          <p:nvSpPr>
            <p:cNvPr id="101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2451;p40"/>
          <p:cNvGrpSpPr/>
          <p:nvPr/>
        </p:nvGrpSpPr>
        <p:grpSpPr>
          <a:xfrm rot="1595020" flipH="1">
            <a:off x="5388262" y="5205338"/>
            <a:ext cx="152637" cy="172162"/>
            <a:chOff x="3805164" y="3252287"/>
            <a:chExt cx="1192516" cy="1345064"/>
          </a:xfrm>
        </p:grpSpPr>
        <p:sp>
          <p:nvSpPr>
            <p:cNvPr id="105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2451;p40"/>
          <p:cNvGrpSpPr/>
          <p:nvPr/>
        </p:nvGrpSpPr>
        <p:grpSpPr>
          <a:xfrm rot="1595020" flipH="1">
            <a:off x="5668882" y="5205338"/>
            <a:ext cx="152637" cy="172162"/>
            <a:chOff x="3805164" y="3252287"/>
            <a:chExt cx="1192516" cy="1345064"/>
          </a:xfrm>
        </p:grpSpPr>
        <p:sp>
          <p:nvSpPr>
            <p:cNvPr id="109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" name="Google Shape;2451;p40"/>
          <p:cNvGrpSpPr/>
          <p:nvPr/>
        </p:nvGrpSpPr>
        <p:grpSpPr>
          <a:xfrm rot="1595020" flipH="1">
            <a:off x="5949502" y="5205338"/>
            <a:ext cx="152637" cy="172162"/>
            <a:chOff x="3805164" y="3252287"/>
            <a:chExt cx="1192516" cy="1345064"/>
          </a:xfrm>
        </p:grpSpPr>
        <p:sp>
          <p:nvSpPr>
            <p:cNvPr id="113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6" name="Google Shape;2451;p40"/>
          <p:cNvGrpSpPr/>
          <p:nvPr/>
        </p:nvGrpSpPr>
        <p:grpSpPr>
          <a:xfrm rot="1595020" flipH="1">
            <a:off x="6230123" y="5205338"/>
            <a:ext cx="152637" cy="172162"/>
            <a:chOff x="3805164" y="3252287"/>
            <a:chExt cx="1192516" cy="1345064"/>
          </a:xfrm>
        </p:grpSpPr>
        <p:sp>
          <p:nvSpPr>
            <p:cNvPr id="117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2" name="Google Shape;2451;p40"/>
          <p:cNvGrpSpPr/>
          <p:nvPr/>
        </p:nvGrpSpPr>
        <p:grpSpPr>
          <a:xfrm rot="1595020" flipH="1">
            <a:off x="6555351" y="5205338"/>
            <a:ext cx="152637" cy="172162"/>
            <a:chOff x="3805164" y="3252287"/>
            <a:chExt cx="1192516" cy="1345064"/>
          </a:xfrm>
        </p:grpSpPr>
        <p:sp>
          <p:nvSpPr>
            <p:cNvPr id="133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" name="Google Shape;2451;p40"/>
          <p:cNvGrpSpPr/>
          <p:nvPr/>
        </p:nvGrpSpPr>
        <p:grpSpPr>
          <a:xfrm rot="1595020" flipH="1">
            <a:off x="6835971" y="5205338"/>
            <a:ext cx="152637" cy="172162"/>
            <a:chOff x="3805164" y="3252287"/>
            <a:chExt cx="1192516" cy="1345064"/>
          </a:xfrm>
        </p:grpSpPr>
        <p:sp>
          <p:nvSpPr>
            <p:cNvPr id="137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" name="Google Shape;2451;p40"/>
          <p:cNvGrpSpPr/>
          <p:nvPr/>
        </p:nvGrpSpPr>
        <p:grpSpPr>
          <a:xfrm rot="1595020" flipH="1">
            <a:off x="7116592" y="5205338"/>
            <a:ext cx="152637" cy="172162"/>
            <a:chOff x="3805164" y="3252287"/>
            <a:chExt cx="1192516" cy="1345064"/>
          </a:xfrm>
        </p:grpSpPr>
        <p:sp>
          <p:nvSpPr>
            <p:cNvPr id="141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4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665817" y="5058783"/>
            <a:ext cx="303975" cy="383186"/>
            <a:chOff x="9215567" y="654930"/>
            <a:chExt cx="1608434" cy="1989214"/>
          </a:xfrm>
        </p:grpSpPr>
        <p:sp>
          <p:nvSpPr>
            <p:cNvPr id="145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0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52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1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5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295805" y="5058783"/>
            <a:ext cx="303975" cy="383186"/>
            <a:chOff x="9215567" y="654930"/>
            <a:chExt cx="1608434" cy="1989214"/>
          </a:xfrm>
        </p:grpSpPr>
        <p:sp>
          <p:nvSpPr>
            <p:cNvPr id="156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1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63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2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6" name="角丸四角形 96">
            <a:extLst>
              <a:ext uri="{FF2B5EF4-FFF2-40B4-BE49-F238E27FC236}">
                <a16:creationId xmlns:a16="http://schemas.microsoft.com/office/drawing/2014/main" id="{30CD963A-60F1-3769-7053-FEE9BD16DE4B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574A7462-3339-8A11-2E19-302F14E02502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68" name="角丸四角形 96">
            <a:extLst>
              <a:ext uri="{FF2B5EF4-FFF2-40B4-BE49-F238E27FC236}">
                <a16:creationId xmlns:a16="http://schemas.microsoft.com/office/drawing/2014/main" id="{D5054DC5-6A38-2B94-AC5B-D7F18F57BCC9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64F96E9C-FD84-C004-1DD0-550BB8D03856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70" name="テキスト ボックス 169">
            <a:extLst>
              <a:ext uri="{FF2B5EF4-FFF2-40B4-BE49-F238E27FC236}">
                <a16:creationId xmlns:a16="http://schemas.microsoft.com/office/drawing/2014/main" id="{A3C53522-67D1-4AED-87F0-2436DF351647}"/>
              </a:ext>
            </a:extLst>
          </p:cNvPr>
          <p:cNvSpPr txBox="1"/>
          <p:nvPr/>
        </p:nvSpPr>
        <p:spPr>
          <a:xfrm>
            <a:off x="5246268" y="75886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つた</a:t>
            </a:r>
          </a:p>
        </p:txBody>
      </p:sp>
      <p:sp>
        <p:nvSpPr>
          <p:cNvPr id="171" name="テキスト ボックス 170">
            <a:extLst>
              <a:ext uri="{FF2B5EF4-FFF2-40B4-BE49-F238E27FC236}">
                <a16:creationId xmlns:a16="http://schemas.microsoft.com/office/drawing/2014/main" id="{CD78BD7E-4D3E-4B36-86EA-4134085E2447}"/>
              </a:ext>
            </a:extLst>
          </p:cNvPr>
          <p:cNvSpPr txBox="1"/>
          <p:nvPr/>
        </p:nvSpPr>
        <p:spPr>
          <a:xfrm>
            <a:off x="5057855" y="146755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えほん</a:t>
            </a:r>
          </a:p>
        </p:txBody>
      </p:sp>
      <p:sp>
        <p:nvSpPr>
          <p:cNvPr id="172" name="テキスト ボックス 171">
            <a:extLst>
              <a:ext uri="{FF2B5EF4-FFF2-40B4-BE49-F238E27FC236}">
                <a16:creationId xmlns:a16="http://schemas.microsoft.com/office/drawing/2014/main" id="{C4D1700F-03CC-41C9-95B8-F86743AA3190}"/>
              </a:ext>
            </a:extLst>
          </p:cNvPr>
          <p:cNvSpPr txBox="1"/>
          <p:nvPr/>
        </p:nvSpPr>
        <p:spPr>
          <a:xfrm>
            <a:off x="6145077" y="146755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173" name="テキスト ボックス 172">
            <a:extLst>
              <a:ext uri="{FF2B5EF4-FFF2-40B4-BE49-F238E27FC236}">
                <a16:creationId xmlns:a16="http://schemas.microsoft.com/office/drawing/2014/main" id="{C63146E7-00D8-4240-B6F1-D8959C17F85D}"/>
              </a:ext>
            </a:extLst>
          </p:cNvPr>
          <p:cNvSpPr txBox="1"/>
          <p:nvPr/>
        </p:nvSpPr>
        <p:spPr>
          <a:xfrm>
            <a:off x="8986494" y="146675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じつ</a:t>
            </a:r>
          </a:p>
        </p:txBody>
      </p:sp>
      <p:sp>
        <p:nvSpPr>
          <p:cNvPr id="174" name="テキスト ボックス 173">
            <a:extLst>
              <a:ext uri="{FF2B5EF4-FFF2-40B4-BE49-F238E27FC236}">
                <a16:creationId xmlns:a16="http://schemas.microsoft.com/office/drawing/2014/main" id="{63CB2906-EBC9-4286-8BA7-6F2B3F65E2DF}"/>
              </a:ext>
            </a:extLst>
          </p:cNvPr>
          <p:cNvSpPr txBox="1"/>
          <p:nvPr/>
        </p:nvSpPr>
        <p:spPr>
          <a:xfrm>
            <a:off x="4220669" y="222332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おとな</a:t>
            </a:r>
          </a:p>
        </p:txBody>
      </p:sp>
      <p:sp>
        <p:nvSpPr>
          <p:cNvPr id="175" name="テキスト ボックス 174">
            <a:extLst>
              <a:ext uri="{FF2B5EF4-FFF2-40B4-BE49-F238E27FC236}">
                <a16:creationId xmlns:a16="http://schemas.microsoft.com/office/drawing/2014/main" id="{798DCA1B-5D7D-4ACD-A65C-306806F6F57B}"/>
              </a:ext>
            </a:extLst>
          </p:cNvPr>
          <p:cNvSpPr txBox="1"/>
          <p:nvPr/>
        </p:nvSpPr>
        <p:spPr>
          <a:xfrm>
            <a:off x="7059163" y="221053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し</a:t>
            </a:r>
          </a:p>
        </p:txBody>
      </p:sp>
      <p:sp>
        <p:nvSpPr>
          <p:cNvPr id="176" name="テキスト ボックス 175">
            <a:extLst>
              <a:ext uri="{FF2B5EF4-FFF2-40B4-BE49-F238E27FC236}">
                <a16:creationId xmlns:a16="http://schemas.microsoft.com/office/drawing/2014/main" id="{18089B53-E4E7-404C-96D8-75ED1554AD3D}"/>
              </a:ext>
            </a:extLst>
          </p:cNvPr>
          <p:cNvSpPr txBox="1"/>
          <p:nvPr/>
        </p:nvSpPr>
        <p:spPr>
          <a:xfrm>
            <a:off x="8986494" y="221053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はなし</a:t>
            </a:r>
          </a:p>
        </p:txBody>
      </p:sp>
      <p:sp>
        <p:nvSpPr>
          <p:cNvPr id="177" name="テキスト ボックス 176">
            <a:extLst>
              <a:ext uri="{FF2B5EF4-FFF2-40B4-BE49-F238E27FC236}">
                <a16:creationId xmlns:a16="http://schemas.microsoft.com/office/drawing/2014/main" id="{A8564C62-2E7A-4476-BC47-E35BB0A38A85}"/>
              </a:ext>
            </a:extLst>
          </p:cNvPr>
          <p:cNvSpPr txBox="1"/>
          <p:nvPr/>
        </p:nvSpPr>
        <p:spPr>
          <a:xfrm>
            <a:off x="5772412" y="293241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かた</a:t>
            </a:r>
          </a:p>
        </p:txBody>
      </p:sp>
      <p:sp>
        <p:nvSpPr>
          <p:cNvPr id="178" name="テキスト ボックス 177">
            <a:extLst>
              <a:ext uri="{FF2B5EF4-FFF2-40B4-BE49-F238E27FC236}">
                <a16:creationId xmlns:a16="http://schemas.microsoft.com/office/drawing/2014/main" id="{F9E2C57E-F5B3-4654-85AC-00419FBCD0DC}"/>
              </a:ext>
            </a:extLst>
          </p:cNvPr>
          <p:cNvSpPr txBox="1"/>
          <p:nvPr/>
        </p:nvSpPr>
        <p:spPr>
          <a:xfrm>
            <a:off x="7001536" y="2932412"/>
            <a:ext cx="90936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せつめい</a:t>
            </a:r>
          </a:p>
        </p:txBody>
      </p:sp>
      <p:sp>
        <p:nvSpPr>
          <p:cNvPr id="179" name="テキスト ボックス 178">
            <a:extLst>
              <a:ext uri="{FF2B5EF4-FFF2-40B4-BE49-F238E27FC236}">
                <a16:creationId xmlns:a16="http://schemas.microsoft.com/office/drawing/2014/main" id="{3994A709-4782-4D00-9AE7-1761338E188B}"/>
              </a:ext>
            </a:extLst>
          </p:cNvPr>
          <p:cNvSpPr txBox="1"/>
          <p:nvPr/>
        </p:nvSpPr>
        <p:spPr>
          <a:xfrm>
            <a:off x="5427618" y="447357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grpSp>
        <p:nvGrpSpPr>
          <p:cNvPr id="2" name="Google Shape;392;p16">
            <a:extLst>
              <a:ext uri="{FF2B5EF4-FFF2-40B4-BE49-F238E27FC236}">
                <a16:creationId xmlns:a16="http://schemas.microsoft.com/office/drawing/2014/main" id="{1FF19A5B-18CA-0650-8E9A-8025243CCC4E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3" name="Google Shape;393;p16">
              <a:extLst>
                <a:ext uri="{FF2B5EF4-FFF2-40B4-BE49-F238E27FC236}">
                  <a16:creationId xmlns:a16="http://schemas.microsoft.com/office/drawing/2014/main" id="{2494DC11-423C-6DA6-9F92-050C4A528BBD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394;p16">
              <a:extLst>
                <a:ext uri="{FF2B5EF4-FFF2-40B4-BE49-F238E27FC236}">
                  <a16:creationId xmlns:a16="http://schemas.microsoft.com/office/drawing/2014/main" id="{3D43D37C-BAE4-0A4E-502F-DA75D04A4AAB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395;p16">
              <a:extLst>
                <a:ext uri="{FF2B5EF4-FFF2-40B4-BE49-F238E27FC236}">
                  <a16:creationId xmlns:a16="http://schemas.microsoft.com/office/drawing/2014/main" id="{C0D867D2-BE35-D5DD-781B-9059DE73C9DD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396;p16">
            <a:extLst>
              <a:ext uri="{FF2B5EF4-FFF2-40B4-BE49-F238E27FC236}">
                <a16:creationId xmlns:a16="http://schemas.microsoft.com/office/drawing/2014/main" id="{28EE0897-9A20-EF73-9F4E-95629619A015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11" name="Google Shape;397;p16">
              <a:extLst>
                <a:ext uri="{FF2B5EF4-FFF2-40B4-BE49-F238E27FC236}">
                  <a16:creationId xmlns:a16="http://schemas.microsoft.com/office/drawing/2014/main" id="{82241A7A-79C2-8219-EA7F-7419FB1A5D21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398;p16">
              <a:extLst>
                <a:ext uri="{FF2B5EF4-FFF2-40B4-BE49-F238E27FC236}">
                  <a16:creationId xmlns:a16="http://schemas.microsoft.com/office/drawing/2014/main" id="{1E960ECF-541F-4A09-C672-6C40AE5716ED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399;p16">
              <a:extLst>
                <a:ext uri="{FF2B5EF4-FFF2-40B4-BE49-F238E27FC236}">
                  <a16:creationId xmlns:a16="http://schemas.microsoft.com/office/drawing/2014/main" id="{4477A1C8-35A9-422F-3702-2CBE1EAC2215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400;p16">
            <a:extLst>
              <a:ext uri="{FF2B5EF4-FFF2-40B4-BE49-F238E27FC236}">
                <a16:creationId xmlns:a16="http://schemas.microsoft.com/office/drawing/2014/main" id="{1BAA6732-8782-D863-3BA7-D910C95608DE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16" name="Google Shape;401;p16">
              <a:extLst>
                <a:ext uri="{FF2B5EF4-FFF2-40B4-BE49-F238E27FC236}">
                  <a16:creationId xmlns:a16="http://schemas.microsoft.com/office/drawing/2014/main" id="{294D12F1-B55A-F9FD-04E2-9AE5DEA3FF39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402;p16">
              <a:extLst>
                <a:ext uri="{FF2B5EF4-FFF2-40B4-BE49-F238E27FC236}">
                  <a16:creationId xmlns:a16="http://schemas.microsoft.com/office/drawing/2014/main" id="{81B99EBE-F2BD-89CE-951C-69BAA1939084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403;p16">
              <a:extLst>
                <a:ext uri="{FF2B5EF4-FFF2-40B4-BE49-F238E27FC236}">
                  <a16:creationId xmlns:a16="http://schemas.microsoft.com/office/drawing/2014/main" id="{D99577F6-813B-3B81-2125-CBBB85943B7D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04;p16">
            <a:extLst>
              <a:ext uri="{FF2B5EF4-FFF2-40B4-BE49-F238E27FC236}">
                <a16:creationId xmlns:a16="http://schemas.microsoft.com/office/drawing/2014/main" id="{E58F7868-0423-E1A4-59E7-857AEC48E52D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1" name="Google Shape;405;p16">
              <a:extLst>
                <a:ext uri="{FF2B5EF4-FFF2-40B4-BE49-F238E27FC236}">
                  <a16:creationId xmlns:a16="http://schemas.microsoft.com/office/drawing/2014/main" id="{E8B8E56E-C37A-597B-7A88-47A262C8168B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406;p16">
              <a:extLst>
                <a:ext uri="{FF2B5EF4-FFF2-40B4-BE49-F238E27FC236}">
                  <a16:creationId xmlns:a16="http://schemas.microsoft.com/office/drawing/2014/main" id="{D66D0F93-A196-DDA2-DB97-C4956E3EF95E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407;p16">
              <a:extLst>
                <a:ext uri="{FF2B5EF4-FFF2-40B4-BE49-F238E27FC236}">
                  <a16:creationId xmlns:a16="http://schemas.microsoft.com/office/drawing/2014/main" id="{0A5C9786-67EF-D5EC-8E3C-AF76B79F2868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68976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7" name="Google Shape;2497;p41"/>
          <p:cNvSpPr/>
          <p:nvPr/>
        </p:nvSpPr>
        <p:spPr>
          <a:xfrm>
            <a:off x="5071726" y="3572247"/>
            <a:ext cx="619976" cy="1853565"/>
          </a:xfrm>
          <a:prstGeom prst="rect">
            <a:avLst/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8" name="Google Shape;2498;p41"/>
          <p:cNvSpPr/>
          <p:nvPr/>
        </p:nvSpPr>
        <p:spPr>
          <a:xfrm>
            <a:off x="3803147" y="1332091"/>
            <a:ext cx="3351367" cy="2763831"/>
          </a:xfrm>
          <a:custGeom>
            <a:avLst/>
            <a:gdLst/>
            <a:ahLst/>
            <a:cxnLst/>
            <a:rect l="l" t="t" r="r" b="b"/>
            <a:pathLst>
              <a:path w="4787667" h="3131820" extrusionOk="0">
                <a:moveTo>
                  <a:pt x="617364" y="537210"/>
                </a:moveTo>
                <a:lnTo>
                  <a:pt x="0" y="1151383"/>
                </a:lnTo>
                <a:lnTo>
                  <a:pt x="425669" y="1736867"/>
                </a:lnTo>
                <a:lnTo>
                  <a:pt x="560214" y="2548890"/>
                </a:lnTo>
                <a:lnTo>
                  <a:pt x="1474614" y="3108960"/>
                </a:lnTo>
                <a:lnTo>
                  <a:pt x="1806084" y="2948940"/>
                </a:lnTo>
                <a:lnTo>
                  <a:pt x="2766204" y="3131820"/>
                </a:lnTo>
                <a:lnTo>
                  <a:pt x="3566304" y="3131820"/>
                </a:lnTo>
                <a:lnTo>
                  <a:pt x="4034934" y="2286000"/>
                </a:lnTo>
                <a:lnTo>
                  <a:pt x="4787667" y="1975505"/>
                </a:lnTo>
                <a:lnTo>
                  <a:pt x="4423554" y="1131570"/>
                </a:lnTo>
                <a:lnTo>
                  <a:pt x="4457844" y="628650"/>
                </a:lnTo>
                <a:lnTo>
                  <a:pt x="3509154" y="171450"/>
                </a:lnTo>
                <a:lnTo>
                  <a:pt x="2529613" y="222102"/>
                </a:lnTo>
                <a:lnTo>
                  <a:pt x="1954674" y="0"/>
                </a:lnTo>
                <a:lnTo>
                  <a:pt x="903114" y="251460"/>
                </a:lnTo>
                <a:lnTo>
                  <a:pt x="617364" y="53721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9" name="Google Shape;2499;p41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0" name="Google Shape;2500;p41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1" name="Google Shape;2501;p41"/>
          <p:cNvSpPr txBox="1"/>
          <p:nvPr/>
        </p:nvSpPr>
        <p:spPr>
          <a:xfrm>
            <a:off x="840747" y="553780"/>
            <a:ext cx="6555997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ここはどこだろう？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2" name="Google Shape;2502;p41"/>
          <p:cNvSpPr/>
          <p:nvPr/>
        </p:nvSpPr>
        <p:spPr>
          <a:xfrm>
            <a:off x="4083514" y="5051639"/>
            <a:ext cx="384900" cy="279600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3" name="Google Shape;2503;p41"/>
          <p:cNvSpPr/>
          <p:nvPr/>
        </p:nvSpPr>
        <p:spPr>
          <a:xfrm>
            <a:off x="2141936" y="2757969"/>
            <a:ext cx="2053200" cy="2730900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4" name="Google Shape;2504;p41"/>
          <p:cNvSpPr/>
          <p:nvPr/>
        </p:nvSpPr>
        <p:spPr>
          <a:xfrm>
            <a:off x="3810181" y="4511772"/>
            <a:ext cx="80700" cy="80700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5" name="Google Shape;2505;p41"/>
          <p:cNvSpPr/>
          <p:nvPr/>
        </p:nvSpPr>
        <p:spPr>
          <a:xfrm>
            <a:off x="3275714" y="5348895"/>
            <a:ext cx="384900" cy="279600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506" name="Google Shape;2506;p41"/>
          <p:cNvCxnSpPr/>
          <p:nvPr/>
        </p:nvCxnSpPr>
        <p:spPr>
          <a:xfrm flipH="1">
            <a:off x="2142038" y="4950213"/>
            <a:ext cx="171000" cy="241200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507" name="Google Shape;2507;p41"/>
          <p:cNvCxnSpPr/>
          <p:nvPr/>
        </p:nvCxnSpPr>
        <p:spPr>
          <a:xfrm flipH="1">
            <a:off x="2152732" y="5030253"/>
            <a:ext cx="171000" cy="241200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508" name="Google Shape;2508;p41"/>
          <p:cNvCxnSpPr/>
          <p:nvPr/>
        </p:nvCxnSpPr>
        <p:spPr>
          <a:xfrm flipH="1">
            <a:off x="2195507" y="5070857"/>
            <a:ext cx="171000" cy="241200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509" name="Google Shape;2509;p41"/>
          <p:cNvCxnSpPr/>
          <p:nvPr/>
        </p:nvCxnSpPr>
        <p:spPr>
          <a:xfrm flipH="1">
            <a:off x="2254278" y="5154238"/>
            <a:ext cx="136200" cy="194700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510" name="Google Shape;2510;p41"/>
          <p:cNvCxnSpPr/>
          <p:nvPr/>
        </p:nvCxnSpPr>
        <p:spPr>
          <a:xfrm flipH="1">
            <a:off x="2313174" y="5228255"/>
            <a:ext cx="109200" cy="137400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511" name="Google Shape;2511;p41"/>
          <p:cNvCxnSpPr/>
          <p:nvPr/>
        </p:nvCxnSpPr>
        <p:spPr>
          <a:xfrm flipH="1">
            <a:off x="2366558" y="5280546"/>
            <a:ext cx="85500" cy="106200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512" name="Google Shape;2512;p41"/>
          <p:cNvSpPr/>
          <p:nvPr/>
        </p:nvSpPr>
        <p:spPr>
          <a:xfrm>
            <a:off x="2732785" y="2843522"/>
            <a:ext cx="968663" cy="275712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7" name="Google Shape;2547;p41"/>
          <p:cNvSpPr/>
          <p:nvPr/>
        </p:nvSpPr>
        <p:spPr>
          <a:xfrm rot="379768">
            <a:off x="3995043" y="3946780"/>
            <a:ext cx="176878" cy="45586"/>
          </a:xfrm>
          <a:prstGeom prst="rect">
            <a:avLst/>
          </a:prstGeom>
          <a:solidFill>
            <a:srgbClr val="404040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8" name="Google Shape;2548;p41"/>
          <p:cNvSpPr/>
          <p:nvPr/>
        </p:nvSpPr>
        <p:spPr>
          <a:xfrm rot="6193831">
            <a:off x="2665380" y="4229568"/>
            <a:ext cx="294928" cy="640652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9" name="Google Shape;2549;p41"/>
          <p:cNvSpPr/>
          <p:nvPr/>
        </p:nvSpPr>
        <p:spPr>
          <a:xfrm rot="5791590">
            <a:off x="2192450" y="4278047"/>
            <a:ext cx="509401" cy="319171"/>
          </a:xfrm>
          <a:prstGeom prst="ellipse">
            <a:avLst/>
          </a:prstGeom>
          <a:solidFill>
            <a:srgbClr val="C8905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0" name="Google Shape;2550;p41"/>
          <p:cNvSpPr txBox="1"/>
          <p:nvPr/>
        </p:nvSpPr>
        <p:spPr>
          <a:xfrm>
            <a:off x="1898221" y="2361707"/>
            <a:ext cx="1591414" cy="400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森</a:t>
            </a: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...？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1" name="Google Shape;2551;p41"/>
          <p:cNvSpPr/>
          <p:nvPr/>
        </p:nvSpPr>
        <p:spPr>
          <a:xfrm>
            <a:off x="5669129" y="4249325"/>
            <a:ext cx="2320558" cy="1401776"/>
          </a:xfrm>
          <a:custGeom>
            <a:avLst/>
            <a:gdLst/>
            <a:ahLst/>
            <a:cxnLst/>
            <a:rect l="l" t="t" r="r" b="b"/>
            <a:pathLst>
              <a:path w="4787667" h="3131820" extrusionOk="0">
                <a:moveTo>
                  <a:pt x="617364" y="537210"/>
                </a:moveTo>
                <a:lnTo>
                  <a:pt x="0" y="1151383"/>
                </a:lnTo>
                <a:lnTo>
                  <a:pt x="425669" y="1736867"/>
                </a:lnTo>
                <a:lnTo>
                  <a:pt x="560214" y="2548890"/>
                </a:lnTo>
                <a:lnTo>
                  <a:pt x="1474614" y="3108960"/>
                </a:lnTo>
                <a:lnTo>
                  <a:pt x="1806084" y="2948940"/>
                </a:lnTo>
                <a:lnTo>
                  <a:pt x="2766204" y="3131820"/>
                </a:lnTo>
                <a:lnTo>
                  <a:pt x="3566304" y="3131820"/>
                </a:lnTo>
                <a:lnTo>
                  <a:pt x="4034934" y="2286000"/>
                </a:lnTo>
                <a:lnTo>
                  <a:pt x="4787667" y="1975505"/>
                </a:lnTo>
                <a:lnTo>
                  <a:pt x="4423554" y="1131570"/>
                </a:lnTo>
                <a:lnTo>
                  <a:pt x="4457844" y="628650"/>
                </a:lnTo>
                <a:lnTo>
                  <a:pt x="3509154" y="171450"/>
                </a:lnTo>
                <a:lnTo>
                  <a:pt x="2529613" y="222102"/>
                </a:lnTo>
                <a:lnTo>
                  <a:pt x="1954674" y="0"/>
                </a:lnTo>
                <a:lnTo>
                  <a:pt x="903114" y="251460"/>
                </a:lnTo>
                <a:lnTo>
                  <a:pt x="617364" y="53721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2" name="Google Shape;2552;p41"/>
          <p:cNvSpPr/>
          <p:nvPr/>
        </p:nvSpPr>
        <p:spPr>
          <a:xfrm>
            <a:off x="1219347" y="4761823"/>
            <a:ext cx="2046728" cy="1229239"/>
          </a:xfrm>
          <a:custGeom>
            <a:avLst/>
            <a:gdLst/>
            <a:ahLst/>
            <a:cxnLst/>
            <a:rect l="l" t="t" r="r" b="b"/>
            <a:pathLst>
              <a:path w="4787667" h="3131820" extrusionOk="0">
                <a:moveTo>
                  <a:pt x="617364" y="537210"/>
                </a:moveTo>
                <a:lnTo>
                  <a:pt x="0" y="1151383"/>
                </a:lnTo>
                <a:lnTo>
                  <a:pt x="425669" y="1736867"/>
                </a:lnTo>
                <a:lnTo>
                  <a:pt x="560214" y="2548890"/>
                </a:lnTo>
                <a:lnTo>
                  <a:pt x="1474614" y="3108960"/>
                </a:lnTo>
                <a:lnTo>
                  <a:pt x="1806084" y="2948940"/>
                </a:lnTo>
                <a:lnTo>
                  <a:pt x="2766204" y="3131820"/>
                </a:lnTo>
                <a:lnTo>
                  <a:pt x="3566304" y="3131820"/>
                </a:lnTo>
                <a:lnTo>
                  <a:pt x="4034934" y="2286000"/>
                </a:lnTo>
                <a:lnTo>
                  <a:pt x="4787667" y="1975505"/>
                </a:lnTo>
                <a:lnTo>
                  <a:pt x="4423554" y="1131570"/>
                </a:lnTo>
                <a:lnTo>
                  <a:pt x="4457844" y="628650"/>
                </a:lnTo>
                <a:lnTo>
                  <a:pt x="3509154" y="171450"/>
                </a:lnTo>
                <a:lnTo>
                  <a:pt x="2529613" y="222102"/>
                </a:lnTo>
                <a:lnTo>
                  <a:pt x="1954674" y="0"/>
                </a:lnTo>
                <a:lnTo>
                  <a:pt x="903114" y="251460"/>
                </a:lnTo>
                <a:lnTo>
                  <a:pt x="617364" y="53721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53" name="Google Shape;2553;p41"/>
          <p:cNvSpPr/>
          <p:nvPr/>
        </p:nvSpPr>
        <p:spPr>
          <a:xfrm rot="10510030">
            <a:off x="6976083" y="4264258"/>
            <a:ext cx="2320558" cy="1401776"/>
          </a:xfrm>
          <a:custGeom>
            <a:avLst/>
            <a:gdLst/>
            <a:ahLst/>
            <a:cxnLst/>
            <a:rect l="l" t="t" r="r" b="b"/>
            <a:pathLst>
              <a:path w="4787667" h="3131820" extrusionOk="0">
                <a:moveTo>
                  <a:pt x="617364" y="537210"/>
                </a:moveTo>
                <a:lnTo>
                  <a:pt x="0" y="1151383"/>
                </a:lnTo>
                <a:lnTo>
                  <a:pt x="425669" y="1736867"/>
                </a:lnTo>
                <a:lnTo>
                  <a:pt x="560214" y="2548890"/>
                </a:lnTo>
                <a:lnTo>
                  <a:pt x="1474614" y="3108960"/>
                </a:lnTo>
                <a:lnTo>
                  <a:pt x="1806084" y="2948940"/>
                </a:lnTo>
                <a:lnTo>
                  <a:pt x="2766204" y="3131820"/>
                </a:lnTo>
                <a:lnTo>
                  <a:pt x="3566304" y="3131820"/>
                </a:lnTo>
                <a:lnTo>
                  <a:pt x="4034934" y="2286000"/>
                </a:lnTo>
                <a:lnTo>
                  <a:pt x="4787667" y="1975505"/>
                </a:lnTo>
                <a:lnTo>
                  <a:pt x="4423554" y="1131570"/>
                </a:lnTo>
                <a:lnTo>
                  <a:pt x="4457844" y="628650"/>
                </a:lnTo>
                <a:lnTo>
                  <a:pt x="3509154" y="171450"/>
                </a:lnTo>
                <a:lnTo>
                  <a:pt x="2529613" y="222102"/>
                </a:lnTo>
                <a:lnTo>
                  <a:pt x="1954674" y="0"/>
                </a:lnTo>
                <a:lnTo>
                  <a:pt x="903114" y="251460"/>
                </a:lnTo>
                <a:lnTo>
                  <a:pt x="617364" y="53721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67" name="Google Shape;2567;p41"/>
          <p:cNvGrpSpPr/>
          <p:nvPr/>
        </p:nvGrpSpPr>
        <p:grpSpPr>
          <a:xfrm>
            <a:off x="3374057" y="3945308"/>
            <a:ext cx="800522" cy="156541"/>
            <a:chOff x="6351146" y="-722624"/>
            <a:chExt cx="996046" cy="194776"/>
          </a:xfrm>
        </p:grpSpPr>
        <p:sp>
          <p:nvSpPr>
            <p:cNvPr id="2568" name="Google Shape;2568;p41"/>
            <p:cNvSpPr/>
            <p:nvPr/>
          </p:nvSpPr>
          <p:spPr>
            <a:xfrm rot="-870856">
              <a:off x="6351975" y="-611219"/>
              <a:ext cx="305242" cy="45840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41"/>
            <p:cNvSpPr/>
            <p:nvPr/>
          </p:nvSpPr>
          <p:spPr>
            <a:xfrm>
              <a:off x="7128192" y="-722624"/>
              <a:ext cx="219000" cy="45600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" name="角丸四角形 355">
            <a:extLst>
              <a:ext uri="{FF2B5EF4-FFF2-40B4-BE49-F238E27FC236}">
                <a16:creationId xmlns:a16="http://schemas.microsoft.com/office/drawing/2014/main" id="{B2DFCBB7-E87F-4358-6BC6-194C8D8F3433}"/>
              </a:ext>
            </a:extLst>
          </p:cNvPr>
          <p:cNvSpPr/>
          <p:nvPr/>
        </p:nvSpPr>
        <p:spPr>
          <a:xfrm rot="16200000">
            <a:off x="9925802" y="3043048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8FBD35C6-F449-FE91-5775-101E61DF63DA}"/>
              </a:ext>
            </a:extLst>
          </p:cNvPr>
          <p:cNvSpPr txBox="1"/>
          <p:nvPr/>
        </p:nvSpPr>
        <p:spPr>
          <a:xfrm>
            <a:off x="10698604" y="2239059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4" name="グループ化 43">
            <a:extLst>
              <a:ext uri="{FF2B5EF4-FFF2-40B4-BE49-F238E27FC236}">
                <a16:creationId xmlns:a16="http://schemas.microsoft.com/office/drawing/2014/main" id="{55D62BC4-A0C7-B2D5-D76B-02A765F90FD1}"/>
              </a:ext>
            </a:extLst>
          </p:cNvPr>
          <p:cNvGrpSpPr/>
          <p:nvPr/>
        </p:nvGrpSpPr>
        <p:grpSpPr>
          <a:xfrm rot="2523162">
            <a:off x="11102424" y="2128785"/>
            <a:ext cx="564109" cy="193172"/>
            <a:chOff x="9364349" y="5301095"/>
            <a:chExt cx="371808" cy="127321"/>
          </a:xfrm>
        </p:grpSpPr>
        <p:cxnSp>
          <p:nvCxnSpPr>
            <p:cNvPr id="45" name="直線コネクタ 44">
              <a:extLst>
                <a:ext uri="{FF2B5EF4-FFF2-40B4-BE49-F238E27FC236}">
                  <a16:creationId xmlns:a16="http://schemas.microsoft.com/office/drawing/2014/main" id="{27D74624-6441-60E0-AFAF-592785DFF604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線コネクタ 45">
              <a:extLst>
                <a:ext uri="{FF2B5EF4-FFF2-40B4-BE49-F238E27FC236}">
                  <a16:creationId xmlns:a16="http://schemas.microsoft.com/office/drawing/2014/main" id="{BD8AC7E5-FB52-E16E-5C16-67A2EC2C077D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線コネクタ 46">
              <a:extLst>
                <a:ext uri="{FF2B5EF4-FFF2-40B4-BE49-F238E27FC236}">
                  <a16:creationId xmlns:a16="http://schemas.microsoft.com/office/drawing/2014/main" id="{878560ED-F152-D76E-4E81-C7C03CE9646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直線コネクタ 47">
              <a:extLst>
                <a:ext uri="{FF2B5EF4-FFF2-40B4-BE49-F238E27FC236}">
                  <a16:creationId xmlns:a16="http://schemas.microsoft.com/office/drawing/2014/main" id="{3C20A972-0B1E-948B-612E-9D461B485B2B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9" name="角丸四角形 96">
            <a:extLst>
              <a:ext uri="{FF2B5EF4-FFF2-40B4-BE49-F238E27FC236}">
                <a16:creationId xmlns:a16="http://schemas.microsoft.com/office/drawing/2014/main" id="{0337D797-E70D-33D7-846F-60C8DD2C7644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DCC0FB06-CFC7-0182-7D35-F14A21C3FC36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84540D69-0BAD-403C-9EB6-0A93DD027C1E}"/>
              </a:ext>
            </a:extLst>
          </p:cNvPr>
          <p:cNvSpPr txBox="1"/>
          <p:nvPr/>
        </p:nvSpPr>
        <p:spPr>
          <a:xfrm>
            <a:off x="1879162" y="215813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4" name="Google Shape;2574;p42"/>
          <p:cNvSpPr/>
          <p:nvPr/>
        </p:nvSpPr>
        <p:spPr>
          <a:xfrm>
            <a:off x="7719618" y="3934547"/>
            <a:ext cx="619976" cy="1853565"/>
          </a:xfrm>
          <a:prstGeom prst="rect">
            <a:avLst/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5" name="Google Shape;2575;p42"/>
          <p:cNvSpPr/>
          <p:nvPr/>
        </p:nvSpPr>
        <p:spPr>
          <a:xfrm>
            <a:off x="6366028" y="1681906"/>
            <a:ext cx="3355968" cy="2764135"/>
          </a:xfrm>
          <a:custGeom>
            <a:avLst/>
            <a:gdLst/>
            <a:ahLst/>
            <a:cxnLst/>
            <a:rect l="l" t="t" r="r" b="b"/>
            <a:pathLst>
              <a:path w="4787667" h="3131820" extrusionOk="0">
                <a:moveTo>
                  <a:pt x="617364" y="537210"/>
                </a:moveTo>
                <a:lnTo>
                  <a:pt x="0" y="1151383"/>
                </a:lnTo>
                <a:lnTo>
                  <a:pt x="425669" y="1736867"/>
                </a:lnTo>
                <a:lnTo>
                  <a:pt x="560214" y="2548890"/>
                </a:lnTo>
                <a:lnTo>
                  <a:pt x="1474614" y="3108960"/>
                </a:lnTo>
                <a:lnTo>
                  <a:pt x="1806084" y="2948940"/>
                </a:lnTo>
                <a:lnTo>
                  <a:pt x="2766204" y="3131820"/>
                </a:lnTo>
                <a:lnTo>
                  <a:pt x="3566304" y="3131820"/>
                </a:lnTo>
                <a:lnTo>
                  <a:pt x="4034934" y="2286000"/>
                </a:lnTo>
                <a:lnTo>
                  <a:pt x="4787667" y="1975505"/>
                </a:lnTo>
                <a:lnTo>
                  <a:pt x="4423554" y="1131570"/>
                </a:lnTo>
                <a:lnTo>
                  <a:pt x="4457844" y="628650"/>
                </a:lnTo>
                <a:lnTo>
                  <a:pt x="3509154" y="171450"/>
                </a:lnTo>
                <a:lnTo>
                  <a:pt x="2529613" y="222102"/>
                </a:lnTo>
                <a:lnTo>
                  <a:pt x="1954674" y="0"/>
                </a:lnTo>
                <a:lnTo>
                  <a:pt x="903114" y="251460"/>
                </a:lnTo>
                <a:lnTo>
                  <a:pt x="617364" y="53721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6" name="Google Shape;2576;p42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7" name="Google Shape;2577;p42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78" name="Google Shape;2578;p42"/>
          <p:cNvSpPr txBox="1"/>
          <p:nvPr/>
        </p:nvSpPr>
        <p:spPr>
          <a:xfrm>
            <a:off x="863378" y="645951"/>
            <a:ext cx="6021000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ここはずっと昔からある森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大きい木も、小さな木も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虫も、鳥も、動物たちも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たくさん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28" name="Google Shape;2628;p42"/>
          <p:cNvSpPr/>
          <p:nvPr/>
        </p:nvSpPr>
        <p:spPr>
          <a:xfrm rot="10510030">
            <a:off x="960914" y="4497309"/>
            <a:ext cx="2094567" cy="1381471"/>
          </a:xfrm>
          <a:custGeom>
            <a:avLst/>
            <a:gdLst/>
            <a:ahLst/>
            <a:cxnLst/>
            <a:rect l="l" t="t" r="r" b="b"/>
            <a:pathLst>
              <a:path w="4787667" h="3131820" extrusionOk="0">
                <a:moveTo>
                  <a:pt x="617364" y="537210"/>
                </a:moveTo>
                <a:lnTo>
                  <a:pt x="0" y="1151383"/>
                </a:lnTo>
                <a:lnTo>
                  <a:pt x="425669" y="1736867"/>
                </a:lnTo>
                <a:lnTo>
                  <a:pt x="560214" y="2548890"/>
                </a:lnTo>
                <a:lnTo>
                  <a:pt x="1474614" y="3108960"/>
                </a:lnTo>
                <a:lnTo>
                  <a:pt x="1806084" y="2948940"/>
                </a:lnTo>
                <a:lnTo>
                  <a:pt x="2766204" y="3131820"/>
                </a:lnTo>
                <a:lnTo>
                  <a:pt x="3566304" y="3131820"/>
                </a:lnTo>
                <a:lnTo>
                  <a:pt x="4034934" y="2286000"/>
                </a:lnTo>
                <a:lnTo>
                  <a:pt x="4787667" y="1975505"/>
                </a:lnTo>
                <a:lnTo>
                  <a:pt x="4423554" y="1131570"/>
                </a:lnTo>
                <a:lnTo>
                  <a:pt x="4457844" y="628650"/>
                </a:lnTo>
                <a:lnTo>
                  <a:pt x="3509154" y="171450"/>
                </a:lnTo>
                <a:lnTo>
                  <a:pt x="2529613" y="222102"/>
                </a:lnTo>
                <a:lnTo>
                  <a:pt x="1954674" y="0"/>
                </a:lnTo>
                <a:lnTo>
                  <a:pt x="903114" y="251460"/>
                </a:lnTo>
                <a:lnTo>
                  <a:pt x="617364" y="53721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30" name="Google Shape;2630;p42">
            <a:hlinkClick r:id="rId3" action="ppaction://hlinksldjump"/>
          </p:cNvPr>
          <p:cNvSpPr/>
          <p:nvPr/>
        </p:nvSpPr>
        <p:spPr>
          <a:xfrm>
            <a:off x="6518863" y="4708625"/>
            <a:ext cx="274351" cy="1078168"/>
          </a:xfrm>
          <a:prstGeom prst="rect">
            <a:avLst/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648" name="Google Shape;2648;p42"/>
          <p:cNvGrpSpPr/>
          <p:nvPr/>
        </p:nvGrpSpPr>
        <p:grpSpPr>
          <a:xfrm>
            <a:off x="2933043" y="3497904"/>
            <a:ext cx="1130017" cy="2229293"/>
            <a:chOff x="9702961" y="383770"/>
            <a:chExt cx="1017698" cy="2007708"/>
          </a:xfrm>
        </p:grpSpPr>
        <p:sp>
          <p:nvSpPr>
            <p:cNvPr id="2649" name="Google Shape;2649;p42"/>
            <p:cNvSpPr/>
            <p:nvPr/>
          </p:nvSpPr>
          <p:spPr>
            <a:xfrm rot="5791433">
              <a:off x="9689468" y="1017732"/>
              <a:ext cx="630705" cy="535528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42"/>
            <p:cNvSpPr/>
            <p:nvPr/>
          </p:nvSpPr>
          <p:spPr>
            <a:xfrm>
              <a:off x="10477407" y="1681681"/>
              <a:ext cx="89970" cy="706030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42"/>
            <p:cNvSpPr/>
            <p:nvPr/>
          </p:nvSpPr>
          <p:spPr>
            <a:xfrm>
              <a:off x="9854845" y="1268312"/>
              <a:ext cx="37820" cy="3782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42"/>
            <p:cNvSpPr/>
            <p:nvPr/>
          </p:nvSpPr>
          <p:spPr>
            <a:xfrm>
              <a:off x="10035632" y="1268139"/>
              <a:ext cx="37820" cy="3782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42"/>
            <p:cNvSpPr/>
            <p:nvPr/>
          </p:nvSpPr>
          <p:spPr>
            <a:xfrm>
              <a:off x="9884459" y="1410592"/>
              <a:ext cx="116962" cy="7153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654" name="Google Shape;2654;p42"/>
            <p:cNvCxnSpPr/>
            <p:nvPr/>
          </p:nvCxnSpPr>
          <p:spPr>
            <a:xfrm flipH="1">
              <a:off x="10181626" y="1298384"/>
              <a:ext cx="63749" cy="9107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655" name="Google Shape;2655;p42"/>
            <p:cNvCxnSpPr/>
            <p:nvPr/>
          </p:nvCxnSpPr>
          <p:spPr>
            <a:xfrm flipH="1">
              <a:off x="10209144" y="1333014"/>
              <a:ext cx="51154" cy="6432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656" name="Google Shape;2656;p42"/>
            <p:cNvCxnSpPr/>
            <p:nvPr/>
          </p:nvCxnSpPr>
          <p:spPr>
            <a:xfrm flipH="1">
              <a:off x="10234160" y="1357479"/>
              <a:ext cx="40026" cy="4968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657" name="Google Shape;2657;p42"/>
            <p:cNvSpPr/>
            <p:nvPr/>
          </p:nvSpPr>
          <p:spPr>
            <a:xfrm rot="865423" flipH="1">
              <a:off x="10111606" y="379285"/>
              <a:ext cx="45719" cy="64585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42"/>
            <p:cNvSpPr/>
            <p:nvPr/>
          </p:nvSpPr>
          <p:spPr>
            <a:xfrm rot="3438273">
              <a:off x="10199612" y="485038"/>
              <a:ext cx="45719" cy="307390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42"/>
            <p:cNvSpPr/>
            <p:nvPr/>
          </p:nvSpPr>
          <p:spPr>
            <a:xfrm rot="-3361310">
              <a:off x="9790164" y="452007"/>
              <a:ext cx="45719" cy="176419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42"/>
            <p:cNvSpPr/>
            <p:nvPr/>
          </p:nvSpPr>
          <p:spPr>
            <a:xfrm rot="-2802515" flipH="1">
              <a:off x="9790164" y="621080"/>
              <a:ext cx="45719" cy="251249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42"/>
            <p:cNvSpPr/>
            <p:nvPr/>
          </p:nvSpPr>
          <p:spPr>
            <a:xfrm rot="-358243">
              <a:off x="9870425" y="389764"/>
              <a:ext cx="45719" cy="64585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42"/>
            <p:cNvSpPr/>
            <p:nvPr/>
          </p:nvSpPr>
          <p:spPr>
            <a:xfrm>
              <a:off x="10144693" y="1685448"/>
              <a:ext cx="89970" cy="706030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42"/>
            <p:cNvSpPr/>
            <p:nvPr/>
          </p:nvSpPr>
          <p:spPr>
            <a:xfrm rot="5791433">
              <a:off x="10018373" y="1370656"/>
              <a:ext cx="687289" cy="643360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42"/>
            <p:cNvSpPr/>
            <p:nvPr/>
          </p:nvSpPr>
          <p:spPr>
            <a:xfrm rot="7144431">
              <a:off x="10067725" y="957063"/>
              <a:ext cx="151685" cy="75228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42"/>
            <p:cNvSpPr/>
            <p:nvPr/>
          </p:nvSpPr>
          <p:spPr>
            <a:xfrm rot="3131419">
              <a:off x="9785337" y="951723"/>
              <a:ext cx="151685" cy="75228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66" name="Google Shape;2666;p42">
            <a:hlinkClick r:id="rId3" action="ppaction://hlinksldjump"/>
          </p:cNvPr>
          <p:cNvSpPr/>
          <p:nvPr/>
        </p:nvSpPr>
        <p:spPr>
          <a:xfrm>
            <a:off x="5651607" y="3410715"/>
            <a:ext cx="2097489" cy="1684680"/>
          </a:xfrm>
          <a:custGeom>
            <a:avLst/>
            <a:gdLst/>
            <a:ahLst/>
            <a:cxnLst/>
            <a:rect l="l" t="t" r="r" b="b"/>
            <a:pathLst>
              <a:path w="4787667" h="3131820" extrusionOk="0">
                <a:moveTo>
                  <a:pt x="617364" y="537210"/>
                </a:moveTo>
                <a:lnTo>
                  <a:pt x="0" y="1151383"/>
                </a:lnTo>
                <a:lnTo>
                  <a:pt x="425669" y="1736867"/>
                </a:lnTo>
                <a:lnTo>
                  <a:pt x="560214" y="2548890"/>
                </a:lnTo>
                <a:lnTo>
                  <a:pt x="1474614" y="3108960"/>
                </a:lnTo>
                <a:lnTo>
                  <a:pt x="1806084" y="2948940"/>
                </a:lnTo>
                <a:lnTo>
                  <a:pt x="2766204" y="3131820"/>
                </a:lnTo>
                <a:lnTo>
                  <a:pt x="3566304" y="3131820"/>
                </a:lnTo>
                <a:lnTo>
                  <a:pt x="4034934" y="2286000"/>
                </a:lnTo>
                <a:lnTo>
                  <a:pt x="4787667" y="1975505"/>
                </a:lnTo>
                <a:lnTo>
                  <a:pt x="4423554" y="1131570"/>
                </a:lnTo>
                <a:lnTo>
                  <a:pt x="4457844" y="628650"/>
                </a:lnTo>
                <a:lnTo>
                  <a:pt x="3509154" y="171450"/>
                </a:lnTo>
                <a:lnTo>
                  <a:pt x="2529613" y="222102"/>
                </a:lnTo>
                <a:lnTo>
                  <a:pt x="1954674" y="0"/>
                </a:lnTo>
                <a:lnTo>
                  <a:pt x="903114" y="251460"/>
                </a:lnTo>
                <a:lnTo>
                  <a:pt x="617364" y="53721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58836B22-7E37-CA4D-D195-2851E71289C8}"/>
              </a:ext>
            </a:extLst>
          </p:cNvPr>
          <p:cNvGrpSpPr>
            <a:grpSpLocks noChangeAspect="1"/>
          </p:cNvGrpSpPr>
          <p:nvPr/>
        </p:nvGrpSpPr>
        <p:grpSpPr>
          <a:xfrm>
            <a:off x="5142627" y="4445755"/>
            <a:ext cx="1203207" cy="1484577"/>
            <a:chOff x="2141936" y="2757969"/>
            <a:chExt cx="2326478" cy="2870526"/>
          </a:xfrm>
        </p:grpSpPr>
        <p:sp>
          <p:nvSpPr>
            <p:cNvPr id="2" name="Google Shape;2502;p41">
              <a:extLst>
                <a:ext uri="{FF2B5EF4-FFF2-40B4-BE49-F238E27FC236}">
                  <a16:creationId xmlns:a16="http://schemas.microsoft.com/office/drawing/2014/main" id="{3DD35CBF-82F3-1AA9-1E40-8BCC842CF606}"/>
                </a:ext>
              </a:extLst>
            </p:cNvPr>
            <p:cNvSpPr/>
            <p:nvPr/>
          </p:nvSpPr>
          <p:spPr>
            <a:xfrm>
              <a:off x="4083514" y="5051639"/>
              <a:ext cx="384900" cy="2796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" name="Google Shape;2503;p41">
              <a:extLst>
                <a:ext uri="{FF2B5EF4-FFF2-40B4-BE49-F238E27FC236}">
                  <a16:creationId xmlns:a16="http://schemas.microsoft.com/office/drawing/2014/main" id="{A7E2A30F-C321-73BA-9444-67A49AC1EE23}"/>
                </a:ext>
              </a:extLst>
            </p:cNvPr>
            <p:cNvSpPr/>
            <p:nvPr/>
          </p:nvSpPr>
          <p:spPr>
            <a:xfrm>
              <a:off x="2141936" y="2757969"/>
              <a:ext cx="2053200" cy="2730900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2504;p41">
              <a:extLst>
                <a:ext uri="{FF2B5EF4-FFF2-40B4-BE49-F238E27FC236}">
                  <a16:creationId xmlns:a16="http://schemas.microsoft.com/office/drawing/2014/main" id="{BC0C319F-65D4-4077-AADB-B37E90BED68E}"/>
                </a:ext>
              </a:extLst>
            </p:cNvPr>
            <p:cNvSpPr/>
            <p:nvPr/>
          </p:nvSpPr>
          <p:spPr>
            <a:xfrm>
              <a:off x="3810181" y="4511772"/>
              <a:ext cx="80700" cy="807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2505;p41">
              <a:extLst>
                <a:ext uri="{FF2B5EF4-FFF2-40B4-BE49-F238E27FC236}">
                  <a16:creationId xmlns:a16="http://schemas.microsoft.com/office/drawing/2014/main" id="{3826653B-44B6-B274-4885-1F49CB1FCBF1}"/>
                </a:ext>
              </a:extLst>
            </p:cNvPr>
            <p:cNvSpPr/>
            <p:nvPr/>
          </p:nvSpPr>
          <p:spPr>
            <a:xfrm>
              <a:off x="3275714" y="5348895"/>
              <a:ext cx="384900" cy="2796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" name="Google Shape;2506;p41">
              <a:extLst>
                <a:ext uri="{FF2B5EF4-FFF2-40B4-BE49-F238E27FC236}">
                  <a16:creationId xmlns:a16="http://schemas.microsoft.com/office/drawing/2014/main" id="{44FCF1EE-2B53-53E7-6096-D9BBA83153AB}"/>
                </a:ext>
              </a:extLst>
            </p:cNvPr>
            <p:cNvCxnSpPr/>
            <p:nvPr/>
          </p:nvCxnSpPr>
          <p:spPr>
            <a:xfrm flipH="1">
              <a:off x="2142038" y="4950213"/>
              <a:ext cx="171000" cy="2412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" name="Google Shape;2507;p41">
              <a:extLst>
                <a:ext uri="{FF2B5EF4-FFF2-40B4-BE49-F238E27FC236}">
                  <a16:creationId xmlns:a16="http://schemas.microsoft.com/office/drawing/2014/main" id="{D763107E-AF61-D83E-8D67-4CE3253917BF}"/>
                </a:ext>
              </a:extLst>
            </p:cNvPr>
            <p:cNvCxnSpPr/>
            <p:nvPr/>
          </p:nvCxnSpPr>
          <p:spPr>
            <a:xfrm flipH="1">
              <a:off x="2152732" y="5030253"/>
              <a:ext cx="171000" cy="2412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" name="Google Shape;2508;p41">
              <a:extLst>
                <a:ext uri="{FF2B5EF4-FFF2-40B4-BE49-F238E27FC236}">
                  <a16:creationId xmlns:a16="http://schemas.microsoft.com/office/drawing/2014/main" id="{4988D88C-2028-CF0D-C0A8-6353052E745E}"/>
                </a:ext>
              </a:extLst>
            </p:cNvPr>
            <p:cNvCxnSpPr/>
            <p:nvPr/>
          </p:nvCxnSpPr>
          <p:spPr>
            <a:xfrm flipH="1">
              <a:off x="2195507" y="5070857"/>
              <a:ext cx="171000" cy="2412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" name="Google Shape;2509;p41">
              <a:extLst>
                <a:ext uri="{FF2B5EF4-FFF2-40B4-BE49-F238E27FC236}">
                  <a16:creationId xmlns:a16="http://schemas.microsoft.com/office/drawing/2014/main" id="{E173663B-B32B-71E5-E17B-B34BB930847E}"/>
                </a:ext>
              </a:extLst>
            </p:cNvPr>
            <p:cNvCxnSpPr/>
            <p:nvPr/>
          </p:nvCxnSpPr>
          <p:spPr>
            <a:xfrm flipH="1">
              <a:off x="2254278" y="5154238"/>
              <a:ext cx="136200" cy="1947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" name="Google Shape;2510;p41">
              <a:extLst>
                <a:ext uri="{FF2B5EF4-FFF2-40B4-BE49-F238E27FC236}">
                  <a16:creationId xmlns:a16="http://schemas.microsoft.com/office/drawing/2014/main" id="{EA73EEC0-6C83-4BCF-E5E9-73A4C4404C5F}"/>
                </a:ext>
              </a:extLst>
            </p:cNvPr>
            <p:cNvCxnSpPr/>
            <p:nvPr/>
          </p:nvCxnSpPr>
          <p:spPr>
            <a:xfrm flipH="1">
              <a:off x="2313174" y="5228255"/>
              <a:ext cx="109200" cy="1374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2511;p41">
              <a:extLst>
                <a:ext uri="{FF2B5EF4-FFF2-40B4-BE49-F238E27FC236}">
                  <a16:creationId xmlns:a16="http://schemas.microsoft.com/office/drawing/2014/main" id="{40241F8C-48DE-686A-9FE8-F1C2B5258F99}"/>
                </a:ext>
              </a:extLst>
            </p:cNvPr>
            <p:cNvCxnSpPr/>
            <p:nvPr/>
          </p:nvCxnSpPr>
          <p:spPr>
            <a:xfrm flipH="1">
              <a:off x="2366558" y="5280546"/>
              <a:ext cx="85500" cy="1062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2" name="Google Shape;2512;p41">
              <a:extLst>
                <a:ext uri="{FF2B5EF4-FFF2-40B4-BE49-F238E27FC236}">
                  <a16:creationId xmlns:a16="http://schemas.microsoft.com/office/drawing/2014/main" id="{7327DCA6-A56B-06DB-7987-933C806D74D0}"/>
                </a:ext>
              </a:extLst>
            </p:cNvPr>
            <p:cNvSpPr/>
            <p:nvPr/>
          </p:nvSpPr>
          <p:spPr>
            <a:xfrm>
              <a:off x="2732785" y="2843522"/>
              <a:ext cx="968663" cy="275712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2547;p41">
              <a:extLst>
                <a:ext uri="{FF2B5EF4-FFF2-40B4-BE49-F238E27FC236}">
                  <a16:creationId xmlns:a16="http://schemas.microsoft.com/office/drawing/2014/main" id="{8FF85A87-D0F6-80EA-A2B4-03148ECE6465}"/>
                </a:ext>
              </a:extLst>
            </p:cNvPr>
            <p:cNvSpPr/>
            <p:nvPr/>
          </p:nvSpPr>
          <p:spPr>
            <a:xfrm rot="379768">
              <a:off x="3995043" y="3946780"/>
              <a:ext cx="176878" cy="45586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2548;p41">
              <a:extLst>
                <a:ext uri="{FF2B5EF4-FFF2-40B4-BE49-F238E27FC236}">
                  <a16:creationId xmlns:a16="http://schemas.microsoft.com/office/drawing/2014/main" id="{451D92EE-6694-3A23-7C7B-F216E0C97B8F}"/>
                </a:ext>
              </a:extLst>
            </p:cNvPr>
            <p:cNvSpPr/>
            <p:nvPr/>
          </p:nvSpPr>
          <p:spPr>
            <a:xfrm rot="6193831">
              <a:off x="2665380" y="4229568"/>
              <a:ext cx="294928" cy="64065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2549;p41">
              <a:extLst>
                <a:ext uri="{FF2B5EF4-FFF2-40B4-BE49-F238E27FC236}">
                  <a16:creationId xmlns:a16="http://schemas.microsoft.com/office/drawing/2014/main" id="{4BD02D44-1C40-7753-6908-17F6D37F7AC5}"/>
                </a:ext>
              </a:extLst>
            </p:cNvPr>
            <p:cNvSpPr/>
            <p:nvPr/>
          </p:nvSpPr>
          <p:spPr>
            <a:xfrm rot="5791590">
              <a:off x="2192450" y="4278047"/>
              <a:ext cx="509401" cy="319171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" name="Google Shape;2567;p41">
              <a:extLst>
                <a:ext uri="{FF2B5EF4-FFF2-40B4-BE49-F238E27FC236}">
                  <a16:creationId xmlns:a16="http://schemas.microsoft.com/office/drawing/2014/main" id="{1A6984AD-2D79-405E-F591-DF257F02725A}"/>
                </a:ext>
              </a:extLst>
            </p:cNvPr>
            <p:cNvGrpSpPr/>
            <p:nvPr/>
          </p:nvGrpSpPr>
          <p:grpSpPr>
            <a:xfrm>
              <a:off x="3374057" y="3945308"/>
              <a:ext cx="800522" cy="156541"/>
              <a:chOff x="6351146" y="-722624"/>
              <a:chExt cx="996046" cy="194776"/>
            </a:xfrm>
          </p:grpSpPr>
          <p:sp>
            <p:nvSpPr>
              <p:cNvPr id="17" name="Google Shape;2568;p41">
                <a:extLst>
                  <a:ext uri="{FF2B5EF4-FFF2-40B4-BE49-F238E27FC236}">
                    <a16:creationId xmlns:a16="http://schemas.microsoft.com/office/drawing/2014/main" id="{381AC187-42CC-F163-778F-F75652F9500D}"/>
                  </a:ext>
                </a:extLst>
              </p:cNvPr>
              <p:cNvSpPr/>
              <p:nvPr/>
            </p:nvSpPr>
            <p:spPr>
              <a:xfrm rot="-870856">
                <a:off x="6351975" y="-611219"/>
                <a:ext cx="305242" cy="45840"/>
              </a:xfrm>
              <a:prstGeom prst="rect">
                <a:avLst/>
              </a:prstGeom>
              <a:solidFill>
                <a:srgbClr val="404040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2569;p41">
                <a:extLst>
                  <a:ext uri="{FF2B5EF4-FFF2-40B4-BE49-F238E27FC236}">
                    <a16:creationId xmlns:a16="http://schemas.microsoft.com/office/drawing/2014/main" id="{D3C4E69A-80A5-101B-0BA5-263B3C069F68}"/>
                  </a:ext>
                </a:extLst>
              </p:cNvPr>
              <p:cNvSpPr/>
              <p:nvPr/>
            </p:nvSpPr>
            <p:spPr>
              <a:xfrm>
                <a:off x="7128192" y="-722624"/>
                <a:ext cx="219000" cy="45600"/>
              </a:xfrm>
              <a:prstGeom prst="rect">
                <a:avLst/>
              </a:prstGeom>
              <a:solidFill>
                <a:srgbClr val="404040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667" name="Google Shape;2667;p42"/>
          <p:cNvSpPr/>
          <p:nvPr/>
        </p:nvSpPr>
        <p:spPr>
          <a:xfrm>
            <a:off x="3840259" y="4964309"/>
            <a:ext cx="1484515" cy="988981"/>
          </a:xfrm>
          <a:custGeom>
            <a:avLst/>
            <a:gdLst/>
            <a:ahLst/>
            <a:cxnLst/>
            <a:rect l="l" t="t" r="r" b="b"/>
            <a:pathLst>
              <a:path w="4787667" h="3131820" extrusionOk="0">
                <a:moveTo>
                  <a:pt x="617364" y="537210"/>
                </a:moveTo>
                <a:lnTo>
                  <a:pt x="0" y="1151383"/>
                </a:lnTo>
                <a:lnTo>
                  <a:pt x="425669" y="1736867"/>
                </a:lnTo>
                <a:lnTo>
                  <a:pt x="560214" y="2548890"/>
                </a:lnTo>
                <a:lnTo>
                  <a:pt x="1474614" y="3108960"/>
                </a:lnTo>
                <a:lnTo>
                  <a:pt x="1806084" y="2948940"/>
                </a:lnTo>
                <a:lnTo>
                  <a:pt x="2766204" y="3131820"/>
                </a:lnTo>
                <a:lnTo>
                  <a:pt x="3566304" y="3131820"/>
                </a:lnTo>
                <a:lnTo>
                  <a:pt x="4034934" y="2286000"/>
                </a:lnTo>
                <a:lnTo>
                  <a:pt x="4787667" y="1975505"/>
                </a:lnTo>
                <a:lnTo>
                  <a:pt x="4423554" y="1131570"/>
                </a:lnTo>
                <a:lnTo>
                  <a:pt x="4457844" y="628650"/>
                </a:lnTo>
                <a:lnTo>
                  <a:pt x="3509154" y="171450"/>
                </a:lnTo>
                <a:lnTo>
                  <a:pt x="2529613" y="222102"/>
                </a:lnTo>
                <a:lnTo>
                  <a:pt x="1954674" y="0"/>
                </a:lnTo>
                <a:lnTo>
                  <a:pt x="903114" y="251460"/>
                </a:lnTo>
                <a:lnTo>
                  <a:pt x="617364" y="53721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" name="Google Shape;2578;p42">
            <a:extLst>
              <a:ext uri="{FF2B5EF4-FFF2-40B4-BE49-F238E27FC236}">
                <a16:creationId xmlns:a16="http://schemas.microsoft.com/office/drawing/2014/main" id="{A105BCE4-9E0F-14BF-3F9B-A7AD51A586C1}"/>
              </a:ext>
            </a:extLst>
          </p:cNvPr>
          <p:cNvSpPr txBox="1"/>
          <p:nvPr/>
        </p:nvSpPr>
        <p:spPr>
          <a:xfrm>
            <a:off x="7568061" y="414269"/>
            <a:ext cx="3687589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さて、どうする？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40C28107-D01D-0525-4B6E-E77DE3043558}"/>
              </a:ext>
            </a:extLst>
          </p:cNvPr>
          <p:cNvGrpSpPr/>
          <p:nvPr/>
        </p:nvGrpSpPr>
        <p:grpSpPr>
          <a:xfrm>
            <a:off x="2522779" y="5162288"/>
            <a:ext cx="467983" cy="587260"/>
            <a:chOff x="7624972" y="3146312"/>
            <a:chExt cx="467983" cy="587260"/>
          </a:xfrm>
        </p:grpSpPr>
        <p:sp>
          <p:nvSpPr>
            <p:cNvPr id="21" name="楕円 20">
              <a:extLst>
                <a:ext uri="{FF2B5EF4-FFF2-40B4-BE49-F238E27FC236}">
                  <a16:creationId xmlns:a16="http://schemas.microsoft.com/office/drawing/2014/main" id="{DBA6CB2D-AF08-700A-868A-61F8FDB8F85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2" name="楕円 21">
              <a:extLst>
                <a:ext uri="{FF2B5EF4-FFF2-40B4-BE49-F238E27FC236}">
                  <a16:creationId xmlns:a16="http://schemas.microsoft.com/office/drawing/2014/main" id="{5276308D-D835-97EC-77E4-C85A5B907F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DC17BA9B-FD21-9669-F847-3226A78FD83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4679" y="3146312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4" name="楕円 23">
              <a:extLst>
                <a:ext uri="{FF2B5EF4-FFF2-40B4-BE49-F238E27FC236}">
                  <a16:creationId xmlns:a16="http://schemas.microsoft.com/office/drawing/2014/main" id="{07481116-EFCE-EA3C-9673-EB923804C97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71103922-EFC5-F70E-E78D-8CA8F456A3D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6" name="楕円 25">
              <a:extLst>
                <a:ext uri="{FF2B5EF4-FFF2-40B4-BE49-F238E27FC236}">
                  <a16:creationId xmlns:a16="http://schemas.microsoft.com/office/drawing/2014/main" id="{52CEEBB8-3210-78B1-8EC7-2C6606B9AC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7" name="楕円 26">
              <a:extLst>
                <a:ext uri="{FF2B5EF4-FFF2-40B4-BE49-F238E27FC236}">
                  <a16:creationId xmlns:a16="http://schemas.microsoft.com/office/drawing/2014/main" id="{4681FBC4-8159-C36E-ABBA-AD897666B36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38448" y="322217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8" name="楕円 27">
              <a:extLst>
                <a:ext uri="{FF2B5EF4-FFF2-40B4-BE49-F238E27FC236}">
                  <a16:creationId xmlns:a16="http://schemas.microsoft.com/office/drawing/2014/main" id="{A06DF096-0D3A-C8D3-8E00-493E47F1458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72376" y="323603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29" name="直線コネクタ 28">
              <a:extLst>
                <a:ext uri="{FF2B5EF4-FFF2-40B4-BE49-F238E27FC236}">
                  <a16:creationId xmlns:a16="http://schemas.microsoft.com/office/drawing/2014/main" id="{7E003A83-F2A3-D243-7646-752B64DEEC5C}"/>
                </a:ext>
              </a:extLst>
            </p:cNvPr>
            <p:cNvCxnSpPr>
              <a:stCxn id="21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6" name="Google Shape;2668;p42">
            <a:hlinkClick r:id="rId4" action="ppaction://hlinksldjump"/>
          </p:cNvPr>
          <p:cNvSpPr txBox="1"/>
          <p:nvPr/>
        </p:nvSpPr>
        <p:spPr>
          <a:xfrm>
            <a:off x="3290791" y="527327"/>
            <a:ext cx="772269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むかし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7" name="Google Shape;2669;p42">
            <a:hlinkClick r:id="rId4" action="ppaction://hlinksldjump"/>
          </p:cNvPr>
          <p:cNvSpPr txBox="1"/>
          <p:nvPr/>
        </p:nvSpPr>
        <p:spPr>
          <a:xfrm>
            <a:off x="5358305" y="527326"/>
            <a:ext cx="620053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もり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2670;p42">
            <a:hlinkClick r:id="rId4" action="ppaction://hlinksldjump"/>
          </p:cNvPr>
          <p:cNvSpPr txBox="1"/>
          <p:nvPr/>
        </p:nvSpPr>
        <p:spPr>
          <a:xfrm>
            <a:off x="930802" y="2074753"/>
            <a:ext cx="620053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むし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" name="Google Shape;2671;p42">
            <a:hlinkClick r:id="rId4" action="ppaction://hlinksldjump"/>
          </p:cNvPr>
          <p:cNvSpPr txBox="1"/>
          <p:nvPr/>
        </p:nvSpPr>
        <p:spPr>
          <a:xfrm>
            <a:off x="939747" y="1307082"/>
            <a:ext cx="772269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おお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" name="Google Shape;2672;p42">
            <a:hlinkClick r:id="rId4" action="ppaction://hlinksldjump"/>
          </p:cNvPr>
          <p:cNvSpPr txBox="1"/>
          <p:nvPr/>
        </p:nvSpPr>
        <p:spPr>
          <a:xfrm>
            <a:off x="2215940" y="1299938"/>
            <a:ext cx="772269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き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" name="Google Shape;2673;p42">
            <a:hlinkClick r:id="rId4" action="ppaction://hlinksldjump"/>
          </p:cNvPr>
          <p:cNvSpPr txBox="1"/>
          <p:nvPr/>
        </p:nvSpPr>
        <p:spPr>
          <a:xfrm>
            <a:off x="4625181" y="1347743"/>
            <a:ext cx="772269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き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" name="Google Shape;2674;p42">
            <a:hlinkClick r:id="rId4" action="ppaction://hlinksldjump"/>
          </p:cNvPr>
          <p:cNvSpPr txBox="1"/>
          <p:nvPr/>
        </p:nvSpPr>
        <p:spPr>
          <a:xfrm>
            <a:off x="3356787" y="1320992"/>
            <a:ext cx="772269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ちい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" name="Google Shape;2675;p42">
            <a:hlinkClick r:id="rId4" action="ppaction://hlinksldjump"/>
          </p:cNvPr>
          <p:cNvSpPr txBox="1"/>
          <p:nvPr/>
        </p:nvSpPr>
        <p:spPr>
          <a:xfrm>
            <a:off x="2136504" y="2074753"/>
            <a:ext cx="620053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とり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4" name="Google Shape;2676;p42">
            <a:hlinkClick r:id="rId4" action="ppaction://hlinksldjump"/>
          </p:cNvPr>
          <p:cNvSpPr txBox="1"/>
          <p:nvPr/>
        </p:nvSpPr>
        <p:spPr>
          <a:xfrm>
            <a:off x="3386053" y="2074753"/>
            <a:ext cx="1113160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どうぶつ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角丸四角形 96">
            <a:extLst>
              <a:ext uri="{FF2B5EF4-FFF2-40B4-BE49-F238E27FC236}">
                <a16:creationId xmlns:a16="http://schemas.microsoft.com/office/drawing/2014/main" id="{3D3A363B-DE1D-4F89-AAD7-95E06D8F3E5C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A578DA63-1A71-4FF4-AA85-AA022D9910A2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88" name="四角形: 角度付き 48">
            <a:hlinkClick r:id="rId6" action="ppaction://hlinksldjump"/>
            <a:extLst>
              <a:ext uri="{FF2B5EF4-FFF2-40B4-BE49-F238E27FC236}">
                <a16:creationId xmlns:a16="http://schemas.microsoft.com/office/drawing/2014/main" id="{1FF629B4-D3C8-ED8A-7377-D38147F3BBD4}"/>
              </a:ext>
            </a:extLst>
          </p:cNvPr>
          <p:cNvSpPr/>
          <p:nvPr/>
        </p:nvSpPr>
        <p:spPr>
          <a:xfrm>
            <a:off x="9677098" y="1902682"/>
            <a:ext cx="1980000" cy="1440000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さすがに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目を</a:t>
            </a:r>
          </a:p>
          <a:p>
            <a:pPr lvl="0"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あける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89" name="四角形: 角度付き 49">
            <a:hlinkClick r:id="rId7" action="ppaction://hlinksldjump"/>
            <a:extLst>
              <a:ext uri="{FF2B5EF4-FFF2-40B4-BE49-F238E27FC236}">
                <a16:creationId xmlns:a16="http://schemas.microsoft.com/office/drawing/2014/main" id="{A228056C-925C-AC76-FD38-DBF14A75B1B9}"/>
              </a:ext>
            </a:extLst>
          </p:cNvPr>
          <p:cNvSpPr/>
          <p:nvPr/>
        </p:nvSpPr>
        <p:spPr>
          <a:xfrm>
            <a:off x="9677098" y="3691532"/>
            <a:ext cx="1980000" cy="1440000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ぜったい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目を</a:t>
            </a:r>
          </a:p>
          <a:p>
            <a:pPr lvl="0"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あけない</a:t>
            </a:r>
            <a:endParaRPr lang="ja-JP" altLang="en-US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71" name="テキスト ボックス 70">
            <a:extLst>
              <a:ext uri="{FF2B5EF4-FFF2-40B4-BE49-F238E27FC236}">
                <a16:creationId xmlns:a16="http://schemas.microsoft.com/office/drawing/2014/main" id="{B990B18F-2C05-42A4-A48B-4976E90027DE}"/>
              </a:ext>
            </a:extLst>
          </p:cNvPr>
          <p:cNvSpPr txBox="1"/>
          <p:nvPr/>
        </p:nvSpPr>
        <p:spPr>
          <a:xfrm>
            <a:off x="10153253" y="2284620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>
                <a:solidFill>
                  <a:schemeClr val="bg1"/>
                </a:solidFill>
              </a:rPr>
              <a:t>め</a:t>
            </a:r>
          </a:p>
        </p:txBody>
      </p:sp>
      <p:grpSp>
        <p:nvGrpSpPr>
          <p:cNvPr id="31" name="Google Shape;392;p16">
            <a:extLst>
              <a:ext uri="{FF2B5EF4-FFF2-40B4-BE49-F238E27FC236}">
                <a16:creationId xmlns:a16="http://schemas.microsoft.com/office/drawing/2014/main" id="{6A5CAD51-7AF1-4528-F410-77EF47211401}"/>
              </a:ext>
            </a:extLst>
          </p:cNvPr>
          <p:cNvGrpSpPr/>
          <p:nvPr/>
        </p:nvGrpSpPr>
        <p:grpSpPr>
          <a:xfrm>
            <a:off x="9193093" y="1158781"/>
            <a:ext cx="2579798" cy="601420"/>
            <a:chOff x="9024974" y="730751"/>
            <a:chExt cx="2579798" cy="601420"/>
          </a:xfrm>
        </p:grpSpPr>
        <p:sp>
          <p:nvSpPr>
            <p:cNvPr id="64" name="Google Shape;393;p16">
              <a:extLst>
                <a:ext uri="{FF2B5EF4-FFF2-40B4-BE49-F238E27FC236}">
                  <a16:creationId xmlns:a16="http://schemas.microsoft.com/office/drawing/2014/main" id="{8C6668BA-817E-E62D-C044-A20F5B1B2C6E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Google Shape;394;p16">
              <a:extLst>
                <a:ext uri="{FF2B5EF4-FFF2-40B4-BE49-F238E27FC236}">
                  <a16:creationId xmlns:a16="http://schemas.microsoft.com/office/drawing/2014/main" id="{CDA504E5-A2B6-B95E-A097-EB933AC839BE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395;p16">
              <a:extLst>
                <a:ext uri="{FF2B5EF4-FFF2-40B4-BE49-F238E27FC236}">
                  <a16:creationId xmlns:a16="http://schemas.microsoft.com/office/drawing/2014/main" id="{A0A508F5-3F57-3D3C-B505-513ED392F00F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9" name="Google Shape;2689;p43"/>
          <p:cNvSpPr txBox="1"/>
          <p:nvPr/>
        </p:nvSpPr>
        <p:spPr>
          <a:xfrm>
            <a:off x="940000" y="414191"/>
            <a:ext cx="7681537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目をあけると、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「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あ、シマエナガ！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　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かわいい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！」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4" name="Google Shape;2724;p43"/>
          <p:cNvSpPr txBox="1"/>
          <p:nvPr/>
        </p:nvSpPr>
        <p:spPr>
          <a:xfrm>
            <a:off x="3964338" y="5652919"/>
            <a:ext cx="2799403" cy="400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森が豊かな証拠かな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725" name="Google Shape;2725;p43"/>
          <p:cNvGrpSpPr/>
          <p:nvPr/>
        </p:nvGrpSpPr>
        <p:grpSpPr>
          <a:xfrm>
            <a:off x="1014767" y="3218861"/>
            <a:ext cx="2661902" cy="2715413"/>
            <a:chOff x="1774174" y="4621762"/>
            <a:chExt cx="1077013" cy="1098664"/>
          </a:xfrm>
        </p:grpSpPr>
        <p:sp>
          <p:nvSpPr>
            <p:cNvPr id="2726" name="Google Shape;2726;p43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43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43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43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43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43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732" name="Google Shape;2732;p43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733" name="Google Shape;2733;p43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734" name="Google Shape;2734;p43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735" name="Google Shape;2735;p43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736" name="Google Shape;2736;p43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737" name="Google Shape;2737;p43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738" name="Google Shape;2738;p43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43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43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41" name="Google Shape;2741;p43"/>
          <p:cNvSpPr/>
          <p:nvPr/>
        </p:nvSpPr>
        <p:spPr>
          <a:xfrm>
            <a:off x="2803069" y="2928299"/>
            <a:ext cx="566717" cy="534712"/>
          </a:xfrm>
          <a:prstGeom prst="ellipse">
            <a:avLst/>
          </a:prstGeom>
          <a:solidFill>
            <a:schemeClr val="lt1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2" name="Google Shape;2742;p43"/>
          <p:cNvSpPr/>
          <p:nvPr/>
        </p:nvSpPr>
        <p:spPr>
          <a:xfrm rot="-670581">
            <a:off x="3200781" y="3120726"/>
            <a:ext cx="211417" cy="242883"/>
          </a:xfrm>
          <a:prstGeom prst="ellipse">
            <a:avLst/>
          </a:prstGeom>
          <a:solidFill>
            <a:srgbClr val="3F3F3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3" name="Google Shape;2743;p43"/>
          <p:cNvSpPr/>
          <p:nvPr/>
        </p:nvSpPr>
        <p:spPr>
          <a:xfrm flipH="1">
            <a:off x="2969100" y="3218860"/>
            <a:ext cx="107696" cy="46617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4" name="Google Shape;2744;p43"/>
          <p:cNvSpPr/>
          <p:nvPr/>
        </p:nvSpPr>
        <p:spPr>
          <a:xfrm rot="-670581">
            <a:off x="3101613" y="3158795"/>
            <a:ext cx="45719" cy="45719"/>
          </a:xfrm>
          <a:prstGeom prst="ellipse">
            <a:avLst/>
          </a:prstGeom>
          <a:solidFill>
            <a:srgbClr val="3F3F3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5" name="Google Shape;2745;p43"/>
          <p:cNvSpPr/>
          <p:nvPr/>
        </p:nvSpPr>
        <p:spPr>
          <a:xfrm rot="-670581">
            <a:off x="2911073" y="3173321"/>
            <a:ext cx="45719" cy="45719"/>
          </a:xfrm>
          <a:prstGeom prst="ellipse">
            <a:avLst/>
          </a:prstGeom>
          <a:solidFill>
            <a:srgbClr val="3F3F3F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7952205" y="933952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2" name="Google Shape;2762;p43">
            <a:hlinkClick r:id="rId3" action="ppaction://hlinksldjump"/>
          </p:cNvPr>
          <p:cNvSpPr txBox="1"/>
          <p:nvPr/>
        </p:nvSpPr>
        <p:spPr>
          <a:xfrm>
            <a:off x="5185224" y="5445683"/>
            <a:ext cx="1048209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しょうこ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4" name="Google Shape;2764;p43">
            <a:hlinkClick r:id="rId3" action="ppaction://hlinksldjump"/>
          </p:cNvPr>
          <p:cNvSpPr txBox="1"/>
          <p:nvPr/>
        </p:nvSpPr>
        <p:spPr>
          <a:xfrm>
            <a:off x="3937867" y="5445683"/>
            <a:ext cx="1048209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もり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65" name="Google Shape;2765;p43">
            <a:hlinkClick r:id="rId3" action="ppaction://hlinksldjump"/>
          </p:cNvPr>
          <p:cNvSpPr txBox="1"/>
          <p:nvPr/>
        </p:nvSpPr>
        <p:spPr>
          <a:xfrm>
            <a:off x="4472607" y="5445683"/>
            <a:ext cx="488954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ゆた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7569019" y="1939537"/>
            <a:ext cx="3974962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なかなか会えない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シマエナガに会える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ラッキーなルート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だったね！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0" name="グループ化 39"/>
          <p:cNvGrpSpPr/>
          <p:nvPr/>
        </p:nvGrpSpPr>
        <p:grpSpPr>
          <a:xfrm>
            <a:off x="4289250" y="1337235"/>
            <a:ext cx="1620627" cy="3778101"/>
            <a:chOff x="4289250" y="1337235"/>
            <a:chExt cx="1620627" cy="3778101"/>
          </a:xfrm>
        </p:grpSpPr>
        <p:grpSp>
          <p:nvGrpSpPr>
            <p:cNvPr id="41" name="グループ化 40"/>
            <p:cNvGrpSpPr/>
            <p:nvPr/>
          </p:nvGrpSpPr>
          <p:grpSpPr>
            <a:xfrm>
              <a:off x="4289250" y="1337235"/>
              <a:ext cx="1620627" cy="3778101"/>
              <a:chOff x="4631986" y="1151059"/>
              <a:chExt cx="1620627" cy="3778101"/>
            </a:xfrm>
          </p:grpSpPr>
          <p:sp>
            <p:nvSpPr>
              <p:cNvPr id="62" name="Google Shape;1539;p28"/>
              <p:cNvSpPr/>
              <p:nvPr/>
            </p:nvSpPr>
            <p:spPr>
              <a:xfrm flipH="1">
                <a:off x="4631986" y="4313914"/>
                <a:ext cx="1620627" cy="615246"/>
              </a:xfrm>
              <a:prstGeom prst="ellipse">
                <a:avLst/>
              </a:prstGeom>
              <a:solidFill>
                <a:srgbClr val="7F6949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二等辺三角形 2">
                <a:extLst>
                  <a:ext uri="{FF2B5EF4-FFF2-40B4-BE49-F238E27FC236}">
                    <a16:creationId xmlns:a16="http://schemas.microsoft.com/office/drawing/2014/main" id="{4762715E-2AFF-873B-0E5F-3CF2DDDA76D7}"/>
                  </a:ext>
                </a:extLst>
              </p:cNvPr>
              <p:cNvSpPr/>
              <p:nvPr/>
            </p:nvSpPr>
            <p:spPr>
              <a:xfrm>
                <a:off x="4657366" y="1151059"/>
                <a:ext cx="1569869" cy="2571914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rgbClr val="548235">
                  <a:alpha val="6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Google Shape;1540;p28"/>
              <p:cNvSpPr/>
              <p:nvPr/>
            </p:nvSpPr>
            <p:spPr>
              <a:xfrm rot="17145306" flipH="1">
                <a:off x="5203273" y="2350846"/>
                <a:ext cx="62200" cy="41674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1540;p28"/>
              <p:cNvSpPr/>
              <p:nvPr/>
            </p:nvSpPr>
            <p:spPr>
              <a:xfrm rot="17145306" flipH="1">
                <a:off x="5181412" y="3288241"/>
                <a:ext cx="62200" cy="43325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1540;p28"/>
              <p:cNvSpPr/>
              <p:nvPr/>
            </p:nvSpPr>
            <p:spPr>
              <a:xfrm rot="17145306" flipH="1">
                <a:off x="5164086" y="2642689"/>
                <a:ext cx="62200" cy="50603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" name="Google Shape;1540;p28"/>
              <p:cNvSpPr/>
              <p:nvPr/>
            </p:nvSpPr>
            <p:spPr>
              <a:xfrm rot="17145306" flipH="1">
                <a:off x="5144148" y="2904720"/>
                <a:ext cx="62200" cy="57037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" name="Google Shape;1540;p28"/>
              <p:cNvSpPr/>
              <p:nvPr/>
            </p:nvSpPr>
            <p:spPr>
              <a:xfrm flipH="1">
                <a:off x="5411341" y="1782508"/>
                <a:ext cx="83754" cy="26936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9" name="グループ化 68"/>
              <p:cNvGrpSpPr/>
              <p:nvPr/>
            </p:nvGrpSpPr>
            <p:grpSpPr>
              <a:xfrm>
                <a:off x="5442175" y="2512808"/>
                <a:ext cx="594050" cy="1047777"/>
                <a:chOff x="4146110" y="4042813"/>
                <a:chExt cx="436645" cy="770150"/>
              </a:xfrm>
            </p:grpSpPr>
            <p:sp>
              <p:nvSpPr>
                <p:cNvPr id="102" name="Google Shape;1540;p28"/>
                <p:cNvSpPr/>
                <p:nvPr/>
              </p:nvSpPr>
              <p:spPr>
                <a:xfrm rot="4454694">
                  <a:off x="4294866" y="4624267"/>
                  <a:ext cx="45719" cy="33167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" name="Google Shape;1540;p28"/>
                <p:cNvSpPr/>
                <p:nvPr/>
              </p:nvSpPr>
              <p:spPr>
                <a:xfrm rot="4454694">
                  <a:off x="4341573" y="4298424"/>
                  <a:ext cx="45719" cy="436645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" name="Google Shape;1540;p28"/>
                <p:cNvSpPr/>
                <p:nvPr/>
              </p:nvSpPr>
              <p:spPr>
                <a:xfrm rot="4454694">
                  <a:off x="4341572" y="4105946"/>
                  <a:ext cx="45719" cy="387386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5" name="Google Shape;1540;p28"/>
                <p:cNvSpPr/>
                <p:nvPr/>
              </p:nvSpPr>
              <p:spPr>
                <a:xfrm rot="4454694">
                  <a:off x="4302644" y="3906155"/>
                  <a:ext cx="45719" cy="319035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0" name="Google Shape;1540;p28"/>
              <p:cNvSpPr/>
              <p:nvPr/>
            </p:nvSpPr>
            <p:spPr>
              <a:xfrm rot="18327096">
                <a:off x="5320915" y="2145386"/>
                <a:ext cx="39638" cy="2988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1540;p28"/>
              <p:cNvSpPr/>
              <p:nvPr/>
            </p:nvSpPr>
            <p:spPr>
              <a:xfrm rot="2411134" flipH="1">
                <a:off x="5498408" y="2132903"/>
                <a:ext cx="39771" cy="29886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1543;p28"/>
              <p:cNvSpPr txBox="1"/>
              <p:nvPr/>
            </p:nvSpPr>
            <p:spPr>
              <a:xfrm rot="4244859">
                <a:off x="5518914" y="1988459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  <p:sp>
            <p:nvSpPr>
              <p:cNvPr id="73" name="Google Shape;1543;p28"/>
              <p:cNvSpPr txBox="1"/>
              <p:nvPr/>
            </p:nvSpPr>
            <p:spPr>
              <a:xfrm rot="20543092">
                <a:off x="5367963" y="1999684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  <p:grpSp>
            <p:nvGrpSpPr>
              <p:cNvPr id="74" name="グループ化 73"/>
              <p:cNvGrpSpPr/>
              <p:nvPr/>
            </p:nvGrpSpPr>
            <p:grpSpPr>
              <a:xfrm rot="3856512">
                <a:off x="5521672" y="2212068"/>
                <a:ext cx="364775" cy="447880"/>
                <a:chOff x="5096888" y="2869783"/>
                <a:chExt cx="364775" cy="447880"/>
              </a:xfrm>
            </p:grpSpPr>
            <p:sp>
              <p:nvSpPr>
                <p:cNvPr id="100" name="Google Shape;1543;p28"/>
                <p:cNvSpPr txBox="1"/>
                <p:nvPr/>
              </p:nvSpPr>
              <p:spPr>
                <a:xfrm rot="20543092">
                  <a:off x="5096888" y="2869783"/>
                  <a:ext cx="321821" cy="36929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spAutoFit/>
                </a:bodyPr>
                <a:lstStyle/>
                <a:p>
                  <a:pPr marL="0" marR="0" lvl="0" indent="0" algn="l" rtl="0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ja-JP" altLang="en-US" sz="1200" b="1" dirty="0">
                      <a:solidFill>
                        <a:srgbClr val="548235"/>
                      </a:solidFill>
                    </a:rPr>
                    <a:t>キ</a:t>
                  </a:r>
                  <a:endParaRPr lang="en-US" altLang="ja-JP" sz="1200" b="1" dirty="0">
                    <a:solidFill>
                      <a:srgbClr val="548235"/>
                    </a:solidFill>
                    <a:sym typeface="Arial"/>
                  </a:endParaRPr>
                </a:p>
              </p:txBody>
            </p:sp>
            <p:sp>
              <p:nvSpPr>
                <p:cNvPr id="101" name="Google Shape;1543;p28"/>
                <p:cNvSpPr txBox="1"/>
                <p:nvPr/>
              </p:nvSpPr>
              <p:spPr>
                <a:xfrm rot="20543092">
                  <a:off x="5139842" y="2948372"/>
                  <a:ext cx="321821" cy="36929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spAutoFit/>
                </a:bodyPr>
                <a:lstStyle/>
                <a:p>
                  <a:pPr marL="0" marR="0" lvl="0" indent="0" algn="l" rtl="0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ja-JP" altLang="en-US" sz="1200" b="1" dirty="0">
                      <a:solidFill>
                        <a:srgbClr val="548235"/>
                      </a:solidFill>
                    </a:rPr>
                    <a:t>キ</a:t>
                  </a:r>
                  <a:endParaRPr lang="en-US" altLang="ja-JP" sz="1200" b="1" dirty="0">
                    <a:solidFill>
                      <a:srgbClr val="548235"/>
                    </a:solidFill>
                    <a:sym typeface="Arial"/>
                  </a:endParaRPr>
                </a:p>
              </p:txBody>
            </p:sp>
          </p:grpSp>
          <p:grpSp>
            <p:nvGrpSpPr>
              <p:cNvPr id="75" name="グループ化 74"/>
              <p:cNvGrpSpPr/>
              <p:nvPr/>
            </p:nvGrpSpPr>
            <p:grpSpPr>
              <a:xfrm rot="4694525">
                <a:off x="5016433" y="2105950"/>
                <a:ext cx="1051794" cy="731636"/>
                <a:chOff x="4409869" y="2869783"/>
                <a:chExt cx="1051794" cy="731636"/>
              </a:xfrm>
            </p:grpSpPr>
            <p:sp>
              <p:nvSpPr>
                <p:cNvPr id="97" name="Google Shape;1543;p28"/>
                <p:cNvSpPr txBox="1"/>
                <p:nvPr/>
              </p:nvSpPr>
              <p:spPr>
                <a:xfrm rot="20543092">
                  <a:off x="5096888" y="2869783"/>
                  <a:ext cx="321821" cy="36929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spAutoFit/>
                </a:bodyPr>
                <a:lstStyle/>
                <a:p>
                  <a:pPr marL="0" marR="0" lvl="0" indent="0" algn="l" rtl="0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ja-JP" altLang="en-US" sz="1200" b="1" dirty="0">
                      <a:solidFill>
                        <a:srgbClr val="548235"/>
                      </a:solidFill>
                    </a:rPr>
                    <a:t>キ</a:t>
                  </a:r>
                  <a:endParaRPr lang="en-US" altLang="ja-JP" sz="1200" b="1" dirty="0">
                    <a:solidFill>
                      <a:srgbClr val="548235"/>
                    </a:solidFill>
                    <a:sym typeface="Arial"/>
                  </a:endParaRPr>
                </a:p>
              </p:txBody>
            </p:sp>
            <p:sp>
              <p:nvSpPr>
                <p:cNvPr id="98" name="Google Shape;1543;p28"/>
                <p:cNvSpPr txBox="1"/>
                <p:nvPr/>
              </p:nvSpPr>
              <p:spPr>
                <a:xfrm rot="20543092">
                  <a:off x="5139842" y="2948372"/>
                  <a:ext cx="321821" cy="36929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spAutoFit/>
                </a:bodyPr>
                <a:lstStyle/>
                <a:p>
                  <a:pPr marL="0" marR="0" lvl="0" indent="0" algn="l" rtl="0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ja-JP" altLang="en-US" sz="1200" b="1" dirty="0">
                      <a:solidFill>
                        <a:srgbClr val="548235"/>
                      </a:solidFill>
                    </a:rPr>
                    <a:t>キ</a:t>
                  </a:r>
                  <a:endParaRPr lang="en-US" altLang="ja-JP" sz="1200" b="1" dirty="0">
                    <a:solidFill>
                      <a:srgbClr val="548235"/>
                    </a:solidFill>
                    <a:sym typeface="Arial"/>
                  </a:endParaRPr>
                </a:p>
              </p:txBody>
            </p:sp>
            <p:sp>
              <p:nvSpPr>
                <p:cNvPr id="99" name="Google Shape;1543;p28"/>
                <p:cNvSpPr txBox="1"/>
                <p:nvPr/>
              </p:nvSpPr>
              <p:spPr>
                <a:xfrm rot="16905475">
                  <a:off x="4433604" y="3255863"/>
                  <a:ext cx="321821" cy="36929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spAutoFit/>
                </a:bodyPr>
                <a:lstStyle/>
                <a:p>
                  <a:pPr marL="0" marR="0" lvl="0" indent="0" algn="l" rtl="0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ja-JP" altLang="en-US" sz="1200" b="1" dirty="0">
                      <a:solidFill>
                        <a:srgbClr val="548235"/>
                      </a:solidFill>
                    </a:rPr>
                    <a:t>キ</a:t>
                  </a:r>
                  <a:endParaRPr lang="en-US" altLang="ja-JP" sz="1200" b="1" dirty="0">
                    <a:solidFill>
                      <a:srgbClr val="548235"/>
                    </a:solidFill>
                    <a:sym typeface="Arial"/>
                  </a:endParaRPr>
                </a:p>
              </p:txBody>
            </p:sp>
          </p:grpSp>
          <p:grpSp>
            <p:nvGrpSpPr>
              <p:cNvPr id="76" name="グループ化 75"/>
              <p:cNvGrpSpPr/>
              <p:nvPr/>
            </p:nvGrpSpPr>
            <p:grpSpPr>
              <a:xfrm rot="4694525">
                <a:off x="5564524" y="2866605"/>
                <a:ext cx="364775" cy="447880"/>
                <a:chOff x="5096888" y="2869783"/>
                <a:chExt cx="364775" cy="447880"/>
              </a:xfrm>
            </p:grpSpPr>
            <p:sp>
              <p:nvSpPr>
                <p:cNvPr id="95" name="Google Shape;1543;p28"/>
                <p:cNvSpPr txBox="1"/>
                <p:nvPr/>
              </p:nvSpPr>
              <p:spPr>
                <a:xfrm rot="20543092">
                  <a:off x="5096888" y="2869783"/>
                  <a:ext cx="321821" cy="36929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spAutoFit/>
                </a:bodyPr>
                <a:lstStyle/>
                <a:p>
                  <a:pPr marL="0" marR="0" lvl="0" indent="0" algn="l" rtl="0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ja-JP" altLang="en-US" sz="1200" b="1" dirty="0">
                      <a:solidFill>
                        <a:srgbClr val="548235"/>
                      </a:solidFill>
                    </a:rPr>
                    <a:t>キ</a:t>
                  </a:r>
                  <a:endParaRPr lang="en-US" altLang="ja-JP" sz="1200" b="1" dirty="0">
                    <a:solidFill>
                      <a:srgbClr val="548235"/>
                    </a:solidFill>
                    <a:sym typeface="Arial"/>
                  </a:endParaRPr>
                </a:p>
              </p:txBody>
            </p:sp>
            <p:sp>
              <p:nvSpPr>
                <p:cNvPr id="96" name="Google Shape;1543;p28"/>
                <p:cNvSpPr txBox="1"/>
                <p:nvPr/>
              </p:nvSpPr>
              <p:spPr>
                <a:xfrm rot="20543092">
                  <a:off x="5139842" y="2948372"/>
                  <a:ext cx="321821" cy="36929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spAutoFit/>
                </a:bodyPr>
                <a:lstStyle/>
                <a:p>
                  <a:pPr marL="0" marR="0" lvl="0" indent="0" algn="l" rtl="0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ja-JP" altLang="en-US" sz="1200" b="1" dirty="0">
                      <a:solidFill>
                        <a:srgbClr val="548235"/>
                      </a:solidFill>
                    </a:rPr>
                    <a:t>キ</a:t>
                  </a:r>
                  <a:endParaRPr lang="en-US" altLang="ja-JP" sz="1200" b="1" dirty="0">
                    <a:solidFill>
                      <a:srgbClr val="548235"/>
                    </a:solidFill>
                    <a:sym typeface="Arial"/>
                  </a:endParaRPr>
                </a:p>
              </p:txBody>
            </p:sp>
          </p:grpSp>
          <p:grpSp>
            <p:nvGrpSpPr>
              <p:cNvPr id="77" name="グループ化 76"/>
              <p:cNvGrpSpPr/>
              <p:nvPr/>
            </p:nvGrpSpPr>
            <p:grpSpPr>
              <a:xfrm rot="20707402">
                <a:off x="4910509" y="2215531"/>
                <a:ext cx="364775" cy="447880"/>
                <a:chOff x="5096888" y="2869783"/>
                <a:chExt cx="364775" cy="447880"/>
              </a:xfrm>
            </p:grpSpPr>
            <p:sp>
              <p:nvSpPr>
                <p:cNvPr id="93" name="Google Shape;1543;p28"/>
                <p:cNvSpPr txBox="1"/>
                <p:nvPr/>
              </p:nvSpPr>
              <p:spPr>
                <a:xfrm rot="20543092">
                  <a:off x="5096888" y="2869783"/>
                  <a:ext cx="321821" cy="36929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spAutoFit/>
                </a:bodyPr>
                <a:lstStyle/>
                <a:p>
                  <a:pPr marL="0" marR="0" lvl="0" indent="0" algn="l" rtl="0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ja-JP" altLang="en-US" sz="1200" b="1" dirty="0">
                      <a:solidFill>
                        <a:srgbClr val="548235"/>
                      </a:solidFill>
                    </a:rPr>
                    <a:t>キ</a:t>
                  </a:r>
                  <a:endParaRPr lang="en-US" altLang="ja-JP" sz="1200" b="1" dirty="0">
                    <a:solidFill>
                      <a:srgbClr val="548235"/>
                    </a:solidFill>
                    <a:sym typeface="Arial"/>
                  </a:endParaRPr>
                </a:p>
              </p:txBody>
            </p:sp>
            <p:sp>
              <p:nvSpPr>
                <p:cNvPr id="94" name="Google Shape;1543;p28"/>
                <p:cNvSpPr txBox="1"/>
                <p:nvPr/>
              </p:nvSpPr>
              <p:spPr>
                <a:xfrm rot="20543092">
                  <a:off x="5139842" y="2948372"/>
                  <a:ext cx="321821" cy="36929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spAutoFit/>
                </a:bodyPr>
                <a:lstStyle/>
                <a:p>
                  <a:pPr marL="0" marR="0" lvl="0" indent="0" algn="l" rtl="0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ja-JP" altLang="en-US" sz="1200" b="1" dirty="0">
                      <a:solidFill>
                        <a:srgbClr val="548235"/>
                      </a:solidFill>
                    </a:rPr>
                    <a:t>キ</a:t>
                  </a:r>
                  <a:endParaRPr lang="en-US" altLang="ja-JP" sz="1200" b="1" dirty="0">
                    <a:solidFill>
                      <a:srgbClr val="548235"/>
                    </a:solidFill>
                    <a:sym typeface="Arial"/>
                  </a:endParaRPr>
                </a:p>
              </p:txBody>
            </p:sp>
          </p:grpSp>
          <p:grpSp>
            <p:nvGrpSpPr>
              <p:cNvPr id="78" name="グループ化 77"/>
              <p:cNvGrpSpPr/>
              <p:nvPr/>
            </p:nvGrpSpPr>
            <p:grpSpPr>
              <a:xfrm rot="20707402">
                <a:off x="4838807" y="2532206"/>
                <a:ext cx="364775" cy="447880"/>
                <a:chOff x="5096888" y="2869783"/>
                <a:chExt cx="364775" cy="447880"/>
              </a:xfrm>
            </p:grpSpPr>
            <p:sp>
              <p:nvSpPr>
                <p:cNvPr id="91" name="Google Shape;1543;p28"/>
                <p:cNvSpPr txBox="1"/>
                <p:nvPr/>
              </p:nvSpPr>
              <p:spPr>
                <a:xfrm rot="20543092">
                  <a:off x="5096888" y="2869783"/>
                  <a:ext cx="321821" cy="36929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spAutoFit/>
                </a:bodyPr>
                <a:lstStyle/>
                <a:p>
                  <a:pPr marL="0" marR="0" lvl="0" indent="0" algn="l" rtl="0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ja-JP" altLang="en-US" sz="1200" b="1" dirty="0">
                      <a:solidFill>
                        <a:srgbClr val="548235"/>
                      </a:solidFill>
                    </a:rPr>
                    <a:t>キ</a:t>
                  </a:r>
                  <a:endParaRPr lang="en-US" altLang="ja-JP" sz="1200" b="1" dirty="0">
                    <a:solidFill>
                      <a:srgbClr val="548235"/>
                    </a:solidFill>
                    <a:sym typeface="Arial"/>
                  </a:endParaRPr>
                </a:p>
              </p:txBody>
            </p:sp>
            <p:sp>
              <p:nvSpPr>
                <p:cNvPr id="92" name="Google Shape;1543;p28"/>
                <p:cNvSpPr txBox="1"/>
                <p:nvPr/>
              </p:nvSpPr>
              <p:spPr>
                <a:xfrm rot="20543092">
                  <a:off x="5139842" y="2948372"/>
                  <a:ext cx="321821" cy="36929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spAutoFit/>
                </a:bodyPr>
                <a:lstStyle/>
                <a:p>
                  <a:pPr marL="0" marR="0" lvl="0" indent="0" algn="l" rtl="0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ja-JP" altLang="en-US" sz="1200" b="1" dirty="0">
                      <a:solidFill>
                        <a:srgbClr val="548235"/>
                      </a:solidFill>
                    </a:rPr>
                    <a:t>キ</a:t>
                  </a:r>
                  <a:endParaRPr lang="en-US" altLang="ja-JP" sz="1200" b="1" dirty="0">
                    <a:solidFill>
                      <a:srgbClr val="548235"/>
                    </a:solidFill>
                    <a:sym typeface="Arial"/>
                  </a:endParaRPr>
                </a:p>
              </p:txBody>
            </p:sp>
          </p:grpSp>
          <p:grpSp>
            <p:nvGrpSpPr>
              <p:cNvPr id="79" name="グループ化 78"/>
              <p:cNvGrpSpPr/>
              <p:nvPr/>
            </p:nvGrpSpPr>
            <p:grpSpPr>
              <a:xfrm rot="20707402">
                <a:off x="4832736" y="2873457"/>
                <a:ext cx="364775" cy="447880"/>
                <a:chOff x="5096888" y="2869783"/>
                <a:chExt cx="364775" cy="447880"/>
              </a:xfrm>
            </p:grpSpPr>
            <p:sp>
              <p:nvSpPr>
                <p:cNvPr id="89" name="Google Shape;1543;p28"/>
                <p:cNvSpPr txBox="1"/>
                <p:nvPr/>
              </p:nvSpPr>
              <p:spPr>
                <a:xfrm rot="20543092">
                  <a:off x="5096888" y="2869783"/>
                  <a:ext cx="321821" cy="36929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spAutoFit/>
                </a:bodyPr>
                <a:lstStyle/>
                <a:p>
                  <a:pPr marL="0" marR="0" lvl="0" indent="0" algn="l" rtl="0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ja-JP" altLang="en-US" sz="1200" b="1" dirty="0">
                      <a:solidFill>
                        <a:srgbClr val="548235"/>
                      </a:solidFill>
                    </a:rPr>
                    <a:t>キ</a:t>
                  </a:r>
                  <a:endParaRPr lang="en-US" altLang="ja-JP" sz="1200" b="1" dirty="0">
                    <a:solidFill>
                      <a:srgbClr val="548235"/>
                    </a:solidFill>
                    <a:sym typeface="Arial"/>
                  </a:endParaRPr>
                </a:p>
              </p:txBody>
            </p:sp>
            <p:sp>
              <p:nvSpPr>
                <p:cNvPr id="90" name="Google Shape;1543;p28"/>
                <p:cNvSpPr txBox="1"/>
                <p:nvPr/>
              </p:nvSpPr>
              <p:spPr>
                <a:xfrm rot="20543092">
                  <a:off x="5139842" y="2948372"/>
                  <a:ext cx="321821" cy="36929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spAutoFit/>
                </a:bodyPr>
                <a:lstStyle/>
                <a:p>
                  <a:pPr marL="0" marR="0" lvl="0" indent="0" algn="l" rtl="0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ja-JP" altLang="en-US" sz="1200" b="1" dirty="0">
                      <a:solidFill>
                        <a:srgbClr val="548235"/>
                      </a:solidFill>
                    </a:rPr>
                    <a:t>キ</a:t>
                  </a:r>
                  <a:endParaRPr lang="en-US" altLang="ja-JP" sz="1200" b="1" dirty="0">
                    <a:solidFill>
                      <a:srgbClr val="548235"/>
                    </a:solidFill>
                    <a:sym typeface="Arial"/>
                  </a:endParaRPr>
                </a:p>
              </p:txBody>
            </p:sp>
          </p:grpSp>
          <p:grpSp>
            <p:nvGrpSpPr>
              <p:cNvPr id="80" name="グループ化 79"/>
              <p:cNvGrpSpPr/>
              <p:nvPr/>
            </p:nvGrpSpPr>
            <p:grpSpPr>
              <a:xfrm rot="20707402">
                <a:off x="4971532" y="3226363"/>
                <a:ext cx="364775" cy="447880"/>
                <a:chOff x="5096888" y="2869783"/>
                <a:chExt cx="364775" cy="447880"/>
              </a:xfrm>
            </p:grpSpPr>
            <p:sp>
              <p:nvSpPr>
                <p:cNvPr id="87" name="Google Shape;1543;p28"/>
                <p:cNvSpPr txBox="1"/>
                <p:nvPr/>
              </p:nvSpPr>
              <p:spPr>
                <a:xfrm rot="20543092">
                  <a:off x="5096888" y="2869783"/>
                  <a:ext cx="321821" cy="36929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spAutoFit/>
                </a:bodyPr>
                <a:lstStyle/>
                <a:p>
                  <a:pPr marL="0" marR="0" lvl="0" indent="0" algn="l" rtl="0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ja-JP" altLang="en-US" sz="1200" b="1" dirty="0">
                      <a:solidFill>
                        <a:srgbClr val="548235"/>
                      </a:solidFill>
                    </a:rPr>
                    <a:t>キ</a:t>
                  </a:r>
                  <a:endParaRPr lang="en-US" altLang="ja-JP" sz="1200" b="1" dirty="0">
                    <a:solidFill>
                      <a:srgbClr val="548235"/>
                    </a:solidFill>
                    <a:sym typeface="Arial"/>
                  </a:endParaRPr>
                </a:p>
              </p:txBody>
            </p:sp>
            <p:sp>
              <p:nvSpPr>
                <p:cNvPr id="88" name="Google Shape;1543;p28"/>
                <p:cNvSpPr txBox="1"/>
                <p:nvPr/>
              </p:nvSpPr>
              <p:spPr>
                <a:xfrm rot="20543092">
                  <a:off x="5139842" y="2948372"/>
                  <a:ext cx="321821" cy="36929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spAutoFit/>
                </a:bodyPr>
                <a:lstStyle/>
                <a:p>
                  <a:pPr marL="0" marR="0" lvl="0" indent="0" algn="l" rtl="0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ja-JP" altLang="en-US" sz="1200" b="1" dirty="0">
                      <a:solidFill>
                        <a:srgbClr val="548235"/>
                      </a:solidFill>
                    </a:rPr>
                    <a:t>キ</a:t>
                  </a:r>
                  <a:endParaRPr lang="en-US" altLang="ja-JP" sz="1200" b="1" dirty="0">
                    <a:solidFill>
                      <a:srgbClr val="548235"/>
                    </a:solidFill>
                    <a:sym typeface="Arial"/>
                  </a:endParaRPr>
                </a:p>
              </p:txBody>
            </p:sp>
          </p:grpSp>
          <p:grpSp>
            <p:nvGrpSpPr>
              <p:cNvPr id="81" name="グループ化 80"/>
              <p:cNvGrpSpPr/>
              <p:nvPr/>
            </p:nvGrpSpPr>
            <p:grpSpPr>
              <a:xfrm rot="4694525">
                <a:off x="5653851" y="3205354"/>
                <a:ext cx="364775" cy="447880"/>
                <a:chOff x="5096888" y="2869783"/>
                <a:chExt cx="364775" cy="447880"/>
              </a:xfrm>
            </p:grpSpPr>
            <p:sp>
              <p:nvSpPr>
                <p:cNvPr id="85" name="Google Shape;1543;p28"/>
                <p:cNvSpPr txBox="1"/>
                <p:nvPr/>
              </p:nvSpPr>
              <p:spPr>
                <a:xfrm rot="20543092">
                  <a:off x="5096888" y="2869783"/>
                  <a:ext cx="321821" cy="36929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spAutoFit/>
                </a:bodyPr>
                <a:lstStyle/>
                <a:p>
                  <a:pPr marL="0" marR="0" lvl="0" indent="0" algn="l" rtl="0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ja-JP" altLang="en-US" sz="1200" b="1" dirty="0">
                      <a:solidFill>
                        <a:srgbClr val="548235"/>
                      </a:solidFill>
                    </a:rPr>
                    <a:t>キ</a:t>
                  </a:r>
                  <a:endParaRPr lang="en-US" altLang="ja-JP" sz="1200" b="1" dirty="0">
                    <a:solidFill>
                      <a:srgbClr val="548235"/>
                    </a:solidFill>
                    <a:sym typeface="Arial"/>
                  </a:endParaRPr>
                </a:p>
              </p:txBody>
            </p:sp>
            <p:sp>
              <p:nvSpPr>
                <p:cNvPr id="86" name="Google Shape;1543;p28"/>
                <p:cNvSpPr txBox="1"/>
                <p:nvPr/>
              </p:nvSpPr>
              <p:spPr>
                <a:xfrm rot="20543092">
                  <a:off x="5139842" y="2948372"/>
                  <a:ext cx="321821" cy="36929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spAutoFit/>
                </a:bodyPr>
                <a:lstStyle/>
                <a:p>
                  <a:pPr marL="0" marR="0" lvl="0" indent="0" algn="l" rtl="0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ja-JP" altLang="en-US" sz="1200" b="1" dirty="0">
                      <a:solidFill>
                        <a:srgbClr val="548235"/>
                      </a:solidFill>
                    </a:rPr>
                    <a:t>キ</a:t>
                  </a:r>
                  <a:endParaRPr lang="en-US" altLang="ja-JP" sz="1200" b="1" dirty="0">
                    <a:solidFill>
                      <a:srgbClr val="548235"/>
                    </a:solidFill>
                    <a:sym typeface="Arial"/>
                  </a:endParaRPr>
                </a:p>
              </p:txBody>
            </p:sp>
          </p:grpSp>
          <p:grpSp>
            <p:nvGrpSpPr>
              <p:cNvPr id="82" name="グループ化 81"/>
              <p:cNvGrpSpPr/>
              <p:nvPr/>
            </p:nvGrpSpPr>
            <p:grpSpPr>
              <a:xfrm rot="16200000">
                <a:off x="5020416" y="2758087"/>
                <a:ext cx="364775" cy="447880"/>
                <a:chOff x="5096888" y="2869783"/>
                <a:chExt cx="364775" cy="447880"/>
              </a:xfrm>
            </p:grpSpPr>
            <p:sp>
              <p:nvSpPr>
                <p:cNvPr id="83" name="Google Shape;1543;p28"/>
                <p:cNvSpPr txBox="1"/>
                <p:nvPr/>
              </p:nvSpPr>
              <p:spPr>
                <a:xfrm rot="20543092">
                  <a:off x="5096888" y="2869783"/>
                  <a:ext cx="321821" cy="36929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spAutoFit/>
                </a:bodyPr>
                <a:lstStyle/>
                <a:p>
                  <a:pPr marL="0" marR="0" lvl="0" indent="0" algn="l" rtl="0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ja-JP" altLang="en-US" sz="1200" b="1" dirty="0">
                      <a:solidFill>
                        <a:srgbClr val="548235"/>
                      </a:solidFill>
                    </a:rPr>
                    <a:t>キ</a:t>
                  </a:r>
                  <a:endParaRPr lang="en-US" altLang="ja-JP" sz="1200" b="1" dirty="0">
                    <a:solidFill>
                      <a:srgbClr val="548235"/>
                    </a:solidFill>
                    <a:sym typeface="Arial"/>
                  </a:endParaRPr>
                </a:p>
              </p:txBody>
            </p:sp>
            <p:sp>
              <p:nvSpPr>
                <p:cNvPr id="84" name="Google Shape;1543;p28"/>
                <p:cNvSpPr txBox="1"/>
                <p:nvPr/>
              </p:nvSpPr>
              <p:spPr>
                <a:xfrm rot="20543092">
                  <a:off x="5139842" y="2948372"/>
                  <a:ext cx="321821" cy="369291"/>
                </a:xfrm>
                <a:prstGeom prst="rect">
                  <a:avLst/>
                </a:prstGeom>
                <a:noFill/>
                <a:ln>
                  <a:noFill/>
                </a:ln>
              </p:spPr>
              <p:txBody>
                <a:bodyPr spcFirstLastPara="1" wrap="square" lIns="91425" tIns="45700" rIns="91425" bIns="45700" anchor="t" anchorCtr="0">
                  <a:spAutoFit/>
                </a:bodyPr>
                <a:lstStyle/>
                <a:p>
                  <a:pPr marL="0" marR="0" lvl="0" indent="0" algn="l" rtl="0">
                    <a:lnSpc>
                      <a:spcPct val="150000"/>
                    </a:lnSpc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ja-JP" altLang="en-US" sz="1200" b="1" dirty="0">
                      <a:solidFill>
                        <a:srgbClr val="548235"/>
                      </a:solidFill>
                    </a:rPr>
                    <a:t>キ</a:t>
                  </a:r>
                  <a:endParaRPr lang="en-US" altLang="ja-JP" sz="1200" b="1" dirty="0">
                    <a:solidFill>
                      <a:srgbClr val="548235"/>
                    </a:solidFill>
                    <a:sym typeface="Arial"/>
                  </a:endParaRPr>
                </a:p>
              </p:txBody>
            </p:sp>
          </p:grpSp>
        </p:grpSp>
        <p:sp>
          <p:nvSpPr>
            <p:cNvPr id="42" name="Google Shape;2741;p43"/>
            <p:cNvSpPr/>
            <p:nvPr/>
          </p:nvSpPr>
          <p:spPr>
            <a:xfrm>
              <a:off x="5500186" y="3232173"/>
              <a:ext cx="76733" cy="72400"/>
            </a:xfrm>
            <a:prstGeom prst="ellipse">
              <a:avLst/>
            </a:prstGeom>
            <a:solidFill>
              <a:schemeClr val="lt1"/>
            </a:solidFill>
            <a:ln w="127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2741;p43"/>
            <p:cNvSpPr/>
            <p:nvPr/>
          </p:nvSpPr>
          <p:spPr>
            <a:xfrm>
              <a:off x="5619693" y="3258213"/>
              <a:ext cx="76733" cy="72400"/>
            </a:xfrm>
            <a:prstGeom prst="ellipse">
              <a:avLst/>
            </a:prstGeom>
            <a:solidFill>
              <a:schemeClr val="lt1"/>
            </a:solidFill>
            <a:ln w="127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2741;p43"/>
            <p:cNvSpPr/>
            <p:nvPr/>
          </p:nvSpPr>
          <p:spPr>
            <a:xfrm>
              <a:off x="5450862" y="2935561"/>
              <a:ext cx="76733" cy="72400"/>
            </a:xfrm>
            <a:prstGeom prst="ellipse">
              <a:avLst/>
            </a:prstGeom>
            <a:solidFill>
              <a:schemeClr val="lt1"/>
            </a:solidFill>
            <a:ln w="127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2741;p43"/>
            <p:cNvSpPr/>
            <p:nvPr/>
          </p:nvSpPr>
          <p:spPr>
            <a:xfrm>
              <a:off x="5233456" y="2303345"/>
              <a:ext cx="76733" cy="72400"/>
            </a:xfrm>
            <a:prstGeom prst="ellipse">
              <a:avLst/>
            </a:prstGeom>
            <a:solidFill>
              <a:schemeClr val="lt1"/>
            </a:solidFill>
            <a:ln w="127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2741;p43"/>
            <p:cNvSpPr/>
            <p:nvPr/>
          </p:nvSpPr>
          <p:spPr>
            <a:xfrm>
              <a:off x="5098774" y="1945937"/>
              <a:ext cx="76733" cy="72400"/>
            </a:xfrm>
            <a:prstGeom prst="ellipse">
              <a:avLst/>
            </a:prstGeom>
            <a:solidFill>
              <a:schemeClr val="lt1"/>
            </a:solidFill>
            <a:ln w="127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2741;p43"/>
            <p:cNvSpPr/>
            <p:nvPr/>
          </p:nvSpPr>
          <p:spPr>
            <a:xfrm>
              <a:off x="4868687" y="2399899"/>
              <a:ext cx="76733" cy="72400"/>
            </a:xfrm>
            <a:prstGeom prst="ellipse">
              <a:avLst/>
            </a:prstGeom>
            <a:solidFill>
              <a:schemeClr val="lt1"/>
            </a:solidFill>
            <a:ln w="127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2741;p43"/>
            <p:cNvSpPr/>
            <p:nvPr/>
          </p:nvSpPr>
          <p:spPr>
            <a:xfrm>
              <a:off x="4861127" y="2641573"/>
              <a:ext cx="76733" cy="72400"/>
            </a:xfrm>
            <a:prstGeom prst="ellipse">
              <a:avLst/>
            </a:prstGeom>
            <a:solidFill>
              <a:schemeClr val="lt1"/>
            </a:solidFill>
            <a:ln w="127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2741;p43"/>
            <p:cNvSpPr/>
            <p:nvPr/>
          </p:nvSpPr>
          <p:spPr>
            <a:xfrm>
              <a:off x="4664866" y="2673294"/>
              <a:ext cx="76733" cy="72400"/>
            </a:xfrm>
            <a:prstGeom prst="ellipse">
              <a:avLst/>
            </a:prstGeom>
            <a:solidFill>
              <a:schemeClr val="lt1"/>
            </a:solidFill>
            <a:ln w="127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2741;p43"/>
            <p:cNvSpPr/>
            <p:nvPr/>
          </p:nvSpPr>
          <p:spPr>
            <a:xfrm>
              <a:off x="4782406" y="3005193"/>
              <a:ext cx="76733" cy="72400"/>
            </a:xfrm>
            <a:prstGeom prst="ellipse">
              <a:avLst/>
            </a:prstGeom>
            <a:solidFill>
              <a:schemeClr val="lt1"/>
            </a:solidFill>
            <a:ln w="127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2741;p43"/>
            <p:cNvSpPr/>
            <p:nvPr/>
          </p:nvSpPr>
          <p:spPr>
            <a:xfrm>
              <a:off x="5421042" y="2611587"/>
              <a:ext cx="76733" cy="72400"/>
            </a:xfrm>
            <a:prstGeom prst="ellipse">
              <a:avLst/>
            </a:prstGeom>
            <a:solidFill>
              <a:schemeClr val="lt1"/>
            </a:solidFill>
            <a:ln w="127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2741;p43"/>
            <p:cNvSpPr/>
            <p:nvPr/>
          </p:nvSpPr>
          <p:spPr>
            <a:xfrm>
              <a:off x="4542727" y="3236005"/>
              <a:ext cx="76733" cy="72400"/>
            </a:xfrm>
            <a:prstGeom prst="ellipse">
              <a:avLst/>
            </a:prstGeom>
            <a:solidFill>
              <a:schemeClr val="lt1"/>
            </a:solidFill>
            <a:ln w="127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2741;p43"/>
            <p:cNvSpPr/>
            <p:nvPr/>
          </p:nvSpPr>
          <p:spPr>
            <a:xfrm>
              <a:off x="4644280" y="3581436"/>
              <a:ext cx="76733" cy="72400"/>
            </a:xfrm>
            <a:prstGeom prst="ellipse">
              <a:avLst/>
            </a:prstGeom>
            <a:solidFill>
              <a:schemeClr val="lt1"/>
            </a:solidFill>
            <a:ln w="127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2741;p43"/>
            <p:cNvSpPr/>
            <p:nvPr/>
          </p:nvSpPr>
          <p:spPr>
            <a:xfrm>
              <a:off x="5346975" y="3601258"/>
              <a:ext cx="76733" cy="72400"/>
            </a:xfrm>
            <a:prstGeom prst="ellipse">
              <a:avLst/>
            </a:prstGeom>
            <a:solidFill>
              <a:schemeClr val="lt1"/>
            </a:solidFill>
            <a:ln w="127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2741;p43"/>
            <p:cNvSpPr/>
            <p:nvPr/>
          </p:nvSpPr>
          <p:spPr>
            <a:xfrm>
              <a:off x="4772594" y="3292287"/>
              <a:ext cx="76733" cy="72400"/>
            </a:xfrm>
            <a:prstGeom prst="ellipse">
              <a:avLst/>
            </a:prstGeom>
            <a:solidFill>
              <a:schemeClr val="lt1"/>
            </a:solidFill>
            <a:ln w="127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2741;p43"/>
            <p:cNvSpPr/>
            <p:nvPr/>
          </p:nvSpPr>
          <p:spPr>
            <a:xfrm>
              <a:off x="5034734" y="2499676"/>
              <a:ext cx="76733" cy="72400"/>
            </a:xfrm>
            <a:prstGeom prst="ellipse">
              <a:avLst/>
            </a:prstGeom>
            <a:solidFill>
              <a:schemeClr val="lt1"/>
            </a:solidFill>
            <a:ln w="127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2741;p43"/>
            <p:cNvSpPr/>
            <p:nvPr/>
          </p:nvSpPr>
          <p:spPr>
            <a:xfrm>
              <a:off x="5154599" y="3023128"/>
              <a:ext cx="76733" cy="72400"/>
            </a:xfrm>
            <a:prstGeom prst="ellipse">
              <a:avLst/>
            </a:prstGeom>
            <a:solidFill>
              <a:schemeClr val="lt1"/>
            </a:solidFill>
            <a:ln w="127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2741;p43"/>
            <p:cNvSpPr/>
            <p:nvPr/>
          </p:nvSpPr>
          <p:spPr>
            <a:xfrm>
              <a:off x="5251067" y="3310979"/>
              <a:ext cx="76733" cy="72400"/>
            </a:xfrm>
            <a:prstGeom prst="ellipse">
              <a:avLst/>
            </a:prstGeom>
            <a:solidFill>
              <a:schemeClr val="lt1"/>
            </a:solidFill>
            <a:ln w="127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2741;p43"/>
            <p:cNvSpPr/>
            <p:nvPr/>
          </p:nvSpPr>
          <p:spPr>
            <a:xfrm>
              <a:off x="4427982" y="3653481"/>
              <a:ext cx="76733" cy="72400"/>
            </a:xfrm>
            <a:prstGeom prst="ellipse">
              <a:avLst/>
            </a:prstGeom>
            <a:solidFill>
              <a:schemeClr val="lt1"/>
            </a:solidFill>
            <a:ln w="127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2741;p43"/>
            <p:cNvSpPr/>
            <p:nvPr/>
          </p:nvSpPr>
          <p:spPr>
            <a:xfrm>
              <a:off x="4968044" y="2102697"/>
              <a:ext cx="76733" cy="72400"/>
            </a:xfrm>
            <a:prstGeom prst="ellipse">
              <a:avLst/>
            </a:prstGeom>
            <a:solidFill>
              <a:schemeClr val="lt1"/>
            </a:solidFill>
            <a:ln w="127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" name="Google Shape;2741;p43"/>
            <p:cNvSpPr/>
            <p:nvPr/>
          </p:nvSpPr>
          <p:spPr>
            <a:xfrm>
              <a:off x="5697571" y="3758530"/>
              <a:ext cx="76733" cy="72400"/>
            </a:xfrm>
            <a:prstGeom prst="ellipse">
              <a:avLst/>
            </a:prstGeom>
            <a:solidFill>
              <a:schemeClr val="lt1"/>
            </a:solidFill>
            <a:ln w="127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6" name="角丸四角形 96">
            <a:extLst>
              <a:ext uri="{FF2B5EF4-FFF2-40B4-BE49-F238E27FC236}">
                <a16:creationId xmlns:a16="http://schemas.microsoft.com/office/drawing/2014/main" id="{EEAD6E32-A591-47E0-8BDA-6A05FB8E33A5}"/>
              </a:ext>
            </a:extLst>
          </p:cNvPr>
          <p:cNvSpPr/>
          <p:nvPr/>
        </p:nvSpPr>
        <p:spPr>
          <a:xfrm>
            <a:off x="8132232" y="6075294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135639C-5758-47BC-AD2A-7E5FE2B19418}"/>
              </a:ext>
            </a:extLst>
          </p:cNvPr>
          <p:cNvSpPr txBox="1"/>
          <p:nvPr/>
        </p:nvSpPr>
        <p:spPr>
          <a:xfrm>
            <a:off x="8113969" y="6074334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08" name="角丸四角形 96">
            <a:extLst>
              <a:ext uri="{FF2B5EF4-FFF2-40B4-BE49-F238E27FC236}">
                <a16:creationId xmlns:a16="http://schemas.microsoft.com/office/drawing/2014/main" id="{4C9A698C-BD28-464A-8D9E-777DF7169C81}"/>
              </a:ext>
            </a:extLst>
          </p:cNvPr>
          <p:cNvSpPr/>
          <p:nvPr/>
        </p:nvSpPr>
        <p:spPr>
          <a:xfrm>
            <a:off x="8035147" y="5934274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角丸四角形 355">
            <a:extLst>
              <a:ext uri="{FF2B5EF4-FFF2-40B4-BE49-F238E27FC236}">
                <a16:creationId xmlns:a16="http://schemas.microsoft.com/office/drawing/2014/main" id="{B2DFCBB7-E87F-4358-6BC6-194C8D8F3433}"/>
              </a:ext>
            </a:extLst>
          </p:cNvPr>
          <p:cNvSpPr/>
          <p:nvPr/>
        </p:nvSpPr>
        <p:spPr>
          <a:xfrm rot="16200000">
            <a:off x="9925802" y="485440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0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8FBD35C6-F449-FE91-5775-101E61DF63DA}"/>
              </a:ext>
            </a:extLst>
          </p:cNvPr>
          <p:cNvSpPr txBox="1"/>
          <p:nvPr/>
        </p:nvSpPr>
        <p:spPr>
          <a:xfrm>
            <a:off x="10698604" y="4050414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11" name="グループ化 110">
            <a:extLst>
              <a:ext uri="{FF2B5EF4-FFF2-40B4-BE49-F238E27FC236}">
                <a16:creationId xmlns:a16="http://schemas.microsoft.com/office/drawing/2014/main" id="{55D62BC4-A0C7-B2D5-D76B-02A765F90FD1}"/>
              </a:ext>
            </a:extLst>
          </p:cNvPr>
          <p:cNvGrpSpPr/>
          <p:nvPr/>
        </p:nvGrpSpPr>
        <p:grpSpPr>
          <a:xfrm rot="2523162">
            <a:off x="11102424" y="3940140"/>
            <a:ext cx="564109" cy="193172"/>
            <a:chOff x="9364349" y="5301095"/>
            <a:chExt cx="371808" cy="127321"/>
          </a:xfrm>
        </p:grpSpPr>
        <p:cxnSp>
          <p:nvCxnSpPr>
            <p:cNvPr id="112" name="直線コネクタ 111">
              <a:extLst>
                <a:ext uri="{FF2B5EF4-FFF2-40B4-BE49-F238E27FC236}">
                  <a16:creationId xmlns:a16="http://schemas.microsoft.com/office/drawing/2014/main" id="{27D74624-6441-60E0-AFAF-592785DFF604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直線コネクタ 112">
              <a:extLst>
                <a:ext uri="{FF2B5EF4-FFF2-40B4-BE49-F238E27FC236}">
                  <a16:creationId xmlns:a16="http://schemas.microsoft.com/office/drawing/2014/main" id="{BD8AC7E5-FB52-E16E-5C16-67A2EC2C077D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878560ED-F152-D76E-4E81-C7C03CE9646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直線コネクタ 114">
              <a:extLst>
                <a:ext uri="{FF2B5EF4-FFF2-40B4-BE49-F238E27FC236}">
                  <a16:creationId xmlns:a16="http://schemas.microsoft.com/office/drawing/2014/main" id="{3C20A972-0B1E-948B-612E-9D461B485B2B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6" name="テキスト ボックス 115">
            <a:extLst>
              <a:ext uri="{FF2B5EF4-FFF2-40B4-BE49-F238E27FC236}">
                <a16:creationId xmlns:a16="http://schemas.microsoft.com/office/drawing/2014/main" id="{88C2E3DD-B2D2-4513-AB97-5EEDB42CF166}"/>
              </a:ext>
            </a:extLst>
          </p:cNvPr>
          <p:cNvSpPr txBox="1"/>
          <p:nvPr/>
        </p:nvSpPr>
        <p:spPr>
          <a:xfrm>
            <a:off x="1065213" y="40254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め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139DB7E6-02AA-D733-8D18-A15C6542EA30}"/>
              </a:ext>
            </a:extLst>
          </p:cNvPr>
          <p:cNvGrpSpPr>
            <a:grpSpLocks noChangeAspect="1"/>
          </p:cNvGrpSpPr>
          <p:nvPr/>
        </p:nvGrpSpPr>
        <p:grpSpPr>
          <a:xfrm>
            <a:off x="363878" y="3582603"/>
            <a:ext cx="2277722" cy="2572136"/>
            <a:chOff x="1014767" y="2928299"/>
            <a:chExt cx="2661902" cy="3005975"/>
          </a:xfrm>
        </p:grpSpPr>
        <p:grpSp>
          <p:nvGrpSpPr>
            <p:cNvPr id="2725" name="Google Shape;2725;p43"/>
            <p:cNvGrpSpPr/>
            <p:nvPr/>
          </p:nvGrpSpPr>
          <p:grpSpPr>
            <a:xfrm>
              <a:off x="1014767" y="3218861"/>
              <a:ext cx="2661902" cy="2715413"/>
              <a:chOff x="1774174" y="4621762"/>
              <a:chExt cx="1077013" cy="1098664"/>
            </a:xfrm>
          </p:grpSpPr>
          <p:sp>
            <p:nvSpPr>
              <p:cNvPr id="2726" name="Google Shape;2726;p43"/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7" name="Google Shape;2727;p43"/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8" name="Google Shape;2728;p43"/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43"/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0" name="Google Shape;2730;p43"/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1" name="Google Shape;2731;p43"/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2732" name="Google Shape;2732;p43"/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733" name="Google Shape;2733;p43"/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734" name="Google Shape;2734;p43"/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735" name="Google Shape;2735;p43"/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736" name="Google Shape;2736;p43"/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737" name="Google Shape;2737;p43"/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2738" name="Google Shape;2738;p43"/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9" name="Google Shape;2739;p43"/>
              <p:cNvSpPr/>
              <p:nvPr/>
            </p:nvSpPr>
            <p:spPr>
              <a:xfrm rot="-3468885">
                <a:off x="1849111" y="5040032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40" name="Google Shape;2740;p43"/>
              <p:cNvSpPr/>
              <p:nvPr/>
            </p:nvSpPr>
            <p:spPr>
              <a:xfrm rot="642058">
                <a:off x="1952659" y="5182245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41" name="Google Shape;2741;p43"/>
            <p:cNvSpPr/>
            <p:nvPr/>
          </p:nvSpPr>
          <p:spPr>
            <a:xfrm>
              <a:off x="2803069" y="2928299"/>
              <a:ext cx="566717" cy="534712"/>
            </a:xfrm>
            <a:prstGeom prst="ellipse">
              <a:avLst/>
            </a:prstGeom>
            <a:solidFill>
              <a:schemeClr val="lt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43"/>
            <p:cNvSpPr/>
            <p:nvPr/>
          </p:nvSpPr>
          <p:spPr>
            <a:xfrm rot="-670581">
              <a:off x="3200781" y="3120726"/>
              <a:ext cx="211417" cy="242883"/>
            </a:xfrm>
            <a:prstGeom prst="ellipse">
              <a:avLst/>
            </a:prstGeom>
            <a:solidFill>
              <a:srgbClr val="3F3F3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43"/>
            <p:cNvSpPr/>
            <p:nvPr/>
          </p:nvSpPr>
          <p:spPr>
            <a:xfrm flipH="1">
              <a:off x="2969100" y="3218860"/>
              <a:ext cx="107696" cy="46617"/>
            </a:xfrm>
            <a:prstGeom prst="triangle">
              <a:avLst>
                <a:gd name="adj" fmla="val 50000"/>
              </a:avLst>
            </a:prstGeom>
            <a:solidFill>
              <a:schemeClr val="accent4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43"/>
            <p:cNvSpPr/>
            <p:nvPr/>
          </p:nvSpPr>
          <p:spPr>
            <a:xfrm rot="-670581">
              <a:off x="3101613" y="3158795"/>
              <a:ext cx="45719" cy="45719"/>
            </a:xfrm>
            <a:prstGeom prst="ellipse">
              <a:avLst/>
            </a:prstGeom>
            <a:solidFill>
              <a:srgbClr val="3F3F3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43"/>
            <p:cNvSpPr/>
            <p:nvPr/>
          </p:nvSpPr>
          <p:spPr>
            <a:xfrm rot="-670581">
              <a:off x="2911073" y="3173321"/>
              <a:ext cx="45719" cy="45719"/>
            </a:xfrm>
            <a:prstGeom prst="ellipse">
              <a:avLst/>
            </a:prstGeom>
            <a:solidFill>
              <a:srgbClr val="3F3F3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レア度：００２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3624383" y="5722883"/>
            <a:ext cx="5110286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シマエナガがかわいいから、レア度が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小さいのは</a:t>
            </a: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気にしない！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745281" y="776709"/>
            <a:ext cx="7307753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</a:rPr>
              <a:t> </a:t>
            </a:r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✓ ずっと昔からある森には大きな木も</a:t>
            </a:r>
            <a:r>
              <a:rPr lang="ja-JP" altLang="en-US" sz="3200" dirty="0">
                <a:solidFill>
                  <a:schemeClr val="bg1"/>
                </a:solidFill>
              </a:rPr>
              <a:t>　　　</a:t>
            </a:r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小さな木もあって、自然豊か</a:t>
            </a:r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bg1"/>
                </a:solidFill>
              </a:rPr>
              <a:t>✓ シマエナガ、かわいい ♪</a:t>
            </a:r>
            <a:endParaRPr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正方形/長方形 57"/>
          <p:cNvSpPr/>
          <p:nvPr/>
        </p:nvSpPr>
        <p:spPr>
          <a:xfrm>
            <a:off x="6135855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正方形/長方形 58"/>
          <p:cNvSpPr/>
          <p:nvPr/>
        </p:nvSpPr>
        <p:spPr>
          <a:xfrm>
            <a:off x="6414336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正方形/長方形 59"/>
          <p:cNvSpPr/>
          <p:nvPr/>
        </p:nvSpPr>
        <p:spPr>
          <a:xfrm>
            <a:off x="6692817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正方形/長方形 60"/>
          <p:cNvSpPr/>
          <p:nvPr/>
        </p:nvSpPr>
        <p:spPr>
          <a:xfrm>
            <a:off x="6971298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正方形/長方形 61"/>
          <p:cNvSpPr/>
          <p:nvPr/>
        </p:nvSpPr>
        <p:spPr>
          <a:xfrm>
            <a:off x="7249781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67" name="Google Shape;2451;p40"/>
          <p:cNvGrpSpPr/>
          <p:nvPr/>
        </p:nvGrpSpPr>
        <p:grpSpPr>
          <a:xfrm rot="1595020" flipH="1">
            <a:off x="4686279" y="5166577"/>
            <a:ext cx="152637" cy="172162"/>
            <a:chOff x="3805164" y="3252287"/>
            <a:chExt cx="1192516" cy="1345064"/>
          </a:xfrm>
        </p:grpSpPr>
        <p:sp>
          <p:nvSpPr>
            <p:cNvPr id="68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2451;p40"/>
          <p:cNvGrpSpPr/>
          <p:nvPr/>
        </p:nvGrpSpPr>
        <p:grpSpPr>
          <a:xfrm rot="1595020" flipH="1">
            <a:off x="4966899" y="5166577"/>
            <a:ext cx="152637" cy="172162"/>
            <a:chOff x="3805164" y="3252287"/>
            <a:chExt cx="1192516" cy="1345064"/>
          </a:xfrm>
        </p:grpSpPr>
        <p:sp>
          <p:nvSpPr>
            <p:cNvPr id="72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" name="Google Shape;2724;p43">
            <a:extLst>
              <a:ext uri="{FF2B5EF4-FFF2-40B4-BE49-F238E27FC236}">
                <a16:creationId xmlns:a16="http://schemas.microsoft.com/office/drawing/2014/main" id="{B3CF907E-12CC-A66D-42BC-F8CBFA04F448}"/>
              </a:ext>
            </a:extLst>
          </p:cNvPr>
          <p:cNvSpPr txBox="1"/>
          <p:nvPr/>
        </p:nvSpPr>
        <p:spPr>
          <a:xfrm>
            <a:off x="849543" y="2396521"/>
            <a:ext cx="1541827" cy="707846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シマエナガ</a:t>
            </a:r>
            <a:r>
              <a:rPr lang="ja-JP" altLang="en-US" sz="2000" dirty="0">
                <a:solidFill>
                  <a:schemeClr val="dk1"/>
                </a:solidFill>
              </a:rPr>
              <a:t>ザイくん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" name="正方形/長方形 78"/>
          <p:cNvSpPr/>
          <p:nvPr/>
        </p:nvSpPr>
        <p:spPr>
          <a:xfrm>
            <a:off x="5300532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/>
          <p:cNvSpPr/>
          <p:nvPr/>
        </p:nvSpPr>
        <p:spPr>
          <a:xfrm>
            <a:off x="5579013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正方形/長方形 88"/>
          <p:cNvSpPr/>
          <p:nvPr/>
        </p:nvSpPr>
        <p:spPr>
          <a:xfrm>
            <a:off x="5857494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角丸四角形 96">
            <a:extLst>
              <a:ext uri="{FF2B5EF4-FFF2-40B4-BE49-F238E27FC236}">
                <a16:creationId xmlns:a16="http://schemas.microsoft.com/office/drawing/2014/main" id="{30CD963A-60F1-3769-7053-FEE9BD16DE4B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74A7462-3339-8A11-2E19-302F14E02502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65" name="角丸四角形 96">
            <a:extLst>
              <a:ext uri="{FF2B5EF4-FFF2-40B4-BE49-F238E27FC236}">
                <a16:creationId xmlns:a16="http://schemas.microsoft.com/office/drawing/2014/main" id="{D5054DC5-6A38-2B94-AC5B-D7F18F57BCC9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4F96E9C-FD84-C004-1DD0-550BB8D03856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75" name="テキスト ボックス 74">
            <a:extLst>
              <a:ext uri="{FF2B5EF4-FFF2-40B4-BE49-F238E27FC236}">
                <a16:creationId xmlns:a16="http://schemas.microsoft.com/office/drawing/2014/main" id="{15BFB174-2C04-4C9C-AE3D-E4AF1A447435}"/>
              </a:ext>
            </a:extLst>
          </p:cNvPr>
          <p:cNvSpPr txBox="1"/>
          <p:nvPr/>
        </p:nvSpPr>
        <p:spPr>
          <a:xfrm>
            <a:off x="6225967" y="75995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76" name="テキスト ボックス 75">
            <a:extLst>
              <a:ext uri="{FF2B5EF4-FFF2-40B4-BE49-F238E27FC236}">
                <a16:creationId xmlns:a16="http://schemas.microsoft.com/office/drawing/2014/main" id="{CE3512E9-098F-4877-8AB1-598B1566B690}"/>
              </a:ext>
            </a:extLst>
          </p:cNvPr>
          <p:cNvSpPr txBox="1"/>
          <p:nvPr/>
        </p:nvSpPr>
        <p:spPr>
          <a:xfrm>
            <a:off x="5480636" y="151361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むかし</a:t>
            </a:r>
          </a:p>
        </p:txBody>
      </p:sp>
      <p:sp>
        <p:nvSpPr>
          <p:cNvPr id="77" name="テキスト ボックス 76">
            <a:extLst>
              <a:ext uri="{FF2B5EF4-FFF2-40B4-BE49-F238E27FC236}">
                <a16:creationId xmlns:a16="http://schemas.microsoft.com/office/drawing/2014/main" id="{C91386C4-5435-4984-B48D-C942FB592497}"/>
              </a:ext>
            </a:extLst>
          </p:cNvPr>
          <p:cNvSpPr txBox="1"/>
          <p:nvPr/>
        </p:nvSpPr>
        <p:spPr>
          <a:xfrm>
            <a:off x="7588656" y="150692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もり</a:t>
            </a:r>
          </a:p>
        </p:txBody>
      </p:sp>
      <p:sp>
        <p:nvSpPr>
          <p:cNvPr id="78" name="テキスト ボックス 77">
            <a:extLst>
              <a:ext uri="{FF2B5EF4-FFF2-40B4-BE49-F238E27FC236}">
                <a16:creationId xmlns:a16="http://schemas.microsoft.com/office/drawing/2014/main" id="{6387B20E-E501-414F-8E09-84A07B21FDEE}"/>
              </a:ext>
            </a:extLst>
          </p:cNvPr>
          <p:cNvSpPr txBox="1"/>
          <p:nvPr/>
        </p:nvSpPr>
        <p:spPr>
          <a:xfrm>
            <a:off x="8787655" y="151694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おお</a:t>
            </a:r>
          </a:p>
        </p:txBody>
      </p:sp>
      <p:sp>
        <p:nvSpPr>
          <p:cNvPr id="80" name="テキスト ボックス 79">
            <a:extLst>
              <a:ext uri="{FF2B5EF4-FFF2-40B4-BE49-F238E27FC236}">
                <a16:creationId xmlns:a16="http://schemas.microsoft.com/office/drawing/2014/main" id="{F2A9E6E3-E975-4BA7-BE70-E0849D68FABE}"/>
              </a:ext>
            </a:extLst>
          </p:cNvPr>
          <p:cNvSpPr txBox="1"/>
          <p:nvPr/>
        </p:nvSpPr>
        <p:spPr>
          <a:xfrm>
            <a:off x="10114477" y="150692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81" name="テキスト ボックス 80">
            <a:extLst>
              <a:ext uri="{FF2B5EF4-FFF2-40B4-BE49-F238E27FC236}">
                <a16:creationId xmlns:a16="http://schemas.microsoft.com/office/drawing/2014/main" id="{834DAE42-09CC-4FB1-8AFE-AB8846DC7B04}"/>
              </a:ext>
            </a:extLst>
          </p:cNvPr>
          <p:cNvSpPr txBox="1"/>
          <p:nvPr/>
        </p:nvSpPr>
        <p:spPr>
          <a:xfrm>
            <a:off x="3764573" y="225802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ちい</a:t>
            </a:r>
          </a:p>
        </p:txBody>
      </p:sp>
      <p:sp>
        <p:nvSpPr>
          <p:cNvPr id="82" name="テキスト ボックス 81">
            <a:extLst>
              <a:ext uri="{FF2B5EF4-FFF2-40B4-BE49-F238E27FC236}">
                <a16:creationId xmlns:a16="http://schemas.microsoft.com/office/drawing/2014/main" id="{75D00763-CDEB-444A-A1B5-3D12D303DBB5}"/>
              </a:ext>
            </a:extLst>
          </p:cNvPr>
          <p:cNvSpPr txBox="1"/>
          <p:nvPr/>
        </p:nvSpPr>
        <p:spPr>
          <a:xfrm>
            <a:off x="7682098" y="2237133"/>
            <a:ext cx="101781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しぜんゆた</a:t>
            </a:r>
          </a:p>
        </p:txBody>
      </p:sp>
      <p:sp>
        <p:nvSpPr>
          <p:cNvPr id="83" name="テキスト ボックス 82">
            <a:extLst>
              <a:ext uri="{FF2B5EF4-FFF2-40B4-BE49-F238E27FC236}">
                <a16:creationId xmlns:a16="http://schemas.microsoft.com/office/drawing/2014/main" id="{6D2F364B-1CB9-4888-9675-42039AAD15A7}"/>
              </a:ext>
            </a:extLst>
          </p:cNvPr>
          <p:cNvSpPr txBox="1"/>
          <p:nvPr/>
        </p:nvSpPr>
        <p:spPr>
          <a:xfrm>
            <a:off x="4947333" y="628432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84" name="テキスト ボックス 83">
            <a:extLst>
              <a:ext uri="{FF2B5EF4-FFF2-40B4-BE49-F238E27FC236}">
                <a16:creationId xmlns:a16="http://schemas.microsoft.com/office/drawing/2014/main" id="{3994A709-4782-4D00-9AE7-1761338E188B}"/>
              </a:ext>
            </a:extLst>
          </p:cNvPr>
          <p:cNvSpPr txBox="1"/>
          <p:nvPr/>
        </p:nvSpPr>
        <p:spPr>
          <a:xfrm>
            <a:off x="5427618" y="447357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grpSp>
        <p:nvGrpSpPr>
          <p:cNvPr id="2" name="Google Shape;392;p16">
            <a:extLst>
              <a:ext uri="{FF2B5EF4-FFF2-40B4-BE49-F238E27FC236}">
                <a16:creationId xmlns:a16="http://schemas.microsoft.com/office/drawing/2014/main" id="{3D283879-FF1E-3673-D2D1-3688F43A2B0A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3" name="Google Shape;393;p16">
              <a:extLst>
                <a:ext uri="{FF2B5EF4-FFF2-40B4-BE49-F238E27FC236}">
                  <a16:creationId xmlns:a16="http://schemas.microsoft.com/office/drawing/2014/main" id="{A93BB72D-7CA0-7A1A-33B7-3F1A146E323B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394;p16">
              <a:extLst>
                <a:ext uri="{FF2B5EF4-FFF2-40B4-BE49-F238E27FC236}">
                  <a16:creationId xmlns:a16="http://schemas.microsoft.com/office/drawing/2014/main" id="{1B7E3A1E-BAEB-2337-D9E0-D6A154B31A4F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395;p16">
              <a:extLst>
                <a:ext uri="{FF2B5EF4-FFF2-40B4-BE49-F238E27FC236}">
                  <a16:creationId xmlns:a16="http://schemas.microsoft.com/office/drawing/2014/main" id="{F1F8A9F0-870C-D080-1ACB-E6EA6B18BD42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396;p16">
            <a:extLst>
              <a:ext uri="{FF2B5EF4-FFF2-40B4-BE49-F238E27FC236}">
                <a16:creationId xmlns:a16="http://schemas.microsoft.com/office/drawing/2014/main" id="{B6B61DB0-B14E-B792-4DBA-EF915E6253ED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13" name="Google Shape;397;p16">
              <a:extLst>
                <a:ext uri="{FF2B5EF4-FFF2-40B4-BE49-F238E27FC236}">
                  <a16:creationId xmlns:a16="http://schemas.microsoft.com/office/drawing/2014/main" id="{E97FF69E-AF39-298C-70C1-505D8C39C667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398;p16">
              <a:extLst>
                <a:ext uri="{FF2B5EF4-FFF2-40B4-BE49-F238E27FC236}">
                  <a16:creationId xmlns:a16="http://schemas.microsoft.com/office/drawing/2014/main" id="{40B21441-5FEE-89E8-9E2F-E373F028A56E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399;p16">
              <a:extLst>
                <a:ext uri="{FF2B5EF4-FFF2-40B4-BE49-F238E27FC236}">
                  <a16:creationId xmlns:a16="http://schemas.microsoft.com/office/drawing/2014/main" id="{564CBF50-1DF8-BC61-2F44-FDE9261998B0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400;p16">
            <a:extLst>
              <a:ext uri="{FF2B5EF4-FFF2-40B4-BE49-F238E27FC236}">
                <a16:creationId xmlns:a16="http://schemas.microsoft.com/office/drawing/2014/main" id="{FFFB4442-861D-5374-DD15-BC843517EB08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17" name="Google Shape;401;p16">
              <a:extLst>
                <a:ext uri="{FF2B5EF4-FFF2-40B4-BE49-F238E27FC236}">
                  <a16:creationId xmlns:a16="http://schemas.microsoft.com/office/drawing/2014/main" id="{F61A0B91-ACFD-5336-8D00-AB27C58466C5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402;p16">
              <a:extLst>
                <a:ext uri="{FF2B5EF4-FFF2-40B4-BE49-F238E27FC236}">
                  <a16:creationId xmlns:a16="http://schemas.microsoft.com/office/drawing/2014/main" id="{30ED1A27-488F-EF6E-7F58-64F76DB43267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403;p16">
              <a:extLst>
                <a:ext uri="{FF2B5EF4-FFF2-40B4-BE49-F238E27FC236}">
                  <a16:creationId xmlns:a16="http://schemas.microsoft.com/office/drawing/2014/main" id="{31969D4E-C0B8-68FB-A582-B3AAA6CFF849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404;p16">
            <a:extLst>
              <a:ext uri="{FF2B5EF4-FFF2-40B4-BE49-F238E27FC236}">
                <a16:creationId xmlns:a16="http://schemas.microsoft.com/office/drawing/2014/main" id="{CEF30FE8-1EB3-5D00-5544-C364FD232625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2" name="Google Shape;405;p16">
              <a:extLst>
                <a:ext uri="{FF2B5EF4-FFF2-40B4-BE49-F238E27FC236}">
                  <a16:creationId xmlns:a16="http://schemas.microsoft.com/office/drawing/2014/main" id="{CB8B86DC-4D46-4936-20A7-D2334D6297D0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406;p16">
              <a:extLst>
                <a:ext uri="{FF2B5EF4-FFF2-40B4-BE49-F238E27FC236}">
                  <a16:creationId xmlns:a16="http://schemas.microsoft.com/office/drawing/2014/main" id="{79025D2A-8A50-A233-27FC-6F7FF1D02C53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407;p16">
              <a:extLst>
                <a:ext uri="{FF2B5EF4-FFF2-40B4-BE49-F238E27FC236}">
                  <a16:creationId xmlns:a16="http://schemas.microsoft.com/office/drawing/2014/main" id="{004ABADC-821A-480A-B672-C30D54526DC2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297465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09" name="Google Shape;2909;p45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0" name="Google Shape;2910;p45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2" name="Google Shape;2912;p45"/>
          <p:cNvSpPr txBox="1"/>
          <p:nvPr/>
        </p:nvSpPr>
        <p:spPr>
          <a:xfrm>
            <a:off x="583778" y="542972"/>
            <a:ext cx="7681500" cy="1569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目を開けないぞ...開けないぞ...</a:t>
            </a:r>
            <a:endParaRPr dirty="0"/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開けな</a:t>
            </a:r>
            <a:r>
              <a:rPr lang="ja-JP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い</a:t>
            </a:r>
            <a:r>
              <a:rPr lang="ja-JP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ぞ...スヤスヤ...</a:t>
            </a:r>
            <a:endParaRPr dirty="0"/>
          </a:p>
        </p:txBody>
      </p:sp>
      <p:sp>
        <p:nvSpPr>
          <p:cNvPr id="2913" name="Google Shape;2913;p45"/>
          <p:cNvSpPr/>
          <p:nvPr/>
        </p:nvSpPr>
        <p:spPr>
          <a:xfrm>
            <a:off x="3346078" y="5051639"/>
            <a:ext cx="384755" cy="27971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4" name="Google Shape;2914;p45"/>
          <p:cNvSpPr/>
          <p:nvPr/>
        </p:nvSpPr>
        <p:spPr>
          <a:xfrm>
            <a:off x="1404500" y="2757969"/>
            <a:ext cx="2053222" cy="2730787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5" name="Google Shape;2915;p45"/>
          <p:cNvSpPr/>
          <p:nvPr/>
        </p:nvSpPr>
        <p:spPr>
          <a:xfrm>
            <a:off x="3072745" y="4511772"/>
            <a:ext cx="80836" cy="8083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16" name="Google Shape;2916;p45"/>
          <p:cNvSpPr/>
          <p:nvPr/>
        </p:nvSpPr>
        <p:spPr>
          <a:xfrm>
            <a:off x="2538278" y="5348895"/>
            <a:ext cx="384755" cy="27971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917" name="Google Shape;2917;p45"/>
          <p:cNvCxnSpPr/>
          <p:nvPr/>
        </p:nvCxnSpPr>
        <p:spPr>
          <a:xfrm flipH="1">
            <a:off x="1404500" y="4950213"/>
            <a:ext cx="171102" cy="241286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918" name="Google Shape;2918;p45"/>
          <p:cNvCxnSpPr/>
          <p:nvPr/>
        </p:nvCxnSpPr>
        <p:spPr>
          <a:xfrm flipH="1">
            <a:off x="1415194" y="5030253"/>
            <a:ext cx="171102" cy="241286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919" name="Google Shape;2919;p45"/>
          <p:cNvCxnSpPr/>
          <p:nvPr/>
        </p:nvCxnSpPr>
        <p:spPr>
          <a:xfrm flipH="1">
            <a:off x="1457969" y="5070857"/>
            <a:ext cx="171102" cy="241286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920" name="Google Shape;2920;p45"/>
          <p:cNvCxnSpPr/>
          <p:nvPr/>
        </p:nvCxnSpPr>
        <p:spPr>
          <a:xfrm flipH="1">
            <a:off x="1516787" y="5154238"/>
            <a:ext cx="136255" cy="194660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921" name="Google Shape;2921;p45"/>
          <p:cNvCxnSpPr/>
          <p:nvPr/>
        </p:nvCxnSpPr>
        <p:spPr>
          <a:xfrm flipH="1">
            <a:off x="1575603" y="5228255"/>
            <a:ext cx="109335" cy="137475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922" name="Google Shape;2922;p45"/>
          <p:cNvCxnSpPr/>
          <p:nvPr/>
        </p:nvCxnSpPr>
        <p:spPr>
          <a:xfrm flipH="1">
            <a:off x="1629072" y="5280546"/>
            <a:ext cx="85550" cy="10619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923" name="Google Shape;2923;p45"/>
          <p:cNvSpPr/>
          <p:nvPr/>
        </p:nvSpPr>
        <p:spPr>
          <a:xfrm>
            <a:off x="1842949" y="2843522"/>
            <a:ext cx="968427" cy="275622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9" name="Google Shape;2959;p45"/>
          <p:cNvSpPr/>
          <p:nvPr/>
        </p:nvSpPr>
        <p:spPr>
          <a:xfrm rot="-870154">
            <a:off x="2722600" y="4012494"/>
            <a:ext cx="286044" cy="42833"/>
          </a:xfrm>
          <a:prstGeom prst="rect">
            <a:avLst/>
          </a:prstGeom>
          <a:solidFill>
            <a:srgbClr val="404040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0" name="Google Shape;2960;p45"/>
          <p:cNvSpPr/>
          <p:nvPr/>
        </p:nvSpPr>
        <p:spPr>
          <a:xfrm rot="378840">
            <a:off x="3257646" y="3946760"/>
            <a:ext cx="176864" cy="45719"/>
          </a:xfrm>
          <a:prstGeom prst="rect">
            <a:avLst/>
          </a:prstGeom>
          <a:solidFill>
            <a:srgbClr val="404040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1" name="Google Shape;2961;p45"/>
          <p:cNvSpPr/>
          <p:nvPr/>
        </p:nvSpPr>
        <p:spPr>
          <a:xfrm rot="6192528">
            <a:off x="1928136" y="4229593"/>
            <a:ext cx="294794" cy="640535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2" name="Google Shape;2962;p45"/>
          <p:cNvSpPr/>
          <p:nvPr/>
        </p:nvSpPr>
        <p:spPr>
          <a:xfrm rot="5791433">
            <a:off x="1455108" y="4277990"/>
            <a:ext cx="509248" cy="319172"/>
          </a:xfrm>
          <a:prstGeom prst="ellipse">
            <a:avLst/>
          </a:prstGeom>
          <a:solidFill>
            <a:srgbClr val="C8905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Google Shape;2685;p43">
            <a:extLst>
              <a:ext uri="{FF2B5EF4-FFF2-40B4-BE49-F238E27FC236}">
                <a16:creationId xmlns:a16="http://schemas.microsoft.com/office/drawing/2014/main" id="{A6351F77-D719-491A-DE4B-5E7DC82E8A68}"/>
              </a:ext>
            </a:extLst>
          </p:cNvPr>
          <p:cNvSpPr/>
          <p:nvPr/>
        </p:nvSpPr>
        <p:spPr>
          <a:xfrm>
            <a:off x="6491377" y="3572291"/>
            <a:ext cx="541168" cy="1617950"/>
          </a:xfrm>
          <a:prstGeom prst="rect">
            <a:avLst/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Google Shape;2686;p43">
            <a:extLst>
              <a:ext uri="{FF2B5EF4-FFF2-40B4-BE49-F238E27FC236}">
                <a16:creationId xmlns:a16="http://schemas.microsoft.com/office/drawing/2014/main" id="{6CC24BAB-07BB-0EF8-4FEE-F9DE5C8D61DE}"/>
              </a:ext>
            </a:extLst>
          </p:cNvPr>
          <p:cNvSpPr/>
          <p:nvPr/>
        </p:nvSpPr>
        <p:spPr>
          <a:xfrm>
            <a:off x="5318066" y="1524400"/>
            <a:ext cx="2929375" cy="2412773"/>
          </a:xfrm>
          <a:custGeom>
            <a:avLst/>
            <a:gdLst/>
            <a:ahLst/>
            <a:cxnLst/>
            <a:rect l="l" t="t" r="r" b="b"/>
            <a:pathLst>
              <a:path w="4787667" h="3131820" extrusionOk="0">
                <a:moveTo>
                  <a:pt x="617364" y="537210"/>
                </a:moveTo>
                <a:lnTo>
                  <a:pt x="0" y="1151383"/>
                </a:lnTo>
                <a:lnTo>
                  <a:pt x="425669" y="1736867"/>
                </a:lnTo>
                <a:lnTo>
                  <a:pt x="560214" y="2548890"/>
                </a:lnTo>
                <a:lnTo>
                  <a:pt x="1474614" y="3108960"/>
                </a:lnTo>
                <a:lnTo>
                  <a:pt x="1806084" y="2948940"/>
                </a:lnTo>
                <a:lnTo>
                  <a:pt x="2766204" y="3131820"/>
                </a:lnTo>
                <a:lnTo>
                  <a:pt x="3566304" y="3131820"/>
                </a:lnTo>
                <a:lnTo>
                  <a:pt x="4034934" y="2286000"/>
                </a:lnTo>
                <a:lnTo>
                  <a:pt x="4787667" y="1975505"/>
                </a:lnTo>
                <a:lnTo>
                  <a:pt x="4423554" y="1131570"/>
                </a:lnTo>
                <a:lnTo>
                  <a:pt x="4457844" y="628650"/>
                </a:lnTo>
                <a:lnTo>
                  <a:pt x="3509154" y="171450"/>
                </a:lnTo>
                <a:lnTo>
                  <a:pt x="2529613" y="222102"/>
                </a:lnTo>
                <a:lnTo>
                  <a:pt x="1954674" y="0"/>
                </a:lnTo>
                <a:lnTo>
                  <a:pt x="903114" y="251460"/>
                </a:lnTo>
                <a:lnTo>
                  <a:pt x="617364" y="53721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" name="角丸四角形 96">
            <a:extLst>
              <a:ext uri="{FF2B5EF4-FFF2-40B4-BE49-F238E27FC236}">
                <a16:creationId xmlns:a16="http://schemas.microsoft.com/office/drawing/2014/main" id="{03AF930C-E693-05B4-9739-FEA1A4D216AE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977ACD21-18E1-E320-4FC0-F9124D4947B7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35" name="四角形: 角度付き 48">
            <a:hlinkClick r:id="rId4" action="ppaction://hlinksldjump"/>
            <a:extLst>
              <a:ext uri="{FF2B5EF4-FFF2-40B4-BE49-F238E27FC236}">
                <a16:creationId xmlns:a16="http://schemas.microsoft.com/office/drawing/2014/main" id="{1FF629B4-D3C8-ED8A-7377-D38147F3BBD4}"/>
              </a:ext>
            </a:extLst>
          </p:cNvPr>
          <p:cNvSpPr/>
          <p:nvPr/>
        </p:nvSpPr>
        <p:spPr>
          <a:xfrm>
            <a:off x="8743617" y="2413965"/>
            <a:ext cx="2448000" cy="1080000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ん？これは</a:t>
            </a: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...</a:t>
            </a:r>
            <a:endParaRPr lang="ja-JP" altLang="en-US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</p:txBody>
      </p:sp>
      <p:sp>
        <p:nvSpPr>
          <p:cNvPr id="29" name="Google Shape;2963;p45">
            <a:hlinkClick r:id="rId5" action="ppaction://hlinksldjump"/>
          </p:cNvPr>
          <p:cNvSpPr txBox="1"/>
          <p:nvPr/>
        </p:nvSpPr>
        <p:spPr>
          <a:xfrm>
            <a:off x="1517185" y="629589"/>
            <a:ext cx="459210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あ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" name="Google Shape;2964;p45">
            <a:hlinkClick r:id="rId5" action="ppaction://hlinksldjump"/>
          </p:cNvPr>
          <p:cNvSpPr txBox="1"/>
          <p:nvPr/>
        </p:nvSpPr>
        <p:spPr>
          <a:xfrm>
            <a:off x="706899" y="629589"/>
            <a:ext cx="459210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め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574;p42">
            <a:extLst>
              <a:ext uri="{FF2B5EF4-FFF2-40B4-BE49-F238E27FC236}">
                <a16:creationId xmlns:a16="http://schemas.microsoft.com/office/drawing/2014/main" id="{1D08C765-CA0E-E72F-93E9-656087F10190}"/>
              </a:ext>
            </a:extLst>
          </p:cNvPr>
          <p:cNvSpPr/>
          <p:nvPr/>
        </p:nvSpPr>
        <p:spPr>
          <a:xfrm>
            <a:off x="4839190" y="4199867"/>
            <a:ext cx="619976" cy="1853565"/>
          </a:xfrm>
          <a:prstGeom prst="rect">
            <a:avLst/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Google Shape;2575;p42">
            <a:extLst>
              <a:ext uri="{FF2B5EF4-FFF2-40B4-BE49-F238E27FC236}">
                <a16:creationId xmlns:a16="http://schemas.microsoft.com/office/drawing/2014/main" id="{177C3C0A-9B55-81A7-CAAE-E6674D123CAB}"/>
              </a:ext>
            </a:extLst>
          </p:cNvPr>
          <p:cNvSpPr/>
          <p:nvPr/>
        </p:nvSpPr>
        <p:spPr>
          <a:xfrm>
            <a:off x="3485600" y="1947226"/>
            <a:ext cx="3355968" cy="2764135"/>
          </a:xfrm>
          <a:custGeom>
            <a:avLst/>
            <a:gdLst/>
            <a:ahLst/>
            <a:cxnLst/>
            <a:rect l="l" t="t" r="r" b="b"/>
            <a:pathLst>
              <a:path w="4787667" h="3131820" extrusionOk="0">
                <a:moveTo>
                  <a:pt x="617364" y="537210"/>
                </a:moveTo>
                <a:lnTo>
                  <a:pt x="0" y="1151383"/>
                </a:lnTo>
                <a:lnTo>
                  <a:pt x="425669" y="1736867"/>
                </a:lnTo>
                <a:lnTo>
                  <a:pt x="560214" y="2548890"/>
                </a:lnTo>
                <a:lnTo>
                  <a:pt x="1474614" y="3108960"/>
                </a:lnTo>
                <a:lnTo>
                  <a:pt x="1806084" y="2948940"/>
                </a:lnTo>
                <a:lnTo>
                  <a:pt x="2766204" y="3131820"/>
                </a:lnTo>
                <a:lnTo>
                  <a:pt x="3566304" y="3131820"/>
                </a:lnTo>
                <a:lnTo>
                  <a:pt x="4034934" y="2286000"/>
                </a:lnTo>
                <a:lnTo>
                  <a:pt x="4787667" y="1975505"/>
                </a:lnTo>
                <a:lnTo>
                  <a:pt x="4423554" y="1131570"/>
                </a:lnTo>
                <a:lnTo>
                  <a:pt x="4457844" y="628650"/>
                </a:lnTo>
                <a:lnTo>
                  <a:pt x="3509154" y="171450"/>
                </a:lnTo>
                <a:lnTo>
                  <a:pt x="2529613" y="222102"/>
                </a:lnTo>
                <a:lnTo>
                  <a:pt x="1954674" y="0"/>
                </a:lnTo>
                <a:lnTo>
                  <a:pt x="903114" y="251460"/>
                </a:lnTo>
                <a:lnTo>
                  <a:pt x="617364" y="53721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" name="Google Shape;2630;p42">
            <a:extLst>
              <a:ext uri="{FF2B5EF4-FFF2-40B4-BE49-F238E27FC236}">
                <a16:creationId xmlns:a16="http://schemas.microsoft.com/office/drawing/2014/main" id="{415C64AC-ADAA-651F-5ED9-FA66522FAE97}"/>
              </a:ext>
            </a:extLst>
          </p:cNvPr>
          <p:cNvSpPr/>
          <p:nvPr/>
        </p:nvSpPr>
        <p:spPr>
          <a:xfrm>
            <a:off x="3638435" y="4973945"/>
            <a:ext cx="274351" cy="1078168"/>
          </a:xfrm>
          <a:prstGeom prst="rect">
            <a:avLst/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" name="Google Shape;2666;p42">
            <a:extLst>
              <a:ext uri="{FF2B5EF4-FFF2-40B4-BE49-F238E27FC236}">
                <a16:creationId xmlns:a16="http://schemas.microsoft.com/office/drawing/2014/main" id="{9F2279EB-3193-FC7F-E1C8-E9F6DA7C319D}"/>
              </a:ext>
            </a:extLst>
          </p:cNvPr>
          <p:cNvSpPr/>
          <p:nvPr/>
        </p:nvSpPr>
        <p:spPr>
          <a:xfrm>
            <a:off x="2771179" y="3676035"/>
            <a:ext cx="2097489" cy="1684680"/>
          </a:xfrm>
          <a:custGeom>
            <a:avLst/>
            <a:gdLst/>
            <a:ahLst/>
            <a:cxnLst/>
            <a:rect l="l" t="t" r="r" b="b"/>
            <a:pathLst>
              <a:path w="4787667" h="3131820" extrusionOk="0">
                <a:moveTo>
                  <a:pt x="617364" y="537210"/>
                </a:moveTo>
                <a:lnTo>
                  <a:pt x="0" y="1151383"/>
                </a:lnTo>
                <a:lnTo>
                  <a:pt x="425669" y="1736867"/>
                </a:lnTo>
                <a:lnTo>
                  <a:pt x="560214" y="2548890"/>
                </a:lnTo>
                <a:lnTo>
                  <a:pt x="1474614" y="3108960"/>
                </a:lnTo>
                <a:lnTo>
                  <a:pt x="1806084" y="2948940"/>
                </a:lnTo>
                <a:lnTo>
                  <a:pt x="2766204" y="3131820"/>
                </a:lnTo>
                <a:lnTo>
                  <a:pt x="3566304" y="3131820"/>
                </a:lnTo>
                <a:lnTo>
                  <a:pt x="4034934" y="2286000"/>
                </a:lnTo>
                <a:lnTo>
                  <a:pt x="4787667" y="1975505"/>
                </a:lnTo>
                <a:lnTo>
                  <a:pt x="4423554" y="1131570"/>
                </a:lnTo>
                <a:lnTo>
                  <a:pt x="4457844" y="628650"/>
                </a:lnTo>
                <a:lnTo>
                  <a:pt x="3509154" y="171450"/>
                </a:lnTo>
                <a:lnTo>
                  <a:pt x="2529613" y="222102"/>
                </a:lnTo>
                <a:lnTo>
                  <a:pt x="1954674" y="0"/>
                </a:lnTo>
                <a:lnTo>
                  <a:pt x="903114" y="251460"/>
                </a:lnTo>
                <a:lnTo>
                  <a:pt x="617364" y="53721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BB8F74E2-C2F7-438E-6498-6731D8EEA7AE}"/>
              </a:ext>
            </a:extLst>
          </p:cNvPr>
          <p:cNvGrpSpPr>
            <a:grpSpLocks noChangeAspect="1"/>
          </p:cNvGrpSpPr>
          <p:nvPr/>
        </p:nvGrpSpPr>
        <p:grpSpPr>
          <a:xfrm>
            <a:off x="2262199" y="4711075"/>
            <a:ext cx="1203207" cy="1484577"/>
            <a:chOff x="2141936" y="2757969"/>
            <a:chExt cx="2326478" cy="2870526"/>
          </a:xfrm>
        </p:grpSpPr>
        <p:sp>
          <p:nvSpPr>
            <p:cNvPr id="34" name="Google Shape;2502;p41">
              <a:extLst>
                <a:ext uri="{FF2B5EF4-FFF2-40B4-BE49-F238E27FC236}">
                  <a16:creationId xmlns:a16="http://schemas.microsoft.com/office/drawing/2014/main" id="{3A5E4EDF-17E0-3FB5-96B5-C897C0AB3131}"/>
                </a:ext>
              </a:extLst>
            </p:cNvPr>
            <p:cNvSpPr/>
            <p:nvPr/>
          </p:nvSpPr>
          <p:spPr>
            <a:xfrm>
              <a:off x="4083514" y="5051639"/>
              <a:ext cx="384900" cy="2796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2503;p41">
              <a:extLst>
                <a:ext uri="{FF2B5EF4-FFF2-40B4-BE49-F238E27FC236}">
                  <a16:creationId xmlns:a16="http://schemas.microsoft.com/office/drawing/2014/main" id="{2FA99119-A51D-DACF-5AFD-1D6D586CF1E9}"/>
                </a:ext>
              </a:extLst>
            </p:cNvPr>
            <p:cNvSpPr/>
            <p:nvPr/>
          </p:nvSpPr>
          <p:spPr>
            <a:xfrm>
              <a:off x="2141936" y="2757969"/>
              <a:ext cx="2053200" cy="2730900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2504;p41">
              <a:extLst>
                <a:ext uri="{FF2B5EF4-FFF2-40B4-BE49-F238E27FC236}">
                  <a16:creationId xmlns:a16="http://schemas.microsoft.com/office/drawing/2014/main" id="{F6AFFB33-DCF4-C8FD-E54A-E01871AC7DB9}"/>
                </a:ext>
              </a:extLst>
            </p:cNvPr>
            <p:cNvSpPr/>
            <p:nvPr/>
          </p:nvSpPr>
          <p:spPr>
            <a:xfrm>
              <a:off x="3810181" y="4511772"/>
              <a:ext cx="80700" cy="807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2505;p41">
              <a:extLst>
                <a:ext uri="{FF2B5EF4-FFF2-40B4-BE49-F238E27FC236}">
                  <a16:creationId xmlns:a16="http://schemas.microsoft.com/office/drawing/2014/main" id="{0B7A2617-302C-85CB-4BEA-B8C0F4364878}"/>
                </a:ext>
              </a:extLst>
            </p:cNvPr>
            <p:cNvSpPr/>
            <p:nvPr/>
          </p:nvSpPr>
          <p:spPr>
            <a:xfrm>
              <a:off x="3275714" y="5348895"/>
              <a:ext cx="384900" cy="2796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38" name="Google Shape;2506;p41">
              <a:extLst>
                <a:ext uri="{FF2B5EF4-FFF2-40B4-BE49-F238E27FC236}">
                  <a16:creationId xmlns:a16="http://schemas.microsoft.com/office/drawing/2014/main" id="{2E11F044-FC1B-80D7-0A88-A0C309F1B5EC}"/>
                </a:ext>
              </a:extLst>
            </p:cNvPr>
            <p:cNvCxnSpPr/>
            <p:nvPr/>
          </p:nvCxnSpPr>
          <p:spPr>
            <a:xfrm flipH="1">
              <a:off x="2142038" y="4950213"/>
              <a:ext cx="171000" cy="2412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9" name="Google Shape;2507;p41">
              <a:extLst>
                <a:ext uri="{FF2B5EF4-FFF2-40B4-BE49-F238E27FC236}">
                  <a16:creationId xmlns:a16="http://schemas.microsoft.com/office/drawing/2014/main" id="{518C5313-0455-D463-1815-43FF0EC8C5EE}"/>
                </a:ext>
              </a:extLst>
            </p:cNvPr>
            <p:cNvCxnSpPr/>
            <p:nvPr/>
          </p:nvCxnSpPr>
          <p:spPr>
            <a:xfrm flipH="1">
              <a:off x="2152732" y="5030253"/>
              <a:ext cx="171000" cy="2412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0" name="Google Shape;2508;p41">
              <a:extLst>
                <a:ext uri="{FF2B5EF4-FFF2-40B4-BE49-F238E27FC236}">
                  <a16:creationId xmlns:a16="http://schemas.microsoft.com/office/drawing/2014/main" id="{8D33D274-E9B2-A6B8-51BC-B0EE80D7235E}"/>
                </a:ext>
              </a:extLst>
            </p:cNvPr>
            <p:cNvCxnSpPr/>
            <p:nvPr/>
          </p:nvCxnSpPr>
          <p:spPr>
            <a:xfrm flipH="1">
              <a:off x="2195507" y="5070857"/>
              <a:ext cx="171000" cy="2412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1" name="Google Shape;2509;p41">
              <a:extLst>
                <a:ext uri="{FF2B5EF4-FFF2-40B4-BE49-F238E27FC236}">
                  <a16:creationId xmlns:a16="http://schemas.microsoft.com/office/drawing/2014/main" id="{14C491D1-92F7-BF59-A032-8B420F50FD43}"/>
                </a:ext>
              </a:extLst>
            </p:cNvPr>
            <p:cNvCxnSpPr/>
            <p:nvPr/>
          </p:nvCxnSpPr>
          <p:spPr>
            <a:xfrm flipH="1">
              <a:off x="2254278" y="5154238"/>
              <a:ext cx="136200" cy="1947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2" name="Google Shape;2510;p41">
              <a:extLst>
                <a:ext uri="{FF2B5EF4-FFF2-40B4-BE49-F238E27FC236}">
                  <a16:creationId xmlns:a16="http://schemas.microsoft.com/office/drawing/2014/main" id="{455B3C86-C49A-FF61-5DA0-2E5E567CE5D6}"/>
                </a:ext>
              </a:extLst>
            </p:cNvPr>
            <p:cNvCxnSpPr/>
            <p:nvPr/>
          </p:nvCxnSpPr>
          <p:spPr>
            <a:xfrm flipH="1">
              <a:off x="2313174" y="5228255"/>
              <a:ext cx="109200" cy="1374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3" name="Google Shape;2511;p41">
              <a:extLst>
                <a:ext uri="{FF2B5EF4-FFF2-40B4-BE49-F238E27FC236}">
                  <a16:creationId xmlns:a16="http://schemas.microsoft.com/office/drawing/2014/main" id="{09BE0D19-AE74-6E19-E978-569D9E2854A6}"/>
                </a:ext>
              </a:extLst>
            </p:cNvPr>
            <p:cNvCxnSpPr/>
            <p:nvPr/>
          </p:nvCxnSpPr>
          <p:spPr>
            <a:xfrm flipH="1">
              <a:off x="2366558" y="5280546"/>
              <a:ext cx="85500" cy="1062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44" name="Google Shape;2512;p41">
              <a:extLst>
                <a:ext uri="{FF2B5EF4-FFF2-40B4-BE49-F238E27FC236}">
                  <a16:creationId xmlns:a16="http://schemas.microsoft.com/office/drawing/2014/main" id="{D9037138-B3E4-9858-446B-CAC955E1B71B}"/>
                </a:ext>
              </a:extLst>
            </p:cNvPr>
            <p:cNvSpPr/>
            <p:nvPr/>
          </p:nvSpPr>
          <p:spPr>
            <a:xfrm>
              <a:off x="2732785" y="2843522"/>
              <a:ext cx="968663" cy="275712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2547;p41">
              <a:extLst>
                <a:ext uri="{FF2B5EF4-FFF2-40B4-BE49-F238E27FC236}">
                  <a16:creationId xmlns:a16="http://schemas.microsoft.com/office/drawing/2014/main" id="{AF7901C3-2F91-E259-8946-278D59A44305}"/>
                </a:ext>
              </a:extLst>
            </p:cNvPr>
            <p:cNvSpPr/>
            <p:nvPr/>
          </p:nvSpPr>
          <p:spPr>
            <a:xfrm rot="379768">
              <a:off x="3995043" y="3946780"/>
              <a:ext cx="176878" cy="45586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2548;p41">
              <a:extLst>
                <a:ext uri="{FF2B5EF4-FFF2-40B4-BE49-F238E27FC236}">
                  <a16:creationId xmlns:a16="http://schemas.microsoft.com/office/drawing/2014/main" id="{37480B13-E346-D2E9-3932-266C4D455717}"/>
                </a:ext>
              </a:extLst>
            </p:cNvPr>
            <p:cNvSpPr/>
            <p:nvPr/>
          </p:nvSpPr>
          <p:spPr>
            <a:xfrm rot="6193831">
              <a:off x="2665380" y="4229568"/>
              <a:ext cx="294928" cy="64065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2549;p41">
              <a:extLst>
                <a:ext uri="{FF2B5EF4-FFF2-40B4-BE49-F238E27FC236}">
                  <a16:creationId xmlns:a16="http://schemas.microsoft.com/office/drawing/2014/main" id="{A0D1A3FE-628B-1533-5914-F6304827EF7B}"/>
                </a:ext>
              </a:extLst>
            </p:cNvPr>
            <p:cNvSpPr/>
            <p:nvPr/>
          </p:nvSpPr>
          <p:spPr>
            <a:xfrm rot="5791590">
              <a:off x="2192450" y="4278047"/>
              <a:ext cx="509401" cy="319171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8" name="Google Shape;2567;p41">
              <a:extLst>
                <a:ext uri="{FF2B5EF4-FFF2-40B4-BE49-F238E27FC236}">
                  <a16:creationId xmlns:a16="http://schemas.microsoft.com/office/drawing/2014/main" id="{6857080E-906B-3F85-B61E-36D5423C3165}"/>
                </a:ext>
              </a:extLst>
            </p:cNvPr>
            <p:cNvGrpSpPr/>
            <p:nvPr/>
          </p:nvGrpSpPr>
          <p:grpSpPr>
            <a:xfrm>
              <a:off x="3374057" y="3945308"/>
              <a:ext cx="800522" cy="156541"/>
              <a:chOff x="6351146" y="-722624"/>
              <a:chExt cx="996046" cy="194776"/>
            </a:xfrm>
          </p:grpSpPr>
          <p:sp>
            <p:nvSpPr>
              <p:cNvPr id="49" name="Google Shape;2568;p41">
                <a:extLst>
                  <a:ext uri="{FF2B5EF4-FFF2-40B4-BE49-F238E27FC236}">
                    <a16:creationId xmlns:a16="http://schemas.microsoft.com/office/drawing/2014/main" id="{37FA284B-41C1-616F-A73F-66E540FB3913}"/>
                  </a:ext>
                </a:extLst>
              </p:cNvPr>
              <p:cNvSpPr/>
              <p:nvPr/>
            </p:nvSpPr>
            <p:spPr>
              <a:xfrm rot="-870856">
                <a:off x="6351975" y="-611219"/>
                <a:ext cx="305242" cy="45840"/>
              </a:xfrm>
              <a:prstGeom prst="rect">
                <a:avLst/>
              </a:prstGeom>
              <a:solidFill>
                <a:srgbClr val="404040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2569;p41">
                <a:extLst>
                  <a:ext uri="{FF2B5EF4-FFF2-40B4-BE49-F238E27FC236}">
                    <a16:creationId xmlns:a16="http://schemas.microsoft.com/office/drawing/2014/main" id="{F1049206-0118-BF7A-6D8C-9365A4CBCB14}"/>
                  </a:ext>
                </a:extLst>
              </p:cNvPr>
              <p:cNvSpPr/>
              <p:nvPr/>
            </p:nvSpPr>
            <p:spPr>
              <a:xfrm>
                <a:off x="7128192" y="-722624"/>
                <a:ext cx="219000" cy="45600"/>
              </a:xfrm>
              <a:prstGeom prst="rect">
                <a:avLst/>
              </a:prstGeom>
              <a:solidFill>
                <a:srgbClr val="404040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1" name="Google Shape;2667;p42">
            <a:extLst>
              <a:ext uri="{FF2B5EF4-FFF2-40B4-BE49-F238E27FC236}">
                <a16:creationId xmlns:a16="http://schemas.microsoft.com/office/drawing/2014/main" id="{3827FD07-645C-1E56-F5C4-0E2CE04BF041}"/>
              </a:ext>
            </a:extLst>
          </p:cNvPr>
          <p:cNvSpPr/>
          <p:nvPr/>
        </p:nvSpPr>
        <p:spPr>
          <a:xfrm>
            <a:off x="959831" y="5229629"/>
            <a:ext cx="1484515" cy="988981"/>
          </a:xfrm>
          <a:custGeom>
            <a:avLst/>
            <a:gdLst/>
            <a:ahLst/>
            <a:cxnLst/>
            <a:rect l="l" t="t" r="r" b="b"/>
            <a:pathLst>
              <a:path w="4787667" h="3131820" extrusionOk="0">
                <a:moveTo>
                  <a:pt x="617364" y="537210"/>
                </a:moveTo>
                <a:lnTo>
                  <a:pt x="0" y="1151383"/>
                </a:lnTo>
                <a:lnTo>
                  <a:pt x="425669" y="1736867"/>
                </a:lnTo>
                <a:lnTo>
                  <a:pt x="560214" y="2548890"/>
                </a:lnTo>
                <a:lnTo>
                  <a:pt x="1474614" y="3108960"/>
                </a:lnTo>
                <a:lnTo>
                  <a:pt x="1806084" y="2948940"/>
                </a:lnTo>
                <a:lnTo>
                  <a:pt x="2766204" y="3131820"/>
                </a:lnTo>
                <a:lnTo>
                  <a:pt x="3566304" y="3131820"/>
                </a:lnTo>
                <a:lnTo>
                  <a:pt x="4034934" y="2286000"/>
                </a:lnTo>
                <a:lnTo>
                  <a:pt x="4787667" y="1975505"/>
                </a:lnTo>
                <a:lnTo>
                  <a:pt x="4423554" y="1131570"/>
                </a:lnTo>
                <a:lnTo>
                  <a:pt x="4457844" y="628650"/>
                </a:lnTo>
                <a:lnTo>
                  <a:pt x="3509154" y="171450"/>
                </a:lnTo>
                <a:lnTo>
                  <a:pt x="2529613" y="222102"/>
                </a:lnTo>
                <a:lnTo>
                  <a:pt x="1954674" y="0"/>
                </a:lnTo>
                <a:lnTo>
                  <a:pt x="903114" y="251460"/>
                </a:lnTo>
                <a:lnTo>
                  <a:pt x="617364" y="53721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9" name="Google Shape;2979;p46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6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6"/>
          <p:cNvSpPr txBox="1"/>
          <p:nvPr/>
        </p:nvSpPr>
        <p:spPr>
          <a:xfrm>
            <a:off x="524915" y="368907"/>
            <a:ext cx="6316654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すっかり</a:t>
            </a:r>
            <a:r>
              <a:rPr lang="ja-JP" altLang="en-US" sz="3200" dirty="0">
                <a:solidFill>
                  <a:srgbClr val="3F3F3F"/>
                </a:solidFill>
              </a:rPr>
              <a:t>ねむ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りについ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てしまった。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森でリラックス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しすぎちゃった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のかな</a:t>
            </a:r>
            <a:r>
              <a:rPr lang="en-US" altLang="ja-JP" sz="3200" dirty="0">
                <a:solidFill>
                  <a:srgbClr val="3F3F3F"/>
                </a:solidFill>
              </a:rPr>
              <a:t>…</a:t>
            </a:r>
            <a:r>
              <a:rPr lang="ja-JP" altLang="en-US" sz="3200" dirty="0">
                <a:solidFill>
                  <a:srgbClr val="3F3F3F"/>
                </a:solidFill>
              </a:rPr>
              <a:t>。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sp>
        <p:nvSpPr>
          <p:cNvPr id="3035" name="Google Shape;3035;p46"/>
          <p:cNvSpPr txBox="1"/>
          <p:nvPr/>
        </p:nvSpPr>
        <p:spPr>
          <a:xfrm>
            <a:off x="6972925" y="1879685"/>
            <a:ext cx="4626185" cy="25852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キミが選んだルートは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「最高</a:t>
            </a: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のねむり</a:t>
            </a:r>
            <a:r>
              <a:rPr lang="ja-JP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」ルート</a:t>
            </a: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だ</a:t>
            </a: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。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よくねることはいいことだけど、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でももう一回</a:t>
            </a: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トライして</a:t>
            </a: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も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いいかもしれないね</a:t>
            </a: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。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6" name="Google Shape;3036;p46"/>
          <p:cNvSpPr/>
          <p:nvPr/>
        </p:nvSpPr>
        <p:spPr>
          <a:xfrm rot="10800000" flipH="1">
            <a:off x="3386906" y="4949141"/>
            <a:ext cx="115274" cy="115274"/>
          </a:xfrm>
          <a:prstGeom prst="ellipse">
            <a:avLst/>
          </a:prstGeom>
          <a:noFill/>
          <a:ln w="12700" cap="flat" cmpd="sng">
            <a:solidFill>
              <a:schemeClr val="bg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37" name="Google Shape;3037;p46"/>
          <p:cNvSpPr/>
          <p:nvPr/>
        </p:nvSpPr>
        <p:spPr>
          <a:xfrm>
            <a:off x="3513066" y="4739208"/>
            <a:ext cx="231255" cy="231255"/>
          </a:xfrm>
          <a:prstGeom prst="ellipse">
            <a:avLst/>
          </a:prstGeom>
          <a:noFill/>
          <a:ln w="12700" cap="flat" cmpd="sng">
            <a:solidFill>
              <a:schemeClr val="bg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Google Shape;2746;p43">
            <a:extLst>
              <a:ext uri="{FF2B5EF4-FFF2-40B4-BE49-F238E27FC236}">
                <a16:creationId xmlns:a16="http://schemas.microsoft.com/office/drawing/2014/main" id="{27AFA8B0-8049-E922-E113-14DB2C6B737C}"/>
              </a:ext>
            </a:extLst>
          </p:cNvPr>
          <p:cNvSpPr/>
          <p:nvPr/>
        </p:nvSpPr>
        <p:spPr>
          <a:xfrm>
            <a:off x="7952205" y="933952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5" name="Google Shape;3037;p46">
            <a:extLst>
              <a:ext uri="{FF2B5EF4-FFF2-40B4-BE49-F238E27FC236}">
                <a16:creationId xmlns:a16="http://schemas.microsoft.com/office/drawing/2014/main" id="{729820B2-39DA-9A0A-9AD4-5B38775E17C9}"/>
              </a:ext>
            </a:extLst>
          </p:cNvPr>
          <p:cNvSpPr/>
          <p:nvPr/>
        </p:nvSpPr>
        <p:spPr>
          <a:xfrm>
            <a:off x="3704295" y="4437347"/>
            <a:ext cx="324000" cy="324000"/>
          </a:xfrm>
          <a:prstGeom prst="ellipse">
            <a:avLst/>
          </a:prstGeom>
          <a:noFill/>
          <a:ln w="12700" cap="flat" cmpd="sng">
            <a:solidFill>
              <a:schemeClr val="bg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" name="角丸四角形 96">
            <a:extLst>
              <a:ext uri="{FF2B5EF4-FFF2-40B4-BE49-F238E27FC236}">
                <a16:creationId xmlns:a16="http://schemas.microsoft.com/office/drawing/2014/main" id="{7D6F61B9-9220-4CA8-B6A1-88C18C3BC194}"/>
              </a:ext>
            </a:extLst>
          </p:cNvPr>
          <p:cNvSpPr/>
          <p:nvPr/>
        </p:nvSpPr>
        <p:spPr>
          <a:xfrm>
            <a:off x="9641671" y="5749737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FFF21A91-A88E-413C-9710-C9300077BE38}"/>
              </a:ext>
            </a:extLst>
          </p:cNvPr>
          <p:cNvSpPr txBox="1"/>
          <p:nvPr/>
        </p:nvSpPr>
        <p:spPr>
          <a:xfrm>
            <a:off x="9623408" y="5748777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58" name="角丸四角形 355">
            <a:extLst>
              <a:ext uri="{FF2B5EF4-FFF2-40B4-BE49-F238E27FC236}">
                <a16:creationId xmlns:a16="http://schemas.microsoft.com/office/drawing/2014/main" id="{B2DFCBB7-E87F-4358-6BC6-194C8D8F3433}"/>
              </a:ext>
            </a:extLst>
          </p:cNvPr>
          <p:cNvSpPr/>
          <p:nvPr/>
        </p:nvSpPr>
        <p:spPr>
          <a:xfrm rot="16200000">
            <a:off x="10040096" y="4179616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9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8FBD35C6-F449-FE91-5775-101E61DF63DA}"/>
              </a:ext>
            </a:extLst>
          </p:cNvPr>
          <p:cNvSpPr txBox="1"/>
          <p:nvPr/>
        </p:nvSpPr>
        <p:spPr>
          <a:xfrm>
            <a:off x="10812898" y="3375627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60" name="グループ化 59">
            <a:extLst>
              <a:ext uri="{FF2B5EF4-FFF2-40B4-BE49-F238E27FC236}">
                <a16:creationId xmlns:a16="http://schemas.microsoft.com/office/drawing/2014/main" id="{55D62BC4-A0C7-B2D5-D76B-02A765F90FD1}"/>
              </a:ext>
            </a:extLst>
          </p:cNvPr>
          <p:cNvGrpSpPr/>
          <p:nvPr/>
        </p:nvGrpSpPr>
        <p:grpSpPr>
          <a:xfrm rot="2523162">
            <a:off x="11216718" y="3265353"/>
            <a:ext cx="564109" cy="193172"/>
            <a:chOff x="9364349" y="5301095"/>
            <a:chExt cx="371808" cy="127321"/>
          </a:xfrm>
        </p:grpSpPr>
        <p:cxnSp>
          <p:nvCxnSpPr>
            <p:cNvPr id="61" name="直線コネクタ 60">
              <a:extLst>
                <a:ext uri="{FF2B5EF4-FFF2-40B4-BE49-F238E27FC236}">
                  <a16:creationId xmlns:a16="http://schemas.microsoft.com/office/drawing/2014/main" id="{27D74624-6441-60E0-AFAF-592785DFF604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直線コネクタ 63">
              <a:extLst>
                <a:ext uri="{FF2B5EF4-FFF2-40B4-BE49-F238E27FC236}">
                  <a16:creationId xmlns:a16="http://schemas.microsoft.com/office/drawing/2014/main" id="{BD8AC7E5-FB52-E16E-5C16-67A2EC2C077D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直線コネクタ 64">
              <a:extLst>
                <a:ext uri="{FF2B5EF4-FFF2-40B4-BE49-F238E27FC236}">
                  <a16:creationId xmlns:a16="http://schemas.microsoft.com/office/drawing/2014/main" id="{878560ED-F152-D76E-4E81-C7C03CE9646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直線コネクタ 65">
              <a:extLst>
                <a:ext uri="{FF2B5EF4-FFF2-40B4-BE49-F238E27FC236}">
                  <a16:creationId xmlns:a16="http://schemas.microsoft.com/office/drawing/2014/main" id="{3C20A972-0B1E-948B-612E-9D461B485B2B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2" name="テキスト ボックス 51">
            <a:extLst>
              <a:ext uri="{FF2B5EF4-FFF2-40B4-BE49-F238E27FC236}">
                <a16:creationId xmlns:a16="http://schemas.microsoft.com/office/drawing/2014/main" id="{680411CB-51D9-4EDB-9BA6-D766072B5A14}"/>
              </a:ext>
            </a:extLst>
          </p:cNvPr>
          <p:cNvSpPr txBox="1"/>
          <p:nvPr/>
        </p:nvSpPr>
        <p:spPr>
          <a:xfrm>
            <a:off x="587165" y="106830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53" name="テキスト ボックス 52">
            <a:extLst>
              <a:ext uri="{FF2B5EF4-FFF2-40B4-BE49-F238E27FC236}">
                <a16:creationId xmlns:a16="http://schemas.microsoft.com/office/drawing/2014/main" id="{871C6640-AF75-4328-82D9-13E44AC07789}"/>
              </a:ext>
            </a:extLst>
          </p:cNvPr>
          <p:cNvSpPr txBox="1"/>
          <p:nvPr/>
        </p:nvSpPr>
        <p:spPr>
          <a:xfrm>
            <a:off x="7706507" y="179588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えら</a:t>
            </a:r>
          </a:p>
        </p:txBody>
      </p:sp>
      <p:sp>
        <p:nvSpPr>
          <p:cNvPr id="54" name="テキスト ボックス 53">
            <a:extLst>
              <a:ext uri="{FF2B5EF4-FFF2-40B4-BE49-F238E27FC236}">
                <a16:creationId xmlns:a16="http://schemas.microsoft.com/office/drawing/2014/main" id="{0DA52B7F-8DC5-4754-B6E8-5A0029398266}"/>
              </a:ext>
            </a:extLst>
          </p:cNvPr>
          <p:cNvSpPr txBox="1"/>
          <p:nvPr/>
        </p:nvSpPr>
        <p:spPr>
          <a:xfrm>
            <a:off x="7390130" y="2279452"/>
            <a:ext cx="9992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さいこう</a:t>
            </a:r>
          </a:p>
        </p:txBody>
      </p:sp>
      <p:sp>
        <p:nvSpPr>
          <p:cNvPr id="57" name="テキスト ボックス 56">
            <a:extLst>
              <a:ext uri="{FF2B5EF4-FFF2-40B4-BE49-F238E27FC236}">
                <a16:creationId xmlns:a16="http://schemas.microsoft.com/office/drawing/2014/main" id="{AA4D4F97-31A4-4C0F-9E47-00C0C5F5E115}"/>
              </a:ext>
            </a:extLst>
          </p:cNvPr>
          <p:cNvSpPr txBox="1"/>
          <p:nvPr/>
        </p:nvSpPr>
        <p:spPr>
          <a:xfrm>
            <a:off x="7958962" y="3371743"/>
            <a:ext cx="9992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いっかい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レア度：００１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3624383" y="5791895"/>
            <a:ext cx="5110286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たくさんねることは大事だよね！</a:t>
            </a: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745281" y="776709"/>
            <a:ext cx="7307753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</a:rPr>
              <a:t> ✓ ずっと昔からある森には大きな木も</a:t>
            </a:r>
            <a:endParaRPr lang="en-US" altLang="ja-JP" sz="32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</a:rPr>
              <a:t>　小さな木もあって、自然豊か</a:t>
            </a: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</a:rPr>
              <a:t>✓ ずっと目をとじたら、ねてしまう</a:t>
            </a:r>
          </a:p>
        </p:txBody>
      </p:sp>
      <p:sp>
        <p:nvSpPr>
          <p:cNvPr id="58" name="正方形/長方形 57"/>
          <p:cNvSpPr/>
          <p:nvPr/>
        </p:nvSpPr>
        <p:spPr>
          <a:xfrm>
            <a:off x="6135855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正方形/長方形 58"/>
          <p:cNvSpPr/>
          <p:nvPr/>
        </p:nvSpPr>
        <p:spPr>
          <a:xfrm>
            <a:off x="6414336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正方形/長方形 59"/>
          <p:cNvSpPr/>
          <p:nvPr/>
        </p:nvSpPr>
        <p:spPr>
          <a:xfrm>
            <a:off x="6692817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正方形/長方形 60"/>
          <p:cNvSpPr/>
          <p:nvPr/>
        </p:nvSpPr>
        <p:spPr>
          <a:xfrm>
            <a:off x="6971298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正方形/長方形 61"/>
          <p:cNvSpPr/>
          <p:nvPr/>
        </p:nvSpPr>
        <p:spPr>
          <a:xfrm>
            <a:off x="7249781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67" name="Google Shape;2451;p40"/>
          <p:cNvGrpSpPr/>
          <p:nvPr/>
        </p:nvGrpSpPr>
        <p:grpSpPr>
          <a:xfrm rot="1595020" flipH="1">
            <a:off x="4686279" y="5166577"/>
            <a:ext cx="152637" cy="172162"/>
            <a:chOff x="3805164" y="3252287"/>
            <a:chExt cx="1192516" cy="1345064"/>
          </a:xfrm>
        </p:grpSpPr>
        <p:sp>
          <p:nvSpPr>
            <p:cNvPr id="68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0E346AF-FDCD-FAC0-3E3D-6108C413866A}"/>
              </a:ext>
            </a:extLst>
          </p:cNvPr>
          <p:cNvGrpSpPr>
            <a:grpSpLocks noChangeAspect="1"/>
          </p:cNvGrpSpPr>
          <p:nvPr/>
        </p:nvGrpSpPr>
        <p:grpSpPr>
          <a:xfrm>
            <a:off x="795110" y="4713936"/>
            <a:ext cx="1203207" cy="1484577"/>
            <a:chOff x="2141936" y="2757969"/>
            <a:chExt cx="2326478" cy="2870526"/>
          </a:xfrm>
        </p:grpSpPr>
        <p:sp>
          <p:nvSpPr>
            <p:cNvPr id="3" name="Google Shape;2502;p41">
              <a:extLst>
                <a:ext uri="{FF2B5EF4-FFF2-40B4-BE49-F238E27FC236}">
                  <a16:creationId xmlns:a16="http://schemas.microsoft.com/office/drawing/2014/main" id="{1FB14794-8CE5-AE0E-4ABE-6A7117533397}"/>
                </a:ext>
              </a:extLst>
            </p:cNvPr>
            <p:cNvSpPr/>
            <p:nvPr/>
          </p:nvSpPr>
          <p:spPr>
            <a:xfrm>
              <a:off x="4083514" y="5051639"/>
              <a:ext cx="384900" cy="2796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2503;p41">
              <a:extLst>
                <a:ext uri="{FF2B5EF4-FFF2-40B4-BE49-F238E27FC236}">
                  <a16:creationId xmlns:a16="http://schemas.microsoft.com/office/drawing/2014/main" id="{6F481E2F-5E10-3002-B35C-931EC6E0DF61}"/>
                </a:ext>
              </a:extLst>
            </p:cNvPr>
            <p:cNvSpPr/>
            <p:nvPr/>
          </p:nvSpPr>
          <p:spPr>
            <a:xfrm>
              <a:off x="2141936" y="2757969"/>
              <a:ext cx="2053200" cy="2730900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2504;p41">
              <a:extLst>
                <a:ext uri="{FF2B5EF4-FFF2-40B4-BE49-F238E27FC236}">
                  <a16:creationId xmlns:a16="http://schemas.microsoft.com/office/drawing/2014/main" id="{0758B524-FC2A-AC87-E662-E64DEDD01FA7}"/>
                </a:ext>
              </a:extLst>
            </p:cNvPr>
            <p:cNvSpPr/>
            <p:nvPr/>
          </p:nvSpPr>
          <p:spPr>
            <a:xfrm>
              <a:off x="3810181" y="4511772"/>
              <a:ext cx="80700" cy="807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2505;p41">
              <a:extLst>
                <a:ext uri="{FF2B5EF4-FFF2-40B4-BE49-F238E27FC236}">
                  <a16:creationId xmlns:a16="http://schemas.microsoft.com/office/drawing/2014/main" id="{E34675B5-8505-F6D3-5643-27F3EBE2DE61}"/>
                </a:ext>
              </a:extLst>
            </p:cNvPr>
            <p:cNvSpPr/>
            <p:nvPr/>
          </p:nvSpPr>
          <p:spPr>
            <a:xfrm>
              <a:off x="3275714" y="5348895"/>
              <a:ext cx="384900" cy="2796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3" name="Google Shape;2506;p41">
              <a:extLst>
                <a:ext uri="{FF2B5EF4-FFF2-40B4-BE49-F238E27FC236}">
                  <a16:creationId xmlns:a16="http://schemas.microsoft.com/office/drawing/2014/main" id="{A03BA2FD-BB20-FFDC-0C0A-1E8B72C25D72}"/>
                </a:ext>
              </a:extLst>
            </p:cNvPr>
            <p:cNvCxnSpPr/>
            <p:nvPr/>
          </p:nvCxnSpPr>
          <p:spPr>
            <a:xfrm flipH="1">
              <a:off x="2142038" y="4950213"/>
              <a:ext cx="171000" cy="2412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2507;p41">
              <a:extLst>
                <a:ext uri="{FF2B5EF4-FFF2-40B4-BE49-F238E27FC236}">
                  <a16:creationId xmlns:a16="http://schemas.microsoft.com/office/drawing/2014/main" id="{C7AE3D62-13FA-85AB-3ED2-8D28CCBC7387}"/>
                </a:ext>
              </a:extLst>
            </p:cNvPr>
            <p:cNvCxnSpPr/>
            <p:nvPr/>
          </p:nvCxnSpPr>
          <p:spPr>
            <a:xfrm flipH="1">
              <a:off x="2152732" y="5030253"/>
              <a:ext cx="171000" cy="2412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2508;p41">
              <a:extLst>
                <a:ext uri="{FF2B5EF4-FFF2-40B4-BE49-F238E27FC236}">
                  <a16:creationId xmlns:a16="http://schemas.microsoft.com/office/drawing/2014/main" id="{E7CAA932-7380-161E-E3ED-3B36593F8199}"/>
                </a:ext>
              </a:extLst>
            </p:cNvPr>
            <p:cNvCxnSpPr/>
            <p:nvPr/>
          </p:nvCxnSpPr>
          <p:spPr>
            <a:xfrm flipH="1">
              <a:off x="2195507" y="5070857"/>
              <a:ext cx="171000" cy="2412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6" name="Google Shape;2509;p41">
              <a:extLst>
                <a:ext uri="{FF2B5EF4-FFF2-40B4-BE49-F238E27FC236}">
                  <a16:creationId xmlns:a16="http://schemas.microsoft.com/office/drawing/2014/main" id="{F97D3DCA-2713-F92F-290B-1C6070463B1F}"/>
                </a:ext>
              </a:extLst>
            </p:cNvPr>
            <p:cNvCxnSpPr/>
            <p:nvPr/>
          </p:nvCxnSpPr>
          <p:spPr>
            <a:xfrm flipH="1">
              <a:off x="2254278" y="5154238"/>
              <a:ext cx="136200" cy="1947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7" name="Google Shape;2510;p41">
              <a:extLst>
                <a:ext uri="{FF2B5EF4-FFF2-40B4-BE49-F238E27FC236}">
                  <a16:creationId xmlns:a16="http://schemas.microsoft.com/office/drawing/2014/main" id="{51FAA7F2-AA1F-60B8-3FF2-8AB2E5DDDAD8}"/>
                </a:ext>
              </a:extLst>
            </p:cNvPr>
            <p:cNvCxnSpPr/>
            <p:nvPr/>
          </p:nvCxnSpPr>
          <p:spPr>
            <a:xfrm flipH="1">
              <a:off x="2313174" y="5228255"/>
              <a:ext cx="109200" cy="1374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" name="Google Shape;2511;p41">
              <a:extLst>
                <a:ext uri="{FF2B5EF4-FFF2-40B4-BE49-F238E27FC236}">
                  <a16:creationId xmlns:a16="http://schemas.microsoft.com/office/drawing/2014/main" id="{962351FF-0747-C28C-7351-0EF7552730B8}"/>
                </a:ext>
              </a:extLst>
            </p:cNvPr>
            <p:cNvCxnSpPr/>
            <p:nvPr/>
          </p:nvCxnSpPr>
          <p:spPr>
            <a:xfrm flipH="1">
              <a:off x="2366558" y="5280546"/>
              <a:ext cx="85500" cy="1062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9" name="Google Shape;2512;p41">
              <a:extLst>
                <a:ext uri="{FF2B5EF4-FFF2-40B4-BE49-F238E27FC236}">
                  <a16:creationId xmlns:a16="http://schemas.microsoft.com/office/drawing/2014/main" id="{68FF5903-34A8-E0C1-EA9E-4714E24C25B2}"/>
                </a:ext>
              </a:extLst>
            </p:cNvPr>
            <p:cNvSpPr/>
            <p:nvPr/>
          </p:nvSpPr>
          <p:spPr>
            <a:xfrm>
              <a:off x="2732785" y="2843522"/>
              <a:ext cx="968663" cy="275712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2547;p41">
              <a:extLst>
                <a:ext uri="{FF2B5EF4-FFF2-40B4-BE49-F238E27FC236}">
                  <a16:creationId xmlns:a16="http://schemas.microsoft.com/office/drawing/2014/main" id="{D3C3CEA6-99A7-9FA1-F9EC-F58F5B2BE9D9}"/>
                </a:ext>
              </a:extLst>
            </p:cNvPr>
            <p:cNvSpPr/>
            <p:nvPr/>
          </p:nvSpPr>
          <p:spPr>
            <a:xfrm rot="379768">
              <a:off x="3995043" y="3946780"/>
              <a:ext cx="176878" cy="45586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2548;p41">
              <a:extLst>
                <a:ext uri="{FF2B5EF4-FFF2-40B4-BE49-F238E27FC236}">
                  <a16:creationId xmlns:a16="http://schemas.microsoft.com/office/drawing/2014/main" id="{3DAB4611-6684-3A8D-B2E5-73773F19631F}"/>
                </a:ext>
              </a:extLst>
            </p:cNvPr>
            <p:cNvSpPr/>
            <p:nvPr/>
          </p:nvSpPr>
          <p:spPr>
            <a:xfrm rot="6193831">
              <a:off x="2665380" y="4229568"/>
              <a:ext cx="294928" cy="64065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2549;p41">
              <a:extLst>
                <a:ext uri="{FF2B5EF4-FFF2-40B4-BE49-F238E27FC236}">
                  <a16:creationId xmlns:a16="http://schemas.microsoft.com/office/drawing/2014/main" id="{C9657FCE-1FCF-4202-E9A2-E51DF6584957}"/>
                </a:ext>
              </a:extLst>
            </p:cNvPr>
            <p:cNvSpPr/>
            <p:nvPr/>
          </p:nvSpPr>
          <p:spPr>
            <a:xfrm rot="5791590">
              <a:off x="2192450" y="4278047"/>
              <a:ext cx="509401" cy="319171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" name="Google Shape;2567;p41">
              <a:extLst>
                <a:ext uri="{FF2B5EF4-FFF2-40B4-BE49-F238E27FC236}">
                  <a16:creationId xmlns:a16="http://schemas.microsoft.com/office/drawing/2014/main" id="{F5BB1CE6-E66E-C68C-ED04-28A4C6CA33CA}"/>
                </a:ext>
              </a:extLst>
            </p:cNvPr>
            <p:cNvGrpSpPr/>
            <p:nvPr/>
          </p:nvGrpSpPr>
          <p:grpSpPr>
            <a:xfrm>
              <a:off x="3374057" y="3945308"/>
              <a:ext cx="800522" cy="156541"/>
              <a:chOff x="6351146" y="-722624"/>
              <a:chExt cx="996046" cy="194776"/>
            </a:xfrm>
          </p:grpSpPr>
          <p:sp>
            <p:nvSpPr>
              <p:cNvPr id="24" name="Google Shape;2568;p41">
                <a:extLst>
                  <a:ext uri="{FF2B5EF4-FFF2-40B4-BE49-F238E27FC236}">
                    <a16:creationId xmlns:a16="http://schemas.microsoft.com/office/drawing/2014/main" id="{6197C801-9F09-5A41-E68E-BEAEF6340F44}"/>
                  </a:ext>
                </a:extLst>
              </p:cNvPr>
              <p:cNvSpPr/>
              <p:nvPr/>
            </p:nvSpPr>
            <p:spPr>
              <a:xfrm rot="-870856">
                <a:off x="6351975" y="-611219"/>
                <a:ext cx="305242" cy="45840"/>
              </a:xfrm>
              <a:prstGeom prst="rect">
                <a:avLst/>
              </a:prstGeom>
              <a:solidFill>
                <a:srgbClr val="404040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2569;p41">
                <a:extLst>
                  <a:ext uri="{FF2B5EF4-FFF2-40B4-BE49-F238E27FC236}">
                    <a16:creationId xmlns:a16="http://schemas.microsoft.com/office/drawing/2014/main" id="{6E61A0B8-A2C2-2271-164D-28CA126198C1}"/>
                  </a:ext>
                </a:extLst>
              </p:cNvPr>
              <p:cNvSpPr/>
              <p:nvPr/>
            </p:nvSpPr>
            <p:spPr>
              <a:xfrm>
                <a:off x="7128192" y="-722624"/>
                <a:ext cx="219000" cy="45600"/>
              </a:xfrm>
              <a:prstGeom prst="rect">
                <a:avLst/>
              </a:prstGeom>
              <a:solidFill>
                <a:srgbClr val="404040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6" name="Google Shape;3036;p46">
            <a:extLst>
              <a:ext uri="{FF2B5EF4-FFF2-40B4-BE49-F238E27FC236}">
                <a16:creationId xmlns:a16="http://schemas.microsoft.com/office/drawing/2014/main" id="{DE472126-C659-E44A-E292-11F36B08B56B}"/>
              </a:ext>
            </a:extLst>
          </p:cNvPr>
          <p:cNvSpPr/>
          <p:nvPr/>
        </p:nvSpPr>
        <p:spPr>
          <a:xfrm rot="10800000" flipH="1">
            <a:off x="1919817" y="4952002"/>
            <a:ext cx="115274" cy="115274"/>
          </a:xfrm>
          <a:prstGeom prst="ellipse">
            <a:avLst/>
          </a:prstGeom>
          <a:noFill/>
          <a:ln w="12700" cap="flat" cmpd="sng">
            <a:solidFill>
              <a:srgbClr val="BC7D3E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" name="Google Shape;3037;p46">
            <a:extLst>
              <a:ext uri="{FF2B5EF4-FFF2-40B4-BE49-F238E27FC236}">
                <a16:creationId xmlns:a16="http://schemas.microsoft.com/office/drawing/2014/main" id="{C4F2E648-7CC4-7272-6A75-A047E437809E}"/>
              </a:ext>
            </a:extLst>
          </p:cNvPr>
          <p:cNvSpPr/>
          <p:nvPr/>
        </p:nvSpPr>
        <p:spPr>
          <a:xfrm>
            <a:off x="2045977" y="4742069"/>
            <a:ext cx="231255" cy="231255"/>
          </a:xfrm>
          <a:prstGeom prst="ellipse">
            <a:avLst/>
          </a:prstGeom>
          <a:noFill/>
          <a:ln w="12700" cap="flat" cmpd="sng">
            <a:solidFill>
              <a:srgbClr val="BC7D3E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" name="Google Shape;3037;p46">
            <a:extLst>
              <a:ext uri="{FF2B5EF4-FFF2-40B4-BE49-F238E27FC236}">
                <a16:creationId xmlns:a16="http://schemas.microsoft.com/office/drawing/2014/main" id="{590A41C1-E927-4447-EFAB-8C91C32A86BC}"/>
              </a:ext>
            </a:extLst>
          </p:cNvPr>
          <p:cNvSpPr/>
          <p:nvPr/>
        </p:nvSpPr>
        <p:spPr>
          <a:xfrm>
            <a:off x="2237206" y="4440208"/>
            <a:ext cx="324000" cy="324000"/>
          </a:xfrm>
          <a:prstGeom prst="ellipse">
            <a:avLst/>
          </a:prstGeom>
          <a:noFill/>
          <a:ln w="12700" cap="flat" cmpd="sng">
            <a:solidFill>
              <a:srgbClr val="BC7D3E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" name="Google Shape;2724;p43">
            <a:extLst>
              <a:ext uri="{FF2B5EF4-FFF2-40B4-BE49-F238E27FC236}">
                <a16:creationId xmlns:a16="http://schemas.microsoft.com/office/drawing/2014/main" id="{C4A0428F-E02F-99F2-A7CA-49F464AD32AA}"/>
              </a:ext>
            </a:extLst>
          </p:cNvPr>
          <p:cNvSpPr txBox="1"/>
          <p:nvPr/>
        </p:nvSpPr>
        <p:spPr>
          <a:xfrm>
            <a:off x="762503" y="3411257"/>
            <a:ext cx="1541827" cy="707846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じゅくすい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ザイくん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" name="正方形/長方形 78"/>
          <p:cNvSpPr/>
          <p:nvPr/>
        </p:nvSpPr>
        <p:spPr>
          <a:xfrm>
            <a:off x="5036384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/>
          <p:cNvSpPr/>
          <p:nvPr/>
        </p:nvSpPr>
        <p:spPr>
          <a:xfrm>
            <a:off x="5314865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正方形/長方形 88"/>
          <p:cNvSpPr/>
          <p:nvPr/>
        </p:nvSpPr>
        <p:spPr>
          <a:xfrm>
            <a:off x="5593346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正方形/長方形 89"/>
          <p:cNvSpPr/>
          <p:nvPr/>
        </p:nvSpPr>
        <p:spPr>
          <a:xfrm>
            <a:off x="5871827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角丸四角形 96">
            <a:extLst>
              <a:ext uri="{FF2B5EF4-FFF2-40B4-BE49-F238E27FC236}">
                <a16:creationId xmlns:a16="http://schemas.microsoft.com/office/drawing/2014/main" id="{7851A647-8A77-668B-B63F-7C395210BF26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E9A7E579-AA4C-A6CD-9E6C-1E0075230572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65" name="角丸四角形 96">
            <a:extLst>
              <a:ext uri="{FF2B5EF4-FFF2-40B4-BE49-F238E27FC236}">
                <a16:creationId xmlns:a16="http://schemas.microsoft.com/office/drawing/2014/main" id="{65B4A21A-6E07-1645-E836-FF92F308F95A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2B0FD2A7-0699-66D2-CA26-E4148C32F62C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7" name="テキスト ボックス 56">
            <a:extLst>
              <a:ext uri="{FF2B5EF4-FFF2-40B4-BE49-F238E27FC236}">
                <a16:creationId xmlns:a16="http://schemas.microsoft.com/office/drawing/2014/main" id="{7FF1ACFA-E2E6-49DD-9FD9-2C14205DF6A8}"/>
              </a:ext>
            </a:extLst>
          </p:cNvPr>
          <p:cNvSpPr txBox="1"/>
          <p:nvPr/>
        </p:nvSpPr>
        <p:spPr>
          <a:xfrm>
            <a:off x="6229444" y="76258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71" name="テキスト ボックス 70">
            <a:extLst>
              <a:ext uri="{FF2B5EF4-FFF2-40B4-BE49-F238E27FC236}">
                <a16:creationId xmlns:a16="http://schemas.microsoft.com/office/drawing/2014/main" id="{843552CB-F9E9-446A-835E-52F107F246DB}"/>
              </a:ext>
            </a:extLst>
          </p:cNvPr>
          <p:cNvSpPr txBox="1"/>
          <p:nvPr/>
        </p:nvSpPr>
        <p:spPr>
          <a:xfrm>
            <a:off x="5499161" y="148880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むかし</a:t>
            </a:r>
          </a:p>
        </p:txBody>
      </p:sp>
      <p:sp>
        <p:nvSpPr>
          <p:cNvPr id="72" name="テキスト ボックス 71">
            <a:extLst>
              <a:ext uri="{FF2B5EF4-FFF2-40B4-BE49-F238E27FC236}">
                <a16:creationId xmlns:a16="http://schemas.microsoft.com/office/drawing/2014/main" id="{BA5F3476-B77D-41F9-8E56-190265D6FF16}"/>
              </a:ext>
            </a:extLst>
          </p:cNvPr>
          <p:cNvSpPr txBox="1"/>
          <p:nvPr/>
        </p:nvSpPr>
        <p:spPr>
          <a:xfrm>
            <a:off x="7556967" y="149197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もり</a:t>
            </a:r>
          </a:p>
        </p:txBody>
      </p:sp>
      <p:sp>
        <p:nvSpPr>
          <p:cNvPr id="73" name="テキスト ボックス 72">
            <a:extLst>
              <a:ext uri="{FF2B5EF4-FFF2-40B4-BE49-F238E27FC236}">
                <a16:creationId xmlns:a16="http://schemas.microsoft.com/office/drawing/2014/main" id="{09DCBE06-F75B-44D7-B43A-FAE5D6B0DEE3}"/>
              </a:ext>
            </a:extLst>
          </p:cNvPr>
          <p:cNvSpPr txBox="1"/>
          <p:nvPr/>
        </p:nvSpPr>
        <p:spPr>
          <a:xfrm>
            <a:off x="8784637" y="148553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おお</a:t>
            </a:r>
          </a:p>
        </p:txBody>
      </p:sp>
      <p:sp>
        <p:nvSpPr>
          <p:cNvPr id="74" name="テキスト ボックス 73">
            <a:extLst>
              <a:ext uri="{FF2B5EF4-FFF2-40B4-BE49-F238E27FC236}">
                <a16:creationId xmlns:a16="http://schemas.microsoft.com/office/drawing/2014/main" id="{D517E4E7-6A55-49CE-8978-267F8D097B89}"/>
              </a:ext>
            </a:extLst>
          </p:cNvPr>
          <p:cNvSpPr txBox="1"/>
          <p:nvPr/>
        </p:nvSpPr>
        <p:spPr>
          <a:xfrm>
            <a:off x="10084705" y="149209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75" name="テキスト ボックス 74">
            <a:extLst>
              <a:ext uri="{FF2B5EF4-FFF2-40B4-BE49-F238E27FC236}">
                <a16:creationId xmlns:a16="http://schemas.microsoft.com/office/drawing/2014/main" id="{605AB819-FD20-4DCF-AFA9-D47309F81DA2}"/>
              </a:ext>
            </a:extLst>
          </p:cNvPr>
          <p:cNvSpPr txBox="1"/>
          <p:nvPr/>
        </p:nvSpPr>
        <p:spPr>
          <a:xfrm>
            <a:off x="4199680" y="220942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ちい</a:t>
            </a:r>
          </a:p>
        </p:txBody>
      </p:sp>
      <p:sp>
        <p:nvSpPr>
          <p:cNvPr id="76" name="テキスト ボックス 75">
            <a:extLst>
              <a:ext uri="{FF2B5EF4-FFF2-40B4-BE49-F238E27FC236}">
                <a16:creationId xmlns:a16="http://schemas.microsoft.com/office/drawing/2014/main" id="{A53029F3-7431-4B3B-AB57-64F73CE98537}"/>
              </a:ext>
            </a:extLst>
          </p:cNvPr>
          <p:cNvSpPr txBox="1"/>
          <p:nvPr/>
        </p:nvSpPr>
        <p:spPr>
          <a:xfrm>
            <a:off x="8123413" y="2239202"/>
            <a:ext cx="98920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しぜんゆた</a:t>
            </a:r>
          </a:p>
        </p:txBody>
      </p:sp>
      <p:sp>
        <p:nvSpPr>
          <p:cNvPr id="77" name="テキスト ボックス 76">
            <a:extLst>
              <a:ext uri="{FF2B5EF4-FFF2-40B4-BE49-F238E27FC236}">
                <a16:creationId xmlns:a16="http://schemas.microsoft.com/office/drawing/2014/main" id="{56E540AD-0381-4E4C-9227-D3EC6EFF9C25}"/>
              </a:ext>
            </a:extLst>
          </p:cNvPr>
          <p:cNvSpPr txBox="1"/>
          <p:nvPr/>
        </p:nvSpPr>
        <p:spPr>
          <a:xfrm>
            <a:off x="5499161" y="295405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め</a:t>
            </a:r>
          </a:p>
        </p:txBody>
      </p:sp>
      <p:sp>
        <p:nvSpPr>
          <p:cNvPr id="78" name="テキスト ボックス 77">
            <a:extLst>
              <a:ext uri="{FF2B5EF4-FFF2-40B4-BE49-F238E27FC236}">
                <a16:creationId xmlns:a16="http://schemas.microsoft.com/office/drawing/2014/main" id="{ED8FBC24-2380-444A-A614-C246E415A208}"/>
              </a:ext>
            </a:extLst>
          </p:cNvPr>
          <p:cNvSpPr txBox="1"/>
          <p:nvPr/>
        </p:nvSpPr>
        <p:spPr>
          <a:xfrm>
            <a:off x="5947486" y="562914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だいじ</a:t>
            </a:r>
          </a:p>
        </p:txBody>
      </p:sp>
      <p:sp>
        <p:nvSpPr>
          <p:cNvPr id="80" name="テキスト ボックス 79">
            <a:extLst>
              <a:ext uri="{FF2B5EF4-FFF2-40B4-BE49-F238E27FC236}">
                <a16:creationId xmlns:a16="http://schemas.microsoft.com/office/drawing/2014/main" id="{3994A709-4782-4D00-9AE7-1761338E188B}"/>
              </a:ext>
            </a:extLst>
          </p:cNvPr>
          <p:cNvSpPr txBox="1"/>
          <p:nvPr/>
        </p:nvSpPr>
        <p:spPr>
          <a:xfrm>
            <a:off x="5427618" y="447357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grpSp>
        <p:nvGrpSpPr>
          <p:cNvPr id="7" name="Google Shape;392;p16">
            <a:extLst>
              <a:ext uri="{FF2B5EF4-FFF2-40B4-BE49-F238E27FC236}">
                <a16:creationId xmlns:a16="http://schemas.microsoft.com/office/drawing/2014/main" id="{2A943343-BEB6-3448-C2A0-229E289F7F60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29" name="Google Shape;393;p16">
              <a:extLst>
                <a:ext uri="{FF2B5EF4-FFF2-40B4-BE49-F238E27FC236}">
                  <a16:creationId xmlns:a16="http://schemas.microsoft.com/office/drawing/2014/main" id="{E70EF790-E7D4-7AE2-B187-1A3D8ECBF333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394;p16">
              <a:extLst>
                <a:ext uri="{FF2B5EF4-FFF2-40B4-BE49-F238E27FC236}">
                  <a16:creationId xmlns:a16="http://schemas.microsoft.com/office/drawing/2014/main" id="{01BD788D-F897-633E-D357-DDDB2F72F288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395;p16">
              <a:extLst>
                <a:ext uri="{FF2B5EF4-FFF2-40B4-BE49-F238E27FC236}">
                  <a16:creationId xmlns:a16="http://schemas.microsoft.com/office/drawing/2014/main" id="{C37AEB09-2535-F11D-09C3-E1C16C490825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89" name="Google Shape;396;p16">
            <a:extLst>
              <a:ext uri="{FF2B5EF4-FFF2-40B4-BE49-F238E27FC236}">
                <a16:creationId xmlns:a16="http://schemas.microsoft.com/office/drawing/2014/main" id="{F258455F-6CEF-006E-E2E5-D3932AD7982F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2690" name="Google Shape;397;p16">
              <a:extLst>
                <a:ext uri="{FF2B5EF4-FFF2-40B4-BE49-F238E27FC236}">
                  <a16:creationId xmlns:a16="http://schemas.microsoft.com/office/drawing/2014/main" id="{2684DB05-0216-CC56-8F3B-C97E6395DC20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398;p16">
              <a:extLst>
                <a:ext uri="{FF2B5EF4-FFF2-40B4-BE49-F238E27FC236}">
                  <a16:creationId xmlns:a16="http://schemas.microsoft.com/office/drawing/2014/main" id="{CDC68ADD-6A2B-1611-C5DC-8351218D0F7D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399;p16">
              <a:extLst>
                <a:ext uri="{FF2B5EF4-FFF2-40B4-BE49-F238E27FC236}">
                  <a16:creationId xmlns:a16="http://schemas.microsoft.com/office/drawing/2014/main" id="{098E3E5A-EE57-F8FF-567D-32385F6AE874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93" name="Google Shape;400;p16">
            <a:extLst>
              <a:ext uri="{FF2B5EF4-FFF2-40B4-BE49-F238E27FC236}">
                <a16:creationId xmlns:a16="http://schemas.microsoft.com/office/drawing/2014/main" id="{CD01B37C-3CFE-D753-83BB-ED9167645671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2694" name="Google Shape;401;p16">
              <a:extLst>
                <a:ext uri="{FF2B5EF4-FFF2-40B4-BE49-F238E27FC236}">
                  <a16:creationId xmlns:a16="http://schemas.microsoft.com/office/drawing/2014/main" id="{B6CC3CB0-7EB4-D484-569B-F9E600252CAA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402;p16">
              <a:extLst>
                <a:ext uri="{FF2B5EF4-FFF2-40B4-BE49-F238E27FC236}">
                  <a16:creationId xmlns:a16="http://schemas.microsoft.com/office/drawing/2014/main" id="{91346C1E-4B38-3BBD-E838-B3AB0A9B6327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6" name="Google Shape;403;p16">
              <a:extLst>
                <a:ext uri="{FF2B5EF4-FFF2-40B4-BE49-F238E27FC236}">
                  <a16:creationId xmlns:a16="http://schemas.microsoft.com/office/drawing/2014/main" id="{1E2B5106-584F-20D4-337E-53F486B51107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97" name="Google Shape;404;p16">
            <a:extLst>
              <a:ext uri="{FF2B5EF4-FFF2-40B4-BE49-F238E27FC236}">
                <a16:creationId xmlns:a16="http://schemas.microsoft.com/office/drawing/2014/main" id="{FCA1BB52-E1EE-4CF4-08F9-6B5CF9917602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698" name="Google Shape;405;p16">
              <a:extLst>
                <a:ext uri="{FF2B5EF4-FFF2-40B4-BE49-F238E27FC236}">
                  <a16:creationId xmlns:a16="http://schemas.microsoft.com/office/drawing/2014/main" id="{6863CE4A-5023-C8CB-5052-97FC14FAB212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9" name="Google Shape;406;p16">
              <a:extLst>
                <a:ext uri="{FF2B5EF4-FFF2-40B4-BE49-F238E27FC236}">
                  <a16:creationId xmlns:a16="http://schemas.microsoft.com/office/drawing/2014/main" id="{934C1B47-1868-7949-B9AD-1403348505E0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0" name="Google Shape;407;p16">
              <a:extLst>
                <a:ext uri="{FF2B5EF4-FFF2-40B4-BE49-F238E27FC236}">
                  <a16:creationId xmlns:a16="http://schemas.microsoft.com/office/drawing/2014/main" id="{D8754C29-E113-537A-F566-C57A898641FB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509751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6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90;p21">
            <a:extLst>
              <a:ext uri="{FF2B5EF4-FFF2-40B4-BE49-F238E27FC236}">
                <a16:creationId xmlns:a16="http://schemas.microsoft.com/office/drawing/2014/main" id="{277CDCFE-1BAB-521B-381D-A2807006F143}"/>
              </a:ext>
            </a:extLst>
          </p:cNvPr>
          <p:cNvGrpSpPr>
            <a:grpSpLocks noChangeAspect="1"/>
          </p:cNvGrpSpPr>
          <p:nvPr/>
        </p:nvGrpSpPr>
        <p:grpSpPr>
          <a:xfrm>
            <a:off x="1553958" y="2928202"/>
            <a:ext cx="1328333" cy="1355036"/>
            <a:chOff x="1774174" y="4621762"/>
            <a:chExt cx="1077013" cy="1098664"/>
          </a:xfrm>
        </p:grpSpPr>
        <p:sp>
          <p:nvSpPr>
            <p:cNvPr id="3" name="Google Shape;891;p21">
              <a:extLst>
                <a:ext uri="{FF2B5EF4-FFF2-40B4-BE49-F238E27FC236}">
                  <a16:creationId xmlns:a16="http://schemas.microsoft.com/office/drawing/2014/main" id="{BA13F1D4-9609-7961-074E-9556D196F75D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892;p21">
              <a:extLst>
                <a:ext uri="{FF2B5EF4-FFF2-40B4-BE49-F238E27FC236}">
                  <a16:creationId xmlns:a16="http://schemas.microsoft.com/office/drawing/2014/main" id="{D2B9C9C8-967A-827F-65F2-E36B3D5DC6DC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3;p21">
              <a:extLst>
                <a:ext uri="{FF2B5EF4-FFF2-40B4-BE49-F238E27FC236}">
                  <a16:creationId xmlns:a16="http://schemas.microsoft.com/office/drawing/2014/main" id="{B7177AA7-4A99-BF58-012D-42F50A6DF3E5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4;p21">
              <a:extLst>
                <a:ext uri="{FF2B5EF4-FFF2-40B4-BE49-F238E27FC236}">
                  <a16:creationId xmlns:a16="http://schemas.microsoft.com/office/drawing/2014/main" id="{75267CD0-A6AD-5E58-E0D9-27FA0A59433E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895;p21">
              <a:extLst>
                <a:ext uri="{FF2B5EF4-FFF2-40B4-BE49-F238E27FC236}">
                  <a16:creationId xmlns:a16="http://schemas.microsoft.com/office/drawing/2014/main" id="{6B664D74-9947-402D-6DB1-1B516888F7AD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6;p21">
              <a:extLst>
                <a:ext uri="{FF2B5EF4-FFF2-40B4-BE49-F238E27FC236}">
                  <a16:creationId xmlns:a16="http://schemas.microsoft.com/office/drawing/2014/main" id="{E4EAB973-639F-C28C-E32C-EA9346A1F224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9" name="Google Shape;897;p21">
              <a:extLst>
                <a:ext uri="{FF2B5EF4-FFF2-40B4-BE49-F238E27FC236}">
                  <a16:creationId xmlns:a16="http://schemas.microsoft.com/office/drawing/2014/main" id="{FC04CFCF-96EC-8D69-82AF-BD67CFC52DFC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" name="Google Shape;898;p21">
              <a:extLst>
                <a:ext uri="{FF2B5EF4-FFF2-40B4-BE49-F238E27FC236}">
                  <a16:creationId xmlns:a16="http://schemas.microsoft.com/office/drawing/2014/main" id="{2B27DA6E-95E0-F673-3741-6C9FEC2BA41A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899;p21">
              <a:extLst>
                <a:ext uri="{FF2B5EF4-FFF2-40B4-BE49-F238E27FC236}">
                  <a16:creationId xmlns:a16="http://schemas.microsoft.com/office/drawing/2014/main" id="{4F981395-96D6-F724-6690-34E508078E87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900;p21">
              <a:extLst>
                <a:ext uri="{FF2B5EF4-FFF2-40B4-BE49-F238E27FC236}">
                  <a16:creationId xmlns:a16="http://schemas.microsoft.com/office/drawing/2014/main" id="{C8F848A8-30EB-0EF2-9076-04AE927A97FB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901;p21">
              <a:extLst>
                <a:ext uri="{FF2B5EF4-FFF2-40B4-BE49-F238E27FC236}">
                  <a16:creationId xmlns:a16="http://schemas.microsoft.com/office/drawing/2014/main" id="{59DD374A-A6A0-0C66-0795-49C9B60A29E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2;p21">
              <a:extLst>
                <a:ext uri="{FF2B5EF4-FFF2-40B4-BE49-F238E27FC236}">
                  <a16:creationId xmlns:a16="http://schemas.microsoft.com/office/drawing/2014/main" id="{C3B998D0-D9F4-3843-537A-5D3C2CA4B892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5" name="Google Shape;903;p21">
              <a:extLst>
                <a:ext uri="{FF2B5EF4-FFF2-40B4-BE49-F238E27FC236}">
                  <a16:creationId xmlns:a16="http://schemas.microsoft.com/office/drawing/2014/main" id="{0D6B458C-3A17-E84D-8432-C9407C1806EF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904;p21">
              <a:extLst>
                <a:ext uri="{FF2B5EF4-FFF2-40B4-BE49-F238E27FC236}">
                  <a16:creationId xmlns:a16="http://schemas.microsoft.com/office/drawing/2014/main" id="{DECBD91D-EC9C-DB1F-C34A-E74E5C993FBF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905;p21">
              <a:extLst>
                <a:ext uri="{FF2B5EF4-FFF2-40B4-BE49-F238E27FC236}">
                  <a16:creationId xmlns:a16="http://schemas.microsoft.com/office/drawing/2014/main" id="{AEE5DEAE-7A3B-D26C-7705-7E50E1877F1D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" name="Google Shape;1543;p28">
            <a:extLst>
              <a:ext uri="{FF2B5EF4-FFF2-40B4-BE49-F238E27FC236}">
                <a16:creationId xmlns:a16="http://schemas.microsoft.com/office/drawing/2014/main" id="{5B3BA97D-4B08-3794-41EE-5ED58D8CC2D3}"/>
              </a:ext>
            </a:extLst>
          </p:cNvPr>
          <p:cNvSpPr txBox="1"/>
          <p:nvPr/>
        </p:nvSpPr>
        <p:spPr>
          <a:xfrm>
            <a:off x="3364172" y="2787901"/>
            <a:ext cx="6370550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もどることができないよ。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このボタンから進んでね。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" name="角丸四角形 96">
            <a:extLst>
              <a:ext uri="{FF2B5EF4-FFF2-40B4-BE49-F238E27FC236}">
                <a16:creationId xmlns:a16="http://schemas.microsoft.com/office/drawing/2014/main" id="{17D218D5-76CB-A876-3562-A9A1F37532E9}"/>
              </a:ext>
            </a:extLst>
          </p:cNvPr>
          <p:cNvSpPr/>
          <p:nvPr/>
        </p:nvSpPr>
        <p:spPr>
          <a:xfrm>
            <a:off x="8727548" y="3286310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Google Shape;2562;p41">
            <a:hlinkClick r:id="rId2" action="ppaction://hlinksldjump"/>
            <a:extLst>
              <a:ext uri="{FF2B5EF4-FFF2-40B4-BE49-F238E27FC236}">
                <a16:creationId xmlns:a16="http://schemas.microsoft.com/office/drawing/2014/main" id="{11524D2F-159B-76F3-967B-E10540A1FD48}"/>
              </a:ext>
            </a:extLst>
          </p:cNvPr>
          <p:cNvSpPr txBox="1"/>
          <p:nvPr/>
        </p:nvSpPr>
        <p:spPr>
          <a:xfrm>
            <a:off x="8727548" y="3342001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21" name="テキスト ボックス 20">
            <a:extLst>
              <a:ext uri="{FF2B5EF4-FFF2-40B4-BE49-F238E27FC236}">
                <a16:creationId xmlns:a16="http://schemas.microsoft.com/office/drawing/2014/main" id="{B69CDBEA-2D7C-4B2C-9B4B-6CDCC1BFBBDC}"/>
              </a:ext>
            </a:extLst>
          </p:cNvPr>
          <p:cNvSpPr txBox="1"/>
          <p:nvPr/>
        </p:nvSpPr>
        <p:spPr>
          <a:xfrm>
            <a:off x="6289299" y="350660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すす</a:t>
            </a:r>
          </a:p>
        </p:txBody>
      </p:sp>
    </p:spTree>
    <p:extLst>
      <p:ext uri="{BB962C8B-B14F-4D97-AF65-F5344CB8AC3E}">
        <p14:creationId xmlns:p14="http://schemas.microsoft.com/office/powerpoint/2010/main" val="4155805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9" name="Google Shape;1539;p28"/>
          <p:cNvSpPr/>
          <p:nvPr/>
        </p:nvSpPr>
        <p:spPr>
          <a:xfrm flipH="1">
            <a:off x="1482101" y="5087946"/>
            <a:ext cx="3380052" cy="613008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978B69AA-B76C-5F7A-99E5-BAED8CE7C47F}"/>
              </a:ext>
            </a:extLst>
          </p:cNvPr>
          <p:cNvGrpSpPr/>
          <p:nvPr/>
        </p:nvGrpSpPr>
        <p:grpSpPr>
          <a:xfrm>
            <a:off x="2795381" y="4664958"/>
            <a:ext cx="467983" cy="587260"/>
            <a:chOff x="7624972" y="3146312"/>
            <a:chExt cx="467983" cy="587260"/>
          </a:xfrm>
        </p:grpSpPr>
        <p:sp>
          <p:nvSpPr>
            <p:cNvPr id="31" name="楕円 30">
              <a:extLst>
                <a:ext uri="{FF2B5EF4-FFF2-40B4-BE49-F238E27FC236}">
                  <a16:creationId xmlns:a16="http://schemas.microsoft.com/office/drawing/2014/main" id="{069003CC-D6A1-EC99-9AF3-DF733124DAE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3" name="楕円 232">
              <a:extLst>
                <a:ext uri="{FF2B5EF4-FFF2-40B4-BE49-F238E27FC236}">
                  <a16:creationId xmlns:a16="http://schemas.microsoft.com/office/drawing/2014/main" id="{C68B5A46-7176-F2D0-4ACE-43DB24ECF5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4" name="楕円 233">
              <a:extLst>
                <a:ext uri="{FF2B5EF4-FFF2-40B4-BE49-F238E27FC236}">
                  <a16:creationId xmlns:a16="http://schemas.microsoft.com/office/drawing/2014/main" id="{7BD08A9A-6707-25CB-499A-20FF9CCE1D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4679" y="3146312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55" name="楕円 254">
              <a:extLst>
                <a:ext uri="{FF2B5EF4-FFF2-40B4-BE49-F238E27FC236}">
                  <a16:creationId xmlns:a16="http://schemas.microsoft.com/office/drawing/2014/main" id="{905EF291-9B61-3918-E499-4E7DE4D15B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59" name="楕円 258">
              <a:extLst>
                <a:ext uri="{FF2B5EF4-FFF2-40B4-BE49-F238E27FC236}">
                  <a16:creationId xmlns:a16="http://schemas.microsoft.com/office/drawing/2014/main" id="{8F3431B1-001B-2482-C808-8425863644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60" name="楕円 259">
              <a:extLst>
                <a:ext uri="{FF2B5EF4-FFF2-40B4-BE49-F238E27FC236}">
                  <a16:creationId xmlns:a16="http://schemas.microsoft.com/office/drawing/2014/main" id="{C9B83D0A-58E9-EF04-848F-463CD4F380C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61" name="楕円 260">
              <a:extLst>
                <a:ext uri="{FF2B5EF4-FFF2-40B4-BE49-F238E27FC236}">
                  <a16:creationId xmlns:a16="http://schemas.microsoft.com/office/drawing/2014/main" id="{2CE39646-9650-180A-7B80-2D8BA75DCCD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38448" y="322217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62" name="楕円 261">
              <a:extLst>
                <a:ext uri="{FF2B5EF4-FFF2-40B4-BE49-F238E27FC236}">
                  <a16:creationId xmlns:a16="http://schemas.microsoft.com/office/drawing/2014/main" id="{6566AE20-815A-C7A0-7E07-AEE03CC7CAF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72376" y="323603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263" name="直線コネクタ 262">
              <a:extLst>
                <a:ext uri="{FF2B5EF4-FFF2-40B4-BE49-F238E27FC236}">
                  <a16:creationId xmlns:a16="http://schemas.microsoft.com/office/drawing/2014/main" id="{1EC59A98-43A0-258D-8023-07664E42D9B8}"/>
                </a:ext>
              </a:extLst>
            </p:cNvPr>
            <p:cNvCxnSpPr>
              <a:stCxn id="31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1543;p28"/>
          <p:cNvSpPr txBox="1"/>
          <p:nvPr/>
        </p:nvSpPr>
        <p:spPr>
          <a:xfrm>
            <a:off x="400158" y="320918"/>
            <a:ext cx="6370550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ここは針葉樹の森。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まつぼっくりがなる木の森だ。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" name="グループ化 3"/>
          <p:cNvGrpSpPr/>
          <p:nvPr/>
        </p:nvGrpSpPr>
        <p:grpSpPr>
          <a:xfrm>
            <a:off x="1379144" y="2442503"/>
            <a:ext cx="1547344" cy="2876903"/>
            <a:chOff x="3284638" y="2622841"/>
            <a:chExt cx="1552994" cy="2887407"/>
          </a:xfrm>
        </p:grpSpPr>
        <p:sp>
          <p:nvSpPr>
            <p:cNvPr id="3" name="二等辺三角形 2"/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" name="Google Shape;1540;p28"/>
            <p:cNvSpPr/>
            <p:nvPr/>
          </p:nvSpPr>
          <p:spPr>
            <a:xfrm flipH="1">
              <a:off x="4044491" y="3275581"/>
              <a:ext cx="70196" cy="223466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5" name="グループ化 134"/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136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0" name="グループ化 69"/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71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1540;p28"/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" name="Google Shape;1540;p28"/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8" name="グループ化 77"/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79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1540;p28"/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7" name="グループ化 86"/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88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1540;p28"/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2" name="グループ化 91"/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113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1540;p28"/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6" name="グループ化 115"/>
          <p:cNvGrpSpPr/>
          <p:nvPr/>
        </p:nvGrpSpPr>
        <p:grpSpPr>
          <a:xfrm>
            <a:off x="2462578" y="2337503"/>
            <a:ext cx="1542358" cy="2918631"/>
            <a:chOff x="3284638" y="2622841"/>
            <a:chExt cx="1552994" cy="2938756"/>
          </a:xfrm>
        </p:grpSpPr>
        <p:sp>
          <p:nvSpPr>
            <p:cNvPr id="117" name="二等辺三角形 2"/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" name="Google Shape;1540;p28"/>
            <p:cNvSpPr/>
            <p:nvPr/>
          </p:nvSpPr>
          <p:spPr>
            <a:xfrm flipH="1">
              <a:off x="3999080" y="3275582"/>
              <a:ext cx="103400" cy="228601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9" name="グループ化 118"/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159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" name="グループ化 119"/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156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1540;p28"/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1" name="Google Shape;1540;p28"/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2" name="グループ化 121"/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153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1540;p28"/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5" name="グループ化 144"/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150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40;p28"/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6" name="グループ化 145"/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147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1540;p28"/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62" name="グループ化 161"/>
          <p:cNvGrpSpPr/>
          <p:nvPr/>
        </p:nvGrpSpPr>
        <p:grpSpPr>
          <a:xfrm>
            <a:off x="3534595" y="2422608"/>
            <a:ext cx="1547344" cy="2876903"/>
            <a:chOff x="3284638" y="2622841"/>
            <a:chExt cx="1552994" cy="2887407"/>
          </a:xfrm>
        </p:grpSpPr>
        <p:sp>
          <p:nvSpPr>
            <p:cNvPr id="163" name="二等辺三角形 2"/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" name="Google Shape;1540;p28"/>
            <p:cNvSpPr/>
            <p:nvPr/>
          </p:nvSpPr>
          <p:spPr>
            <a:xfrm flipH="1">
              <a:off x="4044491" y="3275581"/>
              <a:ext cx="70196" cy="223466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5" name="グループ化 164"/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183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6" name="グループ化 165"/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180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1540;p28"/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7" name="Google Shape;1540;p28"/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8" name="グループ化 167"/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177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1540;p28"/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" name="グループ化 168"/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174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1540;p28"/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0" name="グループ化 169"/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171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1540;p28"/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17" name="Google Shape;392;p16"/>
          <p:cNvGrpSpPr/>
          <p:nvPr/>
        </p:nvGrpSpPr>
        <p:grpSpPr>
          <a:xfrm>
            <a:off x="8850202" y="808842"/>
            <a:ext cx="2579798" cy="601420"/>
            <a:chOff x="9024974" y="730751"/>
            <a:chExt cx="2579798" cy="601420"/>
          </a:xfrm>
        </p:grpSpPr>
        <p:sp>
          <p:nvSpPr>
            <p:cNvPr id="218" name="Google Shape;393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394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395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1" name="Google Shape;396;p16"/>
          <p:cNvGrpSpPr/>
          <p:nvPr/>
        </p:nvGrpSpPr>
        <p:grpSpPr>
          <a:xfrm>
            <a:off x="8853556" y="810871"/>
            <a:ext cx="2579798" cy="601420"/>
            <a:chOff x="9024974" y="730751"/>
            <a:chExt cx="2579798" cy="601420"/>
          </a:xfrm>
        </p:grpSpPr>
        <p:sp>
          <p:nvSpPr>
            <p:cNvPr id="222" name="Google Shape;397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398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399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400;p16"/>
          <p:cNvGrpSpPr/>
          <p:nvPr/>
        </p:nvGrpSpPr>
        <p:grpSpPr>
          <a:xfrm>
            <a:off x="8846848" y="811876"/>
            <a:ext cx="2579798" cy="601420"/>
            <a:chOff x="9024974" y="730751"/>
            <a:chExt cx="2579798" cy="601420"/>
          </a:xfrm>
        </p:grpSpPr>
        <p:sp>
          <p:nvSpPr>
            <p:cNvPr id="226" name="Google Shape;401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402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403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" name="Google Shape;404;p16"/>
          <p:cNvGrpSpPr/>
          <p:nvPr/>
        </p:nvGrpSpPr>
        <p:grpSpPr>
          <a:xfrm>
            <a:off x="8850202" y="813905"/>
            <a:ext cx="2579798" cy="601420"/>
            <a:chOff x="9024974" y="730751"/>
            <a:chExt cx="2579798" cy="601420"/>
          </a:xfrm>
        </p:grpSpPr>
        <p:sp>
          <p:nvSpPr>
            <p:cNvPr id="230" name="Google Shape;405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406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407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6" name="Google Shape;1549;p28"/>
          <p:cNvSpPr txBox="1"/>
          <p:nvPr/>
        </p:nvSpPr>
        <p:spPr>
          <a:xfrm>
            <a:off x="11028333" y="3202005"/>
            <a:ext cx="491172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>
                <a:solidFill>
                  <a:schemeClr val="dk1"/>
                </a:solidFill>
              </a:rPr>
              <a:t>y1</a:t>
            </a:r>
            <a:endParaRPr lang="en-US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8" name="Google Shape;890;p21">
            <a:extLst>
              <a:ext uri="{FF2B5EF4-FFF2-40B4-BE49-F238E27FC236}">
                <a16:creationId xmlns:a16="http://schemas.microsoft.com/office/drawing/2014/main" id="{6F6382D5-EE80-1C54-3902-D00BA14E9064}"/>
              </a:ext>
            </a:extLst>
          </p:cNvPr>
          <p:cNvGrpSpPr>
            <a:grpSpLocks noChangeAspect="1"/>
          </p:cNvGrpSpPr>
          <p:nvPr/>
        </p:nvGrpSpPr>
        <p:grpSpPr>
          <a:xfrm>
            <a:off x="779258" y="4718902"/>
            <a:ext cx="1328333" cy="1355036"/>
            <a:chOff x="1774174" y="4621762"/>
            <a:chExt cx="1077013" cy="1098664"/>
          </a:xfrm>
        </p:grpSpPr>
        <p:sp>
          <p:nvSpPr>
            <p:cNvPr id="239" name="Google Shape;891;p21">
              <a:extLst>
                <a:ext uri="{FF2B5EF4-FFF2-40B4-BE49-F238E27FC236}">
                  <a16:creationId xmlns:a16="http://schemas.microsoft.com/office/drawing/2014/main" id="{49C652A4-1997-AEC8-80BF-53D8B7314B8D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892;p21">
              <a:extLst>
                <a:ext uri="{FF2B5EF4-FFF2-40B4-BE49-F238E27FC236}">
                  <a16:creationId xmlns:a16="http://schemas.microsoft.com/office/drawing/2014/main" id="{3003F3A6-B535-E5B7-49CC-87249757B3BB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893;p21">
              <a:extLst>
                <a:ext uri="{FF2B5EF4-FFF2-40B4-BE49-F238E27FC236}">
                  <a16:creationId xmlns:a16="http://schemas.microsoft.com/office/drawing/2014/main" id="{DD052ECC-378E-6053-89F6-1825A1768BA1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894;p21">
              <a:extLst>
                <a:ext uri="{FF2B5EF4-FFF2-40B4-BE49-F238E27FC236}">
                  <a16:creationId xmlns:a16="http://schemas.microsoft.com/office/drawing/2014/main" id="{D0BF4B9E-D80C-B6D9-F81D-8751BE873CA2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895;p21">
              <a:extLst>
                <a:ext uri="{FF2B5EF4-FFF2-40B4-BE49-F238E27FC236}">
                  <a16:creationId xmlns:a16="http://schemas.microsoft.com/office/drawing/2014/main" id="{E08F82E5-FCDF-EFAE-315F-601A1D00F239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896;p21">
              <a:extLst>
                <a:ext uri="{FF2B5EF4-FFF2-40B4-BE49-F238E27FC236}">
                  <a16:creationId xmlns:a16="http://schemas.microsoft.com/office/drawing/2014/main" id="{8E72B1AD-87E4-AB7D-DA50-EA482C76EF5E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45" name="Google Shape;897;p21">
              <a:extLst>
                <a:ext uri="{FF2B5EF4-FFF2-40B4-BE49-F238E27FC236}">
                  <a16:creationId xmlns:a16="http://schemas.microsoft.com/office/drawing/2014/main" id="{D62BFD63-9166-D0D6-3FEB-B9DE57F8AD63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6" name="Google Shape;898;p21">
              <a:extLst>
                <a:ext uri="{FF2B5EF4-FFF2-40B4-BE49-F238E27FC236}">
                  <a16:creationId xmlns:a16="http://schemas.microsoft.com/office/drawing/2014/main" id="{1DFAA8F7-F186-73C1-BE41-51A9FE8DC6E4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7" name="Google Shape;899;p21">
              <a:extLst>
                <a:ext uri="{FF2B5EF4-FFF2-40B4-BE49-F238E27FC236}">
                  <a16:creationId xmlns:a16="http://schemas.microsoft.com/office/drawing/2014/main" id="{CEEEDC67-EFDB-ACE1-CC28-5C27C04B33A8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8" name="Google Shape;900;p21">
              <a:extLst>
                <a:ext uri="{FF2B5EF4-FFF2-40B4-BE49-F238E27FC236}">
                  <a16:creationId xmlns:a16="http://schemas.microsoft.com/office/drawing/2014/main" id="{C3C449C2-8C9D-8E2A-21C1-0BFF43F080C5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9" name="Google Shape;901;p21">
              <a:extLst>
                <a:ext uri="{FF2B5EF4-FFF2-40B4-BE49-F238E27FC236}">
                  <a16:creationId xmlns:a16="http://schemas.microsoft.com/office/drawing/2014/main" id="{C3CD8CDD-2A72-3770-7C98-A67A9D8C359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50" name="Google Shape;902;p21">
              <a:extLst>
                <a:ext uri="{FF2B5EF4-FFF2-40B4-BE49-F238E27FC236}">
                  <a16:creationId xmlns:a16="http://schemas.microsoft.com/office/drawing/2014/main" id="{DABF5702-86B0-4895-9E23-FBF3654677ED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51" name="Google Shape;903;p21">
              <a:extLst>
                <a:ext uri="{FF2B5EF4-FFF2-40B4-BE49-F238E27FC236}">
                  <a16:creationId xmlns:a16="http://schemas.microsoft.com/office/drawing/2014/main" id="{20CDA583-4719-5F9A-4C92-543FBB5F3E38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904;p21">
              <a:extLst>
                <a:ext uri="{FF2B5EF4-FFF2-40B4-BE49-F238E27FC236}">
                  <a16:creationId xmlns:a16="http://schemas.microsoft.com/office/drawing/2014/main" id="{8DBDD338-3283-856F-84DB-DE0CCB6B4800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905;p21">
              <a:extLst>
                <a:ext uri="{FF2B5EF4-FFF2-40B4-BE49-F238E27FC236}">
                  <a16:creationId xmlns:a16="http://schemas.microsoft.com/office/drawing/2014/main" id="{68EE35D1-AC87-2487-16A1-23D536AC73FA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4" name="Google Shape;1543;p28"/>
          <p:cNvSpPr txBox="1"/>
          <p:nvPr/>
        </p:nvSpPr>
        <p:spPr>
          <a:xfrm>
            <a:off x="5118714" y="1743860"/>
            <a:ext cx="6370550" cy="23082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なぜ、同じ種類同じ大きさの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木がいっぱい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あるのでしょう？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" name="四角形: 角度付き 5">
            <a:hlinkClick r:id="rId3" action="ppaction://hlinksldjump"/>
            <a:extLst>
              <a:ext uri="{FF2B5EF4-FFF2-40B4-BE49-F238E27FC236}">
                <a16:creationId xmlns:a16="http://schemas.microsoft.com/office/drawing/2014/main" id="{D8D8C684-F8B3-4976-7C39-F06CE9A92414}"/>
              </a:ext>
            </a:extLst>
          </p:cNvPr>
          <p:cNvSpPr/>
          <p:nvPr/>
        </p:nvSpPr>
        <p:spPr>
          <a:xfrm>
            <a:off x="8924453" y="2653023"/>
            <a:ext cx="2626055" cy="1893611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人が同時に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植えてできた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森だから</a:t>
            </a:r>
            <a:endParaRPr kumimoji="1" lang="ja-JP" altLang="en-US" sz="2400" dirty="0"/>
          </a:p>
        </p:txBody>
      </p:sp>
      <p:sp>
        <p:nvSpPr>
          <p:cNvPr id="7" name="四角形: 角度付き 6">
            <a:hlinkClick r:id="rId4" action="ppaction://hlinksldjump"/>
            <a:extLst>
              <a:ext uri="{FF2B5EF4-FFF2-40B4-BE49-F238E27FC236}">
                <a16:creationId xmlns:a16="http://schemas.microsoft.com/office/drawing/2014/main" id="{71E7D898-0DD4-FF4F-0799-CAA120023123}"/>
              </a:ext>
            </a:extLst>
          </p:cNvPr>
          <p:cNvSpPr/>
          <p:nvPr/>
        </p:nvSpPr>
        <p:spPr>
          <a:xfrm>
            <a:off x="8952998" y="5067429"/>
            <a:ext cx="2626055" cy="1110049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たまたま</a:t>
            </a:r>
            <a:endParaRPr kumimoji="1" lang="ja-JP" altLang="en-US" sz="2400" dirty="0"/>
          </a:p>
        </p:txBody>
      </p: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3EB022D5-EDA9-28A6-C027-82C9E7D54FCB}"/>
              </a:ext>
            </a:extLst>
          </p:cNvPr>
          <p:cNvGrpSpPr>
            <a:grpSpLocks noChangeAspect="1"/>
          </p:cNvGrpSpPr>
          <p:nvPr/>
        </p:nvGrpSpPr>
        <p:grpSpPr>
          <a:xfrm>
            <a:off x="6260740" y="4007352"/>
            <a:ext cx="624504" cy="772348"/>
            <a:chOff x="4192383" y="4596145"/>
            <a:chExt cx="481099" cy="594994"/>
          </a:xfrm>
        </p:grpSpPr>
        <p:grpSp>
          <p:nvGrpSpPr>
            <p:cNvPr id="9" name="Google Shape;3974;p53">
              <a:extLst>
                <a:ext uri="{FF2B5EF4-FFF2-40B4-BE49-F238E27FC236}">
                  <a16:creationId xmlns:a16="http://schemas.microsoft.com/office/drawing/2014/main" id="{64C32BFA-879C-147E-4C41-EA9F0440F9C9}"/>
                </a:ext>
              </a:extLst>
            </p:cNvPr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20" name="Google Shape;3975;p53">
                <a:extLst>
                  <a:ext uri="{FF2B5EF4-FFF2-40B4-BE49-F238E27FC236}">
                    <a16:creationId xmlns:a16="http://schemas.microsoft.com/office/drawing/2014/main" id="{D439A943-349C-05D7-E239-BBD2FB97AE84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3976;p53">
                <a:extLst>
                  <a:ext uri="{FF2B5EF4-FFF2-40B4-BE49-F238E27FC236}">
                    <a16:creationId xmlns:a16="http://schemas.microsoft.com/office/drawing/2014/main" id="{88F6BC8E-B1DF-64B5-CE54-23942D0670A8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3977;p53">
                <a:extLst>
                  <a:ext uri="{FF2B5EF4-FFF2-40B4-BE49-F238E27FC236}">
                    <a16:creationId xmlns:a16="http://schemas.microsoft.com/office/drawing/2014/main" id="{7AF99A32-BA4E-747D-6EF4-1D740C6CF2AE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3978;p53">
                <a:extLst>
                  <a:ext uri="{FF2B5EF4-FFF2-40B4-BE49-F238E27FC236}">
                    <a16:creationId xmlns:a16="http://schemas.microsoft.com/office/drawing/2014/main" id="{C320212C-8635-6573-866B-A1A3F02677A2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3979;p53">
                <a:extLst>
                  <a:ext uri="{FF2B5EF4-FFF2-40B4-BE49-F238E27FC236}">
                    <a16:creationId xmlns:a16="http://schemas.microsoft.com/office/drawing/2014/main" id="{752BFFDC-8237-3C16-ECDE-F6F4F529CE63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5" name="Google Shape;3980;p53">
                <a:extLst>
                  <a:ext uri="{FF2B5EF4-FFF2-40B4-BE49-F238E27FC236}">
                    <a16:creationId xmlns:a16="http://schemas.microsoft.com/office/drawing/2014/main" id="{487D66CB-F6AC-EFF5-0372-553B9C56DDF0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27" name="Google Shape;3981;p53">
                  <a:extLst>
                    <a:ext uri="{FF2B5EF4-FFF2-40B4-BE49-F238E27FC236}">
                      <a16:creationId xmlns:a16="http://schemas.microsoft.com/office/drawing/2014/main" id="{917F43A6-700A-B039-5238-EBF717E67A02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982;p53">
                  <a:extLst>
                    <a:ext uri="{FF2B5EF4-FFF2-40B4-BE49-F238E27FC236}">
                      <a16:creationId xmlns:a16="http://schemas.microsoft.com/office/drawing/2014/main" id="{C56F8B57-E06F-01CA-A794-BE0AC9B20FA5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983;p53">
                  <a:extLst>
                    <a:ext uri="{FF2B5EF4-FFF2-40B4-BE49-F238E27FC236}">
                      <a16:creationId xmlns:a16="http://schemas.microsoft.com/office/drawing/2014/main" id="{A2804DB8-9650-8A04-23C6-53805CAFD092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6" name="Google Shape;3984;p53">
                <a:extLst>
                  <a:ext uri="{FF2B5EF4-FFF2-40B4-BE49-F238E27FC236}">
                    <a16:creationId xmlns:a16="http://schemas.microsoft.com/office/drawing/2014/main" id="{E7E70045-63DB-CC8C-1B58-FD453B6A1F3F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" name="グループ化 9">
              <a:extLst>
                <a:ext uri="{FF2B5EF4-FFF2-40B4-BE49-F238E27FC236}">
                  <a16:creationId xmlns:a16="http://schemas.microsoft.com/office/drawing/2014/main" id="{3C5B2CAC-4BB5-3A44-F62B-9DEC7CF4F281}"/>
                </a:ext>
              </a:extLst>
            </p:cNvPr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13" name="グループ化 12">
                <a:extLst>
                  <a:ext uri="{FF2B5EF4-FFF2-40B4-BE49-F238E27FC236}">
                    <a16:creationId xmlns:a16="http://schemas.microsoft.com/office/drawing/2014/main" id="{0BC1C6D2-B34E-E810-D781-29E510AEAFA5}"/>
                  </a:ext>
                </a:extLst>
              </p:cNvPr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17" name="Google Shape;749;p20">
                  <a:extLst>
                    <a:ext uri="{FF2B5EF4-FFF2-40B4-BE49-F238E27FC236}">
                      <a16:creationId xmlns:a16="http://schemas.microsoft.com/office/drawing/2014/main" id="{06C1F4B8-AFAC-D1CC-5E09-073C208CD400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749;p20">
                  <a:extLst>
                    <a:ext uri="{FF2B5EF4-FFF2-40B4-BE49-F238E27FC236}">
                      <a16:creationId xmlns:a16="http://schemas.microsoft.com/office/drawing/2014/main" id="{15AEC52E-61AA-276C-6EE6-8739288A0594}"/>
                    </a:ext>
                  </a:extLst>
                </p:cNvPr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749;p20">
                  <a:extLst>
                    <a:ext uri="{FF2B5EF4-FFF2-40B4-BE49-F238E27FC236}">
                      <a16:creationId xmlns:a16="http://schemas.microsoft.com/office/drawing/2014/main" id="{3A350163-0020-FC37-D6FF-68344220851D}"/>
                    </a:ext>
                  </a:extLst>
                </p:cNvPr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B52A0F13-CFBD-4D69-9DF9-70E0B45E42E1}"/>
                  </a:ext>
                </a:extLst>
              </p:cNvPr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15" name="Google Shape;749;p20">
                  <a:extLst>
                    <a:ext uri="{FF2B5EF4-FFF2-40B4-BE49-F238E27FC236}">
                      <a16:creationId xmlns:a16="http://schemas.microsoft.com/office/drawing/2014/main" id="{E79BB8FA-10A4-1CF5-33E1-2FD954428B42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749;p20">
                  <a:extLst>
                    <a:ext uri="{FF2B5EF4-FFF2-40B4-BE49-F238E27FC236}">
                      <a16:creationId xmlns:a16="http://schemas.microsoft.com/office/drawing/2014/main" id="{155708D3-3C2C-453D-1F56-39A424C393C7}"/>
                    </a:ext>
                  </a:extLst>
                </p:cNvPr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87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EBD4AD84-0FEA-4E03-8DDE-59438A8C4204}"/>
              </a:ext>
            </a:extLst>
          </p:cNvPr>
          <p:cNvSpPr txBox="1"/>
          <p:nvPr/>
        </p:nvSpPr>
        <p:spPr>
          <a:xfrm>
            <a:off x="7439293" y="393043"/>
            <a:ext cx="4525910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en-US" altLang="ja-JP" sz="2400" b="1" dirty="0">
                <a:ln w="12700">
                  <a:solidFill>
                    <a:schemeClr val="bg1">
                      <a:lumMod val="65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※</a:t>
            </a:r>
            <a:r>
              <a:rPr lang="ja-JP" altLang="en-US" sz="2400" b="1" dirty="0">
                <a:ln w="12700">
                  <a:solidFill>
                    <a:schemeClr val="bg1">
                      <a:lumMod val="65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このページはもどれません</a:t>
            </a:r>
            <a:endParaRPr sz="2800" b="1" dirty="0">
              <a:ln w="19050">
                <a:solidFill>
                  <a:schemeClr val="bg1">
                    <a:lumMod val="65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88" name="角丸四角形 96">
            <a:extLst>
              <a:ext uri="{FF2B5EF4-FFF2-40B4-BE49-F238E27FC236}">
                <a16:creationId xmlns:a16="http://schemas.microsoft.com/office/drawing/2014/main" id="{A948E690-7EB2-4818-87E7-7A0FE202BDCF}"/>
              </a:ext>
            </a:extLst>
          </p:cNvPr>
          <p:cNvSpPr/>
          <p:nvPr/>
        </p:nvSpPr>
        <p:spPr>
          <a:xfrm>
            <a:off x="9439095" y="5543125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6" name="テキスト ボックス 185">
            <a:extLst>
              <a:ext uri="{FF2B5EF4-FFF2-40B4-BE49-F238E27FC236}">
                <a16:creationId xmlns:a16="http://schemas.microsoft.com/office/drawing/2014/main" id="{1F62708E-E9EA-464F-ACD3-BD6B122A48FE}"/>
              </a:ext>
            </a:extLst>
          </p:cNvPr>
          <p:cNvSpPr txBox="1"/>
          <p:nvPr/>
        </p:nvSpPr>
        <p:spPr>
          <a:xfrm>
            <a:off x="1730758" y="343913"/>
            <a:ext cx="120269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しんようじゅ</a:t>
            </a:r>
          </a:p>
        </p:txBody>
      </p:sp>
      <p:sp>
        <p:nvSpPr>
          <p:cNvPr id="189" name="テキスト ボックス 188">
            <a:extLst>
              <a:ext uri="{FF2B5EF4-FFF2-40B4-BE49-F238E27FC236}">
                <a16:creationId xmlns:a16="http://schemas.microsoft.com/office/drawing/2014/main" id="{F5064218-3E1D-4E61-A492-DBCB0E0AD683}"/>
              </a:ext>
            </a:extLst>
          </p:cNvPr>
          <p:cNvSpPr txBox="1"/>
          <p:nvPr/>
        </p:nvSpPr>
        <p:spPr>
          <a:xfrm>
            <a:off x="3303981" y="34391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190" name="テキスト ボックス 189">
            <a:extLst>
              <a:ext uri="{FF2B5EF4-FFF2-40B4-BE49-F238E27FC236}">
                <a16:creationId xmlns:a16="http://schemas.microsoft.com/office/drawing/2014/main" id="{9C6071BD-D8A9-4842-8CE9-994649E34413}"/>
              </a:ext>
            </a:extLst>
          </p:cNvPr>
          <p:cNvSpPr txBox="1"/>
          <p:nvPr/>
        </p:nvSpPr>
        <p:spPr>
          <a:xfrm>
            <a:off x="4186930" y="105770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91" name="テキスト ボックス 190">
            <a:extLst>
              <a:ext uri="{FF2B5EF4-FFF2-40B4-BE49-F238E27FC236}">
                <a16:creationId xmlns:a16="http://schemas.microsoft.com/office/drawing/2014/main" id="{E5D8C89A-921F-4F24-9869-22F248A81F01}"/>
              </a:ext>
            </a:extLst>
          </p:cNvPr>
          <p:cNvSpPr txBox="1"/>
          <p:nvPr/>
        </p:nvSpPr>
        <p:spPr>
          <a:xfrm>
            <a:off x="6373418" y="173346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おな</a:t>
            </a:r>
          </a:p>
        </p:txBody>
      </p:sp>
      <p:sp>
        <p:nvSpPr>
          <p:cNvPr id="192" name="テキスト ボックス 191">
            <a:extLst>
              <a:ext uri="{FF2B5EF4-FFF2-40B4-BE49-F238E27FC236}">
                <a16:creationId xmlns:a16="http://schemas.microsoft.com/office/drawing/2014/main" id="{BF4BC606-7DCD-47DB-A5E7-AEF75FF41B66}"/>
              </a:ext>
            </a:extLst>
          </p:cNvPr>
          <p:cNvSpPr txBox="1"/>
          <p:nvPr/>
        </p:nvSpPr>
        <p:spPr>
          <a:xfrm>
            <a:off x="7245478" y="1727064"/>
            <a:ext cx="87759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しゅるい</a:t>
            </a:r>
          </a:p>
        </p:txBody>
      </p:sp>
      <p:sp>
        <p:nvSpPr>
          <p:cNvPr id="193" name="テキスト ボックス 192">
            <a:extLst>
              <a:ext uri="{FF2B5EF4-FFF2-40B4-BE49-F238E27FC236}">
                <a16:creationId xmlns:a16="http://schemas.microsoft.com/office/drawing/2014/main" id="{C75948C5-8C48-4F90-B3D4-BA89A858218D}"/>
              </a:ext>
            </a:extLst>
          </p:cNvPr>
          <p:cNvSpPr txBox="1"/>
          <p:nvPr/>
        </p:nvSpPr>
        <p:spPr>
          <a:xfrm>
            <a:off x="8846848" y="173346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おお</a:t>
            </a:r>
          </a:p>
        </p:txBody>
      </p:sp>
      <p:sp>
        <p:nvSpPr>
          <p:cNvPr id="194" name="テキスト ボックス 193">
            <a:extLst>
              <a:ext uri="{FF2B5EF4-FFF2-40B4-BE49-F238E27FC236}">
                <a16:creationId xmlns:a16="http://schemas.microsoft.com/office/drawing/2014/main" id="{82930500-0540-4B30-8C19-B2E0FA763C45}"/>
              </a:ext>
            </a:extLst>
          </p:cNvPr>
          <p:cNvSpPr txBox="1"/>
          <p:nvPr/>
        </p:nvSpPr>
        <p:spPr>
          <a:xfrm>
            <a:off x="9300765" y="278417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ひと</a:t>
            </a:r>
          </a:p>
        </p:txBody>
      </p:sp>
      <p:sp>
        <p:nvSpPr>
          <p:cNvPr id="195" name="テキスト ボックス 194">
            <a:extLst>
              <a:ext uri="{FF2B5EF4-FFF2-40B4-BE49-F238E27FC236}">
                <a16:creationId xmlns:a16="http://schemas.microsoft.com/office/drawing/2014/main" id="{18191163-4876-4E9E-9AFA-5753981693A7}"/>
              </a:ext>
            </a:extLst>
          </p:cNvPr>
          <p:cNvSpPr txBox="1"/>
          <p:nvPr/>
        </p:nvSpPr>
        <p:spPr>
          <a:xfrm>
            <a:off x="9994854" y="278309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どうじ</a:t>
            </a:r>
          </a:p>
        </p:txBody>
      </p:sp>
      <p:sp>
        <p:nvSpPr>
          <p:cNvPr id="196" name="テキスト ボックス 195">
            <a:extLst>
              <a:ext uri="{FF2B5EF4-FFF2-40B4-BE49-F238E27FC236}">
                <a16:creationId xmlns:a16="http://schemas.microsoft.com/office/drawing/2014/main" id="{9FBB8DBD-5C13-437C-AF7D-CCC80C626291}"/>
              </a:ext>
            </a:extLst>
          </p:cNvPr>
          <p:cNvSpPr txBox="1"/>
          <p:nvPr/>
        </p:nvSpPr>
        <p:spPr>
          <a:xfrm>
            <a:off x="9414605" y="323509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う</a:t>
            </a:r>
          </a:p>
        </p:txBody>
      </p:sp>
    </p:spTree>
    <p:extLst>
      <p:ext uri="{BB962C8B-B14F-4D97-AF65-F5344CB8AC3E}">
        <p14:creationId xmlns:p14="http://schemas.microsoft.com/office/powerpoint/2010/main" val="372491618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" name="Google Shape;802;p21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3" name="Google Shape;803;p21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" name="Google Shape;804;p21"/>
          <p:cNvSpPr txBox="1"/>
          <p:nvPr/>
        </p:nvSpPr>
        <p:spPr>
          <a:xfrm>
            <a:off x="847240" y="722789"/>
            <a:ext cx="10554046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ひたすらやすりをかける</a:t>
            </a:r>
            <a:r>
              <a:rPr lang="en-US" alt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2380;p39">
            <a:extLst>
              <a:ext uri="{FF2B5EF4-FFF2-40B4-BE49-F238E27FC236}">
                <a16:creationId xmlns:a16="http://schemas.microsoft.com/office/drawing/2014/main" id="{FE230E8F-7AA6-9DFF-9834-57B2681A9C16}"/>
              </a:ext>
            </a:extLst>
          </p:cNvPr>
          <p:cNvSpPr txBox="1"/>
          <p:nvPr/>
        </p:nvSpPr>
        <p:spPr>
          <a:xfrm>
            <a:off x="3231231" y="3477320"/>
            <a:ext cx="1786749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sym typeface="Arial"/>
              </a:rPr>
              <a:t>スリスリ</a:t>
            </a:r>
            <a:r>
              <a:rPr lang="en-US" altLang="ja-JP" sz="2000" dirty="0">
                <a:solidFill>
                  <a:schemeClr val="dk1"/>
                </a:solidFill>
                <a:sym typeface="Arial"/>
              </a:rPr>
              <a:t>…</a:t>
            </a:r>
            <a:endParaRPr sz="2000" dirty="0">
              <a:solidFill>
                <a:schemeClr val="dk1"/>
              </a:solidFill>
              <a:sym typeface="Arial"/>
            </a:endParaRPr>
          </a:p>
        </p:txBody>
      </p:sp>
      <p:grpSp>
        <p:nvGrpSpPr>
          <p:cNvPr id="27" name="グループ化 26"/>
          <p:cNvGrpSpPr/>
          <p:nvPr/>
        </p:nvGrpSpPr>
        <p:grpSpPr>
          <a:xfrm>
            <a:off x="1446233" y="3142837"/>
            <a:ext cx="1808298" cy="2231400"/>
            <a:chOff x="4109910" y="6961443"/>
            <a:chExt cx="1566926" cy="1933552"/>
          </a:xfrm>
        </p:grpSpPr>
        <p:sp>
          <p:nvSpPr>
            <p:cNvPr id="829" name="Google Shape;829;p21"/>
            <p:cNvSpPr/>
            <p:nvPr/>
          </p:nvSpPr>
          <p:spPr>
            <a:xfrm>
              <a:off x="5417680" y="8506368"/>
              <a:ext cx="259156" cy="18840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1"/>
            <p:cNvSpPr/>
            <p:nvPr/>
          </p:nvSpPr>
          <p:spPr>
            <a:xfrm>
              <a:off x="4109910" y="6961443"/>
              <a:ext cx="1382969" cy="1839349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1"/>
            <p:cNvSpPr/>
            <p:nvPr/>
          </p:nvSpPr>
          <p:spPr>
            <a:xfrm>
              <a:off x="5003078" y="7703341"/>
              <a:ext cx="54448" cy="5444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1"/>
            <p:cNvSpPr/>
            <p:nvPr/>
          </p:nvSpPr>
          <p:spPr>
            <a:xfrm>
              <a:off x="5341625" y="7631311"/>
              <a:ext cx="54448" cy="5444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1"/>
            <p:cNvSpPr/>
            <p:nvPr/>
          </p:nvSpPr>
          <p:spPr>
            <a:xfrm>
              <a:off x="5233574" y="8142735"/>
              <a:ext cx="54448" cy="5444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1"/>
            <p:cNvSpPr/>
            <p:nvPr/>
          </p:nvSpPr>
          <p:spPr>
            <a:xfrm>
              <a:off x="4873579" y="8706588"/>
              <a:ext cx="259156" cy="18840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835" name="Google Shape;835;p21"/>
            <p:cNvCxnSpPr>
              <a:cxnSpLocks/>
            </p:cNvCxnSpPr>
            <p:nvPr/>
          </p:nvCxnSpPr>
          <p:spPr>
            <a:xfrm flipH="1">
              <a:off x="4109910" y="8438051"/>
              <a:ext cx="115248" cy="16252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6" name="Google Shape;836;p21"/>
            <p:cNvCxnSpPr>
              <a:cxnSpLocks/>
            </p:cNvCxnSpPr>
            <p:nvPr/>
          </p:nvCxnSpPr>
          <p:spPr>
            <a:xfrm flipH="1">
              <a:off x="4117114" y="8491963"/>
              <a:ext cx="115248" cy="16252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7" name="Google Shape;837;p21"/>
            <p:cNvCxnSpPr>
              <a:cxnSpLocks/>
            </p:cNvCxnSpPr>
            <p:nvPr/>
          </p:nvCxnSpPr>
          <p:spPr>
            <a:xfrm flipH="1">
              <a:off x="4145925" y="8519312"/>
              <a:ext cx="115248" cy="16252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8" name="Google Shape;838;p21"/>
            <p:cNvCxnSpPr>
              <a:cxnSpLocks/>
            </p:cNvCxnSpPr>
            <p:nvPr/>
          </p:nvCxnSpPr>
          <p:spPr>
            <a:xfrm flipH="1">
              <a:off x="4185543" y="8575474"/>
              <a:ext cx="91776" cy="1311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9" name="Google Shape;839;p21"/>
            <p:cNvCxnSpPr>
              <a:cxnSpLocks/>
            </p:cNvCxnSpPr>
            <p:nvPr/>
          </p:nvCxnSpPr>
          <p:spPr>
            <a:xfrm flipH="1">
              <a:off x="4225158" y="8625329"/>
              <a:ext cx="73644" cy="92598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40" name="Google Shape;840;p21"/>
            <p:cNvCxnSpPr>
              <a:cxnSpLocks/>
            </p:cNvCxnSpPr>
            <p:nvPr/>
          </p:nvCxnSpPr>
          <p:spPr>
            <a:xfrm flipH="1">
              <a:off x="4261173" y="8660550"/>
              <a:ext cx="57623" cy="7153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41" name="Google Shape;841;p21"/>
            <p:cNvSpPr/>
            <p:nvPr/>
          </p:nvSpPr>
          <p:spPr>
            <a:xfrm>
              <a:off x="4405232" y="7019068"/>
              <a:ext cx="652294" cy="185648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1"/>
            <p:cNvSpPr/>
            <p:nvPr/>
          </p:nvSpPr>
          <p:spPr>
            <a:xfrm rot="4702604">
              <a:off x="4586610" y="7834636"/>
              <a:ext cx="213651" cy="467671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1"/>
            <p:cNvSpPr/>
            <p:nvPr/>
          </p:nvSpPr>
          <p:spPr>
            <a:xfrm rot="4400476">
              <a:off x="4313218" y="8038553"/>
              <a:ext cx="259307" cy="162521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2" name="グループ化 151">
            <a:extLst>
              <a:ext uri="{FF2B5EF4-FFF2-40B4-BE49-F238E27FC236}">
                <a16:creationId xmlns:a16="http://schemas.microsoft.com/office/drawing/2014/main" id="{C5343CB8-5944-0F99-3900-04269B788FF4}"/>
              </a:ext>
            </a:extLst>
          </p:cNvPr>
          <p:cNvGrpSpPr/>
          <p:nvPr/>
        </p:nvGrpSpPr>
        <p:grpSpPr>
          <a:xfrm>
            <a:off x="2138377" y="4211872"/>
            <a:ext cx="1892665" cy="1916041"/>
            <a:chOff x="5186688" y="3855031"/>
            <a:chExt cx="1619316" cy="1766338"/>
          </a:xfrm>
        </p:grpSpPr>
        <p:sp>
          <p:nvSpPr>
            <p:cNvPr id="153" name="直方体 152">
              <a:extLst>
                <a:ext uri="{FF2B5EF4-FFF2-40B4-BE49-F238E27FC236}">
                  <a16:creationId xmlns:a16="http://schemas.microsoft.com/office/drawing/2014/main" id="{C86D0067-2D09-7071-E880-D843D34E8E48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" name="直方体 153">
              <a:extLst>
                <a:ext uri="{FF2B5EF4-FFF2-40B4-BE49-F238E27FC236}">
                  <a16:creationId xmlns:a16="http://schemas.microsoft.com/office/drawing/2014/main" id="{7B557A1A-81FE-0D02-EBEF-449F398FC931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" name="直方体 154">
              <a:extLst>
                <a:ext uri="{FF2B5EF4-FFF2-40B4-BE49-F238E27FC236}">
                  <a16:creationId xmlns:a16="http://schemas.microsoft.com/office/drawing/2014/main" id="{F182B1D9-7D95-4400-9F8E-56B7D622D59A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" name="フリーフォーム 2"/>
          <p:cNvSpPr/>
          <p:nvPr/>
        </p:nvSpPr>
        <p:spPr>
          <a:xfrm rot="438466">
            <a:off x="2284748" y="4162903"/>
            <a:ext cx="337541" cy="501742"/>
          </a:xfrm>
          <a:custGeom>
            <a:avLst/>
            <a:gdLst>
              <a:gd name="connsiteX0" fmla="*/ 613610 w 617621"/>
              <a:gd name="connsiteY0" fmla="*/ 0 h 685800"/>
              <a:gd name="connsiteX1" fmla="*/ 140368 w 617621"/>
              <a:gd name="connsiteY1" fmla="*/ 8021 h 685800"/>
              <a:gd name="connsiteX2" fmla="*/ 0 w 617621"/>
              <a:gd name="connsiteY2" fmla="*/ 336884 h 685800"/>
              <a:gd name="connsiteX3" fmla="*/ 184484 w 617621"/>
              <a:gd name="connsiteY3" fmla="*/ 685800 h 685800"/>
              <a:gd name="connsiteX4" fmla="*/ 417094 w 617621"/>
              <a:gd name="connsiteY4" fmla="*/ 573505 h 685800"/>
              <a:gd name="connsiteX5" fmla="*/ 256673 w 617621"/>
              <a:gd name="connsiteY5" fmla="*/ 332874 h 685800"/>
              <a:gd name="connsiteX6" fmla="*/ 437147 w 617621"/>
              <a:gd name="connsiteY6" fmla="*/ 160421 h 685800"/>
              <a:gd name="connsiteX7" fmla="*/ 617621 w 617621"/>
              <a:gd name="connsiteY7" fmla="*/ 108284 h 685800"/>
              <a:gd name="connsiteX8" fmla="*/ 613610 w 617621"/>
              <a:gd name="connsiteY8" fmla="*/ 0 h 685800"/>
              <a:gd name="connsiteX0" fmla="*/ 288757 w 617621"/>
              <a:gd name="connsiteY0" fmla="*/ 0 h 689811"/>
              <a:gd name="connsiteX1" fmla="*/ 140368 w 617621"/>
              <a:gd name="connsiteY1" fmla="*/ 12032 h 689811"/>
              <a:gd name="connsiteX2" fmla="*/ 0 w 617621"/>
              <a:gd name="connsiteY2" fmla="*/ 340895 h 689811"/>
              <a:gd name="connsiteX3" fmla="*/ 184484 w 617621"/>
              <a:gd name="connsiteY3" fmla="*/ 689811 h 689811"/>
              <a:gd name="connsiteX4" fmla="*/ 417094 w 617621"/>
              <a:gd name="connsiteY4" fmla="*/ 577516 h 689811"/>
              <a:gd name="connsiteX5" fmla="*/ 256673 w 617621"/>
              <a:gd name="connsiteY5" fmla="*/ 336885 h 689811"/>
              <a:gd name="connsiteX6" fmla="*/ 437147 w 617621"/>
              <a:gd name="connsiteY6" fmla="*/ 164432 h 689811"/>
              <a:gd name="connsiteX7" fmla="*/ 617621 w 617621"/>
              <a:gd name="connsiteY7" fmla="*/ 112295 h 689811"/>
              <a:gd name="connsiteX8" fmla="*/ 288757 w 617621"/>
              <a:gd name="connsiteY8" fmla="*/ 0 h 689811"/>
              <a:gd name="connsiteX0" fmla="*/ 288757 w 437147"/>
              <a:gd name="connsiteY0" fmla="*/ 0 h 689811"/>
              <a:gd name="connsiteX1" fmla="*/ 140368 w 437147"/>
              <a:gd name="connsiteY1" fmla="*/ 12032 h 689811"/>
              <a:gd name="connsiteX2" fmla="*/ 0 w 437147"/>
              <a:gd name="connsiteY2" fmla="*/ 340895 h 689811"/>
              <a:gd name="connsiteX3" fmla="*/ 184484 w 437147"/>
              <a:gd name="connsiteY3" fmla="*/ 689811 h 689811"/>
              <a:gd name="connsiteX4" fmla="*/ 417094 w 437147"/>
              <a:gd name="connsiteY4" fmla="*/ 577516 h 689811"/>
              <a:gd name="connsiteX5" fmla="*/ 256673 w 437147"/>
              <a:gd name="connsiteY5" fmla="*/ 336885 h 689811"/>
              <a:gd name="connsiteX6" fmla="*/ 437147 w 437147"/>
              <a:gd name="connsiteY6" fmla="*/ 164432 h 689811"/>
              <a:gd name="connsiteX7" fmla="*/ 405063 w 437147"/>
              <a:gd name="connsiteY7" fmla="*/ 44116 h 689811"/>
              <a:gd name="connsiteX8" fmla="*/ 288757 w 437147"/>
              <a:gd name="connsiteY8" fmla="*/ 0 h 689811"/>
              <a:gd name="connsiteX0" fmla="*/ 288757 w 437147"/>
              <a:gd name="connsiteY0" fmla="*/ 0 h 689811"/>
              <a:gd name="connsiteX1" fmla="*/ 140368 w 437147"/>
              <a:gd name="connsiteY1" fmla="*/ 12032 h 689811"/>
              <a:gd name="connsiteX2" fmla="*/ 0 w 437147"/>
              <a:gd name="connsiteY2" fmla="*/ 340895 h 689811"/>
              <a:gd name="connsiteX3" fmla="*/ 184484 w 437147"/>
              <a:gd name="connsiteY3" fmla="*/ 689811 h 689811"/>
              <a:gd name="connsiteX4" fmla="*/ 417094 w 437147"/>
              <a:gd name="connsiteY4" fmla="*/ 577516 h 689811"/>
              <a:gd name="connsiteX5" fmla="*/ 399147 w 437147"/>
              <a:gd name="connsiteY5" fmla="*/ 384286 h 689811"/>
              <a:gd name="connsiteX6" fmla="*/ 437147 w 437147"/>
              <a:gd name="connsiteY6" fmla="*/ 164432 h 689811"/>
              <a:gd name="connsiteX7" fmla="*/ 405063 w 437147"/>
              <a:gd name="connsiteY7" fmla="*/ 44116 h 689811"/>
              <a:gd name="connsiteX8" fmla="*/ 288757 w 437147"/>
              <a:gd name="connsiteY8" fmla="*/ 0 h 689811"/>
              <a:gd name="connsiteX0" fmla="*/ 233063 w 381453"/>
              <a:gd name="connsiteY0" fmla="*/ 0 h 689811"/>
              <a:gd name="connsiteX1" fmla="*/ 84674 w 381453"/>
              <a:gd name="connsiteY1" fmla="*/ 12032 h 689811"/>
              <a:gd name="connsiteX2" fmla="*/ 0 w 381453"/>
              <a:gd name="connsiteY2" fmla="*/ 460046 h 689811"/>
              <a:gd name="connsiteX3" fmla="*/ 128790 w 381453"/>
              <a:gd name="connsiteY3" fmla="*/ 689811 h 689811"/>
              <a:gd name="connsiteX4" fmla="*/ 361400 w 381453"/>
              <a:gd name="connsiteY4" fmla="*/ 577516 h 689811"/>
              <a:gd name="connsiteX5" fmla="*/ 343453 w 381453"/>
              <a:gd name="connsiteY5" fmla="*/ 384286 h 689811"/>
              <a:gd name="connsiteX6" fmla="*/ 381453 w 381453"/>
              <a:gd name="connsiteY6" fmla="*/ 164432 h 689811"/>
              <a:gd name="connsiteX7" fmla="*/ 349369 w 381453"/>
              <a:gd name="connsiteY7" fmla="*/ 44116 h 689811"/>
              <a:gd name="connsiteX8" fmla="*/ 233063 w 381453"/>
              <a:gd name="connsiteY8" fmla="*/ 0 h 689811"/>
              <a:gd name="connsiteX0" fmla="*/ 233063 w 381453"/>
              <a:gd name="connsiteY0" fmla="*/ 0 h 577517"/>
              <a:gd name="connsiteX1" fmla="*/ 84674 w 381453"/>
              <a:gd name="connsiteY1" fmla="*/ 12032 h 577517"/>
              <a:gd name="connsiteX2" fmla="*/ 0 w 381453"/>
              <a:gd name="connsiteY2" fmla="*/ 460046 h 577517"/>
              <a:gd name="connsiteX3" fmla="*/ 183582 w 381453"/>
              <a:gd name="connsiteY3" fmla="*/ 526182 h 577517"/>
              <a:gd name="connsiteX4" fmla="*/ 361400 w 381453"/>
              <a:gd name="connsiteY4" fmla="*/ 577516 h 577517"/>
              <a:gd name="connsiteX5" fmla="*/ 343453 w 381453"/>
              <a:gd name="connsiteY5" fmla="*/ 384286 h 577517"/>
              <a:gd name="connsiteX6" fmla="*/ 381453 w 381453"/>
              <a:gd name="connsiteY6" fmla="*/ 164432 h 577517"/>
              <a:gd name="connsiteX7" fmla="*/ 349369 w 381453"/>
              <a:gd name="connsiteY7" fmla="*/ 44116 h 577517"/>
              <a:gd name="connsiteX8" fmla="*/ 233063 w 381453"/>
              <a:gd name="connsiteY8" fmla="*/ 0 h 577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1453" h="577517">
                <a:moveTo>
                  <a:pt x="233063" y="0"/>
                </a:moveTo>
                <a:lnTo>
                  <a:pt x="84674" y="12032"/>
                </a:lnTo>
                <a:lnTo>
                  <a:pt x="0" y="460046"/>
                </a:lnTo>
                <a:lnTo>
                  <a:pt x="183582" y="526182"/>
                </a:lnTo>
                <a:lnTo>
                  <a:pt x="361400" y="577516"/>
                </a:lnTo>
                <a:lnTo>
                  <a:pt x="343453" y="384286"/>
                </a:lnTo>
                <a:lnTo>
                  <a:pt x="381453" y="164432"/>
                </a:lnTo>
                <a:lnTo>
                  <a:pt x="349369" y="44116"/>
                </a:lnTo>
                <a:lnTo>
                  <a:pt x="233063" y="0"/>
                </a:lnTo>
                <a:close/>
              </a:path>
            </a:pathLst>
          </a:custGeom>
          <a:solidFill>
            <a:schemeClr val="tx2">
              <a:lumMod val="90000"/>
            </a:schemeClr>
          </a:solidFill>
          <a:ln w="12700">
            <a:solidFill>
              <a:srgbClr val="3F3F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涙形 3">
            <a:extLst>
              <a:ext uri="{FF2B5EF4-FFF2-40B4-BE49-F238E27FC236}">
                <a16:creationId xmlns:a16="http://schemas.microsoft.com/office/drawing/2014/main" id="{F6390683-D3A9-415E-732C-6DD8D805188B}"/>
              </a:ext>
            </a:extLst>
          </p:cNvPr>
          <p:cNvSpPr/>
          <p:nvPr/>
        </p:nvSpPr>
        <p:spPr>
          <a:xfrm>
            <a:off x="1113853" y="3921243"/>
            <a:ext cx="219746" cy="202223"/>
          </a:xfrm>
          <a:prstGeom prst="teardrop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涙形 4">
            <a:extLst>
              <a:ext uri="{FF2B5EF4-FFF2-40B4-BE49-F238E27FC236}">
                <a16:creationId xmlns:a16="http://schemas.microsoft.com/office/drawing/2014/main" id="{78D1749E-D497-6D91-8125-50FC3C213F4D}"/>
              </a:ext>
            </a:extLst>
          </p:cNvPr>
          <p:cNvSpPr/>
          <p:nvPr/>
        </p:nvSpPr>
        <p:spPr>
          <a:xfrm>
            <a:off x="1072601" y="4211551"/>
            <a:ext cx="219746" cy="202223"/>
          </a:xfrm>
          <a:prstGeom prst="teardrop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50912EA7-2F11-2D37-6BFD-D24584516733}"/>
              </a:ext>
            </a:extLst>
          </p:cNvPr>
          <p:cNvGrpSpPr>
            <a:grpSpLocks noChangeAspect="1"/>
          </p:cNvGrpSpPr>
          <p:nvPr/>
        </p:nvGrpSpPr>
        <p:grpSpPr>
          <a:xfrm>
            <a:off x="2956630" y="4458020"/>
            <a:ext cx="108097" cy="356975"/>
            <a:chOff x="3025455" y="4343816"/>
            <a:chExt cx="148634" cy="490843"/>
          </a:xfrm>
        </p:grpSpPr>
        <p:sp>
          <p:nvSpPr>
            <p:cNvPr id="6" name="フリーフォーム 53">
              <a:extLst>
                <a:ext uri="{FF2B5EF4-FFF2-40B4-BE49-F238E27FC236}">
                  <a16:creationId xmlns:a16="http://schemas.microsoft.com/office/drawing/2014/main" id="{23D7B260-B93C-D064-40DD-746726917C11}"/>
                </a:ext>
              </a:extLst>
            </p:cNvPr>
            <p:cNvSpPr/>
            <p:nvPr/>
          </p:nvSpPr>
          <p:spPr>
            <a:xfrm rot="14248921">
              <a:off x="3049946" y="4710515"/>
              <a:ext cx="131450" cy="116837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 62">
              <a:extLst>
                <a:ext uri="{FF2B5EF4-FFF2-40B4-BE49-F238E27FC236}">
                  <a16:creationId xmlns:a16="http://schemas.microsoft.com/office/drawing/2014/main" id="{D569D2A0-76C5-BB51-91E9-7983A5E4B959}"/>
                </a:ext>
              </a:extLst>
            </p:cNvPr>
            <p:cNvSpPr/>
            <p:nvPr/>
          </p:nvSpPr>
          <p:spPr>
            <a:xfrm rot="4621820">
              <a:off x="2927015" y="4442256"/>
              <a:ext cx="266300" cy="69420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8" name="円柱 27">
            <a:extLst>
              <a:ext uri="{FF2B5EF4-FFF2-40B4-BE49-F238E27FC236}">
                <a16:creationId xmlns:a16="http://schemas.microsoft.com/office/drawing/2014/main" id="{3A81D8E6-B128-EEDB-DAE2-6B157741D56F}"/>
              </a:ext>
            </a:extLst>
          </p:cNvPr>
          <p:cNvSpPr/>
          <p:nvPr/>
        </p:nvSpPr>
        <p:spPr>
          <a:xfrm>
            <a:off x="9736427" y="3460452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円柱 28">
            <a:extLst>
              <a:ext uri="{FF2B5EF4-FFF2-40B4-BE49-F238E27FC236}">
                <a16:creationId xmlns:a16="http://schemas.microsoft.com/office/drawing/2014/main" id="{883E6E93-2B5B-7B71-D1A5-AFF1DACC9414}"/>
              </a:ext>
            </a:extLst>
          </p:cNvPr>
          <p:cNvSpPr/>
          <p:nvPr/>
        </p:nvSpPr>
        <p:spPr>
          <a:xfrm>
            <a:off x="7624972" y="3641728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円柱 29">
            <a:extLst>
              <a:ext uri="{FF2B5EF4-FFF2-40B4-BE49-F238E27FC236}">
                <a16:creationId xmlns:a16="http://schemas.microsoft.com/office/drawing/2014/main" id="{40DFFC91-9AB6-4B37-8E42-28555138159D}"/>
              </a:ext>
            </a:extLst>
          </p:cNvPr>
          <p:cNvSpPr/>
          <p:nvPr/>
        </p:nvSpPr>
        <p:spPr>
          <a:xfrm>
            <a:off x="9522369" y="3637315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直方体 30">
            <a:extLst>
              <a:ext uri="{FF2B5EF4-FFF2-40B4-BE49-F238E27FC236}">
                <a16:creationId xmlns:a16="http://schemas.microsoft.com/office/drawing/2014/main" id="{069A8251-A472-BAB2-2656-148823E3BED4}"/>
              </a:ext>
            </a:extLst>
          </p:cNvPr>
          <p:cNvSpPr/>
          <p:nvPr/>
        </p:nvSpPr>
        <p:spPr>
          <a:xfrm>
            <a:off x="7510701" y="3019216"/>
            <a:ext cx="2496985" cy="790112"/>
          </a:xfrm>
          <a:prstGeom prst="cube">
            <a:avLst>
              <a:gd name="adj" fmla="val 20549"/>
            </a:avLst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2" name="楕円 31">
            <a:extLst>
              <a:ext uri="{FF2B5EF4-FFF2-40B4-BE49-F238E27FC236}">
                <a16:creationId xmlns:a16="http://schemas.microsoft.com/office/drawing/2014/main" id="{18DC6835-A5D5-AC2B-5CF6-F6BB11DBA174}"/>
              </a:ext>
            </a:extLst>
          </p:cNvPr>
          <p:cNvSpPr>
            <a:spLocks noChangeAspect="1"/>
          </p:cNvSpPr>
          <p:nvPr/>
        </p:nvSpPr>
        <p:spPr>
          <a:xfrm>
            <a:off x="7730481" y="2732002"/>
            <a:ext cx="362474" cy="362474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3" name="楕円 32">
            <a:extLst>
              <a:ext uri="{FF2B5EF4-FFF2-40B4-BE49-F238E27FC236}">
                <a16:creationId xmlns:a16="http://schemas.microsoft.com/office/drawing/2014/main" id="{F0F34CAB-D400-B0EB-B508-B781D80498A2}"/>
              </a:ext>
            </a:extLst>
          </p:cNvPr>
          <p:cNvSpPr>
            <a:spLocks noChangeAspect="1"/>
          </p:cNvSpPr>
          <p:nvPr/>
        </p:nvSpPr>
        <p:spPr>
          <a:xfrm>
            <a:off x="7798917" y="2508682"/>
            <a:ext cx="252000" cy="252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4" name="楕円 33">
            <a:extLst>
              <a:ext uri="{FF2B5EF4-FFF2-40B4-BE49-F238E27FC236}">
                <a16:creationId xmlns:a16="http://schemas.microsoft.com/office/drawing/2014/main" id="{25628F29-5EBF-A9AE-9F14-731161BE69B5}"/>
              </a:ext>
            </a:extLst>
          </p:cNvPr>
          <p:cNvSpPr>
            <a:spLocks noChangeAspect="1"/>
          </p:cNvSpPr>
          <p:nvPr/>
        </p:nvSpPr>
        <p:spPr>
          <a:xfrm>
            <a:off x="7794679" y="2507216"/>
            <a:ext cx="252000" cy="252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5" name="楕円 34">
            <a:extLst>
              <a:ext uri="{FF2B5EF4-FFF2-40B4-BE49-F238E27FC236}">
                <a16:creationId xmlns:a16="http://schemas.microsoft.com/office/drawing/2014/main" id="{24E50BD9-695E-A20F-E5A7-4AD2EA9039CB}"/>
              </a:ext>
            </a:extLst>
          </p:cNvPr>
          <p:cNvSpPr>
            <a:spLocks noChangeAspect="1"/>
          </p:cNvSpPr>
          <p:nvPr/>
        </p:nvSpPr>
        <p:spPr>
          <a:xfrm>
            <a:off x="7861539" y="2800128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6" name="楕円 35">
            <a:extLst>
              <a:ext uri="{FF2B5EF4-FFF2-40B4-BE49-F238E27FC236}">
                <a16:creationId xmlns:a16="http://schemas.microsoft.com/office/drawing/2014/main" id="{B7F2C69B-5973-218B-C8E5-2BDE34E178F9}"/>
              </a:ext>
            </a:extLst>
          </p:cNvPr>
          <p:cNvSpPr>
            <a:spLocks noChangeAspect="1"/>
          </p:cNvSpPr>
          <p:nvPr/>
        </p:nvSpPr>
        <p:spPr>
          <a:xfrm>
            <a:off x="7847688" y="2934056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7" name="楕円 36">
            <a:extLst>
              <a:ext uri="{FF2B5EF4-FFF2-40B4-BE49-F238E27FC236}">
                <a16:creationId xmlns:a16="http://schemas.microsoft.com/office/drawing/2014/main" id="{FD560510-A47C-10C9-EC97-65C8D7A933E9}"/>
              </a:ext>
            </a:extLst>
          </p:cNvPr>
          <p:cNvSpPr>
            <a:spLocks noChangeAspect="1"/>
          </p:cNvSpPr>
          <p:nvPr/>
        </p:nvSpPr>
        <p:spPr>
          <a:xfrm>
            <a:off x="7843073" y="2864783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8" name="楕円 37">
            <a:extLst>
              <a:ext uri="{FF2B5EF4-FFF2-40B4-BE49-F238E27FC236}">
                <a16:creationId xmlns:a16="http://schemas.microsoft.com/office/drawing/2014/main" id="{EAF2C9AF-1D98-5DF5-22CE-3438C2C55BD7}"/>
              </a:ext>
            </a:extLst>
          </p:cNvPr>
          <p:cNvSpPr>
            <a:spLocks noChangeAspect="1"/>
          </p:cNvSpPr>
          <p:nvPr/>
        </p:nvSpPr>
        <p:spPr>
          <a:xfrm>
            <a:off x="7838448" y="2583078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9" name="楕円 38">
            <a:extLst>
              <a:ext uri="{FF2B5EF4-FFF2-40B4-BE49-F238E27FC236}">
                <a16:creationId xmlns:a16="http://schemas.microsoft.com/office/drawing/2014/main" id="{F2368838-71B2-9E81-643A-962907BBB775}"/>
              </a:ext>
            </a:extLst>
          </p:cNvPr>
          <p:cNvSpPr>
            <a:spLocks noChangeAspect="1"/>
          </p:cNvSpPr>
          <p:nvPr/>
        </p:nvSpPr>
        <p:spPr>
          <a:xfrm>
            <a:off x="7972376" y="2596936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0" name="円柱 39">
            <a:extLst>
              <a:ext uri="{FF2B5EF4-FFF2-40B4-BE49-F238E27FC236}">
                <a16:creationId xmlns:a16="http://schemas.microsoft.com/office/drawing/2014/main" id="{04D0C52C-D11B-2EA8-8FD7-12E1F7BF3656}"/>
              </a:ext>
            </a:extLst>
          </p:cNvPr>
          <p:cNvSpPr/>
          <p:nvPr/>
        </p:nvSpPr>
        <p:spPr>
          <a:xfrm>
            <a:off x="8699407" y="2753987"/>
            <a:ext cx="211016" cy="335199"/>
          </a:xfrm>
          <a:prstGeom prst="can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四角形: 角度付き 40">
            <a:extLst>
              <a:ext uri="{FF2B5EF4-FFF2-40B4-BE49-F238E27FC236}">
                <a16:creationId xmlns:a16="http://schemas.microsoft.com/office/drawing/2014/main" id="{14417D82-55D1-A300-0503-7583B8F9BF86}"/>
              </a:ext>
            </a:extLst>
          </p:cNvPr>
          <p:cNvSpPr/>
          <p:nvPr/>
        </p:nvSpPr>
        <p:spPr>
          <a:xfrm>
            <a:off x="8163509" y="1980672"/>
            <a:ext cx="1244993" cy="950460"/>
          </a:xfrm>
          <a:prstGeom prst="bevel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円柱 41">
            <a:extLst>
              <a:ext uri="{FF2B5EF4-FFF2-40B4-BE49-F238E27FC236}">
                <a16:creationId xmlns:a16="http://schemas.microsoft.com/office/drawing/2014/main" id="{BFAD543F-69D6-416F-4B9C-6D084DFE2C0F}"/>
              </a:ext>
            </a:extLst>
          </p:cNvPr>
          <p:cNvSpPr/>
          <p:nvPr/>
        </p:nvSpPr>
        <p:spPr>
          <a:xfrm>
            <a:off x="9604562" y="2507216"/>
            <a:ext cx="217422" cy="585567"/>
          </a:xfrm>
          <a:prstGeom prst="can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正方形/長方形 42">
            <a:extLst>
              <a:ext uri="{FF2B5EF4-FFF2-40B4-BE49-F238E27FC236}">
                <a16:creationId xmlns:a16="http://schemas.microsoft.com/office/drawing/2014/main" id="{9C923EB1-60C5-FF3E-A4DF-4CD2F7F8948E}"/>
              </a:ext>
            </a:extLst>
          </p:cNvPr>
          <p:cNvSpPr/>
          <p:nvPr/>
        </p:nvSpPr>
        <p:spPr>
          <a:xfrm>
            <a:off x="9694801" y="2351990"/>
            <a:ext cx="45719" cy="18293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44" name="グラフィックス 43" descr="茎のない花 単色塗りつぶし">
            <a:extLst>
              <a:ext uri="{FF2B5EF4-FFF2-40B4-BE49-F238E27FC236}">
                <a16:creationId xmlns:a16="http://schemas.microsoft.com/office/drawing/2014/main" id="{E55F3DD7-3482-3DE7-6723-1E57B02C90A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442112" y="1989908"/>
            <a:ext cx="543624" cy="543624"/>
          </a:xfrm>
          <a:prstGeom prst="rect">
            <a:avLst/>
          </a:prstGeom>
        </p:spPr>
      </p:pic>
      <p:cxnSp>
        <p:nvCxnSpPr>
          <p:cNvPr id="45" name="直線コネクタ 44">
            <a:extLst>
              <a:ext uri="{FF2B5EF4-FFF2-40B4-BE49-F238E27FC236}">
                <a16:creationId xmlns:a16="http://schemas.microsoft.com/office/drawing/2014/main" id="{2D0BD36C-66FE-5B7C-81CA-2A4E324ED3E2}"/>
              </a:ext>
            </a:extLst>
          </p:cNvPr>
          <p:cNvCxnSpPr>
            <a:stCxn id="32" idx="1"/>
          </p:cNvCxnSpPr>
          <p:nvPr/>
        </p:nvCxnSpPr>
        <p:spPr>
          <a:xfrm flipH="1" flipV="1">
            <a:off x="7624972" y="2642655"/>
            <a:ext cx="158592" cy="14243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角丸四角形 96">
            <a:extLst>
              <a:ext uri="{FF2B5EF4-FFF2-40B4-BE49-F238E27FC236}">
                <a16:creationId xmlns:a16="http://schemas.microsoft.com/office/drawing/2014/main" id="{E2034B04-64C1-47B3-B0DF-74FF90487861}"/>
              </a:ext>
            </a:extLst>
          </p:cNvPr>
          <p:cNvSpPr/>
          <p:nvPr/>
        </p:nvSpPr>
        <p:spPr>
          <a:xfrm>
            <a:off x="9662870" y="5802318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4E2662CC-E481-4295-89A5-F71C94C43CDF}"/>
              </a:ext>
            </a:extLst>
          </p:cNvPr>
          <p:cNvSpPr txBox="1"/>
          <p:nvPr/>
        </p:nvSpPr>
        <p:spPr>
          <a:xfrm>
            <a:off x="9644607" y="5801358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62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883041" y="322965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3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658331" y="2474044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64" name="グループ化 63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059663" y="2315396"/>
            <a:ext cx="564109" cy="193172"/>
            <a:chOff x="9364349" y="5301095"/>
            <a:chExt cx="371808" cy="127321"/>
          </a:xfrm>
        </p:grpSpPr>
        <p:cxnSp>
          <p:nvCxnSpPr>
            <p:cNvPr id="65" name="直線コネクタ 64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直線コネクタ 65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直線コネクタ 66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直線コネクタ 67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7959532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4027041" y="836576"/>
            <a:ext cx="4077749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>
              <a:lnSpc>
                <a:spcPct val="200000"/>
              </a:lnSpc>
            </a:pPr>
            <a:r>
              <a:rPr lang="ja-JP" altLang="en-US" sz="4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「</a:t>
            </a:r>
            <a:r>
              <a:rPr lang="ja-JP" altLang="en-US" sz="4800" dirty="0">
                <a:solidFill>
                  <a:srgbClr val="3F3F3F"/>
                </a:solidFill>
              </a:rPr>
              <a:t>ブー</a:t>
            </a:r>
            <a:r>
              <a:rPr lang="ja-JP" altLang="en-US" sz="4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！」</a:t>
            </a:r>
            <a:endParaRPr lang="en-US" altLang="ja-JP" sz="4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" name="グループ化 4"/>
          <p:cNvGrpSpPr/>
          <p:nvPr/>
        </p:nvGrpSpPr>
        <p:grpSpPr>
          <a:xfrm>
            <a:off x="1380135" y="3467100"/>
            <a:ext cx="2068720" cy="2552757"/>
            <a:chOff x="1380135" y="3972231"/>
            <a:chExt cx="1659369" cy="2047626"/>
          </a:xfrm>
        </p:grpSpPr>
        <p:sp>
          <p:nvSpPr>
            <p:cNvPr id="690" name="Google Shape;690;p19"/>
            <p:cNvSpPr/>
            <p:nvPr/>
          </p:nvSpPr>
          <p:spPr>
            <a:xfrm>
              <a:off x="2765059" y="5608301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1380135" y="3972231"/>
              <a:ext cx="1464560" cy="194786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2601371" y="5210440"/>
              <a:ext cx="34442" cy="4824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188857" y="5820334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94" name="Google Shape;694;p19"/>
            <p:cNvCxnSpPr/>
            <p:nvPr/>
          </p:nvCxnSpPr>
          <p:spPr>
            <a:xfrm flipH="1">
              <a:off x="1380135" y="5535955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5" name="Google Shape;695;p19"/>
            <p:cNvCxnSpPr/>
            <p:nvPr/>
          </p:nvCxnSpPr>
          <p:spPr>
            <a:xfrm flipH="1">
              <a:off x="1387762" y="5593047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6" name="Google Shape;696;p19"/>
            <p:cNvCxnSpPr/>
            <p:nvPr/>
          </p:nvCxnSpPr>
          <p:spPr>
            <a:xfrm flipH="1">
              <a:off x="1418274" y="5622010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7" name="Google Shape;697;p19"/>
            <p:cNvCxnSpPr/>
            <p:nvPr/>
          </p:nvCxnSpPr>
          <p:spPr>
            <a:xfrm flipH="1">
              <a:off x="1460229" y="5681485"/>
              <a:ext cx="97191" cy="138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8" name="Google Shape;698;p19"/>
            <p:cNvCxnSpPr/>
            <p:nvPr/>
          </p:nvCxnSpPr>
          <p:spPr>
            <a:xfrm flipH="1">
              <a:off x="1502182" y="5734281"/>
              <a:ext cx="77989" cy="9806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9" name="Google Shape;699;p19"/>
            <p:cNvCxnSpPr/>
            <p:nvPr/>
          </p:nvCxnSpPr>
          <p:spPr>
            <a:xfrm flipH="1">
              <a:off x="1540321" y="5771581"/>
              <a:ext cx="61023" cy="757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00" name="Google Shape;700;p19"/>
            <p:cNvSpPr/>
            <p:nvPr/>
          </p:nvSpPr>
          <p:spPr>
            <a:xfrm>
              <a:off x="1692880" y="4033255"/>
              <a:ext cx="690777" cy="1966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" name="グループ化 5"/>
            <p:cNvGrpSpPr/>
            <p:nvPr/>
          </p:nvGrpSpPr>
          <p:grpSpPr>
            <a:xfrm rot="10800000">
              <a:off x="1531565" y="5066140"/>
              <a:ext cx="586386" cy="318364"/>
              <a:chOff x="946017" y="4494256"/>
              <a:chExt cx="778389" cy="422607"/>
            </a:xfrm>
          </p:grpSpPr>
          <p:sp>
            <p:nvSpPr>
              <p:cNvPr id="701" name="Google Shape;701;p19"/>
              <p:cNvSpPr/>
              <p:nvPr/>
            </p:nvSpPr>
            <p:spPr>
              <a:xfrm rot="18131115">
                <a:off x="1103707" y="4336566"/>
                <a:ext cx="274079" cy="58945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" name="Google Shape;702;p19"/>
              <p:cNvSpPr/>
              <p:nvPr/>
            </p:nvSpPr>
            <p:spPr>
              <a:xfrm rot="642058">
                <a:off x="1359885" y="4688400"/>
                <a:ext cx="364521" cy="228463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" name="アーチ 46"/>
            <p:cNvSpPr/>
            <p:nvPr/>
          </p:nvSpPr>
          <p:spPr>
            <a:xfrm rot="9707898">
              <a:off x="2123133" y="4656647"/>
              <a:ext cx="207452" cy="92205"/>
            </a:xfrm>
            <a:prstGeom prst="blockArc">
              <a:avLst>
                <a:gd name="adj1" fmla="val 11317537"/>
                <a:gd name="adj2" fmla="val 18115981"/>
                <a:gd name="adj3" fmla="val 10757"/>
              </a:avLst>
            </a:prstGeom>
            <a:solidFill>
              <a:srgbClr val="4A454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grpSp>
          <p:nvGrpSpPr>
            <p:cNvPr id="71" name="グループ化 70"/>
            <p:cNvGrpSpPr/>
            <p:nvPr/>
          </p:nvGrpSpPr>
          <p:grpSpPr>
            <a:xfrm rot="21398860">
              <a:off x="2420946" y="4808278"/>
              <a:ext cx="320987" cy="103592"/>
              <a:chOff x="9099792" y="3685731"/>
              <a:chExt cx="1035736" cy="334259"/>
            </a:xfrm>
          </p:grpSpPr>
          <p:sp>
            <p:nvSpPr>
              <p:cNvPr id="72" name="Google Shape;749;p20"/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749;p20"/>
              <p:cNvSpPr/>
              <p:nvPr/>
            </p:nvSpPr>
            <p:spPr>
              <a:xfrm flipH="1">
                <a:off x="9988006" y="3685731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8" name="Google Shape;1543;p28"/>
          <p:cNvSpPr txBox="1"/>
          <p:nvPr/>
        </p:nvSpPr>
        <p:spPr>
          <a:xfrm>
            <a:off x="3342670" y="5449096"/>
            <a:ext cx="4384514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>
              <a:lnSpc>
                <a:spcPct val="200000"/>
              </a:lnSpc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「</a:t>
            </a:r>
            <a:r>
              <a:rPr lang="ja-JP" altLang="en-US" sz="2400" dirty="0">
                <a:solidFill>
                  <a:srgbClr val="3F3F3F"/>
                </a:solidFill>
              </a:rPr>
              <a:t>ですよねぇ</a:t>
            </a:r>
            <a:r>
              <a:rPr lang="en-US" altLang="ja-JP" sz="2400" dirty="0">
                <a:solidFill>
                  <a:srgbClr val="3F3F3F"/>
                </a:solidFill>
              </a:rPr>
              <a:t>…</a:t>
            </a: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」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" name="グループ化 6"/>
          <p:cNvGrpSpPr/>
          <p:nvPr/>
        </p:nvGrpSpPr>
        <p:grpSpPr>
          <a:xfrm>
            <a:off x="5424942" y="3125166"/>
            <a:ext cx="936068" cy="1157671"/>
            <a:chOff x="4192383" y="4596145"/>
            <a:chExt cx="481099" cy="594994"/>
          </a:xfrm>
        </p:grpSpPr>
        <p:grpSp>
          <p:nvGrpSpPr>
            <p:cNvPr id="59" name="Google Shape;3974;p53"/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60" name="Google Shape;3975;p53"/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3976;p53"/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3977;p53"/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3978;p53"/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3979;p53"/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5" name="Google Shape;3980;p53"/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67" name="Google Shape;3981;p53"/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3982;p53"/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3983;p53"/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6" name="Google Shape;3984;p53"/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" name="グループ化 3"/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79" name="グループ化 78"/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80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749;p20"/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749;p20"/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" name="グループ化 82"/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84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749;p20"/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94" name="アーチ 93"/>
            <p:cNvSpPr/>
            <p:nvPr/>
          </p:nvSpPr>
          <p:spPr>
            <a:xfrm rot="10800000">
              <a:off x="4352633" y="4719904"/>
              <a:ext cx="207452" cy="92205"/>
            </a:xfrm>
            <a:prstGeom prst="blockArc">
              <a:avLst>
                <a:gd name="adj1" fmla="val 11737694"/>
                <a:gd name="adj2" fmla="val 18115981"/>
                <a:gd name="adj3" fmla="val 10757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95" name="アーチ 94"/>
            <p:cNvSpPr/>
            <p:nvPr/>
          </p:nvSpPr>
          <p:spPr>
            <a:xfrm rot="13498560">
              <a:off x="4239790" y="4693177"/>
              <a:ext cx="207452" cy="92205"/>
            </a:xfrm>
            <a:prstGeom prst="blockArc">
              <a:avLst>
                <a:gd name="adj1" fmla="val 11737694"/>
                <a:gd name="adj2" fmla="val 18115981"/>
                <a:gd name="adj3" fmla="val 10757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75" name="角丸四角形 355">
            <a:extLst>
              <a:ext uri="{FF2B5EF4-FFF2-40B4-BE49-F238E27FC236}">
                <a16:creationId xmlns:a16="http://schemas.microsoft.com/office/drawing/2014/main" id="{C742DFAD-4677-7725-FBC5-679884EF43C1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6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0A30D9D8-DDD7-EACC-77BA-B928245B4C2C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7" name="グループ化 76">
            <a:extLst>
              <a:ext uri="{FF2B5EF4-FFF2-40B4-BE49-F238E27FC236}">
                <a16:creationId xmlns:a16="http://schemas.microsoft.com/office/drawing/2014/main" id="{7589B878-6733-5348-7830-0843AE0252FC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78" name="直線コネクタ 77">
              <a:extLst>
                <a:ext uri="{FF2B5EF4-FFF2-40B4-BE49-F238E27FC236}">
                  <a16:creationId xmlns:a16="http://schemas.microsoft.com/office/drawing/2014/main" id="{9422EC21-DEAA-E58F-F25A-95E984DE29C8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直線コネクタ 85">
              <a:extLst>
                <a:ext uri="{FF2B5EF4-FFF2-40B4-BE49-F238E27FC236}">
                  <a16:creationId xmlns:a16="http://schemas.microsoft.com/office/drawing/2014/main" id="{F476D875-7458-2A5C-4D29-324FF16A58A0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直線コネクタ 86">
              <a:extLst>
                <a:ext uri="{FF2B5EF4-FFF2-40B4-BE49-F238E27FC236}">
                  <a16:creationId xmlns:a16="http://schemas.microsoft.com/office/drawing/2014/main" id="{A7E5A26E-07D7-522D-6031-E80CEF3D4139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直線コネクタ 88">
              <a:extLst>
                <a:ext uri="{FF2B5EF4-FFF2-40B4-BE49-F238E27FC236}">
                  <a16:creationId xmlns:a16="http://schemas.microsoft.com/office/drawing/2014/main" id="{43485087-D666-04E9-D636-1BC73A8D178D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0" name="角丸四角形 96">
            <a:extLst>
              <a:ext uri="{FF2B5EF4-FFF2-40B4-BE49-F238E27FC236}">
                <a16:creationId xmlns:a16="http://schemas.microsoft.com/office/drawing/2014/main" id="{1EE402EF-767B-402A-8341-30DC4551C7F3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E796041-8591-4E73-94E5-3B1DE102D953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</p:spTree>
    <p:extLst>
      <p:ext uri="{BB962C8B-B14F-4D97-AF65-F5344CB8AC3E}">
        <p14:creationId xmlns:p14="http://schemas.microsoft.com/office/powerpoint/2010/main" val="42612802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グループ化 8"/>
          <p:cNvGrpSpPr/>
          <p:nvPr/>
        </p:nvGrpSpPr>
        <p:grpSpPr>
          <a:xfrm>
            <a:off x="616426" y="2230449"/>
            <a:ext cx="2735830" cy="759290"/>
            <a:chOff x="787889" y="3122646"/>
            <a:chExt cx="2735830" cy="759290"/>
          </a:xfrm>
        </p:grpSpPr>
        <p:sp>
          <p:nvSpPr>
            <p:cNvPr id="279" name="Google Shape;1539;p28"/>
            <p:cNvSpPr/>
            <p:nvPr/>
          </p:nvSpPr>
          <p:spPr>
            <a:xfrm flipH="1">
              <a:off x="787889" y="3448286"/>
              <a:ext cx="2735830" cy="433650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80" name="グループ化 279"/>
            <p:cNvGrpSpPr/>
            <p:nvPr/>
          </p:nvGrpSpPr>
          <p:grpSpPr>
            <a:xfrm>
              <a:off x="1266239" y="3181108"/>
              <a:ext cx="273902" cy="503846"/>
              <a:chOff x="3502008" y="3275581"/>
              <a:chExt cx="1214815" cy="2234667"/>
            </a:xfrm>
          </p:grpSpPr>
          <p:sp>
            <p:nvSpPr>
              <p:cNvPr id="330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31" name="グループ化 330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349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0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2" name="グループ化 331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346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8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3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34" name="グループ化 333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34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4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5" name="グループ化 334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34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6" name="グループ化 335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33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8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9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81" name="グループ化 280"/>
            <p:cNvGrpSpPr/>
            <p:nvPr/>
          </p:nvGrpSpPr>
          <p:grpSpPr>
            <a:xfrm>
              <a:off x="2024289" y="3122646"/>
              <a:ext cx="273019" cy="513762"/>
              <a:chOff x="3502008" y="3275582"/>
              <a:chExt cx="1214815" cy="2286015"/>
            </a:xfrm>
          </p:grpSpPr>
          <p:sp>
            <p:nvSpPr>
              <p:cNvPr id="307" name="Google Shape;1540;p28"/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08" name="グループ化 307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326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09" name="グループ化 308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32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10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11" name="グループ化 310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32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1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12" name="グループ化 311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31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8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9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13" name="グループ化 312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314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82" name="グループ化 281"/>
            <p:cNvGrpSpPr/>
            <p:nvPr/>
          </p:nvGrpSpPr>
          <p:grpSpPr>
            <a:xfrm>
              <a:off x="2779259" y="3152247"/>
              <a:ext cx="273902" cy="503846"/>
              <a:chOff x="3502008" y="3275581"/>
              <a:chExt cx="1214815" cy="2234667"/>
            </a:xfrm>
          </p:grpSpPr>
          <p:sp>
            <p:nvSpPr>
              <p:cNvPr id="284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85" name="グループ化 284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30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86" name="グループ化 285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30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1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2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7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88" name="グループ化 287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29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8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9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89" name="グループ化 288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294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5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6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90" name="グループ化 289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291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2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3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" name="グループ化 1"/>
          <p:cNvGrpSpPr/>
          <p:nvPr/>
        </p:nvGrpSpPr>
        <p:grpSpPr>
          <a:xfrm>
            <a:off x="2776821" y="2958115"/>
            <a:ext cx="2735830" cy="1460823"/>
            <a:chOff x="2296376" y="3431961"/>
            <a:chExt cx="2735830" cy="1460823"/>
          </a:xfrm>
        </p:grpSpPr>
        <p:sp>
          <p:nvSpPr>
            <p:cNvPr id="123" name="Google Shape;1539;p28"/>
            <p:cNvSpPr/>
            <p:nvPr/>
          </p:nvSpPr>
          <p:spPr>
            <a:xfrm flipH="1">
              <a:off x="2296376" y="4459134"/>
              <a:ext cx="2735830" cy="433650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4" name="グループ化 123"/>
            <p:cNvGrpSpPr/>
            <p:nvPr/>
          </p:nvGrpSpPr>
          <p:grpSpPr>
            <a:xfrm>
              <a:off x="2559639" y="3498327"/>
              <a:ext cx="660809" cy="1228610"/>
              <a:chOff x="3284638" y="2622841"/>
              <a:chExt cx="1552994" cy="2887407"/>
            </a:xfrm>
          </p:grpSpPr>
          <p:sp>
            <p:nvSpPr>
              <p:cNvPr id="125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7" name="グループ化 126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9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8" name="グループ化 127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8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9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30" name="グループ化 129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42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31" name="グループ化 130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38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9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1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32" name="グループ化 131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3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7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93" name="グループ化 192"/>
            <p:cNvGrpSpPr/>
            <p:nvPr/>
          </p:nvGrpSpPr>
          <p:grpSpPr>
            <a:xfrm>
              <a:off x="3317989" y="3431961"/>
              <a:ext cx="658679" cy="1246429"/>
              <a:chOff x="3284638" y="2622841"/>
              <a:chExt cx="1552994" cy="2938756"/>
            </a:xfrm>
          </p:grpSpPr>
          <p:sp>
            <p:nvSpPr>
              <p:cNvPr id="194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" name="Google Shape;1540;p28"/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96" name="グループ化 195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239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0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97" name="グループ化 196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215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98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99" name="グループ化 198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208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9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0" name="グループ化 199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205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1" name="グループ化 200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202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3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4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42" name="グループ化 241"/>
            <p:cNvGrpSpPr/>
            <p:nvPr/>
          </p:nvGrpSpPr>
          <p:grpSpPr>
            <a:xfrm>
              <a:off x="4072659" y="3469466"/>
              <a:ext cx="660809" cy="1228610"/>
              <a:chOff x="3284638" y="2622841"/>
              <a:chExt cx="1552994" cy="2887407"/>
            </a:xfrm>
          </p:grpSpPr>
          <p:sp>
            <p:nvSpPr>
              <p:cNvPr id="243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45" name="グループ化 244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26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46" name="グループ化 245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26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7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48" name="グループ化 247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25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49" name="グループ化 248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254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5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6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50" name="グループ化 249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251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2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3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1543;p28"/>
          <p:cNvSpPr txBox="1"/>
          <p:nvPr/>
        </p:nvSpPr>
        <p:spPr>
          <a:xfrm>
            <a:off x="4873520" y="353962"/>
            <a:ext cx="4642548" cy="25852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そう。同時に植えて、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大きく育った木が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いっぱいの森なんだ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grpSp>
        <p:nvGrpSpPr>
          <p:cNvPr id="10" name="グループ化 9"/>
          <p:cNvGrpSpPr/>
          <p:nvPr/>
        </p:nvGrpSpPr>
        <p:grpSpPr>
          <a:xfrm>
            <a:off x="5996950" y="2865210"/>
            <a:ext cx="2795090" cy="2604066"/>
            <a:chOff x="6480368" y="2830022"/>
            <a:chExt cx="2795090" cy="2604066"/>
          </a:xfrm>
        </p:grpSpPr>
        <p:sp>
          <p:nvSpPr>
            <p:cNvPr id="1539" name="Google Shape;1539;p28"/>
            <p:cNvSpPr/>
            <p:nvPr/>
          </p:nvSpPr>
          <p:spPr>
            <a:xfrm flipH="1">
              <a:off x="6682617" y="5121627"/>
              <a:ext cx="2394701" cy="312461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6" name="グループ化 115"/>
            <p:cNvGrpSpPr/>
            <p:nvPr/>
          </p:nvGrpSpPr>
          <p:grpSpPr>
            <a:xfrm>
              <a:off x="7238717" y="2830022"/>
              <a:ext cx="1277937" cy="2418261"/>
              <a:chOff x="3284638" y="2622841"/>
              <a:chExt cx="1552994" cy="2938756"/>
            </a:xfrm>
          </p:grpSpPr>
          <p:sp>
            <p:nvSpPr>
              <p:cNvPr id="117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Google Shape;1540;p28"/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9" name="グループ化 118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59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0" name="グループ化 119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56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1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2" name="グループ化 121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5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5" name="グループ化 144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5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6" name="グループ化 145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4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" name="グループ化 3"/>
            <p:cNvGrpSpPr/>
            <p:nvPr/>
          </p:nvGrpSpPr>
          <p:grpSpPr>
            <a:xfrm>
              <a:off x="6480368" y="2913140"/>
              <a:ext cx="1282070" cy="2383690"/>
              <a:chOff x="3284638" y="2622841"/>
              <a:chExt cx="1552994" cy="2887407"/>
            </a:xfrm>
          </p:grpSpPr>
          <p:sp>
            <p:nvSpPr>
              <p:cNvPr id="3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35" name="グループ化 134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36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0" name="グループ化 69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1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5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" name="グループ化 77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9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" name="グループ化 86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88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" name="グループ化 91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1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62" name="グループ化 161"/>
            <p:cNvGrpSpPr/>
            <p:nvPr/>
          </p:nvGrpSpPr>
          <p:grpSpPr>
            <a:xfrm>
              <a:off x="7993388" y="2884279"/>
              <a:ext cx="1282070" cy="2383690"/>
              <a:chOff x="3284638" y="2622841"/>
              <a:chExt cx="1552994" cy="2887407"/>
            </a:xfrm>
          </p:grpSpPr>
          <p:sp>
            <p:nvSpPr>
              <p:cNvPr id="163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5" name="グループ化 164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8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6" name="グループ化 165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8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7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8" name="グループ化 167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7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9" name="グループ化 168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74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70" name="グループ化 169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71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10" name="Google Shape;1543;p28"/>
          <p:cNvSpPr txBox="1"/>
          <p:nvPr/>
        </p:nvSpPr>
        <p:spPr>
          <a:xfrm>
            <a:off x="6118201" y="5565939"/>
            <a:ext cx="4238084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なんで針葉樹を植えるの？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2" name="フリーフォーム 351"/>
          <p:cNvSpPr/>
          <p:nvPr/>
        </p:nvSpPr>
        <p:spPr>
          <a:xfrm rot="5971542" flipH="1">
            <a:off x="1843815" y="3233806"/>
            <a:ext cx="916859" cy="1028700"/>
          </a:xfrm>
          <a:custGeom>
            <a:avLst/>
            <a:gdLst>
              <a:gd name="connsiteX0" fmla="*/ 2651244 w 2651244"/>
              <a:gd name="connsiteY0" fmla="*/ 3337221 h 3337221"/>
              <a:gd name="connsiteX1" fmla="*/ 897056 w 2651244"/>
              <a:gd name="connsiteY1" fmla="*/ 2575196 h 3337221"/>
              <a:gd name="connsiteX2" fmla="*/ 252609 w 2651244"/>
              <a:gd name="connsiteY2" fmla="*/ 1021002 h 3337221"/>
              <a:gd name="connsiteX3" fmla="*/ 254976 w 2651244"/>
              <a:gd name="connsiteY3" fmla="*/ 879993 h 3337221"/>
              <a:gd name="connsiteX4" fmla="*/ 0 w 2651244"/>
              <a:gd name="connsiteY4" fmla="*/ 879993 h 3337221"/>
              <a:gd name="connsiteX5" fmla="*/ 510396 w 2651244"/>
              <a:gd name="connsiteY5" fmla="*/ 0 h 3337221"/>
              <a:gd name="connsiteX6" fmla="*/ 1020792 w 2651244"/>
              <a:gd name="connsiteY6" fmla="*/ 879993 h 3337221"/>
              <a:gd name="connsiteX7" fmla="*/ 743722 w 2651244"/>
              <a:gd name="connsiteY7" fmla="*/ 879993 h 3337221"/>
              <a:gd name="connsiteX8" fmla="*/ 741643 w 2651244"/>
              <a:gd name="connsiteY8" fmla="*/ 1003902 h 3337221"/>
              <a:gd name="connsiteX9" fmla="*/ 1254699 w 2651244"/>
              <a:gd name="connsiteY9" fmla="*/ 2241227 h 3337221"/>
              <a:gd name="connsiteX10" fmla="*/ 2651243 w 2651244"/>
              <a:gd name="connsiteY10" fmla="*/ 2847890 h 3337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51244" h="3337221">
                <a:moveTo>
                  <a:pt x="2651244" y="3337221"/>
                </a:moveTo>
                <a:cubicBezTo>
                  <a:pt x="1986192" y="3337221"/>
                  <a:pt x="1350955" y="3061272"/>
                  <a:pt x="897056" y="2575196"/>
                </a:cubicBezTo>
                <a:cubicBezTo>
                  <a:pt x="499894" y="2149880"/>
                  <a:pt x="272728" y="1597053"/>
                  <a:pt x="252609" y="1021002"/>
                </a:cubicBezTo>
                <a:lnTo>
                  <a:pt x="254976" y="879993"/>
                </a:lnTo>
                <a:lnTo>
                  <a:pt x="0" y="879993"/>
                </a:lnTo>
                <a:lnTo>
                  <a:pt x="510396" y="0"/>
                </a:lnTo>
                <a:lnTo>
                  <a:pt x="1020792" y="879993"/>
                </a:lnTo>
                <a:lnTo>
                  <a:pt x="743722" y="879993"/>
                </a:lnTo>
                <a:lnTo>
                  <a:pt x="741643" y="1003902"/>
                </a:lnTo>
                <a:cubicBezTo>
                  <a:pt x="757660" y="1462508"/>
                  <a:pt x="938512" y="1902625"/>
                  <a:pt x="1254699" y="2241227"/>
                </a:cubicBezTo>
                <a:cubicBezTo>
                  <a:pt x="1616057" y="2628201"/>
                  <a:pt x="2121782" y="2847890"/>
                  <a:pt x="2651243" y="2847890"/>
                </a:cubicBezTo>
                <a:close/>
              </a:path>
            </a:pathLst>
          </a:custGeom>
          <a:solidFill>
            <a:schemeClr val="accent4"/>
          </a:solidFill>
          <a:ln>
            <a:solidFill>
              <a:srgbClr val="9A663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4" name="フリーフォーム 353"/>
          <p:cNvSpPr/>
          <p:nvPr/>
        </p:nvSpPr>
        <p:spPr>
          <a:xfrm rot="5228089" flipH="1">
            <a:off x="4630641" y="4575463"/>
            <a:ext cx="1329754" cy="1491961"/>
          </a:xfrm>
          <a:custGeom>
            <a:avLst/>
            <a:gdLst>
              <a:gd name="connsiteX0" fmla="*/ 2651244 w 2651244"/>
              <a:gd name="connsiteY0" fmla="*/ 3337221 h 3337221"/>
              <a:gd name="connsiteX1" fmla="*/ 897056 w 2651244"/>
              <a:gd name="connsiteY1" fmla="*/ 2575196 h 3337221"/>
              <a:gd name="connsiteX2" fmla="*/ 252609 w 2651244"/>
              <a:gd name="connsiteY2" fmla="*/ 1021002 h 3337221"/>
              <a:gd name="connsiteX3" fmla="*/ 254976 w 2651244"/>
              <a:gd name="connsiteY3" fmla="*/ 879993 h 3337221"/>
              <a:gd name="connsiteX4" fmla="*/ 0 w 2651244"/>
              <a:gd name="connsiteY4" fmla="*/ 879993 h 3337221"/>
              <a:gd name="connsiteX5" fmla="*/ 510396 w 2651244"/>
              <a:gd name="connsiteY5" fmla="*/ 0 h 3337221"/>
              <a:gd name="connsiteX6" fmla="*/ 1020792 w 2651244"/>
              <a:gd name="connsiteY6" fmla="*/ 879993 h 3337221"/>
              <a:gd name="connsiteX7" fmla="*/ 743722 w 2651244"/>
              <a:gd name="connsiteY7" fmla="*/ 879993 h 3337221"/>
              <a:gd name="connsiteX8" fmla="*/ 741643 w 2651244"/>
              <a:gd name="connsiteY8" fmla="*/ 1003902 h 3337221"/>
              <a:gd name="connsiteX9" fmla="*/ 1254699 w 2651244"/>
              <a:gd name="connsiteY9" fmla="*/ 2241227 h 3337221"/>
              <a:gd name="connsiteX10" fmla="*/ 2651243 w 2651244"/>
              <a:gd name="connsiteY10" fmla="*/ 2847890 h 3337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51244" h="3337221">
                <a:moveTo>
                  <a:pt x="2651244" y="3337221"/>
                </a:moveTo>
                <a:cubicBezTo>
                  <a:pt x="1986192" y="3337221"/>
                  <a:pt x="1350955" y="3061272"/>
                  <a:pt x="897056" y="2575196"/>
                </a:cubicBezTo>
                <a:cubicBezTo>
                  <a:pt x="499894" y="2149880"/>
                  <a:pt x="272728" y="1597053"/>
                  <a:pt x="252609" y="1021002"/>
                </a:cubicBezTo>
                <a:lnTo>
                  <a:pt x="254976" y="879993"/>
                </a:lnTo>
                <a:lnTo>
                  <a:pt x="0" y="879993"/>
                </a:lnTo>
                <a:lnTo>
                  <a:pt x="510396" y="0"/>
                </a:lnTo>
                <a:lnTo>
                  <a:pt x="1020792" y="879993"/>
                </a:lnTo>
                <a:lnTo>
                  <a:pt x="743722" y="879993"/>
                </a:lnTo>
                <a:lnTo>
                  <a:pt x="741643" y="1003902"/>
                </a:lnTo>
                <a:cubicBezTo>
                  <a:pt x="757660" y="1462508"/>
                  <a:pt x="938512" y="1902625"/>
                  <a:pt x="1254699" y="2241227"/>
                </a:cubicBezTo>
                <a:cubicBezTo>
                  <a:pt x="1616057" y="2628201"/>
                  <a:pt x="2121782" y="2847890"/>
                  <a:pt x="2651243" y="2847890"/>
                </a:cubicBezTo>
                <a:close/>
              </a:path>
            </a:pathLst>
          </a:custGeom>
          <a:solidFill>
            <a:schemeClr val="accent4"/>
          </a:solidFill>
          <a:ln>
            <a:solidFill>
              <a:srgbClr val="9A663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353" name="Google Shape;890;p21">
            <a:extLst>
              <a:ext uri="{FF2B5EF4-FFF2-40B4-BE49-F238E27FC236}">
                <a16:creationId xmlns:a16="http://schemas.microsoft.com/office/drawing/2014/main" id="{6F6382D5-EE80-1C54-3902-D00BA14E9064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10200371" y="4877967"/>
            <a:ext cx="1144933" cy="1289019"/>
            <a:chOff x="1960844" y="4621762"/>
            <a:chExt cx="936543" cy="1045137"/>
          </a:xfrm>
        </p:grpSpPr>
        <p:sp>
          <p:nvSpPr>
            <p:cNvPr id="355" name="Google Shape;891;p21">
              <a:extLst>
                <a:ext uri="{FF2B5EF4-FFF2-40B4-BE49-F238E27FC236}">
                  <a16:creationId xmlns:a16="http://schemas.microsoft.com/office/drawing/2014/main" id="{49C652A4-1997-AEC8-80BF-53D8B7314B8D}"/>
                </a:ext>
              </a:extLst>
            </p:cNvPr>
            <p:cNvSpPr/>
            <p:nvPr/>
          </p:nvSpPr>
          <p:spPr>
            <a:xfrm>
              <a:off x="2678655" y="5485663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" name="Google Shape;892;p21">
              <a:extLst>
                <a:ext uri="{FF2B5EF4-FFF2-40B4-BE49-F238E27FC236}">
                  <a16:creationId xmlns:a16="http://schemas.microsoft.com/office/drawing/2014/main" id="{3003F3A6-B535-E5B7-49CC-87249757B3BB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357" name="Google Shape;897;p21">
              <a:extLst>
                <a:ext uri="{FF2B5EF4-FFF2-40B4-BE49-F238E27FC236}">
                  <a16:creationId xmlns:a16="http://schemas.microsoft.com/office/drawing/2014/main" id="{D62BFD63-9166-D0D6-3FEB-B9DE57F8AD63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58" name="Google Shape;898;p21">
              <a:extLst>
                <a:ext uri="{FF2B5EF4-FFF2-40B4-BE49-F238E27FC236}">
                  <a16:creationId xmlns:a16="http://schemas.microsoft.com/office/drawing/2014/main" id="{1DFAA8F7-F186-73C1-BE41-51A9FE8DC6E4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59" name="Google Shape;899;p21">
              <a:extLst>
                <a:ext uri="{FF2B5EF4-FFF2-40B4-BE49-F238E27FC236}">
                  <a16:creationId xmlns:a16="http://schemas.microsoft.com/office/drawing/2014/main" id="{CEEEDC67-EFDB-ACE1-CC28-5C27C04B33A8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60" name="Google Shape;900;p21">
              <a:extLst>
                <a:ext uri="{FF2B5EF4-FFF2-40B4-BE49-F238E27FC236}">
                  <a16:creationId xmlns:a16="http://schemas.microsoft.com/office/drawing/2014/main" id="{C3C449C2-8C9D-8E2A-21C1-0BFF43F080C5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61" name="Google Shape;901;p21">
              <a:extLst>
                <a:ext uri="{FF2B5EF4-FFF2-40B4-BE49-F238E27FC236}">
                  <a16:creationId xmlns:a16="http://schemas.microsoft.com/office/drawing/2014/main" id="{C3CD8CDD-2A72-3770-7C98-A67A9D8C359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62" name="Google Shape;902;p21">
              <a:extLst>
                <a:ext uri="{FF2B5EF4-FFF2-40B4-BE49-F238E27FC236}">
                  <a16:creationId xmlns:a16="http://schemas.microsoft.com/office/drawing/2014/main" id="{DABF5702-86B0-4895-9E23-FBF3654677ED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63" name="Google Shape;903;p21">
              <a:extLst>
                <a:ext uri="{FF2B5EF4-FFF2-40B4-BE49-F238E27FC236}">
                  <a16:creationId xmlns:a16="http://schemas.microsoft.com/office/drawing/2014/main" id="{20CDA583-4719-5F9A-4C92-543FBB5F3E38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" name="Google Shape;904;p21">
              <a:extLst>
                <a:ext uri="{FF2B5EF4-FFF2-40B4-BE49-F238E27FC236}">
                  <a16:creationId xmlns:a16="http://schemas.microsoft.com/office/drawing/2014/main" id="{8DBDD338-3283-856F-84DB-DE0CCB6B4800}"/>
                </a:ext>
              </a:extLst>
            </p:cNvPr>
            <p:cNvSpPr/>
            <p:nvPr/>
          </p:nvSpPr>
          <p:spPr>
            <a:xfrm rot="3412115">
              <a:off x="2722864" y="5014617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" name="Google Shape;905;p21">
              <a:extLst>
                <a:ext uri="{FF2B5EF4-FFF2-40B4-BE49-F238E27FC236}">
                  <a16:creationId xmlns:a16="http://schemas.microsoft.com/office/drawing/2014/main" id="{68EE35D1-AC87-2487-16A1-23D536AC73FA}"/>
                </a:ext>
              </a:extLst>
            </p:cNvPr>
            <p:cNvSpPr/>
            <p:nvPr/>
          </p:nvSpPr>
          <p:spPr>
            <a:xfrm rot="642058">
              <a:off x="2592456" y="5145423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6" name="グループ化 365">
            <a:extLst>
              <a:ext uri="{FF2B5EF4-FFF2-40B4-BE49-F238E27FC236}">
                <a16:creationId xmlns:a16="http://schemas.microsoft.com/office/drawing/2014/main" id="{50235212-C204-47A9-2E1C-6A191B1687BD}"/>
              </a:ext>
            </a:extLst>
          </p:cNvPr>
          <p:cNvGrpSpPr>
            <a:grpSpLocks noChangeAspect="1"/>
          </p:cNvGrpSpPr>
          <p:nvPr/>
        </p:nvGrpSpPr>
        <p:grpSpPr>
          <a:xfrm>
            <a:off x="9494914" y="2019017"/>
            <a:ext cx="624504" cy="772348"/>
            <a:chOff x="4192383" y="4596145"/>
            <a:chExt cx="481099" cy="594994"/>
          </a:xfrm>
        </p:grpSpPr>
        <p:grpSp>
          <p:nvGrpSpPr>
            <p:cNvPr id="367" name="Google Shape;3974;p53">
              <a:extLst>
                <a:ext uri="{FF2B5EF4-FFF2-40B4-BE49-F238E27FC236}">
                  <a16:creationId xmlns:a16="http://schemas.microsoft.com/office/drawing/2014/main" id="{B7F2C252-D451-34A8-83FF-910C7E115B50}"/>
                </a:ext>
              </a:extLst>
            </p:cNvPr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376" name="Google Shape;3975;p53">
                <a:extLst>
                  <a:ext uri="{FF2B5EF4-FFF2-40B4-BE49-F238E27FC236}">
                    <a16:creationId xmlns:a16="http://schemas.microsoft.com/office/drawing/2014/main" id="{7F1E749E-4AAD-F5C6-C8EC-124284021613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976;p53">
                <a:extLst>
                  <a:ext uri="{FF2B5EF4-FFF2-40B4-BE49-F238E27FC236}">
                    <a16:creationId xmlns:a16="http://schemas.microsoft.com/office/drawing/2014/main" id="{30A37E09-AAB9-ED3A-677F-E11AD6BC9573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977;p53">
                <a:extLst>
                  <a:ext uri="{FF2B5EF4-FFF2-40B4-BE49-F238E27FC236}">
                    <a16:creationId xmlns:a16="http://schemas.microsoft.com/office/drawing/2014/main" id="{9B83BBF0-9C56-A4F3-2CC3-37BDF38A0105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978;p53">
                <a:extLst>
                  <a:ext uri="{FF2B5EF4-FFF2-40B4-BE49-F238E27FC236}">
                    <a16:creationId xmlns:a16="http://schemas.microsoft.com/office/drawing/2014/main" id="{23A08893-D8ED-DA0B-9F95-66A4883C0F95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979;p53">
                <a:extLst>
                  <a:ext uri="{FF2B5EF4-FFF2-40B4-BE49-F238E27FC236}">
                    <a16:creationId xmlns:a16="http://schemas.microsoft.com/office/drawing/2014/main" id="{80D3C093-0E93-2640-441A-83E8B1405A12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81" name="Google Shape;3980;p53">
                <a:extLst>
                  <a:ext uri="{FF2B5EF4-FFF2-40B4-BE49-F238E27FC236}">
                    <a16:creationId xmlns:a16="http://schemas.microsoft.com/office/drawing/2014/main" id="{FA9916DC-324F-0AC5-BB56-CAD9D80EF101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383" name="Google Shape;3981;p53">
                  <a:extLst>
                    <a:ext uri="{FF2B5EF4-FFF2-40B4-BE49-F238E27FC236}">
                      <a16:creationId xmlns:a16="http://schemas.microsoft.com/office/drawing/2014/main" id="{B5DAB97F-3B5C-2C52-3DA5-62815A0F56C6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4" name="Google Shape;3982;p53">
                  <a:extLst>
                    <a:ext uri="{FF2B5EF4-FFF2-40B4-BE49-F238E27FC236}">
                      <a16:creationId xmlns:a16="http://schemas.microsoft.com/office/drawing/2014/main" id="{01B32EF8-2452-FE73-88AA-BD6FF66EF1E1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5" name="Google Shape;3983;p53">
                  <a:extLst>
                    <a:ext uri="{FF2B5EF4-FFF2-40B4-BE49-F238E27FC236}">
                      <a16:creationId xmlns:a16="http://schemas.microsoft.com/office/drawing/2014/main" id="{A297FCAB-8274-3DCA-FF59-0B66706469A2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82" name="Google Shape;3984;p53">
                <a:extLst>
                  <a:ext uri="{FF2B5EF4-FFF2-40B4-BE49-F238E27FC236}">
                    <a16:creationId xmlns:a16="http://schemas.microsoft.com/office/drawing/2014/main" id="{B4513FE3-28A3-4D9B-77E0-50AFAAA4D9DA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8" name="グループ化 367">
              <a:extLst>
                <a:ext uri="{FF2B5EF4-FFF2-40B4-BE49-F238E27FC236}">
                  <a16:creationId xmlns:a16="http://schemas.microsoft.com/office/drawing/2014/main" id="{173B036D-AA4B-EEB7-0F5E-D73D206FAA96}"/>
                </a:ext>
              </a:extLst>
            </p:cNvPr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369" name="グループ化 368">
                <a:extLst>
                  <a:ext uri="{FF2B5EF4-FFF2-40B4-BE49-F238E27FC236}">
                    <a16:creationId xmlns:a16="http://schemas.microsoft.com/office/drawing/2014/main" id="{4611572D-EE1F-C8D5-EFD0-31C4E1B06247}"/>
                  </a:ext>
                </a:extLst>
              </p:cNvPr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373" name="Google Shape;749;p20">
                  <a:extLst>
                    <a:ext uri="{FF2B5EF4-FFF2-40B4-BE49-F238E27FC236}">
                      <a16:creationId xmlns:a16="http://schemas.microsoft.com/office/drawing/2014/main" id="{AD316546-A2B8-2738-CA4F-B521E677A441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4" name="Google Shape;749;p20">
                  <a:extLst>
                    <a:ext uri="{FF2B5EF4-FFF2-40B4-BE49-F238E27FC236}">
                      <a16:creationId xmlns:a16="http://schemas.microsoft.com/office/drawing/2014/main" id="{671D825F-562C-5E0B-2FE9-A98EDDAE0F65}"/>
                    </a:ext>
                  </a:extLst>
                </p:cNvPr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5" name="Google Shape;749;p20">
                  <a:extLst>
                    <a:ext uri="{FF2B5EF4-FFF2-40B4-BE49-F238E27FC236}">
                      <a16:creationId xmlns:a16="http://schemas.microsoft.com/office/drawing/2014/main" id="{274972F5-4A21-B9EB-6E65-72B2B0DE73D5}"/>
                    </a:ext>
                  </a:extLst>
                </p:cNvPr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70" name="グループ化 369">
                <a:extLst>
                  <a:ext uri="{FF2B5EF4-FFF2-40B4-BE49-F238E27FC236}">
                    <a16:creationId xmlns:a16="http://schemas.microsoft.com/office/drawing/2014/main" id="{55CEE81E-F93E-6685-1E0A-D3E46ADDE8A8}"/>
                  </a:ext>
                </a:extLst>
              </p:cNvPr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371" name="Google Shape;749;p20">
                  <a:extLst>
                    <a:ext uri="{FF2B5EF4-FFF2-40B4-BE49-F238E27FC236}">
                      <a16:creationId xmlns:a16="http://schemas.microsoft.com/office/drawing/2014/main" id="{37D83F43-9B53-17A6-0991-30584ECF6051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2" name="Google Shape;749;p20">
                  <a:extLst>
                    <a:ext uri="{FF2B5EF4-FFF2-40B4-BE49-F238E27FC236}">
                      <a16:creationId xmlns:a16="http://schemas.microsoft.com/office/drawing/2014/main" id="{C426FC11-D3F9-F326-CC7D-C289443E546C}"/>
                    </a:ext>
                  </a:extLst>
                </p:cNvPr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86" name="角丸四角形 355">
            <a:extLst>
              <a:ext uri="{FF2B5EF4-FFF2-40B4-BE49-F238E27FC236}">
                <a16:creationId xmlns:a16="http://schemas.microsoft.com/office/drawing/2014/main" id="{DB9AA2A7-37E2-88BA-A9D8-B5FE97DF1BDC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87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7D337514-EE9C-C0B5-BFA5-272FB6FBA80A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388" name="グループ化 387">
            <a:extLst>
              <a:ext uri="{FF2B5EF4-FFF2-40B4-BE49-F238E27FC236}">
                <a16:creationId xmlns:a16="http://schemas.microsoft.com/office/drawing/2014/main" id="{E001B38E-3085-E398-683C-0C26CCEAFE3E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389" name="直線コネクタ 388">
              <a:extLst>
                <a:ext uri="{FF2B5EF4-FFF2-40B4-BE49-F238E27FC236}">
                  <a16:creationId xmlns:a16="http://schemas.microsoft.com/office/drawing/2014/main" id="{7351A945-612A-121F-33D0-9278DC961807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直線コネクタ 389">
              <a:extLst>
                <a:ext uri="{FF2B5EF4-FFF2-40B4-BE49-F238E27FC236}">
                  <a16:creationId xmlns:a16="http://schemas.microsoft.com/office/drawing/2014/main" id="{67106C05-5FB1-2F25-8375-042DEC81302F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直線コネクタ 390">
              <a:extLst>
                <a:ext uri="{FF2B5EF4-FFF2-40B4-BE49-F238E27FC236}">
                  <a16:creationId xmlns:a16="http://schemas.microsoft.com/office/drawing/2014/main" id="{5A94523A-814D-4341-FAAF-8563AF0DABE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直線コネクタ 391">
              <a:extLst>
                <a:ext uri="{FF2B5EF4-FFF2-40B4-BE49-F238E27FC236}">
                  <a16:creationId xmlns:a16="http://schemas.microsoft.com/office/drawing/2014/main" id="{B00CACBC-C507-A81D-C688-4C9925B59079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3" name="角丸四角形 96">
            <a:extLst>
              <a:ext uri="{FF2B5EF4-FFF2-40B4-BE49-F238E27FC236}">
                <a16:creationId xmlns:a16="http://schemas.microsoft.com/office/drawing/2014/main" id="{030FDC66-E029-4F6D-9EBA-FE15D6955113}"/>
              </a:ext>
            </a:extLst>
          </p:cNvPr>
          <p:cNvSpPr/>
          <p:nvPr/>
        </p:nvSpPr>
        <p:spPr>
          <a:xfrm>
            <a:off x="9479567" y="50948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4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5B93E234-566D-47EF-B180-956A29BA031E}"/>
              </a:ext>
            </a:extLst>
          </p:cNvPr>
          <p:cNvSpPr txBox="1"/>
          <p:nvPr/>
        </p:nvSpPr>
        <p:spPr>
          <a:xfrm>
            <a:off x="9461304" y="508523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395" name="角丸四角形 96">
            <a:extLst>
              <a:ext uri="{FF2B5EF4-FFF2-40B4-BE49-F238E27FC236}">
                <a16:creationId xmlns:a16="http://schemas.microsoft.com/office/drawing/2014/main" id="{2807BE22-420B-424F-93B4-278C8E68D0FD}"/>
              </a:ext>
            </a:extLst>
          </p:cNvPr>
          <p:cNvSpPr/>
          <p:nvPr/>
        </p:nvSpPr>
        <p:spPr>
          <a:xfrm>
            <a:off x="7533574" y="6226191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1" name="テキスト ボックス 270">
            <a:extLst>
              <a:ext uri="{FF2B5EF4-FFF2-40B4-BE49-F238E27FC236}">
                <a16:creationId xmlns:a16="http://schemas.microsoft.com/office/drawing/2014/main" id="{AE606A31-8880-42DA-8152-DBA19EAA74DB}"/>
              </a:ext>
            </a:extLst>
          </p:cNvPr>
          <p:cNvSpPr txBox="1"/>
          <p:nvPr/>
        </p:nvSpPr>
        <p:spPr>
          <a:xfrm>
            <a:off x="6526608" y="40421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どうじ</a:t>
            </a:r>
          </a:p>
        </p:txBody>
      </p:sp>
      <p:sp>
        <p:nvSpPr>
          <p:cNvPr id="272" name="テキスト ボックス 271">
            <a:extLst>
              <a:ext uri="{FF2B5EF4-FFF2-40B4-BE49-F238E27FC236}">
                <a16:creationId xmlns:a16="http://schemas.microsoft.com/office/drawing/2014/main" id="{89AA4115-2E60-46F4-86A3-802F6330C60C}"/>
              </a:ext>
            </a:extLst>
          </p:cNvPr>
          <p:cNvSpPr txBox="1"/>
          <p:nvPr/>
        </p:nvSpPr>
        <p:spPr>
          <a:xfrm>
            <a:off x="7808927" y="39007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う</a:t>
            </a:r>
          </a:p>
        </p:txBody>
      </p:sp>
      <p:sp>
        <p:nvSpPr>
          <p:cNvPr id="273" name="テキスト ボックス 272">
            <a:extLst>
              <a:ext uri="{FF2B5EF4-FFF2-40B4-BE49-F238E27FC236}">
                <a16:creationId xmlns:a16="http://schemas.microsoft.com/office/drawing/2014/main" id="{969B4399-5DB8-43CE-B51D-5D8BCE4D5F33}"/>
              </a:ext>
            </a:extLst>
          </p:cNvPr>
          <p:cNvSpPr txBox="1"/>
          <p:nvPr/>
        </p:nvSpPr>
        <p:spPr>
          <a:xfrm>
            <a:off x="4967123" y="116811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おお</a:t>
            </a:r>
          </a:p>
        </p:txBody>
      </p:sp>
      <p:sp>
        <p:nvSpPr>
          <p:cNvPr id="274" name="テキスト ボックス 273">
            <a:extLst>
              <a:ext uri="{FF2B5EF4-FFF2-40B4-BE49-F238E27FC236}">
                <a16:creationId xmlns:a16="http://schemas.microsoft.com/office/drawing/2014/main" id="{1A72C14A-70D6-4565-B266-194B0A5286D2}"/>
              </a:ext>
            </a:extLst>
          </p:cNvPr>
          <p:cNvSpPr txBox="1"/>
          <p:nvPr/>
        </p:nvSpPr>
        <p:spPr>
          <a:xfrm>
            <a:off x="6296261" y="118805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そだ</a:t>
            </a:r>
          </a:p>
        </p:txBody>
      </p:sp>
      <p:sp>
        <p:nvSpPr>
          <p:cNvPr id="275" name="テキスト ボックス 274">
            <a:extLst>
              <a:ext uri="{FF2B5EF4-FFF2-40B4-BE49-F238E27FC236}">
                <a16:creationId xmlns:a16="http://schemas.microsoft.com/office/drawing/2014/main" id="{E2CF1685-D450-44FE-8F90-A1C6F675D12D}"/>
              </a:ext>
            </a:extLst>
          </p:cNvPr>
          <p:cNvSpPr txBox="1"/>
          <p:nvPr/>
        </p:nvSpPr>
        <p:spPr>
          <a:xfrm>
            <a:off x="7800996" y="118877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276" name="テキスト ボックス 275">
            <a:extLst>
              <a:ext uri="{FF2B5EF4-FFF2-40B4-BE49-F238E27FC236}">
                <a16:creationId xmlns:a16="http://schemas.microsoft.com/office/drawing/2014/main" id="{8D64B3F2-E526-4FBD-AA95-F90DDF023E00}"/>
              </a:ext>
            </a:extLst>
          </p:cNvPr>
          <p:cNvSpPr txBox="1"/>
          <p:nvPr/>
        </p:nvSpPr>
        <p:spPr>
          <a:xfrm>
            <a:off x="7240568" y="199637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277" name="テキスト ボックス 276">
            <a:extLst>
              <a:ext uri="{FF2B5EF4-FFF2-40B4-BE49-F238E27FC236}">
                <a16:creationId xmlns:a16="http://schemas.microsoft.com/office/drawing/2014/main" id="{0D604A6F-9EDD-4163-9C3C-71BE0C9271E5}"/>
              </a:ext>
            </a:extLst>
          </p:cNvPr>
          <p:cNvSpPr txBox="1"/>
          <p:nvPr/>
        </p:nvSpPr>
        <p:spPr>
          <a:xfrm>
            <a:off x="7024312" y="5664061"/>
            <a:ext cx="12129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しんようじゅ</a:t>
            </a:r>
          </a:p>
        </p:txBody>
      </p:sp>
    </p:spTree>
    <p:extLst>
      <p:ext uri="{BB962C8B-B14F-4D97-AF65-F5344CB8AC3E}">
        <p14:creationId xmlns:p14="http://schemas.microsoft.com/office/powerpoint/2010/main" val="42482331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1543;p28"/>
          <p:cNvSpPr txBox="1"/>
          <p:nvPr/>
        </p:nvSpPr>
        <p:spPr>
          <a:xfrm>
            <a:off x="810793" y="579773"/>
            <a:ext cx="8622111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針葉樹は成長が早く、まっすぐ育つから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家の材料などに使いやすい木材になるんだ。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grpSp>
        <p:nvGrpSpPr>
          <p:cNvPr id="10" name="グループ化 9"/>
          <p:cNvGrpSpPr/>
          <p:nvPr/>
        </p:nvGrpSpPr>
        <p:grpSpPr>
          <a:xfrm>
            <a:off x="1137436" y="2698797"/>
            <a:ext cx="2795090" cy="2604066"/>
            <a:chOff x="6480368" y="2830022"/>
            <a:chExt cx="2795090" cy="2604066"/>
          </a:xfrm>
        </p:grpSpPr>
        <p:sp>
          <p:nvSpPr>
            <p:cNvPr id="1539" name="Google Shape;1539;p28"/>
            <p:cNvSpPr/>
            <p:nvPr/>
          </p:nvSpPr>
          <p:spPr>
            <a:xfrm flipH="1">
              <a:off x="6682617" y="5121627"/>
              <a:ext cx="2394701" cy="312461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6" name="グループ化 115"/>
            <p:cNvGrpSpPr/>
            <p:nvPr/>
          </p:nvGrpSpPr>
          <p:grpSpPr>
            <a:xfrm>
              <a:off x="7238717" y="2830022"/>
              <a:ext cx="1277937" cy="2418261"/>
              <a:chOff x="3284638" y="2622841"/>
              <a:chExt cx="1552994" cy="2938756"/>
            </a:xfrm>
          </p:grpSpPr>
          <p:sp>
            <p:nvSpPr>
              <p:cNvPr id="117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Google Shape;1540;p28"/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9" name="グループ化 118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59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0" name="グループ化 119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56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1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2" name="グループ化 121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5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5" name="グループ化 144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5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6" name="グループ化 145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4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" name="グループ化 3"/>
            <p:cNvGrpSpPr/>
            <p:nvPr/>
          </p:nvGrpSpPr>
          <p:grpSpPr>
            <a:xfrm>
              <a:off x="6480368" y="2913140"/>
              <a:ext cx="1282070" cy="2383690"/>
              <a:chOff x="3284638" y="2622841"/>
              <a:chExt cx="1552994" cy="2887407"/>
            </a:xfrm>
          </p:grpSpPr>
          <p:sp>
            <p:nvSpPr>
              <p:cNvPr id="3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35" name="グループ化 134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36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0" name="グループ化 69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1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5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" name="グループ化 77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9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" name="グループ化 86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88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" name="グループ化 91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1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62" name="グループ化 161"/>
            <p:cNvGrpSpPr/>
            <p:nvPr/>
          </p:nvGrpSpPr>
          <p:grpSpPr>
            <a:xfrm>
              <a:off x="7993388" y="2884279"/>
              <a:ext cx="1282070" cy="2383690"/>
              <a:chOff x="3284638" y="2622841"/>
              <a:chExt cx="1552994" cy="2887407"/>
            </a:xfrm>
          </p:grpSpPr>
          <p:sp>
            <p:nvSpPr>
              <p:cNvPr id="163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5" name="グループ化 164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8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6" name="グループ化 165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8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7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8" name="グループ化 167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7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9" name="グループ化 168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74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70" name="グループ化 169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71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10" name="Google Shape;1543;p28"/>
          <p:cNvSpPr txBox="1"/>
          <p:nvPr/>
        </p:nvSpPr>
        <p:spPr>
          <a:xfrm>
            <a:off x="3973958" y="4588307"/>
            <a:ext cx="3223007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それでも植えてから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木材になるまで</a:t>
            </a:r>
            <a:r>
              <a:rPr lang="en-US" altLang="ja-JP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50</a:t>
            </a: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年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くらいかかるよ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" name="右矢印 4"/>
          <p:cNvSpPr/>
          <p:nvPr/>
        </p:nvSpPr>
        <p:spPr>
          <a:xfrm>
            <a:off x="4804783" y="3980833"/>
            <a:ext cx="1233615" cy="589812"/>
          </a:xfrm>
          <a:prstGeom prst="rightArrow">
            <a:avLst>
              <a:gd name="adj1" fmla="val 46736"/>
              <a:gd name="adj2" fmla="val 84700"/>
            </a:avLst>
          </a:prstGeom>
          <a:solidFill>
            <a:srgbClr val="FFC000"/>
          </a:solidFill>
          <a:ln>
            <a:solidFill>
              <a:srgbClr val="9A663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67" name="グループ化 66">
            <a:extLst>
              <a:ext uri="{FF2B5EF4-FFF2-40B4-BE49-F238E27FC236}">
                <a16:creationId xmlns:a16="http://schemas.microsoft.com/office/drawing/2014/main" id="{464845AE-A323-39FF-55EA-0F4D1D87FC35}"/>
              </a:ext>
            </a:extLst>
          </p:cNvPr>
          <p:cNvGrpSpPr>
            <a:grpSpLocks noChangeAspect="1"/>
          </p:cNvGrpSpPr>
          <p:nvPr/>
        </p:nvGrpSpPr>
        <p:grpSpPr>
          <a:xfrm>
            <a:off x="7243084" y="3066638"/>
            <a:ext cx="2672016" cy="2079994"/>
            <a:chOff x="1996570" y="1622689"/>
            <a:chExt cx="5430687" cy="4227443"/>
          </a:xfrm>
        </p:grpSpPr>
        <p:sp>
          <p:nvSpPr>
            <p:cNvPr id="2" name="直方体 1">
              <a:extLst>
                <a:ext uri="{FF2B5EF4-FFF2-40B4-BE49-F238E27FC236}">
                  <a16:creationId xmlns:a16="http://schemas.microsoft.com/office/drawing/2014/main" id="{501DD5A9-F1BB-4948-2612-6E08833B8814}"/>
                </a:ext>
              </a:extLst>
            </p:cNvPr>
            <p:cNvSpPr>
              <a:spLocks noChangeAspect="1"/>
            </p:cNvSpPr>
            <p:nvPr/>
          </p:nvSpPr>
          <p:spPr>
            <a:xfrm rot="14904660" flipV="1">
              <a:off x="5718779" y="3445353"/>
              <a:ext cx="414685" cy="2694519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6" name="直方体 5">
              <a:extLst>
                <a:ext uri="{FF2B5EF4-FFF2-40B4-BE49-F238E27FC236}">
                  <a16:creationId xmlns:a16="http://schemas.microsoft.com/office/drawing/2014/main" id="{083065BF-5F75-E8F2-1B03-361C53D60BB5}"/>
                </a:ext>
              </a:extLst>
            </p:cNvPr>
            <p:cNvSpPr>
              <a:spLocks noChangeAspect="1"/>
            </p:cNvSpPr>
            <p:nvPr/>
          </p:nvSpPr>
          <p:spPr>
            <a:xfrm rot="14904660" flipV="1">
              <a:off x="3180707" y="3489982"/>
              <a:ext cx="414685" cy="2694519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" name="直方体 6">
              <a:extLst>
                <a:ext uri="{FF2B5EF4-FFF2-40B4-BE49-F238E27FC236}">
                  <a16:creationId xmlns:a16="http://schemas.microsoft.com/office/drawing/2014/main" id="{D42BD566-D48C-D91C-0E78-4F0518F7B39F}"/>
                </a:ext>
              </a:extLst>
            </p:cNvPr>
            <p:cNvSpPr>
              <a:spLocks noChangeAspect="1"/>
            </p:cNvSpPr>
            <p:nvPr/>
          </p:nvSpPr>
          <p:spPr>
            <a:xfrm rot="14434465" flipV="1">
              <a:off x="3236942" y="1563335"/>
              <a:ext cx="414685" cy="2694519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8" name="直方体 7">
              <a:extLst>
                <a:ext uri="{FF2B5EF4-FFF2-40B4-BE49-F238E27FC236}">
                  <a16:creationId xmlns:a16="http://schemas.microsoft.com/office/drawing/2014/main" id="{1CA8336C-3E1F-5150-B175-16EEAA49737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96570" y="3709424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直方体 8">
              <a:extLst>
                <a:ext uri="{FF2B5EF4-FFF2-40B4-BE49-F238E27FC236}">
                  <a16:creationId xmlns:a16="http://schemas.microsoft.com/office/drawing/2014/main" id="{48C8E3F8-4BEE-F123-06DE-09635D2D62B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96570" y="1624507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直方体 10">
              <a:extLst>
                <a:ext uri="{FF2B5EF4-FFF2-40B4-BE49-F238E27FC236}">
                  <a16:creationId xmlns:a16="http://schemas.microsoft.com/office/drawing/2014/main" id="{F1A276EA-9606-6583-EC80-1D93F06759CE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3248842" y="4567585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2" name="直方体 11">
              <a:extLst>
                <a:ext uri="{FF2B5EF4-FFF2-40B4-BE49-F238E27FC236}">
                  <a16:creationId xmlns:a16="http://schemas.microsoft.com/office/drawing/2014/main" id="{C2D960FC-8A46-2A29-F0A4-E634DE3B0C54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3248841" y="2871029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3" name="直方体 12">
              <a:extLst>
                <a:ext uri="{FF2B5EF4-FFF2-40B4-BE49-F238E27FC236}">
                  <a16:creationId xmlns:a16="http://schemas.microsoft.com/office/drawing/2014/main" id="{435E98DB-7998-16F8-FD0F-50511CC7F421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3248841" y="767360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4" name="直方体 13">
              <a:extLst>
                <a:ext uri="{FF2B5EF4-FFF2-40B4-BE49-F238E27FC236}">
                  <a16:creationId xmlns:a16="http://schemas.microsoft.com/office/drawing/2014/main" id="{996E7CF0-F9A4-87CB-4F88-1DA26AC06E5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06218" y="3707606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直方体 14">
              <a:extLst>
                <a:ext uri="{FF2B5EF4-FFF2-40B4-BE49-F238E27FC236}">
                  <a16:creationId xmlns:a16="http://schemas.microsoft.com/office/drawing/2014/main" id="{B1431D9D-9DAC-7505-7715-49083F93AAE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06218" y="1622689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直方体 15">
              <a:extLst>
                <a:ext uri="{FF2B5EF4-FFF2-40B4-BE49-F238E27FC236}">
                  <a16:creationId xmlns:a16="http://schemas.microsoft.com/office/drawing/2014/main" id="{016500B8-7962-8B33-0BC6-CD7A8DB5F5D0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5755196" y="4551243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7" name="直方体 16">
              <a:extLst>
                <a:ext uri="{FF2B5EF4-FFF2-40B4-BE49-F238E27FC236}">
                  <a16:creationId xmlns:a16="http://schemas.microsoft.com/office/drawing/2014/main" id="{459E0475-7262-1606-29D9-212AEE157897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5755195" y="2854687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8" name="直方体 17">
              <a:extLst>
                <a:ext uri="{FF2B5EF4-FFF2-40B4-BE49-F238E27FC236}">
                  <a16:creationId xmlns:a16="http://schemas.microsoft.com/office/drawing/2014/main" id="{669A17F6-D172-CF54-1716-3B030C4AE13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012572" y="3691264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9" name="Google Shape;890;p21">
              <a:extLst>
                <a:ext uri="{FF2B5EF4-FFF2-40B4-BE49-F238E27FC236}">
                  <a16:creationId xmlns:a16="http://schemas.microsoft.com/office/drawing/2014/main" id="{069A3D61-3C7C-011C-897C-55BEF51FD82F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6308387" y="2787793"/>
              <a:ext cx="977551" cy="1007678"/>
              <a:chOff x="1785372" y="4621763"/>
              <a:chExt cx="1065815" cy="1098663"/>
            </a:xfrm>
          </p:grpSpPr>
          <p:sp>
            <p:nvSpPr>
              <p:cNvPr id="20" name="Google Shape;891;p21">
                <a:extLst>
                  <a:ext uri="{FF2B5EF4-FFF2-40B4-BE49-F238E27FC236}">
                    <a16:creationId xmlns:a16="http://schemas.microsoft.com/office/drawing/2014/main" id="{793EF098-88F3-AF9E-177A-088B1D3B2DB0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892;p21">
                <a:extLst>
                  <a:ext uri="{FF2B5EF4-FFF2-40B4-BE49-F238E27FC236}">
                    <a16:creationId xmlns:a16="http://schemas.microsoft.com/office/drawing/2014/main" id="{F403A82D-9418-B93D-CC04-7ECB29DD93F2}"/>
                  </a:ext>
                </a:extLst>
              </p:cNvPr>
              <p:cNvSpPr/>
              <p:nvPr/>
            </p:nvSpPr>
            <p:spPr>
              <a:xfrm>
                <a:off x="1960845" y="4621763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893;p21">
                <a:extLst>
                  <a:ext uri="{FF2B5EF4-FFF2-40B4-BE49-F238E27FC236}">
                    <a16:creationId xmlns:a16="http://schemas.microsoft.com/office/drawing/2014/main" id="{170EB2F5-FE77-C229-48DB-87A168B6F02E}"/>
                  </a:ext>
                </a:extLst>
              </p:cNvPr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894;p21">
                <a:extLst>
                  <a:ext uri="{FF2B5EF4-FFF2-40B4-BE49-F238E27FC236}">
                    <a16:creationId xmlns:a16="http://schemas.microsoft.com/office/drawing/2014/main" id="{4338466D-09EA-3725-3069-D26B77F59126}"/>
                  </a:ext>
                </a:extLst>
              </p:cNvPr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895;p21">
                <a:extLst>
                  <a:ext uri="{FF2B5EF4-FFF2-40B4-BE49-F238E27FC236}">
                    <a16:creationId xmlns:a16="http://schemas.microsoft.com/office/drawing/2014/main" id="{9C6AC831-C4C4-A512-D856-E63EE83AD6C1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896;p21">
                <a:extLst>
                  <a:ext uri="{FF2B5EF4-FFF2-40B4-BE49-F238E27FC236}">
                    <a16:creationId xmlns:a16="http://schemas.microsoft.com/office/drawing/2014/main" id="{401E41F8-E05E-8934-CBC8-85055BFA9264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26" name="Google Shape;897;p21">
                <a:extLst>
                  <a:ext uri="{FF2B5EF4-FFF2-40B4-BE49-F238E27FC236}">
                    <a16:creationId xmlns:a16="http://schemas.microsoft.com/office/drawing/2014/main" id="{E99570E2-90C1-161F-781E-C50D8B043C94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7" name="Google Shape;898;p21">
                <a:extLst>
                  <a:ext uri="{FF2B5EF4-FFF2-40B4-BE49-F238E27FC236}">
                    <a16:creationId xmlns:a16="http://schemas.microsoft.com/office/drawing/2014/main" id="{5C8CCC27-C0DC-6EC1-711F-6E37FE79BFD0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8" name="Google Shape;899;p21">
                <a:extLst>
                  <a:ext uri="{FF2B5EF4-FFF2-40B4-BE49-F238E27FC236}">
                    <a16:creationId xmlns:a16="http://schemas.microsoft.com/office/drawing/2014/main" id="{BABEA010-1706-0F10-20BD-388BBF95A7AA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9" name="Google Shape;900;p21">
                <a:extLst>
                  <a:ext uri="{FF2B5EF4-FFF2-40B4-BE49-F238E27FC236}">
                    <a16:creationId xmlns:a16="http://schemas.microsoft.com/office/drawing/2014/main" id="{ED39B692-FA30-677D-9F23-D6EB818DA470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0" name="Google Shape;901;p21">
                <a:extLst>
                  <a:ext uri="{FF2B5EF4-FFF2-40B4-BE49-F238E27FC236}">
                    <a16:creationId xmlns:a16="http://schemas.microsoft.com/office/drawing/2014/main" id="{46EC1116-66F8-2B8E-1C58-2C3D7779DAF9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1" name="Google Shape;902;p21">
                <a:extLst>
                  <a:ext uri="{FF2B5EF4-FFF2-40B4-BE49-F238E27FC236}">
                    <a16:creationId xmlns:a16="http://schemas.microsoft.com/office/drawing/2014/main" id="{7EA6398E-5303-9548-8774-A48D86065DEA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64" name="Google Shape;903;p21">
                <a:extLst>
                  <a:ext uri="{FF2B5EF4-FFF2-40B4-BE49-F238E27FC236}">
                    <a16:creationId xmlns:a16="http://schemas.microsoft.com/office/drawing/2014/main" id="{926F3ECB-9E2E-DCEA-6718-1D72823C13B1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904;p21">
                <a:extLst>
                  <a:ext uri="{FF2B5EF4-FFF2-40B4-BE49-F238E27FC236}">
                    <a16:creationId xmlns:a16="http://schemas.microsoft.com/office/drawing/2014/main" id="{11F63244-4E2C-B30A-C026-016C355C0007}"/>
                  </a:ext>
                </a:extLst>
              </p:cNvPr>
              <p:cNvSpPr/>
              <p:nvPr/>
            </p:nvSpPr>
            <p:spPr>
              <a:xfrm rot="-3468885">
                <a:off x="1849111" y="5040032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905;p21">
                <a:extLst>
                  <a:ext uri="{FF2B5EF4-FFF2-40B4-BE49-F238E27FC236}">
                    <a16:creationId xmlns:a16="http://schemas.microsoft.com/office/drawing/2014/main" id="{6A08C0AF-8CF5-4483-9E41-CE5466B8FD04}"/>
                  </a:ext>
                </a:extLst>
              </p:cNvPr>
              <p:cNvSpPr/>
              <p:nvPr/>
            </p:nvSpPr>
            <p:spPr>
              <a:xfrm rot="642058">
                <a:off x="1952659" y="5182245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50BD1D13-8654-D239-9530-C8C7B410A85E}"/>
              </a:ext>
            </a:extLst>
          </p:cNvPr>
          <p:cNvGrpSpPr>
            <a:grpSpLocks noChangeAspect="1"/>
          </p:cNvGrpSpPr>
          <p:nvPr/>
        </p:nvGrpSpPr>
        <p:grpSpPr>
          <a:xfrm>
            <a:off x="9148152" y="1568880"/>
            <a:ext cx="624504" cy="772348"/>
            <a:chOff x="4192383" y="4596145"/>
            <a:chExt cx="481099" cy="594994"/>
          </a:xfrm>
        </p:grpSpPr>
        <p:grpSp>
          <p:nvGrpSpPr>
            <p:cNvPr id="186" name="Google Shape;3974;p53">
              <a:extLst>
                <a:ext uri="{FF2B5EF4-FFF2-40B4-BE49-F238E27FC236}">
                  <a16:creationId xmlns:a16="http://schemas.microsoft.com/office/drawing/2014/main" id="{514C04AB-DC5F-AF9D-1F04-427699884D80}"/>
                </a:ext>
              </a:extLst>
            </p:cNvPr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195" name="Google Shape;3975;p53">
                <a:extLst>
                  <a:ext uri="{FF2B5EF4-FFF2-40B4-BE49-F238E27FC236}">
                    <a16:creationId xmlns:a16="http://schemas.microsoft.com/office/drawing/2014/main" id="{2969E23D-0221-060E-64AA-163086FB4345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3976;p53">
                <a:extLst>
                  <a:ext uri="{FF2B5EF4-FFF2-40B4-BE49-F238E27FC236}">
                    <a16:creationId xmlns:a16="http://schemas.microsoft.com/office/drawing/2014/main" id="{6A63342C-3763-A80F-6D41-72CF598CB0CC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3977;p53">
                <a:extLst>
                  <a:ext uri="{FF2B5EF4-FFF2-40B4-BE49-F238E27FC236}">
                    <a16:creationId xmlns:a16="http://schemas.microsoft.com/office/drawing/2014/main" id="{8357A6FE-1992-ED2D-B3EC-B9F2D66DE502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3978;p53">
                <a:extLst>
                  <a:ext uri="{FF2B5EF4-FFF2-40B4-BE49-F238E27FC236}">
                    <a16:creationId xmlns:a16="http://schemas.microsoft.com/office/drawing/2014/main" id="{221348C6-0FD0-ECFA-0DC5-83A55C9D6925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3979;p53">
                <a:extLst>
                  <a:ext uri="{FF2B5EF4-FFF2-40B4-BE49-F238E27FC236}">
                    <a16:creationId xmlns:a16="http://schemas.microsoft.com/office/drawing/2014/main" id="{07770C0E-0440-3FAB-9FC9-DB280B6B762A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00" name="Google Shape;3980;p53">
                <a:extLst>
                  <a:ext uri="{FF2B5EF4-FFF2-40B4-BE49-F238E27FC236}">
                    <a16:creationId xmlns:a16="http://schemas.microsoft.com/office/drawing/2014/main" id="{EC86F053-203F-BB86-D966-3BFD1E0EFE36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202" name="Google Shape;3981;p53">
                  <a:extLst>
                    <a:ext uri="{FF2B5EF4-FFF2-40B4-BE49-F238E27FC236}">
                      <a16:creationId xmlns:a16="http://schemas.microsoft.com/office/drawing/2014/main" id="{C0001982-A118-2690-0763-26C740F3F9E4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3" name="Google Shape;3982;p53">
                  <a:extLst>
                    <a:ext uri="{FF2B5EF4-FFF2-40B4-BE49-F238E27FC236}">
                      <a16:creationId xmlns:a16="http://schemas.microsoft.com/office/drawing/2014/main" id="{184BBC80-0D9C-4A20-1A54-272676ED3A96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4" name="Google Shape;3983;p53">
                  <a:extLst>
                    <a:ext uri="{FF2B5EF4-FFF2-40B4-BE49-F238E27FC236}">
                      <a16:creationId xmlns:a16="http://schemas.microsoft.com/office/drawing/2014/main" id="{EBDEA135-6F7B-EB23-DC2E-F8BCB031DB5B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01" name="Google Shape;3984;p53">
                <a:extLst>
                  <a:ext uri="{FF2B5EF4-FFF2-40B4-BE49-F238E27FC236}">
                    <a16:creationId xmlns:a16="http://schemas.microsoft.com/office/drawing/2014/main" id="{F6422B86-E4FF-7B80-4F83-C456D8D4CC3B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グループ化 186">
              <a:extLst>
                <a:ext uri="{FF2B5EF4-FFF2-40B4-BE49-F238E27FC236}">
                  <a16:creationId xmlns:a16="http://schemas.microsoft.com/office/drawing/2014/main" id="{AAA1005C-9F12-02EE-961E-FEF84CCBB8ED}"/>
                </a:ext>
              </a:extLst>
            </p:cNvPr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188" name="グループ化 187">
                <a:extLst>
                  <a:ext uri="{FF2B5EF4-FFF2-40B4-BE49-F238E27FC236}">
                    <a16:creationId xmlns:a16="http://schemas.microsoft.com/office/drawing/2014/main" id="{7EB68F22-C629-4CED-F54C-E4795DF9C44F}"/>
                  </a:ext>
                </a:extLst>
              </p:cNvPr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192" name="Google Shape;749;p20">
                  <a:extLst>
                    <a:ext uri="{FF2B5EF4-FFF2-40B4-BE49-F238E27FC236}">
                      <a16:creationId xmlns:a16="http://schemas.microsoft.com/office/drawing/2014/main" id="{77DE6CEB-5056-00D6-8764-67F33D48DAF2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" name="Google Shape;749;p20">
                  <a:extLst>
                    <a:ext uri="{FF2B5EF4-FFF2-40B4-BE49-F238E27FC236}">
                      <a16:creationId xmlns:a16="http://schemas.microsoft.com/office/drawing/2014/main" id="{42D9544C-59C5-FF98-B0B8-95AED385F16F}"/>
                    </a:ext>
                  </a:extLst>
                </p:cNvPr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" name="Google Shape;749;p20">
                  <a:extLst>
                    <a:ext uri="{FF2B5EF4-FFF2-40B4-BE49-F238E27FC236}">
                      <a16:creationId xmlns:a16="http://schemas.microsoft.com/office/drawing/2014/main" id="{76E30E34-70AC-2820-2EF7-08A2903C2F8C}"/>
                    </a:ext>
                  </a:extLst>
                </p:cNvPr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89" name="グループ化 188">
                <a:extLst>
                  <a:ext uri="{FF2B5EF4-FFF2-40B4-BE49-F238E27FC236}">
                    <a16:creationId xmlns:a16="http://schemas.microsoft.com/office/drawing/2014/main" id="{A6BDEFBB-6523-1F6F-D317-F6AF69C6B4DF}"/>
                  </a:ext>
                </a:extLst>
              </p:cNvPr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190" name="Google Shape;749;p20">
                  <a:extLst>
                    <a:ext uri="{FF2B5EF4-FFF2-40B4-BE49-F238E27FC236}">
                      <a16:creationId xmlns:a16="http://schemas.microsoft.com/office/drawing/2014/main" id="{2136A343-A3B8-719C-430E-8EBB61A77E45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749;p20">
                  <a:extLst>
                    <a:ext uri="{FF2B5EF4-FFF2-40B4-BE49-F238E27FC236}">
                      <a16:creationId xmlns:a16="http://schemas.microsoft.com/office/drawing/2014/main" id="{959CC6FE-C687-AB65-B5DF-F35E89E6A320}"/>
                    </a:ext>
                  </a:extLst>
                </p:cNvPr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05" name="角丸四角形 355">
            <a:extLst>
              <a:ext uri="{FF2B5EF4-FFF2-40B4-BE49-F238E27FC236}">
                <a16:creationId xmlns:a16="http://schemas.microsoft.com/office/drawing/2014/main" id="{B634B441-A754-C4CC-11B1-EFBC6DC2F09A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206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03175934-3869-688C-A0D2-08E64821407A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207" name="グループ化 206">
            <a:extLst>
              <a:ext uri="{FF2B5EF4-FFF2-40B4-BE49-F238E27FC236}">
                <a16:creationId xmlns:a16="http://schemas.microsoft.com/office/drawing/2014/main" id="{D778DC15-2A17-BF88-8213-775EC39B9E86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208" name="直線コネクタ 207">
              <a:extLst>
                <a:ext uri="{FF2B5EF4-FFF2-40B4-BE49-F238E27FC236}">
                  <a16:creationId xmlns:a16="http://schemas.microsoft.com/office/drawing/2014/main" id="{C0B486A2-F803-F5A4-B650-7074AFA1533E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直線コネクタ 208">
              <a:extLst>
                <a:ext uri="{FF2B5EF4-FFF2-40B4-BE49-F238E27FC236}">
                  <a16:creationId xmlns:a16="http://schemas.microsoft.com/office/drawing/2014/main" id="{C9C95AF1-781B-9E1B-7790-5B97942D9384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" name="直線コネクタ 210">
              <a:extLst>
                <a:ext uri="{FF2B5EF4-FFF2-40B4-BE49-F238E27FC236}">
                  <a16:creationId xmlns:a16="http://schemas.microsoft.com/office/drawing/2014/main" id="{00EC676E-4262-6027-6A44-3237C6AFF7B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直線コネクタ 211">
              <a:extLst>
                <a:ext uri="{FF2B5EF4-FFF2-40B4-BE49-F238E27FC236}">
                  <a16:creationId xmlns:a16="http://schemas.microsoft.com/office/drawing/2014/main" id="{285475C9-346B-2A8C-302C-1ECFDA410B6D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3" name="角丸四角形 96">
            <a:extLst>
              <a:ext uri="{FF2B5EF4-FFF2-40B4-BE49-F238E27FC236}">
                <a16:creationId xmlns:a16="http://schemas.microsoft.com/office/drawing/2014/main" id="{A686C2BD-A73C-423A-9423-00261E1A15F0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1FD09805-3127-47CD-9C20-6333EE7064A0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41" name="テキスト ボックス 140">
            <a:extLst>
              <a:ext uri="{FF2B5EF4-FFF2-40B4-BE49-F238E27FC236}">
                <a16:creationId xmlns:a16="http://schemas.microsoft.com/office/drawing/2014/main" id="{C43D1852-BFFB-48CD-A027-C96B97E1ACF8}"/>
              </a:ext>
            </a:extLst>
          </p:cNvPr>
          <p:cNvSpPr txBox="1"/>
          <p:nvPr/>
        </p:nvSpPr>
        <p:spPr>
          <a:xfrm>
            <a:off x="951554" y="743146"/>
            <a:ext cx="110951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しんようじゅ</a:t>
            </a:r>
          </a:p>
        </p:txBody>
      </p:sp>
      <p:sp>
        <p:nvSpPr>
          <p:cNvPr id="142" name="テキスト ボックス 141">
            <a:extLst>
              <a:ext uri="{FF2B5EF4-FFF2-40B4-BE49-F238E27FC236}">
                <a16:creationId xmlns:a16="http://schemas.microsoft.com/office/drawing/2014/main" id="{8B0D4496-CC29-4816-A44F-3DD6F8BA9EB2}"/>
              </a:ext>
            </a:extLst>
          </p:cNvPr>
          <p:cNvSpPr txBox="1"/>
          <p:nvPr/>
        </p:nvSpPr>
        <p:spPr>
          <a:xfrm>
            <a:off x="2499162" y="746253"/>
            <a:ext cx="10830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せいちょう</a:t>
            </a:r>
            <a:endParaRPr kumimoji="1" lang="en-US" altLang="ja-JP" sz="1200" dirty="0"/>
          </a:p>
        </p:txBody>
      </p:sp>
      <p:sp>
        <p:nvSpPr>
          <p:cNvPr id="215" name="テキスト ボックス 214">
            <a:extLst>
              <a:ext uri="{FF2B5EF4-FFF2-40B4-BE49-F238E27FC236}">
                <a16:creationId xmlns:a16="http://schemas.microsoft.com/office/drawing/2014/main" id="{66FDDB74-D627-4A05-B6A0-B510362AB76E}"/>
              </a:ext>
            </a:extLst>
          </p:cNvPr>
          <p:cNvSpPr txBox="1"/>
          <p:nvPr/>
        </p:nvSpPr>
        <p:spPr>
          <a:xfrm>
            <a:off x="3734386" y="74625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はや</a:t>
            </a:r>
          </a:p>
        </p:txBody>
      </p:sp>
      <p:sp>
        <p:nvSpPr>
          <p:cNvPr id="216" name="テキスト ボックス 215">
            <a:extLst>
              <a:ext uri="{FF2B5EF4-FFF2-40B4-BE49-F238E27FC236}">
                <a16:creationId xmlns:a16="http://schemas.microsoft.com/office/drawing/2014/main" id="{78D5303E-9922-4181-916C-A9D8F34C49CA}"/>
              </a:ext>
            </a:extLst>
          </p:cNvPr>
          <p:cNvSpPr txBox="1"/>
          <p:nvPr/>
        </p:nvSpPr>
        <p:spPr>
          <a:xfrm>
            <a:off x="6547162" y="74673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そだ</a:t>
            </a:r>
          </a:p>
        </p:txBody>
      </p:sp>
      <p:sp>
        <p:nvSpPr>
          <p:cNvPr id="217" name="テキスト ボックス 216">
            <a:extLst>
              <a:ext uri="{FF2B5EF4-FFF2-40B4-BE49-F238E27FC236}">
                <a16:creationId xmlns:a16="http://schemas.microsoft.com/office/drawing/2014/main" id="{2392E959-CE4B-4671-9954-489D14889368}"/>
              </a:ext>
            </a:extLst>
          </p:cNvPr>
          <p:cNvSpPr txBox="1"/>
          <p:nvPr/>
        </p:nvSpPr>
        <p:spPr>
          <a:xfrm>
            <a:off x="847256" y="173746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いえ</a:t>
            </a:r>
          </a:p>
        </p:txBody>
      </p:sp>
      <p:sp>
        <p:nvSpPr>
          <p:cNvPr id="218" name="テキスト ボックス 217">
            <a:extLst>
              <a:ext uri="{FF2B5EF4-FFF2-40B4-BE49-F238E27FC236}">
                <a16:creationId xmlns:a16="http://schemas.microsoft.com/office/drawing/2014/main" id="{882F18F2-2115-4ED8-B119-6681BE7DD828}"/>
              </a:ext>
            </a:extLst>
          </p:cNvPr>
          <p:cNvSpPr txBox="1"/>
          <p:nvPr/>
        </p:nvSpPr>
        <p:spPr>
          <a:xfrm>
            <a:off x="1652080" y="1737463"/>
            <a:ext cx="10430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ざいりょう</a:t>
            </a:r>
          </a:p>
        </p:txBody>
      </p:sp>
      <p:sp>
        <p:nvSpPr>
          <p:cNvPr id="219" name="テキスト ボックス 218">
            <a:extLst>
              <a:ext uri="{FF2B5EF4-FFF2-40B4-BE49-F238E27FC236}">
                <a16:creationId xmlns:a16="http://schemas.microsoft.com/office/drawing/2014/main" id="{58B5ACE9-B581-471D-A1B6-8A9352254500}"/>
              </a:ext>
            </a:extLst>
          </p:cNvPr>
          <p:cNvSpPr txBox="1"/>
          <p:nvPr/>
        </p:nvSpPr>
        <p:spPr>
          <a:xfrm>
            <a:off x="5849891" y="1720413"/>
            <a:ext cx="10532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220" name="テキスト ボックス 219">
            <a:extLst>
              <a:ext uri="{FF2B5EF4-FFF2-40B4-BE49-F238E27FC236}">
                <a16:creationId xmlns:a16="http://schemas.microsoft.com/office/drawing/2014/main" id="{7F590C54-BD54-4761-B042-BE8BD1F099B2}"/>
              </a:ext>
            </a:extLst>
          </p:cNvPr>
          <p:cNvSpPr txBox="1"/>
          <p:nvPr/>
        </p:nvSpPr>
        <p:spPr>
          <a:xfrm>
            <a:off x="3702604" y="173919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221" name="テキスト ボックス 220">
            <a:extLst>
              <a:ext uri="{FF2B5EF4-FFF2-40B4-BE49-F238E27FC236}">
                <a16:creationId xmlns:a16="http://schemas.microsoft.com/office/drawing/2014/main" id="{8553C499-E9D1-4BD6-A9CE-DCACEDB38AB4}"/>
              </a:ext>
            </a:extLst>
          </p:cNvPr>
          <p:cNvSpPr txBox="1"/>
          <p:nvPr/>
        </p:nvSpPr>
        <p:spPr>
          <a:xfrm>
            <a:off x="5262951" y="458490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う</a:t>
            </a:r>
          </a:p>
        </p:txBody>
      </p:sp>
      <p:sp>
        <p:nvSpPr>
          <p:cNvPr id="222" name="テキスト ボックス 221">
            <a:extLst>
              <a:ext uri="{FF2B5EF4-FFF2-40B4-BE49-F238E27FC236}">
                <a16:creationId xmlns:a16="http://schemas.microsoft.com/office/drawing/2014/main" id="{911FC6A0-9337-4298-8947-54F831FD31BA}"/>
              </a:ext>
            </a:extLst>
          </p:cNvPr>
          <p:cNvSpPr txBox="1"/>
          <p:nvPr/>
        </p:nvSpPr>
        <p:spPr>
          <a:xfrm>
            <a:off x="6450824" y="510792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ねん</a:t>
            </a:r>
          </a:p>
        </p:txBody>
      </p:sp>
    </p:spTree>
    <p:extLst>
      <p:ext uri="{BB962C8B-B14F-4D97-AF65-F5344CB8AC3E}">
        <p14:creationId xmlns:p14="http://schemas.microsoft.com/office/powerpoint/2010/main" val="29733236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角丸四角形吹き出し 2"/>
          <p:cNvSpPr/>
          <p:nvPr/>
        </p:nvSpPr>
        <p:spPr>
          <a:xfrm rot="5400000">
            <a:off x="5769887" y="420879"/>
            <a:ext cx="5591303" cy="6033712"/>
          </a:xfrm>
          <a:custGeom>
            <a:avLst/>
            <a:gdLst>
              <a:gd name="connsiteX0" fmla="*/ 0 w 3423721"/>
              <a:gd name="connsiteY0" fmla="*/ 382323 h 2293893"/>
              <a:gd name="connsiteX1" fmla="*/ 382323 w 3423721"/>
              <a:gd name="connsiteY1" fmla="*/ 0 h 2293893"/>
              <a:gd name="connsiteX2" fmla="*/ 570620 w 3423721"/>
              <a:gd name="connsiteY2" fmla="*/ 0 h 2293893"/>
              <a:gd name="connsiteX3" fmla="*/ 570620 w 3423721"/>
              <a:gd name="connsiteY3" fmla="*/ 0 h 2293893"/>
              <a:gd name="connsiteX4" fmla="*/ 1426550 w 3423721"/>
              <a:gd name="connsiteY4" fmla="*/ 0 h 2293893"/>
              <a:gd name="connsiteX5" fmla="*/ 3041398 w 3423721"/>
              <a:gd name="connsiteY5" fmla="*/ 0 h 2293893"/>
              <a:gd name="connsiteX6" fmla="*/ 3423721 w 3423721"/>
              <a:gd name="connsiteY6" fmla="*/ 382323 h 2293893"/>
              <a:gd name="connsiteX7" fmla="*/ 3423721 w 3423721"/>
              <a:gd name="connsiteY7" fmla="*/ 1338104 h 2293893"/>
              <a:gd name="connsiteX8" fmla="*/ 3423721 w 3423721"/>
              <a:gd name="connsiteY8" fmla="*/ 1338104 h 2293893"/>
              <a:gd name="connsiteX9" fmla="*/ 3423721 w 3423721"/>
              <a:gd name="connsiteY9" fmla="*/ 1911578 h 2293893"/>
              <a:gd name="connsiteX10" fmla="*/ 3423721 w 3423721"/>
              <a:gd name="connsiteY10" fmla="*/ 1911570 h 2293893"/>
              <a:gd name="connsiteX11" fmla="*/ 3041398 w 3423721"/>
              <a:gd name="connsiteY11" fmla="*/ 2293893 h 2293893"/>
              <a:gd name="connsiteX12" fmla="*/ 1426550 w 3423721"/>
              <a:gd name="connsiteY12" fmla="*/ 2293893 h 2293893"/>
              <a:gd name="connsiteX13" fmla="*/ 1036703 w 3423721"/>
              <a:gd name="connsiteY13" fmla="*/ 3101320 h 2293893"/>
              <a:gd name="connsiteX14" fmla="*/ 570620 w 3423721"/>
              <a:gd name="connsiteY14" fmla="*/ 2293893 h 2293893"/>
              <a:gd name="connsiteX15" fmla="*/ 382323 w 3423721"/>
              <a:gd name="connsiteY15" fmla="*/ 2293893 h 2293893"/>
              <a:gd name="connsiteX16" fmla="*/ 0 w 3423721"/>
              <a:gd name="connsiteY16" fmla="*/ 1911570 h 2293893"/>
              <a:gd name="connsiteX17" fmla="*/ 0 w 3423721"/>
              <a:gd name="connsiteY17" fmla="*/ 1911578 h 2293893"/>
              <a:gd name="connsiteX18" fmla="*/ 0 w 3423721"/>
              <a:gd name="connsiteY18" fmla="*/ 1338104 h 2293893"/>
              <a:gd name="connsiteX19" fmla="*/ 0 w 3423721"/>
              <a:gd name="connsiteY19" fmla="*/ 1338104 h 2293893"/>
              <a:gd name="connsiteX20" fmla="*/ 0 w 3423721"/>
              <a:gd name="connsiteY20" fmla="*/ 382323 h 2293893"/>
              <a:gd name="connsiteX0" fmla="*/ 0 w 3423721"/>
              <a:gd name="connsiteY0" fmla="*/ 382323 h 3101320"/>
              <a:gd name="connsiteX1" fmla="*/ 382323 w 3423721"/>
              <a:gd name="connsiteY1" fmla="*/ 0 h 3101320"/>
              <a:gd name="connsiteX2" fmla="*/ 570620 w 3423721"/>
              <a:gd name="connsiteY2" fmla="*/ 0 h 3101320"/>
              <a:gd name="connsiteX3" fmla="*/ 570620 w 3423721"/>
              <a:gd name="connsiteY3" fmla="*/ 0 h 3101320"/>
              <a:gd name="connsiteX4" fmla="*/ 1426550 w 3423721"/>
              <a:gd name="connsiteY4" fmla="*/ 0 h 3101320"/>
              <a:gd name="connsiteX5" fmla="*/ 3041398 w 3423721"/>
              <a:gd name="connsiteY5" fmla="*/ 0 h 3101320"/>
              <a:gd name="connsiteX6" fmla="*/ 3423721 w 3423721"/>
              <a:gd name="connsiteY6" fmla="*/ 382323 h 3101320"/>
              <a:gd name="connsiteX7" fmla="*/ 3423721 w 3423721"/>
              <a:gd name="connsiteY7" fmla="*/ 1338104 h 3101320"/>
              <a:gd name="connsiteX8" fmla="*/ 3423721 w 3423721"/>
              <a:gd name="connsiteY8" fmla="*/ 1338104 h 3101320"/>
              <a:gd name="connsiteX9" fmla="*/ 3423721 w 3423721"/>
              <a:gd name="connsiteY9" fmla="*/ 1911578 h 3101320"/>
              <a:gd name="connsiteX10" fmla="*/ 3423721 w 3423721"/>
              <a:gd name="connsiteY10" fmla="*/ 1911570 h 3101320"/>
              <a:gd name="connsiteX11" fmla="*/ 3041398 w 3423721"/>
              <a:gd name="connsiteY11" fmla="*/ 2293893 h 3101320"/>
              <a:gd name="connsiteX12" fmla="*/ 1426550 w 3423721"/>
              <a:gd name="connsiteY12" fmla="*/ 2293893 h 3101320"/>
              <a:gd name="connsiteX13" fmla="*/ 1036703 w 3423721"/>
              <a:gd name="connsiteY13" fmla="*/ 3101320 h 3101320"/>
              <a:gd name="connsiteX14" fmla="*/ 2374020 w 3423721"/>
              <a:gd name="connsiteY14" fmla="*/ 2331993 h 3101320"/>
              <a:gd name="connsiteX15" fmla="*/ 382323 w 3423721"/>
              <a:gd name="connsiteY15" fmla="*/ 2293893 h 3101320"/>
              <a:gd name="connsiteX16" fmla="*/ 0 w 3423721"/>
              <a:gd name="connsiteY16" fmla="*/ 1911570 h 3101320"/>
              <a:gd name="connsiteX17" fmla="*/ 0 w 3423721"/>
              <a:gd name="connsiteY17" fmla="*/ 1911578 h 3101320"/>
              <a:gd name="connsiteX18" fmla="*/ 0 w 3423721"/>
              <a:gd name="connsiteY18" fmla="*/ 1338104 h 3101320"/>
              <a:gd name="connsiteX19" fmla="*/ 0 w 3423721"/>
              <a:gd name="connsiteY19" fmla="*/ 1338104 h 3101320"/>
              <a:gd name="connsiteX20" fmla="*/ 0 w 3423721"/>
              <a:gd name="connsiteY20" fmla="*/ 382323 h 3101320"/>
              <a:gd name="connsiteX0" fmla="*/ 0 w 3423721"/>
              <a:gd name="connsiteY0" fmla="*/ 382323 h 3101320"/>
              <a:gd name="connsiteX1" fmla="*/ 382323 w 3423721"/>
              <a:gd name="connsiteY1" fmla="*/ 0 h 3101320"/>
              <a:gd name="connsiteX2" fmla="*/ 570620 w 3423721"/>
              <a:gd name="connsiteY2" fmla="*/ 0 h 3101320"/>
              <a:gd name="connsiteX3" fmla="*/ 570620 w 3423721"/>
              <a:gd name="connsiteY3" fmla="*/ 0 h 3101320"/>
              <a:gd name="connsiteX4" fmla="*/ 1426550 w 3423721"/>
              <a:gd name="connsiteY4" fmla="*/ 0 h 3101320"/>
              <a:gd name="connsiteX5" fmla="*/ 3041398 w 3423721"/>
              <a:gd name="connsiteY5" fmla="*/ 0 h 3101320"/>
              <a:gd name="connsiteX6" fmla="*/ 3423721 w 3423721"/>
              <a:gd name="connsiteY6" fmla="*/ 382323 h 3101320"/>
              <a:gd name="connsiteX7" fmla="*/ 3423721 w 3423721"/>
              <a:gd name="connsiteY7" fmla="*/ 1338104 h 3101320"/>
              <a:gd name="connsiteX8" fmla="*/ 3423721 w 3423721"/>
              <a:gd name="connsiteY8" fmla="*/ 1338104 h 3101320"/>
              <a:gd name="connsiteX9" fmla="*/ 3423721 w 3423721"/>
              <a:gd name="connsiteY9" fmla="*/ 1911578 h 3101320"/>
              <a:gd name="connsiteX10" fmla="*/ 3423721 w 3423721"/>
              <a:gd name="connsiteY10" fmla="*/ 1911570 h 3101320"/>
              <a:gd name="connsiteX11" fmla="*/ 3041398 w 3423721"/>
              <a:gd name="connsiteY11" fmla="*/ 2293893 h 3101320"/>
              <a:gd name="connsiteX12" fmla="*/ 2721953 w 3423721"/>
              <a:gd name="connsiteY12" fmla="*/ 2319293 h 3101320"/>
              <a:gd name="connsiteX13" fmla="*/ 1036703 w 3423721"/>
              <a:gd name="connsiteY13" fmla="*/ 3101320 h 3101320"/>
              <a:gd name="connsiteX14" fmla="*/ 2374020 w 3423721"/>
              <a:gd name="connsiteY14" fmla="*/ 2331993 h 3101320"/>
              <a:gd name="connsiteX15" fmla="*/ 382323 w 3423721"/>
              <a:gd name="connsiteY15" fmla="*/ 2293893 h 3101320"/>
              <a:gd name="connsiteX16" fmla="*/ 0 w 3423721"/>
              <a:gd name="connsiteY16" fmla="*/ 1911570 h 3101320"/>
              <a:gd name="connsiteX17" fmla="*/ 0 w 3423721"/>
              <a:gd name="connsiteY17" fmla="*/ 1911578 h 3101320"/>
              <a:gd name="connsiteX18" fmla="*/ 0 w 3423721"/>
              <a:gd name="connsiteY18" fmla="*/ 1338104 h 3101320"/>
              <a:gd name="connsiteX19" fmla="*/ 0 w 3423721"/>
              <a:gd name="connsiteY19" fmla="*/ 1338104 h 3101320"/>
              <a:gd name="connsiteX20" fmla="*/ 0 w 3423721"/>
              <a:gd name="connsiteY20" fmla="*/ 382323 h 3101320"/>
              <a:gd name="connsiteX0" fmla="*/ 0 w 3423721"/>
              <a:gd name="connsiteY0" fmla="*/ 382323 h 2898120"/>
              <a:gd name="connsiteX1" fmla="*/ 382323 w 3423721"/>
              <a:gd name="connsiteY1" fmla="*/ 0 h 2898120"/>
              <a:gd name="connsiteX2" fmla="*/ 570620 w 3423721"/>
              <a:gd name="connsiteY2" fmla="*/ 0 h 2898120"/>
              <a:gd name="connsiteX3" fmla="*/ 570620 w 3423721"/>
              <a:gd name="connsiteY3" fmla="*/ 0 h 2898120"/>
              <a:gd name="connsiteX4" fmla="*/ 1426550 w 3423721"/>
              <a:gd name="connsiteY4" fmla="*/ 0 h 2898120"/>
              <a:gd name="connsiteX5" fmla="*/ 3041398 w 3423721"/>
              <a:gd name="connsiteY5" fmla="*/ 0 h 2898120"/>
              <a:gd name="connsiteX6" fmla="*/ 3423721 w 3423721"/>
              <a:gd name="connsiteY6" fmla="*/ 382323 h 2898120"/>
              <a:gd name="connsiteX7" fmla="*/ 3423721 w 3423721"/>
              <a:gd name="connsiteY7" fmla="*/ 1338104 h 2898120"/>
              <a:gd name="connsiteX8" fmla="*/ 3423721 w 3423721"/>
              <a:gd name="connsiteY8" fmla="*/ 1338104 h 2898120"/>
              <a:gd name="connsiteX9" fmla="*/ 3423721 w 3423721"/>
              <a:gd name="connsiteY9" fmla="*/ 1911578 h 2898120"/>
              <a:gd name="connsiteX10" fmla="*/ 3423721 w 3423721"/>
              <a:gd name="connsiteY10" fmla="*/ 1911570 h 2898120"/>
              <a:gd name="connsiteX11" fmla="*/ 3041398 w 3423721"/>
              <a:gd name="connsiteY11" fmla="*/ 2293893 h 2898120"/>
              <a:gd name="connsiteX12" fmla="*/ 2721953 w 3423721"/>
              <a:gd name="connsiteY12" fmla="*/ 2319293 h 2898120"/>
              <a:gd name="connsiteX13" fmla="*/ 3310006 w 3423721"/>
              <a:gd name="connsiteY13" fmla="*/ 2898120 h 2898120"/>
              <a:gd name="connsiteX14" fmla="*/ 2374020 w 3423721"/>
              <a:gd name="connsiteY14" fmla="*/ 2331993 h 2898120"/>
              <a:gd name="connsiteX15" fmla="*/ 382323 w 3423721"/>
              <a:gd name="connsiteY15" fmla="*/ 2293893 h 2898120"/>
              <a:gd name="connsiteX16" fmla="*/ 0 w 3423721"/>
              <a:gd name="connsiteY16" fmla="*/ 1911570 h 2898120"/>
              <a:gd name="connsiteX17" fmla="*/ 0 w 3423721"/>
              <a:gd name="connsiteY17" fmla="*/ 1911578 h 2898120"/>
              <a:gd name="connsiteX18" fmla="*/ 0 w 3423721"/>
              <a:gd name="connsiteY18" fmla="*/ 1338104 h 2898120"/>
              <a:gd name="connsiteX19" fmla="*/ 0 w 3423721"/>
              <a:gd name="connsiteY19" fmla="*/ 1338104 h 2898120"/>
              <a:gd name="connsiteX20" fmla="*/ 0 w 3423721"/>
              <a:gd name="connsiteY20" fmla="*/ 382323 h 2898120"/>
              <a:gd name="connsiteX0" fmla="*/ 0 w 3423721"/>
              <a:gd name="connsiteY0" fmla="*/ 382323 h 2898120"/>
              <a:gd name="connsiteX1" fmla="*/ 382323 w 3423721"/>
              <a:gd name="connsiteY1" fmla="*/ 0 h 2898120"/>
              <a:gd name="connsiteX2" fmla="*/ 570620 w 3423721"/>
              <a:gd name="connsiteY2" fmla="*/ 0 h 2898120"/>
              <a:gd name="connsiteX3" fmla="*/ 570620 w 3423721"/>
              <a:gd name="connsiteY3" fmla="*/ 0 h 2898120"/>
              <a:gd name="connsiteX4" fmla="*/ 1426550 w 3423721"/>
              <a:gd name="connsiteY4" fmla="*/ 0 h 2898120"/>
              <a:gd name="connsiteX5" fmla="*/ 3041398 w 3423721"/>
              <a:gd name="connsiteY5" fmla="*/ 0 h 2898120"/>
              <a:gd name="connsiteX6" fmla="*/ 3423721 w 3423721"/>
              <a:gd name="connsiteY6" fmla="*/ 382323 h 2898120"/>
              <a:gd name="connsiteX7" fmla="*/ 3423721 w 3423721"/>
              <a:gd name="connsiteY7" fmla="*/ 1338104 h 2898120"/>
              <a:gd name="connsiteX8" fmla="*/ 3423721 w 3423721"/>
              <a:gd name="connsiteY8" fmla="*/ 1338104 h 2898120"/>
              <a:gd name="connsiteX9" fmla="*/ 3423721 w 3423721"/>
              <a:gd name="connsiteY9" fmla="*/ 1911578 h 2898120"/>
              <a:gd name="connsiteX10" fmla="*/ 3423721 w 3423721"/>
              <a:gd name="connsiteY10" fmla="*/ 1911570 h 2898120"/>
              <a:gd name="connsiteX11" fmla="*/ 3041398 w 3423721"/>
              <a:gd name="connsiteY11" fmla="*/ 2293893 h 2898120"/>
              <a:gd name="connsiteX12" fmla="*/ 2912456 w 3423721"/>
              <a:gd name="connsiteY12" fmla="*/ 2306593 h 2898120"/>
              <a:gd name="connsiteX13" fmla="*/ 3310006 w 3423721"/>
              <a:gd name="connsiteY13" fmla="*/ 2898120 h 2898120"/>
              <a:gd name="connsiteX14" fmla="*/ 2374020 w 3423721"/>
              <a:gd name="connsiteY14" fmla="*/ 2331993 h 2898120"/>
              <a:gd name="connsiteX15" fmla="*/ 382323 w 3423721"/>
              <a:gd name="connsiteY15" fmla="*/ 2293893 h 2898120"/>
              <a:gd name="connsiteX16" fmla="*/ 0 w 3423721"/>
              <a:gd name="connsiteY16" fmla="*/ 1911570 h 2898120"/>
              <a:gd name="connsiteX17" fmla="*/ 0 w 3423721"/>
              <a:gd name="connsiteY17" fmla="*/ 1911578 h 2898120"/>
              <a:gd name="connsiteX18" fmla="*/ 0 w 3423721"/>
              <a:gd name="connsiteY18" fmla="*/ 1338104 h 2898120"/>
              <a:gd name="connsiteX19" fmla="*/ 0 w 3423721"/>
              <a:gd name="connsiteY19" fmla="*/ 1338104 h 2898120"/>
              <a:gd name="connsiteX20" fmla="*/ 0 w 3423721"/>
              <a:gd name="connsiteY20" fmla="*/ 382323 h 2898120"/>
              <a:gd name="connsiteX0" fmla="*/ 0 w 3423721"/>
              <a:gd name="connsiteY0" fmla="*/ 382323 h 2838331"/>
              <a:gd name="connsiteX1" fmla="*/ 382323 w 3423721"/>
              <a:gd name="connsiteY1" fmla="*/ 0 h 2838331"/>
              <a:gd name="connsiteX2" fmla="*/ 570620 w 3423721"/>
              <a:gd name="connsiteY2" fmla="*/ 0 h 2838331"/>
              <a:gd name="connsiteX3" fmla="*/ 570620 w 3423721"/>
              <a:gd name="connsiteY3" fmla="*/ 0 h 2838331"/>
              <a:gd name="connsiteX4" fmla="*/ 1426550 w 3423721"/>
              <a:gd name="connsiteY4" fmla="*/ 0 h 2838331"/>
              <a:gd name="connsiteX5" fmla="*/ 3041398 w 3423721"/>
              <a:gd name="connsiteY5" fmla="*/ 0 h 2838331"/>
              <a:gd name="connsiteX6" fmla="*/ 3423721 w 3423721"/>
              <a:gd name="connsiteY6" fmla="*/ 382323 h 2838331"/>
              <a:gd name="connsiteX7" fmla="*/ 3423721 w 3423721"/>
              <a:gd name="connsiteY7" fmla="*/ 1338104 h 2838331"/>
              <a:gd name="connsiteX8" fmla="*/ 3423721 w 3423721"/>
              <a:gd name="connsiteY8" fmla="*/ 1338104 h 2838331"/>
              <a:gd name="connsiteX9" fmla="*/ 3423721 w 3423721"/>
              <a:gd name="connsiteY9" fmla="*/ 1911578 h 2838331"/>
              <a:gd name="connsiteX10" fmla="*/ 3423721 w 3423721"/>
              <a:gd name="connsiteY10" fmla="*/ 1911570 h 2838331"/>
              <a:gd name="connsiteX11" fmla="*/ 3041398 w 3423721"/>
              <a:gd name="connsiteY11" fmla="*/ 2293893 h 2838331"/>
              <a:gd name="connsiteX12" fmla="*/ 2912456 w 3423721"/>
              <a:gd name="connsiteY12" fmla="*/ 2306593 h 2838331"/>
              <a:gd name="connsiteX13" fmla="*/ 2909019 w 3423721"/>
              <a:gd name="connsiteY13" fmla="*/ 2838331 h 2838331"/>
              <a:gd name="connsiteX14" fmla="*/ 2374020 w 3423721"/>
              <a:gd name="connsiteY14" fmla="*/ 2331993 h 2838331"/>
              <a:gd name="connsiteX15" fmla="*/ 382323 w 3423721"/>
              <a:gd name="connsiteY15" fmla="*/ 2293893 h 2838331"/>
              <a:gd name="connsiteX16" fmla="*/ 0 w 3423721"/>
              <a:gd name="connsiteY16" fmla="*/ 1911570 h 2838331"/>
              <a:gd name="connsiteX17" fmla="*/ 0 w 3423721"/>
              <a:gd name="connsiteY17" fmla="*/ 1911578 h 2838331"/>
              <a:gd name="connsiteX18" fmla="*/ 0 w 3423721"/>
              <a:gd name="connsiteY18" fmla="*/ 1338104 h 2838331"/>
              <a:gd name="connsiteX19" fmla="*/ 0 w 3423721"/>
              <a:gd name="connsiteY19" fmla="*/ 1338104 h 2838331"/>
              <a:gd name="connsiteX20" fmla="*/ 0 w 3423721"/>
              <a:gd name="connsiteY20" fmla="*/ 382323 h 2838331"/>
              <a:gd name="connsiteX0" fmla="*/ 0 w 3423721"/>
              <a:gd name="connsiteY0" fmla="*/ 382323 h 2652102"/>
              <a:gd name="connsiteX1" fmla="*/ 382323 w 3423721"/>
              <a:gd name="connsiteY1" fmla="*/ 0 h 2652102"/>
              <a:gd name="connsiteX2" fmla="*/ 570620 w 3423721"/>
              <a:gd name="connsiteY2" fmla="*/ 0 h 2652102"/>
              <a:gd name="connsiteX3" fmla="*/ 570620 w 3423721"/>
              <a:gd name="connsiteY3" fmla="*/ 0 h 2652102"/>
              <a:gd name="connsiteX4" fmla="*/ 1426550 w 3423721"/>
              <a:gd name="connsiteY4" fmla="*/ 0 h 2652102"/>
              <a:gd name="connsiteX5" fmla="*/ 3041398 w 3423721"/>
              <a:gd name="connsiteY5" fmla="*/ 0 h 2652102"/>
              <a:gd name="connsiteX6" fmla="*/ 3423721 w 3423721"/>
              <a:gd name="connsiteY6" fmla="*/ 382323 h 2652102"/>
              <a:gd name="connsiteX7" fmla="*/ 3423721 w 3423721"/>
              <a:gd name="connsiteY7" fmla="*/ 1338104 h 2652102"/>
              <a:gd name="connsiteX8" fmla="*/ 3423721 w 3423721"/>
              <a:gd name="connsiteY8" fmla="*/ 1338104 h 2652102"/>
              <a:gd name="connsiteX9" fmla="*/ 3423721 w 3423721"/>
              <a:gd name="connsiteY9" fmla="*/ 1911578 h 2652102"/>
              <a:gd name="connsiteX10" fmla="*/ 3423721 w 3423721"/>
              <a:gd name="connsiteY10" fmla="*/ 1911570 h 2652102"/>
              <a:gd name="connsiteX11" fmla="*/ 3041398 w 3423721"/>
              <a:gd name="connsiteY11" fmla="*/ 2293893 h 2652102"/>
              <a:gd name="connsiteX12" fmla="*/ 2912456 w 3423721"/>
              <a:gd name="connsiteY12" fmla="*/ 2306593 h 2652102"/>
              <a:gd name="connsiteX13" fmla="*/ 2925195 w 3423721"/>
              <a:gd name="connsiteY13" fmla="*/ 2652102 h 2652102"/>
              <a:gd name="connsiteX14" fmla="*/ 2374020 w 3423721"/>
              <a:gd name="connsiteY14" fmla="*/ 2331993 h 2652102"/>
              <a:gd name="connsiteX15" fmla="*/ 382323 w 3423721"/>
              <a:gd name="connsiteY15" fmla="*/ 2293893 h 2652102"/>
              <a:gd name="connsiteX16" fmla="*/ 0 w 3423721"/>
              <a:gd name="connsiteY16" fmla="*/ 1911570 h 2652102"/>
              <a:gd name="connsiteX17" fmla="*/ 0 w 3423721"/>
              <a:gd name="connsiteY17" fmla="*/ 1911578 h 2652102"/>
              <a:gd name="connsiteX18" fmla="*/ 0 w 3423721"/>
              <a:gd name="connsiteY18" fmla="*/ 1338104 h 2652102"/>
              <a:gd name="connsiteX19" fmla="*/ 0 w 3423721"/>
              <a:gd name="connsiteY19" fmla="*/ 1338104 h 2652102"/>
              <a:gd name="connsiteX20" fmla="*/ 0 w 3423721"/>
              <a:gd name="connsiteY20" fmla="*/ 382323 h 2652102"/>
              <a:gd name="connsiteX0" fmla="*/ 0 w 3423721"/>
              <a:gd name="connsiteY0" fmla="*/ 382323 h 2652102"/>
              <a:gd name="connsiteX1" fmla="*/ 382323 w 3423721"/>
              <a:gd name="connsiteY1" fmla="*/ 0 h 2652102"/>
              <a:gd name="connsiteX2" fmla="*/ 570620 w 3423721"/>
              <a:gd name="connsiteY2" fmla="*/ 0 h 2652102"/>
              <a:gd name="connsiteX3" fmla="*/ 570620 w 3423721"/>
              <a:gd name="connsiteY3" fmla="*/ 0 h 2652102"/>
              <a:gd name="connsiteX4" fmla="*/ 1426550 w 3423721"/>
              <a:gd name="connsiteY4" fmla="*/ 0 h 2652102"/>
              <a:gd name="connsiteX5" fmla="*/ 3041398 w 3423721"/>
              <a:gd name="connsiteY5" fmla="*/ 0 h 2652102"/>
              <a:gd name="connsiteX6" fmla="*/ 3423721 w 3423721"/>
              <a:gd name="connsiteY6" fmla="*/ 382323 h 2652102"/>
              <a:gd name="connsiteX7" fmla="*/ 3423721 w 3423721"/>
              <a:gd name="connsiteY7" fmla="*/ 1338104 h 2652102"/>
              <a:gd name="connsiteX8" fmla="*/ 3423721 w 3423721"/>
              <a:gd name="connsiteY8" fmla="*/ 1338104 h 2652102"/>
              <a:gd name="connsiteX9" fmla="*/ 3423721 w 3423721"/>
              <a:gd name="connsiteY9" fmla="*/ 1911578 h 2652102"/>
              <a:gd name="connsiteX10" fmla="*/ 3423721 w 3423721"/>
              <a:gd name="connsiteY10" fmla="*/ 1911570 h 2652102"/>
              <a:gd name="connsiteX11" fmla="*/ 3041398 w 3423721"/>
              <a:gd name="connsiteY11" fmla="*/ 2293893 h 2652102"/>
              <a:gd name="connsiteX12" fmla="*/ 2799229 w 3423721"/>
              <a:gd name="connsiteY12" fmla="*/ 2298496 h 2652102"/>
              <a:gd name="connsiteX13" fmla="*/ 2925195 w 3423721"/>
              <a:gd name="connsiteY13" fmla="*/ 2652102 h 2652102"/>
              <a:gd name="connsiteX14" fmla="*/ 2374020 w 3423721"/>
              <a:gd name="connsiteY14" fmla="*/ 2331993 h 2652102"/>
              <a:gd name="connsiteX15" fmla="*/ 382323 w 3423721"/>
              <a:gd name="connsiteY15" fmla="*/ 2293893 h 2652102"/>
              <a:gd name="connsiteX16" fmla="*/ 0 w 3423721"/>
              <a:gd name="connsiteY16" fmla="*/ 1911570 h 2652102"/>
              <a:gd name="connsiteX17" fmla="*/ 0 w 3423721"/>
              <a:gd name="connsiteY17" fmla="*/ 1911578 h 2652102"/>
              <a:gd name="connsiteX18" fmla="*/ 0 w 3423721"/>
              <a:gd name="connsiteY18" fmla="*/ 1338104 h 2652102"/>
              <a:gd name="connsiteX19" fmla="*/ 0 w 3423721"/>
              <a:gd name="connsiteY19" fmla="*/ 1338104 h 2652102"/>
              <a:gd name="connsiteX20" fmla="*/ 0 w 3423721"/>
              <a:gd name="connsiteY20" fmla="*/ 382323 h 2652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423721" h="2652102">
                <a:moveTo>
                  <a:pt x="0" y="382323"/>
                </a:moveTo>
                <a:cubicBezTo>
                  <a:pt x="0" y="171172"/>
                  <a:pt x="171172" y="0"/>
                  <a:pt x="382323" y="0"/>
                </a:cubicBezTo>
                <a:lnTo>
                  <a:pt x="570620" y="0"/>
                </a:lnTo>
                <a:lnTo>
                  <a:pt x="570620" y="0"/>
                </a:lnTo>
                <a:lnTo>
                  <a:pt x="1426550" y="0"/>
                </a:lnTo>
                <a:lnTo>
                  <a:pt x="3041398" y="0"/>
                </a:lnTo>
                <a:cubicBezTo>
                  <a:pt x="3252549" y="0"/>
                  <a:pt x="3423721" y="171172"/>
                  <a:pt x="3423721" y="382323"/>
                </a:cubicBezTo>
                <a:lnTo>
                  <a:pt x="3423721" y="1338104"/>
                </a:lnTo>
                <a:lnTo>
                  <a:pt x="3423721" y="1338104"/>
                </a:lnTo>
                <a:lnTo>
                  <a:pt x="3423721" y="1911578"/>
                </a:lnTo>
                <a:lnTo>
                  <a:pt x="3423721" y="1911570"/>
                </a:lnTo>
                <a:cubicBezTo>
                  <a:pt x="3423721" y="2122721"/>
                  <a:pt x="3252549" y="2293893"/>
                  <a:pt x="3041398" y="2293893"/>
                </a:cubicBezTo>
                <a:lnTo>
                  <a:pt x="2799229" y="2298496"/>
                </a:lnTo>
                <a:cubicBezTo>
                  <a:pt x="2798083" y="2475742"/>
                  <a:pt x="2926341" y="2474856"/>
                  <a:pt x="2925195" y="2652102"/>
                </a:cubicBezTo>
                <a:lnTo>
                  <a:pt x="2374020" y="2331993"/>
                </a:lnTo>
                <a:cubicBezTo>
                  <a:pt x="2311254" y="2331993"/>
                  <a:pt x="445089" y="2293893"/>
                  <a:pt x="382323" y="2293893"/>
                </a:cubicBezTo>
                <a:cubicBezTo>
                  <a:pt x="171172" y="2293893"/>
                  <a:pt x="0" y="2122721"/>
                  <a:pt x="0" y="1911570"/>
                </a:cubicBezTo>
                <a:lnTo>
                  <a:pt x="0" y="1911578"/>
                </a:lnTo>
                <a:lnTo>
                  <a:pt x="0" y="1338104"/>
                </a:lnTo>
                <a:lnTo>
                  <a:pt x="0" y="1338104"/>
                </a:lnTo>
                <a:lnTo>
                  <a:pt x="0" y="382323"/>
                </a:lnTo>
                <a:close/>
              </a:path>
            </a:pathLst>
          </a:custGeom>
          <a:solidFill>
            <a:srgbClr val="DCB8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726664" y="407166"/>
            <a:ext cx="7173357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でも</a:t>
            </a:r>
            <a:r>
              <a:rPr lang="en-US" altLang="ja-JP" sz="3200" dirty="0">
                <a:solidFill>
                  <a:srgbClr val="3F3F3F"/>
                </a:solidFill>
              </a:rPr>
              <a:t>...</a:t>
            </a:r>
            <a:r>
              <a:rPr lang="ja-JP" altLang="en-US" sz="3200" dirty="0">
                <a:solidFill>
                  <a:srgbClr val="3F3F3F"/>
                </a:solidFill>
              </a:rPr>
              <a:t>森林って大事だよね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水をたくわえたり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土砂災害をふせいだり</a:t>
            </a:r>
            <a:r>
              <a:rPr lang="en-US" altLang="ja-JP" sz="3200" dirty="0">
                <a:solidFill>
                  <a:srgbClr val="3F3F3F"/>
                </a:solidFill>
              </a:rPr>
              <a:t>...</a:t>
            </a: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切って木材にしていいの？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grpSp>
        <p:nvGrpSpPr>
          <p:cNvPr id="5" name="グループ化 4"/>
          <p:cNvGrpSpPr/>
          <p:nvPr/>
        </p:nvGrpSpPr>
        <p:grpSpPr>
          <a:xfrm>
            <a:off x="820181" y="3680631"/>
            <a:ext cx="2068722" cy="2552755"/>
            <a:chOff x="1380134" y="3972232"/>
            <a:chExt cx="1659370" cy="2047625"/>
          </a:xfrm>
        </p:grpSpPr>
        <p:sp>
          <p:nvSpPr>
            <p:cNvPr id="690" name="Google Shape;690;p19"/>
            <p:cNvSpPr/>
            <p:nvPr/>
          </p:nvSpPr>
          <p:spPr>
            <a:xfrm>
              <a:off x="2765059" y="5608301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1380134" y="3972232"/>
              <a:ext cx="1464559" cy="194786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2601371" y="5210440"/>
              <a:ext cx="34442" cy="4824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188857" y="5820334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94" name="Google Shape;694;p19"/>
            <p:cNvCxnSpPr/>
            <p:nvPr/>
          </p:nvCxnSpPr>
          <p:spPr>
            <a:xfrm flipH="1">
              <a:off x="1380135" y="5535955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5" name="Google Shape;695;p19"/>
            <p:cNvCxnSpPr/>
            <p:nvPr/>
          </p:nvCxnSpPr>
          <p:spPr>
            <a:xfrm flipH="1">
              <a:off x="1387762" y="5593047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6" name="Google Shape;696;p19"/>
            <p:cNvCxnSpPr/>
            <p:nvPr/>
          </p:nvCxnSpPr>
          <p:spPr>
            <a:xfrm flipH="1">
              <a:off x="1418274" y="5622010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7" name="Google Shape;697;p19"/>
            <p:cNvCxnSpPr/>
            <p:nvPr/>
          </p:nvCxnSpPr>
          <p:spPr>
            <a:xfrm flipH="1">
              <a:off x="1460229" y="5681485"/>
              <a:ext cx="97191" cy="138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8" name="Google Shape;698;p19"/>
            <p:cNvCxnSpPr/>
            <p:nvPr/>
          </p:nvCxnSpPr>
          <p:spPr>
            <a:xfrm flipH="1">
              <a:off x="1502182" y="5734281"/>
              <a:ext cx="77989" cy="9806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9" name="Google Shape;699;p19"/>
            <p:cNvCxnSpPr/>
            <p:nvPr/>
          </p:nvCxnSpPr>
          <p:spPr>
            <a:xfrm flipH="1">
              <a:off x="1540321" y="5771581"/>
              <a:ext cx="61023" cy="757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00" name="Google Shape;700;p19"/>
            <p:cNvSpPr/>
            <p:nvPr/>
          </p:nvSpPr>
          <p:spPr>
            <a:xfrm>
              <a:off x="1692880" y="4033255"/>
              <a:ext cx="690777" cy="1966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" name="グループ化 5"/>
            <p:cNvGrpSpPr/>
            <p:nvPr/>
          </p:nvGrpSpPr>
          <p:grpSpPr>
            <a:xfrm rot="10800000">
              <a:off x="1531565" y="5066140"/>
              <a:ext cx="586386" cy="318364"/>
              <a:chOff x="946017" y="4494256"/>
              <a:chExt cx="778389" cy="422607"/>
            </a:xfrm>
          </p:grpSpPr>
          <p:sp>
            <p:nvSpPr>
              <p:cNvPr id="701" name="Google Shape;701;p19"/>
              <p:cNvSpPr/>
              <p:nvPr/>
            </p:nvSpPr>
            <p:spPr>
              <a:xfrm rot="18131115">
                <a:off x="1103707" y="4336566"/>
                <a:ext cx="274079" cy="58945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" name="Google Shape;702;p19"/>
              <p:cNvSpPr/>
              <p:nvPr/>
            </p:nvSpPr>
            <p:spPr>
              <a:xfrm rot="642058">
                <a:off x="1359885" y="4688400"/>
                <a:ext cx="364521" cy="228463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" name="アーチ 46"/>
            <p:cNvSpPr/>
            <p:nvPr/>
          </p:nvSpPr>
          <p:spPr>
            <a:xfrm rot="9989608">
              <a:off x="2003985" y="4527950"/>
              <a:ext cx="455685" cy="212483"/>
            </a:xfrm>
            <a:prstGeom prst="blockArc">
              <a:avLst>
                <a:gd name="adj1" fmla="val 11317537"/>
                <a:gd name="adj2" fmla="val 18115981"/>
                <a:gd name="adj3" fmla="val 10757"/>
              </a:avLst>
            </a:prstGeom>
            <a:solidFill>
              <a:srgbClr val="4A454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grpSp>
          <p:nvGrpSpPr>
            <p:cNvPr id="71" name="グループ化 70"/>
            <p:cNvGrpSpPr/>
            <p:nvPr/>
          </p:nvGrpSpPr>
          <p:grpSpPr>
            <a:xfrm rot="21398860">
              <a:off x="2420946" y="4808278"/>
              <a:ext cx="320987" cy="103592"/>
              <a:chOff x="9099792" y="3685731"/>
              <a:chExt cx="1035736" cy="334259"/>
            </a:xfrm>
          </p:grpSpPr>
          <p:sp>
            <p:nvSpPr>
              <p:cNvPr id="72" name="Google Shape;749;p20"/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749;p20"/>
              <p:cNvSpPr/>
              <p:nvPr/>
            </p:nvSpPr>
            <p:spPr>
              <a:xfrm flipH="1">
                <a:off x="9988006" y="3685731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" name="グループ化 6"/>
          <p:cNvGrpSpPr/>
          <p:nvPr/>
        </p:nvGrpSpPr>
        <p:grpSpPr>
          <a:xfrm>
            <a:off x="4716980" y="5112234"/>
            <a:ext cx="720250" cy="890761"/>
            <a:chOff x="4192383" y="4596145"/>
            <a:chExt cx="481099" cy="594994"/>
          </a:xfrm>
        </p:grpSpPr>
        <p:grpSp>
          <p:nvGrpSpPr>
            <p:cNvPr id="59" name="Google Shape;3974;p53"/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60" name="Google Shape;3975;p53"/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3976;p53"/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3977;p53"/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3978;p53"/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3979;p53"/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5" name="Google Shape;3980;p53"/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67" name="Google Shape;3981;p53"/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3982;p53"/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3983;p53"/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6" name="Google Shape;3984;p53"/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" name="グループ化 3"/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79" name="グループ化 78"/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80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749;p20"/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749;p20"/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" name="グループ化 82"/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84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749;p20"/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53" name="Google Shape;392;p16"/>
          <p:cNvGrpSpPr/>
          <p:nvPr/>
        </p:nvGrpSpPr>
        <p:grpSpPr>
          <a:xfrm>
            <a:off x="6427042" y="631042"/>
            <a:ext cx="2579798" cy="601420"/>
            <a:chOff x="9024974" y="730751"/>
            <a:chExt cx="2579798" cy="601420"/>
          </a:xfrm>
        </p:grpSpPr>
        <p:sp>
          <p:nvSpPr>
            <p:cNvPr id="54" name="Google Shape;393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394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395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" name="Google Shape;396;p16"/>
          <p:cNvGrpSpPr/>
          <p:nvPr/>
        </p:nvGrpSpPr>
        <p:grpSpPr>
          <a:xfrm>
            <a:off x="6430396" y="633071"/>
            <a:ext cx="2579798" cy="601420"/>
            <a:chOff x="9024974" y="730751"/>
            <a:chExt cx="2579798" cy="601420"/>
          </a:xfrm>
        </p:grpSpPr>
        <p:sp>
          <p:nvSpPr>
            <p:cNvPr id="74" name="Google Shape;397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398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399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7" name="Google Shape;400;p16"/>
          <p:cNvGrpSpPr/>
          <p:nvPr/>
        </p:nvGrpSpPr>
        <p:grpSpPr>
          <a:xfrm>
            <a:off x="6423688" y="634076"/>
            <a:ext cx="2579798" cy="601420"/>
            <a:chOff x="9024974" y="730751"/>
            <a:chExt cx="2579798" cy="601420"/>
          </a:xfrm>
        </p:grpSpPr>
        <p:sp>
          <p:nvSpPr>
            <p:cNvPr id="78" name="Google Shape;401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402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403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" name="Google Shape;404;p16"/>
          <p:cNvGrpSpPr/>
          <p:nvPr/>
        </p:nvGrpSpPr>
        <p:grpSpPr>
          <a:xfrm>
            <a:off x="6427042" y="636105"/>
            <a:ext cx="2579798" cy="601420"/>
            <a:chOff x="9024974" y="730751"/>
            <a:chExt cx="2579798" cy="601420"/>
          </a:xfrm>
        </p:grpSpPr>
        <p:sp>
          <p:nvSpPr>
            <p:cNvPr id="90" name="Google Shape;405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406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407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" name="四角形: 角度付き 1">
            <a:hlinkClick r:id="rId3" action="ppaction://hlinksldjump"/>
            <a:extLst>
              <a:ext uri="{FF2B5EF4-FFF2-40B4-BE49-F238E27FC236}">
                <a16:creationId xmlns:a16="http://schemas.microsoft.com/office/drawing/2014/main" id="{4BB9D072-2D7D-400E-FD87-C3219705EAAB}"/>
              </a:ext>
            </a:extLst>
          </p:cNvPr>
          <p:cNvSpPr/>
          <p:nvPr/>
        </p:nvSpPr>
        <p:spPr>
          <a:xfrm>
            <a:off x="6721643" y="1279886"/>
            <a:ext cx="4431858" cy="1340839"/>
          </a:xfrm>
          <a:prstGeom prst="bevel">
            <a:avLst>
              <a:gd name="adj" fmla="val 1101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切ったあとに、また植える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ことが大事</a:t>
            </a:r>
            <a:endParaRPr kumimoji="1" lang="ja-JP" altLang="en-US" sz="2400" dirty="0"/>
          </a:p>
        </p:txBody>
      </p:sp>
      <p:sp>
        <p:nvSpPr>
          <p:cNvPr id="8" name="四角形: 角度付き 7">
            <a:hlinkClick r:id="rId3" action="ppaction://hlinksldjump"/>
            <a:extLst>
              <a:ext uri="{FF2B5EF4-FFF2-40B4-BE49-F238E27FC236}">
                <a16:creationId xmlns:a16="http://schemas.microsoft.com/office/drawing/2014/main" id="{AF6AE5D0-CF19-5C7E-2DD4-FABF43E44E0B}"/>
              </a:ext>
            </a:extLst>
          </p:cNvPr>
          <p:cNvSpPr/>
          <p:nvPr/>
        </p:nvSpPr>
        <p:spPr>
          <a:xfrm>
            <a:off x="6721643" y="2898732"/>
            <a:ext cx="4431857" cy="1471059"/>
          </a:xfrm>
          <a:prstGeom prst="bevel">
            <a:avLst>
              <a:gd name="adj" fmla="val 10099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切った木を、 木材として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きちんと使うことが大事</a:t>
            </a:r>
            <a:endParaRPr kumimoji="1" lang="ja-JP" altLang="en-US" sz="2400" dirty="0"/>
          </a:p>
        </p:txBody>
      </p:sp>
      <p:sp>
        <p:nvSpPr>
          <p:cNvPr id="9" name="四角形: 角度付き 8">
            <a:hlinkClick r:id="rId4" action="ppaction://hlinksldjump"/>
            <a:extLst>
              <a:ext uri="{FF2B5EF4-FFF2-40B4-BE49-F238E27FC236}">
                <a16:creationId xmlns:a16="http://schemas.microsoft.com/office/drawing/2014/main" id="{A0A02EA6-748C-BB9E-4CBB-69470ED4BD64}"/>
              </a:ext>
            </a:extLst>
          </p:cNvPr>
          <p:cNvSpPr/>
          <p:nvPr/>
        </p:nvSpPr>
        <p:spPr>
          <a:xfrm>
            <a:off x="6736975" y="4671035"/>
            <a:ext cx="4411652" cy="1284345"/>
          </a:xfrm>
          <a:prstGeom prst="bevel">
            <a:avLst>
              <a:gd name="adj" fmla="val 10094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切ったことは</a:t>
            </a:r>
            <a:r>
              <a:rPr kumimoji="1"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ヒミツにする</a:t>
            </a:r>
            <a:endParaRPr kumimoji="1" lang="ja-JP" altLang="en-US" sz="2400" dirty="0"/>
          </a:p>
        </p:txBody>
      </p:sp>
      <p:sp>
        <p:nvSpPr>
          <p:cNvPr id="95" name="角丸四角形 96">
            <a:extLst>
              <a:ext uri="{FF2B5EF4-FFF2-40B4-BE49-F238E27FC236}">
                <a16:creationId xmlns:a16="http://schemas.microsoft.com/office/drawing/2014/main" id="{55C9B4F7-E1C6-416F-8EC5-E26E0D031602}"/>
              </a:ext>
            </a:extLst>
          </p:cNvPr>
          <p:cNvSpPr/>
          <p:nvPr/>
        </p:nvSpPr>
        <p:spPr>
          <a:xfrm>
            <a:off x="9699013" y="40624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BDD602A3-690B-4D5E-84AB-5B0740FB8FEF}"/>
              </a:ext>
            </a:extLst>
          </p:cNvPr>
          <p:cNvSpPr txBox="1"/>
          <p:nvPr/>
        </p:nvSpPr>
        <p:spPr>
          <a:xfrm>
            <a:off x="9680750" y="405283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88" name="テキスト ボックス 87">
            <a:extLst>
              <a:ext uri="{FF2B5EF4-FFF2-40B4-BE49-F238E27FC236}">
                <a16:creationId xmlns:a16="http://schemas.microsoft.com/office/drawing/2014/main" id="{17DBAC59-4C68-4A12-A081-62F044FF90E4}"/>
              </a:ext>
            </a:extLst>
          </p:cNvPr>
          <p:cNvSpPr txBox="1"/>
          <p:nvPr/>
        </p:nvSpPr>
        <p:spPr>
          <a:xfrm>
            <a:off x="1999483" y="407166"/>
            <a:ext cx="8694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しんりん</a:t>
            </a:r>
          </a:p>
        </p:txBody>
      </p:sp>
      <p:sp>
        <p:nvSpPr>
          <p:cNvPr id="93" name="テキスト ボックス 92">
            <a:extLst>
              <a:ext uri="{FF2B5EF4-FFF2-40B4-BE49-F238E27FC236}">
                <a16:creationId xmlns:a16="http://schemas.microsoft.com/office/drawing/2014/main" id="{A6E0CDE8-88B6-4F09-B3CE-9F812F339850}"/>
              </a:ext>
            </a:extLst>
          </p:cNvPr>
          <p:cNvSpPr txBox="1"/>
          <p:nvPr/>
        </p:nvSpPr>
        <p:spPr>
          <a:xfrm>
            <a:off x="3718366" y="40716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だいじ</a:t>
            </a:r>
          </a:p>
        </p:txBody>
      </p:sp>
      <p:sp>
        <p:nvSpPr>
          <p:cNvPr id="94" name="テキスト ボックス 93">
            <a:extLst>
              <a:ext uri="{FF2B5EF4-FFF2-40B4-BE49-F238E27FC236}">
                <a16:creationId xmlns:a16="http://schemas.microsoft.com/office/drawing/2014/main" id="{DF4337B0-2F5F-4C44-AE58-461485502B7A}"/>
              </a:ext>
            </a:extLst>
          </p:cNvPr>
          <p:cNvSpPr txBox="1"/>
          <p:nvPr/>
        </p:nvSpPr>
        <p:spPr>
          <a:xfrm>
            <a:off x="765354" y="111565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みず</a:t>
            </a:r>
          </a:p>
        </p:txBody>
      </p:sp>
      <p:sp>
        <p:nvSpPr>
          <p:cNvPr id="99" name="テキスト ボックス 98">
            <a:extLst>
              <a:ext uri="{FF2B5EF4-FFF2-40B4-BE49-F238E27FC236}">
                <a16:creationId xmlns:a16="http://schemas.microsoft.com/office/drawing/2014/main" id="{8BBE1BEE-9613-44F5-9461-CE7B11CF46B0}"/>
              </a:ext>
            </a:extLst>
          </p:cNvPr>
          <p:cNvSpPr txBox="1"/>
          <p:nvPr/>
        </p:nvSpPr>
        <p:spPr>
          <a:xfrm>
            <a:off x="1113781" y="1852145"/>
            <a:ext cx="128755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どしゃさいがい</a:t>
            </a:r>
          </a:p>
        </p:txBody>
      </p:sp>
      <p:sp>
        <p:nvSpPr>
          <p:cNvPr id="100" name="テキスト ボックス 99">
            <a:extLst>
              <a:ext uri="{FF2B5EF4-FFF2-40B4-BE49-F238E27FC236}">
                <a16:creationId xmlns:a16="http://schemas.microsoft.com/office/drawing/2014/main" id="{B408B70C-99C5-49CB-8D65-CAA634C319E6}"/>
              </a:ext>
            </a:extLst>
          </p:cNvPr>
          <p:cNvSpPr txBox="1"/>
          <p:nvPr/>
        </p:nvSpPr>
        <p:spPr>
          <a:xfrm>
            <a:off x="837413" y="260788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02" name="テキスト ボックス 101">
            <a:extLst>
              <a:ext uri="{FF2B5EF4-FFF2-40B4-BE49-F238E27FC236}">
                <a16:creationId xmlns:a16="http://schemas.microsoft.com/office/drawing/2014/main" id="{A21EF06D-16BF-4259-920E-8955E225F7AB}"/>
              </a:ext>
            </a:extLst>
          </p:cNvPr>
          <p:cNvSpPr txBox="1"/>
          <p:nvPr/>
        </p:nvSpPr>
        <p:spPr>
          <a:xfrm>
            <a:off x="2106145" y="2607881"/>
            <a:ext cx="9730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103" name="テキスト ボックス 102">
            <a:extLst>
              <a:ext uri="{FF2B5EF4-FFF2-40B4-BE49-F238E27FC236}">
                <a16:creationId xmlns:a16="http://schemas.microsoft.com/office/drawing/2014/main" id="{558E6C51-FCD6-479A-87DC-1D7632D60945}"/>
              </a:ext>
            </a:extLst>
          </p:cNvPr>
          <p:cNvSpPr txBox="1"/>
          <p:nvPr/>
        </p:nvSpPr>
        <p:spPr>
          <a:xfrm>
            <a:off x="9834409" y="134067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う</a:t>
            </a:r>
          </a:p>
        </p:txBody>
      </p:sp>
      <p:sp>
        <p:nvSpPr>
          <p:cNvPr id="104" name="テキスト ボックス 103">
            <a:extLst>
              <a:ext uri="{FF2B5EF4-FFF2-40B4-BE49-F238E27FC236}">
                <a16:creationId xmlns:a16="http://schemas.microsoft.com/office/drawing/2014/main" id="{604C4DCB-64C8-46B0-B1AB-D5D2DBA341DB}"/>
              </a:ext>
            </a:extLst>
          </p:cNvPr>
          <p:cNvSpPr txBox="1"/>
          <p:nvPr/>
        </p:nvSpPr>
        <p:spPr>
          <a:xfrm>
            <a:off x="7055587" y="135068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105" name="テキスト ボックス 104">
            <a:extLst>
              <a:ext uri="{FF2B5EF4-FFF2-40B4-BE49-F238E27FC236}">
                <a16:creationId xmlns:a16="http://schemas.microsoft.com/office/drawing/2014/main" id="{411E818A-D729-4B29-BBF0-65282602D2FD}"/>
              </a:ext>
            </a:extLst>
          </p:cNvPr>
          <p:cNvSpPr txBox="1"/>
          <p:nvPr/>
        </p:nvSpPr>
        <p:spPr>
          <a:xfrm>
            <a:off x="8191420" y="350805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つか</a:t>
            </a:r>
          </a:p>
        </p:txBody>
      </p:sp>
    </p:spTree>
    <p:extLst>
      <p:ext uri="{BB962C8B-B14F-4D97-AF65-F5344CB8AC3E}">
        <p14:creationId xmlns:p14="http://schemas.microsoft.com/office/powerpoint/2010/main" val="19140893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" name="グループ化 4"/>
          <p:cNvGrpSpPr/>
          <p:nvPr/>
        </p:nvGrpSpPr>
        <p:grpSpPr>
          <a:xfrm>
            <a:off x="1134236" y="1941624"/>
            <a:ext cx="2068720" cy="2552757"/>
            <a:chOff x="1380135" y="3972231"/>
            <a:chExt cx="1659369" cy="2047626"/>
          </a:xfrm>
        </p:grpSpPr>
        <p:sp>
          <p:nvSpPr>
            <p:cNvPr id="690" name="Google Shape;690;p19"/>
            <p:cNvSpPr/>
            <p:nvPr/>
          </p:nvSpPr>
          <p:spPr>
            <a:xfrm>
              <a:off x="2765059" y="5608301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1380135" y="3972231"/>
              <a:ext cx="1464560" cy="194786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2601371" y="5210440"/>
              <a:ext cx="34442" cy="4824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188857" y="5820334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94" name="Google Shape;694;p19"/>
            <p:cNvCxnSpPr/>
            <p:nvPr/>
          </p:nvCxnSpPr>
          <p:spPr>
            <a:xfrm flipH="1">
              <a:off x="1380135" y="5535955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5" name="Google Shape;695;p19"/>
            <p:cNvCxnSpPr/>
            <p:nvPr/>
          </p:nvCxnSpPr>
          <p:spPr>
            <a:xfrm flipH="1">
              <a:off x="1387762" y="5593047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6" name="Google Shape;696;p19"/>
            <p:cNvCxnSpPr/>
            <p:nvPr/>
          </p:nvCxnSpPr>
          <p:spPr>
            <a:xfrm flipH="1">
              <a:off x="1418274" y="5622010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7" name="Google Shape;697;p19"/>
            <p:cNvCxnSpPr/>
            <p:nvPr/>
          </p:nvCxnSpPr>
          <p:spPr>
            <a:xfrm flipH="1">
              <a:off x="1460229" y="5681485"/>
              <a:ext cx="97191" cy="138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8" name="Google Shape;698;p19"/>
            <p:cNvCxnSpPr/>
            <p:nvPr/>
          </p:nvCxnSpPr>
          <p:spPr>
            <a:xfrm flipH="1">
              <a:off x="1502182" y="5734281"/>
              <a:ext cx="77989" cy="9806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9" name="Google Shape;699;p19"/>
            <p:cNvCxnSpPr/>
            <p:nvPr/>
          </p:nvCxnSpPr>
          <p:spPr>
            <a:xfrm flipH="1">
              <a:off x="1540321" y="5771581"/>
              <a:ext cx="61023" cy="757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00" name="Google Shape;700;p19"/>
            <p:cNvSpPr/>
            <p:nvPr/>
          </p:nvSpPr>
          <p:spPr>
            <a:xfrm>
              <a:off x="1692880" y="4033255"/>
              <a:ext cx="690777" cy="1966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" name="グループ化 5"/>
            <p:cNvGrpSpPr/>
            <p:nvPr/>
          </p:nvGrpSpPr>
          <p:grpSpPr>
            <a:xfrm rot="10800000">
              <a:off x="1531565" y="5066140"/>
              <a:ext cx="586386" cy="318364"/>
              <a:chOff x="946017" y="4494256"/>
              <a:chExt cx="778389" cy="422607"/>
            </a:xfrm>
          </p:grpSpPr>
          <p:sp>
            <p:nvSpPr>
              <p:cNvPr id="701" name="Google Shape;701;p19"/>
              <p:cNvSpPr/>
              <p:nvPr/>
            </p:nvSpPr>
            <p:spPr>
              <a:xfrm rot="18131115">
                <a:off x="1103707" y="4336566"/>
                <a:ext cx="274079" cy="58945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" name="Google Shape;702;p19"/>
              <p:cNvSpPr/>
              <p:nvPr/>
            </p:nvSpPr>
            <p:spPr>
              <a:xfrm rot="642058">
                <a:off x="1359885" y="4688400"/>
                <a:ext cx="364521" cy="228463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" name="アーチ 46"/>
            <p:cNvSpPr/>
            <p:nvPr/>
          </p:nvSpPr>
          <p:spPr>
            <a:xfrm rot="9707898">
              <a:off x="2123133" y="4656647"/>
              <a:ext cx="207452" cy="92205"/>
            </a:xfrm>
            <a:prstGeom prst="blockArc">
              <a:avLst>
                <a:gd name="adj1" fmla="val 11317537"/>
                <a:gd name="adj2" fmla="val 18115981"/>
                <a:gd name="adj3" fmla="val 10757"/>
              </a:avLst>
            </a:prstGeom>
            <a:solidFill>
              <a:srgbClr val="4A454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grpSp>
          <p:nvGrpSpPr>
            <p:cNvPr id="71" name="グループ化 70"/>
            <p:cNvGrpSpPr/>
            <p:nvPr/>
          </p:nvGrpSpPr>
          <p:grpSpPr>
            <a:xfrm rot="21398860">
              <a:off x="2420946" y="4808278"/>
              <a:ext cx="320987" cy="103592"/>
              <a:chOff x="9099792" y="3685731"/>
              <a:chExt cx="1035736" cy="334259"/>
            </a:xfrm>
          </p:grpSpPr>
          <p:sp>
            <p:nvSpPr>
              <p:cNvPr id="72" name="Google Shape;749;p20"/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749;p20"/>
              <p:cNvSpPr/>
              <p:nvPr/>
            </p:nvSpPr>
            <p:spPr>
              <a:xfrm flipH="1">
                <a:off x="9988006" y="3685731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" name="グループ化 6"/>
          <p:cNvGrpSpPr/>
          <p:nvPr/>
        </p:nvGrpSpPr>
        <p:grpSpPr>
          <a:xfrm>
            <a:off x="4741528" y="3120083"/>
            <a:ext cx="936068" cy="1157671"/>
            <a:chOff x="4192383" y="4596145"/>
            <a:chExt cx="481099" cy="594994"/>
          </a:xfrm>
        </p:grpSpPr>
        <p:grpSp>
          <p:nvGrpSpPr>
            <p:cNvPr id="59" name="Google Shape;3974;p53"/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60" name="Google Shape;3975;p53"/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3976;p53"/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3977;p53"/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3978;p53"/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3979;p53"/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5" name="Google Shape;3980;p53"/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67" name="Google Shape;3981;p53"/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3982;p53"/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3983;p53"/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6" name="Google Shape;3984;p53"/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" name="グループ化 3"/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79" name="グループ化 78"/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80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749;p20"/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749;p20"/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" name="グループ化 82"/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84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749;p20"/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94" name="アーチ 93"/>
            <p:cNvSpPr/>
            <p:nvPr/>
          </p:nvSpPr>
          <p:spPr>
            <a:xfrm rot="10800000">
              <a:off x="4352633" y="4719904"/>
              <a:ext cx="207452" cy="92205"/>
            </a:xfrm>
            <a:prstGeom prst="blockArc">
              <a:avLst>
                <a:gd name="adj1" fmla="val 11737694"/>
                <a:gd name="adj2" fmla="val 18115981"/>
                <a:gd name="adj3" fmla="val 10757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95" name="アーチ 94"/>
            <p:cNvSpPr/>
            <p:nvPr/>
          </p:nvSpPr>
          <p:spPr>
            <a:xfrm rot="13498560">
              <a:off x="4239790" y="4693177"/>
              <a:ext cx="207452" cy="92205"/>
            </a:xfrm>
            <a:prstGeom prst="blockArc">
              <a:avLst>
                <a:gd name="adj1" fmla="val 11737694"/>
                <a:gd name="adj2" fmla="val 18115981"/>
                <a:gd name="adj3" fmla="val 10757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57" name="Google Shape;689;p19"/>
          <p:cNvSpPr txBox="1"/>
          <p:nvPr/>
        </p:nvSpPr>
        <p:spPr>
          <a:xfrm>
            <a:off x="724418" y="4691910"/>
            <a:ext cx="9751077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森林の木を切ったことはヒミツにできないんだよ。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切る前に、役所に言う必要があるんだ。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Google Shape;689;p19">
            <a:extLst>
              <a:ext uri="{FF2B5EF4-FFF2-40B4-BE49-F238E27FC236}">
                <a16:creationId xmlns:a16="http://schemas.microsoft.com/office/drawing/2014/main" id="{3A31DBE1-9A21-7928-A7F9-3551FE1AA5E7}"/>
              </a:ext>
            </a:extLst>
          </p:cNvPr>
          <p:cNvSpPr txBox="1"/>
          <p:nvPr/>
        </p:nvSpPr>
        <p:spPr>
          <a:xfrm>
            <a:off x="3157060" y="484784"/>
            <a:ext cx="8343538" cy="1446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>
              <a:lnSpc>
                <a:spcPct val="200000"/>
              </a:lnSpc>
            </a:pPr>
            <a:r>
              <a:rPr lang="ja-JP" altLang="en-US" sz="4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「</a:t>
            </a:r>
            <a:r>
              <a:rPr lang="ja-JP" altLang="en-US" sz="4400" dirty="0">
                <a:solidFill>
                  <a:srgbClr val="3F3F3F"/>
                </a:solidFill>
              </a:rPr>
              <a:t>ヒミツにするのはダメ！</a:t>
            </a:r>
            <a:r>
              <a:rPr lang="ja-JP" altLang="en-US" sz="4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」</a:t>
            </a:r>
            <a:endParaRPr lang="en-US" altLang="ja-JP" sz="4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Google Shape;1543;p28">
            <a:extLst>
              <a:ext uri="{FF2B5EF4-FFF2-40B4-BE49-F238E27FC236}">
                <a16:creationId xmlns:a16="http://schemas.microsoft.com/office/drawing/2014/main" id="{0266257C-9866-886E-CD54-AC83499D781A}"/>
              </a:ext>
            </a:extLst>
          </p:cNvPr>
          <p:cNvSpPr txBox="1"/>
          <p:nvPr/>
        </p:nvSpPr>
        <p:spPr>
          <a:xfrm>
            <a:off x="5902770" y="2547360"/>
            <a:ext cx="4238084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大切な森林を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どうやって切るのか、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</a:rPr>
              <a:t>計画をかくにんするよ。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角丸四角形 355">
            <a:extLst>
              <a:ext uri="{FF2B5EF4-FFF2-40B4-BE49-F238E27FC236}">
                <a16:creationId xmlns:a16="http://schemas.microsoft.com/office/drawing/2014/main" id="{9567F239-65B7-6945-5C7F-A45795351DDF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7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ADB27E70-797B-4972-9EA1-2329E0B5B9E2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8" name="グループ化 77">
            <a:extLst>
              <a:ext uri="{FF2B5EF4-FFF2-40B4-BE49-F238E27FC236}">
                <a16:creationId xmlns:a16="http://schemas.microsoft.com/office/drawing/2014/main" id="{D579814A-4CD2-EF5E-012E-00FD973A9F7B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86" name="直線コネクタ 85">
              <a:extLst>
                <a:ext uri="{FF2B5EF4-FFF2-40B4-BE49-F238E27FC236}">
                  <a16:creationId xmlns:a16="http://schemas.microsoft.com/office/drawing/2014/main" id="{343858E3-7DD6-5BD6-3B48-1A7A9A7D5300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直線コネクタ 86">
              <a:extLst>
                <a:ext uri="{FF2B5EF4-FFF2-40B4-BE49-F238E27FC236}">
                  <a16:creationId xmlns:a16="http://schemas.microsoft.com/office/drawing/2014/main" id="{8FFD937D-083A-62B8-1B81-2AC07F2016D4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直線コネクタ 87">
              <a:extLst>
                <a:ext uri="{FF2B5EF4-FFF2-40B4-BE49-F238E27FC236}">
                  <a16:creationId xmlns:a16="http://schemas.microsoft.com/office/drawing/2014/main" id="{D039E038-1793-3D8F-69D0-9A4F57CFD30A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直線コネクタ 88">
              <a:extLst>
                <a:ext uri="{FF2B5EF4-FFF2-40B4-BE49-F238E27FC236}">
                  <a16:creationId xmlns:a16="http://schemas.microsoft.com/office/drawing/2014/main" id="{290F415E-0466-702F-CBEB-90D43C77C365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0" name="角丸四角形 96">
            <a:extLst>
              <a:ext uri="{FF2B5EF4-FFF2-40B4-BE49-F238E27FC236}">
                <a16:creationId xmlns:a16="http://schemas.microsoft.com/office/drawing/2014/main" id="{999A27BF-800A-4C85-9B28-68D64E2D06B8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53BA9873-77F4-4513-AC37-3FAB66545B79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70" name="テキスト ボックス 69">
            <a:extLst>
              <a:ext uri="{FF2B5EF4-FFF2-40B4-BE49-F238E27FC236}">
                <a16:creationId xmlns:a16="http://schemas.microsoft.com/office/drawing/2014/main" id="{D191B92C-DE10-417B-90FB-30864F2FB535}"/>
              </a:ext>
            </a:extLst>
          </p:cNvPr>
          <p:cNvSpPr txBox="1"/>
          <p:nvPr/>
        </p:nvSpPr>
        <p:spPr>
          <a:xfrm>
            <a:off x="2080084" y="467056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74" name="テキスト ボックス 73">
            <a:extLst>
              <a:ext uri="{FF2B5EF4-FFF2-40B4-BE49-F238E27FC236}">
                <a16:creationId xmlns:a16="http://schemas.microsoft.com/office/drawing/2014/main" id="{7105584A-DBFA-4F16-BD11-BB22030FB341}"/>
              </a:ext>
            </a:extLst>
          </p:cNvPr>
          <p:cNvSpPr txBox="1"/>
          <p:nvPr/>
        </p:nvSpPr>
        <p:spPr>
          <a:xfrm>
            <a:off x="1616002" y="538268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まえ</a:t>
            </a:r>
          </a:p>
        </p:txBody>
      </p:sp>
      <p:sp>
        <p:nvSpPr>
          <p:cNvPr id="92" name="テキスト ボックス 91">
            <a:extLst>
              <a:ext uri="{FF2B5EF4-FFF2-40B4-BE49-F238E27FC236}">
                <a16:creationId xmlns:a16="http://schemas.microsoft.com/office/drawing/2014/main" id="{DEF9D999-AAC0-44B9-A1E4-A91130774499}"/>
              </a:ext>
            </a:extLst>
          </p:cNvPr>
          <p:cNvSpPr txBox="1"/>
          <p:nvPr/>
        </p:nvSpPr>
        <p:spPr>
          <a:xfrm>
            <a:off x="2960089" y="5387182"/>
            <a:ext cx="8749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やくしょ</a:t>
            </a:r>
          </a:p>
        </p:txBody>
      </p:sp>
      <p:sp>
        <p:nvSpPr>
          <p:cNvPr id="93" name="テキスト ボックス 92">
            <a:extLst>
              <a:ext uri="{FF2B5EF4-FFF2-40B4-BE49-F238E27FC236}">
                <a16:creationId xmlns:a16="http://schemas.microsoft.com/office/drawing/2014/main" id="{1C51CBBA-501E-4E5F-A7AA-C479746F27B8}"/>
              </a:ext>
            </a:extLst>
          </p:cNvPr>
          <p:cNvSpPr txBox="1"/>
          <p:nvPr/>
        </p:nvSpPr>
        <p:spPr>
          <a:xfrm>
            <a:off x="4084726" y="538114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</a:t>
            </a:r>
          </a:p>
        </p:txBody>
      </p:sp>
      <p:sp>
        <p:nvSpPr>
          <p:cNvPr id="96" name="テキスト ボックス 95">
            <a:extLst>
              <a:ext uri="{FF2B5EF4-FFF2-40B4-BE49-F238E27FC236}">
                <a16:creationId xmlns:a16="http://schemas.microsoft.com/office/drawing/2014/main" id="{7DF8AA95-9BA1-43B5-9469-810659444FD3}"/>
              </a:ext>
            </a:extLst>
          </p:cNvPr>
          <p:cNvSpPr txBox="1"/>
          <p:nvPr/>
        </p:nvSpPr>
        <p:spPr>
          <a:xfrm>
            <a:off x="4902100" y="5389347"/>
            <a:ext cx="9126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ひつよう</a:t>
            </a:r>
          </a:p>
        </p:txBody>
      </p:sp>
      <p:sp>
        <p:nvSpPr>
          <p:cNvPr id="97" name="テキスト ボックス 96">
            <a:extLst>
              <a:ext uri="{FF2B5EF4-FFF2-40B4-BE49-F238E27FC236}">
                <a16:creationId xmlns:a16="http://schemas.microsoft.com/office/drawing/2014/main" id="{BB3C45DA-D0CF-470B-B173-27EB6C9712B8}"/>
              </a:ext>
            </a:extLst>
          </p:cNvPr>
          <p:cNvSpPr txBox="1"/>
          <p:nvPr/>
        </p:nvSpPr>
        <p:spPr>
          <a:xfrm>
            <a:off x="5936302" y="2479718"/>
            <a:ext cx="8662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たいせつ</a:t>
            </a:r>
          </a:p>
        </p:txBody>
      </p:sp>
      <p:sp>
        <p:nvSpPr>
          <p:cNvPr id="98" name="テキスト ボックス 97">
            <a:extLst>
              <a:ext uri="{FF2B5EF4-FFF2-40B4-BE49-F238E27FC236}">
                <a16:creationId xmlns:a16="http://schemas.microsoft.com/office/drawing/2014/main" id="{E038F8F0-4FD5-447B-9DD2-961BC26298B5}"/>
              </a:ext>
            </a:extLst>
          </p:cNvPr>
          <p:cNvSpPr txBox="1"/>
          <p:nvPr/>
        </p:nvSpPr>
        <p:spPr>
          <a:xfrm>
            <a:off x="6838331" y="2470484"/>
            <a:ext cx="8662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しんりん</a:t>
            </a:r>
          </a:p>
        </p:txBody>
      </p:sp>
      <p:sp>
        <p:nvSpPr>
          <p:cNvPr id="99" name="テキスト ボックス 98">
            <a:extLst>
              <a:ext uri="{FF2B5EF4-FFF2-40B4-BE49-F238E27FC236}">
                <a16:creationId xmlns:a16="http://schemas.microsoft.com/office/drawing/2014/main" id="{BE2D0ECA-2201-4941-A321-48DF9254046A}"/>
              </a:ext>
            </a:extLst>
          </p:cNvPr>
          <p:cNvSpPr txBox="1"/>
          <p:nvPr/>
        </p:nvSpPr>
        <p:spPr>
          <a:xfrm>
            <a:off x="7496767" y="304848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00" name="テキスト ボックス 99">
            <a:extLst>
              <a:ext uri="{FF2B5EF4-FFF2-40B4-BE49-F238E27FC236}">
                <a16:creationId xmlns:a16="http://schemas.microsoft.com/office/drawing/2014/main" id="{E77D480C-2399-4954-B402-73B68574E714}"/>
              </a:ext>
            </a:extLst>
          </p:cNvPr>
          <p:cNvSpPr txBox="1"/>
          <p:nvPr/>
        </p:nvSpPr>
        <p:spPr>
          <a:xfrm>
            <a:off x="5898062" y="3580688"/>
            <a:ext cx="91125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けいかく</a:t>
            </a:r>
          </a:p>
        </p:txBody>
      </p:sp>
    </p:spTree>
    <p:extLst>
      <p:ext uri="{BB962C8B-B14F-4D97-AF65-F5344CB8AC3E}">
        <p14:creationId xmlns:p14="http://schemas.microsoft.com/office/powerpoint/2010/main" val="34042799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1069565" y="533234"/>
            <a:ext cx="7173357" cy="13233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そう、大事なのは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sp>
        <p:nvSpPr>
          <p:cNvPr id="88" name="Google Shape;689;p19"/>
          <p:cNvSpPr txBox="1"/>
          <p:nvPr/>
        </p:nvSpPr>
        <p:spPr>
          <a:xfrm>
            <a:off x="1069565" y="2133621"/>
            <a:ext cx="8572070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/>
            <a:r>
              <a:rPr lang="ja-JP" altLang="en-US" sz="4000" dirty="0">
                <a:solidFill>
                  <a:srgbClr val="3F3F3F"/>
                </a:solidFill>
              </a:rPr>
              <a:t>＊ </a:t>
            </a:r>
            <a:r>
              <a:rPr lang="ja-JP" altLang="en-US" sz="4000" dirty="0">
                <a:solidFill>
                  <a:schemeClr val="dk1"/>
                </a:solidFill>
              </a:rPr>
              <a:t>切ったあとに、また植えること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sp>
        <p:nvSpPr>
          <p:cNvPr id="93" name="Google Shape;689;p19"/>
          <p:cNvSpPr txBox="1"/>
          <p:nvPr/>
        </p:nvSpPr>
        <p:spPr>
          <a:xfrm>
            <a:off x="1069565" y="3492521"/>
            <a:ext cx="8870467" cy="14003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/>
            <a:r>
              <a:rPr lang="ja-JP" altLang="en-US" sz="4000" dirty="0">
                <a:solidFill>
                  <a:srgbClr val="3F3F3F"/>
                </a:solidFill>
              </a:rPr>
              <a:t>＊ </a:t>
            </a:r>
            <a:r>
              <a:rPr lang="ja-JP" altLang="en-US" sz="4000" dirty="0">
                <a:solidFill>
                  <a:schemeClr val="dk1"/>
                </a:solidFill>
              </a:rPr>
              <a:t>切った木を、木材にしてきちんと</a:t>
            </a:r>
            <a:endParaRPr lang="en-US" altLang="ja-JP" sz="4000" dirty="0">
              <a:solidFill>
                <a:schemeClr val="dk1"/>
              </a:solidFill>
            </a:endParaRPr>
          </a:p>
          <a:p>
            <a:pPr lvl="0">
              <a:spcBef>
                <a:spcPts val="600"/>
              </a:spcBef>
            </a:pPr>
            <a:r>
              <a:rPr lang="ja-JP" altLang="en-US" sz="4000" dirty="0">
                <a:solidFill>
                  <a:schemeClr val="dk1"/>
                </a:solidFill>
              </a:rPr>
              <a:t>　　　　　　　　　　　　　使うこと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cxnSp>
        <p:nvCxnSpPr>
          <p:cNvPr id="9" name="直線コネクタ 8"/>
          <p:cNvCxnSpPr>
            <a:cxnSpLocks/>
          </p:cNvCxnSpPr>
          <p:nvPr/>
        </p:nvCxnSpPr>
        <p:spPr>
          <a:xfrm>
            <a:off x="5368759" y="2793341"/>
            <a:ext cx="2523958" cy="0"/>
          </a:xfrm>
          <a:prstGeom prst="line">
            <a:avLst/>
          </a:prstGeom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直線コネクタ 101"/>
          <p:cNvCxnSpPr>
            <a:cxnSpLocks/>
          </p:cNvCxnSpPr>
          <p:nvPr/>
        </p:nvCxnSpPr>
        <p:spPr>
          <a:xfrm flipV="1">
            <a:off x="4848727" y="4132777"/>
            <a:ext cx="4665043" cy="0"/>
          </a:xfrm>
          <a:prstGeom prst="line">
            <a:avLst/>
          </a:prstGeom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oogle Shape;890;p21">
            <a:extLst>
              <a:ext uri="{FF2B5EF4-FFF2-40B4-BE49-F238E27FC236}">
                <a16:creationId xmlns:a16="http://schemas.microsoft.com/office/drawing/2014/main" id="{AC5596A9-E817-4AE7-E98A-3DEC2AD64BC7}"/>
              </a:ext>
            </a:extLst>
          </p:cNvPr>
          <p:cNvGrpSpPr>
            <a:grpSpLocks noChangeAspect="1"/>
          </p:cNvGrpSpPr>
          <p:nvPr/>
        </p:nvGrpSpPr>
        <p:grpSpPr>
          <a:xfrm>
            <a:off x="779258" y="4718902"/>
            <a:ext cx="1328333" cy="1355036"/>
            <a:chOff x="1774174" y="4621762"/>
            <a:chExt cx="1077013" cy="1098664"/>
          </a:xfrm>
        </p:grpSpPr>
        <p:sp>
          <p:nvSpPr>
            <p:cNvPr id="3" name="Google Shape;891;p21">
              <a:extLst>
                <a:ext uri="{FF2B5EF4-FFF2-40B4-BE49-F238E27FC236}">
                  <a16:creationId xmlns:a16="http://schemas.microsoft.com/office/drawing/2014/main" id="{A3AE8DDE-C8AA-3F0A-54E1-90FEC89C0B22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2;p21">
              <a:extLst>
                <a:ext uri="{FF2B5EF4-FFF2-40B4-BE49-F238E27FC236}">
                  <a16:creationId xmlns:a16="http://schemas.microsoft.com/office/drawing/2014/main" id="{5622BC54-5EA9-5E35-685A-941416574AB9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3;p21">
              <a:extLst>
                <a:ext uri="{FF2B5EF4-FFF2-40B4-BE49-F238E27FC236}">
                  <a16:creationId xmlns:a16="http://schemas.microsoft.com/office/drawing/2014/main" id="{19E078EC-5F5C-BED7-B8A9-3FF381C5044E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4;p21">
              <a:extLst>
                <a:ext uri="{FF2B5EF4-FFF2-40B4-BE49-F238E27FC236}">
                  <a16:creationId xmlns:a16="http://schemas.microsoft.com/office/drawing/2014/main" id="{8778F14C-3F6C-9CBB-7017-DE03DC1D4846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895;p21">
              <a:extLst>
                <a:ext uri="{FF2B5EF4-FFF2-40B4-BE49-F238E27FC236}">
                  <a16:creationId xmlns:a16="http://schemas.microsoft.com/office/drawing/2014/main" id="{E598A797-1D3B-6FC5-689B-B21E9421B99E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896;p21">
              <a:extLst>
                <a:ext uri="{FF2B5EF4-FFF2-40B4-BE49-F238E27FC236}">
                  <a16:creationId xmlns:a16="http://schemas.microsoft.com/office/drawing/2014/main" id="{3B26EA8F-709F-7209-266D-9E1D70FEB241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2" name="Google Shape;897;p21">
              <a:extLst>
                <a:ext uri="{FF2B5EF4-FFF2-40B4-BE49-F238E27FC236}">
                  <a16:creationId xmlns:a16="http://schemas.microsoft.com/office/drawing/2014/main" id="{D1229E20-3E04-36F2-0726-8E42EB8D7F36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898;p21">
              <a:extLst>
                <a:ext uri="{FF2B5EF4-FFF2-40B4-BE49-F238E27FC236}">
                  <a16:creationId xmlns:a16="http://schemas.microsoft.com/office/drawing/2014/main" id="{80416E4D-7AF1-B673-6B8E-7484C128884C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899;p21">
              <a:extLst>
                <a:ext uri="{FF2B5EF4-FFF2-40B4-BE49-F238E27FC236}">
                  <a16:creationId xmlns:a16="http://schemas.microsoft.com/office/drawing/2014/main" id="{E05D9FA4-21CA-6E77-9661-D99765F074E0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900;p21">
              <a:extLst>
                <a:ext uri="{FF2B5EF4-FFF2-40B4-BE49-F238E27FC236}">
                  <a16:creationId xmlns:a16="http://schemas.microsoft.com/office/drawing/2014/main" id="{8031DB39-0B24-8591-9B7A-4AD78BFDF272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6" name="Google Shape;901;p21">
              <a:extLst>
                <a:ext uri="{FF2B5EF4-FFF2-40B4-BE49-F238E27FC236}">
                  <a16:creationId xmlns:a16="http://schemas.microsoft.com/office/drawing/2014/main" id="{60AC9BCA-7CF6-FD58-04AA-BF049C88A0E3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7" name="Google Shape;902;p21">
              <a:extLst>
                <a:ext uri="{FF2B5EF4-FFF2-40B4-BE49-F238E27FC236}">
                  <a16:creationId xmlns:a16="http://schemas.microsoft.com/office/drawing/2014/main" id="{60A40B2C-7159-ECC6-7731-14332F887A79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8" name="Google Shape;903;p21">
              <a:extLst>
                <a:ext uri="{FF2B5EF4-FFF2-40B4-BE49-F238E27FC236}">
                  <a16:creationId xmlns:a16="http://schemas.microsoft.com/office/drawing/2014/main" id="{E95BBE00-02F7-E5CB-E5C6-0648E50C4000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904;p21">
              <a:extLst>
                <a:ext uri="{FF2B5EF4-FFF2-40B4-BE49-F238E27FC236}">
                  <a16:creationId xmlns:a16="http://schemas.microsoft.com/office/drawing/2014/main" id="{572BEDA5-9525-26A5-8E22-B57B1C52BF17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905;p21">
              <a:extLst>
                <a:ext uri="{FF2B5EF4-FFF2-40B4-BE49-F238E27FC236}">
                  <a16:creationId xmlns:a16="http://schemas.microsoft.com/office/drawing/2014/main" id="{E002BB04-9141-E2FC-ADD1-02DA5449F3D4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" name="Google Shape;1543;p28">
            <a:extLst>
              <a:ext uri="{FF2B5EF4-FFF2-40B4-BE49-F238E27FC236}">
                <a16:creationId xmlns:a16="http://schemas.microsoft.com/office/drawing/2014/main" id="{7F34D7C2-DE9F-47E9-5D36-35EF5F21F857}"/>
              </a:ext>
            </a:extLst>
          </p:cNvPr>
          <p:cNvSpPr txBox="1"/>
          <p:nvPr/>
        </p:nvSpPr>
        <p:spPr>
          <a:xfrm>
            <a:off x="2228973" y="5252137"/>
            <a:ext cx="6190618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大切な森林をまた「もどす」こと、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</a:rPr>
              <a:t>切った木は「大事に使う」こと、なんだね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0" name="グループ化 69"/>
          <p:cNvGrpSpPr/>
          <p:nvPr/>
        </p:nvGrpSpPr>
        <p:grpSpPr>
          <a:xfrm>
            <a:off x="9888778" y="4470112"/>
            <a:ext cx="1474188" cy="1823185"/>
            <a:chOff x="4192383" y="4596145"/>
            <a:chExt cx="481099" cy="594994"/>
          </a:xfrm>
        </p:grpSpPr>
        <p:grpSp>
          <p:nvGrpSpPr>
            <p:cNvPr id="71" name="Google Shape;3974;p53"/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87" name="Google Shape;3975;p53"/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3976;p53"/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3977;p53"/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3978;p53"/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3979;p53"/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5" name="Google Shape;3980;p53"/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97" name="Google Shape;3981;p53"/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" name="Google Shape;3982;p53"/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" name="Google Shape;3983;p53"/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6" name="Google Shape;3984;p53"/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2" name="グループ化 71"/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73" name="グループ化 72"/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77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" name="Google Shape;749;p20"/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" name="Google Shape;749;p20"/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4" name="グループ化 73"/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75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" name="Google Shape;749;p20"/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cxnSp>
        <p:nvCxnSpPr>
          <p:cNvPr id="101" name="直線コネクタ 100">
            <a:extLst>
              <a:ext uri="{FF2B5EF4-FFF2-40B4-BE49-F238E27FC236}">
                <a16:creationId xmlns:a16="http://schemas.microsoft.com/office/drawing/2014/main" id="{36CA3058-436C-B1B2-C478-E846F04C59D8}"/>
              </a:ext>
            </a:extLst>
          </p:cNvPr>
          <p:cNvCxnSpPr>
            <a:cxnSpLocks/>
          </p:cNvCxnSpPr>
          <p:nvPr/>
        </p:nvCxnSpPr>
        <p:spPr>
          <a:xfrm>
            <a:off x="7684168" y="4854059"/>
            <a:ext cx="1090865" cy="0"/>
          </a:xfrm>
          <a:prstGeom prst="line">
            <a:avLst/>
          </a:prstGeom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角丸四角形 355">
            <a:extLst>
              <a:ext uri="{FF2B5EF4-FFF2-40B4-BE49-F238E27FC236}">
                <a16:creationId xmlns:a16="http://schemas.microsoft.com/office/drawing/2014/main" id="{63C33DDC-057E-0385-43EA-5927E6CF497B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0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3466587F-DC3D-0F6A-282F-DBB0BB9C4E70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05" name="グループ化 104">
            <a:extLst>
              <a:ext uri="{FF2B5EF4-FFF2-40B4-BE49-F238E27FC236}">
                <a16:creationId xmlns:a16="http://schemas.microsoft.com/office/drawing/2014/main" id="{806D2815-9964-612B-1D98-1303CB122E43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595B95C7-B31E-28FE-90A9-6FD59005368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直線コネクタ 106">
              <a:extLst>
                <a:ext uri="{FF2B5EF4-FFF2-40B4-BE49-F238E27FC236}">
                  <a16:creationId xmlns:a16="http://schemas.microsoft.com/office/drawing/2014/main" id="{DFDB4FF9-AB34-322D-6A1B-E531D0DE63A4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直線コネクタ 107">
              <a:extLst>
                <a:ext uri="{FF2B5EF4-FFF2-40B4-BE49-F238E27FC236}">
                  <a16:creationId xmlns:a16="http://schemas.microsoft.com/office/drawing/2014/main" id="{F8133566-0E52-B476-1D10-AA6386422E07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直線コネクタ 108">
              <a:extLst>
                <a:ext uri="{FF2B5EF4-FFF2-40B4-BE49-F238E27FC236}">
                  <a16:creationId xmlns:a16="http://schemas.microsoft.com/office/drawing/2014/main" id="{9243BF86-B716-D419-E97E-63A010204A20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0" name="角丸四角形 96">
            <a:extLst>
              <a:ext uri="{FF2B5EF4-FFF2-40B4-BE49-F238E27FC236}">
                <a16:creationId xmlns:a16="http://schemas.microsoft.com/office/drawing/2014/main" id="{721A3409-A713-492B-9D83-24BE57226D62}"/>
              </a:ext>
            </a:extLst>
          </p:cNvPr>
          <p:cNvSpPr/>
          <p:nvPr/>
        </p:nvSpPr>
        <p:spPr>
          <a:xfrm>
            <a:off x="9645327" y="519909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FCC5EEDC-C1FF-436B-9FA5-89F03CACFEC6}"/>
              </a:ext>
            </a:extLst>
          </p:cNvPr>
          <p:cNvSpPr txBox="1"/>
          <p:nvPr/>
        </p:nvSpPr>
        <p:spPr>
          <a:xfrm>
            <a:off x="9627064" y="518949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58" name="テキスト ボックス 57">
            <a:extLst>
              <a:ext uri="{FF2B5EF4-FFF2-40B4-BE49-F238E27FC236}">
                <a16:creationId xmlns:a16="http://schemas.microsoft.com/office/drawing/2014/main" id="{CDF4D41B-8500-490E-839E-193067AE1509}"/>
              </a:ext>
            </a:extLst>
          </p:cNvPr>
          <p:cNvSpPr txBox="1"/>
          <p:nvPr/>
        </p:nvSpPr>
        <p:spPr>
          <a:xfrm>
            <a:off x="2914001" y="80508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だいじ</a:t>
            </a:r>
          </a:p>
        </p:txBody>
      </p:sp>
      <p:sp>
        <p:nvSpPr>
          <p:cNvPr id="59" name="テキスト ボックス 58">
            <a:extLst>
              <a:ext uri="{FF2B5EF4-FFF2-40B4-BE49-F238E27FC236}">
                <a16:creationId xmlns:a16="http://schemas.microsoft.com/office/drawing/2014/main" id="{28D8E5C2-4C9C-4AE7-A7F4-6233212EC954}"/>
              </a:ext>
            </a:extLst>
          </p:cNvPr>
          <p:cNvSpPr txBox="1"/>
          <p:nvPr/>
        </p:nvSpPr>
        <p:spPr>
          <a:xfrm>
            <a:off x="1878281" y="198906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60" name="テキスト ボックス 59">
            <a:extLst>
              <a:ext uri="{FF2B5EF4-FFF2-40B4-BE49-F238E27FC236}">
                <a16:creationId xmlns:a16="http://schemas.microsoft.com/office/drawing/2014/main" id="{9F6EC0BB-8D57-478D-90E8-83B740283FCD}"/>
              </a:ext>
            </a:extLst>
          </p:cNvPr>
          <p:cNvSpPr txBox="1"/>
          <p:nvPr/>
        </p:nvSpPr>
        <p:spPr>
          <a:xfrm>
            <a:off x="6490404" y="195748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う</a:t>
            </a:r>
          </a:p>
        </p:txBody>
      </p:sp>
      <p:sp>
        <p:nvSpPr>
          <p:cNvPr id="61" name="テキスト ボックス 60">
            <a:extLst>
              <a:ext uri="{FF2B5EF4-FFF2-40B4-BE49-F238E27FC236}">
                <a16:creationId xmlns:a16="http://schemas.microsoft.com/office/drawing/2014/main" id="{E7A31DAC-8F86-4A8D-92F7-F40CD7FCE0B5}"/>
              </a:ext>
            </a:extLst>
          </p:cNvPr>
          <p:cNvSpPr txBox="1"/>
          <p:nvPr/>
        </p:nvSpPr>
        <p:spPr>
          <a:xfrm>
            <a:off x="3395178" y="330964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62" name="テキスト ボックス 61">
            <a:extLst>
              <a:ext uri="{FF2B5EF4-FFF2-40B4-BE49-F238E27FC236}">
                <a16:creationId xmlns:a16="http://schemas.microsoft.com/office/drawing/2014/main" id="{D7667F6F-C0EF-4D38-B48A-54A87DF421F2}"/>
              </a:ext>
            </a:extLst>
          </p:cNvPr>
          <p:cNvSpPr txBox="1"/>
          <p:nvPr/>
        </p:nvSpPr>
        <p:spPr>
          <a:xfrm>
            <a:off x="4942875" y="3304752"/>
            <a:ext cx="8517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63" name="テキスト ボックス 62">
            <a:extLst>
              <a:ext uri="{FF2B5EF4-FFF2-40B4-BE49-F238E27FC236}">
                <a16:creationId xmlns:a16="http://schemas.microsoft.com/office/drawing/2014/main" id="{CC4618B1-D2AC-4BAB-B9E5-DDF31C3935D6}"/>
              </a:ext>
            </a:extLst>
          </p:cNvPr>
          <p:cNvSpPr txBox="1"/>
          <p:nvPr/>
        </p:nvSpPr>
        <p:spPr>
          <a:xfrm>
            <a:off x="2252073" y="5097242"/>
            <a:ext cx="82943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たいせつ</a:t>
            </a:r>
          </a:p>
        </p:txBody>
      </p:sp>
      <p:sp>
        <p:nvSpPr>
          <p:cNvPr id="64" name="テキスト ボックス 63">
            <a:extLst>
              <a:ext uri="{FF2B5EF4-FFF2-40B4-BE49-F238E27FC236}">
                <a16:creationId xmlns:a16="http://schemas.microsoft.com/office/drawing/2014/main" id="{0AB785C8-BBC5-4A8D-A2DA-C4AE8EC695A5}"/>
              </a:ext>
            </a:extLst>
          </p:cNvPr>
          <p:cNvSpPr txBox="1"/>
          <p:nvPr/>
        </p:nvSpPr>
        <p:spPr>
          <a:xfrm>
            <a:off x="3118423" y="5104706"/>
            <a:ext cx="82943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しんりん</a:t>
            </a:r>
          </a:p>
        </p:txBody>
      </p:sp>
      <p:sp>
        <p:nvSpPr>
          <p:cNvPr id="66" name="テキスト ボックス 65">
            <a:extLst>
              <a:ext uri="{FF2B5EF4-FFF2-40B4-BE49-F238E27FC236}">
                <a16:creationId xmlns:a16="http://schemas.microsoft.com/office/drawing/2014/main" id="{3E48B5CB-72E0-4919-A705-92D2D5CDA0D8}"/>
              </a:ext>
            </a:extLst>
          </p:cNvPr>
          <p:cNvSpPr txBox="1"/>
          <p:nvPr/>
        </p:nvSpPr>
        <p:spPr>
          <a:xfrm>
            <a:off x="7775788" y="411128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</p:spTree>
    <p:extLst>
      <p:ext uri="{BB962C8B-B14F-4D97-AF65-F5344CB8AC3E}">
        <p14:creationId xmlns:p14="http://schemas.microsoft.com/office/powerpoint/2010/main" val="20379076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1069565" y="335382"/>
            <a:ext cx="8077694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切って、使って、植えて、育てるを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くりかえすことが大事なんだ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pic>
        <p:nvPicPr>
          <p:cNvPr id="95" name="図 94"/>
          <p:cNvPicPr>
            <a:picLocks noChangeAspect="1"/>
          </p:cNvPicPr>
          <p:nvPr/>
        </p:nvPicPr>
        <p:blipFill rotWithShape="1"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99894">
                        <a14:foregroundMark x1="67848" y1="61538" x2="71126" y2="72324"/>
                        <a14:foregroundMark x1="33051" y1="57107" x2="33051" y2="57107"/>
                        <a14:foregroundMark x1="33051" y1="57107" x2="33051" y2="57107"/>
                        <a14:foregroundMark x1="33157" y1="56940" x2="37229" y2="54431"/>
                        <a14:foregroundMark x1="30143" y1="59615" x2="32099" y2="58612"/>
                        <a14:foregroundMark x1="30249" y1="59448" x2="29614" y2="64465"/>
                        <a14:foregroundMark x1="28398" y1="62124" x2="32099" y2="62876"/>
                        <a14:foregroundMark x1="23638" y1="58445" x2="25383" y2="60033"/>
                        <a14:foregroundMark x1="12427" y1="22324" x2="17663" y2="17308"/>
                        <a14:foregroundMark x1="18403" y1="16973" x2="21682" y2="14465"/>
                        <a14:foregroundMark x1="21311" y1="14632" x2="27446" y2="13462"/>
                        <a14:foregroundMark x1="27657" y1="12876" x2="38445" y2="12124"/>
                        <a14:foregroundMark x1="38075" y1="12291" x2="45849" y2="13127"/>
                        <a14:foregroundMark x1="11211" y1="71572" x2="19249" y2="78344"/>
                        <a14:foregroundMark x1="2274" y1="50000" x2="5923" y2="62876"/>
                        <a14:backgroundMark x1="72396" y1="9783" x2="93125" y2="59448"/>
                        <a14:backgroundMark x1="67583" y1="18729" x2="85563" y2="14298"/>
                        <a14:backgroundMark x1="90428" y1="12291" x2="97144" y2="64632"/>
                        <a14:backgroundMark x1="73453" y1="27341" x2="94130" y2="65970"/>
                        <a14:backgroundMark x1="74934" y1="32441" x2="76256" y2="69064"/>
                        <a14:backgroundMark x1="72131" y1="66722" x2="93496" y2="57692"/>
                        <a14:backgroundMark x1="82972" y1="59030" x2="79958" y2="75418"/>
                        <a14:backgroundMark x1="97303" y1="66722" x2="98361" y2="70067"/>
                        <a14:backgroundMark x1="74299" y1="77341" x2="75568" y2="7391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766100" y="1654226"/>
            <a:ext cx="7381159" cy="4667835"/>
          </a:xfrm>
          <a:prstGeom prst="rect">
            <a:avLst/>
          </a:prstGeom>
        </p:spPr>
      </p:pic>
      <p:sp>
        <p:nvSpPr>
          <p:cNvPr id="30" name="Google Shape;1549;p28"/>
          <p:cNvSpPr txBox="1"/>
          <p:nvPr/>
        </p:nvSpPr>
        <p:spPr>
          <a:xfrm>
            <a:off x="596867" y="3194198"/>
            <a:ext cx="1546140" cy="40006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植える</a:t>
            </a:r>
            <a:endParaRPr lang="en-US" sz="2000" dirty="0">
              <a:solidFill>
                <a:schemeClr val="dk1"/>
              </a:solidFill>
            </a:endParaRPr>
          </a:p>
        </p:txBody>
      </p:sp>
      <p:sp>
        <p:nvSpPr>
          <p:cNvPr id="31" name="Google Shape;1549;p28"/>
          <p:cNvSpPr txBox="1"/>
          <p:nvPr/>
        </p:nvSpPr>
        <p:spPr>
          <a:xfrm>
            <a:off x="3357007" y="5708900"/>
            <a:ext cx="1494389" cy="40006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切る</a:t>
            </a:r>
            <a:endParaRPr lang="en-US" sz="2000" dirty="0">
              <a:solidFill>
                <a:schemeClr val="dk1"/>
              </a:solidFill>
            </a:endParaRPr>
          </a:p>
        </p:txBody>
      </p:sp>
      <p:sp>
        <p:nvSpPr>
          <p:cNvPr id="32" name="Google Shape;1549;p28"/>
          <p:cNvSpPr txBox="1"/>
          <p:nvPr/>
        </p:nvSpPr>
        <p:spPr>
          <a:xfrm>
            <a:off x="6534012" y="2195938"/>
            <a:ext cx="1546140" cy="40006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育てる</a:t>
            </a:r>
            <a:endParaRPr lang="en-US" sz="2000" dirty="0">
              <a:solidFill>
                <a:schemeClr val="dk1"/>
              </a:solidFill>
            </a:endParaRPr>
          </a:p>
        </p:txBody>
      </p:sp>
      <p:sp>
        <p:nvSpPr>
          <p:cNvPr id="9" name="Google Shape;1549;p28">
            <a:extLst>
              <a:ext uri="{FF2B5EF4-FFF2-40B4-BE49-F238E27FC236}">
                <a16:creationId xmlns:a16="http://schemas.microsoft.com/office/drawing/2014/main" id="{807E7749-4B51-035C-D262-106355D70698}"/>
              </a:ext>
            </a:extLst>
          </p:cNvPr>
          <p:cNvSpPr txBox="1"/>
          <p:nvPr/>
        </p:nvSpPr>
        <p:spPr>
          <a:xfrm>
            <a:off x="7067726" y="4877163"/>
            <a:ext cx="1546140" cy="40006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使う</a:t>
            </a:r>
            <a:endParaRPr lang="en-US" sz="2000" dirty="0">
              <a:solidFill>
                <a:schemeClr val="dk1"/>
              </a:solidFill>
            </a:endParaRPr>
          </a:p>
        </p:txBody>
      </p:sp>
      <p:sp>
        <p:nvSpPr>
          <p:cNvPr id="76" name="角丸四角形 355">
            <a:extLst>
              <a:ext uri="{FF2B5EF4-FFF2-40B4-BE49-F238E27FC236}">
                <a16:creationId xmlns:a16="http://schemas.microsoft.com/office/drawing/2014/main" id="{58C333DB-0EAB-8994-BC85-311B22013AD3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7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55ED1ED8-8581-4AF8-404F-A090F6BE498A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8" name="グループ化 77">
            <a:extLst>
              <a:ext uri="{FF2B5EF4-FFF2-40B4-BE49-F238E27FC236}">
                <a16:creationId xmlns:a16="http://schemas.microsoft.com/office/drawing/2014/main" id="{840125BB-A9EF-2D2A-378D-B2157716FDBC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79" name="直線コネクタ 78">
              <a:extLst>
                <a:ext uri="{FF2B5EF4-FFF2-40B4-BE49-F238E27FC236}">
                  <a16:creationId xmlns:a16="http://schemas.microsoft.com/office/drawing/2014/main" id="{46677CD4-3CCB-5057-9C25-EE92CE9BD538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直線コネクタ 79">
              <a:extLst>
                <a:ext uri="{FF2B5EF4-FFF2-40B4-BE49-F238E27FC236}">
                  <a16:creationId xmlns:a16="http://schemas.microsoft.com/office/drawing/2014/main" id="{55A3BC6B-7FC6-0173-68D1-07659D326421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直線コネクタ 80">
              <a:extLst>
                <a:ext uri="{FF2B5EF4-FFF2-40B4-BE49-F238E27FC236}">
                  <a16:creationId xmlns:a16="http://schemas.microsoft.com/office/drawing/2014/main" id="{40A31832-3D21-F647-9D48-D5006B66357B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直線コネクタ 81">
              <a:extLst>
                <a:ext uri="{FF2B5EF4-FFF2-40B4-BE49-F238E27FC236}">
                  <a16:creationId xmlns:a16="http://schemas.microsoft.com/office/drawing/2014/main" id="{702F1489-B916-A90D-C20A-F197C205A412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グループ化 82">
            <a:extLst>
              <a:ext uri="{FF2B5EF4-FFF2-40B4-BE49-F238E27FC236}">
                <a16:creationId xmlns:a16="http://schemas.microsoft.com/office/drawing/2014/main" id="{9E001405-5882-00A9-E513-9AA2C85766DE}"/>
              </a:ext>
            </a:extLst>
          </p:cNvPr>
          <p:cNvGrpSpPr/>
          <p:nvPr/>
        </p:nvGrpSpPr>
        <p:grpSpPr>
          <a:xfrm>
            <a:off x="9888778" y="4470112"/>
            <a:ext cx="1474188" cy="1823185"/>
            <a:chOff x="4192383" y="4596145"/>
            <a:chExt cx="481099" cy="594994"/>
          </a:xfrm>
        </p:grpSpPr>
        <p:grpSp>
          <p:nvGrpSpPr>
            <p:cNvPr id="84" name="Google Shape;3974;p53">
              <a:extLst>
                <a:ext uri="{FF2B5EF4-FFF2-40B4-BE49-F238E27FC236}">
                  <a16:creationId xmlns:a16="http://schemas.microsoft.com/office/drawing/2014/main" id="{50F5A61E-F92C-8282-7CAB-F0DDE8B478FA}"/>
                </a:ext>
              </a:extLst>
            </p:cNvPr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93" name="Google Shape;3975;p53">
                <a:extLst>
                  <a:ext uri="{FF2B5EF4-FFF2-40B4-BE49-F238E27FC236}">
                    <a16:creationId xmlns:a16="http://schemas.microsoft.com/office/drawing/2014/main" id="{05573BB9-0986-5C0D-594A-6D814A8D7347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3976;p53">
                <a:extLst>
                  <a:ext uri="{FF2B5EF4-FFF2-40B4-BE49-F238E27FC236}">
                    <a16:creationId xmlns:a16="http://schemas.microsoft.com/office/drawing/2014/main" id="{329E5DDA-22B9-8E6E-A269-C3E33BD0E231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3977;p53">
                <a:extLst>
                  <a:ext uri="{FF2B5EF4-FFF2-40B4-BE49-F238E27FC236}">
                    <a16:creationId xmlns:a16="http://schemas.microsoft.com/office/drawing/2014/main" id="{760750F2-3FA0-BB91-DA1F-CFBB5CED039D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3978;p53">
                <a:extLst>
                  <a:ext uri="{FF2B5EF4-FFF2-40B4-BE49-F238E27FC236}">
                    <a16:creationId xmlns:a16="http://schemas.microsoft.com/office/drawing/2014/main" id="{9AD0D901-A3CE-30BD-3002-29EC6110799A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3979;p53">
                <a:extLst>
                  <a:ext uri="{FF2B5EF4-FFF2-40B4-BE49-F238E27FC236}">
                    <a16:creationId xmlns:a16="http://schemas.microsoft.com/office/drawing/2014/main" id="{87E06468-A429-507D-7C1E-51B52B3FCD58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00" name="Google Shape;3980;p53">
                <a:extLst>
                  <a:ext uri="{FF2B5EF4-FFF2-40B4-BE49-F238E27FC236}">
                    <a16:creationId xmlns:a16="http://schemas.microsoft.com/office/drawing/2014/main" id="{BBB76E65-330D-BBA5-1CD4-9DB483542C0E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102" name="Google Shape;3981;p53">
                  <a:extLst>
                    <a:ext uri="{FF2B5EF4-FFF2-40B4-BE49-F238E27FC236}">
                      <a16:creationId xmlns:a16="http://schemas.microsoft.com/office/drawing/2014/main" id="{2EF26828-CF89-6C99-D1FD-8CF89783F949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" name="Google Shape;3982;p53">
                  <a:extLst>
                    <a:ext uri="{FF2B5EF4-FFF2-40B4-BE49-F238E27FC236}">
                      <a16:creationId xmlns:a16="http://schemas.microsoft.com/office/drawing/2014/main" id="{45324F95-A6DB-4A4A-0C94-EA973B03532B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" name="Google Shape;3983;p53">
                  <a:extLst>
                    <a:ext uri="{FF2B5EF4-FFF2-40B4-BE49-F238E27FC236}">
                      <a16:creationId xmlns:a16="http://schemas.microsoft.com/office/drawing/2014/main" id="{3FA44469-D78E-7D63-3F17-387577797494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1" name="Google Shape;3984;p53">
                <a:extLst>
                  <a:ext uri="{FF2B5EF4-FFF2-40B4-BE49-F238E27FC236}">
                    <a16:creationId xmlns:a16="http://schemas.microsoft.com/office/drawing/2014/main" id="{0362BFF7-030B-2885-9F7B-E7BD555867B8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5" name="グループ化 84">
              <a:extLst>
                <a:ext uri="{FF2B5EF4-FFF2-40B4-BE49-F238E27FC236}">
                  <a16:creationId xmlns:a16="http://schemas.microsoft.com/office/drawing/2014/main" id="{E25F0C85-710B-B5E1-9F2E-9B52A7F3C25A}"/>
                </a:ext>
              </a:extLst>
            </p:cNvPr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86" name="グループ化 85">
                <a:extLst>
                  <a:ext uri="{FF2B5EF4-FFF2-40B4-BE49-F238E27FC236}">
                    <a16:creationId xmlns:a16="http://schemas.microsoft.com/office/drawing/2014/main" id="{13499723-9AAE-ED26-A269-0CFA4AB49F70}"/>
                  </a:ext>
                </a:extLst>
              </p:cNvPr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90" name="Google Shape;749;p20">
                  <a:extLst>
                    <a:ext uri="{FF2B5EF4-FFF2-40B4-BE49-F238E27FC236}">
                      <a16:creationId xmlns:a16="http://schemas.microsoft.com/office/drawing/2014/main" id="{AE68E6C7-C761-E21D-7510-BFC5287AA2BE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749;p20">
                  <a:extLst>
                    <a:ext uri="{FF2B5EF4-FFF2-40B4-BE49-F238E27FC236}">
                      <a16:creationId xmlns:a16="http://schemas.microsoft.com/office/drawing/2014/main" id="{C97EF208-6DA9-385D-0643-9CA6C9B3912F}"/>
                    </a:ext>
                  </a:extLst>
                </p:cNvPr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" name="Google Shape;749;p20">
                  <a:extLst>
                    <a:ext uri="{FF2B5EF4-FFF2-40B4-BE49-F238E27FC236}">
                      <a16:creationId xmlns:a16="http://schemas.microsoft.com/office/drawing/2014/main" id="{0D435211-7A15-92BD-94ED-DCC1CBDE2A43}"/>
                    </a:ext>
                  </a:extLst>
                </p:cNvPr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" name="グループ化 86">
                <a:extLst>
                  <a:ext uri="{FF2B5EF4-FFF2-40B4-BE49-F238E27FC236}">
                    <a16:creationId xmlns:a16="http://schemas.microsoft.com/office/drawing/2014/main" id="{C842AB75-866A-326E-21C8-0417EF0AD94C}"/>
                  </a:ext>
                </a:extLst>
              </p:cNvPr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88" name="Google Shape;749;p20">
                  <a:extLst>
                    <a:ext uri="{FF2B5EF4-FFF2-40B4-BE49-F238E27FC236}">
                      <a16:creationId xmlns:a16="http://schemas.microsoft.com/office/drawing/2014/main" id="{BC98E5D5-31B0-CEF3-2113-2553554575A7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749;p20">
                  <a:extLst>
                    <a:ext uri="{FF2B5EF4-FFF2-40B4-BE49-F238E27FC236}">
                      <a16:creationId xmlns:a16="http://schemas.microsoft.com/office/drawing/2014/main" id="{68146241-B83C-AD54-7B89-12DCF3A9478C}"/>
                    </a:ext>
                  </a:extLst>
                </p:cNvPr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05" name="角丸四角形 96">
            <a:extLst>
              <a:ext uri="{FF2B5EF4-FFF2-40B4-BE49-F238E27FC236}">
                <a16:creationId xmlns:a16="http://schemas.microsoft.com/office/drawing/2014/main" id="{381720BF-B54F-4AA0-B904-935BC0EC5D7E}"/>
              </a:ext>
            </a:extLst>
          </p:cNvPr>
          <p:cNvSpPr/>
          <p:nvPr/>
        </p:nvSpPr>
        <p:spPr>
          <a:xfrm>
            <a:off x="9687809" y="484441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DCCCD60F-9039-49C9-BD12-B7E75F5A67FD}"/>
              </a:ext>
            </a:extLst>
          </p:cNvPr>
          <p:cNvSpPr txBox="1"/>
          <p:nvPr/>
        </p:nvSpPr>
        <p:spPr>
          <a:xfrm>
            <a:off x="9669546" y="483481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41" name="テキスト ボックス 40">
            <a:extLst>
              <a:ext uri="{FF2B5EF4-FFF2-40B4-BE49-F238E27FC236}">
                <a16:creationId xmlns:a16="http://schemas.microsoft.com/office/drawing/2014/main" id="{E61F0081-87A6-4EAA-8AE2-A3BE2E65EAF1}"/>
              </a:ext>
            </a:extLst>
          </p:cNvPr>
          <p:cNvSpPr txBox="1"/>
          <p:nvPr/>
        </p:nvSpPr>
        <p:spPr>
          <a:xfrm>
            <a:off x="1243566" y="38368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42" name="テキスト ボックス 41">
            <a:extLst>
              <a:ext uri="{FF2B5EF4-FFF2-40B4-BE49-F238E27FC236}">
                <a16:creationId xmlns:a16="http://schemas.microsoft.com/office/drawing/2014/main" id="{1BFAEA78-7890-4EDF-AEFE-54799A4EE22E}"/>
              </a:ext>
            </a:extLst>
          </p:cNvPr>
          <p:cNvSpPr txBox="1"/>
          <p:nvPr/>
        </p:nvSpPr>
        <p:spPr>
          <a:xfrm>
            <a:off x="3020492" y="38368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43" name="テキスト ボックス 42">
            <a:extLst>
              <a:ext uri="{FF2B5EF4-FFF2-40B4-BE49-F238E27FC236}">
                <a16:creationId xmlns:a16="http://schemas.microsoft.com/office/drawing/2014/main" id="{02A7D6E9-AF32-485C-A0F5-E9589E297188}"/>
              </a:ext>
            </a:extLst>
          </p:cNvPr>
          <p:cNvSpPr txBox="1"/>
          <p:nvPr/>
        </p:nvSpPr>
        <p:spPr>
          <a:xfrm>
            <a:off x="4851396" y="37330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う</a:t>
            </a:r>
          </a:p>
        </p:txBody>
      </p:sp>
      <p:sp>
        <p:nvSpPr>
          <p:cNvPr id="44" name="テキスト ボックス 43">
            <a:extLst>
              <a:ext uri="{FF2B5EF4-FFF2-40B4-BE49-F238E27FC236}">
                <a16:creationId xmlns:a16="http://schemas.microsoft.com/office/drawing/2014/main" id="{CC87B3F1-3ED2-469E-A12E-E6C617313DC3}"/>
              </a:ext>
            </a:extLst>
          </p:cNvPr>
          <p:cNvSpPr txBox="1"/>
          <p:nvPr/>
        </p:nvSpPr>
        <p:spPr>
          <a:xfrm>
            <a:off x="6626661" y="37330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そだ</a:t>
            </a:r>
          </a:p>
        </p:txBody>
      </p:sp>
      <p:sp>
        <p:nvSpPr>
          <p:cNvPr id="45" name="テキスト ボックス 44">
            <a:extLst>
              <a:ext uri="{FF2B5EF4-FFF2-40B4-BE49-F238E27FC236}">
                <a16:creationId xmlns:a16="http://schemas.microsoft.com/office/drawing/2014/main" id="{1DD2393B-0188-41CA-B848-3CA1CCBA98C1}"/>
              </a:ext>
            </a:extLst>
          </p:cNvPr>
          <p:cNvSpPr txBox="1"/>
          <p:nvPr/>
        </p:nvSpPr>
        <p:spPr>
          <a:xfrm>
            <a:off x="4955212" y="118681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だいじ</a:t>
            </a:r>
          </a:p>
        </p:txBody>
      </p:sp>
    </p:spTree>
    <p:extLst>
      <p:ext uri="{BB962C8B-B14F-4D97-AF65-F5344CB8AC3E}">
        <p14:creationId xmlns:p14="http://schemas.microsoft.com/office/powerpoint/2010/main" val="36040069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1069565" y="431634"/>
            <a:ext cx="6837164" cy="4154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400" dirty="0">
                <a:solidFill>
                  <a:srgbClr val="3F3F3F"/>
                </a:solidFill>
              </a:rPr>
              <a:t>そして森から出た木は</a:t>
            </a:r>
            <a:endParaRPr lang="en-US" altLang="ja-JP" sz="44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400" dirty="0">
                <a:solidFill>
                  <a:srgbClr val="3F3F3F"/>
                </a:solidFill>
              </a:rPr>
              <a:t>その森のある地域で使う</a:t>
            </a:r>
            <a:endParaRPr lang="en-US" altLang="ja-JP" sz="44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400" dirty="0">
                <a:solidFill>
                  <a:srgbClr val="3F3F3F"/>
                </a:solidFill>
              </a:rPr>
              <a:t>ことが大切だよ。</a:t>
            </a:r>
            <a:endParaRPr lang="en-US" altLang="ja-JP" sz="44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400" dirty="0">
                <a:solidFill>
                  <a:srgbClr val="3F3F3F"/>
                </a:solidFill>
              </a:rPr>
              <a:t>なぜだかわかるかい？</a:t>
            </a:r>
            <a:endParaRPr lang="en-US" altLang="ja-JP" sz="4400" dirty="0">
              <a:solidFill>
                <a:srgbClr val="3F3F3F"/>
              </a:solidFill>
            </a:endParaRPr>
          </a:p>
        </p:txBody>
      </p:sp>
      <p:grpSp>
        <p:nvGrpSpPr>
          <p:cNvPr id="7" name="グループ化 6"/>
          <p:cNvGrpSpPr/>
          <p:nvPr/>
        </p:nvGrpSpPr>
        <p:grpSpPr>
          <a:xfrm>
            <a:off x="7048208" y="5051854"/>
            <a:ext cx="858521" cy="1061766"/>
            <a:chOff x="4192383" y="4596145"/>
            <a:chExt cx="481099" cy="594994"/>
          </a:xfrm>
        </p:grpSpPr>
        <p:grpSp>
          <p:nvGrpSpPr>
            <p:cNvPr id="59" name="Google Shape;3974;p53"/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60" name="Google Shape;3975;p53"/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3976;p53"/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3977;p53"/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3978;p53"/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3979;p53"/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5" name="Google Shape;3980;p53"/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67" name="Google Shape;3981;p53"/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3982;p53"/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3983;p53"/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6" name="Google Shape;3984;p53"/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" name="グループ化 3"/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79" name="グループ化 78"/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80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749;p20"/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749;p20"/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" name="グループ化 82"/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84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749;p20"/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91" name="Google Shape;296;p16"/>
          <p:cNvSpPr txBox="1"/>
          <p:nvPr/>
        </p:nvSpPr>
        <p:spPr>
          <a:xfrm>
            <a:off x="4486386" y="5104261"/>
            <a:ext cx="2720795" cy="8617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とてもとてもとても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大事なこと！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Google Shape;890;p21">
            <a:extLst>
              <a:ext uri="{FF2B5EF4-FFF2-40B4-BE49-F238E27FC236}">
                <a16:creationId xmlns:a16="http://schemas.microsoft.com/office/drawing/2014/main" id="{DC5D66A1-8B47-9C90-A4C0-EE8B684898AA}"/>
              </a:ext>
            </a:extLst>
          </p:cNvPr>
          <p:cNvGrpSpPr>
            <a:grpSpLocks noChangeAspect="1"/>
          </p:cNvGrpSpPr>
          <p:nvPr/>
        </p:nvGrpSpPr>
        <p:grpSpPr>
          <a:xfrm>
            <a:off x="1296316" y="4882673"/>
            <a:ext cx="1328333" cy="1355036"/>
            <a:chOff x="1774174" y="4621762"/>
            <a:chExt cx="1077013" cy="1098664"/>
          </a:xfrm>
        </p:grpSpPr>
        <p:sp>
          <p:nvSpPr>
            <p:cNvPr id="3" name="Google Shape;891;p21">
              <a:extLst>
                <a:ext uri="{FF2B5EF4-FFF2-40B4-BE49-F238E27FC236}">
                  <a16:creationId xmlns:a16="http://schemas.microsoft.com/office/drawing/2014/main" id="{C78634C2-62FE-B67B-BCD2-0A543011F937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2;p21">
              <a:extLst>
                <a:ext uri="{FF2B5EF4-FFF2-40B4-BE49-F238E27FC236}">
                  <a16:creationId xmlns:a16="http://schemas.microsoft.com/office/drawing/2014/main" id="{C8E29ED0-648B-54B1-4D61-8F0F485296EF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3;p21">
              <a:extLst>
                <a:ext uri="{FF2B5EF4-FFF2-40B4-BE49-F238E27FC236}">
                  <a16:creationId xmlns:a16="http://schemas.microsoft.com/office/drawing/2014/main" id="{3B5D1848-B7DF-489D-E690-6230CAD22DE0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4;p21">
              <a:extLst>
                <a:ext uri="{FF2B5EF4-FFF2-40B4-BE49-F238E27FC236}">
                  <a16:creationId xmlns:a16="http://schemas.microsoft.com/office/drawing/2014/main" id="{3C11B38C-CFDE-8FED-8AAE-27F0F9CCD1FA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895;p21">
              <a:extLst>
                <a:ext uri="{FF2B5EF4-FFF2-40B4-BE49-F238E27FC236}">
                  <a16:creationId xmlns:a16="http://schemas.microsoft.com/office/drawing/2014/main" id="{A80E6602-648E-37DC-F95A-9701F64D0A55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896;p21">
              <a:extLst>
                <a:ext uri="{FF2B5EF4-FFF2-40B4-BE49-F238E27FC236}">
                  <a16:creationId xmlns:a16="http://schemas.microsoft.com/office/drawing/2014/main" id="{21C0D14F-F13D-487B-F007-93D94005CF6F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1" name="Google Shape;897;p21">
              <a:extLst>
                <a:ext uri="{FF2B5EF4-FFF2-40B4-BE49-F238E27FC236}">
                  <a16:creationId xmlns:a16="http://schemas.microsoft.com/office/drawing/2014/main" id="{558FC2B0-8213-43EC-1C79-385D99994695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898;p21">
              <a:extLst>
                <a:ext uri="{FF2B5EF4-FFF2-40B4-BE49-F238E27FC236}">
                  <a16:creationId xmlns:a16="http://schemas.microsoft.com/office/drawing/2014/main" id="{FFC3E9CC-B6C0-7A12-16BD-F4A42076D836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899;p21">
              <a:extLst>
                <a:ext uri="{FF2B5EF4-FFF2-40B4-BE49-F238E27FC236}">
                  <a16:creationId xmlns:a16="http://schemas.microsoft.com/office/drawing/2014/main" id="{043DCDA7-347D-0F34-B168-92112F95B5BE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0;p21">
              <a:extLst>
                <a:ext uri="{FF2B5EF4-FFF2-40B4-BE49-F238E27FC236}">
                  <a16:creationId xmlns:a16="http://schemas.microsoft.com/office/drawing/2014/main" id="{486ABDF5-0337-48BF-D31A-07BAB3F17C7F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901;p21">
              <a:extLst>
                <a:ext uri="{FF2B5EF4-FFF2-40B4-BE49-F238E27FC236}">
                  <a16:creationId xmlns:a16="http://schemas.microsoft.com/office/drawing/2014/main" id="{3A4BE91A-4D90-B706-7894-F46890B184D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6" name="Google Shape;902;p21">
              <a:extLst>
                <a:ext uri="{FF2B5EF4-FFF2-40B4-BE49-F238E27FC236}">
                  <a16:creationId xmlns:a16="http://schemas.microsoft.com/office/drawing/2014/main" id="{D2BB5D35-F37D-DD60-DA92-5D58D3105293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7" name="Google Shape;903;p21">
              <a:extLst>
                <a:ext uri="{FF2B5EF4-FFF2-40B4-BE49-F238E27FC236}">
                  <a16:creationId xmlns:a16="http://schemas.microsoft.com/office/drawing/2014/main" id="{8D928391-6C6A-521A-58B6-D113113B2F8C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904;p21">
              <a:extLst>
                <a:ext uri="{FF2B5EF4-FFF2-40B4-BE49-F238E27FC236}">
                  <a16:creationId xmlns:a16="http://schemas.microsoft.com/office/drawing/2014/main" id="{C53AFC60-5E15-339B-D07B-163DE7B491C6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905;p21">
              <a:extLst>
                <a:ext uri="{FF2B5EF4-FFF2-40B4-BE49-F238E27FC236}">
                  <a16:creationId xmlns:a16="http://schemas.microsoft.com/office/drawing/2014/main" id="{28B7ADC6-DF5D-A031-03FF-D712818C9C14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20" name="直線コネクタ 19">
            <a:extLst>
              <a:ext uri="{FF2B5EF4-FFF2-40B4-BE49-F238E27FC236}">
                <a16:creationId xmlns:a16="http://schemas.microsoft.com/office/drawing/2014/main" id="{56923BEB-18FA-D66E-F522-5AEFAFD0A679}"/>
              </a:ext>
            </a:extLst>
          </p:cNvPr>
          <p:cNvCxnSpPr>
            <a:cxnSpLocks/>
          </p:cNvCxnSpPr>
          <p:nvPr/>
        </p:nvCxnSpPr>
        <p:spPr>
          <a:xfrm flipV="1">
            <a:off x="2763254" y="1338670"/>
            <a:ext cx="3996000" cy="0"/>
          </a:xfrm>
          <a:prstGeom prst="line">
            <a:avLst/>
          </a:prstGeom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線コネクタ 20">
            <a:extLst>
              <a:ext uri="{FF2B5EF4-FFF2-40B4-BE49-F238E27FC236}">
                <a16:creationId xmlns:a16="http://schemas.microsoft.com/office/drawing/2014/main" id="{B3F8B515-4863-8E35-60CB-5D9AD1E9556D}"/>
              </a:ext>
            </a:extLst>
          </p:cNvPr>
          <p:cNvCxnSpPr>
            <a:cxnSpLocks/>
          </p:cNvCxnSpPr>
          <p:nvPr/>
        </p:nvCxnSpPr>
        <p:spPr>
          <a:xfrm>
            <a:off x="1175093" y="3369323"/>
            <a:ext cx="2835433" cy="0"/>
          </a:xfrm>
          <a:prstGeom prst="line">
            <a:avLst/>
          </a:prstGeom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>
            <a:extLst>
              <a:ext uri="{FF2B5EF4-FFF2-40B4-BE49-F238E27FC236}">
                <a16:creationId xmlns:a16="http://schemas.microsoft.com/office/drawing/2014/main" id="{9F5FA7BD-F583-4D70-C9DF-7B5CCC9DE21F}"/>
              </a:ext>
            </a:extLst>
          </p:cNvPr>
          <p:cNvCxnSpPr>
            <a:cxnSpLocks/>
          </p:cNvCxnSpPr>
          <p:nvPr/>
        </p:nvCxnSpPr>
        <p:spPr>
          <a:xfrm>
            <a:off x="1097492" y="2341488"/>
            <a:ext cx="6330805" cy="0"/>
          </a:xfrm>
          <a:prstGeom prst="line">
            <a:avLst/>
          </a:prstGeom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4" name="Google Shape;392;p16"/>
          <p:cNvGrpSpPr/>
          <p:nvPr/>
        </p:nvGrpSpPr>
        <p:grpSpPr>
          <a:xfrm>
            <a:off x="8816182" y="252165"/>
            <a:ext cx="2579798" cy="601420"/>
            <a:chOff x="9024974" y="730751"/>
            <a:chExt cx="2579798" cy="601420"/>
          </a:xfrm>
        </p:grpSpPr>
        <p:sp>
          <p:nvSpPr>
            <p:cNvPr id="95" name="Google Shape;393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394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395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" name="Google Shape;396;p16"/>
          <p:cNvGrpSpPr/>
          <p:nvPr/>
        </p:nvGrpSpPr>
        <p:grpSpPr>
          <a:xfrm>
            <a:off x="8819536" y="254194"/>
            <a:ext cx="2579798" cy="601420"/>
            <a:chOff x="9024974" y="730751"/>
            <a:chExt cx="2579798" cy="601420"/>
          </a:xfrm>
        </p:grpSpPr>
        <p:sp>
          <p:nvSpPr>
            <p:cNvPr id="99" name="Google Shape;397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" name="Google Shape;398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399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2" name="Google Shape;400;p16"/>
          <p:cNvGrpSpPr/>
          <p:nvPr/>
        </p:nvGrpSpPr>
        <p:grpSpPr>
          <a:xfrm>
            <a:off x="8812828" y="255199"/>
            <a:ext cx="2579798" cy="601420"/>
            <a:chOff x="9024974" y="730751"/>
            <a:chExt cx="2579798" cy="601420"/>
          </a:xfrm>
        </p:grpSpPr>
        <p:sp>
          <p:nvSpPr>
            <p:cNvPr id="103" name="Google Shape;401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402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403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" name="Google Shape;404;p16"/>
          <p:cNvGrpSpPr/>
          <p:nvPr/>
        </p:nvGrpSpPr>
        <p:grpSpPr>
          <a:xfrm>
            <a:off x="8816182" y="257228"/>
            <a:ext cx="2579798" cy="601420"/>
            <a:chOff x="9024974" y="730751"/>
            <a:chExt cx="2579798" cy="601420"/>
          </a:xfrm>
        </p:grpSpPr>
        <p:sp>
          <p:nvSpPr>
            <p:cNvPr id="107" name="Google Shape;405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" name="Google Shape;406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407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2" name="四角形: 角度付き 26">
            <a:hlinkClick r:id="rId3" action="ppaction://hlinksldjump"/>
            <a:extLst>
              <a:ext uri="{FF2B5EF4-FFF2-40B4-BE49-F238E27FC236}">
                <a16:creationId xmlns:a16="http://schemas.microsoft.com/office/drawing/2014/main" id="{86A2DFC1-2ECD-B611-3130-0CBD00199CB2}"/>
              </a:ext>
            </a:extLst>
          </p:cNvPr>
          <p:cNvSpPr/>
          <p:nvPr/>
        </p:nvSpPr>
        <p:spPr>
          <a:xfrm>
            <a:off x="8279633" y="1140501"/>
            <a:ext cx="3225446" cy="2734580"/>
          </a:xfrm>
          <a:prstGeom prst="bevel">
            <a:avLst>
              <a:gd name="adj" fmla="val 5427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木を切ったり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育てたりして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はたらく人が、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ずっと森を守れる　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ように</a:t>
            </a:r>
            <a:endParaRPr kumimoji="1" lang="ja-JP" altLang="en-US" sz="2400" dirty="0"/>
          </a:p>
        </p:txBody>
      </p:sp>
      <p:sp>
        <p:nvSpPr>
          <p:cNvPr id="113" name="四角形: 角度付き 27">
            <a:hlinkClick r:id="rId3" action="ppaction://hlinksldjump"/>
            <a:extLst>
              <a:ext uri="{FF2B5EF4-FFF2-40B4-BE49-F238E27FC236}">
                <a16:creationId xmlns:a16="http://schemas.microsoft.com/office/drawing/2014/main" id="{54C1C6F9-F411-42FC-2F6D-3BFBEC8FDF42}"/>
              </a:ext>
            </a:extLst>
          </p:cNvPr>
          <p:cNvSpPr/>
          <p:nvPr/>
        </p:nvSpPr>
        <p:spPr>
          <a:xfrm>
            <a:off x="8279633" y="4313179"/>
            <a:ext cx="3225446" cy="1058747"/>
          </a:xfrm>
          <a:prstGeom prst="bevel">
            <a:avLst>
              <a:gd name="adj" fmla="val 10051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むずかしくて</a:t>
            </a:r>
            <a:endParaRPr kumimoji="1"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r>
              <a:rPr kumimoji="1"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kumimoji="1"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わかりません</a:t>
            </a:r>
            <a:endParaRPr kumimoji="1" lang="ja-JP" altLang="en-US" sz="2400" dirty="0"/>
          </a:p>
        </p:txBody>
      </p:sp>
      <p:sp>
        <p:nvSpPr>
          <p:cNvPr id="114" name="角丸四角形 96">
            <a:extLst>
              <a:ext uri="{FF2B5EF4-FFF2-40B4-BE49-F238E27FC236}">
                <a16:creationId xmlns:a16="http://schemas.microsoft.com/office/drawing/2014/main" id="{436BC3A0-E331-4626-AE06-91BF19779C60}"/>
              </a:ext>
            </a:extLst>
          </p:cNvPr>
          <p:cNvSpPr/>
          <p:nvPr/>
        </p:nvSpPr>
        <p:spPr>
          <a:xfrm>
            <a:off x="9490732" y="598422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D11E8A66-54F5-4271-81C5-FA063A259FCD}"/>
              </a:ext>
            </a:extLst>
          </p:cNvPr>
          <p:cNvSpPr txBox="1"/>
          <p:nvPr/>
        </p:nvSpPr>
        <p:spPr>
          <a:xfrm>
            <a:off x="9472469" y="5983263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70" name="テキスト ボックス 69">
            <a:extLst>
              <a:ext uri="{FF2B5EF4-FFF2-40B4-BE49-F238E27FC236}">
                <a16:creationId xmlns:a16="http://schemas.microsoft.com/office/drawing/2014/main" id="{FD90F8AB-CEE5-4AAB-92F6-815AD80DA7DD}"/>
              </a:ext>
            </a:extLst>
          </p:cNvPr>
          <p:cNvSpPr txBox="1"/>
          <p:nvPr/>
        </p:nvSpPr>
        <p:spPr>
          <a:xfrm>
            <a:off x="2875719" y="49254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71" name="テキスト ボックス 70">
            <a:extLst>
              <a:ext uri="{FF2B5EF4-FFF2-40B4-BE49-F238E27FC236}">
                <a16:creationId xmlns:a16="http://schemas.microsoft.com/office/drawing/2014/main" id="{70502FFF-03D8-4D6F-BEB7-250814C63144}"/>
              </a:ext>
            </a:extLst>
          </p:cNvPr>
          <p:cNvSpPr txBox="1"/>
          <p:nvPr/>
        </p:nvSpPr>
        <p:spPr>
          <a:xfrm>
            <a:off x="5718622" y="49984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72" name="テキスト ボックス 71">
            <a:extLst>
              <a:ext uri="{FF2B5EF4-FFF2-40B4-BE49-F238E27FC236}">
                <a16:creationId xmlns:a16="http://schemas.microsoft.com/office/drawing/2014/main" id="{6692F769-A38F-4EDA-9BD6-C50AF5D119E8}"/>
              </a:ext>
            </a:extLst>
          </p:cNvPr>
          <p:cNvSpPr txBox="1"/>
          <p:nvPr/>
        </p:nvSpPr>
        <p:spPr>
          <a:xfrm>
            <a:off x="4583175" y="52329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で</a:t>
            </a:r>
          </a:p>
        </p:txBody>
      </p:sp>
      <p:sp>
        <p:nvSpPr>
          <p:cNvPr id="73" name="テキスト ボックス 72">
            <a:extLst>
              <a:ext uri="{FF2B5EF4-FFF2-40B4-BE49-F238E27FC236}">
                <a16:creationId xmlns:a16="http://schemas.microsoft.com/office/drawing/2014/main" id="{0E527218-840C-43E6-B51A-A267959AED7C}"/>
              </a:ext>
            </a:extLst>
          </p:cNvPr>
          <p:cNvSpPr txBox="1"/>
          <p:nvPr/>
        </p:nvSpPr>
        <p:spPr>
          <a:xfrm>
            <a:off x="4682441" y="150734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ちいき</a:t>
            </a:r>
          </a:p>
        </p:txBody>
      </p:sp>
      <p:sp>
        <p:nvSpPr>
          <p:cNvPr id="74" name="テキスト ボックス 73">
            <a:extLst>
              <a:ext uri="{FF2B5EF4-FFF2-40B4-BE49-F238E27FC236}">
                <a16:creationId xmlns:a16="http://schemas.microsoft.com/office/drawing/2014/main" id="{FE7355E4-8769-4D1C-838C-BBC64F41FE38}"/>
              </a:ext>
            </a:extLst>
          </p:cNvPr>
          <p:cNvSpPr txBox="1"/>
          <p:nvPr/>
        </p:nvSpPr>
        <p:spPr>
          <a:xfrm>
            <a:off x="6217128" y="150199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75" name="テキスト ボックス 74">
            <a:extLst>
              <a:ext uri="{FF2B5EF4-FFF2-40B4-BE49-F238E27FC236}">
                <a16:creationId xmlns:a16="http://schemas.microsoft.com/office/drawing/2014/main" id="{AFEFC2C4-81C1-4C00-901D-6741755950EB}"/>
              </a:ext>
            </a:extLst>
          </p:cNvPr>
          <p:cNvSpPr txBox="1"/>
          <p:nvPr/>
        </p:nvSpPr>
        <p:spPr>
          <a:xfrm>
            <a:off x="2986438" y="2475897"/>
            <a:ext cx="8635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たいせつ</a:t>
            </a:r>
          </a:p>
        </p:txBody>
      </p:sp>
      <p:sp>
        <p:nvSpPr>
          <p:cNvPr id="76" name="テキスト ボックス 75">
            <a:extLst>
              <a:ext uri="{FF2B5EF4-FFF2-40B4-BE49-F238E27FC236}">
                <a16:creationId xmlns:a16="http://schemas.microsoft.com/office/drawing/2014/main" id="{AE6BFB50-F9FB-4410-953D-7E792D73E334}"/>
              </a:ext>
            </a:extLst>
          </p:cNvPr>
          <p:cNvSpPr txBox="1"/>
          <p:nvPr/>
        </p:nvSpPr>
        <p:spPr>
          <a:xfrm>
            <a:off x="4514430" y="540681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だいじ</a:t>
            </a:r>
          </a:p>
        </p:txBody>
      </p:sp>
      <p:sp>
        <p:nvSpPr>
          <p:cNvPr id="77" name="テキスト ボックス 76">
            <a:extLst>
              <a:ext uri="{FF2B5EF4-FFF2-40B4-BE49-F238E27FC236}">
                <a16:creationId xmlns:a16="http://schemas.microsoft.com/office/drawing/2014/main" id="{2EE60036-E0B1-4923-BF4D-BD2C1947429B}"/>
              </a:ext>
            </a:extLst>
          </p:cNvPr>
          <p:cNvSpPr txBox="1"/>
          <p:nvPr/>
        </p:nvSpPr>
        <p:spPr>
          <a:xfrm>
            <a:off x="9788792" y="216952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ひと</a:t>
            </a:r>
          </a:p>
        </p:txBody>
      </p:sp>
      <p:sp>
        <p:nvSpPr>
          <p:cNvPr id="78" name="テキスト ボックス 77">
            <a:extLst>
              <a:ext uri="{FF2B5EF4-FFF2-40B4-BE49-F238E27FC236}">
                <a16:creationId xmlns:a16="http://schemas.microsoft.com/office/drawing/2014/main" id="{5CAF1FF9-6DC9-4735-B0CB-0D94280101B7}"/>
              </a:ext>
            </a:extLst>
          </p:cNvPr>
          <p:cNvSpPr txBox="1"/>
          <p:nvPr/>
        </p:nvSpPr>
        <p:spPr>
          <a:xfrm>
            <a:off x="8555933" y="174054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そだ</a:t>
            </a:r>
          </a:p>
        </p:txBody>
      </p:sp>
      <p:sp>
        <p:nvSpPr>
          <p:cNvPr id="86" name="テキスト ボックス 85">
            <a:extLst>
              <a:ext uri="{FF2B5EF4-FFF2-40B4-BE49-F238E27FC236}">
                <a16:creationId xmlns:a16="http://schemas.microsoft.com/office/drawing/2014/main" id="{41433DA8-A1D4-4F17-9310-F886CA578F94}"/>
              </a:ext>
            </a:extLst>
          </p:cNvPr>
          <p:cNvSpPr txBox="1"/>
          <p:nvPr/>
        </p:nvSpPr>
        <p:spPr>
          <a:xfrm>
            <a:off x="10094739" y="261018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まも</a:t>
            </a:r>
          </a:p>
        </p:txBody>
      </p:sp>
      <p:sp>
        <p:nvSpPr>
          <p:cNvPr id="87" name="テキスト ボックス 86">
            <a:extLst>
              <a:ext uri="{FF2B5EF4-FFF2-40B4-BE49-F238E27FC236}">
                <a16:creationId xmlns:a16="http://schemas.microsoft.com/office/drawing/2014/main" id="{72FF66D3-7B6B-4DFB-8B5C-0BE46F7C1F3F}"/>
              </a:ext>
            </a:extLst>
          </p:cNvPr>
          <p:cNvSpPr txBox="1"/>
          <p:nvPr/>
        </p:nvSpPr>
        <p:spPr>
          <a:xfrm>
            <a:off x="9301264" y="121467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</p:spTree>
    <p:extLst>
      <p:ext uri="{BB962C8B-B14F-4D97-AF65-F5344CB8AC3E}">
        <p14:creationId xmlns:p14="http://schemas.microsoft.com/office/powerpoint/2010/main" val="141139630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689488" y="4176536"/>
            <a:ext cx="8329556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みんなが地域の木材を買うと、その代金は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森の仕事の人にいく。森の仕事の人は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そのお金で、また森を育てたりできるんだ。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grpSp>
        <p:nvGrpSpPr>
          <p:cNvPr id="2" name="Google Shape;890;p21">
            <a:extLst>
              <a:ext uri="{FF2B5EF4-FFF2-40B4-BE49-F238E27FC236}">
                <a16:creationId xmlns:a16="http://schemas.microsoft.com/office/drawing/2014/main" id="{DC5D66A1-8B47-9C90-A4C0-EE8B684898AA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9191277" y="1017565"/>
            <a:ext cx="1328333" cy="1355036"/>
            <a:chOff x="1774174" y="4621762"/>
            <a:chExt cx="1077013" cy="1098664"/>
          </a:xfrm>
        </p:grpSpPr>
        <p:sp>
          <p:nvSpPr>
            <p:cNvPr id="3" name="Google Shape;891;p21">
              <a:extLst>
                <a:ext uri="{FF2B5EF4-FFF2-40B4-BE49-F238E27FC236}">
                  <a16:creationId xmlns:a16="http://schemas.microsoft.com/office/drawing/2014/main" id="{C78634C2-62FE-B67B-BCD2-0A543011F937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2;p21">
              <a:extLst>
                <a:ext uri="{FF2B5EF4-FFF2-40B4-BE49-F238E27FC236}">
                  <a16:creationId xmlns:a16="http://schemas.microsoft.com/office/drawing/2014/main" id="{C8E29ED0-648B-54B1-4D61-8F0F485296EF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3;p21">
              <a:extLst>
                <a:ext uri="{FF2B5EF4-FFF2-40B4-BE49-F238E27FC236}">
                  <a16:creationId xmlns:a16="http://schemas.microsoft.com/office/drawing/2014/main" id="{3B5D1848-B7DF-489D-E690-6230CAD22DE0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4;p21">
              <a:extLst>
                <a:ext uri="{FF2B5EF4-FFF2-40B4-BE49-F238E27FC236}">
                  <a16:creationId xmlns:a16="http://schemas.microsoft.com/office/drawing/2014/main" id="{3C11B38C-CFDE-8FED-8AAE-27F0F9CCD1FA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895;p21">
              <a:extLst>
                <a:ext uri="{FF2B5EF4-FFF2-40B4-BE49-F238E27FC236}">
                  <a16:creationId xmlns:a16="http://schemas.microsoft.com/office/drawing/2014/main" id="{A80E6602-648E-37DC-F95A-9701F64D0A55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896;p21">
              <a:extLst>
                <a:ext uri="{FF2B5EF4-FFF2-40B4-BE49-F238E27FC236}">
                  <a16:creationId xmlns:a16="http://schemas.microsoft.com/office/drawing/2014/main" id="{21C0D14F-F13D-487B-F007-93D94005CF6F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1" name="Google Shape;897;p21">
              <a:extLst>
                <a:ext uri="{FF2B5EF4-FFF2-40B4-BE49-F238E27FC236}">
                  <a16:creationId xmlns:a16="http://schemas.microsoft.com/office/drawing/2014/main" id="{558FC2B0-8213-43EC-1C79-385D99994695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898;p21">
              <a:extLst>
                <a:ext uri="{FF2B5EF4-FFF2-40B4-BE49-F238E27FC236}">
                  <a16:creationId xmlns:a16="http://schemas.microsoft.com/office/drawing/2014/main" id="{FFC3E9CC-B6C0-7A12-16BD-F4A42076D836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899;p21">
              <a:extLst>
                <a:ext uri="{FF2B5EF4-FFF2-40B4-BE49-F238E27FC236}">
                  <a16:creationId xmlns:a16="http://schemas.microsoft.com/office/drawing/2014/main" id="{043DCDA7-347D-0F34-B168-92112F95B5BE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0;p21">
              <a:extLst>
                <a:ext uri="{FF2B5EF4-FFF2-40B4-BE49-F238E27FC236}">
                  <a16:creationId xmlns:a16="http://schemas.microsoft.com/office/drawing/2014/main" id="{486ABDF5-0337-48BF-D31A-07BAB3F17C7F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901;p21">
              <a:extLst>
                <a:ext uri="{FF2B5EF4-FFF2-40B4-BE49-F238E27FC236}">
                  <a16:creationId xmlns:a16="http://schemas.microsoft.com/office/drawing/2014/main" id="{3A4BE91A-4D90-B706-7894-F46890B184D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6" name="Google Shape;902;p21">
              <a:extLst>
                <a:ext uri="{FF2B5EF4-FFF2-40B4-BE49-F238E27FC236}">
                  <a16:creationId xmlns:a16="http://schemas.microsoft.com/office/drawing/2014/main" id="{D2BB5D35-F37D-DD60-DA92-5D58D3105293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7" name="Google Shape;903;p21">
              <a:extLst>
                <a:ext uri="{FF2B5EF4-FFF2-40B4-BE49-F238E27FC236}">
                  <a16:creationId xmlns:a16="http://schemas.microsoft.com/office/drawing/2014/main" id="{8D928391-6C6A-521A-58B6-D113113B2F8C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904;p21">
              <a:extLst>
                <a:ext uri="{FF2B5EF4-FFF2-40B4-BE49-F238E27FC236}">
                  <a16:creationId xmlns:a16="http://schemas.microsoft.com/office/drawing/2014/main" id="{C53AFC60-5E15-339B-D07B-163DE7B491C6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905;p21">
              <a:extLst>
                <a:ext uri="{FF2B5EF4-FFF2-40B4-BE49-F238E27FC236}">
                  <a16:creationId xmlns:a16="http://schemas.microsoft.com/office/drawing/2014/main" id="{28B7ADC6-DF5D-A031-03FF-D712818C9C14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25DA9110-8FDF-00F2-7E3A-62F6D8A173C0}"/>
              </a:ext>
            </a:extLst>
          </p:cNvPr>
          <p:cNvGrpSpPr>
            <a:grpSpLocks noChangeAspect="1"/>
          </p:cNvGrpSpPr>
          <p:nvPr/>
        </p:nvGrpSpPr>
        <p:grpSpPr>
          <a:xfrm>
            <a:off x="800923" y="1059261"/>
            <a:ext cx="1778852" cy="1657280"/>
            <a:chOff x="6480368" y="2830022"/>
            <a:chExt cx="2795090" cy="2604066"/>
          </a:xfrm>
        </p:grpSpPr>
        <p:sp>
          <p:nvSpPr>
            <p:cNvPr id="23" name="Google Shape;1539;p28">
              <a:extLst>
                <a:ext uri="{FF2B5EF4-FFF2-40B4-BE49-F238E27FC236}">
                  <a16:creationId xmlns:a16="http://schemas.microsoft.com/office/drawing/2014/main" id="{3C8500EC-224A-F1AC-D4EB-35F0579EEC04}"/>
                </a:ext>
              </a:extLst>
            </p:cNvPr>
            <p:cNvSpPr/>
            <p:nvPr/>
          </p:nvSpPr>
          <p:spPr>
            <a:xfrm flipH="1">
              <a:off x="6682617" y="5121627"/>
              <a:ext cx="2394701" cy="312461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" name="グループ化 23">
              <a:extLst>
                <a:ext uri="{FF2B5EF4-FFF2-40B4-BE49-F238E27FC236}">
                  <a16:creationId xmlns:a16="http://schemas.microsoft.com/office/drawing/2014/main" id="{157D2D84-C99E-F608-4187-5F639F783EAD}"/>
                </a:ext>
              </a:extLst>
            </p:cNvPr>
            <p:cNvGrpSpPr/>
            <p:nvPr/>
          </p:nvGrpSpPr>
          <p:grpSpPr>
            <a:xfrm>
              <a:off x="7238717" y="2830022"/>
              <a:ext cx="1277937" cy="2418261"/>
              <a:chOff x="3284638" y="2622841"/>
              <a:chExt cx="1552994" cy="2938756"/>
            </a:xfrm>
          </p:grpSpPr>
          <p:sp>
            <p:nvSpPr>
              <p:cNvPr id="47" name="二等辺三角形 2">
                <a:extLst>
                  <a:ext uri="{FF2B5EF4-FFF2-40B4-BE49-F238E27FC236}">
                    <a16:creationId xmlns:a16="http://schemas.microsoft.com/office/drawing/2014/main" id="{D5ECABB5-1C5B-DE16-977E-FC8EF74886F9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Google Shape;1540;p28">
                <a:extLst>
                  <a:ext uri="{FF2B5EF4-FFF2-40B4-BE49-F238E27FC236}">
                    <a16:creationId xmlns:a16="http://schemas.microsoft.com/office/drawing/2014/main" id="{6DC30D0A-C31A-B003-77C5-CBA5F54DB432}"/>
                  </a:ext>
                </a:extLst>
              </p:cNvPr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9" name="グループ化 48">
                <a:extLst>
                  <a:ext uri="{FF2B5EF4-FFF2-40B4-BE49-F238E27FC236}">
                    <a16:creationId xmlns:a16="http://schemas.microsoft.com/office/drawing/2014/main" id="{960050C0-D073-014E-03C1-351F3B3694D6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13" name="Google Shape;1540;p28">
                  <a:extLst>
                    <a:ext uri="{FF2B5EF4-FFF2-40B4-BE49-F238E27FC236}">
                      <a16:creationId xmlns:a16="http://schemas.microsoft.com/office/drawing/2014/main" id="{94C30B69-8596-BABB-2C00-C05B45407D8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4" name="Google Shape;1540;p28">
                  <a:extLst>
                    <a:ext uri="{FF2B5EF4-FFF2-40B4-BE49-F238E27FC236}">
                      <a16:creationId xmlns:a16="http://schemas.microsoft.com/office/drawing/2014/main" id="{B640C3AC-1DB0-F2B3-41C7-A26C319D694D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5" name="Google Shape;1540;p28">
                  <a:extLst>
                    <a:ext uri="{FF2B5EF4-FFF2-40B4-BE49-F238E27FC236}">
                      <a16:creationId xmlns:a16="http://schemas.microsoft.com/office/drawing/2014/main" id="{E4A2772A-E142-1A4D-A14D-84443B88C110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" name="グループ化 49">
                <a:extLst>
                  <a:ext uri="{FF2B5EF4-FFF2-40B4-BE49-F238E27FC236}">
                    <a16:creationId xmlns:a16="http://schemas.microsoft.com/office/drawing/2014/main" id="{35E28D6B-A5FE-B85B-C21F-EF47AE1DB70C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10" name="Google Shape;1540;p28">
                  <a:extLst>
                    <a:ext uri="{FF2B5EF4-FFF2-40B4-BE49-F238E27FC236}">
                      <a16:creationId xmlns:a16="http://schemas.microsoft.com/office/drawing/2014/main" id="{6225CD19-9F62-2628-016A-F03A4B5DB357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1" name="Google Shape;1540;p28">
                  <a:extLst>
                    <a:ext uri="{FF2B5EF4-FFF2-40B4-BE49-F238E27FC236}">
                      <a16:creationId xmlns:a16="http://schemas.microsoft.com/office/drawing/2014/main" id="{6EFCAA1B-0726-EF45-C338-22ACFD04F480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2" name="Google Shape;1540;p28">
                  <a:extLst>
                    <a:ext uri="{FF2B5EF4-FFF2-40B4-BE49-F238E27FC236}">
                      <a16:creationId xmlns:a16="http://schemas.microsoft.com/office/drawing/2014/main" id="{ECDFD3BF-519A-5C42-2FF6-34F450845D3C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1" name="Google Shape;1540;p28">
                <a:extLst>
                  <a:ext uri="{FF2B5EF4-FFF2-40B4-BE49-F238E27FC236}">
                    <a16:creationId xmlns:a16="http://schemas.microsoft.com/office/drawing/2014/main" id="{FFB059C9-4432-3A75-7C35-3A0BDB192F96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52" name="グループ化 51">
                <a:extLst>
                  <a:ext uri="{FF2B5EF4-FFF2-40B4-BE49-F238E27FC236}">
                    <a16:creationId xmlns:a16="http://schemas.microsoft.com/office/drawing/2014/main" id="{A428A857-5F3F-79B2-109A-C46739F2989D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07" name="Google Shape;1540;p28">
                  <a:extLst>
                    <a:ext uri="{FF2B5EF4-FFF2-40B4-BE49-F238E27FC236}">
                      <a16:creationId xmlns:a16="http://schemas.microsoft.com/office/drawing/2014/main" id="{2DE4F6E3-5A0D-B557-51FB-3C2CA0E68DBF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8" name="Google Shape;1540;p28">
                  <a:extLst>
                    <a:ext uri="{FF2B5EF4-FFF2-40B4-BE49-F238E27FC236}">
                      <a16:creationId xmlns:a16="http://schemas.microsoft.com/office/drawing/2014/main" id="{56D0D2F8-1FBE-6C31-BF69-6071A6DAA99D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9" name="Google Shape;1540;p28">
                  <a:extLst>
                    <a:ext uri="{FF2B5EF4-FFF2-40B4-BE49-F238E27FC236}">
                      <a16:creationId xmlns:a16="http://schemas.microsoft.com/office/drawing/2014/main" id="{51DE0E29-8EA5-8088-FDFF-2C94AF69640D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0" name="グループ化 89">
                <a:extLst>
                  <a:ext uri="{FF2B5EF4-FFF2-40B4-BE49-F238E27FC236}">
                    <a16:creationId xmlns:a16="http://schemas.microsoft.com/office/drawing/2014/main" id="{4F2BB833-5BE5-1DB7-4259-058A52E2CDD1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04" name="Google Shape;1540;p28">
                  <a:extLst>
                    <a:ext uri="{FF2B5EF4-FFF2-40B4-BE49-F238E27FC236}">
                      <a16:creationId xmlns:a16="http://schemas.microsoft.com/office/drawing/2014/main" id="{6D8CC10B-2760-37F6-62B0-6F70BA692155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5" name="Google Shape;1540;p28">
                  <a:extLst>
                    <a:ext uri="{FF2B5EF4-FFF2-40B4-BE49-F238E27FC236}">
                      <a16:creationId xmlns:a16="http://schemas.microsoft.com/office/drawing/2014/main" id="{1A876260-EC48-35F6-D293-ED6BB789D825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6" name="Google Shape;1540;p28">
                  <a:extLst>
                    <a:ext uri="{FF2B5EF4-FFF2-40B4-BE49-F238E27FC236}">
                      <a16:creationId xmlns:a16="http://schemas.microsoft.com/office/drawing/2014/main" id="{9EA5C5FC-FED6-6121-27EB-EDB7EE0B6ABC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" name="グループ化 91">
                <a:extLst>
                  <a:ext uri="{FF2B5EF4-FFF2-40B4-BE49-F238E27FC236}">
                    <a16:creationId xmlns:a16="http://schemas.microsoft.com/office/drawing/2014/main" id="{A71A82CF-DBC6-2F68-E479-ABFE5AD42DDB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93" name="Google Shape;1540;p28">
                  <a:extLst>
                    <a:ext uri="{FF2B5EF4-FFF2-40B4-BE49-F238E27FC236}">
                      <a16:creationId xmlns:a16="http://schemas.microsoft.com/office/drawing/2014/main" id="{CBCFB366-CD6A-2CC5-29E4-502E01698E4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" name="Google Shape;1540;p28">
                  <a:extLst>
                    <a:ext uri="{FF2B5EF4-FFF2-40B4-BE49-F238E27FC236}">
                      <a16:creationId xmlns:a16="http://schemas.microsoft.com/office/drawing/2014/main" id="{1B5A38B4-4C17-61DA-668D-42BF91084345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" name="Google Shape;1540;p28">
                  <a:extLst>
                    <a:ext uri="{FF2B5EF4-FFF2-40B4-BE49-F238E27FC236}">
                      <a16:creationId xmlns:a16="http://schemas.microsoft.com/office/drawing/2014/main" id="{05CE795C-77AC-30BE-2006-6623E8347817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6" name="グループ化 25">
              <a:extLst>
                <a:ext uri="{FF2B5EF4-FFF2-40B4-BE49-F238E27FC236}">
                  <a16:creationId xmlns:a16="http://schemas.microsoft.com/office/drawing/2014/main" id="{1D72B5C2-1706-A82C-998A-E3350448903A}"/>
                </a:ext>
              </a:extLst>
            </p:cNvPr>
            <p:cNvGrpSpPr/>
            <p:nvPr/>
          </p:nvGrpSpPr>
          <p:grpSpPr>
            <a:xfrm>
              <a:off x="6480368" y="2913140"/>
              <a:ext cx="1282070" cy="2383690"/>
              <a:chOff x="3284638" y="2622841"/>
              <a:chExt cx="1552994" cy="2887407"/>
            </a:xfrm>
          </p:grpSpPr>
          <p:sp>
            <p:nvSpPr>
              <p:cNvPr id="696" name="二等辺三角形 2">
                <a:extLst>
                  <a:ext uri="{FF2B5EF4-FFF2-40B4-BE49-F238E27FC236}">
                    <a16:creationId xmlns:a16="http://schemas.microsoft.com/office/drawing/2014/main" id="{8A006A8A-7088-0916-9D9B-400B760B5589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7" name="Google Shape;1540;p28">
                <a:extLst>
                  <a:ext uri="{FF2B5EF4-FFF2-40B4-BE49-F238E27FC236}">
                    <a16:creationId xmlns:a16="http://schemas.microsoft.com/office/drawing/2014/main" id="{DDD19338-8AD1-AAB6-9D30-36C1AC094C0C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98" name="グループ化 697">
                <a:extLst>
                  <a:ext uri="{FF2B5EF4-FFF2-40B4-BE49-F238E27FC236}">
                    <a16:creationId xmlns:a16="http://schemas.microsoft.com/office/drawing/2014/main" id="{86FE98BE-A1B4-F1D0-54D1-86665B54CB6B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44" name="Google Shape;1540;p28">
                  <a:extLst>
                    <a:ext uri="{FF2B5EF4-FFF2-40B4-BE49-F238E27FC236}">
                      <a16:creationId xmlns:a16="http://schemas.microsoft.com/office/drawing/2014/main" id="{CAC83C0F-5F60-B503-9BB2-DC5E04DF5B54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1540;p28">
                  <a:extLst>
                    <a:ext uri="{FF2B5EF4-FFF2-40B4-BE49-F238E27FC236}">
                      <a16:creationId xmlns:a16="http://schemas.microsoft.com/office/drawing/2014/main" id="{E96BB09F-CC5C-B7E4-A857-211E703C800F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1540;p28">
                  <a:extLst>
                    <a:ext uri="{FF2B5EF4-FFF2-40B4-BE49-F238E27FC236}">
                      <a16:creationId xmlns:a16="http://schemas.microsoft.com/office/drawing/2014/main" id="{EFB00A80-2B8F-11A7-A95D-DB13C44B5FD4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99" name="グループ化 698">
                <a:extLst>
                  <a:ext uri="{FF2B5EF4-FFF2-40B4-BE49-F238E27FC236}">
                    <a16:creationId xmlns:a16="http://schemas.microsoft.com/office/drawing/2014/main" id="{6DB8D333-AEA8-6CAE-B00A-24E19F602A88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41" name="Google Shape;1540;p28">
                  <a:extLst>
                    <a:ext uri="{FF2B5EF4-FFF2-40B4-BE49-F238E27FC236}">
                      <a16:creationId xmlns:a16="http://schemas.microsoft.com/office/drawing/2014/main" id="{DE42999B-0C41-051A-19EB-E950B19F86D6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1540;p28">
                  <a:extLst>
                    <a:ext uri="{FF2B5EF4-FFF2-40B4-BE49-F238E27FC236}">
                      <a16:creationId xmlns:a16="http://schemas.microsoft.com/office/drawing/2014/main" id="{EEC9B899-70B3-3C45-B74B-5E41E7438FC8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1540;p28">
                  <a:extLst>
                    <a:ext uri="{FF2B5EF4-FFF2-40B4-BE49-F238E27FC236}">
                      <a16:creationId xmlns:a16="http://schemas.microsoft.com/office/drawing/2014/main" id="{52C1020A-90B0-D197-45E2-D65A690ADC59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00" name="Google Shape;1540;p28">
                <a:extLst>
                  <a:ext uri="{FF2B5EF4-FFF2-40B4-BE49-F238E27FC236}">
                    <a16:creationId xmlns:a16="http://schemas.microsoft.com/office/drawing/2014/main" id="{B81FE815-0772-8118-ECB5-04B4854DE032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01" name="グループ化 700">
                <a:extLst>
                  <a:ext uri="{FF2B5EF4-FFF2-40B4-BE49-F238E27FC236}">
                    <a16:creationId xmlns:a16="http://schemas.microsoft.com/office/drawing/2014/main" id="{103617D3-F9DF-BEB5-925E-EAF8DA1D5E2D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38" name="Google Shape;1540;p28">
                  <a:extLst>
                    <a:ext uri="{FF2B5EF4-FFF2-40B4-BE49-F238E27FC236}">
                      <a16:creationId xmlns:a16="http://schemas.microsoft.com/office/drawing/2014/main" id="{A3A1272D-121F-9688-ADCF-057B1E91BE1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540;p28">
                  <a:extLst>
                    <a:ext uri="{FF2B5EF4-FFF2-40B4-BE49-F238E27FC236}">
                      <a16:creationId xmlns:a16="http://schemas.microsoft.com/office/drawing/2014/main" id="{E84CE7EB-CCB7-D6EB-1192-F05DD2E29C47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540;p28">
                  <a:extLst>
                    <a:ext uri="{FF2B5EF4-FFF2-40B4-BE49-F238E27FC236}">
                      <a16:creationId xmlns:a16="http://schemas.microsoft.com/office/drawing/2014/main" id="{97E97DB6-5C06-E6AE-5A21-9143C60A3585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02" name="グループ化 701">
                <a:extLst>
                  <a:ext uri="{FF2B5EF4-FFF2-40B4-BE49-F238E27FC236}">
                    <a16:creationId xmlns:a16="http://schemas.microsoft.com/office/drawing/2014/main" id="{D0F6972C-9FD4-7AB9-E623-96DCF566D8AE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35" name="Google Shape;1540;p28">
                  <a:extLst>
                    <a:ext uri="{FF2B5EF4-FFF2-40B4-BE49-F238E27FC236}">
                      <a16:creationId xmlns:a16="http://schemas.microsoft.com/office/drawing/2014/main" id="{80B49A73-E04A-BCFE-8FC9-F44C28D00F9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1540;p28">
                  <a:extLst>
                    <a:ext uri="{FF2B5EF4-FFF2-40B4-BE49-F238E27FC236}">
                      <a16:creationId xmlns:a16="http://schemas.microsoft.com/office/drawing/2014/main" id="{9C4A4439-C4B9-439B-D3A9-0353AA4D1CBD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1540;p28">
                  <a:extLst>
                    <a:ext uri="{FF2B5EF4-FFF2-40B4-BE49-F238E27FC236}">
                      <a16:creationId xmlns:a16="http://schemas.microsoft.com/office/drawing/2014/main" id="{6E776A7A-A39A-5611-B2A7-BAA0223AB5CA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03" name="グループ化 702">
                <a:extLst>
                  <a:ext uri="{FF2B5EF4-FFF2-40B4-BE49-F238E27FC236}">
                    <a16:creationId xmlns:a16="http://schemas.microsoft.com/office/drawing/2014/main" id="{8B64EA67-D88F-A25D-F4EA-E25329D89CCA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32" name="Google Shape;1540;p28">
                  <a:extLst>
                    <a:ext uri="{FF2B5EF4-FFF2-40B4-BE49-F238E27FC236}">
                      <a16:creationId xmlns:a16="http://schemas.microsoft.com/office/drawing/2014/main" id="{87310265-2E60-9F7D-6A2A-4132D0EE508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1540;p28">
                  <a:extLst>
                    <a:ext uri="{FF2B5EF4-FFF2-40B4-BE49-F238E27FC236}">
                      <a16:creationId xmlns:a16="http://schemas.microsoft.com/office/drawing/2014/main" id="{2C4D9F74-D874-E186-0593-E311292673E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1540;p28">
                  <a:extLst>
                    <a:ext uri="{FF2B5EF4-FFF2-40B4-BE49-F238E27FC236}">
                      <a16:creationId xmlns:a16="http://schemas.microsoft.com/office/drawing/2014/main" id="{CF40829A-5722-4F46-9AD2-6285A2327EEC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9" name="グループ化 28">
              <a:extLst>
                <a:ext uri="{FF2B5EF4-FFF2-40B4-BE49-F238E27FC236}">
                  <a16:creationId xmlns:a16="http://schemas.microsoft.com/office/drawing/2014/main" id="{D1E213B0-A5E4-46E6-F165-9623BD3BA1E7}"/>
                </a:ext>
              </a:extLst>
            </p:cNvPr>
            <p:cNvGrpSpPr/>
            <p:nvPr/>
          </p:nvGrpSpPr>
          <p:grpSpPr>
            <a:xfrm>
              <a:off x="7993388" y="2884279"/>
              <a:ext cx="1282070" cy="2383690"/>
              <a:chOff x="3284638" y="2622841"/>
              <a:chExt cx="1552994" cy="2887407"/>
            </a:xfrm>
          </p:grpSpPr>
          <p:sp>
            <p:nvSpPr>
              <p:cNvPr id="30" name="二等辺三角形 2">
                <a:extLst>
                  <a:ext uri="{FF2B5EF4-FFF2-40B4-BE49-F238E27FC236}">
                    <a16:creationId xmlns:a16="http://schemas.microsoft.com/office/drawing/2014/main" id="{51144D71-E2A0-C009-1ED3-28AE28F3739D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Google Shape;1540;p28">
                <a:extLst>
                  <a:ext uri="{FF2B5EF4-FFF2-40B4-BE49-F238E27FC236}">
                    <a16:creationId xmlns:a16="http://schemas.microsoft.com/office/drawing/2014/main" id="{BAAA909F-6797-8F83-AD49-7AC0CD30760D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72" name="グループ化 671">
                <a:extLst>
                  <a:ext uri="{FF2B5EF4-FFF2-40B4-BE49-F238E27FC236}">
                    <a16:creationId xmlns:a16="http://schemas.microsoft.com/office/drawing/2014/main" id="{00287314-FCFE-0A8E-368E-D1A9CDC10F50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693" name="Google Shape;1540;p28">
                  <a:extLst>
                    <a:ext uri="{FF2B5EF4-FFF2-40B4-BE49-F238E27FC236}">
                      <a16:creationId xmlns:a16="http://schemas.microsoft.com/office/drawing/2014/main" id="{7CEE3C22-7090-7766-29A5-E52AA6271495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4" name="Google Shape;1540;p28">
                  <a:extLst>
                    <a:ext uri="{FF2B5EF4-FFF2-40B4-BE49-F238E27FC236}">
                      <a16:creationId xmlns:a16="http://schemas.microsoft.com/office/drawing/2014/main" id="{C410AADE-EBA6-6274-E522-F85F3F16F91A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5" name="Google Shape;1540;p28">
                  <a:extLst>
                    <a:ext uri="{FF2B5EF4-FFF2-40B4-BE49-F238E27FC236}">
                      <a16:creationId xmlns:a16="http://schemas.microsoft.com/office/drawing/2014/main" id="{3EC2E4A3-2288-A6C1-2BE2-41D0B33DBB7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73" name="グループ化 672">
                <a:extLst>
                  <a:ext uri="{FF2B5EF4-FFF2-40B4-BE49-F238E27FC236}">
                    <a16:creationId xmlns:a16="http://schemas.microsoft.com/office/drawing/2014/main" id="{6F8689F0-6189-8787-388D-0EF2F226A5B7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690" name="Google Shape;1540;p28">
                  <a:extLst>
                    <a:ext uri="{FF2B5EF4-FFF2-40B4-BE49-F238E27FC236}">
                      <a16:creationId xmlns:a16="http://schemas.microsoft.com/office/drawing/2014/main" id="{9E9A7670-515E-7B4C-5BE6-AE0B679C1D39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1" name="Google Shape;1540;p28">
                  <a:extLst>
                    <a:ext uri="{FF2B5EF4-FFF2-40B4-BE49-F238E27FC236}">
                      <a16:creationId xmlns:a16="http://schemas.microsoft.com/office/drawing/2014/main" id="{1FE75AAC-3955-6AC0-0B2D-F7375AB34EC8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2" name="Google Shape;1540;p28">
                  <a:extLst>
                    <a:ext uri="{FF2B5EF4-FFF2-40B4-BE49-F238E27FC236}">
                      <a16:creationId xmlns:a16="http://schemas.microsoft.com/office/drawing/2014/main" id="{09A5F4F0-C12B-8092-BF4D-9F0D1F4D1CCD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74" name="Google Shape;1540;p28">
                <a:extLst>
                  <a:ext uri="{FF2B5EF4-FFF2-40B4-BE49-F238E27FC236}">
                    <a16:creationId xmlns:a16="http://schemas.microsoft.com/office/drawing/2014/main" id="{D8D65EC2-C85C-D932-BA4C-A9B56100DCA7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75" name="グループ化 674">
                <a:extLst>
                  <a:ext uri="{FF2B5EF4-FFF2-40B4-BE49-F238E27FC236}">
                    <a16:creationId xmlns:a16="http://schemas.microsoft.com/office/drawing/2014/main" id="{F4B0E53F-0CA8-DC2E-A75F-C1D3897CA95F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684" name="Google Shape;1540;p28">
                  <a:extLst>
                    <a:ext uri="{FF2B5EF4-FFF2-40B4-BE49-F238E27FC236}">
                      <a16:creationId xmlns:a16="http://schemas.microsoft.com/office/drawing/2014/main" id="{E3238387-8443-6F10-136E-8890BF245133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5" name="Google Shape;1540;p28">
                  <a:extLst>
                    <a:ext uri="{FF2B5EF4-FFF2-40B4-BE49-F238E27FC236}">
                      <a16:creationId xmlns:a16="http://schemas.microsoft.com/office/drawing/2014/main" id="{89E4557C-E470-B26B-F769-192C739B297E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6" name="Google Shape;1540;p28">
                  <a:extLst>
                    <a:ext uri="{FF2B5EF4-FFF2-40B4-BE49-F238E27FC236}">
                      <a16:creationId xmlns:a16="http://schemas.microsoft.com/office/drawing/2014/main" id="{B9353498-EF2B-C7F9-DCCF-6F6BA0667C40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76" name="グループ化 675">
                <a:extLst>
                  <a:ext uri="{FF2B5EF4-FFF2-40B4-BE49-F238E27FC236}">
                    <a16:creationId xmlns:a16="http://schemas.microsoft.com/office/drawing/2014/main" id="{D00B8E4F-F4B8-294E-90C6-E3945D8EFFF5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681" name="Google Shape;1540;p28">
                  <a:extLst>
                    <a:ext uri="{FF2B5EF4-FFF2-40B4-BE49-F238E27FC236}">
                      <a16:creationId xmlns:a16="http://schemas.microsoft.com/office/drawing/2014/main" id="{A084612B-90F4-5B60-F74B-7FD04C0779D4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2" name="Google Shape;1540;p28">
                  <a:extLst>
                    <a:ext uri="{FF2B5EF4-FFF2-40B4-BE49-F238E27FC236}">
                      <a16:creationId xmlns:a16="http://schemas.microsoft.com/office/drawing/2014/main" id="{67BC2B9E-7F95-9CC0-CE89-78D82E51BE46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3" name="Google Shape;1540;p28">
                  <a:extLst>
                    <a:ext uri="{FF2B5EF4-FFF2-40B4-BE49-F238E27FC236}">
                      <a16:creationId xmlns:a16="http://schemas.microsoft.com/office/drawing/2014/main" id="{4673B1F8-6E9F-41AB-C1C1-9CCA56175425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77" name="グループ化 676">
                <a:extLst>
                  <a:ext uri="{FF2B5EF4-FFF2-40B4-BE49-F238E27FC236}">
                    <a16:creationId xmlns:a16="http://schemas.microsoft.com/office/drawing/2014/main" id="{8522904E-3E6D-F1B3-C145-898442C6036E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678" name="Google Shape;1540;p28">
                  <a:extLst>
                    <a:ext uri="{FF2B5EF4-FFF2-40B4-BE49-F238E27FC236}">
                      <a16:creationId xmlns:a16="http://schemas.microsoft.com/office/drawing/2014/main" id="{D605A067-E67A-653B-F20F-A0BA735175B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9" name="Google Shape;1540;p28">
                  <a:extLst>
                    <a:ext uri="{FF2B5EF4-FFF2-40B4-BE49-F238E27FC236}">
                      <a16:creationId xmlns:a16="http://schemas.microsoft.com/office/drawing/2014/main" id="{70EA05B7-64A2-6582-02AE-4222D5B542AA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0" name="Google Shape;1540;p28">
                  <a:extLst>
                    <a:ext uri="{FF2B5EF4-FFF2-40B4-BE49-F238E27FC236}">
                      <a16:creationId xmlns:a16="http://schemas.microsoft.com/office/drawing/2014/main" id="{8EBCE36B-5A66-4DAA-7549-C49E2BD1FD73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717" name="円柱 716">
            <a:extLst>
              <a:ext uri="{FF2B5EF4-FFF2-40B4-BE49-F238E27FC236}">
                <a16:creationId xmlns:a16="http://schemas.microsoft.com/office/drawing/2014/main" id="{76E64E5E-CCAC-5808-E607-CD7AAC1A9E8C}"/>
              </a:ext>
            </a:extLst>
          </p:cNvPr>
          <p:cNvSpPr/>
          <p:nvPr/>
        </p:nvSpPr>
        <p:spPr>
          <a:xfrm>
            <a:off x="2761959" y="1868867"/>
            <a:ext cx="450058" cy="561379"/>
          </a:xfrm>
          <a:prstGeom prst="can">
            <a:avLst/>
          </a:prstGeom>
          <a:solidFill>
            <a:schemeClr val="accent2">
              <a:lumMod val="40000"/>
              <a:lumOff val="6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6" name="楕円 715">
            <a:extLst>
              <a:ext uri="{FF2B5EF4-FFF2-40B4-BE49-F238E27FC236}">
                <a16:creationId xmlns:a16="http://schemas.microsoft.com/office/drawing/2014/main" id="{026A564A-F1C2-D9A9-0E07-28794CBCB56D}"/>
              </a:ext>
            </a:extLst>
          </p:cNvPr>
          <p:cNvSpPr/>
          <p:nvPr/>
        </p:nvSpPr>
        <p:spPr>
          <a:xfrm>
            <a:off x="2790918" y="1494516"/>
            <a:ext cx="396000" cy="39600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18" name="Google Shape;296;p16">
            <a:extLst>
              <a:ext uri="{FF2B5EF4-FFF2-40B4-BE49-F238E27FC236}">
                <a16:creationId xmlns:a16="http://schemas.microsoft.com/office/drawing/2014/main" id="{01176190-9B17-B63F-B6C8-4AFADEB488E0}"/>
              </a:ext>
            </a:extLst>
          </p:cNvPr>
          <p:cNvSpPr txBox="1"/>
          <p:nvPr/>
        </p:nvSpPr>
        <p:spPr>
          <a:xfrm>
            <a:off x="3201481" y="1180401"/>
            <a:ext cx="2528251" cy="7847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「切る」「育てる」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「木材でつくる」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9" name="Google Shape;296;p16">
            <a:extLst>
              <a:ext uri="{FF2B5EF4-FFF2-40B4-BE49-F238E27FC236}">
                <a16:creationId xmlns:a16="http://schemas.microsoft.com/office/drawing/2014/main" id="{8741CAA7-BF3E-691D-E5E3-9C8D1495E49F}"/>
              </a:ext>
            </a:extLst>
          </p:cNvPr>
          <p:cNvSpPr txBox="1"/>
          <p:nvPr/>
        </p:nvSpPr>
        <p:spPr>
          <a:xfrm>
            <a:off x="3392362" y="587980"/>
            <a:ext cx="1387217" cy="5231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しごと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0" name="矢印: 右 719">
            <a:extLst>
              <a:ext uri="{FF2B5EF4-FFF2-40B4-BE49-F238E27FC236}">
                <a16:creationId xmlns:a16="http://schemas.microsoft.com/office/drawing/2014/main" id="{7CA8ED9C-7BF1-0E59-9756-CB477388E175}"/>
              </a:ext>
            </a:extLst>
          </p:cNvPr>
          <p:cNvSpPr/>
          <p:nvPr/>
        </p:nvSpPr>
        <p:spPr>
          <a:xfrm>
            <a:off x="5813320" y="1459443"/>
            <a:ext cx="1675491" cy="311342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726" name="グループ化 725">
            <a:extLst>
              <a:ext uri="{FF2B5EF4-FFF2-40B4-BE49-F238E27FC236}">
                <a16:creationId xmlns:a16="http://schemas.microsoft.com/office/drawing/2014/main" id="{30FB355C-D0B5-F7A3-EE24-8A97C6A2F505}"/>
              </a:ext>
            </a:extLst>
          </p:cNvPr>
          <p:cNvGrpSpPr>
            <a:grpSpLocks noChangeAspect="1"/>
          </p:cNvGrpSpPr>
          <p:nvPr/>
        </p:nvGrpSpPr>
        <p:grpSpPr>
          <a:xfrm>
            <a:off x="7804165" y="1635386"/>
            <a:ext cx="1185793" cy="741368"/>
            <a:chOff x="4779578" y="2687632"/>
            <a:chExt cx="1476843" cy="1143909"/>
          </a:xfrm>
        </p:grpSpPr>
        <p:sp>
          <p:nvSpPr>
            <p:cNvPr id="722" name="円柱 721">
              <a:extLst>
                <a:ext uri="{FF2B5EF4-FFF2-40B4-BE49-F238E27FC236}">
                  <a16:creationId xmlns:a16="http://schemas.microsoft.com/office/drawing/2014/main" id="{076DE1F2-BDA6-F70A-BE00-C09D41D6ACC2}"/>
                </a:ext>
              </a:extLst>
            </p:cNvPr>
            <p:cNvSpPr/>
            <p:nvPr/>
          </p:nvSpPr>
          <p:spPr>
            <a:xfrm>
              <a:off x="4830379" y="3226592"/>
              <a:ext cx="122622" cy="598541"/>
            </a:xfrm>
            <a:prstGeom prst="can">
              <a:avLst/>
            </a:prstGeom>
            <a:solidFill>
              <a:srgbClr val="C89058"/>
            </a:solidFill>
            <a:ln>
              <a:solidFill>
                <a:srgbClr val="7F694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3" name="円柱 722">
              <a:extLst>
                <a:ext uri="{FF2B5EF4-FFF2-40B4-BE49-F238E27FC236}">
                  <a16:creationId xmlns:a16="http://schemas.microsoft.com/office/drawing/2014/main" id="{A71F07C3-2078-F6A0-56C2-4416772E0FC2}"/>
                </a:ext>
              </a:extLst>
            </p:cNvPr>
            <p:cNvSpPr/>
            <p:nvPr/>
          </p:nvSpPr>
          <p:spPr>
            <a:xfrm>
              <a:off x="5607110" y="3233000"/>
              <a:ext cx="122622" cy="598541"/>
            </a:xfrm>
            <a:prstGeom prst="can">
              <a:avLst/>
            </a:prstGeom>
            <a:solidFill>
              <a:srgbClr val="C89058"/>
            </a:solidFill>
            <a:ln>
              <a:solidFill>
                <a:srgbClr val="7F694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4" name="円柱 723">
              <a:extLst>
                <a:ext uri="{FF2B5EF4-FFF2-40B4-BE49-F238E27FC236}">
                  <a16:creationId xmlns:a16="http://schemas.microsoft.com/office/drawing/2014/main" id="{BDADF52A-C4DC-BA99-DC65-CE0CAA7DD682}"/>
                </a:ext>
              </a:extLst>
            </p:cNvPr>
            <p:cNvSpPr/>
            <p:nvPr/>
          </p:nvSpPr>
          <p:spPr>
            <a:xfrm>
              <a:off x="6091288" y="2812773"/>
              <a:ext cx="122622" cy="598541"/>
            </a:xfrm>
            <a:prstGeom prst="can">
              <a:avLst/>
            </a:prstGeom>
            <a:solidFill>
              <a:srgbClr val="C89058"/>
            </a:solidFill>
            <a:ln>
              <a:solidFill>
                <a:srgbClr val="7F694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5" name="円柱 724">
              <a:extLst>
                <a:ext uri="{FF2B5EF4-FFF2-40B4-BE49-F238E27FC236}">
                  <a16:creationId xmlns:a16="http://schemas.microsoft.com/office/drawing/2014/main" id="{A00FD77E-4DD1-A01F-E5CE-FD3518DAFA36}"/>
                </a:ext>
              </a:extLst>
            </p:cNvPr>
            <p:cNvSpPr/>
            <p:nvPr/>
          </p:nvSpPr>
          <p:spPr>
            <a:xfrm>
              <a:off x="5242399" y="2812773"/>
              <a:ext cx="122622" cy="598541"/>
            </a:xfrm>
            <a:prstGeom prst="can">
              <a:avLst/>
            </a:prstGeom>
            <a:solidFill>
              <a:srgbClr val="C89058"/>
            </a:solidFill>
            <a:ln>
              <a:solidFill>
                <a:srgbClr val="7F694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1" name="直方体 720">
              <a:extLst>
                <a:ext uri="{FF2B5EF4-FFF2-40B4-BE49-F238E27FC236}">
                  <a16:creationId xmlns:a16="http://schemas.microsoft.com/office/drawing/2014/main" id="{6A94E1B6-CD1F-213C-E615-26B4DD790205}"/>
                </a:ext>
              </a:extLst>
            </p:cNvPr>
            <p:cNvSpPr/>
            <p:nvPr/>
          </p:nvSpPr>
          <p:spPr>
            <a:xfrm>
              <a:off x="4779578" y="2687632"/>
              <a:ext cx="1476843" cy="615401"/>
            </a:xfrm>
            <a:prstGeom prst="cube">
              <a:avLst>
                <a:gd name="adj" fmla="val 79632"/>
              </a:avLst>
            </a:prstGeom>
            <a:solidFill>
              <a:srgbClr val="C89058"/>
            </a:solidFill>
            <a:ln>
              <a:solidFill>
                <a:srgbClr val="7F694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727" name="Google Shape;296;p16">
            <a:extLst>
              <a:ext uri="{FF2B5EF4-FFF2-40B4-BE49-F238E27FC236}">
                <a16:creationId xmlns:a16="http://schemas.microsoft.com/office/drawing/2014/main" id="{55628295-E2C9-2F13-E275-10EBFC52AA8E}"/>
              </a:ext>
            </a:extLst>
          </p:cNvPr>
          <p:cNvSpPr txBox="1"/>
          <p:nvPr/>
        </p:nvSpPr>
        <p:spPr>
          <a:xfrm>
            <a:off x="7823982" y="422940"/>
            <a:ext cx="2359335" cy="12464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地域の木を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使った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もの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8" name="Google Shape;296;p16">
            <a:extLst>
              <a:ext uri="{FF2B5EF4-FFF2-40B4-BE49-F238E27FC236}">
                <a16:creationId xmlns:a16="http://schemas.microsoft.com/office/drawing/2014/main" id="{DEE6F782-66F9-A655-1272-C382C7630480}"/>
              </a:ext>
            </a:extLst>
          </p:cNvPr>
          <p:cNvSpPr txBox="1"/>
          <p:nvPr/>
        </p:nvSpPr>
        <p:spPr>
          <a:xfrm>
            <a:off x="6092351" y="826709"/>
            <a:ext cx="1122043" cy="5231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買う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9" name="矢印: 右 728">
            <a:extLst>
              <a:ext uri="{FF2B5EF4-FFF2-40B4-BE49-F238E27FC236}">
                <a16:creationId xmlns:a16="http://schemas.microsoft.com/office/drawing/2014/main" id="{BB717603-5876-2060-CC59-BD495D1D494F}"/>
              </a:ext>
            </a:extLst>
          </p:cNvPr>
          <p:cNvSpPr/>
          <p:nvPr/>
        </p:nvSpPr>
        <p:spPr>
          <a:xfrm flipH="1">
            <a:off x="4541357" y="2122583"/>
            <a:ext cx="2934618" cy="341040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0" name="Google Shape;296;p16">
            <a:extLst>
              <a:ext uri="{FF2B5EF4-FFF2-40B4-BE49-F238E27FC236}">
                <a16:creationId xmlns:a16="http://schemas.microsoft.com/office/drawing/2014/main" id="{EF178F0C-B34B-DE8B-A854-ACD7852F925F}"/>
              </a:ext>
            </a:extLst>
          </p:cNvPr>
          <p:cNvSpPr txBox="1"/>
          <p:nvPr/>
        </p:nvSpPr>
        <p:spPr>
          <a:xfrm>
            <a:off x="6090043" y="2525992"/>
            <a:ext cx="1122043" cy="5231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お金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1" name="Google Shape;296;p16">
            <a:extLst>
              <a:ext uri="{FF2B5EF4-FFF2-40B4-BE49-F238E27FC236}">
                <a16:creationId xmlns:a16="http://schemas.microsoft.com/office/drawing/2014/main" id="{80BE8985-9BD1-A282-DA04-A0EAA2430A13}"/>
              </a:ext>
            </a:extLst>
          </p:cNvPr>
          <p:cNvSpPr txBox="1"/>
          <p:nvPr/>
        </p:nvSpPr>
        <p:spPr>
          <a:xfrm>
            <a:off x="10308786" y="982818"/>
            <a:ext cx="1337075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みんな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2" name="Google Shape;296;p16">
            <a:extLst>
              <a:ext uri="{FF2B5EF4-FFF2-40B4-BE49-F238E27FC236}">
                <a16:creationId xmlns:a16="http://schemas.microsoft.com/office/drawing/2014/main" id="{D98D9FD5-A31D-20D9-0DF6-80BF2A27C965}"/>
              </a:ext>
            </a:extLst>
          </p:cNvPr>
          <p:cNvSpPr txBox="1"/>
          <p:nvPr/>
        </p:nvSpPr>
        <p:spPr>
          <a:xfrm>
            <a:off x="3392361" y="2928642"/>
            <a:ext cx="1387217" cy="5231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しごと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3" name="二等辺三角形 732">
            <a:extLst>
              <a:ext uri="{FF2B5EF4-FFF2-40B4-BE49-F238E27FC236}">
                <a16:creationId xmlns:a16="http://schemas.microsoft.com/office/drawing/2014/main" id="{88AA5C59-8E17-1140-663C-8D4DD1EADADC}"/>
              </a:ext>
            </a:extLst>
          </p:cNvPr>
          <p:cNvSpPr/>
          <p:nvPr/>
        </p:nvSpPr>
        <p:spPr>
          <a:xfrm flipV="1">
            <a:off x="3852478" y="2006557"/>
            <a:ext cx="494500" cy="729239"/>
          </a:xfrm>
          <a:prstGeom prst="triangl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4" name="Google Shape;296;p16">
            <a:extLst>
              <a:ext uri="{FF2B5EF4-FFF2-40B4-BE49-F238E27FC236}">
                <a16:creationId xmlns:a16="http://schemas.microsoft.com/office/drawing/2014/main" id="{0DD56DF2-892E-5DAC-0212-55497D20A5C4}"/>
              </a:ext>
            </a:extLst>
          </p:cNvPr>
          <p:cNvSpPr txBox="1"/>
          <p:nvPr/>
        </p:nvSpPr>
        <p:spPr>
          <a:xfrm>
            <a:off x="3215899" y="3485989"/>
            <a:ext cx="2528251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「切る」「育てる」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「木材でつくる」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7" name="グループ化 146"/>
          <p:cNvGrpSpPr/>
          <p:nvPr/>
        </p:nvGrpSpPr>
        <p:grpSpPr>
          <a:xfrm>
            <a:off x="9030077" y="4288579"/>
            <a:ext cx="858521" cy="1061766"/>
            <a:chOff x="4192383" y="4596145"/>
            <a:chExt cx="481099" cy="594994"/>
          </a:xfrm>
        </p:grpSpPr>
        <p:grpSp>
          <p:nvGrpSpPr>
            <p:cNvPr id="148" name="Google Shape;3974;p53"/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157" name="Google Shape;3975;p53"/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3976;p53"/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3977;p53"/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3978;p53"/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3979;p53"/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2" name="Google Shape;3980;p53"/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164" name="Google Shape;3981;p53"/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5" name="Google Shape;3982;p53"/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" name="Google Shape;3983;p53"/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3" name="Google Shape;3984;p53"/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" name="グループ化 148"/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150" name="グループ化 149"/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154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" name="Google Shape;749;p20"/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" name="Google Shape;749;p20"/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1" name="グループ化 150"/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152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" name="Google Shape;749;p20"/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68" name="Google Shape;296;p16">
            <a:extLst>
              <a:ext uri="{FF2B5EF4-FFF2-40B4-BE49-F238E27FC236}">
                <a16:creationId xmlns:a16="http://schemas.microsoft.com/office/drawing/2014/main" id="{4E7F8AAD-7462-EC28-DF0A-EEAE7312754B}"/>
              </a:ext>
            </a:extLst>
          </p:cNvPr>
          <p:cNvSpPr txBox="1"/>
          <p:nvPr/>
        </p:nvSpPr>
        <p:spPr>
          <a:xfrm>
            <a:off x="9925227" y="4543224"/>
            <a:ext cx="2070538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むずかしいけど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がんばって！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" name="角丸四角形 355">
            <a:extLst>
              <a:ext uri="{FF2B5EF4-FFF2-40B4-BE49-F238E27FC236}">
                <a16:creationId xmlns:a16="http://schemas.microsoft.com/office/drawing/2014/main" id="{C9DB28FB-2132-FFBC-34BE-867E928E3DCD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70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0E8C9172-624C-DA8C-4F18-E832B1A22C4A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71" name="グループ化 170">
            <a:extLst>
              <a:ext uri="{FF2B5EF4-FFF2-40B4-BE49-F238E27FC236}">
                <a16:creationId xmlns:a16="http://schemas.microsoft.com/office/drawing/2014/main" id="{603E8FAF-B946-815E-2A22-A24F5719EE32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172" name="直線コネクタ 171">
              <a:extLst>
                <a:ext uri="{FF2B5EF4-FFF2-40B4-BE49-F238E27FC236}">
                  <a16:creationId xmlns:a16="http://schemas.microsoft.com/office/drawing/2014/main" id="{C74E4779-1B6D-3054-E2CD-E3BE77924953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直線コネクタ 172">
              <a:extLst>
                <a:ext uri="{FF2B5EF4-FFF2-40B4-BE49-F238E27FC236}">
                  <a16:creationId xmlns:a16="http://schemas.microsoft.com/office/drawing/2014/main" id="{D4770A4B-B35D-275E-1976-B01FA634CB28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直線コネクタ 173">
              <a:extLst>
                <a:ext uri="{FF2B5EF4-FFF2-40B4-BE49-F238E27FC236}">
                  <a16:creationId xmlns:a16="http://schemas.microsoft.com/office/drawing/2014/main" id="{ADD318E2-D087-3176-2D6B-B2135B3843AF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直線コネクタ 174">
              <a:extLst>
                <a:ext uri="{FF2B5EF4-FFF2-40B4-BE49-F238E27FC236}">
                  <a16:creationId xmlns:a16="http://schemas.microsoft.com/office/drawing/2014/main" id="{FDA3B845-4E9A-B437-617E-8B17F7621C99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6" name="角丸四角形 96">
            <a:extLst>
              <a:ext uri="{FF2B5EF4-FFF2-40B4-BE49-F238E27FC236}">
                <a16:creationId xmlns:a16="http://schemas.microsoft.com/office/drawing/2014/main" id="{6041AED6-7D62-431F-BDF6-F631AEB37D16}"/>
              </a:ext>
            </a:extLst>
          </p:cNvPr>
          <p:cNvSpPr/>
          <p:nvPr/>
        </p:nvSpPr>
        <p:spPr>
          <a:xfrm>
            <a:off x="9613861" y="5746732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AA9018B1-D638-4564-8070-647124B96D57}"/>
              </a:ext>
            </a:extLst>
          </p:cNvPr>
          <p:cNvSpPr txBox="1"/>
          <p:nvPr/>
        </p:nvSpPr>
        <p:spPr>
          <a:xfrm>
            <a:off x="9595598" y="5745772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78" name="角丸四角形 96">
            <a:extLst>
              <a:ext uri="{FF2B5EF4-FFF2-40B4-BE49-F238E27FC236}">
                <a16:creationId xmlns:a16="http://schemas.microsoft.com/office/drawing/2014/main" id="{B301D932-BC40-486A-8822-F5F765329E7C}"/>
              </a:ext>
            </a:extLst>
          </p:cNvPr>
          <p:cNvSpPr/>
          <p:nvPr/>
        </p:nvSpPr>
        <p:spPr>
          <a:xfrm>
            <a:off x="8670440" y="6164298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テキスト ボックス 182">
            <a:extLst>
              <a:ext uri="{FF2B5EF4-FFF2-40B4-BE49-F238E27FC236}">
                <a16:creationId xmlns:a16="http://schemas.microsoft.com/office/drawing/2014/main" id="{3F2FB36D-649C-4340-866E-0DEC5FDE4C20}"/>
              </a:ext>
            </a:extLst>
          </p:cNvPr>
          <p:cNvSpPr txBox="1"/>
          <p:nvPr/>
        </p:nvSpPr>
        <p:spPr>
          <a:xfrm>
            <a:off x="6278398" y="68292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</a:t>
            </a:r>
          </a:p>
        </p:txBody>
      </p:sp>
      <p:sp>
        <p:nvSpPr>
          <p:cNvPr id="184" name="テキスト ボックス 183">
            <a:extLst>
              <a:ext uri="{FF2B5EF4-FFF2-40B4-BE49-F238E27FC236}">
                <a16:creationId xmlns:a16="http://schemas.microsoft.com/office/drawing/2014/main" id="{A4D3E313-7373-4BD4-895A-CA0006E75F46}"/>
              </a:ext>
            </a:extLst>
          </p:cNvPr>
          <p:cNvSpPr txBox="1"/>
          <p:nvPr/>
        </p:nvSpPr>
        <p:spPr>
          <a:xfrm>
            <a:off x="6584801" y="237848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かね</a:t>
            </a:r>
          </a:p>
        </p:txBody>
      </p:sp>
      <p:sp>
        <p:nvSpPr>
          <p:cNvPr id="185" name="テキスト ボックス 184">
            <a:extLst>
              <a:ext uri="{FF2B5EF4-FFF2-40B4-BE49-F238E27FC236}">
                <a16:creationId xmlns:a16="http://schemas.microsoft.com/office/drawing/2014/main" id="{59DE9A40-0FD8-45D0-88F9-B26EF53F5A4F}"/>
              </a:ext>
            </a:extLst>
          </p:cNvPr>
          <p:cNvSpPr txBox="1"/>
          <p:nvPr/>
        </p:nvSpPr>
        <p:spPr>
          <a:xfrm>
            <a:off x="3519881" y="1034794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き</a:t>
            </a:r>
          </a:p>
        </p:txBody>
      </p:sp>
      <p:sp>
        <p:nvSpPr>
          <p:cNvPr id="186" name="テキスト ボックス 185">
            <a:extLst>
              <a:ext uri="{FF2B5EF4-FFF2-40B4-BE49-F238E27FC236}">
                <a16:creationId xmlns:a16="http://schemas.microsoft.com/office/drawing/2014/main" id="{54317EE3-6F2B-4BC3-B530-2BA74AC0DF94}"/>
              </a:ext>
            </a:extLst>
          </p:cNvPr>
          <p:cNvSpPr txBox="1"/>
          <p:nvPr/>
        </p:nvSpPr>
        <p:spPr>
          <a:xfrm>
            <a:off x="4471795" y="1039510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そだ</a:t>
            </a:r>
          </a:p>
        </p:txBody>
      </p:sp>
      <p:sp>
        <p:nvSpPr>
          <p:cNvPr id="187" name="テキスト ボックス 186">
            <a:extLst>
              <a:ext uri="{FF2B5EF4-FFF2-40B4-BE49-F238E27FC236}">
                <a16:creationId xmlns:a16="http://schemas.microsoft.com/office/drawing/2014/main" id="{117C1CE8-E5ED-42B5-AE97-6B56ECE1C3E5}"/>
              </a:ext>
            </a:extLst>
          </p:cNvPr>
          <p:cNvSpPr txBox="1"/>
          <p:nvPr/>
        </p:nvSpPr>
        <p:spPr>
          <a:xfrm>
            <a:off x="8648458" y="33314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88" name="テキスト ボックス 187">
            <a:extLst>
              <a:ext uri="{FF2B5EF4-FFF2-40B4-BE49-F238E27FC236}">
                <a16:creationId xmlns:a16="http://schemas.microsoft.com/office/drawing/2014/main" id="{E518D9B6-35F0-46A7-BAF6-17D1E9302197}"/>
              </a:ext>
            </a:extLst>
          </p:cNvPr>
          <p:cNvSpPr txBox="1"/>
          <p:nvPr/>
        </p:nvSpPr>
        <p:spPr>
          <a:xfrm>
            <a:off x="7865883" y="35119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ちいき</a:t>
            </a:r>
          </a:p>
        </p:txBody>
      </p:sp>
      <p:sp>
        <p:nvSpPr>
          <p:cNvPr id="189" name="テキスト ボックス 188">
            <a:extLst>
              <a:ext uri="{FF2B5EF4-FFF2-40B4-BE49-F238E27FC236}">
                <a16:creationId xmlns:a16="http://schemas.microsoft.com/office/drawing/2014/main" id="{2FE1E5D5-89AB-47E4-B843-28BF0F613118}"/>
              </a:ext>
            </a:extLst>
          </p:cNvPr>
          <p:cNvSpPr txBox="1"/>
          <p:nvPr/>
        </p:nvSpPr>
        <p:spPr>
          <a:xfrm>
            <a:off x="7361272" y="4175186"/>
            <a:ext cx="8806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だいきん</a:t>
            </a:r>
          </a:p>
        </p:txBody>
      </p:sp>
      <p:sp>
        <p:nvSpPr>
          <p:cNvPr id="190" name="テキスト ボックス 189">
            <a:extLst>
              <a:ext uri="{FF2B5EF4-FFF2-40B4-BE49-F238E27FC236}">
                <a16:creationId xmlns:a16="http://schemas.microsoft.com/office/drawing/2014/main" id="{2B9CFD7A-765F-417A-8A78-BFC0B0D7E711}"/>
              </a:ext>
            </a:extLst>
          </p:cNvPr>
          <p:cNvSpPr txBox="1"/>
          <p:nvPr/>
        </p:nvSpPr>
        <p:spPr>
          <a:xfrm>
            <a:off x="743615" y="489655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191" name="テキスト ボックス 190">
            <a:extLst>
              <a:ext uri="{FF2B5EF4-FFF2-40B4-BE49-F238E27FC236}">
                <a16:creationId xmlns:a16="http://schemas.microsoft.com/office/drawing/2014/main" id="{BDBE0890-30F9-42BC-88BA-520124EF5D15}"/>
              </a:ext>
            </a:extLst>
          </p:cNvPr>
          <p:cNvSpPr txBox="1"/>
          <p:nvPr/>
        </p:nvSpPr>
        <p:spPr>
          <a:xfrm>
            <a:off x="2774550" y="488183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ひと</a:t>
            </a:r>
          </a:p>
        </p:txBody>
      </p:sp>
      <p:sp>
        <p:nvSpPr>
          <p:cNvPr id="192" name="テキスト ボックス 191">
            <a:extLst>
              <a:ext uri="{FF2B5EF4-FFF2-40B4-BE49-F238E27FC236}">
                <a16:creationId xmlns:a16="http://schemas.microsoft.com/office/drawing/2014/main" id="{5E8D9536-6B12-4D13-90BF-BC50B56FE5B9}"/>
              </a:ext>
            </a:extLst>
          </p:cNvPr>
          <p:cNvSpPr txBox="1"/>
          <p:nvPr/>
        </p:nvSpPr>
        <p:spPr>
          <a:xfrm>
            <a:off x="3427568" y="1432059"/>
            <a:ext cx="82741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もくざい</a:t>
            </a:r>
          </a:p>
        </p:txBody>
      </p:sp>
      <p:sp>
        <p:nvSpPr>
          <p:cNvPr id="193" name="テキスト ボックス 192">
            <a:extLst>
              <a:ext uri="{FF2B5EF4-FFF2-40B4-BE49-F238E27FC236}">
                <a16:creationId xmlns:a16="http://schemas.microsoft.com/office/drawing/2014/main" id="{0D1F8C28-44B2-4310-8FFD-A8A21FCAAA63}"/>
              </a:ext>
            </a:extLst>
          </p:cNvPr>
          <p:cNvSpPr txBox="1"/>
          <p:nvPr/>
        </p:nvSpPr>
        <p:spPr>
          <a:xfrm>
            <a:off x="7818867" y="73353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</p:spTree>
    <p:extLst>
      <p:ext uri="{BB962C8B-B14F-4D97-AF65-F5344CB8AC3E}">
        <p14:creationId xmlns:p14="http://schemas.microsoft.com/office/powerpoint/2010/main" val="9468679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6385918" y="4485694"/>
            <a:ext cx="961839" cy="11079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400" dirty="0">
                <a:solidFill>
                  <a:srgbClr val="3F3F3F"/>
                </a:solidFill>
              </a:rPr>
              <a:t>！</a:t>
            </a:r>
            <a:endParaRPr lang="en-US" altLang="ja-JP" sz="4400" dirty="0">
              <a:solidFill>
                <a:srgbClr val="3F3F3F"/>
              </a:solidFill>
            </a:endParaRPr>
          </a:p>
        </p:txBody>
      </p:sp>
      <p:grpSp>
        <p:nvGrpSpPr>
          <p:cNvPr id="7" name="グループ化 6"/>
          <p:cNvGrpSpPr/>
          <p:nvPr/>
        </p:nvGrpSpPr>
        <p:grpSpPr>
          <a:xfrm>
            <a:off x="753846" y="4511302"/>
            <a:ext cx="858521" cy="1061766"/>
            <a:chOff x="4192383" y="4596145"/>
            <a:chExt cx="481099" cy="594994"/>
          </a:xfrm>
        </p:grpSpPr>
        <p:grpSp>
          <p:nvGrpSpPr>
            <p:cNvPr id="59" name="Google Shape;3974;p53"/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60" name="Google Shape;3975;p53"/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3976;p53"/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3977;p53"/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3978;p53"/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3979;p53"/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5" name="Google Shape;3980;p53"/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67" name="Google Shape;3981;p53"/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3982;p53"/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3983;p53"/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6" name="Google Shape;3984;p53"/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" name="グループ化 3"/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79" name="グループ化 78"/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80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749;p20"/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749;p20"/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" name="グループ化 82"/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84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749;p20"/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CB335F0C-A0BC-1C4C-1B00-8909157ED3DA}"/>
              </a:ext>
            </a:extLst>
          </p:cNvPr>
          <p:cNvGrpSpPr>
            <a:grpSpLocks noChangeAspect="1"/>
          </p:cNvGrpSpPr>
          <p:nvPr/>
        </p:nvGrpSpPr>
        <p:grpSpPr>
          <a:xfrm>
            <a:off x="1314832" y="2212603"/>
            <a:ext cx="1907696" cy="1311266"/>
            <a:chOff x="331451" y="4042697"/>
            <a:chExt cx="2411094" cy="1657280"/>
          </a:xfrm>
        </p:grpSpPr>
        <p:grpSp>
          <p:nvGrpSpPr>
            <p:cNvPr id="22" name="グループ化 21">
              <a:extLst>
                <a:ext uri="{FF2B5EF4-FFF2-40B4-BE49-F238E27FC236}">
                  <a16:creationId xmlns:a16="http://schemas.microsoft.com/office/drawing/2014/main" id="{25DA9110-8FDF-00F2-7E3A-62F6D8A173C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31451" y="4042697"/>
              <a:ext cx="1778852" cy="1657280"/>
              <a:chOff x="6480368" y="2830022"/>
              <a:chExt cx="2795090" cy="2604066"/>
            </a:xfrm>
          </p:grpSpPr>
          <p:sp>
            <p:nvSpPr>
              <p:cNvPr id="23" name="Google Shape;1539;p28">
                <a:extLst>
                  <a:ext uri="{FF2B5EF4-FFF2-40B4-BE49-F238E27FC236}">
                    <a16:creationId xmlns:a16="http://schemas.microsoft.com/office/drawing/2014/main" id="{3C8500EC-224A-F1AC-D4EB-35F0579EEC04}"/>
                  </a:ext>
                </a:extLst>
              </p:cNvPr>
              <p:cNvSpPr/>
              <p:nvPr/>
            </p:nvSpPr>
            <p:spPr>
              <a:xfrm flipH="1">
                <a:off x="6682617" y="5121627"/>
                <a:ext cx="2394701" cy="312461"/>
              </a:xfrm>
              <a:prstGeom prst="ellipse">
                <a:avLst/>
              </a:prstGeom>
              <a:solidFill>
                <a:srgbClr val="7F6949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4" name="グループ化 23">
                <a:extLst>
                  <a:ext uri="{FF2B5EF4-FFF2-40B4-BE49-F238E27FC236}">
                    <a16:creationId xmlns:a16="http://schemas.microsoft.com/office/drawing/2014/main" id="{157D2D84-C99E-F608-4187-5F639F783EAD}"/>
                  </a:ext>
                </a:extLst>
              </p:cNvPr>
              <p:cNvGrpSpPr/>
              <p:nvPr/>
            </p:nvGrpSpPr>
            <p:grpSpPr>
              <a:xfrm>
                <a:off x="7238717" y="2830022"/>
                <a:ext cx="1277937" cy="2418261"/>
                <a:chOff x="3284638" y="2622841"/>
                <a:chExt cx="1552994" cy="2938756"/>
              </a:xfrm>
            </p:grpSpPr>
            <p:sp>
              <p:nvSpPr>
                <p:cNvPr id="47" name="二等辺三角形 2">
                  <a:extLst>
                    <a:ext uri="{FF2B5EF4-FFF2-40B4-BE49-F238E27FC236}">
                      <a16:creationId xmlns:a16="http://schemas.microsoft.com/office/drawing/2014/main" id="{D5ECABB5-1C5B-DE16-977E-FC8EF74886F9}"/>
                    </a:ext>
                  </a:extLst>
                </p:cNvPr>
                <p:cNvSpPr/>
                <p:nvPr/>
              </p:nvSpPr>
              <p:spPr>
                <a:xfrm>
                  <a:off x="3284638" y="2622841"/>
                  <a:ext cx="1552994" cy="2172957"/>
                </a:xfrm>
                <a:custGeom>
                  <a:avLst/>
                  <a:gdLst>
                    <a:gd name="connsiteX0" fmla="*/ 0 w 1306447"/>
                    <a:gd name="connsiteY0" fmla="*/ 2051700 h 2051700"/>
                    <a:gd name="connsiteX1" fmla="*/ 653224 w 1306447"/>
                    <a:gd name="connsiteY1" fmla="*/ 0 h 2051700"/>
                    <a:gd name="connsiteX2" fmla="*/ 1306447 w 1306447"/>
                    <a:gd name="connsiteY2" fmla="*/ 2051700 h 2051700"/>
                    <a:gd name="connsiteX3" fmla="*/ 0 w 1306447"/>
                    <a:gd name="connsiteY3" fmla="*/ 2051700 h 2051700"/>
                    <a:gd name="connsiteX0" fmla="*/ 0 w 1306447"/>
                    <a:gd name="connsiteY0" fmla="*/ 2051700 h 2051700"/>
                    <a:gd name="connsiteX1" fmla="*/ 346780 w 1306447"/>
                    <a:gd name="connsiteY1" fmla="*/ 655903 h 2051700"/>
                    <a:gd name="connsiteX2" fmla="*/ 653224 w 1306447"/>
                    <a:gd name="connsiteY2" fmla="*/ 0 h 2051700"/>
                    <a:gd name="connsiteX3" fmla="*/ 1306447 w 1306447"/>
                    <a:gd name="connsiteY3" fmla="*/ 2051700 h 2051700"/>
                    <a:gd name="connsiteX4" fmla="*/ 0 w 1306447"/>
                    <a:gd name="connsiteY4" fmla="*/ 2051700 h 2051700"/>
                    <a:gd name="connsiteX0" fmla="*/ 0 w 1306447"/>
                    <a:gd name="connsiteY0" fmla="*/ 2051700 h 2051700"/>
                    <a:gd name="connsiteX1" fmla="*/ 346780 w 1306447"/>
                    <a:gd name="connsiteY1" fmla="*/ 655903 h 2051700"/>
                    <a:gd name="connsiteX2" fmla="*/ 653224 w 1306447"/>
                    <a:gd name="connsiteY2" fmla="*/ 0 h 2051700"/>
                    <a:gd name="connsiteX3" fmla="*/ 949156 w 1306447"/>
                    <a:gd name="connsiteY3" fmla="*/ 662002 h 2051700"/>
                    <a:gd name="connsiteX4" fmla="*/ 1306447 w 1306447"/>
                    <a:gd name="connsiteY4" fmla="*/ 2051700 h 2051700"/>
                    <a:gd name="connsiteX5" fmla="*/ 0 w 1306447"/>
                    <a:gd name="connsiteY5" fmla="*/ 2051700 h 2051700"/>
                    <a:gd name="connsiteX0" fmla="*/ 59745 w 1366192"/>
                    <a:gd name="connsiteY0" fmla="*/ 2051700 h 2051700"/>
                    <a:gd name="connsiteX1" fmla="*/ 230303 w 1366192"/>
                    <a:gd name="connsiteY1" fmla="*/ 1150890 h 2051700"/>
                    <a:gd name="connsiteX2" fmla="*/ 406525 w 1366192"/>
                    <a:gd name="connsiteY2" fmla="*/ 655903 h 2051700"/>
                    <a:gd name="connsiteX3" fmla="*/ 712969 w 1366192"/>
                    <a:gd name="connsiteY3" fmla="*/ 0 h 2051700"/>
                    <a:gd name="connsiteX4" fmla="*/ 1008901 w 1366192"/>
                    <a:gd name="connsiteY4" fmla="*/ 662002 h 2051700"/>
                    <a:gd name="connsiteX5" fmla="*/ 1366192 w 1366192"/>
                    <a:gd name="connsiteY5" fmla="*/ 2051700 h 2051700"/>
                    <a:gd name="connsiteX6" fmla="*/ 59745 w 1366192"/>
                    <a:gd name="connsiteY6" fmla="*/ 2051700 h 2051700"/>
                    <a:gd name="connsiteX0" fmla="*/ 46292 w 1352739"/>
                    <a:gd name="connsiteY0" fmla="*/ 2051700 h 2051700"/>
                    <a:gd name="connsiteX1" fmla="*/ 216850 w 1352739"/>
                    <a:gd name="connsiteY1" fmla="*/ 1150890 h 2051700"/>
                    <a:gd name="connsiteX2" fmla="*/ 393072 w 1352739"/>
                    <a:gd name="connsiteY2" fmla="*/ 655903 h 2051700"/>
                    <a:gd name="connsiteX3" fmla="*/ 699516 w 1352739"/>
                    <a:gd name="connsiteY3" fmla="*/ 0 h 2051700"/>
                    <a:gd name="connsiteX4" fmla="*/ 995448 w 1352739"/>
                    <a:gd name="connsiteY4" fmla="*/ 662002 h 2051700"/>
                    <a:gd name="connsiteX5" fmla="*/ 1352739 w 1352739"/>
                    <a:gd name="connsiteY5" fmla="*/ 2051700 h 2051700"/>
                    <a:gd name="connsiteX6" fmla="*/ 46292 w 1352739"/>
                    <a:gd name="connsiteY6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347066 w 1347066"/>
                    <a:gd name="connsiteY5" fmla="*/ 2051700 h 2051700"/>
                    <a:gd name="connsiteX6" fmla="*/ 40619 w 1347066"/>
                    <a:gd name="connsiteY6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29276 w 1347066"/>
                    <a:gd name="connsiteY5" fmla="*/ 1350430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29276 w 1347066"/>
                    <a:gd name="connsiteY5" fmla="*/ 1350430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26445 w 1347066"/>
                    <a:gd name="connsiteY4" fmla="*/ 61071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26445 w 1347066"/>
                    <a:gd name="connsiteY4" fmla="*/ 61071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1860 w 1347066"/>
                    <a:gd name="connsiteY4" fmla="*/ 704744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1860 w 1347066"/>
                    <a:gd name="connsiteY4" fmla="*/ 704744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87923 w 1347590"/>
                    <a:gd name="connsiteY2" fmla="*/ 655903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16676 w 1347590"/>
                    <a:gd name="connsiteY2" fmla="*/ 690096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72090 w 1347590"/>
                    <a:gd name="connsiteY2" fmla="*/ 698644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72090 w 1347590"/>
                    <a:gd name="connsiteY2" fmla="*/ 698644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57927"/>
                    <a:gd name="connsiteY0" fmla="*/ 2051700 h 2051700"/>
                    <a:gd name="connsiteX1" fmla="*/ 203785 w 1357927"/>
                    <a:gd name="connsiteY1" fmla="*/ 1262018 h 2051700"/>
                    <a:gd name="connsiteX2" fmla="*/ 372090 w 1357927"/>
                    <a:gd name="connsiteY2" fmla="*/ 698644 h 2051700"/>
                    <a:gd name="connsiteX3" fmla="*/ 694367 w 1357927"/>
                    <a:gd name="connsiteY3" fmla="*/ 0 h 2051700"/>
                    <a:gd name="connsiteX4" fmla="*/ 982384 w 1357927"/>
                    <a:gd name="connsiteY4" fmla="*/ 704744 h 2051700"/>
                    <a:gd name="connsiteX5" fmla="*/ 1102640 w 1357927"/>
                    <a:gd name="connsiteY5" fmla="*/ 1196521 h 2051700"/>
                    <a:gd name="connsiteX6" fmla="*/ 1347590 w 1357927"/>
                    <a:gd name="connsiteY6" fmla="*/ 2051700 h 2051700"/>
                    <a:gd name="connsiteX7" fmla="*/ 41143 w 1357927"/>
                    <a:gd name="connsiteY7" fmla="*/ 2051700 h 205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7927" h="2051700">
                      <a:moveTo>
                        <a:pt x="41143" y="2051700"/>
                      </a:moveTo>
                      <a:cubicBezTo>
                        <a:pt x="-143645" y="1907601"/>
                        <a:pt x="363271" y="1413169"/>
                        <a:pt x="203785" y="1262018"/>
                      </a:cubicBezTo>
                      <a:cubicBezTo>
                        <a:pt x="261582" y="1029385"/>
                        <a:pt x="446581" y="879397"/>
                        <a:pt x="372090" y="698644"/>
                      </a:cubicBezTo>
                      <a:lnTo>
                        <a:pt x="694367" y="0"/>
                      </a:lnTo>
                      <a:cubicBezTo>
                        <a:pt x="753779" y="199543"/>
                        <a:pt x="1041715" y="624876"/>
                        <a:pt x="982384" y="704744"/>
                      </a:cubicBezTo>
                      <a:cubicBezTo>
                        <a:pt x="1046991" y="928184"/>
                        <a:pt x="1182889" y="1163204"/>
                        <a:pt x="1102640" y="1196521"/>
                      </a:cubicBezTo>
                      <a:cubicBezTo>
                        <a:pt x="1184290" y="1481581"/>
                        <a:pt x="1408434" y="1946154"/>
                        <a:pt x="1347590" y="2051700"/>
                      </a:cubicBezTo>
                      <a:lnTo>
                        <a:pt x="41143" y="2051700"/>
                      </a:ln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" name="Google Shape;1540;p28">
                  <a:extLst>
                    <a:ext uri="{FF2B5EF4-FFF2-40B4-BE49-F238E27FC236}">
                      <a16:creationId xmlns:a16="http://schemas.microsoft.com/office/drawing/2014/main" id="{6DC30D0A-C31A-B003-77C5-CBA5F54DB432}"/>
                    </a:ext>
                  </a:extLst>
                </p:cNvPr>
                <p:cNvSpPr/>
                <p:nvPr/>
              </p:nvSpPr>
              <p:spPr>
                <a:xfrm flipH="1">
                  <a:off x="3999080" y="3275582"/>
                  <a:ext cx="103400" cy="2286015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9" name="グループ化 48">
                  <a:extLst>
                    <a:ext uri="{FF2B5EF4-FFF2-40B4-BE49-F238E27FC236}">
                      <a16:creationId xmlns:a16="http://schemas.microsoft.com/office/drawing/2014/main" id="{960050C0-D073-014E-03C1-351F3B3694D6}"/>
                    </a:ext>
                  </a:extLst>
                </p:cNvPr>
                <p:cNvGrpSpPr/>
                <p:nvPr/>
              </p:nvGrpSpPr>
              <p:grpSpPr>
                <a:xfrm rot="3668936">
                  <a:off x="4171107" y="3291652"/>
                  <a:ext cx="305944" cy="563460"/>
                  <a:chOff x="6732709" y="4275196"/>
                  <a:chExt cx="525114" cy="1349464"/>
                </a:xfrm>
              </p:grpSpPr>
              <p:sp>
                <p:nvSpPr>
                  <p:cNvPr id="713" name="Google Shape;1540;p28">
                    <a:extLst>
                      <a:ext uri="{FF2B5EF4-FFF2-40B4-BE49-F238E27FC236}">
                        <a16:creationId xmlns:a16="http://schemas.microsoft.com/office/drawing/2014/main" id="{94C30B69-8596-BABB-2C00-C05B45407D8C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14" name="Google Shape;1540;p28">
                    <a:extLst>
                      <a:ext uri="{FF2B5EF4-FFF2-40B4-BE49-F238E27FC236}">
                        <a16:creationId xmlns:a16="http://schemas.microsoft.com/office/drawing/2014/main" id="{B640C3AC-1DB0-F2B3-41C7-A26C319D694D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15" name="Google Shape;1540;p28">
                    <a:extLst>
                      <a:ext uri="{FF2B5EF4-FFF2-40B4-BE49-F238E27FC236}">
                        <a16:creationId xmlns:a16="http://schemas.microsoft.com/office/drawing/2014/main" id="{E4A2772A-E142-1A4D-A14D-84443B88C110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0" name="グループ化 49">
                  <a:extLst>
                    <a:ext uri="{FF2B5EF4-FFF2-40B4-BE49-F238E27FC236}">
                      <a16:creationId xmlns:a16="http://schemas.microsoft.com/office/drawing/2014/main" id="{35E28D6B-A5FE-B85B-C21F-EF47AE1DB70C}"/>
                    </a:ext>
                  </a:extLst>
                </p:cNvPr>
                <p:cNvGrpSpPr/>
                <p:nvPr/>
              </p:nvGrpSpPr>
              <p:grpSpPr>
                <a:xfrm rot="3775849">
                  <a:off x="4224611" y="3676355"/>
                  <a:ext cx="335234" cy="649190"/>
                  <a:chOff x="6732709" y="4275196"/>
                  <a:chExt cx="485957" cy="1349464"/>
                </a:xfrm>
              </p:grpSpPr>
              <p:sp>
                <p:nvSpPr>
                  <p:cNvPr id="710" name="Google Shape;1540;p28">
                    <a:extLst>
                      <a:ext uri="{FF2B5EF4-FFF2-40B4-BE49-F238E27FC236}">
                        <a16:creationId xmlns:a16="http://schemas.microsoft.com/office/drawing/2014/main" id="{6225CD19-9F62-2628-016A-F03A4B5DB357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11" name="Google Shape;1540;p28">
                    <a:extLst>
                      <a:ext uri="{FF2B5EF4-FFF2-40B4-BE49-F238E27FC236}">
                        <a16:creationId xmlns:a16="http://schemas.microsoft.com/office/drawing/2014/main" id="{6EFCAA1B-0726-EF45-C338-22ACFD04F480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56801" y="4646048"/>
                    <a:ext cx="45718" cy="278012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12" name="Google Shape;1540;p28">
                    <a:extLst>
                      <a:ext uri="{FF2B5EF4-FFF2-40B4-BE49-F238E27FC236}">
                        <a16:creationId xmlns:a16="http://schemas.microsoft.com/office/drawing/2014/main" id="{ECDFD3BF-519A-5C42-2FF6-34F450845D3C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1" name="Google Shape;1540;p28">
                  <a:extLst>
                    <a:ext uri="{FF2B5EF4-FFF2-40B4-BE49-F238E27FC236}">
                      <a16:creationId xmlns:a16="http://schemas.microsoft.com/office/drawing/2014/main" id="{FFB059C9-4432-3A75-7C35-3A0BDB192F96}"/>
                    </a:ext>
                  </a:extLst>
                </p:cNvPr>
                <p:cNvSpPr/>
                <p:nvPr/>
              </p:nvSpPr>
              <p:spPr>
                <a:xfrm rot="18052362" flipH="1">
                  <a:off x="3832482" y="3343644"/>
                  <a:ext cx="45719" cy="439838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2" name="グループ化 51">
                  <a:extLst>
                    <a:ext uri="{FF2B5EF4-FFF2-40B4-BE49-F238E27FC236}">
                      <a16:creationId xmlns:a16="http://schemas.microsoft.com/office/drawing/2014/main" id="{A428A857-5F3F-79B2-109A-C46739F2989D}"/>
                    </a:ext>
                  </a:extLst>
                </p:cNvPr>
                <p:cNvGrpSpPr/>
                <p:nvPr/>
              </p:nvGrpSpPr>
              <p:grpSpPr>
                <a:xfrm rot="18052362">
                  <a:off x="3650295" y="3660115"/>
                  <a:ext cx="318227" cy="614801"/>
                  <a:chOff x="6732709" y="4275196"/>
                  <a:chExt cx="522055" cy="1349464"/>
                </a:xfrm>
              </p:grpSpPr>
              <p:sp>
                <p:nvSpPr>
                  <p:cNvPr id="707" name="Google Shape;1540;p28">
                    <a:extLst>
                      <a:ext uri="{FF2B5EF4-FFF2-40B4-BE49-F238E27FC236}">
                        <a16:creationId xmlns:a16="http://schemas.microsoft.com/office/drawing/2014/main" id="{2DE4F6E3-5A0D-B557-51FB-3C2CA0E68DBF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8" name="Google Shape;1540;p28">
                    <a:extLst>
                      <a:ext uri="{FF2B5EF4-FFF2-40B4-BE49-F238E27FC236}">
                        <a16:creationId xmlns:a16="http://schemas.microsoft.com/office/drawing/2014/main" id="{56D0D2F8-1FBE-6C31-BF69-6071A6DAA99D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2898" y="4778660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9" name="Google Shape;1540;p28">
                    <a:extLst>
                      <a:ext uri="{FF2B5EF4-FFF2-40B4-BE49-F238E27FC236}">
                        <a16:creationId xmlns:a16="http://schemas.microsoft.com/office/drawing/2014/main" id="{51DE0E29-8EA5-8088-FDFF-2C94AF69640D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0" name="グループ化 89">
                  <a:extLst>
                    <a:ext uri="{FF2B5EF4-FFF2-40B4-BE49-F238E27FC236}">
                      <a16:creationId xmlns:a16="http://schemas.microsoft.com/office/drawing/2014/main" id="{4F2BB833-5BE5-1DB7-4259-058A52E2CDD1}"/>
                    </a:ext>
                  </a:extLst>
                </p:cNvPr>
                <p:cNvGrpSpPr/>
                <p:nvPr/>
              </p:nvGrpSpPr>
              <p:grpSpPr>
                <a:xfrm rot="3767225">
                  <a:off x="4151259" y="4252523"/>
                  <a:ext cx="383696" cy="582167"/>
                  <a:chOff x="6750234" y="4275196"/>
                  <a:chExt cx="507589" cy="1349464"/>
                </a:xfrm>
              </p:grpSpPr>
              <p:sp>
                <p:nvSpPr>
                  <p:cNvPr id="704" name="Google Shape;1540;p28">
                    <a:extLst>
                      <a:ext uri="{FF2B5EF4-FFF2-40B4-BE49-F238E27FC236}">
                        <a16:creationId xmlns:a16="http://schemas.microsoft.com/office/drawing/2014/main" id="{6D8CC10B-2760-37F6-62B0-6F70BA692155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5" name="Google Shape;1540;p28">
                    <a:extLst>
                      <a:ext uri="{FF2B5EF4-FFF2-40B4-BE49-F238E27FC236}">
                        <a16:creationId xmlns:a16="http://schemas.microsoft.com/office/drawing/2014/main" id="{1A876260-EC48-35F6-D293-ED6BB789D825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6" name="Google Shape;1540;p28">
                    <a:extLst>
                      <a:ext uri="{FF2B5EF4-FFF2-40B4-BE49-F238E27FC236}">
                        <a16:creationId xmlns:a16="http://schemas.microsoft.com/office/drawing/2014/main" id="{9EA5C5FC-FED6-6121-27EB-EDB7EE0B6ABC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21600" y="4951459"/>
                    <a:ext cx="45718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2" name="グループ化 91">
                  <a:extLst>
                    <a:ext uri="{FF2B5EF4-FFF2-40B4-BE49-F238E27FC236}">
                      <a16:creationId xmlns:a16="http://schemas.microsoft.com/office/drawing/2014/main" id="{A71A82CF-DBC6-2F68-E479-ABFE5AD42DDB}"/>
                    </a:ext>
                  </a:extLst>
                </p:cNvPr>
                <p:cNvGrpSpPr/>
                <p:nvPr/>
              </p:nvGrpSpPr>
              <p:grpSpPr>
                <a:xfrm rot="18052362">
                  <a:off x="3661997" y="4158050"/>
                  <a:ext cx="299029" cy="614801"/>
                  <a:chOff x="6767263" y="4275196"/>
                  <a:chExt cx="490560" cy="1349464"/>
                </a:xfrm>
              </p:grpSpPr>
              <p:sp>
                <p:nvSpPr>
                  <p:cNvPr id="93" name="Google Shape;1540;p28">
                    <a:extLst>
                      <a:ext uri="{FF2B5EF4-FFF2-40B4-BE49-F238E27FC236}">
                        <a16:creationId xmlns:a16="http://schemas.microsoft.com/office/drawing/2014/main" id="{CBCFB366-CD6A-2CC5-29E4-502E01698E48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4" name="Google Shape;1540;p28">
                    <a:extLst>
                      <a:ext uri="{FF2B5EF4-FFF2-40B4-BE49-F238E27FC236}">
                        <a16:creationId xmlns:a16="http://schemas.microsoft.com/office/drawing/2014/main" id="{1B5A38B4-4C17-61DA-668D-42BF91084345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5" name="Google Shape;1540;p28">
                    <a:extLst>
                      <a:ext uri="{FF2B5EF4-FFF2-40B4-BE49-F238E27FC236}">
                        <a16:creationId xmlns:a16="http://schemas.microsoft.com/office/drawing/2014/main" id="{05CE795C-77AC-30BE-2006-6623E8347817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38628" y="4763660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6" name="グループ化 25">
                <a:extLst>
                  <a:ext uri="{FF2B5EF4-FFF2-40B4-BE49-F238E27FC236}">
                    <a16:creationId xmlns:a16="http://schemas.microsoft.com/office/drawing/2014/main" id="{1D72B5C2-1706-A82C-998A-E3350448903A}"/>
                  </a:ext>
                </a:extLst>
              </p:cNvPr>
              <p:cNvGrpSpPr/>
              <p:nvPr/>
            </p:nvGrpSpPr>
            <p:grpSpPr>
              <a:xfrm>
                <a:off x="6480368" y="2913140"/>
                <a:ext cx="1282070" cy="2383690"/>
                <a:chOff x="3284638" y="2622841"/>
                <a:chExt cx="1552994" cy="2887407"/>
              </a:xfrm>
            </p:grpSpPr>
            <p:sp>
              <p:nvSpPr>
                <p:cNvPr id="696" name="二等辺三角形 2">
                  <a:extLst>
                    <a:ext uri="{FF2B5EF4-FFF2-40B4-BE49-F238E27FC236}">
                      <a16:creationId xmlns:a16="http://schemas.microsoft.com/office/drawing/2014/main" id="{8A006A8A-7088-0916-9D9B-400B760B5589}"/>
                    </a:ext>
                  </a:extLst>
                </p:cNvPr>
                <p:cNvSpPr/>
                <p:nvPr/>
              </p:nvSpPr>
              <p:spPr>
                <a:xfrm>
                  <a:off x="3284638" y="2622841"/>
                  <a:ext cx="1552994" cy="2172957"/>
                </a:xfrm>
                <a:custGeom>
                  <a:avLst/>
                  <a:gdLst>
                    <a:gd name="connsiteX0" fmla="*/ 0 w 1306447"/>
                    <a:gd name="connsiteY0" fmla="*/ 2051700 h 2051700"/>
                    <a:gd name="connsiteX1" fmla="*/ 653224 w 1306447"/>
                    <a:gd name="connsiteY1" fmla="*/ 0 h 2051700"/>
                    <a:gd name="connsiteX2" fmla="*/ 1306447 w 1306447"/>
                    <a:gd name="connsiteY2" fmla="*/ 2051700 h 2051700"/>
                    <a:gd name="connsiteX3" fmla="*/ 0 w 1306447"/>
                    <a:gd name="connsiteY3" fmla="*/ 2051700 h 2051700"/>
                    <a:gd name="connsiteX0" fmla="*/ 0 w 1306447"/>
                    <a:gd name="connsiteY0" fmla="*/ 2051700 h 2051700"/>
                    <a:gd name="connsiteX1" fmla="*/ 346780 w 1306447"/>
                    <a:gd name="connsiteY1" fmla="*/ 655903 h 2051700"/>
                    <a:gd name="connsiteX2" fmla="*/ 653224 w 1306447"/>
                    <a:gd name="connsiteY2" fmla="*/ 0 h 2051700"/>
                    <a:gd name="connsiteX3" fmla="*/ 1306447 w 1306447"/>
                    <a:gd name="connsiteY3" fmla="*/ 2051700 h 2051700"/>
                    <a:gd name="connsiteX4" fmla="*/ 0 w 1306447"/>
                    <a:gd name="connsiteY4" fmla="*/ 2051700 h 2051700"/>
                    <a:gd name="connsiteX0" fmla="*/ 0 w 1306447"/>
                    <a:gd name="connsiteY0" fmla="*/ 2051700 h 2051700"/>
                    <a:gd name="connsiteX1" fmla="*/ 346780 w 1306447"/>
                    <a:gd name="connsiteY1" fmla="*/ 655903 h 2051700"/>
                    <a:gd name="connsiteX2" fmla="*/ 653224 w 1306447"/>
                    <a:gd name="connsiteY2" fmla="*/ 0 h 2051700"/>
                    <a:gd name="connsiteX3" fmla="*/ 949156 w 1306447"/>
                    <a:gd name="connsiteY3" fmla="*/ 662002 h 2051700"/>
                    <a:gd name="connsiteX4" fmla="*/ 1306447 w 1306447"/>
                    <a:gd name="connsiteY4" fmla="*/ 2051700 h 2051700"/>
                    <a:gd name="connsiteX5" fmla="*/ 0 w 1306447"/>
                    <a:gd name="connsiteY5" fmla="*/ 2051700 h 2051700"/>
                    <a:gd name="connsiteX0" fmla="*/ 59745 w 1366192"/>
                    <a:gd name="connsiteY0" fmla="*/ 2051700 h 2051700"/>
                    <a:gd name="connsiteX1" fmla="*/ 230303 w 1366192"/>
                    <a:gd name="connsiteY1" fmla="*/ 1150890 h 2051700"/>
                    <a:gd name="connsiteX2" fmla="*/ 406525 w 1366192"/>
                    <a:gd name="connsiteY2" fmla="*/ 655903 h 2051700"/>
                    <a:gd name="connsiteX3" fmla="*/ 712969 w 1366192"/>
                    <a:gd name="connsiteY3" fmla="*/ 0 h 2051700"/>
                    <a:gd name="connsiteX4" fmla="*/ 1008901 w 1366192"/>
                    <a:gd name="connsiteY4" fmla="*/ 662002 h 2051700"/>
                    <a:gd name="connsiteX5" fmla="*/ 1366192 w 1366192"/>
                    <a:gd name="connsiteY5" fmla="*/ 2051700 h 2051700"/>
                    <a:gd name="connsiteX6" fmla="*/ 59745 w 1366192"/>
                    <a:gd name="connsiteY6" fmla="*/ 2051700 h 2051700"/>
                    <a:gd name="connsiteX0" fmla="*/ 46292 w 1352739"/>
                    <a:gd name="connsiteY0" fmla="*/ 2051700 h 2051700"/>
                    <a:gd name="connsiteX1" fmla="*/ 216850 w 1352739"/>
                    <a:gd name="connsiteY1" fmla="*/ 1150890 h 2051700"/>
                    <a:gd name="connsiteX2" fmla="*/ 393072 w 1352739"/>
                    <a:gd name="connsiteY2" fmla="*/ 655903 h 2051700"/>
                    <a:gd name="connsiteX3" fmla="*/ 699516 w 1352739"/>
                    <a:gd name="connsiteY3" fmla="*/ 0 h 2051700"/>
                    <a:gd name="connsiteX4" fmla="*/ 995448 w 1352739"/>
                    <a:gd name="connsiteY4" fmla="*/ 662002 h 2051700"/>
                    <a:gd name="connsiteX5" fmla="*/ 1352739 w 1352739"/>
                    <a:gd name="connsiteY5" fmla="*/ 2051700 h 2051700"/>
                    <a:gd name="connsiteX6" fmla="*/ 46292 w 1352739"/>
                    <a:gd name="connsiteY6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347066 w 1347066"/>
                    <a:gd name="connsiteY5" fmla="*/ 2051700 h 2051700"/>
                    <a:gd name="connsiteX6" fmla="*/ 40619 w 1347066"/>
                    <a:gd name="connsiteY6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29276 w 1347066"/>
                    <a:gd name="connsiteY5" fmla="*/ 1350430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29276 w 1347066"/>
                    <a:gd name="connsiteY5" fmla="*/ 1350430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26445 w 1347066"/>
                    <a:gd name="connsiteY4" fmla="*/ 61071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26445 w 1347066"/>
                    <a:gd name="connsiteY4" fmla="*/ 61071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1860 w 1347066"/>
                    <a:gd name="connsiteY4" fmla="*/ 704744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1860 w 1347066"/>
                    <a:gd name="connsiteY4" fmla="*/ 704744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87923 w 1347590"/>
                    <a:gd name="connsiteY2" fmla="*/ 655903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16676 w 1347590"/>
                    <a:gd name="connsiteY2" fmla="*/ 690096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72090 w 1347590"/>
                    <a:gd name="connsiteY2" fmla="*/ 698644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72090 w 1347590"/>
                    <a:gd name="connsiteY2" fmla="*/ 698644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57927"/>
                    <a:gd name="connsiteY0" fmla="*/ 2051700 h 2051700"/>
                    <a:gd name="connsiteX1" fmla="*/ 203785 w 1357927"/>
                    <a:gd name="connsiteY1" fmla="*/ 1262018 h 2051700"/>
                    <a:gd name="connsiteX2" fmla="*/ 372090 w 1357927"/>
                    <a:gd name="connsiteY2" fmla="*/ 698644 h 2051700"/>
                    <a:gd name="connsiteX3" fmla="*/ 694367 w 1357927"/>
                    <a:gd name="connsiteY3" fmla="*/ 0 h 2051700"/>
                    <a:gd name="connsiteX4" fmla="*/ 982384 w 1357927"/>
                    <a:gd name="connsiteY4" fmla="*/ 704744 h 2051700"/>
                    <a:gd name="connsiteX5" fmla="*/ 1102640 w 1357927"/>
                    <a:gd name="connsiteY5" fmla="*/ 1196521 h 2051700"/>
                    <a:gd name="connsiteX6" fmla="*/ 1347590 w 1357927"/>
                    <a:gd name="connsiteY6" fmla="*/ 2051700 h 2051700"/>
                    <a:gd name="connsiteX7" fmla="*/ 41143 w 1357927"/>
                    <a:gd name="connsiteY7" fmla="*/ 2051700 h 205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7927" h="2051700">
                      <a:moveTo>
                        <a:pt x="41143" y="2051700"/>
                      </a:moveTo>
                      <a:cubicBezTo>
                        <a:pt x="-143645" y="1907601"/>
                        <a:pt x="363271" y="1413169"/>
                        <a:pt x="203785" y="1262018"/>
                      </a:cubicBezTo>
                      <a:cubicBezTo>
                        <a:pt x="261582" y="1029385"/>
                        <a:pt x="446581" y="879397"/>
                        <a:pt x="372090" y="698644"/>
                      </a:cubicBezTo>
                      <a:lnTo>
                        <a:pt x="694367" y="0"/>
                      </a:lnTo>
                      <a:cubicBezTo>
                        <a:pt x="753779" y="199543"/>
                        <a:pt x="1041715" y="624876"/>
                        <a:pt x="982384" y="704744"/>
                      </a:cubicBezTo>
                      <a:cubicBezTo>
                        <a:pt x="1046991" y="928184"/>
                        <a:pt x="1182889" y="1163204"/>
                        <a:pt x="1102640" y="1196521"/>
                      </a:cubicBezTo>
                      <a:cubicBezTo>
                        <a:pt x="1184290" y="1481581"/>
                        <a:pt x="1408434" y="1946154"/>
                        <a:pt x="1347590" y="2051700"/>
                      </a:cubicBezTo>
                      <a:lnTo>
                        <a:pt x="41143" y="2051700"/>
                      </a:ln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7" name="Google Shape;1540;p28">
                  <a:extLst>
                    <a:ext uri="{FF2B5EF4-FFF2-40B4-BE49-F238E27FC236}">
                      <a16:creationId xmlns:a16="http://schemas.microsoft.com/office/drawing/2014/main" id="{DDD19338-8AD1-AAB6-9D30-36C1AC094C0C}"/>
                    </a:ext>
                  </a:extLst>
                </p:cNvPr>
                <p:cNvSpPr/>
                <p:nvPr/>
              </p:nvSpPr>
              <p:spPr>
                <a:xfrm flipH="1">
                  <a:off x="4044491" y="3275581"/>
                  <a:ext cx="70196" cy="2234667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98" name="グループ化 697">
                  <a:extLst>
                    <a:ext uri="{FF2B5EF4-FFF2-40B4-BE49-F238E27FC236}">
                      <a16:creationId xmlns:a16="http://schemas.microsoft.com/office/drawing/2014/main" id="{86FE98BE-A1B4-F1D0-54D1-86665B54CB6B}"/>
                    </a:ext>
                  </a:extLst>
                </p:cNvPr>
                <p:cNvGrpSpPr/>
                <p:nvPr/>
              </p:nvGrpSpPr>
              <p:grpSpPr>
                <a:xfrm rot="3668936">
                  <a:off x="4171107" y="3291652"/>
                  <a:ext cx="305944" cy="563460"/>
                  <a:chOff x="6732709" y="4275196"/>
                  <a:chExt cx="525114" cy="1349464"/>
                </a:xfrm>
              </p:grpSpPr>
              <p:sp>
                <p:nvSpPr>
                  <p:cNvPr id="44" name="Google Shape;1540;p28">
                    <a:extLst>
                      <a:ext uri="{FF2B5EF4-FFF2-40B4-BE49-F238E27FC236}">
                        <a16:creationId xmlns:a16="http://schemas.microsoft.com/office/drawing/2014/main" id="{CAC83C0F-5F60-B503-9BB2-DC5E04DF5B54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5" name="Google Shape;1540;p28">
                    <a:extLst>
                      <a:ext uri="{FF2B5EF4-FFF2-40B4-BE49-F238E27FC236}">
                        <a16:creationId xmlns:a16="http://schemas.microsoft.com/office/drawing/2014/main" id="{E96BB09F-CC5C-B7E4-A857-211E703C800F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" name="Google Shape;1540;p28">
                    <a:extLst>
                      <a:ext uri="{FF2B5EF4-FFF2-40B4-BE49-F238E27FC236}">
                        <a16:creationId xmlns:a16="http://schemas.microsoft.com/office/drawing/2014/main" id="{EFB00A80-2B8F-11A7-A95D-DB13C44B5FD4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99" name="グループ化 698">
                  <a:extLst>
                    <a:ext uri="{FF2B5EF4-FFF2-40B4-BE49-F238E27FC236}">
                      <a16:creationId xmlns:a16="http://schemas.microsoft.com/office/drawing/2014/main" id="{6DB8D333-AEA8-6CAE-B00A-24E19F602A88}"/>
                    </a:ext>
                  </a:extLst>
                </p:cNvPr>
                <p:cNvGrpSpPr/>
                <p:nvPr/>
              </p:nvGrpSpPr>
              <p:grpSpPr>
                <a:xfrm rot="3775849">
                  <a:off x="4224611" y="3676355"/>
                  <a:ext cx="335234" cy="649190"/>
                  <a:chOff x="6732709" y="4275196"/>
                  <a:chExt cx="485957" cy="1349464"/>
                </a:xfrm>
              </p:grpSpPr>
              <p:sp>
                <p:nvSpPr>
                  <p:cNvPr id="41" name="Google Shape;1540;p28">
                    <a:extLst>
                      <a:ext uri="{FF2B5EF4-FFF2-40B4-BE49-F238E27FC236}">
                        <a16:creationId xmlns:a16="http://schemas.microsoft.com/office/drawing/2014/main" id="{DE42999B-0C41-051A-19EB-E950B19F86D6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" name="Google Shape;1540;p28">
                    <a:extLst>
                      <a:ext uri="{FF2B5EF4-FFF2-40B4-BE49-F238E27FC236}">
                        <a16:creationId xmlns:a16="http://schemas.microsoft.com/office/drawing/2014/main" id="{EEC9B899-70B3-3C45-B74B-5E41E7438FC8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56801" y="4646048"/>
                    <a:ext cx="45718" cy="278012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" name="Google Shape;1540;p28">
                    <a:extLst>
                      <a:ext uri="{FF2B5EF4-FFF2-40B4-BE49-F238E27FC236}">
                        <a16:creationId xmlns:a16="http://schemas.microsoft.com/office/drawing/2014/main" id="{52C1020A-90B0-D197-45E2-D65A690ADC59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700" name="Google Shape;1540;p28">
                  <a:extLst>
                    <a:ext uri="{FF2B5EF4-FFF2-40B4-BE49-F238E27FC236}">
                      <a16:creationId xmlns:a16="http://schemas.microsoft.com/office/drawing/2014/main" id="{B81FE815-0772-8118-ECB5-04B4854DE032}"/>
                    </a:ext>
                  </a:extLst>
                </p:cNvPr>
                <p:cNvSpPr/>
                <p:nvPr/>
              </p:nvSpPr>
              <p:spPr>
                <a:xfrm rot="18052362" flipH="1">
                  <a:off x="3832482" y="3343644"/>
                  <a:ext cx="45719" cy="439838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01" name="グループ化 700">
                  <a:extLst>
                    <a:ext uri="{FF2B5EF4-FFF2-40B4-BE49-F238E27FC236}">
                      <a16:creationId xmlns:a16="http://schemas.microsoft.com/office/drawing/2014/main" id="{103617D3-F9DF-BEB5-925E-EAF8DA1D5E2D}"/>
                    </a:ext>
                  </a:extLst>
                </p:cNvPr>
                <p:cNvGrpSpPr/>
                <p:nvPr/>
              </p:nvGrpSpPr>
              <p:grpSpPr>
                <a:xfrm rot="18052362">
                  <a:off x="3650295" y="3660115"/>
                  <a:ext cx="318227" cy="614801"/>
                  <a:chOff x="6732709" y="4275196"/>
                  <a:chExt cx="522055" cy="1349464"/>
                </a:xfrm>
              </p:grpSpPr>
              <p:sp>
                <p:nvSpPr>
                  <p:cNvPr id="38" name="Google Shape;1540;p28">
                    <a:extLst>
                      <a:ext uri="{FF2B5EF4-FFF2-40B4-BE49-F238E27FC236}">
                        <a16:creationId xmlns:a16="http://schemas.microsoft.com/office/drawing/2014/main" id="{A3A1272D-121F-9688-ADCF-057B1E91BE12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9" name="Google Shape;1540;p28">
                    <a:extLst>
                      <a:ext uri="{FF2B5EF4-FFF2-40B4-BE49-F238E27FC236}">
                        <a16:creationId xmlns:a16="http://schemas.microsoft.com/office/drawing/2014/main" id="{E84CE7EB-CCB7-D6EB-1192-F05DD2E29C47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2898" y="4778660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0" name="Google Shape;1540;p28">
                    <a:extLst>
                      <a:ext uri="{FF2B5EF4-FFF2-40B4-BE49-F238E27FC236}">
                        <a16:creationId xmlns:a16="http://schemas.microsoft.com/office/drawing/2014/main" id="{97E97DB6-5C06-E6AE-5A21-9143C60A3585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702" name="グループ化 701">
                  <a:extLst>
                    <a:ext uri="{FF2B5EF4-FFF2-40B4-BE49-F238E27FC236}">
                      <a16:creationId xmlns:a16="http://schemas.microsoft.com/office/drawing/2014/main" id="{D0F6972C-9FD4-7AB9-E623-96DCF566D8AE}"/>
                    </a:ext>
                  </a:extLst>
                </p:cNvPr>
                <p:cNvGrpSpPr/>
                <p:nvPr/>
              </p:nvGrpSpPr>
              <p:grpSpPr>
                <a:xfrm rot="3767225">
                  <a:off x="4151259" y="4252523"/>
                  <a:ext cx="383696" cy="582167"/>
                  <a:chOff x="6750234" y="4275196"/>
                  <a:chExt cx="507589" cy="1349464"/>
                </a:xfrm>
              </p:grpSpPr>
              <p:sp>
                <p:nvSpPr>
                  <p:cNvPr id="35" name="Google Shape;1540;p28">
                    <a:extLst>
                      <a:ext uri="{FF2B5EF4-FFF2-40B4-BE49-F238E27FC236}">
                        <a16:creationId xmlns:a16="http://schemas.microsoft.com/office/drawing/2014/main" id="{80B49A73-E04A-BCFE-8FC9-F44C28D00F92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" name="Google Shape;1540;p28">
                    <a:extLst>
                      <a:ext uri="{FF2B5EF4-FFF2-40B4-BE49-F238E27FC236}">
                        <a16:creationId xmlns:a16="http://schemas.microsoft.com/office/drawing/2014/main" id="{9C4A4439-C4B9-439B-D3A9-0353AA4D1CBD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7" name="Google Shape;1540;p28">
                    <a:extLst>
                      <a:ext uri="{FF2B5EF4-FFF2-40B4-BE49-F238E27FC236}">
                        <a16:creationId xmlns:a16="http://schemas.microsoft.com/office/drawing/2014/main" id="{6E776A7A-A39A-5611-B2A7-BAA0223AB5CA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21600" y="4951459"/>
                    <a:ext cx="45718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703" name="グループ化 702">
                  <a:extLst>
                    <a:ext uri="{FF2B5EF4-FFF2-40B4-BE49-F238E27FC236}">
                      <a16:creationId xmlns:a16="http://schemas.microsoft.com/office/drawing/2014/main" id="{8B64EA67-D88F-A25D-F4EA-E25329D89CCA}"/>
                    </a:ext>
                  </a:extLst>
                </p:cNvPr>
                <p:cNvGrpSpPr/>
                <p:nvPr/>
              </p:nvGrpSpPr>
              <p:grpSpPr>
                <a:xfrm rot="18052362">
                  <a:off x="3661997" y="4158050"/>
                  <a:ext cx="299029" cy="614801"/>
                  <a:chOff x="6767263" y="4275196"/>
                  <a:chExt cx="490560" cy="1349464"/>
                </a:xfrm>
              </p:grpSpPr>
              <p:sp>
                <p:nvSpPr>
                  <p:cNvPr id="32" name="Google Shape;1540;p28">
                    <a:extLst>
                      <a:ext uri="{FF2B5EF4-FFF2-40B4-BE49-F238E27FC236}">
                        <a16:creationId xmlns:a16="http://schemas.microsoft.com/office/drawing/2014/main" id="{87310265-2E60-9F7D-6A2A-4132D0EE508C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3" name="Google Shape;1540;p28">
                    <a:extLst>
                      <a:ext uri="{FF2B5EF4-FFF2-40B4-BE49-F238E27FC236}">
                        <a16:creationId xmlns:a16="http://schemas.microsoft.com/office/drawing/2014/main" id="{2C4D9F74-D874-E186-0593-E311292673EB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" name="Google Shape;1540;p28">
                    <a:extLst>
                      <a:ext uri="{FF2B5EF4-FFF2-40B4-BE49-F238E27FC236}">
                        <a16:creationId xmlns:a16="http://schemas.microsoft.com/office/drawing/2014/main" id="{CF40829A-5722-4F46-9AD2-6285A2327EEC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38628" y="4763660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9" name="グループ化 28">
                <a:extLst>
                  <a:ext uri="{FF2B5EF4-FFF2-40B4-BE49-F238E27FC236}">
                    <a16:creationId xmlns:a16="http://schemas.microsoft.com/office/drawing/2014/main" id="{D1E213B0-A5E4-46E6-F165-9623BD3BA1E7}"/>
                  </a:ext>
                </a:extLst>
              </p:cNvPr>
              <p:cNvGrpSpPr/>
              <p:nvPr/>
            </p:nvGrpSpPr>
            <p:grpSpPr>
              <a:xfrm>
                <a:off x="7993388" y="2884279"/>
                <a:ext cx="1282070" cy="2383690"/>
                <a:chOff x="3284638" y="2622841"/>
                <a:chExt cx="1552994" cy="2887407"/>
              </a:xfrm>
            </p:grpSpPr>
            <p:sp>
              <p:nvSpPr>
                <p:cNvPr id="30" name="二等辺三角形 2">
                  <a:extLst>
                    <a:ext uri="{FF2B5EF4-FFF2-40B4-BE49-F238E27FC236}">
                      <a16:creationId xmlns:a16="http://schemas.microsoft.com/office/drawing/2014/main" id="{51144D71-E2A0-C009-1ED3-28AE28F3739D}"/>
                    </a:ext>
                  </a:extLst>
                </p:cNvPr>
                <p:cNvSpPr/>
                <p:nvPr/>
              </p:nvSpPr>
              <p:spPr>
                <a:xfrm>
                  <a:off x="3284638" y="2622841"/>
                  <a:ext cx="1552994" cy="2172957"/>
                </a:xfrm>
                <a:custGeom>
                  <a:avLst/>
                  <a:gdLst>
                    <a:gd name="connsiteX0" fmla="*/ 0 w 1306447"/>
                    <a:gd name="connsiteY0" fmla="*/ 2051700 h 2051700"/>
                    <a:gd name="connsiteX1" fmla="*/ 653224 w 1306447"/>
                    <a:gd name="connsiteY1" fmla="*/ 0 h 2051700"/>
                    <a:gd name="connsiteX2" fmla="*/ 1306447 w 1306447"/>
                    <a:gd name="connsiteY2" fmla="*/ 2051700 h 2051700"/>
                    <a:gd name="connsiteX3" fmla="*/ 0 w 1306447"/>
                    <a:gd name="connsiteY3" fmla="*/ 2051700 h 2051700"/>
                    <a:gd name="connsiteX0" fmla="*/ 0 w 1306447"/>
                    <a:gd name="connsiteY0" fmla="*/ 2051700 h 2051700"/>
                    <a:gd name="connsiteX1" fmla="*/ 346780 w 1306447"/>
                    <a:gd name="connsiteY1" fmla="*/ 655903 h 2051700"/>
                    <a:gd name="connsiteX2" fmla="*/ 653224 w 1306447"/>
                    <a:gd name="connsiteY2" fmla="*/ 0 h 2051700"/>
                    <a:gd name="connsiteX3" fmla="*/ 1306447 w 1306447"/>
                    <a:gd name="connsiteY3" fmla="*/ 2051700 h 2051700"/>
                    <a:gd name="connsiteX4" fmla="*/ 0 w 1306447"/>
                    <a:gd name="connsiteY4" fmla="*/ 2051700 h 2051700"/>
                    <a:gd name="connsiteX0" fmla="*/ 0 w 1306447"/>
                    <a:gd name="connsiteY0" fmla="*/ 2051700 h 2051700"/>
                    <a:gd name="connsiteX1" fmla="*/ 346780 w 1306447"/>
                    <a:gd name="connsiteY1" fmla="*/ 655903 h 2051700"/>
                    <a:gd name="connsiteX2" fmla="*/ 653224 w 1306447"/>
                    <a:gd name="connsiteY2" fmla="*/ 0 h 2051700"/>
                    <a:gd name="connsiteX3" fmla="*/ 949156 w 1306447"/>
                    <a:gd name="connsiteY3" fmla="*/ 662002 h 2051700"/>
                    <a:gd name="connsiteX4" fmla="*/ 1306447 w 1306447"/>
                    <a:gd name="connsiteY4" fmla="*/ 2051700 h 2051700"/>
                    <a:gd name="connsiteX5" fmla="*/ 0 w 1306447"/>
                    <a:gd name="connsiteY5" fmla="*/ 2051700 h 2051700"/>
                    <a:gd name="connsiteX0" fmla="*/ 59745 w 1366192"/>
                    <a:gd name="connsiteY0" fmla="*/ 2051700 h 2051700"/>
                    <a:gd name="connsiteX1" fmla="*/ 230303 w 1366192"/>
                    <a:gd name="connsiteY1" fmla="*/ 1150890 h 2051700"/>
                    <a:gd name="connsiteX2" fmla="*/ 406525 w 1366192"/>
                    <a:gd name="connsiteY2" fmla="*/ 655903 h 2051700"/>
                    <a:gd name="connsiteX3" fmla="*/ 712969 w 1366192"/>
                    <a:gd name="connsiteY3" fmla="*/ 0 h 2051700"/>
                    <a:gd name="connsiteX4" fmla="*/ 1008901 w 1366192"/>
                    <a:gd name="connsiteY4" fmla="*/ 662002 h 2051700"/>
                    <a:gd name="connsiteX5" fmla="*/ 1366192 w 1366192"/>
                    <a:gd name="connsiteY5" fmla="*/ 2051700 h 2051700"/>
                    <a:gd name="connsiteX6" fmla="*/ 59745 w 1366192"/>
                    <a:gd name="connsiteY6" fmla="*/ 2051700 h 2051700"/>
                    <a:gd name="connsiteX0" fmla="*/ 46292 w 1352739"/>
                    <a:gd name="connsiteY0" fmla="*/ 2051700 h 2051700"/>
                    <a:gd name="connsiteX1" fmla="*/ 216850 w 1352739"/>
                    <a:gd name="connsiteY1" fmla="*/ 1150890 h 2051700"/>
                    <a:gd name="connsiteX2" fmla="*/ 393072 w 1352739"/>
                    <a:gd name="connsiteY2" fmla="*/ 655903 h 2051700"/>
                    <a:gd name="connsiteX3" fmla="*/ 699516 w 1352739"/>
                    <a:gd name="connsiteY3" fmla="*/ 0 h 2051700"/>
                    <a:gd name="connsiteX4" fmla="*/ 995448 w 1352739"/>
                    <a:gd name="connsiteY4" fmla="*/ 662002 h 2051700"/>
                    <a:gd name="connsiteX5" fmla="*/ 1352739 w 1352739"/>
                    <a:gd name="connsiteY5" fmla="*/ 2051700 h 2051700"/>
                    <a:gd name="connsiteX6" fmla="*/ 46292 w 1352739"/>
                    <a:gd name="connsiteY6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347066 w 1347066"/>
                    <a:gd name="connsiteY5" fmla="*/ 2051700 h 2051700"/>
                    <a:gd name="connsiteX6" fmla="*/ 40619 w 1347066"/>
                    <a:gd name="connsiteY6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29276 w 1347066"/>
                    <a:gd name="connsiteY5" fmla="*/ 1350430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29276 w 1347066"/>
                    <a:gd name="connsiteY5" fmla="*/ 1350430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26445 w 1347066"/>
                    <a:gd name="connsiteY4" fmla="*/ 61071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26445 w 1347066"/>
                    <a:gd name="connsiteY4" fmla="*/ 61071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1860 w 1347066"/>
                    <a:gd name="connsiteY4" fmla="*/ 704744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1860 w 1347066"/>
                    <a:gd name="connsiteY4" fmla="*/ 704744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87923 w 1347590"/>
                    <a:gd name="connsiteY2" fmla="*/ 655903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16676 w 1347590"/>
                    <a:gd name="connsiteY2" fmla="*/ 690096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72090 w 1347590"/>
                    <a:gd name="connsiteY2" fmla="*/ 698644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72090 w 1347590"/>
                    <a:gd name="connsiteY2" fmla="*/ 698644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57927"/>
                    <a:gd name="connsiteY0" fmla="*/ 2051700 h 2051700"/>
                    <a:gd name="connsiteX1" fmla="*/ 203785 w 1357927"/>
                    <a:gd name="connsiteY1" fmla="*/ 1262018 h 2051700"/>
                    <a:gd name="connsiteX2" fmla="*/ 372090 w 1357927"/>
                    <a:gd name="connsiteY2" fmla="*/ 698644 h 2051700"/>
                    <a:gd name="connsiteX3" fmla="*/ 694367 w 1357927"/>
                    <a:gd name="connsiteY3" fmla="*/ 0 h 2051700"/>
                    <a:gd name="connsiteX4" fmla="*/ 982384 w 1357927"/>
                    <a:gd name="connsiteY4" fmla="*/ 704744 h 2051700"/>
                    <a:gd name="connsiteX5" fmla="*/ 1102640 w 1357927"/>
                    <a:gd name="connsiteY5" fmla="*/ 1196521 h 2051700"/>
                    <a:gd name="connsiteX6" fmla="*/ 1347590 w 1357927"/>
                    <a:gd name="connsiteY6" fmla="*/ 2051700 h 2051700"/>
                    <a:gd name="connsiteX7" fmla="*/ 41143 w 1357927"/>
                    <a:gd name="connsiteY7" fmla="*/ 2051700 h 205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7927" h="2051700">
                      <a:moveTo>
                        <a:pt x="41143" y="2051700"/>
                      </a:moveTo>
                      <a:cubicBezTo>
                        <a:pt x="-143645" y="1907601"/>
                        <a:pt x="363271" y="1413169"/>
                        <a:pt x="203785" y="1262018"/>
                      </a:cubicBezTo>
                      <a:cubicBezTo>
                        <a:pt x="261582" y="1029385"/>
                        <a:pt x="446581" y="879397"/>
                        <a:pt x="372090" y="698644"/>
                      </a:cubicBezTo>
                      <a:lnTo>
                        <a:pt x="694367" y="0"/>
                      </a:lnTo>
                      <a:cubicBezTo>
                        <a:pt x="753779" y="199543"/>
                        <a:pt x="1041715" y="624876"/>
                        <a:pt x="982384" y="704744"/>
                      </a:cubicBezTo>
                      <a:cubicBezTo>
                        <a:pt x="1046991" y="928184"/>
                        <a:pt x="1182889" y="1163204"/>
                        <a:pt x="1102640" y="1196521"/>
                      </a:cubicBezTo>
                      <a:cubicBezTo>
                        <a:pt x="1184290" y="1481581"/>
                        <a:pt x="1408434" y="1946154"/>
                        <a:pt x="1347590" y="2051700"/>
                      </a:cubicBezTo>
                      <a:lnTo>
                        <a:pt x="41143" y="2051700"/>
                      </a:ln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" name="Google Shape;1540;p28">
                  <a:extLst>
                    <a:ext uri="{FF2B5EF4-FFF2-40B4-BE49-F238E27FC236}">
                      <a16:creationId xmlns:a16="http://schemas.microsoft.com/office/drawing/2014/main" id="{BAAA909F-6797-8F83-AD49-7AC0CD30760D}"/>
                    </a:ext>
                  </a:extLst>
                </p:cNvPr>
                <p:cNvSpPr/>
                <p:nvPr/>
              </p:nvSpPr>
              <p:spPr>
                <a:xfrm flipH="1">
                  <a:off x="4044491" y="3275581"/>
                  <a:ext cx="70196" cy="2234667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72" name="グループ化 671">
                  <a:extLst>
                    <a:ext uri="{FF2B5EF4-FFF2-40B4-BE49-F238E27FC236}">
                      <a16:creationId xmlns:a16="http://schemas.microsoft.com/office/drawing/2014/main" id="{00287314-FCFE-0A8E-368E-D1A9CDC10F50}"/>
                    </a:ext>
                  </a:extLst>
                </p:cNvPr>
                <p:cNvGrpSpPr/>
                <p:nvPr/>
              </p:nvGrpSpPr>
              <p:grpSpPr>
                <a:xfrm rot="3668936">
                  <a:off x="4171107" y="3291652"/>
                  <a:ext cx="305944" cy="563460"/>
                  <a:chOff x="6732709" y="4275196"/>
                  <a:chExt cx="525114" cy="1349464"/>
                </a:xfrm>
              </p:grpSpPr>
              <p:sp>
                <p:nvSpPr>
                  <p:cNvPr id="693" name="Google Shape;1540;p28">
                    <a:extLst>
                      <a:ext uri="{FF2B5EF4-FFF2-40B4-BE49-F238E27FC236}">
                        <a16:creationId xmlns:a16="http://schemas.microsoft.com/office/drawing/2014/main" id="{7CEE3C22-7090-7766-29A5-E52AA6271495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4" name="Google Shape;1540;p28">
                    <a:extLst>
                      <a:ext uri="{FF2B5EF4-FFF2-40B4-BE49-F238E27FC236}">
                        <a16:creationId xmlns:a16="http://schemas.microsoft.com/office/drawing/2014/main" id="{C410AADE-EBA6-6274-E522-F85F3F16F91A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5" name="Google Shape;1540;p28">
                    <a:extLst>
                      <a:ext uri="{FF2B5EF4-FFF2-40B4-BE49-F238E27FC236}">
                        <a16:creationId xmlns:a16="http://schemas.microsoft.com/office/drawing/2014/main" id="{3EC2E4A3-2288-A6C1-2BE2-41D0B33DBB7A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73" name="グループ化 672">
                  <a:extLst>
                    <a:ext uri="{FF2B5EF4-FFF2-40B4-BE49-F238E27FC236}">
                      <a16:creationId xmlns:a16="http://schemas.microsoft.com/office/drawing/2014/main" id="{6F8689F0-6189-8787-388D-0EF2F226A5B7}"/>
                    </a:ext>
                  </a:extLst>
                </p:cNvPr>
                <p:cNvGrpSpPr/>
                <p:nvPr/>
              </p:nvGrpSpPr>
              <p:grpSpPr>
                <a:xfrm rot="3775849">
                  <a:off x="4224611" y="3676355"/>
                  <a:ext cx="335234" cy="649190"/>
                  <a:chOff x="6732709" y="4275196"/>
                  <a:chExt cx="485957" cy="1349464"/>
                </a:xfrm>
              </p:grpSpPr>
              <p:sp>
                <p:nvSpPr>
                  <p:cNvPr id="690" name="Google Shape;1540;p28">
                    <a:extLst>
                      <a:ext uri="{FF2B5EF4-FFF2-40B4-BE49-F238E27FC236}">
                        <a16:creationId xmlns:a16="http://schemas.microsoft.com/office/drawing/2014/main" id="{9E9A7670-515E-7B4C-5BE6-AE0B679C1D39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1" name="Google Shape;1540;p28">
                    <a:extLst>
                      <a:ext uri="{FF2B5EF4-FFF2-40B4-BE49-F238E27FC236}">
                        <a16:creationId xmlns:a16="http://schemas.microsoft.com/office/drawing/2014/main" id="{1FE75AAC-3955-6AC0-0B2D-F7375AB34EC8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56801" y="4646048"/>
                    <a:ext cx="45718" cy="278012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2" name="Google Shape;1540;p28">
                    <a:extLst>
                      <a:ext uri="{FF2B5EF4-FFF2-40B4-BE49-F238E27FC236}">
                        <a16:creationId xmlns:a16="http://schemas.microsoft.com/office/drawing/2014/main" id="{09A5F4F0-C12B-8092-BF4D-9F0D1F4D1CCD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74" name="Google Shape;1540;p28">
                  <a:extLst>
                    <a:ext uri="{FF2B5EF4-FFF2-40B4-BE49-F238E27FC236}">
                      <a16:creationId xmlns:a16="http://schemas.microsoft.com/office/drawing/2014/main" id="{D8D65EC2-C85C-D932-BA4C-A9B56100DCA7}"/>
                    </a:ext>
                  </a:extLst>
                </p:cNvPr>
                <p:cNvSpPr/>
                <p:nvPr/>
              </p:nvSpPr>
              <p:spPr>
                <a:xfrm rot="18052362" flipH="1">
                  <a:off x="3832482" y="3343644"/>
                  <a:ext cx="45719" cy="439838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75" name="グループ化 674">
                  <a:extLst>
                    <a:ext uri="{FF2B5EF4-FFF2-40B4-BE49-F238E27FC236}">
                      <a16:creationId xmlns:a16="http://schemas.microsoft.com/office/drawing/2014/main" id="{F4B0E53F-0CA8-DC2E-A75F-C1D3897CA95F}"/>
                    </a:ext>
                  </a:extLst>
                </p:cNvPr>
                <p:cNvGrpSpPr/>
                <p:nvPr/>
              </p:nvGrpSpPr>
              <p:grpSpPr>
                <a:xfrm rot="18052362">
                  <a:off x="3650295" y="3660115"/>
                  <a:ext cx="318227" cy="614801"/>
                  <a:chOff x="6732709" y="4275196"/>
                  <a:chExt cx="522055" cy="1349464"/>
                </a:xfrm>
              </p:grpSpPr>
              <p:sp>
                <p:nvSpPr>
                  <p:cNvPr id="684" name="Google Shape;1540;p28">
                    <a:extLst>
                      <a:ext uri="{FF2B5EF4-FFF2-40B4-BE49-F238E27FC236}">
                        <a16:creationId xmlns:a16="http://schemas.microsoft.com/office/drawing/2014/main" id="{E3238387-8443-6F10-136E-8890BF245133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5" name="Google Shape;1540;p28">
                    <a:extLst>
                      <a:ext uri="{FF2B5EF4-FFF2-40B4-BE49-F238E27FC236}">
                        <a16:creationId xmlns:a16="http://schemas.microsoft.com/office/drawing/2014/main" id="{89E4557C-E470-B26B-F769-192C739B297E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2898" y="4778660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6" name="Google Shape;1540;p28">
                    <a:extLst>
                      <a:ext uri="{FF2B5EF4-FFF2-40B4-BE49-F238E27FC236}">
                        <a16:creationId xmlns:a16="http://schemas.microsoft.com/office/drawing/2014/main" id="{B9353498-EF2B-C7F9-DCCF-6F6BA0667C40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76" name="グループ化 675">
                  <a:extLst>
                    <a:ext uri="{FF2B5EF4-FFF2-40B4-BE49-F238E27FC236}">
                      <a16:creationId xmlns:a16="http://schemas.microsoft.com/office/drawing/2014/main" id="{D00B8E4F-F4B8-294E-90C6-E3945D8EFFF5}"/>
                    </a:ext>
                  </a:extLst>
                </p:cNvPr>
                <p:cNvGrpSpPr/>
                <p:nvPr/>
              </p:nvGrpSpPr>
              <p:grpSpPr>
                <a:xfrm rot="3767225">
                  <a:off x="4151259" y="4252523"/>
                  <a:ext cx="383696" cy="582167"/>
                  <a:chOff x="6750234" y="4275196"/>
                  <a:chExt cx="507589" cy="1349464"/>
                </a:xfrm>
              </p:grpSpPr>
              <p:sp>
                <p:nvSpPr>
                  <p:cNvPr id="681" name="Google Shape;1540;p28">
                    <a:extLst>
                      <a:ext uri="{FF2B5EF4-FFF2-40B4-BE49-F238E27FC236}">
                        <a16:creationId xmlns:a16="http://schemas.microsoft.com/office/drawing/2014/main" id="{A084612B-90F4-5B60-F74B-7FD04C0779D4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2" name="Google Shape;1540;p28">
                    <a:extLst>
                      <a:ext uri="{FF2B5EF4-FFF2-40B4-BE49-F238E27FC236}">
                        <a16:creationId xmlns:a16="http://schemas.microsoft.com/office/drawing/2014/main" id="{67BC2B9E-7F95-9CC0-CE89-78D82E51BE46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3" name="Google Shape;1540;p28">
                    <a:extLst>
                      <a:ext uri="{FF2B5EF4-FFF2-40B4-BE49-F238E27FC236}">
                        <a16:creationId xmlns:a16="http://schemas.microsoft.com/office/drawing/2014/main" id="{4673B1F8-6E9F-41AB-C1C1-9CCA56175425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21600" y="4951459"/>
                    <a:ext cx="45718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77" name="グループ化 676">
                  <a:extLst>
                    <a:ext uri="{FF2B5EF4-FFF2-40B4-BE49-F238E27FC236}">
                      <a16:creationId xmlns:a16="http://schemas.microsoft.com/office/drawing/2014/main" id="{8522904E-3E6D-F1B3-C145-898442C6036E}"/>
                    </a:ext>
                  </a:extLst>
                </p:cNvPr>
                <p:cNvGrpSpPr/>
                <p:nvPr/>
              </p:nvGrpSpPr>
              <p:grpSpPr>
                <a:xfrm rot="18052362">
                  <a:off x="3661997" y="4158050"/>
                  <a:ext cx="299029" cy="614801"/>
                  <a:chOff x="6767263" y="4275196"/>
                  <a:chExt cx="490560" cy="1349464"/>
                </a:xfrm>
              </p:grpSpPr>
              <p:sp>
                <p:nvSpPr>
                  <p:cNvPr id="678" name="Google Shape;1540;p28">
                    <a:extLst>
                      <a:ext uri="{FF2B5EF4-FFF2-40B4-BE49-F238E27FC236}">
                        <a16:creationId xmlns:a16="http://schemas.microsoft.com/office/drawing/2014/main" id="{D605A067-E67A-653B-F20F-A0BA735175B8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9" name="Google Shape;1540;p28">
                    <a:extLst>
                      <a:ext uri="{FF2B5EF4-FFF2-40B4-BE49-F238E27FC236}">
                        <a16:creationId xmlns:a16="http://schemas.microsoft.com/office/drawing/2014/main" id="{70EA05B7-64A2-6582-02AE-4222D5B542AA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0" name="Google Shape;1540;p28">
                    <a:extLst>
                      <a:ext uri="{FF2B5EF4-FFF2-40B4-BE49-F238E27FC236}">
                        <a16:creationId xmlns:a16="http://schemas.microsoft.com/office/drawing/2014/main" id="{8EBCE36B-5A66-4DAA-7549-C49E2BD1FD73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38628" y="4763660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sp>
          <p:nvSpPr>
            <p:cNvPr id="717" name="円柱 716">
              <a:extLst>
                <a:ext uri="{FF2B5EF4-FFF2-40B4-BE49-F238E27FC236}">
                  <a16:creationId xmlns:a16="http://schemas.microsoft.com/office/drawing/2014/main" id="{76E64E5E-CCAC-5808-E607-CD7AAC1A9E8C}"/>
                </a:ext>
              </a:extLst>
            </p:cNvPr>
            <p:cNvSpPr/>
            <p:nvPr/>
          </p:nvSpPr>
          <p:spPr>
            <a:xfrm>
              <a:off x="2292487" y="4852303"/>
              <a:ext cx="450058" cy="561379"/>
            </a:xfrm>
            <a:prstGeom prst="can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6" name="楕円 715">
              <a:extLst>
                <a:ext uri="{FF2B5EF4-FFF2-40B4-BE49-F238E27FC236}">
                  <a16:creationId xmlns:a16="http://schemas.microsoft.com/office/drawing/2014/main" id="{026A564A-F1C2-D9A9-0E07-28794CBCB56D}"/>
                </a:ext>
              </a:extLst>
            </p:cNvPr>
            <p:cNvSpPr/>
            <p:nvPr/>
          </p:nvSpPr>
          <p:spPr>
            <a:xfrm>
              <a:off x="2321446" y="4477952"/>
              <a:ext cx="396000" cy="396000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734" name="Google Shape;296;p16">
            <a:extLst>
              <a:ext uri="{FF2B5EF4-FFF2-40B4-BE49-F238E27FC236}">
                <a16:creationId xmlns:a16="http://schemas.microsoft.com/office/drawing/2014/main" id="{0DD56DF2-892E-5DAC-0212-55497D20A5C4}"/>
              </a:ext>
            </a:extLst>
          </p:cNvPr>
          <p:cNvSpPr txBox="1"/>
          <p:nvPr/>
        </p:nvSpPr>
        <p:spPr>
          <a:xfrm>
            <a:off x="3359852" y="2358770"/>
            <a:ext cx="2070538" cy="10310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森を育てて</a:t>
            </a:r>
            <a:endParaRPr lang="en-US" altLang="ja-JP" sz="28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木を切る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" name="正方形/長方形 19">
            <a:extLst>
              <a:ext uri="{FF2B5EF4-FFF2-40B4-BE49-F238E27FC236}">
                <a16:creationId xmlns:a16="http://schemas.microsoft.com/office/drawing/2014/main" id="{2DDE9BE8-D208-A676-D2FA-DDF78F474CDE}"/>
              </a:ext>
            </a:extLst>
          </p:cNvPr>
          <p:cNvSpPr/>
          <p:nvPr/>
        </p:nvSpPr>
        <p:spPr>
          <a:xfrm>
            <a:off x="1135445" y="1873919"/>
            <a:ext cx="4294945" cy="1871086"/>
          </a:xfrm>
          <a:prstGeom prst="rect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2" name="Google Shape;296;p16">
            <a:extLst>
              <a:ext uri="{FF2B5EF4-FFF2-40B4-BE49-F238E27FC236}">
                <a16:creationId xmlns:a16="http://schemas.microsoft.com/office/drawing/2014/main" id="{D98D9FD5-A31D-20D9-0DF6-80BF2A27C965}"/>
              </a:ext>
            </a:extLst>
          </p:cNvPr>
          <p:cNvSpPr txBox="1"/>
          <p:nvPr/>
        </p:nvSpPr>
        <p:spPr>
          <a:xfrm>
            <a:off x="2035577" y="1592841"/>
            <a:ext cx="2488509" cy="58473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</a:rPr>
              <a:t>しごとの人</a:t>
            </a:r>
            <a:endParaRPr sz="3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" name="Google Shape;2037;p35">
            <a:extLst>
              <a:ext uri="{FF2B5EF4-FFF2-40B4-BE49-F238E27FC236}">
                <a16:creationId xmlns:a16="http://schemas.microsoft.com/office/drawing/2014/main" id="{E609474D-EB83-EDC8-CFAD-E2E0B4D195EF}"/>
              </a:ext>
            </a:extLst>
          </p:cNvPr>
          <p:cNvGrpSpPr>
            <a:grpSpLocks noChangeAspect="1"/>
          </p:cNvGrpSpPr>
          <p:nvPr/>
        </p:nvGrpSpPr>
        <p:grpSpPr>
          <a:xfrm>
            <a:off x="7526577" y="2469325"/>
            <a:ext cx="1015507" cy="1035921"/>
            <a:chOff x="1774174" y="4621762"/>
            <a:chExt cx="1077013" cy="1098664"/>
          </a:xfrm>
        </p:grpSpPr>
        <p:sp>
          <p:nvSpPr>
            <p:cNvPr id="27" name="Google Shape;2038;p35">
              <a:extLst>
                <a:ext uri="{FF2B5EF4-FFF2-40B4-BE49-F238E27FC236}">
                  <a16:creationId xmlns:a16="http://schemas.microsoft.com/office/drawing/2014/main" id="{54D73B9E-FD54-7FCE-A82F-6D13A4CF9118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2039;p35">
              <a:extLst>
                <a:ext uri="{FF2B5EF4-FFF2-40B4-BE49-F238E27FC236}">
                  <a16:creationId xmlns:a16="http://schemas.microsoft.com/office/drawing/2014/main" id="{FF896992-8687-6B89-D4F2-1D1F7B9D3DE9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2040;p35">
              <a:extLst>
                <a:ext uri="{FF2B5EF4-FFF2-40B4-BE49-F238E27FC236}">
                  <a16:creationId xmlns:a16="http://schemas.microsoft.com/office/drawing/2014/main" id="{8589393B-B2F6-8AC2-DF60-DCCE49B097CA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2041;p35">
              <a:extLst>
                <a:ext uri="{FF2B5EF4-FFF2-40B4-BE49-F238E27FC236}">
                  <a16:creationId xmlns:a16="http://schemas.microsoft.com/office/drawing/2014/main" id="{51D0408B-FC6D-61C8-2869-A3B29F95091E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2042;p35">
              <a:extLst>
                <a:ext uri="{FF2B5EF4-FFF2-40B4-BE49-F238E27FC236}">
                  <a16:creationId xmlns:a16="http://schemas.microsoft.com/office/drawing/2014/main" id="{FF275F30-0FF2-5FE1-A4C4-F92056571A3D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2043;p35">
              <a:extLst>
                <a:ext uri="{FF2B5EF4-FFF2-40B4-BE49-F238E27FC236}">
                  <a16:creationId xmlns:a16="http://schemas.microsoft.com/office/drawing/2014/main" id="{8D3BC1EB-4457-3BED-632F-DF4AAB2689EC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58" name="Google Shape;2044;p35">
              <a:extLst>
                <a:ext uri="{FF2B5EF4-FFF2-40B4-BE49-F238E27FC236}">
                  <a16:creationId xmlns:a16="http://schemas.microsoft.com/office/drawing/2014/main" id="{94E63ACE-F4D3-0FC1-9C42-3180AF9549FF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0" name="Google Shape;2045;p35">
              <a:extLst>
                <a:ext uri="{FF2B5EF4-FFF2-40B4-BE49-F238E27FC236}">
                  <a16:creationId xmlns:a16="http://schemas.microsoft.com/office/drawing/2014/main" id="{3604CF4A-81B0-02F5-B69A-70012A943C5F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1" name="Google Shape;2046;p35">
              <a:extLst>
                <a:ext uri="{FF2B5EF4-FFF2-40B4-BE49-F238E27FC236}">
                  <a16:creationId xmlns:a16="http://schemas.microsoft.com/office/drawing/2014/main" id="{29FFD56F-1971-18B9-47A6-F21E57C23E4D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2" name="Google Shape;2047;p35">
              <a:extLst>
                <a:ext uri="{FF2B5EF4-FFF2-40B4-BE49-F238E27FC236}">
                  <a16:creationId xmlns:a16="http://schemas.microsoft.com/office/drawing/2014/main" id="{B048B352-B7A4-247E-478F-BF417E2DE89E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3" name="Google Shape;2048;p35">
              <a:extLst>
                <a:ext uri="{FF2B5EF4-FFF2-40B4-BE49-F238E27FC236}">
                  <a16:creationId xmlns:a16="http://schemas.microsoft.com/office/drawing/2014/main" id="{E49F282F-4AEC-4B6C-7D6B-0FB2955C9E8B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" name="Google Shape;2049;p35">
              <a:extLst>
                <a:ext uri="{FF2B5EF4-FFF2-40B4-BE49-F238E27FC236}">
                  <a16:creationId xmlns:a16="http://schemas.microsoft.com/office/drawing/2014/main" id="{22320EFD-7B83-7F31-009D-91526F21816E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5" name="Google Shape;2050;p35">
              <a:extLst>
                <a:ext uri="{FF2B5EF4-FFF2-40B4-BE49-F238E27FC236}">
                  <a16:creationId xmlns:a16="http://schemas.microsoft.com/office/drawing/2014/main" id="{ED9806DF-9352-950E-7EBC-254C148BA0CB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2051;p35">
              <a:extLst>
                <a:ext uri="{FF2B5EF4-FFF2-40B4-BE49-F238E27FC236}">
                  <a16:creationId xmlns:a16="http://schemas.microsoft.com/office/drawing/2014/main" id="{3EA99E2F-E73B-BB14-0388-06DC4B149F28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2052;p35">
              <a:extLst>
                <a:ext uri="{FF2B5EF4-FFF2-40B4-BE49-F238E27FC236}">
                  <a16:creationId xmlns:a16="http://schemas.microsoft.com/office/drawing/2014/main" id="{0E177154-E993-4F70-E03E-5EA0FD4CF52B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8" name="グループ化 77">
            <a:extLst>
              <a:ext uri="{FF2B5EF4-FFF2-40B4-BE49-F238E27FC236}">
                <a16:creationId xmlns:a16="http://schemas.microsoft.com/office/drawing/2014/main" id="{69D19E69-96E4-30CD-9FE1-55E389DDD394}"/>
              </a:ext>
            </a:extLst>
          </p:cNvPr>
          <p:cNvGrpSpPr>
            <a:grpSpLocks noChangeAspect="1"/>
          </p:cNvGrpSpPr>
          <p:nvPr/>
        </p:nvGrpSpPr>
        <p:grpSpPr>
          <a:xfrm>
            <a:off x="8937342" y="2619651"/>
            <a:ext cx="720000" cy="785370"/>
            <a:chOff x="5186688" y="3855031"/>
            <a:chExt cx="1619316" cy="1766338"/>
          </a:xfrm>
        </p:grpSpPr>
        <p:sp>
          <p:nvSpPr>
            <p:cNvPr id="86" name="直方体 85">
              <a:extLst>
                <a:ext uri="{FF2B5EF4-FFF2-40B4-BE49-F238E27FC236}">
                  <a16:creationId xmlns:a16="http://schemas.microsoft.com/office/drawing/2014/main" id="{3D1EB434-3B81-B931-89C3-336DE44764C3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" name="直方体 86">
              <a:extLst>
                <a:ext uri="{FF2B5EF4-FFF2-40B4-BE49-F238E27FC236}">
                  <a16:creationId xmlns:a16="http://schemas.microsoft.com/office/drawing/2014/main" id="{1C19C759-F166-63E9-BAFF-FBEA766F6BAC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" name="直方体 87">
              <a:extLst>
                <a:ext uri="{FF2B5EF4-FFF2-40B4-BE49-F238E27FC236}">
                  <a16:creationId xmlns:a16="http://schemas.microsoft.com/office/drawing/2014/main" id="{8A3DD5E5-42EF-965F-F131-1FAECA5B6CFC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91" name="正方形/長方形 90">
            <a:extLst>
              <a:ext uri="{FF2B5EF4-FFF2-40B4-BE49-F238E27FC236}">
                <a16:creationId xmlns:a16="http://schemas.microsoft.com/office/drawing/2014/main" id="{708753EB-0D88-ECF2-FA42-7FE763E44533}"/>
              </a:ext>
            </a:extLst>
          </p:cNvPr>
          <p:cNvSpPr/>
          <p:nvPr/>
        </p:nvSpPr>
        <p:spPr>
          <a:xfrm>
            <a:off x="7099798" y="1805935"/>
            <a:ext cx="4294945" cy="1871086"/>
          </a:xfrm>
          <a:prstGeom prst="rect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3" name="Google Shape;296;p16">
            <a:extLst>
              <a:ext uri="{FF2B5EF4-FFF2-40B4-BE49-F238E27FC236}">
                <a16:creationId xmlns:a16="http://schemas.microsoft.com/office/drawing/2014/main" id="{1405A9B3-0C9A-D06F-65FF-8E4BF5FA0439}"/>
              </a:ext>
            </a:extLst>
          </p:cNvPr>
          <p:cNvSpPr txBox="1"/>
          <p:nvPr/>
        </p:nvSpPr>
        <p:spPr>
          <a:xfrm>
            <a:off x="7999930" y="1505807"/>
            <a:ext cx="2488509" cy="58473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</a:rPr>
              <a:t>みんな</a:t>
            </a:r>
            <a:endParaRPr sz="3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4" name="Google Shape;296;p16">
            <a:extLst>
              <a:ext uri="{FF2B5EF4-FFF2-40B4-BE49-F238E27FC236}">
                <a16:creationId xmlns:a16="http://schemas.microsoft.com/office/drawing/2014/main" id="{6FD3DB67-1D14-EF35-F791-61089363B0DF}"/>
              </a:ext>
            </a:extLst>
          </p:cNvPr>
          <p:cNvSpPr txBox="1"/>
          <p:nvPr/>
        </p:nvSpPr>
        <p:spPr>
          <a:xfrm>
            <a:off x="9853053" y="1995579"/>
            <a:ext cx="1489988" cy="1615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地域の</a:t>
            </a:r>
            <a:endParaRPr lang="en-US" altLang="ja-JP" sz="28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木材を</a:t>
            </a:r>
            <a:endParaRPr lang="en-US" altLang="ja-JP"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使う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5" name="Google Shape;689;p19">
            <a:extLst>
              <a:ext uri="{FF2B5EF4-FFF2-40B4-BE49-F238E27FC236}">
                <a16:creationId xmlns:a16="http://schemas.microsoft.com/office/drawing/2014/main" id="{B820B755-A332-ABA1-741E-E605D21BF132}"/>
              </a:ext>
            </a:extLst>
          </p:cNvPr>
          <p:cNvSpPr txBox="1"/>
          <p:nvPr/>
        </p:nvSpPr>
        <p:spPr>
          <a:xfrm>
            <a:off x="670222" y="740725"/>
            <a:ext cx="1615023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だから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sp>
        <p:nvSpPr>
          <p:cNvPr id="746" name="矢印: 環状 745">
            <a:extLst>
              <a:ext uri="{FF2B5EF4-FFF2-40B4-BE49-F238E27FC236}">
                <a16:creationId xmlns:a16="http://schemas.microsoft.com/office/drawing/2014/main" id="{6883C232-1F8D-FA39-7E15-F65B1E70C5FA}"/>
              </a:ext>
            </a:extLst>
          </p:cNvPr>
          <p:cNvSpPr>
            <a:spLocks noChangeAspect="1"/>
          </p:cNvSpPr>
          <p:nvPr/>
        </p:nvSpPr>
        <p:spPr>
          <a:xfrm rot="5400000">
            <a:off x="5395540" y="1969220"/>
            <a:ext cx="1734010" cy="1734010"/>
          </a:xfrm>
          <a:prstGeom prst="circularArrow">
            <a:avLst>
              <a:gd name="adj1" fmla="val 13462"/>
              <a:gd name="adj2" fmla="val 1089899"/>
              <a:gd name="adj3" fmla="val 19217916"/>
              <a:gd name="adj4" fmla="val 648264"/>
              <a:gd name="adj5" fmla="val 18007"/>
            </a:avLst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747" name="Google Shape;689;p19">
            <a:extLst>
              <a:ext uri="{FF2B5EF4-FFF2-40B4-BE49-F238E27FC236}">
                <a16:creationId xmlns:a16="http://schemas.microsoft.com/office/drawing/2014/main" id="{D5712446-D67A-903E-6A13-AF1E8F720DD7}"/>
              </a:ext>
            </a:extLst>
          </p:cNvPr>
          <p:cNvSpPr txBox="1"/>
          <p:nvPr/>
        </p:nvSpPr>
        <p:spPr>
          <a:xfrm>
            <a:off x="1276328" y="3718904"/>
            <a:ext cx="5785041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この関係が大事なんだ！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grpSp>
        <p:nvGrpSpPr>
          <p:cNvPr id="748" name="Google Shape;890;p21">
            <a:extLst>
              <a:ext uri="{FF2B5EF4-FFF2-40B4-BE49-F238E27FC236}">
                <a16:creationId xmlns:a16="http://schemas.microsoft.com/office/drawing/2014/main" id="{56CBADBC-B500-DDFE-F2D5-BD4B69C09107}"/>
              </a:ext>
            </a:extLst>
          </p:cNvPr>
          <p:cNvGrpSpPr>
            <a:grpSpLocks noChangeAspect="1"/>
          </p:cNvGrpSpPr>
          <p:nvPr/>
        </p:nvGrpSpPr>
        <p:grpSpPr>
          <a:xfrm>
            <a:off x="5314133" y="4901718"/>
            <a:ext cx="1314522" cy="1355036"/>
            <a:chOff x="1785372" y="4621762"/>
            <a:chExt cx="1065815" cy="1098664"/>
          </a:xfrm>
        </p:grpSpPr>
        <p:sp>
          <p:nvSpPr>
            <p:cNvPr id="749" name="Google Shape;891;p21">
              <a:extLst>
                <a:ext uri="{FF2B5EF4-FFF2-40B4-BE49-F238E27FC236}">
                  <a16:creationId xmlns:a16="http://schemas.microsoft.com/office/drawing/2014/main" id="{229B4B50-05AC-4F27-B735-57DB23F03F4D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892;p21">
              <a:extLst>
                <a:ext uri="{FF2B5EF4-FFF2-40B4-BE49-F238E27FC236}">
                  <a16:creationId xmlns:a16="http://schemas.microsoft.com/office/drawing/2014/main" id="{03165240-6350-D1FF-17A4-179096B9F493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893;p21">
              <a:extLst>
                <a:ext uri="{FF2B5EF4-FFF2-40B4-BE49-F238E27FC236}">
                  <a16:creationId xmlns:a16="http://schemas.microsoft.com/office/drawing/2014/main" id="{96DA0CF2-DEDB-ACA5-9D19-F2434AA29651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894;p21">
              <a:extLst>
                <a:ext uri="{FF2B5EF4-FFF2-40B4-BE49-F238E27FC236}">
                  <a16:creationId xmlns:a16="http://schemas.microsoft.com/office/drawing/2014/main" id="{BB8E9962-5B7A-0191-81E8-B4015D2BEAD6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895;p21">
              <a:extLst>
                <a:ext uri="{FF2B5EF4-FFF2-40B4-BE49-F238E27FC236}">
                  <a16:creationId xmlns:a16="http://schemas.microsoft.com/office/drawing/2014/main" id="{6EB9C9B4-0DAD-1AC0-2E26-55C41CB0CA9F}"/>
                </a:ext>
              </a:extLst>
            </p:cNvPr>
            <p:cNvSpPr/>
            <p:nvPr/>
          </p:nvSpPr>
          <p:spPr>
            <a:xfrm>
              <a:off x="2599320" y="5292983"/>
              <a:ext cx="32108" cy="9048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896;p21">
              <a:extLst>
                <a:ext uri="{FF2B5EF4-FFF2-40B4-BE49-F238E27FC236}">
                  <a16:creationId xmlns:a16="http://schemas.microsoft.com/office/drawing/2014/main" id="{EB5870D8-7AA6-AA1E-29C6-5A72FBFD8C3B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55" name="Google Shape;897;p21">
              <a:extLst>
                <a:ext uri="{FF2B5EF4-FFF2-40B4-BE49-F238E27FC236}">
                  <a16:creationId xmlns:a16="http://schemas.microsoft.com/office/drawing/2014/main" id="{C8B933B5-429C-398A-5C49-D245278FA47A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6" name="Google Shape;898;p21">
              <a:extLst>
                <a:ext uri="{FF2B5EF4-FFF2-40B4-BE49-F238E27FC236}">
                  <a16:creationId xmlns:a16="http://schemas.microsoft.com/office/drawing/2014/main" id="{84BFA323-8E84-7295-06FD-A98A6C8A9428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7" name="Google Shape;899;p21">
              <a:extLst>
                <a:ext uri="{FF2B5EF4-FFF2-40B4-BE49-F238E27FC236}">
                  <a16:creationId xmlns:a16="http://schemas.microsoft.com/office/drawing/2014/main" id="{CC810ACC-71BE-2C01-B1D1-64B17A4C1018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8" name="Google Shape;900;p21">
              <a:extLst>
                <a:ext uri="{FF2B5EF4-FFF2-40B4-BE49-F238E27FC236}">
                  <a16:creationId xmlns:a16="http://schemas.microsoft.com/office/drawing/2014/main" id="{BFB77C58-F126-3601-C1CF-38491D26FDE1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9" name="Google Shape;901;p21">
              <a:extLst>
                <a:ext uri="{FF2B5EF4-FFF2-40B4-BE49-F238E27FC236}">
                  <a16:creationId xmlns:a16="http://schemas.microsoft.com/office/drawing/2014/main" id="{9A3EB273-5BDA-D781-AC2B-3EE9B2BBC0F4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60" name="Google Shape;902;p21">
              <a:extLst>
                <a:ext uri="{FF2B5EF4-FFF2-40B4-BE49-F238E27FC236}">
                  <a16:creationId xmlns:a16="http://schemas.microsoft.com/office/drawing/2014/main" id="{C7ED8B2B-56FB-01DB-A1A0-107DB96C1C55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61" name="Google Shape;903;p21">
              <a:extLst>
                <a:ext uri="{FF2B5EF4-FFF2-40B4-BE49-F238E27FC236}">
                  <a16:creationId xmlns:a16="http://schemas.microsoft.com/office/drawing/2014/main" id="{F5B7E28D-7D16-25A1-A451-759C17850A47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904;p21">
              <a:extLst>
                <a:ext uri="{FF2B5EF4-FFF2-40B4-BE49-F238E27FC236}">
                  <a16:creationId xmlns:a16="http://schemas.microsoft.com/office/drawing/2014/main" id="{8D944C59-1B30-EC51-1F33-1FAEF57736B4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905;p21">
              <a:extLst>
                <a:ext uri="{FF2B5EF4-FFF2-40B4-BE49-F238E27FC236}">
                  <a16:creationId xmlns:a16="http://schemas.microsoft.com/office/drawing/2014/main" id="{E2B8D34E-E12F-3401-A1A9-CCB20C990DF3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64" name="Google Shape;689;p19">
            <a:extLst>
              <a:ext uri="{FF2B5EF4-FFF2-40B4-BE49-F238E27FC236}">
                <a16:creationId xmlns:a16="http://schemas.microsoft.com/office/drawing/2014/main" id="{D341E718-5814-AEAC-0510-E3C8FA99F109}"/>
              </a:ext>
            </a:extLst>
          </p:cNvPr>
          <p:cNvSpPr txBox="1"/>
          <p:nvPr/>
        </p:nvSpPr>
        <p:spPr>
          <a:xfrm>
            <a:off x="7014150" y="4836596"/>
            <a:ext cx="3456137" cy="13849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あれ？もしかして、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作品の木って</a:t>
            </a:r>
            <a:r>
              <a:rPr lang="en-US" altLang="ja-JP" sz="2800" dirty="0">
                <a:solidFill>
                  <a:srgbClr val="3F3F3F"/>
                </a:solidFill>
              </a:rPr>
              <a:t>…</a:t>
            </a:r>
          </a:p>
        </p:txBody>
      </p:sp>
      <p:sp>
        <p:nvSpPr>
          <p:cNvPr id="161" name="角丸四角形 355">
            <a:extLst>
              <a:ext uri="{FF2B5EF4-FFF2-40B4-BE49-F238E27FC236}">
                <a16:creationId xmlns:a16="http://schemas.microsoft.com/office/drawing/2014/main" id="{C9DB28FB-2132-FFBC-34BE-867E928E3DCD}"/>
              </a:ext>
            </a:extLst>
          </p:cNvPr>
          <p:cNvSpPr/>
          <p:nvPr/>
        </p:nvSpPr>
        <p:spPr>
          <a:xfrm rot="16200000">
            <a:off x="9950213" y="485488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2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0E8C9172-624C-DA8C-4F18-E832B1A22C4A}"/>
              </a:ext>
            </a:extLst>
          </p:cNvPr>
          <p:cNvSpPr txBox="1"/>
          <p:nvPr/>
        </p:nvSpPr>
        <p:spPr>
          <a:xfrm>
            <a:off x="10723015" y="4050894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63" name="グループ化 162">
            <a:extLst>
              <a:ext uri="{FF2B5EF4-FFF2-40B4-BE49-F238E27FC236}">
                <a16:creationId xmlns:a16="http://schemas.microsoft.com/office/drawing/2014/main" id="{603E8FAF-B946-815E-2A22-A24F5719EE32}"/>
              </a:ext>
            </a:extLst>
          </p:cNvPr>
          <p:cNvGrpSpPr/>
          <p:nvPr/>
        </p:nvGrpSpPr>
        <p:grpSpPr>
          <a:xfrm rot="2523162">
            <a:off x="11126835" y="3940620"/>
            <a:ext cx="564109" cy="193172"/>
            <a:chOff x="9364349" y="5301095"/>
            <a:chExt cx="371808" cy="127321"/>
          </a:xfrm>
        </p:grpSpPr>
        <p:cxnSp>
          <p:nvCxnSpPr>
            <p:cNvPr id="164" name="直線コネクタ 163">
              <a:extLst>
                <a:ext uri="{FF2B5EF4-FFF2-40B4-BE49-F238E27FC236}">
                  <a16:creationId xmlns:a16="http://schemas.microsoft.com/office/drawing/2014/main" id="{C74E4779-1B6D-3054-E2CD-E3BE77924953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直線コネクタ 164">
              <a:extLst>
                <a:ext uri="{FF2B5EF4-FFF2-40B4-BE49-F238E27FC236}">
                  <a16:creationId xmlns:a16="http://schemas.microsoft.com/office/drawing/2014/main" id="{D4770A4B-B35D-275E-1976-B01FA634CB28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直線コネクタ 165">
              <a:extLst>
                <a:ext uri="{FF2B5EF4-FFF2-40B4-BE49-F238E27FC236}">
                  <a16:creationId xmlns:a16="http://schemas.microsoft.com/office/drawing/2014/main" id="{ADD318E2-D087-3176-2D6B-B2135B3843AF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直線コネクタ 166">
              <a:extLst>
                <a:ext uri="{FF2B5EF4-FFF2-40B4-BE49-F238E27FC236}">
                  <a16:creationId xmlns:a16="http://schemas.microsoft.com/office/drawing/2014/main" id="{FDA3B845-4E9A-B437-617E-8B17F7621C99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8" name="角丸四角形 96">
            <a:extLst>
              <a:ext uri="{FF2B5EF4-FFF2-40B4-BE49-F238E27FC236}">
                <a16:creationId xmlns:a16="http://schemas.microsoft.com/office/drawing/2014/main" id="{76D61509-7D02-4F07-A74D-89574C4B4F66}"/>
              </a:ext>
            </a:extLst>
          </p:cNvPr>
          <p:cNvSpPr/>
          <p:nvPr/>
        </p:nvSpPr>
        <p:spPr>
          <a:xfrm>
            <a:off x="9553111" y="514996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9597A1C1-1F5B-45C8-A251-B0B68C28E058}"/>
              </a:ext>
            </a:extLst>
          </p:cNvPr>
          <p:cNvSpPr txBox="1"/>
          <p:nvPr/>
        </p:nvSpPr>
        <p:spPr>
          <a:xfrm>
            <a:off x="9534848" y="51403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59" name="テキスト ボックス 158">
            <a:extLst>
              <a:ext uri="{FF2B5EF4-FFF2-40B4-BE49-F238E27FC236}">
                <a16:creationId xmlns:a16="http://schemas.microsoft.com/office/drawing/2014/main" id="{87B8334E-550A-4DA2-A9F6-972CA210A4BD}"/>
              </a:ext>
            </a:extLst>
          </p:cNvPr>
          <p:cNvSpPr txBox="1"/>
          <p:nvPr/>
        </p:nvSpPr>
        <p:spPr>
          <a:xfrm>
            <a:off x="3378340" y="223992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170" name="テキスト ボックス 169">
            <a:extLst>
              <a:ext uri="{FF2B5EF4-FFF2-40B4-BE49-F238E27FC236}">
                <a16:creationId xmlns:a16="http://schemas.microsoft.com/office/drawing/2014/main" id="{618E69D9-3C7F-4E2C-ABE7-9F0FC1A8AF70}"/>
              </a:ext>
            </a:extLst>
          </p:cNvPr>
          <p:cNvSpPr txBox="1"/>
          <p:nvPr/>
        </p:nvSpPr>
        <p:spPr>
          <a:xfrm>
            <a:off x="4186101" y="270728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71" name="テキスト ボックス 170">
            <a:extLst>
              <a:ext uri="{FF2B5EF4-FFF2-40B4-BE49-F238E27FC236}">
                <a16:creationId xmlns:a16="http://schemas.microsoft.com/office/drawing/2014/main" id="{7C9D8FF6-FE43-48EA-8DF2-D7054DEA0F62}"/>
              </a:ext>
            </a:extLst>
          </p:cNvPr>
          <p:cNvSpPr txBox="1"/>
          <p:nvPr/>
        </p:nvSpPr>
        <p:spPr>
          <a:xfrm>
            <a:off x="4071265" y="223411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そだ</a:t>
            </a:r>
          </a:p>
        </p:txBody>
      </p:sp>
      <p:sp>
        <p:nvSpPr>
          <p:cNvPr id="172" name="テキスト ボックス 171">
            <a:extLst>
              <a:ext uri="{FF2B5EF4-FFF2-40B4-BE49-F238E27FC236}">
                <a16:creationId xmlns:a16="http://schemas.microsoft.com/office/drawing/2014/main" id="{23B5E32D-E34C-4A55-9FA0-3943595F74F3}"/>
              </a:ext>
            </a:extLst>
          </p:cNvPr>
          <p:cNvSpPr txBox="1"/>
          <p:nvPr/>
        </p:nvSpPr>
        <p:spPr>
          <a:xfrm>
            <a:off x="2392579" y="3756322"/>
            <a:ext cx="8592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かんけい</a:t>
            </a:r>
          </a:p>
        </p:txBody>
      </p:sp>
      <p:sp>
        <p:nvSpPr>
          <p:cNvPr id="173" name="テキスト ボックス 172">
            <a:extLst>
              <a:ext uri="{FF2B5EF4-FFF2-40B4-BE49-F238E27FC236}">
                <a16:creationId xmlns:a16="http://schemas.microsoft.com/office/drawing/2014/main" id="{35A60D07-93F5-414C-9A81-99AE82CFEE06}"/>
              </a:ext>
            </a:extLst>
          </p:cNvPr>
          <p:cNvSpPr txBox="1"/>
          <p:nvPr/>
        </p:nvSpPr>
        <p:spPr>
          <a:xfrm>
            <a:off x="3804674" y="375632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だいじ</a:t>
            </a:r>
          </a:p>
        </p:txBody>
      </p:sp>
      <p:sp>
        <p:nvSpPr>
          <p:cNvPr id="174" name="テキスト ボックス 173">
            <a:extLst>
              <a:ext uri="{FF2B5EF4-FFF2-40B4-BE49-F238E27FC236}">
                <a16:creationId xmlns:a16="http://schemas.microsoft.com/office/drawing/2014/main" id="{BB4D54E2-44FA-4B5F-A0F1-0C4E523FDA56}"/>
              </a:ext>
            </a:extLst>
          </p:cNvPr>
          <p:cNvSpPr txBox="1"/>
          <p:nvPr/>
        </p:nvSpPr>
        <p:spPr>
          <a:xfrm>
            <a:off x="3449261" y="270729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75" name="テキスト ボックス 174">
            <a:extLst>
              <a:ext uri="{FF2B5EF4-FFF2-40B4-BE49-F238E27FC236}">
                <a16:creationId xmlns:a16="http://schemas.microsoft.com/office/drawing/2014/main" id="{360C856C-F22C-4B64-9727-D463DC2F271A}"/>
              </a:ext>
            </a:extLst>
          </p:cNvPr>
          <p:cNvSpPr txBox="1"/>
          <p:nvPr/>
        </p:nvSpPr>
        <p:spPr>
          <a:xfrm>
            <a:off x="9882986" y="293372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176" name="テキスト ボックス 175">
            <a:extLst>
              <a:ext uri="{FF2B5EF4-FFF2-40B4-BE49-F238E27FC236}">
                <a16:creationId xmlns:a16="http://schemas.microsoft.com/office/drawing/2014/main" id="{F4533DEC-975C-425D-82AB-86310CD274DF}"/>
              </a:ext>
            </a:extLst>
          </p:cNvPr>
          <p:cNvSpPr txBox="1"/>
          <p:nvPr/>
        </p:nvSpPr>
        <p:spPr>
          <a:xfrm>
            <a:off x="9991190" y="195618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ちいき</a:t>
            </a:r>
          </a:p>
        </p:txBody>
      </p:sp>
      <p:sp>
        <p:nvSpPr>
          <p:cNvPr id="177" name="テキスト ボックス 176">
            <a:extLst>
              <a:ext uri="{FF2B5EF4-FFF2-40B4-BE49-F238E27FC236}">
                <a16:creationId xmlns:a16="http://schemas.microsoft.com/office/drawing/2014/main" id="{5D2BC366-4AFF-4BF8-9C97-761206869097}"/>
              </a:ext>
            </a:extLst>
          </p:cNvPr>
          <p:cNvSpPr txBox="1"/>
          <p:nvPr/>
        </p:nvSpPr>
        <p:spPr>
          <a:xfrm>
            <a:off x="9937731" y="2440682"/>
            <a:ext cx="9691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178" name="テキスト ボックス 177">
            <a:extLst>
              <a:ext uri="{FF2B5EF4-FFF2-40B4-BE49-F238E27FC236}">
                <a16:creationId xmlns:a16="http://schemas.microsoft.com/office/drawing/2014/main" id="{BC5C75AD-839A-4D86-91AA-F41CA9CCB147}"/>
              </a:ext>
            </a:extLst>
          </p:cNvPr>
          <p:cNvSpPr txBox="1"/>
          <p:nvPr/>
        </p:nvSpPr>
        <p:spPr>
          <a:xfrm>
            <a:off x="7088242" y="5456106"/>
            <a:ext cx="9232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さくひん</a:t>
            </a:r>
          </a:p>
        </p:txBody>
      </p:sp>
    </p:spTree>
    <p:extLst>
      <p:ext uri="{BB962C8B-B14F-4D97-AF65-F5344CB8AC3E}">
        <p14:creationId xmlns:p14="http://schemas.microsoft.com/office/powerpoint/2010/main" val="37714980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" name="Google Shape;802;p21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3" name="Google Shape;803;p21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" name="Google Shape;804;p21"/>
          <p:cNvSpPr txBox="1"/>
          <p:nvPr/>
        </p:nvSpPr>
        <p:spPr>
          <a:xfrm>
            <a:off x="847240" y="722789"/>
            <a:ext cx="5964566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ひたすらひたすらひたすら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やすりをかける</a:t>
            </a:r>
            <a:r>
              <a:rPr lang="en-US" alt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2380;p39">
            <a:extLst>
              <a:ext uri="{FF2B5EF4-FFF2-40B4-BE49-F238E27FC236}">
                <a16:creationId xmlns:a16="http://schemas.microsoft.com/office/drawing/2014/main" id="{FE230E8F-7AA6-9DFF-9834-57B2681A9C16}"/>
              </a:ext>
            </a:extLst>
          </p:cNvPr>
          <p:cNvSpPr txBox="1"/>
          <p:nvPr/>
        </p:nvSpPr>
        <p:spPr>
          <a:xfrm>
            <a:off x="3231231" y="3477320"/>
            <a:ext cx="1786749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sym typeface="Arial"/>
              </a:rPr>
              <a:t>スリスリ</a:t>
            </a:r>
            <a:r>
              <a:rPr lang="en-US" altLang="ja-JP" sz="2000" dirty="0">
                <a:solidFill>
                  <a:schemeClr val="dk1"/>
                </a:solidFill>
                <a:sym typeface="Arial"/>
              </a:rPr>
              <a:t>…</a:t>
            </a:r>
            <a:endParaRPr sz="2000" dirty="0">
              <a:solidFill>
                <a:schemeClr val="dk1"/>
              </a:solidFill>
              <a:sym typeface="Arial"/>
            </a:endParaRPr>
          </a:p>
        </p:txBody>
      </p:sp>
      <p:grpSp>
        <p:nvGrpSpPr>
          <p:cNvPr id="27" name="グループ化 26"/>
          <p:cNvGrpSpPr/>
          <p:nvPr/>
        </p:nvGrpSpPr>
        <p:grpSpPr>
          <a:xfrm>
            <a:off x="1446233" y="3142837"/>
            <a:ext cx="1808298" cy="2231400"/>
            <a:chOff x="4109910" y="6961443"/>
            <a:chExt cx="1566926" cy="1933552"/>
          </a:xfrm>
        </p:grpSpPr>
        <p:sp>
          <p:nvSpPr>
            <p:cNvPr id="829" name="Google Shape;829;p21"/>
            <p:cNvSpPr/>
            <p:nvPr/>
          </p:nvSpPr>
          <p:spPr>
            <a:xfrm>
              <a:off x="5417680" y="8506368"/>
              <a:ext cx="259156" cy="18840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1"/>
            <p:cNvSpPr/>
            <p:nvPr/>
          </p:nvSpPr>
          <p:spPr>
            <a:xfrm>
              <a:off x="4109910" y="6961443"/>
              <a:ext cx="1382969" cy="1839349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1"/>
            <p:cNvSpPr/>
            <p:nvPr/>
          </p:nvSpPr>
          <p:spPr>
            <a:xfrm>
              <a:off x="5003078" y="7703341"/>
              <a:ext cx="54448" cy="5444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1"/>
            <p:cNvSpPr/>
            <p:nvPr/>
          </p:nvSpPr>
          <p:spPr>
            <a:xfrm>
              <a:off x="5341625" y="7631311"/>
              <a:ext cx="54448" cy="5444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1"/>
            <p:cNvSpPr/>
            <p:nvPr/>
          </p:nvSpPr>
          <p:spPr>
            <a:xfrm>
              <a:off x="5233574" y="8142735"/>
              <a:ext cx="54448" cy="5444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1"/>
            <p:cNvSpPr/>
            <p:nvPr/>
          </p:nvSpPr>
          <p:spPr>
            <a:xfrm>
              <a:off x="4873579" y="8706588"/>
              <a:ext cx="259156" cy="18840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835" name="Google Shape;835;p21"/>
            <p:cNvCxnSpPr>
              <a:cxnSpLocks/>
            </p:cNvCxnSpPr>
            <p:nvPr/>
          </p:nvCxnSpPr>
          <p:spPr>
            <a:xfrm flipH="1">
              <a:off x="4109910" y="8438051"/>
              <a:ext cx="115248" cy="16252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6" name="Google Shape;836;p21"/>
            <p:cNvCxnSpPr>
              <a:cxnSpLocks/>
            </p:cNvCxnSpPr>
            <p:nvPr/>
          </p:nvCxnSpPr>
          <p:spPr>
            <a:xfrm flipH="1">
              <a:off x="4117114" y="8491963"/>
              <a:ext cx="115248" cy="16252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7" name="Google Shape;837;p21"/>
            <p:cNvCxnSpPr>
              <a:cxnSpLocks/>
            </p:cNvCxnSpPr>
            <p:nvPr/>
          </p:nvCxnSpPr>
          <p:spPr>
            <a:xfrm flipH="1">
              <a:off x="4145925" y="8519312"/>
              <a:ext cx="115248" cy="16252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8" name="Google Shape;838;p21"/>
            <p:cNvCxnSpPr>
              <a:cxnSpLocks/>
            </p:cNvCxnSpPr>
            <p:nvPr/>
          </p:nvCxnSpPr>
          <p:spPr>
            <a:xfrm flipH="1">
              <a:off x="4185543" y="8575474"/>
              <a:ext cx="91776" cy="1311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9" name="Google Shape;839;p21"/>
            <p:cNvCxnSpPr>
              <a:cxnSpLocks/>
            </p:cNvCxnSpPr>
            <p:nvPr/>
          </p:nvCxnSpPr>
          <p:spPr>
            <a:xfrm flipH="1">
              <a:off x="4225158" y="8625329"/>
              <a:ext cx="73644" cy="92598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40" name="Google Shape;840;p21"/>
            <p:cNvCxnSpPr>
              <a:cxnSpLocks/>
            </p:cNvCxnSpPr>
            <p:nvPr/>
          </p:nvCxnSpPr>
          <p:spPr>
            <a:xfrm flipH="1">
              <a:off x="4261173" y="8660550"/>
              <a:ext cx="57623" cy="7153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41" name="Google Shape;841;p21"/>
            <p:cNvSpPr/>
            <p:nvPr/>
          </p:nvSpPr>
          <p:spPr>
            <a:xfrm>
              <a:off x="4405232" y="7019068"/>
              <a:ext cx="652294" cy="185648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1"/>
            <p:cNvSpPr/>
            <p:nvPr/>
          </p:nvSpPr>
          <p:spPr>
            <a:xfrm rot="4702604">
              <a:off x="4586610" y="7834636"/>
              <a:ext cx="213651" cy="467671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1"/>
            <p:cNvSpPr/>
            <p:nvPr/>
          </p:nvSpPr>
          <p:spPr>
            <a:xfrm rot="4400476">
              <a:off x="4313218" y="8038553"/>
              <a:ext cx="259307" cy="162521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2" name="グループ化 151">
            <a:extLst>
              <a:ext uri="{FF2B5EF4-FFF2-40B4-BE49-F238E27FC236}">
                <a16:creationId xmlns:a16="http://schemas.microsoft.com/office/drawing/2014/main" id="{C5343CB8-5944-0F99-3900-04269B788FF4}"/>
              </a:ext>
            </a:extLst>
          </p:cNvPr>
          <p:cNvGrpSpPr/>
          <p:nvPr/>
        </p:nvGrpSpPr>
        <p:grpSpPr>
          <a:xfrm>
            <a:off x="2138377" y="4211872"/>
            <a:ext cx="1892665" cy="1916041"/>
            <a:chOff x="5186688" y="3855031"/>
            <a:chExt cx="1619316" cy="1766338"/>
          </a:xfrm>
        </p:grpSpPr>
        <p:sp>
          <p:nvSpPr>
            <p:cNvPr id="153" name="直方体 152">
              <a:extLst>
                <a:ext uri="{FF2B5EF4-FFF2-40B4-BE49-F238E27FC236}">
                  <a16:creationId xmlns:a16="http://schemas.microsoft.com/office/drawing/2014/main" id="{C86D0067-2D09-7071-E880-D843D34E8E48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" name="直方体 153">
              <a:extLst>
                <a:ext uri="{FF2B5EF4-FFF2-40B4-BE49-F238E27FC236}">
                  <a16:creationId xmlns:a16="http://schemas.microsoft.com/office/drawing/2014/main" id="{7B557A1A-81FE-0D02-EBEF-449F398FC931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" name="直方体 154">
              <a:extLst>
                <a:ext uri="{FF2B5EF4-FFF2-40B4-BE49-F238E27FC236}">
                  <a16:creationId xmlns:a16="http://schemas.microsoft.com/office/drawing/2014/main" id="{F182B1D9-7D95-4400-9F8E-56B7D622D59A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" name="フリーフォーム 2"/>
          <p:cNvSpPr/>
          <p:nvPr/>
        </p:nvSpPr>
        <p:spPr>
          <a:xfrm rot="438466">
            <a:off x="2284748" y="4162903"/>
            <a:ext cx="337541" cy="501742"/>
          </a:xfrm>
          <a:custGeom>
            <a:avLst/>
            <a:gdLst>
              <a:gd name="connsiteX0" fmla="*/ 613610 w 617621"/>
              <a:gd name="connsiteY0" fmla="*/ 0 h 685800"/>
              <a:gd name="connsiteX1" fmla="*/ 140368 w 617621"/>
              <a:gd name="connsiteY1" fmla="*/ 8021 h 685800"/>
              <a:gd name="connsiteX2" fmla="*/ 0 w 617621"/>
              <a:gd name="connsiteY2" fmla="*/ 336884 h 685800"/>
              <a:gd name="connsiteX3" fmla="*/ 184484 w 617621"/>
              <a:gd name="connsiteY3" fmla="*/ 685800 h 685800"/>
              <a:gd name="connsiteX4" fmla="*/ 417094 w 617621"/>
              <a:gd name="connsiteY4" fmla="*/ 573505 h 685800"/>
              <a:gd name="connsiteX5" fmla="*/ 256673 w 617621"/>
              <a:gd name="connsiteY5" fmla="*/ 332874 h 685800"/>
              <a:gd name="connsiteX6" fmla="*/ 437147 w 617621"/>
              <a:gd name="connsiteY6" fmla="*/ 160421 h 685800"/>
              <a:gd name="connsiteX7" fmla="*/ 617621 w 617621"/>
              <a:gd name="connsiteY7" fmla="*/ 108284 h 685800"/>
              <a:gd name="connsiteX8" fmla="*/ 613610 w 617621"/>
              <a:gd name="connsiteY8" fmla="*/ 0 h 685800"/>
              <a:gd name="connsiteX0" fmla="*/ 288757 w 617621"/>
              <a:gd name="connsiteY0" fmla="*/ 0 h 689811"/>
              <a:gd name="connsiteX1" fmla="*/ 140368 w 617621"/>
              <a:gd name="connsiteY1" fmla="*/ 12032 h 689811"/>
              <a:gd name="connsiteX2" fmla="*/ 0 w 617621"/>
              <a:gd name="connsiteY2" fmla="*/ 340895 h 689811"/>
              <a:gd name="connsiteX3" fmla="*/ 184484 w 617621"/>
              <a:gd name="connsiteY3" fmla="*/ 689811 h 689811"/>
              <a:gd name="connsiteX4" fmla="*/ 417094 w 617621"/>
              <a:gd name="connsiteY4" fmla="*/ 577516 h 689811"/>
              <a:gd name="connsiteX5" fmla="*/ 256673 w 617621"/>
              <a:gd name="connsiteY5" fmla="*/ 336885 h 689811"/>
              <a:gd name="connsiteX6" fmla="*/ 437147 w 617621"/>
              <a:gd name="connsiteY6" fmla="*/ 164432 h 689811"/>
              <a:gd name="connsiteX7" fmla="*/ 617621 w 617621"/>
              <a:gd name="connsiteY7" fmla="*/ 112295 h 689811"/>
              <a:gd name="connsiteX8" fmla="*/ 288757 w 617621"/>
              <a:gd name="connsiteY8" fmla="*/ 0 h 689811"/>
              <a:gd name="connsiteX0" fmla="*/ 288757 w 437147"/>
              <a:gd name="connsiteY0" fmla="*/ 0 h 689811"/>
              <a:gd name="connsiteX1" fmla="*/ 140368 w 437147"/>
              <a:gd name="connsiteY1" fmla="*/ 12032 h 689811"/>
              <a:gd name="connsiteX2" fmla="*/ 0 w 437147"/>
              <a:gd name="connsiteY2" fmla="*/ 340895 h 689811"/>
              <a:gd name="connsiteX3" fmla="*/ 184484 w 437147"/>
              <a:gd name="connsiteY3" fmla="*/ 689811 h 689811"/>
              <a:gd name="connsiteX4" fmla="*/ 417094 w 437147"/>
              <a:gd name="connsiteY4" fmla="*/ 577516 h 689811"/>
              <a:gd name="connsiteX5" fmla="*/ 256673 w 437147"/>
              <a:gd name="connsiteY5" fmla="*/ 336885 h 689811"/>
              <a:gd name="connsiteX6" fmla="*/ 437147 w 437147"/>
              <a:gd name="connsiteY6" fmla="*/ 164432 h 689811"/>
              <a:gd name="connsiteX7" fmla="*/ 405063 w 437147"/>
              <a:gd name="connsiteY7" fmla="*/ 44116 h 689811"/>
              <a:gd name="connsiteX8" fmla="*/ 288757 w 437147"/>
              <a:gd name="connsiteY8" fmla="*/ 0 h 689811"/>
              <a:gd name="connsiteX0" fmla="*/ 288757 w 437147"/>
              <a:gd name="connsiteY0" fmla="*/ 0 h 689811"/>
              <a:gd name="connsiteX1" fmla="*/ 140368 w 437147"/>
              <a:gd name="connsiteY1" fmla="*/ 12032 h 689811"/>
              <a:gd name="connsiteX2" fmla="*/ 0 w 437147"/>
              <a:gd name="connsiteY2" fmla="*/ 340895 h 689811"/>
              <a:gd name="connsiteX3" fmla="*/ 184484 w 437147"/>
              <a:gd name="connsiteY3" fmla="*/ 689811 h 689811"/>
              <a:gd name="connsiteX4" fmla="*/ 417094 w 437147"/>
              <a:gd name="connsiteY4" fmla="*/ 577516 h 689811"/>
              <a:gd name="connsiteX5" fmla="*/ 399147 w 437147"/>
              <a:gd name="connsiteY5" fmla="*/ 384286 h 689811"/>
              <a:gd name="connsiteX6" fmla="*/ 437147 w 437147"/>
              <a:gd name="connsiteY6" fmla="*/ 164432 h 689811"/>
              <a:gd name="connsiteX7" fmla="*/ 405063 w 437147"/>
              <a:gd name="connsiteY7" fmla="*/ 44116 h 689811"/>
              <a:gd name="connsiteX8" fmla="*/ 288757 w 437147"/>
              <a:gd name="connsiteY8" fmla="*/ 0 h 689811"/>
              <a:gd name="connsiteX0" fmla="*/ 233063 w 381453"/>
              <a:gd name="connsiteY0" fmla="*/ 0 h 689811"/>
              <a:gd name="connsiteX1" fmla="*/ 84674 w 381453"/>
              <a:gd name="connsiteY1" fmla="*/ 12032 h 689811"/>
              <a:gd name="connsiteX2" fmla="*/ 0 w 381453"/>
              <a:gd name="connsiteY2" fmla="*/ 460046 h 689811"/>
              <a:gd name="connsiteX3" fmla="*/ 128790 w 381453"/>
              <a:gd name="connsiteY3" fmla="*/ 689811 h 689811"/>
              <a:gd name="connsiteX4" fmla="*/ 361400 w 381453"/>
              <a:gd name="connsiteY4" fmla="*/ 577516 h 689811"/>
              <a:gd name="connsiteX5" fmla="*/ 343453 w 381453"/>
              <a:gd name="connsiteY5" fmla="*/ 384286 h 689811"/>
              <a:gd name="connsiteX6" fmla="*/ 381453 w 381453"/>
              <a:gd name="connsiteY6" fmla="*/ 164432 h 689811"/>
              <a:gd name="connsiteX7" fmla="*/ 349369 w 381453"/>
              <a:gd name="connsiteY7" fmla="*/ 44116 h 689811"/>
              <a:gd name="connsiteX8" fmla="*/ 233063 w 381453"/>
              <a:gd name="connsiteY8" fmla="*/ 0 h 689811"/>
              <a:gd name="connsiteX0" fmla="*/ 233063 w 381453"/>
              <a:gd name="connsiteY0" fmla="*/ 0 h 577517"/>
              <a:gd name="connsiteX1" fmla="*/ 84674 w 381453"/>
              <a:gd name="connsiteY1" fmla="*/ 12032 h 577517"/>
              <a:gd name="connsiteX2" fmla="*/ 0 w 381453"/>
              <a:gd name="connsiteY2" fmla="*/ 460046 h 577517"/>
              <a:gd name="connsiteX3" fmla="*/ 183582 w 381453"/>
              <a:gd name="connsiteY3" fmla="*/ 526182 h 577517"/>
              <a:gd name="connsiteX4" fmla="*/ 361400 w 381453"/>
              <a:gd name="connsiteY4" fmla="*/ 577516 h 577517"/>
              <a:gd name="connsiteX5" fmla="*/ 343453 w 381453"/>
              <a:gd name="connsiteY5" fmla="*/ 384286 h 577517"/>
              <a:gd name="connsiteX6" fmla="*/ 381453 w 381453"/>
              <a:gd name="connsiteY6" fmla="*/ 164432 h 577517"/>
              <a:gd name="connsiteX7" fmla="*/ 349369 w 381453"/>
              <a:gd name="connsiteY7" fmla="*/ 44116 h 577517"/>
              <a:gd name="connsiteX8" fmla="*/ 233063 w 381453"/>
              <a:gd name="connsiteY8" fmla="*/ 0 h 577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1453" h="577517">
                <a:moveTo>
                  <a:pt x="233063" y="0"/>
                </a:moveTo>
                <a:lnTo>
                  <a:pt x="84674" y="12032"/>
                </a:lnTo>
                <a:lnTo>
                  <a:pt x="0" y="460046"/>
                </a:lnTo>
                <a:lnTo>
                  <a:pt x="183582" y="526182"/>
                </a:lnTo>
                <a:lnTo>
                  <a:pt x="361400" y="577516"/>
                </a:lnTo>
                <a:lnTo>
                  <a:pt x="343453" y="384286"/>
                </a:lnTo>
                <a:lnTo>
                  <a:pt x="381453" y="164432"/>
                </a:lnTo>
                <a:lnTo>
                  <a:pt x="349369" y="44116"/>
                </a:lnTo>
                <a:lnTo>
                  <a:pt x="233063" y="0"/>
                </a:lnTo>
                <a:close/>
              </a:path>
            </a:pathLst>
          </a:custGeom>
          <a:solidFill>
            <a:schemeClr val="tx2">
              <a:lumMod val="90000"/>
            </a:schemeClr>
          </a:solidFill>
          <a:ln w="12700">
            <a:solidFill>
              <a:srgbClr val="3F3F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涙形 3">
            <a:extLst>
              <a:ext uri="{FF2B5EF4-FFF2-40B4-BE49-F238E27FC236}">
                <a16:creationId xmlns:a16="http://schemas.microsoft.com/office/drawing/2014/main" id="{F6390683-D3A9-415E-732C-6DD8D805188B}"/>
              </a:ext>
            </a:extLst>
          </p:cNvPr>
          <p:cNvSpPr/>
          <p:nvPr/>
        </p:nvSpPr>
        <p:spPr>
          <a:xfrm rot="1122146">
            <a:off x="1113853" y="3921243"/>
            <a:ext cx="219746" cy="202223"/>
          </a:xfrm>
          <a:prstGeom prst="teardrop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涙形 4">
            <a:extLst>
              <a:ext uri="{FF2B5EF4-FFF2-40B4-BE49-F238E27FC236}">
                <a16:creationId xmlns:a16="http://schemas.microsoft.com/office/drawing/2014/main" id="{78D1749E-D497-6D91-8125-50FC3C213F4D}"/>
              </a:ext>
            </a:extLst>
          </p:cNvPr>
          <p:cNvSpPr/>
          <p:nvPr/>
        </p:nvSpPr>
        <p:spPr>
          <a:xfrm>
            <a:off x="1072601" y="4211551"/>
            <a:ext cx="219746" cy="202223"/>
          </a:xfrm>
          <a:prstGeom prst="teardrop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涙形 5">
            <a:extLst>
              <a:ext uri="{FF2B5EF4-FFF2-40B4-BE49-F238E27FC236}">
                <a16:creationId xmlns:a16="http://schemas.microsoft.com/office/drawing/2014/main" id="{DBE11B1F-B539-C065-0F14-07DB5593574D}"/>
              </a:ext>
            </a:extLst>
          </p:cNvPr>
          <p:cNvSpPr/>
          <p:nvPr/>
        </p:nvSpPr>
        <p:spPr>
          <a:xfrm rot="1999469">
            <a:off x="811839" y="3736102"/>
            <a:ext cx="219746" cy="202223"/>
          </a:xfrm>
          <a:prstGeom prst="teardrop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涙形 6">
            <a:extLst>
              <a:ext uri="{FF2B5EF4-FFF2-40B4-BE49-F238E27FC236}">
                <a16:creationId xmlns:a16="http://schemas.microsoft.com/office/drawing/2014/main" id="{FE2E3322-328B-1C03-84E7-252F90C24FC5}"/>
              </a:ext>
            </a:extLst>
          </p:cNvPr>
          <p:cNvSpPr/>
          <p:nvPr/>
        </p:nvSpPr>
        <p:spPr>
          <a:xfrm rot="3196433">
            <a:off x="1012641" y="3427854"/>
            <a:ext cx="219746" cy="202223"/>
          </a:xfrm>
          <a:prstGeom prst="teardrop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涙形 7">
            <a:extLst>
              <a:ext uri="{FF2B5EF4-FFF2-40B4-BE49-F238E27FC236}">
                <a16:creationId xmlns:a16="http://schemas.microsoft.com/office/drawing/2014/main" id="{6ADEE077-C0BD-48C5-2533-76CEC9863032}"/>
              </a:ext>
            </a:extLst>
          </p:cNvPr>
          <p:cNvSpPr/>
          <p:nvPr/>
        </p:nvSpPr>
        <p:spPr>
          <a:xfrm>
            <a:off x="693581" y="4195134"/>
            <a:ext cx="219746" cy="202223"/>
          </a:xfrm>
          <a:prstGeom prst="teardrop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涙形 8">
            <a:extLst>
              <a:ext uri="{FF2B5EF4-FFF2-40B4-BE49-F238E27FC236}">
                <a16:creationId xmlns:a16="http://schemas.microsoft.com/office/drawing/2014/main" id="{754D20BA-C602-82D2-6BA9-19BE6E3CD0DC}"/>
              </a:ext>
            </a:extLst>
          </p:cNvPr>
          <p:cNvSpPr/>
          <p:nvPr/>
        </p:nvSpPr>
        <p:spPr>
          <a:xfrm rot="21051757">
            <a:off x="821044" y="4548762"/>
            <a:ext cx="219746" cy="202223"/>
          </a:xfrm>
          <a:prstGeom prst="teardrop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Google Shape;804;p21">
            <a:extLst>
              <a:ext uri="{FF2B5EF4-FFF2-40B4-BE49-F238E27FC236}">
                <a16:creationId xmlns:a16="http://schemas.microsoft.com/office/drawing/2014/main" id="{EF16B74F-260C-939E-7FB0-3FDA5E4AA9DE}"/>
              </a:ext>
            </a:extLst>
          </p:cNvPr>
          <p:cNvSpPr txBox="1"/>
          <p:nvPr/>
        </p:nvSpPr>
        <p:spPr>
          <a:xfrm>
            <a:off x="4908804" y="4116340"/>
            <a:ext cx="5138633" cy="20312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どれくらい時間がたったのか。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ザイくんが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「はっ」と気づいたとき</a:t>
            </a:r>
            <a:r>
              <a:rPr lang="en-US" altLang="ja-JP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62DC0836-822F-C548-8503-487CABA902FA}"/>
              </a:ext>
            </a:extLst>
          </p:cNvPr>
          <p:cNvGrpSpPr>
            <a:grpSpLocks noChangeAspect="1"/>
          </p:cNvGrpSpPr>
          <p:nvPr/>
        </p:nvGrpSpPr>
        <p:grpSpPr>
          <a:xfrm>
            <a:off x="2956630" y="4458020"/>
            <a:ext cx="108097" cy="356975"/>
            <a:chOff x="3025455" y="4343816"/>
            <a:chExt cx="148634" cy="490843"/>
          </a:xfrm>
        </p:grpSpPr>
        <p:sp>
          <p:nvSpPr>
            <p:cNvPr id="13" name="フリーフォーム 53">
              <a:extLst>
                <a:ext uri="{FF2B5EF4-FFF2-40B4-BE49-F238E27FC236}">
                  <a16:creationId xmlns:a16="http://schemas.microsoft.com/office/drawing/2014/main" id="{CD61462D-47A2-75C1-FE4C-CF79485CF94E}"/>
                </a:ext>
              </a:extLst>
            </p:cNvPr>
            <p:cNvSpPr/>
            <p:nvPr/>
          </p:nvSpPr>
          <p:spPr>
            <a:xfrm rot="14248921">
              <a:off x="3049946" y="4710515"/>
              <a:ext cx="131450" cy="116837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 62">
              <a:extLst>
                <a:ext uri="{FF2B5EF4-FFF2-40B4-BE49-F238E27FC236}">
                  <a16:creationId xmlns:a16="http://schemas.microsoft.com/office/drawing/2014/main" id="{AF106B7C-E545-DACC-7334-6B84AAA3E99D}"/>
                </a:ext>
              </a:extLst>
            </p:cNvPr>
            <p:cNvSpPr/>
            <p:nvPr/>
          </p:nvSpPr>
          <p:spPr>
            <a:xfrm rot="4621820">
              <a:off x="2927015" y="4442256"/>
              <a:ext cx="266300" cy="69420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4" name="円柱 33">
            <a:extLst>
              <a:ext uri="{FF2B5EF4-FFF2-40B4-BE49-F238E27FC236}">
                <a16:creationId xmlns:a16="http://schemas.microsoft.com/office/drawing/2014/main" id="{8DE8DF24-F2EB-308A-52A6-657CD449D930}"/>
              </a:ext>
            </a:extLst>
          </p:cNvPr>
          <p:cNvSpPr/>
          <p:nvPr/>
        </p:nvSpPr>
        <p:spPr>
          <a:xfrm>
            <a:off x="9736427" y="3460452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円柱 34">
            <a:extLst>
              <a:ext uri="{FF2B5EF4-FFF2-40B4-BE49-F238E27FC236}">
                <a16:creationId xmlns:a16="http://schemas.microsoft.com/office/drawing/2014/main" id="{C770DCA5-E31F-0409-7FBB-8FB967A12CAC}"/>
              </a:ext>
            </a:extLst>
          </p:cNvPr>
          <p:cNvSpPr/>
          <p:nvPr/>
        </p:nvSpPr>
        <p:spPr>
          <a:xfrm>
            <a:off x="7624972" y="3641728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円柱 35">
            <a:extLst>
              <a:ext uri="{FF2B5EF4-FFF2-40B4-BE49-F238E27FC236}">
                <a16:creationId xmlns:a16="http://schemas.microsoft.com/office/drawing/2014/main" id="{F22FE0AD-5931-67D7-7ECC-A6848530CFFF}"/>
              </a:ext>
            </a:extLst>
          </p:cNvPr>
          <p:cNvSpPr/>
          <p:nvPr/>
        </p:nvSpPr>
        <p:spPr>
          <a:xfrm>
            <a:off x="9522369" y="3637315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" name="直方体 36">
            <a:extLst>
              <a:ext uri="{FF2B5EF4-FFF2-40B4-BE49-F238E27FC236}">
                <a16:creationId xmlns:a16="http://schemas.microsoft.com/office/drawing/2014/main" id="{BEA2D7F0-7291-D7BE-EDE6-F2A2895D121D}"/>
              </a:ext>
            </a:extLst>
          </p:cNvPr>
          <p:cNvSpPr/>
          <p:nvPr/>
        </p:nvSpPr>
        <p:spPr>
          <a:xfrm>
            <a:off x="7510701" y="3019216"/>
            <a:ext cx="2496985" cy="790112"/>
          </a:xfrm>
          <a:prstGeom prst="cube">
            <a:avLst>
              <a:gd name="adj" fmla="val 20549"/>
            </a:avLst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8" name="楕円 37">
            <a:extLst>
              <a:ext uri="{FF2B5EF4-FFF2-40B4-BE49-F238E27FC236}">
                <a16:creationId xmlns:a16="http://schemas.microsoft.com/office/drawing/2014/main" id="{6405C558-60B7-8D97-65ED-B87D5A47A762}"/>
              </a:ext>
            </a:extLst>
          </p:cNvPr>
          <p:cNvSpPr>
            <a:spLocks noChangeAspect="1"/>
          </p:cNvSpPr>
          <p:nvPr/>
        </p:nvSpPr>
        <p:spPr>
          <a:xfrm>
            <a:off x="7730481" y="2732002"/>
            <a:ext cx="362474" cy="362474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9" name="楕円 38">
            <a:extLst>
              <a:ext uri="{FF2B5EF4-FFF2-40B4-BE49-F238E27FC236}">
                <a16:creationId xmlns:a16="http://schemas.microsoft.com/office/drawing/2014/main" id="{F3730B6B-39FB-5B17-3186-E358A9796294}"/>
              </a:ext>
            </a:extLst>
          </p:cNvPr>
          <p:cNvSpPr>
            <a:spLocks noChangeAspect="1"/>
          </p:cNvSpPr>
          <p:nvPr/>
        </p:nvSpPr>
        <p:spPr>
          <a:xfrm>
            <a:off x="7798917" y="2508682"/>
            <a:ext cx="252000" cy="252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0" name="楕円 39">
            <a:extLst>
              <a:ext uri="{FF2B5EF4-FFF2-40B4-BE49-F238E27FC236}">
                <a16:creationId xmlns:a16="http://schemas.microsoft.com/office/drawing/2014/main" id="{9365A1B2-E36E-6B7C-DA3A-EA106E95A9C3}"/>
              </a:ext>
            </a:extLst>
          </p:cNvPr>
          <p:cNvSpPr>
            <a:spLocks noChangeAspect="1"/>
          </p:cNvSpPr>
          <p:nvPr/>
        </p:nvSpPr>
        <p:spPr>
          <a:xfrm>
            <a:off x="7794679" y="2507216"/>
            <a:ext cx="252000" cy="252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1" name="楕円 40">
            <a:extLst>
              <a:ext uri="{FF2B5EF4-FFF2-40B4-BE49-F238E27FC236}">
                <a16:creationId xmlns:a16="http://schemas.microsoft.com/office/drawing/2014/main" id="{B9FAD74E-AF36-BAC5-5E71-A01F7B5B1E5F}"/>
              </a:ext>
            </a:extLst>
          </p:cNvPr>
          <p:cNvSpPr>
            <a:spLocks noChangeAspect="1"/>
          </p:cNvSpPr>
          <p:nvPr/>
        </p:nvSpPr>
        <p:spPr>
          <a:xfrm>
            <a:off x="7861539" y="2800128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A1A383C2-64AB-BCFB-ACF4-C22B8D8AE263}"/>
              </a:ext>
            </a:extLst>
          </p:cNvPr>
          <p:cNvSpPr>
            <a:spLocks noChangeAspect="1"/>
          </p:cNvSpPr>
          <p:nvPr/>
        </p:nvSpPr>
        <p:spPr>
          <a:xfrm>
            <a:off x="7847688" y="2934056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3" name="楕円 42">
            <a:extLst>
              <a:ext uri="{FF2B5EF4-FFF2-40B4-BE49-F238E27FC236}">
                <a16:creationId xmlns:a16="http://schemas.microsoft.com/office/drawing/2014/main" id="{A065508B-6DCA-D2DF-7174-D9053C162516}"/>
              </a:ext>
            </a:extLst>
          </p:cNvPr>
          <p:cNvSpPr>
            <a:spLocks noChangeAspect="1"/>
          </p:cNvSpPr>
          <p:nvPr/>
        </p:nvSpPr>
        <p:spPr>
          <a:xfrm>
            <a:off x="7843073" y="2864783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4" name="楕円 43">
            <a:extLst>
              <a:ext uri="{FF2B5EF4-FFF2-40B4-BE49-F238E27FC236}">
                <a16:creationId xmlns:a16="http://schemas.microsoft.com/office/drawing/2014/main" id="{C751991B-1D0F-0B1F-E196-86A6288CEE61}"/>
              </a:ext>
            </a:extLst>
          </p:cNvPr>
          <p:cNvSpPr>
            <a:spLocks noChangeAspect="1"/>
          </p:cNvSpPr>
          <p:nvPr/>
        </p:nvSpPr>
        <p:spPr>
          <a:xfrm>
            <a:off x="7838448" y="2583078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5" name="楕円 44">
            <a:extLst>
              <a:ext uri="{FF2B5EF4-FFF2-40B4-BE49-F238E27FC236}">
                <a16:creationId xmlns:a16="http://schemas.microsoft.com/office/drawing/2014/main" id="{0856FC7D-2E2B-478D-BEA6-156700423E7E}"/>
              </a:ext>
            </a:extLst>
          </p:cNvPr>
          <p:cNvSpPr>
            <a:spLocks noChangeAspect="1"/>
          </p:cNvSpPr>
          <p:nvPr/>
        </p:nvSpPr>
        <p:spPr>
          <a:xfrm>
            <a:off x="7972376" y="2596936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6" name="円柱 45">
            <a:extLst>
              <a:ext uri="{FF2B5EF4-FFF2-40B4-BE49-F238E27FC236}">
                <a16:creationId xmlns:a16="http://schemas.microsoft.com/office/drawing/2014/main" id="{0D4A288F-8903-A7B2-C425-D6F7EFCA3DB0}"/>
              </a:ext>
            </a:extLst>
          </p:cNvPr>
          <p:cNvSpPr/>
          <p:nvPr/>
        </p:nvSpPr>
        <p:spPr>
          <a:xfrm>
            <a:off x="8699407" y="2753987"/>
            <a:ext cx="211016" cy="335199"/>
          </a:xfrm>
          <a:prstGeom prst="can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四角形: 角度付き 46">
            <a:extLst>
              <a:ext uri="{FF2B5EF4-FFF2-40B4-BE49-F238E27FC236}">
                <a16:creationId xmlns:a16="http://schemas.microsoft.com/office/drawing/2014/main" id="{CC5B3DAF-54D4-BDA0-CF9A-3F71228651F9}"/>
              </a:ext>
            </a:extLst>
          </p:cNvPr>
          <p:cNvSpPr/>
          <p:nvPr/>
        </p:nvSpPr>
        <p:spPr>
          <a:xfrm>
            <a:off x="8163509" y="1980672"/>
            <a:ext cx="1244993" cy="950460"/>
          </a:xfrm>
          <a:prstGeom prst="bevel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円柱 47">
            <a:extLst>
              <a:ext uri="{FF2B5EF4-FFF2-40B4-BE49-F238E27FC236}">
                <a16:creationId xmlns:a16="http://schemas.microsoft.com/office/drawing/2014/main" id="{08D9CECD-544A-5D04-4CAA-E4BE8B9653AD}"/>
              </a:ext>
            </a:extLst>
          </p:cNvPr>
          <p:cNvSpPr/>
          <p:nvPr/>
        </p:nvSpPr>
        <p:spPr>
          <a:xfrm>
            <a:off x="9604562" y="2507216"/>
            <a:ext cx="217422" cy="585567"/>
          </a:xfrm>
          <a:prstGeom prst="can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正方形/長方形 48">
            <a:extLst>
              <a:ext uri="{FF2B5EF4-FFF2-40B4-BE49-F238E27FC236}">
                <a16:creationId xmlns:a16="http://schemas.microsoft.com/office/drawing/2014/main" id="{91C9D0F3-A5B8-9902-5E9B-2B83BB5BD965}"/>
              </a:ext>
            </a:extLst>
          </p:cNvPr>
          <p:cNvSpPr/>
          <p:nvPr/>
        </p:nvSpPr>
        <p:spPr>
          <a:xfrm>
            <a:off x="9694801" y="2351990"/>
            <a:ext cx="45719" cy="18293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50" name="グラフィックス 49" descr="茎のない花 単色塗りつぶし">
            <a:extLst>
              <a:ext uri="{FF2B5EF4-FFF2-40B4-BE49-F238E27FC236}">
                <a16:creationId xmlns:a16="http://schemas.microsoft.com/office/drawing/2014/main" id="{89A383E7-6A45-8030-AD02-D965683D2AD2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442112" y="1989908"/>
            <a:ext cx="543624" cy="543624"/>
          </a:xfrm>
          <a:prstGeom prst="rect">
            <a:avLst/>
          </a:prstGeom>
        </p:spPr>
      </p:pic>
      <p:cxnSp>
        <p:nvCxnSpPr>
          <p:cNvPr id="51" name="直線コネクタ 50">
            <a:extLst>
              <a:ext uri="{FF2B5EF4-FFF2-40B4-BE49-F238E27FC236}">
                <a16:creationId xmlns:a16="http://schemas.microsoft.com/office/drawing/2014/main" id="{CD16CECF-EB01-83B5-DD13-0E319ACF1233}"/>
              </a:ext>
            </a:extLst>
          </p:cNvPr>
          <p:cNvCxnSpPr>
            <a:stCxn id="38" idx="1"/>
          </p:cNvCxnSpPr>
          <p:nvPr/>
        </p:nvCxnSpPr>
        <p:spPr>
          <a:xfrm flipH="1" flipV="1">
            <a:off x="7624972" y="2642655"/>
            <a:ext cx="158592" cy="14243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544F0E72-69AB-4EC7-8608-E1D494250FEA}"/>
              </a:ext>
            </a:extLst>
          </p:cNvPr>
          <p:cNvSpPr txBox="1"/>
          <p:nvPr/>
        </p:nvSpPr>
        <p:spPr>
          <a:xfrm>
            <a:off x="6845436" y="4102744"/>
            <a:ext cx="92061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じかん</a:t>
            </a:r>
          </a:p>
        </p:txBody>
      </p:sp>
      <p:sp>
        <p:nvSpPr>
          <p:cNvPr id="15" name="テキスト ボックス 14">
            <a:extLst>
              <a:ext uri="{FF2B5EF4-FFF2-40B4-BE49-F238E27FC236}">
                <a16:creationId xmlns:a16="http://schemas.microsoft.com/office/drawing/2014/main" id="{CD38AFAF-A597-479A-96A6-D8C28B0A8CC3}"/>
              </a:ext>
            </a:extLst>
          </p:cNvPr>
          <p:cNvSpPr txBox="1"/>
          <p:nvPr/>
        </p:nvSpPr>
        <p:spPr>
          <a:xfrm>
            <a:off x="6760422" y="5374237"/>
            <a:ext cx="5725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65" name="角丸四角形 96">
            <a:extLst>
              <a:ext uri="{FF2B5EF4-FFF2-40B4-BE49-F238E27FC236}">
                <a16:creationId xmlns:a16="http://schemas.microsoft.com/office/drawing/2014/main" id="{21FECEEA-45F8-42D7-96B3-D80061B0A2F7}"/>
              </a:ext>
            </a:extLst>
          </p:cNvPr>
          <p:cNvSpPr/>
          <p:nvPr/>
        </p:nvSpPr>
        <p:spPr>
          <a:xfrm>
            <a:off x="9668980" y="581696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6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D353FA46-9556-4ABE-AB39-553E3D6F9718}"/>
              </a:ext>
            </a:extLst>
          </p:cNvPr>
          <p:cNvSpPr txBox="1"/>
          <p:nvPr/>
        </p:nvSpPr>
        <p:spPr>
          <a:xfrm>
            <a:off x="9650717" y="5816003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68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883041" y="322965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9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658331" y="2474044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0" name="グループ化 69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059663" y="2315396"/>
            <a:ext cx="564109" cy="193172"/>
            <a:chOff x="9364349" y="5301095"/>
            <a:chExt cx="371808" cy="127321"/>
          </a:xfrm>
        </p:grpSpPr>
        <p:cxnSp>
          <p:nvCxnSpPr>
            <p:cNvPr id="71" name="直線コネクタ 70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直線コネクタ 71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直線コネクタ 72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6548050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7" name="直線コネクタ 6">
            <a:extLst>
              <a:ext uri="{FF2B5EF4-FFF2-40B4-BE49-F238E27FC236}">
                <a16:creationId xmlns:a16="http://schemas.microsoft.com/office/drawing/2014/main" id="{E019F293-3B99-9D55-4435-2879A78AB085}"/>
              </a:ext>
            </a:extLst>
          </p:cNvPr>
          <p:cNvCxnSpPr/>
          <p:nvPr/>
        </p:nvCxnSpPr>
        <p:spPr>
          <a:xfrm>
            <a:off x="3699824" y="1844035"/>
            <a:ext cx="1959537" cy="0"/>
          </a:xfrm>
          <a:prstGeom prst="line">
            <a:avLst/>
          </a:prstGeom>
          <a:ln w="193675">
            <a:solidFill>
              <a:srgbClr val="FFFF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線コネクタ 19">
            <a:extLst>
              <a:ext uri="{FF2B5EF4-FFF2-40B4-BE49-F238E27FC236}">
                <a16:creationId xmlns:a16="http://schemas.microsoft.com/office/drawing/2014/main" id="{35A3BBC1-6117-5736-7C83-67DF3D7AA7D8}"/>
              </a:ext>
            </a:extLst>
          </p:cNvPr>
          <p:cNvCxnSpPr>
            <a:cxnSpLocks/>
          </p:cNvCxnSpPr>
          <p:nvPr/>
        </p:nvCxnSpPr>
        <p:spPr>
          <a:xfrm>
            <a:off x="547592" y="2772339"/>
            <a:ext cx="4645953" cy="0"/>
          </a:xfrm>
          <a:prstGeom prst="line">
            <a:avLst/>
          </a:prstGeom>
          <a:ln w="193675">
            <a:solidFill>
              <a:srgbClr val="FFFF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4" name="Google Shape;296;p16">
            <a:extLst>
              <a:ext uri="{FF2B5EF4-FFF2-40B4-BE49-F238E27FC236}">
                <a16:creationId xmlns:a16="http://schemas.microsoft.com/office/drawing/2014/main" id="{6FD3DB67-1D14-EF35-F791-61089363B0DF}"/>
              </a:ext>
            </a:extLst>
          </p:cNvPr>
          <p:cNvSpPr txBox="1"/>
          <p:nvPr/>
        </p:nvSpPr>
        <p:spPr>
          <a:xfrm>
            <a:off x="5810920" y="4631913"/>
            <a:ext cx="2096406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</a:rPr>
              <a:t>やった！</a:t>
            </a:r>
            <a:endParaRPr lang="en-US" altLang="ja-JP" sz="3200" dirty="0">
              <a:solidFill>
                <a:schemeClr val="dk1"/>
              </a:solidFill>
            </a:endParaRPr>
          </a:p>
        </p:txBody>
      </p:sp>
      <p:sp>
        <p:nvSpPr>
          <p:cNvPr id="745" name="Google Shape;689;p19">
            <a:extLst>
              <a:ext uri="{FF2B5EF4-FFF2-40B4-BE49-F238E27FC236}">
                <a16:creationId xmlns:a16="http://schemas.microsoft.com/office/drawing/2014/main" id="{B820B755-A332-ABA1-741E-E605D21BF132}"/>
              </a:ext>
            </a:extLst>
          </p:cNvPr>
          <p:cNvSpPr txBox="1"/>
          <p:nvPr/>
        </p:nvSpPr>
        <p:spPr>
          <a:xfrm>
            <a:off x="541886" y="243423"/>
            <a:ext cx="6324494" cy="28622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そう！ここの森！</a:t>
            </a:r>
            <a:endParaRPr lang="en-US" altLang="ja-JP" sz="40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みんなが住む北海道の</a:t>
            </a:r>
            <a:endParaRPr lang="en-US" altLang="ja-JP" sz="40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森の木が、作品の木だよ！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638E1B1-AAF7-7664-679D-7132272ABD9A}"/>
              </a:ext>
            </a:extLst>
          </p:cNvPr>
          <p:cNvGrpSpPr/>
          <p:nvPr/>
        </p:nvGrpSpPr>
        <p:grpSpPr>
          <a:xfrm>
            <a:off x="688573" y="2950871"/>
            <a:ext cx="3702795" cy="3363451"/>
            <a:chOff x="3284638" y="2517458"/>
            <a:chExt cx="3716315" cy="3375732"/>
          </a:xfrm>
        </p:grpSpPr>
        <p:sp>
          <p:nvSpPr>
            <p:cNvPr id="3" name="Google Shape;1539;p28">
              <a:extLst>
                <a:ext uri="{FF2B5EF4-FFF2-40B4-BE49-F238E27FC236}">
                  <a16:creationId xmlns:a16="http://schemas.microsoft.com/office/drawing/2014/main" id="{E3681B9D-F1F6-4706-E47F-469AC1F12401}"/>
                </a:ext>
              </a:extLst>
            </p:cNvPr>
            <p:cNvSpPr/>
            <p:nvPr/>
          </p:nvSpPr>
          <p:spPr>
            <a:xfrm flipH="1">
              <a:off x="3387971" y="5277944"/>
              <a:ext cx="3392394" cy="615246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259C7854-2AC9-441C-6514-15A6A78A718D}"/>
                </a:ext>
              </a:extLst>
            </p:cNvPr>
            <p:cNvGrpSpPr/>
            <p:nvPr/>
          </p:nvGrpSpPr>
          <p:grpSpPr>
            <a:xfrm>
              <a:off x="3284638" y="2622841"/>
              <a:ext cx="1552994" cy="2887407"/>
              <a:chOff x="3284638" y="2622841"/>
              <a:chExt cx="1552994" cy="2887407"/>
            </a:xfrm>
          </p:grpSpPr>
          <p:sp>
            <p:nvSpPr>
              <p:cNvPr id="784" name="二等辺三角形 2">
                <a:extLst>
                  <a:ext uri="{FF2B5EF4-FFF2-40B4-BE49-F238E27FC236}">
                    <a16:creationId xmlns:a16="http://schemas.microsoft.com/office/drawing/2014/main" id="{4762715E-2AFF-873B-0E5F-3CF2DDDA76D7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5" name="Google Shape;1540;p28">
                <a:extLst>
                  <a:ext uri="{FF2B5EF4-FFF2-40B4-BE49-F238E27FC236}">
                    <a16:creationId xmlns:a16="http://schemas.microsoft.com/office/drawing/2014/main" id="{0D1BE42F-405D-BF7F-E936-B03A609A09A2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6" name="グループ化 785">
                <a:extLst>
                  <a:ext uri="{FF2B5EF4-FFF2-40B4-BE49-F238E27FC236}">
                    <a16:creationId xmlns:a16="http://schemas.microsoft.com/office/drawing/2014/main" id="{D974DAEE-EC31-3456-018C-E3276CBDA810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804" name="Google Shape;1540;p28">
                  <a:extLst>
                    <a:ext uri="{FF2B5EF4-FFF2-40B4-BE49-F238E27FC236}">
                      <a16:creationId xmlns:a16="http://schemas.microsoft.com/office/drawing/2014/main" id="{1B56FF8A-D65E-4896-3578-45B40AA5781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5" name="Google Shape;1540;p28">
                  <a:extLst>
                    <a:ext uri="{FF2B5EF4-FFF2-40B4-BE49-F238E27FC236}">
                      <a16:creationId xmlns:a16="http://schemas.microsoft.com/office/drawing/2014/main" id="{647E71E2-294C-ABC6-5E5F-F63366A02218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6" name="Google Shape;1540;p28">
                  <a:extLst>
                    <a:ext uri="{FF2B5EF4-FFF2-40B4-BE49-F238E27FC236}">
                      <a16:creationId xmlns:a16="http://schemas.microsoft.com/office/drawing/2014/main" id="{54E93A78-B5D8-3B16-A957-759B0CA88C23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7" name="グループ化 786">
                <a:extLst>
                  <a:ext uri="{FF2B5EF4-FFF2-40B4-BE49-F238E27FC236}">
                    <a16:creationId xmlns:a16="http://schemas.microsoft.com/office/drawing/2014/main" id="{09DEF116-766F-296B-C28D-613967E47102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801" name="Google Shape;1540;p28">
                  <a:extLst>
                    <a:ext uri="{FF2B5EF4-FFF2-40B4-BE49-F238E27FC236}">
                      <a16:creationId xmlns:a16="http://schemas.microsoft.com/office/drawing/2014/main" id="{4CE7A724-7D05-0BA1-0E73-DEE9E559468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2" name="Google Shape;1540;p28">
                  <a:extLst>
                    <a:ext uri="{FF2B5EF4-FFF2-40B4-BE49-F238E27FC236}">
                      <a16:creationId xmlns:a16="http://schemas.microsoft.com/office/drawing/2014/main" id="{CDD4C600-977B-2928-06CD-B832718284CE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3" name="Google Shape;1540;p28">
                  <a:extLst>
                    <a:ext uri="{FF2B5EF4-FFF2-40B4-BE49-F238E27FC236}">
                      <a16:creationId xmlns:a16="http://schemas.microsoft.com/office/drawing/2014/main" id="{4173C256-55DA-E1F9-6178-6EACA7B51F8B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88" name="Google Shape;1540;p28">
                <a:extLst>
                  <a:ext uri="{FF2B5EF4-FFF2-40B4-BE49-F238E27FC236}">
                    <a16:creationId xmlns:a16="http://schemas.microsoft.com/office/drawing/2014/main" id="{C0E899A9-ABB8-8BAA-E771-8BAE0AD54DD3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9" name="グループ化 788">
                <a:extLst>
                  <a:ext uri="{FF2B5EF4-FFF2-40B4-BE49-F238E27FC236}">
                    <a16:creationId xmlns:a16="http://schemas.microsoft.com/office/drawing/2014/main" id="{E68589AF-7DCC-A520-1E71-1A6ECED7DFED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98" name="Google Shape;1540;p28">
                  <a:extLst>
                    <a:ext uri="{FF2B5EF4-FFF2-40B4-BE49-F238E27FC236}">
                      <a16:creationId xmlns:a16="http://schemas.microsoft.com/office/drawing/2014/main" id="{8A1167F0-C7AF-01A6-C84E-314EFA1D829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9" name="Google Shape;1540;p28">
                  <a:extLst>
                    <a:ext uri="{FF2B5EF4-FFF2-40B4-BE49-F238E27FC236}">
                      <a16:creationId xmlns:a16="http://schemas.microsoft.com/office/drawing/2014/main" id="{D61A19AC-6C96-CD53-0E26-A14574265854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0" name="Google Shape;1540;p28">
                  <a:extLst>
                    <a:ext uri="{FF2B5EF4-FFF2-40B4-BE49-F238E27FC236}">
                      <a16:creationId xmlns:a16="http://schemas.microsoft.com/office/drawing/2014/main" id="{C48521E8-418E-280C-D2EC-C1E4F5BB6B87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0" name="グループ化 789">
                <a:extLst>
                  <a:ext uri="{FF2B5EF4-FFF2-40B4-BE49-F238E27FC236}">
                    <a16:creationId xmlns:a16="http://schemas.microsoft.com/office/drawing/2014/main" id="{D39154F5-E9D4-1F8A-69A1-55C6651DBCF5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95" name="Google Shape;1540;p28">
                  <a:extLst>
                    <a:ext uri="{FF2B5EF4-FFF2-40B4-BE49-F238E27FC236}">
                      <a16:creationId xmlns:a16="http://schemas.microsoft.com/office/drawing/2014/main" id="{C0C7AAC9-58A8-FCD0-0F05-0993E862A0C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6" name="Google Shape;1540;p28">
                  <a:extLst>
                    <a:ext uri="{FF2B5EF4-FFF2-40B4-BE49-F238E27FC236}">
                      <a16:creationId xmlns:a16="http://schemas.microsoft.com/office/drawing/2014/main" id="{4254E11F-5444-72E9-0331-C8D5788CD747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7" name="Google Shape;1540;p28">
                  <a:extLst>
                    <a:ext uri="{FF2B5EF4-FFF2-40B4-BE49-F238E27FC236}">
                      <a16:creationId xmlns:a16="http://schemas.microsoft.com/office/drawing/2014/main" id="{CD717951-B2CC-668A-DE4A-060C72FADCD6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1" name="グループ化 790">
                <a:extLst>
                  <a:ext uri="{FF2B5EF4-FFF2-40B4-BE49-F238E27FC236}">
                    <a16:creationId xmlns:a16="http://schemas.microsoft.com/office/drawing/2014/main" id="{0D35A47F-A64B-E70B-ED9B-ACFE332564BD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92" name="Google Shape;1540;p28">
                  <a:extLst>
                    <a:ext uri="{FF2B5EF4-FFF2-40B4-BE49-F238E27FC236}">
                      <a16:creationId xmlns:a16="http://schemas.microsoft.com/office/drawing/2014/main" id="{B9ED2F41-DD23-E918-3A52-68DA7670E663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3" name="Google Shape;1540;p28">
                  <a:extLst>
                    <a:ext uri="{FF2B5EF4-FFF2-40B4-BE49-F238E27FC236}">
                      <a16:creationId xmlns:a16="http://schemas.microsoft.com/office/drawing/2014/main" id="{B960C518-ADE4-50CD-0724-896A7F8054B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4" name="Google Shape;1540;p28">
                  <a:extLst>
                    <a:ext uri="{FF2B5EF4-FFF2-40B4-BE49-F238E27FC236}">
                      <a16:creationId xmlns:a16="http://schemas.microsoft.com/office/drawing/2014/main" id="{EBE63185-EE8D-EF5E-D4C6-EC3A4F098C7E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5300FD01-26FA-D2BC-67EB-206F51F60BC9}"/>
                </a:ext>
              </a:extLst>
            </p:cNvPr>
            <p:cNvGrpSpPr/>
            <p:nvPr/>
          </p:nvGrpSpPr>
          <p:grpSpPr>
            <a:xfrm>
              <a:off x="4372028" y="2517458"/>
              <a:ext cx="1547990" cy="2929288"/>
              <a:chOff x="3284638" y="2622841"/>
              <a:chExt cx="1552994" cy="2938756"/>
            </a:xfrm>
          </p:grpSpPr>
          <p:sp>
            <p:nvSpPr>
              <p:cNvPr id="730" name="二等辺三角形 2">
                <a:extLst>
                  <a:ext uri="{FF2B5EF4-FFF2-40B4-BE49-F238E27FC236}">
                    <a16:creationId xmlns:a16="http://schemas.microsoft.com/office/drawing/2014/main" id="{8140B11C-B57E-FCF0-068B-042C1AD26D2B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1" name="Google Shape;1540;p28">
                <a:extLst>
                  <a:ext uri="{FF2B5EF4-FFF2-40B4-BE49-F238E27FC236}">
                    <a16:creationId xmlns:a16="http://schemas.microsoft.com/office/drawing/2014/main" id="{1EEEFFDA-0339-66E2-9698-C30B3E492448}"/>
                  </a:ext>
                </a:extLst>
              </p:cNvPr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33" name="グループ化 732">
                <a:extLst>
                  <a:ext uri="{FF2B5EF4-FFF2-40B4-BE49-F238E27FC236}">
                    <a16:creationId xmlns:a16="http://schemas.microsoft.com/office/drawing/2014/main" id="{A1BFBFE7-2C6F-70D0-E8B7-C6573398FB33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81" name="Google Shape;1540;p28">
                  <a:extLst>
                    <a:ext uri="{FF2B5EF4-FFF2-40B4-BE49-F238E27FC236}">
                      <a16:creationId xmlns:a16="http://schemas.microsoft.com/office/drawing/2014/main" id="{39E00071-04FD-1B49-AA9D-769B5BD9CFBB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2" name="Google Shape;1540;p28">
                  <a:extLst>
                    <a:ext uri="{FF2B5EF4-FFF2-40B4-BE49-F238E27FC236}">
                      <a16:creationId xmlns:a16="http://schemas.microsoft.com/office/drawing/2014/main" id="{CFB2C054-C8F6-122E-05FD-4AFD13E16B3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3" name="Google Shape;1540;p28">
                  <a:extLst>
                    <a:ext uri="{FF2B5EF4-FFF2-40B4-BE49-F238E27FC236}">
                      <a16:creationId xmlns:a16="http://schemas.microsoft.com/office/drawing/2014/main" id="{EC04D7C3-3020-89FA-1C4E-6718CD260F50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35" name="グループ化 734">
                <a:extLst>
                  <a:ext uri="{FF2B5EF4-FFF2-40B4-BE49-F238E27FC236}">
                    <a16:creationId xmlns:a16="http://schemas.microsoft.com/office/drawing/2014/main" id="{AD684140-767F-C7A2-8152-352E422E541D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78" name="Google Shape;1540;p28">
                  <a:extLst>
                    <a:ext uri="{FF2B5EF4-FFF2-40B4-BE49-F238E27FC236}">
                      <a16:creationId xmlns:a16="http://schemas.microsoft.com/office/drawing/2014/main" id="{84F73BE6-C3F3-D5BD-B5F1-1B6310EE493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" name="Google Shape;1540;p28">
                  <a:extLst>
                    <a:ext uri="{FF2B5EF4-FFF2-40B4-BE49-F238E27FC236}">
                      <a16:creationId xmlns:a16="http://schemas.microsoft.com/office/drawing/2014/main" id="{0D2AC9A5-1EC7-C640-A85A-A32E7E610168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0" name="Google Shape;1540;p28">
                  <a:extLst>
                    <a:ext uri="{FF2B5EF4-FFF2-40B4-BE49-F238E27FC236}">
                      <a16:creationId xmlns:a16="http://schemas.microsoft.com/office/drawing/2014/main" id="{7C037550-97B5-284E-8C22-24F8E0256186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65" name="Google Shape;1540;p28">
                <a:extLst>
                  <a:ext uri="{FF2B5EF4-FFF2-40B4-BE49-F238E27FC236}">
                    <a16:creationId xmlns:a16="http://schemas.microsoft.com/office/drawing/2014/main" id="{1B860EE8-DA43-AE94-8D8A-A9A3F097BE2B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66" name="グループ化 765">
                <a:extLst>
                  <a:ext uri="{FF2B5EF4-FFF2-40B4-BE49-F238E27FC236}">
                    <a16:creationId xmlns:a16="http://schemas.microsoft.com/office/drawing/2014/main" id="{ECDEEFFE-3B3A-52E9-F061-5A32BCCC6BEF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75" name="Google Shape;1540;p28">
                  <a:extLst>
                    <a:ext uri="{FF2B5EF4-FFF2-40B4-BE49-F238E27FC236}">
                      <a16:creationId xmlns:a16="http://schemas.microsoft.com/office/drawing/2014/main" id="{E5B53A47-8DF5-9354-9BD2-5E3CED14990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6" name="Google Shape;1540;p28">
                  <a:extLst>
                    <a:ext uri="{FF2B5EF4-FFF2-40B4-BE49-F238E27FC236}">
                      <a16:creationId xmlns:a16="http://schemas.microsoft.com/office/drawing/2014/main" id="{AC8BB6E3-0A99-1962-9DB9-8A12040AE75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" name="Google Shape;1540;p28">
                  <a:extLst>
                    <a:ext uri="{FF2B5EF4-FFF2-40B4-BE49-F238E27FC236}">
                      <a16:creationId xmlns:a16="http://schemas.microsoft.com/office/drawing/2014/main" id="{B8FD201B-953D-D76C-19D2-A3BE62F2BC68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7" name="グループ化 766">
                <a:extLst>
                  <a:ext uri="{FF2B5EF4-FFF2-40B4-BE49-F238E27FC236}">
                    <a16:creationId xmlns:a16="http://schemas.microsoft.com/office/drawing/2014/main" id="{B5390DCE-74E9-E1AB-B721-C02BBE072FF9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72" name="Google Shape;1540;p28">
                  <a:extLst>
                    <a:ext uri="{FF2B5EF4-FFF2-40B4-BE49-F238E27FC236}">
                      <a16:creationId xmlns:a16="http://schemas.microsoft.com/office/drawing/2014/main" id="{1747E62A-10BA-E9C3-2F6C-E2C8087685D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3" name="Google Shape;1540;p28">
                  <a:extLst>
                    <a:ext uri="{FF2B5EF4-FFF2-40B4-BE49-F238E27FC236}">
                      <a16:creationId xmlns:a16="http://schemas.microsoft.com/office/drawing/2014/main" id="{6FDF06B5-6163-D402-702C-2F404B7C28E4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4" name="Google Shape;1540;p28">
                  <a:extLst>
                    <a:ext uri="{FF2B5EF4-FFF2-40B4-BE49-F238E27FC236}">
                      <a16:creationId xmlns:a16="http://schemas.microsoft.com/office/drawing/2014/main" id="{C1F11112-FD20-6F27-38FA-5AF0B9BFCB61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8" name="グループ化 767">
                <a:extLst>
                  <a:ext uri="{FF2B5EF4-FFF2-40B4-BE49-F238E27FC236}">
                    <a16:creationId xmlns:a16="http://schemas.microsoft.com/office/drawing/2014/main" id="{6F366A11-CD04-9A70-765D-F01240286C33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69" name="Google Shape;1540;p28">
                  <a:extLst>
                    <a:ext uri="{FF2B5EF4-FFF2-40B4-BE49-F238E27FC236}">
                      <a16:creationId xmlns:a16="http://schemas.microsoft.com/office/drawing/2014/main" id="{804075D0-3A41-EEC2-2668-B3F3716C558F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0" name="Google Shape;1540;p28">
                  <a:extLst>
                    <a:ext uri="{FF2B5EF4-FFF2-40B4-BE49-F238E27FC236}">
                      <a16:creationId xmlns:a16="http://schemas.microsoft.com/office/drawing/2014/main" id="{E5EA98FA-71A5-939E-A780-7BE5A7D9021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1" name="Google Shape;1540;p28">
                  <a:extLst>
                    <a:ext uri="{FF2B5EF4-FFF2-40B4-BE49-F238E27FC236}">
                      <a16:creationId xmlns:a16="http://schemas.microsoft.com/office/drawing/2014/main" id="{8BCBF5EA-ED38-B0B5-5049-BE80D7F762A2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80F0E8A0-C0A2-3C75-9829-989852253ED8}"/>
                </a:ext>
              </a:extLst>
            </p:cNvPr>
            <p:cNvGrpSpPr/>
            <p:nvPr/>
          </p:nvGrpSpPr>
          <p:grpSpPr>
            <a:xfrm>
              <a:off x="5447959" y="2602874"/>
              <a:ext cx="1552994" cy="2887407"/>
              <a:chOff x="3284638" y="2622841"/>
              <a:chExt cx="1552994" cy="2887407"/>
            </a:xfrm>
          </p:grpSpPr>
          <p:sp>
            <p:nvSpPr>
              <p:cNvPr id="9" name="二等辺三角形 2">
                <a:extLst>
                  <a:ext uri="{FF2B5EF4-FFF2-40B4-BE49-F238E27FC236}">
                    <a16:creationId xmlns:a16="http://schemas.microsoft.com/office/drawing/2014/main" id="{1A7E7D18-EBD5-CAF8-CDF6-C32128C18A0F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Google Shape;1540;p28">
                <a:extLst>
                  <a:ext uri="{FF2B5EF4-FFF2-40B4-BE49-F238E27FC236}">
                    <a16:creationId xmlns:a16="http://schemas.microsoft.com/office/drawing/2014/main" id="{14565E74-B354-3AB7-E8A6-F9118A5D070B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C620EF98-CC98-9035-2C7D-FD51515E03F7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27" name="Google Shape;1540;p28">
                  <a:extLst>
                    <a:ext uri="{FF2B5EF4-FFF2-40B4-BE49-F238E27FC236}">
                      <a16:creationId xmlns:a16="http://schemas.microsoft.com/office/drawing/2014/main" id="{8110546B-304D-C2ED-594C-FBE41D3DFA81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" name="Google Shape;1540;p28">
                  <a:extLst>
                    <a:ext uri="{FF2B5EF4-FFF2-40B4-BE49-F238E27FC236}">
                      <a16:creationId xmlns:a16="http://schemas.microsoft.com/office/drawing/2014/main" id="{56BD2D0D-C6A3-69BF-281B-FB062D97F4D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9" name="Google Shape;1540;p28">
                  <a:extLst>
                    <a:ext uri="{FF2B5EF4-FFF2-40B4-BE49-F238E27FC236}">
                      <a16:creationId xmlns:a16="http://schemas.microsoft.com/office/drawing/2014/main" id="{0D593DA8-1C64-7904-CFEE-B8EB07073B3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" name="グループ化 11">
                <a:extLst>
                  <a:ext uri="{FF2B5EF4-FFF2-40B4-BE49-F238E27FC236}">
                    <a16:creationId xmlns:a16="http://schemas.microsoft.com/office/drawing/2014/main" id="{5277EE4A-7B2F-32CC-1A39-454B6BA68A40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24" name="Google Shape;1540;p28">
                  <a:extLst>
                    <a:ext uri="{FF2B5EF4-FFF2-40B4-BE49-F238E27FC236}">
                      <a16:creationId xmlns:a16="http://schemas.microsoft.com/office/drawing/2014/main" id="{0679B473-8B72-EE39-2330-3F4FD69CE97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5" name="Google Shape;1540;p28">
                  <a:extLst>
                    <a:ext uri="{FF2B5EF4-FFF2-40B4-BE49-F238E27FC236}">
                      <a16:creationId xmlns:a16="http://schemas.microsoft.com/office/drawing/2014/main" id="{153C2EA7-F16D-49D2-019B-1D7D2C7D0F65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6" name="Google Shape;1540;p28">
                  <a:extLst>
                    <a:ext uri="{FF2B5EF4-FFF2-40B4-BE49-F238E27FC236}">
                      <a16:creationId xmlns:a16="http://schemas.microsoft.com/office/drawing/2014/main" id="{7CEACA23-298E-E623-977E-1DD47D341C8F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3" name="Google Shape;1540;p28">
                <a:extLst>
                  <a:ext uri="{FF2B5EF4-FFF2-40B4-BE49-F238E27FC236}">
                    <a16:creationId xmlns:a16="http://schemas.microsoft.com/office/drawing/2014/main" id="{D33E5D71-1157-2BAB-9A6E-6A6402D69782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39E67F75-1D5D-DDB1-9FA1-8CCF08C9A3D3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21" name="Google Shape;1540;p28">
                  <a:extLst>
                    <a:ext uri="{FF2B5EF4-FFF2-40B4-BE49-F238E27FC236}">
                      <a16:creationId xmlns:a16="http://schemas.microsoft.com/office/drawing/2014/main" id="{92DF03C2-408D-AB95-F70C-8A554EAE7DF9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2" name="Google Shape;1540;p28">
                  <a:extLst>
                    <a:ext uri="{FF2B5EF4-FFF2-40B4-BE49-F238E27FC236}">
                      <a16:creationId xmlns:a16="http://schemas.microsoft.com/office/drawing/2014/main" id="{F6EE447C-4B66-1A61-D751-3F7B1A693F9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3" name="Google Shape;1540;p28">
                  <a:extLst>
                    <a:ext uri="{FF2B5EF4-FFF2-40B4-BE49-F238E27FC236}">
                      <a16:creationId xmlns:a16="http://schemas.microsoft.com/office/drawing/2014/main" id="{14D43792-B395-6ABE-DE45-DEAA53C24A2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" name="グループ化 14">
                <a:extLst>
                  <a:ext uri="{FF2B5EF4-FFF2-40B4-BE49-F238E27FC236}">
                    <a16:creationId xmlns:a16="http://schemas.microsoft.com/office/drawing/2014/main" id="{9ABC5E9B-E754-3D45-A330-AF6FD69B89C0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18" name="Google Shape;1540;p28">
                  <a:extLst>
                    <a:ext uri="{FF2B5EF4-FFF2-40B4-BE49-F238E27FC236}">
                      <a16:creationId xmlns:a16="http://schemas.microsoft.com/office/drawing/2014/main" id="{82D453FD-185E-6F56-3AD4-965A504D640D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9" name="Google Shape;1540;p28">
                  <a:extLst>
                    <a:ext uri="{FF2B5EF4-FFF2-40B4-BE49-F238E27FC236}">
                      <a16:creationId xmlns:a16="http://schemas.microsoft.com/office/drawing/2014/main" id="{2DB53EC2-DD7B-5B00-249A-4B33FC3A0C9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0" name="Google Shape;1540;p28">
                  <a:extLst>
                    <a:ext uri="{FF2B5EF4-FFF2-40B4-BE49-F238E27FC236}">
                      <a16:creationId xmlns:a16="http://schemas.microsoft.com/office/drawing/2014/main" id="{9994C6B1-2263-6E86-D80C-9BDCEAECD043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" name="グループ化 15">
                <a:extLst>
                  <a:ext uri="{FF2B5EF4-FFF2-40B4-BE49-F238E27FC236}">
                    <a16:creationId xmlns:a16="http://schemas.microsoft.com/office/drawing/2014/main" id="{B2F92DB1-4D3D-DA19-C92C-8332CDFA06B8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7" name="Google Shape;1540;p28">
                  <a:extLst>
                    <a:ext uri="{FF2B5EF4-FFF2-40B4-BE49-F238E27FC236}">
                      <a16:creationId xmlns:a16="http://schemas.microsoft.com/office/drawing/2014/main" id="{1A1F7F52-95BB-3BC3-7F9C-5B84166C693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540;p28">
                  <a:extLst>
                    <a:ext uri="{FF2B5EF4-FFF2-40B4-BE49-F238E27FC236}">
                      <a16:creationId xmlns:a16="http://schemas.microsoft.com/office/drawing/2014/main" id="{5C8D28F3-074A-1915-3C6F-9B4CF2E47F1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1540;p28">
                  <a:extLst>
                    <a:ext uri="{FF2B5EF4-FFF2-40B4-BE49-F238E27FC236}">
                      <a16:creationId xmlns:a16="http://schemas.microsoft.com/office/drawing/2014/main" id="{6D4BBD52-CAE6-DC0C-560A-DC8EFFAB1485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807" name="Google Shape;890;p21">
            <a:extLst>
              <a:ext uri="{FF2B5EF4-FFF2-40B4-BE49-F238E27FC236}">
                <a16:creationId xmlns:a16="http://schemas.microsoft.com/office/drawing/2014/main" id="{39167A09-E3FB-4363-74EF-A0F355621910}"/>
              </a:ext>
            </a:extLst>
          </p:cNvPr>
          <p:cNvGrpSpPr>
            <a:grpSpLocks noChangeAspect="1"/>
          </p:cNvGrpSpPr>
          <p:nvPr/>
        </p:nvGrpSpPr>
        <p:grpSpPr>
          <a:xfrm>
            <a:off x="3667469" y="4199702"/>
            <a:ext cx="1991892" cy="2031934"/>
            <a:chOff x="1774174" y="4621762"/>
            <a:chExt cx="1077013" cy="1098664"/>
          </a:xfrm>
        </p:grpSpPr>
        <p:sp>
          <p:nvSpPr>
            <p:cNvPr id="808" name="Google Shape;891;p21">
              <a:extLst>
                <a:ext uri="{FF2B5EF4-FFF2-40B4-BE49-F238E27FC236}">
                  <a16:creationId xmlns:a16="http://schemas.microsoft.com/office/drawing/2014/main" id="{C3D6FC44-E668-B69A-1D61-B1D6C2AD929B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92;p21">
              <a:extLst>
                <a:ext uri="{FF2B5EF4-FFF2-40B4-BE49-F238E27FC236}">
                  <a16:creationId xmlns:a16="http://schemas.microsoft.com/office/drawing/2014/main" id="{5EE1C427-6D5A-8725-F550-7B22B7FEEC55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93;p21">
              <a:extLst>
                <a:ext uri="{FF2B5EF4-FFF2-40B4-BE49-F238E27FC236}">
                  <a16:creationId xmlns:a16="http://schemas.microsoft.com/office/drawing/2014/main" id="{42D753C5-2FD0-12AA-DF0E-45BF7AD67782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94;p21">
              <a:extLst>
                <a:ext uri="{FF2B5EF4-FFF2-40B4-BE49-F238E27FC236}">
                  <a16:creationId xmlns:a16="http://schemas.microsoft.com/office/drawing/2014/main" id="{8B443273-A8BE-81F5-AC82-497BAA176548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95;p21">
              <a:extLst>
                <a:ext uri="{FF2B5EF4-FFF2-40B4-BE49-F238E27FC236}">
                  <a16:creationId xmlns:a16="http://schemas.microsoft.com/office/drawing/2014/main" id="{C2D89483-50AA-DAE5-68C3-D4C0D4441339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96;p21">
              <a:extLst>
                <a:ext uri="{FF2B5EF4-FFF2-40B4-BE49-F238E27FC236}">
                  <a16:creationId xmlns:a16="http://schemas.microsoft.com/office/drawing/2014/main" id="{EC9B3A3E-CE00-4D8B-FA5C-798DFDD3FA3F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814" name="Google Shape;897;p21">
              <a:extLst>
                <a:ext uri="{FF2B5EF4-FFF2-40B4-BE49-F238E27FC236}">
                  <a16:creationId xmlns:a16="http://schemas.microsoft.com/office/drawing/2014/main" id="{20CB524A-9F2F-56E4-0263-B89E8B2EBC52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5" name="Google Shape;898;p21">
              <a:extLst>
                <a:ext uri="{FF2B5EF4-FFF2-40B4-BE49-F238E27FC236}">
                  <a16:creationId xmlns:a16="http://schemas.microsoft.com/office/drawing/2014/main" id="{F20DFD1B-F141-A2C3-E49D-A701524F96E2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6" name="Google Shape;899;p21">
              <a:extLst>
                <a:ext uri="{FF2B5EF4-FFF2-40B4-BE49-F238E27FC236}">
                  <a16:creationId xmlns:a16="http://schemas.microsoft.com/office/drawing/2014/main" id="{FE1474C8-C9DF-89BD-B632-B03A70342C7D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7" name="Google Shape;900;p21">
              <a:extLst>
                <a:ext uri="{FF2B5EF4-FFF2-40B4-BE49-F238E27FC236}">
                  <a16:creationId xmlns:a16="http://schemas.microsoft.com/office/drawing/2014/main" id="{6D7BE484-AFF5-C8A9-8C8F-5CA294FA9C24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8" name="Google Shape;901;p21">
              <a:extLst>
                <a:ext uri="{FF2B5EF4-FFF2-40B4-BE49-F238E27FC236}">
                  <a16:creationId xmlns:a16="http://schemas.microsoft.com/office/drawing/2014/main" id="{1CD99563-F3CD-A8CE-F3A4-14433968F314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9" name="Google Shape;902;p21">
              <a:extLst>
                <a:ext uri="{FF2B5EF4-FFF2-40B4-BE49-F238E27FC236}">
                  <a16:creationId xmlns:a16="http://schemas.microsoft.com/office/drawing/2014/main" id="{0C58226B-5C7B-046B-890E-472161B5EB88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20" name="Google Shape;903;p21">
              <a:extLst>
                <a:ext uri="{FF2B5EF4-FFF2-40B4-BE49-F238E27FC236}">
                  <a16:creationId xmlns:a16="http://schemas.microsoft.com/office/drawing/2014/main" id="{7D7574E5-749D-6E0B-507E-E29D7840F7B1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904;p21">
              <a:extLst>
                <a:ext uri="{FF2B5EF4-FFF2-40B4-BE49-F238E27FC236}">
                  <a16:creationId xmlns:a16="http://schemas.microsoft.com/office/drawing/2014/main" id="{4A3AE808-0CA2-A26A-AEC6-D2355D7E6AFA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905;p21">
              <a:extLst>
                <a:ext uri="{FF2B5EF4-FFF2-40B4-BE49-F238E27FC236}">
                  <a16:creationId xmlns:a16="http://schemas.microsoft.com/office/drawing/2014/main" id="{700B3817-BE07-6493-20A4-D6C6C85F5B15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23" name="グループ化 822">
            <a:extLst>
              <a:ext uri="{FF2B5EF4-FFF2-40B4-BE49-F238E27FC236}">
                <a16:creationId xmlns:a16="http://schemas.microsoft.com/office/drawing/2014/main" id="{B536D880-4258-E9C1-8293-6C7CAB678EA8}"/>
              </a:ext>
            </a:extLst>
          </p:cNvPr>
          <p:cNvGrpSpPr>
            <a:grpSpLocks noChangeAspect="1"/>
          </p:cNvGrpSpPr>
          <p:nvPr/>
        </p:nvGrpSpPr>
        <p:grpSpPr>
          <a:xfrm>
            <a:off x="5779036" y="634918"/>
            <a:ext cx="624504" cy="772348"/>
            <a:chOff x="4192383" y="4596145"/>
            <a:chExt cx="481099" cy="594994"/>
          </a:xfrm>
        </p:grpSpPr>
        <p:grpSp>
          <p:nvGrpSpPr>
            <p:cNvPr id="824" name="Google Shape;3974;p53">
              <a:extLst>
                <a:ext uri="{FF2B5EF4-FFF2-40B4-BE49-F238E27FC236}">
                  <a16:creationId xmlns:a16="http://schemas.microsoft.com/office/drawing/2014/main" id="{2EDFC7B3-4179-209C-6BEA-2A86EA6C9608}"/>
                </a:ext>
              </a:extLst>
            </p:cNvPr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833" name="Google Shape;3975;p53">
                <a:extLst>
                  <a:ext uri="{FF2B5EF4-FFF2-40B4-BE49-F238E27FC236}">
                    <a16:creationId xmlns:a16="http://schemas.microsoft.com/office/drawing/2014/main" id="{CC4D17D6-F443-CA77-6281-36403B893B9E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3976;p53">
                <a:extLst>
                  <a:ext uri="{FF2B5EF4-FFF2-40B4-BE49-F238E27FC236}">
                    <a16:creationId xmlns:a16="http://schemas.microsoft.com/office/drawing/2014/main" id="{F485DC28-D139-802A-F2C9-69F7C7F3F5C0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3977;p53">
                <a:extLst>
                  <a:ext uri="{FF2B5EF4-FFF2-40B4-BE49-F238E27FC236}">
                    <a16:creationId xmlns:a16="http://schemas.microsoft.com/office/drawing/2014/main" id="{554ADE82-B79C-7A1F-0919-CA81B682D83B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3978;p53">
                <a:extLst>
                  <a:ext uri="{FF2B5EF4-FFF2-40B4-BE49-F238E27FC236}">
                    <a16:creationId xmlns:a16="http://schemas.microsoft.com/office/drawing/2014/main" id="{B47226A7-5137-2372-B5F4-80CB5623DECF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3979;p53">
                <a:extLst>
                  <a:ext uri="{FF2B5EF4-FFF2-40B4-BE49-F238E27FC236}">
                    <a16:creationId xmlns:a16="http://schemas.microsoft.com/office/drawing/2014/main" id="{CDC13C09-FDE0-50E7-C2AB-76D099D8D0E4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38" name="Google Shape;3980;p53">
                <a:extLst>
                  <a:ext uri="{FF2B5EF4-FFF2-40B4-BE49-F238E27FC236}">
                    <a16:creationId xmlns:a16="http://schemas.microsoft.com/office/drawing/2014/main" id="{A93A0EB8-2487-3101-04EA-BE0D40E0CEF4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840" name="Google Shape;3981;p53">
                  <a:extLst>
                    <a:ext uri="{FF2B5EF4-FFF2-40B4-BE49-F238E27FC236}">
                      <a16:creationId xmlns:a16="http://schemas.microsoft.com/office/drawing/2014/main" id="{72C649BF-3081-897C-49A8-C04B729EB25D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" name="Google Shape;3982;p53">
                  <a:extLst>
                    <a:ext uri="{FF2B5EF4-FFF2-40B4-BE49-F238E27FC236}">
                      <a16:creationId xmlns:a16="http://schemas.microsoft.com/office/drawing/2014/main" id="{CB2E21CD-1B97-1E88-6661-E069B62BDB23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2" name="Google Shape;3983;p53">
                  <a:extLst>
                    <a:ext uri="{FF2B5EF4-FFF2-40B4-BE49-F238E27FC236}">
                      <a16:creationId xmlns:a16="http://schemas.microsoft.com/office/drawing/2014/main" id="{ADA8D407-F03A-6F03-30DC-270E96C3C56B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39" name="Google Shape;3984;p53">
                <a:extLst>
                  <a:ext uri="{FF2B5EF4-FFF2-40B4-BE49-F238E27FC236}">
                    <a16:creationId xmlns:a16="http://schemas.microsoft.com/office/drawing/2014/main" id="{CA419022-85E5-0424-B7B7-188415A7CF1D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25" name="グループ化 824">
              <a:extLst>
                <a:ext uri="{FF2B5EF4-FFF2-40B4-BE49-F238E27FC236}">
                  <a16:creationId xmlns:a16="http://schemas.microsoft.com/office/drawing/2014/main" id="{37544B36-1D7D-D6FC-DF07-2A9FB6BD1564}"/>
                </a:ext>
              </a:extLst>
            </p:cNvPr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826" name="グループ化 825">
                <a:extLst>
                  <a:ext uri="{FF2B5EF4-FFF2-40B4-BE49-F238E27FC236}">
                    <a16:creationId xmlns:a16="http://schemas.microsoft.com/office/drawing/2014/main" id="{E38402CF-6C3E-46E9-DA7C-3CDFC4C54A35}"/>
                  </a:ext>
                </a:extLst>
              </p:cNvPr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830" name="Google Shape;749;p20">
                  <a:extLst>
                    <a:ext uri="{FF2B5EF4-FFF2-40B4-BE49-F238E27FC236}">
                      <a16:creationId xmlns:a16="http://schemas.microsoft.com/office/drawing/2014/main" id="{A5CF020B-7D80-ED60-B34B-BCB8CB61A384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1" name="Google Shape;749;p20">
                  <a:extLst>
                    <a:ext uri="{FF2B5EF4-FFF2-40B4-BE49-F238E27FC236}">
                      <a16:creationId xmlns:a16="http://schemas.microsoft.com/office/drawing/2014/main" id="{287E0DD9-53A2-E1BD-E3FB-2B8A3B722D66}"/>
                    </a:ext>
                  </a:extLst>
                </p:cNvPr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2" name="Google Shape;749;p20">
                  <a:extLst>
                    <a:ext uri="{FF2B5EF4-FFF2-40B4-BE49-F238E27FC236}">
                      <a16:creationId xmlns:a16="http://schemas.microsoft.com/office/drawing/2014/main" id="{6F62FBA0-B03F-1D09-2125-8ACD0BA2DD39}"/>
                    </a:ext>
                  </a:extLst>
                </p:cNvPr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7" name="グループ化 826">
                <a:extLst>
                  <a:ext uri="{FF2B5EF4-FFF2-40B4-BE49-F238E27FC236}">
                    <a16:creationId xmlns:a16="http://schemas.microsoft.com/office/drawing/2014/main" id="{5D31F582-0879-F039-566D-8D98D13BA51A}"/>
                  </a:ext>
                </a:extLst>
              </p:cNvPr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828" name="Google Shape;749;p20">
                  <a:extLst>
                    <a:ext uri="{FF2B5EF4-FFF2-40B4-BE49-F238E27FC236}">
                      <a16:creationId xmlns:a16="http://schemas.microsoft.com/office/drawing/2014/main" id="{E16D74D6-D748-A81E-9E5C-909FAF7B168C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9" name="Google Shape;749;p20">
                  <a:extLst>
                    <a:ext uri="{FF2B5EF4-FFF2-40B4-BE49-F238E27FC236}">
                      <a16:creationId xmlns:a16="http://schemas.microsoft.com/office/drawing/2014/main" id="{BDCCA8E0-5D9F-A93D-5231-B4BE71304E6B}"/>
                    </a:ext>
                  </a:extLst>
                </p:cNvPr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843" name="矢印: 右 842">
            <a:extLst>
              <a:ext uri="{FF2B5EF4-FFF2-40B4-BE49-F238E27FC236}">
                <a16:creationId xmlns:a16="http://schemas.microsoft.com/office/drawing/2014/main" id="{FA61FD0D-12EF-32AD-B521-BB4DA6D823A2}"/>
              </a:ext>
            </a:extLst>
          </p:cNvPr>
          <p:cNvSpPr/>
          <p:nvPr/>
        </p:nvSpPr>
        <p:spPr>
          <a:xfrm>
            <a:off x="4402800" y="3063243"/>
            <a:ext cx="2561647" cy="661979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845" name="Google Shape;2037;p35">
            <a:extLst>
              <a:ext uri="{FF2B5EF4-FFF2-40B4-BE49-F238E27FC236}">
                <a16:creationId xmlns:a16="http://schemas.microsoft.com/office/drawing/2014/main" id="{C33C47C6-E5A9-CBB5-2D50-F8665FEE8ACF}"/>
              </a:ext>
            </a:extLst>
          </p:cNvPr>
          <p:cNvGrpSpPr>
            <a:grpSpLocks noChangeAspect="1"/>
          </p:cNvGrpSpPr>
          <p:nvPr/>
        </p:nvGrpSpPr>
        <p:grpSpPr>
          <a:xfrm>
            <a:off x="7526577" y="2469325"/>
            <a:ext cx="1015507" cy="1035921"/>
            <a:chOff x="1774174" y="4621762"/>
            <a:chExt cx="1077013" cy="1098664"/>
          </a:xfrm>
        </p:grpSpPr>
        <p:sp>
          <p:nvSpPr>
            <p:cNvPr id="846" name="Google Shape;2038;p35">
              <a:extLst>
                <a:ext uri="{FF2B5EF4-FFF2-40B4-BE49-F238E27FC236}">
                  <a16:creationId xmlns:a16="http://schemas.microsoft.com/office/drawing/2014/main" id="{54DC6A82-9C28-6FC7-A37A-CD8BB19B6CEC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2039;p35">
              <a:extLst>
                <a:ext uri="{FF2B5EF4-FFF2-40B4-BE49-F238E27FC236}">
                  <a16:creationId xmlns:a16="http://schemas.microsoft.com/office/drawing/2014/main" id="{8F0148E4-B2F6-FC5F-9339-CF5BB0035547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2040;p35">
              <a:extLst>
                <a:ext uri="{FF2B5EF4-FFF2-40B4-BE49-F238E27FC236}">
                  <a16:creationId xmlns:a16="http://schemas.microsoft.com/office/drawing/2014/main" id="{07E6E093-4601-3E07-A50C-205C201B5D79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2041;p35">
              <a:extLst>
                <a:ext uri="{FF2B5EF4-FFF2-40B4-BE49-F238E27FC236}">
                  <a16:creationId xmlns:a16="http://schemas.microsoft.com/office/drawing/2014/main" id="{ED70290D-0F62-4999-23A4-927C16D3450B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2042;p35">
              <a:extLst>
                <a:ext uri="{FF2B5EF4-FFF2-40B4-BE49-F238E27FC236}">
                  <a16:creationId xmlns:a16="http://schemas.microsoft.com/office/drawing/2014/main" id="{204FCE87-63EC-9490-8880-D20B70DC85CA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2043;p35">
              <a:extLst>
                <a:ext uri="{FF2B5EF4-FFF2-40B4-BE49-F238E27FC236}">
                  <a16:creationId xmlns:a16="http://schemas.microsoft.com/office/drawing/2014/main" id="{A31EE2FD-1838-F620-568E-2E223E21E070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852" name="Google Shape;2044;p35">
              <a:extLst>
                <a:ext uri="{FF2B5EF4-FFF2-40B4-BE49-F238E27FC236}">
                  <a16:creationId xmlns:a16="http://schemas.microsoft.com/office/drawing/2014/main" id="{8AA39DDF-1EB0-C624-3F33-5929E053224E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53" name="Google Shape;2045;p35">
              <a:extLst>
                <a:ext uri="{FF2B5EF4-FFF2-40B4-BE49-F238E27FC236}">
                  <a16:creationId xmlns:a16="http://schemas.microsoft.com/office/drawing/2014/main" id="{EF9F3950-3F8C-4AD7-78E0-3949E57BA308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54" name="Google Shape;2046;p35">
              <a:extLst>
                <a:ext uri="{FF2B5EF4-FFF2-40B4-BE49-F238E27FC236}">
                  <a16:creationId xmlns:a16="http://schemas.microsoft.com/office/drawing/2014/main" id="{FEC154D0-463C-C182-82BB-1A64D1E0BFCE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55" name="Google Shape;2047;p35">
              <a:extLst>
                <a:ext uri="{FF2B5EF4-FFF2-40B4-BE49-F238E27FC236}">
                  <a16:creationId xmlns:a16="http://schemas.microsoft.com/office/drawing/2014/main" id="{0163CE63-079F-894A-5789-B1052FE80B7F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56" name="Google Shape;2048;p35">
              <a:extLst>
                <a:ext uri="{FF2B5EF4-FFF2-40B4-BE49-F238E27FC236}">
                  <a16:creationId xmlns:a16="http://schemas.microsoft.com/office/drawing/2014/main" id="{A814D0CD-5688-3EB7-3E6D-B9C2BDA231D5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57" name="Google Shape;2049;p35">
              <a:extLst>
                <a:ext uri="{FF2B5EF4-FFF2-40B4-BE49-F238E27FC236}">
                  <a16:creationId xmlns:a16="http://schemas.microsoft.com/office/drawing/2014/main" id="{FAE43B02-3DCB-742F-E9BC-7DBE7CC11FC2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58" name="Google Shape;2050;p35">
              <a:extLst>
                <a:ext uri="{FF2B5EF4-FFF2-40B4-BE49-F238E27FC236}">
                  <a16:creationId xmlns:a16="http://schemas.microsoft.com/office/drawing/2014/main" id="{52E489D7-1143-9F6B-1522-8C936B08AB52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2051;p35">
              <a:extLst>
                <a:ext uri="{FF2B5EF4-FFF2-40B4-BE49-F238E27FC236}">
                  <a16:creationId xmlns:a16="http://schemas.microsoft.com/office/drawing/2014/main" id="{7E3C1F9B-9427-B662-BE28-4CA59A8E15F7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2052;p35">
              <a:extLst>
                <a:ext uri="{FF2B5EF4-FFF2-40B4-BE49-F238E27FC236}">
                  <a16:creationId xmlns:a16="http://schemas.microsoft.com/office/drawing/2014/main" id="{9E964E4B-0FD9-7121-D387-B283576A623B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61" name="グループ化 860">
            <a:extLst>
              <a:ext uri="{FF2B5EF4-FFF2-40B4-BE49-F238E27FC236}">
                <a16:creationId xmlns:a16="http://schemas.microsoft.com/office/drawing/2014/main" id="{77BB7B2C-878E-2CD1-8040-9105F45250B3}"/>
              </a:ext>
            </a:extLst>
          </p:cNvPr>
          <p:cNvGrpSpPr>
            <a:grpSpLocks noChangeAspect="1"/>
          </p:cNvGrpSpPr>
          <p:nvPr/>
        </p:nvGrpSpPr>
        <p:grpSpPr>
          <a:xfrm>
            <a:off x="8937342" y="2619651"/>
            <a:ext cx="720000" cy="785370"/>
            <a:chOff x="5186688" y="3855031"/>
            <a:chExt cx="1619316" cy="1766338"/>
          </a:xfrm>
        </p:grpSpPr>
        <p:sp>
          <p:nvSpPr>
            <p:cNvPr id="862" name="直方体 861">
              <a:extLst>
                <a:ext uri="{FF2B5EF4-FFF2-40B4-BE49-F238E27FC236}">
                  <a16:creationId xmlns:a16="http://schemas.microsoft.com/office/drawing/2014/main" id="{1DA5FEAD-0BDC-4E14-6990-833AAE29CB0F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3" name="直方体 862">
              <a:extLst>
                <a:ext uri="{FF2B5EF4-FFF2-40B4-BE49-F238E27FC236}">
                  <a16:creationId xmlns:a16="http://schemas.microsoft.com/office/drawing/2014/main" id="{3EFB495E-0DB1-0A47-97CC-DFD3FEFC4918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4" name="直方体 863">
              <a:extLst>
                <a:ext uri="{FF2B5EF4-FFF2-40B4-BE49-F238E27FC236}">
                  <a16:creationId xmlns:a16="http://schemas.microsoft.com/office/drawing/2014/main" id="{011AA957-17A7-5CBC-7329-4A41C044928C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65" name="正方形/長方形 864">
            <a:extLst>
              <a:ext uri="{FF2B5EF4-FFF2-40B4-BE49-F238E27FC236}">
                <a16:creationId xmlns:a16="http://schemas.microsoft.com/office/drawing/2014/main" id="{D22B0E0E-8581-A49D-1F9A-7BEEA55C9999}"/>
              </a:ext>
            </a:extLst>
          </p:cNvPr>
          <p:cNvSpPr/>
          <p:nvPr/>
        </p:nvSpPr>
        <p:spPr>
          <a:xfrm>
            <a:off x="7099798" y="1805935"/>
            <a:ext cx="4294945" cy="1871086"/>
          </a:xfrm>
          <a:prstGeom prst="rect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6" name="Google Shape;296;p16">
            <a:extLst>
              <a:ext uri="{FF2B5EF4-FFF2-40B4-BE49-F238E27FC236}">
                <a16:creationId xmlns:a16="http://schemas.microsoft.com/office/drawing/2014/main" id="{27A0E20B-6CBD-B17D-8068-8C2491FC5919}"/>
              </a:ext>
            </a:extLst>
          </p:cNvPr>
          <p:cNvSpPr txBox="1"/>
          <p:nvPr/>
        </p:nvSpPr>
        <p:spPr>
          <a:xfrm>
            <a:off x="7999930" y="1505807"/>
            <a:ext cx="2488509" cy="58473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</a:rPr>
              <a:t>みんな</a:t>
            </a:r>
            <a:endParaRPr sz="3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" name="四角形: 角度付き 867">
            <a:hlinkClick r:id="rId3" action="ppaction://hlinksldjump"/>
            <a:extLst>
              <a:ext uri="{FF2B5EF4-FFF2-40B4-BE49-F238E27FC236}">
                <a16:creationId xmlns:a16="http://schemas.microsoft.com/office/drawing/2014/main" id="{A19866A2-7D40-EB67-EDC3-1066FDFBA863}"/>
              </a:ext>
            </a:extLst>
          </p:cNvPr>
          <p:cNvSpPr/>
          <p:nvPr/>
        </p:nvSpPr>
        <p:spPr>
          <a:xfrm>
            <a:off x="9116751" y="4235083"/>
            <a:ext cx="2464995" cy="1058747"/>
          </a:xfrm>
          <a:prstGeom prst="bevel">
            <a:avLst>
              <a:gd name="adj" fmla="val 10051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ついに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わかったね！</a:t>
            </a:r>
            <a:endParaRPr kumimoji="1" lang="ja-JP" altLang="en-US" sz="2400" dirty="0"/>
          </a:p>
        </p:txBody>
      </p:sp>
      <p:sp>
        <p:nvSpPr>
          <p:cNvPr id="144" name="角丸四角形 96">
            <a:extLst>
              <a:ext uri="{FF2B5EF4-FFF2-40B4-BE49-F238E27FC236}">
                <a16:creationId xmlns:a16="http://schemas.microsoft.com/office/drawing/2014/main" id="{CEAF49CF-CCD8-42E3-9C12-360F78DFE324}"/>
              </a:ext>
            </a:extLst>
          </p:cNvPr>
          <p:cNvSpPr/>
          <p:nvPr/>
        </p:nvSpPr>
        <p:spPr>
          <a:xfrm>
            <a:off x="9252238" y="5449482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角丸四角形 96">
            <a:extLst>
              <a:ext uri="{FF2B5EF4-FFF2-40B4-BE49-F238E27FC236}">
                <a16:creationId xmlns:a16="http://schemas.microsoft.com/office/drawing/2014/main" id="{1DDE07FD-838A-494E-B6E0-508ED3A1A0D9}"/>
              </a:ext>
            </a:extLst>
          </p:cNvPr>
          <p:cNvSpPr/>
          <p:nvPr/>
        </p:nvSpPr>
        <p:spPr>
          <a:xfrm>
            <a:off x="9501723" y="5742902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88266F06-4676-474C-BBDA-B64FB1C9B879}"/>
              </a:ext>
            </a:extLst>
          </p:cNvPr>
          <p:cNvSpPr txBox="1"/>
          <p:nvPr/>
        </p:nvSpPr>
        <p:spPr>
          <a:xfrm>
            <a:off x="9483460" y="5741942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45" name="テキスト ボックス 144">
            <a:extLst>
              <a:ext uri="{FF2B5EF4-FFF2-40B4-BE49-F238E27FC236}">
                <a16:creationId xmlns:a16="http://schemas.microsoft.com/office/drawing/2014/main" id="{9F330860-0E15-49DE-9584-2254A6F27384}"/>
              </a:ext>
            </a:extLst>
          </p:cNvPr>
          <p:cNvSpPr txBox="1"/>
          <p:nvPr/>
        </p:nvSpPr>
        <p:spPr>
          <a:xfrm>
            <a:off x="3699824" y="31975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146" name="テキスト ボックス 145">
            <a:extLst>
              <a:ext uri="{FF2B5EF4-FFF2-40B4-BE49-F238E27FC236}">
                <a16:creationId xmlns:a16="http://schemas.microsoft.com/office/drawing/2014/main" id="{5F953A5B-F97A-45F5-916D-26B60E799080}"/>
              </a:ext>
            </a:extLst>
          </p:cNvPr>
          <p:cNvSpPr txBox="1"/>
          <p:nvPr/>
        </p:nvSpPr>
        <p:spPr>
          <a:xfrm>
            <a:off x="2751737" y="118368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す</a:t>
            </a:r>
          </a:p>
        </p:txBody>
      </p:sp>
      <p:sp>
        <p:nvSpPr>
          <p:cNvPr id="147" name="テキスト ボックス 146">
            <a:extLst>
              <a:ext uri="{FF2B5EF4-FFF2-40B4-BE49-F238E27FC236}">
                <a16:creationId xmlns:a16="http://schemas.microsoft.com/office/drawing/2014/main" id="{C9AEFA9D-71FA-426B-9D0A-0A0C9300F797}"/>
              </a:ext>
            </a:extLst>
          </p:cNvPr>
          <p:cNvSpPr txBox="1"/>
          <p:nvPr/>
        </p:nvSpPr>
        <p:spPr>
          <a:xfrm>
            <a:off x="3882824" y="1177705"/>
            <a:ext cx="11847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ほっかいどう</a:t>
            </a:r>
          </a:p>
        </p:txBody>
      </p:sp>
      <p:sp>
        <p:nvSpPr>
          <p:cNvPr id="148" name="テキスト ボックス 147">
            <a:extLst>
              <a:ext uri="{FF2B5EF4-FFF2-40B4-BE49-F238E27FC236}">
                <a16:creationId xmlns:a16="http://schemas.microsoft.com/office/drawing/2014/main" id="{4C270BF8-367F-4D7E-82C4-5682533690D9}"/>
              </a:ext>
            </a:extLst>
          </p:cNvPr>
          <p:cNvSpPr txBox="1"/>
          <p:nvPr/>
        </p:nvSpPr>
        <p:spPr>
          <a:xfrm>
            <a:off x="1727373" y="213589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51" name="テキスト ボックス 150">
            <a:extLst>
              <a:ext uri="{FF2B5EF4-FFF2-40B4-BE49-F238E27FC236}">
                <a16:creationId xmlns:a16="http://schemas.microsoft.com/office/drawing/2014/main" id="{BEAE29DE-29EA-4680-9DCF-CE1FCC8EB1A5}"/>
              </a:ext>
            </a:extLst>
          </p:cNvPr>
          <p:cNvSpPr txBox="1"/>
          <p:nvPr/>
        </p:nvSpPr>
        <p:spPr>
          <a:xfrm>
            <a:off x="3254671" y="2135892"/>
            <a:ext cx="87914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さくひん</a:t>
            </a:r>
          </a:p>
        </p:txBody>
      </p:sp>
      <p:sp>
        <p:nvSpPr>
          <p:cNvPr id="152" name="Google Shape;296;p16">
            <a:extLst>
              <a:ext uri="{FF2B5EF4-FFF2-40B4-BE49-F238E27FC236}">
                <a16:creationId xmlns:a16="http://schemas.microsoft.com/office/drawing/2014/main" id="{6FD3DB67-1D14-EF35-F791-61089363B0DF}"/>
              </a:ext>
            </a:extLst>
          </p:cNvPr>
          <p:cNvSpPr txBox="1"/>
          <p:nvPr/>
        </p:nvSpPr>
        <p:spPr>
          <a:xfrm>
            <a:off x="9853053" y="1995579"/>
            <a:ext cx="1489988" cy="1615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地域の</a:t>
            </a:r>
            <a:endParaRPr lang="en-US" altLang="ja-JP" sz="28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木材を</a:t>
            </a:r>
            <a:endParaRPr lang="en-US" altLang="ja-JP"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使う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3" name="テキスト ボックス 152">
            <a:extLst>
              <a:ext uri="{FF2B5EF4-FFF2-40B4-BE49-F238E27FC236}">
                <a16:creationId xmlns:a16="http://schemas.microsoft.com/office/drawing/2014/main" id="{360C856C-F22C-4B64-9727-D463DC2F271A}"/>
              </a:ext>
            </a:extLst>
          </p:cNvPr>
          <p:cNvSpPr txBox="1"/>
          <p:nvPr/>
        </p:nvSpPr>
        <p:spPr>
          <a:xfrm>
            <a:off x="9882986" y="293372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154" name="テキスト ボックス 153">
            <a:extLst>
              <a:ext uri="{FF2B5EF4-FFF2-40B4-BE49-F238E27FC236}">
                <a16:creationId xmlns:a16="http://schemas.microsoft.com/office/drawing/2014/main" id="{F4533DEC-975C-425D-82AB-86310CD274DF}"/>
              </a:ext>
            </a:extLst>
          </p:cNvPr>
          <p:cNvSpPr txBox="1"/>
          <p:nvPr/>
        </p:nvSpPr>
        <p:spPr>
          <a:xfrm>
            <a:off x="9991190" y="195618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ちいき</a:t>
            </a:r>
          </a:p>
        </p:txBody>
      </p:sp>
      <p:sp>
        <p:nvSpPr>
          <p:cNvPr id="155" name="テキスト ボックス 154">
            <a:extLst>
              <a:ext uri="{FF2B5EF4-FFF2-40B4-BE49-F238E27FC236}">
                <a16:creationId xmlns:a16="http://schemas.microsoft.com/office/drawing/2014/main" id="{5D2BC366-4AFF-4BF8-9C97-761206869097}"/>
              </a:ext>
            </a:extLst>
          </p:cNvPr>
          <p:cNvSpPr txBox="1"/>
          <p:nvPr/>
        </p:nvSpPr>
        <p:spPr>
          <a:xfrm>
            <a:off x="9937731" y="2440682"/>
            <a:ext cx="9691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もくざい</a:t>
            </a:r>
          </a:p>
        </p:txBody>
      </p:sp>
    </p:spTree>
    <p:extLst>
      <p:ext uri="{BB962C8B-B14F-4D97-AF65-F5344CB8AC3E}">
        <p14:creationId xmlns:p14="http://schemas.microsoft.com/office/powerpoint/2010/main" val="1710978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539;p28">
            <a:extLst>
              <a:ext uri="{FF2B5EF4-FFF2-40B4-BE49-F238E27FC236}">
                <a16:creationId xmlns:a16="http://schemas.microsoft.com/office/drawing/2014/main" id="{0EB4EEC9-D383-C27F-6BCA-BDE7EF789395}"/>
              </a:ext>
            </a:extLst>
          </p:cNvPr>
          <p:cNvSpPr/>
          <p:nvPr/>
        </p:nvSpPr>
        <p:spPr>
          <a:xfrm rot="20454758" flipH="1">
            <a:off x="5792174" y="5055842"/>
            <a:ext cx="3380052" cy="613008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F2C19C3E-DA73-49BC-0B20-9DA7FB4E3AD9}"/>
              </a:ext>
            </a:extLst>
          </p:cNvPr>
          <p:cNvGrpSpPr/>
          <p:nvPr/>
        </p:nvGrpSpPr>
        <p:grpSpPr>
          <a:xfrm>
            <a:off x="7683732" y="2213259"/>
            <a:ext cx="1547344" cy="2876903"/>
            <a:chOff x="3284638" y="2622841"/>
            <a:chExt cx="1552994" cy="2887407"/>
          </a:xfrm>
        </p:grpSpPr>
        <p:sp>
          <p:nvSpPr>
            <p:cNvPr id="23" name="二等辺三角形 2">
              <a:extLst>
                <a:ext uri="{FF2B5EF4-FFF2-40B4-BE49-F238E27FC236}">
                  <a16:creationId xmlns:a16="http://schemas.microsoft.com/office/drawing/2014/main" id="{DE5CC3B1-05BF-7C7D-1A63-5F465550A347}"/>
                </a:ext>
              </a:extLst>
            </p:cNvPr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Google Shape;1540;p28">
              <a:extLst>
                <a:ext uri="{FF2B5EF4-FFF2-40B4-BE49-F238E27FC236}">
                  <a16:creationId xmlns:a16="http://schemas.microsoft.com/office/drawing/2014/main" id="{0715575A-E485-6248-86EB-1E566F01683B}"/>
                </a:ext>
              </a:extLst>
            </p:cNvPr>
            <p:cNvSpPr/>
            <p:nvPr/>
          </p:nvSpPr>
          <p:spPr>
            <a:xfrm flipH="1">
              <a:off x="4044491" y="3275581"/>
              <a:ext cx="70196" cy="223466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" name="グループ化 24">
              <a:extLst>
                <a:ext uri="{FF2B5EF4-FFF2-40B4-BE49-F238E27FC236}">
                  <a16:creationId xmlns:a16="http://schemas.microsoft.com/office/drawing/2014/main" id="{65533EC4-EFEE-236C-7998-AC1D6929387D}"/>
                </a:ext>
              </a:extLst>
            </p:cNvPr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683" name="Google Shape;1540;p28">
                <a:extLst>
                  <a:ext uri="{FF2B5EF4-FFF2-40B4-BE49-F238E27FC236}">
                    <a16:creationId xmlns:a16="http://schemas.microsoft.com/office/drawing/2014/main" id="{C6A8F7C1-E64F-66F1-A82A-A4DA74A8A781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" name="Google Shape;1540;p28">
                <a:extLst>
                  <a:ext uri="{FF2B5EF4-FFF2-40B4-BE49-F238E27FC236}">
                    <a16:creationId xmlns:a16="http://schemas.microsoft.com/office/drawing/2014/main" id="{C8EB59C3-85F6-6567-7BAB-36B1F4882BD4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" name="Google Shape;1540;p28">
                <a:extLst>
                  <a:ext uri="{FF2B5EF4-FFF2-40B4-BE49-F238E27FC236}">
                    <a16:creationId xmlns:a16="http://schemas.microsoft.com/office/drawing/2014/main" id="{DF2F564E-F69C-D4C4-9342-AF026F7D2C81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" name="グループ化 25">
              <a:extLst>
                <a:ext uri="{FF2B5EF4-FFF2-40B4-BE49-F238E27FC236}">
                  <a16:creationId xmlns:a16="http://schemas.microsoft.com/office/drawing/2014/main" id="{A0650BD2-0FA9-783C-8CD5-04CB61051EF6}"/>
                </a:ext>
              </a:extLst>
            </p:cNvPr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680" name="Google Shape;1540;p28">
                <a:extLst>
                  <a:ext uri="{FF2B5EF4-FFF2-40B4-BE49-F238E27FC236}">
                    <a16:creationId xmlns:a16="http://schemas.microsoft.com/office/drawing/2014/main" id="{26FC4135-33C0-5FCA-1BE8-348F1E7E5B37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1" name="Google Shape;1540;p28">
                <a:extLst>
                  <a:ext uri="{FF2B5EF4-FFF2-40B4-BE49-F238E27FC236}">
                    <a16:creationId xmlns:a16="http://schemas.microsoft.com/office/drawing/2014/main" id="{6A77E28D-D6D3-1848-FC17-49769BEF594F}"/>
                  </a:ext>
                </a:extLst>
              </p:cNvPr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2" name="Google Shape;1540;p28">
                <a:extLst>
                  <a:ext uri="{FF2B5EF4-FFF2-40B4-BE49-F238E27FC236}">
                    <a16:creationId xmlns:a16="http://schemas.microsoft.com/office/drawing/2014/main" id="{95618B92-CEE9-5663-4F1C-A08CDDE281D0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" name="Google Shape;1540;p28">
              <a:extLst>
                <a:ext uri="{FF2B5EF4-FFF2-40B4-BE49-F238E27FC236}">
                  <a16:creationId xmlns:a16="http://schemas.microsoft.com/office/drawing/2014/main" id="{4ABA867F-9A3F-06CA-554E-78D915862E95}"/>
                </a:ext>
              </a:extLst>
            </p:cNvPr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8" name="グループ化 27">
              <a:extLst>
                <a:ext uri="{FF2B5EF4-FFF2-40B4-BE49-F238E27FC236}">
                  <a16:creationId xmlns:a16="http://schemas.microsoft.com/office/drawing/2014/main" id="{E59AF823-A572-EA14-C557-01917590EAE0}"/>
                </a:ext>
              </a:extLst>
            </p:cNvPr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677" name="Google Shape;1540;p28">
                <a:extLst>
                  <a:ext uri="{FF2B5EF4-FFF2-40B4-BE49-F238E27FC236}">
                    <a16:creationId xmlns:a16="http://schemas.microsoft.com/office/drawing/2014/main" id="{BB9EC10D-761B-7267-1D3C-593ECDE0477F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8" name="Google Shape;1540;p28">
                <a:extLst>
                  <a:ext uri="{FF2B5EF4-FFF2-40B4-BE49-F238E27FC236}">
                    <a16:creationId xmlns:a16="http://schemas.microsoft.com/office/drawing/2014/main" id="{957AF14E-506F-6626-C37B-EA7451B904A6}"/>
                  </a:ext>
                </a:extLst>
              </p:cNvPr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9" name="Google Shape;1540;p28">
                <a:extLst>
                  <a:ext uri="{FF2B5EF4-FFF2-40B4-BE49-F238E27FC236}">
                    <a16:creationId xmlns:a16="http://schemas.microsoft.com/office/drawing/2014/main" id="{0EFBEDA9-FC46-E417-113A-B829396D786E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" name="グループ化 28">
              <a:extLst>
                <a:ext uri="{FF2B5EF4-FFF2-40B4-BE49-F238E27FC236}">
                  <a16:creationId xmlns:a16="http://schemas.microsoft.com/office/drawing/2014/main" id="{1BCF1A44-DD45-A3DD-5E02-F52E83F47999}"/>
                </a:ext>
              </a:extLst>
            </p:cNvPr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674" name="Google Shape;1540;p28">
                <a:extLst>
                  <a:ext uri="{FF2B5EF4-FFF2-40B4-BE49-F238E27FC236}">
                    <a16:creationId xmlns:a16="http://schemas.microsoft.com/office/drawing/2014/main" id="{48B6FF4B-6CED-495E-EA8A-54071EC35B14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5" name="Google Shape;1540;p28">
                <a:extLst>
                  <a:ext uri="{FF2B5EF4-FFF2-40B4-BE49-F238E27FC236}">
                    <a16:creationId xmlns:a16="http://schemas.microsoft.com/office/drawing/2014/main" id="{6EE49227-F8C9-D759-FA70-C1E4DAF10B0E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6" name="Google Shape;1540;p28">
                <a:extLst>
                  <a:ext uri="{FF2B5EF4-FFF2-40B4-BE49-F238E27FC236}">
                    <a16:creationId xmlns:a16="http://schemas.microsoft.com/office/drawing/2014/main" id="{FF78D1DE-8CC6-210E-E7F7-65AFAB2DDCEF}"/>
                  </a:ext>
                </a:extLst>
              </p:cNvPr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0" name="グループ化 29">
              <a:extLst>
                <a:ext uri="{FF2B5EF4-FFF2-40B4-BE49-F238E27FC236}">
                  <a16:creationId xmlns:a16="http://schemas.microsoft.com/office/drawing/2014/main" id="{2A3381C0-A97D-1CF5-80C2-1E72E18C6DA1}"/>
                </a:ext>
              </a:extLst>
            </p:cNvPr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31" name="Google Shape;1540;p28">
                <a:extLst>
                  <a:ext uri="{FF2B5EF4-FFF2-40B4-BE49-F238E27FC236}">
                    <a16:creationId xmlns:a16="http://schemas.microsoft.com/office/drawing/2014/main" id="{9283FF29-3097-9FE7-170E-CAAE886EC0D8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2" name="Google Shape;1540;p28">
                <a:extLst>
                  <a:ext uri="{FF2B5EF4-FFF2-40B4-BE49-F238E27FC236}">
                    <a16:creationId xmlns:a16="http://schemas.microsoft.com/office/drawing/2014/main" id="{3D36820A-EFE0-9E7A-30C0-7BA731C7CB46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3" name="Google Shape;1540;p28">
                <a:extLst>
                  <a:ext uri="{FF2B5EF4-FFF2-40B4-BE49-F238E27FC236}">
                    <a16:creationId xmlns:a16="http://schemas.microsoft.com/office/drawing/2014/main" id="{92FD4C5D-8496-FE57-363A-1801D4B0B6C1}"/>
                  </a:ext>
                </a:extLst>
              </p:cNvPr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4" name="Google Shape;296;p16">
            <a:extLst>
              <a:ext uri="{FF2B5EF4-FFF2-40B4-BE49-F238E27FC236}">
                <a16:creationId xmlns:a16="http://schemas.microsoft.com/office/drawing/2014/main" id="{6FD3DB67-1D14-EF35-F791-61089363B0DF}"/>
              </a:ext>
            </a:extLst>
          </p:cNvPr>
          <p:cNvSpPr txBox="1"/>
          <p:nvPr/>
        </p:nvSpPr>
        <p:spPr>
          <a:xfrm>
            <a:off x="4923847" y="3555359"/>
            <a:ext cx="625803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</a:rPr>
              <a:t>♪</a:t>
            </a:r>
            <a:endParaRPr lang="en-US" altLang="ja-JP" sz="3200" dirty="0">
              <a:solidFill>
                <a:schemeClr val="dk1"/>
              </a:solidFill>
            </a:endParaRPr>
          </a:p>
        </p:txBody>
      </p:sp>
      <p:sp>
        <p:nvSpPr>
          <p:cNvPr id="745" name="Google Shape;689;p19">
            <a:extLst>
              <a:ext uri="{FF2B5EF4-FFF2-40B4-BE49-F238E27FC236}">
                <a16:creationId xmlns:a16="http://schemas.microsoft.com/office/drawing/2014/main" id="{B820B755-A332-ABA1-741E-E605D21BF132}"/>
              </a:ext>
            </a:extLst>
          </p:cNvPr>
          <p:cNvSpPr txBox="1"/>
          <p:nvPr/>
        </p:nvSpPr>
        <p:spPr>
          <a:xfrm>
            <a:off x="581767" y="469023"/>
            <a:ext cx="9243798" cy="19389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ザイくんは、ついに目的をはたした。よろこんで家に帰りました。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638E1B1-AAF7-7664-679D-7132272ABD9A}"/>
              </a:ext>
            </a:extLst>
          </p:cNvPr>
          <p:cNvGrpSpPr/>
          <p:nvPr/>
        </p:nvGrpSpPr>
        <p:grpSpPr>
          <a:xfrm>
            <a:off x="688573" y="2950871"/>
            <a:ext cx="3702795" cy="3363451"/>
            <a:chOff x="3284638" y="2517458"/>
            <a:chExt cx="3716315" cy="3375732"/>
          </a:xfrm>
        </p:grpSpPr>
        <p:sp>
          <p:nvSpPr>
            <p:cNvPr id="3" name="Google Shape;1539;p28">
              <a:extLst>
                <a:ext uri="{FF2B5EF4-FFF2-40B4-BE49-F238E27FC236}">
                  <a16:creationId xmlns:a16="http://schemas.microsoft.com/office/drawing/2014/main" id="{E3681B9D-F1F6-4706-E47F-469AC1F12401}"/>
                </a:ext>
              </a:extLst>
            </p:cNvPr>
            <p:cNvSpPr/>
            <p:nvPr/>
          </p:nvSpPr>
          <p:spPr>
            <a:xfrm flipH="1">
              <a:off x="3387971" y="5277944"/>
              <a:ext cx="3392394" cy="615246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259C7854-2AC9-441C-6514-15A6A78A718D}"/>
                </a:ext>
              </a:extLst>
            </p:cNvPr>
            <p:cNvGrpSpPr/>
            <p:nvPr/>
          </p:nvGrpSpPr>
          <p:grpSpPr>
            <a:xfrm>
              <a:off x="3284638" y="2622841"/>
              <a:ext cx="1552994" cy="2887407"/>
              <a:chOff x="3284638" y="2622841"/>
              <a:chExt cx="1552994" cy="2887407"/>
            </a:xfrm>
          </p:grpSpPr>
          <p:sp>
            <p:nvSpPr>
              <p:cNvPr id="784" name="二等辺三角形 2">
                <a:extLst>
                  <a:ext uri="{FF2B5EF4-FFF2-40B4-BE49-F238E27FC236}">
                    <a16:creationId xmlns:a16="http://schemas.microsoft.com/office/drawing/2014/main" id="{4762715E-2AFF-873B-0E5F-3CF2DDDA76D7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5" name="Google Shape;1540;p28">
                <a:extLst>
                  <a:ext uri="{FF2B5EF4-FFF2-40B4-BE49-F238E27FC236}">
                    <a16:creationId xmlns:a16="http://schemas.microsoft.com/office/drawing/2014/main" id="{0D1BE42F-405D-BF7F-E936-B03A609A09A2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6" name="グループ化 785">
                <a:extLst>
                  <a:ext uri="{FF2B5EF4-FFF2-40B4-BE49-F238E27FC236}">
                    <a16:creationId xmlns:a16="http://schemas.microsoft.com/office/drawing/2014/main" id="{D974DAEE-EC31-3456-018C-E3276CBDA810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804" name="Google Shape;1540;p28">
                  <a:extLst>
                    <a:ext uri="{FF2B5EF4-FFF2-40B4-BE49-F238E27FC236}">
                      <a16:creationId xmlns:a16="http://schemas.microsoft.com/office/drawing/2014/main" id="{1B56FF8A-D65E-4896-3578-45B40AA5781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5" name="Google Shape;1540;p28">
                  <a:extLst>
                    <a:ext uri="{FF2B5EF4-FFF2-40B4-BE49-F238E27FC236}">
                      <a16:creationId xmlns:a16="http://schemas.microsoft.com/office/drawing/2014/main" id="{647E71E2-294C-ABC6-5E5F-F63366A02218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6" name="Google Shape;1540;p28">
                  <a:extLst>
                    <a:ext uri="{FF2B5EF4-FFF2-40B4-BE49-F238E27FC236}">
                      <a16:creationId xmlns:a16="http://schemas.microsoft.com/office/drawing/2014/main" id="{54E93A78-B5D8-3B16-A957-759B0CA88C23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7" name="グループ化 786">
                <a:extLst>
                  <a:ext uri="{FF2B5EF4-FFF2-40B4-BE49-F238E27FC236}">
                    <a16:creationId xmlns:a16="http://schemas.microsoft.com/office/drawing/2014/main" id="{09DEF116-766F-296B-C28D-613967E47102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801" name="Google Shape;1540;p28">
                  <a:extLst>
                    <a:ext uri="{FF2B5EF4-FFF2-40B4-BE49-F238E27FC236}">
                      <a16:creationId xmlns:a16="http://schemas.microsoft.com/office/drawing/2014/main" id="{4CE7A724-7D05-0BA1-0E73-DEE9E559468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2" name="Google Shape;1540;p28">
                  <a:extLst>
                    <a:ext uri="{FF2B5EF4-FFF2-40B4-BE49-F238E27FC236}">
                      <a16:creationId xmlns:a16="http://schemas.microsoft.com/office/drawing/2014/main" id="{CDD4C600-977B-2928-06CD-B832718284CE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3" name="Google Shape;1540;p28">
                  <a:extLst>
                    <a:ext uri="{FF2B5EF4-FFF2-40B4-BE49-F238E27FC236}">
                      <a16:creationId xmlns:a16="http://schemas.microsoft.com/office/drawing/2014/main" id="{4173C256-55DA-E1F9-6178-6EACA7B51F8B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88" name="Google Shape;1540;p28">
                <a:extLst>
                  <a:ext uri="{FF2B5EF4-FFF2-40B4-BE49-F238E27FC236}">
                    <a16:creationId xmlns:a16="http://schemas.microsoft.com/office/drawing/2014/main" id="{C0E899A9-ABB8-8BAA-E771-8BAE0AD54DD3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9" name="グループ化 788">
                <a:extLst>
                  <a:ext uri="{FF2B5EF4-FFF2-40B4-BE49-F238E27FC236}">
                    <a16:creationId xmlns:a16="http://schemas.microsoft.com/office/drawing/2014/main" id="{E68589AF-7DCC-A520-1E71-1A6ECED7DFED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98" name="Google Shape;1540;p28">
                  <a:extLst>
                    <a:ext uri="{FF2B5EF4-FFF2-40B4-BE49-F238E27FC236}">
                      <a16:creationId xmlns:a16="http://schemas.microsoft.com/office/drawing/2014/main" id="{8A1167F0-C7AF-01A6-C84E-314EFA1D829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9" name="Google Shape;1540;p28">
                  <a:extLst>
                    <a:ext uri="{FF2B5EF4-FFF2-40B4-BE49-F238E27FC236}">
                      <a16:creationId xmlns:a16="http://schemas.microsoft.com/office/drawing/2014/main" id="{D61A19AC-6C96-CD53-0E26-A14574265854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0" name="Google Shape;1540;p28">
                  <a:extLst>
                    <a:ext uri="{FF2B5EF4-FFF2-40B4-BE49-F238E27FC236}">
                      <a16:creationId xmlns:a16="http://schemas.microsoft.com/office/drawing/2014/main" id="{C48521E8-418E-280C-D2EC-C1E4F5BB6B87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0" name="グループ化 789">
                <a:extLst>
                  <a:ext uri="{FF2B5EF4-FFF2-40B4-BE49-F238E27FC236}">
                    <a16:creationId xmlns:a16="http://schemas.microsoft.com/office/drawing/2014/main" id="{D39154F5-E9D4-1F8A-69A1-55C6651DBCF5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95" name="Google Shape;1540;p28">
                  <a:extLst>
                    <a:ext uri="{FF2B5EF4-FFF2-40B4-BE49-F238E27FC236}">
                      <a16:creationId xmlns:a16="http://schemas.microsoft.com/office/drawing/2014/main" id="{C0C7AAC9-58A8-FCD0-0F05-0993E862A0C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6" name="Google Shape;1540;p28">
                  <a:extLst>
                    <a:ext uri="{FF2B5EF4-FFF2-40B4-BE49-F238E27FC236}">
                      <a16:creationId xmlns:a16="http://schemas.microsoft.com/office/drawing/2014/main" id="{4254E11F-5444-72E9-0331-C8D5788CD747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7" name="Google Shape;1540;p28">
                  <a:extLst>
                    <a:ext uri="{FF2B5EF4-FFF2-40B4-BE49-F238E27FC236}">
                      <a16:creationId xmlns:a16="http://schemas.microsoft.com/office/drawing/2014/main" id="{CD717951-B2CC-668A-DE4A-060C72FADCD6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1" name="グループ化 790">
                <a:extLst>
                  <a:ext uri="{FF2B5EF4-FFF2-40B4-BE49-F238E27FC236}">
                    <a16:creationId xmlns:a16="http://schemas.microsoft.com/office/drawing/2014/main" id="{0D35A47F-A64B-E70B-ED9B-ACFE332564BD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92" name="Google Shape;1540;p28">
                  <a:extLst>
                    <a:ext uri="{FF2B5EF4-FFF2-40B4-BE49-F238E27FC236}">
                      <a16:creationId xmlns:a16="http://schemas.microsoft.com/office/drawing/2014/main" id="{B9ED2F41-DD23-E918-3A52-68DA7670E663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3" name="Google Shape;1540;p28">
                  <a:extLst>
                    <a:ext uri="{FF2B5EF4-FFF2-40B4-BE49-F238E27FC236}">
                      <a16:creationId xmlns:a16="http://schemas.microsoft.com/office/drawing/2014/main" id="{B960C518-ADE4-50CD-0724-896A7F8054B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4" name="Google Shape;1540;p28">
                  <a:extLst>
                    <a:ext uri="{FF2B5EF4-FFF2-40B4-BE49-F238E27FC236}">
                      <a16:creationId xmlns:a16="http://schemas.microsoft.com/office/drawing/2014/main" id="{EBE63185-EE8D-EF5E-D4C6-EC3A4F098C7E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5300FD01-26FA-D2BC-67EB-206F51F60BC9}"/>
                </a:ext>
              </a:extLst>
            </p:cNvPr>
            <p:cNvGrpSpPr/>
            <p:nvPr/>
          </p:nvGrpSpPr>
          <p:grpSpPr>
            <a:xfrm>
              <a:off x="4372028" y="2517458"/>
              <a:ext cx="1547990" cy="2929288"/>
              <a:chOff x="3284638" y="2622841"/>
              <a:chExt cx="1552994" cy="2938756"/>
            </a:xfrm>
          </p:grpSpPr>
          <p:sp>
            <p:nvSpPr>
              <p:cNvPr id="730" name="二等辺三角形 2">
                <a:extLst>
                  <a:ext uri="{FF2B5EF4-FFF2-40B4-BE49-F238E27FC236}">
                    <a16:creationId xmlns:a16="http://schemas.microsoft.com/office/drawing/2014/main" id="{8140B11C-B57E-FCF0-068B-042C1AD26D2B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1" name="Google Shape;1540;p28">
                <a:extLst>
                  <a:ext uri="{FF2B5EF4-FFF2-40B4-BE49-F238E27FC236}">
                    <a16:creationId xmlns:a16="http://schemas.microsoft.com/office/drawing/2014/main" id="{1EEEFFDA-0339-66E2-9698-C30B3E492448}"/>
                  </a:ext>
                </a:extLst>
              </p:cNvPr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33" name="グループ化 732">
                <a:extLst>
                  <a:ext uri="{FF2B5EF4-FFF2-40B4-BE49-F238E27FC236}">
                    <a16:creationId xmlns:a16="http://schemas.microsoft.com/office/drawing/2014/main" id="{A1BFBFE7-2C6F-70D0-E8B7-C6573398FB33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81" name="Google Shape;1540;p28">
                  <a:extLst>
                    <a:ext uri="{FF2B5EF4-FFF2-40B4-BE49-F238E27FC236}">
                      <a16:creationId xmlns:a16="http://schemas.microsoft.com/office/drawing/2014/main" id="{39E00071-04FD-1B49-AA9D-769B5BD9CFBB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2" name="Google Shape;1540;p28">
                  <a:extLst>
                    <a:ext uri="{FF2B5EF4-FFF2-40B4-BE49-F238E27FC236}">
                      <a16:creationId xmlns:a16="http://schemas.microsoft.com/office/drawing/2014/main" id="{CFB2C054-C8F6-122E-05FD-4AFD13E16B3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3" name="Google Shape;1540;p28">
                  <a:extLst>
                    <a:ext uri="{FF2B5EF4-FFF2-40B4-BE49-F238E27FC236}">
                      <a16:creationId xmlns:a16="http://schemas.microsoft.com/office/drawing/2014/main" id="{EC04D7C3-3020-89FA-1C4E-6718CD260F50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35" name="グループ化 734">
                <a:extLst>
                  <a:ext uri="{FF2B5EF4-FFF2-40B4-BE49-F238E27FC236}">
                    <a16:creationId xmlns:a16="http://schemas.microsoft.com/office/drawing/2014/main" id="{AD684140-767F-C7A2-8152-352E422E541D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78" name="Google Shape;1540;p28">
                  <a:extLst>
                    <a:ext uri="{FF2B5EF4-FFF2-40B4-BE49-F238E27FC236}">
                      <a16:creationId xmlns:a16="http://schemas.microsoft.com/office/drawing/2014/main" id="{84F73BE6-C3F3-D5BD-B5F1-1B6310EE493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" name="Google Shape;1540;p28">
                  <a:extLst>
                    <a:ext uri="{FF2B5EF4-FFF2-40B4-BE49-F238E27FC236}">
                      <a16:creationId xmlns:a16="http://schemas.microsoft.com/office/drawing/2014/main" id="{0D2AC9A5-1EC7-C640-A85A-A32E7E610168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0" name="Google Shape;1540;p28">
                  <a:extLst>
                    <a:ext uri="{FF2B5EF4-FFF2-40B4-BE49-F238E27FC236}">
                      <a16:creationId xmlns:a16="http://schemas.microsoft.com/office/drawing/2014/main" id="{7C037550-97B5-284E-8C22-24F8E0256186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65" name="Google Shape;1540;p28">
                <a:extLst>
                  <a:ext uri="{FF2B5EF4-FFF2-40B4-BE49-F238E27FC236}">
                    <a16:creationId xmlns:a16="http://schemas.microsoft.com/office/drawing/2014/main" id="{1B860EE8-DA43-AE94-8D8A-A9A3F097BE2B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66" name="グループ化 765">
                <a:extLst>
                  <a:ext uri="{FF2B5EF4-FFF2-40B4-BE49-F238E27FC236}">
                    <a16:creationId xmlns:a16="http://schemas.microsoft.com/office/drawing/2014/main" id="{ECDEEFFE-3B3A-52E9-F061-5A32BCCC6BEF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75" name="Google Shape;1540;p28">
                  <a:extLst>
                    <a:ext uri="{FF2B5EF4-FFF2-40B4-BE49-F238E27FC236}">
                      <a16:creationId xmlns:a16="http://schemas.microsoft.com/office/drawing/2014/main" id="{E5B53A47-8DF5-9354-9BD2-5E3CED14990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6" name="Google Shape;1540;p28">
                  <a:extLst>
                    <a:ext uri="{FF2B5EF4-FFF2-40B4-BE49-F238E27FC236}">
                      <a16:creationId xmlns:a16="http://schemas.microsoft.com/office/drawing/2014/main" id="{AC8BB6E3-0A99-1962-9DB9-8A12040AE75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" name="Google Shape;1540;p28">
                  <a:extLst>
                    <a:ext uri="{FF2B5EF4-FFF2-40B4-BE49-F238E27FC236}">
                      <a16:creationId xmlns:a16="http://schemas.microsoft.com/office/drawing/2014/main" id="{B8FD201B-953D-D76C-19D2-A3BE62F2BC68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7" name="グループ化 766">
                <a:extLst>
                  <a:ext uri="{FF2B5EF4-FFF2-40B4-BE49-F238E27FC236}">
                    <a16:creationId xmlns:a16="http://schemas.microsoft.com/office/drawing/2014/main" id="{B5390DCE-74E9-E1AB-B721-C02BBE072FF9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72" name="Google Shape;1540;p28">
                  <a:extLst>
                    <a:ext uri="{FF2B5EF4-FFF2-40B4-BE49-F238E27FC236}">
                      <a16:creationId xmlns:a16="http://schemas.microsoft.com/office/drawing/2014/main" id="{1747E62A-10BA-E9C3-2F6C-E2C8087685D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3" name="Google Shape;1540;p28">
                  <a:extLst>
                    <a:ext uri="{FF2B5EF4-FFF2-40B4-BE49-F238E27FC236}">
                      <a16:creationId xmlns:a16="http://schemas.microsoft.com/office/drawing/2014/main" id="{6FDF06B5-6163-D402-702C-2F404B7C28E4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4" name="Google Shape;1540;p28">
                  <a:extLst>
                    <a:ext uri="{FF2B5EF4-FFF2-40B4-BE49-F238E27FC236}">
                      <a16:creationId xmlns:a16="http://schemas.microsoft.com/office/drawing/2014/main" id="{C1F11112-FD20-6F27-38FA-5AF0B9BFCB61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8" name="グループ化 767">
                <a:extLst>
                  <a:ext uri="{FF2B5EF4-FFF2-40B4-BE49-F238E27FC236}">
                    <a16:creationId xmlns:a16="http://schemas.microsoft.com/office/drawing/2014/main" id="{6F366A11-CD04-9A70-765D-F01240286C33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69" name="Google Shape;1540;p28">
                  <a:extLst>
                    <a:ext uri="{FF2B5EF4-FFF2-40B4-BE49-F238E27FC236}">
                      <a16:creationId xmlns:a16="http://schemas.microsoft.com/office/drawing/2014/main" id="{804075D0-3A41-EEC2-2668-B3F3716C558F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0" name="Google Shape;1540;p28">
                  <a:extLst>
                    <a:ext uri="{FF2B5EF4-FFF2-40B4-BE49-F238E27FC236}">
                      <a16:creationId xmlns:a16="http://schemas.microsoft.com/office/drawing/2014/main" id="{E5EA98FA-71A5-939E-A780-7BE5A7D9021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1" name="Google Shape;1540;p28">
                  <a:extLst>
                    <a:ext uri="{FF2B5EF4-FFF2-40B4-BE49-F238E27FC236}">
                      <a16:creationId xmlns:a16="http://schemas.microsoft.com/office/drawing/2014/main" id="{8BCBF5EA-ED38-B0B5-5049-BE80D7F762A2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80F0E8A0-C0A2-3C75-9829-989852253ED8}"/>
                </a:ext>
              </a:extLst>
            </p:cNvPr>
            <p:cNvGrpSpPr/>
            <p:nvPr/>
          </p:nvGrpSpPr>
          <p:grpSpPr>
            <a:xfrm>
              <a:off x="5447959" y="2602874"/>
              <a:ext cx="1552994" cy="2887407"/>
              <a:chOff x="3284638" y="2622841"/>
              <a:chExt cx="1552994" cy="2887407"/>
            </a:xfrm>
          </p:grpSpPr>
          <p:sp>
            <p:nvSpPr>
              <p:cNvPr id="9" name="二等辺三角形 2">
                <a:extLst>
                  <a:ext uri="{FF2B5EF4-FFF2-40B4-BE49-F238E27FC236}">
                    <a16:creationId xmlns:a16="http://schemas.microsoft.com/office/drawing/2014/main" id="{1A7E7D18-EBD5-CAF8-CDF6-C32128C18A0F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Google Shape;1540;p28">
                <a:extLst>
                  <a:ext uri="{FF2B5EF4-FFF2-40B4-BE49-F238E27FC236}">
                    <a16:creationId xmlns:a16="http://schemas.microsoft.com/office/drawing/2014/main" id="{14565E74-B354-3AB7-E8A6-F9118A5D070B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C620EF98-CC98-9035-2C7D-FD51515E03F7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27" name="Google Shape;1540;p28">
                  <a:extLst>
                    <a:ext uri="{FF2B5EF4-FFF2-40B4-BE49-F238E27FC236}">
                      <a16:creationId xmlns:a16="http://schemas.microsoft.com/office/drawing/2014/main" id="{8110546B-304D-C2ED-594C-FBE41D3DFA81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" name="Google Shape;1540;p28">
                  <a:extLst>
                    <a:ext uri="{FF2B5EF4-FFF2-40B4-BE49-F238E27FC236}">
                      <a16:creationId xmlns:a16="http://schemas.microsoft.com/office/drawing/2014/main" id="{56BD2D0D-C6A3-69BF-281B-FB062D97F4D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9" name="Google Shape;1540;p28">
                  <a:extLst>
                    <a:ext uri="{FF2B5EF4-FFF2-40B4-BE49-F238E27FC236}">
                      <a16:creationId xmlns:a16="http://schemas.microsoft.com/office/drawing/2014/main" id="{0D593DA8-1C64-7904-CFEE-B8EB07073B3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" name="グループ化 11">
                <a:extLst>
                  <a:ext uri="{FF2B5EF4-FFF2-40B4-BE49-F238E27FC236}">
                    <a16:creationId xmlns:a16="http://schemas.microsoft.com/office/drawing/2014/main" id="{5277EE4A-7B2F-32CC-1A39-454B6BA68A40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24" name="Google Shape;1540;p28">
                  <a:extLst>
                    <a:ext uri="{FF2B5EF4-FFF2-40B4-BE49-F238E27FC236}">
                      <a16:creationId xmlns:a16="http://schemas.microsoft.com/office/drawing/2014/main" id="{0679B473-8B72-EE39-2330-3F4FD69CE97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5" name="Google Shape;1540;p28">
                  <a:extLst>
                    <a:ext uri="{FF2B5EF4-FFF2-40B4-BE49-F238E27FC236}">
                      <a16:creationId xmlns:a16="http://schemas.microsoft.com/office/drawing/2014/main" id="{153C2EA7-F16D-49D2-019B-1D7D2C7D0F65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6" name="Google Shape;1540;p28">
                  <a:extLst>
                    <a:ext uri="{FF2B5EF4-FFF2-40B4-BE49-F238E27FC236}">
                      <a16:creationId xmlns:a16="http://schemas.microsoft.com/office/drawing/2014/main" id="{7CEACA23-298E-E623-977E-1DD47D341C8F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3" name="Google Shape;1540;p28">
                <a:extLst>
                  <a:ext uri="{FF2B5EF4-FFF2-40B4-BE49-F238E27FC236}">
                    <a16:creationId xmlns:a16="http://schemas.microsoft.com/office/drawing/2014/main" id="{D33E5D71-1157-2BAB-9A6E-6A6402D69782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39E67F75-1D5D-DDB1-9FA1-8CCF08C9A3D3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21" name="Google Shape;1540;p28">
                  <a:extLst>
                    <a:ext uri="{FF2B5EF4-FFF2-40B4-BE49-F238E27FC236}">
                      <a16:creationId xmlns:a16="http://schemas.microsoft.com/office/drawing/2014/main" id="{92DF03C2-408D-AB95-F70C-8A554EAE7DF9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2" name="Google Shape;1540;p28">
                  <a:extLst>
                    <a:ext uri="{FF2B5EF4-FFF2-40B4-BE49-F238E27FC236}">
                      <a16:creationId xmlns:a16="http://schemas.microsoft.com/office/drawing/2014/main" id="{F6EE447C-4B66-1A61-D751-3F7B1A693F9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3" name="Google Shape;1540;p28">
                  <a:extLst>
                    <a:ext uri="{FF2B5EF4-FFF2-40B4-BE49-F238E27FC236}">
                      <a16:creationId xmlns:a16="http://schemas.microsoft.com/office/drawing/2014/main" id="{14D43792-B395-6ABE-DE45-DEAA53C24A2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" name="グループ化 14">
                <a:extLst>
                  <a:ext uri="{FF2B5EF4-FFF2-40B4-BE49-F238E27FC236}">
                    <a16:creationId xmlns:a16="http://schemas.microsoft.com/office/drawing/2014/main" id="{9ABC5E9B-E754-3D45-A330-AF6FD69B89C0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18" name="Google Shape;1540;p28">
                  <a:extLst>
                    <a:ext uri="{FF2B5EF4-FFF2-40B4-BE49-F238E27FC236}">
                      <a16:creationId xmlns:a16="http://schemas.microsoft.com/office/drawing/2014/main" id="{82D453FD-185E-6F56-3AD4-965A504D640D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9" name="Google Shape;1540;p28">
                  <a:extLst>
                    <a:ext uri="{FF2B5EF4-FFF2-40B4-BE49-F238E27FC236}">
                      <a16:creationId xmlns:a16="http://schemas.microsoft.com/office/drawing/2014/main" id="{2DB53EC2-DD7B-5B00-249A-4B33FC3A0C9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0" name="Google Shape;1540;p28">
                  <a:extLst>
                    <a:ext uri="{FF2B5EF4-FFF2-40B4-BE49-F238E27FC236}">
                      <a16:creationId xmlns:a16="http://schemas.microsoft.com/office/drawing/2014/main" id="{9994C6B1-2263-6E86-D80C-9BDCEAECD043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" name="グループ化 15">
                <a:extLst>
                  <a:ext uri="{FF2B5EF4-FFF2-40B4-BE49-F238E27FC236}">
                    <a16:creationId xmlns:a16="http://schemas.microsoft.com/office/drawing/2014/main" id="{B2F92DB1-4D3D-DA19-C92C-8332CDFA06B8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7" name="Google Shape;1540;p28">
                  <a:extLst>
                    <a:ext uri="{FF2B5EF4-FFF2-40B4-BE49-F238E27FC236}">
                      <a16:creationId xmlns:a16="http://schemas.microsoft.com/office/drawing/2014/main" id="{1A1F7F52-95BB-3BC3-7F9C-5B84166C693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540;p28">
                  <a:extLst>
                    <a:ext uri="{FF2B5EF4-FFF2-40B4-BE49-F238E27FC236}">
                      <a16:creationId xmlns:a16="http://schemas.microsoft.com/office/drawing/2014/main" id="{5C8D28F3-074A-1915-3C6F-9B4CF2E47F1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1540;p28">
                  <a:extLst>
                    <a:ext uri="{FF2B5EF4-FFF2-40B4-BE49-F238E27FC236}">
                      <a16:creationId xmlns:a16="http://schemas.microsoft.com/office/drawing/2014/main" id="{6D4BBD52-CAE6-DC0C-560A-DC8EFFAB1485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868" name="四角形: 角度付き 867">
            <a:hlinkClick r:id="rId3" action="ppaction://hlinksldjump"/>
            <a:extLst>
              <a:ext uri="{FF2B5EF4-FFF2-40B4-BE49-F238E27FC236}">
                <a16:creationId xmlns:a16="http://schemas.microsoft.com/office/drawing/2014/main" id="{A19866A2-7D40-EB67-EDC3-1066FDFBA863}"/>
              </a:ext>
            </a:extLst>
          </p:cNvPr>
          <p:cNvSpPr/>
          <p:nvPr/>
        </p:nvSpPr>
        <p:spPr>
          <a:xfrm>
            <a:off x="10198447" y="4053828"/>
            <a:ext cx="1388238" cy="1275085"/>
          </a:xfrm>
          <a:prstGeom prst="bevel">
            <a:avLst>
              <a:gd name="adj" fmla="val 10051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家に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帰る</a:t>
            </a:r>
            <a:endParaRPr kumimoji="1" lang="ja-JP" altLang="en-US" sz="2400" dirty="0"/>
          </a:p>
        </p:txBody>
      </p: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76D4CCC2-09D9-59AC-7F17-BA2C9E73734D}"/>
              </a:ext>
            </a:extLst>
          </p:cNvPr>
          <p:cNvGrpSpPr/>
          <p:nvPr/>
        </p:nvGrpSpPr>
        <p:grpSpPr>
          <a:xfrm>
            <a:off x="5528281" y="2890876"/>
            <a:ext cx="1547344" cy="2876903"/>
            <a:chOff x="3284638" y="2622841"/>
            <a:chExt cx="1552994" cy="2887407"/>
          </a:xfrm>
        </p:grpSpPr>
        <p:sp>
          <p:nvSpPr>
            <p:cNvPr id="39" name="二等辺三角形 2">
              <a:extLst>
                <a:ext uri="{FF2B5EF4-FFF2-40B4-BE49-F238E27FC236}">
                  <a16:creationId xmlns:a16="http://schemas.microsoft.com/office/drawing/2014/main" id="{043A7661-607E-88E6-2CA1-EC22B9999AB6}"/>
                </a:ext>
              </a:extLst>
            </p:cNvPr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Google Shape;1540;p28">
              <a:extLst>
                <a:ext uri="{FF2B5EF4-FFF2-40B4-BE49-F238E27FC236}">
                  <a16:creationId xmlns:a16="http://schemas.microsoft.com/office/drawing/2014/main" id="{974DF77C-A799-2360-3715-37C0BD3829A4}"/>
                </a:ext>
              </a:extLst>
            </p:cNvPr>
            <p:cNvSpPr/>
            <p:nvPr/>
          </p:nvSpPr>
          <p:spPr>
            <a:xfrm flipH="1">
              <a:off x="4044491" y="3275581"/>
              <a:ext cx="70196" cy="223466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" name="グループ化 40">
              <a:extLst>
                <a:ext uri="{FF2B5EF4-FFF2-40B4-BE49-F238E27FC236}">
                  <a16:creationId xmlns:a16="http://schemas.microsoft.com/office/drawing/2014/main" id="{6D645A44-A19D-BABB-33EE-07ADACC0A034}"/>
                </a:ext>
              </a:extLst>
            </p:cNvPr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60" name="Google Shape;1540;p28">
                <a:extLst>
                  <a:ext uri="{FF2B5EF4-FFF2-40B4-BE49-F238E27FC236}">
                    <a16:creationId xmlns:a16="http://schemas.microsoft.com/office/drawing/2014/main" id="{434271B2-4B98-C10C-53E1-73CE1FFAB9F3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1540;p28">
                <a:extLst>
                  <a:ext uri="{FF2B5EF4-FFF2-40B4-BE49-F238E27FC236}">
                    <a16:creationId xmlns:a16="http://schemas.microsoft.com/office/drawing/2014/main" id="{93DD1599-F58A-BE15-2657-53018570ECD6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1540;p28">
                <a:extLst>
                  <a:ext uri="{FF2B5EF4-FFF2-40B4-BE49-F238E27FC236}">
                    <a16:creationId xmlns:a16="http://schemas.microsoft.com/office/drawing/2014/main" id="{97E2484C-2090-001E-5291-D23C4068F729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" name="グループ化 41">
              <a:extLst>
                <a:ext uri="{FF2B5EF4-FFF2-40B4-BE49-F238E27FC236}">
                  <a16:creationId xmlns:a16="http://schemas.microsoft.com/office/drawing/2014/main" id="{392544BE-5D47-71EF-33B2-0C6F17D3515A}"/>
                </a:ext>
              </a:extLst>
            </p:cNvPr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57" name="Google Shape;1540;p28">
                <a:extLst>
                  <a:ext uri="{FF2B5EF4-FFF2-40B4-BE49-F238E27FC236}">
                    <a16:creationId xmlns:a16="http://schemas.microsoft.com/office/drawing/2014/main" id="{A822EB4A-4DC6-5615-17F8-1E9E0C1C1B0D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1540;p28">
                <a:extLst>
                  <a:ext uri="{FF2B5EF4-FFF2-40B4-BE49-F238E27FC236}">
                    <a16:creationId xmlns:a16="http://schemas.microsoft.com/office/drawing/2014/main" id="{9455E15A-D947-462E-688D-1020F528EEFF}"/>
                  </a:ext>
                </a:extLst>
              </p:cNvPr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1540;p28">
                <a:extLst>
                  <a:ext uri="{FF2B5EF4-FFF2-40B4-BE49-F238E27FC236}">
                    <a16:creationId xmlns:a16="http://schemas.microsoft.com/office/drawing/2014/main" id="{653A0236-B340-E467-358E-39562427941D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1540;p28">
              <a:extLst>
                <a:ext uri="{FF2B5EF4-FFF2-40B4-BE49-F238E27FC236}">
                  <a16:creationId xmlns:a16="http://schemas.microsoft.com/office/drawing/2014/main" id="{52BEA7C6-01AB-B7DC-285E-921C004990B2}"/>
                </a:ext>
              </a:extLst>
            </p:cNvPr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4" name="グループ化 43">
              <a:extLst>
                <a:ext uri="{FF2B5EF4-FFF2-40B4-BE49-F238E27FC236}">
                  <a16:creationId xmlns:a16="http://schemas.microsoft.com/office/drawing/2014/main" id="{B0F3E9A7-7D3E-19CA-6735-1BFF619976F7}"/>
                </a:ext>
              </a:extLst>
            </p:cNvPr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53" name="Google Shape;1540;p28">
                <a:extLst>
                  <a:ext uri="{FF2B5EF4-FFF2-40B4-BE49-F238E27FC236}">
                    <a16:creationId xmlns:a16="http://schemas.microsoft.com/office/drawing/2014/main" id="{DF4AE9D5-1D04-94F4-6E12-DE64E806D832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1540;p28">
                <a:extLst>
                  <a:ext uri="{FF2B5EF4-FFF2-40B4-BE49-F238E27FC236}">
                    <a16:creationId xmlns:a16="http://schemas.microsoft.com/office/drawing/2014/main" id="{28EF892A-2BC6-3062-EF59-ABCD9B66799D}"/>
                  </a:ext>
                </a:extLst>
              </p:cNvPr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1540;p28">
                <a:extLst>
                  <a:ext uri="{FF2B5EF4-FFF2-40B4-BE49-F238E27FC236}">
                    <a16:creationId xmlns:a16="http://schemas.microsoft.com/office/drawing/2014/main" id="{6FE8EB7E-0540-AFB0-C465-0313035FACFA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5" name="グループ化 44">
              <a:extLst>
                <a:ext uri="{FF2B5EF4-FFF2-40B4-BE49-F238E27FC236}">
                  <a16:creationId xmlns:a16="http://schemas.microsoft.com/office/drawing/2014/main" id="{4C8779AD-7748-8971-1E18-FB9A4CA592DD}"/>
                </a:ext>
              </a:extLst>
            </p:cNvPr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50" name="Google Shape;1540;p28">
                <a:extLst>
                  <a:ext uri="{FF2B5EF4-FFF2-40B4-BE49-F238E27FC236}">
                    <a16:creationId xmlns:a16="http://schemas.microsoft.com/office/drawing/2014/main" id="{5B23E4B0-011B-E7A4-4BCF-F388B67CBD0E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1540;p28">
                <a:extLst>
                  <a:ext uri="{FF2B5EF4-FFF2-40B4-BE49-F238E27FC236}">
                    <a16:creationId xmlns:a16="http://schemas.microsoft.com/office/drawing/2014/main" id="{39BF00E1-3512-1082-7223-B9EF4DA05540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1540;p28">
                <a:extLst>
                  <a:ext uri="{FF2B5EF4-FFF2-40B4-BE49-F238E27FC236}">
                    <a16:creationId xmlns:a16="http://schemas.microsoft.com/office/drawing/2014/main" id="{B4909C1A-E444-BCF4-B045-0BBC475DE028}"/>
                  </a:ext>
                </a:extLst>
              </p:cNvPr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" name="グループ化 45">
              <a:extLst>
                <a:ext uri="{FF2B5EF4-FFF2-40B4-BE49-F238E27FC236}">
                  <a16:creationId xmlns:a16="http://schemas.microsoft.com/office/drawing/2014/main" id="{36DF364D-08CE-C118-2978-018D2306DB70}"/>
                </a:ext>
              </a:extLst>
            </p:cNvPr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47" name="Google Shape;1540;p28">
                <a:extLst>
                  <a:ext uri="{FF2B5EF4-FFF2-40B4-BE49-F238E27FC236}">
                    <a16:creationId xmlns:a16="http://schemas.microsoft.com/office/drawing/2014/main" id="{5AB22FE6-ABB5-B972-C959-B211CBCCD8C6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1540;p28">
                <a:extLst>
                  <a:ext uri="{FF2B5EF4-FFF2-40B4-BE49-F238E27FC236}">
                    <a16:creationId xmlns:a16="http://schemas.microsoft.com/office/drawing/2014/main" id="{FE595201-D415-9133-A752-6DB155687347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540;p28">
                <a:extLst>
                  <a:ext uri="{FF2B5EF4-FFF2-40B4-BE49-F238E27FC236}">
                    <a16:creationId xmlns:a16="http://schemas.microsoft.com/office/drawing/2014/main" id="{CD44D291-3FBD-8094-6914-B7C6535B717B}"/>
                  </a:ext>
                </a:extLst>
              </p:cNvPr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390A8F5C-E6BD-5C22-BF09-9A9ECC2CE1C4}"/>
              </a:ext>
            </a:extLst>
          </p:cNvPr>
          <p:cNvGrpSpPr/>
          <p:nvPr/>
        </p:nvGrpSpPr>
        <p:grpSpPr>
          <a:xfrm>
            <a:off x="6611715" y="2641498"/>
            <a:ext cx="1542358" cy="2918631"/>
            <a:chOff x="3284638" y="2622841"/>
            <a:chExt cx="1552994" cy="2938756"/>
          </a:xfrm>
        </p:grpSpPr>
        <p:sp>
          <p:nvSpPr>
            <p:cNvPr id="686" name="二等辺三角形 2">
              <a:extLst>
                <a:ext uri="{FF2B5EF4-FFF2-40B4-BE49-F238E27FC236}">
                  <a16:creationId xmlns:a16="http://schemas.microsoft.com/office/drawing/2014/main" id="{EAD7A1F1-3F3B-F9D2-7024-752E3CDAC063}"/>
                </a:ext>
              </a:extLst>
            </p:cNvPr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9" name="Google Shape;1540;p28">
              <a:extLst>
                <a:ext uri="{FF2B5EF4-FFF2-40B4-BE49-F238E27FC236}">
                  <a16:creationId xmlns:a16="http://schemas.microsoft.com/office/drawing/2014/main" id="{DC15482E-9D3F-5EFD-4214-8978B40C3318}"/>
                </a:ext>
              </a:extLst>
            </p:cNvPr>
            <p:cNvSpPr/>
            <p:nvPr/>
          </p:nvSpPr>
          <p:spPr>
            <a:xfrm flipH="1">
              <a:off x="3999080" y="3275582"/>
              <a:ext cx="103400" cy="228601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90" name="グループ化 689">
              <a:extLst>
                <a:ext uri="{FF2B5EF4-FFF2-40B4-BE49-F238E27FC236}">
                  <a16:creationId xmlns:a16="http://schemas.microsoft.com/office/drawing/2014/main" id="{C2123008-D9E5-A775-AFA1-22CEF4F63BA8}"/>
                </a:ext>
              </a:extLst>
            </p:cNvPr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36" name="Google Shape;1540;p28">
                <a:extLst>
                  <a:ext uri="{FF2B5EF4-FFF2-40B4-BE49-F238E27FC236}">
                    <a16:creationId xmlns:a16="http://schemas.microsoft.com/office/drawing/2014/main" id="{DC70404E-E54B-1F50-9EF1-FDBA3D18D055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1540;p28">
                <a:extLst>
                  <a:ext uri="{FF2B5EF4-FFF2-40B4-BE49-F238E27FC236}">
                    <a16:creationId xmlns:a16="http://schemas.microsoft.com/office/drawing/2014/main" id="{DDA1BFF6-2810-14A4-5D99-91913549CC16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540;p28">
                <a:extLst>
                  <a:ext uri="{FF2B5EF4-FFF2-40B4-BE49-F238E27FC236}">
                    <a16:creationId xmlns:a16="http://schemas.microsoft.com/office/drawing/2014/main" id="{75AF94E9-A4AC-7225-1249-2DB90D7AB676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91" name="グループ化 690">
              <a:extLst>
                <a:ext uri="{FF2B5EF4-FFF2-40B4-BE49-F238E27FC236}">
                  <a16:creationId xmlns:a16="http://schemas.microsoft.com/office/drawing/2014/main" id="{D5A5EF0E-2922-7CE9-8C1F-4F03832408BD}"/>
                </a:ext>
              </a:extLst>
            </p:cNvPr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33" name="Google Shape;1540;p28">
                <a:extLst>
                  <a:ext uri="{FF2B5EF4-FFF2-40B4-BE49-F238E27FC236}">
                    <a16:creationId xmlns:a16="http://schemas.microsoft.com/office/drawing/2014/main" id="{CE1D2183-8C93-F4FD-E2B9-A1E87AA75D3F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1540;p28">
                <a:extLst>
                  <a:ext uri="{FF2B5EF4-FFF2-40B4-BE49-F238E27FC236}">
                    <a16:creationId xmlns:a16="http://schemas.microsoft.com/office/drawing/2014/main" id="{36A7EF49-5EFF-1CA7-FC29-B0A3750648BB}"/>
                  </a:ext>
                </a:extLst>
              </p:cNvPr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1540;p28">
                <a:extLst>
                  <a:ext uri="{FF2B5EF4-FFF2-40B4-BE49-F238E27FC236}">
                    <a16:creationId xmlns:a16="http://schemas.microsoft.com/office/drawing/2014/main" id="{E7AB6614-9941-0FD2-8BF6-E63A6534D98B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92" name="Google Shape;1540;p28">
              <a:extLst>
                <a:ext uri="{FF2B5EF4-FFF2-40B4-BE49-F238E27FC236}">
                  <a16:creationId xmlns:a16="http://schemas.microsoft.com/office/drawing/2014/main" id="{1422E487-BEDA-C3F7-0A1E-6DE794B7E01F}"/>
                </a:ext>
              </a:extLst>
            </p:cNvPr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93" name="グループ化 692">
              <a:extLst>
                <a:ext uri="{FF2B5EF4-FFF2-40B4-BE49-F238E27FC236}">
                  <a16:creationId xmlns:a16="http://schemas.microsoft.com/office/drawing/2014/main" id="{1D4A0713-3C21-A352-8D89-945B41E2F757}"/>
                </a:ext>
              </a:extLst>
            </p:cNvPr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702" name="Google Shape;1540;p28">
                <a:extLst>
                  <a:ext uri="{FF2B5EF4-FFF2-40B4-BE49-F238E27FC236}">
                    <a16:creationId xmlns:a16="http://schemas.microsoft.com/office/drawing/2014/main" id="{EF351ED7-1B33-8FC3-BFF1-494373E6A0F5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" name="Google Shape;1540;p28">
                <a:extLst>
                  <a:ext uri="{FF2B5EF4-FFF2-40B4-BE49-F238E27FC236}">
                    <a16:creationId xmlns:a16="http://schemas.microsoft.com/office/drawing/2014/main" id="{FC0BC732-7B34-9F9F-504B-37B6363074F8}"/>
                  </a:ext>
                </a:extLst>
              </p:cNvPr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1540;p28">
                <a:extLst>
                  <a:ext uri="{FF2B5EF4-FFF2-40B4-BE49-F238E27FC236}">
                    <a16:creationId xmlns:a16="http://schemas.microsoft.com/office/drawing/2014/main" id="{0D02CC10-687D-F00B-4BC3-60BFE0DA27A7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94" name="グループ化 693">
              <a:extLst>
                <a:ext uri="{FF2B5EF4-FFF2-40B4-BE49-F238E27FC236}">
                  <a16:creationId xmlns:a16="http://schemas.microsoft.com/office/drawing/2014/main" id="{E565C38B-B38C-7939-402E-7809EAE93A9D}"/>
                </a:ext>
              </a:extLst>
            </p:cNvPr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699" name="Google Shape;1540;p28">
                <a:extLst>
                  <a:ext uri="{FF2B5EF4-FFF2-40B4-BE49-F238E27FC236}">
                    <a16:creationId xmlns:a16="http://schemas.microsoft.com/office/drawing/2014/main" id="{C576E80C-4D78-3EB3-C66E-5B337E6619C7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0" name="Google Shape;1540;p28">
                <a:extLst>
                  <a:ext uri="{FF2B5EF4-FFF2-40B4-BE49-F238E27FC236}">
                    <a16:creationId xmlns:a16="http://schemas.microsoft.com/office/drawing/2014/main" id="{EC734FD1-7B70-A0D0-1899-134309659EC1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1" name="Google Shape;1540;p28">
                <a:extLst>
                  <a:ext uri="{FF2B5EF4-FFF2-40B4-BE49-F238E27FC236}">
                    <a16:creationId xmlns:a16="http://schemas.microsoft.com/office/drawing/2014/main" id="{EFBFC93E-CED1-D139-EEF5-88A06D9E6DFF}"/>
                  </a:ext>
                </a:extLst>
              </p:cNvPr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95" name="グループ化 694">
              <a:extLst>
                <a:ext uri="{FF2B5EF4-FFF2-40B4-BE49-F238E27FC236}">
                  <a16:creationId xmlns:a16="http://schemas.microsoft.com/office/drawing/2014/main" id="{173FBF89-AB78-4B4A-AC44-4803DA7BA324}"/>
                </a:ext>
              </a:extLst>
            </p:cNvPr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696" name="Google Shape;1540;p28">
                <a:extLst>
                  <a:ext uri="{FF2B5EF4-FFF2-40B4-BE49-F238E27FC236}">
                    <a16:creationId xmlns:a16="http://schemas.microsoft.com/office/drawing/2014/main" id="{C13ACC96-FE78-59BD-9170-3C71E8EE2375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" name="Google Shape;1540;p28">
                <a:extLst>
                  <a:ext uri="{FF2B5EF4-FFF2-40B4-BE49-F238E27FC236}">
                    <a16:creationId xmlns:a16="http://schemas.microsoft.com/office/drawing/2014/main" id="{B2EF7C28-2DC9-63BC-EC96-074D4602DB3C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8" name="Google Shape;1540;p28">
                <a:extLst>
                  <a:ext uri="{FF2B5EF4-FFF2-40B4-BE49-F238E27FC236}">
                    <a16:creationId xmlns:a16="http://schemas.microsoft.com/office/drawing/2014/main" id="{244AA073-252A-4BBC-C950-7616DF9AEADF}"/>
                  </a:ext>
                </a:extLst>
              </p:cNvPr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07" name="Google Shape;890;p21">
            <a:extLst>
              <a:ext uri="{FF2B5EF4-FFF2-40B4-BE49-F238E27FC236}">
                <a16:creationId xmlns:a16="http://schemas.microsoft.com/office/drawing/2014/main" id="{39167A09-E3FB-4363-74EF-A0F355621910}"/>
              </a:ext>
            </a:extLst>
          </p:cNvPr>
          <p:cNvGrpSpPr>
            <a:grpSpLocks noChangeAspect="1"/>
          </p:cNvGrpSpPr>
          <p:nvPr/>
        </p:nvGrpSpPr>
        <p:grpSpPr>
          <a:xfrm>
            <a:off x="3667469" y="4199702"/>
            <a:ext cx="1991892" cy="2031934"/>
            <a:chOff x="1774174" y="4621762"/>
            <a:chExt cx="1077013" cy="1098664"/>
          </a:xfrm>
        </p:grpSpPr>
        <p:sp>
          <p:nvSpPr>
            <p:cNvPr id="808" name="Google Shape;891;p21">
              <a:extLst>
                <a:ext uri="{FF2B5EF4-FFF2-40B4-BE49-F238E27FC236}">
                  <a16:creationId xmlns:a16="http://schemas.microsoft.com/office/drawing/2014/main" id="{C3D6FC44-E668-B69A-1D61-B1D6C2AD929B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92;p21">
              <a:extLst>
                <a:ext uri="{FF2B5EF4-FFF2-40B4-BE49-F238E27FC236}">
                  <a16:creationId xmlns:a16="http://schemas.microsoft.com/office/drawing/2014/main" id="{5EE1C427-6D5A-8725-F550-7B22B7FEEC55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93;p21">
              <a:extLst>
                <a:ext uri="{FF2B5EF4-FFF2-40B4-BE49-F238E27FC236}">
                  <a16:creationId xmlns:a16="http://schemas.microsoft.com/office/drawing/2014/main" id="{42D753C5-2FD0-12AA-DF0E-45BF7AD67782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94;p21">
              <a:extLst>
                <a:ext uri="{FF2B5EF4-FFF2-40B4-BE49-F238E27FC236}">
                  <a16:creationId xmlns:a16="http://schemas.microsoft.com/office/drawing/2014/main" id="{8B443273-A8BE-81F5-AC82-497BAA176548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95;p21">
              <a:extLst>
                <a:ext uri="{FF2B5EF4-FFF2-40B4-BE49-F238E27FC236}">
                  <a16:creationId xmlns:a16="http://schemas.microsoft.com/office/drawing/2014/main" id="{C2D89483-50AA-DAE5-68C3-D4C0D4441339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96;p21">
              <a:extLst>
                <a:ext uri="{FF2B5EF4-FFF2-40B4-BE49-F238E27FC236}">
                  <a16:creationId xmlns:a16="http://schemas.microsoft.com/office/drawing/2014/main" id="{EC9B3A3E-CE00-4D8B-FA5C-798DFDD3FA3F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814" name="Google Shape;897;p21">
              <a:extLst>
                <a:ext uri="{FF2B5EF4-FFF2-40B4-BE49-F238E27FC236}">
                  <a16:creationId xmlns:a16="http://schemas.microsoft.com/office/drawing/2014/main" id="{20CB524A-9F2F-56E4-0263-B89E8B2EBC52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5" name="Google Shape;898;p21">
              <a:extLst>
                <a:ext uri="{FF2B5EF4-FFF2-40B4-BE49-F238E27FC236}">
                  <a16:creationId xmlns:a16="http://schemas.microsoft.com/office/drawing/2014/main" id="{F20DFD1B-F141-A2C3-E49D-A701524F96E2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6" name="Google Shape;899;p21">
              <a:extLst>
                <a:ext uri="{FF2B5EF4-FFF2-40B4-BE49-F238E27FC236}">
                  <a16:creationId xmlns:a16="http://schemas.microsoft.com/office/drawing/2014/main" id="{FE1474C8-C9DF-89BD-B632-B03A70342C7D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7" name="Google Shape;900;p21">
              <a:extLst>
                <a:ext uri="{FF2B5EF4-FFF2-40B4-BE49-F238E27FC236}">
                  <a16:creationId xmlns:a16="http://schemas.microsoft.com/office/drawing/2014/main" id="{6D7BE484-AFF5-C8A9-8C8F-5CA294FA9C24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8" name="Google Shape;901;p21">
              <a:extLst>
                <a:ext uri="{FF2B5EF4-FFF2-40B4-BE49-F238E27FC236}">
                  <a16:creationId xmlns:a16="http://schemas.microsoft.com/office/drawing/2014/main" id="{1CD99563-F3CD-A8CE-F3A4-14433968F314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9" name="Google Shape;902;p21">
              <a:extLst>
                <a:ext uri="{FF2B5EF4-FFF2-40B4-BE49-F238E27FC236}">
                  <a16:creationId xmlns:a16="http://schemas.microsoft.com/office/drawing/2014/main" id="{0C58226B-5C7B-046B-890E-472161B5EB88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20" name="Google Shape;903;p21">
              <a:extLst>
                <a:ext uri="{FF2B5EF4-FFF2-40B4-BE49-F238E27FC236}">
                  <a16:creationId xmlns:a16="http://schemas.microsoft.com/office/drawing/2014/main" id="{7D7574E5-749D-6E0B-507E-E29D7840F7B1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904;p21">
              <a:extLst>
                <a:ext uri="{FF2B5EF4-FFF2-40B4-BE49-F238E27FC236}">
                  <a16:creationId xmlns:a16="http://schemas.microsoft.com/office/drawing/2014/main" id="{4A3AE808-0CA2-A26A-AEC6-D2355D7E6AFA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905;p21">
              <a:extLst>
                <a:ext uri="{FF2B5EF4-FFF2-40B4-BE49-F238E27FC236}">
                  <a16:creationId xmlns:a16="http://schemas.microsoft.com/office/drawing/2014/main" id="{700B3817-BE07-6493-20A4-D6C6C85F5B15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3" name="グループ化 62">
            <a:extLst>
              <a:ext uri="{FF2B5EF4-FFF2-40B4-BE49-F238E27FC236}">
                <a16:creationId xmlns:a16="http://schemas.microsoft.com/office/drawing/2014/main" id="{975E044C-6BE4-A371-9906-B44EDC5D7E90}"/>
              </a:ext>
            </a:extLst>
          </p:cNvPr>
          <p:cNvGrpSpPr/>
          <p:nvPr/>
        </p:nvGrpSpPr>
        <p:grpSpPr>
          <a:xfrm>
            <a:off x="8602990" y="4312192"/>
            <a:ext cx="467983" cy="587260"/>
            <a:chOff x="7624972" y="3146312"/>
            <a:chExt cx="467983" cy="587260"/>
          </a:xfrm>
        </p:grpSpPr>
        <p:sp>
          <p:nvSpPr>
            <p:cNvPr id="704" name="楕円 703">
              <a:extLst>
                <a:ext uri="{FF2B5EF4-FFF2-40B4-BE49-F238E27FC236}">
                  <a16:creationId xmlns:a16="http://schemas.microsoft.com/office/drawing/2014/main" id="{54A0B578-981E-C850-C0AB-B152EC335EF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05" name="楕円 704">
              <a:extLst>
                <a:ext uri="{FF2B5EF4-FFF2-40B4-BE49-F238E27FC236}">
                  <a16:creationId xmlns:a16="http://schemas.microsoft.com/office/drawing/2014/main" id="{1DE7A71C-B3B3-8135-5865-A6647B48FB6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06" name="楕円 705">
              <a:extLst>
                <a:ext uri="{FF2B5EF4-FFF2-40B4-BE49-F238E27FC236}">
                  <a16:creationId xmlns:a16="http://schemas.microsoft.com/office/drawing/2014/main" id="{5022416F-1C54-8B00-FA70-A156AE65C3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4679" y="3146312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07" name="楕円 706">
              <a:extLst>
                <a:ext uri="{FF2B5EF4-FFF2-40B4-BE49-F238E27FC236}">
                  <a16:creationId xmlns:a16="http://schemas.microsoft.com/office/drawing/2014/main" id="{08A08002-1DA8-2B65-BAF5-FEDF590B0DB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08" name="楕円 707">
              <a:extLst>
                <a:ext uri="{FF2B5EF4-FFF2-40B4-BE49-F238E27FC236}">
                  <a16:creationId xmlns:a16="http://schemas.microsoft.com/office/drawing/2014/main" id="{D69F109F-A64C-AEE3-672D-2176F68AEAD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09" name="楕円 708">
              <a:extLst>
                <a:ext uri="{FF2B5EF4-FFF2-40B4-BE49-F238E27FC236}">
                  <a16:creationId xmlns:a16="http://schemas.microsoft.com/office/drawing/2014/main" id="{08A0D5F6-622E-CC9F-829A-76A037F43FA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10" name="楕円 709">
              <a:extLst>
                <a:ext uri="{FF2B5EF4-FFF2-40B4-BE49-F238E27FC236}">
                  <a16:creationId xmlns:a16="http://schemas.microsoft.com/office/drawing/2014/main" id="{A97A293B-A3F2-5938-821E-9FC63329E71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38448" y="322217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11" name="楕円 710">
              <a:extLst>
                <a:ext uri="{FF2B5EF4-FFF2-40B4-BE49-F238E27FC236}">
                  <a16:creationId xmlns:a16="http://schemas.microsoft.com/office/drawing/2014/main" id="{41B0A765-5147-46C6-88BA-7D2DBA8DE1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72376" y="323603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712" name="直線コネクタ 711">
              <a:extLst>
                <a:ext uri="{FF2B5EF4-FFF2-40B4-BE49-F238E27FC236}">
                  <a16:creationId xmlns:a16="http://schemas.microsoft.com/office/drawing/2014/main" id="{34CC61F0-EEF5-D701-E39E-452FF72B46E9}"/>
                </a:ext>
              </a:extLst>
            </p:cNvPr>
            <p:cNvCxnSpPr>
              <a:stCxn id="704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3" name="角丸四角形 96">
            <a:extLst>
              <a:ext uri="{FF2B5EF4-FFF2-40B4-BE49-F238E27FC236}">
                <a16:creationId xmlns:a16="http://schemas.microsoft.com/office/drawing/2014/main" id="{6D4B4C5C-DB1D-4EB0-84A4-419CC33D1A0E}"/>
              </a:ext>
            </a:extLst>
          </p:cNvPr>
          <p:cNvSpPr/>
          <p:nvPr/>
        </p:nvSpPr>
        <p:spPr>
          <a:xfrm>
            <a:off x="9439095" y="5543125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角丸四角形 96">
            <a:extLst>
              <a:ext uri="{FF2B5EF4-FFF2-40B4-BE49-F238E27FC236}">
                <a16:creationId xmlns:a16="http://schemas.microsoft.com/office/drawing/2014/main" id="{7BAF5763-D399-4982-8700-E3FA14E44344}"/>
              </a:ext>
            </a:extLst>
          </p:cNvPr>
          <p:cNvSpPr/>
          <p:nvPr/>
        </p:nvSpPr>
        <p:spPr>
          <a:xfrm>
            <a:off x="9688580" y="58365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5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9E7CE69-F889-4C3A-BB2E-B6EE1F5D4B89}"/>
              </a:ext>
            </a:extLst>
          </p:cNvPr>
          <p:cNvSpPr txBox="1"/>
          <p:nvPr/>
        </p:nvSpPr>
        <p:spPr>
          <a:xfrm>
            <a:off x="9670317" y="58355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86" name="テキスト ボックス 185">
            <a:extLst>
              <a:ext uri="{FF2B5EF4-FFF2-40B4-BE49-F238E27FC236}">
                <a16:creationId xmlns:a16="http://schemas.microsoft.com/office/drawing/2014/main" id="{8E2B759D-9A7D-474A-A39F-AF7A97A84FA9}"/>
              </a:ext>
            </a:extLst>
          </p:cNvPr>
          <p:cNvSpPr txBox="1"/>
          <p:nvPr/>
        </p:nvSpPr>
        <p:spPr>
          <a:xfrm>
            <a:off x="5368570" y="514846"/>
            <a:ext cx="112276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もくてき</a:t>
            </a:r>
          </a:p>
        </p:txBody>
      </p:sp>
      <p:sp>
        <p:nvSpPr>
          <p:cNvPr id="187" name="テキスト ボックス 186">
            <a:extLst>
              <a:ext uri="{FF2B5EF4-FFF2-40B4-BE49-F238E27FC236}">
                <a16:creationId xmlns:a16="http://schemas.microsoft.com/office/drawing/2014/main" id="{9EE879F0-2469-48BE-9116-5511AE46AAF2}"/>
              </a:ext>
            </a:extLst>
          </p:cNvPr>
          <p:cNvSpPr txBox="1"/>
          <p:nvPr/>
        </p:nvSpPr>
        <p:spPr>
          <a:xfrm>
            <a:off x="3226702" y="143849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いえ</a:t>
            </a:r>
          </a:p>
        </p:txBody>
      </p:sp>
      <p:sp>
        <p:nvSpPr>
          <p:cNvPr id="188" name="テキスト ボックス 187">
            <a:extLst>
              <a:ext uri="{FF2B5EF4-FFF2-40B4-BE49-F238E27FC236}">
                <a16:creationId xmlns:a16="http://schemas.microsoft.com/office/drawing/2014/main" id="{B9F2C3F6-7B7F-4C13-A098-CEEC361C61AC}"/>
              </a:ext>
            </a:extLst>
          </p:cNvPr>
          <p:cNvSpPr txBox="1"/>
          <p:nvPr/>
        </p:nvSpPr>
        <p:spPr>
          <a:xfrm>
            <a:off x="4241690" y="143849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かえ</a:t>
            </a:r>
          </a:p>
        </p:txBody>
      </p:sp>
    </p:spTree>
    <p:extLst>
      <p:ext uri="{BB962C8B-B14F-4D97-AF65-F5344CB8AC3E}">
        <p14:creationId xmlns:p14="http://schemas.microsoft.com/office/powerpoint/2010/main" val="30829543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Google Shape;296;p16">
            <a:hlinkClick r:id="rId3" action="ppaction://hlinksldjump"/>
          </p:cNvPr>
          <p:cNvSpPr txBox="1"/>
          <p:nvPr/>
        </p:nvSpPr>
        <p:spPr>
          <a:xfrm>
            <a:off x="635229" y="5256896"/>
            <a:ext cx="2044026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見えない</a:t>
            </a:r>
            <a:r>
              <a:rPr lang="en-US" altLang="ja-JP" sz="2400" dirty="0">
                <a:solidFill>
                  <a:schemeClr val="dk1"/>
                </a:solidFill>
              </a:rPr>
              <a:t>...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14869A04-8E0C-8C24-476F-399794D0ED43}"/>
              </a:ext>
            </a:extLst>
          </p:cNvPr>
          <p:cNvGrpSpPr>
            <a:grpSpLocks noChangeAspect="1"/>
          </p:cNvGrpSpPr>
          <p:nvPr/>
        </p:nvGrpSpPr>
        <p:grpSpPr>
          <a:xfrm>
            <a:off x="2529937" y="3565174"/>
            <a:ext cx="2619175" cy="2777237"/>
            <a:chOff x="3990963" y="3770160"/>
            <a:chExt cx="2407471" cy="2552757"/>
          </a:xfrm>
        </p:grpSpPr>
        <p:grpSp>
          <p:nvGrpSpPr>
            <p:cNvPr id="33" name="グループ化 32"/>
            <p:cNvGrpSpPr/>
            <p:nvPr/>
          </p:nvGrpSpPr>
          <p:grpSpPr>
            <a:xfrm>
              <a:off x="3990963" y="3770160"/>
              <a:ext cx="2407471" cy="2552757"/>
              <a:chOff x="1108415" y="3972231"/>
              <a:chExt cx="1931089" cy="2047626"/>
            </a:xfrm>
          </p:grpSpPr>
          <p:sp>
            <p:nvSpPr>
              <p:cNvPr id="34" name="Google Shape;690;p19"/>
              <p:cNvSpPr/>
              <p:nvPr/>
            </p:nvSpPr>
            <p:spPr>
              <a:xfrm>
                <a:off x="2765059" y="5608301"/>
                <a:ext cx="274445" cy="199523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691;p19"/>
              <p:cNvSpPr/>
              <p:nvPr/>
            </p:nvSpPr>
            <p:spPr>
              <a:xfrm>
                <a:off x="1380135" y="3972231"/>
                <a:ext cx="1464560" cy="194786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692;p19"/>
              <p:cNvSpPr/>
              <p:nvPr/>
            </p:nvSpPr>
            <p:spPr>
              <a:xfrm flipV="1">
                <a:off x="2540315" y="5152195"/>
                <a:ext cx="105490" cy="16829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693;p19"/>
              <p:cNvSpPr/>
              <p:nvPr/>
            </p:nvSpPr>
            <p:spPr>
              <a:xfrm>
                <a:off x="2188857" y="5820334"/>
                <a:ext cx="274445" cy="199523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38" name="Google Shape;694;p19"/>
              <p:cNvCxnSpPr/>
              <p:nvPr/>
            </p:nvCxnSpPr>
            <p:spPr>
              <a:xfrm flipH="1">
                <a:off x="1380135" y="5535955"/>
                <a:ext cx="122047" cy="172109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9" name="Google Shape;695;p19"/>
              <p:cNvCxnSpPr/>
              <p:nvPr/>
            </p:nvCxnSpPr>
            <p:spPr>
              <a:xfrm flipH="1">
                <a:off x="1387762" y="5593047"/>
                <a:ext cx="122047" cy="172109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0" name="Google Shape;696;p19"/>
              <p:cNvCxnSpPr/>
              <p:nvPr/>
            </p:nvCxnSpPr>
            <p:spPr>
              <a:xfrm flipH="1">
                <a:off x="1418274" y="5622010"/>
                <a:ext cx="122047" cy="172109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1" name="Google Shape;697;p19"/>
              <p:cNvCxnSpPr/>
              <p:nvPr/>
            </p:nvCxnSpPr>
            <p:spPr>
              <a:xfrm flipH="1">
                <a:off x="1460229" y="5681485"/>
                <a:ext cx="97191" cy="13885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2" name="Google Shape;698;p19"/>
              <p:cNvCxnSpPr/>
              <p:nvPr/>
            </p:nvCxnSpPr>
            <p:spPr>
              <a:xfrm flipH="1">
                <a:off x="1502182" y="5734281"/>
                <a:ext cx="77989" cy="9806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3" name="Google Shape;699;p19"/>
              <p:cNvCxnSpPr/>
              <p:nvPr/>
            </p:nvCxnSpPr>
            <p:spPr>
              <a:xfrm flipH="1">
                <a:off x="1540321" y="5771581"/>
                <a:ext cx="61023" cy="75750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44" name="Google Shape;700;p19"/>
              <p:cNvSpPr/>
              <p:nvPr/>
            </p:nvSpPr>
            <p:spPr>
              <a:xfrm>
                <a:off x="1692880" y="4033255"/>
                <a:ext cx="690777" cy="1966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5" name="グループ化 44"/>
              <p:cNvGrpSpPr/>
              <p:nvPr/>
            </p:nvGrpSpPr>
            <p:grpSpPr>
              <a:xfrm rot="10800000">
                <a:off x="1108415" y="4896709"/>
                <a:ext cx="509946" cy="351798"/>
                <a:chOff x="1609190" y="4674777"/>
                <a:chExt cx="676920" cy="466988"/>
              </a:xfrm>
            </p:grpSpPr>
            <p:sp>
              <p:nvSpPr>
                <p:cNvPr id="50" name="Google Shape;701;p19"/>
                <p:cNvSpPr/>
                <p:nvPr/>
              </p:nvSpPr>
              <p:spPr>
                <a:xfrm rot="6991093">
                  <a:off x="1854341" y="4709996"/>
                  <a:ext cx="274079" cy="58945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702;p19"/>
                <p:cNvSpPr/>
                <p:nvPr/>
              </p:nvSpPr>
              <p:spPr>
                <a:xfrm rot="17883334">
                  <a:off x="1541161" y="4742806"/>
                  <a:ext cx="364521" cy="228463"/>
                </a:xfrm>
                <a:prstGeom prst="ellipse">
                  <a:avLst/>
                </a:prstGeom>
                <a:solidFill>
                  <a:srgbClr val="C8905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7" name="グループ化 46"/>
              <p:cNvGrpSpPr/>
              <p:nvPr/>
            </p:nvGrpSpPr>
            <p:grpSpPr>
              <a:xfrm rot="21398860">
                <a:off x="2420946" y="4808278"/>
                <a:ext cx="320987" cy="103592"/>
                <a:chOff x="9099792" y="3685731"/>
                <a:chExt cx="1035736" cy="334259"/>
              </a:xfrm>
            </p:grpSpPr>
            <p:sp>
              <p:nvSpPr>
                <p:cNvPr id="48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749;p20"/>
                <p:cNvSpPr/>
                <p:nvPr/>
              </p:nvSpPr>
              <p:spPr>
                <a:xfrm flipH="1">
                  <a:off x="9988006" y="3685731"/>
                  <a:ext cx="147522" cy="147521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3" name="アーチ 2"/>
            <p:cNvSpPr/>
            <p:nvPr/>
          </p:nvSpPr>
          <p:spPr>
            <a:xfrm rot="15666694">
              <a:off x="4841361" y="3772642"/>
              <a:ext cx="732287" cy="1937679"/>
            </a:xfrm>
            <a:custGeom>
              <a:avLst/>
              <a:gdLst>
                <a:gd name="connsiteX0" fmla="*/ 5404 w 4473155"/>
                <a:gd name="connsiteY0" fmla="*/ 3426973 h 7365639"/>
                <a:gd name="connsiteX1" fmla="*/ 507682 w 4473155"/>
                <a:gd name="connsiteY1" fmla="*/ 1346459 h 7365639"/>
                <a:gd name="connsiteX2" fmla="*/ 751323 w 4473155"/>
                <a:gd name="connsiteY2" fmla="*/ 1675707 h 7365639"/>
                <a:gd name="connsiteX3" fmla="*/ 373636 w 4473155"/>
                <a:gd name="connsiteY3" fmla="*/ 3469199 h 7365639"/>
                <a:gd name="connsiteX4" fmla="*/ 5404 w 4473155"/>
                <a:gd name="connsiteY4" fmla="*/ 3426973 h 7365639"/>
                <a:gd name="connsiteX0" fmla="*/ 0 w 745919"/>
                <a:gd name="connsiteY0" fmla="*/ 1916623 h 1958849"/>
                <a:gd name="connsiteX1" fmla="*/ 399521 w 745919"/>
                <a:gd name="connsiteY1" fmla="*/ 0 h 1958849"/>
                <a:gd name="connsiteX2" fmla="*/ 745919 w 745919"/>
                <a:gd name="connsiteY2" fmla="*/ 165357 h 1958849"/>
                <a:gd name="connsiteX3" fmla="*/ 368232 w 745919"/>
                <a:gd name="connsiteY3" fmla="*/ 1958849 h 1958849"/>
                <a:gd name="connsiteX4" fmla="*/ 0 w 745919"/>
                <a:gd name="connsiteY4" fmla="*/ 1916623 h 1958849"/>
                <a:gd name="connsiteX0" fmla="*/ 0 w 745919"/>
                <a:gd name="connsiteY0" fmla="*/ 1908000 h 1950226"/>
                <a:gd name="connsiteX1" fmla="*/ 372464 w 745919"/>
                <a:gd name="connsiteY1" fmla="*/ 0 h 1950226"/>
                <a:gd name="connsiteX2" fmla="*/ 745919 w 745919"/>
                <a:gd name="connsiteY2" fmla="*/ 156734 h 1950226"/>
                <a:gd name="connsiteX3" fmla="*/ 368232 w 745919"/>
                <a:gd name="connsiteY3" fmla="*/ 1950226 h 1950226"/>
                <a:gd name="connsiteX4" fmla="*/ 0 w 745919"/>
                <a:gd name="connsiteY4" fmla="*/ 1908000 h 1950226"/>
                <a:gd name="connsiteX0" fmla="*/ 0 w 745919"/>
                <a:gd name="connsiteY0" fmla="*/ 1908000 h 1950226"/>
                <a:gd name="connsiteX1" fmla="*/ 372464 w 745919"/>
                <a:gd name="connsiteY1" fmla="*/ 0 h 1950226"/>
                <a:gd name="connsiteX2" fmla="*/ 745919 w 745919"/>
                <a:gd name="connsiteY2" fmla="*/ 156734 h 1950226"/>
                <a:gd name="connsiteX3" fmla="*/ 368232 w 745919"/>
                <a:gd name="connsiteY3" fmla="*/ 1950226 h 1950226"/>
                <a:gd name="connsiteX4" fmla="*/ 0 w 745919"/>
                <a:gd name="connsiteY4" fmla="*/ 1908000 h 1950226"/>
                <a:gd name="connsiteX0" fmla="*/ 0 w 745919"/>
                <a:gd name="connsiteY0" fmla="*/ 1895453 h 1937679"/>
                <a:gd name="connsiteX1" fmla="*/ 370502 w 745919"/>
                <a:gd name="connsiteY1" fmla="*/ 0 h 1937679"/>
                <a:gd name="connsiteX2" fmla="*/ 745919 w 745919"/>
                <a:gd name="connsiteY2" fmla="*/ 144187 h 1937679"/>
                <a:gd name="connsiteX3" fmla="*/ 368232 w 745919"/>
                <a:gd name="connsiteY3" fmla="*/ 1937679 h 1937679"/>
                <a:gd name="connsiteX4" fmla="*/ 0 w 745919"/>
                <a:gd name="connsiteY4" fmla="*/ 1895453 h 1937679"/>
                <a:gd name="connsiteX0" fmla="*/ 0 w 732287"/>
                <a:gd name="connsiteY0" fmla="*/ 1876309 h 1937679"/>
                <a:gd name="connsiteX1" fmla="*/ 356870 w 732287"/>
                <a:gd name="connsiteY1" fmla="*/ 0 h 1937679"/>
                <a:gd name="connsiteX2" fmla="*/ 732287 w 732287"/>
                <a:gd name="connsiteY2" fmla="*/ 144187 h 1937679"/>
                <a:gd name="connsiteX3" fmla="*/ 354600 w 732287"/>
                <a:gd name="connsiteY3" fmla="*/ 1937679 h 1937679"/>
                <a:gd name="connsiteX4" fmla="*/ 0 w 732287"/>
                <a:gd name="connsiteY4" fmla="*/ 1876309 h 193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287" h="1937679">
                  <a:moveTo>
                    <a:pt x="0" y="1876309"/>
                  </a:moveTo>
                  <a:cubicBezTo>
                    <a:pt x="32248" y="1113779"/>
                    <a:pt x="185892" y="623041"/>
                    <a:pt x="356870" y="0"/>
                  </a:cubicBezTo>
                  <a:cubicBezTo>
                    <a:pt x="438084" y="109749"/>
                    <a:pt x="651073" y="34438"/>
                    <a:pt x="732287" y="144187"/>
                  </a:cubicBezTo>
                  <a:cubicBezTo>
                    <a:pt x="509676" y="663021"/>
                    <a:pt x="378293" y="1286910"/>
                    <a:pt x="354600" y="1937679"/>
                  </a:cubicBezTo>
                  <a:lnTo>
                    <a:pt x="0" y="187630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90" name="グループ化 89">
            <a:extLst>
              <a:ext uri="{FF2B5EF4-FFF2-40B4-BE49-F238E27FC236}">
                <a16:creationId xmlns:a16="http://schemas.microsoft.com/office/drawing/2014/main" id="{C83A9130-D3CC-CD03-BD82-D1152446EAC1}"/>
              </a:ext>
            </a:extLst>
          </p:cNvPr>
          <p:cNvGrpSpPr/>
          <p:nvPr/>
        </p:nvGrpSpPr>
        <p:grpSpPr>
          <a:xfrm>
            <a:off x="5637807" y="3497554"/>
            <a:ext cx="1374655" cy="1720714"/>
            <a:chOff x="7624972" y="3147778"/>
            <a:chExt cx="467983" cy="585794"/>
          </a:xfrm>
        </p:grpSpPr>
        <p:sp>
          <p:nvSpPr>
            <p:cNvPr id="92" name="楕円 91">
              <a:extLst>
                <a:ext uri="{FF2B5EF4-FFF2-40B4-BE49-F238E27FC236}">
                  <a16:creationId xmlns:a16="http://schemas.microsoft.com/office/drawing/2014/main" id="{4BBBA638-2500-0021-BC11-F100B6A03A7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93" name="楕円 92">
              <a:extLst>
                <a:ext uri="{FF2B5EF4-FFF2-40B4-BE49-F238E27FC236}">
                  <a16:creationId xmlns:a16="http://schemas.microsoft.com/office/drawing/2014/main" id="{5FBDB070-04AE-FCF3-192D-3542E2C7878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95" name="楕円 94">
              <a:extLst>
                <a:ext uri="{FF2B5EF4-FFF2-40B4-BE49-F238E27FC236}">
                  <a16:creationId xmlns:a16="http://schemas.microsoft.com/office/drawing/2014/main" id="{3EE63007-42C6-30F1-0E3E-2C5E293E50F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96" name="楕円 95">
              <a:extLst>
                <a:ext uri="{FF2B5EF4-FFF2-40B4-BE49-F238E27FC236}">
                  <a16:creationId xmlns:a16="http://schemas.microsoft.com/office/drawing/2014/main" id="{C394E374-C1A3-7EC8-3641-C0AA0EAC062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97" name="楕円 96">
              <a:extLst>
                <a:ext uri="{FF2B5EF4-FFF2-40B4-BE49-F238E27FC236}">
                  <a16:creationId xmlns:a16="http://schemas.microsoft.com/office/drawing/2014/main" id="{CC63BEBE-6C2D-A448-A59B-5B679DC14C9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98" name="楕円 97">
              <a:extLst>
                <a:ext uri="{FF2B5EF4-FFF2-40B4-BE49-F238E27FC236}">
                  <a16:creationId xmlns:a16="http://schemas.microsoft.com/office/drawing/2014/main" id="{59206C5E-CF3B-07E3-75F5-6E689B21EEC6}"/>
                </a:ext>
              </a:extLst>
            </p:cNvPr>
            <p:cNvSpPr>
              <a:spLocks noChangeAspect="1"/>
            </p:cNvSpPr>
            <p:nvPr/>
          </p:nvSpPr>
          <p:spPr>
            <a:xfrm rot="1479331">
              <a:off x="7826817" y="3229435"/>
              <a:ext cx="73314" cy="45936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5817C0D1-32D1-72CF-FE0B-CA3EB19AF780}"/>
                </a:ext>
              </a:extLst>
            </p:cNvPr>
            <p:cNvCxnSpPr>
              <a:stCxn id="92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" name="楕円 97">
              <a:extLst>
                <a:ext uri="{FF2B5EF4-FFF2-40B4-BE49-F238E27FC236}">
                  <a16:creationId xmlns:a16="http://schemas.microsoft.com/office/drawing/2014/main" id="{59206C5E-CF3B-07E3-75F5-6E689B21EEC6}"/>
                </a:ext>
              </a:extLst>
            </p:cNvPr>
            <p:cNvSpPr>
              <a:spLocks noChangeAspect="1"/>
            </p:cNvSpPr>
            <p:nvPr/>
          </p:nvSpPr>
          <p:spPr>
            <a:xfrm rot="20758401" flipH="1">
              <a:off x="7928024" y="3231560"/>
              <a:ext cx="69069" cy="46178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112" name="Google Shape;689;p19"/>
          <p:cNvSpPr txBox="1"/>
          <p:nvPr/>
        </p:nvSpPr>
        <p:spPr>
          <a:xfrm>
            <a:off x="684557" y="271214"/>
            <a:ext cx="7107655" cy="34162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家に帰ったとたん、ザイくんは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目かくしされた！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「雪だるま王」が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おそってきたのだ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sp>
        <p:nvSpPr>
          <p:cNvPr id="2" name="円柱 1">
            <a:extLst>
              <a:ext uri="{FF2B5EF4-FFF2-40B4-BE49-F238E27FC236}">
                <a16:creationId xmlns:a16="http://schemas.microsoft.com/office/drawing/2014/main" id="{D1DA8998-0F9B-83C5-5EC0-5CB281200602}"/>
              </a:ext>
            </a:extLst>
          </p:cNvPr>
          <p:cNvSpPr/>
          <p:nvPr/>
        </p:nvSpPr>
        <p:spPr>
          <a:xfrm>
            <a:off x="10943773" y="2775874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円柱 3">
            <a:extLst>
              <a:ext uri="{FF2B5EF4-FFF2-40B4-BE49-F238E27FC236}">
                <a16:creationId xmlns:a16="http://schemas.microsoft.com/office/drawing/2014/main" id="{EE11DA9E-E6C4-E08B-74EF-BF2A06258238}"/>
              </a:ext>
            </a:extLst>
          </p:cNvPr>
          <p:cNvSpPr/>
          <p:nvPr/>
        </p:nvSpPr>
        <p:spPr>
          <a:xfrm>
            <a:off x="8832318" y="2957150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円柱 4">
            <a:extLst>
              <a:ext uri="{FF2B5EF4-FFF2-40B4-BE49-F238E27FC236}">
                <a16:creationId xmlns:a16="http://schemas.microsoft.com/office/drawing/2014/main" id="{0A570495-73D4-277B-C069-424EDBEB3684}"/>
              </a:ext>
            </a:extLst>
          </p:cNvPr>
          <p:cNvSpPr/>
          <p:nvPr/>
        </p:nvSpPr>
        <p:spPr>
          <a:xfrm>
            <a:off x="10729715" y="2952737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直方体 5">
            <a:extLst>
              <a:ext uri="{FF2B5EF4-FFF2-40B4-BE49-F238E27FC236}">
                <a16:creationId xmlns:a16="http://schemas.microsoft.com/office/drawing/2014/main" id="{E09199BB-C5B1-BC38-3F51-B1C1C9EE86B9}"/>
              </a:ext>
            </a:extLst>
          </p:cNvPr>
          <p:cNvSpPr/>
          <p:nvPr/>
        </p:nvSpPr>
        <p:spPr>
          <a:xfrm>
            <a:off x="8718047" y="2334638"/>
            <a:ext cx="2496985" cy="790112"/>
          </a:xfrm>
          <a:prstGeom prst="cube">
            <a:avLst>
              <a:gd name="adj" fmla="val 20549"/>
            </a:avLst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" name="円柱 6">
            <a:extLst>
              <a:ext uri="{FF2B5EF4-FFF2-40B4-BE49-F238E27FC236}">
                <a16:creationId xmlns:a16="http://schemas.microsoft.com/office/drawing/2014/main" id="{007E779D-AEAF-E67C-59D8-65B62C259E22}"/>
              </a:ext>
            </a:extLst>
          </p:cNvPr>
          <p:cNvSpPr/>
          <p:nvPr/>
        </p:nvSpPr>
        <p:spPr>
          <a:xfrm>
            <a:off x="9906753" y="2069409"/>
            <a:ext cx="211016" cy="335199"/>
          </a:xfrm>
          <a:prstGeom prst="can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四角形: 角度付き 7">
            <a:extLst>
              <a:ext uri="{FF2B5EF4-FFF2-40B4-BE49-F238E27FC236}">
                <a16:creationId xmlns:a16="http://schemas.microsoft.com/office/drawing/2014/main" id="{C3D3440D-63A1-7A6F-2264-C4250F166C85}"/>
              </a:ext>
            </a:extLst>
          </p:cNvPr>
          <p:cNvSpPr/>
          <p:nvPr/>
        </p:nvSpPr>
        <p:spPr>
          <a:xfrm>
            <a:off x="9370855" y="1296094"/>
            <a:ext cx="1244993" cy="950460"/>
          </a:xfrm>
          <a:prstGeom prst="bevel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円柱 8">
            <a:extLst>
              <a:ext uri="{FF2B5EF4-FFF2-40B4-BE49-F238E27FC236}">
                <a16:creationId xmlns:a16="http://schemas.microsoft.com/office/drawing/2014/main" id="{86D952EC-6734-E936-2907-1AA78798E692}"/>
              </a:ext>
            </a:extLst>
          </p:cNvPr>
          <p:cNvSpPr/>
          <p:nvPr/>
        </p:nvSpPr>
        <p:spPr>
          <a:xfrm>
            <a:off x="10811908" y="1822638"/>
            <a:ext cx="217422" cy="585567"/>
          </a:xfrm>
          <a:prstGeom prst="can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正方形/長方形 9">
            <a:extLst>
              <a:ext uri="{FF2B5EF4-FFF2-40B4-BE49-F238E27FC236}">
                <a16:creationId xmlns:a16="http://schemas.microsoft.com/office/drawing/2014/main" id="{85202E06-8613-58CB-0C6A-8A9B8D9E39E4}"/>
              </a:ext>
            </a:extLst>
          </p:cNvPr>
          <p:cNvSpPr/>
          <p:nvPr/>
        </p:nvSpPr>
        <p:spPr>
          <a:xfrm>
            <a:off x="10902147" y="1667412"/>
            <a:ext cx="45719" cy="18293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11" name="グラフィックス 10" descr="茎のない花 単色塗りつぶし">
            <a:extLst>
              <a:ext uri="{FF2B5EF4-FFF2-40B4-BE49-F238E27FC236}">
                <a16:creationId xmlns:a16="http://schemas.microsoft.com/office/drawing/2014/main" id="{F05ADBD2-C0C8-EE0D-7033-12CAE02498B9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0649458" y="1305330"/>
            <a:ext cx="543624" cy="543624"/>
          </a:xfrm>
          <a:prstGeom prst="rect">
            <a:avLst/>
          </a:prstGeom>
        </p:spPr>
      </p:pic>
      <p:sp>
        <p:nvSpPr>
          <p:cNvPr id="22" name="Google Shape;296;p16">
            <a:extLst>
              <a:ext uri="{FF2B5EF4-FFF2-40B4-BE49-F238E27FC236}">
                <a16:creationId xmlns:a16="http://schemas.microsoft.com/office/drawing/2014/main" id="{AA395C3A-9F52-A984-2229-E1E191FE4BF1}"/>
              </a:ext>
            </a:extLst>
          </p:cNvPr>
          <p:cNvSpPr txBox="1"/>
          <p:nvPr/>
        </p:nvSpPr>
        <p:spPr>
          <a:xfrm>
            <a:off x="7139505" y="3415979"/>
            <a:ext cx="3054753" cy="1200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イヒヒ</a:t>
            </a:r>
            <a:endParaRPr lang="en-US" altLang="ja-JP" sz="2400" dirty="0">
              <a:solidFill>
                <a:schemeClr val="dk1"/>
              </a:solidFill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ずっと</a:t>
            </a:r>
            <a:endParaRPr lang="en-US" altLang="ja-JP" sz="2400" dirty="0">
              <a:solidFill>
                <a:schemeClr val="dk1"/>
              </a:solidFill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ねらっていたんだ！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" name="Google Shape;296;p16">
            <a:hlinkClick r:id="rId3" action="ppaction://hlinksldjump"/>
            <a:extLst>
              <a:ext uri="{FF2B5EF4-FFF2-40B4-BE49-F238E27FC236}">
                <a16:creationId xmlns:a16="http://schemas.microsoft.com/office/drawing/2014/main" id="{B0A6BC2E-2752-E312-B48C-80C2ADF5BC64}"/>
              </a:ext>
            </a:extLst>
          </p:cNvPr>
          <p:cNvSpPr txBox="1"/>
          <p:nvPr/>
        </p:nvSpPr>
        <p:spPr>
          <a:xfrm>
            <a:off x="5655688" y="5273891"/>
            <a:ext cx="1893264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雪だるま王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" name="四角形: 角度付き 24">
            <a:hlinkClick r:id="rId6" action="ppaction://hlinksldjump"/>
            <a:extLst>
              <a:ext uri="{FF2B5EF4-FFF2-40B4-BE49-F238E27FC236}">
                <a16:creationId xmlns:a16="http://schemas.microsoft.com/office/drawing/2014/main" id="{3560430F-E6CE-35E3-AF22-C05C339E406A}"/>
              </a:ext>
            </a:extLst>
          </p:cNvPr>
          <p:cNvSpPr/>
          <p:nvPr/>
        </p:nvSpPr>
        <p:spPr>
          <a:xfrm>
            <a:off x="7893236" y="4807855"/>
            <a:ext cx="3687682" cy="1275085"/>
          </a:xfrm>
          <a:prstGeom prst="bevel">
            <a:avLst>
              <a:gd name="adj" fmla="val 10051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どうする何も見えない 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ザイくん、どうする？</a:t>
            </a:r>
            <a:endParaRPr kumimoji="1" lang="ja-JP" altLang="en-US" sz="2400" dirty="0"/>
          </a:p>
        </p:txBody>
      </p:sp>
      <p:sp>
        <p:nvSpPr>
          <p:cNvPr id="56" name="角丸四角形 96">
            <a:extLst>
              <a:ext uri="{FF2B5EF4-FFF2-40B4-BE49-F238E27FC236}">
                <a16:creationId xmlns:a16="http://schemas.microsoft.com/office/drawing/2014/main" id="{BB5E4716-F7AD-41B9-8002-36190B911626}"/>
              </a:ext>
            </a:extLst>
          </p:cNvPr>
          <p:cNvSpPr/>
          <p:nvPr/>
        </p:nvSpPr>
        <p:spPr>
          <a:xfrm>
            <a:off x="9570793" y="48169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Google Shape;2562;p41">
            <a:hlinkClick r:id="rId7" action="ppaction://hlinksldjump"/>
            <a:extLst>
              <a:ext uri="{FF2B5EF4-FFF2-40B4-BE49-F238E27FC236}">
                <a16:creationId xmlns:a16="http://schemas.microsoft.com/office/drawing/2014/main" id="{9419FFFE-25F7-4ADC-9103-FD1DE7937448}"/>
              </a:ext>
            </a:extLst>
          </p:cNvPr>
          <p:cNvSpPr txBox="1"/>
          <p:nvPr/>
        </p:nvSpPr>
        <p:spPr>
          <a:xfrm>
            <a:off x="9552530" y="480733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58" name="角丸四角形 96">
            <a:extLst>
              <a:ext uri="{FF2B5EF4-FFF2-40B4-BE49-F238E27FC236}">
                <a16:creationId xmlns:a16="http://schemas.microsoft.com/office/drawing/2014/main" id="{DE0AE0F6-A530-44F1-9217-452BA09665B4}"/>
              </a:ext>
            </a:extLst>
          </p:cNvPr>
          <p:cNvSpPr/>
          <p:nvPr/>
        </p:nvSpPr>
        <p:spPr>
          <a:xfrm>
            <a:off x="9620103" y="5940283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テキスト ボックス 51">
            <a:extLst>
              <a:ext uri="{FF2B5EF4-FFF2-40B4-BE49-F238E27FC236}">
                <a16:creationId xmlns:a16="http://schemas.microsoft.com/office/drawing/2014/main" id="{C920D327-8D8A-48AB-B56B-CF74B8097545}"/>
              </a:ext>
            </a:extLst>
          </p:cNvPr>
          <p:cNvSpPr txBox="1"/>
          <p:nvPr/>
        </p:nvSpPr>
        <p:spPr>
          <a:xfrm>
            <a:off x="762923" y="28036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いえ</a:t>
            </a:r>
          </a:p>
        </p:txBody>
      </p:sp>
      <p:sp>
        <p:nvSpPr>
          <p:cNvPr id="53" name="テキスト ボックス 52">
            <a:extLst>
              <a:ext uri="{FF2B5EF4-FFF2-40B4-BE49-F238E27FC236}">
                <a16:creationId xmlns:a16="http://schemas.microsoft.com/office/drawing/2014/main" id="{CF8C7DC9-BD9D-4387-A4CC-1AFA4F8B24B5}"/>
              </a:ext>
            </a:extLst>
          </p:cNvPr>
          <p:cNvSpPr txBox="1"/>
          <p:nvPr/>
        </p:nvSpPr>
        <p:spPr>
          <a:xfrm>
            <a:off x="1697144" y="29583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かえ</a:t>
            </a:r>
          </a:p>
        </p:txBody>
      </p:sp>
      <p:sp>
        <p:nvSpPr>
          <p:cNvPr id="54" name="テキスト ボックス 53">
            <a:extLst>
              <a:ext uri="{FF2B5EF4-FFF2-40B4-BE49-F238E27FC236}">
                <a16:creationId xmlns:a16="http://schemas.microsoft.com/office/drawing/2014/main" id="{FD130AAF-D721-4B88-A711-579211B9B9BA}"/>
              </a:ext>
            </a:extLst>
          </p:cNvPr>
          <p:cNvSpPr txBox="1"/>
          <p:nvPr/>
        </p:nvSpPr>
        <p:spPr>
          <a:xfrm>
            <a:off x="835042" y="108120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め</a:t>
            </a:r>
          </a:p>
        </p:txBody>
      </p:sp>
      <p:sp>
        <p:nvSpPr>
          <p:cNvPr id="59" name="テキスト ボックス 58">
            <a:extLst>
              <a:ext uri="{FF2B5EF4-FFF2-40B4-BE49-F238E27FC236}">
                <a16:creationId xmlns:a16="http://schemas.microsoft.com/office/drawing/2014/main" id="{9EF6C8FA-6F3C-4AD8-A64A-E70257A2C87E}"/>
              </a:ext>
            </a:extLst>
          </p:cNvPr>
          <p:cNvSpPr txBox="1"/>
          <p:nvPr/>
        </p:nvSpPr>
        <p:spPr>
          <a:xfrm>
            <a:off x="1201745" y="192304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ゆき</a:t>
            </a:r>
          </a:p>
        </p:txBody>
      </p:sp>
      <p:sp>
        <p:nvSpPr>
          <p:cNvPr id="60" name="テキスト ボックス 59">
            <a:extLst>
              <a:ext uri="{FF2B5EF4-FFF2-40B4-BE49-F238E27FC236}">
                <a16:creationId xmlns:a16="http://schemas.microsoft.com/office/drawing/2014/main" id="{3E92D2CC-D123-47C4-892E-B3DA05B23C83}"/>
              </a:ext>
            </a:extLst>
          </p:cNvPr>
          <p:cNvSpPr txBox="1"/>
          <p:nvPr/>
        </p:nvSpPr>
        <p:spPr>
          <a:xfrm>
            <a:off x="3065723" y="192569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おう</a:t>
            </a:r>
          </a:p>
        </p:txBody>
      </p:sp>
      <p:sp>
        <p:nvSpPr>
          <p:cNvPr id="61" name="テキスト ボックス 60">
            <a:extLst>
              <a:ext uri="{FF2B5EF4-FFF2-40B4-BE49-F238E27FC236}">
                <a16:creationId xmlns:a16="http://schemas.microsoft.com/office/drawing/2014/main" id="{E7341950-F2DA-4253-9167-18901894A411}"/>
              </a:ext>
            </a:extLst>
          </p:cNvPr>
          <p:cNvSpPr txBox="1"/>
          <p:nvPr/>
        </p:nvSpPr>
        <p:spPr>
          <a:xfrm>
            <a:off x="1111230" y="505222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み</a:t>
            </a:r>
          </a:p>
        </p:txBody>
      </p:sp>
      <p:sp>
        <p:nvSpPr>
          <p:cNvPr id="62" name="テキスト ボックス 61">
            <a:extLst>
              <a:ext uri="{FF2B5EF4-FFF2-40B4-BE49-F238E27FC236}">
                <a16:creationId xmlns:a16="http://schemas.microsoft.com/office/drawing/2014/main" id="{B5B67EE5-E662-4B61-A4F1-0C7899095817}"/>
              </a:ext>
            </a:extLst>
          </p:cNvPr>
          <p:cNvSpPr txBox="1"/>
          <p:nvPr/>
        </p:nvSpPr>
        <p:spPr>
          <a:xfrm>
            <a:off x="9396063" y="485527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なに</a:t>
            </a:r>
          </a:p>
        </p:txBody>
      </p:sp>
    </p:spTree>
    <p:extLst>
      <p:ext uri="{BB962C8B-B14F-4D97-AF65-F5344CB8AC3E}">
        <p14:creationId xmlns:p14="http://schemas.microsoft.com/office/powerpoint/2010/main" val="16733050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Google Shape;689;p19"/>
          <p:cNvSpPr txBox="1"/>
          <p:nvPr/>
        </p:nvSpPr>
        <p:spPr>
          <a:xfrm>
            <a:off x="6519262" y="477228"/>
            <a:ext cx="8254900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何も見えない！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ピンチ！そのとき、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どこかからにおいが</a:t>
            </a:r>
            <a:r>
              <a:rPr lang="en-US" altLang="ja-JP" sz="3200" dirty="0">
                <a:solidFill>
                  <a:srgbClr val="3F3F3F"/>
                </a:solidFill>
              </a:rPr>
              <a:t>...</a:t>
            </a:r>
            <a:r>
              <a:rPr lang="ja-JP" altLang="en-US" sz="3200" dirty="0">
                <a:solidFill>
                  <a:srgbClr val="3F3F3F"/>
                </a:solidFill>
              </a:rPr>
              <a:t>！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92522338-CB45-EF6C-CBB5-D3DE4E3C350F}"/>
              </a:ext>
            </a:extLst>
          </p:cNvPr>
          <p:cNvSpPr/>
          <p:nvPr/>
        </p:nvSpPr>
        <p:spPr>
          <a:xfrm>
            <a:off x="537882" y="806824"/>
            <a:ext cx="6078071" cy="5567082"/>
          </a:xfrm>
          <a:custGeom>
            <a:avLst/>
            <a:gdLst>
              <a:gd name="connsiteX0" fmla="*/ 71718 w 6078071"/>
              <a:gd name="connsiteY0" fmla="*/ 2483223 h 5567082"/>
              <a:gd name="connsiteX1" fmla="*/ 62753 w 6078071"/>
              <a:gd name="connsiteY1" fmla="*/ 17929 h 5567082"/>
              <a:gd name="connsiteX2" fmla="*/ 5836024 w 6078071"/>
              <a:gd name="connsiteY2" fmla="*/ 0 h 5567082"/>
              <a:gd name="connsiteX3" fmla="*/ 5880847 w 6078071"/>
              <a:gd name="connsiteY3" fmla="*/ 2868705 h 5567082"/>
              <a:gd name="connsiteX4" fmla="*/ 4598894 w 6078071"/>
              <a:gd name="connsiteY4" fmla="*/ 3576917 h 5567082"/>
              <a:gd name="connsiteX5" fmla="*/ 3101789 w 6078071"/>
              <a:gd name="connsiteY5" fmla="*/ 3146611 h 5567082"/>
              <a:gd name="connsiteX6" fmla="*/ 2599765 w 6078071"/>
              <a:gd name="connsiteY6" fmla="*/ 2366682 h 5567082"/>
              <a:gd name="connsiteX7" fmla="*/ 161365 w 6078071"/>
              <a:gd name="connsiteY7" fmla="*/ 2483223 h 5567082"/>
              <a:gd name="connsiteX8" fmla="*/ 573742 w 6078071"/>
              <a:gd name="connsiteY8" fmla="*/ 2474258 h 5567082"/>
              <a:gd name="connsiteX9" fmla="*/ 367553 w 6078071"/>
              <a:gd name="connsiteY9" fmla="*/ 3576917 h 5567082"/>
              <a:gd name="connsiteX10" fmla="*/ 457200 w 6078071"/>
              <a:gd name="connsiteY10" fmla="*/ 4939552 h 5567082"/>
              <a:gd name="connsiteX11" fmla="*/ 600636 w 6078071"/>
              <a:gd name="connsiteY11" fmla="*/ 5244352 h 5567082"/>
              <a:gd name="connsiteX12" fmla="*/ 2321859 w 6078071"/>
              <a:gd name="connsiteY12" fmla="*/ 5316070 h 5567082"/>
              <a:gd name="connsiteX13" fmla="*/ 2940424 w 6078071"/>
              <a:gd name="connsiteY13" fmla="*/ 4975411 h 5567082"/>
              <a:gd name="connsiteX14" fmla="*/ 3541059 w 6078071"/>
              <a:gd name="connsiteY14" fmla="*/ 4034117 h 5567082"/>
              <a:gd name="connsiteX15" fmla="*/ 5638800 w 6078071"/>
              <a:gd name="connsiteY15" fmla="*/ 4303058 h 5567082"/>
              <a:gd name="connsiteX16" fmla="*/ 6033247 w 6078071"/>
              <a:gd name="connsiteY16" fmla="*/ 4025152 h 5567082"/>
              <a:gd name="connsiteX17" fmla="*/ 6078071 w 6078071"/>
              <a:gd name="connsiteY17" fmla="*/ 5567082 h 5567082"/>
              <a:gd name="connsiteX18" fmla="*/ 0 w 6078071"/>
              <a:gd name="connsiteY18" fmla="*/ 5513294 h 5567082"/>
              <a:gd name="connsiteX19" fmla="*/ 71718 w 6078071"/>
              <a:gd name="connsiteY19" fmla="*/ 2483223 h 5567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6078071" h="5567082">
                <a:moveTo>
                  <a:pt x="71718" y="2483223"/>
                </a:moveTo>
                <a:cubicBezTo>
                  <a:pt x="68730" y="1661458"/>
                  <a:pt x="65741" y="839694"/>
                  <a:pt x="62753" y="17929"/>
                </a:cubicBezTo>
                <a:lnTo>
                  <a:pt x="5836024" y="0"/>
                </a:lnTo>
                <a:lnTo>
                  <a:pt x="5880847" y="2868705"/>
                </a:lnTo>
                <a:lnTo>
                  <a:pt x="4598894" y="3576917"/>
                </a:lnTo>
                <a:lnTo>
                  <a:pt x="3101789" y="3146611"/>
                </a:lnTo>
                <a:lnTo>
                  <a:pt x="2599765" y="2366682"/>
                </a:lnTo>
                <a:lnTo>
                  <a:pt x="161365" y="2483223"/>
                </a:lnTo>
                <a:lnTo>
                  <a:pt x="573742" y="2474258"/>
                </a:lnTo>
                <a:lnTo>
                  <a:pt x="367553" y="3576917"/>
                </a:lnTo>
                <a:lnTo>
                  <a:pt x="457200" y="4939552"/>
                </a:lnTo>
                <a:lnTo>
                  <a:pt x="600636" y="5244352"/>
                </a:lnTo>
                <a:lnTo>
                  <a:pt x="2321859" y="5316070"/>
                </a:lnTo>
                <a:lnTo>
                  <a:pt x="2940424" y="4975411"/>
                </a:lnTo>
                <a:lnTo>
                  <a:pt x="3541059" y="4034117"/>
                </a:lnTo>
                <a:lnTo>
                  <a:pt x="5638800" y="4303058"/>
                </a:lnTo>
                <a:lnTo>
                  <a:pt x="6033247" y="4025152"/>
                </a:lnTo>
                <a:lnTo>
                  <a:pt x="6078071" y="5567082"/>
                </a:lnTo>
                <a:lnTo>
                  <a:pt x="0" y="5513294"/>
                </a:lnTo>
                <a:lnTo>
                  <a:pt x="71718" y="2483223"/>
                </a:lnTo>
                <a:close/>
              </a:path>
            </a:pathLst>
          </a:custGeom>
          <a:pattFill prst="wdUpDiag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" name="グループ化 32"/>
          <p:cNvGrpSpPr/>
          <p:nvPr/>
        </p:nvGrpSpPr>
        <p:grpSpPr>
          <a:xfrm>
            <a:off x="1219804" y="3449919"/>
            <a:ext cx="2068720" cy="2552757"/>
            <a:chOff x="1380135" y="3972231"/>
            <a:chExt cx="1659369" cy="2047626"/>
          </a:xfrm>
        </p:grpSpPr>
        <p:sp>
          <p:nvSpPr>
            <p:cNvPr id="34" name="Google Shape;690;p19"/>
            <p:cNvSpPr/>
            <p:nvPr/>
          </p:nvSpPr>
          <p:spPr>
            <a:xfrm>
              <a:off x="2765059" y="5608301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691;p19"/>
            <p:cNvSpPr/>
            <p:nvPr/>
          </p:nvSpPr>
          <p:spPr>
            <a:xfrm>
              <a:off x="1380135" y="3972231"/>
              <a:ext cx="1464560" cy="194786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692;p19"/>
            <p:cNvSpPr/>
            <p:nvPr/>
          </p:nvSpPr>
          <p:spPr>
            <a:xfrm flipV="1">
              <a:off x="2582468" y="5185917"/>
              <a:ext cx="43122" cy="4239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693;p19"/>
            <p:cNvSpPr/>
            <p:nvPr/>
          </p:nvSpPr>
          <p:spPr>
            <a:xfrm>
              <a:off x="2188857" y="5820334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38" name="Google Shape;694;p19"/>
            <p:cNvCxnSpPr/>
            <p:nvPr/>
          </p:nvCxnSpPr>
          <p:spPr>
            <a:xfrm flipH="1">
              <a:off x="1380135" y="5535955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9" name="Google Shape;695;p19"/>
            <p:cNvCxnSpPr/>
            <p:nvPr/>
          </p:nvCxnSpPr>
          <p:spPr>
            <a:xfrm flipH="1">
              <a:off x="1387762" y="5593047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0" name="Google Shape;696;p19"/>
            <p:cNvCxnSpPr/>
            <p:nvPr/>
          </p:nvCxnSpPr>
          <p:spPr>
            <a:xfrm flipH="1">
              <a:off x="1418274" y="5622010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1" name="Google Shape;697;p19"/>
            <p:cNvCxnSpPr/>
            <p:nvPr/>
          </p:nvCxnSpPr>
          <p:spPr>
            <a:xfrm flipH="1">
              <a:off x="1460229" y="5681485"/>
              <a:ext cx="97191" cy="138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2" name="Google Shape;698;p19"/>
            <p:cNvCxnSpPr/>
            <p:nvPr/>
          </p:nvCxnSpPr>
          <p:spPr>
            <a:xfrm flipH="1">
              <a:off x="1502182" y="5734281"/>
              <a:ext cx="77989" cy="9806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3" name="Google Shape;699;p19"/>
            <p:cNvCxnSpPr/>
            <p:nvPr/>
          </p:nvCxnSpPr>
          <p:spPr>
            <a:xfrm flipH="1">
              <a:off x="1540321" y="5771581"/>
              <a:ext cx="61023" cy="757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44" name="Google Shape;700;p19"/>
            <p:cNvSpPr/>
            <p:nvPr/>
          </p:nvSpPr>
          <p:spPr>
            <a:xfrm>
              <a:off x="1692880" y="4033255"/>
              <a:ext cx="690777" cy="1966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5" name="グループ化 44"/>
            <p:cNvGrpSpPr/>
            <p:nvPr/>
          </p:nvGrpSpPr>
          <p:grpSpPr>
            <a:xfrm rot="10800000">
              <a:off x="1531565" y="5066140"/>
              <a:ext cx="586386" cy="318364"/>
              <a:chOff x="946017" y="4494256"/>
              <a:chExt cx="778389" cy="422607"/>
            </a:xfrm>
          </p:grpSpPr>
          <p:sp>
            <p:nvSpPr>
              <p:cNvPr id="50" name="Google Shape;701;p19"/>
              <p:cNvSpPr/>
              <p:nvPr/>
            </p:nvSpPr>
            <p:spPr>
              <a:xfrm rot="18131115">
                <a:off x="1103707" y="4336566"/>
                <a:ext cx="274079" cy="58945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702;p19"/>
              <p:cNvSpPr/>
              <p:nvPr/>
            </p:nvSpPr>
            <p:spPr>
              <a:xfrm rot="642058">
                <a:off x="1359885" y="4688400"/>
                <a:ext cx="364521" cy="228463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7" name="グループ化 46"/>
            <p:cNvGrpSpPr/>
            <p:nvPr/>
          </p:nvGrpSpPr>
          <p:grpSpPr>
            <a:xfrm rot="21398860">
              <a:off x="2420946" y="4808278"/>
              <a:ext cx="320987" cy="103592"/>
              <a:chOff x="9099792" y="3685731"/>
              <a:chExt cx="1035736" cy="334259"/>
            </a:xfrm>
          </p:grpSpPr>
          <p:sp>
            <p:nvSpPr>
              <p:cNvPr id="48" name="Google Shape;749;p20"/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749;p20"/>
              <p:cNvSpPr/>
              <p:nvPr/>
            </p:nvSpPr>
            <p:spPr>
              <a:xfrm flipH="1">
                <a:off x="9988006" y="3685731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3" name="アーチ 2"/>
          <p:cNvSpPr/>
          <p:nvPr/>
        </p:nvSpPr>
        <p:spPr>
          <a:xfrm rot="15666694">
            <a:off x="1731451" y="3452401"/>
            <a:ext cx="732287" cy="1937679"/>
          </a:xfrm>
          <a:custGeom>
            <a:avLst/>
            <a:gdLst>
              <a:gd name="connsiteX0" fmla="*/ 5404 w 4473155"/>
              <a:gd name="connsiteY0" fmla="*/ 3426973 h 7365639"/>
              <a:gd name="connsiteX1" fmla="*/ 507682 w 4473155"/>
              <a:gd name="connsiteY1" fmla="*/ 1346459 h 7365639"/>
              <a:gd name="connsiteX2" fmla="*/ 751323 w 4473155"/>
              <a:gd name="connsiteY2" fmla="*/ 1675707 h 7365639"/>
              <a:gd name="connsiteX3" fmla="*/ 373636 w 4473155"/>
              <a:gd name="connsiteY3" fmla="*/ 3469199 h 7365639"/>
              <a:gd name="connsiteX4" fmla="*/ 5404 w 4473155"/>
              <a:gd name="connsiteY4" fmla="*/ 3426973 h 7365639"/>
              <a:gd name="connsiteX0" fmla="*/ 0 w 745919"/>
              <a:gd name="connsiteY0" fmla="*/ 1916623 h 1958849"/>
              <a:gd name="connsiteX1" fmla="*/ 399521 w 745919"/>
              <a:gd name="connsiteY1" fmla="*/ 0 h 1958849"/>
              <a:gd name="connsiteX2" fmla="*/ 745919 w 745919"/>
              <a:gd name="connsiteY2" fmla="*/ 165357 h 1958849"/>
              <a:gd name="connsiteX3" fmla="*/ 368232 w 745919"/>
              <a:gd name="connsiteY3" fmla="*/ 1958849 h 1958849"/>
              <a:gd name="connsiteX4" fmla="*/ 0 w 745919"/>
              <a:gd name="connsiteY4" fmla="*/ 1916623 h 1958849"/>
              <a:gd name="connsiteX0" fmla="*/ 0 w 745919"/>
              <a:gd name="connsiteY0" fmla="*/ 1908000 h 1950226"/>
              <a:gd name="connsiteX1" fmla="*/ 372464 w 745919"/>
              <a:gd name="connsiteY1" fmla="*/ 0 h 1950226"/>
              <a:gd name="connsiteX2" fmla="*/ 745919 w 745919"/>
              <a:gd name="connsiteY2" fmla="*/ 156734 h 1950226"/>
              <a:gd name="connsiteX3" fmla="*/ 368232 w 745919"/>
              <a:gd name="connsiteY3" fmla="*/ 1950226 h 1950226"/>
              <a:gd name="connsiteX4" fmla="*/ 0 w 745919"/>
              <a:gd name="connsiteY4" fmla="*/ 1908000 h 1950226"/>
              <a:gd name="connsiteX0" fmla="*/ 0 w 745919"/>
              <a:gd name="connsiteY0" fmla="*/ 1908000 h 1950226"/>
              <a:gd name="connsiteX1" fmla="*/ 372464 w 745919"/>
              <a:gd name="connsiteY1" fmla="*/ 0 h 1950226"/>
              <a:gd name="connsiteX2" fmla="*/ 745919 w 745919"/>
              <a:gd name="connsiteY2" fmla="*/ 156734 h 1950226"/>
              <a:gd name="connsiteX3" fmla="*/ 368232 w 745919"/>
              <a:gd name="connsiteY3" fmla="*/ 1950226 h 1950226"/>
              <a:gd name="connsiteX4" fmla="*/ 0 w 745919"/>
              <a:gd name="connsiteY4" fmla="*/ 1908000 h 1950226"/>
              <a:gd name="connsiteX0" fmla="*/ 0 w 745919"/>
              <a:gd name="connsiteY0" fmla="*/ 1895453 h 1937679"/>
              <a:gd name="connsiteX1" fmla="*/ 370502 w 745919"/>
              <a:gd name="connsiteY1" fmla="*/ 0 h 1937679"/>
              <a:gd name="connsiteX2" fmla="*/ 745919 w 745919"/>
              <a:gd name="connsiteY2" fmla="*/ 144187 h 1937679"/>
              <a:gd name="connsiteX3" fmla="*/ 368232 w 745919"/>
              <a:gd name="connsiteY3" fmla="*/ 1937679 h 1937679"/>
              <a:gd name="connsiteX4" fmla="*/ 0 w 745919"/>
              <a:gd name="connsiteY4" fmla="*/ 1895453 h 1937679"/>
              <a:gd name="connsiteX0" fmla="*/ 0 w 732287"/>
              <a:gd name="connsiteY0" fmla="*/ 1876309 h 1937679"/>
              <a:gd name="connsiteX1" fmla="*/ 356870 w 732287"/>
              <a:gd name="connsiteY1" fmla="*/ 0 h 1937679"/>
              <a:gd name="connsiteX2" fmla="*/ 732287 w 732287"/>
              <a:gd name="connsiteY2" fmla="*/ 144187 h 1937679"/>
              <a:gd name="connsiteX3" fmla="*/ 354600 w 732287"/>
              <a:gd name="connsiteY3" fmla="*/ 1937679 h 1937679"/>
              <a:gd name="connsiteX4" fmla="*/ 0 w 732287"/>
              <a:gd name="connsiteY4" fmla="*/ 1876309 h 1937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32287" h="1937679">
                <a:moveTo>
                  <a:pt x="0" y="1876309"/>
                </a:moveTo>
                <a:cubicBezTo>
                  <a:pt x="32248" y="1113779"/>
                  <a:pt x="185892" y="623041"/>
                  <a:pt x="356870" y="0"/>
                </a:cubicBezTo>
                <a:cubicBezTo>
                  <a:pt x="438084" y="109749"/>
                  <a:pt x="651073" y="34438"/>
                  <a:pt x="732287" y="144187"/>
                </a:cubicBezTo>
                <a:cubicBezTo>
                  <a:pt x="509676" y="663021"/>
                  <a:pt x="378293" y="1286910"/>
                  <a:pt x="354600" y="1937679"/>
                </a:cubicBezTo>
                <a:lnTo>
                  <a:pt x="0" y="1876309"/>
                </a:lnTo>
                <a:close/>
              </a:path>
            </a:pathLst>
          </a:custGeom>
          <a:solidFill>
            <a:schemeClr val="accent5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5" name="四角形: 角度付き 4">
            <a:hlinkClick r:id="rId3" action="ppaction://hlinksldjump"/>
            <a:extLst>
              <a:ext uri="{FF2B5EF4-FFF2-40B4-BE49-F238E27FC236}">
                <a16:creationId xmlns:a16="http://schemas.microsoft.com/office/drawing/2014/main" id="{B43DFDF8-CBB3-345D-F8AE-102DF6015952}"/>
              </a:ext>
            </a:extLst>
          </p:cNvPr>
          <p:cNvSpPr/>
          <p:nvPr/>
        </p:nvSpPr>
        <p:spPr>
          <a:xfrm>
            <a:off x="7118259" y="3074104"/>
            <a:ext cx="4519371" cy="2490281"/>
          </a:xfrm>
          <a:prstGeom prst="bevel">
            <a:avLst>
              <a:gd name="adj" fmla="val 3562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このにおいは</a:t>
            </a:r>
            <a:r>
              <a:rPr lang="en-US" altLang="ja-JP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…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？</a:t>
            </a:r>
            <a:endParaRPr lang="en-US" altLang="ja-JP" sz="28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 このにおいは、</a:t>
            </a:r>
            <a:endParaRPr lang="en-US" altLang="ja-JP" sz="28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 知っている。</a:t>
            </a:r>
            <a:endParaRPr lang="en-US" altLang="ja-JP" sz="28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r>
              <a:rPr lang="en-US" altLang="ja-JP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よし、このにおいの</a:t>
            </a:r>
            <a:endParaRPr lang="en-US" altLang="ja-JP" sz="28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 するキミをつかんで</a:t>
            </a:r>
            <a:r>
              <a:rPr lang="en-US" altLang="ja-JP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…</a:t>
            </a:r>
            <a:endParaRPr kumimoji="1" lang="ja-JP" altLang="en-US" sz="2800" dirty="0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5A54C5E6-7FE2-EC36-2CA6-5AC23A80A209}"/>
              </a:ext>
            </a:extLst>
          </p:cNvPr>
          <p:cNvSpPr/>
          <p:nvPr/>
        </p:nvSpPr>
        <p:spPr>
          <a:xfrm>
            <a:off x="3307823" y="4274407"/>
            <a:ext cx="2788177" cy="553118"/>
          </a:xfrm>
          <a:custGeom>
            <a:avLst/>
            <a:gdLst>
              <a:gd name="connsiteX0" fmla="*/ 0 w 2310063"/>
              <a:gd name="connsiteY0" fmla="*/ 352926 h 433714"/>
              <a:gd name="connsiteX1" fmla="*/ 641684 w 2310063"/>
              <a:gd name="connsiteY1" fmla="*/ 112295 h 433714"/>
              <a:gd name="connsiteX2" fmla="*/ 1411705 w 2310063"/>
              <a:gd name="connsiteY2" fmla="*/ 433137 h 433714"/>
              <a:gd name="connsiteX3" fmla="*/ 2261937 w 2310063"/>
              <a:gd name="connsiteY3" fmla="*/ 16042 h 433714"/>
              <a:gd name="connsiteX4" fmla="*/ 2261937 w 2310063"/>
              <a:gd name="connsiteY4" fmla="*/ 16042 h 433714"/>
              <a:gd name="connsiteX5" fmla="*/ 2310063 w 2310063"/>
              <a:gd name="connsiteY5" fmla="*/ 0 h 433714"/>
              <a:gd name="connsiteX6" fmla="*/ 2310063 w 2310063"/>
              <a:gd name="connsiteY6" fmla="*/ 0 h 433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310063" h="433714">
                <a:moveTo>
                  <a:pt x="0" y="352926"/>
                </a:moveTo>
                <a:cubicBezTo>
                  <a:pt x="203200" y="225926"/>
                  <a:pt x="406400" y="98926"/>
                  <a:pt x="641684" y="112295"/>
                </a:cubicBezTo>
                <a:cubicBezTo>
                  <a:pt x="876968" y="125664"/>
                  <a:pt x="1141663" y="449179"/>
                  <a:pt x="1411705" y="433137"/>
                </a:cubicBezTo>
                <a:cubicBezTo>
                  <a:pt x="1681747" y="417095"/>
                  <a:pt x="2261937" y="16042"/>
                  <a:pt x="2261937" y="16042"/>
                </a:cubicBezTo>
                <a:lnTo>
                  <a:pt x="2261937" y="16042"/>
                </a:lnTo>
                <a:lnTo>
                  <a:pt x="2310063" y="0"/>
                </a:lnTo>
                <a:lnTo>
                  <a:pt x="2310063" y="0"/>
                </a:lnTo>
              </a:path>
            </a:pathLst>
          </a:custGeom>
          <a:noFill/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8" name="直線コネクタ 7">
            <a:extLst>
              <a:ext uri="{FF2B5EF4-FFF2-40B4-BE49-F238E27FC236}">
                <a16:creationId xmlns:a16="http://schemas.microsoft.com/office/drawing/2014/main" id="{DCCA141F-F259-FFCE-217E-E7B2D4589604}"/>
              </a:ext>
            </a:extLst>
          </p:cNvPr>
          <p:cNvCxnSpPr>
            <a:cxnSpLocks/>
          </p:cNvCxnSpPr>
          <p:nvPr/>
        </p:nvCxnSpPr>
        <p:spPr>
          <a:xfrm>
            <a:off x="2910053" y="4683507"/>
            <a:ext cx="151362" cy="1508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直線コネクタ 9">
            <a:extLst>
              <a:ext uri="{FF2B5EF4-FFF2-40B4-BE49-F238E27FC236}">
                <a16:creationId xmlns:a16="http://schemas.microsoft.com/office/drawing/2014/main" id="{81F488CC-3740-843A-4349-EBB8458E41A2}"/>
              </a:ext>
            </a:extLst>
          </p:cNvPr>
          <p:cNvCxnSpPr>
            <a:cxnSpLocks/>
          </p:cNvCxnSpPr>
          <p:nvPr/>
        </p:nvCxnSpPr>
        <p:spPr>
          <a:xfrm>
            <a:off x="2863265" y="4713777"/>
            <a:ext cx="106695" cy="101351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角丸四角形 96">
            <a:extLst>
              <a:ext uri="{FF2B5EF4-FFF2-40B4-BE49-F238E27FC236}">
                <a16:creationId xmlns:a16="http://schemas.microsoft.com/office/drawing/2014/main" id="{72191845-34B0-489F-B373-5F84B664DA02}"/>
              </a:ext>
            </a:extLst>
          </p:cNvPr>
          <p:cNvSpPr/>
          <p:nvPr/>
        </p:nvSpPr>
        <p:spPr>
          <a:xfrm>
            <a:off x="9623283" y="496697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7E9AB23-68AF-4BB1-814C-F8636B0298E1}"/>
              </a:ext>
            </a:extLst>
          </p:cNvPr>
          <p:cNvSpPr txBox="1"/>
          <p:nvPr/>
        </p:nvSpPr>
        <p:spPr>
          <a:xfrm>
            <a:off x="9531845" y="477228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46" name="テキスト ボックス 45">
            <a:extLst>
              <a:ext uri="{FF2B5EF4-FFF2-40B4-BE49-F238E27FC236}">
                <a16:creationId xmlns:a16="http://schemas.microsoft.com/office/drawing/2014/main" id="{30B77267-226C-48FD-B4DD-BC4DA13CF9CD}"/>
              </a:ext>
            </a:extLst>
          </p:cNvPr>
          <p:cNvSpPr txBox="1"/>
          <p:nvPr/>
        </p:nvSpPr>
        <p:spPr>
          <a:xfrm>
            <a:off x="6587971" y="45757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なに</a:t>
            </a:r>
          </a:p>
        </p:txBody>
      </p:sp>
      <p:sp>
        <p:nvSpPr>
          <p:cNvPr id="52" name="テキスト ボックス 51">
            <a:extLst>
              <a:ext uri="{FF2B5EF4-FFF2-40B4-BE49-F238E27FC236}">
                <a16:creationId xmlns:a16="http://schemas.microsoft.com/office/drawing/2014/main" id="{DAD9DEB8-7CDC-4B63-9D9C-E8EAECE12195}"/>
              </a:ext>
            </a:extLst>
          </p:cNvPr>
          <p:cNvSpPr txBox="1"/>
          <p:nvPr/>
        </p:nvSpPr>
        <p:spPr>
          <a:xfrm>
            <a:off x="7439121" y="45757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み</a:t>
            </a:r>
          </a:p>
        </p:txBody>
      </p:sp>
    </p:spTree>
    <p:extLst>
      <p:ext uri="{BB962C8B-B14F-4D97-AF65-F5344CB8AC3E}">
        <p14:creationId xmlns:p14="http://schemas.microsoft.com/office/powerpoint/2010/main" val="15763491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91C4B1C9-34B2-8D03-281D-869A7AC19307}"/>
              </a:ext>
            </a:extLst>
          </p:cNvPr>
          <p:cNvGrpSpPr/>
          <p:nvPr/>
        </p:nvGrpSpPr>
        <p:grpSpPr>
          <a:xfrm rot="20412355">
            <a:off x="784220" y="3359674"/>
            <a:ext cx="2159769" cy="2552757"/>
            <a:chOff x="1128755" y="3449919"/>
            <a:chExt cx="2159769" cy="2552757"/>
          </a:xfrm>
        </p:grpSpPr>
        <p:grpSp>
          <p:nvGrpSpPr>
            <p:cNvPr id="33" name="グループ化 32"/>
            <p:cNvGrpSpPr/>
            <p:nvPr/>
          </p:nvGrpSpPr>
          <p:grpSpPr>
            <a:xfrm>
              <a:off x="1219804" y="3449919"/>
              <a:ext cx="2068720" cy="2552757"/>
              <a:chOff x="1380135" y="3972231"/>
              <a:chExt cx="1659369" cy="2047626"/>
            </a:xfrm>
          </p:grpSpPr>
          <p:sp>
            <p:nvSpPr>
              <p:cNvPr id="34" name="Google Shape;690;p19"/>
              <p:cNvSpPr/>
              <p:nvPr/>
            </p:nvSpPr>
            <p:spPr>
              <a:xfrm>
                <a:off x="2765059" y="5608301"/>
                <a:ext cx="274445" cy="199523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691;p19"/>
              <p:cNvSpPr/>
              <p:nvPr/>
            </p:nvSpPr>
            <p:spPr>
              <a:xfrm>
                <a:off x="1380135" y="3972231"/>
                <a:ext cx="1464560" cy="194786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692;p19"/>
              <p:cNvSpPr/>
              <p:nvPr/>
            </p:nvSpPr>
            <p:spPr>
              <a:xfrm flipV="1">
                <a:off x="2582468" y="5185917"/>
                <a:ext cx="43122" cy="42397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693;p19"/>
              <p:cNvSpPr/>
              <p:nvPr/>
            </p:nvSpPr>
            <p:spPr>
              <a:xfrm>
                <a:off x="2188857" y="5820334"/>
                <a:ext cx="274445" cy="199523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38" name="Google Shape;694;p19"/>
              <p:cNvCxnSpPr/>
              <p:nvPr/>
            </p:nvCxnSpPr>
            <p:spPr>
              <a:xfrm flipH="1">
                <a:off x="1380135" y="5535955"/>
                <a:ext cx="122047" cy="172109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9" name="Google Shape;695;p19"/>
              <p:cNvCxnSpPr/>
              <p:nvPr/>
            </p:nvCxnSpPr>
            <p:spPr>
              <a:xfrm flipH="1">
                <a:off x="1387762" y="5593047"/>
                <a:ext cx="122047" cy="172109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0" name="Google Shape;696;p19"/>
              <p:cNvCxnSpPr/>
              <p:nvPr/>
            </p:nvCxnSpPr>
            <p:spPr>
              <a:xfrm flipH="1">
                <a:off x="1418274" y="5622010"/>
                <a:ext cx="122047" cy="172109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1" name="Google Shape;697;p19"/>
              <p:cNvCxnSpPr/>
              <p:nvPr/>
            </p:nvCxnSpPr>
            <p:spPr>
              <a:xfrm flipH="1">
                <a:off x="1460229" y="5681485"/>
                <a:ext cx="97191" cy="13885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2" name="Google Shape;698;p19"/>
              <p:cNvCxnSpPr/>
              <p:nvPr/>
            </p:nvCxnSpPr>
            <p:spPr>
              <a:xfrm flipH="1">
                <a:off x="1502182" y="5734281"/>
                <a:ext cx="77989" cy="9806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3" name="Google Shape;699;p19"/>
              <p:cNvCxnSpPr/>
              <p:nvPr/>
            </p:nvCxnSpPr>
            <p:spPr>
              <a:xfrm flipH="1">
                <a:off x="1540321" y="5771581"/>
                <a:ext cx="61023" cy="75750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44" name="Google Shape;700;p19"/>
              <p:cNvSpPr/>
              <p:nvPr/>
            </p:nvSpPr>
            <p:spPr>
              <a:xfrm>
                <a:off x="1692880" y="4033255"/>
                <a:ext cx="690777" cy="1966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5" name="グループ化 44"/>
              <p:cNvGrpSpPr/>
              <p:nvPr/>
            </p:nvGrpSpPr>
            <p:grpSpPr>
              <a:xfrm rot="10800000">
                <a:off x="1521804" y="5080661"/>
                <a:ext cx="596148" cy="303840"/>
                <a:chOff x="946017" y="4494256"/>
                <a:chExt cx="791348" cy="403327"/>
              </a:xfrm>
            </p:grpSpPr>
            <p:sp>
              <p:nvSpPr>
                <p:cNvPr id="50" name="Google Shape;701;p19"/>
                <p:cNvSpPr/>
                <p:nvPr/>
              </p:nvSpPr>
              <p:spPr>
                <a:xfrm rot="16806888">
                  <a:off x="1103707" y="4336566"/>
                  <a:ext cx="274079" cy="58945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702;p19"/>
                <p:cNvSpPr/>
                <p:nvPr/>
              </p:nvSpPr>
              <p:spPr>
                <a:xfrm rot="642058">
                  <a:off x="1484043" y="4519117"/>
                  <a:ext cx="253322" cy="378466"/>
                </a:xfrm>
                <a:prstGeom prst="ellipse">
                  <a:avLst/>
                </a:prstGeom>
                <a:solidFill>
                  <a:srgbClr val="C8905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7" name="グループ化 46"/>
              <p:cNvGrpSpPr/>
              <p:nvPr/>
            </p:nvGrpSpPr>
            <p:grpSpPr>
              <a:xfrm rot="21398860">
                <a:off x="2420946" y="4808278"/>
                <a:ext cx="320987" cy="103592"/>
                <a:chOff x="9099792" y="3685731"/>
                <a:chExt cx="1035736" cy="334259"/>
              </a:xfrm>
            </p:grpSpPr>
            <p:sp>
              <p:nvSpPr>
                <p:cNvPr id="48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749;p20"/>
                <p:cNvSpPr/>
                <p:nvPr/>
              </p:nvSpPr>
              <p:spPr>
                <a:xfrm flipH="1">
                  <a:off x="9988006" y="3685731"/>
                  <a:ext cx="147522" cy="147521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3" name="アーチ 2"/>
            <p:cNvSpPr/>
            <p:nvPr/>
          </p:nvSpPr>
          <p:spPr>
            <a:xfrm rot="15666694">
              <a:off x="1731451" y="3452401"/>
              <a:ext cx="732287" cy="1937679"/>
            </a:xfrm>
            <a:custGeom>
              <a:avLst/>
              <a:gdLst>
                <a:gd name="connsiteX0" fmla="*/ 5404 w 4473155"/>
                <a:gd name="connsiteY0" fmla="*/ 3426973 h 7365639"/>
                <a:gd name="connsiteX1" fmla="*/ 507682 w 4473155"/>
                <a:gd name="connsiteY1" fmla="*/ 1346459 h 7365639"/>
                <a:gd name="connsiteX2" fmla="*/ 751323 w 4473155"/>
                <a:gd name="connsiteY2" fmla="*/ 1675707 h 7365639"/>
                <a:gd name="connsiteX3" fmla="*/ 373636 w 4473155"/>
                <a:gd name="connsiteY3" fmla="*/ 3469199 h 7365639"/>
                <a:gd name="connsiteX4" fmla="*/ 5404 w 4473155"/>
                <a:gd name="connsiteY4" fmla="*/ 3426973 h 7365639"/>
                <a:gd name="connsiteX0" fmla="*/ 0 w 745919"/>
                <a:gd name="connsiteY0" fmla="*/ 1916623 h 1958849"/>
                <a:gd name="connsiteX1" fmla="*/ 399521 w 745919"/>
                <a:gd name="connsiteY1" fmla="*/ 0 h 1958849"/>
                <a:gd name="connsiteX2" fmla="*/ 745919 w 745919"/>
                <a:gd name="connsiteY2" fmla="*/ 165357 h 1958849"/>
                <a:gd name="connsiteX3" fmla="*/ 368232 w 745919"/>
                <a:gd name="connsiteY3" fmla="*/ 1958849 h 1958849"/>
                <a:gd name="connsiteX4" fmla="*/ 0 w 745919"/>
                <a:gd name="connsiteY4" fmla="*/ 1916623 h 1958849"/>
                <a:gd name="connsiteX0" fmla="*/ 0 w 745919"/>
                <a:gd name="connsiteY0" fmla="*/ 1908000 h 1950226"/>
                <a:gd name="connsiteX1" fmla="*/ 372464 w 745919"/>
                <a:gd name="connsiteY1" fmla="*/ 0 h 1950226"/>
                <a:gd name="connsiteX2" fmla="*/ 745919 w 745919"/>
                <a:gd name="connsiteY2" fmla="*/ 156734 h 1950226"/>
                <a:gd name="connsiteX3" fmla="*/ 368232 w 745919"/>
                <a:gd name="connsiteY3" fmla="*/ 1950226 h 1950226"/>
                <a:gd name="connsiteX4" fmla="*/ 0 w 745919"/>
                <a:gd name="connsiteY4" fmla="*/ 1908000 h 1950226"/>
                <a:gd name="connsiteX0" fmla="*/ 0 w 745919"/>
                <a:gd name="connsiteY0" fmla="*/ 1908000 h 1950226"/>
                <a:gd name="connsiteX1" fmla="*/ 372464 w 745919"/>
                <a:gd name="connsiteY1" fmla="*/ 0 h 1950226"/>
                <a:gd name="connsiteX2" fmla="*/ 745919 w 745919"/>
                <a:gd name="connsiteY2" fmla="*/ 156734 h 1950226"/>
                <a:gd name="connsiteX3" fmla="*/ 368232 w 745919"/>
                <a:gd name="connsiteY3" fmla="*/ 1950226 h 1950226"/>
                <a:gd name="connsiteX4" fmla="*/ 0 w 745919"/>
                <a:gd name="connsiteY4" fmla="*/ 1908000 h 1950226"/>
                <a:gd name="connsiteX0" fmla="*/ 0 w 745919"/>
                <a:gd name="connsiteY0" fmla="*/ 1895453 h 1937679"/>
                <a:gd name="connsiteX1" fmla="*/ 370502 w 745919"/>
                <a:gd name="connsiteY1" fmla="*/ 0 h 1937679"/>
                <a:gd name="connsiteX2" fmla="*/ 745919 w 745919"/>
                <a:gd name="connsiteY2" fmla="*/ 144187 h 1937679"/>
                <a:gd name="connsiteX3" fmla="*/ 368232 w 745919"/>
                <a:gd name="connsiteY3" fmla="*/ 1937679 h 1937679"/>
                <a:gd name="connsiteX4" fmla="*/ 0 w 745919"/>
                <a:gd name="connsiteY4" fmla="*/ 1895453 h 1937679"/>
                <a:gd name="connsiteX0" fmla="*/ 0 w 732287"/>
                <a:gd name="connsiteY0" fmla="*/ 1876309 h 1937679"/>
                <a:gd name="connsiteX1" fmla="*/ 356870 w 732287"/>
                <a:gd name="connsiteY1" fmla="*/ 0 h 1937679"/>
                <a:gd name="connsiteX2" fmla="*/ 732287 w 732287"/>
                <a:gd name="connsiteY2" fmla="*/ 144187 h 1937679"/>
                <a:gd name="connsiteX3" fmla="*/ 354600 w 732287"/>
                <a:gd name="connsiteY3" fmla="*/ 1937679 h 1937679"/>
                <a:gd name="connsiteX4" fmla="*/ 0 w 732287"/>
                <a:gd name="connsiteY4" fmla="*/ 1876309 h 193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287" h="1937679">
                  <a:moveTo>
                    <a:pt x="0" y="1876309"/>
                  </a:moveTo>
                  <a:cubicBezTo>
                    <a:pt x="32248" y="1113779"/>
                    <a:pt x="185892" y="623041"/>
                    <a:pt x="356870" y="0"/>
                  </a:cubicBezTo>
                  <a:cubicBezTo>
                    <a:pt x="438084" y="109749"/>
                    <a:pt x="651073" y="34438"/>
                    <a:pt x="732287" y="144187"/>
                  </a:cubicBezTo>
                  <a:cubicBezTo>
                    <a:pt x="509676" y="663021"/>
                    <a:pt x="378293" y="1286910"/>
                    <a:pt x="354600" y="1937679"/>
                  </a:cubicBezTo>
                  <a:lnTo>
                    <a:pt x="0" y="187630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112" name="Google Shape;689;p19"/>
          <p:cNvSpPr txBox="1"/>
          <p:nvPr/>
        </p:nvSpPr>
        <p:spPr>
          <a:xfrm>
            <a:off x="6966857" y="850828"/>
            <a:ext cx="4723684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ザイくんは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いいにおいのする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ものをつかんでなげた！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9D271D2D-0735-F482-9C5B-7AA62225EC8D}"/>
              </a:ext>
            </a:extLst>
          </p:cNvPr>
          <p:cNvSpPr/>
          <p:nvPr/>
        </p:nvSpPr>
        <p:spPr>
          <a:xfrm>
            <a:off x="841829" y="5733143"/>
            <a:ext cx="188685" cy="248666"/>
          </a:xfrm>
          <a:custGeom>
            <a:avLst/>
            <a:gdLst>
              <a:gd name="connsiteX0" fmla="*/ 0 w 188685"/>
              <a:gd name="connsiteY0" fmla="*/ 0 h 248666"/>
              <a:gd name="connsiteX1" fmla="*/ 14514 w 188685"/>
              <a:gd name="connsiteY1" fmla="*/ 116114 h 248666"/>
              <a:gd name="connsiteX2" fmla="*/ 159657 w 188685"/>
              <a:gd name="connsiteY2" fmla="*/ 246743 h 248666"/>
              <a:gd name="connsiteX3" fmla="*/ 188685 w 188685"/>
              <a:gd name="connsiteY3" fmla="*/ 246743 h 248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8685" h="248666">
                <a:moveTo>
                  <a:pt x="0" y="0"/>
                </a:moveTo>
                <a:cubicBezTo>
                  <a:pt x="4838" y="38705"/>
                  <a:pt x="-2930" y="81226"/>
                  <a:pt x="14514" y="116114"/>
                </a:cubicBezTo>
                <a:cubicBezTo>
                  <a:pt x="23534" y="134154"/>
                  <a:pt x="124838" y="229333"/>
                  <a:pt x="159657" y="246743"/>
                </a:cubicBezTo>
                <a:cubicBezTo>
                  <a:pt x="168311" y="251070"/>
                  <a:pt x="179009" y="246743"/>
                  <a:pt x="188685" y="246743"/>
                </a:cubicBezTo>
              </a:path>
            </a:pathLst>
          </a:cu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12" name="直線コネクタ 11">
            <a:extLst>
              <a:ext uri="{FF2B5EF4-FFF2-40B4-BE49-F238E27FC236}">
                <a16:creationId xmlns:a16="http://schemas.microsoft.com/office/drawing/2014/main" id="{A1619879-676B-A5B4-42E6-BD26B3E17F17}"/>
              </a:ext>
            </a:extLst>
          </p:cNvPr>
          <p:cNvCxnSpPr/>
          <p:nvPr/>
        </p:nvCxnSpPr>
        <p:spPr>
          <a:xfrm flipV="1">
            <a:off x="2391645" y="4603246"/>
            <a:ext cx="3268926" cy="339763"/>
          </a:xfrm>
          <a:prstGeom prst="line">
            <a:avLst/>
          </a:prstGeom>
          <a:ln w="952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線コネクタ 12">
            <a:extLst>
              <a:ext uri="{FF2B5EF4-FFF2-40B4-BE49-F238E27FC236}">
                <a16:creationId xmlns:a16="http://schemas.microsoft.com/office/drawing/2014/main" id="{02A4FA07-4680-25D9-DCD5-D9814BEC6ABC}"/>
              </a:ext>
            </a:extLst>
          </p:cNvPr>
          <p:cNvCxnSpPr/>
          <p:nvPr/>
        </p:nvCxnSpPr>
        <p:spPr>
          <a:xfrm flipV="1">
            <a:off x="2237078" y="4717587"/>
            <a:ext cx="3268926" cy="339763"/>
          </a:xfrm>
          <a:prstGeom prst="line">
            <a:avLst/>
          </a:prstGeom>
          <a:ln w="952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DC571F21-DE01-4BAD-2DF1-D5DB807714D0}"/>
              </a:ext>
            </a:extLst>
          </p:cNvPr>
          <p:cNvSpPr/>
          <p:nvPr/>
        </p:nvSpPr>
        <p:spPr>
          <a:xfrm rot="19689911">
            <a:off x="1222533" y="5001314"/>
            <a:ext cx="461343" cy="452327"/>
          </a:xfrm>
          <a:custGeom>
            <a:avLst/>
            <a:gdLst>
              <a:gd name="connsiteX0" fmla="*/ 0 w 188685"/>
              <a:gd name="connsiteY0" fmla="*/ 0 h 248666"/>
              <a:gd name="connsiteX1" fmla="*/ 14514 w 188685"/>
              <a:gd name="connsiteY1" fmla="*/ 116114 h 248666"/>
              <a:gd name="connsiteX2" fmla="*/ 159657 w 188685"/>
              <a:gd name="connsiteY2" fmla="*/ 246743 h 248666"/>
              <a:gd name="connsiteX3" fmla="*/ 188685 w 188685"/>
              <a:gd name="connsiteY3" fmla="*/ 246743 h 248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8685" h="248666">
                <a:moveTo>
                  <a:pt x="0" y="0"/>
                </a:moveTo>
                <a:cubicBezTo>
                  <a:pt x="4838" y="38705"/>
                  <a:pt x="-2930" y="81226"/>
                  <a:pt x="14514" y="116114"/>
                </a:cubicBezTo>
                <a:cubicBezTo>
                  <a:pt x="23534" y="134154"/>
                  <a:pt x="124838" y="229333"/>
                  <a:pt x="159657" y="246743"/>
                </a:cubicBezTo>
                <a:cubicBezTo>
                  <a:pt x="168311" y="251070"/>
                  <a:pt x="179009" y="246743"/>
                  <a:pt x="188685" y="246743"/>
                </a:cubicBezTo>
              </a:path>
            </a:pathLst>
          </a:cu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1A00EA09-A3FB-DCD0-6866-401B40FA09B0}"/>
              </a:ext>
            </a:extLst>
          </p:cNvPr>
          <p:cNvSpPr/>
          <p:nvPr/>
        </p:nvSpPr>
        <p:spPr>
          <a:xfrm>
            <a:off x="785270" y="5806190"/>
            <a:ext cx="188685" cy="248666"/>
          </a:xfrm>
          <a:custGeom>
            <a:avLst/>
            <a:gdLst>
              <a:gd name="connsiteX0" fmla="*/ 0 w 188685"/>
              <a:gd name="connsiteY0" fmla="*/ 0 h 248666"/>
              <a:gd name="connsiteX1" fmla="*/ 14514 w 188685"/>
              <a:gd name="connsiteY1" fmla="*/ 116114 h 248666"/>
              <a:gd name="connsiteX2" fmla="*/ 159657 w 188685"/>
              <a:gd name="connsiteY2" fmla="*/ 246743 h 248666"/>
              <a:gd name="connsiteX3" fmla="*/ 188685 w 188685"/>
              <a:gd name="connsiteY3" fmla="*/ 246743 h 248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8685" h="248666">
                <a:moveTo>
                  <a:pt x="0" y="0"/>
                </a:moveTo>
                <a:cubicBezTo>
                  <a:pt x="4838" y="38705"/>
                  <a:pt x="-2930" y="81226"/>
                  <a:pt x="14514" y="116114"/>
                </a:cubicBezTo>
                <a:cubicBezTo>
                  <a:pt x="23534" y="134154"/>
                  <a:pt x="124838" y="229333"/>
                  <a:pt x="159657" y="246743"/>
                </a:cubicBezTo>
                <a:cubicBezTo>
                  <a:pt x="168311" y="251070"/>
                  <a:pt x="179009" y="246743"/>
                  <a:pt x="188685" y="246743"/>
                </a:cubicBezTo>
              </a:path>
            </a:pathLst>
          </a:cu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フリーフォーム: 図形 18">
            <a:extLst>
              <a:ext uri="{FF2B5EF4-FFF2-40B4-BE49-F238E27FC236}">
                <a16:creationId xmlns:a16="http://schemas.microsoft.com/office/drawing/2014/main" id="{31FE91A1-5EF4-8F98-2696-399248DC9E9D}"/>
              </a:ext>
            </a:extLst>
          </p:cNvPr>
          <p:cNvSpPr/>
          <p:nvPr/>
        </p:nvSpPr>
        <p:spPr>
          <a:xfrm rot="19689911">
            <a:off x="1190123" y="5082944"/>
            <a:ext cx="319461" cy="452327"/>
          </a:xfrm>
          <a:custGeom>
            <a:avLst/>
            <a:gdLst>
              <a:gd name="connsiteX0" fmla="*/ 0 w 188685"/>
              <a:gd name="connsiteY0" fmla="*/ 0 h 248666"/>
              <a:gd name="connsiteX1" fmla="*/ 14514 w 188685"/>
              <a:gd name="connsiteY1" fmla="*/ 116114 h 248666"/>
              <a:gd name="connsiteX2" fmla="*/ 159657 w 188685"/>
              <a:gd name="connsiteY2" fmla="*/ 246743 h 248666"/>
              <a:gd name="connsiteX3" fmla="*/ 188685 w 188685"/>
              <a:gd name="connsiteY3" fmla="*/ 246743 h 248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8685" h="248666">
                <a:moveTo>
                  <a:pt x="0" y="0"/>
                </a:moveTo>
                <a:cubicBezTo>
                  <a:pt x="4838" y="38705"/>
                  <a:pt x="-2930" y="81226"/>
                  <a:pt x="14514" y="116114"/>
                </a:cubicBezTo>
                <a:cubicBezTo>
                  <a:pt x="23534" y="134154"/>
                  <a:pt x="124838" y="229333"/>
                  <a:pt x="159657" y="246743"/>
                </a:cubicBezTo>
                <a:cubicBezTo>
                  <a:pt x="168311" y="251070"/>
                  <a:pt x="179009" y="246743"/>
                  <a:pt x="188685" y="246743"/>
                </a:cubicBezTo>
              </a:path>
            </a:pathLst>
          </a:cu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: 図形 19">
            <a:extLst>
              <a:ext uri="{FF2B5EF4-FFF2-40B4-BE49-F238E27FC236}">
                <a16:creationId xmlns:a16="http://schemas.microsoft.com/office/drawing/2014/main" id="{E8AA20BA-78EB-B50E-89ED-2417E763A760}"/>
              </a:ext>
            </a:extLst>
          </p:cNvPr>
          <p:cNvSpPr/>
          <p:nvPr/>
        </p:nvSpPr>
        <p:spPr>
          <a:xfrm>
            <a:off x="6008914" y="3802743"/>
            <a:ext cx="1915886" cy="1524000"/>
          </a:xfrm>
          <a:custGeom>
            <a:avLst/>
            <a:gdLst>
              <a:gd name="connsiteX0" fmla="*/ 0 w 1915886"/>
              <a:gd name="connsiteY0" fmla="*/ 217714 h 1524000"/>
              <a:gd name="connsiteX1" fmla="*/ 638629 w 1915886"/>
              <a:gd name="connsiteY1" fmla="*/ 0 h 1524000"/>
              <a:gd name="connsiteX2" fmla="*/ 841829 w 1915886"/>
              <a:gd name="connsiteY2" fmla="*/ 653143 h 1524000"/>
              <a:gd name="connsiteX3" fmla="*/ 1465943 w 1915886"/>
              <a:gd name="connsiteY3" fmla="*/ 449943 h 1524000"/>
              <a:gd name="connsiteX4" fmla="*/ 1915886 w 1915886"/>
              <a:gd name="connsiteY4" fmla="*/ 1306286 h 1524000"/>
              <a:gd name="connsiteX5" fmla="*/ 1277257 w 1915886"/>
              <a:gd name="connsiteY5" fmla="*/ 1524000 h 1524000"/>
              <a:gd name="connsiteX6" fmla="*/ 1074057 w 1915886"/>
              <a:gd name="connsiteY6" fmla="*/ 856343 h 1524000"/>
              <a:gd name="connsiteX7" fmla="*/ 275772 w 1915886"/>
              <a:gd name="connsiteY7" fmla="*/ 1030514 h 1524000"/>
              <a:gd name="connsiteX8" fmla="*/ 0 w 1915886"/>
              <a:gd name="connsiteY8" fmla="*/ 217714 h 1524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915886" h="1524000">
                <a:moveTo>
                  <a:pt x="0" y="217714"/>
                </a:moveTo>
                <a:lnTo>
                  <a:pt x="638629" y="0"/>
                </a:lnTo>
                <a:lnTo>
                  <a:pt x="841829" y="653143"/>
                </a:lnTo>
                <a:lnTo>
                  <a:pt x="1465943" y="449943"/>
                </a:lnTo>
                <a:lnTo>
                  <a:pt x="1915886" y="1306286"/>
                </a:lnTo>
                <a:lnTo>
                  <a:pt x="1277257" y="1524000"/>
                </a:lnTo>
                <a:lnTo>
                  <a:pt x="1074057" y="856343"/>
                </a:lnTo>
                <a:lnTo>
                  <a:pt x="275772" y="1030514"/>
                </a:lnTo>
                <a:lnTo>
                  <a:pt x="0" y="217714"/>
                </a:lnTo>
                <a:close/>
              </a:path>
            </a:pathLst>
          </a:custGeom>
          <a:gradFill flip="none" rotWithShape="1">
            <a:gsLst>
              <a:gs pos="0">
                <a:schemeClr val="tx1">
                  <a:lumMod val="75000"/>
                  <a:lumOff val="25000"/>
                </a:schemeClr>
              </a:gs>
              <a:gs pos="55000">
                <a:schemeClr val="bg1">
                  <a:lumMod val="75000"/>
                </a:schemeClr>
              </a:gs>
              <a:gs pos="26270">
                <a:srgbClr val="7F7F7F"/>
              </a:gs>
              <a:gs pos="83000">
                <a:schemeClr val="bg1">
                  <a:lumMod val="95000"/>
                </a:schemeClr>
              </a:gs>
              <a:gs pos="100000">
                <a:schemeClr val="bg1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: 図形 4">
            <a:extLst>
              <a:ext uri="{FF2B5EF4-FFF2-40B4-BE49-F238E27FC236}">
                <a16:creationId xmlns:a16="http://schemas.microsoft.com/office/drawing/2014/main" id="{29D5B82A-09F8-7670-B474-3B6D50A6600F}"/>
              </a:ext>
            </a:extLst>
          </p:cNvPr>
          <p:cNvSpPr/>
          <p:nvPr/>
        </p:nvSpPr>
        <p:spPr>
          <a:xfrm>
            <a:off x="606669" y="729762"/>
            <a:ext cx="6321669" cy="3868615"/>
          </a:xfrm>
          <a:custGeom>
            <a:avLst/>
            <a:gdLst>
              <a:gd name="connsiteX0" fmla="*/ 0 w 6321669"/>
              <a:gd name="connsiteY0" fmla="*/ 2558561 h 3868615"/>
              <a:gd name="connsiteX1" fmla="*/ 0 w 6321669"/>
              <a:gd name="connsiteY1" fmla="*/ 87923 h 3868615"/>
              <a:gd name="connsiteX2" fmla="*/ 6260123 w 6321669"/>
              <a:gd name="connsiteY2" fmla="*/ 0 h 3868615"/>
              <a:gd name="connsiteX3" fmla="*/ 6312877 w 6321669"/>
              <a:gd name="connsiteY3" fmla="*/ 2391507 h 3868615"/>
              <a:gd name="connsiteX4" fmla="*/ 6321669 w 6321669"/>
              <a:gd name="connsiteY4" fmla="*/ 2813538 h 3868615"/>
              <a:gd name="connsiteX5" fmla="*/ 5240216 w 6321669"/>
              <a:gd name="connsiteY5" fmla="*/ 2963007 h 3868615"/>
              <a:gd name="connsiteX6" fmla="*/ 4651131 w 6321669"/>
              <a:gd name="connsiteY6" fmla="*/ 3622430 h 3868615"/>
              <a:gd name="connsiteX7" fmla="*/ 2497016 w 6321669"/>
              <a:gd name="connsiteY7" fmla="*/ 3868615 h 3868615"/>
              <a:gd name="connsiteX8" fmla="*/ 1705708 w 6321669"/>
              <a:gd name="connsiteY8" fmla="*/ 2092569 h 3868615"/>
              <a:gd name="connsiteX9" fmla="*/ 0 w 6321669"/>
              <a:gd name="connsiteY9" fmla="*/ 2558561 h 3868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321669" h="3868615">
                <a:moveTo>
                  <a:pt x="0" y="2558561"/>
                </a:moveTo>
                <a:lnTo>
                  <a:pt x="0" y="87923"/>
                </a:lnTo>
                <a:lnTo>
                  <a:pt x="6260123" y="0"/>
                </a:lnTo>
                <a:lnTo>
                  <a:pt x="6312877" y="2391507"/>
                </a:lnTo>
                <a:lnTo>
                  <a:pt x="6321669" y="2813538"/>
                </a:lnTo>
                <a:lnTo>
                  <a:pt x="5240216" y="2963007"/>
                </a:lnTo>
                <a:lnTo>
                  <a:pt x="4651131" y="3622430"/>
                </a:lnTo>
                <a:lnTo>
                  <a:pt x="2497016" y="3868615"/>
                </a:lnTo>
                <a:lnTo>
                  <a:pt x="1705708" y="2092569"/>
                </a:lnTo>
                <a:lnTo>
                  <a:pt x="0" y="2558561"/>
                </a:lnTo>
                <a:close/>
              </a:path>
            </a:pathLst>
          </a:custGeom>
          <a:pattFill prst="wdUpDiag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EE016597-CE28-A2D1-C732-465E8A34D2AE}"/>
              </a:ext>
            </a:extLst>
          </p:cNvPr>
          <p:cNvSpPr/>
          <p:nvPr/>
        </p:nvSpPr>
        <p:spPr>
          <a:xfrm>
            <a:off x="1143000" y="5029200"/>
            <a:ext cx="5811715" cy="1257300"/>
          </a:xfrm>
          <a:custGeom>
            <a:avLst/>
            <a:gdLst>
              <a:gd name="connsiteX0" fmla="*/ 5750169 w 5811715"/>
              <a:gd name="connsiteY0" fmla="*/ 0 h 1257300"/>
              <a:gd name="connsiteX1" fmla="*/ 2250831 w 5811715"/>
              <a:gd name="connsiteY1" fmla="*/ 325315 h 1257300"/>
              <a:gd name="connsiteX2" fmla="*/ 1556238 w 5811715"/>
              <a:gd name="connsiteY2" fmla="*/ 844062 h 1257300"/>
              <a:gd name="connsiteX3" fmla="*/ 0 w 5811715"/>
              <a:gd name="connsiteY3" fmla="*/ 1257300 h 1257300"/>
              <a:gd name="connsiteX4" fmla="*/ 5811715 w 5811715"/>
              <a:gd name="connsiteY4" fmla="*/ 1230923 h 1257300"/>
              <a:gd name="connsiteX5" fmla="*/ 5750169 w 5811715"/>
              <a:gd name="connsiteY5" fmla="*/ 0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811715" h="1257300">
                <a:moveTo>
                  <a:pt x="5750169" y="0"/>
                </a:moveTo>
                <a:lnTo>
                  <a:pt x="2250831" y="325315"/>
                </a:lnTo>
                <a:lnTo>
                  <a:pt x="1556238" y="844062"/>
                </a:lnTo>
                <a:lnTo>
                  <a:pt x="0" y="1257300"/>
                </a:lnTo>
                <a:lnTo>
                  <a:pt x="5811715" y="1230923"/>
                </a:lnTo>
                <a:lnTo>
                  <a:pt x="5750169" y="0"/>
                </a:lnTo>
                <a:close/>
              </a:path>
            </a:pathLst>
          </a:custGeom>
          <a:pattFill prst="wdUpDiag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角丸四角形 355">
            <a:extLst>
              <a:ext uri="{FF2B5EF4-FFF2-40B4-BE49-F238E27FC236}">
                <a16:creationId xmlns:a16="http://schemas.microsoft.com/office/drawing/2014/main" id="{6CDDDCF8-0386-32E8-0130-E58A48669105}"/>
              </a:ext>
            </a:extLst>
          </p:cNvPr>
          <p:cNvSpPr/>
          <p:nvPr/>
        </p:nvSpPr>
        <p:spPr>
          <a:xfrm rot="16200000">
            <a:off x="9950213" y="485488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7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4622ECDE-8F41-B58E-8B1F-3D77F0610023}"/>
              </a:ext>
            </a:extLst>
          </p:cNvPr>
          <p:cNvSpPr txBox="1"/>
          <p:nvPr/>
        </p:nvSpPr>
        <p:spPr>
          <a:xfrm>
            <a:off x="10723015" y="4050894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8" name="グループ化 57">
            <a:extLst>
              <a:ext uri="{FF2B5EF4-FFF2-40B4-BE49-F238E27FC236}">
                <a16:creationId xmlns:a16="http://schemas.microsoft.com/office/drawing/2014/main" id="{B32368B0-6FA2-C5C1-5318-FFB82AB990B6}"/>
              </a:ext>
            </a:extLst>
          </p:cNvPr>
          <p:cNvGrpSpPr/>
          <p:nvPr/>
        </p:nvGrpSpPr>
        <p:grpSpPr>
          <a:xfrm rot="2523162">
            <a:off x="11126835" y="3940620"/>
            <a:ext cx="564109" cy="193172"/>
            <a:chOff x="9364349" y="5301095"/>
            <a:chExt cx="371808" cy="127321"/>
          </a:xfrm>
        </p:grpSpPr>
        <p:cxnSp>
          <p:nvCxnSpPr>
            <p:cNvPr id="59" name="直線コネクタ 58">
              <a:extLst>
                <a:ext uri="{FF2B5EF4-FFF2-40B4-BE49-F238E27FC236}">
                  <a16:creationId xmlns:a16="http://schemas.microsoft.com/office/drawing/2014/main" id="{0CF0C556-7F00-F5DF-7675-07871EA0E5F7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直線コネクタ 59">
              <a:extLst>
                <a:ext uri="{FF2B5EF4-FFF2-40B4-BE49-F238E27FC236}">
                  <a16:creationId xmlns:a16="http://schemas.microsoft.com/office/drawing/2014/main" id="{0B8BD82D-B97E-9E34-1F05-F9F3A4D95509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直線コネクタ 60">
              <a:extLst>
                <a:ext uri="{FF2B5EF4-FFF2-40B4-BE49-F238E27FC236}">
                  <a16:creationId xmlns:a16="http://schemas.microsoft.com/office/drawing/2014/main" id="{68C1A785-D0AA-20F8-9DA0-D248CA2B9AB1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直線コネクタ 61">
              <a:extLst>
                <a:ext uri="{FF2B5EF4-FFF2-40B4-BE49-F238E27FC236}">
                  <a16:creationId xmlns:a16="http://schemas.microsoft.com/office/drawing/2014/main" id="{D6D39B9B-EDFF-2899-E487-080FD44B0E4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3" name="角丸四角形 96">
            <a:extLst>
              <a:ext uri="{FF2B5EF4-FFF2-40B4-BE49-F238E27FC236}">
                <a16:creationId xmlns:a16="http://schemas.microsoft.com/office/drawing/2014/main" id="{B96CCF4D-6B87-4E54-A3B4-E434AB696A20}"/>
              </a:ext>
            </a:extLst>
          </p:cNvPr>
          <p:cNvSpPr/>
          <p:nvPr/>
        </p:nvSpPr>
        <p:spPr>
          <a:xfrm>
            <a:off x="9639536" y="512718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1737AE95-FD0D-4BE9-90AF-570B8D1B70AC}"/>
              </a:ext>
            </a:extLst>
          </p:cNvPr>
          <p:cNvSpPr txBox="1"/>
          <p:nvPr/>
        </p:nvSpPr>
        <p:spPr>
          <a:xfrm>
            <a:off x="9621273" y="511758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</p:spTree>
    <p:extLst>
      <p:ext uri="{BB962C8B-B14F-4D97-AF65-F5344CB8AC3E}">
        <p14:creationId xmlns:p14="http://schemas.microsoft.com/office/powerpoint/2010/main" val="9456684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爆発: 8 pt 29">
            <a:extLst>
              <a:ext uri="{FF2B5EF4-FFF2-40B4-BE49-F238E27FC236}">
                <a16:creationId xmlns:a16="http://schemas.microsoft.com/office/drawing/2014/main" id="{689E6552-1B6F-DC11-662C-700716BD7FE3}"/>
              </a:ext>
            </a:extLst>
          </p:cNvPr>
          <p:cNvSpPr/>
          <p:nvPr/>
        </p:nvSpPr>
        <p:spPr>
          <a:xfrm>
            <a:off x="8031641" y="1552857"/>
            <a:ext cx="1412193" cy="1708499"/>
          </a:xfrm>
          <a:prstGeom prst="irregularSeal1">
            <a:avLst/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14869A04-8E0C-8C24-476F-399794D0ED43}"/>
              </a:ext>
            </a:extLst>
          </p:cNvPr>
          <p:cNvGrpSpPr>
            <a:grpSpLocks noChangeAspect="1"/>
          </p:cNvGrpSpPr>
          <p:nvPr/>
        </p:nvGrpSpPr>
        <p:grpSpPr>
          <a:xfrm>
            <a:off x="566693" y="2688285"/>
            <a:ext cx="3450829" cy="3659080"/>
            <a:chOff x="3990963" y="3770160"/>
            <a:chExt cx="2407471" cy="2552757"/>
          </a:xfrm>
        </p:grpSpPr>
        <p:grpSp>
          <p:nvGrpSpPr>
            <p:cNvPr id="33" name="グループ化 32"/>
            <p:cNvGrpSpPr/>
            <p:nvPr/>
          </p:nvGrpSpPr>
          <p:grpSpPr>
            <a:xfrm>
              <a:off x="3990963" y="3770160"/>
              <a:ext cx="2407471" cy="2552757"/>
              <a:chOff x="1108415" y="3972231"/>
              <a:chExt cx="1931089" cy="2047626"/>
            </a:xfrm>
          </p:grpSpPr>
          <p:sp>
            <p:nvSpPr>
              <p:cNvPr id="34" name="Google Shape;690;p19"/>
              <p:cNvSpPr/>
              <p:nvPr/>
            </p:nvSpPr>
            <p:spPr>
              <a:xfrm>
                <a:off x="2765059" y="5608301"/>
                <a:ext cx="274445" cy="199523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691;p19"/>
              <p:cNvSpPr>
                <a:spLocks noChangeAspect="1"/>
              </p:cNvSpPr>
              <p:nvPr/>
            </p:nvSpPr>
            <p:spPr>
              <a:xfrm>
                <a:off x="1380135" y="3972231"/>
                <a:ext cx="1464560" cy="194786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692;p19"/>
              <p:cNvSpPr/>
              <p:nvPr/>
            </p:nvSpPr>
            <p:spPr>
              <a:xfrm flipV="1">
                <a:off x="2540315" y="5152195"/>
                <a:ext cx="105490" cy="16829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693;p19"/>
              <p:cNvSpPr/>
              <p:nvPr/>
            </p:nvSpPr>
            <p:spPr>
              <a:xfrm>
                <a:off x="2188857" y="5820334"/>
                <a:ext cx="274445" cy="199523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38" name="Google Shape;694;p19"/>
              <p:cNvCxnSpPr/>
              <p:nvPr/>
            </p:nvCxnSpPr>
            <p:spPr>
              <a:xfrm flipH="1">
                <a:off x="1380135" y="5535955"/>
                <a:ext cx="122047" cy="172109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9" name="Google Shape;695;p19"/>
              <p:cNvCxnSpPr/>
              <p:nvPr/>
            </p:nvCxnSpPr>
            <p:spPr>
              <a:xfrm flipH="1">
                <a:off x="1387762" y="5593047"/>
                <a:ext cx="122047" cy="172109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0" name="Google Shape;696;p19"/>
              <p:cNvCxnSpPr/>
              <p:nvPr/>
            </p:nvCxnSpPr>
            <p:spPr>
              <a:xfrm flipH="1">
                <a:off x="1418274" y="5622010"/>
                <a:ext cx="122047" cy="172109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1" name="Google Shape;697;p19"/>
              <p:cNvCxnSpPr/>
              <p:nvPr/>
            </p:nvCxnSpPr>
            <p:spPr>
              <a:xfrm flipH="1">
                <a:off x="1460229" y="5681485"/>
                <a:ext cx="97191" cy="13885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2" name="Google Shape;698;p19"/>
              <p:cNvCxnSpPr/>
              <p:nvPr/>
            </p:nvCxnSpPr>
            <p:spPr>
              <a:xfrm flipH="1">
                <a:off x="1502182" y="5734281"/>
                <a:ext cx="77989" cy="9806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3" name="Google Shape;699;p19"/>
              <p:cNvCxnSpPr/>
              <p:nvPr/>
            </p:nvCxnSpPr>
            <p:spPr>
              <a:xfrm flipH="1">
                <a:off x="1540321" y="5771581"/>
                <a:ext cx="61023" cy="75750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44" name="Google Shape;700;p19"/>
              <p:cNvSpPr/>
              <p:nvPr/>
            </p:nvSpPr>
            <p:spPr>
              <a:xfrm>
                <a:off x="1692880" y="4033255"/>
                <a:ext cx="690777" cy="1966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5" name="グループ化 44"/>
              <p:cNvGrpSpPr/>
              <p:nvPr/>
            </p:nvGrpSpPr>
            <p:grpSpPr>
              <a:xfrm rot="10800000">
                <a:off x="1108415" y="4896709"/>
                <a:ext cx="509946" cy="351798"/>
                <a:chOff x="1609190" y="4674777"/>
                <a:chExt cx="676920" cy="466988"/>
              </a:xfrm>
            </p:grpSpPr>
            <p:sp>
              <p:nvSpPr>
                <p:cNvPr id="50" name="Google Shape;701;p19"/>
                <p:cNvSpPr/>
                <p:nvPr/>
              </p:nvSpPr>
              <p:spPr>
                <a:xfrm rot="6991093">
                  <a:off x="1854341" y="4709996"/>
                  <a:ext cx="274079" cy="58945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702;p19"/>
                <p:cNvSpPr/>
                <p:nvPr/>
              </p:nvSpPr>
              <p:spPr>
                <a:xfrm rot="17883334">
                  <a:off x="1541161" y="4742806"/>
                  <a:ext cx="364521" cy="228463"/>
                </a:xfrm>
                <a:prstGeom prst="ellipse">
                  <a:avLst/>
                </a:prstGeom>
                <a:solidFill>
                  <a:srgbClr val="C8905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7" name="グループ化 46"/>
              <p:cNvGrpSpPr/>
              <p:nvPr/>
            </p:nvGrpSpPr>
            <p:grpSpPr>
              <a:xfrm rot="21398860">
                <a:off x="2420946" y="4808278"/>
                <a:ext cx="320987" cy="103592"/>
                <a:chOff x="9099792" y="3685731"/>
                <a:chExt cx="1035736" cy="334259"/>
              </a:xfrm>
            </p:grpSpPr>
            <p:sp>
              <p:nvSpPr>
                <p:cNvPr id="48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749;p20"/>
                <p:cNvSpPr/>
                <p:nvPr/>
              </p:nvSpPr>
              <p:spPr>
                <a:xfrm flipH="1">
                  <a:off x="9988006" y="3685731"/>
                  <a:ext cx="147522" cy="147521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3" name="アーチ 2"/>
            <p:cNvSpPr/>
            <p:nvPr/>
          </p:nvSpPr>
          <p:spPr>
            <a:xfrm rot="16460551">
              <a:off x="4860493" y="3945208"/>
              <a:ext cx="732287" cy="2042899"/>
            </a:xfrm>
            <a:custGeom>
              <a:avLst/>
              <a:gdLst>
                <a:gd name="connsiteX0" fmla="*/ 5404 w 4473155"/>
                <a:gd name="connsiteY0" fmla="*/ 3426973 h 7365639"/>
                <a:gd name="connsiteX1" fmla="*/ 507682 w 4473155"/>
                <a:gd name="connsiteY1" fmla="*/ 1346459 h 7365639"/>
                <a:gd name="connsiteX2" fmla="*/ 751323 w 4473155"/>
                <a:gd name="connsiteY2" fmla="*/ 1675707 h 7365639"/>
                <a:gd name="connsiteX3" fmla="*/ 373636 w 4473155"/>
                <a:gd name="connsiteY3" fmla="*/ 3469199 h 7365639"/>
                <a:gd name="connsiteX4" fmla="*/ 5404 w 4473155"/>
                <a:gd name="connsiteY4" fmla="*/ 3426973 h 7365639"/>
                <a:gd name="connsiteX0" fmla="*/ 0 w 745919"/>
                <a:gd name="connsiteY0" fmla="*/ 1916623 h 1958849"/>
                <a:gd name="connsiteX1" fmla="*/ 399521 w 745919"/>
                <a:gd name="connsiteY1" fmla="*/ 0 h 1958849"/>
                <a:gd name="connsiteX2" fmla="*/ 745919 w 745919"/>
                <a:gd name="connsiteY2" fmla="*/ 165357 h 1958849"/>
                <a:gd name="connsiteX3" fmla="*/ 368232 w 745919"/>
                <a:gd name="connsiteY3" fmla="*/ 1958849 h 1958849"/>
                <a:gd name="connsiteX4" fmla="*/ 0 w 745919"/>
                <a:gd name="connsiteY4" fmla="*/ 1916623 h 1958849"/>
                <a:gd name="connsiteX0" fmla="*/ 0 w 745919"/>
                <a:gd name="connsiteY0" fmla="*/ 1908000 h 1950226"/>
                <a:gd name="connsiteX1" fmla="*/ 372464 w 745919"/>
                <a:gd name="connsiteY1" fmla="*/ 0 h 1950226"/>
                <a:gd name="connsiteX2" fmla="*/ 745919 w 745919"/>
                <a:gd name="connsiteY2" fmla="*/ 156734 h 1950226"/>
                <a:gd name="connsiteX3" fmla="*/ 368232 w 745919"/>
                <a:gd name="connsiteY3" fmla="*/ 1950226 h 1950226"/>
                <a:gd name="connsiteX4" fmla="*/ 0 w 745919"/>
                <a:gd name="connsiteY4" fmla="*/ 1908000 h 1950226"/>
                <a:gd name="connsiteX0" fmla="*/ 0 w 745919"/>
                <a:gd name="connsiteY0" fmla="*/ 1908000 h 1950226"/>
                <a:gd name="connsiteX1" fmla="*/ 372464 w 745919"/>
                <a:gd name="connsiteY1" fmla="*/ 0 h 1950226"/>
                <a:gd name="connsiteX2" fmla="*/ 745919 w 745919"/>
                <a:gd name="connsiteY2" fmla="*/ 156734 h 1950226"/>
                <a:gd name="connsiteX3" fmla="*/ 368232 w 745919"/>
                <a:gd name="connsiteY3" fmla="*/ 1950226 h 1950226"/>
                <a:gd name="connsiteX4" fmla="*/ 0 w 745919"/>
                <a:gd name="connsiteY4" fmla="*/ 1908000 h 1950226"/>
                <a:gd name="connsiteX0" fmla="*/ 0 w 745919"/>
                <a:gd name="connsiteY0" fmla="*/ 1895453 h 1937679"/>
                <a:gd name="connsiteX1" fmla="*/ 370502 w 745919"/>
                <a:gd name="connsiteY1" fmla="*/ 0 h 1937679"/>
                <a:gd name="connsiteX2" fmla="*/ 745919 w 745919"/>
                <a:gd name="connsiteY2" fmla="*/ 144187 h 1937679"/>
                <a:gd name="connsiteX3" fmla="*/ 368232 w 745919"/>
                <a:gd name="connsiteY3" fmla="*/ 1937679 h 1937679"/>
                <a:gd name="connsiteX4" fmla="*/ 0 w 745919"/>
                <a:gd name="connsiteY4" fmla="*/ 1895453 h 1937679"/>
                <a:gd name="connsiteX0" fmla="*/ 0 w 732287"/>
                <a:gd name="connsiteY0" fmla="*/ 1876309 h 1937679"/>
                <a:gd name="connsiteX1" fmla="*/ 356870 w 732287"/>
                <a:gd name="connsiteY1" fmla="*/ 0 h 1937679"/>
                <a:gd name="connsiteX2" fmla="*/ 732287 w 732287"/>
                <a:gd name="connsiteY2" fmla="*/ 144187 h 1937679"/>
                <a:gd name="connsiteX3" fmla="*/ 354600 w 732287"/>
                <a:gd name="connsiteY3" fmla="*/ 1937679 h 1937679"/>
                <a:gd name="connsiteX4" fmla="*/ 0 w 732287"/>
                <a:gd name="connsiteY4" fmla="*/ 1876309 h 1937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32287" h="1937679">
                  <a:moveTo>
                    <a:pt x="0" y="1876309"/>
                  </a:moveTo>
                  <a:cubicBezTo>
                    <a:pt x="32248" y="1113779"/>
                    <a:pt x="185892" y="623041"/>
                    <a:pt x="356870" y="0"/>
                  </a:cubicBezTo>
                  <a:cubicBezTo>
                    <a:pt x="438084" y="109749"/>
                    <a:pt x="651073" y="34438"/>
                    <a:pt x="732287" y="144187"/>
                  </a:cubicBezTo>
                  <a:cubicBezTo>
                    <a:pt x="509676" y="663021"/>
                    <a:pt x="378293" y="1286910"/>
                    <a:pt x="354600" y="1937679"/>
                  </a:cubicBezTo>
                  <a:lnTo>
                    <a:pt x="0" y="1876309"/>
                  </a:lnTo>
                  <a:close/>
                </a:path>
              </a:pathLst>
            </a:custGeom>
            <a:solidFill>
              <a:schemeClr val="accent5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92" name="楕円 91">
            <a:extLst>
              <a:ext uri="{FF2B5EF4-FFF2-40B4-BE49-F238E27FC236}">
                <a16:creationId xmlns:a16="http://schemas.microsoft.com/office/drawing/2014/main" id="{4BBBA638-2500-0021-BC11-F100B6A03A72}"/>
              </a:ext>
            </a:extLst>
          </p:cNvPr>
          <p:cNvSpPr>
            <a:spLocks noChangeAspect="1"/>
          </p:cNvSpPr>
          <p:nvPr/>
        </p:nvSpPr>
        <p:spPr>
          <a:xfrm>
            <a:off x="8839185" y="2835565"/>
            <a:ext cx="1402812" cy="1402812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93" name="楕円 92">
            <a:extLst>
              <a:ext uri="{FF2B5EF4-FFF2-40B4-BE49-F238E27FC236}">
                <a16:creationId xmlns:a16="http://schemas.microsoft.com/office/drawing/2014/main" id="{5FBDB070-04AE-FCF3-192D-3542E2C7878D}"/>
              </a:ext>
            </a:extLst>
          </p:cNvPr>
          <p:cNvSpPr>
            <a:spLocks noChangeAspect="1"/>
          </p:cNvSpPr>
          <p:nvPr/>
        </p:nvSpPr>
        <p:spPr>
          <a:xfrm>
            <a:off x="9104039" y="1971293"/>
            <a:ext cx="975266" cy="975266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95" name="楕円 94">
            <a:extLst>
              <a:ext uri="{FF2B5EF4-FFF2-40B4-BE49-F238E27FC236}">
                <a16:creationId xmlns:a16="http://schemas.microsoft.com/office/drawing/2014/main" id="{3EE63007-42C6-30F1-0E3E-2C5E293E50F8}"/>
              </a:ext>
            </a:extLst>
          </p:cNvPr>
          <p:cNvSpPr>
            <a:spLocks noChangeAspect="1"/>
          </p:cNvSpPr>
          <p:nvPr/>
        </p:nvSpPr>
        <p:spPr>
          <a:xfrm>
            <a:off x="9346393" y="3099219"/>
            <a:ext cx="176937" cy="176937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96" name="楕円 95">
            <a:extLst>
              <a:ext uri="{FF2B5EF4-FFF2-40B4-BE49-F238E27FC236}">
                <a16:creationId xmlns:a16="http://schemas.microsoft.com/office/drawing/2014/main" id="{C394E374-C1A3-7EC8-3641-C0AA0EAC0629}"/>
              </a:ext>
            </a:extLst>
          </p:cNvPr>
          <p:cNvSpPr>
            <a:spLocks noChangeAspect="1"/>
          </p:cNvSpPr>
          <p:nvPr/>
        </p:nvSpPr>
        <p:spPr>
          <a:xfrm>
            <a:off x="9292788" y="3617535"/>
            <a:ext cx="176937" cy="176937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97" name="楕円 96">
            <a:extLst>
              <a:ext uri="{FF2B5EF4-FFF2-40B4-BE49-F238E27FC236}">
                <a16:creationId xmlns:a16="http://schemas.microsoft.com/office/drawing/2014/main" id="{CC63BEBE-6C2D-A448-A59B-5B679DC14C9B}"/>
              </a:ext>
            </a:extLst>
          </p:cNvPr>
          <p:cNvSpPr>
            <a:spLocks noChangeAspect="1"/>
          </p:cNvSpPr>
          <p:nvPr/>
        </p:nvSpPr>
        <p:spPr>
          <a:xfrm>
            <a:off x="9274928" y="3349441"/>
            <a:ext cx="176937" cy="176937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cxnSp>
        <p:nvCxnSpPr>
          <p:cNvPr id="100" name="直線コネクタ 99">
            <a:extLst>
              <a:ext uri="{FF2B5EF4-FFF2-40B4-BE49-F238E27FC236}">
                <a16:creationId xmlns:a16="http://schemas.microsoft.com/office/drawing/2014/main" id="{5817C0D1-32D1-72CF-FE0B-CA3EB19AF780}"/>
              </a:ext>
            </a:extLst>
          </p:cNvPr>
          <p:cNvCxnSpPr>
            <a:stCxn id="92" idx="1"/>
          </p:cNvCxnSpPr>
          <p:nvPr/>
        </p:nvCxnSpPr>
        <p:spPr>
          <a:xfrm flipH="1" flipV="1">
            <a:off x="8430854" y="2489783"/>
            <a:ext cx="613768" cy="551219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2" name="Google Shape;689;p19"/>
          <p:cNvSpPr txBox="1"/>
          <p:nvPr/>
        </p:nvSpPr>
        <p:spPr>
          <a:xfrm>
            <a:off x="664708" y="488522"/>
            <a:ext cx="7905206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いいにおいがしていたのは作品だった。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ザイくんは作品を雪だるま王に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めいちゅうさせた！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sp>
        <p:nvSpPr>
          <p:cNvPr id="22" name="Google Shape;296;p16">
            <a:hlinkClick r:id="rId3" action="ppaction://hlinksldjump"/>
            <a:extLst>
              <a:ext uri="{FF2B5EF4-FFF2-40B4-BE49-F238E27FC236}">
                <a16:creationId xmlns:a16="http://schemas.microsoft.com/office/drawing/2014/main" id="{AA395C3A-9F52-A984-2229-E1E191FE4BF1}"/>
              </a:ext>
            </a:extLst>
          </p:cNvPr>
          <p:cNvSpPr txBox="1"/>
          <p:nvPr/>
        </p:nvSpPr>
        <p:spPr>
          <a:xfrm>
            <a:off x="9977959" y="2070301"/>
            <a:ext cx="1173744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うげ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2" name="直線コネクタ 11">
            <a:extLst>
              <a:ext uri="{FF2B5EF4-FFF2-40B4-BE49-F238E27FC236}">
                <a16:creationId xmlns:a16="http://schemas.microsoft.com/office/drawing/2014/main" id="{2F945CEE-76D5-2628-ED4B-A8A300CEB8B7}"/>
              </a:ext>
            </a:extLst>
          </p:cNvPr>
          <p:cNvCxnSpPr/>
          <p:nvPr/>
        </p:nvCxnSpPr>
        <p:spPr>
          <a:xfrm flipV="1">
            <a:off x="4547553" y="3629895"/>
            <a:ext cx="3268926" cy="339763"/>
          </a:xfrm>
          <a:prstGeom prst="line">
            <a:avLst/>
          </a:prstGeom>
          <a:ln w="952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直線コネクタ 12">
            <a:extLst>
              <a:ext uri="{FF2B5EF4-FFF2-40B4-BE49-F238E27FC236}">
                <a16:creationId xmlns:a16="http://schemas.microsoft.com/office/drawing/2014/main" id="{3AD5B81E-05D9-A557-2580-C3008A1FBC24}"/>
              </a:ext>
            </a:extLst>
          </p:cNvPr>
          <p:cNvCxnSpPr/>
          <p:nvPr/>
        </p:nvCxnSpPr>
        <p:spPr>
          <a:xfrm flipV="1">
            <a:off x="4392986" y="3744236"/>
            <a:ext cx="3268926" cy="339763"/>
          </a:xfrm>
          <a:prstGeom prst="line">
            <a:avLst/>
          </a:prstGeom>
          <a:ln w="952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グループ化 13">
            <a:extLst>
              <a:ext uri="{FF2B5EF4-FFF2-40B4-BE49-F238E27FC236}">
                <a16:creationId xmlns:a16="http://schemas.microsoft.com/office/drawing/2014/main" id="{2A0E635A-0180-1D04-2F2F-683A03FBDBBE}"/>
              </a:ext>
            </a:extLst>
          </p:cNvPr>
          <p:cNvGrpSpPr/>
          <p:nvPr/>
        </p:nvGrpSpPr>
        <p:grpSpPr>
          <a:xfrm rot="1913146">
            <a:off x="8205715" y="2500980"/>
            <a:ext cx="996875" cy="1196478"/>
            <a:chOff x="5186688" y="3855031"/>
            <a:chExt cx="1619316" cy="1766338"/>
          </a:xfrm>
        </p:grpSpPr>
        <p:sp>
          <p:nvSpPr>
            <p:cNvPr id="15" name="直方体 14">
              <a:extLst>
                <a:ext uri="{FF2B5EF4-FFF2-40B4-BE49-F238E27FC236}">
                  <a16:creationId xmlns:a16="http://schemas.microsoft.com/office/drawing/2014/main" id="{C0C4C8E3-4339-928C-C49E-14B75CFD3F0B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直方体 15">
              <a:extLst>
                <a:ext uri="{FF2B5EF4-FFF2-40B4-BE49-F238E27FC236}">
                  <a16:creationId xmlns:a16="http://schemas.microsoft.com/office/drawing/2014/main" id="{D8E79327-0CE8-D05A-BA96-176093621A66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直方体 16">
              <a:extLst>
                <a:ext uri="{FF2B5EF4-FFF2-40B4-BE49-F238E27FC236}">
                  <a16:creationId xmlns:a16="http://schemas.microsoft.com/office/drawing/2014/main" id="{C95FC84F-5543-7495-EFB3-2DB709D6DE2A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8" name="グループ化 17">
              <a:extLst>
                <a:ext uri="{FF2B5EF4-FFF2-40B4-BE49-F238E27FC236}">
                  <a16:creationId xmlns:a16="http://schemas.microsoft.com/office/drawing/2014/main" id="{7C71CE71-3974-6C02-DCEB-3B16ACB54194}"/>
                </a:ext>
              </a:extLst>
            </p:cNvPr>
            <p:cNvGrpSpPr/>
            <p:nvPr/>
          </p:nvGrpSpPr>
          <p:grpSpPr>
            <a:xfrm>
              <a:off x="6130666" y="4149551"/>
              <a:ext cx="282228" cy="227485"/>
              <a:chOff x="5909068" y="3576456"/>
              <a:chExt cx="503578" cy="405901"/>
            </a:xfrm>
          </p:grpSpPr>
          <p:sp>
            <p:nvSpPr>
              <p:cNvPr id="19" name="Google Shape;749;p20">
                <a:extLst>
                  <a:ext uri="{FF2B5EF4-FFF2-40B4-BE49-F238E27FC236}">
                    <a16:creationId xmlns:a16="http://schemas.microsoft.com/office/drawing/2014/main" id="{96E4B1E7-316C-9B61-D535-8D9E72BDE1AD}"/>
                  </a:ext>
                </a:extLst>
              </p:cNvPr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749;p20">
                <a:extLst>
                  <a:ext uri="{FF2B5EF4-FFF2-40B4-BE49-F238E27FC236}">
                    <a16:creationId xmlns:a16="http://schemas.microsoft.com/office/drawing/2014/main" id="{F0069D55-9E20-F12A-073B-4FEC2AF0B5BB}"/>
                  </a:ext>
                </a:extLst>
              </p:cNvPr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749;p20">
                <a:extLst>
                  <a:ext uri="{FF2B5EF4-FFF2-40B4-BE49-F238E27FC236}">
                    <a16:creationId xmlns:a16="http://schemas.microsoft.com/office/drawing/2014/main" id="{726BA0E7-D762-7590-B274-C04DF3FEF12D}"/>
                  </a:ext>
                </a:extLst>
              </p:cNvPr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6" name="楕円 25">
            <a:extLst>
              <a:ext uri="{FF2B5EF4-FFF2-40B4-BE49-F238E27FC236}">
                <a16:creationId xmlns:a16="http://schemas.microsoft.com/office/drawing/2014/main" id="{9A63AA5C-53F2-69A8-AE60-265B315176E7}"/>
              </a:ext>
            </a:extLst>
          </p:cNvPr>
          <p:cNvSpPr>
            <a:spLocks noChangeAspect="1"/>
          </p:cNvSpPr>
          <p:nvPr/>
        </p:nvSpPr>
        <p:spPr>
          <a:xfrm>
            <a:off x="9346393" y="2183976"/>
            <a:ext cx="176937" cy="176937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95446CB4-8765-7551-5844-643AFA302B4C}"/>
              </a:ext>
            </a:extLst>
          </p:cNvPr>
          <p:cNvSpPr>
            <a:spLocks noChangeAspect="1"/>
          </p:cNvSpPr>
          <p:nvPr/>
        </p:nvSpPr>
        <p:spPr>
          <a:xfrm>
            <a:off x="9712220" y="2281856"/>
            <a:ext cx="176937" cy="176937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39A5471B-46B7-0E4B-31C1-898B4D17B48A}"/>
              </a:ext>
            </a:extLst>
          </p:cNvPr>
          <p:cNvSpPr>
            <a:spLocks/>
          </p:cNvSpPr>
          <p:nvPr/>
        </p:nvSpPr>
        <p:spPr>
          <a:xfrm rot="1618459">
            <a:off x="9428325" y="2456752"/>
            <a:ext cx="180000" cy="25200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Google Shape;296;p16">
            <a:hlinkClick r:id="rId3" action="ppaction://hlinksldjump"/>
            <a:extLst>
              <a:ext uri="{FF2B5EF4-FFF2-40B4-BE49-F238E27FC236}">
                <a16:creationId xmlns:a16="http://schemas.microsoft.com/office/drawing/2014/main" id="{6F08DB17-2B78-2AC3-6E30-095CD2130E09}"/>
              </a:ext>
            </a:extLst>
          </p:cNvPr>
          <p:cNvSpPr txBox="1"/>
          <p:nvPr/>
        </p:nvSpPr>
        <p:spPr>
          <a:xfrm>
            <a:off x="6820459" y="2640090"/>
            <a:ext cx="1893264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とりゃー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角丸四角形 355">
            <a:extLst>
              <a:ext uri="{FF2B5EF4-FFF2-40B4-BE49-F238E27FC236}">
                <a16:creationId xmlns:a16="http://schemas.microsoft.com/office/drawing/2014/main" id="{A49843C3-937B-9A4C-FC77-55C3CF5F8A49}"/>
              </a:ext>
            </a:extLst>
          </p:cNvPr>
          <p:cNvSpPr/>
          <p:nvPr/>
        </p:nvSpPr>
        <p:spPr>
          <a:xfrm rot="16200000">
            <a:off x="9950213" y="485488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B494DF9D-823A-84A5-82AE-88EFB5050404}"/>
              </a:ext>
            </a:extLst>
          </p:cNvPr>
          <p:cNvSpPr txBox="1"/>
          <p:nvPr/>
        </p:nvSpPr>
        <p:spPr>
          <a:xfrm>
            <a:off x="10723015" y="4050894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62" name="グループ化 61">
            <a:extLst>
              <a:ext uri="{FF2B5EF4-FFF2-40B4-BE49-F238E27FC236}">
                <a16:creationId xmlns:a16="http://schemas.microsoft.com/office/drawing/2014/main" id="{492B90AC-6BBF-C597-3D78-F161B194ABD9}"/>
              </a:ext>
            </a:extLst>
          </p:cNvPr>
          <p:cNvGrpSpPr/>
          <p:nvPr/>
        </p:nvGrpSpPr>
        <p:grpSpPr>
          <a:xfrm rot="2523162">
            <a:off x="11126835" y="3940620"/>
            <a:ext cx="564109" cy="193172"/>
            <a:chOff x="9364349" y="5301095"/>
            <a:chExt cx="371808" cy="127321"/>
          </a:xfrm>
        </p:grpSpPr>
        <p:cxnSp>
          <p:nvCxnSpPr>
            <p:cNvPr id="63" name="直線コネクタ 62">
              <a:extLst>
                <a:ext uri="{FF2B5EF4-FFF2-40B4-BE49-F238E27FC236}">
                  <a16:creationId xmlns:a16="http://schemas.microsoft.com/office/drawing/2014/main" id="{79EE499B-2287-AFF9-3218-66602223E66E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直線コネクタ 63">
              <a:extLst>
                <a:ext uri="{FF2B5EF4-FFF2-40B4-BE49-F238E27FC236}">
                  <a16:creationId xmlns:a16="http://schemas.microsoft.com/office/drawing/2014/main" id="{B09E6C96-6FD1-E4D0-B6CC-5EE26757AAB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直線コネクタ 64">
              <a:extLst>
                <a:ext uri="{FF2B5EF4-FFF2-40B4-BE49-F238E27FC236}">
                  <a16:creationId xmlns:a16="http://schemas.microsoft.com/office/drawing/2014/main" id="{E99B1E50-7A4C-1028-8801-4C0C5427B165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直線コネクタ 65">
              <a:extLst>
                <a:ext uri="{FF2B5EF4-FFF2-40B4-BE49-F238E27FC236}">
                  <a16:creationId xmlns:a16="http://schemas.microsoft.com/office/drawing/2014/main" id="{9AAE214D-3711-F1EF-5477-650F01F7549F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7" name="角丸四角形 96">
            <a:extLst>
              <a:ext uri="{FF2B5EF4-FFF2-40B4-BE49-F238E27FC236}">
                <a16:creationId xmlns:a16="http://schemas.microsoft.com/office/drawing/2014/main" id="{393D9891-B633-4B4F-A150-C60A650FB7B3}"/>
              </a:ext>
            </a:extLst>
          </p:cNvPr>
          <p:cNvSpPr/>
          <p:nvPr/>
        </p:nvSpPr>
        <p:spPr>
          <a:xfrm>
            <a:off x="9570052" y="550754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9A2C3BC5-E072-4853-87C6-B93093F6E1F4}"/>
              </a:ext>
            </a:extLst>
          </p:cNvPr>
          <p:cNvSpPr txBox="1"/>
          <p:nvPr/>
        </p:nvSpPr>
        <p:spPr>
          <a:xfrm>
            <a:off x="9551789" y="549794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58" name="テキスト ボックス 57">
            <a:extLst>
              <a:ext uri="{FF2B5EF4-FFF2-40B4-BE49-F238E27FC236}">
                <a16:creationId xmlns:a16="http://schemas.microsoft.com/office/drawing/2014/main" id="{A9B4AF0A-8B97-4A43-8F09-9AC2391E82EC}"/>
              </a:ext>
            </a:extLst>
          </p:cNvPr>
          <p:cNvSpPr txBox="1"/>
          <p:nvPr/>
        </p:nvSpPr>
        <p:spPr>
          <a:xfrm>
            <a:off x="5610526" y="496418"/>
            <a:ext cx="8364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さくひん</a:t>
            </a:r>
          </a:p>
        </p:txBody>
      </p:sp>
      <p:sp>
        <p:nvSpPr>
          <p:cNvPr id="69" name="テキスト ボックス 68">
            <a:extLst>
              <a:ext uri="{FF2B5EF4-FFF2-40B4-BE49-F238E27FC236}">
                <a16:creationId xmlns:a16="http://schemas.microsoft.com/office/drawing/2014/main" id="{17BDF22A-AF22-4845-A546-68E57C16C75D}"/>
              </a:ext>
            </a:extLst>
          </p:cNvPr>
          <p:cNvSpPr txBox="1"/>
          <p:nvPr/>
        </p:nvSpPr>
        <p:spPr>
          <a:xfrm>
            <a:off x="3991275" y="118930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ゆき</a:t>
            </a:r>
          </a:p>
        </p:txBody>
      </p:sp>
      <p:sp>
        <p:nvSpPr>
          <p:cNvPr id="70" name="テキスト ボックス 69">
            <a:extLst>
              <a:ext uri="{FF2B5EF4-FFF2-40B4-BE49-F238E27FC236}">
                <a16:creationId xmlns:a16="http://schemas.microsoft.com/office/drawing/2014/main" id="{7CE51BA6-90B7-43BA-A017-16AB48895A63}"/>
              </a:ext>
            </a:extLst>
          </p:cNvPr>
          <p:cNvSpPr txBox="1"/>
          <p:nvPr/>
        </p:nvSpPr>
        <p:spPr>
          <a:xfrm>
            <a:off x="5610526" y="118930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おう</a:t>
            </a:r>
          </a:p>
        </p:txBody>
      </p:sp>
    </p:spTree>
    <p:extLst>
      <p:ext uri="{BB962C8B-B14F-4D97-AF65-F5344CB8AC3E}">
        <p14:creationId xmlns:p14="http://schemas.microsoft.com/office/powerpoint/2010/main" val="20843790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" name="Google Shape;689;p19"/>
          <p:cNvSpPr txBox="1"/>
          <p:nvPr/>
        </p:nvSpPr>
        <p:spPr>
          <a:xfrm>
            <a:off x="661090" y="387929"/>
            <a:ext cx="10833514" cy="25852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とつぜんあらわれた雪だるま王はにげたようだ。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こうして、助けられたザイくんは、作品に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今日のぼうけんの話をするのだった。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sp>
        <p:nvSpPr>
          <p:cNvPr id="31" name="Google Shape;296;p16">
            <a:hlinkClick r:id="rId3" action="ppaction://hlinksldjump"/>
            <a:extLst>
              <a:ext uri="{FF2B5EF4-FFF2-40B4-BE49-F238E27FC236}">
                <a16:creationId xmlns:a16="http://schemas.microsoft.com/office/drawing/2014/main" id="{6F08DB17-2B78-2AC3-6E30-095CD2130E09}"/>
              </a:ext>
            </a:extLst>
          </p:cNvPr>
          <p:cNvSpPr txBox="1"/>
          <p:nvPr/>
        </p:nvSpPr>
        <p:spPr>
          <a:xfrm>
            <a:off x="3860272" y="3057615"/>
            <a:ext cx="3150597" cy="9848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「あのね、キミはね</a:t>
            </a:r>
            <a:endParaRPr lang="en-US" altLang="ja-JP" sz="2400" dirty="0">
              <a:solidFill>
                <a:schemeClr val="dk1"/>
              </a:solidFill>
            </a:endParaRPr>
          </a:p>
          <a:p>
            <a:pPr marL="0" marR="0" lvl="0" indent="0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-US" altLang="ja-JP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   </a:t>
            </a: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北海道の森で</a:t>
            </a:r>
            <a:r>
              <a:rPr lang="en-US" altLang="ja-JP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」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75" name="グループ化 674">
            <a:extLst>
              <a:ext uri="{FF2B5EF4-FFF2-40B4-BE49-F238E27FC236}">
                <a16:creationId xmlns:a16="http://schemas.microsoft.com/office/drawing/2014/main" id="{492B90AC-6BBF-C597-3D78-F161B194ABD9}"/>
              </a:ext>
            </a:extLst>
          </p:cNvPr>
          <p:cNvGrpSpPr/>
          <p:nvPr/>
        </p:nvGrpSpPr>
        <p:grpSpPr>
          <a:xfrm rot="2523162">
            <a:off x="11195676" y="2995058"/>
            <a:ext cx="564109" cy="193172"/>
            <a:chOff x="9364349" y="5301095"/>
            <a:chExt cx="371808" cy="127321"/>
          </a:xfrm>
        </p:grpSpPr>
        <p:cxnSp>
          <p:nvCxnSpPr>
            <p:cNvPr id="676" name="直線コネクタ 675">
              <a:extLst>
                <a:ext uri="{FF2B5EF4-FFF2-40B4-BE49-F238E27FC236}">
                  <a16:creationId xmlns:a16="http://schemas.microsoft.com/office/drawing/2014/main" id="{79EE499B-2287-AFF9-3218-66602223E66E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7" name="直線コネクタ 676">
              <a:extLst>
                <a:ext uri="{FF2B5EF4-FFF2-40B4-BE49-F238E27FC236}">
                  <a16:creationId xmlns:a16="http://schemas.microsoft.com/office/drawing/2014/main" id="{B09E6C96-6FD1-E4D0-B6CC-5EE26757AAB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8" name="直線コネクタ 677">
              <a:extLst>
                <a:ext uri="{FF2B5EF4-FFF2-40B4-BE49-F238E27FC236}">
                  <a16:creationId xmlns:a16="http://schemas.microsoft.com/office/drawing/2014/main" id="{E99B1E50-7A4C-1028-8801-4C0C5427B165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9" name="直線コネクタ 678">
              <a:extLst>
                <a:ext uri="{FF2B5EF4-FFF2-40B4-BE49-F238E27FC236}">
                  <a16:creationId xmlns:a16="http://schemas.microsoft.com/office/drawing/2014/main" id="{9AAE214D-3711-F1EF-5477-650F01F7549F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068FD1F-1483-3448-D196-3B1E88BAE172}"/>
              </a:ext>
            </a:extLst>
          </p:cNvPr>
          <p:cNvGrpSpPr/>
          <p:nvPr/>
        </p:nvGrpSpPr>
        <p:grpSpPr>
          <a:xfrm>
            <a:off x="6053287" y="4453314"/>
            <a:ext cx="1593406" cy="1677305"/>
            <a:chOff x="5186688" y="3855031"/>
            <a:chExt cx="1619316" cy="1766338"/>
          </a:xfrm>
        </p:grpSpPr>
        <p:sp>
          <p:nvSpPr>
            <p:cNvPr id="4" name="直方体 3">
              <a:extLst>
                <a:ext uri="{FF2B5EF4-FFF2-40B4-BE49-F238E27FC236}">
                  <a16:creationId xmlns:a16="http://schemas.microsoft.com/office/drawing/2014/main" id="{1B11307E-9CC6-F5A0-B4FA-799176BEB143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直方体 4">
              <a:extLst>
                <a:ext uri="{FF2B5EF4-FFF2-40B4-BE49-F238E27FC236}">
                  <a16:creationId xmlns:a16="http://schemas.microsoft.com/office/drawing/2014/main" id="{21A204EA-9DDE-7991-2E87-7AEE6DE91BCA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直方体 5">
              <a:extLst>
                <a:ext uri="{FF2B5EF4-FFF2-40B4-BE49-F238E27FC236}">
                  <a16:creationId xmlns:a16="http://schemas.microsoft.com/office/drawing/2014/main" id="{52AC7DE0-CC7D-346A-C964-8E79E4ED2D87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7192CC50-666B-C3F2-CA73-FEEC2CE0ED9D}"/>
              </a:ext>
            </a:extLst>
          </p:cNvPr>
          <p:cNvGrpSpPr>
            <a:grpSpLocks noChangeAspect="1"/>
          </p:cNvGrpSpPr>
          <p:nvPr/>
        </p:nvGrpSpPr>
        <p:grpSpPr>
          <a:xfrm>
            <a:off x="937101" y="3036667"/>
            <a:ext cx="3039026" cy="3203164"/>
            <a:chOff x="3032468" y="2582780"/>
            <a:chExt cx="3471580" cy="3659080"/>
          </a:xfrm>
        </p:grpSpPr>
        <p:grpSp>
          <p:nvGrpSpPr>
            <p:cNvPr id="24" name="グループ化 23">
              <a:extLst>
                <a:ext uri="{FF2B5EF4-FFF2-40B4-BE49-F238E27FC236}">
                  <a16:creationId xmlns:a16="http://schemas.microsoft.com/office/drawing/2014/main" id="{14869A04-8E0C-8C24-476F-399794D0ED4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32468" y="2582780"/>
              <a:ext cx="3471580" cy="3659080"/>
              <a:chOff x="3976486" y="3770160"/>
              <a:chExt cx="2421948" cy="2552757"/>
            </a:xfrm>
          </p:grpSpPr>
          <p:grpSp>
            <p:nvGrpSpPr>
              <p:cNvPr id="33" name="グループ化 32"/>
              <p:cNvGrpSpPr/>
              <p:nvPr/>
            </p:nvGrpSpPr>
            <p:grpSpPr>
              <a:xfrm>
                <a:off x="3990963" y="3770160"/>
                <a:ext cx="2407471" cy="2552757"/>
                <a:chOff x="1108415" y="3972231"/>
                <a:chExt cx="1931089" cy="2047626"/>
              </a:xfrm>
            </p:grpSpPr>
            <p:sp>
              <p:nvSpPr>
                <p:cNvPr id="34" name="Google Shape;690;p19"/>
                <p:cNvSpPr/>
                <p:nvPr/>
              </p:nvSpPr>
              <p:spPr>
                <a:xfrm>
                  <a:off x="2765059" y="5608301"/>
                  <a:ext cx="274445" cy="199523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691;p19"/>
                <p:cNvSpPr>
                  <a:spLocks noChangeAspect="1"/>
                </p:cNvSpPr>
                <p:nvPr/>
              </p:nvSpPr>
              <p:spPr>
                <a:xfrm>
                  <a:off x="1380135" y="3972231"/>
                  <a:ext cx="1464560" cy="1947866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693;p19"/>
                <p:cNvSpPr/>
                <p:nvPr/>
              </p:nvSpPr>
              <p:spPr>
                <a:xfrm>
                  <a:off x="2188857" y="5820334"/>
                  <a:ext cx="274445" cy="199523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38" name="Google Shape;694;p19"/>
                <p:cNvCxnSpPr/>
                <p:nvPr/>
              </p:nvCxnSpPr>
              <p:spPr>
                <a:xfrm flipH="1">
                  <a:off x="1380135" y="5535955"/>
                  <a:ext cx="122047" cy="172109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39" name="Google Shape;695;p19"/>
                <p:cNvCxnSpPr/>
                <p:nvPr/>
              </p:nvCxnSpPr>
              <p:spPr>
                <a:xfrm flipH="1">
                  <a:off x="1387762" y="5593047"/>
                  <a:ext cx="122047" cy="172109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40" name="Google Shape;696;p19"/>
                <p:cNvCxnSpPr/>
                <p:nvPr/>
              </p:nvCxnSpPr>
              <p:spPr>
                <a:xfrm flipH="1">
                  <a:off x="1418274" y="5622010"/>
                  <a:ext cx="122047" cy="172109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41" name="Google Shape;697;p19"/>
                <p:cNvCxnSpPr/>
                <p:nvPr/>
              </p:nvCxnSpPr>
              <p:spPr>
                <a:xfrm flipH="1">
                  <a:off x="1460229" y="5681485"/>
                  <a:ext cx="97191" cy="13885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42" name="Google Shape;698;p19"/>
                <p:cNvCxnSpPr/>
                <p:nvPr/>
              </p:nvCxnSpPr>
              <p:spPr>
                <a:xfrm flipH="1">
                  <a:off x="1502182" y="5734281"/>
                  <a:ext cx="77989" cy="9806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43" name="Google Shape;699;p19"/>
                <p:cNvCxnSpPr/>
                <p:nvPr/>
              </p:nvCxnSpPr>
              <p:spPr>
                <a:xfrm flipH="1">
                  <a:off x="1540321" y="5771581"/>
                  <a:ext cx="61023" cy="75750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sp>
              <p:nvSpPr>
                <p:cNvPr id="44" name="Google Shape;700;p19"/>
                <p:cNvSpPr/>
                <p:nvPr/>
              </p:nvSpPr>
              <p:spPr>
                <a:xfrm>
                  <a:off x="1692880" y="4033255"/>
                  <a:ext cx="690777" cy="19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67" h="147637" extrusionOk="0">
                      <a:moveTo>
                        <a:pt x="130969" y="66675"/>
                      </a:moveTo>
                      <a:cubicBezTo>
                        <a:pt x="134938" y="67469"/>
                        <a:pt x="140013" y="66194"/>
                        <a:pt x="142875" y="69056"/>
                      </a:cubicBezTo>
                      <a:cubicBezTo>
                        <a:pt x="146425" y="72606"/>
                        <a:pt x="147638" y="83344"/>
                        <a:pt x="147638" y="83344"/>
                      </a:cubicBezTo>
                      <a:cubicBezTo>
                        <a:pt x="145257" y="89694"/>
                        <a:pt x="144731" y="97098"/>
                        <a:pt x="140494" y="102394"/>
                      </a:cubicBezTo>
                      <a:cubicBezTo>
                        <a:pt x="133518" y="111114"/>
                        <a:pt x="113325" y="105460"/>
                        <a:pt x="107157" y="104775"/>
                      </a:cubicBezTo>
                      <a:cubicBezTo>
                        <a:pt x="100950" y="101051"/>
                        <a:pt x="92275" y="97155"/>
                        <a:pt x="88107" y="90487"/>
                      </a:cubicBezTo>
                      <a:cubicBezTo>
                        <a:pt x="85842" y="86862"/>
                        <a:pt x="84932" y="82550"/>
                        <a:pt x="83344" y="78581"/>
                      </a:cubicBezTo>
                      <a:cubicBezTo>
                        <a:pt x="84138" y="68262"/>
                        <a:pt x="82805" y="57554"/>
                        <a:pt x="85725" y="47625"/>
                      </a:cubicBezTo>
                      <a:cubicBezTo>
                        <a:pt x="86992" y="43317"/>
                        <a:pt x="91706" y="40857"/>
                        <a:pt x="95250" y="38100"/>
                      </a:cubicBezTo>
                      <a:cubicBezTo>
                        <a:pt x="103685" y="31539"/>
                        <a:pt x="105815" y="31403"/>
                        <a:pt x="114300" y="28575"/>
                      </a:cubicBezTo>
                      <a:cubicBezTo>
                        <a:pt x="132556" y="29369"/>
                        <a:pt x="150845" y="29606"/>
                        <a:pt x="169069" y="30956"/>
                      </a:cubicBezTo>
                      <a:cubicBezTo>
                        <a:pt x="172333" y="31198"/>
                        <a:pt x="175512" y="32236"/>
                        <a:pt x="178594" y="33337"/>
                      </a:cubicBezTo>
                      <a:cubicBezTo>
                        <a:pt x="186645" y="36212"/>
                        <a:pt x="202407" y="42862"/>
                        <a:pt x="202407" y="42862"/>
                      </a:cubicBezTo>
                      <a:cubicBezTo>
                        <a:pt x="214888" y="55343"/>
                        <a:pt x="217932" y="56521"/>
                        <a:pt x="226219" y="71437"/>
                      </a:cubicBezTo>
                      <a:cubicBezTo>
                        <a:pt x="228506" y="75553"/>
                        <a:pt x="230323" y="87193"/>
                        <a:pt x="230982" y="90487"/>
                      </a:cubicBezTo>
                      <a:cubicBezTo>
                        <a:pt x="230188" y="99218"/>
                        <a:pt x="232114" y="108649"/>
                        <a:pt x="228600" y="116681"/>
                      </a:cubicBezTo>
                      <a:cubicBezTo>
                        <a:pt x="226115" y="122360"/>
                        <a:pt x="219206" y="124781"/>
                        <a:pt x="214313" y="128587"/>
                      </a:cubicBezTo>
                      <a:cubicBezTo>
                        <a:pt x="212054" y="130344"/>
                        <a:pt x="209800" y="132223"/>
                        <a:pt x="207169" y="133350"/>
                      </a:cubicBezTo>
                      <a:cubicBezTo>
                        <a:pt x="201556" y="135756"/>
                        <a:pt x="184836" y="137561"/>
                        <a:pt x="180975" y="138112"/>
                      </a:cubicBezTo>
                      <a:cubicBezTo>
                        <a:pt x="161321" y="144666"/>
                        <a:pt x="181664" y="138380"/>
                        <a:pt x="138113" y="145256"/>
                      </a:cubicBezTo>
                      <a:cubicBezTo>
                        <a:pt x="134880" y="145766"/>
                        <a:pt x="131763" y="146843"/>
                        <a:pt x="128588" y="147637"/>
                      </a:cubicBezTo>
                      <a:cubicBezTo>
                        <a:pt x="99219" y="146050"/>
                        <a:pt x="69297" y="148769"/>
                        <a:pt x="40482" y="142875"/>
                      </a:cubicBezTo>
                      <a:cubicBezTo>
                        <a:pt x="32784" y="141300"/>
                        <a:pt x="30099" y="130921"/>
                        <a:pt x="23813" y="126206"/>
                      </a:cubicBezTo>
                      <a:lnTo>
                        <a:pt x="14288" y="119062"/>
                      </a:lnTo>
                      <a:cubicBezTo>
                        <a:pt x="1259" y="93005"/>
                        <a:pt x="5189" y="103669"/>
                        <a:pt x="0" y="88106"/>
                      </a:cubicBezTo>
                      <a:cubicBezTo>
                        <a:pt x="1588" y="77787"/>
                        <a:pt x="2231" y="67278"/>
                        <a:pt x="4763" y="57150"/>
                      </a:cubicBezTo>
                      <a:cubicBezTo>
                        <a:pt x="5457" y="54374"/>
                        <a:pt x="8008" y="52433"/>
                        <a:pt x="9525" y="50006"/>
                      </a:cubicBezTo>
                      <a:cubicBezTo>
                        <a:pt x="24477" y="26083"/>
                        <a:pt x="8063" y="49296"/>
                        <a:pt x="26194" y="28575"/>
                      </a:cubicBezTo>
                      <a:cubicBezTo>
                        <a:pt x="28807" y="25588"/>
                        <a:pt x="30108" y="21357"/>
                        <a:pt x="33338" y="19050"/>
                      </a:cubicBezTo>
                      <a:cubicBezTo>
                        <a:pt x="36001" y="17148"/>
                        <a:pt x="39654" y="17311"/>
                        <a:pt x="42863" y="16669"/>
                      </a:cubicBezTo>
                      <a:cubicBezTo>
                        <a:pt x="47597" y="15722"/>
                        <a:pt x="52416" y="15234"/>
                        <a:pt x="57150" y="14287"/>
                      </a:cubicBezTo>
                      <a:cubicBezTo>
                        <a:pt x="64326" y="12852"/>
                        <a:pt x="71345" y="10610"/>
                        <a:pt x="78582" y="9525"/>
                      </a:cubicBezTo>
                      <a:cubicBezTo>
                        <a:pt x="87252" y="8225"/>
                        <a:pt x="96068" y="8168"/>
                        <a:pt x="104775" y="7144"/>
                      </a:cubicBezTo>
                      <a:cubicBezTo>
                        <a:pt x="109570" y="6580"/>
                        <a:pt x="114264" y="5295"/>
                        <a:pt x="119063" y="4762"/>
                      </a:cubicBezTo>
                      <a:cubicBezTo>
                        <a:pt x="183175" y="-2362"/>
                        <a:pt x="120592" y="6244"/>
                        <a:pt x="164307" y="0"/>
                      </a:cubicBezTo>
                      <a:cubicBezTo>
                        <a:pt x="195263" y="794"/>
                        <a:pt x="226284" y="226"/>
                        <a:pt x="257175" y="2381"/>
                      </a:cubicBezTo>
                      <a:cubicBezTo>
                        <a:pt x="260716" y="2628"/>
                        <a:pt x="263332" y="6021"/>
                        <a:pt x="266700" y="7144"/>
                      </a:cubicBezTo>
                      <a:cubicBezTo>
                        <a:pt x="270540" y="8424"/>
                        <a:pt x="274638" y="8731"/>
                        <a:pt x="278607" y="9525"/>
                      </a:cubicBezTo>
                      <a:cubicBezTo>
                        <a:pt x="296537" y="21478"/>
                        <a:pt x="273751" y="7444"/>
                        <a:pt x="295275" y="16669"/>
                      </a:cubicBezTo>
                      <a:cubicBezTo>
                        <a:pt x="297905" y="17796"/>
                        <a:pt x="299934" y="20011"/>
                        <a:pt x="302419" y="21431"/>
                      </a:cubicBezTo>
                      <a:cubicBezTo>
                        <a:pt x="318215" y="30457"/>
                        <a:pt x="306582" y="20832"/>
                        <a:pt x="321469" y="35719"/>
                      </a:cubicBezTo>
                      <a:cubicBezTo>
                        <a:pt x="322263" y="38100"/>
                        <a:pt x="322861" y="40555"/>
                        <a:pt x="323850" y="42862"/>
                      </a:cubicBezTo>
                      <a:cubicBezTo>
                        <a:pt x="326217" y="48386"/>
                        <a:pt x="329978" y="53436"/>
                        <a:pt x="330994" y="59531"/>
                      </a:cubicBezTo>
                      <a:cubicBezTo>
                        <a:pt x="331385" y="61880"/>
                        <a:pt x="330994" y="64294"/>
                        <a:pt x="330994" y="66675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5" name="グループ化 44"/>
                <p:cNvGrpSpPr/>
                <p:nvPr/>
              </p:nvGrpSpPr>
              <p:grpSpPr>
                <a:xfrm rot="10800000">
                  <a:off x="1108415" y="4896709"/>
                  <a:ext cx="509946" cy="351798"/>
                  <a:chOff x="1609190" y="4674777"/>
                  <a:chExt cx="676920" cy="466988"/>
                </a:xfrm>
              </p:grpSpPr>
              <p:sp>
                <p:nvSpPr>
                  <p:cNvPr id="50" name="Google Shape;701;p19"/>
                  <p:cNvSpPr/>
                  <p:nvPr/>
                </p:nvSpPr>
                <p:spPr>
                  <a:xfrm rot="6991093">
                    <a:off x="1854341" y="4709996"/>
                    <a:ext cx="274079" cy="58945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51" name="Google Shape;702;p19"/>
                  <p:cNvSpPr/>
                  <p:nvPr/>
                </p:nvSpPr>
                <p:spPr>
                  <a:xfrm rot="17883334">
                    <a:off x="1541161" y="4742806"/>
                    <a:ext cx="364521" cy="228463"/>
                  </a:xfrm>
                  <a:prstGeom prst="ellipse">
                    <a:avLst/>
                  </a:prstGeom>
                  <a:solidFill>
                    <a:srgbClr val="C8905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47" name="グループ化 46"/>
                <p:cNvGrpSpPr/>
                <p:nvPr/>
              </p:nvGrpSpPr>
              <p:grpSpPr>
                <a:xfrm rot="21398860">
                  <a:off x="2420946" y="4808278"/>
                  <a:ext cx="320987" cy="103592"/>
                  <a:chOff x="9099792" y="3685731"/>
                  <a:chExt cx="1035736" cy="334259"/>
                </a:xfrm>
              </p:grpSpPr>
              <p:sp>
                <p:nvSpPr>
                  <p:cNvPr id="48" name="Google Shape;749;p20"/>
                  <p:cNvSpPr/>
                  <p:nvPr/>
                </p:nvSpPr>
                <p:spPr>
                  <a:xfrm flipH="1">
                    <a:off x="9099792" y="3872469"/>
                    <a:ext cx="147522" cy="147521"/>
                  </a:xfrm>
                  <a:prstGeom prst="ellipse">
                    <a:avLst/>
                  </a:prstGeom>
                  <a:solidFill>
                    <a:srgbClr val="3F3F3F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 b="1" dirty="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9" name="Google Shape;749;p20"/>
                  <p:cNvSpPr/>
                  <p:nvPr/>
                </p:nvSpPr>
                <p:spPr>
                  <a:xfrm flipH="1">
                    <a:off x="9988006" y="3685731"/>
                    <a:ext cx="147522" cy="147521"/>
                  </a:xfrm>
                  <a:prstGeom prst="ellipse">
                    <a:avLst/>
                  </a:prstGeom>
                  <a:solidFill>
                    <a:srgbClr val="3F3F3F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sp>
            <p:nvSpPr>
              <p:cNvPr id="3" name="アーチ 2"/>
              <p:cNvSpPr/>
              <p:nvPr/>
            </p:nvSpPr>
            <p:spPr>
              <a:xfrm rot="18516202">
                <a:off x="4650050" y="4373313"/>
                <a:ext cx="732287" cy="2079416"/>
              </a:xfrm>
              <a:custGeom>
                <a:avLst/>
                <a:gdLst>
                  <a:gd name="connsiteX0" fmla="*/ 5404 w 4473155"/>
                  <a:gd name="connsiteY0" fmla="*/ 3426973 h 7365639"/>
                  <a:gd name="connsiteX1" fmla="*/ 507682 w 4473155"/>
                  <a:gd name="connsiteY1" fmla="*/ 1346459 h 7365639"/>
                  <a:gd name="connsiteX2" fmla="*/ 751323 w 4473155"/>
                  <a:gd name="connsiteY2" fmla="*/ 1675707 h 7365639"/>
                  <a:gd name="connsiteX3" fmla="*/ 373636 w 4473155"/>
                  <a:gd name="connsiteY3" fmla="*/ 3469199 h 7365639"/>
                  <a:gd name="connsiteX4" fmla="*/ 5404 w 4473155"/>
                  <a:gd name="connsiteY4" fmla="*/ 3426973 h 7365639"/>
                  <a:gd name="connsiteX0" fmla="*/ 0 w 745919"/>
                  <a:gd name="connsiteY0" fmla="*/ 1916623 h 1958849"/>
                  <a:gd name="connsiteX1" fmla="*/ 399521 w 745919"/>
                  <a:gd name="connsiteY1" fmla="*/ 0 h 1958849"/>
                  <a:gd name="connsiteX2" fmla="*/ 745919 w 745919"/>
                  <a:gd name="connsiteY2" fmla="*/ 165357 h 1958849"/>
                  <a:gd name="connsiteX3" fmla="*/ 368232 w 745919"/>
                  <a:gd name="connsiteY3" fmla="*/ 1958849 h 1958849"/>
                  <a:gd name="connsiteX4" fmla="*/ 0 w 745919"/>
                  <a:gd name="connsiteY4" fmla="*/ 1916623 h 1958849"/>
                  <a:gd name="connsiteX0" fmla="*/ 0 w 745919"/>
                  <a:gd name="connsiteY0" fmla="*/ 1908000 h 1950226"/>
                  <a:gd name="connsiteX1" fmla="*/ 372464 w 745919"/>
                  <a:gd name="connsiteY1" fmla="*/ 0 h 1950226"/>
                  <a:gd name="connsiteX2" fmla="*/ 745919 w 745919"/>
                  <a:gd name="connsiteY2" fmla="*/ 156734 h 1950226"/>
                  <a:gd name="connsiteX3" fmla="*/ 368232 w 745919"/>
                  <a:gd name="connsiteY3" fmla="*/ 1950226 h 1950226"/>
                  <a:gd name="connsiteX4" fmla="*/ 0 w 745919"/>
                  <a:gd name="connsiteY4" fmla="*/ 1908000 h 1950226"/>
                  <a:gd name="connsiteX0" fmla="*/ 0 w 745919"/>
                  <a:gd name="connsiteY0" fmla="*/ 1908000 h 1950226"/>
                  <a:gd name="connsiteX1" fmla="*/ 372464 w 745919"/>
                  <a:gd name="connsiteY1" fmla="*/ 0 h 1950226"/>
                  <a:gd name="connsiteX2" fmla="*/ 745919 w 745919"/>
                  <a:gd name="connsiteY2" fmla="*/ 156734 h 1950226"/>
                  <a:gd name="connsiteX3" fmla="*/ 368232 w 745919"/>
                  <a:gd name="connsiteY3" fmla="*/ 1950226 h 1950226"/>
                  <a:gd name="connsiteX4" fmla="*/ 0 w 745919"/>
                  <a:gd name="connsiteY4" fmla="*/ 1908000 h 1950226"/>
                  <a:gd name="connsiteX0" fmla="*/ 0 w 745919"/>
                  <a:gd name="connsiteY0" fmla="*/ 1895453 h 1937679"/>
                  <a:gd name="connsiteX1" fmla="*/ 370502 w 745919"/>
                  <a:gd name="connsiteY1" fmla="*/ 0 h 1937679"/>
                  <a:gd name="connsiteX2" fmla="*/ 745919 w 745919"/>
                  <a:gd name="connsiteY2" fmla="*/ 144187 h 1937679"/>
                  <a:gd name="connsiteX3" fmla="*/ 368232 w 745919"/>
                  <a:gd name="connsiteY3" fmla="*/ 1937679 h 1937679"/>
                  <a:gd name="connsiteX4" fmla="*/ 0 w 745919"/>
                  <a:gd name="connsiteY4" fmla="*/ 1895453 h 1937679"/>
                  <a:gd name="connsiteX0" fmla="*/ 0 w 732287"/>
                  <a:gd name="connsiteY0" fmla="*/ 1876309 h 1937679"/>
                  <a:gd name="connsiteX1" fmla="*/ 356870 w 732287"/>
                  <a:gd name="connsiteY1" fmla="*/ 0 h 1937679"/>
                  <a:gd name="connsiteX2" fmla="*/ 732287 w 732287"/>
                  <a:gd name="connsiteY2" fmla="*/ 144187 h 1937679"/>
                  <a:gd name="connsiteX3" fmla="*/ 354600 w 732287"/>
                  <a:gd name="connsiteY3" fmla="*/ 1937679 h 1937679"/>
                  <a:gd name="connsiteX4" fmla="*/ 0 w 732287"/>
                  <a:gd name="connsiteY4" fmla="*/ 1876309 h 1937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2287" h="1937679">
                    <a:moveTo>
                      <a:pt x="0" y="1876309"/>
                    </a:moveTo>
                    <a:cubicBezTo>
                      <a:pt x="32248" y="1113779"/>
                      <a:pt x="185892" y="623041"/>
                      <a:pt x="356870" y="0"/>
                    </a:cubicBezTo>
                    <a:cubicBezTo>
                      <a:pt x="438084" y="109749"/>
                      <a:pt x="651073" y="34438"/>
                      <a:pt x="732287" y="144187"/>
                    </a:cubicBezTo>
                    <a:cubicBezTo>
                      <a:pt x="509676" y="663021"/>
                      <a:pt x="378293" y="1286910"/>
                      <a:pt x="354600" y="1937679"/>
                    </a:cubicBezTo>
                    <a:lnTo>
                      <a:pt x="0" y="1876309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" name="Google Shape;749;p20">
              <a:extLst>
                <a:ext uri="{FF2B5EF4-FFF2-40B4-BE49-F238E27FC236}">
                  <a16:creationId xmlns:a16="http://schemas.microsoft.com/office/drawing/2014/main" id="{DD2924D2-3D78-3C5F-F299-2840F1F97388}"/>
                </a:ext>
              </a:extLst>
            </p:cNvPr>
            <p:cNvSpPr/>
            <p:nvPr/>
          </p:nvSpPr>
          <p:spPr>
            <a:xfrm rot="21398860" flipH="1">
              <a:off x="5731001" y="4828158"/>
              <a:ext cx="81699" cy="8169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" name="Google Shape;2746;p43">
            <a:extLst>
              <a:ext uri="{FF2B5EF4-FFF2-40B4-BE49-F238E27FC236}">
                <a16:creationId xmlns:a16="http://schemas.microsoft.com/office/drawing/2014/main" id="{5778EA58-D72C-15C9-CD8C-485AA0093FB9}"/>
              </a:ext>
            </a:extLst>
          </p:cNvPr>
          <p:cNvSpPr/>
          <p:nvPr/>
        </p:nvSpPr>
        <p:spPr>
          <a:xfrm>
            <a:off x="7894876" y="2892980"/>
            <a:ext cx="2555088" cy="2050954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</a:rPr>
              <a:t>クリア</a:t>
            </a:r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</a:rPr>
              <a:t>ルート①</a:t>
            </a:r>
            <a:endParaRPr lang="ja-JP" altLang="en-US"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lang="en-US" altLang="ja-JP"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" name="Google Shape;296;p16">
            <a:hlinkClick r:id="rId3" action="ppaction://hlinksldjump"/>
            <a:extLst>
              <a:ext uri="{FF2B5EF4-FFF2-40B4-BE49-F238E27FC236}">
                <a16:creationId xmlns:a16="http://schemas.microsoft.com/office/drawing/2014/main" id="{A23000A4-07BE-9985-18EF-32FD1CB715E9}"/>
              </a:ext>
            </a:extLst>
          </p:cNvPr>
          <p:cNvSpPr txBox="1"/>
          <p:nvPr/>
        </p:nvSpPr>
        <p:spPr>
          <a:xfrm>
            <a:off x="3891929" y="4329978"/>
            <a:ext cx="2711667" cy="1200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あれ？</a:t>
            </a:r>
            <a:endParaRPr lang="en-US" altLang="ja-JP" sz="2400" dirty="0">
              <a:solidFill>
                <a:schemeClr val="dk1"/>
              </a:solidFill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さっき、</a:t>
            </a: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かおが</a:t>
            </a:r>
            <a:endParaRPr lang="en-US" altLang="ja-JP"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あったような</a:t>
            </a:r>
            <a:r>
              <a:rPr lang="en-US" altLang="ja-JP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" name="角丸四角形 355">
            <a:extLst>
              <a:ext uri="{FF2B5EF4-FFF2-40B4-BE49-F238E27FC236}">
                <a16:creationId xmlns:a16="http://schemas.microsoft.com/office/drawing/2014/main" id="{A49843C3-937B-9A4C-FC77-55C3CF5F8A49}"/>
              </a:ext>
            </a:extLst>
          </p:cNvPr>
          <p:cNvSpPr/>
          <p:nvPr/>
        </p:nvSpPr>
        <p:spPr>
          <a:xfrm rot="16200000">
            <a:off x="10019054" y="3909321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7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B494DF9D-823A-84A5-82AE-88EFB5050404}"/>
              </a:ext>
            </a:extLst>
          </p:cNvPr>
          <p:cNvSpPr txBox="1"/>
          <p:nvPr/>
        </p:nvSpPr>
        <p:spPr>
          <a:xfrm>
            <a:off x="10791856" y="3105332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8" name="角丸四角形 96">
            <a:extLst>
              <a:ext uri="{FF2B5EF4-FFF2-40B4-BE49-F238E27FC236}">
                <a16:creationId xmlns:a16="http://schemas.microsoft.com/office/drawing/2014/main" id="{F6069875-4177-4254-BB6E-DCA79BD52E14}"/>
              </a:ext>
            </a:extLst>
          </p:cNvPr>
          <p:cNvSpPr/>
          <p:nvPr/>
        </p:nvSpPr>
        <p:spPr>
          <a:xfrm>
            <a:off x="9614097" y="577920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B01A5481-EA1C-49FF-B8AA-6F3EFEA8BA2F}"/>
              </a:ext>
            </a:extLst>
          </p:cNvPr>
          <p:cNvSpPr txBox="1"/>
          <p:nvPr/>
        </p:nvSpPr>
        <p:spPr>
          <a:xfrm>
            <a:off x="9595834" y="577824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46" name="テキスト ボックス 45">
            <a:extLst>
              <a:ext uri="{FF2B5EF4-FFF2-40B4-BE49-F238E27FC236}">
                <a16:creationId xmlns:a16="http://schemas.microsoft.com/office/drawing/2014/main" id="{2AF8253E-2392-42B1-A7FC-EC29A6A490BA}"/>
              </a:ext>
            </a:extLst>
          </p:cNvPr>
          <p:cNvSpPr txBox="1"/>
          <p:nvPr/>
        </p:nvSpPr>
        <p:spPr>
          <a:xfrm>
            <a:off x="4875096" y="38792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ゆき</a:t>
            </a:r>
          </a:p>
        </p:txBody>
      </p:sp>
      <p:sp>
        <p:nvSpPr>
          <p:cNvPr id="52" name="テキスト ボックス 51">
            <a:extLst>
              <a:ext uri="{FF2B5EF4-FFF2-40B4-BE49-F238E27FC236}">
                <a16:creationId xmlns:a16="http://schemas.microsoft.com/office/drawing/2014/main" id="{DDCB8B41-2D71-486C-B06E-7E4BA2E8F314}"/>
              </a:ext>
            </a:extLst>
          </p:cNvPr>
          <p:cNvSpPr txBox="1"/>
          <p:nvPr/>
        </p:nvSpPr>
        <p:spPr>
          <a:xfrm>
            <a:off x="6689545" y="38322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おう</a:t>
            </a:r>
          </a:p>
        </p:txBody>
      </p:sp>
      <p:sp>
        <p:nvSpPr>
          <p:cNvPr id="53" name="テキスト ボックス 52">
            <a:extLst>
              <a:ext uri="{FF2B5EF4-FFF2-40B4-BE49-F238E27FC236}">
                <a16:creationId xmlns:a16="http://schemas.microsoft.com/office/drawing/2014/main" id="{B94950F0-B0DA-415E-B11D-4C02E4DCF1FB}"/>
              </a:ext>
            </a:extLst>
          </p:cNvPr>
          <p:cNvSpPr txBox="1"/>
          <p:nvPr/>
        </p:nvSpPr>
        <p:spPr>
          <a:xfrm>
            <a:off x="3047272" y="121995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たす</a:t>
            </a:r>
          </a:p>
        </p:txBody>
      </p:sp>
      <p:sp>
        <p:nvSpPr>
          <p:cNvPr id="60" name="テキスト ボックス 59">
            <a:extLst>
              <a:ext uri="{FF2B5EF4-FFF2-40B4-BE49-F238E27FC236}">
                <a16:creationId xmlns:a16="http://schemas.microsoft.com/office/drawing/2014/main" id="{9E1204BF-5E52-4C39-A708-E037D2B00BB0}"/>
              </a:ext>
            </a:extLst>
          </p:cNvPr>
          <p:cNvSpPr txBox="1"/>
          <p:nvPr/>
        </p:nvSpPr>
        <p:spPr>
          <a:xfrm>
            <a:off x="8168078" y="1204392"/>
            <a:ext cx="91102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さくひん</a:t>
            </a:r>
          </a:p>
        </p:txBody>
      </p:sp>
      <p:sp>
        <p:nvSpPr>
          <p:cNvPr id="61" name="テキスト ボックス 60">
            <a:extLst>
              <a:ext uri="{FF2B5EF4-FFF2-40B4-BE49-F238E27FC236}">
                <a16:creationId xmlns:a16="http://schemas.microsoft.com/office/drawing/2014/main" id="{8832302A-9A64-4542-B1FD-21155CC5F801}"/>
              </a:ext>
            </a:extLst>
          </p:cNvPr>
          <p:cNvSpPr txBox="1"/>
          <p:nvPr/>
        </p:nvSpPr>
        <p:spPr>
          <a:xfrm>
            <a:off x="885579" y="203783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きょう</a:t>
            </a:r>
          </a:p>
        </p:txBody>
      </p:sp>
      <p:sp>
        <p:nvSpPr>
          <p:cNvPr id="62" name="テキスト ボックス 61">
            <a:extLst>
              <a:ext uri="{FF2B5EF4-FFF2-40B4-BE49-F238E27FC236}">
                <a16:creationId xmlns:a16="http://schemas.microsoft.com/office/drawing/2014/main" id="{3871F477-E9F6-4164-B649-946838DD9DD6}"/>
              </a:ext>
            </a:extLst>
          </p:cNvPr>
          <p:cNvSpPr txBox="1"/>
          <p:nvPr/>
        </p:nvSpPr>
        <p:spPr>
          <a:xfrm>
            <a:off x="4326996" y="203783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はなし</a:t>
            </a:r>
          </a:p>
        </p:txBody>
      </p:sp>
      <p:sp>
        <p:nvSpPr>
          <p:cNvPr id="63" name="テキスト ボックス 62">
            <a:extLst>
              <a:ext uri="{FF2B5EF4-FFF2-40B4-BE49-F238E27FC236}">
                <a16:creationId xmlns:a16="http://schemas.microsoft.com/office/drawing/2014/main" id="{CD79FC41-D65A-44A8-A21D-09714457AF37}"/>
              </a:ext>
            </a:extLst>
          </p:cNvPr>
          <p:cNvSpPr txBox="1"/>
          <p:nvPr/>
        </p:nvSpPr>
        <p:spPr>
          <a:xfrm>
            <a:off x="4177049" y="3439523"/>
            <a:ext cx="112359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ほっかいどう</a:t>
            </a:r>
          </a:p>
        </p:txBody>
      </p:sp>
      <p:sp>
        <p:nvSpPr>
          <p:cNvPr id="64" name="テキスト ボックス 63">
            <a:extLst>
              <a:ext uri="{FF2B5EF4-FFF2-40B4-BE49-F238E27FC236}">
                <a16:creationId xmlns:a16="http://schemas.microsoft.com/office/drawing/2014/main" id="{14A5DAEF-3580-48A0-A4A6-FA909A10CD10}"/>
              </a:ext>
            </a:extLst>
          </p:cNvPr>
          <p:cNvSpPr txBox="1"/>
          <p:nvPr/>
        </p:nvSpPr>
        <p:spPr>
          <a:xfrm>
            <a:off x="5335478" y="343962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</p:spTree>
    <p:extLst>
      <p:ext uri="{BB962C8B-B14F-4D97-AF65-F5344CB8AC3E}">
        <p14:creationId xmlns:p14="http://schemas.microsoft.com/office/powerpoint/2010/main" val="24028038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レア度：０２２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3664338" y="5690083"/>
            <a:ext cx="5110286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クリアルート①おめでとう！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ルートは、ぜんぶで３つあるよ。</a:t>
            </a:r>
          </a:p>
        </p:txBody>
      </p: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745281" y="776709"/>
            <a:ext cx="7307753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</a:rPr>
              <a:t> ✓</a:t>
            </a:r>
          </a:p>
        </p:txBody>
      </p:sp>
      <p:sp>
        <p:nvSpPr>
          <p:cNvPr id="58" name="正方形/長方形 57"/>
          <p:cNvSpPr/>
          <p:nvPr/>
        </p:nvSpPr>
        <p:spPr>
          <a:xfrm>
            <a:off x="6529198" y="5221431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正方形/長方形 58"/>
          <p:cNvSpPr/>
          <p:nvPr/>
        </p:nvSpPr>
        <p:spPr>
          <a:xfrm>
            <a:off x="6807679" y="5221431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正方形/長方形 59"/>
          <p:cNvSpPr/>
          <p:nvPr/>
        </p:nvSpPr>
        <p:spPr>
          <a:xfrm>
            <a:off x="7086160" y="5221431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正方形/長方形 60"/>
          <p:cNvSpPr/>
          <p:nvPr/>
        </p:nvSpPr>
        <p:spPr>
          <a:xfrm>
            <a:off x="7364641" y="5221431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正方形/長方形 61"/>
          <p:cNvSpPr/>
          <p:nvPr/>
        </p:nvSpPr>
        <p:spPr>
          <a:xfrm>
            <a:off x="7643124" y="5221431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67" name="Google Shape;2451;p40"/>
          <p:cNvGrpSpPr/>
          <p:nvPr/>
        </p:nvGrpSpPr>
        <p:grpSpPr>
          <a:xfrm rot="1595020" flipH="1">
            <a:off x="5079622" y="5186911"/>
            <a:ext cx="152637" cy="172162"/>
            <a:chOff x="3805164" y="3252287"/>
            <a:chExt cx="1192516" cy="1345064"/>
          </a:xfrm>
        </p:grpSpPr>
        <p:sp>
          <p:nvSpPr>
            <p:cNvPr id="68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2451;p40"/>
          <p:cNvGrpSpPr/>
          <p:nvPr/>
        </p:nvGrpSpPr>
        <p:grpSpPr>
          <a:xfrm rot="1595020" flipH="1">
            <a:off x="5360242" y="5186911"/>
            <a:ext cx="152637" cy="172162"/>
            <a:chOff x="3805164" y="3252287"/>
            <a:chExt cx="1192516" cy="1345064"/>
          </a:xfrm>
        </p:grpSpPr>
        <p:sp>
          <p:nvSpPr>
            <p:cNvPr id="72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" name="Google Shape;2724;p43">
            <a:extLst>
              <a:ext uri="{FF2B5EF4-FFF2-40B4-BE49-F238E27FC236}">
                <a16:creationId xmlns:a16="http://schemas.microsoft.com/office/drawing/2014/main" id="{C4A0428F-E02F-99F2-A7CA-49F464AD32AA}"/>
              </a:ext>
            </a:extLst>
          </p:cNvPr>
          <p:cNvSpPr txBox="1"/>
          <p:nvPr/>
        </p:nvSpPr>
        <p:spPr>
          <a:xfrm>
            <a:off x="1166319" y="2784938"/>
            <a:ext cx="1541827" cy="707846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クリア①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ザイくん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389FBF51-FCE7-012B-FD97-28882F6D2252}"/>
              </a:ext>
            </a:extLst>
          </p:cNvPr>
          <p:cNvGrpSpPr>
            <a:grpSpLocks noChangeAspect="1"/>
          </p:cNvGrpSpPr>
          <p:nvPr/>
        </p:nvGrpSpPr>
        <p:grpSpPr>
          <a:xfrm>
            <a:off x="760604" y="3816088"/>
            <a:ext cx="2239264" cy="2360207"/>
            <a:chOff x="3032468" y="2582780"/>
            <a:chExt cx="3471580" cy="3659080"/>
          </a:xfrm>
        </p:grpSpPr>
        <p:grpSp>
          <p:nvGrpSpPr>
            <p:cNvPr id="29" name="グループ化 28">
              <a:extLst>
                <a:ext uri="{FF2B5EF4-FFF2-40B4-BE49-F238E27FC236}">
                  <a16:creationId xmlns:a16="http://schemas.microsoft.com/office/drawing/2014/main" id="{5D387CB3-08E9-9935-E81A-C27A98F29487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032468" y="2582780"/>
              <a:ext cx="3471580" cy="3659080"/>
              <a:chOff x="3976486" y="3770160"/>
              <a:chExt cx="2421948" cy="2552757"/>
            </a:xfrm>
          </p:grpSpPr>
          <p:grpSp>
            <p:nvGrpSpPr>
              <p:cNvPr id="31" name="グループ化 30">
                <a:extLst>
                  <a:ext uri="{FF2B5EF4-FFF2-40B4-BE49-F238E27FC236}">
                    <a16:creationId xmlns:a16="http://schemas.microsoft.com/office/drawing/2014/main" id="{9C87DCF8-92A5-2FC1-E30B-0B1D5CFA942A}"/>
                  </a:ext>
                </a:extLst>
              </p:cNvPr>
              <p:cNvGrpSpPr/>
              <p:nvPr/>
            </p:nvGrpSpPr>
            <p:grpSpPr>
              <a:xfrm>
                <a:off x="3990963" y="3770160"/>
                <a:ext cx="2407471" cy="2552757"/>
                <a:chOff x="1108415" y="3972231"/>
                <a:chExt cx="1931089" cy="2047626"/>
              </a:xfrm>
            </p:grpSpPr>
            <p:sp>
              <p:nvSpPr>
                <p:cNvPr id="2690" name="Google Shape;690;p19">
                  <a:extLst>
                    <a:ext uri="{FF2B5EF4-FFF2-40B4-BE49-F238E27FC236}">
                      <a16:creationId xmlns:a16="http://schemas.microsoft.com/office/drawing/2014/main" id="{D92D2F5A-5CB0-E69F-FCB7-C9E9911B2787}"/>
                    </a:ext>
                  </a:extLst>
                </p:cNvPr>
                <p:cNvSpPr/>
                <p:nvPr/>
              </p:nvSpPr>
              <p:spPr>
                <a:xfrm>
                  <a:off x="2765059" y="5608301"/>
                  <a:ext cx="274445" cy="199523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1" name="Google Shape;691;p19">
                  <a:extLst>
                    <a:ext uri="{FF2B5EF4-FFF2-40B4-BE49-F238E27FC236}">
                      <a16:creationId xmlns:a16="http://schemas.microsoft.com/office/drawing/2014/main" id="{249CDF98-C0BD-9377-3BC9-A0B2084A34BA}"/>
                    </a:ext>
                  </a:extLst>
                </p:cNvPr>
                <p:cNvSpPr>
                  <a:spLocks noChangeAspect="1"/>
                </p:cNvSpPr>
                <p:nvPr/>
              </p:nvSpPr>
              <p:spPr>
                <a:xfrm>
                  <a:off x="1380135" y="3972231"/>
                  <a:ext cx="1464560" cy="1947866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2" name="Google Shape;693;p19">
                  <a:extLst>
                    <a:ext uri="{FF2B5EF4-FFF2-40B4-BE49-F238E27FC236}">
                      <a16:creationId xmlns:a16="http://schemas.microsoft.com/office/drawing/2014/main" id="{C8909A99-DEF1-50A3-02A9-729280D75113}"/>
                    </a:ext>
                  </a:extLst>
                </p:cNvPr>
                <p:cNvSpPr/>
                <p:nvPr/>
              </p:nvSpPr>
              <p:spPr>
                <a:xfrm>
                  <a:off x="2188857" y="5820334"/>
                  <a:ext cx="274445" cy="199523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2693" name="Google Shape;694;p19">
                  <a:extLst>
                    <a:ext uri="{FF2B5EF4-FFF2-40B4-BE49-F238E27FC236}">
                      <a16:creationId xmlns:a16="http://schemas.microsoft.com/office/drawing/2014/main" id="{FC89427A-4840-BABD-DF84-25035F104268}"/>
                    </a:ext>
                  </a:extLst>
                </p:cNvPr>
                <p:cNvCxnSpPr/>
                <p:nvPr/>
              </p:nvCxnSpPr>
              <p:spPr>
                <a:xfrm flipH="1">
                  <a:off x="1380135" y="5535955"/>
                  <a:ext cx="122047" cy="172109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694" name="Google Shape;695;p19">
                  <a:extLst>
                    <a:ext uri="{FF2B5EF4-FFF2-40B4-BE49-F238E27FC236}">
                      <a16:creationId xmlns:a16="http://schemas.microsoft.com/office/drawing/2014/main" id="{F379FE1A-EDDE-A441-0F97-3B758EE702C5}"/>
                    </a:ext>
                  </a:extLst>
                </p:cNvPr>
                <p:cNvCxnSpPr/>
                <p:nvPr/>
              </p:nvCxnSpPr>
              <p:spPr>
                <a:xfrm flipH="1">
                  <a:off x="1387762" y="5593047"/>
                  <a:ext cx="122047" cy="172109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695" name="Google Shape;696;p19">
                  <a:extLst>
                    <a:ext uri="{FF2B5EF4-FFF2-40B4-BE49-F238E27FC236}">
                      <a16:creationId xmlns:a16="http://schemas.microsoft.com/office/drawing/2014/main" id="{78F74CDF-0EE6-6C22-E6E1-FE9EFA0B29E8}"/>
                    </a:ext>
                  </a:extLst>
                </p:cNvPr>
                <p:cNvCxnSpPr/>
                <p:nvPr/>
              </p:nvCxnSpPr>
              <p:spPr>
                <a:xfrm flipH="1">
                  <a:off x="1418274" y="5622010"/>
                  <a:ext cx="122047" cy="172109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696" name="Google Shape;697;p19">
                  <a:extLst>
                    <a:ext uri="{FF2B5EF4-FFF2-40B4-BE49-F238E27FC236}">
                      <a16:creationId xmlns:a16="http://schemas.microsoft.com/office/drawing/2014/main" id="{81E30A2B-1B1B-22D6-EB62-EEB33911A4A6}"/>
                    </a:ext>
                  </a:extLst>
                </p:cNvPr>
                <p:cNvCxnSpPr/>
                <p:nvPr/>
              </p:nvCxnSpPr>
              <p:spPr>
                <a:xfrm flipH="1">
                  <a:off x="1460229" y="5681485"/>
                  <a:ext cx="97191" cy="13885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697" name="Google Shape;698;p19">
                  <a:extLst>
                    <a:ext uri="{FF2B5EF4-FFF2-40B4-BE49-F238E27FC236}">
                      <a16:creationId xmlns:a16="http://schemas.microsoft.com/office/drawing/2014/main" id="{19E035BF-0628-A758-C11F-23289F307E40}"/>
                    </a:ext>
                  </a:extLst>
                </p:cNvPr>
                <p:cNvCxnSpPr/>
                <p:nvPr/>
              </p:nvCxnSpPr>
              <p:spPr>
                <a:xfrm flipH="1">
                  <a:off x="1502182" y="5734281"/>
                  <a:ext cx="77989" cy="9806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698" name="Google Shape;699;p19">
                  <a:extLst>
                    <a:ext uri="{FF2B5EF4-FFF2-40B4-BE49-F238E27FC236}">
                      <a16:creationId xmlns:a16="http://schemas.microsoft.com/office/drawing/2014/main" id="{971542FF-0DFB-87CF-C8B7-DD7DC34B66F1}"/>
                    </a:ext>
                  </a:extLst>
                </p:cNvPr>
                <p:cNvCxnSpPr/>
                <p:nvPr/>
              </p:nvCxnSpPr>
              <p:spPr>
                <a:xfrm flipH="1">
                  <a:off x="1540321" y="5771581"/>
                  <a:ext cx="61023" cy="75750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sp>
              <p:nvSpPr>
                <p:cNvPr id="2699" name="Google Shape;700;p19">
                  <a:extLst>
                    <a:ext uri="{FF2B5EF4-FFF2-40B4-BE49-F238E27FC236}">
                      <a16:creationId xmlns:a16="http://schemas.microsoft.com/office/drawing/2014/main" id="{630D3DE2-16E2-A9B1-178E-6D334B3959F4}"/>
                    </a:ext>
                  </a:extLst>
                </p:cNvPr>
                <p:cNvSpPr/>
                <p:nvPr/>
              </p:nvSpPr>
              <p:spPr>
                <a:xfrm>
                  <a:off x="1692880" y="4033255"/>
                  <a:ext cx="690777" cy="19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67" h="147637" extrusionOk="0">
                      <a:moveTo>
                        <a:pt x="130969" y="66675"/>
                      </a:moveTo>
                      <a:cubicBezTo>
                        <a:pt x="134938" y="67469"/>
                        <a:pt x="140013" y="66194"/>
                        <a:pt x="142875" y="69056"/>
                      </a:cubicBezTo>
                      <a:cubicBezTo>
                        <a:pt x="146425" y="72606"/>
                        <a:pt x="147638" y="83344"/>
                        <a:pt x="147638" y="83344"/>
                      </a:cubicBezTo>
                      <a:cubicBezTo>
                        <a:pt x="145257" y="89694"/>
                        <a:pt x="144731" y="97098"/>
                        <a:pt x="140494" y="102394"/>
                      </a:cubicBezTo>
                      <a:cubicBezTo>
                        <a:pt x="133518" y="111114"/>
                        <a:pt x="113325" y="105460"/>
                        <a:pt x="107157" y="104775"/>
                      </a:cubicBezTo>
                      <a:cubicBezTo>
                        <a:pt x="100950" y="101051"/>
                        <a:pt x="92275" y="97155"/>
                        <a:pt x="88107" y="90487"/>
                      </a:cubicBezTo>
                      <a:cubicBezTo>
                        <a:pt x="85842" y="86862"/>
                        <a:pt x="84932" y="82550"/>
                        <a:pt x="83344" y="78581"/>
                      </a:cubicBezTo>
                      <a:cubicBezTo>
                        <a:pt x="84138" y="68262"/>
                        <a:pt x="82805" y="57554"/>
                        <a:pt x="85725" y="47625"/>
                      </a:cubicBezTo>
                      <a:cubicBezTo>
                        <a:pt x="86992" y="43317"/>
                        <a:pt x="91706" y="40857"/>
                        <a:pt x="95250" y="38100"/>
                      </a:cubicBezTo>
                      <a:cubicBezTo>
                        <a:pt x="103685" y="31539"/>
                        <a:pt x="105815" y="31403"/>
                        <a:pt x="114300" y="28575"/>
                      </a:cubicBezTo>
                      <a:cubicBezTo>
                        <a:pt x="132556" y="29369"/>
                        <a:pt x="150845" y="29606"/>
                        <a:pt x="169069" y="30956"/>
                      </a:cubicBezTo>
                      <a:cubicBezTo>
                        <a:pt x="172333" y="31198"/>
                        <a:pt x="175512" y="32236"/>
                        <a:pt x="178594" y="33337"/>
                      </a:cubicBezTo>
                      <a:cubicBezTo>
                        <a:pt x="186645" y="36212"/>
                        <a:pt x="202407" y="42862"/>
                        <a:pt x="202407" y="42862"/>
                      </a:cubicBezTo>
                      <a:cubicBezTo>
                        <a:pt x="214888" y="55343"/>
                        <a:pt x="217932" y="56521"/>
                        <a:pt x="226219" y="71437"/>
                      </a:cubicBezTo>
                      <a:cubicBezTo>
                        <a:pt x="228506" y="75553"/>
                        <a:pt x="230323" y="87193"/>
                        <a:pt x="230982" y="90487"/>
                      </a:cubicBezTo>
                      <a:cubicBezTo>
                        <a:pt x="230188" y="99218"/>
                        <a:pt x="232114" y="108649"/>
                        <a:pt x="228600" y="116681"/>
                      </a:cubicBezTo>
                      <a:cubicBezTo>
                        <a:pt x="226115" y="122360"/>
                        <a:pt x="219206" y="124781"/>
                        <a:pt x="214313" y="128587"/>
                      </a:cubicBezTo>
                      <a:cubicBezTo>
                        <a:pt x="212054" y="130344"/>
                        <a:pt x="209800" y="132223"/>
                        <a:pt x="207169" y="133350"/>
                      </a:cubicBezTo>
                      <a:cubicBezTo>
                        <a:pt x="201556" y="135756"/>
                        <a:pt x="184836" y="137561"/>
                        <a:pt x="180975" y="138112"/>
                      </a:cubicBezTo>
                      <a:cubicBezTo>
                        <a:pt x="161321" y="144666"/>
                        <a:pt x="181664" y="138380"/>
                        <a:pt x="138113" y="145256"/>
                      </a:cubicBezTo>
                      <a:cubicBezTo>
                        <a:pt x="134880" y="145766"/>
                        <a:pt x="131763" y="146843"/>
                        <a:pt x="128588" y="147637"/>
                      </a:cubicBezTo>
                      <a:cubicBezTo>
                        <a:pt x="99219" y="146050"/>
                        <a:pt x="69297" y="148769"/>
                        <a:pt x="40482" y="142875"/>
                      </a:cubicBezTo>
                      <a:cubicBezTo>
                        <a:pt x="32784" y="141300"/>
                        <a:pt x="30099" y="130921"/>
                        <a:pt x="23813" y="126206"/>
                      </a:cubicBezTo>
                      <a:lnTo>
                        <a:pt x="14288" y="119062"/>
                      </a:lnTo>
                      <a:cubicBezTo>
                        <a:pt x="1259" y="93005"/>
                        <a:pt x="5189" y="103669"/>
                        <a:pt x="0" y="88106"/>
                      </a:cubicBezTo>
                      <a:cubicBezTo>
                        <a:pt x="1588" y="77787"/>
                        <a:pt x="2231" y="67278"/>
                        <a:pt x="4763" y="57150"/>
                      </a:cubicBezTo>
                      <a:cubicBezTo>
                        <a:pt x="5457" y="54374"/>
                        <a:pt x="8008" y="52433"/>
                        <a:pt x="9525" y="50006"/>
                      </a:cubicBezTo>
                      <a:cubicBezTo>
                        <a:pt x="24477" y="26083"/>
                        <a:pt x="8063" y="49296"/>
                        <a:pt x="26194" y="28575"/>
                      </a:cubicBezTo>
                      <a:cubicBezTo>
                        <a:pt x="28807" y="25588"/>
                        <a:pt x="30108" y="21357"/>
                        <a:pt x="33338" y="19050"/>
                      </a:cubicBezTo>
                      <a:cubicBezTo>
                        <a:pt x="36001" y="17148"/>
                        <a:pt x="39654" y="17311"/>
                        <a:pt x="42863" y="16669"/>
                      </a:cubicBezTo>
                      <a:cubicBezTo>
                        <a:pt x="47597" y="15722"/>
                        <a:pt x="52416" y="15234"/>
                        <a:pt x="57150" y="14287"/>
                      </a:cubicBezTo>
                      <a:cubicBezTo>
                        <a:pt x="64326" y="12852"/>
                        <a:pt x="71345" y="10610"/>
                        <a:pt x="78582" y="9525"/>
                      </a:cubicBezTo>
                      <a:cubicBezTo>
                        <a:pt x="87252" y="8225"/>
                        <a:pt x="96068" y="8168"/>
                        <a:pt x="104775" y="7144"/>
                      </a:cubicBezTo>
                      <a:cubicBezTo>
                        <a:pt x="109570" y="6580"/>
                        <a:pt x="114264" y="5295"/>
                        <a:pt x="119063" y="4762"/>
                      </a:cubicBezTo>
                      <a:cubicBezTo>
                        <a:pt x="183175" y="-2362"/>
                        <a:pt x="120592" y="6244"/>
                        <a:pt x="164307" y="0"/>
                      </a:cubicBezTo>
                      <a:cubicBezTo>
                        <a:pt x="195263" y="794"/>
                        <a:pt x="226284" y="226"/>
                        <a:pt x="257175" y="2381"/>
                      </a:cubicBezTo>
                      <a:cubicBezTo>
                        <a:pt x="260716" y="2628"/>
                        <a:pt x="263332" y="6021"/>
                        <a:pt x="266700" y="7144"/>
                      </a:cubicBezTo>
                      <a:cubicBezTo>
                        <a:pt x="270540" y="8424"/>
                        <a:pt x="274638" y="8731"/>
                        <a:pt x="278607" y="9525"/>
                      </a:cubicBezTo>
                      <a:cubicBezTo>
                        <a:pt x="296537" y="21478"/>
                        <a:pt x="273751" y="7444"/>
                        <a:pt x="295275" y="16669"/>
                      </a:cubicBezTo>
                      <a:cubicBezTo>
                        <a:pt x="297905" y="17796"/>
                        <a:pt x="299934" y="20011"/>
                        <a:pt x="302419" y="21431"/>
                      </a:cubicBezTo>
                      <a:cubicBezTo>
                        <a:pt x="318215" y="30457"/>
                        <a:pt x="306582" y="20832"/>
                        <a:pt x="321469" y="35719"/>
                      </a:cubicBezTo>
                      <a:cubicBezTo>
                        <a:pt x="322263" y="38100"/>
                        <a:pt x="322861" y="40555"/>
                        <a:pt x="323850" y="42862"/>
                      </a:cubicBezTo>
                      <a:cubicBezTo>
                        <a:pt x="326217" y="48386"/>
                        <a:pt x="329978" y="53436"/>
                        <a:pt x="330994" y="59531"/>
                      </a:cubicBezTo>
                      <a:cubicBezTo>
                        <a:pt x="331385" y="61880"/>
                        <a:pt x="330994" y="64294"/>
                        <a:pt x="330994" y="66675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2700" name="グループ化 2699">
                  <a:extLst>
                    <a:ext uri="{FF2B5EF4-FFF2-40B4-BE49-F238E27FC236}">
                      <a16:creationId xmlns:a16="http://schemas.microsoft.com/office/drawing/2014/main" id="{94193EB3-4F6F-F517-3358-98C17D50465E}"/>
                    </a:ext>
                  </a:extLst>
                </p:cNvPr>
                <p:cNvGrpSpPr/>
                <p:nvPr/>
              </p:nvGrpSpPr>
              <p:grpSpPr>
                <a:xfrm rot="10800000">
                  <a:off x="1108415" y="4896709"/>
                  <a:ext cx="509946" cy="351798"/>
                  <a:chOff x="1609190" y="4674777"/>
                  <a:chExt cx="676920" cy="466988"/>
                </a:xfrm>
              </p:grpSpPr>
              <p:sp>
                <p:nvSpPr>
                  <p:cNvPr id="2704" name="Google Shape;701;p19">
                    <a:extLst>
                      <a:ext uri="{FF2B5EF4-FFF2-40B4-BE49-F238E27FC236}">
                        <a16:creationId xmlns:a16="http://schemas.microsoft.com/office/drawing/2014/main" id="{A82ADD78-EADE-EECE-64CF-E0C5795F3DFF}"/>
                      </a:ext>
                    </a:extLst>
                  </p:cNvPr>
                  <p:cNvSpPr/>
                  <p:nvPr/>
                </p:nvSpPr>
                <p:spPr>
                  <a:xfrm rot="6991093">
                    <a:off x="1854341" y="4709996"/>
                    <a:ext cx="274079" cy="58945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05" name="Google Shape;702;p19">
                    <a:extLst>
                      <a:ext uri="{FF2B5EF4-FFF2-40B4-BE49-F238E27FC236}">
                        <a16:creationId xmlns:a16="http://schemas.microsoft.com/office/drawing/2014/main" id="{8622741F-5BBF-4613-2537-04D8E3EE7E95}"/>
                      </a:ext>
                    </a:extLst>
                  </p:cNvPr>
                  <p:cNvSpPr/>
                  <p:nvPr/>
                </p:nvSpPr>
                <p:spPr>
                  <a:xfrm rot="17883334">
                    <a:off x="1541161" y="4742806"/>
                    <a:ext cx="364521" cy="228463"/>
                  </a:xfrm>
                  <a:prstGeom prst="ellipse">
                    <a:avLst/>
                  </a:prstGeom>
                  <a:solidFill>
                    <a:srgbClr val="C8905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701" name="グループ化 2700">
                  <a:extLst>
                    <a:ext uri="{FF2B5EF4-FFF2-40B4-BE49-F238E27FC236}">
                      <a16:creationId xmlns:a16="http://schemas.microsoft.com/office/drawing/2014/main" id="{01F1BBC0-C37F-EFF6-6AB9-9B192C56053A}"/>
                    </a:ext>
                  </a:extLst>
                </p:cNvPr>
                <p:cNvGrpSpPr/>
                <p:nvPr/>
              </p:nvGrpSpPr>
              <p:grpSpPr>
                <a:xfrm rot="21398860">
                  <a:off x="2420946" y="4808278"/>
                  <a:ext cx="320987" cy="103592"/>
                  <a:chOff x="9099792" y="3685731"/>
                  <a:chExt cx="1035736" cy="334259"/>
                </a:xfrm>
              </p:grpSpPr>
              <p:sp>
                <p:nvSpPr>
                  <p:cNvPr id="2702" name="Google Shape;749;p20">
                    <a:extLst>
                      <a:ext uri="{FF2B5EF4-FFF2-40B4-BE49-F238E27FC236}">
                        <a16:creationId xmlns:a16="http://schemas.microsoft.com/office/drawing/2014/main" id="{79496A8D-06A7-9717-546A-542E29C9DA47}"/>
                      </a:ext>
                    </a:extLst>
                  </p:cNvPr>
                  <p:cNvSpPr/>
                  <p:nvPr/>
                </p:nvSpPr>
                <p:spPr>
                  <a:xfrm flipH="1">
                    <a:off x="9099792" y="3872469"/>
                    <a:ext cx="147522" cy="147521"/>
                  </a:xfrm>
                  <a:prstGeom prst="ellipse">
                    <a:avLst/>
                  </a:prstGeom>
                  <a:solidFill>
                    <a:srgbClr val="3F3F3F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 b="1" dirty="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03" name="Google Shape;749;p20">
                    <a:extLst>
                      <a:ext uri="{FF2B5EF4-FFF2-40B4-BE49-F238E27FC236}">
                        <a16:creationId xmlns:a16="http://schemas.microsoft.com/office/drawing/2014/main" id="{8B91368F-D557-2C63-F220-9AD7E3218A6C}"/>
                      </a:ext>
                    </a:extLst>
                  </p:cNvPr>
                  <p:cNvSpPr/>
                  <p:nvPr/>
                </p:nvSpPr>
                <p:spPr>
                  <a:xfrm flipH="1">
                    <a:off x="9988006" y="3685731"/>
                    <a:ext cx="147522" cy="147521"/>
                  </a:xfrm>
                  <a:prstGeom prst="ellipse">
                    <a:avLst/>
                  </a:prstGeom>
                  <a:solidFill>
                    <a:srgbClr val="3F3F3F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sp>
            <p:nvSpPr>
              <p:cNvPr id="2689" name="アーチ 2">
                <a:extLst>
                  <a:ext uri="{FF2B5EF4-FFF2-40B4-BE49-F238E27FC236}">
                    <a16:creationId xmlns:a16="http://schemas.microsoft.com/office/drawing/2014/main" id="{83F2E7F0-DBD6-2E14-65FA-8DE193E3D7AA}"/>
                  </a:ext>
                </a:extLst>
              </p:cNvPr>
              <p:cNvSpPr/>
              <p:nvPr/>
            </p:nvSpPr>
            <p:spPr>
              <a:xfrm rot="18516202">
                <a:off x="4650050" y="4373313"/>
                <a:ext cx="732287" cy="2079416"/>
              </a:xfrm>
              <a:custGeom>
                <a:avLst/>
                <a:gdLst>
                  <a:gd name="connsiteX0" fmla="*/ 5404 w 4473155"/>
                  <a:gd name="connsiteY0" fmla="*/ 3426973 h 7365639"/>
                  <a:gd name="connsiteX1" fmla="*/ 507682 w 4473155"/>
                  <a:gd name="connsiteY1" fmla="*/ 1346459 h 7365639"/>
                  <a:gd name="connsiteX2" fmla="*/ 751323 w 4473155"/>
                  <a:gd name="connsiteY2" fmla="*/ 1675707 h 7365639"/>
                  <a:gd name="connsiteX3" fmla="*/ 373636 w 4473155"/>
                  <a:gd name="connsiteY3" fmla="*/ 3469199 h 7365639"/>
                  <a:gd name="connsiteX4" fmla="*/ 5404 w 4473155"/>
                  <a:gd name="connsiteY4" fmla="*/ 3426973 h 7365639"/>
                  <a:gd name="connsiteX0" fmla="*/ 0 w 745919"/>
                  <a:gd name="connsiteY0" fmla="*/ 1916623 h 1958849"/>
                  <a:gd name="connsiteX1" fmla="*/ 399521 w 745919"/>
                  <a:gd name="connsiteY1" fmla="*/ 0 h 1958849"/>
                  <a:gd name="connsiteX2" fmla="*/ 745919 w 745919"/>
                  <a:gd name="connsiteY2" fmla="*/ 165357 h 1958849"/>
                  <a:gd name="connsiteX3" fmla="*/ 368232 w 745919"/>
                  <a:gd name="connsiteY3" fmla="*/ 1958849 h 1958849"/>
                  <a:gd name="connsiteX4" fmla="*/ 0 w 745919"/>
                  <a:gd name="connsiteY4" fmla="*/ 1916623 h 1958849"/>
                  <a:gd name="connsiteX0" fmla="*/ 0 w 745919"/>
                  <a:gd name="connsiteY0" fmla="*/ 1908000 h 1950226"/>
                  <a:gd name="connsiteX1" fmla="*/ 372464 w 745919"/>
                  <a:gd name="connsiteY1" fmla="*/ 0 h 1950226"/>
                  <a:gd name="connsiteX2" fmla="*/ 745919 w 745919"/>
                  <a:gd name="connsiteY2" fmla="*/ 156734 h 1950226"/>
                  <a:gd name="connsiteX3" fmla="*/ 368232 w 745919"/>
                  <a:gd name="connsiteY3" fmla="*/ 1950226 h 1950226"/>
                  <a:gd name="connsiteX4" fmla="*/ 0 w 745919"/>
                  <a:gd name="connsiteY4" fmla="*/ 1908000 h 1950226"/>
                  <a:gd name="connsiteX0" fmla="*/ 0 w 745919"/>
                  <a:gd name="connsiteY0" fmla="*/ 1908000 h 1950226"/>
                  <a:gd name="connsiteX1" fmla="*/ 372464 w 745919"/>
                  <a:gd name="connsiteY1" fmla="*/ 0 h 1950226"/>
                  <a:gd name="connsiteX2" fmla="*/ 745919 w 745919"/>
                  <a:gd name="connsiteY2" fmla="*/ 156734 h 1950226"/>
                  <a:gd name="connsiteX3" fmla="*/ 368232 w 745919"/>
                  <a:gd name="connsiteY3" fmla="*/ 1950226 h 1950226"/>
                  <a:gd name="connsiteX4" fmla="*/ 0 w 745919"/>
                  <a:gd name="connsiteY4" fmla="*/ 1908000 h 1950226"/>
                  <a:gd name="connsiteX0" fmla="*/ 0 w 745919"/>
                  <a:gd name="connsiteY0" fmla="*/ 1895453 h 1937679"/>
                  <a:gd name="connsiteX1" fmla="*/ 370502 w 745919"/>
                  <a:gd name="connsiteY1" fmla="*/ 0 h 1937679"/>
                  <a:gd name="connsiteX2" fmla="*/ 745919 w 745919"/>
                  <a:gd name="connsiteY2" fmla="*/ 144187 h 1937679"/>
                  <a:gd name="connsiteX3" fmla="*/ 368232 w 745919"/>
                  <a:gd name="connsiteY3" fmla="*/ 1937679 h 1937679"/>
                  <a:gd name="connsiteX4" fmla="*/ 0 w 745919"/>
                  <a:gd name="connsiteY4" fmla="*/ 1895453 h 1937679"/>
                  <a:gd name="connsiteX0" fmla="*/ 0 w 732287"/>
                  <a:gd name="connsiteY0" fmla="*/ 1876309 h 1937679"/>
                  <a:gd name="connsiteX1" fmla="*/ 356870 w 732287"/>
                  <a:gd name="connsiteY1" fmla="*/ 0 h 1937679"/>
                  <a:gd name="connsiteX2" fmla="*/ 732287 w 732287"/>
                  <a:gd name="connsiteY2" fmla="*/ 144187 h 1937679"/>
                  <a:gd name="connsiteX3" fmla="*/ 354600 w 732287"/>
                  <a:gd name="connsiteY3" fmla="*/ 1937679 h 1937679"/>
                  <a:gd name="connsiteX4" fmla="*/ 0 w 732287"/>
                  <a:gd name="connsiteY4" fmla="*/ 1876309 h 1937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32287" h="1937679">
                    <a:moveTo>
                      <a:pt x="0" y="1876309"/>
                    </a:moveTo>
                    <a:cubicBezTo>
                      <a:pt x="32248" y="1113779"/>
                      <a:pt x="185892" y="623041"/>
                      <a:pt x="356870" y="0"/>
                    </a:cubicBezTo>
                    <a:cubicBezTo>
                      <a:pt x="438084" y="109749"/>
                      <a:pt x="651073" y="34438"/>
                      <a:pt x="732287" y="144187"/>
                    </a:cubicBezTo>
                    <a:cubicBezTo>
                      <a:pt x="509676" y="663021"/>
                      <a:pt x="378293" y="1286910"/>
                      <a:pt x="354600" y="1937679"/>
                    </a:cubicBezTo>
                    <a:lnTo>
                      <a:pt x="0" y="1876309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30" name="Google Shape;749;p20">
              <a:extLst>
                <a:ext uri="{FF2B5EF4-FFF2-40B4-BE49-F238E27FC236}">
                  <a16:creationId xmlns:a16="http://schemas.microsoft.com/office/drawing/2014/main" id="{25B2B520-A2A0-3EEC-C33C-03C7795F861D}"/>
                </a:ext>
              </a:extLst>
            </p:cNvPr>
            <p:cNvSpPr/>
            <p:nvPr/>
          </p:nvSpPr>
          <p:spPr>
            <a:xfrm rot="21398860" flipH="1">
              <a:off x="5731001" y="4828158"/>
              <a:ext cx="81699" cy="8169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8341FAC-5717-3472-3D0B-92F9AA8B3427}"/>
              </a:ext>
            </a:extLst>
          </p:cNvPr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3" name="正方形/長方形 2">
              <a:extLst>
                <a:ext uri="{FF2B5EF4-FFF2-40B4-BE49-F238E27FC236}">
                  <a16:creationId xmlns:a16="http://schemas.microsoft.com/office/drawing/2014/main" id="{65FEEAB9-8E0D-BC3F-AC0E-901475B6E290}"/>
                </a:ext>
              </a:extLst>
            </p:cNvPr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A7B11C65-72EC-FC32-158D-992841780302}"/>
                </a:ext>
              </a:extLst>
            </p:cNvPr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14" name="正方形/長方形 13">
                <a:extLst>
                  <a:ext uri="{FF2B5EF4-FFF2-40B4-BE49-F238E27FC236}">
                    <a16:creationId xmlns:a16="http://schemas.microsoft.com/office/drawing/2014/main" id="{1FD624D6-A3E2-735F-22FD-6CB96E074CD5}"/>
                  </a:ext>
                </a:extLst>
              </p:cNvPr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" name="正方形/長方形 14">
                <a:extLst>
                  <a:ext uri="{FF2B5EF4-FFF2-40B4-BE49-F238E27FC236}">
                    <a16:creationId xmlns:a16="http://schemas.microsoft.com/office/drawing/2014/main" id="{E596EC71-4E88-7C15-00E6-967DEC5B0AA3}"/>
                  </a:ext>
                </a:extLst>
              </p:cNvPr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" name="正方形/長方形 15">
                <a:extLst>
                  <a:ext uri="{FF2B5EF4-FFF2-40B4-BE49-F238E27FC236}">
                    <a16:creationId xmlns:a16="http://schemas.microsoft.com/office/drawing/2014/main" id="{6D3376E1-A66C-E09F-6C07-46F2B4D23D51}"/>
                  </a:ext>
                </a:extLst>
              </p:cNvPr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9" name="正方形/長方形 8">
              <a:extLst>
                <a:ext uri="{FF2B5EF4-FFF2-40B4-BE49-F238E27FC236}">
                  <a16:creationId xmlns:a16="http://schemas.microsoft.com/office/drawing/2014/main" id="{A988F3B6-D669-267B-C725-86D258D06FBE}"/>
                </a:ext>
              </a:extLst>
            </p:cNvPr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正方形/長方形 10">
              <a:extLst>
                <a:ext uri="{FF2B5EF4-FFF2-40B4-BE49-F238E27FC236}">
                  <a16:creationId xmlns:a16="http://schemas.microsoft.com/office/drawing/2014/main" id="{ACFAF09B-1301-019B-5184-BC2C37436D79}"/>
                </a:ext>
              </a:extLst>
            </p:cNvPr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正方形/長方形 12">
              <a:extLst>
                <a:ext uri="{FF2B5EF4-FFF2-40B4-BE49-F238E27FC236}">
                  <a16:creationId xmlns:a16="http://schemas.microsoft.com/office/drawing/2014/main" id="{E30341DE-9BC6-3EB3-B51F-85E45457AD8F}"/>
                </a:ext>
              </a:extLst>
            </p:cNvPr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7" name="Google Shape;2689;p43">
            <a:extLst>
              <a:ext uri="{FF2B5EF4-FFF2-40B4-BE49-F238E27FC236}">
                <a16:creationId xmlns:a16="http://schemas.microsoft.com/office/drawing/2014/main" id="{86D6C289-2ACB-D9F9-5C08-D6E8A55FADC4}"/>
              </a:ext>
            </a:extLst>
          </p:cNvPr>
          <p:cNvSpPr txBox="1"/>
          <p:nvPr/>
        </p:nvSpPr>
        <p:spPr>
          <a:xfrm>
            <a:off x="3549668" y="614784"/>
            <a:ext cx="7766721" cy="36009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</a:p>
          <a:p>
            <a:pPr>
              <a:lnSpc>
                <a:spcPct val="150000"/>
              </a:lnSpc>
            </a:pPr>
            <a:r>
              <a:rPr lang="ja-JP" altLang="en-US" sz="3000" dirty="0">
                <a:solidFill>
                  <a:schemeClr val="bg1"/>
                </a:solidFill>
              </a:rPr>
              <a:t>✓ 人が植えた森林では、切って、使って、　</a:t>
            </a:r>
            <a:endParaRPr lang="en-US" altLang="ja-JP" sz="30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3000" dirty="0">
                <a:solidFill>
                  <a:schemeClr val="bg1"/>
                </a:solidFill>
              </a:rPr>
              <a:t>　植えて、育てるをくりかえすことが大事</a:t>
            </a:r>
            <a:endParaRPr lang="en-US" altLang="ja-JP" sz="30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3000" dirty="0">
                <a:solidFill>
                  <a:schemeClr val="bg1"/>
                </a:solidFill>
              </a:rPr>
              <a:t>✓ 木材は、地域の森から出た木のものを</a:t>
            </a:r>
            <a:endParaRPr lang="en-US" altLang="ja-JP" sz="30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3000" dirty="0">
                <a:solidFill>
                  <a:schemeClr val="bg1"/>
                </a:solidFill>
              </a:rPr>
              <a:t>　使ってほしい。</a:t>
            </a:r>
          </a:p>
        </p:txBody>
      </p:sp>
      <p:sp>
        <p:nvSpPr>
          <p:cNvPr id="79" name="正方形/長方形 78"/>
          <p:cNvSpPr/>
          <p:nvPr/>
        </p:nvSpPr>
        <p:spPr>
          <a:xfrm>
            <a:off x="5693875" y="5221431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/>
          <p:cNvSpPr/>
          <p:nvPr/>
        </p:nvSpPr>
        <p:spPr>
          <a:xfrm>
            <a:off x="5972356" y="5221431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正方形/長方形 88"/>
          <p:cNvSpPr/>
          <p:nvPr/>
        </p:nvSpPr>
        <p:spPr>
          <a:xfrm>
            <a:off x="6250837" y="5221431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26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587303" y="5010853"/>
            <a:ext cx="303975" cy="383186"/>
            <a:chOff x="9215567" y="654930"/>
            <a:chExt cx="1608434" cy="1989214"/>
          </a:xfrm>
        </p:grpSpPr>
        <p:sp>
          <p:nvSpPr>
            <p:cNvPr id="127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2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34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6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3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7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203770" y="5010853"/>
            <a:ext cx="303975" cy="383186"/>
            <a:chOff x="9215567" y="654930"/>
            <a:chExt cx="1608434" cy="1989214"/>
          </a:xfrm>
        </p:grpSpPr>
        <p:sp>
          <p:nvSpPr>
            <p:cNvPr id="138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3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45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6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4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4" name="角丸四角形 96">
            <a:extLst>
              <a:ext uri="{FF2B5EF4-FFF2-40B4-BE49-F238E27FC236}">
                <a16:creationId xmlns:a16="http://schemas.microsoft.com/office/drawing/2014/main" id="{7851A647-8A77-668B-B63F-7C395210BF26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5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E9A7E579-AA4C-A6CD-9E6C-1E0075230572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86" name="角丸四角形 96">
            <a:extLst>
              <a:ext uri="{FF2B5EF4-FFF2-40B4-BE49-F238E27FC236}">
                <a16:creationId xmlns:a16="http://schemas.microsoft.com/office/drawing/2014/main" id="{65B4A21A-6E07-1645-E836-FF92F308F95A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2B0FD2A7-0699-66D2-CA26-E4148C32F62C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83" name="テキスト ボックス 82">
            <a:extLst>
              <a:ext uri="{FF2B5EF4-FFF2-40B4-BE49-F238E27FC236}">
                <a16:creationId xmlns:a16="http://schemas.microsoft.com/office/drawing/2014/main" id="{84145DD9-41F8-4B8F-B590-498D57260CDF}"/>
              </a:ext>
            </a:extLst>
          </p:cNvPr>
          <p:cNvSpPr txBox="1"/>
          <p:nvPr/>
        </p:nvSpPr>
        <p:spPr>
          <a:xfrm>
            <a:off x="6039031" y="61329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90" name="テキスト ボックス 89">
            <a:extLst>
              <a:ext uri="{FF2B5EF4-FFF2-40B4-BE49-F238E27FC236}">
                <a16:creationId xmlns:a16="http://schemas.microsoft.com/office/drawing/2014/main" id="{91F74C6C-32AE-4BBD-A781-6DBFCEB00121}"/>
              </a:ext>
            </a:extLst>
          </p:cNvPr>
          <p:cNvSpPr txBox="1"/>
          <p:nvPr/>
        </p:nvSpPr>
        <p:spPr>
          <a:xfrm>
            <a:off x="4018865" y="131803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ひと</a:t>
            </a:r>
          </a:p>
        </p:txBody>
      </p:sp>
      <p:sp>
        <p:nvSpPr>
          <p:cNvPr id="91" name="テキスト ボックス 90">
            <a:extLst>
              <a:ext uri="{FF2B5EF4-FFF2-40B4-BE49-F238E27FC236}">
                <a16:creationId xmlns:a16="http://schemas.microsoft.com/office/drawing/2014/main" id="{6CC9E431-C7E2-46F5-950E-971A56830EBD}"/>
              </a:ext>
            </a:extLst>
          </p:cNvPr>
          <p:cNvSpPr txBox="1"/>
          <p:nvPr/>
        </p:nvSpPr>
        <p:spPr>
          <a:xfrm>
            <a:off x="4821996" y="132057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う</a:t>
            </a:r>
          </a:p>
        </p:txBody>
      </p:sp>
      <p:sp>
        <p:nvSpPr>
          <p:cNvPr id="92" name="テキスト ボックス 91">
            <a:extLst>
              <a:ext uri="{FF2B5EF4-FFF2-40B4-BE49-F238E27FC236}">
                <a16:creationId xmlns:a16="http://schemas.microsoft.com/office/drawing/2014/main" id="{93566FE6-B8BB-4C96-A52B-E8D281A35A9D}"/>
              </a:ext>
            </a:extLst>
          </p:cNvPr>
          <p:cNvSpPr txBox="1"/>
          <p:nvPr/>
        </p:nvSpPr>
        <p:spPr>
          <a:xfrm>
            <a:off x="5963367" y="1320574"/>
            <a:ext cx="89096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しんりん</a:t>
            </a:r>
          </a:p>
        </p:txBody>
      </p:sp>
      <p:sp>
        <p:nvSpPr>
          <p:cNvPr id="93" name="テキスト ボックス 92">
            <a:extLst>
              <a:ext uri="{FF2B5EF4-FFF2-40B4-BE49-F238E27FC236}">
                <a16:creationId xmlns:a16="http://schemas.microsoft.com/office/drawing/2014/main" id="{8756F3F9-170C-46CC-B2C5-9DA412818318}"/>
              </a:ext>
            </a:extLst>
          </p:cNvPr>
          <p:cNvSpPr txBox="1"/>
          <p:nvPr/>
        </p:nvSpPr>
        <p:spPr>
          <a:xfrm>
            <a:off x="7856935" y="131803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96" name="テキスト ボックス 95">
            <a:extLst>
              <a:ext uri="{FF2B5EF4-FFF2-40B4-BE49-F238E27FC236}">
                <a16:creationId xmlns:a16="http://schemas.microsoft.com/office/drawing/2014/main" id="{4283B8E3-CD07-4C36-A7AB-4CFF135B0E56}"/>
              </a:ext>
            </a:extLst>
          </p:cNvPr>
          <p:cNvSpPr txBox="1"/>
          <p:nvPr/>
        </p:nvSpPr>
        <p:spPr>
          <a:xfrm>
            <a:off x="9311881" y="131803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つか</a:t>
            </a:r>
          </a:p>
        </p:txBody>
      </p:sp>
      <p:sp>
        <p:nvSpPr>
          <p:cNvPr id="97" name="テキスト ボックス 96">
            <a:extLst>
              <a:ext uri="{FF2B5EF4-FFF2-40B4-BE49-F238E27FC236}">
                <a16:creationId xmlns:a16="http://schemas.microsoft.com/office/drawing/2014/main" id="{A13C2DF8-97AB-4000-9F42-99D564167E75}"/>
              </a:ext>
            </a:extLst>
          </p:cNvPr>
          <p:cNvSpPr txBox="1"/>
          <p:nvPr/>
        </p:nvSpPr>
        <p:spPr>
          <a:xfrm>
            <a:off x="5505506" y="197884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そだ</a:t>
            </a:r>
          </a:p>
        </p:txBody>
      </p:sp>
      <p:sp>
        <p:nvSpPr>
          <p:cNvPr id="98" name="テキスト ボックス 97">
            <a:extLst>
              <a:ext uri="{FF2B5EF4-FFF2-40B4-BE49-F238E27FC236}">
                <a16:creationId xmlns:a16="http://schemas.microsoft.com/office/drawing/2014/main" id="{70219A35-4447-471B-B839-3851B28549DA}"/>
              </a:ext>
            </a:extLst>
          </p:cNvPr>
          <p:cNvSpPr txBox="1"/>
          <p:nvPr/>
        </p:nvSpPr>
        <p:spPr>
          <a:xfrm>
            <a:off x="10139537" y="202487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だいじ</a:t>
            </a:r>
          </a:p>
        </p:txBody>
      </p:sp>
      <p:sp>
        <p:nvSpPr>
          <p:cNvPr id="99" name="テキスト ボックス 98">
            <a:extLst>
              <a:ext uri="{FF2B5EF4-FFF2-40B4-BE49-F238E27FC236}">
                <a16:creationId xmlns:a16="http://schemas.microsoft.com/office/drawing/2014/main" id="{043B00CB-54A3-4191-8C38-90B343CC6426}"/>
              </a:ext>
            </a:extLst>
          </p:cNvPr>
          <p:cNvSpPr txBox="1"/>
          <p:nvPr/>
        </p:nvSpPr>
        <p:spPr>
          <a:xfrm>
            <a:off x="4046735" y="2705611"/>
            <a:ext cx="82428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もくざい</a:t>
            </a:r>
          </a:p>
        </p:txBody>
      </p:sp>
      <p:sp>
        <p:nvSpPr>
          <p:cNvPr id="100" name="テキスト ボックス 99">
            <a:extLst>
              <a:ext uri="{FF2B5EF4-FFF2-40B4-BE49-F238E27FC236}">
                <a16:creationId xmlns:a16="http://schemas.microsoft.com/office/drawing/2014/main" id="{A89EE6F0-6E63-41C6-AB05-FD1482C400C5}"/>
              </a:ext>
            </a:extLst>
          </p:cNvPr>
          <p:cNvSpPr txBox="1"/>
          <p:nvPr/>
        </p:nvSpPr>
        <p:spPr>
          <a:xfrm>
            <a:off x="5622254" y="272552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ちいき</a:t>
            </a:r>
          </a:p>
        </p:txBody>
      </p:sp>
      <p:sp>
        <p:nvSpPr>
          <p:cNvPr id="101" name="テキスト ボックス 100">
            <a:extLst>
              <a:ext uri="{FF2B5EF4-FFF2-40B4-BE49-F238E27FC236}">
                <a16:creationId xmlns:a16="http://schemas.microsoft.com/office/drawing/2014/main" id="{E9A27A92-F95E-4070-9653-98BF589C3D87}"/>
              </a:ext>
            </a:extLst>
          </p:cNvPr>
          <p:cNvSpPr txBox="1"/>
          <p:nvPr/>
        </p:nvSpPr>
        <p:spPr>
          <a:xfrm>
            <a:off x="6650073" y="272766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もり</a:t>
            </a:r>
          </a:p>
        </p:txBody>
      </p:sp>
      <p:sp>
        <p:nvSpPr>
          <p:cNvPr id="102" name="テキスト ボックス 101">
            <a:extLst>
              <a:ext uri="{FF2B5EF4-FFF2-40B4-BE49-F238E27FC236}">
                <a16:creationId xmlns:a16="http://schemas.microsoft.com/office/drawing/2014/main" id="{631589CA-E6FE-4E5F-8779-7D80AACDBE3C}"/>
              </a:ext>
            </a:extLst>
          </p:cNvPr>
          <p:cNvSpPr txBox="1"/>
          <p:nvPr/>
        </p:nvSpPr>
        <p:spPr>
          <a:xfrm>
            <a:off x="7864260" y="271406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で</a:t>
            </a:r>
          </a:p>
        </p:txBody>
      </p:sp>
      <p:sp>
        <p:nvSpPr>
          <p:cNvPr id="103" name="テキスト ボックス 102">
            <a:extLst>
              <a:ext uri="{FF2B5EF4-FFF2-40B4-BE49-F238E27FC236}">
                <a16:creationId xmlns:a16="http://schemas.microsoft.com/office/drawing/2014/main" id="{AD3AE8B8-1E78-44A9-9E53-6AFDBFAC5050}"/>
              </a:ext>
            </a:extLst>
          </p:cNvPr>
          <p:cNvSpPr txBox="1"/>
          <p:nvPr/>
        </p:nvSpPr>
        <p:spPr>
          <a:xfrm>
            <a:off x="8617273" y="270561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104" name="テキスト ボックス 103">
            <a:extLst>
              <a:ext uri="{FF2B5EF4-FFF2-40B4-BE49-F238E27FC236}">
                <a16:creationId xmlns:a16="http://schemas.microsoft.com/office/drawing/2014/main" id="{3994A709-4782-4D00-9AE7-1761338E188B}"/>
              </a:ext>
            </a:extLst>
          </p:cNvPr>
          <p:cNvSpPr txBox="1"/>
          <p:nvPr/>
        </p:nvSpPr>
        <p:spPr>
          <a:xfrm>
            <a:off x="5427618" y="447357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grpSp>
        <p:nvGrpSpPr>
          <p:cNvPr id="4" name="Google Shape;392;p16">
            <a:extLst>
              <a:ext uri="{FF2B5EF4-FFF2-40B4-BE49-F238E27FC236}">
                <a16:creationId xmlns:a16="http://schemas.microsoft.com/office/drawing/2014/main" id="{D35BD6E6-0FC5-4939-C497-FF34721415BC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5" name="Google Shape;393;p16">
              <a:extLst>
                <a:ext uri="{FF2B5EF4-FFF2-40B4-BE49-F238E27FC236}">
                  <a16:creationId xmlns:a16="http://schemas.microsoft.com/office/drawing/2014/main" id="{EC9E771A-D627-F082-BB7F-A02647CF5B41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394;p16">
              <a:extLst>
                <a:ext uri="{FF2B5EF4-FFF2-40B4-BE49-F238E27FC236}">
                  <a16:creationId xmlns:a16="http://schemas.microsoft.com/office/drawing/2014/main" id="{F14FDA4A-1EEF-E5FF-4DA4-0C45F0FEF334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395;p16">
              <a:extLst>
                <a:ext uri="{FF2B5EF4-FFF2-40B4-BE49-F238E27FC236}">
                  <a16:creationId xmlns:a16="http://schemas.microsoft.com/office/drawing/2014/main" id="{1F68F189-5926-C79C-6A48-E36D1631CE2E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396;p16">
            <a:extLst>
              <a:ext uri="{FF2B5EF4-FFF2-40B4-BE49-F238E27FC236}">
                <a16:creationId xmlns:a16="http://schemas.microsoft.com/office/drawing/2014/main" id="{F483CD85-855A-103C-09E0-CCEF77F14D0C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19" name="Google Shape;397;p16">
              <a:extLst>
                <a:ext uri="{FF2B5EF4-FFF2-40B4-BE49-F238E27FC236}">
                  <a16:creationId xmlns:a16="http://schemas.microsoft.com/office/drawing/2014/main" id="{E6D8A378-26B6-F134-395C-CE8AE835B2AA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398;p16">
              <a:extLst>
                <a:ext uri="{FF2B5EF4-FFF2-40B4-BE49-F238E27FC236}">
                  <a16:creationId xmlns:a16="http://schemas.microsoft.com/office/drawing/2014/main" id="{8D2C7E8A-701F-8DF8-803F-ACA66B202CF8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399;p16">
              <a:extLst>
                <a:ext uri="{FF2B5EF4-FFF2-40B4-BE49-F238E27FC236}">
                  <a16:creationId xmlns:a16="http://schemas.microsoft.com/office/drawing/2014/main" id="{361BDC9C-35D4-EA92-B8CD-EAB93C7431FF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400;p16">
            <a:extLst>
              <a:ext uri="{FF2B5EF4-FFF2-40B4-BE49-F238E27FC236}">
                <a16:creationId xmlns:a16="http://schemas.microsoft.com/office/drawing/2014/main" id="{489CC119-ABAD-9775-EE55-350221197CDB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23" name="Google Shape;401;p16">
              <a:extLst>
                <a:ext uri="{FF2B5EF4-FFF2-40B4-BE49-F238E27FC236}">
                  <a16:creationId xmlns:a16="http://schemas.microsoft.com/office/drawing/2014/main" id="{7384DF89-12F8-E83C-AD97-8CB3AD11CB36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402;p16">
              <a:extLst>
                <a:ext uri="{FF2B5EF4-FFF2-40B4-BE49-F238E27FC236}">
                  <a16:creationId xmlns:a16="http://schemas.microsoft.com/office/drawing/2014/main" id="{A7CE6B3E-9752-24F2-FBA6-44A993D77D37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403;p16">
              <a:extLst>
                <a:ext uri="{FF2B5EF4-FFF2-40B4-BE49-F238E27FC236}">
                  <a16:creationId xmlns:a16="http://schemas.microsoft.com/office/drawing/2014/main" id="{16754266-4402-77FC-9541-2B285852A217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404;p16">
            <a:extLst>
              <a:ext uri="{FF2B5EF4-FFF2-40B4-BE49-F238E27FC236}">
                <a16:creationId xmlns:a16="http://schemas.microsoft.com/office/drawing/2014/main" id="{F33C81D8-C4A4-7A36-1D84-C80CDB0B17F0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7" name="Google Shape;405;p16">
              <a:extLst>
                <a:ext uri="{FF2B5EF4-FFF2-40B4-BE49-F238E27FC236}">
                  <a16:creationId xmlns:a16="http://schemas.microsoft.com/office/drawing/2014/main" id="{C9354D4E-BE53-E51E-4109-77F129F41943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406;p16">
              <a:extLst>
                <a:ext uri="{FF2B5EF4-FFF2-40B4-BE49-F238E27FC236}">
                  <a16:creationId xmlns:a16="http://schemas.microsoft.com/office/drawing/2014/main" id="{A626B9FA-D302-8D67-4F04-455E80BE8108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6" name="Google Shape;407;p16">
              <a:extLst>
                <a:ext uri="{FF2B5EF4-FFF2-40B4-BE49-F238E27FC236}">
                  <a16:creationId xmlns:a16="http://schemas.microsoft.com/office/drawing/2014/main" id="{EA8FE7D2-3B6C-4708-CECF-13E30E4ACDC4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91645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90;p21">
            <a:extLst>
              <a:ext uri="{FF2B5EF4-FFF2-40B4-BE49-F238E27FC236}">
                <a16:creationId xmlns:a16="http://schemas.microsoft.com/office/drawing/2014/main" id="{277CDCFE-1BAB-521B-381D-A2807006F143}"/>
              </a:ext>
            </a:extLst>
          </p:cNvPr>
          <p:cNvGrpSpPr>
            <a:grpSpLocks noChangeAspect="1"/>
          </p:cNvGrpSpPr>
          <p:nvPr/>
        </p:nvGrpSpPr>
        <p:grpSpPr>
          <a:xfrm>
            <a:off x="1553958" y="2928202"/>
            <a:ext cx="1328333" cy="1355036"/>
            <a:chOff x="1774174" y="4621762"/>
            <a:chExt cx="1077013" cy="1098664"/>
          </a:xfrm>
        </p:grpSpPr>
        <p:sp>
          <p:nvSpPr>
            <p:cNvPr id="3" name="Google Shape;891;p21">
              <a:extLst>
                <a:ext uri="{FF2B5EF4-FFF2-40B4-BE49-F238E27FC236}">
                  <a16:creationId xmlns:a16="http://schemas.microsoft.com/office/drawing/2014/main" id="{BA13F1D4-9609-7961-074E-9556D196F75D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892;p21">
              <a:extLst>
                <a:ext uri="{FF2B5EF4-FFF2-40B4-BE49-F238E27FC236}">
                  <a16:creationId xmlns:a16="http://schemas.microsoft.com/office/drawing/2014/main" id="{D2B9C9C8-967A-827F-65F2-E36B3D5DC6DC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3;p21">
              <a:extLst>
                <a:ext uri="{FF2B5EF4-FFF2-40B4-BE49-F238E27FC236}">
                  <a16:creationId xmlns:a16="http://schemas.microsoft.com/office/drawing/2014/main" id="{B7177AA7-4A99-BF58-012D-42F50A6DF3E5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4;p21">
              <a:extLst>
                <a:ext uri="{FF2B5EF4-FFF2-40B4-BE49-F238E27FC236}">
                  <a16:creationId xmlns:a16="http://schemas.microsoft.com/office/drawing/2014/main" id="{75267CD0-A6AD-5E58-E0D9-27FA0A59433E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895;p21">
              <a:extLst>
                <a:ext uri="{FF2B5EF4-FFF2-40B4-BE49-F238E27FC236}">
                  <a16:creationId xmlns:a16="http://schemas.microsoft.com/office/drawing/2014/main" id="{6B664D74-9947-402D-6DB1-1B516888F7AD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6;p21">
              <a:extLst>
                <a:ext uri="{FF2B5EF4-FFF2-40B4-BE49-F238E27FC236}">
                  <a16:creationId xmlns:a16="http://schemas.microsoft.com/office/drawing/2014/main" id="{E4EAB973-639F-C28C-E32C-EA9346A1F224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9" name="Google Shape;897;p21">
              <a:extLst>
                <a:ext uri="{FF2B5EF4-FFF2-40B4-BE49-F238E27FC236}">
                  <a16:creationId xmlns:a16="http://schemas.microsoft.com/office/drawing/2014/main" id="{FC04CFCF-96EC-8D69-82AF-BD67CFC52DFC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" name="Google Shape;898;p21">
              <a:extLst>
                <a:ext uri="{FF2B5EF4-FFF2-40B4-BE49-F238E27FC236}">
                  <a16:creationId xmlns:a16="http://schemas.microsoft.com/office/drawing/2014/main" id="{2B27DA6E-95E0-F673-3741-6C9FEC2BA41A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899;p21">
              <a:extLst>
                <a:ext uri="{FF2B5EF4-FFF2-40B4-BE49-F238E27FC236}">
                  <a16:creationId xmlns:a16="http://schemas.microsoft.com/office/drawing/2014/main" id="{4F981395-96D6-F724-6690-34E508078E87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900;p21">
              <a:extLst>
                <a:ext uri="{FF2B5EF4-FFF2-40B4-BE49-F238E27FC236}">
                  <a16:creationId xmlns:a16="http://schemas.microsoft.com/office/drawing/2014/main" id="{C8F848A8-30EB-0EF2-9076-04AE927A97FB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901;p21">
              <a:extLst>
                <a:ext uri="{FF2B5EF4-FFF2-40B4-BE49-F238E27FC236}">
                  <a16:creationId xmlns:a16="http://schemas.microsoft.com/office/drawing/2014/main" id="{59DD374A-A6A0-0C66-0795-49C9B60A29E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2;p21">
              <a:extLst>
                <a:ext uri="{FF2B5EF4-FFF2-40B4-BE49-F238E27FC236}">
                  <a16:creationId xmlns:a16="http://schemas.microsoft.com/office/drawing/2014/main" id="{C3B998D0-D9F4-3843-537A-5D3C2CA4B892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5" name="Google Shape;903;p21">
              <a:extLst>
                <a:ext uri="{FF2B5EF4-FFF2-40B4-BE49-F238E27FC236}">
                  <a16:creationId xmlns:a16="http://schemas.microsoft.com/office/drawing/2014/main" id="{0D6B458C-3A17-E84D-8432-C9407C1806EF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904;p21">
              <a:extLst>
                <a:ext uri="{FF2B5EF4-FFF2-40B4-BE49-F238E27FC236}">
                  <a16:creationId xmlns:a16="http://schemas.microsoft.com/office/drawing/2014/main" id="{DECBD91D-EC9C-DB1F-C34A-E74E5C993FBF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905;p21">
              <a:extLst>
                <a:ext uri="{FF2B5EF4-FFF2-40B4-BE49-F238E27FC236}">
                  <a16:creationId xmlns:a16="http://schemas.microsoft.com/office/drawing/2014/main" id="{AEE5DEAE-7A3B-D26C-7705-7E50E1877F1D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" name="Google Shape;1543;p28">
            <a:extLst>
              <a:ext uri="{FF2B5EF4-FFF2-40B4-BE49-F238E27FC236}">
                <a16:creationId xmlns:a16="http://schemas.microsoft.com/office/drawing/2014/main" id="{5B3BA97D-4B08-3794-41EE-5ED58D8CC2D3}"/>
              </a:ext>
            </a:extLst>
          </p:cNvPr>
          <p:cNvSpPr txBox="1"/>
          <p:nvPr/>
        </p:nvSpPr>
        <p:spPr>
          <a:xfrm>
            <a:off x="3364172" y="2787901"/>
            <a:ext cx="6370550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もどることができないよ。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このボタンから進んでね。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" name="角丸四角形 96">
            <a:extLst>
              <a:ext uri="{FF2B5EF4-FFF2-40B4-BE49-F238E27FC236}">
                <a16:creationId xmlns:a16="http://schemas.microsoft.com/office/drawing/2014/main" id="{17D218D5-76CB-A876-3562-A9A1F37532E9}"/>
              </a:ext>
            </a:extLst>
          </p:cNvPr>
          <p:cNvSpPr/>
          <p:nvPr/>
        </p:nvSpPr>
        <p:spPr>
          <a:xfrm>
            <a:off x="8727548" y="3286310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Google Shape;2562;p41">
            <a:hlinkClick r:id="rId2" action="ppaction://hlinksldjump"/>
            <a:extLst>
              <a:ext uri="{FF2B5EF4-FFF2-40B4-BE49-F238E27FC236}">
                <a16:creationId xmlns:a16="http://schemas.microsoft.com/office/drawing/2014/main" id="{11524D2F-159B-76F3-967B-E10540A1FD48}"/>
              </a:ext>
            </a:extLst>
          </p:cNvPr>
          <p:cNvSpPr txBox="1"/>
          <p:nvPr/>
        </p:nvSpPr>
        <p:spPr>
          <a:xfrm>
            <a:off x="8727548" y="3342001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23" name="テキスト ボックス 22">
            <a:extLst>
              <a:ext uri="{FF2B5EF4-FFF2-40B4-BE49-F238E27FC236}">
                <a16:creationId xmlns:a16="http://schemas.microsoft.com/office/drawing/2014/main" id="{13A51C59-B44E-424E-90B7-B37B5699FD9F}"/>
              </a:ext>
            </a:extLst>
          </p:cNvPr>
          <p:cNvSpPr txBox="1"/>
          <p:nvPr/>
        </p:nvSpPr>
        <p:spPr>
          <a:xfrm>
            <a:off x="6307054" y="349813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すす</a:t>
            </a:r>
          </a:p>
        </p:txBody>
      </p:sp>
    </p:spTree>
    <p:extLst>
      <p:ext uri="{BB962C8B-B14F-4D97-AF65-F5344CB8AC3E}">
        <p14:creationId xmlns:p14="http://schemas.microsoft.com/office/powerpoint/2010/main" val="34636368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9" name="Google Shape;1539;p28"/>
          <p:cNvSpPr/>
          <p:nvPr/>
        </p:nvSpPr>
        <p:spPr>
          <a:xfrm flipH="1">
            <a:off x="1482101" y="5087946"/>
            <a:ext cx="3380052" cy="613008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978B69AA-B76C-5F7A-99E5-BAED8CE7C47F}"/>
              </a:ext>
            </a:extLst>
          </p:cNvPr>
          <p:cNvGrpSpPr/>
          <p:nvPr/>
        </p:nvGrpSpPr>
        <p:grpSpPr>
          <a:xfrm>
            <a:off x="2795381" y="4664958"/>
            <a:ext cx="467983" cy="587260"/>
            <a:chOff x="7624972" y="3146312"/>
            <a:chExt cx="467983" cy="587260"/>
          </a:xfrm>
        </p:grpSpPr>
        <p:sp>
          <p:nvSpPr>
            <p:cNvPr id="31" name="楕円 30">
              <a:extLst>
                <a:ext uri="{FF2B5EF4-FFF2-40B4-BE49-F238E27FC236}">
                  <a16:creationId xmlns:a16="http://schemas.microsoft.com/office/drawing/2014/main" id="{069003CC-D6A1-EC99-9AF3-DF733124DAE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3" name="楕円 232">
              <a:extLst>
                <a:ext uri="{FF2B5EF4-FFF2-40B4-BE49-F238E27FC236}">
                  <a16:creationId xmlns:a16="http://schemas.microsoft.com/office/drawing/2014/main" id="{C68B5A46-7176-F2D0-4ACE-43DB24ECF5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4" name="楕円 233">
              <a:extLst>
                <a:ext uri="{FF2B5EF4-FFF2-40B4-BE49-F238E27FC236}">
                  <a16:creationId xmlns:a16="http://schemas.microsoft.com/office/drawing/2014/main" id="{7BD08A9A-6707-25CB-499A-20FF9CCE1D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4679" y="3146312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55" name="楕円 254">
              <a:extLst>
                <a:ext uri="{FF2B5EF4-FFF2-40B4-BE49-F238E27FC236}">
                  <a16:creationId xmlns:a16="http://schemas.microsoft.com/office/drawing/2014/main" id="{905EF291-9B61-3918-E499-4E7DE4D15B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59" name="楕円 258">
              <a:extLst>
                <a:ext uri="{FF2B5EF4-FFF2-40B4-BE49-F238E27FC236}">
                  <a16:creationId xmlns:a16="http://schemas.microsoft.com/office/drawing/2014/main" id="{8F3431B1-001B-2482-C808-8425863644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60" name="楕円 259">
              <a:extLst>
                <a:ext uri="{FF2B5EF4-FFF2-40B4-BE49-F238E27FC236}">
                  <a16:creationId xmlns:a16="http://schemas.microsoft.com/office/drawing/2014/main" id="{C9B83D0A-58E9-EF04-848F-463CD4F380C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61" name="楕円 260">
              <a:extLst>
                <a:ext uri="{FF2B5EF4-FFF2-40B4-BE49-F238E27FC236}">
                  <a16:creationId xmlns:a16="http://schemas.microsoft.com/office/drawing/2014/main" id="{2CE39646-9650-180A-7B80-2D8BA75DCCD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38448" y="322217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62" name="楕円 261">
              <a:extLst>
                <a:ext uri="{FF2B5EF4-FFF2-40B4-BE49-F238E27FC236}">
                  <a16:creationId xmlns:a16="http://schemas.microsoft.com/office/drawing/2014/main" id="{6566AE20-815A-C7A0-7E07-AEE03CC7CAF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72376" y="323603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263" name="直線コネクタ 262">
              <a:extLst>
                <a:ext uri="{FF2B5EF4-FFF2-40B4-BE49-F238E27FC236}">
                  <a16:creationId xmlns:a16="http://schemas.microsoft.com/office/drawing/2014/main" id="{1EC59A98-43A0-258D-8023-07664E42D9B8}"/>
                </a:ext>
              </a:extLst>
            </p:cNvPr>
            <p:cNvCxnSpPr>
              <a:stCxn id="31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1543;p28"/>
          <p:cNvSpPr txBox="1"/>
          <p:nvPr/>
        </p:nvSpPr>
        <p:spPr>
          <a:xfrm>
            <a:off x="400158" y="165641"/>
            <a:ext cx="6370550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ここは針葉樹の森。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まつぼっくりがなる木の森だ。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" name="グループ化 3"/>
          <p:cNvGrpSpPr/>
          <p:nvPr/>
        </p:nvGrpSpPr>
        <p:grpSpPr>
          <a:xfrm>
            <a:off x="1379144" y="2442503"/>
            <a:ext cx="1547344" cy="2876903"/>
            <a:chOff x="3284638" y="2622841"/>
            <a:chExt cx="1552994" cy="2887407"/>
          </a:xfrm>
        </p:grpSpPr>
        <p:sp>
          <p:nvSpPr>
            <p:cNvPr id="3" name="二等辺三角形 2"/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" name="Google Shape;1540;p28"/>
            <p:cNvSpPr/>
            <p:nvPr/>
          </p:nvSpPr>
          <p:spPr>
            <a:xfrm flipH="1">
              <a:off x="4044491" y="3275581"/>
              <a:ext cx="70196" cy="223466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5" name="グループ化 134"/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136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0" name="グループ化 69"/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71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1540;p28"/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" name="Google Shape;1540;p28"/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8" name="グループ化 77"/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79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1540;p28"/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7" name="グループ化 86"/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88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1540;p28"/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2" name="グループ化 91"/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113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1540;p28"/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6" name="グループ化 115"/>
          <p:cNvGrpSpPr/>
          <p:nvPr/>
        </p:nvGrpSpPr>
        <p:grpSpPr>
          <a:xfrm>
            <a:off x="2462578" y="2337503"/>
            <a:ext cx="1542358" cy="2918631"/>
            <a:chOff x="3284638" y="2622841"/>
            <a:chExt cx="1552994" cy="2938756"/>
          </a:xfrm>
        </p:grpSpPr>
        <p:sp>
          <p:nvSpPr>
            <p:cNvPr id="117" name="二等辺三角形 2"/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" name="Google Shape;1540;p28"/>
            <p:cNvSpPr/>
            <p:nvPr/>
          </p:nvSpPr>
          <p:spPr>
            <a:xfrm flipH="1">
              <a:off x="3999080" y="3275582"/>
              <a:ext cx="103400" cy="228601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9" name="グループ化 118"/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159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" name="グループ化 119"/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156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1540;p28"/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1" name="Google Shape;1540;p28"/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2" name="グループ化 121"/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153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1540;p28"/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5" name="グループ化 144"/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150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40;p28"/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6" name="グループ化 145"/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147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1540;p28"/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62" name="グループ化 161"/>
          <p:cNvGrpSpPr/>
          <p:nvPr/>
        </p:nvGrpSpPr>
        <p:grpSpPr>
          <a:xfrm>
            <a:off x="3534595" y="2422608"/>
            <a:ext cx="1547344" cy="2876903"/>
            <a:chOff x="3284638" y="2622841"/>
            <a:chExt cx="1552994" cy="2887407"/>
          </a:xfrm>
        </p:grpSpPr>
        <p:sp>
          <p:nvSpPr>
            <p:cNvPr id="163" name="二等辺三角形 2"/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" name="Google Shape;1540;p28"/>
            <p:cNvSpPr/>
            <p:nvPr/>
          </p:nvSpPr>
          <p:spPr>
            <a:xfrm flipH="1">
              <a:off x="4044491" y="3275581"/>
              <a:ext cx="70196" cy="223466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5" name="グループ化 164"/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183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6" name="グループ化 165"/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180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1540;p28"/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7" name="Google Shape;1540;p28"/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8" name="グループ化 167"/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177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1540;p28"/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" name="グループ化 168"/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174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1540;p28"/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0" name="グループ化 169"/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171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1540;p28"/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17" name="Google Shape;392;p16"/>
          <p:cNvGrpSpPr/>
          <p:nvPr/>
        </p:nvGrpSpPr>
        <p:grpSpPr>
          <a:xfrm>
            <a:off x="8850202" y="745342"/>
            <a:ext cx="2579798" cy="601420"/>
            <a:chOff x="9024974" y="730751"/>
            <a:chExt cx="2579798" cy="601420"/>
          </a:xfrm>
        </p:grpSpPr>
        <p:sp>
          <p:nvSpPr>
            <p:cNvPr id="218" name="Google Shape;393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394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395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1" name="Google Shape;396;p16"/>
          <p:cNvGrpSpPr/>
          <p:nvPr/>
        </p:nvGrpSpPr>
        <p:grpSpPr>
          <a:xfrm>
            <a:off x="8853556" y="747371"/>
            <a:ext cx="2579798" cy="601420"/>
            <a:chOff x="9024974" y="730751"/>
            <a:chExt cx="2579798" cy="601420"/>
          </a:xfrm>
        </p:grpSpPr>
        <p:sp>
          <p:nvSpPr>
            <p:cNvPr id="222" name="Google Shape;397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398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399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400;p16"/>
          <p:cNvGrpSpPr/>
          <p:nvPr/>
        </p:nvGrpSpPr>
        <p:grpSpPr>
          <a:xfrm>
            <a:off x="8846848" y="748376"/>
            <a:ext cx="2579798" cy="601420"/>
            <a:chOff x="9024974" y="730751"/>
            <a:chExt cx="2579798" cy="601420"/>
          </a:xfrm>
        </p:grpSpPr>
        <p:sp>
          <p:nvSpPr>
            <p:cNvPr id="226" name="Google Shape;401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402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403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" name="Google Shape;404;p16"/>
          <p:cNvGrpSpPr/>
          <p:nvPr/>
        </p:nvGrpSpPr>
        <p:grpSpPr>
          <a:xfrm>
            <a:off x="8850202" y="750405"/>
            <a:ext cx="2579798" cy="601420"/>
            <a:chOff x="9024974" y="730751"/>
            <a:chExt cx="2579798" cy="601420"/>
          </a:xfrm>
        </p:grpSpPr>
        <p:sp>
          <p:nvSpPr>
            <p:cNvPr id="230" name="Google Shape;405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406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407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6" name="Google Shape;1549;p28"/>
          <p:cNvSpPr txBox="1"/>
          <p:nvPr/>
        </p:nvSpPr>
        <p:spPr>
          <a:xfrm>
            <a:off x="11028333" y="3202005"/>
            <a:ext cx="491172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>
                <a:solidFill>
                  <a:schemeClr val="dk1"/>
                </a:solidFill>
              </a:rPr>
              <a:t>y1</a:t>
            </a:r>
            <a:endParaRPr lang="en-US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8" name="Google Shape;890;p21">
            <a:extLst>
              <a:ext uri="{FF2B5EF4-FFF2-40B4-BE49-F238E27FC236}">
                <a16:creationId xmlns:a16="http://schemas.microsoft.com/office/drawing/2014/main" id="{6F6382D5-EE80-1C54-3902-D00BA14E9064}"/>
              </a:ext>
            </a:extLst>
          </p:cNvPr>
          <p:cNvGrpSpPr>
            <a:grpSpLocks noChangeAspect="1"/>
          </p:cNvGrpSpPr>
          <p:nvPr/>
        </p:nvGrpSpPr>
        <p:grpSpPr>
          <a:xfrm>
            <a:off x="779258" y="4718902"/>
            <a:ext cx="1328333" cy="1355036"/>
            <a:chOff x="1774174" y="4621762"/>
            <a:chExt cx="1077013" cy="1098664"/>
          </a:xfrm>
        </p:grpSpPr>
        <p:sp>
          <p:nvSpPr>
            <p:cNvPr id="239" name="Google Shape;891;p21">
              <a:extLst>
                <a:ext uri="{FF2B5EF4-FFF2-40B4-BE49-F238E27FC236}">
                  <a16:creationId xmlns:a16="http://schemas.microsoft.com/office/drawing/2014/main" id="{49C652A4-1997-AEC8-80BF-53D8B7314B8D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892;p21">
              <a:extLst>
                <a:ext uri="{FF2B5EF4-FFF2-40B4-BE49-F238E27FC236}">
                  <a16:creationId xmlns:a16="http://schemas.microsoft.com/office/drawing/2014/main" id="{3003F3A6-B535-E5B7-49CC-87249757B3BB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893;p21">
              <a:extLst>
                <a:ext uri="{FF2B5EF4-FFF2-40B4-BE49-F238E27FC236}">
                  <a16:creationId xmlns:a16="http://schemas.microsoft.com/office/drawing/2014/main" id="{DD052ECC-378E-6053-89F6-1825A1768BA1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894;p21">
              <a:extLst>
                <a:ext uri="{FF2B5EF4-FFF2-40B4-BE49-F238E27FC236}">
                  <a16:creationId xmlns:a16="http://schemas.microsoft.com/office/drawing/2014/main" id="{D0BF4B9E-D80C-B6D9-F81D-8751BE873CA2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895;p21">
              <a:extLst>
                <a:ext uri="{FF2B5EF4-FFF2-40B4-BE49-F238E27FC236}">
                  <a16:creationId xmlns:a16="http://schemas.microsoft.com/office/drawing/2014/main" id="{E08F82E5-FCDF-EFAE-315F-601A1D00F239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896;p21">
              <a:extLst>
                <a:ext uri="{FF2B5EF4-FFF2-40B4-BE49-F238E27FC236}">
                  <a16:creationId xmlns:a16="http://schemas.microsoft.com/office/drawing/2014/main" id="{8E72B1AD-87E4-AB7D-DA50-EA482C76EF5E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45" name="Google Shape;897;p21">
              <a:extLst>
                <a:ext uri="{FF2B5EF4-FFF2-40B4-BE49-F238E27FC236}">
                  <a16:creationId xmlns:a16="http://schemas.microsoft.com/office/drawing/2014/main" id="{D62BFD63-9166-D0D6-3FEB-B9DE57F8AD63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6" name="Google Shape;898;p21">
              <a:extLst>
                <a:ext uri="{FF2B5EF4-FFF2-40B4-BE49-F238E27FC236}">
                  <a16:creationId xmlns:a16="http://schemas.microsoft.com/office/drawing/2014/main" id="{1DFAA8F7-F186-73C1-BE41-51A9FE8DC6E4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7" name="Google Shape;899;p21">
              <a:extLst>
                <a:ext uri="{FF2B5EF4-FFF2-40B4-BE49-F238E27FC236}">
                  <a16:creationId xmlns:a16="http://schemas.microsoft.com/office/drawing/2014/main" id="{CEEEDC67-EFDB-ACE1-CC28-5C27C04B33A8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8" name="Google Shape;900;p21">
              <a:extLst>
                <a:ext uri="{FF2B5EF4-FFF2-40B4-BE49-F238E27FC236}">
                  <a16:creationId xmlns:a16="http://schemas.microsoft.com/office/drawing/2014/main" id="{C3C449C2-8C9D-8E2A-21C1-0BFF43F080C5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9" name="Google Shape;901;p21">
              <a:extLst>
                <a:ext uri="{FF2B5EF4-FFF2-40B4-BE49-F238E27FC236}">
                  <a16:creationId xmlns:a16="http://schemas.microsoft.com/office/drawing/2014/main" id="{C3CD8CDD-2A72-3770-7C98-A67A9D8C359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50" name="Google Shape;902;p21">
              <a:extLst>
                <a:ext uri="{FF2B5EF4-FFF2-40B4-BE49-F238E27FC236}">
                  <a16:creationId xmlns:a16="http://schemas.microsoft.com/office/drawing/2014/main" id="{DABF5702-86B0-4895-9E23-FBF3654677ED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51" name="Google Shape;903;p21">
              <a:extLst>
                <a:ext uri="{FF2B5EF4-FFF2-40B4-BE49-F238E27FC236}">
                  <a16:creationId xmlns:a16="http://schemas.microsoft.com/office/drawing/2014/main" id="{20CDA583-4719-5F9A-4C92-543FBB5F3E38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904;p21">
              <a:extLst>
                <a:ext uri="{FF2B5EF4-FFF2-40B4-BE49-F238E27FC236}">
                  <a16:creationId xmlns:a16="http://schemas.microsoft.com/office/drawing/2014/main" id="{8DBDD338-3283-856F-84DB-DE0CCB6B4800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905;p21">
              <a:extLst>
                <a:ext uri="{FF2B5EF4-FFF2-40B4-BE49-F238E27FC236}">
                  <a16:creationId xmlns:a16="http://schemas.microsoft.com/office/drawing/2014/main" id="{68EE35D1-AC87-2487-16A1-23D536AC73FA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4" name="Google Shape;1543;p28"/>
          <p:cNvSpPr txBox="1"/>
          <p:nvPr/>
        </p:nvSpPr>
        <p:spPr>
          <a:xfrm>
            <a:off x="5118714" y="1743860"/>
            <a:ext cx="6370550" cy="23082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なぜ、同じ針葉樹同じ大きさの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木がいっぱい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あるのでしょう？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" name="四角形: 角度付き 5">
            <a:hlinkClick r:id="rId3" action="ppaction://hlinksldjump"/>
            <a:extLst>
              <a:ext uri="{FF2B5EF4-FFF2-40B4-BE49-F238E27FC236}">
                <a16:creationId xmlns:a16="http://schemas.microsoft.com/office/drawing/2014/main" id="{D8D8C684-F8B3-4976-7C39-F06CE9A92414}"/>
              </a:ext>
            </a:extLst>
          </p:cNvPr>
          <p:cNvSpPr/>
          <p:nvPr/>
        </p:nvSpPr>
        <p:spPr>
          <a:xfrm>
            <a:off x="8924453" y="2730879"/>
            <a:ext cx="2626055" cy="1815755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人が同時に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植えてできた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森だから</a:t>
            </a:r>
            <a:endParaRPr kumimoji="1" lang="ja-JP" altLang="en-US" sz="2400" dirty="0"/>
          </a:p>
        </p:txBody>
      </p:sp>
      <p:sp>
        <p:nvSpPr>
          <p:cNvPr id="7" name="四角形: 角度付き 6">
            <a:hlinkClick r:id="rId4" action="ppaction://hlinksldjump"/>
            <a:extLst>
              <a:ext uri="{FF2B5EF4-FFF2-40B4-BE49-F238E27FC236}">
                <a16:creationId xmlns:a16="http://schemas.microsoft.com/office/drawing/2014/main" id="{71E7D898-0DD4-FF4F-0799-CAA120023123}"/>
              </a:ext>
            </a:extLst>
          </p:cNvPr>
          <p:cNvSpPr/>
          <p:nvPr/>
        </p:nvSpPr>
        <p:spPr>
          <a:xfrm>
            <a:off x="8952998" y="5067429"/>
            <a:ext cx="2626055" cy="1110049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たまたま</a:t>
            </a:r>
            <a:endParaRPr kumimoji="1" lang="ja-JP" altLang="en-US" sz="2400" dirty="0"/>
          </a:p>
        </p:txBody>
      </p: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3EB022D5-EDA9-28A6-C027-82C9E7D54FCB}"/>
              </a:ext>
            </a:extLst>
          </p:cNvPr>
          <p:cNvGrpSpPr>
            <a:grpSpLocks noChangeAspect="1"/>
          </p:cNvGrpSpPr>
          <p:nvPr/>
        </p:nvGrpSpPr>
        <p:grpSpPr>
          <a:xfrm>
            <a:off x="6260740" y="4007352"/>
            <a:ext cx="624504" cy="772348"/>
            <a:chOff x="4192383" y="4596145"/>
            <a:chExt cx="481099" cy="594994"/>
          </a:xfrm>
        </p:grpSpPr>
        <p:grpSp>
          <p:nvGrpSpPr>
            <p:cNvPr id="9" name="Google Shape;3974;p53">
              <a:extLst>
                <a:ext uri="{FF2B5EF4-FFF2-40B4-BE49-F238E27FC236}">
                  <a16:creationId xmlns:a16="http://schemas.microsoft.com/office/drawing/2014/main" id="{64C32BFA-879C-147E-4C41-EA9F0440F9C9}"/>
                </a:ext>
              </a:extLst>
            </p:cNvPr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20" name="Google Shape;3975;p53">
                <a:extLst>
                  <a:ext uri="{FF2B5EF4-FFF2-40B4-BE49-F238E27FC236}">
                    <a16:creationId xmlns:a16="http://schemas.microsoft.com/office/drawing/2014/main" id="{D439A943-349C-05D7-E239-BBD2FB97AE84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3976;p53">
                <a:extLst>
                  <a:ext uri="{FF2B5EF4-FFF2-40B4-BE49-F238E27FC236}">
                    <a16:creationId xmlns:a16="http://schemas.microsoft.com/office/drawing/2014/main" id="{88F6BC8E-B1DF-64B5-CE54-23942D0670A8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3977;p53">
                <a:extLst>
                  <a:ext uri="{FF2B5EF4-FFF2-40B4-BE49-F238E27FC236}">
                    <a16:creationId xmlns:a16="http://schemas.microsoft.com/office/drawing/2014/main" id="{7AF99A32-BA4E-747D-6EF4-1D740C6CF2AE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3978;p53">
                <a:extLst>
                  <a:ext uri="{FF2B5EF4-FFF2-40B4-BE49-F238E27FC236}">
                    <a16:creationId xmlns:a16="http://schemas.microsoft.com/office/drawing/2014/main" id="{C320212C-8635-6573-866B-A1A3F02677A2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3979;p53">
                <a:extLst>
                  <a:ext uri="{FF2B5EF4-FFF2-40B4-BE49-F238E27FC236}">
                    <a16:creationId xmlns:a16="http://schemas.microsoft.com/office/drawing/2014/main" id="{752BFFDC-8237-3C16-ECDE-F6F4F529CE63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5" name="Google Shape;3980;p53">
                <a:extLst>
                  <a:ext uri="{FF2B5EF4-FFF2-40B4-BE49-F238E27FC236}">
                    <a16:creationId xmlns:a16="http://schemas.microsoft.com/office/drawing/2014/main" id="{487D66CB-F6AC-EFF5-0372-553B9C56DDF0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27" name="Google Shape;3981;p53">
                  <a:extLst>
                    <a:ext uri="{FF2B5EF4-FFF2-40B4-BE49-F238E27FC236}">
                      <a16:creationId xmlns:a16="http://schemas.microsoft.com/office/drawing/2014/main" id="{917F43A6-700A-B039-5238-EBF717E67A02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982;p53">
                  <a:extLst>
                    <a:ext uri="{FF2B5EF4-FFF2-40B4-BE49-F238E27FC236}">
                      <a16:creationId xmlns:a16="http://schemas.microsoft.com/office/drawing/2014/main" id="{C56F8B57-E06F-01CA-A794-BE0AC9B20FA5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983;p53">
                  <a:extLst>
                    <a:ext uri="{FF2B5EF4-FFF2-40B4-BE49-F238E27FC236}">
                      <a16:creationId xmlns:a16="http://schemas.microsoft.com/office/drawing/2014/main" id="{A2804DB8-9650-8A04-23C6-53805CAFD092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6" name="Google Shape;3984;p53">
                <a:extLst>
                  <a:ext uri="{FF2B5EF4-FFF2-40B4-BE49-F238E27FC236}">
                    <a16:creationId xmlns:a16="http://schemas.microsoft.com/office/drawing/2014/main" id="{E7E70045-63DB-CC8C-1B58-FD453B6A1F3F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" name="グループ化 9">
              <a:extLst>
                <a:ext uri="{FF2B5EF4-FFF2-40B4-BE49-F238E27FC236}">
                  <a16:creationId xmlns:a16="http://schemas.microsoft.com/office/drawing/2014/main" id="{3C5B2CAC-4BB5-3A44-F62B-9DEC7CF4F281}"/>
                </a:ext>
              </a:extLst>
            </p:cNvPr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13" name="グループ化 12">
                <a:extLst>
                  <a:ext uri="{FF2B5EF4-FFF2-40B4-BE49-F238E27FC236}">
                    <a16:creationId xmlns:a16="http://schemas.microsoft.com/office/drawing/2014/main" id="{0BC1C6D2-B34E-E810-D781-29E510AEAFA5}"/>
                  </a:ext>
                </a:extLst>
              </p:cNvPr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17" name="Google Shape;749;p20">
                  <a:extLst>
                    <a:ext uri="{FF2B5EF4-FFF2-40B4-BE49-F238E27FC236}">
                      <a16:creationId xmlns:a16="http://schemas.microsoft.com/office/drawing/2014/main" id="{06C1F4B8-AFAC-D1CC-5E09-073C208CD400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749;p20">
                  <a:extLst>
                    <a:ext uri="{FF2B5EF4-FFF2-40B4-BE49-F238E27FC236}">
                      <a16:creationId xmlns:a16="http://schemas.microsoft.com/office/drawing/2014/main" id="{15AEC52E-61AA-276C-6EE6-8739288A0594}"/>
                    </a:ext>
                  </a:extLst>
                </p:cNvPr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749;p20">
                  <a:extLst>
                    <a:ext uri="{FF2B5EF4-FFF2-40B4-BE49-F238E27FC236}">
                      <a16:creationId xmlns:a16="http://schemas.microsoft.com/office/drawing/2014/main" id="{3A350163-0020-FC37-D6FF-68344220851D}"/>
                    </a:ext>
                  </a:extLst>
                </p:cNvPr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B52A0F13-CFBD-4D69-9DF9-70E0B45E42E1}"/>
                  </a:ext>
                </a:extLst>
              </p:cNvPr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15" name="Google Shape;749;p20">
                  <a:extLst>
                    <a:ext uri="{FF2B5EF4-FFF2-40B4-BE49-F238E27FC236}">
                      <a16:creationId xmlns:a16="http://schemas.microsoft.com/office/drawing/2014/main" id="{E79BB8FA-10A4-1CF5-33E1-2FD954428B42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749;p20">
                  <a:extLst>
                    <a:ext uri="{FF2B5EF4-FFF2-40B4-BE49-F238E27FC236}">
                      <a16:creationId xmlns:a16="http://schemas.microsoft.com/office/drawing/2014/main" id="{155708D3-3C2C-453D-1F56-39A424C393C7}"/>
                    </a:ext>
                  </a:extLst>
                </p:cNvPr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303C5FE1-87B1-CA93-61A3-1D4FAF80225C}"/>
              </a:ext>
            </a:extLst>
          </p:cNvPr>
          <p:cNvSpPr txBox="1"/>
          <p:nvPr/>
        </p:nvSpPr>
        <p:spPr>
          <a:xfrm>
            <a:off x="7439293" y="393043"/>
            <a:ext cx="4525910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en-US" altLang="ja-JP" sz="2400" b="1" dirty="0">
                <a:ln w="12700">
                  <a:solidFill>
                    <a:schemeClr val="bg1">
                      <a:lumMod val="65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※</a:t>
            </a:r>
            <a:r>
              <a:rPr lang="ja-JP" altLang="en-US" sz="2400" b="1" dirty="0">
                <a:ln w="12700">
                  <a:solidFill>
                    <a:schemeClr val="bg1">
                      <a:lumMod val="65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このページはもどれません</a:t>
            </a:r>
            <a:endParaRPr sz="2800" b="1" dirty="0">
              <a:ln w="19050">
                <a:solidFill>
                  <a:schemeClr val="bg1">
                    <a:lumMod val="65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86" name="テキスト ボックス 185">
            <a:extLst>
              <a:ext uri="{FF2B5EF4-FFF2-40B4-BE49-F238E27FC236}">
                <a16:creationId xmlns:a16="http://schemas.microsoft.com/office/drawing/2014/main" id="{F3A60DE2-803E-4ED9-935F-EFAE2CCAC971}"/>
              </a:ext>
            </a:extLst>
          </p:cNvPr>
          <p:cNvSpPr txBox="1"/>
          <p:nvPr/>
        </p:nvSpPr>
        <p:spPr>
          <a:xfrm>
            <a:off x="1748012" y="174828"/>
            <a:ext cx="12026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しんようじゅ</a:t>
            </a:r>
          </a:p>
        </p:txBody>
      </p:sp>
      <p:sp>
        <p:nvSpPr>
          <p:cNvPr id="187" name="テキスト ボックス 186">
            <a:extLst>
              <a:ext uri="{FF2B5EF4-FFF2-40B4-BE49-F238E27FC236}">
                <a16:creationId xmlns:a16="http://schemas.microsoft.com/office/drawing/2014/main" id="{34D31149-09CF-4592-88BE-71685A8E3470}"/>
              </a:ext>
            </a:extLst>
          </p:cNvPr>
          <p:cNvSpPr txBox="1"/>
          <p:nvPr/>
        </p:nvSpPr>
        <p:spPr>
          <a:xfrm>
            <a:off x="4186930" y="89091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88" name="テキスト ボックス 187">
            <a:extLst>
              <a:ext uri="{FF2B5EF4-FFF2-40B4-BE49-F238E27FC236}">
                <a16:creationId xmlns:a16="http://schemas.microsoft.com/office/drawing/2014/main" id="{18E6A617-5CAF-460B-B0F2-1B202FD5F860}"/>
              </a:ext>
            </a:extLst>
          </p:cNvPr>
          <p:cNvSpPr txBox="1"/>
          <p:nvPr/>
        </p:nvSpPr>
        <p:spPr>
          <a:xfrm>
            <a:off x="3290763" y="18863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189" name="テキスト ボックス 188">
            <a:extLst>
              <a:ext uri="{FF2B5EF4-FFF2-40B4-BE49-F238E27FC236}">
                <a16:creationId xmlns:a16="http://schemas.microsoft.com/office/drawing/2014/main" id="{17757EAF-2E58-45F8-85FA-05F4A737CA38}"/>
              </a:ext>
            </a:extLst>
          </p:cNvPr>
          <p:cNvSpPr txBox="1"/>
          <p:nvPr/>
        </p:nvSpPr>
        <p:spPr>
          <a:xfrm>
            <a:off x="6396651" y="170950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おな</a:t>
            </a:r>
          </a:p>
        </p:txBody>
      </p:sp>
      <p:sp>
        <p:nvSpPr>
          <p:cNvPr id="190" name="テキスト ボックス 189">
            <a:extLst>
              <a:ext uri="{FF2B5EF4-FFF2-40B4-BE49-F238E27FC236}">
                <a16:creationId xmlns:a16="http://schemas.microsoft.com/office/drawing/2014/main" id="{17574D59-6570-41A5-BC73-8509F6EC1F25}"/>
              </a:ext>
            </a:extLst>
          </p:cNvPr>
          <p:cNvSpPr txBox="1"/>
          <p:nvPr/>
        </p:nvSpPr>
        <p:spPr>
          <a:xfrm>
            <a:off x="9237477" y="172905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おお</a:t>
            </a:r>
          </a:p>
        </p:txBody>
      </p:sp>
      <p:sp>
        <p:nvSpPr>
          <p:cNvPr id="191" name="テキスト ボックス 190">
            <a:extLst>
              <a:ext uri="{FF2B5EF4-FFF2-40B4-BE49-F238E27FC236}">
                <a16:creationId xmlns:a16="http://schemas.microsoft.com/office/drawing/2014/main" id="{AA596374-8251-4BB7-B2FD-5860EC74FE1B}"/>
              </a:ext>
            </a:extLst>
          </p:cNvPr>
          <p:cNvSpPr txBox="1"/>
          <p:nvPr/>
        </p:nvSpPr>
        <p:spPr>
          <a:xfrm>
            <a:off x="9333821" y="281193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ひと</a:t>
            </a:r>
          </a:p>
        </p:txBody>
      </p:sp>
      <p:sp>
        <p:nvSpPr>
          <p:cNvPr id="192" name="テキスト ボックス 191">
            <a:extLst>
              <a:ext uri="{FF2B5EF4-FFF2-40B4-BE49-F238E27FC236}">
                <a16:creationId xmlns:a16="http://schemas.microsoft.com/office/drawing/2014/main" id="{37D8F056-EE9B-4F06-8CB3-FFA2DC047E61}"/>
              </a:ext>
            </a:extLst>
          </p:cNvPr>
          <p:cNvSpPr txBox="1"/>
          <p:nvPr/>
        </p:nvSpPr>
        <p:spPr>
          <a:xfrm>
            <a:off x="10013282" y="282234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どうじ</a:t>
            </a:r>
          </a:p>
        </p:txBody>
      </p:sp>
      <p:sp>
        <p:nvSpPr>
          <p:cNvPr id="193" name="テキスト ボックス 192">
            <a:extLst>
              <a:ext uri="{FF2B5EF4-FFF2-40B4-BE49-F238E27FC236}">
                <a16:creationId xmlns:a16="http://schemas.microsoft.com/office/drawing/2014/main" id="{A0243E32-3270-4561-8E82-C0BAEDEC6B9B}"/>
              </a:ext>
            </a:extLst>
          </p:cNvPr>
          <p:cNvSpPr txBox="1"/>
          <p:nvPr/>
        </p:nvSpPr>
        <p:spPr>
          <a:xfrm>
            <a:off x="9392486" y="328161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う</a:t>
            </a:r>
          </a:p>
        </p:txBody>
      </p:sp>
    </p:spTree>
    <p:extLst>
      <p:ext uri="{BB962C8B-B14F-4D97-AF65-F5344CB8AC3E}">
        <p14:creationId xmlns:p14="http://schemas.microsoft.com/office/powerpoint/2010/main" val="3947173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" name="Google Shape;802;p21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3" name="Google Shape;803;p21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" name="Google Shape;804;p21"/>
          <p:cNvSpPr txBox="1"/>
          <p:nvPr/>
        </p:nvSpPr>
        <p:spPr>
          <a:xfrm>
            <a:off x="847240" y="722789"/>
            <a:ext cx="5710876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作品はまったく別のものに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なっていた</a:t>
            </a:r>
            <a:r>
              <a:rPr lang="en-US" altLang="ja-JP" sz="3200" dirty="0">
                <a:solidFill>
                  <a:srgbClr val="3F3F3F"/>
                </a:solidFill>
              </a:rPr>
              <a:t>…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2380;p39">
            <a:extLst>
              <a:ext uri="{FF2B5EF4-FFF2-40B4-BE49-F238E27FC236}">
                <a16:creationId xmlns:a16="http://schemas.microsoft.com/office/drawing/2014/main" id="{FE230E8F-7AA6-9DFF-9834-57B2681A9C16}"/>
              </a:ext>
            </a:extLst>
          </p:cNvPr>
          <p:cNvSpPr txBox="1"/>
          <p:nvPr/>
        </p:nvSpPr>
        <p:spPr>
          <a:xfrm>
            <a:off x="3231231" y="3477320"/>
            <a:ext cx="2510808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sym typeface="Arial"/>
              </a:rPr>
              <a:t>やすりかけすぎた</a:t>
            </a:r>
            <a:r>
              <a:rPr lang="en-US" altLang="ja-JP" sz="2000" dirty="0">
                <a:solidFill>
                  <a:schemeClr val="dk1"/>
                </a:solidFill>
                <a:sym typeface="Arial"/>
              </a:rPr>
              <a:t>…</a:t>
            </a:r>
            <a:endParaRPr sz="2000" dirty="0">
              <a:solidFill>
                <a:schemeClr val="dk1"/>
              </a:solidFill>
              <a:sym typeface="Arial"/>
            </a:endParaRPr>
          </a:p>
        </p:txBody>
      </p:sp>
      <p:grpSp>
        <p:nvGrpSpPr>
          <p:cNvPr id="27" name="グループ化 26"/>
          <p:cNvGrpSpPr/>
          <p:nvPr/>
        </p:nvGrpSpPr>
        <p:grpSpPr>
          <a:xfrm>
            <a:off x="1446233" y="3142837"/>
            <a:ext cx="1808298" cy="2231400"/>
            <a:chOff x="4109910" y="6961443"/>
            <a:chExt cx="1566926" cy="1933552"/>
          </a:xfrm>
        </p:grpSpPr>
        <p:sp>
          <p:nvSpPr>
            <p:cNvPr id="829" name="Google Shape;829;p21"/>
            <p:cNvSpPr/>
            <p:nvPr/>
          </p:nvSpPr>
          <p:spPr>
            <a:xfrm>
              <a:off x="5417680" y="8506368"/>
              <a:ext cx="259156" cy="18840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1"/>
            <p:cNvSpPr/>
            <p:nvPr/>
          </p:nvSpPr>
          <p:spPr>
            <a:xfrm>
              <a:off x="4109910" y="6961443"/>
              <a:ext cx="1382969" cy="1839349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1"/>
            <p:cNvSpPr/>
            <p:nvPr/>
          </p:nvSpPr>
          <p:spPr>
            <a:xfrm>
              <a:off x="5003078" y="7703341"/>
              <a:ext cx="54448" cy="5444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1"/>
            <p:cNvSpPr/>
            <p:nvPr/>
          </p:nvSpPr>
          <p:spPr>
            <a:xfrm>
              <a:off x="5341625" y="7631311"/>
              <a:ext cx="54448" cy="5444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1"/>
            <p:cNvSpPr/>
            <p:nvPr/>
          </p:nvSpPr>
          <p:spPr>
            <a:xfrm>
              <a:off x="5233574" y="8142735"/>
              <a:ext cx="54448" cy="5444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1"/>
            <p:cNvSpPr/>
            <p:nvPr/>
          </p:nvSpPr>
          <p:spPr>
            <a:xfrm>
              <a:off x="4873579" y="8706588"/>
              <a:ext cx="259156" cy="18840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835" name="Google Shape;835;p21"/>
            <p:cNvCxnSpPr>
              <a:cxnSpLocks/>
            </p:cNvCxnSpPr>
            <p:nvPr/>
          </p:nvCxnSpPr>
          <p:spPr>
            <a:xfrm flipH="1">
              <a:off x="4109910" y="8438051"/>
              <a:ext cx="115248" cy="16252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6" name="Google Shape;836;p21"/>
            <p:cNvCxnSpPr>
              <a:cxnSpLocks/>
            </p:cNvCxnSpPr>
            <p:nvPr/>
          </p:nvCxnSpPr>
          <p:spPr>
            <a:xfrm flipH="1">
              <a:off x="4117114" y="8491963"/>
              <a:ext cx="115248" cy="16252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7" name="Google Shape;837;p21"/>
            <p:cNvCxnSpPr>
              <a:cxnSpLocks/>
            </p:cNvCxnSpPr>
            <p:nvPr/>
          </p:nvCxnSpPr>
          <p:spPr>
            <a:xfrm flipH="1">
              <a:off x="4145925" y="8519312"/>
              <a:ext cx="115248" cy="16252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8" name="Google Shape;838;p21"/>
            <p:cNvCxnSpPr>
              <a:cxnSpLocks/>
            </p:cNvCxnSpPr>
            <p:nvPr/>
          </p:nvCxnSpPr>
          <p:spPr>
            <a:xfrm flipH="1">
              <a:off x="4185543" y="8575474"/>
              <a:ext cx="91776" cy="1311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9" name="Google Shape;839;p21"/>
            <p:cNvCxnSpPr>
              <a:cxnSpLocks/>
            </p:cNvCxnSpPr>
            <p:nvPr/>
          </p:nvCxnSpPr>
          <p:spPr>
            <a:xfrm flipH="1">
              <a:off x="4225158" y="8625329"/>
              <a:ext cx="73644" cy="92598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40" name="Google Shape;840;p21"/>
            <p:cNvCxnSpPr>
              <a:cxnSpLocks/>
            </p:cNvCxnSpPr>
            <p:nvPr/>
          </p:nvCxnSpPr>
          <p:spPr>
            <a:xfrm flipH="1">
              <a:off x="4261173" y="8660550"/>
              <a:ext cx="57623" cy="7153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41" name="Google Shape;841;p21"/>
            <p:cNvSpPr/>
            <p:nvPr/>
          </p:nvSpPr>
          <p:spPr>
            <a:xfrm>
              <a:off x="4405232" y="7019068"/>
              <a:ext cx="652294" cy="185648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1"/>
            <p:cNvSpPr/>
            <p:nvPr/>
          </p:nvSpPr>
          <p:spPr>
            <a:xfrm rot="4702604">
              <a:off x="4586610" y="7834636"/>
              <a:ext cx="213651" cy="467671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1"/>
            <p:cNvSpPr/>
            <p:nvPr/>
          </p:nvSpPr>
          <p:spPr>
            <a:xfrm rot="4400476">
              <a:off x="4313218" y="8038553"/>
              <a:ext cx="259307" cy="162521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" name="フリーフォーム 2"/>
          <p:cNvSpPr/>
          <p:nvPr/>
        </p:nvSpPr>
        <p:spPr>
          <a:xfrm rot="438466">
            <a:off x="2284748" y="4162903"/>
            <a:ext cx="337541" cy="501742"/>
          </a:xfrm>
          <a:custGeom>
            <a:avLst/>
            <a:gdLst>
              <a:gd name="connsiteX0" fmla="*/ 613610 w 617621"/>
              <a:gd name="connsiteY0" fmla="*/ 0 h 685800"/>
              <a:gd name="connsiteX1" fmla="*/ 140368 w 617621"/>
              <a:gd name="connsiteY1" fmla="*/ 8021 h 685800"/>
              <a:gd name="connsiteX2" fmla="*/ 0 w 617621"/>
              <a:gd name="connsiteY2" fmla="*/ 336884 h 685800"/>
              <a:gd name="connsiteX3" fmla="*/ 184484 w 617621"/>
              <a:gd name="connsiteY3" fmla="*/ 685800 h 685800"/>
              <a:gd name="connsiteX4" fmla="*/ 417094 w 617621"/>
              <a:gd name="connsiteY4" fmla="*/ 573505 h 685800"/>
              <a:gd name="connsiteX5" fmla="*/ 256673 w 617621"/>
              <a:gd name="connsiteY5" fmla="*/ 332874 h 685800"/>
              <a:gd name="connsiteX6" fmla="*/ 437147 w 617621"/>
              <a:gd name="connsiteY6" fmla="*/ 160421 h 685800"/>
              <a:gd name="connsiteX7" fmla="*/ 617621 w 617621"/>
              <a:gd name="connsiteY7" fmla="*/ 108284 h 685800"/>
              <a:gd name="connsiteX8" fmla="*/ 613610 w 617621"/>
              <a:gd name="connsiteY8" fmla="*/ 0 h 685800"/>
              <a:gd name="connsiteX0" fmla="*/ 288757 w 617621"/>
              <a:gd name="connsiteY0" fmla="*/ 0 h 689811"/>
              <a:gd name="connsiteX1" fmla="*/ 140368 w 617621"/>
              <a:gd name="connsiteY1" fmla="*/ 12032 h 689811"/>
              <a:gd name="connsiteX2" fmla="*/ 0 w 617621"/>
              <a:gd name="connsiteY2" fmla="*/ 340895 h 689811"/>
              <a:gd name="connsiteX3" fmla="*/ 184484 w 617621"/>
              <a:gd name="connsiteY3" fmla="*/ 689811 h 689811"/>
              <a:gd name="connsiteX4" fmla="*/ 417094 w 617621"/>
              <a:gd name="connsiteY4" fmla="*/ 577516 h 689811"/>
              <a:gd name="connsiteX5" fmla="*/ 256673 w 617621"/>
              <a:gd name="connsiteY5" fmla="*/ 336885 h 689811"/>
              <a:gd name="connsiteX6" fmla="*/ 437147 w 617621"/>
              <a:gd name="connsiteY6" fmla="*/ 164432 h 689811"/>
              <a:gd name="connsiteX7" fmla="*/ 617621 w 617621"/>
              <a:gd name="connsiteY7" fmla="*/ 112295 h 689811"/>
              <a:gd name="connsiteX8" fmla="*/ 288757 w 617621"/>
              <a:gd name="connsiteY8" fmla="*/ 0 h 689811"/>
              <a:gd name="connsiteX0" fmla="*/ 288757 w 437147"/>
              <a:gd name="connsiteY0" fmla="*/ 0 h 689811"/>
              <a:gd name="connsiteX1" fmla="*/ 140368 w 437147"/>
              <a:gd name="connsiteY1" fmla="*/ 12032 h 689811"/>
              <a:gd name="connsiteX2" fmla="*/ 0 w 437147"/>
              <a:gd name="connsiteY2" fmla="*/ 340895 h 689811"/>
              <a:gd name="connsiteX3" fmla="*/ 184484 w 437147"/>
              <a:gd name="connsiteY3" fmla="*/ 689811 h 689811"/>
              <a:gd name="connsiteX4" fmla="*/ 417094 w 437147"/>
              <a:gd name="connsiteY4" fmla="*/ 577516 h 689811"/>
              <a:gd name="connsiteX5" fmla="*/ 256673 w 437147"/>
              <a:gd name="connsiteY5" fmla="*/ 336885 h 689811"/>
              <a:gd name="connsiteX6" fmla="*/ 437147 w 437147"/>
              <a:gd name="connsiteY6" fmla="*/ 164432 h 689811"/>
              <a:gd name="connsiteX7" fmla="*/ 405063 w 437147"/>
              <a:gd name="connsiteY7" fmla="*/ 44116 h 689811"/>
              <a:gd name="connsiteX8" fmla="*/ 288757 w 437147"/>
              <a:gd name="connsiteY8" fmla="*/ 0 h 689811"/>
              <a:gd name="connsiteX0" fmla="*/ 288757 w 437147"/>
              <a:gd name="connsiteY0" fmla="*/ 0 h 689811"/>
              <a:gd name="connsiteX1" fmla="*/ 140368 w 437147"/>
              <a:gd name="connsiteY1" fmla="*/ 12032 h 689811"/>
              <a:gd name="connsiteX2" fmla="*/ 0 w 437147"/>
              <a:gd name="connsiteY2" fmla="*/ 340895 h 689811"/>
              <a:gd name="connsiteX3" fmla="*/ 184484 w 437147"/>
              <a:gd name="connsiteY3" fmla="*/ 689811 h 689811"/>
              <a:gd name="connsiteX4" fmla="*/ 417094 w 437147"/>
              <a:gd name="connsiteY4" fmla="*/ 577516 h 689811"/>
              <a:gd name="connsiteX5" fmla="*/ 399147 w 437147"/>
              <a:gd name="connsiteY5" fmla="*/ 384286 h 689811"/>
              <a:gd name="connsiteX6" fmla="*/ 437147 w 437147"/>
              <a:gd name="connsiteY6" fmla="*/ 164432 h 689811"/>
              <a:gd name="connsiteX7" fmla="*/ 405063 w 437147"/>
              <a:gd name="connsiteY7" fmla="*/ 44116 h 689811"/>
              <a:gd name="connsiteX8" fmla="*/ 288757 w 437147"/>
              <a:gd name="connsiteY8" fmla="*/ 0 h 689811"/>
              <a:gd name="connsiteX0" fmla="*/ 233063 w 381453"/>
              <a:gd name="connsiteY0" fmla="*/ 0 h 689811"/>
              <a:gd name="connsiteX1" fmla="*/ 84674 w 381453"/>
              <a:gd name="connsiteY1" fmla="*/ 12032 h 689811"/>
              <a:gd name="connsiteX2" fmla="*/ 0 w 381453"/>
              <a:gd name="connsiteY2" fmla="*/ 460046 h 689811"/>
              <a:gd name="connsiteX3" fmla="*/ 128790 w 381453"/>
              <a:gd name="connsiteY3" fmla="*/ 689811 h 689811"/>
              <a:gd name="connsiteX4" fmla="*/ 361400 w 381453"/>
              <a:gd name="connsiteY4" fmla="*/ 577516 h 689811"/>
              <a:gd name="connsiteX5" fmla="*/ 343453 w 381453"/>
              <a:gd name="connsiteY5" fmla="*/ 384286 h 689811"/>
              <a:gd name="connsiteX6" fmla="*/ 381453 w 381453"/>
              <a:gd name="connsiteY6" fmla="*/ 164432 h 689811"/>
              <a:gd name="connsiteX7" fmla="*/ 349369 w 381453"/>
              <a:gd name="connsiteY7" fmla="*/ 44116 h 689811"/>
              <a:gd name="connsiteX8" fmla="*/ 233063 w 381453"/>
              <a:gd name="connsiteY8" fmla="*/ 0 h 689811"/>
              <a:gd name="connsiteX0" fmla="*/ 233063 w 381453"/>
              <a:gd name="connsiteY0" fmla="*/ 0 h 577517"/>
              <a:gd name="connsiteX1" fmla="*/ 84674 w 381453"/>
              <a:gd name="connsiteY1" fmla="*/ 12032 h 577517"/>
              <a:gd name="connsiteX2" fmla="*/ 0 w 381453"/>
              <a:gd name="connsiteY2" fmla="*/ 460046 h 577517"/>
              <a:gd name="connsiteX3" fmla="*/ 183582 w 381453"/>
              <a:gd name="connsiteY3" fmla="*/ 526182 h 577517"/>
              <a:gd name="connsiteX4" fmla="*/ 361400 w 381453"/>
              <a:gd name="connsiteY4" fmla="*/ 577516 h 577517"/>
              <a:gd name="connsiteX5" fmla="*/ 343453 w 381453"/>
              <a:gd name="connsiteY5" fmla="*/ 384286 h 577517"/>
              <a:gd name="connsiteX6" fmla="*/ 381453 w 381453"/>
              <a:gd name="connsiteY6" fmla="*/ 164432 h 577517"/>
              <a:gd name="connsiteX7" fmla="*/ 349369 w 381453"/>
              <a:gd name="connsiteY7" fmla="*/ 44116 h 577517"/>
              <a:gd name="connsiteX8" fmla="*/ 233063 w 381453"/>
              <a:gd name="connsiteY8" fmla="*/ 0 h 577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1453" h="577517">
                <a:moveTo>
                  <a:pt x="233063" y="0"/>
                </a:moveTo>
                <a:lnTo>
                  <a:pt x="84674" y="12032"/>
                </a:lnTo>
                <a:lnTo>
                  <a:pt x="0" y="460046"/>
                </a:lnTo>
                <a:lnTo>
                  <a:pt x="183582" y="526182"/>
                </a:lnTo>
                <a:lnTo>
                  <a:pt x="361400" y="577516"/>
                </a:lnTo>
                <a:lnTo>
                  <a:pt x="343453" y="384286"/>
                </a:lnTo>
                <a:lnTo>
                  <a:pt x="381453" y="164432"/>
                </a:lnTo>
                <a:lnTo>
                  <a:pt x="349369" y="44116"/>
                </a:lnTo>
                <a:lnTo>
                  <a:pt x="233063" y="0"/>
                </a:lnTo>
                <a:close/>
              </a:path>
            </a:pathLst>
          </a:custGeom>
          <a:solidFill>
            <a:schemeClr val="tx2">
              <a:lumMod val="90000"/>
            </a:schemeClr>
          </a:solidFill>
          <a:ln w="12700">
            <a:solidFill>
              <a:srgbClr val="3F3F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6" name="グループ化 25">
            <a:extLst>
              <a:ext uri="{FF2B5EF4-FFF2-40B4-BE49-F238E27FC236}">
                <a16:creationId xmlns:a16="http://schemas.microsoft.com/office/drawing/2014/main" id="{096D65DB-46CD-F3EA-669E-40480BAF0FD3}"/>
              </a:ext>
            </a:extLst>
          </p:cNvPr>
          <p:cNvGrpSpPr/>
          <p:nvPr/>
        </p:nvGrpSpPr>
        <p:grpSpPr>
          <a:xfrm>
            <a:off x="3406376" y="4267689"/>
            <a:ext cx="1320609" cy="1861738"/>
            <a:chOff x="4006926" y="4239194"/>
            <a:chExt cx="1320609" cy="1861738"/>
          </a:xfrm>
        </p:grpSpPr>
        <p:sp>
          <p:nvSpPr>
            <p:cNvPr id="12" name="楕円 11">
              <a:extLst>
                <a:ext uri="{FF2B5EF4-FFF2-40B4-BE49-F238E27FC236}">
                  <a16:creationId xmlns:a16="http://schemas.microsoft.com/office/drawing/2014/main" id="{6E8D4B7C-912D-03E6-9237-461E3E6FFB8C}"/>
                </a:ext>
              </a:extLst>
            </p:cNvPr>
            <p:cNvSpPr/>
            <p:nvPr/>
          </p:nvSpPr>
          <p:spPr>
            <a:xfrm>
              <a:off x="4006926" y="5564255"/>
              <a:ext cx="1320609" cy="536677"/>
            </a:xfrm>
            <a:prstGeom prst="ellipse">
              <a:avLst/>
            </a:prstGeom>
            <a:solidFill>
              <a:srgbClr val="C89058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3" name="円柱 12">
              <a:extLst>
                <a:ext uri="{FF2B5EF4-FFF2-40B4-BE49-F238E27FC236}">
                  <a16:creationId xmlns:a16="http://schemas.microsoft.com/office/drawing/2014/main" id="{5695CB21-8026-0062-515A-CA9A55C7194B}"/>
                </a:ext>
              </a:extLst>
            </p:cNvPr>
            <p:cNvSpPr/>
            <p:nvPr/>
          </p:nvSpPr>
          <p:spPr>
            <a:xfrm>
              <a:off x="4655460" y="4595517"/>
              <a:ext cx="337791" cy="1129868"/>
            </a:xfrm>
            <a:prstGeom prst="can">
              <a:avLst/>
            </a:prstGeom>
            <a:solidFill>
              <a:srgbClr val="C89058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楕円 10">
              <a:extLst>
                <a:ext uri="{FF2B5EF4-FFF2-40B4-BE49-F238E27FC236}">
                  <a16:creationId xmlns:a16="http://schemas.microsoft.com/office/drawing/2014/main" id="{1C5C21FB-06CA-D83D-B635-C4A2698648BD}"/>
                </a:ext>
              </a:extLst>
            </p:cNvPr>
            <p:cNvSpPr/>
            <p:nvPr/>
          </p:nvSpPr>
          <p:spPr>
            <a:xfrm>
              <a:off x="4395589" y="4239194"/>
              <a:ext cx="909542" cy="659476"/>
            </a:xfrm>
            <a:prstGeom prst="ellipse">
              <a:avLst/>
            </a:prstGeom>
            <a:solidFill>
              <a:srgbClr val="C89058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grpSp>
          <p:nvGrpSpPr>
            <p:cNvPr id="14" name="グループ化 13">
              <a:extLst>
                <a:ext uri="{FF2B5EF4-FFF2-40B4-BE49-F238E27FC236}">
                  <a16:creationId xmlns:a16="http://schemas.microsoft.com/office/drawing/2014/main" id="{621767F1-D97E-5517-F029-F17C238AE4B1}"/>
                </a:ext>
              </a:extLst>
            </p:cNvPr>
            <p:cNvGrpSpPr>
              <a:grpSpLocks noChangeAspect="1"/>
            </p:cNvGrpSpPr>
            <p:nvPr/>
          </p:nvGrpSpPr>
          <p:grpSpPr>
            <a:xfrm rot="288823">
              <a:off x="4899936" y="5014854"/>
              <a:ext cx="108097" cy="356975"/>
              <a:chOff x="3025455" y="4343816"/>
              <a:chExt cx="148634" cy="490843"/>
            </a:xfrm>
          </p:grpSpPr>
          <p:sp>
            <p:nvSpPr>
              <p:cNvPr id="15" name="フリーフォーム 53">
                <a:extLst>
                  <a:ext uri="{FF2B5EF4-FFF2-40B4-BE49-F238E27FC236}">
                    <a16:creationId xmlns:a16="http://schemas.microsoft.com/office/drawing/2014/main" id="{FC710727-4D43-44AF-22DA-4EFE7EF21966}"/>
                  </a:ext>
                </a:extLst>
              </p:cNvPr>
              <p:cNvSpPr/>
              <p:nvPr/>
            </p:nvSpPr>
            <p:spPr>
              <a:xfrm rot="14248921">
                <a:off x="3049946" y="4710515"/>
                <a:ext cx="131450" cy="11683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" name="フリーフォーム 62">
                <a:extLst>
                  <a:ext uri="{FF2B5EF4-FFF2-40B4-BE49-F238E27FC236}">
                    <a16:creationId xmlns:a16="http://schemas.microsoft.com/office/drawing/2014/main" id="{C2C0669E-1789-BF69-EBB0-76ED9CECA58D}"/>
                  </a:ext>
                </a:extLst>
              </p:cNvPr>
              <p:cNvSpPr/>
              <p:nvPr/>
            </p:nvSpPr>
            <p:spPr>
              <a:xfrm rot="4621820">
                <a:off x="2927015" y="4442256"/>
                <a:ext cx="266300" cy="6942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7" name="フリーフォーム: 図形 16">
              <a:extLst>
                <a:ext uri="{FF2B5EF4-FFF2-40B4-BE49-F238E27FC236}">
                  <a16:creationId xmlns:a16="http://schemas.microsoft.com/office/drawing/2014/main" id="{D414F7B0-82E2-312D-A293-9D7A59B03610}"/>
                </a:ext>
              </a:extLst>
            </p:cNvPr>
            <p:cNvSpPr/>
            <p:nvPr/>
          </p:nvSpPr>
          <p:spPr>
            <a:xfrm>
              <a:off x="4493342" y="4532671"/>
              <a:ext cx="481781" cy="285135"/>
            </a:xfrm>
            <a:custGeom>
              <a:avLst/>
              <a:gdLst>
                <a:gd name="connsiteX0" fmla="*/ 0 w 481781"/>
                <a:gd name="connsiteY0" fmla="*/ 0 h 285135"/>
                <a:gd name="connsiteX1" fmla="*/ 39329 w 481781"/>
                <a:gd name="connsiteY1" fmla="*/ 147484 h 285135"/>
                <a:gd name="connsiteX2" fmla="*/ 167148 w 481781"/>
                <a:gd name="connsiteY2" fmla="*/ 245806 h 285135"/>
                <a:gd name="connsiteX3" fmla="*/ 314632 w 481781"/>
                <a:gd name="connsiteY3" fmla="*/ 285135 h 285135"/>
                <a:gd name="connsiteX4" fmla="*/ 481781 w 481781"/>
                <a:gd name="connsiteY4" fmla="*/ 285135 h 285135"/>
                <a:gd name="connsiteX5" fmla="*/ 265471 w 481781"/>
                <a:gd name="connsiteY5" fmla="*/ 157316 h 285135"/>
                <a:gd name="connsiteX6" fmla="*/ 88490 w 481781"/>
                <a:gd name="connsiteY6" fmla="*/ 117987 h 285135"/>
                <a:gd name="connsiteX7" fmla="*/ 0 w 481781"/>
                <a:gd name="connsiteY7" fmla="*/ 0 h 28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1781" h="285135">
                  <a:moveTo>
                    <a:pt x="0" y="0"/>
                  </a:moveTo>
                  <a:lnTo>
                    <a:pt x="39329" y="147484"/>
                  </a:lnTo>
                  <a:lnTo>
                    <a:pt x="167148" y="245806"/>
                  </a:lnTo>
                  <a:lnTo>
                    <a:pt x="314632" y="285135"/>
                  </a:lnTo>
                  <a:lnTo>
                    <a:pt x="481781" y="285135"/>
                  </a:lnTo>
                  <a:lnTo>
                    <a:pt x="265471" y="157316"/>
                  </a:lnTo>
                  <a:lnTo>
                    <a:pt x="88490" y="1179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: 図形 17">
              <a:extLst>
                <a:ext uri="{FF2B5EF4-FFF2-40B4-BE49-F238E27FC236}">
                  <a16:creationId xmlns:a16="http://schemas.microsoft.com/office/drawing/2014/main" id="{9DF1C240-5978-BD84-F60A-09207CCE10DA}"/>
                </a:ext>
              </a:extLst>
            </p:cNvPr>
            <p:cNvSpPr/>
            <p:nvPr/>
          </p:nvSpPr>
          <p:spPr>
            <a:xfrm>
              <a:off x="4129548" y="5810865"/>
              <a:ext cx="924233" cy="245806"/>
            </a:xfrm>
            <a:custGeom>
              <a:avLst/>
              <a:gdLst>
                <a:gd name="connsiteX0" fmla="*/ 0 w 924233"/>
                <a:gd name="connsiteY0" fmla="*/ 0 h 245806"/>
                <a:gd name="connsiteX1" fmla="*/ 29497 w 924233"/>
                <a:gd name="connsiteY1" fmla="*/ 108154 h 245806"/>
                <a:gd name="connsiteX2" fmla="*/ 167149 w 924233"/>
                <a:gd name="connsiteY2" fmla="*/ 196645 h 245806"/>
                <a:gd name="connsiteX3" fmla="*/ 422787 w 924233"/>
                <a:gd name="connsiteY3" fmla="*/ 216309 h 245806"/>
                <a:gd name="connsiteX4" fmla="*/ 609600 w 924233"/>
                <a:gd name="connsiteY4" fmla="*/ 245806 h 245806"/>
                <a:gd name="connsiteX5" fmla="*/ 924233 w 924233"/>
                <a:gd name="connsiteY5" fmla="*/ 196645 h 245806"/>
                <a:gd name="connsiteX6" fmla="*/ 776749 w 924233"/>
                <a:gd name="connsiteY6" fmla="*/ 147483 h 245806"/>
                <a:gd name="connsiteX7" fmla="*/ 462117 w 924233"/>
                <a:gd name="connsiteY7" fmla="*/ 147483 h 245806"/>
                <a:gd name="connsiteX8" fmla="*/ 255639 w 924233"/>
                <a:gd name="connsiteY8" fmla="*/ 127819 h 245806"/>
                <a:gd name="connsiteX9" fmla="*/ 157317 w 924233"/>
                <a:gd name="connsiteY9" fmla="*/ 88490 h 245806"/>
                <a:gd name="connsiteX10" fmla="*/ 88491 w 924233"/>
                <a:gd name="connsiteY10" fmla="*/ 68825 h 245806"/>
                <a:gd name="connsiteX11" fmla="*/ 0 w 924233"/>
                <a:gd name="connsiteY11" fmla="*/ 0 h 24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4233" h="245806">
                  <a:moveTo>
                    <a:pt x="0" y="0"/>
                  </a:moveTo>
                  <a:lnTo>
                    <a:pt x="29497" y="108154"/>
                  </a:lnTo>
                  <a:lnTo>
                    <a:pt x="167149" y="196645"/>
                  </a:lnTo>
                  <a:lnTo>
                    <a:pt x="422787" y="216309"/>
                  </a:lnTo>
                  <a:lnTo>
                    <a:pt x="609600" y="245806"/>
                  </a:lnTo>
                  <a:lnTo>
                    <a:pt x="924233" y="196645"/>
                  </a:lnTo>
                  <a:lnTo>
                    <a:pt x="776749" y="147483"/>
                  </a:lnTo>
                  <a:lnTo>
                    <a:pt x="462117" y="147483"/>
                  </a:lnTo>
                  <a:lnTo>
                    <a:pt x="255639" y="127819"/>
                  </a:lnTo>
                  <a:lnTo>
                    <a:pt x="157317" y="88490"/>
                  </a:lnTo>
                  <a:lnTo>
                    <a:pt x="88491" y="688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9" name="グループ化 18">
              <a:extLst>
                <a:ext uri="{FF2B5EF4-FFF2-40B4-BE49-F238E27FC236}">
                  <a16:creationId xmlns:a16="http://schemas.microsoft.com/office/drawing/2014/main" id="{9D241F8F-D766-278F-D4B2-E56632E709D8}"/>
                </a:ext>
              </a:extLst>
            </p:cNvPr>
            <p:cNvGrpSpPr>
              <a:grpSpLocks noChangeAspect="1"/>
            </p:cNvGrpSpPr>
            <p:nvPr/>
          </p:nvGrpSpPr>
          <p:grpSpPr>
            <a:xfrm rot="19365036">
              <a:off x="5067696" y="4289613"/>
              <a:ext cx="88257" cy="291456"/>
              <a:chOff x="3025455" y="4343816"/>
              <a:chExt cx="148634" cy="490843"/>
            </a:xfrm>
          </p:grpSpPr>
          <p:sp>
            <p:nvSpPr>
              <p:cNvPr id="20" name="フリーフォーム 53">
                <a:extLst>
                  <a:ext uri="{FF2B5EF4-FFF2-40B4-BE49-F238E27FC236}">
                    <a16:creationId xmlns:a16="http://schemas.microsoft.com/office/drawing/2014/main" id="{A099CADD-B43A-94CC-3C52-F1B9C157E6CD}"/>
                  </a:ext>
                </a:extLst>
              </p:cNvPr>
              <p:cNvSpPr/>
              <p:nvPr/>
            </p:nvSpPr>
            <p:spPr>
              <a:xfrm rot="14248921">
                <a:off x="3049946" y="4710515"/>
                <a:ext cx="131450" cy="11683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フリーフォーム 62">
                <a:extLst>
                  <a:ext uri="{FF2B5EF4-FFF2-40B4-BE49-F238E27FC236}">
                    <a16:creationId xmlns:a16="http://schemas.microsoft.com/office/drawing/2014/main" id="{277BFC53-4285-8250-968F-B20F88A17492}"/>
                  </a:ext>
                </a:extLst>
              </p:cNvPr>
              <p:cNvSpPr/>
              <p:nvPr/>
            </p:nvSpPr>
            <p:spPr>
              <a:xfrm rot="4621820">
                <a:off x="2927015" y="4442256"/>
                <a:ext cx="266300" cy="6942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2" name="グループ化 21">
              <a:extLst>
                <a:ext uri="{FF2B5EF4-FFF2-40B4-BE49-F238E27FC236}">
                  <a16:creationId xmlns:a16="http://schemas.microsoft.com/office/drawing/2014/main" id="{E09D3DAB-94EB-159A-4E1C-DAFA89064F61}"/>
                </a:ext>
              </a:extLst>
            </p:cNvPr>
            <p:cNvGrpSpPr>
              <a:grpSpLocks noChangeAspect="1"/>
            </p:cNvGrpSpPr>
            <p:nvPr/>
          </p:nvGrpSpPr>
          <p:grpSpPr>
            <a:xfrm rot="19365036">
              <a:off x="5116605" y="5596735"/>
              <a:ext cx="85902" cy="283679"/>
              <a:chOff x="3025455" y="4343816"/>
              <a:chExt cx="148634" cy="490843"/>
            </a:xfrm>
          </p:grpSpPr>
          <p:sp>
            <p:nvSpPr>
              <p:cNvPr id="23" name="フリーフォーム 53">
                <a:extLst>
                  <a:ext uri="{FF2B5EF4-FFF2-40B4-BE49-F238E27FC236}">
                    <a16:creationId xmlns:a16="http://schemas.microsoft.com/office/drawing/2014/main" id="{4675EB18-29F3-3FED-3D14-01F9E78DB94A}"/>
                  </a:ext>
                </a:extLst>
              </p:cNvPr>
              <p:cNvSpPr/>
              <p:nvPr/>
            </p:nvSpPr>
            <p:spPr>
              <a:xfrm rot="14248921">
                <a:off x="3049946" y="4710515"/>
                <a:ext cx="131450" cy="11683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 62">
                <a:extLst>
                  <a:ext uri="{FF2B5EF4-FFF2-40B4-BE49-F238E27FC236}">
                    <a16:creationId xmlns:a16="http://schemas.microsoft.com/office/drawing/2014/main" id="{F83B6189-66DC-71D3-9D33-0BB619CAAA91}"/>
                  </a:ext>
                </a:extLst>
              </p:cNvPr>
              <p:cNvSpPr/>
              <p:nvPr/>
            </p:nvSpPr>
            <p:spPr>
              <a:xfrm rot="4621820">
                <a:off x="2927015" y="4442256"/>
                <a:ext cx="266300" cy="6942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5" name="フリーフォーム: 図形 24">
              <a:extLst>
                <a:ext uri="{FF2B5EF4-FFF2-40B4-BE49-F238E27FC236}">
                  <a16:creationId xmlns:a16="http://schemas.microsoft.com/office/drawing/2014/main" id="{5D431578-E7D5-3136-B114-78514B7AA4FC}"/>
                </a:ext>
              </a:extLst>
            </p:cNvPr>
            <p:cNvSpPr/>
            <p:nvPr/>
          </p:nvSpPr>
          <p:spPr>
            <a:xfrm>
              <a:off x="4689729" y="4909120"/>
              <a:ext cx="49161" cy="580104"/>
            </a:xfrm>
            <a:custGeom>
              <a:avLst/>
              <a:gdLst>
                <a:gd name="connsiteX0" fmla="*/ 0 w 49161"/>
                <a:gd name="connsiteY0" fmla="*/ 0 h 580104"/>
                <a:gd name="connsiteX1" fmla="*/ 9832 w 49161"/>
                <a:gd name="connsiteY1" fmla="*/ 580104 h 580104"/>
                <a:gd name="connsiteX2" fmla="*/ 39329 w 49161"/>
                <a:gd name="connsiteY2" fmla="*/ 530942 h 580104"/>
                <a:gd name="connsiteX3" fmla="*/ 49161 w 49161"/>
                <a:gd name="connsiteY3" fmla="*/ 373626 h 580104"/>
                <a:gd name="connsiteX4" fmla="*/ 0 w 49161"/>
                <a:gd name="connsiteY4" fmla="*/ 0 h 580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161" h="580104">
                  <a:moveTo>
                    <a:pt x="0" y="0"/>
                  </a:moveTo>
                  <a:lnTo>
                    <a:pt x="9832" y="580104"/>
                  </a:lnTo>
                  <a:lnTo>
                    <a:pt x="39329" y="530942"/>
                  </a:lnTo>
                  <a:lnTo>
                    <a:pt x="49161" y="3736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8" name="星 4 66">
            <a:extLst>
              <a:ext uri="{FF2B5EF4-FFF2-40B4-BE49-F238E27FC236}">
                <a16:creationId xmlns:a16="http://schemas.microsoft.com/office/drawing/2014/main" id="{09266C0D-659F-1DC5-FB9F-FB8394985EFB}"/>
              </a:ext>
            </a:extLst>
          </p:cNvPr>
          <p:cNvSpPr/>
          <p:nvPr/>
        </p:nvSpPr>
        <p:spPr>
          <a:xfrm>
            <a:off x="4721335" y="4033796"/>
            <a:ext cx="330241" cy="599063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星 4 68">
            <a:extLst>
              <a:ext uri="{FF2B5EF4-FFF2-40B4-BE49-F238E27FC236}">
                <a16:creationId xmlns:a16="http://schemas.microsoft.com/office/drawing/2014/main" id="{5947233A-14BC-F6AB-6B6D-772318507F79}"/>
              </a:ext>
            </a:extLst>
          </p:cNvPr>
          <p:cNvSpPr/>
          <p:nvPr/>
        </p:nvSpPr>
        <p:spPr>
          <a:xfrm>
            <a:off x="3244522" y="5374237"/>
            <a:ext cx="207456" cy="376329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星 4 68">
            <a:extLst>
              <a:ext uri="{FF2B5EF4-FFF2-40B4-BE49-F238E27FC236}">
                <a16:creationId xmlns:a16="http://schemas.microsoft.com/office/drawing/2014/main" id="{CECF4247-03E8-A065-D7CB-5E012EDCB976}"/>
              </a:ext>
            </a:extLst>
          </p:cNvPr>
          <p:cNvSpPr/>
          <p:nvPr/>
        </p:nvSpPr>
        <p:spPr>
          <a:xfrm>
            <a:off x="3674330" y="3986755"/>
            <a:ext cx="207456" cy="376329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星 4 66">
            <a:extLst>
              <a:ext uri="{FF2B5EF4-FFF2-40B4-BE49-F238E27FC236}">
                <a16:creationId xmlns:a16="http://schemas.microsoft.com/office/drawing/2014/main" id="{E0E0A90F-7AFF-33A9-A81B-EFB38435B2FC}"/>
              </a:ext>
            </a:extLst>
          </p:cNvPr>
          <p:cNvSpPr/>
          <p:nvPr/>
        </p:nvSpPr>
        <p:spPr>
          <a:xfrm>
            <a:off x="3504577" y="4965990"/>
            <a:ext cx="330241" cy="599063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星 4 68">
            <a:extLst>
              <a:ext uri="{FF2B5EF4-FFF2-40B4-BE49-F238E27FC236}">
                <a16:creationId xmlns:a16="http://schemas.microsoft.com/office/drawing/2014/main" id="{D7340189-7834-54FC-5B97-F5D56D589C21}"/>
              </a:ext>
            </a:extLst>
          </p:cNvPr>
          <p:cNvSpPr/>
          <p:nvPr/>
        </p:nvSpPr>
        <p:spPr>
          <a:xfrm>
            <a:off x="4814179" y="5512664"/>
            <a:ext cx="207456" cy="376329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円柱 32">
            <a:extLst>
              <a:ext uri="{FF2B5EF4-FFF2-40B4-BE49-F238E27FC236}">
                <a16:creationId xmlns:a16="http://schemas.microsoft.com/office/drawing/2014/main" id="{722E8D63-90A9-9908-43B5-6E688CB4C4B2}"/>
              </a:ext>
            </a:extLst>
          </p:cNvPr>
          <p:cNvSpPr/>
          <p:nvPr/>
        </p:nvSpPr>
        <p:spPr>
          <a:xfrm>
            <a:off x="9736427" y="3460452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円柱 33">
            <a:extLst>
              <a:ext uri="{FF2B5EF4-FFF2-40B4-BE49-F238E27FC236}">
                <a16:creationId xmlns:a16="http://schemas.microsoft.com/office/drawing/2014/main" id="{16B920D4-01B8-E1A7-3142-48E26180E4ED}"/>
              </a:ext>
            </a:extLst>
          </p:cNvPr>
          <p:cNvSpPr/>
          <p:nvPr/>
        </p:nvSpPr>
        <p:spPr>
          <a:xfrm>
            <a:off x="7624972" y="3641728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円柱 34">
            <a:extLst>
              <a:ext uri="{FF2B5EF4-FFF2-40B4-BE49-F238E27FC236}">
                <a16:creationId xmlns:a16="http://schemas.microsoft.com/office/drawing/2014/main" id="{25E72502-107A-80A2-9B28-28B6C1BE4D4B}"/>
              </a:ext>
            </a:extLst>
          </p:cNvPr>
          <p:cNvSpPr/>
          <p:nvPr/>
        </p:nvSpPr>
        <p:spPr>
          <a:xfrm>
            <a:off x="9522369" y="3637315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直方体 35">
            <a:extLst>
              <a:ext uri="{FF2B5EF4-FFF2-40B4-BE49-F238E27FC236}">
                <a16:creationId xmlns:a16="http://schemas.microsoft.com/office/drawing/2014/main" id="{15354975-2414-F57A-C242-013EDF7E8D55}"/>
              </a:ext>
            </a:extLst>
          </p:cNvPr>
          <p:cNvSpPr/>
          <p:nvPr/>
        </p:nvSpPr>
        <p:spPr>
          <a:xfrm>
            <a:off x="7510701" y="3019216"/>
            <a:ext cx="2496985" cy="790112"/>
          </a:xfrm>
          <a:prstGeom prst="cube">
            <a:avLst>
              <a:gd name="adj" fmla="val 20549"/>
            </a:avLst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7" name="楕円 36">
            <a:extLst>
              <a:ext uri="{FF2B5EF4-FFF2-40B4-BE49-F238E27FC236}">
                <a16:creationId xmlns:a16="http://schemas.microsoft.com/office/drawing/2014/main" id="{2F15066B-4AAD-34DE-8436-4191956D7772}"/>
              </a:ext>
            </a:extLst>
          </p:cNvPr>
          <p:cNvSpPr>
            <a:spLocks noChangeAspect="1"/>
          </p:cNvSpPr>
          <p:nvPr/>
        </p:nvSpPr>
        <p:spPr>
          <a:xfrm>
            <a:off x="7730481" y="2732002"/>
            <a:ext cx="362474" cy="362474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8" name="楕円 37">
            <a:extLst>
              <a:ext uri="{FF2B5EF4-FFF2-40B4-BE49-F238E27FC236}">
                <a16:creationId xmlns:a16="http://schemas.microsoft.com/office/drawing/2014/main" id="{7227BE96-9DFB-700E-45FF-0BAB91FD6DCB}"/>
              </a:ext>
            </a:extLst>
          </p:cNvPr>
          <p:cNvSpPr>
            <a:spLocks noChangeAspect="1"/>
          </p:cNvSpPr>
          <p:nvPr/>
        </p:nvSpPr>
        <p:spPr>
          <a:xfrm>
            <a:off x="7798917" y="2508682"/>
            <a:ext cx="252000" cy="252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9" name="楕円 38">
            <a:extLst>
              <a:ext uri="{FF2B5EF4-FFF2-40B4-BE49-F238E27FC236}">
                <a16:creationId xmlns:a16="http://schemas.microsoft.com/office/drawing/2014/main" id="{21845F09-D881-D154-D541-D3A374448B01}"/>
              </a:ext>
            </a:extLst>
          </p:cNvPr>
          <p:cNvSpPr>
            <a:spLocks noChangeAspect="1"/>
          </p:cNvSpPr>
          <p:nvPr/>
        </p:nvSpPr>
        <p:spPr>
          <a:xfrm>
            <a:off x="7794679" y="2507216"/>
            <a:ext cx="252000" cy="252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0" name="楕円 39">
            <a:extLst>
              <a:ext uri="{FF2B5EF4-FFF2-40B4-BE49-F238E27FC236}">
                <a16:creationId xmlns:a16="http://schemas.microsoft.com/office/drawing/2014/main" id="{0367A118-1115-8C84-4588-B4D28B82E60A}"/>
              </a:ext>
            </a:extLst>
          </p:cNvPr>
          <p:cNvSpPr>
            <a:spLocks noChangeAspect="1"/>
          </p:cNvSpPr>
          <p:nvPr/>
        </p:nvSpPr>
        <p:spPr>
          <a:xfrm>
            <a:off x="7861539" y="2800128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1" name="楕円 40">
            <a:extLst>
              <a:ext uri="{FF2B5EF4-FFF2-40B4-BE49-F238E27FC236}">
                <a16:creationId xmlns:a16="http://schemas.microsoft.com/office/drawing/2014/main" id="{2AE27244-14EC-D959-9BC5-AD54A3EA6E48}"/>
              </a:ext>
            </a:extLst>
          </p:cNvPr>
          <p:cNvSpPr>
            <a:spLocks noChangeAspect="1"/>
          </p:cNvSpPr>
          <p:nvPr/>
        </p:nvSpPr>
        <p:spPr>
          <a:xfrm>
            <a:off x="7847688" y="2934056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BAF21BD-D93A-AD90-FD42-9C717FD31162}"/>
              </a:ext>
            </a:extLst>
          </p:cNvPr>
          <p:cNvSpPr>
            <a:spLocks noChangeAspect="1"/>
          </p:cNvSpPr>
          <p:nvPr/>
        </p:nvSpPr>
        <p:spPr>
          <a:xfrm>
            <a:off x="7843073" y="2864783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3" name="楕円 42">
            <a:extLst>
              <a:ext uri="{FF2B5EF4-FFF2-40B4-BE49-F238E27FC236}">
                <a16:creationId xmlns:a16="http://schemas.microsoft.com/office/drawing/2014/main" id="{0DB72A01-36EB-566B-2334-76EE70A2DBA5}"/>
              </a:ext>
            </a:extLst>
          </p:cNvPr>
          <p:cNvSpPr>
            <a:spLocks noChangeAspect="1"/>
          </p:cNvSpPr>
          <p:nvPr/>
        </p:nvSpPr>
        <p:spPr>
          <a:xfrm>
            <a:off x="7838448" y="2583078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4" name="楕円 43">
            <a:extLst>
              <a:ext uri="{FF2B5EF4-FFF2-40B4-BE49-F238E27FC236}">
                <a16:creationId xmlns:a16="http://schemas.microsoft.com/office/drawing/2014/main" id="{FAC3187D-734F-0AA7-4D3D-D471024D3B5A}"/>
              </a:ext>
            </a:extLst>
          </p:cNvPr>
          <p:cNvSpPr>
            <a:spLocks noChangeAspect="1"/>
          </p:cNvSpPr>
          <p:nvPr/>
        </p:nvSpPr>
        <p:spPr>
          <a:xfrm>
            <a:off x="7972376" y="2596936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5" name="円柱 44">
            <a:extLst>
              <a:ext uri="{FF2B5EF4-FFF2-40B4-BE49-F238E27FC236}">
                <a16:creationId xmlns:a16="http://schemas.microsoft.com/office/drawing/2014/main" id="{A80B3F33-AEF2-86E1-24A1-9332FD1B73CF}"/>
              </a:ext>
            </a:extLst>
          </p:cNvPr>
          <p:cNvSpPr/>
          <p:nvPr/>
        </p:nvSpPr>
        <p:spPr>
          <a:xfrm>
            <a:off x="8699407" y="2753987"/>
            <a:ext cx="211016" cy="335199"/>
          </a:xfrm>
          <a:prstGeom prst="can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四角形: 角度付き 45">
            <a:extLst>
              <a:ext uri="{FF2B5EF4-FFF2-40B4-BE49-F238E27FC236}">
                <a16:creationId xmlns:a16="http://schemas.microsoft.com/office/drawing/2014/main" id="{BA28211E-150C-1E74-9221-409F9735DF46}"/>
              </a:ext>
            </a:extLst>
          </p:cNvPr>
          <p:cNvSpPr/>
          <p:nvPr/>
        </p:nvSpPr>
        <p:spPr>
          <a:xfrm>
            <a:off x="8163509" y="1980672"/>
            <a:ext cx="1244993" cy="950460"/>
          </a:xfrm>
          <a:prstGeom prst="bevel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円柱 46">
            <a:extLst>
              <a:ext uri="{FF2B5EF4-FFF2-40B4-BE49-F238E27FC236}">
                <a16:creationId xmlns:a16="http://schemas.microsoft.com/office/drawing/2014/main" id="{0E189542-F1CD-5F74-9C62-0E69C4022EF1}"/>
              </a:ext>
            </a:extLst>
          </p:cNvPr>
          <p:cNvSpPr/>
          <p:nvPr/>
        </p:nvSpPr>
        <p:spPr>
          <a:xfrm>
            <a:off x="9604562" y="2507216"/>
            <a:ext cx="217422" cy="585567"/>
          </a:xfrm>
          <a:prstGeom prst="can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正方形/長方形 47">
            <a:extLst>
              <a:ext uri="{FF2B5EF4-FFF2-40B4-BE49-F238E27FC236}">
                <a16:creationId xmlns:a16="http://schemas.microsoft.com/office/drawing/2014/main" id="{B12CC26E-50CD-AB32-2129-4B5A679027E4}"/>
              </a:ext>
            </a:extLst>
          </p:cNvPr>
          <p:cNvSpPr/>
          <p:nvPr/>
        </p:nvSpPr>
        <p:spPr>
          <a:xfrm>
            <a:off x="9694801" y="2351990"/>
            <a:ext cx="45719" cy="18293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49" name="グラフィックス 48" descr="茎のない花 単色塗りつぶし">
            <a:extLst>
              <a:ext uri="{FF2B5EF4-FFF2-40B4-BE49-F238E27FC236}">
                <a16:creationId xmlns:a16="http://schemas.microsoft.com/office/drawing/2014/main" id="{63B123BF-6606-A65B-B164-D1160483E02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442112" y="1989908"/>
            <a:ext cx="543624" cy="543624"/>
          </a:xfrm>
          <a:prstGeom prst="rect">
            <a:avLst/>
          </a:prstGeom>
        </p:spPr>
      </p:pic>
      <p:cxnSp>
        <p:nvCxnSpPr>
          <p:cNvPr id="50" name="直線コネクタ 49">
            <a:extLst>
              <a:ext uri="{FF2B5EF4-FFF2-40B4-BE49-F238E27FC236}">
                <a16:creationId xmlns:a16="http://schemas.microsoft.com/office/drawing/2014/main" id="{36321319-DF94-144B-BB9C-EA3DEBD175FB}"/>
              </a:ext>
            </a:extLst>
          </p:cNvPr>
          <p:cNvCxnSpPr>
            <a:stCxn id="37" idx="1"/>
          </p:cNvCxnSpPr>
          <p:nvPr/>
        </p:nvCxnSpPr>
        <p:spPr>
          <a:xfrm flipH="1" flipV="1">
            <a:off x="7624972" y="2642655"/>
            <a:ext cx="158592" cy="14243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Google Shape;804;p21">
            <a:extLst>
              <a:ext uri="{FF2B5EF4-FFF2-40B4-BE49-F238E27FC236}">
                <a16:creationId xmlns:a16="http://schemas.microsoft.com/office/drawing/2014/main" id="{2C14F4BC-5376-106A-4254-F18B793C6850}"/>
              </a:ext>
            </a:extLst>
          </p:cNvPr>
          <p:cNvSpPr txBox="1"/>
          <p:nvPr/>
        </p:nvSpPr>
        <p:spPr>
          <a:xfrm>
            <a:off x="6508391" y="4526969"/>
            <a:ext cx="3499296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ここまできたら、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とことん！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テキスト ボックス 3">
            <a:extLst>
              <a:ext uri="{FF2B5EF4-FFF2-40B4-BE49-F238E27FC236}">
                <a16:creationId xmlns:a16="http://schemas.microsoft.com/office/drawing/2014/main" id="{6A68DA80-DF5A-4849-80B9-8D6585F04EB2}"/>
              </a:ext>
            </a:extLst>
          </p:cNvPr>
          <p:cNvSpPr txBox="1"/>
          <p:nvPr/>
        </p:nvSpPr>
        <p:spPr>
          <a:xfrm>
            <a:off x="943842" y="934151"/>
            <a:ext cx="8866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さくひん</a:t>
            </a: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BA6EBD44-2762-463A-B8D7-0E417723D3F7}"/>
              </a:ext>
            </a:extLst>
          </p:cNvPr>
          <p:cNvSpPr txBox="1"/>
          <p:nvPr/>
        </p:nvSpPr>
        <p:spPr>
          <a:xfrm>
            <a:off x="3758258" y="947529"/>
            <a:ext cx="70632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べつ</a:t>
            </a:r>
          </a:p>
        </p:txBody>
      </p:sp>
      <p:sp>
        <p:nvSpPr>
          <p:cNvPr id="73" name="角丸四角形 96">
            <a:extLst>
              <a:ext uri="{FF2B5EF4-FFF2-40B4-BE49-F238E27FC236}">
                <a16:creationId xmlns:a16="http://schemas.microsoft.com/office/drawing/2014/main" id="{E04D9681-B734-46DA-9596-CC4936C2E1C5}"/>
              </a:ext>
            </a:extLst>
          </p:cNvPr>
          <p:cNvSpPr/>
          <p:nvPr/>
        </p:nvSpPr>
        <p:spPr>
          <a:xfrm>
            <a:off x="9613151" y="5780900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67C36078-04FA-4C46-B847-039ADA21D09F}"/>
              </a:ext>
            </a:extLst>
          </p:cNvPr>
          <p:cNvSpPr txBox="1"/>
          <p:nvPr/>
        </p:nvSpPr>
        <p:spPr>
          <a:xfrm>
            <a:off x="9594888" y="5779940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77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883041" y="322965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8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658331" y="2474044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059663" y="2315396"/>
            <a:ext cx="564109" cy="193172"/>
            <a:chOff x="9364349" y="5301095"/>
            <a:chExt cx="371808" cy="127321"/>
          </a:xfrm>
        </p:grpSpPr>
        <p:cxnSp>
          <p:nvCxnSpPr>
            <p:cNvPr id="80" name="直線コネクタ 79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直線コネクタ 80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直線コネクタ 81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線コネクタ 82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455583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4027041" y="836576"/>
            <a:ext cx="4077749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>
              <a:lnSpc>
                <a:spcPct val="200000"/>
              </a:lnSpc>
            </a:pPr>
            <a:r>
              <a:rPr lang="ja-JP" altLang="en-US" sz="4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「</a:t>
            </a:r>
            <a:r>
              <a:rPr lang="ja-JP" altLang="en-US" sz="4800" dirty="0">
                <a:solidFill>
                  <a:srgbClr val="3F3F3F"/>
                </a:solidFill>
              </a:rPr>
              <a:t>ブー</a:t>
            </a:r>
            <a:r>
              <a:rPr lang="ja-JP" altLang="en-US" sz="4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！」</a:t>
            </a:r>
            <a:endParaRPr lang="en-US" altLang="ja-JP" sz="4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" name="グループ化 4"/>
          <p:cNvGrpSpPr/>
          <p:nvPr/>
        </p:nvGrpSpPr>
        <p:grpSpPr>
          <a:xfrm>
            <a:off x="1380135" y="3467100"/>
            <a:ext cx="2068720" cy="2552757"/>
            <a:chOff x="1380135" y="3972231"/>
            <a:chExt cx="1659369" cy="2047626"/>
          </a:xfrm>
        </p:grpSpPr>
        <p:sp>
          <p:nvSpPr>
            <p:cNvPr id="690" name="Google Shape;690;p19"/>
            <p:cNvSpPr/>
            <p:nvPr/>
          </p:nvSpPr>
          <p:spPr>
            <a:xfrm>
              <a:off x="2765059" y="5608301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1380135" y="3972231"/>
              <a:ext cx="1464560" cy="194786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2601371" y="5210440"/>
              <a:ext cx="34442" cy="4824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188857" y="5820334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94" name="Google Shape;694;p19"/>
            <p:cNvCxnSpPr/>
            <p:nvPr/>
          </p:nvCxnSpPr>
          <p:spPr>
            <a:xfrm flipH="1">
              <a:off x="1380135" y="5535955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5" name="Google Shape;695;p19"/>
            <p:cNvCxnSpPr/>
            <p:nvPr/>
          </p:nvCxnSpPr>
          <p:spPr>
            <a:xfrm flipH="1">
              <a:off x="1387762" y="5593047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6" name="Google Shape;696;p19"/>
            <p:cNvCxnSpPr/>
            <p:nvPr/>
          </p:nvCxnSpPr>
          <p:spPr>
            <a:xfrm flipH="1">
              <a:off x="1418274" y="5622010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7" name="Google Shape;697;p19"/>
            <p:cNvCxnSpPr/>
            <p:nvPr/>
          </p:nvCxnSpPr>
          <p:spPr>
            <a:xfrm flipH="1">
              <a:off x="1460229" y="5681485"/>
              <a:ext cx="97191" cy="138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8" name="Google Shape;698;p19"/>
            <p:cNvCxnSpPr/>
            <p:nvPr/>
          </p:nvCxnSpPr>
          <p:spPr>
            <a:xfrm flipH="1">
              <a:off x="1502182" y="5734281"/>
              <a:ext cx="77989" cy="9806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9" name="Google Shape;699;p19"/>
            <p:cNvCxnSpPr/>
            <p:nvPr/>
          </p:nvCxnSpPr>
          <p:spPr>
            <a:xfrm flipH="1">
              <a:off x="1540321" y="5771581"/>
              <a:ext cx="61023" cy="757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00" name="Google Shape;700;p19"/>
            <p:cNvSpPr/>
            <p:nvPr/>
          </p:nvSpPr>
          <p:spPr>
            <a:xfrm>
              <a:off x="1692880" y="4033255"/>
              <a:ext cx="690777" cy="1966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" name="グループ化 5"/>
            <p:cNvGrpSpPr/>
            <p:nvPr/>
          </p:nvGrpSpPr>
          <p:grpSpPr>
            <a:xfrm rot="10800000">
              <a:off x="1531565" y="5066140"/>
              <a:ext cx="586386" cy="318364"/>
              <a:chOff x="946017" y="4494256"/>
              <a:chExt cx="778389" cy="422607"/>
            </a:xfrm>
          </p:grpSpPr>
          <p:sp>
            <p:nvSpPr>
              <p:cNvPr id="701" name="Google Shape;701;p19"/>
              <p:cNvSpPr/>
              <p:nvPr/>
            </p:nvSpPr>
            <p:spPr>
              <a:xfrm rot="18131115">
                <a:off x="1103707" y="4336566"/>
                <a:ext cx="274079" cy="58945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" name="Google Shape;702;p19"/>
              <p:cNvSpPr/>
              <p:nvPr/>
            </p:nvSpPr>
            <p:spPr>
              <a:xfrm rot="642058">
                <a:off x="1359885" y="4688400"/>
                <a:ext cx="364521" cy="228463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" name="アーチ 46"/>
            <p:cNvSpPr/>
            <p:nvPr/>
          </p:nvSpPr>
          <p:spPr>
            <a:xfrm rot="9707898">
              <a:off x="2123133" y="4656647"/>
              <a:ext cx="207452" cy="92205"/>
            </a:xfrm>
            <a:prstGeom prst="blockArc">
              <a:avLst>
                <a:gd name="adj1" fmla="val 11317537"/>
                <a:gd name="adj2" fmla="val 18115981"/>
                <a:gd name="adj3" fmla="val 10757"/>
              </a:avLst>
            </a:prstGeom>
            <a:solidFill>
              <a:srgbClr val="4A454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grpSp>
          <p:nvGrpSpPr>
            <p:cNvPr id="71" name="グループ化 70"/>
            <p:cNvGrpSpPr/>
            <p:nvPr/>
          </p:nvGrpSpPr>
          <p:grpSpPr>
            <a:xfrm rot="21398860">
              <a:off x="2420946" y="4808278"/>
              <a:ext cx="320987" cy="103592"/>
              <a:chOff x="9099792" y="3685731"/>
              <a:chExt cx="1035736" cy="334259"/>
            </a:xfrm>
          </p:grpSpPr>
          <p:sp>
            <p:nvSpPr>
              <p:cNvPr id="72" name="Google Shape;749;p20"/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749;p20"/>
              <p:cNvSpPr/>
              <p:nvPr/>
            </p:nvSpPr>
            <p:spPr>
              <a:xfrm flipH="1">
                <a:off x="9988006" y="3685731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8" name="Google Shape;1543;p28"/>
          <p:cNvSpPr txBox="1"/>
          <p:nvPr/>
        </p:nvSpPr>
        <p:spPr>
          <a:xfrm>
            <a:off x="3342670" y="5449096"/>
            <a:ext cx="4384514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>
              <a:lnSpc>
                <a:spcPct val="200000"/>
              </a:lnSpc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「</a:t>
            </a:r>
            <a:r>
              <a:rPr lang="ja-JP" altLang="en-US" sz="2400" dirty="0">
                <a:solidFill>
                  <a:srgbClr val="3F3F3F"/>
                </a:solidFill>
              </a:rPr>
              <a:t>ですよねぇ</a:t>
            </a:r>
            <a:r>
              <a:rPr lang="en-US" altLang="ja-JP" sz="2400" dirty="0">
                <a:solidFill>
                  <a:srgbClr val="3F3F3F"/>
                </a:solidFill>
              </a:rPr>
              <a:t>…</a:t>
            </a: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」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" name="グループ化 6"/>
          <p:cNvGrpSpPr/>
          <p:nvPr/>
        </p:nvGrpSpPr>
        <p:grpSpPr>
          <a:xfrm>
            <a:off x="5424942" y="3125166"/>
            <a:ext cx="936068" cy="1157671"/>
            <a:chOff x="4192383" y="4596145"/>
            <a:chExt cx="481099" cy="594994"/>
          </a:xfrm>
        </p:grpSpPr>
        <p:grpSp>
          <p:nvGrpSpPr>
            <p:cNvPr id="59" name="Google Shape;3974;p53"/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60" name="Google Shape;3975;p53"/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3976;p53"/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3977;p53"/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3978;p53"/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3979;p53"/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5" name="Google Shape;3980;p53"/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67" name="Google Shape;3981;p53"/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3982;p53"/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3983;p53"/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6" name="Google Shape;3984;p53"/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" name="グループ化 3"/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79" name="グループ化 78"/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80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749;p20"/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749;p20"/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" name="グループ化 82"/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84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749;p20"/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94" name="アーチ 93"/>
            <p:cNvSpPr/>
            <p:nvPr/>
          </p:nvSpPr>
          <p:spPr>
            <a:xfrm rot="10800000">
              <a:off x="4352633" y="4719904"/>
              <a:ext cx="207452" cy="92205"/>
            </a:xfrm>
            <a:prstGeom prst="blockArc">
              <a:avLst>
                <a:gd name="adj1" fmla="val 11737694"/>
                <a:gd name="adj2" fmla="val 18115981"/>
                <a:gd name="adj3" fmla="val 10757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95" name="アーチ 94"/>
            <p:cNvSpPr/>
            <p:nvPr/>
          </p:nvSpPr>
          <p:spPr>
            <a:xfrm rot="13498560">
              <a:off x="4239790" y="4693177"/>
              <a:ext cx="207452" cy="92205"/>
            </a:xfrm>
            <a:prstGeom prst="blockArc">
              <a:avLst>
                <a:gd name="adj1" fmla="val 11737694"/>
                <a:gd name="adj2" fmla="val 18115981"/>
                <a:gd name="adj3" fmla="val 10757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75" name="角丸四角形 355">
            <a:extLst>
              <a:ext uri="{FF2B5EF4-FFF2-40B4-BE49-F238E27FC236}">
                <a16:creationId xmlns:a16="http://schemas.microsoft.com/office/drawing/2014/main" id="{C742DFAD-4677-7725-FBC5-679884EF43C1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6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0A30D9D8-DDD7-EACC-77BA-B928245B4C2C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7" name="グループ化 76">
            <a:extLst>
              <a:ext uri="{FF2B5EF4-FFF2-40B4-BE49-F238E27FC236}">
                <a16:creationId xmlns:a16="http://schemas.microsoft.com/office/drawing/2014/main" id="{7589B878-6733-5348-7830-0843AE0252FC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78" name="直線コネクタ 77">
              <a:extLst>
                <a:ext uri="{FF2B5EF4-FFF2-40B4-BE49-F238E27FC236}">
                  <a16:creationId xmlns:a16="http://schemas.microsoft.com/office/drawing/2014/main" id="{9422EC21-DEAA-E58F-F25A-95E984DE29C8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直線コネクタ 85">
              <a:extLst>
                <a:ext uri="{FF2B5EF4-FFF2-40B4-BE49-F238E27FC236}">
                  <a16:creationId xmlns:a16="http://schemas.microsoft.com/office/drawing/2014/main" id="{F476D875-7458-2A5C-4D29-324FF16A58A0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直線コネクタ 86">
              <a:extLst>
                <a:ext uri="{FF2B5EF4-FFF2-40B4-BE49-F238E27FC236}">
                  <a16:creationId xmlns:a16="http://schemas.microsoft.com/office/drawing/2014/main" id="{A7E5A26E-07D7-522D-6031-E80CEF3D4139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直線コネクタ 88">
              <a:extLst>
                <a:ext uri="{FF2B5EF4-FFF2-40B4-BE49-F238E27FC236}">
                  <a16:creationId xmlns:a16="http://schemas.microsoft.com/office/drawing/2014/main" id="{43485087-D666-04E9-D636-1BC73A8D178D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0" name="角丸四角形 96">
            <a:extLst>
              <a:ext uri="{FF2B5EF4-FFF2-40B4-BE49-F238E27FC236}">
                <a16:creationId xmlns:a16="http://schemas.microsoft.com/office/drawing/2014/main" id="{69B712B3-3124-4762-B6C7-328D66F7412F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12A268B2-FFAA-4089-BD63-BA6F6D7FB817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</p:spTree>
    <p:extLst>
      <p:ext uri="{BB962C8B-B14F-4D97-AF65-F5344CB8AC3E}">
        <p14:creationId xmlns:p14="http://schemas.microsoft.com/office/powerpoint/2010/main" val="41205716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グループ化 8"/>
          <p:cNvGrpSpPr/>
          <p:nvPr/>
        </p:nvGrpSpPr>
        <p:grpSpPr>
          <a:xfrm>
            <a:off x="616426" y="2230449"/>
            <a:ext cx="2735830" cy="759290"/>
            <a:chOff x="787889" y="3122646"/>
            <a:chExt cx="2735830" cy="759290"/>
          </a:xfrm>
        </p:grpSpPr>
        <p:sp>
          <p:nvSpPr>
            <p:cNvPr id="279" name="Google Shape;1539;p28"/>
            <p:cNvSpPr/>
            <p:nvPr/>
          </p:nvSpPr>
          <p:spPr>
            <a:xfrm flipH="1">
              <a:off x="787889" y="3448286"/>
              <a:ext cx="2735830" cy="433650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80" name="グループ化 279"/>
            <p:cNvGrpSpPr/>
            <p:nvPr/>
          </p:nvGrpSpPr>
          <p:grpSpPr>
            <a:xfrm>
              <a:off x="1266239" y="3181108"/>
              <a:ext cx="273902" cy="503846"/>
              <a:chOff x="3502008" y="3275581"/>
              <a:chExt cx="1214815" cy="2234667"/>
            </a:xfrm>
          </p:grpSpPr>
          <p:sp>
            <p:nvSpPr>
              <p:cNvPr id="330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31" name="グループ化 330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349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0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2" name="グループ化 331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346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8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3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34" name="グループ化 333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34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4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5" name="グループ化 334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34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6" name="グループ化 335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33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8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9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81" name="グループ化 280"/>
            <p:cNvGrpSpPr/>
            <p:nvPr/>
          </p:nvGrpSpPr>
          <p:grpSpPr>
            <a:xfrm>
              <a:off x="2024289" y="3122646"/>
              <a:ext cx="273019" cy="513762"/>
              <a:chOff x="3502008" y="3275582"/>
              <a:chExt cx="1214815" cy="2286015"/>
            </a:xfrm>
          </p:grpSpPr>
          <p:sp>
            <p:nvSpPr>
              <p:cNvPr id="307" name="Google Shape;1540;p28"/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08" name="グループ化 307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326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09" name="グループ化 308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32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10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11" name="グループ化 310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32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1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12" name="グループ化 311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31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8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9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13" name="グループ化 312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314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82" name="グループ化 281"/>
            <p:cNvGrpSpPr/>
            <p:nvPr/>
          </p:nvGrpSpPr>
          <p:grpSpPr>
            <a:xfrm>
              <a:off x="2779259" y="3152247"/>
              <a:ext cx="273902" cy="503846"/>
              <a:chOff x="3502008" y="3275581"/>
              <a:chExt cx="1214815" cy="2234667"/>
            </a:xfrm>
          </p:grpSpPr>
          <p:sp>
            <p:nvSpPr>
              <p:cNvPr id="284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85" name="グループ化 284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30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86" name="グループ化 285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30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1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2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7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88" name="グループ化 287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29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8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9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89" name="グループ化 288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294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5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6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90" name="グループ化 289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291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2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3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" name="グループ化 1"/>
          <p:cNvGrpSpPr/>
          <p:nvPr/>
        </p:nvGrpSpPr>
        <p:grpSpPr>
          <a:xfrm>
            <a:off x="2776821" y="2958115"/>
            <a:ext cx="2735830" cy="1460823"/>
            <a:chOff x="2296376" y="3431961"/>
            <a:chExt cx="2735830" cy="1460823"/>
          </a:xfrm>
        </p:grpSpPr>
        <p:sp>
          <p:nvSpPr>
            <p:cNvPr id="123" name="Google Shape;1539;p28"/>
            <p:cNvSpPr/>
            <p:nvPr/>
          </p:nvSpPr>
          <p:spPr>
            <a:xfrm flipH="1">
              <a:off x="2296376" y="4459134"/>
              <a:ext cx="2735830" cy="433650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4" name="グループ化 123"/>
            <p:cNvGrpSpPr/>
            <p:nvPr/>
          </p:nvGrpSpPr>
          <p:grpSpPr>
            <a:xfrm>
              <a:off x="2559639" y="3498327"/>
              <a:ext cx="660809" cy="1228610"/>
              <a:chOff x="3284638" y="2622841"/>
              <a:chExt cx="1552994" cy="2887407"/>
            </a:xfrm>
          </p:grpSpPr>
          <p:sp>
            <p:nvSpPr>
              <p:cNvPr id="125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7" name="グループ化 126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9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8" name="グループ化 127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8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9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30" name="グループ化 129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42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31" name="グループ化 130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38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9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1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32" name="グループ化 131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3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7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93" name="グループ化 192"/>
            <p:cNvGrpSpPr/>
            <p:nvPr/>
          </p:nvGrpSpPr>
          <p:grpSpPr>
            <a:xfrm>
              <a:off x="3317989" y="3431961"/>
              <a:ext cx="658679" cy="1246429"/>
              <a:chOff x="3284638" y="2622841"/>
              <a:chExt cx="1552994" cy="2938756"/>
            </a:xfrm>
          </p:grpSpPr>
          <p:sp>
            <p:nvSpPr>
              <p:cNvPr id="194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" name="Google Shape;1540;p28"/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96" name="グループ化 195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239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0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97" name="グループ化 196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215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98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99" name="グループ化 198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208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9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0" name="グループ化 199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205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1" name="グループ化 200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202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3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4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42" name="グループ化 241"/>
            <p:cNvGrpSpPr/>
            <p:nvPr/>
          </p:nvGrpSpPr>
          <p:grpSpPr>
            <a:xfrm>
              <a:off x="4072659" y="3469466"/>
              <a:ext cx="660809" cy="1228610"/>
              <a:chOff x="3284638" y="2622841"/>
              <a:chExt cx="1552994" cy="2887407"/>
            </a:xfrm>
          </p:grpSpPr>
          <p:sp>
            <p:nvSpPr>
              <p:cNvPr id="243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45" name="グループ化 244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26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46" name="グループ化 245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26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7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48" name="グループ化 247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25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49" name="グループ化 248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254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5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6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50" name="グループ化 249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251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2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3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1543;p28"/>
          <p:cNvSpPr txBox="1"/>
          <p:nvPr/>
        </p:nvSpPr>
        <p:spPr>
          <a:xfrm>
            <a:off x="4873520" y="353962"/>
            <a:ext cx="4642548" cy="25852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そう。同時に植えて、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大きく育った木が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いっぱいの森なんだ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grpSp>
        <p:nvGrpSpPr>
          <p:cNvPr id="10" name="グループ化 9"/>
          <p:cNvGrpSpPr/>
          <p:nvPr/>
        </p:nvGrpSpPr>
        <p:grpSpPr>
          <a:xfrm>
            <a:off x="5996950" y="2865210"/>
            <a:ext cx="2795090" cy="2604066"/>
            <a:chOff x="6480368" y="2830022"/>
            <a:chExt cx="2795090" cy="2604066"/>
          </a:xfrm>
        </p:grpSpPr>
        <p:sp>
          <p:nvSpPr>
            <p:cNvPr id="1539" name="Google Shape;1539;p28"/>
            <p:cNvSpPr/>
            <p:nvPr/>
          </p:nvSpPr>
          <p:spPr>
            <a:xfrm flipH="1">
              <a:off x="6682617" y="5121627"/>
              <a:ext cx="2394701" cy="312461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6" name="グループ化 115"/>
            <p:cNvGrpSpPr/>
            <p:nvPr/>
          </p:nvGrpSpPr>
          <p:grpSpPr>
            <a:xfrm>
              <a:off x="7238717" y="2830022"/>
              <a:ext cx="1277937" cy="2418261"/>
              <a:chOff x="3284638" y="2622841"/>
              <a:chExt cx="1552994" cy="2938756"/>
            </a:xfrm>
          </p:grpSpPr>
          <p:sp>
            <p:nvSpPr>
              <p:cNvPr id="117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Google Shape;1540;p28"/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9" name="グループ化 118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59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0" name="グループ化 119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56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1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2" name="グループ化 121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5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5" name="グループ化 144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5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6" name="グループ化 145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4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" name="グループ化 3"/>
            <p:cNvGrpSpPr/>
            <p:nvPr/>
          </p:nvGrpSpPr>
          <p:grpSpPr>
            <a:xfrm>
              <a:off x="6480368" y="2913140"/>
              <a:ext cx="1282070" cy="2383690"/>
              <a:chOff x="3284638" y="2622841"/>
              <a:chExt cx="1552994" cy="2887407"/>
            </a:xfrm>
          </p:grpSpPr>
          <p:sp>
            <p:nvSpPr>
              <p:cNvPr id="3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35" name="グループ化 134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36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0" name="グループ化 69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1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5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" name="グループ化 77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9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" name="グループ化 86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88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" name="グループ化 91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1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62" name="グループ化 161"/>
            <p:cNvGrpSpPr/>
            <p:nvPr/>
          </p:nvGrpSpPr>
          <p:grpSpPr>
            <a:xfrm>
              <a:off x="7993388" y="2884279"/>
              <a:ext cx="1282070" cy="2383690"/>
              <a:chOff x="3284638" y="2622841"/>
              <a:chExt cx="1552994" cy="2887407"/>
            </a:xfrm>
          </p:grpSpPr>
          <p:sp>
            <p:nvSpPr>
              <p:cNvPr id="163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5" name="グループ化 164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8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6" name="グループ化 165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8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7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8" name="グループ化 167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7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9" name="グループ化 168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74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70" name="グループ化 169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71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10" name="Google Shape;1543;p28"/>
          <p:cNvSpPr txBox="1"/>
          <p:nvPr/>
        </p:nvSpPr>
        <p:spPr>
          <a:xfrm>
            <a:off x="6118201" y="5565939"/>
            <a:ext cx="4238084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なんで針葉樹を植えるの？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66" name="Google Shape;890;p21">
            <a:extLst>
              <a:ext uri="{FF2B5EF4-FFF2-40B4-BE49-F238E27FC236}">
                <a16:creationId xmlns:a16="http://schemas.microsoft.com/office/drawing/2014/main" id="{6F6382D5-EE80-1C54-3902-D00BA14E9064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10200371" y="4877967"/>
            <a:ext cx="1144933" cy="1289019"/>
            <a:chOff x="1960844" y="4621762"/>
            <a:chExt cx="936543" cy="1045137"/>
          </a:xfrm>
        </p:grpSpPr>
        <p:sp>
          <p:nvSpPr>
            <p:cNvPr id="267" name="Google Shape;891;p21">
              <a:extLst>
                <a:ext uri="{FF2B5EF4-FFF2-40B4-BE49-F238E27FC236}">
                  <a16:creationId xmlns:a16="http://schemas.microsoft.com/office/drawing/2014/main" id="{49C652A4-1997-AEC8-80BF-53D8B7314B8D}"/>
                </a:ext>
              </a:extLst>
            </p:cNvPr>
            <p:cNvSpPr/>
            <p:nvPr/>
          </p:nvSpPr>
          <p:spPr>
            <a:xfrm>
              <a:off x="2678655" y="5485663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" name="Google Shape;892;p21">
              <a:extLst>
                <a:ext uri="{FF2B5EF4-FFF2-40B4-BE49-F238E27FC236}">
                  <a16:creationId xmlns:a16="http://schemas.microsoft.com/office/drawing/2014/main" id="{3003F3A6-B535-E5B7-49CC-87249757B3BB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69" name="Google Shape;897;p21">
              <a:extLst>
                <a:ext uri="{FF2B5EF4-FFF2-40B4-BE49-F238E27FC236}">
                  <a16:creationId xmlns:a16="http://schemas.microsoft.com/office/drawing/2014/main" id="{D62BFD63-9166-D0D6-3FEB-B9DE57F8AD63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70" name="Google Shape;898;p21">
              <a:extLst>
                <a:ext uri="{FF2B5EF4-FFF2-40B4-BE49-F238E27FC236}">
                  <a16:creationId xmlns:a16="http://schemas.microsoft.com/office/drawing/2014/main" id="{1DFAA8F7-F186-73C1-BE41-51A9FE8DC6E4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71" name="Google Shape;899;p21">
              <a:extLst>
                <a:ext uri="{FF2B5EF4-FFF2-40B4-BE49-F238E27FC236}">
                  <a16:creationId xmlns:a16="http://schemas.microsoft.com/office/drawing/2014/main" id="{CEEEDC67-EFDB-ACE1-CC28-5C27C04B33A8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72" name="Google Shape;900;p21">
              <a:extLst>
                <a:ext uri="{FF2B5EF4-FFF2-40B4-BE49-F238E27FC236}">
                  <a16:creationId xmlns:a16="http://schemas.microsoft.com/office/drawing/2014/main" id="{C3C449C2-8C9D-8E2A-21C1-0BFF43F080C5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73" name="Google Shape;901;p21">
              <a:extLst>
                <a:ext uri="{FF2B5EF4-FFF2-40B4-BE49-F238E27FC236}">
                  <a16:creationId xmlns:a16="http://schemas.microsoft.com/office/drawing/2014/main" id="{C3CD8CDD-2A72-3770-7C98-A67A9D8C359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74" name="Google Shape;902;p21">
              <a:extLst>
                <a:ext uri="{FF2B5EF4-FFF2-40B4-BE49-F238E27FC236}">
                  <a16:creationId xmlns:a16="http://schemas.microsoft.com/office/drawing/2014/main" id="{DABF5702-86B0-4895-9E23-FBF3654677ED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75" name="Google Shape;903;p21">
              <a:extLst>
                <a:ext uri="{FF2B5EF4-FFF2-40B4-BE49-F238E27FC236}">
                  <a16:creationId xmlns:a16="http://schemas.microsoft.com/office/drawing/2014/main" id="{20CDA583-4719-5F9A-4C92-543FBB5F3E38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904;p21">
              <a:extLst>
                <a:ext uri="{FF2B5EF4-FFF2-40B4-BE49-F238E27FC236}">
                  <a16:creationId xmlns:a16="http://schemas.microsoft.com/office/drawing/2014/main" id="{8DBDD338-3283-856F-84DB-DE0CCB6B4800}"/>
                </a:ext>
              </a:extLst>
            </p:cNvPr>
            <p:cNvSpPr/>
            <p:nvPr/>
          </p:nvSpPr>
          <p:spPr>
            <a:xfrm rot="3412115">
              <a:off x="2722864" y="5014617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905;p21">
              <a:extLst>
                <a:ext uri="{FF2B5EF4-FFF2-40B4-BE49-F238E27FC236}">
                  <a16:creationId xmlns:a16="http://schemas.microsoft.com/office/drawing/2014/main" id="{68EE35D1-AC87-2487-16A1-23D536AC73FA}"/>
                </a:ext>
              </a:extLst>
            </p:cNvPr>
            <p:cNvSpPr/>
            <p:nvPr/>
          </p:nvSpPr>
          <p:spPr>
            <a:xfrm rot="642058">
              <a:off x="2592456" y="5145423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2" name="フリーフォーム 351"/>
          <p:cNvSpPr/>
          <p:nvPr/>
        </p:nvSpPr>
        <p:spPr>
          <a:xfrm rot="5971542" flipH="1">
            <a:off x="1843815" y="3233806"/>
            <a:ext cx="916859" cy="1028700"/>
          </a:xfrm>
          <a:custGeom>
            <a:avLst/>
            <a:gdLst>
              <a:gd name="connsiteX0" fmla="*/ 2651244 w 2651244"/>
              <a:gd name="connsiteY0" fmla="*/ 3337221 h 3337221"/>
              <a:gd name="connsiteX1" fmla="*/ 897056 w 2651244"/>
              <a:gd name="connsiteY1" fmla="*/ 2575196 h 3337221"/>
              <a:gd name="connsiteX2" fmla="*/ 252609 w 2651244"/>
              <a:gd name="connsiteY2" fmla="*/ 1021002 h 3337221"/>
              <a:gd name="connsiteX3" fmla="*/ 254976 w 2651244"/>
              <a:gd name="connsiteY3" fmla="*/ 879993 h 3337221"/>
              <a:gd name="connsiteX4" fmla="*/ 0 w 2651244"/>
              <a:gd name="connsiteY4" fmla="*/ 879993 h 3337221"/>
              <a:gd name="connsiteX5" fmla="*/ 510396 w 2651244"/>
              <a:gd name="connsiteY5" fmla="*/ 0 h 3337221"/>
              <a:gd name="connsiteX6" fmla="*/ 1020792 w 2651244"/>
              <a:gd name="connsiteY6" fmla="*/ 879993 h 3337221"/>
              <a:gd name="connsiteX7" fmla="*/ 743722 w 2651244"/>
              <a:gd name="connsiteY7" fmla="*/ 879993 h 3337221"/>
              <a:gd name="connsiteX8" fmla="*/ 741643 w 2651244"/>
              <a:gd name="connsiteY8" fmla="*/ 1003902 h 3337221"/>
              <a:gd name="connsiteX9" fmla="*/ 1254699 w 2651244"/>
              <a:gd name="connsiteY9" fmla="*/ 2241227 h 3337221"/>
              <a:gd name="connsiteX10" fmla="*/ 2651243 w 2651244"/>
              <a:gd name="connsiteY10" fmla="*/ 2847890 h 3337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51244" h="3337221">
                <a:moveTo>
                  <a:pt x="2651244" y="3337221"/>
                </a:moveTo>
                <a:cubicBezTo>
                  <a:pt x="1986192" y="3337221"/>
                  <a:pt x="1350955" y="3061272"/>
                  <a:pt x="897056" y="2575196"/>
                </a:cubicBezTo>
                <a:cubicBezTo>
                  <a:pt x="499894" y="2149880"/>
                  <a:pt x="272728" y="1597053"/>
                  <a:pt x="252609" y="1021002"/>
                </a:cubicBezTo>
                <a:lnTo>
                  <a:pt x="254976" y="879993"/>
                </a:lnTo>
                <a:lnTo>
                  <a:pt x="0" y="879993"/>
                </a:lnTo>
                <a:lnTo>
                  <a:pt x="510396" y="0"/>
                </a:lnTo>
                <a:lnTo>
                  <a:pt x="1020792" y="879993"/>
                </a:lnTo>
                <a:lnTo>
                  <a:pt x="743722" y="879993"/>
                </a:lnTo>
                <a:lnTo>
                  <a:pt x="741643" y="1003902"/>
                </a:lnTo>
                <a:cubicBezTo>
                  <a:pt x="757660" y="1462508"/>
                  <a:pt x="938512" y="1902625"/>
                  <a:pt x="1254699" y="2241227"/>
                </a:cubicBezTo>
                <a:cubicBezTo>
                  <a:pt x="1616057" y="2628201"/>
                  <a:pt x="2121782" y="2847890"/>
                  <a:pt x="2651243" y="2847890"/>
                </a:cubicBezTo>
                <a:close/>
              </a:path>
            </a:pathLst>
          </a:custGeom>
          <a:solidFill>
            <a:schemeClr val="accent4"/>
          </a:solidFill>
          <a:ln>
            <a:solidFill>
              <a:srgbClr val="9A663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4" name="フリーフォーム 353"/>
          <p:cNvSpPr/>
          <p:nvPr/>
        </p:nvSpPr>
        <p:spPr>
          <a:xfrm rot="5228089" flipH="1">
            <a:off x="4630641" y="4575463"/>
            <a:ext cx="1329754" cy="1491961"/>
          </a:xfrm>
          <a:custGeom>
            <a:avLst/>
            <a:gdLst>
              <a:gd name="connsiteX0" fmla="*/ 2651244 w 2651244"/>
              <a:gd name="connsiteY0" fmla="*/ 3337221 h 3337221"/>
              <a:gd name="connsiteX1" fmla="*/ 897056 w 2651244"/>
              <a:gd name="connsiteY1" fmla="*/ 2575196 h 3337221"/>
              <a:gd name="connsiteX2" fmla="*/ 252609 w 2651244"/>
              <a:gd name="connsiteY2" fmla="*/ 1021002 h 3337221"/>
              <a:gd name="connsiteX3" fmla="*/ 254976 w 2651244"/>
              <a:gd name="connsiteY3" fmla="*/ 879993 h 3337221"/>
              <a:gd name="connsiteX4" fmla="*/ 0 w 2651244"/>
              <a:gd name="connsiteY4" fmla="*/ 879993 h 3337221"/>
              <a:gd name="connsiteX5" fmla="*/ 510396 w 2651244"/>
              <a:gd name="connsiteY5" fmla="*/ 0 h 3337221"/>
              <a:gd name="connsiteX6" fmla="*/ 1020792 w 2651244"/>
              <a:gd name="connsiteY6" fmla="*/ 879993 h 3337221"/>
              <a:gd name="connsiteX7" fmla="*/ 743722 w 2651244"/>
              <a:gd name="connsiteY7" fmla="*/ 879993 h 3337221"/>
              <a:gd name="connsiteX8" fmla="*/ 741643 w 2651244"/>
              <a:gd name="connsiteY8" fmla="*/ 1003902 h 3337221"/>
              <a:gd name="connsiteX9" fmla="*/ 1254699 w 2651244"/>
              <a:gd name="connsiteY9" fmla="*/ 2241227 h 3337221"/>
              <a:gd name="connsiteX10" fmla="*/ 2651243 w 2651244"/>
              <a:gd name="connsiteY10" fmla="*/ 2847890 h 3337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51244" h="3337221">
                <a:moveTo>
                  <a:pt x="2651244" y="3337221"/>
                </a:moveTo>
                <a:cubicBezTo>
                  <a:pt x="1986192" y="3337221"/>
                  <a:pt x="1350955" y="3061272"/>
                  <a:pt x="897056" y="2575196"/>
                </a:cubicBezTo>
                <a:cubicBezTo>
                  <a:pt x="499894" y="2149880"/>
                  <a:pt x="272728" y="1597053"/>
                  <a:pt x="252609" y="1021002"/>
                </a:cubicBezTo>
                <a:lnTo>
                  <a:pt x="254976" y="879993"/>
                </a:lnTo>
                <a:lnTo>
                  <a:pt x="0" y="879993"/>
                </a:lnTo>
                <a:lnTo>
                  <a:pt x="510396" y="0"/>
                </a:lnTo>
                <a:lnTo>
                  <a:pt x="1020792" y="879993"/>
                </a:lnTo>
                <a:lnTo>
                  <a:pt x="743722" y="879993"/>
                </a:lnTo>
                <a:lnTo>
                  <a:pt x="741643" y="1003902"/>
                </a:lnTo>
                <a:cubicBezTo>
                  <a:pt x="757660" y="1462508"/>
                  <a:pt x="938512" y="1902625"/>
                  <a:pt x="1254699" y="2241227"/>
                </a:cubicBezTo>
                <a:cubicBezTo>
                  <a:pt x="1616057" y="2628201"/>
                  <a:pt x="2121782" y="2847890"/>
                  <a:pt x="2651243" y="2847890"/>
                </a:cubicBezTo>
                <a:close/>
              </a:path>
            </a:pathLst>
          </a:custGeom>
          <a:solidFill>
            <a:schemeClr val="accent4"/>
          </a:solidFill>
          <a:ln>
            <a:solidFill>
              <a:srgbClr val="9A663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50235212-C204-47A9-2E1C-6A191B1687BD}"/>
              </a:ext>
            </a:extLst>
          </p:cNvPr>
          <p:cNvGrpSpPr>
            <a:grpSpLocks noChangeAspect="1"/>
          </p:cNvGrpSpPr>
          <p:nvPr/>
        </p:nvGrpSpPr>
        <p:grpSpPr>
          <a:xfrm>
            <a:off x="9494914" y="2019017"/>
            <a:ext cx="624504" cy="772348"/>
            <a:chOff x="4192383" y="4596145"/>
            <a:chExt cx="481099" cy="594994"/>
          </a:xfrm>
        </p:grpSpPr>
        <p:grpSp>
          <p:nvGrpSpPr>
            <p:cNvPr id="6" name="Google Shape;3974;p53">
              <a:extLst>
                <a:ext uri="{FF2B5EF4-FFF2-40B4-BE49-F238E27FC236}">
                  <a16:creationId xmlns:a16="http://schemas.microsoft.com/office/drawing/2014/main" id="{B7F2C252-D451-34A8-83FF-910C7E115B50}"/>
                </a:ext>
              </a:extLst>
            </p:cNvPr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17" name="Google Shape;3975;p53">
                <a:extLst>
                  <a:ext uri="{FF2B5EF4-FFF2-40B4-BE49-F238E27FC236}">
                    <a16:creationId xmlns:a16="http://schemas.microsoft.com/office/drawing/2014/main" id="{7F1E749E-4AAD-F5C6-C8EC-124284021613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3976;p53">
                <a:extLst>
                  <a:ext uri="{FF2B5EF4-FFF2-40B4-BE49-F238E27FC236}">
                    <a16:creationId xmlns:a16="http://schemas.microsoft.com/office/drawing/2014/main" id="{30A37E09-AAB9-ED3A-677F-E11AD6BC9573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3977;p53">
                <a:extLst>
                  <a:ext uri="{FF2B5EF4-FFF2-40B4-BE49-F238E27FC236}">
                    <a16:creationId xmlns:a16="http://schemas.microsoft.com/office/drawing/2014/main" id="{9B83BBF0-9C56-A4F3-2CC3-37BDF38A0105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3978;p53">
                <a:extLst>
                  <a:ext uri="{FF2B5EF4-FFF2-40B4-BE49-F238E27FC236}">
                    <a16:creationId xmlns:a16="http://schemas.microsoft.com/office/drawing/2014/main" id="{23A08893-D8ED-DA0B-9F95-66A4883C0F95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3979;p53">
                <a:extLst>
                  <a:ext uri="{FF2B5EF4-FFF2-40B4-BE49-F238E27FC236}">
                    <a16:creationId xmlns:a16="http://schemas.microsoft.com/office/drawing/2014/main" id="{80D3C093-0E93-2640-441A-83E8B1405A12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2" name="Google Shape;3980;p53">
                <a:extLst>
                  <a:ext uri="{FF2B5EF4-FFF2-40B4-BE49-F238E27FC236}">
                    <a16:creationId xmlns:a16="http://schemas.microsoft.com/office/drawing/2014/main" id="{FA9916DC-324F-0AC5-BB56-CAD9D80EF101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24" name="Google Shape;3981;p53">
                  <a:extLst>
                    <a:ext uri="{FF2B5EF4-FFF2-40B4-BE49-F238E27FC236}">
                      <a16:creationId xmlns:a16="http://schemas.microsoft.com/office/drawing/2014/main" id="{B5DAB97F-3B5C-2C52-3DA5-62815A0F56C6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" name="Google Shape;3982;p53">
                  <a:extLst>
                    <a:ext uri="{FF2B5EF4-FFF2-40B4-BE49-F238E27FC236}">
                      <a16:creationId xmlns:a16="http://schemas.microsoft.com/office/drawing/2014/main" id="{01B32EF8-2452-FE73-88AA-BD6FF66EF1E1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" name="Google Shape;3983;p53">
                  <a:extLst>
                    <a:ext uri="{FF2B5EF4-FFF2-40B4-BE49-F238E27FC236}">
                      <a16:creationId xmlns:a16="http://schemas.microsoft.com/office/drawing/2014/main" id="{A297FCAB-8274-3DCA-FF59-0B66706469A2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3" name="Google Shape;3984;p53">
                <a:extLst>
                  <a:ext uri="{FF2B5EF4-FFF2-40B4-BE49-F238E27FC236}">
                    <a16:creationId xmlns:a16="http://schemas.microsoft.com/office/drawing/2014/main" id="{B4513FE3-28A3-4D9B-77E0-50AFAAA4D9DA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" name="グループ化 6">
              <a:extLst>
                <a:ext uri="{FF2B5EF4-FFF2-40B4-BE49-F238E27FC236}">
                  <a16:creationId xmlns:a16="http://schemas.microsoft.com/office/drawing/2014/main" id="{173B036D-AA4B-EEB7-0F5E-D73D206FAA96}"/>
                </a:ext>
              </a:extLst>
            </p:cNvPr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8" name="グループ化 7">
                <a:extLst>
                  <a:ext uri="{FF2B5EF4-FFF2-40B4-BE49-F238E27FC236}">
                    <a16:creationId xmlns:a16="http://schemas.microsoft.com/office/drawing/2014/main" id="{4611572D-EE1F-C8D5-EFD0-31C4E1B06247}"/>
                  </a:ext>
                </a:extLst>
              </p:cNvPr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14" name="Google Shape;749;p20">
                  <a:extLst>
                    <a:ext uri="{FF2B5EF4-FFF2-40B4-BE49-F238E27FC236}">
                      <a16:creationId xmlns:a16="http://schemas.microsoft.com/office/drawing/2014/main" id="{AD316546-A2B8-2738-CA4F-B521E677A441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749;p20">
                  <a:extLst>
                    <a:ext uri="{FF2B5EF4-FFF2-40B4-BE49-F238E27FC236}">
                      <a16:creationId xmlns:a16="http://schemas.microsoft.com/office/drawing/2014/main" id="{671D825F-562C-5E0B-2FE9-A98EDDAE0F65}"/>
                    </a:ext>
                  </a:extLst>
                </p:cNvPr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749;p20">
                  <a:extLst>
                    <a:ext uri="{FF2B5EF4-FFF2-40B4-BE49-F238E27FC236}">
                      <a16:creationId xmlns:a16="http://schemas.microsoft.com/office/drawing/2014/main" id="{274972F5-4A21-B9EB-6E65-72B2B0DE73D5}"/>
                    </a:ext>
                  </a:extLst>
                </p:cNvPr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55CEE81E-F93E-6685-1E0A-D3E46ADDE8A8}"/>
                  </a:ext>
                </a:extLst>
              </p:cNvPr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12" name="Google Shape;749;p20">
                  <a:extLst>
                    <a:ext uri="{FF2B5EF4-FFF2-40B4-BE49-F238E27FC236}">
                      <a16:creationId xmlns:a16="http://schemas.microsoft.com/office/drawing/2014/main" id="{37D83F43-9B53-17A6-0991-30584ECF6051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749;p20">
                  <a:extLst>
                    <a:ext uri="{FF2B5EF4-FFF2-40B4-BE49-F238E27FC236}">
                      <a16:creationId xmlns:a16="http://schemas.microsoft.com/office/drawing/2014/main" id="{C426FC11-D3F9-F326-CC7D-C289443E546C}"/>
                    </a:ext>
                  </a:extLst>
                </p:cNvPr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62" name="角丸四角形 355">
            <a:extLst>
              <a:ext uri="{FF2B5EF4-FFF2-40B4-BE49-F238E27FC236}">
                <a16:creationId xmlns:a16="http://schemas.microsoft.com/office/drawing/2014/main" id="{DB9AA2A7-37E2-88BA-A9D8-B5FE97DF1BDC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6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7D337514-EE9C-C0B5-BFA5-272FB6FBA80A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364" name="グループ化 363">
            <a:extLst>
              <a:ext uri="{FF2B5EF4-FFF2-40B4-BE49-F238E27FC236}">
                <a16:creationId xmlns:a16="http://schemas.microsoft.com/office/drawing/2014/main" id="{E001B38E-3085-E398-683C-0C26CCEAFE3E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365" name="直線コネクタ 364">
              <a:extLst>
                <a:ext uri="{FF2B5EF4-FFF2-40B4-BE49-F238E27FC236}">
                  <a16:creationId xmlns:a16="http://schemas.microsoft.com/office/drawing/2014/main" id="{7351A945-612A-121F-33D0-9278DC961807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6" name="直線コネクタ 365">
              <a:extLst>
                <a:ext uri="{FF2B5EF4-FFF2-40B4-BE49-F238E27FC236}">
                  <a16:creationId xmlns:a16="http://schemas.microsoft.com/office/drawing/2014/main" id="{67106C05-5FB1-2F25-8375-042DEC81302F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直線コネクタ 366">
              <a:extLst>
                <a:ext uri="{FF2B5EF4-FFF2-40B4-BE49-F238E27FC236}">
                  <a16:creationId xmlns:a16="http://schemas.microsoft.com/office/drawing/2014/main" id="{5A94523A-814D-4341-FAAF-8563AF0DABE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8" name="直線コネクタ 367">
              <a:extLst>
                <a:ext uri="{FF2B5EF4-FFF2-40B4-BE49-F238E27FC236}">
                  <a16:creationId xmlns:a16="http://schemas.microsoft.com/office/drawing/2014/main" id="{B00CACBC-C507-A81D-C688-4C9925B59079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69" name="角丸四角形 96">
            <a:extLst>
              <a:ext uri="{FF2B5EF4-FFF2-40B4-BE49-F238E27FC236}">
                <a16:creationId xmlns:a16="http://schemas.microsoft.com/office/drawing/2014/main" id="{3B518659-A55A-4B8F-A4D8-B6DD6B6278E4}"/>
              </a:ext>
            </a:extLst>
          </p:cNvPr>
          <p:cNvSpPr/>
          <p:nvPr/>
        </p:nvSpPr>
        <p:spPr>
          <a:xfrm>
            <a:off x="563070" y="5734428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70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13D3AC46-42D8-40A3-9FE2-FAB58C8C0D25}"/>
              </a:ext>
            </a:extLst>
          </p:cNvPr>
          <p:cNvSpPr txBox="1"/>
          <p:nvPr/>
        </p:nvSpPr>
        <p:spPr>
          <a:xfrm>
            <a:off x="544807" y="5733468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278" name="テキスト ボックス 277">
            <a:extLst>
              <a:ext uri="{FF2B5EF4-FFF2-40B4-BE49-F238E27FC236}">
                <a16:creationId xmlns:a16="http://schemas.microsoft.com/office/drawing/2014/main" id="{BBE4AEBF-390B-47FE-9493-197A274280D6}"/>
              </a:ext>
            </a:extLst>
          </p:cNvPr>
          <p:cNvSpPr txBox="1"/>
          <p:nvPr/>
        </p:nvSpPr>
        <p:spPr>
          <a:xfrm>
            <a:off x="6489645" y="40950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どうじ</a:t>
            </a:r>
          </a:p>
        </p:txBody>
      </p:sp>
      <p:sp>
        <p:nvSpPr>
          <p:cNvPr id="283" name="テキスト ボックス 282">
            <a:extLst>
              <a:ext uri="{FF2B5EF4-FFF2-40B4-BE49-F238E27FC236}">
                <a16:creationId xmlns:a16="http://schemas.microsoft.com/office/drawing/2014/main" id="{170D4462-3397-41B1-9A21-22BC1085F133}"/>
              </a:ext>
            </a:extLst>
          </p:cNvPr>
          <p:cNvSpPr txBox="1"/>
          <p:nvPr/>
        </p:nvSpPr>
        <p:spPr>
          <a:xfrm>
            <a:off x="7795631" y="38940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う</a:t>
            </a:r>
          </a:p>
        </p:txBody>
      </p:sp>
      <p:sp>
        <p:nvSpPr>
          <p:cNvPr id="306" name="テキスト ボックス 305">
            <a:extLst>
              <a:ext uri="{FF2B5EF4-FFF2-40B4-BE49-F238E27FC236}">
                <a16:creationId xmlns:a16="http://schemas.microsoft.com/office/drawing/2014/main" id="{7A9D284F-2044-47C2-AA71-E7F3FBE03E78}"/>
              </a:ext>
            </a:extLst>
          </p:cNvPr>
          <p:cNvSpPr txBox="1"/>
          <p:nvPr/>
        </p:nvSpPr>
        <p:spPr>
          <a:xfrm>
            <a:off x="4954859" y="118287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おお</a:t>
            </a:r>
          </a:p>
        </p:txBody>
      </p:sp>
      <p:sp>
        <p:nvSpPr>
          <p:cNvPr id="329" name="テキスト ボックス 328">
            <a:extLst>
              <a:ext uri="{FF2B5EF4-FFF2-40B4-BE49-F238E27FC236}">
                <a16:creationId xmlns:a16="http://schemas.microsoft.com/office/drawing/2014/main" id="{F12F7767-EAA9-4115-A8A9-9F8FAD7BA71F}"/>
              </a:ext>
            </a:extLst>
          </p:cNvPr>
          <p:cNvSpPr txBox="1"/>
          <p:nvPr/>
        </p:nvSpPr>
        <p:spPr>
          <a:xfrm>
            <a:off x="6327940" y="118188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そだ</a:t>
            </a:r>
          </a:p>
        </p:txBody>
      </p:sp>
      <p:sp>
        <p:nvSpPr>
          <p:cNvPr id="353" name="テキスト ボックス 352">
            <a:extLst>
              <a:ext uri="{FF2B5EF4-FFF2-40B4-BE49-F238E27FC236}">
                <a16:creationId xmlns:a16="http://schemas.microsoft.com/office/drawing/2014/main" id="{0D5EA87D-876E-49CB-863C-81659410B855}"/>
              </a:ext>
            </a:extLst>
          </p:cNvPr>
          <p:cNvSpPr txBox="1"/>
          <p:nvPr/>
        </p:nvSpPr>
        <p:spPr>
          <a:xfrm>
            <a:off x="7792833" y="118866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355" name="テキスト ボックス 354">
            <a:extLst>
              <a:ext uri="{FF2B5EF4-FFF2-40B4-BE49-F238E27FC236}">
                <a16:creationId xmlns:a16="http://schemas.microsoft.com/office/drawing/2014/main" id="{D72A1DE1-3B8C-49CC-86C1-8F23974C9C4A}"/>
              </a:ext>
            </a:extLst>
          </p:cNvPr>
          <p:cNvSpPr txBox="1"/>
          <p:nvPr/>
        </p:nvSpPr>
        <p:spPr>
          <a:xfrm>
            <a:off x="7240568" y="200869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356" name="テキスト ボックス 355">
            <a:extLst>
              <a:ext uri="{FF2B5EF4-FFF2-40B4-BE49-F238E27FC236}">
                <a16:creationId xmlns:a16="http://schemas.microsoft.com/office/drawing/2014/main" id="{3D3D65EB-C89C-467A-8FB2-BF0BE391130A}"/>
              </a:ext>
            </a:extLst>
          </p:cNvPr>
          <p:cNvSpPr txBox="1"/>
          <p:nvPr/>
        </p:nvSpPr>
        <p:spPr>
          <a:xfrm>
            <a:off x="7008662" y="5673559"/>
            <a:ext cx="123248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しんようじゅ</a:t>
            </a:r>
          </a:p>
        </p:txBody>
      </p:sp>
    </p:spTree>
    <p:extLst>
      <p:ext uri="{BB962C8B-B14F-4D97-AF65-F5344CB8AC3E}">
        <p14:creationId xmlns:p14="http://schemas.microsoft.com/office/powerpoint/2010/main" val="27042266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1543;p28"/>
          <p:cNvSpPr txBox="1"/>
          <p:nvPr/>
        </p:nvSpPr>
        <p:spPr>
          <a:xfrm>
            <a:off x="810793" y="579773"/>
            <a:ext cx="8622111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針葉樹は成長が早く、まっすぐ育つから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家の材料などに使いやすい木材になるんだ。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grpSp>
        <p:nvGrpSpPr>
          <p:cNvPr id="10" name="グループ化 9"/>
          <p:cNvGrpSpPr/>
          <p:nvPr/>
        </p:nvGrpSpPr>
        <p:grpSpPr>
          <a:xfrm>
            <a:off x="1137436" y="2698797"/>
            <a:ext cx="2795090" cy="2604066"/>
            <a:chOff x="6480368" y="2830022"/>
            <a:chExt cx="2795090" cy="2604066"/>
          </a:xfrm>
        </p:grpSpPr>
        <p:sp>
          <p:nvSpPr>
            <p:cNvPr id="1539" name="Google Shape;1539;p28"/>
            <p:cNvSpPr/>
            <p:nvPr/>
          </p:nvSpPr>
          <p:spPr>
            <a:xfrm flipH="1">
              <a:off x="6682617" y="5121627"/>
              <a:ext cx="2394701" cy="312461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6" name="グループ化 115"/>
            <p:cNvGrpSpPr/>
            <p:nvPr/>
          </p:nvGrpSpPr>
          <p:grpSpPr>
            <a:xfrm>
              <a:off x="7238717" y="2830022"/>
              <a:ext cx="1277937" cy="2418261"/>
              <a:chOff x="3284638" y="2622841"/>
              <a:chExt cx="1552994" cy="2938756"/>
            </a:xfrm>
          </p:grpSpPr>
          <p:sp>
            <p:nvSpPr>
              <p:cNvPr id="117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Google Shape;1540;p28"/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9" name="グループ化 118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59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0" name="グループ化 119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56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1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2" name="グループ化 121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5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5" name="グループ化 144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5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6" name="グループ化 145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4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" name="グループ化 3"/>
            <p:cNvGrpSpPr/>
            <p:nvPr/>
          </p:nvGrpSpPr>
          <p:grpSpPr>
            <a:xfrm>
              <a:off x="6480368" y="2913140"/>
              <a:ext cx="1282070" cy="2383690"/>
              <a:chOff x="3284638" y="2622841"/>
              <a:chExt cx="1552994" cy="2887407"/>
            </a:xfrm>
          </p:grpSpPr>
          <p:sp>
            <p:nvSpPr>
              <p:cNvPr id="3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35" name="グループ化 134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36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0" name="グループ化 69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1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5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" name="グループ化 77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9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" name="グループ化 86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88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" name="グループ化 91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1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62" name="グループ化 161"/>
            <p:cNvGrpSpPr/>
            <p:nvPr/>
          </p:nvGrpSpPr>
          <p:grpSpPr>
            <a:xfrm>
              <a:off x="7993388" y="2884279"/>
              <a:ext cx="1282070" cy="2383690"/>
              <a:chOff x="3284638" y="2622841"/>
              <a:chExt cx="1552994" cy="2887407"/>
            </a:xfrm>
          </p:grpSpPr>
          <p:sp>
            <p:nvSpPr>
              <p:cNvPr id="163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5" name="グループ化 164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8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6" name="グループ化 165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8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7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8" name="グループ化 167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7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9" name="グループ化 168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74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70" name="グループ化 169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71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10" name="Google Shape;1543;p28"/>
          <p:cNvSpPr txBox="1"/>
          <p:nvPr/>
        </p:nvSpPr>
        <p:spPr>
          <a:xfrm>
            <a:off x="3973958" y="4588307"/>
            <a:ext cx="3223007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それでも植えてから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木材になるまで</a:t>
            </a:r>
            <a:r>
              <a:rPr lang="en-US" altLang="ja-JP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50</a:t>
            </a: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年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くらいかかるよ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" name="右矢印 4"/>
          <p:cNvSpPr/>
          <p:nvPr/>
        </p:nvSpPr>
        <p:spPr>
          <a:xfrm>
            <a:off x="4804783" y="3980833"/>
            <a:ext cx="1233615" cy="589812"/>
          </a:xfrm>
          <a:prstGeom prst="rightArrow">
            <a:avLst>
              <a:gd name="adj1" fmla="val 46736"/>
              <a:gd name="adj2" fmla="val 84700"/>
            </a:avLst>
          </a:prstGeom>
          <a:solidFill>
            <a:srgbClr val="FFC000"/>
          </a:solidFill>
          <a:ln>
            <a:solidFill>
              <a:srgbClr val="9A663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67" name="グループ化 66">
            <a:extLst>
              <a:ext uri="{FF2B5EF4-FFF2-40B4-BE49-F238E27FC236}">
                <a16:creationId xmlns:a16="http://schemas.microsoft.com/office/drawing/2014/main" id="{464845AE-A323-39FF-55EA-0F4D1D87FC35}"/>
              </a:ext>
            </a:extLst>
          </p:cNvPr>
          <p:cNvGrpSpPr>
            <a:grpSpLocks noChangeAspect="1"/>
          </p:cNvGrpSpPr>
          <p:nvPr/>
        </p:nvGrpSpPr>
        <p:grpSpPr>
          <a:xfrm>
            <a:off x="7243084" y="3066638"/>
            <a:ext cx="2672016" cy="2079994"/>
            <a:chOff x="1996570" y="1622689"/>
            <a:chExt cx="5430687" cy="4227443"/>
          </a:xfrm>
        </p:grpSpPr>
        <p:sp>
          <p:nvSpPr>
            <p:cNvPr id="2" name="直方体 1">
              <a:extLst>
                <a:ext uri="{FF2B5EF4-FFF2-40B4-BE49-F238E27FC236}">
                  <a16:creationId xmlns:a16="http://schemas.microsoft.com/office/drawing/2014/main" id="{501DD5A9-F1BB-4948-2612-6E08833B8814}"/>
                </a:ext>
              </a:extLst>
            </p:cNvPr>
            <p:cNvSpPr>
              <a:spLocks noChangeAspect="1"/>
            </p:cNvSpPr>
            <p:nvPr/>
          </p:nvSpPr>
          <p:spPr>
            <a:xfrm rot="14904660" flipV="1">
              <a:off x="5718779" y="3445353"/>
              <a:ext cx="414685" cy="2694519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6" name="直方体 5">
              <a:extLst>
                <a:ext uri="{FF2B5EF4-FFF2-40B4-BE49-F238E27FC236}">
                  <a16:creationId xmlns:a16="http://schemas.microsoft.com/office/drawing/2014/main" id="{083065BF-5F75-E8F2-1B03-361C53D60BB5}"/>
                </a:ext>
              </a:extLst>
            </p:cNvPr>
            <p:cNvSpPr>
              <a:spLocks noChangeAspect="1"/>
            </p:cNvSpPr>
            <p:nvPr/>
          </p:nvSpPr>
          <p:spPr>
            <a:xfrm rot="14904660" flipV="1">
              <a:off x="3180707" y="3489982"/>
              <a:ext cx="414685" cy="2694519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" name="直方体 6">
              <a:extLst>
                <a:ext uri="{FF2B5EF4-FFF2-40B4-BE49-F238E27FC236}">
                  <a16:creationId xmlns:a16="http://schemas.microsoft.com/office/drawing/2014/main" id="{D42BD566-D48C-D91C-0E78-4F0518F7B39F}"/>
                </a:ext>
              </a:extLst>
            </p:cNvPr>
            <p:cNvSpPr>
              <a:spLocks noChangeAspect="1"/>
            </p:cNvSpPr>
            <p:nvPr/>
          </p:nvSpPr>
          <p:spPr>
            <a:xfrm rot="14434465" flipV="1">
              <a:off x="3236942" y="1563335"/>
              <a:ext cx="414685" cy="2694519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8" name="直方体 7">
              <a:extLst>
                <a:ext uri="{FF2B5EF4-FFF2-40B4-BE49-F238E27FC236}">
                  <a16:creationId xmlns:a16="http://schemas.microsoft.com/office/drawing/2014/main" id="{1CA8336C-3E1F-5150-B175-16EEAA49737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96570" y="3709424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直方体 8">
              <a:extLst>
                <a:ext uri="{FF2B5EF4-FFF2-40B4-BE49-F238E27FC236}">
                  <a16:creationId xmlns:a16="http://schemas.microsoft.com/office/drawing/2014/main" id="{48C8E3F8-4BEE-F123-06DE-09635D2D62B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96570" y="1624507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直方体 10">
              <a:extLst>
                <a:ext uri="{FF2B5EF4-FFF2-40B4-BE49-F238E27FC236}">
                  <a16:creationId xmlns:a16="http://schemas.microsoft.com/office/drawing/2014/main" id="{F1A276EA-9606-6583-EC80-1D93F06759CE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3248842" y="4567585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2" name="直方体 11">
              <a:extLst>
                <a:ext uri="{FF2B5EF4-FFF2-40B4-BE49-F238E27FC236}">
                  <a16:creationId xmlns:a16="http://schemas.microsoft.com/office/drawing/2014/main" id="{C2D960FC-8A46-2A29-F0A4-E634DE3B0C54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3248841" y="2871029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3" name="直方体 12">
              <a:extLst>
                <a:ext uri="{FF2B5EF4-FFF2-40B4-BE49-F238E27FC236}">
                  <a16:creationId xmlns:a16="http://schemas.microsoft.com/office/drawing/2014/main" id="{435E98DB-7998-16F8-FD0F-50511CC7F421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3248841" y="767360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4" name="直方体 13">
              <a:extLst>
                <a:ext uri="{FF2B5EF4-FFF2-40B4-BE49-F238E27FC236}">
                  <a16:creationId xmlns:a16="http://schemas.microsoft.com/office/drawing/2014/main" id="{996E7CF0-F9A4-87CB-4F88-1DA26AC06E5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06218" y="3707606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直方体 14">
              <a:extLst>
                <a:ext uri="{FF2B5EF4-FFF2-40B4-BE49-F238E27FC236}">
                  <a16:creationId xmlns:a16="http://schemas.microsoft.com/office/drawing/2014/main" id="{B1431D9D-9DAC-7505-7715-49083F93AAE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06218" y="1622689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直方体 15">
              <a:extLst>
                <a:ext uri="{FF2B5EF4-FFF2-40B4-BE49-F238E27FC236}">
                  <a16:creationId xmlns:a16="http://schemas.microsoft.com/office/drawing/2014/main" id="{016500B8-7962-8B33-0BC6-CD7A8DB5F5D0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5755196" y="4551243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7" name="直方体 16">
              <a:extLst>
                <a:ext uri="{FF2B5EF4-FFF2-40B4-BE49-F238E27FC236}">
                  <a16:creationId xmlns:a16="http://schemas.microsoft.com/office/drawing/2014/main" id="{459E0475-7262-1606-29D9-212AEE157897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5755195" y="2854687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8" name="直方体 17">
              <a:extLst>
                <a:ext uri="{FF2B5EF4-FFF2-40B4-BE49-F238E27FC236}">
                  <a16:creationId xmlns:a16="http://schemas.microsoft.com/office/drawing/2014/main" id="{669A17F6-D172-CF54-1716-3B030C4AE13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012572" y="3691264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9" name="Google Shape;890;p21">
              <a:extLst>
                <a:ext uri="{FF2B5EF4-FFF2-40B4-BE49-F238E27FC236}">
                  <a16:creationId xmlns:a16="http://schemas.microsoft.com/office/drawing/2014/main" id="{069A3D61-3C7C-011C-897C-55BEF51FD82F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6308387" y="2787793"/>
              <a:ext cx="977551" cy="1007678"/>
              <a:chOff x="1785372" y="4621763"/>
              <a:chExt cx="1065815" cy="1098663"/>
            </a:xfrm>
          </p:grpSpPr>
          <p:sp>
            <p:nvSpPr>
              <p:cNvPr id="20" name="Google Shape;891;p21">
                <a:extLst>
                  <a:ext uri="{FF2B5EF4-FFF2-40B4-BE49-F238E27FC236}">
                    <a16:creationId xmlns:a16="http://schemas.microsoft.com/office/drawing/2014/main" id="{793EF098-88F3-AF9E-177A-088B1D3B2DB0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892;p21">
                <a:extLst>
                  <a:ext uri="{FF2B5EF4-FFF2-40B4-BE49-F238E27FC236}">
                    <a16:creationId xmlns:a16="http://schemas.microsoft.com/office/drawing/2014/main" id="{F403A82D-9418-B93D-CC04-7ECB29DD93F2}"/>
                  </a:ext>
                </a:extLst>
              </p:cNvPr>
              <p:cNvSpPr/>
              <p:nvPr/>
            </p:nvSpPr>
            <p:spPr>
              <a:xfrm>
                <a:off x="1960845" y="4621763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893;p21">
                <a:extLst>
                  <a:ext uri="{FF2B5EF4-FFF2-40B4-BE49-F238E27FC236}">
                    <a16:creationId xmlns:a16="http://schemas.microsoft.com/office/drawing/2014/main" id="{170EB2F5-FE77-C229-48DB-87A168B6F02E}"/>
                  </a:ext>
                </a:extLst>
              </p:cNvPr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894;p21">
                <a:extLst>
                  <a:ext uri="{FF2B5EF4-FFF2-40B4-BE49-F238E27FC236}">
                    <a16:creationId xmlns:a16="http://schemas.microsoft.com/office/drawing/2014/main" id="{4338466D-09EA-3725-3069-D26B77F59126}"/>
                  </a:ext>
                </a:extLst>
              </p:cNvPr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895;p21">
                <a:extLst>
                  <a:ext uri="{FF2B5EF4-FFF2-40B4-BE49-F238E27FC236}">
                    <a16:creationId xmlns:a16="http://schemas.microsoft.com/office/drawing/2014/main" id="{9C6AC831-C4C4-A512-D856-E63EE83AD6C1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896;p21">
                <a:extLst>
                  <a:ext uri="{FF2B5EF4-FFF2-40B4-BE49-F238E27FC236}">
                    <a16:creationId xmlns:a16="http://schemas.microsoft.com/office/drawing/2014/main" id="{401E41F8-E05E-8934-CBC8-85055BFA9264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26" name="Google Shape;897;p21">
                <a:extLst>
                  <a:ext uri="{FF2B5EF4-FFF2-40B4-BE49-F238E27FC236}">
                    <a16:creationId xmlns:a16="http://schemas.microsoft.com/office/drawing/2014/main" id="{E99570E2-90C1-161F-781E-C50D8B043C94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7" name="Google Shape;898;p21">
                <a:extLst>
                  <a:ext uri="{FF2B5EF4-FFF2-40B4-BE49-F238E27FC236}">
                    <a16:creationId xmlns:a16="http://schemas.microsoft.com/office/drawing/2014/main" id="{5C8CCC27-C0DC-6EC1-711F-6E37FE79BFD0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8" name="Google Shape;899;p21">
                <a:extLst>
                  <a:ext uri="{FF2B5EF4-FFF2-40B4-BE49-F238E27FC236}">
                    <a16:creationId xmlns:a16="http://schemas.microsoft.com/office/drawing/2014/main" id="{BABEA010-1706-0F10-20BD-388BBF95A7AA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9" name="Google Shape;900;p21">
                <a:extLst>
                  <a:ext uri="{FF2B5EF4-FFF2-40B4-BE49-F238E27FC236}">
                    <a16:creationId xmlns:a16="http://schemas.microsoft.com/office/drawing/2014/main" id="{ED39B692-FA30-677D-9F23-D6EB818DA470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0" name="Google Shape;901;p21">
                <a:extLst>
                  <a:ext uri="{FF2B5EF4-FFF2-40B4-BE49-F238E27FC236}">
                    <a16:creationId xmlns:a16="http://schemas.microsoft.com/office/drawing/2014/main" id="{46EC1116-66F8-2B8E-1C58-2C3D7779DAF9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1" name="Google Shape;902;p21">
                <a:extLst>
                  <a:ext uri="{FF2B5EF4-FFF2-40B4-BE49-F238E27FC236}">
                    <a16:creationId xmlns:a16="http://schemas.microsoft.com/office/drawing/2014/main" id="{7EA6398E-5303-9548-8774-A48D86065DEA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64" name="Google Shape;903;p21">
                <a:extLst>
                  <a:ext uri="{FF2B5EF4-FFF2-40B4-BE49-F238E27FC236}">
                    <a16:creationId xmlns:a16="http://schemas.microsoft.com/office/drawing/2014/main" id="{926F3ECB-9E2E-DCEA-6718-1D72823C13B1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904;p21">
                <a:extLst>
                  <a:ext uri="{FF2B5EF4-FFF2-40B4-BE49-F238E27FC236}">
                    <a16:creationId xmlns:a16="http://schemas.microsoft.com/office/drawing/2014/main" id="{11F63244-4E2C-B30A-C026-016C355C0007}"/>
                  </a:ext>
                </a:extLst>
              </p:cNvPr>
              <p:cNvSpPr/>
              <p:nvPr/>
            </p:nvSpPr>
            <p:spPr>
              <a:xfrm rot="-3468885">
                <a:off x="1849111" y="5040032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905;p21">
                <a:extLst>
                  <a:ext uri="{FF2B5EF4-FFF2-40B4-BE49-F238E27FC236}">
                    <a16:creationId xmlns:a16="http://schemas.microsoft.com/office/drawing/2014/main" id="{6A08C0AF-8CF5-4483-9E41-CE5466B8FD04}"/>
                  </a:ext>
                </a:extLst>
              </p:cNvPr>
              <p:cNvSpPr/>
              <p:nvPr/>
            </p:nvSpPr>
            <p:spPr>
              <a:xfrm rot="642058">
                <a:off x="1952659" y="5182245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50BD1D13-8654-D239-9530-C8C7B410A85E}"/>
              </a:ext>
            </a:extLst>
          </p:cNvPr>
          <p:cNvGrpSpPr>
            <a:grpSpLocks noChangeAspect="1"/>
          </p:cNvGrpSpPr>
          <p:nvPr/>
        </p:nvGrpSpPr>
        <p:grpSpPr>
          <a:xfrm>
            <a:off x="9148152" y="1568880"/>
            <a:ext cx="624504" cy="772348"/>
            <a:chOff x="4192383" y="4596145"/>
            <a:chExt cx="481099" cy="594994"/>
          </a:xfrm>
        </p:grpSpPr>
        <p:grpSp>
          <p:nvGrpSpPr>
            <p:cNvPr id="186" name="Google Shape;3974;p53">
              <a:extLst>
                <a:ext uri="{FF2B5EF4-FFF2-40B4-BE49-F238E27FC236}">
                  <a16:creationId xmlns:a16="http://schemas.microsoft.com/office/drawing/2014/main" id="{514C04AB-DC5F-AF9D-1F04-427699884D80}"/>
                </a:ext>
              </a:extLst>
            </p:cNvPr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195" name="Google Shape;3975;p53">
                <a:extLst>
                  <a:ext uri="{FF2B5EF4-FFF2-40B4-BE49-F238E27FC236}">
                    <a16:creationId xmlns:a16="http://schemas.microsoft.com/office/drawing/2014/main" id="{2969E23D-0221-060E-64AA-163086FB4345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3976;p53">
                <a:extLst>
                  <a:ext uri="{FF2B5EF4-FFF2-40B4-BE49-F238E27FC236}">
                    <a16:creationId xmlns:a16="http://schemas.microsoft.com/office/drawing/2014/main" id="{6A63342C-3763-A80F-6D41-72CF598CB0CC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3977;p53">
                <a:extLst>
                  <a:ext uri="{FF2B5EF4-FFF2-40B4-BE49-F238E27FC236}">
                    <a16:creationId xmlns:a16="http://schemas.microsoft.com/office/drawing/2014/main" id="{8357A6FE-1992-ED2D-B3EC-B9F2D66DE502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3978;p53">
                <a:extLst>
                  <a:ext uri="{FF2B5EF4-FFF2-40B4-BE49-F238E27FC236}">
                    <a16:creationId xmlns:a16="http://schemas.microsoft.com/office/drawing/2014/main" id="{221348C6-0FD0-ECFA-0DC5-83A55C9D6925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3979;p53">
                <a:extLst>
                  <a:ext uri="{FF2B5EF4-FFF2-40B4-BE49-F238E27FC236}">
                    <a16:creationId xmlns:a16="http://schemas.microsoft.com/office/drawing/2014/main" id="{07770C0E-0440-3FAB-9FC9-DB280B6B762A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00" name="Google Shape;3980;p53">
                <a:extLst>
                  <a:ext uri="{FF2B5EF4-FFF2-40B4-BE49-F238E27FC236}">
                    <a16:creationId xmlns:a16="http://schemas.microsoft.com/office/drawing/2014/main" id="{EC86F053-203F-BB86-D966-3BFD1E0EFE36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202" name="Google Shape;3981;p53">
                  <a:extLst>
                    <a:ext uri="{FF2B5EF4-FFF2-40B4-BE49-F238E27FC236}">
                      <a16:creationId xmlns:a16="http://schemas.microsoft.com/office/drawing/2014/main" id="{C0001982-A118-2690-0763-26C740F3F9E4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3" name="Google Shape;3982;p53">
                  <a:extLst>
                    <a:ext uri="{FF2B5EF4-FFF2-40B4-BE49-F238E27FC236}">
                      <a16:creationId xmlns:a16="http://schemas.microsoft.com/office/drawing/2014/main" id="{184BBC80-0D9C-4A20-1A54-272676ED3A96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4" name="Google Shape;3983;p53">
                  <a:extLst>
                    <a:ext uri="{FF2B5EF4-FFF2-40B4-BE49-F238E27FC236}">
                      <a16:creationId xmlns:a16="http://schemas.microsoft.com/office/drawing/2014/main" id="{EBDEA135-6F7B-EB23-DC2E-F8BCB031DB5B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01" name="Google Shape;3984;p53">
                <a:extLst>
                  <a:ext uri="{FF2B5EF4-FFF2-40B4-BE49-F238E27FC236}">
                    <a16:creationId xmlns:a16="http://schemas.microsoft.com/office/drawing/2014/main" id="{F6422B86-E4FF-7B80-4F83-C456D8D4CC3B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グループ化 186">
              <a:extLst>
                <a:ext uri="{FF2B5EF4-FFF2-40B4-BE49-F238E27FC236}">
                  <a16:creationId xmlns:a16="http://schemas.microsoft.com/office/drawing/2014/main" id="{AAA1005C-9F12-02EE-961E-FEF84CCBB8ED}"/>
                </a:ext>
              </a:extLst>
            </p:cNvPr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188" name="グループ化 187">
                <a:extLst>
                  <a:ext uri="{FF2B5EF4-FFF2-40B4-BE49-F238E27FC236}">
                    <a16:creationId xmlns:a16="http://schemas.microsoft.com/office/drawing/2014/main" id="{7EB68F22-C629-4CED-F54C-E4795DF9C44F}"/>
                  </a:ext>
                </a:extLst>
              </p:cNvPr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192" name="Google Shape;749;p20">
                  <a:extLst>
                    <a:ext uri="{FF2B5EF4-FFF2-40B4-BE49-F238E27FC236}">
                      <a16:creationId xmlns:a16="http://schemas.microsoft.com/office/drawing/2014/main" id="{77DE6CEB-5056-00D6-8764-67F33D48DAF2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" name="Google Shape;749;p20">
                  <a:extLst>
                    <a:ext uri="{FF2B5EF4-FFF2-40B4-BE49-F238E27FC236}">
                      <a16:creationId xmlns:a16="http://schemas.microsoft.com/office/drawing/2014/main" id="{42D9544C-59C5-FF98-B0B8-95AED385F16F}"/>
                    </a:ext>
                  </a:extLst>
                </p:cNvPr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" name="Google Shape;749;p20">
                  <a:extLst>
                    <a:ext uri="{FF2B5EF4-FFF2-40B4-BE49-F238E27FC236}">
                      <a16:creationId xmlns:a16="http://schemas.microsoft.com/office/drawing/2014/main" id="{76E30E34-70AC-2820-2EF7-08A2903C2F8C}"/>
                    </a:ext>
                  </a:extLst>
                </p:cNvPr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89" name="グループ化 188">
                <a:extLst>
                  <a:ext uri="{FF2B5EF4-FFF2-40B4-BE49-F238E27FC236}">
                    <a16:creationId xmlns:a16="http://schemas.microsoft.com/office/drawing/2014/main" id="{A6BDEFBB-6523-1F6F-D317-F6AF69C6B4DF}"/>
                  </a:ext>
                </a:extLst>
              </p:cNvPr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190" name="Google Shape;749;p20">
                  <a:extLst>
                    <a:ext uri="{FF2B5EF4-FFF2-40B4-BE49-F238E27FC236}">
                      <a16:creationId xmlns:a16="http://schemas.microsoft.com/office/drawing/2014/main" id="{2136A343-A3B8-719C-430E-8EBB61A77E45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749;p20">
                  <a:extLst>
                    <a:ext uri="{FF2B5EF4-FFF2-40B4-BE49-F238E27FC236}">
                      <a16:creationId xmlns:a16="http://schemas.microsoft.com/office/drawing/2014/main" id="{959CC6FE-C687-AB65-B5DF-F35E89E6A320}"/>
                    </a:ext>
                  </a:extLst>
                </p:cNvPr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05" name="角丸四角形 355">
            <a:extLst>
              <a:ext uri="{FF2B5EF4-FFF2-40B4-BE49-F238E27FC236}">
                <a16:creationId xmlns:a16="http://schemas.microsoft.com/office/drawing/2014/main" id="{B634B441-A754-C4CC-11B1-EFBC6DC2F09A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206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03175934-3869-688C-A0D2-08E64821407A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207" name="グループ化 206">
            <a:extLst>
              <a:ext uri="{FF2B5EF4-FFF2-40B4-BE49-F238E27FC236}">
                <a16:creationId xmlns:a16="http://schemas.microsoft.com/office/drawing/2014/main" id="{D778DC15-2A17-BF88-8213-775EC39B9E86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208" name="直線コネクタ 207">
              <a:extLst>
                <a:ext uri="{FF2B5EF4-FFF2-40B4-BE49-F238E27FC236}">
                  <a16:creationId xmlns:a16="http://schemas.microsoft.com/office/drawing/2014/main" id="{C0B486A2-F803-F5A4-B650-7074AFA1533E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直線コネクタ 208">
              <a:extLst>
                <a:ext uri="{FF2B5EF4-FFF2-40B4-BE49-F238E27FC236}">
                  <a16:creationId xmlns:a16="http://schemas.microsoft.com/office/drawing/2014/main" id="{C9C95AF1-781B-9E1B-7790-5B97942D9384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" name="直線コネクタ 210">
              <a:extLst>
                <a:ext uri="{FF2B5EF4-FFF2-40B4-BE49-F238E27FC236}">
                  <a16:creationId xmlns:a16="http://schemas.microsoft.com/office/drawing/2014/main" id="{00EC676E-4262-6027-6A44-3237C6AFF7B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直線コネクタ 211">
              <a:extLst>
                <a:ext uri="{FF2B5EF4-FFF2-40B4-BE49-F238E27FC236}">
                  <a16:creationId xmlns:a16="http://schemas.microsoft.com/office/drawing/2014/main" id="{285475C9-346B-2A8C-302C-1ECFDA410B6D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3" name="角丸四角形 96">
            <a:extLst>
              <a:ext uri="{FF2B5EF4-FFF2-40B4-BE49-F238E27FC236}">
                <a16:creationId xmlns:a16="http://schemas.microsoft.com/office/drawing/2014/main" id="{1FCAFCDF-D0F1-4C00-9915-2A6F2A0F3FAB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2505DA4B-BBFF-473B-BAC0-015FB88BB710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41" name="テキスト ボックス 140">
            <a:extLst>
              <a:ext uri="{FF2B5EF4-FFF2-40B4-BE49-F238E27FC236}">
                <a16:creationId xmlns:a16="http://schemas.microsoft.com/office/drawing/2014/main" id="{15E0DED5-8289-4862-961E-E55E3FCC18DA}"/>
              </a:ext>
            </a:extLst>
          </p:cNvPr>
          <p:cNvSpPr txBox="1"/>
          <p:nvPr/>
        </p:nvSpPr>
        <p:spPr>
          <a:xfrm>
            <a:off x="997955" y="746670"/>
            <a:ext cx="112076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しんようじゅ</a:t>
            </a:r>
          </a:p>
        </p:txBody>
      </p:sp>
      <p:sp>
        <p:nvSpPr>
          <p:cNvPr id="142" name="テキスト ボックス 141">
            <a:extLst>
              <a:ext uri="{FF2B5EF4-FFF2-40B4-BE49-F238E27FC236}">
                <a16:creationId xmlns:a16="http://schemas.microsoft.com/office/drawing/2014/main" id="{8F04BE64-71C8-40B7-A343-365C6B19CA3B}"/>
              </a:ext>
            </a:extLst>
          </p:cNvPr>
          <p:cNvSpPr txBox="1"/>
          <p:nvPr/>
        </p:nvSpPr>
        <p:spPr>
          <a:xfrm>
            <a:off x="2515183" y="746670"/>
            <a:ext cx="99059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せいちょう</a:t>
            </a:r>
          </a:p>
        </p:txBody>
      </p:sp>
      <p:sp>
        <p:nvSpPr>
          <p:cNvPr id="215" name="テキスト ボックス 214">
            <a:extLst>
              <a:ext uri="{FF2B5EF4-FFF2-40B4-BE49-F238E27FC236}">
                <a16:creationId xmlns:a16="http://schemas.microsoft.com/office/drawing/2014/main" id="{2C9633D0-D367-4F19-9A31-3B9820048B10}"/>
              </a:ext>
            </a:extLst>
          </p:cNvPr>
          <p:cNvSpPr txBox="1"/>
          <p:nvPr/>
        </p:nvSpPr>
        <p:spPr>
          <a:xfrm>
            <a:off x="3716538" y="75152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はや</a:t>
            </a:r>
          </a:p>
        </p:txBody>
      </p:sp>
      <p:sp>
        <p:nvSpPr>
          <p:cNvPr id="216" name="テキスト ボックス 215">
            <a:extLst>
              <a:ext uri="{FF2B5EF4-FFF2-40B4-BE49-F238E27FC236}">
                <a16:creationId xmlns:a16="http://schemas.microsoft.com/office/drawing/2014/main" id="{64E9F05B-31C8-495A-9A94-D8E767BCB5FB}"/>
              </a:ext>
            </a:extLst>
          </p:cNvPr>
          <p:cNvSpPr txBox="1"/>
          <p:nvPr/>
        </p:nvSpPr>
        <p:spPr>
          <a:xfrm>
            <a:off x="6574721" y="75017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そだ</a:t>
            </a:r>
          </a:p>
        </p:txBody>
      </p:sp>
      <p:sp>
        <p:nvSpPr>
          <p:cNvPr id="217" name="テキスト ボックス 216">
            <a:extLst>
              <a:ext uri="{FF2B5EF4-FFF2-40B4-BE49-F238E27FC236}">
                <a16:creationId xmlns:a16="http://schemas.microsoft.com/office/drawing/2014/main" id="{F8C99E39-68C5-4ED4-9CD9-01DA1CC65BE6}"/>
              </a:ext>
            </a:extLst>
          </p:cNvPr>
          <p:cNvSpPr txBox="1"/>
          <p:nvPr/>
        </p:nvSpPr>
        <p:spPr>
          <a:xfrm>
            <a:off x="897113" y="172428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いえ</a:t>
            </a:r>
          </a:p>
        </p:txBody>
      </p:sp>
      <p:sp>
        <p:nvSpPr>
          <p:cNvPr id="218" name="テキスト ボックス 217">
            <a:extLst>
              <a:ext uri="{FF2B5EF4-FFF2-40B4-BE49-F238E27FC236}">
                <a16:creationId xmlns:a16="http://schemas.microsoft.com/office/drawing/2014/main" id="{1D8E30BC-DB4E-4DB8-92DB-55AEF717C28B}"/>
              </a:ext>
            </a:extLst>
          </p:cNvPr>
          <p:cNvSpPr txBox="1"/>
          <p:nvPr/>
        </p:nvSpPr>
        <p:spPr>
          <a:xfrm>
            <a:off x="1702038" y="1743388"/>
            <a:ext cx="10075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ざいりょう</a:t>
            </a:r>
          </a:p>
        </p:txBody>
      </p:sp>
      <p:sp>
        <p:nvSpPr>
          <p:cNvPr id="219" name="テキスト ボックス 218">
            <a:extLst>
              <a:ext uri="{FF2B5EF4-FFF2-40B4-BE49-F238E27FC236}">
                <a16:creationId xmlns:a16="http://schemas.microsoft.com/office/drawing/2014/main" id="{C52C64CA-0DB9-46DD-B8EF-B32244DA2489}"/>
              </a:ext>
            </a:extLst>
          </p:cNvPr>
          <p:cNvSpPr txBox="1"/>
          <p:nvPr/>
        </p:nvSpPr>
        <p:spPr>
          <a:xfrm>
            <a:off x="3699535" y="172428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220" name="テキスト ボックス 219">
            <a:extLst>
              <a:ext uri="{FF2B5EF4-FFF2-40B4-BE49-F238E27FC236}">
                <a16:creationId xmlns:a16="http://schemas.microsoft.com/office/drawing/2014/main" id="{931AB0A1-4311-4B49-8A36-F431681633C8}"/>
              </a:ext>
            </a:extLst>
          </p:cNvPr>
          <p:cNvSpPr txBox="1"/>
          <p:nvPr/>
        </p:nvSpPr>
        <p:spPr>
          <a:xfrm>
            <a:off x="5765783" y="1724285"/>
            <a:ext cx="86144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221" name="テキスト ボックス 220">
            <a:extLst>
              <a:ext uri="{FF2B5EF4-FFF2-40B4-BE49-F238E27FC236}">
                <a16:creationId xmlns:a16="http://schemas.microsoft.com/office/drawing/2014/main" id="{C80752B4-E9CA-4AE0-9C55-7AE37B81520B}"/>
              </a:ext>
            </a:extLst>
          </p:cNvPr>
          <p:cNvSpPr txBox="1"/>
          <p:nvPr/>
        </p:nvSpPr>
        <p:spPr>
          <a:xfrm>
            <a:off x="5251003" y="459227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う</a:t>
            </a:r>
          </a:p>
        </p:txBody>
      </p:sp>
      <p:sp>
        <p:nvSpPr>
          <p:cNvPr id="222" name="テキスト ボックス 221">
            <a:extLst>
              <a:ext uri="{FF2B5EF4-FFF2-40B4-BE49-F238E27FC236}">
                <a16:creationId xmlns:a16="http://schemas.microsoft.com/office/drawing/2014/main" id="{7FD81CA3-C134-48B5-AB3B-6D267F3FB826}"/>
              </a:ext>
            </a:extLst>
          </p:cNvPr>
          <p:cNvSpPr txBox="1"/>
          <p:nvPr/>
        </p:nvSpPr>
        <p:spPr>
          <a:xfrm>
            <a:off x="6451634" y="511705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ねん</a:t>
            </a:r>
          </a:p>
        </p:txBody>
      </p:sp>
    </p:spTree>
    <p:extLst>
      <p:ext uri="{BB962C8B-B14F-4D97-AF65-F5344CB8AC3E}">
        <p14:creationId xmlns:p14="http://schemas.microsoft.com/office/powerpoint/2010/main" val="18670077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角丸四角形吹き出し 2"/>
          <p:cNvSpPr/>
          <p:nvPr/>
        </p:nvSpPr>
        <p:spPr>
          <a:xfrm rot="5400000">
            <a:off x="5769887" y="420879"/>
            <a:ext cx="5591303" cy="6033712"/>
          </a:xfrm>
          <a:custGeom>
            <a:avLst/>
            <a:gdLst>
              <a:gd name="connsiteX0" fmla="*/ 0 w 3423721"/>
              <a:gd name="connsiteY0" fmla="*/ 382323 h 2293893"/>
              <a:gd name="connsiteX1" fmla="*/ 382323 w 3423721"/>
              <a:gd name="connsiteY1" fmla="*/ 0 h 2293893"/>
              <a:gd name="connsiteX2" fmla="*/ 570620 w 3423721"/>
              <a:gd name="connsiteY2" fmla="*/ 0 h 2293893"/>
              <a:gd name="connsiteX3" fmla="*/ 570620 w 3423721"/>
              <a:gd name="connsiteY3" fmla="*/ 0 h 2293893"/>
              <a:gd name="connsiteX4" fmla="*/ 1426550 w 3423721"/>
              <a:gd name="connsiteY4" fmla="*/ 0 h 2293893"/>
              <a:gd name="connsiteX5" fmla="*/ 3041398 w 3423721"/>
              <a:gd name="connsiteY5" fmla="*/ 0 h 2293893"/>
              <a:gd name="connsiteX6" fmla="*/ 3423721 w 3423721"/>
              <a:gd name="connsiteY6" fmla="*/ 382323 h 2293893"/>
              <a:gd name="connsiteX7" fmla="*/ 3423721 w 3423721"/>
              <a:gd name="connsiteY7" fmla="*/ 1338104 h 2293893"/>
              <a:gd name="connsiteX8" fmla="*/ 3423721 w 3423721"/>
              <a:gd name="connsiteY8" fmla="*/ 1338104 h 2293893"/>
              <a:gd name="connsiteX9" fmla="*/ 3423721 w 3423721"/>
              <a:gd name="connsiteY9" fmla="*/ 1911578 h 2293893"/>
              <a:gd name="connsiteX10" fmla="*/ 3423721 w 3423721"/>
              <a:gd name="connsiteY10" fmla="*/ 1911570 h 2293893"/>
              <a:gd name="connsiteX11" fmla="*/ 3041398 w 3423721"/>
              <a:gd name="connsiteY11" fmla="*/ 2293893 h 2293893"/>
              <a:gd name="connsiteX12" fmla="*/ 1426550 w 3423721"/>
              <a:gd name="connsiteY12" fmla="*/ 2293893 h 2293893"/>
              <a:gd name="connsiteX13" fmla="*/ 1036703 w 3423721"/>
              <a:gd name="connsiteY13" fmla="*/ 3101320 h 2293893"/>
              <a:gd name="connsiteX14" fmla="*/ 570620 w 3423721"/>
              <a:gd name="connsiteY14" fmla="*/ 2293893 h 2293893"/>
              <a:gd name="connsiteX15" fmla="*/ 382323 w 3423721"/>
              <a:gd name="connsiteY15" fmla="*/ 2293893 h 2293893"/>
              <a:gd name="connsiteX16" fmla="*/ 0 w 3423721"/>
              <a:gd name="connsiteY16" fmla="*/ 1911570 h 2293893"/>
              <a:gd name="connsiteX17" fmla="*/ 0 w 3423721"/>
              <a:gd name="connsiteY17" fmla="*/ 1911578 h 2293893"/>
              <a:gd name="connsiteX18" fmla="*/ 0 w 3423721"/>
              <a:gd name="connsiteY18" fmla="*/ 1338104 h 2293893"/>
              <a:gd name="connsiteX19" fmla="*/ 0 w 3423721"/>
              <a:gd name="connsiteY19" fmla="*/ 1338104 h 2293893"/>
              <a:gd name="connsiteX20" fmla="*/ 0 w 3423721"/>
              <a:gd name="connsiteY20" fmla="*/ 382323 h 2293893"/>
              <a:gd name="connsiteX0" fmla="*/ 0 w 3423721"/>
              <a:gd name="connsiteY0" fmla="*/ 382323 h 3101320"/>
              <a:gd name="connsiteX1" fmla="*/ 382323 w 3423721"/>
              <a:gd name="connsiteY1" fmla="*/ 0 h 3101320"/>
              <a:gd name="connsiteX2" fmla="*/ 570620 w 3423721"/>
              <a:gd name="connsiteY2" fmla="*/ 0 h 3101320"/>
              <a:gd name="connsiteX3" fmla="*/ 570620 w 3423721"/>
              <a:gd name="connsiteY3" fmla="*/ 0 h 3101320"/>
              <a:gd name="connsiteX4" fmla="*/ 1426550 w 3423721"/>
              <a:gd name="connsiteY4" fmla="*/ 0 h 3101320"/>
              <a:gd name="connsiteX5" fmla="*/ 3041398 w 3423721"/>
              <a:gd name="connsiteY5" fmla="*/ 0 h 3101320"/>
              <a:gd name="connsiteX6" fmla="*/ 3423721 w 3423721"/>
              <a:gd name="connsiteY6" fmla="*/ 382323 h 3101320"/>
              <a:gd name="connsiteX7" fmla="*/ 3423721 w 3423721"/>
              <a:gd name="connsiteY7" fmla="*/ 1338104 h 3101320"/>
              <a:gd name="connsiteX8" fmla="*/ 3423721 w 3423721"/>
              <a:gd name="connsiteY8" fmla="*/ 1338104 h 3101320"/>
              <a:gd name="connsiteX9" fmla="*/ 3423721 w 3423721"/>
              <a:gd name="connsiteY9" fmla="*/ 1911578 h 3101320"/>
              <a:gd name="connsiteX10" fmla="*/ 3423721 w 3423721"/>
              <a:gd name="connsiteY10" fmla="*/ 1911570 h 3101320"/>
              <a:gd name="connsiteX11" fmla="*/ 3041398 w 3423721"/>
              <a:gd name="connsiteY11" fmla="*/ 2293893 h 3101320"/>
              <a:gd name="connsiteX12" fmla="*/ 1426550 w 3423721"/>
              <a:gd name="connsiteY12" fmla="*/ 2293893 h 3101320"/>
              <a:gd name="connsiteX13" fmla="*/ 1036703 w 3423721"/>
              <a:gd name="connsiteY13" fmla="*/ 3101320 h 3101320"/>
              <a:gd name="connsiteX14" fmla="*/ 2374020 w 3423721"/>
              <a:gd name="connsiteY14" fmla="*/ 2331993 h 3101320"/>
              <a:gd name="connsiteX15" fmla="*/ 382323 w 3423721"/>
              <a:gd name="connsiteY15" fmla="*/ 2293893 h 3101320"/>
              <a:gd name="connsiteX16" fmla="*/ 0 w 3423721"/>
              <a:gd name="connsiteY16" fmla="*/ 1911570 h 3101320"/>
              <a:gd name="connsiteX17" fmla="*/ 0 w 3423721"/>
              <a:gd name="connsiteY17" fmla="*/ 1911578 h 3101320"/>
              <a:gd name="connsiteX18" fmla="*/ 0 w 3423721"/>
              <a:gd name="connsiteY18" fmla="*/ 1338104 h 3101320"/>
              <a:gd name="connsiteX19" fmla="*/ 0 w 3423721"/>
              <a:gd name="connsiteY19" fmla="*/ 1338104 h 3101320"/>
              <a:gd name="connsiteX20" fmla="*/ 0 w 3423721"/>
              <a:gd name="connsiteY20" fmla="*/ 382323 h 3101320"/>
              <a:gd name="connsiteX0" fmla="*/ 0 w 3423721"/>
              <a:gd name="connsiteY0" fmla="*/ 382323 h 3101320"/>
              <a:gd name="connsiteX1" fmla="*/ 382323 w 3423721"/>
              <a:gd name="connsiteY1" fmla="*/ 0 h 3101320"/>
              <a:gd name="connsiteX2" fmla="*/ 570620 w 3423721"/>
              <a:gd name="connsiteY2" fmla="*/ 0 h 3101320"/>
              <a:gd name="connsiteX3" fmla="*/ 570620 w 3423721"/>
              <a:gd name="connsiteY3" fmla="*/ 0 h 3101320"/>
              <a:gd name="connsiteX4" fmla="*/ 1426550 w 3423721"/>
              <a:gd name="connsiteY4" fmla="*/ 0 h 3101320"/>
              <a:gd name="connsiteX5" fmla="*/ 3041398 w 3423721"/>
              <a:gd name="connsiteY5" fmla="*/ 0 h 3101320"/>
              <a:gd name="connsiteX6" fmla="*/ 3423721 w 3423721"/>
              <a:gd name="connsiteY6" fmla="*/ 382323 h 3101320"/>
              <a:gd name="connsiteX7" fmla="*/ 3423721 w 3423721"/>
              <a:gd name="connsiteY7" fmla="*/ 1338104 h 3101320"/>
              <a:gd name="connsiteX8" fmla="*/ 3423721 w 3423721"/>
              <a:gd name="connsiteY8" fmla="*/ 1338104 h 3101320"/>
              <a:gd name="connsiteX9" fmla="*/ 3423721 w 3423721"/>
              <a:gd name="connsiteY9" fmla="*/ 1911578 h 3101320"/>
              <a:gd name="connsiteX10" fmla="*/ 3423721 w 3423721"/>
              <a:gd name="connsiteY10" fmla="*/ 1911570 h 3101320"/>
              <a:gd name="connsiteX11" fmla="*/ 3041398 w 3423721"/>
              <a:gd name="connsiteY11" fmla="*/ 2293893 h 3101320"/>
              <a:gd name="connsiteX12" fmla="*/ 2721953 w 3423721"/>
              <a:gd name="connsiteY12" fmla="*/ 2319293 h 3101320"/>
              <a:gd name="connsiteX13" fmla="*/ 1036703 w 3423721"/>
              <a:gd name="connsiteY13" fmla="*/ 3101320 h 3101320"/>
              <a:gd name="connsiteX14" fmla="*/ 2374020 w 3423721"/>
              <a:gd name="connsiteY14" fmla="*/ 2331993 h 3101320"/>
              <a:gd name="connsiteX15" fmla="*/ 382323 w 3423721"/>
              <a:gd name="connsiteY15" fmla="*/ 2293893 h 3101320"/>
              <a:gd name="connsiteX16" fmla="*/ 0 w 3423721"/>
              <a:gd name="connsiteY16" fmla="*/ 1911570 h 3101320"/>
              <a:gd name="connsiteX17" fmla="*/ 0 w 3423721"/>
              <a:gd name="connsiteY17" fmla="*/ 1911578 h 3101320"/>
              <a:gd name="connsiteX18" fmla="*/ 0 w 3423721"/>
              <a:gd name="connsiteY18" fmla="*/ 1338104 h 3101320"/>
              <a:gd name="connsiteX19" fmla="*/ 0 w 3423721"/>
              <a:gd name="connsiteY19" fmla="*/ 1338104 h 3101320"/>
              <a:gd name="connsiteX20" fmla="*/ 0 w 3423721"/>
              <a:gd name="connsiteY20" fmla="*/ 382323 h 3101320"/>
              <a:gd name="connsiteX0" fmla="*/ 0 w 3423721"/>
              <a:gd name="connsiteY0" fmla="*/ 382323 h 2898120"/>
              <a:gd name="connsiteX1" fmla="*/ 382323 w 3423721"/>
              <a:gd name="connsiteY1" fmla="*/ 0 h 2898120"/>
              <a:gd name="connsiteX2" fmla="*/ 570620 w 3423721"/>
              <a:gd name="connsiteY2" fmla="*/ 0 h 2898120"/>
              <a:gd name="connsiteX3" fmla="*/ 570620 w 3423721"/>
              <a:gd name="connsiteY3" fmla="*/ 0 h 2898120"/>
              <a:gd name="connsiteX4" fmla="*/ 1426550 w 3423721"/>
              <a:gd name="connsiteY4" fmla="*/ 0 h 2898120"/>
              <a:gd name="connsiteX5" fmla="*/ 3041398 w 3423721"/>
              <a:gd name="connsiteY5" fmla="*/ 0 h 2898120"/>
              <a:gd name="connsiteX6" fmla="*/ 3423721 w 3423721"/>
              <a:gd name="connsiteY6" fmla="*/ 382323 h 2898120"/>
              <a:gd name="connsiteX7" fmla="*/ 3423721 w 3423721"/>
              <a:gd name="connsiteY7" fmla="*/ 1338104 h 2898120"/>
              <a:gd name="connsiteX8" fmla="*/ 3423721 w 3423721"/>
              <a:gd name="connsiteY8" fmla="*/ 1338104 h 2898120"/>
              <a:gd name="connsiteX9" fmla="*/ 3423721 w 3423721"/>
              <a:gd name="connsiteY9" fmla="*/ 1911578 h 2898120"/>
              <a:gd name="connsiteX10" fmla="*/ 3423721 w 3423721"/>
              <a:gd name="connsiteY10" fmla="*/ 1911570 h 2898120"/>
              <a:gd name="connsiteX11" fmla="*/ 3041398 w 3423721"/>
              <a:gd name="connsiteY11" fmla="*/ 2293893 h 2898120"/>
              <a:gd name="connsiteX12" fmla="*/ 2721953 w 3423721"/>
              <a:gd name="connsiteY12" fmla="*/ 2319293 h 2898120"/>
              <a:gd name="connsiteX13" fmla="*/ 3310006 w 3423721"/>
              <a:gd name="connsiteY13" fmla="*/ 2898120 h 2898120"/>
              <a:gd name="connsiteX14" fmla="*/ 2374020 w 3423721"/>
              <a:gd name="connsiteY14" fmla="*/ 2331993 h 2898120"/>
              <a:gd name="connsiteX15" fmla="*/ 382323 w 3423721"/>
              <a:gd name="connsiteY15" fmla="*/ 2293893 h 2898120"/>
              <a:gd name="connsiteX16" fmla="*/ 0 w 3423721"/>
              <a:gd name="connsiteY16" fmla="*/ 1911570 h 2898120"/>
              <a:gd name="connsiteX17" fmla="*/ 0 w 3423721"/>
              <a:gd name="connsiteY17" fmla="*/ 1911578 h 2898120"/>
              <a:gd name="connsiteX18" fmla="*/ 0 w 3423721"/>
              <a:gd name="connsiteY18" fmla="*/ 1338104 h 2898120"/>
              <a:gd name="connsiteX19" fmla="*/ 0 w 3423721"/>
              <a:gd name="connsiteY19" fmla="*/ 1338104 h 2898120"/>
              <a:gd name="connsiteX20" fmla="*/ 0 w 3423721"/>
              <a:gd name="connsiteY20" fmla="*/ 382323 h 2898120"/>
              <a:gd name="connsiteX0" fmla="*/ 0 w 3423721"/>
              <a:gd name="connsiteY0" fmla="*/ 382323 h 2898120"/>
              <a:gd name="connsiteX1" fmla="*/ 382323 w 3423721"/>
              <a:gd name="connsiteY1" fmla="*/ 0 h 2898120"/>
              <a:gd name="connsiteX2" fmla="*/ 570620 w 3423721"/>
              <a:gd name="connsiteY2" fmla="*/ 0 h 2898120"/>
              <a:gd name="connsiteX3" fmla="*/ 570620 w 3423721"/>
              <a:gd name="connsiteY3" fmla="*/ 0 h 2898120"/>
              <a:gd name="connsiteX4" fmla="*/ 1426550 w 3423721"/>
              <a:gd name="connsiteY4" fmla="*/ 0 h 2898120"/>
              <a:gd name="connsiteX5" fmla="*/ 3041398 w 3423721"/>
              <a:gd name="connsiteY5" fmla="*/ 0 h 2898120"/>
              <a:gd name="connsiteX6" fmla="*/ 3423721 w 3423721"/>
              <a:gd name="connsiteY6" fmla="*/ 382323 h 2898120"/>
              <a:gd name="connsiteX7" fmla="*/ 3423721 w 3423721"/>
              <a:gd name="connsiteY7" fmla="*/ 1338104 h 2898120"/>
              <a:gd name="connsiteX8" fmla="*/ 3423721 w 3423721"/>
              <a:gd name="connsiteY8" fmla="*/ 1338104 h 2898120"/>
              <a:gd name="connsiteX9" fmla="*/ 3423721 w 3423721"/>
              <a:gd name="connsiteY9" fmla="*/ 1911578 h 2898120"/>
              <a:gd name="connsiteX10" fmla="*/ 3423721 w 3423721"/>
              <a:gd name="connsiteY10" fmla="*/ 1911570 h 2898120"/>
              <a:gd name="connsiteX11" fmla="*/ 3041398 w 3423721"/>
              <a:gd name="connsiteY11" fmla="*/ 2293893 h 2898120"/>
              <a:gd name="connsiteX12" fmla="*/ 2912456 w 3423721"/>
              <a:gd name="connsiteY12" fmla="*/ 2306593 h 2898120"/>
              <a:gd name="connsiteX13" fmla="*/ 3310006 w 3423721"/>
              <a:gd name="connsiteY13" fmla="*/ 2898120 h 2898120"/>
              <a:gd name="connsiteX14" fmla="*/ 2374020 w 3423721"/>
              <a:gd name="connsiteY14" fmla="*/ 2331993 h 2898120"/>
              <a:gd name="connsiteX15" fmla="*/ 382323 w 3423721"/>
              <a:gd name="connsiteY15" fmla="*/ 2293893 h 2898120"/>
              <a:gd name="connsiteX16" fmla="*/ 0 w 3423721"/>
              <a:gd name="connsiteY16" fmla="*/ 1911570 h 2898120"/>
              <a:gd name="connsiteX17" fmla="*/ 0 w 3423721"/>
              <a:gd name="connsiteY17" fmla="*/ 1911578 h 2898120"/>
              <a:gd name="connsiteX18" fmla="*/ 0 w 3423721"/>
              <a:gd name="connsiteY18" fmla="*/ 1338104 h 2898120"/>
              <a:gd name="connsiteX19" fmla="*/ 0 w 3423721"/>
              <a:gd name="connsiteY19" fmla="*/ 1338104 h 2898120"/>
              <a:gd name="connsiteX20" fmla="*/ 0 w 3423721"/>
              <a:gd name="connsiteY20" fmla="*/ 382323 h 2898120"/>
              <a:gd name="connsiteX0" fmla="*/ 0 w 3423721"/>
              <a:gd name="connsiteY0" fmla="*/ 382323 h 2838331"/>
              <a:gd name="connsiteX1" fmla="*/ 382323 w 3423721"/>
              <a:gd name="connsiteY1" fmla="*/ 0 h 2838331"/>
              <a:gd name="connsiteX2" fmla="*/ 570620 w 3423721"/>
              <a:gd name="connsiteY2" fmla="*/ 0 h 2838331"/>
              <a:gd name="connsiteX3" fmla="*/ 570620 w 3423721"/>
              <a:gd name="connsiteY3" fmla="*/ 0 h 2838331"/>
              <a:gd name="connsiteX4" fmla="*/ 1426550 w 3423721"/>
              <a:gd name="connsiteY4" fmla="*/ 0 h 2838331"/>
              <a:gd name="connsiteX5" fmla="*/ 3041398 w 3423721"/>
              <a:gd name="connsiteY5" fmla="*/ 0 h 2838331"/>
              <a:gd name="connsiteX6" fmla="*/ 3423721 w 3423721"/>
              <a:gd name="connsiteY6" fmla="*/ 382323 h 2838331"/>
              <a:gd name="connsiteX7" fmla="*/ 3423721 w 3423721"/>
              <a:gd name="connsiteY7" fmla="*/ 1338104 h 2838331"/>
              <a:gd name="connsiteX8" fmla="*/ 3423721 w 3423721"/>
              <a:gd name="connsiteY8" fmla="*/ 1338104 h 2838331"/>
              <a:gd name="connsiteX9" fmla="*/ 3423721 w 3423721"/>
              <a:gd name="connsiteY9" fmla="*/ 1911578 h 2838331"/>
              <a:gd name="connsiteX10" fmla="*/ 3423721 w 3423721"/>
              <a:gd name="connsiteY10" fmla="*/ 1911570 h 2838331"/>
              <a:gd name="connsiteX11" fmla="*/ 3041398 w 3423721"/>
              <a:gd name="connsiteY11" fmla="*/ 2293893 h 2838331"/>
              <a:gd name="connsiteX12" fmla="*/ 2912456 w 3423721"/>
              <a:gd name="connsiteY12" fmla="*/ 2306593 h 2838331"/>
              <a:gd name="connsiteX13" fmla="*/ 2909019 w 3423721"/>
              <a:gd name="connsiteY13" fmla="*/ 2838331 h 2838331"/>
              <a:gd name="connsiteX14" fmla="*/ 2374020 w 3423721"/>
              <a:gd name="connsiteY14" fmla="*/ 2331993 h 2838331"/>
              <a:gd name="connsiteX15" fmla="*/ 382323 w 3423721"/>
              <a:gd name="connsiteY15" fmla="*/ 2293893 h 2838331"/>
              <a:gd name="connsiteX16" fmla="*/ 0 w 3423721"/>
              <a:gd name="connsiteY16" fmla="*/ 1911570 h 2838331"/>
              <a:gd name="connsiteX17" fmla="*/ 0 w 3423721"/>
              <a:gd name="connsiteY17" fmla="*/ 1911578 h 2838331"/>
              <a:gd name="connsiteX18" fmla="*/ 0 w 3423721"/>
              <a:gd name="connsiteY18" fmla="*/ 1338104 h 2838331"/>
              <a:gd name="connsiteX19" fmla="*/ 0 w 3423721"/>
              <a:gd name="connsiteY19" fmla="*/ 1338104 h 2838331"/>
              <a:gd name="connsiteX20" fmla="*/ 0 w 3423721"/>
              <a:gd name="connsiteY20" fmla="*/ 382323 h 2838331"/>
              <a:gd name="connsiteX0" fmla="*/ 0 w 3423721"/>
              <a:gd name="connsiteY0" fmla="*/ 382323 h 2652102"/>
              <a:gd name="connsiteX1" fmla="*/ 382323 w 3423721"/>
              <a:gd name="connsiteY1" fmla="*/ 0 h 2652102"/>
              <a:gd name="connsiteX2" fmla="*/ 570620 w 3423721"/>
              <a:gd name="connsiteY2" fmla="*/ 0 h 2652102"/>
              <a:gd name="connsiteX3" fmla="*/ 570620 w 3423721"/>
              <a:gd name="connsiteY3" fmla="*/ 0 h 2652102"/>
              <a:gd name="connsiteX4" fmla="*/ 1426550 w 3423721"/>
              <a:gd name="connsiteY4" fmla="*/ 0 h 2652102"/>
              <a:gd name="connsiteX5" fmla="*/ 3041398 w 3423721"/>
              <a:gd name="connsiteY5" fmla="*/ 0 h 2652102"/>
              <a:gd name="connsiteX6" fmla="*/ 3423721 w 3423721"/>
              <a:gd name="connsiteY6" fmla="*/ 382323 h 2652102"/>
              <a:gd name="connsiteX7" fmla="*/ 3423721 w 3423721"/>
              <a:gd name="connsiteY7" fmla="*/ 1338104 h 2652102"/>
              <a:gd name="connsiteX8" fmla="*/ 3423721 w 3423721"/>
              <a:gd name="connsiteY8" fmla="*/ 1338104 h 2652102"/>
              <a:gd name="connsiteX9" fmla="*/ 3423721 w 3423721"/>
              <a:gd name="connsiteY9" fmla="*/ 1911578 h 2652102"/>
              <a:gd name="connsiteX10" fmla="*/ 3423721 w 3423721"/>
              <a:gd name="connsiteY10" fmla="*/ 1911570 h 2652102"/>
              <a:gd name="connsiteX11" fmla="*/ 3041398 w 3423721"/>
              <a:gd name="connsiteY11" fmla="*/ 2293893 h 2652102"/>
              <a:gd name="connsiteX12" fmla="*/ 2912456 w 3423721"/>
              <a:gd name="connsiteY12" fmla="*/ 2306593 h 2652102"/>
              <a:gd name="connsiteX13" fmla="*/ 2925195 w 3423721"/>
              <a:gd name="connsiteY13" fmla="*/ 2652102 h 2652102"/>
              <a:gd name="connsiteX14" fmla="*/ 2374020 w 3423721"/>
              <a:gd name="connsiteY14" fmla="*/ 2331993 h 2652102"/>
              <a:gd name="connsiteX15" fmla="*/ 382323 w 3423721"/>
              <a:gd name="connsiteY15" fmla="*/ 2293893 h 2652102"/>
              <a:gd name="connsiteX16" fmla="*/ 0 w 3423721"/>
              <a:gd name="connsiteY16" fmla="*/ 1911570 h 2652102"/>
              <a:gd name="connsiteX17" fmla="*/ 0 w 3423721"/>
              <a:gd name="connsiteY17" fmla="*/ 1911578 h 2652102"/>
              <a:gd name="connsiteX18" fmla="*/ 0 w 3423721"/>
              <a:gd name="connsiteY18" fmla="*/ 1338104 h 2652102"/>
              <a:gd name="connsiteX19" fmla="*/ 0 w 3423721"/>
              <a:gd name="connsiteY19" fmla="*/ 1338104 h 2652102"/>
              <a:gd name="connsiteX20" fmla="*/ 0 w 3423721"/>
              <a:gd name="connsiteY20" fmla="*/ 382323 h 2652102"/>
              <a:gd name="connsiteX0" fmla="*/ 0 w 3423721"/>
              <a:gd name="connsiteY0" fmla="*/ 382323 h 2652102"/>
              <a:gd name="connsiteX1" fmla="*/ 382323 w 3423721"/>
              <a:gd name="connsiteY1" fmla="*/ 0 h 2652102"/>
              <a:gd name="connsiteX2" fmla="*/ 570620 w 3423721"/>
              <a:gd name="connsiteY2" fmla="*/ 0 h 2652102"/>
              <a:gd name="connsiteX3" fmla="*/ 570620 w 3423721"/>
              <a:gd name="connsiteY3" fmla="*/ 0 h 2652102"/>
              <a:gd name="connsiteX4" fmla="*/ 1426550 w 3423721"/>
              <a:gd name="connsiteY4" fmla="*/ 0 h 2652102"/>
              <a:gd name="connsiteX5" fmla="*/ 3041398 w 3423721"/>
              <a:gd name="connsiteY5" fmla="*/ 0 h 2652102"/>
              <a:gd name="connsiteX6" fmla="*/ 3423721 w 3423721"/>
              <a:gd name="connsiteY6" fmla="*/ 382323 h 2652102"/>
              <a:gd name="connsiteX7" fmla="*/ 3423721 w 3423721"/>
              <a:gd name="connsiteY7" fmla="*/ 1338104 h 2652102"/>
              <a:gd name="connsiteX8" fmla="*/ 3423721 w 3423721"/>
              <a:gd name="connsiteY8" fmla="*/ 1338104 h 2652102"/>
              <a:gd name="connsiteX9" fmla="*/ 3423721 w 3423721"/>
              <a:gd name="connsiteY9" fmla="*/ 1911578 h 2652102"/>
              <a:gd name="connsiteX10" fmla="*/ 3423721 w 3423721"/>
              <a:gd name="connsiteY10" fmla="*/ 1911570 h 2652102"/>
              <a:gd name="connsiteX11" fmla="*/ 3041398 w 3423721"/>
              <a:gd name="connsiteY11" fmla="*/ 2293893 h 2652102"/>
              <a:gd name="connsiteX12" fmla="*/ 2799229 w 3423721"/>
              <a:gd name="connsiteY12" fmla="*/ 2298496 h 2652102"/>
              <a:gd name="connsiteX13" fmla="*/ 2925195 w 3423721"/>
              <a:gd name="connsiteY13" fmla="*/ 2652102 h 2652102"/>
              <a:gd name="connsiteX14" fmla="*/ 2374020 w 3423721"/>
              <a:gd name="connsiteY14" fmla="*/ 2331993 h 2652102"/>
              <a:gd name="connsiteX15" fmla="*/ 382323 w 3423721"/>
              <a:gd name="connsiteY15" fmla="*/ 2293893 h 2652102"/>
              <a:gd name="connsiteX16" fmla="*/ 0 w 3423721"/>
              <a:gd name="connsiteY16" fmla="*/ 1911570 h 2652102"/>
              <a:gd name="connsiteX17" fmla="*/ 0 w 3423721"/>
              <a:gd name="connsiteY17" fmla="*/ 1911578 h 2652102"/>
              <a:gd name="connsiteX18" fmla="*/ 0 w 3423721"/>
              <a:gd name="connsiteY18" fmla="*/ 1338104 h 2652102"/>
              <a:gd name="connsiteX19" fmla="*/ 0 w 3423721"/>
              <a:gd name="connsiteY19" fmla="*/ 1338104 h 2652102"/>
              <a:gd name="connsiteX20" fmla="*/ 0 w 3423721"/>
              <a:gd name="connsiteY20" fmla="*/ 382323 h 2652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423721" h="2652102">
                <a:moveTo>
                  <a:pt x="0" y="382323"/>
                </a:moveTo>
                <a:cubicBezTo>
                  <a:pt x="0" y="171172"/>
                  <a:pt x="171172" y="0"/>
                  <a:pt x="382323" y="0"/>
                </a:cubicBezTo>
                <a:lnTo>
                  <a:pt x="570620" y="0"/>
                </a:lnTo>
                <a:lnTo>
                  <a:pt x="570620" y="0"/>
                </a:lnTo>
                <a:lnTo>
                  <a:pt x="1426550" y="0"/>
                </a:lnTo>
                <a:lnTo>
                  <a:pt x="3041398" y="0"/>
                </a:lnTo>
                <a:cubicBezTo>
                  <a:pt x="3252549" y="0"/>
                  <a:pt x="3423721" y="171172"/>
                  <a:pt x="3423721" y="382323"/>
                </a:cubicBezTo>
                <a:lnTo>
                  <a:pt x="3423721" y="1338104"/>
                </a:lnTo>
                <a:lnTo>
                  <a:pt x="3423721" y="1338104"/>
                </a:lnTo>
                <a:lnTo>
                  <a:pt x="3423721" y="1911578"/>
                </a:lnTo>
                <a:lnTo>
                  <a:pt x="3423721" y="1911570"/>
                </a:lnTo>
                <a:cubicBezTo>
                  <a:pt x="3423721" y="2122721"/>
                  <a:pt x="3252549" y="2293893"/>
                  <a:pt x="3041398" y="2293893"/>
                </a:cubicBezTo>
                <a:lnTo>
                  <a:pt x="2799229" y="2298496"/>
                </a:lnTo>
                <a:cubicBezTo>
                  <a:pt x="2798083" y="2475742"/>
                  <a:pt x="2926341" y="2474856"/>
                  <a:pt x="2925195" y="2652102"/>
                </a:cubicBezTo>
                <a:lnTo>
                  <a:pt x="2374020" y="2331993"/>
                </a:lnTo>
                <a:cubicBezTo>
                  <a:pt x="2311254" y="2331993"/>
                  <a:pt x="445089" y="2293893"/>
                  <a:pt x="382323" y="2293893"/>
                </a:cubicBezTo>
                <a:cubicBezTo>
                  <a:pt x="171172" y="2293893"/>
                  <a:pt x="0" y="2122721"/>
                  <a:pt x="0" y="1911570"/>
                </a:cubicBezTo>
                <a:lnTo>
                  <a:pt x="0" y="1911578"/>
                </a:lnTo>
                <a:lnTo>
                  <a:pt x="0" y="1338104"/>
                </a:lnTo>
                <a:lnTo>
                  <a:pt x="0" y="1338104"/>
                </a:lnTo>
                <a:lnTo>
                  <a:pt x="0" y="382323"/>
                </a:lnTo>
                <a:close/>
              </a:path>
            </a:pathLst>
          </a:custGeom>
          <a:solidFill>
            <a:srgbClr val="DCB8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726664" y="407166"/>
            <a:ext cx="7173357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でも</a:t>
            </a:r>
            <a:r>
              <a:rPr lang="en-US" altLang="ja-JP" sz="3200" dirty="0">
                <a:solidFill>
                  <a:srgbClr val="3F3F3F"/>
                </a:solidFill>
              </a:rPr>
              <a:t>...</a:t>
            </a:r>
            <a:r>
              <a:rPr lang="ja-JP" altLang="en-US" sz="3200" dirty="0">
                <a:solidFill>
                  <a:srgbClr val="3F3F3F"/>
                </a:solidFill>
              </a:rPr>
              <a:t>森林って大事だよね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水をたくわえたり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土砂災害をふせいだり</a:t>
            </a:r>
            <a:r>
              <a:rPr lang="en-US" altLang="ja-JP" sz="3200" dirty="0">
                <a:solidFill>
                  <a:srgbClr val="3F3F3F"/>
                </a:solidFill>
              </a:rPr>
              <a:t>...</a:t>
            </a: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切って木材にしていいの？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grpSp>
        <p:nvGrpSpPr>
          <p:cNvPr id="5" name="グループ化 4"/>
          <p:cNvGrpSpPr/>
          <p:nvPr/>
        </p:nvGrpSpPr>
        <p:grpSpPr>
          <a:xfrm>
            <a:off x="820181" y="3680631"/>
            <a:ext cx="2068722" cy="2552755"/>
            <a:chOff x="1380134" y="3972232"/>
            <a:chExt cx="1659370" cy="2047625"/>
          </a:xfrm>
        </p:grpSpPr>
        <p:sp>
          <p:nvSpPr>
            <p:cNvPr id="690" name="Google Shape;690;p19"/>
            <p:cNvSpPr/>
            <p:nvPr/>
          </p:nvSpPr>
          <p:spPr>
            <a:xfrm>
              <a:off x="2765059" y="5608301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1380134" y="3972232"/>
              <a:ext cx="1464559" cy="194786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2601371" y="5210440"/>
              <a:ext cx="34442" cy="4824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188857" y="5820334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94" name="Google Shape;694;p19"/>
            <p:cNvCxnSpPr/>
            <p:nvPr/>
          </p:nvCxnSpPr>
          <p:spPr>
            <a:xfrm flipH="1">
              <a:off x="1380135" y="5535955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5" name="Google Shape;695;p19"/>
            <p:cNvCxnSpPr/>
            <p:nvPr/>
          </p:nvCxnSpPr>
          <p:spPr>
            <a:xfrm flipH="1">
              <a:off x="1387762" y="5593047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6" name="Google Shape;696;p19"/>
            <p:cNvCxnSpPr/>
            <p:nvPr/>
          </p:nvCxnSpPr>
          <p:spPr>
            <a:xfrm flipH="1">
              <a:off x="1418274" y="5622010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7" name="Google Shape;697;p19"/>
            <p:cNvCxnSpPr/>
            <p:nvPr/>
          </p:nvCxnSpPr>
          <p:spPr>
            <a:xfrm flipH="1">
              <a:off x="1460229" y="5681485"/>
              <a:ext cx="97191" cy="138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8" name="Google Shape;698;p19"/>
            <p:cNvCxnSpPr/>
            <p:nvPr/>
          </p:nvCxnSpPr>
          <p:spPr>
            <a:xfrm flipH="1">
              <a:off x="1502182" y="5734281"/>
              <a:ext cx="77989" cy="9806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9" name="Google Shape;699;p19"/>
            <p:cNvCxnSpPr/>
            <p:nvPr/>
          </p:nvCxnSpPr>
          <p:spPr>
            <a:xfrm flipH="1">
              <a:off x="1540321" y="5771581"/>
              <a:ext cx="61023" cy="757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00" name="Google Shape;700;p19"/>
            <p:cNvSpPr/>
            <p:nvPr/>
          </p:nvSpPr>
          <p:spPr>
            <a:xfrm>
              <a:off x="1692880" y="4033255"/>
              <a:ext cx="690777" cy="1966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" name="グループ化 5"/>
            <p:cNvGrpSpPr/>
            <p:nvPr/>
          </p:nvGrpSpPr>
          <p:grpSpPr>
            <a:xfrm rot="10800000">
              <a:off x="1531565" y="5066140"/>
              <a:ext cx="586386" cy="318364"/>
              <a:chOff x="946017" y="4494256"/>
              <a:chExt cx="778389" cy="422607"/>
            </a:xfrm>
          </p:grpSpPr>
          <p:sp>
            <p:nvSpPr>
              <p:cNvPr id="701" name="Google Shape;701;p19"/>
              <p:cNvSpPr/>
              <p:nvPr/>
            </p:nvSpPr>
            <p:spPr>
              <a:xfrm rot="18131115">
                <a:off x="1103707" y="4336566"/>
                <a:ext cx="274079" cy="58945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" name="Google Shape;702;p19"/>
              <p:cNvSpPr/>
              <p:nvPr/>
            </p:nvSpPr>
            <p:spPr>
              <a:xfrm rot="642058">
                <a:off x="1359885" y="4688400"/>
                <a:ext cx="364521" cy="228463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" name="アーチ 46"/>
            <p:cNvSpPr/>
            <p:nvPr/>
          </p:nvSpPr>
          <p:spPr>
            <a:xfrm rot="9989608">
              <a:off x="2003985" y="4527950"/>
              <a:ext cx="455685" cy="212483"/>
            </a:xfrm>
            <a:prstGeom prst="blockArc">
              <a:avLst>
                <a:gd name="adj1" fmla="val 11317537"/>
                <a:gd name="adj2" fmla="val 18115981"/>
                <a:gd name="adj3" fmla="val 10757"/>
              </a:avLst>
            </a:prstGeom>
            <a:solidFill>
              <a:srgbClr val="4A454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grpSp>
          <p:nvGrpSpPr>
            <p:cNvPr id="71" name="グループ化 70"/>
            <p:cNvGrpSpPr/>
            <p:nvPr/>
          </p:nvGrpSpPr>
          <p:grpSpPr>
            <a:xfrm rot="21398860">
              <a:off x="2420946" y="4808278"/>
              <a:ext cx="320987" cy="103592"/>
              <a:chOff x="9099792" y="3685731"/>
              <a:chExt cx="1035736" cy="334259"/>
            </a:xfrm>
          </p:grpSpPr>
          <p:sp>
            <p:nvSpPr>
              <p:cNvPr id="72" name="Google Shape;749;p20"/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749;p20"/>
              <p:cNvSpPr/>
              <p:nvPr/>
            </p:nvSpPr>
            <p:spPr>
              <a:xfrm flipH="1">
                <a:off x="9988006" y="3685731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" name="グループ化 6"/>
          <p:cNvGrpSpPr/>
          <p:nvPr/>
        </p:nvGrpSpPr>
        <p:grpSpPr>
          <a:xfrm>
            <a:off x="4716980" y="5112234"/>
            <a:ext cx="720250" cy="890761"/>
            <a:chOff x="4192383" y="4596145"/>
            <a:chExt cx="481099" cy="594994"/>
          </a:xfrm>
        </p:grpSpPr>
        <p:grpSp>
          <p:nvGrpSpPr>
            <p:cNvPr id="59" name="Google Shape;3974;p53"/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60" name="Google Shape;3975;p53"/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3976;p53"/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3977;p53"/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3978;p53"/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3979;p53"/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5" name="Google Shape;3980;p53"/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67" name="Google Shape;3981;p53"/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3982;p53"/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3983;p53"/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6" name="Google Shape;3984;p53"/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" name="グループ化 3"/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79" name="グループ化 78"/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80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749;p20"/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749;p20"/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" name="グループ化 82"/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84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749;p20"/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53" name="Google Shape;392;p16"/>
          <p:cNvGrpSpPr/>
          <p:nvPr/>
        </p:nvGrpSpPr>
        <p:grpSpPr>
          <a:xfrm>
            <a:off x="6564893" y="630835"/>
            <a:ext cx="2579798" cy="601420"/>
            <a:chOff x="9024974" y="730751"/>
            <a:chExt cx="2579798" cy="601420"/>
          </a:xfrm>
        </p:grpSpPr>
        <p:sp>
          <p:nvSpPr>
            <p:cNvPr id="54" name="Google Shape;393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394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395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" name="Google Shape;396;p16"/>
          <p:cNvGrpSpPr/>
          <p:nvPr/>
        </p:nvGrpSpPr>
        <p:grpSpPr>
          <a:xfrm>
            <a:off x="6568247" y="632864"/>
            <a:ext cx="2579798" cy="601420"/>
            <a:chOff x="9024974" y="730751"/>
            <a:chExt cx="2579798" cy="601420"/>
          </a:xfrm>
        </p:grpSpPr>
        <p:sp>
          <p:nvSpPr>
            <p:cNvPr id="74" name="Google Shape;397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398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399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7" name="Google Shape;400;p16"/>
          <p:cNvGrpSpPr/>
          <p:nvPr/>
        </p:nvGrpSpPr>
        <p:grpSpPr>
          <a:xfrm>
            <a:off x="6561539" y="633869"/>
            <a:ext cx="2579798" cy="601420"/>
            <a:chOff x="9024974" y="730751"/>
            <a:chExt cx="2579798" cy="601420"/>
          </a:xfrm>
        </p:grpSpPr>
        <p:sp>
          <p:nvSpPr>
            <p:cNvPr id="78" name="Google Shape;401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402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403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" name="Google Shape;404;p16"/>
          <p:cNvGrpSpPr/>
          <p:nvPr/>
        </p:nvGrpSpPr>
        <p:grpSpPr>
          <a:xfrm>
            <a:off x="6564893" y="635898"/>
            <a:ext cx="2579798" cy="601420"/>
            <a:chOff x="9024974" y="730751"/>
            <a:chExt cx="2579798" cy="601420"/>
          </a:xfrm>
        </p:grpSpPr>
        <p:sp>
          <p:nvSpPr>
            <p:cNvPr id="90" name="Google Shape;405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406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407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" name="四角形: 角度付き 1">
            <a:hlinkClick r:id="rId3" action="ppaction://hlinksldjump"/>
            <a:extLst>
              <a:ext uri="{FF2B5EF4-FFF2-40B4-BE49-F238E27FC236}">
                <a16:creationId xmlns:a16="http://schemas.microsoft.com/office/drawing/2014/main" id="{4BB9D072-2D7D-400E-FD87-C3219705EAAB}"/>
              </a:ext>
            </a:extLst>
          </p:cNvPr>
          <p:cNvSpPr/>
          <p:nvPr/>
        </p:nvSpPr>
        <p:spPr>
          <a:xfrm>
            <a:off x="6721643" y="1279886"/>
            <a:ext cx="4431858" cy="1205493"/>
          </a:xfrm>
          <a:prstGeom prst="bevel">
            <a:avLst>
              <a:gd name="adj" fmla="val 1101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切ったあとに、また植える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ことが大事</a:t>
            </a:r>
            <a:endParaRPr kumimoji="1" lang="ja-JP" altLang="en-US" sz="2400" dirty="0"/>
          </a:p>
        </p:txBody>
      </p:sp>
      <p:sp>
        <p:nvSpPr>
          <p:cNvPr id="8" name="四角形: 角度付き 7">
            <a:hlinkClick r:id="rId3" action="ppaction://hlinksldjump"/>
            <a:extLst>
              <a:ext uri="{FF2B5EF4-FFF2-40B4-BE49-F238E27FC236}">
                <a16:creationId xmlns:a16="http://schemas.microsoft.com/office/drawing/2014/main" id="{AF6AE5D0-CF19-5C7E-2DD4-FABF43E44E0B}"/>
              </a:ext>
            </a:extLst>
          </p:cNvPr>
          <p:cNvSpPr/>
          <p:nvPr/>
        </p:nvSpPr>
        <p:spPr>
          <a:xfrm>
            <a:off x="6721643" y="2898732"/>
            <a:ext cx="4431857" cy="1278877"/>
          </a:xfrm>
          <a:prstGeom prst="bevel">
            <a:avLst>
              <a:gd name="adj" fmla="val 10099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切った木を、 木材として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きちんと使うことが大事</a:t>
            </a:r>
            <a:endParaRPr kumimoji="1" lang="ja-JP" altLang="en-US" sz="2400" dirty="0"/>
          </a:p>
        </p:txBody>
      </p:sp>
      <p:sp>
        <p:nvSpPr>
          <p:cNvPr id="9" name="四角形: 角度付き 8">
            <a:hlinkClick r:id="rId4" action="ppaction://hlinksldjump"/>
            <a:extLst>
              <a:ext uri="{FF2B5EF4-FFF2-40B4-BE49-F238E27FC236}">
                <a16:creationId xmlns:a16="http://schemas.microsoft.com/office/drawing/2014/main" id="{A0A02EA6-748C-BB9E-4CBB-69470ED4BD64}"/>
              </a:ext>
            </a:extLst>
          </p:cNvPr>
          <p:cNvSpPr/>
          <p:nvPr/>
        </p:nvSpPr>
        <p:spPr>
          <a:xfrm>
            <a:off x="6736975" y="4671035"/>
            <a:ext cx="4411652" cy="1284345"/>
          </a:xfrm>
          <a:prstGeom prst="bevel">
            <a:avLst>
              <a:gd name="adj" fmla="val 10094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切ったことは</a:t>
            </a:r>
            <a:r>
              <a:rPr kumimoji="1"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ヒミツにする</a:t>
            </a:r>
            <a:endParaRPr kumimoji="1" lang="ja-JP" altLang="en-US" sz="2400" dirty="0"/>
          </a:p>
        </p:txBody>
      </p:sp>
      <p:sp>
        <p:nvSpPr>
          <p:cNvPr id="94" name="角丸四角形 96">
            <a:extLst>
              <a:ext uri="{FF2B5EF4-FFF2-40B4-BE49-F238E27FC236}">
                <a16:creationId xmlns:a16="http://schemas.microsoft.com/office/drawing/2014/main" id="{F1F24E85-AFAA-484A-9DB2-93EE9B3CE41B}"/>
              </a:ext>
            </a:extLst>
          </p:cNvPr>
          <p:cNvSpPr/>
          <p:nvPr/>
        </p:nvSpPr>
        <p:spPr>
          <a:xfrm>
            <a:off x="9439095" y="5543125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角丸四角形 96">
            <a:extLst>
              <a:ext uri="{FF2B5EF4-FFF2-40B4-BE49-F238E27FC236}">
                <a16:creationId xmlns:a16="http://schemas.microsoft.com/office/drawing/2014/main" id="{91344A64-96B4-44E8-A707-1C352156729D}"/>
              </a:ext>
            </a:extLst>
          </p:cNvPr>
          <p:cNvSpPr/>
          <p:nvPr/>
        </p:nvSpPr>
        <p:spPr>
          <a:xfrm>
            <a:off x="9671515" y="436116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4D1102CC-0978-42B9-BA02-05E4C717C995}"/>
              </a:ext>
            </a:extLst>
          </p:cNvPr>
          <p:cNvSpPr txBox="1"/>
          <p:nvPr/>
        </p:nvSpPr>
        <p:spPr>
          <a:xfrm>
            <a:off x="9621026" y="41662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88" name="テキスト ボックス 87">
            <a:extLst>
              <a:ext uri="{FF2B5EF4-FFF2-40B4-BE49-F238E27FC236}">
                <a16:creationId xmlns:a16="http://schemas.microsoft.com/office/drawing/2014/main" id="{FE2D9108-0460-49BD-80CD-F8DC278DA548}"/>
              </a:ext>
            </a:extLst>
          </p:cNvPr>
          <p:cNvSpPr txBox="1"/>
          <p:nvPr/>
        </p:nvSpPr>
        <p:spPr>
          <a:xfrm>
            <a:off x="1974688" y="407166"/>
            <a:ext cx="87565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しんりん</a:t>
            </a:r>
          </a:p>
        </p:txBody>
      </p:sp>
      <p:sp>
        <p:nvSpPr>
          <p:cNvPr id="93" name="テキスト ボックス 92">
            <a:extLst>
              <a:ext uri="{FF2B5EF4-FFF2-40B4-BE49-F238E27FC236}">
                <a16:creationId xmlns:a16="http://schemas.microsoft.com/office/drawing/2014/main" id="{2394A4B7-4895-46CC-9B4B-B94F2BE636B3}"/>
              </a:ext>
            </a:extLst>
          </p:cNvPr>
          <p:cNvSpPr txBox="1"/>
          <p:nvPr/>
        </p:nvSpPr>
        <p:spPr>
          <a:xfrm>
            <a:off x="3670924" y="41111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だいじ</a:t>
            </a:r>
          </a:p>
        </p:txBody>
      </p:sp>
      <p:sp>
        <p:nvSpPr>
          <p:cNvPr id="99" name="テキスト ボックス 98">
            <a:extLst>
              <a:ext uri="{FF2B5EF4-FFF2-40B4-BE49-F238E27FC236}">
                <a16:creationId xmlns:a16="http://schemas.microsoft.com/office/drawing/2014/main" id="{FE25D824-9418-4EF9-8784-18FAFA495604}"/>
              </a:ext>
            </a:extLst>
          </p:cNvPr>
          <p:cNvSpPr txBox="1"/>
          <p:nvPr/>
        </p:nvSpPr>
        <p:spPr>
          <a:xfrm>
            <a:off x="765354" y="114138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みず</a:t>
            </a:r>
          </a:p>
        </p:txBody>
      </p:sp>
      <p:sp>
        <p:nvSpPr>
          <p:cNvPr id="100" name="テキスト ボックス 99">
            <a:extLst>
              <a:ext uri="{FF2B5EF4-FFF2-40B4-BE49-F238E27FC236}">
                <a16:creationId xmlns:a16="http://schemas.microsoft.com/office/drawing/2014/main" id="{F740295F-DFB3-48A8-97F4-D9B64512E326}"/>
              </a:ext>
            </a:extLst>
          </p:cNvPr>
          <p:cNvSpPr txBox="1"/>
          <p:nvPr/>
        </p:nvSpPr>
        <p:spPr>
          <a:xfrm>
            <a:off x="1027159" y="1829289"/>
            <a:ext cx="129728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どしゃさいがい</a:t>
            </a:r>
          </a:p>
        </p:txBody>
      </p:sp>
      <p:sp>
        <p:nvSpPr>
          <p:cNvPr id="102" name="テキスト ボックス 101">
            <a:extLst>
              <a:ext uri="{FF2B5EF4-FFF2-40B4-BE49-F238E27FC236}">
                <a16:creationId xmlns:a16="http://schemas.microsoft.com/office/drawing/2014/main" id="{630FFFD5-71A5-4762-AFFD-17A244531661}"/>
              </a:ext>
            </a:extLst>
          </p:cNvPr>
          <p:cNvSpPr txBox="1"/>
          <p:nvPr/>
        </p:nvSpPr>
        <p:spPr>
          <a:xfrm>
            <a:off x="867730" y="260553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03" name="テキスト ボックス 102">
            <a:extLst>
              <a:ext uri="{FF2B5EF4-FFF2-40B4-BE49-F238E27FC236}">
                <a16:creationId xmlns:a16="http://schemas.microsoft.com/office/drawing/2014/main" id="{071EBA07-0BA7-49B7-BD6D-F833D5E00EE8}"/>
              </a:ext>
            </a:extLst>
          </p:cNvPr>
          <p:cNvSpPr txBox="1"/>
          <p:nvPr/>
        </p:nvSpPr>
        <p:spPr>
          <a:xfrm>
            <a:off x="2071265" y="2600374"/>
            <a:ext cx="87588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10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993581" y="297880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10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191420" y="339711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つか</a:t>
            </a:r>
          </a:p>
        </p:txBody>
      </p:sp>
      <p:sp>
        <p:nvSpPr>
          <p:cNvPr id="106" name="テキスト ボックス 105">
            <a:extLst>
              <a:ext uri="{FF2B5EF4-FFF2-40B4-BE49-F238E27FC236}">
                <a16:creationId xmlns:a16="http://schemas.microsoft.com/office/drawing/2014/main" id="{D78FB652-1504-4180-A154-2DD537E04BE4}"/>
              </a:ext>
            </a:extLst>
          </p:cNvPr>
          <p:cNvSpPr txBox="1"/>
          <p:nvPr/>
        </p:nvSpPr>
        <p:spPr>
          <a:xfrm>
            <a:off x="9853031" y="132107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う</a:t>
            </a:r>
          </a:p>
        </p:txBody>
      </p:sp>
    </p:spTree>
    <p:extLst>
      <p:ext uri="{BB962C8B-B14F-4D97-AF65-F5344CB8AC3E}">
        <p14:creationId xmlns:p14="http://schemas.microsoft.com/office/powerpoint/2010/main" val="1221857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" name="グループ化 4"/>
          <p:cNvGrpSpPr/>
          <p:nvPr/>
        </p:nvGrpSpPr>
        <p:grpSpPr>
          <a:xfrm>
            <a:off x="1134236" y="1941624"/>
            <a:ext cx="2068720" cy="2552757"/>
            <a:chOff x="1380135" y="3972231"/>
            <a:chExt cx="1659369" cy="2047626"/>
          </a:xfrm>
        </p:grpSpPr>
        <p:sp>
          <p:nvSpPr>
            <p:cNvPr id="690" name="Google Shape;690;p19"/>
            <p:cNvSpPr/>
            <p:nvPr/>
          </p:nvSpPr>
          <p:spPr>
            <a:xfrm>
              <a:off x="2765059" y="5608301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1380135" y="3972231"/>
              <a:ext cx="1464560" cy="194786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2601371" y="5210440"/>
              <a:ext cx="34442" cy="4824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188857" y="5820334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94" name="Google Shape;694;p19"/>
            <p:cNvCxnSpPr/>
            <p:nvPr/>
          </p:nvCxnSpPr>
          <p:spPr>
            <a:xfrm flipH="1">
              <a:off x="1380135" y="5535955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5" name="Google Shape;695;p19"/>
            <p:cNvCxnSpPr/>
            <p:nvPr/>
          </p:nvCxnSpPr>
          <p:spPr>
            <a:xfrm flipH="1">
              <a:off x="1387762" y="5593047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6" name="Google Shape;696;p19"/>
            <p:cNvCxnSpPr/>
            <p:nvPr/>
          </p:nvCxnSpPr>
          <p:spPr>
            <a:xfrm flipH="1">
              <a:off x="1418274" y="5622010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7" name="Google Shape;697;p19"/>
            <p:cNvCxnSpPr/>
            <p:nvPr/>
          </p:nvCxnSpPr>
          <p:spPr>
            <a:xfrm flipH="1">
              <a:off x="1460229" y="5681485"/>
              <a:ext cx="97191" cy="138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8" name="Google Shape;698;p19"/>
            <p:cNvCxnSpPr/>
            <p:nvPr/>
          </p:nvCxnSpPr>
          <p:spPr>
            <a:xfrm flipH="1">
              <a:off x="1502182" y="5734281"/>
              <a:ext cx="77989" cy="9806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9" name="Google Shape;699;p19"/>
            <p:cNvCxnSpPr/>
            <p:nvPr/>
          </p:nvCxnSpPr>
          <p:spPr>
            <a:xfrm flipH="1">
              <a:off x="1540321" y="5771581"/>
              <a:ext cx="61023" cy="757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00" name="Google Shape;700;p19"/>
            <p:cNvSpPr/>
            <p:nvPr/>
          </p:nvSpPr>
          <p:spPr>
            <a:xfrm>
              <a:off x="1692880" y="4033255"/>
              <a:ext cx="690777" cy="1966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" name="グループ化 5"/>
            <p:cNvGrpSpPr/>
            <p:nvPr/>
          </p:nvGrpSpPr>
          <p:grpSpPr>
            <a:xfrm rot="10800000">
              <a:off x="1531565" y="5066140"/>
              <a:ext cx="586386" cy="318364"/>
              <a:chOff x="946017" y="4494256"/>
              <a:chExt cx="778389" cy="422607"/>
            </a:xfrm>
          </p:grpSpPr>
          <p:sp>
            <p:nvSpPr>
              <p:cNvPr id="701" name="Google Shape;701;p19"/>
              <p:cNvSpPr/>
              <p:nvPr/>
            </p:nvSpPr>
            <p:spPr>
              <a:xfrm rot="18131115">
                <a:off x="1103707" y="4336566"/>
                <a:ext cx="274079" cy="58945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" name="Google Shape;702;p19"/>
              <p:cNvSpPr/>
              <p:nvPr/>
            </p:nvSpPr>
            <p:spPr>
              <a:xfrm rot="642058">
                <a:off x="1359885" y="4688400"/>
                <a:ext cx="364521" cy="228463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" name="アーチ 46"/>
            <p:cNvSpPr/>
            <p:nvPr/>
          </p:nvSpPr>
          <p:spPr>
            <a:xfrm rot="9707898">
              <a:off x="2123133" y="4656647"/>
              <a:ext cx="207452" cy="92205"/>
            </a:xfrm>
            <a:prstGeom prst="blockArc">
              <a:avLst>
                <a:gd name="adj1" fmla="val 11317537"/>
                <a:gd name="adj2" fmla="val 18115981"/>
                <a:gd name="adj3" fmla="val 10757"/>
              </a:avLst>
            </a:prstGeom>
            <a:solidFill>
              <a:srgbClr val="4A454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grpSp>
          <p:nvGrpSpPr>
            <p:cNvPr id="71" name="グループ化 70"/>
            <p:cNvGrpSpPr/>
            <p:nvPr/>
          </p:nvGrpSpPr>
          <p:grpSpPr>
            <a:xfrm rot="21398860">
              <a:off x="2420946" y="4808278"/>
              <a:ext cx="320987" cy="103592"/>
              <a:chOff x="9099792" y="3685731"/>
              <a:chExt cx="1035736" cy="334259"/>
            </a:xfrm>
          </p:grpSpPr>
          <p:sp>
            <p:nvSpPr>
              <p:cNvPr id="72" name="Google Shape;749;p20"/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749;p20"/>
              <p:cNvSpPr/>
              <p:nvPr/>
            </p:nvSpPr>
            <p:spPr>
              <a:xfrm flipH="1">
                <a:off x="9988006" y="3685731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" name="グループ化 6"/>
          <p:cNvGrpSpPr/>
          <p:nvPr/>
        </p:nvGrpSpPr>
        <p:grpSpPr>
          <a:xfrm>
            <a:off x="4741528" y="3120083"/>
            <a:ext cx="936068" cy="1157671"/>
            <a:chOff x="4192383" y="4596145"/>
            <a:chExt cx="481099" cy="594994"/>
          </a:xfrm>
        </p:grpSpPr>
        <p:grpSp>
          <p:nvGrpSpPr>
            <p:cNvPr id="59" name="Google Shape;3974;p53"/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60" name="Google Shape;3975;p53"/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3976;p53"/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3977;p53"/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3978;p53"/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3979;p53"/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5" name="Google Shape;3980;p53"/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67" name="Google Shape;3981;p53"/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3982;p53"/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3983;p53"/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6" name="Google Shape;3984;p53"/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" name="グループ化 3"/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79" name="グループ化 78"/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80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749;p20"/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749;p20"/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" name="グループ化 82"/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84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749;p20"/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94" name="アーチ 93"/>
            <p:cNvSpPr/>
            <p:nvPr/>
          </p:nvSpPr>
          <p:spPr>
            <a:xfrm rot="10800000">
              <a:off x="4352633" y="4719904"/>
              <a:ext cx="207452" cy="92205"/>
            </a:xfrm>
            <a:prstGeom prst="blockArc">
              <a:avLst>
                <a:gd name="adj1" fmla="val 11737694"/>
                <a:gd name="adj2" fmla="val 18115981"/>
                <a:gd name="adj3" fmla="val 10757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95" name="アーチ 94"/>
            <p:cNvSpPr/>
            <p:nvPr/>
          </p:nvSpPr>
          <p:spPr>
            <a:xfrm rot="13498560">
              <a:off x="4239790" y="4693177"/>
              <a:ext cx="207452" cy="92205"/>
            </a:xfrm>
            <a:prstGeom prst="blockArc">
              <a:avLst>
                <a:gd name="adj1" fmla="val 11737694"/>
                <a:gd name="adj2" fmla="val 18115981"/>
                <a:gd name="adj3" fmla="val 10757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57" name="Google Shape;689;p19"/>
          <p:cNvSpPr txBox="1"/>
          <p:nvPr/>
        </p:nvSpPr>
        <p:spPr>
          <a:xfrm>
            <a:off x="724418" y="4691910"/>
            <a:ext cx="9751077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森林の木を切ったことはヒミツにできないんだよ。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切る前に、役所に言う必要があるんだ。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Google Shape;689;p19">
            <a:extLst>
              <a:ext uri="{FF2B5EF4-FFF2-40B4-BE49-F238E27FC236}">
                <a16:creationId xmlns:a16="http://schemas.microsoft.com/office/drawing/2014/main" id="{3A31DBE1-9A21-7928-A7F9-3551FE1AA5E7}"/>
              </a:ext>
            </a:extLst>
          </p:cNvPr>
          <p:cNvSpPr txBox="1"/>
          <p:nvPr/>
        </p:nvSpPr>
        <p:spPr>
          <a:xfrm>
            <a:off x="3157060" y="484784"/>
            <a:ext cx="8343538" cy="1446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>
              <a:lnSpc>
                <a:spcPct val="200000"/>
              </a:lnSpc>
            </a:pPr>
            <a:r>
              <a:rPr lang="ja-JP" altLang="en-US" sz="4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「</a:t>
            </a:r>
            <a:r>
              <a:rPr lang="ja-JP" altLang="en-US" sz="4400" dirty="0">
                <a:solidFill>
                  <a:srgbClr val="3F3F3F"/>
                </a:solidFill>
              </a:rPr>
              <a:t>ヒミツにするのはダメ！</a:t>
            </a:r>
            <a:r>
              <a:rPr lang="ja-JP" altLang="en-US" sz="4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」</a:t>
            </a:r>
            <a:endParaRPr lang="en-US" altLang="ja-JP" sz="4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Google Shape;1543;p28">
            <a:extLst>
              <a:ext uri="{FF2B5EF4-FFF2-40B4-BE49-F238E27FC236}">
                <a16:creationId xmlns:a16="http://schemas.microsoft.com/office/drawing/2014/main" id="{0266257C-9866-886E-CD54-AC83499D781A}"/>
              </a:ext>
            </a:extLst>
          </p:cNvPr>
          <p:cNvSpPr txBox="1"/>
          <p:nvPr/>
        </p:nvSpPr>
        <p:spPr>
          <a:xfrm>
            <a:off x="5781999" y="2650878"/>
            <a:ext cx="4238084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大切な森林を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どうやって切るのか、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</a:rPr>
              <a:t>計画をかくにんするよ。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角丸四角形 355">
            <a:extLst>
              <a:ext uri="{FF2B5EF4-FFF2-40B4-BE49-F238E27FC236}">
                <a16:creationId xmlns:a16="http://schemas.microsoft.com/office/drawing/2014/main" id="{9567F239-65B7-6945-5C7F-A45795351DDF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7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ADB27E70-797B-4972-9EA1-2329E0B5B9E2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8" name="グループ化 77">
            <a:extLst>
              <a:ext uri="{FF2B5EF4-FFF2-40B4-BE49-F238E27FC236}">
                <a16:creationId xmlns:a16="http://schemas.microsoft.com/office/drawing/2014/main" id="{D579814A-4CD2-EF5E-012E-00FD973A9F7B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86" name="直線コネクタ 85">
              <a:extLst>
                <a:ext uri="{FF2B5EF4-FFF2-40B4-BE49-F238E27FC236}">
                  <a16:creationId xmlns:a16="http://schemas.microsoft.com/office/drawing/2014/main" id="{343858E3-7DD6-5BD6-3B48-1A7A9A7D5300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直線コネクタ 86">
              <a:extLst>
                <a:ext uri="{FF2B5EF4-FFF2-40B4-BE49-F238E27FC236}">
                  <a16:creationId xmlns:a16="http://schemas.microsoft.com/office/drawing/2014/main" id="{8FFD937D-083A-62B8-1B81-2AC07F2016D4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直線コネクタ 87">
              <a:extLst>
                <a:ext uri="{FF2B5EF4-FFF2-40B4-BE49-F238E27FC236}">
                  <a16:creationId xmlns:a16="http://schemas.microsoft.com/office/drawing/2014/main" id="{D039E038-1793-3D8F-69D0-9A4F57CFD30A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直線コネクタ 88">
              <a:extLst>
                <a:ext uri="{FF2B5EF4-FFF2-40B4-BE49-F238E27FC236}">
                  <a16:creationId xmlns:a16="http://schemas.microsoft.com/office/drawing/2014/main" id="{290F415E-0466-702F-CBEB-90D43C77C365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0" name="角丸四角形 96">
            <a:extLst>
              <a:ext uri="{FF2B5EF4-FFF2-40B4-BE49-F238E27FC236}">
                <a16:creationId xmlns:a16="http://schemas.microsoft.com/office/drawing/2014/main" id="{4B7FCADC-A3D9-4446-BBF8-07300FB1FD32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3CE1B7F5-4291-4FA0-82CB-4970B17981F8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7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055744" y="467955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7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1585305" y="539421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まえ</a:t>
            </a:r>
          </a:p>
        </p:txBody>
      </p:sp>
      <p:sp>
        <p:nvSpPr>
          <p:cNvPr id="9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831192" y="5388746"/>
            <a:ext cx="87691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やくしょ</a:t>
            </a:r>
          </a:p>
        </p:txBody>
      </p:sp>
      <p:sp>
        <p:nvSpPr>
          <p:cNvPr id="9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100322" y="537353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い</a:t>
            </a:r>
          </a:p>
        </p:txBody>
      </p:sp>
      <p:sp>
        <p:nvSpPr>
          <p:cNvPr id="9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883205" y="5373537"/>
            <a:ext cx="8580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ひつよう</a:t>
            </a:r>
          </a:p>
        </p:txBody>
      </p:sp>
      <p:sp>
        <p:nvSpPr>
          <p:cNvPr id="97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777379" y="2607104"/>
            <a:ext cx="9751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たいせつ</a:t>
            </a:r>
          </a:p>
        </p:txBody>
      </p:sp>
      <p:sp>
        <p:nvSpPr>
          <p:cNvPr id="9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659541" y="2606314"/>
            <a:ext cx="8119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しんりん</a:t>
            </a:r>
          </a:p>
        </p:txBody>
      </p:sp>
      <p:sp>
        <p:nvSpPr>
          <p:cNvPr id="9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359256" y="313567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10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765984" y="3693622"/>
            <a:ext cx="83942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けいかく</a:t>
            </a:r>
          </a:p>
        </p:txBody>
      </p:sp>
    </p:spTree>
    <p:extLst>
      <p:ext uri="{BB962C8B-B14F-4D97-AF65-F5344CB8AC3E}">
        <p14:creationId xmlns:p14="http://schemas.microsoft.com/office/powerpoint/2010/main" val="252581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1069565" y="533234"/>
            <a:ext cx="7173357" cy="13233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そう、大事なのは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grpSp>
        <p:nvGrpSpPr>
          <p:cNvPr id="7" name="グループ化 6"/>
          <p:cNvGrpSpPr/>
          <p:nvPr/>
        </p:nvGrpSpPr>
        <p:grpSpPr>
          <a:xfrm>
            <a:off x="9888778" y="4470112"/>
            <a:ext cx="1474188" cy="1823185"/>
            <a:chOff x="4192383" y="4596145"/>
            <a:chExt cx="481099" cy="594994"/>
          </a:xfrm>
        </p:grpSpPr>
        <p:grpSp>
          <p:nvGrpSpPr>
            <p:cNvPr id="59" name="Google Shape;3974;p53"/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60" name="Google Shape;3975;p53"/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3976;p53"/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3977;p53"/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3978;p53"/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3979;p53"/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5" name="Google Shape;3980;p53"/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67" name="Google Shape;3981;p53"/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3982;p53"/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3983;p53"/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6" name="Google Shape;3984;p53"/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" name="グループ化 3"/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79" name="グループ化 78"/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80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749;p20"/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749;p20"/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" name="グループ化 82"/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84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749;p20"/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88" name="Google Shape;689;p19"/>
          <p:cNvSpPr txBox="1"/>
          <p:nvPr/>
        </p:nvSpPr>
        <p:spPr>
          <a:xfrm>
            <a:off x="1069565" y="2133621"/>
            <a:ext cx="8572070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/>
            <a:r>
              <a:rPr lang="ja-JP" altLang="en-US" sz="4000" dirty="0">
                <a:solidFill>
                  <a:srgbClr val="3F3F3F"/>
                </a:solidFill>
              </a:rPr>
              <a:t>＊ </a:t>
            </a:r>
            <a:r>
              <a:rPr lang="ja-JP" altLang="en-US" sz="4000" dirty="0">
                <a:solidFill>
                  <a:schemeClr val="dk1"/>
                </a:solidFill>
              </a:rPr>
              <a:t>切ったあとに、また植えること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sp>
        <p:nvSpPr>
          <p:cNvPr id="93" name="Google Shape;689;p19"/>
          <p:cNvSpPr txBox="1"/>
          <p:nvPr/>
        </p:nvSpPr>
        <p:spPr>
          <a:xfrm>
            <a:off x="1069565" y="3492521"/>
            <a:ext cx="8870467" cy="14003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/>
            <a:r>
              <a:rPr lang="ja-JP" altLang="en-US" sz="4000" dirty="0">
                <a:solidFill>
                  <a:srgbClr val="3F3F3F"/>
                </a:solidFill>
              </a:rPr>
              <a:t>＊ </a:t>
            </a:r>
            <a:r>
              <a:rPr lang="ja-JP" altLang="en-US" sz="4000" dirty="0">
                <a:solidFill>
                  <a:schemeClr val="dk1"/>
                </a:solidFill>
              </a:rPr>
              <a:t>切った木を、木材にしてきちんと</a:t>
            </a:r>
            <a:endParaRPr lang="en-US" altLang="ja-JP" sz="4000" dirty="0">
              <a:solidFill>
                <a:schemeClr val="dk1"/>
              </a:solidFill>
            </a:endParaRPr>
          </a:p>
          <a:p>
            <a:pPr lvl="0">
              <a:spcBef>
                <a:spcPts val="600"/>
              </a:spcBef>
            </a:pPr>
            <a:r>
              <a:rPr lang="ja-JP" altLang="en-US" sz="4000" dirty="0">
                <a:solidFill>
                  <a:schemeClr val="dk1"/>
                </a:solidFill>
              </a:rPr>
              <a:t>　　　　　　　　　　　　　使うこと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cxnSp>
        <p:nvCxnSpPr>
          <p:cNvPr id="9" name="直線コネクタ 8"/>
          <p:cNvCxnSpPr>
            <a:cxnSpLocks/>
          </p:cNvCxnSpPr>
          <p:nvPr/>
        </p:nvCxnSpPr>
        <p:spPr>
          <a:xfrm>
            <a:off x="5368759" y="2793341"/>
            <a:ext cx="2523958" cy="0"/>
          </a:xfrm>
          <a:prstGeom prst="line">
            <a:avLst/>
          </a:prstGeom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直線コネクタ 101"/>
          <p:cNvCxnSpPr>
            <a:cxnSpLocks/>
          </p:cNvCxnSpPr>
          <p:nvPr/>
        </p:nvCxnSpPr>
        <p:spPr>
          <a:xfrm flipV="1">
            <a:off x="4848727" y="4132777"/>
            <a:ext cx="4665043" cy="0"/>
          </a:xfrm>
          <a:prstGeom prst="line">
            <a:avLst/>
          </a:prstGeom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oogle Shape;890;p21">
            <a:extLst>
              <a:ext uri="{FF2B5EF4-FFF2-40B4-BE49-F238E27FC236}">
                <a16:creationId xmlns:a16="http://schemas.microsoft.com/office/drawing/2014/main" id="{AC5596A9-E817-4AE7-E98A-3DEC2AD64BC7}"/>
              </a:ext>
            </a:extLst>
          </p:cNvPr>
          <p:cNvGrpSpPr>
            <a:grpSpLocks noChangeAspect="1"/>
          </p:cNvGrpSpPr>
          <p:nvPr/>
        </p:nvGrpSpPr>
        <p:grpSpPr>
          <a:xfrm>
            <a:off x="779258" y="4718902"/>
            <a:ext cx="1328333" cy="1355036"/>
            <a:chOff x="1774174" y="4621762"/>
            <a:chExt cx="1077013" cy="1098664"/>
          </a:xfrm>
        </p:grpSpPr>
        <p:sp>
          <p:nvSpPr>
            <p:cNvPr id="3" name="Google Shape;891;p21">
              <a:extLst>
                <a:ext uri="{FF2B5EF4-FFF2-40B4-BE49-F238E27FC236}">
                  <a16:creationId xmlns:a16="http://schemas.microsoft.com/office/drawing/2014/main" id="{A3AE8DDE-C8AA-3F0A-54E1-90FEC89C0B22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2;p21">
              <a:extLst>
                <a:ext uri="{FF2B5EF4-FFF2-40B4-BE49-F238E27FC236}">
                  <a16:creationId xmlns:a16="http://schemas.microsoft.com/office/drawing/2014/main" id="{5622BC54-5EA9-5E35-685A-941416574AB9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3;p21">
              <a:extLst>
                <a:ext uri="{FF2B5EF4-FFF2-40B4-BE49-F238E27FC236}">
                  <a16:creationId xmlns:a16="http://schemas.microsoft.com/office/drawing/2014/main" id="{19E078EC-5F5C-BED7-B8A9-3FF381C5044E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4;p21">
              <a:extLst>
                <a:ext uri="{FF2B5EF4-FFF2-40B4-BE49-F238E27FC236}">
                  <a16:creationId xmlns:a16="http://schemas.microsoft.com/office/drawing/2014/main" id="{8778F14C-3F6C-9CBB-7017-DE03DC1D4846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895;p21">
              <a:extLst>
                <a:ext uri="{FF2B5EF4-FFF2-40B4-BE49-F238E27FC236}">
                  <a16:creationId xmlns:a16="http://schemas.microsoft.com/office/drawing/2014/main" id="{E598A797-1D3B-6FC5-689B-B21E9421B99E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896;p21">
              <a:extLst>
                <a:ext uri="{FF2B5EF4-FFF2-40B4-BE49-F238E27FC236}">
                  <a16:creationId xmlns:a16="http://schemas.microsoft.com/office/drawing/2014/main" id="{3B26EA8F-709F-7209-266D-9E1D70FEB241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2" name="Google Shape;897;p21">
              <a:extLst>
                <a:ext uri="{FF2B5EF4-FFF2-40B4-BE49-F238E27FC236}">
                  <a16:creationId xmlns:a16="http://schemas.microsoft.com/office/drawing/2014/main" id="{D1229E20-3E04-36F2-0726-8E42EB8D7F36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898;p21">
              <a:extLst>
                <a:ext uri="{FF2B5EF4-FFF2-40B4-BE49-F238E27FC236}">
                  <a16:creationId xmlns:a16="http://schemas.microsoft.com/office/drawing/2014/main" id="{80416E4D-7AF1-B673-6B8E-7484C128884C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899;p21">
              <a:extLst>
                <a:ext uri="{FF2B5EF4-FFF2-40B4-BE49-F238E27FC236}">
                  <a16:creationId xmlns:a16="http://schemas.microsoft.com/office/drawing/2014/main" id="{E05D9FA4-21CA-6E77-9661-D99765F074E0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900;p21">
              <a:extLst>
                <a:ext uri="{FF2B5EF4-FFF2-40B4-BE49-F238E27FC236}">
                  <a16:creationId xmlns:a16="http://schemas.microsoft.com/office/drawing/2014/main" id="{8031DB39-0B24-8591-9B7A-4AD78BFDF272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6" name="Google Shape;901;p21">
              <a:extLst>
                <a:ext uri="{FF2B5EF4-FFF2-40B4-BE49-F238E27FC236}">
                  <a16:creationId xmlns:a16="http://schemas.microsoft.com/office/drawing/2014/main" id="{60AC9BCA-7CF6-FD58-04AA-BF049C88A0E3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7" name="Google Shape;902;p21">
              <a:extLst>
                <a:ext uri="{FF2B5EF4-FFF2-40B4-BE49-F238E27FC236}">
                  <a16:creationId xmlns:a16="http://schemas.microsoft.com/office/drawing/2014/main" id="{60A40B2C-7159-ECC6-7731-14332F887A79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8" name="Google Shape;903;p21">
              <a:extLst>
                <a:ext uri="{FF2B5EF4-FFF2-40B4-BE49-F238E27FC236}">
                  <a16:creationId xmlns:a16="http://schemas.microsoft.com/office/drawing/2014/main" id="{E95BBE00-02F7-E5CB-E5C6-0648E50C4000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904;p21">
              <a:extLst>
                <a:ext uri="{FF2B5EF4-FFF2-40B4-BE49-F238E27FC236}">
                  <a16:creationId xmlns:a16="http://schemas.microsoft.com/office/drawing/2014/main" id="{572BEDA5-9525-26A5-8E22-B57B1C52BF17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905;p21">
              <a:extLst>
                <a:ext uri="{FF2B5EF4-FFF2-40B4-BE49-F238E27FC236}">
                  <a16:creationId xmlns:a16="http://schemas.microsoft.com/office/drawing/2014/main" id="{E002BB04-9141-E2FC-ADD1-02DA5449F3D4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24" name="直線コネクタ 23">
            <a:extLst>
              <a:ext uri="{FF2B5EF4-FFF2-40B4-BE49-F238E27FC236}">
                <a16:creationId xmlns:a16="http://schemas.microsoft.com/office/drawing/2014/main" id="{36CA3058-436C-B1B2-C478-E846F04C59D8}"/>
              </a:ext>
            </a:extLst>
          </p:cNvPr>
          <p:cNvCxnSpPr>
            <a:cxnSpLocks/>
          </p:cNvCxnSpPr>
          <p:nvPr/>
        </p:nvCxnSpPr>
        <p:spPr>
          <a:xfrm>
            <a:off x="7684168" y="4848004"/>
            <a:ext cx="1090865" cy="0"/>
          </a:xfrm>
          <a:prstGeom prst="line">
            <a:avLst/>
          </a:prstGeom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Google Shape;1543;p28">
            <a:extLst>
              <a:ext uri="{FF2B5EF4-FFF2-40B4-BE49-F238E27FC236}">
                <a16:creationId xmlns:a16="http://schemas.microsoft.com/office/drawing/2014/main" id="{7F34D7C2-DE9F-47E9-5D36-35EF5F21F857}"/>
              </a:ext>
            </a:extLst>
          </p:cNvPr>
          <p:cNvSpPr txBox="1"/>
          <p:nvPr/>
        </p:nvSpPr>
        <p:spPr>
          <a:xfrm>
            <a:off x="2228973" y="5252137"/>
            <a:ext cx="6190618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大切な森林をまた「もどす」こと、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</a:rPr>
              <a:t>切った木は「大事に使う」こと、なんだね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" name="角丸四角形 355">
            <a:extLst>
              <a:ext uri="{FF2B5EF4-FFF2-40B4-BE49-F238E27FC236}">
                <a16:creationId xmlns:a16="http://schemas.microsoft.com/office/drawing/2014/main" id="{63C33DDC-057E-0385-43EA-5927E6CF497B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2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3466587F-DC3D-0F6A-282F-DBB0BB9C4E70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3" name="グループ化 72">
            <a:extLst>
              <a:ext uri="{FF2B5EF4-FFF2-40B4-BE49-F238E27FC236}">
                <a16:creationId xmlns:a16="http://schemas.microsoft.com/office/drawing/2014/main" id="{806D2815-9964-612B-1D98-1303CB122E43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595B95C7-B31E-28FE-90A9-6FD59005368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DFDB4FF9-AB34-322D-6A1B-E531D0DE63A4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直線コネクタ 75">
              <a:extLst>
                <a:ext uri="{FF2B5EF4-FFF2-40B4-BE49-F238E27FC236}">
                  <a16:creationId xmlns:a16="http://schemas.microsoft.com/office/drawing/2014/main" id="{F8133566-0E52-B476-1D10-AA6386422E07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直線コネクタ 76">
              <a:extLst>
                <a:ext uri="{FF2B5EF4-FFF2-40B4-BE49-F238E27FC236}">
                  <a16:creationId xmlns:a16="http://schemas.microsoft.com/office/drawing/2014/main" id="{9243BF86-B716-D419-E97E-63A010204A20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8" name="角丸四角形 96">
            <a:extLst>
              <a:ext uri="{FF2B5EF4-FFF2-40B4-BE49-F238E27FC236}">
                <a16:creationId xmlns:a16="http://schemas.microsoft.com/office/drawing/2014/main" id="{64C467FA-2F3F-442E-8E3F-3576CD1C33CE}"/>
              </a:ext>
            </a:extLst>
          </p:cNvPr>
          <p:cNvSpPr/>
          <p:nvPr/>
        </p:nvSpPr>
        <p:spPr>
          <a:xfrm>
            <a:off x="9659898" y="65934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A14B4732-B52C-4932-87D7-A07C591E7377}"/>
              </a:ext>
            </a:extLst>
          </p:cNvPr>
          <p:cNvSpPr txBox="1"/>
          <p:nvPr/>
        </p:nvSpPr>
        <p:spPr>
          <a:xfrm>
            <a:off x="9641635" y="658383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5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235237" y="5117292"/>
            <a:ext cx="8522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たいせつ</a:t>
            </a:r>
          </a:p>
        </p:txBody>
      </p:sp>
      <p:sp>
        <p:nvSpPr>
          <p:cNvPr id="87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117778" y="5110112"/>
            <a:ext cx="8711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しんりん</a:t>
            </a:r>
          </a:p>
        </p:txBody>
      </p:sp>
      <p:sp>
        <p:nvSpPr>
          <p:cNvPr id="8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872472" y="78147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だいじ</a:t>
            </a:r>
          </a:p>
        </p:txBody>
      </p:sp>
      <p:sp>
        <p:nvSpPr>
          <p:cNvPr id="9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1891753" y="200433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9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439421" y="198028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う</a:t>
            </a:r>
          </a:p>
        </p:txBody>
      </p:sp>
      <p:sp>
        <p:nvSpPr>
          <p:cNvPr id="9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425130" y="334543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9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927769" y="3348450"/>
            <a:ext cx="8819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9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777974" y="408788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つか</a:t>
            </a:r>
          </a:p>
        </p:txBody>
      </p:sp>
    </p:spTree>
    <p:extLst>
      <p:ext uri="{BB962C8B-B14F-4D97-AF65-F5344CB8AC3E}">
        <p14:creationId xmlns:p14="http://schemas.microsoft.com/office/powerpoint/2010/main" val="23500408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1069565" y="335382"/>
            <a:ext cx="8077694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切って、使って、植えて、育てるを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くりかえすことが大事なんだ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pic>
        <p:nvPicPr>
          <p:cNvPr id="95" name="図 94"/>
          <p:cNvPicPr>
            <a:picLocks noChangeAspect="1"/>
          </p:cNvPicPr>
          <p:nvPr/>
        </p:nvPicPr>
        <p:blipFill rotWithShape="1"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99894">
                        <a14:foregroundMark x1="67848" y1="61538" x2="71126" y2="72324"/>
                        <a14:foregroundMark x1="33051" y1="57107" x2="33051" y2="57107"/>
                        <a14:foregroundMark x1="33051" y1="57107" x2="33051" y2="57107"/>
                        <a14:foregroundMark x1="33157" y1="56940" x2="37229" y2="54431"/>
                        <a14:foregroundMark x1="30143" y1="59615" x2="32099" y2="58612"/>
                        <a14:foregroundMark x1="30249" y1="59448" x2="29614" y2="64465"/>
                        <a14:foregroundMark x1="28398" y1="62124" x2="32099" y2="62876"/>
                        <a14:foregroundMark x1="23638" y1="58445" x2="25383" y2="60033"/>
                        <a14:foregroundMark x1="12427" y1="22324" x2="17663" y2="17308"/>
                        <a14:foregroundMark x1="18403" y1="16973" x2="21682" y2="14465"/>
                        <a14:foregroundMark x1="21311" y1="14632" x2="27446" y2="13462"/>
                        <a14:foregroundMark x1="27657" y1="12876" x2="38445" y2="12124"/>
                        <a14:foregroundMark x1="38075" y1="12291" x2="45849" y2="13127"/>
                        <a14:foregroundMark x1="11211" y1="71572" x2="19249" y2="78344"/>
                        <a14:foregroundMark x1="2274" y1="50000" x2="5923" y2="62876"/>
                        <a14:backgroundMark x1="72396" y1="9783" x2="93125" y2="59448"/>
                        <a14:backgroundMark x1="67583" y1="18729" x2="85563" y2="14298"/>
                        <a14:backgroundMark x1="90428" y1="12291" x2="97144" y2="64632"/>
                        <a14:backgroundMark x1="73453" y1="27341" x2="94130" y2="65970"/>
                        <a14:backgroundMark x1="74934" y1="32441" x2="76256" y2="69064"/>
                        <a14:backgroundMark x1="72131" y1="66722" x2="93496" y2="57692"/>
                        <a14:backgroundMark x1="82972" y1="59030" x2="79958" y2="75418"/>
                        <a14:backgroundMark x1="97303" y1="66722" x2="98361" y2="70067"/>
                        <a14:backgroundMark x1="74299" y1="77341" x2="75568" y2="7391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766100" y="1654226"/>
            <a:ext cx="7381159" cy="4667835"/>
          </a:xfrm>
          <a:prstGeom prst="rect">
            <a:avLst/>
          </a:prstGeom>
        </p:spPr>
      </p:pic>
      <p:sp>
        <p:nvSpPr>
          <p:cNvPr id="30" name="Google Shape;1549;p28"/>
          <p:cNvSpPr txBox="1"/>
          <p:nvPr/>
        </p:nvSpPr>
        <p:spPr>
          <a:xfrm>
            <a:off x="596867" y="3194198"/>
            <a:ext cx="1546140" cy="40006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植える</a:t>
            </a:r>
            <a:endParaRPr lang="en-US" sz="2000" dirty="0">
              <a:solidFill>
                <a:schemeClr val="dk1"/>
              </a:solidFill>
            </a:endParaRPr>
          </a:p>
        </p:txBody>
      </p:sp>
      <p:sp>
        <p:nvSpPr>
          <p:cNvPr id="31" name="Google Shape;1549;p28"/>
          <p:cNvSpPr txBox="1"/>
          <p:nvPr/>
        </p:nvSpPr>
        <p:spPr>
          <a:xfrm>
            <a:off x="3357007" y="5708900"/>
            <a:ext cx="1494389" cy="40006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切る</a:t>
            </a:r>
            <a:endParaRPr lang="en-US" sz="2000" dirty="0">
              <a:solidFill>
                <a:schemeClr val="dk1"/>
              </a:solidFill>
            </a:endParaRPr>
          </a:p>
        </p:txBody>
      </p:sp>
      <p:sp>
        <p:nvSpPr>
          <p:cNvPr id="32" name="Google Shape;1549;p28"/>
          <p:cNvSpPr txBox="1"/>
          <p:nvPr/>
        </p:nvSpPr>
        <p:spPr>
          <a:xfrm>
            <a:off x="6534012" y="2195938"/>
            <a:ext cx="1546140" cy="40006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育てる</a:t>
            </a:r>
            <a:endParaRPr lang="en-US" sz="2000" dirty="0">
              <a:solidFill>
                <a:schemeClr val="dk1"/>
              </a:solidFill>
            </a:endParaRPr>
          </a:p>
        </p:txBody>
      </p:sp>
      <p:sp>
        <p:nvSpPr>
          <p:cNvPr id="9" name="Google Shape;1549;p28">
            <a:extLst>
              <a:ext uri="{FF2B5EF4-FFF2-40B4-BE49-F238E27FC236}">
                <a16:creationId xmlns:a16="http://schemas.microsoft.com/office/drawing/2014/main" id="{807E7749-4B51-035C-D262-106355D70698}"/>
              </a:ext>
            </a:extLst>
          </p:cNvPr>
          <p:cNvSpPr txBox="1"/>
          <p:nvPr/>
        </p:nvSpPr>
        <p:spPr>
          <a:xfrm>
            <a:off x="7067726" y="4877163"/>
            <a:ext cx="1546140" cy="40006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使う</a:t>
            </a:r>
            <a:endParaRPr lang="en-US" sz="2000" dirty="0">
              <a:solidFill>
                <a:schemeClr val="dk1"/>
              </a:solidFill>
            </a:endParaRPr>
          </a:p>
        </p:txBody>
      </p: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9E001405-5882-00A9-E513-9AA2C85766DE}"/>
              </a:ext>
            </a:extLst>
          </p:cNvPr>
          <p:cNvGrpSpPr/>
          <p:nvPr/>
        </p:nvGrpSpPr>
        <p:grpSpPr>
          <a:xfrm>
            <a:off x="9888778" y="4470112"/>
            <a:ext cx="1474188" cy="1823185"/>
            <a:chOff x="4192383" y="4596145"/>
            <a:chExt cx="481099" cy="594994"/>
          </a:xfrm>
        </p:grpSpPr>
        <p:grpSp>
          <p:nvGrpSpPr>
            <p:cNvPr id="11" name="Google Shape;3974;p53">
              <a:extLst>
                <a:ext uri="{FF2B5EF4-FFF2-40B4-BE49-F238E27FC236}">
                  <a16:creationId xmlns:a16="http://schemas.microsoft.com/office/drawing/2014/main" id="{50F5A61E-F92C-8282-7CAB-F0DDE8B478FA}"/>
                </a:ext>
              </a:extLst>
            </p:cNvPr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20" name="Google Shape;3975;p53">
                <a:extLst>
                  <a:ext uri="{FF2B5EF4-FFF2-40B4-BE49-F238E27FC236}">
                    <a16:creationId xmlns:a16="http://schemas.microsoft.com/office/drawing/2014/main" id="{05573BB9-0986-5C0D-594A-6D814A8D7347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3976;p53">
                <a:extLst>
                  <a:ext uri="{FF2B5EF4-FFF2-40B4-BE49-F238E27FC236}">
                    <a16:creationId xmlns:a16="http://schemas.microsoft.com/office/drawing/2014/main" id="{329E5DDA-22B9-8E6E-A269-C3E33BD0E231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3977;p53">
                <a:extLst>
                  <a:ext uri="{FF2B5EF4-FFF2-40B4-BE49-F238E27FC236}">
                    <a16:creationId xmlns:a16="http://schemas.microsoft.com/office/drawing/2014/main" id="{760750F2-3FA0-BB91-DA1F-CFBB5CED039D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3978;p53">
                <a:extLst>
                  <a:ext uri="{FF2B5EF4-FFF2-40B4-BE49-F238E27FC236}">
                    <a16:creationId xmlns:a16="http://schemas.microsoft.com/office/drawing/2014/main" id="{9AD0D901-A3CE-30BD-3002-29EC6110799A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3979;p53">
                <a:extLst>
                  <a:ext uri="{FF2B5EF4-FFF2-40B4-BE49-F238E27FC236}">
                    <a16:creationId xmlns:a16="http://schemas.microsoft.com/office/drawing/2014/main" id="{87E06468-A429-507D-7C1E-51B52B3FCD58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5" name="Google Shape;3980;p53">
                <a:extLst>
                  <a:ext uri="{FF2B5EF4-FFF2-40B4-BE49-F238E27FC236}">
                    <a16:creationId xmlns:a16="http://schemas.microsoft.com/office/drawing/2014/main" id="{BBB76E65-330D-BBA5-1CD4-9DB483542C0E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27" name="Google Shape;3981;p53">
                  <a:extLst>
                    <a:ext uri="{FF2B5EF4-FFF2-40B4-BE49-F238E27FC236}">
                      <a16:creationId xmlns:a16="http://schemas.microsoft.com/office/drawing/2014/main" id="{2EF26828-CF89-6C99-D1FD-8CF89783F949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982;p53">
                  <a:extLst>
                    <a:ext uri="{FF2B5EF4-FFF2-40B4-BE49-F238E27FC236}">
                      <a16:creationId xmlns:a16="http://schemas.microsoft.com/office/drawing/2014/main" id="{45324F95-A6DB-4A4A-0C94-EA973B03532B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983;p53">
                  <a:extLst>
                    <a:ext uri="{FF2B5EF4-FFF2-40B4-BE49-F238E27FC236}">
                      <a16:creationId xmlns:a16="http://schemas.microsoft.com/office/drawing/2014/main" id="{3FA44469-D78E-7D63-3F17-387577797494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6" name="Google Shape;3984;p53">
                <a:extLst>
                  <a:ext uri="{FF2B5EF4-FFF2-40B4-BE49-F238E27FC236}">
                    <a16:creationId xmlns:a16="http://schemas.microsoft.com/office/drawing/2014/main" id="{0362BFF7-030B-2885-9F7B-E7BD555867B8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グループ化 11">
              <a:extLst>
                <a:ext uri="{FF2B5EF4-FFF2-40B4-BE49-F238E27FC236}">
                  <a16:creationId xmlns:a16="http://schemas.microsoft.com/office/drawing/2014/main" id="{E25F0C85-710B-B5E1-9F2E-9B52A7F3C25A}"/>
                </a:ext>
              </a:extLst>
            </p:cNvPr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13" name="グループ化 12">
                <a:extLst>
                  <a:ext uri="{FF2B5EF4-FFF2-40B4-BE49-F238E27FC236}">
                    <a16:creationId xmlns:a16="http://schemas.microsoft.com/office/drawing/2014/main" id="{13499723-9AAE-ED26-A269-0CFA4AB49F70}"/>
                  </a:ext>
                </a:extLst>
              </p:cNvPr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17" name="Google Shape;749;p20">
                  <a:extLst>
                    <a:ext uri="{FF2B5EF4-FFF2-40B4-BE49-F238E27FC236}">
                      <a16:creationId xmlns:a16="http://schemas.microsoft.com/office/drawing/2014/main" id="{AE68E6C7-C761-E21D-7510-BFC5287AA2BE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749;p20">
                  <a:extLst>
                    <a:ext uri="{FF2B5EF4-FFF2-40B4-BE49-F238E27FC236}">
                      <a16:creationId xmlns:a16="http://schemas.microsoft.com/office/drawing/2014/main" id="{C97EF208-6DA9-385D-0643-9CA6C9B3912F}"/>
                    </a:ext>
                  </a:extLst>
                </p:cNvPr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749;p20">
                  <a:extLst>
                    <a:ext uri="{FF2B5EF4-FFF2-40B4-BE49-F238E27FC236}">
                      <a16:creationId xmlns:a16="http://schemas.microsoft.com/office/drawing/2014/main" id="{0D435211-7A15-92BD-94ED-DCC1CBDE2A43}"/>
                    </a:ext>
                  </a:extLst>
                </p:cNvPr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C842AB75-866A-326E-21C8-0417EF0AD94C}"/>
                  </a:ext>
                </a:extLst>
              </p:cNvPr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15" name="Google Shape;749;p20">
                  <a:extLst>
                    <a:ext uri="{FF2B5EF4-FFF2-40B4-BE49-F238E27FC236}">
                      <a16:creationId xmlns:a16="http://schemas.microsoft.com/office/drawing/2014/main" id="{BC98E5D5-31B0-CEF3-2113-2553554575A7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749;p20">
                  <a:extLst>
                    <a:ext uri="{FF2B5EF4-FFF2-40B4-BE49-F238E27FC236}">
                      <a16:creationId xmlns:a16="http://schemas.microsoft.com/office/drawing/2014/main" id="{68146241-B83C-AD54-7B89-12DCF3A9478C}"/>
                    </a:ext>
                  </a:extLst>
                </p:cNvPr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43" name="角丸四角形 355">
            <a:extLst>
              <a:ext uri="{FF2B5EF4-FFF2-40B4-BE49-F238E27FC236}">
                <a16:creationId xmlns:a16="http://schemas.microsoft.com/office/drawing/2014/main" id="{58C333DB-0EAB-8994-BC85-311B22013AD3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4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55ED1ED8-8581-4AF8-404F-A090F6BE498A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840125BB-A9EF-2D2A-378D-B2157716FDBC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46" name="直線コネクタ 45">
              <a:extLst>
                <a:ext uri="{FF2B5EF4-FFF2-40B4-BE49-F238E27FC236}">
                  <a16:creationId xmlns:a16="http://schemas.microsoft.com/office/drawing/2014/main" id="{46677CD4-3CCB-5057-9C25-EE92CE9BD538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線コネクタ 46">
              <a:extLst>
                <a:ext uri="{FF2B5EF4-FFF2-40B4-BE49-F238E27FC236}">
                  <a16:creationId xmlns:a16="http://schemas.microsoft.com/office/drawing/2014/main" id="{55A3BC6B-7FC6-0173-68D1-07659D326421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直線コネクタ 47">
              <a:extLst>
                <a:ext uri="{FF2B5EF4-FFF2-40B4-BE49-F238E27FC236}">
                  <a16:creationId xmlns:a16="http://schemas.microsoft.com/office/drawing/2014/main" id="{40A31832-3D21-F647-9D48-D5006B66357B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直線コネクタ 48">
              <a:extLst>
                <a:ext uri="{FF2B5EF4-FFF2-40B4-BE49-F238E27FC236}">
                  <a16:creationId xmlns:a16="http://schemas.microsoft.com/office/drawing/2014/main" id="{702F1489-B916-A90D-C20A-F197C205A412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0" name="角丸四角形 96">
            <a:extLst>
              <a:ext uri="{FF2B5EF4-FFF2-40B4-BE49-F238E27FC236}">
                <a16:creationId xmlns:a16="http://schemas.microsoft.com/office/drawing/2014/main" id="{503AE088-B002-4B1F-922B-C03943F73309}"/>
              </a:ext>
            </a:extLst>
          </p:cNvPr>
          <p:cNvSpPr/>
          <p:nvPr/>
        </p:nvSpPr>
        <p:spPr>
          <a:xfrm>
            <a:off x="9535568" y="636232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4B247394-7270-4F6A-B4A3-49A23A77AE25}"/>
              </a:ext>
            </a:extLst>
          </p:cNvPr>
          <p:cNvSpPr txBox="1"/>
          <p:nvPr/>
        </p:nvSpPr>
        <p:spPr>
          <a:xfrm>
            <a:off x="9517305" y="635272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4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1230688" y="37555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5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968598" y="37555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つか</a:t>
            </a:r>
          </a:p>
        </p:txBody>
      </p:sp>
      <p:sp>
        <p:nvSpPr>
          <p:cNvPr id="5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874413" y="36100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う</a:t>
            </a:r>
          </a:p>
        </p:txBody>
      </p:sp>
      <p:sp>
        <p:nvSpPr>
          <p:cNvPr id="5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647205" y="37095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そだ</a:t>
            </a:r>
          </a:p>
        </p:txBody>
      </p:sp>
      <p:sp>
        <p:nvSpPr>
          <p:cNvPr id="5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952544" y="114199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だいじ</a:t>
            </a:r>
          </a:p>
        </p:txBody>
      </p:sp>
    </p:spTree>
    <p:extLst>
      <p:ext uri="{BB962C8B-B14F-4D97-AF65-F5344CB8AC3E}">
        <p14:creationId xmlns:p14="http://schemas.microsoft.com/office/powerpoint/2010/main" val="38414857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1069565" y="431634"/>
            <a:ext cx="6837164" cy="4154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400" dirty="0">
                <a:solidFill>
                  <a:srgbClr val="3F3F3F"/>
                </a:solidFill>
              </a:rPr>
              <a:t>そして森から出た木は</a:t>
            </a:r>
            <a:endParaRPr lang="en-US" altLang="ja-JP" sz="44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400" dirty="0">
                <a:solidFill>
                  <a:srgbClr val="3F3F3F"/>
                </a:solidFill>
              </a:rPr>
              <a:t>その森のある地域で使う</a:t>
            </a:r>
            <a:endParaRPr lang="en-US" altLang="ja-JP" sz="44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400" dirty="0">
                <a:solidFill>
                  <a:srgbClr val="3F3F3F"/>
                </a:solidFill>
              </a:rPr>
              <a:t>ことが大切だよ。</a:t>
            </a:r>
            <a:endParaRPr lang="en-US" altLang="ja-JP" sz="44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400" dirty="0">
                <a:solidFill>
                  <a:srgbClr val="3F3F3F"/>
                </a:solidFill>
              </a:rPr>
              <a:t>なぜだかわかるかい？</a:t>
            </a:r>
            <a:endParaRPr lang="en-US" altLang="ja-JP" sz="4400" dirty="0">
              <a:solidFill>
                <a:srgbClr val="3F3F3F"/>
              </a:solidFill>
            </a:endParaRPr>
          </a:p>
        </p:txBody>
      </p:sp>
      <p:grpSp>
        <p:nvGrpSpPr>
          <p:cNvPr id="7" name="グループ化 6"/>
          <p:cNvGrpSpPr/>
          <p:nvPr/>
        </p:nvGrpSpPr>
        <p:grpSpPr>
          <a:xfrm>
            <a:off x="7048208" y="5051854"/>
            <a:ext cx="858521" cy="1061766"/>
            <a:chOff x="4192383" y="4596145"/>
            <a:chExt cx="481099" cy="594994"/>
          </a:xfrm>
        </p:grpSpPr>
        <p:grpSp>
          <p:nvGrpSpPr>
            <p:cNvPr id="59" name="Google Shape;3974;p53"/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60" name="Google Shape;3975;p53"/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3976;p53"/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3977;p53"/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3978;p53"/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3979;p53"/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5" name="Google Shape;3980;p53"/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67" name="Google Shape;3981;p53"/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3982;p53"/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3983;p53"/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6" name="Google Shape;3984;p53"/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" name="グループ化 3"/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79" name="グループ化 78"/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80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749;p20"/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749;p20"/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" name="グループ化 82"/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84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749;p20"/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53" name="Google Shape;392;p16"/>
          <p:cNvGrpSpPr/>
          <p:nvPr/>
        </p:nvGrpSpPr>
        <p:grpSpPr>
          <a:xfrm>
            <a:off x="8850202" y="448162"/>
            <a:ext cx="2579798" cy="601420"/>
            <a:chOff x="9024974" y="730751"/>
            <a:chExt cx="2579798" cy="601420"/>
          </a:xfrm>
        </p:grpSpPr>
        <p:sp>
          <p:nvSpPr>
            <p:cNvPr id="54" name="Google Shape;393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394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395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396;p16"/>
          <p:cNvGrpSpPr/>
          <p:nvPr/>
        </p:nvGrpSpPr>
        <p:grpSpPr>
          <a:xfrm>
            <a:off x="8853556" y="450191"/>
            <a:ext cx="2579798" cy="601420"/>
            <a:chOff x="9024974" y="730751"/>
            <a:chExt cx="2579798" cy="601420"/>
          </a:xfrm>
        </p:grpSpPr>
        <p:sp>
          <p:nvSpPr>
            <p:cNvPr id="70" name="Google Shape;397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398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399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3" name="Google Shape;400;p16"/>
          <p:cNvGrpSpPr/>
          <p:nvPr/>
        </p:nvGrpSpPr>
        <p:grpSpPr>
          <a:xfrm>
            <a:off x="8846848" y="451196"/>
            <a:ext cx="2579798" cy="601420"/>
            <a:chOff x="9024974" y="730751"/>
            <a:chExt cx="2579798" cy="601420"/>
          </a:xfrm>
        </p:grpSpPr>
        <p:sp>
          <p:nvSpPr>
            <p:cNvPr id="74" name="Google Shape;401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402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403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7" name="Google Shape;404;p16"/>
          <p:cNvGrpSpPr/>
          <p:nvPr/>
        </p:nvGrpSpPr>
        <p:grpSpPr>
          <a:xfrm>
            <a:off x="8850202" y="453225"/>
            <a:ext cx="2579798" cy="601420"/>
            <a:chOff x="9024974" y="730751"/>
            <a:chExt cx="2579798" cy="601420"/>
          </a:xfrm>
        </p:grpSpPr>
        <p:sp>
          <p:nvSpPr>
            <p:cNvPr id="78" name="Google Shape;405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406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407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1" name="Google Shape;296;p16"/>
          <p:cNvSpPr txBox="1"/>
          <p:nvPr/>
        </p:nvSpPr>
        <p:spPr>
          <a:xfrm>
            <a:off x="4463839" y="5083129"/>
            <a:ext cx="2720795" cy="8617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とてもとてもとても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大事なこと！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Google Shape;890;p21">
            <a:extLst>
              <a:ext uri="{FF2B5EF4-FFF2-40B4-BE49-F238E27FC236}">
                <a16:creationId xmlns:a16="http://schemas.microsoft.com/office/drawing/2014/main" id="{DC5D66A1-8B47-9C90-A4C0-EE8B684898AA}"/>
              </a:ext>
            </a:extLst>
          </p:cNvPr>
          <p:cNvGrpSpPr>
            <a:grpSpLocks noChangeAspect="1"/>
          </p:cNvGrpSpPr>
          <p:nvPr/>
        </p:nvGrpSpPr>
        <p:grpSpPr>
          <a:xfrm>
            <a:off x="1296316" y="4882673"/>
            <a:ext cx="1328333" cy="1355036"/>
            <a:chOff x="1774174" y="4621762"/>
            <a:chExt cx="1077013" cy="1098664"/>
          </a:xfrm>
        </p:grpSpPr>
        <p:sp>
          <p:nvSpPr>
            <p:cNvPr id="3" name="Google Shape;891;p21">
              <a:extLst>
                <a:ext uri="{FF2B5EF4-FFF2-40B4-BE49-F238E27FC236}">
                  <a16:creationId xmlns:a16="http://schemas.microsoft.com/office/drawing/2014/main" id="{C78634C2-62FE-B67B-BCD2-0A543011F937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2;p21">
              <a:extLst>
                <a:ext uri="{FF2B5EF4-FFF2-40B4-BE49-F238E27FC236}">
                  <a16:creationId xmlns:a16="http://schemas.microsoft.com/office/drawing/2014/main" id="{C8E29ED0-648B-54B1-4D61-8F0F485296EF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3;p21">
              <a:extLst>
                <a:ext uri="{FF2B5EF4-FFF2-40B4-BE49-F238E27FC236}">
                  <a16:creationId xmlns:a16="http://schemas.microsoft.com/office/drawing/2014/main" id="{3B5D1848-B7DF-489D-E690-6230CAD22DE0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4;p21">
              <a:extLst>
                <a:ext uri="{FF2B5EF4-FFF2-40B4-BE49-F238E27FC236}">
                  <a16:creationId xmlns:a16="http://schemas.microsoft.com/office/drawing/2014/main" id="{3C11B38C-CFDE-8FED-8AAE-27F0F9CCD1FA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895;p21">
              <a:extLst>
                <a:ext uri="{FF2B5EF4-FFF2-40B4-BE49-F238E27FC236}">
                  <a16:creationId xmlns:a16="http://schemas.microsoft.com/office/drawing/2014/main" id="{A80E6602-648E-37DC-F95A-9701F64D0A55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896;p21">
              <a:extLst>
                <a:ext uri="{FF2B5EF4-FFF2-40B4-BE49-F238E27FC236}">
                  <a16:creationId xmlns:a16="http://schemas.microsoft.com/office/drawing/2014/main" id="{21C0D14F-F13D-487B-F007-93D94005CF6F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1" name="Google Shape;897;p21">
              <a:extLst>
                <a:ext uri="{FF2B5EF4-FFF2-40B4-BE49-F238E27FC236}">
                  <a16:creationId xmlns:a16="http://schemas.microsoft.com/office/drawing/2014/main" id="{558FC2B0-8213-43EC-1C79-385D99994695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898;p21">
              <a:extLst>
                <a:ext uri="{FF2B5EF4-FFF2-40B4-BE49-F238E27FC236}">
                  <a16:creationId xmlns:a16="http://schemas.microsoft.com/office/drawing/2014/main" id="{FFC3E9CC-B6C0-7A12-16BD-F4A42076D836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899;p21">
              <a:extLst>
                <a:ext uri="{FF2B5EF4-FFF2-40B4-BE49-F238E27FC236}">
                  <a16:creationId xmlns:a16="http://schemas.microsoft.com/office/drawing/2014/main" id="{043DCDA7-347D-0F34-B168-92112F95B5BE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0;p21">
              <a:extLst>
                <a:ext uri="{FF2B5EF4-FFF2-40B4-BE49-F238E27FC236}">
                  <a16:creationId xmlns:a16="http://schemas.microsoft.com/office/drawing/2014/main" id="{486ABDF5-0337-48BF-D31A-07BAB3F17C7F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901;p21">
              <a:extLst>
                <a:ext uri="{FF2B5EF4-FFF2-40B4-BE49-F238E27FC236}">
                  <a16:creationId xmlns:a16="http://schemas.microsoft.com/office/drawing/2014/main" id="{3A4BE91A-4D90-B706-7894-F46890B184D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6" name="Google Shape;902;p21">
              <a:extLst>
                <a:ext uri="{FF2B5EF4-FFF2-40B4-BE49-F238E27FC236}">
                  <a16:creationId xmlns:a16="http://schemas.microsoft.com/office/drawing/2014/main" id="{D2BB5D35-F37D-DD60-DA92-5D58D3105293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7" name="Google Shape;903;p21">
              <a:extLst>
                <a:ext uri="{FF2B5EF4-FFF2-40B4-BE49-F238E27FC236}">
                  <a16:creationId xmlns:a16="http://schemas.microsoft.com/office/drawing/2014/main" id="{8D928391-6C6A-521A-58B6-D113113B2F8C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904;p21">
              <a:extLst>
                <a:ext uri="{FF2B5EF4-FFF2-40B4-BE49-F238E27FC236}">
                  <a16:creationId xmlns:a16="http://schemas.microsoft.com/office/drawing/2014/main" id="{C53AFC60-5E15-339B-D07B-163DE7B491C6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905;p21">
              <a:extLst>
                <a:ext uri="{FF2B5EF4-FFF2-40B4-BE49-F238E27FC236}">
                  <a16:creationId xmlns:a16="http://schemas.microsoft.com/office/drawing/2014/main" id="{28B7ADC6-DF5D-A031-03FF-D712818C9C14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20" name="直線コネクタ 19">
            <a:extLst>
              <a:ext uri="{FF2B5EF4-FFF2-40B4-BE49-F238E27FC236}">
                <a16:creationId xmlns:a16="http://schemas.microsoft.com/office/drawing/2014/main" id="{56923BEB-18FA-D66E-F522-5AEFAFD0A679}"/>
              </a:ext>
            </a:extLst>
          </p:cNvPr>
          <p:cNvCxnSpPr>
            <a:cxnSpLocks/>
          </p:cNvCxnSpPr>
          <p:nvPr/>
        </p:nvCxnSpPr>
        <p:spPr>
          <a:xfrm flipV="1">
            <a:off x="2763254" y="1338670"/>
            <a:ext cx="4032000" cy="0"/>
          </a:xfrm>
          <a:prstGeom prst="line">
            <a:avLst/>
          </a:prstGeom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線コネクタ 20">
            <a:extLst>
              <a:ext uri="{FF2B5EF4-FFF2-40B4-BE49-F238E27FC236}">
                <a16:creationId xmlns:a16="http://schemas.microsoft.com/office/drawing/2014/main" id="{B3F8B515-4863-8E35-60CB-5D9AD1E9556D}"/>
              </a:ext>
            </a:extLst>
          </p:cNvPr>
          <p:cNvCxnSpPr>
            <a:cxnSpLocks/>
          </p:cNvCxnSpPr>
          <p:nvPr/>
        </p:nvCxnSpPr>
        <p:spPr>
          <a:xfrm>
            <a:off x="1175093" y="3369323"/>
            <a:ext cx="2835433" cy="0"/>
          </a:xfrm>
          <a:prstGeom prst="line">
            <a:avLst/>
          </a:prstGeom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>
            <a:extLst>
              <a:ext uri="{FF2B5EF4-FFF2-40B4-BE49-F238E27FC236}">
                <a16:creationId xmlns:a16="http://schemas.microsoft.com/office/drawing/2014/main" id="{9F5FA7BD-F583-4D70-C9DF-7B5CCC9DE21F}"/>
              </a:ext>
            </a:extLst>
          </p:cNvPr>
          <p:cNvCxnSpPr>
            <a:cxnSpLocks/>
          </p:cNvCxnSpPr>
          <p:nvPr/>
        </p:nvCxnSpPr>
        <p:spPr>
          <a:xfrm>
            <a:off x="1097492" y="2341488"/>
            <a:ext cx="6330805" cy="0"/>
          </a:xfrm>
          <a:prstGeom prst="line">
            <a:avLst/>
          </a:prstGeom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四角形: 角度付き 26">
            <a:hlinkClick r:id="rId3" action="ppaction://hlinksldjump"/>
            <a:extLst>
              <a:ext uri="{FF2B5EF4-FFF2-40B4-BE49-F238E27FC236}">
                <a16:creationId xmlns:a16="http://schemas.microsoft.com/office/drawing/2014/main" id="{86A2DFC1-2ECD-B611-3130-0CBD00199CB2}"/>
              </a:ext>
            </a:extLst>
          </p:cNvPr>
          <p:cNvSpPr/>
          <p:nvPr/>
        </p:nvSpPr>
        <p:spPr>
          <a:xfrm>
            <a:off x="8275739" y="1149057"/>
            <a:ext cx="3225446" cy="2670708"/>
          </a:xfrm>
          <a:prstGeom prst="bevel">
            <a:avLst>
              <a:gd name="adj" fmla="val 5427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木を切ったり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育てたりして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はたらく人が、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ずっと森を守れる　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ように</a:t>
            </a:r>
            <a:endParaRPr kumimoji="1" lang="ja-JP" altLang="en-US" sz="2400" dirty="0"/>
          </a:p>
        </p:txBody>
      </p:sp>
      <p:sp>
        <p:nvSpPr>
          <p:cNvPr id="28" name="四角形: 角度付き 27">
            <a:hlinkClick r:id="rId3" action="ppaction://hlinksldjump"/>
            <a:extLst>
              <a:ext uri="{FF2B5EF4-FFF2-40B4-BE49-F238E27FC236}">
                <a16:creationId xmlns:a16="http://schemas.microsoft.com/office/drawing/2014/main" id="{54C1C6F9-F411-42FC-2F6D-3BFBEC8FDF42}"/>
              </a:ext>
            </a:extLst>
          </p:cNvPr>
          <p:cNvSpPr/>
          <p:nvPr/>
        </p:nvSpPr>
        <p:spPr>
          <a:xfrm>
            <a:off x="8294865" y="4358328"/>
            <a:ext cx="3225446" cy="1058747"/>
          </a:xfrm>
          <a:prstGeom prst="bevel">
            <a:avLst>
              <a:gd name="adj" fmla="val 10051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むずかしくて</a:t>
            </a:r>
            <a:endParaRPr kumimoji="1"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r>
              <a:rPr kumimoji="1"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kumimoji="1"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わかりません</a:t>
            </a:r>
            <a:endParaRPr kumimoji="1" lang="ja-JP" altLang="en-US" sz="2400" dirty="0"/>
          </a:p>
        </p:txBody>
      </p:sp>
      <p:sp>
        <p:nvSpPr>
          <p:cNvPr id="94" name="角丸四角形 96">
            <a:extLst>
              <a:ext uri="{FF2B5EF4-FFF2-40B4-BE49-F238E27FC236}">
                <a16:creationId xmlns:a16="http://schemas.microsoft.com/office/drawing/2014/main" id="{5EF9F60C-664D-4D34-9C1D-00DF48358C69}"/>
              </a:ext>
            </a:extLst>
          </p:cNvPr>
          <p:cNvSpPr/>
          <p:nvPr/>
        </p:nvSpPr>
        <p:spPr>
          <a:xfrm>
            <a:off x="9556361" y="5845197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261FA579-CDC9-46DC-8AD3-D52BB66AEB7F}"/>
              </a:ext>
            </a:extLst>
          </p:cNvPr>
          <p:cNvSpPr txBox="1"/>
          <p:nvPr/>
        </p:nvSpPr>
        <p:spPr>
          <a:xfrm>
            <a:off x="9538098" y="5844237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9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850341" y="49254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もり</a:t>
            </a:r>
          </a:p>
        </p:txBody>
      </p:sp>
      <p:sp>
        <p:nvSpPr>
          <p:cNvPr id="9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625533" y="52369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で</a:t>
            </a:r>
          </a:p>
        </p:txBody>
      </p:sp>
      <p:sp>
        <p:nvSpPr>
          <p:cNvPr id="9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718622" y="52401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cxnSp>
        <p:nvCxnSpPr>
          <p:cNvPr id="96" name="直線コネクタ 95">
            <a:extLst>
              <a:ext uri="{FF2B5EF4-FFF2-40B4-BE49-F238E27FC236}">
                <a16:creationId xmlns:a16="http://schemas.microsoft.com/office/drawing/2014/main" id="{56923BEB-18FA-D66E-F522-5AEFAFD0A679}"/>
              </a:ext>
            </a:extLst>
          </p:cNvPr>
          <p:cNvCxnSpPr>
            <a:cxnSpLocks/>
          </p:cNvCxnSpPr>
          <p:nvPr/>
        </p:nvCxnSpPr>
        <p:spPr>
          <a:xfrm flipV="1">
            <a:off x="2763254" y="1338670"/>
            <a:ext cx="4032000" cy="0"/>
          </a:xfrm>
          <a:prstGeom prst="line">
            <a:avLst/>
          </a:prstGeom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7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677669" y="151484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ちいき</a:t>
            </a:r>
          </a:p>
        </p:txBody>
      </p:sp>
      <p:sp>
        <p:nvSpPr>
          <p:cNvPr id="9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235985" y="148234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つか</a:t>
            </a:r>
          </a:p>
        </p:txBody>
      </p:sp>
      <p:sp>
        <p:nvSpPr>
          <p:cNvPr id="9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989524" y="2484411"/>
            <a:ext cx="9537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たいせつ</a:t>
            </a:r>
          </a:p>
        </p:txBody>
      </p:sp>
      <p:sp>
        <p:nvSpPr>
          <p:cNvPr id="10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496023" y="539961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だいじ</a:t>
            </a:r>
          </a:p>
        </p:txBody>
      </p:sp>
      <p:sp>
        <p:nvSpPr>
          <p:cNvPr id="88" name="テキスト ボックス 87">
            <a:extLst>
              <a:ext uri="{FF2B5EF4-FFF2-40B4-BE49-F238E27FC236}">
                <a16:creationId xmlns:a16="http://schemas.microsoft.com/office/drawing/2014/main" id="{2EE60036-E0B1-4923-BF4D-BD2C1947429B}"/>
              </a:ext>
            </a:extLst>
          </p:cNvPr>
          <p:cNvSpPr txBox="1"/>
          <p:nvPr/>
        </p:nvSpPr>
        <p:spPr>
          <a:xfrm>
            <a:off x="9788792" y="216952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ひと</a:t>
            </a:r>
          </a:p>
        </p:txBody>
      </p:sp>
      <p:sp>
        <p:nvSpPr>
          <p:cNvPr id="89" name="テキスト ボックス 88">
            <a:extLst>
              <a:ext uri="{FF2B5EF4-FFF2-40B4-BE49-F238E27FC236}">
                <a16:creationId xmlns:a16="http://schemas.microsoft.com/office/drawing/2014/main" id="{5CAF1FF9-6DC9-4735-B0CB-0D94280101B7}"/>
              </a:ext>
            </a:extLst>
          </p:cNvPr>
          <p:cNvSpPr txBox="1"/>
          <p:nvPr/>
        </p:nvSpPr>
        <p:spPr>
          <a:xfrm>
            <a:off x="8555933" y="174054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そだ</a:t>
            </a:r>
          </a:p>
        </p:txBody>
      </p:sp>
      <p:sp>
        <p:nvSpPr>
          <p:cNvPr id="105" name="テキスト ボックス 104">
            <a:extLst>
              <a:ext uri="{FF2B5EF4-FFF2-40B4-BE49-F238E27FC236}">
                <a16:creationId xmlns:a16="http://schemas.microsoft.com/office/drawing/2014/main" id="{41433DA8-A1D4-4F17-9310-F886CA578F94}"/>
              </a:ext>
            </a:extLst>
          </p:cNvPr>
          <p:cNvSpPr txBox="1"/>
          <p:nvPr/>
        </p:nvSpPr>
        <p:spPr>
          <a:xfrm>
            <a:off x="10094739" y="261018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まも</a:t>
            </a:r>
          </a:p>
        </p:txBody>
      </p:sp>
      <p:sp>
        <p:nvSpPr>
          <p:cNvPr id="106" name="テキスト ボックス 105">
            <a:extLst>
              <a:ext uri="{FF2B5EF4-FFF2-40B4-BE49-F238E27FC236}">
                <a16:creationId xmlns:a16="http://schemas.microsoft.com/office/drawing/2014/main" id="{72FF66D3-7B6B-4DFB-8B5C-0BE46F7C1F3F}"/>
              </a:ext>
            </a:extLst>
          </p:cNvPr>
          <p:cNvSpPr txBox="1"/>
          <p:nvPr/>
        </p:nvSpPr>
        <p:spPr>
          <a:xfrm>
            <a:off x="9301264" y="121467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</p:spTree>
    <p:extLst>
      <p:ext uri="{BB962C8B-B14F-4D97-AF65-F5344CB8AC3E}">
        <p14:creationId xmlns:p14="http://schemas.microsoft.com/office/powerpoint/2010/main" val="28816489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689487" y="4176536"/>
            <a:ext cx="8698549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みんなが地域の木材を買うと、その代金は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森の仕事の人にいく。森の仕事の人は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そのお金で、また森を育てたりできるんだ。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grpSp>
        <p:nvGrpSpPr>
          <p:cNvPr id="7" name="グループ化 6"/>
          <p:cNvGrpSpPr/>
          <p:nvPr/>
        </p:nvGrpSpPr>
        <p:grpSpPr>
          <a:xfrm>
            <a:off x="8943633" y="4342602"/>
            <a:ext cx="858521" cy="1061766"/>
            <a:chOff x="4192383" y="4596145"/>
            <a:chExt cx="481099" cy="594994"/>
          </a:xfrm>
        </p:grpSpPr>
        <p:grpSp>
          <p:nvGrpSpPr>
            <p:cNvPr id="59" name="Google Shape;3974;p53"/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60" name="Google Shape;3975;p53"/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3976;p53"/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3977;p53"/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3978;p53"/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3979;p53"/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5" name="Google Shape;3980;p53"/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67" name="Google Shape;3981;p53"/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3982;p53"/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3983;p53"/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6" name="Google Shape;3984;p53"/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" name="グループ化 3"/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79" name="グループ化 78"/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80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749;p20"/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749;p20"/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" name="グループ化 82"/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84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749;p20"/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" name="Google Shape;890;p21">
            <a:extLst>
              <a:ext uri="{FF2B5EF4-FFF2-40B4-BE49-F238E27FC236}">
                <a16:creationId xmlns:a16="http://schemas.microsoft.com/office/drawing/2014/main" id="{DC5D66A1-8B47-9C90-A4C0-EE8B684898AA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9191277" y="1017565"/>
            <a:ext cx="1328333" cy="1355036"/>
            <a:chOff x="1774174" y="4621762"/>
            <a:chExt cx="1077013" cy="1098664"/>
          </a:xfrm>
        </p:grpSpPr>
        <p:sp>
          <p:nvSpPr>
            <p:cNvPr id="3" name="Google Shape;891;p21">
              <a:extLst>
                <a:ext uri="{FF2B5EF4-FFF2-40B4-BE49-F238E27FC236}">
                  <a16:creationId xmlns:a16="http://schemas.microsoft.com/office/drawing/2014/main" id="{C78634C2-62FE-B67B-BCD2-0A543011F937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2;p21">
              <a:extLst>
                <a:ext uri="{FF2B5EF4-FFF2-40B4-BE49-F238E27FC236}">
                  <a16:creationId xmlns:a16="http://schemas.microsoft.com/office/drawing/2014/main" id="{C8E29ED0-648B-54B1-4D61-8F0F485296EF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3;p21">
              <a:extLst>
                <a:ext uri="{FF2B5EF4-FFF2-40B4-BE49-F238E27FC236}">
                  <a16:creationId xmlns:a16="http://schemas.microsoft.com/office/drawing/2014/main" id="{3B5D1848-B7DF-489D-E690-6230CAD22DE0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4;p21">
              <a:extLst>
                <a:ext uri="{FF2B5EF4-FFF2-40B4-BE49-F238E27FC236}">
                  <a16:creationId xmlns:a16="http://schemas.microsoft.com/office/drawing/2014/main" id="{3C11B38C-CFDE-8FED-8AAE-27F0F9CCD1FA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895;p21">
              <a:extLst>
                <a:ext uri="{FF2B5EF4-FFF2-40B4-BE49-F238E27FC236}">
                  <a16:creationId xmlns:a16="http://schemas.microsoft.com/office/drawing/2014/main" id="{A80E6602-648E-37DC-F95A-9701F64D0A55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896;p21">
              <a:extLst>
                <a:ext uri="{FF2B5EF4-FFF2-40B4-BE49-F238E27FC236}">
                  <a16:creationId xmlns:a16="http://schemas.microsoft.com/office/drawing/2014/main" id="{21C0D14F-F13D-487B-F007-93D94005CF6F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1" name="Google Shape;897;p21">
              <a:extLst>
                <a:ext uri="{FF2B5EF4-FFF2-40B4-BE49-F238E27FC236}">
                  <a16:creationId xmlns:a16="http://schemas.microsoft.com/office/drawing/2014/main" id="{558FC2B0-8213-43EC-1C79-385D99994695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898;p21">
              <a:extLst>
                <a:ext uri="{FF2B5EF4-FFF2-40B4-BE49-F238E27FC236}">
                  <a16:creationId xmlns:a16="http://schemas.microsoft.com/office/drawing/2014/main" id="{FFC3E9CC-B6C0-7A12-16BD-F4A42076D836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899;p21">
              <a:extLst>
                <a:ext uri="{FF2B5EF4-FFF2-40B4-BE49-F238E27FC236}">
                  <a16:creationId xmlns:a16="http://schemas.microsoft.com/office/drawing/2014/main" id="{043DCDA7-347D-0F34-B168-92112F95B5BE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0;p21">
              <a:extLst>
                <a:ext uri="{FF2B5EF4-FFF2-40B4-BE49-F238E27FC236}">
                  <a16:creationId xmlns:a16="http://schemas.microsoft.com/office/drawing/2014/main" id="{486ABDF5-0337-48BF-D31A-07BAB3F17C7F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901;p21">
              <a:extLst>
                <a:ext uri="{FF2B5EF4-FFF2-40B4-BE49-F238E27FC236}">
                  <a16:creationId xmlns:a16="http://schemas.microsoft.com/office/drawing/2014/main" id="{3A4BE91A-4D90-B706-7894-F46890B184D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6" name="Google Shape;902;p21">
              <a:extLst>
                <a:ext uri="{FF2B5EF4-FFF2-40B4-BE49-F238E27FC236}">
                  <a16:creationId xmlns:a16="http://schemas.microsoft.com/office/drawing/2014/main" id="{D2BB5D35-F37D-DD60-DA92-5D58D3105293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7" name="Google Shape;903;p21">
              <a:extLst>
                <a:ext uri="{FF2B5EF4-FFF2-40B4-BE49-F238E27FC236}">
                  <a16:creationId xmlns:a16="http://schemas.microsoft.com/office/drawing/2014/main" id="{8D928391-6C6A-521A-58B6-D113113B2F8C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904;p21">
              <a:extLst>
                <a:ext uri="{FF2B5EF4-FFF2-40B4-BE49-F238E27FC236}">
                  <a16:creationId xmlns:a16="http://schemas.microsoft.com/office/drawing/2014/main" id="{C53AFC60-5E15-339B-D07B-163DE7B491C6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905;p21">
              <a:extLst>
                <a:ext uri="{FF2B5EF4-FFF2-40B4-BE49-F238E27FC236}">
                  <a16:creationId xmlns:a16="http://schemas.microsoft.com/office/drawing/2014/main" id="{28B7ADC6-DF5D-A031-03FF-D712818C9C14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25DA9110-8FDF-00F2-7E3A-62F6D8A173C0}"/>
              </a:ext>
            </a:extLst>
          </p:cNvPr>
          <p:cNvGrpSpPr>
            <a:grpSpLocks noChangeAspect="1"/>
          </p:cNvGrpSpPr>
          <p:nvPr/>
        </p:nvGrpSpPr>
        <p:grpSpPr>
          <a:xfrm>
            <a:off x="800923" y="1059261"/>
            <a:ext cx="1778852" cy="1657280"/>
            <a:chOff x="6480368" y="2830022"/>
            <a:chExt cx="2795090" cy="2604066"/>
          </a:xfrm>
        </p:grpSpPr>
        <p:sp>
          <p:nvSpPr>
            <p:cNvPr id="23" name="Google Shape;1539;p28">
              <a:extLst>
                <a:ext uri="{FF2B5EF4-FFF2-40B4-BE49-F238E27FC236}">
                  <a16:creationId xmlns:a16="http://schemas.microsoft.com/office/drawing/2014/main" id="{3C8500EC-224A-F1AC-D4EB-35F0579EEC04}"/>
                </a:ext>
              </a:extLst>
            </p:cNvPr>
            <p:cNvSpPr/>
            <p:nvPr/>
          </p:nvSpPr>
          <p:spPr>
            <a:xfrm flipH="1">
              <a:off x="6682617" y="5121627"/>
              <a:ext cx="2394701" cy="312461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" name="グループ化 23">
              <a:extLst>
                <a:ext uri="{FF2B5EF4-FFF2-40B4-BE49-F238E27FC236}">
                  <a16:creationId xmlns:a16="http://schemas.microsoft.com/office/drawing/2014/main" id="{157D2D84-C99E-F608-4187-5F639F783EAD}"/>
                </a:ext>
              </a:extLst>
            </p:cNvPr>
            <p:cNvGrpSpPr/>
            <p:nvPr/>
          </p:nvGrpSpPr>
          <p:grpSpPr>
            <a:xfrm>
              <a:off x="7238717" y="2830022"/>
              <a:ext cx="1277937" cy="2418261"/>
              <a:chOff x="3284638" y="2622841"/>
              <a:chExt cx="1552994" cy="2938756"/>
            </a:xfrm>
          </p:grpSpPr>
          <p:sp>
            <p:nvSpPr>
              <p:cNvPr id="47" name="二等辺三角形 2">
                <a:extLst>
                  <a:ext uri="{FF2B5EF4-FFF2-40B4-BE49-F238E27FC236}">
                    <a16:creationId xmlns:a16="http://schemas.microsoft.com/office/drawing/2014/main" id="{D5ECABB5-1C5B-DE16-977E-FC8EF74886F9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Google Shape;1540;p28">
                <a:extLst>
                  <a:ext uri="{FF2B5EF4-FFF2-40B4-BE49-F238E27FC236}">
                    <a16:creationId xmlns:a16="http://schemas.microsoft.com/office/drawing/2014/main" id="{6DC30D0A-C31A-B003-77C5-CBA5F54DB432}"/>
                  </a:ext>
                </a:extLst>
              </p:cNvPr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9" name="グループ化 48">
                <a:extLst>
                  <a:ext uri="{FF2B5EF4-FFF2-40B4-BE49-F238E27FC236}">
                    <a16:creationId xmlns:a16="http://schemas.microsoft.com/office/drawing/2014/main" id="{960050C0-D073-014E-03C1-351F3B3694D6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13" name="Google Shape;1540;p28">
                  <a:extLst>
                    <a:ext uri="{FF2B5EF4-FFF2-40B4-BE49-F238E27FC236}">
                      <a16:creationId xmlns:a16="http://schemas.microsoft.com/office/drawing/2014/main" id="{94C30B69-8596-BABB-2C00-C05B45407D8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4" name="Google Shape;1540;p28">
                  <a:extLst>
                    <a:ext uri="{FF2B5EF4-FFF2-40B4-BE49-F238E27FC236}">
                      <a16:creationId xmlns:a16="http://schemas.microsoft.com/office/drawing/2014/main" id="{B640C3AC-1DB0-F2B3-41C7-A26C319D694D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5" name="Google Shape;1540;p28">
                  <a:extLst>
                    <a:ext uri="{FF2B5EF4-FFF2-40B4-BE49-F238E27FC236}">
                      <a16:creationId xmlns:a16="http://schemas.microsoft.com/office/drawing/2014/main" id="{E4A2772A-E142-1A4D-A14D-84443B88C110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" name="グループ化 49">
                <a:extLst>
                  <a:ext uri="{FF2B5EF4-FFF2-40B4-BE49-F238E27FC236}">
                    <a16:creationId xmlns:a16="http://schemas.microsoft.com/office/drawing/2014/main" id="{35E28D6B-A5FE-B85B-C21F-EF47AE1DB70C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10" name="Google Shape;1540;p28">
                  <a:extLst>
                    <a:ext uri="{FF2B5EF4-FFF2-40B4-BE49-F238E27FC236}">
                      <a16:creationId xmlns:a16="http://schemas.microsoft.com/office/drawing/2014/main" id="{6225CD19-9F62-2628-016A-F03A4B5DB357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1" name="Google Shape;1540;p28">
                  <a:extLst>
                    <a:ext uri="{FF2B5EF4-FFF2-40B4-BE49-F238E27FC236}">
                      <a16:creationId xmlns:a16="http://schemas.microsoft.com/office/drawing/2014/main" id="{6EFCAA1B-0726-EF45-C338-22ACFD04F480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2" name="Google Shape;1540;p28">
                  <a:extLst>
                    <a:ext uri="{FF2B5EF4-FFF2-40B4-BE49-F238E27FC236}">
                      <a16:creationId xmlns:a16="http://schemas.microsoft.com/office/drawing/2014/main" id="{ECDFD3BF-519A-5C42-2FF6-34F450845D3C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1" name="Google Shape;1540;p28">
                <a:extLst>
                  <a:ext uri="{FF2B5EF4-FFF2-40B4-BE49-F238E27FC236}">
                    <a16:creationId xmlns:a16="http://schemas.microsoft.com/office/drawing/2014/main" id="{FFB059C9-4432-3A75-7C35-3A0BDB192F96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52" name="グループ化 51">
                <a:extLst>
                  <a:ext uri="{FF2B5EF4-FFF2-40B4-BE49-F238E27FC236}">
                    <a16:creationId xmlns:a16="http://schemas.microsoft.com/office/drawing/2014/main" id="{A428A857-5F3F-79B2-109A-C46739F2989D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07" name="Google Shape;1540;p28">
                  <a:extLst>
                    <a:ext uri="{FF2B5EF4-FFF2-40B4-BE49-F238E27FC236}">
                      <a16:creationId xmlns:a16="http://schemas.microsoft.com/office/drawing/2014/main" id="{2DE4F6E3-5A0D-B557-51FB-3C2CA0E68DBF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8" name="Google Shape;1540;p28">
                  <a:extLst>
                    <a:ext uri="{FF2B5EF4-FFF2-40B4-BE49-F238E27FC236}">
                      <a16:creationId xmlns:a16="http://schemas.microsoft.com/office/drawing/2014/main" id="{56D0D2F8-1FBE-6C31-BF69-6071A6DAA99D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9" name="Google Shape;1540;p28">
                  <a:extLst>
                    <a:ext uri="{FF2B5EF4-FFF2-40B4-BE49-F238E27FC236}">
                      <a16:creationId xmlns:a16="http://schemas.microsoft.com/office/drawing/2014/main" id="{51DE0E29-8EA5-8088-FDFF-2C94AF69640D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0" name="グループ化 89">
                <a:extLst>
                  <a:ext uri="{FF2B5EF4-FFF2-40B4-BE49-F238E27FC236}">
                    <a16:creationId xmlns:a16="http://schemas.microsoft.com/office/drawing/2014/main" id="{4F2BB833-5BE5-1DB7-4259-058A52E2CDD1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04" name="Google Shape;1540;p28">
                  <a:extLst>
                    <a:ext uri="{FF2B5EF4-FFF2-40B4-BE49-F238E27FC236}">
                      <a16:creationId xmlns:a16="http://schemas.microsoft.com/office/drawing/2014/main" id="{6D8CC10B-2760-37F6-62B0-6F70BA692155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5" name="Google Shape;1540;p28">
                  <a:extLst>
                    <a:ext uri="{FF2B5EF4-FFF2-40B4-BE49-F238E27FC236}">
                      <a16:creationId xmlns:a16="http://schemas.microsoft.com/office/drawing/2014/main" id="{1A876260-EC48-35F6-D293-ED6BB789D825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6" name="Google Shape;1540;p28">
                  <a:extLst>
                    <a:ext uri="{FF2B5EF4-FFF2-40B4-BE49-F238E27FC236}">
                      <a16:creationId xmlns:a16="http://schemas.microsoft.com/office/drawing/2014/main" id="{9EA5C5FC-FED6-6121-27EB-EDB7EE0B6ABC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" name="グループ化 91">
                <a:extLst>
                  <a:ext uri="{FF2B5EF4-FFF2-40B4-BE49-F238E27FC236}">
                    <a16:creationId xmlns:a16="http://schemas.microsoft.com/office/drawing/2014/main" id="{A71A82CF-DBC6-2F68-E479-ABFE5AD42DDB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93" name="Google Shape;1540;p28">
                  <a:extLst>
                    <a:ext uri="{FF2B5EF4-FFF2-40B4-BE49-F238E27FC236}">
                      <a16:creationId xmlns:a16="http://schemas.microsoft.com/office/drawing/2014/main" id="{CBCFB366-CD6A-2CC5-29E4-502E01698E4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" name="Google Shape;1540;p28">
                  <a:extLst>
                    <a:ext uri="{FF2B5EF4-FFF2-40B4-BE49-F238E27FC236}">
                      <a16:creationId xmlns:a16="http://schemas.microsoft.com/office/drawing/2014/main" id="{1B5A38B4-4C17-61DA-668D-42BF91084345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" name="Google Shape;1540;p28">
                  <a:extLst>
                    <a:ext uri="{FF2B5EF4-FFF2-40B4-BE49-F238E27FC236}">
                      <a16:creationId xmlns:a16="http://schemas.microsoft.com/office/drawing/2014/main" id="{05CE795C-77AC-30BE-2006-6623E8347817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6" name="グループ化 25">
              <a:extLst>
                <a:ext uri="{FF2B5EF4-FFF2-40B4-BE49-F238E27FC236}">
                  <a16:creationId xmlns:a16="http://schemas.microsoft.com/office/drawing/2014/main" id="{1D72B5C2-1706-A82C-998A-E3350448903A}"/>
                </a:ext>
              </a:extLst>
            </p:cNvPr>
            <p:cNvGrpSpPr/>
            <p:nvPr/>
          </p:nvGrpSpPr>
          <p:grpSpPr>
            <a:xfrm>
              <a:off x="6480368" y="2913140"/>
              <a:ext cx="1282070" cy="2383690"/>
              <a:chOff x="3284638" y="2622841"/>
              <a:chExt cx="1552994" cy="2887407"/>
            </a:xfrm>
          </p:grpSpPr>
          <p:sp>
            <p:nvSpPr>
              <p:cNvPr id="696" name="二等辺三角形 2">
                <a:extLst>
                  <a:ext uri="{FF2B5EF4-FFF2-40B4-BE49-F238E27FC236}">
                    <a16:creationId xmlns:a16="http://schemas.microsoft.com/office/drawing/2014/main" id="{8A006A8A-7088-0916-9D9B-400B760B5589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7" name="Google Shape;1540;p28">
                <a:extLst>
                  <a:ext uri="{FF2B5EF4-FFF2-40B4-BE49-F238E27FC236}">
                    <a16:creationId xmlns:a16="http://schemas.microsoft.com/office/drawing/2014/main" id="{DDD19338-8AD1-AAB6-9D30-36C1AC094C0C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98" name="グループ化 697">
                <a:extLst>
                  <a:ext uri="{FF2B5EF4-FFF2-40B4-BE49-F238E27FC236}">
                    <a16:creationId xmlns:a16="http://schemas.microsoft.com/office/drawing/2014/main" id="{86FE98BE-A1B4-F1D0-54D1-86665B54CB6B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44" name="Google Shape;1540;p28">
                  <a:extLst>
                    <a:ext uri="{FF2B5EF4-FFF2-40B4-BE49-F238E27FC236}">
                      <a16:creationId xmlns:a16="http://schemas.microsoft.com/office/drawing/2014/main" id="{CAC83C0F-5F60-B503-9BB2-DC5E04DF5B54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1540;p28">
                  <a:extLst>
                    <a:ext uri="{FF2B5EF4-FFF2-40B4-BE49-F238E27FC236}">
                      <a16:creationId xmlns:a16="http://schemas.microsoft.com/office/drawing/2014/main" id="{E96BB09F-CC5C-B7E4-A857-211E703C800F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1540;p28">
                  <a:extLst>
                    <a:ext uri="{FF2B5EF4-FFF2-40B4-BE49-F238E27FC236}">
                      <a16:creationId xmlns:a16="http://schemas.microsoft.com/office/drawing/2014/main" id="{EFB00A80-2B8F-11A7-A95D-DB13C44B5FD4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99" name="グループ化 698">
                <a:extLst>
                  <a:ext uri="{FF2B5EF4-FFF2-40B4-BE49-F238E27FC236}">
                    <a16:creationId xmlns:a16="http://schemas.microsoft.com/office/drawing/2014/main" id="{6DB8D333-AEA8-6CAE-B00A-24E19F602A88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41" name="Google Shape;1540;p28">
                  <a:extLst>
                    <a:ext uri="{FF2B5EF4-FFF2-40B4-BE49-F238E27FC236}">
                      <a16:creationId xmlns:a16="http://schemas.microsoft.com/office/drawing/2014/main" id="{DE42999B-0C41-051A-19EB-E950B19F86D6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1540;p28">
                  <a:extLst>
                    <a:ext uri="{FF2B5EF4-FFF2-40B4-BE49-F238E27FC236}">
                      <a16:creationId xmlns:a16="http://schemas.microsoft.com/office/drawing/2014/main" id="{EEC9B899-70B3-3C45-B74B-5E41E7438FC8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1540;p28">
                  <a:extLst>
                    <a:ext uri="{FF2B5EF4-FFF2-40B4-BE49-F238E27FC236}">
                      <a16:creationId xmlns:a16="http://schemas.microsoft.com/office/drawing/2014/main" id="{52C1020A-90B0-D197-45E2-D65A690ADC59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00" name="Google Shape;1540;p28">
                <a:extLst>
                  <a:ext uri="{FF2B5EF4-FFF2-40B4-BE49-F238E27FC236}">
                    <a16:creationId xmlns:a16="http://schemas.microsoft.com/office/drawing/2014/main" id="{B81FE815-0772-8118-ECB5-04B4854DE032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01" name="グループ化 700">
                <a:extLst>
                  <a:ext uri="{FF2B5EF4-FFF2-40B4-BE49-F238E27FC236}">
                    <a16:creationId xmlns:a16="http://schemas.microsoft.com/office/drawing/2014/main" id="{103617D3-F9DF-BEB5-925E-EAF8DA1D5E2D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38" name="Google Shape;1540;p28">
                  <a:extLst>
                    <a:ext uri="{FF2B5EF4-FFF2-40B4-BE49-F238E27FC236}">
                      <a16:creationId xmlns:a16="http://schemas.microsoft.com/office/drawing/2014/main" id="{A3A1272D-121F-9688-ADCF-057B1E91BE1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540;p28">
                  <a:extLst>
                    <a:ext uri="{FF2B5EF4-FFF2-40B4-BE49-F238E27FC236}">
                      <a16:creationId xmlns:a16="http://schemas.microsoft.com/office/drawing/2014/main" id="{E84CE7EB-CCB7-D6EB-1192-F05DD2E29C47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540;p28">
                  <a:extLst>
                    <a:ext uri="{FF2B5EF4-FFF2-40B4-BE49-F238E27FC236}">
                      <a16:creationId xmlns:a16="http://schemas.microsoft.com/office/drawing/2014/main" id="{97E97DB6-5C06-E6AE-5A21-9143C60A3585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02" name="グループ化 701">
                <a:extLst>
                  <a:ext uri="{FF2B5EF4-FFF2-40B4-BE49-F238E27FC236}">
                    <a16:creationId xmlns:a16="http://schemas.microsoft.com/office/drawing/2014/main" id="{D0F6972C-9FD4-7AB9-E623-96DCF566D8AE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35" name="Google Shape;1540;p28">
                  <a:extLst>
                    <a:ext uri="{FF2B5EF4-FFF2-40B4-BE49-F238E27FC236}">
                      <a16:creationId xmlns:a16="http://schemas.microsoft.com/office/drawing/2014/main" id="{80B49A73-E04A-BCFE-8FC9-F44C28D00F9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1540;p28">
                  <a:extLst>
                    <a:ext uri="{FF2B5EF4-FFF2-40B4-BE49-F238E27FC236}">
                      <a16:creationId xmlns:a16="http://schemas.microsoft.com/office/drawing/2014/main" id="{9C4A4439-C4B9-439B-D3A9-0353AA4D1CBD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1540;p28">
                  <a:extLst>
                    <a:ext uri="{FF2B5EF4-FFF2-40B4-BE49-F238E27FC236}">
                      <a16:creationId xmlns:a16="http://schemas.microsoft.com/office/drawing/2014/main" id="{6E776A7A-A39A-5611-B2A7-BAA0223AB5CA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03" name="グループ化 702">
                <a:extLst>
                  <a:ext uri="{FF2B5EF4-FFF2-40B4-BE49-F238E27FC236}">
                    <a16:creationId xmlns:a16="http://schemas.microsoft.com/office/drawing/2014/main" id="{8B64EA67-D88F-A25D-F4EA-E25329D89CCA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32" name="Google Shape;1540;p28">
                  <a:extLst>
                    <a:ext uri="{FF2B5EF4-FFF2-40B4-BE49-F238E27FC236}">
                      <a16:creationId xmlns:a16="http://schemas.microsoft.com/office/drawing/2014/main" id="{87310265-2E60-9F7D-6A2A-4132D0EE508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1540;p28">
                  <a:extLst>
                    <a:ext uri="{FF2B5EF4-FFF2-40B4-BE49-F238E27FC236}">
                      <a16:creationId xmlns:a16="http://schemas.microsoft.com/office/drawing/2014/main" id="{2C4D9F74-D874-E186-0593-E311292673E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1540;p28">
                  <a:extLst>
                    <a:ext uri="{FF2B5EF4-FFF2-40B4-BE49-F238E27FC236}">
                      <a16:creationId xmlns:a16="http://schemas.microsoft.com/office/drawing/2014/main" id="{CF40829A-5722-4F46-9AD2-6285A2327EEC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9" name="グループ化 28">
              <a:extLst>
                <a:ext uri="{FF2B5EF4-FFF2-40B4-BE49-F238E27FC236}">
                  <a16:creationId xmlns:a16="http://schemas.microsoft.com/office/drawing/2014/main" id="{D1E213B0-A5E4-46E6-F165-9623BD3BA1E7}"/>
                </a:ext>
              </a:extLst>
            </p:cNvPr>
            <p:cNvGrpSpPr/>
            <p:nvPr/>
          </p:nvGrpSpPr>
          <p:grpSpPr>
            <a:xfrm>
              <a:off x="7993388" y="2884279"/>
              <a:ext cx="1282070" cy="2383690"/>
              <a:chOff x="3284638" y="2622841"/>
              <a:chExt cx="1552994" cy="2887407"/>
            </a:xfrm>
          </p:grpSpPr>
          <p:sp>
            <p:nvSpPr>
              <p:cNvPr id="30" name="二等辺三角形 2">
                <a:extLst>
                  <a:ext uri="{FF2B5EF4-FFF2-40B4-BE49-F238E27FC236}">
                    <a16:creationId xmlns:a16="http://schemas.microsoft.com/office/drawing/2014/main" id="{51144D71-E2A0-C009-1ED3-28AE28F3739D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Google Shape;1540;p28">
                <a:extLst>
                  <a:ext uri="{FF2B5EF4-FFF2-40B4-BE49-F238E27FC236}">
                    <a16:creationId xmlns:a16="http://schemas.microsoft.com/office/drawing/2014/main" id="{BAAA909F-6797-8F83-AD49-7AC0CD30760D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72" name="グループ化 671">
                <a:extLst>
                  <a:ext uri="{FF2B5EF4-FFF2-40B4-BE49-F238E27FC236}">
                    <a16:creationId xmlns:a16="http://schemas.microsoft.com/office/drawing/2014/main" id="{00287314-FCFE-0A8E-368E-D1A9CDC10F50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693" name="Google Shape;1540;p28">
                  <a:extLst>
                    <a:ext uri="{FF2B5EF4-FFF2-40B4-BE49-F238E27FC236}">
                      <a16:creationId xmlns:a16="http://schemas.microsoft.com/office/drawing/2014/main" id="{7CEE3C22-7090-7766-29A5-E52AA6271495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4" name="Google Shape;1540;p28">
                  <a:extLst>
                    <a:ext uri="{FF2B5EF4-FFF2-40B4-BE49-F238E27FC236}">
                      <a16:creationId xmlns:a16="http://schemas.microsoft.com/office/drawing/2014/main" id="{C410AADE-EBA6-6274-E522-F85F3F16F91A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5" name="Google Shape;1540;p28">
                  <a:extLst>
                    <a:ext uri="{FF2B5EF4-FFF2-40B4-BE49-F238E27FC236}">
                      <a16:creationId xmlns:a16="http://schemas.microsoft.com/office/drawing/2014/main" id="{3EC2E4A3-2288-A6C1-2BE2-41D0B33DBB7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73" name="グループ化 672">
                <a:extLst>
                  <a:ext uri="{FF2B5EF4-FFF2-40B4-BE49-F238E27FC236}">
                    <a16:creationId xmlns:a16="http://schemas.microsoft.com/office/drawing/2014/main" id="{6F8689F0-6189-8787-388D-0EF2F226A5B7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690" name="Google Shape;1540;p28">
                  <a:extLst>
                    <a:ext uri="{FF2B5EF4-FFF2-40B4-BE49-F238E27FC236}">
                      <a16:creationId xmlns:a16="http://schemas.microsoft.com/office/drawing/2014/main" id="{9E9A7670-515E-7B4C-5BE6-AE0B679C1D39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1" name="Google Shape;1540;p28">
                  <a:extLst>
                    <a:ext uri="{FF2B5EF4-FFF2-40B4-BE49-F238E27FC236}">
                      <a16:creationId xmlns:a16="http://schemas.microsoft.com/office/drawing/2014/main" id="{1FE75AAC-3955-6AC0-0B2D-F7375AB34EC8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2" name="Google Shape;1540;p28">
                  <a:extLst>
                    <a:ext uri="{FF2B5EF4-FFF2-40B4-BE49-F238E27FC236}">
                      <a16:creationId xmlns:a16="http://schemas.microsoft.com/office/drawing/2014/main" id="{09A5F4F0-C12B-8092-BF4D-9F0D1F4D1CCD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74" name="Google Shape;1540;p28">
                <a:extLst>
                  <a:ext uri="{FF2B5EF4-FFF2-40B4-BE49-F238E27FC236}">
                    <a16:creationId xmlns:a16="http://schemas.microsoft.com/office/drawing/2014/main" id="{D8D65EC2-C85C-D932-BA4C-A9B56100DCA7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75" name="グループ化 674">
                <a:extLst>
                  <a:ext uri="{FF2B5EF4-FFF2-40B4-BE49-F238E27FC236}">
                    <a16:creationId xmlns:a16="http://schemas.microsoft.com/office/drawing/2014/main" id="{F4B0E53F-0CA8-DC2E-A75F-C1D3897CA95F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684" name="Google Shape;1540;p28">
                  <a:extLst>
                    <a:ext uri="{FF2B5EF4-FFF2-40B4-BE49-F238E27FC236}">
                      <a16:creationId xmlns:a16="http://schemas.microsoft.com/office/drawing/2014/main" id="{E3238387-8443-6F10-136E-8890BF245133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5" name="Google Shape;1540;p28">
                  <a:extLst>
                    <a:ext uri="{FF2B5EF4-FFF2-40B4-BE49-F238E27FC236}">
                      <a16:creationId xmlns:a16="http://schemas.microsoft.com/office/drawing/2014/main" id="{89E4557C-E470-B26B-F769-192C739B297E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6" name="Google Shape;1540;p28">
                  <a:extLst>
                    <a:ext uri="{FF2B5EF4-FFF2-40B4-BE49-F238E27FC236}">
                      <a16:creationId xmlns:a16="http://schemas.microsoft.com/office/drawing/2014/main" id="{B9353498-EF2B-C7F9-DCCF-6F6BA0667C40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76" name="グループ化 675">
                <a:extLst>
                  <a:ext uri="{FF2B5EF4-FFF2-40B4-BE49-F238E27FC236}">
                    <a16:creationId xmlns:a16="http://schemas.microsoft.com/office/drawing/2014/main" id="{D00B8E4F-F4B8-294E-90C6-E3945D8EFFF5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681" name="Google Shape;1540;p28">
                  <a:extLst>
                    <a:ext uri="{FF2B5EF4-FFF2-40B4-BE49-F238E27FC236}">
                      <a16:creationId xmlns:a16="http://schemas.microsoft.com/office/drawing/2014/main" id="{A084612B-90F4-5B60-F74B-7FD04C0779D4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2" name="Google Shape;1540;p28">
                  <a:extLst>
                    <a:ext uri="{FF2B5EF4-FFF2-40B4-BE49-F238E27FC236}">
                      <a16:creationId xmlns:a16="http://schemas.microsoft.com/office/drawing/2014/main" id="{67BC2B9E-7F95-9CC0-CE89-78D82E51BE46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3" name="Google Shape;1540;p28">
                  <a:extLst>
                    <a:ext uri="{FF2B5EF4-FFF2-40B4-BE49-F238E27FC236}">
                      <a16:creationId xmlns:a16="http://schemas.microsoft.com/office/drawing/2014/main" id="{4673B1F8-6E9F-41AB-C1C1-9CCA56175425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77" name="グループ化 676">
                <a:extLst>
                  <a:ext uri="{FF2B5EF4-FFF2-40B4-BE49-F238E27FC236}">
                    <a16:creationId xmlns:a16="http://schemas.microsoft.com/office/drawing/2014/main" id="{8522904E-3E6D-F1B3-C145-898442C6036E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678" name="Google Shape;1540;p28">
                  <a:extLst>
                    <a:ext uri="{FF2B5EF4-FFF2-40B4-BE49-F238E27FC236}">
                      <a16:creationId xmlns:a16="http://schemas.microsoft.com/office/drawing/2014/main" id="{D605A067-E67A-653B-F20F-A0BA735175B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9" name="Google Shape;1540;p28">
                  <a:extLst>
                    <a:ext uri="{FF2B5EF4-FFF2-40B4-BE49-F238E27FC236}">
                      <a16:creationId xmlns:a16="http://schemas.microsoft.com/office/drawing/2014/main" id="{70EA05B7-64A2-6582-02AE-4222D5B542AA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0" name="Google Shape;1540;p28">
                  <a:extLst>
                    <a:ext uri="{FF2B5EF4-FFF2-40B4-BE49-F238E27FC236}">
                      <a16:creationId xmlns:a16="http://schemas.microsoft.com/office/drawing/2014/main" id="{8EBCE36B-5A66-4DAA-7549-C49E2BD1FD73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717" name="円柱 716">
            <a:extLst>
              <a:ext uri="{FF2B5EF4-FFF2-40B4-BE49-F238E27FC236}">
                <a16:creationId xmlns:a16="http://schemas.microsoft.com/office/drawing/2014/main" id="{76E64E5E-CCAC-5808-E607-CD7AAC1A9E8C}"/>
              </a:ext>
            </a:extLst>
          </p:cNvPr>
          <p:cNvSpPr/>
          <p:nvPr/>
        </p:nvSpPr>
        <p:spPr>
          <a:xfrm>
            <a:off x="2761959" y="1868867"/>
            <a:ext cx="450058" cy="561379"/>
          </a:xfrm>
          <a:prstGeom prst="can">
            <a:avLst/>
          </a:prstGeom>
          <a:solidFill>
            <a:schemeClr val="accent2">
              <a:lumMod val="40000"/>
              <a:lumOff val="6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6" name="楕円 715">
            <a:extLst>
              <a:ext uri="{FF2B5EF4-FFF2-40B4-BE49-F238E27FC236}">
                <a16:creationId xmlns:a16="http://schemas.microsoft.com/office/drawing/2014/main" id="{026A564A-F1C2-D9A9-0E07-28794CBCB56D}"/>
              </a:ext>
            </a:extLst>
          </p:cNvPr>
          <p:cNvSpPr/>
          <p:nvPr/>
        </p:nvSpPr>
        <p:spPr>
          <a:xfrm>
            <a:off x="2790918" y="1494516"/>
            <a:ext cx="396000" cy="39600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18" name="Google Shape;296;p16">
            <a:extLst>
              <a:ext uri="{FF2B5EF4-FFF2-40B4-BE49-F238E27FC236}">
                <a16:creationId xmlns:a16="http://schemas.microsoft.com/office/drawing/2014/main" id="{01176190-9B17-B63F-B6C8-4AFADEB488E0}"/>
              </a:ext>
            </a:extLst>
          </p:cNvPr>
          <p:cNvSpPr txBox="1"/>
          <p:nvPr/>
        </p:nvSpPr>
        <p:spPr>
          <a:xfrm>
            <a:off x="3201481" y="1145895"/>
            <a:ext cx="2528251" cy="8617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「切る」「育てる」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「木材でつくる」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9" name="Google Shape;296;p16">
            <a:extLst>
              <a:ext uri="{FF2B5EF4-FFF2-40B4-BE49-F238E27FC236}">
                <a16:creationId xmlns:a16="http://schemas.microsoft.com/office/drawing/2014/main" id="{8741CAA7-BF3E-691D-E5E3-9C8D1495E49F}"/>
              </a:ext>
            </a:extLst>
          </p:cNvPr>
          <p:cNvSpPr txBox="1"/>
          <p:nvPr/>
        </p:nvSpPr>
        <p:spPr>
          <a:xfrm>
            <a:off x="3392362" y="587980"/>
            <a:ext cx="1387217" cy="5231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しごと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0" name="矢印: 右 719">
            <a:extLst>
              <a:ext uri="{FF2B5EF4-FFF2-40B4-BE49-F238E27FC236}">
                <a16:creationId xmlns:a16="http://schemas.microsoft.com/office/drawing/2014/main" id="{7CA8ED9C-7BF1-0E59-9756-CB477388E175}"/>
              </a:ext>
            </a:extLst>
          </p:cNvPr>
          <p:cNvSpPr/>
          <p:nvPr/>
        </p:nvSpPr>
        <p:spPr>
          <a:xfrm>
            <a:off x="5813320" y="1459443"/>
            <a:ext cx="1675491" cy="311342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726" name="グループ化 725">
            <a:extLst>
              <a:ext uri="{FF2B5EF4-FFF2-40B4-BE49-F238E27FC236}">
                <a16:creationId xmlns:a16="http://schemas.microsoft.com/office/drawing/2014/main" id="{30FB355C-D0B5-F7A3-EE24-8A97C6A2F505}"/>
              </a:ext>
            </a:extLst>
          </p:cNvPr>
          <p:cNvGrpSpPr>
            <a:grpSpLocks noChangeAspect="1"/>
          </p:cNvGrpSpPr>
          <p:nvPr/>
        </p:nvGrpSpPr>
        <p:grpSpPr>
          <a:xfrm>
            <a:off x="7804165" y="1635386"/>
            <a:ext cx="1185793" cy="741368"/>
            <a:chOff x="4779578" y="2687632"/>
            <a:chExt cx="1476843" cy="1143909"/>
          </a:xfrm>
        </p:grpSpPr>
        <p:sp>
          <p:nvSpPr>
            <p:cNvPr id="722" name="円柱 721">
              <a:extLst>
                <a:ext uri="{FF2B5EF4-FFF2-40B4-BE49-F238E27FC236}">
                  <a16:creationId xmlns:a16="http://schemas.microsoft.com/office/drawing/2014/main" id="{076DE1F2-BDA6-F70A-BE00-C09D41D6ACC2}"/>
                </a:ext>
              </a:extLst>
            </p:cNvPr>
            <p:cNvSpPr/>
            <p:nvPr/>
          </p:nvSpPr>
          <p:spPr>
            <a:xfrm>
              <a:off x="4830379" y="3226592"/>
              <a:ext cx="122622" cy="598541"/>
            </a:xfrm>
            <a:prstGeom prst="can">
              <a:avLst/>
            </a:prstGeom>
            <a:solidFill>
              <a:srgbClr val="C89058"/>
            </a:solidFill>
            <a:ln>
              <a:solidFill>
                <a:srgbClr val="7F694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3" name="円柱 722">
              <a:extLst>
                <a:ext uri="{FF2B5EF4-FFF2-40B4-BE49-F238E27FC236}">
                  <a16:creationId xmlns:a16="http://schemas.microsoft.com/office/drawing/2014/main" id="{A71F07C3-2078-F6A0-56C2-4416772E0FC2}"/>
                </a:ext>
              </a:extLst>
            </p:cNvPr>
            <p:cNvSpPr/>
            <p:nvPr/>
          </p:nvSpPr>
          <p:spPr>
            <a:xfrm>
              <a:off x="5607110" y="3233000"/>
              <a:ext cx="122622" cy="598541"/>
            </a:xfrm>
            <a:prstGeom prst="can">
              <a:avLst/>
            </a:prstGeom>
            <a:solidFill>
              <a:srgbClr val="C89058"/>
            </a:solidFill>
            <a:ln>
              <a:solidFill>
                <a:srgbClr val="7F694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4" name="円柱 723">
              <a:extLst>
                <a:ext uri="{FF2B5EF4-FFF2-40B4-BE49-F238E27FC236}">
                  <a16:creationId xmlns:a16="http://schemas.microsoft.com/office/drawing/2014/main" id="{BDADF52A-C4DC-BA99-DC65-CE0CAA7DD682}"/>
                </a:ext>
              </a:extLst>
            </p:cNvPr>
            <p:cNvSpPr/>
            <p:nvPr/>
          </p:nvSpPr>
          <p:spPr>
            <a:xfrm>
              <a:off x="6091288" y="2812773"/>
              <a:ext cx="122622" cy="598541"/>
            </a:xfrm>
            <a:prstGeom prst="can">
              <a:avLst/>
            </a:prstGeom>
            <a:solidFill>
              <a:srgbClr val="C89058"/>
            </a:solidFill>
            <a:ln>
              <a:solidFill>
                <a:srgbClr val="7F694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5" name="円柱 724">
              <a:extLst>
                <a:ext uri="{FF2B5EF4-FFF2-40B4-BE49-F238E27FC236}">
                  <a16:creationId xmlns:a16="http://schemas.microsoft.com/office/drawing/2014/main" id="{A00FD77E-4DD1-A01F-E5CE-FD3518DAFA36}"/>
                </a:ext>
              </a:extLst>
            </p:cNvPr>
            <p:cNvSpPr/>
            <p:nvPr/>
          </p:nvSpPr>
          <p:spPr>
            <a:xfrm>
              <a:off x="5242399" y="2812773"/>
              <a:ext cx="122622" cy="598541"/>
            </a:xfrm>
            <a:prstGeom prst="can">
              <a:avLst/>
            </a:prstGeom>
            <a:solidFill>
              <a:srgbClr val="C89058"/>
            </a:solidFill>
            <a:ln>
              <a:solidFill>
                <a:srgbClr val="7F694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1" name="直方体 720">
              <a:extLst>
                <a:ext uri="{FF2B5EF4-FFF2-40B4-BE49-F238E27FC236}">
                  <a16:creationId xmlns:a16="http://schemas.microsoft.com/office/drawing/2014/main" id="{6A94E1B6-CD1F-213C-E615-26B4DD790205}"/>
                </a:ext>
              </a:extLst>
            </p:cNvPr>
            <p:cNvSpPr/>
            <p:nvPr/>
          </p:nvSpPr>
          <p:spPr>
            <a:xfrm>
              <a:off x="4779578" y="2687632"/>
              <a:ext cx="1476843" cy="615401"/>
            </a:xfrm>
            <a:prstGeom prst="cube">
              <a:avLst>
                <a:gd name="adj" fmla="val 79632"/>
              </a:avLst>
            </a:prstGeom>
            <a:solidFill>
              <a:srgbClr val="C89058"/>
            </a:solidFill>
            <a:ln>
              <a:solidFill>
                <a:srgbClr val="7F694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727" name="Google Shape;296;p16">
            <a:extLst>
              <a:ext uri="{FF2B5EF4-FFF2-40B4-BE49-F238E27FC236}">
                <a16:creationId xmlns:a16="http://schemas.microsoft.com/office/drawing/2014/main" id="{55628295-E2C9-2F13-E275-10EBFC52AA8E}"/>
              </a:ext>
            </a:extLst>
          </p:cNvPr>
          <p:cNvSpPr txBox="1"/>
          <p:nvPr/>
        </p:nvSpPr>
        <p:spPr>
          <a:xfrm>
            <a:off x="7821398" y="386681"/>
            <a:ext cx="2359335" cy="12464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地域の木を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使った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もの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8" name="Google Shape;296;p16">
            <a:extLst>
              <a:ext uri="{FF2B5EF4-FFF2-40B4-BE49-F238E27FC236}">
                <a16:creationId xmlns:a16="http://schemas.microsoft.com/office/drawing/2014/main" id="{DEE6F782-66F9-A655-1272-C382C7630480}"/>
              </a:ext>
            </a:extLst>
          </p:cNvPr>
          <p:cNvSpPr txBox="1"/>
          <p:nvPr/>
        </p:nvSpPr>
        <p:spPr>
          <a:xfrm>
            <a:off x="6092351" y="826709"/>
            <a:ext cx="1122043" cy="5231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買う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9" name="矢印: 右 728">
            <a:extLst>
              <a:ext uri="{FF2B5EF4-FFF2-40B4-BE49-F238E27FC236}">
                <a16:creationId xmlns:a16="http://schemas.microsoft.com/office/drawing/2014/main" id="{BB717603-5876-2060-CC59-BD495D1D494F}"/>
              </a:ext>
            </a:extLst>
          </p:cNvPr>
          <p:cNvSpPr/>
          <p:nvPr/>
        </p:nvSpPr>
        <p:spPr>
          <a:xfrm flipH="1">
            <a:off x="4541357" y="2122583"/>
            <a:ext cx="2934618" cy="341040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0" name="Google Shape;296;p16">
            <a:extLst>
              <a:ext uri="{FF2B5EF4-FFF2-40B4-BE49-F238E27FC236}">
                <a16:creationId xmlns:a16="http://schemas.microsoft.com/office/drawing/2014/main" id="{EF178F0C-B34B-DE8B-A854-ACD7852F925F}"/>
              </a:ext>
            </a:extLst>
          </p:cNvPr>
          <p:cNvSpPr txBox="1"/>
          <p:nvPr/>
        </p:nvSpPr>
        <p:spPr>
          <a:xfrm>
            <a:off x="6090043" y="2525992"/>
            <a:ext cx="1122043" cy="5231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お金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1" name="Google Shape;296;p16">
            <a:extLst>
              <a:ext uri="{FF2B5EF4-FFF2-40B4-BE49-F238E27FC236}">
                <a16:creationId xmlns:a16="http://schemas.microsoft.com/office/drawing/2014/main" id="{80BE8985-9BD1-A282-DA04-A0EAA2430A13}"/>
              </a:ext>
            </a:extLst>
          </p:cNvPr>
          <p:cNvSpPr txBox="1"/>
          <p:nvPr/>
        </p:nvSpPr>
        <p:spPr>
          <a:xfrm>
            <a:off x="10308786" y="982818"/>
            <a:ext cx="1337075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みんな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2" name="Google Shape;296;p16">
            <a:extLst>
              <a:ext uri="{FF2B5EF4-FFF2-40B4-BE49-F238E27FC236}">
                <a16:creationId xmlns:a16="http://schemas.microsoft.com/office/drawing/2014/main" id="{D98D9FD5-A31D-20D9-0DF6-80BF2A27C965}"/>
              </a:ext>
            </a:extLst>
          </p:cNvPr>
          <p:cNvSpPr txBox="1"/>
          <p:nvPr/>
        </p:nvSpPr>
        <p:spPr>
          <a:xfrm>
            <a:off x="3392361" y="2928642"/>
            <a:ext cx="1387217" cy="5231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しごと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3" name="二等辺三角形 732">
            <a:extLst>
              <a:ext uri="{FF2B5EF4-FFF2-40B4-BE49-F238E27FC236}">
                <a16:creationId xmlns:a16="http://schemas.microsoft.com/office/drawing/2014/main" id="{88AA5C59-8E17-1140-663C-8D4DD1EADADC}"/>
              </a:ext>
            </a:extLst>
          </p:cNvPr>
          <p:cNvSpPr/>
          <p:nvPr/>
        </p:nvSpPr>
        <p:spPr>
          <a:xfrm flipV="1">
            <a:off x="3852478" y="2006557"/>
            <a:ext cx="494500" cy="729239"/>
          </a:xfrm>
          <a:prstGeom prst="triangl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4" name="Google Shape;296;p16">
            <a:extLst>
              <a:ext uri="{FF2B5EF4-FFF2-40B4-BE49-F238E27FC236}">
                <a16:creationId xmlns:a16="http://schemas.microsoft.com/office/drawing/2014/main" id="{0DD56DF2-892E-5DAC-0212-55497D20A5C4}"/>
              </a:ext>
            </a:extLst>
          </p:cNvPr>
          <p:cNvSpPr txBox="1"/>
          <p:nvPr/>
        </p:nvSpPr>
        <p:spPr>
          <a:xfrm>
            <a:off x="3215899" y="3485989"/>
            <a:ext cx="2528251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「切る」「育てる」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「木材でつくる」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5" name="Google Shape;296;p16">
            <a:extLst>
              <a:ext uri="{FF2B5EF4-FFF2-40B4-BE49-F238E27FC236}">
                <a16:creationId xmlns:a16="http://schemas.microsoft.com/office/drawing/2014/main" id="{4E7F8AAD-7462-EC28-DF0A-EEAE7312754B}"/>
              </a:ext>
            </a:extLst>
          </p:cNvPr>
          <p:cNvSpPr txBox="1"/>
          <p:nvPr/>
        </p:nvSpPr>
        <p:spPr>
          <a:xfrm>
            <a:off x="9925227" y="4543224"/>
            <a:ext cx="2070538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むずかしいけど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がんばって！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6" name="角丸四角形 355">
            <a:extLst>
              <a:ext uri="{FF2B5EF4-FFF2-40B4-BE49-F238E27FC236}">
                <a16:creationId xmlns:a16="http://schemas.microsoft.com/office/drawing/2014/main" id="{C9DB28FB-2132-FFBC-34BE-867E928E3DCD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37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0E8C9172-624C-DA8C-4F18-E832B1A22C4A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38" name="グループ化 737">
            <a:extLst>
              <a:ext uri="{FF2B5EF4-FFF2-40B4-BE49-F238E27FC236}">
                <a16:creationId xmlns:a16="http://schemas.microsoft.com/office/drawing/2014/main" id="{603E8FAF-B946-815E-2A22-A24F5719EE32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739" name="直線コネクタ 738">
              <a:extLst>
                <a:ext uri="{FF2B5EF4-FFF2-40B4-BE49-F238E27FC236}">
                  <a16:creationId xmlns:a16="http://schemas.microsoft.com/office/drawing/2014/main" id="{C74E4779-1B6D-3054-E2CD-E3BE77924953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0" name="直線コネクタ 739">
              <a:extLst>
                <a:ext uri="{FF2B5EF4-FFF2-40B4-BE49-F238E27FC236}">
                  <a16:creationId xmlns:a16="http://schemas.microsoft.com/office/drawing/2014/main" id="{D4770A4B-B35D-275E-1976-B01FA634CB28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1" name="直線コネクタ 740">
              <a:extLst>
                <a:ext uri="{FF2B5EF4-FFF2-40B4-BE49-F238E27FC236}">
                  <a16:creationId xmlns:a16="http://schemas.microsoft.com/office/drawing/2014/main" id="{ADD318E2-D087-3176-2D6B-B2135B3843AF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2" name="直線コネクタ 741">
              <a:extLst>
                <a:ext uri="{FF2B5EF4-FFF2-40B4-BE49-F238E27FC236}">
                  <a16:creationId xmlns:a16="http://schemas.microsoft.com/office/drawing/2014/main" id="{FDA3B845-4E9A-B437-617E-8B17F7621C99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角丸四角形 96">
            <a:extLst>
              <a:ext uri="{FF2B5EF4-FFF2-40B4-BE49-F238E27FC236}">
                <a16:creationId xmlns:a16="http://schemas.microsoft.com/office/drawing/2014/main" id="{5E713173-E982-49A4-8BEC-3ED6C931B6CD}"/>
              </a:ext>
            </a:extLst>
          </p:cNvPr>
          <p:cNvSpPr/>
          <p:nvPr/>
        </p:nvSpPr>
        <p:spPr>
          <a:xfrm>
            <a:off x="9566593" y="573654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0D555BFE-1C41-43D3-BA86-99CF3ECAEB6E}"/>
              </a:ext>
            </a:extLst>
          </p:cNvPr>
          <p:cNvSpPr txBox="1"/>
          <p:nvPr/>
        </p:nvSpPr>
        <p:spPr>
          <a:xfrm>
            <a:off x="9548330" y="5735583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46" name="角丸四角形 96">
            <a:extLst>
              <a:ext uri="{FF2B5EF4-FFF2-40B4-BE49-F238E27FC236}">
                <a16:creationId xmlns:a16="http://schemas.microsoft.com/office/drawing/2014/main" id="{6B42F18B-95D8-4E17-8499-D643E50B8677}"/>
              </a:ext>
            </a:extLst>
          </p:cNvPr>
          <p:cNvSpPr/>
          <p:nvPr/>
        </p:nvSpPr>
        <p:spPr>
          <a:xfrm>
            <a:off x="9469508" y="5595523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288756" y="4169019"/>
            <a:ext cx="85107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だいきん</a:t>
            </a:r>
          </a:p>
        </p:txBody>
      </p:sp>
      <p:sp>
        <p:nvSpPr>
          <p:cNvPr id="14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55441" y="488315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もり</a:t>
            </a:r>
          </a:p>
        </p:txBody>
      </p:sp>
      <p:sp>
        <p:nvSpPr>
          <p:cNvPr id="14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799109" y="490401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ひと</a:t>
            </a:r>
          </a:p>
        </p:txBody>
      </p:sp>
      <p:sp>
        <p:nvSpPr>
          <p:cNvPr id="15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833159" y="353228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100" dirty="0"/>
              <a:t>ちいき</a:t>
            </a:r>
          </a:p>
        </p:txBody>
      </p:sp>
      <p:sp>
        <p:nvSpPr>
          <p:cNvPr id="15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318561" y="69747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か</a:t>
            </a:r>
          </a:p>
        </p:txBody>
      </p:sp>
      <p:sp>
        <p:nvSpPr>
          <p:cNvPr id="15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819664" y="718022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100" dirty="0"/>
              <a:t>つか</a:t>
            </a:r>
          </a:p>
        </p:txBody>
      </p:sp>
      <p:sp>
        <p:nvSpPr>
          <p:cNvPr id="15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653019" y="353228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100" dirty="0"/>
              <a:t>き</a:t>
            </a:r>
          </a:p>
        </p:txBody>
      </p:sp>
      <p:sp>
        <p:nvSpPr>
          <p:cNvPr id="15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431328" y="106560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そだ</a:t>
            </a:r>
          </a:p>
        </p:txBody>
      </p:sp>
      <p:sp>
        <p:nvSpPr>
          <p:cNvPr id="15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502614" y="108569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15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425812" y="1458374"/>
            <a:ext cx="86116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もくざい</a:t>
            </a:r>
          </a:p>
        </p:txBody>
      </p:sp>
    </p:spTree>
    <p:extLst>
      <p:ext uri="{BB962C8B-B14F-4D97-AF65-F5344CB8AC3E}">
        <p14:creationId xmlns:p14="http://schemas.microsoft.com/office/powerpoint/2010/main" val="36897650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6385918" y="4485694"/>
            <a:ext cx="961839" cy="11079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400" dirty="0">
                <a:solidFill>
                  <a:srgbClr val="3F3F3F"/>
                </a:solidFill>
              </a:rPr>
              <a:t>！</a:t>
            </a:r>
            <a:endParaRPr lang="en-US" altLang="ja-JP" sz="4400" dirty="0">
              <a:solidFill>
                <a:srgbClr val="3F3F3F"/>
              </a:solidFill>
            </a:endParaRPr>
          </a:p>
        </p:txBody>
      </p:sp>
      <p:grpSp>
        <p:nvGrpSpPr>
          <p:cNvPr id="7" name="グループ化 6"/>
          <p:cNvGrpSpPr/>
          <p:nvPr/>
        </p:nvGrpSpPr>
        <p:grpSpPr>
          <a:xfrm>
            <a:off x="753846" y="4511302"/>
            <a:ext cx="858521" cy="1061766"/>
            <a:chOff x="4192383" y="4596145"/>
            <a:chExt cx="481099" cy="594994"/>
          </a:xfrm>
        </p:grpSpPr>
        <p:grpSp>
          <p:nvGrpSpPr>
            <p:cNvPr id="59" name="Google Shape;3974;p53"/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60" name="Google Shape;3975;p53"/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3976;p53"/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3977;p53"/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3978;p53"/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3979;p53"/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5" name="Google Shape;3980;p53"/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67" name="Google Shape;3981;p53"/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3982;p53"/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3983;p53"/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6" name="Google Shape;3984;p53"/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" name="グループ化 3"/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79" name="グループ化 78"/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80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749;p20"/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749;p20"/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" name="グループ化 82"/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84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749;p20"/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CB335F0C-A0BC-1C4C-1B00-8909157ED3DA}"/>
              </a:ext>
            </a:extLst>
          </p:cNvPr>
          <p:cNvGrpSpPr>
            <a:grpSpLocks noChangeAspect="1"/>
          </p:cNvGrpSpPr>
          <p:nvPr/>
        </p:nvGrpSpPr>
        <p:grpSpPr>
          <a:xfrm>
            <a:off x="1314832" y="2212603"/>
            <a:ext cx="1907696" cy="1311266"/>
            <a:chOff x="331451" y="4042697"/>
            <a:chExt cx="2411094" cy="1657280"/>
          </a:xfrm>
        </p:grpSpPr>
        <p:grpSp>
          <p:nvGrpSpPr>
            <p:cNvPr id="22" name="グループ化 21">
              <a:extLst>
                <a:ext uri="{FF2B5EF4-FFF2-40B4-BE49-F238E27FC236}">
                  <a16:creationId xmlns:a16="http://schemas.microsoft.com/office/drawing/2014/main" id="{25DA9110-8FDF-00F2-7E3A-62F6D8A173C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31451" y="4042697"/>
              <a:ext cx="1778852" cy="1657280"/>
              <a:chOff x="6480368" y="2830022"/>
              <a:chExt cx="2795090" cy="2604066"/>
            </a:xfrm>
          </p:grpSpPr>
          <p:sp>
            <p:nvSpPr>
              <p:cNvPr id="23" name="Google Shape;1539;p28">
                <a:extLst>
                  <a:ext uri="{FF2B5EF4-FFF2-40B4-BE49-F238E27FC236}">
                    <a16:creationId xmlns:a16="http://schemas.microsoft.com/office/drawing/2014/main" id="{3C8500EC-224A-F1AC-D4EB-35F0579EEC04}"/>
                  </a:ext>
                </a:extLst>
              </p:cNvPr>
              <p:cNvSpPr/>
              <p:nvPr/>
            </p:nvSpPr>
            <p:spPr>
              <a:xfrm flipH="1">
                <a:off x="6682617" y="5121627"/>
                <a:ext cx="2394701" cy="312461"/>
              </a:xfrm>
              <a:prstGeom prst="ellipse">
                <a:avLst/>
              </a:prstGeom>
              <a:solidFill>
                <a:srgbClr val="7F6949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4" name="グループ化 23">
                <a:extLst>
                  <a:ext uri="{FF2B5EF4-FFF2-40B4-BE49-F238E27FC236}">
                    <a16:creationId xmlns:a16="http://schemas.microsoft.com/office/drawing/2014/main" id="{157D2D84-C99E-F608-4187-5F639F783EAD}"/>
                  </a:ext>
                </a:extLst>
              </p:cNvPr>
              <p:cNvGrpSpPr/>
              <p:nvPr/>
            </p:nvGrpSpPr>
            <p:grpSpPr>
              <a:xfrm>
                <a:off x="7238717" y="2830022"/>
                <a:ext cx="1277937" cy="2418261"/>
                <a:chOff x="3284638" y="2622841"/>
                <a:chExt cx="1552994" cy="2938756"/>
              </a:xfrm>
            </p:grpSpPr>
            <p:sp>
              <p:nvSpPr>
                <p:cNvPr id="47" name="二等辺三角形 2">
                  <a:extLst>
                    <a:ext uri="{FF2B5EF4-FFF2-40B4-BE49-F238E27FC236}">
                      <a16:creationId xmlns:a16="http://schemas.microsoft.com/office/drawing/2014/main" id="{D5ECABB5-1C5B-DE16-977E-FC8EF74886F9}"/>
                    </a:ext>
                  </a:extLst>
                </p:cNvPr>
                <p:cNvSpPr/>
                <p:nvPr/>
              </p:nvSpPr>
              <p:spPr>
                <a:xfrm>
                  <a:off x="3284638" y="2622841"/>
                  <a:ext cx="1552994" cy="2172957"/>
                </a:xfrm>
                <a:custGeom>
                  <a:avLst/>
                  <a:gdLst>
                    <a:gd name="connsiteX0" fmla="*/ 0 w 1306447"/>
                    <a:gd name="connsiteY0" fmla="*/ 2051700 h 2051700"/>
                    <a:gd name="connsiteX1" fmla="*/ 653224 w 1306447"/>
                    <a:gd name="connsiteY1" fmla="*/ 0 h 2051700"/>
                    <a:gd name="connsiteX2" fmla="*/ 1306447 w 1306447"/>
                    <a:gd name="connsiteY2" fmla="*/ 2051700 h 2051700"/>
                    <a:gd name="connsiteX3" fmla="*/ 0 w 1306447"/>
                    <a:gd name="connsiteY3" fmla="*/ 2051700 h 2051700"/>
                    <a:gd name="connsiteX0" fmla="*/ 0 w 1306447"/>
                    <a:gd name="connsiteY0" fmla="*/ 2051700 h 2051700"/>
                    <a:gd name="connsiteX1" fmla="*/ 346780 w 1306447"/>
                    <a:gd name="connsiteY1" fmla="*/ 655903 h 2051700"/>
                    <a:gd name="connsiteX2" fmla="*/ 653224 w 1306447"/>
                    <a:gd name="connsiteY2" fmla="*/ 0 h 2051700"/>
                    <a:gd name="connsiteX3" fmla="*/ 1306447 w 1306447"/>
                    <a:gd name="connsiteY3" fmla="*/ 2051700 h 2051700"/>
                    <a:gd name="connsiteX4" fmla="*/ 0 w 1306447"/>
                    <a:gd name="connsiteY4" fmla="*/ 2051700 h 2051700"/>
                    <a:gd name="connsiteX0" fmla="*/ 0 w 1306447"/>
                    <a:gd name="connsiteY0" fmla="*/ 2051700 h 2051700"/>
                    <a:gd name="connsiteX1" fmla="*/ 346780 w 1306447"/>
                    <a:gd name="connsiteY1" fmla="*/ 655903 h 2051700"/>
                    <a:gd name="connsiteX2" fmla="*/ 653224 w 1306447"/>
                    <a:gd name="connsiteY2" fmla="*/ 0 h 2051700"/>
                    <a:gd name="connsiteX3" fmla="*/ 949156 w 1306447"/>
                    <a:gd name="connsiteY3" fmla="*/ 662002 h 2051700"/>
                    <a:gd name="connsiteX4" fmla="*/ 1306447 w 1306447"/>
                    <a:gd name="connsiteY4" fmla="*/ 2051700 h 2051700"/>
                    <a:gd name="connsiteX5" fmla="*/ 0 w 1306447"/>
                    <a:gd name="connsiteY5" fmla="*/ 2051700 h 2051700"/>
                    <a:gd name="connsiteX0" fmla="*/ 59745 w 1366192"/>
                    <a:gd name="connsiteY0" fmla="*/ 2051700 h 2051700"/>
                    <a:gd name="connsiteX1" fmla="*/ 230303 w 1366192"/>
                    <a:gd name="connsiteY1" fmla="*/ 1150890 h 2051700"/>
                    <a:gd name="connsiteX2" fmla="*/ 406525 w 1366192"/>
                    <a:gd name="connsiteY2" fmla="*/ 655903 h 2051700"/>
                    <a:gd name="connsiteX3" fmla="*/ 712969 w 1366192"/>
                    <a:gd name="connsiteY3" fmla="*/ 0 h 2051700"/>
                    <a:gd name="connsiteX4" fmla="*/ 1008901 w 1366192"/>
                    <a:gd name="connsiteY4" fmla="*/ 662002 h 2051700"/>
                    <a:gd name="connsiteX5" fmla="*/ 1366192 w 1366192"/>
                    <a:gd name="connsiteY5" fmla="*/ 2051700 h 2051700"/>
                    <a:gd name="connsiteX6" fmla="*/ 59745 w 1366192"/>
                    <a:gd name="connsiteY6" fmla="*/ 2051700 h 2051700"/>
                    <a:gd name="connsiteX0" fmla="*/ 46292 w 1352739"/>
                    <a:gd name="connsiteY0" fmla="*/ 2051700 h 2051700"/>
                    <a:gd name="connsiteX1" fmla="*/ 216850 w 1352739"/>
                    <a:gd name="connsiteY1" fmla="*/ 1150890 h 2051700"/>
                    <a:gd name="connsiteX2" fmla="*/ 393072 w 1352739"/>
                    <a:gd name="connsiteY2" fmla="*/ 655903 h 2051700"/>
                    <a:gd name="connsiteX3" fmla="*/ 699516 w 1352739"/>
                    <a:gd name="connsiteY3" fmla="*/ 0 h 2051700"/>
                    <a:gd name="connsiteX4" fmla="*/ 995448 w 1352739"/>
                    <a:gd name="connsiteY4" fmla="*/ 662002 h 2051700"/>
                    <a:gd name="connsiteX5" fmla="*/ 1352739 w 1352739"/>
                    <a:gd name="connsiteY5" fmla="*/ 2051700 h 2051700"/>
                    <a:gd name="connsiteX6" fmla="*/ 46292 w 1352739"/>
                    <a:gd name="connsiteY6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347066 w 1347066"/>
                    <a:gd name="connsiteY5" fmla="*/ 2051700 h 2051700"/>
                    <a:gd name="connsiteX6" fmla="*/ 40619 w 1347066"/>
                    <a:gd name="connsiteY6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29276 w 1347066"/>
                    <a:gd name="connsiteY5" fmla="*/ 1350430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29276 w 1347066"/>
                    <a:gd name="connsiteY5" fmla="*/ 1350430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26445 w 1347066"/>
                    <a:gd name="connsiteY4" fmla="*/ 61071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26445 w 1347066"/>
                    <a:gd name="connsiteY4" fmla="*/ 61071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1860 w 1347066"/>
                    <a:gd name="connsiteY4" fmla="*/ 704744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1860 w 1347066"/>
                    <a:gd name="connsiteY4" fmla="*/ 704744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87923 w 1347590"/>
                    <a:gd name="connsiteY2" fmla="*/ 655903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16676 w 1347590"/>
                    <a:gd name="connsiteY2" fmla="*/ 690096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72090 w 1347590"/>
                    <a:gd name="connsiteY2" fmla="*/ 698644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72090 w 1347590"/>
                    <a:gd name="connsiteY2" fmla="*/ 698644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57927"/>
                    <a:gd name="connsiteY0" fmla="*/ 2051700 h 2051700"/>
                    <a:gd name="connsiteX1" fmla="*/ 203785 w 1357927"/>
                    <a:gd name="connsiteY1" fmla="*/ 1262018 h 2051700"/>
                    <a:gd name="connsiteX2" fmla="*/ 372090 w 1357927"/>
                    <a:gd name="connsiteY2" fmla="*/ 698644 h 2051700"/>
                    <a:gd name="connsiteX3" fmla="*/ 694367 w 1357927"/>
                    <a:gd name="connsiteY3" fmla="*/ 0 h 2051700"/>
                    <a:gd name="connsiteX4" fmla="*/ 982384 w 1357927"/>
                    <a:gd name="connsiteY4" fmla="*/ 704744 h 2051700"/>
                    <a:gd name="connsiteX5" fmla="*/ 1102640 w 1357927"/>
                    <a:gd name="connsiteY5" fmla="*/ 1196521 h 2051700"/>
                    <a:gd name="connsiteX6" fmla="*/ 1347590 w 1357927"/>
                    <a:gd name="connsiteY6" fmla="*/ 2051700 h 2051700"/>
                    <a:gd name="connsiteX7" fmla="*/ 41143 w 1357927"/>
                    <a:gd name="connsiteY7" fmla="*/ 2051700 h 205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7927" h="2051700">
                      <a:moveTo>
                        <a:pt x="41143" y="2051700"/>
                      </a:moveTo>
                      <a:cubicBezTo>
                        <a:pt x="-143645" y="1907601"/>
                        <a:pt x="363271" y="1413169"/>
                        <a:pt x="203785" y="1262018"/>
                      </a:cubicBezTo>
                      <a:cubicBezTo>
                        <a:pt x="261582" y="1029385"/>
                        <a:pt x="446581" y="879397"/>
                        <a:pt x="372090" y="698644"/>
                      </a:cubicBezTo>
                      <a:lnTo>
                        <a:pt x="694367" y="0"/>
                      </a:lnTo>
                      <a:cubicBezTo>
                        <a:pt x="753779" y="199543"/>
                        <a:pt x="1041715" y="624876"/>
                        <a:pt x="982384" y="704744"/>
                      </a:cubicBezTo>
                      <a:cubicBezTo>
                        <a:pt x="1046991" y="928184"/>
                        <a:pt x="1182889" y="1163204"/>
                        <a:pt x="1102640" y="1196521"/>
                      </a:cubicBezTo>
                      <a:cubicBezTo>
                        <a:pt x="1184290" y="1481581"/>
                        <a:pt x="1408434" y="1946154"/>
                        <a:pt x="1347590" y="2051700"/>
                      </a:cubicBezTo>
                      <a:lnTo>
                        <a:pt x="41143" y="2051700"/>
                      </a:ln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" name="Google Shape;1540;p28">
                  <a:extLst>
                    <a:ext uri="{FF2B5EF4-FFF2-40B4-BE49-F238E27FC236}">
                      <a16:creationId xmlns:a16="http://schemas.microsoft.com/office/drawing/2014/main" id="{6DC30D0A-C31A-B003-77C5-CBA5F54DB432}"/>
                    </a:ext>
                  </a:extLst>
                </p:cNvPr>
                <p:cNvSpPr/>
                <p:nvPr/>
              </p:nvSpPr>
              <p:spPr>
                <a:xfrm flipH="1">
                  <a:off x="3999080" y="3275582"/>
                  <a:ext cx="103400" cy="2286015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9" name="グループ化 48">
                  <a:extLst>
                    <a:ext uri="{FF2B5EF4-FFF2-40B4-BE49-F238E27FC236}">
                      <a16:creationId xmlns:a16="http://schemas.microsoft.com/office/drawing/2014/main" id="{960050C0-D073-014E-03C1-351F3B3694D6}"/>
                    </a:ext>
                  </a:extLst>
                </p:cNvPr>
                <p:cNvGrpSpPr/>
                <p:nvPr/>
              </p:nvGrpSpPr>
              <p:grpSpPr>
                <a:xfrm rot="3668936">
                  <a:off x="4171107" y="3291652"/>
                  <a:ext cx="305944" cy="563460"/>
                  <a:chOff x="6732709" y="4275196"/>
                  <a:chExt cx="525114" cy="1349464"/>
                </a:xfrm>
              </p:grpSpPr>
              <p:sp>
                <p:nvSpPr>
                  <p:cNvPr id="713" name="Google Shape;1540;p28">
                    <a:extLst>
                      <a:ext uri="{FF2B5EF4-FFF2-40B4-BE49-F238E27FC236}">
                        <a16:creationId xmlns:a16="http://schemas.microsoft.com/office/drawing/2014/main" id="{94C30B69-8596-BABB-2C00-C05B45407D8C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14" name="Google Shape;1540;p28">
                    <a:extLst>
                      <a:ext uri="{FF2B5EF4-FFF2-40B4-BE49-F238E27FC236}">
                        <a16:creationId xmlns:a16="http://schemas.microsoft.com/office/drawing/2014/main" id="{B640C3AC-1DB0-F2B3-41C7-A26C319D694D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15" name="Google Shape;1540;p28">
                    <a:extLst>
                      <a:ext uri="{FF2B5EF4-FFF2-40B4-BE49-F238E27FC236}">
                        <a16:creationId xmlns:a16="http://schemas.microsoft.com/office/drawing/2014/main" id="{E4A2772A-E142-1A4D-A14D-84443B88C110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0" name="グループ化 49">
                  <a:extLst>
                    <a:ext uri="{FF2B5EF4-FFF2-40B4-BE49-F238E27FC236}">
                      <a16:creationId xmlns:a16="http://schemas.microsoft.com/office/drawing/2014/main" id="{35E28D6B-A5FE-B85B-C21F-EF47AE1DB70C}"/>
                    </a:ext>
                  </a:extLst>
                </p:cNvPr>
                <p:cNvGrpSpPr/>
                <p:nvPr/>
              </p:nvGrpSpPr>
              <p:grpSpPr>
                <a:xfrm rot="3775849">
                  <a:off x="4224611" y="3676355"/>
                  <a:ext cx="335234" cy="649190"/>
                  <a:chOff x="6732709" y="4275196"/>
                  <a:chExt cx="485957" cy="1349464"/>
                </a:xfrm>
              </p:grpSpPr>
              <p:sp>
                <p:nvSpPr>
                  <p:cNvPr id="710" name="Google Shape;1540;p28">
                    <a:extLst>
                      <a:ext uri="{FF2B5EF4-FFF2-40B4-BE49-F238E27FC236}">
                        <a16:creationId xmlns:a16="http://schemas.microsoft.com/office/drawing/2014/main" id="{6225CD19-9F62-2628-016A-F03A4B5DB357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11" name="Google Shape;1540;p28">
                    <a:extLst>
                      <a:ext uri="{FF2B5EF4-FFF2-40B4-BE49-F238E27FC236}">
                        <a16:creationId xmlns:a16="http://schemas.microsoft.com/office/drawing/2014/main" id="{6EFCAA1B-0726-EF45-C338-22ACFD04F480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56801" y="4646048"/>
                    <a:ext cx="45718" cy="278012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12" name="Google Shape;1540;p28">
                    <a:extLst>
                      <a:ext uri="{FF2B5EF4-FFF2-40B4-BE49-F238E27FC236}">
                        <a16:creationId xmlns:a16="http://schemas.microsoft.com/office/drawing/2014/main" id="{ECDFD3BF-519A-5C42-2FF6-34F450845D3C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1" name="Google Shape;1540;p28">
                  <a:extLst>
                    <a:ext uri="{FF2B5EF4-FFF2-40B4-BE49-F238E27FC236}">
                      <a16:creationId xmlns:a16="http://schemas.microsoft.com/office/drawing/2014/main" id="{FFB059C9-4432-3A75-7C35-3A0BDB192F96}"/>
                    </a:ext>
                  </a:extLst>
                </p:cNvPr>
                <p:cNvSpPr/>
                <p:nvPr/>
              </p:nvSpPr>
              <p:spPr>
                <a:xfrm rot="18052362" flipH="1">
                  <a:off x="3832482" y="3343644"/>
                  <a:ext cx="45719" cy="439838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2" name="グループ化 51">
                  <a:extLst>
                    <a:ext uri="{FF2B5EF4-FFF2-40B4-BE49-F238E27FC236}">
                      <a16:creationId xmlns:a16="http://schemas.microsoft.com/office/drawing/2014/main" id="{A428A857-5F3F-79B2-109A-C46739F2989D}"/>
                    </a:ext>
                  </a:extLst>
                </p:cNvPr>
                <p:cNvGrpSpPr/>
                <p:nvPr/>
              </p:nvGrpSpPr>
              <p:grpSpPr>
                <a:xfrm rot="18052362">
                  <a:off x="3650295" y="3660115"/>
                  <a:ext cx="318227" cy="614801"/>
                  <a:chOff x="6732709" y="4275196"/>
                  <a:chExt cx="522055" cy="1349464"/>
                </a:xfrm>
              </p:grpSpPr>
              <p:sp>
                <p:nvSpPr>
                  <p:cNvPr id="707" name="Google Shape;1540;p28">
                    <a:extLst>
                      <a:ext uri="{FF2B5EF4-FFF2-40B4-BE49-F238E27FC236}">
                        <a16:creationId xmlns:a16="http://schemas.microsoft.com/office/drawing/2014/main" id="{2DE4F6E3-5A0D-B557-51FB-3C2CA0E68DBF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8" name="Google Shape;1540;p28">
                    <a:extLst>
                      <a:ext uri="{FF2B5EF4-FFF2-40B4-BE49-F238E27FC236}">
                        <a16:creationId xmlns:a16="http://schemas.microsoft.com/office/drawing/2014/main" id="{56D0D2F8-1FBE-6C31-BF69-6071A6DAA99D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2898" y="4778660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9" name="Google Shape;1540;p28">
                    <a:extLst>
                      <a:ext uri="{FF2B5EF4-FFF2-40B4-BE49-F238E27FC236}">
                        <a16:creationId xmlns:a16="http://schemas.microsoft.com/office/drawing/2014/main" id="{51DE0E29-8EA5-8088-FDFF-2C94AF69640D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0" name="グループ化 89">
                  <a:extLst>
                    <a:ext uri="{FF2B5EF4-FFF2-40B4-BE49-F238E27FC236}">
                      <a16:creationId xmlns:a16="http://schemas.microsoft.com/office/drawing/2014/main" id="{4F2BB833-5BE5-1DB7-4259-058A52E2CDD1}"/>
                    </a:ext>
                  </a:extLst>
                </p:cNvPr>
                <p:cNvGrpSpPr/>
                <p:nvPr/>
              </p:nvGrpSpPr>
              <p:grpSpPr>
                <a:xfrm rot="3767225">
                  <a:off x="4151259" y="4252523"/>
                  <a:ext cx="383696" cy="582167"/>
                  <a:chOff x="6750234" y="4275196"/>
                  <a:chExt cx="507589" cy="1349464"/>
                </a:xfrm>
              </p:grpSpPr>
              <p:sp>
                <p:nvSpPr>
                  <p:cNvPr id="704" name="Google Shape;1540;p28">
                    <a:extLst>
                      <a:ext uri="{FF2B5EF4-FFF2-40B4-BE49-F238E27FC236}">
                        <a16:creationId xmlns:a16="http://schemas.microsoft.com/office/drawing/2014/main" id="{6D8CC10B-2760-37F6-62B0-6F70BA692155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5" name="Google Shape;1540;p28">
                    <a:extLst>
                      <a:ext uri="{FF2B5EF4-FFF2-40B4-BE49-F238E27FC236}">
                        <a16:creationId xmlns:a16="http://schemas.microsoft.com/office/drawing/2014/main" id="{1A876260-EC48-35F6-D293-ED6BB789D825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6" name="Google Shape;1540;p28">
                    <a:extLst>
                      <a:ext uri="{FF2B5EF4-FFF2-40B4-BE49-F238E27FC236}">
                        <a16:creationId xmlns:a16="http://schemas.microsoft.com/office/drawing/2014/main" id="{9EA5C5FC-FED6-6121-27EB-EDB7EE0B6ABC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21600" y="4951459"/>
                    <a:ext cx="45718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2" name="グループ化 91">
                  <a:extLst>
                    <a:ext uri="{FF2B5EF4-FFF2-40B4-BE49-F238E27FC236}">
                      <a16:creationId xmlns:a16="http://schemas.microsoft.com/office/drawing/2014/main" id="{A71A82CF-DBC6-2F68-E479-ABFE5AD42DDB}"/>
                    </a:ext>
                  </a:extLst>
                </p:cNvPr>
                <p:cNvGrpSpPr/>
                <p:nvPr/>
              </p:nvGrpSpPr>
              <p:grpSpPr>
                <a:xfrm rot="18052362">
                  <a:off x="3661997" y="4158050"/>
                  <a:ext cx="299029" cy="614801"/>
                  <a:chOff x="6767263" y="4275196"/>
                  <a:chExt cx="490560" cy="1349464"/>
                </a:xfrm>
              </p:grpSpPr>
              <p:sp>
                <p:nvSpPr>
                  <p:cNvPr id="93" name="Google Shape;1540;p28">
                    <a:extLst>
                      <a:ext uri="{FF2B5EF4-FFF2-40B4-BE49-F238E27FC236}">
                        <a16:creationId xmlns:a16="http://schemas.microsoft.com/office/drawing/2014/main" id="{CBCFB366-CD6A-2CC5-29E4-502E01698E48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4" name="Google Shape;1540;p28">
                    <a:extLst>
                      <a:ext uri="{FF2B5EF4-FFF2-40B4-BE49-F238E27FC236}">
                        <a16:creationId xmlns:a16="http://schemas.microsoft.com/office/drawing/2014/main" id="{1B5A38B4-4C17-61DA-668D-42BF91084345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5" name="Google Shape;1540;p28">
                    <a:extLst>
                      <a:ext uri="{FF2B5EF4-FFF2-40B4-BE49-F238E27FC236}">
                        <a16:creationId xmlns:a16="http://schemas.microsoft.com/office/drawing/2014/main" id="{05CE795C-77AC-30BE-2006-6623E8347817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38628" y="4763660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6" name="グループ化 25">
                <a:extLst>
                  <a:ext uri="{FF2B5EF4-FFF2-40B4-BE49-F238E27FC236}">
                    <a16:creationId xmlns:a16="http://schemas.microsoft.com/office/drawing/2014/main" id="{1D72B5C2-1706-A82C-998A-E3350448903A}"/>
                  </a:ext>
                </a:extLst>
              </p:cNvPr>
              <p:cNvGrpSpPr/>
              <p:nvPr/>
            </p:nvGrpSpPr>
            <p:grpSpPr>
              <a:xfrm>
                <a:off x="6480368" y="2913140"/>
                <a:ext cx="1282070" cy="2383690"/>
                <a:chOff x="3284638" y="2622841"/>
                <a:chExt cx="1552994" cy="2887407"/>
              </a:xfrm>
            </p:grpSpPr>
            <p:sp>
              <p:nvSpPr>
                <p:cNvPr id="696" name="二等辺三角形 2">
                  <a:extLst>
                    <a:ext uri="{FF2B5EF4-FFF2-40B4-BE49-F238E27FC236}">
                      <a16:creationId xmlns:a16="http://schemas.microsoft.com/office/drawing/2014/main" id="{8A006A8A-7088-0916-9D9B-400B760B5589}"/>
                    </a:ext>
                  </a:extLst>
                </p:cNvPr>
                <p:cNvSpPr/>
                <p:nvPr/>
              </p:nvSpPr>
              <p:spPr>
                <a:xfrm>
                  <a:off x="3284638" y="2622841"/>
                  <a:ext cx="1552994" cy="2172957"/>
                </a:xfrm>
                <a:custGeom>
                  <a:avLst/>
                  <a:gdLst>
                    <a:gd name="connsiteX0" fmla="*/ 0 w 1306447"/>
                    <a:gd name="connsiteY0" fmla="*/ 2051700 h 2051700"/>
                    <a:gd name="connsiteX1" fmla="*/ 653224 w 1306447"/>
                    <a:gd name="connsiteY1" fmla="*/ 0 h 2051700"/>
                    <a:gd name="connsiteX2" fmla="*/ 1306447 w 1306447"/>
                    <a:gd name="connsiteY2" fmla="*/ 2051700 h 2051700"/>
                    <a:gd name="connsiteX3" fmla="*/ 0 w 1306447"/>
                    <a:gd name="connsiteY3" fmla="*/ 2051700 h 2051700"/>
                    <a:gd name="connsiteX0" fmla="*/ 0 w 1306447"/>
                    <a:gd name="connsiteY0" fmla="*/ 2051700 h 2051700"/>
                    <a:gd name="connsiteX1" fmla="*/ 346780 w 1306447"/>
                    <a:gd name="connsiteY1" fmla="*/ 655903 h 2051700"/>
                    <a:gd name="connsiteX2" fmla="*/ 653224 w 1306447"/>
                    <a:gd name="connsiteY2" fmla="*/ 0 h 2051700"/>
                    <a:gd name="connsiteX3" fmla="*/ 1306447 w 1306447"/>
                    <a:gd name="connsiteY3" fmla="*/ 2051700 h 2051700"/>
                    <a:gd name="connsiteX4" fmla="*/ 0 w 1306447"/>
                    <a:gd name="connsiteY4" fmla="*/ 2051700 h 2051700"/>
                    <a:gd name="connsiteX0" fmla="*/ 0 w 1306447"/>
                    <a:gd name="connsiteY0" fmla="*/ 2051700 h 2051700"/>
                    <a:gd name="connsiteX1" fmla="*/ 346780 w 1306447"/>
                    <a:gd name="connsiteY1" fmla="*/ 655903 h 2051700"/>
                    <a:gd name="connsiteX2" fmla="*/ 653224 w 1306447"/>
                    <a:gd name="connsiteY2" fmla="*/ 0 h 2051700"/>
                    <a:gd name="connsiteX3" fmla="*/ 949156 w 1306447"/>
                    <a:gd name="connsiteY3" fmla="*/ 662002 h 2051700"/>
                    <a:gd name="connsiteX4" fmla="*/ 1306447 w 1306447"/>
                    <a:gd name="connsiteY4" fmla="*/ 2051700 h 2051700"/>
                    <a:gd name="connsiteX5" fmla="*/ 0 w 1306447"/>
                    <a:gd name="connsiteY5" fmla="*/ 2051700 h 2051700"/>
                    <a:gd name="connsiteX0" fmla="*/ 59745 w 1366192"/>
                    <a:gd name="connsiteY0" fmla="*/ 2051700 h 2051700"/>
                    <a:gd name="connsiteX1" fmla="*/ 230303 w 1366192"/>
                    <a:gd name="connsiteY1" fmla="*/ 1150890 h 2051700"/>
                    <a:gd name="connsiteX2" fmla="*/ 406525 w 1366192"/>
                    <a:gd name="connsiteY2" fmla="*/ 655903 h 2051700"/>
                    <a:gd name="connsiteX3" fmla="*/ 712969 w 1366192"/>
                    <a:gd name="connsiteY3" fmla="*/ 0 h 2051700"/>
                    <a:gd name="connsiteX4" fmla="*/ 1008901 w 1366192"/>
                    <a:gd name="connsiteY4" fmla="*/ 662002 h 2051700"/>
                    <a:gd name="connsiteX5" fmla="*/ 1366192 w 1366192"/>
                    <a:gd name="connsiteY5" fmla="*/ 2051700 h 2051700"/>
                    <a:gd name="connsiteX6" fmla="*/ 59745 w 1366192"/>
                    <a:gd name="connsiteY6" fmla="*/ 2051700 h 2051700"/>
                    <a:gd name="connsiteX0" fmla="*/ 46292 w 1352739"/>
                    <a:gd name="connsiteY0" fmla="*/ 2051700 h 2051700"/>
                    <a:gd name="connsiteX1" fmla="*/ 216850 w 1352739"/>
                    <a:gd name="connsiteY1" fmla="*/ 1150890 h 2051700"/>
                    <a:gd name="connsiteX2" fmla="*/ 393072 w 1352739"/>
                    <a:gd name="connsiteY2" fmla="*/ 655903 h 2051700"/>
                    <a:gd name="connsiteX3" fmla="*/ 699516 w 1352739"/>
                    <a:gd name="connsiteY3" fmla="*/ 0 h 2051700"/>
                    <a:gd name="connsiteX4" fmla="*/ 995448 w 1352739"/>
                    <a:gd name="connsiteY4" fmla="*/ 662002 h 2051700"/>
                    <a:gd name="connsiteX5" fmla="*/ 1352739 w 1352739"/>
                    <a:gd name="connsiteY5" fmla="*/ 2051700 h 2051700"/>
                    <a:gd name="connsiteX6" fmla="*/ 46292 w 1352739"/>
                    <a:gd name="connsiteY6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347066 w 1347066"/>
                    <a:gd name="connsiteY5" fmla="*/ 2051700 h 2051700"/>
                    <a:gd name="connsiteX6" fmla="*/ 40619 w 1347066"/>
                    <a:gd name="connsiteY6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29276 w 1347066"/>
                    <a:gd name="connsiteY5" fmla="*/ 1350430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29276 w 1347066"/>
                    <a:gd name="connsiteY5" fmla="*/ 1350430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26445 w 1347066"/>
                    <a:gd name="connsiteY4" fmla="*/ 61071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26445 w 1347066"/>
                    <a:gd name="connsiteY4" fmla="*/ 61071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1860 w 1347066"/>
                    <a:gd name="connsiteY4" fmla="*/ 704744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1860 w 1347066"/>
                    <a:gd name="connsiteY4" fmla="*/ 704744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87923 w 1347590"/>
                    <a:gd name="connsiteY2" fmla="*/ 655903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16676 w 1347590"/>
                    <a:gd name="connsiteY2" fmla="*/ 690096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72090 w 1347590"/>
                    <a:gd name="connsiteY2" fmla="*/ 698644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72090 w 1347590"/>
                    <a:gd name="connsiteY2" fmla="*/ 698644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57927"/>
                    <a:gd name="connsiteY0" fmla="*/ 2051700 h 2051700"/>
                    <a:gd name="connsiteX1" fmla="*/ 203785 w 1357927"/>
                    <a:gd name="connsiteY1" fmla="*/ 1262018 h 2051700"/>
                    <a:gd name="connsiteX2" fmla="*/ 372090 w 1357927"/>
                    <a:gd name="connsiteY2" fmla="*/ 698644 h 2051700"/>
                    <a:gd name="connsiteX3" fmla="*/ 694367 w 1357927"/>
                    <a:gd name="connsiteY3" fmla="*/ 0 h 2051700"/>
                    <a:gd name="connsiteX4" fmla="*/ 982384 w 1357927"/>
                    <a:gd name="connsiteY4" fmla="*/ 704744 h 2051700"/>
                    <a:gd name="connsiteX5" fmla="*/ 1102640 w 1357927"/>
                    <a:gd name="connsiteY5" fmla="*/ 1196521 h 2051700"/>
                    <a:gd name="connsiteX6" fmla="*/ 1347590 w 1357927"/>
                    <a:gd name="connsiteY6" fmla="*/ 2051700 h 2051700"/>
                    <a:gd name="connsiteX7" fmla="*/ 41143 w 1357927"/>
                    <a:gd name="connsiteY7" fmla="*/ 2051700 h 205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7927" h="2051700">
                      <a:moveTo>
                        <a:pt x="41143" y="2051700"/>
                      </a:moveTo>
                      <a:cubicBezTo>
                        <a:pt x="-143645" y="1907601"/>
                        <a:pt x="363271" y="1413169"/>
                        <a:pt x="203785" y="1262018"/>
                      </a:cubicBezTo>
                      <a:cubicBezTo>
                        <a:pt x="261582" y="1029385"/>
                        <a:pt x="446581" y="879397"/>
                        <a:pt x="372090" y="698644"/>
                      </a:cubicBezTo>
                      <a:lnTo>
                        <a:pt x="694367" y="0"/>
                      </a:lnTo>
                      <a:cubicBezTo>
                        <a:pt x="753779" y="199543"/>
                        <a:pt x="1041715" y="624876"/>
                        <a:pt x="982384" y="704744"/>
                      </a:cubicBezTo>
                      <a:cubicBezTo>
                        <a:pt x="1046991" y="928184"/>
                        <a:pt x="1182889" y="1163204"/>
                        <a:pt x="1102640" y="1196521"/>
                      </a:cubicBezTo>
                      <a:cubicBezTo>
                        <a:pt x="1184290" y="1481581"/>
                        <a:pt x="1408434" y="1946154"/>
                        <a:pt x="1347590" y="2051700"/>
                      </a:cubicBezTo>
                      <a:lnTo>
                        <a:pt x="41143" y="2051700"/>
                      </a:ln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7" name="Google Shape;1540;p28">
                  <a:extLst>
                    <a:ext uri="{FF2B5EF4-FFF2-40B4-BE49-F238E27FC236}">
                      <a16:creationId xmlns:a16="http://schemas.microsoft.com/office/drawing/2014/main" id="{DDD19338-8AD1-AAB6-9D30-36C1AC094C0C}"/>
                    </a:ext>
                  </a:extLst>
                </p:cNvPr>
                <p:cNvSpPr/>
                <p:nvPr/>
              </p:nvSpPr>
              <p:spPr>
                <a:xfrm flipH="1">
                  <a:off x="4044491" y="3275581"/>
                  <a:ext cx="70196" cy="2234667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98" name="グループ化 697">
                  <a:extLst>
                    <a:ext uri="{FF2B5EF4-FFF2-40B4-BE49-F238E27FC236}">
                      <a16:creationId xmlns:a16="http://schemas.microsoft.com/office/drawing/2014/main" id="{86FE98BE-A1B4-F1D0-54D1-86665B54CB6B}"/>
                    </a:ext>
                  </a:extLst>
                </p:cNvPr>
                <p:cNvGrpSpPr/>
                <p:nvPr/>
              </p:nvGrpSpPr>
              <p:grpSpPr>
                <a:xfrm rot="3668936">
                  <a:off x="4171107" y="3291652"/>
                  <a:ext cx="305944" cy="563460"/>
                  <a:chOff x="6732709" y="4275196"/>
                  <a:chExt cx="525114" cy="1349464"/>
                </a:xfrm>
              </p:grpSpPr>
              <p:sp>
                <p:nvSpPr>
                  <p:cNvPr id="44" name="Google Shape;1540;p28">
                    <a:extLst>
                      <a:ext uri="{FF2B5EF4-FFF2-40B4-BE49-F238E27FC236}">
                        <a16:creationId xmlns:a16="http://schemas.microsoft.com/office/drawing/2014/main" id="{CAC83C0F-5F60-B503-9BB2-DC5E04DF5B54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5" name="Google Shape;1540;p28">
                    <a:extLst>
                      <a:ext uri="{FF2B5EF4-FFF2-40B4-BE49-F238E27FC236}">
                        <a16:creationId xmlns:a16="http://schemas.microsoft.com/office/drawing/2014/main" id="{E96BB09F-CC5C-B7E4-A857-211E703C800F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" name="Google Shape;1540;p28">
                    <a:extLst>
                      <a:ext uri="{FF2B5EF4-FFF2-40B4-BE49-F238E27FC236}">
                        <a16:creationId xmlns:a16="http://schemas.microsoft.com/office/drawing/2014/main" id="{EFB00A80-2B8F-11A7-A95D-DB13C44B5FD4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99" name="グループ化 698">
                  <a:extLst>
                    <a:ext uri="{FF2B5EF4-FFF2-40B4-BE49-F238E27FC236}">
                      <a16:creationId xmlns:a16="http://schemas.microsoft.com/office/drawing/2014/main" id="{6DB8D333-AEA8-6CAE-B00A-24E19F602A88}"/>
                    </a:ext>
                  </a:extLst>
                </p:cNvPr>
                <p:cNvGrpSpPr/>
                <p:nvPr/>
              </p:nvGrpSpPr>
              <p:grpSpPr>
                <a:xfrm rot="3775849">
                  <a:off x="4224611" y="3676355"/>
                  <a:ext cx="335234" cy="649190"/>
                  <a:chOff x="6732709" y="4275196"/>
                  <a:chExt cx="485957" cy="1349464"/>
                </a:xfrm>
              </p:grpSpPr>
              <p:sp>
                <p:nvSpPr>
                  <p:cNvPr id="41" name="Google Shape;1540;p28">
                    <a:extLst>
                      <a:ext uri="{FF2B5EF4-FFF2-40B4-BE49-F238E27FC236}">
                        <a16:creationId xmlns:a16="http://schemas.microsoft.com/office/drawing/2014/main" id="{DE42999B-0C41-051A-19EB-E950B19F86D6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" name="Google Shape;1540;p28">
                    <a:extLst>
                      <a:ext uri="{FF2B5EF4-FFF2-40B4-BE49-F238E27FC236}">
                        <a16:creationId xmlns:a16="http://schemas.microsoft.com/office/drawing/2014/main" id="{EEC9B899-70B3-3C45-B74B-5E41E7438FC8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56801" y="4646048"/>
                    <a:ext cx="45718" cy="278012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" name="Google Shape;1540;p28">
                    <a:extLst>
                      <a:ext uri="{FF2B5EF4-FFF2-40B4-BE49-F238E27FC236}">
                        <a16:creationId xmlns:a16="http://schemas.microsoft.com/office/drawing/2014/main" id="{52C1020A-90B0-D197-45E2-D65A690ADC59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700" name="Google Shape;1540;p28">
                  <a:extLst>
                    <a:ext uri="{FF2B5EF4-FFF2-40B4-BE49-F238E27FC236}">
                      <a16:creationId xmlns:a16="http://schemas.microsoft.com/office/drawing/2014/main" id="{B81FE815-0772-8118-ECB5-04B4854DE032}"/>
                    </a:ext>
                  </a:extLst>
                </p:cNvPr>
                <p:cNvSpPr/>
                <p:nvPr/>
              </p:nvSpPr>
              <p:spPr>
                <a:xfrm rot="18052362" flipH="1">
                  <a:off x="3832482" y="3343644"/>
                  <a:ext cx="45719" cy="439838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01" name="グループ化 700">
                  <a:extLst>
                    <a:ext uri="{FF2B5EF4-FFF2-40B4-BE49-F238E27FC236}">
                      <a16:creationId xmlns:a16="http://schemas.microsoft.com/office/drawing/2014/main" id="{103617D3-F9DF-BEB5-925E-EAF8DA1D5E2D}"/>
                    </a:ext>
                  </a:extLst>
                </p:cNvPr>
                <p:cNvGrpSpPr/>
                <p:nvPr/>
              </p:nvGrpSpPr>
              <p:grpSpPr>
                <a:xfrm rot="18052362">
                  <a:off x="3650295" y="3660115"/>
                  <a:ext cx="318227" cy="614801"/>
                  <a:chOff x="6732709" y="4275196"/>
                  <a:chExt cx="522055" cy="1349464"/>
                </a:xfrm>
              </p:grpSpPr>
              <p:sp>
                <p:nvSpPr>
                  <p:cNvPr id="38" name="Google Shape;1540;p28">
                    <a:extLst>
                      <a:ext uri="{FF2B5EF4-FFF2-40B4-BE49-F238E27FC236}">
                        <a16:creationId xmlns:a16="http://schemas.microsoft.com/office/drawing/2014/main" id="{A3A1272D-121F-9688-ADCF-057B1E91BE12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9" name="Google Shape;1540;p28">
                    <a:extLst>
                      <a:ext uri="{FF2B5EF4-FFF2-40B4-BE49-F238E27FC236}">
                        <a16:creationId xmlns:a16="http://schemas.microsoft.com/office/drawing/2014/main" id="{E84CE7EB-CCB7-D6EB-1192-F05DD2E29C47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2898" y="4778660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0" name="Google Shape;1540;p28">
                    <a:extLst>
                      <a:ext uri="{FF2B5EF4-FFF2-40B4-BE49-F238E27FC236}">
                        <a16:creationId xmlns:a16="http://schemas.microsoft.com/office/drawing/2014/main" id="{97E97DB6-5C06-E6AE-5A21-9143C60A3585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702" name="グループ化 701">
                  <a:extLst>
                    <a:ext uri="{FF2B5EF4-FFF2-40B4-BE49-F238E27FC236}">
                      <a16:creationId xmlns:a16="http://schemas.microsoft.com/office/drawing/2014/main" id="{D0F6972C-9FD4-7AB9-E623-96DCF566D8AE}"/>
                    </a:ext>
                  </a:extLst>
                </p:cNvPr>
                <p:cNvGrpSpPr/>
                <p:nvPr/>
              </p:nvGrpSpPr>
              <p:grpSpPr>
                <a:xfrm rot="3767225">
                  <a:off x="4151259" y="4252523"/>
                  <a:ext cx="383696" cy="582167"/>
                  <a:chOff x="6750234" y="4275196"/>
                  <a:chExt cx="507589" cy="1349464"/>
                </a:xfrm>
              </p:grpSpPr>
              <p:sp>
                <p:nvSpPr>
                  <p:cNvPr id="35" name="Google Shape;1540;p28">
                    <a:extLst>
                      <a:ext uri="{FF2B5EF4-FFF2-40B4-BE49-F238E27FC236}">
                        <a16:creationId xmlns:a16="http://schemas.microsoft.com/office/drawing/2014/main" id="{80B49A73-E04A-BCFE-8FC9-F44C28D00F92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" name="Google Shape;1540;p28">
                    <a:extLst>
                      <a:ext uri="{FF2B5EF4-FFF2-40B4-BE49-F238E27FC236}">
                        <a16:creationId xmlns:a16="http://schemas.microsoft.com/office/drawing/2014/main" id="{9C4A4439-C4B9-439B-D3A9-0353AA4D1CBD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7" name="Google Shape;1540;p28">
                    <a:extLst>
                      <a:ext uri="{FF2B5EF4-FFF2-40B4-BE49-F238E27FC236}">
                        <a16:creationId xmlns:a16="http://schemas.microsoft.com/office/drawing/2014/main" id="{6E776A7A-A39A-5611-B2A7-BAA0223AB5CA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21600" y="4951459"/>
                    <a:ext cx="45718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703" name="グループ化 702">
                  <a:extLst>
                    <a:ext uri="{FF2B5EF4-FFF2-40B4-BE49-F238E27FC236}">
                      <a16:creationId xmlns:a16="http://schemas.microsoft.com/office/drawing/2014/main" id="{8B64EA67-D88F-A25D-F4EA-E25329D89CCA}"/>
                    </a:ext>
                  </a:extLst>
                </p:cNvPr>
                <p:cNvGrpSpPr/>
                <p:nvPr/>
              </p:nvGrpSpPr>
              <p:grpSpPr>
                <a:xfrm rot="18052362">
                  <a:off x="3661997" y="4158050"/>
                  <a:ext cx="299029" cy="614801"/>
                  <a:chOff x="6767263" y="4275196"/>
                  <a:chExt cx="490560" cy="1349464"/>
                </a:xfrm>
              </p:grpSpPr>
              <p:sp>
                <p:nvSpPr>
                  <p:cNvPr id="32" name="Google Shape;1540;p28">
                    <a:extLst>
                      <a:ext uri="{FF2B5EF4-FFF2-40B4-BE49-F238E27FC236}">
                        <a16:creationId xmlns:a16="http://schemas.microsoft.com/office/drawing/2014/main" id="{87310265-2E60-9F7D-6A2A-4132D0EE508C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3" name="Google Shape;1540;p28">
                    <a:extLst>
                      <a:ext uri="{FF2B5EF4-FFF2-40B4-BE49-F238E27FC236}">
                        <a16:creationId xmlns:a16="http://schemas.microsoft.com/office/drawing/2014/main" id="{2C4D9F74-D874-E186-0593-E311292673EB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" name="Google Shape;1540;p28">
                    <a:extLst>
                      <a:ext uri="{FF2B5EF4-FFF2-40B4-BE49-F238E27FC236}">
                        <a16:creationId xmlns:a16="http://schemas.microsoft.com/office/drawing/2014/main" id="{CF40829A-5722-4F46-9AD2-6285A2327EEC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38628" y="4763660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9" name="グループ化 28">
                <a:extLst>
                  <a:ext uri="{FF2B5EF4-FFF2-40B4-BE49-F238E27FC236}">
                    <a16:creationId xmlns:a16="http://schemas.microsoft.com/office/drawing/2014/main" id="{D1E213B0-A5E4-46E6-F165-9623BD3BA1E7}"/>
                  </a:ext>
                </a:extLst>
              </p:cNvPr>
              <p:cNvGrpSpPr/>
              <p:nvPr/>
            </p:nvGrpSpPr>
            <p:grpSpPr>
              <a:xfrm>
                <a:off x="7993388" y="2884279"/>
                <a:ext cx="1282070" cy="2383690"/>
                <a:chOff x="3284638" y="2622841"/>
                <a:chExt cx="1552994" cy="2887407"/>
              </a:xfrm>
            </p:grpSpPr>
            <p:sp>
              <p:nvSpPr>
                <p:cNvPr id="30" name="二等辺三角形 2">
                  <a:extLst>
                    <a:ext uri="{FF2B5EF4-FFF2-40B4-BE49-F238E27FC236}">
                      <a16:creationId xmlns:a16="http://schemas.microsoft.com/office/drawing/2014/main" id="{51144D71-E2A0-C009-1ED3-28AE28F3739D}"/>
                    </a:ext>
                  </a:extLst>
                </p:cNvPr>
                <p:cNvSpPr/>
                <p:nvPr/>
              </p:nvSpPr>
              <p:spPr>
                <a:xfrm>
                  <a:off x="3284638" y="2622841"/>
                  <a:ext cx="1552994" cy="2172957"/>
                </a:xfrm>
                <a:custGeom>
                  <a:avLst/>
                  <a:gdLst>
                    <a:gd name="connsiteX0" fmla="*/ 0 w 1306447"/>
                    <a:gd name="connsiteY0" fmla="*/ 2051700 h 2051700"/>
                    <a:gd name="connsiteX1" fmla="*/ 653224 w 1306447"/>
                    <a:gd name="connsiteY1" fmla="*/ 0 h 2051700"/>
                    <a:gd name="connsiteX2" fmla="*/ 1306447 w 1306447"/>
                    <a:gd name="connsiteY2" fmla="*/ 2051700 h 2051700"/>
                    <a:gd name="connsiteX3" fmla="*/ 0 w 1306447"/>
                    <a:gd name="connsiteY3" fmla="*/ 2051700 h 2051700"/>
                    <a:gd name="connsiteX0" fmla="*/ 0 w 1306447"/>
                    <a:gd name="connsiteY0" fmla="*/ 2051700 h 2051700"/>
                    <a:gd name="connsiteX1" fmla="*/ 346780 w 1306447"/>
                    <a:gd name="connsiteY1" fmla="*/ 655903 h 2051700"/>
                    <a:gd name="connsiteX2" fmla="*/ 653224 w 1306447"/>
                    <a:gd name="connsiteY2" fmla="*/ 0 h 2051700"/>
                    <a:gd name="connsiteX3" fmla="*/ 1306447 w 1306447"/>
                    <a:gd name="connsiteY3" fmla="*/ 2051700 h 2051700"/>
                    <a:gd name="connsiteX4" fmla="*/ 0 w 1306447"/>
                    <a:gd name="connsiteY4" fmla="*/ 2051700 h 2051700"/>
                    <a:gd name="connsiteX0" fmla="*/ 0 w 1306447"/>
                    <a:gd name="connsiteY0" fmla="*/ 2051700 h 2051700"/>
                    <a:gd name="connsiteX1" fmla="*/ 346780 w 1306447"/>
                    <a:gd name="connsiteY1" fmla="*/ 655903 h 2051700"/>
                    <a:gd name="connsiteX2" fmla="*/ 653224 w 1306447"/>
                    <a:gd name="connsiteY2" fmla="*/ 0 h 2051700"/>
                    <a:gd name="connsiteX3" fmla="*/ 949156 w 1306447"/>
                    <a:gd name="connsiteY3" fmla="*/ 662002 h 2051700"/>
                    <a:gd name="connsiteX4" fmla="*/ 1306447 w 1306447"/>
                    <a:gd name="connsiteY4" fmla="*/ 2051700 h 2051700"/>
                    <a:gd name="connsiteX5" fmla="*/ 0 w 1306447"/>
                    <a:gd name="connsiteY5" fmla="*/ 2051700 h 2051700"/>
                    <a:gd name="connsiteX0" fmla="*/ 59745 w 1366192"/>
                    <a:gd name="connsiteY0" fmla="*/ 2051700 h 2051700"/>
                    <a:gd name="connsiteX1" fmla="*/ 230303 w 1366192"/>
                    <a:gd name="connsiteY1" fmla="*/ 1150890 h 2051700"/>
                    <a:gd name="connsiteX2" fmla="*/ 406525 w 1366192"/>
                    <a:gd name="connsiteY2" fmla="*/ 655903 h 2051700"/>
                    <a:gd name="connsiteX3" fmla="*/ 712969 w 1366192"/>
                    <a:gd name="connsiteY3" fmla="*/ 0 h 2051700"/>
                    <a:gd name="connsiteX4" fmla="*/ 1008901 w 1366192"/>
                    <a:gd name="connsiteY4" fmla="*/ 662002 h 2051700"/>
                    <a:gd name="connsiteX5" fmla="*/ 1366192 w 1366192"/>
                    <a:gd name="connsiteY5" fmla="*/ 2051700 h 2051700"/>
                    <a:gd name="connsiteX6" fmla="*/ 59745 w 1366192"/>
                    <a:gd name="connsiteY6" fmla="*/ 2051700 h 2051700"/>
                    <a:gd name="connsiteX0" fmla="*/ 46292 w 1352739"/>
                    <a:gd name="connsiteY0" fmla="*/ 2051700 h 2051700"/>
                    <a:gd name="connsiteX1" fmla="*/ 216850 w 1352739"/>
                    <a:gd name="connsiteY1" fmla="*/ 1150890 h 2051700"/>
                    <a:gd name="connsiteX2" fmla="*/ 393072 w 1352739"/>
                    <a:gd name="connsiteY2" fmla="*/ 655903 h 2051700"/>
                    <a:gd name="connsiteX3" fmla="*/ 699516 w 1352739"/>
                    <a:gd name="connsiteY3" fmla="*/ 0 h 2051700"/>
                    <a:gd name="connsiteX4" fmla="*/ 995448 w 1352739"/>
                    <a:gd name="connsiteY4" fmla="*/ 662002 h 2051700"/>
                    <a:gd name="connsiteX5" fmla="*/ 1352739 w 1352739"/>
                    <a:gd name="connsiteY5" fmla="*/ 2051700 h 2051700"/>
                    <a:gd name="connsiteX6" fmla="*/ 46292 w 1352739"/>
                    <a:gd name="connsiteY6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347066 w 1347066"/>
                    <a:gd name="connsiteY5" fmla="*/ 2051700 h 2051700"/>
                    <a:gd name="connsiteX6" fmla="*/ 40619 w 1347066"/>
                    <a:gd name="connsiteY6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29276 w 1347066"/>
                    <a:gd name="connsiteY5" fmla="*/ 1350430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29276 w 1347066"/>
                    <a:gd name="connsiteY5" fmla="*/ 1350430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26445 w 1347066"/>
                    <a:gd name="connsiteY4" fmla="*/ 61071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26445 w 1347066"/>
                    <a:gd name="connsiteY4" fmla="*/ 61071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1860 w 1347066"/>
                    <a:gd name="connsiteY4" fmla="*/ 704744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1860 w 1347066"/>
                    <a:gd name="connsiteY4" fmla="*/ 704744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87923 w 1347590"/>
                    <a:gd name="connsiteY2" fmla="*/ 655903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16676 w 1347590"/>
                    <a:gd name="connsiteY2" fmla="*/ 690096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72090 w 1347590"/>
                    <a:gd name="connsiteY2" fmla="*/ 698644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72090 w 1347590"/>
                    <a:gd name="connsiteY2" fmla="*/ 698644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57927"/>
                    <a:gd name="connsiteY0" fmla="*/ 2051700 h 2051700"/>
                    <a:gd name="connsiteX1" fmla="*/ 203785 w 1357927"/>
                    <a:gd name="connsiteY1" fmla="*/ 1262018 h 2051700"/>
                    <a:gd name="connsiteX2" fmla="*/ 372090 w 1357927"/>
                    <a:gd name="connsiteY2" fmla="*/ 698644 h 2051700"/>
                    <a:gd name="connsiteX3" fmla="*/ 694367 w 1357927"/>
                    <a:gd name="connsiteY3" fmla="*/ 0 h 2051700"/>
                    <a:gd name="connsiteX4" fmla="*/ 982384 w 1357927"/>
                    <a:gd name="connsiteY4" fmla="*/ 704744 h 2051700"/>
                    <a:gd name="connsiteX5" fmla="*/ 1102640 w 1357927"/>
                    <a:gd name="connsiteY5" fmla="*/ 1196521 h 2051700"/>
                    <a:gd name="connsiteX6" fmla="*/ 1347590 w 1357927"/>
                    <a:gd name="connsiteY6" fmla="*/ 2051700 h 2051700"/>
                    <a:gd name="connsiteX7" fmla="*/ 41143 w 1357927"/>
                    <a:gd name="connsiteY7" fmla="*/ 2051700 h 205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7927" h="2051700">
                      <a:moveTo>
                        <a:pt x="41143" y="2051700"/>
                      </a:moveTo>
                      <a:cubicBezTo>
                        <a:pt x="-143645" y="1907601"/>
                        <a:pt x="363271" y="1413169"/>
                        <a:pt x="203785" y="1262018"/>
                      </a:cubicBezTo>
                      <a:cubicBezTo>
                        <a:pt x="261582" y="1029385"/>
                        <a:pt x="446581" y="879397"/>
                        <a:pt x="372090" y="698644"/>
                      </a:cubicBezTo>
                      <a:lnTo>
                        <a:pt x="694367" y="0"/>
                      </a:lnTo>
                      <a:cubicBezTo>
                        <a:pt x="753779" y="199543"/>
                        <a:pt x="1041715" y="624876"/>
                        <a:pt x="982384" y="704744"/>
                      </a:cubicBezTo>
                      <a:cubicBezTo>
                        <a:pt x="1046991" y="928184"/>
                        <a:pt x="1182889" y="1163204"/>
                        <a:pt x="1102640" y="1196521"/>
                      </a:cubicBezTo>
                      <a:cubicBezTo>
                        <a:pt x="1184290" y="1481581"/>
                        <a:pt x="1408434" y="1946154"/>
                        <a:pt x="1347590" y="2051700"/>
                      </a:cubicBezTo>
                      <a:lnTo>
                        <a:pt x="41143" y="2051700"/>
                      </a:ln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" name="Google Shape;1540;p28">
                  <a:extLst>
                    <a:ext uri="{FF2B5EF4-FFF2-40B4-BE49-F238E27FC236}">
                      <a16:creationId xmlns:a16="http://schemas.microsoft.com/office/drawing/2014/main" id="{BAAA909F-6797-8F83-AD49-7AC0CD30760D}"/>
                    </a:ext>
                  </a:extLst>
                </p:cNvPr>
                <p:cNvSpPr/>
                <p:nvPr/>
              </p:nvSpPr>
              <p:spPr>
                <a:xfrm flipH="1">
                  <a:off x="4044491" y="3275581"/>
                  <a:ext cx="70196" cy="2234667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72" name="グループ化 671">
                  <a:extLst>
                    <a:ext uri="{FF2B5EF4-FFF2-40B4-BE49-F238E27FC236}">
                      <a16:creationId xmlns:a16="http://schemas.microsoft.com/office/drawing/2014/main" id="{00287314-FCFE-0A8E-368E-D1A9CDC10F50}"/>
                    </a:ext>
                  </a:extLst>
                </p:cNvPr>
                <p:cNvGrpSpPr/>
                <p:nvPr/>
              </p:nvGrpSpPr>
              <p:grpSpPr>
                <a:xfrm rot="3668936">
                  <a:off x="4171107" y="3291652"/>
                  <a:ext cx="305944" cy="563460"/>
                  <a:chOff x="6732709" y="4275196"/>
                  <a:chExt cx="525114" cy="1349464"/>
                </a:xfrm>
              </p:grpSpPr>
              <p:sp>
                <p:nvSpPr>
                  <p:cNvPr id="693" name="Google Shape;1540;p28">
                    <a:extLst>
                      <a:ext uri="{FF2B5EF4-FFF2-40B4-BE49-F238E27FC236}">
                        <a16:creationId xmlns:a16="http://schemas.microsoft.com/office/drawing/2014/main" id="{7CEE3C22-7090-7766-29A5-E52AA6271495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4" name="Google Shape;1540;p28">
                    <a:extLst>
                      <a:ext uri="{FF2B5EF4-FFF2-40B4-BE49-F238E27FC236}">
                        <a16:creationId xmlns:a16="http://schemas.microsoft.com/office/drawing/2014/main" id="{C410AADE-EBA6-6274-E522-F85F3F16F91A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5" name="Google Shape;1540;p28">
                    <a:extLst>
                      <a:ext uri="{FF2B5EF4-FFF2-40B4-BE49-F238E27FC236}">
                        <a16:creationId xmlns:a16="http://schemas.microsoft.com/office/drawing/2014/main" id="{3EC2E4A3-2288-A6C1-2BE2-41D0B33DBB7A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73" name="グループ化 672">
                  <a:extLst>
                    <a:ext uri="{FF2B5EF4-FFF2-40B4-BE49-F238E27FC236}">
                      <a16:creationId xmlns:a16="http://schemas.microsoft.com/office/drawing/2014/main" id="{6F8689F0-6189-8787-388D-0EF2F226A5B7}"/>
                    </a:ext>
                  </a:extLst>
                </p:cNvPr>
                <p:cNvGrpSpPr/>
                <p:nvPr/>
              </p:nvGrpSpPr>
              <p:grpSpPr>
                <a:xfrm rot="3775849">
                  <a:off x="4224611" y="3676355"/>
                  <a:ext cx="335234" cy="649190"/>
                  <a:chOff x="6732709" y="4275196"/>
                  <a:chExt cx="485957" cy="1349464"/>
                </a:xfrm>
              </p:grpSpPr>
              <p:sp>
                <p:nvSpPr>
                  <p:cNvPr id="690" name="Google Shape;1540;p28">
                    <a:extLst>
                      <a:ext uri="{FF2B5EF4-FFF2-40B4-BE49-F238E27FC236}">
                        <a16:creationId xmlns:a16="http://schemas.microsoft.com/office/drawing/2014/main" id="{9E9A7670-515E-7B4C-5BE6-AE0B679C1D39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1" name="Google Shape;1540;p28">
                    <a:extLst>
                      <a:ext uri="{FF2B5EF4-FFF2-40B4-BE49-F238E27FC236}">
                        <a16:creationId xmlns:a16="http://schemas.microsoft.com/office/drawing/2014/main" id="{1FE75AAC-3955-6AC0-0B2D-F7375AB34EC8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56801" y="4646048"/>
                    <a:ext cx="45718" cy="278012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2" name="Google Shape;1540;p28">
                    <a:extLst>
                      <a:ext uri="{FF2B5EF4-FFF2-40B4-BE49-F238E27FC236}">
                        <a16:creationId xmlns:a16="http://schemas.microsoft.com/office/drawing/2014/main" id="{09A5F4F0-C12B-8092-BF4D-9F0D1F4D1CCD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74" name="Google Shape;1540;p28">
                  <a:extLst>
                    <a:ext uri="{FF2B5EF4-FFF2-40B4-BE49-F238E27FC236}">
                      <a16:creationId xmlns:a16="http://schemas.microsoft.com/office/drawing/2014/main" id="{D8D65EC2-C85C-D932-BA4C-A9B56100DCA7}"/>
                    </a:ext>
                  </a:extLst>
                </p:cNvPr>
                <p:cNvSpPr/>
                <p:nvPr/>
              </p:nvSpPr>
              <p:spPr>
                <a:xfrm rot="18052362" flipH="1">
                  <a:off x="3832482" y="3343644"/>
                  <a:ext cx="45719" cy="439838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75" name="グループ化 674">
                  <a:extLst>
                    <a:ext uri="{FF2B5EF4-FFF2-40B4-BE49-F238E27FC236}">
                      <a16:creationId xmlns:a16="http://schemas.microsoft.com/office/drawing/2014/main" id="{F4B0E53F-0CA8-DC2E-A75F-C1D3897CA95F}"/>
                    </a:ext>
                  </a:extLst>
                </p:cNvPr>
                <p:cNvGrpSpPr/>
                <p:nvPr/>
              </p:nvGrpSpPr>
              <p:grpSpPr>
                <a:xfrm rot="18052362">
                  <a:off x="3650295" y="3660115"/>
                  <a:ext cx="318227" cy="614801"/>
                  <a:chOff x="6732709" y="4275196"/>
                  <a:chExt cx="522055" cy="1349464"/>
                </a:xfrm>
              </p:grpSpPr>
              <p:sp>
                <p:nvSpPr>
                  <p:cNvPr id="684" name="Google Shape;1540;p28">
                    <a:extLst>
                      <a:ext uri="{FF2B5EF4-FFF2-40B4-BE49-F238E27FC236}">
                        <a16:creationId xmlns:a16="http://schemas.microsoft.com/office/drawing/2014/main" id="{E3238387-8443-6F10-136E-8890BF245133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5" name="Google Shape;1540;p28">
                    <a:extLst>
                      <a:ext uri="{FF2B5EF4-FFF2-40B4-BE49-F238E27FC236}">
                        <a16:creationId xmlns:a16="http://schemas.microsoft.com/office/drawing/2014/main" id="{89E4557C-E470-B26B-F769-192C739B297E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2898" y="4778660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6" name="Google Shape;1540;p28">
                    <a:extLst>
                      <a:ext uri="{FF2B5EF4-FFF2-40B4-BE49-F238E27FC236}">
                        <a16:creationId xmlns:a16="http://schemas.microsoft.com/office/drawing/2014/main" id="{B9353498-EF2B-C7F9-DCCF-6F6BA0667C40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76" name="グループ化 675">
                  <a:extLst>
                    <a:ext uri="{FF2B5EF4-FFF2-40B4-BE49-F238E27FC236}">
                      <a16:creationId xmlns:a16="http://schemas.microsoft.com/office/drawing/2014/main" id="{D00B8E4F-F4B8-294E-90C6-E3945D8EFFF5}"/>
                    </a:ext>
                  </a:extLst>
                </p:cNvPr>
                <p:cNvGrpSpPr/>
                <p:nvPr/>
              </p:nvGrpSpPr>
              <p:grpSpPr>
                <a:xfrm rot="3767225">
                  <a:off x="4151259" y="4252523"/>
                  <a:ext cx="383696" cy="582167"/>
                  <a:chOff x="6750234" y="4275196"/>
                  <a:chExt cx="507589" cy="1349464"/>
                </a:xfrm>
              </p:grpSpPr>
              <p:sp>
                <p:nvSpPr>
                  <p:cNvPr id="681" name="Google Shape;1540;p28">
                    <a:extLst>
                      <a:ext uri="{FF2B5EF4-FFF2-40B4-BE49-F238E27FC236}">
                        <a16:creationId xmlns:a16="http://schemas.microsoft.com/office/drawing/2014/main" id="{A084612B-90F4-5B60-F74B-7FD04C0779D4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2" name="Google Shape;1540;p28">
                    <a:extLst>
                      <a:ext uri="{FF2B5EF4-FFF2-40B4-BE49-F238E27FC236}">
                        <a16:creationId xmlns:a16="http://schemas.microsoft.com/office/drawing/2014/main" id="{67BC2B9E-7F95-9CC0-CE89-78D82E51BE46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3" name="Google Shape;1540;p28">
                    <a:extLst>
                      <a:ext uri="{FF2B5EF4-FFF2-40B4-BE49-F238E27FC236}">
                        <a16:creationId xmlns:a16="http://schemas.microsoft.com/office/drawing/2014/main" id="{4673B1F8-6E9F-41AB-C1C1-9CCA56175425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21600" y="4951459"/>
                    <a:ext cx="45718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77" name="グループ化 676">
                  <a:extLst>
                    <a:ext uri="{FF2B5EF4-FFF2-40B4-BE49-F238E27FC236}">
                      <a16:creationId xmlns:a16="http://schemas.microsoft.com/office/drawing/2014/main" id="{8522904E-3E6D-F1B3-C145-898442C6036E}"/>
                    </a:ext>
                  </a:extLst>
                </p:cNvPr>
                <p:cNvGrpSpPr/>
                <p:nvPr/>
              </p:nvGrpSpPr>
              <p:grpSpPr>
                <a:xfrm rot="18052362">
                  <a:off x="3661997" y="4158050"/>
                  <a:ext cx="299029" cy="614801"/>
                  <a:chOff x="6767263" y="4275196"/>
                  <a:chExt cx="490560" cy="1349464"/>
                </a:xfrm>
              </p:grpSpPr>
              <p:sp>
                <p:nvSpPr>
                  <p:cNvPr id="678" name="Google Shape;1540;p28">
                    <a:extLst>
                      <a:ext uri="{FF2B5EF4-FFF2-40B4-BE49-F238E27FC236}">
                        <a16:creationId xmlns:a16="http://schemas.microsoft.com/office/drawing/2014/main" id="{D605A067-E67A-653B-F20F-A0BA735175B8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9" name="Google Shape;1540;p28">
                    <a:extLst>
                      <a:ext uri="{FF2B5EF4-FFF2-40B4-BE49-F238E27FC236}">
                        <a16:creationId xmlns:a16="http://schemas.microsoft.com/office/drawing/2014/main" id="{70EA05B7-64A2-6582-02AE-4222D5B542AA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0" name="Google Shape;1540;p28">
                    <a:extLst>
                      <a:ext uri="{FF2B5EF4-FFF2-40B4-BE49-F238E27FC236}">
                        <a16:creationId xmlns:a16="http://schemas.microsoft.com/office/drawing/2014/main" id="{8EBCE36B-5A66-4DAA-7549-C49E2BD1FD73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38628" y="4763660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sp>
          <p:nvSpPr>
            <p:cNvPr id="717" name="円柱 716">
              <a:extLst>
                <a:ext uri="{FF2B5EF4-FFF2-40B4-BE49-F238E27FC236}">
                  <a16:creationId xmlns:a16="http://schemas.microsoft.com/office/drawing/2014/main" id="{76E64E5E-CCAC-5808-E607-CD7AAC1A9E8C}"/>
                </a:ext>
              </a:extLst>
            </p:cNvPr>
            <p:cNvSpPr/>
            <p:nvPr/>
          </p:nvSpPr>
          <p:spPr>
            <a:xfrm>
              <a:off x="2292487" y="4852303"/>
              <a:ext cx="450058" cy="561379"/>
            </a:xfrm>
            <a:prstGeom prst="can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6" name="楕円 715">
              <a:extLst>
                <a:ext uri="{FF2B5EF4-FFF2-40B4-BE49-F238E27FC236}">
                  <a16:creationId xmlns:a16="http://schemas.microsoft.com/office/drawing/2014/main" id="{026A564A-F1C2-D9A9-0E07-28794CBCB56D}"/>
                </a:ext>
              </a:extLst>
            </p:cNvPr>
            <p:cNvSpPr/>
            <p:nvPr/>
          </p:nvSpPr>
          <p:spPr>
            <a:xfrm>
              <a:off x="2321446" y="4477952"/>
              <a:ext cx="396000" cy="396000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20" name="正方形/長方形 19">
            <a:extLst>
              <a:ext uri="{FF2B5EF4-FFF2-40B4-BE49-F238E27FC236}">
                <a16:creationId xmlns:a16="http://schemas.microsoft.com/office/drawing/2014/main" id="{2DDE9BE8-D208-A676-D2FA-DDF78F474CDE}"/>
              </a:ext>
            </a:extLst>
          </p:cNvPr>
          <p:cNvSpPr/>
          <p:nvPr/>
        </p:nvSpPr>
        <p:spPr>
          <a:xfrm>
            <a:off x="1135445" y="1873919"/>
            <a:ext cx="4294945" cy="1871086"/>
          </a:xfrm>
          <a:prstGeom prst="rect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2" name="Google Shape;296;p16">
            <a:extLst>
              <a:ext uri="{FF2B5EF4-FFF2-40B4-BE49-F238E27FC236}">
                <a16:creationId xmlns:a16="http://schemas.microsoft.com/office/drawing/2014/main" id="{D98D9FD5-A31D-20D9-0DF6-80BF2A27C965}"/>
              </a:ext>
            </a:extLst>
          </p:cNvPr>
          <p:cNvSpPr txBox="1"/>
          <p:nvPr/>
        </p:nvSpPr>
        <p:spPr>
          <a:xfrm>
            <a:off x="2035577" y="1592841"/>
            <a:ext cx="2488509" cy="58473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</a:rPr>
              <a:t>しごとの人</a:t>
            </a:r>
            <a:endParaRPr sz="3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正方形/長方形 90">
            <a:extLst>
              <a:ext uri="{FF2B5EF4-FFF2-40B4-BE49-F238E27FC236}">
                <a16:creationId xmlns:a16="http://schemas.microsoft.com/office/drawing/2014/main" id="{708753EB-0D88-ECF2-FA42-7FE763E44533}"/>
              </a:ext>
            </a:extLst>
          </p:cNvPr>
          <p:cNvSpPr/>
          <p:nvPr/>
        </p:nvSpPr>
        <p:spPr>
          <a:xfrm>
            <a:off x="7099798" y="1805935"/>
            <a:ext cx="4294945" cy="1871086"/>
          </a:xfrm>
          <a:prstGeom prst="rect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4" name="Google Shape;296;p16">
            <a:extLst>
              <a:ext uri="{FF2B5EF4-FFF2-40B4-BE49-F238E27FC236}">
                <a16:creationId xmlns:a16="http://schemas.microsoft.com/office/drawing/2014/main" id="{6FD3DB67-1D14-EF35-F791-61089363B0DF}"/>
              </a:ext>
            </a:extLst>
          </p:cNvPr>
          <p:cNvSpPr txBox="1"/>
          <p:nvPr/>
        </p:nvSpPr>
        <p:spPr>
          <a:xfrm>
            <a:off x="9853053" y="1988014"/>
            <a:ext cx="1489988" cy="1615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地域の</a:t>
            </a:r>
            <a:endParaRPr lang="en-US" altLang="ja-JP" sz="28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木材を</a:t>
            </a:r>
            <a:endParaRPr lang="en-US" altLang="ja-JP"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使う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5" name="Google Shape;689;p19">
            <a:extLst>
              <a:ext uri="{FF2B5EF4-FFF2-40B4-BE49-F238E27FC236}">
                <a16:creationId xmlns:a16="http://schemas.microsoft.com/office/drawing/2014/main" id="{B820B755-A332-ABA1-741E-E605D21BF132}"/>
              </a:ext>
            </a:extLst>
          </p:cNvPr>
          <p:cNvSpPr txBox="1"/>
          <p:nvPr/>
        </p:nvSpPr>
        <p:spPr>
          <a:xfrm>
            <a:off x="670222" y="740725"/>
            <a:ext cx="1615023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だから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sp>
        <p:nvSpPr>
          <p:cNvPr id="747" name="Google Shape;689;p19">
            <a:extLst>
              <a:ext uri="{FF2B5EF4-FFF2-40B4-BE49-F238E27FC236}">
                <a16:creationId xmlns:a16="http://schemas.microsoft.com/office/drawing/2014/main" id="{D5712446-D67A-903E-6A13-AF1E8F720DD7}"/>
              </a:ext>
            </a:extLst>
          </p:cNvPr>
          <p:cNvSpPr txBox="1"/>
          <p:nvPr/>
        </p:nvSpPr>
        <p:spPr>
          <a:xfrm>
            <a:off x="1276328" y="3718904"/>
            <a:ext cx="5785041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この関係が大事なんだ！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grpSp>
        <p:nvGrpSpPr>
          <p:cNvPr id="748" name="Google Shape;890;p21">
            <a:extLst>
              <a:ext uri="{FF2B5EF4-FFF2-40B4-BE49-F238E27FC236}">
                <a16:creationId xmlns:a16="http://schemas.microsoft.com/office/drawing/2014/main" id="{56CBADBC-B500-DDFE-F2D5-BD4B69C09107}"/>
              </a:ext>
            </a:extLst>
          </p:cNvPr>
          <p:cNvGrpSpPr>
            <a:grpSpLocks noChangeAspect="1"/>
          </p:cNvGrpSpPr>
          <p:nvPr/>
        </p:nvGrpSpPr>
        <p:grpSpPr>
          <a:xfrm>
            <a:off x="5314133" y="4901718"/>
            <a:ext cx="1314522" cy="1355036"/>
            <a:chOff x="1785372" y="4621762"/>
            <a:chExt cx="1065815" cy="1098664"/>
          </a:xfrm>
        </p:grpSpPr>
        <p:sp>
          <p:nvSpPr>
            <p:cNvPr id="749" name="Google Shape;891;p21">
              <a:extLst>
                <a:ext uri="{FF2B5EF4-FFF2-40B4-BE49-F238E27FC236}">
                  <a16:creationId xmlns:a16="http://schemas.microsoft.com/office/drawing/2014/main" id="{229B4B50-05AC-4F27-B735-57DB23F03F4D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892;p21">
              <a:extLst>
                <a:ext uri="{FF2B5EF4-FFF2-40B4-BE49-F238E27FC236}">
                  <a16:creationId xmlns:a16="http://schemas.microsoft.com/office/drawing/2014/main" id="{03165240-6350-D1FF-17A4-179096B9F493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893;p21">
              <a:extLst>
                <a:ext uri="{FF2B5EF4-FFF2-40B4-BE49-F238E27FC236}">
                  <a16:creationId xmlns:a16="http://schemas.microsoft.com/office/drawing/2014/main" id="{96DA0CF2-DEDB-ACA5-9D19-F2434AA29651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894;p21">
              <a:extLst>
                <a:ext uri="{FF2B5EF4-FFF2-40B4-BE49-F238E27FC236}">
                  <a16:creationId xmlns:a16="http://schemas.microsoft.com/office/drawing/2014/main" id="{BB8E9962-5B7A-0191-81E8-B4015D2BEAD6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895;p21">
              <a:extLst>
                <a:ext uri="{FF2B5EF4-FFF2-40B4-BE49-F238E27FC236}">
                  <a16:creationId xmlns:a16="http://schemas.microsoft.com/office/drawing/2014/main" id="{6EB9C9B4-0DAD-1AC0-2E26-55C41CB0CA9F}"/>
                </a:ext>
              </a:extLst>
            </p:cNvPr>
            <p:cNvSpPr/>
            <p:nvPr/>
          </p:nvSpPr>
          <p:spPr>
            <a:xfrm>
              <a:off x="2599320" y="5292983"/>
              <a:ext cx="32108" cy="9048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896;p21">
              <a:extLst>
                <a:ext uri="{FF2B5EF4-FFF2-40B4-BE49-F238E27FC236}">
                  <a16:creationId xmlns:a16="http://schemas.microsoft.com/office/drawing/2014/main" id="{EB5870D8-7AA6-AA1E-29C6-5A72FBFD8C3B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55" name="Google Shape;897;p21">
              <a:extLst>
                <a:ext uri="{FF2B5EF4-FFF2-40B4-BE49-F238E27FC236}">
                  <a16:creationId xmlns:a16="http://schemas.microsoft.com/office/drawing/2014/main" id="{C8B933B5-429C-398A-5C49-D245278FA47A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6" name="Google Shape;898;p21">
              <a:extLst>
                <a:ext uri="{FF2B5EF4-FFF2-40B4-BE49-F238E27FC236}">
                  <a16:creationId xmlns:a16="http://schemas.microsoft.com/office/drawing/2014/main" id="{84BFA323-8E84-7295-06FD-A98A6C8A9428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7" name="Google Shape;899;p21">
              <a:extLst>
                <a:ext uri="{FF2B5EF4-FFF2-40B4-BE49-F238E27FC236}">
                  <a16:creationId xmlns:a16="http://schemas.microsoft.com/office/drawing/2014/main" id="{CC810ACC-71BE-2C01-B1D1-64B17A4C1018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8" name="Google Shape;900;p21">
              <a:extLst>
                <a:ext uri="{FF2B5EF4-FFF2-40B4-BE49-F238E27FC236}">
                  <a16:creationId xmlns:a16="http://schemas.microsoft.com/office/drawing/2014/main" id="{BFB77C58-F126-3601-C1CF-38491D26FDE1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9" name="Google Shape;901;p21">
              <a:extLst>
                <a:ext uri="{FF2B5EF4-FFF2-40B4-BE49-F238E27FC236}">
                  <a16:creationId xmlns:a16="http://schemas.microsoft.com/office/drawing/2014/main" id="{9A3EB273-5BDA-D781-AC2B-3EE9B2BBC0F4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60" name="Google Shape;902;p21">
              <a:extLst>
                <a:ext uri="{FF2B5EF4-FFF2-40B4-BE49-F238E27FC236}">
                  <a16:creationId xmlns:a16="http://schemas.microsoft.com/office/drawing/2014/main" id="{C7ED8B2B-56FB-01DB-A1A0-107DB96C1C55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61" name="Google Shape;903;p21">
              <a:extLst>
                <a:ext uri="{FF2B5EF4-FFF2-40B4-BE49-F238E27FC236}">
                  <a16:creationId xmlns:a16="http://schemas.microsoft.com/office/drawing/2014/main" id="{F5B7E28D-7D16-25A1-A451-759C17850A47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904;p21">
              <a:extLst>
                <a:ext uri="{FF2B5EF4-FFF2-40B4-BE49-F238E27FC236}">
                  <a16:creationId xmlns:a16="http://schemas.microsoft.com/office/drawing/2014/main" id="{8D944C59-1B30-EC51-1F33-1FAEF57736B4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905;p21">
              <a:extLst>
                <a:ext uri="{FF2B5EF4-FFF2-40B4-BE49-F238E27FC236}">
                  <a16:creationId xmlns:a16="http://schemas.microsoft.com/office/drawing/2014/main" id="{E2B8D34E-E12F-3401-A1A9-CCB20C990DF3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64" name="Google Shape;689;p19">
            <a:extLst>
              <a:ext uri="{FF2B5EF4-FFF2-40B4-BE49-F238E27FC236}">
                <a16:creationId xmlns:a16="http://schemas.microsoft.com/office/drawing/2014/main" id="{D341E718-5814-AEAC-0510-E3C8FA99F109}"/>
              </a:ext>
            </a:extLst>
          </p:cNvPr>
          <p:cNvSpPr txBox="1"/>
          <p:nvPr/>
        </p:nvSpPr>
        <p:spPr>
          <a:xfrm>
            <a:off x="7012705" y="4803521"/>
            <a:ext cx="3456137" cy="13849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あれ？もしかして、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作品の木って</a:t>
            </a:r>
            <a:r>
              <a:rPr lang="en-US" altLang="ja-JP" sz="2800" dirty="0">
                <a:solidFill>
                  <a:srgbClr val="3F3F3F"/>
                </a:solidFill>
              </a:rPr>
              <a:t>…</a:t>
            </a:r>
          </a:p>
        </p:txBody>
      </p:sp>
      <p:sp>
        <p:nvSpPr>
          <p:cNvPr id="161" name="角丸四角形 355">
            <a:extLst>
              <a:ext uri="{FF2B5EF4-FFF2-40B4-BE49-F238E27FC236}">
                <a16:creationId xmlns:a16="http://schemas.microsoft.com/office/drawing/2014/main" id="{C9DB28FB-2132-FFBC-34BE-867E928E3DCD}"/>
              </a:ext>
            </a:extLst>
          </p:cNvPr>
          <p:cNvSpPr/>
          <p:nvPr/>
        </p:nvSpPr>
        <p:spPr>
          <a:xfrm rot="16200000">
            <a:off x="9950213" y="485488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2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0E8C9172-624C-DA8C-4F18-E832B1A22C4A}"/>
              </a:ext>
            </a:extLst>
          </p:cNvPr>
          <p:cNvSpPr txBox="1"/>
          <p:nvPr/>
        </p:nvSpPr>
        <p:spPr>
          <a:xfrm>
            <a:off x="10723015" y="4050894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63" name="グループ化 162">
            <a:extLst>
              <a:ext uri="{FF2B5EF4-FFF2-40B4-BE49-F238E27FC236}">
                <a16:creationId xmlns:a16="http://schemas.microsoft.com/office/drawing/2014/main" id="{603E8FAF-B946-815E-2A22-A24F5719EE32}"/>
              </a:ext>
            </a:extLst>
          </p:cNvPr>
          <p:cNvGrpSpPr/>
          <p:nvPr/>
        </p:nvGrpSpPr>
        <p:grpSpPr>
          <a:xfrm rot="2523162">
            <a:off x="11126835" y="3940620"/>
            <a:ext cx="564109" cy="193172"/>
            <a:chOff x="9364349" y="5301095"/>
            <a:chExt cx="371808" cy="127321"/>
          </a:xfrm>
        </p:grpSpPr>
        <p:cxnSp>
          <p:nvCxnSpPr>
            <p:cNvPr id="164" name="直線コネクタ 163">
              <a:extLst>
                <a:ext uri="{FF2B5EF4-FFF2-40B4-BE49-F238E27FC236}">
                  <a16:creationId xmlns:a16="http://schemas.microsoft.com/office/drawing/2014/main" id="{C74E4779-1B6D-3054-E2CD-E3BE77924953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直線コネクタ 164">
              <a:extLst>
                <a:ext uri="{FF2B5EF4-FFF2-40B4-BE49-F238E27FC236}">
                  <a16:creationId xmlns:a16="http://schemas.microsoft.com/office/drawing/2014/main" id="{D4770A4B-B35D-275E-1976-B01FA634CB28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直線コネクタ 165">
              <a:extLst>
                <a:ext uri="{FF2B5EF4-FFF2-40B4-BE49-F238E27FC236}">
                  <a16:creationId xmlns:a16="http://schemas.microsoft.com/office/drawing/2014/main" id="{ADD318E2-D087-3176-2D6B-B2135B3843AF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直線コネクタ 166">
              <a:extLst>
                <a:ext uri="{FF2B5EF4-FFF2-40B4-BE49-F238E27FC236}">
                  <a16:creationId xmlns:a16="http://schemas.microsoft.com/office/drawing/2014/main" id="{FDA3B845-4E9A-B437-617E-8B17F7621C99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8" name="角丸四角形 96">
            <a:extLst>
              <a:ext uri="{FF2B5EF4-FFF2-40B4-BE49-F238E27FC236}">
                <a16:creationId xmlns:a16="http://schemas.microsoft.com/office/drawing/2014/main" id="{0A9EC660-2A11-4F50-83ED-152E705A9944}"/>
              </a:ext>
            </a:extLst>
          </p:cNvPr>
          <p:cNvSpPr/>
          <p:nvPr/>
        </p:nvSpPr>
        <p:spPr>
          <a:xfrm>
            <a:off x="9544767" y="5435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D102F228-1880-446C-A09A-F3E0AE9CA292}"/>
              </a:ext>
            </a:extLst>
          </p:cNvPr>
          <p:cNvSpPr txBox="1"/>
          <p:nvPr/>
        </p:nvSpPr>
        <p:spPr>
          <a:xfrm>
            <a:off x="9526504" y="5425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201" name="Google Shape;296;p16">
            <a:extLst>
              <a:ext uri="{FF2B5EF4-FFF2-40B4-BE49-F238E27FC236}">
                <a16:creationId xmlns:a16="http://schemas.microsoft.com/office/drawing/2014/main" id="{0DD56DF2-892E-5DAC-0212-55497D20A5C4}"/>
              </a:ext>
            </a:extLst>
          </p:cNvPr>
          <p:cNvSpPr txBox="1"/>
          <p:nvPr/>
        </p:nvSpPr>
        <p:spPr>
          <a:xfrm>
            <a:off x="3359852" y="2358770"/>
            <a:ext cx="2070538" cy="10310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森を育てて</a:t>
            </a:r>
            <a:endParaRPr lang="en-US" altLang="ja-JP" sz="28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木を切る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02" name="Google Shape;2037;p35">
            <a:extLst>
              <a:ext uri="{FF2B5EF4-FFF2-40B4-BE49-F238E27FC236}">
                <a16:creationId xmlns:a16="http://schemas.microsoft.com/office/drawing/2014/main" id="{E609474D-EB83-EDC8-CFAD-E2E0B4D195EF}"/>
              </a:ext>
            </a:extLst>
          </p:cNvPr>
          <p:cNvGrpSpPr>
            <a:grpSpLocks noChangeAspect="1"/>
          </p:cNvGrpSpPr>
          <p:nvPr/>
        </p:nvGrpSpPr>
        <p:grpSpPr>
          <a:xfrm>
            <a:off x="7526577" y="2469325"/>
            <a:ext cx="1015507" cy="1035921"/>
            <a:chOff x="1774174" y="4621762"/>
            <a:chExt cx="1077013" cy="1098664"/>
          </a:xfrm>
        </p:grpSpPr>
        <p:sp>
          <p:nvSpPr>
            <p:cNvPr id="203" name="Google Shape;2038;p35">
              <a:extLst>
                <a:ext uri="{FF2B5EF4-FFF2-40B4-BE49-F238E27FC236}">
                  <a16:creationId xmlns:a16="http://schemas.microsoft.com/office/drawing/2014/main" id="{54D73B9E-FD54-7FCE-A82F-6D13A4CF9118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39;p35">
              <a:extLst>
                <a:ext uri="{FF2B5EF4-FFF2-40B4-BE49-F238E27FC236}">
                  <a16:creationId xmlns:a16="http://schemas.microsoft.com/office/drawing/2014/main" id="{FF896992-8687-6B89-D4F2-1D1F7B9D3DE9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40;p35">
              <a:extLst>
                <a:ext uri="{FF2B5EF4-FFF2-40B4-BE49-F238E27FC236}">
                  <a16:creationId xmlns:a16="http://schemas.microsoft.com/office/drawing/2014/main" id="{8589393B-B2F6-8AC2-DF60-DCCE49B097CA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41;p35">
              <a:extLst>
                <a:ext uri="{FF2B5EF4-FFF2-40B4-BE49-F238E27FC236}">
                  <a16:creationId xmlns:a16="http://schemas.microsoft.com/office/drawing/2014/main" id="{51D0408B-FC6D-61C8-2869-A3B29F95091E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42;p35">
              <a:extLst>
                <a:ext uri="{FF2B5EF4-FFF2-40B4-BE49-F238E27FC236}">
                  <a16:creationId xmlns:a16="http://schemas.microsoft.com/office/drawing/2014/main" id="{FF275F30-0FF2-5FE1-A4C4-F92056571A3D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43;p35">
              <a:extLst>
                <a:ext uri="{FF2B5EF4-FFF2-40B4-BE49-F238E27FC236}">
                  <a16:creationId xmlns:a16="http://schemas.microsoft.com/office/drawing/2014/main" id="{8D3BC1EB-4457-3BED-632F-DF4AAB2689EC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9" name="Google Shape;2044;p35">
              <a:extLst>
                <a:ext uri="{FF2B5EF4-FFF2-40B4-BE49-F238E27FC236}">
                  <a16:creationId xmlns:a16="http://schemas.microsoft.com/office/drawing/2014/main" id="{94E63ACE-F4D3-0FC1-9C42-3180AF9549FF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0" name="Google Shape;2045;p35">
              <a:extLst>
                <a:ext uri="{FF2B5EF4-FFF2-40B4-BE49-F238E27FC236}">
                  <a16:creationId xmlns:a16="http://schemas.microsoft.com/office/drawing/2014/main" id="{3604CF4A-81B0-02F5-B69A-70012A943C5F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1" name="Google Shape;2046;p35">
              <a:extLst>
                <a:ext uri="{FF2B5EF4-FFF2-40B4-BE49-F238E27FC236}">
                  <a16:creationId xmlns:a16="http://schemas.microsoft.com/office/drawing/2014/main" id="{29FFD56F-1971-18B9-47A6-F21E57C23E4D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2" name="Google Shape;2047;p35">
              <a:extLst>
                <a:ext uri="{FF2B5EF4-FFF2-40B4-BE49-F238E27FC236}">
                  <a16:creationId xmlns:a16="http://schemas.microsoft.com/office/drawing/2014/main" id="{B048B352-B7A4-247E-478F-BF417E2DE89E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3" name="Google Shape;2048;p35">
              <a:extLst>
                <a:ext uri="{FF2B5EF4-FFF2-40B4-BE49-F238E27FC236}">
                  <a16:creationId xmlns:a16="http://schemas.microsoft.com/office/drawing/2014/main" id="{E49F282F-4AEC-4B6C-7D6B-0FB2955C9E8B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4" name="Google Shape;2049;p35">
              <a:extLst>
                <a:ext uri="{FF2B5EF4-FFF2-40B4-BE49-F238E27FC236}">
                  <a16:creationId xmlns:a16="http://schemas.microsoft.com/office/drawing/2014/main" id="{22320EFD-7B83-7F31-009D-91526F21816E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15" name="Google Shape;2050;p35">
              <a:extLst>
                <a:ext uri="{FF2B5EF4-FFF2-40B4-BE49-F238E27FC236}">
                  <a16:creationId xmlns:a16="http://schemas.microsoft.com/office/drawing/2014/main" id="{ED9806DF-9352-950E-7EBC-254C148BA0CB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051;p35">
              <a:extLst>
                <a:ext uri="{FF2B5EF4-FFF2-40B4-BE49-F238E27FC236}">
                  <a16:creationId xmlns:a16="http://schemas.microsoft.com/office/drawing/2014/main" id="{3EA99E2F-E73B-BB14-0388-06DC4B149F28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052;p35">
              <a:extLst>
                <a:ext uri="{FF2B5EF4-FFF2-40B4-BE49-F238E27FC236}">
                  <a16:creationId xmlns:a16="http://schemas.microsoft.com/office/drawing/2014/main" id="{0E177154-E993-4F70-E03E-5EA0FD4CF52B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8" name="グループ化 217">
            <a:extLst>
              <a:ext uri="{FF2B5EF4-FFF2-40B4-BE49-F238E27FC236}">
                <a16:creationId xmlns:a16="http://schemas.microsoft.com/office/drawing/2014/main" id="{69D19E69-96E4-30CD-9FE1-55E389DDD394}"/>
              </a:ext>
            </a:extLst>
          </p:cNvPr>
          <p:cNvGrpSpPr>
            <a:grpSpLocks noChangeAspect="1"/>
          </p:cNvGrpSpPr>
          <p:nvPr/>
        </p:nvGrpSpPr>
        <p:grpSpPr>
          <a:xfrm>
            <a:off x="8937342" y="2619651"/>
            <a:ext cx="720000" cy="785370"/>
            <a:chOff x="5186688" y="3855031"/>
            <a:chExt cx="1619316" cy="1766338"/>
          </a:xfrm>
        </p:grpSpPr>
        <p:sp>
          <p:nvSpPr>
            <p:cNvPr id="219" name="直方体 218">
              <a:extLst>
                <a:ext uri="{FF2B5EF4-FFF2-40B4-BE49-F238E27FC236}">
                  <a16:creationId xmlns:a16="http://schemas.microsoft.com/office/drawing/2014/main" id="{3D1EB434-3B81-B931-89C3-336DE44764C3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" name="直方体 219">
              <a:extLst>
                <a:ext uri="{FF2B5EF4-FFF2-40B4-BE49-F238E27FC236}">
                  <a16:creationId xmlns:a16="http://schemas.microsoft.com/office/drawing/2014/main" id="{1C19C759-F166-63E9-BAFF-FBEA766F6BAC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" name="直方体 220">
              <a:extLst>
                <a:ext uri="{FF2B5EF4-FFF2-40B4-BE49-F238E27FC236}">
                  <a16:creationId xmlns:a16="http://schemas.microsoft.com/office/drawing/2014/main" id="{8A3DD5E5-42EF-965F-F131-1FAECA5B6CFC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22" name="Google Shape;296;p16">
            <a:extLst>
              <a:ext uri="{FF2B5EF4-FFF2-40B4-BE49-F238E27FC236}">
                <a16:creationId xmlns:a16="http://schemas.microsoft.com/office/drawing/2014/main" id="{1405A9B3-0C9A-D06F-65FF-8E4BF5FA0439}"/>
              </a:ext>
            </a:extLst>
          </p:cNvPr>
          <p:cNvSpPr txBox="1"/>
          <p:nvPr/>
        </p:nvSpPr>
        <p:spPr>
          <a:xfrm>
            <a:off x="7999930" y="1505807"/>
            <a:ext cx="2488509" cy="58473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</a:rPr>
              <a:t>みんな</a:t>
            </a:r>
            <a:endParaRPr sz="3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" name="矢印: 環状 745">
            <a:extLst>
              <a:ext uri="{FF2B5EF4-FFF2-40B4-BE49-F238E27FC236}">
                <a16:creationId xmlns:a16="http://schemas.microsoft.com/office/drawing/2014/main" id="{6883C232-1F8D-FA39-7E15-F65B1E70C5FA}"/>
              </a:ext>
            </a:extLst>
          </p:cNvPr>
          <p:cNvSpPr>
            <a:spLocks noChangeAspect="1"/>
          </p:cNvSpPr>
          <p:nvPr/>
        </p:nvSpPr>
        <p:spPr>
          <a:xfrm rot="5400000">
            <a:off x="5395540" y="1969220"/>
            <a:ext cx="1734010" cy="1734010"/>
          </a:xfrm>
          <a:prstGeom prst="circularArrow">
            <a:avLst>
              <a:gd name="adj1" fmla="val 13462"/>
              <a:gd name="adj2" fmla="val 1089899"/>
              <a:gd name="adj3" fmla="val 19217916"/>
              <a:gd name="adj4" fmla="val 648264"/>
              <a:gd name="adj5" fmla="val 18007"/>
            </a:avLst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224" name="テキスト ボックス 223">
            <a:extLst>
              <a:ext uri="{FF2B5EF4-FFF2-40B4-BE49-F238E27FC236}">
                <a16:creationId xmlns:a16="http://schemas.microsoft.com/office/drawing/2014/main" id="{87B8334E-550A-4DA2-A9F6-972CA210A4BD}"/>
              </a:ext>
            </a:extLst>
          </p:cNvPr>
          <p:cNvSpPr txBox="1"/>
          <p:nvPr/>
        </p:nvSpPr>
        <p:spPr>
          <a:xfrm>
            <a:off x="3378340" y="223992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225" name="テキスト ボックス 224">
            <a:extLst>
              <a:ext uri="{FF2B5EF4-FFF2-40B4-BE49-F238E27FC236}">
                <a16:creationId xmlns:a16="http://schemas.microsoft.com/office/drawing/2014/main" id="{618E69D9-3C7F-4E2C-ABE7-9F0FC1A8AF70}"/>
              </a:ext>
            </a:extLst>
          </p:cNvPr>
          <p:cNvSpPr txBox="1"/>
          <p:nvPr/>
        </p:nvSpPr>
        <p:spPr>
          <a:xfrm>
            <a:off x="4186101" y="270728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226" name="テキスト ボックス 225">
            <a:extLst>
              <a:ext uri="{FF2B5EF4-FFF2-40B4-BE49-F238E27FC236}">
                <a16:creationId xmlns:a16="http://schemas.microsoft.com/office/drawing/2014/main" id="{7C9D8FF6-FE43-48EA-8DF2-D7054DEA0F62}"/>
              </a:ext>
            </a:extLst>
          </p:cNvPr>
          <p:cNvSpPr txBox="1"/>
          <p:nvPr/>
        </p:nvSpPr>
        <p:spPr>
          <a:xfrm>
            <a:off x="4071265" y="223411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そだ</a:t>
            </a:r>
          </a:p>
        </p:txBody>
      </p:sp>
      <p:sp>
        <p:nvSpPr>
          <p:cNvPr id="227" name="テキスト ボックス 226">
            <a:extLst>
              <a:ext uri="{FF2B5EF4-FFF2-40B4-BE49-F238E27FC236}">
                <a16:creationId xmlns:a16="http://schemas.microsoft.com/office/drawing/2014/main" id="{23B5E32D-E34C-4A55-9FA0-3943595F74F3}"/>
              </a:ext>
            </a:extLst>
          </p:cNvPr>
          <p:cNvSpPr txBox="1"/>
          <p:nvPr/>
        </p:nvSpPr>
        <p:spPr>
          <a:xfrm>
            <a:off x="2392579" y="3756322"/>
            <a:ext cx="8592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かんけい</a:t>
            </a:r>
          </a:p>
        </p:txBody>
      </p:sp>
      <p:sp>
        <p:nvSpPr>
          <p:cNvPr id="228" name="テキスト ボックス 227">
            <a:extLst>
              <a:ext uri="{FF2B5EF4-FFF2-40B4-BE49-F238E27FC236}">
                <a16:creationId xmlns:a16="http://schemas.microsoft.com/office/drawing/2014/main" id="{35A60D07-93F5-414C-9A81-99AE82CFEE06}"/>
              </a:ext>
            </a:extLst>
          </p:cNvPr>
          <p:cNvSpPr txBox="1"/>
          <p:nvPr/>
        </p:nvSpPr>
        <p:spPr>
          <a:xfrm>
            <a:off x="3804674" y="375632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だいじ</a:t>
            </a:r>
          </a:p>
        </p:txBody>
      </p:sp>
      <p:sp>
        <p:nvSpPr>
          <p:cNvPr id="229" name="テキスト ボックス 228">
            <a:extLst>
              <a:ext uri="{FF2B5EF4-FFF2-40B4-BE49-F238E27FC236}">
                <a16:creationId xmlns:a16="http://schemas.microsoft.com/office/drawing/2014/main" id="{BB4D54E2-44FA-4B5F-A0F1-0C4E523FDA56}"/>
              </a:ext>
            </a:extLst>
          </p:cNvPr>
          <p:cNvSpPr txBox="1"/>
          <p:nvPr/>
        </p:nvSpPr>
        <p:spPr>
          <a:xfrm>
            <a:off x="3449261" y="270729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230" name="テキスト ボックス 229">
            <a:extLst>
              <a:ext uri="{FF2B5EF4-FFF2-40B4-BE49-F238E27FC236}">
                <a16:creationId xmlns:a16="http://schemas.microsoft.com/office/drawing/2014/main" id="{360C856C-F22C-4B64-9727-D463DC2F271A}"/>
              </a:ext>
            </a:extLst>
          </p:cNvPr>
          <p:cNvSpPr txBox="1"/>
          <p:nvPr/>
        </p:nvSpPr>
        <p:spPr>
          <a:xfrm>
            <a:off x="9882986" y="293372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231" name="テキスト ボックス 230">
            <a:extLst>
              <a:ext uri="{FF2B5EF4-FFF2-40B4-BE49-F238E27FC236}">
                <a16:creationId xmlns:a16="http://schemas.microsoft.com/office/drawing/2014/main" id="{F4533DEC-975C-425D-82AB-86310CD274DF}"/>
              </a:ext>
            </a:extLst>
          </p:cNvPr>
          <p:cNvSpPr txBox="1"/>
          <p:nvPr/>
        </p:nvSpPr>
        <p:spPr>
          <a:xfrm>
            <a:off x="9991190" y="195618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ちいき</a:t>
            </a:r>
          </a:p>
        </p:txBody>
      </p:sp>
      <p:sp>
        <p:nvSpPr>
          <p:cNvPr id="232" name="テキスト ボックス 231">
            <a:extLst>
              <a:ext uri="{FF2B5EF4-FFF2-40B4-BE49-F238E27FC236}">
                <a16:creationId xmlns:a16="http://schemas.microsoft.com/office/drawing/2014/main" id="{5D2BC366-4AFF-4BF8-9C97-761206869097}"/>
              </a:ext>
            </a:extLst>
          </p:cNvPr>
          <p:cNvSpPr txBox="1"/>
          <p:nvPr/>
        </p:nvSpPr>
        <p:spPr>
          <a:xfrm>
            <a:off x="9937731" y="2440682"/>
            <a:ext cx="9691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23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089670" y="5463268"/>
            <a:ext cx="87381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さくひん</a:t>
            </a:r>
          </a:p>
        </p:txBody>
      </p:sp>
    </p:spTree>
    <p:extLst>
      <p:ext uri="{BB962C8B-B14F-4D97-AF65-F5344CB8AC3E}">
        <p14:creationId xmlns:p14="http://schemas.microsoft.com/office/powerpoint/2010/main" val="34973228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" name="グループ化 83">
            <a:extLst>
              <a:ext uri="{FF2B5EF4-FFF2-40B4-BE49-F238E27FC236}">
                <a16:creationId xmlns:a16="http://schemas.microsoft.com/office/drawing/2014/main" id="{79E67BA8-89BA-5C76-498C-C7F676380D52}"/>
              </a:ext>
            </a:extLst>
          </p:cNvPr>
          <p:cNvGrpSpPr/>
          <p:nvPr/>
        </p:nvGrpSpPr>
        <p:grpSpPr>
          <a:xfrm rot="1008047">
            <a:off x="3923269" y="5249016"/>
            <a:ext cx="1025841" cy="494366"/>
            <a:chOff x="3406376" y="5592750"/>
            <a:chExt cx="1320609" cy="536677"/>
          </a:xfrm>
        </p:grpSpPr>
        <p:sp>
          <p:nvSpPr>
            <p:cNvPr id="85" name="楕円 84">
              <a:extLst>
                <a:ext uri="{FF2B5EF4-FFF2-40B4-BE49-F238E27FC236}">
                  <a16:creationId xmlns:a16="http://schemas.microsoft.com/office/drawing/2014/main" id="{A05AFE1C-DBE0-EE34-FF80-EA0C18967DA3}"/>
                </a:ext>
              </a:extLst>
            </p:cNvPr>
            <p:cNvSpPr/>
            <p:nvPr/>
          </p:nvSpPr>
          <p:spPr>
            <a:xfrm>
              <a:off x="3406376" y="5592750"/>
              <a:ext cx="1320609" cy="536677"/>
            </a:xfrm>
            <a:prstGeom prst="ellipse">
              <a:avLst/>
            </a:prstGeom>
            <a:solidFill>
              <a:srgbClr val="C89058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86" name="フリーフォーム: 図形 85">
              <a:extLst>
                <a:ext uri="{FF2B5EF4-FFF2-40B4-BE49-F238E27FC236}">
                  <a16:creationId xmlns:a16="http://schemas.microsoft.com/office/drawing/2014/main" id="{7BCEA444-12B8-66B9-2085-8F08FCEED2D4}"/>
                </a:ext>
              </a:extLst>
            </p:cNvPr>
            <p:cNvSpPr/>
            <p:nvPr/>
          </p:nvSpPr>
          <p:spPr>
            <a:xfrm>
              <a:off x="3528998" y="5839360"/>
              <a:ext cx="924233" cy="245806"/>
            </a:xfrm>
            <a:custGeom>
              <a:avLst/>
              <a:gdLst>
                <a:gd name="connsiteX0" fmla="*/ 0 w 924233"/>
                <a:gd name="connsiteY0" fmla="*/ 0 h 245806"/>
                <a:gd name="connsiteX1" fmla="*/ 29497 w 924233"/>
                <a:gd name="connsiteY1" fmla="*/ 108154 h 245806"/>
                <a:gd name="connsiteX2" fmla="*/ 167149 w 924233"/>
                <a:gd name="connsiteY2" fmla="*/ 196645 h 245806"/>
                <a:gd name="connsiteX3" fmla="*/ 422787 w 924233"/>
                <a:gd name="connsiteY3" fmla="*/ 216309 h 245806"/>
                <a:gd name="connsiteX4" fmla="*/ 609600 w 924233"/>
                <a:gd name="connsiteY4" fmla="*/ 245806 h 245806"/>
                <a:gd name="connsiteX5" fmla="*/ 924233 w 924233"/>
                <a:gd name="connsiteY5" fmla="*/ 196645 h 245806"/>
                <a:gd name="connsiteX6" fmla="*/ 776749 w 924233"/>
                <a:gd name="connsiteY6" fmla="*/ 147483 h 245806"/>
                <a:gd name="connsiteX7" fmla="*/ 462117 w 924233"/>
                <a:gd name="connsiteY7" fmla="*/ 147483 h 245806"/>
                <a:gd name="connsiteX8" fmla="*/ 255639 w 924233"/>
                <a:gd name="connsiteY8" fmla="*/ 127819 h 245806"/>
                <a:gd name="connsiteX9" fmla="*/ 157317 w 924233"/>
                <a:gd name="connsiteY9" fmla="*/ 88490 h 245806"/>
                <a:gd name="connsiteX10" fmla="*/ 88491 w 924233"/>
                <a:gd name="connsiteY10" fmla="*/ 68825 h 245806"/>
                <a:gd name="connsiteX11" fmla="*/ 0 w 924233"/>
                <a:gd name="connsiteY11" fmla="*/ 0 h 24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4233" h="245806">
                  <a:moveTo>
                    <a:pt x="0" y="0"/>
                  </a:moveTo>
                  <a:lnTo>
                    <a:pt x="29497" y="108154"/>
                  </a:lnTo>
                  <a:lnTo>
                    <a:pt x="167149" y="196645"/>
                  </a:lnTo>
                  <a:lnTo>
                    <a:pt x="422787" y="216309"/>
                  </a:lnTo>
                  <a:lnTo>
                    <a:pt x="609600" y="245806"/>
                  </a:lnTo>
                  <a:lnTo>
                    <a:pt x="924233" y="196645"/>
                  </a:lnTo>
                  <a:lnTo>
                    <a:pt x="776749" y="147483"/>
                  </a:lnTo>
                  <a:lnTo>
                    <a:pt x="462117" y="147483"/>
                  </a:lnTo>
                  <a:lnTo>
                    <a:pt x="255639" y="127819"/>
                  </a:lnTo>
                  <a:lnTo>
                    <a:pt x="157317" y="88490"/>
                  </a:lnTo>
                  <a:lnTo>
                    <a:pt x="88491" y="688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87" name="グループ化 86">
              <a:extLst>
                <a:ext uri="{FF2B5EF4-FFF2-40B4-BE49-F238E27FC236}">
                  <a16:creationId xmlns:a16="http://schemas.microsoft.com/office/drawing/2014/main" id="{BF07A4FD-AEA3-1DD5-8D8C-B7C6C3DBFA88}"/>
                </a:ext>
              </a:extLst>
            </p:cNvPr>
            <p:cNvGrpSpPr>
              <a:grpSpLocks noChangeAspect="1"/>
            </p:cNvGrpSpPr>
            <p:nvPr/>
          </p:nvGrpSpPr>
          <p:grpSpPr>
            <a:xfrm rot="19365036">
              <a:off x="4516055" y="5625230"/>
              <a:ext cx="85902" cy="283679"/>
              <a:chOff x="3025455" y="4343816"/>
              <a:chExt cx="148634" cy="490843"/>
            </a:xfrm>
          </p:grpSpPr>
          <p:sp>
            <p:nvSpPr>
              <p:cNvPr id="88" name="フリーフォーム 53">
                <a:extLst>
                  <a:ext uri="{FF2B5EF4-FFF2-40B4-BE49-F238E27FC236}">
                    <a16:creationId xmlns:a16="http://schemas.microsoft.com/office/drawing/2014/main" id="{686E8D2A-534D-5588-70F5-2B34DAE30FB8}"/>
                  </a:ext>
                </a:extLst>
              </p:cNvPr>
              <p:cNvSpPr/>
              <p:nvPr/>
            </p:nvSpPr>
            <p:spPr>
              <a:xfrm rot="14248921">
                <a:off x="3049946" y="4710515"/>
                <a:ext cx="131450" cy="11683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 62">
                <a:extLst>
                  <a:ext uri="{FF2B5EF4-FFF2-40B4-BE49-F238E27FC236}">
                    <a16:creationId xmlns:a16="http://schemas.microsoft.com/office/drawing/2014/main" id="{B7D038AA-883A-895C-4243-5848CDF9B2C2}"/>
                  </a:ext>
                </a:extLst>
              </p:cNvPr>
              <p:cNvSpPr/>
              <p:nvPr/>
            </p:nvSpPr>
            <p:spPr>
              <a:xfrm rot="4621820">
                <a:off x="2927015" y="4442256"/>
                <a:ext cx="266300" cy="6942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802" name="Google Shape;802;p21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3" name="Google Shape;803;p21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" name="Google Shape;804;p21"/>
          <p:cNvSpPr txBox="1"/>
          <p:nvPr/>
        </p:nvSpPr>
        <p:spPr>
          <a:xfrm>
            <a:off x="882919" y="673630"/>
            <a:ext cx="9623155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「ここまできたら、新しい作品に変えちゃえ！」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図工はたのしいね！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自由なはっそうが大事！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2380;p39">
            <a:extLst>
              <a:ext uri="{FF2B5EF4-FFF2-40B4-BE49-F238E27FC236}">
                <a16:creationId xmlns:a16="http://schemas.microsoft.com/office/drawing/2014/main" id="{FE230E8F-7AA6-9DFF-9834-57B2681A9C16}"/>
              </a:ext>
            </a:extLst>
          </p:cNvPr>
          <p:cNvSpPr txBox="1"/>
          <p:nvPr/>
        </p:nvSpPr>
        <p:spPr>
          <a:xfrm>
            <a:off x="3085162" y="3073755"/>
            <a:ext cx="2510808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sym typeface="Arial"/>
              </a:rPr>
              <a:t>作品の名前は</a:t>
            </a:r>
            <a:endParaRPr lang="en-US" altLang="ja-JP" sz="2000" dirty="0">
              <a:solidFill>
                <a:schemeClr val="dk1"/>
              </a:solidFill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sym typeface="Arial"/>
              </a:rPr>
              <a:t>「はくちょう」だ！</a:t>
            </a:r>
            <a:endParaRPr sz="2000" dirty="0">
              <a:solidFill>
                <a:schemeClr val="dk1"/>
              </a:solidFill>
              <a:sym typeface="Arial"/>
            </a:endParaRPr>
          </a:p>
        </p:txBody>
      </p:sp>
      <p:grpSp>
        <p:nvGrpSpPr>
          <p:cNvPr id="27" name="グループ化 26"/>
          <p:cNvGrpSpPr/>
          <p:nvPr/>
        </p:nvGrpSpPr>
        <p:grpSpPr>
          <a:xfrm>
            <a:off x="1446233" y="3142837"/>
            <a:ext cx="1808298" cy="2231400"/>
            <a:chOff x="4109910" y="6961443"/>
            <a:chExt cx="1566926" cy="1933552"/>
          </a:xfrm>
        </p:grpSpPr>
        <p:sp>
          <p:nvSpPr>
            <p:cNvPr id="829" name="Google Shape;829;p21"/>
            <p:cNvSpPr/>
            <p:nvPr/>
          </p:nvSpPr>
          <p:spPr>
            <a:xfrm>
              <a:off x="5417680" y="8506368"/>
              <a:ext cx="259156" cy="18840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21"/>
            <p:cNvSpPr/>
            <p:nvPr/>
          </p:nvSpPr>
          <p:spPr>
            <a:xfrm>
              <a:off x="4109910" y="6961443"/>
              <a:ext cx="1382969" cy="1839349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21"/>
            <p:cNvSpPr/>
            <p:nvPr/>
          </p:nvSpPr>
          <p:spPr>
            <a:xfrm>
              <a:off x="5003078" y="7703341"/>
              <a:ext cx="54448" cy="5444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21"/>
            <p:cNvSpPr/>
            <p:nvPr/>
          </p:nvSpPr>
          <p:spPr>
            <a:xfrm>
              <a:off x="5341625" y="7631311"/>
              <a:ext cx="54448" cy="5444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21"/>
            <p:cNvSpPr/>
            <p:nvPr/>
          </p:nvSpPr>
          <p:spPr>
            <a:xfrm>
              <a:off x="5233574" y="8142735"/>
              <a:ext cx="54448" cy="5444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21"/>
            <p:cNvSpPr/>
            <p:nvPr/>
          </p:nvSpPr>
          <p:spPr>
            <a:xfrm>
              <a:off x="4873579" y="8706588"/>
              <a:ext cx="259156" cy="188407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835" name="Google Shape;835;p21"/>
            <p:cNvCxnSpPr>
              <a:cxnSpLocks/>
            </p:cNvCxnSpPr>
            <p:nvPr/>
          </p:nvCxnSpPr>
          <p:spPr>
            <a:xfrm flipH="1">
              <a:off x="4109910" y="8438051"/>
              <a:ext cx="115248" cy="16252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6" name="Google Shape;836;p21"/>
            <p:cNvCxnSpPr>
              <a:cxnSpLocks/>
            </p:cNvCxnSpPr>
            <p:nvPr/>
          </p:nvCxnSpPr>
          <p:spPr>
            <a:xfrm flipH="1">
              <a:off x="4117114" y="8491963"/>
              <a:ext cx="115248" cy="16252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7" name="Google Shape;837;p21"/>
            <p:cNvCxnSpPr>
              <a:cxnSpLocks/>
            </p:cNvCxnSpPr>
            <p:nvPr/>
          </p:nvCxnSpPr>
          <p:spPr>
            <a:xfrm flipH="1">
              <a:off x="4145925" y="8519312"/>
              <a:ext cx="115248" cy="16252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8" name="Google Shape;838;p21"/>
            <p:cNvCxnSpPr>
              <a:cxnSpLocks/>
            </p:cNvCxnSpPr>
            <p:nvPr/>
          </p:nvCxnSpPr>
          <p:spPr>
            <a:xfrm flipH="1">
              <a:off x="4185543" y="8575474"/>
              <a:ext cx="91776" cy="1311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9" name="Google Shape;839;p21"/>
            <p:cNvCxnSpPr>
              <a:cxnSpLocks/>
            </p:cNvCxnSpPr>
            <p:nvPr/>
          </p:nvCxnSpPr>
          <p:spPr>
            <a:xfrm flipH="1">
              <a:off x="4225158" y="8625329"/>
              <a:ext cx="73644" cy="92598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40" name="Google Shape;840;p21"/>
            <p:cNvCxnSpPr>
              <a:cxnSpLocks/>
            </p:cNvCxnSpPr>
            <p:nvPr/>
          </p:nvCxnSpPr>
          <p:spPr>
            <a:xfrm flipH="1">
              <a:off x="4261173" y="8660550"/>
              <a:ext cx="57623" cy="7153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41" name="Google Shape;841;p21"/>
            <p:cNvSpPr/>
            <p:nvPr/>
          </p:nvSpPr>
          <p:spPr>
            <a:xfrm>
              <a:off x="4405232" y="7019068"/>
              <a:ext cx="652294" cy="185648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21"/>
            <p:cNvSpPr/>
            <p:nvPr/>
          </p:nvSpPr>
          <p:spPr>
            <a:xfrm rot="4702604">
              <a:off x="4586610" y="7834636"/>
              <a:ext cx="213651" cy="467671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21"/>
            <p:cNvSpPr/>
            <p:nvPr/>
          </p:nvSpPr>
          <p:spPr>
            <a:xfrm rot="4400476">
              <a:off x="4313218" y="8038553"/>
              <a:ext cx="259307" cy="162521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" name="グループ化 69">
            <a:extLst>
              <a:ext uri="{FF2B5EF4-FFF2-40B4-BE49-F238E27FC236}">
                <a16:creationId xmlns:a16="http://schemas.microsoft.com/office/drawing/2014/main" id="{185CA818-567B-9BE6-0D43-96466D9CFDB8}"/>
              </a:ext>
            </a:extLst>
          </p:cNvPr>
          <p:cNvGrpSpPr/>
          <p:nvPr/>
        </p:nvGrpSpPr>
        <p:grpSpPr>
          <a:xfrm>
            <a:off x="3785633" y="5512570"/>
            <a:ext cx="1320609" cy="536677"/>
            <a:chOff x="3406376" y="5592750"/>
            <a:chExt cx="1320609" cy="536677"/>
          </a:xfrm>
        </p:grpSpPr>
        <p:sp>
          <p:nvSpPr>
            <p:cNvPr id="12" name="楕円 11">
              <a:extLst>
                <a:ext uri="{FF2B5EF4-FFF2-40B4-BE49-F238E27FC236}">
                  <a16:creationId xmlns:a16="http://schemas.microsoft.com/office/drawing/2014/main" id="{6E8D4B7C-912D-03E6-9237-461E3E6FFB8C}"/>
                </a:ext>
              </a:extLst>
            </p:cNvPr>
            <p:cNvSpPr/>
            <p:nvPr/>
          </p:nvSpPr>
          <p:spPr>
            <a:xfrm>
              <a:off x="3406376" y="5592750"/>
              <a:ext cx="1320609" cy="536677"/>
            </a:xfrm>
            <a:prstGeom prst="ellipse">
              <a:avLst/>
            </a:prstGeom>
            <a:solidFill>
              <a:srgbClr val="C89058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8" name="フリーフォーム: 図形 17">
              <a:extLst>
                <a:ext uri="{FF2B5EF4-FFF2-40B4-BE49-F238E27FC236}">
                  <a16:creationId xmlns:a16="http://schemas.microsoft.com/office/drawing/2014/main" id="{9DF1C240-5978-BD84-F60A-09207CCE10DA}"/>
                </a:ext>
              </a:extLst>
            </p:cNvPr>
            <p:cNvSpPr/>
            <p:nvPr/>
          </p:nvSpPr>
          <p:spPr>
            <a:xfrm>
              <a:off x="3528998" y="5839360"/>
              <a:ext cx="924233" cy="245806"/>
            </a:xfrm>
            <a:custGeom>
              <a:avLst/>
              <a:gdLst>
                <a:gd name="connsiteX0" fmla="*/ 0 w 924233"/>
                <a:gd name="connsiteY0" fmla="*/ 0 h 245806"/>
                <a:gd name="connsiteX1" fmla="*/ 29497 w 924233"/>
                <a:gd name="connsiteY1" fmla="*/ 108154 h 245806"/>
                <a:gd name="connsiteX2" fmla="*/ 167149 w 924233"/>
                <a:gd name="connsiteY2" fmla="*/ 196645 h 245806"/>
                <a:gd name="connsiteX3" fmla="*/ 422787 w 924233"/>
                <a:gd name="connsiteY3" fmla="*/ 216309 h 245806"/>
                <a:gd name="connsiteX4" fmla="*/ 609600 w 924233"/>
                <a:gd name="connsiteY4" fmla="*/ 245806 h 245806"/>
                <a:gd name="connsiteX5" fmla="*/ 924233 w 924233"/>
                <a:gd name="connsiteY5" fmla="*/ 196645 h 245806"/>
                <a:gd name="connsiteX6" fmla="*/ 776749 w 924233"/>
                <a:gd name="connsiteY6" fmla="*/ 147483 h 245806"/>
                <a:gd name="connsiteX7" fmla="*/ 462117 w 924233"/>
                <a:gd name="connsiteY7" fmla="*/ 147483 h 245806"/>
                <a:gd name="connsiteX8" fmla="*/ 255639 w 924233"/>
                <a:gd name="connsiteY8" fmla="*/ 127819 h 245806"/>
                <a:gd name="connsiteX9" fmla="*/ 157317 w 924233"/>
                <a:gd name="connsiteY9" fmla="*/ 88490 h 245806"/>
                <a:gd name="connsiteX10" fmla="*/ 88491 w 924233"/>
                <a:gd name="connsiteY10" fmla="*/ 68825 h 245806"/>
                <a:gd name="connsiteX11" fmla="*/ 0 w 924233"/>
                <a:gd name="connsiteY11" fmla="*/ 0 h 24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4233" h="245806">
                  <a:moveTo>
                    <a:pt x="0" y="0"/>
                  </a:moveTo>
                  <a:lnTo>
                    <a:pt x="29497" y="108154"/>
                  </a:lnTo>
                  <a:lnTo>
                    <a:pt x="167149" y="196645"/>
                  </a:lnTo>
                  <a:lnTo>
                    <a:pt x="422787" y="216309"/>
                  </a:lnTo>
                  <a:lnTo>
                    <a:pt x="609600" y="245806"/>
                  </a:lnTo>
                  <a:lnTo>
                    <a:pt x="924233" y="196645"/>
                  </a:lnTo>
                  <a:lnTo>
                    <a:pt x="776749" y="147483"/>
                  </a:lnTo>
                  <a:lnTo>
                    <a:pt x="462117" y="147483"/>
                  </a:lnTo>
                  <a:lnTo>
                    <a:pt x="255639" y="127819"/>
                  </a:lnTo>
                  <a:lnTo>
                    <a:pt x="157317" y="88490"/>
                  </a:lnTo>
                  <a:lnTo>
                    <a:pt x="88491" y="688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" name="グループ化 21">
              <a:extLst>
                <a:ext uri="{FF2B5EF4-FFF2-40B4-BE49-F238E27FC236}">
                  <a16:creationId xmlns:a16="http://schemas.microsoft.com/office/drawing/2014/main" id="{E09D3DAB-94EB-159A-4E1C-DAFA89064F61}"/>
                </a:ext>
              </a:extLst>
            </p:cNvPr>
            <p:cNvGrpSpPr>
              <a:grpSpLocks noChangeAspect="1"/>
            </p:cNvGrpSpPr>
            <p:nvPr/>
          </p:nvGrpSpPr>
          <p:grpSpPr>
            <a:xfrm rot="19365036">
              <a:off x="4516055" y="5625230"/>
              <a:ext cx="85902" cy="283679"/>
              <a:chOff x="3025455" y="4343816"/>
              <a:chExt cx="148634" cy="490843"/>
            </a:xfrm>
          </p:grpSpPr>
          <p:sp>
            <p:nvSpPr>
              <p:cNvPr id="23" name="フリーフォーム 53">
                <a:extLst>
                  <a:ext uri="{FF2B5EF4-FFF2-40B4-BE49-F238E27FC236}">
                    <a16:creationId xmlns:a16="http://schemas.microsoft.com/office/drawing/2014/main" id="{4675EB18-29F3-3FED-3D14-01F9E78DB94A}"/>
                  </a:ext>
                </a:extLst>
              </p:cNvPr>
              <p:cNvSpPr/>
              <p:nvPr/>
            </p:nvSpPr>
            <p:spPr>
              <a:xfrm rot="14248921">
                <a:off x="3049946" y="4710515"/>
                <a:ext cx="131450" cy="11683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 62">
                <a:extLst>
                  <a:ext uri="{FF2B5EF4-FFF2-40B4-BE49-F238E27FC236}">
                    <a16:creationId xmlns:a16="http://schemas.microsoft.com/office/drawing/2014/main" id="{F83B6189-66DC-71D3-9D33-0BB619CAAA91}"/>
                  </a:ext>
                </a:extLst>
              </p:cNvPr>
              <p:cNvSpPr/>
              <p:nvPr/>
            </p:nvSpPr>
            <p:spPr>
              <a:xfrm rot="4621820">
                <a:off x="2927015" y="4442256"/>
                <a:ext cx="266300" cy="6942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71" name="グループ化 70">
            <a:extLst>
              <a:ext uri="{FF2B5EF4-FFF2-40B4-BE49-F238E27FC236}">
                <a16:creationId xmlns:a16="http://schemas.microsoft.com/office/drawing/2014/main" id="{43317853-CAFD-9331-F4C7-1BEC42761E13}"/>
              </a:ext>
            </a:extLst>
          </p:cNvPr>
          <p:cNvGrpSpPr/>
          <p:nvPr/>
        </p:nvGrpSpPr>
        <p:grpSpPr>
          <a:xfrm>
            <a:off x="4586012" y="4590369"/>
            <a:ext cx="352573" cy="1129868"/>
            <a:chOff x="4054910" y="4624012"/>
            <a:chExt cx="352573" cy="1129868"/>
          </a:xfrm>
        </p:grpSpPr>
        <p:sp>
          <p:nvSpPr>
            <p:cNvPr id="13" name="円柱 12">
              <a:extLst>
                <a:ext uri="{FF2B5EF4-FFF2-40B4-BE49-F238E27FC236}">
                  <a16:creationId xmlns:a16="http://schemas.microsoft.com/office/drawing/2014/main" id="{5695CB21-8026-0062-515A-CA9A55C7194B}"/>
                </a:ext>
              </a:extLst>
            </p:cNvPr>
            <p:cNvSpPr/>
            <p:nvPr/>
          </p:nvSpPr>
          <p:spPr>
            <a:xfrm>
              <a:off x="4054910" y="4624012"/>
              <a:ext cx="337791" cy="1129868"/>
            </a:xfrm>
            <a:prstGeom prst="can">
              <a:avLst/>
            </a:prstGeom>
            <a:solidFill>
              <a:srgbClr val="C89058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4" name="グループ化 13">
              <a:extLst>
                <a:ext uri="{FF2B5EF4-FFF2-40B4-BE49-F238E27FC236}">
                  <a16:creationId xmlns:a16="http://schemas.microsoft.com/office/drawing/2014/main" id="{621767F1-D97E-5517-F029-F17C238AE4B1}"/>
                </a:ext>
              </a:extLst>
            </p:cNvPr>
            <p:cNvGrpSpPr>
              <a:grpSpLocks noChangeAspect="1"/>
            </p:cNvGrpSpPr>
            <p:nvPr/>
          </p:nvGrpSpPr>
          <p:grpSpPr>
            <a:xfrm rot="288823">
              <a:off x="4299386" y="5043349"/>
              <a:ext cx="108097" cy="356975"/>
              <a:chOff x="3025455" y="4343816"/>
              <a:chExt cx="148634" cy="490843"/>
            </a:xfrm>
          </p:grpSpPr>
          <p:sp>
            <p:nvSpPr>
              <p:cNvPr id="15" name="フリーフォーム 53">
                <a:extLst>
                  <a:ext uri="{FF2B5EF4-FFF2-40B4-BE49-F238E27FC236}">
                    <a16:creationId xmlns:a16="http://schemas.microsoft.com/office/drawing/2014/main" id="{FC710727-4D43-44AF-22DA-4EFE7EF21966}"/>
                  </a:ext>
                </a:extLst>
              </p:cNvPr>
              <p:cNvSpPr/>
              <p:nvPr/>
            </p:nvSpPr>
            <p:spPr>
              <a:xfrm rot="14248921">
                <a:off x="3049946" y="4710515"/>
                <a:ext cx="131450" cy="11683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" name="フリーフォーム 62">
                <a:extLst>
                  <a:ext uri="{FF2B5EF4-FFF2-40B4-BE49-F238E27FC236}">
                    <a16:creationId xmlns:a16="http://schemas.microsoft.com/office/drawing/2014/main" id="{C2C0669E-1789-BF69-EBB0-76ED9CECA58D}"/>
                  </a:ext>
                </a:extLst>
              </p:cNvPr>
              <p:cNvSpPr/>
              <p:nvPr/>
            </p:nvSpPr>
            <p:spPr>
              <a:xfrm rot="4621820">
                <a:off x="2927015" y="4442256"/>
                <a:ext cx="266300" cy="6942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5" name="フリーフォーム: 図形 24">
              <a:extLst>
                <a:ext uri="{FF2B5EF4-FFF2-40B4-BE49-F238E27FC236}">
                  <a16:creationId xmlns:a16="http://schemas.microsoft.com/office/drawing/2014/main" id="{5D431578-E7D5-3136-B114-78514B7AA4FC}"/>
                </a:ext>
              </a:extLst>
            </p:cNvPr>
            <p:cNvSpPr/>
            <p:nvPr/>
          </p:nvSpPr>
          <p:spPr>
            <a:xfrm>
              <a:off x="4089179" y="4937615"/>
              <a:ext cx="49161" cy="580104"/>
            </a:xfrm>
            <a:custGeom>
              <a:avLst/>
              <a:gdLst>
                <a:gd name="connsiteX0" fmla="*/ 0 w 49161"/>
                <a:gd name="connsiteY0" fmla="*/ 0 h 580104"/>
                <a:gd name="connsiteX1" fmla="*/ 9832 w 49161"/>
                <a:gd name="connsiteY1" fmla="*/ 580104 h 580104"/>
                <a:gd name="connsiteX2" fmla="*/ 39329 w 49161"/>
                <a:gd name="connsiteY2" fmla="*/ 530942 h 580104"/>
                <a:gd name="connsiteX3" fmla="*/ 49161 w 49161"/>
                <a:gd name="connsiteY3" fmla="*/ 373626 h 580104"/>
                <a:gd name="connsiteX4" fmla="*/ 0 w 49161"/>
                <a:gd name="connsiteY4" fmla="*/ 0 h 580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161" h="580104">
                  <a:moveTo>
                    <a:pt x="0" y="0"/>
                  </a:moveTo>
                  <a:lnTo>
                    <a:pt x="9832" y="580104"/>
                  </a:lnTo>
                  <a:lnTo>
                    <a:pt x="39329" y="530942"/>
                  </a:lnTo>
                  <a:lnTo>
                    <a:pt x="49161" y="3736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8" name="星 4 66">
            <a:extLst>
              <a:ext uri="{FF2B5EF4-FFF2-40B4-BE49-F238E27FC236}">
                <a16:creationId xmlns:a16="http://schemas.microsoft.com/office/drawing/2014/main" id="{09266C0D-659F-1DC5-FB9F-FB8394985EFB}"/>
              </a:ext>
            </a:extLst>
          </p:cNvPr>
          <p:cNvSpPr/>
          <p:nvPr/>
        </p:nvSpPr>
        <p:spPr>
          <a:xfrm>
            <a:off x="3176701" y="5529753"/>
            <a:ext cx="330241" cy="599063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星 4 68">
            <a:extLst>
              <a:ext uri="{FF2B5EF4-FFF2-40B4-BE49-F238E27FC236}">
                <a16:creationId xmlns:a16="http://schemas.microsoft.com/office/drawing/2014/main" id="{5947233A-14BC-F6AB-6B6D-772318507F79}"/>
              </a:ext>
            </a:extLst>
          </p:cNvPr>
          <p:cNvSpPr/>
          <p:nvPr/>
        </p:nvSpPr>
        <p:spPr>
          <a:xfrm>
            <a:off x="5284065" y="5618954"/>
            <a:ext cx="207456" cy="376329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星 4 68">
            <a:extLst>
              <a:ext uri="{FF2B5EF4-FFF2-40B4-BE49-F238E27FC236}">
                <a16:creationId xmlns:a16="http://schemas.microsoft.com/office/drawing/2014/main" id="{CECF4247-03E8-A065-D7CB-5E012EDCB976}"/>
              </a:ext>
            </a:extLst>
          </p:cNvPr>
          <p:cNvSpPr/>
          <p:nvPr/>
        </p:nvSpPr>
        <p:spPr>
          <a:xfrm>
            <a:off x="4352421" y="4007586"/>
            <a:ext cx="207456" cy="376329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星 4 66">
            <a:extLst>
              <a:ext uri="{FF2B5EF4-FFF2-40B4-BE49-F238E27FC236}">
                <a16:creationId xmlns:a16="http://schemas.microsoft.com/office/drawing/2014/main" id="{E0E0A90F-7AFF-33A9-A81B-EFB38435B2FC}"/>
              </a:ext>
            </a:extLst>
          </p:cNvPr>
          <p:cNvSpPr/>
          <p:nvPr/>
        </p:nvSpPr>
        <p:spPr>
          <a:xfrm>
            <a:off x="5507019" y="3996454"/>
            <a:ext cx="330241" cy="599063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星 4 68">
            <a:extLst>
              <a:ext uri="{FF2B5EF4-FFF2-40B4-BE49-F238E27FC236}">
                <a16:creationId xmlns:a16="http://schemas.microsoft.com/office/drawing/2014/main" id="{D7340189-7834-54FC-5B97-F5D56D589C21}"/>
              </a:ext>
            </a:extLst>
          </p:cNvPr>
          <p:cNvSpPr/>
          <p:nvPr/>
        </p:nvSpPr>
        <p:spPr>
          <a:xfrm>
            <a:off x="4224805" y="4784891"/>
            <a:ext cx="207456" cy="376329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" name="円柱 32">
            <a:extLst>
              <a:ext uri="{FF2B5EF4-FFF2-40B4-BE49-F238E27FC236}">
                <a16:creationId xmlns:a16="http://schemas.microsoft.com/office/drawing/2014/main" id="{722E8D63-90A9-9908-43B5-6E688CB4C4B2}"/>
              </a:ext>
            </a:extLst>
          </p:cNvPr>
          <p:cNvSpPr/>
          <p:nvPr/>
        </p:nvSpPr>
        <p:spPr>
          <a:xfrm>
            <a:off x="9736427" y="3460452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円柱 33">
            <a:extLst>
              <a:ext uri="{FF2B5EF4-FFF2-40B4-BE49-F238E27FC236}">
                <a16:creationId xmlns:a16="http://schemas.microsoft.com/office/drawing/2014/main" id="{16B920D4-01B8-E1A7-3142-48E26180E4ED}"/>
              </a:ext>
            </a:extLst>
          </p:cNvPr>
          <p:cNvSpPr/>
          <p:nvPr/>
        </p:nvSpPr>
        <p:spPr>
          <a:xfrm>
            <a:off x="7624972" y="3641728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円柱 34">
            <a:extLst>
              <a:ext uri="{FF2B5EF4-FFF2-40B4-BE49-F238E27FC236}">
                <a16:creationId xmlns:a16="http://schemas.microsoft.com/office/drawing/2014/main" id="{25E72502-107A-80A2-9B28-28B6C1BE4D4B}"/>
              </a:ext>
            </a:extLst>
          </p:cNvPr>
          <p:cNvSpPr/>
          <p:nvPr/>
        </p:nvSpPr>
        <p:spPr>
          <a:xfrm>
            <a:off x="9522369" y="3637315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直方体 35">
            <a:extLst>
              <a:ext uri="{FF2B5EF4-FFF2-40B4-BE49-F238E27FC236}">
                <a16:creationId xmlns:a16="http://schemas.microsoft.com/office/drawing/2014/main" id="{15354975-2414-F57A-C242-013EDF7E8D55}"/>
              </a:ext>
            </a:extLst>
          </p:cNvPr>
          <p:cNvSpPr/>
          <p:nvPr/>
        </p:nvSpPr>
        <p:spPr>
          <a:xfrm>
            <a:off x="7510701" y="3019216"/>
            <a:ext cx="2496985" cy="790112"/>
          </a:xfrm>
          <a:prstGeom prst="cube">
            <a:avLst>
              <a:gd name="adj" fmla="val 20549"/>
            </a:avLst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7" name="楕円 36">
            <a:extLst>
              <a:ext uri="{FF2B5EF4-FFF2-40B4-BE49-F238E27FC236}">
                <a16:creationId xmlns:a16="http://schemas.microsoft.com/office/drawing/2014/main" id="{2F15066B-4AAD-34DE-8436-4191956D7772}"/>
              </a:ext>
            </a:extLst>
          </p:cNvPr>
          <p:cNvSpPr>
            <a:spLocks noChangeAspect="1"/>
          </p:cNvSpPr>
          <p:nvPr/>
        </p:nvSpPr>
        <p:spPr>
          <a:xfrm>
            <a:off x="7730481" y="2732002"/>
            <a:ext cx="362474" cy="362474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8" name="楕円 37">
            <a:extLst>
              <a:ext uri="{FF2B5EF4-FFF2-40B4-BE49-F238E27FC236}">
                <a16:creationId xmlns:a16="http://schemas.microsoft.com/office/drawing/2014/main" id="{7227BE96-9DFB-700E-45FF-0BAB91FD6DCB}"/>
              </a:ext>
            </a:extLst>
          </p:cNvPr>
          <p:cNvSpPr>
            <a:spLocks noChangeAspect="1"/>
          </p:cNvSpPr>
          <p:nvPr/>
        </p:nvSpPr>
        <p:spPr>
          <a:xfrm>
            <a:off x="7798917" y="2508682"/>
            <a:ext cx="252000" cy="252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9" name="楕円 38">
            <a:extLst>
              <a:ext uri="{FF2B5EF4-FFF2-40B4-BE49-F238E27FC236}">
                <a16:creationId xmlns:a16="http://schemas.microsoft.com/office/drawing/2014/main" id="{21845F09-D881-D154-D541-D3A374448B01}"/>
              </a:ext>
            </a:extLst>
          </p:cNvPr>
          <p:cNvSpPr>
            <a:spLocks noChangeAspect="1"/>
          </p:cNvSpPr>
          <p:nvPr/>
        </p:nvSpPr>
        <p:spPr>
          <a:xfrm>
            <a:off x="7794679" y="2507216"/>
            <a:ext cx="252000" cy="252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0" name="楕円 39">
            <a:extLst>
              <a:ext uri="{FF2B5EF4-FFF2-40B4-BE49-F238E27FC236}">
                <a16:creationId xmlns:a16="http://schemas.microsoft.com/office/drawing/2014/main" id="{0367A118-1115-8C84-4588-B4D28B82E60A}"/>
              </a:ext>
            </a:extLst>
          </p:cNvPr>
          <p:cNvSpPr>
            <a:spLocks noChangeAspect="1"/>
          </p:cNvSpPr>
          <p:nvPr/>
        </p:nvSpPr>
        <p:spPr>
          <a:xfrm>
            <a:off x="7861539" y="2800128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1" name="楕円 40">
            <a:extLst>
              <a:ext uri="{FF2B5EF4-FFF2-40B4-BE49-F238E27FC236}">
                <a16:creationId xmlns:a16="http://schemas.microsoft.com/office/drawing/2014/main" id="{2AE27244-14EC-D959-9BC5-AD54A3EA6E48}"/>
              </a:ext>
            </a:extLst>
          </p:cNvPr>
          <p:cNvSpPr>
            <a:spLocks noChangeAspect="1"/>
          </p:cNvSpPr>
          <p:nvPr/>
        </p:nvSpPr>
        <p:spPr>
          <a:xfrm>
            <a:off x="7847688" y="2934056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2" name="楕円 41">
            <a:extLst>
              <a:ext uri="{FF2B5EF4-FFF2-40B4-BE49-F238E27FC236}">
                <a16:creationId xmlns:a16="http://schemas.microsoft.com/office/drawing/2014/main" id="{6BAF21BD-D93A-AD90-FD42-9C717FD31162}"/>
              </a:ext>
            </a:extLst>
          </p:cNvPr>
          <p:cNvSpPr>
            <a:spLocks noChangeAspect="1"/>
          </p:cNvSpPr>
          <p:nvPr/>
        </p:nvSpPr>
        <p:spPr>
          <a:xfrm>
            <a:off x="7843073" y="2864783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3" name="楕円 42">
            <a:extLst>
              <a:ext uri="{FF2B5EF4-FFF2-40B4-BE49-F238E27FC236}">
                <a16:creationId xmlns:a16="http://schemas.microsoft.com/office/drawing/2014/main" id="{0DB72A01-36EB-566B-2334-76EE70A2DBA5}"/>
              </a:ext>
            </a:extLst>
          </p:cNvPr>
          <p:cNvSpPr>
            <a:spLocks noChangeAspect="1"/>
          </p:cNvSpPr>
          <p:nvPr/>
        </p:nvSpPr>
        <p:spPr>
          <a:xfrm>
            <a:off x="7838448" y="2583078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4" name="楕円 43">
            <a:extLst>
              <a:ext uri="{FF2B5EF4-FFF2-40B4-BE49-F238E27FC236}">
                <a16:creationId xmlns:a16="http://schemas.microsoft.com/office/drawing/2014/main" id="{FAC3187D-734F-0AA7-4D3D-D471024D3B5A}"/>
              </a:ext>
            </a:extLst>
          </p:cNvPr>
          <p:cNvSpPr>
            <a:spLocks noChangeAspect="1"/>
          </p:cNvSpPr>
          <p:nvPr/>
        </p:nvSpPr>
        <p:spPr>
          <a:xfrm>
            <a:off x="7972376" y="2596936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5" name="円柱 44">
            <a:extLst>
              <a:ext uri="{FF2B5EF4-FFF2-40B4-BE49-F238E27FC236}">
                <a16:creationId xmlns:a16="http://schemas.microsoft.com/office/drawing/2014/main" id="{A80B3F33-AEF2-86E1-24A1-9332FD1B73CF}"/>
              </a:ext>
            </a:extLst>
          </p:cNvPr>
          <p:cNvSpPr/>
          <p:nvPr/>
        </p:nvSpPr>
        <p:spPr>
          <a:xfrm>
            <a:off x="8699407" y="2753987"/>
            <a:ext cx="211016" cy="335199"/>
          </a:xfrm>
          <a:prstGeom prst="can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四角形: 角度付き 45">
            <a:extLst>
              <a:ext uri="{FF2B5EF4-FFF2-40B4-BE49-F238E27FC236}">
                <a16:creationId xmlns:a16="http://schemas.microsoft.com/office/drawing/2014/main" id="{BA28211E-150C-1E74-9221-409F9735DF46}"/>
              </a:ext>
            </a:extLst>
          </p:cNvPr>
          <p:cNvSpPr/>
          <p:nvPr/>
        </p:nvSpPr>
        <p:spPr>
          <a:xfrm>
            <a:off x="8163509" y="1980672"/>
            <a:ext cx="1244993" cy="950460"/>
          </a:xfrm>
          <a:prstGeom prst="bevel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円柱 46">
            <a:extLst>
              <a:ext uri="{FF2B5EF4-FFF2-40B4-BE49-F238E27FC236}">
                <a16:creationId xmlns:a16="http://schemas.microsoft.com/office/drawing/2014/main" id="{0E189542-F1CD-5F74-9C62-0E69C4022EF1}"/>
              </a:ext>
            </a:extLst>
          </p:cNvPr>
          <p:cNvSpPr/>
          <p:nvPr/>
        </p:nvSpPr>
        <p:spPr>
          <a:xfrm>
            <a:off x="9604562" y="2507216"/>
            <a:ext cx="217422" cy="585567"/>
          </a:xfrm>
          <a:prstGeom prst="can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正方形/長方形 47">
            <a:extLst>
              <a:ext uri="{FF2B5EF4-FFF2-40B4-BE49-F238E27FC236}">
                <a16:creationId xmlns:a16="http://schemas.microsoft.com/office/drawing/2014/main" id="{B12CC26E-50CD-AB32-2129-4B5A679027E4}"/>
              </a:ext>
            </a:extLst>
          </p:cNvPr>
          <p:cNvSpPr/>
          <p:nvPr/>
        </p:nvSpPr>
        <p:spPr>
          <a:xfrm>
            <a:off x="9694801" y="2351990"/>
            <a:ext cx="45719" cy="18293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49" name="グラフィックス 48" descr="茎のない花 単色塗りつぶし">
            <a:extLst>
              <a:ext uri="{FF2B5EF4-FFF2-40B4-BE49-F238E27FC236}">
                <a16:creationId xmlns:a16="http://schemas.microsoft.com/office/drawing/2014/main" id="{63B123BF-6606-A65B-B164-D1160483E02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442112" y="1989908"/>
            <a:ext cx="543624" cy="543624"/>
          </a:xfrm>
          <a:prstGeom prst="rect">
            <a:avLst/>
          </a:prstGeom>
        </p:spPr>
      </p:pic>
      <p:cxnSp>
        <p:nvCxnSpPr>
          <p:cNvPr id="50" name="直線コネクタ 49">
            <a:extLst>
              <a:ext uri="{FF2B5EF4-FFF2-40B4-BE49-F238E27FC236}">
                <a16:creationId xmlns:a16="http://schemas.microsoft.com/office/drawing/2014/main" id="{36321319-DF94-144B-BB9C-EA3DEBD175FB}"/>
              </a:ext>
            </a:extLst>
          </p:cNvPr>
          <p:cNvCxnSpPr>
            <a:stCxn id="37" idx="1"/>
          </p:cNvCxnSpPr>
          <p:nvPr/>
        </p:nvCxnSpPr>
        <p:spPr>
          <a:xfrm flipH="1" flipV="1">
            <a:off x="7624972" y="2642655"/>
            <a:ext cx="158592" cy="14243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6BB69571-CAC0-EBA0-DCF9-EBAA05D367CC}"/>
              </a:ext>
            </a:extLst>
          </p:cNvPr>
          <p:cNvGrpSpPr/>
          <p:nvPr/>
        </p:nvGrpSpPr>
        <p:grpSpPr>
          <a:xfrm>
            <a:off x="4469032" y="4216370"/>
            <a:ext cx="909542" cy="659476"/>
            <a:chOff x="3795039" y="4267689"/>
            <a:chExt cx="909542" cy="659476"/>
          </a:xfrm>
        </p:grpSpPr>
        <p:sp>
          <p:nvSpPr>
            <p:cNvPr id="11" name="楕円 10">
              <a:extLst>
                <a:ext uri="{FF2B5EF4-FFF2-40B4-BE49-F238E27FC236}">
                  <a16:creationId xmlns:a16="http://schemas.microsoft.com/office/drawing/2014/main" id="{1C5C21FB-06CA-D83D-B635-C4A2698648BD}"/>
                </a:ext>
              </a:extLst>
            </p:cNvPr>
            <p:cNvSpPr/>
            <p:nvPr/>
          </p:nvSpPr>
          <p:spPr>
            <a:xfrm>
              <a:off x="3795039" y="4267689"/>
              <a:ext cx="909542" cy="659476"/>
            </a:xfrm>
            <a:prstGeom prst="ellipse">
              <a:avLst/>
            </a:prstGeom>
            <a:solidFill>
              <a:srgbClr val="C89058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7" name="フリーフォーム: 図形 16">
              <a:extLst>
                <a:ext uri="{FF2B5EF4-FFF2-40B4-BE49-F238E27FC236}">
                  <a16:creationId xmlns:a16="http://schemas.microsoft.com/office/drawing/2014/main" id="{D414F7B0-82E2-312D-A293-9D7A59B03610}"/>
                </a:ext>
              </a:extLst>
            </p:cNvPr>
            <p:cNvSpPr/>
            <p:nvPr/>
          </p:nvSpPr>
          <p:spPr>
            <a:xfrm>
              <a:off x="3892792" y="4561166"/>
              <a:ext cx="481781" cy="285135"/>
            </a:xfrm>
            <a:custGeom>
              <a:avLst/>
              <a:gdLst>
                <a:gd name="connsiteX0" fmla="*/ 0 w 481781"/>
                <a:gd name="connsiteY0" fmla="*/ 0 h 285135"/>
                <a:gd name="connsiteX1" fmla="*/ 39329 w 481781"/>
                <a:gd name="connsiteY1" fmla="*/ 147484 h 285135"/>
                <a:gd name="connsiteX2" fmla="*/ 167148 w 481781"/>
                <a:gd name="connsiteY2" fmla="*/ 245806 h 285135"/>
                <a:gd name="connsiteX3" fmla="*/ 314632 w 481781"/>
                <a:gd name="connsiteY3" fmla="*/ 285135 h 285135"/>
                <a:gd name="connsiteX4" fmla="*/ 481781 w 481781"/>
                <a:gd name="connsiteY4" fmla="*/ 285135 h 285135"/>
                <a:gd name="connsiteX5" fmla="*/ 265471 w 481781"/>
                <a:gd name="connsiteY5" fmla="*/ 157316 h 285135"/>
                <a:gd name="connsiteX6" fmla="*/ 88490 w 481781"/>
                <a:gd name="connsiteY6" fmla="*/ 117987 h 285135"/>
                <a:gd name="connsiteX7" fmla="*/ 0 w 481781"/>
                <a:gd name="connsiteY7" fmla="*/ 0 h 28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1781" h="285135">
                  <a:moveTo>
                    <a:pt x="0" y="0"/>
                  </a:moveTo>
                  <a:lnTo>
                    <a:pt x="39329" y="147484"/>
                  </a:lnTo>
                  <a:lnTo>
                    <a:pt x="167148" y="245806"/>
                  </a:lnTo>
                  <a:lnTo>
                    <a:pt x="314632" y="285135"/>
                  </a:lnTo>
                  <a:lnTo>
                    <a:pt x="481781" y="285135"/>
                  </a:lnTo>
                  <a:lnTo>
                    <a:pt x="265471" y="157316"/>
                  </a:lnTo>
                  <a:lnTo>
                    <a:pt x="88490" y="1179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9" name="グループ化 18">
              <a:extLst>
                <a:ext uri="{FF2B5EF4-FFF2-40B4-BE49-F238E27FC236}">
                  <a16:creationId xmlns:a16="http://schemas.microsoft.com/office/drawing/2014/main" id="{9D241F8F-D766-278F-D4B2-E56632E709D8}"/>
                </a:ext>
              </a:extLst>
            </p:cNvPr>
            <p:cNvGrpSpPr>
              <a:grpSpLocks noChangeAspect="1"/>
            </p:cNvGrpSpPr>
            <p:nvPr/>
          </p:nvGrpSpPr>
          <p:grpSpPr>
            <a:xfrm rot="19365036">
              <a:off x="4467146" y="4318108"/>
              <a:ext cx="88257" cy="291456"/>
              <a:chOff x="3025455" y="4343816"/>
              <a:chExt cx="148634" cy="490843"/>
            </a:xfrm>
          </p:grpSpPr>
          <p:sp>
            <p:nvSpPr>
              <p:cNvPr id="20" name="フリーフォーム 53">
                <a:extLst>
                  <a:ext uri="{FF2B5EF4-FFF2-40B4-BE49-F238E27FC236}">
                    <a16:creationId xmlns:a16="http://schemas.microsoft.com/office/drawing/2014/main" id="{A099CADD-B43A-94CC-3C52-F1B9C157E6CD}"/>
                  </a:ext>
                </a:extLst>
              </p:cNvPr>
              <p:cNvSpPr/>
              <p:nvPr/>
            </p:nvSpPr>
            <p:spPr>
              <a:xfrm rot="14248921">
                <a:off x="3049946" y="4710515"/>
                <a:ext cx="131450" cy="11683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フリーフォーム 62">
                <a:extLst>
                  <a:ext uri="{FF2B5EF4-FFF2-40B4-BE49-F238E27FC236}">
                    <a16:creationId xmlns:a16="http://schemas.microsoft.com/office/drawing/2014/main" id="{277BFC53-4285-8250-968F-B20F88A17492}"/>
                  </a:ext>
                </a:extLst>
              </p:cNvPr>
              <p:cNvSpPr/>
              <p:nvPr/>
            </p:nvSpPr>
            <p:spPr>
              <a:xfrm rot="4621820">
                <a:off x="2927015" y="4442256"/>
                <a:ext cx="266300" cy="6942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72" name="グループ化 71">
            <a:extLst>
              <a:ext uri="{FF2B5EF4-FFF2-40B4-BE49-F238E27FC236}">
                <a16:creationId xmlns:a16="http://schemas.microsoft.com/office/drawing/2014/main" id="{448C9638-54D6-B5D9-DD81-28F68B3447FD}"/>
              </a:ext>
            </a:extLst>
          </p:cNvPr>
          <p:cNvGrpSpPr/>
          <p:nvPr/>
        </p:nvGrpSpPr>
        <p:grpSpPr>
          <a:xfrm>
            <a:off x="4716447" y="4588746"/>
            <a:ext cx="570371" cy="186321"/>
            <a:chOff x="3795039" y="4267689"/>
            <a:chExt cx="909542" cy="659476"/>
          </a:xfrm>
        </p:grpSpPr>
        <p:sp>
          <p:nvSpPr>
            <p:cNvPr id="73" name="楕円 72">
              <a:extLst>
                <a:ext uri="{FF2B5EF4-FFF2-40B4-BE49-F238E27FC236}">
                  <a16:creationId xmlns:a16="http://schemas.microsoft.com/office/drawing/2014/main" id="{48249DB9-BA0C-2525-6D47-BF62E95B2A63}"/>
                </a:ext>
              </a:extLst>
            </p:cNvPr>
            <p:cNvSpPr/>
            <p:nvPr/>
          </p:nvSpPr>
          <p:spPr>
            <a:xfrm>
              <a:off x="3795039" y="4267689"/>
              <a:ext cx="909542" cy="659476"/>
            </a:xfrm>
            <a:prstGeom prst="ellipse">
              <a:avLst/>
            </a:prstGeom>
            <a:solidFill>
              <a:srgbClr val="C89058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4" name="フリーフォーム: 図形 73">
              <a:extLst>
                <a:ext uri="{FF2B5EF4-FFF2-40B4-BE49-F238E27FC236}">
                  <a16:creationId xmlns:a16="http://schemas.microsoft.com/office/drawing/2014/main" id="{506C778A-D191-BAB9-EF5C-48247BDD706A}"/>
                </a:ext>
              </a:extLst>
            </p:cNvPr>
            <p:cNvSpPr/>
            <p:nvPr/>
          </p:nvSpPr>
          <p:spPr>
            <a:xfrm>
              <a:off x="3892792" y="4561166"/>
              <a:ext cx="481781" cy="285135"/>
            </a:xfrm>
            <a:custGeom>
              <a:avLst/>
              <a:gdLst>
                <a:gd name="connsiteX0" fmla="*/ 0 w 481781"/>
                <a:gd name="connsiteY0" fmla="*/ 0 h 285135"/>
                <a:gd name="connsiteX1" fmla="*/ 39329 w 481781"/>
                <a:gd name="connsiteY1" fmla="*/ 147484 h 285135"/>
                <a:gd name="connsiteX2" fmla="*/ 167148 w 481781"/>
                <a:gd name="connsiteY2" fmla="*/ 245806 h 285135"/>
                <a:gd name="connsiteX3" fmla="*/ 314632 w 481781"/>
                <a:gd name="connsiteY3" fmla="*/ 285135 h 285135"/>
                <a:gd name="connsiteX4" fmla="*/ 481781 w 481781"/>
                <a:gd name="connsiteY4" fmla="*/ 285135 h 285135"/>
                <a:gd name="connsiteX5" fmla="*/ 265471 w 481781"/>
                <a:gd name="connsiteY5" fmla="*/ 157316 h 285135"/>
                <a:gd name="connsiteX6" fmla="*/ 88490 w 481781"/>
                <a:gd name="connsiteY6" fmla="*/ 117987 h 285135"/>
                <a:gd name="connsiteX7" fmla="*/ 0 w 481781"/>
                <a:gd name="connsiteY7" fmla="*/ 0 h 28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1781" h="285135">
                  <a:moveTo>
                    <a:pt x="0" y="0"/>
                  </a:moveTo>
                  <a:lnTo>
                    <a:pt x="39329" y="147484"/>
                  </a:lnTo>
                  <a:lnTo>
                    <a:pt x="167148" y="245806"/>
                  </a:lnTo>
                  <a:lnTo>
                    <a:pt x="314632" y="285135"/>
                  </a:lnTo>
                  <a:lnTo>
                    <a:pt x="481781" y="285135"/>
                  </a:lnTo>
                  <a:lnTo>
                    <a:pt x="265471" y="157316"/>
                  </a:lnTo>
                  <a:lnTo>
                    <a:pt x="88490" y="1179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5" name="グループ化 74">
              <a:extLst>
                <a:ext uri="{FF2B5EF4-FFF2-40B4-BE49-F238E27FC236}">
                  <a16:creationId xmlns:a16="http://schemas.microsoft.com/office/drawing/2014/main" id="{21D299A5-4705-8627-D4F9-1B794D8A5A23}"/>
                </a:ext>
              </a:extLst>
            </p:cNvPr>
            <p:cNvGrpSpPr>
              <a:grpSpLocks noChangeAspect="1"/>
            </p:cNvGrpSpPr>
            <p:nvPr/>
          </p:nvGrpSpPr>
          <p:grpSpPr>
            <a:xfrm rot="19365036">
              <a:off x="4467146" y="4318108"/>
              <a:ext cx="88257" cy="291456"/>
              <a:chOff x="3025455" y="4343816"/>
              <a:chExt cx="148634" cy="490843"/>
            </a:xfrm>
          </p:grpSpPr>
          <p:sp>
            <p:nvSpPr>
              <p:cNvPr id="76" name="フリーフォーム 53">
                <a:extLst>
                  <a:ext uri="{FF2B5EF4-FFF2-40B4-BE49-F238E27FC236}">
                    <a16:creationId xmlns:a16="http://schemas.microsoft.com/office/drawing/2014/main" id="{7C099796-54B1-E8B3-6B8E-D76CCE0ED388}"/>
                  </a:ext>
                </a:extLst>
              </p:cNvPr>
              <p:cNvSpPr/>
              <p:nvPr/>
            </p:nvSpPr>
            <p:spPr>
              <a:xfrm rot="14248921">
                <a:off x="3049946" y="4710515"/>
                <a:ext cx="131450" cy="11683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 62">
                <a:extLst>
                  <a:ext uri="{FF2B5EF4-FFF2-40B4-BE49-F238E27FC236}">
                    <a16:creationId xmlns:a16="http://schemas.microsoft.com/office/drawing/2014/main" id="{F338FD4B-14C6-E845-46BD-50BB6C4F9CB8}"/>
                  </a:ext>
                </a:extLst>
              </p:cNvPr>
              <p:cNvSpPr/>
              <p:nvPr/>
            </p:nvSpPr>
            <p:spPr>
              <a:xfrm rot="4621820">
                <a:off x="2927015" y="4442256"/>
                <a:ext cx="266300" cy="6942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90" name="グループ化 89">
            <a:extLst>
              <a:ext uri="{FF2B5EF4-FFF2-40B4-BE49-F238E27FC236}">
                <a16:creationId xmlns:a16="http://schemas.microsoft.com/office/drawing/2014/main" id="{FC729DDE-D31F-41EF-6DF9-EB150B5823D0}"/>
              </a:ext>
            </a:extLst>
          </p:cNvPr>
          <p:cNvGrpSpPr/>
          <p:nvPr/>
        </p:nvGrpSpPr>
        <p:grpSpPr>
          <a:xfrm rot="1998348">
            <a:off x="3687701" y="5269350"/>
            <a:ext cx="422158" cy="330228"/>
            <a:chOff x="3795039" y="4267689"/>
            <a:chExt cx="909542" cy="659476"/>
          </a:xfrm>
        </p:grpSpPr>
        <p:sp>
          <p:nvSpPr>
            <p:cNvPr id="91" name="楕円 90">
              <a:extLst>
                <a:ext uri="{FF2B5EF4-FFF2-40B4-BE49-F238E27FC236}">
                  <a16:creationId xmlns:a16="http://schemas.microsoft.com/office/drawing/2014/main" id="{13C45419-1C1E-27B7-FDD7-118C5B74B18A}"/>
                </a:ext>
              </a:extLst>
            </p:cNvPr>
            <p:cNvSpPr/>
            <p:nvPr/>
          </p:nvSpPr>
          <p:spPr>
            <a:xfrm>
              <a:off x="3795039" y="4267689"/>
              <a:ext cx="909542" cy="659476"/>
            </a:xfrm>
            <a:prstGeom prst="ellipse">
              <a:avLst/>
            </a:prstGeom>
            <a:solidFill>
              <a:srgbClr val="C89058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92" name="フリーフォーム: 図形 91">
              <a:extLst>
                <a:ext uri="{FF2B5EF4-FFF2-40B4-BE49-F238E27FC236}">
                  <a16:creationId xmlns:a16="http://schemas.microsoft.com/office/drawing/2014/main" id="{811820DA-61A7-9B63-A39C-44427298C1B4}"/>
                </a:ext>
              </a:extLst>
            </p:cNvPr>
            <p:cNvSpPr/>
            <p:nvPr/>
          </p:nvSpPr>
          <p:spPr>
            <a:xfrm>
              <a:off x="3892792" y="4561166"/>
              <a:ext cx="481781" cy="285135"/>
            </a:xfrm>
            <a:custGeom>
              <a:avLst/>
              <a:gdLst>
                <a:gd name="connsiteX0" fmla="*/ 0 w 481781"/>
                <a:gd name="connsiteY0" fmla="*/ 0 h 285135"/>
                <a:gd name="connsiteX1" fmla="*/ 39329 w 481781"/>
                <a:gd name="connsiteY1" fmla="*/ 147484 h 285135"/>
                <a:gd name="connsiteX2" fmla="*/ 167148 w 481781"/>
                <a:gd name="connsiteY2" fmla="*/ 245806 h 285135"/>
                <a:gd name="connsiteX3" fmla="*/ 314632 w 481781"/>
                <a:gd name="connsiteY3" fmla="*/ 285135 h 285135"/>
                <a:gd name="connsiteX4" fmla="*/ 481781 w 481781"/>
                <a:gd name="connsiteY4" fmla="*/ 285135 h 285135"/>
                <a:gd name="connsiteX5" fmla="*/ 265471 w 481781"/>
                <a:gd name="connsiteY5" fmla="*/ 157316 h 285135"/>
                <a:gd name="connsiteX6" fmla="*/ 88490 w 481781"/>
                <a:gd name="connsiteY6" fmla="*/ 117987 h 285135"/>
                <a:gd name="connsiteX7" fmla="*/ 0 w 481781"/>
                <a:gd name="connsiteY7" fmla="*/ 0 h 28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1781" h="285135">
                  <a:moveTo>
                    <a:pt x="0" y="0"/>
                  </a:moveTo>
                  <a:lnTo>
                    <a:pt x="39329" y="147484"/>
                  </a:lnTo>
                  <a:lnTo>
                    <a:pt x="167148" y="245806"/>
                  </a:lnTo>
                  <a:lnTo>
                    <a:pt x="314632" y="285135"/>
                  </a:lnTo>
                  <a:lnTo>
                    <a:pt x="481781" y="285135"/>
                  </a:lnTo>
                  <a:lnTo>
                    <a:pt x="265471" y="157316"/>
                  </a:lnTo>
                  <a:lnTo>
                    <a:pt x="88490" y="1179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94" name="グループ化 93">
              <a:extLst>
                <a:ext uri="{FF2B5EF4-FFF2-40B4-BE49-F238E27FC236}">
                  <a16:creationId xmlns:a16="http://schemas.microsoft.com/office/drawing/2014/main" id="{2B93FC1F-473D-6CAF-1E2D-D26A69193EE6}"/>
                </a:ext>
              </a:extLst>
            </p:cNvPr>
            <p:cNvGrpSpPr>
              <a:grpSpLocks noChangeAspect="1"/>
            </p:cNvGrpSpPr>
            <p:nvPr/>
          </p:nvGrpSpPr>
          <p:grpSpPr>
            <a:xfrm rot="19365036">
              <a:off x="4467146" y="4318108"/>
              <a:ext cx="88257" cy="291456"/>
              <a:chOff x="3025455" y="4343816"/>
              <a:chExt cx="148634" cy="490843"/>
            </a:xfrm>
          </p:grpSpPr>
          <p:sp>
            <p:nvSpPr>
              <p:cNvPr id="95" name="フリーフォーム 53">
                <a:extLst>
                  <a:ext uri="{FF2B5EF4-FFF2-40B4-BE49-F238E27FC236}">
                    <a16:creationId xmlns:a16="http://schemas.microsoft.com/office/drawing/2014/main" id="{C572AF5B-ACD3-3742-22C7-DFB32F09D2D7}"/>
                  </a:ext>
                </a:extLst>
              </p:cNvPr>
              <p:cNvSpPr/>
              <p:nvPr/>
            </p:nvSpPr>
            <p:spPr>
              <a:xfrm rot="14248921">
                <a:off x="3049946" y="4710515"/>
                <a:ext cx="131450" cy="11683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 62">
                <a:extLst>
                  <a:ext uri="{FF2B5EF4-FFF2-40B4-BE49-F238E27FC236}">
                    <a16:creationId xmlns:a16="http://schemas.microsoft.com/office/drawing/2014/main" id="{2AC00076-5DB7-7736-C9E1-4E8264C1E614}"/>
                  </a:ext>
                </a:extLst>
              </p:cNvPr>
              <p:cNvSpPr/>
              <p:nvPr/>
            </p:nvSpPr>
            <p:spPr>
              <a:xfrm rot="4621820">
                <a:off x="2927015" y="4442256"/>
                <a:ext cx="266300" cy="6942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78" name="グループ化 77">
            <a:extLst>
              <a:ext uri="{FF2B5EF4-FFF2-40B4-BE49-F238E27FC236}">
                <a16:creationId xmlns:a16="http://schemas.microsoft.com/office/drawing/2014/main" id="{75E9A0DF-1A9E-EE0D-A7B5-0A70C73E243A}"/>
              </a:ext>
            </a:extLst>
          </p:cNvPr>
          <p:cNvGrpSpPr/>
          <p:nvPr/>
        </p:nvGrpSpPr>
        <p:grpSpPr>
          <a:xfrm rot="1008047">
            <a:off x="3509328" y="5379471"/>
            <a:ext cx="1025841" cy="494366"/>
            <a:chOff x="3406376" y="5592750"/>
            <a:chExt cx="1320609" cy="536677"/>
          </a:xfrm>
        </p:grpSpPr>
        <p:sp>
          <p:nvSpPr>
            <p:cNvPr id="79" name="楕円 78">
              <a:extLst>
                <a:ext uri="{FF2B5EF4-FFF2-40B4-BE49-F238E27FC236}">
                  <a16:creationId xmlns:a16="http://schemas.microsoft.com/office/drawing/2014/main" id="{8BD8AD44-F3D9-4CF2-020E-892D41EB289D}"/>
                </a:ext>
              </a:extLst>
            </p:cNvPr>
            <p:cNvSpPr/>
            <p:nvPr/>
          </p:nvSpPr>
          <p:spPr>
            <a:xfrm>
              <a:off x="3406376" y="5592750"/>
              <a:ext cx="1320609" cy="536677"/>
            </a:xfrm>
            <a:prstGeom prst="ellipse">
              <a:avLst/>
            </a:prstGeom>
            <a:solidFill>
              <a:srgbClr val="C89058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80" name="フリーフォーム: 図形 79">
              <a:extLst>
                <a:ext uri="{FF2B5EF4-FFF2-40B4-BE49-F238E27FC236}">
                  <a16:creationId xmlns:a16="http://schemas.microsoft.com/office/drawing/2014/main" id="{CBA0872A-E288-F40A-89B4-E2B3A87C0C41}"/>
                </a:ext>
              </a:extLst>
            </p:cNvPr>
            <p:cNvSpPr/>
            <p:nvPr/>
          </p:nvSpPr>
          <p:spPr>
            <a:xfrm>
              <a:off x="3528998" y="5839360"/>
              <a:ext cx="924233" cy="245806"/>
            </a:xfrm>
            <a:custGeom>
              <a:avLst/>
              <a:gdLst>
                <a:gd name="connsiteX0" fmla="*/ 0 w 924233"/>
                <a:gd name="connsiteY0" fmla="*/ 0 h 245806"/>
                <a:gd name="connsiteX1" fmla="*/ 29497 w 924233"/>
                <a:gd name="connsiteY1" fmla="*/ 108154 h 245806"/>
                <a:gd name="connsiteX2" fmla="*/ 167149 w 924233"/>
                <a:gd name="connsiteY2" fmla="*/ 196645 h 245806"/>
                <a:gd name="connsiteX3" fmla="*/ 422787 w 924233"/>
                <a:gd name="connsiteY3" fmla="*/ 216309 h 245806"/>
                <a:gd name="connsiteX4" fmla="*/ 609600 w 924233"/>
                <a:gd name="connsiteY4" fmla="*/ 245806 h 245806"/>
                <a:gd name="connsiteX5" fmla="*/ 924233 w 924233"/>
                <a:gd name="connsiteY5" fmla="*/ 196645 h 245806"/>
                <a:gd name="connsiteX6" fmla="*/ 776749 w 924233"/>
                <a:gd name="connsiteY6" fmla="*/ 147483 h 245806"/>
                <a:gd name="connsiteX7" fmla="*/ 462117 w 924233"/>
                <a:gd name="connsiteY7" fmla="*/ 147483 h 245806"/>
                <a:gd name="connsiteX8" fmla="*/ 255639 w 924233"/>
                <a:gd name="connsiteY8" fmla="*/ 127819 h 245806"/>
                <a:gd name="connsiteX9" fmla="*/ 157317 w 924233"/>
                <a:gd name="connsiteY9" fmla="*/ 88490 h 245806"/>
                <a:gd name="connsiteX10" fmla="*/ 88491 w 924233"/>
                <a:gd name="connsiteY10" fmla="*/ 68825 h 245806"/>
                <a:gd name="connsiteX11" fmla="*/ 0 w 924233"/>
                <a:gd name="connsiteY11" fmla="*/ 0 h 24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4233" h="245806">
                  <a:moveTo>
                    <a:pt x="0" y="0"/>
                  </a:moveTo>
                  <a:lnTo>
                    <a:pt x="29497" y="108154"/>
                  </a:lnTo>
                  <a:lnTo>
                    <a:pt x="167149" y="196645"/>
                  </a:lnTo>
                  <a:lnTo>
                    <a:pt x="422787" y="216309"/>
                  </a:lnTo>
                  <a:lnTo>
                    <a:pt x="609600" y="245806"/>
                  </a:lnTo>
                  <a:lnTo>
                    <a:pt x="924233" y="196645"/>
                  </a:lnTo>
                  <a:lnTo>
                    <a:pt x="776749" y="147483"/>
                  </a:lnTo>
                  <a:lnTo>
                    <a:pt x="462117" y="147483"/>
                  </a:lnTo>
                  <a:lnTo>
                    <a:pt x="255639" y="127819"/>
                  </a:lnTo>
                  <a:lnTo>
                    <a:pt x="157317" y="88490"/>
                  </a:lnTo>
                  <a:lnTo>
                    <a:pt x="88491" y="688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81" name="グループ化 80">
              <a:extLst>
                <a:ext uri="{FF2B5EF4-FFF2-40B4-BE49-F238E27FC236}">
                  <a16:creationId xmlns:a16="http://schemas.microsoft.com/office/drawing/2014/main" id="{67A98D24-70D4-7BFC-2426-B7ECF48CD016}"/>
                </a:ext>
              </a:extLst>
            </p:cNvPr>
            <p:cNvGrpSpPr>
              <a:grpSpLocks noChangeAspect="1"/>
            </p:cNvGrpSpPr>
            <p:nvPr/>
          </p:nvGrpSpPr>
          <p:grpSpPr>
            <a:xfrm rot="19365036">
              <a:off x="4516055" y="5625230"/>
              <a:ext cx="85902" cy="283679"/>
              <a:chOff x="3025455" y="4343816"/>
              <a:chExt cx="148634" cy="490843"/>
            </a:xfrm>
          </p:grpSpPr>
          <p:sp>
            <p:nvSpPr>
              <p:cNvPr id="82" name="フリーフォーム 53">
                <a:extLst>
                  <a:ext uri="{FF2B5EF4-FFF2-40B4-BE49-F238E27FC236}">
                    <a16:creationId xmlns:a16="http://schemas.microsoft.com/office/drawing/2014/main" id="{6DBC0935-6A5F-2F6C-D7C3-08F2662EB6D3}"/>
                  </a:ext>
                </a:extLst>
              </p:cNvPr>
              <p:cNvSpPr/>
              <p:nvPr/>
            </p:nvSpPr>
            <p:spPr>
              <a:xfrm rot="14248921">
                <a:off x="3049946" y="4710515"/>
                <a:ext cx="131450" cy="11683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 62">
                <a:extLst>
                  <a:ext uri="{FF2B5EF4-FFF2-40B4-BE49-F238E27FC236}">
                    <a16:creationId xmlns:a16="http://schemas.microsoft.com/office/drawing/2014/main" id="{5BA7DB3D-DF0C-EB52-C49C-F08D5B52C3A3}"/>
                  </a:ext>
                </a:extLst>
              </p:cNvPr>
              <p:cNvSpPr/>
              <p:nvPr/>
            </p:nvSpPr>
            <p:spPr>
              <a:xfrm rot="4621820">
                <a:off x="2927015" y="4442256"/>
                <a:ext cx="266300" cy="6942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97" name="グループ化 96">
            <a:extLst>
              <a:ext uri="{FF2B5EF4-FFF2-40B4-BE49-F238E27FC236}">
                <a16:creationId xmlns:a16="http://schemas.microsoft.com/office/drawing/2014/main" id="{30881939-D457-72FF-938C-21C1FA6CF377}"/>
              </a:ext>
            </a:extLst>
          </p:cNvPr>
          <p:cNvGrpSpPr/>
          <p:nvPr/>
        </p:nvGrpSpPr>
        <p:grpSpPr>
          <a:xfrm>
            <a:off x="5098598" y="4338724"/>
            <a:ext cx="148851" cy="147836"/>
            <a:chOff x="3795039" y="4267689"/>
            <a:chExt cx="909542" cy="659476"/>
          </a:xfrm>
        </p:grpSpPr>
        <p:sp>
          <p:nvSpPr>
            <p:cNvPr id="98" name="楕円 97">
              <a:extLst>
                <a:ext uri="{FF2B5EF4-FFF2-40B4-BE49-F238E27FC236}">
                  <a16:creationId xmlns:a16="http://schemas.microsoft.com/office/drawing/2014/main" id="{0DA870AC-57A6-AFAC-7904-C674DA1A789B}"/>
                </a:ext>
              </a:extLst>
            </p:cNvPr>
            <p:cNvSpPr/>
            <p:nvPr/>
          </p:nvSpPr>
          <p:spPr>
            <a:xfrm>
              <a:off x="3795039" y="4267689"/>
              <a:ext cx="909542" cy="659476"/>
            </a:xfrm>
            <a:prstGeom prst="ellipse">
              <a:avLst/>
            </a:prstGeom>
            <a:solidFill>
              <a:srgbClr val="C89058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99" name="フリーフォーム: 図形 98">
              <a:extLst>
                <a:ext uri="{FF2B5EF4-FFF2-40B4-BE49-F238E27FC236}">
                  <a16:creationId xmlns:a16="http://schemas.microsoft.com/office/drawing/2014/main" id="{711D8E87-B5FF-1AB6-74A3-D4C18C4D537F}"/>
                </a:ext>
              </a:extLst>
            </p:cNvPr>
            <p:cNvSpPr/>
            <p:nvPr/>
          </p:nvSpPr>
          <p:spPr>
            <a:xfrm>
              <a:off x="3892792" y="4561166"/>
              <a:ext cx="481781" cy="285135"/>
            </a:xfrm>
            <a:custGeom>
              <a:avLst/>
              <a:gdLst>
                <a:gd name="connsiteX0" fmla="*/ 0 w 481781"/>
                <a:gd name="connsiteY0" fmla="*/ 0 h 285135"/>
                <a:gd name="connsiteX1" fmla="*/ 39329 w 481781"/>
                <a:gd name="connsiteY1" fmla="*/ 147484 h 285135"/>
                <a:gd name="connsiteX2" fmla="*/ 167148 w 481781"/>
                <a:gd name="connsiteY2" fmla="*/ 245806 h 285135"/>
                <a:gd name="connsiteX3" fmla="*/ 314632 w 481781"/>
                <a:gd name="connsiteY3" fmla="*/ 285135 h 285135"/>
                <a:gd name="connsiteX4" fmla="*/ 481781 w 481781"/>
                <a:gd name="connsiteY4" fmla="*/ 285135 h 285135"/>
                <a:gd name="connsiteX5" fmla="*/ 265471 w 481781"/>
                <a:gd name="connsiteY5" fmla="*/ 157316 h 285135"/>
                <a:gd name="connsiteX6" fmla="*/ 88490 w 481781"/>
                <a:gd name="connsiteY6" fmla="*/ 117987 h 285135"/>
                <a:gd name="connsiteX7" fmla="*/ 0 w 481781"/>
                <a:gd name="connsiteY7" fmla="*/ 0 h 28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1781" h="285135">
                  <a:moveTo>
                    <a:pt x="0" y="0"/>
                  </a:moveTo>
                  <a:lnTo>
                    <a:pt x="39329" y="147484"/>
                  </a:lnTo>
                  <a:lnTo>
                    <a:pt x="167148" y="245806"/>
                  </a:lnTo>
                  <a:lnTo>
                    <a:pt x="314632" y="285135"/>
                  </a:lnTo>
                  <a:lnTo>
                    <a:pt x="481781" y="285135"/>
                  </a:lnTo>
                  <a:lnTo>
                    <a:pt x="265471" y="157316"/>
                  </a:lnTo>
                  <a:lnTo>
                    <a:pt x="88490" y="1179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00" name="グループ化 99">
              <a:extLst>
                <a:ext uri="{FF2B5EF4-FFF2-40B4-BE49-F238E27FC236}">
                  <a16:creationId xmlns:a16="http://schemas.microsoft.com/office/drawing/2014/main" id="{9B091AE7-FD4F-4568-B5A2-434A2C91E1DF}"/>
                </a:ext>
              </a:extLst>
            </p:cNvPr>
            <p:cNvGrpSpPr>
              <a:grpSpLocks noChangeAspect="1"/>
            </p:cNvGrpSpPr>
            <p:nvPr/>
          </p:nvGrpSpPr>
          <p:grpSpPr>
            <a:xfrm rot="19365036">
              <a:off x="4467146" y="4318108"/>
              <a:ext cx="88257" cy="291456"/>
              <a:chOff x="3025455" y="4343816"/>
              <a:chExt cx="148634" cy="490843"/>
            </a:xfrm>
          </p:grpSpPr>
          <p:sp>
            <p:nvSpPr>
              <p:cNvPr id="101" name="フリーフォーム 53">
                <a:extLst>
                  <a:ext uri="{FF2B5EF4-FFF2-40B4-BE49-F238E27FC236}">
                    <a16:creationId xmlns:a16="http://schemas.microsoft.com/office/drawing/2014/main" id="{0F3D9444-F014-3030-B1AB-84905432ECE1}"/>
                  </a:ext>
                </a:extLst>
              </p:cNvPr>
              <p:cNvSpPr/>
              <p:nvPr/>
            </p:nvSpPr>
            <p:spPr>
              <a:xfrm rot="14248921">
                <a:off x="3049946" y="4710515"/>
                <a:ext cx="131450" cy="11683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 62">
                <a:extLst>
                  <a:ext uri="{FF2B5EF4-FFF2-40B4-BE49-F238E27FC236}">
                    <a16:creationId xmlns:a16="http://schemas.microsoft.com/office/drawing/2014/main" id="{D4CC0E66-E50B-B5AD-A8A0-1F6A855698F9}"/>
                  </a:ext>
                </a:extLst>
              </p:cNvPr>
              <p:cNvSpPr/>
              <p:nvPr/>
            </p:nvSpPr>
            <p:spPr>
              <a:xfrm rot="4621820">
                <a:off x="2927015" y="4442256"/>
                <a:ext cx="266300" cy="6942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103" name="グループ化 102">
            <a:extLst>
              <a:ext uri="{FF2B5EF4-FFF2-40B4-BE49-F238E27FC236}">
                <a16:creationId xmlns:a16="http://schemas.microsoft.com/office/drawing/2014/main" id="{0444DD06-5D3F-0400-579C-387F6F5E8195}"/>
              </a:ext>
            </a:extLst>
          </p:cNvPr>
          <p:cNvGrpSpPr/>
          <p:nvPr/>
        </p:nvGrpSpPr>
        <p:grpSpPr>
          <a:xfrm>
            <a:off x="4638500" y="4357801"/>
            <a:ext cx="148851" cy="147836"/>
            <a:chOff x="3795039" y="4267689"/>
            <a:chExt cx="909542" cy="659476"/>
          </a:xfrm>
        </p:grpSpPr>
        <p:sp>
          <p:nvSpPr>
            <p:cNvPr id="104" name="楕円 103">
              <a:extLst>
                <a:ext uri="{FF2B5EF4-FFF2-40B4-BE49-F238E27FC236}">
                  <a16:creationId xmlns:a16="http://schemas.microsoft.com/office/drawing/2014/main" id="{A964ABE7-6338-5B4A-FD29-6AB676027D42}"/>
                </a:ext>
              </a:extLst>
            </p:cNvPr>
            <p:cNvSpPr/>
            <p:nvPr/>
          </p:nvSpPr>
          <p:spPr>
            <a:xfrm>
              <a:off x="3795039" y="4267689"/>
              <a:ext cx="909542" cy="659476"/>
            </a:xfrm>
            <a:prstGeom prst="ellipse">
              <a:avLst/>
            </a:prstGeom>
            <a:solidFill>
              <a:srgbClr val="C89058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05" name="フリーフォーム: 図形 104">
              <a:extLst>
                <a:ext uri="{FF2B5EF4-FFF2-40B4-BE49-F238E27FC236}">
                  <a16:creationId xmlns:a16="http://schemas.microsoft.com/office/drawing/2014/main" id="{7AEE10D9-0896-ECF0-B48D-3A6B12FC587A}"/>
                </a:ext>
              </a:extLst>
            </p:cNvPr>
            <p:cNvSpPr/>
            <p:nvPr/>
          </p:nvSpPr>
          <p:spPr>
            <a:xfrm>
              <a:off x="3892792" y="4561166"/>
              <a:ext cx="481781" cy="285135"/>
            </a:xfrm>
            <a:custGeom>
              <a:avLst/>
              <a:gdLst>
                <a:gd name="connsiteX0" fmla="*/ 0 w 481781"/>
                <a:gd name="connsiteY0" fmla="*/ 0 h 285135"/>
                <a:gd name="connsiteX1" fmla="*/ 39329 w 481781"/>
                <a:gd name="connsiteY1" fmla="*/ 147484 h 285135"/>
                <a:gd name="connsiteX2" fmla="*/ 167148 w 481781"/>
                <a:gd name="connsiteY2" fmla="*/ 245806 h 285135"/>
                <a:gd name="connsiteX3" fmla="*/ 314632 w 481781"/>
                <a:gd name="connsiteY3" fmla="*/ 285135 h 285135"/>
                <a:gd name="connsiteX4" fmla="*/ 481781 w 481781"/>
                <a:gd name="connsiteY4" fmla="*/ 285135 h 285135"/>
                <a:gd name="connsiteX5" fmla="*/ 265471 w 481781"/>
                <a:gd name="connsiteY5" fmla="*/ 157316 h 285135"/>
                <a:gd name="connsiteX6" fmla="*/ 88490 w 481781"/>
                <a:gd name="connsiteY6" fmla="*/ 117987 h 285135"/>
                <a:gd name="connsiteX7" fmla="*/ 0 w 481781"/>
                <a:gd name="connsiteY7" fmla="*/ 0 h 28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1781" h="285135">
                  <a:moveTo>
                    <a:pt x="0" y="0"/>
                  </a:moveTo>
                  <a:lnTo>
                    <a:pt x="39329" y="147484"/>
                  </a:lnTo>
                  <a:lnTo>
                    <a:pt x="167148" y="245806"/>
                  </a:lnTo>
                  <a:lnTo>
                    <a:pt x="314632" y="285135"/>
                  </a:lnTo>
                  <a:lnTo>
                    <a:pt x="481781" y="285135"/>
                  </a:lnTo>
                  <a:lnTo>
                    <a:pt x="265471" y="157316"/>
                  </a:lnTo>
                  <a:lnTo>
                    <a:pt x="88490" y="1179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06" name="グループ化 105">
              <a:extLst>
                <a:ext uri="{FF2B5EF4-FFF2-40B4-BE49-F238E27FC236}">
                  <a16:creationId xmlns:a16="http://schemas.microsoft.com/office/drawing/2014/main" id="{4C06133A-28A3-07F9-F49E-E02B8AE8E041}"/>
                </a:ext>
              </a:extLst>
            </p:cNvPr>
            <p:cNvGrpSpPr>
              <a:grpSpLocks noChangeAspect="1"/>
            </p:cNvGrpSpPr>
            <p:nvPr/>
          </p:nvGrpSpPr>
          <p:grpSpPr>
            <a:xfrm rot="19365036">
              <a:off x="4467146" y="4318108"/>
              <a:ext cx="88257" cy="291456"/>
              <a:chOff x="3025455" y="4343816"/>
              <a:chExt cx="148634" cy="490843"/>
            </a:xfrm>
          </p:grpSpPr>
          <p:sp>
            <p:nvSpPr>
              <p:cNvPr id="107" name="フリーフォーム 53">
                <a:extLst>
                  <a:ext uri="{FF2B5EF4-FFF2-40B4-BE49-F238E27FC236}">
                    <a16:creationId xmlns:a16="http://schemas.microsoft.com/office/drawing/2014/main" id="{A334DEAB-ABB7-DDE5-1DAE-015F97935B14}"/>
                  </a:ext>
                </a:extLst>
              </p:cNvPr>
              <p:cNvSpPr/>
              <p:nvPr/>
            </p:nvSpPr>
            <p:spPr>
              <a:xfrm rot="14248921">
                <a:off x="3049946" y="4710515"/>
                <a:ext cx="131450" cy="11683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フリーフォーム 62">
                <a:extLst>
                  <a:ext uri="{FF2B5EF4-FFF2-40B4-BE49-F238E27FC236}">
                    <a16:creationId xmlns:a16="http://schemas.microsoft.com/office/drawing/2014/main" id="{88D38DBA-6DC4-4E60-D8AB-476E5074658E}"/>
                  </a:ext>
                </a:extLst>
              </p:cNvPr>
              <p:cNvSpPr/>
              <p:nvPr/>
            </p:nvSpPr>
            <p:spPr>
              <a:xfrm rot="4621820">
                <a:off x="2927015" y="4442256"/>
                <a:ext cx="266300" cy="6942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109" name="Google Shape;2746;p43">
            <a:extLst>
              <a:ext uri="{FF2B5EF4-FFF2-40B4-BE49-F238E27FC236}">
                <a16:creationId xmlns:a16="http://schemas.microsoft.com/office/drawing/2014/main" id="{1F3749FC-294E-3F7B-226C-DE674919CB44}"/>
              </a:ext>
            </a:extLst>
          </p:cNvPr>
          <p:cNvSpPr/>
          <p:nvPr/>
        </p:nvSpPr>
        <p:spPr>
          <a:xfrm>
            <a:off x="6419979" y="5116938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" name="Google Shape;2380;p39">
            <a:extLst>
              <a:ext uri="{FF2B5EF4-FFF2-40B4-BE49-F238E27FC236}">
                <a16:creationId xmlns:a16="http://schemas.microsoft.com/office/drawing/2014/main" id="{59EBDDC8-B6B5-6766-8888-38980772CC28}"/>
              </a:ext>
            </a:extLst>
          </p:cNvPr>
          <p:cNvSpPr txBox="1"/>
          <p:nvPr/>
        </p:nvSpPr>
        <p:spPr>
          <a:xfrm>
            <a:off x="6292369" y="4322358"/>
            <a:ext cx="3614617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sym typeface="Arial"/>
              </a:rPr>
              <a:t>最初の目的はすっかり</a:t>
            </a: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sym typeface="Arial"/>
              </a:rPr>
              <a:t>わすれているザイくんでした。</a:t>
            </a:r>
          </a:p>
        </p:txBody>
      </p:sp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2A45948E-DDB9-4B59-B9AB-12A6E69D64E3}"/>
              </a:ext>
            </a:extLst>
          </p:cNvPr>
          <p:cNvSpPr txBox="1"/>
          <p:nvPr/>
        </p:nvSpPr>
        <p:spPr>
          <a:xfrm>
            <a:off x="4555726" y="685578"/>
            <a:ext cx="83726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あたら</a:t>
            </a: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1C146EC7-69F5-4C3F-AD21-555A4D8F6FAD}"/>
              </a:ext>
            </a:extLst>
          </p:cNvPr>
          <p:cNvSpPr txBox="1"/>
          <p:nvPr/>
        </p:nvSpPr>
        <p:spPr>
          <a:xfrm>
            <a:off x="5837183" y="697896"/>
            <a:ext cx="81740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さくひん</a:t>
            </a: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E9FB30F6-F0B5-4201-8E89-C2DA5308F647}"/>
              </a:ext>
            </a:extLst>
          </p:cNvPr>
          <p:cNvSpPr txBox="1"/>
          <p:nvPr/>
        </p:nvSpPr>
        <p:spPr>
          <a:xfrm>
            <a:off x="7102721" y="698737"/>
            <a:ext cx="60875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</a:t>
            </a: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A785B969-C8E8-432C-8E66-629EE07EA47E}"/>
              </a:ext>
            </a:extLst>
          </p:cNvPr>
          <p:cNvSpPr txBox="1"/>
          <p:nvPr/>
        </p:nvSpPr>
        <p:spPr>
          <a:xfrm>
            <a:off x="1044949" y="1409615"/>
            <a:ext cx="9521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ずこう</a:t>
            </a:r>
          </a:p>
        </p:txBody>
      </p: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534E85B9-3088-4FE7-A04A-7ED0124CF37E}"/>
              </a:ext>
            </a:extLst>
          </p:cNvPr>
          <p:cNvSpPr txBox="1"/>
          <p:nvPr/>
        </p:nvSpPr>
        <p:spPr>
          <a:xfrm>
            <a:off x="1058709" y="2137553"/>
            <a:ext cx="7916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じゆう</a:t>
            </a:r>
          </a:p>
        </p:txBody>
      </p:sp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7D18855B-B1B4-47F0-B4FC-AE7E3EF23DCD}"/>
              </a:ext>
            </a:extLst>
          </p:cNvPr>
          <p:cNvSpPr txBox="1"/>
          <p:nvPr/>
        </p:nvSpPr>
        <p:spPr>
          <a:xfrm>
            <a:off x="4300940" y="2156612"/>
            <a:ext cx="81740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だいじ</a:t>
            </a:r>
          </a:p>
        </p:txBody>
      </p: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855FE73E-7171-4A84-93FD-F42F2AF80043}"/>
              </a:ext>
            </a:extLst>
          </p:cNvPr>
          <p:cNvSpPr txBox="1"/>
          <p:nvPr/>
        </p:nvSpPr>
        <p:spPr>
          <a:xfrm>
            <a:off x="3073507" y="2878823"/>
            <a:ext cx="8652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さくひん</a:t>
            </a:r>
          </a:p>
        </p:txBody>
      </p:sp>
      <p:sp>
        <p:nvSpPr>
          <p:cNvPr id="26" name="テキスト ボックス 25">
            <a:extLst>
              <a:ext uri="{FF2B5EF4-FFF2-40B4-BE49-F238E27FC236}">
                <a16:creationId xmlns:a16="http://schemas.microsoft.com/office/drawing/2014/main" id="{6F94E498-52CF-4178-9040-2CB10ADFE483}"/>
              </a:ext>
            </a:extLst>
          </p:cNvPr>
          <p:cNvSpPr txBox="1"/>
          <p:nvPr/>
        </p:nvSpPr>
        <p:spPr>
          <a:xfrm>
            <a:off x="3915491" y="2879975"/>
            <a:ext cx="81233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なまえ</a:t>
            </a:r>
          </a:p>
        </p:txBody>
      </p:sp>
      <p:sp>
        <p:nvSpPr>
          <p:cNvPr id="51" name="テキスト ボックス 50">
            <a:extLst>
              <a:ext uri="{FF2B5EF4-FFF2-40B4-BE49-F238E27FC236}">
                <a16:creationId xmlns:a16="http://schemas.microsoft.com/office/drawing/2014/main" id="{C436B137-DCB5-495B-B968-1738DA120EA0}"/>
              </a:ext>
            </a:extLst>
          </p:cNvPr>
          <p:cNvSpPr txBox="1"/>
          <p:nvPr/>
        </p:nvSpPr>
        <p:spPr>
          <a:xfrm>
            <a:off x="6256514" y="4162388"/>
            <a:ext cx="81954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さいしょ</a:t>
            </a:r>
          </a:p>
        </p:txBody>
      </p:sp>
      <p:sp>
        <p:nvSpPr>
          <p:cNvPr id="52" name="テキスト ボックス 51">
            <a:extLst>
              <a:ext uri="{FF2B5EF4-FFF2-40B4-BE49-F238E27FC236}">
                <a16:creationId xmlns:a16="http://schemas.microsoft.com/office/drawing/2014/main" id="{BEB3DD55-C24D-4A5F-9DEF-D926025C3D15}"/>
              </a:ext>
            </a:extLst>
          </p:cNvPr>
          <p:cNvSpPr txBox="1"/>
          <p:nvPr/>
        </p:nvSpPr>
        <p:spPr>
          <a:xfrm>
            <a:off x="7046288" y="4186291"/>
            <a:ext cx="98595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もくてき</a:t>
            </a:r>
          </a:p>
        </p:txBody>
      </p:sp>
      <p:sp>
        <p:nvSpPr>
          <p:cNvPr id="118" name="角丸四角形 96">
            <a:extLst>
              <a:ext uri="{FF2B5EF4-FFF2-40B4-BE49-F238E27FC236}">
                <a16:creationId xmlns:a16="http://schemas.microsoft.com/office/drawing/2014/main" id="{CE930F4F-C6E9-4906-9C53-8D86E3BEE09C}"/>
              </a:ext>
            </a:extLst>
          </p:cNvPr>
          <p:cNvSpPr/>
          <p:nvPr/>
        </p:nvSpPr>
        <p:spPr>
          <a:xfrm>
            <a:off x="9600261" y="572680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048025BB-68F9-4D73-A5DF-F9BE871FC98A}"/>
              </a:ext>
            </a:extLst>
          </p:cNvPr>
          <p:cNvSpPr txBox="1"/>
          <p:nvPr/>
        </p:nvSpPr>
        <p:spPr>
          <a:xfrm>
            <a:off x="9581998" y="572584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21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883041" y="322965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2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658331" y="2474044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23" name="グループ化 122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059663" y="2315396"/>
            <a:ext cx="564109" cy="193172"/>
            <a:chOff x="9364349" y="5301095"/>
            <a:chExt cx="371808" cy="127321"/>
          </a:xfrm>
        </p:grpSpPr>
        <p:cxnSp>
          <p:nvCxnSpPr>
            <p:cNvPr id="124" name="直線コネクタ 123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直線コネクタ 124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直線コネクタ 125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直線コネクタ 126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5138441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" name="直線コネクタ 1">
            <a:extLst>
              <a:ext uri="{FF2B5EF4-FFF2-40B4-BE49-F238E27FC236}">
                <a16:creationId xmlns:a16="http://schemas.microsoft.com/office/drawing/2014/main" id="{9891790D-4247-AFEA-E9AD-760A8D2503E5}"/>
              </a:ext>
            </a:extLst>
          </p:cNvPr>
          <p:cNvCxnSpPr/>
          <p:nvPr/>
        </p:nvCxnSpPr>
        <p:spPr>
          <a:xfrm>
            <a:off x="3699824" y="1844035"/>
            <a:ext cx="1959537" cy="0"/>
          </a:xfrm>
          <a:prstGeom prst="line">
            <a:avLst/>
          </a:prstGeom>
          <a:ln w="193675">
            <a:solidFill>
              <a:srgbClr val="FFFF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" name="直線コネクタ 5">
            <a:extLst>
              <a:ext uri="{FF2B5EF4-FFF2-40B4-BE49-F238E27FC236}">
                <a16:creationId xmlns:a16="http://schemas.microsoft.com/office/drawing/2014/main" id="{F2D8C52C-69E8-C004-9C08-1C589788917E}"/>
              </a:ext>
            </a:extLst>
          </p:cNvPr>
          <p:cNvCxnSpPr>
            <a:cxnSpLocks/>
          </p:cNvCxnSpPr>
          <p:nvPr/>
        </p:nvCxnSpPr>
        <p:spPr>
          <a:xfrm>
            <a:off x="547592" y="2772339"/>
            <a:ext cx="4645953" cy="0"/>
          </a:xfrm>
          <a:prstGeom prst="line">
            <a:avLst/>
          </a:prstGeom>
          <a:ln w="193675">
            <a:solidFill>
              <a:srgbClr val="FFFF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" name="Google Shape;1539;p28">
            <a:extLst>
              <a:ext uri="{FF2B5EF4-FFF2-40B4-BE49-F238E27FC236}">
                <a16:creationId xmlns:a16="http://schemas.microsoft.com/office/drawing/2014/main" id="{E3681B9D-F1F6-4706-E47F-469AC1F12401}"/>
              </a:ext>
            </a:extLst>
          </p:cNvPr>
          <p:cNvSpPr/>
          <p:nvPr/>
        </p:nvSpPr>
        <p:spPr>
          <a:xfrm flipH="1">
            <a:off x="791530" y="5701314"/>
            <a:ext cx="3380052" cy="613008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" name="Google Shape;1539;p28">
            <a:extLst>
              <a:ext uri="{FF2B5EF4-FFF2-40B4-BE49-F238E27FC236}">
                <a16:creationId xmlns:a16="http://schemas.microsoft.com/office/drawing/2014/main" id="{0AE09B0C-E413-9105-EB14-C114E362649D}"/>
              </a:ext>
            </a:extLst>
          </p:cNvPr>
          <p:cNvSpPr/>
          <p:nvPr/>
        </p:nvSpPr>
        <p:spPr>
          <a:xfrm flipH="1">
            <a:off x="4703753" y="5221668"/>
            <a:ext cx="2475440" cy="613008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3" name="グループ化 62">
            <a:extLst>
              <a:ext uri="{FF2B5EF4-FFF2-40B4-BE49-F238E27FC236}">
                <a16:creationId xmlns:a16="http://schemas.microsoft.com/office/drawing/2014/main" id="{F200CDD2-B7DD-5567-6D63-C394417B7A9E}"/>
              </a:ext>
            </a:extLst>
          </p:cNvPr>
          <p:cNvGrpSpPr/>
          <p:nvPr/>
        </p:nvGrpSpPr>
        <p:grpSpPr>
          <a:xfrm>
            <a:off x="2109333" y="3105705"/>
            <a:ext cx="1547344" cy="2876903"/>
            <a:chOff x="3284638" y="2622841"/>
            <a:chExt cx="1552994" cy="2887407"/>
          </a:xfrm>
        </p:grpSpPr>
        <p:sp>
          <p:nvSpPr>
            <p:cNvPr id="704" name="二等辺三角形 2">
              <a:extLst>
                <a:ext uri="{FF2B5EF4-FFF2-40B4-BE49-F238E27FC236}">
                  <a16:creationId xmlns:a16="http://schemas.microsoft.com/office/drawing/2014/main" id="{4CBCDEDD-D57E-AB2B-5446-9914ECF09525}"/>
                </a:ext>
              </a:extLst>
            </p:cNvPr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5" name="Google Shape;1540;p28">
              <a:extLst>
                <a:ext uri="{FF2B5EF4-FFF2-40B4-BE49-F238E27FC236}">
                  <a16:creationId xmlns:a16="http://schemas.microsoft.com/office/drawing/2014/main" id="{3A1096A7-0B9D-76BE-6A99-DBA9B1639638}"/>
                </a:ext>
              </a:extLst>
            </p:cNvPr>
            <p:cNvSpPr/>
            <p:nvPr/>
          </p:nvSpPr>
          <p:spPr>
            <a:xfrm flipH="1">
              <a:off x="4044491" y="3275581"/>
              <a:ext cx="70196" cy="223466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06" name="グループ化 705">
              <a:extLst>
                <a:ext uri="{FF2B5EF4-FFF2-40B4-BE49-F238E27FC236}">
                  <a16:creationId xmlns:a16="http://schemas.microsoft.com/office/drawing/2014/main" id="{30F69BAE-4B76-E6C6-D71C-E80A3D018065}"/>
                </a:ext>
              </a:extLst>
            </p:cNvPr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740" name="Google Shape;1540;p28">
                <a:extLst>
                  <a:ext uri="{FF2B5EF4-FFF2-40B4-BE49-F238E27FC236}">
                    <a16:creationId xmlns:a16="http://schemas.microsoft.com/office/drawing/2014/main" id="{D461B546-0E7E-413F-3030-EB9FB6E888F7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1" name="Google Shape;1540;p28">
                <a:extLst>
                  <a:ext uri="{FF2B5EF4-FFF2-40B4-BE49-F238E27FC236}">
                    <a16:creationId xmlns:a16="http://schemas.microsoft.com/office/drawing/2014/main" id="{3056FC55-1F46-486D-4A21-2C78AB265A76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2" name="Google Shape;1540;p28">
                <a:extLst>
                  <a:ext uri="{FF2B5EF4-FFF2-40B4-BE49-F238E27FC236}">
                    <a16:creationId xmlns:a16="http://schemas.microsoft.com/office/drawing/2014/main" id="{1F97585C-1E23-F8D3-4554-F5509F723F21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07" name="グループ化 706">
              <a:extLst>
                <a:ext uri="{FF2B5EF4-FFF2-40B4-BE49-F238E27FC236}">
                  <a16:creationId xmlns:a16="http://schemas.microsoft.com/office/drawing/2014/main" id="{290A0A16-FC2E-DE83-E5F1-373FD7789B5F}"/>
                </a:ext>
              </a:extLst>
            </p:cNvPr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737" name="Google Shape;1540;p28">
                <a:extLst>
                  <a:ext uri="{FF2B5EF4-FFF2-40B4-BE49-F238E27FC236}">
                    <a16:creationId xmlns:a16="http://schemas.microsoft.com/office/drawing/2014/main" id="{641C335A-4638-DB4F-A093-177EB9637A00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8" name="Google Shape;1540;p28">
                <a:extLst>
                  <a:ext uri="{FF2B5EF4-FFF2-40B4-BE49-F238E27FC236}">
                    <a16:creationId xmlns:a16="http://schemas.microsoft.com/office/drawing/2014/main" id="{A329A263-5293-B264-6BFB-342ECF6BC120}"/>
                  </a:ext>
                </a:extLst>
              </p:cNvPr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1540;p28">
                <a:extLst>
                  <a:ext uri="{FF2B5EF4-FFF2-40B4-BE49-F238E27FC236}">
                    <a16:creationId xmlns:a16="http://schemas.microsoft.com/office/drawing/2014/main" id="{F0720046-752E-0806-9AE2-49ACF6FC957B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08" name="Google Shape;1540;p28">
              <a:extLst>
                <a:ext uri="{FF2B5EF4-FFF2-40B4-BE49-F238E27FC236}">
                  <a16:creationId xmlns:a16="http://schemas.microsoft.com/office/drawing/2014/main" id="{BE1B2321-AD76-51F1-841B-628ACEF02A3A}"/>
                </a:ext>
              </a:extLst>
            </p:cNvPr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09" name="グループ化 708">
              <a:extLst>
                <a:ext uri="{FF2B5EF4-FFF2-40B4-BE49-F238E27FC236}">
                  <a16:creationId xmlns:a16="http://schemas.microsoft.com/office/drawing/2014/main" id="{4DEABFD7-A984-0047-E37A-D163BAEC750C}"/>
                </a:ext>
              </a:extLst>
            </p:cNvPr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732" name="Google Shape;1540;p28">
                <a:extLst>
                  <a:ext uri="{FF2B5EF4-FFF2-40B4-BE49-F238E27FC236}">
                    <a16:creationId xmlns:a16="http://schemas.microsoft.com/office/drawing/2014/main" id="{D39520C4-566A-B7C8-C2F8-F55E97655BE2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4" name="Google Shape;1540;p28">
                <a:extLst>
                  <a:ext uri="{FF2B5EF4-FFF2-40B4-BE49-F238E27FC236}">
                    <a16:creationId xmlns:a16="http://schemas.microsoft.com/office/drawing/2014/main" id="{DBBF09F8-8F42-F8EA-F257-A0C9674E946F}"/>
                  </a:ext>
                </a:extLst>
              </p:cNvPr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6" name="Google Shape;1540;p28">
                <a:extLst>
                  <a:ext uri="{FF2B5EF4-FFF2-40B4-BE49-F238E27FC236}">
                    <a16:creationId xmlns:a16="http://schemas.microsoft.com/office/drawing/2014/main" id="{5D0E8BD4-9D7A-A9B4-C6BE-11A228956F05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10" name="グループ化 709">
              <a:extLst>
                <a:ext uri="{FF2B5EF4-FFF2-40B4-BE49-F238E27FC236}">
                  <a16:creationId xmlns:a16="http://schemas.microsoft.com/office/drawing/2014/main" id="{37537D6C-550B-62B4-A311-68D807997EAD}"/>
                </a:ext>
              </a:extLst>
            </p:cNvPr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715" name="Google Shape;1540;p28">
                <a:extLst>
                  <a:ext uri="{FF2B5EF4-FFF2-40B4-BE49-F238E27FC236}">
                    <a16:creationId xmlns:a16="http://schemas.microsoft.com/office/drawing/2014/main" id="{EC7AE5CB-2812-EF79-C63C-8E4E659BACF6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6" name="Google Shape;1540;p28">
                <a:extLst>
                  <a:ext uri="{FF2B5EF4-FFF2-40B4-BE49-F238E27FC236}">
                    <a16:creationId xmlns:a16="http://schemas.microsoft.com/office/drawing/2014/main" id="{CE78F3C1-6E40-D918-692A-3369195E5EFF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7" name="Google Shape;1540;p28">
                <a:extLst>
                  <a:ext uri="{FF2B5EF4-FFF2-40B4-BE49-F238E27FC236}">
                    <a16:creationId xmlns:a16="http://schemas.microsoft.com/office/drawing/2014/main" id="{A453CD53-FADE-78E8-E92E-39916FA5ED73}"/>
                  </a:ext>
                </a:extLst>
              </p:cNvPr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11" name="グループ化 710">
              <a:extLst>
                <a:ext uri="{FF2B5EF4-FFF2-40B4-BE49-F238E27FC236}">
                  <a16:creationId xmlns:a16="http://schemas.microsoft.com/office/drawing/2014/main" id="{DB6019D8-D66C-0C77-7486-D17650748814}"/>
                </a:ext>
              </a:extLst>
            </p:cNvPr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712" name="Google Shape;1540;p28">
                <a:extLst>
                  <a:ext uri="{FF2B5EF4-FFF2-40B4-BE49-F238E27FC236}">
                    <a16:creationId xmlns:a16="http://schemas.microsoft.com/office/drawing/2014/main" id="{45FC8C98-694A-AF20-9285-1860D5338A17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3" name="Google Shape;1540;p28">
                <a:extLst>
                  <a:ext uri="{FF2B5EF4-FFF2-40B4-BE49-F238E27FC236}">
                    <a16:creationId xmlns:a16="http://schemas.microsoft.com/office/drawing/2014/main" id="{AA0E91CD-89FB-2FDC-C6BC-4F37D6BF8E99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4" name="Google Shape;1540;p28">
                <a:extLst>
                  <a:ext uri="{FF2B5EF4-FFF2-40B4-BE49-F238E27FC236}">
                    <a16:creationId xmlns:a16="http://schemas.microsoft.com/office/drawing/2014/main" id="{9B915C7E-E084-C46F-D443-51EBBB9D23CF}"/>
                  </a:ext>
                </a:extLst>
              </p:cNvPr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A01672A7-B979-E6F0-39B2-56D19B7273BA}"/>
              </a:ext>
            </a:extLst>
          </p:cNvPr>
          <p:cNvGrpSpPr/>
          <p:nvPr/>
        </p:nvGrpSpPr>
        <p:grpSpPr>
          <a:xfrm>
            <a:off x="5556778" y="3662033"/>
            <a:ext cx="937754" cy="1789316"/>
            <a:chOff x="3284638" y="2622841"/>
            <a:chExt cx="1552994" cy="2938756"/>
          </a:xfrm>
        </p:grpSpPr>
        <p:sp>
          <p:nvSpPr>
            <p:cNvPr id="39" name="二等辺三角形 2">
              <a:extLst>
                <a:ext uri="{FF2B5EF4-FFF2-40B4-BE49-F238E27FC236}">
                  <a16:creationId xmlns:a16="http://schemas.microsoft.com/office/drawing/2014/main" id="{50445C9B-E54A-BF28-C779-0A513B902AA5}"/>
                </a:ext>
              </a:extLst>
            </p:cNvPr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Google Shape;1540;p28">
              <a:extLst>
                <a:ext uri="{FF2B5EF4-FFF2-40B4-BE49-F238E27FC236}">
                  <a16:creationId xmlns:a16="http://schemas.microsoft.com/office/drawing/2014/main" id="{16C14367-4E19-E41E-A8A9-F4B0762BAB40}"/>
                </a:ext>
              </a:extLst>
            </p:cNvPr>
            <p:cNvSpPr/>
            <p:nvPr/>
          </p:nvSpPr>
          <p:spPr>
            <a:xfrm flipH="1">
              <a:off x="3999080" y="3275582"/>
              <a:ext cx="103400" cy="228601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" name="グループ化 40">
              <a:extLst>
                <a:ext uri="{FF2B5EF4-FFF2-40B4-BE49-F238E27FC236}">
                  <a16:creationId xmlns:a16="http://schemas.microsoft.com/office/drawing/2014/main" id="{C55FFD39-1628-7CE4-5CCD-DF61B1DB78FC}"/>
                </a:ext>
              </a:extLst>
            </p:cNvPr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60" name="Google Shape;1540;p28">
                <a:extLst>
                  <a:ext uri="{FF2B5EF4-FFF2-40B4-BE49-F238E27FC236}">
                    <a16:creationId xmlns:a16="http://schemas.microsoft.com/office/drawing/2014/main" id="{0210B485-8F77-D84A-A1F0-DA91437ED8BE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1540;p28">
                <a:extLst>
                  <a:ext uri="{FF2B5EF4-FFF2-40B4-BE49-F238E27FC236}">
                    <a16:creationId xmlns:a16="http://schemas.microsoft.com/office/drawing/2014/main" id="{001104BC-09C3-AA0E-6903-9EF54F1BD649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1540;p28">
                <a:extLst>
                  <a:ext uri="{FF2B5EF4-FFF2-40B4-BE49-F238E27FC236}">
                    <a16:creationId xmlns:a16="http://schemas.microsoft.com/office/drawing/2014/main" id="{9ECD269A-57AF-A206-C270-D76A02E17795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" name="グループ化 41">
              <a:extLst>
                <a:ext uri="{FF2B5EF4-FFF2-40B4-BE49-F238E27FC236}">
                  <a16:creationId xmlns:a16="http://schemas.microsoft.com/office/drawing/2014/main" id="{91B26215-5F41-742C-BEC3-34CB8D5D63E7}"/>
                </a:ext>
              </a:extLst>
            </p:cNvPr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57" name="Google Shape;1540;p28">
                <a:extLst>
                  <a:ext uri="{FF2B5EF4-FFF2-40B4-BE49-F238E27FC236}">
                    <a16:creationId xmlns:a16="http://schemas.microsoft.com/office/drawing/2014/main" id="{53B1A641-67C7-0F14-388C-9ED229D1E8F3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1540;p28">
                <a:extLst>
                  <a:ext uri="{FF2B5EF4-FFF2-40B4-BE49-F238E27FC236}">
                    <a16:creationId xmlns:a16="http://schemas.microsoft.com/office/drawing/2014/main" id="{1E6B4AD3-E378-354E-07E7-4316E7B13F77}"/>
                  </a:ext>
                </a:extLst>
              </p:cNvPr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1540;p28">
                <a:extLst>
                  <a:ext uri="{FF2B5EF4-FFF2-40B4-BE49-F238E27FC236}">
                    <a16:creationId xmlns:a16="http://schemas.microsoft.com/office/drawing/2014/main" id="{5C4E7301-3B40-3B61-6DC7-B0E4D202B1EB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1540;p28">
              <a:extLst>
                <a:ext uri="{FF2B5EF4-FFF2-40B4-BE49-F238E27FC236}">
                  <a16:creationId xmlns:a16="http://schemas.microsoft.com/office/drawing/2014/main" id="{A43EFDCD-42D6-55A3-11A7-5002041FA10D}"/>
                </a:ext>
              </a:extLst>
            </p:cNvPr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4" name="グループ化 43">
              <a:extLst>
                <a:ext uri="{FF2B5EF4-FFF2-40B4-BE49-F238E27FC236}">
                  <a16:creationId xmlns:a16="http://schemas.microsoft.com/office/drawing/2014/main" id="{5757363E-DA07-E486-63C9-08AE7003D8EC}"/>
                </a:ext>
              </a:extLst>
            </p:cNvPr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53" name="Google Shape;1540;p28">
                <a:extLst>
                  <a:ext uri="{FF2B5EF4-FFF2-40B4-BE49-F238E27FC236}">
                    <a16:creationId xmlns:a16="http://schemas.microsoft.com/office/drawing/2014/main" id="{D66FDA27-730E-4541-BF0D-70CEB09C5E91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1540;p28">
                <a:extLst>
                  <a:ext uri="{FF2B5EF4-FFF2-40B4-BE49-F238E27FC236}">
                    <a16:creationId xmlns:a16="http://schemas.microsoft.com/office/drawing/2014/main" id="{75E6391D-24A1-F0E0-48A5-C40CF189D8D1}"/>
                  </a:ext>
                </a:extLst>
              </p:cNvPr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1540;p28">
                <a:extLst>
                  <a:ext uri="{FF2B5EF4-FFF2-40B4-BE49-F238E27FC236}">
                    <a16:creationId xmlns:a16="http://schemas.microsoft.com/office/drawing/2014/main" id="{BF2A8F95-B175-5A36-A035-CC030603CFD2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5" name="グループ化 44">
              <a:extLst>
                <a:ext uri="{FF2B5EF4-FFF2-40B4-BE49-F238E27FC236}">
                  <a16:creationId xmlns:a16="http://schemas.microsoft.com/office/drawing/2014/main" id="{0DBE618A-048C-5B92-7AA9-BB7DE6D2A82F}"/>
                </a:ext>
              </a:extLst>
            </p:cNvPr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50" name="Google Shape;1540;p28">
                <a:extLst>
                  <a:ext uri="{FF2B5EF4-FFF2-40B4-BE49-F238E27FC236}">
                    <a16:creationId xmlns:a16="http://schemas.microsoft.com/office/drawing/2014/main" id="{21D29A84-F8AF-C5CC-ECCE-124686A939A3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1540;p28">
                <a:extLst>
                  <a:ext uri="{FF2B5EF4-FFF2-40B4-BE49-F238E27FC236}">
                    <a16:creationId xmlns:a16="http://schemas.microsoft.com/office/drawing/2014/main" id="{110A7290-9686-56EB-AFC9-498A77F2BF2C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1540;p28">
                <a:extLst>
                  <a:ext uri="{FF2B5EF4-FFF2-40B4-BE49-F238E27FC236}">
                    <a16:creationId xmlns:a16="http://schemas.microsoft.com/office/drawing/2014/main" id="{9F4CAA69-F5D5-F844-E059-DEE029673789}"/>
                  </a:ext>
                </a:extLst>
              </p:cNvPr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" name="グループ化 45">
              <a:extLst>
                <a:ext uri="{FF2B5EF4-FFF2-40B4-BE49-F238E27FC236}">
                  <a16:creationId xmlns:a16="http://schemas.microsoft.com/office/drawing/2014/main" id="{66829203-0ED1-EA02-75EF-F388324BBAD2}"/>
                </a:ext>
              </a:extLst>
            </p:cNvPr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47" name="Google Shape;1540;p28">
                <a:extLst>
                  <a:ext uri="{FF2B5EF4-FFF2-40B4-BE49-F238E27FC236}">
                    <a16:creationId xmlns:a16="http://schemas.microsoft.com/office/drawing/2014/main" id="{233E6407-1E13-2157-ABE8-577881E37441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1540;p28">
                <a:extLst>
                  <a:ext uri="{FF2B5EF4-FFF2-40B4-BE49-F238E27FC236}">
                    <a16:creationId xmlns:a16="http://schemas.microsoft.com/office/drawing/2014/main" id="{0E409F6F-8000-C3AF-A670-41BFC4D0619D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540;p28">
                <a:extLst>
                  <a:ext uri="{FF2B5EF4-FFF2-40B4-BE49-F238E27FC236}">
                    <a16:creationId xmlns:a16="http://schemas.microsoft.com/office/drawing/2014/main" id="{EF966DEB-1FBF-95C8-BEED-212FCF35DA3F}"/>
                  </a:ext>
                </a:extLst>
              </p:cNvPr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4" name="Google Shape;296;p16">
            <a:extLst>
              <a:ext uri="{FF2B5EF4-FFF2-40B4-BE49-F238E27FC236}">
                <a16:creationId xmlns:a16="http://schemas.microsoft.com/office/drawing/2014/main" id="{6FD3DB67-1D14-EF35-F791-61089363B0DF}"/>
              </a:ext>
            </a:extLst>
          </p:cNvPr>
          <p:cNvSpPr txBox="1"/>
          <p:nvPr/>
        </p:nvSpPr>
        <p:spPr>
          <a:xfrm>
            <a:off x="7396377" y="3971109"/>
            <a:ext cx="2096406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</a:rPr>
              <a:t>やった！</a:t>
            </a:r>
            <a:endParaRPr lang="en-US" altLang="ja-JP" sz="3200" dirty="0">
              <a:solidFill>
                <a:schemeClr val="dk1"/>
              </a:solidFill>
            </a:endParaRPr>
          </a:p>
        </p:txBody>
      </p:sp>
      <p:sp>
        <p:nvSpPr>
          <p:cNvPr id="745" name="Google Shape;689;p19">
            <a:extLst>
              <a:ext uri="{FF2B5EF4-FFF2-40B4-BE49-F238E27FC236}">
                <a16:creationId xmlns:a16="http://schemas.microsoft.com/office/drawing/2014/main" id="{B820B755-A332-ABA1-741E-E605D21BF132}"/>
              </a:ext>
            </a:extLst>
          </p:cNvPr>
          <p:cNvSpPr txBox="1"/>
          <p:nvPr/>
        </p:nvSpPr>
        <p:spPr>
          <a:xfrm>
            <a:off x="541886" y="243423"/>
            <a:ext cx="6324494" cy="28622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そう！ここの森！</a:t>
            </a:r>
            <a:endParaRPr lang="en-US" altLang="ja-JP" sz="40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みんなが住む北海道の</a:t>
            </a:r>
            <a:endParaRPr lang="en-US" altLang="ja-JP" sz="40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森の木が、作品の木だよ！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259C7854-2AC9-441C-6514-15A6A78A718D}"/>
              </a:ext>
            </a:extLst>
          </p:cNvPr>
          <p:cNvGrpSpPr/>
          <p:nvPr/>
        </p:nvGrpSpPr>
        <p:grpSpPr>
          <a:xfrm>
            <a:off x="688573" y="3055871"/>
            <a:ext cx="1547344" cy="2876903"/>
            <a:chOff x="3284638" y="2622841"/>
            <a:chExt cx="1552994" cy="2887407"/>
          </a:xfrm>
        </p:grpSpPr>
        <p:sp>
          <p:nvSpPr>
            <p:cNvPr id="784" name="二等辺三角形 2">
              <a:extLst>
                <a:ext uri="{FF2B5EF4-FFF2-40B4-BE49-F238E27FC236}">
                  <a16:creationId xmlns:a16="http://schemas.microsoft.com/office/drawing/2014/main" id="{4762715E-2AFF-873B-0E5F-3CF2DDDA76D7}"/>
                </a:ext>
              </a:extLst>
            </p:cNvPr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85" name="Google Shape;1540;p28">
              <a:extLst>
                <a:ext uri="{FF2B5EF4-FFF2-40B4-BE49-F238E27FC236}">
                  <a16:creationId xmlns:a16="http://schemas.microsoft.com/office/drawing/2014/main" id="{0D1BE42F-405D-BF7F-E936-B03A609A09A2}"/>
                </a:ext>
              </a:extLst>
            </p:cNvPr>
            <p:cNvSpPr/>
            <p:nvPr/>
          </p:nvSpPr>
          <p:spPr>
            <a:xfrm flipH="1">
              <a:off x="4044491" y="3275581"/>
              <a:ext cx="70196" cy="223466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86" name="グループ化 785">
              <a:extLst>
                <a:ext uri="{FF2B5EF4-FFF2-40B4-BE49-F238E27FC236}">
                  <a16:creationId xmlns:a16="http://schemas.microsoft.com/office/drawing/2014/main" id="{D974DAEE-EC31-3456-018C-E3276CBDA810}"/>
                </a:ext>
              </a:extLst>
            </p:cNvPr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804" name="Google Shape;1540;p28">
                <a:extLst>
                  <a:ext uri="{FF2B5EF4-FFF2-40B4-BE49-F238E27FC236}">
                    <a16:creationId xmlns:a16="http://schemas.microsoft.com/office/drawing/2014/main" id="{1B56FF8A-D65E-4896-3578-45B40AA5781E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5" name="Google Shape;1540;p28">
                <a:extLst>
                  <a:ext uri="{FF2B5EF4-FFF2-40B4-BE49-F238E27FC236}">
                    <a16:creationId xmlns:a16="http://schemas.microsoft.com/office/drawing/2014/main" id="{647E71E2-294C-ABC6-5E5F-F63366A02218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6" name="Google Shape;1540;p28">
                <a:extLst>
                  <a:ext uri="{FF2B5EF4-FFF2-40B4-BE49-F238E27FC236}">
                    <a16:creationId xmlns:a16="http://schemas.microsoft.com/office/drawing/2014/main" id="{54E93A78-B5D8-3B16-A957-759B0CA88C23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87" name="グループ化 786">
              <a:extLst>
                <a:ext uri="{FF2B5EF4-FFF2-40B4-BE49-F238E27FC236}">
                  <a16:creationId xmlns:a16="http://schemas.microsoft.com/office/drawing/2014/main" id="{09DEF116-766F-296B-C28D-613967E47102}"/>
                </a:ext>
              </a:extLst>
            </p:cNvPr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801" name="Google Shape;1540;p28">
                <a:extLst>
                  <a:ext uri="{FF2B5EF4-FFF2-40B4-BE49-F238E27FC236}">
                    <a16:creationId xmlns:a16="http://schemas.microsoft.com/office/drawing/2014/main" id="{4CE7A724-7D05-0BA1-0E73-DEE9E5594688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2" name="Google Shape;1540;p28">
                <a:extLst>
                  <a:ext uri="{FF2B5EF4-FFF2-40B4-BE49-F238E27FC236}">
                    <a16:creationId xmlns:a16="http://schemas.microsoft.com/office/drawing/2014/main" id="{CDD4C600-977B-2928-06CD-B832718284CE}"/>
                  </a:ext>
                </a:extLst>
              </p:cNvPr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3" name="Google Shape;1540;p28">
                <a:extLst>
                  <a:ext uri="{FF2B5EF4-FFF2-40B4-BE49-F238E27FC236}">
                    <a16:creationId xmlns:a16="http://schemas.microsoft.com/office/drawing/2014/main" id="{4173C256-55DA-E1F9-6178-6EACA7B51F8B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88" name="Google Shape;1540;p28">
              <a:extLst>
                <a:ext uri="{FF2B5EF4-FFF2-40B4-BE49-F238E27FC236}">
                  <a16:creationId xmlns:a16="http://schemas.microsoft.com/office/drawing/2014/main" id="{C0E899A9-ABB8-8BAA-E771-8BAE0AD54DD3}"/>
                </a:ext>
              </a:extLst>
            </p:cNvPr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89" name="グループ化 788">
              <a:extLst>
                <a:ext uri="{FF2B5EF4-FFF2-40B4-BE49-F238E27FC236}">
                  <a16:creationId xmlns:a16="http://schemas.microsoft.com/office/drawing/2014/main" id="{E68589AF-7DCC-A520-1E71-1A6ECED7DFED}"/>
                </a:ext>
              </a:extLst>
            </p:cNvPr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798" name="Google Shape;1540;p28">
                <a:extLst>
                  <a:ext uri="{FF2B5EF4-FFF2-40B4-BE49-F238E27FC236}">
                    <a16:creationId xmlns:a16="http://schemas.microsoft.com/office/drawing/2014/main" id="{8A1167F0-C7AF-01A6-C84E-314EFA1D8290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9" name="Google Shape;1540;p28">
                <a:extLst>
                  <a:ext uri="{FF2B5EF4-FFF2-40B4-BE49-F238E27FC236}">
                    <a16:creationId xmlns:a16="http://schemas.microsoft.com/office/drawing/2014/main" id="{D61A19AC-6C96-CD53-0E26-A14574265854}"/>
                  </a:ext>
                </a:extLst>
              </p:cNvPr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0" name="Google Shape;1540;p28">
                <a:extLst>
                  <a:ext uri="{FF2B5EF4-FFF2-40B4-BE49-F238E27FC236}">
                    <a16:creationId xmlns:a16="http://schemas.microsoft.com/office/drawing/2014/main" id="{C48521E8-418E-280C-D2EC-C1E4F5BB6B87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90" name="グループ化 789">
              <a:extLst>
                <a:ext uri="{FF2B5EF4-FFF2-40B4-BE49-F238E27FC236}">
                  <a16:creationId xmlns:a16="http://schemas.microsoft.com/office/drawing/2014/main" id="{D39154F5-E9D4-1F8A-69A1-55C6651DBCF5}"/>
                </a:ext>
              </a:extLst>
            </p:cNvPr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795" name="Google Shape;1540;p28">
                <a:extLst>
                  <a:ext uri="{FF2B5EF4-FFF2-40B4-BE49-F238E27FC236}">
                    <a16:creationId xmlns:a16="http://schemas.microsoft.com/office/drawing/2014/main" id="{C0C7AAC9-58A8-FCD0-0F05-0993E862A0C2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6" name="Google Shape;1540;p28">
                <a:extLst>
                  <a:ext uri="{FF2B5EF4-FFF2-40B4-BE49-F238E27FC236}">
                    <a16:creationId xmlns:a16="http://schemas.microsoft.com/office/drawing/2014/main" id="{4254E11F-5444-72E9-0331-C8D5788CD747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7" name="Google Shape;1540;p28">
                <a:extLst>
                  <a:ext uri="{FF2B5EF4-FFF2-40B4-BE49-F238E27FC236}">
                    <a16:creationId xmlns:a16="http://schemas.microsoft.com/office/drawing/2014/main" id="{CD717951-B2CC-668A-DE4A-060C72FADCD6}"/>
                  </a:ext>
                </a:extLst>
              </p:cNvPr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91" name="グループ化 790">
              <a:extLst>
                <a:ext uri="{FF2B5EF4-FFF2-40B4-BE49-F238E27FC236}">
                  <a16:creationId xmlns:a16="http://schemas.microsoft.com/office/drawing/2014/main" id="{0D35A47F-A64B-E70B-ED9B-ACFE332564BD}"/>
                </a:ext>
              </a:extLst>
            </p:cNvPr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792" name="Google Shape;1540;p28">
                <a:extLst>
                  <a:ext uri="{FF2B5EF4-FFF2-40B4-BE49-F238E27FC236}">
                    <a16:creationId xmlns:a16="http://schemas.microsoft.com/office/drawing/2014/main" id="{B9ED2F41-DD23-E918-3A52-68DA7670E663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3" name="Google Shape;1540;p28">
                <a:extLst>
                  <a:ext uri="{FF2B5EF4-FFF2-40B4-BE49-F238E27FC236}">
                    <a16:creationId xmlns:a16="http://schemas.microsoft.com/office/drawing/2014/main" id="{B960C518-ADE4-50CD-0724-896A7F8054BB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4" name="Google Shape;1540;p28">
                <a:extLst>
                  <a:ext uri="{FF2B5EF4-FFF2-40B4-BE49-F238E27FC236}">
                    <a16:creationId xmlns:a16="http://schemas.microsoft.com/office/drawing/2014/main" id="{EBE63185-EE8D-EF5E-D4C6-EC3A4F098C7E}"/>
                  </a:ext>
                </a:extLst>
              </p:cNvPr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80F0E8A0-C0A2-3C75-9829-989852253ED8}"/>
              </a:ext>
            </a:extLst>
          </p:cNvPr>
          <p:cNvGrpSpPr/>
          <p:nvPr/>
        </p:nvGrpSpPr>
        <p:grpSpPr>
          <a:xfrm>
            <a:off x="2958780" y="3088671"/>
            <a:ext cx="1547344" cy="2876903"/>
            <a:chOff x="3284638" y="2622841"/>
            <a:chExt cx="1552994" cy="2887407"/>
          </a:xfrm>
        </p:grpSpPr>
        <p:sp>
          <p:nvSpPr>
            <p:cNvPr id="9" name="二等辺三角形 2">
              <a:extLst>
                <a:ext uri="{FF2B5EF4-FFF2-40B4-BE49-F238E27FC236}">
                  <a16:creationId xmlns:a16="http://schemas.microsoft.com/office/drawing/2014/main" id="{1A7E7D18-EBD5-CAF8-CDF6-C32128C18A0F}"/>
                </a:ext>
              </a:extLst>
            </p:cNvPr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" name="Google Shape;1540;p28">
              <a:extLst>
                <a:ext uri="{FF2B5EF4-FFF2-40B4-BE49-F238E27FC236}">
                  <a16:creationId xmlns:a16="http://schemas.microsoft.com/office/drawing/2014/main" id="{14565E74-B354-3AB7-E8A6-F9118A5D070B}"/>
                </a:ext>
              </a:extLst>
            </p:cNvPr>
            <p:cNvSpPr/>
            <p:nvPr/>
          </p:nvSpPr>
          <p:spPr>
            <a:xfrm flipH="1">
              <a:off x="4044491" y="3275581"/>
              <a:ext cx="70196" cy="223466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" name="グループ化 10">
              <a:extLst>
                <a:ext uri="{FF2B5EF4-FFF2-40B4-BE49-F238E27FC236}">
                  <a16:creationId xmlns:a16="http://schemas.microsoft.com/office/drawing/2014/main" id="{C620EF98-CC98-9035-2C7D-FD51515E03F7}"/>
                </a:ext>
              </a:extLst>
            </p:cNvPr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727" name="Google Shape;1540;p28">
                <a:extLst>
                  <a:ext uri="{FF2B5EF4-FFF2-40B4-BE49-F238E27FC236}">
                    <a16:creationId xmlns:a16="http://schemas.microsoft.com/office/drawing/2014/main" id="{8110546B-304D-C2ED-594C-FBE41D3DFA81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8" name="Google Shape;1540;p28">
                <a:extLst>
                  <a:ext uri="{FF2B5EF4-FFF2-40B4-BE49-F238E27FC236}">
                    <a16:creationId xmlns:a16="http://schemas.microsoft.com/office/drawing/2014/main" id="{56BD2D0D-C6A3-69BF-281B-FB062D97F4D9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9" name="Google Shape;1540;p28">
                <a:extLst>
                  <a:ext uri="{FF2B5EF4-FFF2-40B4-BE49-F238E27FC236}">
                    <a16:creationId xmlns:a16="http://schemas.microsoft.com/office/drawing/2014/main" id="{0D593DA8-1C64-7904-CFEE-B8EB07073B3A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" name="グループ化 11">
              <a:extLst>
                <a:ext uri="{FF2B5EF4-FFF2-40B4-BE49-F238E27FC236}">
                  <a16:creationId xmlns:a16="http://schemas.microsoft.com/office/drawing/2014/main" id="{5277EE4A-7B2F-32CC-1A39-454B6BA68A40}"/>
                </a:ext>
              </a:extLst>
            </p:cNvPr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724" name="Google Shape;1540;p28">
                <a:extLst>
                  <a:ext uri="{FF2B5EF4-FFF2-40B4-BE49-F238E27FC236}">
                    <a16:creationId xmlns:a16="http://schemas.microsoft.com/office/drawing/2014/main" id="{0679B473-8B72-EE39-2330-3F4FD69CE97E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5" name="Google Shape;1540;p28">
                <a:extLst>
                  <a:ext uri="{FF2B5EF4-FFF2-40B4-BE49-F238E27FC236}">
                    <a16:creationId xmlns:a16="http://schemas.microsoft.com/office/drawing/2014/main" id="{153C2EA7-F16D-49D2-019B-1D7D2C7D0F65}"/>
                  </a:ext>
                </a:extLst>
              </p:cNvPr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6" name="Google Shape;1540;p28">
                <a:extLst>
                  <a:ext uri="{FF2B5EF4-FFF2-40B4-BE49-F238E27FC236}">
                    <a16:creationId xmlns:a16="http://schemas.microsoft.com/office/drawing/2014/main" id="{7CEACA23-298E-E623-977E-1DD47D341C8F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" name="Google Shape;1540;p28">
              <a:extLst>
                <a:ext uri="{FF2B5EF4-FFF2-40B4-BE49-F238E27FC236}">
                  <a16:creationId xmlns:a16="http://schemas.microsoft.com/office/drawing/2014/main" id="{D33E5D71-1157-2BAB-9A6E-6A6402D69782}"/>
                </a:ext>
              </a:extLst>
            </p:cNvPr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" name="グループ化 13">
              <a:extLst>
                <a:ext uri="{FF2B5EF4-FFF2-40B4-BE49-F238E27FC236}">
                  <a16:creationId xmlns:a16="http://schemas.microsoft.com/office/drawing/2014/main" id="{39E67F75-1D5D-DDB1-9FA1-8CCF08C9A3D3}"/>
                </a:ext>
              </a:extLst>
            </p:cNvPr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721" name="Google Shape;1540;p28">
                <a:extLst>
                  <a:ext uri="{FF2B5EF4-FFF2-40B4-BE49-F238E27FC236}">
                    <a16:creationId xmlns:a16="http://schemas.microsoft.com/office/drawing/2014/main" id="{92DF03C2-408D-AB95-F70C-8A554EAE7DF9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2" name="Google Shape;1540;p28">
                <a:extLst>
                  <a:ext uri="{FF2B5EF4-FFF2-40B4-BE49-F238E27FC236}">
                    <a16:creationId xmlns:a16="http://schemas.microsoft.com/office/drawing/2014/main" id="{F6EE447C-4B66-1A61-D751-3F7B1A693F90}"/>
                  </a:ext>
                </a:extLst>
              </p:cNvPr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3" name="Google Shape;1540;p28">
                <a:extLst>
                  <a:ext uri="{FF2B5EF4-FFF2-40B4-BE49-F238E27FC236}">
                    <a16:creationId xmlns:a16="http://schemas.microsoft.com/office/drawing/2014/main" id="{14D43792-B395-6ABE-DE45-DEAA53C24A2A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" name="グループ化 14">
              <a:extLst>
                <a:ext uri="{FF2B5EF4-FFF2-40B4-BE49-F238E27FC236}">
                  <a16:creationId xmlns:a16="http://schemas.microsoft.com/office/drawing/2014/main" id="{9ABC5E9B-E754-3D45-A330-AF6FD69B89C0}"/>
                </a:ext>
              </a:extLst>
            </p:cNvPr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718" name="Google Shape;1540;p28">
                <a:extLst>
                  <a:ext uri="{FF2B5EF4-FFF2-40B4-BE49-F238E27FC236}">
                    <a16:creationId xmlns:a16="http://schemas.microsoft.com/office/drawing/2014/main" id="{82D453FD-185E-6F56-3AD4-965A504D640D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" name="Google Shape;1540;p28">
                <a:extLst>
                  <a:ext uri="{FF2B5EF4-FFF2-40B4-BE49-F238E27FC236}">
                    <a16:creationId xmlns:a16="http://schemas.microsoft.com/office/drawing/2014/main" id="{2DB53EC2-DD7B-5B00-249A-4B33FC3A0C99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" name="Google Shape;1540;p28">
                <a:extLst>
                  <a:ext uri="{FF2B5EF4-FFF2-40B4-BE49-F238E27FC236}">
                    <a16:creationId xmlns:a16="http://schemas.microsoft.com/office/drawing/2014/main" id="{9994C6B1-2263-6E86-D80C-9BDCEAECD043}"/>
                  </a:ext>
                </a:extLst>
              </p:cNvPr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" name="グループ化 15">
              <a:extLst>
                <a:ext uri="{FF2B5EF4-FFF2-40B4-BE49-F238E27FC236}">
                  <a16:creationId xmlns:a16="http://schemas.microsoft.com/office/drawing/2014/main" id="{B2F92DB1-4D3D-DA19-C92C-8332CDFA06B8}"/>
                </a:ext>
              </a:extLst>
            </p:cNvPr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17" name="Google Shape;1540;p28">
                <a:extLst>
                  <a:ext uri="{FF2B5EF4-FFF2-40B4-BE49-F238E27FC236}">
                    <a16:creationId xmlns:a16="http://schemas.microsoft.com/office/drawing/2014/main" id="{1A1F7F52-95BB-3BC3-7F9C-5B84166C6930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540;p28">
                <a:extLst>
                  <a:ext uri="{FF2B5EF4-FFF2-40B4-BE49-F238E27FC236}">
                    <a16:creationId xmlns:a16="http://schemas.microsoft.com/office/drawing/2014/main" id="{5C8D28F3-074A-1915-3C6F-9B4CF2E47F19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540;p28">
                <a:extLst>
                  <a:ext uri="{FF2B5EF4-FFF2-40B4-BE49-F238E27FC236}">
                    <a16:creationId xmlns:a16="http://schemas.microsoft.com/office/drawing/2014/main" id="{6D4BBD52-CAE6-DC0C-560A-DC8EFFAB1485}"/>
                  </a:ext>
                </a:extLst>
              </p:cNvPr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07" name="Google Shape;890;p21">
            <a:extLst>
              <a:ext uri="{FF2B5EF4-FFF2-40B4-BE49-F238E27FC236}">
                <a16:creationId xmlns:a16="http://schemas.microsoft.com/office/drawing/2014/main" id="{39167A09-E3FB-4363-74EF-A0F355621910}"/>
              </a:ext>
            </a:extLst>
          </p:cNvPr>
          <p:cNvGrpSpPr>
            <a:grpSpLocks noChangeAspect="1"/>
          </p:cNvGrpSpPr>
          <p:nvPr/>
        </p:nvGrpSpPr>
        <p:grpSpPr>
          <a:xfrm>
            <a:off x="7374019" y="4644062"/>
            <a:ext cx="1398075" cy="1426180"/>
            <a:chOff x="1774174" y="4621762"/>
            <a:chExt cx="1077013" cy="1098664"/>
          </a:xfrm>
        </p:grpSpPr>
        <p:sp>
          <p:nvSpPr>
            <p:cNvPr id="808" name="Google Shape;891;p21">
              <a:extLst>
                <a:ext uri="{FF2B5EF4-FFF2-40B4-BE49-F238E27FC236}">
                  <a16:creationId xmlns:a16="http://schemas.microsoft.com/office/drawing/2014/main" id="{C3D6FC44-E668-B69A-1D61-B1D6C2AD929B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92;p21">
              <a:extLst>
                <a:ext uri="{FF2B5EF4-FFF2-40B4-BE49-F238E27FC236}">
                  <a16:creationId xmlns:a16="http://schemas.microsoft.com/office/drawing/2014/main" id="{5EE1C427-6D5A-8725-F550-7B22B7FEEC55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93;p21">
              <a:extLst>
                <a:ext uri="{FF2B5EF4-FFF2-40B4-BE49-F238E27FC236}">
                  <a16:creationId xmlns:a16="http://schemas.microsoft.com/office/drawing/2014/main" id="{42D753C5-2FD0-12AA-DF0E-45BF7AD67782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94;p21">
              <a:extLst>
                <a:ext uri="{FF2B5EF4-FFF2-40B4-BE49-F238E27FC236}">
                  <a16:creationId xmlns:a16="http://schemas.microsoft.com/office/drawing/2014/main" id="{8B443273-A8BE-81F5-AC82-497BAA176548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95;p21">
              <a:extLst>
                <a:ext uri="{FF2B5EF4-FFF2-40B4-BE49-F238E27FC236}">
                  <a16:creationId xmlns:a16="http://schemas.microsoft.com/office/drawing/2014/main" id="{C2D89483-50AA-DAE5-68C3-D4C0D4441339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96;p21">
              <a:extLst>
                <a:ext uri="{FF2B5EF4-FFF2-40B4-BE49-F238E27FC236}">
                  <a16:creationId xmlns:a16="http://schemas.microsoft.com/office/drawing/2014/main" id="{EC9B3A3E-CE00-4D8B-FA5C-798DFDD3FA3F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814" name="Google Shape;897;p21">
              <a:extLst>
                <a:ext uri="{FF2B5EF4-FFF2-40B4-BE49-F238E27FC236}">
                  <a16:creationId xmlns:a16="http://schemas.microsoft.com/office/drawing/2014/main" id="{20CB524A-9F2F-56E4-0263-B89E8B2EBC52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5" name="Google Shape;898;p21">
              <a:extLst>
                <a:ext uri="{FF2B5EF4-FFF2-40B4-BE49-F238E27FC236}">
                  <a16:creationId xmlns:a16="http://schemas.microsoft.com/office/drawing/2014/main" id="{F20DFD1B-F141-A2C3-E49D-A701524F96E2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6" name="Google Shape;899;p21">
              <a:extLst>
                <a:ext uri="{FF2B5EF4-FFF2-40B4-BE49-F238E27FC236}">
                  <a16:creationId xmlns:a16="http://schemas.microsoft.com/office/drawing/2014/main" id="{FE1474C8-C9DF-89BD-B632-B03A70342C7D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7" name="Google Shape;900;p21">
              <a:extLst>
                <a:ext uri="{FF2B5EF4-FFF2-40B4-BE49-F238E27FC236}">
                  <a16:creationId xmlns:a16="http://schemas.microsoft.com/office/drawing/2014/main" id="{6D7BE484-AFF5-C8A9-8C8F-5CA294FA9C24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8" name="Google Shape;901;p21">
              <a:extLst>
                <a:ext uri="{FF2B5EF4-FFF2-40B4-BE49-F238E27FC236}">
                  <a16:creationId xmlns:a16="http://schemas.microsoft.com/office/drawing/2014/main" id="{1CD99563-F3CD-A8CE-F3A4-14433968F314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9" name="Google Shape;902;p21">
              <a:extLst>
                <a:ext uri="{FF2B5EF4-FFF2-40B4-BE49-F238E27FC236}">
                  <a16:creationId xmlns:a16="http://schemas.microsoft.com/office/drawing/2014/main" id="{0C58226B-5C7B-046B-890E-472161B5EB88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20" name="Google Shape;903;p21">
              <a:extLst>
                <a:ext uri="{FF2B5EF4-FFF2-40B4-BE49-F238E27FC236}">
                  <a16:creationId xmlns:a16="http://schemas.microsoft.com/office/drawing/2014/main" id="{7D7574E5-749D-6E0B-507E-E29D7840F7B1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904;p21">
              <a:extLst>
                <a:ext uri="{FF2B5EF4-FFF2-40B4-BE49-F238E27FC236}">
                  <a16:creationId xmlns:a16="http://schemas.microsoft.com/office/drawing/2014/main" id="{4A3AE808-0CA2-A26A-AEC6-D2355D7E6AFA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905;p21">
              <a:extLst>
                <a:ext uri="{FF2B5EF4-FFF2-40B4-BE49-F238E27FC236}">
                  <a16:creationId xmlns:a16="http://schemas.microsoft.com/office/drawing/2014/main" id="{700B3817-BE07-6493-20A4-D6C6C85F5B15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23" name="グループ化 822">
            <a:extLst>
              <a:ext uri="{FF2B5EF4-FFF2-40B4-BE49-F238E27FC236}">
                <a16:creationId xmlns:a16="http://schemas.microsoft.com/office/drawing/2014/main" id="{B536D880-4258-E9C1-8293-6C7CAB678EA8}"/>
              </a:ext>
            </a:extLst>
          </p:cNvPr>
          <p:cNvGrpSpPr>
            <a:grpSpLocks noChangeAspect="1"/>
          </p:cNvGrpSpPr>
          <p:nvPr/>
        </p:nvGrpSpPr>
        <p:grpSpPr>
          <a:xfrm>
            <a:off x="5779036" y="634918"/>
            <a:ext cx="624504" cy="772348"/>
            <a:chOff x="4192383" y="4596145"/>
            <a:chExt cx="481099" cy="594994"/>
          </a:xfrm>
        </p:grpSpPr>
        <p:grpSp>
          <p:nvGrpSpPr>
            <p:cNvPr id="824" name="Google Shape;3974;p53">
              <a:extLst>
                <a:ext uri="{FF2B5EF4-FFF2-40B4-BE49-F238E27FC236}">
                  <a16:creationId xmlns:a16="http://schemas.microsoft.com/office/drawing/2014/main" id="{2EDFC7B3-4179-209C-6BEA-2A86EA6C9608}"/>
                </a:ext>
              </a:extLst>
            </p:cNvPr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833" name="Google Shape;3975;p53">
                <a:extLst>
                  <a:ext uri="{FF2B5EF4-FFF2-40B4-BE49-F238E27FC236}">
                    <a16:creationId xmlns:a16="http://schemas.microsoft.com/office/drawing/2014/main" id="{CC4D17D6-F443-CA77-6281-36403B893B9E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3976;p53">
                <a:extLst>
                  <a:ext uri="{FF2B5EF4-FFF2-40B4-BE49-F238E27FC236}">
                    <a16:creationId xmlns:a16="http://schemas.microsoft.com/office/drawing/2014/main" id="{F485DC28-D139-802A-F2C9-69F7C7F3F5C0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3977;p53">
                <a:extLst>
                  <a:ext uri="{FF2B5EF4-FFF2-40B4-BE49-F238E27FC236}">
                    <a16:creationId xmlns:a16="http://schemas.microsoft.com/office/drawing/2014/main" id="{554ADE82-B79C-7A1F-0919-CA81B682D83B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3978;p53">
                <a:extLst>
                  <a:ext uri="{FF2B5EF4-FFF2-40B4-BE49-F238E27FC236}">
                    <a16:creationId xmlns:a16="http://schemas.microsoft.com/office/drawing/2014/main" id="{B47226A7-5137-2372-B5F4-80CB5623DECF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3979;p53">
                <a:extLst>
                  <a:ext uri="{FF2B5EF4-FFF2-40B4-BE49-F238E27FC236}">
                    <a16:creationId xmlns:a16="http://schemas.microsoft.com/office/drawing/2014/main" id="{CDC13C09-FDE0-50E7-C2AB-76D099D8D0E4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38" name="Google Shape;3980;p53">
                <a:extLst>
                  <a:ext uri="{FF2B5EF4-FFF2-40B4-BE49-F238E27FC236}">
                    <a16:creationId xmlns:a16="http://schemas.microsoft.com/office/drawing/2014/main" id="{A93A0EB8-2487-3101-04EA-BE0D40E0CEF4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840" name="Google Shape;3981;p53">
                  <a:extLst>
                    <a:ext uri="{FF2B5EF4-FFF2-40B4-BE49-F238E27FC236}">
                      <a16:creationId xmlns:a16="http://schemas.microsoft.com/office/drawing/2014/main" id="{72C649BF-3081-897C-49A8-C04B729EB25D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" name="Google Shape;3982;p53">
                  <a:extLst>
                    <a:ext uri="{FF2B5EF4-FFF2-40B4-BE49-F238E27FC236}">
                      <a16:creationId xmlns:a16="http://schemas.microsoft.com/office/drawing/2014/main" id="{CB2E21CD-1B97-1E88-6661-E069B62BDB23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2" name="Google Shape;3983;p53">
                  <a:extLst>
                    <a:ext uri="{FF2B5EF4-FFF2-40B4-BE49-F238E27FC236}">
                      <a16:creationId xmlns:a16="http://schemas.microsoft.com/office/drawing/2014/main" id="{ADA8D407-F03A-6F03-30DC-270E96C3C56B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39" name="Google Shape;3984;p53">
                <a:extLst>
                  <a:ext uri="{FF2B5EF4-FFF2-40B4-BE49-F238E27FC236}">
                    <a16:creationId xmlns:a16="http://schemas.microsoft.com/office/drawing/2014/main" id="{CA419022-85E5-0424-B7B7-188415A7CF1D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25" name="グループ化 824">
              <a:extLst>
                <a:ext uri="{FF2B5EF4-FFF2-40B4-BE49-F238E27FC236}">
                  <a16:creationId xmlns:a16="http://schemas.microsoft.com/office/drawing/2014/main" id="{37544B36-1D7D-D6FC-DF07-2A9FB6BD1564}"/>
                </a:ext>
              </a:extLst>
            </p:cNvPr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826" name="グループ化 825">
                <a:extLst>
                  <a:ext uri="{FF2B5EF4-FFF2-40B4-BE49-F238E27FC236}">
                    <a16:creationId xmlns:a16="http://schemas.microsoft.com/office/drawing/2014/main" id="{E38402CF-6C3E-46E9-DA7C-3CDFC4C54A35}"/>
                  </a:ext>
                </a:extLst>
              </p:cNvPr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830" name="Google Shape;749;p20">
                  <a:extLst>
                    <a:ext uri="{FF2B5EF4-FFF2-40B4-BE49-F238E27FC236}">
                      <a16:creationId xmlns:a16="http://schemas.microsoft.com/office/drawing/2014/main" id="{A5CF020B-7D80-ED60-B34B-BCB8CB61A384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1" name="Google Shape;749;p20">
                  <a:extLst>
                    <a:ext uri="{FF2B5EF4-FFF2-40B4-BE49-F238E27FC236}">
                      <a16:creationId xmlns:a16="http://schemas.microsoft.com/office/drawing/2014/main" id="{287E0DD9-53A2-E1BD-E3FB-2B8A3B722D66}"/>
                    </a:ext>
                  </a:extLst>
                </p:cNvPr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2" name="Google Shape;749;p20">
                  <a:extLst>
                    <a:ext uri="{FF2B5EF4-FFF2-40B4-BE49-F238E27FC236}">
                      <a16:creationId xmlns:a16="http://schemas.microsoft.com/office/drawing/2014/main" id="{6F62FBA0-B03F-1D09-2125-8ACD0BA2DD39}"/>
                    </a:ext>
                  </a:extLst>
                </p:cNvPr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7" name="グループ化 826">
                <a:extLst>
                  <a:ext uri="{FF2B5EF4-FFF2-40B4-BE49-F238E27FC236}">
                    <a16:creationId xmlns:a16="http://schemas.microsoft.com/office/drawing/2014/main" id="{5D31F582-0879-F039-566D-8D98D13BA51A}"/>
                  </a:ext>
                </a:extLst>
              </p:cNvPr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828" name="Google Shape;749;p20">
                  <a:extLst>
                    <a:ext uri="{FF2B5EF4-FFF2-40B4-BE49-F238E27FC236}">
                      <a16:creationId xmlns:a16="http://schemas.microsoft.com/office/drawing/2014/main" id="{E16D74D6-D748-A81E-9E5C-909FAF7B168C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9" name="Google Shape;749;p20">
                  <a:extLst>
                    <a:ext uri="{FF2B5EF4-FFF2-40B4-BE49-F238E27FC236}">
                      <a16:creationId xmlns:a16="http://schemas.microsoft.com/office/drawing/2014/main" id="{BDCCA8E0-5D9F-A93D-5231-B4BE71304E6B}"/>
                    </a:ext>
                  </a:extLst>
                </p:cNvPr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843" name="矢印: 右 842">
            <a:extLst>
              <a:ext uri="{FF2B5EF4-FFF2-40B4-BE49-F238E27FC236}">
                <a16:creationId xmlns:a16="http://schemas.microsoft.com/office/drawing/2014/main" id="{FA61FD0D-12EF-32AD-B521-BB4DA6D823A2}"/>
              </a:ext>
            </a:extLst>
          </p:cNvPr>
          <p:cNvSpPr/>
          <p:nvPr/>
        </p:nvSpPr>
        <p:spPr>
          <a:xfrm>
            <a:off x="4402800" y="3063243"/>
            <a:ext cx="2561647" cy="661979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845" name="Google Shape;2037;p35">
            <a:extLst>
              <a:ext uri="{FF2B5EF4-FFF2-40B4-BE49-F238E27FC236}">
                <a16:creationId xmlns:a16="http://schemas.microsoft.com/office/drawing/2014/main" id="{C33C47C6-E5A9-CBB5-2D50-F8665FEE8ACF}"/>
              </a:ext>
            </a:extLst>
          </p:cNvPr>
          <p:cNvGrpSpPr>
            <a:grpSpLocks noChangeAspect="1"/>
          </p:cNvGrpSpPr>
          <p:nvPr/>
        </p:nvGrpSpPr>
        <p:grpSpPr>
          <a:xfrm>
            <a:off x="7526577" y="2469325"/>
            <a:ext cx="1015507" cy="1035921"/>
            <a:chOff x="1774174" y="4621762"/>
            <a:chExt cx="1077013" cy="1098664"/>
          </a:xfrm>
        </p:grpSpPr>
        <p:sp>
          <p:nvSpPr>
            <p:cNvPr id="846" name="Google Shape;2038;p35">
              <a:extLst>
                <a:ext uri="{FF2B5EF4-FFF2-40B4-BE49-F238E27FC236}">
                  <a16:creationId xmlns:a16="http://schemas.microsoft.com/office/drawing/2014/main" id="{54DC6A82-9C28-6FC7-A37A-CD8BB19B6CEC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2039;p35">
              <a:extLst>
                <a:ext uri="{FF2B5EF4-FFF2-40B4-BE49-F238E27FC236}">
                  <a16:creationId xmlns:a16="http://schemas.microsoft.com/office/drawing/2014/main" id="{8F0148E4-B2F6-FC5F-9339-CF5BB0035547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2040;p35">
              <a:extLst>
                <a:ext uri="{FF2B5EF4-FFF2-40B4-BE49-F238E27FC236}">
                  <a16:creationId xmlns:a16="http://schemas.microsoft.com/office/drawing/2014/main" id="{07E6E093-4601-3E07-A50C-205C201B5D79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2041;p35">
              <a:extLst>
                <a:ext uri="{FF2B5EF4-FFF2-40B4-BE49-F238E27FC236}">
                  <a16:creationId xmlns:a16="http://schemas.microsoft.com/office/drawing/2014/main" id="{ED70290D-0F62-4999-23A4-927C16D3450B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2042;p35">
              <a:extLst>
                <a:ext uri="{FF2B5EF4-FFF2-40B4-BE49-F238E27FC236}">
                  <a16:creationId xmlns:a16="http://schemas.microsoft.com/office/drawing/2014/main" id="{204FCE87-63EC-9490-8880-D20B70DC85CA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2043;p35">
              <a:extLst>
                <a:ext uri="{FF2B5EF4-FFF2-40B4-BE49-F238E27FC236}">
                  <a16:creationId xmlns:a16="http://schemas.microsoft.com/office/drawing/2014/main" id="{A31EE2FD-1838-F620-568E-2E223E21E070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852" name="Google Shape;2044;p35">
              <a:extLst>
                <a:ext uri="{FF2B5EF4-FFF2-40B4-BE49-F238E27FC236}">
                  <a16:creationId xmlns:a16="http://schemas.microsoft.com/office/drawing/2014/main" id="{8AA39DDF-1EB0-C624-3F33-5929E053224E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53" name="Google Shape;2045;p35">
              <a:extLst>
                <a:ext uri="{FF2B5EF4-FFF2-40B4-BE49-F238E27FC236}">
                  <a16:creationId xmlns:a16="http://schemas.microsoft.com/office/drawing/2014/main" id="{EF9F3950-3F8C-4AD7-78E0-3949E57BA308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54" name="Google Shape;2046;p35">
              <a:extLst>
                <a:ext uri="{FF2B5EF4-FFF2-40B4-BE49-F238E27FC236}">
                  <a16:creationId xmlns:a16="http://schemas.microsoft.com/office/drawing/2014/main" id="{FEC154D0-463C-C182-82BB-1A64D1E0BFCE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55" name="Google Shape;2047;p35">
              <a:extLst>
                <a:ext uri="{FF2B5EF4-FFF2-40B4-BE49-F238E27FC236}">
                  <a16:creationId xmlns:a16="http://schemas.microsoft.com/office/drawing/2014/main" id="{0163CE63-079F-894A-5789-B1052FE80B7F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56" name="Google Shape;2048;p35">
              <a:extLst>
                <a:ext uri="{FF2B5EF4-FFF2-40B4-BE49-F238E27FC236}">
                  <a16:creationId xmlns:a16="http://schemas.microsoft.com/office/drawing/2014/main" id="{A814D0CD-5688-3EB7-3E6D-B9C2BDA231D5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57" name="Google Shape;2049;p35">
              <a:extLst>
                <a:ext uri="{FF2B5EF4-FFF2-40B4-BE49-F238E27FC236}">
                  <a16:creationId xmlns:a16="http://schemas.microsoft.com/office/drawing/2014/main" id="{FAE43B02-3DCB-742F-E9BC-7DBE7CC11FC2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58" name="Google Shape;2050;p35">
              <a:extLst>
                <a:ext uri="{FF2B5EF4-FFF2-40B4-BE49-F238E27FC236}">
                  <a16:creationId xmlns:a16="http://schemas.microsoft.com/office/drawing/2014/main" id="{52E489D7-1143-9F6B-1522-8C936B08AB52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2051;p35">
              <a:extLst>
                <a:ext uri="{FF2B5EF4-FFF2-40B4-BE49-F238E27FC236}">
                  <a16:creationId xmlns:a16="http://schemas.microsoft.com/office/drawing/2014/main" id="{7E3C1F9B-9427-B662-BE28-4CA59A8E15F7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2052;p35">
              <a:extLst>
                <a:ext uri="{FF2B5EF4-FFF2-40B4-BE49-F238E27FC236}">
                  <a16:creationId xmlns:a16="http://schemas.microsoft.com/office/drawing/2014/main" id="{9E964E4B-0FD9-7121-D387-B283576A623B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65" name="正方形/長方形 864">
            <a:extLst>
              <a:ext uri="{FF2B5EF4-FFF2-40B4-BE49-F238E27FC236}">
                <a16:creationId xmlns:a16="http://schemas.microsoft.com/office/drawing/2014/main" id="{D22B0E0E-8581-A49D-1F9A-7BEEA55C9999}"/>
              </a:ext>
            </a:extLst>
          </p:cNvPr>
          <p:cNvSpPr/>
          <p:nvPr/>
        </p:nvSpPr>
        <p:spPr>
          <a:xfrm>
            <a:off x="7099798" y="1805935"/>
            <a:ext cx="4294945" cy="1871086"/>
          </a:xfrm>
          <a:prstGeom prst="rect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6" name="Google Shape;296;p16">
            <a:extLst>
              <a:ext uri="{FF2B5EF4-FFF2-40B4-BE49-F238E27FC236}">
                <a16:creationId xmlns:a16="http://schemas.microsoft.com/office/drawing/2014/main" id="{27A0E20B-6CBD-B17D-8068-8C2491FC5919}"/>
              </a:ext>
            </a:extLst>
          </p:cNvPr>
          <p:cNvSpPr txBox="1"/>
          <p:nvPr/>
        </p:nvSpPr>
        <p:spPr>
          <a:xfrm>
            <a:off x="7999930" y="1505807"/>
            <a:ext cx="2488509" cy="58473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</a:rPr>
              <a:t>みんな</a:t>
            </a:r>
            <a:endParaRPr sz="3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" name="四角形: 角度付き 867">
            <a:hlinkClick r:id="rId3" action="ppaction://hlinksldjump"/>
            <a:extLst>
              <a:ext uri="{FF2B5EF4-FFF2-40B4-BE49-F238E27FC236}">
                <a16:creationId xmlns:a16="http://schemas.microsoft.com/office/drawing/2014/main" id="{A19866A2-7D40-EB67-EDC3-1066FDFBA863}"/>
              </a:ext>
            </a:extLst>
          </p:cNvPr>
          <p:cNvSpPr/>
          <p:nvPr/>
        </p:nvSpPr>
        <p:spPr>
          <a:xfrm>
            <a:off x="9017760" y="4442474"/>
            <a:ext cx="2464995" cy="1058747"/>
          </a:xfrm>
          <a:prstGeom prst="bevel">
            <a:avLst>
              <a:gd name="adj" fmla="val 10051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ついに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わかったね！</a:t>
            </a:r>
            <a:endParaRPr kumimoji="1" lang="ja-JP" altLang="en-US" sz="2400" dirty="0"/>
          </a:p>
        </p:txBody>
      </p:sp>
      <p:sp>
        <p:nvSpPr>
          <p:cNvPr id="4" name="Google Shape;296;p16">
            <a:extLst>
              <a:ext uri="{FF2B5EF4-FFF2-40B4-BE49-F238E27FC236}">
                <a16:creationId xmlns:a16="http://schemas.microsoft.com/office/drawing/2014/main" id="{75FF0C41-C613-B20C-65BA-02315181CCB7}"/>
              </a:ext>
            </a:extLst>
          </p:cNvPr>
          <p:cNvSpPr txBox="1"/>
          <p:nvPr/>
        </p:nvSpPr>
        <p:spPr>
          <a:xfrm>
            <a:off x="6581232" y="492331"/>
            <a:ext cx="4925373" cy="9848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ここにはトドマツ、カラマツの</a:t>
            </a:r>
            <a:endParaRPr lang="en-US" altLang="ja-JP" sz="24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-US" altLang="ja-JP" sz="2400" dirty="0">
                <a:solidFill>
                  <a:schemeClr val="dk1"/>
                </a:solidFill>
              </a:rPr>
              <a:t>2</a:t>
            </a:r>
            <a:r>
              <a:rPr lang="ja-JP" altLang="en-US" sz="2400" dirty="0">
                <a:solidFill>
                  <a:schemeClr val="dk1"/>
                </a:solidFill>
              </a:rPr>
              <a:t>種類があるよ</a:t>
            </a:r>
            <a:endParaRPr lang="en-US" altLang="ja-JP" sz="2400" dirty="0">
              <a:solidFill>
                <a:schemeClr val="dk1"/>
              </a:solidFill>
            </a:endParaRPr>
          </a:p>
        </p:txBody>
      </p: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A4B77AB2-F3FA-F2DB-205B-B96BCF07A0A1}"/>
              </a:ext>
            </a:extLst>
          </p:cNvPr>
          <p:cNvGrpSpPr/>
          <p:nvPr/>
        </p:nvGrpSpPr>
        <p:grpSpPr>
          <a:xfrm>
            <a:off x="4898907" y="3808396"/>
            <a:ext cx="937754" cy="1789316"/>
            <a:chOff x="3284638" y="2622841"/>
            <a:chExt cx="1552994" cy="2938756"/>
          </a:xfrm>
        </p:grpSpPr>
        <p:sp>
          <p:nvSpPr>
            <p:cNvPr id="21" name="二等辺三角形 2">
              <a:extLst>
                <a:ext uri="{FF2B5EF4-FFF2-40B4-BE49-F238E27FC236}">
                  <a16:creationId xmlns:a16="http://schemas.microsoft.com/office/drawing/2014/main" id="{B13451C3-100B-1C30-E300-C79196C4AFF0}"/>
                </a:ext>
              </a:extLst>
            </p:cNvPr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Google Shape;1540;p28">
              <a:extLst>
                <a:ext uri="{FF2B5EF4-FFF2-40B4-BE49-F238E27FC236}">
                  <a16:creationId xmlns:a16="http://schemas.microsoft.com/office/drawing/2014/main" id="{78E36EB7-F3D0-A397-AB77-0E205E8A075C}"/>
                </a:ext>
              </a:extLst>
            </p:cNvPr>
            <p:cNvSpPr/>
            <p:nvPr/>
          </p:nvSpPr>
          <p:spPr>
            <a:xfrm flipH="1">
              <a:off x="3999080" y="3275582"/>
              <a:ext cx="103400" cy="228601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" name="グループ化 22">
              <a:extLst>
                <a:ext uri="{FF2B5EF4-FFF2-40B4-BE49-F238E27FC236}">
                  <a16:creationId xmlns:a16="http://schemas.microsoft.com/office/drawing/2014/main" id="{7C67312D-2D58-0495-06BE-E959827FD104}"/>
                </a:ext>
              </a:extLst>
            </p:cNvPr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681" name="Google Shape;1540;p28">
                <a:extLst>
                  <a:ext uri="{FF2B5EF4-FFF2-40B4-BE49-F238E27FC236}">
                    <a16:creationId xmlns:a16="http://schemas.microsoft.com/office/drawing/2014/main" id="{434D3187-1FF7-2154-B0AE-AB8F08DB28F8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2" name="Google Shape;1540;p28">
                <a:extLst>
                  <a:ext uri="{FF2B5EF4-FFF2-40B4-BE49-F238E27FC236}">
                    <a16:creationId xmlns:a16="http://schemas.microsoft.com/office/drawing/2014/main" id="{CFD4C7D5-FF1D-D461-B96A-0D7ABFFE971A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3" name="Google Shape;1540;p28">
                <a:extLst>
                  <a:ext uri="{FF2B5EF4-FFF2-40B4-BE49-F238E27FC236}">
                    <a16:creationId xmlns:a16="http://schemas.microsoft.com/office/drawing/2014/main" id="{6AF88C13-58A7-3359-8906-864B0918CD24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" name="グループ化 23">
              <a:extLst>
                <a:ext uri="{FF2B5EF4-FFF2-40B4-BE49-F238E27FC236}">
                  <a16:creationId xmlns:a16="http://schemas.microsoft.com/office/drawing/2014/main" id="{F9F30B91-00D0-0101-7A5E-8FB529DB0A73}"/>
                </a:ext>
              </a:extLst>
            </p:cNvPr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678" name="Google Shape;1540;p28">
                <a:extLst>
                  <a:ext uri="{FF2B5EF4-FFF2-40B4-BE49-F238E27FC236}">
                    <a16:creationId xmlns:a16="http://schemas.microsoft.com/office/drawing/2014/main" id="{12F89BD0-41CC-ED23-60C9-55826CDC06D0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9" name="Google Shape;1540;p28">
                <a:extLst>
                  <a:ext uri="{FF2B5EF4-FFF2-40B4-BE49-F238E27FC236}">
                    <a16:creationId xmlns:a16="http://schemas.microsoft.com/office/drawing/2014/main" id="{F96F9156-5D15-5C94-D543-ABC4111017E0}"/>
                  </a:ext>
                </a:extLst>
              </p:cNvPr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" name="Google Shape;1540;p28">
                <a:extLst>
                  <a:ext uri="{FF2B5EF4-FFF2-40B4-BE49-F238E27FC236}">
                    <a16:creationId xmlns:a16="http://schemas.microsoft.com/office/drawing/2014/main" id="{ABE48646-A7DA-CDBE-2CFB-E7C7B2597588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" name="Google Shape;1540;p28">
              <a:extLst>
                <a:ext uri="{FF2B5EF4-FFF2-40B4-BE49-F238E27FC236}">
                  <a16:creationId xmlns:a16="http://schemas.microsoft.com/office/drawing/2014/main" id="{5CE38EE6-F93B-3CB0-5DB3-E375CF47B277}"/>
                </a:ext>
              </a:extLst>
            </p:cNvPr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6" name="グループ化 25">
              <a:extLst>
                <a:ext uri="{FF2B5EF4-FFF2-40B4-BE49-F238E27FC236}">
                  <a16:creationId xmlns:a16="http://schemas.microsoft.com/office/drawing/2014/main" id="{6930B570-20C6-8177-6DC5-CAD5437EBFA4}"/>
                </a:ext>
              </a:extLst>
            </p:cNvPr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675" name="Google Shape;1540;p28">
                <a:extLst>
                  <a:ext uri="{FF2B5EF4-FFF2-40B4-BE49-F238E27FC236}">
                    <a16:creationId xmlns:a16="http://schemas.microsoft.com/office/drawing/2014/main" id="{7F8A9A85-212E-9A11-FB2F-2C8566CAF6E1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6" name="Google Shape;1540;p28">
                <a:extLst>
                  <a:ext uri="{FF2B5EF4-FFF2-40B4-BE49-F238E27FC236}">
                    <a16:creationId xmlns:a16="http://schemas.microsoft.com/office/drawing/2014/main" id="{100C9ED9-14E9-9A70-569D-AFA83BB03A83}"/>
                  </a:ext>
                </a:extLst>
              </p:cNvPr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" name="Google Shape;1540;p28">
                <a:extLst>
                  <a:ext uri="{FF2B5EF4-FFF2-40B4-BE49-F238E27FC236}">
                    <a16:creationId xmlns:a16="http://schemas.microsoft.com/office/drawing/2014/main" id="{BC3F4505-0719-A647-4E14-AA63E25F6682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" name="グループ化 26">
              <a:extLst>
                <a:ext uri="{FF2B5EF4-FFF2-40B4-BE49-F238E27FC236}">
                  <a16:creationId xmlns:a16="http://schemas.microsoft.com/office/drawing/2014/main" id="{B0D5434F-EDF6-3F5F-5ED4-B32C5ACC6179}"/>
                </a:ext>
              </a:extLst>
            </p:cNvPr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672" name="Google Shape;1540;p28">
                <a:extLst>
                  <a:ext uri="{FF2B5EF4-FFF2-40B4-BE49-F238E27FC236}">
                    <a16:creationId xmlns:a16="http://schemas.microsoft.com/office/drawing/2014/main" id="{CEFBCA84-9A57-B3B3-40CE-A7FA94DA725D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3" name="Google Shape;1540;p28">
                <a:extLst>
                  <a:ext uri="{FF2B5EF4-FFF2-40B4-BE49-F238E27FC236}">
                    <a16:creationId xmlns:a16="http://schemas.microsoft.com/office/drawing/2014/main" id="{DEDEDF46-5A0D-5636-F929-A337570BF417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4" name="Google Shape;1540;p28">
                <a:extLst>
                  <a:ext uri="{FF2B5EF4-FFF2-40B4-BE49-F238E27FC236}">
                    <a16:creationId xmlns:a16="http://schemas.microsoft.com/office/drawing/2014/main" id="{5277B287-46D4-60E8-51EB-31F6A235C65F}"/>
                  </a:ext>
                </a:extLst>
              </p:cNvPr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8" name="グループ化 27">
              <a:extLst>
                <a:ext uri="{FF2B5EF4-FFF2-40B4-BE49-F238E27FC236}">
                  <a16:creationId xmlns:a16="http://schemas.microsoft.com/office/drawing/2014/main" id="{809A91CF-751A-40CF-0124-E671B0025EBD}"/>
                </a:ext>
              </a:extLst>
            </p:cNvPr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29" name="Google Shape;1540;p28">
                <a:extLst>
                  <a:ext uri="{FF2B5EF4-FFF2-40B4-BE49-F238E27FC236}">
                    <a16:creationId xmlns:a16="http://schemas.microsoft.com/office/drawing/2014/main" id="{2720AED1-B177-F972-D46C-C36C518CC370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1540;p28">
                <a:extLst>
                  <a:ext uri="{FF2B5EF4-FFF2-40B4-BE49-F238E27FC236}">
                    <a16:creationId xmlns:a16="http://schemas.microsoft.com/office/drawing/2014/main" id="{F5BA6099-BFF0-B8DC-A932-15A8602A88C8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1540;p28">
                <a:extLst>
                  <a:ext uri="{FF2B5EF4-FFF2-40B4-BE49-F238E27FC236}">
                    <a16:creationId xmlns:a16="http://schemas.microsoft.com/office/drawing/2014/main" id="{64708454-1288-4AB9-6758-83DFEAA01990}"/>
                  </a:ext>
                </a:extLst>
              </p:cNvPr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84" name="グループ化 683">
            <a:extLst>
              <a:ext uri="{FF2B5EF4-FFF2-40B4-BE49-F238E27FC236}">
                <a16:creationId xmlns:a16="http://schemas.microsoft.com/office/drawing/2014/main" id="{FE908F9A-FC02-3C43-1903-BC43D65609BD}"/>
              </a:ext>
            </a:extLst>
          </p:cNvPr>
          <p:cNvGrpSpPr/>
          <p:nvPr/>
        </p:nvGrpSpPr>
        <p:grpSpPr>
          <a:xfrm>
            <a:off x="6150021" y="3937071"/>
            <a:ext cx="937754" cy="1789316"/>
            <a:chOff x="3284638" y="2622841"/>
            <a:chExt cx="1552994" cy="2938756"/>
          </a:xfrm>
        </p:grpSpPr>
        <p:sp>
          <p:nvSpPr>
            <p:cNvPr id="685" name="二等辺三角形 2">
              <a:extLst>
                <a:ext uri="{FF2B5EF4-FFF2-40B4-BE49-F238E27FC236}">
                  <a16:creationId xmlns:a16="http://schemas.microsoft.com/office/drawing/2014/main" id="{796C7BAF-FB81-D0D4-B5DD-ACFDC9600FF8}"/>
                </a:ext>
              </a:extLst>
            </p:cNvPr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6" name="Google Shape;1540;p28">
              <a:extLst>
                <a:ext uri="{FF2B5EF4-FFF2-40B4-BE49-F238E27FC236}">
                  <a16:creationId xmlns:a16="http://schemas.microsoft.com/office/drawing/2014/main" id="{FDABF416-7783-2E03-4AF2-7ADBCC3749E1}"/>
                </a:ext>
              </a:extLst>
            </p:cNvPr>
            <p:cNvSpPr/>
            <p:nvPr/>
          </p:nvSpPr>
          <p:spPr>
            <a:xfrm flipH="1">
              <a:off x="3999080" y="3275582"/>
              <a:ext cx="103400" cy="228601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89" name="グループ化 688">
              <a:extLst>
                <a:ext uri="{FF2B5EF4-FFF2-40B4-BE49-F238E27FC236}">
                  <a16:creationId xmlns:a16="http://schemas.microsoft.com/office/drawing/2014/main" id="{1EAF8534-E248-1434-3317-8977666DD712}"/>
                </a:ext>
              </a:extLst>
            </p:cNvPr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35" name="Google Shape;1540;p28">
                <a:extLst>
                  <a:ext uri="{FF2B5EF4-FFF2-40B4-BE49-F238E27FC236}">
                    <a16:creationId xmlns:a16="http://schemas.microsoft.com/office/drawing/2014/main" id="{39FBCEA1-4ADF-806D-7BE1-493051AB0FBC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1540;p28">
                <a:extLst>
                  <a:ext uri="{FF2B5EF4-FFF2-40B4-BE49-F238E27FC236}">
                    <a16:creationId xmlns:a16="http://schemas.microsoft.com/office/drawing/2014/main" id="{9B036367-1564-F28E-D3F5-A6DA11553190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1540;p28">
                <a:extLst>
                  <a:ext uri="{FF2B5EF4-FFF2-40B4-BE49-F238E27FC236}">
                    <a16:creationId xmlns:a16="http://schemas.microsoft.com/office/drawing/2014/main" id="{DB9F8B08-5625-7EA5-6774-EDD385763B2C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90" name="グループ化 689">
              <a:extLst>
                <a:ext uri="{FF2B5EF4-FFF2-40B4-BE49-F238E27FC236}">
                  <a16:creationId xmlns:a16="http://schemas.microsoft.com/office/drawing/2014/main" id="{1F795329-8C50-3148-5E3C-B385D2316771}"/>
                </a:ext>
              </a:extLst>
            </p:cNvPr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32" name="Google Shape;1540;p28">
                <a:extLst>
                  <a:ext uri="{FF2B5EF4-FFF2-40B4-BE49-F238E27FC236}">
                    <a16:creationId xmlns:a16="http://schemas.microsoft.com/office/drawing/2014/main" id="{61CAE7CC-337E-D057-F6DD-D23BC3B4CFE0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3" name="Google Shape;1540;p28">
                <a:extLst>
                  <a:ext uri="{FF2B5EF4-FFF2-40B4-BE49-F238E27FC236}">
                    <a16:creationId xmlns:a16="http://schemas.microsoft.com/office/drawing/2014/main" id="{0560A334-7B35-2CA0-F8F0-EFBB6D0DC617}"/>
                  </a:ext>
                </a:extLst>
              </p:cNvPr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1540;p28">
                <a:extLst>
                  <a:ext uri="{FF2B5EF4-FFF2-40B4-BE49-F238E27FC236}">
                    <a16:creationId xmlns:a16="http://schemas.microsoft.com/office/drawing/2014/main" id="{2195BE08-3CA8-E3EA-B36D-B3DF3DD5B520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91" name="Google Shape;1540;p28">
              <a:extLst>
                <a:ext uri="{FF2B5EF4-FFF2-40B4-BE49-F238E27FC236}">
                  <a16:creationId xmlns:a16="http://schemas.microsoft.com/office/drawing/2014/main" id="{6A27F831-8EB4-2F25-7712-B0E5D810F68F}"/>
                </a:ext>
              </a:extLst>
            </p:cNvPr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92" name="グループ化 691">
              <a:extLst>
                <a:ext uri="{FF2B5EF4-FFF2-40B4-BE49-F238E27FC236}">
                  <a16:creationId xmlns:a16="http://schemas.microsoft.com/office/drawing/2014/main" id="{0AEB6511-9D88-3F31-28D2-9FC6565918C1}"/>
                </a:ext>
              </a:extLst>
            </p:cNvPr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701" name="Google Shape;1540;p28">
                <a:extLst>
                  <a:ext uri="{FF2B5EF4-FFF2-40B4-BE49-F238E27FC236}">
                    <a16:creationId xmlns:a16="http://schemas.microsoft.com/office/drawing/2014/main" id="{A4F09008-4529-A4A4-F45B-CF2650AAA6C5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" name="Google Shape;1540;p28">
                <a:extLst>
                  <a:ext uri="{FF2B5EF4-FFF2-40B4-BE49-F238E27FC236}">
                    <a16:creationId xmlns:a16="http://schemas.microsoft.com/office/drawing/2014/main" id="{9AFF77A0-99B2-BD77-D4D0-003F584FBA4B}"/>
                  </a:ext>
                </a:extLst>
              </p:cNvPr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" name="Google Shape;1540;p28">
                <a:extLst>
                  <a:ext uri="{FF2B5EF4-FFF2-40B4-BE49-F238E27FC236}">
                    <a16:creationId xmlns:a16="http://schemas.microsoft.com/office/drawing/2014/main" id="{495BF655-F01D-0A4B-1325-28A7BF5203F7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93" name="グループ化 692">
              <a:extLst>
                <a:ext uri="{FF2B5EF4-FFF2-40B4-BE49-F238E27FC236}">
                  <a16:creationId xmlns:a16="http://schemas.microsoft.com/office/drawing/2014/main" id="{53ADE58E-061A-2323-F514-C0F6CED29BF1}"/>
                </a:ext>
              </a:extLst>
            </p:cNvPr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698" name="Google Shape;1540;p28">
                <a:extLst>
                  <a:ext uri="{FF2B5EF4-FFF2-40B4-BE49-F238E27FC236}">
                    <a16:creationId xmlns:a16="http://schemas.microsoft.com/office/drawing/2014/main" id="{C766873F-DE16-A1FC-DCE7-3C4D69132C5D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9" name="Google Shape;1540;p28">
                <a:extLst>
                  <a:ext uri="{FF2B5EF4-FFF2-40B4-BE49-F238E27FC236}">
                    <a16:creationId xmlns:a16="http://schemas.microsoft.com/office/drawing/2014/main" id="{3484A177-6951-9DB1-E89B-51633C82B384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0" name="Google Shape;1540;p28">
                <a:extLst>
                  <a:ext uri="{FF2B5EF4-FFF2-40B4-BE49-F238E27FC236}">
                    <a16:creationId xmlns:a16="http://schemas.microsoft.com/office/drawing/2014/main" id="{DA96559A-95EC-CD34-CE90-01BC4A047A59}"/>
                  </a:ext>
                </a:extLst>
              </p:cNvPr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94" name="グループ化 693">
              <a:extLst>
                <a:ext uri="{FF2B5EF4-FFF2-40B4-BE49-F238E27FC236}">
                  <a16:creationId xmlns:a16="http://schemas.microsoft.com/office/drawing/2014/main" id="{13D4774C-DAA4-AB66-630F-A85027548D89}"/>
                </a:ext>
              </a:extLst>
            </p:cNvPr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695" name="Google Shape;1540;p28">
                <a:extLst>
                  <a:ext uri="{FF2B5EF4-FFF2-40B4-BE49-F238E27FC236}">
                    <a16:creationId xmlns:a16="http://schemas.microsoft.com/office/drawing/2014/main" id="{477A7D4C-28DA-9C29-531A-5BB995CEC702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6" name="Google Shape;1540;p28">
                <a:extLst>
                  <a:ext uri="{FF2B5EF4-FFF2-40B4-BE49-F238E27FC236}">
                    <a16:creationId xmlns:a16="http://schemas.microsoft.com/office/drawing/2014/main" id="{C4FC624A-AC65-A390-827A-7E214ECB981D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" name="Google Shape;1540;p28">
                <a:extLst>
                  <a:ext uri="{FF2B5EF4-FFF2-40B4-BE49-F238E27FC236}">
                    <a16:creationId xmlns:a16="http://schemas.microsoft.com/office/drawing/2014/main" id="{71F00633-AA04-E070-E03D-65B30AEAADFD}"/>
                  </a:ext>
                </a:extLst>
              </p:cNvPr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43" name="Google Shape;296;p16">
            <a:extLst>
              <a:ext uri="{FF2B5EF4-FFF2-40B4-BE49-F238E27FC236}">
                <a16:creationId xmlns:a16="http://schemas.microsoft.com/office/drawing/2014/main" id="{5D1C4527-7E44-E277-24D1-6B182902B35B}"/>
              </a:ext>
            </a:extLst>
          </p:cNvPr>
          <p:cNvSpPr txBox="1"/>
          <p:nvPr/>
        </p:nvSpPr>
        <p:spPr>
          <a:xfrm rot="1437975">
            <a:off x="1116182" y="3659443"/>
            <a:ext cx="452876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2400" dirty="0">
                <a:ln>
                  <a:solidFill>
                    <a:sysClr val="windowText" lastClr="000000"/>
                  </a:solidFill>
                </a:ln>
                <a:solidFill>
                  <a:srgbClr val="C89058"/>
                </a:solidFill>
              </a:rPr>
              <a:t>7</a:t>
            </a:r>
          </a:p>
        </p:txBody>
      </p:sp>
      <p:sp>
        <p:nvSpPr>
          <p:cNvPr id="746" name="Google Shape;296;p16">
            <a:extLst>
              <a:ext uri="{FF2B5EF4-FFF2-40B4-BE49-F238E27FC236}">
                <a16:creationId xmlns:a16="http://schemas.microsoft.com/office/drawing/2014/main" id="{3FC3FED8-4560-33BC-05FD-A4D852E7C16B}"/>
              </a:ext>
            </a:extLst>
          </p:cNvPr>
          <p:cNvSpPr txBox="1"/>
          <p:nvPr/>
        </p:nvSpPr>
        <p:spPr>
          <a:xfrm>
            <a:off x="1565742" y="5770635"/>
            <a:ext cx="1514114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bg1"/>
                </a:solidFill>
              </a:rPr>
              <a:t>トドマツ</a:t>
            </a:r>
            <a:endParaRPr lang="en-US" altLang="ja-JP" sz="2400" dirty="0">
              <a:solidFill>
                <a:schemeClr val="bg1"/>
              </a:solidFill>
            </a:endParaRPr>
          </a:p>
        </p:txBody>
      </p:sp>
      <p:sp>
        <p:nvSpPr>
          <p:cNvPr id="747" name="Google Shape;296;p16">
            <a:extLst>
              <a:ext uri="{FF2B5EF4-FFF2-40B4-BE49-F238E27FC236}">
                <a16:creationId xmlns:a16="http://schemas.microsoft.com/office/drawing/2014/main" id="{D57E0548-3BBF-343F-10CB-7F142E32FE8A}"/>
              </a:ext>
            </a:extLst>
          </p:cNvPr>
          <p:cNvSpPr txBox="1"/>
          <p:nvPr/>
        </p:nvSpPr>
        <p:spPr>
          <a:xfrm>
            <a:off x="5416113" y="5451349"/>
            <a:ext cx="151411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bg1"/>
                </a:solidFill>
              </a:rPr>
              <a:t>カラマツ</a:t>
            </a:r>
            <a:endParaRPr lang="en-US" altLang="ja-JP" sz="2000" dirty="0">
              <a:solidFill>
                <a:schemeClr val="bg1"/>
              </a:solidFill>
            </a:endParaRPr>
          </a:p>
        </p:txBody>
      </p:sp>
      <p:sp>
        <p:nvSpPr>
          <p:cNvPr id="748" name="フリーフォーム: 図形 747">
            <a:hlinkClick r:id="rId4" action="ppaction://hlinksldjump"/>
            <a:extLst>
              <a:ext uri="{FF2B5EF4-FFF2-40B4-BE49-F238E27FC236}">
                <a16:creationId xmlns:a16="http://schemas.microsoft.com/office/drawing/2014/main" id="{9124FB91-EDF6-B4D3-6877-5DD7C987A5EA}"/>
              </a:ext>
            </a:extLst>
          </p:cNvPr>
          <p:cNvSpPr/>
          <p:nvPr/>
        </p:nvSpPr>
        <p:spPr>
          <a:xfrm>
            <a:off x="598521" y="3014231"/>
            <a:ext cx="1752600" cy="2959100"/>
          </a:xfrm>
          <a:custGeom>
            <a:avLst/>
            <a:gdLst>
              <a:gd name="connsiteX0" fmla="*/ 889000 w 1752600"/>
              <a:gd name="connsiteY0" fmla="*/ 0 h 2959100"/>
              <a:gd name="connsiteX1" fmla="*/ 393700 w 1752600"/>
              <a:gd name="connsiteY1" fmla="*/ 901700 h 2959100"/>
              <a:gd name="connsiteX2" fmla="*/ 190500 w 1752600"/>
              <a:gd name="connsiteY2" fmla="*/ 1549400 h 2959100"/>
              <a:gd name="connsiteX3" fmla="*/ 0 w 1752600"/>
              <a:gd name="connsiteY3" fmla="*/ 2286000 h 2959100"/>
              <a:gd name="connsiteX4" fmla="*/ 800100 w 1752600"/>
              <a:gd name="connsiteY4" fmla="*/ 2260600 h 2959100"/>
              <a:gd name="connsiteX5" fmla="*/ 800100 w 1752600"/>
              <a:gd name="connsiteY5" fmla="*/ 2946400 h 2959100"/>
              <a:gd name="connsiteX6" fmla="*/ 1016000 w 1752600"/>
              <a:gd name="connsiteY6" fmla="*/ 2959100 h 2959100"/>
              <a:gd name="connsiteX7" fmla="*/ 1016000 w 1752600"/>
              <a:gd name="connsiteY7" fmla="*/ 2247900 h 2959100"/>
              <a:gd name="connsiteX8" fmla="*/ 1752600 w 1752600"/>
              <a:gd name="connsiteY8" fmla="*/ 2260600 h 2959100"/>
              <a:gd name="connsiteX9" fmla="*/ 1473200 w 1752600"/>
              <a:gd name="connsiteY9" fmla="*/ 1384300 h 2959100"/>
              <a:gd name="connsiteX10" fmla="*/ 1562100 w 1752600"/>
              <a:gd name="connsiteY10" fmla="*/ 1270000 h 2959100"/>
              <a:gd name="connsiteX11" fmla="*/ 1371600 w 1752600"/>
              <a:gd name="connsiteY11" fmla="*/ 685800 h 2959100"/>
              <a:gd name="connsiteX12" fmla="*/ 889000 w 1752600"/>
              <a:gd name="connsiteY12" fmla="*/ 0 h 295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752600" h="2959100">
                <a:moveTo>
                  <a:pt x="889000" y="0"/>
                </a:moveTo>
                <a:lnTo>
                  <a:pt x="393700" y="901700"/>
                </a:lnTo>
                <a:lnTo>
                  <a:pt x="190500" y="1549400"/>
                </a:lnTo>
                <a:lnTo>
                  <a:pt x="0" y="2286000"/>
                </a:lnTo>
                <a:lnTo>
                  <a:pt x="800100" y="2260600"/>
                </a:lnTo>
                <a:lnTo>
                  <a:pt x="800100" y="2946400"/>
                </a:lnTo>
                <a:lnTo>
                  <a:pt x="1016000" y="2959100"/>
                </a:lnTo>
                <a:lnTo>
                  <a:pt x="1016000" y="2247900"/>
                </a:lnTo>
                <a:lnTo>
                  <a:pt x="1752600" y="2260600"/>
                </a:lnTo>
                <a:lnTo>
                  <a:pt x="1473200" y="1384300"/>
                </a:lnTo>
                <a:lnTo>
                  <a:pt x="1562100" y="1270000"/>
                </a:lnTo>
                <a:lnTo>
                  <a:pt x="1371600" y="685800"/>
                </a:lnTo>
                <a:lnTo>
                  <a:pt x="889000" y="0"/>
                </a:lnTo>
                <a:close/>
              </a:path>
            </a:pathLst>
          </a:cu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1" name="角丸四角形 96">
            <a:extLst>
              <a:ext uri="{FF2B5EF4-FFF2-40B4-BE49-F238E27FC236}">
                <a16:creationId xmlns:a16="http://schemas.microsoft.com/office/drawing/2014/main" id="{8B8D9571-4993-4D43-8C55-1D520BFBB262}"/>
              </a:ext>
            </a:extLst>
          </p:cNvPr>
          <p:cNvSpPr/>
          <p:nvPr/>
        </p:nvSpPr>
        <p:spPr>
          <a:xfrm>
            <a:off x="9385899" y="5477451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2" name="角丸四角形 96">
            <a:extLst>
              <a:ext uri="{FF2B5EF4-FFF2-40B4-BE49-F238E27FC236}">
                <a16:creationId xmlns:a16="http://schemas.microsoft.com/office/drawing/2014/main" id="{E07D7D2D-E180-43F0-84DF-46B4389A8AAE}"/>
              </a:ext>
            </a:extLst>
          </p:cNvPr>
          <p:cNvSpPr/>
          <p:nvPr/>
        </p:nvSpPr>
        <p:spPr>
          <a:xfrm>
            <a:off x="9635384" y="5770871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2D0E2C98-1C05-447A-8835-B16A825C0778}"/>
              </a:ext>
            </a:extLst>
          </p:cNvPr>
          <p:cNvSpPr txBox="1"/>
          <p:nvPr/>
        </p:nvSpPr>
        <p:spPr>
          <a:xfrm>
            <a:off x="9617121" y="5769911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233" name="Google Shape;296;p16">
            <a:extLst>
              <a:ext uri="{FF2B5EF4-FFF2-40B4-BE49-F238E27FC236}">
                <a16:creationId xmlns:a16="http://schemas.microsoft.com/office/drawing/2014/main" id="{6FD3DB67-1D14-EF35-F791-61089363B0DF}"/>
              </a:ext>
            </a:extLst>
          </p:cNvPr>
          <p:cNvSpPr txBox="1"/>
          <p:nvPr/>
        </p:nvSpPr>
        <p:spPr>
          <a:xfrm>
            <a:off x="9853053" y="1988014"/>
            <a:ext cx="1489988" cy="1615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地域の</a:t>
            </a:r>
            <a:endParaRPr lang="en-US" altLang="ja-JP" sz="28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木材を</a:t>
            </a:r>
            <a:endParaRPr lang="en-US" altLang="ja-JP"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使う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4" name="グループ化 233">
            <a:extLst>
              <a:ext uri="{FF2B5EF4-FFF2-40B4-BE49-F238E27FC236}">
                <a16:creationId xmlns:a16="http://schemas.microsoft.com/office/drawing/2014/main" id="{69D19E69-96E4-30CD-9FE1-55E389DDD394}"/>
              </a:ext>
            </a:extLst>
          </p:cNvPr>
          <p:cNvGrpSpPr>
            <a:grpSpLocks noChangeAspect="1"/>
          </p:cNvGrpSpPr>
          <p:nvPr/>
        </p:nvGrpSpPr>
        <p:grpSpPr>
          <a:xfrm>
            <a:off x="8937342" y="2619651"/>
            <a:ext cx="720000" cy="785370"/>
            <a:chOff x="5186688" y="3855031"/>
            <a:chExt cx="1619316" cy="1766338"/>
          </a:xfrm>
        </p:grpSpPr>
        <p:sp>
          <p:nvSpPr>
            <p:cNvPr id="235" name="直方体 234">
              <a:extLst>
                <a:ext uri="{FF2B5EF4-FFF2-40B4-BE49-F238E27FC236}">
                  <a16:creationId xmlns:a16="http://schemas.microsoft.com/office/drawing/2014/main" id="{3D1EB434-3B81-B931-89C3-336DE44764C3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" name="直方体 235">
              <a:extLst>
                <a:ext uri="{FF2B5EF4-FFF2-40B4-BE49-F238E27FC236}">
                  <a16:creationId xmlns:a16="http://schemas.microsoft.com/office/drawing/2014/main" id="{1C19C759-F166-63E9-BAFF-FBEA766F6BAC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" name="直方体 236">
              <a:extLst>
                <a:ext uri="{FF2B5EF4-FFF2-40B4-BE49-F238E27FC236}">
                  <a16:creationId xmlns:a16="http://schemas.microsoft.com/office/drawing/2014/main" id="{8A3DD5E5-42EF-965F-F131-1FAECA5B6CFC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38" name="テキスト ボックス 237">
            <a:extLst>
              <a:ext uri="{FF2B5EF4-FFF2-40B4-BE49-F238E27FC236}">
                <a16:creationId xmlns:a16="http://schemas.microsoft.com/office/drawing/2014/main" id="{360C856C-F22C-4B64-9727-D463DC2F271A}"/>
              </a:ext>
            </a:extLst>
          </p:cNvPr>
          <p:cNvSpPr txBox="1"/>
          <p:nvPr/>
        </p:nvSpPr>
        <p:spPr>
          <a:xfrm>
            <a:off x="9882986" y="293372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239" name="テキスト ボックス 238">
            <a:extLst>
              <a:ext uri="{FF2B5EF4-FFF2-40B4-BE49-F238E27FC236}">
                <a16:creationId xmlns:a16="http://schemas.microsoft.com/office/drawing/2014/main" id="{F4533DEC-975C-425D-82AB-86310CD274DF}"/>
              </a:ext>
            </a:extLst>
          </p:cNvPr>
          <p:cNvSpPr txBox="1"/>
          <p:nvPr/>
        </p:nvSpPr>
        <p:spPr>
          <a:xfrm>
            <a:off x="9991190" y="195618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ちいき</a:t>
            </a:r>
          </a:p>
        </p:txBody>
      </p:sp>
      <p:sp>
        <p:nvSpPr>
          <p:cNvPr id="240" name="テキスト ボックス 239">
            <a:extLst>
              <a:ext uri="{FF2B5EF4-FFF2-40B4-BE49-F238E27FC236}">
                <a16:creationId xmlns:a16="http://schemas.microsoft.com/office/drawing/2014/main" id="{5D2BC366-4AFF-4BF8-9C97-761206869097}"/>
              </a:ext>
            </a:extLst>
          </p:cNvPr>
          <p:cNvSpPr txBox="1"/>
          <p:nvPr/>
        </p:nvSpPr>
        <p:spPr>
          <a:xfrm>
            <a:off x="9937731" y="2440682"/>
            <a:ext cx="9691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24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695723" y="29583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もり</a:t>
            </a:r>
          </a:p>
        </p:txBody>
      </p:sp>
      <p:sp>
        <p:nvSpPr>
          <p:cNvPr id="24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740775" y="119538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す</a:t>
            </a:r>
          </a:p>
        </p:txBody>
      </p:sp>
      <p:sp>
        <p:nvSpPr>
          <p:cNvPr id="24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840959" y="1201545"/>
            <a:ext cx="112368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ほっかいどう</a:t>
            </a:r>
          </a:p>
        </p:txBody>
      </p:sp>
      <p:sp>
        <p:nvSpPr>
          <p:cNvPr id="24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1727373" y="209054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24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315785" y="2090541"/>
            <a:ext cx="85690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さくひん</a:t>
            </a:r>
          </a:p>
        </p:txBody>
      </p:sp>
      <p:sp>
        <p:nvSpPr>
          <p:cNvPr id="24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749939" y="896776"/>
            <a:ext cx="8240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しゅるい</a:t>
            </a:r>
          </a:p>
        </p:txBody>
      </p:sp>
    </p:spTree>
    <p:extLst>
      <p:ext uri="{BB962C8B-B14F-4D97-AF65-F5344CB8AC3E}">
        <p14:creationId xmlns:p14="http://schemas.microsoft.com/office/powerpoint/2010/main" val="17943537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539;p28">
            <a:extLst>
              <a:ext uri="{FF2B5EF4-FFF2-40B4-BE49-F238E27FC236}">
                <a16:creationId xmlns:a16="http://schemas.microsoft.com/office/drawing/2014/main" id="{0EB4EEC9-D383-C27F-6BCA-BDE7EF789395}"/>
              </a:ext>
            </a:extLst>
          </p:cNvPr>
          <p:cNvSpPr/>
          <p:nvPr/>
        </p:nvSpPr>
        <p:spPr>
          <a:xfrm rot="20454758" flipH="1">
            <a:off x="5792174" y="5055842"/>
            <a:ext cx="3380052" cy="613008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F2C19C3E-DA73-49BC-0B20-9DA7FB4E3AD9}"/>
              </a:ext>
            </a:extLst>
          </p:cNvPr>
          <p:cNvGrpSpPr/>
          <p:nvPr/>
        </p:nvGrpSpPr>
        <p:grpSpPr>
          <a:xfrm>
            <a:off x="7683732" y="2213259"/>
            <a:ext cx="1547344" cy="2876903"/>
            <a:chOff x="3284638" y="2622841"/>
            <a:chExt cx="1552994" cy="2887407"/>
          </a:xfrm>
        </p:grpSpPr>
        <p:sp>
          <p:nvSpPr>
            <p:cNvPr id="23" name="二等辺三角形 2">
              <a:extLst>
                <a:ext uri="{FF2B5EF4-FFF2-40B4-BE49-F238E27FC236}">
                  <a16:creationId xmlns:a16="http://schemas.microsoft.com/office/drawing/2014/main" id="{DE5CC3B1-05BF-7C7D-1A63-5F465550A347}"/>
                </a:ext>
              </a:extLst>
            </p:cNvPr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Google Shape;1540;p28">
              <a:extLst>
                <a:ext uri="{FF2B5EF4-FFF2-40B4-BE49-F238E27FC236}">
                  <a16:creationId xmlns:a16="http://schemas.microsoft.com/office/drawing/2014/main" id="{0715575A-E485-6248-86EB-1E566F01683B}"/>
                </a:ext>
              </a:extLst>
            </p:cNvPr>
            <p:cNvSpPr/>
            <p:nvPr/>
          </p:nvSpPr>
          <p:spPr>
            <a:xfrm flipH="1">
              <a:off x="4044491" y="3275581"/>
              <a:ext cx="70196" cy="223466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" name="グループ化 24">
              <a:extLst>
                <a:ext uri="{FF2B5EF4-FFF2-40B4-BE49-F238E27FC236}">
                  <a16:creationId xmlns:a16="http://schemas.microsoft.com/office/drawing/2014/main" id="{65533EC4-EFEE-236C-7998-AC1D6929387D}"/>
                </a:ext>
              </a:extLst>
            </p:cNvPr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683" name="Google Shape;1540;p28">
                <a:extLst>
                  <a:ext uri="{FF2B5EF4-FFF2-40B4-BE49-F238E27FC236}">
                    <a16:creationId xmlns:a16="http://schemas.microsoft.com/office/drawing/2014/main" id="{C6A8F7C1-E64F-66F1-A82A-A4DA74A8A781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" name="Google Shape;1540;p28">
                <a:extLst>
                  <a:ext uri="{FF2B5EF4-FFF2-40B4-BE49-F238E27FC236}">
                    <a16:creationId xmlns:a16="http://schemas.microsoft.com/office/drawing/2014/main" id="{C8EB59C3-85F6-6567-7BAB-36B1F4882BD4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" name="Google Shape;1540;p28">
                <a:extLst>
                  <a:ext uri="{FF2B5EF4-FFF2-40B4-BE49-F238E27FC236}">
                    <a16:creationId xmlns:a16="http://schemas.microsoft.com/office/drawing/2014/main" id="{DF2F564E-F69C-D4C4-9342-AF026F7D2C81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" name="グループ化 25">
              <a:extLst>
                <a:ext uri="{FF2B5EF4-FFF2-40B4-BE49-F238E27FC236}">
                  <a16:creationId xmlns:a16="http://schemas.microsoft.com/office/drawing/2014/main" id="{A0650BD2-0FA9-783C-8CD5-04CB61051EF6}"/>
                </a:ext>
              </a:extLst>
            </p:cNvPr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680" name="Google Shape;1540;p28">
                <a:extLst>
                  <a:ext uri="{FF2B5EF4-FFF2-40B4-BE49-F238E27FC236}">
                    <a16:creationId xmlns:a16="http://schemas.microsoft.com/office/drawing/2014/main" id="{26FC4135-33C0-5FCA-1BE8-348F1E7E5B37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1" name="Google Shape;1540;p28">
                <a:extLst>
                  <a:ext uri="{FF2B5EF4-FFF2-40B4-BE49-F238E27FC236}">
                    <a16:creationId xmlns:a16="http://schemas.microsoft.com/office/drawing/2014/main" id="{6A77E28D-D6D3-1848-FC17-49769BEF594F}"/>
                  </a:ext>
                </a:extLst>
              </p:cNvPr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2" name="Google Shape;1540;p28">
                <a:extLst>
                  <a:ext uri="{FF2B5EF4-FFF2-40B4-BE49-F238E27FC236}">
                    <a16:creationId xmlns:a16="http://schemas.microsoft.com/office/drawing/2014/main" id="{95618B92-CEE9-5663-4F1C-A08CDDE281D0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" name="Google Shape;1540;p28">
              <a:extLst>
                <a:ext uri="{FF2B5EF4-FFF2-40B4-BE49-F238E27FC236}">
                  <a16:creationId xmlns:a16="http://schemas.microsoft.com/office/drawing/2014/main" id="{4ABA867F-9A3F-06CA-554E-78D915862E95}"/>
                </a:ext>
              </a:extLst>
            </p:cNvPr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8" name="グループ化 27">
              <a:extLst>
                <a:ext uri="{FF2B5EF4-FFF2-40B4-BE49-F238E27FC236}">
                  <a16:creationId xmlns:a16="http://schemas.microsoft.com/office/drawing/2014/main" id="{E59AF823-A572-EA14-C557-01917590EAE0}"/>
                </a:ext>
              </a:extLst>
            </p:cNvPr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677" name="Google Shape;1540;p28">
                <a:extLst>
                  <a:ext uri="{FF2B5EF4-FFF2-40B4-BE49-F238E27FC236}">
                    <a16:creationId xmlns:a16="http://schemas.microsoft.com/office/drawing/2014/main" id="{BB9EC10D-761B-7267-1D3C-593ECDE0477F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8" name="Google Shape;1540;p28">
                <a:extLst>
                  <a:ext uri="{FF2B5EF4-FFF2-40B4-BE49-F238E27FC236}">
                    <a16:creationId xmlns:a16="http://schemas.microsoft.com/office/drawing/2014/main" id="{957AF14E-506F-6626-C37B-EA7451B904A6}"/>
                  </a:ext>
                </a:extLst>
              </p:cNvPr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9" name="Google Shape;1540;p28">
                <a:extLst>
                  <a:ext uri="{FF2B5EF4-FFF2-40B4-BE49-F238E27FC236}">
                    <a16:creationId xmlns:a16="http://schemas.microsoft.com/office/drawing/2014/main" id="{0EFBEDA9-FC46-E417-113A-B829396D786E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" name="グループ化 28">
              <a:extLst>
                <a:ext uri="{FF2B5EF4-FFF2-40B4-BE49-F238E27FC236}">
                  <a16:creationId xmlns:a16="http://schemas.microsoft.com/office/drawing/2014/main" id="{1BCF1A44-DD45-A3DD-5E02-F52E83F47999}"/>
                </a:ext>
              </a:extLst>
            </p:cNvPr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674" name="Google Shape;1540;p28">
                <a:extLst>
                  <a:ext uri="{FF2B5EF4-FFF2-40B4-BE49-F238E27FC236}">
                    <a16:creationId xmlns:a16="http://schemas.microsoft.com/office/drawing/2014/main" id="{48B6FF4B-6CED-495E-EA8A-54071EC35B14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5" name="Google Shape;1540;p28">
                <a:extLst>
                  <a:ext uri="{FF2B5EF4-FFF2-40B4-BE49-F238E27FC236}">
                    <a16:creationId xmlns:a16="http://schemas.microsoft.com/office/drawing/2014/main" id="{6EE49227-F8C9-D759-FA70-C1E4DAF10B0E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6" name="Google Shape;1540;p28">
                <a:extLst>
                  <a:ext uri="{FF2B5EF4-FFF2-40B4-BE49-F238E27FC236}">
                    <a16:creationId xmlns:a16="http://schemas.microsoft.com/office/drawing/2014/main" id="{FF78D1DE-8CC6-210E-E7F7-65AFAB2DDCEF}"/>
                  </a:ext>
                </a:extLst>
              </p:cNvPr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0" name="グループ化 29">
              <a:extLst>
                <a:ext uri="{FF2B5EF4-FFF2-40B4-BE49-F238E27FC236}">
                  <a16:creationId xmlns:a16="http://schemas.microsoft.com/office/drawing/2014/main" id="{2A3381C0-A97D-1CF5-80C2-1E72E18C6DA1}"/>
                </a:ext>
              </a:extLst>
            </p:cNvPr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31" name="Google Shape;1540;p28">
                <a:extLst>
                  <a:ext uri="{FF2B5EF4-FFF2-40B4-BE49-F238E27FC236}">
                    <a16:creationId xmlns:a16="http://schemas.microsoft.com/office/drawing/2014/main" id="{9283FF29-3097-9FE7-170E-CAAE886EC0D8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2" name="Google Shape;1540;p28">
                <a:extLst>
                  <a:ext uri="{FF2B5EF4-FFF2-40B4-BE49-F238E27FC236}">
                    <a16:creationId xmlns:a16="http://schemas.microsoft.com/office/drawing/2014/main" id="{3D36820A-EFE0-9E7A-30C0-7BA731C7CB46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3" name="Google Shape;1540;p28">
                <a:extLst>
                  <a:ext uri="{FF2B5EF4-FFF2-40B4-BE49-F238E27FC236}">
                    <a16:creationId xmlns:a16="http://schemas.microsoft.com/office/drawing/2014/main" id="{92FD4C5D-8496-FE57-363A-1801D4B0B6C1}"/>
                  </a:ext>
                </a:extLst>
              </p:cNvPr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4" name="Google Shape;296;p16">
            <a:extLst>
              <a:ext uri="{FF2B5EF4-FFF2-40B4-BE49-F238E27FC236}">
                <a16:creationId xmlns:a16="http://schemas.microsoft.com/office/drawing/2014/main" id="{6FD3DB67-1D14-EF35-F791-61089363B0DF}"/>
              </a:ext>
            </a:extLst>
          </p:cNvPr>
          <p:cNvSpPr txBox="1"/>
          <p:nvPr/>
        </p:nvSpPr>
        <p:spPr>
          <a:xfrm>
            <a:off x="4923847" y="3555359"/>
            <a:ext cx="625803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</a:rPr>
              <a:t>♪</a:t>
            </a:r>
            <a:endParaRPr lang="en-US" altLang="ja-JP" sz="3200" dirty="0">
              <a:solidFill>
                <a:schemeClr val="dk1"/>
              </a:solidFill>
            </a:endParaRPr>
          </a:p>
        </p:txBody>
      </p:sp>
      <p:sp>
        <p:nvSpPr>
          <p:cNvPr id="745" name="Google Shape;689;p19">
            <a:extLst>
              <a:ext uri="{FF2B5EF4-FFF2-40B4-BE49-F238E27FC236}">
                <a16:creationId xmlns:a16="http://schemas.microsoft.com/office/drawing/2014/main" id="{B820B755-A332-ABA1-741E-E605D21BF132}"/>
              </a:ext>
            </a:extLst>
          </p:cNvPr>
          <p:cNvSpPr txBox="1"/>
          <p:nvPr/>
        </p:nvSpPr>
        <p:spPr>
          <a:xfrm>
            <a:off x="581767" y="469023"/>
            <a:ext cx="9243798" cy="19389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ザイくんは、ついに目的をはたした。よろこんで家に向かった。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638E1B1-AAF7-7664-679D-7132272ABD9A}"/>
              </a:ext>
            </a:extLst>
          </p:cNvPr>
          <p:cNvGrpSpPr/>
          <p:nvPr/>
        </p:nvGrpSpPr>
        <p:grpSpPr>
          <a:xfrm>
            <a:off x="688573" y="2950871"/>
            <a:ext cx="3702795" cy="3363451"/>
            <a:chOff x="3284638" y="2517458"/>
            <a:chExt cx="3716315" cy="3375732"/>
          </a:xfrm>
        </p:grpSpPr>
        <p:sp>
          <p:nvSpPr>
            <p:cNvPr id="3" name="Google Shape;1539;p28">
              <a:extLst>
                <a:ext uri="{FF2B5EF4-FFF2-40B4-BE49-F238E27FC236}">
                  <a16:creationId xmlns:a16="http://schemas.microsoft.com/office/drawing/2014/main" id="{E3681B9D-F1F6-4706-E47F-469AC1F12401}"/>
                </a:ext>
              </a:extLst>
            </p:cNvPr>
            <p:cNvSpPr/>
            <p:nvPr/>
          </p:nvSpPr>
          <p:spPr>
            <a:xfrm flipH="1">
              <a:off x="3387971" y="5277944"/>
              <a:ext cx="3392394" cy="615246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259C7854-2AC9-441C-6514-15A6A78A718D}"/>
                </a:ext>
              </a:extLst>
            </p:cNvPr>
            <p:cNvGrpSpPr/>
            <p:nvPr/>
          </p:nvGrpSpPr>
          <p:grpSpPr>
            <a:xfrm>
              <a:off x="3284638" y="2622841"/>
              <a:ext cx="1552994" cy="2887407"/>
              <a:chOff x="3284638" y="2622841"/>
              <a:chExt cx="1552994" cy="2887407"/>
            </a:xfrm>
          </p:grpSpPr>
          <p:sp>
            <p:nvSpPr>
              <p:cNvPr id="784" name="二等辺三角形 2">
                <a:extLst>
                  <a:ext uri="{FF2B5EF4-FFF2-40B4-BE49-F238E27FC236}">
                    <a16:creationId xmlns:a16="http://schemas.microsoft.com/office/drawing/2014/main" id="{4762715E-2AFF-873B-0E5F-3CF2DDDA76D7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5" name="Google Shape;1540;p28">
                <a:extLst>
                  <a:ext uri="{FF2B5EF4-FFF2-40B4-BE49-F238E27FC236}">
                    <a16:creationId xmlns:a16="http://schemas.microsoft.com/office/drawing/2014/main" id="{0D1BE42F-405D-BF7F-E936-B03A609A09A2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6" name="グループ化 785">
                <a:extLst>
                  <a:ext uri="{FF2B5EF4-FFF2-40B4-BE49-F238E27FC236}">
                    <a16:creationId xmlns:a16="http://schemas.microsoft.com/office/drawing/2014/main" id="{D974DAEE-EC31-3456-018C-E3276CBDA810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804" name="Google Shape;1540;p28">
                  <a:extLst>
                    <a:ext uri="{FF2B5EF4-FFF2-40B4-BE49-F238E27FC236}">
                      <a16:creationId xmlns:a16="http://schemas.microsoft.com/office/drawing/2014/main" id="{1B56FF8A-D65E-4896-3578-45B40AA5781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5" name="Google Shape;1540;p28">
                  <a:extLst>
                    <a:ext uri="{FF2B5EF4-FFF2-40B4-BE49-F238E27FC236}">
                      <a16:creationId xmlns:a16="http://schemas.microsoft.com/office/drawing/2014/main" id="{647E71E2-294C-ABC6-5E5F-F63366A02218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6" name="Google Shape;1540;p28">
                  <a:extLst>
                    <a:ext uri="{FF2B5EF4-FFF2-40B4-BE49-F238E27FC236}">
                      <a16:creationId xmlns:a16="http://schemas.microsoft.com/office/drawing/2014/main" id="{54E93A78-B5D8-3B16-A957-759B0CA88C23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7" name="グループ化 786">
                <a:extLst>
                  <a:ext uri="{FF2B5EF4-FFF2-40B4-BE49-F238E27FC236}">
                    <a16:creationId xmlns:a16="http://schemas.microsoft.com/office/drawing/2014/main" id="{09DEF116-766F-296B-C28D-613967E47102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801" name="Google Shape;1540;p28">
                  <a:extLst>
                    <a:ext uri="{FF2B5EF4-FFF2-40B4-BE49-F238E27FC236}">
                      <a16:creationId xmlns:a16="http://schemas.microsoft.com/office/drawing/2014/main" id="{4CE7A724-7D05-0BA1-0E73-DEE9E559468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2" name="Google Shape;1540;p28">
                  <a:extLst>
                    <a:ext uri="{FF2B5EF4-FFF2-40B4-BE49-F238E27FC236}">
                      <a16:creationId xmlns:a16="http://schemas.microsoft.com/office/drawing/2014/main" id="{CDD4C600-977B-2928-06CD-B832718284CE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3" name="Google Shape;1540;p28">
                  <a:extLst>
                    <a:ext uri="{FF2B5EF4-FFF2-40B4-BE49-F238E27FC236}">
                      <a16:creationId xmlns:a16="http://schemas.microsoft.com/office/drawing/2014/main" id="{4173C256-55DA-E1F9-6178-6EACA7B51F8B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88" name="Google Shape;1540;p28">
                <a:extLst>
                  <a:ext uri="{FF2B5EF4-FFF2-40B4-BE49-F238E27FC236}">
                    <a16:creationId xmlns:a16="http://schemas.microsoft.com/office/drawing/2014/main" id="{C0E899A9-ABB8-8BAA-E771-8BAE0AD54DD3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9" name="グループ化 788">
                <a:extLst>
                  <a:ext uri="{FF2B5EF4-FFF2-40B4-BE49-F238E27FC236}">
                    <a16:creationId xmlns:a16="http://schemas.microsoft.com/office/drawing/2014/main" id="{E68589AF-7DCC-A520-1E71-1A6ECED7DFED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98" name="Google Shape;1540;p28">
                  <a:extLst>
                    <a:ext uri="{FF2B5EF4-FFF2-40B4-BE49-F238E27FC236}">
                      <a16:creationId xmlns:a16="http://schemas.microsoft.com/office/drawing/2014/main" id="{8A1167F0-C7AF-01A6-C84E-314EFA1D829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9" name="Google Shape;1540;p28">
                  <a:extLst>
                    <a:ext uri="{FF2B5EF4-FFF2-40B4-BE49-F238E27FC236}">
                      <a16:creationId xmlns:a16="http://schemas.microsoft.com/office/drawing/2014/main" id="{D61A19AC-6C96-CD53-0E26-A14574265854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0" name="Google Shape;1540;p28">
                  <a:extLst>
                    <a:ext uri="{FF2B5EF4-FFF2-40B4-BE49-F238E27FC236}">
                      <a16:creationId xmlns:a16="http://schemas.microsoft.com/office/drawing/2014/main" id="{C48521E8-418E-280C-D2EC-C1E4F5BB6B87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0" name="グループ化 789">
                <a:extLst>
                  <a:ext uri="{FF2B5EF4-FFF2-40B4-BE49-F238E27FC236}">
                    <a16:creationId xmlns:a16="http://schemas.microsoft.com/office/drawing/2014/main" id="{D39154F5-E9D4-1F8A-69A1-55C6651DBCF5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95" name="Google Shape;1540;p28">
                  <a:extLst>
                    <a:ext uri="{FF2B5EF4-FFF2-40B4-BE49-F238E27FC236}">
                      <a16:creationId xmlns:a16="http://schemas.microsoft.com/office/drawing/2014/main" id="{C0C7AAC9-58A8-FCD0-0F05-0993E862A0C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6" name="Google Shape;1540;p28">
                  <a:extLst>
                    <a:ext uri="{FF2B5EF4-FFF2-40B4-BE49-F238E27FC236}">
                      <a16:creationId xmlns:a16="http://schemas.microsoft.com/office/drawing/2014/main" id="{4254E11F-5444-72E9-0331-C8D5788CD747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7" name="Google Shape;1540;p28">
                  <a:extLst>
                    <a:ext uri="{FF2B5EF4-FFF2-40B4-BE49-F238E27FC236}">
                      <a16:creationId xmlns:a16="http://schemas.microsoft.com/office/drawing/2014/main" id="{CD717951-B2CC-668A-DE4A-060C72FADCD6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1" name="グループ化 790">
                <a:extLst>
                  <a:ext uri="{FF2B5EF4-FFF2-40B4-BE49-F238E27FC236}">
                    <a16:creationId xmlns:a16="http://schemas.microsoft.com/office/drawing/2014/main" id="{0D35A47F-A64B-E70B-ED9B-ACFE332564BD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92" name="Google Shape;1540;p28">
                  <a:extLst>
                    <a:ext uri="{FF2B5EF4-FFF2-40B4-BE49-F238E27FC236}">
                      <a16:creationId xmlns:a16="http://schemas.microsoft.com/office/drawing/2014/main" id="{B9ED2F41-DD23-E918-3A52-68DA7670E663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3" name="Google Shape;1540;p28">
                  <a:extLst>
                    <a:ext uri="{FF2B5EF4-FFF2-40B4-BE49-F238E27FC236}">
                      <a16:creationId xmlns:a16="http://schemas.microsoft.com/office/drawing/2014/main" id="{B960C518-ADE4-50CD-0724-896A7F8054B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4" name="Google Shape;1540;p28">
                  <a:extLst>
                    <a:ext uri="{FF2B5EF4-FFF2-40B4-BE49-F238E27FC236}">
                      <a16:creationId xmlns:a16="http://schemas.microsoft.com/office/drawing/2014/main" id="{EBE63185-EE8D-EF5E-D4C6-EC3A4F098C7E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5300FD01-26FA-D2BC-67EB-206F51F60BC9}"/>
                </a:ext>
              </a:extLst>
            </p:cNvPr>
            <p:cNvGrpSpPr/>
            <p:nvPr/>
          </p:nvGrpSpPr>
          <p:grpSpPr>
            <a:xfrm>
              <a:off x="4372028" y="2517458"/>
              <a:ext cx="1547990" cy="2929288"/>
              <a:chOff x="3284638" y="2622841"/>
              <a:chExt cx="1552994" cy="2938756"/>
            </a:xfrm>
          </p:grpSpPr>
          <p:sp>
            <p:nvSpPr>
              <p:cNvPr id="730" name="二等辺三角形 2">
                <a:extLst>
                  <a:ext uri="{FF2B5EF4-FFF2-40B4-BE49-F238E27FC236}">
                    <a16:creationId xmlns:a16="http://schemas.microsoft.com/office/drawing/2014/main" id="{8140B11C-B57E-FCF0-068B-042C1AD26D2B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1" name="Google Shape;1540;p28">
                <a:extLst>
                  <a:ext uri="{FF2B5EF4-FFF2-40B4-BE49-F238E27FC236}">
                    <a16:creationId xmlns:a16="http://schemas.microsoft.com/office/drawing/2014/main" id="{1EEEFFDA-0339-66E2-9698-C30B3E492448}"/>
                  </a:ext>
                </a:extLst>
              </p:cNvPr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33" name="グループ化 732">
                <a:extLst>
                  <a:ext uri="{FF2B5EF4-FFF2-40B4-BE49-F238E27FC236}">
                    <a16:creationId xmlns:a16="http://schemas.microsoft.com/office/drawing/2014/main" id="{A1BFBFE7-2C6F-70D0-E8B7-C6573398FB33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81" name="Google Shape;1540;p28">
                  <a:extLst>
                    <a:ext uri="{FF2B5EF4-FFF2-40B4-BE49-F238E27FC236}">
                      <a16:creationId xmlns:a16="http://schemas.microsoft.com/office/drawing/2014/main" id="{39E00071-04FD-1B49-AA9D-769B5BD9CFBB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2" name="Google Shape;1540;p28">
                  <a:extLst>
                    <a:ext uri="{FF2B5EF4-FFF2-40B4-BE49-F238E27FC236}">
                      <a16:creationId xmlns:a16="http://schemas.microsoft.com/office/drawing/2014/main" id="{CFB2C054-C8F6-122E-05FD-4AFD13E16B3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3" name="Google Shape;1540;p28">
                  <a:extLst>
                    <a:ext uri="{FF2B5EF4-FFF2-40B4-BE49-F238E27FC236}">
                      <a16:creationId xmlns:a16="http://schemas.microsoft.com/office/drawing/2014/main" id="{EC04D7C3-3020-89FA-1C4E-6718CD260F50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35" name="グループ化 734">
                <a:extLst>
                  <a:ext uri="{FF2B5EF4-FFF2-40B4-BE49-F238E27FC236}">
                    <a16:creationId xmlns:a16="http://schemas.microsoft.com/office/drawing/2014/main" id="{AD684140-767F-C7A2-8152-352E422E541D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78" name="Google Shape;1540;p28">
                  <a:extLst>
                    <a:ext uri="{FF2B5EF4-FFF2-40B4-BE49-F238E27FC236}">
                      <a16:creationId xmlns:a16="http://schemas.microsoft.com/office/drawing/2014/main" id="{84F73BE6-C3F3-D5BD-B5F1-1B6310EE493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" name="Google Shape;1540;p28">
                  <a:extLst>
                    <a:ext uri="{FF2B5EF4-FFF2-40B4-BE49-F238E27FC236}">
                      <a16:creationId xmlns:a16="http://schemas.microsoft.com/office/drawing/2014/main" id="{0D2AC9A5-1EC7-C640-A85A-A32E7E610168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0" name="Google Shape;1540;p28">
                  <a:extLst>
                    <a:ext uri="{FF2B5EF4-FFF2-40B4-BE49-F238E27FC236}">
                      <a16:creationId xmlns:a16="http://schemas.microsoft.com/office/drawing/2014/main" id="{7C037550-97B5-284E-8C22-24F8E0256186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65" name="Google Shape;1540;p28">
                <a:extLst>
                  <a:ext uri="{FF2B5EF4-FFF2-40B4-BE49-F238E27FC236}">
                    <a16:creationId xmlns:a16="http://schemas.microsoft.com/office/drawing/2014/main" id="{1B860EE8-DA43-AE94-8D8A-A9A3F097BE2B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66" name="グループ化 765">
                <a:extLst>
                  <a:ext uri="{FF2B5EF4-FFF2-40B4-BE49-F238E27FC236}">
                    <a16:creationId xmlns:a16="http://schemas.microsoft.com/office/drawing/2014/main" id="{ECDEEFFE-3B3A-52E9-F061-5A32BCCC6BEF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75" name="Google Shape;1540;p28">
                  <a:extLst>
                    <a:ext uri="{FF2B5EF4-FFF2-40B4-BE49-F238E27FC236}">
                      <a16:creationId xmlns:a16="http://schemas.microsoft.com/office/drawing/2014/main" id="{E5B53A47-8DF5-9354-9BD2-5E3CED14990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6" name="Google Shape;1540;p28">
                  <a:extLst>
                    <a:ext uri="{FF2B5EF4-FFF2-40B4-BE49-F238E27FC236}">
                      <a16:creationId xmlns:a16="http://schemas.microsoft.com/office/drawing/2014/main" id="{AC8BB6E3-0A99-1962-9DB9-8A12040AE75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" name="Google Shape;1540;p28">
                  <a:extLst>
                    <a:ext uri="{FF2B5EF4-FFF2-40B4-BE49-F238E27FC236}">
                      <a16:creationId xmlns:a16="http://schemas.microsoft.com/office/drawing/2014/main" id="{B8FD201B-953D-D76C-19D2-A3BE62F2BC68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7" name="グループ化 766">
                <a:extLst>
                  <a:ext uri="{FF2B5EF4-FFF2-40B4-BE49-F238E27FC236}">
                    <a16:creationId xmlns:a16="http://schemas.microsoft.com/office/drawing/2014/main" id="{B5390DCE-74E9-E1AB-B721-C02BBE072FF9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72" name="Google Shape;1540;p28">
                  <a:extLst>
                    <a:ext uri="{FF2B5EF4-FFF2-40B4-BE49-F238E27FC236}">
                      <a16:creationId xmlns:a16="http://schemas.microsoft.com/office/drawing/2014/main" id="{1747E62A-10BA-E9C3-2F6C-E2C8087685D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3" name="Google Shape;1540;p28">
                  <a:extLst>
                    <a:ext uri="{FF2B5EF4-FFF2-40B4-BE49-F238E27FC236}">
                      <a16:creationId xmlns:a16="http://schemas.microsoft.com/office/drawing/2014/main" id="{6FDF06B5-6163-D402-702C-2F404B7C28E4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4" name="Google Shape;1540;p28">
                  <a:extLst>
                    <a:ext uri="{FF2B5EF4-FFF2-40B4-BE49-F238E27FC236}">
                      <a16:creationId xmlns:a16="http://schemas.microsoft.com/office/drawing/2014/main" id="{C1F11112-FD20-6F27-38FA-5AF0B9BFCB61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8" name="グループ化 767">
                <a:extLst>
                  <a:ext uri="{FF2B5EF4-FFF2-40B4-BE49-F238E27FC236}">
                    <a16:creationId xmlns:a16="http://schemas.microsoft.com/office/drawing/2014/main" id="{6F366A11-CD04-9A70-765D-F01240286C33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69" name="Google Shape;1540;p28">
                  <a:extLst>
                    <a:ext uri="{FF2B5EF4-FFF2-40B4-BE49-F238E27FC236}">
                      <a16:creationId xmlns:a16="http://schemas.microsoft.com/office/drawing/2014/main" id="{804075D0-3A41-EEC2-2668-B3F3716C558F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0" name="Google Shape;1540;p28">
                  <a:extLst>
                    <a:ext uri="{FF2B5EF4-FFF2-40B4-BE49-F238E27FC236}">
                      <a16:creationId xmlns:a16="http://schemas.microsoft.com/office/drawing/2014/main" id="{E5EA98FA-71A5-939E-A780-7BE5A7D9021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1" name="Google Shape;1540;p28">
                  <a:extLst>
                    <a:ext uri="{FF2B5EF4-FFF2-40B4-BE49-F238E27FC236}">
                      <a16:creationId xmlns:a16="http://schemas.microsoft.com/office/drawing/2014/main" id="{8BCBF5EA-ED38-B0B5-5049-BE80D7F762A2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80F0E8A0-C0A2-3C75-9829-989852253ED8}"/>
                </a:ext>
              </a:extLst>
            </p:cNvPr>
            <p:cNvGrpSpPr/>
            <p:nvPr/>
          </p:nvGrpSpPr>
          <p:grpSpPr>
            <a:xfrm>
              <a:off x="5447959" y="2602874"/>
              <a:ext cx="1552994" cy="2887407"/>
              <a:chOff x="3284638" y="2622841"/>
              <a:chExt cx="1552994" cy="2887407"/>
            </a:xfrm>
          </p:grpSpPr>
          <p:sp>
            <p:nvSpPr>
              <p:cNvPr id="9" name="二等辺三角形 2">
                <a:extLst>
                  <a:ext uri="{FF2B5EF4-FFF2-40B4-BE49-F238E27FC236}">
                    <a16:creationId xmlns:a16="http://schemas.microsoft.com/office/drawing/2014/main" id="{1A7E7D18-EBD5-CAF8-CDF6-C32128C18A0F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Google Shape;1540;p28">
                <a:extLst>
                  <a:ext uri="{FF2B5EF4-FFF2-40B4-BE49-F238E27FC236}">
                    <a16:creationId xmlns:a16="http://schemas.microsoft.com/office/drawing/2014/main" id="{14565E74-B354-3AB7-E8A6-F9118A5D070B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C620EF98-CC98-9035-2C7D-FD51515E03F7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27" name="Google Shape;1540;p28">
                  <a:extLst>
                    <a:ext uri="{FF2B5EF4-FFF2-40B4-BE49-F238E27FC236}">
                      <a16:creationId xmlns:a16="http://schemas.microsoft.com/office/drawing/2014/main" id="{8110546B-304D-C2ED-594C-FBE41D3DFA81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" name="Google Shape;1540;p28">
                  <a:extLst>
                    <a:ext uri="{FF2B5EF4-FFF2-40B4-BE49-F238E27FC236}">
                      <a16:creationId xmlns:a16="http://schemas.microsoft.com/office/drawing/2014/main" id="{56BD2D0D-C6A3-69BF-281B-FB062D97F4D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9" name="Google Shape;1540;p28">
                  <a:extLst>
                    <a:ext uri="{FF2B5EF4-FFF2-40B4-BE49-F238E27FC236}">
                      <a16:creationId xmlns:a16="http://schemas.microsoft.com/office/drawing/2014/main" id="{0D593DA8-1C64-7904-CFEE-B8EB07073B3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" name="グループ化 11">
                <a:extLst>
                  <a:ext uri="{FF2B5EF4-FFF2-40B4-BE49-F238E27FC236}">
                    <a16:creationId xmlns:a16="http://schemas.microsoft.com/office/drawing/2014/main" id="{5277EE4A-7B2F-32CC-1A39-454B6BA68A40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24" name="Google Shape;1540;p28">
                  <a:extLst>
                    <a:ext uri="{FF2B5EF4-FFF2-40B4-BE49-F238E27FC236}">
                      <a16:creationId xmlns:a16="http://schemas.microsoft.com/office/drawing/2014/main" id="{0679B473-8B72-EE39-2330-3F4FD69CE97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5" name="Google Shape;1540;p28">
                  <a:extLst>
                    <a:ext uri="{FF2B5EF4-FFF2-40B4-BE49-F238E27FC236}">
                      <a16:creationId xmlns:a16="http://schemas.microsoft.com/office/drawing/2014/main" id="{153C2EA7-F16D-49D2-019B-1D7D2C7D0F65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6" name="Google Shape;1540;p28">
                  <a:extLst>
                    <a:ext uri="{FF2B5EF4-FFF2-40B4-BE49-F238E27FC236}">
                      <a16:creationId xmlns:a16="http://schemas.microsoft.com/office/drawing/2014/main" id="{7CEACA23-298E-E623-977E-1DD47D341C8F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3" name="Google Shape;1540;p28">
                <a:extLst>
                  <a:ext uri="{FF2B5EF4-FFF2-40B4-BE49-F238E27FC236}">
                    <a16:creationId xmlns:a16="http://schemas.microsoft.com/office/drawing/2014/main" id="{D33E5D71-1157-2BAB-9A6E-6A6402D69782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39E67F75-1D5D-DDB1-9FA1-8CCF08C9A3D3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21" name="Google Shape;1540;p28">
                  <a:extLst>
                    <a:ext uri="{FF2B5EF4-FFF2-40B4-BE49-F238E27FC236}">
                      <a16:creationId xmlns:a16="http://schemas.microsoft.com/office/drawing/2014/main" id="{92DF03C2-408D-AB95-F70C-8A554EAE7DF9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2" name="Google Shape;1540;p28">
                  <a:extLst>
                    <a:ext uri="{FF2B5EF4-FFF2-40B4-BE49-F238E27FC236}">
                      <a16:creationId xmlns:a16="http://schemas.microsoft.com/office/drawing/2014/main" id="{F6EE447C-4B66-1A61-D751-3F7B1A693F9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3" name="Google Shape;1540;p28">
                  <a:extLst>
                    <a:ext uri="{FF2B5EF4-FFF2-40B4-BE49-F238E27FC236}">
                      <a16:creationId xmlns:a16="http://schemas.microsoft.com/office/drawing/2014/main" id="{14D43792-B395-6ABE-DE45-DEAA53C24A2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" name="グループ化 14">
                <a:extLst>
                  <a:ext uri="{FF2B5EF4-FFF2-40B4-BE49-F238E27FC236}">
                    <a16:creationId xmlns:a16="http://schemas.microsoft.com/office/drawing/2014/main" id="{9ABC5E9B-E754-3D45-A330-AF6FD69B89C0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18" name="Google Shape;1540;p28">
                  <a:extLst>
                    <a:ext uri="{FF2B5EF4-FFF2-40B4-BE49-F238E27FC236}">
                      <a16:creationId xmlns:a16="http://schemas.microsoft.com/office/drawing/2014/main" id="{82D453FD-185E-6F56-3AD4-965A504D640D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9" name="Google Shape;1540;p28">
                  <a:extLst>
                    <a:ext uri="{FF2B5EF4-FFF2-40B4-BE49-F238E27FC236}">
                      <a16:creationId xmlns:a16="http://schemas.microsoft.com/office/drawing/2014/main" id="{2DB53EC2-DD7B-5B00-249A-4B33FC3A0C9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0" name="Google Shape;1540;p28">
                  <a:extLst>
                    <a:ext uri="{FF2B5EF4-FFF2-40B4-BE49-F238E27FC236}">
                      <a16:creationId xmlns:a16="http://schemas.microsoft.com/office/drawing/2014/main" id="{9994C6B1-2263-6E86-D80C-9BDCEAECD043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" name="グループ化 15">
                <a:extLst>
                  <a:ext uri="{FF2B5EF4-FFF2-40B4-BE49-F238E27FC236}">
                    <a16:creationId xmlns:a16="http://schemas.microsoft.com/office/drawing/2014/main" id="{B2F92DB1-4D3D-DA19-C92C-8332CDFA06B8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7" name="Google Shape;1540;p28">
                  <a:extLst>
                    <a:ext uri="{FF2B5EF4-FFF2-40B4-BE49-F238E27FC236}">
                      <a16:creationId xmlns:a16="http://schemas.microsoft.com/office/drawing/2014/main" id="{1A1F7F52-95BB-3BC3-7F9C-5B84166C693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540;p28">
                  <a:extLst>
                    <a:ext uri="{FF2B5EF4-FFF2-40B4-BE49-F238E27FC236}">
                      <a16:creationId xmlns:a16="http://schemas.microsoft.com/office/drawing/2014/main" id="{5C8D28F3-074A-1915-3C6F-9B4CF2E47F1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1540;p28">
                  <a:extLst>
                    <a:ext uri="{FF2B5EF4-FFF2-40B4-BE49-F238E27FC236}">
                      <a16:creationId xmlns:a16="http://schemas.microsoft.com/office/drawing/2014/main" id="{6D4BBD52-CAE6-DC0C-560A-DC8EFFAB1485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76D4CCC2-09D9-59AC-7F17-BA2C9E73734D}"/>
              </a:ext>
            </a:extLst>
          </p:cNvPr>
          <p:cNvGrpSpPr/>
          <p:nvPr/>
        </p:nvGrpSpPr>
        <p:grpSpPr>
          <a:xfrm>
            <a:off x="5528281" y="2890876"/>
            <a:ext cx="1547344" cy="2876903"/>
            <a:chOff x="3284638" y="2622841"/>
            <a:chExt cx="1552994" cy="2887407"/>
          </a:xfrm>
        </p:grpSpPr>
        <p:sp>
          <p:nvSpPr>
            <p:cNvPr id="39" name="二等辺三角形 2">
              <a:extLst>
                <a:ext uri="{FF2B5EF4-FFF2-40B4-BE49-F238E27FC236}">
                  <a16:creationId xmlns:a16="http://schemas.microsoft.com/office/drawing/2014/main" id="{043A7661-607E-88E6-2CA1-EC22B9999AB6}"/>
                </a:ext>
              </a:extLst>
            </p:cNvPr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Google Shape;1540;p28">
              <a:extLst>
                <a:ext uri="{FF2B5EF4-FFF2-40B4-BE49-F238E27FC236}">
                  <a16:creationId xmlns:a16="http://schemas.microsoft.com/office/drawing/2014/main" id="{974DF77C-A799-2360-3715-37C0BD3829A4}"/>
                </a:ext>
              </a:extLst>
            </p:cNvPr>
            <p:cNvSpPr/>
            <p:nvPr/>
          </p:nvSpPr>
          <p:spPr>
            <a:xfrm flipH="1">
              <a:off x="4044491" y="3275581"/>
              <a:ext cx="70196" cy="223466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" name="グループ化 40">
              <a:extLst>
                <a:ext uri="{FF2B5EF4-FFF2-40B4-BE49-F238E27FC236}">
                  <a16:creationId xmlns:a16="http://schemas.microsoft.com/office/drawing/2014/main" id="{6D645A44-A19D-BABB-33EE-07ADACC0A034}"/>
                </a:ext>
              </a:extLst>
            </p:cNvPr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60" name="Google Shape;1540;p28">
                <a:extLst>
                  <a:ext uri="{FF2B5EF4-FFF2-40B4-BE49-F238E27FC236}">
                    <a16:creationId xmlns:a16="http://schemas.microsoft.com/office/drawing/2014/main" id="{434271B2-4B98-C10C-53E1-73CE1FFAB9F3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1540;p28">
                <a:extLst>
                  <a:ext uri="{FF2B5EF4-FFF2-40B4-BE49-F238E27FC236}">
                    <a16:creationId xmlns:a16="http://schemas.microsoft.com/office/drawing/2014/main" id="{93DD1599-F58A-BE15-2657-53018570ECD6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1540;p28">
                <a:extLst>
                  <a:ext uri="{FF2B5EF4-FFF2-40B4-BE49-F238E27FC236}">
                    <a16:creationId xmlns:a16="http://schemas.microsoft.com/office/drawing/2014/main" id="{97E2484C-2090-001E-5291-D23C4068F729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" name="グループ化 41">
              <a:extLst>
                <a:ext uri="{FF2B5EF4-FFF2-40B4-BE49-F238E27FC236}">
                  <a16:creationId xmlns:a16="http://schemas.microsoft.com/office/drawing/2014/main" id="{392544BE-5D47-71EF-33B2-0C6F17D3515A}"/>
                </a:ext>
              </a:extLst>
            </p:cNvPr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57" name="Google Shape;1540;p28">
                <a:extLst>
                  <a:ext uri="{FF2B5EF4-FFF2-40B4-BE49-F238E27FC236}">
                    <a16:creationId xmlns:a16="http://schemas.microsoft.com/office/drawing/2014/main" id="{A822EB4A-4DC6-5615-17F8-1E9E0C1C1B0D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1540;p28">
                <a:extLst>
                  <a:ext uri="{FF2B5EF4-FFF2-40B4-BE49-F238E27FC236}">
                    <a16:creationId xmlns:a16="http://schemas.microsoft.com/office/drawing/2014/main" id="{9455E15A-D947-462E-688D-1020F528EEFF}"/>
                  </a:ext>
                </a:extLst>
              </p:cNvPr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1540;p28">
                <a:extLst>
                  <a:ext uri="{FF2B5EF4-FFF2-40B4-BE49-F238E27FC236}">
                    <a16:creationId xmlns:a16="http://schemas.microsoft.com/office/drawing/2014/main" id="{653A0236-B340-E467-358E-39562427941D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1540;p28">
              <a:extLst>
                <a:ext uri="{FF2B5EF4-FFF2-40B4-BE49-F238E27FC236}">
                  <a16:creationId xmlns:a16="http://schemas.microsoft.com/office/drawing/2014/main" id="{52BEA7C6-01AB-B7DC-285E-921C004990B2}"/>
                </a:ext>
              </a:extLst>
            </p:cNvPr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4" name="グループ化 43">
              <a:extLst>
                <a:ext uri="{FF2B5EF4-FFF2-40B4-BE49-F238E27FC236}">
                  <a16:creationId xmlns:a16="http://schemas.microsoft.com/office/drawing/2014/main" id="{B0F3E9A7-7D3E-19CA-6735-1BFF619976F7}"/>
                </a:ext>
              </a:extLst>
            </p:cNvPr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53" name="Google Shape;1540;p28">
                <a:extLst>
                  <a:ext uri="{FF2B5EF4-FFF2-40B4-BE49-F238E27FC236}">
                    <a16:creationId xmlns:a16="http://schemas.microsoft.com/office/drawing/2014/main" id="{DF4AE9D5-1D04-94F4-6E12-DE64E806D832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1540;p28">
                <a:extLst>
                  <a:ext uri="{FF2B5EF4-FFF2-40B4-BE49-F238E27FC236}">
                    <a16:creationId xmlns:a16="http://schemas.microsoft.com/office/drawing/2014/main" id="{28EF892A-2BC6-3062-EF59-ABCD9B66799D}"/>
                  </a:ext>
                </a:extLst>
              </p:cNvPr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1540;p28">
                <a:extLst>
                  <a:ext uri="{FF2B5EF4-FFF2-40B4-BE49-F238E27FC236}">
                    <a16:creationId xmlns:a16="http://schemas.microsoft.com/office/drawing/2014/main" id="{6FE8EB7E-0540-AFB0-C465-0313035FACFA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5" name="グループ化 44">
              <a:extLst>
                <a:ext uri="{FF2B5EF4-FFF2-40B4-BE49-F238E27FC236}">
                  <a16:creationId xmlns:a16="http://schemas.microsoft.com/office/drawing/2014/main" id="{4C8779AD-7748-8971-1E18-FB9A4CA592DD}"/>
                </a:ext>
              </a:extLst>
            </p:cNvPr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50" name="Google Shape;1540;p28">
                <a:extLst>
                  <a:ext uri="{FF2B5EF4-FFF2-40B4-BE49-F238E27FC236}">
                    <a16:creationId xmlns:a16="http://schemas.microsoft.com/office/drawing/2014/main" id="{5B23E4B0-011B-E7A4-4BCF-F388B67CBD0E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1540;p28">
                <a:extLst>
                  <a:ext uri="{FF2B5EF4-FFF2-40B4-BE49-F238E27FC236}">
                    <a16:creationId xmlns:a16="http://schemas.microsoft.com/office/drawing/2014/main" id="{39BF00E1-3512-1082-7223-B9EF4DA05540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1540;p28">
                <a:extLst>
                  <a:ext uri="{FF2B5EF4-FFF2-40B4-BE49-F238E27FC236}">
                    <a16:creationId xmlns:a16="http://schemas.microsoft.com/office/drawing/2014/main" id="{B4909C1A-E444-BCF4-B045-0BBC475DE028}"/>
                  </a:ext>
                </a:extLst>
              </p:cNvPr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" name="グループ化 45">
              <a:extLst>
                <a:ext uri="{FF2B5EF4-FFF2-40B4-BE49-F238E27FC236}">
                  <a16:creationId xmlns:a16="http://schemas.microsoft.com/office/drawing/2014/main" id="{36DF364D-08CE-C118-2978-018D2306DB70}"/>
                </a:ext>
              </a:extLst>
            </p:cNvPr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47" name="Google Shape;1540;p28">
                <a:extLst>
                  <a:ext uri="{FF2B5EF4-FFF2-40B4-BE49-F238E27FC236}">
                    <a16:creationId xmlns:a16="http://schemas.microsoft.com/office/drawing/2014/main" id="{5AB22FE6-ABB5-B972-C959-B211CBCCD8C6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1540;p28">
                <a:extLst>
                  <a:ext uri="{FF2B5EF4-FFF2-40B4-BE49-F238E27FC236}">
                    <a16:creationId xmlns:a16="http://schemas.microsoft.com/office/drawing/2014/main" id="{FE595201-D415-9133-A752-6DB155687347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540;p28">
                <a:extLst>
                  <a:ext uri="{FF2B5EF4-FFF2-40B4-BE49-F238E27FC236}">
                    <a16:creationId xmlns:a16="http://schemas.microsoft.com/office/drawing/2014/main" id="{CD44D291-3FBD-8094-6914-B7C6535B717B}"/>
                  </a:ext>
                </a:extLst>
              </p:cNvPr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390A8F5C-E6BD-5C22-BF09-9A9ECC2CE1C4}"/>
              </a:ext>
            </a:extLst>
          </p:cNvPr>
          <p:cNvGrpSpPr/>
          <p:nvPr/>
        </p:nvGrpSpPr>
        <p:grpSpPr>
          <a:xfrm>
            <a:off x="6611715" y="2641498"/>
            <a:ext cx="1542358" cy="2918631"/>
            <a:chOff x="3284638" y="2622841"/>
            <a:chExt cx="1552994" cy="2938756"/>
          </a:xfrm>
        </p:grpSpPr>
        <p:sp>
          <p:nvSpPr>
            <p:cNvPr id="686" name="二等辺三角形 2">
              <a:extLst>
                <a:ext uri="{FF2B5EF4-FFF2-40B4-BE49-F238E27FC236}">
                  <a16:creationId xmlns:a16="http://schemas.microsoft.com/office/drawing/2014/main" id="{EAD7A1F1-3F3B-F9D2-7024-752E3CDAC063}"/>
                </a:ext>
              </a:extLst>
            </p:cNvPr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9" name="Google Shape;1540;p28">
              <a:extLst>
                <a:ext uri="{FF2B5EF4-FFF2-40B4-BE49-F238E27FC236}">
                  <a16:creationId xmlns:a16="http://schemas.microsoft.com/office/drawing/2014/main" id="{DC15482E-9D3F-5EFD-4214-8978B40C3318}"/>
                </a:ext>
              </a:extLst>
            </p:cNvPr>
            <p:cNvSpPr/>
            <p:nvPr/>
          </p:nvSpPr>
          <p:spPr>
            <a:xfrm flipH="1">
              <a:off x="3999080" y="3275582"/>
              <a:ext cx="103400" cy="228601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90" name="グループ化 689">
              <a:extLst>
                <a:ext uri="{FF2B5EF4-FFF2-40B4-BE49-F238E27FC236}">
                  <a16:creationId xmlns:a16="http://schemas.microsoft.com/office/drawing/2014/main" id="{C2123008-D9E5-A775-AFA1-22CEF4F63BA8}"/>
                </a:ext>
              </a:extLst>
            </p:cNvPr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36" name="Google Shape;1540;p28">
                <a:extLst>
                  <a:ext uri="{FF2B5EF4-FFF2-40B4-BE49-F238E27FC236}">
                    <a16:creationId xmlns:a16="http://schemas.microsoft.com/office/drawing/2014/main" id="{DC70404E-E54B-1F50-9EF1-FDBA3D18D055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1540;p28">
                <a:extLst>
                  <a:ext uri="{FF2B5EF4-FFF2-40B4-BE49-F238E27FC236}">
                    <a16:creationId xmlns:a16="http://schemas.microsoft.com/office/drawing/2014/main" id="{DDA1BFF6-2810-14A4-5D99-91913549CC16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540;p28">
                <a:extLst>
                  <a:ext uri="{FF2B5EF4-FFF2-40B4-BE49-F238E27FC236}">
                    <a16:creationId xmlns:a16="http://schemas.microsoft.com/office/drawing/2014/main" id="{75AF94E9-A4AC-7225-1249-2DB90D7AB676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91" name="グループ化 690">
              <a:extLst>
                <a:ext uri="{FF2B5EF4-FFF2-40B4-BE49-F238E27FC236}">
                  <a16:creationId xmlns:a16="http://schemas.microsoft.com/office/drawing/2014/main" id="{D5A5EF0E-2922-7CE9-8C1F-4F03832408BD}"/>
                </a:ext>
              </a:extLst>
            </p:cNvPr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33" name="Google Shape;1540;p28">
                <a:extLst>
                  <a:ext uri="{FF2B5EF4-FFF2-40B4-BE49-F238E27FC236}">
                    <a16:creationId xmlns:a16="http://schemas.microsoft.com/office/drawing/2014/main" id="{CE1D2183-8C93-F4FD-E2B9-A1E87AA75D3F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1540;p28">
                <a:extLst>
                  <a:ext uri="{FF2B5EF4-FFF2-40B4-BE49-F238E27FC236}">
                    <a16:creationId xmlns:a16="http://schemas.microsoft.com/office/drawing/2014/main" id="{36A7EF49-5EFF-1CA7-FC29-B0A3750648BB}"/>
                  </a:ext>
                </a:extLst>
              </p:cNvPr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1540;p28">
                <a:extLst>
                  <a:ext uri="{FF2B5EF4-FFF2-40B4-BE49-F238E27FC236}">
                    <a16:creationId xmlns:a16="http://schemas.microsoft.com/office/drawing/2014/main" id="{E7AB6614-9941-0FD2-8BF6-E63A6534D98B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92" name="Google Shape;1540;p28">
              <a:extLst>
                <a:ext uri="{FF2B5EF4-FFF2-40B4-BE49-F238E27FC236}">
                  <a16:creationId xmlns:a16="http://schemas.microsoft.com/office/drawing/2014/main" id="{1422E487-BEDA-C3F7-0A1E-6DE794B7E01F}"/>
                </a:ext>
              </a:extLst>
            </p:cNvPr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93" name="グループ化 692">
              <a:extLst>
                <a:ext uri="{FF2B5EF4-FFF2-40B4-BE49-F238E27FC236}">
                  <a16:creationId xmlns:a16="http://schemas.microsoft.com/office/drawing/2014/main" id="{1D4A0713-3C21-A352-8D89-945B41E2F757}"/>
                </a:ext>
              </a:extLst>
            </p:cNvPr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702" name="Google Shape;1540;p28">
                <a:extLst>
                  <a:ext uri="{FF2B5EF4-FFF2-40B4-BE49-F238E27FC236}">
                    <a16:creationId xmlns:a16="http://schemas.microsoft.com/office/drawing/2014/main" id="{EF351ED7-1B33-8FC3-BFF1-494373E6A0F5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" name="Google Shape;1540;p28">
                <a:extLst>
                  <a:ext uri="{FF2B5EF4-FFF2-40B4-BE49-F238E27FC236}">
                    <a16:creationId xmlns:a16="http://schemas.microsoft.com/office/drawing/2014/main" id="{FC0BC732-7B34-9F9F-504B-37B6363074F8}"/>
                  </a:ext>
                </a:extLst>
              </p:cNvPr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1540;p28">
                <a:extLst>
                  <a:ext uri="{FF2B5EF4-FFF2-40B4-BE49-F238E27FC236}">
                    <a16:creationId xmlns:a16="http://schemas.microsoft.com/office/drawing/2014/main" id="{0D02CC10-687D-F00B-4BC3-60BFE0DA27A7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94" name="グループ化 693">
              <a:extLst>
                <a:ext uri="{FF2B5EF4-FFF2-40B4-BE49-F238E27FC236}">
                  <a16:creationId xmlns:a16="http://schemas.microsoft.com/office/drawing/2014/main" id="{E565C38B-B38C-7939-402E-7809EAE93A9D}"/>
                </a:ext>
              </a:extLst>
            </p:cNvPr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699" name="Google Shape;1540;p28">
                <a:extLst>
                  <a:ext uri="{FF2B5EF4-FFF2-40B4-BE49-F238E27FC236}">
                    <a16:creationId xmlns:a16="http://schemas.microsoft.com/office/drawing/2014/main" id="{C576E80C-4D78-3EB3-C66E-5B337E6619C7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0" name="Google Shape;1540;p28">
                <a:extLst>
                  <a:ext uri="{FF2B5EF4-FFF2-40B4-BE49-F238E27FC236}">
                    <a16:creationId xmlns:a16="http://schemas.microsoft.com/office/drawing/2014/main" id="{EC734FD1-7B70-A0D0-1899-134309659EC1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1" name="Google Shape;1540;p28">
                <a:extLst>
                  <a:ext uri="{FF2B5EF4-FFF2-40B4-BE49-F238E27FC236}">
                    <a16:creationId xmlns:a16="http://schemas.microsoft.com/office/drawing/2014/main" id="{EFBFC93E-CED1-D139-EEF5-88A06D9E6DFF}"/>
                  </a:ext>
                </a:extLst>
              </p:cNvPr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95" name="グループ化 694">
              <a:extLst>
                <a:ext uri="{FF2B5EF4-FFF2-40B4-BE49-F238E27FC236}">
                  <a16:creationId xmlns:a16="http://schemas.microsoft.com/office/drawing/2014/main" id="{173FBF89-AB78-4B4A-AC44-4803DA7BA324}"/>
                </a:ext>
              </a:extLst>
            </p:cNvPr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696" name="Google Shape;1540;p28">
                <a:extLst>
                  <a:ext uri="{FF2B5EF4-FFF2-40B4-BE49-F238E27FC236}">
                    <a16:creationId xmlns:a16="http://schemas.microsoft.com/office/drawing/2014/main" id="{C13ACC96-FE78-59BD-9170-3C71E8EE2375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" name="Google Shape;1540;p28">
                <a:extLst>
                  <a:ext uri="{FF2B5EF4-FFF2-40B4-BE49-F238E27FC236}">
                    <a16:creationId xmlns:a16="http://schemas.microsoft.com/office/drawing/2014/main" id="{B2EF7C28-2DC9-63BC-EC96-074D4602DB3C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8" name="Google Shape;1540;p28">
                <a:extLst>
                  <a:ext uri="{FF2B5EF4-FFF2-40B4-BE49-F238E27FC236}">
                    <a16:creationId xmlns:a16="http://schemas.microsoft.com/office/drawing/2014/main" id="{244AA073-252A-4BBC-C950-7616DF9AEADF}"/>
                  </a:ext>
                </a:extLst>
              </p:cNvPr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07" name="Google Shape;890;p21">
            <a:extLst>
              <a:ext uri="{FF2B5EF4-FFF2-40B4-BE49-F238E27FC236}">
                <a16:creationId xmlns:a16="http://schemas.microsoft.com/office/drawing/2014/main" id="{39167A09-E3FB-4363-74EF-A0F355621910}"/>
              </a:ext>
            </a:extLst>
          </p:cNvPr>
          <p:cNvGrpSpPr>
            <a:grpSpLocks noChangeAspect="1"/>
          </p:cNvGrpSpPr>
          <p:nvPr/>
        </p:nvGrpSpPr>
        <p:grpSpPr>
          <a:xfrm>
            <a:off x="3667469" y="4199702"/>
            <a:ext cx="1991892" cy="2031934"/>
            <a:chOff x="1774174" y="4621762"/>
            <a:chExt cx="1077013" cy="1098664"/>
          </a:xfrm>
        </p:grpSpPr>
        <p:sp>
          <p:nvSpPr>
            <p:cNvPr id="808" name="Google Shape;891;p21">
              <a:extLst>
                <a:ext uri="{FF2B5EF4-FFF2-40B4-BE49-F238E27FC236}">
                  <a16:creationId xmlns:a16="http://schemas.microsoft.com/office/drawing/2014/main" id="{C3D6FC44-E668-B69A-1D61-B1D6C2AD929B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92;p21">
              <a:extLst>
                <a:ext uri="{FF2B5EF4-FFF2-40B4-BE49-F238E27FC236}">
                  <a16:creationId xmlns:a16="http://schemas.microsoft.com/office/drawing/2014/main" id="{5EE1C427-6D5A-8725-F550-7B22B7FEEC55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93;p21">
              <a:extLst>
                <a:ext uri="{FF2B5EF4-FFF2-40B4-BE49-F238E27FC236}">
                  <a16:creationId xmlns:a16="http://schemas.microsoft.com/office/drawing/2014/main" id="{42D753C5-2FD0-12AA-DF0E-45BF7AD67782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94;p21">
              <a:extLst>
                <a:ext uri="{FF2B5EF4-FFF2-40B4-BE49-F238E27FC236}">
                  <a16:creationId xmlns:a16="http://schemas.microsoft.com/office/drawing/2014/main" id="{8B443273-A8BE-81F5-AC82-497BAA176548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95;p21">
              <a:extLst>
                <a:ext uri="{FF2B5EF4-FFF2-40B4-BE49-F238E27FC236}">
                  <a16:creationId xmlns:a16="http://schemas.microsoft.com/office/drawing/2014/main" id="{C2D89483-50AA-DAE5-68C3-D4C0D4441339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96;p21">
              <a:extLst>
                <a:ext uri="{FF2B5EF4-FFF2-40B4-BE49-F238E27FC236}">
                  <a16:creationId xmlns:a16="http://schemas.microsoft.com/office/drawing/2014/main" id="{EC9B3A3E-CE00-4D8B-FA5C-798DFDD3FA3F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814" name="Google Shape;897;p21">
              <a:extLst>
                <a:ext uri="{FF2B5EF4-FFF2-40B4-BE49-F238E27FC236}">
                  <a16:creationId xmlns:a16="http://schemas.microsoft.com/office/drawing/2014/main" id="{20CB524A-9F2F-56E4-0263-B89E8B2EBC52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5" name="Google Shape;898;p21">
              <a:extLst>
                <a:ext uri="{FF2B5EF4-FFF2-40B4-BE49-F238E27FC236}">
                  <a16:creationId xmlns:a16="http://schemas.microsoft.com/office/drawing/2014/main" id="{F20DFD1B-F141-A2C3-E49D-A701524F96E2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6" name="Google Shape;899;p21">
              <a:extLst>
                <a:ext uri="{FF2B5EF4-FFF2-40B4-BE49-F238E27FC236}">
                  <a16:creationId xmlns:a16="http://schemas.microsoft.com/office/drawing/2014/main" id="{FE1474C8-C9DF-89BD-B632-B03A70342C7D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7" name="Google Shape;900;p21">
              <a:extLst>
                <a:ext uri="{FF2B5EF4-FFF2-40B4-BE49-F238E27FC236}">
                  <a16:creationId xmlns:a16="http://schemas.microsoft.com/office/drawing/2014/main" id="{6D7BE484-AFF5-C8A9-8C8F-5CA294FA9C24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8" name="Google Shape;901;p21">
              <a:extLst>
                <a:ext uri="{FF2B5EF4-FFF2-40B4-BE49-F238E27FC236}">
                  <a16:creationId xmlns:a16="http://schemas.microsoft.com/office/drawing/2014/main" id="{1CD99563-F3CD-A8CE-F3A4-14433968F314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9" name="Google Shape;902;p21">
              <a:extLst>
                <a:ext uri="{FF2B5EF4-FFF2-40B4-BE49-F238E27FC236}">
                  <a16:creationId xmlns:a16="http://schemas.microsoft.com/office/drawing/2014/main" id="{0C58226B-5C7B-046B-890E-472161B5EB88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20" name="Google Shape;903;p21">
              <a:extLst>
                <a:ext uri="{FF2B5EF4-FFF2-40B4-BE49-F238E27FC236}">
                  <a16:creationId xmlns:a16="http://schemas.microsoft.com/office/drawing/2014/main" id="{7D7574E5-749D-6E0B-507E-E29D7840F7B1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904;p21">
              <a:extLst>
                <a:ext uri="{FF2B5EF4-FFF2-40B4-BE49-F238E27FC236}">
                  <a16:creationId xmlns:a16="http://schemas.microsoft.com/office/drawing/2014/main" id="{4A3AE808-0CA2-A26A-AEC6-D2355D7E6AFA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905;p21">
              <a:extLst>
                <a:ext uri="{FF2B5EF4-FFF2-40B4-BE49-F238E27FC236}">
                  <a16:creationId xmlns:a16="http://schemas.microsoft.com/office/drawing/2014/main" id="{700B3817-BE07-6493-20A4-D6C6C85F5B15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3" name="グループ化 62">
            <a:extLst>
              <a:ext uri="{FF2B5EF4-FFF2-40B4-BE49-F238E27FC236}">
                <a16:creationId xmlns:a16="http://schemas.microsoft.com/office/drawing/2014/main" id="{975E044C-6BE4-A371-9906-B44EDC5D7E90}"/>
              </a:ext>
            </a:extLst>
          </p:cNvPr>
          <p:cNvGrpSpPr/>
          <p:nvPr/>
        </p:nvGrpSpPr>
        <p:grpSpPr>
          <a:xfrm>
            <a:off x="8602990" y="4312192"/>
            <a:ext cx="467983" cy="587260"/>
            <a:chOff x="7624972" y="3146312"/>
            <a:chExt cx="467983" cy="587260"/>
          </a:xfrm>
        </p:grpSpPr>
        <p:sp>
          <p:nvSpPr>
            <p:cNvPr id="704" name="楕円 703">
              <a:extLst>
                <a:ext uri="{FF2B5EF4-FFF2-40B4-BE49-F238E27FC236}">
                  <a16:creationId xmlns:a16="http://schemas.microsoft.com/office/drawing/2014/main" id="{54A0B578-981E-C850-C0AB-B152EC335EF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05" name="楕円 704">
              <a:extLst>
                <a:ext uri="{FF2B5EF4-FFF2-40B4-BE49-F238E27FC236}">
                  <a16:creationId xmlns:a16="http://schemas.microsoft.com/office/drawing/2014/main" id="{1DE7A71C-B3B3-8135-5865-A6647B48FB6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06" name="楕円 705">
              <a:extLst>
                <a:ext uri="{FF2B5EF4-FFF2-40B4-BE49-F238E27FC236}">
                  <a16:creationId xmlns:a16="http://schemas.microsoft.com/office/drawing/2014/main" id="{5022416F-1C54-8B00-FA70-A156AE65C3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4679" y="3146312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07" name="楕円 706">
              <a:extLst>
                <a:ext uri="{FF2B5EF4-FFF2-40B4-BE49-F238E27FC236}">
                  <a16:creationId xmlns:a16="http://schemas.microsoft.com/office/drawing/2014/main" id="{08A08002-1DA8-2B65-BAF5-FEDF590B0DB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08" name="楕円 707">
              <a:extLst>
                <a:ext uri="{FF2B5EF4-FFF2-40B4-BE49-F238E27FC236}">
                  <a16:creationId xmlns:a16="http://schemas.microsoft.com/office/drawing/2014/main" id="{D69F109F-A64C-AEE3-672D-2176F68AEAD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09" name="楕円 708">
              <a:extLst>
                <a:ext uri="{FF2B5EF4-FFF2-40B4-BE49-F238E27FC236}">
                  <a16:creationId xmlns:a16="http://schemas.microsoft.com/office/drawing/2014/main" id="{08A0D5F6-622E-CC9F-829A-76A037F43FA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10" name="楕円 709">
              <a:extLst>
                <a:ext uri="{FF2B5EF4-FFF2-40B4-BE49-F238E27FC236}">
                  <a16:creationId xmlns:a16="http://schemas.microsoft.com/office/drawing/2014/main" id="{A97A293B-A3F2-5938-821E-9FC63329E71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38448" y="322217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11" name="楕円 710">
              <a:extLst>
                <a:ext uri="{FF2B5EF4-FFF2-40B4-BE49-F238E27FC236}">
                  <a16:creationId xmlns:a16="http://schemas.microsoft.com/office/drawing/2014/main" id="{41B0A765-5147-46C6-88BA-7D2DBA8DE1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72376" y="323603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712" name="直線コネクタ 711">
              <a:extLst>
                <a:ext uri="{FF2B5EF4-FFF2-40B4-BE49-F238E27FC236}">
                  <a16:creationId xmlns:a16="http://schemas.microsoft.com/office/drawing/2014/main" id="{34CC61F0-EEF5-D701-E39E-452FF72B46E9}"/>
                </a:ext>
              </a:extLst>
            </p:cNvPr>
            <p:cNvCxnSpPr>
              <a:stCxn id="704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2" name="角丸四角形 355">
            <a:extLst>
              <a:ext uri="{FF2B5EF4-FFF2-40B4-BE49-F238E27FC236}">
                <a16:creationId xmlns:a16="http://schemas.microsoft.com/office/drawing/2014/main" id="{1939127F-C1D4-369D-DDC3-5BDDF8E6FF57}"/>
              </a:ext>
            </a:extLst>
          </p:cNvPr>
          <p:cNvSpPr/>
          <p:nvPr/>
        </p:nvSpPr>
        <p:spPr>
          <a:xfrm rot="16200000">
            <a:off x="9950213" y="485488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1FF00C34-CFA3-27DB-65C8-FA0FF66A728F}"/>
              </a:ext>
            </a:extLst>
          </p:cNvPr>
          <p:cNvSpPr txBox="1"/>
          <p:nvPr/>
        </p:nvSpPr>
        <p:spPr>
          <a:xfrm>
            <a:off x="10723015" y="4050894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94" name="グループ化 193">
            <a:extLst>
              <a:ext uri="{FF2B5EF4-FFF2-40B4-BE49-F238E27FC236}">
                <a16:creationId xmlns:a16="http://schemas.microsoft.com/office/drawing/2014/main" id="{D187F904-319C-EE2C-F0BA-E814334960C5}"/>
              </a:ext>
            </a:extLst>
          </p:cNvPr>
          <p:cNvGrpSpPr/>
          <p:nvPr/>
        </p:nvGrpSpPr>
        <p:grpSpPr>
          <a:xfrm rot="2523162">
            <a:off x="11126835" y="3940620"/>
            <a:ext cx="564109" cy="193172"/>
            <a:chOff x="9364349" y="5301095"/>
            <a:chExt cx="371808" cy="127321"/>
          </a:xfrm>
        </p:grpSpPr>
        <p:cxnSp>
          <p:nvCxnSpPr>
            <p:cNvPr id="195" name="直線コネクタ 194">
              <a:extLst>
                <a:ext uri="{FF2B5EF4-FFF2-40B4-BE49-F238E27FC236}">
                  <a16:creationId xmlns:a16="http://schemas.microsoft.com/office/drawing/2014/main" id="{CA28E592-B6B0-26C7-AC88-BB11B7AF320C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直線コネクタ 195">
              <a:extLst>
                <a:ext uri="{FF2B5EF4-FFF2-40B4-BE49-F238E27FC236}">
                  <a16:creationId xmlns:a16="http://schemas.microsoft.com/office/drawing/2014/main" id="{99A12AF6-1B5D-51AE-4F7E-1C134B7EB1C9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直線コネクタ 196">
              <a:extLst>
                <a:ext uri="{FF2B5EF4-FFF2-40B4-BE49-F238E27FC236}">
                  <a16:creationId xmlns:a16="http://schemas.microsoft.com/office/drawing/2014/main" id="{7C7B4360-E2EF-CEAC-B170-3D54449B1624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直線コネクタ 197">
              <a:extLst>
                <a:ext uri="{FF2B5EF4-FFF2-40B4-BE49-F238E27FC236}">
                  <a16:creationId xmlns:a16="http://schemas.microsoft.com/office/drawing/2014/main" id="{480C0C2D-71F6-0F0D-3DE5-074F2BD03AD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9" name="角丸四角形 96">
            <a:extLst>
              <a:ext uri="{FF2B5EF4-FFF2-40B4-BE49-F238E27FC236}">
                <a16:creationId xmlns:a16="http://schemas.microsoft.com/office/drawing/2014/main" id="{549958E7-82E2-4CDF-962C-6CCAB37EE6FD}"/>
              </a:ext>
            </a:extLst>
          </p:cNvPr>
          <p:cNvSpPr/>
          <p:nvPr/>
        </p:nvSpPr>
        <p:spPr>
          <a:xfrm>
            <a:off x="8362616" y="589408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7D870BE-010C-4A1F-9B3D-A8210AA95BBE}"/>
              </a:ext>
            </a:extLst>
          </p:cNvPr>
          <p:cNvSpPr txBox="1"/>
          <p:nvPr/>
        </p:nvSpPr>
        <p:spPr>
          <a:xfrm>
            <a:off x="8344353" y="589312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9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387456" y="521038"/>
            <a:ext cx="86567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もくてき</a:t>
            </a:r>
          </a:p>
        </p:txBody>
      </p:sp>
      <p:sp>
        <p:nvSpPr>
          <p:cNvPr id="20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228447" y="137997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いえ</a:t>
            </a:r>
          </a:p>
        </p:txBody>
      </p:sp>
      <p:sp>
        <p:nvSpPr>
          <p:cNvPr id="20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320818" y="137997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む</a:t>
            </a:r>
          </a:p>
        </p:txBody>
      </p:sp>
    </p:spTree>
    <p:extLst>
      <p:ext uri="{BB962C8B-B14F-4D97-AF65-F5344CB8AC3E}">
        <p14:creationId xmlns:p14="http://schemas.microsoft.com/office/powerpoint/2010/main" val="31272009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80057FD9-D988-0BBC-15B1-BBD4DAD464CE}"/>
              </a:ext>
            </a:extLst>
          </p:cNvPr>
          <p:cNvGrpSpPr/>
          <p:nvPr/>
        </p:nvGrpSpPr>
        <p:grpSpPr>
          <a:xfrm rot="8436077">
            <a:off x="5689256" y="2504630"/>
            <a:ext cx="3587305" cy="3586055"/>
            <a:chOff x="4940537" y="2315368"/>
            <a:chExt cx="3587305" cy="3586055"/>
          </a:xfrm>
        </p:grpSpPr>
        <p:grpSp>
          <p:nvGrpSpPr>
            <p:cNvPr id="7" name="グループ化 6">
              <a:extLst>
                <a:ext uri="{FF2B5EF4-FFF2-40B4-BE49-F238E27FC236}">
                  <a16:creationId xmlns:a16="http://schemas.microsoft.com/office/drawing/2014/main" id="{C6136F5B-2E09-3CC9-28D7-0CBA2C5F3A0D}"/>
                </a:ext>
              </a:extLst>
            </p:cNvPr>
            <p:cNvGrpSpPr/>
            <p:nvPr/>
          </p:nvGrpSpPr>
          <p:grpSpPr>
            <a:xfrm>
              <a:off x="4940537" y="2315368"/>
              <a:ext cx="3587305" cy="3586055"/>
              <a:chOff x="4940537" y="2315368"/>
              <a:chExt cx="3587305" cy="3586055"/>
            </a:xfrm>
          </p:grpSpPr>
          <p:pic>
            <p:nvPicPr>
              <p:cNvPr id="21" name="グラフィックス 20" descr="小槌 単色塗りつぶし">
                <a:extLst>
                  <a:ext uri="{FF2B5EF4-FFF2-40B4-BE49-F238E27FC236}">
                    <a16:creationId xmlns:a16="http://schemas.microsoft.com/office/drawing/2014/main" id="{EA97FC66-5197-FF1A-7BF4-F914A47583A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96DAC541-7B7A-43D3-8B79-37D633B846F1}">
                    <asvg:svgBlip xmlns=""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4951099" y="2324680"/>
                <a:ext cx="3576743" cy="3576743"/>
              </a:xfrm>
              <a:prstGeom prst="rect">
                <a:avLst/>
              </a:prstGeom>
            </p:spPr>
          </p:pic>
          <p:pic>
            <p:nvPicPr>
              <p:cNvPr id="22" name="グラフィックス 21" descr="小槌 枠線">
                <a:extLst>
                  <a:ext uri="{FF2B5EF4-FFF2-40B4-BE49-F238E27FC236}">
                    <a16:creationId xmlns:a16="http://schemas.microsoft.com/office/drawing/2014/main" id="{D4D57C57-0CEA-0291-534B-75576B3FD517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=""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4940537" y="2315368"/>
                <a:ext cx="3576743" cy="3576743"/>
              </a:xfrm>
              <a:prstGeom prst="rect">
                <a:avLst/>
              </a:prstGeom>
            </p:spPr>
          </p:pic>
        </p:grpSp>
        <p:sp>
          <p:nvSpPr>
            <p:cNvPr id="20" name="正方形/長方形 19">
              <a:extLst>
                <a:ext uri="{FF2B5EF4-FFF2-40B4-BE49-F238E27FC236}">
                  <a16:creationId xmlns:a16="http://schemas.microsoft.com/office/drawing/2014/main" id="{4DFB22E5-E3F9-C0CE-F72E-2015CAA7C4ED}"/>
                </a:ext>
              </a:extLst>
            </p:cNvPr>
            <p:cNvSpPr/>
            <p:nvPr/>
          </p:nvSpPr>
          <p:spPr>
            <a:xfrm>
              <a:off x="5145623" y="4996921"/>
              <a:ext cx="1748102" cy="67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5" name="Google Shape;689;p19">
            <a:extLst>
              <a:ext uri="{FF2B5EF4-FFF2-40B4-BE49-F238E27FC236}">
                <a16:creationId xmlns:a16="http://schemas.microsoft.com/office/drawing/2014/main" id="{B820B755-A332-ABA1-741E-E605D21BF132}"/>
              </a:ext>
            </a:extLst>
          </p:cNvPr>
          <p:cNvSpPr txBox="1"/>
          <p:nvPr/>
        </p:nvSpPr>
        <p:spPr>
          <a:xfrm>
            <a:off x="581767" y="469023"/>
            <a:ext cx="9243798" cy="19389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とつぜん、ひそかに家から追ってきた雪だるま王がおそってきた！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638E1B1-AAF7-7664-679D-7132272ABD9A}"/>
              </a:ext>
            </a:extLst>
          </p:cNvPr>
          <p:cNvGrpSpPr>
            <a:grpSpLocks noChangeAspect="1"/>
          </p:cNvGrpSpPr>
          <p:nvPr/>
        </p:nvGrpSpPr>
        <p:grpSpPr>
          <a:xfrm>
            <a:off x="912454" y="2262200"/>
            <a:ext cx="2587283" cy="2350171"/>
            <a:chOff x="3284638" y="2517458"/>
            <a:chExt cx="3716315" cy="3375732"/>
          </a:xfrm>
        </p:grpSpPr>
        <p:sp>
          <p:nvSpPr>
            <p:cNvPr id="3" name="Google Shape;1539;p28">
              <a:extLst>
                <a:ext uri="{FF2B5EF4-FFF2-40B4-BE49-F238E27FC236}">
                  <a16:creationId xmlns:a16="http://schemas.microsoft.com/office/drawing/2014/main" id="{E3681B9D-F1F6-4706-E47F-469AC1F12401}"/>
                </a:ext>
              </a:extLst>
            </p:cNvPr>
            <p:cNvSpPr/>
            <p:nvPr/>
          </p:nvSpPr>
          <p:spPr>
            <a:xfrm flipH="1">
              <a:off x="3387971" y="5277944"/>
              <a:ext cx="3392394" cy="615246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259C7854-2AC9-441C-6514-15A6A78A718D}"/>
                </a:ext>
              </a:extLst>
            </p:cNvPr>
            <p:cNvGrpSpPr/>
            <p:nvPr/>
          </p:nvGrpSpPr>
          <p:grpSpPr>
            <a:xfrm>
              <a:off x="3284638" y="2622841"/>
              <a:ext cx="1552994" cy="2887407"/>
              <a:chOff x="3284638" y="2622841"/>
              <a:chExt cx="1552994" cy="2887407"/>
            </a:xfrm>
          </p:grpSpPr>
          <p:sp>
            <p:nvSpPr>
              <p:cNvPr id="784" name="二等辺三角形 2">
                <a:extLst>
                  <a:ext uri="{FF2B5EF4-FFF2-40B4-BE49-F238E27FC236}">
                    <a16:creationId xmlns:a16="http://schemas.microsoft.com/office/drawing/2014/main" id="{4762715E-2AFF-873B-0E5F-3CF2DDDA76D7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5" name="Google Shape;1540;p28">
                <a:extLst>
                  <a:ext uri="{FF2B5EF4-FFF2-40B4-BE49-F238E27FC236}">
                    <a16:creationId xmlns:a16="http://schemas.microsoft.com/office/drawing/2014/main" id="{0D1BE42F-405D-BF7F-E936-B03A609A09A2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6" name="グループ化 785">
                <a:extLst>
                  <a:ext uri="{FF2B5EF4-FFF2-40B4-BE49-F238E27FC236}">
                    <a16:creationId xmlns:a16="http://schemas.microsoft.com/office/drawing/2014/main" id="{D974DAEE-EC31-3456-018C-E3276CBDA810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804" name="Google Shape;1540;p28">
                  <a:extLst>
                    <a:ext uri="{FF2B5EF4-FFF2-40B4-BE49-F238E27FC236}">
                      <a16:creationId xmlns:a16="http://schemas.microsoft.com/office/drawing/2014/main" id="{1B56FF8A-D65E-4896-3578-45B40AA5781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5" name="Google Shape;1540;p28">
                  <a:extLst>
                    <a:ext uri="{FF2B5EF4-FFF2-40B4-BE49-F238E27FC236}">
                      <a16:creationId xmlns:a16="http://schemas.microsoft.com/office/drawing/2014/main" id="{647E71E2-294C-ABC6-5E5F-F63366A02218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6" name="Google Shape;1540;p28">
                  <a:extLst>
                    <a:ext uri="{FF2B5EF4-FFF2-40B4-BE49-F238E27FC236}">
                      <a16:creationId xmlns:a16="http://schemas.microsoft.com/office/drawing/2014/main" id="{54E93A78-B5D8-3B16-A957-759B0CA88C23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7" name="グループ化 786">
                <a:extLst>
                  <a:ext uri="{FF2B5EF4-FFF2-40B4-BE49-F238E27FC236}">
                    <a16:creationId xmlns:a16="http://schemas.microsoft.com/office/drawing/2014/main" id="{09DEF116-766F-296B-C28D-613967E47102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801" name="Google Shape;1540;p28">
                  <a:extLst>
                    <a:ext uri="{FF2B5EF4-FFF2-40B4-BE49-F238E27FC236}">
                      <a16:creationId xmlns:a16="http://schemas.microsoft.com/office/drawing/2014/main" id="{4CE7A724-7D05-0BA1-0E73-DEE9E559468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2" name="Google Shape;1540;p28">
                  <a:extLst>
                    <a:ext uri="{FF2B5EF4-FFF2-40B4-BE49-F238E27FC236}">
                      <a16:creationId xmlns:a16="http://schemas.microsoft.com/office/drawing/2014/main" id="{CDD4C600-977B-2928-06CD-B832718284CE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3" name="Google Shape;1540;p28">
                  <a:extLst>
                    <a:ext uri="{FF2B5EF4-FFF2-40B4-BE49-F238E27FC236}">
                      <a16:creationId xmlns:a16="http://schemas.microsoft.com/office/drawing/2014/main" id="{4173C256-55DA-E1F9-6178-6EACA7B51F8B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88" name="Google Shape;1540;p28">
                <a:extLst>
                  <a:ext uri="{FF2B5EF4-FFF2-40B4-BE49-F238E27FC236}">
                    <a16:creationId xmlns:a16="http://schemas.microsoft.com/office/drawing/2014/main" id="{C0E899A9-ABB8-8BAA-E771-8BAE0AD54DD3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9" name="グループ化 788">
                <a:extLst>
                  <a:ext uri="{FF2B5EF4-FFF2-40B4-BE49-F238E27FC236}">
                    <a16:creationId xmlns:a16="http://schemas.microsoft.com/office/drawing/2014/main" id="{E68589AF-7DCC-A520-1E71-1A6ECED7DFED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98" name="Google Shape;1540;p28">
                  <a:extLst>
                    <a:ext uri="{FF2B5EF4-FFF2-40B4-BE49-F238E27FC236}">
                      <a16:creationId xmlns:a16="http://schemas.microsoft.com/office/drawing/2014/main" id="{8A1167F0-C7AF-01A6-C84E-314EFA1D829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9" name="Google Shape;1540;p28">
                  <a:extLst>
                    <a:ext uri="{FF2B5EF4-FFF2-40B4-BE49-F238E27FC236}">
                      <a16:creationId xmlns:a16="http://schemas.microsoft.com/office/drawing/2014/main" id="{D61A19AC-6C96-CD53-0E26-A14574265854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0" name="Google Shape;1540;p28">
                  <a:extLst>
                    <a:ext uri="{FF2B5EF4-FFF2-40B4-BE49-F238E27FC236}">
                      <a16:creationId xmlns:a16="http://schemas.microsoft.com/office/drawing/2014/main" id="{C48521E8-418E-280C-D2EC-C1E4F5BB6B87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0" name="グループ化 789">
                <a:extLst>
                  <a:ext uri="{FF2B5EF4-FFF2-40B4-BE49-F238E27FC236}">
                    <a16:creationId xmlns:a16="http://schemas.microsoft.com/office/drawing/2014/main" id="{D39154F5-E9D4-1F8A-69A1-55C6651DBCF5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95" name="Google Shape;1540;p28">
                  <a:extLst>
                    <a:ext uri="{FF2B5EF4-FFF2-40B4-BE49-F238E27FC236}">
                      <a16:creationId xmlns:a16="http://schemas.microsoft.com/office/drawing/2014/main" id="{C0C7AAC9-58A8-FCD0-0F05-0993E862A0C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6" name="Google Shape;1540;p28">
                  <a:extLst>
                    <a:ext uri="{FF2B5EF4-FFF2-40B4-BE49-F238E27FC236}">
                      <a16:creationId xmlns:a16="http://schemas.microsoft.com/office/drawing/2014/main" id="{4254E11F-5444-72E9-0331-C8D5788CD747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7" name="Google Shape;1540;p28">
                  <a:extLst>
                    <a:ext uri="{FF2B5EF4-FFF2-40B4-BE49-F238E27FC236}">
                      <a16:creationId xmlns:a16="http://schemas.microsoft.com/office/drawing/2014/main" id="{CD717951-B2CC-668A-DE4A-060C72FADCD6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1" name="グループ化 790">
                <a:extLst>
                  <a:ext uri="{FF2B5EF4-FFF2-40B4-BE49-F238E27FC236}">
                    <a16:creationId xmlns:a16="http://schemas.microsoft.com/office/drawing/2014/main" id="{0D35A47F-A64B-E70B-ED9B-ACFE332564BD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92" name="Google Shape;1540;p28">
                  <a:extLst>
                    <a:ext uri="{FF2B5EF4-FFF2-40B4-BE49-F238E27FC236}">
                      <a16:creationId xmlns:a16="http://schemas.microsoft.com/office/drawing/2014/main" id="{B9ED2F41-DD23-E918-3A52-68DA7670E663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3" name="Google Shape;1540;p28">
                  <a:extLst>
                    <a:ext uri="{FF2B5EF4-FFF2-40B4-BE49-F238E27FC236}">
                      <a16:creationId xmlns:a16="http://schemas.microsoft.com/office/drawing/2014/main" id="{B960C518-ADE4-50CD-0724-896A7F8054B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4" name="Google Shape;1540;p28">
                  <a:extLst>
                    <a:ext uri="{FF2B5EF4-FFF2-40B4-BE49-F238E27FC236}">
                      <a16:creationId xmlns:a16="http://schemas.microsoft.com/office/drawing/2014/main" id="{EBE63185-EE8D-EF5E-D4C6-EC3A4F098C7E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5300FD01-26FA-D2BC-67EB-206F51F60BC9}"/>
                </a:ext>
              </a:extLst>
            </p:cNvPr>
            <p:cNvGrpSpPr/>
            <p:nvPr/>
          </p:nvGrpSpPr>
          <p:grpSpPr>
            <a:xfrm>
              <a:off x="4372028" y="2517458"/>
              <a:ext cx="1547990" cy="2929288"/>
              <a:chOff x="3284638" y="2622841"/>
              <a:chExt cx="1552994" cy="2938756"/>
            </a:xfrm>
          </p:grpSpPr>
          <p:sp>
            <p:nvSpPr>
              <p:cNvPr id="730" name="二等辺三角形 2">
                <a:extLst>
                  <a:ext uri="{FF2B5EF4-FFF2-40B4-BE49-F238E27FC236}">
                    <a16:creationId xmlns:a16="http://schemas.microsoft.com/office/drawing/2014/main" id="{8140B11C-B57E-FCF0-068B-042C1AD26D2B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1" name="Google Shape;1540;p28">
                <a:extLst>
                  <a:ext uri="{FF2B5EF4-FFF2-40B4-BE49-F238E27FC236}">
                    <a16:creationId xmlns:a16="http://schemas.microsoft.com/office/drawing/2014/main" id="{1EEEFFDA-0339-66E2-9698-C30B3E492448}"/>
                  </a:ext>
                </a:extLst>
              </p:cNvPr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33" name="グループ化 732">
                <a:extLst>
                  <a:ext uri="{FF2B5EF4-FFF2-40B4-BE49-F238E27FC236}">
                    <a16:creationId xmlns:a16="http://schemas.microsoft.com/office/drawing/2014/main" id="{A1BFBFE7-2C6F-70D0-E8B7-C6573398FB33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81" name="Google Shape;1540;p28">
                  <a:extLst>
                    <a:ext uri="{FF2B5EF4-FFF2-40B4-BE49-F238E27FC236}">
                      <a16:creationId xmlns:a16="http://schemas.microsoft.com/office/drawing/2014/main" id="{39E00071-04FD-1B49-AA9D-769B5BD9CFBB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2" name="Google Shape;1540;p28">
                  <a:extLst>
                    <a:ext uri="{FF2B5EF4-FFF2-40B4-BE49-F238E27FC236}">
                      <a16:creationId xmlns:a16="http://schemas.microsoft.com/office/drawing/2014/main" id="{CFB2C054-C8F6-122E-05FD-4AFD13E16B3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3" name="Google Shape;1540;p28">
                  <a:extLst>
                    <a:ext uri="{FF2B5EF4-FFF2-40B4-BE49-F238E27FC236}">
                      <a16:creationId xmlns:a16="http://schemas.microsoft.com/office/drawing/2014/main" id="{EC04D7C3-3020-89FA-1C4E-6718CD260F50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35" name="グループ化 734">
                <a:extLst>
                  <a:ext uri="{FF2B5EF4-FFF2-40B4-BE49-F238E27FC236}">
                    <a16:creationId xmlns:a16="http://schemas.microsoft.com/office/drawing/2014/main" id="{AD684140-767F-C7A2-8152-352E422E541D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78" name="Google Shape;1540;p28">
                  <a:extLst>
                    <a:ext uri="{FF2B5EF4-FFF2-40B4-BE49-F238E27FC236}">
                      <a16:creationId xmlns:a16="http://schemas.microsoft.com/office/drawing/2014/main" id="{84F73BE6-C3F3-D5BD-B5F1-1B6310EE493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" name="Google Shape;1540;p28">
                  <a:extLst>
                    <a:ext uri="{FF2B5EF4-FFF2-40B4-BE49-F238E27FC236}">
                      <a16:creationId xmlns:a16="http://schemas.microsoft.com/office/drawing/2014/main" id="{0D2AC9A5-1EC7-C640-A85A-A32E7E610168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0" name="Google Shape;1540;p28">
                  <a:extLst>
                    <a:ext uri="{FF2B5EF4-FFF2-40B4-BE49-F238E27FC236}">
                      <a16:creationId xmlns:a16="http://schemas.microsoft.com/office/drawing/2014/main" id="{7C037550-97B5-284E-8C22-24F8E0256186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65" name="Google Shape;1540;p28">
                <a:extLst>
                  <a:ext uri="{FF2B5EF4-FFF2-40B4-BE49-F238E27FC236}">
                    <a16:creationId xmlns:a16="http://schemas.microsoft.com/office/drawing/2014/main" id="{1B860EE8-DA43-AE94-8D8A-A9A3F097BE2B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66" name="グループ化 765">
                <a:extLst>
                  <a:ext uri="{FF2B5EF4-FFF2-40B4-BE49-F238E27FC236}">
                    <a16:creationId xmlns:a16="http://schemas.microsoft.com/office/drawing/2014/main" id="{ECDEEFFE-3B3A-52E9-F061-5A32BCCC6BEF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75" name="Google Shape;1540;p28">
                  <a:extLst>
                    <a:ext uri="{FF2B5EF4-FFF2-40B4-BE49-F238E27FC236}">
                      <a16:creationId xmlns:a16="http://schemas.microsoft.com/office/drawing/2014/main" id="{E5B53A47-8DF5-9354-9BD2-5E3CED14990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6" name="Google Shape;1540;p28">
                  <a:extLst>
                    <a:ext uri="{FF2B5EF4-FFF2-40B4-BE49-F238E27FC236}">
                      <a16:creationId xmlns:a16="http://schemas.microsoft.com/office/drawing/2014/main" id="{AC8BB6E3-0A99-1962-9DB9-8A12040AE75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" name="Google Shape;1540;p28">
                  <a:extLst>
                    <a:ext uri="{FF2B5EF4-FFF2-40B4-BE49-F238E27FC236}">
                      <a16:creationId xmlns:a16="http://schemas.microsoft.com/office/drawing/2014/main" id="{B8FD201B-953D-D76C-19D2-A3BE62F2BC68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7" name="グループ化 766">
                <a:extLst>
                  <a:ext uri="{FF2B5EF4-FFF2-40B4-BE49-F238E27FC236}">
                    <a16:creationId xmlns:a16="http://schemas.microsoft.com/office/drawing/2014/main" id="{B5390DCE-74E9-E1AB-B721-C02BBE072FF9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72" name="Google Shape;1540;p28">
                  <a:extLst>
                    <a:ext uri="{FF2B5EF4-FFF2-40B4-BE49-F238E27FC236}">
                      <a16:creationId xmlns:a16="http://schemas.microsoft.com/office/drawing/2014/main" id="{1747E62A-10BA-E9C3-2F6C-E2C8087685D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3" name="Google Shape;1540;p28">
                  <a:extLst>
                    <a:ext uri="{FF2B5EF4-FFF2-40B4-BE49-F238E27FC236}">
                      <a16:creationId xmlns:a16="http://schemas.microsoft.com/office/drawing/2014/main" id="{6FDF06B5-6163-D402-702C-2F404B7C28E4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4" name="Google Shape;1540;p28">
                  <a:extLst>
                    <a:ext uri="{FF2B5EF4-FFF2-40B4-BE49-F238E27FC236}">
                      <a16:creationId xmlns:a16="http://schemas.microsoft.com/office/drawing/2014/main" id="{C1F11112-FD20-6F27-38FA-5AF0B9BFCB61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8" name="グループ化 767">
                <a:extLst>
                  <a:ext uri="{FF2B5EF4-FFF2-40B4-BE49-F238E27FC236}">
                    <a16:creationId xmlns:a16="http://schemas.microsoft.com/office/drawing/2014/main" id="{6F366A11-CD04-9A70-765D-F01240286C33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69" name="Google Shape;1540;p28">
                  <a:extLst>
                    <a:ext uri="{FF2B5EF4-FFF2-40B4-BE49-F238E27FC236}">
                      <a16:creationId xmlns:a16="http://schemas.microsoft.com/office/drawing/2014/main" id="{804075D0-3A41-EEC2-2668-B3F3716C558F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0" name="Google Shape;1540;p28">
                  <a:extLst>
                    <a:ext uri="{FF2B5EF4-FFF2-40B4-BE49-F238E27FC236}">
                      <a16:creationId xmlns:a16="http://schemas.microsoft.com/office/drawing/2014/main" id="{E5EA98FA-71A5-939E-A780-7BE5A7D9021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1" name="Google Shape;1540;p28">
                  <a:extLst>
                    <a:ext uri="{FF2B5EF4-FFF2-40B4-BE49-F238E27FC236}">
                      <a16:creationId xmlns:a16="http://schemas.microsoft.com/office/drawing/2014/main" id="{8BCBF5EA-ED38-B0B5-5049-BE80D7F762A2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80F0E8A0-C0A2-3C75-9829-989852253ED8}"/>
                </a:ext>
              </a:extLst>
            </p:cNvPr>
            <p:cNvGrpSpPr/>
            <p:nvPr/>
          </p:nvGrpSpPr>
          <p:grpSpPr>
            <a:xfrm>
              <a:off x="5447959" y="2602874"/>
              <a:ext cx="1552994" cy="2887407"/>
              <a:chOff x="3284638" y="2622841"/>
              <a:chExt cx="1552994" cy="2887407"/>
            </a:xfrm>
          </p:grpSpPr>
          <p:sp>
            <p:nvSpPr>
              <p:cNvPr id="9" name="二等辺三角形 2">
                <a:extLst>
                  <a:ext uri="{FF2B5EF4-FFF2-40B4-BE49-F238E27FC236}">
                    <a16:creationId xmlns:a16="http://schemas.microsoft.com/office/drawing/2014/main" id="{1A7E7D18-EBD5-CAF8-CDF6-C32128C18A0F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Google Shape;1540;p28">
                <a:extLst>
                  <a:ext uri="{FF2B5EF4-FFF2-40B4-BE49-F238E27FC236}">
                    <a16:creationId xmlns:a16="http://schemas.microsoft.com/office/drawing/2014/main" id="{14565E74-B354-3AB7-E8A6-F9118A5D070B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C620EF98-CC98-9035-2C7D-FD51515E03F7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27" name="Google Shape;1540;p28">
                  <a:extLst>
                    <a:ext uri="{FF2B5EF4-FFF2-40B4-BE49-F238E27FC236}">
                      <a16:creationId xmlns:a16="http://schemas.microsoft.com/office/drawing/2014/main" id="{8110546B-304D-C2ED-594C-FBE41D3DFA81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" name="Google Shape;1540;p28">
                  <a:extLst>
                    <a:ext uri="{FF2B5EF4-FFF2-40B4-BE49-F238E27FC236}">
                      <a16:creationId xmlns:a16="http://schemas.microsoft.com/office/drawing/2014/main" id="{56BD2D0D-C6A3-69BF-281B-FB062D97F4D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9" name="Google Shape;1540;p28">
                  <a:extLst>
                    <a:ext uri="{FF2B5EF4-FFF2-40B4-BE49-F238E27FC236}">
                      <a16:creationId xmlns:a16="http://schemas.microsoft.com/office/drawing/2014/main" id="{0D593DA8-1C64-7904-CFEE-B8EB07073B3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" name="グループ化 11">
                <a:extLst>
                  <a:ext uri="{FF2B5EF4-FFF2-40B4-BE49-F238E27FC236}">
                    <a16:creationId xmlns:a16="http://schemas.microsoft.com/office/drawing/2014/main" id="{5277EE4A-7B2F-32CC-1A39-454B6BA68A40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24" name="Google Shape;1540;p28">
                  <a:extLst>
                    <a:ext uri="{FF2B5EF4-FFF2-40B4-BE49-F238E27FC236}">
                      <a16:creationId xmlns:a16="http://schemas.microsoft.com/office/drawing/2014/main" id="{0679B473-8B72-EE39-2330-3F4FD69CE97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5" name="Google Shape;1540;p28">
                  <a:extLst>
                    <a:ext uri="{FF2B5EF4-FFF2-40B4-BE49-F238E27FC236}">
                      <a16:creationId xmlns:a16="http://schemas.microsoft.com/office/drawing/2014/main" id="{153C2EA7-F16D-49D2-019B-1D7D2C7D0F65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6" name="Google Shape;1540;p28">
                  <a:extLst>
                    <a:ext uri="{FF2B5EF4-FFF2-40B4-BE49-F238E27FC236}">
                      <a16:creationId xmlns:a16="http://schemas.microsoft.com/office/drawing/2014/main" id="{7CEACA23-298E-E623-977E-1DD47D341C8F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3" name="Google Shape;1540;p28">
                <a:extLst>
                  <a:ext uri="{FF2B5EF4-FFF2-40B4-BE49-F238E27FC236}">
                    <a16:creationId xmlns:a16="http://schemas.microsoft.com/office/drawing/2014/main" id="{D33E5D71-1157-2BAB-9A6E-6A6402D69782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39E67F75-1D5D-DDB1-9FA1-8CCF08C9A3D3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21" name="Google Shape;1540;p28">
                  <a:extLst>
                    <a:ext uri="{FF2B5EF4-FFF2-40B4-BE49-F238E27FC236}">
                      <a16:creationId xmlns:a16="http://schemas.microsoft.com/office/drawing/2014/main" id="{92DF03C2-408D-AB95-F70C-8A554EAE7DF9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2" name="Google Shape;1540;p28">
                  <a:extLst>
                    <a:ext uri="{FF2B5EF4-FFF2-40B4-BE49-F238E27FC236}">
                      <a16:creationId xmlns:a16="http://schemas.microsoft.com/office/drawing/2014/main" id="{F6EE447C-4B66-1A61-D751-3F7B1A693F9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3" name="Google Shape;1540;p28">
                  <a:extLst>
                    <a:ext uri="{FF2B5EF4-FFF2-40B4-BE49-F238E27FC236}">
                      <a16:creationId xmlns:a16="http://schemas.microsoft.com/office/drawing/2014/main" id="{14D43792-B395-6ABE-DE45-DEAA53C24A2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" name="グループ化 14">
                <a:extLst>
                  <a:ext uri="{FF2B5EF4-FFF2-40B4-BE49-F238E27FC236}">
                    <a16:creationId xmlns:a16="http://schemas.microsoft.com/office/drawing/2014/main" id="{9ABC5E9B-E754-3D45-A330-AF6FD69B89C0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18" name="Google Shape;1540;p28">
                  <a:extLst>
                    <a:ext uri="{FF2B5EF4-FFF2-40B4-BE49-F238E27FC236}">
                      <a16:creationId xmlns:a16="http://schemas.microsoft.com/office/drawing/2014/main" id="{82D453FD-185E-6F56-3AD4-965A504D640D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9" name="Google Shape;1540;p28">
                  <a:extLst>
                    <a:ext uri="{FF2B5EF4-FFF2-40B4-BE49-F238E27FC236}">
                      <a16:creationId xmlns:a16="http://schemas.microsoft.com/office/drawing/2014/main" id="{2DB53EC2-DD7B-5B00-249A-4B33FC3A0C9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0" name="Google Shape;1540;p28">
                  <a:extLst>
                    <a:ext uri="{FF2B5EF4-FFF2-40B4-BE49-F238E27FC236}">
                      <a16:creationId xmlns:a16="http://schemas.microsoft.com/office/drawing/2014/main" id="{9994C6B1-2263-6E86-D80C-9BDCEAECD043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" name="グループ化 15">
                <a:extLst>
                  <a:ext uri="{FF2B5EF4-FFF2-40B4-BE49-F238E27FC236}">
                    <a16:creationId xmlns:a16="http://schemas.microsoft.com/office/drawing/2014/main" id="{B2F92DB1-4D3D-DA19-C92C-8332CDFA06B8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7" name="Google Shape;1540;p28">
                  <a:extLst>
                    <a:ext uri="{FF2B5EF4-FFF2-40B4-BE49-F238E27FC236}">
                      <a16:creationId xmlns:a16="http://schemas.microsoft.com/office/drawing/2014/main" id="{1A1F7F52-95BB-3BC3-7F9C-5B84166C693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540;p28">
                  <a:extLst>
                    <a:ext uri="{FF2B5EF4-FFF2-40B4-BE49-F238E27FC236}">
                      <a16:creationId xmlns:a16="http://schemas.microsoft.com/office/drawing/2014/main" id="{5C8D28F3-074A-1915-3C6F-9B4CF2E47F1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1540;p28">
                  <a:extLst>
                    <a:ext uri="{FF2B5EF4-FFF2-40B4-BE49-F238E27FC236}">
                      <a16:creationId xmlns:a16="http://schemas.microsoft.com/office/drawing/2014/main" id="{6D4BBD52-CAE6-DC0C-560A-DC8EFFAB1485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737" name="グループ化 736">
            <a:extLst>
              <a:ext uri="{FF2B5EF4-FFF2-40B4-BE49-F238E27FC236}">
                <a16:creationId xmlns:a16="http://schemas.microsoft.com/office/drawing/2014/main" id="{DD937E63-97FB-4385-78CD-592C46F596E8}"/>
              </a:ext>
            </a:extLst>
          </p:cNvPr>
          <p:cNvGrpSpPr/>
          <p:nvPr/>
        </p:nvGrpSpPr>
        <p:grpSpPr>
          <a:xfrm>
            <a:off x="1486854" y="3500091"/>
            <a:ext cx="2619175" cy="2777237"/>
            <a:chOff x="1108415" y="3972231"/>
            <a:chExt cx="1931089" cy="2047626"/>
          </a:xfrm>
        </p:grpSpPr>
        <p:sp>
          <p:nvSpPr>
            <p:cNvPr id="739" name="Google Shape;690;p19">
              <a:extLst>
                <a:ext uri="{FF2B5EF4-FFF2-40B4-BE49-F238E27FC236}">
                  <a16:creationId xmlns:a16="http://schemas.microsoft.com/office/drawing/2014/main" id="{28137E1D-FB22-3979-0902-02D25AC91290}"/>
                </a:ext>
              </a:extLst>
            </p:cNvPr>
            <p:cNvSpPr/>
            <p:nvPr/>
          </p:nvSpPr>
          <p:spPr>
            <a:xfrm>
              <a:off x="2765059" y="5608301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691;p19">
              <a:extLst>
                <a:ext uri="{FF2B5EF4-FFF2-40B4-BE49-F238E27FC236}">
                  <a16:creationId xmlns:a16="http://schemas.microsoft.com/office/drawing/2014/main" id="{A3958025-AFA5-03FA-E824-075075B8C63E}"/>
                </a:ext>
              </a:extLst>
            </p:cNvPr>
            <p:cNvSpPr/>
            <p:nvPr/>
          </p:nvSpPr>
          <p:spPr>
            <a:xfrm>
              <a:off x="1380135" y="3972231"/>
              <a:ext cx="1464560" cy="194786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692;p19">
              <a:extLst>
                <a:ext uri="{FF2B5EF4-FFF2-40B4-BE49-F238E27FC236}">
                  <a16:creationId xmlns:a16="http://schemas.microsoft.com/office/drawing/2014/main" id="{5B18A022-4ADB-C95B-4BA9-29748D750B47}"/>
                </a:ext>
              </a:extLst>
            </p:cNvPr>
            <p:cNvSpPr/>
            <p:nvPr/>
          </p:nvSpPr>
          <p:spPr>
            <a:xfrm flipV="1">
              <a:off x="2540315" y="5152195"/>
              <a:ext cx="105490" cy="16829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693;p19">
              <a:extLst>
                <a:ext uri="{FF2B5EF4-FFF2-40B4-BE49-F238E27FC236}">
                  <a16:creationId xmlns:a16="http://schemas.microsoft.com/office/drawing/2014/main" id="{0F119825-B538-F34B-3B7D-0DCA2B85D178}"/>
                </a:ext>
              </a:extLst>
            </p:cNvPr>
            <p:cNvSpPr/>
            <p:nvPr/>
          </p:nvSpPr>
          <p:spPr>
            <a:xfrm>
              <a:off x="2188857" y="5820334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43" name="Google Shape;694;p19">
              <a:extLst>
                <a:ext uri="{FF2B5EF4-FFF2-40B4-BE49-F238E27FC236}">
                  <a16:creationId xmlns:a16="http://schemas.microsoft.com/office/drawing/2014/main" id="{8B4759A6-F4B9-1F10-3921-4ECFEF754017}"/>
                </a:ext>
              </a:extLst>
            </p:cNvPr>
            <p:cNvCxnSpPr/>
            <p:nvPr/>
          </p:nvCxnSpPr>
          <p:spPr>
            <a:xfrm flipH="1">
              <a:off x="1380135" y="5535955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6" name="Google Shape;695;p19">
              <a:extLst>
                <a:ext uri="{FF2B5EF4-FFF2-40B4-BE49-F238E27FC236}">
                  <a16:creationId xmlns:a16="http://schemas.microsoft.com/office/drawing/2014/main" id="{991AC4FA-0ADA-0FA3-A5B2-0C3C5B4D52D7}"/>
                </a:ext>
              </a:extLst>
            </p:cNvPr>
            <p:cNvCxnSpPr/>
            <p:nvPr/>
          </p:nvCxnSpPr>
          <p:spPr>
            <a:xfrm flipH="1">
              <a:off x="1387762" y="5593047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7" name="Google Shape;696;p19">
              <a:extLst>
                <a:ext uri="{FF2B5EF4-FFF2-40B4-BE49-F238E27FC236}">
                  <a16:creationId xmlns:a16="http://schemas.microsoft.com/office/drawing/2014/main" id="{84BE3676-E25E-D0BD-D9C4-349BE64B92FB}"/>
                </a:ext>
              </a:extLst>
            </p:cNvPr>
            <p:cNvCxnSpPr/>
            <p:nvPr/>
          </p:nvCxnSpPr>
          <p:spPr>
            <a:xfrm flipH="1">
              <a:off x="1418274" y="5622010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8" name="Google Shape;697;p19">
              <a:extLst>
                <a:ext uri="{FF2B5EF4-FFF2-40B4-BE49-F238E27FC236}">
                  <a16:creationId xmlns:a16="http://schemas.microsoft.com/office/drawing/2014/main" id="{D2C8BB78-D9C2-61BA-2FE1-4C095B9F1471}"/>
                </a:ext>
              </a:extLst>
            </p:cNvPr>
            <p:cNvCxnSpPr/>
            <p:nvPr/>
          </p:nvCxnSpPr>
          <p:spPr>
            <a:xfrm flipH="1">
              <a:off x="1460229" y="5681485"/>
              <a:ext cx="97191" cy="138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9" name="Google Shape;698;p19">
              <a:extLst>
                <a:ext uri="{FF2B5EF4-FFF2-40B4-BE49-F238E27FC236}">
                  <a16:creationId xmlns:a16="http://schemas.microsoft.com/office/drawing/2014/main" id="{76D4BB3D-C8B0-A036-546C-6A3C31221FBC}"/>
                </a:ext>
              </a:extLst>
            </p:cNvPr>
            <p:cNvCxnSpPr/>
            <p:nvPr/>
          </p:nvCxnSpPr>
          <p:spPr>
            <a:xfrm flipH="1">
              <a:off x="1502182" y="5734281"/>
              <a:ext cx="77989" cy="9806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0" name="Google Shape;699;p19">
              <a:extLst>
                <a:ext uri="{FF2B5EF4-FFF2-40B4-BE49-F238E27FC236}">
                  <a16:creationId xmlns:a16="http://schemas.microsoft.com/office/drawing/2014/main" id="{A7A89796-804E-6A6D-FBD0-E333D9B13DA3}"/>
                </a:ext>
              </a:extLst>
            </p:cNvPr>
            <p:cNvCxnSpPr/>
            <p:nvPr/>
          </p:nvCxnSpPr>
          <p:spPr>
            <a:xfrm flipH="1">
              <a:off x="1540321" y="5771581"/>
              <a:ext cx="61023" cy="757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51" name="Google Shape;700;p19">
              <a:extLst>
                <a:ext uri="{FF2B5EF4-FFF2-40B4-BE49-F238E27FC236}">
                  <a16:creationId xmlns:a16="http://schemas.microsoft.com/office/drawing/2014/main" id="{D17ABD75-15F2-2B05-EA34-16FE1BC2BA86}"/>
                </a:ext>
              </a:extLst>
            </p:cNvPr>
            <p:cNvSpPr/>
            <p:nvPr/>
          </p:nvSpPr>
          <p:spPr>
            <a:xfrm>
              <a:off x="1692880" y="4033255"/>
              <a:ext cx="690777" cy="1966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52" name="グループ化 751">
              <a:extLst>
                <a:ext uri="{FF2B5EF4-FFF2-40B4-BE49-F238E27FC236}">
                  <a16:creationId xmlns:a16="http://schemas.microsoft.com/office/drawing/2014/main" id="{A2464AD7-B2E8-EDAE-52AE-C58ABC494867}"/>
                </a:ext>
              </a:extLst>
            </p:cNvPr>
            <p:cNvGrpSpPr/>
            <p:nvPr/>
          </p:nvGrpSpPr>
          <p:grpSpPr>
            <a:xfrm rot="10800000">
              <a:off x="1108415" y="4896709"/>
              <a:ext cx="509946" cy="351798"/>
              <a:chOff x="1609190" y="4674777"/>
              <a:chExt cx="676920" cy="466988"/>
            </a:xfrm>
          </p:grpSpPr>
          <p:sp>
            <p:nvSpPr>
              <p:cNvPr id="756" name="Google Shape;701;p19">
                <a:extLst>
                  <a:ext uri="{FF2B5EF4-FFF2-40B4-BE49-F238E27FC236}">
                    <a16:creationId xmlns:a16="http://schemas.microsoft.com/office/drawing/2014/main" id="{367E34EC-4817-29D2-02AC-E5638270B660}"/>
                  </a:ext>
                </a:extLst>
              </p:cNvPr>
              <p:cNvSpPr/>
              <p:nvPr/>
            </p:nvSpPr>
            <p:spPr>
              <a:xfrm rot="6991093">
                <a:off x="1854341" y="4709996"/>
                <a:ext cx="274079" cy="58945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7" name="Google Shape;702;p19">
                <a:extLst>
                  <a:ext uri="{FF2B5EF4-FFF2-40B4-BE49-F238E27FC236}">
                    <a16:creationId xmlns:a16="http://schemas.microsoft.com/office/drawing/2014/main" id="{3CABE1FF-EEC7-0BE8-B8FB-B022D3CDAB49}"/>
                  </a:ext>
                </a:extLst>
              </p:cNvPr>
              <p:cNvSpPr/>
              <p:nvPr/>
            </p:nvSpPr>
            <p:spPr>
              <a:xfrm rot="17883334">
                <a:off x="1541161" y="4742806"/>
                <a:ext cx="364521" cy="228463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3" name="グループ化 752">
              <a:extLst>
                <a:ext uri="{FF2B5EF4-FFF2-40B4-BE49-F238E27FC236}">
                  <a16:creationId xmlns:a16="http://schemas.microsoft.com/office/drawing/2014/main" id="{268AD7DC-4935-44E4-BAF1-0802A8876DA8}"/>
                </a:ext>
              </a:extLst>
            </p:cNvPr>
            <p:cNvGrpSpPr/>
            <p:nvPr/>
          </p:nvGrpSpPr>
          <p:grpSpPr>
            <a:xfrm rot="21398860">
              <a:off x="2420946" y="4808278"/>
              <a:ext cx="320987" cy="103592"/>
              <a:chOff x="9099792" y="3685731"/>
              <a:chExt cx="1035736" cy="334259"/>
            </a:xfrm>
          </p:grpSpPr>
          <p:sp>
            <p:nvSpPr>
              <p:cNvPr id="754" name="Google Shape;749;p20">
                <a:extLst>
                  <a:ext uri="{FF2B5EF4-FFF2-40B4-BE49-F238E27FC236}">
                    <a16:creationId xmlns:a16="http://schemas.microsoft.com/office/drawing/2014/main" id="{90A448F4-2F69-7702-1873-74DBD90FD21F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" name="Google Shape;749;p20">
                <a:extLst>
                  <a:ext uri="{FF2B5EF4-FFF2-40B4-BE49-F238E27FC236}">
                    <a16:creationId xmlns:a16="http://schemas.microsoft.com/office/drawing/2014/main" id="{74278EEE-BB84-32B8-9C7A-0C9B4678E92E}"/>
                  </a:ext>
                </a:extLst>
              </p:cNvPr>
              <p:cNvSpPr/>
              <p:nvPr/>
            </p:nvSpPr>
            <p:spPr>
              <a:xfrm flipH="1">
                <a:off x="9988006" y="3685731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58" name="グループ化 757">
            <a:extLst>
              <a:ext uri="{FF2B5EF4-FFF2-40B4-BE49-F238E27FC236}">
                <a16:creationId xmlns:a16="http://schemas.microsoft.com/office/drawing/2014/main" id="{6B39566D-FD9C-D221-BDC3-4D04937069E2}"/>
              </a:ext>
            </a:extLst>
          </p:cNvPr>
          <p:cNvGrpSpPr/>
          <p:nvPr/>
        </p:nvGrpSpPr>
        <p:grpSpPr>
          <a:xfrm>
            <a:off x="5863273" y="4082089"/>
            <a:ext cx="1374655" cy="1720714"/>
            <a:chOff x="7624972" y="3147778"/>
            <a:chExt cx="467983" cy="585794"/>
          </a:xfrm>
        </p:grpSpPr>
        <p:sp>
          <p:nvSpPr>
            <p:cNvPr id="759" name="楕円 758">
              <a:extLst>
                <a:ext uri="{FF2B5EF4-FFF2-40B4-BE49-F238E27FC236}">
                  <a16:creationId xmlns:a16="http://schemas.microsoft.com/office/drawing/2014/main" id="{54962296-8DA7-C7E2-CD75-72842F488C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0" name="楕円 759">
              <a:extLst>
                <a:ext uri="{FF2B5EF4-FFF2-40B4-BE49-F238E27FC236}">
                  <a16:creationId xmlns:a16="http://schemas.microsoft.com/office/drawing/2014/main" id="{81507565-ADB3-967A-9ACA-5F605524D4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1" name="楕円 760">
              <a:extLst>
                <a:ext uri="{FF2B5EF4-FFF2-40B4-BE49-F238E27FC236}">
                  <a16:creationId xmlns:a16="http://schemas.microsoft.com/office/drawing/2014/main" id="{7D2C1FA4-98EA-31F1-63B9-89003643DA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2" name="楕円 761">
              <a:extLst>
                <a:ext uri="{FF2B5EF4-FFF2-40B4-BE49-F238E27FC236}">
                  <a16:creationId xmlns:a16="http://schemas.microsoft.com/office/drawing/2014/main" id="{831DEC40-016D-D4D8-00F2-57BAC04F64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3" name="楕円 762">
              <a:extLst>
                <a:ext uri="{FF2B5EF4-FFF2-40B4-BE49-F238E27FC236}">
                  <a16:creationId xmlns:a16="http://schemas.microsoft.com/office/drawing/2014/main" id="{1F526C05-3CB6-F8C8-D35A-122D6A18CC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4" name="楕円 97">
              <a:extLst>
                <a:ext uri="{FF2B5EF4-FFF2-40B4-BE49-F238E27FC236}">
                  <a16:creationId xmlns:a16="http://schemas.microsoft.com/office/drawing/2014/main" id="{85ED1F0A-8A62-50D8-8BE8-CFBC2285EB33}"/>
                </a:ext>
              </a:extLst>
            </p:cNvPr>
            <p:cNvSpPr>
              <a:spLocks noChangeAspect="1"/>
            </p:cNvSpPr>
            <p:nvPr/>
          </p:nvSpPr>
          <p:spPr>
            <a:xfrm rot="1479331">
              <a:off x="7826817" y="3229435"/>
              <a:ext cx="73314" cy="45936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823" name="直線コネクタ 822">
              <a:extLst>
                <a:ext uri="{FF2B5EF4-FFF2-40B4-BE49-F238E27FC236}">
                  <a16:creationId xmlns:a16="http://schemas.microsoft.com/office/drawing/2014/main" id="{8188D590-75BE-9CC0-036C-8F88C51D3DE9}"/>
                </a:ext>
              </a:extLst>
            </p:cNvPr>
            <p:cNvCxnSpPr>
              <a:stCxn id="759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4" name="楕円 97">
              <a:extLst>
                <a:ext uri="{FF2B5EF4-FFF2-40B4-BE49-F238E27FC236}">
                  <a16:creationId xmlns:a16="http://schemas.microsoft.com/office/drawing/2014/main" id="{9D77B4C2-159F-C5E8-1110-9153465CADE4}"/>
                </a:ext>
              </a:extLst>
            </p:cNvPr>
            <p:cNvSpPr>
              <a:spLocks noChangeAspect="1"/>
            </p:cNvSpPr>
            <p:nvPr/>
          </p:nvSpPr>
          <p:spPr>
            <a:xfrm rot="20758401" flipH="1">
              <a:off x="7928024" y="3231560"/>
              <a:ext cx="69069" cy="46178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825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DA989092-7AC9-3E13-C84C-408BA62FEE46}"/>
              </a:ext>
            </a:extLst>
          </p:cNvPr>
          <p:cNvSpPr txBox="1"/>
          <p:nvPr/>
        </p:nvSpPr>
        <p:spPr>
          <a:xfrm>
            <a:off x="5881154" y="5858426"/>
            <a:ext cx="1893264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雪だるま王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249B5C97-3D26-0090-215F-F1B7FE629CF6}"/>
              </a:ext>
            </a:extLst>
          </p:cNvPr>
          <p:cNvSpPr txBox="1"/>
          <p:nvPr/>
        </p:nvSpPr>
        <p:spPr>
          <a:xfrm>
            <a:off x="5789839" y="2389787"/>
            <a:ext cx="3054753" cy="1200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イヒヒ</a:t>
            </a:r>
            <a:endParaRPr lang="en-US" altLang="ja-JP" sz="2400" dirty="0">
              <a:solidFill>
                <a:schemeClr val="dk1"/>
              </a:solidFill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ずっと</a:t>
            </a:r>
            <a:endParaRPr lang="en-US" altLang="ja-JP" sz="2400" dirty="0">
              <a:solidFill>
                <a:schemeClr val="dk1"/>
              </a:solidFill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ねらっていたんだ！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3" name="四角形: 角度付き 862">
            <a:hlinkClick r:id="rId8" action="ppaction://hlinksldjump"/>
            <a:extLst>
              <a:ext uri="{FF2B5EF4-FFF2-40B4-BE49-F238E27FC236}">
                <a16:creationId xmlns:a16="http://schemas.microsoft.com/office/drawing/2014/main" id="{4EA25771-E496-0BAD-0212-04AD35D7167A}"/>
              </a:ext>
            </a:extLst>
          </p:cNvPr>
          <p:cNvSpPr/>
          <p:nvPr/>
        </p:nvSpPr>
        <p:spPr>
          <a:xfrm>
            <a:off x="8844592" y="3732325"/>
            <a:ext cx="2809667" cy="2556941"/>
          </a:xfrm>
          <a:prstGeom prst="bevel">
            <a:avLst>
              <a:gd name="adj" fmla="val 3613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あいては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ハンマーを 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もっているぞ。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ザイくんピンチ。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どうする？</a:t>
            </a:r>
            <a:endParaRPr kumimoji="1" lang="ja-JP" altLang="en-US" sz="2400" dirty="0"/>
          </a:p>
        </p:txBody>
      </p:sp>
      <p:sp>
        <p:nvSpPr>
          <p:cNvPr id="864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7A26EBD3-E64B-2F6D-0313-A2C033815534}"/>
              </a:ext>
            </a:extLst>
          </p:cNvPr>
          <p:cNvSpPr txBox="1"/>
          <p:nvPr/>
        </p:nvSpPr>
        <p:spPr>
          <a:xfrm>
            <a:off x="3768805" y="4910039"/>
            <a:ext cx="1910170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どうしよう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" name="角丸四角形 96">
            <a:extLst>
              <a:ext uri="{FF2B5EF4-FFF2-40B4-BE49-F238E27FC236}">
                <a16:creationId xmlns:a16="http://schemas.microsoft.com/office/drawing/2014/main" id="{D1AE7451-AA03-4B34-A591-9DAD3EEC9A16}"/>
              </a:ext>
            </a:extLst>
          </p:cNvPr>
          <p:cNvSpPr/>
          <p:nvPr/>
        </p:nvSpPr>
        <p:spPr>
          <a:xfrm>
            <a:off x="9395668" y="1551101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Google Shape;2562;p41">
            <a:hlinkClick r:id="rId9" action="ppaction://hlinksldjump"/>
            <a:extLst>
              <a:ext uri="{FF2B5EF4-FFF2-40B4-BE49-F238E27FC236}">
                <a16:creationId xmlns:a16="http://schemas.microsoft.com/office/drawing/2014/main" id="{BD02BF14-8C2B-4508-99F0-A456076662DD}"/>
              </a:ext>
            </a:extLst>
          </p:cNvPr>
          <p:cNvSpPr txBox="1"/>
          <p:nvPr/>
        </p:nvSpPr>
        <p:spPr>
          <a:xfrm>
            <a:off x="9377405" y="1550141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2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231725" y="53795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いえ</a:t>
            </a:r>
          </a:p>
        </p:txBody>
      </p:sp>
      <p:sp>
        <p:nvSpPr>
          <p:cNvPr id="13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894681" y="54282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お</a:t>
            </a:r>
          </a:p>
        </p:txBody>
      </p:sp>
      <p:sp>
        <p:nvSpPr>
          <p:cNvPr id="13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96130" y="142389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ゆき</a:t>
            </a:r>
          </a:p>
        </p:txBody>
      </p:sp>
      <p:sp>
        <p:nvSpPr>
          <p:cNvPr id="13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718806" y="143628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おう</a:t>
            </a:r>
          </a:p>
        </p:txBody>
      </p:sp>
    </p:spTree>
    <p:extLst>
      <p:ext uri="{BB962C8B-B14F-4D97-AF65-F5344CB8AC3E}">
        <p14:creationId xmlns:p14="http://schemas.microsoft.com/office/powerpoint/2010/main" val="21913584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83D8A3D7-92D7-F697-778D-ECC75B0179D7}"/>
              </a:ext>
            </a:extLst>
          </p:cNvPr>
          <p:cNvGrpSpPr/>
          <p:nvPr/>
        </p:nvGrpSpPr>
        <p:grpSpPr>
          <a:xfrm rot="8436077">
            <a:off x="5689256" y="2504630"/>
            <a:ext cx="3587305" cy="3586055"/>
            <a:chOff x="4940537" y="2315368"/>
            <a:chExt cx="3587305" cy="3586055"/>
          </a:xfrm>
        </p:grpSpPr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7074C666-00BC-6E52-7B26-3626C58AB287}"/>
                </a:ext>
              </a:extLst>
            </p:cNvPr>
            <p:cNvGrpSpPr/>
            <p:nvPr/>
          </p:nvGrpSpPr>
          <p:grpSpPr>
            <a:xfrm>
              <a:off x="4940537" y="2315368"/>
              <a:ext cx="3587305" cy="3586055"/>
              <a:chOff x="4940537" y="2315368"/>
              <a:chExt cx="3587305" cy="3586055"/>
            </a:xfrm>
          </p:grpSpPr>
          <p:pic>
            <p:nvPicPr>
              <p:cNvPr id="22" name="グラフィックス 21" descr="小槌 単色塗りつぶし">
                <a:extLst>
                  <a:ext uri="{FF2B5EF4-FFF2-40B4-BE49-F238E27FC236}">
                    <a16:creationId xmlns:a16="http://schemas.microsoft.com/office/drawing/2014/main" id="{39CEC185-CAE4-F666-4AD3-C84566CC095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96DAC541-7B7A-43D3-8B79-37D633B846F1}">
                    <asvg:svgBlip xmlns=""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4951099" y="2324680"/>
                <a:ext cx="3576743" cy="3576743"/>
              </a:xfrm>
              <a:prstGeom prst="rect">
                <a:avLst/>
              </a:prstGeom>
            </p:spPr>
          </p:pic>
          <p:pic>
            <p:nvPicPr>
              <p:cNvPr id="23" name="グラフィックス 22" descr="小槌 枠線">
                <a:extLst>
                  <a:ext uri="{FF2B5EF4-FFF2-40B4-BE49-F238E27FC236}">
                    <a16:creationId xmlns:a16="http://schemas.microsoft.com/office/drawing/2014/main" id="{4469307A-A511-2FF8-7B1F-AEC52017907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=""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4940537" y="2315368"/>
                <a:ext cx="3576743" cy="3576743"/>
              </a:xfrm>
              <a:prstGeom prst="rect">
                <a:avLst/>
              </a:prstGeom>
            </p:spPr>
          </p:pic>
        </p:grpSp>
        <p:sp>
          <p:nvSpPr>
            <p:cNvPr id="21" name="正方形/長方形 20">
              <a:extLst>
                <a:ext uri="{FF2B5EF4-FFF2-40B4-BE49-F238E27FC236}">
                  <a16:creationId xmlns:a16="http://schemas.microsoft.com/office/drawing/2014/main" id="{0BE20ED5-6BE6-A593-2247-10E9038B4A4E}"/>
                </a:ext>
              </a:extLst>
            </p:cNvPr>
            <p:cNvSpPr/>
            <p:nvPr/>
          </p:nvSpPr>
          <p:spPr>
            <a:xfrm>
              <a:off x="5145623" y="4996921"/>
              <a:ext cx="1748102" cy="67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5" name="Google Shape;689;p19">
            <a:extLst>
              <a:ext uri="{FF2B5EF4-FFF2-40B4-BE49-F238E27FC236}">
                <a16:creationId xmlns:a16="http://schemas.microsoft.com/office/drawing/2014/main" id="{B820B755-A332-ABA1-741E-E605D21BF132}"/>
              </a:ext>
            </a:extLst>
          </p:cNvPr>
          <p:cNvSpPr txBox="1"/>
          <p:nvPr/>
        </p:nvSpPr>
        <p:spPr>
          <a:xfrm>
            <a:off x="581767" y="469023"/>
            <a:ext cx="10297542" cy="19389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そのとき、ザイくんは聞こえた。</a:t>
            </a:r>
            <a:endParaRPr lang="en-US" altLang="ja-JP" sz="40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「ザイくん、右手を思い切りふるんだ！」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638E1B1-AAF7-7664-679D-7132272ABD9A}"/>
              </a:ext>
            </a:extLst>
          </p:cNvPr>
          <p:cNvGrpSpPr>
            <a:grpSpLocks noChangeAspect="1"/>
          </p:cNvGrpSpPr>
          <p:nvPr/>
        </p:nvGrpSpPr>
        <p:grpSpPr>
          <a:xfrm>
            <a:off x="912454" y="2262200"/>
            <a:ext cx="2587283" cy="2350171"/>
            <a:chOff x="3284638" y="2517458"/>
            <a:chExt cx="3716315" cy="3375732"/>
          </a:xfrm>
        </p:grpSpPr>
        <p:sp>
          <p:nvSpPr>
            <p:cNvPr id="3" name="Google Shape;1539;p28">
              <a:extLst>
                <a:ext uri="{FF2B5EF4-FFF2-40B4-BE49-F238E27FC236}">
                  <a16:creationId xmlns:a16="http://schemas.microsoft.com/office/drawing/2014/main" id="{E3681B9D-F1F6-4706-E47F-469AC1F12401}"/>
                </a:ext>
              </a:extLst>
            </p:cNvPr>
            <p:cNvSpPr/>
            <p:nvPr/>
          </p:nvSpPr>
          <p:spPr>
            <a:xfrm flipH="1">
              <a:off x="3387971" y="5277944"/>
              <a:ext cx="3392394" cy="615246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259C7854-2AC9-441C-6514-15A6A78A718D}"/>
                </a:ext>
              </a:extLst>
            </p:cNvPr>
            <p:cNvGrpSpPr/>
            <p:nvPr/>
          </p:nvGrpSpPr>
          <p:grpSpPr>
            <a:xfrm>
              <a:off x="3284638" y="2622841"/>
              <a:ext cx="1552994" cy="2887407"/>
              <a:chOff x="3284638" y="2622841"/>
              <a:chExt cx="1552994" cy="2887407"/>
            </a:xfrm>
          </p:grpSpPr>
          <p:sp>
            <p:nvSpPr>
              <p:cNvPr id="784" name="二等辺三角形 2">
                <a:extLst>
                  <a:ext uri="{FF2B5EF4-FFF2-40B4-BE49-F238E27FC236}">
                    <a16:creationId xmlns:a16="http://schemas.microsoft.com/office/drawing/2014/main" id="{4762715E-2AFF-873B-0E5F-3CF2DDDA76D7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5" name="Google Shape;1540;p28">
                <a:extLst>
                  <a:ext uri="{FF2B5EF4-FFF2-40B4-BE49-F238E27FC236}">
                    <a16:creationId xmlns:a16="http://schemas.microsoft.com/office/drawing/2014/main" id="{0D1BE42F-405D-BF7F-E936-B03A609A09A2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6" name="グループ化 785">
                <a:extLst>
                  <a:ext uri="{FF2B5EF4-FFF2-40B4-BE49-F238E27FC236}">
                    <a16:creationId xmlns:a16="http://schemas.microsoft.com/office/drawing/2014/main" id="{D974DAEE-EC31-3456-018C-E3276CBDA810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804" name="Google Shape;1540;p28">
                  <a:extLst>
                    <a:ext uri="{FF2B5EF4-FFF2-40B4-BE49-F238E27FC236}">
                      <a16:creationId xmlns:a16="http://schemas.microsoft.com/office/drawing/2014/main" id="{1B56FF8A-D65E-4896-3578-45B40AA5781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5" name="Google Shape;1540;p28">
                  <a:extLst>
                    <a:ext uri="{FF2B5EF4-FFF2-40B4-BE49-F238E27FC236}">
                      <a16:creationId xmlns:a16="http://schemas.microsoft.com/office/drawing/2014/main" id="{647E71E2-294C-ABC6-5E5F-F63366A02218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6" name="Google Shape;1540;p28">
                  <a:extLst>
                    <a:ext uri="{FF2B5EF4-FFF2-40B4-BE49-F238E27FC236}">
                      <a16:creationId xmlns:a16="http://schemas.microsoft.com/office/drawing/2014/main" id="{54E93A78-B5D8-3B16-A957-759B0CA88C23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7" name="グループ化 786">
                <a:extLst>
                  <a:ext uri="{FF2B5EF4-FFF2-40B4-BE49-F238E27FC236}">
                    <a16:creationId xmlns:a16="http://schemas.microsoft.com/office/drawing/2014/main" id="{09DEF116-766F-296B-C28D-613967E47102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801" name="Google Shape;1540;p28">
                  <a:extLst>
                    <a:ext uri="{FF2B5EF4-FFF2-40B4-BE49-F238E27FC236}">
                      <a16:creationId xmlns:a16="http://schemas.microsoft.com/office/drawing/2014/main" id="{4CE7A724-7D05-0BA1-0E73-DEE9E559468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2" name="Google Shape;1540;p28">
                  <a:extLst>
                    <a:ext uri="{FF2B5EF4-FFF2-40B4-BE49-F238E27FC236}">
                      <a16:creationId xmlns:a16="http://schemas.microsoft.com/office/drawing/2014/main" id="{CDD4C600-977B-2928-06CD-B832718284CE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3" name="Google Shape;1540;p28">
                  <a:extLst>
                    <a:ext uri="{FF2B5EF4-FFF2-40B4-BE49-F238E27FC236}">
                      <a16:creationId xmlns:a16="http://schemas.microsoft.com/office/drawing/2014/main" id="{4173C256-55DA-E1F9-6178-6EACA7B51F8B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88" name="Google Shape;1540;p28">
                <a:extLst>
                  <a:ext uri="{FF2B5EF4-FFF2-40B4-BE49-F238E27FC236}">
                    <a16:creationId xmlns:a16="http://schemas.microsoft.com/office/drawing/2014/main" id="{C0E899A9-ABB8-8BAA-E771-8BAE0AD54DD3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9" name="グループ化 788">
                <a:extLst>
                  <a:ext uri="{FF2B5EF4-FFF2-40B4-BE49-F238E27FC236}">
                    <a16:creationId xmlns:a16="http://schemas.microsoft.com/office/drawing/2014/main" id="{E68589AF-7DCC-A520-1E71-1A6ECED7DFED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98" name="Google Shape;1540;p28">
                  <a:extLst>
                    <a:ext uri="{FF2B5EF4-FFF2-40B4-BE49-F238E27FC236}">
                      <a16:creationId xmlns:a16="http://schemas.microsoft.com/office/drawing/2014/main" id="{8A1167F0-C7AF-01A6-C84E-314EFA1D829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9" name="Google Shape;1540;p28">
                  <a:extLst>
                    <a:ext uri="{FF2B5EF4-FFF2-40B4-BE49-F238E27FC236}">
                      <a16:creationId xmlns:a16="http://schemas.microsoft.com/office/drawing/2014/main" id="{D61A19AC-6C96-CD53-0E26-A14574265854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0" name="Google Shape;1540;p28">
                  <a:extLst>
                    <a:ext uri="{FF2B5EF4-FFF2-40B4-BE49-F238E27FC236}">
                      <a16:creationId xmlns:a16="http://schemas.microsoft.com/office/drawing/2014/main" id="{C48521E8-418E-280C-D2EC-C1E4F5BB6B87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0" name="グループ化 789">
                <a:extLst>
                  <a:ext uri="{FF2B5EF4-FFF2-40B4-BE49-F238E27FC236}">
                    <a16:creationId xmlns:a16="http://schemas.microsoft.com/office/drawing/2014/main" id="{D39154F5-E9D4-1F8A-69A1-55C6651DBCF5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95" name="Google Shape;1540;p28">
                  <a:extLst>
                    <a:ext uri="{FF2B5EF4-FFF2-40B4-BE49-F238E27FC236}">
                      <a16:creationId xmlns:a16="http://schemas.microsoft.com/office/drawing/2014/main" id="{C0C7AAC9-58A8-FCD0-0F05-0993E862A0C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6" name="Google Shape;1540;p28">
                  <a:extLst>
                    <a:ext uri="{FF2B5EF4-FFF2-40B4-BE49-F238E27FC236}">
                      <a16:creationId xmlns:a16="http://schemas.microsoft.com/office/drawing/2014/main" id="{4254E11F-5444-72E9-0331-C8D5788CD747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7" name="Google Shape;1540;p28">
                  <a:extLst>
                    <a:ext uri="{FF2B5EF4-FFF2-40B4-BE49-F238E27FC236}">
                      <a16:creationId xmlns:a16="http://schemas.microsoft.com/office/drawing/2014/main" id="{CD717951-B2CC-668A-DE4A-060C72FADCD6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1" name="グループ化 790">
                <a:extLst>
                  <a:ext uri="{FF2B5EF4-FFF2-40B4-BE49-F238E27FC236}">
                    <a16:creationId xmlns:a16="http://schemas.microsoft.com/office/drawing/2014/main" id="{0D35A47F-A64B-E70B-ED9B-ACFE332564BD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92" name="Google Shape;1540;p28">
                  <a:extLst>
                    <a:ext uri="{FF2B5EF4-FFF2-40B4-BE49-F238E27FC236}">
                      <a16:creationId xmlns:a16="http://schemas.microsoft.com/office/drawing/2014/main" id="{B9ED2F41-DD23-E918-3A52-68DA7670E663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3" name="Google Shape;1540;p28">
                  <a:extLst>
                    <a:ext uri="{FF2B5EF4-FFF2-40B4-BE49-F238E27FC236}">
                      <a16:creationId xmlns:a16="http://schemas.microsoft.com/office/drawing/2014/main" id="{B960C518-ADE4-50CD-0724-896A7F8054B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4" name="Google Shape;1540;p28">
                  <a:extLst>
                    <a:ext uri="{FF2B5EF4-FFF2-40B4-BE49-F238E27FC236}">
                      <a16:creationId xmlns:a16="http://schemas.microsoft.com/office/drawing/2014/main" id="{EBE63185-EE8D-EF5E-D4C6-EC3A4F098C7E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5300FD01-26FA-D2BC-67EB-206F51F60BC9}"/>
                </a:ext>
              </a:extLst>
            </p:cNvPr>
            <p:cNvGrpSpPr/>
            <p:nvPr/>
          </p:nvGrpSpPr>
          <p:grpSpPr>
            <a:xfrm>
              <a:off x="4372028" y="2517458"/>
              <a:ext cx="1547990" cy="2929288"/>
              <a:chOff x="3284638" y="2622841"/>
              <a:chExt cx="1552994" cy="2938756"/>
            </a:xfrm>
          </p:grpSpPr>
          <p:sp>
            <p:nvSpPr>
              <p:cNvPr id="730" name="二等辺三角形 2">
                <a:extLst>
                  <a:ext uri="{FF2B5EF4-FFF2-40B4-BE49-F238E27FC236}">
                    <a16:creationId xmlns:a16="http://schemas.microsoft.com/office/drawing/2014/main" id="{8140B11C-B57E-FCF0-068B-042C1AD26D2B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1" name="Google Shape;1540;p28">
                <a:extLst>
                  <a:ext uri="{FF2B5EF4-FFF2-40B4-BE49-F238E27FC236}">
                    <a16:creationId xmlns:a16="http://schemas.microsoft.com/office/drawing/2014/main" id="{1EEEFFDA-0339-66E2-9698-C30B3E492448}"/>
                  </a:ext>
                </a:extLst>
              </p:cNvPr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33" name="グループ化 732">
                <a:extLst>
                  <a:ext uri="{FF2B5EF4-FFF2-40B4-BE49-F238E27FC236}">
                    <a16:creationId xmlns:a16="http://schemas.microsoft.com/office/drawing/2014/main" id="{A1BFBFE7-2C6F-70D0-E8B7-C6573398FB33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81" name="Google Shape;1540;p28">
                  <a:extLst>
                    <a:ext uri="{FF2B5EF4-FFF2-40B4-BE49-F238E27FC236}">
                      <a16:creationId xmlns:a16="http://schemas.microsoft.com/office/drawing/2014/main" id="{39E00071-04FD-1B49-AA9D-769B5BD9CFBB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2" name="Google Shape;1540;p28">
                  <a:extLst>
                    <a:ext uri="{FF2B5EF4-FFF2-40B4-BE49-F238E27FC236}">
                      <a16:creationId xmlns:a16="http://schemas.microsoft.com/office/drawing/2014/main" id="{CFB2C054-C8F6-122E-05FD-4AFD13E16B3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3" name="Google Shape;1540;p28">
                  <a:extLst>
                    <a:ext uri="{FF2B5EF4-FFF2-40B4-BE49-F238E27FC236}">
                      <a16:creationId xmlns:a16="http://schemas.microsoft.com/office/drawing/2014/main" id="{EC04D7C3-3020-89FA-1C4E-6718CD260F50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35" name="グループ化 734">
                <a:extLst>
                  <a:ext uri="{FF2B5EF4-FFF2-40B4-BE49-F238E27FC236}">
                    <a16:creationId xmlns:a16="http://schemas.microsoft.com/office/drawing/2014/main" id="{AD684140-767F-C7A2-8152-352E422E541D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78" name="Google Shape;1540;p28">
                  <a:extLst>
                    <a:ext uri="{FF2B5EF4-FFF2-40B4-BE49-F238E27FC236}">
                      <a16:creationId xmlns:a16="http://schemas.microsoft.com/office/drawing/2014/main" id="{84F73BE6-C3F3-D5BD-B5F1-1B6310EE493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" name="Google Shape;1540;p28">
                  <a:extLst>
                    <a:ext uri="{FF2B5EF4-FFF2-40B4-BE49-F238E27FC236}">
                      <a16:creationId xmlns:a16="http://schemas.microsoft.com/office/drawing/2014/main" id="{0D2AC9A5-1EC7-C640-A85A-A32E7E610168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0" name="Google Shape;1540;p28">
                  <a:extLst>
                    <a:ext uri="{FF2B5EF4-FFF2-40B4-BE49-F238E27FC236}">
                      <a16:creationId xmlns:a16="http://schemas.microsoft.com/office/drawing/2014/main" id="{7C037550-97B5-284E-8C22-24F8E0256186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65" name="Google Shape;1540;p28">
                <a:extLst>
                  <a:ext uri="{FF2B5EF4-FFF2-40B4-BE49-F238E27FC236}">
                    <a16:creationId xmlns:a16="http://schemas.microsoft.com/office/drawing/2014/main" id="{1B860EE8-DA43-AE94-8D8A-A9A3F097BE2B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66" name="グループ化 765">
                <a:extLst>
                  <a:ext uri="{FF2B5EF4-FFF2-40B4-BE49-F238E27FC236}">
                    <a16:creationId xmlns:a16="http://schemas.microsoft.com/office/drawing/2014/main" id="{ECDEEFFE-3B3A-52E9-F061-5A32BCCC6BEF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75" name="Google Shape;1540;p28">
                  <a:extLst>
                    <a:ext uri="{FF2B5EF4-FFF2-40B4-BE49-F238E27FC236}">
                      <a16:creationId xmlns:a16="http://schemas.microsoft.com/office/drawing/2014/main" id="{E5B53A47-8DF5-9354-9BD2-5E3CED14990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6" name="Google Shape;1540;p28">
                  <a:extLst>
                    <a:ext uri="{FF2B5EF4-FFF2-40B4-BE49-F238E27FC236}">
                      <a16:creationId xmlns:a16="http://schemas.microsoft.com/office/drawing/2014/main" id="{AC8BB6E3-0A99-1962-9DB9-8A12040AE75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" name="Google Shape;1540;p28">
                  <a:extLst>
                    <a:ext uri="{FF2B5EF4-FFF2-40B4-BE49-F238E27FC236}">
                      <a16:creationId xmlns:a16="http://schemas.microsoft.com/office/drawing/2014/main" id="{B8FD201B-953D-D76C-19D2-A3BE62F2BC68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7" name="グループ化 766">
                <a:extLst>
                  <a:ext uri="{FF2B5EF4-FFF2-40B4-BE49-F238E27FC236}">
                    <a16:creationId xmlns:a16="http://schemas.microsoft.com/office/drawing/2014/main" id="{B5390DCE-74E9-E1AB-B721-C02BBE072FF9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72" name="Google Shape;1540;p28">
                  <a:extLst>
                    <a:ext uri="{FF2B5EF4-FFF2-40B4-BE49-F238E27FC236}">
                      <a16:creationId xmlns:a16="http://schemas.microsoft.com/office/drawing/2014/main" id="{1747E62A-10BA-E9C3-2F6C-E2C8087685D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3" name="Google Shape;1540;p28">
                  <a:extLst>
                    <a:ext uri="{FF2B5EF4-FFF2-40B4-BE49-F238E27FC236}">
                      <a16:creationId xmlns:a16="http://schemas.microsoft.com/office/drawing/2014/main" id="{6FDF06B5-6163-D402-702C-2F404B7C28E4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4" name="Google Shape;1540;p28">
                  <a:extLst>
                    <a:ext uri="{FF2B5EF4-FFF2-40B4-BE49-F238E27FC236}">
                      <a16:creationId xmlns:a16="http://schemas.microsoft.com/office/drawing/2014/main" id="{C1F11112-FD20-6F27-38FA-5AF0B9BFCB61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8" name="グループ化 767">
                <a:extLst>
                  <a:ext uri="{FF2B5EF4-FFF2-40B4-BE49-F238E27FC236}">
                    <a16:creationId xmlns:a16="http://schemas.microsoft.com/office/drawing/2014/main" id="{6F366A11-CD04-9A70-765D-F01240286C33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69" name="Google Shape;1540;p28">
                  <a:extLst>
                    <a:ext uri="{FF2B5EF4-FFF2-40B4-BE49-F238E27FC236}">
                      <a16:creationId xmlns:a16="http://schemas.microsoft.com/office/drawing/2014/main" id="{804075D0-3A41-EEC2-2668-B3F3716C558F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0" name="Google Shape;1540;p28">
                  <a:extLst>
                    <a:ext uri="{FF2B5EF4-FFF2-40B4-BE49-F238E27FC236}">
                      <a16:creationId xmlns:a16="http://schemas.microsoft.com/office/drawing/2014/main" id="{E5EA98FA-71A5-939E-A780-7BE5A7D9021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1" name="Google Shape;1540;p28">
                  <a:extLst>
                    <a:ext uri="{FF2B5EF4-FFF2-40B4-BE49-F238E27FC236}">
                      <a16:creationId xmlns:a16="http://schemas.microsoft.com/office/drawing/2014/main" id="{8BCBF5EA-ED38-B0B5-5049-BE80D7F762A2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80F0E8A0-C0A2-3C75-9829-989852253ED8}"/>
                </a:ext>
              </a:extLst>
            </p:cNvPr>
            <p:cNvGrpSpPr/>
            <p:nvPr/>
          </p:nvGrpSpPr>
          <p:grpSpPr>
            <a:xfrm>
              <a:off x="5447959" y="2602874"/>
              <a:ext cx="1552994" cy="2887407"/>
              <a:chOff x="3284638" y="2622841"/>
              <a:chExt cx="1552994" cy="2887407"/>
            </a:xfrm>
          </p:grpSpPr>
          <p:sp>
            <p:nvSpPr>
              <p:cNvPr id="9" name="二等辺三角形 2">
                <a:extLst>
                  <a:ext uri="{FF2B5EF4-FFF2-40B4-BE49-F238E27FC236}">
                    <a16:creationId xmlns:a16="http://schemas.microsoft.com/office/drawing/2014/main" id="{1A7E7D18-EBD5-CAF8-CDF6-C32128C18A0F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Google Shape;1540;p28">
                <a:extLst>
                  <a:ext uri="{FF2B5EF4-FFF2-40B4-BE49-F238E27FC236}">
                    <a16:creationId xmlns:a16="http://schemas.microsoft.com/office/drawing/2014/main" id="{14565E74-B354-3AB7-E8A6-F9118A5D070B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C620EF98-CC98-9035-2C7D-FD51515E03F7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27" name="Google Shape;1540;p28">
                  <a:extLst>
                    <a:ext uri="{FF2B5EF4-FFF2-40B4-BE49-F238E27FC236}">
                      <a16:creationId xmlns:a16="http://schemas.microsoft.com/office/drawing/2014/main" id="{8110546B-304D-C2ED-594C-FBE41D3DFA81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" name="Google Shape;1540;p28">
                  <a:extLst>
                    <a:ext uri="{FF2B5EF4-FFF2-40B4-BE49-F238E27FC236}">
                      <a16:creationId xmlns:a16="http://schemas.microsoft.com/office/drawing/2014/main" id="{56BD2D0D-C6A3-69BF-281B-FB062D97F4D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9" name="Google Shape;1540;p28">
                  <a:extLst>
                    <a:ext uri="{FF2B5EF4-FFF2-40B4-BE49-F238E27FC236}">
                      <a16:creationId xmlns:a16="http://schemas.microsoft.com/office/drawing/2014/main" id="{0D593DA8-1C64-7904-CFEE-B8EB07073B3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" name="グループ化 11">
                <a:extLst>
                  <a:ext uri="{FF2B5EF4-FFF2-40B4-BE49-F238E27FC236}">
                    <a16:creationId xmlns:a16="http://schemas.microsoft.com/office/drawing/2014/main" id="{5277EE4A-7B2F-32CC-1A39-454B6BA68A40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24" name="Google Shape;1540;p28">
                  <a:extLst>
                    <a:ext uri="{FF2B5EF4-FFF2-40B4-BE49-F238E27FC236}">
                      <a16:creationId xmlns:a16="http://schemas.microsoft.com/office/drawing/2014/main" id="{0679B473-8B72-EE39-2330-3F4FD69CE97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5" name="Google Shape;1540;p28">
                  <a:extLst>
                    <a:ext uri="{FF2B5EF4-FFF2-40B4-BE49-F238E27FC236}">
                      <a16:creationId xmlns:a16="http://schemas.microsoft.com/office/drawing/2014/main" id="{153C2EA7-F16D-49D2-019B-1D7D2C7D0F65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6" name="Google Shape;1540;p28">
                  <a:extLst>
                    <a:ext uri="{FF2B5EF4-FFF2-40B4-BE49-F238E27FC236}">
                      <a16:creationId xmlns:a16="http://schemas.microsoft.com/office/drawing/2014/main" id="{7CEACA23-298E-E623-977E-1DD47D341C8F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3" name="Google Shape;1540;p28">
                <a:extLst>
                  <a:ext uri="{FF2B5EF4-FFF2-40B4-BE49-F238E27FC236}">
                    <a16:creationId xmlns:a16="http://schemas.microsoft.com/office/drawing/2014/main" id="{D33E5D71-1157-2BAB-9A6E-6A6402D69782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39E67F75-1D5D-DDB1-9FA1-8CCF08C9A3D3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21" name="Google Shape;1540;p28">
                  <a:extLst>
                    <a:ext uri="{FF2B5EF4-FFF2-40B4-BE49-F238E27FC236}">
                      <a16:creationId xmlns:a16="http://schemas.microsoft.com/office/drawing/2014/main" id="{92DF03C2-408D-AB95-F70C-8A554EAE7DF9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2" name="Google Shape;1540;p28">
                  <a:extLst>
                    <a:ext uri="{FF2B5EF4-FFF2-40B4-BE49-F238E27FC236}">
                      <a16:creationId xmlns:a16="http://schemas.microsoft.com/office/drawing/2014/main" id="{F6EE447C-4B66-1A61-D751-3F7B1A693F9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3" name="Google Shape;1540;p28">
                  <a:extLst>
                    <a:ext uri="{FF2B5EF4-FFF2-40B4-BE49-F238E27FC236}">
                      <a16:creationId xmlns:a16="http://schemas.microsoft.com/office/drawing/2014/main" id="{14D43792-B395-6ABE-DE45-DEAA53C24A2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" name="グループ化 14">
                <a:extLst>
                  <a:ext uri="{FF2B5EF4-FFF2-40B4-BE49-F238E27FC236}">
                    <a16:creationId xmlns:a16="http://schemas.microsoft.com/office/drawing/2014/main" id="{9ABC5E9B-E754-3D45-A330-AF6FD69B89C0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18" name="Google Shape;1540;p28">
                  <a:extLst>
                    <a:ext uri="{FF2B5EF4-FFF2-40B4-BE49-F238E27FC236}">
                      <a16:creationId xmlns:a16="http://schemas.microsoft.com/office/drawing/2014/main" id="{82D453FD-185E-6F56-3AD4-965A504D640D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9" name="Google Shape;1540;p28">
                  <a:extLst>
                    <a:ext uri="{FF2B5EF4-FFF2-40B4-BE49-F238E27FC236}">
                      <a16:creationId xmlns:a16="http://schemas.microsoft.com/office/drawing/2014/main" id="{2DB53EC2-DD7B-5B00-249A-4B33FC3A0C9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0" name="Google Shape;1540;p28">
                  <a:extLst>
                    <a:ext uri="{FF2B5EF4-FFF2-40B4-BE49-F238E27FC236}">
                      <a16:creationId xmlns:a16="http://schemas.microsoft.com/office/drawing/2014/main" id="{9994C6B1-2263-6E86-D80C-9BDCEAECD043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" name="グループ化 15">
                <a:extLst>
                  <a:ext uri="{FF2B5EF4-FFF2-40B4-BE49-F238E27FC236}">
                    <a16:creationId xmlns:a16="http://schemas.microsoft.com/office/drawing/2014/main" id="{B2F92DB1-4D3D-DA19-C92C-8332CDFA06B8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7" name="Google Shape;1540;p28">
                  <a:extLst>
                    <a:ext uri="{FF2B5EF4-FFF2-40B4-BE49-F238E27FC236}">
                      <a16:creationId xmlns:a16="http://schemas.microsoft.com/office/drawing/2014/main" id="{1A1F7F52-95BB-3BC3-7F9C-5B84166C693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540;p28">
                  <a:extLst>
                    <a:ext uri="{FF2B5EF4-FFF2-40B4-BE49-F238E27FC236}">
                      <a16:creationId xmlns:a16="http://schemas.microsoft.com/office/drawing/2014/main" id="{5C8D28F3-074A-1915-3C6F-9B4CF2E47F1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1540;p28">
                  <a:extLst>
                    <a:ext uri="{FF2B5EF4-FFF2-40B4-BE49-F238E27FC236}">
                      <a16:creationId xmlns:a16="http://schemas.microsoft.com/office/drawing/2014/main" id="{6D4BBD52-CAE6-DC0C-560A-DC8EFFAB1485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737" name="グループ化 736">
            <a:extLst>
              <a:ext uri="{FF2B5EF4-FFF2-40B4-BE49-F238E27FC236}">
                <a16:creationId xmlns:a16="http://schemas.microsoft.com/office/drawing/2014/main" id="{DD937E63-97FB-4385-78CD-592C46F596E8}"/>
              </a:ext>
            </a:extLst>
          </p:cNvPr>
          <p:cNvGrpSpPr/>
          <p:nvPr/>
        </p:nvGrpSpPr>
        <p:grpSpPr>
          <a:xfrm>
            <a:off x="1486854" y="3500091"/>
            <a:ext cx="2619175" cy="2777237"/>
            <a:chOff x="1108415" y="3972231"/>
            <a:chExt cx="1931089" cy="2047626"/>
          </a:xfrm>
        </p:grpSpPr>
        <p:sp>
          <p:nvSpPr>
            <p:cNvPr id="739" name="Google Shape;690;p19">
              <a:extLst>
                <a:ext uri="{FF2B5EF4-FFF2-40B4-BE49-F238E27FC236}">
                  <a16:creationId xmlns:a16="http://schemas.microsoft.com/office/drawing/2014/main" id="{28137E1D-FB22-3979-0902-02D25AC91290}"/>
                </a:ext>
              </a:extLst>
            </p:cNvPr>
            <p:cNvSpPr/>
            <p:nvPr/>
          </p:nvSpPr>
          <p:spPr>
            <a:xfrm>
              <a:off x="2765059" y="5608301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691;p19">
              <a:extLst>
                <a:ext uri="{FF2B5EF4-FFF2-40B4-BE49-F238E27FC236}">
                  <a16:creationId xmlns:a16="http://schemas.microsoft.com/office/drawing/2014/main" id="{A3958025-AFA5-03FA-E824-075075B8C63E}"/>
                </a:ext>
              </a:extLst>
            </p:cNvPr>
            <p:cNvSpPr/>
            <p:nvPr/>
          </p:nvSpPr>
          <p:spPr>
            <a:xfrm>
              <a:off x="1380135" y="3972231"/>
              <a:ext cx="1464560" cy="194786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692;p19">
              <a:extLst>
                <a:ext uri="{FF2B5EF4-FFF2-40B4-BE49-F238E27FC236}">
                  <a16:creationId xmlns:a16="http://schemas.microsoft.com/office/drawing/2014/main" id="{5B18A022-4ADB-C95B-4BA9-29748D750B47}"/>
                </a:ext>
              </a:extLst>
            </p:cNvPr>
            <p:cNvSpPr/>
            <p:nvPr/>
          </p:nvSpPr>
          <p:spPr>
            <a:xfrm flipV="1">
              <a:off x="2611280" y="5140367"/>
              <a:ext cx="53085" cy="5308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693;p19">
              <a:extLst>
                <a:ext uri="{FF2B5EF4-FFF2-40B4-BE49-F238E27FC236}">
                  <a16:creationId xmlns:a16="http://schemas.microsoft.com/office/drawing/2014/main" id="{0F119825-B538-F34B-3B7D-0DCA2B85D178}"/>
                </a:ext>
              </a:extLst>
            </p:cNvPr>
            <p:cNvSpPr/>
            <p:nvPr/>
          </p:nvSpPr>
          <p:spPr>
            <a:xfrm>
              <a:off x="2188857" y="5820334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43" name="Google Shape;694;p19">
              <a:extLst>
                <a:ext uri="{FF2B5EF4-FFF2-40B4-BE49-F238E27FC236}">
                  <a16:creationId xmlns:a16="http://schemas.microsoft.com/office/drawing/2014/main" id="{8B4759A6-F4B9-1F10-3921-4ECFEF754017}"/>
                </a:ext>
              </a:extLst>
            </p:cNvPr>
            <p:cNvCxnSpPr/>
            <p:nvPr/>
          </p:nvCxnSpPr>
          <p:spPr>
            <a:xfrm flipH="1">
              <a:off x="1380135" y="5535955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6" name="Google Shape;695;p19">
              <a:extLst>
                <a:ext uri="{FF2B5EF4-FFF2-40B4-BE49-F238E27FC236}">
                  <a16:creationId xmlns:a16="http://schemas.microsoft.com/office/drawing/2014/main" id="{991AC4FA-0ADA-0FA3-A5B2-0C3C5B4D52D7}"/>
                </a:ext>
              </a:extLst>
            </p:cNvPr>
            <p:cNvCxnSpPr/>
            <p:nvPr/>
          </p:nvCxnSpPr>
          <p:spPr>
            <a:xfrm flipH="1">
              <a:off x="1387762" y="5593047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7" name="Google Shape;696;p19">
              <a:extLst>
                <a:ext uri="{FF2B5EF4-FFF2-40B4-BE49-F238E27FC236}">
                  <a16:creationId xmlns:a16="http://schemas.microsoft.com/office/drawing/2014/main" id="{84BE3676-E25E-D0BD-D9C4-349BE64B92FB}"/>
                </a:ext>
              </a:extLst>
            </p:cNvPr>
            <p:cNvCxnSpPr/>
            <p:nvPr/>
          </p:nvCxnSpPr>
          <p:spPr>
            <a:xfrm flipH="1">
              <a:off x="1418274" y="5622010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8" name="Google Shape;697;p19">
              <a:extLst>
                <a:ext uri="{FF2B5EF4-FFF2-40B4-BE49-F238E27FC236}">
                  <a16:creationId xmlns:a16="http://schemas.microsoft.com/office/drawing/2014/main" id="{D2C8BB78-D9C2-61BA-2FE1-4C095B9F1471}"/>
                </a:ext>
              </a:extLst>
            </p:cNvPr>
            <p:cNvCxnSpPr/>
            <p:nvPr/>
          </p:nvCxnSpPr>
          <p:spPr>
            <a:xfrm flipH="1">
              <a:off x="1460229" y="5681485"/>
              <a:ext cx="97191" cy="138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9" name="Google Shape;698;p19">
              <a:extLst>
                <a:ext uri="{FF2B5EF4-FFF2-40B4-BE49-F238E27FC236}">
                  <a16:creationId xmlns:a16="http://schemas.microsoft.com/office/drawing/2014/main" id="{76D4BB3D-C8B0-A036-546C-6A3C31221FBC}"/>
                </a:ext>
              </a:extLst>
            </p:cNvPr>
            <p:cNvCxnSpPr/>
            <p:nvPr/>
          </p:nvCxnSpPr>
          <p:spPr>
            <a:xfrm flipH="1">
              <a:off x="1502182" y="5734281"/>
              <a:ext cx="77989" cy="9806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0" name="Google Shape;699;p19">
              <a:extLst>
                <a:ext uri="{FF2B5EF4-FFF2-40B4-BE49-F238E27FC236}">
                  <a16:creationId xmlns:a16="http://schemas.microsoft.com/office/drawing/2014/main" id="{A7A89796-804E-6A6D-FBD0-E333D9B13DA3}"/>
                </a:ext>
              </a:extLst>
            </p:cNvPr>
            <p:cNvCxnSpPr/>
            <p:nvPr/>
          </p:nvCxnSpPr>
          <p:spPr>
            <a:xfrm flipH="1">
              <a:off x="1540321" y="5771581"/>
              <a:ext cx="61023" cy="757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51" name="Google Shape;700;p19">
              <a:extLst>
                <a:ext uri="{FF2B5EF4-FFF2-40B4-BE49-F238E27FC236}">
                  <a16:creationId xmlns:a16="http://schemas.microsoft.com/office/drawing/2014/main" id="{D17ABD75-15F2-2B05-EA34-16FE1BC2BA86}"/>
                </a:ext>
              </a:extLst>
            </p:cNvPr>
            <p:cNvSpPr/>
            <p:nvPr/>
          </p:nvSpPr>
          <p:spPr>
            <a:xfrm>
              <a:off x="1692880" y="4033255"/>
              <a:ext cx="690777" cy="1966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52" name="グループ化 751">
              <a:extLst>
                <a:ext uri="{FF2B5EF4-FFF2-40B4-BE49-F238E27FC236}">
                  <a16:creationId xmlns:a16="http://schemas.microsoft.com/office/drawing/2014/main" id="{A2464AD7-B2E8-EDAE-52AE-C58ABC494867}"/>
                </a:ext>
              </a:extLst>
            </p:cNvPr>
            <p:cNvGrpSpPr/>
            <p:nvPr/>
          </p:nvGrpSpPr>
          <p:grpSpPr>
            <a:xfrm rot="10800000">
              <a:off x="1108415" y="4896709"/>
              <a:ext cx="509946" cy="351798"/>
              <a:chOff x="1609190" y="4674777"/>
              <a:chExt cx="676920" cy="466988"/>
            </a:xfrm>
          </p:grpSpPr>
          <p:sp>
            <p:nvSpPr>
              <p:cNvPr id="756" name="Google Shape;701;p19">
                <a:extLst>
                  <a:ext uri="{FF2B5EF4-FFF2-40B4-BE49-F238E27FC236}">
                    <a16:creationId xmlns:a16="http://schemas.microsoft.com/office/drawing/2014/main" id="{367E34EC-4817-29D2-02AC-E5638270B660}"/>
                  </a:ext>
                </a:extLst>
              </p:cNvPr>
              <p:cNvSpPr/>
              <p:nvPr/>
            </p:nvSpPr>
            <p:spPr>
              <a:xfrm rot="6991093">
                <a:off x="1854341" y="4709996"/>
                <a:ext cx="274079" cy="58945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7" name="Google Shape;702;p19">
                <a:extLst>
                  <a:ext uri="{FF2B5EF4-FFF2-40B4-BE49-F238E27FC236}">
                    <a16:creationId xmlns:a16="http://schemas.microsoft.com/office/drawing/2014/main" id="{3CABE1FF-EEC7-0BE8-B8FB-B022D3CDAB49}"/>
                  </a:ext>
                </a:extLst>
              </p:cNvPr>
              <p:cNvSpPr/>
              <p:nvPr/>
            </p:nvSpPr>
            <p:spPr>
              <a:xfrm rot="17883334">
                <a:off x="1541161" y="4742806"/>
                <a:ext cx="364521" cy="228463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3" name="グループ化 752">
              <a:extLst>
                <a:ext uri="{FF2B5EF4-FFF2-40B4-BE49-F238E27FC236}">
                  <a16:creationId xmlns:a16="http://schemas.microsoft.com/office/drawing/2014/main" id="{268AD7DC-4935-44E4-BAF1-0802A8876DA8}"/>
                </a:ext>
              </a:extLst>
            </p:cNvPr>
            <p:cNvGrpSpPr/>
            <p:nvPr/>
          </p:nvGrpSpPr>
          <p:grpSpPr>
            <a:xfrm rot="21398860">
              <a:off x="2420946" y="4808278"/>
              <a:ext cx="320987" cy="103592"/>
              <a:chOff x="9099792" y="3685731"/>
              <a:chExt cx="1035736" cy="334259"/>
            </a:xfrm>
          </p:grpSpPr>
          <p:sp>
            <p:nvSpPr>
              <p:cNvPr id="754" name="Google Shape;749;p20">
                <a:extLst>
                  <a:ext uri="{FF2B5EF4-FFF2-40B4-BE49-F238E27FC236}">
                    <a16:creationId xmlns:a16="http://schemas.microsoft.com/office/drawing/2014/main" id="{90A448F4-2F69-7702-1873-74DBD90FD21F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" name="Google Shape;749;p20">
                <a:extLst>
                  <a:ext uri="{FF2B5EF4-FFF2-40B4-BE49-F238E27FC236}">
                    <a16:creationId xmlns:a16="http://schemas.microsoft.com/office/drawing/2014/main" id="{74278EEE-BB84-32B8-9C7A-0C9B4678E92E}"/>
                  </a:ext>
                </a:extLst>
              </p:cNvPr>
              <p:cNvSpPr/>
              <p:nvPr/>
            </p:nvSpPr>
            <p:spPr>
              <a:xfrm flipH="1">
                <a:off x="9988006" y="3685731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58" name="グループ化 757">
            <a:extLst>
              <a:ext uri="{FF2B5EF4-FFF2-40B4-BE49-F238E27FC236}">
                <a16:creationId xmlns:a16="http://schemas.microsoft.com/office/drawing/2014/main" id="{6B39566D-FD9C-D221-BDC3-4D04937069E2}"/>
              </a:ext>
            </a:extLst>
          </p:cNvPr>
          <p:cNvGrpSpPr/>
          <p:nvPr/>
        </p:nvGrpSpPr>
        <p:grpSpPr>
          <a:xfrm>
            <a:off x="5863273" y="4082089"/>
            <a:ext cx="1374655" cy="1720714"/>
            <a:chOff x="7624972" y="3147778"/>
            <a:chExt cx="467983" cy="585794"/>
          </a:xfrm>
        </p:grpSpPr>
        <p:sp>
          <p:nvSpPr>
            <p:cNvPr id="759" name="楕円 758">
              <a:extLst>
                <a:ext uri="{FF2B5EF4-FFF2-40B4-BE49-F238E27FC236}">
                  <a16:creationId xmlns:a16="http://schemas.microsoft.com/office/drawing/2014/main" id="{54962296-8DA7-C7E2-CD75-72842F488C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0" name="楕円 759">
              <a:extLst>
                <a:ext uri="{FF2B5EF4-FFF2-40B4-BE49-F238E27FC236}">
                  <a16:creationId xmlns:a16="http://schemas.microsoft.com/office/drawing/2014/main" id="{81507565-ADB3-967A-9ACA-5F605524D4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1" name="楕円 760">
              <a:extLst>
                <a:ext uri="{FF2B5EF4-FFF2-40B4-BE49-F238E27FC236}">
                  <a16:creationId xmlns:a16="http://schemas.microsoft.com/office/drawing/2014/main" id="{7D2C1FA4-98EA-31F1-63B9-89003643DA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2" name="楕円 761">
              <a:extLst>
                <a:ext uri="{FF2B5EF4-FFF2-40B4-BE49-F238E27FC236}">
                  <a16:creationId xmlns:a16="http://schemas.microsoft.com/office/drawing/2014/main" id="{831DEC40-016D-D4D8-00F2-57BAC04F64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3" name="楕円 762">
              <a:extLst>
                <a:ext uri="{FF2B5EF4-FFF2-40B4-BE49-F238E27FC236}">
                  <a16:creationId xmlns:a16="http://schemas.microsoft.com/office/drawing/2014/main" id="{1F526C05-3CB6-F8C8-D35A-122D6A18CC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4" name="楕円 97">
              <a:extLst>
                <a:ext uri="{FF2B5EF4-FFF2-40B4-BE49-F238E27FC236}">
                  <a16:creationId xmlns:a16="http://schemas.microsoft.com/office/drawing/2014/main" id="{85ED1F0A-8A62-50D8-8BE8-CFBC2285EB33}"/>
                </a:ext>
              </a:extLst>
            </p:cNvPr>
            <p:cNvSpPr>
              <a:spLocks noChangeAspect="1"/>
            </p:cNvSpPr>
            <p:nvPr/>
          </p:nvSpPr>
          <p:spPr>
            <a:xfrm rot="1479331">
              <a:off x="7826817" y="3229435"/>
              <a:ext cx="73314" cy="45936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823" name="直線コネクタ 822">
              <a:extLst>
                <a:ext uri="{FF2B5EF4-FFF2-40B4-BE49-F238E27FC236}">
                  <a16:creationId xmlns:a16="http://schemas.microsoft.com/office/drawing/2014/main" id="{8188D590-75BE-9CC0-036C-8F88C51D3DE9}"/>
                </a:ext>
              </a:extLst>
            </p:cNvPr>
            <p:cNvCxnSpPr>
              <a:stCxn id="759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4" name="楕円 97">
              <a:extLst>
                <a:ext uri="{FF2B5EF4-FFF2-40B4-BE49-F238E27FC236}">
                  <a16:creationId xmlns:a16="http://schemas.microsoft.com/office/drawing/2014/main" id="{9D77B4C2-159F-C5E8-1110-9153465CADE4}"/>
                </a:ext>
              </a:extLst>
            </p:cNvPr>
            <p:cNvSpPr>
              <a:spLocks noChangeAspect="1"/>
            </p:cNvSpPr>
            <p:nvPr/>
          </p:nvSpPr>
          <p:spPr>
            <a:xfrm rot="20758401" flipH="1">
              <a:off x="7928024" y="3231560"/>
              <a:ext cx="69069" cy="46178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862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249B5C97-3D26-0090-215F-F1B7FE629CF6}"/>
              </a:ext>
            </a:extLst>
          </p:cNvPr>
          <p:cNvSpPr txBox="1"/>
          <p:nvPr/>
        </p:nvSpPr>
        <p:spPr>
          <a:xfrm>
            <a:off x="6290950" y="3481639"/>
            <a:ext cx="1681475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イヒヒ</a:t>
            </a:r>
            <a:endParaRPr lang="en-US" altLang="ja-JP" sz="2400" dirty="0">
              <a:solidFill>
                <a:schemeClr val="dk1"/>
              </a:solidFill>
            </a:endParaRPr>
          </a:p>
        </p:txBody>
      </p:sp>
      <p:sp>
        <p:nvSpPr>
          <p:cNvPr id="863" name="四角形: 角度付き 862">
            <a:hlinkClick r:id="rId8" action="ppaction://hlinksldjump"/>
            <a:extLst>
              <a:ext uri="{FF2B5EF4-FFF2-40B4-BE49-F238E27FC236}">
                <a16:creationId xmlns:a16="http://schemas.microsoft.com/office/drawing/2014/main" id="{4EA25771-E496-0BAD-0212-04AD35D7167A}"/>
              </a:ext>
            </a:extLst>
          </p:cNvPr>
          <p:cNvSpPr/>
          <p:nvPr/>
        </p:nvSpPr>
        <p:spPr>
          <a:xfrm>
            <a:off x="9209412" y="4569852"/>
            <a:ext cx="2446959" cy="1351082"/>
          </a:xfrm>
          <a:prstGeom prst="bevel">
            <a:avLst>
              <a:gd name="adj" fmla="val 3613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右手を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思い切りふる</a:t>
            </a:r>
            <a:endParaRPr kumimoji="1" lang="ja-JP" altLang="en-US" sz="2400" dirty="0"/>
          </a:p>
        </p:txBody>
      </p:sp>
      <p:sp>
        <p:nvSpPr>
          <p:cNvPr id="864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7A26EBD3-E64B-2F6D-0313-A2C033815534}"/>
              </a:ext>
            </a:extLst>
          </p:cNvPr>
          <p:cNvSpPr txBox="1"/>
          <p:nvPr/>
        </p:nvSpPr>
        <p:spPr>
          <a:xfrm>
            <a:off x="3851444" y="4860192"/>
            <a:ext cx="1910170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右手？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楕円 3">
            <a:extLst>
              <a:ext uri="{FF2B5EF4-FFF2-40B4-BE49-F238E27FC236}">
                <a16:creationId xmlns:a16="http://schemas.microsoft.com/office/drawing/2014/main" id="{B19D2C49-5615-99D4-9787-EAFF604D387D}"/>
              </a:ext>
            </a:extLst>
          </p:cNvPr>
          <p:cNvSpPr/>
          <p:nvPr/>
        </p:nvSpPr>
        <p:spPr>
          <a:xfrm>
            <a:off x="1255812" y="4389415"/>
            <a:ext cx="991258" cy="939351"/>
          </a:xfrm>
          <a:prstGeom prst="ellipse">
            <a:avLst/>
          </a:prstGeom>
          <a:noFill/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角丸四角形 96">
            <a:extLst>
              <a:ext uri="{FF2B5EF4-FFF2-40B4-BE49-F238E27FC236}">
                <a16:creationId xmlns:a16="http://schemas.microsoft.com/office/drawing/2014/main" id="{2F44B1D0-7867-43EB-80CA-AA87A174945B}"/>
              </a:ext>
            </a:extLst>
          </p:cNvPr>
          <p:cNvSpPr/>
          <p:nvPr/>
        </p:nvSpPr>
        <p:spPr>
          <a:xfrm>
            <a:off x="9632363" y="2676001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1" name="Google Shape;2562;p41">
            <a:hlinkClick r:id="rId9" action="ppaction://hlinksldjump"/>
            <a:extLst>
              <a:ext uri="{FF2B5EF4-FFF2-40B4-BE49-F238E27FC236}">
                <a16:creationId xmlns:a16="http://schemas.microsoft.com/office/drawing/2014/main" id="{B02EBD1B-0480-47D1-A621-855866A45775}"/>
              </a:ext>
            </a:extLst>
          </p:cNvPr>
          <p:cNvSpPr txBox="1"/>
          <p:nvPr/>
        </p:nvSpPr>
        <p:spPr>
          <a:xfrm>
            <a:off x="9614100" y="2675041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2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825618" y="46729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13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919911" y="139768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みぎて</a:t>
            </a:r>
          </a:p>
        </p:txBody>
      </p:sp>
      <p:sp>
        <p:nvSpPr>
          <p:cNvPr id="13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231725" y="139768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おも</a:t>
            </a:r>
          </a:p>
        </p:txBody>
      </p:sp>
      <p:sp>
        <p:nvSpPr>
          <p:cNvPr id="13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350609" y="139170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</p:spTree>
    <p:extLst>
      <p:ext uri="{BB962C8B-B14F-4D97-AF65-F5344CB8AC3E}">
        <p14:creationId xmlns:p14="http://schemas.microsoft.com/office/powerpoint/2010/main" val="10347980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4F1F5739-31D7-EEFE-01B4-D4C78BF9224D}"/>
              </a:ext>
            </a:extLst>
          </p:cNvPr>
          <p:cNvGrpSpPr/>
          <p:nvPr/>
        </p:nvGrpSpPr>
        <p:grpSpPr>
          <a:xfrm rot="8436077">
            <a:off x="5689256" y="2504630"/>
            <a:ext cx="3587305" cy="3586055"/>
            <a:chOff x="4940537" y="2315368"/>
            <a:chExt cx="3587305" cy="3586055"/>
          </a:xfrm>
        </p:grpSpPr>
        <p:grpSp>
          <p:nvGrpSpPr>
            <p:cNvPr id="7" name="グループ化 6">
              <a:extLst>
                <a:ext uri="{FF2B5EF4-FFF2-40B4-BE49-F238E27FC236}">
                  <a16:creationId xmlns:a16="http://schemas.microsoft.com/office/drawing/2014/main" id="{0A35A570-4FE2-CE6D-F6D6-773BFADD13A5}"/>
                </a:ext>
              </a:extLst>
            </p:cNvPr>
            <p:cNvGrpSpPr/>
            <p:nvPr/>
          </p:nvGrpSpPr>
          <p:grpSpPr>
            <a:xfrm>
              <a:off x="4940537" y="2315368"/>
              <a:ext cx="3587305" cy="3586055"/>
              <a:chOff x="4940537" y="2315368"/>
              <a:chExt cx="3587305" cy="3586055"/>
            </a:xfrm>
          </p:grpSpPr>
          <p:pic>
            <p:nvPicPr>
              <p:cNvPr id="692" name="グラフィックス 691" descr="小槌 単色塗りつぶし">
                <a:extLst>
                  <a:ext uri="{FF2B5EF4-FFF2-40B4-BE49-F238E27FC236}">
                    <a16:creationId xmlns:a16="http://schemas.microsoft.com/office/drawing/2014/main" id="{1A8FE026-1235-495E-D045-0679AD652CC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96DAC541-7B7A-43D3-8B79-37D633B846F1}">
                    <asvg:svgBlip xmlns=""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4951099" y="2324680"/>
                <a:ext cx="3576743" cy="3576743"/>
              </a:xfrm>
              <a:prstGeom prst="rect">
                <a:avLst/>
              </a:prstGeom>
            </p:spPr>
          </p:pic>
          <p:pic>
            <p:nvPicPr>
              <p:cNvPr id="693" name="グラフィックス 692" descr="小槌 枠線">
                <a:extLst>
                  <a:ext uri="{FF2B5EF4-FFF2-40B4-BE49-F238E27FC236}">
                    <a16:creationId xmlns:a16="http://schemas.microsoft.com/office/drawing/2014/main" id="{C577111F-1D1F-2350-28BE-48E72027608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=""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4940537" y="2315368"/>
                <a:ext cx="3576743" cy="3576743"/>
              </a:xfrm>
              <a:prstGeom prst="rect">
                <a:avLst/>
              </a:prstGeom>
            </p:spPr>
          </p:pic>
        </p:grpSp>
        <p:sp>
          <p:nvSpPr>
            <p:cNvPr id="21" name="正方形/長方形 20">
              <a:extLst>
                <a:ext uri="{FF2B5EF4-FFF2-40B4-BE49-F238E27FC236}">
                  <a16:creationId xmlns:a16="http://schemas.microsoft.com/office/drawing/2014/main" id="{6A1C9937-4BFE-70EF-31E1-844263223B85}"/>
                </a:ext>
              </a:extLst>
            </p:cNvPr>
            <p:cNvSpPr/>
            <p:nvPr/>
          </p:nvSpPr>
          <p:spPr>
            <a:xfrm>
              <a:off x="5145623" y="4996921"/>
              <a:ext cx="1748102" cy="67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5" name="Google Shape;689;p19">
            <a:extLst>
              <a:ext uri="{FF2B5EF4-FFF2-40B4-BE49-F238E27FC236}">
                <a16:creationId xmlns:a16="http://schemas.microsoft.com/office/drawing/2014/main" id="{B820B755-A332-ABA1-741E-E605D21BF132}"/>
              </a:ext>
            </a:extLst>
          </p:cNvPr>
          <p:cNvSpPr txBox="1"/>
          <p:nvPr/>
        </p:nvSpPr>
        <p:spPr>
          <a:xfrm>
            <a:off x="581767" y="469023"/>
            <a:ext cx="10297542" cy="19389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ザイくんは、聞いたことのあるような声を</a:t>
            </a:r>
            <a:endParaRPr lang="en-US" altLang="ja-JP" sz="40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信じて、右手を思い切りふった。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638E1B1-AAF7-7664-679D-7132272ABD9A}"/>
              </a:ext>
            </a:extLst>
          </p:cNvPr>
          <p:cNvGrpSpPr>
            <a:grpSpLocks noChangeAspect="1"/>
          </p:cNvGrpSpPr>
          <p:nvPr/>
        </p:nvGrpSpPr>
        <p:grpSpPr>
          <a:xfrm>
            <a:off x="912454" y="2262200"/>
            <a:ext cx="2587283" cy="2350171"/>
            <a:chOff x="3284638" y="2517458"/>
            <a:chExt cx="3716315" cy="3375732"/>
          </a:xfrm>
        </p:grpSpPr>
        <p:sp>
          <p:nvSpPr>
            <p:cNvPr id="3" name="Google Shape;1539;p28">
              <a:extLst>
                <a:ext uri="{FF2B5EF4-FFF2-40B4-BE49-F238E27FC236}">
                  <a16:creationId xmlns:a16="http://schemas.microsoft.com/office/drawing/2014/main" id="{E3681B9D-F1F6-4706-E47F-469AC1F12401}"/>
                </a:ext>
              </a:extLst>
            </p:cNvPr>
            <p:cNvSpPr/>
            <p:nvPr/>
          </p:nvSpPr>
          <p:spPr>
            <a:xfrm flipH="1">
              <a:off x="3387971" y="5277944"/>
              <a:ext cx="3392394" cy="615246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259C7854-2AC9-441C-6514-15A6A78A718D}"/>
                </a:ext>
              </a:extLst>
            </p:cNvPr>
            <p:cNvGrpSpPr/>
            <p:nvPr/>
          </p:nvGrpSpPr>
          <p:grpSpPr>
            <a:xfrm>
              <a:off x="3284638" y="2622841"/>
              <a:ext cx="1552994" cy="2887407"/>
              <a:chOff x="3284638" y="2622841"/>
              <a:chExt cx="1552994" cy="2887407"/>
            </a:xfrm>
          </p:grpSpPr>
          <p:sp>
            <p:nvSpPr>
              <p:cNvPr id="784" name="二等辺三角形 2">
                <a:extLst>
                  <a:ext uri="{FF2B5EF4-FFF2-40B4-BE49-F238E27FC236}">
                    <a16:creationId xmlns:a16="http://schemas.microsoft.com/office/drawing/2014/main" id="{4762715E-2AFF-873B-0E5F-3CF2DDDA76D7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5" name="Google Shape;1540;p28">
                <a:extLst>
                  <a:ext uri="{FF2B5EF4-FFF2-40B4-BE49-F238E27FC236}">
                    <a16:creationId xmlns:a16="http://schemas.microsoft.com/office/drawing/2014/main" id="{0D1BE42F-405D-BF7F-E936-B03A609A09A2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6" name="グループ化 785">
                <a:extLst>
                  <a:ext uri="{FF2B5EF4-FFF2-40B4-BE49-F238E27FC236}">
                    <a16:creationId xmlns:a16="http://schemas.microsoft.com/office/drawing/2014/main" id="{D974DAEE-EC31-3456-018C-E3276CBDA810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804" name="Google Shape;1540;p28">
                  <a:extLst>
                    <a:ext uri="{FF2B5EF4-FFF2-40B4-BE49-F238E27FC236}">
                      <a16:creationId xmlns:a16="http://schemas.microsoft.com/office/drawing/2014/main" id="{1B56FF8A-D65E-4896-3578-45B40AA5781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5" name="Google Shape;1540;p28">
                  <a:extLst>
                    <a:ext uri="{FF2B5EF4-FFF2-40B4-BE49-F238E27FC236}">
                      <a16:creationId xmlns:a16="http://schemas.microsoft.com/office/drawing/2014/main" id="{647E71E2-294C-ABC6-5E5F-F63366A02218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6" name="Google Shape;1540;p28">
                  <a:extLst>
                    <a:ext uri="{FF2B5EF4-FFF2-40B4-BE49-F238E27FC236}">
                      <a16:creationId xmlns:a16="http://schemas.microsoft.com/office/drawing/2014/main" id="{54E93A78-B5D8-3B16-A957-759B0CA88C23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7" name="グループ化 786">
                <a:extLst>
                  <a:ext uri="{FF2B5EF4-FFF2-40B4-BE49-F238E27FC236}">
                    <a16:creationId xmlns:a16="http://schemas.microsoft.com/office/drawing/2014/main" id="{09DEF116-766F-296B-C28D-613967E47102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801" name="Google Shape;1540;p28">
                  <a:extLst>
                    <a:ext uri="{FF2B5EF4-FFF2-40B4-BE49-F238E27FC236}">
                      <a16:creationId xmlns:a16="http://schemas.microsoft.com/office/drawing/2014/main" id="{4CE7A724-7D05-0BA1-0E73-DEE9E559468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2" name="Google Shape;1540;p28">
                  <a:extLst>
                    <a:ext uri="{FF2B5EF4-FFF2-40B4-BE49-F238E27FC236}">
                      <a16:creationId xmlns:a16="http://schemas.microsoft.com/office/drawing/2014/main" id="{CDD4C600-977B-2928-06CD-B832718284CE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3" name="Google Shape;1540;p28">
                  <a:extLst>
                    <a:ext uri="{FF2B5EF4-FFF2-40B4-BE49-F238E27FC236}">
                      <a16:creationId xmlns:a16="http://schemas.microsoft.com/office/drawing/2014/main" id="{4173C256-55DA-E1F9-6178-6EACA7B51F8B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88" name="Google Shape;1540;p28">
                <a:extLst>
                  <a:ext uri="{FF2B5EF4-FFF2-40B4-BE49-F238E27FC236}">
                    <a16:creationId xmlns:a16="http://schemas.microsoft.com/office/drawing/2014/main" id="{C0E899A9-ABB8-8BAA-E771-8BAE0AD54DD3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9" name="グループ化 788">
                <a:extLst>
                  <a:ext uri="{FF2B5EF4-FFF2-40B4-BE49-F238E27FC236}">
                    <a16:creationId xmlns:a16="http://schemas.microsoft.com/office/drawing/2014/main" id="{E68589AF-7DCC-A520-1E71-1A6ECED7DFED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98" name="Google Shape;1540;p28">
                  <a:extLst>
                    <a:ext uri="{FF2B5EF4-FFF2-40B4-BE49-F238E27FC236}">
                      <a16:creationId xmlns:a16="http://schemas.microsoft.com/office/drawing/2014/main" id="{8A1167F0-C7AF-01A6-C84E-314EFA1D829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9" name="Google Shape;1540;p28">
                  <a:extLst>
                    <a:ext uri="{FF2B5EF4-FFF2-40B4-BE49-F238E27FC236}">
                      <a16:creationId xmlns:a16="http://schemas.microsoft.com/office/drawing/2014/main" id="{D61A19AC-6C96-CD53-0E26-A14574265854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0" name="Google Shape;1540;p28">
                  <a:extLst>
                    <a:ext uri="{FF2B5EF4-FFF2-40B4-BE49-F238E27FC236}">
                      <a16:creationId xmlns:a16="http://schemas.microsoft.com/office/drawing/2014/main" id="{C48521E8-418E-280C-D2EC-C1E4F5BB6B87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0" name="グループ化 789">
                <a:extLst>
                  <a:ext uri="{FF2B5EF4-FFF2-40B4-BE49-F238E27FC236}">
                    <a16:creationId xmlns:a16="http://schemas.microsoft.com/office/drawing/2014/main" id="{D39154F5-E9D4-1F8A-69A1-55C6651DBCF5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95" name="Google Shape;1540;p28">
                  <a:extLst>
                    <a:ext uri="{FF2B5EF4-FFF2-40B4-BE49-F238E27FC236}">
                      <a16:creationId xmlns:a16="http://schemas.microsoft.com/office/drawing/2014/main" id="{C0C7AAC9-58A8-FCD0-0F05-0993E862A0C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6" name="Google Shape;1540;p28">
                  <a:extLst>
                    <a:ext uri="{FF2B5EF4-FFF2-40B4-BE49-F238E27FC236}">
                      <a16:creationId xmlns:a16="http://schemas.microsoft.com/office/drawing/2014/main" id="{4254E11F-5444-72E9-0331-C8D5788CD747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7" name="Google Shape;1540;p28">
                  <a:extLst>
                    <a:ext uri="{FF2B5EF4-FFF2-40B4-BE49-F238E27FC236}">
                      <a16:creationId xmlns:a16="http://schemas.microsoft.com/office/drawing/2014/main" id="{CD717951-B2CC-668A-DE4A-060C72FADCD6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1" name="グループ化 790">
                <a:extLst>
                  <a:ext uri="{FF2B5EF4-FFF2-40B4-BE49-F238E27FC236}">
                    <a16:creationId xmlns:a16="http://schemas.microsoft.com/office/drawing/2014/main" id="{0D35A47F-A64B-E70B-ED9B-ACFE332564BD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92" name="Google Shape;1540;p28">
                  <a:extLst>
                    <a:ext uri="{FF2B5EF4-FFF2-40B4-BE49-F238E27FC236}">
                      <a16:creationId xmlns:a16="http://schemas.microsoft.com/office/drawing/2014/main" id="{B9ED2F41-DD23-E918-3A52-68DA7670E663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3" name="Google Shape;1540;p28">
                  <a:extLst>
                    <a:ext uri="{FF2B5EF4-FFF2-40B4-BE49-F238E27FC236}">
                      <a16:creationId xmlns:a16="http://schemas.microsoft.com/office/drawing/2014/main" id="{B960C518-ADE4-50CD-0724-896A7F8054B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4" name="Google Shape;1540;p28">
                  <a:extLst>
                    <a:ext uri="{FF2B5EF4-FFF2-40B4-BE49-F238E27FC236}">
                      <a16:creationId xmlns:a16="http://schemas.microsoft.com/office/drawing/2014/main" id="{EBE63185-EE8D-EF5E-D4C6-EC3A4F098C7E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5300FD01-26FA-D2BC-67EB-206F51F60BC9}"/>
                </a:ext>
              </a:extLst>
            </p:cNvPr>
            <p:cNvGrpSpPr/>
            <p:nvPr/>
          </p:nvGrpSpPr>
          <p:grpSpPr>
            <a:xfrm>
              <a:off x="4372028" y="2517458"/>
              <a:ext cx="1547990" cy="2929288"/>
              <a:chOff x="3284638" y="2622841"/>
              <a:chExt cx="1552994" cy="2938756"/>
            </a:xfrm>
          </p:grpSpPr>
          <p:sp>
            <p:nvSpPr>
              <p:cNvPr id="730" name="二等辺三角形 2">
                <a:extLst>
                  <a:ext uri="{FF2B5EF4-FFF2-40B4-BE49-F238E27FC236}">
                    <a16:creationId xmlns:a16="http://schemas.microsoft.com/office/drawing/2014/main" id="{8140B11C-B57E-FCF0-068B-042C1AD26D2B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1" name="Google Shape;1540;p28">
                <a:extLst>
                  <a:ext uri="{FF2B5EF4-FFF2-40B4-BE49-F238E27FC236}">
                    <a16:creationId xmlns:a16="http://schemas.microsoft.com/office/drawing/2014/main" id="{1EEEFFDA-0339-66E2-9698-C30B3E492448}"/>
                  </a:ext>
                </a:extLst>
              </p:cNvPr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33" name="グループ化 732">
                <a:extLst>
                  <a:ext uri="{FF2B5EF4-FFF2-40B4-BE49-F238E27FC236}">
                    <a16:creationId xmlns:a16="http://schemas.microsoft.com/office/drawing/2014/main" id="{A1BFBFE7-2C6F-70D0-E8B7-C6573398FB33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81" name="Google Shape;1540;p28">
                  <a:extLst>
                    <a:ext uri="{FF2B5EF4-FFF2-40B4-BE49-F238E27FC236}">
                      <a16:creationId xmlns:a16="http://schemas.microsoft.com/office/drawing/2014/main" id="{39E00071-04FD-1B49-AA9D-769B5BD9CFBB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2" name="Google Shape;1540;p28">
                  <a:extLst>
                    <a:ext uri="{FF2B5EF4-FFF2-40B4-BE49-F238E27FC236}">
                      <a16:creationId xmlns:a16="http://schemas.microsoft.com/office/drawing/2014/main" id="{CFB2C054-C8F6-122E-05FD-4AFD13E16B3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3" name="Google Shape;1540;p28">
                  <a:extLst>
                    <a:ext uri="{FF2B5EF4-FFF2-40B4-BE49-F238E27FC236}">
                      <a16:creationId xmlns:a16="http://schemas.microsoft.com/office/drawing/2014/main" id="{EC04D7C3-3020-89FA-1C4E-6718CD260F50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35" name="グループ化 734">
                <a:extLst>
                  <a:ext uri="{FF2B5EF4-FFF2-40B4-BE49-F238E27FC236}">
                    <a16:creationId xmlns:a16="http://schemas.microsoft.com/office/drawing/2014/main" id="{AD684140-767F-C7A2-8152-352E422E541D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78" name="Google Shape;1540;p28">
                  <a:extLst>
                    <a:ext uri="{FF2B5EF4-FFF2-40B4-BE49-F238E27FC236}">
                      <a16:creationId xmlns:a16="http://schemas.microsoft.com/office/drawing/2014/main" id="{84F73BE6-C3F3-D5BD-B5F1-1B6310EE493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" name="Google Shape;1540;p28">
                  <a:extLst>
                    <a:ext uri="{FF2B5EF4-FFF2-40B4-BE49-F238E27FC236}">
                      <a16:creationId xmlns:a16="http://schemas.microsoft.com/office/drawing/2014/main" id="{0D2AC9A5-1EC7-C640-A85A-A32E7E610168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0" name="Google Shape;1540;p28">
                  <a:extLst>
                    <a:ext uri="{FF2B5EF4-FFF2-40B4-BE49-F238E27FC236}">
                      <a16:creationId xmlns:a16="http://schemas.microsoft.com/office/drawing/2014/main" id="{7C037550-97B5-284E-8C22-24F8E0256186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65" name="Google Shape;1540;p28">
                <a:extLst>
                  <a:ext uri="{FF2B5EF4-FFF2-40B4-BE49-F238E27FC236}">
                    <a16:creationId xmlns:a16="http://schemas.microsoft.com/office/drawing/2014/main" id="{1B860EE8-DA43-AE94-8D8A-A9A3F097BE2B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66" name="グループ化 765">
                <a:extLst>
                  <a:ext uri="{FF2B5EF4-FFF2-40B4-BE49-F238E27FC236}">
                    <a16:creationId xmlns:a16="http://schemas.microsoft.com/office/drawing/2014/main" id="{ECDEEFFE-3B3A-52E9-F061-5A32BCCC6BEF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75" name="Google Shape;1540;p28">
                  <a:extLst>
                    <a:ext uri="{FF2B5EF4-FFF2-40B4-BE49-F238E27FC236}">
                      <a16:creationId xmlns:a16="http://schemas.microsoft.com/office/drawing/2014/main" id="{E5B53A47-8DF5-9354-9BD2-5E3CED14990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6" name="Google Shape;1540;p28">
                  <a:extLst>
                    <a:ext uri="{FF2B5EF4-FFF2-40B4-BE49-F238E27FC236}">
                      <a16:creationId xmlns:a16="http://schemas.microsoft.com/office/drawing/2014/main" id="{AC8BB6E3-0A99-1962-9DB9-8A12040AE75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" name="Google Shape;1540;p28">
                  <a:extLst>
                    <a:ext uri="{FF2B5EF4-FFF2-40B4-BE49-F238E27FC236}">
                      <a16:creationId xmlns:a16="http://schemas.microsoft.com/office/drawing/2014/main" id="{B8FD201B-953D-D76C-19D2-A3BE62F2BC68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7" name="グループ化 766">
                <a:extLst>
                  <a:ext uri="{FF2B5EF4-FFF2-40B4-BE49-F238E27FC236}">
                    <a16:creationId xmlns:a16="http://schemas.microsoft.com/office/drawing/2014/main" id="{B5390DCE-74E9-E1AB-B721-C02BBE072FF9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72" name="Google Shape;1540;p28">
                  <a:extLst>
                    <a:ext uri="{FF2B5EF4-FFF2-40B4-BE49-F238E27FC236}">
                      <a16:creationId xmlns:a16="http://schemas.microsoft.com/office/drawing/2014/main" id="{1747E62A-10BA-E9C3-2F6C-E2C8087685D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3" name="Google Shape;1540;p28">
                  <a:extLst>
                    <a:ext uri="{FF2B5EF4-FFF2-40B4-BE49-F238E27FC236}">
                      <a16:creationId xmlns:a16="http://schemas.microsoft.com/office/drawing/2014/main" id="{6FDF06B5-6163-D402-702C-2F404B7C28E4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4" name="Google Shape;1540;p28">
                  <a:extLst>
                    <a:ext uri="{FF2B5EF4-FFF2-40B4-BE49-F238E27FC236}">
                      <a16:creationId xmlns:a16="http://schemas.microsoft.com/office/drawing/2014/main" id="{C1F11112-FD20-6F27-38FA-5AF0B9BFCB61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8" name="グループ化 767">
                <a:extLst>
                  <a:ext uri="{FF2B5EF4-FFF2-40B4-BE49-F238E27FC236}">
                    <a16:creationId xmlns:a16="http://schemas.microsoft.com/office/drawing/2014/main" id="{6F366A11-CD04-9A70-765D-F01240286C33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69" name="Google Shape;1540;p28">
                  <a:extLst>
                    <a:ext uri="{FF2B5EF4-FFF2-40B4-BE49-F238E27FC236}">
                      <a16:creationId xmlns:a16="http://schemas.microsoft.com/office/drawing/2014/main" id="{804075D0-3A41-EEC2-2668-B3F3716C558F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0" name="Google Shape;1540;p28">
                  <a:extLst>
                    <a:ext uri="{FF2B5EF4-FFF2-40B4-BE49-F238E27FC236}">
                      <a16:creationId xmlns:a16="http://schemas.microsoft.com/office/drawing/2014/main" id="{E5EA98FA-71A5-939E-A780-7BE5A7D9021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1" name="Google Shape;1540;p28">
                  <a:extLst>
                    <a:ext uri="{FF2B5EF4-FFF2-40B4-BE49-F238E27FC236}">
                      <a16:creationId xmlns:a16="http://schemas.microsoft.com/office/drawing/2014/main" id="{8BCBF5EA-ED38-B0B5-5049-BE80D7F762A2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80F0E8A0-C0A2-3C75-9829-989852253ED8}"/>
                </a:ext>
              </a:extLst>
            </p:cNvPr>
            <p:cNvGrpSpPr/>
            <p:nvPr/>
          </p:nvGrpSpPr>
          <p:grpSpPr>
            <a:xfrm>
              <a:off x="5447959" y="2602874"/>
              <a:ext cx="1552994" cy="2887407"/>
              <a:chOff x="3284638" y="2622841"/>
              <a:chExt cx="1552994" cy="2887407"/>
            </a:xfrm>
          </p:grpSpPr>
          <p:sp>
            <p:nvSpPr>
              <p:cNvPr id="9" name="二等辺三角形 2">
                <a:extLst>
                  <a:ext uri="{FF2B5EF4-FFF2-40B4-BE49-F238E27FC236}">
                    <a16:creationId xmlns:a16="http://schemas.microsoft.com/office/drawing/2014/main" id="{1A7E7D18-EBD5-CAF8-CDF6-C32128C18A0F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Google Shape;1540;p28">
                <a:extLst>
                  <a:ext uri="{FF2B5EF4-FFF2-40B4-BE49-F238E27FC236}">
                    <a16:creationId xmlns:a16="http://schemas.microsoft.com/office/drawing/2014/main" id="{14565E74-B354-3AB7-E8A6-F9118A5D070B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C620EF98-CC98-9035-2C7D-FD51515E03F7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27" name="Google Shape;1540;p28">
                  <a:extLst>
                    <a:ext uri="{FF2B5EF4-FFF2-40B4-BE49-F238E27FC236}">
                      <a16:creationId xmlns:a16="http://schemas.microsoft.com/office/drawing/2014/main" id="{8110546B-304D-C2ED-594C-FBE41D3DFA81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" name="Google Shape;1540;p28">
                  <a:extLst>
                    <a:ext uri="{FF2B5EF4-FFF2-40B4-BE49-F238E27FC236}">
                      <a16:creationId xmlns:a16="http://schemas.microsoft.com/office/drawing/2014/main" id="{56BD2D0D-C6A3-69BF-281B-FB062D97F4D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9" name="Google Shape;1540;p28">
                  <a:extLst>
                    <a:ext uri="{FF2B5EF4-FFF2-40B4-BE49-F238E27FC236}">
                      <a16:creationId xmlns:a16="http://schemas.microsoft.com/office/drawing/2014/main" id="{0D593DA8-1C64-7904-CFEE-B8EB07073B3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" name="グループ化 11">
                <a:extLst>
                  <a:ext uri="{FF2B5EF4-FFF2-40B4-BE49-F238E27FC236}">
                    <a16:creationId xmlns:a16="http://schemas.microsoft.com/office/drawing/2014/main" id="{5277EE4A-7B2F-32CC-1A39-454B6BA68A40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24" name="Google Shape;1540;p28">
                  <a:extLst>
                    <a:ext uri="{FF2B5EF4-FFF2-40B4-BE49-F238E27FC236}">
                      <a16:creationId xmlns:a16="http://schemas.microsoft.com/office/drawing/2014/main" id="{0679B473-8B72-EE39-2330-3F4FD69CE97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5" name="Google Shape;1540;p28">
                  <a:extLst>
                    <a:ext uri="{FF2B5EF4-FFF2-40B4-BE49-F238E27FC236}">
                      <a16:creationId xmlns:a16="http://schemas.microsoft.com/office/drawing/2014/main" id="{153C2EA7-F16D-49D2-019B-1D7D2C7D0F65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6" name="Google Shape;1540;p28">
                  <a:extLst>
                    <a:ext uri="{FF2B5EF4-FFF2-40B4-BE49-F238E27FC236}">
                      <a16:creationId xmlns:a16="http://schemas.microsoft.com/office/drawing/2014/main" id="{7CEACA23-298E-E623-977E-1DD47D341C8F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3" name="Google Shape;1540;p28">
                <a:extLst>
                  <a:ext uri="{FF2B5EF4-FFF2-40B4-BE49-F238E27FC236}">
                    <a16:creationId xmlns:a16="http://schemas.microsoft.com/office/drawing/2014/main" id="{D33E5D71-1157-2BAB-9A6E-6A6402D69782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39E67F75-1D5D-DDB1-9FA1-8CCF08C9A3D3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21" name="Google Shape;1540;p28">
                  <a:extLst>
                    <a:ext uri="{FF2B5EF4-FFF2-40B4-BE49-F238E27FC236}">
                      <a16:creationId xmlns:a16="http://schemas.microsoft.com/office/drawing/2014/main" id="{92DF03C2-408D-AB95-F70C-8A554EAE7DF9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2" name="Google Shape;1540;p28">
                  <a:extLst>
                    <a:ext uri="{FF2B5EF4-FFF2-40B4-BE49-F238E27FC236}">
                      <a16:creationId xmlns:a16="http://schemas.microsoft.com/office/drawing/2014/main" id="{F6EE447C-4B66-1A61-D751-3F7B1A693F9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3" name="Google Shape;1540;p28">
                  <a:extLst>
                    <a:ext uri="{FF2B5EF4-FFF2-40B4-BE49-F238E27FC236}">
                      <a16:creationId xmlns:a16="http://schemas.microsoft.com/office/drawing/2014/main" id="{14D43792-B395-6ABE-DE45-DEAA53C24A2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" name="グループ化 14">
                <a:extLst>
                  <a:ext uri="{FF2B5EF4-FFF2-40B4-BE49-F238E27FC236}">
                    <a16:creationId xmlns:a16="http://schemas.microsoft.com/office/drawing/2014/main" id="{9ABC5E9B-E754-3D45-A330-AF6FD69B89C0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18" name="Google Shape;1540;p28">
                  <a:extLst>
                    <a:ext uri="{FF2B5EF4-FFF2-40B4-BE49-F238E27FC236}">
                      <a16:creationId xmlns:a16="http://schemas.microsoft.com/office/drawing/2014/main" id="{82D453FD-185E-6F56-3AD4-965A504D640D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9" name="Google Shape;1540;p28">
                  <a:extLst>
                    <a:ext uri="{FF2B5EF4-FFF2-40B4-BE49-F238E27FC236}">
                      <a16:creationId xmlns:a16="http://schemas.microsoft.com/office/drawing/2014/main" id="{2DB53EC2-DD7B-5B00-249A-4B33FC3A0C9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0" name="Google Shape;1540;p28">
                  <a:extLst>
                    <a:ext uri="{FF2B5EF4-FFF2-40B4-BE49-F238E27FC236}">
                      <a16:creationId xmlns:a16="http://schemas.microsoft.com/office/drawing/2014/main" id="{9994C6B1-2263-6E86-D80C-9BDCEAECD043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" name="グループ化 15">
                <a:extLst>
                  <a:ext uri="{FF2B5EF4-FFF2-40B4-BE49-F238E27FC236}">
                    <a16:creationId xmlns:a16="http://schemas.microsoft.com/office/drawing/2014/main" id="{B2F92DB1-4D3D-DA19-C92C-8332CDFA06B8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7" name="Google Shape;1540;p28">
                  <a:extLst>
                    <a:ext uri="{FF2B5EF4-FFF2-40B4-BE49-F238E27FC236}">
                      <a16:creationId xmlns:a16="http://schemas.microsoft.com/office/drawing/2014/main" id="{1A1F7F52-95BB-3BC3-7F9C-5B84166C693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540;p28">
                  <a:extLst>
                    <a:ext uri="{FF2B5EF4-FFF2-40B4-BE49-F238E27FC236}">
                      <a16:creationId xmlns:a16="http://schemas.microsoft.com/office/drawing/2014/main" id="{5C8D28F3-074A-1915-3C6F-9B4CF2E47F1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1540;p28">
                  <a:extLst>
                    <a:ext uri="{FF2B5EF4-FFF2-40B4-BE49-F238E27FC236}">
                      <a16:creationId xmlns:a16="http://schemas.microsoft.com/office/drawing/2014/main" id="{6D4BBD52-CAE6-DC0C-560A-DC8EFFAB1485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758" name="グループ化 757">
            <a:extLst>
              <a:ext uri="{FF2B5EF4-FFF2-40B4-BE49-F238E27FC236}">
                <a16:creationId xmlns:a16="http://schemas.microsoft.com/office/drawing/2014/main" id="{6B39566D-FD9C-D221-BDC3-4D04937069E2}"/>
              </a:ext>
            </a:extLst>
          </p:cNvPr>
          <p:cNvGrpSpPr/>
          <p:nvPr/>
        </p:nvGrpSpPr>
        <p:grpSpPr>
          <a:xfrm>
            <a:off x="5863273" y="4082089"/>
            <a:ext cx="1374655" cy="1720714"/>
            <a:chOff x="7624972" y="3147778"/>
            <a:chExt cx="467983" cy="585794"/>
          </a:xfrm>
        </p:grpSpPr>
        <p:sp>
          <p:nvSpPr>
            <p:cNvPr id="759" name="楕円 758">
              <a:extLst>
                <a:ext uri="{FF2B5EF4-FFF2-40B4-BE49-F238E27FC236}">
                  <a16:creationId xmlns:a16="http://schemas.microsoft.com/office/drawing/2014/main" id="{54962296-8DA7-C7E2-CD75-72842F488C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0" name="楕円 759">
              <a:extLst>
                <a:ext uri="{FF2B5EF4-FFF2-40B4-BE49-F238E27FC236}">
                  <a16:creationId xmlns:a16="http://schemas.microsoft.com/office/drawing/2014/main" id="{81507565-ADB3-967A-9ACA-5F605524D4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1" name="楕円 760">
              <a:extLst>
                <a:ext uri="{FF2B5EF4-FFF2-40B4-BE49-F238E27FC236}">
                  <a16:creationId xmlns:a16="http://schemas.microsoft.com/office/drawing/2014/main" id="{7D2C1FA4-98EA-31F1-63B9-89003643DA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2" name="楕円 761">
              <a:extLst>
                <a:ext uri="{FF2B5EF4-FFF2-40B4-BE49-F238E27FC236}">
                  <a16:creationId xmlns:a16="http://schemas.microsoft.com/office/drawing/2014/main" id="{831DEC40-016D-D4D8-00F2-57BAC04F64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3" name="楕円 762">
              <a:extLst>
                <a:ext uri="{FF2B5EF4-FFF2-40B4-BE49-F238E27FC236}">
                  <a16:creationId xmlns:a16="http://schemas.microsoft.com/office/drawing/2014/main" id="{1F526C05-3CB6-F8C8-D35A-122D6A18CC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4" name="楕円 97">
              <a:extLst>
                <a:ext uri="{FF2B5EF4-FFF2-40B4-BE49-F238E27FC236}">
                  <a16:creationId xmlns:a16="http://schemas.microsoft.com/office/drawing/2014/main" id="{85ED1F0A-8A62-50D8-8BE8-CFBC2285EB33}"/>
                </a:ext>
              </a:extLst>
            </p:cNvPr>
            <p:cNvSpPr>
              <a:spLocks noChangeAspect="1"/>
            </p:cNvSpPr>
            <p:nvPr/>
          </p:nvSpPr>
          <p:spPr>
            <a:xfrm rot="1479331">
              <a:off x="7826817" y="3229435"/>
              <a:ext cx="73314" cy="45936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823" name="直線コネクタ 822">
              <a:extLst>
                <a:ext uri="{FF2B5EF4-FFF2-40B4-BE49-F238E27FC236}">
                  <a16:creationId xmlns:a16="http://schemas.microsoft.com/office/drawing/2014/main" id="{8188D590-75BE-9CC0-036C-8F88C51D3DE9}"/>
                </a:ext>
              </a:extLst>
            </p:cNvPr>
            <p:cNvCxnSpPr>
              <a:stCxn id="759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4" name="楕円 97">
              <a:extLst>
                <a:ext uri="{FF2B5EF4-FFF2-40B4-BE49-F238E27FC236}">
                  <a16:creationId xmlns:a16="http://schemas.microsoft.com/office/drawing/2014/main" id="{9D77B4C2-159F-C5E8-1110-9153465CADE4}"/>
                </a:ext>
              </a:extLst>
            </p:cNvPr>
            <p:cNvSpPr>
              <a:spLocks noChangeAspect="1"/>
            </p:cNvSpPr>
            <p:nvPr/>
          </p:nvSpPr>
          <p:spPr>
            <a:xfrm rot="20758401" flipH="1">
              <a:off x="7928024" y="3231560"/>
              <a:ext cx="69069" cy="46178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862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249B5C97-3D26-0090-215F-F1B7FE629CF6}"/>
              </a:ext>
            </a:extLst>
          </p:cNvPr>
          <p:cNvSpPr txBox="1"/>
          <p:nvPr/>
        </p:nvSpPr>
        <p:spPr>
          <a:xfrm>
            <a:off x="6290951" y="3481639"/>
            <a:ext cx="1209988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？</a:t>
            </a:r>
            <a:endParaRPr lang="en-US" altLang="ja-JP" sz="2400" dirty="0">
              <a:solidFill>
                <a:schemeClr val="dk1"/>
              </a:solidFill>
            </a:endParaRPr>
          </a:p>
        </p:txBody>
      </p:sp>
      <p:sp>
        <p:nvSpPr>
          <p:cNvPr id="863" name="四角形: 角度付き 862">
            <a:hlinkClick r:id="rId8" action="ppaction://hlinksldjump"/>
            <a:extLst>
              <a:ext uri="{FF2B5EF4-FFF2-40B4-BE49-F238E27FC236}">
                <a16:creationId xmlns:a16="http://schemas.microsoft.com/office/drawing/2014/main" id="{4EA25771-E496-0BAD-0212-04AD35D7167A}"/>
              </a:ext>
            </a:extLst>
          </p:cNvPr>
          <p:cNvSpPr/>
          <p:nvPr/>
        </p:nvSpPr>
        <p:spPr>
          <a:xfrm>
            <a:off x="8682352" y="4569852"/>
            <a:ext cx="2974020" cy="1351082"/>
          </a:xfrm>
          <a:prstGeom prst="bevel">
            <a:avLst>
              <a:gd name="adj" fmla="val 3613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右手のツメから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木のこなが出た！</a:t>
            </a:r>
            <a:endParaRPr kumimoji="1" lang="ja-JP" altLang="en-US" sz="2400" dirty="0"/>
          </a:p>
        </p:txBody>
      </p:sp>
      <p:sp>
        <p:nvSpPr>
          <p:cNvPr id="864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7A26EBD3-E64B-2F6D-0313-A2C033815534}"/>
              </a:ext>
            </a:extLst>
          </p:cNvPr>
          <p:cNvSpPr txBox="1"/>
          <p:nvPr/>
        </p:nvSpPr>
        <p:spPr>
          <a:xfrm>
            <a:off x="3692940" y="3490932"/>
            <a:ext cx="1910170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とりゃ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06E88744-218F-A80F-42B7-1CAD34D2B6C9}"/>
              </a:ext>
            </a:extLst>
          </p:cNvPr>
          <p:cNvGrpSpPr>
            <a:grpSpLocks noChangeAspect="1"/>
          </p:cNvGrpSpPr>
          <p:nvPr/>
        </p:nvGrpSpPr>
        <p:grpSpPr>
          <a:xfrm rot="20412355">
            <a:off x="1690517" y="3360989"/>
            <a:ext cx="2225420" cy="2817427"/>
            <a:chOff x="1380135" y="3972231"/>
            <a:chExt cx="1594711" cy="2018937"/>
          </a:xfrm>
        </p:grpSpPr>
        <p:sp>
          <p:nvSpPr>
            <p:cNvPr id="22" name="Google Shape;690;p19">
              <a:extLst>
                <a:ext uri="{FF2B5EF4-FFF2-40B4-BE49-F238E27FC236}">
                  <a16:creationId xmlns:a16="http://schemas.microsoft.com/office/drawing/2014/main" id="{57E8E2D4-4545-8136-8077-A05F8299CFDD}"/>
                </a:ext>
              </a:extLst>
            </p:cNvPr>
            <p:cNvSpPr/>
            <p:nvPr/>
          </p:nvSpPr>
          <p:spPr>
            <a:xfrm>
              <a:off x="2700401" y="5573598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691;p19">
              <a:extLst>
                <a:ext uri="{FF2B5EF4-FFF2-40B4-BE49-F238E27FC236}">
                  <a16:creationId xmlns:a16="http://schemas.microsoft.com/office/drawing/2014/main" id="{CE0EB581-CDA8-F2F9-E20E-3F4F7C94D813}"/>
                </a:ext>
              </a:extLst>
            </p:cNvPr>
            <p:cNvSpPr/>
            <p:nvPr/>
          </p:nvSpPr>
          <p:spPr>
            <a:xfrm>
              <a:off x="1380135" y="3972231"/>
              <a:ext cx="1464560" cy="194786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692;p19">
              <a:extLst>
                <a:ext uri="{FF2B5EF4-FFF2-40B4-BE49-F238E27FC236}">
                  <a16:creationId xmlns:a16="http://schemas.microsoft.com/office/drawing/2014/main" id="{D31DE02B-8BA1-5C95-4785-031813C03A75}"/>
                </a:ext>
              </a:extLst>
            </p:cNvPr>
            <p:cNvSpPr/>
            <p:nvPr/>
          </p:nvSpPr>
          <p:spPr>
            <a:xfrm flipV="1">
              <a:off x="2682306" y="5163813"/>
              <a:ext cx="128986" cy="12898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693;p19">
              <a:extLst>
                <a:ext uri="{FF2B5EF4-FFF2-40B4-BE49-F238E27FC236}">
                  <a16:creationId xmlns:a16="http://schemas.microsoft.com/office/drawing/2014/main" id="{53CFEA17-E8BD-CD1D-03CD-9CAFF371E2D9}"/>
                </a:ext>
              </a:extLst>
            </p:cNvPr>
            <p:cNvSpPr/>
            <p:nvPr/>
          </p:nvSpPr>
          <p:spPr>
            <a:xfrm>
              <a:off x="2381754" y="5791645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6" name="Google Shape;694;p19">
              <a:extLst>
                <a:ext uri="{FF2B5EF4-FFF2-40B4-BE49-F238E27FC236}">
                  <a16:creationId xmlns:a16="http://schemas.microsoft.com/office/drawing/2014/main" id="{341E020C-8971-1AD2-36AF-9CE625562B59}"/>
                </a:ext>
              </a:extLst>
            </p:cNvPr>
            <p:cNvCxnSpPr/>
            <p:nvPr/>
          </p:nvCxnSpPr>
          <p:spPr>
            <a:xfrm flipH="1">
              <a:off x="1380135" y="5535955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7" name="Google Shape;695;p19">
              <a:extLst>
                <a:ext uri="{FF2B5EF4-FFF2-40B4-BE49-F238E27FC236}">
                  <a16:creationId xmlns:a16="http://schemas.microsoft.com/office/drawing/2014/main" id="{C4BA77CD-BAB2-BCDC-D04A-83626A954295}"/>
                </a:ext>
              </a:extLst>
            </p:cNvPr>
            <p:cNvCxnSpPr/>
            <p:nvPr/>
          </p:nvCxnSpPr>
          <p:spPr>
            <a:xfrm flipH="1">
              <a:off x="1387762" y="5593047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" name="Google Shape;696;p19">
              <a:extLst>
                <a:ext uri="{FF2B5EF4-FFF2-40B4-BE49-F238E27FC236}">
                  <a16:creationId xmlns:a16="http://schemas.microsoft.com/office/drawing/2014/main" id="{91DEC2B2-B20A-24F0-38E5-1C450BD38CD8}"/>
                </a:ext>
              </a:extLst>
            </p:cNvPr>
            <p:cNvCxnSpPr/>
            <p:nvPr/>
          </p:nvCxnSpPr>
          <p:spPr>
            <a:xfrm flipH="1">
              <a:off x="1418274" y="5622010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9" name="Google Shape;697;p19">
              <a:extLst>
                <a:ext uri="{FF2B5EF4-FFF2-40B4-BE49-F238E27FC236}">
                  <a16:creationId xmlns:a16="http://schemas.microsoft.com/office/drawing/2014/main" id="{092A7E93-8FF5-24BF-E8D7-5C1F08E67A9C}"/>
                </a:ext>
              </a:extLst>
            </p:cNvPr>
            <p:cNvCxnSpPr/>
            <p:nvPr/>
          </p:nvCxnSpPr>
          <p:spPr>
            <a:xfrm flipH="1">
              <a:off x="1460229" y="5681485"/>
              <a:ext cx="97191" cy="138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0" name="Google Shape;698;p19">
              <a:extLst>
                <a:ext uri="{FF2B5EF4-FFF2-40B4-BE49-F238E27FC236}">
                  <a16:creationId xmlns:a16="http://schemas.microsoft.com/office/drawing/2014/main" id="{1C0CED86-6543-D235-DF41-0ECB592F575A}"/>
                </a:ext>
              </a:extLst>
            </p:cNvPr>
            <p:cNvCxnSpPr/>
            <p:nvPr/>
          </p:nvCxnSpPr>
          <p:spPr>
            <a:xfrm flipH="1">
              <a:off x="1502182" y="5734281"/>
              <a:ext cx="77989" cy="9806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1" name="Google Shape;699;p19">
              <a:extLst>
                <a:ext uri="{FF2B5EF4-FFF2-40B4-BE49-F238E27FC236}">
                  <a16:creationId xmlns:a16="http://schemas.microsoft.com/office/drawing/2014/main" id="{53B41C0E-B4BB-DA72-81C2-BD5A30D16EC9}"/>
                </a:ext>
              </a:extLst>
            </p:cNvPr>
            <p:cNvCxnSpPr/>
            <p:nvPr/>
          </p:nvCxnSpPr>
          <p:spPr>
            <a:xfrm flipH="1">
              <a:off x="1540321" y="5771581"/>
              <a:ext cx="61023" cy="757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672" name="Google Shape;700;p19">
              <a:extLst>
                <a:ext uri="{FF2B5EF4-FFF2-40B4-BE49-F238E27FC236}">
                  <a16:creationId xmlns:a16="http://schemas.microsoft.com/office/drawing/2014/main" id="{FA7D2250-B930-0DC8-4F8F-C9333DCA65B3}"/>
                </a:ext>
              </a:extLst>
            </p:cNvPr>
            <p:cNvSpPr/>
            <p:nvPr/>
          </p:nvSpPr>
          <p:spPr>
            <a:xfrm>
              <a:off x="1692880" y="4033255"/>
              <a:ext cx="690777" cy="1966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73" name="グループ化 672">
              <a:extLst>
                <a:ext uri="{FF2B5EF4-FFF2-40B4-BE49-F238E27FC236}">
                  <a16:creationId xmlns:a16="http://schemas.microsoft.com/office/drawing/2014/main" id="{867F55F6-B397-60A4-DC4D-7C0B9DF7CF33}"/>
                </a:ext>
              </a:extLst>
            </p:cNvPr>
            <p:cNvGrpSpPr/>
            <p:nvPr/>
          </p:nvGrpSpPr>
          <p:grpSpPr>
            <a:xfrm rot="10800000">
              <a:off x="1906594" y="4938649"/>
              <a:ext cx="596166" cy="303830"/>
              <a:chOff x="435210" y="4682774"/>
              <a:chExt cx="791370" cy="403313"/>
            </a:xfrm>
          </p:grpSpPr>
          <p:sp>
            <p:nvSpPr>
              <p:cNvPr id="677" name="Google Shape;701;p19">
                <a:extLst>
                  <a:ext uri="{FF2B5EF4-FFF2-40B4-BE49-F238E27FC236}">
                    <a16:creationId xmlns:a16="http://schemas.microsoft.com/office/drawing/2014/main" id="{3D76B669-9A57-C507-6973-485C2ED6812C}"/>
                  </a:ext>
                </a:extLst>
              </p:cNvPr>
              <p:cNvSpPr/>
              <p:nvPr/>
            </p:nvSpPr>
            <p:spPr>
              <a:xfrm rot="16806888">
                <a:off x="592900" y="4525084"/>
                <a:ext cx="274079" cy="58945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8" name="Google Shape;702;p19">
                <a:extLst>
                  <a:ext uri="{FF2B5EF4-FFF2-40B4-BE49-F238E27FC236}">
                    <a16:creationId xmlns:a16="http://schemas.microsoft.com/office/drawing/2014/main" id="{DCEA1501-43BC-CC24-B132-DCF500BB385E}"/>
                  </a:ext>
                </a:extLst>
              </p:cNvPr>
              <p:cNvSpPr/>
              <p:nvPr/>
            </p:nvSpPr>
            <p:spPr>
              <a:xfrm rot="642058">
                <a:off x="973258" y="4707621"/>
                <a:ext cx="253322" cy="37846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74" name="グループ化 673">
              <a:extLst>
                <a:ext uri="{FF2B5EF4-FFF2-40B4-BE49-F238E27FC236}">
                  <a16:creationId xmlns:a16="http://schemas.microsoft.com/office/drawing/2014/main" id="{E39C481C-42C2-9C95-3FD0-D15F0712B176}"/>
                </a:ext>
              </a:extLst>
            </p:cNvPr>
            <p:cNvGrpSpPr/>
            <p:nvPr/>
          </p:nvGrpSpPr>
          <p:grpSpPr>
            <a:xfrm rot="21398860">
              <a:off x="2520773" y="4786171"/>
              <a:ext cx="320984" cy="103601"/>
              <a:chOff x="9425570" y="3633387"/>
              <a:chExt cx="1035732" cy="334291"/>
            </a:xfrm>
          </p:grpSpPr>
          <p:sp>
            <p:nvSpPr>
              <p:cNvPr id="675" name="Google Shape;749;p20">
                <a:extLst>
                  <a:ext uri="{FF2B5EF4-FFF2-40B4-BE49-F238E27FC236}">
                    <a16:creationId xmlns:a16="http://schemas.microsoft.com/office/drawing/2014/main" id="{354BEA77-7F7A-0CB7-C16F-3DB4011BD54C}"/>
                  </a:ext>
                </a:extLst>
              </p:cNvPr>
              <p:cNvSpPr/>
              <p:nvPr/>
            </p:nvSpPr>
            <p:spPr>
              <a:xfrm flipH="1">
                <a:off x="9425570" y="3820158"/>
                <a:ext cx="147524" cy="147520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6" name="Google Shape;749;p20">
                <a:extLst>
                  <a:ext uri="{FF2B5EF4-FFF2-40B4-BE49-F238E27FC236}">
                    <a16:creationId xmlns:a16="http://schemas.microsoft.com/office/drawing/2014/main" id="{26795020-129B-43BE-6AB3-8829FBB6518A}"/>
                  </a:ext>
                </a:extLst>
              </p:cNvPr>
              <p:cNvSpPr/>
              <p:nvPr/>
            </p:nvSpPr>
            <p:spPr>
              <a:xfrm flipH="1">
                <a:off x="10313779" y="3633387"/>
                <a:ext cx="147523" cy="14751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79" name="フリーフォーム: 図形 678">
            <a:extLst>
              <a:ext uri="{FF2B5EF4-FFF2-40B4-BE49-F238E27FC236}">
                <a16:creationId xmlns:a16="http://schemas.microsoft.com/office/drawing/2014/main" id="{5448A380-2815-AF18-5B78-383B88B2B3AC}"/>
              </a:ext>
            </a:extLst>
          </p:cNvPr>
          <p:cNvSpPr>
            <a:spLocks noChangeAspect="1"/>
          </p:cNvSpPr>
          <p:nvPr/>
        </p:nvSpPr>
        <p:spPr>
          <a:xfrm>
            <a:off x="1722768" y="6037652"/>
            <a:ext cx="213935" cy="281943"/>
          </a:xfrm>
          <a:custGeom>
            <a:avLst/>
            <a:gdLst>
              <a:gd name="connsiteX0" fmla="*/ 0 w 188685"/>
              <a:gd name="connsiteY0" fmla="*/ 0 h 248666"/>
              <a:gd name="connsiteX1" fmla="*/ 14514 w 188685"/>
              <a:gd name="connsiteY1" fmla="*/ 116114 h 248666"/>
              <a:gd name="connsiteX2" fmla="*/ 159657 w 188685"/>
              <a:gd name="connsiteY2" fmla="*/ 246743 h 248666"/>
              <a:gd name="connsiteX3" fmla="*/ 188685 w 188685"/>
              <a:gd name="connsiteY3" fmla="*/ 246743 h 248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8685" h="248666">
                <a:moveTo>
                  <a:pt x="0" y="0"/>
                </a:moveTo>
                <a:cubicBezTo>
                  <a:pt x="4838" y="38705"/>
                  <a:pt x="-2930" y="81226"/>
                  <a:pt x="14514" y="116114"/>
                </a:cubicBezTo>
                <a:cubicBezTo>
                  <a:pt x="23534" y="134154"/>
                  <a:pt x="124838" y="229333"/>
                  <a:pt x="159657" y="246743"/>
                </a:cubicBezTo>
                <a:cubicBezTo>
                  <a:pt x="168311" y="251070"/>
                  <a:pt x="179009" y="246743"/>
                  <a:pt x="188685" y="246743"/>
                </a:cubicBezTo>
              </a:path>
            </a:pathLst>
          </a:cu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0" name="フリーフォーム: 図形 679">
            <a:extLst>
              <a:ext uri="{FF2B5EF4-FFF2-40B4-BE49-F238E27FC236}">
                <a16:creationId xmlns:a16="http://schemas.microsoft.com/office/drawing/2014/main" id="{F422DE0D-12FD-5030-0BCB-49907EB7BF0D}"/>
              </a:ext>
            </a:extLst>
          </p:cNvPr>
          <p:cNvSpPr>
            <a:spLocks noChangeAspect="1"/>
          </p:cNvSpPr>
          <p:nvPr/>
        </p:nvSpPr>
        <p:spPr>
          <a:xfrm rot="19689911">
            <a:off x="2470215" y="4815991"/>
            <a:ext cx="523080" cy="512857"/>
          </a:xfrm>
          <a:custGeom>
            <a:avLst/>
            <a:gdLst>
              <a:gd name="connsiteX0" fmla="*/ 0 w 188685"/>
              <a:gd name="connsiteY0" fmla="*/ 0 h 248666"/>
              <a:gd name="connsiteX1" fmla="*/ 14514 w 188685"/>
              <a:gd name="connsiteY1" fmla="*/ 116114 h 248666"/>
              <a:gd name="connsiteX2" fmla="*/ 159657 w 188685"/>
              <a:gd name="connsiteY2" fmla="*/ 246743 h 248666"/>
              <a:gd name="connsiteX3" fmla="*/ 188685 w 188685"/>
              <a:gd name="connsiteY3" fmla="*/ 246743 h 248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8685" h="248666">
                <a:moveTo>
                  <a:pt x="0" y="0"/>
                </a:moveTo>
                <a:cubicBezTo>
                  <a:pt x="4838" y="38705"/>
                  <a:pt x="-2930" y="81226"/>
                  <a:pt x="14514" y="116114"/>
                </a:cubicBezTo>
                <a:cubicBezTo>
                  <a:pt x="23534" y="134154"/>
                  <a:pt x="124838" y="229333"/>
                  <a:pt x="159657" y="246743"/>
                </a:cubicBezTo>
                <a:cubicBezTo>
                  <a:pt x="168311" y="251070"/>
                  <a:pt x="179009" y="246743"/>
                  <a:pt x="188685" y="246743"/>
                </a:cubicBezTo>
              </a:path>
            </a:pathLst>
          </a:cu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1" name="フリーフォーム: 図形 680">
            <a:extLst>
              <a:ext uri="{FF2B5EF4-FFF2-40B4-BE49-F238E27FC236}">
                <a16:creationId xmlns:a16="http://schemas.microsoft.com/office/drawing/2014/main" id="{142FCE7D-CC4D-C924-CBF3-51A142A3F2F2}"/>
              </a:ext>
            </a:extLst>
          </p:cNvPr>
          <p:cNvSpPr>
            <a:spLocks noChangeAspect="1"/>
          </p:cNvSpPr>
          <p:nvPr/>
        </p:nvSpPr>
        <p:spPr>
          <a:xfrm>
            <a:off x="1666209" y="6110699"/>
            <a:ext cx="213935" cy="281943"/>
          </a:xfrm>
          <a:custGeom>
            <a:avLst/>
            <a:gdLst>
              <a:gd name="connsiteX0" fmla="*/ 0 w 188685"/>
              <a:gd name="connsiteY0" fmla="*/ 0 h 248666"/>
              <a:gd name="connsiteX1" fmla="*/ 14514 w 188685"/>
              <a:gd name="connsiteY1" fmla="*/ 116114 h 248666"/>
              <a:gd name="connsiteX2" fmla="*/ 159657 w 188685"/>
              <a:gd name="connsiteY2" fmla="*/ 246743 h 248666"/>
              <a:gd name="connsiteX3" fmla="*/ 188685 w 188685"/>
              <a:gd name="connsiteY3" fmla="*/ 246743 h 248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8685" h="248666">
                <a:moveTo>
                  <a:pt x="0" y="0"/>
                </a:moveTo>
                <a:cubicBezTo>
                  <a:pt x="4838" y="38705"/>
                  <a:pt x="-2930" y="81226"/>
                  <a:pt x="14514" y="116114"/>
                </a:cubicBezTo>
                <a:cubicBezTo>
                  <a:pt x="23534" y="134154"/>
                  <a:pt x="124838" y="229333"/>
                  <a:pt x="159657" y="246743"/>
                </a:cubicBezTo>
                <a:cubicBezTo>
                  <a:pt x="168311" y="251070"/>
                  <a:pt x="179009" y="246743"/>
                  <a:pt x="188685" y="246743"/>
                </a:cubicBezTo>
              </a:path>
            </a:pathLst>
          </a:cu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2" name="フリーフォーム: 図形 681">
            <a:extLst>
              <a:ext uri="{FF2B5EF4-FFF2-40B4-BE49-F238E27FC236}">
                <a16:creationId xmlns:a16="http://schemas.microsoft.com/office/drawing/2014/main" id="{3D6EBA70-E383-C84E-E169-35F4FD51A7B4}"/>
              </a:ext>
            </a:extLst>
          </p:cNvPr>
          <p:cNvSpPr>
            <a:spLocks noChangeAspect="1"/>
          </p:cNvSpPr>
          <p:nvPr/>
        </p:nvSpPr>
        <p:spPr>
          <a:xfrm rot="19689911">
            <a:off x="2439233" y="4902627"/>
            <a:ext cx="362212" cy="512858"/>
          </a:xfrm>
          <a:custGeom>
            <a:avLst/>
            <a:gdLst>
              <a:gd name="connsiteX0" fmla="*/ 0 w 188685"/>
              <a:gd name="connsiteY0" fmla="*/ 0 h 248666"/>
              <a:gd name="connsiteX1" fmla="*/ 14514 w 188685"/>
              <a:gd name="connsiteY1" fmla="*/ 116114 h 248666"/>
              <a:gd name="connsiteX2" fmla="*/ 159657 w 188685"/>
              <a:gd name="connsiteY2" fmla="*/ 246743 h 248666"/>
              <a:gd name="connsiteX3" fmla="*/ 188685 w 188685"/>
              <a:gd name="connsiteY3" fmla="*/ 246743 h 2486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88685" h="248666">
                <a:moveTo>
                  <a:pt x="0" y="0"/>
                </a:moveTo>
                <a:cubicBezTo>
                  <a:pt x="4838" y="38705"/>
                  <a:pt x="-2930" y="81226"/>
                  <a:pt x="14514" y="116114"/>
                </a:cubicBezTo>
                <a:cubicBezTo>
                  <a:pt x="23534" y="134154"/>
                  <a:pt x="124838" y="229333"/>
                  <a:pt x="159657" y="246743"/>
                </a:cubicBezTo>
                <a:cubicBezTo>
                  <a:pt x="168311" y="251070"/>
                  <a:pt x="179009" y="246743"/>
                  <a:pt x="188685" y="246743"/>
                </a:cubicBezTo>
              </a:path>
            </a:pathLst>
          </a:custGeom>
          <a:noFill/>
          <a:ln w="9525">
            <a:solidFill>
              <a:schemeClr val="bg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3" name="Google Shape;749;p20">
            <a:extLst>
              <a:ext uri="{FF2B5EF4-FFF2-40B4-BE49-F238E27FC236}">
                <a16:creationId xmlns:a16="http://schemas.microsoft.com/office/drawing/2014/main" id="{DCE0B30B-6FF6-D7F1-5F04-B0C8EB1A215E}"/>
              </a:ext>
            </a:extLst>
          </p:cNvPr>
          <p:cNvSpPr/>
          <p:nvPr/>
        </p:nvSpPr>
        <p:spPr>
          <a:xfrm rot="20211215" flipH="1">
            <a:off x="4360224" y="4741017"/>
            <a:ext cx="63801" cy="63800"/>
          </a:xfrm>
          <a:prstGeom prst="ellipse">
            <a:avLst/>
          </a:prstGeom>
          <a:solidFill>
            <a:srgbClr val="9D6833"/>
          </a:solidFill>
          <a:ln w="12700" cap="flat" cmpd="sng">
            <a:solidFill>
              <a:srgbClr val="9D6833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1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4" name="Google Shape;749;p20">
            <a:extLst>
              <a:ext uri="{FF2B5EF4-FFF2-40B4-BE49-F238E27FC236}">
                <a16:creationId xmlns:a16="http://schemas.microsoft.com/office/drawing/2014/main" id="{F3E6C69B-38D1-39D6-4579-C2948D8630A1}"/>
              </a:ext>
            </a:extLst>
          </p:cNvPr>
          <p:cNvSpPr/>
          <p:nvPr/>
        </p:nvSpPr>
        <p:spPr>
          <a:xfrm rot="20211215" flipH="1">
            <a:off x="4249940" y="4346903"/>
            <a:ext cx="63801" cy="63800"/>
          </a:xfrm>
          <a:prstGeom prst="ellipse">
            <a:avLst/>
          </a:prstGeom>
          <a:solidFill>
            <a:srgbClr val="9D6833"/>
          </a:solidFill>
          <a:ln w="12700" cap="flat" cmpd="sng">
            <a:solidFill>
              <a:srgbClr val="9D6833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1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5" name="Google Shape;749;p20">
            <a:extLst>
              <a:ext uri="{FF2B5EF4-FFF2-40B4-BE49-F238E27FC236}">
                <a16:creationId xmlns:a16="http://schemas.microsoft.com/office/drawing/2014/main" id="{E06EB862-B640-546E-4A03-36EE9CC407C5}"/>
              </a:ext>
            </a:extLst>
          </p:cNvPr>
          <p:cNvSpPr/>
          <p:nvPr/>
        </p:nvSpPr>
        <p:spPr>
          <a:xfrm rot="20211215" flipH="1">
            <a:off x="4320885" y="4109352"/>
            <a:ext cx="63801" cy="63800"/>
          </a:xfrm>
          <a:prstGeom prst="ellipse">
            <a:avLst/>
          </a:prstGeom>
          <a:solidFill>
            <a:srgbClr val="9D6833"/>
          </a:solidFill>
          <a:ln w="12700" cap="flat" cmpd="sng">
            <a:solidFill>
              <a:srgbClr val="9D6833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1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6" name="Google Shape;749;p20">
            <a:extLst>
              <a:ext uri="{FF2B5EF4-FFF2-40B4-BE49-F238E27FC236}">
                <a16:creationId xmlns:a16="http://schemas.microsoft.com/office/drawing/2014/main" id="{1190A90F-9125-8869-C402-D25EFAFD0C17}"/>
              </a:ext>
            </a:extLst>
          </p:cNvPr>
          <p:cNvSpPr/>
          <p:nvPr/>
        </p:nvSpPr>
        <p:spPr>
          <a:xfrm rot="20211215" flipH="1">
            <a:off x="4116898" y="4606979"/>
            <a:ext cx="63801" cy="63800"/>
          </a:xfrm>
          <a:prstGeom prst="ellipse">
            <a:avLst/>
          </a:prstGeom>
          <a:solidFill>
            <a:srgbClr val="9D6833"/>
          </a:solidFill>
          <a:ln w="12700" cap="flat" cmpd="sng">
            <a:solidFill>
              <a:srgbClr val="9D6833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1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749;p20">
            <a:extLst>
              <a:ext uri="{FF2B5EF4-FFF2-40B4-BE49-F238E27FC236}">
                <a16:creationId xmlns:a16="http://schemas.microsoft.com/office/drawing/2014/main" id="{33319792-46C0-451E-69AB-FBC99FA3B7CD}"/>
              </a:ext>
            </a:extLst>
          </p:cNvPr>
          <p:cNvSpPr/>
          <p:nvPr/>
        </p:nvSpPr>
        <p:spPr>
          <a:xfrm rot="20211215" flipH="1">
            <a:off x="4458297" y="4326723"/>
            <a:ext cx="63801" cy="63800"/>
          </a:xfrm>
          <a:prstGeom prst="ellipse">
            <a:avLst/>
          </a:prstGeom>
          <a:solidFill>
            <a:srgbClr val="9D6833"/>
          </a:solidFill>
          <a:ln w="12700" cap="flat" cmpd="sng">
            <a:solidFill>
              <a:srgbClr val="9D6833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1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0" name="Google Shape;749;p20">
            <a:extLst>
              <a:ext uri="{FF2B5EF4-FFF2-40B4-BE49-F238E27FC236}">
                <a16:creationId xmlns:a16="http://schemas.microsoft.com/office/drawing/2014/main" id="{457DC9F0-D559-69B5-6B63-9A4B39A12572}"/>
              </a:ext>
            </a:extLst>
          </p:cNvPr>
          <p:cNvSpPr/>
          <p:nvPr/>
        </p:nvSpPr>
        <p:spPr>
          <a:xfrm rot="20211215" flipH="1">
            <a:off x="4614150" y="4567631"/>
            <a:ext cx="63801" cy="63800"/>
          </a:xfrm>
          <a:prstGeom prst="ellipse">
            <a:avLst/>
          </a:prstGeom>
          <a:solidFill>
            <a:srgbClr val="9D6833"/>
          </a:solidFill>
          <a:ln w="12700" cap="flat" cmpd="sng">
            <a:solidFill>
              <a:srgbClr val="9D6833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1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691" name="直線コネクタ 690">
            <a:extLst>
              <a:ext uri="{FF2B5EF4-FFF2-40B4-BE49-F238E27FC236}">
                <a16:creationId xmlns:a16="http://schemas.microsoft.com/office/drawing/2014/main" id="{E96B1B72-B120-4463-473A-A9CB124D2FCF}"/>
              </a:ext>
            </a:extLst>
          </p:cNvPr>
          <p:cNvCxnSpPr>
            <a:cxnSpLocks/>
          </p:cNvCxnSpPr>
          <p:nvPr/>
        </p:nvCxnSpPr>
        <p:spPr>
          <a:xfrm flipV="1">
            <a:off x="3376993" y="4005526"/>
            <a:ext cx="854161" cy="753662"/>
          </a:xfrm>
          <a:prstGeom prst="line">
            <a:avLst/>
          </a:prstGeom>
          <a:ln w="952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5" name="直線コネクタ 694">
            <a:extLst>
              <a:ext uri="{FF2B5EF4-FFF2-40B4-BE49-F238E27FC236}">
                <a16:creationId xmlns:a16="http://schemas.microsoft.com/office/drawing/2014/main" id="{012CC865-9A41-AE08-8934-42CD67243C2C}"/>
              </a:ext>
            </a:extLst>
          </p:cNvPr>
          <p:cNvCxnSpPr>
            <a:cxnSpLocks/>
          </p:cNvCxnSpPr>
          <p:nvPr/>
        </p:nvCxnSpPr>
        <p:spPr>
          <a:xfrm flipV="1">
            <a:off x="3492855" y="4965230"/>
            <a:ext cx="940496" cy="7496"/>
          </a:xfrm>
          <a:prstGeom prst="line">
            <a:avLst/>
          </a:prstGeom>
          <a:ln w="952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99" name="直線コネクタ 698">
            <a:extLst>
              <a:ext uri="{FF2B5EF4-FFF2-40B4-BE49-F238E27FC236}">
                <a16:creationId xmlns:a16="http://schemas.microsoft.com/office/drawing/2014/main" id="{E7DCD483-0957-DF54-7C5F-9C16DCE97F59}"/>
              </a:ext>
            </a:extLst>
          </p:cNvPr>
          <p:cNvCxnSpPr>
            <a:cxnSpLocks/>
          </p:cNvCxnSpPr>
          <p:nvPr/>
        </p:nvCxnSpPr>
        <p:spPr>
          <a:xfrm flipV="1">
            <a:off x="3419152" y="4378803"/>
            <a:ext cx="618147" cy="423975"/>
          </a:xfrm>
          <a:prstGeom prst="line">
            <a:avLst/>
          </a:prstGeom>
          <a:ln w="952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02" name="直線コネクタ 701">
            <a:extLst>
              <a:ext uri="{FF2B5EF4-FFF2-40B4-BE49-F238E27FC236}">
                <a16:creationId xmlns:a16="http://schemas.microsoft.com/office/drawing/2014/main" id="{79DA5FA1-F317-92F7-46EB-89AEAE551DD0}"/>
              </a:ext>
            </a:extLst>
          </p:cNvPr>
          <p:cNvCxnSpPr>
            <a:cxnSpLocks/>
          </p:cNvCxnSpPr>
          <p:nvPr/>
        </p:nvCxnSpPr>
        <p:spPr>
          <a:xfrm flipV="1">
            <a:off x="3406174" y="4788639"/>
            <a:ext cx="655654" cy="103949"/>
          </a:xfrm>
          <a:prstGeom prst="line">
            <a:avLst/>
          </a:prstGeom>
          <a:ln w="952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角丸四角形 96">
            <a:extLst>
              <a:ext uri="{FF2B5EF4-FFF2-40B4-BE49-F238E27FC236}">
                <a16:creationId xmlns:a16="http://schemas.microsoft.com/office/drawing/2014/main" id="{90BC8779-459C-4C2E-84D6-4ACD85BDD681}"/>
              </a:ext>
            </a:extLst>
          </p:cNvPr>
          <p:cNvSpPr/>
          <p:nvPr/>
        </p:nvSpPr>
        <p:spPr>
          <a:xfrm>
            <a:off x="9503488" y="2991850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Google Shape;2562;p41">
            <a:hlinkClick r:id="rId9" action="ppaction://hlinksldjump"/>
            <a:extLst>
              <a:ext uri="{FF2B5EF4-FFF2-40B4-BE49-F238E27FC236}">
                <a16:creationId xmlns:a16="http://schemas.microsoft.com/office/drawing/2014/main" id="{AB46320C-51A2-41A1-B120-2F845CC370C5}"/>
              </a:ext>
            </a:extLst>
          </p:cNvPr>
          <p:cNvSpPr txBox="1"/>
          <p:nvPr/>
        </p:nvSpPr>
        <p:spPr>
          <a:xfrm>
            <a:off x="9485225" y="2990890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4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818005" y="47354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14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9302732" y="47378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こえ</a:t>
            </a:r>
          </a:p>
        </p:txBody>
      </p:sp>
      <p:sp>
        <p:nvSpPr>
          <p:cNvPr id="14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96130" y="142657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しん</a:t>
            </a:r>
          </a:p>
        </p:txBody>
      </p:sp>
      <p:sp>
        <p:nvSpPr>
          <p:cNvPr id="147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863389" y="143685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みぎて</a:t>
            </a:r>
          </a:p>
        </p:txBody>
      </p:sp>
      <p:sp>
        <p:nvSpPr>
          <p:cNvPr id="14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224199" y="142657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おも</a:t>
            </a:r>
          </a:p>
        </p:txBody>
      </p:sp>
      <p:sp>
        <p:nvSpPr>
          <p:cNvPr id="14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345957" y="144632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</p:spTree>
    <p:extLst>
      <p:ext uri="{BB962C8B-B14F-4D97-AF65-F5344CB8AC3E}">
        <p14:creationId xmlns:p14="http://schemas.microsoft.com/office/powerpoint/2010/main" val="3020086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2C0F10B1-244B-EA37-E762-84DC63B49BC8}"/>
              </a:ext>
            </a:extLst>
          </p:cNvPr>
          <p:cNvGrpSpPr/>
          <p:nvPr/>
        </p:nvGrpSpPr>
        <p:grpSpPr>
          <a:xfrm rot="8436077">
            <a:off x="7852975" y="2659238"/>
            <a:ext cx="3587305" cy="3586055"/>
            <a:chOff x="4940537" y="2315368"/>
            <a:chExt cx="3587305" cy="3586055"/>
          </a:xfrm>
        </p:grpSpPr>
        <p:grpSp>
          <p:nvGrpSpPr>
            <p:cNvPr id="28" name="グループ化 27">
              <a:extLst>
                <a:ext uri="{FF2B5EF4-FFF2-40B4-BE49-F238E27FC236}">
                  <a16:creationId xmlns:a16="http://schemas.microsoft.com/office/drawing/2014/main" id="{0A822BA7-785A-42F3-F7A6-D7AE0732D4C4}"/>
                </a:ext>
              </a:extLst>
            </p:cNvPr>
            <p:cNvGrpSpPr/>
            <p:nvPr/>
          </p:nvGrpSpPr>
          <p:grpSpPr>
            <a:xfrm>
              <a:off x="4940537" y="2315368"/>
              <a:ext cx="3587305" cy="3586055"/>
              <a:chOff x="4940537" y="2315368"/>
              <a:chExt cx="3587305" cy="3586055"/>
            </a:xfrm>
          </p:grpSpPr>
          <p:pic>
            <p:nvPicPr>
              <p:cNvPr id="30" name="グラフィックス 29" descr="小槌 単色塗りつぶし">
                <a:extLst>
                  <a:ext uri="{FF2B5EF4-FFF2-40B4-BE49-F238E27FC236}">
                    <a16:creationId xmlns:a16="http://schemas.microsoft.com/office/drawing/2014/main" id="{F0FD6A1A-0D9A-0E5C-C6A0-84129FFDAEA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96DAC541-7B7A-43D3-8B79-37D633B846F1}">
                    <asvg:svgBlip xmlns=""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4951099" y="2324680"/>
                <a:ext cx="3576743" cy="3576743"/>
              </a:xfrm>
              <a:prstGeom prst="rect">
                <a:avLst/>
              </a:prstGeom>
            </p:spPr>
          </p:pic>
          <p:pic>
            <p:nvPicPr>
              <p:cNvPr id="31" name="グラフィックス 30" descr="小槌 枠線">
                <a:extLst>
                  <a:ext uri="{FF2B5EF4-FFF2-40B4-BE49-F238E27FC236}">
                    <a16:creationId xmlns:a16="http://schemas.microsoft.com/office/drawing/2014/main" id="{330C896C-99A0-4D9E-F0B8-3531226C528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=""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4940537" y="2315368"/>
                <a:ext cx="3576743" cy="3576743"/>
              </a:xfrm>
              <a:prstGeom prst="rect">
                <a:avLst/>
              </a:prstGeom>
            </p:spPr>
          </p:pic>
        </p:grpSp>
        <p:sp>
          <p:nvSpPr>
            <p:cNvPr id="29" name="正方形/長方形 28">
              <a:extLst>
                <a:ext uri="{FF2B5EF4-FFF2-40B4-BE49-F238E27FC236}">
                  <a16:creationId xmlns:a16="http://schemas.microsoft.com/office/drawing/2014/main" id="{49D66584-C38F-12A0-81C1-383924692AFA}"/>
                </a:ext>
              </a:extLst>
            </p:cNvPr>
            <p:cNvSpPr/>
            <p:nvPr/>
          </p:nvSpPr>
          <p:spPr>
            <a:xfrm>
              <a:off x="5145623" y="4996921"/>
              <a:ext cx="1748102" cy="67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45" name="雲 44">
            <a:extLst>
              <a:ext uri="{FF2B5EF4-FFF2-40B4-BE49-F238E27FC236}">
                <a16:creationId xmlns:a16="http://schemas.microsoft.com/office/drawing/2014/main" id="{CF776352-9530-3FEC-3D67-D5867022F2F8}"/>
              </a:ext>
            </a:extLst>
          </p:cNvPr>
          <p:cNvSpPr/>
          <p:nvPr/>
        </p:nvSpPr>
        <p:spPr>
          <a:xfrm>
            <a:off x="3700099" y="3428205"/>
            <a:ext cx="2959541" cy="2920917"/>
          </a:xfrm>
          <a:prstGeom prst="cloud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5" name="Google Shape;689;p19">
            <a:extLst>
              <a:ext uri="{FF2B5EF4-FFF2-40B4-BE49-F238E27FC236}">
                <a16:creationId xmlns:a16="http://schemas.microsoft.com/office/drawing/2014/main" id="{B820B755-A332-ABA1-741E-E605D21BF132}"/>
              </a:ext>
            </a:extLst>
          </p:cNvPr>
          <p:cNvSpPr txBox="1"/>
          <p:nvPr/>
        </p:nvSpPr>
        <p:spPr>
          <a:xfrm>
            <a:off x="581766" y="469023"/>
            <a:ext cx="10697779" cy="19389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するとボクの作品がいくつもあらわれた！</a:t>
            </a:r>
            <a:endParaRPr lang="en-US" altLang="ja-JP" sz="40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ツメに入っていた木の粉が進化したようだ。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638E1B1-AAF7-7664-679D-7132272ABD9A}"/>
              </a:ext>
            </a:extLst>
          </p:cNvPr>
          <p:cNvGrpSpPr>
            <a:grpSpLocks noChangeAspect="1"/>
          </p:cNvGrpSpPr>
          <p:nvPr/>
        </p:nvGrpSpPr>
        <p:grpSpPr>
          <a:xfrm>
            <a:off x="912454" y="2262200"/>
            <a:ext cx="2587283" cy="2350171"/>
            <a:chOff x="3284638" y="2517458"/>
            <a:chExt cx="3716315" cy="3375732"/>
          </a:xfrm>
        </p:grpSpPr>
        <p:sp>
          <p:nvSpPr>
            <p:cNvPr id="3" name="Google Shape;1539;p28">
              <a:extLst>
                <a:ext uri="{FF2B5EF4-FFF2-40B4-BE49-F238E27FC236}">
                  <a16:creationId xmlns:a16="http://schemas.microsoft.com/office/drawing/2014/main" id="{E3681B9D-F1F6-4706-E47F-469AC1F12401}"/>
                </a:ext>
              </a:extLst>
            </p:cNvPr>
            <p:cNvSpPr/>
            <p:nvPr/>
          </p:nvSpPr>
          <p:spPr>
            <a:xfrm flipH="1">
              <a:off x="3387971" y="5277944"/>
              <a:ext cx="3392394" cy="615246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259C7854-2AC9-441C-6514-15A6A78A718D}"/>
                </a:ext>
              </a:extLst>
            </p:cNvPr>
            <p:cNvGrpSpPr/>
            <p:nvPr/>
          </p:nvGrpSpPr>
          <p:grpSpPr>
            <a:xfrm>
              <a:off x="3284638" y="2622841"/>
              <a:ext cx="1552994" cy="2887407"/>
              <a:chOff x="3284638" y="2622841"/>
              <a:chExt cx="1552994" cy="2887407"/>
            </a:xfrm>
          </p:grpSpPr>
          <p:sp>
            <p:nvSpPr>
              <p:cNvPr id="784" name="二等辺三角形 2">
                <a:extLst>
                  <a:ext uri="{FF2B5EF4-FFF2-40B4-BE49-F238E27FC236}">
                    <a16:creationId xmlns:a16="http://schemas.microsoft.com/office/drawing/2014/main" id="{4762715E-2AFF-873B-0E5F-3CF2DDDA76D7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5" name="Google Shape;1540;p28">
                <a:extLst>
                  <a:ext uri="{FF2B5EF4-FFF2-40B4-BE49-F238E27FC236}">
                    <a16:creationId xmlns:a16="http://schemas.microsoft.com/office/drawing/2014/main" id="{0D1BE42F-405D-BF7F-E936-B03A609A09A2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6" name="グループ化 785">
                <a:extLst>
                  <a:ext uri="{FF2B5EF4-FFF2-40B4-BE49-F238E27FC236}">
                    <a16:creationId xmlns:a16="http://schemas.microsoft.com/office/drawing/2014/main" id="{D974DAEE-EC31-3456-018C-E3276CBDA810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804" name="Google Shape;1540;p28">
                  <a:extLst>
                    <a:ext uri="{FF2B5EF4-FFF2-40B4-BE49-F238E27FC236}">
                      <a16:creationId xmlns:a16="http://schemas.microsoft.com/office/drawing/2014/main" id="{1B56FF8A-D65E-4896-3578-45B40AA5781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5" name="Google Shape;1540;p28">
                  <a:extLst>
                    <a:ext uri="{FF2B5EF4-FFF2-40B4-BE49-F238E27FC236}">
                      <a16:creationId xmlns:a16="http://schemas.microsoft.com/office/drawing/2014/main" id="{647E71E2-294C-ABC6-5E5F-F63366A02218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6" name="Google Shape;1540;p28">
                  <a:extLst>
                    <a:ext uri="{FF2B5EF4-FFF2-40B4-BE49-F238E27FC236}">
                      <a16:creationId xmlns:a16="http://schemas.microsoft.com/office/drawing/2014/main" id="{54E93A78-B5D8-3B16-A957-759B0CA88C23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7" name="グループ化 786">
                <a:extLst>
                  <a:ext uri="{FF2B5EF4-FFF2-40B4-BE49-F238E27FC236}">
                    <a16:creationId xmlns:a16="http://schemas.microsoft.com/office/drawing/2014/main" id="{09DEF116-766F-296B-C28D-613967E47102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801" name="Google Shape;1540;p28">
                  <a:extLst>
                    <a:ext uri="{FF2B5EF4-FFF2-40B4-BE49-F238E27FC236}">
                      <a16:creationId xmlns:a16="http://schemas.microsoft.com/office/drawing/2014/main" id="{4CE7A724-7D05-0BA1-0E73-DEE9E559468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2" name="Google Shape;1540;p28">
                  <a:extLst>
                    <a:ext uri="{FF2B5EF4-FFF2-40B4-BE49-F238E27FC236}">
                      <a16:creationId xmlns:a16="http://schemas.microsoft.com/office/drawing/2014/main" id="{CDD4C600-977B-2928-06CD-B832718284CE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3" name="Google Shape;1540;p28">
                  <a:extLst>
                    <a:ext uri="{FF2B5EF4-FFF2-40B4-BE49-F238E27FC236}">
                      <a16:creationId xmlns:a16="http://schemas.microsoft.com/office/drawing/2014/main" id="{4173C256-55DA-E1F9-6178-6EACA7B51F8B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88" name="Google Shape;1540;p28">
                <a:extLst>
                  <a:ext uri="{FF2B5EF4-FFF2-40B4-BE49-F238E27FC236}">
                    <a16:creationId xmlns:a16="http://schemas.microsoft.com/office/drawing/2014/main" id="{C0E899A9-ABB8-8BAA-E771-8BAE0AD54DD3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9" name="グループ化 788">
                <a:extLst>
                  <a:ext uri="{FF2B5EF4-FFF2-40B4-BE49-F238E27FC236}">
                    <a16:creationId xmlns:a16="http://schemas.microsoft.com/office/drawing/2014/main" id="{E68589AF-7DCC-A520-1E71-1A6ECED7DFED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98" name="Google Shape;1540;p28">
                  <a:extLst>
                    <a:ext uri="{FF2B5EF4-FFF2-40B4-BE49-F238E27FC236}">
                      <a16:creationId xmlns:a16="http://schemas.microsoft.com/office/drawing/2014/main" id="{8A1167F0-C7AF-01A6-C84E-314EFA1D829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9" name="Google Shape;1540;p28">
                  <a:extLst>
                    <a:ext uri="{FF2B5EF4-FFF2-40B4-BE49-F238E27FC236}">
                      <a16:creationId xmlns:a16="http://schemas.microsoft.com/office/drawing/2014/main" id="{D61A19AC-6C96-CD53-0E26-A14574265854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0" name="Google Shape;1540;p28">
                  <a:extLst>
                    <a:ext uri="{FF2B5EF4-FFF2-40B4-BE49-F238E27FC236}">
                      <a16:creationId xmlns:a16="http://schemas.microsoft.com/office/drawing/2014/main" id="{C48521E8-418E-280C-D2EC-C1E4F5BB6B87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0" name="グループ化 789">
                <a:extLst>
                  <a:ext uri="{FF2B5EF4-FFF2-40B4-BE49-F238E27FC236}">
                    <a16:creationId xmlns:a16="http://schemas.microsoft.com/office/drawing/2014/main" id="{D39154F5-E9D4-1F8A-69A1-55C6651DBCF5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95" name="Google Shape;1540;p28">
                  <a:extLst>
                    <a:ext uri="{FF2B5EF4-FFF2-40B4-BE49-F238E27FC236}">
                      <a16:creationId xmlns:a16="http://schemas.microsoft.com/office/drawing/2014/main" id="{C0C7AAC9-58A8-FCD0-0F05-0993E862A0C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6" name="Google Shape;1540;p28">
                  <a:extLst>
                    <a:ext uri="{FF2B5EF4-FFF2-40B4-BE49-F238E27FC236}">
                      <a16:creationId xmlns:a16="http://schemas.microsoft.com/office/drawing/2014/main" id="{4254E11F-5444-72E9-0331-C8D5788CD747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7" name="Google Shape;1540;p28">
                  <a:extLst>
                    <a:ext uri="{FF2B5EF4-FFF2-40B4-BE49-F238E27FC236}">
                      <a16:creationId xmlns:a16="http://schemas.microsoft.com/office/drawing/2014/main" id="{CD717951-B2CC-668A-DE4A-060C72FADCD6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1" name="グループ化 790">
                <a:extLst>
                  <a:ext uri="{FF2B5EF4-FFF2-40B4-BE49-F238E27FC236}">
                    <a16:creationId xmlns:a16="http://schemas.microsoft.com/office/drawing/2014/main" id="{0D35A47F-A64B-E70B-ED9B-ACFE332564BD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92" name="Google Shape;1540;p28">
                  <a:extLst>
                    <a:ext uri="{FF2B5EF4-FFF2-40B4-BE49-F238E27FC236}">
                      <a16:creationId xmlns:a16="http://schemas.microsoft.com/office/drawing/2014/main" id="{B9ED2F41-DD23-E918-3A52-68DA7670E663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3" name="Google Shape;1540;p28">
                  <a:extLst>
                    <a:ext uri="{FF2B5EF4-FFF2-40B4-BE49-F238E27FC236}">
                      <a16:creationId xmlns:a16="http://schemas.microsoft.com/office/drawing/2014/main" id="{B960C518-ADE4-50CD-0724-896A7F8054B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4" name="Google Shape;1540;p28">
                  <a:extLst>
                    <a:ext uri="{FF2B5EF4-FFF2-40B4-BE49-F238E27FC236}">
                      <a16:creationId xmlns:a16="http://schemas.microsoft.com/office/drawing/2014/main" id="{EBE63185-EE8D-EF5E-D4C6-EC3A4F098C7E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5300FD01-26FA-D2BC-67EB-206F51F60BC9}"/>
                </a:ext>
              </a:extLst>
            </p:cNvPr>
            <p:cNvGrpSpPr/>
            <p:nvPr/>
          </p:nvGrpSpPr>
          <p:grpSpPr>
            <a:xfrm>
              <a:off x="4372028" y="2517458"/>
              <a:ext cx="1547990" cy="2929288"/>
              <a:chOff x="3284638" y="2622841"/>
              <a:chExt cx="1552994" cy="2938756"/>
            </a:xfrm>
          </p:grpSpPr>
          <p:sp>
            <p:nvSpPr>
              <p:cNvPr id="730" name="二等辺三角形 2">
                <a:extLst>
                  <a:ext uri="{FF2B5EF4-FFF2-40B4-BE49-F238E27FC236}">
                    <a16:creationId xmlns:a16="http://schemas.microsoft.com/office/drawing/2014/main" id="{8140B11C-B57E-FCF0-068B-042C1AD26D2B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1" name="Google Shape;1540;p28">
                <a:extLst>
                  <a:ext uri="{FF2B5EF4-FFF2-40B4-BE49-F238E27FC236}">
                    <a16:creationId xmlns:a16="http://schemas.microsoft.com/office/drawing/2014/main" id="{1EEEFFDA-0339-66E2-9698-C30B3E492448}"/>
                  </a:ext>
                </a:extLst>
              </p:cNvPr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33" name="グループ化 732">
                <a:extLst>
                  <a:ext uri="{FF2B5EF4-FFF2-40B4-BE49-F238E27FC236}">
                    <a16:creationId xmlns:a16="http://schemas.microsoft.com/office/drawing/2014/main" id="{A1BFBFE7-2C6F-70D0-E8B7-C6573398FB33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81" name="Google Shape;1540;p28">
                  <a:extLst>
                    <a:ext uri="{FF2B5EF4-FFF2-40B4-BE49-F238E27FC236}">
                      <a16:creationId xmlns:a16="http://schemas.microsoft.com/office/drawing/2014/main" id="{39E00071-04FD-1B49-AA9D-769B5BD9CFBB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2" name="Google Shape;1540;p28">
                  <a:extLst>
                    <a:ext uri="{FF2B5EF4-FFF2-40B4-BE49-F238E27FC236}">
                      <a16:creationId xmlns:a16="http://schemas.microsoft.com/office/drawing/2014/main" id="{CFB2C054-C8F6-122E-05FD-4AFD13E16B3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3" name="Google Shape;1540;p28">
                  <a:extLst>
                    <a:ext uri="{FF2B5EF4-FFF2-40B4-BE49-F238E27FC236}">
                      <a16:creationId xmlns:a16="http://schemas.microsoft.com/office/drawing/2014/main" id="{EC04D7C3-3020-89FA-1C4E-6718CD260F50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35" name="グループ化 734">
                <a:extLst>
                  <a:ext uri="{FF2B5EF4-FFF2-40B4-BE49-F238E27FC236}">
                    <a16:creationId xmlns:a16="http://schemas.microsoft.com/office/drawing/2014/main" id="{AD684140-767F-C7A2-8152-352E422E541D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78" name="Google Shape;1540;p28">
                  <a:extLst>
                    <a:ext uri="{FF2B5EF4-FFF2-40B4-BE49-F238E27FC236}">
                      <a16:creationId xmlns:a16="http://schemas.microsoft.com/office/drawing/2014/main" id="{84F73BE6-C3F3-D5BD-B5F1-1B6310EE493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" name="Google Shape;1540;p28">
                  <a:extLst>
                    <a:ext uri="{FF2B5EF4-FFF2-40B4-BE49-F238E27FC236}">
                      <a16:creationId xmlns:a16="http://schemas.microsoft.com/office/drawing/2014/main" id="{0D2AC9A5-1EC7-C640-A85A-A32E7E610168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0" name="Google Shape;1540;p28">
                  <a:extLst>
                    <a:ext uri="{FF2B5EF4-FFF2-40B4-BE49-F238E27FC236}">
                      <a16:creationId xmlns:a16="http://schemas.microsoft.com/office/drawing/2014/main" id="{7C037550-97B5-284E-8C22-24F8E0256186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65" name="Google Shape;1540;p28">
                <a:extLst>
                  <a:ext uri="{FF2B5EF4-FFF2-40B4-BE49-F238E27FC236}">
                    <a16:creationId xmlns:a16="http://schemas.microsoft.com/office/drawing/2014/main" id="{1B860EE8-DA43-AE94-8D8A-A9A3F097BE2B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66" name="グループ化 765">
                <a:extLst>
                  <a:ext uri="{FF2B5EF4-FFF2-40B4-BE49-F238E27FC236}">
                    <a16:creationId xmlns:a16="http://schemas.microsoft.com/office/drawing/2014/main" id="{ECDEEFFE-3B3A-52E9-F061-5A32BCCC6BEF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75" name="Google Shape;1540;p28">
                  <a:extLst>
                    <a:ext uri="{FF2B5EF4-FFF2-40B4-BE49-F238E27FC236}">
                      <a16:creationId xmlns:a16="http://schemas.microsoft.com/office/drawing/2014/main" id="{E5B53A47-8DF5-9354-9BD2-5E3CED14990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6" name="Google Shape;1540;p28">
                  <a:extLst>
                    <a:ext uri="{FF2B5EF4-FFF2-40B4-BE49-F238E27FC236}">
                      <a16:creationId xmlns:a16="http://schemas.microsoft.com/office/drawing/2014/main" id="{AC8BB6E3-0A99-1962-9DB9-8A12040AE75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" name="Google Shape;1540;p28">
                  <a:extLst>
                    <a:ext uri="{FF2B5EF4-FFF2-40B4-BE49-F238E27FC236}">
                      <a16:creationId xmlns:a16="http://schemas.microsoft.com/office/drawing/2014/main" id="{B8FD201B-953D-D76C-19D2-A3BE62F2BC68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7" name="グループ化 766">
                <a:extLst>
                  <a:ext uri="{FF2B5EF4-FFF2-40B4-BE49-F238E27FC236}">
                    <a16:creationId xmlns:a16="http://schemas.microsoft.com/office/drawing/2014/main" id="{B5390DCE-74E9-E1AB-B721-C02BBE072FF9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72" name="Google Shape;1540;p28">
                  <a:extLst>
                    <a:ext uri="{FF2B5EF4-FFF2-40B4-BE49-F238E27FC236}">
                      <a16:creationId xmlns:a16="http://schemas.microsoft.com/office/drawing/2014/main" id="{1747E62A-10BA-E9C3-2F6C-E2C8087685D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3" name="Google Shape;1540;p28">
                  <a:extLst>
                    <a:ext uri="{FF2B5EF4-FFF2-40B4-BE49-F238E27FC236}">
                      <a16:creationId xmlns:a16="http://schemas.microsoft.com/office/drawing/2014/main" id="{6FDF06B5-6163-D402-702C-2F404B7C28E4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4" name="Google Shape;1540;p28">
                  <a:extLst>
                    <a:ext uri="{FF2B5EF4-FFF2-40B4-BE49-F238E27FC236}">
                      <a16:creationId xmlns:a16="http://schemas.microsoft.com/office/drawing/2014/main" id="{C1F11112-FD20-6F27-38FA-5AF0B9BFCB61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8" name="グループ化 767">
                <a:extLst>
                  <a:ext uri="{FF2B5EF4-FFF2-40B4-BE49-F238E27FC236}">
                    <a16:creationId xmlns:a16="http://schemas.microsoft.com/office/drawing/2014/main" id="{6F366A11-CD04-9A70-765D-F01240286C33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69" name="Google Shape;1540;p28">
                  <a:extLst>
                    <a:ext uri="{FF2B5EF4-FFF2-40B4-BE49-F238E27FC236}">
                      <a16:creationId xmlns:a16="http://schemas.microsoft.com/office/drawing/2014/main" id="{804075D0-3A41-EEC2-2668-B3F3716C558F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0" name="Google Shape;1540;p28">
                  <a:extLst>
                    <a:ext uri="{FF2B5EF4-FFF2-40B4-BE49-F238E27FC236}">
                      <a16:creationId xmlns:a16="http://schemas.microsoft.com/office/drawing/2014/main" id="{E5EA98FA-71A5-939E-A780-7BE5A7D9021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1" name="Google Shape;1540;p28">
                  <a:extLst>
                    <a:ext uri="{FF2B5EF4-FFF2-40B4-BE49-F238E27FC236}">
                      <a16:creationId xmlns:a16="http://schemas.microsoft.com/office/drawing/2014/main" id="{8BCBF5EA-ED38-B0B5-5049-BE80D7F762A2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80F0E8A0-C0A2-3C75-9829-989852253ED8}"/>
                </a:ext>
              </a:extLst>
            </p:cNvPr>
            <p:cNvGrpSpPr/>
            <p:nvPr/>
          </p:nvGrpSpPr>
          <p:grpSpPr>
            <a:xfrm>
              <a:off x="5447959" y="2602874"/>
              <a:ext cx="1552994" cy="2887407"/>
              <a:chOff x="3284638" y="2622841"/>
              <a:chExt cx="1552994" cy="2887407"/>
            </a:xfrm>
          </p:grpSpPr>
          <p:sp>
            <p:nvSpPr>
              <p:cNvPr id="9" name="二等辺三角形 2">
                <a:extLst>
                  <a:ext uri="{FF2B5EF4-FFF2-40B4-BE49-F238E27FC236}">
                    <a16:creationId xmlns:a16="http://schemas.microsoft.com/office/drawing/2014/main" id="{1A7E7D18-EBD5-CAF8-CDF6-C32128C18A0F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Google Shape;1540;p28">
                <a:extLst>
                  <a:ext uri="{FF2B5EF4-FFF2-40B4-BE49-F238E27FC236}">
                    <a16:creationId xmlns:a16="http://schemas.microsoft.com/office/drawing/2014/main" id="{14565E74-B354-3AB7-E8A6-F9118A5D070B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C620EF98-CC98-9035-2C7D-FD51515E03F7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27" name="Google Shape;1540;p28">
                  <a:extLst>
                    <a:ext uri="{FF2B5EF4-FFF2-40B4-BE49-F238E27FC236}">
                      <a16:creationId xmlns:a16="http://schemas.microsoft.com/office/drawing/2014/main" id="{8110546B-304D-C2ED-594C-FBE41D3DFA81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" name="Google Shape;1540;p28">
                  <a:extLst>
                    <a:ext uri="{FF2B5EF4-FFF2-40B4-BE49-F238E27FC236}">
                      <a16:creationId xmlns:a16="http://schemas.microsoft.com/office/drawing/2014/main" id="{56BD2D0D-C6A3-69BF-281B-FB062D97F4D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9" name="Google Shape;1540;p28">
                  <a:extLst>
                    <a:ext uri="{FF2B5EF4-FFF2-40B4-BE49-F238E27FC236}">
                      <a16:creationId xmlns:a16="http://schemas.microsoft.com/office/drawing/2014/main" id="{0D593DA8-1C64-7904-CFEE-B8EB07073B3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" name="グループ化 11">
                <a:extLst>
                  <a:ext uri="{FF2B5EF4-FFF2-40B4-BE49-F238E27FC236}">
                    <a16:creationId xmlns:a16="http://schemas.microsoft.com/office/drawing/2014/main" id="{5277EE4A-7B2F-32CC-1A39-454B6BA68A40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24" name="Google Shape;1540;p28">
                  <a:extLst>
                    <a:ext uri="{FF2B5EF4-FFF2-40B4-BE49-F238E27FC236}">
                      <a16:creationId xmlns:a16="http://schemas.microsoft.com/office/drawing/2014/main" id="{0679B473-8B72-EE39-2330-3F4FD69CE97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5" name="Google Shape;1540;p28">
                  <a:extLst>
                    <a:ext uri="{FF2B5EF4-FFF2-40B4-BE49-F238E27FC236}">
                      <a16:creationId xmlns:a16="http://schemas.microsoft.com/office/drawing/2014/main" id="{153C2EA7-F16D-49D2-019B-1D7D2C7D0F65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6" name="Google Shape;1540;p28">
                  <a:extLst>
                    <a:ext uri="{FF2B5EF4-FFF2-40B4-BE49-F238E27FC236}">
                      <a16:creationId xmlns:a16="http://schemas.microsoft.com/office/drawing/2014/main" id="{7CEACA23-298E-E623-977E-1DD47D341C8F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3" name="Google Shape;1540;p28">
                <a:extLst>
                  <a:ext uri="{FF2B5EF4-FFF2-40B4-BE49-F238E27FC236}">
                    <a16:creationId xmlns:a16="http://schemas.microsoft.com/office/drawing/2014/main" id="{D33E5D71-1157-2BAB-9A6E-6A6402D69782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39E67F75-1D5D-DDB1-9FA1-8CCF08C9A3D3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21" name="Google Shape;1540;p28">
                  <a:extLst>
                    <a:ext uri="{FF2B5EF4-FFF2-40B4-BE49-F238E27FC236}">
                      <a16:creationId xmlns:a16="http://schemas.microsoft.com/office/drawing/2014/main" id="{92DF03C2-408D-AB95-F70C-8A554EAE7DF9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2" name="Google Shape;1540;p28">
                  <a:extLst>
                    <a:ext uri="{FF2B5EF4-FFF2-40B4-BE49-F238E27FC236}">
                      <a16:creationId xmlns:a16="http://schemas.microsoft.com/office/drawing/2014/main" id="{F6EE447C-4B66-1A61-D751-3F7B1A693F9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3" name="Google Shape;1540;p28">
                  <a:extLst>
                    <a:ext uri="{FF2B5EF4-FFF2-40B4-BE49-F238E27FC236}">
                      <a16:creationId xmlns:a16="http://schemas.microsoft.com/office/drawing/2014/main" id="{14D43792-B395-6ABE-DE45-DEAA53C24A2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" name="グループ化 14">
                <a:extLst>
                  <a:ext uri="{FF2B5EF4-FFF2-40B4-BE49-F238E27FC236}">
                    <a16:creationId xmlns:a16="http://schemas.microsoft.com/office/drawing/2014/main" id="{9ABC5E9B-E754-3D45-A330-AF6FD69B89C0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18" name="Google Shape;1540;p28">
                  <a:extLst>
                    <a:ext uri="{FF2B5EF4-FFF2-40B4-BE49-F238E27FC236}">
                      <a16:creationId xmlns:a16="http://schemas.microsoft.com/office/drawing/2014/main" id="{82D453FD-185E-6F56-3AD4-965A504D640D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9" name="Google Shape;1540;p28">
                  <a:extLst>
                    <a:ext uri="{FF2B5EF4-FFF2-40B4-BE49-F238E27FC236}">
                      <a16:creationId xmlns:a16="http://schemas.microsoft.com/office/drawing/2014/main" id="{2DB53EC2-DD7B-5B00-249A-4B33FC3A0C9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0" name="Google Shape;1540;p28">
                  <a:extLst>
                    <a:ext uri="{FF2B5EF4-FFF2-40B4-BE49-F238E27FC236}">
                      <a16:creationId xmlns:a16="http://schemas.microsoft.com/office/drawing/2014/main" id="{9994C6B1-2263-6E86-D80C-9BDCEAECD043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" name="グループ化 15">
                <a:extLst>
                  <a:ext uri="{FF2B5EF4-FFF2-40B4-BE49-F238E27FC236}">
                    <a16:creationId xmlns:a16="http://schemas.microsoft.com/office/drawing/2014/main" id="{B2F92DB1-4D3D-DA19-C92C-8332CDFA06B8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7" name="Google Shape;1540;p28">
                  <a:extLst>
                    <a:ext uri="{FF2B5EF4-FFF2-40B4-BE49-F238E27FC236}">
                      <a16:creationId xmlns:a16="http://schemas.microsoft.com/office/drawing/2014/main" id="{1A1F7F52-95BB-3BC3-7F9C-5B84166C693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540;p28">
                  <a:extLst>
                    <a:ext uri="{FF2B5EF4-FFF2-40B4-BE49-F238E27FC236}">
                      <a16:creationId xmlns:a16="http://schemas.microsoft.com/office/drawing/2014/main" id="{5C8D28F3-074A-1915-3C6F-9B4CF2E47F1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1540;p28">
                  <a:extLst>
                    <a:ext uri="{FF2B5EF4-FFF2-40B4-BE49-F238E27FC236}">
                      <a16:creationId xmlns:a16="http://schemas.microsoft.com/office/drawing/2014/main" id="{6D4BBD52-CAE6-DC0C-560A-DC8EFFAB1485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737" name="グループ化 736">
            <a:extLst>
              <a:ext uri="{FF2B5EF4-FFF2-40B4-BE49-F238E27FC236}">
                <a16:creationId xmlns:a16="http://schemas.microsoft.com/office/drawing/2014/main" id="{DD937E63-97FB-4385-78CD-592C46F596E8}"/>
              </a:ext>
            </a:extLst>
          </p:cNvPr>
          <p:cNvGrpSpPr/>
          <p:nvPr/>
        </p:nvGrpSpPr>
        <p:grpSpPr>
          <a:xfrm>
            <a:off x="1486854" y="3500091"/>
            <a:ext cx="2619175" cy="2777237"/>
            <a:chOff x="1108415" y="3972231"/>
            <a:chExt cx="1931089" cy="2047626"/>
          </a:xfrm>
        </p:grpSpPr>
        <p:sp>
          <p:nvSpPr>
            <p:cNvPr id="739" name="Google Shape;690;p19">
              <a:extLst>
                <a:ext uri="{FF2B5EF4-FFF2-40B4-BE49-F238E27FC236}">
                  <a16:creationId xmlns:a16="http://schemas.microsoft.com/office/drawing/2014/main" id="{28137E1D-FB22-3979-0902-02D25AC91290}"/>
                </a:ext>
              </a:extLst>
            </p:cNvPr>
            <p:cNvSpPr/>
            <p:nvPr/>
          </p:nvSpPr>
          <p:spPr>
            <a:xfrm>
              <a:off x="2765059" y="5608301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691;p19">
              <a:extLst>
                <a:ext uri="{FF2B5EF4-FFF2-40B4-BE49-F238E27FC236}">
                  <a16:creationId xmlns:a16="http://schemas.microsoft.com/office/drawing/2014/main" id="{A3958025-AFA5-03FA-E824-075075B8C63E}"/>
                </a:ext>
              </a:extLst>
            </p:cNvPr>
            <p:cNvSpPr/>
            <p:nvPr/>
          </p:nvSpPr>
          <p:spPr>
            <a:xfrm>
              <a:off x="1380135" y="3972231"/>
              <a:ext cx="1464560" cy="194786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693;p19">
              <a:extLst>
                <a:ext uri="{FF2B5EF4-FFF2-40B4-BE49-F238E27FC236}">
                  <a16:creationId xmlns:a16="http://schemas.microsoft.com/office/drawing/2014/main" id="{0F119825-B538-F34B-3B7D-0DCA2B85D178}"/>
                </a:ext>
              </a:extLst>
            </p:cNvPr>
            <p:cNvSpPr/>
            <p:nvPr/>
          </p:nvSpPr>
          <p:spPr>
            <a:xfrm>
              <a:off x="2188857" y="5820334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43" name="Google Shape;694;p19">
              <a:extLst>
                <a:ext uri="{FF2B5EF4-FFF2-40B4-BE49-F238E27FC236}">
                  <a16:creationId xmlns:a16="http://schemas.microsoft.com/office/drawing/2014/main" id="{8B4759A6-F4B9-1F10-3921-4ECFEF754017}"/>
                </a:ext>
              </a:extLst>
            </p:cNvPr>
            <p:cNvCxnSpPr/>
            <p:nvPr/>
          </p:nvCxnSpPr>
          <p:spPr>
            <a:xfrm flipH="1">
              <a:off x="1380135" y="5535955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6" name="Google Shape;695;p19">
              <a:extLst>
                <a:ext uri="{FF2B5EF4-FFF2-40B4-BE49-F238E27FC236}">
                  <a16:creationId xmlns:a16="http://schemas.microsoft.com/office/drawing/2014/main" id="{991AC4FA-0ADA-0FA3-A5B2-0C3C5B4D52D7}"/>
                </a:ext>
              </a:extLst>
            </p:cNvPr>
            <p:cNvCxnSpPr/>
            <p:nvPr/>
          </p:nvCxnSpPr>
          <p:spPr>
            <a:xfrm flipH="1">
              <a:off x="1387762" y="5593047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7" name="Google Shape;696;p19">
              <a:extLst>
                <a:ext uri="{FF2B5EF4-FFF2-40B4-BE49-F238E27FC236}">
                  <a16:creationId xmlns:a16="http://schemas.microsoft.com/office/drawing/2014/main" id="{84BE3676-E25E-D0BD-D9C4-349BE64B92FB}"/>
                </a:ext>
              </a:extLst>
            </p:cNvPr>
            <p:cNvCxnSpPr/>
            <p:nvPr/>
          </p:nvCxnSpPr>
          <p:spPr>
            <a:xfrm flipH="1">
              <a:off x="1418274" y="5622010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8" name="Google Shape;697;p19">
              <a:extLst>
                <a:ext uri="{FF2B5EF4-FFF2-40B4-BE49-F238E27FC236}">
                  <a16:creationId xmlns:a16="http://schemas.microsoft.com/office/drawing/2014/main" id="{D2C8BB78-D9C2-61BA-2FE1-4C095B9F1471}"/>
                </a:ext>
              </a:extLst>
            </p:cNvPr>
            <p:cNvCxnSpPr/>
            <p:nvPr/>
          </p:nvCxnSpPr>
          <p:spPr>
            <a:xfrm flipH="1">
              <a:off x="1460229" y="5681485"/>
              <a:ext cx="97191" cy="138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9" name="Google Shape;698;p19">
              <a:extLst>
                <a:ext uri="{FF2B5EF4-FFF2-40B4-BE49-F238E27FC236}">
                  <a16:creationId xmlns:a16="http://schemas.microsoft.com/office/drawing/2014/main" id="{76D4BB3D-C8B0-A036-546C-6A3C31221FBC}"/>
                </a:ext>
              </a:extLst>
            </p:cNvPr>
            <p:cNvCxnSpPr/>
            <p:nvPr/>
          </p:nvCxnSpPr>
          <p:spPr>
            <a:xfrm flipH="1">
              <a:off x="1502182" y="5734281"/>
              <a:ext cx="77989" cy="9806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0" name="Google Shape;699;p19">
              <a:extLst>
                <a:ext uri="{FF2B5EF4-FFF2-40B4-BE49-F238E27FC236}">
                  <a16:creationId xmlns:a16="http://schemas.microsoft.com/office/drawing/2014/main" id="{A7A89796-804E-6A6D-FBD0-E333D9B13DA3}"/>
                </a:ext>
              </a:extLst>
            </p:cNvPr>
            <p:cNvCxnSpPr/>
            <p:nvPr/>
          </p:nvCxnSpPr>
          <p:spPr>
            <a:xfrm flipH="1">
              <a:off x="1540321" y="5771581"/>
              <a:ext cx="61023" cy="757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51" name="Google Shape;700;p19">
              <a:extLst>
                <a:ext uri="{FF2B5EF4-FFF2-40B4-BE49-F238E27FC236}">
                  <a16:creationId xmlns:a16="http://schemas.microsoft.com/office/drawing/2014/main" id="{D17ABD75-15F2-2B05-EA34-16FE1BC2BA86}"/>
                </a:ext>
              </a:extLst>
            </p:cNvPr>
            <p:cNvSpPr/>
            <p:nvPr/>
          </p:nvSpPr>
          <p:spPr>
            <a:xfrm>
              <a:off x="1692880" y="4033255"/>
              <a:ext cx="690777" cy="1966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52" name="グループ化 751">
              <a:extLst>
                <a:ext uri="{FF2B5EF4-FFF2-40B4-BE49-F238E27FC236}">
                  <a16:creationId xmlns:a16="http://schemas.microsoft.com/office/drawing/2014/main" id="{A2464AD7-B2E8-EDAE-52AE-C58ABC494867}"/>
                </a:ext>
              </a:extLst>
            </p:cNvPr>
            <p:cNvGrpSpPr/>
            <p:nvPr/>
          </p:nvGrpSpPr>
          <p:grpSpPr>
            <a:xfrm rot="10800000">
              <a:off x="1108415" y="4896709"/>
              <a:ext cx="509946" cy="351798"/>
              <a:chOff x="1609190" y="4674777"/>
              <a:chExt cx="676920" cy="466988"/>
            </a:xfrm>
          </p:grpSpPr>
          <p:sp>
            <p:nvSpPr>
              <p:cNvPr id="756" name="Google Shape;701;p19">
                <a:extLst>
                  <a:ext uri="{FF2B5EF4-FFF2-40B4-BE49-F238E27FC236}">
                    <a16:creationId xmlns:a16="http://schemas.microsoft.com/office/drawing/2014/main" id="{367E34EC-4817-29D2-02AC-E5638270B660}"/>
                  </a:ext>
                </a:extLst>
              </p:cNvPr>
              <p:cNvSpPr/>
              <p:nvPr/>
            </p:nvSpPr>
            <p:spPr>
              <a:xfrm rot="6991093">
                <a:off x="1854341" y="4709996"/>
                <a:ext cx="274079" cy="58945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7" name="Google Shape;702;p19">
                <a:extLst>
                  <a:ext uri="{FF2B5EF4-FFF2-40B4-BE49-F238E27FC236}">
                    <a16:creationId xmlns:a16="http://schemas.microsoft.com/office/drawing/2014/main" id="{3CABE1FF-EEC7-0BE8-B8FB-B022D3CDAB49}"/>
                  </a:ext>
                </a:extLst>
              </p:cNvPr>
              <p:cNvSpPr/>
              <p:nvPr/>
            </p:nvSpPr>
            <p:spPr>
              <a:xfrm rot="17883334">
                <a:off x="1541161" y="4742806"/>
                <a:ext cx="364521" cy="228463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3" name="グループ化 752">
              <a:extLst>
                <a:ext uri="{FF2B5EF4-FFF2-40B4-BE49-F238E27FC236}">
                  <a16:creationId xmlns:a16="http://schemas.microsoft.com/office/drawing/2014/main" id="{268AD7DC-4935-44E4-BAF1-0802A8876DA8}"/>
                </a:ext>
              </a:extLst>
            </p:cNvPr>
            <p:cNvGrpSpPr/>
            <p:nvPr/>
          </p:nvGrpSpPr>
          <p:grpSpPr>
            <a:xfrm rot="21398860">
              <a:off x="2420946" y="4808278"/>
              <a:ext cx="320987" cy="103592"/>
              <a:chOff x="9099792" y="3685731"/>
              <a:chExt cx="1035736" cy="334259"/>
            </a:xfrm>
          </p:grpSpPr>
          <p:sp>
            <p:nvSpPr>
              <p:cNvPr id="754" name="Google Shape;749;p20">
                <a:extLst>
                  <a:ext uri="{FF2B5EF4-FFF2-40B4-BE49-F238E27FC236}">
                    <a16:creationId xmlns:a16="http://schemas.microsoft.com/office/drawing/2014/main" id="{90A448F4-2F69-7702-1873-74DBD90FD21F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" name="Google Shape;749;p20">
                <a:extLst>
                  <a:ext uri="{FF2B5EF4-FFF2-40B4-BE49-F238E27FC236}">
                    <a16:creationId xmlns:a16="http://schemas.microsoft.com/office/drawing/2014/main" id="{74278EEE-BB84-32B8-9C7A-0C9B4678E92E}"/>
                  </a:ext>
                </a:extLst>
              </p:cNvPr>
              <p:cNvSpPr/>
              <p:nvPr/>
            </p:nvSpPr>
            <p:spPr>
              <a:xfrm flipH="1">
                <a:off x="9988006" y="3685731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62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249B5C97-3D26-0090-215F-F1B7FE629CF6}"/>
              </a:ext>
            </a:extLst>
          </p:cNvPr>
          <p:cNvSpPr txBox="1"/>
          <p:nvPr/>
        </p:nvSpPr>
        <p:spPr>
          <a:xfrm>
            <a:off x="8342416" y="3686478"/>
            <a:ext cx="3054753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なんだ！</a:t>
            </a:r>
            <a:endParaRPr lang="en-US" altLang="ja-JP" sz="2400" dirty="0">
              <a:solidFill>
                <a:schemeClr val="dk1"/>
              </a:solidFill>
            </a:endParaRPr>
          </a:p>
        </p:txBody>
      </p:sp>
      <p:sp>
        <p:nvSpPr>
          <p:cNvPr id="7" name="Google Shape;692;p19">
            <a:extLst>
              <a:ext uri="{FF2B5EF4-FFF2-40B4-BE49-F238E27FC236}">
                <a16:creationId xmlns:a16="http://schemas.microsoft.com/office/drawing/2014/main" id="{527B2FB9-8444-C3E0-7815-A383F0094F78}"/>
              </a:ext>
            </a:extLst>
          </p:cNvPr>
          <p:cNvSpPr/>
          <p:nvPr/>
        </p:nvSpPr>
        <p:spPr>
          <a:xfrm flipV="1">
            <a:off x="3471369" y="4966983"/>
            <a:ext cx="143078" cy="22826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8D7ACDDD-2C6B-F251-2012-C444878D9F17}"/>
              </a:ext>
            </a:extLst>
          </p:cNvPr>
          <p:cNvGrpSpPr>
            <a:grpSpLocks noChangeAspect="1"/>
          </p:cNvGrpSpPr>
          <p:nvPr/>
        </p:nvGrpSpPr>
        <p:grpSpPr>
          <a:xfrm>
            <a:off x="4783028" y="4414675"/>
            <a:ext cx="810050" cy="929954"/>
            <a:chOff x="8070158" y="2794362"/>
            <a:chExt cx="1766820" cy="2028346"/>
          </a:xfrm>
        </p:grpSpPr>
        <p:sp>
          <p:nvSpPr>
            <p:cNvPr id="21" name="直方体 20">
              <a:extLst>
                <a:ext uri="{FF2B5EF4-FFF2-40B4-BE49-F238E27FC236}">
                  <a16:creationId xmlns:a16="http://schemas.microsoft.com/office/drawing/2014/main" id="{E6793C42-CC20-A391-991F-D3BB8DF9647A}"/>
                </a:ext>
              </a:extLst>
            </p:cNvPr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直方体 21">
              <a:extLst>
                <a:ext uri="{FF2B5EF4-FFF2-40B4-BE49-F238E27FC236}">
                  <a16:creationId xmlns:a16="http://schemas.microsoft.com/office/drawing/2014/main" id="{F65C92E0-514D-16DE-903E-B7A0AE03E2B0}"/>
                </a:ext>
              </a:extLst>
            </p:cNvPr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直方体 22">
              <a:extLst>
                <a:ext uri="{FF2B5EF4-FFF2-40B4-BE49-F238E27FC236}">
                  <a16:creationId xmlns:a16="http://schemas.microsoft.com/office/drawing/2014/main" id="{CC16B2DF-202C-880E-0148-9E5D80DF3DA0}"/>
                </a:ext>
              </a:extLst>
            </p:cNvPr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4" name="グループ化 23">
              <a:extLst>
                <a:ext uri="{FF2B5EF4-FFF2-40B4-BE49-F238E27FC236}">
                  <a16:creationId xmlns:a16="http://schemas.microsoft.com/office/drawing/2014/main" id="{91826C39-31D3-C52F-4A41-D51C4E7C8BB4}"/>
                </a:ext>
              </a:extLst>
            </p:cNvPr>
            <p:cNvGrpSpPr/>
            <p:nvPr/>
          </p:nvGrpSpPr>
          <p:grpSpPr>
            <a:xfrm rot="21398860" flipH="1">
              <a:off x="9144152" y="3118235"/>
              <a:ext cx="252849" cy="44402"/>
              <a:chOff x="9099792" y="3872469"/>
              <a:chExt cx="840076" cy="147521"/>
            </a:xfrm>
          </p:grpSpPr>
          <p:sp>
            <p:nvSpPr>
              <p:cNvPr id="26" name="Google Shape;749;p20">
                <a:extLst>
                  <a:ext uri="{FF2B5EF4-FFF2-40B4-BE49-F238E27FC236}">
                    <a16:creationId xmlns:a16="http://schemas.microsoft.com/office/drawing/2014/main" id="{BE34A148-EBFB-9A63-D05A-7B00F0B6B0B3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749;p20">
                <a:extLst>
                  <a:ext uri="{FF2B5EF4-FFF2-40B4-BE49-F238E27FC236}">
                    <a16:creationId xmlns:a16="http://schemas.microsoft.com/office/drawing/2014/main" id="{17CB7E3C-86A6-CB5D-140E-8491C27FC87F}"/>
                  </a:ext>
                </a:extLst>
              </p:cNvPr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" name="Google Shape;749;p20">
              <a:extLst>
                <a:ext uri="{FF2B5EF4-FFF2-40B4-BE49-F238E27FC236}">
                  <a16:creationId xmlns:a16="http://schemas.microsoft.com/office/drawing/2014/main" id="{D54EFFE8-1D7F-BF4D-5BAA-C3C04F992826}"/>
                </a:ext>
              </a:extLst>
            </p:cNvPr>
            <p:cNvSpPr/>
            <p:nvPr/>
          </p:nvSpPr>
          <p:spPr>
            <a:xfrm rot="21398860">
              <a:off x="9248334" y="3302587"/>
              <a:ext cx="45719" cy="45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83" name="グループ化 682">
            <a:extLst>
              <a:ext uri="{FF2B5EF4-FFF2-40B4-BE49-F238E27FC236}">
                <a16:creationId xmlns:a16="http://schemas.microsoft.com/office/drawing/2014/main" id="{189F99F4-EE23-9A89-EAA8-C106EE73F353}"/>
              </a:ext>
            </a:extLst>
          </p:cNvPr>
          <p:cNvGrpSpPr>
            <a:grpSpLocks noChangeAspect="1"/>
          </p:cNvGrpSpPr>
          <p:nvPr/>
        </p:nvGrpSpPr>
        <p:grpSpPr>
          <a:xfrm>
            <a:off x="4072847" y="4048865"/>
            <a:ext cx="810050" cy="929954"/>
            <a:chOff x="8070158" y="2794362"/>
            <a:chExt cx="1766820" cy="2028346"/>
          </a:xfrm>
        </p:grpSpPr>
        <p:sp>
          <p:nvSpPr>
            <p:cNvPr id="684" name="直方体 683">
              <a:extLst>
                <a:ext uri="{FF2B5EF4-FFF2-40B4-BE49-F238E27FC236}">
                  <a16:creationId xmlns:a16="http://schemas.microsoft.com/office/drawing/2014/main" id="{BF78BC6B-3C09-B8C4-41CE-67D42E42B817}"/>
                </a:ext>
              </a:extLst>
            </p:cNvPr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5" name="直方体 684">
              <a:extLst>
                <a:ext uri="{FF2B5EF4-FFF2-40B4-BE49-F238E27FC236}">
                  <a16:creationId xmlns:a16="http://schemas.microsoft.com/office/drawing/2014/main" id="{478292E2-CBC2-2B8C-D34C-992CECC9DFC7}"/>
                </a:ext>
              </a:extLst>
            </p:cNvPr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6" name="直方体 685">
              <a:extLst>
                <a:ext uri="{FF2B5EF4-FFF2-40B4-BE49-F238E27FC236}">
                  <a16:creationId xmlns:a16="http://schemas.microsoft.com/office/drawing/2014/main" id="{35070CDE-9FF2-9D4E-9EA7-C6E0F8B0F1DD}"/>
                </a:ext>
              </a:extLst>
            </p:cNvPr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89" name="グループ化 688">
              <a:extLst>
                <a:ext uri="{FF2B5EF4-FFF2-40B4-BE49-F238E27FC236}">
                  <a16:creationId xmlns:a16="http://schemas.microsoft.com/office/drawing/2014/main" id="{C6EE41E8-0209-9A64-6795-6A899B5C0707}"/>
                </a:ext>
              </a:extLst>
            </p:cNvPr>
            <p:cNvGrpSpPr/>
            <p:nvPr/>
          </p:nvGrpSpPr>
          <p:grpSpPr>
            <a:xfrm rot="21398860" flipH="1">
              <a:off x="9144152" y="3118235"/>
              <a:ext cx="252849" cy="44402"/>
              <a:chOff x="9099792" y="3872469"/>
              <a:chExt cx="840076" cy="147521"/>
            </a:xfrm>
          </p:grpSpPr>
          <p:sp>
            <p:nvSpPr>
              <p:cNvPr id="691" name="Google Shape;749;p20">
                <a:extLst>
                  <a:ext uri="{FF2B5EF4-FFF2-40B4-BE49-F238E27FC236}">
                    <a16:creationId xmlns:a16="http://schemas.microsoft.com/office/drawing/2014/main" id="{BDAADC19-9C67-94D5-7DEB-4D8301A4C2DB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" name="Google Shape;749;p20">
                <a:extLst>
                  <a:ext uri="{FF2B5EF4-FFF2-40B4-BE49-F238E27FC236}">
                    <a16:creationId xmlns:a16="http://schemas.microsoft.com/office/drawing/2014/main" id="{4F0A1DC3-D917-3CA6-5EC2-59D187D4572A}"/>
                  </a:ext>
                </a:extLst>
              </p:cNvPr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90" name="Google Shape;749;p20">
              <a:extLst>
                <a:ext uri="{FF2B5EF4-FFF2-40B4-BE49-F238E27FC236}">
                  <a16:creationId xmlns:a16="http://schemas.microsoft.com/office/drawing/2014/main" id="{D6C8EA6E-CBFF-C007-A864-D21F96DBFC94}"/>
                </a:ext>
              </a:extLst>
            </p:cNvPr>
            <p:cNvSpPr/>
            <p:nvPr/>
          </p:nvSpPr>
          <p:spPr>
            <a:xfrm rot="21398860">
              <a:off x="9248334" y="3302587"/>
              <a:ext cx="45719" cy="45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93" name="グループ化 692">
            <a:extLst>
              <a:ext uri="{FF2B5EF4-FFF2-40B4-BE49-F238E27FC236}">
                <a16:creationId xmlns:a16="http://schemas.microsoft.com/office/drawing/2014/main" id="{6B9112A6-4AD1-B4BD-5C9E-5D5E7A96D166}"/>
              </a:ext>
            </a:extLst>
          </p:cNvPr>
          <p:cNvGrpSpPr>
            <a:grpSpLocks noChangeAspect="1"/>
          </p:cNvGrpSpPr>
          <p:nvPr/>
        </p:nvGrpSpPr>
        <p:grpSpPr>
          <a:xfrm>
            <a:off x="5392639" y="4893997"/>
            <a:ext cx="810050" cy="929954"/>
            <a:chOff x="8070158" y="2794362"/>
            <a:chExt cx="1766820" cy="2028346"/>
          </a:xfrm>
        </p:grpSpPr>
        <p:sp>
          <p:nvSpPr>
            <p:cNvPr id="694" name="直方体 693">
              <a:extLst>
                <a:ext uri="{FF2B5EF4-FFF2-40B4-BE49-F238E27FC236}">
                  <a16:creationId xmlns:a16="http://schemas.microsoft.com/office/drawing/2014/main" id="{6D032FE6-5684-EBC7-96D7-1D641E8CFE31}"/>
                </a:ext>
              </a:extLst>
            </p:cNvPr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5" name="直方体 694">
              <a:extLst>
                <a:ext uri="{FF2B5EF4-FFF2-40B4-BE49-F238E27FC236}">
                  <a16:creationId xmlns:a16="http://schemas.microsoft.com/office/drawing/2014/main" id="{47D62181-E99D-D792-7F82-7F26DB023339}"/>
                </a:ext>
              </a:extLst>
            </p:cNvPr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6" name="直方体 695">
              <a:extLst>
                <a:ext uri="{FF2B5EF4-FFF2-40B4-BE49-F238E27FC236}">
                  <a16:creationId xmlns:a16="http://schemas.microsoft.com/office/drawing/2014/main" id="{BCDA321A-ECF8-8769-B63C-2B746A7208BE}"/>
                </a:ext>
              </a:extLst>
            </p:cNvPr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97" name="グループ化 696">
              <a:extLst>
                <a:ext uri="{FF2B5EF4-FFF2-40B4-BE49-F238E27FC236}">
                  <a16:creationId xmlns:a16="http://schemas.microsoft.com/office/drawing/2014/main" id="{62BB85B8-7498-BBE6-D21D-A3F45007FF56}"/>
                </a:ext>
              </a:extLst>
            </p:cNvPr>
            <p:cNvGrpSpPr/>
            <p:nvPr/>
          </p:nvGrpSpPr>
          <p:grpSpPr>
            <a:xfrm rot="21398860" flipH="1">
              <a:off x="9144152" y="3118235"/>
              <a:ext cx="252849" cy="44402"/>
              <a:chOff x="9099792" y="3872469"/>
              <a:chExt cx="840076" cy="147521"/>
            </a:xfrm>
          </p:grpSpPr>
          <p:sp>
            <p:nvSpPr>
              <p:cNvPr id="699" name="Google Shape;749;p20">
                <a:extLst>
                  <a:ext uri="{FF2B5EF4-FFF2-40B4-BE49-F238E27FC236}">
                    <a16:creationId xmlns:a16="http://schemas.microsoft.com/office/drawing/2014/main" id="{77DCFE32-24FD-C52B-2737-2E4F226BE433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0" name="Google Shape;749;p20">
                <a:extLst>
                  <a:ext uri="{FF2B5EF4-FFF2-40B4-BE49-F238E27FC236}">
                    <a16:creationId xmlns:a16="http://schemas.microsoft.com/office/drawing/2014/main" id="{69E03DEF-07B7-5CB6-4881-45D7355AE273}"/>
                  </a:ext>
                </a:extLst>
              </p:cNvPr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98" name="Google Shape;749;p20">
              <a:extLst>
                <a:ext uri="{FF2B5EF4-FFF2-40B4-BE49-F238E27FC236}">
                  <a16:creationId xmlns:a16="http://schemas.microsoft.com/office/drawing/2014/main" id="{1B4C5D4E-762F-6C09-FE17-96B9E70CE947}"/>
                </a:ext>
              </a:extLst>
            </p:cNvPr>
            <p:cNvSpPr/>
            <p:nvPr/>
          </p:nvSpPr>
          <p:spPr>
            <a:xfrm rot="21398860">
              <a:off x="9248334" y="3302587"/>
              <a:ext cx="45719" cy="45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1" name="グループ化 700">
            <a:extLst>
              <a:ext uri="{FF2B5EF4-FFF2-40B4-BE49-F238E27FC236}">
                <a16:creationId xmlns:a16="http://schemas.microsoft.com/office/drawing/2014/main" id="{68D55DC9-01B5-EF90-D22E-03F03B763734}"/>
              </a:ext>
            </a:extLst>
          </p:cNvPr>
          <p:cNvGrpSpPr>
            <a:grpSpLocks noChangeAspect="1"/>
          </p:cNvGrpSpPr>
          <p:nvPr/>
        </p:nvGrpSpPr>
        <p:grpSpPr>
          <a:xfrm>
            <a:off x="4960203" y="5232341"/>
            <a:ext cx="810050" cy="929954"/>
            <a:chOff x="8070158" y="2794362"/>
            <a:chExt cx="1766820" cy="2028346"/>
          </a:xfrm>
        </p:grpSpPr>
        <p:sp>
          <p:nvSpPr>
            <p:cNvPr id="702" name="直方体 701">
              <a:extLst>
                <a:ext uri="{FF2B5EF4-FFF2-40B4-BE49-F238E27FC236}">
                  <a16:creationId xmlns:a16="http://schemas.microsoft.com/office/drawing/2014/main" id="{14BCA6E0-8FB3-79BE-963C-18C83609A76B}"/>
                </a:ext>
              </a:extLst>
            </p:cNvPr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3" name="直方体 702">
              <a:extLst>
                <a:ext uri="{FF2B5EF4-FFF2-40B4-BE49-F238E27FC236}">
                  <a16:creationId xmlns:a16="http://schemas.microsoft.com/office/drawing/2014/main" id="{526354F7-D42F-554B-E4DF-75C9914D3FF9}"/>
                </a:ext>
              </a:extLst>
            </p:cNvPr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直方体 31">
              <a:extLst>
                <a:ext uri="{FF2B5EF4-FFF2-40B4-BE49-F238E27FC236}">
                  <a16:creationId xmlns:a16="http://schemas.microsoft.com/office/drawing/2014/main" id="{E1099221-4B1B-9F3E-63F9-A56C0B0A4C2A}"/>
                </a:ext>
              </a:extLst>
            </p:cNvPr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33" name="グループ化 32">
              <a:extLst>
                <a:ext uri="{FF2B5EF4-FFF2-40B4-BE49-F238E27FC236}">
                  <a16:creationId xmlns:a16="http://schemas.microsoft.com/office/drawing/2014/main" id="{2A83DF20-C341-7854-C2DA-EA57B0ADBBE7}"/>
                </a:ext>
              </a:extLst>
            </p:cNvPr>
            <p:cNvGrpSpPr/>
            <p:nvPr/>
          </p:nvGrpSpPr>
          <p:grpSpPr>
            <a:xfrm rot="21398860" flipH="1">
              <a:off x="9144152" y="3118235"/>
              <a:ext cx="252849" cy="44402"/>
              <a:chOff x="9099792" y="3872469"/>
              <a:chExt cx="840076" cy="147521"/>
            </a:xfrm>
          </p:grpSpPr>
          <p:sp>
            <p:nvSpPr>
              <p:cNvPr id="35" name="Google Shape;749;p20">
                <a:extLst>
                  <a:ext uri="{FF2B5EF4-FFF2-40B4-BE49-F238E27FC236}">
                    <a16:creationId xmlns:a16="http://schemas.microsoft.com/office/drawing/2014/main" id="{BA6CFBDB-22F1-970A-9B5F-90D699FD2BDC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749;p20">
                <a:extLst>
                  <a:ext uri="{FF2B5EF4-FFF2-40B4-BE49-F238E27FC236}">
                    <a16:creationId xmlns:a16="http://schemas.microsoft.com/office/drawing/2014/main" id="{223E83B2-C737-4CE5-6624-1BA8809A1504}"/>
                  </a:ext>
                </a:extLst>
              </p:cNvPr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749;p20">
              <a:extLst>
                <a:ext uri="{FF2B5EF4-FFF2-40B4-BE49-F238E27FC236}">
                  <a16:creationId xmlns:a16="http://schemas.microsoft.com/office/drawing/2014/main" id="{AA258D25-0293-9E58-349C-FC6DE5491F40}"/>
                </a:ext>
              </a:extLst>
            </p:cNvPr>
            <p:cNvSpPr/>
            <p:nvPr/>
          </p:nvSpPr>
          <p:spPr>
            <a:xfrm rot="21398860">
              <a:off x="9248334" y="3302587"/>
              <a:ext cx="45719" cy="45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BDC574F0-4F19-FA56-DE2B-C90421403013}"/>
              </a:ext>
            </a:extLst>
          </p:cNvPr>
          <p:cNvGrpSpPr>
            <a:grpSpLocks noChangeAspect="1"/>
          </p:cNvGrpSpPr>
          <p:nvPr/>
        </p:nvGrpSpPr>
        <p:grpSpPr>
          <a:xfrm>
            <a:off x="4161411" y="5419168"/>
            <a:ext cx="810050" cy="929954"/>
            <a:chOff x="8070158" y="2794362"/>
            <a:chExt cx="1766820" cy="2028346"/>
          </a:xfrm>
        </p:grpSpPr>
        <p:sp>
          <p:nvSpPr>
            <p:cNvPr id="38" name="直方体 37">
              <a:extLst>
                <a:ext uri="{FF2B5EF4-FFF2-40B4-BE49-F238E27FC236}">
                  <a16:creationId xmlns:a16="http://schemas.microsoft.com/office/drawing/2014/main" id="{F947E640-3E7B-DF6C-5A28-BBE2205CD40E}"/>
                </a:ext>
              </a:extLst>
            </p:cNvPr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直方体 38">
              <a:extLst>
                <a:ext uri="{FF2B5EF4-FFF2-40B4-BE49-F238E27FC236}">
                  <a16:creationId xmlns:a16="http://schemas.microsoft.com/office/drawing/2014/main" id="{5F0AAC32-1BEE-A408-45B3-054EBBF53D9D}"/>
                </a:ext>
              </a:extLst>
            </p:cNvPr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直方体 39">
              <a:extLst>
                <a:ext uri="{FF2B5EF4-FFF2-40B4-BE49-F238E27FC236}">
                  <a16:creationId xmlns:a16="http://schemas.microsoft.com/office/drawing/2014/main" id="{AE54B47B-17D9-BFDC-A617-D0A9696E7996}"/>
                </a:ext>
              </a:extLst>
            </p:cNvPr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1" name="グループ化 40">
              <a:extLst>
                <a:ext uri="{FF2B5EF4-FFF2-40B4-BE49-F238E27FC236}">
                  <a16:creationId xmlns:a16="http://schemas.microsoft.com/office/drawing/2014/main" id="{F903198D-B38D-0B5E-9CA8-7C2E2411E08C}"/>
                </a:ext>
              </a:extLst>
            </p:cNvPr>
            <p:cNvGrpSpPr/>
            <p:nvPr/>
          </p:nvGrpSpPr>
          <p:grpSpPr>
            <a:xfrm rot="21398860" flipH="1">
              <a:off x="9144152" y="3118235"/>
              <a:ext cx="252849" cy="44402"/>
              <a:chOff x="9099792" y="3872469"/>
              <a:chExt cx="840076" cy="147521"/>
            </a:xfrm>
          </p:grpSpPr>
          <p:sp>
            <p:nvSpPr>
              <p:cNvPr id="43" name="Google Shape;749;p20">
                <a:extLst>
                  <a:ext uri="{FF2B5EF4-FFF2-40B4-BE49-F238E27FC236}">
                    <a16:creationId xmlns:a16="http://schemas.microsoft.com/office/drawing/2014/main" id="{670390FB-D299-9409-B11C-D0C41F7A7199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749;p20">
                <a:extLst>
                  <a:ext uri="{FF2B5EF4-FFF2-40B4-BE49-F238E27FC236}">
                    <a16:creationId xmlns:a16="http://schemas.microsoft.com/office/drawing/2014/main" id="{19B6CFD2-A18D-ED14-4CE0-F70627621642}"/>
                  </a:ext>
                </a:extLst>
              </p:cNvPr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749;p20">
              <a:extLst>
                <a:ext uri="{FF2B5EF4-FFF2-40B4-BE49-F238E27FC236}">
                  <a16:creationId xmlns:a16="http://schemas.microsoft.com/office/drawing/2014/main" id="{31C132AF-AEBA-4D1F-D242-D3EA2A8A3B71}"/>
                </a:ext>
              </a:extLst>
            </p:cNvPr>
            <p:cNvSpPr/>
            <p:nvPr/>
          </p:nvSpPr>
          <p:spPr>
            <a:xfrm rot="21398860">
              <a:off x="9248334" y="3302587"/>
              <a:ext cx="45719" cy="45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6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BADA6CC5-658A-A04A-C8A7-481CC5301E89}"/>
              </a:ext>
            </a:extLst>
          </p:cNvPr>
          <p:cNvSpPr txBox="1"/>
          <p:nvPr/>
        </p:nvSpPr>
        <p:spPr>
          <a:xfrm>
            <a:off x="4660160" y="3061964"/>
            <a:ext cx="1910170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ボン！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0" name="グループ化 49">
            <a:extLst>
              <a:ext uri="{FF2B5EF4-FFF2-40B4-BE49-F238E27FC236}">
                <a16:creationId xmlns:a16="http://schemas.microsoft.com/office/drawing/2014/main" id="{BF01E3D0-7B05-10F1-D14B-1397A18C7206}"/>
              </a:ext>
            </a:extLst>
          </p:cNvPr>
          <p:cNvGrpSpPr/>
          <p:nvPr/>
        </p:nvGrpSpPr>
        <p:grpSpPr>
          <a:xfrm>
            <a:off x="7946973" y="4235116"/>
            <a:ext cx="1374655" cy="1720714"/>
            <a:chOff x="7624972" y="3147778"/>
            <a:chExt cx="467983" cy="585794"/>
          </a:xfrm>
        </p:grpSpPr>
        <p:sp>
          <p:nvSpPr>
            <p:cNvPr id="711" name="楕円 710">
              <a:extLst>
                <a:ext uri="{FF2B5EF4-FFF2-40B4-BE49-F238E27FC236}">
                  <a16:creationId xmlns:a16="http://schemas.microsoft.com/office/drawing/2014/main" id="{C6B87D54-4909-E291-9734-03778F8C57B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12" name="楕円 711">
              <a:extLst>
                <a:ext uri="{FF2B5EF4-FFF2-40B4-BE49-F238E27FC236}">
                  <a16:creationId xmlns:a16="http://schemas.microsoft.com/office/drawing/2014/main" id="{28C25814-1F15-AC02-7393-D98C56A1730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13" name="楕円 712">
              <a:extLst>
                <a:ext uri="{FF2B5EF4-FFF2-40B4-BE49-F238E27FC236}">
                  <a16:creationId xmlns:a16="http://schemas.microsoft.com/office/drawing/2014/main" id="{44ADAEE3-C028-0786-A423-CDA4727DDF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14" name="楕円 713">
              <a:extLst>
                <a:ext uri="{FF2B5EF4-FFF2-40B4-BE49-F238E27FC236}">
                  <a16:creationId xmlns:a16="http://schemas.microsoft.com/office/drawing/2014/main" id="{3FE256CC-B200-6F5A-B746-398554690EC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15" name="楕円 714">
              <a:extLst>
                <a:ext uri="{FF2B5EF4-FFF2-40B4-BE49-F238E27FC236}">
                  <a16:creationId xmlns:a16="http://schemas.microsoft.com/office/drawing/2014/main" id="{DF2AA6EA-AFBE-84E0-9C27-5ED8C6FF191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16" name="楕円 97">
              <a:extLst>
                <a:ext uri="{FF2B5EF4-FFF2-40B4-BE49-F238E27FC236}">
                  <a16:creationId xmlns:a16="http://schemas.microsoft.com/office/drawing/2014/main" id="{D7F18717-C9A0-8EAB-3EC1-CFE3BF0BF0F3}"/>
                </a:ext>
              </a:extLst>
            </p:cNvPr>
            <p:cNvSpPr>
              <a:spLocks noChangeAspect="1"/>
            </p:cNvSpPr>
            <p:nvPr/>
          </p:nvSpPr>
          <p:spPr>
            <a:xfrm rot="1479331">
              <a:off x="7826817" y="3229435"/>
              <a:ext cx="73314" cy="45936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717" name="直線コネクタ 716">
              <a:extLst>
                <a:ext uri="{FF2B5EF4-FFF2-40B4-BE49-F238E27FC236}">
                  <a16:creationId xmlns:a16="http://schemas.microsoft.com/office/drawing/2014/main" id="{863B5849-5CCB-80F1-6F4D-33856AC7393E}"/>
                </a:ext>
              </a:extLst>
            </p:cNvPr>
            <p:cNvCxnSpPr>
              <a:stCxn id="711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2" name="楕円 97">
              <a:extLst>
                <a:ext uri="{FF2B5EF4-FFF2-40B4-BE49-F238E27FC236}">
                  <a16:creationId xmlns:a16="http://schemas.microsoft.com/office/drawing/2014/main" id="{CD298998-6FAA-D608-161A-0A5E1D9880DC}"/>
                </a:ext>
              </a:extLst>
            </p:cNvPr>
            <p:cNvSpPr>
              <a:spLocks noChangeAspect="1"/>
            </p:cNvSpPr>
            <p:nvPr/>
          </p:nvSpPr>
          <p:spPr>
            <a:xfrm rot="20758401" flipH="1">
              <a:off x="7928024" y="3231560"/>
              <a:ext cx="69069" cy="46178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53" name="楕円 52">
            <a:extLst>
              <a:ext uri="{FF2B5EF4-FFF2-40B4-BE49-F238E27FC236}">
                <a16:creationId xmlns:a16="http://schemas.microsoft.com/office/drawing/2014/main" id="{1329930A-0B95-C763-5126-0736C06074A6}"/>
              </a:ext>
            </a:extLst>
          </p:cNvPr>
          <p:cNvSpPr>
            <a:spLocks noChangeAspect="1"/>
          </p:cNvSpPr>
          <p:nvPr/>
        </p:nvSpPr>
        <p:spPr>
          <a:xfrm>
            <a:off x="8707181" y="4706585"/>
            <a:ext cx="134295" cy="134295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cxnSp>
        <p:nvCxnSpPr>
          <p:cNvPr id="54" name="直線コネクタ 53">
            <a:extLst>
              <a:ext uri="{FF2B5EF4-FFF2-40B4-BE49-F238E27FC236}">
                <a16:creationId xmlns:a16="http://schemas.microsoft.com/office/drawing/2014/main" id="{8718F28A-A32F-9681-8F65-CBA07F64D44B}"/>
              </a:ext>
            </a:extLst>
          </p:cNvPr>
          <p:cNvCxnSpPr>
            <a:cxnSpLocks/>
          </p:cNvCxnSpPr>
          <p:nvPr/>
        </p:nvCxnSpPr>
        <p:spPr>
          <a:xfrm flipV="1">
            <a:off x="7964763" y="5890747"/>
            <a:ext cx="415435" cy="37720"/>
          </a:xfrm>
          <a:prstGeom prst="line">
            <a:avLst/>
          </a:prstGeom>
          <a:ln w="952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" name="直線コネクタ 55">
            <a:extLst>
              <a:ext uri="{FF2B5EF4-FFF2-40B4-BE49-F238E27FC236}">
                <a16:creationId xmlns:a16="http://schemas.microsoft.com/office/drawing/2014/main" id="{98578583-9ACB-8DF3-3ED7-BD2339E3C802}"/>
              </a:ext>
            </a:extLst>
          </p:cNvPr>
          <p:cNvCxnSpPr>
            <a:cxnSpLocks/>
          </p:cNvCxnSpPr>
          <p:nvPr/>
        </p:nvCxnSpPr>
        <p:spPr>
          <a:xfrm>
            <a:off x="7925498" y="6005088"/>
            <a:ext cx="300133" cy="0"/>
          </a:xfrm>
          <a:prstGeom prst="line">
            <a:avLst/>
          </a:prstGeom>
          <a:ln w="952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角丸四角形 96">
            <a:extLst>
              <a:ext uri="{FF2B5EF4-FFF2-40B4-BE49-F238E27FC236}">
                <a16:creationId xmlns:a16="http://schemas.microsoft.com/office/drawing/2014/main" id="{41FF8E81-4C0F-4814-9785-FB8A3F1F0B8E}"/>
              </a:ext>
            </a:extLst>
          </p:cNvPr>
          <p:cNvSpPr/>
          <p:nvPr/>
        </p:nvSpPr>
        <p:spPr>
          <a:xfrm>
            <a:off x="9715597" y="2500271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角丸四角形 355">
            <a:extLst>
              <a:ext uri="{FF2B5EF4-FFF2-40B4-BE49-F238E27FC236}">
                <a16:creationId xmlns:a16="http://schemas.microsoft.com/office/drawing/2014/main" id="{CECE9AAD-C53C-B070-210F-DAB65DA05269}"/>
              </a:ext>
            </a:extLst>
          </p:cNvPr>
          <p:cNvSpPr/>
          <p:nvPr/>
        </p:nvSpPr>
        <p:spPr>
          <a:xfrm rot="16200000">
            <a:off x="10102613" y="500728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83" name="Google Shape;2562;p41">
            <a:hlinkClick r:id="rId8" action="ppaction://hlinksldjump"/>
            <a:extLst>
              <a:ext uri="{FF2B5EF4-FFF2-40B4-BE49-F238E27FC236}">
                <a16:creationId xmlns:a16="http://schemas.microsoft.com/office/drawing/2014/main" id="{44FADEA1-62E8-8BC3-E51A-45238914B6DB}"/>
              </a:ext>
            </a:extLst>
          </p:cNvPr>
          <p:cNvSpPr txBox="1"/>
          <p:nvPr/>
        </p:nvSpPr>
        <p:spPr>
          <a:xfrm>
            <a:off x="10875415" y="4203294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84" name="グループ化 183">
            <a:extLst>
              <a:ext uri="{FF2B5EF4-FFF2-40B4-BE49-F238E27FC236}">
                <a16:creationId xmlns:a16="http://schemas.microsoft.com/office/drawing/2014/main" id="{622205F3-0899-2B46-C52F-70B21A286260}"/>
              </a:ext>
            </a:extLst>
          </p:cNvPr>
          <p:cNvGrpSpPr/>
          <p:nvPr/>
        </p:nvGrpSpPr>
        <p:grpSpPr>
          <a:xfrm rot="2523162">
            <a:off x="11279235" y="4093020"/>
            <a:ext cx="564109" cy="193172"/>
            <a:chOff x="9364349" y="5301095"/>
            <a:chExt cx="371808" cy="127321"/>
          </a:xfrm>
        </p:grpSpPr>
        <p:cxnSp>
          <p:nvCxnSpPr>
            <p:cNvPr id="185" name="直線コネクタ 184">
              <a:extLst>
                <a:ext uri="{FF2B5EF4-FFF2-40B4-BE49-F238E27FC236}">
                  <a16:creationId xmlns:a16="http://schemas.microsoft.com/office/drawing/2014/main" id="{4413E555-E952-1177-8A24-69EB59A2299C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直線コネクタ 185">
              <a:extLst>
                <a:ext uri="{FF2B5EF4-FFF2-40B4-BE49-F238E27FC236}">
                  <a16:creationId xmlns:a16="http://schemas.microsoft.com/office/drawing/2014/main" id="{A6606ADE-D220-0F27-A337-392B4363EB97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直線コネクタ 186">
              <a:extLst>
                <a:ext uri="{FF2B5EF4-FFF2-40B4-BE49-F238E27FC236}">
                  <a16:creationId xmlns:a16="http://schemas.microsoft.com/office/drawing/2014/main" id="{0A6BC40F-E503-9219-87D3-5116C24E89BA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直線コネクタ 187">
              <a:extLst>
                <a:ext uri="{FF2B5EF4-FFF2-40B4-BE49-F238E27FC236}">
                  <a16:creationId xmlns:a16="http://schemas.microsoft.com/office/drawing/2014/main" id="{31FA1877-371F-2352-9D68-B0F8D62426F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9" name="角丸四角形 96">
            <a:extLst>
              <a:ext uri="{FF2B5EF4-FFF2-40B4-BE49-F238E27FC236}">
                <a16:creationId xmlns:a16="http://schemas.microsoft.com/office/drawing/2014/main" id="{7B32711B-ACD4-44B0-BB76-B4731A2CEBE0}"/>
              </a:ext>
            </a:extLst>
          </p:cNvPr>
          <p:cNvSpPr/>
          <p:nvPr/>
        </p:nvSpPr>
        <p:spPr>
          <a:xfrm>
            <a:off x="9486427" y="2550466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0" name="Google Shape;2562;p41">
            <a:hlinkClick r:id="rId9" action="ppaction://hlinksldjump"/>
            <a:extLst>
              <a:ext uri="{FF2B5EF4-FFF2-40B4-BE49-F238E27FC236}">
                <a16:creationId xmlns:a16="http://schemas.microsoft.com/office/drawing/2014/main" id="{51C82CC4-4B4B-40FE-8F04-BAF4D766B58F}"/>
              </a:ext>
            </a:extLst>
          </p:cNvPr>
          <p:cNvSpPr txBox="1"/>
          <p:nvPr/>
        </p:nvSpPr>
        <p:spPr>
          <a:xfrm>
            <a:off x="9468164" y="254950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9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800347" y="508878"/>
            <a:ext cx="88419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さくひん</a:t>
            </a:r>
          </a:p>
        </p:txBody>
      </p:sp>
      <p:sp>
        <p:nvSpPr>
          <p:cNvPr id="19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823698" y="143796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19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755000" y="141455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こな</a:t>
            </a:r>
          </a:p>
        </p:txBody>
      </p:sp>
      <p:sp>
        <p:nvSpPr>
          <p:cNvPr id="19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990998" y="141455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しんか</a:t>
            </a:r>
          </a:p>
        </p:txBody>
      </p:sp>
    </p:spTree>
    <p:extLst>
      <p:ext uri="{BB962C8B-B14F-4D97-AF65-F5344CB8AC3E}">
        <p14:creationId xmlns:p14="http://schemas.microsoft.com/office/powerpoint/2010/main" val="25459527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5" name="Google Shape;689;p19">
            <a:extLst>
              <a:ext uri="{FF2B5EF4-FFF2-40B4-BE49-F238E27FC236}">
                <a16:creationId xmlns:a16="http://schemas.microsoft.com/office/drawing/2014/main" id="{B820B755-A332-ABA1-741E-E605D21BF132}"/>
              </a:ext>
            </a:extLst>
          </p:cNvPr>
          <p:cNvSpPr txBox="1"/>
          <p:nvPr/>
        </p:nvSpPr>
        <p:spPr>
          <a:xfrm>
            <a:off x="581766" y="469023"/>
            <a:ext cx="10697779" cy="19389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作品は、つめでカリカリされたときに、</a:t>
            </a:r>
            <a:endParaRPr lang="en-US" altLang="ja-JP" sz="40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自分の分身をひそませていたのだ。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638E1B1-AAF7-7664-679D-7132272ABD9A}"/>
              </a:ext>
            </a:extLst>
          </p:cNvPr>
          <p:cNvGrpSpPr>
            <a:grpSpLocks noChangeAspect="1"/>
          </p:cNvGrpSpPr>
          <p:nvPr/>
        </p:nvGrpSpPr>
        <p:grpSpPr>
          <a:xfrm>
            <a:off x="912454" y="2262200"/>
            <a:ext cx="2587283" cy="2350171"/>
            <a:chOff x="3284638" y="2517458"/>
            <a:chExt cx="3716315" cy="3375732"/>
          </a:xfrm>
        </p:grpSpPr>
        <p:sp>
          <p:nvSpPr>
            <p:cNvPr id="3" name="Google Shape;1539;p28">
              <a:extLst>
                <a:ext uri="{FF2B5EF4-FFF2-40B4-BE49-F238E27FC236}">
                  <a16:creationId xmlns:a16="http://schemas.microsoft.com/office/drawing/2014/main" id="{E3681B9D-F1F6-4706-E47F-469AC1F12401}"/>
                </a:ext>
              </a:extLst>
            </p:cNvPr>
            <p:cNvSpPr/>
            <p:nvPr/>
          </p:nvSpPr>
          <p:spPr>
            <a:xfrm flipH="1">
              <a:off x="3387971" y="5277944"/>
              <a:ext cx="3392394" cy="615246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259C7854-2AC9-441C-6514-15A6A78A718D}"/>
                </a:ext>
              </a:extLst>
            </p:cNvPr>
            <p:cNvGrpSpPr/>
            <p:nvPr/>
          </p:nvGrpSpPr>
          <p:grpSpPr>
            <a:xfrm>
              <a:off x="3284638" y="2622841"/>
              <a:ext cx="1552994" cy="2887407"/>
              <a:chOff x="3284638" y="2622841"/>
              <a:chExt cx="1552994" cy="2887407"/>
            </a:xfrm>
          </p:grpSpPr>
          <p:sp>
            <p:nvSpPr>
              <p:cNvPr id="784" name="二等辺三角形 2">
                <a:extLst>
                  <a:ext uri="{FF2B5EF4-FFF2-40B4-BE49-F238E27FC236}">
                    <a16:creationId xmlns:a16="http://schemas.microsoft.com/office/drawing/2014/main" id="{4762715E-2AFF-873B-0E5F-3CF2DDDA76D7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5" name="Google Shape;1540;p28">
                <a:extLst>
                  <a:ext uri="{FF2B5EF4-FFF2-40B4-BE49-F238E27FC236}">
                    <a16:creationId xmlns:a16="http://schemas.microsoft.com/office/drawing/2014/main" id="{0D1BE42F-405D-BF7F-E936-B03A609A09A2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6" name="グループ化 785">
                <a:extLst>
                  <a:ext uri="{FF2B5EF4-FFF2-40B4-BE49-F238E27FC236}">
                    <a16:creationId xmlns:a16="http://schemas.microsoft.com/office/drawing/2014/main" id="{D974DAEE-EC31-3456-018C-E3276CBDA810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804" name="Google Shape;1540;p28">
                  <a:extLst>
                    <a:ext uri="{FF2B5EF4-FFF2-40B4-BE49-F238E27FC236}">
                      <a16:creationId xmlns:a16="http://schemas.microsoft.com/office/drawing/2014/main" id="{1B56FF8A-D65E-4896-3578-45B40AA5781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5" name="Google Shape;1540;p28">
                  <a:extLst>
                    <a:ext uri="{FF2B5EF4-FFF2-40B4-BE49-F238E27FC236}">
                      <a16:creationId xmlns:a16="http://schemas.microsoft.com/office/drawing/2014/main" id="{647E71E2-294C-ABC6-5E5F-F63366A02218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6" name="Google Shape;1540;p28">
                  <a:extLst>
                    <a:ext uri="{FF2B5EF4-FFF2-40B4-BE49-F238E27FC236}">
                      <a16:creationId xmlns:a16="http://schemas.microsoft.com/office/drawing/2014/main" id="{54E93A78-B5D8-3B16-A957-759B0CA88C23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7" name="グループ化 786">
                <a:extLst>
                  <a:ext uri="{FF2B5EF4-FFF2-40B4-BE49-F238E27FC236}">
                    <a16:creationId xmlns:a16="http://schemas.microsoft.com/office/drawing/2014/main" id="{09DEF116-766F-296B-C28D-613967E47102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801" name="Google Shape;1540;p28">
                  <a:extLst>
                    <a:ext uri="{FF2B5EF4-FFF2-40B4-BE49-F238E27FC236}">
                      <a16:creationId xmlns:a16="http://schemas.microsoft.com/office/drawing/2014/main" id="{4CE7A724-7D05-0BA1-0E73-DEE9E559468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2" name="Google Shape;1540;p28">
                  <a:extLst>
                    <a:ext uri="{FF2B5EF4-FFF2-40B4-BE49-F238E27FC236}">
                      <a16:creationId xmlns:a16="http://schemas.microsoft.com/office/drawing/2014/main" id="{CDD4C600-977B-2928-06CD-B832718284CE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3" name="Google Shape;1540;p28">
                  <a:extLst>
                    <a:ext uri="{FF2B5EF4-FFF2-40B4-BE49-F238E27FC236}">
                      <a16:creationId xmlns:a16="http://schemas.microsoft.com/office/drawing/2014/main" id="{4173C256-55DA-E1F9-6178-6EACA7B51F8B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88" name="Google Shape;1540;p28">
                <a:extLst>
                  <a:ext uri="{FF2B5EF4-FFF2-40B4-BE49-F238E27FC236}">
                    <a16:creationId xmlns:a16="http://schemas.microsoft.com/office/drawing/2014/main" id="{C0E899A9-ABB8-8BAA-E771-8BAE0AD54DD3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9" name="グループ化 788">
                <a:extLst>
                  <a:ext uri="{FF2B5EF4-FFF2-40B4-BE49-F238E27FC236}">
                    <a16:creationId xmlns:a16="http://schemas.microsoft.com/office/drawing/2014/main" id="{E68589AF-7DCC-A520-1E71-1A6ECED7DFED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98" name="Google Shape;1540;p28">
                  <a:extLst>
                    <a:ext uri="{FF2B5EF4-FFF2-40B4-BE49-F238E27FC236}">
                      <a16:creationId xmlns:a16="http://schemas.microsoft.com/office/drawing/2014/main" id="{8A1167F0-C7AF-01A6-C84E-314EFA1D829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9" name="Google Shape;1540;p28">
                  <a:extLst>
                    <a:ext uri="{FF2B5EF4-FFF2-40B4-BE49-F238E27FC236}">
                      <a16:creationId xmlns:a16="http://schemas.microsoft.com/office/drawing/2014/main" id="{D61A19AC-6C96-CD53-0E26-A14574265854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0" name="Google Shape;1540;p28">
                  <a:extLst>
                    <a:ext uri="{FF2B5EF4-FFF2-40B4-BE49-F238E27FC236}">
                      <a16:creationId xmlns:a16="http://schemas.microsoft.com/office/drawing/2014/main" id="{C48521E8-418E-280C-D2EC-C1E4F5BB6B87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0" name="グループ化 789">
                <a:extLst>
                  <a:ext uri="{FF2B5EF4-FFF2-40B4-BE49-F238E27FC236}">
                    <a16:creationId xmlns:a16="http://schemas.microsoft.com/office/drawing/2014/main" id="{D39154F5-E9D4-1F8A-69A1-55C6651DBCF5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95" name="Google Shape;1540;p28">
                  <a:extLst>
                    <a:ext uri="{FF2B5EF4-FFF2-40B4-BE49-F238E27FC236}">
                      <a16:creationId xmlns:a16="http://schemas.microsoft.com/office/drawing/2014/main" id="{C0C7AAC9-58A8-FCD0-0F05-0993E862A0C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6" name="Google Shape;1540;p28">
                  <a:extLst>
                    <a:ext uri="{FF2B5EF4-FFF2-40B4-BE49-F238E27FC236}">
                      <a16:creationId xmlns:a16="http://schemas.microsoft.com/office/drawing/2014/main" id="{4254E11F-5444-72E9-0331-C8D5788CD747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7" name="Google Shape;1540;p28">
                  <a:extLst>
                    <a:ext uri="{FF2B5EF4-FFF2-40B4-BE49-F238E27FC236}">
                      <a16:creationId xmlns:a16="http://schemas.microsoft.com/office/drawing/2014/main" id="{CD717951-B2CC-668A-DE4A-060C72FADCD6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1" name="グループ化 790">
                <a:extLst>
                  <a:ext uri="{FF2B5EF4-FFF2-40B4-BE49-F238E27FC236}">
                    <a16:creationId xmlns:a16="http://schemas.microsoft.com/office/drawing/2014/main" id="{0D35A47F-A64B-E70B-ED9B-ACFE332564BD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92" name="Google Shape;1540;p28">
                  <a:extLst>
                    <a:ext uri="{FF2B5EF4-FFF2-40B4-BE49-F238E27FC236}">
                      <a16:creationId xmlns:a16="http://schemas.microsoft.com/office/drawing/2014/main" id="{B9ED2F41-DD23-E918-3A52-68DA7670E663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3" name="Google Shape;1540;p28">
                  <a:extLst>
                    <a:ext uri="{FF2B5EF4-FFF2-40B4-BE49-F238E27FC236}">
                      <a16:creationId xmlns:a16="http://schemas.microsoft.com/office/drawing/2014/main" id="{B960C518-ADE4-50CD-0724-896A7F8054B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4" name="Google Shape;1540;p28">
                  <a:extLst>
                    <a:ext uri="{FF2B5EF4-FFF2-40B4-BE49-F238E27FC236}">
                      <a16:creationId xmlns:a16="http://schemas.microsoft.com/office/drawing/2014/main" id="{EBE63185-EE8D-EF5E-D4C6-EC3A4F098C7E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5300FD01-26FA-D2BC-67EB-206F51F60BC9}"/>
                </a:ext>
              </a:extLst>
            </p:cNvPr>
            <p:cNvGrpSpPr/>
            <p:nvPr/>
          </p:nvGrpSpPr>
          <p:grpSpPr>
            <a:xfrm>
              <a:off x="4372028" y="2517458"/>
              <a:ext cx="1547990" cy="2929288"/>
              <a:chOff x="3284638" y="2622841"/>
              <a:chExt cx="1552994" cy="2938756"/>
            </a:xfrm>
          </p:grpSpPr>
          <p:sp>
            <p:nvSpPr>
              <p:cNvPr id="730" name="二等辺三角形 2">
                <a:extLst>
                  <a:ext uri="{FF2B5EF4-FFF2-40B4-BE49-F238E27FC236}">
                    <a16:creationId xmlns:a16="http://schemas.microsoft.com/office/drawing/2014/main" id="{8140B11C-B57E-FCF0-068B-042C1AD26D2B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1" name="Google Shape;1540;p28">
                <a:extLst>
                  <a:ext uri="{FF2B5EF4-FFF2-40B4-BE49-F238E27FC236}">
                    <a16:creationId xmlns:a16="http://schemas.microsoft.com/office/drawing/2014/main" id="{1EEEFFDA-0339-66E2-9698-C30B3E492448}"/>
                  </a:ext>
                </a:extLst>
              </p:cNvPr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33" name="グループ化 732">
                <a:extLst>
                  <a:ext uri="{FF2B5EF4-FFF2-40B4-BE49-F238E27FC236}">
                    <a16:creationId xmlns:a16="http://schemas.microsoft.com/office/drawing/2014/main" id="{A1BFBFE7-2C6F-70D0-E8B7-C6573398FB33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81" name="Google Shape;1540;p28">
                  <a:extLst>
                    <a:ext uri="{FF2B5EF4-FFF2-40B4-BE49-F238E27FC236}">
                      <a16:creationId xmlns:a16="http://schemas.microsoft.com/office/drawing/2014/main" id="{39E00071-04FD-1B49-AA9D-769B5BD9CFBB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2" name="Google Shape;1540;p28">
                  <a:extLst>
                    <a:ext uri="{FF2B5EF4-FFF2-40B4-BE49-F238E27FC236}">
                      <a16:creationId xmlns:a16="http://schemas.microsoft.com/office/drawing/2014/main" id="{CFB2C054-C8F6-122E-05FD-4AFD13E16B3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3" name="Google Shape;1540;p28">
                  <a:extLst>
                    <a:ext uri="{FF2B5EF4-FFF2-40B4-BE49-F238E27FC236}">
                      <a16:creationId xmlns:a16="http://schemas.microsoft.com/office/drawing/2014/main" id="{EC04D7C3-3020-89FA-1C4E-6718CD260F50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35" name="グループ化 734">
                <a:extLst>
                  <a:ext uri="{FF2B5EF4-FFF2-40B4-BE49-F238E27FC236}">
                    <a16:creationId xmlns:a16="http://schemas.microsoft.com/office/drawing/2014/main" id="{AD684140-767F-C7A2-8152-352E422E541D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78" name="Google Shape;1540;p28">
                  <a:extLst>
                    <a:ext uri="{FF2B5EF4-FFF2-40B4-BE49-F238E27FC236}">
                      <a16:creationId xmlns:a16="http://schemas.microsoft.com/office/drawing/2014/main" id="{84F73BE6-C3F3-D5BD-B5F1-1B6310EE493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" name="Google Shape;1540;p28">
                  <a:extLst>
                    <a:ext uri="{FF2B5EF4-FFF2-40B4-BE49-F238E27FC236}">
                      <a16:creationId xmlns:a16="http://schemas.microsoft.com/office/drawing/2014/main" id="{0D2AC9A5-1EC7-C640-A85A-A32E7E610168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0" name="Google Shape;1540;p28">
                  <a:extLst>
                    <a:ext uri="{FF2B5EF4-FFF2-40B4-BE49-F238E27FC236}">
                      <a16:creationId xmlns:a16="http://schemas.microsoft.com/office/drawing/2014/main" id="{7C037550-97B5-284E-8C22-24F8E0256186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65" name="Google Shape;1540;p28">
                <a:extLst>
                  <a:ext uri="{FF2B5EF4-FFF2-40B4-BE49-F238E27FC236}">
                    <a16:creationId xmlns:a16="http://schemas.microsoft.com/office/drawing/2014/main" id="{1B860EE8-DA43-AE94-8D8A-A9A3F097BE2B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66" name="グループ化 765">
                <a:extLst>
                  <a:ext uri="{FF2B5EF4-FFF2-40B4-BE49-F238E27FC236}">
                    <a16:creationId xmlns:a16="http://schemas.microsoft.com/office/drawing/2014/main" id="{ECDEEFFE-3B3A-52E9-F061-5A32BCCC6BEF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75" name="Google Shape;1540;p28">
                  <a:extLst>
                    <a:ext uri="{FF2B5EF4-FFF2-40B4-BE49-F238E27FC236}">
                      <a16:creationId xmlns:a16="http://schemas.microsoft.com/office/drawing/2014/main" id="{E5B53A47-8DF5-9354-9BD2-5E3CED14990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6" name="Google Shape;1540;p28">
                  <a:extLst>
                    <a:ext uri="{FF2B5EF4-FFF2-40B4-BE49-F238E27FC236}">
                      <a16:creationId xmlns:a16="http://schemas.microsoft.com/office/drawing/2014/main" id="{AC8BB6E3-0A99-1962-9DB9-8A12040AE75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" name="Google Shape;1540;p28">
                  <a:extLst>
                    <a:ext uri="{FF2B5EF4-FFF2-40B4-BE49-F238E27FC236}">
                      <a16:creationId xmlns:a16="http://schemas.microsoft.com/office/drawing/2014/main" id="{B8FD201B-953D-D76C-19D2-A3BE62F2BC68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7" name="グループ化 766">
                <a:extLst>
                  <a:ext uri="{FF2B5EF4-FFF2-40B4-BE49-F238E27FC236}">
                    <a16:creationId xmlns:a16="http://schemas.microsoft.com/office/drawing/2014/main" id="{B5390DCE-74E9-E1AB-B721-C02BBE072FF9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72" name="Google Shape;1540;p28">
                  <a:extLst>
                    <a:ext uri="{FF2B5EF4-FFF2-40B4-BE49-F238E27FC236}">
                      <a16:creationId xmlns:a16="http://schemas.microsoft.com/office/drawing/2014/main" id="{1747E62A-10BA-E9C3-2F6C-E2C8087685D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3" name="Google Shape;1540;p28">
                  <a:extLst>
                    <a:ext uri="{FF2B5EF4-FFF2-40B4-BE49-F238E27FC236}">
                      <a16:creationId xmlns:a16="http://schemas.microsoft.com/office/drawing/2014/main" id="{6FDF06B5-6163-D402-702C-2F404B7C28E4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4" name="Google Shape;1540;p28">
                  <a:extLst>
                    <a:ext uri="{FF2B5EF4-FFF2-40B4-BE49-F238E27FC236}">
                      <a16:creationId xmlns:a16="http://schemas.microsoft.com/office/drawing/2014/main" id="{C1F11112-FD20-6F27-38FA-5AF0B9BFCB61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8" name="グループ化 767">
                <a:extLst>
                  <a:ext uri="{FF2B5EF4-FFF2-40B4-BE49-F238E27FC236}">
                    <a16:creationId xmlns:a16="http://schemas.microsoft.com/office/drawing/2014/main" id="{6F366A11-CD04-9A70-765D-F01240286C33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69" name="Google Shape;1540;p28">
                  <a:extLst>
                    <a:ext uri="{FF2B5EF4-FFF2-40B4-BE49-F238E27FC236}">
                      <a16:creationId xmlns:a16="http://schemas.microsoft.com/office/drawing/2014/main" id="{804075D0-3A41-EEC2-2668-B3F3716C558F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0" name="Google Shape;1540;p28">
                  <a:extLst>
                    <a:ext uri="{FF2B5EF4-FFF2-40B4-BE49-F238E27FC236}">
                      <a16:creationId xmlns:a16="http://schemas.microsoft.com/office/drawing/2014/main" id="{E5EA98FA-71A5-939E-A780-7BE5A7D9021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1" name="Google Shape;1540;p28">
                  <a:extLst>
                    <a:ext uri="{FF2B5EF4-FFF2-40B4-BE49-F238E27FC236}">
                      <a16:creationId xmlns:a16="http://schemas.microsoft.com/office/drawing/2014/main" id="{8BCBF5EA-ED38-B0B5-5049-BE80D7F762A2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80F0E8A0-C0A2-3C75-9829-989852253ED8}"/>
                </a:ext>
              </a:extLst>
            </p:cNvPr>
            <p:cNvGrpSpPr/>
            <p:nvPr/>
          </p:nvGrpSpPr>
          <p:grpSpPr>
            <a:xfrm>
              <a:off x="5447959" y="2602874"/>
              <a:ext cx="1552994" cy="2887407"/>
              <a:chOff x="3284638" y="2622841"/>
              <a:chExt cx="1552994" cy="2887407"/>
            </a:xfrm>
          </p:grpSpPr>
          <p:sp>
            <p:nvSpPr>
              <p:cNvPr id="9" name="二等辺三角形 2">
                <a:extLst>
                  <a:ext uri="{FF2B5EF4-FFF2-40B4-BE49-F238E27FC236}">
                    <a16:creationId xmlns:a16="http://schemas.microsoft.com/office/drawing/2014/main" id="{1A7E7D18-EBD5-CAF8-CDF6-C32128C18A0F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Google Shape;1540;p28">
                <a:extLst>
                  <a:ext uri="{FF2B5EF4-FFF2-40B4-BE49-F238E27FC236}">
                    <a16:creationId xmlns:a16="http://schemas.microsoft.com/office/drawing/2014/main" id="{14565E74-B354-3AB7-E8A6-F9118A5D070B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C620EF98-CC98-9035-2C7D-FD51515E03F7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27" name="Google Shape;1540;p28">
                  <a:extLst>
                    <a:ext uri="{FF2B5EF4-FFF2-40B4-BE49-F238E27FC236}">
                      <a16:creationId xmlns:a16="http://schemas.microsoft.com/office/drawing/2014/main" id="{8110546B-304D-C2ED-594C-FBE41D3DFA81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" name="Google Shape;1540;p28">
                  <a:extLst>
                    <a:ext uri="{FF2B5EF4-FFF2-40B4-BE49-F238E27FC236}">
                      <a16:creationId xmlns:a16="http://schemas.microsoft.com/office/drawing/2014/main" id="{56BD2D0D-C6A3-69BF-281B-FB062D97F4D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9" name="Google Shape;1540;p28">
                  <a:extLst>
                    <a:ext uri="{FF2B5EF4-FFF2-40B4-BE49-F238E27FC236}">
                      <a16:creationId xmlns:a16="http://schemas.microsoft.com/office/drawing/2014/main" id="{0D593DA8-1C64-7904-CFEE-B8EB07073B3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" name="グループ化 11">
                <a:extLst>
                  <a:ext uri="{FF2B5EF4-FFF2-40B4-BE49-F238E27FC236}">
                    <a16:creationId xmlns:a16="http://schemas.microsoft.com/office/drawing/2014/main" id="{5277EE4A-7B2F-32CC-1A39-454B6BA68A40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24" name="Google Shape;1540;p28">
                  <a:extLst>
                    <a:ext uri="{FF2B5EF4-FFF2-40B4-BE49-F238E27FC236}">
                      <a16:creationId xmlns:a16="http://schemas.microsoft.com/office/drawing/2014/main" id="{0679B473-8B72-EE39-2330-3F4FD69CE97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5" name="Google Shape;1540;p28">
                  <a:extLst>
                    <a:ext uri="{FF2B5EF4-FFF2-40B4-BE49-F238E27FC236}">
                      <a16:creationId xmlns:a16="http://schemas.microsoft.com/office/drawing/2014/main" id="{153C2EA7-F16D-49D2-019B-1D7D2C7D0F65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6" name="Google Shape;1540;p28">
                  <a:extLst>
                    <a:ext uri="{FF2B5EF4-FFF2-40B4-BE49-F238E27FC236}">
                      <a16:creationId xmlns:a16="http://schemas.microsoft.com/office/drawing/2014/main" id="{7CEACA23-298E-E623-977E-1DD47D341C8F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3" name="Google Shape;1540;p28">
                <a:extLst>
                  <a:ext uri="{FF2B5EF4-FFF2-40B4-BE49-F238E27FC236}">
                    <a16:creationId xmlns:a16="http://schemas.microsoft.com/office/drawing/2014/main" id="{D33E5D71-1157-2BAB-9A6E-6A6402D69782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39E67F75-1D5D-DDB1-9FA1-8CCF08C9A3D3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21" name="Google Shape;1540;p28">
                  <a:extLst>
                    <a:ext uri="{FF2B5EF4-FFF2-40B4-BE49-F238E27FC236}">
                      <a16:creationId xmlns:a16="http://schemas.microsoft.com/office/drawing/2014/main" id="{92DF03C2-408D-AB95-F70C-8A554EAE7DF9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2" name="Google Shape;1540;p28">
                  <a:extLst>
                    <a:ext uri="{FF2B5EF4-FFF2-40B4-BE49-F238E27FC236}">
                      <a16:creationId xmlns:a16="http://schemas.microsoft.com/office/drawing/2014/main" id="{F6EE447C-4B66-1A61-D751-3F7B1A693F9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3" name="Google Shape;1540;p28">
                  <a:extLst>
                    <a:ext uri="{FF2B5EF4-FFF2-40B4-BE49-F238E27FC236}">
                      <a16:creationId xmlns:a16="http://schemas.microsoft.com/office/drawing/2014/main" id="{14D43792-B395-6ABE-DE45-DEAA53C24A2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" name="グループ化 14">
                <a:extLst>
                  <a:ext uri="{FF2B5EF4-FFF2-40B4-BE49-F238E27FC236}">
                    <a16:creationId xmlns:a16="http://schemas.microsoft.com/office/drawing/2014/main" id="{9ABC5E9B-E754-3D45-A330-AF6FD69B89C0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18" name="Google Shape;1540;p28">
                  <a:extLst>
                    <a:ext uri="{FF2B5EF4-FFF2-40B4-BE49-F238E27FC236}">
                      <a16:creationId xmlns:a16="http://schemas.microsoft.com/office/drawing/2014/main" id="{82D453FD-185E-6F56-3AD4-965A504D640D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9" name="Google Shape;1540;p28">
                  <a:extLst>
                    <a:ext uri="{FF2B5EF4-FFF2-40B4-BE49-F238E27FC236}">
                      <a16:creationId xmlns:a16="http://schemas.microsoft.com/office/drawing/2014/main" id="{2DB53EC2-DD7B-5B00-249A-4B33FC3A0C9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0" name="Google Shape;1540;p28">
                  <a:extLst>
                    <a:ext uri="{FF2B5EF4-FFF2-40B4-BE49-F238E27FC236}">
                      <a16:creationId xmlns:a16="http://schemas.microsoft.com/office/drawing/2014/main" id="{9994C6B1-2263-6E86-D80C-9BDCEAECD043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" name="グループ化 15">
                <a:extLst>
                  <a:ext uri="{FF2B5EF4-FFF2-40B4-BE49-F238E27FC236}">
                    <a16:creationId xmlns:a16="http://schemas.microsoft.com/office/drawing/2014/main" id="{B2F92DB1-4D3D-DA19-C92C-8332CDFA06B8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7" name="Google Shape;1540;p28">
                  <a:extLst>
                    <a:ext uri="{FF2B5EF4-FFF2-40B4-BE49-F238E27FC236}">
                      <a16:creationId xmlns:a16="http://schemas.microsoft.com/office/drawing/2014/main" id="{1A1F7F52-95BB-3BC3-7F9C-5B84166C693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540;p28">
                  <a:extLst>
                    <a:ext uri="{FF2B5EF4-FFF2-40B4-BE49-F238E27FC236}">
                      <a16:creationId xmlns:a16="http://schemas.microsoft.com/office/drawing/2014/main" id="{5C8D28F3-074A-1915-3C6F-9B4CF2E47F1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1540;p28">
                  <a:extLst>
                    <a:ext uri="{FF2B5EF4-FFF2-40B4-BE49-F238E27FC236}">
                      <a16:creationId xmlns:a16="http://schemas.microsoft.com/office/drawing/2014/main" id="{6D4BBD52-CAE6-DC0C-560A-DC8EFFAB1485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737" name="グループ化 736">
            <a:extLst>
              <a:ext uri="{FF2B5EF4-FFF2-40B4-BE49-F238E27FC236}">
                <a16:creationId xmlns:a16="http://schemas.microsoft.com/office/drawing/2014/main" id="{DD937E63-97FB-4385-78CD-592C46F596E8}"/>
              </a:ext>
            </a:extLst>
          </p:cNvPr>
          <p:cNvGrpSpPr/>
          <p:nvPr/>
        </p:nvGrpSpPr>
        <p:grpSpPr>
          <a:xfrm>
            <a:off x="1486854" y="3500091"/>
            <a:ext cx="2619175" cy="2777237"/>
            <a:chOff x="1108415" y="3972231"/>
            <a:chExt cx="1931089" cy="2047626"/>
          </a:xfrm>
        </p:grpSpPr>
        <p:sp>
          <p:nvSpPr>
            <p:cNvPr id="739" name="Google Shape;690;p19">
              <a:extLst>
                <a:ext uri="{FF2B5EF4-FFF2-40B4-BE49-F238E27FC236}">
                  <a16:creationId xmlns:a16="http://schemas.microsoft.com/office/drawing/2014/main" id="{28137E1D-FB22-3979-0902-02D25AC91290}"/>
                </a:ext>
              </a:extLst>
            </p:cNvPr>
            <p:cNvSpPr/>
            <p:nvPr/>
          </p:nvSpPr>
          <p:spPr>
            <a:xfrm>
              <a:off x="2765059" y="5608301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691;p19">
              <a:extLst>
                <a:ext uri="{FF2B5EF4-FFF2-40B4-BE49-F238E27FC236}">
                  <a16:creationId xmlns:a16="http://schemas.microsoft.com/office/drawing/2014/main" id="{A3958025-AFA5-03FA-E824-075075B8C63E}"/>
                </a:ext>
              </a:extLst>
            </p:cNvPr>
            <p:cNvSpPr/>
            <p:nvPr/>
          </p:nvSpPr>
          <p:spPr>
            <a:xfrm>
              <a:off x="1380135" y="3972231"/>
              <a:ext cx="1464560" cy="194786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693;p19">
              <a:extLst>
                <a:ext uri="{FF2B5EF4-FFF2-40B4-BE49-F238E27FC236}">
                  <a16:creationId xmlns:a16="http://schemas.microsoft.com/office/drawing/2014/main" id="{0F119825-B538-F34B-3B7D-0DCA2B85D178}"/>
                </a:ext>
              </a:extLst>
            </p:cNvPr>
            <p:cNvSpPr/>
            <p:nvPr/>
          </p:nvSpPr>
          <p:spPr>
            <a:xfrm>
              <a:off x="2188857" y="5820334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43" name="Google Shape;694;p19">
              <a:extLst>
                <a:ext uri="{FF2B5EF4-FFF2-40B4-BE49-F238E27FC236}">
                  <a16:creationId xmlns:a16="http://schemas.microsoft.com/office/drawing/2014/main" id="{8B4759A6-F4B9-1F10-3921-4ECFEF754017}"/>
                </a:ext>
              </a:extLst>
            </p:cNvPr>
            <p:cNvCxnSpPr/>
            <p:nvPr/>
          </p:nvCxnSpPr>
          <p:spPr>
            <a:xfrm flipH="1">
              <a:off x="1380135" y="5535955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6" name="Google Shape;695;p19">
              <a:extLst>
                <a:ext uri="{FF2B5EF4-FFF2-40B4-BE49-F238E27FC236}">
                  <a16:creationId xmlns:a16="http://schemas.microsoft.com/office/drawing/2014/main" id="{991AC4FA-0ADA-0FA3-A5B2-0C3C5B4D52D7}"/>
                </a:ext>
              </a:extLst>
            </p:cNvPr>
            <p:cNvCxnSpPr/>
            <p:nvPr/>
          </p:nvCxnSpPr>
          <p:spPr>
            <a:xfrm flipH="1">
              <a:off x="1387762" y="5593047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7" name="Google Shape;696;p19">
              <a:extLst>
                <a:ext uri="{FF2B5EF4-FFF2-40B4-BE49-F238E27FC236}">
                  <a16:creationId xmlns:a16="http://schemas.microsoft.com/office/drawing/2014/main" id="{84BE3676-E25E-D0BD-D9C4-349BE64B92FB}"/>
                </a:ext>
              </a:extLst>
            </p:cNvPr>
            <p:cNvCxnSpPr/>
            <p:nvPr/>
          </p:nvCxnSpPr>
          <p:spPr>
            <a:xfrm flipH="1">
              <a:off x="1418274" y="5622010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8" name="Google Shape;697;p19">
              <a:extLst>
                <a:ext uri="{FF2B5EF4-FFF2-40B4-BE49-F238E27FC236}">
                  <a16:creationId xmlns:a16="http://schemas.microsoft.com/office/drawing/2014/main" id="{D2C8BB78-D9C2-61BA-2FE1-4C095B9F1471}"/>
                </a:ext>
              </a:extLst>
            </p:cNvPr>
            <p:cNvCxnSpPr/>
            <p:nvPr/>
          </p:nvCxnSpPr>
          <p:spPr>
            <a:xfrm flipH="1">
              <a:off x="1460229" y="5681485"/>
              <a:ext cx="97191" cy="138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9" name="Google Shape;698;p19">
              <a:extLst>
                <a:ext uri="{FF2B5EF4-FFF2-40B4-BE49-F238E27FC236}">
                  <a16:creationId xmlns:a16="http://schemas.microsoft.com/office/drawing/2014/main" id="{76D4BB3D-C8B0-A036-546C-6A3C31221FBC}"/>
                </a:ext>
              </a:extLst>
            </p:cNvPr>
            <p:cNvCxnSpPr/>
            <p:nvPr/>
          </p:nvCxnSpPr>
          <p:spPr>
            <a:xfrm flipH="1">
              <a:off x="1502182" y="5734281"/>
              <a:ext cx="77989" cy="9806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0" name="Google Shape;699;p19">
              <a:extLst>
                <a:ext uri="{FF2B5EF4-FFF2-40B4-BE49-F238E27FC236}">
                  <a16:creationId xmlns:a16="http://schemas.microsoft.com/office/drawing/2014/main" id="{A7A89796-804E-6A6D-FBD0-E333D9B13DA3}"/>
                </a:ext>
              </a:extLst>
            </p:cNvPr>
            <p:cNvCxnSpPr/>
            <p:nvPr/>
          </p:nvCxnSpPr>
          <p:spPr>
            <a:xfrm flipH="1">
              <a:off x="1540321" y="5771581"/>
              <a:ext cx="61023" cy="757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51" name="Google Shape;700;p19">
              <a:extLst>
                <a:ext uri="{FF2B5EF4-FFF2-40B4-BE49-F238E27FC236}">
                  <a16:creationId xmlns:a16="http://schemas.microsoft.com/office/drawing/2014/main" id="{D17ABD75-15F2-2B05-EA34-16FE1BC2BA86}"/>
                </a:ext>
              </a:extLst>
            </p:cNvPr>
            <p:cNvSpPr/>
            <p:nvPr/>
          </p:nvSpPr>
          <p:spPr>
            <a:xfrm>
              <a:off x="1692880" y="4033255"/>
              <a:ext cx="690777" cy="1966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52" name="グループ化 751">
              <a:extLst>
                <a:ext uri="{FF2B5EF4-FFF2-40B4-BE49-F238E27FC236}">
                  <a16:creationId xmlns:a16="http://schemas.microsoft.com/office/drawing/2014/main" id="{A2464AD7-B2E8-EDAE-52AE-C58ABC494867}"/>
                </a:ext>
              </a:extLst>
            </p:cNvPr>
            <p:cNvGrpSpPr/>
            <p:nvPr/>
          </p:nvGrpSpPr>
          <p:grpSpPr>
            <a:xfrm rot="10800000">
              <a:off x="1108415" y="4896709"/>
              <a:ext cx="509946" cy="351798"/>
              <a:chOff x="1609190" y="4674777"/>
              <a:chExt cx="676920" cy="466988"/>
            </a:xfrm>
          </p:grpSpPr>
          <p:sp>
            <p:nvSpPr>
              <p:cNvPr id="756" name="Google Shape;701;p19">
                <a:extLst>
                  <a:ext uri="{FF2B5EF4-FFF2-40B4-BE49-F238E27FC236}">
                    <a16:creationId xmlns:a16="http://schemas.microsoft.com/office/drawing/2014/main" id="{367E34EC-4817-29D2-02AC-E5638270B660}"/>
                  </a:ext>
                </a:extLst>
              </p:cNvPr>
              <p:cNvSpPr/>
              <p:nvPr/>
            </p:nvSpPr>
            <p:spPr>
              <a:xfrm rot="6991093">
                <a:off x="1854341" y="4709996"/>
                <a:ext cx="274079" cy="58945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7" name="Google Shape;702;p19">
                <a:extLst>
                  <a:ext uri="{FF2B5EF4-FFF2-40B4-BE49-F238E27FC236}">
                    <a16:creationId xmlns:a16="http://schemas.microsoft.com/office/drawing/2014/main" id="{3CABE1FF-EEC7-0BE8-B8FB-B022D3CDAB49}"/>
                  </a:ext>
                </a:extLst>
              </p:cNvPr>
              <p:cNvSpPr/>
              <p:nvPr/>
            </p:nvSpPr>
            <p:spPr>
              <a:xfrm rot="17883334">
                <a:off x="1541161" y="4742806"/>
                <a:ext cx="364521" cy="228463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3" name="グループ化 752">
              <a:extLst>
                <a:ext uri="{FF2B5EF4-FFF2-40B4-BE49-F238E27FC236}">
                  <a16:creationId xmlns:a16="http://schemas.microsoft.com/office/drawing/2014/main" id="{268AD7DC-4935-44E4-BAF1-0802A8876DA8}"/>
                </a:ext>
              </a:extLst>
            </p:cNvPr>
            <p:cNvGrpSpPr/>
            <p:nvPr/>
          </p:nvGrpSpPr>
          <p:grpSpPr>
            <a:xfrm rot="21398860">
              <a:off x="2420946" y="4808278"/>
              <a:ext cx="320987" cy="103592"/>
              <a:chOff x="9099792" y="3685731"/>
              <a:chExt cx="1035736" cy="334259"/>
            </a:xfrm>
          </p:grpSpPr>
          <p:sp>
            <p:nvSpPr>
              <p:cNvPr id="754" name="Google Shape;749;p20">
                <a:extLst>
                  <a:ext uri="{FF2B5EF4-FFF2-40B4-BE49-F238E27FC236}">
                    <a16:creationId xmlns:a16="http://schemas.microsoft.com/office/drawing/2014/main" id="{90A448F4-2F69-7702-1873-74DBD90FD21F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" name="Google Shape;749;p20">
                <a:extLst>
                  <a:ext uri="{FF2B5EF4-FFF2-40B4-BE49-F238E27FC236}">
                    <a16:creationId xmlns:a16="http://schemas.microsoft.com/office/drawing/2014/main" id="{74278EEE-BB84-32B8-9C7A-0C9B4678E92E}"/>
                  </a:ext>
                </a:extLst>
              </p:cNvPr>
              <p:cNvSpPr/>
              <p:nvPr/>
            </p:nvSpPr>
            <p:spPr>
              <a:xfrm flipH="1">
                <a:off x="9988006" y="3685731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62" name="Google Shape;296;p16">
            <a:hlinkClick r:id="rId3" action="ppaction://hlinksldjump"/>
            <a:extLst>
              <a:ext uri="{FF2B5EF4-FFF2-40B4-BE49-F238E27FC236}">
                <a16:creationId xmlns:a16="http://schemas.microsoft.com/office/drawing/2014/main" id="{249B5C97-3D26-0090-215F-F1B7FE629CF6}"/>
              </a:ext>
            </a:extLst>
          </p:cNvPr>
          <p:cNvSpPr txBox="1"/>
          <p:nvPr/>
        </p:nvSpPr>
        <p:spPr>
          <a:xfrm>
            <a:off x="8342416" y="3686478"/>
            <a:ext cx="3054753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かなわん。にげろ。</a:t>
            </a:r>
            <a:endParaRPr lang="en-US" altLang="ja-JP" sz="2400" dirty="0">
              <a:solidFill>
                <a:schemeClr val="dk1"/>
              </a:solidFill>
            </a:endParaRPr>
          </a:p>
        </p:txBody>
      </p:sp>
      <p:sp>
        <p:nvSpPr>
          <p:cNvPr id="864" name="Google Shape;296;p16">
            <a:hlinkClick r:id="rId3" action="ppaction://hlinksldjump"/>
            <a:extLst>
              <a:ext uri="{FF2B5EF4-FFF2-40B4-BE49-F238E27FC236}">
                <a16:creationId xmlns:a16="http://schemas.microsoft.com/office/drawing/2014/main" id="{7A26EBD3-E64B-2F6D-0313-A2C033815534}"/>
              </a:ext>
            </a:extLst>
          </p:cNvPr>
          <p:cNvSpPr txBox="1"/>
          <p:nvPr/>
        </p:nvSpPr>
        <p:spPr>
          <a:xfrm>
            <a:off x="756591" y="5427292"/>
            <a:ext cx="1910170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すごい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" name="Google Shape;692;p19">
            <a:extLst>
              <a:ext uri="{FF2B5EF4-FFF2-40B4-BE49-F238E27FC236}">
                <a16:creationId xmlns:a16="http://schemas.microsoft.com/office/drawing/2014/main" id="{527B2FB9-8444-C3E0-7815-A383F0094F78}"/>
              </a:ext>
            </a:extLst>
          </p:cNvPr>
          <p:cNvSpPr/>
          <p:nvPr/>
        </p:nvSpPr>
        <p:spPr>
          <a:xfrm flipV="1">
            <a:off x="3471369" y="4966983"/>
            <a:ext cx="143078" cy="22826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8D7ACDDD-2C6B-F251-2012-C444878D9F17}"/>
              </a:ext>
            </a:extLst>
          </p:cNvPr>
          <p:cNvGrpSpPr>
            <a:grpSpLocks noChangeAspect="1"/>
          </p:cNvGrpSpPr>
          <p:nvPr/>
        </p:nvGrpSpPr>
        <p:grpSpPr>
          <a:xfrm>
            <a:off x="4783028" y="4414675"/>
            <a:ext cx="810050" cy="929954"/>
            <a:chOff x="8070158" y="2794362"/>
            <a:chExt cx="1766820" cy="2028346"/>
          </a:xfrm>
        </p:grpSpPr>
        <p:sp>
          <p:nvSpPr>
            <p:cNvPr id="21" name="直方体 20">
              <a:extLst>
                <a:ext uri="{FF2B5EF4-FFF2-40B4-BE49-F238E27FC236}">
                  <a16:creationId xmlns:a16="http://schemas.microsoft.com/office/drawing/2014/main" id="{E6793C42-CC20-A391-991F-D3BB8DF9647A}"/>
                </a:ext>
              </a:extLst>
            </p:cNvPr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" name="直方体 21">
              <a:extLst>
                <a:ext uri="{FF2B5EF4-FFF2-40B4-BE49-F238E27FC236}">
                  <a16:creationId xmlns:a16="http://schemas.microsoft.com/office/drawing/2014/main" id="{F65C92E0-514D-16DE-903E-B7A0AE03E2B0}"/>
                </a:ext>
              </a:extLst>
            </p:cNvPr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直方体 22">
              <a:extLst>
                <a:ext uri="{FF2B5EF4-FFF2-40B4-BE49-F238E27FC236}">
                  <a16:creationId xmlns:a16="http://schemas.microsoft.com/office/drawing/2014/main" id="{CC16B2DF-202C-880E-0148-9E5D80DF3DA0}"/>
                </a:ext>
              </a:extLst>
            </p:cNvPr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4" name="グループ化 23">
              <a:extLst>
                <a:ext uri="{FF2B5EF4-FFF2-40B4-BE49-F238E27FC236}">
                  <a16:creationId xmlns:a16="http://schemas.microsoft.com/office/drawing/2014/main" id="{91826C39-31D3-C52F-4A41-D51C4E7C8BB4}"/>
                </a:ext>
              </a:extLst>
            </p:cNvPr>
            <p:cNvGrpSpPr/>
            <p:nvPr/>
          </p:nvGrpSpPr>
          <p:grpSpPr>
            <a:xfrm rot="21398860" flipH="1">
              <a:off x="9144152" y="3118235"/>
              <a:ext cx="252849" cy="44402"/>
              <a:chOff x="9099792" y="3872469"/>
              <a:chExt cx="840076" cy="147521"/>
            </a:xfrm>
          </p:grpSpPr>
          <p:sp>
            <p:nvSpPr>
              <p:cNvPr id="26" name="Google Shape;749;p20">
                <a:extLst>
                  <a:ext uri="{FF2B5EF4-FFF2-40B4-BE49-F238E27FC236}">
                    <a16:creationId xmlns:a16="http://schemas.microsoft.com/office/drawing/2014/main" id="{BE34A148-EBFB-9A63-D05A-7B00F0B6B0B3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749;p20">
                <a:extLst>
                  <a:ext uri="{FF2B5EF4-FFF2-40B4-BE49-F238E27FC236}">
                    <a16:creationId xmlns:a16="http://schemas.microsoft.com/office/drawing/2014/main" id="{17CB7E3C-86A6-CB5D-140E-8491C27FC87F}"/>
                  </a:ext>
                </a:extLst>
              </p:cNvPr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5" name="Google Shape;749;p20">
              <a:extLst>
                <a:ext uri="{FF2B5EF4-FFF2-40B4-BE49-F238E27FC236}">
                  <a16:creationId xmlns:a16="http://schemas.microsoft.com/office/drawing/2014/main" id="{D54EFFE8-1D7F-BF4D-5BAA-C3C04F992826}"/>
                </a:ext>
              </a:extLst>
            </p:cNvPr>
            <p:cNvSpPr/>
            <p:nvPr/>
          </p:nvSpPr>
          <p:spPr>
            <a:xfrm rot="21398860">
              <a:off x="9248334" y="3302587"/>
              <a:ext cx="45719" cy="45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83" name="グループ化 682">
            <a:extLst>
              <a:ext uri="{FF2B5EF4-FFF2-40B4-BE49-F238E27FC236}">
                <a16:creationId xmlns:a16="http://schemas.microsoft.com/office/drawing/2014/main" id="{189F99F4-EE23-9A89-EAA8-C106EE73F353}"/>
              </a:ext>
            </a:extLst>
          </p:cNvPr>
          <p:cNvGrpSpPr>
            <a:grpSpLocks noChangeAspect="1"/>
          </p:cNvGrpSpPr>
          <p:nvPr/>
        </p:nvGrpSpPr>
        <p:grpSpPr>
          <a:xfrm>
            <a:off x="4072847" y="4048865"/>
            <a:ext cx="810050" cy="929954"/>
            <a:chOff x="8070158" y="2794362"/>
            <a:chExt cx="1766820" cy="2028346"/>
          </a:xfrm>
        </p:grpSpPr>
        <p:sp>
          <p:nvSpPr>
            <p:cNvPr id="684" name="直方体 683">
              <a:extLst>
                <a:ext uri="{FF2B5EF4-FFF2-40B4-BE49-F238E27FC236}">
                  <a16:creationId xmlns:a16="http://schemas.microsoft.com/office/drawing/2014/main" id="{BF78BC6B-3C09-B8C4-41CE-67D42E42B817}"/>
                </a:ext>
              </a:extLst>
            </p:cNvPr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5" name="直方体 684">
              <a:extLst>
                <a:ext uri="{FF2B5EF4-FFF2-40B4-BE49-F238E27FC236}">
                  <a16:creationId xmlns:a16="http://schemas.microsoft.com/office/drawing/2014/main" id="{478292E2-CBC2-2B8C-D34C-992CECC9DFC7}"/>
                </a:ext>
              </a:extLst>
            </p:cNvPr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6" name="直方体 685">
              <a:extLst>
                <a:ext uri="{FF2B5EF4-FFF2-40B4-BE49-F238E27FC236}">
                  <a16:creationId xmlns:a16="http://schemas.microsoft.com/office/drawing/2014/main" id="{35070CDE-9FF2-9D4E-9EA7-C6E0F8B0F1DD}"/>
                </a:ext>
              </a:extLst>
            </p:cNvPr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89" name="グループ化 688">
              <a:extLst>
                <a:ext uri="{FF2B5EF4-FFF2-40B4-BE49-F238E27FC236}">
                  <a16:creationId xmlns:a16="http://schemas.microsoft.com/office/drawing/2014/main" id="{C6EE41E8-0209-9A64-6795-6A899B5C0707}"/>
                </a:ext>
              </a:extLst>
            </p:cNvPr>
            <p:cNvGrpSpPr/>
            <p:nvPr/>
          </p:nvGrpSpPr>
          <p:grpSpPr>
            <a:xfrm rot="21398860" flipH="1">
              <a:off x="9144152" y="3118235"/>
              <a:ext cx="252849" cy="44402"/>
              <a:chOff x="9099792" y="3872469"/>
              <a:chExt cx="840076" cy="147521"/>
            </a:xfrm>
          </p:grpSpPr>
          <p:sp>
            <p:nvSpPr>
              <p:cNvPr id="691" name="Google Shape;749;p20">
                <a:extLst>
                  <a:ext uri="{FF2B5EF4-FFF2-40B4-BE49-F238E27FC236}">
                    <a16:creationId xmlns:a16="http://schemas.microsoft.com/office/drawing/2014/main" id="{BDAADC19-9C67-94D5-7DEB-4D8301A4C2DB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2" name="Google Shape;749;p20">
                <a:extLst>
                  <a:ext uri="{FF2B5EF4-FFF2-40B4-BE49-F238E27FC236}">
                    <a16:creationId xmlns:a16="http://schemas.microsoft.com/office/drawing/2014/main" id="{4F0A1DC3-D917-3CA6-5EC2-59D187D4572A}"/>
                  </a:ext>
                </a:extLst>
              </p:cNvPr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90" name="Google Shape;749;p20">
              <a:extLst>
                <a:ext uri="{FF2B5EF4-FFF2-40B4-BE49-F238E27FC236}">
                  <a16:creationId xmlns:a16="http://schemas.microsoft.com/office/drawing/2014/main" id="{D6C8EA6E-CBFF-C007-A864-D21F96DBFC94}"/>
                </a:ext>
              </a:extLst>
            </p:cNvPr>
            <p:cNvSpPr/>
            <p:nvPr/>
          </p:nvSpPr>
          <p:spPr>
            <a:xfrm rot="21398860">
              <a:off x="9248334" y="3302587"/>
              <a:ext cx="45719" cy="45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93" name="グループ化 692">
            <a:extLst>
              <a:ext uri="{FF2B5EF4-FFF2-40B4-BE49-F238E27FC236}">
                <a16:creationId xmlns:a16="http://schemas.microsoft.com/office/drawing/2014/main" id="{6B9112A6-4AD1-B4BD-5C9E-5D5E7A96D166}"/>
              </a:ext>
            </a:extLst>
          </p:cNvPr>
          <p:cNvGrpSpPr>
            <a:grpSpLocks noChangeAspect="1"/>
          </p:cNvGrpSpPr>
          <p:nvPr/>
        </p:nvGrpSpPr>
        <p:grpSpPr>
          <a:xfrm>
            <a:off x="5392639" y="4893997"/>
            <a:ext cx="810050" cy="929954"/>
            <a:chOff x="8070158" y="2794362"/>
            <a:chExt cx="1766820" cy="2028346"/>
          </a:xfrm>
        </p:grpSpPr>
        <p:sp>
          <p:nvSpPr>
            <p:cNvPr id="694" name="直方体 693">
              <a:extLst>
                <a:ext uri="{FF2B5EF4-FFF2-40B4-BE49-F238E27FC236}">
                  <a16:creationId xmlns:a16="http://schemas.microsoft.com/office/drawing/2014/main" id="{6D032FE6-5684-EBC7-96D7-1D641E8CFE31}"/>
                </a:ext>
              </a:extLst>
            </p:cNvPr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5" name="直方体 694">
              <a:extLst>
                <a:ext uri="{FF2B5EF4-FFF2-40B4-BE49-F238E27FC236}">
                  <a16:creationId xmlns:a16="http://schemas.microsoft.com/office/drawing/2014/main" id="{47D62181-E99D-D792-7F82-7F26DB023339}"/>
                </a:ext>
              </a:extLst>
            </p:cNvPr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6" name="直方体 695">
              <a:extLst>
                <a:ext uri="{FF2B5EF4-FFF2-40B4-BE49-F238E27FC236}">
                  <a16:creationId xmlns:a16="http://schemas.microsoft.com/office/drawing/2014/main" id="{BCDA321A-ECF8-8769-B63C-2B746A7208BE}"/>
                </a:ext>
              </a:extLst>
            </p:cNvPr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97" name="グループ化 696">
              <a:extLst>
                <a:ext uri="{FF2B5EF4-FFF2-40B4-BE49-F238E27FC236}">
                  <a16:creationId xmlns:a16="http://schemas.microsoft.com/office/drawing/2014/main" id="{62BB85B8-7498-BBE6-D21D-A3F45007FF56}"/>
                </a:ext>
              </a:extLst>
            </p:cNvPr>
            <p:cNvGrpSpPr/>
            <p:nvPr/>
          </p:nvGrpSpPr>
          <p:grpSpPr>
            <a:xfrm rot="21398860" flipH="1">
              <a:off x="9144152" y="3118235"/>
              <a:ext cx="252849" cy="44402"/>
              <a:chOff x="9099792" y="3872469"/>
              <a:chExt cx="840076" cy="147521"/>
            </a:xfrm>
          </p:grpSpPr>
          <p:sp>
            <p:nvSpPr>
              <p:cNvPr id="699" name="Google Shape;749;p20">
                <a:extLst>
                  <a:ext uri="{FF2B5EF4-FFF2-40B4-BE49-F238E27FC236}">
                    <a16:creationId xmlns:a16="http://schemas.microsoft.com/office/drawing/2014/main" id="{77DCFE32-24FD-C52B-2737-2E4F226BE433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0" name="Google Shape;749;p20">
                <a:extLst>
                  <a:ext uri="{FF2B5EF4-FFF2-40B4-BE49-F238E27FC236}">
                    <a16:creationId xmlns:a16="http://schemas.microsoft.com/office/drawing/2014/main" id="{69E03DEF-07B7-5CB6-4881-45D7355AE273}"/>
                  </a:ext>
                </a:extLst>
              </p:cNvPr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98" name="Google Shape;749;p20">
              <a:extLst>
                <a:ext uri="{FF2B5EF4-FFF2-40B4-BE49-F238E27FC236}">
                  <a16:creationId xmlns:a16="http://schemas.microsoft.com/office/drawing/2014/main" id="{1B4C5D4E-762F-6C09-FE17-96B9E70CE947}"/>
                </a:ext>
              </a:extLst>
            </p:cNvPr>
            <p:cNvSpPr/>
            <p:nvPr/>
          </p:nvSpPr>
          <p:spPr>
            <a:xfrm rot="21398860">
              <a:off x="9248334" y="3302587"/>
              <a:ext cx="45719" cy="45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1" name="グループ化 700">
            <a:extLst>
              <a:ext uri="{FF2B5EF4-FFF2-40B4-BE49-F238E27FC236}">
                <a16:creationId xmlns:a16="http://schemas.microsoft.com/office/drawing/2014/main" id="{68D55DC9-01B5-EF90-D22E-03F03B763734}"/>
              </a:ext>
            </a:extLst>
          </p:cNvPr>
          <p:cNvGrpSpPr>
            <a:grpSpLocks noChangeAspect="1"/>
          </p:cNvGrpSpPr>
          <p:nvPr/>
        </p:nvGrpSpPr>
        <p:grpSpPr>
          <a:xfrm>
            <a:off x="4960203" y="5232341"/>
            <a:ext cx="810050" cy="929954"/>
            <a:chOff x="8070158" y="2794362"/>
            <a:chExt cx="1766820" cy="2028346"/>
          </a:xfrm>
        </p:grpSpPr>
        <p:sp>
          <p:nvSpPr>
            <p:cNvPr id="702" name="直方体 701">
              <a:extLst>
                <a:ext uri="{FF2B5EF4-FFF2-40B4-BE49-F238E27FC236}">
                  <a16:creationId xmlns:a16="http://schemas.microsoft.com/office/drawing/2014/main" id="{14BCA6E0-8FB3-79BE-963C-18C83609A76B}"/>
                </a:ext>
              </a:extLst>
            </p:cNvPr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3" name="直方体 702">
              <a:extLst>
                <a:ext uri="{FF2B5EF4-FFF2-40B4-BE49-F238E27FC236}">
                  <a16:creationId xmlns:a16="http://schemas.microsoft.com/office/drawing/2014/main" id="{526354F7-D42F-554B-E4DF-75C9914D3FF9}"/>
                </a:ext>
              </a:extLst>
            </p:cNvPr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直方体 31">
              <a:extLst>
                <a:ext uri="{FF2B5EF4-FFF2-40B4-BE49-F238E27FC236}">
                  <a16:creationId xmlns:a16="http://schemas.microsoft.com/office/drawing/2014/main" id="{E1099221-4B1B-9F3E-63F9-A56C0B0A4C2A}"/>
                </a:ext>
              </a:extLst>
            </p:cNvPr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33" name="グループ化 32">
              <a:extLst>
                <a:ext uri="{FF2B5EF4-FFF2-40B4-BE49-F238E27FC236}">
                  <a16:creationId xmlns:a16="http://schemas.microsoft.com/office/drawing/2014/main" id="{2A83DF20-C341-7854-C2DA-EA57B0ADBBE7}"/>
                </a:ext>
              </a:extLst>
            </p:cNvPr>
            <p:cNvGrpSpPr/>
            <p:nvPr/>
          </p:nvGrpSpPr>
          <p:grpSpPr>
            <a:xfrm rot="21398860" flipH="1">
              <a:off x="9144152" y="3118235"/>
              <a:ext cx="252849" cy="44402"/>
              <a:chOff x="9099792" y="3872469"/>
              <a:chExt cx="840076" cy="147521"/>
            </a:xfrm>
          </p:grpSpPr>
          <p:sp>
            <p:nvSpPr>
              <p:cNvPr id="35" name="Google Shape;749;p20">
                <a:extLst>
                  <a:ext uri="{FF2B5EF4-FFF2-40B4-BE49-F238E27FC236}">
                    <a16:creationId xmlns:a16="http://schemas.microsoft.com/office/drawing/2014/main" id="{BA6CFBDB-22F1-970A-9B5F-90D699FD2BDC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749;p20">
                <a:extLst>
                  <a:ext uri="{FF2B5EF4-FFF2-40B4-BE49-F238E27FC236}">
                    <a16:creationId xmlns:a16="http://schemas.microsoft.com/office/drawing/2014/main" id="{223E83B2-C737-4CE5-6624-1BA8809A1504}"/>
                  </a:ext>
                </a:extLst>
              </p:cNvPr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749;p20">
              <a:extLst>
                <a:ext uri="{FF2B5EF4-FFF2-40B4-BE49-F238E27FC236}">
                  <a16:creationId xmlns:a16="http://schemas.microsoft.com/office/drawing/2014/main" id="{AA258D25-0293-9E58-349C-FC6DE5491F40}"/>
                </a:ext>
              </a:extLst>
            </p:cNvPr>
            <p:cNvSpPr/>
            <p:nvPr/>
          </p:nvSpPr>
          <p:spPr>
            <a:xfrm rot="21398860">
              <a:off x="9248334" y="3302587"/>
              <a:ext cx="45719" cy="45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BDC574F0-4F19-FA56-DE2B-C90421403013}"/>
              </a:ext>
            </a:extLst>
          </p:cNvPr>
          <p:cNvGrpSpPr>
            <a:grpSpLocks noChangeAspect="1"/>
          </p:cNvGrpSpPr>
          <p:nvPr/>
        </p:nvGrpSpPr>
        <p:grpSpPr>
          <a:xfrm>
            <a:off x="4161411" y="5419168"/>
            <a:ext cx="810050" cy="929954"/>
            <a:chOff x="8070158" y="2794362"/>
            <a:chExt cx="1766820" cy="2028346"/>
          </a:xfrm>
        </p:grpSpPr>
        <p:sp>
          <p:nvSpPr>
            <p:cNvPr id="38" name="直方体 37">
              <a:extLst>
                <a:ext uri="{FF2B5EF4-FFF2-40B4-BE49-F238E27FC236}">
                  <a16:creationId xmlns:a16="http://schemas.microsoft.com/office/drawing/2014/main" id="{F947E640-3E7B-DF6C-5A28-BBE2205CD40E}"/>
                </a:ext>
              </a:extLst>
            </p:cNvPr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直方体 38">
              <a:extLst>
                <a:ext uri="{FF2B5EF4-FFF2-40B4-BE49-F238E27FC236}">
                  <a16:creationId xmlns:a16="http://schemas.microsoft.com/office/drawing/2014/main" id="{5F0AAC32-1BEE-A408-45B3-054EBBF53D9D}"/>
                </a:ext>
              </a:extLst>
            </p:cNvPr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直方体 39">
              <a:extLst>
                <a:ext uri="{FF2B5EF4-FFF2-40B4-BE49-F238E27FC236}">
                  <a16:creationId xmlns:a16="http://schemas.microsoft.com/office/drawing/2014/main" id="{AE54B47B-17D9-BFDC-A617-D0A9696E7996}"/>
                </a:ext>
              </a:extLst>
            </p:cNvPr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1" name="グループ化 40">
              <a:extLst>
                <a:ext uri="{FF2B5EF4-FFF2-40B4-BE49-F238E27FC236}">
                  <a16:creationId xmlns:a16="http://schemas.microsoft.com/office/drawing/2014/main" id="{F903198D-B38D-0B5E-9CA8-7C2E2411E08C}"/>
                </a:ext>
              </a:extLst>
            </p:cNvPr>
            <p:cNvGrpSpPr/>
            <p:nvPr/>
          </p:nvGrpSpPr>
          <p:grpSpPr>
            <a:xfrm rot="21398860" flipH="1">
              <a:off x="9144152" y="3118235"/>
              <a:ext cx="252849" cy="44402"/>
              <a:chOff x="9099792" y="3872469"/>
              <a:chExt cx="840076" cy="147521"/>
            </a:xfrm>
          </p:grpSpPr>
          <p:sp>
            <p:nvSpPr>
              <p:cNvPr id="43" name="Google Shape;749;p20">
                <a:extLst>
                  <a:ext uri="{FF2B5EF4-FFF2-40B4-BE49-F238E27FC236}">
                    <a16:creationId xmlns:a16="http://schemas.microsoft.com/office/drawing/2014/main" id="{670390FB-D299-9409-B11C-D0C41F7A7199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749;p20">
                <a:extLst>
                  <a:ext uri="{FF2B5EF4-FFF2-40B4-BE49-F238E27FC236}">
                    <a16:creationId xmlns:a16="http://schemas.microsoft.com/office/drawing/2014/main" id="{19B6CFD2-A18D-ED14-4CE0-F70627621642}"/>
                  </a:ext>
                </a:extLst>
              </p:cNvPr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749;p20">
              <a:extLst>
                <a:ext uri="{FF2B5EF4-FFF2-40B4-BE49-F238E27FC236}">
                  <a16:creationId xmlns:a16="http://schemas.microsoft.com/office/drawing/2014/main" id="{31C132AF-AEBA-4D1F-D242-D3EA2A8A3B71}"/>
                </a:ext>
              </a:extLst>
            </p:cNvPr>
            <p:cNvSpPr/>
            <p:nvPr/>
          </p:nvSpPr>
          <p:spPr>
            <a:xfrm rot="21398860">
              <a:off x="9248334" y="3302587"/>
              <a:ext cx="45719" cy="45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6" name="Google Shape;296;p16">
            <a:hlinkClick r:id="rId3" action="ppaction://hlinksldjump"/>
            <a:extLst>
              <a:ext uri="{FF2B5EF4-FFF2-40B4-BE49-F238E27FC236}">
                <a16:creationId xmlns:a16="http://schemas.microsoft.com/office/drawing/2014/main" id="{BADA6CC5-658A-A04A-C8A7-481CC5301E89}"/>
              </a:ext>
            </a:extLst>
          </p:cNvPr>
          <p:cNvSpPr txBox="1"/>
          <p:nvPr/>
        </p:nvSpPr>
        <p:spPr>
          <a:xfrm>
            <a:off x="4432222" y="2460219"/>
            <a:ext cx="3074955" cy="14311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雪だるま王の</a:t>
            </a:r>
            <a:endParaRPr lang="en-US" altLang="ja-JP" sz="2400" dirty="0">
              <a:solidFill>
                <a:schemeClr val="dk1"/>
              </a:solidFill>
            </a:endParaRPr>
          </a:p>
          <a:p>
            <a:pPr marL="0" marR="0" lvl="0" indent="0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悪だくみは</a:t>
            </a:r>
            <a:endParaRPr lang="en-US" altLang="ja-JP"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見ぬいていたのさ！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9" name="グループ化 178">
            <a:extLst>
              <a:ext uri="{FF2B5EF4-FFF2-40B4-BE49-F238E27FC236}">
                <a16:creationId xmlns:a16="http://schemas.microsoft.com/office/drawing/2014/main" id="{BF01E3D0-7B05-10F1-D14B-1397A18C7206}"/>
              </a:ext>
            </a:extLst>
          </p:cNvPr>
          <p:cNvGrpSpPr/>
          <p:nvPr/>
        </p:nvGrpSpPr>
        <p:grpSpPr>
          <a:xfrm flipH="1">
            <a:off x="9712297" y="4379096"/>
            <a:ext cx="1374655" cy="1720714"/>
            <a:chOff x="7624972" y="3147778"/>
            <a:chExt cx="467983" cy="585794"/>
          </a:xfrm>
        </p:grpSpPr>
        <p:sp>
          <p:nvSpPr>
            <p:cNvPr id="180" name="楕円 179">
              <a:extLst>
                <a:ext uri="{FF2B5EF4-FFF2-40B4-BE49-F238E27FC236}">
                  <a16:creationId xmlns:a16="http://schemas.microsoft.com/office/drawing/2014/main" id="{C6B87D54-4909-E291-9734-03778F8C57B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81" name="楕円 180">
              <a:extLst>
                <a:ext uri="{FF2B5EF4-FFF2-40B4-BE49-F238E27FC236}">
                  <a16:creationId xmlns:a16="http://schemas.microsoft.com/office/drawing/2014/main" id="{28C25814-1F15-AC02-7393-D98C56A1730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82" name="楕円 181">
              <a:extLst>
                <a:ext uri="{FF2B5EF4-FFF2-40B4-BE49-F238E27FC236}">
                  <a16:creationId xmlns:a16="http://schemas.microsoft.com/office/drawing/2014/main" id="{44ADAEE3-C028-0786-A423-CDA4727DDF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83" name="楕円 182">
              <a:extLst>
                <a:ext uri="{FF2B5EF4-FFF2-40B4-BE49-F238E27FC236}">
                  <a16:creationId xmlns:a16="http://schemas.microsoft.com/office/drawing/2014/main" id="{3FE256CC-B200-6F5A-B746-398554690EC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84" name="楕円 183">
              <a:extLst>
                <a:ext uri="{FF2B5EF4-FFF2-40B4-BE49-F238E27FC236}">
                  <a16:creationId xmlns:a16="http://schemas.microsoft.com/office/drawing/2014/main" id="{DF2AA6EA-AFBE-84E0-9C27-5ED8C6FF191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85" name="楕円 97">
              <a:extLst>
                <a:ext uri="{FF2B5EF4-FFF2-40B4-BE49-F238E27FC236}">
                  <a16:creationId xmlns:a16="http://schemas.microsoft.com/office/drawing/2014/main" id="{D7F18717-C9A0-8EAB-3EC1-CFE3BF0BF0F3}"/>
                </a:ext>
              </a:extLst>
            </p:cNvPr>
            <p:cNvSpPr>
              <a:spLocks noChangeAspect="1"/>
            </p:cNvSpPr>
            <p:nvPr/>
          </p:nvSpPr>
          <p:spPr>
            <a:xfrm rot="1479331">
              <a:off x="7826817" y="3229435"/>
              <a:ext cx="73314" cy="45936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186" name="直線コネクタ 185">
              <a:extLst>
                <a:ext uri="{FF2B5EF4-FFF2-40B4-BE49-F238E27FC236}">
                  <a16:creationId xmlns:a16="http://schemas.microsoft.com/office/drawing/2014/main" id="{863B5849-5CCB-80F1-6F4D-33856AC7393E}"/>
                </a:ext>
              </a:extLst>
            </p:cNvPr>
            <p:cNvCxnSpPr>
              <a:stCxn id="180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7" name="楕円 97">
              <a:extLst>
                <a:ext uri="{FF2B5EF4-FFF2-40B4-BE49-F238E27FC236}">
                  <a16:creationId xmlns:a16="http://schemas.microsoft.com/office/drawing/2014/main" id="{CD298998-6FAA-D608-161A-0A5E1D9880DC}"/>
                </a:ext>
              </a:extLst>
            </p:cNvPr>
            <p:cNvSpPr>
              <a:spLocks noChangeAspect="1"/>
            </p:cNvSpPr>
            <p:nvPr/>
          </p:nvSpPr>
          <p:spPr>
            <a:xfrm rot="20758401" flipH="1">
              <a:off x="7928024" y="3231560"/>
              <a:ext cx="69069" cy="46178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cxnSp>
        <p:nvCxnSpPr>
          <p:cNvPr id="188" name="直線コネクタ 187">
            <a:extLst>
              <a:ext uri="{FF2B5EF4-FFF2-40B4-BE49-F238E27FC236}">
                <a16:creationId xmlns:a16="http://schemas.microsoft.com/office/drawing/2014/main" id="{8718F28A-A32F-9681-8F65-CBA07F64D44B}"/>
              </a:ext>
            </a:extLst>
          </p:cNvPr>
          <p:cNvCxnSpPr>
            <a:cxnSpLocks/>
          </p:cNvCxnSpPr>
          <p:nvPr/>
        </p:nvCxnSpPr>
        <p:spPr>
          <a:xfrm flipV="1">
            <a:off x="9218729" y="5903294"/>
            <a:ext cx="415435" cy="37720"/>
          </a:xfrm>
          <a:prstGeom prst="line">
            <a:avLst/>
          </a:prstGeom>
          <a:ln w="952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" name="角丸四角形 355">
            <a:extLst>
              <a:ext uri="{FF2B5EF4-FFF2-40B4-BE49-F238E27FC236}">
                <a16:creationId xmlns:a16="http://schemas.microsoft.com/office/drawing/2014/main" id="{CECE9AAD-C53C-B070-210F-DAB65DA05269}"/>
              </a:ext>
            </a:extLst>
          </p:cNvPr>
          <p:cNvSpPr/>
          <p:nvPr/>
        </p:nvSpPr>
        <p:spPr>
          <a:xfrm rot="16200000">
            <a:off x="9950213" y="485488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9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44FADEA1-62E8-8BC3-E51A-45238914B6DB}"/>
              </a:ext>
            </a:extLst>
          </p:cNvPr>
          <p:cNvSpPr txBox="1"/>
          <p:nvPr/>
        </p:nvSpPr>
        <p:spPr>
          <a:xfrm>
            <a:off x="10723015" y="4050894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92" name="グループ化 191">
            <a:extLst>
              <a:ext uri="{FF2B5EF4-FFF2-40B4-BE49-F238E27FC236}">
                <a16:creationId xmlns:a16="http://schemas.microsoft.com/office/drawing/2014/main" id="{622205F3-0899-2B46-C52F-70B21A286260}"/>
              </a:ext>
            </a:extLst>
          </p:cNvPr>
          <p:cNvGrpSpPr/>
          <p:nvPr/>
        </p:nvGrpSpPr>
        <p:grpSpPr>
          <a:xfrm rot="2523162">
            <a:off x="11126835" y="3940620"/>
            <a:ext cx="564109" cy="193172"/>
            <a:chOff x="9364349" y="5301095"/>
            <a:chExt cx="371808" cy="127321"/>
          </a:xfrm>
        </p:grpSpPr>
        <p:cxnSp>
          <p:nvCxnSpPr>
            <p:cNvPr id="193" name="直線コネクタ 192">
              <a:extLst>
                <a:ext uri="{FF2B5EF4-FFF2-40B4-BE49-F238E27FC236}">
                  <a16:creationId xmlns:a16="http://schemas.microsoft.com/office/drawing/2014/main" id="{4413E555-E952-1177-8A24-69EB59A2299C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直線コネクタ 193">
              <a:extLst>
                <a:ext uri="{FF2B5EF4-FFF2-40B4-BE49-F238E27FC236}">
                  <a16:creationId xmlns:a16="http://schemas.microsoft.com/office/drawing/2014/main" id="{A6606ADE-D220-0F27-A337-392B4363EB97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5" name="直線コネクタ 194">
              <a:extLst>
                <a:ext uri="{FF2B5EF4-FFF2-40B4-BE49-F238E27FC236}">
                  <a16:creationId xmlns:a16="http://schemas.microsoft.com/office/drawing/2014/main" id="{0A6BC40F-E503-9219-87D3-5116C24E89BA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直線コネクタ 195">
              <a:extLst>
                <a:ext uri="{FF2B5EF4-FFF2-40B4-BE49-F238E27FC236}">
                  <a16:creationId xmlns:a16="http://schemas.microsoft.com/office/drawing/2014/main" id="{31FA1877-371F-2352-9D68-B0F8D62426F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7" name="角丸四角形 96">
            <a:extLst>
              <a:ext uri="{FF2B5EF4-FFF2-40B4-BE49-F238E27FC236}">
                <a16:creationId xmlns:a16="http://schemas.microsoft.com/office/drawing/2014/main" id="{818A9F3F-4E0F-4606-B90B-47F7C0646B04}"/>
              </a:ext>
            </a:extLst>
          </p:cNvPr>
          <p:cNvSpPr/>
          <p:nvPr/>
        </p:nvSpPr>
        <p:spPr>
          <a:xfrm>
            <a:off x="9682017" y="226408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8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267B8815-93E6-4B13-8142-1918CFEB1573}"/>
              </a:ext>
            </a:extLst>
          </p:cNvPr>
          <p:cNvSpPr txBox="1"/>
          <p:nvPr/>
        </p:nvSpPr>
        <p:spPr>
          <a:xfrm>
            <a:off x="9663754" y="2263123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99" name="角丸四角形 96">
            <a:extLst>
              <a:ext uri="{FF2B5EF4-FFF2-40B4-BE49-F238E27FC236}">
                <a16:creationId xmlns:a16="http://schemas.microsoft.com/office/drawing/2014/main" id="{1E252A34-8545-4296-A569-3D97A2FF905C}"/>
              </a:ext>
            </a:extLst>
          </p:cNvPr>
          <p:cNvSpPr/>
          <p:nvPr/>
        </p:nvSpPr>
        <p:spPr>
          <a:xfrm>
            <a:off x="9584932" y="2123063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200" name="直線コネクタ 199">
            <a:extLst>
              <a:ext uri="{FF2B5EF4-FFF2-40B4-BE49-F238E27FC236}">
                <a16:creationId xmlns:a16="http://schemas.microsoft.com/office/drawing/2014/main" id="{98578583-9ACB-8DF3-3ED7-BD2339E3C802}"/>
              </a:ext>
            </a:extLst>
          </p:cNvPr>
          <p:cNvCxnSpPr>
            <a:cxnSpLocks/>
          </p:cNvCxnSpPr>
          <p:nvPr/>
        </p:nvCxnSpPr>
        <p:spPr>
          <a:xfrm>
            <a:off x="9179464" y="6017635"/>
            <a:ext cx="300133" cy="0"/>
          </a:xfrm>
          <a:prstGeom prst="line">
            <a:avLst/>
          </a:prstGeom>
          <a:ln w="952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09878" y="511646"/>
            <a:ext cx="82842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さくひん</a:t>
            </a:r>
          </a:p>
        </p:txBody>
      </p:sp>
      <p:sp>
        <p:nvSpPr>
          <p:cNvPr id="20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929070" y="142601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じぶん</a:t>
            </a:r>
          </a:p>
        </p:txBody>
      </p:sp>
      <p:sp>
        <p:nvSpPr>
          <p:cNvPr id="20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279576" y="1419121"/>
            <a:ext cx="94783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ぶんしん</a:t>
            </a:r>
          </a:p>
        </p:txBody>
      </p:sp>
      <p:sp>
        <p:nvSpPr>
          <p:cNvPr id="20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442718" y="2417586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100" dirty="0"/>
              <a:t>ゆき</a:t>
            </a:r>
          </a:p>
        </p:txBody>
      </p:sp>
      <p:sp>
        <p:nvSpPr>
          <p:cNvPr id="20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660883" y="2410198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100" dirty="0"/>
              <a:t>おう</a:t>
            </a:r>
          </a:p>
        </p:txBody>
      </p:sp>
      <p:sp>
        <p:nvSpPr>
          <p:cNvPr id="20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467292" y="2861795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100" dirty="0"/>
              <a:t>わる</a:t>
            </a:r>
          </a:p>
        </p:txBody>
      </p:sp>
      <p:sp>
        <p:nvSpPr>
          <p:cNvPr id="207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528317" y="3310570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100" dirty="0"/>
              <a:t>み</a:t>
            </a:r>
          </a:p>
        </p:txBody>
      </p:sp>
    </p:spTree>
    <p:extLst>
      <p:ext uri="{BB962C8B-B14F-4D97-AF65-F5344CB8AC3E}">
        <p14:creationId xmlns:p14="http://schemas.microsoft.com/office/powerpoint/2010/main" val="3760815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円柱 93">
            <a:extLst>
              <a:ext uri="{FF2B5EF4-FFF2-40B4-BE49-F238E27FC236}">
                <a16:creationId xmlns:a16="http://schemas.microsoft.com/office/drawing/2014/main" id="{DBDC8EE3-CBEE-7511-CCFD-EF5C7591E410}"/>
              </a:ext>
            </a:extLst>
          </p:cNvPr>
          <p:cNvSpPr/>
          <p:nvPr/>
        </p:nvSpPr>
        <p:spPr>
          <a:xfrm>
            <a:off x="9736427" y="4099548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円柱 97">
            <a:extLst>
              <a:ext uri="{FF2B5EF4-FFF2-40B4-BE49-F238E27FC236}">
                <a16:creationId xmlns:a16="http://schemas.microsoft.com/office/drawing/2014/main" id="{D6BECE3F-DA08-A272-6A95-F9CB8BF59FC6}"/>
              </a:ext>
            </a:extLst>
          </p:cNvPr>
          <p:cNvSpPr/>
          <p:nvPr/>
        </p:nvSpPr>
        <p:spPr>
          <a:xfrm>
            <a:off x="9522369" y="4276411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" name="Google Shape;223;p15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" name="Google Shape;224;p15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" name="Google Shape;225;p15"/>
          <p:cNvSpPr txBox="1"/>
          <p:nvPr/>
        </p:nvSpPr>
        <p:spPr>
          <a:xfrm>
            <a:off x="940000" y="690326"/>
            <a:ext cx="8719769" cy="28622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こうしてザイくんは</a:t>
            </a:r>
            <a:endParaRPr lang="en-US" altLang="ja-JP" sz="40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ぶじに家に帰ることができました。</a:t>
            </a:r>
            <a:r>
              <a:rPr lang="ja-JP" altLang="en-US" sz="4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めでたしめでたし。</a:t>
            </a:r>
            <a:endParaRPr sz="4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6" name="Google Shape;226;p15"/>
          <p:cNvGrpSpPr/>
          <p:nvPr/>
        </p:nvGrpSpPr>
        <p:grpSpPr>
          <a:xfrm>
            <a:off x="1064915" y="3777231"/>
            <a:ext cx="2013479" cy="2053956"/>
            <a:chOff x="1774174" y="4621762"/>
            <a:chExt cx="1077013" cy="1098664"/>
          </a:xfrm>
        </p:grpSpPr>
        <p:sp>
          <p:nvSpPr>
            <p:cNvPr id="227" name="Google Shape;227;p15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15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15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15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15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15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33" name="Google Shape;233;p15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4" name="Google Shape;234;p15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5" name="Google Shape;235;p15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6" name="Google Shape;236;p15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7" name="Google Shape;237;p15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8" name="Google Shape;238;p15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39" name="Google Shape;239;p15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15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15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" name="円柱 21">
            <a:extLst>
              <a:ext uri="{FF2B5EF4-FFF2-40B4-BE49-F238E27FC236}">
                <a16:creationId xmlns:a16="http://schemas.microsoft.com/office/drawing/2014/main" id="{FDDC39DA-8096-D5FE-653C-AA1A503B7B9E}"/>
              </a:ext>
            </a:extLst>
          </p:cNvPr>
          <p:cNvSpPr/>
          <p:nvPr/>
        </p:nvSpPr>
        <p:spPr>
          <a:xfrm>
            <a:off x="7624972" y="4280824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直方体 23">
            <a:extLst>
              <a:ext uri="{FF2B5EF4-FFF2-40B4-BE49-F238E27FC236}">
                <a16:creationId xmlns:a16="http://schemas.microsoft.com/office/drawing/2014/main" id="{B9C809DC-09CA-3317-99CB-8B9CE52FB5C9}"/>
              </a:ext>
            </a:extLst>
          </p:cNvPr>
          <p:cNvSpPr/>
          <p:nvPr/>
        </p:nvSpPr>
        <p:spPr>
          <a:xfrm>
            <a:off x="7510701" y="3658312"/>
            <a:ext cx="2496985" cy="790112"/>
          </a:xfrm>
          <a:prstGeom prst="cube">
            <a:avLst>
              <a:gd name="adj" fmla="val 20549"/>
            </a:avLst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3" name="円柱 32">
            <a:extLst>
              <a:ext uri="{FF2B5EF4-FFF2-40B4-BE49-F238E27FC236}">
                <a16:creationId xmlns:a16="http://schemas.microsoft.com/office/drawing/2014/main" id="{3A045912-CAC5-70C5-6E44-225097457C65}"/>
              </a:ext>
            </a:extLst>
          </p:cNvPr>
          <p:cNvSpPr/>
          <p:nvPr/>
        </p:nvSpPr>
        <p:spPr>
          <a:xfrm>
            <a:off x="8699407" y="3393083"/>
            <a:ext cx="211016" cy="335199"/>
          </a:xfrm>
          <a:prstGeom prst="can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四角形: 角度付き 33">
            <a:extLst>
              <a:ext uri="{FF2B5EF4-FFF2-40B4-BE49-F238E27FC236}">
                <a16:creationId xmlns:a16="http://schemas.microsoft.com/office/drawing/2014/main" id="{F60A69ED-22B2-3CFB-8771-2AE52262AC51}"/>
              </a:ext>
            </a:extLst>
          </p:cNvPr>
          <p:cNvSpPr/>
          <p:nvPr/>
        </p:nvSpPr>
        <p:spPr>
          <a:xfrm>
            <a:off x="8163509" y="2619768"/>
            <a:ext cx="1244993" cy="950460"/>
          </a:xfrm>
          <a:prstGeom prst="bevel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円柱 34">
            <a:extLst>
              <a:ext uri="{FF2B5EF4-FFF2-40B4-BE49-F238E27FC236}">
                <a16:creationId xmlns:a16="http://schemas.microsoft.com/office/drawing/2014/main" id="{4EE9C0DE-B474-CC3B-7588-A289F88E04C3}"/>
              </a:ext>
            </a:extLst>
          </p:cNvPr>
          <p:cNvSpPr/>
          <p:nvPr/>
        </p:nvSpPr>
        <p:spPr>
          <a:xfrm>
            <a:off x="9604562" y="3146312"/>
            <a:ext cx="217422" cy="585567"/>
          </a:xfrm>
          <a:prstGeom prst="can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正方形/長方形 35">
            <a:extLst>
              <a:ext uri="{FF2B5EF4-FFF2-40B4-BE49-F238E27FC236}">
                <a16:creationId xmlns:a16="http://schemas.microsoft.com/office/drawing/2014/main" id="{49E22F98-DAEE-FA7B-DB12-70A7405DC1DF}"/>
              </a:ext>
            </a:extLst>
          </p:cNvPr>
          <p:cNvSpPr/>
          <p:nvPr/>
        </p:nvSpPr>
        <p:spPr>
          <a:xfrm>
            <a:off x="9694801" y="2991086"/>
            <a:ext cx="45719" cy="18293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37" name="グラフィックス 36" descr="茎のない花 単色塗りつぶし">
            <a:extLst>
              <a:ext uri="{FF2B5EF4-FFF2-40B4-BE49-F238E27FC236}">
                <a16:creationId xmlns:a16="http://schemas.microsoft.com/office/drawing/2014/main" id="{4CB31686-41A1-4655-B7C3-713C1763B727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442112" y="2629004"/>
            <a:ext cx="543624" cy="543624"/>
          </a:xfrm>
          <a:prstGeom prst="rect">
            <a:avLst/>
          </a:prstGeom>
        </p:spPr>
      </p:pic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6FC5EB53-5E30-27F7-9BD9-4937C4679D7B}"/>
              </a:ext>
            </a:extLst>
          </p:cNvPr>
          <p:cNvGrpSpPr>
            <a:grpSpLocks noChangeAspect="1"/>
          </p:cNvGrpSpPr>
          <p:nvPr/>
        </p:nvGrpSpPr>
        <p:grpSpPr>
          <a:xfrm>
            <a:off x="4525391" y="4719513"/>
            <a:ext cx="810050" cy="929954"/>
            <a:chOff x="8070158" y="2794362"/>
            <a:chExt cx="1766820" cy="2028346"/>
          </a:xfrm>
        </p:grpSpPr>
        <p:sp>
          <p:nvSpPr>
            <p:cNvPr id="4" name="直方体 3">
              <a:extLst>
                <a:ext uri="{FF2B5EF4-FFF2-40B4-BE49-F238E27FC236}">
                  <a16:creationId xmlns:a16="http://schemas.microsoft.com/office/drawing/2014/main" id="{0C289614-9F2E-1BBC-87D1-FB11D167C0F0}"/>
                </a:ext>
              </a:extLst>
            </p:cNvPr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直方体 4">
              <a:extLst>
                <a:ext uri="{FF2B5EF4-FFF2-40B4-BE49-F238E27FC236}">
                  <a16:creationId xmlns:a16="http://schemas.microsoft.com/office/drawing/2014/main" id="{64182C32-C688-CB1E-901C-860F83C1D580}"/>
                </a:ext>
              </a:extLst>
            </p:cNvPr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直方体 5">
              <a:extLst>
                <a:ext uri="{FF2B5EF4-FFF2-40B4-BE49-F238E27FC236}">
                  <a16:creationId xmlns:a16="http://schemas.microsoft.com/office/drawing/2014/main" id="{4E3D671E-B284-4B68-0EA2-168930CD158E}"/>
                </a:ext>
              </a:extLst>
            </p:cNvPr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" name="グループ化 6">
              <a:extLst>
                <a:ext uri="{FF2B5EF4-FFF2-40B4-BE49-F238E27FC236}">
                  <a16:creationId xmlns:a16="http://schemas.microsoft.com/office/drawing/2014/main" id="{5704EDBE-03CB-EBB8-8B55-F7BD75EE2039}"/>
                </a:ext>
              </a:extLst>
            </p:cNvPr>
            <p:cNvGrpSpPr/>
            <p:nvPr/>
          </p:nvGrpSpPr>
          <p:grpSpPr>
            <a:xfrm rot="21398860" flipH="1">
              <a:off x="9144152" y="3118235"/>
              <a:ext cx="252849" cy="44402"/>
              <a:chOff x="9099792" y="3872469"/>
              <a:chExt cx="840076" cy="147521"/>
            </a:xfrm>
          </p:grpSpPr>
          <p:sp>
            <p:nvSpPr>
              <p:cNvPr id="9" name="Google Shape;749;p20">
                <a:extLst>
                  <a:ext uri="{FF2B5EF4-FFF2-40B4-BE49-F238E27FC236}">
                    <a16:creationId xmlns:a16="http://schemas.microsoft.com/office/drawing/2014/main" id="{C43B1285-A71E-4BCA-F473-76E52C59DC00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749;p20">
                <a:extLst>
                  <a:ext uri="{FF2B5EF4-FFF2-40B4-BE49-F238E27FC236}">
                    <a16:creationId xmlns:a16="http://schemas.microsoft.com/office/drawing/2014/main" id="{50FC5589-78B6-79C5-39EF-985DC12D1A97}"/>
                  </a:ext>
                </a:extLst>
              </p:cNvPr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749;p20">
              <a:extLst>
                <a:ext uri="{FF2B5EF4-FFF2-40B4-BE49-F238E27FC236}">
                  <a16:creationId xmlns:a16="http://schemas.microsoft.com/office/drawing/2014/main" id="{DD67A2F8-52FD-5D02-75B2-5DC3E6217694}"/>
                </a:ext>
              </a:extLst>
            </p:cNvPr>
            <p:cNvSpPr/>
            <p:nvPr/>
          </p:nvSpPr>
          <p:spPr>
            <a:xfrm rot="21398860">
              <a:off x="9248334" y="3302587"/>
              <a:ext cx="45719" cy="45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0A8680EF-51D3-1353-D9F4-A91FD658D447}"/>
              </a:ext>
            </a:extLst>
          </p:cNvPr>
          <p:cNvGrpSpPr>
            <a:grpSpLocks noChangeAspect="1"/>
          </p:cNvGrpSpPr>
          <p:nvPr/>
        </p:nvGrpSpPr>
        <p:grpSpPr>
          <a:xfrm>
            <a:off x="3641448" y="4721629"/>
            <a:ext cx="810050" cy="929954"/>
            <a:chOff x="8070158" y="2794362"/>
            <a:chExt cx="1766820" cy="2028346"/>
          </a:xfrm>
        </p:grpSpPr>
        <p:sp>
          <p:nvSpPr>
            <p:cNvPr id="12" name="直方体 11">
              <a:extLst>
                <a:ext uri="{FF2B5EF4-FFF2-40B4-BE49-F238E27FC236}">
                  <a16:creationId xmlns:a16="http://schemas.microsoft.com/office/drawing/2014/main" id="{C62B182A-99DD-098A-EC86-EBA9CC5ACF0D}"/>
                </a:ext>
              </a:extLst>
            </p:cNvPr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直方体 12">
              <a:extLst>
                <a:ext uri="{FF2B5EF4-FFF2-40B4-BE49-F238E27FC236}">
                  <a16:creationId xmlns:a16="http://schemas.microsoft.com/office/drawing/2014/main" id="{0651E0AD-235F-885B-79B8-DAA19C87B446}"/>
                </a:ext>
              </a:extLst>
            </p:cNvPr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直方体 13">
              <a:extLst>
                <a:ext uri="{FF2B5EF4-FFF2-40B4-BE49-F238E27FC236}">
                  <a16:creationId xmlns:a16="http://schemas.microsoft.com/office/drawing/2014/main" id="{BBBE76D7-DE2C-CF52-6E34-ACC9D0AE0663}"/>
                </a:ext>
              </a:extLst>
            </p:cNvPr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5" name="グループ化 14">
              <a:extLst>
                <a:ext uri="{FF2B5EF4-FFF2-40B4-BE49-F238E27FC236}">
                  <a16:creationId xmlns:a16="http://schemas.microsoft.com/office/drawing/2014/main" id="{DFDF4499-94D8-8956-B220-F035789027F6}"/>
                </a:ext>
              </a:extLst>
            </p:cNvPr>
            <p:cNvGrpSpPr/>
            <p:nvPr/>
          </p:nvGrpSpPr>
          <p:grpSpPr>
            <a:xfrm rot="21398860" flipH="1">
              <a:off x="9144152" y="3118235"/>
              <a:ext cx="252849" cy="44402"/>
              <a:chOff x="9099792" y="3872469"/>
              <a:chExt cx="840076" cy="147521"/>
            </a:xfrm>
          </p:grpSpPr>
          <p:sp>
            <p:nvSpPr>
              <p:cNvPr id="17" name="Google Shape;749;p20">
                <a:extLst>
                  <a:ext uri="{FF2B5EF4-FFF2-40B4-BE49-F238E27FC236}">
                    <a16:creationId xmlns:a16="http://schemas.microsoft.com/office/drawing/2014/main" id="{DE085F44-8FE4-9158-AD6D-5947D92CB9F9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749;p20">
                <a:extLst>
                  <a:ext uri="{FF2B5EF4-FFF2-40B4-BE49-F238E27FC236}">
                    <a16:creationId xmlns:a16="http://schemas.microsoft.com/office/drawing/2014/main" id="{D2215A0A-9355-77F2-1086-750B8D5428CC}"/>
                  </a:ext>
                </a:extLst>
              </p:cNvPr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" name="Google Shape;749;p20">
              <a:extLst>
                <a:ext uri="{FF2B5EF4-FFF2-40B4-BE49-F238E27FC236}">
                  <a16:creationId xmlns:a16="http://schemas.microsoft.com/office/drawing/2014/main" id="{A96B836E-CB0E-94C4-2440-131C58B3CF68}"/>
                </a:ext>
              </a:extLst>
            </p:cNvPr>
            <p:cNvSpPr/>
            <p:nvPr/>
          </p:nvSpPr>
          <p:spPr>
            <a:xfrm rot="21398860">
              <a:off x="9248334" y="3302587"/>
              <a:ext cx="45719" cy="45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31749340-C9F6-4136-DAB0-77B94EB2A16A}"/>
              </a:ext>
            </a:extLst>
          </p:cNvPr>
          <p:cNvGrpSpPr>
            <a:grpSpLocks noChangeAspect="1"/>
          </p:cNvGrpSpPr>
          <p:nvPr/>
        </p:nvGrpSpPr>
        <p:grpSpPr>
          <a:xfrm>
            <a:off x="5407895" y="4719513"/>
            <a:ext cx="810050" cy="929954"/>
            <a:chOff x="8070158" y="2794362"/>
            <a:chExt cx="1766820" cy="2028346"/>
          </a:xfrm>
        </p:grpSpPr>
        <p:sp>
          <p:nvSpPr>
            <p:cNvPr id="261" name="直方体 260">
              <a:extLst>
                <a:ext uri="{FF2B5EF4-FFF2-40B4-BE49-F238E27FC236}">
                  <a16:creationId xmlns:a16="http://schemas.microsoft.com/office/drawing/2014/main" id="{7586F75E-E54B-8E41-0BC1-6588CC36BC55}"/>
                </a:ext>
              </a:extLst>
            </p:cNvPr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" name="直方体 261">
              <a:extLst>
                <a:ext uri="{FF2B5EF4-FFF2-40B4-BE49-F238E27FC236}">
                  <a16:creationId xmlns:a16="http://schemas.microsoft.com/office/drawing/2014/main" id="{26C88DB0-008A-5F73-1B8C-4BC66CA52F98}"/>
                </a:ext>
              </a:extLst>
            </p:cNvPr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" name="直方体 262">
              <a:extLst>
                <a:ext uri="{FF2B5EF4-FFF2-40B4-BE49-F238E27FC236}">
                  <a16:creationId xmlns:a16="http://schemas.microsoft.com/office/drawing/2014/main" id="{13224877-8A61-8FA9-D5AA-44F124B7F583}"/>
                </a:ext>
              </a:extLst>
            </p:cNvPr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64" name="グループ化 263">
              <a:extLst>
                <a:ext uri="{FF2B5EF4-FFF2-40B4-BE49-F238E27FC236}">
                  <a16:creationId xmlns:a16="http://schemas.microsoft.com/office/drawing/2014/main" id="{4EEB9BF3-249F-23AA-6513-16E2871E645F}"/>
                </a:ext>
              </a:extLst>
            </p:cNvPr>
            <p:cNvGrpSpPr/>
            <p:nvPr/>
          </p:nvGrpSpPr>
          <p:grpSpPr>
            <a:xfrm rot="21398860" flipH="1">
              <a:off x="9144152" y="3118235"/>
              <a:ext cx="252849" cy="44402"/>
              <a:chOff x="9099792" y="3872469"/>
              <a:chExt cx="840076" cy="147521"/>
            </a:xfrm>
          </p:grpSpPr>
          <p:sp>
            <p:nvSpPr>
              <p:cNvPr id="266" name="Google Shape;749;p20">
                <a:extLst>
                  <a:ext uri="{FF2B5EF4-FFF2-40B4-BE49-F238E27FC236}">
                    <a16:creationId xmlns:a16="http://schemas.microsoft.com/office/drawing/2014/main" id="{4EFB4878-5196-6C6F-AAEB-1C5CD01FAFB4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7" name="Google Shape;749;p20">
                <a:extLst>
                  <a:ext uri="{FF2B5EF4-FFF2-40B4-BE49-F238E27FC236}">
                    <a16:creationId xmlns:a16="http://schemas.microsoft.com/office/drawing/2014/main" id="{1440F19D-9158-6774-43CB-A7E1FBF47456}"/>
                  </a:ext>
                </a:extLst>
              </p:cNvPr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5" name="Google Shape;749;p20">
              <a:extLst>
                <a:ext uri="{FF2B5EF4-FFF2-40B4-BE49-F238E27FC236}">
                  <a16:creationId xmlns:a16="http://schemas.microsoft.com/office/drawing/2014/main" id="{915115B9-609A-0082-DEB7-18984F7706AE}"/>
                </a:ext>
              </a:extLst>
            </p:cNvPr>
            <p:cNvSpPr/>
            <p:nvPr/>
          </p:nvSpPr>
          <p:spPr>
            <a:xfrm rot="21398860">
              <a:off x="9248334" y="3302587"/>
              <a:ext cx="45719" cy="45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8" name="グループ化 267">
            <a:extLst>
              <a:ext uri="{FF2B5EF4-FFF2-40B4-BE49-F238E27FC236}">
                <a16:creationId xmlns:a16="http://schemas.microsoft.com/office/drawing/2014/main" id="{13C0DB29-F74E-E0CA-FC35-946757FC6EDE}"/>
              </a:ext>
            </a:extLst>
          </p:cNvPr>
          <p:cNvGrpSpPr>
            <a:grpSpLocks noChangeAspect="1"/>
          </p:cNvGrpSpPr>
          <p:nvPr/>
        </p:nvGrpSpPr>
        <p:grpSpPr>
          <a:xfrm>
            <a:off x="7186269" y="4718783"/>
            <a:ext cx="810050" cy="929954"/>
            <a:chOff x="8070158" y="2794362"/>
            <a:chExt cx="1766820" cy="2028346"/>
          </a:xfrm>
        </p:grpSpPr>
        <p:sp>
          <p:nvSpPr>
            <p:cNvPr id="269" name="直方体 268">
              <a:extLst>
                <a:ext uri="{FF2B5EF4-FFF2-40B4-BE49-F238E27FC236}">
                  <a16:creationId xmlns:a16="http://schemas.microsoft.com/office/drawing/2014/main" id="{223E67C2-C40F-F960-1106-1FFFF387DB77}"/>
                </a:ext>
              </a:extLst>
            </p:cNvPr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" name="直方体 269">
              <a:extLst>
                <a:ext uri="{FF2B5EF4-FFF2-40B4-BE49-F238E27FC236}">
                  <a16:creationId xmlns:a16="http://schemas.microsoft.com/office/drawing/2014/main" id="{F7CB7F2F-E40A-D2D4-8C5D-02BE53C4891B}"/>
                </a:ext>
              </a:extLst>
            </p:cNvPr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" name="直方体 270">
              <a:extLst>
                <a:ext uri="{FF2B5EF4-FFF2-40B4-BE49-F238E27FC236}">
                  <a16:creationId xmlns:a16="http://schemas.microsoft.com/office/drawing/2014/main" id="{0CA4EFFE-55E4-C891-FDFF-F5DFF73D851D}"/>
                </a:ext>
              </a:extLst>
            </p:cNvPr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2" name="グループ化 271">
              <a:extLst>
                <a:ext uri="{FF2B5EF4-FFF2-40B4-BE49-F238E27FC236}">
                  <a16:creationId xmlns:a16="http://schemas.microsoft.com/office/drawing/2014/main" id="{7CA2436F-DD4D-E864-2819-21B2AC22C4D2}"/>
                </a:ext>
              </a:extLst>
            </p:cNvPr>
            <p:cNvGrpSpPr/>
            <p:nvPr/>
          </p:nvGrpSpPr>
          <p:grpSpPr>
            <a:xfrm rot="21398860" flipH="1">
              <a:off x="9144152" y="3118235"/>
              <a:ext cx="252849" cy="44402"/>
              <a:chOff x="9099792" y="3872469"/>
              <a:chExt cx="840076" cy="147521"/>
            </a:xfrm>
          </p:grpSpPr>
          <p:sp>
            <p:nvSpPr>
              <p:cNvPr id="274" name="Google Shape;749;p20">
                <a:extLst>
                  <a:ext uri="{FF2B5EF4-FFF2-40B4-BE49-F238E27FC236}">
                    <a16:creationId xmlns:a16="http://schemas.microsoft.com/office/drawing/2014/main" id="{875777FC-6232-42F6-6513-9C42B926326D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5" name="Google Shape;749;p20">
                <a:extLst>
                  <a:ext uri="{FF2B5EF4-FFF2-40B4-BE49-F238E27FC236}">
                    <a16:creationId xmlns:a16="http://schemas.microsoft.com/office/drawing/2014/main" id="{146E774A-DB29-5470-AA3B-FF4344A48224}"/>
                  </a:ext>
                </a:extLst>
              </p:cNvPr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3" name="Google Shape;749;p20">
              <a:extLst>
                <a:ext uri="{FF2B5EF4-FFF2-40B4-BE49-F238E27FC236}">
                  <a16:creationId xmlns:a16="http://schemas.microsoft.com/office/drawing/2014/main" id="{87F3112C-5E73-5B4D-1F19-C207A4086E09}"/>
                </a:ext>
              </a:extLst>
            </p:cNvPr>
            <p:cNvSpPr/>
            <p:nvPr/>
          </p:nvSpPr>
          <p:spPr>
            <a:xfrm rot="21398860">
              <a:off x="9248334" y="3302587"/>
              <a:ext cx="45719" cy="45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6" name="グループ化 275">
            <a:extLst>
              <a:ext uri="{FF2B5EF4-FFF2-40B4-BE49-F238E27FC236}">
                <a16:creationId xmlns:a16="http://schemas.microsoft.com/office/drawing/2014/main" id="{5A8B3B63-8969-554D-6A1F-A98E5C9C97BA}"/>
              </a:ext>
            </a:extLst>
          </p:cNvPr>
          <p:cNvGrpSpPr>
            <a:grpSpLocks noChangeAspect="1"/>
          </p:cNvGrpSpPr>
          <p:nvPr/>
        </p:nvGrpSpPr>
        <p:grpSpPr>
          <a:xfrm>
            <a:off x="7567315" y="3105195"/>
            <a:ext cx="564176" cy="647686"/>
            <a:chOff x="8070158" y="2794362"/>
            <a:chExt cx="1766820" cy="2028346"/>
          </a:xfrm>
        </p:grpSpPr>
        <p:sp>
          <p:nvSpPr>
            <p:cNvPr id="277" name="直方体 276">
              <a:extLst>
                <a:ext uri="{FF2B5EF4-FFF2-40B4-BE49-F238E27FC236}">
                  <a16:creationId xmlns:a16="http://schemas.microsoft.com/office/drawing/2014/main" id="{26886C14-41DF-8141-0220-57BCCB63B0DC}"/>
                </a:ext>
              </a:extLst>
            </p:cNvPr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" name="直方体 277">
              <a:extLst>
                <a:ext uri="{FF2B5EF4-FFF2-40B4-BE49-F238E27FC236}">
                  <a16:creationId xmlns:a16="http://schemas.microsoft.com/office/drawing/2014/main" id="{F3B04139-61A7-1BA3-1A90-78CD4DA66896}"/>
                </a:ext>
              </a:extLst>
            </p:cNvPr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" name="直方体 278">
              <a:extLst>
                <a:ext uri="{FF2B5EF4-FFF2-40B4-BE49-F238E27FC236}">
                  <a16:creationId xmlns:a16="http://schemas.microsoft.com/office/drawing/2014/main" id="{1B876ABC-8988-95BC-0FD3-6C17D0FD5ABA}"/>
                </a:ext>
              </a:extLst>
            </p:cNvPr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80" name="グループ化 279">
              <a:extLst>
                <a:ext uri="{FF2B5EF4-FFF2-40B4-BE49-F238E27FC236}">
                  <a16:creationId xmlns:a16="http://schemas.microsoft.com/office/drawing/2014/main" id="{0D5551A2-BAD2-31FA-770C-2B0A2F8DB6A2}"/>
                </a:ext>
              </a:extLst>
            </p:cNvPr>
            <p:cNvGrpSpPr/>
            <p:nvPr/>
          </p:nvGrpSpPr>
          <p:grpSpPr>
            <a:xfrm rot="21398860" flipH="1">
              <a:off x="9144152" y="3118235"/>
              <a:ext cx="252849" cy="44402"/>
              <a:chOff x="9099792" y="3872469"/>
              <a:chExt cx="840076" cy="147521"/>
            </a:xfrm>
          </p:grpSpPr>
          <p:sp>
            <p:nvSpPr>
              <p:cNvPr id="282" name="Google Shape;749;p20">
                <a:extLst>
                  <a:ext uri="{FF2B5EF4-FFF2-40B4-BE49-F238E27FC236}">
                    <a16:creationId xmlns:a16="http://schemas.microsoft.com/office/drawing/2014/main" id="{ACB8F492-DB50-9D0E-B02C-3D9EFFBE5B2E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3" name="Google Shape;749;p20">
                <a:extLst>
                  <a:ext uri="{FF2B5EF4-FFF2-40B4-BE49-F238E27FC236}">
                    <a16:creationId xmlns:a16="http://schemas.microsoft.com/office/drawing/2014/main" id="{85A61CA8-BC4F-794D-35DA-8AA6A166AE25}"/>
                  </a:ext>
                </a:extLst>
              </p:cNvPr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81" name="Google Shape;749;p20">
              <a:extLst>
                <a:ext uri="{FF2B5EF4-FFF2-40B4-BE49-F238E27FC236}">
                  <a16:creationId xmlns:a16="http://schemas.microsoft.com/office/drawing/2014/main" id="{BACB2CF7-9663-625F-E005-38A52E26A9B8}"/>
                </a:ext>
              </a:extLst>
            </p:cNvPr>
            <p:cNvSpPr/>
            <p:nvPr/>
          </p:nvSpPr>
          <p:spPr>
            <a:xfrm rot="21398860">
              <a:off x="9248334" y="3302587"/>
              <a:ext cx="45719" cy="45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4" name="グループ化 283">
            <a:extLst>
              <a:ext uri="{FF2B5EF4-FFF2-40B4-BE49-F238E27FC236}">
                <a16:creationId xmlns:a16="http://schemas.microsoft.com/office/drawing/2014/main" id="{7AC8800A-C5DC-69CB-214C-524847DA1294}"/>
              </a:ext>
            </a:extLst>
          </p:cNvPr>
          <p:cNvGrpSpPr>
            <a:grpSpLocks noChangeAspect="1"/>
          </p:cNvGrpSpPr>
          <p:nvPr/>
        </p:nvGrpSpPr>
        <p:grpSpPr>
          <a:xfrm>
            <a:off x="6322006" y="4718783"/>
            <a:ext cx="810050" cy="929954"/>
            <a:chOff x="8070158" y="2794362"/>
            <a:chExt cx="1766820" cy="2028346"/>
          </a:xfrm>
        </p:grpSpPr>
        <p:sp>
          <p:nvSpPr>
            <p:cNvPr id="285" name="直方体 284">
              <a:extLst>
                <a:ext uri="{FF2B5EF4-FFF2-40B4-BE49-F238E27FC236}">
                  <a16:creationId xmlns:a16="http://schemas.microsoft.com/office/drawing/2014/main" id="{E2641C12-9DE7-2AA1-E4FA-A8FA5F117A6E}"/>
                </a:ext>
              </a:extLst>
            </p:cNvPr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" name="直方体 285">
              <a:extLst>
                <a:ext uri="{FF2B5EF4-FFF2-40B4-BE49-F238E27FC236}">
                  <a16:creationId xmlns:a16="http://schemas.microsoft.com/office/drawing/2014/main" id="{6EEF8BE8-61EB-10F3-043E-165CA511AFE0}"/>
                </a:ext>
              </a:extLst>
            </p:cNvPr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" name="直方体 286">
              <a:extLst>
                <a:ext uri="{FF2B5EF4-FFF2-40B4-BE49-F238E27FC236}">
                  <a16:creationId xmlns:a16="http://schemas.microsoft.com/office/drawing/2014/main" id="{2DF46EA4-2F1B-7CE2-496A-2B29F6D8B5FA}"/>
                </a:ext>
              </a:extLst>
            </p:cNvPr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6" name="グループ化 45">
              <a:extLst>
                <a:ext uri="{FF2B5EF4-FFF2-40B4-BE49-F238E27FC236}">
                  <a16:creationId xmlns:a16="http://schemas.microsoft.com/office/drawing/2014/main" id="{063F1D67-8C37-5628-04FC-B6692D1AA189}"/>
                </a:ext>
              </a:extLst>
            </p:cNvPr>
            <p:cNvGrpSpPr/>
            <p:nvPr/>
          </p:nvGrpSpPr>
          <p:grpSpPr>
            <a:xfrm rot="21398860" flipH="1">
              <a:off x="9144152" y="3118235"/>
              <a:ext cx="252849" cy="44402"/>
              <a:chOff x="9099792" y="3872469"/>
              <a:chExt cx="840076" cy="147521"/>
            </a:xfrm>
          </p:grpSpPr>
          <p:sp>
            <p:nvSpPr>
              <p:cNvPr id="48" name="Google Shape;749;p20">
                <a:extLst>
                  <a:ext uri="{FF2B5EF4-FFF2-40B4-BE49-F238E27FC236}">
                    <a16:creationId xmlns:a16="http://schemas.microsoft.com/office/drawing/2014/main" id="{0F6C80F7-2AA0-48B4-C272-1A3AADA0D1D4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749;p20">
                <a:extLst>
                  <a:ext uri="{FF2B5EF4-FFF2-40B4-BE49-F238E27FC236}">
                    <a16:creationId xmlns:a16="http://schemas.microsoft.com/office/drawing/2014/main" id="{51E70098-CAF3-9BA9-DF37-20476A5C271A}"/>
                  </a:ext>
                </a:extLst>
              </p:cNvPr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" name="Google Shape;749;p20">
              <a:extLst>
                <a:ext uri="{FF2B5EF4-FFF2-40B4-BE49-F238E27FC236}">
                  <a16:creationId xmlns:a16="http://schemas.microsoft.com/office/drawing/2014/main" id="{2342984B-FD07-99FF-880B-BE0FC4056A10}"/>
                </a:ext>
              </a:extLst>
            </p:cNvPr>
            <p:cNvSpPr/>
            <p:nvPr/>
          </p:nvSpPr>
          <p:spPr>
            <a:xfrm rot="21398860">
              <a:off x="9248334" y="3302587"/>
              <a:ext cx="45719" cy="45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" name="Google Shape;296;p16">
            <a:hlinkClick r:id="rId5" action="ppaction://hlinksldjump"/>
            <a:extLst>
              <a:ext uri="{FF2B5EF4-FFF2-40B4-BE49-F238E27FC236}">
                <a16:creationId xmlns:a16="http://schemas.microsoft.com/office/drawing/2014/main" id="{F4120319-3BEC-3C48-0C1C-1FEFB6FDEF54}"/>
              </a:ext>
            </a:extLst>
          </p:cNvPr>
          <p:cNvSpPr txBox="1"/>
          <p:nvPr/>
        </p:nvSpPr>
        <p:spPr>
          <a:xfrm>
            <a:off x="3200610" y="3775152"/>
            <a:ext cx="2711667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ふえたね</a:t>
            </a:r>
            <a:r>
              <a:rPr lang="en-US" altLang="ja-JP" sz="2400" dirty="0">
                <a:solidFill>
                  <a:schemeClr val="dk1"/>
                </a:solidFill>
              </a:rPr>
              <a:t>…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Google Shape;296;p16">
            <a:hlinkClick r:id="rId5" action="ppaction://hlinksldjump"/>
            <a:extLst>
              <a:ext uri="{FF2B5EF4-FFF2-40B4-BE49-F238E27FC236}">
                <a16:creationId xmlns:a16="http://schemas.microsoft.com/office/drawing/2014/main" id="{C25C7D3A-E077-AFE7-1697-AA2586041AF6}"/>
              </a:ext>
            </a:extLst>
          </p:cNvPr>
          <p:cNvSpPr txBox="1"/>
          <p:nvPr/>
        </p:nvSpPr>
        <p:spPr>
          <a:xfrm>
            <a:off x="3979686" y="5781724"/>
            <a:ext cx="3657798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しごとができる作品たち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2746;p43">
            <a:extLst>
              <a:ext uri="{FF2B5EF4-FFF2-40B4-BE49-F238E27FC236}">
                <a16:creationId xmlns:a16="http://schemas.microsoft.com/office/drawing/2014/main" id="{00894538-B929-C15F-269C-542BE5ADA31C}"/>
              </a:ext>
            </a:extLst>
          </p:cNvPr>
          <p:cNvSpPr/>
          <p:nvPr/>
        </p:nvSpPr>
        <p:spPr>
          <a:xfrm>
            <a:off x="9120337" y="457813"/>
            <a:ext cx="2555088" cy="208923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</a:rPr>
              <a:t>クリア</a:t>
            </a:r>
            <a:endParaRPr lang="en-US" altLang="ja-JP" sz="4000" dirty="0">
              <a:solidFill>
                <a:schemeClr val="lt1"/>
              </a:solidFill>
            </a:endParaRPr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</a:rPr>
              <a:t>ルート②</a:t>
            </a:r>
            <a:endParaRPr lang="en-US" altLang="ja-JP" sz="4000" dirty="0">
              <a:solidFill>
                <a:schemeClr val="lt1"/>
              </a:solidFill>
            </a:endParaRPr>
          </a:p>
          <a:p>
            <a:pPr algn="ctr"/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角丸四角形 355">
            <a:extLst>
              <a:ext uri="{FF2B5EF4-FFF2-40B4-BE49-F238E27FC236}">
                <a16:creationId xmlns:a16="http://schemas.microsoft.com/office/drawing/2014/main" id="{8BE6737C-FAC6-F066-5629-D6BD683E690F}"/>
              </a:ext>
            </a:extLst>
          </p:cNvPr>
          <p:cNvSpPr/>
          <p:nvPr/>
        </p:nvSpPr>
        <p:spPr>
          <a:xfrm rot="16200000">
            <a:off x="10035108" y="4823784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01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F1E6A9E4-8162-9ACD-8365-80EE57A69E94}"/>
              </a:ext>
            </a:extLst>
          </p:cNvPr>
          <p:cNvSpPr txBox="1"/>
          <p:nvPr/>
        </p:nvSpPr>
        <p:spPr>
          <a:xfrm>
            <a:off x="10807910" y="4019795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02" name="グループ化 101">
            <a:extLst>
              <a:ext uri="{FF2B5EF4-FFF2-40B4-BE49-F238E27FC236}">
                <a16:creationId xmlns:a16="http://schemas.microsoft.com/office/drawing/2014/main" id="{EF381F4C-1FF0-3B49-97EB-B3ACEC7E60B9}"/>
              </a:ext>
            </a:extLst>
          </p:cNvPr>
          <p:cNvGrpSpPr/>
          <p:nvPr/>
        </p:nvGrpSpPr>
        <p:grpSpPr>
          <a:xfrm rot="2523162">
            <a:off x="11211730" y="3909521"/>
            <a:ext cx="564109" cy="193172"/>
            <a:chOff x="9364349" y="5301095"/>
            <a:chExt cx="371808" cy="127321"/>
          </a:xfrm>
        </p:grpSpPr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65113349-10B7-F241-23AB-9BB5E1993E7F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F3AA040A-2DC5-44B5-5046-313D05E4CF4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03F46C30-F81B-A66B-D557-8A213507678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0D62A837-3401-ADC3-6FC0-815122D650D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7" name="角丸四角形 96">
            <a:extLst>
              <a:ext uri="{FF2B5EF4-FFF2-40B4-BE49-F238E27FC236}">
                <a16:creationId xmlns:a16="http://schemas.microsoft.com/office/drawing/2014/main" id="{2F420460-FF5F-4D4F-A0F6-F49CACDF48D2}"/>
              </a:ext>
            </a:extLst>
          </p:cNvPr>
          <p:cNvSpPr/>
          <p:nvPr/>
        </p:nvSpPr>
        <p:spPr>
          <a:xfrm>
            <a:off x="434054" y="6019137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Google Shape;2562;p41">
            <a:hlinkClick r:id="rId7" action="ppaction://hlinksldjump"/>
            <a:extLst>
              <a:ext uri="{FF2B5EF4-FFF2-40B4-BE49-F238E27FC236}">
                <a16:creationId xmlns:a16="http://schemas.microsoft.com/office/drawing/2014/main" id="{1871B4A5-009C-4EB7-B7DF-892D542C9A55}"/>
              </a:ext>
            </a:extLst>
          </p:cNvPr>
          <p:cNvSpPr txBox="1"/>
          <p:nvPr/>
        </p:nvSpPr>
        <p:spPr>
          <a:xfrm>
            <a:off x="415791" y="6018177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93" name="Google Shape;254;p15"/>
          <p:cNvSpPr txBox="1"/>
          <p:nvPr/>
        </p:nvSpPr>
        <p:spPr>
          <a:xfrm>
            <a:off x="2532231" y="1619949"/>
            <a:ext cx="8577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いえ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559465" y="162003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かえ</a:t>
            </a:r>
          </a:p>
        </p:txBody>
      </p:sp>
      <p:sp>
        <p:nvSpPr>
          <p:cNvPr id="9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142922" y="5656785"/>
            <a:ext cx="81249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さくひん</a:t>
            </a:r>
          </a:p>
        </p:txBody>
      </p:sp>
    </p:spTree>
    <p:extLst>
      <p:ext uri="{BB962C8B-B14F-4D97-AF65-F5344CB8AC3E}">
        <p14:creationId xmlns:p14="http://schemas.microsoft.com/office/powerpoint/2010/main" val="1757093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レア度：０２５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745281" y="776709"/>
            <a:ext cx="7307753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</a:rPr>
              <a:t> ✓</a:t>
            </a:r>
          </a:p>
        </p:txBody>
      </p:sp>
      <p:sp>
        <p:nvSpPr>
          <p:cNvPr id="58" name="正方形/長方形 57"/>
          <p:cNvSpPr/>
          <p:nvPr/>
        </p:nvSpPr>
        <p:spPr>
          <a:xfrm>
            <a:off x="6487547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正方形/長方形 58"/>
          <p:cNvSpPr/>
          <p:nvPr/>
        </p:nvSpPr>
        <p:spPr>
          <a:xfrm>
            <a:off x="6766028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正方形/長方形 59"/>
          <p:cNvSpPr/>
          <p:nvPr/>
        </p:nvSpPr>
        <p:spPr>
          <a:xfrm>
            <a:off x="7044509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正方形/長方形 60"/>
          <p:cNvSpPr/>
          <p:nvPr/>
        </p:nvSpPr>
        <p:spPr>
          <a:xfrm>
            <a:off x="7322990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正方形/長方形 61"/>
          <p:cNvSpPr/>
          <p:nvPr/>
        </p:nvSpPr>
        <p:spPr>
          <a:xfrm>
            <a:off x="7601473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67" name="Google Shape;2451;p40"/>
          <p:cNvGrpSpPr/>
          <p:nvPr/>
        </p:nvGrpSpPr>
        <p:grpSpPr>
          <a:xfrm rot="1595020" flipH="1">
            <a:off x="5037971" y="5166577"/>
            <a:ext cx="152637" cy="172162"/>
            <a:chOff x="3805164" y="3252287"/>
            <a:chExt cx="1192516" cy="1345064"/>
          </a:xfrm>
        </p:grpSpPr>
        <p:sp>
          <p:nvSpPr>
            <p:cNvPr id="68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2451;p40"/>
          <p:cNvGrpSpPr/>
          <p:nvPr/>
        </p:nvGrpSpPr>
        <p:grpSpPr>
          <a:xfrm rot="1595020" flipH="1">
            <a:off x="5318591" y="5166577"/>
            <a:ext cx="152637" cy="172162"/>
            <a:chOff x="3805164" y="3252287"/>
            <a:chExt cx="1192516" cy="1345064"/>
          </a:xfrm>
        </p:grpSpPr>
        <p:sp>
          <p:nvSpPr>
            <p:cNvPr id="72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" name="Google Shape;2451;p40"/>
          <p:cNvGrpSpPr/>
          <p:nvPr/>
        </p:nvGrpSpPr>
        <p:grpSpPr>
          <a:xfrm rot="1595020" flipH="1">
            <a:off x="5599211" y="5166577"/>
            <a:ext cx="152637" cy="172162"/>
            <a:chOff x="3805164" y="3252287"/>
            <a:chExt cx="1192516" cy="1345064"/>
          </a:xfrm>
        </p:grpSpPr>
        <p:sp>
          <p:nvSpPr>
            <p:cNvPr id="76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0" name="Google Shape;2451;p40"/>
          <p:cNvGrpSpPr/>
          <p:nvPr/>
        </p:nvGrpSpPr>
        <p:grpSpPr>
          <a:xfrm rot="1595020" flipH="1">
            <a:off x="5879831" y="5166577"/>
            <a:ext cx="152637" cy="172162"/>
            <a:chOff x="3805164" y="3252287"/>
            <a:chExt cx="1192516" cy="1345064"/>
          </a:xfrm>
        </p:grpSpPr>
        <p:sp>
          <p:nvSpPr>
            <p:cNvPr id="81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4" name="Google Shape;2451;p40"/>
          <p:cNvGrpSpPr/>
          <p:nvPr/>
        </p:nvGrpSpPr>
        <p:grpSpPr>
          <a:xfrm rot="1595020" flipH="1">
            <a:off x="6160452" y="5166577"/>
            <a:ext cx="152637" cy="172162"/>
            <a:chOff x="3805164" y="3252287"/>
            <a:chExt cx="1192516" cy="1345064"/>
          </a:xfrm>
        </p:grpSpPr>
        <p:sp>
          <p:nvSpPr>
            <p:cNvPr id="85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1" name="Google Shape;2724;p43">
            <a:extLst>
              <a:ext uri="{FF2B5EF4-FFF2-40B4-BE49-F238E27FC236}">
                <a16:creationId xmlns:a16="http://schemas.microsoft.com/office/drawing/2014/main" id="{C4A0428F-E02F-99F2-A7CA-49F464AD32AA}"/>
              </a:ext>
            </a:extLst>
          </p:cNvPr>
          <p:cNvSpPr txBox="1"/>
          <p:nvPr/>
        </p:nvSpPr>
        <p:spPr>
          <a:xfrm>
            <a:off x="499483" y="3072318"/>
            <a:ext cx="1325020" cy="707846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クリア②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ザイくん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389FBF51-FCE7-012B-FD97-28882F6D2252}"/>
              </a:ext>
            </a:extLst>
          </p:cNvPr>
          <p:cNvGrpSpPr>
            <a:grpSpLocks noChangeAspect="1"/>
          </p:cNvGrpSpPr>
          <p:nvPr/>
        </p:nvGrpSpPr>
        <p:grpSpPr>
          <a:xfrm>
            <a:off x="773988" y="3816088"/>
            <a:ext cx="2225879" cy="2360207"/>
            <a:chOff x="3053219" y="2582780"/>
            <a:chExt cx="3450829" cy="3659080"/>
          </a:xfrm>
        </p:grpSpPr>
        <p:grpSp>
          <p:nvGrpSpPr>
            <p:cNvPr id="31" name="グループ化 30">
              <a:extLst>
                <a:ext uri="{FF2B5EF4-FFF2-40B4-BE49-F238E27FC236}">
                  <a16:creationId xmlns:a16="http://schemas.microsoft.com/office/drawing/2014/main" id="{9C87DCF8-92A5-2FC1-E30B-0B1D5CFA942A}"/>
                </a:ext>
              </a:extLst>
            </p:cNvPr>
            <p:cNvGrpSpPr/>
            <p:nvPr/>
          </p:nvGrpSpPr>
          <p:grpSpPr>
            <a:xfrm>
              <a:off x="3053219" y="2582780"/>
              <a:ext cx="3450829" cy="3659080"/>
              <a:chOff x="1108415" y="3972231"/>
              <a:chExt cx="1931089" cy="2047626"/>
            </a:xfrm>
          </p:grpSpPr>
          <p:sp>
            <p:nvSpPr>
              <p:cNvPr id="2690" name="Google Shape;690;p19">
                <a:extLst>
                  <a:ext uri="{FF2B5EF4-FFF2-40B4-BE49-F238E27FC236}">
                    <a16:creationId xmlns:a16="http://schemas.microsoft.com/office/drawing/2014/main" id="{D92D2F5A-5CB0-E69F-FCB7-C9E9911B2787}"/>
                  </a:ext>
                </a:extLst>
              </p:cNvPr>
              <p:cNvSpPr/>
              <p:nvPr/>
            </p:nvSpPr>
            <p:spPr>
              <a:xfrm>
                <a:off x="2765059" y="5608301"/>
                <a:ext cx="274445" cy="199523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91" name="Google Shape;691;p19">
                <a:extLst>
                  <a:ext uri="{FF2B5EF4-FFF2-40B4-BE49-F238E27FC236}">
                    <a16:creationId xmlns:a16="http://schemas.microsoft.com/office/drawing/2014/main" id="{249CDF98-C0BD-9377-3BC9-A0B2084A34B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380135" y="3972231"/>
                <a:ext cx="1464560" cy="194786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92" name="Google Shape;693;p19">
                <a:extLst>
                  <a:ext uri="{FF2B5EF4-FFF2-40B4-BE49-F238E27FC236}">
                    <a16:creationId xmlns:a16="http://schemas.microsoft.com/office/drawing/2014/main" id="{C8909A99-DEF1-50A3-02A9-729280D75113}"/>
                  </a:ext>
                </a:extLst>
              </p:cNvPr>
              <p:cNvSpPr/>
              <p:nvPr/>
            </p:nvSpPr>
            <p:spPr>
              <a:xfrm>
                <a:off x="2188857" y="5820334"/>
                <a:ext cx="274445" cy="199523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2693" name="Google Shape;694;p19">
                <a:extLst>
                  <a:ext uri="{FF2B5EF4-FFF2-40B4-BE49-F238E27FC236}">
                    <a16:creationId xmlns:a16="http://schemas.microsoft.com/office/drawing/2014/main" id="{FC89427A-4840-BABD-DF84-25035F104268}"/>
                  </a:ext>
                </a:extLst>
              </p:cNvPr>
              <p:cNvCxnSpPr/>
              <p:nvPr/>
            </p:nvCxnSpPr>
            <p:spPr>
              <a:xfrm flipH="1">
                <a:off x="1380135" y="5535955"/>
                <a:ext cx="122047" cy="172109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694" name="Google Shape;695;p19">
                <a:extLst>
                  <a:ext uri="{FF2B5EF4-FFF2-40B4-BE49-F238E27FC236}">
                    <a16:creationId xmlns:a16="http://schemas.microsoft.com/office/drawing/2014/main" id="{F379FE1A-EDDE-A441-0F97-3B758EE702C5}"/>
                  </a:ext>
                </a:extLst>
              </p:cNvPr>
              <p:cNvCxnSpPr/>
              <p:nvPr/>
            </p:nvCxnSpPr>
            <p:spPr>
              <a:xfrm flipH="1">
                <a:off x="1387762" y="5593047"/>
                <a:ext cx="122047" cy="172109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695" name="Google Shape;696;p19">
                <a:extLst>
                  <a:ext uri="{FF2B5EF4-FFF2-40B4-BE49-F238E27FC236}">
                    <a16:creationId xmlns:a16="http://schemas.microsoft.com/office/drawing/2014/main" id="{78F74CDF-0EE6-6C22-E6E1-FE9EFA0B29E8}"/>
                  </a:ext>
                </a:extLst>
              </p:cNvPr>
              <p:cNvCxnSpPr/>
              <p:nvPr/>
            </p:nvCxnSpPr>
            <p:spPr>
              <a:xfrm flipH="1">
                <a:off x="1418274" y="5622010"/>
                <a:ext cx="122047" cy="172109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696" name="Google Shape;697;p19">
                <a:extLst>
                  <a:ext uri="{FF2B5EF4-FFF2-40B4-BE49-F238E27FC236}">
                    <a16:creationId xmlns:a16="http://schemas.microsoft.com/office/drawing/2014/main" id="{81E30A2B-1B1B-22D6-EB62-EEB33911A4A6}"/>
                  </a:ext>
                </a:extLst>
              </p:cNvPr>
              <p:cNvCxnSpPr/>
              <p:nvPr/>
            </p:nvCxnSpPr>
            <p:spPr>
              <a:xfrm flipH="1">
                <a:off x="1460229" y="5681485"/>
                <a:ext cx="97191" cy="13885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697" name="Google Shape;698;p19">
                <a:extLst>
                  <a:ext uri="{FF2B5EF4-FFF2-40B4-BE49-F238E27FC236}">
                    <a16:creationId xmlns:a16="http://schemas.microsoft.com/office/drawing/2014/main" id="{19E035BF-0628-A758-C11F-23289F307E40}"/>
                  </a:ext>
                </a:extLst>
              </p:cNvPr>
              <p:cNvCxnSpPr/>
              <p:nvPr/>
            </p:nvCxnSpPr>
            <p:spPr>
              <a:xfrm flipH="1">
                <a:off x="1502182" y="5734281"/>
                <a:ext cx="77989" cy="9806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698" name="Google Shape;699;p19">
                <a:extLst>
                  <a:ext uri="{FF2B5EF4-FFF2-40B4-BE49-F238E27FC236}">
                    <a16:creationId xmlns:a16="http://schemas.microsoft.com/office/drawing/2014/main" id="{971542FF-0DFB-87CF-C8B7-DD7DC34B66F1}"/>
                  </a:ext>
                </a:extLst>
              </p:cNvPr>
              <p:cNvCxnSpPr/>
              <p:nvPr/>
            </p:nvCxnSpPr>
            <p:spPr>
              <a:xfrm flipH="1">
                <a:off x="1540321" y="5771581"/>
                <a:ext cx="61023" cy="75750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2699" name="Google Shape;700;p19">
                <a:extLst>
                  <a:ext uri="{FF2B5EF4-FFF2-40B4-BE49-F238E27FC236}">
                    <a16:creationId xmlns:a16="http://schemas.microsoft.com/office/drawing/2014/main" id="{630D3DE2-16E2-A9B1-178E-6D334B3959F4}"/>
                  </a:ext>
                </a:extLst>
              </p:cNvPr>
              <p:cNvSpPr/>
              <p:nvPr/>
            </p:nvSpPr>
            <p:spPr>
              <a:xfrm>
                <a:off x="1692880" y="4033255"/>
                <a:ext cx="690777" cy="1966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700" name="グループ化 2699">
                <a:extLst>
                  <a:ext uri="{FF2B5EF4-FFF2-40B4-BE49-F238E27FC236}">
                    <a16:creationId xmlns:a16="http://schemas.microsoft.com/office/drawing/2014/main" id="{94193EB3-4F6F-F517-3358-98C17D50465E}"/>
                  </a:ext>
                </a:extLst>
              </p:cNvPr>
              <p:cNvGrpSpPr/>
              <p:nvPr/>
            </p:nvGrpSpPr>
            <p:grpSpPr>
              <a:xfrm rot="10800000">
                <a:off x="1108415" y="4896709"/>
                <a:ext cx="509946" cy="351798"/>
                <a:chOff x="1609190" y="4674777"/>
                <a:chExt cx="676920" cy="466988"/>
              </a:xfrm>
            </p:grpSpPr>
            <p:sp>
              <p:nvSpPr>
                <p:cNvPr id="2704" name="Google Shape;701;p19">
                  <a:extLst>
                    <a:ext uri="{FF2B5EF4-FFF2-40B4-BE49-F238E27FC236}">
                      <a16:creationId xmlns:a16="http://schemas.microsoft.com/office/drawing/2014/main" id="{A82ADD78-EADE-EECE-64CF-E0C5795F3DFF}"/>
                    </a:ext>
                  </a:extLst>
                </p:cNvPr>
                <p:cNvSpPr/>
                <p:nvPr/>
              </p:nvSpPr>
              <p:spPr>
                <a:xfrm rot="6991093">
                  <a:off x="1854341" y="4709996"/>
                  <a:ext cx="274079" cy="58945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5" name="Google Shape;702;p19">
                  <a:extLst>
                    <a:ext uri="{FF2B5EF4-FFF2-40B4-BE49-F238E27FC236}">
                      <a16:creationId xmlns:a16="http://schemas.microsoft.com/office/drawing/2014/main" id="{8622741F-5BBF-4613-2537-04D8E3EE7E95}"/>
                    </a:ext>
                  </a:extLst>
                </p:cNvPr>
                <p:cNvSpPr/>
                <p:nvPr/>
              </p:nvSpPr>
              <p:spPr>
                <a:xfrm rot="17883334">
                  <a:off x="1541161" y="4742806"/>
                  <a:ext cx="364521" cy="228463"/>
                </a:xfrm>
                <a:prstGeom prst="ellipse">
                  <a:avLst/>
                </a:prstGeom>
                <a:solidFill>
                  <a:srgbClr val="C8905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701" name="グループ化 2700">
                <a:extLst>
                  <a:ext uri="{FF2B5EF4-FFF2-40B4-BE49-F238E27FC236}">
                    <a16:creationId xmlns:a16="http://schemas.microsoft.com/office/drawing/2014/main" id="{01F1BBC0-C37F-EFF6-6AB9-9B192C56053A}"/>
                  </a:ext>
                </a:extLst>
              </p:cNvPr>
              <p:cNvGrpSpPr/>
              <p:nvPr/>
            </p:nvGrpSpPr>
            <p:grpSpPr>
              <a:xfrm rot="21398860">
                <a:off x="2420946" y="4808278"/>
                <a:ext cx="320987" cy="103592"/>
                <a:chOff x="9099792" y="3685731"/>
                <a:chExt cx="1035736" cy="334259"/>
              </a:xfrm>
            </p:grpSpPr>
            <p:sp>
              <p:nvSpPr>
                <p:cNvPr id="2702" name="Google Shape;749;p20">
                  <a:extLst>
                    <a:ext uri="{FF2B5EF4-FFF2-40B4-BE49-F238E27FC236}">
                      <a16:creationId xmlns:a16="http://schemas.microsoft.com/office/drawing/2014/main" id="{79496A8D-06A7-9717-546A-542E29C9DA47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3" name="Google Shape;749;p20">
                  <a:extLst>
                    <a:ext uri="{FF2B5EF4-FFF2-40B4-BE49-F238E27FC236}">
                      <a16:creationId xmlns:a16="http://schemas.microsoft.com/office/drawing/2014/main" id="{8B91368F-D557-2C63-F220-9AD7E3218A6C}"/>
                    </a:ext>
                  </a:extLst>
                </p:cNvPr>
                <p:cNvSpPr/>
                <p:nvPr/>
              </p:nvSpPr>
              <p:spPr>
                <a:xfrm flipH="1">
                  <a:off x="9988006" y="3685731"/>
                  <a:ext cx="147522" cy="147521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30" name="Google Shape;749;p20">
              <a:extLst>
                <a:ext uri="{FF2B5EF4-FFF2-40B4-BE49-F238E27FC236}">
                  <a16:creationId xmlns:a16="http://schemas.microsoft.com/office/drawing/2014/main" id="{25B2B520-A2A0-3EEC-C33C-03C7795F861D}"/>
                </a:ext>
              </a:extLst>
            </p:cNvPr>
            <p:cNvSpPr/>
            <p:nvPr/>
          </p:nvSpPr>
          <p:spPr>
            <a:xfrm rot="21398860" flipH="1">
              <a:off x="5731001" y="4828158"/>
              <a:ext cx="81699" cy="8169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16F43886-D955-01EA-822F-3D8765F5F633}"/>
              </a:ext>
            </a:extLst>
          </p:cNvPr>
          <p:cNvGrpSpPr>
            <a:grpSpLocks noChangeAspect="1"/>
          </p:cNvGrpSpPr>
          <p:nvPr/>
        </p:nvGrpSpPr>
        <p:grpSpPr>
          <a:xfrm>
            <a:off x="1808519" y="3130708"/>
            <a:ext cx="810050" cy="929954"/>
            <a:chOff x="8070158" y="2794362"/>
            <a:chExt cx="1766820" cy="2028346"/>
          </a:xfrm>
        </p:grpSpPr>
        <p:sp>
          <p:nvSpPr>
            <p:cNvPr id="17" name="直方体 16">
              <a:extLst>
                <a:ext uri="{FF2B5EF4-FFF2-40B4-BE49-F238E27FC236}">
                  <a16:creationId xmlns:a16="http://schemas.microsoft.com/office/drawing/2014/main" id="{C048FA44-4C86-46B4-F500-BF49F7E93635}"/>
                </a:ext>
              </a:extLst>
            </p:cNvPr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直方体 17">
              <a:extLst>
                <a:ext uri="{FF2B5EF4-FFF2-40B4-BE49-F238E27FC236}">
                  <a16:creationId xmlns:a16="http://schemas.microsoft.com/office/drawing/2014/main" id="{3B04D8BD-C649-3B0F-07E3-27D594E9D195}"/>
                </a:ext>
              </a:extLst>
            </p:cNvPr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直方体 18">
              <a:extLst>
                <a:ext uri="{FF2B5EF4-FFF2-40B4-BE49-F238E27FC236}">
                  <a16:creationId xmlns:a16="http://schemas.microsoft.com/office/drawing/2014/main" id="{A4802D79-7D2A-CD57-98C5-6A13CCD4228C}"/>
                </a:ext>
              </a:extLst>
            </p:cNvPr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428E3CF9-0C3C-EE14-51E0-A8517E6C4605}"/>
                </a:ext>
              </a:extLst>
            </p:cNvPr>
            <p:cNvGrpSpPr/>
            <p:nvPr/>
          </p:nvGrpSpPr>
          <p:grpSpPr>
            <a:xfrm rot="21398860" flipH="1">
              <a:off x="9144152" y="3118235"/>
              <a:ext cx="252849" cy="44402"/>
              <a:chOff x="9099792" y="3872469"/>
              <a:chExt cx="840076" cy="147521"/>
            </a:xfrm>
          </p:grpSpPr>
          <p:sp>
            <p:nvSpPr>
              <p:cNvPr id="22" name="Google Shape;749;p20">
                <a:extLst>
                  <a:ext uri="{FF2B5EF4-FFF2-40B4-BE49-F238E27FC236}">
                    <a16:creationId xmlns:a16="http://schemas.microsoft.com/office/drawing/2014/main" id="{3DB59966-FA06-C06B-7E6C-042FE68FD06C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749;p20">
                <a:extLst>
                  <a:ext uri="{FF2B5EF4-FFF2-40B4-BE49-F238E27FC236}">
                    <a16:creationId xmlns:a16="http://schemas.microsoft.com/office/drawing/2014/main" id="{09642675-9541-418F-F30C-4D0155AC5634}"/>
                  </a:ext>
                </a:extLst>
              </p:cNvPr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" name="Google Shape;749;p20">
              <a:extLst>
                <a:ext uri="{FF2B5EF4-FFF2-40B4-BE49-F238E27FC236}">
                  <a16:creationId xmlns:a16="http://schemas.microsoft.com/office/drawing/2014/main" id="{B44FA9A0-6322-86CC-685B-2B3C109EEEF3}"/>
                </a:ext>
              </a:extLst>
            </p:cNvPr>
            <p:cNvSpPr/>
            <p:nvPr/>
          </p:nvSpPr>
          <p:spPr>
            <a:xfrm rot="21398860">
              <a:off x="9248334" y="3302587"/>
              <a:ext cx="45719" cy="45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DE7C18C-A2BF-A783-40FD-B277F06AFF7E}"/>
              </a:ext>
            </a:extLst>
          </p:cNvPr>
          <p:cNvGrpSpPr>
            <a:grpSpLocks noChangeAspect="1"/>
          </p:cNvGrpSpPr>
          <p:nvPr/>
        </p:nvGrpSpPr>
        <p:grpSpPr>
          <a:xfrm>
            <a:off x="1765309" y="2228938"/>
            <a:ext cx="810050" cy="929954"/>
            <a:chOff x="8070158" y="2794362"/>
            <a:chExt cx="1766820" cy="2028346"/>
          </a:xfrm>
        </p:grpSpPr>
        <p:sp>
          <p:nvSpPr>
            <p:cNvPr id="3" name="直方体 2">
              <a:extLst>
                <a:ext uri="{FF2B5EF4-FFF2-40B4-BE49-F238E27FC236}">
                  <a16:creationId xmlns:a16="http://schemas.microsoft.com/office/drawing/2014/main" id="{F09B794C-DD98-1BFD-0C96-7CDC0160DC96}"/>
                </a:ext>
              </a:extLst>
            </p:cNvPr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直方体 5">
              <a:extLst>
                <a:ext uri="{FF2B5EF4-FFF2-40B4-BE49-F238E27FC236}">
                  <a16:creationId xmlns:a16="http://schemas.microsoft.com/office/drawing/2014/main" id="{F30CD8CD-0B2D-483C-E9DF-D94C3F76E9CB}"/>
                </a:ext>
              </a:extLst>
            </p:cNvPr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直方体 8">
              <a:extLst>
                <a:ext uri="{FF2B5EF4-FFF2-40B4-BE49-F238E27FC236}">
                  <a16:creationId xmlns:a16="http://schemas.microsoft.com/office/drawing/2014/main" id="{8BC06AAF-D4E8-FEFC-8D82-8A9D788DC049}"/>
                </a:ext>
              </a:extLst>
            </p:cNvPr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1" name="グループ化 10">
              <a:extLst>
                <a:ext uri="{FF2B5EF4-FFF2-40B4-BE49-F238E27FC236}">
                  <a16:creationId xmlns:a16="http://schemas.microsoft.com/office/drawing/2014/main" id="{7C5D2515-D68E-63B9-865C-E5D1F480BD6C}"/>
                </a:ext>
              </a:extLst>
            </p:cNvPr>
            <p:cNvGrpSpPr/>
            <p:nvPr/>
          </p:nvGrpSpPr>
          <p:grpSpPr>
            <a:xfrm rot="21398860" flipH="1">
              <a:off x="9144152" y="3118235"/>
              <a:ext cx="252849" cy="44402"/>
              <a:chOff x="9099792" y="3872469"/>
              <a:chExt cx="840076" cy="147521"/>
            </a:xfrm>
          </p:grpSpPr>
          <p:sp>
            <p:nvSpPr>
              <p:cNvPr id="14" name="Google Shape;749;p20">
                <a:extLst>
                  <a:ext uri="{FF2B5EF4-FFF2-40B4-BE49-F238E27FC236}">
                    <a16:creationId xmlns:a16="http://schemas.microsoft.com/office/drawing/2014/main" id="{F436CC3E-36B6-01D2-E538-7D81C8F624CD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749;p20">
                <a:extLst>
                  <a:ext uri="{FF2B5EF4-FFF2-40B4-BE49-F238E27FC236}">
                    <a16:creationId xmlns:a16="http://schemas.microsoft.com/office/drawing/2014/main" id="{5F24D813-231A-2E48-2F80-B987606B9944}"/>
                  </a:ext>
                </a:extLst>
              </p:cNvPr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" name="Google Shape;749;p20">
              <a:extLst>
                <a:ext uri="{FF2B5EF4-FFF2-40B4-BE49-F238E27FC236}">
                  <a16:creationId xmlns:a16="http://schemas.microsoft.com/office/drawing/2014/main" id="{1C231F44-4A9F-D179-EB54-8345B6B383B2}"/>
                </a:ext>
              </a:extLst>
            </p:cNvPr>
            <p:cNvSpPr/>
            <p:nvPr/>
          </p:nvSpPr>
          <p:spPr>
            <a:xfrm rot="21398860">
              <a:off x="9248334" y="3302587"/>
              <a:ext cx="45719" cy="45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F242DA77-2775-14CA-DE67-DEDB803A78A2}"/>
              </a:ext>
            </a:extLst>
          </p:cNvPr>
          <p:cNvGrpSpPr>
            <a:grpSpLocks noChangeAspect="1"/>
          </p:cNvGrpSpPr>
          <p:nvPr/>
        </p:nvGrpSpPr>
        <p:grpSpPr>
          <a:xfrm>
            <a:off x="2406588" y="1374010"/>
            <a:ext cx="810050" cy="929954"/>
            <a:chOff x="8070158" y="2794362"/>
            <a:chExt cx="1766820" cy="2028346"/>
          </a:xfrm>
        </p:grpSpPr>
        <p:sp>
          <p:nvSpPr>
            <p:cNvPr id="25" name="直方体 24">
              <a:extLst>
                <a:ext uri="{FF2B5EF4-FFF2-40B4-BE49-F238E27FC236}">
                  <a16:creationId xmlns:a16="http://schemas.microsoft.com/office/drawing/2014/main" id="{A251DF76-A1BE-A10C-C74D-D19D9F5EEEFA}"/>
                </a:ext>
              </a:extLst>
            </p:cNvPr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直方体 25">
              <a:extLst>
                <a:ext uri="{FF2B5EF4-FFF2-40B4-BE49-F238E27FC236}">
                  <a16:creationId xmlns:a16="http://schemas.microsoft.com/office/drawing/2014/main" id="{F147F2AF-C79E-7E4C-0AA5-B87C730A20AB}"/>
                </a:ext>
              </a:extLst>
            </p:cNvPr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直方体 26">
              <a:extLst>
                <a:ext uri="{FF2B5EF4-FFF2-40B4-BE49-F238E27FC236}">
                  <a16:creationId xmlns:a16="http://schemas.microsoft.com/office/drawing/2014/main" id="{664EF104-2F51-DC3E-C2DB-C2E849C9C341}"/>
                </a:ext>
              </a:extLst>
            </p:cNvPr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8" name="グループ化 27">
              <a:extLst>
                <a:ext uri="{FF2B5EF4-FFF2-40B4-BE49-F238E27FC236}">
                  <a16:creationId xmlns:a16="http://schemas.microsoft.com/office/drawing/2014/main" id="{54274CD0-69B9-8ABB-041E-D9607A379D86}"/>
                </a:ext>
              </a:extLst>
            </p:cNvPr>
            <p:cNvGrpSpPr/>
            <p:nvPr/>
          </p:nvGrpSpPr>
          <p:grpSpPr>
            <a:xfrm rot="21398860" flipH="1">
              <a:off x="9144152" y="3118235"/>
              <a:ext cx="252849" cy="44402"/>
              <a:chOff x="9099792" y="3872469"/>
              <a:chExt cx="840076" cy="147521"/>
            </a:xfrm>
          </p:grpSpPr>
          <p:sp>
            <p:nvSpPr>
              <p:cNvPr id="2707" name="Google Shape;749;p20">
                <a:extLst>
                  <a:ext uri="{FF2B5EF4-FFF2-40B4-BE49-F238E27FC236}">
                    <a16:creationId xmlns:a16="http://schemas.microsoft.com/office/drawing/2014/main" id="{CED90F5F-74B7-AF0D-053F-2D0249E21928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08" name="Google Shape;749;p20">
                <a:extLst>
                  <a:ext uri="{FF2B5EF4-FFF2-40B4-BE49-F238E27FC236}">
                    <a16:creationId xmlns:a16="http://schemas.microsoft.com/office/drawing/2014/main" id="{B1339218-FF8C-6278-C848-37D4F9B2CB6A}"/>
                  </a:ext>
                </a:extLst>
              </p:cNvPr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06" name="Google Shape;749;p20">
              <a:extLst>
                <a:ext uri="{FF2B5EF4-FFF2-40B4-BE49-F238E27FC236}">
                  <a16:creationId xmlns:a16="http://schemas.microsoft.com/office/drawing/2014/main" id="{7A28019B-9218-2CAB-F495-1B1B2056E2B5}"/>
                </a:ext>
              </a:extLst>
            </p:cNvPr>
            <p:cNvSpPr/>
            <p:nvPr/>
          </p:nvSpPr>
          <p:spPr>
            <a:xfrm rot="21398860">
              <a:off x="9248334" y="3302587"/>
              <a:ext cx="45719" cy="45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17" name="グループ化 2716">
            <a:extLst>
              <a:ext uri="{FF2B5EF4-FFF2-40B4-BE49-F238E27FC236}">
                <a16:creationId xmlns:a16="http://schemas.microsoft.com/office/drawing/2014/main" id="{4E9FAA4F-0021-8BA9-8A10-0175F167780E}"/>
              </a:ext>
            </a:extLst>
          </p:cNvPr>
          <p:cNvGrpSpPr>
            <a:grpSpLocks noChangeAspect="1"/>
          </p:cNvGrpSpPr>
          <p:nvPr/>
        </p:nvGrpSpPr>
        <p:grpSpPr>
          <a:xfrm>
            <a:off x="1491033" y="1357702"/>
            <a:ext cx="810050" cy="929954"/>
            <a:chOff x="8070158" y="2794362"/>
            <a:chExt cx="1766820" cy="2028346"/>
          </a:xfrm>
        </p:grpSpPr>
        <p:sp>
          <p:nvSpPr>
            <p:cNvPr id="2718" name="直方体 2717">
              <a:extLst>
                <a:ext uri="{FF2B5EF4-FFF2-40B4-BE49-F238E27FC236}">
                  <a16:creationId xmlns:a16="http://schemas.microsoft.com/office/drawing/2014/main" id="{BE63E36B-46E2-7B24-8147-9D821DA2AAD8}"/>
                </a:ext>
              </a:extLst>
            </p:cNvPr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9" name="直方体 2718">
              <a:extLst>
                <a:ext uri="{FF2B5EF4-FFF2-40B4-BE49-F238E27FC236}">
                  <a16:creationId xmlns:a16="http://schemas.microsoft.com/office/drawing/2014/main" id="{D09CFA3A-AA75-2387-DF0B-45A235021BF7}"/>
                </a:ext>
              </a:extLst>
            </p:cNvPr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0" name="直方体 2719">
              <a:extLst>
                <a:ext uri="{FF2B5EF4-FFF2-40B4-BE49-F238E27FC236}">
                  <a16:creationId xmlns:a16="http://schemas.microsoft.com/office/drawing/2014/main" id="{4E0A92E0-719A-A78F-017D-A9531DAB95CC}"/>
                </a:ext>
              </a:extLst>
            </p:cNvPr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21" name="グループ化 2720">
              <a:extLst>
                <a:ext uri="{FF2B5EF4-FFF2-40B4-BE49-F238E27FC236}">
                  <a16:creationId xmlns:a16="http://schemas.microsoft.com/office/drawing/2014/main" id="{5CA37301-94B3-B2FA-C0B8-98C0558CE636}"/>
                </a:ext>
              </a:extLst>
            </p:cNvPr>
            <p:cNvGrpSpPr/>
            <p:nvPr/>
          </p:nvGrpSpPr>
          <p:grpSpPr>
            <a:xfrm rot="21398860" flipH="1">
              <a:off x="9144152" y="3118235"/>
              <a:ext cx="252849" cy="44402"/>
              <a:chOff x="9099792" y="3872469"/>
              <a:chExt cx="840076" cy="147521"/>
            </a:xfrm>
          </p:grpSpPr>
          <p:sp>
            <p:nvSpPr>
              <p:cNvPr id="2723" name="Google Shape;749;p20">
                <a:extLst>
                  <a:ext uri="{FF2B5EF4-FFF2-40B4-BE49-F238E27FC236}">
                    <a16:creationId xmlns:a16="http://schemas.microsoft.com/office/drawing/2014/main" id="{87CAE292-380A-D8C5-BE13-0BE85E459A5A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4" name="Google Shape;749;p20">
                <a:extLst>
                  <a:ext uri="{FF2B5EF4-FFF2-40B4-BE49-F238E27FC236}">
                    <a16:creationId xmlns:a16="http://schemas.microsoft.com/office/drawing/2014/main" id="{9469E7B5-A88E-7F43-C234-5C0F54C4CA97}"/>
                  </a:ext>
                </a:extLst>
              </p:cNvPr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22" name="Google Shape;749;p20">
              <a:extLst>
                <a:ext uri="{FF2B5EF4-FFF2-40B4-BE49-F238E27FC236}">
                  <a16:creationId xmlns:a16="http://schemas.microsoft.com/office/drawing/2014/main" id="{18648313-880C-4E91-75E3-CB407B550427}"/>
                </a:ext>
              </a:extLst>
            </p:cNvPr>
            <p:cNvSpPr/>
            <p:nvPr/>
          </p:nvSpPr>
          <p:spPr>
            <a:xfrm rot="21398860">
              <a:off x="9248334" y="3302587"/>
              <a:ext cx="45719" cy="45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09" name="グループ化 2708">
            <a:extLst>
              <a:ext uri="{FF2B5EF4-FFF2-40B4-BE49-F238E27FC236}">
                <a16:creationId xmlns:a16="http://schemas.microsoft.com/office/drawing/2014/main" id="{7E6C4759-B23F-8F01-E44B-0C3895302987}"/>
              </a:ext>
            </a:extLst>
          </p:cNvPr>
          <p:cNvGrpSpPr>
            <a:grpSpLocks noChangeAspect="1"/>
          </p:cNvGrpSpPr>
          <p:nvPr/>
        </p:nvGrpSpPr>
        <p:grpSpPr>
          <a:xfrm rot="12806483">
            <a:off x="337750" y="4471227"/>
            <a:ext cx="810050" cy="929954"/>
            <a:chOff x="8070158" y="2794362"/>
            <a:chExt cx="1766820" cy="2028346"/>
          </a:xfrm>
        </p:grpSpPr>
        <p:sp>
          <p:nvSpPr>
            <p:cNvPr id="2710" name="直方体 2709">
              <a:extLst>
                <a:ext uri="{FF2B5EF4-FFF2-40B4-BE49-F238E27FC236}">
                  <a16:creationId xmlns:a16="http://schemas.microsoft.com/office/drawing/2014/main" id="{BBBCC645-5150-2BC7-64A7-B27146D8D7AB}"/>
                </a:ext>
              </a:extLst>
            </p:cNvPr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1" name="直方体 2710">
              <a:extLst>
                <a:ext uri="{FF2B5EF4-FFF2-40B4-BE49-F238E27FC236}">
                  <a16:creationId xmlns:a16="http://schemas.microsoft.com/office/drawing/2014/main" id="{41D5EC07-E836-6911-B411-2CFE7AADD984}"/>
                </a:ext>
              </a:extLst>
            </p:cNvPr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2" name="直方体 2711">
              <a:extLst>
                <a:ext uri="{FF2B5EF4-FFF2-40B4-BE49-F238E27FC236}">
                  <a16:creationId xmlns:a16="http://schemas.microsoft.com/office/drawing/2014/main" id="{9CEA7B23-B1F5-5526-98E4-5711ECA5515D}"/>
                </a:ext>
              </a:extLst>
            </p:cNvPr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13" name="グループ化 2712">
              <a:extLst>
                <a:ext uri="{FF2B5EF4-FFF2-40B4-BE49-F238E27FC236}">
                  <a16:creationId xmlns:a16="http://schemas.microsoft.com/office/drawing/2014/main" id="{66FA445C-F12A-A3CC-0775-C0C63DF8DF22}"/>
                </a:ext>
              </a:extLst>
            </p:cNvPr>
            <p:cNvGrpSpPr/>
            <p:nvPr/>
          </p:nvGrpSpPr>
          <p:grpSpPr>
            <a:xfrm rot="21398860" flipH="1">
              <a:off x="9144152" y="3118235"/>
              <a:ext cx="252849" cy="44402"/>
              <a:chOff x="9099792" y="3872469"/>
              <a:chExt cx="840076" cy="147521"/>
            </a:xfrm>
          </p:grpSpPr>
          <p:sp>
            <p:nvSpPr>
              <p:cNvPr id="2715" name="Google Shape;749;p20">
                <a:extLst>
                  <a:ext uri="{FF2B5EF4-FFF2-40B4-BE49-F238E27FC236}">
                    <a16:creationId xmlns:a16="http://schemas.microsoft.com/office/drawing/2014/main" id="{0010C600-D163-CCC3-BF72-DD25E340CAAE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6" name="Google Shape;749;p20">
                <a:extLst>
                  <a:ext uri="{FF2B5EF4-FFF2-40B4-BE49-F238E27FC236}">
                    <a16:creationId xmlns:a16="http://schemas.microsoft.com/office/drawing/2014/main" id="{43F14892-290B-0A4C-56A8-851AEDB5D3CE}"/>
                  </a:ext>
                </a:extLst>
              </p:cNvPr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14" name="Google Shape;749;p20">
              <a:extLst>
                <a:ext uri="{FF2B5EF4-FFF2-40B4-BE49-F238E27FC236}">
                  <a16:creationId xmlns:a16="http://schemas.microsoft.com/office/drawing/2014/main" id="{91C1E454-66B0-A6BB-3D30-F43BB8C9B95A}"/>
                </a:ext>
              </a:extLst>
            </p:cNvPr>
            <p:cNvSpPr/>
            <p:nvPr/>
          </p:nvSpPr>
          <p:spPr>
            <a:xfrm rot="21398860">
              <a:off x="9248334" y="3302587"/>
              <a:ext cx="45719" cy="45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3" name="グループ化 52">
            <a:extLst>
              <a:ext uri="{FF2B5EF4-FFF2-40B4-BE49-F238E27FC236}">
                <a16:creationId xmlns:a16="http://schemas.microsoft.com/office/drawing/2014/main" id="{DD4B5863-071A-CBCD-6A96-28188092E932}"/>
              </a:ext>
            </a:extLst>
          </p:cNvPr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54" name="正方形/長方形 53">
              <a:extLst>
                <a:ext uri="{FF2B5EF4-FFF2-40B4-BE49-F238E27FC236}">
                  <a16:creationId xmlns:a16="http://schemas.microsoft.com/office/drawing/2014/main" id="{F7F160E2-1D24-B7E0-A6F9-FAAEE5D61824}"/>
                </a:ext>
              </a:extLst>
            </p:cNvPr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5" name="グループ化 54">
              <a:extLst>
                <a:ext uri="{FF2B5EF4-FFF2-40B4-BE49-F238E27FC236}">
                  <a16:creationId xmlns:a16="http://schemas.microsoft.com/office/drawing/2014/main" id="{28CD39F9-6B7A-C9B9-C50F-2A7ED6DC385F}"/>
                </a:ext>
              </a:extLst>
            </p:cNvPr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2689" name="正方形/長方形 2688">
                <a:extLst>
                  <a:ext uri="{FF2B5EF4-FFF2-40B4-BE49-F238E27FC236}">
                    <a16:creationId xmlns:a16="http://schemas.microsoft.com/office/drawing/2014/main" id="{4E9EDF5B-053A-1388-E6A2-E55C6091A4F9}"/>
                  </a:ext>
                </a:extLst>
              </p:cNvPr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5" name="正方形/長方形 2724">
                <a:extLst>
                  <a:ext uri="{FF2B5EF4-FFF2-40B4-BE49-F238E27FC236}">
                    <a16:creationId xmlns:a16="http://schemas.microsoft.com/office/drawing/2014/main" id="{1BB18F7C-504B-E779-FB74-68A921A03CA5}"/>
                  </a:ext>
                </a:extLst>
              </p:cNvPr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6" name="正方形/長方形 2725">
                <a:extLst>
                  <a:ext uri="{FF2B5EF4-FFF2-40B4-BE49-F238E27FC236}">
                    <a16:creationId xmlns:a16="http://schemas.microsoft.com/office/drawing/2014/main" id="{28B553FA-5D87-9B51-098A-D48281AC8A04}"/>
                  </a:ext>
                </a:extLst>
              </p:cNvPr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6" name="正方形/長方形 55">
              <a:extLst>
                <a:ext uri="{FF2B5EF4-FFF2-40B4-BE49-F238E27FC236}">
                  <a16:creationId xmlns:a16="http://schemas.microsoft.com/office/drawing/2014/main" id="{35F4DD77-0FC2-72A2-CEB1-075AAB854FBA}"/>
                </a:ext>
              </a:extLst>
            </p:cNvPr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正方形/長方形 56">
              <a:extLst>
                <a:ext uri="{FF2B5EF4-FFF2-40B4-BE49-F238E27FC236}">
                  <a16:creationId xmlns:a16="http://schemas.microsoft.com/office/drawing/2014/main" id="{8B48C5BA-D5A6-3B8F-A522-E44DC354216D}"/>
                </a:ext>
              </a:extLst>
            </p:cNvPr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正方形/長方形 62">
              <a:extLst>
                <a:ext uri="{FF2B5EF4-FFF2-40B4-BE49-F238E27FC236}">
                  <a16:creationId xmlns:a16="http://schemas.microsoft.com/office/drawing/2014/main" id="{4B1704E6-D411-6360-6573-32F764E071C1}"/>
                </a:ext>
              </a:extLst>
            </p:cNvPr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727" name="Google Shape;2689;p43">
            <a:extLst>
              <a:ext uri="{FF2B5EF4-FFF2-40B4-BE49-F238E27FC236}">
                <a16:creationId xmlns:a16="http://schemas.microsoft.com/office/drawing/2014/main" id="{A3522A6E-3BB5-EC52-A106-D67E0E2503AC}"/>
              </a:ext>
            </a:extLst>
          </p:cNvPr>
          <p:cNvSpPr txBox="1"/>
          <p:nvPr/>
        </p:nvSpPr>
        <p:spPr>
          <a:xfrm>
            <a:off x="3549668" y="614784"/>
            <a:ext cx="7766721" cy="36009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</a:p>
          <a:p>
            <a:pPr>
              <a:lnSpc>
                <a:spcPct val="150000"/>
              </a:lnSpc>
            </a:pPr>
            <a:r>
              <a:rPr lang="ja-JP" altLang="en-US" sz="3000" dirty="0">
                <a:solidFill>
                  <a:schemeClr val="bg1"/>
                </a:solidFill>
              </a:rPr>
              <a:t>✓ 人が植えた森林では、切って、使って、　</a:t>
            </a:r>
            <a:endParaRPr lang="en-US" altLang="ja-JP" sz="30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3000" dirty="0">
                <a:solidFill>
                  <a:schemeClr val="bg1"/>
                </a:solidFill>
              </a:rPr>
              <a:t>　植えて、育てるをくりかえすことが大事</a:t>
            </a:r>
            <a:endParaRPr lang="en-US" altLang="ja-JP" sz="30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3000" dirty="0">
                <a:solidFill>
                  <a:schemeClr val="bg1"/>
                </a:solidFill>
              </a:rPr>
              <a:t>✓ 木材は、地域の森から出た木のものを</a:t>
            </a:r>
            <a:endParaRPr lang="en-US" altLang="ja-JP" sz="30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3000" dirty="0">
                <a:solidFill>
                  <a:schemeClr val="bg1"/>
                </a:solidFill>
              </a:rPr>
              <a:t>　使ってほしい。</a:t>
            </a:r>
          </a:p>
        </p:txBody>
      </p:sp>
      <p:grpSp>
        <p:nvGrpSpPr>
          <p:cNvPr id="154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539272" y="4992529"/>
            <a:ext cx="303975" cy="383186"/>
            <a:chOff x="9215567" y="654930"/>
            <a:chExt cx="1608434" cy="1989214"/>
          </a:xfrm>
        </p:grpSpPr>
        <p:sp>
          <p:nvSpPr>
            <p:cNvPr id="155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0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62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1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161289" y="4977030"/>
            <a:ext cx="303975" cy="383186"/>
            <a:chOff x="9215567" y="654930"/>
            <a:chExt cx="1608434" cy="1989214"/>
          </a:xfrm>
        </p:grpSpPr>
        <p:sp>
          <p:nvSpPr>
            <p:cNvPr id="166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71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73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2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1" name="角丸四角形 96">
            <a:extLst>
              <a:ext uri="{FF2B5EF4-FFF2-40B4-BE49-F238E27FC236}">
                <a16:creationId xmlns:a16="http://schemas.microsoft.com/office/drawing/2014/main" id="{7851A647-8A77-668B-B63F-7C395210BF26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2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E9A7E579-AA4C-A6CD-9E6C-1E0075230572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33" name="角丸四角形 96">
            <a:extLst>
              <a:ext uri="{FF2B5EF4-FFF2-40B4-BE49-F238E27FC236}">
                <a16:creationId xmlns:a16="http://schemas.microsoft.com/office/drawing/2014/main" id="{65B4A21A-6E07-1645-E836-FF92F308F95A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4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2B0FD2A7-0699-66D2-CA26-E4148C32F62C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4" name="Google Shape;2724;p43">
            <a:extLst>
              <a:ext uri="{FF2B5EF4-FFF2-40B4-BE49-F238E27FC236}">
                <a16:creationId xmlns:a16="http://schemas.microsoft.com/office/drawing/2014/main" id="{057C2881-C05A-8EC5-CE28-3A628D36C456}"/>
              </a:ext>
            </a:extLst>
          </p:cNvPr>
          <p:cNvSpPr txBox="1"/>
          <p:nvPr/>
        </p:nvSpPr>
        <p:spPr>
          <a:xfrm>
            <a:off x="3664338" y="5690083"/>
            <a:ext cx="5110286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クリアルート②おめでとう！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ルートは、ぜんぶで３つあるよ。</a:t>
            </a:r>
          </a:p>
        </p:txBody>
      </p:sp>
      <p:sp>
        <p:nvSpPr>
          <p:cNvPr id="13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027726" y="61840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13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981702" y="133526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ひと</a:t>
            </a:r>
          </a:p>
        </p:txBody>
      </p:sp>
      <p:sp>
        <p:nvSpPr>
          <p:cNvPr id="13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822989" y="132200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う</a:t>
            </a:r>
          </a:p>
        </p:txBody>
      </p:sp>
      <p:sp>
        <p:nvSpPr>
          <p:cNvPr id="137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885469" y="1316199"/>
            <a:ext cx="8577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しんりん</a:t>
            </a:r>
          </a:p>
        </p:txBody>
      </p:sp>
      <p:sp>
        <p:nvSpPr>
          <p:cNvPr id="13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855563" y="133526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13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9340534" y="134050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つか</a:t>
            </a:r>
          </a:p>
        </p:txBody>
      </p:sp>
      <p:sp>
        <p:nvSpPr>
          <p:cNvPr id="140" name="テキスト ボックス 139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482625" y="200671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そだ</a:t>
            </a:r>
          </a:p>
        </p:txBody>
      </p:sp>
      <p:sp>
        <p:nvSpPr>
          <p:cNvPr id="14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10114608" y="201561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だいじ</a:t>
            </a:r>
          </a:p>
        </p:txBody>
      </p:sp>
      <p:sp>
        <p:nvSpPr>
          <p:cNvPr id="14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024187" y="2700050"/>
            <a:ext cx="84163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もくざい</a:t>
            </a:r>
          </a:p>
        </p:txBody>
      </p:sp>
      <p:sp>
        <p:nvSpPr>
          <p:cNvPr id="14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599185" y="270561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ちいき</a:t>
            </a:r>
          </a:p>
        </p:txBody>
      </p:sp>
      <p:sp>
        <p:nvSpPr>
          <p:cNvPr id="14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644334" y="270005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もり</a:t>
            </a:r>
          </a:p>
        </p:txBody>
      </p:sp>
      <p:sp>
        <p:nvSpPr>
          <p:cNvPr id="14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871364" y="268016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で</a:t>
            </a:r>
          </a:p>
        </p:txBody>
      </p:sp>
      <p:sp>
        <p:nvSpPr>
          <p:cNvPr id="14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628318" y="268016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147" name="テキスト ボックス 146">
            <a:extLst>
              <a:ext uri="{FF2B5EF4-FFF2-40B4-BE49-F238E27FC236}">
                <a16:creationId xmlns:a16="http://schemas.microsoft.com/office/drawing/2014/main" id="{3994A709-4782-4D00-9AE7-1761338E188B}"/>
              </a:ext>
            </a:extLst>
          </p:cNvPr>
          <p:cNvSpPr txBox="1"/>
          <p:nvPr/>
        </p:nvSpPr>
        <p:spPr>
          <a:xfrm>
            <a:off x="5427618" y="447357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grpSp>
        <p:nvGrpSpPr>
          <p:cNvPr id="5" name="Google Shape;392;p16">
            <a:extLst>
              <a:ext uri="{FF2B5EF4-FFF2-40B4-BE49-F238E27FC236}">
                <a16:creationId xmlns:a16="http://schemas.microsoft.com/office/drawing/2014/main" id="{8A60D842-9467-B6B7-40BC-D76E1F82F45B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8" name="Google Shape;393;p16">
              <a:extLst>
                <a:ext uri="{FF2B5EF4-FFF2-40B4-BE49-F238E27FC236}">
                  <a16:creationId xmlns:a16="http://schemas.microsoft.com/office/drawing/2014/main" id="{C5620B98-02D8-0EB3-E1F2-9D75BD046ED2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394;p16">
              <a:extLst>
                <a:ext uri="{FF2B5EF4-FFF2-40B4-BE49-F238E27FC236}">
                  <a16:creationId xmlns:a16="http://schemas.microsoft.com/office/drawing/2014/main" id="{D93AE917-B21C-8911-2C03-1E2708DDF0F2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395;p16">
              <a:extLst>
                <a:ext uri="{FF2B5EF4-FFF2-40B4-BE49-F238E27FC236}">
                  <a16:creationId xmlns:a16="http://schemas.microsoft.com/office/drawing/2014/main" id="{6274F547-BAF8-E14D-F39E-3CA97B004706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396;p16">
            <a:extLst>
              <a:ext uri="{FF2B5EF4-FFF2-40B4-BE49-F238E27FC236}">
                <a16:creationId xmlns:a16="http://schemas.microsoft.com/office/drawing/2014/main" id="{D08BF34B-D3EE-FB74-8DCA-E21D80740B3A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2728" name="Google Shape;397;p16">
              <a:extLst>
                <a:ext uri="{FF2B5EF4-FFF2-40B4-BE49-F238E27FC236}">
                  <a16:creationId xmlns:a16="http://schemas.microsoft.com/office/drawing/2014/main" id="{ECB70A8A-09B7-5878-C71C-1F2320BAB9B9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9" name="Google Shape;398;p16">
              <a:extLst>
                <a:ext uri="{FF2B5EF4-FFF2-40B4-BE49-F238E27FC236}">
                  <a16:creationId xmlns:a16="http://schemas.microsoft.com/office/drawing/2014/main" id="{CEF5D13F-B1BF-7DF5-66BA-5A0F86065182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0" name="Google Shape;399;p16">
              <a:extLst>
                <a:ext uri="{FF2B5EF4-FFF2-40B4-BE49-F238E27FC236}">
                  <a16:creationId xmlns:a16="http://schemas.microsoft.com/office/drawing/2014/main" id="{9CE0F50B-528D-3DCE-AC36-8BE7CE350CE6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31" name="Google Shape;400;p16">
            <a:extLst>
              <a:ext uri="{FF2B5EF4-FFF2-40B4-BE49-F238E27FC236}">
                <a16:creationId xmlns:a16="http://schemas.microsoft.com/office/drawing/2014/main" id="{60C672DC-01A8-4661-BF79-BAF2288F0E40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2732" name="Google Shape;401;p16">
              <a:extLst>
                <a:ext uri="{FF2B5EF4-FFF2-40B4-BE49-F238E27FC236}">
                  <a16:creationId xmlns:a16="http://schemas.microsoft.com/office/drawing/2014/main" id="{702FF8EB-84D1-CF9B-EE27-42726536FAEA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3" name="Google Shape;402;p16">
              <a:extLst>
                <a:ext uri="{FF2B5EF4-FFF2-40B4-BE49-F238E27FC236}">
                  <a16:creationId xmlns:a16="http://schemas.microsoft.com/office/drawing/2014/main" id="{C579D65E-FBD2-A104-708D-53F5D20BC5C0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4" name="Google Shape;403;p16">
              <a:extLst>
                <a:ext uri="{FF2B5EF4-FFF2-40B4-BE49-F238E27FC236}">
                  <a16:creationId xmlns:a16="http://schemas.microsoft.com/office/drawing/2014/main" id="{2B4A9A76-CB62-40D7-0D25-EDB65C43A0C1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35" name="Google Shape;404;p16">
            <a:extLst>
              <a:ext uri="{FF2B5EF4-FFF2-40B4-BE49-F238E27FC236}">
                <a16:creationId xmlns:a16="http://schemas.microsoft.com/office/drawing/2014/main" id="{DDCA7CDA-782B-D632-95E8-205D892DD3F0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736" name="Google Shape;405;p16">
              <a:extLst>
                <a:ext uri="{FF2B5EF4-FFF2-40B4-BE49-F238E27FC236}">
                  <a16:creationId xmlns:a16="http://schemas.microsoft.com/office/drawing/2014/main" id="{BE304FA3-A84F-9F37-6A45-D2C709EDE033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406;p16">
              <a:extLst>
                <a:ext uri="{FF2B5EF4-FFF2-40B4-BE49-F238E27FC236}">
                  <a16:creationId xmlns:a16="http://schemas.microsoft.com/office/drawing/2014/main" id="{739710C4-7E11-2DA4-DB2E-9942E1D311B4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8" name="Google Shape;407;p16">
              <a:extLst>
                <a:ext uri="{FF2B5EF4-FFF2-40B4-BE49-F238E27FC236}">
                  <a16:creationId xmlns:a16="http://schemas.microsoft.com/office/drawing/2014/main" id="{AB609080-12EE-421C-7D4B-3C016123671C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198212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90;p21">
            <a:extLst>
              <a:ext uri="{FF2B5EF4-FFF2-40B4-BE49-F238E27FC236}">
                <a16:creationId xmlns:a16="http://schemas.microsoft.com/office/drawing/2014/main" id="{277CDCFE-1BAB-521B-381D-A2807006F143}"/>
              </a:ext>
            </a:extLst>
          </p:cNvPr>
          <p:cNvGrpSpPr>
            <a:grpSpLocks noChangeAspect="1"/>
          </p:cNvGrpSpPr>
          <p:nvPr/>
        </p:nvGrpSpPr>
        <p:grpSpPr>
          <a:xfrm>
            <a:off x="1553958" y="2928202"/>
            <a:ext cx="1328333" cy="1355036"/>
            <a:chOff x="1774174" y="4621762"/>
            <a:chExt cx="1077013" cy="1098664"/>
          </a:xfrm>
        </p:grpSpPr>
        <p:sp>
          <p:nvSpPr>
            <p:cNvPr id="3" name="Google Shape;891;p21">
              <a:extLst>
                <a:ext uri="{FF2B5EF4-FFF2-40B4-BE49-F238E27FC236}">
                  <a16:creationId xmlns:a16="http://schemas.microsoft.com/office/drawing/2014/main" id="{BA13F1D4-9609-7961-074E-9556D196F75D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892;p21">
              <a:extLst>
                <a:ext uri="{FF2B5EF4-FFF2-40B4-BE49-F238E27FC236}">
                  <a16:creationId xmlns:a16="http://schemas.microsoft.com/office/drawing/2014/main" id="{D2B9C9C8-967A-827F-65F2-E36B3D5DC6DC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3;p21">
              <a:extLst>
                <a:ext uri="{FF2B5EF4-FFF2-40B4-BE49-F238E27FC236}">
                  <a16:creationId xmlns:a16="http://schemas.microsoft.com/office/drawing/2014/main" id="{B7177AA7-4A99-BF58-012D-42F50A6DF3E5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4;p21">
              <a:extLst>
                <a:ext uri="{FF2B5EF4-FFF2-40B4-BE49-F238E27FC236}">
                  <a16:creationId xmlns:a16="http://schemas.microsoft.com/office/drawing/2014/main" id="{75267CD0-A6AD-5E58-E0D9-27FA0A59433E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895;p21">
              <a:extLst>
                <a:ext uri="{FF2B5EF4-FFF2-40B4-BE49-F238E27FC236}">
                  <a16:creationId xmlns:a16="http://schemas.microsoft.com/office/drawing/2014/main" id="{6B664D74-9947-402D-6DB1-1B516888F7AD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6;p21">
              <a:extLst>
                <a:ext uri="{FF2B5EF4-FFF2-40B4-BE49-F238E27FC236}">
                  <a16:creationId xmlns:a16="http://schemas.microsoft.com/office/drawing/2014/main" id="{E4EAB973-639F-C28C-E32C-EA9346A1F224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9" name="Google Shape;897;p21">
              <a:extLst>
                <a:ext uri="{FF2B5EF4-FFF2-40B4-BE49-F238E27FC236}">
                  <a16:creationId xmlns:a16="http://schemas.microsoft.com/office/drawing/2014/main" id="{FC04CFCF-96EC-8D69-82AF-BD67CFC52DFC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" name="Google Shape;898;p21">
              <a:extLst>
                <a:ext uri="{FF2B5EF4-FFF2-40B4-BE49-F238E27FC236}">
                  <a16:creationId xmlns:a16="http://schemas.microsoft.com/office/drawing/2014/main" id="{2B27DA6E-95E0-F673-3741-6C9FEC2BA41A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899;p21">
              <a:extLst>
                <a:ext uri="{FF2B5EF4-FFF2-40B4-BE49-F238E27FC236}">
                  <a16:creationId xmlns:a16="http://schemas.microsoft.com/office/drawing/2014/main" id="{4F981395-96D6-F724-6690-34E508078E87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900;p21">
              <a:extLst>
                <a:ext uri="{FF2B5EF4-FFF2-40B4-BE49-F238E27FC236}">
                  <a16:creationId xmlns:a16="http://schemas.microsoft.com/office/drawing/2014/main" id="{C8F848A8-30EB-0EF2-9076-04AE927A97FB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901;p21">
              <a:extLst>
                <a:ext uri="{FF2B5EF4-FFF2-40B4-BE49-F238E27FC236}">
                  <a16:creationId xmlns:a16="http://schemas.microsoft.com/office/drawing/2014/main" id="{59DD374A-A6A0-0C66-0795-49C9B60A29E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2;p21">
              <a:extLst>
                <a:ext uri="{FF2B5EF4-FFF2-40B4-BE49-F238E27FC236}">
                  <a16:creationId xmlns:a16="http://schemas.microsoft.com/office/drawing/2014/main" id="{C3B998D0-D9F4-3843-537A-5D3C2CA4B892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5" name="Google Shape;903;p21">
              <a:extLst>
                <a:ext uri="{FF2B5EF4-FFF2-40B4-BE49-F238E27FC236}">
                  <a16:creationId xmlns:a16="http://schemas.microsoft.com/office/drawing/2014/main" id="{0D6B458C-3A17-E84D-8432-C9407C1806EF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904;p21">
              <a:extLst>
                <a:ext uri="{FF2B5EF4-FFF2-40B4-BE49-F238E27FC236}">
                  <a16:creationId xmlns:a16="http://schemas.microsoft.com/office/drawing/2014/main" id="{DECBD91D-EC9C-DB1F-C34A-E74E5C993FBF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905;p21">
              <a:extLst>
                <a:ext uri="{FF2B5EF4-FFF2-40B4-BE49-F238E27FC236}">
                  <a16:creationId xmlns:a16="http://schemas.microsoft.com/office/drawing/2014/main" id="{AEE5DEAE-7A3B-D26C-7705-7E50E1877F1D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" name="Google Shape;1543;p28">
            <a:extLst>
              <a:ext uri="{FF2B5EF4-FFF2-40B4-BE49-F238E27FC236}">
                <a16:creationId xmlns:a16="http://schemas.microsoft.com/office/drawing/2014/main" id="{5B3BA97D-4B08-3794-41EE-5ED58D8CC2D3}"/>
              </a:ext>
            </a:extLst>
          </p:cNvPr>
          <p:cNvSpPr txBox="1"/>
          <p:nvPr/>
        </p:nvSpPr>
        <p:spPr>
          <a:xfrm>
            <a:off x="3364172" y="2787901"/>
            <a:ext cx="6370550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もどることができないよ。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このボタンから進んでね。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" name="角丸四角形 96">
            <a:extLst>
              <a:ext uri="{FF2B5EF4-FFF2-40B4-BE49-F238E27FC236}">
                <a16:creationId xmlns:a16="http://schemas.microsoft.com/office/drawing/2014/main" id="{17D218D5-76CB-A876-3562-A9A1F37532E9}"/>
              </a:ext>
            </a:extLst>
          </p:cNvPr>
          <p:cNvSpPr/>
          <p:nvPr/>
        </p:nvSpPr>
        <p:spPr>
          <a:xfrm>
            <a:off x="8727548" y="3286310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Google Shape;2562;p41">
            <a:hlinkClick r:id="rId2" action="ppaction://hlinksldjump"/>
            <a:extLst>
              <a:ext uri="{FF2B5EF4-FFF2-40B4-BE49-F238E27FC236}">
                <a16:creationId xmlns:a16="http://schemas.microsoft.com/office/drawing/2014/main" id="{11524D2F-159B-76F3-967B-E10540A1FD48}"/>
              </a:ext>
            </a:extLst>
          </p:cNvPr>
          <p:cNvSpPr txBox="1"/>
          <p:nvPr/>
        </p:nvSpPr>
        <p:spPr>
          <a:xfrm>
            <a:off x="8727548" y="3342001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2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309261" y="347905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すす</a:t>
            </a:r>
          </a:p>
        </p:txBody>
      </p:sp>
    </p:spTree>
    <p:extLst>
      <p:ext uri="{BB962C8B-B14F-4D97-AF65-F5344CB8AC3E}">
        <p14:creationId xmlns:p14="http://schemas.microsoft.com/office/powerpoint/2010/main" val="35943479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レア度：００５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3624383" y="5637158"/>
            <a:ext cx="5110286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ザイくんは「木工しょくにん」をめざす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ことにしたそうな。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745281" y="631569"/>
            <a:ext cx="7307753" cy="21236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lnSpc>
                <a:spcPct val="150000"/>
              </a:lnSpc>
            </a:pPr>
            <a:r>
              <a:rPr lang="ja-JP" altLang="en-US" sz="2800" dirty="0">
                <a:solidFill>
                  <a:schemeClr val="bg1"/>
                </a:solidFill>
              </a:rPr>
              <a:t>✓ ヤスリをかけるとツルツルになる。</a:t>
            </a:r>
            <a:endParaRPr lang="en-US" altLang="ja-JP" sz="28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2800" dirty="0">
                <a:solidFill>
                  <a:schemeClr val="bg1"/>
                </a:solidFill>
              </a:rPr>
              <a:t>✓ 図工は自由なはっそうで作るとたのしい。</a:t>
            </a:r>
          </a:p>
        </p:txBody>
      </p:sp>
      <p:sp>
        <p:nvSpPr>
          <p:cNvPr id="58" name="正方形/長方形 57"/>
          <p:cNvSpPr/>
          <p:nvPr/>
        </p:nvSpPr>
        <p:spPr>
          <a:xfrm>
            <a:off x="6135855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正方形/長方形 58"/>
          <p:cNvSpPr/>
          <p:nvPr/>
        </p:nvSpPr>
        <p:spPr>
          <a:xfrm>
            <a:off x="6414336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正方形/長方形 59"/>
          <p:cNvSpPr/>
          <p:nvPr/>
        </p:nvSpPr>
        <p:spPr>
          <a:xfrm>
            <a:off x="6692817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正方形/長方形 60"/>
          <p:cNvSpPr/>
          <p:nvPr/>
        </p:nvSpPr>
        <p:spPr>
          <a:xfrm>
            <a:off x="6971298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正方形/長方形 61"/>
          <p:cNvSpPr/>
          <p:nvPr/>
        </p:nvSpPr>
        <p:spPr>
          <a:xfrm>
            <a:off x="7249781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67" name="Google Shape;2451;p40"/>
          <p:cNvGrpSpPr/>
          <p:nvPr/>
        </p:nvGrpSpPr>
        <p:grpSpPr>
          <a:xfrm rot="1595020" flipH="1">
            <a:off x="4686279" y="5166577"/>
            <a:ext cx="152637" cy="172162"/>
            <a:chOff x="3805164" y="3252287"/>
            <a:chExt cx="1192516" cy="1345064"/>
          </a:xfrm>
        </p:grpSpPr>
        <p:sp>
          <p:nvSpPr>
            <p:cNvPr id="68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2451;p40"/>
          <p:cNvGrpSpPr/>
          <p:nvPr/>
        </p:nvGrpSpPr>
        <p:grpSpPr>
          <a:xfrm rot="1595020" flipH="1">
            <a:off x="4966899" y="5166577"/>
            <a:ext cx="152637" cy="172162"/>
            <a:chOff x="3805164" y="3252287"/>
            <a:chExt cx="1192516" cy="1345064"/>
          </a:xfrm>
        </p:grpSpPr>
        <p:sp>
          <p:nvSpPr>
            <p:cNvPr id="72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" name="Google Shape;2451;p40"/>
          <p:cNvGrpSpPr/>
          <p:nvPr/>
        </p:nvGrpSpPr>
        <p:grpSpPr>
          <a:xfrm rot="1595020" flipH="1">
            <a:off x="5247519" y="5166577"/>
            <a:ext cx="152637" cy="172162"/>
            <a:chOff x="3805164" y="3252287"/>
            <a:chExt cx="1192516" cy="1345064"/>
          </a:xfrm>
        </p:grpSpPr>
        <p:sp>
          <p:nvSpPr>
            <p:cNvPr id="76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0" name="Google Shape;2451;p40"/>
          <p:cNvGrpSpPr/>
          <p:nvPr/>
        </p:nvGrpSpPr>
        <p:grpSpPr>
          <a:xfrm rot="1595020" flipH="1">
            <a:off x="5528139" y="5166577"/>
            <a:ext cx="152637" cy="172162"/>
            <a:chOff x="3805164" y="3252287"/>
            <a:chExt cx="1192516" cy="1345064"/>
          </a:xfrm>
        </p:grpSpPr>
        <p:sp>
          <p:nvSpPr>
            <p:cNvPr id="81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4" name="Google Shape;2451;p40"/>
          <p:cNvGrpSpPr/>
          <p:nvPr/>
        </p:nvGrpSpPr>
        <p:grpSpPr>
          <a:xfrm rot="1595020" flipH="1">
            <a:off x="5808760" y="5166577"/>
            <a:ext cx="152637" cy="172162"/>
            <a:chOff x="3805164" y="3252287"/>
            <a:chExt cx="1192516" cy="1345064"/>
          </a:xfrm>
        </p:grpSpPr>
        <p:sp>
          <p:nvSpPr>
            <p:cNvPr id="85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89" name="Google Shape;2724;p43">
            <a:extLst>
              <a:ext uri="{FF2B5EF4-FFF2-40B4-BE49-F238E27FC236}">
                <a16:creationId xmlns:a16="http://schemas.microsoft.com/office/drawing/2014/main" id="{1514D2A7-FEE3-B46E-62F6-E480092C40FF}"/>
              </a:ext>
            </a:extLst>
          </p:cNvPr>
          <p:cNvSpPr txBox="1"/>
          <p:nvPr/>
        </p:nvSpPr>
        <p:spPr>
          <a:xfrm>
            <a:off x="845051" y="2933136"/>
            <a:ext cx="2178250" cy="707846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「はくちょう」　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　　　</a:t>
            </a: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作：ザイ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0387D35-EBD2-D528-912E-F740ADC60EED}"/>
              </a:ext>
            </a:extLst>
          </p:cNvPr>
          <p:cNvGrpSpPr/>
          <p:nvPr/>
        </p:nvGrpSpPr>
        <p:grpSpPr>
          <a:xfrm rot="1008047">
            <a:off x="1218945" y="5144010"/>
            <a:ext cx="1025841" cy="494366"/>
            <a:chOff x="3406376" y="5592750"/>
            <a:chExt cx="1320609" cy="536677"/>
          </a:xfrm>
        </p:grpSpPr>
        <p:sp>
          <p:nvSpPr>
            <p:cNvPr id="3" name="楕円 2">
              <a:extLst>
                <a:ext uri="{FF2B5EF4-FFF2-40B4-BE49-F238E27FC236}">
                  <a16:creationId xmlns:a16="http://schemas.microsoft.com/office/drawing/2014/main" id="{82A815F5-FFE0-1C84-47E3-11D140316600}"/>
                </a:ext>
              </a:extLst>
            </p:cNvPr>
            <p:cNvSpPr/>
            <p:nvPr/>
          </p:nvSpPr>
          <p:spPr>
            <a:xfrm>
              <a:off x="3406376" y="5592750"/>
              <a:ext cx="1320609" cy="536677"/>
            </a:xfrm>
            <a:prstGeom prst="ellipse">
              <a:avLst/>
            </a:prstGeom>
            <a:solidFill>
              <a:srgbClr val="C89058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6" name="フリーフォーム: 図形 5">
              <a:extLst>
                <a:ext uri="{FF2B5EF4-FFF2-40B4-BE49-F238E27FC236}">
                  <a16:creationId xmlns:a16="http://schemas.microsoft.com/office/drawing/2014/main" id="{F3DB5D39-EC55-9A36-64D5-A41537518786}"/>
                </a:ext>
              </a:extLst>
            </p:cNvPr>
            <p:cNvSpPr/>
            <p:nvPr/>
          </p:nvSpPr>
          <p:spPr>
            <a:xfrm>
              <a:off x="3528998" y="5839360"/>
              <a:ext cx="924233" cy="245806"/>
            </a:xfrm>
            <a:custGeom>
              <a:avLst/>
              <a:gdLst>
                <a:gd name="connsiteX0" fmla="*/ 0 w 924233"/>
                <a:gd name="connsiteY0" fmla="*/ 0 h 245806"/>
                <a:gd name="connsiteX1" fmla="*/ 29497 w 924233"/>
                <a:gd name="connsiteY1" fmla="*/ 108154 h 245806"/>
                <a:gd name="connsiteX2" fmla="*/ 167149 w 924233"/>
                <a:gd name="connsiteY2" fmla="*/ 196645 h 245806"/>
                <a:gd name="connsiteX3" fmla="*/ 422787 w 924233"/>
                <a:gd name="connsiteY3" fmla="*/ 216309 h 245806"/>
                <a:gd name="connsiteX4" fmla="*/ 609600 w 924233"/>
                <a:gd name="connsiteY4" fmla="*/ 245806 h 245806"/>
                <a:gd name="connsiteX5" fmla="*/ 924233 w 924233"/>
                <a:gd name="connsiteY5" fmla="*/ 196645 h 245806"/>
                <a:gd name="connsiteX6" fmla="*/ 776749 w 924233"/>
                <a:gd name="connsiteY6" fmla="*/ 147483 h 245806"/>
                <a:gd name="connsiteX7" fmla="*/ 462117 w 924233"/>
                <a:gd name="connsiteY7" fmla="*/ 147483 h 245806"/>
                <a:gd name="connsiteX8" fmla="*/ 255639 w 924233"/>
                <a:gd name="connsiteY8" fmla="*/ 127819 h 245806"/>
                <a:gd name="connsiteX9" fmla="*/ 157317 w 924233"/>
                <a:gd name="connsiteY9" fmla="*/ 88490 h 245806"/>
                <a:gd name="connsiteX10" fmla="*/ 88491 w 924233"/>
                <a:gd name="connsiteY10" fmla="*/ 68825 h 245806"/>
                <a:gd name="connsiteX11" fmla="*/ 0 w 924233"/>
                <a:gd name="connsiteY11" fmla="*/ 0 h 24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4233" h="245806">
                  <a:moveTo>
                    <a:pt x="0" y="0"/>
                  </a:moveTo>
                  <a:lnTo>
                    <a:pt x="29497" y="108154"/>
                  </a:lnTo>
                  <a:lnTo>
                    <a:pt x="167149" y="196645"/>
                  </a:lnTo>
                  <a:lnTo>
                    <a:pt x="422787" y="216309"/>
                  </a:lnTo>
                  <a:lnTo>
                    <a:pt x="609600" y="245806"/>
                  </a:lnTo>
                  <a:lnTo>
                    <a:pt x="924233" y="196645"/>
                  </a:lnTo>
                  <a:lnTo>
                    <a:pt x="776749" y="147483"/>
                  </a:lnTo>
                  <a:lnTo>
                    <a:pt x="462117" y="147483"/>
                  </a:lnTo>
                  <a:lnTo>
                    <a:pt x="255639" y="127819"/>
                  </a:lnTo>
                  <a:lnTo>
                    <a:pt x="157317" y="88490"/>
                  </a:lnTo>
                  <a:lnTo>
                    <a:pt x="88491" y="688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" name="グループ化 6">
              <a:extLst>
                <a:ext uri="{FF2B5EF4-FFF2-40B4-BE49-F238E27FC236}">
                  <a16:creationId xmlns:a16="http://schemas.microsoft.com/office/drawing/2014/main" id="{BE4BE769-4988-9846-B739-9F78D99BB9CF}"/>
                </a:ext>
              </a:extLst>
            </p:cNvPr>
            <p:cNvGrpSpPr>
              <a:grpSpLocks noChangeAspect="1"/>
            </p:cNvGrpSpPr>
            <p:nvPr/>
          </p:nvGrpSpPr>
          <p:grpSpPr>
            <a:xfrm rot="19365036">
              <a:off x="4516055" y="5625230"/>
              <a:ext cx="85902" cy="283679"/>
              <a:chOff x="3025455" y="4343816"/>
              <a:chExt cx="148634" cy="490843"/>
            </a:xfrm>
          </p:grpSpPr>
          <p:sp>
            <p:nvSpPr>
              <p:cNvPr id="9" name="フリーフォーム 53">
                <a:extLst>
                  <a:ext uri="{FF2B5EF4-FFF2-40B4-BE49-F238E27FC236}">
                    <a16:creationId xmlns:a16="http://schemas.microsoft.com/office/drawing/2014/main" id="{13993CD5-E79A-87BE-8B40-052224EF02BF}"/>
                  </a:ext>
                </a:extLst>
              </p:cNvPr>
              <p:cNvSpPr/>
              <p:nvPr/>
            </p:nvSpPr>
            <p:spPr>
              <a:xfrm rot="14248921">
                <a:off x="3049946" y="4710515"/>
                <a:ext cx="131450" cy="11683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" name="フリーフォーム 62">
                <a:extLst>
                  <a:ext uri="{FF2B5EF4-FFF2-40B4-BE49-F238E27FC236}">
                    <a16:creationId xmlns:a16="http://schemas.microsoft.com/office/drawing/2014/main" id="{F273D4DE-EEE1-571B-624A-E4D7D5EFE234}"/>
                  </a:ext>
                </a:extLst>
              </p:cNvPr>
              <p:cNvSpPr/>
              <p:nvPr/>
            </p:nvSpPr>
            <p:spPr>
              <a:xfrm rot="4621820">
                <a:off x="2927015" y="4442256"/>
                <a:ext cx="266300" cy="6942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C75695DA-FACA-3C6A-F359-2F5501B37B02}"/>
              </a:ext>
            </a:extLst>
          </p:cNvPr>
          <p:cNvGrpSpPr/>
          <p:nvPr/>
        </p:nvGrpSpPr>
        <p:grpSpPr>
          <a:xfrm>
            <a:off x="1081309" y="5407564"/>
            <a:ext cx="1320609" cy="536677"/>
            <a:chOff x="3406376" y="5592750"/>
            <a:chExt cx="1320609" cy="536677"/>
          </a:xfrm>
        </p:grpSpPr>
        <p:sp>
          <p:nvSpPr>
            <p:cNvPr id="14" name="楕円 13">
              <a:extLst>
                <a:ext uri="{FF2B5EF4-FFF2-40B4-BE49-F238E27FC236}">
                  <a16:creationId xmlns:a16="http://schemas.microsoft.com/office/drawing/2014/main" id="{949DF5DA-FE2B-EF51-2469-E2E118FDFCB6}"/>
                </a:ext>
              </a:extLst>
            </p:cNvPr>
            <p:cNvSpPr/>
            <p:nvPr/>
          </p:nvSpPr>
          <p:spPr>
            <a:xfrm>
              <a:off x="3406376" y="5592750"/>
              <a:ext cx="1320609" cy="536677"/>
            </a:xfrm>
            <a:prstGeom prst="ellipse">
              <a:avLst/>
            </a:prstGeom>
            <a:solidFill>
              <a:srgbClr val="C89058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5" name="フリーフォーム: 図形 14">
              <a:extLst>
                <a:ext uri="{FF2B5EF4-FFF2-40B4-BE49-F238E27FC236}">
                  <a16:creationId xmlns:a16="http://schemas.microsoft.com/office/drawing/2014/main" id="{3BEEE7DC-59D6-F324-F714-7847B967C590}"/>
                </a:ext>
              </a:extLst>
            </p:cNvPr>
            <p:cNvSpPr/>
            <p:nvPr/>
          </p:nvSpPr>
          <p:spPr>
            <a:xfrm>
              <a:off x="3528998" y="5839360"/>
              <a:ext cx="924233" cy="245806"/>
            </a:xfrm>
            <a:custGeom>
              <a:avLst/>
              <a:gdLst>
                <a:gd name="connsiteX0" fmla="*/ 0 w 924233"/>
                <a:gd name="connsiteY0" fmla="*/ 0 h 245806"/>
                <a:gd name="connsiteX1" fmla="*/ 29497 w 924233"/>
                <a:gd name="connsiteY1" fmla="*/ 108154 h 245806"/>
                <a:gd name="connsiteX2" fmla="*/ 167149 w 924233"/>
                <a:gd name="connsiteY2" fmla="*/ 196645 h 245806"/>
                <a:gd name="connsiteX3" fmla="*/ 422787 w 924233"/>
                <a:gd name="connsiteY3" fmla="*/ 216309 h 245806"/>
                <a:gd name="connsiteX4" fmla="*/ 609600 w 924233"/>
                <a:gd name="connsiteY4" fmla="*/ 245806 h 245806"/>
                <a:gd name="connsiteX5" fmla="*/ 924233 w 924233"/>
                <a:gd name="connsiteY5" fmla="*/ 196645 h 245806"/>
                <a:gd name="connsiteX6" fmla="*/ 776749 w 924233"/>
                <a:gd name="connsiteY6" fmla="*/ 147483 h 245806"/>
                <a:gd name="connsiteX7" fmla="*/ 462117 w 924233"/>
                <a:gd name="connsiteY7" fmla="*/ 147483 h 245806"/>
                <a:gd name="connsiteX8" fmla="*/ 255639 w 924233"/>
                <a:gd name="connsiteY8" fmla="*/ 127819 h 245806"/>
                <a:gd name="connsiteX9" fmla="*/ 157317 w 924233"/>
                <a:gd name="connsiteY9" fmla="*/ 88490 h 245806"/>
                <a:gd name="connsiteX10" fmla="*/ 88491 w 924233"/>
                <a:gd name="connsiteY10" fmla="*/ 68825 h 245806"/>
                <a:gd name="connsiteX11" fmla="*/ 0 w 924233"/>
                <a:gd name="connsiteY11" fmla="*/ 0 h 24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4233" h="245806">
                  <a:moveTo>
                    <a:pt x="0" y="0"/>
                  </a:moveTo>
                  <a:lnTo>
                    <a:pt x="29497" y="108154"/>
                  </a:lnTo>
                  <a:lnTo>
                    <a:pt x="167149" y="196645"/>
                  </a:lnTo>
                  <a:lnTo>
                    <a:pt x="422787" y="216309"/>
                  </a:lnTo>
                  <a:lnTo>
                    <a:pt x="609600" y="245806"/>
                  </a:lnTo>
                  <a:lnTo>
                    <a:pt x="924233" y="196645"/>
                  </a:lnTo>
                  <a:lnTo>
                    <a:pt x="776749" y="147483"/>
                  </a:lnTo>
                  <a:lnTo>
                    <a:pt x="462117" y="147483"/>
                  </a:lnTo>
                  <a:lnTo>
                    <a:pt x="255639" y="127819"/>
                  </a:lnTo>
                  <a:lnTo>
                    <a:pt x="157317" y="88490"/>
                  </a:lnTo>
                  <a:lnTo>
                    <a:pt x="88491" y="688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6" name="グループ化 15">
              <a:extLst>
                <a:ext uri="{FF2B5EF4-FFF2-40B4-BE49-F238E27FC236}">
                  <a16:creationId xmlns:a16="http://schemas.microsoft.com/office/drawing/2014/main" id="{DE860379-A602-44F8-8C4F-A94D8408816A}"/>
                </a:ext>
              </a:extLst>
            </p:cNvPr>
            <p:cNvGrpSpPr>
              <a:grpSpLocks noChangeAspect="1"/>
            </p:cNvGrpSpPr>
            <p:nvPr/>
          </p:nvGrpSpPr>
          <p:grpSpPr>
            <a:xfrm rot="19365036">
              <a:off x="4516055" y="5625230"/>
              <a:ext cx="85902" cy="283679"/>
              <a:chOff x="3025455" y="4343816"/>
              <a:chExt cx="148634" cy="490843"/>
            </a:xfrm>
          </p:grpSpPr>
          <p:sp>
            <p:nvSpPr>
              <p:cNvPr id="17" name="フリーフォーム 53">
                <a:extLst>
                  <a:ext uri="{FF2B5EF4-FFF2-40B4-BE49-F238E27FC236}">
                    <a16:creationId xmlns:a16="http://schemas.microsoft.com/office/drawing/2014/main" id="{70FC05FF-088A-442B-9043-725444D7C9A3}"/>
                  </a:ext>
                </a:extLst>
              </p:cNvPr>
              <p:cNvSpPr/>
              <p:nvPr/>
            </p:nvSpPr>
            <p:spPr>
              <a:xfrm rot="14248921">
                <a:off x="3049946" y="4710515"/>
                <a:ext cx="131450" cy="11683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" name="フリーフォーム 62">
                <a:extLst>
                  <a:ext uri="{FF2B5EF4-FFF2-40B4-BE49-F238E27FC236}">
                    <a16:creationId xmlns:a16="http://schemas.microsoft.com/office/drawing/2014/main" id="{176C93CB-4A9F-F68C-E724-6108ED68F9F4}"/>
                  </a:ext>
                </a:extLst>
              </p:cNvPr>
              <p:cNvSpPr/>
              <p:nvPr/>
            </p:nvSpPr>
            <p:spPr>
              <a:xfrm rot="4621820">
                <a:off x="2927015" y="4442256"/>
                <a:ext cx="266300" cy="6942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4B0D4A48-F024-EBC6-B753-49074479562B}"/>
              </a:ext>
            </a:extLst>
          </p:cNvPr>
          <p:cNvGrpSpPr/>
          <p:nvPr/>
        </p:nvGrpSpPr>
        <p:grpSpPr>
          <a:xfrm>
            <a:off x="1881688" y="4485363"/>
            <a:ext cx="352573" cy="1129868"/>
            <a:chOff x="4054910" y="4624012"/>
            <a:chExt cx="352573" cy="1129868"/>
          </a:xfrm>
        </p:grpSpPr>
        <p:sp>
          <p:nvSpPr>
            <p:cNvPr id="20" name="円柱 19">
              <a:extLst>
                <a:ext uri="{FF2B5EF4-FFF2-40B4-BE49-F238E27FC236}">
                  <a16:creationId xmlns:a16="http://schemas.microsoft.com/office/drawing/2014/main" id="{C5173B1F-F1B3-533A-6AB1-2A09FB1A36B9}"/>
                </a:ext>
              </a:extLst>
            </p:cNvPr>
            <p:cNvSpPr/>
            <p:nvPr/>
          </p:nvSpPr>
          <p:spPr>
            <a:xfrm>
              <a:off x="4054910" y="4624012"/>
              <a:ext cx="337791" cy="1129868"/>
            </a:xfrm>
            <a:prstGeom prst="can">
              <a:avLst/>
            </a:prstGeom>
            <a:solidFill>
              <a:srgbClr val="C89058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1" name="グループ化 20">
              <a:extLst>
                <a:ext uri="{FF2B5EF4-FFF2-40B4-BE49-F238E27FC236}">
                  <a16:creationId xmlns:a16="http://schemas.microsoft.com/office/drawing/2014/main" id="{64E9AF6B-A392-3633-C5AF-BE881902836B}"/>
                </a:ext>
              </a:extLst>
            </p:cNvPr>
            <p:cNvGrpSpPr>
              <a:grpSpLocks noChangeAspect="1"/>
            </p:cNvGrpSpPr>
            <p:nvPr/>
          </p:nvGrpSpPr>
          <p:grpSpPr>
            <a:xfrm rot="288823">
              <a:off x="4299386" y="5043349"/>
              <a:ext cx="108097" cy="356975"/>
              <a:chOff x="3025455" y="4343816"/>
              <a:chExt cx="148634" cy="490843"/>
            </a:xfrm>
          </p:grpSpPr>
          <p:sp>
            <p:nvSpPr>
              <p:cNvPr id="23" name="フリーフォーム 53">
                <a:extLst>
                  <a:ext uri="{FF2B5EF4-FFF2-40B4-BE49-F238E27FC236}">
                    <a16:creationId xmlns:a16="http://schemas.microsoft.com/office/drawing/2014/main" id="{B42DA8B9-08A7-6735-3935-71732B73D1AE}"/>
                  </a:ext>
                </a:extLst>
              </p:cNvPr>
              <p:cNvSpPr/>
              <p:nvPr/>
            </p:nvSpPr>
            <p:spPr>
              <a:xfrm rot="14248921">
                <a:off x="3049946" y="4710515"/>
                <a:ext cx="131450" cy="11683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 62">
                <a:extLst>
                  <a:ext uri="{FF2B5EF4-FFF2-40B4-BE49-F238E27FC236}">
                    <a16:creationId xmlns:a16="http://schemas.microsoft.com/office/drawing/2014/main" id="{A4D4E911-2FAA-7E13-4561-1E078CE38D22}"/>
                  </a:ext>
                </a:extLst>
              </p:cNvPr>
              <p:cNvSpPr/>
              <p:nvPr/>
            </p:nvSpPr>
            <p:spPr>
              <a:xfrm rot="4621820">
                <a:off x="2927015" y="4442256"/>
                <a:ext cx="266300" cy="6942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2" name="フリーフォーム: 図形 21">
              <a:extLst>
                <a:ext uri="{FF2B5EF4-FFF2-40B4-BE49-F238E27FC236}">
                  <a16:creationId xmlns:a16="http://schemas.microsoft.com/office/drawing/2014/main" id="{C9F26597-04B0-5826-E14D-1B65FEBCCC87}"/>
                </a:ext>
              </a:extLst>
            </p:cNvPr>
            <p:cNvSpPr/>
            <p:nvPr/>
          </p:nvSpPr>
          <p:spPr>
            <a:xfrm>
              <a:off x="4089179" y="4937615"/>
              <a:ext cx="49161" cy="580104"/>
            </a:xfrm>
            <a:custGeom>
              <a:avLst/>
              <a:gdLst>
                <a:gd name="connsiteX0" fmla="*/ 0 w 49161"/>
                <a:gd name="connsiteY0" fmla="*/ 0 h 580104"/>
                <a:gd name="connsiteX1" fmla="*/ 9832 w 49161"/>
                <a:gd name="connsiteY1" fmla="*/ 580104 h 580104"/>
                <a:gd name="connsiteX2" fmla="*/ 39329 w 49161"/>
                <a:gd name="connsiteY2" fmla="*/ 530942 h 580104"/>
                <a:gd name="connsiteX3" fmla="*/ 49161 w 49161"/>
                <a:gd name="connsiteY3" fmla="*/ 373626 h 580104"/>
                <a:gd name="connsiteX4" fmla="*/ 0 w 49161"/>
                <a:gd name="connsiteY4" fmla="*/ 0 h 580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161" h="580104">
                  <a:moveTo>
                    <a:pt x="0" y="0"/>
                  </a:moveTo>
                  <a:lnTo>
                    <a:pt x="9832" y="580104"/>
                  </a:lnTo>
                  <a:lnTo>
                    <a:pt x="39329" y="530942"/>
                  </a:lnTo>
                  <a:lnTo>
                    <a:pt x="49161" y="3736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5" name="星 4 66">
            <a:extLst>
              <a:ext uri="{FF2B5EF4-FFF2-40B4-BE49-F238E27FC236}">
                <a16:creationId xmlns:a16="http://schemas.microsoft.com/office/drawing/2014/main" id="{9871EBE5-1179-C566-5A86-490E2849C3D1}"/>
              </a:ext>
            </a:extLst>
          </p:cNvPr>
          <p:cNvSpPr/>
          <p:nvPr/>
        </p:nvSpPr>
        <p:spPr>
          <a:xfrm>
            <a:off x="670082" y="5652613"/>
            <a:ext cx="330241" cy="599063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星 4 68">
            <a:extLst>
              <a:ext uri="{FF2B5EF4-FFF2-40B4-BE49-F238E27FC236}">
                <a16:creationId xmlns:a16="http://schemas.microsoft.com/office/drawing/2014/main" id="{D5173A89-8D06-5B46-CED7-1E7B5102A0E9}"/>
              </a:ext>
            </a:extLst>
          </p:cNvPr>
          <p:cNvSpPr/>
          <p:nvPr/>
        </p:nvSpPr>
        <p:spPr>
          <a:xfrm>
            <a:off x="2579741" y="5513948"/>
            <a:ext cx="207456" cy="376329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星 4 68">
            <a:extLst>
              <a:ext uri="{FF2B5EF4-FFF2-40B4-BE49-F238E27FC236}">
                <a16:creationId xmlns:a16="http://schemas.microsoft.com/office/drawing/2014/main" id="{00EA21A9-E844-2367-C76D-3C331E6379F6}"/>
              </a:ext>
            </a:extLst>
          </p:cNvPr>
          <p:cNvSpPr/>
          <p:nvPr/>
        </p:nvSpPr>
        <p:spPr>
          <a:xfrm>
            <a:off x="1648097" y="3902580"/>
            <a:ext cx="207456" cy="376329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星 4 66">
            <a:extLst>
              <a:ext uri="{FF2B5EF4-FFF2-40B4-BE49-F238E27FC236}">
                <a16:creationId xmlns:a16="http://schemas.microsoft.com/office/drawing/2014/main" id="{6486537F-115F-4C55-78AD-A86B7AE5770F}"/>
              </a:ext>
            </a:extLst>
          </p:cNvPr>
          <p:cNvSpPr/>
          <p:nvPr/>
        </p:nvSpPr>
        <p:spPr>
          <a:xfrm>
            <a:off x="2802695" y="3891448"/>
            <a:ext cx="330241" cy="599063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星 4 68">
            <a:extLst>
              <a:ext uri="{FF2B5EF4-FFF2-40B4-BE49-F238E27FC236}">
                <a16:creationId xmlns:a16="http://schemas.microsoft.com/office/drawing/2014/main" id="{DB86D6B5-7C7C-C121-9073-CED26BF46E29}"/>
              </a:ext>
            </a:extLst>
          </p:cNvPr>
          <p:cNvSpPr/>
          <p:nvPr/>
        </p:nvSpPr>
        <p:spPr>
          <a:xfrm>
            <a:off x="1520481" y="4679885"/>
            <a:ext cx="207456" cy="376329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F644C14F-C69A-8139-687C-ECB1885FED0C}"/>
              </a:ext>
            </a:extLst>
          </p:cNvPr>
          <p:cNvGrpSpPr/>
          <p:nvPr/>
        </p:nvGrpSpPr>
        <p:grpSpPr>
          <a:xfrm>
            <a:off x="1764708" y="4111364"/>
            <a:ext cx="909542" cy="659476"/>
            <a:chOff x="3795039" y="4267689"/>
            <a:chExt cx="909542" cy="659476"/>
          </a:xfrm>
        </p:grpSpPr>
        <p:sp>
          <p:nvSpPr>
            <p:cNvPr id="31" name="楕円 30">
              <a:extLst>
                <a:ext uri="{FF2B5EF4-FFF2-40B4-BE49-F238E27FC236}">
                  <a16:creationId xmlns:a16="http://schemas.microsoft.com/office/drawing/2014/main" id="{45CD857B-0759-D349-6CA9-866B12EA6426}"/>
                </a:ext>
              </a:extLst>
            </p:cNvPr>
            <p:cNvSpPr/>
            <p:nvPr/>
          </p:nvSpPr>
          <p:spPr>
            <a:xfrm>
              <a:off x="3795039" y="4267689"/>
              <a:ext cx="909542" cy="659476"/>
            </a:xfrm>
            <a:prstGeom prst="ellipse">
              <a:avLst/>
            </a:prstGeom>
            <a:solidFill>
              <a:srgbClr val="C89058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32" name="フリーフォーム: 図形 31">
              <a:extLst>
                <a:ext uri="{FF2B5EF4-FFF2-40B4-BE49-F238E27FC236}">
                  <a16:creationId xmlns:a16="http://schemas.microsoft.com/office/drawing/2014/main" id="{6FDE12CA-EC37-4EA8-CF89-134705571E34}"/>
                </a:ext>
              </a:extLst>
            </p:cNvPr>
            <p:cNvSpPr/>
            <p:nvPr/>
          </p:nvSpPr>
          <p:spPr>
            <a:xfrm>
              <a:off x="3892792" y="4561166"/>
              <a:ext cx="481781" cy="285135"/>
            </a:xfrm>
            <a:custGeom>
              <a:avLst/>
              <a:gdLst>
                <a:gd name="connsiteX0" fmla="*/ 0 w 481781"/>
                <a:gd name="connsiteY0" fmla="*/ 0 h 285135"/>
                <a:gd name="connsiteX1" fmla="*/ 39329 w 481781"/>
                <a:gd name="connsiteY1" fmla="*/ 147484 h 285135"/>
                <a:gd name="connsiteX2" fmla="*/ 167148 w 481781"/>
                <a:gd name="connsiteY2" fmla="*/ 245806 h 285135"/>
                <a:gd name="connsiteX3" fmla="*/ 314632 w 481781"/>
                <a:gd name="connsiteY3" fmla="*/ 285135 h 285135"/>
                <a:gd name="connsiteX4" fmla="*/ 481781 w 481781"/>
                <a:gd name="connsiteY4" fmla="*/ 285135 h 285135"/>
                <a:gd name="connsiteX5" fmla="*/ 265471 w 481781"/>
                <a:gd name="connsiteY5" fmla="*/ 157316 h 285135"/>
                <a:gd name="connsiteX6" fmla="*/ 88490 w 481781"/>
                <a:gd name="connsiteY6" fmla="*/ 117987 h 285135"/>
                <a:gd name="connsiteX7" fmla="*/ 0 w 481781"/>
                <a:gd name="connsiteY7" fmla="*/ 0 h 28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1781" h="285135">
                  <a:moveTo>
                    <a:pt x="0" y="0"/>
                  </a:moveTo>
                  <a:lnTo>
                    <a:pt x="39329" y="147484"/>
                  </a:lnTo>
                  <a:lnTo>
                    <a:pt x="167148" y="245806"/>
                  </a:lnTo>
                  <a:lnTo>
                    <a:pt x="314632" y="285135"/>
                  </a:lnTo>
                  <a:lnTo>
                    <a:pt x="481781" y="285135"/>
                  </a:lnTo>
                  <a:lnTo>
                    <a:pt x="265471" y="157316"/>
                  </a:lnTo>
                  <a:lnTo>
                    <a:pt x="88490" y="1179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33" name="グループ化 32">
              <a:extLst>
                <a:ext uri="{FF2B5EF4-FFF2-40B4-BE49-F238E27FC236}">
                  <a16:creationId xmlns:a16="http://schemas.microsoft.com/office/drawing/2014/main" id="{B89B5852-CA50-F34C-B941-68425EECAC21}"/>
                </a:ext>
              </a:extLst>
            </p:cNvPr>
            <p:cNvGrpSpPr>
              <a:grpSpLocks noChangeAspect="1"/>
            </p:cNvGrpSpPr>
            <p:nvPr/>
          </p:nvGrpSpPr>
          <p:grpSpPr>
            <a:xfrm rot="19365036">
              <a:off x="4467146" y="4318108"/>
              <a:ext cx="88257" cy="291456"/>
              <a:chOff x="3025455" y="4343816"/>
              <a:chExt cx="148634" cy="490843"/>
            </a:xfrm>
          </p:grpSpPr>
          <p:sp>
            <p:nvSpPr>
              <p:cNvPr id="34" name="フリーフォーム 53">
                <a:extLst>
                  <a:ext uri="{FF2B5EF4-FFF2-40B4-BE49-F238E27FC236}">
                    <a16:creationId xmlns:a16="http://schemas.microsoft.com/office/drawing/2014/main" id="{8A8A17F8-2BED-6AB6-D8AC-3DFF46066C6C}"/>
                  </a:ext>
                </a:extLst>
              </p:cNvPr>
              <p:cNvSpPr/>
              <p:nvPr/>
            </p:nvSpPr>
            <p:spPr>
              <a:xfrm rot="14248921">
                <a:off x="3049946" y="4710515"/>
                <a:ext cx="131450" cy="11683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 62">
                <a:extLst>
                  <a:ext uri="{FF2B5EF4-FFF2-40B4-BE49-F238E27FC236}">
                    <a16:creationId xmlns:a16="http://schemas.microsoft.com/office/drawing/2014/main" id="{D9EE4BED-0A6F-F628-B281-C1CEDE9B348A}"/>
                  </a:ext>
                </a:extLst>
              </p:cNvPr>
              <p:cNvSpPr/>
              <p:nvPr/>
            </p:nvSpPr>
            <p:spPr>
              <a:xfrm rot="4621820">
                <a:off x="2927015" y="4442256"/>
                <a:ext cx="266300" cy="6942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45A6E994-D40F-5E2D-1B21-BE6DB5588A72}"/>
              </a:ext>
            </a:extLst>
          </p:cNvPr>
          <p:cNvGrpSpPr/>
          <p:nvPr/>
        </p:nvGrpSpPr>
        <p:grpSpPr>
          <a:xfrm>
            <a:off x="2012123" y="4483740"/>
            <a:ext cx="570371" cy="186321"/>
            <a:chOff x="3795039" y="4267689"/>
            <a:chExt cx="909542" cy="659476"/>
          </a:xfrm>
        </p:grpSpPr>
        <p:sp>
          <p:nvSpPr>
            <p:cNvPr id="37" name="楕円 36">
              <a:extLst>
                <a:ext uri="{FF2B5EF4-FFF2-40B4-BE49-F238E27FC236}">
                  <a16:creationId xmlns:a16="http://schemas.microsoft.com/office/drawing/2014/main" id="{C0F49A04-3158-EDFE-F1A2-F13D17E39D5A}"/>
                </a:ext>
              </a:extLst>
            </p:cNvPr>
            <p:cNvSpPr/>
            <p:nvPr/>
          </p:nvSpPr>
          <p:spPr>
            <a:xfrm>
              <a:off x="3795039" y="4267689"/>
              <a:ext cx="909542" cy="659476"/>
            </a:xfrm>
            <a:prstGeom prst="ellipse">
              <a:avLst/>
            </a:prstGeom>
            <a:solidFill>
              <a:srgbClr val="C89058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38" name="フリーフォーム: 図形 37">
              <a:extLst>
                <a:ext uri="{FF2B5EF4-FFF2-40B4-BE49-F238E27FC236}">
                  <a16:creationId xmlns:a16="http://schemas.microsoft.com/office/drawing/2014/main" id="{EF353732-78F4-4BA7-3E43-6A31D6DD4074}"/>
                </a:ext>
              </a:extLst>
            </p:cNvPr>
            <p:cNvSpPr/>
            <p:nvPr/>
          </p:nvSpPr>
          <p:spPr>
            <a:xfrm>
              <a:off x="3892792" y="4561166"/>
              <a:ext cx="481781" cy="285135"/>
            </a:xfrm>
            <a:custGeom>
              <a:avLst/>
              <a:gdLst>
                <a:gd name="connsiteX0" fmla="*/ 0 w 481781"/>
                <a:gd name="connsiteY0" fmla="*/ 0 h 285135"/>
                <a:gd name="connsiteX1" fmla="*/ 39329 w 481781"/>
                <a:gd name="connsiteY1" fmla="*/ 147484 h 285135"/>
                <a:gd name="connsiteX2" fmla="*/ 167148 w 481781"/>
                <a:gd name="connsiteY2" fmla="*/ 245806 h 285135"/>
                <a:gd name="connsiteX3" fmla="*/ 314632 w 481781"/>
                <a:gd name="connsiteY3" fmla="*/ 285135 h 285135"/>
                <a:gd name="connsiteX4" fmla="*/ 481781 w 481781"/>
                <a:gd name="connsiteY4" fmla="*/ 285135 h 285135"/>
                <a:gd name="connsiteX5" fmla="*/ 265471 w 481781"/>
                <a:gd name="connsiteY5" fmla="*/ 157316 h 285135"/>
                <a:gd name="connsiteX6" fmla="*/ 88490 w 481781"/>
                <a:gd name="connsiteY6" fmla="*/ 117987 h 285135"/>
                <a:gd name="connsiteX7" fmla="*/ 0 w 481781"/>
                <a:gd name="connsiteY7" fmla="*/ 0 h 28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1781" h="285135">
                  <a:moveTo>
                    <a:pt x="0" y="0"/>
                  </a:moveTo>
                  <a:lnTo>
                    <a:pt x="39329" y="147484"/>
                  </a:lnTo>
                  <a:lnTo>
                    <a:pt x="167148" y="245806"/>
                  </a:lnTo>
                  <a:lnTo>
                    <a:pt x="314632" y="285135"/>
                  </a:lnTo>
                  <a:lnTo>
                    <a:pt x="481781" y="285135"/>
                  </a:lnTo>
                  <a:lnTo>
                    <a:pt x="265471" y="157316"/>
                  </a:lnTo>
                  <a:lnTo>
                    <a:pt x="88490" y="1179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0" name="グループ化 39">
              <a:extLst>
                <a:ext uri="{FF2B5EF4-FFF2-40B4-BE49-F238E27FC236}">
                  <a16:creationId xmlns:a16="http://schemas.microsoft.com/office/drawing/2014/main" id="{57F9AC04-49EB-A0C1-BB8A-6F65D805A708}"/>
                </a:ext>
              </a:extLst>
            </p:cNvPr>
            <p:cNvGrpSpPr>
              <a:grpSpLocks noChangeAspect="1"/>
            </p:cNvGrpSpPr>
            <p:nvPr/>
          </p:nvGrpSpPr>
          <p:grpSpPr>
            <a:xfrm rot="19365036">
              <a:off x="4467146" y="4318108"/>
              <a:ext cx="88257" cy="291456"/>
              <a:chOff x="3025455" y="4343816"/>
              <a:chExt cx="148634" cy="490843"/>
            </a:xfrm>
          </p:grpSpPr>
          <p:sp>
            <p:nvSpPr>
              <p:cNvPr id="41" name="フリーフォーム 53">
                <a:extLst>
                  <a:ext uri="{FF2B5EF4-FFF2-40B4-BE49-F238E27FC236}">
                    <a16:creationId xmlns:a16="http://schemas.microsoft.com/office/drawing/2014/main" id="{07B59CA9-02FA-E1AE-6134-4AC0EBB27EA5}"/>
                  </a:ext>
                </a:extLst>
              </p:cNvPr>
              <p:cNvSpPr/>
              <p:nvPr/>
            </p:nvSpPr>
            <p:spPr>
              <a:xfrm rot="14248921">
                <a:off x="3049946" y="4710515"/>
                <a:ext cx="131450" cy="11683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 62">
                <a:extLst>
                  <a:ext uri="{FF2B5EF4-FFF2-40B4-BE49-F238E27FC236}">
                    <a16:creationId xmlns:a16="http://schemas.microsoft.com/office/drawing/2014/main" id="{820AAF29-467C-4EF5-3D62-26BF294100EF}"/>
                  </a:ext>
                </a:extLst>
              </p:cNvPr>
              <p:cNvSpPr/>
              <p:nvPr/>
            </p:nvSpPr>
            <p:spPr>
              <a:xfrm rot="4621820">
                <a:off x="2927015" y="4442256"/>
                <a:ext cx="266300" cy="6942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7CA450D7-30B3-8F88-443F-81053A6927A6}"/>
              </a:ext>
            </a:extLst>
          </p:cNvPr>
          <p:cNvGrpSpPr/>
          <p:nvPr/>
        </p:nvGrpSpPr>
        <p:grpSpPr>
          <a:xfrm rot="1998348">
            <a:off x="983377" y="5164344"/>
            <a:ext cx="422158" cy="330228"/>
            <a:chOff x="3795039" y="4267689"/>
            <a:chExt cx="909542" cy="659476"/>
          </a:xfrm>
        </p:grpSpPr>
        <p:sp>
          <p:nvSpPr>
            <p:cNvPr id="47" name="楕円 46">
              <a:extLst>
                <a:ext uri="{FF2B5EF4-FFF2-40B4-BE49-F238E27FC236}">
                  <a16:creationId xmlns:a16="http://schemas.microsoft.com/office/drawing/2014/main" id="{01675774-58DB-3EF9-465B-A08DEAE031AC}"/>
                </a:ext>
              </a:extLst>
            </p:cNvPr>
            <p:cNvSpPr/>
            <p:nvPr/>
          </p:nvSpPr>
          <p:spPr>
            <a:xfrm>
              <a:off x="3795039" y="4267689"/>
              <a:ext cx="909542" cy="659476"/>
            </a:xfrm>
            <a:prstGeom prst="ellipse">
              <a:avLst/>
            </a:prstGeom>
            <a:solidFill>
              <a:srgbClr val="C89058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50" name="フリーフォーム: 図形 49">
              <a:extLst>
                <a:ext uri="{FF2B5EF4-FFF2-40B4-BE49-F238E27FC236}">
                  <a16:creationId xmlns:a16="http://schemas.microsoft.com/office/drawing/2014/main" id="{2A4008AE-041B-D031-DEC6-74A24A5F82C6}"/>
                </a:ext>
              </a:extLst>
            </p:cNvPr>
            <p:cNvSpPr/>
            <p:nvPr/>
          </p:nvSpPr>
          <p:spPr>
            <a:xfrm>
              <a:off x="3892792" y="4561166"/>
              <a:ext cx="481781" cy="285135"/>
            </a:xfrm>
            <a:custGeom>
              <a:avLst/>
              <a:gdLst>
                <a:gd name="connsiteX0" fmla="*/ 0 w 481781"/>
                <a:gd name="connsiteY0" fmla="*/ 0 h 285135"/>
                <a:gd name="connsiteX1" fmla="*/ 39329 w 481781"/>
                <a:gd name="connsiteY1" fmla="*/ 147484 h 285135"/>
                <a:gd name="connsiteX2" fmla="*/ 167148 w 481781"/>
                <a:gd name="connsiteY2" fmla="*/ 245806 h 285135"/>
                <a:gd name="connsiteX3" fmla="*/ 314632 w 481781"/>
                <a:gd name="connsiteY3" fmla="*/ 285135 h 285135"/>
                <a:gd name="connsiteX4" fmla="*/ 481781 w 481781"/>
                <a:gd name="connsiteY4" fmla="*/ 285135 h 285135"/>
                <a:gd name="connsiteX5" fmla="*/ 265471 w 481781"/>
                <a:gd name="connsiteY5" fmla="*/ 157316 h 285135"/>
                <a:gd name="connsiteX6" fmla="*/ 88490 w 481781"/>
                <a:gd name="connsiteY6" fmla="*/ 117987 h 285135"/>
                <a:gd name="connsiteX7" fmla="*/ 0 w 481781"/>
                <a:gd name="connsiteY7" fmla="*/ 0 h 28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1781" h="285135">
                  <a:moveTo>
                    <a:pt x="0" y="0"/>
                  </a:moveTo>
                  <a:lnTo>
                    <a:pt x="39329" y="147484"/>
                  </a:lnTo>
                  <a:lnTo>
                    <a:pt x="167148" y="245806"/>
                  </a:lnTo>
                  <a:lnTo>
                    <a:pt x="314632" y="285135"/>
                  </a:lnTo>
                  <a:lnTo>
                    <a:pt x="481781" y="285135"/>
                  </a:lnTo>
                  <a:lnTo>
                    <a:pt x="265471" y="157316"/>
                  </a:lnTo>
                  <a:lnTo>
                    <a:pt x="88490" y="1179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2" name="グループ化 51">
              <a:extLst>
                <a:ext uri="{FF2B5EF4-FFF2-40B4-BE49-F238E27FC236}">
                  <a16:creationId xmlns:a16="http://schemas.microsoft.com/office/drawing/2014/main" id="{9E2E23B6-C370-B677-2C63-30A2258EA98D}"/>
                </a:ext>
              </a:extLst>
            </p:cNvPr>
            <p:cNvGrpSpPr>
              <a:grpSpLocks noChangeAspect="1"/>
            </p:cNvGrpSpPr>
            <p:nvPr/>
          </p:nvGrpSpPr>
          <p:grpSpPr>
            <a:xfrm rot="19365036">
              <a:off x="4467146" y="4318108"/>
              <a:ext cx="88257" cy="291456"/>
              <a:chOff x="3025455" y="4343816"/>
              <a:chExt cx="148634" cy="490843"/>
            </a:xfrm>
          </p:grpSpPr>
          <p:sp>
            <p:nvSpPr>
              <p:cNvPr id="57" name="フリーフォーム 53">
                <a:extLst>
                  <a:ext uri="{FF2B5EF4-FFF2-40B4-BE49-F238E27FC236}">
                    <a16:creationId xmlns:a16="http://schemas.microsoft.com/office/drawing/2014/main" id="{488031C9-DDA2-F47D-5A13-57BC49EFA9CF}"/>
                  </a:ext>
                </a:extLst>
              </p:cNvPr>
              <p:cNvSpPr/>
              <p:nvPr/>
            </p:nvSpPr>
            <p:spPr>
              <a:xfrm rot="14248921">
                <a:off x="3049946" y="4710515"/>
                <a:ext cx="131450" cy="11683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0" name="フリーフォーム 62">
                <a:extLst>
                  <a:ext uri="{FF2B5EF4-FFF2-40B4-BE49-F238E27FC236}">
                    <a16:creationId xmlns:a16="http://schemas.microsoft.com/office/drawing/2014/main" id="{68B96DAC-7B80-9412-D395-F81763B380F0}"/>
                  </a:ext>
                </a:extLst>
              </p:cNvPr>
              <p:cNvSpPr/>
              <p:nvPr/>
            </p:nvSpPr>
            <p:spPr>
              <a:xfrm rot="4621820">
                <a:off x="2927015" y="4442256"/>
                <a:ext cx="266300" cy="6942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2691" name="グループ化 2690">
            <a:extLst>
              <a:ext uri="{FF2B5EF4-FFF2-40B4-BE49-F238E27FC236}">
                <a16:creationId xmlns:a16="http://schemas.microsoft.com/office/drawing/2014/main" id="{DED04C57-EEAB-BFAD-ACFA-BCAF5199F7BA}"/>
              </a:ext>
            </a:extLst>
          </p:cNvPr>
          <p:cNvGrpSpPr/>
          <p:nvPr/>
        </p:nvGrpSpPr>
        <p:grpSpPr>
          <a:xfrm rot="1008047">
            <a:off x="805004" y="5274465"/>
            <a:ext cx="1025841" cy="494366"/>
            <a:chOff x="3406376" y="5592750"/>
            <a:chExt cx="1320609" cy="536677"/>
          </a:xfrm>
        </p:grpSpPr>
        <p:sp>
          <p:nvSpPr>
            <p:cNvPr id="2692" name="楕円 2691">
              <a:extLst>
                <a:ext uri="{FF2B5EF4-FFF2-40B4-BE49-F238E27FC236}">
                  <a16:creationId xmlns:a16="http://schemas.microsoft.com/office/drawing/2014/main" id="{2C8B01C7-74FB-9ABD-4F48-BD1BBDA473B2}"/>
                </a:ext>
              </a:extLst>
            </p:cNvPr>
            <p:cNvSpPr/>
            <p:nvPr/>
          </p:nvSpPr>
          <p:spPr>
            <a:xfrm>
              <a:off x="3406376" y="5592750"/>
              <a:ext cx="1320609" cy="536677"/>
            </a:xfrm>
            <a:prstGeom prst="ellipse">
              <a:avLst/>
            </a:prstGeom>
            <a:solidFill>
              <a:srgbClr val="C89058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693" name="フリーフォーム: 図形 2692">
              <a:extLst>
                <a:ext uri="{FF2B5EF4-FFF2-40B4-BE49-F238E27FC236}">
                  <a16:creationId xmlns:a16="http://schemas.microsoft.com/office/drawing/2014/main" id="{EC7D318B-B528-1F7D-F02C-C24E81C0C7B3}"/>
                </a:ext>
              </a:extLst>
            </p:cNvPr>
            <p:cNvSpPr/>
            <p:nvPr/>
          </p:nvSpPr>
          <p:spPr>
            <a:xfrm>
              <a:off x="3528998" y="5839360"/>
              <a:ext cx="924233" cy="245806"/>
            </a:xfrm>
            <a:custGeom>
              <a:avLst/>
              <a:gdLst>
                <a:gd name="connsiteX0" fmla="*/ 0 w 924233"/>
                <a:gd name="connsiteY0" fmla="*/ 0 h 245806"/>
                <a:gd name="connsiteX1" fmla="*/ 29497 w 924233"/>
                <a:gd name="connsiteY1" fmla="*/ 108154 h 245806"/>
                <a:gd name="connsiteX2" fmla="*/ 167149 w 924233"/>
                <a:gd name="connsiteY2" fmla="*/ 196645 h 245806"/>
                <a:gd name="connsiteX3" fmla="*/ 422787 w 924233"/>
                <a:gd name="connsiteY3" fmla="*/ 216309 h 245806"/>
                <a:gd name="connsiteX4" fmla="*/ 609600 w 924233"/>
                <a:gd name="connsiteY4" fmla="*/ 245806 h 245806"/>
                <a:gd name="connsiteX5" fmla="*/ 924233 w 924233"/>
                <a:gd name="connsiteY5" fmla="*/ 196645 h 245806"/>
                <a:gd name="connsiteX6" fmla="*/ 776749 w 924233"/>
                <a:gd name="connsiteY6" fmla="*/ 147483 h 245806"/>
                <a:gd name="connsiteX7" fmla="*/ 462117 w 924233"/>
                <a:gd name="connsiteY7" fmla="*/ 147483 h 245806"/>
                <a:gd name="connsiteX8" fmla="*/ 255639 w 924233"/>
                <a:gd name="connsiteY8" fmla="*/ 127819 h 245806"/>
                <a:gd name="connsiteX9" fmla="*/ 157317 w 924233"/>
                <a:gd name="connsiteY9" fmla="*/ 88490 h 245806"/>
                <a:gd name="connsiteX10" fmla="*/ 88491 w 924233"/>
                <a:gd name="connsiteY10" fmla="*/ 68825 h 245806"/>
                <a:gd name="connsiteX11" fmla="*/ 0 w 924233"/>
                <a:gd name="connsiteY11" fmla="*/ 0 h 24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24233" h="245806">
                  <a:moveTo>
                    <a:pt x="0" y="0"/>
                  </a:moveTo>
                  <a:lnTo>
                    <a:pt x="29497" y="108154"/>
                  </a:lnTo>
                  <a:lnTo>
                    <a:pt x="167149" y="196645"/>
                  </a:lnTo>
                  <a:lnTo>
                    <a:pt x="422787" y="216309"/>
                  </a:lnTo>
                  <a:lnTo>
                    <a:pt x="609600" y="245806"/>
                  </a:lnTo>
                  <a:lnTo>
                    <a:pt x="924233" y="196645"/>
                  </a:lnTo>
                  <a:lnTo>
                    <a:pt x="776749" y="147483"/>
                  </a:lnTo>
                  <a:lnTo>
                    <a:pt x="462117" y="147483"/>
                  </a:lnTo>
                  <a:lnTo>
                    <a:pt x="255639" y="127819"/>
                  </a:lnTo>
                  <a:lnTo>
                    <a:pt x="157317" y="88490"/>
                  </a:lnTo>
                  <a:lnTo>
                    <a:pt x="88491" y="688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694" name="グループ化 2693">
              <a:extLst>
                <a:ext uri="{FF2B5EF4-FFF2-40B4-BE49-F238E27FC236}">
                  <a16:creationId xmlns:a16="http://schemas.microsoft.com/office/drawing/2014/main" id="{5089E4E2-08A4-6F9F-A62F-C0A4370F588D}"/>
                </a:ext>
              </a:extLst>
            </p:cNvPr>
            <p:cNvGrpSpPr>
              <a:grpSpLocks noChangeAspect="1"/>
            </p:cNvGrpSpPr>
            <p:nvPr/>
          </p:nvGrpSpPr>
          <p:grpSpPr>
            <a:xfrm rot="19365036">
              <a:off x="4516055" y="5625230"/>
              <a:ext cx="85902" cy="283679"/>
              <a:chOff x="3025455" y="4343816"/>
              <a:chExt cx="148634" cy="490843"/>
            </a:xfrm>
          </p:grpSpPr>
          <p:sp>
            <p:nvSpPr>
              <p:cNvPr id="2695" name="フリーフォーム 53">
                <a:extLst>
                  <a:ext uri="{FF2B5EF4-FFF2-40B4-BE49-F238E27FC236}">
                    <a16:creationId xmlns:a16="http://schemas.microsoft.com/office/drawing/2014/main" id="{2814EA68-9462-33A9-3C64-1CA96807A45B}"/>
                  </a:ext>
                </a:extLst>
              </p:cNvPr>
              <p:cNvSpPr/>
              <p:nvPr/>
            </p:nvSpPr>
            <p:spPr>
              <a:xfrm rot="14248921">
                <a:off x="3049946" y="4710515"/>
                <a:ext cx="131450" cy="11683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6" name="フリーフォーム 62">
                <a:extLst>
                  <a:ext uri="{FF2B5EF4-FFF2-40B4-BE49-F238E27FC236}">
                    <a16:creationId xmlns:a16="http://schemas.microsoft.com/office/drawing/2014/main" id="{09C47050-E27D-03C9-66A4-88717C830562}"/>
                  </a:ext>
                </a:extLst>
              </p:cNvPr>
              <p:cNvSpPr/>
              <p:nvPr/>
            </p:nvSpPr>
            <p:spPr>
              <a:xfrm rot="4621820">
                <a:off x="2927015" y="4442256"/>
                <a:ext cx="266300" cy="6942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2697" name="グループ化 2696">
            <a:extLst>
              <a:ext uri="{FF2B5EF4-FFF2-40B4-BE49-F238E27FC236}">
                <a16:creationId xmlns:a16="http://schemas.microsoft.com/office/drawing/2014/main" id="{BF9CBCA2-5C13-7840-0085-25389D3066FC}"/>
              </a:ext>
            </a:extLst>
          </p:cNvPr>
          <p:cNvGrpSpPr/>
          <p:nvPr/>
        </p:nvGrpSpPr>
        <p:grpSpPr>
          <a:xfrm>
            <a:off x="2394274" y="4233718"/>
            <a:ext cx="148851" cy="147836"/>
            <a:chOff x="3795039" y="4267689"/>
            <a:chExt cx="909542" cy="659476"/>
          </a:xfrm>
        </p:grpSpPr>
        <p:sp>
          <p:nvSpPr>
            <p:cNvPr id="2698" name="楕円 2697">
              <a:extLst>
                <a:ext uri="{FF2B5EF4-FFF2-40B4-BE49-F238E27FC236}">
                  <a16:creationId xmlns:a16="http://schemas.microsoft.com/office/drawing/2014/main" id="{8083699B-68E4-2305-475A-002831063AF3}"/>
                </a:ext>
              </a:extLst>
            </p:cNvPr>
            <p:cNvSpPr/>
            <p:nvPr/>
          </p:nvSpPr>
          <p:spPr>
            <a:xfrm>
              <a:off x="3795039" y="4267689"/>
              <a:ext cx="909542" cy="659476"/>
            </a:xfrm>
            <a:prstGeom prst="ellipse">
              <a:avLst/>
            </a:prstGeom>
            <a:solidFill>
              <a:srgbClr val="C89058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699" name="フリーフォーム: 図形 2698">
              <a:extLst>
                <a:ext uri="{FF2B5EF4-FFF2-40B4-BE49-F238E27FC236}">
                  <a16:creationId xmlns:a16="http://schemas.microsoft.com/office/drawing/2014/main" id="{7011456A-5AB6-51C0-3F1C-BB08624E1DD4}"/>
                </a:ext>
              </a:extLst>
            </p:cNvPr>
            <p:cNvSpPr/>
            <p:nvPr/>
          </p:nvSpPr>
          <p:spPr>
            <a:xfrm>
              <a:off x="3892792" y="4561166"/>
              <a:ext cx="481781" cy="285135"/>
            </a:xfrm>
            <a:custGeom>
              <a:avLst/>
              <a:gdLst>
                <a:gd name="connsiteX0" fmla="*/ 0 w 481781"/>
                <a:gd name="connsiteY0" fmla="*/ 0 h 285135"/>
                <a:gd name="connsiteX1" fmla="*/ 39329 w 481781"/>
                <a:gd name="connsiteY1" fmla="*/ 147484 h 285135"/>
                <a:gd name="connsiteX2" fmla="*/ 167148 w 481781"/>
                <a:gd name="connsiteY2" fmla="*/ 245806 h 285135"/>
                <a:gd name="connsiteX3" fmla="*/ 314632 w 481781"/>
                <a:gd name="connsiteY3" fmla="*/ 285135 h 285135"/>
                <a:gd name="connsiteX4" fmla="*/ 481781 w 481781"/>
                <a:gd name="connsiteY4" fmla="*/ 285135 h 285135"/>
                <a:gd name="connsiteX5" fmla="*/ 265471 w 481781"/>
                <a:gd name="connsiteY5" fmla="*/ 157316 h 285135"/>
                <a:gd name="connsiteX6" fmla="*/ 88490 w 481781"/>
                <a:gd name="connsiteY6" fmla="*/ 117987 h 285135"/>
                <a:gd name="connsiteX7" fmla="*/ 0 w 481781"/>
                <a:gd name="connsiteY7" fmla="*/ 0 h 28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1781" h="285135">
                  <a:moveTo>
                    <a:pt x="0" y="0"/>
                  </a:moveTo>
                  <a:lnTo>
                    <a:pt x="39329" y="147484"/>
                  </a:lnTo>
                  <a:lnTo>
                    <a:pt x="167148" y="245806"/>
                  </a:lnTo>
                  <a:lnTo>
                    <a:pt x="314632" y="285135"/>
                  </a:lnTo>
                  <a:lnTo>
                    <a:pt x="481781" y="285135"/>
                  </a:lnTo>
                  <a:lnTo>
                    <a:pt x="265471" y="157316"/>
                  </a:lnTo>
                  <a:lnTo>
                    <a:pt x="88490" y="1179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00" name="グループ化 2699">
              <a:extLst>
                <a:ext uri="{FF2B5EF4-FFF2-40B4-BE49-F238E27FC236}">
                  <a16:creationId xmlns:a16="http://schemas.microsoft.com/office/drawing/2014/main" id="{52B2718F-4326-2D8C-A602-9506E1EF4618}"/>
                </a:ext>
              </a:extLst>
            </p:cNvPr>
            <p:cNvGrpSpPr>
              <a:grpSpLocks noChangeAspect="1"/>
            </p:cNvGrpSpPr>
            <p:nvPr/>
          </p:nvGrpSpPr>
          <p:grpSpPr>
            <a:xfrm rot="19365036">
              <a:off x="4467146" y="4318108"/>
              <a:ext cx="88257" cy="291456"/>
              <a:chOff x="3025455" y="4343816"/>
              <a:chExt cx="148634" cy="490843"/>
            </a:xfrm>
          </p:grpSpPr>
          <p:sp>
            <p:nvSpPr>
              <p:cNvPr id="2701" name="フリーフォーム 53">
                <a:extLst>
                  <a:ext uri="{FF2B5EF4-FFF2-40B4-BE49-F238E27FC236}">
                    <a16:creationId xmlns:a16="http://schemas.microsoft.com/office/drawing/2014/main" id="{7F59F163-7951-3721-BA52-26E911A79631}"/>
                  </a:ext>
                </a:extLst>
              </p:cNvPr>
              <p:cNvSpPr/>
              <p:nvPr/>
            </p:nvSpPr>
            <p:spPr>
              <a:xfrm rot="14248921">
                <a:off x="3049946" y="4710515"/>
                <a:ext cx="131450" cy="11683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2" name="フリーフォーム 62">
                <a:extLst>
                  <a:ext uri="{FF2B5EF4-FFF2-40B4-BE49-F238E27FC236}">
                    <a16:creationId xmlns:a16="http://schemas.microsoft.com/office/drawing/2014/main" id="{8D8114A7-4278-C01F-0C73-17B6B0432C69}"/>
                  </a:ext>
                </a:extLst>
              </p:cNvPr>
              <p:cNvSpPr/>
              <p:nvPr/>
            </p:nvSpPr>
            <p:spPr>
              <a:xfrm rot="4621820">
                <a:off x="2927015" y="4442256"/>
                <a:ext cx="266300" cy="6942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2703" name="グループ化 2702">
            <a:extLst>
              <a:ext uri="{FF2B5EF4-FFF2-40B4-BE49-F238E27FC236}">
                <a16:creationId xmlns:a16="http://schemas.microsoft.com/office/drawing/2014/main" id="{51698C85-2FC6-8E0F-21D2-7FBA999208A5}"/>
              </a:ext>
            </a:extLst>
          </p:cNvPr>
          <p:cNvGrpSpPr/>
          <p:nvPr/>
        </p:nvGrpSpPr>
        <p:grpSpPr>
          <a:xfrm>
            <a:off x="1934176" y="4252795"/>
            <a:ext cx="148851" cy="147836"/>
            <a:chOff x="3795039" y="4267689"/>
            <a:chExt cx="909542" cy="659476"/>
          </a:xfrm>
        </p:grpSpPr>
        <p:sp>
          <p:nvSpPr>
            <p:cNvPr id="2704" name="楕円 2703">
              <a:extLst>
                <a:ext uri="{FF2B5EF4-FFF2-40B4-BE49-F238E27FC236}">
                  <a16:creationId xmlns:a16="http://schemas.microsoft.com/office/drawing/2014/main" id="{CC97671B-7F30-4042-47FC-006D37DBCDA4}"/>
                </a:ext>
              </a:extLst>
            </p:cNvPr>
            <p:cNvSpPr/>
            <p:nvPr/>
          </p:nvSpPr>
          <p:spPr>
            <a:xfrm>
              <a:off x="3795039" y="4267689"/>
              <a:ext cx="909542" cy="659476"/>
            </a:xfrm>
            <a:prstGeom prst="ellipse">
              <a:avLst/>
            </a:prstGeom>
            <a:solidFill>
              <a:srgbClr val="C89058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705" name="フリーフォーム: 図形 2704">
              <a:extLst>
                <a:ext uri="{FF2B5EF4-FFF2-40B4-BE49-F238E27FC236}">
                  <a16:creationId xmlns:a16="http://schemas.microsoft.com/office/drawing/2014/main" id="{481C5AD5-D09C-6CEF-38DB-550D78ECCA14}"/>
                </a:ext>
              </a:extLst>
            </p:cNvPr>
            <p:cNvSpPr/>
            <p:nvPr/>
          </p:nvSpPr>
          <p:spPr>
            <a:xfrm>
              <a:off x="3892792" y="4561166"/>
              <a:ext cx="481781" cy="285135"/>
            </a:xfrm>
            <a:custGeom>
              <a:avLst/>
              <a:gdLst>
                <a:gd name="connsiteX0" fmla="*/ 0 w 481781"/>
                <a:gd name="connsiteY0" fmla="*/ 0 h 285135"/>
                <a:gd name="connsiteX1" fmla="*/ 39329 w 481781"/>
                <a:gd name="connsiteY1" fmla="*/ 147484 h 285135"/>
                <a:gd name="connsiteX2" fmla="*/ 167148 w 481781"/>
                <a:gd name="connsiteY2" fmla="*/ 245806 h 285135"/>
                <a:gd name="connsiteX3" fmla="*/ 314632 w 481781"/>
                <a:gd name="connsiteY3" fmla="*/ 285135 h 285135"/>
                <a:gd name="connsiteX4" fmla="*/ 481781 w 481781"/>
                <a:gd name="connsiteY4" fmla="*/ 285135 h 285135"/>
                <a:gd name="connsiteX5" fmla="*/ 265471 w 481781"/>
                <a:gd name="connsiteY5" fmla="*/ 157316 h 285135"/>
                <a:gd name="connsiteX6" fmla="*/ 88490 w 481781"/>
                <a:gd name="connsiteY6" fmla="*/ 117987 h 285135"/>
                <a:gd name="connsiteX7" fmla="*/ 0 w 481781"/>
                <a:gd name="connsiteY7" fmla="*/ 0 h 285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1781" h="285135">
                  <a:moveTo>
                    <a:pt x="0" y="0"/>
                  </a:moveTo>
                  <a:lnTo>
                    <a:pt x="39329" y="147484"/>
                  </a:lnTo>
                  <a:lnTo>
                    <a:pt x="167148" y="245806"/>
                  </a:lnTo>
                  <a:lnTo>
                    <a:pt x="314632" y="285135"/>
                  </a:lnTo>
                  <a:lnTo>
                    <a:pt x="481781" y="285135"/>
                  </a:lnTo>
                  <a:lnTo>
                    <a:pt x="265471" y="157316"/>
                  </a:lnTo>
                  <a:lnTo>
                    <a:pt x="88490" y="1179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D683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06" name="グループ化 2705">
              <a:extLst>
                <a:ext uri="{FF2B5EF4-FFF2-40B4-BE49-F238E27FC236}">
                  <a16:creationId xmlns:a16="http://schemas.microsoft.com/office/drawing/2014/main" id="{23BB93A5-1D95-6F2F-F94D-3396B8C8BEAC}"/>
                </a:ext>
              </a:extLst>
            </p:cNvPr>
            <p:cNvGrpSpPr>
              <a:grpSpLocks noChangeAspect="1"/>
            </p:cNvGrpSpPr>
            <p:nvPr/>
          </p:nvGrpSpPr>
          <p:grpSpPr>
            <a:xfrm rot="19365036">
              <a:off x="4467146" y="4318108"/>
              <a:ext cx="88257" cy="291456"/>
              <a:chOff x="3025455" y="4343816"/>
              <a:chExt cx="148634" cy="490843"/>
            </a:xfrm>
          </p:grpSpPr>
          <p:sp>
            <p:nvSpPr>
              <p:cNvPr id="2707" name="フリーフォーム 53">
                <a:extLst>
                  <a:ext uri="{FF2B5EF4-FFF2-40B4-BE49-F238E27FC236}">
                    <a16:creationId xmlns:a16="http://schemas.microsoft.com/office/drawing/2014/main" id="{6E106932-5B2C-2C9C-DACA-E92D0A1CDD38}"/>
                  </a:ext>
                </a:extLst>
              </p:cNvPr>
              <p:cNvSpPr/>
              <p:nvPr/>
            </p:nvSpPr>
            <p:spPr>
              <a:xfrm rot="14248921">
                <a:off x="3049946" y="4710515"/>
                <a:ext cx="131450" cy="116837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0" name="フリーフォーム 62">
                <a:extLst>
                  <a:ext uri="{FF2B5EF4-FFF2-40B4-BE49-F238E27FC236}">
                    <a16:creationId xmlns:a16="http://schemas.microsoft.com/office/drawing/2014/main" id="{E8038A3C-7BF4-630A-368B-29C9B5F0C80E}"/>
                  </a:ext>
                </a:extLst>
              </p:cNvPr>
              <p:cNvSpPr/>
              <p:nvPr/>
            </p:nvSpPr>
            <p:spPr>
              <a:xfrm rot="4621820">
                <a:off x="2927015" y="4442256"/>
                <a:ext cx="266300" cy="6942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2731" name="楕円 2730">
            <a:extLst>
              <a:ext uri="{FF2B5EF4-FFF2-40B4-BE49-F238E27FC236}">
                <a16:creationId xmlns:a16="http://schemas.microsoft.com/office/drawing/2014/main" id="{72D1562A-70FB-EC2B-E2CE-D30134A81498}"/>
              </a:ext>
            </a:extLst>
          </p:cNvPr>
          <p:cNvSpPr>
            <a:spLocks noChangeAspect="1"/>
          </p:cNvSpPr>
          <p:nvPr/>
        </p:nvSpPr>
        <p:spPr>
          <a:xfrm>
            <a:off x="1982983" y="4311669"/>
            <a:ext cx="72000" cy="7200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32" name="楕円 2731">
            <a:extLst>
              <a:ext uri="{FF2B5EF4-FFF2-40B4-BE49-F238E27FC236}">
                <a16:creationId xmlns:a16="http://schemas.microsoft.com/office/drawing/2014/main" id="{B5F93085-ADB4-A07D-8BA0-25ED533903FA}"/>
              </a:ext>
            </a:extLst>
          </p:cNvPr>
          <p:cNvSpPr>
            <a:spLocks noChangeAspect="1"/>
          </p:cNvSpPr>
          <p:nvPr/>
        </p:nvSpPr>
        <p:spPr>
          <a:xfrm>
            <a:off x="2444185" y="4289189"/>
            <a:ext cx="72000" cy="72000"/>
          </a:xfrm>
          <a:prstGeom prst="ellipse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08" name="テキスト ボックス 2707">
            <a:extLst>
              <a:ext uri="{FF2B5EF4-FFF2-40B4-BE49-F238E27FC236}">
                <a16:creationId xmlns:a16="http://schemas.microsoft.com/office/drawing/2014/main" id="{9DDF9752-040A-4672-8341-67D5C5409A87}"/>
              </a:ext>
            </a:extLst>
          </p:cNvPr>
          <p:cNvSpPr txBox="1"/>
          <p:nvPr/>
        </p:nvSpPr>
        <p:spPr>
          <a:xfrm>
            <a:off x="6240347" y="625589"/>
            <a:ext cx="72012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2709" name="テキスト ボックス 2708">
            <a:extLst>
              <a:ext uri="{FF2B5EF4-FFF2-40B4-BE49-F238E27FC236}">
                <a16:creationId xmlns:a16="http://schemas.microsoft.com/office/drawing/2014/main" id="{8597BFBC-2262-4697-BB2A-1CFF47DB7F65}"/>
              </a:ext>
            </a:extLst>
          </p:cNvPr>
          <p:cNvSpPr txBox="1"/>
          <p:nvPr/>
        </p:nvSpPr>
        <p:spPr>
          <a:xfrm>
            <a:off x="4257207" y="1972033"/>
            <a:ext cx="88979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ずこう</a:t>
            </a:r>
          </a:p>
        </p:txBody>
      </p:sp>
      <p:sp>
        <p:nvSpPr>
          <p:cNvPr id="2710" name="テキスト ボックス 2709">
            <a:extLst>
              <a:ext uri="{FF2B5EF4-FFF2-40B4-BE49-F238E27FC236}">
                <a16:creationId xmlns:a16="http://schemas.microsoft.com/office/drawing/2014/main" id="{2FDE231C-2566-46C8-A17B-34EDD0FF2C23}"/>
              </a:ext>
            </a:extLst>
          </p:cNvPr>
          <p:cNvSpPr txBox="1"/>
          <p:nvPr/>
        </p:nvSpPr>
        <p:spPr>
          <a:xfrm>
            <a:off x="5332929" y="1972032"/>
            <a:ext cx="7730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じゆう</a:t>
            </a:r>
          </a:p>
        </p:txBody>
      </p:sp>
      <p:sp>
        <p:nvSpPr>
          <p:cNvPr id="2711" name="テキスト ボックス 2710">
            <a:extLst>
              <a:ext uri="{FF2B5EF4-FFF2-40B4-BE49-F238E27FC236}">
                <a16:creationId xmlns:a16="http://schemas.microsoft.com/office/drawing/2014/main" id="{0F2F0C6A-77D6-452D-AF88-B5A933F75EB7}"/>
              </a:ext>
            </a:extLst>
          </p:cNvPr>
          <p:cNvSpPr txBox="1"/>
          <p:nvPr/>
        </p:nvSpPr>
        <p:spPr>
          <a:xfrm>
            <a:off x="8048784" y="1972032"/>
            <a:ext cx="72012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つく</a:t>
            </a:r>
          </a:p>
        </p:txBody>
      </p:sp>
      <p:sp>
        <p:nvSpPr>
          <p:cNvPr id="2712" name="テキスト ボックス 2711">
            <a:extLst>
              <a:ext uri="{FF2B5EF4-FFF2-40B4-BE49-F238E27FC236}">
                <a16:creationId xmlns:a16="http://schemas.microsoft.com/office/drawing/2014/main" id="{83275151-CD8A-4610-8663-79BF7D8657C9}"/>
              </a:ext>
            </a:extLst>
          </p:cNvPr>
          <p:cNvSpPr txBox="1"/>
          <p:nvPr/>
        </p:nvSpPr>
        <p:spPr>
          <a:xfrm>
            <a:off x="1579205" y="3493111"/>
            <a:ext cx="57915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さく</a:t>
            </a:r>
          </a:p>
        </p:txBody>
      </p:sp>
      <p:sp>
        <p:nvSpPr>
          <p:cNvPr id="2713" name="テキスト ボックス 2712">
            <a:extLst>
              <a:ext uri="{FF2B5EF4-FFF2-40B4-BE49-F238E27FC236}">
                <a16:creationId xmlns:a16="http://schemas.microsoft.com/office/drawing/2014/main" id="{C23AE081-2643-4705-8A1D-BFD66844E80F}"/>
              </a:ext>
            </a:extLst>
          </p:cNvPr>
          <p:cNvSpPr txBox="1"/>
          <p:nvPr/>
        </p:nvSpPr>
        <p:spPr>
          <a:xfrm>
            <a:off x="5427618" y="4467452"/>
            <a:ext cx="52039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sp>
        <p:nvSpPr>
          <p:cNvPr id="2714" name="テキスト ボックス 2713">
            <a:extLst>
              <a:ext uri="{FF2B5EF4-FFF2-40B4-BE49-F238E27FC236}">
                <a16:creationId xmlns:a16="http://schemas.microsoft.com/office/drawing/2014/main" id="{C704AC73-4752-437E-B9DB-72AF19F625CE}"/>
              </a:ext>
            </a:extLst>
          </p:cNvPr>
          <p:cNvSpPr txBox="1"/>
          <p:nvPr/>
        </p:nvSpPr>
        <p:spPr>
          <a:xfrm>
            <a:off x="5088991" y="5515674"/>
            <a:ext cx="10182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もっこう</a:t>
            </a:r>
          </a:p>
        </p:txBody>
      </p:sp>
      <p:sp>
        <p:nvSpPr>
          <p:cNvPr id="122" name="角丸四角形 96">
            <a:extLst>
              <a:ext uri="{FF2B5EF4-FFF2-40B4-BE49-F238E27FC236}">
                <a16:creationId xmlns:a16="http://schemas.microsoft.com/office/drawing/2014/main" id="{B4F4DB0B-C823-6681-A598-408170FDD812}"/>
              </a:ext>
            </a:extLst>
          </p:cNvPr>
          <p:cNvSpPr/>
          <p:nvPr/>
        </p:nvSpPr>
        <p:spPr>
          <a:xfrm>
            <a:off x="9688580" y="57620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8AD32956-63A9-2BD9-FCD3-856F538E562D}"/>
              </a:ext>
            </a:extLst>
          </p:cNvPr>
          <p:cNvSpPr txBox="1"/>
          <p:nvPr/>
        </p:nvSpPr>
        <p:spPr>
          <a:xfrm>
            <a:off x="9685387" y="58086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24" name="角丸四角形 96">
            <a:extLst>
              <a:ext uri="{FF2B5EF4-FFF2-40B4-BE49-F238E27FC236}">
                <a16:creationId xmlns:a16="http://schemas.microsoft.com/office/drawing/2014/main" id="{2FEEA4C1-BB65-B25D-9163-CB97C3B704E2}"/>
              </a:ext>
            </a:extLst>
          </p:cNvPr>
          <p:cNvSpPr/>
          <p:nvPr/>
        </p:nvSpPr>
        <p:spPr>
          <a:xfrm>
            <a:off x="9685386" y="48074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5CB3F60C-31EA-1EF0-0E1C-54C9E073475B}"/>
              </a:ext>
            </a:extLst>
          </p:cNvPr>
          <p:cNvSpPr txBox="1"/>
          <p:nvPr/>
        </p:nvSpPr>
        <p:spPr>
          <a:xfrm>
            <a:off x="9685386" y="48631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2715" name="Google Shape;392;p16">
            <a:extLst>
              <a:ext uri="{FF2B5EF4-FFF2-40B4-BE49-F238E27FC236}">
                <a16:creationId xmlns:a16="http://schemas.microsoft.com/office/drawing/2014/main" id="{483DCD47-3D9B-56F6-C023-06E92331FE1F}"/>
              </a:ext>
            </a:extLst>
          </p:cNvPr>
          <p:cNvGrpSpPr/>
          <p:nvPr/>
        </p:nvGrpSpPr>
        <p:grpSpPr>
          <a:xfrm>
            <a:off x="8986494" y="4112254"/>
            <a:ext cx="2579798" cy="601420"/>
            <a:chOff x="9024974" y="730751"/>
            <a:chExt cx="2579798" cy="601420"/>
          </a:xfrm>
        </p:grpSpPr>
        <p:sp>
          <p:nvSpPr>
            <p:cNvPr id="2716" name="Google Shape;393;p16">
              <a:extLst>
                <a:ext uri="{FF2B5EF4-FFF2-40B4-BE49-F238E27FC236}">
                  <a16:creationId xmlns:a16="http://schemas.microsoft.com/office/drawing/2014/main" id="{F2EAE6FF-FC7B-43E9-6C66-E1A23DB97047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7" name="Google Shape;394;p16">
              <a:extLst>
                <a:ext uri="{FF2B5EF4-FFF2-40B4-BE49-F238E27FC236}">
                  <a16:creationId xmlns:a16="http://schemas.microsoft.com/office/drawing/2014/main" id="{B6C95243-07ED-DD87-6EAE-F2F74D8141F8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8" name="Google Shape;395;p16">
              <a:extLst>
                <a:ext uri="{FF2B5EF4-FFF2-40B4-BE49-F238E27FC236}">
                  <a16:creationId xmlns:a16="http://schemas.microsoft.com/office/drawing/2014/main" id="{04CBDAF7-041B-A735-A68E-F6AA45EAC68F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19" name="Google Shape;396;p16">
            <a:extLst>
              <a:ext uri="{FF2B5EF4-FFF2-40B4-BE49-F238E27FC236}">
                <a16:creationId xmlns:a16="http://schemas.microsoft.com/office/drawing/2014/main" id="{94A50978-18DE-043F-015D-9E173A5691AB}"/>
              </a:ext>
            </a:extLst>
          </p:cNvPr>
          <p:cNvGrpSpPr/>
          <p:nvPr/>
        </p:nvGrpSpPr>
        <p:grpSpPr>
          <a:xfrm>
            <a:off x="8989848" y="4114283"/>
            <a:ext cx="2579798" cy="601420"/>
            <a:chOff x="9024974" y="730751"/>
            <a:chExt cx="2579798" cy="601420"/>
          </a:xfrm>
        </p:grpSpPr>
        <p:sp>
          <p:nvSpPr>
            <p:cNvPr id="2720" name="Google Shape;397;p16">
              <a:extLst>
                <a:ext uri="{FF2B5EF4-FFF2-40B4-BE49-F238E27FC236}">
                  <a16:creationId xmlns:a16="http://schemas.microsoft.com/office/drawing/2014/main" id="{BD322BB9-388C-2C5E-E42C-17A29B754259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1" name="Google Shape;398;p16">
              <a:extLst>
                <a:ext uri="{FF2B5EF4-FFF2-40B4-BE49-F238E27FC236}">
                  <a16:creationId xmlns:a16="http://schemas.microsoft.com/office/drawing/2014/main" id="{32C884DC-BE9F-2F8A-9C95-AAD7B8B3E9B3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2" name="Google Shape;399;p16">
              <a:extLst>
                <a:ext uri="{FF2B5EF4-FFF2-40B4-BE49-F238E27FC236}">
                  <a16:creationId xmlns:a16="http://schemas.microsoft.com/office/drawing/2014/main" id="{0A70441E-3C23-5655-5E30-07CE56660E7B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23" name="Google Shape;400;p16">
            <a:extLst>
              <a:ext uri="{FF2B5EF4-FFF2-40B4-BE49-F238E27FC236}">
                <a16:creationId xmlns:a16="http://schemas.microsoft.com/office/drawing/2014/main" id="{E2EE9876-31D7-C1E7-9936-A4603B176C7D}"/>
              </a:ext>
            </a:extLst>
          </p:cNvPr>
          <p:cNvGrpSpPr/>
          <p:nvPr/>
        </p:nvGrpSpPr>
        <p:grpSpPr>
          <a:xfrm>
            <a:off x="8983140" y="4115288"/>
            <a:ext cx="2579798" cy="601420"/>
            <a:chOff x="9024974" y="730751"/>
            <a:chExt cx="2579798" cy="601420"/>
          </a:xfrm>
        </p:grpSpPr>
        <p:sp>
          <p:nvSpPr>
            <p:cNvPr id="2724" name="Google Shape;401;p16">
              <a:extLst>
                <a:ext uri="{FF2B5EF4-FFF2-40B4-BE49-F238E27FC236}">
                  <a16:creationId xmlns:a16="http://schemas.microsoft.com/office/drawing/2014/main" id="{4C86982E-27AD-BE86-9DC9-097EF40C0092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5" name="Google Shape;402;p16">
              <a:extLst>
                <a:ext uri="{FF2B5EF4-FFF2-40B4-BE49-F238E27FC236}">
                  <a16:creationId xmlns:a16="http://schemas.microsoft.com/office/drawing/2014/main" id="{6B55EC59-7A8E-00A4-786F-391E2DE630CA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6" name="Google Shape;403;p16">
              <a:extLst>
                <a:ext uri="{FF2B5EF4-FFF2-40B4-BE49-F238E27FC236}">
                  <a16:creationId xmlns:a16="http://schemas.microsoft.com/office/drawing/2014/main" id="{484A7B0B-91DA-6B7E-A7E0-4C25713CB454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27" name="Google Shape;404;p16">
            <a:extLst>
              <a:ext uri="{FF2B5EF4-FFF2-40B4-BE49-F238E27FC236}">
                <a16:creationId xmlns:a16="http://schemas.microsoft.com/office/drawing/2014/main" id="{A998C043-C584-0E5B-0B0A-E4DE623AF377}"/>
              </a:ext>
            </a:extLst>
          </p:cNvPr>
          <p:cNvGrpSpPr/>
          <p:nvPr/>
        </p:nvGrpSpPr>
        <p:grpSpPr>
          <a:xfrm>
            <a:off x="8986494" y="4117317"/>
            <a:ext cx="2579798" cy="601420"/>
            <a:chOff x="9024974" y="730751"/>
            <a:chExt cx="2579798" cy="601420"/>
          </a:xfrm>
        </p:grpSpPr>
        <p:sp>
          <p:nvSpPr>
            <p:cNvPr id="2728" name="Google Shape;405;p16">
              <a:extLst>
                <a:ext uri="{FF2B5EF4-FFF2-40B4-BE49-F238E27FC236}">
                  <a16:creationId xmlns:a16="http://schemas.microsoft.com/office/drawing/2014/main" id="{CFB1E260-4752-09FB-BB4B-51E0B0BD9EED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9" name="Google Shape;406;p16">
              <a:extLst>
                <a:ext uri="{FF2B5EF4-FFF2-40B4-BE49-F238E27FC236}">
                  <a16:creationId xmlns:a16="http://schemas.microsoft.com/office/drawing/2014/main" id="{05B58FD9-217E-C1A7-E213-F06807C3D936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3" name="Google Shape;407;p16">
              <a:extLst>
                <a:ext uri="{FF2B5EF4-FFF2-40B4-BE49-F238E27FC236}">
                  <a16:creationId xmlns:a16="http://schemas.microsoft.com/office/drawing/2014/main" id="{1FBBCA1B-A477-886D-29D6-7B9374891DCF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901846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7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9" name="Google Shape;1539;p28"/>
          <p:cNvSpPr/>
          <p:nvPr/>
        </p:nvSpPr>
        <p:spPr>
          <a:xfrm flipH="1">
            <a:off x="1482101" y="5087946"/>
            <a:ext cx="3380052" cy="613008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978B69AA-B76C-5F7A-99E5-BAED8CE7C47F}"/>
              </a:ext>
            </a:extLst>
          </p:cNvPr>
          <p:cNvGrpSpPr/>
          <p:nvPr/>
        </p:nvGrpSpPr>
        <p:grpSpPr>
          <a:xfrm>
            <a:off x="2795381" y="4664958"/>
            <a:ext cx="467983" cy="587260"/>
            <a:chOff x="7624972" y="3146312"/>
            <a:chExt cx="467983" cy="587260"/>
          </a:xfrm>
        </p:grpSpPr>
        <p:sp>
          <p:nvSpPr>
            <p:cNvPr id="31" name="楕円 30">
              <a:extLst>
                <a:ext uri="{FF2B5EF4-FFF2-40B4-BE49-F238E27FC236}">
                  <a16:creationId xmlns:a16="http://schemas.microsoft.com/office/drawing/2014/main" id="{069003CC-D6A1-EC99-9AF3-DF733124DAE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3" name="楕円 232">
              <a:extLst>
                <a:ext uri="{FF2B5EF4-FFF2-40B4-BE49-F238E27FC236}">
                  <a16:creationId xmlns:a16="http://schemas.microsoft.com/office/drawing/2014/main" id="{C68B5A46-7176-F2D0-4ACE-43DB24ECF5A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4" name="楕円 233">
              <a:extLst>
                <a:ext uri="{FF2B5EF4-FFF2-40B4-BE49-F238E27FC236}">
                  <a16:creationId xmlns:a16="http://schemas.microsoft.com/office/drawing/2014/main" id="{7BD08A9A-6707-25CB-499A-20FF9CCE1D8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4679" y="3146312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55" name="楕円 254">
              <a:extLst>
                <a:ext uri="{FF2B5EF4-FFF2-40B4-BE49-F238E27FC236}">
                  <a16:creationId xmlns:a16="http://schemas.microsoft.com/office/drawing/2014/main" id="{905EF291-9B61-3918-E499-4E7DE4D15BF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59" name="楕円 258">
              <a:extLst>
                <a:ext uri="{FF2B5EF4-FFF2-40B4-BE49-F238E27FC236}">
                  <a16:creationId xmlns:a16="http://schemas.microsoft.com/office/drawing/2014/main" id="{8F3431B1-001B-2482-C808-8425863644C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60" name="楕円 259">
              <a:extLst>
                <a:ext uri="{FF2B5EF4-FFF2-40B4-BE49-F238E27FC236}">
                  <a16:creationId xmlns:a16="http://schemas.microsoft.com/office/drawing/2014/main" id="{C9B83D0A-58E9-EF04-848F-463CD4F380C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61" name="楕円 260">
              <a:extLst>
                <a:ext uri="{FF2B5EF4-FFF2-40B4-BE49-F238E27FC236}">
                  <a16:creationId xmlns:a16="http://schemas.microsoft.com/office/drawing/2014/main" id="{2CE39646-9650-180A-7B80-2D8BA75DCCD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38448" y="322217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62" name="楕円 261">
              <a:extLst>
                <a:ext uri="{FF2B5EF4-FFF2-40B4-BE49-F238E27FC236}">
                  <a16:creationId xmlns:a16="http://schemas.microsoft.com/office/drawing/2014/main" id="{6566AE20-815A-C7A0-7E07-AEE03CC7CAF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72376" y="323603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263" name="直線コネクタ 262">
              <a:extLst>
                <a:ext uri="{FF2B5EF4-FFF2-40B4-BE49-F238E27FC236}">
                  <a16:creationId xmlns:a16="http://schemas.microsoft.com/office/drawing/2014/main" id="{1EC59A98-43A0-258D-8023-07664E42D9B8}"/>
                </a:ext>
              </a:extLst>
            </p:cNvPr>
            <p:cNvCxnSpPr>
              <a:stCxn id="31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1543;p28"/>
          <p:cNvSpPr txBox="1"/>
          <p:nvPr/>
        </p:nvSpPr>
        <p:spPr>
          <a:xfrm>
            <a:off x="400158" y="165641"/>
            <a:ext cx="6370550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ここは針葉樹の森。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まつぼっくりがなる木の森だ。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" name="グループ化 3"/>
          <p:cNvGrpSpPr/>
          <p:nvPr/>
        </p:nvGrpSpPr>
        <p:grpSpPr>
          <a:xfrm>
            <a:off x="1379144" y="2442503"/>
            <a:ext cx="1547344" cy="2876903"/>
            <a:chOff x="3284638" y="2622841"/>
            <a:chExt cx="1552994" cy="2887407"/>
          </a:xfrm>
        </p:grpSpPr>
        <p:sp>
          <p:nvSpPr>
            <p:cNvPr id="3" name="二等辺三角形 2"/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" name="Google Shape;1540;p28"/>
            <p:cNvSpPr/>
            <p:nvPr/>
          </p:nvSpPr>
          <p:spPr>
            <a:xfrm flipH="1">
              <a:off x="4044491" y="3275581"/>
              <a:ext cx="70196" cy="223466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5" name="グループ化 134"/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136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0" name="グループ化 69"/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71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1540;p28"/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5" name="Google Shape;1540;p28"/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8" name="グループ化 77"/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79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1540;p28"/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1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7" name="グループ化 86"/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88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1540;p28"/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2" name="グループ化 91"/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113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4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5" name="Google Shape;1540;p28"/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6" name="グループ化 115"/>
          <p:cNvGrpSpPr/>
          <p:nvPr/>
        </p:nvGrpSpPr>
        <p:grpSpPr>
          <a:xfrm>
            <a:off x="2462578" y="2337503"/>
            <a:ext cx="1542358" cy="2918631"/>
            <a:chOff x="3284638" y="2622841"/>
            <a:chExt cx="1552994" cy="2938756"/>
          </a:xfrm>
        </p:grpSpPr>
        <p:sp>
          <p:nvSpPr>
            <p:cNvPr id="117" name="二等辺三角形 2"/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" name="Google Shape;1540;p28"/>
            <p:cNvSpPr/>
            <p:nvPr/>
          </p:nvSpPr>
          <p:spPr>
            <a:xfrm flipH="1">
              <a:off x="3999080" y="3275582"/>
              <a:ext cx="103400" cy="228601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9" name="グループ化 118"/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159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20" name="グループ化 119"/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156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1540;p28"/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1" name="Google Shape;1540;p28"/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2" name="グループ化 121"/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153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1540;p28"/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5" name="グループ化 144"/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150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40;p28"/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6" name="グループ化 145"/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147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1540;p28"/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62" name="グループ化 161"/>
          <p:cNvGrpSpPr/>
          <p:nvPr/>
        </p:nvGrpSpPr>
        <p:grpSpPr>
          <a:xfrm>
            <a:off x="3534595" y="2422608"/>
            <a:ext cx="1547344" cy="2876903"/>
            <a:chOff x="3284638" y="2622841"/>
            <a:chExt cx="1552994" cy="2887407"/>
          </a:xfrm>
        </p:grpSpPr>
        <p:sp>
          <p:nvSpPr>
            <p:cNvPr id="163" name="二等辺三角形 2"/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" name="Google Shape;1540;p28"/>
            <p:cNvSpPr/>
            <p:nvPr/>
          </p:nvSpPr>
          <p:spPr>
            <a:xfrm flipH="1">
              <a:off x="4044491" y="3275581"/>
              <a:ext cx="70196" cy="223466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5" name="グループ化 164"/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183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6" name="グループ化 165"/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180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1" name="Google Shape;1540;p28"/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2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7" name="Google Shape;1540;p28"/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8" name="グループ化 167"/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177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8" name="Google Shape;1540;p28"/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9" name="Google Shape;1540;p28"/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" name="グループ化 168"/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174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1540;p28"/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0" name="グループ化 169"/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171" name="Google Shape;1540;p28"/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1540;p28"/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1540;p28"/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17" name="Google Shape;392;p16"/>
          <p:cNvGrpSpPr/>
          <p:nvPr/>
        </p:nvGrpSpPr>
        <p:grpSpPr>
          <a:xfrm>
            <a:off x="8850202" y="859642"/>
            <a:ext cx="2579798" cy="601420"/>
            <a:chOff x="9024974" y="730751"/>
            <a:chExt cx="2579798" cy="601420"/>
          </a:xfrm>
        </p:grpSpPr>
        <p:sp>
          <p:nvSpPr>
            <p:cNvPr id="218" name="Google Shape;393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394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395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1" name="Google Shape;396;p16"/>
          <p:cNvGrpSpPr/>
          <p:nvPr/>
        </p:nvGrpSpPr>
        <p:grpSpPr>
          <a:xfrm>
            <a:off x="8853556" y="861671"/>
            <a:ext cx="2579798" cy="601420"/>
            <a:chOff x="9024974" y="730751"/>
            <a:chExt cx="2579798" cy="601420"/>
          </a:xfrm>
        </p:grpSpPr>
        <p:sp>
          <p:nvSpPr>
            <p:cNvPr id="222" name="Google Shape;397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398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399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400;p16"/>
          <p:cNvGrpSpPr/>
          <p:nvPr/>
        </p:nvGrpSpPr>
        <p:grpSpPr>
          <a:xfrm>
            <a:off x="8846848" y="862676"/>
            <a:ext cx="2579798" cy="601420"/>
            <a:chOff x="9024974" y="730751"/>
            <a:chExt cx="2579798" cy="601420"/>
          </a:xfrm>
        </p:grpSpPr>
        <p:sp>
          <p:nvSpPr>
            <p:cNvPr id="226" name="Google Shape;401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402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403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9" name="Google Shape;404;p16"/>
          <p:cNvGrpSpPr/>
          <p:nvPr/>
        </p:nvGrpSpPr>
        <p:grpSpPr>
          <a:xfrm>
            <a:off x="8850202" y="864705"/>
            <a:ext cx="2579798" cy="601420"/>
            <a:chOff x="9024974" y="730751"/>
            <a:chExt cx="2579798" cy="601420"/>
          </a:xfrm>
        </p:grpSpPr>
        <p:sp>
          <p:nvSpPr>
            <p:cNvPr id="230" name="Google Shape;405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406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407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6" name="Google Shape;1549;p28"/>
          <p:cNvSpPr txBox="1"/>
          <p:nvPr/>
        </p:nvSpPr>
        <p:spPr>
          <a:xfrm>
            <a:off x="11028333" y="3202005"/>
            <a:ext cx="491172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000" dirty="0">
                <a:solidFill>
                  <a:schemeClr val="dk1"/>
                </a:solidFill>
              </a:rPr>
              <a:t>y1</a:t>
            </a:r>
            <a:endParaRPr lang="en-US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8" name="Google Shape;890;p21">
            <a:extLst>
              <a:ext uri="{FF2B5EF4-FFF2-40B4-BE49-F238E27FC236}">
                <a16:creationId xmlns:a16="http://schemas.microsoft.com/office/drawing/2014/main" id="{6F6382D5-EE80-1C54-3902-D00BA14E9064}"/>
              </a:ext>
            </a:extLst>
          </p:cNvPr>
          <p:cNvGrpSpPr>
            <a:grpSpLocks noChangeAspect="1"/>
          </p:cNvGrpSpPr>
          <p:nvPr/>
        </p:nvGrpSpPr>
        <p:grpSpPr>
          <a:xfrm>
            <a:off x="779258" y="4718902"/>
            <a:ext cx="1328333" cy="1355036"/>
            <a:chOff x="1774174" y="4621762"/>
            <a:chExt cx="1077013" cy="1098664"/>
          </a:xfrm>
        </p:grpSpPr>
        <p:sp>
          <p:nvSpPr>
            <p:cNvPr id="239" name="Google Shape;891;p21">
              <a:extLst>
                <a:ext uri="{FF2B5EF4-FFF2-40B4-BE49-F238E27FC236}">
                  <a16:creationId xmlns:a16="http://schemas.microsoft.com/office/drawing/2014/main" id="{49C652A4-1997-AEC8-80BF-53D8B7314B8D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892;p21">
              <a:extLst>
                <a:ext uri="{FF2B5EF4-FFF2-40B4-BE49-F238E27FC236}">
                  <a16:creationId xmlns:a16="http://schemas.microsoft.com/office/drawing/2014/main" id="{3003F3A6-B535-E5B7-49CC-87249757B3BB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893;p21">
              <a:extLst>
                <a:ext uri="{FF2B5EF4-FFF2-40B4-BE49-F238E27FC236}">
                  <a16:creationId xmlns:a16="http://schemas.microsoft.com/office/drawing/2014/main" id="{DD052ECC-378E-6053-89F6-1825A1768BA1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894;p21">
              <a:extLst>
                <a:ext uri="{FF2B5EF4-FFF2-40B4-BE49-F238E27FC236}">
                  <a16:creationId xmlns:a16="http://schemas.microsoft.com/office/drawing/2014/main" id="{D0BF4B9E-D80C-B6D9-F81D-8751BE873CA2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895;p21">
              <a:extLst>
                <a:ext uri="{FF2B5EF4-FFF2-40B4-BE49-F238E27FC236}">
                  <a16:creationId xmlns:a16="http://schemas.microsoft.com/office/drawing/2014/main" id="{E08F82E5-FCDF-EFAE-315F-601A1D00F239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896;p21">
              <a:extLst>
                <a:ext uri="{FF2B5EF4-FFF2-40B4-BE49-F238E27FC236}">
                  <a16:creationId xmlns:a16="http://schemas.microsoft.com/office/drawing/2014/main" id="{8E72B1AD-87E4-AB7D-DA50-EA482C76EF5E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45" name="Google Shape;897;p21">
              <a:extLst>
                <a:ext uri="{FF2B5EF4-FFF2-40B4-BE49-F238E27FC236}">
                  <a16:creationId xmlns:a16="http://schemas.microsoft.com/office/drawing/2014/main" id="{D62BFD63-9166-D0D6-3FEB-B9DE57F8AD63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6" name="Google Shape;898;p21">
              <a:extLst>
                <a:ext uri="{FF2B5EF4-FFF2-40B4-BE49-F238E27FC236}">
                  <a16:creationId xmlns:a16="http://schemas.microsoft.com/office/drawing/2014/main" id="{1DFAA8F7-F186-73C1-BE41-51A9FE8DC6E4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7" name="Google Shape;899;p21">
              <a:extLst>
                <a:ext uri="{FF2B5EF4-FFF2-40B4-BE49-F238E27FC236}">
                  <a16:creationId xmlns:a16="http://schemas.microsoft.com/office/drawing/2014/main" id="{CEEEDC67-EFDB-ACE1-CC28-5C27C04B33A8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8" name="Google Shape;900;p21">
              <a:extLst>
                <a:ext uri="{FF2B5EF4-FFF2-40B4-BE49-F238E27FC236}">
                  <a16:creationId xmlns:a16="http://schemas.microsoft.com/office/drawing/2014/main" id="{C3C449C2-8C9D-8E2A-21C1-0BFF43F080C5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9" name="Google Shape;901;p21">
              <a:extLst>
                <a:ext uri="{FF2B5EF4-FFF2-40B4-BE49-F238E27FC236}">
                  <a16:creationId xmlns:a16="http://schemas.microsoft.com/office/drawing/2014/main" id="{C3CD8CDD-2A72-3770-7C98-A67A9D8C359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50" name="Google Shape;902;p21">
              <a:extLst>
                <a:ext uri="{FF2B5EF4-FFF2-40B4-BE49-F238E27FC236}">
                  <a16:creationId xmlns:a16="http://schemas.microsoft.com/office/drawing/2014/main" id="{DABF5702-86B0-4895-9E23-FBF3654677ED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51" name="Google Shape;903;p21">
              <a:extLst>
                <a:ext uri="{FF2B5EF4-FFF2-40B4-BE49-F238E27FC236}">
                  <a16:creationId xmlns:a16="http://schemas.microsoft.com/office/drawing/2014/main" id="{20CDA583-4719-5F9A-4C92-543FBB5F3E38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904;p21">
              <a:extLst>
                <a:ext uri="{FF2B5EF4-FFF2-40B4-BE49-F238E27FC236}">
                  <a16:creationId xmlns:a16="http://schemas.microsoft.com/office/drawing/2014/main" id="{8DBDD338-3283-856F-84DB-DE0CCB6B4800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905;p21">
              <a:extLst>
                <a:ext uri="{FF2B5EF4-FFF2-40B4-BE49-F238E27FC236}">
                  <a16:creationId xmlns:a16="http://schemas.microsoft.com/office/drawing/2014/main" id="{68EE35D1-AC87-2487-16A1-23D536AC73FA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4" name="Google Shape;1543;p28"/>
          <p:cNvSpPr txBox="1"/>
          <p:nvPr/>
        </p:nvSpPr>
        <p:spPr>
          <a:xfrm>
            <a:off x="5118714" y="1743860"/>
            <a:ext cx="6370550" cy="230828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なぜ、同じ種類同じ大きさの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木がいっぱい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あるのでしょう？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" name="四角形: 角度付き 5">
            <a:hlinkClick r:id="rId3" action="ppaction://hlinksldjump"/>
            <a:extLst>
              <a:ext uri="{FF2B5EF4-FFF2-40B4-BE49-F238E27FC236}">
                <a16:creationId xmlns:a16="http://schemas.microsoft.com/office/drawing/2014/main" id="{D8D8C684-F8B3-4976-7C39-F06CE9A92414}"/>
              </a:ext>
            </a:extLst>
          </p:cNvPr>
          <p:cNvSpPr/>
          <p:nvPr/>
        </p:nvSpPr>
        <p:spPr>
          <a:xfrm>
            <a:off x="8924453" y="2515697"/>
            <a:ext cx="2626055" cy="2030938"/>
          </a:xfrm>
          <a:prstGeom prst="bevel">
            <a:avLst>
              <a:gd name="adj" fmla="val 64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人が同時に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植えてできた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森だから</a:t>
            </a:r>
            <a:endParaRPr kumimoji="1" lang="ja-JP" altLang="en-US" sz="2400" dirty="0"/>
          </a:p>
        </p:txBody>
      </p:sp>
      <p:sp>
        <p:nvSpPr>
          <p:cNvPr id="7" name="四角形: 角度付き 6">
            <a:hlinkClick r:id="rId4" action="ppaction://hlinksldjump"/>
            <a:extLst>
              <a:ext uri="{FF2B5EF4-FFF2-40B4-BE49-F238E27FC236}">
                <a16:creationId xmlns:a16="http://schemas.microsoft.com/office/drawing/2014/main" id="{71E7D898-0DD4-FF4F-0799-CAA120023123}"/>
              </a:ext>
            </a:extLst>
          </p:cNvPr>
          <p:cNvSpPr/>
          <p:nvPr/>
        </p:nvSpPr>
        <p:spPr>
          <a:xfrm>
            <a:off x="8952998" y="5067429"/>
            <a:ext cx="2626055" cy="1110049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森の気分？</a:t>
            </a:r>
            <a:endParaRPr kumimoji="1" lang="ja-JP" altLang="en-US" sz="2400" dirty="0"/>
          </a:p>
        </p:txBody>
      </p: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3EB022D5-EDA9-28A6-C027-82C9E7D54FCB}"/>
              </a:ext>
            </a:extLst>
          </p:cNvPr>
          <p:cNvGrpSpPr>
            <a:grpSpLocks noChangeAspect="1"/>
          </p:cNvGrpSpPr>
          <p:nvPr/>
        </p:nvGrpSpPr>
        <p:grpSpPr>
          <a:xfrm>
            <a:off x="6260740" y="4007352"/>
            <a:ext cx="624504" cy="772348"/>
            <a:chOff x="4192383" y="4596145"/>
            <a:chExt cx="481099" cy="594994"/>
          </a:xfrm>
        </p:grpSpPr>
        <p:grpSp>
          <p:nvGrpSpPr>
            <p:cNvPr id="9" name="Google Shape;3974;p53">
              <a:extLst>
                <a:ext uri="{FF2B5EF4-FFF2-40B4-BE49-F238E27FC236}">
                  <a16:creationId xmlns:a16="http://schemas.microsoft.com/office/drawing/2014/main" id="{64C32BFA-879C-147E-4C41-EA9F0440F9C9}"/>
                </a:ext>
              </a:extLst>
            </p:cNvPr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20" name="Google Shape;3975;p53">
                <a:extLst>
                  <a:ext uri="{FF2B5EF4-FFF2-40B4-BE49-F238E27FC236}">
                    <a16:creationId xmlns:a16="http://schemas.microsoft.com/office/drawing/2014/main" id="{D439A943-349C-05D7-E239-BBD2FB97AE84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3976;p53">
                <a:extLst>
                  <a:ext uri="{FF2B5EF4-FFF2-40B4-BE49-F238E27FC236}">
                    <a16:creationId xmlns:a16="http://schemas.microsoft.com/office/drawing/2014/main" id="{88F6BC8E-B1DF-64B5-CE54-23942D0670A8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3977;p53">
                <a:extLst>
                  <a:ext uri="{FF2B5EF4-FFF2-40B4-BE49-F238E27FC236}">
                    <a16:creationId xmlns:a16="http://schemas.microsoft.com/office/drawing/2014/main" id="{7AF99A32-BA4E-747D-6EF4-1D740C6CF2AE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3978;p53">
                <a:extLst>
                  <a:ext uri="{FF2B5EF4-FFF2-40B4-BE49-F238E27FC236}">
                    <a16:creationId xmlns:a16="http://schemas.microsoft.com/office/drawing/2014/main" id="{C320212C-8635-6573-866B-A1A3F02677A2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3979;p53">
                <a:extLst>
                  <a:ext uri="{FF2B5EF4-FFF2-40B4-BE49-F238E27FC236}">
                    <a16:creationId xmlns:a16="http://schemas.microsoft.com/office/drawing/2014/main" id="{752BFFDC-8237-3C16-ECDE-F6F4F529CE63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5" name="Google Shape;3980;p53">
                <a:extLst>
                  <a:ext uri="{FF2B5EF4-FFF2-40B4-BE49-F238E27FC236}">
                    <a16:creationId xmlns:a16="http://schemas.microsoft.com/office/drawing/2014/main" id="{487D66CB-F6AC-EFF5-0372-553B9C56DDF0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27" name="Google Shape;3981;p53">
                  <a:extLst>
                    <a:ext uri="{FF2B5EF4-FFF2-40B4-BE49-F238E27FC236}">
                      <a16:creationId xmlns:a16="http://schemas.microsoft.com/office/drawing/2014/main" id="{917F43A6-700A-B039-5238-EBF717E67A02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8" name="Google Shape;3982;p53">
                  <a:extLst>
                    <a:ext uri="{FF2B5EF4-FFF2-40B4-BE49-F238E27FC236}">
                      <a16:creationId xmlns:a16="http://schemas.microsoft.com/office/drawing/2014/main" id="{C56F8B57-E06F-01CA-A794-BE0AC9B20FA5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3983;p53">
                  <a:extLst>
                    <a:ext uri="{FF2B5EF4-FFF2-40B4-BE49-F238E27FC236}">
                      <a16:creationId xmlns:a16="http://schemas.microsoft.com/office/drawing/2014/main" id="{A2804DB8-9650-8A04-23C6-53805CAFD092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6" name="Google Shape;3984;p53">
                <a:extLst>
                  <a:ext uri="{FF2B5EF4-FFF2-40B4-BE49-F238E27FC236}">
                    <a16:creationId xmlns:a16="http://schemas.microsoft.com/office/drawing/2014/main" id="{E7E70045-63DB-CC8C-1B58-FD453B6A1F3F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" name="グループ化 9">
              <a:extLst>
                <a:ext uri="{FF2B5EF4-FFF2-40B4-BE49-F238E27FC236}">
                  <a16:creationId xmlns:a16="http://schemas.microsoft.com/office/drawing/2014/main" id="{3C5B2CAC-4BB5-3A44-F62B-9DEC7CF4F281}"/>
                </a:ext>
              </a:extLst>
            </p:cNvPr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13" name="グループ化 12">
                <a:extLst>
                  <a:ext uri="{FF2B5EF4-FFF2-40B4-BE49-F238E27FC236}">
                    <a16:creationId xmlns:a16="http://schemas.microsoft.com/office/drawing/2014/main" id="{0BC1C6D2-B34E-E810-D781-29E510AEAFA5}"/>
                  </a:ext>
                </a:extLst>
              </p:cNvPr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17" name="Google Shape;749;p20">
                  <a:extLst>
                    <a:ext uri="{FF2B5EF4-FFF2-40B4-BE49-F238E27FC236}">
                      <a16:creationId xmlns:a16="http://schemas.microsoft.com/office/drawing/2014/main" id="{06C1F4B8-AFAC-D1CC-5E09-073C208CD400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749;p20">
                  <a:extLst>
                    <a:ext uri="{FF2B5EF4-FFF2-40B4-BE49-F238E27FC236}">
                      <a16:creationId xmlns:a16="http://schemas.microsoft.com/office/drawing/2014/main" id="{15AEC52E-61AA-276C-6EE6-8739288A0594}"/>
                    </a:ext>
                  </a:extLst>
                </p:cNvPr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749;p20">
                  <a:extLst>
                    <a:ext uri="{FF2B5EF4-FFF2-40B4-BE49-F238E27FC236}">
                      <a16:creationId xmlns:a16="http://schemas.microsoft.com/office/drawing/2014/main" id="{3A350163-0020-FC37-D6FF-68344220851D}"/>
                    </a:ext>
                  </a:extLst>
                </p:cNvPr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B52A0F13-CFBD-4D69-9DF9-70E0B45E42E1}"/>
                  </a:ext>
                </a:extLst>
              </p:cNvPr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15" name="Google Shape;749;p20">
                  <a:extLst>
                    <a:ext uri="{FF2B5EF4-FFF2-40B4-BE49-F238E27FC236}">
                      <a16:creationId xmlns:a16="http://schemas.microsoft.com/office/drawing/2014/main" id="{E79BB8FA-10A4-1CF5-33E1-2FD954428B42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749;p20">
                  <a:extLst>
                    <a:ext uri="{FF2B5EF4-FFF2-40B4-BE49-F238E27FC236}">
                      <a16:creationId xmlns:a16="http://schemas.microsoft.com/office/drawing/2014/main" id="{155708D3-3C2C-453D-1F56-39A424C393C7}"/>
                    </a:ext>
                  </a:extLst>
                </p:cNvPr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2844E01D-3B2A-5F1F-6340-56E24D6EFF01}"/>
              </a:ext>
            </a:extLst>
          </p:cNvPr>
          <p:cNvSpPr txBox="1"/>
          <p:nvPr/>
        </p:nvSpPr>
        <p:spPr>
          <a:xfrm>
            <a:off x="7439293" y="393043"/>
            <a:ext cx="4525910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en-US" altLang="ja-JP" sz="2400" b="1" dirty="0">
                <a:ln w="12700">
                  <a:solidFill>
                    <a:schemeClr val="bg1">
                      <a:lumMod val="65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※</a:t>
            </a:r>
            <a:r>
              <a:rPr lang="ja-JP" altLang="en-US" sz="2400" b="1" dirty="0">
                <a:ln w="12700">
                  <a:solidFill>
                    <a:schemeClr val="bg1">
                      <a:lumMod val="65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このページはもどれません</a:t>
            </a:r>
            <a:endParaRPr sz="2800" b="1" dirty="0">
              <a:ln w="19050">
                <a:solidFill>
                  <a:schemeClr val="bg1">
                    <a:lumMod val="65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8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1731755" y="181927"/>
            <a:ext cx="112711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しんようじゅ</a:t>
            </a:r>
          </a:p>
        </p:txBody>
      </p:sp>
      <p:sp>
        <p:nvSpPr>
          <p:cNvPr id="187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284351" y="19001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もり</a:t>
            </a:r>
          </a:p>
        </p:txBody>
      </p:sp>
      <p:sp>
        <p:nvSpPr>
          <p:cNvPr id="18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170823" y="90575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18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396763" y="174756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おな</a:t>
            </a:r>
          </a:p>
        </p:txBody>
      </p:sp>
      <p:sp>
        <p:nvSpPr>
          <p:cNvPr id="19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215732" y="1730600"/>
            <a:ext cx="83302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しゅるい</a:t>
            </a:r>
          </a:p>
        </p:txBody>
      </p:sp>
      <p:sp>
        <p:nvSpPr>
          <p:cNvPr id="19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808913" y="174588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おお</a:t>
            </a:r>
          </a:p>
        </p:txBody>
      </p:sp>
      <p:sp>
        <p:nvSpPr>
          <p:cNvPr id="19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10047491" y="271018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どうじ</a:t>
            </a:r>
          </a:p>
        </p:txBody>
      </p:sp>
      <p:sp>
        <p:nvSpPr>
          <p:cNvPr id="19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9412090" y="320049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う</a:t>
            </a:r>
          </a:p>
        </p:txBody>
      </p:sp>
      <p:sp>
        <p:nvSpPr>
          <p:cNvPr id="19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9971103" y="524320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きぶん</a:t>
            </a:r>
            <a:endParaRPr kumimoji="1" lang="en-US" altLang="ja-JP" sz="1200" dirty="0">
              <a:solidFill>
                <a:schemeClr val="bg1"/>
              </a:solidFill>
            </a:endParaRPr>
          </a:p>
        </p:txBody>
      </p:sp>
      <p:sp>
        <p:nvSpPr>
          <p:cNvPr id="19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9346671" y="272344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ひと</a:t>
            </a:r>
          </a:p>
        </p:txBody>
      </p:sp>
    </p:spTree>
    <p:extLst>
      <p:ext uri="{BB962C8B-B14F-4D97-AF65-F5344CB8AC3E}">
        <p14:creationId xmlns:p14="http://schemas.microsoft.com/office/powerpoint/2010/main" val="32112479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4027041" y="836576"/>
            <a:ext cx="4077749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>
              <a:lnSpc>
                <a:spcPct val="200000"/>
              </a:lnSpc>
            </a:pPr>
            <a:r>
              <a:rPr lang="ja-JP" altLang="en-US" sz="4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「</a:t>
            </a:r>
            <a:r>
              <a:rPr lang="ja-JP" altLang="en-US" sz="4800" dirty="0">
                <a:solidFill>
                  <a:srgbClr val="3F3F3F"/>
                </a:solidFill>
              </a:rPr>
              <a:t>ブー</a:t>
            </a:r>
            <a:r>
              <a:rPr lang="ja-JP" altLang="en-US" sz="4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！」</a:t>
            </a:r>
            <a:endParaRPr lang="en-US" altLang="ja-JP" sz="4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" name="グループ化 4"/>
          <p:cNvGrpSpPr/>
          <p:nvPr/>
        </p:nvGrpSpPr>
        <p:grpSpPr>
          <a:xfrm>
            <a:off x="1380135" y="3467100"/>
            <a:ext cx="2068720" cy="2552757"/>
            <a:chOff x="1380135" y="3972231"/>
            <a:chExt cx="1659369" cy="2047626"/>
          </a:xfrm>
        </p:grpSpPr>
        <p:sp>
          <p:nvSpPr>
            <p:cNvPr id="690" name="Google Shape;690;p19"/>
            <p:cNvSpPr/>
            <p:nvPr/>
          </p:nvSpPr>
          <p:spPr>
            <a:xfrm>
              <a:off x="2765059" y="5608301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1380135" y="3972231"/>
              <a:ext cx="1464560" cy="194786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2601371" y="5210440"/>
              <a:ext cx="34442" cy="4824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188857" y="5820334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94" name="Google Shape;694;p19"/>
            <p:cNvCxnSpPr/>
            <p:nvPr/>
          </p:nvCxnSpPr>
          <p:spPr>
            <a:xfrm flipH="1">
              <a:off x="1380135" y="5535955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5" name="Google Shape;695;p19"/>
            <p:cNvCxnSpPr/>
            <p:nvPr/>
          </p:nvCxnSpPr>
          <p:spPr>
            <a:xfrm flipH="1">
              <a:off x="1387762" y="5593047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6" name="Google Shape;696;p19"/>
            <p:cNvCxnSpPr/>
            <p:nvPr/>
          </p:nvCxnSpPr>
          <p:spPr>
            <a:xfrm flipH="1">
              <a:off x="1418274" y="5622010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7" name="Google Shape;697;p19"/>
            <p:cNvCxnSpPr/>
            <p:nvPr/>
          </p:nvCxnSpPr>
          <p:spPr>
            <a:xfrm flipH="1">
              <a:off x="1460229" y="5681485"/>
              <a:ext cx="97191" cy="138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8" name="Google Shape;698;p19"/>
            <p:cNvCxnSpPr/>
            <p:nvPr/>
          </p:nvCxnSpPr>
          <p:spPr>
            <a:xfrm flipH="1">
              <a:off x="1502182" y="5734281"/>
              <a:ext cx="77989" cy="9806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9" name="Google Shape;699;p19"/>
            <p:cNvCxnSpPr/>
            <p:nvPr/>
          </p:nvCxnSpPr>
          <p:spPr>
            <a:xfrm flipH="1">
              <a:off x="1540321" y="5771581"/>
              <a:ext cx="61023" cy="757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00" name="Google Shape;700;p19"/>
            <p:cNvSpPr/>
            <p:nvPr/>
          </p:nvSpPr>
          <p:spPr>
            <a:xfrm>
              <a:off x="1692880" y="4033255"/>
              <a:ext cx="690777" cy="1966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" name="グループ化 5"/>
            <p:cNvGrpSpPr/>
            <p:nvPr/>
          </p:nvGrpSpPr>
          <p:grpSpPr>
            <a:xfrm rot="10800000">
              <a:off x="1531565" y="5066140"/>
              <a:ext cx="586386" cy="318364"/>
              <a:chOff x="946017" y="4494256"/>
              <a:chExt cx="778389" cy="422607"/>
            </a:xfrm>
          </p:grpSpPr>
          <p:sp>
            <p:nvSpPr>
              <p:cNvPr id="701" name="Google Shape;701;p19"/>
              <p:cNvSpPr/>
              <p:nvPr/>
            </p:nvSpPr>
            <p:spPr>
              <a:xfrm rot="18131115">
                <a:off x="1103707" y="4336566"/>
                <a:ext cx="274079" cy="58945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" name="Google Shape;702;p19"/>
              <p:cNvSpPr/>
              <p:nvPr/>
            </p:nvSpPr>
            <p:spPr>
              <a:xfrm rot="642058">
                <a:off x="1359885" y="4688400"/>
                <a:ext cx="364521" cy="228463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" name="アーチ 46"/>
            <p:cNvSpPr/>
            <p:nvPr/>
          </p:nvSpPr>
          <p:spPr>
            <a:xfrm rot="9707898">
              <a:off x="2123133" y="4656647"/>
              <a:ext cx="207452" cy="92205"/>
            </a:xfrm>
            <a:prstGeom prst="blockArc">
              <a:avLst>
                <a:gd name="adj1" fmla="val 11317537"/>
                <a:gd name="adj2" fmla="val 18115981"/>
                <a:gd name="adj3" fmla="val 10757"/>
              </a:avLst>
            </a:prstGeom>
            <a:solidFill>
              <a:srgbClr val="4A454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grpSp>
          <p:nvGrpSpPr>
            <p:cNvPr id="71" name="グループ化 70"/>
            <p:cNvGrpSpPr/>
            <p:nvPr/>
          </p:nvGrpSpPr>
          <p:grpSpPr>
            <a:xfrm rot="21398860">
              <a:off x="2420946" y="4808278"/>
              <a:ext cx="320987" cy="103592"/>
              <a:chOff x="9099792" y="3685731"/>
              <a:chExt cx="1035736" cy="334259"/>
            </a:xfrm>
          </p:grpSpPr>
          <p:sp>
            <p:nvSpPr>
              <p:cNvPr id="72" name="Google Shape;749;p20"/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749;p20"/>
              <p:cNvSpPr/>
              <p:nvPr/>
            </p:nvSpPr>
            <p:spPr>
              <a:xfrm flipH="1">
                <a:off x="9988006" y="3685731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8" name="Google Shape;1543;p28"/>
          <p:cNvSpPr txBox="1"/>
          <p:nvPr/>
        </p:nvSpPr>
        <p:spPr>
          <a:xfrm>
            <a:off x="3342670" y="5449096"/>
            <a:ext cx="4384514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>
              <a:lnSpc>
                <a:spcPct val="200000"/>
              </a:lnSpc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「</a:t>
            </a:r>
            <a:r>
              <a:rPr lang="ja-JP" altLang="en-US" sz="2400" dirty="0">
                <a:solidFill>
                  <a:srgbClr val="3F3F3F"/>
                </a:solidFill>
              </a:rPr>
              <a:t>ですよねぇ</a:t>
            </a:r>
            <a:r>
              <a:rPr lang="en-US" altLang="ja-JP" sz="2400" dirty="0">
                <a:solidFill>
                  <a:srgbClr val="3F3F3F"/>
                </a:solidFill>
              </a:rPr>
              <a:t>…</a:t>
            </a: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」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" name="グループ化 6"/>
          <p:cNvGrpSpPr/>
          <p:nvPr/>
        </p:nvGrpSpPr>
        <p:grpSpPr>
          <a:xfrm>
            <a:off x="5424942" y="3125166"/>
            <a:ext cx="936068" cy="1157671"/>
            <a:chOff x="4192383" y="4596145"/>
            <a:chExt cx="481099" cy="594994"/>
          </a:xfrm>
        </p:grpSpPr>
        <p:grpSp>
          <p:nvGrpSpPr>
            <p:cNvPr id="59" name="Google Shape;3974;p53"/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60" name="Google Shape;3975;p53"/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3976;p53"/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3977;p53"/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3978;p53"/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3979;p53"/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5" name="Google Shape;3980;p53"/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67" name="Google Shape;3981;p53"/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3982;p53"/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3983;p53"/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6" name="Google Shape;3984;p53"/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" name="グループ化 3"/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79" name="グループ化 78"/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80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749;p20"/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749;p20"/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" name="グループ化 82"/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84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749;p20"/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94" name="アーチ 93"/>
            <p:cNvSpPr/>
            <p:nvPr/>
          </p:nvSpPr>
          <p:spPr>
            <a:xfrm rot="10800000">
              <a:off x="4352633" y="4719904"/>
              <a:ext cx="207452" cy="92205"/>
            </a:xfrm>
            <a:prstGeom prst="blockArc">
              <a:avLst>
                <a:gd name="adj1" fmla="val 11737694"/>
                <a:gd name="adj2" fmla="val 18115981"/>
                <a:gd name="adj3" fmla="val 10757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95" name="アーチ 94"/>
            <p:cNvSpPr/>
            <p:nvPr/>
          </p:nvSpPr>
          <p:spPr>
            <a:xfrm rot="13498560">
              <a:off x="4239790" y="4693177"/>
              <a:ext cx="207452" cy="92205"/>
            </a:xfrm>
            <a:prstGeom prst="blockArc">
              <a:avLst>
                <a:gd name="adj1" fmla="val 11737694"/>
                <a:gd name="adj2" fmla="val 18115981"/>
                <a:gd name="adj3" fmla="val 10757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75" name="角丸四角形 355">
            <a:extLst>
              <a:ext uri="{FF2B5EF4-FFF2-40B4-BE49-F238E27FC236}">
                <a16:creationId xmlns:a16="http://schemas.microsoft.com/office/drawing/2014/main" id="{C742DFAD-4677-7725-FBC5-679884EF43C1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6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0A30D9D8-DDD7-EACC-77BA-B928245B4C2C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7" name="グループ化 76">
            <a:extLst>
              <a:ext uri="{FF2B5EF4-FFF2-40B4-BE49-F238E27FC236}">
                <a16:creationId xmlns:a16="http://schemas.microsoft.com/office/drawing/2014/main" id="{7589B878-6733-5348-7830-0843AE0252FC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78" name="直線コネクタ 77">
              <a:extLst>
                <a:ext uri="{FF2B5EF4-FFF2-40B4-BE49-F238E27FC236}">
                  <a16:creationId xmlns:a16="http://schemas.microsoft.com/office/drawing/2014/main" id="{9422EC21-DEAA-E58F-F25A-95E984DE29C8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直線コネクタ 85">
              <a:extLst>
                <a:ext uri="{FF2B5EF4-FFF2-40B4-BE49-F238E27FC236}">
                  <a16:creationId xmlns:a16="http://schemas.microsoft.com/office/drawing/2014/main" id="{F476D875-7458-2A5C-4D29-324FF16A58A0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直線コネクタ 86">
              <a:extLst>
                <a:ext uri="{FF2B5EF4-FFF2-40B4-BE49-F238E27FC236}">
                  <a16:creationId xmlns:a16="http://schemas.microsoft.com/office/drawing/2014/main" id="{A7E5A26E-07D7-522D-6031-E80CEF3D4139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直線コネクタ 88">
              <a:extLst>
                <a:ext uri="{FF2B5EF4-FFF2-40B4-BE49-F238E27FC236}">
                  <a16:creationId xmlns:a16="http://schemas.microsoft.com/office/drawing/2014/main" id="{43485087-D666-04E9-D636-1BC73A8D178D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0" name="角丸四角形 96">
            <a:extLst>
              <a:ext uri="{FF2B5EF4-FFF2-40B4-BE49-F238E27FC236}">
                <a16:creationId xmlns:a16="http://schemas.microsoft.com/office/drawing/2014/main" id="{31E4B0F6-A552-49AB-BFE9-EC5572C18163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9766A519-0536-4656-A02D-FECAD699EAE7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92" name="角丸四角形 96">
            <a:extLst>
              <a:ext uri="{FF2B5EF4-FFF2-40B4-BE49-F238E27FC236}">
                <a16:creationId xmlns:a16="http://schemas.microsoft.com/office/drawing/2014/main" id="{941B5731-5434-49A1-8B23-05CB172002CE}"/>
              </a:ext>
            </a:extLst>
          </p:cNvPr>
          <p:cNvSpPr/>
          <p:nvPr/>
        </p:nvSpPr>
        <p:spPr>
          <a:xfrm>
            <a:off x="9439095" y="5543125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4683574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グループ化 8"/>
          <p:cNvGrpSpPr/>
          <p:nvPr/>
        </p:nvGrpSpPr>
        <p:grpSpPr>
          <a:xfrm>
            <a:off x="616426" y="2230449"/>
            <a:ext cx="2735830" cy="759290"/>
            <a:chOff x="787889" y="3122646"/>
            <a:chExt cx="2735830" cy="759290"/>
          </a:xfrm>
        </p:grpSpPr>
        <p:sp>
          <p:nvSpPr>
            <p:cNvPr id="279" name="Google Shape;1539;p28"/>
            <p:cNvSpPr/>
            <p:nvPr/>
          </p:nvSpPr>
          <p:spPr>
            <a:xfrm flipH="1">
              <a:off x="787889" y="3448286"/>
              <a:ext cx="2735830" cy="433650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80" name="グループ化 279"/>
            <p:cNvGrpSpPr/>
            <p:nvPr/>
          </p:nvGrpSpPr>
          <p:grpSpPr>
            <a:xfrm>
              <a:off x="1266239" y="3181108"/>
              <a:ext cx="273902" cy="503846"/>
              <a:chOff x="3502008" y="3275581"/>
              <a:chExt cx="1214815" cy="2234667"/>
            </a:xfrm>
          </p:grpSpPr>
          <p:sp>
            <p:nvSpPr>
              <p:cNvPr id="330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31" name="グループ化 330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349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0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2" name="グループ化 331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346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8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33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34" name="グループ化 333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34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4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5" name="グループ化 334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34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36" name="グループ化 335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33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8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9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81" name="グループ化 280"/>
            <p:cNvGrpSpPr/>
            <p:nvPr/>
          </p:nvGrpSpPr>
          <p:grpSpPr>
            <a:xfrm>
              <a:off x="2024289" y="3122646"/>
              <a:ext cx="273019" cy="513762"/>
              <a:chOff x="3502008" y="3275582"/>
              <a:chExt cx="1214815" cy="2286015"/>
            </a:xfrm>
          </p:grpSpPr>
          <p:sp>
            <p:nvSpPr>
              <p:cNvPr id="307" name="Google Shape;1540;p28"/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08" name="グループ化 307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326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7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09" name="グループ化 308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32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10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11" name="グループ化 310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32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1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12" name="グループ化 311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31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8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9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13" name="グループ化 312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314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5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6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82" name="グループ化 281"/>
            <p:cNvGrpSpPr/>
            <p:nvPr/>
          </p:nvGrpSpPr>
          <p:grpSpPr>
            <a:xfrm>
              <a:off x="2779259" y="3152247"/>
              <a:ext cx="273902" cy="503846"/>
              <a:chOff x="3502008" y="3275581"/>
              <a:chExt cx="1214815" cy="2234667"/>
            </a:xfrm>
          </p:grpSpPr>
          <p:sp>
            <p:nvSpPr>
              <p:cNvPr id="284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85" name="グループ化 284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30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86" name="グループ化 285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30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1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2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7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88" name="グループ化 287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29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8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9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89" name="グループ化 288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294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5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6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90" name="グループ化 289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291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2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3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" name="グループ化 1"/>
          <p:cNvGrpSpPr/>
          <p:nvPr/>
        </p:nvGrpSpPr>
        <p:grpSpPr>
          <a:xfrm>
            <a:off x="2776821" y="2958115"/>
            <a:ext cx="2735830" cy="1460823"/>
            <a:chOff x="2296376" y="3431961"/>
            <a:chExt cx="2735830" cy="1460823"/>
          </a:xfrm>
        </p:grpSpPr>
        <p:sp>
          <p:nvSpPr>
            <p:cNvPr id="123" name="Google Shape;1539;p28"/>
            <p:cNvSpPr/>
            <p:nvPr/>
          </p:nvSpPr>
          <p:spPr>
            <a:xfrm flipH="1">
              <a:off x="2296376" y="4459134"/>
              <a:ext cx="2735830" cy="433650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4" name="グループ化 123"/>
            <p:cNvGrpSpPr/>
            <p:nvPr/>
          </p:nvGrpSpPr>
          <p:grpSpPr>
            <a:xfrm>
              <a:off x="2559639" y="3498327"/>
              <a:ext cx="660809" cy="1228610"/>
              <a:chOff x="3284638" y="2622841"/>
              <a:chExt cx="1552994" cy="2887407"/>
            </a:xfrm>
          </p:grpSpPr>
          <p:sp>
            <p:nvSpPr>
              <p:cNvPr id="125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6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7" name="グループ化 126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9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8" name="グループ化 127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8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8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9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30" name="グループ化 129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42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6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31" name="グループ化 130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38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9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1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32" name="グループ化 131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3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7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93" name="グループ化 192"/>
            <p:cNvGrpSpPr/>
            <p:nvPr/>
          </p:nvGrpSpPr>
          <p:grpSpPr>
            <a:xfrm>
              <a:off x="3317989" y="3431961"/>
              <a:ext cx="658679" cy="1246429"/>
              <a:chOff x="3284638" y="2622841"/>
              <a:chExt cx="1552994" cy="2938756"/>
            </a:xfrm>
          </p:grpSpPr>
          <p:sp>
            <p:nvSpPr>
              <p:cNvPr id="194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" name="Google Shape;1540;p28"/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96" name="グループ化 195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239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0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97" name="グループ化 196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215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8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98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99" name="グループ化 198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208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9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0" name="グループ化 199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205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6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01" name="グループ化 200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202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3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4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42" name="グループ化 241"/>
            <p:cNvGrpSpPr/>
            <p:nvPr/>
          </p:nvGrpSpPr>
          <p:grpSpPr>
            <a:xfrm>
              <a:off x="4072659" y="3469466"/>
              <a:ext cx="660809" cy="1228610"/>
              <a:chOff x="3284638" y="2622841"/>
              <a:chExt cx="1552994" cy="2887407"/>
            </a:xfrm>
          </p:grpSpPr>
          <p:sp>
            <p:nvSpPr>
              <p:cNvPr id="243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4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45" name="グループ化 244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26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46" name="グループ化 245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26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1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2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7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48" name="グループ化 247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25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8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9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49" name="グループ化 248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254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5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6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50" name="グループ化 249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251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2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3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1543;p28"/>
          <p:cNvSpPr txBox="1"/>
          <p:nvPr/>
        </p:nvSpPr>
        <p:spPr>
          <a:xfrm>
            <a:off x="4873520" y="353962"/>
            <a:ext cx="4642548" cy="25852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そう。同時に植えて、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大きく育った木が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いっぱいの森なんだ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grpSp>
        <p:nvGrpSpPr>
          <p:cNvPr id="10" name="グループ化 9"/>
          <p:cNvGrpSpPr/>
          <p:nvPr/>
        </p:nvGrpSpPr>
        <p:grpSpPr>
          <a:xfrm>
            <a:off x="5996950" y="2865210"/>
            <a:ext cx="2795090" cy="2604066"/>
            <a:chOff x="6480368" y="2830022"/>
            <a:chExt cx="2795090" cy="2604066"/>
          </a:xfrm>
        </p:grpSpPr>
        <p:sp>
          <p:nvSpPr>
            <p:cNvPr id="1539" name="Google Shape;1539;p28"/>
            <p:cNvSpPr/>
            <p:nvPr/>
          </p:nvSpPr>
          <p:spPr>
            <a:xfrm flipH="1">
              <a:off x="6682617" y="5121627"/>
              <a:ext cx="2394701" cy="312461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6" name="グループ化 115"/>
            <p:cNvGrpSpPr/>
            <p:nvPr/>
          </p:nvGrpSpPr>
          <p:grpSpPr>
            <a:xfrm>
              <a:off x="7238717" y="2830022"/>
              <a:ext cx="1277937" cy="2418261"/>
              <a:chOff x="3284638" y="2622841"/>
              <a:chExt cx="1552994" cy="2938756"/>
            </a:xfrm>
          </p:grpSpPr>
          <p:sp>
            <p:nvSpPr>
              <p:cNvPr id="117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Google Shape;1540;p28"/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9" name="グループ化 118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59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0" name="グループ化 119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56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1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2" name="グループ化 121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5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5" name="グループ化 144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5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6" name="グループ化 145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4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" name="グループ化 3"/>
            <p:cNvGrpSpPr/>
            <p:nvPr/>
          </p:nvGrpSpPr>
          <p:grpSpPr>
            <a:xfrm>
              <a:off x="6480368" y="2913140"/>
              <a:ext cx="1282070" cy="2383690"/>
              <a:chOff x="3284638" y="2622841"/>
              <a:chExt cx="1552994" cy="2887407"/>
            </a:xfrm>
          </p:grpSpPr>
          <p:sp>
            <p:nvSpPr>
              <p:cNvPr id="3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35" name="グループ化 134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36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0" name="グループ化 69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1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5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" name="グループ化 77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9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" name="グループ化 86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88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" name="グループ化 91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1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62" name="グループ化 161"/>
            <p:cNvGrpSpPr/>
            <p:nvPr/>
          </p:nvGrpSpPr>
          <p:grpSpPr>
            <a:xfrm>
              <a:off x="7993388" y="2884279"/>
              <a:ext cx="1282070" cy="2383690"/>
              <a:chOff x="3284638" y="2622841"/>
              <a:chExt cx="1552994" cy="2887407"/>
            </a:xfrm>
          </p:grpSpPr>
          <p:sp>
            <p:nvSpPr>
              <p:cNvPr id="163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5" name="グループ化 164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8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6" name="グループ化 165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8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7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8" name="グループ化 167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7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9" name="グループ化 168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74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70" name="グループ化 169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71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10" name="Google Shape;1543;p28"/>
          <p:cNvSpPr txBox="1"/>
          <p:nvPr/>
        </p:nvSpPr>
        <p:spPr>
          <a:xfrm>
            <a:off x="6118201" y="5565939"/>
            <a:ext cx="4238084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なんで針葉樹を植えるの？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52" name="フリーフォーム 351"/>
          <p:cNvSpPr/>
          <p:nvPr/>
        </p:nvSpPr>
        <p:spPr>
          <a:xfrm rot="5971542" flipH="1">
            <a:off x="1843815" y="3233806"/>
            <a:ext cx="916859" cy="1028700"/>
          </a:xfrm>
          <a:custGeom>
            <a:avLst/>
            <a:gdLst>
              <a:gd name="connsiteX0" fmla="*/ 2651244 w 2651244"/>
              <a:gd name="connsiteY0" fmla="*/ 3337221 h 3337221"/>
              <a:gd name="connsiteX1" fmla="*/ 897056 w 2651244"/>
              <a:gd name="connsiteY1" fmla="*/ 2575196 h 3337221"/>
              <a:gd name="connsiteX2" fmla="*/ 252609 w 2651244"/>
              <a:gd name="connsiteY2" fmla="*/ 1021002 h 3337221"/>
              <a:gd name="connsiteX3" fmla="*/ 254976 w 2651244"/>
              <a:gd name="connsiteY3" fmla="*/ 879993 h 3337221"/>
              <a:gd name="connsiteX4" fmla="*/ 0 w 2651244"/>
              <a:gd name="connsiteY4" fmla="*/ 879993 h 3337221"/>
              <a:gd name="connsiteX5" fmla="*/ 510396 w 2651244"/>
              <a:gd name="connsiteY5" fmla="*/ 0 h 3337221"/>
              <a:gd name="connsiteX6" fmla="*/ 1020792 w 2651244"/>
              <a:gd name="connsiteY6" fmla="*/ 879993 h 3337221"/>
              <a:gd name="connsiteX7" fmla="*/ 743722 w 2651244"/>
              <a:gd name="connsiteY7" fmla="*/ 879993 h 3337221"/>
              <a:gd name="connsiteX8" fmla="*/ 741643 w 2651244"/>
              <a:gd name="connsiteY8" fmla="*/ 1003902 h 3337221"/>
              <a:gd name="connsiteX9" fmla="*/ 1254699 w 2651244"/>
              <a:gd name="connsiteY9" fmla="*/ 2241227 h 3337221"/>
              <a:gd name="connsiteX10" fmla="*/ 2651243 w 2651244"/>
              <a:gd name="connsiteY10" fmla="*/ 2847890 h 3337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51244" h="3337221">
                <a:moveTo>
                  <a:pt x="2651244" y="3337221"/>
                </a:moveTo>
                <a:cubicBezTo>
                  <a:pt x="1986192" y="3337221"/>
                  <a:pt x="1350955" y="3061272"/>
                  <a:pt x="897056" y="2575196"/>
                </a:cubicBezTo>
                <a:cubicBezTo>
                  <a:pt x="499894" y="2149880"/>
                  <a:pt x="272728" y="1597053"/>
                  <a:pt x="252609" y="1021002"/>
                </a:cubicBezTo>
                <a:lnTo>
                  <a:pt x="254976" y="879993"/>
                </a:lnTo>
                <a:lnTo>
                  <a:pt x="0" y="879993"/>
                </a:lnTo>
                <a:lnTo>
                  <a:pt x="510396" y="0"/>
                </a:lnTo>
                <a:lnTo>
                  <a:pt x="1020792" y="879993"/>
                </a:lnTo>
                <a:lnTo>
                  <a:pt x="743722" y="879993"/>
                </a:lnTo>
                <a:lnTo>
                  <a:pt x="741643" y="1003902"/>
                </a:lnTo>
                <a:cubicBezTo>
                  <a:pt x="757660" y="1462508"/>
                  <a:pt x="938512" y="1902625"/>
                  <a:pt x="1254699" y="2241227"/>
                </a:cubicBezTo>
                <a:cubicBezTo>
                  <a:pt x="1616057" y="2628201"/>
                  <a:pt x="2121782" y="2847890"/>
                  <a:pt x="2651243" y="2847890"/>
                </a:cubicBezTo>
                <a:close/>
              </a:path>
            </a:pathLst>
          </a:custGeom>
          <a:solidFill>
            <a:schemeClr val="accent4"/>
          </a:solidFill>
          <a:ln>
            <a:solidFill>
              <a:srgbClr val="9A663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4" name="フリーフォーム 353"/>
          <p:cNvSpPr/>
          <p:nvPr/>
        </p:nvSpPr>
        <p:spPr>
          <a:xfrm rot="5228089" flipH="1">
            <a:off x="4630641" y="4575463"/>
            <a:ext cx="1329754" cy="1491961"/>
          </a:xfrm>
          <a:custGeom>
            <a:avLst/>
            <a:gdLst>
              <a:gd name="connsiteX0" fmla="*/ 2651244 w 2651244"/>
              <a:gd name="connsiteY0" fmla="*/ 3337221 h 3337221"/>
              <a:gd name="connsiteX1" fmla="*/ 897056 w 2651244"/>
              <a:gd name="connsiteY1" fmla="*/ 2575196 h 3337221"/>
              <a:gd name="connsiteX2" fmla="*/ 252609 w 2651244"/>
              <a:gd name="connsiteY2" fmla="*/ 1021002 h 3337221"/>
              <a:gd name="connsiteX3" fmla="*/ 254976 w 2651244"/>
              <a:gd name="connsiteY3" fmla="*/ 879993 h 3337221"/>
              <a:gd name="connsiteX4" fmla="*/ 0 w 2651244"/>
              <a:gd name="connsiteY4" fmla="*/ 879993 h 3337221"/>
              <a:gd name="connsiteX5" fmla="*/ 510396 w 2651244"/>
              <a:gd name="connsiteY5" fmla="*/ 0 h 3337221"/>
              <a:gd name="connsiteX6" fmla="*/ 1020792 w 2651244"/>
              <a:gd name="connsiteY6" fmla="*/ 879993 h 3337221"/>
              <a:gd name="connsiteX7" fmla="*/ 743722 w 2651244"/>
              <a:gd name="connsiteY7" fmla="*/ 879993 h 3337221"/>
              <a:gd name="connsiteX8" fmla="*/ 741643 w 2651244"/>
              <a:gd name="connsiteY8" fmla="*/ 1003902 h 3337221"/>
              <a:gd name="connsiteX9" fmla="*/ 1254699 w 2651244"/>
              <a:gd name="connsiteY9" fmla="*/ 2241227 h 3337221"/>
              <a:gd name="connsiteX10" fmla="*/ 2651243 w 2651244"/>
              <a:gd name="connsiteY10" fmla="*/ 2847890 h 33372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51244" h="3337221">
                <a:moveTo>
                  <a:pt x="2651244" y="3337221"/>
                </a:moveTo>
                <a:cubicBezTo>
                  <a:pt x="1986192" y="3337221"/>
                  <a:pt x="1350955" y="3061272"/>
                  <a:pt x="897056" y="2575196"/>
                </a:cubicBezTo>
                <a:cubicBezTo>
                  <a:pt x="499894" y="2149880"/>
                  <a:pt x="272728" y="1597053"/>
                  <a:pt x="252609" y="1021002"/>
                </a:cubicBezTo>
                <a:lnTo>
                  <a:pt x="254976" y="879993"/>
                </a:lnTo>
                <a:lnTo>
                  <a:pt x="0" y="879993"/>
                </a:lnTo>
                <a:lnTo>
                  <a:pt x="510396" y="0"/>
                </a:lnTo>
                <a:lnTo>
                  <a:pt x="1020792" y="879993"/>
                </a:lnTo>
                <a:lnTo>
                  <a:pt x="743722" y="879993"/>
                </a:lnTo>
                <a:lnTo>
                  <a:pt x="741643" y="1003902"/>
                </a:lnTo>
                <a:cubicBezTo>
                  <a:pt x="757660" y="1462508"/>
                  <a:pt x="938512" y="1902625"/>
                  <a:pt x="1254699" y="2241227"/>
                </a:cubicBezTo>
                <a:cubicBezTo>
                  <a:pt x="1616057" y="2628201"/>
                  <a:pt x="2121782" y="2847890"/>
                  <a:pt x="2651243" y="2847890"/>
                </a:cubicBezTo>
                <a:close/>
              </a:path>
            </a:pathLst>
          </a:custGeom>
          <a:solidFill>
            <a:schemeClr val="accent4"/>
          </a:solidFill>
          <a:ln>
            <a:solidFill>
              <a:srgbClr val="9A663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8" name="角丸四角形 96">
            <a:extLst>
              <a:ext uri="{FF2B5EF4-FFF2-40B4-BE49-F238E27FC236}">
                <a16:creationId xmlns:a16="http://schemas.microsoft.com/office/drawing/2014/main" id="{ED34E658-0AEB-405E-8FCF-7C118767C21B}"/>
              </a:ext>
            </a:extLst>
          </p:cNvPr>
          <p:cNvSpPr/>
          <p:nvPr/>
        </p:nvSpPr>
        <p:spPr>
          <a:xfrm>
            <a:off x="487251" y="577738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B13D3D2C-5EE3-403C-9EDB-3C787D060CAD}"/>
              </a:ext>
            </a:extLst>
          </p:cNvPr>
          <p:cNvSpPr txBox="1"/>
          <p:nvPr/>
        </p:nvSpPr>
        <p:spPr>
          <a:xfrm>
            <a:off x="468988" y="5776423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353" name="Google Shape;890;p21">
            <a:extLst>
              <a:ext uri="{FF2B5EF4-FFF2-40B4-BE49-F238E27FC236}">
                <a16:creationId xmlns:a16="http://schemas.microsoft.com/office/drawing/2014/main" id="{6F6382D5-EE80-1C54-3902-D00BA14E9064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10200371" y="4877967"/>
            <a:ext cx="1144933" cy="1289019"/>
            <a:chOff x="1960844" y="4621762"/>
            <a:chExt cx="936543" cy="1045137"/>
          </a:xfrm>
        </p:grpSpPr>
        <p:sp>
          <p:nvSpPr>
            <p:cNvPr id="355" name="Google Shape;891;p21">
              <a:extLst>
                <a:ext uri="{FF2B5EF4-FFF2-40B4-BE49-F238E27FC236}">
                  <a16:creationId xmlns:a16="http://schemas.microsoft.com/office/drawing/2014/main" id="{49C652A4-1997-AEC8-80BF-53D8B7314B8D}"/>
                </a:ext>
              </a:extLst>
            </p:cNvPr>
            <p:cNvSpPr/>
            <p:nvPr/>
          </p:nvSpPr>
          <p:spPr>
            <a:xfrm>
              <a:off x="2678655" y="5485663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" name="Google Shape;892;p21">
              <a:extLst>
                <a:ext uri="{FF2B5EF4-FFF2-40B4-BE49-F238E27FC236}">
                  <a16:creationId xmlns:a16="http://schemas.microsoft.com/office/drawing/2014/main" id="{3003F3A6-B535-E5B7-49CC-87249757B3BB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357" name="Google Shape;897;p21">
              <a:extLst>
                <a:ext uri="{FF2B5EF4-FFF2-40B4-BE49-F238E27FC236}">
                  <a16:creationId xmlns:a16="http://schemas.microsoft.com/office/drawing/2014/main" id="{D62BFD63-9166-D0D6-3FEB-B9DE57F8AD63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58" name="Google Shape;898;p21">
              <a:extLst>
                <a:ext uri="{FF2B5EF4-FFF2-40B4-BE49-F238E27FC236}">
                  <a16:creationId xmlns:a16="http://schemas.microsoft.com/office/drawing/2014/main" id="{1DFAA8F7-F186-73C1-BE41-51A9FE8DC6E4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59" name="Google Shape;899;p21">
              <a:extLst>
                <a:ext uri="{FF2B5EF4-FFF2-40B4-BE49-F238E27FC236}">
                  <a16:creationId xmlns:a16="http://schemas.microsoft.com/office/drawing/2014/main" id="{CEEEDC67-EFDB-ACE1-CC28-5C27C04B33A8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60" name="Google Shape;900;p21">
              <a:extLst>
                <a:ext uri="{FF2B5EF4-FFF2-40B4-BE49-F238E27FC236}">
                  <a16:creationId xmlns:a16="http://schemas.microsoft.com/office/drawing/2014/main" id="{C3C449C2-8C9D-8E2A-21C1-0BFF43F080C5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61" name="Google Shape;901;p21">
              <a:extLst>
                <a:ext uri="{FF2B5EF4-FFF2-40B4-BE49-F238E27FC236}">
                  <a16:creationId xmlns:a16="http://schemas.microsoft.com/office/drawing/2014/main" id="{C3CD8CDD-2A72-3770-7C98-A67A9D8C359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62" name="Google Shape;902;p21">
              <a:extLst>
                <a:ext uri="{FF2B5EF4-FFF2-40B4-BE49-F238E27FC236}">
                  <a16:creationId xmlns:a16="http://schemas.microsoft.com/office/drawing/2014/main" id="{DABF5702-86B0-4895-9E23-FBF3654677ED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63" name="Google Shape;903;p21">
              <a:extLst>
                <a:ext uri="{FF2B5EF4-FFF2-40B4-BE49-F238E27FC236}">
                  <a16:creationId xmlns:a16="http://schemas.microsoft.com/office/drawing/2014/main" id="{20CDA583-4719-5F9A-4C92-543FBB5F3E38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" name="Google Shape;904;p21">
              <a:extLst>
                <a:ext uri="{FF2B5EF4-FFF2-40B4-BE49-F238E27FC236}">
                  <a16:creationId xmlns:a16="http://schemas.microsoft.com/office/drawing/2014/main" id="{8DBDD338-3283-856F-84DB-DE0CCB6B4800}"/>
                </a:ext>
              </a:extLst>
            </p:cNvPr>
            <p:cNvSpPr/>
            <p:nvPr/>
          </p:nvSpPr>
          <p:spPr>
            <a:xfrm rot="3412115">
              <a:off x="2722864" y="5014617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" name="Google Shape;905;p21">
              <a:extLst>
                <a:ext uri="{FF2B5EF4-FFF2-40B4-BE49-F238E27FC236}">
                  <a16:creationId xmlns:a16="http://schemas.microsoft.com/office/drawing/2014/main" id="{68EE35D1-AC87-2487-16A1-23D536AC73FA}"/>
                </a:ext>
              </a:extLst>
            </p:cNvPr>
            <p:cNvSpPr/>
            <p:nvPr/>
          </p:nvSpPr>
          <p:spPr>
            <a:xfrm rot="642058">
              <a:off x="2592456" y="5145423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66" name="グループ化 365">
            <a:extLst>
              <a:ext uri="{FF2B5EF4-FFF2-40B4-BE49-F238E27FC236}">
                <a16:creationId xmlns:a16="http://schemas.microsoft.com/office/drawing/2014/main" id="{50235212-C204-47A9-2E1C-6A191B1687BD}"/>
              </a:ext>
            </a:extLst>
          </p:cNvPr>
          <p:cNvGrpSpPr>
            <a:grpSpLocks noChangeAspect="1"/>
          </p:cNvGrpSpPr>
          <p:nvPr/>
        </p:nvGrpSpPr>
        <p:grpSpPr>
          <a:xfrm>
            <a:off x="9494914" y="2019017"/>
            <a:ext cx="624504" cy="772348"/>
            <a:chOff x="4192383" y="4596145"/>
            <a:chExt cx="481099" cy="594994"/>
          </a:xfrm>
        </p:grpSpPr>
        <p:grpSp>
          <p:nvGrpSpPr>
            <p:cNvPr id="367" name="Google Shape;3974;p53">
              <a:extLst>
                <a:ext uri="{FF2B5EF4-FFF2-40B4-BE49-F238E27FC236}">
                  <a16:creationId xmlns:a16="http://schemas.microsoft.com/office/drawing/2014/main" id="{B7F2C252-D451-34A8-83FF-910C7E115B50}"/>
                </a:ext>
              </a:extLst>
            </p:cNvPr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376" name="Google Shape;3975;p53">
                <a:extLst>
                  <a:ext uri="{FF2B5EF4-FFF2-40B4-BE49-F238E27FC236}">
                    <a16:creationId xmlns:a16="http://schemas.microsoft.com/office/drawing/2014/main" id="{7F1E749E-4AAD-F5C6-C8EC-124284021613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7" name="Google Shape;3976;p53">
                <a:extLst>
                  <a:ext uri="{FF2B5EF4-FFF2-40B4-BE49-F238E27FC236}">
                    <a16:creationId xmlns:a16="http://schemas.microsoft.com/office/drawing/2014/main" id="{30A37E09-AAB9-ED3A-677F-E11AD6BC9573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8" name="Google Shape;3977;p53">
                <a:extLst>
                  <a:ext uri="{FF2B5EF4-FFF2-40B4-BE49-F238E27FC236}">
                    <a16:creationId xmlns:a16="http://schemas.microsoft.com/office/drawing/2014/main" id="{9B83BBF0-9C56-A4F3-2CC3-37BDF38A0105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9" name="Google Shape;3978;p53">
                <a:extLst>
                  <a:ext uri="{FF2B5EF4-FFF2-40B4-BE49-F238E27FC236}">
                    <a16:creationId xmlns:a16="http://schemas.microsoft.com/office/drawing/2014/main" id="{23A08893-D8ED-DA0B-9F95-66A4883C0F95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0" name="Google Shape;3979;p53">
                <a:extLst>
                  <a:ext uri="{FF2B5EF4-FFF2-40B4-BE49-F238E27FC236}">
                    <a16:creationId xmlns:a16="http://schemas.microsoft.com/office/drawing/2014/main" id="{80D3C093-0E93-2640-441A-83E8B1405A12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81" name="Google Shape;3980;p53">
                <a:extLst>
                  <a:ext uri="{FF2B5EF4-FFF2-40B4-BE49-F238E27FC236}">
                    <a16:creationId xmlns:a16="http://schemas.microsoft.com/office/drawing/2014/main" id="{FA9916DC-324F-0AC5-BB56-CAD9D80EF101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383" name="Google Shape;3981;p53">
                  <a:extLst>
                    <a:ext uri="{FF2B5EF4-FFF2-40B4-BE49-F238E27FC236}">
                      <a16:creationId xmlns:a16="http://schemas.microsoft.com/office/drawing/2014/main" id="{B5DAB97F-3B5C-2C52-3DA5-62815A0F56C6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4" name="Google Shape;3982;p53">
                  <a:extLst>
                    <a:ext uri="{FF2B5EF4-FFF2-40B4-BE49-F238E27FC236}">
                      <a16:creationId xmlns:a16="http://schemas.microsoft.com/office/drawing/2014/main" id="{01B32EF8-2452-FE73-88AA-BD6FF66EF1E1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5" name="Google Shape;3983;p53">
                  <a:extLst>
                    <a:ext uri="{FF2B5EF4-FFF2-40B4-BE49-F238E27FC236}">
                      <a16:creationId xmlns:a16="http://schemas.microsoft.com/office/drawing/2014/main" id="{A297FCAB-8274-3DCA-FF59-0B66706469A2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82" name="Google Shape;3984;p53">
                <a:extLst>
                  <a:ext uri="{FF2B5EF4-FFF2-40B4-BE49-F238E27FC236}">
                    <a16:creationId xmlns:a16="http://schemas.microsoft.com/office/drawing/2014/main" id="{B4513FE3-28A3-4D9B-77E0-50AFAAA4D9DA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8" name="グループ化 367">
              <a:extLst>
                <a:ext uri="{FF2B5EF4-FFF2-40B4-BE49-F238E27FC236}">
                  <a16:creationId xmlns:a16="http://schemas.microsoft.com/office/drawing/2014/main" id="{173B036D-AA4B-EEB7-0F5E-D73D206FAA96}"/>
                </a:ext>
              </a:extLst>
            </p:cNvPr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369" name="グループ化 368">
                <a:extLst>
                  <a:ext uri="{FF2B5EF4-FFF2-40B4-BE49-F238E27FC236}">
                    <a16:creationId xmlns:a16="http://schemas.microsoft.com/office/drawing/2014/main" id="{4611572D-EE1F-C8D5-EFD0-31C4E1B06247}"/>
                  </a:ext>
                </a:extLst>
              </p:cNvPr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373" name="Google Shape;749;p20">
                  <a:extLst>
                    <a:ext uri="{FF2B5EF4-FFF2-40B4-BE49-F238E27FC236}">
                      <a16:creationId xmlns:a16="http://schemas.microsoft.com/office/drawing/2014/main" id="{AD316546-A2B8-2738-CA4F-B521E677A441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4" name="Google Shape;749;p20">
                  <a:extLst>
                    <a:ext uri="{FF2B5EF4-FFF2-40B4-BE49-F238E27FC236}">
                      <a16:creationId xmlns:a16="http://schemas.microsoft.com/office/drawing/2014/main" id="{671D825F-562C-5E0B-2FE9-A98EDDAE0F65}"/>
                    </a:ext>
                  </a:extLst>
                </p:cNvPr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5" name="Google Shape;749;p20">
                  <a:extLst>
                    <a:ext uri="{FF2B5EF4-FFF2-40B4-BE49-F238E27FC236}">
                      <a16:creationId xmlns:a16="http://schemas.microsoft.com/office/drawing/2014/main" id="{274972F5-4A21-B9EB-6E65-72B2B0DE73D5}"/>
                    </a:ext>
                  </a:extLst>
                </p:cNvPr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70" name="グループ化 369">
                <a:extLst>
                  <a:ext uri="{FF2B5EF4-FFF2-40B4-BE49-F238E27FC236}">
                    <a16:creationId xmlns:a16="http://schemas.microsoft.com/office/drawing/2014/main" id="{55CEE81E-F93E-6685-1E0A-D3E46ADDE8A8}"/>
                  </a:ext>
                </a:extLst>
              </p:cNvPr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371" name="Google Shape;749;p20">
                  <a:extLst>
                    <a:ext uri="{FF2B5EF4-FFF2-40B4-BE49-F238E27FC236}">
                      <a16:creationId xmlns:a16="http://schemas.microsoft.com/office/drawing/2014/main" id="{37D83F43-9B53-17A6-0991-30584ECF6051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2" name="Google Shape;749;p20">
                  <a:extLst>
                    <a:ext uri="{FF2B5EF4-FFF2-40B4-BE49-F238E27FC236}">
                      <a16:creationId xmlns:a16="http://schemas.microsoft.com/office/drawing/2014/main" id="{C426FC11-D3F9-F326-CC7D-C289443E546C}"/>
                    </a:ext>
                  </a:extLst>
                </p:cNvPr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386" name="角丸四角形 355">
            <a:extLst>
              <a:ext uri="{FF2B5EF4-FFF2-40B4-BE49-F238E27FC236}">
                <a16:creationId xmlns:a16="http://schemas.microsoft.com/office/drawing/2014/main" id="{DB9AA2A7-37E2-88BA-A9D8-B5FE97DF1BDC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87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D337514-EE9C-C0B5-BFA5-272FB6FBA80A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388" name="グループ化 387">
            <a:extLst>
              <a:ext uri="{FF2B5EF4-FFF2-40B4-BE49-F238E27FC236}">
                <a16:creationId xmlns:a16="http://schemas.microsoft.com/office/drawing/2014/main" id="{E001B38E-3085-E398-683C-0C26CCEAFE3E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389" name="直線コネクタ 388">
              <a:extLst>
                <a:ext uri="{FF2B5EF4-FFF2-40B4-BE49-F238E27FC236}">
                  <a16:creationId xmlns:a16="http://schemas.microsoft.com/office/drawing/2014/main" id="{7351A945-612A-121F-33D0-9278DC961807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直線コネクタ 389">
              <a:extLst>
                <a:ext uri="{FF2B5EF4-FFF2-40B4-BE49-F238E27FC236}">
                  <a16:creationId xmlns:a16="http://schemas.microsoft.com/office/drawing/2014/main" id="{67106C05-5FB1-2F25-8375-042DEC81302F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直線コネクタ 390">
              <a:extLst>
                <a:ext uri="{FF2B5EF4-FFF2-40B4-BE49-F238E27FC236}">
                  <a16:creationId xmlns:a16="http://schemas.microsoft.com/office/drawing/2014/main" id="{5A94523A-814D-4341-FAAF-8563AF0DABE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直線コネクタ 391">
              <a:extLst>
                <a:ext uri="{FF2B5EF4-FFF2-40B4-BE49-F238E27FC236}">
                  <a16:creationId xmlns:a16="http://schemas.microsoft.com/office/drawing/2014/main" id="{B00CACBC-C507-A81D-C688-4C9925B59079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501870" y="38869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どうじ</a:t>
            </a:r>
          </a:p>
        </p:txBody>
      </p:sp>
      <p:sp>
        <p:nvSpPr>
          <p:cNvPr id="27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793574" y="39181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う</a:t>
            </a:r>
          </a:p>
        </p:txBody>
      </p:sp>
      <p:sp>
        <p:nvSpPr>
          <p:cNvPr id="27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969212" y="120240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おお</a:t>
            </a:r>
          </a:p>
        </p:txBody>
      </p:sp>
      <p:sp>
        <p:nvSpPr>
          <p:cNvPr id="27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317381" y="120647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そだ</a:t>
            </a:r>
          </a:p>
        </p:txBody>
      </p:sp>
      <p:sp>
        <p:nvSpPr>
          <p:cNvPr id="27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749695" y="120647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27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229377" y="200701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もり</a:t>
            </a:r>
          </a:p>
        </p:txBody>
      </p:sp>
      <p:sp>
        <p:nvSpPr>
          <p:cNvPr id="27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028857" y="5645445"/>
            <a:ext cx="13422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しんようじゅ</a:t>
            </a:r>
          </a:p>
        </p:txBody>
      </p:sp>
    </p:spTree>
    <p:extLst>
      <p:ext uri="{BB962C8B-B14F-4D97-AF65-F5344CB8AC3E}">
        <p14:creationId xmlns:p14="http://schemas.microsoft.com/office/powerpoint/2010/main" val="23298655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1543;p28"/>
          <p:cNvSpPr txBox="1"/>
          <p:nvPr/>
        </p:nvSpPr>
        <p:spPr>
          <a:xfrm>
            <a:off x="810793" y="579773"/>
            <a:ext cx="8622111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針葉樹は成長が早く、まっすぐ育つから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家の材料などに使いやすい木材になるんだ。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grpSp>
        <p:nvGrpSpPr>
          <p:cNvPr id="10" name="グループ化 9"/>
          <p:cNvGrpSpPr/>
          <p:nvPr/>
        </p:nvGrpSpPr>
        <p:grpSpPr>
          <a:xfrm>
            <a:off x="1137436" y="2698797"/>
            <a:ext cx="2795090" cy="2604066"/>
            <a:chOff x="6480368" y="2830022"/>
            <a:chExt cx="2795090" cy="2604066"/>
          </a:xfrm>
        </p:grpSpPr>
        <p:sp>
          <p:nvSpPr>
            <p:cNvPr id="1539" name="Google Shape;1539;p28"/>
            <p:cNvSpPr/>
            <p:nvPr/>
          </p:nvSpPr>
          <p:spPr>
            <a:xfrm flipH="1">
              <a:off x="6682617" y="5121627"/>
              <a:ext cx="2394701" cy="312461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6" name="グループ化 115"/>
            <p:cNvGrpSpPr/>
            <p:nvPr/>
          </p:nvGrpSpPr>
          <p:grpSpPr>
            <a:xfrm>
              <a:off x="7238717" y="2830022"/>
              <a:ext cx="1277937" cy="2418261"/>
              <a:chOff x="3284638" y="2622841"/>
              <a:chExt cx="1552994" cy="2938756"/>
            </a:xfrm>
          </p:grpSpPr>
          <p:sp>
            <p:nvSpPr>
              <p:cNvPr id="117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8" name="Google Shape;1540;p28"/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9" name="グループ化 118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59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0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0" name="グループ化 119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56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7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1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2" name="グループ化 121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5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4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5" name="グループ化 144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5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1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2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46" name="グループ化 145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4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9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4" name="グループ化 3"/>
            <p:cNvGrpSpPr/>
            <p:nvPr/>
          </p:nvGrpSpPr>
          <p:grpSpPr>
            <a:xfrm>
              <a:off x="6480368" y="2913140"/>
              <a:ext cx="1282070" cy="2383690"/>
              <a:chOff x="3284638" y="2622841"/>
              <a:chExt cx="1552994" cy="2887407"/>
            </a:xfrm>
          </p:grpSpPr>
          <p:sp>
            <p:nvSpPr>
              <p:cNvPr id="3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35" name="グループ化 134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36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0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3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0" name="グループ化 69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1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3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5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" name="グループ化 77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9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7" name="グループ化 86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88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9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" name="グループ化 91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1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62" name="グループ化 161"/>
            <p:cNvGrpSpPr/>
            <p:nvPr/>
          </p:nvGrpSpPr>
          <p:grpSpPr>
            <a:xfrm>
              <a:off x="7993388" y="2884279"/>
              <a:ext cx="1282070" cy="2383690"/>
              <a:chOff x="3284638" y="2622841"/>
              <a:chExt cx="1552994" cy="2887407"/>
            </a:xfrm>
          </p:grpSpPr>
          <p:sp>
            <p:nvSpPr>
              <p:cNvPr id="163" name="二等辺三角形 2"/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4" name="Google Shape;1540;p28"/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5" name="グループ化 164"/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83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6" name="グループ化 165"/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80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540;p28"/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7" name="Google Shape;1540;p28"/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8" name="グループ化 167"/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77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8" name="Google Shape;1540;p28"/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9" name="Google Shape;1540;p28"/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9" name="グループ化 168"/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74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5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6" name="Google Shape;1540;p28"/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70" name="グループ化 169"/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71" name="Google Shape;1540;p28"/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1540;p28"/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3" name="Google Shape;1540;p28"/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10" name="Google Shape;1543;p28"/>
          <p:cNvSpPr txBox="1"/>
          <p:nvPr/>
        </p:nvSpPr>
        <p:spPr>
          <a:xfrm>
            <a:off x="3973958" y="4588307"/>
            <a:ext cx="3223007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それでも植えてから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木材になるまで</a:t>
            </a:r>
            <a:r>
              <a:rPr lang="en-US" altLang="ja-JP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50</a:t>
            </a: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年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くらいかかるよ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" name="右矢印 4"/>
          <p:cNvSpPr/>
          <p:nvPr/>
        </p:nvSpPr>
        <p:spPr>
          <a:xfrm>
            <a:off x="4804783" y="3980833"/>
            <a:ext cx="1233615" cy="589812"/>
          </a:xfrm>
          <a:prstGeom prst="rightArrow">
            <a:avLst>
              <a:gd name="adj1" fmla="val 46736"/>
              <a:gd name="adj2" fmla="val 84700"/>
            </a:avLst>
          </a:prstGeom>
          <a:solidFill>
            <a:srgbClr val="FFC000"/>
          </a:solidFill>
          <a:ln>
            <a:solidFill>
              <a:srgbClr val="9A663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67" name="グループ化 66">
            <a:extLst>
              <a:ext uri="{FF2B5EF4-FFF2-40B4-BE49-F238E27FC236}">
                <a16:creationId xmlns:a16="http://schemas.microsoft.com/office/drawing/2014/main" id="{464845AE-A323-39FF-55EA-0F4D1D87FC35}"/>
              </a:ext>
            </a:extLst>
          </p:cNvPr>
          <p:cNvGrpSpPr>
            <a:grpSpLocks noChangeAspect="1"/>
          </p:cNvGrpSpPr>
          <p:nvPr/>
        </p:nvGrpSpPr>
        <p:grpSpPr>
          <a:xfrm>
            <a:off x="7243084" y="3066638"/>
            <a:ext cx="2672016" cy="2079994"/>
            <a:chOff x="1996570" y="1622689"/>
            <a:chExt cx="5430687" cy="4227443"/>
          </a:xfrm>
        </p:grpSpPr>
        <p:sp>
          <p:nvSpPr>
            <p:cNvPr id="2" name="直方体 1">
              <a:extLst>
                <a:ext uri="{FF2B5EF4-FFF2-40B4-BE49-F238E27FC236}">
                  <a16:creationId xmlns:a16="http://schemas.microsoft.com/office/drawing/2014/main" id="{501DD5A9-F1BB-4948-2612-6E08833B8814}"/>
                </a:ext>
              </a:extLst>
            </p:cNvPr>
            <p:cNvSpPr>
              <a:spLocks noChangeAspect="1"/>
            </p:cNvSpPr>
            <p:nvPr/>
          </p:nvSpPr>
          <p:spPr>
            <a:xfrm rot="14904660" flipV="1">
              <a:off x="5718779" y="3445353"/>
              <a:ext cx="414685" cy="2694519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6" name="直方体 5">
              <a:extLst>
                <a:ext uri="{FF2B5EF4-FFF2-40B4-BE49-F238E27FC236}">
                  <a16:creationId xmlns:a16="http://schemas.microsoft.com/office/drawing/2014/main" id="{083065BF-5F75-E8F2-1B03-361C53D60BB5}"/>
                </a:ext>
              </a:extLst>
            </p:cNvPr>
            <p:cNvSpPr>
              <a:spLocks noChangeAspect="1"/>
            </p:cNvSpPr>
            <p:nvPr/>
          </p:nvSpPr>
          <p:spPr>
            <a:xfrm rot="14904660" flipV="1">
              <a:off x="3180707" y="3489982"/>
              <a:ext cx="414685" cy="2694519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" name="直方体 6">
              <a:extLst>
                <a:ext uri="{FF2B5EF4-FFF2-40B4-BE49-F238E27FC236}">
                  <a16:creationId xmlns:a16="http://schemas.microsoft.com/office/drawing/2014/main" id="{D42BD566-D48C-D91C-0E78-4F0518F7B39F}"/>
                </a:ext>
              </a:extLst>
            </p:cNvPr>
            <p:cNvSpPr>
              <a:spLocks noChangeAspect="1"/>
            </p:cNvSpPr>
            <p:nvPr/>
          </p:nvSpPr>
          <p:spPr>
            <a:xfrm rot="14434465" flipV="1">
              <a:off x="3236942" y="1563335"/>
              <a:ext cx="414685" cy="2694519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8" name="直方体 7">
              <a:extLst>
                <a:ext uri="{FF2B5EF4-FFF2-40B4-BE49-F238E27FC236}">
                  <a16:creationId xmlns:a16="http://schemas.microsoft.com/office/drawing/2014/main" id="{1CA8336C-3E1F-5150-B175-16EEAA49737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96570" y="3709424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直方体 8">
              <a:extLst>
                <a:ext uri="{FF2B5EF4-FFF2-40B4-BE49-F238E27FC236}">
                  <a16:creationId xmlns:a16="http://schemas.microsoft.com/office/drawing/2014/main" id="{48C8E3F8-4BEE-F123-06DE-09635D2D62B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996570" y="1624507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直方体 10">
              <a:extLst>
                <a:ext uri="{FF2B5EF4-FFF2-40B4-BE49-F238E27FC236}">
                  <a16:creationId xmlns:a16="http://schemas.microsoft.com/office/drawing/2014/main" id="{F1A276EA-9606-6583-EC80-1D93F06759CE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3248842" y="4567585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2" name="直方体 11">
              <a:extLst>
                <a:ext uri="{FF2B5EF4-FFF2-40B4-BE49-F238E27FC236}">
                  <a16:creationId xmlns:a16="http://schemas.microsoft.com/office/drawing/2014/main" id="{C2D960FC-8A46-2A29-F0A4-E634DE3B0C54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3248841" y="2871029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3" name="直方体 12">
              <a:extLst>
                <a:ext uri="{FF2B5EF4-FFF2-40B4-BE49-F238E27FC236}">
                  <a16:creationId xmlns:a16="http://schemas.microsoft.com/office/drawing/2014/main" id="{435E98DB-7998-16F8-FD0F-50511CC7F421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3248841" y="767360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4" name="直方体 13">
              <a:extLst>
                <a:ext uri="{FF2B5EF4-FFF2-40B4-BE49-F238E27FC236}">
                  <a16:creationId xmlns:a16="http://schemas.microsoft.com/office/drawing/2014/main" id="{996E7CF0-F9A4-87CB-4F88-1DA26AC06E5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06218" y="3707606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" name="直方体 14">
              <a:extLst>
                <a:ext uri="{FF2B5EF4-FFF2-40B4-BE49-F238E27FC236}">
                  <a16:creationId xmlns:a16="http://schemas.microsoft.com/office/drawing/2014/main" id="{B1431D9D-9DAC-7505-7715-49083F93AAE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506218" y="1622689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直方体 15">
              <a:extLst>
                <a:ext uri="{FF2B5EF4-FFF2-40B4-BE49-F238E27FC236}">
                  <a16:creationId xmlns:a16="http://schemas.microsoft.com/office/drawing/2014/main" id="{016500B8-7962-8B33-0BC6-CD7A8DB5F5D0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5755196" y="4551243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7" name="直方体 16">
              <a:extLst>
                <a:ext uri="{FF2B5EF4-FFF2-40B4-BE49-F238E27FC236}">
                  <a16:creationId xmlns:a16="http://schemas.microsoft.com/office/drawing/2014/main" id="{459E0475-7262-1606-29D9-212AEE157897}"/>
                </a:ext>
              </a:extLst>
            </p:cNvPr>
            <p:cNvSpPr>
              <a:spLocks noChangeAspect="1"/>
            </p:cNvSpPr>
            <p:nvPr/>
          </p:nvSpPr>
          <p:spPr>
            <a:xfrm rot="16200000" flipV="1">
              <a:off x="5755195" y="2854687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8" name="直方体 17">
              <a:extLst>
                <a:ext uri="{FF2B5EF4-FFF2-40B4-BE49-F238E27FC236}">
                  <a16:creationId xmlns:a16="http://schemas.microsoft.com/office/drawing/2014/main" id="{669A17F6-D172-CF54-1716-3B030C4AE13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012572" y="3691264"/>
              <a:ext cx="414685" cy="2140708"/>
            </a:xfrm>
            <a:prstGeom prst="cube">
              <a:avLst>
                <a:gd name="adj" fmla="val 11000"/>
              </a:avLst>
            </a:prstGeom>
            <a:solidFill>
              <a:srgbClr val="C89058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9" name="Google Shape;890;p21">
              <a:extLst>
                <a:ext uri="{FF2B5EF4-FFF2-40B4-BE49-F238E27FC236}">
                  <a16:creationId xmlns:a16="http://schemas.microsoft.com/office/drawing/2014/main" id="{069A3D61-3C7C-011C-897C-55BEF51FD82F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6308387" y="2787793"/>
              <a:ext cx="977551" cy="1007678"/>
              <a:chOff x="1785372" y="4621763"/>
              <a:chExt cx="1065815" cy="1098663"/>
            </a:xfrm>
          </p:grpSpPr>
          <p:sp>
            <p:nvSpPr>
              <p:cNvPr id="20" name="Google Shape;891;p21">
                <a:extLst>
                  <a:ext uri="{FF2B5EF4-FFF2-40B4-BE49-F238E27FC236}">
                    <a16:creationId xmlns:a16="http://schemas.microsoft.com/office/drawing/2014/main" id="{793EF098-88F3-AF9E-177A-088B1D3B2DB0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892;p21">
                <a:extLst>
                  <a:ext uri="{FF2B5EF4-FFF2-40B4-BE49-F238E27FC236}">
                    <a16:creationId xmlns:a16="http://schemas.microsoft.com/office/drawing/2014/main" id="{F403A82D-9418-B93D-CC04-7ECB29DD93F2}"/>
                  </a:ext>
                </a:extLst>
              </p:cNvPr>
              <p:cNvSpPr/>
              <p:nvPr/>
            </p:nvSpPr>
            <p:spPr>
              <a:xfrm>
                <a:off x="1960845" y="4621763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893;p21">
                <a:extLst>
                  <a:ext uri="{FF2B5EF4-FFF2-40B4-BE49-F238E27FC236}">
                    <a16:creationId xmlns:a16="http://schemas.microsoft.com/office/drawing/2014/main" id="{170EB2F5-FE77-C229-48DB-87A168B6F02E}"/>
                  </a:ext>
                </a:extLst>
              </p:cNvPr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894;p21">
                <a:extLst>
                  <a:ext uri="{FF2B5EF4-FFF2-40B4-BE49-F238E27FC236}">
                    <a16:creationId xmlns:a16="http://schemas.microsoft.com/office/drawing/2014/main" id="{4338466D-09EA-3725-3069-D26B77F59126}"/>
                  </a:ext>
                </a:extLst>
              </p:cNvPr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895;p21">
                <a:extLst>
                  <a:ext uri="{FF2B5EF4-FFF2-40B4-BE49-F238E27FC236}">
                    <a16:creationId xmlns:a16="http://schemas.microsoft.com/office/drawing/2014/main" id="{9C6AC831-C4C4-A512-D856-E63EE83AD6C1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" name="Google Shape;896;p21">
                <a:extLst>
                  <a:ext uri="{FF2B5EF4-FFF2-40B4-BE49-F238E27FC236}">
                    <a16:creationId xmlns:a16="http://schemas.microsoft.com/office/drawing/2014/main" id="{401E41F8-E05E-8934-CBC8-85055BFA9264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26" name="Google Shape;897;p21">
                <a:extLst>
                  <a:ext uri="{FF2B5EF4-FFF2-40B4-BE49-F238E27FC236}">
                    <a16:creationId xmlns:a16="http://schemas.microsoft.com/office/drawing/2014/main" id="{E99570E2-90C1-161F-781E-C50D8B043C94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7" name="Google Shape;898;p21">
                <a:extLst>
                  <a:ext uri="{FF2B5EF4-FFF2-40B4-BE49-F238E27FC236}">
                    <a16:creationId xmlns:a16="http://schemas.microsoft.com/office/drawing/2014/main" id="{5C8CCC27-C0DC-6EC1-711F-6E37FE79BFD0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8" name="Google Shape;899;p21">
                <a:extLst>
                  <a:ext uri="{FF2B5EF4-FFF2-40B4-BE49-F238E27FC236}">
                    <a16:creationId xmlns:a16="http://schemas.microsoft.com/office/drawing/2014/main" id="{BABEA010-1706-0F10-20BD-388BBF95A7AA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9" name="Google Shape;900;p21">
                <a:extLst>
                  <a:ext uri="{FF2B5EF4-FFF2-40B4-BE49-F238E27FC236}">
                    <a16:creationId xmlns:a16="http://schemas.microsoft.com/office/drawing/2014/main" id="{ED39B692-FA30-677D-9F23-D6EB818DA470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0" name="Google Shape;901;p21">
                <a:extLst>
                  <a:ext uri="{FF2B5EF4-FFF2-40B4-BE49-F238E27FC236}">
                    <a16:creationId xmlns:a16="http://schemas.microsoft.com/office/drawing/2014/main" id="{46EC1116-66F8-2B8E-1C58-2C3D7779DAF9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1" name="Google Shape;902;p21">
                <a:extLst>
                  <a:ext uri="{FF2B5EF4-FFF2-40B4-BE49-F238E27FC236}">
                    <a16:creationId xmlns:a16="http://schemas.microsoft.com/office/drawing/2014/main" id="{7EA6398E-5303-9548-8774-A48D86065DEA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64" name="Google Shape;903;p21">
                <a:extLst>
                  <a:ext uri="{FF2B5EF4-FFF2-40B4-BE49-F238E27FC236}">
                    <a16:creationId xmlns:a16="http://schemas.microsoft.com/office/drawing/2014/main" id="{926F3ECB-9E2E-DCEA-6718-1D72823C13B1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904;p21">
                <a:extLst>
                  <a:ext uri="{FF2B5EF4-FFF2-40B4-BE49-F238E27FC236}">
                    <a16:creationId xmlns:a16="http://schemas.microsoft.com/office/drawing/2014/main" id="{11F63244-4E2C-B30A-C026-016C355C0007}"/>
                  </a:ext>
                </a:extLst>
              </p:cNvPr>
              <p:cNvSpPr/>
              <p:nvPr/>
            </p:nvSpPr>
            <p:spPr>
              <a:xfrm rot="-3468885">
                <a:off x="1849111" y="5040032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905;p21">
                <a:extLst>
                  <a:ext uri="{FF2B5EF4-FFF2-40B4-BE49-F238E27FC236}">
                    <a16:creationId xmlns:a16="http://schemas.microsoft.com/office/drawing/2014/main" id="{6A08C0AF-8CF5-4483-9E41-CE5466B8FD04}"/>
                  </a:ext>
                </a:extLst>
              </p:cNvPr>
              <p:cNvSpPr/>
              <p:nvPr/>
            </p:nvSpPr>
            <p:spPr>
              <a:xfrm rot="642058">
                <a:off x="1952659" y="5182245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50BD1D13-8654-D239-9530-C8C7B410A85E}"/>
              </a:ext>
            </a:extLst>
          </p:cNvPr>
          <p:cNvGrpSpPr>
            <a:grpSpLocks noChangeAspect="1"/>
          </p:cNvGrpSpPr>
          <p:nvPr/>
        </p:nvGrpSpPr>
        <p:grpSpPr>
          <a:xfrm>
            <a:off x="9148152" y="1568880"/>
            <a:ext cx="624504" cy="772348"/>
            <a:chOff x="4192383" y="4596145"/>
            <a:chExt cx="481099" cy="594994"/>
          </a:xfrm>
        </p:grpSpPr>
        <p:grpSp>
          <p:nvGrpSpPr>
            <p:cNvPr id="186" name="Google Shape;3974;p53">
              <a:extLst>
                <a:ext uri="{FF2B5EF4-FFF2-40B4-BE49-F238E27FC236}">
                  <a16:creationId xmlns:a16="http://schemas.microsoft.com/office/drawing/2014/main" id="{514C04AB-DC5F-AF9D-1F04-427699884D80}"/>
                </a:ext>
              </a:extLst>
            </p:cNvPr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195" name="Google Shape;3975;p53">
                <a:extLst>
                  <a:ext uri="{FF2B5EF4-FFF2-40B4-BE49-F238E27FC236}">
                    <a16:creationId xmlns:a16="http://schemas.microsoft.com/office/drawing/2014/main" id="{2969E23D-0221-060E-64AA-163086FB4345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3976;p53">
                <a:extLst>
                  <a:ext uri="{FF2B5EF4-FFF2-40B4-BE49-F238E27FC236}">
                    <a16:creationId xmlns:a16="http://schemas.microsoft.com/office/drawing/2014/main" id="{6A63342C-3763-A80F-6D41-72CF598CB0CC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3977;p53">
                <a:extLst>
                  <a:ext uri="{FF2B5EF4-FFF2-40B4-BE49-F238E27FC236}">
                    <a16:creationId xmlns:a16="http://schemas.microsoft.com/office/drawing/2014/main" id="{8357A6FE-1992-ED2D-B3EC-B9F2D66DE502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8" name="Google Shape;3978;p53">
                <a:extLst>
                  <a:ext uri="{FF2B5EF4-FFF2-40B4-BE49-F238E27FC236}">
                    <a16:creationId xmlns:a16="http://schemas.microsoft.com/office/drawing/2014/main" id="{221348C6-0FD0-ECFA-0DC5-83A55C9D6925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9" name="Google Shape;3979;p53">
                <a:extLst>
                  <a:ext uri="{FF2B5EF4-FFF2-40B4-BE49-F238E27FC236}">
                    <a16:creationId xmlns:a16="http://schemas.microsoft.com/office/drawing/2014/main" id="{07770C0E-0440-3FAB-9FC9-DB280B6B762A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00" name="Google Shape;3980;p53">
                <a:extLst>
                  <a:ext uri="{FF2B5EF4-FFF2-40B4-BE49-F238E27FC236}">
                    <a16:creationId xmlns:a16="http://schemas.microsoft.com/office/drawing/2014/main" id="{EC86F053-203F-BB86-D966-3BFD1E0EFE36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202" name="Google Shape;3981;p53">
                  <a:extLst>
                    <a:ext uri="{FF2B5EF4-FFF2-40B4-BE49-F238E27FC236}">
                      <a16:creationId xmlns:a16="http://schemas.microsoft.com/office/drawing/2014/main" id="{C0001982-A118-2690-0763-26C740F3F9E4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3" name="Google Shape;3982;p53">
                  <a:extLst>
                    <a:ext uri="{FF2B5EF4-FFF2-40B4-BE49-F238E27FC236}">
                      <a16:creationId xmlns:a16="http://schemas.microsoft.com/office/drawing/2014/main" id="{184BBC80-0D9C-4A20-1A54-272676ED3A96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4" name="Google Shape;3983;p53">
                  <a:extLst>
                    <a:ext uri="{FF2B5EF4-FFF2-40B4-BE49-F238E27FC236}">
                      <a16:creationId xmlns:a16="http://schemas.microsoft.com/office/drawing/2014/main" id="{EBDEA135-6F7B-EB23-DC2E-F8BCB031DB5B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01" name="Google Shape;3984;p53">
                <a:extLst>
                  <a:ext uri="{FF2B5EF4-FFF2-40B4-BE49-F238E27FC236}">
                    <a16:creationId xmlns:a16="http://schemas.microsoft.com/office/drawing/2014/main" id="{F6422B86-E4FF-7B80-4F83-C456D8D4CC3B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グループ化 186">
              <a:extLst>
                <a:ext uri="{FF2B5EF4-FFF2-40B4-BE49-F238E27FC236}">
                  <a16:creationId xmlns:a16="http://schemas.microsoft.com/office/drawing/2014/main" id="{AAA1005C-9F12-02EE-961E-FEF84CCBB8ED}"/>
                </a:ext>
              </a:extLst>
            </p:cNvPr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188" name="グループ化 187">
                <a:extLst>
                  <a:ext uri="{FF2B5EF4-FFF2-40B4-BE49-F238E27FC236}">
                    <a16:creationId xmlns:a16="http://schemas.microsoft.com/office/drawing/2014/main" id="{7EB68F22-C629-4CED-F54C-E4795DF9C44F}"/>
                  </a:ext>
                </a:extLst>
              </p:cNvPr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192" name="Google Shape;749;p20">
                  <a:extLst>
                    <a:ext uri="{FF2B5EF4-FFF2-40B4-BE49-F238E27FC236}">
                      <a16:creationId xmlns:a16="http://schemas.microsoft.com/office/drawing/2014/main" id="{77DE6CEB-5056-00D6-8764-67F33D48DAF2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3" name="Google Shape;749;p20">
                  <a:extLst>
                    <a:ext uri="{FF2B5EF4-FFF2-40B4-BE49-F238E27FC236}">
                      <a16:creationId xmlns:a16="http://schemas.microsoft.com/office/drawing/2014/main" id="{42D9544C-59C5-FF98-B0B8-95AED385F16F}"/>
                    </a:ext>
                  </a:extLst>
                </p:cNvPr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4" name="Google Shape;749;p20">
                  <a:extLst>
                    <a:ext uri="{FF2B5EF4-FFF2-40B4-BE49-F238E27FC236}">
                      <a16:creationId xmlns:a16="http://schemas.microsoft.com/office/drawing/2014/main" id="{76E30E34-70AC-2820-2EF7-08A2903C2F8C}"/>
                    </a:ext>
                  </a:extLst>
                </p:cNvPr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89" name="グループ化 188">
                <a:extLst>
                  <a:ext uri="{FF2B5EF4-FFF2-40B4-BE49-F238E27FC236}">
                    <a16:creationId xmlns:a16="http://schemas.microsoft.com/office/drawing/2014/main" id="{A6BDEFBB-6523-1F6F-D317-F6AF69C6B4DF}"/>
                  </a:ext>
                </a:extLst>
              </p:cNvPr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190" name="Google Shape;749;p20">
                  <a:extLst>
                    <a:ext uri="{FF2B5EF4-FFF2-40B4-BE49-F238E27FC236}">
                      <a16:creationId xmlns:a16="http://schemas.microsoft.com/office/drawing/2014/main" id="{2136A343-A3B8-719C-430E-8EBB61A77E45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749;p20">
                  <a:extLst>
                    <a:ext uri="{FF2B5EF4-FFF2-40B4-BE49-F238E27FC236}">
                      <a16:creationId xmlns:a16="http://schemas.microsoft.com/office/drawing/2014/main" id="{959CC6FE-C687-AB65-B5DF-F35E89E6A320}"/>
                    </a:ext>
                  </a:extLst>
                </p:cNvPr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05" name="角丸四角形 355">
            <a:extLst>
              <a:ext uri="{FF2B5EF4-FFF2-40B4-BE49-F238E27FC236}">
                <a16:creationId xmlns:a16="http://schemas.microsoft.com/office/drawing/2014/main" id="{B634B441-A754-C4CC-11B1-EFBC6DC2F09A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206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03175934-3869-688C-A0D2-08E64821407A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207" name="グループ化 206">
            <a:extLst>
              <a:ext uri="{FF2B5EF4-FFF2-40B4-BE49-F238E27FC236}">
                <a16:creationId xmlns:a16="http://schemas.microsoft.com/office/drawing/2014/main" id="{D778DC15-2A17-BF88-8213-775EC39B9E86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208" name="直線コネクタ 207">
              <a:extLst>
                <a:ext uri="{FF2B5EF4-FFF2-40B4-BE49-F238E27FC236}">
                  <a16:creationId xmlns:a16="http://schemas.microsoft.com/office/drawing/2014/main" id="{C0B486A2-F803-F5A4-B650-7074AFA1533E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9" name="直線コネクタ 208">
              <a:extLst>
                <a:ext uri="{FF2B5EF4-FFF2-40B4-BE49-F238E27FC236}">
                  <a16:creationId xmlns:a16="http://schemas.microsoft.com/office/drawing/2014/main" id="{C9C95AF1-781B-9E1B-7790-5B97942D9384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1" name="直線コネクタ 210">
              <a:extLst>
                <a:ext uri="{FF2B5EF4-FFF2-40B4-BE49-F238E27FC236}">
                  <a16:creationId xmlns:a16="http://schemas.microsoft.com/office/drawing/2014/main" id="{00EC676E-4262-6027-6A44-3237C6AFF7B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直線コネクタ 211">
              <a:extLst>
                <a:ext uri="{FF2B5EF4-FFF2-40B4-BE49-F238E27FC236}">
                  <a16:creationId xmlns:a16="http://schemas.microsoft.com/office/drawing/2014/main" id="{285475C9-346B-2A8C-302C-1ECFDA410B6D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3" name="角丸四角形 96">
            <a:extLst>
              <a:ext uri="{FF2B5EF4-FFF2-40B4-BE49-F238E27FC236}">
                <a16:creationId xmlns:a16="http://schemas.microsoft.com/office/drawing/2014/main" id="{BC9351A5-F4BE-4019-8EAB-72F067F35907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4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BF3DAF31-ECF6-4EA4-8778-229D8D7F88FA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4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998136" y="727349"/>
            <a:ext cx="122038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しんようじゅ</a:t>
            </a:r>
          </a:p>
        </p:txBody>
      </p:sp>
      <p:sp>
        <p:nvSpPr>
          <p:cNvPr id="14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473397" y="729030"/>
            <a:ext cx="99271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せいちょう</a:t>
            </a:r>
          </a:p>
        </p:txBody>
      </p:sp>
      <p:sp>
        <p:nvSpPr>
          <p:cNvPr id="21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712274" y="73794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はや</a:t>
            </a:r>
          </a:p>
        </p:txBody>
      </p:sp>
      <p:sp>
        <p:nvSpPr>
          <p:cNvPr id="21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572589" y="74012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そだ</a:t>
            </a:r>
          </a:p>
        </p:txBody>
      </p:sp>
      <p:sp>
        <p:nvSpPr>
          <p:cNvPr id="217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69423" y="171612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いえ</a:t>
            </a:r>
          </a:p>
        </p:txBody>
      </p:sp>
      <p:sp>
        <p:nvSpPr>
          <p:cNvPr id="21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1665620" y="1708247"/>
            <a:ext cx="101619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ざいりょう</a:t>
            </a:r>
          </a:p>
        </p:txBody>
      </p:sp>
      <p:sp>
        <p:nvSpPr>
          <p:cNvPr id="21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725987" y="170369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つか</a:t>
            </a:r>
          </a:p>
        </p:txBody>
      </p:sp>
      <p:sp>
        <p:nvSpPr>
          <p:cNvPr id="22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787589" y="1718864"/>
            <a:ext cx="93559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22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261593" y="458974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う</a:t>
            </a:r>
          </a:p>
        </p:txBody>
      </p:sp>
      <p:sp>
        <p:nvSpPr>
          <p:cNvPr id="22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468989" y="511147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ねん</a:t>
            </a:r>
          </a:p>
        </p:txBody>
      </p:sp>
    </p:spTree>
    <p:extLst>
      <p:ext uri="{BB962C8B-B14F-4D97-AF65-F5344CB8AC3E}">
        <p14:creationId xmlns:p14="http://schemas.microsoft.com/office/powerpoint/2010/main" val="2283091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角丸四角形吹き出し 2"/>
          <p:cNvSpPr/>
          <p:nvPr/>
        </p:nvSpPr>
        <p:spPr>
          <a:xfrm rot="5400000">
            <a:off x="5769887" y="420879"/>
            <a:ext cx="5591303" cy="6033712"/>
          </a:xfrm>
          <a:custGeom>
            <a:avLst/>
            <a:gdLst>
              <a:gd name="connsiteX0" fmla="*/ 0 w 3423721"/>
              <a:gd name="connsiteY0" fmla="*/ 382323 h 2293893"/>
              <a:gd name="connsiteX1" fmla="*/ 382323 w 3423721"/>
              <a:gd name="connsiteY1" fmla="*/ 0 h 2293893"/>
              <a:gd name="connsiteX2" fmla="*/ 570620 w 3423721"/>
              <a:gd name="connsiteY2" fmla="*/ 0 h 2293893"/>
              <a:gd name="connsiteX3" fmla="*/ 570620 w 3423721"/>
              <a:gd name="connsiteY3" fmla="*/ 0 h 2293893"/>
              <a:gd name="connsiteX4" fmla="*/ 1426550 w 3423721"/>
              <a:gd name="connsiteY4" fmla="*/ 0 h 2293893"/>
              <a:gd name="connsiteX5" fmla="*/ 3041398 w 3423721"/>
              <a:gd name="connsiteY5" fmla="*/ 0 h 2293893"/>
              <a:gd name="connsiteX6" fmla="*/ 3423721 w 3423721"/>
              <a:gd name="connsiteY6" fmla="*/ 382323 h 2293893"/>
              <a:gd name="connsiteX7" fmla="*/ 3423721 w 3423721"/>
              <a:gd name="connsiteY7" fmla="*/ 1338104 h 2293893"/>
              <a:gd name="connsiteX8" fmla="*/ 3423721 w 3423721"/>
              <a:gd name="connsiteY8" fmla="*/ 1338104 h 2293893"/>
              <a:gd name="connsiteX9" fmla="*/ 3423721 w 3423721"/>
              <a:gd name="connsiteY9" fmla="*/ 1911578 h 2293893"/>
              <a:gd name="connsiteX10" fmla="*/ 3423721 w 3423721"/>
              <a:gd name="connsiteY10" fmla="*/ 1911570 h 2293893"/>
              <a:gd name="connsiteX11" fmla="*/ 3041398 w 3423721"/>
              <a:gd name="connsiteY11" fmla="*/ 2293893 h 2293893"/>
              <a:gd name="connsiteX12" fmla="*/ 1426550 w 3423721"/>
              <a:gd name="connsiteY12" fmla="*/ 2293893 h 2293893"/>
              <a:gd name="connsiteX13" fmla="*/ 1036703 w 3423721"/>
              <a:gd name="connsiteY13" fmla="*/ 3101320 h 2293893"/>
              <a:gd name="connsiteX14" fmla="*/ 570620 w 3423721"/>
              <a:gd name="connsiteY14" fmla="*/ 2293893 h 2293893"/>
              <a:gd name="connsiteX15" fmla="*/ 382323 w 3423721"/>
              <a:gd name="connsiteY15" fmla="*/ 2293893 h 2293893"/>
              <a:gd name="connsiteX16" fmla="*/ 0 w 3423721"/>
              <a:gd name="connsiteY16" fmla="*/ 1911570 h 2293893"/>
              <a:gd name="connsiteX17" fmla="*/ 0 w 3423721"/>
              <a:gd name="connsiteY17" fmla="*/ 1911578 h 2293893"/>
              <a:gd name="connsiteX18" fmla="*/ 0 w 3423721"/>
              <a:gd name="connsiteY18" fmla="*/ 1338104 h 2293893"/>
              <a:gd name="connsiteX19" fmla="*/ 0 w 3423721"/>
              <a:gd name="connsiteY19" fmla="*/ 1338104 h 2293893"/>
              <a:gd name="connsiteX20" fmla="*/ 0 w 3423721"/>
              <a:gd name="connsiteY20" fmla="*/ 382323 h 2293893"/>
              <a:gd name="connsiteX0" fmla="*/ 0 w 3423721"/>
              <a:gd name="connsiteY0" fmla="*/ 382323 h 3101320"/>
              <a:gd name="connsiteX1" fmla="*/ 382323 w 3423721"/>
              <a:gd name="connsiteY1" fmla="*/ 0 h 3101320"/>
              <a:gd name="connsiteX2" fmla="*/ 570620 w 3423721"/>
              <a:gd name="connsiteY2" fmla="*/ 0 h 3101320"/>
              <a:gd name="connsiteX3" fmla="*/ 570620 w 3423721"/>
              <a:gd name="connsiteY3" fmla="*/ 0 h 3101320"/>
              <a:gd name="connsiteX4" fmla="*/ 1426550 w 3423721"/>
              <a:gd name="connsiteY4" fmla="*/ 0 h 3101320"/>
              <a:gd name="connsiteX5" fmla="*/ 3041398 w 3423721"/>
              <a:gd name="connsiteY5" fmla="*/ 0 h 3101320"/>
              <a:gd name="connsiteX6" fmla="*/ 3423721 w 3423721"/>
              <a:gd name="connsiteY6" fmla="*/ 382323 h 3101320"/>
              <a:gd name="connsiteX7" fmla="*/ 3423721 w 3423721"/>
              <a:gd name="connsiteY7" fmla="*/ 1338104 h 3101320"/>
              <a:gd name="connsiteX8" fmla="*/ 3423721 w 3423721"/>
              <a:gd name="connsiteY8" fmla="*/ 1338104 h 3101320"/>
              <a:gd name="connsiteX9" fmla="*/ 3423721 w 3423721"/>
              <a:gd name="connsiteY9" fmla="*/ 1911578 h 3101320"/>
              <a:gd name="connsiteX10" fmla="*/ 3423721 w 3423721"/>
              <a:gd name="connsiteY10" fmla="*/ 1911570 h 3101320"/>
              <a:gd name="connsiteX11" fmla="*/ 3041398 w 3423721"/>
              <a:gd name="connsiteY11" fmla="*/ 2293893 h 3101320"/>
              <a:gd name="connsiteX12" fmla="*/ 1426550 w 3423721"/>
              <a:gd name="connsiteY12" fmla="*/ 2293893 h 3101320"/>
              <a:gd name="connsiteX13" fmla="*/ 1036703 w 3423721"/>
              <a:gd name="connsiteY13" fmla="*/ 3101320 h 3101320"/>
              <a:gd name="connsiteX14" fmla="*/ 2374020 w 3423721"/>
              <a:gd name="connsiteY14" fmla="*/ 2331993 h 3101320"/>
              <a:gd name="connsiteX15" fmla="*/ 382323 w 3423721"/>
              <a:gd name="connsiteY15" fmla="*/ 2293893 h 3101320"/>
              <a:gd name="connsiteX16" fmla="*/ 0 w 3423721"/>
              <a:gd name="connsiteY16" fmla="*/ 1911570 h 3101320"/>
              <a:gd name="connsiteX17" fmla="*/ 0 w 3423721"/>
              <a:gd name="connsiteY17" fmla="*/ 1911578 h 3101320"/>
              <a:gd name="connsiteX18" fmla="*/ 0 w 3423721"/>
              <a:gd name="connsiteY18" fmla="*/ 1338104 h 3101320"/>
              <a:gd name="connsiteX19" fmla="*/ 0 w 3423721"/>
              <a:gd name="connsiteY19" fmla="*/ 1338104 h 3101320"/>
              <a:gd name="connsiteX20" fmla="*/ 0 w 3423721"/>
              <a:gd name="connsiteY20" fmla="*/ 382323 h 3101320"/>
              <a:gd name="connsiteX0" fmla="*/ 0 w 3423721"/>
              <a:gd name="connsiteY0" fmla="*/ 382323 h 3101320"/>
              <a:gd name="connsiteX1" fmla="*/ 382323 w 3423721"/>
              <a:gd name="connsiteY1" fmla="*/ 0 h 3101320"/>
              <a:gd name="connsiteX2" fmla="*/ 570620 w 3423721"/>
              <a:gd name="connsiteY2" fmla="*/ 0 h 3101320"/>
              <a:gd name="connsiteX3" fmla="*/ 570620 w 3423721"/>
              <a:gd name="connsiteY3" fmla="*/ 0 h 3101320"/>
              <a:gd name="connsiteX4" fmla="*/ 1426550 w 3423721"/>
              <a:gd name="connsiteY4" fmla="*/ 0 h 3101320"/>
              <a:gd name="connsiteX5" fmla="*/ 3041398 w 3423721"/>
              <a:gd name="connsiteY5" fmla="*/ 0 h 3101320"/>
              <a:gd name="connsiteX6" fmla="*/ 3423721 w 3423721"/>
              <a:gd name="connsiteY6" fmla="*/ 382323 h 3101320"/>
              <a:gd name="connsiteX7" fmla="*/ 3423721 w 3423721"/>
              <a:gd name="connsiteY7" fmla="*/ 1338104 h 3101320"/>
              <a:gd name="connsiteX8" fmla="*/ 3423721 w 3423721"/>
              <a:gd name="connsiteY8" fmla="*/ 1338104 h 3101320"/>
              <a:gd name="connsiteX9" fmla="*/ 3423721 w 3423721"/>
              <a:gd name="connsiteY9" fmla="*/ 1911578 h 3101320"/>
              <a:gd name="connsiteX10" fmla="*/ 3423721 w 3423721"/>
              <a:gd name="connsiteY10" fmla="*/ 1911570 h 3101320"/>
              <a:gd name="connsiteX11" fmla="*/ 3041398 w 3423721"/>
              <a:gd name="connsiteY11" fmla="*/ 2293893 h 3101320"/>
              <a:gd name="connsiteX12" fmla="*/ 2721953 w 3423721"/>
              <a:gd name="connsiteY12" fmla="*/ 2319293 h 3101320"/>
              <a:gd name="connsiteX13" fmla="*/ 1036703 w 3423721"/>
              <a:gd name="connsiteY13" fmla="*/ 3101320 h 3101320"/>
              <a:gd name="connsiteX14" fmla="*/ 2374020 w 3423721"/>
              <a:gd name="connsiteY14" fmla="*/ 2331993 h 3101320"/>
              <a:gd name="connsiteX15" fmla="*/ 382323 w 3423721"/>
              <a:gd name="connsiteY15" fmla="*/ 2293893 h 3101320"/>
              <a:gd name="connsiteX16" fmla="*/ 0 w 3423721"/>
              <a:gd name="connsiteY16" fmla="*/ 1911570 h 3101320"/>
              <a:gd name="connsiteX17" fmla="*/ 0 w 3423721"/>
              <a:gd name="connsiteY17" fmla="*/ 1911578 h 3101320"/>
              <a:gd name="connsiteX18" fmla="*/ 0 w 3423721"/>
              <a:gd name="connsiteY18" fmla="*/ 1338104 h 3101320"/>
              <a:gd name="connsiteX19" fmla="*/ 0 w 3423721"/>
              <a:gd name="connsiteY19" fmla="*/ 1338104 h 3101320"/>
              <a:gd name="connsiteX20" fmla="*/ 0 w 3423721"/>
              <a:gd name="connsiteY20" fmla="*/ 382323 h 3101320"/>
              <a:gd name="connsiteX0" fmla="*/ 0 w 3423721"/>
              <a:gd name="connsiteY0" fmla="*/ 382323 h 2898120"/>
              <a:gd name="connsiteX1" fmla="*/ 382323 w 3423721"/>
              <a:gd name="connsiteY1" fmla="*/ 0 h 2898120"/>
              <a:gd name="connsiteX2" fmla="*/ 570620 w 3423721"/>
              <a:gd name="connsiteY2" fmla="*/ 0 h 2898120"/>
              <a:gd name="connsiteX3" fmla="*/ 570620 w 3423721"/>
              <a:gd name="connsiteY3" fmla="*/ 0 h 2898120"/>
              <a:gd name="connsiteX4" fmla="*/ 1426550 w 3423721"/>
              <a:gd name="connsiteY4" fmla="*/ 0 h 2898120"/>
              <a:gd name="connsiteX5" fmla="*/ 3041398 w 3423721"/>
              <a:gd name="connsiteY5" fmla="*/ 0 h 2898120"/>
              <a:gd name="connsiteX6" fmla="*/ 3423721 w 3423721"/>
              <a:gd name="connsiteY6" fmla="*/ 382323 h 2898120"/>
              <a:gd name="connsiteX7" fmla="*/ 3423721 w 3423721"/>
              <a:gd name="connsiteY7" fmla="*/ 1338104 h 2898120"/>
              <a:gd name="connsiteX8" fmla="*/ 3423721 w 3423721"/>
              <a:gd name="connsiteY8" fmla="*/ 1338104 h 2898120"/>
              <a:gd name="connsiteX9" fmla="*/ 3423721 w 3423721"/>
              <a:gd name="connsiteY9" fmla="*/ 1911578 h 2898120"/>
              <a:gd name="connsiteX10" fmla="*/ 3423721 w 3423721"/>
              <a:gd name="connsiteY10" fmla="*/ 1911570 h 2898120"/>
              <a:gd name="connsiteX11" fmla="*/ 3041398 w 3423721"/>
              <a:gd name="connsiteY11" fmla="*/ 2293893 h 2898120"/>
              <a:gd name="connsiteX12" fmla="*/ 2721953 w 3423721"/>
              <a:gd name="connsiteY12" fmla="*/ 2319293 h 2898120"/>
              <a:gd name="connsiteX13" fmla="*/ 3310006 w 3423721"/>
              <a:gd name="connsiteY13" fmla="*/ 2898120 h 2898120"/>
              <a:gd name="connsiteX14" fmla="*/ 2374020 w 3423721"/>
              <a:gd name="connsiteY14" fmla="*/ 2331993 h 2898120"/>
              <a:gd name="connsiteX15" fmla="*/ 382323 w 3423721"/>
              <a:gd name="connsiteY15" fmla="*/ 2293893 h 2898120"/>
              <a:gd name="connsiteX16" fmla="*/ 0 w 3423721"/>
              <a:gd name="connsiteY16" fmla="*/ 1911570 h 2898120"/>
              <a:gd name="connsiteX17" fmla="*/ 0 w 3423721"/>
              <a:gd name="connsiteY17" fmla="*/ 1911578 h 2898120"/>
              <a:gd name="connsiteX18" fmla="*/ 0 w 3423721"/>
              <a:gd name="connsiteY18" fmla="*/ 1338104 h 2898120"/>
              <a:gd name="connsiteX19" fmla="*/ 0 w 3423721"/>
              <a:gd name="connsiteY19" fmla="*/ 1338104 h 2898120"/>
              <a:gd name="connsiteX20" fmla="*/ 0 w 3423721"/>
              <a:gd name="connsiteY20" fmla="*/ 382323 h 2898120"/>
              <a:gd name="connsiteX0" fmla="*/ 0 w 3423721"/>
              <a:gd name="connsiteY0" fmla="*/ 382323 h 2898120"/>
              <a:gd name="connsiteX1" fmla="*/ 382323 w 3423721"/>
              <a:gd name="connsiteY1" fmla="*/ 0 h 2898120"/>
              <a:gd name="connsiteX2" fmla="*/ 570620 w 3423721"/>
              <a:gd name="connsiteY2" fmla="*/ 0 h 2898120"/>
              <a:gd name="connsiteX3" fmla="*/ 570620 w 3423721"/>
              <a:gd name="connsiteY3" fmla="*/ 0 h 2898120"/>
              <a:gd name="connsiteX4" fmla="*/ 1426550 w 3423721"/>
              <a:gd name="connsiteY4" fmla="*/ 0 h 2898120"/>
              <a:gd name="connsiteX5" fmla="*/ 3041398 w 3423721"/>
              <a:gd name="connsiteY5" fmla="*/ 0 h 2898120"/>
              <a:gd name="connsiteX6" fmla="*/ 3423721 w 3423721"/>
              <a:gd name="connsiteY6" fmla="*/ 382323 h 2898120"/>
              <a:gd name="connsiteX7" fmla="*/ 3423721 w 3423721"/>
              <a:gd name="connsiteY7" fmla="*/ 1338104 h 2898120"/>
              <a:gd name="connsiteX8" fmla="*/ 3423721 w 3423721"/>
              <a:gd name="connsiteY8" fmla="*/ 1338104 h 2898120"/>
              <a:gd name="connsiteX9" fmla="*/ 3423721 w 3423721"/>
              <a:gd name="connsiteY9" fmla="*/ 1911578 h 2898120"/>
              <a:gd name="connsiteX10" fmla="*/ 3423721 w 3423721"/>
              <a:gd name="connsiteY10" fmla="*/ 1911570 h 2898120"/>
              <a:gd name="connsiteX11" fmla="*/ 3041398 w 3423721"/>
              <a:gd name="connsiteY11" fmla="*/ 2293893 h 2898120"/>
              <a:gd name="connsiteX12" fmla="*/ 2912456 w 3423721"/>
              <a:gd name="connsiteY12" fmla="*/ 2306593 h 2898120"/>
              <a:gd name="connsiteX13" fmla="*/ 3310006 w 3423721"/>
              <a:gd name="connsiteY13" fmla="*/ 2898120 h 2898120"/>
              <a:gd name="connsiteX14" fmla="*/ 2374020 w 3423721"/>
              <a:gd name="connsiteY14" fmla="*/ 2331993 h 2898120"/>
              <a:gd name="connsiteX15" fmla="*/ 382323 w 3423721"/>
              <a:gd name="connsiteY15" fmla="*/ 2293893 h 2898120"/>
              <a:gd name="connsiteX16" fmla="*/ 0 w 3423721"/>
              <a:gd name="connsiteY16" fmla="*/ 1911570 h 2898120"/>
              <a:gd name="connsiteX17" fmla="*/ 0 w 3423721"/>
              <a:gd name="connsiteY17" fmla="*/ 1911578 h 2898120"/>
              <a:gd name="connsiteX18" fmla="*/ 0 w 3423721"/>
              <a:gd name="connsiteY18" fmla="*/ 1338104 h 2898120"/>
              <a:gd name="connsiteX19" fmla="*/ 0 w 3423721"/>
              <a:gd name="connsiteY19" fmla="*/ 1338104 h 2898120"/>
              <a:gd name="connsiteX20" fmla="*/ 0 w 3423721"/>
              <a:gd name="connsiteY20" fmla="*/ 382323 h 2898120"/>
              <a:gd name="connsiteX0" fmla="*/ 0 w 3423721"/>
              <a:gd name="connsiteY0" fmla="*/ 382323 h 2838331"/>
              <a:gd name="connsiteX1" fmla="*/ 382323 w 3423721"/>
              <a:gd name="connsiteY1" fmla="*/ 0 h 2838331"/>
              <a:gd name="connsiteX2" fmla="*/ 570620 w 3423721"/>
              <a:gd name="connsiteY2" fmla="*/ 0 h 2838331"/>
              <a:gd name="connsiteX3" fmla="*/ 570620 w 3423721"/>
              <a:gd name="connsiteY3" fmla="*/ 0 h 2838331"/>
              <a:gd name="connsiteX4" fmla="*/ 1426550 w 3423721"/>
              <a:gd name="connsiteY4" fmla="*/ 0 h 2838331"/>
              <a:gd name="connsiteX5" fmla="*/ 3041398 w 3423721"/>
              <a:gd name="connsiteY5" fmla="*/ 0 h 2838331"/>
              <a:gd name="connsiteX6" fmla="*/ 3423721 w 3423721"/>
              <a:gd name="connsiteY6" fmla="*/ 382323 h 2838331"/>
              <a:gd name="connsiteX7" fmla="*/ 3423721 w 3423721"/>
              <a:gd name="connsiteY7" fmla="*/ 1338104 h 2838331"/>
              <a:gd name="connsiteX8" fmla="*/ 3423721 w 3423721"/>
              <a:gd name="connsiteY8" fmla="*/ 1338104 h 2838331"/>
              <a:gd name="connsiteX9" fmla="*/ 3423721 w 3423721"/>
              <a:gd name="connsiteY9" fmla="*/ 1911578 h 2838331"/>
              <a:gd name="connsiteX10" fmla="*/ 3423721 w 3423721"/>
              <a:gd name="connsiteY10" fmla="*/ 1911570 h 2838331"/>
              <a:gd name="connsiteX11" fmla="*/ 3041398 w 3423721"/>
              <a:gd name="connsiteY11" fmla="*/ 2293893 h 2838331"/>
              <a:gd name="connsiteX12" fmla="*/ 2912456 w 3423721"/>
              <a:gd name="connsiteY12" fmla="*/ 2306593 h 2838331"/>
              <a:gd name="connsiteX13" fmla="*/ 2909019 w 3423721"/>
              <a:gd name="connsiteY13" fmla="*/ 2838331 h 2838331"/>
              <a:gd name="connsiteX14" fmla="*/ 2374020 w 3423721"/>
              <a:gd name="connsiteY14" fmla="*/ 2331993 h 2838331"/>
              <a:gd name="connsiteX15" fmla="*/ 382323 w 3423721"/>
              <a:gd name="connsiteY15" fmla="*/ 2293893 h 2838331"/>
              <a:gd name="connsiteX16" fmla="*/ 0 w 3423721"/>
              <a:gd name="connsiteY16" fmla="*/ 1911570 h 2838331"/>
              <a:gd name="connsiteX17" fmla="*/ 0 w 3423721"/>
              <a:gd name="connsiteY17" fmla="*/ 1911578 h 2838331"/>
              <a:gd name="connsiteX18" fmla="*/ 0 w 3423721"/>
              <a:gd name="connsiteY18" fmla="*/ 1338104 h 2838331"/>
              <a:gd name="connsiteX19" fmla="*/ 0 w 3423721"/>
              <a:gd name="connsiteY19" fmla="*/ 1338104 h 2838331"/>
              <a:gd name="connsiteX20" fmla="*/ 0 w 3423721"/>
              <a:gd name="connsiteY20" fmla="*/ 382323 h 2838331"/>
              <a:gd name="connsiteX0" fmla="*/ 0 w 3423721"/>
              <a:gd name="connsiteY0" fmla="*/ 382323 h 2652102"/>
              <a:gd name="connsiteX1" fmla="*/ 382323 w 3423721"/>
              <a:gd name="connsiteY1" fmla="*/ 0 h 2652102"/>
              <a:gd name="connsiteX2" fmla="*/ 570620 w 3423721"/>
              <a:gd name="connsiteY2" fmla="*/ 0 h 2652102"/>
              <a:gd name="connsiteX3" fmla="*/ 570620 w 3423721"/>
              <a:gd name="connsiteY3" fmla="*/ 0 h 2652102"/>
              <a:gd name="connsiteX4" fmla="*/ 1426550 w 3423721"/>
              <a:gd name="connsiteY4" fmla="*/ 0 h 2652102"/>
              <a:gd name="connsiteX5" fmla="*/ 3041398 w 3423721"/>
              <a:gd name="connsiteY5" fmla="*/ 0 h 2652102"/>
              <a:gd name="connsiteX6" fmla="*/ 3423721 w 3423721"/>
              <a:gd name="connsiteY6" fmla="*/ 382323 h 2652102"/>
              <a:gd name="connsiteX7" fmla="*/ 3423721 w 3423721"/>
              <a:gd name="connsiteY7" fmla="*/ 1338104 h 2652102"/>
              <a:gd name="connsiteX8" fmla="*/ 3423721 w 3423721"/>
              <a:gd name="connsiteY8" fmla="*/ 1338104 h 2652102"/>
              <a:gd name="connsiteX9" fmla="*/ 3423721 w 3423721"/>
              <a:gd name="connsiteY9" fmla="*/ 1911578 h 2652102"/>
              <a:gd name="connsiteX10" fmla="*/ 3423721 w 3423721"/>
              <a:gd name="connsiteY10" fmla="*/ 1911570 h 2652102"/>
              <a:gd name="connsiteX11" fmla="*/ 3041398 w 3423721"/>
              <a:gd name="connsiteY11" fmla="*/ 2293893 h 2652102"/>
              <a:gd name="connsiteX12" fmla="*/ 2912456 w 3423721"/>
              <a:gd name="connsiteY12" fmla="*/ 2306593 h 2652102"/>
              <a:gd name="connsiteX13" fmla="*/ 2925195 w 3423721"/>
              <a:gd name="connsiteY13" fmla="*/ 2652102 h 2652102"/>
              <a:gd name="connsiteX14" fmla="*/ 2374020 w 3423721"/>
              <a:gd name="connsiteY14" fmla="*/ 2331993 h 2652102"/>
              <a:gd name="connsiteX15" fmla="*/ 382323 w 3423721"/>
              <a:gd name="connsiteY15" fmla="*/ 2293893 h 2652102"/>
              <a:gd name="connsiteX16" fmla="*/ 0 w 3423721"/>
              <a:gd name="connsiteY16" fmla="*/ 1911570 h 2652102"/>
              <a:gd name="connsiteX17" fmla="*/ 0 w 3423721"/>
              <a:gd name="connsiteY17" fmla="*/ 1911578 h 2652102"/>
              <a:gd name="connsiteX18" fmla="*/ 0 w 3423721"/>
              <a:gd name="connsiteY18" fmla="*/ 1338104 h 2652102"/>
              <a:gd name="connsiteX19" fmla="*/ 0 w 3423721"/>
              <a:gd name="connsiteY19" fmla="*/ 1338104 h 2652102"/>
              <a:gd name="connsiteX20" fmla="*/ 0 w 3423721"/>
              <a:gd name="connsiteY20" fmla="*/ 382323 h 2652102"/>
              <a:gd name="connsiteX0" fmla="*/ 0 w 3423721"/>
              <a:gd name="connsiteY0" fmla="*/ 382323 h 2652102"/>
              <a:gd name="connsiteX1" fmla="*/ 382323 w 3423721"/>
              <a:gd name="connsiteY1" fmla="*/ 0 h 2652102"/>
              <a:gd name="connsiteX2" fmla="*/ 570620 w 3423721"/>
              <a:gd name="connsiteY2" fmla="*/ 0 h 2652102"/>
              <a:gd name="connsiteX3" fmla="*/ 570620 w 3423721"/>
              <a:gd name="connsiteY3" fmla="*/ 0 h 2652102"/>
              <a:gd name="connsiteX4" fmla="*/ 1426550 w 3423721"/>
              <a:gd name="connsiteY4" fmla="*/ 0 h 2652102"/>
              <a:gd name="connsiteX5" fmla="*/ 3041398 w 3423721"/>
              <a:gd name="connsiteY5" fmla="*/ 0 h 2652102"/>
              <a:gd name="connsiteX6" fmla="*/ 3423721 w 3423721"/>
              <a:gd name="connsiteY6" fmla="*/ 382323 h 2652102"/>
              <a:gd name="connsiteX7" fmla="*/ 3423721 w 3423721"/>
              <a:gd name="connsiteY7" fmla="*/ 1338104 h 2652102"/>
              <a:gd name="connsiteX8" fmla="*/ 3423721 w 3423721"/>
              <a:gd name="connsiteY8" fmla="*/ 1338104 h 2652102"/>
              <a:gd name="connsiteX9" fmla="*/ 3423721 w 3423721"/>
              <a:gd name="connsiteY9" fmla="*/ 1911578 h 2652102"/>
              <a:gd name="connsiteX10" fmla="*/ 3423721 w 3423721"/>
              <a:gd name="connsiteY10" fmla="*/ 1911570 h 2652102"/>
              <a:gd name="connsiteX11" fmla="*/ 3041398 w 3423721"/>
              <a:gd name="connsiteY11" fmla="*/ 2293893 h 2652102"/>
              <a:gd name="connsiteX12" fmla="*/ 2799229 w 3423721"/>
              <a:gd name="connsiteY12" fmla="*/ 2298496 h 2652102"/>
              <a:gd name="connsiteX13" fmla="*/ 2925195 w 3423721"/>
              <a:gd name="connsiteY13" fmla="*/ 2652102 h 2652102"/>
              <a:gd name="connsiteX14" fmla="*/ 2374020 w 3423721"/>
              <a:gd name="connsiteY14" fmla="*/ 2331993 h 2652102"/>
              <a:gd name="connsiteX15" fmla="*/ 382323 w 3423721"/>
              <a:gd name="connsiteY15" fmla="*/ 2293893 h 2652102"/>
              <a:gd name="connsiteX16" fmla="*/ 0 w 3423721"/>
              <a:gd name="connsiteY16" fmla="*/ 1911570 h 2652102"/>
              <a:gd name="connsiteX17" fmla="*/ 0 w 3423721"/>
              <a:gd name="connsiteY17" fmla="*/ 1911578 h 2652102"/>
              <a:gd name="connsiteX18" fmla="*/ 0 w 3423721"/>
              <a:gd name="connsiteY18" fmla="*/ 1338104 h 2652102"/>
              <a:gd name="connsiteX19" fmla="*/ 0 w 3423721"/>
              <a:gd name="connsiteY19" fmla="*/ 1338104 h 2652102"/>
              <a:gd name="connsiteX20" fmla="*/ 0 w 3423721"/>
              <a:gd name="connsiteY20" fmla="*/ 382323 h 2652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423721" h="2652102">
                <a:moveTo>
                  <a:pt x="0" y="382323"/>
                </a:moveTo>
                <a:cubicBezTo>
                  <a:pt x="0" y="171172"/>
                  <a:pt x="171172" y="0"/>
                  <a:pt x="382323" y="0"/>
                </a:cubicBezTo>
                <a:lnTo>
                  <a:pt x="570620" y="0"/>
                </a:lnTo>
                <a:lnTo>
                  <a:pt x="570620" y="0"/>
                </a:lnTo>
                <a:lnTo>
                  <a:pt x="1426550" y="0"/>
                </a:lnTo>
                <a:lnTo>
                  <a:pt x="3041398" y="0"/>
                </a:lnTo>
                <a:cubicBezTo>
                  <a:pt x="3252549" y="0"/>
                  <a:pt x="3423721" y="171172"/>
                  <a:pt x="3423721" y="382323"/>
                </a:cubicBezTo>
                <a:lnTo>
                  <a:pt x="3423721" y="1338104"/>
                </a:lnTo>
                <a:lnTo>
                  <a:pt x="3423721" y="1338104"/>
                </a:lnTo>
                <a:lnTo>
                  <a:pt x="3423721" y="1911578"/>
                </a:lnTo>
                <a:lnTo>
                  <a:pt x="3423721" y="1911570"/>
                </a:lnTo>
                <a:cubicBezTo>
                  <a:pt x="3423721" y="2122721"/>
                  <a:pt x="3252549" y="2293893"/>
                  <a:pt x="3041398" y="2293893"/>
                </a:cubicBezTo>
                <a:lnTo>
                  <a:pt x="2799229" y="2298496"/>
                </a:lnTo>
                <a:cubicBezTo>
                  <a:pt x="2798083" y="2475742"/>
                  <a:pt x="2926341" y="2474856"/>
                  <a:pt x="2925195" y="2652102"/>
                </a:cubicBezTo>
                <a:lnTo>
                  <a:pt x="2374020" y="2331993"/>
                </a:lnTo>
                <a:cubicBezTo>
                  <a:pt x="2311254" y="2331993"/>
                  <a:pt x="445089" y="2293893"/>
                  <a:pt x="382323" y="2293893"/>
                </a:cubicBezTo>
                <a:cubicBezTo>
                  <a:pt x="171172" y="2293893"/>
                  <a:pt x="0" y="2122721"/>
                  <a:pt x="0" y="1911570"/>
                </a:cubicBezTo>
                <a:lnTo>
                  <a:pt x="0" y="1911578"/>
                </a:lnTo>
                <a:lnTo>
                  <a:pt x="0" y="1338104"/>
                </a:lnTo>
                <a:lnTo>
                  <a:pt x="0" y="1338104"/>
                </a:lnTo>
                <a:lnTo>
                  <a:pt x="0" y="382323"/>
                </a:lnTo>
                <a:close/>
              </a:path>
            </a:pathLst>
          </a:custGeom>
          <a:solidFill>
            <a:srgbClr val="DCB89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726664" y="407166"/>
            <a:ext cx="7173357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でも</a:t>
            </a:r>
            <a:r>
              <a:rPr lang="en-US" altLang="ja-JP" sz="3200" dirty="0">
                <a:solidFill>
                  <a:srgbClr val="3F3F3F"/>
                </a:solidFill>
              </a:rPr>
              <a:t>...</a:t>
            </a:r>
            <a:r>
              <a:rPr lang="ja-JP" altLang="en-US" sz="3200" dirty="0">
                <a:solidFill>
                  <a:srgbClr val="3F3F3F"/>
                </a:solidFill>
              </a:rPr>
              <a:t>森林って大事だよね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水をたくわえたり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土砂災害をふせいだり</a:t>
            </a:r>
            <a:r>
              <a:rPr lang="en-US" altLang="ja-JP" sz="3200" dirty="0">
                <a:solidFill>
                  <a:srgbClr val="3F3F3F"/>
                </a:solidFill>
              </a:rPr>
              <a:t>...</a:t>
            </a: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切って木材にしていいの？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grpSp>
        <p:nvGrpSpPr>
          <p:cNvPr id="5" name="グループ化 4"/>
          <p:cNvGrpSpPr/>
          <p:nvPr/>
        </p:nvGrpSpPr>
        <p:grpSpPr>
          <a:xfrm>
            <a:off x="820181" y="3680631"/>
            <a:ext cx="2068722" cy="2552755"/>
            <a:chOff x="1380134" y="3972232"/>
            <a:chExt cx="1659370" cy="2047625"/>
          </a:xfrm>
        </p:grpSpPr>
        <p:sp>
          <p:nvSpPr>
            <p:cNvPr id="690" name="Google Shape;690;p19"/>
            <p:cNvSpPr/>
            <p:nvPr/>
          </p:nvSpPr>
          <p:spPr>
            <a:xfrm>
              <a:off x="2765059" y="5608301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1380134" y="3972232"/>
              <a:ext cx="1464559" cy="194786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2601371" y="5210440"/>
              <a:ext cx="34442" cy="4824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188857" y="5820334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94" name="Google Shape;694;p19"/>
            <p:cNvCxnSpPr/>
            <p:nvPr/>
          </p:nvCxnSpPr>
          <p:spPr>
            <a:xfrm flipH="1">
              <a:off x="1380135" y="5535955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5" name="Google Shape;695;p19"/>
            <p:cNvCxnSpPr/>
            <p:nvPr/>
          </p:nvCxnSpPr>
          <p:spPr>
            <a:xfrm flipH="1">
              <a:off x="1387762" y="5593047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6" name="Google Shape;696;p19"/>
            <p:cNvCxnSpPr/>
            <p:nvPr/>
          </p:nvCxnSpPr>
          <p:spPr>
            <a:xfrm flipH="1">
              <a:off x="1418274" y="5622010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7" name="Google Shape;697;p19"/>
            <p:cNvCxnSpPr/>
            <p:nvPr/>
          </p:nvCxnSpPr>
          <p:spPr>
            <a:xfrm flipH="1">
              <a:off x="1460229" y="5681485"/>
              <a:ext cx="97191" cy="138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8" name="Google Shape;698;p19"/>
            <p:cNvCxnSpPr/>
            <p:nvPr/>
          </p:nvCxnSpPr>
          <p:spPr>
            <a:xfrm flipH="1">
              <a:off x="1502182" y="5734281"/>
              <a:ext cx="77989" cy="9806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9" name="Google Shape;699;p19"/>
            <p:cNvCxnSpPr/>
            <p:nvPr/>
          </p:nvCxnSpPr>
          <p:spPr>
            <a:xfrm flipH="1">
              <a:off x="1540321" y="5771581"/>
              <a:ext cx="61023" cy="757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00" name="Google Shape;700;p19"/>
            <p:cNvSpPr/>
            <p:nvPr/>
          </p:nvSpPr>
          <p:spPr>
            <a:xfrm>
              <a:off x="1692880" y="4033255"/>
              <a:ext cx="690777" cy="1966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" name="グループ化 5"/>
            <p:cNvGrpSpPr/>
            <p:nvPr/>
          </p:nvGrpSpPr>
          <p:grpSpPr>
            <a:xfrm rot="10800000">
              <a:off x="1531565" y="5066140"/>
              <a:ext cx="586386" cy="318364"/>
              <a:chOff x="946017" y="4494256"/>
              <a:chExt cx="778389" cy="422607"/>
            </a:xfrm>
          </p:grpSpPr>
          <p:sp>
            <p:nvSpPr>
              <p:cNvPr id="701" name="Google Shape;701;p19"/>
              <p:cNvSpPr/>
              <p:nvPr/>
            </p:nvSpPr>
            <p:spPr>
              <a:xfrm rot="18131115">
                <a:off x="1103707" y="4336566"/>
                <a:ext cx="274079" cy="58945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" name="Google Shape;702;p19"/>
              <p:cNvSpPr/>
              <p:nvPr/>
            </p:nvSpPr>
            <p:spPr>
              <a:xfrm rot="642058">
                <a:off x="1359885" y="4688400"/>
                <a:ext cx="364521" cy="228463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" name="アーチ 46"/>
            <p:cNvSpPr/>
            <p:nvPr/>
          </p:nvSpPr>
          <p:spPr>
            <a:xfrm rot="9989608">
              <a:off x="2003985" y="4527950"/>
              <a:ext cx="455685" cy="212483"/>
            </a:xfrm>
            <a:prstGeom prst="blockArc">
              <a:avLst>
                <a:gd name="adj1" fmla="val 11317537"/>
                <a:gd name="adj2" fmla="val 18115981"/>
                <a:gd name="adj3" fmla="val 10757"/>
              </a:avLst>
            </a:prstGeom>
            <a:solidFill>
              <a:srgbClr val="4A454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grpSp>
          <p:nvGrpSpPr>
            <p:cNvPr id="71" name="グループ化 70"/>
            <p:cNvGrpSpPr/>
            <p:nvPr/>
          </p:nvGrpSpPr>
          <p:grpSpPr>
            <a:xfrm rot="21398860">
              <a:off x="2420946" y="4808278"/>
              <a:ext cx="320987" cy="103592"/>
              <a:chOff x="9099792" y="3685731"/>
              <a:chExt cx="1035736" cy="334259"/>
            </a:xfrm>
          </p:grpSpPr>
          <p:sp>
            <p:nvSpPr>
              <p:cNvPr id="72" name="Google Shape;749;p20"/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749;p20"/>
              <p:cNvSpPr/>
              <p:nvPr/>
            </p:nvSpPr>
            <p:spPr>
              <a:xfrm flipH="1">
                <a:off x="9988006" y="3685731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" name="グループ化 6"/>
          <p:cNvGrpSpPr/>
          <p:nvPr/>
        </p:nvGrpSpPr>
        <p:grpSpPr>
          <a:xfrm>
            <a:off x="4716980" y="5112234"/>
            <a:ext cx="720250" cy="890761"/>
            <a:chOff x="4192383" y="4596145"/>
            <a:chExt cx="481099" cy="594994"/>
          </a:xfrm>
        </p:grpSpPr>
        <p:grpSp>
          <p:nvGrpSpPr>
            <p:cNvPr id="59" name="Google Shape;3974;p53"/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60" name="Google Shape;3975;p53"/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3976;p53"/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3977;p53"/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3978;p53"/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3979;p53"/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5" name="Google Shape;3980;p53"/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67" name="Google Shape;3981;p53"/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3982;p53"/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3983;p53"/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6" name="Google Shape;3984;p53"/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" name="グループ化 3"/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79" name="グループ化 78"/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80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749;p20"/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749;p20"/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" name="グループ化 82"/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84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749;p20"/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53" name="Google Shape;392;p16"/>
          <p:cNvGrpSpPr/>
          <p:nvPr/>
        </p:nvGrpSpPr>
        <p:grpSpPr>
          <a:xfrm>
            <a:off x="6496583" y="603982"/>
            <a:ext cx="2579798" cy="601420"/>
            <a:chOff x="9024974" y="730751"/>
            <a:chExt cx="2579798" cy="601420"/>
          </a:xfrm>
        </p:grpSpPr>
        <p:sp>
          <p:nvSpPr>
            <p:cNvPr id="54" name="Google Shape;393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394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395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0" name="Google Shape;396;p16"/>
          <p:cNvGrpSpPr/>
          <p:nvPr/>
        </p:nvGrpSpPr>
        <p:grpSpPr>
          <a:xfrm>
            <a:off x="6499937" y="606011"/>
            <a:ext cx="2579798" cy="601420"/>
            <a:chOff x="9024974" y="730751"/>
            <a:chExt cx="2579798" cy="601420"/>
          </a:xfrm>
        </p:grpSpPr>
        <p:sp>
          <p:nvSpPr>
            <p:cNvPr id="74" name="Google Shape;397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398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399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7" name="Google Shape;400;p16"/>
          <p:cNvGrpSpPr/>
          <p:nvPr/>
        </p:nvGrpSpPr>
        <p:grpSpPr>
          <a:xfrm>
            <a:off x="6493229" y="607016"/>
            <a:ext cx="2579798" cy="601420"/>
            <a:chOff x="9024974" y="730751"/>
            <a:chExt cx="2579798" cy="601420"/>
          </a:xfrm>
        </p:grpSpPr>
        <p:sp>
          <p:nvSpPr>
            <p:cNvPr id="78" name="Google Shape;401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402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403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" name="Google Shape;404;p16"/>
          <p:cNvGrpSpPr/>
          <p:nvPr/>
        </p:nvGrpSpPr>
        <p:grpSpPr>
          <a:xfrm>
            <a:off x="6496583" y="609045"/>
            <a:ext cx="2579798" cy="601420"/>
            <a:chOff x="9024974" y="730751"/>
            <a:chExt cx="2579798" cy="601420"/>
          </a:xfrm>
        </p:grpSpPr>
        <p:sp>
          <p:nvSpPr>
            <p:cNvPr id="90" name="Google Shape;405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406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407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" name="四角形: 角度付き 1">
            <a:hlinkClick r:id="rId3" action="ppaction://hlinksldjump"/>
            <a:extLst>
              <a:ext uri="{FF2B5EF4-FFF2-40B4-BE49-F238E27FC236}">
                <a16:creationId xmlns:a16="http://schemas.microsoft.com/office/drawing/2014/main" id="{4BB9D072-2D7D-400E-FD87-C3219705EAAB}"/>
              </a:ext>
            </a:extLst>
          </p:cNvPr>
          <p:cNvSpPr/>
          <p:nvPr/>
        </p:nvSpPr>
        <p:spPr>
          <a:xfrm>
            <a:off x="6721643" y="1279886"/>
            <a:ext cx="4431858" cy="1205493"/>
          </a:xfrm>
          <a:prstGeom prst="bevel">
            <a:avLst>
              <a:gd name="adj" fmla="val 1101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切ったあとに、また植える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ことが大事</a:t>
            </a:r>
            <a:endParaRPr kumimoji="1" lang="ja-JP" altLang="en-US" sz="2400" dirty="0"/>
          </a:p>
        </p:txBody>
      </p:sp>
      <p:sp>
        <p:nvSpPr>
          <p:cNvPr id="8" name="四角形: 角度付き 7">
            <a:hlinkClick r:id="rId3" action="ppaction://hlinksldjump"/>
            <a:extLst>
              <a:ext uri="{FF2B5EF4-FFF2-40B4-BE49-F238E27FC236}">
                <a16:creationId xmlns:a16="http://schemas.microsoft.com/office/drawing/2014/main" id="{AF6AE5D0-CF19-5C7E-2DD4-FABF43E44E0B}"/>
              </a:ext>
            </a:extLst>
          </p:cNvPr>
          <p:cNvSpPr/>
          <p:nvPr/>
        </p:nvSpPr>
        <p:spPr>
          <a:xfrm>
            <a:off x="6721643" y="2898732"/>
            <a:ext cx="4431857" cy="1278877"/>
          </a:xfrm>
          <a:prstGeom prst="bevel">
            <a:avLst>
              <a:gd name="adj" fmla="val 10099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切った木を、 木材として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きちんと使うことが大事</a:t>
            </a:r>
            <a:endParaRPr kumimoji="1" lang="ja-JP" altLang="en-US" sz="2400" dirty="0"/>
          </a:p>
        </p:txBody>
      </p:sp>
      <p:sp>
        <p:nvSpPr>
          <p:cNvPr id="9" name="四角形: 角度付き 8">
            <a:hlinkClick r:id="rId4" action="ppaction://hlinksldjump"/>
            <a:extLst>
              <a:ext uri="{FF2B5EF4-FFF2-40B4-BE49-F238E27FC236}">
                <a16:creationId xmlns:a16="http://schemas.microsoft.com/office/drawing/2014/main" id="{A0A02EA6-748C-BB9E-4CBB-69470ED4BD64}"/>
              </a:ext>
            </a:extLst>
          </p:cNvPr>
          <p:cNvSpPr/>
          <p:nvPr/>
        </p:nvSpPr>
        <p:spPr>
          <a:xfrm>
            <a:off x="6736975" y="4671035"/>
            <a:ext cx="4411652" cy="1284345"/>
          </a:xfrm>
          <a:prstGeom prst="bevel">
            <a:avLst>
              <a:gd name="adj" fmla="val 10094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切ったことは</a:t>
            </a:r>
            <a:r>
              <a:rPr kumimoji="1"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ヒミツにする</a:t>
            </a:r>
            <a:endParaRPr kumimoji="1" lang="ja-JP" altLang="en-US" sz="2400" dirty="0"/>
          </a:p>
        </p:txBody>
      </p:sp>
      <p:sp>
        <p:nvSpPr>
          <p:cNvPr id="88" name="角丸四角形 96">
            <a:extLst>
              <a:ext uri="{FF2B5EF4-FFF2-40B4-BE49-F238E27FC236}">
                <a16:creationId xmlns:a16="http://schemas.microsoft.com/office/drawing/2014/main" id="{F4FBC48E-2444-452B-816B-B534A7407212}"/>
              </a:ext>
            </a:extLst>
          </p:cNvPr>
          <p:cNvSpPr/>
          <p:nvPr/>
        </p:nvSpPr>
        <p:spPr>
          <a:xfrm>
            <a:off x="9760170" y="422011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8EC6358B-3A40-4566-842B-F7476624F4A4}"/>
              </a:ext>
            </a:extLst>
          </p:cNvPr>
          <p:cNvSpPr txBox="1"/>
          <p:nvPr/>
        </p:nvSpPr>
        <p:spPr>
          <a:xfrm>
            <a:off x="9757043" y="407032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94" name="角丸四角形 96">
            <a:extLst>
              <a:ext uri="{FF2B5EF4-FFF2-40B4-BE49-F238E27FC236}">
                <a16:creationId xmlns:a16="http://schemas.microsoft.com/office/drawing/2014/main" id="{6E82AC5D-9426-4A09-9478-5889EFCA0828}"/>
              </a:ext>
            </a:extLst>
          </p:cNvPr>
          <p:cNvSpPr/>
          <p:nvPr/>
        </p:nvSpPr>
        <p:spPr>
          <a:xfrm>
            <a:off x="9439095" y="5543125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1974391" y="407166"/>
            <a:ext cx="8224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しんりん</a:t>
            </a:r>
          </a:p>
        </p:txBody>
      </p:sp>
      <p:sp>
        <p:nvSpPr>
          <p:cNvPr id="9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679265" y="40716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だいじ</a:t>
            </a:r>
          </a:p>
        </p:txBody>
      </p:sp>
      <p:sp>
        <p:nvSpPr>
          <p:cNvPr id="9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65354" y="114138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みず</a:t>
            </a:r>
          </a:p>
        </p:txBody>
      </p:sp>
      <p:sp>
        <p:nvSpPr>
          <p:cNvPr id="10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1038499" y="1866898"/>
            <a:ext cx="12661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どしゃさいがい</a:t>
            </a:r>
          </a:p>
        </p:txBody>
      </p:sp>
      <p:sp>
        <p:nvSpPr>
          <p:cNvPr id="10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53919" y="262173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10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045153" y="2621733"/>
            <a:ext cx="9439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11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991474" y="297623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11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182076" y="342688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つか</a:t>
            </a:r>
          </a:p>
        </p:txBody>
      </p:sp>
      <p:sp>
        <p:nvSpPr>
          <p:cNvPr id="11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9858107" y="133673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う</a:t>
            </a:r>
          </a:p>
        </p:txBody>
      </p:sp>
    </p:spTree>
    <p:extLst>
      <p:ext uri="{BB962C8B-B14F-4D97-AF65-F5344CB8AC3E}">
        <p14:creationId xmlns:p14="http://schemas.microsoft.com/office/powerpoint/2010/main" val="1128064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" name="グループ化 4"/>
          <p:cNvGrpSpPr/>
          <p:nvPr/>
        </p:nvGrpSpPr>
        <p:grpSpPr>
          <a:xfrm>
            <a:off x="1134236" y="1941624"/>
            <a:ext cx="2068720" cy="2552757"/>
            <a:chOff x="1380135" y="3972231"/>
            <a:chExt cx="1659369" cy="2047626"/>
          </a:xfrm>
        </p:grpSpPr>
        <p:sp>
          <p:nvSpPr>
            <p:cNvPr id="690" name="Google Shape;690;p19"/>
            <p:cNvSpPr/>
            <p:nvPr/>
          </p:nvSpPr>
          <p:spPr>
            <a:xfrm>
              <a:off x="2765059" y="5608301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1380135" y="3972231"/>
              <a:ext cx="1464560" cy="194786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19"/>
            <p:cNvSpPr/>
            <p:nvPr/>
          </p:nvSpPr>
          <p:spPr>
            <a:xfrm flipH="1">
              <a:off x="2601371" y="5210440"/>
              <a:ext cx="34442" cy="4824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188857" y="5820334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94" name="Google Shape;694;p19"/>
            <p:cNvCxnSpPr/>
            <p:nvPr/>
          </p:nvCxnSpPr>
          <p:spPr>
            <a:xfrm flipH="1">
              <a:off x="1380135" y="5535955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5" name="Google Shape;695;p19"/>
            <p:cNvCxnSpPr/>
            <p:nvPr/>
          </p:nvCxnSpPr>
          <p:spPr>
            <a:xfrm flipH="1">
              <a:off x="1387762" y="5593047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6" name="Google Shape;696;p19"/>
            <p:cNvCxnSpPr/>
            <p:nvPr/>
          </p:nvCxnSpPr>
          <p:spPr>
            <a:xfrm flipH="1">
              <a:off x="1418274" y="5622010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7" name="Google Shape;697;p19"/>
            <p:cNvCxnSpPr/>
            <p:nvPr/>
          </p:nvCxnSpPr>
          <p:spPr>
            <a:xfrm flipH="1">
              <a:off x="1460229" y="5681485"/>
              <a:ext cx="97191" cy="138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8" name="Google Shape;698;p19"/>
            <p:cNvCxnSpPr/>
            <p:nvPr/>
          </p:nvCxnSpPr>
          <p:spPr>
            <a:xfrm flipH="1">
              <a:off x="1502182" y="5734281"/>
              <a:ext cx="77989" cy="9806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9" name="Google Shape;699;p19"/>
            <p:cNvCxnSpPr/>
            <p:nvPr/>
          </p:nvCxnSpPr>
          <p:spPr>
            <a:xfrm flipH="1">
              <a:off x="1540321" y="5771581"/>
              <a:ext cx="61023" cy="757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00" name="Google Shape;700;p19"/>
            <p:cNvSpPr/>
            <p:nvPr/>
          </p:nvSpPr>
          <p:spPr>
            <a:xfrm>
              <a:off x="1692880" y="4033255"/>
              <a:ext cx="690777" cy="1966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" name="グループ化 5"/>
            <p:cNvGrpSpPr/>
            <p:nvPr/>
          </p:nvGrpSpPr>
          <p:grpSpPr>
            <a:xfrm rot="10800000">
              <a:off x="1531565" y="5066140"/>
              <a:ext cx="586386" cy="318364"/>
              <a:chOff x="946017" y="4494256"/>
              <a:chExt cx="778389" cy="422607"/>
            </a:xfrm>
          </p:grpSpPr>
          <p:sp>
            <p:nvSpPr>
              <p:cNvPr id="701" name="Google Shape;701;p19"/>
              <p:cNvSpPr/>
              <p:nvPr/>
            </p:nvSpPr>
            <p:spPr>
              <a:xfrm rot="18131115">
                <a:off x="1103707" y="4336566"/>
                <a:ext cx="274079" cy="58945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2" name="Google Shape;702;p19"/>
              <p:cNvSpPr/>
              <p:nvPr/>
            </p:nvSpPr>
            <p:spPr>
              <a:xfrm rot="642058">
                <a:off x="1359885" y="4688400"/>
                <a:ext cx="364521" cy="228463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7" name="アーチ 46"/>
            <p:cNvSpPr/>
            <p:nvPr/>
          </p:nvSpPr>
          <p:spPr>
            <a:xfrm rot="9707898">
              <a:off x="2123133" y="4656647"/>
              <a:ext cx="207452" cy="92205"/>
            </a:xfrm>
            <a:prstGeom prst="blockArc">
              <a:avLst>
                <a:gd name="adj1" fmla="val 11317537"/>
                <a:gd name="adj2" fmla="val 18115981"/>
                <a:gd name="adj3" fmla="val 10757"/>
              </a:avLst>
            </a:prstGeom>
            <a:solidFill>
              <a:srgbClr val="4A454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grpSp>
          <p:nvGrpSpPr>
            <p:cNvPr id="71" name="グループ化 70"/>
            <p:cNvGrpSpPr/>
            <p:nvPr/>
          </p:nvGrpSpPr>
          <p:grpSpPr>
            <a:xfrm rot="21398860">
              <a:off x="2420946" y="4808278"/>
              <a:ext cx="320987" cy="103592"/>
              <a:chOff x="9099792" y="3685731"/>
              <a:chExt cx="1035736" cy="334259"/>
            </a:xfrm>
          </p:grpSpPr>
          <p:sp>
            <p:nvSpPr>
              <p:cNvPr id="72" name="Google Shape;749;p20"/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749;p20"/>
              <p:cNvSpPr/>
              <p:nvPr/>
            </p:nvSpPr>
            <p:spPr>
              <a:xfrm flipH="1">
                <a:off x="9988006" y="3685731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" name="グループ化 6"/>
          <p:cNvGrpSpPr/>
          <p:nvPr/>
        </p:nvGrpSpPr>
        <p:grpSpPr>
          <a:xfrm>
            <a:off x="4741528" y="3120083"/>
            <a:ext cx="936068" cy="1157671"/>
            <a:chOff x="4192383" y="4596145"/>
            <a:chExt cx="481099" cy="594994"/>
          </a:xfrm>
        </p:grpSpPr>
        <p:grpSp>
          <p:nvGrpSpPr>
            <p:cNvPr id="59" name="Google Shape;3974;p53"/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60" name="Google Shape;3975;p53"/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3976;p53"/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3977;p53"/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3978;p53"/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3979;p53"/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5" name="Google Shape;3980;p53"/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67" name="Google Shape;3981;p53"/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3982;p53"/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3983;p53"/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6" name="Google Shape;3984;p53"/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" name="グループ化 3"/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79" name="グループ化 78"/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80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749;p20"/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749;p20"/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" name="グループ化 82"/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84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749;p20"/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94" name="アーチ 93"/>
            <p:cNvSpPr/>
            <p:nvPr/>
          </p:nvSpPr>
          <p:spPr>
            <a:xfrm rot="10800000">
              <a:off x="4352633" y="4719904"/>
              <a:ext cx="207452" cy="92205"/>
            </a:xfrm>
            <a:prstGeom prst="blockArc">
              <a:avLst>
                <a:gd name="adj1" fmla="val 11737694"/>
                <a:gd name="adj2" fmla="val 18115981"/>
                <a:gd name="adj3" fmla="val 10757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95" name="アーチ 94"/>
            <p:cNvSpPr/>
            <p:nvPr/>
          </p:nvSpPr>
          <p:spPr>
            <a:xfrm rot="13498560">
              <a:off x="4239790" y="4693177"/>
              <a:ext cx="207452" cy="92205"/>
            </a:xfrm>
            <a:prstGeom prst="blockArc">
              <a:avLst>
                <a:gd name="adj1" fmla="val 11737694"/>
                <a:gd name="adj2" fmla="val 18115981"/>
                <a:gd name="adj3" fmla="val 10757"/>
              </a:avLst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57" name="Google Shape;689;p19"/>
          <p:cNvSpPr txBox="1"/>
          <p:nvPr/>
        </p:nvSpPr>
        <p:spPr>
          <a:xfrm>
            <a:off x="724418" y="4691910"/>
            <a:ext cx="9751077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森林の木を切ったことはヒミツにできないんだよ。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切る前に、役所に言う必要があるんだ。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Google Shape;689;p19">
            <a:extLst>
              <a:ext uri="{FF2B5EF4-FFF2-40B4-BE49-F238E27FC236}">
                <a16:creationId xmlns:a16="http://schemas.microsoft.com/office/drawing/2014/main" id="{3A31DBE1-9A21-7928-A7F9-3551FE1AA5E7}"/>
              </a:ext>
            </a:extLst>
          </p:cNvPr>
          <p:cNvSpPr txBox="1"/>
          <p:nvPr/>
        </p:nvSpPr>
        <p:spPr>
          <a:xfrm>
            <a:off x="3157060" y="484784"/>
            <a:ext cx="8343538" cy="144650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>
              <a:lnSpc>
                <a:spcPct val="200000"/>
              </a:lnSpc>
            </a:pPr>
            <a:r>
              <a:rPr lang="ja-JP" altLang="en-US" sz="4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「</a:t>
            </a:r>
            <a:r>
              <a:rPr lang="ja-JP" altLang="en-US" sz="4400" dirty="0">
                <a:solidFill>
                  <a:srgbClr val="3F3F3F"/>
                </a:solidFill>
              </a:rPr>
              <a:t>ヒミツにするのはダメ！</a:t>
            </a:r>
            <a:r>
              <a:rPr lang="ja-JP" altLang="en-US" sz="4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」</a:t>
            </a:r>
            <a:endParaRPr lang="en-US" altLang="ja-JP" sz="4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Google Shape;1543;p28">
            <a:extLst>
              <a:ext uri="{FF2B5EF4-FFF2-40B4-BE49-F238E27FC236}">
                <a16:creationId xmlns:a16="http://schemas.microsoft.com/office/drawing/2014/main" id="{0266257C-9866-886E-CD54-AC83499D781A}"/>
              </a:ext>
            </a:extLst>
          </p:cNvPr>
          <p:cNvSpPr txBox="1"/>
          <p:nvPr/>
        </p:nvSpPr>
        <p:spPr>
          <a:xfrm>
            <a:off x="5781999" y="2650878"/>
            <a:ext cx="4238084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大切な森林を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どうやって切るのか、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</a:rPr>
              <a:t>計画をかくにんするよ。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6" name="角丸四角形 355">
            <a:extLst>
              <a:ext uri="{FF2B5EF4-FFF2-40B4-BE49-F238E27FC236}">
                <a16:creationId xmlns:a16="http://schemas.microsoft.com/office/drawing/2014/main" id="{9567F239-65B7-6945-5C7F-A45795351DDF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7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ADB27E70-797B-4972-9EA1-2329E0B5B9E2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8" name="グループ化 77">
            <a:extLst>
              <a:ext uri="{FF2B5EF4-FFF2-40B4-BE49-F238E27FC236}">
                <a16:creationId xmlns:a16="http://schemas.microsoft.com/office/drawing/2014/main" id="{D579814A-4CD2-EF5E-012E-00FD973A9F7B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86" name="直線コネクタ 85">
              <a:extLst>
                <a:ext uri="{FF2B5EF4-FFF2-40B4-BE49-F238E27FC236}">
                  <a16:creationId xmlns:a16="http://schemas.microsoft.com/office/drawing/2014/main" id="{343858E3-7DD6-5BD6-3B48-1A7A9A7D5300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直線コネクタ 86">
              <a:extLst>
                <a:ext uri="{FF2B5EF4-FFF2-40B4-BE49-F238E27FC236}">
                  <a16:creationId xmlns:a16="http://schemas.microsoft.com/office/drawing/2014/main" id="{8FFD937D-083A-62B8-1B81-2AC07F2016D4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直線コネクタ 87">
              <a:extLst>
                <a:ext uri="{FF2B5EF4-FFF2-40B4-BE49-F238E27FC236}">
                  <a16:creationId xmlns:a16="http://schemas.microsoft.com/office/drawing/2014/main" id="{D039E038-1793-3D8F-69D0-9A4F57CFD30A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直線コネクタ 88">
              <a:extLst>
                <a:ext uri="{FF2B5EF4-FFF2-40B4-BE49-F238E27FC236}">
                  <a16:creationId xmlns:a16="http://schemas.microsoft.com/office/drawing/2014/main" id="{290F415E-0466-702F-CBEB-90D43C77C365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0" name="角丸四角形 96">
            <a:extLst>
              <a:ext uri="{FF2B5EF4-FFF2-40B4-BE49-F238E27FC236}">
                <a16:creationId xmlns:a16="http://schemas.microsoft.com/office/drawing/2014/main" id="{4A0A04F2-99BE-472F-938F-DD8561B2FD86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3AC1EE3C-A7F2-4A37-80D6-0C2BA3CFF52B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7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055744" y="468487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7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1591661" y="538473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まえ</a:t>
            </a:r>
          </a:p>
        </p:txBody>
      </p:sp>
      <p:sp>
        <p:nvSpPr>
          <p:cNvPr id="9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859812" y="5383811"/>
            <a:ext cx="7955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やくしょ</a:t>
            </a:r>
          </a:p>
        </p:txBody>
      </p:sp>
      <p:sp>
        <p:nvSpPr>
          <p:cNvPr id="9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104812" y="540062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い</a:t>
            </a:r>
          </a:p>
        </p:txBody>
      </p:sp>
      <p:sp>
        <p:nvSpPr>
          <p:cNvPr id="9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925947" y="5404625"/>
            <a:ext cx="8210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ひつよう</a:t>
            </a:r>
          </a:p>
        </p:txBody>
      </p:sp>
      <p:sp>
        <p:nvSpPr>
          <p:cNvPr id="97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781350" y="2590064"/>
            <a:ext cx="7955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たいせつ</a:t>
            </a:r>
          </a:p>
        </p:txBody>
      </p:sp>
      <p:sp>
        <p:nvSpPr>
          <p:cNvPr id="9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672198" y="2590063"/>
            <a:ext cx="8805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しんりん</a:t>
            </a:r>
          </a:p>
        </p:txBody>
      </p:sp>
      <p:sp>
        <p:nvSpPr>
          <p:cNvPr id="9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400856" y="315473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10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797321" y="3691457"/>
            <a:ext cx="9203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けいかく</a:t>
            </a:r>
          </a:p>
        </p:txBody>
      </p:sp>
    </p:spTree>
    <p:extLst>
      <p:ext uri="{BB962C8B-B14F-4D97-AF65-F5344CB8AC3E}">
        <p14:creationId xmlns:p14="http://schemas.microsoft.com/office/powerpoint/2010/main" val="16151337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1069565" y="533234"/>
            <a:ext cx="7173357" cy="13233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そう、大事なのは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sp>
        <p:nvSpPr>
          <p:cNvPr id="88" name="Google Shape;689;p19"/>
          <p:cNvSpPr txBox="1"/>
          <p:nvPr/>
        </p:nvSpPr>
        <p:spPr>
          <a:xfrm>
            <a:off x="1069565" y="2133621"/>
            <a:ext cx="8572070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/>
            <a:r>
              <a:rPr lang="ja-JP" altLang="en-US" sz="4000" dirty="0">
                <a:solidFill>
                  <a:srgbClr val="3F3F3F"/>
                </a:solidFill>
              </a:rPr>
              <a:t>＊ </a:t>
            </a:r>
            <a:r>
              <a:rPr lang="ja-JP" altLang="en-US" sz="4000" dirty="0">
                <a:solidFill>
                  <a:schemeClr val="dk1"/>
                </a:solidFill>
              </a:rPr>
              <a:t>切ったあとに、また植えること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sp>
        <p:nvSpPr>
          <p:cNvPr id="93" name="Google Shape;689;p19"/>
          <p:cNvSpPr txBox="1"/>
          <p:nvPr/>
        </p:nvSpPr>
        <p:spPr>
          <a:xfrm>
            <a:off x="1069565" y="3492521"/>
            <a:ext cx="8870467" cy="14003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/>
            <a:r>
              <a:rPr lang="ja-JP" altLang="en-US" sz="4000" dirty="0">
                <a:solidFill>
                  <a:srgbClr val="3F3F3F"/>
                </a:solidFill>
              </a:rPr>
              <a:t>＊ </a:t>
            </a:r>
            <a:r>
              <a:rPr lang="ja-JP" altLang="en-US" sz="4000" dirty="0">
                <a:solidFill>
                  <a:schemeClr val="dk1"/>
                </a:solidFill>
              </a:rPr>
              <a:t>切った木を、木材にしてきちんと</a:t>
            </a:r>
            <a:endParaRPr lang="en-US" altLang="ja-JP" sz="4000" dirty="0">
              <a:solidFill>
                <a:schemeClr val="dk1"/>
              </a:solidFill>
            </a:endParaRPr>
          </a:p>
          <a:p>
            <a:pPr lvl="0">
              <a:spcBef>
                <a:spcPts val="600"/>
              </a:spcBef>
            </a:pPr>
            <a:r>
              <a:rPr lang="ja-JP" altLang="en-US" sz="4000" dirty="0">
                <a:solidFill>
                  <a:schemeClr val="dk1"/>
                </a:solidFill>
              </a:rPr>
              <a:t>　　　　　　　　　　　　　使うこと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cxnSp>
        <p:nvCxnSpPr>
          <p:cNvPr id="9" name="直線コネクタ 8"/>
          <p:cNvCxnSpPr>
            <a:cxnSpLocks/>
          </p:cNvCxnSpPr>
          <p:nvPr/>
        </p:nvCxnSpPr>
        <p:spPr>
          <a:xfrm>
            <a:off x="5368759" y="2793341"/>
            <a:ext cx="2523958" cy="0"/>
          </a:xfrm>
          <a:prstGeom prst="line">
            <a:avLst/>
          </a:prstGeom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直線コネクタ 101"/>
          <p:cNvCxnSpPr>
            <a:cxnSpLocks/>
          </p:cNvCxnSpPr>
          <p:nvPr/>
        </p:nvCxnSpPr>
        <p:spPr>
          <a:xfrm flipV="1">
            <a:off x="4848727" y="4132777"/>
            <a:ext cx="4665043" cy="0"/>
          </a:xfrm>
          <a:prstGeom prst="line">
            <a:avLst/>
          </a:prstGeom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" name="Google Shape;890;p21">
            <a:extLst>
              <a:ext uri="{FF2B5EF4-FFF2-40B4-BE49-F238E27FC236}">
                <a16:creationId xmlns:a16="http://schemas.microsoft.com/office/drawing/2014/main" id="{AC5596A9-E817-4AE7-E98A-3DEC2AD64BC7}"/>
              </a:ext>
            </a:extLst>
          </p:cNvPr>
          <p:cNvGrpSpPr>
            <a:grpSpLocks noChangeAspect="1"/>
          </p:cNvGrpSpPr>
          <p:nvPr/>
        </p:nvGrpSpPr>
        <p:grpSpPr>
          <a:xfrm>
            <a:off x="779258" y="4718902"/>
            <a:ext cx="1328333" cy="1355036"/>
            <a:chOff x="1774174" y="4621762"/>
            <a:chExt cx="1077013" cy="1098664"/>
          </a:xfrm>
        </p:grpSpPr>
        <p:sp>
          <p:nvSpPr>
            <p:cNvPr id="3" name="Google Shape;891;p21">
              <a:extLst>
                <a:ext uri="{FF2B5EF4-FFF2-40B4-BE49-F238E27FC236}">
                  <a16:creationId xmlns:a16="http://schemas.microsoft.com/office/drawing/2014/main" id="{A3AE8DDE-C8AA-3F0A-54E1-90FEC89C0B22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2;p21">
              <a:extLst>
                <a:ext uri="{FF2B5EF4-FFF2-40B4-BE49-F238E27FC236}">
                  <a16:creationId xmlns:a16="http://schemas.microsoft.com/office/drawing/2014/main" id="{5622BC54-5EA9-5E35-685A-941416574AB9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3;p21">
              <a:extLst>
                <a:ext uri="{FF2B5EF4-FFF2-40B4-BE49-F238E27FC236}">
                  <a16:creationId xmlns:a16="http://schemas.microsoft.com/office/drawing/2014/main" id="{19E078EC-5F5C-BED7-B8A9-3FF381C5044E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4;p21">
              <a:extLst>
                <a:ext uri="{FF2B5EF4-FFF2-40B4-BE49-F238E27FC236}">
                  <a16:creationId xmlns:a16="http://schemas.microsoft.com/office/drawing/2014/main" id="{8778F14C-3F6C-9CBB-7017-DE03DC1D4846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895;p21">
              <a:extLst>
                <a:ext uri="{FF2B5EF4-FFF2-40B4-BE49-F238E27FC236}">
                  <a16:creationId xmlns:a16="http://schemas.microsoft.com/office/drawing/2014/main" id="{E598A797-1D3B-6FC5-689B-B21E9421B99E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896;p21">
              <a:extLst>
                <a:ext uri="{FF2B5EF4-FFF2-40B4-BE49-F238E27FC236}">
                  <a16:creationId xmlns:a16="http://schemas.microsoft.com/office/drawing/2014/main" id="{3B26EA8F-709F-7209-266D-9E1D70FEB241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2" name="Google Shape;897;p21">
              <a:extLst>
                <a:ext uri="{FF2B5EF4-FFF2-40B4-BE49-F238E27FC236}">
                  <a16:creationId xmlns:a16="http://schemas.microsoft.com/office/drawing/2014/main" id="{D1229E20-3E04-36F2-0726-8E42EB8D7F36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898;p21">
              <a:extLst>
                <a:ext uri="{FF2B5EF4-FFF2-40B4-BE49-F238E27FC236}">
                  <a16:creationId xmlns:a16="http://schemas.microsoft.com/office/drawing/2014/main" id="{80416E4D-7AF1-B673-6B8E-7484C128884C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899;p21">
              <a:extLst>
                <a:ext uri="{FF2B5EF4-FFF2-40B4-BE49-F238E27FC236}">
                  <a16:creationId xmlns:a16="http://schemas.microsoft.com/office/drawing/2014/main" id="{E05D9FA4-21CA-6E77-9661-D99765F074E0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900;p21">
              <a:extLst>
                <a:ext uri="{FF2B5EF4-FFF2-40B4-BE49-F238E27FC236}">
                  <a16:creationId xmlns:a16="http://schemas.microsoft.com/office/drawing/2014/main" id="{8031DB39-0B24-8591-9B7A-4AD78BFDF272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6" name="Google Shape;901;p21">
              <a:extLst>
                <a:ext uri="{FF2B5EF4-FFF2-40B4-BE49-F238E27FC236}">
                  <a16:creationId xmlns:a16="http://schemas.microsoft.com/office/drawing/2014/main" id="{60AC9BCA-7CF6-FD58-04AA-BF049C88A0E3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7" name="Google Shape;902;p21">
              <a:extLst>
                <a:ext uri="{FF2B5EF4-FFF2-40B4-BE49-F238E27FC236}">
                  <a16:creationId xmlns:a16="http://schemas.microsoft.com/office/drawing/2014/main" id="{60A40B2C-7159-ECC6-7731-14332F887A79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8" name="Google Shape;903;p21">
              <a:extLst>
                <a:ext uri="{FF2B5EF4-FFF2-40B4-BE49-F238E27FC236}">
                  <a16:creationId xmlns:a16="http://schemas.microsoft.com/office/drawing/2014/main" id="{E95BBE00-02F7-E5CB-E5C6-0648E50C4000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904;p21">
              <a:extLst>
                <a:ext uri="{FF2B5EF4-FFF2-40B4-BE49-F238E27FC236}">
                  <a16:creationId xmlns:a16="http://schemas.microsoft.com/office/drawing/2014/main" id="{572BEDA5-9525-26A5-8E22-B57B1C52BF17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905;p21">
              <a:extLst>
                <a:ext uri="{FF2B5EF4-FFF2-40B4-BE49-F238E27FC236}">
                  <a16:creationId xmlns:a16="http://schemas.microsoft.com/office/drawing/2014/main" id="{E002BB04-9141-E2FC-ADD1-02DA5449F3D4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" name="Google Shape;1543;p28">
            <a:extLst>
              <a:ext uri="{FF2B5EF4-FFF2-40B4-BE49-F238E27FC236}">
                <a16:creationId xmlns:a16="http://schemas.microsoft.com/office/drawing/2014/main" id="{7F34D7C2-DE9F-47E9-5D36-35EF5F21F857}"/>
              </a:ext>
            </a:extLst>
          </p:cNvPr>
          <p:cNvSpPr txBox="1"/>
          <p:nvPr/>
        </p:nvSpPr>
        <p:spPr>
          <a:xfrm>
            <a:off x="2228973" y="5252137"/>
            <a:ext cx="6190618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大切な森林をまた「もどす」こと、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</a:rPr>
              <a:t>切った木は「大事に使う」こと、なんだね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0" name="グループ化 69"/>
          <p:cNvGrpSpPr/>
          <p:nvPr/>
        </p:nvGrpSpPr>
        <p:grpSpPr>
          <a:xfrm>
            <a:off x="9888778" y="4470112"/>
            <a:ext cx="1474188" cy="1823185"/>
            <a:chOff x="4192383" y="4596145"/>
            <a:chExt cx="481099" cy="594994"/>
          </a:xfrm>
        </p:grpSpPr>
        <p:grpSp>
          <p:nvGrpSpPr>
            <p:cNvPr id="71" name="Google Shape;3974;p53"/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87" name="Google Shape;3975;p53"/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9" name="Google Shape;3976;p53"/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0" name="Google Shape;3977;p53"/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3978;p53"/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2" name="Google Shape;3979;p53"/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5" name="Google Shape;3980;p53"/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97" name="Google Shape;3981;p53"/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" name="Google Shape;3982;p53"/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" name="Google Shape;3983;p53"/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6" name="Google Shape;3984;p53"/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2" name="グループ化 71"/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73" name="グループ化 72"/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77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" name="Google Shape;749;p20"/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6" name="Google Shape;749;p20"/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4" name="グループ化 73"/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75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6" name="Google Shape;749;p20"/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cxnSp>
        <p:nvCxnSpPr>
          <p:cNvPr id="101" name="直線コネクタ 100">
            <a:extLst>
              <a:ext uri="{FF2B5EF4-FFF2-40B4-BE49-F238E27FC236}">
                <a16:creationId xmlns:a16="http://schemas.microsoft.com/office/drawing/2014/main" id="{36CA3058-436C-B1B2-C478-E846F04C59D8}"/>
              </a:ext>
            </a:extLst>
          </p:cNvPr>
          <p:cNvCxnSpPr>
            <a:cxnSpLocks/>
          </p:cNvCxnSpPr>
          <p:nvPr/>
        </p:nvCxnSpPr>
        <p:spPr>
          <a:xfrm>
            <a:off x="7684168" y="4864046"/>
            <a:ext cx="1090865" cy="0"/>
          </a:xfrm>
          <a:prstGeom prst="line">
            <a:avLst/>
          </a:prstGeom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3" name="角丸四角形 355">
            <a:extLst>
              <a:ext uri="{FF2B5EF4-FFF2-40B4-BE49-F238E27FC236}">
                <a16:creationId xmlns:a16="http://schemas.microsoft.com/office/drawing/2014/main" id="{63C33DDC-057E-0385-43EA-5927E6CF497B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0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3466587F-DC3D-0F6A-282F-DBB0BB9C4E70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05" name="グループ化 104">
            <a:extLst>
              <a:ext uri="{FF2B5EF4-FFF2-40B4-BE49-F238E27FC236}">
                <a16:creationId xmlns:a16="http://schemas.microsoft.com/office/drawing/2014/main" id="{806D2815-9964-612B-1D98-1303CB122E43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106" name="直線コネクタ 105">
              <a:extLst>
                <a:ext uri="{FF2B5EF4-FFF2-40B4-BE49-F238E27FC236}">
                  <a16:creationId xmlns:a16="http://schemas.microsoft.com/office/drawing/2014/main" id="{595B95C7-B31E-28FE-90A9-6FD59005368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直線コネクタ 106">
              <a:extLst>
                <a:ext uri="{FF2B5EF4-FFF2-40B4-BE49-F238E27FC236}">
                  <a16:creationId xmlns:a16="http://schemas.microsoft.com/office/drawing/2014/main" id="{DFDB4FF9-AB34-322D-6A1B-E531D0DE63A4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直線コネクタ 107">
              <a:extLst>
                <a:ext uri="{FF2B5EF4-FFF2-40B4-BE49-F238E27FC236}">
                  <a16:creationId xmlns:a16="http://schemas.microsoft.com/office/drawing/2014/main" id="{F8133566-0E52-B476-1D10-AA6386422E07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直線コネクタ 108">
              <a:extLst>
                <a:ext uri="{FF2B5EF4-FFF2-40B4-BE49-F238E27FC236}">
                  <a16:creationId xmlns:a16="http://schemas.microsoft.com/office/drawing/2014/main" id="{9243BF86-B716-D419-E97E-63A010204A20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0" name="角丸四角形 96">
            <a:extLst>
              <a:ext uri="{FF2B5EF4-FFF2-40B4-BE49-F238E27FC236}">
                <a16:creationId xmlns:a16="http://schemas.microsoft.com/office/drawing/2014/main" id="{057E7107-FC3B-4380-A6D1-400C94422240}"/>
              </a:ext>
            </a:extLst>
          </p:cNvPr>
          <p:cNvSpPr/>
          <p:nvPr/>
        </p:nvSpPr>
        <p:spPr>
          <a:xfrm>
            <a:off x="9611350" y="492341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C92AFC16-542B-43C7-A345-5C8EE51C3689}"/>
              </a:ext>
            </a:extLst>
          </p:cNvPr>
          <p:cNvSpPr txBox="1"/>
          <p:nvPr/>
        </p:nvSpPr>
        <p:spPr>
          <a:xfrm>
            <a:off x="9526114" y="464443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5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269452" y="5104706"/>
            <a:ext cx="89101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たいせつ</a:t>
            </a:r>
          </a:p>
        </p:txBody>
      </p:sp>
      <p:sp>
        <p:nvSpPr>
          <p:cNvPr id="5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139000" y="5093707"/>
            <a:ext cx="9691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しんりん</a:t>
            </a:r>
          </a:p>
        </p:txBody>
      </p:sp>
      <p:sp>
        <p:nvSpPr>
          <p:cNvPr id="6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850065" y="77490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だいじ</a:t>
            </a:r>
          </a:p>
        </p:txBody>
      </p:sp>
      <p:sp>
        <p:nvSpPr>
          <p:cNvPr id="6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1918240" y="195074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6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510584" y="199815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う</a:t>
            </a:r>
          </a:p>
        </p:txBody>
      </p:sp>
      <p:cxnSp>
        <p:nvCxnSpPr>
          <p:cNvPr id="63" name="直線コネクタ 62"/>
          <p:cNvCxnSpPr>
            <a:cxnSpLocks/>
          </p:cNvCxnSpPr>
          <p:nvPr/>
        </p:nvCxnSpPr>
        <p:spPr>
          <a:xfrm>
            <a:off x="5368759" y="2793341"/>
            <a:ext cx="2523958" cy="0"/>
          </a:xfrm>
          <a:prstGeom prst="line">
            <a:avLst/>
          </a:prstGeom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4" name="直線コネクタ 63"/>
          <p:cNvCxnSpPr>
            <a:cxnSpLocks/>
          </p:cNvCxnSpPr>
          <p:nvPr/>
        </p:nvCxnSpPr>
        <p:spPr>
          <a:xfrm flipV="1">
            <a:off x="4848727" y="4132777"/>
            <a:ext cx="4665043" cy="0"/>
          </a:xfrm>
          <a:prstGeom prst="line">
            <a:avLst/>
          </a:prstGeom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403435" y="330964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6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055999" y="3298968"/>
            <a:ext cx="8975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67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777913" y="411635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つか</a:t>
            </a:r>
          </a:p>
        </p:txBody>
      </p:sp>
    </p:spTree>
    <p:extLst>
      <p:ext uri="{BB962C8B-B14F-4D97-AF65-F5344CB8AC3E}">
        <p14:creationId xmlns:p14="http://schemas.microsoft.com/office/powerpoint/2010/main" val="101933404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1069565" y="335382"/>
            <a:ext cx="8077694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切って、使って、植えて、育てるを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くりかえすことが大事なんだ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pic>
        <p:nvPicPr>
          <p:cNvPr id="95" name="図 94"/>
          <p:cNvPicPr>
            <a:picLocks noChangeAspect="1"/>
          </p:cNvPicPr>
          <p:nvPr/>
        </p:nvPicPr>
        <p:blipFill rotWithShape="1"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99894">
                        <a14:foregroundMark x1="67848" y1="61538" x2="71126" y2="72324"/>
                        <a14:foregroundMark x1="33051" y1="57107" x2="33051" y2="57107"/>
                        <a14:foregroundMark x1="33051" y1="57107" x2="33051" y2="57107"/>
                        <a14:foregroundMark x1="33157" y1="56940" x2="37229" y2="54431"/>
                        <a14:foregroundMark x1="30143" y1="59615" x2="32099" y2="58612"/>
                        <a14:foregroundMark x1="30249" y1="59448" x2="29614" y2="64465"/>
                        <a14:foregroundMark x1="28398" y1="62124" x2="32099" y2="62876"/>
                        <a14:foregroundMark x1="23638" y1="58445" x2="25383" y2="60033"/>
                        <a14:foregroundMark x1="12427" y1="22324" x2="17663" y2="17308"/>
                        <a14:foregroundMark x1="18403" y1="16973" x2="21682" y2="14465"/>
                        <a14:foregroundMark x1="21311" y1="14632" x2="27446" y2="13462"/>
                        <a14:foregroundMark x1="27657" y1="12876" x2="38445" y2="12124"/>
                        <a14:foregroundMark x1="38075" y1="12291" x2="45849" y2="13127"/>
                        <a14:foregroundMark x1="11211" y1="71572" x2="19249" y2="78344"/>
                        <a14:foregroundMark x1="2274" y1="50000" x2="5923" y2="62876"/>
                        <a14:backgroundMark x1="72396" y1="9783" x2="93125" y2="59448"/>
                        <a14:backgroundMark x1="67583" y1="18729" x2="85563" y2="14298"/>
                        <a14:backgroundMark x1="90428" y1="12291" x2="97144" y2="64632"/>
                        <a14:backgroundMark x1="73453" y1="27341" x2="94130" y2="65970"/>
                        <a14:backgroundMark x1="74934" y1="32441" x2="76256" y2="69064"/>
                        <a14:backgroundMark x1="72131" y1="66722" x2="93496" y2="57692"/>
                        <a14:backgroundMark x1="82972" y1="59030" x2="79958" y2="75418"/>
                        <a14:backgroundMark x1="97303" y1="66722" x2="98361" y2="70067"/>
                        <a14:backgroundMark x1="74299" y1="77341" x2="75568" y2="7391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1766100" y="1654226"/>
            <a:ext cx="7381159" cy="4667835"/>
          </a:xfrm>
          <a:prstGeom prst="rect">
            <a:avLst/>
          </a:prstGeom>
        </p:spPr>
      </p:pic>
      <p:sp>
        <p:nvSpPr>
          <p:cNvPr id="30" name="Google Shape;1549;p28"/>
          <p:cNvSpPr txBox="1"/>
          <p:nvPr/>
        </p:nvSpPr>
        <p:spPr>
          <a:xfrm>
            <a:off x="596867" y="3194198"/>
            <a:ext cx="1546140" cy="40006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植える</a:t>
            </a:r>
            <a:endParaRPr lang="en-US" sz="2000" dirty="0">
              <a:solidFill>
                <a:schemeClr val="dk1"/>
              </a:solidFill>
            </a:endParaRPr>
          </a:p>
        </p:txBody>
      </p:sp>
      <p:sp>
        <p:nvSpPr>
          <p:cNvPr id="31" name="Google Shape;1549;p28"/>
          <p:cNvSpPr txBox="1"/>
          <p:nvPr/>
        </p:nvSpPr>
        <p:spPr>
          <a:xfrm>
            <a:off x="3357007" y="5708900"/>
            <a:ext cx="1494389" cy="40006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切る</a:t>
            </a:r>
            <a:endParaRPr lang="en-US" sz="2000" dirty="0">
              <a:solidFill>
                <a:schemeClr val="dk1"/>
              </a:solidFill>
            </a:endParaRPr>
          </a:p>
        </p:txBody>
      </p:sp>
      <p:sp>
        <p:nvSpPr>
          <p:cNvPr id="32" name="Google Shape;1549;p28"/>
          <p:cNvSpPr txBox="1"/>
          <p:nvPr/>
        </p:nvSpPr>
        <p:spPr>
          <a:xfrm>
            <a:off x="6534012" y="2195938"/>
            <a:ext cx="1546140" cy="40006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育てる</a:t>
            </a:r>
            <a:endParaRPr lang="en-US" sz="2000" dirty="0">
              <a:solidFill>
                <a:schemeClr val="dk1"/>
              </a:solidFill>
            </a:endParaRPr>
          </a:p>
        </p:txBody>
      </p:sp>
      <p:sp>
        <p:nvSpPr>
          <p:cNvPr id="9" name="Google Shape;1549;p28">
            <a:extLst>
              <a:ext uri="{FF2B5EF4-FFF2-40B4-BE49-F238E27FC236}">
                <a16:creationId xmlns:a16="http://schemas.microsoft.com/office/drawing/2014/main" id="{807E7749-4B51-035C-D262-106355D70698}"/>
              </a:ext>
            </a:extLst>
          </p:cNvPr>
          <p:cNvSpPr txBox="1"/>
          <p:nvPr/>
        </p:nvSpPr>
        <p:spPr>
          <a:xfrm>
            <a:off x="7067726" y="4877163"/>
            <a:ext cx="1546140" cy="40006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使う</a:t>
            </a:r>
            <a:endParaRPr lang="en-US" sz="2000" dirty="0">
              <a:solidFill>
                <a:schemeClr val="dk1"/>
              </a:solidFill>
            </a:endParaRPr>
          </a:p>
        </p:txBody>
      </p:sp>
      <p:sp>
        <p:nvSpPr>
          <p:cNvPr id="43" name="角丸四角形 355">
            <a:extLst>
              <a:ext uri="{FF2B5EF4-FFF2-40B4-BE49-F238E27FC236}">
                <a16:creationId xmlns:a16="http://schemas.microsoft.com/office/drawing/2014/main" id="{58C333DB-0EAB-8994-BC85-311B22013AD3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4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55ED1ED8-8581-4AF8-404F-A090F6BE498A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840125BB-A9EF-2D2A-378D-B2157716FDBC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46" name="直線コネクタ 45">
              <a:extLst>
                <a:ext uri="{FF2B5EF4-FFF2-40B4-BE49-F238E27FC236}">
                  <a16:creationId xmlns:a16="http://schemas.microsoft.com/office/drawing/2014/main" id="{46677CD4-3CCB-5057-9C25-EE92CE9BD538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線コネクタ 46">
              <a:extLst>
                <a:ext uri="{FF2B5EF4-FFF2-40B4-BE49-F238E27FC236}">
                  <a16:creationId xmlns:a16="http://schemas.microsoft.com/office/drawing/2014/main" id="{55A3BC6B-7FC6-0173-68D1-07659D326421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直線コネクタ 47">
              <a:extLst>
                <a:ext uri="{FF2B5EF4-FFF2-40B4-BE49-F238E27FC236}">
                  <a16:creationId xmlns:a16="http://schemas.microsoft.com/office/drawing/2014/main" id="{40A31832-3D21-F647-9D48-D5006B66357B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直線コネクタ 48">
              <a:extLst>
                <a:ext uri="{FF2B5EF4-FFF2-40B4-BE49-F238E27FC236}">
                  <a16:creationId xmlns:a16="http://schemas.microsoft.com/office/drawing/2014/main" id="{702F1489-B916-A90D-C20A-F197C205A412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0" name="グループ化 49">
            <a:extLst>
              <a:ext uri="{FF2B5EF4-FFF2-40B4-BE49-F238E27FC236}">
                <a16:creationId xmlns:a16="http://schemas.microsoft.com/office/drawing/2014/main" id="{9E001405-5882-00A9-E513-9AA2C85766DE}"/>
              </a:ext>
            </a:extLst>
          </p:cNvPr>
          <p:cNvGrpSpPr/>
          <p:nvPr/>
        </p:nvGrpSpPr>
        <p:grpSpPr>
          <a:xfrm>
            <a:off x="9888778" y="4470112"/>
            <a:ext cx="1474188" cy="1823185"/>
            <a:chOff x="4192383" y="4596145"/>
            <a:chExt cx="481099" cy="594994"/>
          </a:xfrm>
        </p:grpSpPr>
        <p:grpSp>
          <p:nvGrpSpPr>
            <p:cNvPr id="51" name="Google Shape;3974;p53">
              <a:extLst>
                <a:ext uri="{FF2B5EF4-FFF2-40B4-BE49-F238E27FC236}">
                  <a16:creationId xmlns:a16="http://schemas.microsoft.com/office/drawing/2014/main" id="{50F5A61E-F92C-8282-7CAB-F0DDE8B478FA}"/>
                </a:ext>
              </a:extLst>
            </p:cNvPr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61" name="Google Shape;3975;p53">
                <a:extLst>
                  <a:ext uri="{FF2B5EF4-FFF2-40B4-BE49-F238E27FC236}">
                    <a16:creationId xmlns:a16="http://schemas.microsoft.com/office/drawing/2014/main" id="{05573BB9-0986-5C0D-594A-6D814A8D7347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3976;p53">
                <a:extLst>
                  <a:ext uri="{FF2B5EF4-FFF2-40B4-BE49-F238E27FC236}">
                    <a16:creationId xmlns:a16="http://schemas.microsoft.com/office/drawing/2014/main" id="{329E5DDA-22B9-8E6E-A269-C3E33BD0E231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3977;p53">
                <a:extLst>
                  <a:ext uri="{FF2B5EF4-FFF2-40B4-BE49-F238E27FC236}">
                    <a16:creationId xmlns:a16="http://schemas.microsoft.com/office/drawing/2014/main" id="{760750F2-3FA0-BB91-DA1F-CFBB5CED039D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3978;p53">
                <a:extLst>
                  <a:ext uri="{FF2B5EF4-FFF2-40B4-BE49-F238E27FC236}">
                    <a16:creationId xmlns:a16="http://schemas.microsoft.com/office/drawing/2014/main" id="{9AD0D901-A3CE-30BD-3002-29EC6110799A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3979;p53">
                <a:extLst>
                  <a:ext uri="{FF2B5EF4-FFF2-40B4-BE49-F238E27FC236}">
                    <a16:creationId xmlns:a16="http://schemas.microsoft.com/office/drawing/2014/main" id="{87E06468-A429-507D-7C1E-51B52B3FCD58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6" name="Google Shape;3980;p53">
                <a:extLst>
                  <a:ext uri="{FF2B5EF4-FFF2-40B4-BE49-F238E27FC236}">
                    <a16:creationId xmlns:a16="http://schemas.microsoft.com/office/drawing/2014/main" id="{BBB76E65-330D-BBA5-1CD4-9DB483542C0E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68" name="Google Shape;3981;p53">
                  <a:extLst>
                    <a:ext uri="{FF2B5EF4-FFF2-40B4-BE49-F238E27FC236}">
                      <a16:creationId xmlns:a16="http://schemas.microsoft.com/office/drawing/2014/main" id="{2EF26828-CF89-6C99-D1FD-8CF89783F949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3982;p53">
                  <a:extLst>
                    <a:ext uri="{FF2B5EF4-FFF2-40B4-BE49-F238E27FC236}">
                      <a16:creationId xmlns:a16="http://schemas.microsoft.com/office/drawing/2014/main" id="{45324F95-A6DB-4A4A-0C94-EA973B03532B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" name="Google Shape;3983;p53">
                  <a:extLst>
                    <a:ext uri="{FF2B5EF4-FFF2-40B4-BE49-F238E27FC236}">
                      <a16:creationId xmlns:a16="http://schemas.microsoft.com/office/drawing/2014/main" id="{3FA44469-D78E-7D63-3F17-387577797494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7" name="Google Shape;3984;p53">
                <a:extLst>
                  <a:ext uri="{FF2B5EF4-FFF2-40B4-BE49-F238E27FC236}">
                    <a16:creationId xmlns:a16="http://schemas.microsoft.com/office/drawing/2014/main" id="{0362BFF7-030B-2885-9F7B-E7BD555867B8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2" name="グループ化 51">
              <a:extLst>
                <a:ext uri="{FF2B5EF4-FFF2-40B4-BE49-F238E27FC236}">
                  <a16:creationId xmlns:a16="http://schemas.microsoft.com/office/drawing/2014/main" id="{E25F0C85-710B-B5E1-9F2E-9B52A7F3C25A}"/>
                </a:ext>
              </a:extLst>
            </p:cNvPr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53" name="グループ化 52">
                <a:extLst>
                  <a:ext uri="{FF2B5EF4-FFF2-40B4-BE49-F238E27FC236}">
                    <a16:creationId xmlns:a16="http://schemas.microsoft.com/office/drawing/2014/main" id="{13499723-9AAE-ED26-A269-0CFA4AB49F70}"/>
                  </a:ext>
                </a:extLst>
              </p:cNvPr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58" name="Google Shape;749;p20">
                  <a:extLst>
                    <a:ext uri="{FF2B5EF4-FFF2-40B4-BE49-F238E27FC236}">
                      <a16:creationId xmlns:a16="http://schemas.microsoft.com/office/drawing/2014/main" id="{AE68E6C7-C761-E21D-7510-BFC5287AA2BE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9" name="Google Shape;749;p20">
                  <a:extLst>
                    <a:ext uri="{FF2B5EF4-FFF2-40B4-BE49-F238E27FC236}">
                      <a16:creationId xmlns:a16="http://schemas.microsoft.com/office/drawing/2014/main" id="{C97EF208-6DA9-385D-0643-9CA6C9B3912F}"/>
                    </a:ext>
                  </a:extLst>
                </p:cNvPr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0" name="Google Shape;749;p20">
                  <a:extLst>
                    <a:ext uri="{FF2B5EF4-FFF2-40B4-BE49-F238E27FC236}">
                      <a16:creationId xmlns:a16="http://schemas.microsoft.com/office/drawing/2014/main" id="{0D435211-7A15-92BD-94ED-DCC1CBDE2A43}"/>
                    </a:ext>
                  </a:extLst>
                </p:cNvPr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4" name="グループ化 53">
                <a:extLst>
                  <a:ext uri="{FF2B5EF4-FFF2-40B4-BE49-F238E27FC236}">
                    <a16:creationId xmlns:a16="http://schemas.microsoft.com/office/drawing/2014/main" id="{C842AB75-866A-326E-21C8-0417EF0AD94C}"/>
                  </a:ext>
                </a:extLst>
              </p:cNvPr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56" name="Google Shape;749;p20">
                  <a:extLst>
                    <a:ext uri="{FF2B5EF4-FFF2-40B4-BE49-F238E27FC236}">
                      <a16:creationId xmlns:a16="http://schemas.microsoft.com/office/drawing/2014/main" id="{BC98E5D5-31B0-CEF3-2113-2553554575A7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" name="Google Shape;749;p20">
                  <a:extLst>
                    <a:ext uri="{FF2B5EF4-FFF2-40B4-BE49-F238E27FC236}">
                      <a16:creationId xmlns:a16="http://schemas.microsoft.com/office/drawing/2014/main" id="{68146241-B83C-AD54-7B89-12DCF3A9478C}"/>
                    </a:ext>
                  </a:extLst>
                </p:cNvPr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71" name="角丸四角形 96">
            <a:extLst>
              <a:ext uri="{FF2B5EF4-FFF2-40B4-BE49-F238E27FC236}">
                <a16:creationId xmlns:a16="http://schemas.microsoft.com/office/drawing/2014/main" id="{B2BD50ED-D6AD-421D-A215-062533A678D2}"/>
              </a:ext>
            </a:extLst>
          </p:cNvPr>
          <p:cNvSpPr/>
          <p:nvPr/>
        </p:nvSpPr>
        <p:spPr>
          <a:xfrm>
            <a:off x="9708430" y="450411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2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E1910DF6-507C-409D-B4C0-575D2133003A}"/>
              </a:ext>
            </a:extLst>
          </p:cNvPr>
          <p:cNvSpPr txBox="1"/>
          <p:nvPr/>
        </p:nvSpPr>
        <p:spPr>
          <a:xfrm>
            <a:off x="9690167" y="449451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4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1203078" y="37330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7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980004" y="37330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つか</a:t>
            </a:r>
          </a:p>
        </p:txBody>
      </p:sp>
      <p:sp>
        <p:nvSpPr>
          <p:cNvPr id="7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890443" y="36270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う</a:t>
            </a:r>
          </a:p>
        </p:txBody>
      </p:sp>
      <p:sp>
        <p:nvSpPr>
          <p:cNvPr id="7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667369" y="37330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そだ</a:t>
            </a:r>
          </a:p>
        </p:txBody>
      </p:sp>
      <p:sp>
        <p:nvSpPr>
          <p:cNvPr id="7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979220" y="116535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だいじ</a:t>
            </a:r>
          </a:p>
        </p:txBody>
      </p:sp>
    </p:spTree>
    <p:extLst>
      <p:ext uri="{BB962C8B-B14F-4D97-AF65-F5344CB8AC3E}">
        <p14:creationId xmlns:p14="http://schemas.microsoft.com/office/powerpoint/2010/main" val="27619697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1069565" y="431634"/>
            <a:ext cx="6837164" cy="415494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400" dirty="0">
                <a:solidFill>
                  <a:srgbClr val="3F3F3F"/>
                </a:solidFill>
              </a:rPr>
              <a:t>そして森から出た木は</a:t>
            </a:r>
            <a:endParaRPr lang="en-US" altLang="ja-JP" sz="44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400" dirty="0">
                <a:solidFill>
                  <a:srgbClr val="3F3F3F"/>
                </a:solidFill>
              </a:rPr>
              <a:t>その森のある地域で使う</a:t>
            </a:r>
            <a:endParaRPr lang="en-US" altLang="ja-JP" sz="44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400" dirty="0">
                <a:solidFill>
                  <a:srgbClr val="3F3F3F"/>
                </a:solidFill>
              </a:rPr>
              <a:t>ことが大切だよ。</a:t>
            </a:r>
            <a:endParaRPr lang="en-US" altLang="ja-JP" sz="44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400" dirty="0">
                <a:solidFill>
                  <a:srgbClr val="3F3F3F"/>
                </a:solidFill>
              </a:rPr>
              <a:t>なぜだかわかるかい？</a:t>
            </a:r>
            <a:endParaRPr lang="en-US" altLang="ja-JP" sz="4400" dirty="0">
              <a:solidFill>
                <a:srgbClr val="3F3F3F"/>
              </a:solidFill>
            </a:endParaRPr>
          </a:p>
        </p:txBody>
      </p:sp>
      <p:grpSp>
        <p:nvGrpSpPr>
          <p:cNvPr id="7" name="グループ化 6"/>
          <p:cNvGrpSpPr/>
          <p:nvPr/>
        </p:nvGrpSpPr>
        <p:grpSpPr>
          <a:xfrm>
            <a:off x="7048208" y="5051854"/>
            <a:ext cx="858521" cy="1061766"/>
            <a:chOff x="4192383" y="4596145"/>
            <a:chExt cx="481099" cy="594994"/>
          </a:xfrm>
        </p:grpSpPr>
        <p:grpSp>
          <p:nvGrpSpPr>
            <p:cNvPr id="59" name="Google Shape;3974;p53"/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60" name="Google Shape;3975;p53"/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3976;p53"/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3977;p53"/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3978;p53"/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3979;p53"/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5" name="Google Shape;3980;p53"/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67" name="Google Shape;3981;p53"/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3982;p53"/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3983;p53"/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6" name="Google Shape;3984;p53"/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" name="グループ化 3"/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79" name="グループ化 78"/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80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749;p20"/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749;p20"/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" name="グループ化 82"/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84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749;p20"/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53" name="Google Shape;392;p16"/>
          <p:cNvGrpSpPr/>
          <p:nvPr/>
        </p:nvGrpSpPr>
        <p:grpSpPr>
          <a:xfrm>
            <a:off x="8850202" y="417682"/>
            <a:ext cx="2579798" cy="601420"/>
            <a:chOff x="9024974" y="730751"/>
            <a:chExt cx="2579798" cy="601420"/>
          </a:xfrm>
        </p:grpSpPr>
        <p:sp>
          <p:nvSpPr>
            <p:cNvPr id="54" name="Google Shape;393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394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395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8" name="Google Shape;396;p16"/>
          <p:cNvGrpSpPr/>
          <p:nvPr/>
        </p:nvGrpSpPr>
        <p:grpSpPr>
          <a:xfrm>
            <a:off x="8853556" y="419711"/>
            <a:ext cx="2579798" cy="601420"/>
            <a:chOff x="9024974" y="730751"/>
            <a:chExt cx="2579798" cy="601420"/>
          </a:xfrm>
        </p:grpSpPr>
        <p:sp>
          <p:nvSpPr>
            <p:cNvPr id="70" name="Google Shape;397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398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399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3" name="Google Shape;400;p16"/>
          <p:cNvGrpSpPr/>
          <p:nvPr/>
        </p:nvGrpSpPr>
        <p:grpSpPr>
          <a:xfrm>
            <a:off x="8846848" y="420716"/>
            <a:ext cx="2579798" cy="601420"/>
            <a:chOff x="9024974" y="730751"/>
            <a:chExt cx="2579798" cy="601420"/>
          </a:xfrm>
        </p:grpSpPr>
        <p:sp>
          <p:nvSpPr>
            <p:cNvPr id="74" name="Google Shape;401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" name="Google Shape;402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" name="Google Shape;403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7" name="Google Shape;404;p16"/>
          <p:cNvGrpSpPr/>
          <p:nvPr/>
        </p:nvGrpSpPr>
        <p:grpSpPr>
          <a:xfrm>
            <a:off x="8850202" y="422745"/>
            <a:ext cx="2579798" cy="601420"/>
            <a:chOff x="9024974" y="730751"/>
            <a:chExt cx="2579798" cy="601420"/>
          </a:xfrm>
        </p:grpSpPr>
        <p:sp>
          <p:nvSpPr>
            <p:cNvPr id="78" name="Google Shape;405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406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407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1" name="Google Shape;296;p16"/>
          <p:cNvSpPr txBox="1"/>
          <p:nvPr/>
        </p:nvSpPr>
        <p:spPr>
          <a:xfrm>
            <a:off x="4448908" y="5102985"/>
            <a:ext cx="2720795" cy="86173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とてもとてもとても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大事なこと！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Google Shape;890;p21">
            <a:extLst>
              <a:ext uri="{FF2B5EF4-FFF2-40B4-BE49-F238E27FC236}">
                <a16:creationId xmlns:a16="http://schemas.microsoft.com/office/drawing/2014/main" id="{DC5D66A1-8B47-9C90-A4C0-EE8B684898AA}"/>
              </a:ext>
            </a:extLst>
          </p:cNvPr>
          <p:cNvGrpSpPr>
            <a:grpSpLocks noChangeAspect="1"/>
          </p:cNvGrpSpPr>
          <p:nvPr/>
        </p:nvGrpSpPr>
        <p:grpSpPr>
          <a:xfrm>
            <a:off x="1296316" y="4882673"/>
            <a:ext cx="1328333" cy="1355036"/>
            <a:chOff x="1774174" y="4621762"/>
            <a:chExt cx="1077013" cy="1098664"/>
          </a:xfrm>
        </p:grpSpPr>
        <p:sp>
          <p:nvSpPr>
            <p:cNvPr id="3" name="Google Shape;891;p21">
              <a:extLst>
                <a:ext uri="{FF2B5EF4-FFF2-40B4-BE49-F238E27FC236}">
                  <a16:creationId xmlns:a16="http://schemas.microsoft.com/office/drawing/2014/main" id="{C78634C2-62FE-B67B-BCD2-0A543011F937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2;p21">
              <a:extLst>
                <a:ext uri="{FF2B5EF4-FFF2-40B4-BE49-F238E27FC236}">
                  <a16:creationId xmlns:a16="http://schemas.microsoft.com/office/drawing/2014/main" id="{C8E29ED0-648B-54B1-4D61-8F0F485296EF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3;p21">
              <a:extLst>
                <a:ext uri="{FF2B5EF4-FFF2-40B4-BE49-F238E27FC236}">
                  <a16:creationId xmlns:a16="http://schemas.microsoft.com/office/drawing/2014/main" id="{3B5D1848-B7DF-489D-E690-6230CAD22DE0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4;p21">
              <a:extLst>
                <a:ext uri="{FF2B5EF4-FFF2-40B4-BE49-F238E27FC236}">
                  <a16:creationId xmlns:a16="http://schemas.microsoft.com/office/drawing/2014/main" id="{3C11B38C-CFDE-8FED-8AAE-27F0F9CCD1FA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895;p21">
              <a:extLst>
                <a:ext uri="{FF2B5EF4-FFF2-40B4-BE49-F238E27FC236}">
                  <a16:creationId xmlns:a16="http://schemas.microsoft.com/office/drawing/2014/main" id="{A80E6602-648E-37DC-F95A-9701F64D0A55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896;p21">
              <a:extLst>
                <a:ext uri="{FF2B5EF4-FFF2-40B4-BE49-F238E27FC236}">
                  <a16:creationId xmlns:a16="http://schemas.microsoft.com/office/drawing/2014/main" id="{21C0D14F-F13D-487B-F007-93D94005CF6F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1" name="Google Shape;897;p21">
              <a:extLst>
                <a:ext uri="{FF2B5EF4-FFF2-40B4-BE49-F238E27FC236}">
                  <a16:creationId xmlns:a16="http://schemas.microsoft.com/office/drawing/2014/main" id="{558FC2B0-8213-43EC-1C79-385D99994695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898;p21">
              <a:extLst>
                <a:ext uri="{FF2B5EF4-FFF2-40B4-BE49-F238E27FC236}">
                  <a16:creationId xmlns:a16="http://schemas.microsoft.com/office/drawing/2014/main" id="{FFC3E9CC-B6C0-7A12-16BD-F4A42076D836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899;p21">
              <a:extLst>
                <a:ext uri="{FF2B5EF4-FFF2-40B4-BE49-F238E27FC236}">
                  <a16:creationId xmlns:a16="http://schemas.microsoft.com/office/drawing/2014/main" id="{043DCDA7-347D-0F34-B168-92112F95B5BE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0;p21">
              <a:extLst>
                <a:ext uri="{FF2B5EF4-FFF2-40B4-BE49-F238E27FC236}">
                  <a16:creationId xmlns:a16="http://schemas.microsoft.com/office/drawing/2014/main" id="{486ABDF5-0337-48BF-D31A-07BAB3F17C7F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901;p21">
              <a:extLst>
                <a:ext uri="{FF2B5EF4-FFF2-40B4-BE49-F238E27FC236}">
                  <a16:creationId xmlns:a16="http://schemas.microsoft.com/office/drawing/2014/main" id="{3A4BE91A-4D90-B706-7894-F46890B184D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6" name="Google Shape;902;p21">
              <a:extLst>
                <a:ext uri="{FF2B5EF4-FFF2-40B4-BE49-F238E27FC236}">
                  <a16:creationId xmlns:a16="http://schemas.microsoft.com/office/drawing/2014/main" id="{D2BB5D35-F37D-DD60-DA92-5D58D3105293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7" name="Google Shape;903;p21">
              <a:extLst>
                <a:ext uri="{FF2B5EF4-FFF2-40B4-BE49-F238E27FC236}">
                  <a16:creationId xmlns:a16="http://schemas.microsoft.com/office/drawing/2014/main" id="{8D928391-6C6A-521A-58B6-D113113B2F8C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904;p21">
              <a:extLst>
                <a:ext uri="{FF2B5EF4-FFF2-40B4-BE49-F238E27FC236}">
                  <a16:creationId xmlns:a16="http://schemas.microsoft.com/office/drawing/2014/main" id="{C53AFC60-5E15-339B-D07B-163DE7B491C6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905;p21">
              <a:extLst>
                <a:ext uri="{FF2B5EF4-FFF2-40B4-BE49-F238E27FC236}">
                  <a16:creationId xmlns:a16="http://schemas.microsoft.com/office/drawing/2014/main" id="{28B7ADC6-DF5D-A031-03FF-D712818C9C14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20" name="直線コネクタ 19">
            <a:extLst>
              <a:ext uri="{FF2B5EF4-FFF2-40B4-BE49-F238E27FC236}">
                <a16:creationId xmlns:a16="http://schemas.microsoft.com/office/drawing/2014/main" id="{56923BEB-18FA-D66E-F522-5AEFAFD0A679}"/>
              </a:ext>
            </a:extLst>
          </p:cNvPr>
          <p:cNvCxnSpPr>
            <a:cxnSpLocks/>
          </p:cNvCxnSpPr>
          <p:nvPr/>
        </p:nvCxnSpPr>
        <p:spPr>
          <a:xfrm flipV="1">
            <a:off x="2763254" y="1338670"/>
            <a:ext cx="3996000" cy="0"/>
          </a:xfrm>
          <a:prstGeom prst="line">
            <a:avLst/>
          </a:prstGeom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直線コネクタ 20">
            <a:extLst>
              <a:ext uri="{FF2B5EF4-FFF2-40B4-BE49-F238E27FC236}">
                <a16:creationId xmlns:a16="http://schemas.microsoft.com/office/drawing/2014/main" id="{B3F8B515-4863-8E35-60CB-5D9AD1E9556D}"/>
              </a:ext>
            </a:extLst>
          </p:cNvPr>
          <p:cNvCxnSpPr>
            <a:cxnSpLocks/>
          </p:cNvCxnSpPr>
          <p:nvPr/>
        </p:nvCxnSpPr>
        <p:spPr>
          <a:xfrm>
            <a:off x="1175093" y="3369323"/>
            <a:ext cx="2835433" cy="0"/>
          </a:xfrm>
          <a:prstGeom prst="line">
            <a:avLst/>
          </a:prstGeom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>
            <a:extLst>
              <a:ext uri="{FF2B5EF4-FFF2-40B4-BE49-F238E27FC236}">
                <a16:creationId xmlns:a16="http://schemas.microsoft.com/office/drawing/2014/main" id="{9F5FA7BD-F583-4D70-C9DF-7B5CCC9DE21F}"/>
              </a:ext>
            </a:extLst>
          </p:cNvPr>
          <p:cNvCxnSpPr>
            <a:cxnSpLocks/>
          </p:cNvCxnSpPr>
          <p:nvPr/>
        </p:nvCxnSpPr>
        <p:spPr>
          <a:xfrm>
            <a:off x="1097492" y="2341488"/>
            <a:ext cx="6330805" cy="0"/>
          </a:xfrm>
          <a:prstGeom prst="line">
            <a:avLst/>
          </a:prstGeom>
          <a:ln w="57150">
            <a:solidFill>
              <a:schemeClr val="accent2">
                <a:lumMod val="7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四角形: 角度付き 26">
            <a:hlinkClick r:id="rId3" action="ppaction://hlinksldjump"/>
            <a:extLst>
              <a:ext uri="{FF2B5EF4-FFF2-40B4-BE49-F238E27FC236}">
                <a16:creationId xmlns:a16="http://schemas.microsoft.com/office/drawing/2014/main" id="{86A2DFC1-2ECD-B611-3130-0CBD00199CB2}"/>
              </a:ext>
            </a:extLst>
          </p:cNvPr>
          <p:cNvSpPr/>
          <p:nvPr/>
        </p:nvSpPr>
        <p:spPr>
          <a:xfrm>
            <a:off x="8291485" y="1125311"/>
            <a:ext cx="3225446" cy="2742394"/>
          </a:xfrm>
          <a:prstGeom prst="bevel">
            <a:avLst>
              <a:gd name="adj" fmla="val 5427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木を切ったり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育てたりして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はたらく人が、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ずっと森を守れる　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ように</a:t>
            </a:r>
            <a:endParaRPr kumimoji="1" lang="ja-JP" altLang="en-US" sz="2400" dirty="0"/>
          </a:p>
        </p:txBody>
      </p:sp>
      <p:sp>
        <p:nvSpPr>
          <p:cNvPr id="28" name="四角形: 角度付き 27">
            <a:hlinkClick r:id="rId3" action="ppaction://hlinksldjump"/>
            <a:extLst>
              <a:ext uri="{FF2B5EF4-FFF2-40B4-BE49-F238E27FC236}">
                <a16:creationId xmlns:a16="http://schemas.microsoft.com/office/drawing/2014/main" id="{54C1C6F9-F411-42FC-2F6D-3BFBEC8FDF42}"/>
              </a:ext>
            </a:extLst>
          </p:cNvPr>
          <p:cNvSpPr/>
          <p:nvPr/>
        </p:nvSpPr>
        <p:spPr>
          <a:xfrm>
            <a:off x="8291485" y="4153491"/>
            <a:ext cx="3225446" cy="1058747"/>
          </a:xfrm>
          <a:prstGeom prst="bevel">
            <a:avLst>
              <a:gd name="adj" fmla="val 10051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教えてください！</a:t>
            </a:r>
            <a:endParaRPr kumimoji="1" lang="ja-JP" altLang="en-US" sz="2400" dirty="0"/>
          </a:p>
        </p:txBody>
      </p:sp>
      <p:sp>
        <p:nvSpPr>
          <p:cNvPr id="94" name="角丸四角形 96">
            <a:extLst>
              <a:ext uri="{FF2B5EF4-FFF2-40B4-BE49-F238E27FC236}">
                <a16:creationId xmlns:a16="http://schemas.microsoft.com/office/drawing/2014/main" id="{12F99B6A-4CF5-4970-95C4-6F17A6E6D875}"/>
              </a:ext>
            </a:extLst>
          </p:cNvPr>
          <p:cNvSpPr/>
          <p:nvPr/>
        </p:nvSpPr>
        <p:spPr>
          <a:xfrm>
            <a:off x="9520848" y="5740912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3605269-B28B-4BFC-BDCF-77AF3B581F83}"/>
              </a:ext>
            </a:extLst>
          </p:cNvPr>
          <p:cNvSpPr txBox="1"/>
          <p:nvPr/>
        </p:nvSpPr>
        <p:spPr>
          <a:xfrm>
            <a:off x="9502585" y="5739952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9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861416" y="49254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もり</a:t>
            </a:r>
          </a:p>
        </p:txBody>
      </p:sp>
      <p:sp>
        <p:nvSpPr>
          <p:cNvPr id="9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637756" y="49348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で</a:t>
            </a:r>
          </a:p>
        </p:txBody>
      </p:sp>
      <p:sp>
        <p:nvSpPr>
          <p:cNvPr id="9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727886" y="49286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9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761254" y="152113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ちいき</a:t>
            </a:r>
          </a:p>
        </p:txBody>
      </p:sp>
      <p:sp>
        <p:nvSpPr>
          <p:cNvPr id="97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229878" y="152547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つか</a:t>
            </a:r>
          </a:p>
        </p:txBody>
      </p:sp>
      <p:sp>
        <p:nvSpPr>
          <p:cNvPr id="10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007491" y="2505869"/>
            <a:ext cx="93306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たいせつ</a:t>
            </a:r>
          </a:p>
        </p:txBody>
      </p:sp>
      <p:sp>
        <p:nvSpPr>
          <p:cNvPr id="10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496023" y="540186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だいじ</a:t>
            </a:r>
          </a:p>
        </p:txBody>
      </p:sp>
      <p:sp>
        <p:nvSpPr>
          <p:cNvPr id="10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665169" y="1267463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1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10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545344" y="1736844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100" dirty="0">
                <a:solidFill>
                  <a:schemeClr val="bg1"/>
                </a:solidFill>
              </a:rPr>
              <a:t>そだ</a:t>
            </a:r>
          </a:p>
        </p:txBody>
      </p:sp>
      <p:sp>
        <p:nvSpPr>
          <p:cNvPr id="10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9798920" y="2155171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100" dirty="0">
                <a:solidFill>
                  <a:schemeClr val="bg1"/>
                </a:solidFill>
              </a:rPr>
              <a:t>ひと</a:t>
            </a:r>
          </a:p>
        </p:txBody>
      </p:sp>
      <p:sp>
        <p:nvSpPr>
          <p:cNvPr id="10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10077389" y="2615109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100" dirty="0">
                <a:solidFill>
                  <a:schemeClr val="bg1"/>
                </a:solidFill>
              </a:rPr>
              <a:t>まも</a:t>
            </a:r>
          </a:p>
        </p:txBody>
      </p:sp>
      <p:sp>
        <p:nvSpPr>
          <p:cNvPr id="10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564940" y="431931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おし</a:t>
            </a:r>
          </a:p>
        </p:txBody>
      </p:sp>
    </p:spTree>
    <p:extLst>
      <p:ext uri="{BB962C8B-B14F-4D97-AF65-F5344CB8AC3E}">
        <p14:creationId xmlns:p14="http://schemas.microsoft.com/office/powerpoint/2010/main" val="37644106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689488" y="4176536"/>
            <a:ext cx="8501790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みんなが地域の木材を買うと、その代金は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森の仕事の人にいく。森の仕事の人は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そのお金で、また森を育てたりできるんだ。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grpSp>
        <p:nvGrpSpPr>
          <p:cNvPr id="2" name="Google Shape;890;p21">
            <a:extLst>
              <a:ext uri="{FF2B5EF4-FFF2-40B4-BE49-F238E27FC236}">
                <a16:creationId xmlns:a16="http://schemas.microsoft.com/office/drawing/2014/main" id="{DC5D66A1-8B47-9C90-A4C0-EE8B684898AA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9191277" y="1017565"/>
            <a:ext cx="1328333" cy="1355036"/>
            <a:chOff x="1774174" y="4621762"/>
            <a:chExt cx="1077013" cy="1098664"/>
          </a:xfrm>
        </p:grpSpPr>
        <p:sp>
          <p:nvSpPr>
            <p:cNvPr id="3" name="Google Shape;891;p21">
              <a:extLst>
                <a:ext uri="{FF2B5EF4-FFF2-40B4-BE49-F238E27FC236}">
                  <a16:creationId xmlns:a16="http://schemas.microsoft.com/office/drawing/2014/main" id="{C78634C2-62FE-B67B-BCD2-0A543011F937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2;p21">
              <a:extLst>
                <a:ext uri="{FF2B5EF4-FFF2-40B4-BE49-F238E27FC236}">
                  <a16:creationId xmlns:a16="http://schemas.microsoft.com/office/drawing/2014/main" id="{C8E29ED0-648B-54B1-4D61-8F0F485296EF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3;p21">
              <a:extLst>
                <a:ext uri="{FF2B5EF4-FFF2-40B4-BE49-F238E27FC236}">
                  <a16:creationId xmlns:a16="http://schemas.microsoft.com/office/drawing/2014/main" id="{3B5D1848-B7DF-489D-E690-6230CAD22DE0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4;p21">
              <a:extLst>
                <a:ext uri="{FF2B5EF4-FFF2-40B4-BE49-F238E27FC236}">
                  <a16:creationId xmlns:a16="http://schemas.microsoft.com/office/drawing/2014/main" id="{3C11B38C-CFDE-8FED-8AAE-27F0F9CCD1FA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895;p21">
              <a:extLst>
                <a:ext uri="{FF2B5EF4-FFF2-40B4-BE49-F238E27FC236}">
                  <a16:creationId xmlns:a16="http://schemas.microsoft.com/office/drawing/2014/main" id="{A80E6602-648E-37DC-F95A-9701F64D0A55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896;p21">
              <a:extLst>
                <a:ext uri="{FF2B5EF4-FFF2-40B4-BE49-F238E27FC236}">
                  <a16:creationId xmlns:a16="http://schemas.microsoft.com/office/drawing/2014/main" id="{21C0D14F-F13D-487B-F007-93D94005CF6F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1" name="Google Shape;897;p21">
              <a:extLst>
                <a:ext uri="{FF2B5EF4-FFF2-40B4-BE49-F238E27FC236}">
                  <a16:creationId xmlns:a16="http://schemas.microsoft.com/office/drawing/2014/main" id="{558FC2B0-8213-43EC-1C79-385D99994695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898;p21">
              <a:extLst>
                <a:ext uri="{FF2B5EF4-FFF2-40B4-BE49-F238E27FC236}">
                  <a16:creationId xmlns:a16="http://schemas.microsoft.com/office/drawing/2014/main" id="{FFC3E9CC-B6C0-7A12-16BD-F4A42076D836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899;p21">
              <a:extLst>
                <a:ext uri="{FF2B5EF4-FFF2-40B4-BE49-F238E27FC236}">
                  <a16:creationId xmlns:a16="http://schemas.microsoft.com/office/drawing/2014/main" id="{043DCDA7-347D-0F34-B168-92112F95B5BE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0;p21">
              <a:extLst>
                <a:ext uri="{FF2B5EF4-FFF2-40B4-BE49-F238E27FC236}">
                  <a16:creationId xmlns:a16="http://schemas.microsoft.com/office/drawing/2014/main" id="{486ABDF5-0337-48BF-D31A-07BAB3F17C7F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901;p21">
              <a:extLst>
                <a:ext uri="{FF2B5EF4-FFF2-40B4-BE49-F238E27FC236}">
                  <a16:creationId xmlns:a16="http://schemas.microsoft.com/office/drawing/2014/main" id="{3A4BE91A-4D90-B706-7894-F46890B184D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6" name="Google Shape;902;p21">
              <a:extLst>
                <a:ext uri="{FF2B5EF4-FFF2-40B4-BE49-F238E27FC236}">
                  <a16:creationId xmlns:a16="http://schemas.microsoft.com/office/drawing/2014/main" id="{D2BB5D35-F37D-DD60-DA92-5D58D3105293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7" name="Google Shape;903;p21">
              <a:extLst>
                <a:ext uri="{FF2B5EF4-FFF2-40B4-BE49-F238E27FC236}">
                  <a16:creationId xmlns:a16="http://schemas.microsoft.com/office/drawing/2014/main" id="{8D928391-6C6A-521A-58B6-D113113B2F8C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904;p21">
              <a:extLst>
                <a:ext uri="{FF2B5EF4-FFF2-40B4-BE49-F238E27FC236}">
                  <a16:creationId xmlns:a16="http://schemas.microsoft.com/office/drawing/2014/main" id="{C53AFC60-5E15-339B-D07B-163DE7B491C6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905;p21">
              <a:extLst>
                <a:ext uri="{FF2B5EF4-FFF2-40B4-BE49-F238E27FC236}">
                  <a16:creationId xmlns:a16="http://schemas.microsoft.com/office/drawing/2014/main" id="{28B7ADC6-DF5D-A031-03FF-D712818C9C14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25DA9110-8FDF-00F2-7E3A-62F6D8A173C0}"/>
              </a:ext>
            </a:extLst>
          </p:cNvPr>
          <p:cNvGrpSpPr>
            <a:grpSpLocks noChangeAspect="1"/>
          </p:cNvGrpSpPr>
          <p:nvPr/>
        </p:nvGrpSpPr>
        <p:grpSpPr>
          <a:xfrm>
            <a:off x="800923" y="1059261"/>
            <a:ext cx="1778852" cy="1657280"/>
            <a:chOff x="6480368" y="2830022"/>
            <a:chExt cx="2795090" cy="2604066"/>
          </a:xfrm>
        </p:grpSpPr>
        <p:sp>
          <p:nvSpPr>
            <p:cNvPr id="23" name="Google Shape;1539;p28">
              <a:extLst>
                <a:ext uri="{FF2B5EF4-FFF2-40B4-BE49-F238E27FC236}">
                  <a16:creationId xmlns:a16="http://schemas.microsoft.com/office/drawing/2014/main" id="{3C8500EC-224A-F1AC-D4EB-35F0579EEC04}"/>
                </a:ext>
              </a:extLst>
            </p:cNvPr>
            <p:cNvSpPr/>
            <p:nvPr/>
          </p:nvSpPr>
          <p:spPr>
            <a:xfrm flipH="1">
              <a:off x="6682617" y="5121627"/>
              <a:ext cx="2394701" cy="312461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" name="グループ化 23">
              <a:extLst>
                <a:ext uri="{FF2B5EF4-FFF2-40B4-BE49-F238E27FC236}">
                  <a16:creationId xmlns:a16="http://schemas.microsoft.com/office/drawing/2014/main" id="{157D2D84-C99E-F608-4187-5F639F783EAD}"/>
                </a:ext>
              </a:extLst>
            </p:cNvPr>
            <p:cNvGrpSpPr/>
            <p:nvPr/>
          </p:nvGrpSpPr>
          <p:grpSpPr>
            <a:xfrm>
              <a:off x="7238717" y="2830022"/>
              <a:ext cx="1277937" cy="2418261"/>
              <a:chOff x="3284638" y="2622841"/>
              <a:chExt cx="1552994" cy="2938756"/>
            </a:xfrm>
          </p:grpSpPr>
          <p:sp>
            <p:nvSpPr>
              <p:cNvPr id="47" name="二等辺三角形 2">
                <a:extLst>
                  <a:ext uri="{FF2B5EF4-FFF2-40B4-BE49-F238E27FC236}">
                    <a16:creationId xmlns:a16="http://schemas.microsoft.com/office/drawing/2014/main" id="{D5ECABB5-1C5B-DE16-977E-FC8EF74886F9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Google Shape;1540;p28">
                <a:extLst>
                  <a:ext uri="{FF2B5EF4-FFF2-40B4-BE49-F238E27FC236}">
                    <a16:creationId xmlns:a16="http://schemas.microsoft.com/office/drawing/2014/main" id="{6DC30D0A-C31A-B003-77C5-CBA5F54DB432}"/>
                  </a:ext>
                </a:extLst>
              </p:cNvPr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9" name="グループ化 48">
                <a:extLst>
                  <a:ext uri="{FF2B5EF4-FFF2-40B4-BE49-F238E27FC236}">
                    <a16:creationId xmlns:a16="http://schemas.microsoft.com/office/drawing/2014/main" id="{960050C0-D073-014E-03C1-351F3B3694D6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13" name="Google Shape;1540;p28">
                  <a:extLst>
                    <a:ext uri="{FF2B5EF4-FFF2-40B4-BE49-F238E27FC236}">
                      <a16:creationId xmlns:a16="http://schemas.microsoft.com/office/drawing/2014/main" id="{94C30B69-8596-BABB-2C00-C05B45407D8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4" name="Google Shape;1540;p28">
                  <a:extLst>
                    <a:ext uri="{FF2B5EF4-FFF2-40B4-BE49-F238E27FC236}">
                      <a16:creationId xmlns:a16="http://schemas.microsoft.com/office/drawing/2014/main" id="{B640C3AC-1DB0-F2B3-41C7-A26C319D694D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5" name="Google Shape;1540;p28">
                  <a:extLst>
                    <a:ext uri="{FF2B5EF4-FFF2-40B4-BE49-F238E27FC236}">
                      <a16:creationId xmlns:a16="http://schemas.microsoft.com/office/drawing/2014/main" id="{E4A2772A-E142-1A4D-A14D-84443B88C110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" name="グループ化 49">
                <a:extLst>
                  <a:ext uri="{FF2B5EF4-FFF2-40B4-BE49-F238E27FC236}">
                    <a16:creationId xmlns:a16="http://schemas.microsoft.com/office/drawing/2014/main" id="{35E28D6B-A5FE-B85B-C21F-EF47AE1DB70C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10" name="Google Shape;1540;p28">
                  <a:extLst>
                    <a:ext uri="{FF2B5EF4-FFF2-40B4-BE49-F238E27FC236}">
                      <a16:creationId xmlns:a16="http://schemas.microsoft.com/office/drawing/2014/main" id="{6225CD19-9F62-2628-016A-F03A4B5DB357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1" name="Google Shape;1540;p28">
                  <a:extLst>
                    <a:ext uri="{FF2B5EF4-FFF2-40B4-BE49-F238E27FC236}">
                      <a16:creationId xmlns:a16="http://schemas.microsoft.com/office/drawing/2014/main" id="{6EFCAA1B-0726-EF45-C338-22ACFD04F480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2" name="Google Shape;1540;p28">
                  <a:extLst>
                    <a:ext uri="{FF2B5EF4-FFF2-40B4-BE49-F238E27FC236}">
                      <a16:creationId xmlns:a16="http://schemas.microsoft.com/office/drawing/2014/main" id="{ECDFD3BF-519A-5C42-2FF6-34F450845D3C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1" name="Google Shape;1540;p28">
                <a:extLst>
                  <a:ext uri="{FF2B5EF4-FFF2-40B4-BE49-F238E27FC236}">
                    <a16:creationId xmlns:a16="http://schemas.microsoft.com/office/drawing/2014/main" id="{FFB059C9-4432-3A75-7C35-3A0BDB192F96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52" name="グループ化 51">
                <a:extLst>
                  <a:ext uri="{FF2B5EF4-FFF2-40B4-BE49-F238E27FC236}">
                    <a16:creationId xmlns:a16="http://schemas.microsoft.com/office/drawing/2014/main" id="{A428A857-5F3F-79B2-109A-C46739F2989D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07" name="Google Shape;1540;p28">
                  <a:extLst>
                    <a:ext uri="{FF2B5EF4-FFF2-40B4-BE49-F238E27FC236}">
                      <a16:creationId xmlns:a16="http://schemas.microsoft.com/office/drawing/2014/main" id="{2DE4F6E3-5A0D-B557-51FB-3C2CA0E68DBF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8" name="Google Shape;1540;p28">
                  <a:extLst>
                    <a:ext uri="{FF2B5EF4-FFF2-40B4-BE49-F238E27FC236}">
                      <a16:creationId xmlns:a16="http://schemas.microsoft.com/office/drawing/2014/main" id="{56D0D2F8-1FBE-6C31-BF69-6071A6DAA99D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9" name="Google Shape;1540;p28">
                  <a:extLst>
                    <a:ext uri="{FF2B5EF4-FFF2-40B4-BE49-F238E27FC236}">
                      <a16:creationId xmlns:a16="http://schemas.microsoft.com/office/drawing/2014/main" id="{51DE0E29-8EA5-8088-FDFF-2C94AF69640D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0" name="グループ化 89">
                <a:extLst>
                  <a:ext uri="{FF2B5EF4-FFF2-40B4-BE49-F238E27FC236}">
                    <a16:creationId xmlns:a16="http://schemas.microsoft.com/office/drawing/2014/main" id="{4F2BB833-5BE5-1DB7-4259-058A52E2CDD1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04" name="Google Shape;1540;p28">
                  <a:extLst>
                    <a:ext uri="{FF2B5EF4-FFF2-40B4-BE49-F238E27FC236}">
                      <a16:creationId xmlns:a16="http://schemas.microsoft.com/office/drawing/2014/main" id="{6D8CC10B-2760-37F6-62B0-6F70BA692155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5" name="Google Shape;1540;p28">
                  <a:extLst>
                    <a:ext uri="{FF2B5EF4-FFF2-40B4-BE49-F238E27FC236}">
                      <a16:creationId xmlns:a16="http://schemas.microsoft.com/office/drawing/2014/main" id="{1A876260-EC48-35F6-D293-ED6BB789D825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6" name="Google Shape;1540;p28">
                  <a:extLst>
                    <a:ext uri="{FF2B5EF4-FFF2-40B4-BE49-F238E27FC236}">
                      <a16:creationId xmlns:a16="http://schemas.microsoft.com/office/drawing/2014/main" id="{9EA5C5FC-FED6-6121-27EB-EDB7EE0B6ABC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" name="グループ化 91">
                <a:extLst>
                  <a:ext uri="{FF2B5EF4-FFF2-40B4-BE49-F238E27FC236}">
                    <a16:creationId xmlns:a16="http://schemas.microsoft.com/office/drawing/2014/main" id="{A71A82CF-DBC6-2F68-E479-ABFE5AD42DDB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93" name="Google Shape;1540;p28">
                  <a:extLst>
                    <a:ext uri="{FF2B5EF4-FFF2-40B4-BE49-F238E27FC236}">
                      <a16:creationId xmlns:a16="http://schemas.microsoft.com/office/drawing/2014/main" id="{CBCFB366-CD6A-2CC5-29E4-502E01698E4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" name="Google Shape;1540;p28">
                  <a:extLst>
                    <a:ext uri="{FF2B5EF4-FFF2-40B4-BE49-F238E27FC236}">
                      <a16:creationId xmlns:a16="http://schemas.microsoft.com/office/drawing/2014/main" id="{1B5A38B4-4C17-61DA-668D-42BF91084345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" name="Google Shape;1540;p28">
                  <a:extLst>
                    <a:ext uri="{FF2B5EF4-FFF2-40B4-BE49-F238E27FC236}">
                      <a16:creationId xmlns:a16="http://schemas.microsoft.com/office/drawing/2014/main" id="{05CE795C-77AC-30BE-2006-6623E8347817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6" name="グループ化 25">
              <a:extLst>
                <a:ext uri="{FF2B5EF4-FFF2-40B4-BE49-F238E27FC236}">
                  <a16:creationId xmlns:a16="http://schemas.microsoft.com/office/drawing/2014/main" id="{1D72B5C2-1706-A82C-998A-E3350448903A}"/>
                </a:ext>
              </a:extLst>
            </p:cNvPr>
            <p:cNvGrpSpPr/>
            <p:nvPr/>
          </p:nvGrpSpPr>
          <p:grpSpPr>
            <a:xfrm>
              <a:off x="6480368" y="2913140"/>
              <a:ext cx="1282070" cy="2383690"/>
              <a:chOff x="3284638" y="2622841"/>
              <a:chExt cx="1552994" cy="2887407"/>
            </a:xfrm>
          </p:grpSpPr>
          <p:sp>
            <p:nvSpPr>
              <p:cNvPr id="696" name="二等辺三角形 2">
                <a:extLst>
                  <a:ext uri="{FF2B5EF4-FFF2-40B4-BE49-F238E27FC236}">
                    <a16:creationId xmlns:a16="http://schemas.microsoft.com/office/drawing/2014/main" id="{8A006A8A-7088-0916-9D9B-400B760B5589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7" name="Google Shape;1540;p28">
                <a:extLst>
                  <a:ext uri="{FF2B5EF4-FFF2-40B4-BE49-F238E27FC236}">
                    <a16:creationId xmlns:a16="http://schemas.microsoft.com/office/drawing/2014/main" id="{DDD19338-8AD1-AAB6-9D30-36C1AC094C0C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98" name="グループ化 697">
                <a:extLst>
                  <a:ext uri="{FF2B5EF4-FFF2-40B4-BE49-F238E27FC236}">
                    <a16:creationId xmlns:a16="http://schemas.microsoft.com/office/drawing/2014/main" id="{86FE98BE-A1B4-F1D0-54D1-86665B54CB6B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44" name="Google Shape;1540;p28">
                  <a:extLst>
                    <a:ext uri="{FF2B5EF4-FFF2-40B4-BE49-F238E27FC236}">
                      <a16:creationId xmlns:a16="http://schemas.microsoft.com/office/drawing/2014/main" id="{CAC83C0F-5F60-B503-9BB2-DC5E04DF5B54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1540;p28">
                  <a:extLst>
                    <a:ext uri="{FF2B5EF4-FFF2-40B4-BE49-F238E27FC236}">
                      <a16:creationId xmlns:a16="http://schemas.microsoft.com/office/drawing/2014/main" id="{E96BB09F-CC5C-B7E4-A857-211E703C800F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1540;p28">
                  <a:extLst>
                    <a:ext uri="{FF2B5EF4-FFF2-40B4-BE49-F238E27FC236}">
                      <a16:creationId xmlns:a16="http://schemas.microsoft.com/office/drawing/2014/main" id="{EFB00A80-2B8F-11A7-A95D-DB13C44B5FD4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99" name="グループ化 698">
                <a:extLst>
                  <a:ext uri="{FF2B5EF4-FFF2-40B4-BE49-F238E27FC236}">
                    <a16:creationId xmlns:a16="http://schemas.microsoft.com/office/drawing/2014/main" id="{6DB8D333-AEA8-6CAE-B00A-24E19F602A88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41" name="Google Shape;1540;p28">
                  <a:extLst>
                    <a:ext uri="{FF2B5EF4-FFF2-40B4-BE49-F238E27FC236}">
                      <a16:creationId xmlns:a16="http://schemas.microsoft.com/office/drawing/2014/main" id="{DE42999B-0C41-051A-19EB-E950B19F86D6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1540;p28">
                  <a:extLst>
                    <a:ext uri="{FF2B5EF4-FFF2-40B4-BE49-F238E27FC236}">
                      <a16:creationId xmlns:a16="http://schemas.microsoft.com/office/drawing/2014/main" id="{EEC9B899-70B3-3C45-B74B-5E41E7438FC8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1540;p28">
                  <a:extLst>
                    <a:ext uri="{FF2B5EF4-FFF2-40B4-BE49-F238E27FC236}">
                      <a16:creationId xmlns:a16="http://schemas.microsoft.com/office/drawing/2014/main" id="{52C1020A-90B0-D197-45E2-D65A690ADC59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00" name="Google Shape;1540;p28">
                <a:extLst>
                  <a:ext uri="{FF2B5EF4-FFF2-40B4-BE49-F238E27FC236}">
                    <a16:creationId xmlns:a16="http://schemas.microsoft.com/office/drawing/2014/main" id="{B81FE815-0772-8118-ECB5-04B4854DE032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01" name="グループ化 700">
                <a:extLst>
                  <a:ext uri="{FF2B5EF4-FFF2-40B4-BE49-F238E27FC236}">
                    <a16:creationId xmlns:a16="http://schemas.microsoft.com/office/drawing/2014/main" id="{103617D3-F9DF-BEB5-925E-EAF8DA1D5E2D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38" name="Google Shape;1540;p28">
                  <a:extLst>
                    <a:ext uri="{FF2B5EF4-FFF2-40B4-BE49-F238E27FC236}">
                      <a16:creationId xmlns:a16="http://schemas.microsoft.com/office/drawing/2014/main" id="{A3A1272D-121F-9688-ADCF-057B1E91BE1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540;p28">
                  <a:extLst>
                    <a:ext uri="{FF2B5EF4-FFF2-40B4-BE49-F238E27FC236}">
                      <a16:creationId xmlns:a16="http://schemas.microsoft.com/office/drawing/2014/main" id="{E84CE7EB-CCB7-D6EB-1192-F05DD2E29C47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540;p28">
                  <a:extLst>
                    <a:ext uri="{FF2B5EF4-FFF2-40B4-BE49-F238E27FC236}">
                      <a16:creationId xmlns:a16="http://schemas.microsoft.com/office/drawing/2014/main" id="{97E97DB6-5C06-E6AE-5A21-9143C60A3585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02" name="グループ化 701">
                <a:extLst>
                  <a:ext uri="{FF2B5EF4-FFF2-40B4-BE49-F238E27FC236}">
                    <a16:creationId xmlns:a16="http://schemas.microsoft.com/office/drawing/2014/main" id="{D0F6972C-9FD4-7AB9-E623-96DCF566D8AE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35" name="Google Shape;1540;p28">
                  <a:extLst>
                    <a:ext uri="{FF2B5EF4-FFF2-40B4-BE49-F238E27FC236}">
                      <a16:creationId xmlns:a16="http://schemas.microsoft.com/office/drawing/2014/main" id="{80B49A73-E04A-BCFE-8FC9-F44C28D00F9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1540;p28">
                  <a:extLst>
                    <a:ext uri="{FF2B5EF4-FFF2-40B4-BE49-F238E27FC236}">
                      <a16:creationId xmlns:a16="http://schemas.microsoft.com/office/drawing/2014/main" id="{9C4A4439-C4B9-439B-D3A9-0353AA4D1CBD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1540;p28">
                  <a:extLst>
                    <a:ext uri="{FF2B5EF4-FFF2-40B4-BE49-F238E27FC236}">
                      <a16:creationId xmlns:a16="http://schemas.microsoft.com/office/drawing/2014/main" id="{6E776A7A-A39A-5611-B2A7-BAA0223AB5CA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03" name="グループ化 702">
                <a:extLst>
                  <a:ext uri="{FF2B5EF4-FFF2-40B4-BE49-F238E27FC236}">
                    <a16:creationId xmlns:a16="http://schemas.microsoft.com/office/drawing/2014/main" id="{8B64EA67-D88F-A25D-F4EA-E25329D89CCA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32" name="Google Shape;1540;p28">
                  <a:extLst>
                    <a:ext uri="{FF2B5EF4-FFF2-40B4-BE49-F238E27FC236}">
                      <a16:creationId xmlns:a16="http://schemas.microsoft.com/office/drawing/2014/main" id="{87310265-2E60-9F7D-6A2A-4132D0EE508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1540;p28">
                  <a:extLst>
                    <a:ext uri="{FF2B5EF4-FFF2-40B4-BE49-F238E27FC236}">
                      <a16:creationId xmlns:a16="http://schemas.microsoft.com/office/drawing/2014/main" id="{2C4D9F74-D874-E186-0593-E311292673E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1540;p28">
                  <a:extLst>
                    <a:ext uri="{FF2B5EF4-FFF2-40B4-BE49-F238E27FC236}">
                      <a16:creationId xmlns:a16="http://schemas.microsoft.com/office/drawing/2014/main" id="{CF40829A-5722-4F46-9AD2-6285A2327EEC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9" name="グループ化 28">
              <a:extLst>
                <a:ext uri="{FF2B5EF4-FFF2-40B4-BE49-F238E27FC236}">
                  <a16:creationId xmlns:a16="http://schemas.microsoft.com/office/drawing/2014/main" id="{D1E213B0-A5E4-46E6-F165-9623BD3BA1E7}"/>
                </a:ext>
              </a:extLst>
            </p:cNvPr>
            <p:cNvGrpSpPr/>
            <p:nvPr/>
          </p:nvGrpSpPr>
          <p:grpSpPr>
            <a:xfrm>
              <a:off x="7993388" y="2884279"/>
              <a:ext cx="1282070" cy="2383690"/>
              <a:chOff x="3284638" y="2622841"/>
              <a:chExt cx="1552994" cy="2887407"/>
            </a:xfrm>
          </p:grpSpPr>
          <p:sp>
            <p:nvSpPr>
              <p:cNvPr id="30" name="二等辺三角形 2">
                <a:extLst>
                  <a:ext uri="{FF2B5EF4-FFF2-40B4-BE49-F238E27FC236}">
                    <a16:creationId xmlns:a16="http://schemas.microsoft.com/office/drawing/2014/main" id="{51144D71-E2A0-C009-1ED3-28AE28F3739D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Google Shape;1540;p28">
                <a:extLst>
                  <a:ext uri="{FF2B5EF4-FFF2-40B4-BE49-F238E27FC236}">
                    <a16:creationId xmlns:a16="http://schemas.microsoft.com/office/drawing/2014/main" id="{BAAA909F-6797-8F83-AD49-7AC0CD30760D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72" name="グループ化 671">
                <a:extLst>
                  <a:ext uri="{FF2B5EF4-FFF2-40B4-BE49-F238E27FC236}">
                    <a16:creationId xmlns:a16="http://schemas.microsoft.com/office/drawing/2014/main" id="{00287314-FCFE-0A8E-368E-D1A9CDC10F50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693" name="Google Shape;1540;p28">
                  <a:extLst>
                    <a:ext uri="{FF2B5EF4-FFF2-40B4-BE49-F238E27FC236}">
                      <a16:creationId xmlns:a16="http://schemas.microsoft.com/office/drawing/2014/main" id="{7CEE3C22-7090-7766-29A5-E52AA6271495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4" name="Google Shape;1540;p28">
                  <a:extLst>
                    <a:ext uri="{FF2B5EF4-FFF2-40B4-BE49-F238E27FC236}">
                      <a16:creationId xmlns:a16="http://schemas.microsoft.com/office/drawing/2014/main" id="{C410AADE-EBA6-6274-E522-F85F3F16F91A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5" name="Google Shape;1540;p28">
                  <a:extLst>
                    <a:ext uri="{FF2B5EF4-FFF2-40B4-BE49-F238E27FC236}">
                      <a16:creationId xmlns:a16="http://schemas.microsoft.com/office/drawing/2014/main" id="{3EC2E4A3-2288-A6C1-2BE2-41D0B33DBB7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73" name="グループ化 672">
                <a:extLst>
                  <a:ext uri="{FF2B5EF4-FFF2-40B4-BE49-F238E27FC236}">
                    <a16:creationId xmlns:a16="http://schemas.microsoft.com/office/drawing/2014/main" id="{6F8689F0-6189-8787-388D-0EF2F226A5B7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690" name="Google Shape;1540;p28">
                  <a:extLst>
                    <a:ext uri="{FF2B5EF4-FFF2-40B4-BE49-F238E27FC236}">
                      <a16:creationId xmlns:a16="http://schemas.microsoft.com/office/drawing/2014/main" id="{9E9A7670-515E-7B4C-5BE6-AE0B679C1D39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1" name="Google Shape;1540;p28">
                  <a:extLst>
                    <a:ext uri="{FF2B5EF4-FFF2-40B4-BE49-F238E27FC236}">
                      <a16:creationId xmlns:a16="http://schemas.microsoft.com/office/drawing/2014/main" id="{1FE75AAC-3955-6AC0-0B2D-F7375AB34EC8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2" name="Google Shape;1540;p28">
                  <a:extLst>
                    <a:ext uri="{FF2B5EF4-FFF2-40B4-BE49-F238E27FC236}">
                      <a16:creationId xmlns:a16="http://schemas.microsoft.com/office/drawing/2014/main" id="{09A5F4F0-C12B-8092-BF4D-9F0D1F4D1CCD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74" name="Google Shape;1540;p28">
                <a:extLst>
                  <a:ext uri="{FF2B5EF4-FFF2-40B4-BE49-F238E27FC236}">
                    <a16:creationId xmlns:a16="http://schemas.microsoft.com/office/drawing/2014/main" id="{D8D65EC2-C85C-D932-BA4C-A9B56100DCA7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75" name="グループ化 674">
                <a:extLst>
                  <a:ext uri="{FF2B5EF4-FFF2-40B4-BE49-F238E27FC236}">
                    <a16:creationId xmlns:a16="http://schemas.microsoft.com/office/drawing/2014/main" id="{F4B0E53F-0CA8-DC2E-A75F-C1D3897CA95F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684" name="Google Shape;1540;p28">
                  <a:extLst>
                    <a:ext uri="{FF2B5EF4-FFF2-40B4-BE49-F238E27FC236}">
                      <a16:creationId xmlns:a16="http://schemas.microsoft.com/office/drawing/2014/main" id="{E3238387-8443-6F10-136E-8890BF245133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5" name="Google Shape;1540;p28">
                  <a:extLst>
                    <a:ext uri="{FF2B5EF4-FFF2-40B4-BE49-F238E27FC236}">
                      <a16:creationId xmlns:a16="http://schemas.microsoft.com/office/drawing/2014/main" id="{89E4557C-E470-B26B-F769-192C739B297E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6" name="Google Shape;1540;p28">
                  <a:extLst>
                    <a:ext uri="{FF2B5EF4-FFF2-40B4-BE49-F238E27FC236}">
                      <a16:creationId xmlns:a16="http://schemas.microsoft.com/office/drawing/2014/main" id="{B9353498-EF2B-C7F9-DCCF-6F6BA0667C40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76" name="グループ化 675">
                <a:extLst>
                  <a:ext uri="{FF2B5EF4-FFF2-40B4-BE49-F238E27FC236}">
                    <a16:creationId xmlns:a16="http://schemas.microsoft.com/office/drawing/2014/main" id="{D00B8E4F-F4B8-294E-90C6-E3945D8EFFF5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681" name="Google Shape;1540;p28">
                  <a:extLst>
                    <a:ext uri="{FF2B5EF4-FFF2-40B4-BE49-F238E27FC236}">
                      <a16:creationId xmlns:a16="http://schemas.microsoft.com/office/drawing/2014/main" id="{A084612B-90F4-5B60-F74B-7FD04C0779D4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2" name="Google Shape;1540;p28">
                  <a:extLst>
                    <a:ext uri="{FF2B5EF4-FFF2-40B4-BE49-F238E27FC236}">
                      <a16:creationId xmlns:a16="http://schemas.microsoft.com/office/drawing/2014/main" id="{67BC2B9E-7F95-9CC0-CE89-78D82E51BE46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3" name="Google Shape;1540;p28">
                  <a:extLst>
                    <a:ext uri="{FF2B5EF4-FFF2-40B4-BE49-F238E27FC236}">
                      <a16:creationId xmlns:a16="http://schemas.microsoft.com/office/drawing/2014/main" id="{4673B1F8-6E9F-41AB-C1C1-9CCA56175425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77" name="グループ化 676">
                <a:extLst>
                  <a:ext uri="{FF2B5EF4-FFF2-40B4-BE49-F238E27FC236}">
                    <a16:creationId xmlns:a16="http://schemas.microsoft.com/office/drawing/2014/main" id="{8522904E-3E6D-F1B3-C145-898442C6036E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678" name="Google Shape;1540;p28">
                  <a:extLst>
                    <a:ext uri="{FF2B5EF4-FFF2-40B4-BE49-F238E27FC236}">
                      <a16:creationId xmlns:a16="http://schemas.microsoft.com/office/drawing/2014/main" id="{D605A067-E67A-653B-F20F-A0BA735175B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9" name="Google Shape;1540;p28">
                  <a:extLst>
                    <a:ext uri="{FF2B5EF4-FFF2-40B4-BE49-F238E27FC236}">
                      <a16:creationId xmlns:a16="http://schemas.microsoft.com/office/drawing/2014/main" id="{70EA05B7-64A2-6582-02AE-4222D5B542AA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0" name="Google Shape;1540;p28">
                  <a:extLst>
                    <a:ext uri="{FF2B5EF4-FFF2-40B4-BE49-F238E27FC236}">
                      <a16:creationId xmlns:a16="http://schemas.microsoft.com/office/drawing/2014/main" id="{8EBCE36B-5A66-4DAA-7549-C49E2BD1FD73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717" name="円柱 716">
            <a:extLst>
              <a:ext uri="{FF2B5EF4-FFF2-40B4-BE49-F238E27FC236}">
                <a16:creationId xmlns:a16="http://schemas.microsoft.com/office/drawing/2014/main" id="{76E64E5E-CCAC-5808-E607-CD7AAC1A9E8C}"/>
              </a:ext>
            </a:extLst>
          </p:cNvPr>
          <p:cNvSpPr/>
          <p:nvPr/>
        </p:nvSpPr>
        <p:spPr>
          <a:xfrm>
            <a:off x="2761959" y="1868867"/>
            <a:ext cx="450058" cy="561379"/>
          </a:xfrm>
          <a:prstGeom prst="can">
            <a:avLst/>
          </a:prstGeom>
          <a:solidFill>
            <a:schemeClr val="accent2">
              <a:lumMod val="40000"/>
              <a:lumOff val="6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6" name="楕円 715">
            <a:extLst>
              <a:ext uri="{FF2B5EF4-FFF2-40B4-BE49-F238E27FC236}">
                <a16:creationId xmlns:a16="http://schemas.microsoft.com/office/drawing/2014/main" id="{026A564A-F1C2-D9A9-0E07-28794CBCB56D}"/>
              </a:ext>
            </a:extLst>
          </p:cNvPr>
          <p:cNvSpPr/>
          <p:nvPr/>
        </p:nvSpPr>
        <p:spPr>
          <a:xfrm>
            <a:off x="2790918" y="1494516"/>
            <a:ext cx="396000" cy="39600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18" name="Google Shape;296;p16">
            <a:extLst>
              <a:ext uri="{FF2B5EF4-FFF2-40B4-BE49-F238E27FC236}">
                <a16:creationId xmlns:a16="http://schemas.microsoft.com/office/drawing/2014/main" id="{01176190-9B17-B63F-B6C8-4AFADEB488E0}"/>
              </a:ext>
            </a:extLst>
          </p:cNvPr>
          <p:cNvSpPr txBox="1"/>
          <p:nvPr/>
        </p:nvSpPr>
        <p:spPr>
          <a:xfrm>
            <a:off x="3201481" y="1226105"/>
            <a:ext cx="2528251" cy="7847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「切る」「育てる」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「木材でつくる」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9" name="Google Shape;296;p16">
            <a:extLst>
              <a:ext uri="{FF2B5EF4-FFF2-40B4-BE49-F238E27FC236}">
                <a16:creationId xmlns:a16="http://schemas.microsoft.com/office/drawing/2014/main" id="{8741CAA7-BF3E-691D-E5E3-9C8D1495E49F}"/>
              </a:ext>
            </a:extLst>
          </p:cNvPr>
          <p:cNvSpPr txBox="1"/>
          <p:nvPr/>
        </p:nvSpPr>
        <p:spPr>
          <a:xfrm>
            <a:off x="3392362" y="587980"/>
            <a:ext cx="1387217" cy="5231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しごと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0" name="矢印: 右 719">
            <a:extLst>
              <a:ext uri="{FF2B5EF4-FFF2-40B4-BE49-F238E27FC236}">
                <a16:creationId xmlns:a16="http://schemas.microsoft.com/office/drawing/2014/main" id="{7CA8ED9C-7BF1-0E59-9756-CB477388E175}"/>
              </a:ext>
            </a:extLst>
          </p:cNvPr>
          <p:cNvSpPr/>
          <p:nvPr/>
        </p:nvSpPr>
        <p:spPr>
          <a:xfrm>
            <a:off x="5813320" y="1459443"/>
            <a:ext cx="1675491" cy="311342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726" name="グループ化 725">
            <a:extLst>
              <a:ext uri="{FF2B5EF4-FFF2-40B4-BE49-F238E27FC236}">
                <a16:creationId xmlns:a16="http://schemas.microsoft.com/office/drawing/2014/main" id="{30FB355C-D0B5-F7A3-EE24-8A97C6A2F505}"/>
              </a:ext>
            </a:extLst>
          </p:cNvPr>
          <p:cNvGrpSpPr>
            <a:grpSpLocks noChangeAspect="1"/>
          </p:cNvGrpSpPr>
          <p:nvPr/>
        </p:nvGrpSpPr>
        <p:grpSpPr>
          <a:xfrm>
            <a:off x="7804165" y="1635386"/>
            <a:ext cx="1185793" cy="741368"/>
            <a:chOff x="4779578" y="2687632"/>
            <a:chExt cx="1476843" cy="1143909"/>
          </a:xfrm>
        </p:grpSpPr>
        <p:sp>
          <p:nvSpPr>
            <p:cNvPr id="722" name="円柱 721">
              <a:extLst>
                <a:ext uri="{FF2B5EF4-FFF2-40B4-BE49-F238E27FC236}">
                  <a16:creationId xmlns:a16="http://schemas.microsoft.com/office/drawing/2014/main" id="{076DE1F2-BDA6-F70A-BE00-C09D41D6ACC2}"/>
                </a:ext>
              </a:extLst>
            </p:cNvPr>
            <p:cNvSpPr/>
            <p:nvPr/>
          </p:nvSpPr>
          <p:spPr>
            <a:xfrm>
              <a:off x="4830379" y="3226592"/>
              <a:ext cx="122622" cy="598541"/>
            </a:xfrm>
            <a:prstGeom prst="can">
              <a:avLst/>
            </a:prstGeom>
            <a:solidFill>
              <a:srgbClr val="C89058"/>
            </a:solidFill>
            <a:ln>
              <a:solidFill>
                <a:srgbClr val="7F694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3" name="円柱 722">
              <a:extLst>
                <a:ext uri="{FF2B5EF4-FFF2-40B4-BE49-F238E27FC236}">
                  <a16:creationId xmlns:a16="http://schemas.microsoft.com/office/drawing/2014/main" id="{A71F07C3-2078-F6A0-56C2-4416772E0FC2}"/>
                </a:ext>
              </a:extLst>
            </p:cNvPr>
            <p:cNvSpPr/>
            <p:nvPr/>
          </p:nvSpPr>
          <p:spPr>
            <a:xfrm>
              <a:off x="5607110" y="3233000"/>
              <a:ext cx="122622" cy="598541"/>
            </a:xfrm>
            <a:prstGeom prst="can">
              <a:avLst/>
            </a:prstGeom>
            <a:solidFill>
              <a:srgbClr val="C89058"/>
            </a:solidFill>
            <a:ln>
              <a:solidFill>
                <a:srgbClr val="7F694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4" name="円柱 723">
              <a:extLst>
                <a:ext uri="{FF2B5EF4-FFF2-40B4-BE49-F238E27FC236}">
                  <a16:creationId xmlns:a16="http://schemas.microsoft.com/office/drawing/2014/main" id="{BDADF52A-C4DC-BA99-DC65-CE0CAA7DD682}"/>
                </a:ext>
              </a:extLst>
            </p:cNvPr>
            <p:cNvSpPr/>
            <p:nvPr/>
          </p:nvSpPr>
          <p:spPr>
            <a:xfrm>
              <a:off x="6091288" y="2812773"/>
              <a:ext cx="122622" cy="598541"/>
            </a:xfrm>
            <a:prstGeom prst="can">
              <a:avLst/>
            </a:prstGeom>
            <a:solidFill>
              <a:srgbClr val="C89058"/>
            </a:solidFill>
            <a:ln>
              <a:solidFill>
                <a:srgbClr val="7F694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5" name="円柱 724">
              <a:extLst>
                <a:ext uri="{FF2B5EF4-FFF2-40B4-BE49-F238E27FC236}">
                  <a16:creationId xmlns:a16="http://schemas.microsoft.com/office/drawing/2014/main" id="{A00FD77E-4DD1-A01F-E5CE-FD3518DAFA36}"/>
                </a:ext>
              </a:extLst>
            </p:cNvPr>
            <p:cNvSpPr/>
            <p:nvPr/>
          </p:nvSpPr>
          <p:spPr>
            <a:xfrm>
              <a:off x="5242399" y="2812773"/>
              <a:ext cx="122622" cy="598541"/>
            </a:xfrm>
            <a:prstGeom prst="can">
              <a:avLst/>
            </a:prstGeom>
            <a:solidFill>
              <a:srgbClr val="C89058"/>
            </a:solidFill>
            <a:ln>
              <a:solidFill>
                <a:srgbClr val="7F694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21" name="直方体 720">
              <a:extLst>
                <a:ext uri="{FF2B5EF4-FFF2-40B4-BE49-F238E27FC236}">
                  <a16:creationId xmlns:a16="http://schemas.microsoft.com/office/drawing/2014/main" id="{6A94E1B6-CD1F-213C-E615-26B4DD790205}"/>
                </a:ext>
              </a:extLst>
            </p:cNvPr>
            <p:cNvSpPr/>
            <p:nvPr/>
          </p:nvSpPr>
          <p:spPr>
            <a:xfrm>
              <a:off x="4779578" y="2687632"/>
              <a:ext cx="1476843" cy="615401"/>
            </a:xfrm>
            <a:prstGeom prst="cube">
              <a:avLst>
                <a:gd name="adj" fmla="val 79632"/>
              </a:avLst>
            </a:prstGeom>
            <a:solidFill>
              <a:srgbClr val="C89058"/>
            </a:solidFill>
            <a:ln>
              <a:solidFill>
                <a:srgbClr val="7F694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727" name="Google Shape;296;p16">
            <a:extLst>
              <a:ext uri="{FF2B5EF4-FFF2-40B4-BE49-F238E27FC236}">
                <a16:creationId xmlns:a16="http://schemas.microsoft.com/office/drawing/2014/main" id="{55628295-E2C9-2F13-E275-10EBFC52AA8E}"/>
              </a:ext>
            </a:extLst>
          </p:cNvPr>
          <p:cNvSpPr txBox="1"/>
          <p:nvPr/>
        </p:nvSpPr>
        <p:spPr>
          <a:xfrm>
            <a:off x="7823982" y="419008"/>
            <a:ext cx="2359335" cy="12464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地域の木を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使った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もの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8" name="Google Shape;296;p16">
            <a:extLst>
              <a:ext uri="{FF2B5EF4-FFF2-40B4-BE49-F238E27FC236}">
                <a16:creationId xmlns:a16="http://schemas.microsoft.com/office/drawing/2014/main" id="{DEE6F782-66F9-A655-1272-C382C7630480}"/>
              </a:ext>
            </a:extLst>
          </p:cNvPr>
          <p:cNvSpPr txBox="1"/>
          <p:nvPr/>
        </p:nvSpPr>
        <p:spPr>
          <a:xfrm>
            <a:off x="6092351" y="826709"/>
            <a:ext cx="1122043" cy="5231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買う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9" name="矢印: 右 728">
            <a:extLst>
              <a:ext uri="{FF2B5EF4-FFF2-40B4-BE49-F238E27FC236}">
                <a16:creationId xmlns:a16="http://schemas.microsoft.com/office/drawing/2014/main" id="{BB717603-5876-2060-CC59-BD495D1D494F}"/>
              </a:ext>
            </a:extLst>
          </p:cNvPr>
          <p:cNvSpPr/>
          <p:nvPr/>
        </p:nvSpPr>
        <p:spPr>
          <a:xfrm flipH="1">
            <a:off x="4541357" y="2122583"/>
            <a:ext cx="2934618" cy="341040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0" name="Google Shape;296;p16">
            <a:extLst>
              <a:ext uri="{FF2B5EF4-FFF2-40B4-BE49-F238E27FC236}">
                <a16:creationId xmlns:a16="http://schemas.microsoft.com/office/drawing/2014/main" id="{EF178F0C-B34B-DE8B-A854-ACD7852F925F}"/>
              </a:ext>
            </a:extLst>
          </p:cNvPr>
          <p:cNvSpPr txBox="1"/>
          <p:nvPr/>
        </p:nvSpPr>
        <p:spPr>
          <a:xfrm>
            <a:off x="6090043" y="2525992"/>
            <a:ext cx="1122043" cy="5231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お金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1" name="Google Shape;296;p16">
            <a:extLst>
              <a:ext uri="{FF2B5EF4-FFF2-40B4-BE49-F238E27FC236}">
                <a16:creationId xmlns:a16="http://schemas.microsoft.com/office/drawing/2014/main" id="{80BE8985-9BD1-A282-DA04-A0EAA2430A13}"/>
              </a:ext>
            </a:extLst>
          </p:cNvPr>
          <p:cNvSpPr txBox="1"/>
          <p:nvPr/>
        </p:nvSpPr>
        <p:spPr>
          <a:xfrm>
            <a:off x="10308786" y="982818"/>
            <a:ext cx="1337075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みんな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2" name="Google Shape;296;p16">
            <a:extLst>
              <a:ext uri="{FF2B5EF4-FFF2-40B4-BE49-F238E27FC236}">
                <a16:creationId xmlns:a16="http://schemas.microsoft.com/office/drawing/2014/main" id="{D98D9FD5-A31D-20D9-0DF6-80BF2A27C965}"/>
              </a:ext>
            </a:extLst>
          </p:cNvPr>
          <p:cNvSpPr txBox="1"/>
          <p:nvPr/>
        </p:nvSpPr>
        <p:spPr>
          <a:xfrm>
            <a:off x="3392361" y="2928642"/>
            <a:ext cx="1387217" cy="5231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しごと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3" name="二等辺三角形 732">
            <a:extLst>
              <a:ext uri="{FF2B5EF4-FFF2-40B4-BE49-F238E27FC236}">
                <a16:creationId xmlns:a16="http://schemas.microsoft.com/office/drawing/2014/main" id="{88AA5C59-8E17-1140-663C-8D4DD1EADADC}"/>
              </a:ext>
            </a:extLst>
          </p:cNvPr>
          <p:cNvSpPr/>
          <p:nvPr/>
        </p:nvSpPr>
        <p:spPr>
          <a:xfrm flipV="1">
            <a:off x="3852478" y="2006557"/>
            <a:ext cx="494500" cy="729239"/>
          </a:xfrm>
          <a:prstGeom prst="triangl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4" name="Google Shape;296;p16">
            <a:extLst>
              <a:ext uri="{FF2B5EF4-FFF2-40B4-BE49-F238E27FC236}">
                <a16:creationId xmlns:a16="http://schemas.microsoft.com/office/drawing/2014/main" id="{0DD56DF2-892E-5DAC-0212-55497D20A5C4}"/>
              </a:ext>
            </a:extLst>
          </p:cNvPr>
          <p:cNvSpPr txBox="1"/>
          <p:nvPr/>
        </p:nvSpPr>
        <p:spPr>
          <a:xfrm>
            <a:off x="3215899" y="3485989"/>
            <a:ext cx="2528251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「切る」「育てる」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「木材でつくる」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7" name="グループ化 146"/>
          <p:cNvGrpSpPr/>
          <p:nvPr/>
        </p:nvGrpSpPr>
        <p:grpSpPr>
          <a:xfrm>
            <a:off x="8960961" y="4336619"/>
            <a:ext cx="858521" cy="1061766"/>
            <a:chOff x="4192383" y="4596145"/>
            <a:chExt cx="481099" cy="594994"/>
          </a:xfrm>
        </p:grpSpPr>
        <p:grpSp>
          <p:nvGrpSpPr>
            <p:cNvPr id="148" name="Google Shape;3974;p53"/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157" name="Google Shape;3975;p53"/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8" name="Google Shape;3976;p53"/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9" name="Google Shape;3977;p53"/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0" name="Google Shape;3978;p53"/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1" name="Google Shape;3979;p53"/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2" name="Google Shape;3980;p53"/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164" name="Google Shape;3981;p53"/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5" name="Google Shape;3982;p53"/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6" name="Google Shape;3983;p53"/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3" name="Google Shape;3984;p53"/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9" name="グループ化 148"/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150" name="グループ化 149"/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154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5" name="Google Shape;749;p20"/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6" name="Google Shape;749;p20"/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1" name="グループ化 150"/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152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" name="Google Shape;749;p20"/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68" name="Google Shape;296;p16">
            <a:extLst>
              <a:ext uri="{FF2B5EF4-FFF2-40B4-BE49-F238E27FC236}">
                <a16:creationId xmlns:a16="http://schemas.microsoft.com/office/drawing/2014/main" id="{4E7F8AAD-7462-EC28-DF0A-EEAE7312754B}"/>
              </a:ext>
            </a:extLst>
          </p:cNvPr>
          <p:cNvSpPr txBox="1"/>
          <p:nvPr/>
        </p:nvSpPr>
        <p:spPr>
          <a:xfrm>
            <a:off x="9925227" y="4543224"/>
            <a:ext cx="2070538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むずかしいけど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がんばって！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" name="角丸四角形 355">
            <a:extLst>
              <a:ext uri="{FF2B5EF4-FFF2-40B4-BE49-F238E27FC236}">
                <a16:creationId xmlns:a16="http://schemas.microsoft.com/office/drawing/2014/main" id="{C9DB28FB-2132-FFBC-34BE-867E928E3DCD}"/>
              </a:ext>
            </a:extLst>
          </p:cNvPr>
          <p:cNvSpPr/>
          <p:nvPr/>
        </p:nvSpPr>
        <p:spPr>
          <a:xfrm rot="16200000">
            <a:off x="9924538" y="292387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70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0E8C9172-624C-DA8C-4F18-E832B1A22C4A}"/>
              </a:ext>
            </a:extLst>
          </p:cNvPr>
          <p:cNvSpPr txBox="1"/>
          <p:nvPr/>
        </p:nvSpPr>
        <p:spPr>
          <a:xfrm>
            <a:off x="10697340" y="211989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71" name="グループ化 170">
            <a:extLst>
              <a:ext uri="{FF2B5EF4-FFF2-40B4-BE49-F238E27FC236}">
                <a16:creationId xmlns:a16="http://schemas.microsoft.com/office/drawing/2014/main" id="{603E8FAF-B946-815E-2A22-A24F5719EE32}"/>
              </a:ext>
            </a:extLst>
          </p:cNvPr>
          <p:cNvGrpSpPr/>
          <p:nvPr/>
        </p:nvGrpSpPr>
        <p:grpSpPr>
          <a:xfrm rot="2523162">
            <a:off x="11101160" y="2009616"/>
            <a:ext cx="564109" cy="193172"/>
            <a:chOff x="9364349" y="5301095"/>
            <a:chExt cx="371808" cy="127321"/>
          </a:xfrm>
        </p:grpSpPr>
        <p:cxnSp>
          <p:nvCxnSpPr>
            <p:cNvPr id="172" name="直線コネクタ 171">
              <a:extLst>
                <a:ext uri="{FF2B5EF4-FFF2-40B4-BE49-F238E27FC236}">
                  <a16:creationId xmlns:a16="http://schemas.microsoft.com/office/drawing/2014/main" id="{C74E4779-1B6D-3054-E2CD-E3BE77924953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直線コネクタ 172">
              <a:extLst>
                <a:ext uri="{FF2B5EF4-FFF2-40B4-BE49-F238E27FC236}">
                  <a16:creationId xmlns:a16="http://schemas.microsoft.com/office/drawing/2014/main" id="{D4770A4B-B35D-275E-1976-B01FA634CB28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直線コネクタ 173">
              <a:extLst>
                <a:ext uri="{FF2B5EF4-FFF2-40B4-BE49-F238E27FC236}">
                  <a16:creationId xmlns:a16="http://schemas.microsoft.com/office/drawing/2014/main" id="{ADD318E2-D087-3176-2D6B-B2135B3843AF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直線コネクタ 174">
              <a:extLst>
                <a:ext uri="{FF2B5EF4-FFF2-40B4-BE49-F238E27FC236}">
                  <a16:creationId xmlns:a16="http://schemas.microsoft.com/office/drawing/2014/main" id="{FDA3B845-4E9A-B437-617E-8B17F7621C99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6" name="角丸四角形 96">
            <a:extLst>
              <a:ext uri="{FF2B5EF4-FFF2-40B4-BE49-F238E27FC236}">
                <a16:creationId xmlns:a16="http://schemas.microsoft.com/office/drawing/2014/main" id="{D531F2DF-9C0F-415F-8BED-0C13B0C1FBD3}"/>
              </a:ext>
            </a:extLst>
          </p:cNvPr>
          <p:cNvSpPr/>
          <p:nvPr/>
        </p:nvSpPr>
        <p:spPr>
          <a:xfrm>
            <a:off x="9627616" y="5752508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B4BF25ED-734E-4760-92FE-E370FCF70D2E}"/>
              </a:ext>
            </a:extLst>
          </p:cNvPr>
          <p:cNvSpPr txBox="1"/>
          <p:nvPr/>
        </p:nvSpPr>
        <p:spPr>
          <a:xfrm>
            <a:off x="9609353" y="5751548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46" name="Google Shape;296;p16">
            <a:extLst>
              <a:ext uri="{FF2B5EF4-FFF2-40B4-BE49-F238E27FC236}">
                <a16:creationId xmlns:a16="http://schemas.microsoft.com/office/drawing/2014/main" id="{DEE6F782-66F9-A655-1272-C382C7630480}"/>
              </a:ext>
            </a:extLst>
          </p:cNvPr>
          <p:cNvSpPr txBox="1"/>
          <p:nvPr/>
        </p:nvSpPr>
        <p:spPr>
          <a:xfrm>
            <a:off x="6092351" y="826709"/>
            <a:ext cx="1122043" cy="5231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買う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294684" y="66567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か</a:t>
            </a:r>
          </a:p>
        </p:txBody>
      </p:sp>
      <p:sp>
        <p:nvSpPr>
          <p:cNvPr id="17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856265" y="369427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100" dirty="0"/>
              <a:t>ちいき</a:t>
            </a:r>
          </a:p>
        </p:txBody>
      </p:sp>
      <p:sp>
        <p:nvSpPr>
          <p:cNvPr id="18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826757" y="742790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100" dirty="0"/>
              <a:t>つか</a:t>
            </a:r>
          </a:p>
        </p:txBody>
      </p:sp>
      <p:sp>
        <p:nvSpPr>
          <p:cNvPr id="18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487917" y="110054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18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434216" y="110054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そだ</a:t>
            </a:r>
          </a:p>
        </p:txBody>
      </p:sp>
      <p:sp>
        <p:nvSpPr>
          <p:cNvPr id="18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420652" y="1466557"/>
            <a:ext cx="86428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18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41197" y="490002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もり</a:t>
            </a:r>
          </a:p>
        </p:txBody>
      </p:sp>
      <p:sp>
        <p:nvSpPr>
          <p:cNvPr id="18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776593" y="490298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ひと</a:t>
            </a:r>
          </a:p>
        </p:txBody>
      </p:sp>
    </p:spTree>
    <p:extLst>
      <p:ext uri="{BB962C8B-B14F-4D97-AF65-F5344CB8AC3E}">
        <p14:creationId xmlns:p14="http://schemas.microsoft.com/office/powerpoint/2010/main" val="13461369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939999" y="414191"/>
            <a:ext cx="6115483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ペンキやニスなどをぬると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木は長持ちするんだよ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" name="グループ化 2"/>
          <p:cNvGrpSpPr/>
          <p:nvPr/>
        </p:nvGrpSpPr>
        <p:grpSpPr>
          <a:xfrm>
            <a:off x="1021060" y="3775526"/>
            <a:ext cx="1914880" cy="2057457"/>
            <a:chOff x="1059116" y="3149212"/>
            <a:chExt cx="2671717" cy="2870645"/>
          </a:xfrm>
        </p:grpSpPr>
        <p:sp>
          <p:nvSpPr>
            <p:cNvPr id="690" name="Google Shape;690;p19"/>
            <p:cNvSpPr/>
            <p:nvPr/>
          </p:nvSpPr>
          <p:spPr>
            <a:xfrm>
              <a:off x="3346078" y="5442882"/>
              <a:ext cx="384755" cy="279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1404500" y="3149212"/>
              <a:ext cx="2053222" cy="273078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3072744" y="4766283"/>
              <a:ext cx="155307" cy="173131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538278" y="5740138"/>
              <a:ext cx="384755" cy="279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94" name="Google Shape;694;p19"/>
            <p:cNvCxnSpPr/>
            <p:nvPr/>
          </p:nvCxnSpPr>
          <p:spPr>
            <a:xfrm flipH="1">
              <a:off x="1404500" y="5341456"/>
              <a:ext cx="171102" cy="24128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5" name="Google Shape;695;p19"/>
            <p:cNvCxnSpPr/>
            <p:nvPr/>
          </p:nvCxnSpPr>
          <p:spPr>
            <a:xfrm flipH="1">
              <a:off x="1415194" y="5421496"/>
              <a:ext cx="171102" cy="24128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6" name="Google Shape;696;p19"/>
            <p:cNvCxnSpPr/>
            <p:nvPr/>
          </p:nvCxnSpPr>
          <p:spPr>
            <a:xfrm flipH="1">
              <a:off x="1457969" y="5462100"/>
              <a:ext cx="171102" cy="24128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7" name="Google Shape;697;p19"/>
            <p:cNvCxnSpPr/>
            <p:nvPr/>
          </p:nvCxnSpPr>
          <p:spPr>
            <a:xfrm flipH="1">
              <a:off x="1516787" y="5545481"/>
              <a:ext cx="136255" cy="19466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8" name="Google Shape;698;p19"/>
            <p:cNvCxnSpPr/>
            <p:nvPr/>
          </p:nvCxnSpPr>
          <p:spPr>
            <a:xfrm flipH="1">
              <a:off x="1575603" y="5619498"/>
              <a:ext cx="109335" cy="13747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9" name="Google Shape;699;p19"/>
            <p:cNvCxnSpPr/>
            <p:nvPr/>
          </p:nvCxnSpPr>
          <p:spPr>
            <a:xfrm flipH="1">
              <a:off x="1629072" y="5671789"/>
              <a:ext cx="85550" cy="10619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00" name="Google Shape;700;p19"/>
            <p:cNvSpPr/>
            <p:nvPr/>
          </p:nvSpPr>
          <p:spPr>
            <a:xfrm>
              <a:off x="1842949" y="3234765"/>
              <a:ext cx="968427" cy="275622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19"/>
            <p:cNvSpPr/>
            <p:nvPr/>
          </p:nvSpPr>
          <p:spPr>
            <a:xfrm rot="18131115">
              <a:off x="1225657" y="3912854"/>
              <a:ext cx="289462" cy="622543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19"/>
            <p:cNvSpPr/>
            <p:nvPr/>
          </p:nvSpPr>
          <p:spPr>
            <a:xfrm rot="642058">
              <a:off x="1470438" y="4227333"/>
              <a:ext cx="390554" cy="338072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" name="グループ化 1"/>
            <p:cNvGrpSpPr/>
            <p:nvPr/>
          </p:nvGrpSpPr>
          <p:grpSpPr>
            <a:xfrm rot="20546323">
              <a:off x="2744887" y="4265068"/>
              <a:ext cx="617240" cy="108390"/>
              <a:chOff x="9099792" y="3872469"/>
              <a:chExt cx="840076" cy="147521"/>
            </a:xfrm>
          </p:grpSpPr>
          <p:sp>
            <p:nvSpPr>
              <p:cNvPr id="31" name="Google Shape;749;p20"/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749;p20"/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" name="グループ化 8"/>
          <p:cNvGrpSpPr/>
          <p:nvPr/>
        </p:nvGrpSpPr>
        <p:grpSpPr>
          <a:xfrm>
            <a:off x="3525396" y="2791587"/>
            <a:ext cx="3485653" cy="2868042"/>
            <a:chOff x="1354013" y="2785198"/>
            <a:chExt cx="3485653" cy="2868042"/>
          </a:xfrm>
        </p:grpSpPr>
        <p:sp>
          <p:nvSpPr>
            <p:cNvPr id="22" name="直方体 21"/>
            <p:cNvSpPr/>
            <p:nvPr/>
          </p:nvSpPr>
          <p:spPr>
            <a:xfrm>
              <a:off x="1846532" y="4885966"/>
              <a:ext cx="2133600" cy="751816"/>
            </a:xfrm>
            <a:prstGeom prst="cube">
              <a:avLst>
                <a:gd name="adj" fmla="val 50339"/>
              </a:avLst>
            </a:prstGeom>
            <a:solidFill>
              <a:srgbClr val="9D6833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直方体 22"/>
            <p:cNvSpPr/>
            <p:nvPr/>
          </p:nvSpPr>
          <p:spPr>
            <a:xfrm>
              <a:off x="3009634" y="3258496"/>
              <a:ext cx="605897" cy="1793720"/>
            </a:xfrm>
            <a:prstGeom prst="cube">
              <a:avLst>
                <a:gd name="adj" fmla="val 14520"/>
              </a:avLst>
            </a:prstGeom>
            <a:solidFill>
              <a:srgbClr val="9D6833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直方体 23"/>
            <p:cNvSpPr/>
            <p:nvPr/>
          </p:nvSpPr>
          <p:spPr>
            <a:xfrm>
              <a:off x="2690313" y="2938356"/>
              <a:ext cx="1507593" cy="923841"/>
            </a:xfrm>
            <a:prstGeom prst="cube">
              <a:avLst/>
            </a:prstGeom>
            <a:solidFill>
              <a:srgbClr val="9D6833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フリーフォーム 53"/>
            <p:cNvSpPr/>
            <p:nvPr/>
          </p:nvSpPr>
          <p:spPr>
            <a:xfrm rot="14248921">
              <a:off x="2731362" y="3665619"/>
              <a:ext cx="131450" cy="116837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 62"/>
            <p:cNvSpPr/>
            <p:nvPr/>
          </p:nvSpPr>
          <p:spPr>
            <a:xfrm rot="4621820">
              <a:off x="2608431" y="3397360"/>
              <a:ext cx="266300" cy="69420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星 4 6"/>
            <p:cNvSpPr/>
            <p:nvPr/>
          </p:nvSpPr>
          <p:spPr>
            <a:xfrm>
              <a:off x="4382361" y="2785198"/>
              <a:ext cx="330241" cy="599063"/>
            </a:xfrm>
            <a:prstGeom prst="star4">
              <a:avLst>
                <a:gd name="adj" fmla="val 26939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" name="星 4 66"/>
            <p:cNvSpPr/>
            <p:nvPr/>
          </p:nvSpPr>
          <p:spPr>
            <a:xfrm>
              <a:off x="1691915" y="3898615"/>
              <a:ext cx="330241" cy="599063"/>
            </a:xfrm>
            <a:prstGeom prst="star4">
              <a:avLst>
                <a:gd name="adj" fmla="val 26939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" name="星 4 67"/>
            <p:cNvSpPr/>
            <p:nvPr/>
          </p:nvSpPr>
          <p:spPr>
            <a:xfrm>
              <a:off x="4654040" y="3259772"/>
              <a:ext cx="185626" cy="336728"/>
            </a:xfrm>
            <a:prstGeom prst="star4">
              <a:avLst>
                <a:gd name="adj" fmla="val 26939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9" name="星 4 68"/>
            <p:cNvSpPr/>
            <p:nvPr/>
          </p:nvSpPr>
          <p:spPr>
            <a:xfrm>
              <a:off x="1354013" y="5276911"/>
              <a:ext cx="207456" cy="376329"/>
            </a:xfrm>
            <a:prstGeom prst="star4">
              <a:avLst>
                <a:gd name="adj" fmla="val 26939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8" name="Google Shape;2380;p39">
            <a:extLst>
              <a:ext uri="{FF2B5EF4-FFF2-40B4-BE49-F238E27FC236}">
                <a16:creationId xmlns:a16="http://schemas.microsoft.com/office/drawing/2014/main" id="{FE230E8F-7AA6-9DFF-9834-57B2681A9C16}"/>
              </a:ext>
            </a:extLst>
          </p:cNvPr>
          <p:cNvSpPr txBox="1"/>
          <p:nvPr/>
        </p:nvSpPr>
        <p:spPr>
          <a:xfrm>
            <a:off x="6534929" y="4582551"/>
            <a:ext cx="5219158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よし、完成だ。</a:t>
            </a:r>
            <a:endParaRPr lang="en-US" altLang="ja-JP" sz="3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</a:rPr>
              <a:t>せっかくだからかざろう！</a:t>
            </a:r>
            <a:endParaRPr sz="3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" name="テキスト ボックス 12">
            <a:extLst>
              <a:ext uri="{FF2B5EF4-FFF2-40B4-BE49-F238E27FC236}">
                <a16:creationId xmlns:a16="http://schemas.microsoft.com/office/drawing/2014/main" id="{12FAC01E-D7DB-49B2-B04A-9DD73761CF13}"/>
              </a:ext>
            </a:extLst>
          </p:cNvPr>
          <p:cNvSpPr txBox="1"/>
          <p:nvPr/>
        </p:nvSpPr>
        <p:spPr>
          <a:xfrm>
            <a:off x="1071874" y="1597206"/>
            <a:ext cx="7153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4" name="テキスト ボックス 13">
            <a:extLst>
              <a:ext uri="{FF2B5EF4-FFF2-40B4-BE49-F238E27FC236}">
                <a16:creationId xmlns:a16="http://schemas.microsoft.com/office/drawing/2014/main" id="{DAEFDA09-9789-4BFC-AC93-809630EB01B4}"/>
              </a:ext>
            </a:extLst>
          </p:cNvPr>
          <p:cNvSpPr txBox="1"/>
          <p:nvPr/>
        </p:nvSpPr>
        <p:spPr>
          <a:xfrm>
            <a:off x="1894663" y="1571053"/>
            <a:ext cx="86144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ながも</a:t>
            </a:r>
          </a:p>
        </p:txBody>
      </p:sp>
      <p:sp>
        <p:nvSpPr>
          <p:cNvPr id="15" name="テキスト ボックス 14">
            <a:extLst>
              <a:ext uri="{FF2B5EF4-FFF2-40B4-BE49-F238E27FC236}">
                <a16:creationId xmlns:a16="http://schemas.microsoft.com/office/drawing/2014/main" id="{1AD8336B-D58F-4CE5-80CA-F601BE95E30B}"/>
              </a:ext>
            </a:extLst>
          </p:cNvPr>
          <p:cNvSpPr txBox="1"/>
          <p:nvPr/>
        </p:nvSpPr>
        <p:spPr>
          <a:xfrm>
            <a:off x="7886665" y="4407441"/>
            <a:ext cx="8932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かんせい</a:t>
            </a:r>
          </a:p>
        </p:txBody>
      </p:sp>
      <p:sp>
        <p:nvSpPr>
          <p:cNvPr id="50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878478" y="2585215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1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653768" y="1829600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055100" y="1670952"/>
            <a:ext cx="564109" cy="193172"/>
            <a:chOff x="9364349" y="5301095"/>
            <a:chExt cx="371808" cy="127321"/>
          </a:xfrm>
        </p:grpSpPr>
        <p:cxnSp>
          <p:nvCxnSpPr>
            <p:cNvPr id="53" name="直線コネクタ 52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線コネクタ 54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線コネクタ 55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線コネクタ 56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9" name="角丸四角形 96">
            <a:extLst>
              <a:ext uri="{FF2B5EF4-FFF2-40B4-BE49-F238E27FC236}">
                <a16:creationId xmlns:a16="http://schemas.microsoft.com/office/drawing/2014/main" id="{4FE1FF00-464B-49DE-8240-CC2F1CAF5D4A}"/>
              </a:ext>
            </a:extLst>
          </p:cNvPr>
          <p:cNvSpPr/>
          <p:nvPr/>
        </p:nvSpPr>
        <p:spPr>
          <a:xfrm>
            <a:off x="9654895" y="5800649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B31FCE42-63F2-4468-B81F-70E947C07C2F}"/>
              </a:ext>
            </a:extLst>
          </p:cNvPr>
          <p:cNvSpPr txBox="1"/>
          <p:nvPr/>
        </p:nvSpPr>
        <p:spPr>
          <a:xfrm>
            <a:off x="9636632" y="5799689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473872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689488" y="4176536"/>
            <a:ext cx="8167882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もし、地域の森の木で作ったものを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誰も買わなかったらどうなる？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grpSp>
        <p:nvGrpSpPr>
          <p:cNvPr id="7" name="グループ化 6"/>
          <p:cNvGrpSpPr/>
          <p:nvPr/>
        </p:nvGrpSpPr>
        <p:grpSpPr>
          <a:xfrm>
            <a:off x="737925" y="3196264"/>
            <a:ext cx="858521" cy="1061766"/>
            <a:chOff x="4192383" y="4596145"/>
            <a:chExt cx="481099" cy="594994"/>
          </a:xfrm>
        </p:grpSpPr>
        <p:grpSp>
          <p:nvGrpSpPr>
            <p:cNvPr id="59" name="Google Shape;3974;p53"/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60" name="Google Shape;3975;p53"/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3976;p53"/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3977;p53"/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3978;p53"/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3979;p53"/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5" name="Google Shape;3980;p53"/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67" name="Google Shape;3981;p53"/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3982;p53"/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3983;p53"/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6" name="Google Shape;3984;p53"/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" name="グループ化 3"/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79" name="グループ化 78"/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80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749;p20"/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749;p20"/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" name="グループ化 82"/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84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749;p20"/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" name="Google Shape;890;p21">
            <a:extLst>
              <a:ext uri="{FF2B5EF4-FFF2-40B4-BE49-F238E27FC236}">
                <a16:creationId xmlns:a16="http://schemas.microsoft.com/office/drawing/2014/main" id="{DC5D66A1-8B47-9C90-A4C0-EE8B684898AA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9191277" y="1017565"/>
            <a:ext cx="1328333" cy="1355036"/>
            <a:chOff x="1774174" y="4621762"/>
            <a:chExt cx="1077013" cy="1098664"/>
          </a:xfrm>
        </p:grpSpPr>
        <p:sp>
          <p:nvSpPr>
            <p:cNvPr id="3" name="Google Shape;891;p21">
              <a:extLst>
                <a:ext uri="{FF2B5EF4-FFF2-40B4-BE49-F238E27FC236}">
                  <a16:creationId xmlns:a16="http://schemas.microsoft.com/office/drawing/2014/main" id="{C78634C2-62FE-B67B-BCD2-0A543011F937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2;p21">
              <a:extLst>
                <a:ext uri="{FF2B5EF4-FFF2-40B4-BE49-F238E27FC236}">
                  <a16:creationId xmlns:a16="http://schemas.microsoft.com/office/drawing/2014/main" id="{C8E29ED0-648B-54B1-4D61-8F0F485296EF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3;p21">
              <a:extLst>
                <a:ext uri="{FF2B5EF4-FFF2-40B4-BE49-F238E27FC236}">
                  <a16:creationId xmlns:a16="http://schemas.microsoft.com/office/drawing/2014/main" id="{3B5D1848-B7DF-489D-E690-6230CAD22DE0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4;p21">
              <a:extLst>
                <a:ext uri="{FF2B5EF4-FFF2-40B4-BE49-F238E27FC236}">
                  <a16:creationId xmlns:a16="http://schemas.microsoft.com/office/drawing/2014/main" id="{3C11B38C-CFDE-8FED-8AAE-27F0F9CCD1FA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895;p21">
              <a:extLst>
                <a:ext uri="{FF2B5EF4-FFF2-40B4-BE49-F238E27FC236}">
                  <a16:creationId xmlns:a16="http://schemas.microsoft.com/office/drawing/2014/main" id="{A80E6602-648E-37DC-F95A-9701F64D0A55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896;p21">
              <a:extLst>
                <a:ext uri="{FF2B5EF4-FFF2-40B4-BE49-F238E27FC236}">
                  <a16:creationId xmlns:a16="http://schemas.microsoft.com/office/drawing/2014/main" id="{21C0D14F-F13D-487B-F007-93D94005CF6F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1" name="Google Shape;897;p21">
              <a:extLst>
                <a:ext uri="{FF2B5EF4-FFF2-40B4-BE49-F238E27FC236}">
                  <a16:creationId xmlns:a16="http://schemas.microsoft.com/office/drawing/2014/main" id="{558FC2B0-8213-43EC-1C79-385D99994695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898;p21">
              <a:extLst>
                <a:ext uri="{FF2B5EF4-FFF2-40B4-BE49-F238E27FC236}">
                  <a16:creationId xmlns:a16="http://schemas.microsoft.com/office/drawing/2014/main" id="{FFC3E9CC-B6C0-7A12-16BD-F4A42076D836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899;p21">
              <a:extLst>
                <a:ext uri="{FF2B5EF4-FFF2-40B4-BE49-F238E27FC236}">
                  <a16:creationId xmlns:a16="http://schemas.microsoft.com/office/drawing/2014/main" id="{043DCDA7-347D-0F34-B168-92112F95B5BE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0;p21">
              <a:extLst>
                <a:ext uri="{FF2B5EF4-FFF2-40B4-BE49-F238E27FC236}">
                  <a16:creationId xmlns:a16="http://schemas.microsoft.com/office/drawing/2014/main" id="{486ABDF5-0337-48BF-D31A-07BAB3F17C7F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901;p21">
              <a:extLst>
                <a:ext uri="{FF2B5EF4-FFF2-40B4-BE49-F238E27FC236}">
                  <a16:creationId xmlns:a16="http://schemas.microsoft.com/office/drawing/2014/main" id="{3A4BE91A-4D90-B706-7894-F46890B184D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6" name="Google Shape;902;p21">
              <a:extLst>
                <a:ext uri="{FF2B5EF4-FFF2-40B4-BE49-F238E27FC236}">
                  <a16:creationId xmlns:a16="http://schemas.microsoft.com/office/drawing/2014/main" id="{D2BB5D35-F37D-DD60-DA92-5D58D3105293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7" name="Google Shape;903;p21">
              <a:extLst>
                <a:ext uri="{FF2B5EF4-FFF2-40B4-BE49-F238E27FC236}">
                  <a16:creationId xmlns:a16="http://schemas.microsoft.com/office/drawing/2014/main" id="{8D928391-6C6A-521A-58B6-D113113B2F8C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904;p21">
              <a:extLst>
                <a:ext uri="{FF2B5EF4-FFF2-40B4-BE49-F238E27FC236}">
                  <a16:creationId xmlns:a16="http://schemas.microsoft.com/office/drawing/2014/main" id="{C53AFC60-5E15-339B-D07B-163DE7B491C6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905;p21">
              <a:extLst>
                <a:ext uri="{FF2B5EF4-FFF2-40B4-BE49-F238E27FC236}">
                  <a16:creationId xmlns:a16="http://schemas.microsoft.com/office/drawing/2014/main" id="{28B7ADC6-DF5D-A031-03FF-D712818C9C14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25DA9110-8FDF-00F2-7E3A-62F6D8A173C0}"/>
              </a:ext>
            </a:extLst>
          </p:cNvPr>
          <p:cNvGrpSpPr>
            <a:grpSpLocks noChangeAspect="1"/>
          </p:cNvGrpSpPr>
          <p:nvPr/>
        </p:nvGrpSpPr>
        <p:grpSpPr>
          <a:xfrm>
            <a:off x="800923" y="1059261"/>
            <a:ext cx="1778852" cy="1657280"/>
            <a:chOff x="6480368" y="2830022"/>
            <a:chExt cx="2795090" cy="2604066"/>
          </a:xfrm>
        </p:grpSpPr>
        <p:sp>
          <p:nvSpPr>
            <p:cNvPr id="23" name="Google Shape;1539;p28">
              <a:extLst>
                <a:ext uri="{FF2B5EF4-FFF2-40B4-BE49-F238E27FC236}">
                  <a16:creationId xmlns:a16="http://schemas.microsoft.com/office/drawing/2014/main" id="{3C8500EC-224A-F1AC-D4EB-35F0579EEC04}"/>
                </a:ext>
              </a:extLst>
            </p:cNvPr>
            <p:cNvSpPr/>
            <p:nvPr/>
          </p:nvSpPr>
          <p:spPr>
            <a:xfrm flipH="1">
              <a:off x="6682617" y="5121627"/>
              <a:ext cx="2394701" cy="312461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" name="グループ化 23">
              <a:extLst>
                <a:ext uri="{FF2B5EF4-FFF2-40B4-BE49-F238E27FC236}">
                  <a16:creationId xmlns:a16="http://schemas.microsoft.com/office/drawing/2014/main" id="{157D2D84-C99E-F608-4187-5F639F783EAD}"/>
                </a:ext>
              </a:extLst>
            </p:cNvPr>
            <p:cNvGrpSpPr/>
            <p:nvPr/>
          </p:nvGrpSpPr>
          <p:grpSpPr>
            <a:xfrm>
              <a:off x="7238717" y="2830022"/>
              <a:ext cx="1277937" cy="2418261"/>
              <a:chOff x="3284638" y="2622841"/>
              <a:chExt cx="1552994" cy="2938756"/>
            </a:xfrm>
          </p:grpSpPr>
          <p:sp>
            <p:nvSpPr>
              <p:cNvPr id="47" name="二等辺三角形 2">
                <a:extLst>
                  <a:ext uri="{FF2B5EF4-FFF2-40B4-BE49-F238E27FC236}">
                    <a16:creationId xmlns:a16="http://schemas.microsoft.com/office/drawing/2014/main" id="{D5ECABB5-1C5B-DE16-977E-FC8EF74886F9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Google Shape;1540;p28">
                <a:extLst>
                  <a:ext uri="{FF2B5EF4-FFF2-40B4-BE49-F238E27FC236}">
                    <a16:creationId xmlns:a16="http://schemas.microsoft.com/office/drawing/2014/main" id="{6DC30D0A-C31A-B003-77C5-CBA5F54DB432}"/>
                  </a:ext>
                </a:extLst>
              </p:cNvPr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9" name="グループ化 48">
                <a:extLst>
                  <a:ext uri="{FF2B5EF4-FFF2-40B4-BE49-F238E27FC236}">
                    <a16:creationId xmlns:a16="http://schemas.microsoft.com/office/drawing/2014/main" id="{960050C0-D073-014E-03C1-351F3B3694D6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13" name="Google Shape;1540;p28">
                  <a:extLst>
                    <a:ext uri="{FF2B5EF4-FFF2-40B4-BE49-F238E27FC236}">
                      <a16:creationId xmlns:a16="http://schemas.microsoft.com/office/drawing/2014/main" id="{94C30B69-8596-BABB-2C00-C05B45407D8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4" name="Google Shape;1540;p28">
                  <a:extLst>
                    <a:ext uri="{FF2B5EF4-FFF2-40B4-BE49-F238E27FC236}">
                      <a16:creationId xmlns:a16="http://schemas.microsoft.com/office/drawing/2014/main" id="{B640C3AC-1DB0-F2B3-41C7-A26C319D694D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5" name="Google Shape;1540;p28">
                  <a:extLst>
                    <a:ext uri="{FF2B5EF4-FFF2-40B4-BE49-F238E27FC236}">
                      <a16:creationId xmlns:a16="http://schemas.microsoft.com/office/drawing/2014/main" id="{E4A2772A-E142-1A4D-A14D-84443B88C110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" name="グループ化 49">
                <a:extLst>
                  <a:ext uri="{FF2B5EF4-FFF2-40B4-BE49-F238E27FC236}">
                    <a16:creationId xmlns:a16="http://schemas.microsoft.com/office/drawing/2014/main" id="{35E28D6B-A5FE-B85B-C21F-EF47AE1DB70C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10" name="Google Shape;1540;p28">
                  <a:extLst>
                    <a:ext uri="{FF2B5EF4-FFF2-40B4-BE49-F238E27FC236}">
                      <a16:creationId xmlns:a16="http://schemas.microsoft.com/office/drawing/2014/main" id="{6225CD19-9F62-2628-016A-F03A4B5DB357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1" name="Google Shape;1540;p28">
                  <a:extLst>
                    <a:ext uri="{FF2B5EF4-FFF2-40B4-BE49-F238E27FC236}">
                      <a16:creationId xmlns:a16="http://schemas.microsoft.com/office/drawing/2014/main" id="{6EFCAA1B-0726-EF45-C338-22ACFD04F480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2" name="Google Shape;1540;p28">
                  <a:extLst>
                    <a:ext uri="{FF2B5EF4-FFF2-40B4-BE49-F238E27FC236}">
                      <a16:creationId xmlns:a16="http://schemas.microsoft.com/office/drawing/2014/main" id="{ECDFD3BF-519A-5C42-2FF6-34F450845D3C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1" name="Google Shape;1540;p28">
                <a:extLst>
                  <a:ext uri="{FF2B5EF4-FFF2-40B4-BE49-F238E27FC236}">
                    <a16:creationId xmlns:a16="http://schemas.microsoft.com/office/drawing/2014/main" id="{FFB059C9-4432-3A75-7C35-3A0BDB192F96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52" name="グループ化 51">
                <a:extLst>
                  <a:ext uri="{FF2B5EF4-FFF2-40B4-BE49-F238E27FC236}">
                    <a16:creationId xmlns:a16="http://schemas.microsoft.com/office/drawing/2014/main" id="{A428A857-5F3F-79B2-109A-C46739F2989D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07" name="Google Shape;1540;p28">
                  <a:extLst>
                    <a:ext uri="{FF2B5EF4-FFF2-40B4-BE49-F238E27FC236}">
                      <a16:creationId xmlns:a16="http://schemas.microsoft.com/office/drawing/2014/main" id="{2DE4F6E3-5A0D-B557-51FB-3C2CA0E68DBF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8" name="Google Shape;1540;p28">
                  <a:extLst>
                    <a:ext uri="{FF2B5EF4-FFF2-40B4-BE49-F238E27FC236}">
                      <a16:creationId xmlns:a16="http://schemas.microsoft.com/office/drawing/2014/main" id="{56D0D2F8-1FBE-6C31-BF69-6071A6DAA99D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9" name="Google Shape;1540;p28">
                  <a:extLst>
                    <a:ext uri="{FF2B5EF4-FFF2-40B4-BE49-F238E27FC236}">
                      <a16:creationId xmlns:a16="http://schemas.microsoft.com/office/drawing/2014/main" id="{51DE0E29-8EA5-8088-FDFF-2C94AF69640D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0" name="グループ化 89">
                <a:extLst>
                  <a:ext uri="{FF2B5EF4-FFF2-40B4-BE49-F238E27FC236}">
                    <a16:creationId xmlns:a16="http://schemas.microsoft.com/office/drawing/2014/main" id="{4F2BB833-5BE5-1DB7-4259-058A52E2CDD1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04" name="Google Shape;1540;p28">
                  <a:extLst>
                    <a:ext uri="{FF2B5EF4-FFF2-40B4-BE49-F238E27FC236}">
                      <a16:creationId xmlns:a16="http://schemas.microsoft.com/office/drawing/2014/main" id="{6D8CC10B-2760-37F6-62B0-6F70BA692155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5" name="Google Shape;1540;p28">
                  <a:extLst>
                    <a:ext uri="{FF2B5EF4-FFF2-40B4-BE49-F238E27FC236}">
                      <a16:creationId xmlns:a16="http://schemas.microsoft.com/office/drawing/2014/main" id="{1A876260-EC48-35F6-D293-ED6BB789D825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6" name="Google Shape;1540;p28">
                  <a:extLst>
                    <a:ext uri="{FF2B5EF4-FFF2-40B4-BE49-F238E27FC236}">
                      <a16:creationId xmlns:a16="http://schemas.microsoft.com/office/drawing/2014/main" id="{9EA5C5FC-FED6-6121-27EB-EDB7EE0B6ABC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" name="グループ化 91">
                <a:extLst>
                  <a:ext uri="{FF2B5EF4-FFF2-40B4-BE49-F238E27FC236}">
                    <a16:creationId xmlns:a16="http://schemas.microsoft.com/office/drawing/2014/main" id="{A71A82CF-DBC6-2F68-E479-ABFE5AD42DDB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93" name="Google Shape;1540;p28">
                  <a:extLst>
                    <a:ext uri="{FF2B5EF4-FFF2-40B4-BE49-F238E27FC236}">
                      <a16:creationId xmlns:a16="http://schemas.microsoft.com/office/drawing/2014/main" id="{CBCFB366-CD6A-2CC5-29E4-502E01698E4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" name="Google Shape;1540;p28">
                  <a:extLst>
                    <a:ext uri="{FF2B5EF4-FFF2-40B4-BE49-F238E27FC236}">
                      <a16:creationId xmlns:a16="http://schemas.microsoft.com/office/drawing/2014/main" id="{1B5A38B4-4C17-61DA-668D-42BF91084345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" name="Google Shape;1540;p28">
                  <a:extLst>
                    <a:ext uri="{FF2B5EF4-FFF2-40B4-BE49-F238E27FC236}">
                      <a16:creationId xmlns:a16="http://schemas.microsoft.com/office/drawing/2014/main" id="{05CE795C-77AC-30BE-2006-6623E8347817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6" name="グループ化 25">
              <a:extLst>
                <a:ext uri="{FF2B5EF4-FFF2-40B4-BE49-F238E27FC236}">
                  <a16:creationId xmlns:a16="http://schemas.microsoft.com/office/drawing/2014/main" id="{1D72B5C2-1706-A82C-998A-E3350448903A}"/>
                </a:ext>
              </a:extLst>
            </p:cNvPr>
            <p:cNvGrpSpPr/>
            <p:nvPr/>
          </p:nvGrpSpPr>
          <p:grpSpPr>
            <a:xfrm>
              <a:off x="6480368" y="2913140"/>
              <a:ext cx="1282070" cy="2383690"/>
              <a:chOff x="3284638" y="2622841"/>
              <a:chExt cx="1552994" cy="2887407"/>
            </a:xfrm>
          </p:grpSpPr>
          <p:sp>
            <p:nvSpPr>
              <p:cNvPr id="696" name="二等辺三角形 2">
                <a:extLst>
                  <a:ext uri="{FF2B5EF4-FFF2-40B4-BE49-F238E27FC236}">
                    <a16:creationId xmlns:a16="http://schemas.microsoft.com/office/drawing/2014/main" id="{8A006A8A-7088-0916-9D9B-400B760B5589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7" name="Google Shape;1540;p28">
                <a:extLst>
                  <a:ext uri="{FF2B5EF4-FFF2-40B4-BE49-F238E27FC236}">
                    <a16:creationId xmlns:a16="http://schemas.microsoft.com/office/drawing/2014/main" id="{DDD19338-8AD1-AAB6-9D30-36C1AC094C0C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98" name="グループ化 697">
                <a:extLst>
                  <a:ext uri="{FF2B5EF4-FFF2-40B4-BE49-F238E27FC236}">
                    <a16:creationId xmlns:a16="http://schemas.microsoft.com/office/drawing/2014/main" id="{86FE98BE-A1B4-F1D0-54D1-86665B54CB6B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44" name="Google Shape;1540;p28">
                  <a:extLst>
                    <a:ext uri="{FF2B5EF4-FFF2-40B4-BE49-F238E27FC236}">
                      <a16:creationId xmlns:a16="http://schemas.microsoft.com/office/drawing/2014/main" id="{CAC83C0F-5F60-B503-9BB2-DC5E04DF5B54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1540;p28">
                  <a:extLst>
                    <a:ext uri="{FF2B5EF4-FFF2-40B4-BE49-F238E27FC236}">
                      <a16:creationId xmlns:a16="http://schemas.microsoft.com/office/drawing/2014/main" id="{E96BB09F-CC5C-B7E4-A857-211E703C800F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1540;p28">
                  <a:extLst>
                    <a:ext uri="{FF2B5EF4-FFF2-40B4-BE49-F238E27FC236}">
                      <a16:creationId xmlns:a16="http://schemas.microsoft.com/office/drawing/2014/main" id="{EFB00A80-2B8F-11A7-A95D-DB13C44B5FD4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99" name="グループ化 698">
                <a:extLst>
                  <a:ext uri="{FF2B5EF4-FFF2-40B4-BE49-F238E27FC236}">
                    <a16:creationId xmlns:a16="http://schemas.microsoft.com/office/drawing/2014/main" id="{6DB8D333-AEA8-6CAE-B00A-24E19F602A88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41" name="Google Shape;1540;p28">
                  <a:extLst>
                    <a:ext uri="{FF2B5EF4-FFF2-40B4-BE49-F238E27FC236}">
                      <a16:creationId xmlns:a16="http://schemas.microsoft.com/office/drawing/2014/main" id="{DE42999B-0C41-051A-19EB-E950B19F86D6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1540;p28">
                  <a:extLst>
                    <a:ext uri="{FF2B5EF4-FFF2-40B4-BE49-F238E27FC236}">
                      <a16:creationId xmlns:a16="http://schemas.microsoft.com/office/drawing/2014/main" id="{EEC9B899-70B3-3C45-B74B-5E41E7438FC8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1540;p28">
                  <a:extLst>
                    <a:ext uri="{FF2B5EF4-FFF2-40B4-BE49-F238E27FC236}">
                      <a16:creationId xmlns:a16="http://schemas.microsoft.com/office/drawing/2014/main" id="{52C1020A-90B0-D197-45E2-D65A690ADC59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00" name="Google Shape;1540;p28">
                <a:extLst>
                  <a:ext uri="{FF2B5EF4-FFF2-40B4-BE49-F238E27FC236}">
                    <a16:creationId xmlns:a16="http://schemas.microsoft.com/office/drawing/2014/main" id="{B81FE815-0772-8118-ECB5-04B4854DE032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01" name="グループ化 700">
                <a:extLst>
                  <a:ext uri="{FF2B5EF4-FFF2-40B4-BE49-F238E27FC236}">
                    <a16:creationId xmlns:a16="http://schemas.microsoft.com/office/drawing/2014/main" id="{103617D3-F9DF-BEB5-925E-EAF8DA1D5E2D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38" name="Google Shape;1540;p28">
                  <a:extLst>
                    <a:ext uri="{FF2B5EF4-FFF2-40B4-BE49-F238E27FC236}">
                      <a16:creationId xmlns:a16="http://schemas.microsoft.com/office/drawing/2014/main" id="{A3A1272D-121F-9688-ADCF-057B1E91BE1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540;p28">
                  <a:extLst>
                    <a:ext uri="{FF2B5EF4-FFF2-40B4-BE49-F238E27FC236}">
                      <a16:creationId xmlns:a16="http://schemas.microsoft.com/office/drawing/2014/main" id="{E84CE7EB-CCB7-D6EB-1192-F05DD2E29C47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540;p28">
                  <a:extLst>
                    <a:ext uri="{FF2B5EF4-FFF2-40B4-BE49-F238E27FC236}">
                      <a16:creationId xmlns:a16="http://schemas.microsoft.com/office/drawing/2014/main" id="{97E97DB6-5C06-E6AE-5A21-9143C60A3585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02" name="グループ化 701">
                <a:extLst>
                  <a:ext uri="{FF2B5EF4-FFF2-40B4-BE49-F238E27FC236}">
                    <a16:creationId xmlns:a16="http://schemas.microsoft.com/office/drawing/2014/main" id="{D0F6972C-9FD4-7AB9-E623-96DCF566D8AE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35" name="Google Shape;1540;p28">
                  <a:extLst>
                    <a:ext uri="{FF2B5EF4-FFF2-40B4-BE49-F238E27FC236}">
                      <a16:creationId xmlns:a16="http://schemas.microsoft.com/office/drawing/2014/main" id="{80B49A73-E04A-BCFE-8FC9-F44C28D00F9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1540;p28">
                  <a:extLst>
                    <a:ext uri="{FF2B5EF4-FFF2-40B4-BE49-F238E27FC236}">
                      <a16:creationId xmlns:a16="http://schemas.microsoft.com/office/drawing/2014/main" id="{9C4A4439-C4B9-439B-D3A9-0353AA4D1CBD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1540;p28">
                  <a:extLst>
                    <a:ext uri="{FF2B5EF4-FFF2-40B4-BE49-F238E27FC236}">
                      <a16:creationId xmlns:a16="http://schemas.microsoft.com/office/drawing/2014/main" id="{6E776A7A-A39A-5611-B2A7-BAA0223AB5CA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03" name="グループ化 702">
                <a:extLst>
                  <a:ext uri="{FF2B5EF4-FFF2-40B4-BE49-F238E27FC236}">
                    <a16:creationId xmlns:a16="http://schemas.microsoft.com/office/drawing/2014/main" id="{8B64EA67-D88F-A25D-F4EA-E25329D89CCA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32" name="Google Shape;1540;p28">
                  <a:extLst>
                    <a:ext uri="{FF2B5EF4-FFF2-40B4-BE49-F238E27FC236}">
                      <a16:creationId xmlns:a16="http://schemas.microsoft.com/office/drawing/2014/main" id="{87310265-2E60-9F7D-6A2A-4132D0EE508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1540;p28">
                  <a:extLst>
                    <a:ext uri="{FF2B5EF4-FFF2-40B4-BE49-F238E27FC236}">
                      <a16:creationId xmlns:a16="http://schemas.microsoft.com/office/drawing/2014/main" id="{2C4D9F74-D874-E186-0593-E311292673E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1540;p28">
                  <a:extLst>
                    <a:ext uri="{FF2B5EF4-FFF2-40B4-BE49-F238E27FC236}">
                      <a16:creationId xmlns:a16="http://schemas.microsoft.com/office/drawing/2014/main" id="{CF40829A-5722-4F46-9AD2-6285A2327EEC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9" name="グループ化 28">
              <a:extLst>
                <a:ext uri="{FF2B5EF4-FFF2-40B4-BE49-F238E27FC236}">
                  <a16:creationId xmlns:a16="http://schemas.microsoft.com/office/drawing/2014/main" id="{D1E213B0-A5E4-46E6-F165-9623BD3BA1E7}"/>
                </a:ext>
              </a:extLst>
            </p:cNvPr>
            <p:cNvGrpSpPr/>
            <p:nvPr/>
          </p:nvGrpSpPr>
          <p:grpSpPr>
            <a:xfrm>
              <a:off x="7993388" y="2884279"/>
              <a:ext cx="1282070" cy="2383690"/>
              <a:chOff x="3284638" y="2622841"/>
              <a:chExt cx="1552994" cy="2887407"/>
            </a:xfrm>
          </p:grpSpPr>
          <p:sp>
            <p:nvSpPr>
              <p:cNvPr id="30" name="二等辺三角形 2">
                <a:extLst>
                  <a:ext uri="{FF2B5EF4-FFF2-40B4-BE49-F238E27FC236}">
                    <a16:creationId xmlns:a16="http://schemas.microsoft.com/office/drawing/2014/main" id="{51144D71-E2A0-C009-1ED3-28AE28F3739D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Google Shape;1540;p28">
                <a:extLst>
                  <a:ext uri="{FF2B5EF4-FFF2-40B4-BE49-F238E27FC236}">
                    <a16:creationId xmlns:a16="http://schemas.microsoft.com/office/drawing/2014/main" id="{BAAA909F-6797-8F83-AD49-7AC0CD30760D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72" name="グループ化 671">
                <a:extLst>
                  <a:ext uri="{FF2B5EF4-FFF2-40B4-BE49-F238E27FC236}">
                    <a16:creationId xmlns:a16="http://schemas.microsoft.com/office/drawing/2014/main" id="{00287314-FCFE-0A8E-368E-D1A9CDC10F50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693" name="Google Shape;1540;p28">
                  <a:extLst>
                    <a:ext uri="{FF2B5EF4-FFF2-40B4-BE49-F238E27FC236}">
                      <a16:creationId xmlns:a16="http://schemas.microsoft.com/office/drawing/2014/main" id="{7CEE3C22-7090-7766-29A5-E52AA6271495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4" name="Google Shape;1540;p28">
                  <a:extLst>
                    <a:ext uri="{FF2B5EF4-FFF2-40B4-BE49-F238E27FC236}">
                      <a16:creationId xmlns:a16="http://schemas.microsoft.com/office/drawing/2014/main" id="{C410AADE-EBA6-6274-E522-F85F3F16F91A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5" name="Google Shape;1540;p28">
                  <a:extLst>
                    <a:ext uri="{FF2B5EF4-FFF2-40B4-BE49-F238E27FC236}">
                      <a16:creationId xmlns:a16="http://schemas.microsoft.com/office/drawing/2014/main" id="{3EC2E4A3-2288-A6C1-2BE2-41D0B33DBB7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73" name="グループ化 672">
                <a:extLst>
                  <a:ext uri="{FF2B5EF4-FFF2-40B4-BE49-F238E27FC236}">
                    <a16:creationId xmlns:a16="http://schemas.microsoft.com/office/drawing/2014/main" id="{6F8689F0-6189-8787-388D-0EF2F226A5B7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690" name="Google Shape;1540;p28">
                  <a:extLst>
                    <a:ext uri="{FF2B5EF4-FFF2-40B4-BE49-F238E27FC236}">
                      <a16:creationId xmlns:a16="http://schemas.microsoft.com/office/drawing/2014/main" id="{9E9A7670-515E-7B4C-5BE6-AE0B679C1D39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1" name="Google Shape;1540;p28">
                  <a:extLst>
                    <a:ext uri="{FF2B5EF4-FFF2-40B4-BE49-F238E27FC236}">
                      <a16:creationId xmlns:a16="http://schemas.microsoft.com/office/drawing/2014/main" id="{1FE75AAC-3955-6AC0-0B2D-F7375AB34EC8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2" name="Google Shape;1540;p28">
                  <a:extLst>
                    <a:ext uri="{FF2B5EF4-FFF2-40B4-BE49-F238E27FC236}">
                      <a16:creationId xmlns:a16="http://schemas.microsoft.com/office/drawing/2014/main" id="{09A5F4F0-C12B-8092-BF4D-9F0D1F4D1CCD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74" name="Google Shape;1540;p28">
                <a:extLst>
                  <a:ext uri="{FF2B5EF4-FFF2-40B4-BE49-F238E27FC236}">
                    <a16:creationId xmlns:a16="http://schemas.microsoft.com/office/drawing/2014/main" id="{D8D65EC2-C85C-D932-BA4C-A9B56100DCA7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75" name="グループ化 674">
                <a:extLst>
                  <a:ext uri="{FF2B5EF4-FFF2-40B4-BE49-F238E27FC236}">
                    <a16:creationId xmlns:a16="http://schemas.microsoft.com/office/drawing/2014/main" id="{F4B0E53F-0CA8-DC2E-A75F-C1D3897CA95F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684" name="Google Shape;1540;p28">
                  <a:extLst>
                    <a:ext uri="{FF2B5EF4-FFF2-40B4-BE49-F238E27FC236}">
                      <a16:creationId xmlns:a16="http://schemas.microsoft.com/office/drawing/2014/main" id="{E3238387-8443-6F10-136E-8890BF245133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5" name="Google Shape;1540;p28">
                  <a:extLst>
                    <a:ext uri="{FF2B5EF4-FFF2-40B4-BE49-F238E27FC236}">
                      <a16:creationId xmlns:a16="http://schemas.microsoft.com/office/drawing/2014/main" id="{89E4557C-E470-B26B-F769-192C739B297E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6" name="Google Shape;1540;p28">
                  <a:extLst>
                    <a:ext uri="{FF2B5EF4-FFF2-40B4-BE49-F238E27FC236}">
                      <a16:creationId xmlns:a16="http://schemas.microsoft.com/office/drawing/2014/main" id="{B9353498-EF2B-C7F9-DCCF-6F6BA0667C40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76" name="グループ化 675">
                <a:extLst>
                  <a:ext uri="{FF2B5EF4-FFF2-40B4-BE49-F238E27FC236}">
                    <a16:creationId xmlns:a16="http://schemas.microsoft.com/office/drawing/2014/main" id="{D00B8E4F-F4B8-294E-90C6-E3945D8EFFF5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681" name="Google Shape;1540;p28">
                  <a:extLst>
                    <a:ext uri="{FF2B5EF4-FFF2-40B4-BE49-F238E27FC236}">
                      <a16:creationId xmlns:a16="http://schemas.microsoft.com/office/drawing/2014/main" id="{A084612B-90F4-5B60-F74B-7FD04C0779D4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2" name="Google Shape;1540;p28">
                  <a:extLst>
                    <a:ext uri="{FF2B5EF4-FFF2-40B4-BE49-F238E27FC236}">
                      <a16:creationId xmlns:a16="http://schemas.microsoft.com/office/drawing/2014/main" id="{67BC2B9E-7F95-9CC0-CE89-78D82E51BE46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3" name="Google Shape;1540;p28">
                  <a:extLst>
                    <a:ext uri="{FF2B5EF4-FFF2-40B4-BE49-F238E27FC236}">
                      <a16:creationId xmlns:a16="http://schemas.microsoft.com/office/drawing/2014/main" id="{4673B1F8-6E9F-41AB-C1C1-9CCA56175425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77" name="グループ化 676">
                <a:extLst>
                  <a:ext uri="{FF2B5EF4-FFF2-40B4-BE49-F238E27FC236}">
                    <a16:creationId xmlns:a16="http://schemas.microsoft.com/office/drawing/2014/main" id="{8522904E-3E6D-F1B3-C145-898442C6036E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678" name="Google Shape;1540;p28">
                  <a:extLst>
                    <a:ext uri="{FF2B5EF4-FFF2-40B4-BE49-F238E27FC236}">
                      <a16:creationId xmlns:a16="http://schemas.microsoft.com/office/drawing/2014/main" id="{D605A067-E67A-653B-F20F-A0BA735175B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9" name="Google Shape;1540;p28">
                  <a:extLst>
                    <a:ext uri="{FF2B5EF4-FFF2-40B4-BE49-F238E27FC236}">
                      <a16:creationId xmlns:a16="http://schemas.microsoft.com/office/drawing/2014/main" id="{70EA05B7-64A2-6582-02AE-4222D5B542AA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0" name="Google Shape;1540;p28">
                  <a:extLst>
                    <a:ext uri="{FF2B5EF4-FFF2-40B4-BE49-F238E27FC236}">
                      <a16:creationId xmlns:a16="http://schemas.microsoft.com/office/drawing/2014/main" id="{8EBCE36B-5A66-4DAA-7549-C49E2BD1FD73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731" name="Google Shape;296;p16">
            <a:extLst>
              <a:ext uri="{FF2B5EF4-FFF2-40B4-BE49-F238E27FC236}">
                <a16:creationId xmlns:a16="http://schemas.microsoft.com/office/drawing/2014/main" id="{80BE8985-9BD1-A282-DA04-A0EAA2430A13}"/>
              </a:ext>
            </a:extLst>
          </p:cNvPr>
          <p:cNvSpPr txBox="1"/>
          <p:nvPr/>
        </p:nvSpPr>
        <p:spPr>
          <a:xfrm>
            <a:off x="10308786" y="982818"/>
            <a:ext cx="1337075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みんな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" name="四角形: 角度付き 24">
            <a:hlinkClick r:id="rId3" action="ppaction://hlinksldjump"/>
            <a:extLst>
              <a:ext uri="{FF2B5EF4-FFF2-40B4-BE49-F238E27FC236}">
                <a16:creationId xmlns:a16="http://schemas.microsoft.com/office/drawing/2014/main" id="{53665104-3260-68D5-6C36-C6587140D2A5}"/>
              </a:ext>
            </a:extLst>
          </p:cNvPr>
          <p:cNvSpPr/>
          <p:nvPr/>
        </p:nvSpPr>
        <p:spPr>
          <a:xfrm>
            <a:off x="8392498" y="2755125"/>
            <a:ext cx="3225446" cy="1058747"/>
          </a:xfrm>
          <a:prstGeom prst="bevel">
            <a:avLst>
              <a:gd name="adj" fmla="val 10051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森の仕事をする人がいなくなる</a:t>
            </a:r>
            <a:endParaRPr kumimoji="1" lang="ja-JP" altLang="en-US" sz="2400" dirty="0"/>
          </a:p>
        </p:txBody>
      </p:sp>
      <p:sp>
        <p:nvSpPr>
          <p:cNvPr id="27" name="四角形: 角度付き 26">
            <a:hlinkClick r:id="rId3" action="ppaction://hlinksldjump"/>
            <a:extLst>
              <a:ext uri="{FF2B5EF4-FFF2-40B4-BE49-F238E27FC236}">
                <a16:creationId xmlns:a16="http://schemas.microsoft.com/office/drawing/2014/main" id="{3D6D362D-8477-6EFA-ABC5-15E27B028C2D}"/>
              </a:ext>
            </a:extLst>
          </p:cNvPr>
          <p:cNvSpPr/>
          <p:nvPr/>
        </p:nvSpPr>
        <p:spPr>
          <a:xfrm>
            <a:off x="8392498" y="4136738"/>
            <a:ext cx="3225446" cy="1409790"/>
          </a:xfrm>
          <a:prstGeom prst="bevel">
            <a:avLst>
              <a:gd name="adj" fmla="val 7733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誰も森を育てなくなり、ほ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う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って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おかれる</a:t>
            </a:r>
            <a:endParaRPr kumimoji="1" lang="ja-JP" altLang="en-US" sz="2400" dirty="0"/>
          </a:p>
        </p:txBody>
      </p:sp>
      <p:sp>
        <p:nvSpPr>
          <p:cNvPr id="141" name="角丸四角形 96">
            <a:extLst>
              <a:ext uri="{FF2B5EF4-FFF2-40B4-BE49-F238E27FC236}">
                <a16:creationId xmlns:a16="http://schemas.microsoft.com/office/drawing/2014/main" id="{7C7ECDDA-EC57-492A-812A-52C4C9503242}"/>
              </a:ext>
            </a:extLst>
          </p:cNvPr>
          <p:cNvSpPr/>
          <p:nvPr/>
        </p:nvSpPr>
        <p:spPr>
          <a:xfrm>
            <a:off x="9556280" y="5687548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4E992F27-D387-4E2B-AC6E-13A39D64C7BD}"/>
              </a:ext>
            </a:extLst>
          </p:cNvPr>
          <p:cNvSpPr txBox="1"/>
          <p:nvPr/>
        </p:nvSpPr>
        <p:spPr>
          <a:xfrm>
            <a:off x="9538017" y="5686588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4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10806086" y="273163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ひと</a:t>
            </a:r>
          </a:p>
        </p:txBody>
      </p:sp>
      <p:sp>
        <p:nvSpPr>
          <p:cNvPr id="143" name="円柱 142">
            <a:extLst>
              <a:ext uri="{FF2B5EF4-FFF2-40B4-BE49-F238E27FC236}">
                <a16:creationId xmlns:a16="http://schemas.microsoft.com/office/drawing/2014/main" id="{76E64E5E-CCAC-5808-E607-CD7AAC1A9E8C}"/>
              </a:ext>
            </a:extLst>
          </p:cNvPr>
          <p:cNvSpPr/>
          <p:nvPr/>
        </p:nvSpPr>
        <p:spPr>
          <a:xfrm>
            <a:off x="2761959" y="1868867"/>
            <a:ext cx="450058" cy="561379"/>
          </a:xfrm>
          <a:prstGeom prst="can">
            <a:avLst/>
          </a:prstGeom>
          <a:solidFill>
            <a:schemeClr val="accent2">
              <a:lumMod val="40000"/>
              <a:lumOff val="6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楕円 143">
            <a:extLst>
              <a:ext uri="{FF2B5EF4-FFF2-40B4-BE49-F238E27FC236}">
                <a16:creationId xmlns:a16="http://schemas.microsoft.com/office/drawing/2014/main" id="{026A564A-F1C2-D9A9-0E07-28794CBCB56D}"/>
              </a:ext>
            </a:extLst>
          </p:cNvPr>
          <p:cNvSpPr/>
          <p:nvPr/>
        </p:nvSpPr>
        <p:spPr>
          <a:xfrm>
            <a:off x="2790918" y="1494516"/>
            <a:ext cx="396000" cy="39600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45" name="Google Shape;296;p16">
            <a:extLst>
              <a:ext uri="{FF2B5EF4-FFF2-40B4-BE49-F238E27FC236}">
                <a16:creationId xmlns:a16="http://schemas.microsoft.com/office/drawing/2014/main" id="{01176190-9B17-B63F-B6C8-4AFADEB488E0}"/>
              </a:ext>
            </a:extLst>
          </p:cNvPr>
          <p:cNvSpPr txBox="1"/>
          <p:nvPr/>
        </p:nvSpPr>
        <p:spPr>
          <a:xfrm>
            <a:off x="3201481" y="1226105"/>
            <a:ext cx="2528251" cy="7847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「切る」「育てる」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「木材でつくる」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6" name="Google Shape;296;p16">
            <a:extLst>
              <a:ext uri="{FF2B5EF4-FFF2-40B4-BE49-F238E27FC236}">
                <a16:creationId xmlns:a16="http://schemas.microsoft.com/office/drawing/2014/main" id="{8741CAA7-BF3E-691D-E5E3-9C8D1495E49F}"/>
              </a:ext>
            </a:extLst>
          </p:cNvPr>
          <p:cNvSpPr txBox="1"/>
          <p:nvPr/>
        </p:nvSpPr>
        <p:spPr>
          <a:xfrm>
            <a:off x="3392362" y="587980"/>
            <a:ext cx="1387217" cy="5231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しごと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7" name="矢印: 右 719">
            <a:extLst>
              <a:ext uri="{FF2B5EF4-FFF2-40B4-BE49-F238E27FC236}">
                <a16:creationId xmlns:a16="http://schemas.microsoft.com/office/drawing/2014/main" id="{7CA8ED9C-7BF1-0E59-9756-CB477388E175}"/>
              </a:ext>
            </a:extLst>
          </p:cNvPr>
          <p:cNvSpPr/>
          <p:nvPr/>
        </p:nvSpPr>
        <p:spPr>
          <a:xfrm>
            <a:off x="5813320" y="1459443"/>
            <a:ext cx="1675491" cy="311342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48" name="グループ化 147">
            <a:extLst>
              <a:ext uri="{FF2B5EF4-FFF2-40B4-BE49-F238E27FC236}">
                <a16:creationId xmlns:a16="http://schemas.microsoft.com/office/drawing/2014/main" id="{30FB355C-D0B5-F7A3-EE24-8A97C6A2F505}"/>
              </a:ext>
            </a:extLst>
          </p:cNvPr>
          <p:cNvGrpSpPr>
            <a:grpSpLocks noChangeAspect="1"/>
          </p:cNvGrpSpPr>
          <p:nvPr/>
        </p:nvGrpSpPr>
        <p:grpSpPr>
          <a:xfrm>
            <a:off x="7804165" y="1635386"/>
            <a:ext cx="1185793" cy="741368"/>
            <a:chOff x="4779578" y="2687632"/>
            <a:chExt cx="1476843" cy="1143909"/>
          </a:xfrm>
        </p:grpSpPr>
        <p:sp>
          <p:nvSpPr>
            <p:cNvPr id="149" name="円柱 148">
              <a:extLst>
                <a:ext uri="{FF2B5EF4-FFF2-40B4-BE49-F238E27FC236}">
                  <a16:creationId xmlns:a16="http://schemas.microsoft.com/office/drawing/2014/main" id="{076DE1F2-BDA6-F70A-BE00-C09D41D6ACC2}"/>
                </a:ext>
              </a:extLst>
            </p:cNvPr>
            <p:cNvSpPr/>
            <p:nvPr/>
          </p:nvSpPr>
          <p:spPr>
            <a:xfrm>
              <a:off x="4830379" y="3226592"/>
              <a:ext cx="122622" cy="598541"/>
            </a:xfrm>
            <a:prstGeom prst="can">
              <a:avLst/>
            </a:prstGeom>
            <a:solidFill>
              <a:srgbClr val="C89058"/>
            </a:solidFill>
            <a:ln>
              <a:solidFill>
                <a:srgbClr val="7F694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" name="円柱 149">
              <a:extLst>
                <a:ext uri="{FF2B5EF4-FFF2-40B4-BE49-F238E27FC236}">
                  <a16:creationId xmlns:a16="http://schemas.microsoft.com/office/drawing/2014/main" id="{A71F07C3-2078-F6A0-56C2-4416772E0FC2}"/>
                </a:ext>
              </a:extLst>
            </p:cNvPr>
            <p:cNvSpPr/>
            <p:nvPr/>
          </p:nvSpPr>
          <p:spPr>
            <a:xfrm>
              <a:off x="5607110" y="3233000"/>
              <a:ext cx="122622" cy="598541"/>
            </a:xfrm>
            <a:prstGeom prst="can">
              <a:avLst/>
            </a:prstGeom>
            <a:solidFill>
              <a:srgbClr val="C89058"/>
            </a:solidFill>
            <a:ln>
              <a:solidFill>
                <a:srgbClr val="7F694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" name="円柱 150">
              <a:extLst>
                <a:ext uri="{FF2B5EF4-FFF2-40B4-BE49-F238E27FC236}">
                  <a16:creationId xmlns:a16="http://schemas.microsoft.com/office/drawing/2014/main" id="{BDADF52A-C4DC-BA99-DC65-CE0CAA7DD682}"/>
                </a:ext>
              </a:extLst>
            </p:cNvPr>
            <p:cNvSpPr/>
            <p:nvPr/>
          </p:nvSpPr>
          <p:spPr>
            <a:xfrm>
              <a:off x="6091288" y="2812773"/>
              <a:ext cx="122622" cy="598541"/>
            </a:xfrm>
            <a:prstGeom prst="can">
              <a:avLst/>
            </a:prstGeom>
            <a:solidFill>
              <a:srgbClr val="C89058"/>
            </a:solidFill>
            <a:ln>
              <a:solidFill>
                <a:srgbClr val="7F694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" name="円柱 151">
              <a:extLst>
                <a:ext uri="{FF2B5EF4-FFF2-40B4-BE49-F238E27FC236}">
                  <a16:creationId xmlns:a16="http://schemas.microsoft.com/office/drawing/2014/main" id="{A00FD77E-4DD1-A01F-E5CE-FD3518DAFA36}"/>
                </a:ext>
              </a:extLst>
            </p:cNvPr>
            <p:cNvSpPr/>
            <p:nvPr/>
          </p:nvSpPr>
          <p:spPr>
            <a:xfrm>
              <a:off x="5242399" y="2812773"/>
              <a:ext cx="122622" cy="598541"/>
            </a:xfrm>
            <a:prstGeom prst="can">
              <a:avLst/>
            </a:prstGeom>
            <a:solidFill>
              <a:srgbClr val="C89058"/>
            </a:solidFill>
            <a:ln>
              <a:solidFill>
                <a:srgbClr val="7F694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" name="直方体 152">
              <a:extLst>
                <a:ext uri="{FF2B5EF4-FFF2-40B4-BE49-F238E27FC236}">
                  <a16:creationId xmlns:a16="http://schemas.microsoft.com/office/drawing/2014/main" id="{6A94E1B6-CD1F-213C-E615-26B4DD790205}"/>
                </a:ext>
              </a:extLst>
            </p:cNvPr>
            <p:cNvSpPr/>
            <p:nvPr/>
          </p:nvSpPr>
          <p:spPr>
            <a:xfrm>
              <a:off x="4779578" y="2687632"/>
              <a:ext cx="1476843" cy="615401"/>
            </a:xfrm>
            <a:prstGeom prst="cube">
              <a:avLst>
                <a:gd name="adj" fmla="val 79632"/>
              </a:avLst>
            </a:prstGeom>
            <a:solidFill>
              <a:srgbClr val="C89058"/>
            </a:solidFill>
            <a:ln>
              <a:solidFill>
                <a:srgbClr val="7F694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54" name="Google Shape;296;p16">
            <a:extLst>
              <a:ext uri="{FF2B5EF4-FFF2-40B4-BE49-F238E27FC236}">
                <a16:creationId xmlns:a16="http://schemas.microsoft.com/office/drawing/2014/main" id="{DEE6F782-66F9-A655-1272-C382C7630480}"/>
              </a:ext>
            </a:extLst>
          </p:cNvPr>
          <p:cNvSpPr txBox="1"/>
          <p:nvPr/>
        </p:nvSpPr>
        <p:spPr>
          <a:xfrm>
            <a:off x="6092351" y="826709"/>
            <a:ext cx="1122043" cy="5231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買う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5" name="矢印: 右 728">
            <a:extLst>
              <a:ext uri="{FF2B5EF4-FFF2-40B4-BE49-F238E27FC236}">
                <a16:creationId xmlns:a16="http://schemas.microsoft.com/office/drawing/2014/main" id="{BB717603-5876-2060-CC59-BD495D1D494F}"/>
              </a:ext>
            </a:extLst>
          </p:cNvPr>
          <p:cNvSpPr/>
          <p:nvPr/>
        </p:nvSpPr>
        <p:spPr>
          <a:xfrm flipH="1">
            <a:off x="4541357" y="2122583"/>
            <a:ext cx="2934618" cy="341040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Google Shape;296;p16">
            <a:extLst>
              <a:ext uri="{FF2B5EF4-FFF2-40B4-BE49-F238E27FC236}">
                <a16:creationId xmlns:a16="http://schemas.microsoft.com/office/drawing/2014/main" id="{EF178F0C-B34B-DE8B-A854-ACD7852F925F}"/>
              </a:ext>
            </a:extLst>
          </p:cNvPr>
          <p:cNvSpPr txBox="1"/>
          <p:nvPr/>
        </p:nvSpPr>
        <p:spPr>
          <a:xfrm>
            <a:off x="6090043" y="2525992"/>
            <a:ext cx="1122043" cy="5231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お金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7" name="Google Shape;296;p16">
            <a:extLst>
              <a:ext uri="{FF2B5EF4-FFF2-40B4-BE49-F238E27FC236}">
                <a16:creationId xmlns:a16="http://schemas.microsoft.com/office/drawing/2014/main" id="{D98D9FD5-A31D-20D9-0DF6-80BF2A27C965}"/>
              </a:ext>
            </a:extLst>
          </p:cNvPr>
          <p:cNvSpPr txBox="1"/>
          <p:nvPr/>
        </p:nvSpPr>
        <p:spPr>
          <a:xfrm>
            <a:off x="3392361" y="2928642"/>
            <a:ext cx="1387217" cy="5231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しごと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" name="二等辺三角形 157">
            <a:extLst>
              <a:ext uri="{FF2B5EF4-FFF2-40B4-BE49-F238E27FC236}">
                <a16:creationId xmlns:a16="http://schemas.microsoft.com/office/drawing/2014/main" id="{88AA5C59-8E17-1140-663C-8D4DD1EADADC}"/>
              </a:ext>
            </a:extLst>
          </p:cNvPr>
          <p:cNvSpPr/>
          <p:nvPr/>
        </p:nvSpPr>
        <p:spPr>
          <a:xfrm flipV="1">
            <a:off x="3852478" y="2006557"/>
            <a:ext cx="494500" cy="729239"/>
          </a:xfrm>
          <a:prstGeom prst="triangl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Google Shape;296;p16">
            <a:extLst>
              <a:ext uri="{FF2B5EF4-FFF2-40B4-BE49-F238E27FC236}">
                <a16:creationId xmlns:a16="http://schemas.microsoft.com/office/drawing/2014/main" id="{0DD56DF2-892E-5DAC-0212-55497D20A5C4}"/>
              </a:ext>
            </a:extLst>
          </p:cNvPr>
          <p:cNvSpPr txBox="1"/>
          <p:nvPr/>
        </p:nvSpPr>
        <p:spPr>
          <a:xfrm>
            <a:off x="3215899" y="3485989"/>
            <a:ext cx="2528251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「切る」「育てる」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「木材でつくる」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" name="Google Shape;296;p16">
            <a:extLst>
              <a:ext uri="{FF2B5EF4-FFF2-40B4-BE49-F238E27FC236}">
                <a16:creationId xmlns:a16="http://schemas.microsoft.com/office/drawing/2014/main" id="{DEE6F782-66F9-A655-1272-C382C7630480}"/>
              </a:ext>
            </a:extLst>
          </p:cNvPr>
          <p:cNvSpPr txBox="1"/>
          <p:nvPr/>
        </p:nvSpPr>
        <p:spPr>
          <a:xfrm>
            <a:off x="6092351" y="826709"/>
            <a:ext cx="1122043" cy="5231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買う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294684" y="66567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か</a:t>
            </a:r>
          </a:p>
        </p:txBody>
      </p:sp>
      <p:sp>
        <p:nvSpPr>
          <p:cNvPr id="16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856265" y="369427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100" dirty="0"/>
              <a:t>ちいき</a:t>
            </a:r>
          </a:p>
        </p:txBody>
      </p:sp>
      <p:sp>
        <p:nvSpPr>
          <p:cNvPr id="16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826757" y="742790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100" dirty="0"/>
              <a:t>つか</a:t>
            </a:r>
          </a:p>
        </p:txBody>
      </p:sp>
      <p:sp>
        <p:nvSpPr>
          <p:cNvPr id="16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487917" y="110054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16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434216" y="110054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そだ</a:t>
            </a:r>
          </a:p>
        </p:txBody>
      </p:sp>
      <p:sp>
        <p:nvSpPr>
          <p:cNvPr id="16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420652" y="1466557"/>
            <a:ext cx="86428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167" name="乗算記号 19">
            <a:extLst>
              <a:ext uri="{FF2B5EF4-FFF2-40B4-BE49-F238E27FC236}">
                <a16:creationId xmlns:a16="http://schemas.microsoft.com/office/drawing/2014/main" id="{134C8C54-8D34-763A-B710-00532EE9D5D1}"/>
              </a:ext>
            </a:extLst>
          </p:cNvPr>
          <p:cNvSpPr>
            <a:spLocks noChangeAspect="1"/>
          </p:cNvSpPr>
          <p:nvPr/>
        </p:nvSpPr>
        <p:spPr>
          <a:xfrm>
            <a:off x="6040818" y="966216"/>
            <a:ext cx="1201075" cy="1201075"/>
          </a:xfrm>
          <a:prstGeom prst="mathMultiply">
            <a:avLst>
              <a:gd name="adj1" fmla="val 12994"/>
            </a:avLst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Google Shape;296;p16">
            <a:extLst>
              <a:ext uri="{FF2B5EF4-FFF2-40B4-BE49-F238E27FC236}">
                <a16:creationId xmlns:a16="http://schemas.microsoft.com/office/drawing/2014/main" id="{55628295-E2C9-2F13-E275-10EBFC52AA8E}"/>
              </a:ext>
            </a:extLst>
          </p:cNvPr>
          <p:cNvSpPr txBox="1"/>
          <p:nvPr/>
        </p:nvSpPr>
        <p:spPr>
          <a:xfrm>
            <a:off x="7823982" y="419008"/>
            <a:ext cx="2359335" cy="12464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地域の木を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使った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もの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515876" y="420497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もり</a:t>
            </a:r>
          </a:p>
        </p:txBody>
      </p:sp>
      <p:sp>
        <p:nvSpPr>
          <p:cNvPr id="17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301706" y="420497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つく</a:t>
            </a:r>
          </a:p>
        </p:txBody>
      </p:sp>
    </p:spTree>
    <p:extLst>
      <p:ext uri="{BB962C8B-B14F-4D97-AF65-F5344CB8AC3E}">
        <p14:creationId xmlns:p14="http://schemas.microsoft.com/office/powerpoint/2010/main" val="34746774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689487" y="4176536"/>
            <a:ext cx="11008705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両方正解だ！森の仕事をする人が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いなくなって、森がほうっておかれてしまうんだ。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grpSp>
        <p:nvGrpSpPr>
          <p:cNvPr id="7" name="グループ化 6"/>
          <p:cNvGrpSpPr/>
          <p:nvPr/>
        </p:nvGrpSpPr>
        <p:grpSpPr>
          <a:xfrm>
            <a:off x="737925" y="3196264"/>
            <a:ext cx="858521" cy="1061766"/>
            <a:chOff x="4192383" y="4596145"/>
            <a:chExt cx="481099" cy="594994"/>
          </a:xfrm>
        </p:grpSpPr>
        <p:grpSp>
          <p:nvGrpSpPr>
            <p:cNvPr id="59" name="Google Shape;3974;p53"/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60" name="Google Shape;3975;p53"/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3976;p53"/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3977;p53"/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3978;p53"/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3979;p53"/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5" name="Google Shape;3980;p53"/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67" name="Google Shape;3981;p53"/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3982;p53"/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3983;p53"/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6" name="Google Shape;3984;p53"/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" name="グループ化 3"/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79" name="グループ化 78"/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80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749;p20"/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749;p20"/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" name="グループ化 82"/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84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749;p20"/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" name="Google Shape;890;p21">
            <a:extLst>
              <a:ext uri="{FF2B5EF4-FFF2-40B4-BE49-F238E27FC236}">
                <a16:creationId xmlns:a16="http://schemas.microsoft.com/office/drawing/2014/main" id="{DC5D66A1-8B47-9C90-A4C0-EE8B684898AA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9191277" y="1017565"/>
            <a:ext cx="1328333" cy="1355036"/>
            <a:chOff x="1774174" y="4621762"/>
            <a:chExt cx="1077013" cy="1098664"/>
          </a:xfrm>
        </p:grpSpPr>
        <p:sp>
          <p:nvSpPr>
            <p:cNvPr id="3" name="Google Shape;891;p21">
              <a:extLst>
                <a:ext uri="{FF2B5EF4-FFF2-40B4-BE49-F238E27FC236}">
                  <a16:creationId xmlns:a16="http://schemas.microsoft.com/office/drawing/2014/main" id="{C78634C2-62FE-B67B-BCD2-0A543011F937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2;p21">
              <a:extLst>
                <a:ext uri="{FF2B5EF4-FFF2-40B4-BE49-F238E27FC236}">
                  <a16:creationId xmlns:a16="http://schemas.microsoft.com/office/drawing/2014/main" id="{C8E29ED0-648B-54B1-4D61-8F0F485296EF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3;p21">
              <a:extLst>
                <a:ext uri="{FF2B5EF4-FFF2-40B4-BE49-F238E27FC236}">
                  <a16:creationId xmlns:a16="http://schemas.microsoft.com/office/drawing/2014/main" id="{3B5D1848-B7DF-489D-E690-6230CAD22DE0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4;p21">
              <a:extLst>
                <a:ext uri="{FF2B5EF4-FFF2-40B4-BE49-F238E27FC236}">
                  <a16:creationId xmlns:a16="http://schemas.microsoft.com/office/drawing/2014/main" id="{3C11B38C-CFDE-8FED-8AAE-27F0F9CCD1FA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895;p21">
              <a:extLst>
                <a:ext uri="{FF2B5EF4-FFF2-40B4-BE49-F238E27FC236}">
                  <a16:creationId xmlns:a16="http://schemas.microsoft.com/office/drawing/2014/main" id="{A80E6602-648E-37DC-F95A-9701F64D0A55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896;p21">
              <a:extLst>
                <a:ext uri="{FF2B5EF4-FFF2-40B4-BE49-F238E27FC236}">
                  <a16:creationId xmlns:a16="http://schemas.microsoft.com/office/drawing/2014/main" id="{21C0D14F-F13D-487B-F007-93D94005CF6F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1" name="Google Shape;897;p21">
              <a:extLst>
                <a:ext uri="{FF2B5EF4-FFF2-40B4-BE49-F238E27FC236}">
                  <a16:creationId xmlns:a16="http://schemas.microsoft.com/office/drawing/2014/main" id="{558FC2B0-8213-43EC-1C79-385D99994695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898;p21">
              <a:extLst>
                <a:ext uri="{FF2B5EF4-FFF2-40B4-BE49-F238E27FC236}">
                  <a16:creationId xmlns:a16="http://schemas.microsoft.com/office/drawing/2014/main" id="{FFC3E9CC-B6C0-7A12-16BD-F4A42076D836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899;p21">
              <a:extLst>
                <a:ext uri="{FF2B5EF4-FFF2-40B4-BE49-F238E27FC236}">
                  <a16:creationId xmlns:a16="http://schemas.microsoft.com/office/drawing/2014/main" id="{043DCDA7-347D-0F34-B168-92112F95B5BE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0;p21">
              <a:extLst>
                <a:ext uri="{FF2B5EF4-FFF2-40B4-BE49-F238E27FC236}">
                  <a16:creationId xmlns:a16="http://schemas.microsoft.com/office/drawing/2014/main" id="{486ABDF5-0337-48BF-D31A-07BAB3F17C7F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901;p21">
              <a:extLst>
                <a:ext uri="{FF2B5EF4-FFF2-40B4-BE49-F238E27FC236}">
                  <a16:creationId xmlns:a16="http://schemas.microsoft.com/office/drawing/2014/main" id="{3A4BE91A-4D90-B706-7894-F46890B184D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6" name="Google Shape;902;p21">
              <a:extLst>
                <a:ext uri="{FF2B5EF4-FFF2-40B4-BE49-F238E27FC236}">
                  <a16:creationId xmlns:a16="http://schemas.microsoft.com/office/drawing/2014/main" id="{D2BB5D35-F37D-DD60-DA92-5D58D3105293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7" name="Google Shape;903;p21">
              <a:extLst>
                <a:ext uri="{FF2B5EF4-FFF2-40B4-BE49-F238E27FC236}">
                  <a16:creationId xmlns:a16="http://schemas.microsoft.com/office/drawing/2014/main" id="{8D928391-6C6A-521A-58B6-D113113B2F8C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904;p21">
              <a:extLst>
                <a:ext uri="{FF2B5EF4-FFF2-40B4-BE49-F238E27FC236}">
                  <a16:creationId xmlns:a16="http://schemas.microsoft.com/office/drawing/2014/main" id="{C53AFC60-5E15-339B-D07B-163DE7B491C6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905;p21">
              <a:extLst>
                <a:ext uri="{FF2B5EF4-FFF2-40B4-BE49-F238E27FC236}">
                  <a16:creationId xmlns:a16="http://schemas.microsoft.com/office/drawing/2014/main" id="{28B7ADC6-DF5D-A031-03FF-D712818C9C14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25DA9110-8FDF-00F2-7E3A-62F6D8A173C0}"/>
              </a:ext>
            </a:extLst>
          </p:cNvPr>
          <p:cNvGrpSpPr>
            <a:grpSpLocks noChangeAspect="1"/>
          </p:cNvGrpSpPr>
          <p:nvPr/>
        </p:nvGrpSpPr>
        <p:grpSpPr>
          <a:xfrm>
            <a:off x="800923" y="1059261"/>
            <a:ext cx="1778852" cy="1657280"/>
            <a:chOff x="6480368" y="2830022"/>
            <a:chExt cx="2795090" cy="2604066"/>
          </a:xfrm>
        </p:grpSpPr>
        <p:sp>
          <p:nvSpPr>
            <p:cNvPr id="23" name="Google Shape;1539;p28">
              <a:extLst>
                <a:ext uri="{FF2B5EF4-FFF2-40B4-BE49-F238E27FC236}">
                  <a16:creationId xmlns:a16="http://schemas.microsoft.com/office/drawing/2014/main" id="{3C8500EC-224A-F1AC-D4EB-35F0579EEC04}"/>
                </a:ext>
              </a:extLst>
            </p:cNvPr>
            <p:cNvSpPr/>
            <p:nvPr/>
          </p:nvSpPr>
          <p:spPr>
            <a:xfrm flipH="1">
              <a:off x="6682617" y="5121627"/>
              <a:ext cx="2394701" cy="312461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" name="グループ化 23">
              <a:extLst>
                <a:ext uri="{FF2B5EF4-FFF2-40B4-BE49-F238E27FC236}">
                  <a16:creationId xmlns:a16="http://schemas.microsoft.com/office/drawing/2014/main" id="{157D2D84-C99E-F608-4187-5F639F783EAD}"/>
                </a:ext>
              </a:extLst>
            </p:cNvPr>
            <p:cNvGrpSpPr/>
            <p:nvPr/>
          </p:nvGrpSpPr>
          <p:grpSpPr>
            <a:xfrm>
              <a:off x="7238717" y="2830022"/>
              <a:ext cx="1277937" cy="2418261"/>
              <a:chOff x="3284638" y="2622841"/>
              <a:chExt cx="1552994" cy="2938756"/>
            </a:xfrm>
          </p:grpSpPr>
          <p:sp>
            <p:nvSpPr>
              <p:cNvPr id="47" name="二等辺三角形 2">
                <a:extLst>
                  <a:ext uri="{FF2B5EF4-FFF2-40B4-BE49-F238E27FC236}">
                    <a16:creationId xmlns:a16="http://schemas.microsoft.com/office/drawing/2014/main" id="{D5ECABB5-1C5B-DE16-977E-FC8EF74886F9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Google Shape;1540;p28">
                <a:extLst>
                  <a:ext uri="{FF2B5EF4-FFF2-40B4-BE49-F238E27FC236}">
                    <a16:creationId xmlns:a16="http://schemas.microsoft.com/office/drawing/2014/main" id="{6DC30D0A-C31A-B003-77C5-CBA5F54DB432}"/>
                  </a:ext>
                </a:extLst>
              </p:cNvPr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9" name="グループ化 48">
                <a:extLst>
                  <a:ext uri="{FF2B5EF4-FFF2-40B4-BE49-F238E27FC236}">
                    <a16:creationId xmlns:a16="http://schemas.microsoft.com/office/drawing/2014/main" id="{960050C0-D073-014E-03C1-351F3B3694D6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13" name="Google Shape;1540;p28">
                  <a:extLst>
                    <a:ext uri="{FF2B5EF4-FFF2-40B4-BE49-F238E27FC236}">
                      <a16:creationId xmlns:a16="http://schemas.microsoft.com/office/drawing/2014/main" id="{94C30B69-8596-BABB-2C00-C05B45407D8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4" name="Google Shape;1540;p28">
                  <a:extLst>
                    <a:ext uri="{FF2B5EF4-FFF2-40B4-BE49-F238E27FC236}">
                      <a16:creationId xmlns:a16="http://schemas.microsoft.com/office/drawing/2014/main" id="{B640C3AC-1DB0-F2B3-41C7-A26C319D694D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5" name="Google Shape;1540;p28">
                  <a:extLst>
                    <a:ext uri="{FF2B5EF4-FFF2-40B4-BE49-F238E27FC236}">
                      <a16:creationId xmlns:a16="http://schemas.microsoft.com/office/drawing/2014/main" id="{E4A2772A-E142-1A4D-A14D-84443B88C110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50" name="グループ化 49">
                <a:extLst>
                  <a:ext uri="{FF2B5EF4-FFF2-40B4-BE49-F238E27FC236}">
                    <a16:creationId xmlns:a16="http://schemas.microsoft.com/office/drawing/2014/main" id="{35E28D6B-A5FE-B85B-C21F-EF47AE1DB70C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10" name="Google Shape;1540;p28">
                  <a:extLst>
                    <a:ext uri="{FF2B5EF4-FFF2-40B4-BE49-F238E27FC236}">
                      <a16:creationId xmlns:a16="http://schemas.microsoft.com/office/drawing/2014/main" id="{6225CD19-9F62-2628-016A-F03A4B5DB357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1" name="Google Shape;1540;p28">
                  <a:extLst>
                    <a:ext uri="{FF2B5EF4-FFF2-40B4-BE49-F238E27FC236}">
                      <a16:creationId xmlns:a16="http://schemas.microsoft.com/office/drawing/2014/main" id="{6EFCAA1B-0726-EF45-C338-22ACFD04F480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2" name="Google Shape;1540;p28">
                  <a:extLst>
                    <a:ext uri="{FF2B5EF4-FFF2-40B4-BE49-F238E27FC236}">
                      <a16:creationId xmlns:a16="http://schemas.microsoft.com/office/drawing/2014/main" id="{ECDFD3BF-519A-5C42-2FF6-34F450845D3C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51" name="Google Shape;1540;p28">
                <a:extLst>
                  <a:ext uri="{FF2B5EF4-FFF2-40B4-BE49-F238E27FC236}">
                    <a16:creationId xmlns:a16="http://schemas.microsoft.com/office/drawing/2014/main" id="{FFB059C9-4432-3A75-7C35-3A0BDB192F96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52" name="グループ化 51">
                <a:extLst>
                  <a:ext uri="{FF2B5EF4-FFF2-40B4-BE49-F238E27FC236}">
                    <a16:creationId xmlns:a16="http://schemas.microsoft.com/office/drawing/2014/main" id="{A428A857-5F3F-79B2-109A-C46739F2989D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07" name="Google Shape;1540;p28">
                  <a:extLst>
                    <a:ext uri="{FF2B5EF4-FFF2-40B4-BE49-F238E27FC236}">
                      <a16:creationId xmlns:a16="http://schemas.microsoft.com/office/drawing/2014/main" id="{2DE4F6E3-5A0D-B557-51FB-3C2CA0E68DBF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8" name="Google Shape;1540;p28">
                  <a:extLst>
                    <a:ext uri="{FF2B5EF4-FFF2-40B4-BE49-F238E27FC236}">
                      <a16:creationId xmlns:a16="http://schemas.microsoft.com/office/drawing/2014/main" id="{56D0D2F8-1FBE-6C31-BF69-6071A6DAA99D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9" name="Google Shape;1540;p28">
                  <a:extLst>
                    <a:ext uri="{FF2B5EF4-FFF2-40B4-BE49-F238E27FC236}">
                      <a16:creationId xmlns:a16="http://schemas.microsoft.com/office/drawing/2014/main" id="{51DE0E29-8EA5-8088-FDFF-2C94AF69640D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0" name="グループ化 89">
                <a:extLst>
                  <a:ext uri="{FF2B5EF4-FFF2-40B4-BE49-F238E27FC236}">
                    <a16:creationId xmlns:a16="http://schemas.microsoft.com/office/drawing/2014/main" id="{4F2BB833-5BE5-1DB7-4259-058A52E2CDD1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04" name="Google Shape;1540;p28">
                  <a:extLst>
                    <a:ext uri="{FF2B5EF4-FFF2-40B4-BE49-F238E27FC236}">
                      <a16:creationId xmlns:a16="http://schemas.microsoft.com/office/drawing/2014/main" id="{6D8CC10B-2760-37F6-62B0-6F70BA692155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5" name="Google Shape;1540;p28">
                  <a:extLst>
                    <a:ext uri="{FF2B5EF4-FFF2-40B4-BE49-F238E27FC236}">
                      <a16:creationId xmlns:a16="http://schemas.microsoft.com/office/drawing/2014/main" id="{1A876260-EC48-35F6-D293-ED6BB789D825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06" name="Google Shape;1540;p28">
                  <a:extLst>
                    <a:ext uri="{FF2B5EF4-FFF2-40B4-BE49-F238E27FC236}">
                      <a16:creationId xmlns:a16="http://schemas.microsoft.com/office/drawing/2014/main" id="{9EA5C5FC-FED6-6121-27EB-EDB7EE0B6ABC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" name="グループ化 91">
                <a:extLst>
                  <a:ext uri="{FF2B5EF4-FFF2-40B4-BE49-F238E27FC236}">
                    <a16:creationId xmlns:a16="http://schemas.microsoft.com/office/drawing/2014/main" id="{A71A82CF-DBC6-2F68-E479-ABFE5AD42DDB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93" name="Google Shape;1540;p28">
                  <a:extLst>
                    <a:ext uri="{FF2B5EF4-FFF2-40B4-BE49-F238E27FC236}">
                      <a16:creationId xmlns:a16="http://schemas.microsoft.com/office/drawing/2014/main" id="{CBCFB366-CD6A-2CC5-29E4-502E01698E4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" name="Google Shape;1540;p28">
                  <a:extLst>
                    <a:ext uri="{FF2B5EF4-FFF2-40B4-BE49-F238E27FC236}">
                      <a16:creationId xmlns:a16="http://schemas.microsoft.com/office/drawing/2014/main" id="{1B5A38B4-4C17-61DA-668D-42BF91084345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" name="Google Shape;1540;p28">
                  <a:extLst>
                    <a:ext uri="{FF2B5EF4-FFF2-40B4-BE49-F238E27FC236}">
                      <a16:creationId xmlns:a16="http://schemas.microsoft.com/office/drawing/2014/main" id="{05CE795C-77AC-30BE-2006-6623E8347817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6" name="グループ化 25">
              <a:extLst>
                <a:ext uri="{FF2B5EF4-FFF2-40B4-BE49-F238E27FC236}">
                  <a16:creationId xmlns:a16="http://schemas.microsoft.com/office/drawing/2014/main" id="{1D72B5C2-1706-A82C-998A-E3350448903A}"/>
                </a:ext>
              </a:extLst>
            </p:cNvPr>
            <p:cNvGrpSpPr/>
            <p:nvPr/>
          </p:nvGrpSpPr>
          <p:grpSpPr>
            <a:xfrm>
              <a:off x="6480368" y="2913140"/>
              <a:ext cx="1282070" cy="2383690"/>
              <a:chOff x="3284638" y="2622841"/>
              <a:chExt cx="1552994" cy="2887407"/>
            </a:xfrm>
          </p:grpSpPr>
          <p:sp>
            <p:nvSpPr>
              <p:cNvPr id="696" name="二等辺三角形 2">
                <a:extLst>
                  <a:ext uri="{FF2B5EF4-FFF2-40B4-BE49-F238E27FC236}">
                    <a16:creationId xmlns:a16="http://schemas.microsoft.com/office/drawing/2014/main" id="{8A006A8A-7088-0916-9D9B-400B760B5589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7" name="Google Shape;1540;p28">
                <a:extLst>
                  <a:ext uri="{FF2B5EF4-FFF2-40B4-BE49-F238E27FC236}">
                    <a16:creationId xmlns:a16="http://schemas.microsoft.com/office/drawing/2014/main" id="{DDD19338-8AD1-AAB6-9D30-36C1AC094C0C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98" name="グループ化 697">
                <a:extLst>
                  <a:ext uri="{FF2B5EF4-FFF2-40B4-BE49-F238E27FC236}">
                    <a16:creationId xmlns:a16="http://schemas.microsoft.com/office/drawing/2014/main" id="{86FE98BE-A1B4-F1D0-54D1-86665B54CB6B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44" name="Google Shape;1540;p28">
                  <a:extLst>
                    <a:ext uri="{FF2B5EF4-FFF2-40B4-BE49-F238E27FC236}">
                      <a16:creationId xmlns:a16="http://schemas.microsoft.com/office/drawing/2014/main" id="{CAC83C0F-5F60-B503-9BB2-DC5E04DF5B54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1540;p28">
                  <a:extLst>
                    <a:ext uri="{FF2B5EF4-FFF2-40B4-BE49-F238E27FC236}">
                      <a16:creationId xmlns:a16="http://schemas.microsoft.com/office/drawing/2014/main" id="{E96BB09F-CC5C-B7E4-A857-211E703C800F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1540;p28">
                  <a:extLst>
                    <a:ext uri="{FF2B5EF4-FFF2-40B4-BE49-F238E27FC236}">
                      <a16:creationId xmlns:a16="http://schemas.microsoft.com/office/drawing/2014/main" id="{EFB00A80-2B8F-11A7-A95D-DB13C44B5FD4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99" name="グループ化 698">
                <a:extLst>
                  <a:ext uri="{FF2B5EF4-FFF2-40B4-BE49-F238E27FC236}">
                    <a16:creationId xmlns:a16="http://schemas.microsoft.com/office/drawing/2014/main" id="{6DB8D333-AEA8-6CAE-B00A-24E19F602A88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41" name="Google Shape;1540;p28">
                  <a:extLst>
                    <a:ext uri="{FF2B5EF4-FFF2-40B4-BE49-F238E27FC236}">
                      <a16:creationId xmlns:a16="http://schemas.microsoft.com/office/drawing/2014/main" id="{DE42999B-0C41-051A-19EB-E950B19F86D6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2" name="Google Shape;1540;p28">
                  <a:extLst>
                    <a:ext uri="{FF2B5EF4-FFF2-40B4-BE49-F238E27FC236}">
                      <a16:creationId xmlns:a16="http://schemas.microsoft.com/office/drawing/2014/main" id="{EEC9B899-70B3-3C45-B74B-5E41E7438FC8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1540;p28">
                  <a:extLst>
                    <a:ext uri="{FF2B5EF4-FFF2-40B4-BE49-F238E27FC236}">
                      <a16:creationId xmlns:a16="http://schemas.microsoft.com/office/drawing/2014/main" id="{52C1020A-90B0-D197-45E2-D65A690ADC59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00" name="Google Shape;1540;p28">
                <a:extLst>
                  <a:ext uri="{FF2B5EF4-FFF2-40B4-BE49-F238E27FC236}">
                    <a16:creationId xmlns:a16="http://schemas.microsoft.com/office/drawing/2014/main" id="{B81FE815-0772-8118-ECB5-04B4854DE032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01" name="グループ化 700">
                <a:extLst>
                  <a:ext uri="{FF2B5EF4-FFF2-40B4-BE49-F238E27FC236}">
                    <a16:creationId xmlns:a16="http://schemas.microsoft.com/office/drawing/2014/main" id="{103617D3-F9DF-BEB5-925E-EAF8DA1D5E2D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38" name="Google Shape;1540;p28">
                  <a:extLst>
                    <a:ext uri="{FF2B5EF4-FFF2-40B4-BE49-F238E27FC236}">
                      <a16:creationId xmlns:a16="http://schemas.microsoft.com/office/drawing/2014/main" id="{A3A1272D-121F-9688-ADCF-057B1E91BE1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540;p28">
                  <a:extLst>
                    <a:ext uri="{FF2B5EF4-FFF2-40B4-BE49-F238E27FC236}">
                      <a16:creationId xmlns:a16="http://schemas.microsoft.com/office/drawing/2014/main" id="{E84CE7EB-CCB7-D6EB-1192-F05DD2E29C47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540;p28">
                  <a:extLst>
                    <a:ext uri="{FF2B5EF4-FFF2-40B4-BE49-F238E27FC236}">
                      <a16:creationId xmlns:a16="http://schemas.microsoft.com/office/drawing/2014/main" id="{97E97DB6-5C06-E6AE-5A21-9143C60A3585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02" name="グループ化 701">
                <a:extLst>
                  <a:ext uri="{FF2B5EF4-FFF2-40B4-BE49-F238E27FC236}">
                    <a16:creationId xmlns:a16="http://schemas.microsoft.com/office/drawing/2014/main" id="{D0F6972C-9FD4-7AB9-E623-96DCF566D8AE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35" name="Google Shape;1540;p28">
                  <a:extLst>
                    <a:ext uri="{FF2B5EF4-FFF2-40B4-BE49-F238E27FC236}">
                      <a16:creationId xmlns:a16="http://schemas.microsoft.com/office/drawing/2014/main" id="{80B49A73-E04A-BCFE-8FC9-F44C28D00F9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1540;p28">
                  <a:extLst>
                    <a:ext uri="{FF2B5EF4-FFF2-40B4-BE49-F238E27FC236}">
                      <a16:creationId xmlns:a16="http://schemas.microsoft.com/office/drawing/2014/main" id="{9C4A4439-C4B9-439B-D3A9-0353AA4D1CBD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1540;p28">
                  <a:extLst>
                    <a:ext uri="{FF2B5EF4-FFF2-40B4-BE49-F238E27FC236}">
                      <a16:creationId xmlns:a16="http://schemas.microsoft.com/office/drawing/2014/main" id="{6E776A7A-A39A-5611-B2A7-BAA0223AB5CA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03" name="グループ化 702">
                <a:extLst>
                  <a:ext uri="{FF2B5EF4-FFF2-40B4-BE49-F238E27FC236}">
                    <a16:creationId xmlns:a16="http://schemas.microsoft.com/office/drawing/2014/main" id="{8B64EA67-D88F-A25D-F4EA-E25329D89CCA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32" name="Google Shape;1540;p28">
                  <a:extLst>
                    <a:ext uri="{FF2B5EF4-FFF2-40B4-BE49-F238E27FC236}">
                      <a16:creationId xmlns:a16="http://schemas.microsoft.com/office/drawing/2014/main" id="{87310265-2E60-9F7D-6A2A-4132D0EE508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1540;p28">
                  <a:extLst>
                    <a:ext uri="{FF2B5EF4-FFF2-40B4-BE49-F238E27FC236}">
                      <a16:creationId xmlns:a16="http://schemas.microsoft.com/office/drawing/2014/main" id="{2C4D9F74-D874-E186-0593-E311292673E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1540;p28">
                  <a:extLst>
                    <a:ext uri="{FF2B5EF4-FFF2-40B4-BE49-F238E27FC236}">
                      <a16:creationId xmlns:a16="http://schemas.microsoft.com/office/drawing/2014/main" id="{CF40829A-5722-4F46-9AD2-6285A2327EEC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9" name="グループ化 28">
              <a:extLst>
                <a:ext uri="{FF2B5EF4-FFF2-40B4-BE49-F238E27FC236}">
                  <a16:creationId xmlns:a16="http://schemas.microsoft.com/office/drawing/2014/main" id="{D1E213B0-A5E4-46E6-F165-9623BD3BA1E7}"/>
                </a:ext>
              </a:extLst>
            </p:cNvPr>
            <p:cNvGrpSpPr/>
            <p:nvPr/>
          </p:nvGrpSpPr>
          <p:grpSpPr>
            <a:xfrm>
              <a:off x="7993388" y="2884279"/>
              <a:ext cx="1282070" cy="2383690"/>
              <a:chOff x="3284638" y="2622841"/>
              <a:chExt cx="1552994" cy="2887407"/>
            </a:xfrm>
          </p:grpSpPr>
          <p:sp>
            <p:nvSpPr>
              <p:cNvPr id="30" name="二等辺三角形 2">
                <a:extLst>
                  <a:ext uri="{FF2B5EF4-FFF2-40B4-BE49-F238E27FC236}">
                    <a16:creationId xmlns:a16="http://schemas.microsoft.com/office/drawing/2014/main" id="{51144D71-E2A0-C009-1ED3-28AE28F3739D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Google Shape;1540;p28">
                <a:extLst>
                  <a:ext uri="{FF2B5EF4-FFF2-40B4-BE49-F238E27FC236}">
                    <a16:creationId xmlns:a16="http://schemas.microsoft.com/office/drawing/2014/main" id="{BAAA909F-6797-8F83-AD49-7AC0CD30760D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72" name="グループ化 671">
                <a:extLst>
                  <a:ext uri="{FF2B5EF4-FFF2-40B4-BE49-F238E27FC236}">
                    <a16:creationId xmlns:a16="http://schemas.microsoft.com/office/drawing/2014/main" id="{00287314-FCFE-0A8E-368E-D1A9CDC10F50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693" name="Google Shape;1540;p28">
                  <a:extLst>
                    <a:ext uri="{FF2B5EF4-FFF2-40B4-BE49-F238E27FC236}">
                      <a16:creationId xmlns:a16="http://schemas.microsoft.com/office/drawing/2014/main" id="{7CEE3C22-7090-7766-29A5-E52AA6271495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4" name="Google Shape;1540;p28">
                  <a:extLst>
                    <a:ext uri="{FF2B5EF4-FFF2-40B4-BE49-F238E27FC236}">
                      <a16:creationId xmlns:a16="http://schemas.microsoft.com/office/drawing/2014/main" id="{C410AADE-EBA6-6274-E522-F85F3F16F91A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5" name="Google Shape;1540;p28">
                  <a:extLst>
                    <a:ext uri="{FF2B5EF4-FFF2-40B4-BE49-F238E27FC236}">
                      <a16:creationId xmlns:a16="http://schemas.microsoft.com/office/drawing/2014/main" id="{3EC2E4A3-2288-A6C1-2BE2-41D0B33DBB7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73" name="グループ化 672">
                <a:extLst>
                  <a:ext uri="{FF2B5EF4-FFF2-40B4-BE49-F238E27FC236}">
                    <a16:creationId xmlns:a16="http://schemas.microsoft.com/office/drawing/2014/main" id="{6F8689F0-6189-8787-388D-0EF2F226A5B7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690" name="Google Shape;1540;p28">
                  <a:extLst>
                    <a:ext uri="{FF2B5EF4-FFF2-40B4-BE49-F238E27FC236}">
                      <a16:creationId xmlns:a16="http://schemas.microsoft.com/office/drawing/2014/main" id="{9E9A7670-515E-7B4C-5BE6-AE0B679C1D39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1" name="Google Shape;1540;p28">
                  <a:extLst>
                    <a:ext uri="{FF2B5EF4-FFF2-40B4-BE49-F238E27FC236}">
                      <a16:creationId xmlns:a16="http://schemas.microsoft.com/office/drawing/2014/main" id="{1FE75AAC-3955-6AC0-0B2D-F7375AB34EC8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2" name="Google Shape;1540;p28">
                  <a:extLst>
                    <a:ext uri="{FF2B5EF4-FFF2-40B4-BE49-F238E27FC236}">
                      <a16:creationId xmlns:a16="http://schemas.microsoft.com/office/drawing/2014/main" id="{09A5F4F0-C12B-8092-BF4D-9F0D1F4D1CCD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74" name="Google Shape;1540;p28">
                <a:extLst>
                  <a:ext uri="{FF2B5EF4-FFF2-40B4-BE49-F238E27FC236}">
                    <a16:creationId xmlns:a16="http://schemas.microsoft.com/office/drawing/2014/main" id="{D8D65EC2-C85C-D932-BA4C-A9B56100DCA7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75" name="グループ化 674">
                <a:extLst>
                  <a:ext uri="{FF2B5EF4-FFF2-40B4-BE49-F238E27FC236}">
                    <a16:creationId xmlns:a16="http://schemas.microsoft.com/office/drawing/2014/main" id="{F4B0E53F-0CA8-DC2E-A75F-C1D3897CA95F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684" name="Google Shape;1540;p28">
                  <a:extLst>
                    <a:ext uri="{FF2B5EF4-FFF2-40B4-BE49-F238E27FC236}">
                      <a16:creationId xmlns:a16="http://schemas.microsoft.com/office/drawing/2014/main" id="{E3238387-8443-6F10-136E-8890BF245133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5" name="Google Shape;1540;p28">
                  <a:extLst>
                    <a:ext uri="{FF2B5EF4-FFF2-40B4-BE49-F238E27FC236}">
                      <a16:creationId xmlns:a16="http://schemas.microsoft.com/office/drawing/2014/main" id="{89E4557C-E470-B26B-F769-192C739B297E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6" name="Google Shape;1540;p28">
                  <a:extLst>
                    <a:ext uri="{FF2B5EF4-FFF2-40B4-BE49-F238E27FC236}">
                      <a16:creationId xmlns:a16="http://schemas.microsoft.com/office/drawing/2014/main" id="{B9353498-EF2B-C7F9-DCCF-6F6BA0667C40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76" name="グループ化 675">
                <a:extLst>
                  <a:ext uri="{FF2B5EF4-FFF2-40B4-BE49-F238E27FC236}">
                    <a16:creationId xmlns:a16="http://schemas.microsoft.com/office/drawing/2014/main" id="{D00B8E4F-F4B8-294E-90C6-E3945D8EFFF5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681" name="Google Shape;1540;p28">
                  <a:extLst>
                    <a:ext uri="{FF2B5EF4-FFF2-40B4-BE49-F238E27FC236}">
                      <a16:creationId xmlns:a16="http://schemas.microsoft.com/office/drawing/2014/main" id="{A084612B-90F4-5B60-F74B-7FD04C0779D4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2" name="Google Shape;1540;p28">
                  <a:extLst>
                    <a:ext uri="{FF2B5EF4-FFF2-40B4-BE49-F238E27FC236}">
                      <a16:creationId xmlns:a16="http://schemas.microsoft.com/office/drawing/2014/main" id="{67BC2B9E-7F95-9CC0-CE89-78D82E51BE46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3" name="Google Shape;1540;p28">
                  <a:extLst>
                    <a:ext uri="{FF2B5EF4-FFF2-40B4-BE49-F238E27FC236}">
                      <a16:creationId xmlns:a16="http://schemas.microsoft.com/office/drawing/2014/main" id="{4673B1F8-6E9F-41AB-C1C1-9CCA56175425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77" name="グループ化 676">
                <a:extLst>
                  <a:ext uri="{FF2B5EF4-FFF2-40B4-BE49-F238E27FC236}">
                    <a16:creationId xmlns:a16="http://schemas.microsoft.com/office/drawing/2014/main" id="{8522904E-3E6D-F1B3-C145-898442C6036E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678" name="Google Shape;1540;p28">
                  <a:extLst>
                    <a:ext uri="{FF2B5EF4-FFF2-40B4-BE49-F238E27FC236}">
                      <a16:creationId xmlns:a16="http://schemas.microsoft.com/office/drawing/2014/main" id="{D605A067-E67A-653B-F20F-A0BA735175B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79" name="Google Shape;1540;p28">
                  <a:extLst>
                    <a:ext uri="{FF2B5EF4-FFF2-40B4-BE49-F238E27FC236}">
                      <a16:creationId xmlns:a16="http://schemas.microsoft.com/office/drawing/2014/main" id="{70EA05B7-64A2-6582-02AE-4222D5B542AA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0" name="Google Shape;1540;p28">
                  <a:extLst>
                    <a:ext uri="{FF2B5EF4-FFF2-40B4-BE49-F238E27FC236}">
                      <a16:creationId xmlns:a16="http://schemas.microsoft.com/office/drawing/2014/main" id="{8EBCE36B-5A66-4DAA-7549-C49E2BD1FD73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731" name="Google Shape;296;p16">
            <a:extLst>
              <a:ext uri="{FF2B5EF4-FFF2-40B4-BE49-F238E27FC236}">
                <a16:creationId xmlns:a16="http://schemas.microsoft.com/office/drawing/2014/main" id="{80BE8985-9BD1-A282-DA04-A0EAA2430A13}"/>
              </a:ext>
            </a:extLst>
          </p:cNvPr>
          <p:cNvSpPr txBox="1"/>
          <p:nvPr/>
        </p:nvSpPr>
        <p:spPr>
          <a:xfrm>
            <a:off x="10308786" y="982818"/>
            <a:ext cx="1337075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みんな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" name="角丸四角形 355">
            <a:extLst>
              <a:ext uri="{FF2B5EF4-FFF2-40B4-BE49-F238E27FC236}">
                <a16:creationId xmlns:a16="http://schemas.microsoft.com/office/drawing/2014/main" id="{22B76545-9B28-5199-4F5F-E69EBBDCB379}"/>
              </a:ext>
            </a:extLst>
          </p:cNvPr>
          <p:cNvSpPr/>
          <p:nvPr/>
        </p:nvSpPr>
        <p:spPr>
          <a:xfrm rot="16200000">
            <a:off x="9924538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49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FBD3C1A9-3CBF-19D4-BE16-B745CA9FED43}"/>
              </a:ext>
            </a:extLst>
          </p:cNvPr>
          <p:cNvSpPr txBox="1"/>
          <p:nvPr/>
        </p:nvSpPr>
        <p:spPr>
          <a:xfrm>
            <a:off x="10697340" y="2553024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50" name="グループ化 149">
            <a:extLst>
              <a:ext uri="{FF2B5EF4-FFF2-40B4-BE49-F238E27FC236}">
                <a16:creationId xmlns:a16="http://schemas.microsoft.com/office/drawing/2014/main" id="{DFFC1FE2-D4BA-C452-0571-D2812458D389}"/>
              </a:ext>
            </a:extLst>
          </p:cNvPr>
          <p:cNvGrpSpPr/>
          <p:nvPr/>
        </p:nvGrpSpPr>
        <p:grpSpPr>
          <a:xfrm rot="2523162">
            <a:off x="11101160" y="2442750"/>
            <a:ext cx="564109" cy="193172"/>
            <a:chOff x="9364349" y="5301095"/>
            <a:chExt cx="371808" cy="127321"/>
          </a:xfrm>
        </p:grpSpPr>
        <p:cxnSp>
          <p:nvCxnSpPr>
            <p:cNvPr id="151" name="直線コネクタ 150">
              <a:extLst>
                <a:ext uri="{FF2B5EF4-FFF2-40B4-BE49-F238E27FC236}">
                  <a16:creationId xmlns:a16="http://schemas.microsoft.com/office/drawing/2014/main" id="{6E6FFAF0-9CD9-779D-3233-C552C6A9021D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直線コネクタ 151">
              <a:extLst>
                <a:ext uri="{FF2B5EF4-FFF2-40B4-BE49-F238E27FC236}">
                  <a16:creationId xmlns:a16="http://schemas.microsoft.com/office/drawing/2014/main" id="{3DCE3C18-4C53-D083-B9CF-608DE0E2BB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直線コネクタ 152">
              <a:extLst>
                <a:ext uri="{FF2B5EF4-FFF2-40B4-BE49-F238E27FC236}">
                  <a16:creationId xmlns:a16="http://schemas.microsoft.com/office/drawing/2014/main" id="{9C276489-E06B-EA36-9F10-C4ED343C0C89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直線コネクタ 153">
              <a:extLst>
                <a:ext uri="{FF2B5EF4-FFF2-40B4-BE49-F238E27FC236}">
                  <a16:creationId xmlns:a16="http://schemas.microsoft.com/office/drawing/2014/main" id="{9B24DCEF-6F93-8FFD-371D-3AB040C0181E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5" name="角丸四角形 96">
            <a:extLst>
              <a:ext uri="{FF2B5EF4-FFF2-40B4-BE49-F238E27FC236}">
                <a16:creationId xmlns:a16="http://schemas.microsoft.com/office/drawing/2014/main" id="{0ED93462-486E-46BF-A1D5-A6BC3966ED57}"/>
              </a:ext>
            </a:extLst>
          </p:cNvPr>
          <p:cNvSpPr/>
          <p:nvPr/>
        </p:nvSpPr>
        <p:spPr>
          <a:xfrm>
            <a:off x="9599000" y="579961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5B72843E-924A-47B7-9BCF-5B56B3119291}"/>
              </a:ext>
            </a:extLst>
          </p:cNvPr>
          <p:cNvSpPr txBox="1"/>
          <p:nvPr/>
        </p:nvSpPr>
        <p:spPr>
          <a:xfrm>
            <a:off x="9580737" y="5798653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47" name="円柱 146">
            <a:extLst>
              <a:ext uri="{FF2B5EF4-FFF2-40B4-BE49-F238E27FC236}">
                <a16:creationId xmlns:a16="http://schemas.microsoft.com/office/drawing/2014/main" id="{76E64E5E-CCAC-5808-E607-CD7AAC1A9E8C}"/>
              </a:ext>
            </a:extLst>
          </p:cNvPr>
          <p:cNvSpPr/>
          <p:nvPr/>
        </p:nvSpPr>
        <p:spPr>
          <a:xfrm>
            <a:off x="2761959" y="1868867"/>
            <a:ext cx="450058" cy="561379"/>
          </a:xfrm>
          <a:prstGeom prst="can">
            <a:avLst/>
          </a:prstGeom>
          <a:solidFill>
            <a:schemeClr val="accent2">
              <a:lumMod val="40000"/>
              <a:lumOff val="6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楕円 156">
            <a:extLst>
              <a:ext uri="{FF2B5EF4-FFF2-40B4-BE49-F238E27FC236}">
                <a16:creationId xmlns:a16="http://schemas.microsoft.com/office/drawing/2014/main" id="{026A564A-F1C2-D9A9-0E07-28794CBCB56D}"/>
              </a:ext>
            </a:extLst>
          </p:cNvPr>
          <p:cNvSpPr/>
          <p:nvPr/>
        </p:nvSpPr>
        <p:spPr>
          <a:xfrm>
            <a:off x="2790918" y="1494516"/>
            <a:ext cx="396000" cy="396000"/>
          </a:xfrm>
          <a:prstGeom prst="ellipse">
            <a:avLst/>
          </a:prstGeom>
          <a:solidFill>
            <a:schemeClr val="accent2">
              <a:lumMod val="40000"/>
              <a:lumOff val="6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58" name="Google Shape;296;p16">
            <a:extLst>
              <a:ext uri="{FF2B5EF4-FFF2-40B4-BE49-F238E27FC236}">
                <a16:creationId xmlns:a16="http://schemas.microsoft.com/office/drawing/2014/main" id="{01176190-9B17-B63F-B6C8-4AFADEB488E0}"/>
              </a:ext>
            </a:extLst>
          </p:cNvPr>
          <p:cNvSpPr txBox="1"/>
          <p:nvPr/>
        </p:nvSpPr>
        <p:spPr>
          <a:xfrm>
            <a:off x="3201481" y="1226105"/>
            <a:ext cx="2528251" cy="7847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「切る」「育てる」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「木材でつくる」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9" name="Google Shape;296;p16">
            <a:extLst>
              <a:ext uri="{FF2B5EF4-FFF2-40B4-BE49-F238E27FC236}">
                <a16:creationId xmlns:a16="http://schemas.microsoft.com/office/drawing/2014/main" id="{8741CAA7-BF3E-691D-E5E3-9C8D1495E49F}"/>
              </a:ext>
            </a:extLst>
          </p:cNvPr>
          <p:cNvSpPr txBox="1"/>
          <p:nvPr/>
        </p:nvSpPr>
        <p:spPr>
          <a:xfrm>
            <a:off x="3392362" y="587980"/>
            <a:ext cx="1387217" cy="5231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しごと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0" name="矢印: 右 719">
            <a:extLst>
              <a:ext uri="{FF2B5EF4-FFF2-40B4-BE49-F238E27FC236}">
                <a16:creationId xmlns:a16="http://schemas.microsoft.com/office/drawing/2014/main" id="{7CA8ED9C-7BF1-0E59-9756-CB477388E175}"/>
              </a:ext>
            </a:extLst>
          </p:cNvPr>
          <p:cNvSpPr/>
          <p:nvPr/>
        </p:nvSpPr>
        <p:spPr>
          <a:xfrm>
            <a:off x="5813320" y="1459443"/>
            <a:ext cx="1675491" cy="311342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61" name="グループ化 160">
            <a:extLst>
              <a:ext uri="{FF2B5EF4-FFF2-40B4-BE49-F238E27FC236}">
                <a16:creationId xmlns:a16="http://schemas.microsoft.com/office/drawing/2014/main" id="{30FB355C-D0B5-F7A3-EE24-8A97C6A2F505}"/>
              </a:ext>
            </a:extLst>
          </p:cNvPr>
          <p:cNvGrpSpPr>
            <a:grpSpLocks noChangeAspect="1"/>
          </p:cNvGrpSpPr>
          <p:nvPr/>
        </p:nvGrpSpPr>
        <p:grpSpPr>
          <a:xfrm>
            <a:off x="7804165" y="1635386"/>
            <a:ext cx="1185793" cy="741368"/>
            <a:chOff x="4779578" y="2687632"/>
            <a:chExt cx="1476843" cy="1143909"/>
          </a:xfrm>
        </p:grpSpPr>
        <p:sp>
          <p:nvSpPr>
            <p:cNvPr id="162" name="円柱 161">
              <a:extLst>
                <a:ext uri="{FF2B5EF4-FFF2-40B4-BE49-F238E27FC236}">
                  <a16:creationId xmlns:a16="http://schemas.microsoft.com/office/drawing/2014/main" id="{076DE1F2-BDA6-F70A-BE00-C09D41D6ACC2}"/>
                </a:ext>
              </a:extLst>
            </p:cNvPr>
            <p:cNvSpPr/>
            <p:nvPr/>
          </p:nvSpPr>
          <p:spPr>
            <a:xfrm>
              <a:off x="4830379" y="3226592"/>
              <a:ext cx="122622" cy="598541"/>
            </a:xfrm>
            <a:prstGeom prst="can">
              <a:avLst/>
            </a:prstGeom>
            <a:solidFill>
              <a:srgbClr val="C89058"/>
            </a:solidFill>
            <a:ln>
              <a:solidFill>
                <a:srgbClr val="7F694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" name="円柱 162">
              <a:extLst>
                <a:ext uri="{FF2B5EF4-FFF2-40B4-BE49-F238E27FC236}">
                  <a16:creationId xmlns:a16="http://schemas.microsoft.com/office/drawing/2014/main" id="{A71F07C3-2078-F6A0-56C2-4416772E0FC2}"/>
                </a:ext>
              </a:extLst>
            </p:cNvPr>
            <p:cNvSpPr/>
            <p:nvPr/>
          </p:nvSpPr>
          <p:spPr>
            <a:xfrm>
              <a:off x="5607110" y="3233000"/>
              <a:ext cx="122622" cy="598541"/>
            </a:xfrm>
            <a:prstGeom prst="can">
              <a:avLst/>
            </a:prstGeom>
            <a:solidFill>
              <a:srgbClr val="C89058"/>
            </a:solidFill>
            <a:ln>
              <a:solidFill>
                <a:srgbClr val="7F694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" name="円柱 163">
              <a:extLst>
                <a:ext uri="{FF2B5EF4-FFF2-40B4-BE49-F238E27FC236}">
                  <a16:creationId xmlns:a16="http://schemas.microsoft.com/office/drawing/2014/main" id="{BDADF52A-C4DC-BA99-DC65-CE0CAA7DD682}"/>
                </a:ext>
              </a:extLst>
            </p:cNvPr>
            <p:cNvSpPr/>
            <p:nvPr/>
          </p:nvSpPr>
          <p:spPr>
            <a:xfrm>
              <a:off x="6091288" y="2812773"/>
              <a:ext cx="122622" cy="598541"/>
            </a:xfrm>
            <a:prstGeom prst="can">
              <a:avLst/>
            </a:prstGeom>
            <a:solidFill>
              <a:srgbClr val="C89058"/>
            </a:solidFill>
            <a:ln>
              <a:solidFill>
                <a:srgbClr val="7F694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" name="円柱 164">
              <a:extLst>
                <a:ext uri="{FF2B5EF4-FFF2-40B4-BE49-F238E27FC236}">
                  <a16:creationId xmlns:a16="http://schemas.microsoft.com/office/drawing/2014/main" id="{A00FD77E-4DD1-A01F-E5CE-FD3518DAFA36}"/>
                </a:ext>
              </a:extLst>
            </p:cNvPr>
            <p:cNvSpPr/>
            <p:nvPr/>
          </p:nvSpPr>
          <p:spPr>
            <a:xfrm>
              <a:off x="5242399" y="2812773"/>
              <a:ext cx="122622" cy="598541"/>
            </a:xfrm>
            <a:prstGeom prst="can">
              <a:avLst/>
            </a:prstGeom>
            <a:solidFill>
              <a:srgbClr val="C89058"/>
            </a:solidFill>
            <a:ln>
              <a:solidFill>
                <a:srgbClr val="7F694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" name="直方体 165">
              <a:extLst>
                <a:ext uri="{FF2B5EF4-FFF2-40B4-BE49-F238E27FC236}">
                  <a16:creationId xmlns:a16="http://schemas.microsoft.com/office/drawing/2014/main" id="{6A94E1B6-CD1F-213C-E615-26B4DD790205}"/>
                </a:ext>
              </a:extLst>
            </p:cNvPr>
            <p:cNvSpPr/>
            <p:nvPr/>
          </p:nvSpPr>
          <p:spPr>
            <a:xfrm>
              <a:off x="4779578" y="2687632"/>
              <a:ext cx="1476843" cy="615401"/>
            </a:xfrm>
            <a:prstGeom prst="cube">
              <a:avLst>
                <a:gd name="adj" fmla="val 79632"/>
              </a:avLst>
            </a:prstGeom>
            <a:solidFill>
              <a:srgbClr val="C89058"/>
            </a:solidFill>
            <a:ln>
              <a:solidFill>
                <a:srgbClr val="7F6949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67" name="Google Shape;296;p16">
            <a:extLst>
              <a:ext uri="{FF2B5EF4-FFF2-40B4-BE49-F238E27FC236}">
                <a16:creationId xmlns:a16="http://schemas.microsoft.com/office/drawing/2014/main" id="{DEE6F782-66F9-A655-1272-C382C7630480}"/>
              </a:ext>
            </a:extLst>
          </p:cNvPr>
          <p:cNvSpPr txBox="1"/>
          <p:nvPr/>
        </p:nvSpPr>
        <p:spPr>
          <a:xfrm>
            <a:off x="6092351" y="826709"/>
            <a:ext cx="1122043" cy="5231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買う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68" name="矢印: 右 728">
            <a:extLst>
              <a:ext uri="{FF2B5EF4-FFF2-40B4-BE49-F238E27FC236}">
                <a16:creationId xmlns:a16="http://schemas.microsoft.com/office/drawing/2014/main" id="{BB717603-5876-2060-CC59-BD495D1D494F}"/>
              </a:ext>
            </a:extLst>
          </p:cNvPr>
          <p:cNvSpPr/>
          <p:nvPr/>
        </p:nvSpPr>
        <p:spPr>
          <a:xfrm flipH="1">
            <a:off x="4541357" y="2122583"/>
            <a:ext cx="2934618" cy="341040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Google Shape;296;p16">
            <a:extLst>
              <a:ext uri="{FF2B5EF4-FFF2-40B4-BE49-F238E27FC236}">
                <a16:creationId xmlns:a16="http://schemas.microsoft.com/office/drawing/2014/main" id="{EF178F0C-B34B-DE8B-A854-ACD7852F925F}"/>
              </a:ext>
            </a:extLst>
          </p:cNvPr>
          <p:cNvSpPr txBox="1"/>
          <p:nvPr/>
        </p:nvSpPr>
        <p:spPr>
          <a:xfrm>
            <a:off x="6090043" y="2525992"/>
            <a:ext cx="1122043" cy="5231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お金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0" name="Google Shape;296;p16">
            <a:extLst>
              <a:ext uri="{FF2B5EF4-FFF2-40B4-BE49-F238E27FC236}">
                <a16:creationId xmlns:a16="http://schemas.microsoft.com/office/drawing/2014/main" id="{D98D9FD5-A31D-20D9-0DF6-80BF2A27C965}"/>
              </a:ext>
            </a:extLst>
          </p:cNvPr>
          <p:cNvSpPr txBox="1"/>
          <p:nvPr/>
        </p:nvSpPr>
        <p:spPr>
          <a:xfrm>
            <a:off x="3392361" y="2928642"/>
            <a:ext cx="1387217" cy="5231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しごと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1" name="二等辺三角形 170">
            <a:extLst>
              <a:ext uri="{FF2B5EF4-FFF2-40B4-BE49-F238E27FC236}">
                <a16:creationId xmlns:a16="http://schemas.microsoft.com/office/drawing/2014/main" id="{88AA5C59-8E17-1140-663C-8D4DD1EADADC}"/>
              </a:ext>
            </a:extLst>
          </p:cNvPr>
          <p:cNvSpPr/>
          <p:nvPr/>
        </p:nvSpPr>
        <p:spPr>
          <a:xfrm flipV="1">
            <a:off x="3852478" y="2006557"/>
            <a:ext cx="494500" cy="729239"/>
          </a:xfrm>
          <a:prstGeom prst="triangl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Google Shape;296;p16">
            <a:extLst>
              <a:ext uri="{FF2B5EF4-FFF2-40B4-BE49-F238E27FC236}">
                <a16:creationId xmlns:a16="http://schemas.microsoft.com/office/drawing/2014/main" id="{0DD56DF2-892E-5DAC-0212-55497D20A5C4}"/>
              </a:ext>
            </a:extLst>
          </p:cNvPr>
          <p:cNvSpPr txBox="1"/>
          <p:nvPr/>
        </p:nvSpPr>
        <p:spPr>
          <a:xfrm>
            <a:off x="3215899" y="3485989"/>
            <a:ext cx="2528251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「切る」「育てる」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「木材でつくる」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3" name="Google Shape;296;p16">
            <a:extLst>
              <a:ext uri="{FF2B5EF4-FFF2-40B4-BE49-F238E27FC236}">
                <a16:creationId xmlns:a16="http://schemas.microsoft.com/office/drawing/2014/main" id="{DEE6F782-66F9-A655-1272-C382C7630480}"/>
              </a:ext>
            </a:extLst>
          </p:cNvPr>
          <p:cNvSpPr txBox="1"/>
          <p:nvPr/>
        </p:nvSpPr>
        <p:spPr>
          <a:xfrm>
            <a:off x="6092351" y="826709"/>
            <a:ext cx="1122043" cy="52318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買う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294684" y="66567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か</a:t>
            </a:r>
          </a:p>
        </p:txBody>
      </p:sp>
      <p:sp>
        <p:nvSpPr>
          <p:cNvPr id="17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856265" y="369427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100" dirty="0"/>
              <a:t>ちいき</a:t>
            </a:r>
          </a:p>
        </p:txBody>
      </p:sp>
      <p:sp>
        <p:nvSpPr>
          <p:cNvPr id="17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826757" y="742790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100" dirty="0"/>
              <a:t>つか</a:t>
            </a:r>
          </a:p>
        </p:txBody>
      </p:sp>
      <p:sp>
        <p:nvSpPr>
          <p:cNvPr id="177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487917" y="110054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17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434216" y="110054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そだ</a:t>
            </a:r>
          </a:p>
        </p:txBody>
      </p:sp>
      <p:sp>
        <p:nvSpPr>
          <p:cNvPr id="17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420652" y="1466557"/>
            <a:ext cx="86428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180" name="乗算記号 19">
            <a:extLst>
              <a:ext uri="{FF2B5EF4-FFF2-40B4-BE49-F238E27FC236}">
                <a16:creationId xmlns:a16="http://schemas.microsoft.com/office/drawing/2014/main" id="{134C8C54-8D34-763A-B710-00532EE9D5D1}"/>
              </a:ext>
            </a:extLst>
          </p:cNvPr>
          <p:cNvSpPr>
            <a:spLocks noChangeAspect="1"/>
          </p:cNvSpPr>
          <p:nvPr/>
        </p:nvSpPr>
        <p:spPr>
          <a:xfrm>
            <a:off x="6040818" y="966216"/>
            <a:ext cx="1201075" cy="1201075"/>
          </a:xfrm>
          <a:prstGeom prst="mathMultiply">
            <a:avLst>
              <a:gd name="adj1" fmla="val 12994"/>
            </a:avLst>
          </a:prstGeom>
          <a:solidFill>
            <a:schemeClr val="tx1">
              <a:lumMod val="50000"/>
              <a:lumOff val="5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Google Shape;296;p16">
            <a:extLst>
              <a:ext uri="{FF2B5EF4-FFF2-40B4-BE49-F238E27FC236}">
                <a16:creationId xmlns:a16="http://schemas.microsoft.com/office/drawing/2014/main" id="{55628295-E2C9-2F13-E275-10EBFC52AA8E}"/>
              </a:ext>
            </a:extLst>
          </p:cNvPr>
          <p:cNvSpPr txBox="1"/>
          <p:nvPr/>
        </p:nvSpPr>
        <p:spPr>
          <a:xfrm>
            <a:off x="7823982" y="419008"/>
            <a:ext cx="2359335" cy="12464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地域の木を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使った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もの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2" name="乗算記号 52">
            <a:extLst>
              <a:ext uri="{FF2B5EF4-FFF2-40B4-BE49-F238E27FC236}">
                <a16:creationId xmlns:a16="http://schemas.microsoft.com/office/drawing/2014/main" id="{C2A2686A-6D0E-8969-AA3C-F8E985CB7878}"/>
              </a:ext>
            </a:extLst>
          </p:cNvPr>
          <p:cNvSpPr>
            <a:spLocks noChangeAspect="1"/>
          </p:cNvSpPr>
          <p:nvPr/>
        </p:nvSpPr>
        <p:spPr>
          <a:xfrm>
            <a:off x="5503643" y="1727567"/>
            <a:ext cx="1201075" cy="1201075"/>
          </a:xfrm>
          <a:prstGeom prst="mathMultiply">
            <a:avLst>
              <a:gd name="adj1" fmla="val 12994"/>
            </a:avLst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乗算記号 53">
            <a:extLst>
              <a:ext uri="{FF2B5EF4-FFF2-40B4-BE49-F238E27FC236}">
                <a16:creationId xmlns:a16="http://schemas.microsoft.com/office/drawing/2014/main" id="{06E94E44-8538-F38B-5F84-0EF7FE99EC49}"/>
              </a:ext>
            </a:extLst>
          </p:cNvPr>
          <p:cNvSpPr>
            <a:spLocks noChangeAspect="1"/>
          </p:cNvSpPr>
          <p:nvPr/>
        </p:nvSpPr>
        <p:spPr>
          <a:xfrm>
            <a:off x="3514335" y="2176256"/>
            <a:ext cx="1201075" cy="1201075"/>
          </a:xfrm>
          <a:prstGeom prst="mathMultiply">
            <a:avLst>
              <a:gd name="adj1" fmla="val 12994"/>
            </a:avLst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34118" y="4221644"/>
            <a:ext cx="10638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りょうほう</a:t>
            </a:r>
          </a:p>
        </p:txBody>
      </p:sp>
      <p:sp>
        <p:nvSpPr>
          <p:cNvPr id="18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1800163" y="4233741"/>
            <a:ext cx="85892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せいかい</a:t>
            </a:r>
          </a:p>
        </p:txBody>
      </p:sp>
      <p:sp>
        <p:nvSpPr>
          <p:cNvPr id="18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524989" y="423516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もり</a:t>
            </a:r>
          </a:p>
        </p:txBody>
      </p:sp>
      <p:sp>
        <p:nvSpPr>
          <p:cNvPr id="187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743480" y="423277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ひと</a:t>
            </a:r>
          </a:p>
        </p:txBody>
      </p:sp>
    </p:spTree>
    <p:extLst>
      <p:ext uri="{BB962C8B-B14F-4D97-AF65-F5344CB8AC3E}">
        <p14:creationId xmlns:p14="http://schemas.microsoft.com/office/powerpoint/2010/main" val="3690773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560167" y="372249"/>
            <a:ext cx="10106849" cy="25852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人が植えた森は、しっかり育てないと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暗い森になってしまう。こういう森は、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森のすごい力がはっきできていないんだ。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sp>
        <p:nvSpPr>
          <p:cNvPr id="731" name="Google Shape;296;p16">
            <a:extLst>
              <a:ext uri="{FF2B5EF4-FFF2-40B4-BE49-F238E27FC236}">
                <a16:creationId xmlns:a16="http://schemas.microsoft.com/office/drawing/2014/main" id="{80BE8985-9BD1-A282-DA04-A0EAA2430A13}"/>
              </a:ext>
            </a:extLst>
          </p:cNvPr>
          <p:cNvSpPr txBox="1"/>
          <p:nvPr/>
        </p:nvSpPr>
        <p:spPr>
          <a:xfrm>
            <a:off x="8530651" y="4529410"/>
            <a:ext cx="1337075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暗いね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7" name="図 6" descr="暗い森">
            <a:extLst>
              <a:ext uri="{FF2B5EF4-FFF2-40B4-BE49-F238E27FC236}">
                <a16:creationId xmlns:a16="http://schemas.microsoft.com/office/drawing/2014/main" id="{78E358D5-9AC3-FDFD-00DB-412600139056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email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3239986" y="2947177"/>
            <a:ext cx="4574117" cy="3052570"/>
          </a:xfrm>
          <a:prstGeom prst="rect">
            <a:avLst/>
          </a:prstGeom>
        </p:spPr>
      </p:pic>
      <p:sp>
        <p:nvSpPr>
          <p:cNvPr id="20" name="Google Shape;296;p16">
            <a:extLst>
              <a:ext uri="{FF2B5EF4-FFF2-40B4-BE49-F238E27FC236}">
                <a16:creationId xmlns:a16="http://schemas.microsoft.com/office/drawing/2014/main" id="{C8F22CE0-8432-CF62-B793-EE27FDEB2889}"/>
              </a:ext>
            </a:extLst>
          </p:cNvPr>
          <p:cNvSpPr txBox="1"/>
          <p:nvPr/>
        </p:nvSpPr>
        <p:spPr>
          <a:xfrm>
            <a:off x="3220378" y="6054974"/>
            <a:ext cx="486098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ほうっておかれた森林（人が植えた森）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6" name="Google Shape;890;p21">
            <a:extLst>
              <a:ext uri="{FF2B5EF4-FFF2-40B4-BE49-F238E27FC236}">
                <a16:creationId xmlns:a16="http://schemas.microsoft.com/office/drawing/2014/main" id="{DC5D66A1-8B47-9C90-A4C0-EE8B684898AA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9484922" y="4203704"/>
            <a:ext cx="1328333" cy="1355036"/>
            <a:chOff x="1774174" y="4621762"/>
            <a:chExt cx="1077013" cy="1098664"/>
          </a:xfrm>
        </p:grpSpPr>
        <p:sp>
          <p:nvSpPr>
            <p:cNvPr id="37" name="Google Shape;891;p21">
              <a:extLst>
                <a:ext uri="{FF2B5EF4-FFF2-40B4-BE49-F238E27FC236}">
                  <a16:creationId xmlns:a16="http://schemas.microsoft.com/office/drawing/2014/main" id="{C78634C2-62FE-B67B-BCD2-0A543011F937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892;p21">
              <a:extLst>
                <a:ext uri="{FF2B5EF4-FFF2-40B4-BE49-F238E27FC236}">
                  <a16:creationId xmlns:a16="http://schemas.microsoft.com/office/drawing/2014/main" id="{C8E29ED0-648B-54B1-4D61-8F0F485296EF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893;p21">
              <a:extLst>
                <a:ext uri="{FF2B5EF4-FFF2-40B4-BE49-F238E27FC236}">
                  <a16:creationId xmlns:a16="http://schemas.microsoft.com/office/drawing/2014/main" id="{3B5D1848-B7DF-489D-E690-6230CAD22DE0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894;p21">
              <a:extLst>
                <a:ext uri="{FF2B5EF4-FFF2-40B4-BE49-F238E27FC236}">
                  <a16:creationId xmlns:a16="http://schemas.microsoft.com/office/drawing/2014/main" id="{3C11B38C-CFDE-8FED-8AAE-27F0F9CCD1FA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895;p21">
              <a:extLst>
                <a:ext uri="{FF2B5EF4-FFF2-40B4-BE49-F238E27FC236}">
                  <a16:creationId xmlns:a16="http://schemas.microsoft.com/office/drawing/2014/main" id="{A80E6602-648E-37DC-F95A-9701F64D0A55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896;p21">
              <a:extLst>
                <a:ext uri="{FF2B5EF4-FFF2-40B4-BE49-F238E27FC236}">
                  <a16:creationId xmlns:a16="http://schemas.microsoft.com/office/drawing/2014/main" id="{21C0D14F-F13D-487B-F007-93D94005CF6F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43" name="Google Shape;897;p21">
              <a:extLst>
                <a:ext uri="{FF2B5EF4-FFF2-40B4-BE49-F238E27FC236}">
                  <a16:creationId xmlns:a16="http://schemas.microsoft.com/office/drawing/2014/main" id="{558FC2B0-8213-43EC-1C79-385D99994695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4" name="Google Shape;898;p21">
              <a:extLst>
                <a:ext uri="{FF2B5EF4-FFF2-40B4-BE49-F238E27FC236}">
                  <a16:creationId xmlns:a16="http://schemas.microsoft.com/office/drawing/2014/main" id="{FFC3E9CC-B6C0-7A12-16BD-F4A42076D836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5" name="Google Shape;899;p21">
              <a:extLst>
                <a:ext uri="{FF2B5EF4-FFF2-40B4-BE49-F238E27FC236}">
                  <a16:creationId xmlns:a16="http://schemas.microsoft.com/office/drawing/2014/main" id="{043DCDA7-347D-0F34-B168-92112F95B5BE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6" name="Google Shape;900;p21">
              <a:extLst>
                <a:ext uri="{FF2B5EF4-FFF2-40B4-BE49-F238E27FC236}">
                  <a16:creationId xmlns:a16="http://schemas.microsoft.com/office/drawing/2014/main" id="{486ABDF5-0337-48BF-D31A-07BAB3F17C7F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7" name="Google Shape;901;p21">
              <a:extLst>
                <a:ext uri="{FF2B5EF4-FFF2-40B4-BE49-F238E27FC236}">
                  <a16:creationId xmlns:a16="http://schemas.microsoft.com/office/drawing/2014/main" id="{3A4BE91A-4D90-B706-7894-F46890B184D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8" name="Google Shape;902;p21">
              <a:extLst>
                <a:ext uri="{FF2B5EF4-FFF2-40B4-BE49-F238E27FC236}">
                  <a16:creationId xmlns:a16="http://schemas.microsoft.com/office/drawing/2014/main" id="{D2BB5D35-F37D-DD60-DA92-5D58D3105293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49" name="Google Shape;903;p21">
              <a:extLst>
                <a:ext uri="{FF2B5EF4-FFF2-40B4-BE49-F238E27FC236}">
                  <a16:creationId xmlns:a16="http://schemas.microsoft.com/office/drawing/2014/main" id="{8D928391-6C6A-521A-58B6-D113113B2F8C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904;p21">
              <a:extLst>
                <a:ext uri="{FF2B5EF4-FFF2-40B4-BE49-F238E27FC236}">
                  <a16:creationId xmlns:a16="http://schemas.microsoft.com/office/drawing/2014/main" id="{C53AFC60-5E15-339B-D07B-163DE7B491C6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905;p21">
              <a:extLst>
                <a:ext uri="{FF2B5EF4-FFF2-40B4-BE49-F238E27FC236}">
                  <a16:creationId xmlns:a16="http://schemas.microsoft.com/office/drawing/2014/main" id="{28B7ADC6-DF5D-A031-03FF-D712818C9C14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2" name="角丸四角形 355">
            <a:extLst>
              <a:ext uri="{FF2B5EF4-FFF2-40B4-BE49-F238E27FC236}">
                <a16:creationId xmlns:a16="http://schemas.microsoft.com/office/drawing/2014/main" id="{22B76545-9B28-5199-4F5F-E69EBBDCB379}"/>
              </a:ext>
            </a:extLst>
          </p:cNvPr>
          <p:cNvSpPr/>
          <p:nvPr/>
        </p:nvSpPr>
        <p:spPr>
          <a:xfrm rot="16200000">
            <a:off x="9954444" y="289783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3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FBD3C1A9-3CBF-19D4-BE16-B745CA9FED43}"/>
              </a:ext>
            </a:extLst>
          </p:cNvPr>
          <p:cNvSpPr txBox="1"/>
          <p:nvPr/>
        </p:nvSpPr>
        <p:spPr>
          <a:xfrm>
            <a:off x="10727246" y="2093844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4" name="グループ化 53">
            <a:extLst>
              <a:ext uri="{FF2B5EF4-FFF2-40B4-BE49-F238E27FC236}">
                <a16:creationId xmlns:a16="http://schemas.microsoft.com/office/drawing/2014/main" id="{DFFC1FE2-D4BA-C452-0571-D2812458D389}"/>
              </a:ext>
            </a:extLst>
          </p:cNvPr>
          <p:cNvGrpSpPr/>
          <p:nvPr/>
        </p:nvGrpSpPr>
        <p:grpSpPr>
          <a:xfrm rot="2523162">
            <a:off x="11131066" y="1983570"/>
            <a:ext cx="564109" cy="193172"/>
            <a:chOff x="9364349" y="5301095"/>
            <a:chExt cx="371808" cy="127321"/>
          </a:xfrm>
        </p:grpSpPr>
        <p:cxnSp>
          <p:nvCxnSpPr>
            <p:cNvPr id="55" name="直線コネクタ 54">
              <a:extLst>
                <a:ext uri="{FF2B5EF4-FFF2-40B4-BE49-F238E27FC236}">
                  <a16:creationId xmlns:a16="http://schemas.microsoft.com/office/drawing/2014/main" id="{6E6FFAF0-9CD9-779D-3233-C552C6A9021D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線コネクタ 58">
              <a:extLst>
                <a:ext uri="{FF2B5EF4-FFF2-40B4-BE49-F238E27FC236}">
                  <a16:creationId xmlns:a16="http://schemas.microsoft.com/office/drawing/2014/main" id="{3DCE3C18-4C53-D083-B9CF-608DE0E2BB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直線コネクタ 59">
              <a:extLst>
                <a:ext uri="{FF2B5EF4-FFF2-40B4-BE49-F238E27FC236}">
                  <a16:creationId xmlns:a16="http://schemas.microsoft.com/office/drawing/2014/main" id="{9C276489-E06B-EA36-9F10-C4ED343C0C89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直線コネクタ 60">
              <a:extLst>
                <a:ext uri="{FF2B5EF4-FFF2-40B4-BE49-F238E27FC236}">
                  <a16:creationId xmlns:a16="http://schemas.microsoft.com/office/drawing/2014/main" id="{9B24DCEF-6F93-8FFD-371D-3AB040C0181E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" name="角丸四角形 96">
            <a:extLst>
              <a:ext uri="{FF2B5EF4-FFF2-40B4-BE49-F238E27FC236}">
                <a16:creationId xmlns:a16="http://schemas.microsoft.com/office/drawing/2014/main" id="{83CFD6D8-EFDE-4587-B908-ED77FD9925A7}"/>
              </a:ext>
            </a:extLst>
          </p:cNvPr>
          <p:cNvSpPr/>
          <p:nvPr/>
        </p:nvSpPr>
        <p:spPr>
          <a:xfrm>
            <a:off x="9457813" y="5773074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745931DB-7619-4645-AD63-614CE224E488}"/>
              </a:ext>
            </a:extLst>
          </p:cNvPr>
          <p:cNvSpPr txBox="1"/>
          <p:nvPr/>
        </p:nvSpPr>
        <p:spPr>
          <a:xfrm>
            <a:off x="9439550" y="5772114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3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1640663" y="40157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う</a:t>
            </a:r>
          </a:p>
        </p:txBody>
      </p:sp>
      <p:sp>
        <p:nvSpPr>
          <p:cNvPr id="3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949031" y="40157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もり</a:t>
            </a:r>
          </a:p>
        </p:txBody>
      </p:sp>
      <p:sp>
        <p:nvSpPr>
          <p:cNvPr id="5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153839" y="42633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そだ</a:t>
            </a:r>
          </a:p>
        </p:txBody>
      </p:sp>
      <p:sp>
        <p:nvSpPr>
          <p:cNvPr id="57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68536" y="119353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くら</a:t>
            </a:r>
          </a:p>
        </p:txBody>
      </p:sp>
      <p:sp>
        <p:nvSpPr>
          <p:cNvPr id="5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867320" y="199614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ちから</a:t>
            </a:r>
          </a:p>
        </p:txBody>
      </p:sp>
      <p:sp>
        <p:nvSpPr>
          <p:cNvPr id="6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68535" y="40157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ひと</a:t>
            </a:r>
          </a:p>
        </p:txBody>
      </p:sp>
      <p:sp>
        <p:nvSpPr>
          <p:cNvPr id="6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195117" y="5936996"/>
            <a:ext cx="9426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しんりん</a:t>
            </a:r>
          </a:p>
        </p:txBody>
      </p:sp>
    </p:spTree>
    <p:extLst>
      <p:ext uri="{BB962C8B-B14F-4D97-AF65-F5344CB8AC3E}">
        <p14:creationId xmlns:p14="http://schemas.microsoft.com/office/powerpoint/2010/main" val="28854694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6385918" y="4485694"/>
            <a:ext cx="961839" cy="11079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400" dirty="0">
                <a:solidFill>
                  <a:srgbClr val="3F3F3F"/>
                </a:solidFill>
              </a:rPr>
              <a:t>！</a:t>
            </a:r>
            <a:endParaRPr lang="en-US" altLang="ja-JP" sz="4400" dirty="0">
              <a:solidFill>
                <a:srgbClr val="3F3F3F"/>
              </a:solidFill>
            </a:endParaRPr>
          </a:p>
        </p:txBody>
      </p:sp>
      <p:grpSp>
        <p:nvGrpSpPr>
          <p:cNvPr id="7" name="グループ化 6"/>
          <p:cNvGrpSpPr/>
          <p:nvPr/>
        </p:nvGrpSpPr>
        <p:grpSpPr>
          <a:xfrm>
            <a:off x="753846" y="4511302"/>
            <a:ext cx="858521" cy="1061766"/>
            <a:chOff x="4192383" y="4596145"/>
            <a:chExt cx="481099" cy="594994"/>
          </a:xfrm>
        </p:grpSpPr>
        <p:grpSp>
          <p:nvGrpSpPr>
            <p:cNvPr id="59" name="Google Shape;3974;p53"/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60" name="Google Shape;3975;p53"/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3976;p53"/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3977;p53"/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3978;p53"/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3979;p53"/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65" name="Google Shape;3980;p53"/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67" name="Google Shape;3981;p53"/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8" name="Google Shape;3982;p53"/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9" name="Google Shape;3983;p53"/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66" name="Google Shape;3984;p53"/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" name="グループ化 3"/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79" name="グループ化 78"/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80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1" name="Google Shape;749;p20"/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" name="Google Shape;749;p20"/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3" name="グループ化 82"/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84" name="Google Shape;749;p20"/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5" name="Google Shape;749;p20"/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CB335F0C-A0BC-1C4C-1B00-8909157ED3DA}"/>
              </a:ext>
            </a:extLst>
          </p:cNvPr>
          <p:cNvGrpSpPr>
            <a:grpSpLocks noChangeAspect="1"/>
          </p:cNvGrpSpPr>
          <p:nvPr/>
        </p:nvGrpSpPr>
        <p:grpSpPr>
          <a:xfrm>
            <a:off x="1314832" y="2212603"/>
            <a:ext cx="1907696" cy="1311266"/>
            <a:chOff x="331451" y="4042697"/>
            <a:chExt cx="2411094" cy="1657280"/>
          </a:xfrm>
        </p:grpSpPr>
        <p:grpSp>
          <p:nvGrpSpPr>
            <p:cNvPr id="22" name="グループ化 21">
              <a:extLst>
                <a:ext uri="{FF2B5EF4-FFF2-40B4-BE49-F238E27FC236}">
                  <a16:creationId xmlns:a16="http://schemas.microsoft.com/office/drawing/2014/main" id="{25DA9110-8FDF-00F2-7E3A-62F6D8A173C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331451" y="4042697"/>
              <a:ext cx="1778852" cy="1657280"/>
              <a:chOff x="6480368" y="2830022"/>
              <a:chExt cx="2795090" cy="2604066"/>
            </a:xfrm>
          </p:grpSpPr>
          <p:sp>
            <p:nvSpPr>
              <p:cNvPr id="23" name="Google Shape;1539;p28">
                <a:extLst>
                  <a:ext uri="{FF2B5EF4-FFF2-40B4-BE49-F238E27FC236}">
                    <a16:creationId xmlns:a16="http://schemas.microsoft.com/office/drawing/2014/main" id="{3C8500EC-224A-F1AC-D4EB-35F0579EEC04}"/>
                  </a:ext>
                </a:extLst>
              </p:cNvPr>
              <p:cNvSpPr/>
              <p:nvPr/>
            </p:nvSpPr>
            <p:spPr>
              <a:xfrm flipH="1">
                <a:off x="6682617" y="5121627"/>
                <a:ext cx="2394701" cy="312461"/>
              </a:xfrm>
              <a:prstGeom prst="ellipse">
                <a:avLst/>
              </a:prstGeom>
              <a:solidFill>
                <a:srgbClr val="7F6949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4" name="グループ化 23">
                <a:extLst>
                  <a:ext uri="{FF2B5EF4-FFF2-40B4-BE49-F238E27FC236}">
                    <a16:creationId xmlns:a16="http://schemas.microsoft.com/office/drawing/2014/main" id="{157D2D84-C99E-F608-4187-5F639F783EAD}"/>
                  </a:ext>
                </a:extLst>
              </p:cNvPr>
              <p:cNvGrpSpPr/>
              <p:nvPr/>
            </p:nvGrpSpPr>
            <p:grpSpPr>
              <a:xfrm>
                <a:off x="7238717" y="2830022"/>
                <a:ext cx="1277937" cy="2418261"/>
                <a:chOff x="3284638" y="2622841"/>
                <a:chExt cx="1552994" cy="2938756"/>
              </a:xfrm>
            </p:grpSpPr>
            <p:sp>
              <p:nvSpPr>
                <p:cNvPr id="47" name="二等辺三角形 2">
                  <a:extLst>
                    <a:ext uri="{FF2B5EF4-FFF2-40B4-BE49-F238E27FC236}">
                      <a16:creationId xmlns:a16="http://schemas.microsoft.com/office/drawing/2014/main" id="{D5ECABB5-1C5B-DE16-977E-FC8EF74886F9}"/>
                    </a:ext>
                  </a:extLst>
                </p:cNvPr>
                <p:cNvSpPr/>
                <p:nvPr/>
              </p:nvSpPr>
              <p:spPr>
                <a:xfrm>
                  <a:off x="3284638" y="2622841"/>
                  <a:ext cx="1552994" cy="2172957"/>
                </a:xfrm>
                <a:custGeom>
                  <a:avLst/>
                  <a:gdLst>
                    <a:gd name="connsiteX0" fmla="*/ 0 w 1306447"/>
                    <a:gd name="connsiteY0" fmla="*/ 2051700 h 2051700"/>
                    <a:gd name="connsiteX1" fmla="*/ 653224 w 1306447"/>
                    <a:gd name="connsiteY1" fmla="*/ 0 h 2051700"/>
                    <a:gd name="connsiteX2" fmla="*/ 1306447 w 1306447"/>
                    <a:gd name="connsiteY2" fmla="*/ 2051700 h 2051700"/>
                    <a:gd name="connsiteX3" fmla="*/ 0 w 1306447"/>
                    <a:gd name="connsiteY3" fmla="*/ 2051700 h 2051700"/>
                    <a:gd name="connsiteX0" fmla="*/ 0 w 1306447"/>
                    <a:gd name="connsiteY0" fmla="*/ 2051700 h 2051700"/>
                    <a:gd name="connsiteX1" fmla="*/ 346780 w 1306447"/>
                    <a:gd name="connsiteY1" fmla="*/ 655903 h 2051700"/>
                    <a:gd name="connsiteX2" fmla="*/ 653224 w 1306447"/>
                    <a:gd name="connsiteY2" fmla="*/ 0 h 2051700"/>
                    <a:gd name="connsiteX3" fmla="*/ 1306447 w 1306447"/>
                    <a:gd name="connsiteY3" fmla="*/ 2051700 h 2051700"/>
                    <a:gd name="connsiteX4" fmla="*/ 0 w 1306447"/>
                    <a:gd name="connsiteY4" fmla="*/ 2051700 h 2051700"/>
                    <a:gd name="connsiteX0" fmla="*/ 0 w 1306447"/>
                    <a:gd name="connsiteY0" fmla="*/ 2051700 h 2051700"/>
                    <a:gd name="connsiteX1" fmla="*/ 346780 w 1306447"/>
                    <a:gd name="connsiteY1" fmla="*/ 655903 h 2051700"/>
                    <a:gd name="connsiteX2" fmla="*/ 653224 w 1306447"/>
                    <a:gd name="connsiteY2" fmla="*/ 0 h 2051700"/>
                    <a:gd name="connsiteX3" fmla="*/ 949156 w 1306447"/>
                    <a:gd name="connsiteY3" fmla="*/ 662002 h 2051700"/>
                    <a:gd name="connsiteX4" fmla="*/ 1306447 w 1306447"/>
                    <a:gd name="connsiteY4" fmla="*/ 2051700 h 2051700"/>
                    <a:gd name="connsiteX5" fmla="*/ 0 w 1306447"/>
                    <a:gd name="connsiteY5" fmla="*/ 2051700 h 2051700"/>
                    <a:gd name="connsiteX0" fmla="*/ 59745 w 1366192"/>
                    <a:gd name="connsiteY0" fmla="*/ 2051700 h 2051700"/>
                    <a:gd name="connsiteX1" fmla="*/ 230303 w 1366192"/>
                    <a:gd name="connsiteY1" fmla="*/ 1150890 h 2051700"/>
                    <a:gd name="connsiteX2" fmla="*/ 406525 w 1366192"/>
                    <a:gd name="connsiteY2" fmla="*/ 655903 h 2051700"/>
                    <a:gd name="connsiteX3" fmla="*/ 712969 w 1366192"/>
                    <a:gd name="connsiteY3" fmla="*/ 0 h 2051700"/>
                    <a:gd name="connsiteX4" fmla="*/ 1008901 w 1366192"/>
                    <a:gd name="connsiteY4" fmla="*/ 662002 h 2051700"/>
                    <a:gd name="connsiteX5" fmla="*/ 1366192 w 1366192"/>
                    <a:gd name="connsiteY5" fmla="*/ 2051700 h 2051700"/>
                    <a:gd name="connsiteX6" fmla="*/ 59745 w 1366192"/>
                    <a:gd name="connsiteY6" fmla="*/ 2051700 h 2051700"/>
                    <a:gd name="connsiteX0" fmla="*/ 46292 w 1352739"/>
                    <a:gd name="connsiteY0" fmla="*/ 2051700 h 2051700"/>
                    <a:gd name="connsiteX1" fmla="*/ 216850 w 1352739"/>
                    <a:gd name="connsiteY1" fmla="*/ 1150890 h 2051700"/>
                    <a:gd name="connsiteX2" fmla="*/ 393072 w 1352739"/>
                    <a:gd name="connsiteY2" fmla="*/ 655903 h 2051700"/>
                    <a:gd name="connsiteX3" fmla="*/ 699516 w 1352739"/>
                    <a:gd name="connsiteY3" fmla="*/ 0 h 2051700"/>
                    <a:gd name="connsiteX4" fmla="*/ 995448 w 1352739"/>
                    <a:gd name="connsiteY4" fmla="*/ 662002 h 2051700"/>
                    <a:gd name="connsiteX5" fmla="*/ 1352739 w 1352739"/>
                    <a:gd name="connsiteY5" fmla="*/ 2051700 h 2051700"/>
                    <a:gd name="connsiteX6" fmla="*/ 46292 w 1352739"/>
                    <a:gd name="connsiteY6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347066 w 1347066"/>
                    <a:gd name="connsiteY5" fmla="*/ 2051700 h 2051700"/>
                    <a:gd name="connsiteX6" fmla="*/ 40619 w 1347066"/>
                    <a:gd name="connsiteY6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29276 w 1347066"/>
                    <a:gd name="connsiteY5" fmla="*/ 1350430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29276 w 1347066"/>
                    <a:gd name="connsiteY5" fmla="*/ 1350430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26445 w 1347066"/>
                    <a:gd name="connsiteY4" fmla="*/ 61071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26445 w 1347066"/>
                    <a:gd name="connsiteY4" fmla="*/ 61071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1860 w 1347066"/>
                    <a:gd name="connsiteY4" fmla="*/ 704744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1860 w 1347066"/>
                    <a:gd name="connsiteY4" fmla="*/ 704744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87923 w 1347590"/>
                    <a:gd name="connsiteY2" fmla="*/ 655903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16676 w 1347590"/>
                    <a:gd name="connsiteY2" fmla="*/ 690096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72090 w 1347590"/>
                    <a:gd name="connsiteY2" fmla="*/ 698644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72090 w 1347590"/>
                    <a:gd name="connsiteY2" fmla="*/ 698644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57927"/>
                    <a:gd name="connsiteY0" fmla="*/ 2051700 h 2051700"/>
                    <a:gd name="connsiteX1" fmla="*/ 203785 w 1357927"/>
                    <a:gd name="connsiteY1" fmla="*/ 1262018 h 2051700"/>
                    <a:gd name="connsiteX2" fmla="*/ 372090 w 1357927"/>
                    <a:gd name="connsiteY2" fmla="*/ 698644 h 2051700"/>
                    <a:gd name="connsiteX3" fmla="*/ 694367 w 1357927"/>
                    <a:gd name="connsiteY3" fmla="*/ 0 h 2051700"/>
                    <a:gd name="connsiteX4" fmla="*/ 982384 w 1357927"/>
                    <a:gd name="connsiteY4" fmla="*/ 704744 h 2051700"/>
                    <a:gd name="connsiteX5" fmla="*/ 1102640 w 1357927"/>
                    <a:gd name="connsiteY5" fmla="*/ 1196521 h 2051700"/>
                    <a:gd name="connsiteX6" fmla="*/ 1347590 w 1357927"/>
                    <a:gd name="connsiteY6" fmla="*/ 2051700 h 2051700"/>
                    <a:gd name="connsiteX7" fmla="*/ 41143 w 1357927"/>
                    <a:gd name="connsiteY7" fmla="*/ 2051700 h 205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7927" h="2051700">
                      <a:moveTo>
                        <a:pt x="41143" y="2051700"/>
                      </a:moveTo>
                      <a:cubicBezTo>
                        <a:pt x="-143645" y="1907601"/>
                        <a:pt x="363271" y="1413169"/>
                        <a:pt x="203785" y="1262018"/>
                      </a:cubicBezTo>
                      <a:cubicBezTo>
                        <a:pt x="261582" y="1029385"/>
                        <a:pt x="446581" y="879397"/>
                        <a:pt x="372090" y="698644"/>
                      </a:cubicBezTo>
                      <a:lnTo>
                        <a:pt x="694367" y="0"/>
                      </a:lnTo>
                      <a:cubicBezTo>
                        <a:pt x="753779" y="199543"/>
                        <a:pt x="1041715" y="624876"/>
                        <a:pt x="982384" y="704744"/>
                      </a:cubicBezTo>
                      <a:cubicBezTo>
                        <a:pt x="1046991" y="928184"/>
                        <a:pt x="1182889" y="1163204"/>
                        <a:pt x="1102640" y="1196521"/>
                      </a:cubicBezTo>
                      <a:cubicBezTo>
                        <a:pt x="1184290" y="1481581"/>
                        <a:pt x="1408434" y="1946154"/>
                        <a:pt x="1347590" y="2051700"/>
                      </a:cubicBezTo>
                      <a:lnTo>
                        <a:pt x="41143" y="2051700"/>
                      </a:ln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8" name="Google Shape;1540;p28">
                  <a:extLst>
                    <a:ext uri="{FF2B5EF4-FFF2-40B4-BE49-F238E27FC236}">
                      <a16:creationId xmlns:a16="http://schemas.microsoft.com/office/drawing/2014/main" id="{6DC30D0A-C31A-B003-77C5-CBA5F54DB432}"/>
                    </a:ext>
                  </a:extLst>
                </p:cNvPr>
                <p:cNvSpPr/>
                <p:nvPr/>
              </p:nvSpPr>
              <p:spPr>
                <a:xfrm flipH="1">
                  <a:off x="3999080" y="3275582"/>
                  <a:ext cx="103400" cy="2286015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49" name="グループ化 48">
                  <a:extLst>
                    <a:ext uri="{FF2B5EF4-FFF2-40B4-BE49-F238E27FC236}">
                      <a16:creationId xmlns:a16="http://schemas.microsoft.com/office/drawing/2014/main" id="{960050C0-D073-014E-03C1-351F3B3694D6}"/>
                    </a:ext>
                  </a:extLst>
                </p:cNvPr>
                <p:cNvGrpSpPr/>
                <p:nvPr/>
              </p:nvGrpSpPr>
              <p:grpSpPr>
                <a:xfrm rot="3668936">
                  <a:off x="4171107" y="3291652"/>
                  <a:ext cx="305944" cy="563460"/>
                  <a:chOff x="6732709" y="4275196"/>
                  <a:chExt cx="525114" cy="1349464"/>
                </a:xfrm>
              </p:grpSpPr>
              <p:sp>
                <p:nvSpPr>
                  <p:cNvPr id="713" name="Google Shape;1540;p28">
                    <a:extLst>
                      <a:ext uri="{FF2B5EF4-FFF2-40B4-BE49-F238E27FC236}">
                        <a16:creationId xmlns:a16="http://schemas.microsoft.com/office/drawing/2014/main" id="{94C30B69-8596-BABB-2C00-C05B45407D8C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14" name="Google Shape;1540;p28">
                    <a:extLst>
                      <a:ext uri="{FF2B5EF4-FFF2-40B4-BE49-F238E27FC236}">
                        <a16:creationId xmlns:a16="http://schemas.microsoft.com/office/drawing/2014/main" id="{B640C3AC-1DB0-F2B3-41C7-A26C319D694D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15" name="Google Shape;1540;p28">
                    <a:extLst>
                      <a:ext uri="{FF2B5EF4-FFF2-40B4-BE49-F238E27FC236}">
                        <a16:creationId xmlns:a16="http://schemas.microsoft.com/office/drawing/2014/main" id="{E4A2772A-E142-1A4D-A14D-84443B88C110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50" name="グループ化 49">
                  <a:extLst>
                    <a:ext uri="{FF2B5EF4-FFF2-40B4-BE49-F238E27FC236}">
                      <a16:creationId xmlns:a16="http://schemas.microsoft.com/office/drawing/2014/main" id="{35E28D6B-A5FE-B85B-C21F-EF47AE1DB70C}"/>
                    </a:ext>
                  </a:extLst>
                </p:cNvPr>
                <p:cNvGrpSpPr/>
                <p:nvPr/>
              </p:nvGrpSpPr>
              <p:grpSpPr>
                <a:xfrm rot="3775849">
                  <a:off x="4224611" y="3676355"/>
                  <a:ext cx="335234" cy="649190"/>
                  <a:chOff x="6732709" y="4275196"/>
                  <a:chExt cx="485957" cy="1349464"/>
                </a:xfrm>
              </p:grpSpPr>
              <p:sp>
                <p:nvSpPr>
                  <p:cNvPr id="710" name="Google Shape;1540;p28">
                    <a:extLst>
                      <a:ext uri="{FF2B5EF4-FFF2-40B4-BE49-F238E27FC236}">
                        <a16:creationId xmlns:a16="http://schemas.microsoft.com/office/drawing/2014/main" id="{6225CD19-9F62-2628-016A-F03A4B5DB357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11" name="Google Shape;1540;p28">
                    <a:extLst>
                      <a:ext uri="{FF2B5EF4-FFF2-40B4-BE49-F238E27FC236}">
                        <a16:creationId xmlns:a16="http://schemas.microsoft.com/office/drawing/2014/main" id="{6EFCAA1B-0726-EF45-C338-22ACFD04F480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56801" y="4646048"/>
                    <a:ext cx="45718" cy="278012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12" name="Google Shape;1540;p28">
                    <a:extLst>
                      <a:ext uri="{FF2B5EF4-FFF2-40B4-BE49-F238E27FC236}">
                        <a16:creationId xmlns:a16="http://schemas.microsoft.com/office/drawing/2014/main" id="{ECDFD3BF-519A-5C42-2FF6-34F450845D3C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51" name="Google Shape;1540;p28">
                  <a:extLst>
                    <a:ext uri="{FF2B5EF4-FFF2-40B4-BE49-F238E27FC236}">
                      <a16:creationId xmlns:a16="http://schemas.microsoft.com/office/drawing/2014/main" id="{FFB059C9-4432-3A75-7C35-3A0BDB192F96}"/>
                    </a:ext>
                  </a:extLst>
                </p:cNvPr>
                <p:cNvSpPr/>
                <p:nvPr/>
              </p:nvSpPr>
              <p:spPr>
                <a:xfrm rot="18052362" flipH="1">
                  <a:off x="3832482" y="3343644"/>
                  <a:ext cx="45719" cy="439838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52" name="グループ化 51">
                  <a:extLst>
                    <a:ext uri="{FF2B5EF4-FFF2-40B4-BE49-F238E27FC236}">
                      <a16:creationId xmlns:a16="http://schemas.microsoft.com/office/drawing/2014/main" id="{A428A857-5F3F-79B2-109A-C46739F2989D}"/>
                    </a:ext>
                  </a:extLst>
                </p:cNvPr>
                <p:cNvGrpSpPr/>
                <p:nvPr/>
              </p:nvGrpSpPr>
              <p:grpSpPr>
                <a:xfrm rot="18052362">
                  <a:off x="3650295" y="3660115"/>
                  <a:ext cx="318227" cy="614801"/>
                  <a:chOff x="6732709" y="4275196"/>
                  <a:chExt cx="522055" cy="1349464"/>
                </a:xfrm>
              </p:grpSpPr>
              <p:sp>
                <p:nvSpPr>
                  <p:cNvPr id="707" name="Google Shape;1540;p28">
                    <a:extLst>
                      <a:ext uri="{FF2B5EF4-FFF2-40B4-BE49-F238E27FC236}">
                        <a16:creationId xmlns:a16="http://schemas.microsoft.com/office/drawing/2014/main" id="{2DE4F6E3-5A0D-B557-51FB-3C2CA0E68DBF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8" name="Google Shape;1540;p28">
                    <a:extLst>
                      <a:ext uri="{FF2B5EF4-FFF2-40B4-BE49-F238E27FC236}">
                        <a16:creationId xmlns:a16="http://schemas.microsoft.com/office/drawing/2014/main" id="{56D0D2F8-1FBE-6C31-BF69-6071A6DAA99D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2898" y="4778660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9" name="Google Shape;1540;p28">
                    <a:extLst>
                      <a:ext uri="{FF2B5EF4-FFF2-40B4-BE49-F238E27FC236}">
                        <a16:creationId xmlns:a16="http://schemas.microsoft.com/office/drawing/2014/main" id="{51DE0E29-8EA5-8088-FDFF-2C94AF69640D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0" name="グループ化 89">
                  <a:extLst>
                    <a:ext uri="{FF2B5EF4-FFF2-40B4-BE49-F238E27FC236}">
                      <a16:creationId xmlns:a16="http://schemas.microsoft.com/office/drawing/2014/main" id="{4F2BB833-5BE5-1DB7-4259-058A52E2CDD1}"/>
                    </a:ext>
                  </a:extLst>
                </p:cNvPr>
                <p:cNvGrpSpPr/>
                <p:nvPr/>
              </p:nvGrpSpPr>
              <p:grpSpPr>
                <a:xfrm rot="3767225">
                  <a:off x="4151259" y="4252523"/>
                  <a:ext cx="383696" cy="582167"/>
                  <a:chOff x="6750234" y="4275196"/>
                  <a:chExt cx="507589" cy="1349464"/>
                </a:xfrm>
              </p:grpSpPr>
              <p:sp>
                <p:nvSpPr>
                  <p:cNvPr id="704" name="Google Shape;1540;p28">
                    <a:extLst>
                      <a:ext uri="{FF2B5EF4-FFF2-40B4-BE49-F238E27FC236}">
                        <a16:creationId xmlns:a16="http://schemas.microsoft.com/office/drawing/2014/main" id="{6D8CC10B-2760-37F6-62B0-6F70BA692155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5" name="Google Shape;1540;p28">
                    <a:extLst>
                      <a:ext uri="{FF2B5EF4-FFF2-40B4-BE49-F238E27FC236}">
                        <a16:creationId xmlns:a16="http://schemas.microsoft.com/office/drawing/2014/main" id="{1A876260-EC48-35F6-D293-ED6BB789D825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706" name="Google Shape;1540;p28">
                    <a:extLst>
                      <a:ext uri="{FF2B5EF4-FFF2-40B4-BE49-F238E27FC236}">
                        <a16:creationId xmlns:a16="http://schemas.microsoft.com/office/drawing/2014/main" id="{9EA5C5FC-FED6-6121-27EB-EDB7EE0B6ABC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21600" y="4951459"/>
                    <a:ext cx="45718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92" name="グループ化 91">
                  <a:extLst>
                    <a:ext uri="{FF2B5EF4-FFF2-40B4-BE49-F238E27FC236}">
                      <a16:creationId xmlns:a16="http://schemas.microsoft.com/office/drawing/2014/main" id="{A71A82CF-DBC6-2F68-E479-ABFE5AD42DDB}"/>
                    </a:ext>
                  </a:extLst>
                </p:cNvPr>
                <p:cNvGrpSpPr/>
                <p:nvPr/>
              </p:nvGrpSpPr>
              <p:grpSpPr>
                <a:xfrm rot="18052362">
                  <a:off x="3661997" y="4158050"/>
                  <a:ext cx="299029" cy="614801"/>
                  <a:chOff x="6767263" y="4275196"/>
                  <a:chExt cx="490560" cy="1349464"/>
                </a:xfrm>
              </p:grpSpPr>
              <p:sp>
                <p:nvSpPr>
                  <p:cNvPr id="93" name="Google Shape;1540;p28">
                    <a:extLst>
                      <a:ext uri="{FF2B5EF4-FFF2-40B4-BE49-F238E27FC236}">
                        <a16:creationId xmlns:a16="http://schemas.microsoft.com/office/drawing/2014/main" id="{CBCFB366-CD6A-2CC5-29E4-502E01698E48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4" name="Google Shape;1540;p28">
                    <a:extLst>
                      <a:ext uri="{FF2B5EF4-FFF2-40B4-BE49-F238E27FC236}">
                        <a16:creationId xmlns:a16="http://schemas.microsoft.com/office/drawing/2014/main" id="{1B5A38B4-4C17-61DA-668D-42BF91084345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95" name="Google Shape;1540;p28">
                    <a:extLst>
                      <a:ext uri="{FF2B5EF4-FFF2-40B4-BE49-F238E27FC236}">
                        <a16:creationId xmlns:a16="http://schemas.microsoft.com/office/drawing/2014/main" id="{05CE795C-77AC-30BE-2006-6623E8347817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38628" y="4763660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6" name="グループ化 25">
                <a:extLst>
                  <a:ext uri="{FF2B5EF4-FFF2-40B4-BE49-F238E27FC236}">
                    <a16:creationId xmlns:a16="http://schemas.microsoft.com/office/drawing/2014/main" id="{1D72B5C2-1706-A82C-998A-E3350448903A}"/>
                  </a:ext>
                </a:extLst>
              </p:cNvPr>
              <p:cNvGrpSpPr/>
              <p:nvPr/>
            </p:nvGrpSpPr>
            <p:grpSpPr>
              <a:xfrm>
                <a:off x="6480368" y="2913140"/>
                <a:ext cx="1282070" cy="2383690"/>
                <a:chOff x="3284638" y="2622841"/>
                <a:chExt cx="1552994" cy="2887407"/>
              </a:xfrm>
            </p:grpSpPr>
            <p:sp>
              <p:nvSpPr>
                <p:cNvPr id="696" name="二等辺三角形 2">
                  <a:extLst>
                    <a:ext uri="{FF2B5EF4-FFF2-40B4-BE49-F238E27FC236}">
                      <a16:creationId xmlns:a16="http://schemas.microsoft.com/office/drawing/2014/main" id="{8A006A8A-7088-0916-9D9B-400B760B5589}"/>
                    </a:ext>
                  </a:extLst>
                </p:cNvPr>
                <p:cNvSpPr/>
                <p:nvPr/>
              </p:nvSpPr>
              <p:spPr>
                <a:xfrm>
                  <a:off x="3284638" y="2622841"/>
                  <a:ext cx="1552994" cy="2172957"/>
                </a:xfrm>
                <a:custGeom>
                  <a:avLst/>
                  <a:gdLst>
                    <a:gd name="connsiteX0" fmla="*/ 0 w 1306447"/>
                    <a:gd name="connsiteY0" fmla="*/ 2051700 h 2051700"/>
                    <a:gd name="connsiteX1" fmla="*/ 653224 w 1306447"/>
                    <a:gd name="connsiteY1" fmla="*/ 0 h 2051700"/>
                    <a:gd name="connsiteX2" fmla="*/ 1306447 w 1306447"/>
                    <a:gd name="connsiteY2" fmla="*/ 2051700 h 2051700"/>
                    <a:gd name="connsiteX3" fmla="*/ 0 w 1306447"/>
                    <a:gd name="connsiteY3" fmla="*/ 2051700 h 2051700"/>
                    <a:gd name="connsiteX0" fmla="*/ 0 w 1306447"/>
                    <a:gd name="connsiteY0" fmla="*/ 2051700 h 2051700"/>
                    <a:gd name="connsiteX1" fmla="*/ 346780 w 1306447"/>
                    <a:gd name="connsiteY1" fmla="*/ 655903 h 2051700"/>
                    <a:gd name="connsiteX2" fmla="*/ 653224 w 1306447"/>
                    <a:gd name="connsiteY2" fmla="*/ 0 h 2051700"/>
                    <a:gd name="connsiteX3" fmla="*/ 1306447 w 1306447"/>
                    <a:gd name="connsiteY3" fmla="*/ 2051700 h 2051700"/>
                    <a:gd name="connsiteX4" fmla="*/ 0 w 1306447"/>
                    <a:gd name="connsiteY4" fmla="*/ 2051700 h 2051700"/>
                    <a:gd name="connsiteX0" fmla="*/ 0 w 1306447"/>
                    <a:gd name="connsiteY0" fmla="*/ 2051700 h 2051700"/>
                    <a:gd name="connsiteX1" fmla="*/ 346780 w 1306447"/>
                    <a:gd name="connsiteY1" fmla="*/ 655903 h 2051700"/>
                    <a:gd name="connsiteX2" fmla="*/ 653224 w 1306447"/>
                    <a:gd name="connsiteY2" fmla="*/ 0 h 2051700"/>
                    <a:gd name="connsiteX3" fmla="*/ 949156 w 1306447"/>
                    <a:gd name="connsiteY3" fmla="*/ 662002 h 2051700"/>
                    <a:gd name="connsiteX4" fmla="*/ 1306447 w 1306447"/>
                    <a:gd name="connsiteY4" fmla="*/ 2051700 h 2051700"/>
                    <a:gd name="connsiteX5" fmla="*/ 0 w 1306447"/>
                    <a:gd name="connsiteY5" fmla="*/ 2051700 h 2051700"/>
                    <a:gd name="connsiteX0" fmla="*/ 59745 w 1366192"/>
                    <a:gd name="connsiteY0" fmla="*/ 2051700 h 2051700"/>
                    <a:gd name="connsiteX1" fmla="*/ 230303 w 1366192"/>
                    <a:gd name="connsiteY1" fmla="*/ 1150890 h 2051700"/>
                    <a:gd name="connsiteX2" fmla="*/ 406525 w 1366192"/>
                    <a:gd name="connsiteY2" fmla="*/ 655903 h 2051700"/>
                    <a:gd name="connsiteX3" fmla="*/ 712969 w 1366192"/>
                    <a:gd name="connsiteY3" fmla="*/ 0 h 2051700"/>
                    <a:gd name="connsiteX4" fmla="*/ 1008901 w 1366192"/>
                    <a:gd name="connsiteY4" fmla="*/ 662002 h 2051700"/>
                    <a:gd name="connsiteX5" fmla="*/ 1366192 w 1366192"/>
                    <a:gd name="connsiteY5" fmla="*/ 2051700 h 2051700"/>
                    <a:gd name="connsiteX6" fmla="*/ 59745 w 1366192"/>
                    <a:gd name="connsiteY6" fmla="*/ 2051700 h 2051700"/>
                    <a:gd name="connsiteX0" fmla="*/ 46292 w 1352739"/>
                    <a:gd name="connsiteY0" fmla="*/ 2051700 h 2051700"/>
                    <a:gd name="connsiteX1" fmla="*/ 216850 w 1352739"/>
                    <a:gd name="connsiteY1" fmla="*/ 1150890 h 2051700"/>
                    <a:gd name="connsiteX2" fmla="*/ 393072 w 1352739"/>
                    <a:gd name="connsiteY2" fmla="*/ 655903 h 2051700"/>
                    <a:gd name="connsiteX3" fmla="*/ 699516 w 1352739"/>
                    <a:gd name="connsiteY3" fmla="*/ 0 h 2051700"/>
                    <a:gd name="connsiteX4" fmla="*/ 995448 w 1352739"/>
                    <a:gd name="connsiteY4" fmla="*/ 662002 h 2051700"/>
                    <a:gd name="connsiteX5" fmla="*/ 1352739 w 1352739"/>
                    <a:gd name="connsiteY5" fmla="*/ 2051700 h 2051700"/>
                    <a:gd name="connsiteX6" fmla="*/ 46292 w 1352739"/>
                    <a:gd name="connsiteY6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347066 w 1347066"/>
                    <a:gd name="connsiteY5" fmla="*/ 2051700 h 2051700"/>
                    <a:gd name="connsiteX6" fmla="*/ 40619 w 1347066"/>
                    <a:gd name="connsiteY6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29276 w 1347066"/>
                    <a:gd name="connsiteY5" fmla="*/ 1350430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29276 w 1347066"/>
                    <a:gd name="connsiteY5" fmla="*/ 1350430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26445 w 1347066"/>
                    <a:gd name="connsiteY4" fmla="*/ 61071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26445 w 1347066"/>
                    <a:gd name="connsiteY4" fmla="*/ 61071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1860 w 1347066"/>
                    <a:gd name="connsiteY4" fmla="*/ 704744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1860 w 1347066"/>
                    <a:gd name="connsiteY4" fmla="*/ 704744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87923 w 1347590"/>
                    <a:gd name="connsiteY2" fmla="*/ 655903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16676 w 1347590"/>
                    <a:gd name="connsiteY2" fmla="*/ 690096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72090 w 1347590"/>
                    <a:gd name="connsiteY2" fmla="*/ 698644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72090 w 1347590"/>
                    <a:gd name="connsiteY2" fmla="*/ 698644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57927"/>
                    <a:gd name="connsiteY0" fmla="*/ 2051700 h 2051700"/>
                    <a:gd name="connsiteX1" fmla="*/ 203785 w 1357927"/>
                    <a:gd name="connsiteY1" fmla="*/ 1262018 h 2051700"/>
                    <a:gd name="connsiteX2" fmla="*/ 372090 w 1357927"/>
                    <a:gd name="connsiteY2" fmla="*/ 698644 h 2051700"/>
                    <a:gd name="connsiteX3" fmla="*/ 694367 w 1357927"/>
                    <a:gd name="connsiteY3" fmla="*/ 0 h 2051700"/>
                    <a:gd name="connsiteX4" fmla="*/ 982384 w 1357927"/>
                    <a:gd name="connsiteY4" fmla="*/ 704744 h 2051700"/>
                    <a:gd name="connsiteX5" fmla="*/ 1102640 w 1357927"/>
                    <a:gd name="connsiteY5" fmla="*/ 1196521 h 2051700"/>
                    <a:gd name="connsiteX6" fmla="*/ 1347590 w 1357927"/>
                    <a:gd name="connsiteY6" fmla="*/ 2051700 h 2051700"/>
                    <a:gd name="connsiteX7" fmla="*/ 41143 w 1357927"/>
                    <a:gd name="connsiteY7" fmla="*/ 2051700 h 205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7927" h="2051700">
                      <a:moveTo>
                        <a:pt x="41143" y="2051700"/>
                      </a:moveTo>
                      <a:cubicBezTo>
                        <a:pt x="-143645" y="1907601"/>
                        <a:pt x="363271" y="1413169"/>
                        <a:pt x="203785" y="1262018"/>
                      </a:cubicBezTo>
                      <a:cubicBezTo>
                        <a:pt x="261582" y="1029385"/>
                        <a:pt x="446581" y="879397"/>
                        <a:pt x="372090" y="698644"/>
                      </a:cubicBezTo>
                      <a:lnTo>
                        <a:pt x="694367" y="0"/>
                      </a:lnTo>
                      <a:cubicBezTo>
                        <a:pt x="753779" y="199543"/>
                        <a:pt x="1041715" y="624876"/>
                        <a:pt x="982384" y="704744"/>
                      </a:cubicBezTo>
                      <a:cubicBezTo>
                        <a:pt x="1046991" y="928184"/>
                        <a:pt x="1182889" y="1163204"/>
                        <a:pt x="1102640" y="1196521"/>
                      </a:cubicBezTo>
                      <a:cubicBezTo>
                        <a:pt x="1184290" y="1481581"/>
                        <a:pt x="1408434" y="1946154"/>
                        <a:pt x="1347590" y="2051700"/>
                      </a:cubicBezTo>
                      <a:lnTo>
                        <a:pt x="41143" y="2051700"/>
                      </a:ln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97" name="Google Shape;1540;p28">
                  <a:extLst>
                    <a:ext uri="{FF2B5EF4-FFF2-40B4-BE49-F238E27FC236}">
                      <a16:creationId xmlns:a16="http://schemas.microsoft.com/office/drawing/2014/main" id="{DDD19338-8AD1-AAB6-9D30-36C1AC094C0C}"/>
                    </a:ext>
                  </a:extLst>
                </p:cNvPr>
                <p:cNvSpPr/>
                <p:nvPr/>
              </p:nvSpPr>
              <p:spPr>
                <a:xfrm flipH="1">
                  <a:off x="4044491" y="3275581"/>
                  <a:ext cx="70196" cy="2234667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98" name="グループ化 697">
                  <a:extLst>
                    <a:ext uri="{FF2B5EF4-FFF2-40B4-BE49-F238E27FC236}">
                      <a16:creationId xmlns:a16="http://schemas.microsoft.com/office/drawing/2014/main" id="{86FE98BE-A1B4-F1D0-54D1-86665B54CB6B}"/>
                    </a:ext>
                  </a:extLst>
                </p:cNvPr>
                <p:cNvGrpSpPr/>
                <p:nvPr/>
              </p:nvGrpSpPr>
              <p:grpSpPr>
                <a:xfrm rot="3668936">
                  <a:off x="4171107" y="3291652"/>
                  <a:ext cx="305944" cy="563460"/>
                  <a:chOff x="6732709" y="4275196"/>
                  <a:chExt cx="525114" cy="1349464"/>
                </a:xfrm>
              </p:grpSpPr>
              <p:sp>
                <p:nvSpPr>
                  <p:cNvPr id="44" name="Google Shape;1540;p28">
                    <a:extLst>
                      <a:ext uri="{FF2B5EF4-FFF2-40B4-BE49-F238E27FC236}">
                        <a16:creationId xmlns:a16="http://schemas.microsoft.com/office/drawing/2014/main" id="{CAC83C0F-5F60-B503-9BB2-DC5E04DF5B54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5" name="Google Shape;1540;p28">
                    <a:extLst>
                      <a:ext uri="{FF2B5EF4-FFF2-40B4-BE49-F238E27FC236}">
                        <a16:creationId xmlns:a16="http://schemas.microsoft.com/office/drawing/2014/main" id="{E96BB09F-CC5C-B7E4-A857-211E703C800F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6" name="Google Shape;1540;p28">
                    <a:extLst>
                      <a:ext uri="{FF2B5EF4-FFF2-40B4-BE49-F238E27FC236}">
                        <a16:creationId xmlns:a16="http://schemas.microsoft.com/office/drawing/2014/main" id="{EFB00A80-2B8F-11A7-A95D-DB13C44B5FD4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99" name="グループ化 698">
                  <a:extLst>
                    <a:ext uri="{FF2B5EF4-FFF2-40B4-BE49-F238E27FC236}">
                      <a16:creationId xmlns:a16="http://schemas.microsoft.com/office/drawing/2014/main" id="{6DB8D333-AEA8-6CAE-B00A-24E19F602A88}"/>
                    </a:ext>
                  </a:extLst>
                </p:cNvPr>
                <p:cNvGrpSpPr/>
                <p:nvPr/>
              </p:nvGrpSpPr>
              <p:grpSpPr>
                <a:xfrm rot="3775849">
                  <a:off x="4224611" y="3676355"/>
                  <a:ext cx="335234" cy="649190"/>
                  <a:chOff x="6732709" y="4275196"/>
                  <a:chExt cx="485957" cy="1349464"/>
                </a:xfrm>
              </p:grpSpPr>
              <p:sp>
                <p:nvSpPr>
                  <p:cNvPr id="41" name="Google Shape;1540;p28">
                    <a:extLst>
                      <a:ext uri="{FF2B5EF4-FFF2-40B4-BE49-F238E27FC236}">
                        <a16:creationId xmlns:a16="http://schemas.microsoft.com/office/drawing/2014/main" id="{DE42999B-0C41-051A-19EB-E950B19F86D6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" name="Google Shape;1540;p28">
                    <a:extLst>
                      <a:ext uri="{FF2B5EF4-FFF2-40B4-BE49-F238E27FC236}">
                        <a16:creationId xmlns:a16="http://schemas.microsoft.com/office/drawing/2014/main" id="{EEC9B899-70B3-3C45-B74B-5E41E7438FC8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56801" y="4646048"/>
                    <a:ext cx="45718" cy="278012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3" name="Google Shape;1540;p28">
                    <a:extLst>
                      <a:ext uri="{FF2B5EF4-FFF2-40B4-BE49-F238E27FC236}">
                        <a16:creationId xmlns:a16="http://schemas.microsoft.com/office/drawing/2014/main" id="{52C1020A-90B0-D197-45E2-D65A690ADC59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700" name="Google Shape;1540;p28">
                  <a:extLst>
                    <a:ext uri="{FF2B5EF4-FFF2-40B4-BE49-F238E27FC236}">
                      <a16:creationId xmlns:a16="http://schemas.microsoft.com/office/drawing/2014/main" id="{B81FE815-0772-8118-ECB5-04B4854DE032}"/>
                    </a:ext>
                  </a:extLst>
                </p:cNvPr>
                <p:cNvSpPr/>
                <p:nvPr/>
              </p:nvSpPr>
              <p:spPr>
                <a:xfrm rot="18052362" flipH="1">
                  <a:off x="3832482" y="3343644"/>
                  <a:ext cx="45719" cy="439838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701" name="グループ化 700">
                  <a:extLst>
                    <a:ext uri="{FF2B5EF4-FFF2-40B4-BE49-F238E27FC236}">
                      <a16:creationId xmlns:a16="http://schemas.microsoft.com/office/drawing/2014/main" id="{103617D3-F9DF-BEB5-925E-EAF8DA1D5E2D}"/>
                    </a:ext>
                  </a:extLst>
                </p:cNvPr>
                <p:cNvGrpSpPr/>
                <p:nvPr/>
              </p:nvGrpSpPr>
              <p:grpSpPr>
                <a:xfrm rot="18052362">
                  <a:off x="3650295" y="3660115"/>
                  <a:ext cx="318227" cy="614801"/>
                  <a:chOff x="6732709" y="4275196"/>
                  <a:chExt cx="522055" cy="1349464"/>
                </a:xfrm>
              </p:grpSpPr>
              <p:sp>
                <p:nvSpPr>
                  <p:cNvPr id="38" name="Google Shape;1540;p28">
                    <a:extLst>
                      <a:ext uri="{FF2B5EF4-FFF2-40B4-BE49-F238E27FC236}">
                        <a16:creationId xmlns:a16="http://schemas.microsoft.com/office/drawing/2014/main" id="{A3A1272D-121F-9688-ADCF-057B1E91BE12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9" name="Google Shape;1540;p28">
                    <a:extLst>
                      <a:ext uri="{FF2B5EF4-FFF2-40B4-BE49-F238E27FC236}">
                        <a16:creationId xmlns:a16="http://schemas.microsoft.com/office/drawing/2014/main" id="{E84CE7EB-CCB7-D6EB-1192-F05DD2E29C47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2898" y="4778660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0" name="Google Shape;1540;p28">
                    <a:extLst>
                      <a:ext uri="{FF2B5EF4-FFF2-40B4-BE49-F238E27FC236}">
                        <a16:creationId xmlns:a16="http://schemas.microsoft.com/office/drawing/2014/main" id="{97E97DB6-5C06-E6AE-5A21-9143C60A3585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702" name="グループ化 701">
                  <a:extLst>
                    <a:ext uri="{FF2B5EF4-FFF2-40B4-BE49-F238E27FC236}">
                      <a16:creationId xmlns:a16="http://schemas.microsoft.com/office/drawing/2014/main" id="{D0F6972C-9FD4-7AB9-E623-96DCF566D8AE}"/>
                    </a:ext>
                  </a:extLst>
                </p:cNvPr>
                <p:cNvGrpSpPr/>
                <p:nvPr/>
              </p:nvGrpSpPr>
              <p:grpSpPr>
                <a:xfrm rot="3767225">
                  <a:off x="4151259" y="4252523"/>
                  <a:ext cx="383696" cy="582167"/>
                  <a:chOff x="6750234" y="4275196"/>
                  <a:chExt cx="507589" cy="1349464"/>
                </a:xfrm>
              </p:grpSpPr>
              <p:sp>
                <p:nvSpPr>
                  <p:cNvPr id="35" name="Google Shape;1540;p28">
                    <a:extLst>
                      <a:ext uri="{FF2B5EF4-FFF2-40B4-BE49-F238E27FC236}">
                        <a16:creationId xmlns:a16="http://schemas.microsoft.com/office/drawing/2014/main" id="{80B49A73-E04A-BCFE-8FC9-F44C28D00F92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6" name="Google Shape;1540;p28">
                    <a:extLst>
                      <a:ext uri="{FF2B5EF4-FFF2-40B4-BE49-F238E27FC236}">
                        <a16:creationId xmlns:a16="http://schemas.microsoft.com/office/drawing/2014/main" id="{9C4A4439-C4B9-439B-D3A9-0353AA4D1CBD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7" name="Google Shape;1540;p28">
                    <a:extLst>
                      <a:ext uri="{FF2B5EF4-FFF2-40B4-BE49-F238E27FC236}">
                        <a16:creationId xmlns:a16="http://schemas.microsoft.com/office/drawing/2014/main" id="{6E776A7A-A39A-5611-B2A7-BAA0223AB5CA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21600" y="4951459"/>
                    <a:ext cx="45718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703" name="グループ化 702">
                  <a:extLst>
                    <a:ext uri="{FF2B5EF4-FFF2-40B4-BE49-F238E27FC236}">
                      <a16:creationId xmlns:a16="http://schemas.microsoft.com/office/drawing/2014/main" id="{8B64EA67-D88F-A25D-F4EA-E25329D89CCA}"/>
                    </a:ext>
                  </a:extLst>
                </p:cNvPr>
                <p:cNvGrpSpPr/>
                <p:nvPr/>
              </p:nvGrpSpPr>
              <p:grpSpPr>
                <a:xfrm rot="18052362">
                  <a:off x="3661997" y="4158050"/>
                  <a:ext cx="299029" cy="614801"/>
                  <a:chOff x="6767263" y="4275196"/>
                  <a:chExt cx="490560" cy="1349464"/>
                </a:xfrm>
              </p:grpSpPr>
              <p:sp>
                <p:nvSpPr>
                  <p:cNvPr id="32" name="Google Shape;1540;p28">
                    <a:extLst>
                      <a:ext uri="{FF2B5EF4-FFF2-40B4-BE49-F238E27FC236}">
                        <a16:creationId xmlns:a16="http://schemas.microsoft.com/office/drawing/2014/main" id="{87310265-2E60-9F7D-6A2A-4132D0EE508C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3" name="Google Shape;1540;p28">
                    <a:extLst>
                      <a:ext uri="{FF2B5EF4-FFF2-40B4-BE49-F238E27FC236}">
                        <a16:creationId xmlns:a16="http://schemas.microsoft.com/office/drawing/2014/main" id="{2C4D9F74-D874-E186-0593-E311292673EB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4" name="Google Shape;1540;p28">
                    <a:extLst>
                      <a:ext uri="{FF2B5EF4-FFF2-40B4-BE49-F238E27FC236}">
                        <a16:creationId xmlns:a16="http://schemas.microsoft.com/office/drawing/2014/main" id="{CF40829A-5722-4F46-9AD2-6285A2327EEC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38628" y="4763660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29" name="グループ化 28">
                <a:extLst>
                  <a:ext uri="{FF2B5EF4-FFF2-40B4-BE49-F238E27FC236}">
                    <a16:creationId xmlns:a16="http://schemas.microsoft.com/office/drawing/2014/main" id="{D1E213B0-A5E4-46E6-F165-9623BD3BA1E7}"/>
                  </a:ext>
                </a:extLst>
              </p:cNvPr>
              <p:cNvGrpSpPr/>
              <p:nvPr/>
            </p:nvGrpSpPr>
            <p:grpSpPr>
              <a:xfrm>
                <a:off x="7993388" y="2884279"/>
                <a:ext cx="1282070" cy="2383690"/>
                <a:chOff x="3284638" y="2622841"/>
                <a:chExt cx="1552994" cy="2887407"/>
              </a:xfrm>
            </p:grpSpPr>
            <p:sp>
              <p:nvSpPr>
                <p:cNvPr id="30" name="二等辺三角形 2">
                  <a:extLst>
                    <a:ext uri="{FF2B5EF4-FFF2-40B4-BE49-F238E27FC236}">
                      <a16:creationId xmlns:a16="http://schemas.microsoft.com/office/drawing/2014/main" id="{51144D71-E2A0-C009-1ED3-28AE28F3739D}"/>
                    </a:ext>
                  </a:extLst>
                </p:cNvPr>
                <p:cNvSpPr/>
                <p:nvPr/>
              </p:nvSpPr>
              <p:spPr>
                <a:xfrm>
                  <a:off x="3284638" y="2622841"/>
                  <a:ext cx="1552994" cy="2172957"/>
                </a:xfrm>
                <a:custGeom>
                  <a:avLst/>
                  <a:gdLst>
                    <a:gd name="connsiteX0" fmla="*/ 0 w 1306447"/>
                    <a:gd name="connsiteY0" fmla="*/ 2051700 h 2051700"/>
                    <a:gd name="connsiteX1" fmla="*/ 653224 w 1306447"/>
                    <a:gd name="connsiteY1" fmla="*/ 0 h 2051700"/>
                    <a:gd name="connsiteX2" fmla="*/ 1306447 w 1306447"/>
                    <a:gd name="connsiteY2" fmla="*/ 2051700 h 2051700"/>
                    <a:gd name="connsiteX3" fmla="*/ 0 w 1306447"/>
                    <a:gd name="connsiteY3" fmla="*/ 2051700 h 2051700"/>
                    <a:gd name="connsiteX0" fmla="*/ 0 w 1306447"/>
                    <a:gd name="connsiteY0" fmla="*/ 2051700 h 2051700"/>
                    <a:gd name="connsiteX1" fmla="*/ 346780 w 1306447"/>
                    <a:gd name="connsiteY1" fmla="*/ 655903 h 2051700"/>
                    <a:gd name="connsiteX2" fmla="*/ 653224 w 1306447"/>
                    <a:gd name="connsiteY2" fmla="*/ 0 h 2051700"/>
                    <a:gd name="connsiteX3" fmla="*/ 1306447 w 1306447"/>
                    <a:gd name="connsiteY3" fmla="*/ 2051700 h 2051700"/>
                    <a:gd name="connsiteX4" fmla="*/ 0 w 1306447"/>
                    <a:gd name="connsiteY4" fmla="*/ 2051700 h 2051700"/>
                    <a:gd name="connsiteX0" fmla="*/ 0 w 1306447"/>
                    <a:gd name="connsiteY0" fmla="*/ 2051700 h 2051700"/>
                    <a:gd name="connsiteX1" fmla="*/ 346780 w 1306447"/>
                    <a:gd name="connsiteY1" fmla="*/ 655903 h 2051700"/>
                    <a:gd name="connsiteX2" fmla="*/ 653224 w 1306447"/>
                    <a:gd name="connsiteY2" fmla="*/ 0 h 2051700"/>
                    <a:gd name="connsiteX3" fmla="*/ 949156 w 1306447"/>
                    <a:gd name="connsiteY3" fmla="*/ 662002 h 2051700"/>
                    <a:gd name="connsiteX4" fmla="*/ 1306447 w 1306447"/>
                    <a:gd name="connsiteY4" fmla="*/ 2051700 h 2051700"/>
                    <a:gd name="connsiteX5" fmla="*/ 0 w 1306447"/>
                    <a:gd name="connsiteY5" fmla="*/ 2051700 h 2051700"/>
                    <a:gd name="connsiteX0" fmla="*/ 59745 w 1366192"/>
                    <a:gd name="connsiteY0" fmla="*/ 2051700 h 2051700"/>
                    <a:gd name="connsiteX1" fmla="*/ 230303 w 1366192"/>
                    <a:gd name="connsiteY1" fmla="*/ 1150890 h 2051700"/>
                    <a:gd name="connsiteX2" fmla="*/ 406525 w 1366192"/>
                    <a:gd name="connsiteY2" fmla="*/ 655903 h 2051700"/>
                    <a:gd name="connsiteX3" fmla="*/ 712969 w 1366192"/>
                    <a:gd name="connsiteY3" fmla="*/ 0 h 2051700"/>
                    <a:gd name="connsiteX4" fmla="*/ 1008901 w 1366192"/>
                    <a:gd name="connsiteY4" fmla="*/ 662002 h 2051700"/>
                    <a:gd name="connsiteX5" fmla="*/ 1366192 w 1366192"/>
                    <a:gd name="connsiteY5" fmla="*/ 2051700 h 2051700"/>
                    <a:gd name="connsiteX6" fmla="*/ 59745 w 1366192"/>
                    <a:gd name="connsiteY6" fmla="*/ 2051700 h 2051700"/>
                    <a:gd name="connsiteX0" fmla="*/ 46292 w 1352739"/>
                    <a:gd name="connsiteY0" fmla="*/ 2051700 h 2051700"/>
                    <a:gd name="connsiteX1" fmla="*/ 216850 w 1352739"/>
                    <a:gd name="connsiteY1" fmla="*/ 1150890 h 2051700"/>
                    <a:gd name="connsiteX2" fmla="*/ 393072 w 1352739"/>
                    <a:gd name="connsiteY2" fmla="*/ 655903 h 2051700"/>
                    <a:gd name="connsiteX3" fmla="*/ 699516 w 1352739"/>
                    <a:gd name="connsiteY3" fmla="*/ 0 h 2051700"/>
                    <a:gd name="connsiteX4" fmla="*/ 995448 w 1352739"/>
                    <a:gd name="connsiteY4" fmla="*/ 662002 h 2051700"/>
                    <a:gd name="connsiteX5" fmla="*/ 1352739 w 1352739"/>
                    <a:gd name="connsiteY5" fmla="*/ 2051700 h 2051700"/>
                    <a:gd name="connsiteX6" fmla="*/ 46292 w 1352739"/>
                    <a:gd name="connsiteY6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347066 w 1347066"/>
                    <a:gd name="connsiteY5" fmla="*/ 2051700 h 2051700"/>
                    <a:gd name="connsiteX6" fmla="*/ 40619 w 1347066"/>
                    <a:gd name="connsiteY6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29276 w 1347066"/>
                    <a:gd name="connsiteY5" fmla="*/ 1350430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29276 w 1347066"/>
                    <a:gd name="connsiteY5" fmla="*/ 1350430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9775 w 1347066"/>
                    <a:gd name="connsiteY4" fmla="*/ 66200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26445 w 1347066"/>
                    <a:gd name="connsiteY4" fmla="*/ 61071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26445 w 1347066"/>
                    <a:gd name="connsiteY4" fmla="*/ 610712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1860 w 1347066"/>
                    <a:gd name="connsiteY4" fmla="*/ 704744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0619 w 1347066"/>
                    <a:gd name="connsiteY0" fmla="*/ 2051700 h 2051700"/>
                    <a:gd name="connsiteX1" fmla="*/ 211177 w 1347066"/>
                    <a:gd name="connsiteY1" fmla="*/ 1150890 h 2051700"/>
                    <a:gd name="connsiteX2" fmla="*/ 387399 w 1347066"/>
                    <a:gd name="connsiteY2" fmla="*/ 655903 h 2051700"/>
                    <a:gd name="connsiteX3" fmla="*/ 693843 w 1347066"/>
                    <a:gd name="connsiteY3" fmla="*/ 0 h 2051700"/>
                    <a:gd name="connsiteX4" fmla="*/ 981860 w 1347066"/>
                    <a:gd name="connsiteY4" fmla="*/ 704744 h 2051700"/>
                    <a:gd name="connsiteX5" fmla="*/ 1102116 w 1347066"/>
                    <a:gd name="connsiteY5" fmla="*/ 1196521 h 2051700"/>
                    <a:gd name="connsiteX6" fmla="*/ 1347066 w 1347066"/>
                    <a:gd name="connsiteY6" fmla="*/ 2051700 h 2051700"/>
                    <a:gd name="connsiteX7" fmla="*/ 40619 w 1347066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87923 w 1347590"/>
                    <a:gd name="connsiteY2" fmla="*/ 655903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16676 w 1347590"/>
                    <a:gd name="connsiteY2" fmla="*/ 690096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72090 w 1347590"/>
                    <a:gd name="connsiteY2" fmla="*/ 698644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47590"/>
                    <a:gd name="connsiteY0" fmla="*/ 2051700 h 2051700"/>
                    <a:gd name="connsiteX1" fmla="*/ 203785 w 1347590"/>
                    <a:gd name="connsiteY1" fmla="*/ 1262018 h 2051700"/>
                    <a:gd name="connsiteX2" fmla="*/ 372090 w 1347590"/>
                    <a:gd name="connsiteY2" fmla="*/ 698644 h 2051700"/>
                    <a:gd name="connsiteX3" fmla="*/ 694367 w 1347590"/>
                    <a:gd name="connsiteY3" fmla="*/ 0 h 2051700"/>
                    <a:gd name="connsiteX4" fmla="*/ 982384 w 1347590"/>
                    <a:gd name="connsiteY4" fmla="*/ 704744 h 2051700"/>
                    <a:gd name="connsiteX5" fmla="*/ 1102640 w 1347590"/>
                    <a:gd name="connsiteY5" fmla="*/ 1196521 h 2051700"/>
                    <a:gd name="connsiteX6" fmla="*/ 1347590 w 1347590"/>
                    <a:gd name="connsiteY6" fmla="*/ 2051700 h 2051700"/>
                    <a:gd name="connsiteX7" fmla="*/ 41143 w 1347590"/>
                    <a:gd name="connsiteY7" fmla="*/ 2051700 h 2051700"/>
                    <a:gd name="connsiteX0" fmla="*/ 41143 w 1357927"/>
                    <a:gd name="connsiteY0" fmla="*/ 2051700 h 2051700"/>
                    <a:gd name="connsiteX1" fmla="*/ 203785 w 1357927"/>
                    <a:gd name="connsiteY1" fmla="*/ 1262018 h 2051700"/>
                    <a:gd name="connsiteX2" fmla="*/ 372090 w 1357927"/>
                    <a:gd name="connsiteY2" fmla="*/ 698644 h 2051700"/>
                    <a:gd name="connsiteX3" fmla="*/ 694367 w 1357927"/>
                    <a:gd name="connsiteY3" fmla="*/ 0 h 2051700"/>
                    <a:gd name="connsiteX4" fmla="*/ 982384 w 1357927"/>
                    <a:gd name="connsiteY4" fmla="*/ 704744 h 2051700"/>
                    <a:gd name="connsiteX5" fmla="*/ 1102640 w 1357927"/>
                    <a:gd name="connsiteY5" fmla="*/ 1196521 h 2051700"/>
                    <a:gd name="connsiteX6" fmla="*/ 1347590 w 1357927"/>
                    <a:gd name="connsiteY6" fmla="*/ 2051700 h 2051700"/>
                    <a:gd name="connsiteX7" fmla="*/ 41143 w 1357927"/>
                    <a:gd name="connsiteY7" fmla="*/ 2051700 h 2051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57927" h="2051700">
                      <a:moveTo>
                        <a:pt x="41143" y="2051700"/>
                      </a:moveTo>
                      <a:cubicBezTo>
                        <a:pt x="-143645" y="1907601"/>
                        <a:pt x="363271" y="1413169"/>
                        <a:pt x="203785" y="1262018"/>
                      </a:cubicBezTo>
                      <a:cubicBezTo>
                        <a:pt x="261582" y="1029385"/>
                        <a:pt x="446581" y="879397"/>
                        <a:pt x="372090" y="698644"/>
                      </a:cubicBezTo>
                      <a:lnTo>
                        <a:pt x="694367" y="0"/>
                      </a:lnTo>
                      <a:cubicBezTo>
                        <a:pt x="753779" y="199543"/>
                        <a:pt x="1041715" y="624876"/>
                        <a:pt x="982384" y="704744"/>
                      </a:cubicBezTo>
                      <a:cubicBezTo>
                        <a:pt x="1046991" y="928184"/>
                        <a:pt x="1182889" y="1163204"/>
                        <a:pt x="1102640" y="1196521"/>
                      </a:cubicBezTo>
                      <a:cubicBezTo>
                        <a:pt x="1184290" y="1481581"/>
                        <a:pt x="1408434" y="1946154"/>
                        <a:pt x="1347590" y="2051700"/>
                      </a:cubicBezTo>
                      <a:lnTo>
                        <a:pt x="41143" y="2051700"/>
                      </a:lnTo>
                      <a:close/>
                    </a:path>
                  </a:pathLst>
                </a:cu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" name="Google Shape;1540;p28">
                  <a:extLst>
                    <a:ext uri="{FF2B5EF4-FFF2-40B4-BE49-F238E27FC236}">
                      <a16:creationId xmlns:a16="http://schemas.microsoft.com/office/drawing/2014/main" id="{BAAA909F-6797-8F83-AD49-7AC0CD30760D}"/>
                    </a:ext>
                  </a:extLst>
                </p:cNvPr>
                <p:cNvSpPr/>
                <p:nvPr/>
              </p:nvSpPr>
              <p:spPr>
                <a:xfrm flipH="1">
                  <a:off x="4044491" y="3275581"/>
                  <a:ext cx="70196" cy="2234667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72" name="グループ化 671">
                  <a:extLst>
                    <a:ext uri="{FF2B5EF4-FFF2-40B4-BE49-F238E27FC236}">
                      <a16:creationId xmlns:a16="http://schemas.microsoft.com/office/drawing/2014/main" id="{00287314-FCFE-0A8E-368E-D1A9CDC10F50}"/>
                    </a:ext>
                  </a:extLst>
                </p:cNvPr>
                <p:cNvGrpSpPr/>
                <p:nvPr/>
              </p:nvGrpSpPr>
              <p:grpSpPr>
                <a:xfrm rot="3668936">
                  <a:off x="4171107" y="3291652"/>
                  <a:ext cx="305944" cy="563460"/>
                  <a:chOff x="6732709" y="4275196"/>
                  <a:chExt cx="525114" cy="1349464"/>
                </a:xfrm>
              </p:grpSpPr>
              <p:sp>
                <p:nvSpPr>
                  <p:cNvPr id="693" name="Google Shape;1540;p28">
                    <a:extLst>
                      <a:ext uri="{FF2B5EF4-FFF2-40B4-BE49-F238E27FC236}">
                        <a16:creationId xmlns:a16="http://schemas.microsoft.com/office/drawing/2014/main" id="{7CEE3C22-7090-7766-29A5-E52AA6271495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4" name="Google Shape;1540;p28">
                    <a:extLst>
                      <a:ext uri="{FF2B5EF4-FFF2-40B4-BE49-F238E27FC236}">
                        <a16:creationId xmlns:a16="http://schemas.microsoft.com/office/drawing/2014/main" id="{C410AADE-EBA6-6274-E522-F85F3F16F91A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5" name="Google Shape;1540;p28">
                    <a:extLst>
                      <a:ext uri="{FF2B5EF4-FFF2-40B4-BE49-F238E27FC236}">
                        <a16:creationId xmlns:a16="http://schemas.microsoft.com/office/drawing/2014/main" id="{3EC2E4A3-2288-A6C1-2BE2-41D0B33DBB7A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73" name="グループ化 672">
                  <a:extLst>
                    <a:ext uri="{FF2B5EF4-FFF2-40B4-BE49-F238E27FC236}">
                      <a16:creationId xmlns:a16="http://schemas.microsoft.com/office/drawing/2014/main" id="{6F8689F0-6189-8787-388D-0EF2F226A5B7}"/>
                    </a:ext>
                  </a:extLst>
                </p:cNvPr>
                <p:cNvGrpSpPr/>
                <p:nvPr/>
              </p:nvGrpSpPr>
              <p:grpSpPr>
                <a:xfrm rot="3775849">
                  <a:off x="4224611" y="3676355"/>
                  <a:ext cx="335234" cy="649190"/>
                  <a:chOff x="6732709" y="4275196"/>
                  <a:chExt cx="485957" cy="1349464"/>
                </a:xfrm>
              </p:grpSpPr>
              <p:sp>
                <p:nvSpPr>
                  <p:cNvPr id="690" name="Google Shape;1540;p28">
                    <a:extLst>
                      <a:ext uri="{FF2B5EF4-FFF2-40B4-BE49-F238E27FC236}">
                        <a16:creationId xmlns:a16="http://schemas.microsoft.com/office/drawing/2014/main" id="{9E9A7670-515E-7B4C-5BE6-AE0B679C1D39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1" name="Google Shape;1540;p28">
                    <a:extLst>
                      <a:ext uri="{FF2B5EF4-FFF2-40B4-BE49-F238E27FC236}">
                        <a16:creationId xmlns:a16="http://schemas.microsoft.com/office/drawing/2014/main" id="{1FE75AAC-3955-6AC0-0B2D-F7375AB34EC8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56801" y="4646048"/>
                    <a:ext cx="45718" cy="278012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92" name="Google Shape;1540;p28">
                    <a:extLst>
                      <a:ext uri="{FF2B5EF4-FFF2-40B4-BE49-F238E27FC236}">
                        <a16:creationId xmlns:a16="http://schemas.microsoft.com/office/drawing/2014/main" id="{09A5F4F0-C12B-8092-BF4D-9F0D1F4D1CCD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674" name="Google Shape;1540;p28">
                  <a:extLst>
                    <a:ext uri="{FF2B5EF4-FFF2-40B4-BE49-F238E27FC236}">
                      <a16:creationId xmlns:a16="http://schemas.microsoft.com/office/drawing/2014/main" id="{D8D65EC2-C85C-D932-BA4C-A9B56100DCA7}"/>
                    </a:ext>
                  </a:extLst>
                </p:cNvPr>
                <p:cNvSpPr/>
                <p:nvPr/>
              </p:nvSpPr>
              <p:spPr>
                <a:xfrm rot="18052362" flipH="1">
                  <a:off x="3832482" y="3343644"/>
                  <a:ext cx="45719" cy="439838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675" name="グループ化 674">
                  <a:extLst>
                    <a:ext uri="{FF2B5EF4-FFF2-40B4-BE49-F238E27FC236}">
                      <a16:creationId xmlns:a16="http://schemas.microsoft.com/office/drawing/2014/main" id="{F4B0E53F-0CA8-DC2E-A75F-C1D3897CA95F}"/>
                    </a:ext>
                  </a:extLst>
                </p:cNvPr>
                <p:cNvGrpSpPr/>
                <p:nvPr/>
              </p:nvGrpSpPr>
              <p:grpSpPr>
                <a:xfrm rot="18052362">
                  <a:off x="3650295" y="3660115"/>
                  <a:ext cx="318227" cy="614801"/>
                  <a:chOff x="6732709" y="4275196"/>
                  <a:chExt cx="522055" cy="1349464"/>
                </a:xfrm>
              </p:grpSpPr>
              <p:sp>
                <p:nvSpPr>
                  <p:cNvPr id="684" name="Google Shape;1540;p28">
                    <a:extLst>
                      <a:ext uri="{FF2B5EF4-FFF2-40B4-BE49-F238E27FC236}">
                        <a16:creationId xmlns:a16="http://schemas.microsoft.com/office/drawing/2014/main" id="{E3238387-8443-6F10-136E-8890BF245133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5" name="Google Shape;1540;p28">
                    <a:extLst>
                      <a:ext uri="{FF2B5EF4-FFF2-40B4-BE49-F238E27FC236}">
                        <a16:creationId xmlns:a16="http://schemas.microsoft.com/office/drawing/2014/main" id="{89E4557C-E470-B26B-F769-192C739B297E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2898" y="4778660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6" name="Google Shape;1540;p28">
                    <a:extLst>
                      <a:ext uri="{FF2B5EF4-FFF2-40B4-BE49-F238E27FC236}">
                        <a16:creationId xmlns:a16="http://schemas.microsoft.com/office/drawing/2014/main" id="{B9353498-EF2B-C7F9-DCCF-6F6BA0667C40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04074" y="4523359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76" name="グループ化 675">
                  <a:extLst>
                    <a:ext uri="{FF2B5EF4-FFF2-40B4-BE49-F238E27FC236}">
                      <a16:creationId xmlns:a16="http://schemas.microsoft.com/office/drawing/2014/main" id="{D00B8E4F-F4B8-294E-90C6-E3945D8EFFF5}"/>
                    </a:ext>
                  </a:extLst>
                </p:cNvPr>
                <p:cNvGrpSpPr/>
                <p:nvPr/>
              </p:nvGrpSpPr>
              <p:grpSpPr>
                <a:xfrm rot="3767225">
                  <a:off x="4151259" y="4252523"/>
                  <a:ext cx="383696" cy="582167"/>
                  <a:chOff x="6750234" y="4275196"/>
                  <a:chExt cx="507589" cy="1349464"/>
                </a:xfrm>
              </p:grpSpPr>
              <p:sp>
                <p:nvSpPr>
                  <p:cNvPr id="681" name="Google Shape;1540;p28">
                    <a:extLst>
                      <a:ext uri="{FF2B5EF4-FFF2-40B4-BE49-F238E27FC236}">
                        <a16:creationId xmlns:a16="http://schemas.microsoft.com/office/drawing/2014/main" id="{A084612B-90F4-5B60-F74B-7FD04C0779D4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2" name="Google Shape;1540;p28">
                    <a:extLst>
                      <a:ext uri="{FF2B5EF4-FFF2-40B4-BE49-F238E27FC236}">
                        <a16:creationId xmlns:a16="http://schemas.microsoft.com/office/drawing/2014/main" id="{67BC2B9E-7F95-9CC0-CE89-78D82E51BE46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3" name="Google Shape;1540;p28">
                    <a:extLst>
                      <a:ext uri="{FF2B5EF4-FFF2-40B4-BE49-F238E27FC236}">
                        <a16:creationId xmlns:a16="http://schemas.microsoft.com/office/drawing/2014/main" id="{4673B1F8-6E9F-41AB-C1C1-9CCA56175425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21600" y="4951459"/>
                    <a:ext cx="45718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677" name="グループ化 676">
                  <a:extLst>
                    <a:ext uri="{FF2B5EF4-FFF2-40B4-BE49-F238E27FC236}">
                      <a16:creationId xmlns:a16="http://schemas.microsoft.com/office/drawing/2014/main" id="{8522904E-3E6D-F1B3-C145-898442C6036E}"/>
                    </a:ext>
                  </a:extLst>
                </p:cNvPr>
                <p:cNvGrpSpPr/>
                <p:nvPr/>
              </p:nvGrpSpPr>
              <p:grpSpPr>
                <a:xfrm rot="18052362">
                  <a:off x="3661997" y="4158050"/>
                  <a:ext cx="299029" cy="614801"/>
                  <a:chOff x="6767263" y="4275196"/>
                  <a:chExt cx="490560" cy="1349464"/>
                </a:xfrm>
              </p:grpSpPr>
              <p:sp>
                <p:nvSpPr>
                  <p:cNvPr id="678" name="Google Shape;1540;p28">
                    <a:extLst>
                      <a:ext uri="{FF2B5EF4-FFF2-40B4-BE49-F238E27FC236}">
                        <a16:creationId xmlns:a16="http://schemas.microsoft.com/office/drawing/2014/main" id="{D605A067-E67A-653B-F20F-A0BA735175B8}"/>
                      </a:ext>
                    </a:extLst>
                  </p:cNvPr>
                  <p:cNvSpPr/>
                  <p:nvPr/>
                </p:nvSpPr>
                <p:spPr>
                  <a:xfrm flipH="1">
                    <a:off x="6920953" y="4275196"/>
                    <a:ext cx="74300" cy="1349464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79" name="Google Shape;1540;p28">
                    <a:extLst>
                      <a:ext uri="{FF2B5EF4-FFF2-40B4-BE49-F238E27FC236}">
                        <a16:creationId xmlns:a16="http://schemas.microsoft.com/office/drawing/2014/main" id="{70EA05B7-64A2-6582-02AE-4222D5B542AA}"/>
                      </a:ext>
                    </a:extLst>
                  </p:cNvPr>
                  <p:cNvSpPr/>
                  <p:nvPr/>
                </p:nvSpPr>
                <p:spPr>
                  <a:xfrm rot="4137504" flipH="1">
                    <a:off x="7095957" y="4459557"/>
                    <a:ext cx="45719" cy="27801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0" name="Google Shape;1540;p28">
                    <a:extLst>
                      <a:ext uri="{FF2B5EF4-FFF2-40B4-BE49-F238E27FC236}">
                        <a16:creationId xmlns:a16="http://schemas.microsoft.com/office/drawing/2014/main" id="{8EBCE36B-5A66-4DAA-7549-C49E2BD1FD73}"/>
                      </a:ext>
                    </a:extLst>
                  </p:cNvPr>
                  <p:cNvSpPr/>
                  <p:nvPr/>
                </p:nvSpPr>
                <p:spPr>
                  <a:xfrm rot="17217088">
                    <a:off x="6838628" y="4763660"/>
                    <a:ext cx="45719" cy="188449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</p:grpSp>
        <p:sp>
          <p:nvSpPr>
            <p:cNvPr id="717" name="円柱 716">
              <a:extLst>
                <a:ext uri="{FF2B5EF4-FFF2-40B4-BE49-F238E27FC236}">
                  <a16:creationId xmlns:a16="http://schemas.microsoft.com/office/drawing/2014/main" id="{76E64E5E-CCAC-5808-E607-CD7AAC1A9E8C}"/>
                </a:ext>
              </a:extLst>
            </p:cNvPr>
            <p:cNvSpPr/>
            <p:nvPr/>
          </p:nvSpPr>
          <p:spPr>
            <a:xfrm>
              <a:off x="2292487" y="4852303"/>
              <a:ext cx="450058" cy="561379"/>
            </a:xfrm>
            <a:prstGeom prst="can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6" name="楕円 715">
              <a:extLst>
                <a:ext uri="{FF2B5EF4-FFF2-40B4-BE49-F238E27FC236}">
                  <a16:creationId xmlns:a16="http://schemas.microsoft.com/office/drawing/2014/main" id="{026A564A-F1C2-D9A9-0E07-28794CBCB56D}"/>
                </a:ext>
              </a:extLst>
            </p:cNvPr>
            <p:cNvSpPr/>
            <p:nvPr/>
          </p:nvSpPr>
          <p:spPr>
            <a:xfrm>
              <a:off x="2321446" y="4477952"/>
              <a:ext cx="396000" cy="396000"/>
            </a:xfrm>
            <a:prstGeom prst="ellipse">
              <a:avLst/>
            </a:prstGeom>
            <a:solidFill>
              <a:schemeClr val="accent2">
                <a:lumMod val="40000"/>
                <a:lumOff val="60000"/>
              </a:schemeClr>
            </a:solidFill>
            <a:ln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20" name="正方形/長方形 19">
            <a:extLst>
              <a:ext uri="{FF2B5EF4-FFF2-40B4-BE49-F238E27FC236}">
                <a16:creationId xmlns:a16="http://schemas.microsoft.com/office/drawing/2014/main" id="{2DDE9BE8-D208-A676-D2FA-DDF78F474CDE}"/>
              </a:ext>
            </a:extLst>
          </p:cNvPr>
          <p:cNvSpPr/>
          <p:nvPr/>
        </p:nvSpPr>
        <p:spPr>
          <a:xfrm>
            <a:off x="1135445" y="1873919"/>
            <a:ext cx="4294945" cy="1871086"/>
          </a:xfrm>
          <a:prstGeom prst="rect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正方形/長方形 90">
            <a:extLst>
              <a:ext uri="{FF2B5EF4-FFF2-40B4-BE49-F238E27FC236}">
                <a16:creationId xmlns:a16="http://schemas.microsoft.com/office/drawing/2014/main" id="{708753EB-0D88-ECF2-FA42-7FE763E44533}"/>
              </a:ext>
            </a:extLst>
          </p:cNvPr>
          <p:cNvSpPr/>
          <p:nvPr/>
        </p:nvSpPr>
        <p:spPr>
          <a:xfrm>
            <a:off x="7099798" y="1805935"/>
            <a:ext cx="4294945" cy="1871086"/>
          </a:xfrm>
          <a:prstGeom prst="rect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5" name="Google Shape;689;p19">
            <a:extLst>
              <a:ext uri="{FF2B5EF4-FFF2-40B4-BE49-F238E27FC236}">
                <a16:creationId xmlns:a16="http://schemas.microsoft.com/office/drawing/2014/main" id="{B820B755-A332-ABA1-741E-E605D21BF132}"/>
              </a:ext>
            </a:extLst>
          </p:cNvPr>
          <p:cNvSpPr txBox="1"/>
          <p:nvPr/>
        </p:nvSpPr>
        <p:spPr>
          <a:xfrm>
            <a:off x="670222" y="740725"/>
            <a:ext cx="1615023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だから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grpSp>
        <p:nvGrpSpPr>
          <p:cNvPr id="748" name="Google Shape;890;p21">
            <a:extLst>
              <a:ext uri="{FF2B5EF4-FFF2-40B4-BE49-F238E27FC236}">
                <a16:creationId xmlns:a16="http://schemas.microsoft.com/office/drawing/2014/main" id="{56CBADBC-B500-DDFE-F2D5-BD4B69C09107}"/>
              </a:ext>
            </a:extLst>
          </p:cNvPr>
          <p:cNvGrpSpPr>
            <a:grpSpLocks noChangeAspect="1"/>
          </p:cNvGrpSpPr>
          <p:nvPr/>
        </p:nvGrpSpPr>
        <p:grpSpPr>
          <a:xfrm>
            <a:off x="5314133" y="4901718"/>
            <a:ext cx="1314522" cy="1355036"/>
            <a:chOff x="1785372" y="4621762"/>
            <a:chExt cx="1065815" cy="1098664"/>
          </a:xfrm>
        </p:grpSpPr>
        <p:sp>
          <p:nvSpPr>
            <p:cNvPr id="749" name="Google Shape;891;p21">
              <a:extLst>
                <a:ext uri="{FF2B5EF4-FFF2-40B4-BE49-F238E27FC236}">
                  <a16:creationId xmlns:a16="http://schemas.microsoft.com/office/drawing/2014/main" id="{229B4B50-05AC-4F27-B735-57DB23F03F4D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892;p21">
              <a:extLst>
                <a:ext uri="{FF2B5EF4-FFF2-40B4-BE49-F238E27FC236}">
                  <a16:creationId xmlns:a16="http://schemas.microsoft.com/office/drawing/2014/main" id="{03165240-6350-D1FF-17A4-179096B9F493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893;p21">
              <a:extLst>
                <a:ext uri="{FF2B5EF4-FFF2-40B4-BE49-F238E27FC236}">
                  <a16:creationId xmlns:a16="http://schemas.microsoft.com/office/drawing/2014/main" id="{96DA0CF2-DEDB-ACA5-9D19-F2434AA29651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894;p21">
              <a:extLst>
                <a:ext uri="{FF2B5EF4-FFF2-40B4-BE49-F238E27FC236}">
                  <a16:creationId xmlns:a16="http://schemas.microsoft.com/office/drawing/2014/main" id="{BB8E9962-5B7A-0191-81E8-B4015D2BEAD6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895;p21">
              <a:extLst>
                <a:ext uri="{FF2B5EF4-FFF2-40B4-BE49-F238E27FC236}">
                  <a16:creationId xmlns:a16="http://schemas.microsoft.com/office/drawing/2014/main" id="{6EB9C9B4-0DAD-1AC0-2E26-55C41CB0CA9F}"/>
                </a:ext>
              </a:extLst>
            </p:cNvPr>
            <p:cNvSpPr/>
            <p:nvPr/>
          </p:nvSpPr>
          <p:spPr>
            <a:xfrm>
              <a:off x="2599320" y="5292983"/>
              <a:ext cx="32108" cy="9048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896;p21">
              <a:extLst>
                <a:ext uri="{FF2B5EF4-FFF2-40B4-BE49-F238E27FC236}">
                  <a16:creationId xmlns:a16="http://schemas.microsoft.com/office/drawing/2014/main" id="{EB5870D8-7AA6-AA1E-29C6-5A72FBFD8C3B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55" name="Google Shape;897;p21">
              <a:extLst>
                <a:ext uri="{FF2B5EF4-FFF2-40B4-BE49-F238E27FC236}">
                  <a16:creationId xmlns:a16="http://schemas.microsoft.com/office/drawing/2014/main" id="{C8B933B5-429C-398A-5C49-D245278FA47A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6" name="Google Shape;898;p21">
              <a:extLst>
                <a:ext uri="{FF2B5EF4-FFF2-40B4-BE49-F238E27FC236}">
                  <a16:creationId xmlns:a16="http://schemas.microsoft.com/office/drawing/2014/main" id="{84BFA323-8E84-7295-06FD-A98A6C8A9428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7" name="Google Shape;899;p21">
              <a:extLst>
                <a:ext uri="{FF2B5EF4-FFF2-40B4-BE49-F238E27FC236}">
                  <a16:creationId xmlns:a16="http://schemas.microsoft.com/office/drawing/2014/main" id="{CC810ACC-71BE-2C01-B1D1-64B17A4C1018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8" name="Google Shape;900;p21">
              <a:extLst>
                <a:ext uri="{FF2B5EF4-FFF2-40B4-BE49-F238E27FC236}">
                  <a16:creationId xmlns:a16="http://schemas.microsoft.com/office/drawing/2014/main" id="{BFB77C58-F126-3601-C1CF-38491D26FDE1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9" name="Google Shape;901;p21">
              <a:extLst>
                <a:ext uri="{FF2B5EF4-FFF2-40B4-BE49-F238E27FC236}">
                  <a16:creationId xmlns:a16="http://schemas.microsoft.com/office/drawing/2014/main" id="{9A3EB273-5BDA-D781-AC2B-3EE9B2BBC0F4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60" name="Google Shape;902;p21">
              <a:extLst>
                <a:ext uri="{FF2B5EF4-FFF2-40B4-BE49-F238E27FC236}">
                  <a16:creationId xmlns:a16="http://schemas.microsoft.com/office/drawing/2014/main" id="{C7ED8B2B-56FB-01DB-A1A0-107DB96C1C55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61" name="Google Shape;903;p21">
              <a:extLst>
                <a:ext uri="{FF2B5EF4-FFF2-40B4-BE49-F238E27FC236}">
                  <a16:creationId xmlns:a16="http://schemas.microsoft.com/office/drawing/2014/main" id="{F5B7E28D-7D16-25A1-A451-759C17850A47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904;p21">
              <a:extLst>
                <a:ext uri="{FF2B5EF4-FFF2-40B4-BE49-F238E27FC236}">
                  <a16:creationId xmlns:a16="http://schemas.microsoft.com/office/drawing/2014/main" id="{8D944C59-1B30-EC51-1F33-1FAEF57736B4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905;p21">
              <a:extLst>
                <a:ext uri="{FF2B5EF4-FFF2-40B4-BE49-F238E27FC236}">
                  <a16:creationId xmlns:a16="http://schemas.microsoft.com/office/drawing/2014/main" id="{E2B8D34E-E12F-3401-A1A9-CCB20C990DF3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64" name="Google Shape;689;p19">
            <a:extLst>
              <a:ext uri="{FF2B5EF4-FFF2-40B4-BE49-F238E27FC236}">
                <a16:creationId xmlns:a16="http://schemas.microsoft.com/office/drawing/2014/main" id="{D341E718-5814-AEAC-0510-E3C8FA99F109}"/>
              </a:ext>
            </a:extLst>
          </p:cNvPr>
          <p:cNvSpPr txBox="1"/>
          <p:nvPr/>
        </p:nvSpPr>
        <p:spPr>
          <a:xfrm>
            <a:off x="7014150" y="4836596"/>
            <a:ext cx="3456137" cy="13849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あれ？もしかして、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作品の木って</a:t>
            </a:r>
            <a:r>
              <a:rPr lang="en-US" altLang="ja-JP" sz="2800" dirty="0">
                <a:solidFill>
                  <a:srgbClr val="3F3F3F"/>
                </a:solidFill>
              </a:rPr>
              <a:t>…</a:t>
            </a:r>
          </a:p>
        </p:txBody>
      </p:sp>
      <p:sp>
        <p:nvSpPr>
          <p:cNvPr id="161" name="角丸四角形 355">
            <a:extLst>
              <a:ext uri="{FF2B5EF4-FFF2-40B4-BE49-F238E27FC236}">
                <a16:creationId xmlns:a16="http://schemas.microsoft.com/office/drawing/2014/main" id="{C9DB28FB-2132-FFBC-34BE-867E928E3DCD}"/>
              </a:ext>
            </a:extLst>
          </p:cNvPr>
          <p:cNvSpPr/>
          <p:nvPr/>
        </p:nvSpPr>
        <p:spPr>
          <a:xfrm rot="16200000">
            <a:off x="9950213" y="485488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2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0E8C9172-624C-DA8C-4F18-E832B1A22C4A}"/>
              </a:ext>
            </a:extLst>
          </p:cNvPr>
          <p:cNvSpPr txBox="1"/>
          <p:nvPr/>
        </p:nvSpPr>
        <p:spPr>
          <a:xfrm>
            <a:off x="10723015" y="4050894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63" name="グループ化 162">
            <a:extLst>
              <a:ext uri="{FF2B5EF4-FFF2-40B4-BE49-F238E27FC236}">
                <a16:creationId xmlns:a16="http://schemas.microsoft.com/office/drawing/2014/main" id="{603E8FAF-B946-815E-2A22-A24F5719EE32}"/>
              </a:ext>
            </a:extLst>
          </p:cNvPr>
          <p:cNvGrpSpPr/>
          <p:nvPr/>
        </p:nvGrpSpPr>
        <p:grpSpPr>
          <a:xfrm rot="2523162">
            <a:off x="11126835" y="3940620"/>
            <a:ext cx="564109" cy="193172"/>
            <a:chOff x="9364349" y="5301095"/>
            <a:chExt cx="371808" cy="127321"/>
          </a:xfrm>
        </p:grpSpPr>
        <p:cxnSp>
          <p:nvCxnSpPr>
            <p:cNvPr id="164" name="直線コネクタ 163">
              <a:extLst>
                <a:ext uri="{FF2B5EF4-FFF2-40B4-BE49-F238E27FC236}">
                  <a16:creationId xmlns:a16="http://schemas.microsoft.com/office/drawing/2014/main" id="{C74E4779-1B6D-3054-E2CD-E3BE77924953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直線コネクタ 164">
              <a:extLst>
                <a:ext uri="{FF2B5EF4-FFF2-40B4-BE49-F238E27FC236}">
                  <a16:creationId xmlns:a16="http://schemas.microsoft.com/office/drawing/2014/main" id="{D4770A4B-B35D-275E-1976-B01FA634CB28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直線コネクタ 165">
              <a:extLst>
                <a:ext uri="{FF2B5EF4-FFF2-40B4-BE49-F238E27FC236}">
                  <a16:creationId xmlns:a16="http://schemas.microsoft.com/office/drawing/2014/main" id="{ADD318E2-D087-3176-2D6B-B2135B3843AF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直線コネクタ 166">
              <a:extLst>
                <a:ext uri="{FF2B5EF4-FFF2-40B4-BE49-F238E27FC236}">
                  <a16:creationId xmlns:a16="http://schemas.microsoft.com/office/drawing/2014/main" id="{FDA3B845-4E9A-B437-617E-8B17F7621C99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8" name="角丸四角形 96">
            <a:extLst>
              <a:ext uri="{FF2B5EF4-FFF2-40B4-BE49-F238E27FC236}">
                <a16:creationId xmlns:a16="http://schemas.microsoft.com/office/drawing/2014/main" id="{EDC716BD-3039-4FED-BC7F-E922C64707DD}"/>
              </a:ext>
            </a:extLst>
          </p:cNvPr>
          <p:cNvSpPr/>
          <p:nvPr/>
        </p:nvSpPr>
        <p:spPr>
          <a:xfrm>
            <a:off x="571573" y="5730528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B26BC42D-AC2F-40D2-8F19-28DB0096BDF3}"/>
              </a:ext>
            </a:extLst>
          </p:cNvPr>
          <p:cNvSpPr txBox="1"/>
          <p:nvPr/>
        </p:nvSpPr>
        <p:spPr>
          <a:xfrm>
            <a:off x="553310" y="5729568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203" name="Google Shape;296;p16">
            <a:extLst>
              <a:ext uri="{FF2B5EF4-FFF2-40B4-BE49-F238E27FC236}">
                <a16:creationId xmlns:a16="http://schemas.microsoft.com/office/drawing/2014/main" id="{D98D9FD5-A31D-20D9-0DF6-80BF2A27C965}"/>
              </a:ext>
            </a:extLst>
          </p:cNvPr>
          <p:cNvSpPr txBox="1"/>
          <p:nvPr/>
        </p:nvSpPr>
        <p:spPr>
          <a:xfrm>
            <a:off x="2035577" y="1592841"/>
            <a:ext cx="2488509" cy="58473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</a:rPr>
              <a:t>しごとの人</a:t>
            </a:r>
            <a:endParaRPr sz="3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4" name="Google Shape;296;p16">
            <a:extLst>
              <a:ext uri="{FF2B5EF4-FFF2-40B4-BE49-F238E27FC236}">
                <a16:creationId xmlns:a16="http://schemas.microsoft.com/office/drawing/2014/main" id="{6FD3DB67-1D14-EF35-F791-61089363B0DF}"/>
              </a:ext>
            </a:extLst>
          </p:cNvPr>
          <p:cNvSpPr txBox="1"/>
          <p:nvPr/>
        </p:nvSpPr>
        <p:spPr>
          <a:xfrm>
            <a:off x="9837254" y="1971727"/>
            <a:ext cx="1489988" cy="1615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地域の</a:t>
            </a:r>
            <a:endParaRPr lang="en-US" altLang="ja-JP" sz="28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木材を</a:t>
            </a:r>
            <a:endParaRPr lang="en-US" altLang="ja-JP"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使う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5" name="Google Shape;296;p16">
            <a:extLst>
              <a:ext uri="{FF2B5EF4-FFF2-40B4-BE49-F238E27FC236}">
                <a16:creationId xmlns:a16="http://schemas.microsoft.com/office/drawing/2014/main" id="{0DD56DF2-892E-5DAC-0212-55497D20A5C4}"/>
              </a:ext>
            </a:extLst>
          </p:cNvPr>
          <p:cNvSpPr txBox="1"/>
          <p:nvPr/>
        </p:nvSpPr>
        <p:spPr>
          <a:xfrm>
            <a:off x="3359852" y="2358770"/>
            <a:ext cx="2070538" cy="10310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森を育てて</a:t>
            </a:r>
            <a:endParaRPr lang="en-US" altLang="ja-JP" sz="28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木を切る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06" name="Google Shape;2037;p35">
            <a:extLst>
              <a:ext uri="{FF2B5EF4-FFF2-40B4-BE49-F238E27FC236}">
                <a16:creationId xmlns:a16="http://schemas.microsoft.com/office/drawing/2014/main" id="{E609474D-EB83-EDC8-CFAD-E2E0B4D195EF}"/>
              </a:ext>
            </a:extLst>
          </p:cNvPr>
          <p:cNvGrpSpPr>
            <a:grpSpLocks noChangeAspect="1"/>
          </p:cNvGrpSpPr>
          <p:nvPr/>
        </p:nvGrpSpPr>
        <p:grpSpPr>
          <a:xfrm>
            <a:off x="7526577" y="2469325"/>
            <a:ext cx="1015507" cy="1035921"/>
            <a:chOff x="1774174" y="4621762"/>
            <a:chExt cx="1077013" cy="1098664"/>
          </a:xfrm>
        </p:grpSpPr>
        <p:sp>
          <p:nvSpPr>
            <p:cNvPr id="207" name="Google Shape;2038;p35">
              <a:extLst>
                <a:ext uri="{FF2B5EF4-FFF2-40B4-BE49-F238E27FC236}">
                  <a16:creationId xmlns:a16="http://schemas.microsoft.com/office/drawing/2014/main" id="{54D73B9E-FD54-7FCE-A82F-6D13A4CF9118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39;p35">
              <a:extLst>
                <a:ext uri="{FF2B5EF4-FFF2-40B4-BE49-F238E27FC236}">
                  <a16:creationId xmlns:a16="http://schemas.microsoft.com/office/drawing/2014/main" id="{FF896992-8687-6B89-D4F2-1D1F7B9D3DE9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40;p35">
              <a:extLst>
                <a:ext uri="{FF2B5EF4-FFF2-40B4-BE49-F238E27FC236}">
                  <a16:creationId xmlns:a16="http://schemas.microsoft.com/office/drawing/2014/main" id="{8589393B-B2F6-8AC2-DF60-DCCE49B097CA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041;p35">
              <a:extLst>
                <a:ext uri="{FF2B5EF4-FFF2-40B4-BE49-F238E27FC236}">
                  <a16:creationId xmlns:a16="http://schemas.microsoft.com/office/drawing/2014/main" id="{51D0408B-FC6D-61C8-2869-A3B29F95091E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042;p35">
              <a:extLst>
                <a:ext uri="{FF2B5EF4-FFF2-40B4-BE49-F238E27FC236}">
                  <a16:creationId xmlns:a16="http://schemas.microsoft.com/office/drawing/2014/main" id="{FF275F30-0FF2-5FE1-A4C4-F92056571A3D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043;p35">
              <a:extLst>
                <a:ext uri="{FF2B5EF4-FFF2-40B4-BE49-F238E27FC236}">
                  <a16:creationId xmlns:a16="http://schemas.microsoft.com/office/drawing/2014/main" id="{8D3BC1EB-4457-3BED-632F-DF4AAB2689EC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13" name="Google Shape;2044;p35">
              <a:extLst>
                <a:ext uri="{FF2B5EF4-FFF2-40B4-BE49-F238E27FC236}">
                  <a16:creationId xmlns:a16="http://schemas.microsoft.com/office/drawing/2014/main" id="{94E63ACE-F4D3-0FC1-9C42-3180AF9549FF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4" name="Google Shape;2045;p35">
              <a:extLst>
                <a:ext uri="{FF2B5EF4-FFF2-40B4-BE49-F238E27FC236}">
                  <a16:creationId xmlns:a16="http://schemas.microsoft.com/office/drawing/2014/main" id="{3604CF4A-81B0-02F5-B69A-70012A943C5F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5" name="Google Shape;2046;p35">
              <a:extLst>
                <a:ext uri="{FF2B5EF4-FFF2-40B4-BE49-F238E27FC236}">
                  <a16:creationId xmlns:a16="http://schemas.microsoft.com/office/drawing/2014/main" id="{29FFD56F-1971-18B9-47A6-F21E57C23E4D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6" name="Google Shape;2047;p35">
              <a:extLst>
                <a:ext uri="{FF2B5EF4-FFF2-40B4-BE49-F238E27FC236}">
                  <a16:creationId xmlns:a16="http://schemas.microsoft.com/office/drawing/2014/main" id="{B048B352-B7A4-247E-478F-BF417E2DE89E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7" name="Google Shape;2048;p35">
              <a:extLst>
                <a:ext uri="{FF2B5EF4-FFF2-40B4-BE49-F238E27FC236}">
                  <a16:creationId xmlns:a16="http://schemas.microsoft.com/office/drawing/2014/main" id="{E49F282F-4AEC-4B6C-7D6B-0FB2955C9E8B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8" name="Google Shape;2049;p35">
              <a:extLst>
                <a:ext uri="{FF2B5EF4-FFF2-40B4-BE49-F238E27FC236}">
                  <a16:creationId xmlns:a16="http://schemas.microsoft.com/office/drawing/2014/main" id="{22320EFD-7B83-7F31-009D-91526F21816E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19" name="Google Shape;2050;p35">
              <a:extLst>
                <a:ext uri="{FF2B5EF4-FFF2-40B4-BE49-F238E27FC236}">
                  <a16:creationId xmlns:a16="http://schemas.microsoft.com/office/drawing/2014/main" id="{ED9806DF-9352-950E-7EBC-254C148BA0CB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051;p35">
              <a:extLst>
                <a:ext uri="{FF2B5EF4-FFF2-40B4-BE49-F238E27FC236}">
                  <a16:creationId xmlns:a16="http://schemas.microsoft.com/office/drawing/2014/main" id="{3EA99E2F-E73B-BB14-0388-06DC4B149F28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052;p35">
              <a:extLst>
                <a:ext uri="{FF2B5EF4-FFF2-40B4-BE49-F238E27FC236}">
                  <a16:creationId xmlns:a16="http://schemas.microsoft.com/office/drawing/2014/main" id="{0E177154-E993-4F70-E03E-5EA0FD4CF52B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2" name="グループ化 221">
            <a:extLst>
              <a:ext uri="{FF2B5EF4-FFF2-40B4-BE49-F238E27FC236}">
                <a16:creationId xmlns:a16="http://schemas.microsoft.com/office/drawing/2014/main" id="{69D19E69-96E4-30CD-9FE1-55E389DDD394}"/>
              </a:ext>
            </a:extLst>
          </p:cNvPr>
          <p:cNvGrpSpPr>
            <a:grpSpLocks noChangeAspect="1"/>
          </p:cNvGrpSpPr>
          <p:nvPr/>
        </p:nvGrpSpPr>
        <p:grpSpPr>
          <a:xfrm>
            <a:off x="8937342" y="2619651"/>
            <a:ext cx="720000" cy="785370"/>
            <a:chOff x="5186688" y="3855031"/>
            <a:chExt cx="1619316" cy="1766338"/>
          </a:xfrm>
        </p:grpSpPr>
        <p:sp>
          <p:nvSpPr>
            <p:cNvPr id="223" name="直方体 222">
              <a:extLst>
                <a:ext uri="{FF2B5EF4-FFF2-40B4-BE49-F238E27FC236}">
                  <a16:creationId xmlns:a16="http://schemas.microsoft.com/office/drawing/2014/main" id="{3D1EB434-3B81-B931-89C3-336DE44764C3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" name="直方体 223">
              <a:extLst>
                <a:ext uri="{FF2B5EF4-FFF2-40B4-BE49-F238E27FC236}">
                  <a16:creationId xmlns:a16="http://schemas.microsoft.com/office/drawing/2014/main" id="{1C19C759-F166-63E9-BAFF-FBEA766F6BAC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" name="直方体 224">
              <a:extLst>
                <a:ext uri="{FF2B5EF4-FFF2-40B4-BE49-F238E27FC236}">
                  <a16:creationId xmlns:a16="http://schemas.microsoft.com/office/drawing/2014/main" id="{8A3DD5E5-42EF-965F-F131-1FAECA5B6CFC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26" name="Google Shape;296;p16">
            <a:extLst>
              <a:ext uri="{FF2B5EF4-FFF2-40B4-BE49-F238E27FC236}">
                <a16:creationId xmlns:a16="http://schemas.microsoft.com/office/drawing/2014/main" id="{1405A9B3-0C9A-D06F-65FF-8E4BF5FA0439}"/>
              </a:ext>
            </a:extLst>
          </p:cNvPr>
          <p:cNvSpPr txBox="1"/>
          <p:nvPr/>
        </p:nvSpPr>
        <p:spPr>
          <a:xfrm>
            <a:off x="7999930" y="1505807"/>
            <a:ext cx="2488509" cy="58473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</a:rPr>
              <a:t>みんな</a:t>
            </a:r>
            <a:endParaRPr sz="3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" name="矢印: 環状 745">
            <a:extLst>
              <a:ext uri="{FF2B5EF4-FFF2-40B4-BE49-F238E27FC236}">
                <a16:creationId xmlns:a16="http://schemas.microsoft.com/office/drawing/2014/main" id="{6883C232-1F8D-FA39-7E15-F65B1E70C5FA}"/>
              </a:ext>
            </a:extLst>
          </p:cNvPr>
          <p:cNvSpPr>
            <a:spLocks noChangeAspect="1"/>
          </p:cNvSpPr>
          <p:nvPr/>
        </p:nvSpPr>
        <p:spPr>
          <a:xfrm rot="5400000">
            <a:off x="5395540" y="1969220"/>
            <a:ext cx="1734010" cy="1734010"/>
          </a:xfrm>
          <a:prstGeom prst="circularArrow">
            <a:avLst>
              <a:gd name="adj1" fmla="val 13462"/>
              <a:gd name="adj2" fmla="val 1089899"/>
              <a:gd name="adj3" fmla="val 19217916"/>
              <a:gd name="adj4" fmla="val 648264"/>
              <a:gd name="adj5" fmla="val 18007"/>
            </a:avLst>
          </a:prstGeom>
          <a:solidFill>
            <a:schemeClr val="accent4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228" name="テキスト ボックス 227">
            <a:extLst>
              <a:ext uri="{FF2B5EF4-FFF2-40B4-BE49-F238E27FC236}">
                <a16:creationId xmlns:a16="http://schemas.microsoft.com/office/drawing/2014/main" id="{87B8334E-550A-4DA2-A9F6-972CA210A4BD}"/>
              </a:ext>
            </a:extLst>
          </p:cNvPr>
          <p:cNvSpPr txBox="1"/>
          <p:nvPr/>
        </p:nvSpPr>
        <p:spPr>
          <a:xfrm>
            <a:off x="3378340" y="223992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229" name="テキスト ボックス 228">
            <a:extLst>
              <a:ext uri="{FF2B5EF4-FFF2-40B4-BE49-F238E27FC236}">
                <a16:creationId xmlns:a16="http://schemas.microsoft.com/office/drawing/2014/main" id="{618E69D9-3C7F-4E2C-ABE7-9F0FC1A8AF70}"/>
              </a:ext>
            </a:extLst>
          </p:cNvPr>
          <p:cNvSpPr txBox="1"/>
          <p:nvPr/>
        </p:nvSpPr>
        <p:spPr>
          <a:xfrm>
            <a:off x="4186101" y="270728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230" name="テキスト ボックス 229">
            <a:extLst>
              <a:ext uri="{FF2B5EF4-FFF2-40B4-BE49-F238E27FC236}">
                <a16:creationId xmlns:a16="http://schemas.microsoft.com/office/drawing/2014/main" id="{7C9D8FF6-FE43-48EA-8DF2-D7054DEA0F62}"/>
              </a:ext>
            </a:extLst>
          </p:cNvPr>
          <p:cNvSpPr txBox="1"/>
          <p:nvPr/>
        </p:nvSpPr>
        <p:spPr>
          <a:xfrm>
            <a:off x="4071265" y="223411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そだ</a:t>
            </a:r>
          </a:p>
        </p:txBody>
      </p:sp>
      <p:sp>
        <p:nvSpPr>
          <p:cNvPr id="231" name="テキスト ボックス 230">
            <a:extLst>
              <a:ext uri="{FF2B5EF4-FFF2-40B4-BE49-F238E27FC236}">
                <a16:creationId xmlns:a16="http://schemas.microsoft.com/office/drawing/2014/main" id="{23B5E32D-E34C-4A55-9FA0-3943595F74F3}"/>
              </a:ext>
            </a:extLst>
          </p:cNvPr>
          <p:cNvSpPr txBox="1"/>
          <p:nvPr/>
        </p:nvSpPr>
        <p:spPr>
          <a:xfrm>
            <a:off x="2392579" y="3756322"/>
            <a:ext cx="8592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かんけい</a:t>
            </a:r>
          </a:p>
        </p:txBody>
      </p:sp>
      <p:sp>
        <p:nvSpPr>
          <p:cNvPr id="232" name="テキスト ボックス 231">
            <a:extLst>
              <a:ext uri="{FF2B5EF4-FFF2-40B4-BE49-F238E27FC236}">
                <a16:creationId xmlns:a16="http://schemas.microsoft.com/office/drawing/2014/main" id="{35A60D07-93F5-414C-9A81-99AE82CFEE06}"/>
              </a:ext>
            </a:extLst>
          </p:cNvPr>
          <p:cNvSpPr txBox="1"/>
          <p:nvPr/>
        </p:nvSpPr>
        <p:spPr>
          <a:xfrm>
            <a:off x="3804674" y="375632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だいじ</a:t>
            </a:r>
          </a:p>
        </p:txBody>
      </p:sp>
      <p:sp>
        <p:nvSpPr>
          <p:cNvPr id="233" name="テキスト ボックス 232">
            <a:extLst>
              <a:ext uri="{FF2B5EF4-FFF2-40B4-BE49-F238E27FC236}">
                <a16:creationId xmlns:a16="http://schemas.microsoft.com/office/drawing/2014/main" id="{BB4D54E2-44FA-4B5F-A0F1-0C4E523FDA56}"/>
              </a:ext>
            </a:extLst>
          </p:cNvPr>
          <p:cNvSpPr txBox="1"/>
          <p:nvPr/>
        </p:nvSpPr>
        <p:spPr>
          <a:xfrm>
            <a:off x="3449261" y="270729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234" name="テキスト ボックス 233">
            <a:extLst>
              <a:ext uri="{FF2B5EF4-FFF2-40B4-BE49-F238E27FC236}">
                <a16:creationId xmlns:a16="http://schemas.microsoft.com/office/drawing/2014/main" id="{360C856C-F22C-4B64-9727-D463DC2F271A}"/>
              </a:ext>
            </a:extLst>
          </p:cNvPr>
          <p:cNvSpPr txBox="1"/>
          <p:nvPr/>
        </p:nvSpPr>
        <p:spPr>
          <a:xfrm>
            <a:off x="9882986" y="293372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235" name="テキスト ボックス 234">
            <a:extLst>
              <a:ext uri="{FF2B5EF4-FFF2-40B4-BE49-F238E27FC236}">
                <a16:creationId xmlns:a16="http://schemas.microsoft.com/office/drawing/2014/main" id="{F4533DEC-975C-425D-82AB-86310CD274DF}"/>
              </a:ext>
            </a:extLst>
          </p:cNvPr>
          <p:cNvSpPr txBox="1"/>
          <p:nvPr/>
        </p:nvSpPr>
        <p:spPr>
          <a:xfrm>
            <a:off x="9991190" y="195618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ちいき</a:t>
            </a:r>
          </a:p>
        </p:txBody>
      </p:sp>
      <p:sp>
        <p:nvSpPr>
          <p:cNvPr id="236" name="テキスト ボックス 235">
            <a:extLst>
              <a:ext uri="{FF2B5EF4-FFF2-40B4-BE49-F238E27FC236}">
                <a16:creationId xmlns:a16="http://schemas.microsoft.com/office/drawing/2014/main" id="{5D2BC366-4AFF-4BF8-9C97-761206869097}"/>
              </a:ext>
            </a:extLst>
          </p:cNvPr>
          <p:cNvSpPr txBox="1"/>
          <p:nvPr/>
        </p:nvSpPr>
        <p:spPr>
          <a:xfrm>
            <a:off x="9937731" y="2440682"/>
            <a:ext cx="9691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237" name="Google Shape;689;p19">
            <a:extLst>
              <a:ext uri="{FF2B5EF4-FFF2-40B4-BE49-F238E27FC236}">
                <a16:creationId xmlns:a16="http://schemas.microsoft.com/office/drawing/2014/main" id="{D5712446-D67A-903E-6A13-AF1E8F720DD7}"/>
              </a:ext>
            </a:extLst>
          </p:cNvPr>
          <p:cNvSpPr txBox="1"/>
          <p:nvPr/>
        </p:nvSpPr>
        <p:spPr>
          <a:xfrm>
            <a:off x="1276328" y="3718904"/>
            <a:ext cx="5785041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この関係が大事なんだ！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sp>
        <p:nvSpPr>
          <p:cNvPr id="23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099798" y="5452569"/>
            <a:ext cx="92955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さくひん</a:t>
            </a:r>
          </a:p>
        </p:txBody>
      </p:sp>
    </p:spTree>
    <p:extLst>
      <p:ext uri="{BB962C8B-B14F-4D97-AF65-F5344CB8AC3E}">
        <p14:creationId xmlns:p14="http://schemas.microsoft.com/office/powerpoint/2010/main" val="9115918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4" name="直線コネクタ 3">
            <a:extLst>
              <a:ext uri="{FF2B5EF4-FFF2-40B4-BE49-F238E27FC236}">
                <a16:creationId xmlns:a16="http://schemas.microsoft.com/office/drawing/2014/main" id="{8CC79F59-00B5-DC46-0EE3-8A184AE32583}"/>
              </a:ext>
            </a:extLst>
          </p:cNvPr>
          <p:cNvCxnSpPr/>
          <p:nvPr/>
        </p:nvCxnSpPr>
        <p:spPr>
          <a:xfrm>
            <a:off x="3699824" y="1844035"/>
            <a:ext cx="1959537" cy="0"/>
          </a:xfrm>
          <a:prstGeom prst="line">
            <a:avLst/>
          </a:prstGeom>
          <a:ln w="193675">
            <a:solidFill>
              <a:srgbClr val="FFFF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" name="直線コネクタ 6">
            <a:extLst>
              <a:ext uri="{FF2B5EF4-FFF2-40B4-BE49-F238E27FC236}">
                <a16:creationId xmlns:a16="http://schemas.microsoft.com/office/drawing/2014/main" id="{68AA1A13-E467-5448-1449-4B490322B40B}"/>
              </a:ext>
            </a:extLst>
          </p:cNvPr>
          <p:cNvCxnSpPr>
            <a:cxnSpLocks/>
          </p:cNvCxnSpPr>
          <p:nvPr/>
        </p:nvCxnSpPr>
        <p:spPr>
          <a:xfrm>
            <a:off x="547592" y="2772339"/>
            <a:ext cx="4645953" cy="0"/>
          </a:xfrm>
          <a:prstGeom prst="line">
            <a:avLst/>
          </a:prstGeom>
          <a:ln w="193675">
            <a:solidFill>
              <a:srgbClr val="FFFF99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4" name="Google Shape;296;p16">
            <a:extLst>
              <a:ext uri="{FF2B5EF4-FFF2-40B4-BE49-F238E27FC236}">
                <a16:creationId xmlns:a16="http://schemas.microsoft.com/office/drawing/2014/main" id="{6FD3DB67-1D14-EF35-F791-61089363B0DF}"/>
              </a:ext>
            </a:extLst>
          </p:cNvPr>
          <p:cNvSpPr txBox="1"/>
          <p:nvPr/>
        </p:nvSpPr>
        <p:spPr>
          <a:xfrm>
            <a:off x="5810920" y="4631913"/>
            <a:ext cx="2096406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</a:rPr>
              <a:t>やった！</a:t>
            </a:r>
            <a:endParaRPr lang="en-US" altLang="ja-JP" sz="3200" dirty="0">
              <a:solidFill>
                <a:schemeClr val="dk1"/>
              </a:solidFill>
            </a:endParaRPr>
          </a:p>
        </p:txBody>
      </p:sp>
      <p:sp>
        <p:nvSpPr>
          <p:cNvPr id="745" name="Google Shape;689;p19">
            <a:extLst>
              <a:ext uri="{FF2B5EF4-FFF2-40B4-BE49-F238E27FC236}">
                <a16:creationId xmlns:a16="http://schemas.microsoft.com/office/drawing/2014/main" id="{B820B755-A332-ABA1-741E-E605D21BF132}"/>
              </a:ext>
            </a:extLst>
          </p:cNvPr>
          <p:cNvSpPr txBox="1"/>
          <p:nvPr/>
        </p:nvSpPr>
        <p:spPr>
          <a:xfrm>
            <a:off x="541886" y="243423"/>
            <a:ext cx="6324494" cy="28622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そう！ここの森！</a:t>
            </a:r>
            <a:endParaRPr lang="en-US" altLang="ja-JP" sz="40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みんなが住む北海道の</a:t>
            </a:r>
            <a:endParaRPr lang="en-US" altLang="ja-JP" sz="40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森の木が、作品の木だよ！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638E1B1-AAF7-7664-679D-7132272ABD9A}"/>
              </a:ext>
            </a:extLst>
          </p:cNvPr>
          <p:cNvGrpSpPr/>
          <p:nvPr/>
        </p:nvGrpSpPr>
        <p:grpSpPr>
          <a:xfrm>
            <a:off x="688573" y="2950871"/>
            <a:ext cx="3702795" cy="3363451"/>
            <a:chOff x="3284638" y="2517458"/>
            <a:chExt cx="3716315" cy="3375732"/>
          </a:xfrm>
        </p:grpSpPr>
        <p:sp>
          <p:nvSpPr>
            <p:cNvPr id="3" name="Google Shape;1539;p28">
              <a:extLst>
                <a:ext uri="{FF2B5EF4-FFF2-40B4-BE49-F238E27FC236}">
                  <a16:creationId xmlns:a16="http://schemas.microsoft.com/office/drawing/2014/main" id="{E3681B9D-F1F6-4706-E47F-469AC1F12401}"/>
                </a:ext>
              </a:extLst>
            </p:cNvPr>
            <p:cNvSpPr/>
            <p:nvPr/>
          </p:nvSpPr>
          <p:spPr>
            <a:xfrm flipH="1">
              <a:off x="3387971" y="5277944"/>
              <a:ext cx="3392394" cy="615246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259C7854-2AC9-441C-6514-15A6A78A718D}"/>
                </a:ext>
              </a:extLst>
            </p:cNvPr>
            <p:cNvGrpSpPr/>
            <p:nvPr/>
          </p:nvGrpSpPr>
          <p:grpSpPr>
            <a:xfrm>
              <a:off x="3284638" y="2622841"/>
              <a:ext cx="1552994" cy="2887407"/>
              <a:chOff x="3284638" y="2622841"/>
              <a:chExt cx="1552994" cy="2887407"/>
            </a:xfrm>
          </p:grpSpPr>
          <p:sp>
            <p:nvSpPr>
              <p:cNvPr id="784" name="二等辺三角形 2">
                <a:extLst>
                  <a:ext uri="{FF2B5EF4-FFF2-40B4-BE49-F238E27FC236}">
                    <a16:creationId xmlns:a16="http://schemas.microsoft.com/office/drawing/2014/main" id="{4762715E-2AFF-873B-0E5F-3CF2DDDA76D7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5" name="Google Shape;1540;p28">
                <a:extLst>
                  <a:ext uri="{FF2B5EF4-FFF2-40B4-BE49-F238E27FC236}">
                    <a16:creationId xmlns:a16="http://schemas.microsoft.com/office/drawing/2014/main" id="{0D1BE42F-405D-BF7F-E936-B03A609A09A2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6" name="グループ化 785">
                <a:extLst>
                  <a:ext uri="{FF2B5EF4-FFF2-40B4-BE49-F238E27FC236}">
                    <a16:creationId xmlns:a16="http://schemas.microsoft.com/office/drawing/2014/main" id="{D974DAEE-EC31-3456-018C-E3276CBDA810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804" name="Google Shape;1540;p28">
                  <a:extLst>
                    <a:ext uri="{FF2B5EF4-FFF2-40B4-BE49-F238E27FC236}">
                      <a16:creationId xmlns:a16="http://schemas.microsoft.com/office/drawing/2014/main" id="{1B56FF8A-D65E-4896-3578-45B40AA5781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5" name="Google Shape;1540;p28">
                  <a:extLst>
                    <a:ext uri="{FF2B5EF4-FFF2-40B4-BE49-F238E27FC236}">
                      <a16:creationId xmlns:a16="http://schemas.microsoft.com/office/drawing/2014/main" id="{647E71E2-294C-ABC6-5E5F-F63366A02218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6" name="Google Shape;1540;p28">
                  <a:extLst>
                    <a:ext uri="{FF2B5EF4-FFF2-40B4-BE49-F238E27FC236}">
                      <a16:creationId xmlns:a16="http://schemas.microsoft.com/office/drawing/2014/main" id="{54E93A78-B5D8-3B16-A957-759B0CA88C23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7" name="グループ化 786">
                <a:extLst>
                  <a:ext uri="{FF2B5EF4-FFF2-40B4-BE49-F238E27FC236}">
                    <a16:creationId xmlns:a16="http://schemas.microsoft.com/office/drawing/2014/main" id="{09DEF116-766F-296B-C28D-613967E47102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801" name="Google Shape;1540;p28">
                  <a:extLst>
                    <a:ext uri="{FF2B5EF4-FFF2-40B4-BE49-F238E27FC236}">
                      <a16:creationId xmlns:a16="http://schemas.microsoft.com/office/drawing/2014/main" id="{4CE7A724-7D05-0BA1-0E73-DEE9E559468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2" name="Google Shape;1540;p28">
                  <a:extLst>
                    <a:ext uri="{FF2B5EF4-FFF2-40B4-BE49-F238E27FC236}">
                      <a16:creationId xmlns:a16="http://schemas.microsoft.com/office/drawing/2014/main" id="{CDD4C600-977B-2928-06CD-B832718284CE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3" name="Google Shape;1540;p28">
                  <a:extLst>
                    <a:ext uri="{FF2B5EF4-FFF2-40B4-BE49-F238E27FC236}">
                      <a16:creationId xmlns:a16="http://schemas.microsoft.com/office/drawing/2014/main" id="{4173C256-55DA-E1F9-6178-6EACA7B51F8B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88" name="Google Shape;1540;p28">
                <a:extLst>
                  <a:ext uri="{FF2B5EF4-FFF2-40B4-BE49-F238E27FC236}">
                    <a16:creationId xmlns:a16="http://schemas.microsoft.com/office/drawing/2014/main" id="{C0E899A9-ABB8-8BAA-E771-8BAE0AD54DD3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9" name="グループ化 788">
                <a:extLst>
                  <a:ext uri="{FF2B5EF4-FFF2-40B4-BE49-F238E27FC236}">
                    <a16:creationId xmlns:a16="http://schemas.microsoft.com/office/drawing/2014/main" id="{E68589AF-7DCC-A520-1E71-1A6ECED7DFED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98" name="Google Shape;1540;p28">
                  <a:extLst>
                    <a:ext uri="{FF2B5EF4-FFF2-40B4-BE49-F238E27FC236}">
                      <a16:creationId xmlns:a16="http://schemas.microsoft.com/office/drawing/2014/main" id="{8A1167F0-C7AF-01A6-C84E-314EFA1D829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9" name="Google Shape;1540;p28">
                  <a:extLst>
                    <a:ext uri="{FF2B5EF4-FFF2-40B4-BE49-F238E27FC236}">
                      <a16:creationId xmlns:a16="http://schemas.microsoft.com/office/drawing/2014/main" id="{D61A19AC-6C96-CD53-0E26-A14574265854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0" name="Google Shape;1540;p28">
                  <a:extLst>
                    <a:ext uri="{FF2B5EF4-FFF2-40B4-BE49-F238E27FC236}">
                      <a16:creationId xmlns:a16="http://schemas.microsoft.com/office/drawing/2014/main" id="{C48521E8-418E-280C-D2EC-C1E4F5BB6B87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0" name="グループ化 789">
                <a:extLst>
                  <a:ext uri="{FF2B5EF4-FFF2-40B4-BE49-F238E27FC236}">
                    <a16:creationId xmlns:a16="http://schemas.microsoft.com/office/drawing/2014/main" id="{D39154F5-E9D4-1F8A-69A1-55C6651DBCF5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95" name="Google Shape;1540;p28">
                  <a:extLst>
                    <a:ext uri="{FF2B5EF4-FFF2-40B4-BE49-F238E27FC236}">
                      <a16:creationId xmlns:a16="http://schemas.microsoft.com/office/drawing/2014/main" id="{C0C7AAC9-58A8-FCD0-0F05-0993E862A0C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6" name="Google Shape;1540;p28">
                  <a:extLst>
                    <a:ext uri="{FF2B5EF4-FFF2-40B4-BE49-F238E27FC236}">
                      <a16:creationId xmlns:a16="http://schemas.microsoft.com/office/drawing/2014/main" id="{4254E11F-5444-72E9-0331-C8D5788CD747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7" name="Google Shape;1540;p28">
                  <a:extLst>
                    <a:ext uri="{FF2B5EF4-FFF2-40B4-BE49-F238E27FC236}">
                      <a16:creationId xmlns:a16="http://schemas.microsoft.com/office/drawing/2014/main" id="{CD717951-B2CC-668A-DE4A-060C72FADCD6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1" name="グループ化 790">
                <a:extLst>
                  <a:ext uri="{FF2B5EF4-FFF2-40B4-BE49-F238E27FC236}">
                    <a16:creationId xmlns:a16="http://schemas.microsoft.com/office/drawing/2014/main" id="{0D35A47F-A64B-E70B-ED9B-ACFE332564BD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92" name="Google Shape;1540;p28">
                  <a:extLst>
                    <a:ext uri="{FF2B5EF4-FFF2-40B4-BE49-F238E27FC236}">
                      <a16:creationId xmlns:a16="http://schemas.microsoft.com/office/drawing/2014/main" id="{B9ED2F41-DD23-E918-3A52-68DA7670E663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3" name="Google Shape;1540;p28">
                  <a:extLst>
                    <a:ext uri="{FF2B5EF4-FFF2-40B4-BE49-F238E27FC236}">
                      <a16:creationId xmlns:a16="http://schemas.microsoft.com/office/drawing/2014/main" id="{B960C518-ADE4-50CD-0724-896A7F8054B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4" name="Google Shape;1540;p28">
                  <a:extLst>
                    <a:ext uri="{FF2B5EF4-FFF2-40B4-BE49-F238E27FC236}">
                      <a16:creationId xmlns:a16="http://schemas.microsoft.com/office/drawing/2014/main" id="{EBE63185-EE8D-EF5E-D4C6-EC3A4F098C7E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5300FD01-26FA-D2BC-67EB-206F51F60BC9}"/>
                </a:ext>
              </a:extLst>
            </p:cNvPr>
            <p:cNvGrpSpPr/>
            <p:nvPr/>
          </p:nvGrpSpPr>
          <p:grpSpPr>
            <a:xfrm>
              <a:off x="4372028" y="2517458"/>
              <a:ext cx="1547990" cy="2929288"/>
              <a:chOff x="3284638" y="2622841"/>
              <a:chExt cx="1552994" cy="2938756"/>
            </a:xfrm>
          </p:grpSpPr>
          <p:sp>
            <p:nvSpPr>
              <p:cNvPr id="730" name="二等辺三角形 2">
                <a:extLst>
                  <a:ext uri="{FF2B5EF4-FFF2-40B4-BE49-F238E27FC236}">
                    <a16:creationId xmlns:a16="http://schemas.microsoft.com/office/drawing/2014/main" id="{8140B11C-B57E-FCF0-068B-042C1AD26D2B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1" name="Google Shape;1540;p28">
                <a:extLst>
                  <a:ext uri="{FF2B5EF4-FFF2-40B4-BE49-F238E27FC236}">
                    <a16:creationId xmlns:a16="http://schemas.microsoft.com/office/drawing/2014/main" id="{1EEEFFDA-0339-66E2-9698-C30B3E492448}"/>
                  </a:ext>
                </a:extLst>
              </p:cNvPr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33" name="グループ化 732">
                <a:extLst>
                  <a:ext uri="{FF2B5EF4-FFF2-40B4-BE49-F238E27FC236}">
                    <a16:creationId xmlns:a16="http://schemas.microsoft.com/office/drawing/2014/main" id="{A1BFBFE7-2C6F-70D0-E8B7-C6573398FB33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81" name="Google Shape;1540;p28">
                  <a:extLst>
                    <a:ext uri="{FF2B5EF4-FFF2-40B4-BE49-F238E27FC236}">
                      <a16:creationId xmlns:a16="http://schemas.microsoft.com/office/drawing/2014/main" id="{39E00071-04FD-1B49-AA9D-769B5BD9CFBB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2" name="Google Shape;1540;p28">
                  <a:extLst>
                    <a:ext uri="{FF2B5EF4-FFF2-40B4-BE49-F238E27FC236}">
                      <a16:creationId xmlns:a16="http://schemas.microsoft.com/office/drawing/2014/main" id="{CFB2C054-C8F6-122E-05FD-4AFD13E16B3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3" name="Google Shape;1540;p28">
                  <a:extLst>
                    <a:ext uri="{FF2B5EF4-FFF2-40B4-BE49-F238E27FC236}">
                      <a16:creationId xmlns:a16="http://schemas.microsoft.com/office/drawing/2014/main" id="{EC04D7C3-3020-89FA-1C4E-6718CD260F50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35" name="グループ化 734">
                <a:extLst>
                  <a:ext uri="{FF2B5EF4-FFF2-40B4-BE49-F238E27FC236}">
                    <a16:creationId xmlns:a16="http://schemas.microsoft.com/office/drawing/2014/main" id="{AD684140-767F-C7A2-8152-352E422E541D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78" name="Google Shape;1540;p28">
                  <a:extLst>
                    <a:ext uri="{FF2B5EF4-FFF2-40B4-BE49-F238E27FC236}">
                      <a16:creationId xmlns:a16="http://schemas.microsoft.com/office/drawing/2014/main" id="{84F73BE6-C3F3-D5BD-B5F1-1B6310EE493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" name="Google Shape;1540;p28">
                  <a:extLst>
                    <a:ext uri="{FF2B5EF4-FFF2-40B4-BE49-F238E27FC236}">
                      <a16:creationId xmlns:a16="http://schemas.microsoft.com/office/drawing/2014/main" id="{0D2AC9A5-1EC7-C640-A85A-A32E7E610168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0" name="Google Shape;1540;p28">
                  <a:extLst>
                    <a:ext uri="{FF2B5EF4-FFF2-40B4-BE49-F238E27FC236}">
                      <a16:creationId xmlns:a16="http://schemas.microsoft.com/office/drawing/2014/main" id="{7C037550-97B5-284E-8C22-24F8E0256186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65" name="Google Shape;1540;p28">
                <a:extLst>
                  <a:ext uri="{FF2B5EF4-FFF2-40B4-BE49-F238E27FC236}">
                    <a16:creationId xmlns:a16="http://schemas.microsoft.com/office/drawing/2014/main" id="{1B860EE8-DA43-AE94-8D8A-A9A3F097BE2B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66" name="グループ化 765">
                <a:extLst>
                  <a:ext uri="{FF2B5EF4-FFF2-40B4-BE49-F238E27FC236}">
                    <a16:creationId xmlns:a16="http://schemas.microsoft.com/office/drawing/2014/main" id="{ECDEEFFE-3B3A-52E9-F061-5A32BCCC6BEF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75" name="Google Shape;1540;p28">
                  <a:extLst>
                    <a:ext uri="{FF2B5EF4-FFF2-40B4-BE49-F238E27FC236}">
                      <a16:creationId xmlns:a16="http://schemas.microsoft.com/office/drawing/2014/main" id="{E5B53A47-8DF5-9354-9BD2-5E3CED14990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6" name="Google Shape;1540;p28">
                  <a:extLst>
                    <a:ext uri="{FF2B5EF4-FFF2-40B4-BE49-F238E27FC236}">
                      <a16:creationId xmlns:a16="http://schemas.microsoft.com/office/drawing/2014/main" id="{AC8BB6E3-0A99-1962-9DB9-8A12040AE75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" name="Google Shape;1540;p28">
                  <a:extLst>
                    <a:ext uri="{FF2B5EF4-FFF2-40B4-BE49-F238E27FC236}">
                      <a16:creationId xmlns:a16="http://schemas.microsoft.com/office/drawing/2014/main" id="{B8FD201B-953D-D76C-19D2-A3BE62F2BC68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7" name="グループ化 766">
                <a:extLst>
                  <a:ext uri="{FF2B5EF4-FFF2-40B4-BE49-F238E27FC236}">
                    <a16:creationId xmlns:a16="http://schemas.microsoft.com/office/drawing/2014/main" id="{B5390DCE-74E9-E1AB-B721-C02BBE072FF9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72" name="Google Shape;1540;p28">
                  <a:extLst>
                    <a:ext uri="{FF2B5EF4-FFF2-40B4-BE49-F238E27FC236}">
                      <a16:creationId xmlns:a16="http://schemas.microsoft.com/office/drawing/2014/main" id="{1747E62A-10BA-E9C3-2F6C-E2C8087685D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3" name="Google Shape;1540;p28">
                  <a:extLst>
                    <a:ext uri="{FF2B5EF4-FFF2-40B4-BE49-F238E27FC236}">
                      <a16:creationId xmlns:a16="http://schemas.microsoft.com/office/drawing/2014/main" id="{6FDF06B5-6163-D402-702C-2F404B7C28E4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4" name="Google Shape;1540;p28">
                  <a:extLst>
                    <a:ext uri="{FF2B5EF4-FFF2-40B4-BE49-F238E27FC236}">
                      <a16:creationId xmlns:a16="http://schemas.microsoft.com/office/drawing/2014/main" id="{C1F11112-FD20-6F27-38FA-5AF0B9BFCB61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8" name="グループ化 767">
                <a:extLst>
                  <a:ext uri="{FF2B5EF4-FFF2-40B4-BE49-F238E27FC236}">
                    <a16:creationId xmlns:a16="http://schemas.microsoft.com/office/drawing/2014/main" id="{6F366A11-CD04-9A70-765D-F01240286C33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69" name="Google Shape;1540;p28">
                  <a:extLst>
                    <a:ext uri="{FF2B5EF4-FFF2-40B4-BE49-F238E27FC236}">
                      <a16:creationId xmlns:a16="http://schemas.microsoft.com/office/drawing/2014/main" id="{804075D0-3A41-EEC2-2668-B3F3716C558F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0" name="Google Shape;1540;p28">
                  <a:extLst>
                    <a:ext uri="{FF2B5EF4-FFF2-40B4-BE49-F238E27FC236}">
                      <a16:creationId xmlns:a16="http://schemas.microsoft.com/office/drawing/2014/main" id="{E5EA98FA-71A5-939E-A780-7BE5A7D9021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1" name="Google Shape;1540;p28">
                  <a:extLst>
                    <a:ext uri="{FF2B5EF4-FFF2-40B4-BE49-F238E27FC236}">
                      <a16:creationId xmlns:a16="http://schemas.microsoft.com/office/drawing/2014/main" id="{8BCBF5EA-ED38-B0B5-5049-BE80D7F762A2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80F0E8A0-C0A2-3C75-9829-989852253ED8}"/>
                </a:ext>
              </a:extLst>
            </p:cNvPr>
            <p:cNvGrpSpPr/>
            <p:nvPr/>
          </p:nvGrpSpPr>
          <p:grpSpPr>
            <a:xfrm>
              <a:off x="5447959" y="2602874"/>
              <a:ext cx="1552994" cy="2887407"/>
              <a:chOff x="3284638" y="2622841"/>
              <a:chExt cx="1552994" cy="2887407"/>
            </a:xfrm>
          </p:grpSpPr>
          <p:sp>
            <p:nvSpPr>
              <p:cNvPr id="9" name="二等辺三角形 2">
                <a:extLst>
                  <a:ext uri="{FF2B5EF4-FFF2-40B4-BE49-F238E27FC236}">
                    <a16:creationId xmlns:a16="http://schemas.microsoft.com/office/drawing/2014/main" id="{1A7E7D18-EBD5-CAF8-CDF6-C32128C18A0F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Google Shape;1540;p28">
                <a:extLst>
                  <a:ext uri="{FF2B5EF4-FFF2-40B4-BE49-F238E27FC236}">
                    <a16:creationId xmlns:a16="http://schemas.microsoft.com/office/drawing/2014/main" id="{14565E74-B354-3AB7-E8A6-F9118A5D070B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C620EF98-CC98-9035-2C7D-FD51515E03F7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27" name="Google Shape;1540;p28">
                  <a:extLst>
                    <a:ext uri="{FF2B5EF4-FFF2-40B4-BE49-F238E27FC236}">
                      <a16:creationId xmlns:a16="http://schemas.microsoft.com/office/drawing/2014/main" id="{8110546B-304D-C2ED-594C-FBE41D3DFA81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" name="Google Shape;1540;p28">
                  <a:extLst>
                    <a:ext uri="{FF2B5EF4-FFF2-40B4-BE49-F238E27FC236}">
                      <a16:creationId xmlns:a16="http://schemas.microsoft.com/office/drawing/2014/main" id="{56BD2D0D-C6A3-69BF-281B-FB062D97F4D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9" name="Google Shape;1540;p28">
                  <a:extLst>
                    <a:ext uri="{FF2B5EF4-FFF2-40B4-BE49-F238E27FC236}">
                      <a16:creationId xmlns:a16="http://schemas.microsoft.com/office/drawing/2014/main" id="{0D593DA8-1C64-7904-CFEE-B8EB07073B3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" name="グループ化 11">
                <a:extLst>
                  <a:ext uri="{FF2B5EF4-FFF2-40B4-BE49-F238E27FC236}">
                    <a16:creationId xmlns:a16="http://schemas.microsoft.com/office/drawing/2014/main" id="{5277EE4A-7B2F-32CC-1A39-454B6BA68A40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24" name="Google Shape;1540;p28">
                  <a:extLst>
                    <a:ext uri="{FF2B5EF4-FFF2-40B4-BE49-F238E27FC236}">
                      <a16:creationId xmlns:a16="http://schemas.microsoft.com/office/drawing/2014/main" id="{0679B473-8B72-EE39-2330-3F4FD69CE97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5" name="Google Shape;1540;p28">
                  <a:extLst>
                    <a:ext uri="{FF2B5EF4-FFF2-40B4-BE49-F238E27FC236}">
                      <a16:creationId xmlns:a16="http://schemas.microsoft.com/office/drawing/2014/main" id="{153C2EA7-F16D-49D2-019B-1D7D2C7D0F65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6" name="Google Shape;1540;p28">
                  <a:extLst>
                    <a:ext uri="{FF2B5EF4-FFF2-40B4-BE49-F238E27FC236}">
                      <a16:creationId xmlns:a16="http://schemas.microsoft.com/office/drawing/2014/main" id="{7CEACA23-298E-E623-977E-1DD47D341C8F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3" name="Google Shape;1540;p28">
                <a:extLst>
                  <a:ext uri="{FF2B5EF4-FFF2-40B4-BE49-F238E27FC236}">
                    <a16:creationId xmlns:a16="http://schemas.microsoft.com/office/drawing/2014/main" id="{D33E5D71-1157-2BAB-9A6E-6A6402D69782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39E67F75-1D5D-DDB1-9FA1-8CCF08C9A3D3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21" name="Google Shape;1540;p28">
                  <a:extLst>
                    <a:ext uri="{FF2B5EF4-FFF2-40B4-BE49-F238E27FC236}">
                      <a16:creationId xmlns:a16="http://schemas.microsoft.com/office/drawing/2014/main" id="{92DF03C2-408D-AB95-F70C-8A554EAE7DF9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2" name="Google Shape;1540;p28">
                  <a:extLst>
                    <a:ext uri="{FF2B5EF4-FFF2-40B4-BE49-F238E27FC236}">
                      <a16:creationId xmlns:a16="http://schemas.microsoft.com/office/drawing/2014/main" id="{F6EE447C-4B66-1A61-D751-3F7B1A693F9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3" name="Google Shape;1540;p28">
                  <a:extLst>
                    <a:ext uri="{FF2B5EF4-FFF2-40B4-BE49-F238E27FC236}">
                      <a16:creationId xmlns:a16="http://schemas.microsoft.com/office/drawing/2014/main" id="{14D43792-B395-6ABE-DE45-DEAA53C24A2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" name="グループ化 14">
                <a:extLst>
                  <a:ext uri="{FF2B5EF4-FFF2-40B4-BE49-F238E27FC236}">
                    <a16:creationId xmlns:a16="http://schemas.microsoft.com/office/drawing/2014/main" id="{9ABC5E9B-E754-3D45-A330-AF6FD69B89C0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18" name="Google Shape;1540;p28">
                  <a:extLst>
                    <a:ext uri="{FF2B5EF4-FFF2-40B4-BE49-F238E27FC236}">
                      <a16:creationId xmlns:a16="http://schemas.microsoft.com/office/drawing/2014/main" id="{82D453FD-185E-6F56-3AD4-965A504D640D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9" name="Google Shape;1540;p28">
                  <a:extLst>
                    <a:ext uri="{FF2B5EF4-FFF2-40B4-BE49-F238E27FC236}">
                      <a16:creationId xmlns:a16="http://schemas.microsoft.com/office/drawing/2014/main" id="{2DB53EC2-DD7B-5B00-249A-4B33FC3A0C9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0" name="Google Shape;1540;p28">
                  <a:extLst>
                    <a:ext uri="{FF2B5EF4-FFF2-40B4-BE49-F238E27FC236}">
                      <a16:creationId xmlns:a16="http://schemas.microsoft.com/office/drawing/2014/main" id="{9994C6B1-2263-6E86-D80C-9BDCEAECD043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" name="グループ化 15">
                <a:extLst>
                  <a:ext uri="{FF2B5EF4-FFF2-40B4-BE49-F238E27FC236}">
                    <a16:creationId xmlns:a16="http://schemas.microsoft.com/office/drawing/2014/main" id="{B2F92DB1-4D3D-DA19-C92C-8332CDFA06B8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7" name="Google Shape;1540;p28">
                  <a:extLst>
                    <a:ext uri="{FF2B5EF4-FFF2-40B4-BE49-F238E27FC236}">
                      <a16:creationId xmlns:a16="http://schemas.microsoft.com/office/drawing/2014/main" id="{1A1F7F52-95BB-3BC3-7F9C-5B84166C693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540;p28">
                  <a:extLst>
                    <a:ext uri="{FF2B5EF4-FFF2-40B4-BE49-F238E27FC236}">
                      <a16:creationId xmlns:a16="http://schemas.microsoft.com/office/drawing/2014/main" id="{5C8D28F3-074A-1915-3C6F-9B4CF2E47F1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1540;p28">
                  <a:extLst>
                    <a:ext uri="{FF2B5EF4-FFF2-40B4-BE49-F238E27FC236}">
                      <a16:creationId xmlns:a16="http://schemas.microsoft.com/office/drawing/2014/main" id="{6D4BBD52-CAE6-DC0C-560A-DC8EFFAB1485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807" name="Google Shape;890;p21">
            <a:extLst>
              <a:ext uri="{FF2B5EF4-FFF2-40B4-BE49-F238E27FC236}">
                <a16:creationId xmlns:a16="http://schemas.microsoft.com/office/drawing/2014/main" id="{39167A09-E3FB-4363-74EF-A0F355621910}"/>
              </a:ext>
            </a:extLst>
          </p:cNvPr>
          <p:cNvGrpSpPr>
            <a:grpSpLocks noChangeAspect="1"/>
          </p:cNvGrpSpPr>
          <p:nvPr/>
        </p:nvGrpSpPr>
        <p:grpSpPr>
          <a:xfrm>
            <a:off x="3667469" y="4199702"/>
            <a:ext cx="1991892" cy="2031934"/>
            <a:chOff x="1774174" y="4621762"/>
            <a:chExt cx="1077013" cy="1098664"/>
          </a:xfrm>
        </p:grpSpPr>
        <p:sp>
          <p:nvSpPr>
            <p:cNvPr id="808" name="Google Shape;891;p21">
              <a:extLst>
                <a:ext uri="{FF2B5EF4-FFF2-40B4-BE49-F238E27FC236}">
                  <a16:creationId xmlns:a16="http://schemas.microsoft.com/office/drawing/2014/main" id="{C3D6FC44-E668-B69A-1D61-B1D6C2AD929B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92;p21">
              <a:extLst>
                <a:ext uri="{FF2B5EF4-FFF2-40B4-BE49-F238E27FC236}">
                  <a16:creationId xmlns:a16="http://schemas.microsoft.com/office/drawing/2014/main" id="{5EE1C427-6D5A-8725-F550-7B22B7FEEC55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93;p21">
              <a:extLst>
                <a:ext uri="{FF2B5EF4-FFF2-40B4-BE49-F238E27FC236}">
                  <a16:creationId xmlns:a16="http://schemas.microsoft.com/office/drawing/2014/main" id="{42D753C5-2FD0-12AA-DF0E-45BF7AD67782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94;p21">
              <a:extLst>
                <a:ext uri="{FF2B5EF4-FFF2-40B4-BE49-F238E27FC236}">
                  <a16:creationId xmlns:a16="http://schemas.microsoft.com/office/drawing/2014/main" id="{8B443273-A8BE-81F5-AC82-497BAA176548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95;p21">
              <a:extLst>
                <a:ext uri="{FF2B5EF4-FFF2-40B4-BE49-F238E27FC236}">
                  <a16:creationId xmlns:a16="http://schemas.microsoft.com/office/drawing/2014/main" id="{C2D89483-50AA-DAE5-68C3-D4C0D4441339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96;p21">
              <a:extLst>
                <a:ext uri="{FF2B5EF4-FFF2-40B4-BE49-F238E27FC236}">
                  <a16:creationId xmlns:a16="http://schemas.microsoft.com/office/drawing/2014/main" id="{EC9B3A3E-CE00-4D8B-FA5C-798DFDD3FA3F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814" name="Google Shape;897;p21">
              <a:extLst>
                <a:ext uri="{FF2B5EF4-FFF2-40B4-BE49-F238E27FC236}">
                  <a16:creationId xmlns:a16="http://schemas.microsoft.com/office/drawing/2014/main" id="{20CB524A-9F2F-56E4-0263-B89E8B2EBC52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5" name="Google Shape;898;p21">
              <a:extLst>
                <a:ext uri="{FF2B5EF4-FFF2-40B4-BE49-F238E27FC236}">
                  <a16:creationId xmlns:a16="http://schemas.microsoft.com/office/drawing/2014/main" id="{F20DFD1B-F141-A2C3-E49D-A701524F96E2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6" name="Google Shape;899;p21">
              <a:extLst>
                <a:ext uri="{FF2B5EF4-FFF2-40B4-BE49-F238E27FC236}">
                  <a16:creationId xmlns:a16="http://schemas.microsoft.com/office/drawing/2014/main" id="{FE1474C8-C9DF-89BD-B632-B03A70342C7D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7" name="Google Shape;900;p21">
              <a:extLst>
                <a:ext uri="{FF2B5EF4-FFF2-40B4-BE49-F238E27FC236}">
                  <a16:creationId xmlns:a16="http://schemas.microsoft.com/office/drawing/2014/main" id="{6D7BE484-AFF5-C8A9-8C8F-5CA294FA9C24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8" name="Google Shape;901;p21">
              <a:extLst>
                <a:ext uri="{FF2B5EF4-FFF2-40B4-BE49-F238E27FC236}">
                  <a16:creationId xmlns:a16="http://schemas.microsoft.com/office/drawing/2014/main" id="{1CD99563-F3CD-A8CE-F3A4-14433968F314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9" name="Google Shape;902;p21">
              <a:extLst>
                <a:ext uri="{FF2B5EF4-FFF2-40B4-BE49-F238E27FC236}">
                  <a16:creationId xmlns:a16="http://schemas.microsoft.com/office/drawing/2014/main" id="{0C58226B-5C7B-046B-890E-472161B5EB88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20" name="Google Shape;903;p21">
              <a:extLst>
                <a:ext uri="{FF2B5EF4-FFF2-40B4-BE49-F238E27FC236}">
                  <a16:creationId xmlns:a16="http://schemas.microsoft.com/office/drawing/2014/main" id="{7D7574E5-749D-6E0B-507E-E29D7840F7B1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904;p21">
              <a:extLst>
                <a:ext uri="{FF2B5EF4-FFF2-40B4-BE49-F238E27FC236}">
                  <a16:creationId xmlns:a16="http://schemas.microsoft.com/office/drawing/2014/main" id="{4A3AE808-0CA2-A26A-AEC6-D2355D7E6AFA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905;p21">
              <a:extLst>
                <a:ext uri="{FF2B5EF4-FFF2-40B4-BE49-F238E27FC236}">
                  <a16:creationId xmlns:a16="http://schemas.microsoft.com/office/drawing/2014/main" id="{700B3817-BE07-6493-20A4-D6C6C85F5B15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23" name="グループ化 822">
            <a:extLst>
              <a:ext uri="{FF2B5EF4-FFF2-40B4-BE49-F238E27FC236}">
                <a16:creationId xmlns:a16="http://schemas.microsoft.com/office/drawing/2014/main" id="{B536D880-4258-E9C1-8293-6C7CAB678EA8}"/>
              </a:ext>
            </a:extLst>
          </p:cNvPr>
          <p:cNvGrpSpPr>
            <a:grpSpLocks noChangeAspect="1"/>
          </p:cNvGrpSpPr>
          <p:nvPr/>
        </p:nvGrpSpPr>
        <p:grpSpPr>
          <a:xfrm>
            <a:off x="5779036" y="634918"/>
            <a:ext cx="624504" cy="772348"/>
            <a:chOff x="4192383" y="4596145"/>
            <a:chExt cx="481099" cy="594994"/>
          </a:xfrm>
        </p:grpSpPr>
        <p:grpSp>
          <p:nvGrpSpPr>
            <p:cNvPr id="824" name="Google Shape;3974;p53">
              <a:extLst>
                <a:ext uri="{FF2B5EF4-FFF2-40B4-BE49-F238E27FC236}">
                  <a16:creationId xmlns:a16="http://schemas.microsoft.com/office/drawing/2014/main" id="{2EDFC7B3-4179-209C-6BEA-2A86EA6C9608}"/>
                </a:ext>
              </a:extLst>
            </p:cNvPr>
            <p:cNvGrpSpPr/>
            <p:nvPr/>
          </p:nvGrpSpPr>
          <p:grpSpPr>
            <a:xfrm rot="692930">
              <a:off x="4192383" y="4596145"/>
              <a:ext cx="481099" cy="594994"/>
              <a:chOff x="9215567" y="654930"/>
              <a:chExt cx="1608434" cy="1989214"/>
            </a:xfrm>
          </p:grpSpPr>
          <p:sp>
            <p:nvSpPr>
              <p:cNvPr id="833" name="Google Shape;3975;p53">
                <a:extLst>
                  <a:ext uri="{FF2B5EF4-FFF2-40B4-BE49-F238E27FC236}">
                    <a16:creationId xmlns:a16="http://schemas.microsoft.com/office/drawing/2014/main" id="{CC4D17D6-F443-CA77-6281-36403B893B9E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4" name="Google Shape;3976;p53">
                <a:extLst>
                  <a:ext uri="{FF2B5EF4-FFF2-40B4-BE49-F238E27FC236}">
                    <a16:creationId xmlns:a16="http://schemas.microsoft.com/office/drawing/2014/main" id="{F485DC28-D139-802A-F2C9-69F7C7F3F5C0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3977;p53">
                <a:extLst>
                  <a:ext uri="{FF2B5EF4-FFF2-40B4-BE49-F238E27FC236}">
                    <a16:creationId xmlns:a16="http://schemas.microsoft.com/office/drawing/2014/main" id="{554ADE82-B79C-7A1F-0919-CA81B682D83B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3978;p53">
                <a:extLst>
                  <a:ext uri="{FF2B5EF4-FFF2-40B4-BE49-F238E27FC236}">
                    <a16:creationId xmlns:a16="http://schemas.microsoft.com/office/drawing/2014/main" id="{B47226A7-5137-2372-B5F4-80CB5623DECF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3979;p53">
                <a:extLst>
                  <a:ext uri="{FF2B5EF4-FFF2-40B4-BE49-F238E27FC236}">
                    <a16:creationId xmlns:a16="http://schemas.microsoft.com/office/drawing/2014/main" id="{CDC13C09-FDE0-50E7-C2AB-76D099D8D0E4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38" name="Google Shape;3980;p53">
                <a:extLst>
                  <a:ext uri="{FF2B5EF4-FFF2-40B4-BE49-F238E27FC236}">
                    <a16:creationId xmlns:a16="http://schemas.microsoft.com/office/drawing/2014/main" id="{A93A0EB8-2487-3101-04EA-BE0D40E0CEF4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840" name="Google Shape;3981;p53">
                  <a:extLst>
                    <a:ext uri="{FF2B5EF4-FFF2-40B4-BE49-F238E27FC236}">
                      <a16:creationId xmlns:a16="http://schemas.microsoft.com/office/drawing/2014/main" id="{72C649BF-3081-897C-49A8-C04B729EB25D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1" name="Google Shape;3982;p53">
                  <a:extLst>
                    <a:ext uri="{FF2B5EF4-FFF2-40B4-BE49-F238E27FC236}">
                      <a16:creationId xmlns:a16="http://schemas.microsoft.com/office/drawing/2014/main" id="{CB2E21CD-1B97-1E88-6661-E069B62BDB23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42" name="Google Shape;3983;p53">
                  <a:extLst>
                    <a:ext uri="{FF2B5EF4-FFF2-40B4-BE49-F238E27FC236}">
                      <a16:creationId xmlns:a16="http://schemas.microsoft.com/office/drawing/2014/main" id="{ADA8D407-F03A-6F03-30DC-270E96C3C56B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39" name="Google Shape;3984;p53">
                <a:extLst>
                  <a:ext uri="{FF2B5EF4-FFF2-40B4-BE49-F238E27FC236}">
                    <a16:creationId xmlns:a16="http://schemas.microsoft.com/office/drawing/2014/main" id="{CA419022-85E5-0424-B7B7-188415A7CF1D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25" name="グループ化 824">
              <a:extLst>
                <a:ext uri="{FF2B5EF4-FFF2-40B4-BE49-F238E27FC236}">
                  <a16:creationId xmlns:a16="http://schemas.microsoft.com/office/drawing/2014/main" id="{37544B36-1D7D-D6FC-DF07-2A9FB6BD1564}"/>
                </a:ext>
              </a:extLst>
            </p:cNvPr>
            <p:cNvGrpSpPr/>
            <p:nvPr/>
          </p:nvGrpSpPr>
          <p:grpSpPr>
            <a:xfrm>
              <a:off x="4258570" y="4816580"/>
              <a:ext cx="219479" cy="209173"/>
              <a:chOff x="6055491" y="3168931"/>
              <a:chExt cx="166624" cy="158800"/>
            </a:xfrm>
          </p:grpSpPr>
          <p:grpSp>
            <p:nvGrpSpPr>
              <p:cNvPr id="826" name="グループ化 825">
                <a:extLst>
                  <a:ext uri="{FF2B5EF4-FFF2-40B4-BE49-F238E27FC236}">
                    <a16:creationId xmlns:a16="http://schemas.microsoft.com/office/drawing/2014/main" id="{E38402CF-6C3E-46E9-DA7C-3CDFC4C54A35}"/>
                  </a:ext>
                </a:extLst>
              </p:cNvPr>
              <p:cNvGrpSpPr/>
              <p:nvPr/>
            </p:nvGrpSpPr>
            <p:grpSpPr>
              <a:xfrm rot="750956">
                <a:off x="6055491" y="3168931"/>
                <a:ext cx="157767" cy="158800"/>
                <a:chOff x="9099792" y="3864349"/>
                <a:chExt cx="386682" cy="389210"/>
              </a:xfrm>
              <a:solidFill>
                <a:schemeClr val="bg1"/>
              </a:solidFill>
            </p:grpSpPr>
            <p:sp>
              <p:nvSpPr>
                <p:cNvPr id="830" name="Google Shape;749;p20">
                  <a:extLst>
                    <a:ext uri="{FF2B5EF4-FFF2-40B4-BE49-F238E27FC236}">
                      <a16:creationId xmlns:a16="http://schemas.microsoft.com/office/drawing/2014/main" id="{A5CF020B-7D80-ED60-B34B-BCB8CB61A384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1" name="Google Shape;749;p20">
                  <a:extLst>
                    <a:ext uri="{FF2B5EF4-FFF2-40B4-BE49-F238E27FC236}">
                      <a16:creationId xmlns:a16="http://schemas.microsoft.com/office/drawing/2014/main" id="{287E0DD9-53A2-E1BD-E3FB-2B8A3B722D66}"/>
                    </a:ext>
                  </a:extLst>
                </p:cNvPr>
                <p:cNvSpPr/>
                <p:nvPr/>
              </p:nvSpPr>
              <p:spPr>
                <a:xfrm flipH="1">
                  <a:off x="9338952" y="386434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32" name="Google Shape;749;p20">
                  <a:extLst>
                    <a:ext uri="{FF2B5EF4-FFF2-40B4-BE49-F238E27FC236}">
                      <a16:creationId xmlns:a16="http://schemas.microsoft.com/office/drawing/2014/main" id="{6F62FBA0-B03F-1D09-2125-8ACD0BA2DD39}"/>
                    </a:ext>
                  </a:extLst>
                </p:cNvPr>
                <p:cNvSpPr/>
                <p:nvPr/>
              </p:nvSpPr>
              <p:spPr>
                <a:xfrm flipH="1">
                  <a:off x="9331912" y="4168487"/>
                  <a:ext cx="85071" cy="85072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27" name="グループ化 826">
                <a:extLst>
                  <a:ext uri="{FF2B5EF4-FFF2-40B4-BE49-F238E27FC236}">
                    <a16:creationId xmlns:a16="http://schemas.microsoft.com/office/drawing/2014/main" id="{5D31F582-0879-F039-566D-8D98D13BA51A}"/>
                  </a:ext>
                </a:extLst>
              </p:cNvPr>
              <p:cNvGrpSpPr/>
              <p:nvPr/>
            </p:nvGrpSpPr>
            <p:grpSpPr>
              <a:xfrm rot="750956">
                <a:off x="6088390" y="3195232"/>
                <a:ext cx="133725" cy="34633"/>
                <a:chOff x="9099792" y="3855487"/>
                <a:chExt cx="635175" cy="164503"/>
              </a:xfrm>
              <a:solidFill>
                <a:schemeClr val="tx1"/>
              </a:solidFill>
            </p:grpSpPr>
            <p:sp>
              <p:nvSpPr>
                <p:cNvPr id="828" name="Google Shape;749;p20">
                  <a:extLst>
                    <a:ext uri="{FF2B5EF4-FFF2-40B4-BE49-F238E27FC236}">
                      <a16:creationId xmlns:a16="http://schemas.microsoft.com/office/drawing/2014/main" id="{E16D74D6-D748-A81E-9E5C-909FAF7B168C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29" name="Google Shape;749;p20">
                  <a:extLst>
                    <a:ext uri="{FF2B5EF4-FFF2-40B4-BE49-F238E27FC236}">
                      <a16:creationId xmlns:a16="http://schemas.microsoft.com/office/drawing/2014/main" id="{BDCCA8E0-5D9F-A93D-5231-B4BE71304E6B}"/>
                    </a:ext>
                  </a:extLst>
                </p:cNvPr>
                <p:cNvSpPr/>
                <p:nvPr/>
              </p:nvSpPr>
              <p:spPr>
                <a:xfrm flipH="1">
                  <a:off x="9587445" y="3855487"/>
                  <a:ext cx="147522" cy="147519"/>
                </a:xfrm>
                <a:prstGeom prst="ellipse">
                  <a:avLst/>
                </a:prstGeom>
                <a:grpFill/>
                <a:ln w="12700" cap="flat" cmpd="sng">
                  <a:noFill/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843" name="矢印: 右 842">
            <a:extLst>
              <a:ext uri="{FF2B5EF4-FFF2-40B4-BE49-F238E27FC236}">
                <a16:creationId xmlns:a16="http://schemas.microsoft.com/office/drawing/2014/main" id="{FA61FD0D-12EF-32AD-B521-BB4DA6D823A2}"/>
              </a:ext>
            </a:extLst>
          </p:cNvPr>
          <p:cNvSpPr/>
          <p:nvPr/>
        </p:nvSpPr>
        <p:spPr>
          <a:xfrm>
            <a:off x="4402800" y="3063243"/>
            <a:ext cx="2561647" cy="661979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845" name="Google Shape;2037;p35">
            <a:extLst>
              <a:ext uri="{FF2B5EF4-FFF2-40B4-BE49-F238E27FC236}">
                <a16:creationId xmlns:a16="http://schemas.microsoft.com/office/drawing/2014/main" id="{C33C47C6-E5A9-CBB5-2D50-F8665FEE8ACF}"/>
              </a:ext>
            </a:extLst>
          </p:cNvPr>
          <p:cNvGrpSpPr>
            <a:grpSpLocks noChangeAspect="1"/>
          </p:cNvGrpSpPr>
          <p:nvPr/>
        </p:nvGrpSpPr>
        <p:grpSpPr>
          <a:xfrm>
            <a:off x="7526577" y="2469325"/>
            <a:ext cx="1015507" cy="1035921"/>
            <a:chOff x="1774174" y="4621762"/>
            <a:chExt cx="1077013" cy="1098664"/>
          </a:xfrm>
        </p:grpSpPr>
        <p:sp>
          <p:nvSpPr>
            <p:cNvPr id="846" name="Google Shape;2038;p35">
              <a:extLst>
                <a:ext uri="{FF2B5EF4-FFF2-40B4-BE49-F238E27FC236}">
                  <a16:creationId xmlns:a16="http://schemas.microsoft.com/office/drawing/2014/main" id="{54DC6A82-9C28-6FC7-A37A-CD8BB19B6CEC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2039;p35">
              <a:extLst>
                <a:ext uri="{FF2B5EF4-FFF2-40B4-BE49-F238E27FC236}">
                  <a16:creationId xmlns:a16="http://schemas.microsoft.com/office/drawing/2014/main" id="{8F0148E4-B2F6-FC5F-9339-CF5BB0035547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2040;p35">
              <a:extLst>
                <a:ext uri="{FF2B5EF4-FFF2-40B4-BE49-F238E27FC236}">
                  <a16:creationId xmlns:a16="http://schemas.microsoft.com/office/drawing/2014/main" id="{07E6E093-4601-3E07-A50C-205C201B5D79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2041;p35">
              <a:extLst>
                <a:ext uri="{FF2B5EF4-FFF2-40B4-BE49-F238E27FC236}">
                  <a16:creationId xmlns:a16="http://schemas.microsoft.com/office/drawing/2014/main" id="{ED70290D-0F62-4999-23A4-927C16D3450B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2042;p35">
              <a:extLst>
                <a:ext uri="{FF2B5EF4-FFF2-40B4-BE49-F238E27FC236}">
                  <a16:creationId xmlns:a16="http://schemas.microsoft.com/office/drawing/2014/main" id="{204FCE87-63EC-9490-8880-D20B70DC85CA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2043;p35">
              <a:extLst>
                <a:ext uri="{FF2B5EF4-FFF2-40B4-BE49-F238E27FC236}">
                  <a16:creationId xmlns:a16="http://schemas.microsoft.com/office/drawing/2014/main" id="{A31EE2FD-1838-F620-568E-2E223E21E070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852" name="Google Shape;2044;p35">
              <a:extLst>
                <a:ext uri="{FF2B5EF4-FFF2-40B4-BE49-F238E27FC236}">
                  <a16:creationId xmlns:a16="http://schemas.microsoft.com/office/drawing/2014/main" id="{8AA39DDF-1EB0-C624-3F33-5929E053224E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53" name="Google Shape;2045;p35">
              <a:extLst>
                <a:ext uri="{FF2B5EF4-FFF2-40B4-BE49-F238E27FC236}">
                  <a16:creationId xmlns:a16="http://schemas.microsoft.com/office/drawing/2014/main" id="{EF9F3950-3F8C-4AD7-78E0-3949E57BA308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54" name="Google Shape;2046;p35">
              <a:extLst>
                <a:ext uri="{FF2B5EF4-FFF2-40B4-BE49-F238E27FC236}">
                  <a16:creationId xmlns:a16="http://schemas.microsoft.com/office/drawing/2014/main" id="{FEC154D0-463C-C182-82BB-1A64D1E0BFCE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55" name="Google Shape;2047;p35">
              <a:extLst>
                <a:ext uri="{FF2B5EF4-FFF2-40B4-BE49-F238E27FC236}">
                  <a16:creationId xmlns:a16="http://schemas.microsoft.com/office/drawing/2014/main" id="{0163CE63-079F-894A-5789-B1052FE80B7F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56" name="Google Shape;2048;p35">
              <a:extLst>
                <a:ext uri="{FF2B5EF4-FFF2-40B4-BE49-F238E27FC236}">
                  <a16:creationId xmlns:a16="http://schemas.microsoft.com/office/drawing/2014/main" id="{A814D0CD-5688-3EB7-3E6D-B9C2BDA231D5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57" name="Google Shape;2049;p35">
              <a:extLst>
                <a:ext uri="{FF2B5EF4-FFF2-40B4-BE49-F238E27FC236}">
                  <a16:creationId xmlns:a16="http://schemas.microsoft.com/office/drawing/2014/main" id="{FAE43B02-3DCB-742F-E9BC-7DBE7CC11FC2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58" name="Google Shape;2050;p35">
              <a:extLst>
                <a:ext uri="{FF2B5EF4-FFF2-40B4-BE49-F238E27FC236}">
                  <a16:creationId xmlns:a16="http://schemas.microsoft.com/office/drawing/2014/main" id="{52E489D7-1143-9F6B-1522-8C936B08AB52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2051;p35">
              <a:extLst>
                <a:ext uri="{FF2B5EF4-FFF2-40B4-BE49-F238E27FC236}">
                  <a16:creationId xmlns:a16="http://schemas.microsoft.com/office/drawing/2014/main" id="{7E3C1F9B-9427-B662-BE28-4CA59A8E15F7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2052;p35">
              <a:extLst>
                <a:ext uri="{FF2B5EF4-FFF2-40B4-BE49-F238E27FC236}">
                  <a16:creationId xmlns:a16="http://schemas.microsoft.com/office/drawing/2014/main" id="{9E964E4B-0FD9-7121-D387-B283576A623B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61" name="グループ化 860">
            <a:extLst>
              <a:ext uri="{FF2B5EF4-FFF2-40B4-BE49-F238E27FC236}">
                <a16:creationId xmlns:a16="http://schemas.microsoft.com/office/drawing/2014/main" id="{77BB7B2C-878E-2CD1-8040-9105F45250B3}"/>
              </a:ext>
            </a:extLst>
          </p:cNvPr>
          <p:cNvGrpSpPr>
            <a:grpSpLocks noChangeAspect="1"/>
          </p:cNvGrpSpPr>
          <p:nvPr/>
        </p:nvGrpSpPr>
        <p:grpSpPr>
          <a:xfrm>
            <a:off x="8937342" y="2619651"/>
            <a:ext cx="720000" cy="785370"/>
            <a:chOff x="5186688" y="3855031"/>
            <a:chExt cx="1619316" cy="1766338"/>
          </a:xfrm>
        </p:grpSpPr>
        <p:sp>
          <p:nvSpPr>
            <p:cNvPr id="862" name="直方体 861">
              <a:extLst>
                <a:ext uri="{FF2B5EF4-FFF2-40B4-BE49-F238E27FC236}">
                  <a16:creationId xmlns:a16="http://schemas.microsoft.com/office/drawing/2014/main" id="{1DA5FEAD-0BDC-4E14-6990-833AAE29CB0F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3" name="直方体 862">
              <a:extLst>
                <a:ext uri="{FF2B5EF4-FFF2-40B4-BE49-F238E27FC236}">
                  <a16:creationId xmlns:a16="http://schemas.microsoft.com/office/drawing/2014/main" id="{3EFB495E-0DB1-0A47-97CC-DFD3FEFC4918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4" name="直方体 863">
              <a:extLst>
                <a:ext uri="{FF2B5EF4-FFF2-40B4-BE49-F238E27FC236}">
                  <a16:creationId xmlns:a16="http://schemas.microsoft.com/office/drawing/2014/main" id="{011AA957-17A7-5CBC-7329-4A41C044928C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65" name="正方形/長方形 864">
            <a:extLst>
              <a:ext uri="{FF2B5EF4-FFF2-40B4-BE49-F238E27FC236}">
                <a16:creationId xmlns:a16="http://schemas.microsoft.com/office/drawing/2014/main" id="{D22B0E0E-8581-A49D-1F9A-7BEEA55C9999}"/>
              </a:ext>
            </a:extLst>
          </p:cNvPr>
          <p:cNvSpPr/>
          <p:nvPr/>
        </p:nvSpPr>
        <p:spPr>
          <a:xfrm>
            <a:off x="7099798" y="1805935"/>
            <a:ext cx="4294945" cy="1871086"/>
          </a:xfrm>
          <a:prstGeom prst="rect">
            <a:avLst/>
          </a:prstGeom>
          <a:noFill/>
          <a:ln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66" name="Google Shape;296;p16">
            <a:extLst>
              <a:ext uri="{FF2B5EF4-FFF2-40B4-BE49-F238E27FC236}">
                <a16:creationId xmlns:a16="http://schemas.microsoft.com/office/drawing/2014/main" id="{27A0E20B-6CBD-B17D-8068-8C2491FC5919}"/>
              </a:ext>
            </a:extLst>
          </p:cNvPr>
          <p:cNvSpPr txBox="1"/>
          <p:nvPr/>
        </p:nvSpPr>
        <p:spPr>
          <a:xfrm>
            <a:off x="7999930" y="1505807"/>
            <a:ext cx="2488509" cy="584735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</a:rPr>
              <a:t>みんな</a:t>
            </a:r>
            <a:endParaRPr sz="3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8" name="四角形: 角度付き 867">
            <a:hlinkClick r:id="rId3" action="ppaction://hlinksldjump"/>
            <a:extLst>
              <a:ext uri="{FF2B5EF4-FFF2-40B4-BE49-F238E27FC236}">
                <a16:creationId xmlns:a16="http://schemas.microsoft.com/office/drawing/2014/main" id="{A19866A2-7D40-EB67-EDC3-1066FDFBA863}"/>
              </a:ext>
            </a:extLst>
          </p:cNvPr>
          <p:cNvSpPr/>
          <p:nvPr/>
        </p:nvSpPr>
        <p:spPr>
          <a:xfrm>
            <a:off x="9118164" y="4260112"/>
            <a:ext cx="2464995" cy="1058747"/>
          </a:xfrm>
          <a:prstGeom prst="bevel">
            <a:avLst>
              <a:gd name="adj" fmla="val 10051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ついに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わかったね！</a:t>
            </a:r>
            <a:endParaRPr kumimoji="1" lang="ja-JP" altLang="en-US" sz="2400" dirty="0"/>
          </a:p>
        </p:txBody>
      </p:sp>
      <p:sp>
        <p:nvSpPr>
          <p:cNvPr id="145" name="角丸四角形 96">
            <a:extLst>
              <a:ext uri="{FF2B5EF4-FFF2-40B4-BE49-F238E27FC236}">
                <a16:creationId xmlns:a16="http://schemas.microsoft.com/office/drawing/2014/main" id="{FD7BAB91-8231-4A7A-B3CC-60D15DA72937}"/>
              </a:ext>
            </a:extLst>
          </p:cNvPr>
          <p:cNvSpPr/>
          <p:nvPr/>
        </p:nvSpPr>
        <p:spPr>
          <a:xfrm>
            <a:off x="9643947" y="5707386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95C13070-E473-4BAB-B6FF-C7212E0D618F}"/>
              </a:ext>
            </a:extLst>
          </p:cNvPr>
          <p:cNvSpPr txBox="1"/>
          <p:nvPr/>
        </p:nvSpPr>
        <p:spPr>
          <a:xfrm>
            <a:off x="9625684" y="570642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4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677810" y="32296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もり</a:t>
            </a:r>
          </a:p>
        </p:txBody>
      </p:sp>
      <p:sp>
        <p:nvSpPr>
          <p:cNvPr id="147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754198" y="120229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す</a:t>
            </a:r>
          </a:p>
        </p:txBody>
      </p:sp>
      <p:sp>
        <p:nvSpPr>
          <p:cNvPr id="14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911917" y="1202264"/>
            <a:ext cx="11921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ほっかいどう</a:t>
            </a:r>
          </a:p>
        </p:txBody>
      </p:sp>
      <p:sp>
        <p:nvSpPr>
          <p:cNvPr id="14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1734191" y="209054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15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314365" y="2081566"/>
            <a:ext cx="9626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さくひん</a:t>
            </a:r>
          </a:p>
        </p:txBody>
      </p:sp>
      <p:sp>
        <p:nvSpPr>
          <p:cNvPr id="151" name="Google Shape;296;p16">
            <a:extLst>
              <a:ext uri="{FF2B5EF4-FFF2-40B4-BE49-F238E27FC236}">
                <a16:creationId xmlns:a16="http://schemas.microsoft.com/office/drawing/2014/main" id="{6FD3DB67-1D14-EF35-F791-61089363B0DF}"/>
              </a:ext>
            </a:extLst>
          </p:cNvPr>
          <p:cNvSpPr txBox="1"/>
          <p:nvPr/>
        </p:nvSpPr>
        <p:spPr>
          <a:xfrm>
            <a:off x="9837254" y="1971727"/>
            <a:ext cx="1489988" cy="1615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地域の</a:t>
            </a:r>
            <a:endParaRPr lang="en-US" altLang="ja-JP" sz="28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木材を</a:t>
            </a:r>
            <a:endParaRPr lang="en-US" altLang="ja-JP"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使う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2" name="テキスト ボックス 151">
            <a:extLst>
              <a:ext uri="{FF2B5EF4-FFF2-40B4-BE49-F238E27FC236}">
                <a16:creationId xmlns:a16="http://schemas.microsoft.com/office/drawing/2014/main" id="{360C856C-F22C-4B64-9727-D463DC2F271A}"/>
              </a:ext>
            </a:extLst>
          </p:cNvPr>
          <p:cNvSpPr txBox="1"/>
          <p:nvPr/>
        </p:nvSpPr>
        <p:spPr>
          <a:xfrm>
            <a:off x="9882986" y="293372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153" name="テキスト ボックス 152">
            <a:extLst>
              <a:ext uri="{FF2B5EF4-FFF2-40B4-BE49-F238E27FC236}">
                <a16:creationId xmlns:a16="http://schemas.microsoft.com/office/drawing/2014/main" id="{F4533DEC-975C-425D-82AB-86310CD274DF}"/>
              </a:ext>
            </a:extLst>
          </p:cNvPr>
          <p:cNvSpPr txBox="1"/>
          <p:nvPr/>
        </p:nvSpPr>
        <p:spPr>
          <a:xfrm>
            <a:off x="9991190" y="195618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ちいき</a:t>
            </a:r>
          </a:p>
        </p:txBody>
      </p:sp>
      <p:sp>
        <p:nvSpPr>
          <p:cNvPr id="154" name="テキスト ボックス 153">
            <a:extLst>
              <a:ext uri="{FF2B5EF4-FFF2-40B4-BE49-F238E27FC236}">
                <a16:creationId xmlns:a16="http://schemas.microsoft.com/office/drawing/2014/main" id="{5D2BC366-4AFF-4BF8-9C97-761206869097}"/>
              </a:ext>
            </a:extLst>
          </p:cNvPr>
          <p:cNvSpPr txBox="1"/>
          <p:nvPr/>
        </p:nvSpPr>
        <p:spPr>
          <a:xfrm>
            <a:off x="9937731" y="2440682"/>
            <a:ext cx="9691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もくざい</a:t>
            </a:r>
          </a:p>
        </p:txBody>
      </p:sp>
    </p:spTree>
    <p:extLst>
      <p:ext uri="{BB962C8B-B14F-4D97-AF65-F5344CB8AC3E}">
        <p14:creationId xmlns:p14="http://schemas.microsoft.com/office/powerpoint/2010/main" val="12986861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Google Shape;1539;p28">
            <a:extLst>
              <a:ext uri="{FF2B5EF4-FFF2-40B4-BE49-F238E27FC236}">
                <a16:creationId xmlns:a16="http://schemas.microsoft.com/office/drawing/2014/main" id="{0EB4EEC9-D383-C27F-6BCA-BDE7EF789395}"/>
              </a:ext>
            </a:extLst>
          </p:cNvPr>
          <p:cNvSpPr/>
          <p:nvPr/>
        </p:nvSpPr>
        <p:spPr>
          <a:xfrm rot="20454758" flipH="1">
            <a:off x="5792174" y="5055842"/>
            <a:ext cx="3380052" cy="613008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F2C19C3E-DA73-49BC-0B20-9DA7FB4E3AD9}"/>
              </a:ext>
            </a:extLst>
          </p:cNvPr>
          <p:cNvGrpSpPr/>
          <p:nvPr/>
        </p:nvGrpSpPr>
        <p:grpSpPr>
          <a:xfrm>
            <a:off x="7683732" y="2213259"/>
            <a:ext cx="1547344" cy="2876903"/>
            <a:chOff x="3284638" y="2622841"/>
            <a:chExt cx="1552994" cy="2887407"/>
          </a:xfrm>
        </p:grpSpPr>
        <p:sp>
          <p:nvSpPr>
            <p:cNvPr id="23" name="二等辺三角形 2">
              <a:extLst>
                <a:ext uri="{FF2B5EF4-FFF2-40B4-BE49-F238E27FC236}">
                  <a16:creationId xmlns:a16="http://schemas.microsoft.com/office/drawing/2014/main" id="{DE5CC3B1-05BF-7C7D-1A63-5F465550A347}"/>
                </a:ext>
              </a:extLst>
            </p:cNvPr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Google Shape;1540;p28">
              <a:extLst>
                <a:ext uri="{FF2B5EF4-FFF2-40B4-BE49-F238E27FC236}">
                  <a16:creationId xmlns:a16="http://schemas.microsoft.com/office/drawing/2014/main" id="{0715575A-E485-6248-86EB-1E566F01683B}"/>
                </a:ext>
              </a:extLst>
            </p:cNvPr>
            <p:cNvSpPr/>
            <p:nvPr/>
          </p:nvSpPr>
          <p:spPr>
            <a:xfrm flipH="1">
              <a:off x="4044491" y="3275581"/>
              <a:ext cx="70196" cy="223466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5" name="グループ化 24">
              <a:extLst>
                <a:ext uri="{FF2B5EF4-FFF2-40B4-BE49-F238E27FC236}">
                  <a16:creationId xmlns:a16="http://schemas.microsoft.com/office/drawing/2014/main" id="{65533EC4-EFEE-236C-7998-AC1D6929387D}"/>
                </a:ext>
              </a:extLst>
            </p:cNvPr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683" name="Google Shape;1540;p28">
                <a:extLst>
                  <a:ext uri="{FF2B5EF4-FFF2-40B4-BE49-F238E27FC236}">
                    <a16:creationId xmlns:a16="http://schemas.microsoft.com/office/drawing/2014/main" id="{C6A8F7C1-E64F-66F1-A82A-A4DA74A8A781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4" name="Google Shape;1540;p28">
                <a:extLst>
                  <a:ext uri="{FF2B5EF4-FFF2-40B4-BE49-F238E27FC236}">
                    <a16:creationId xmlns:a16="http://schemas.microsoft.com/office/drawing/2014/main" id="{C8EB59C3-85F6-6567-7BAB-36B1F4882BD4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5" name="Google Shape;1540;p28">
                <a:extLst>
                  <a:ext uri="{FF2B5EF4-FFF2-40B4-BE49-F238E27FC236}">
                    <a16:creationId xmlns:a16="http://schemas.microsoft.com/office/drawing/2014/main" id="{DF2F564E-F69C-D4C4-9342-AF026F7D2C81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6" name="グループ化 25">
              <a:extLst>
                <a:ext uri="{FF2B5EF4-FFF2-40B4-BE49-F238E27FC236}">
                  <a16:creationId xmlns:a16="http://schemas.microsoft.com/office/drawing/2014/main" id="{A0650BD2-0FA9-783C-8CD5-04CB61051EF6}"/>
                </a:ext>
              </a:extLst>
            </p:cNvPr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680" name="Google Shape;1540;p28">
                <a:extLst>
                  <a:ext uri="{FF2B5EF4-FFF2-40B4-BE49-F238E27FC236}">
                    <a16:creationId xmlns:a16="http://schemas.microsoft.com/office/drawing/2014/main" id="{26FC4135-33C0-5FCA-1BE8-348F1E7E5B37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1" name="Google Shape;1540;p28">
                <a:extLst>
                  <a:ext uri="{FF2B5EF4-FFF2-40B4-BE49-F238E27FC236}">
                    <a16:creationId xmlns:a16="http://schemas.microsoft.com/office/drawing/2014/main" id="{6A77E28D-D6D3-1848-FC17-49769BEF594F}"/>
                  </a:ext>
                </a:extLst>
              </p:cNvPr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2" name="Google Shape;1540;p28">
                <a:extLst>
                  <a:ext uri="{FF2B5EF4-FFF2-40B4-BE49-F238E27FC236}">
                    <a16:creationId xmlns:a16="http://schemas.microsoft.com/office/drawing/2014/main" id="{95618B92-CEE9-5663-4F1C-A08CDDE281D0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" name="Google Shape;1540;p28">
              <a:extLst>
                <a:ext uri="{FF2B5EF4-FFF2-40B4-BE49-F238E27FC236}">
                  <a16:creationId xmlns:a16="http://schemas.microsoft.com/office/drawing/2014/main" id="{4ABA867F-9A3F-06CA-554E-78D915862E95}"/>
                </a:ext>
              </a:extLst>
            </p:cNvPr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8" name="グループ化 27">
              <a:extLst>
                <a:ext uri="{FF2B5EF4-FFF2-40B4-BE49-F238E27FC236}">
                  <a16:creationId xmlns:a16="http://schemas.microsoft.com/office/drawing/2014/main" id="{E59AF823-A572-EA14-C557-01917590EAE0}"/>
                </a:ext>
              </a:extLst>
            </p:cNvPr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677" name="Google Shape;1540;p28">
                <a:extLst>
                  <a:ext uri="{FF2B5EF4-FFF2-40B4-BE49-F238E27FC236}">
                    <a16:creationId xmlns:a16="http://schemas.microsoft.com/office/drawing/2014/main" id="{BB9EC10D-761B-7267-1D3C-593ECDE0477F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8" name="Google Shape;1540;p28">
                <a:extLst>
                  <a:ext uri="{FF2B5EF4-FFF2-40B4-BE49-F238E27FC236}">
                    <a16:creationId xmlns:a16="http://schemas.microsoft.com/office/drawing/2014/main" id="{957AF14E-506F-6626-C37B-EA7451B904A6}"/>
                  </a:ext>
                </a:extLst>
              </p:cNvPr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9" name="Google Shape;1540;p28">
                <a:extLst>
                  <a:ext uri="{FF2B5EF4-FFF2-40B4-BE49-F238E27FC236}">
                    <a16:creationId xmlns:a16="http://schemas.microsoft.com/office/drawing/2014/main" id="{0EFBEDA9-FC46-E417-113A-B829396D786E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" name="グループ化 28">
              <a:extLst>
                <a:ext uri="{FF2B5EF4-FFF2-40B4-BE49-F238E27FC236}">
                  <a16:creationId xmlns:a16="http://schemas.microsoft.com/office/drawing/2014/main" id="{1BCF1A44-DD45-A3DD-5E02-F52E83F47999}"/>
                </a:ext>
              </a:extLst>
            </p:cNvPr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674" name="Google Shape;1540;p28">
                <a:extLst>
                  <a:ext uri="{FF2B5EF4-FFF2-40B4-BE49-F238E27FC236}">
                    <a16:creationId xmlns:a16="http://schemas.microsoft.com/office/drawing/2014/main" id="{48B6FF4B-6CED-495E-EA8A-54071EC35B14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5" name="Google Shape;1540;p28">
                <a:extLst>
                  <a:ext uri="{FF2B5EF4-FFF2-40B4-BE49-F238E27FC236}">
                    <a16:creationId xmlns:a16="http://schemas.microsoft.com/office/drawing/2014/main" id="{6EE49227-F8C9-D759-FA70-C1E4DAF10B0E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6" name="Google Shape;1540;p28">
                <a:extLst>
                  <a:ext uri="{FF2B5EF4-FFF2-40B4-BE49-F238E27FC236}">
                    <a16:creationId xmlns:a16="http://schemas.microsoft.com/office/drawing/2014/main" id="{FF78D1DE-8CC6-210E-E7F7-65AFAB2DDCEF}"/>
                  </a:ext>
                </a:extLst>
              </p:cNvPr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0" name="グループ化 29">
              <a:extLst>
                <a:ext uri="{FF2B5EF4-FFF2-40B4-BE49-F238E27FC236}">
                  <a16:creationId xmlns:a16="http://schemas.microsoft.com/office/drawing/2014/main" id="{2A3381C0-A97D-1CF5-80C2-1E72E18C6DA1}"/>
                </a:ext>
              </a:extLst>
            </p:cNvPr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31" name="Google Shape;1540;p28">
                <a:extLst>
                  <a:ext uri="{FF2B5EF4-FFF2-40B4-BE49-F238E27FC236}">
                    <a16:creationId xmlns:a16="http://schemas.microsoft.com/office/drawing/2014/main" id="{9283FF29-3097-9FE7-170E-CAAE886EC0D8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2" name="Google Shape;1540;p28">
                <a:extLst>
                  <a:ext uri="{FF2B5EF4-FFF2-40B4-BE49-F238E27FC236}">
                    <a16:creationId xmlns:a16="http://schemas.microsoft.com/office/drawing/2014/main" id="{3D36820A-EFE0-9E7A-30C0-7BA731C7CB46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3" name="Google Shape;1540;p28">
                <a:extLst>
                  <a:ext uri="{FF2B5EF4-FFF2-40B4-BE49-F238E27FC236}">
                    <a16:creationId xmlns:a16="http://schemas.microsoft.com/office/drawing/2014/main" id="{92FD4C5D-8496-FE57-363A-1801D4B0B6C1}"/>
                  </a:ext>
                </a:extLst>
              </p:cNvPr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4" name="Google Shape;296;p16">
            <a:extLst>
              <a:ext uri="{FF2B5EF4-FFF2-40B4-BE49-F238E27FC236}">
                <a16:creationId xmlns:a16="http://schemas.microsoft.com/office/drawing/2014/main" id="{6FD3DB67-1D14-EF35-F791-61089363B0DF}"/>
              </a:ext>
            </a:extLst>
          </p:cNvPr>
          <p:cNvSpPr txBox="1"/>
          <p:nvPr/>
        </p:nvSpPr>
        <p:spPr>
          <a:xfrm>
            <a:off x="4923847" y="3555359"/>
            <a:ext cx="625803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</a:rPr>
              <a:t>♪</a:t>
            </a:r>
            <a:endParaRPr lang="en-US" altLang="ja-JP" sz="3200" dirty="0">
              <a:solidFill>
                <a:schemeClr val="dk1"/>
              </a:solidFill>
            </a:endParaRPr>
          </a:p>
        </p:txBody>
      </p:sp>
      <p:sp>
        <p:nvSpPr>
          <p:cNvPr id="745" name="Google Shape;689;p19">
            <a:extLst>
              <a:ext uri="{FF2B5EF4-FFF2-40B4-BE49-F238E27FC236}">
                <a16:creationId xmlns:a16="http://schemas.microsoft.com/office/drawing/2014/main" id="{B820B755-A332-ABA1-741E-E605D21BF132}"/>
              </a:ext>
            </a:extLst>
          </p:cNvPr>
          <p:cNvSpPr txBox="1"/>
          <p:nvPr/>
        </p:nvSpPr>
        <p:spPr>
          <a:xfrm>
            <a:off x="581767" y="469023"/>
            <a:ext cx="9243798" cy="19389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ザイくんは、ついに目的をはたした。よろこんで家に向かった。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638E1B1-AAF7-7664-679D-7132272ABD9A}"/>
              </a:ext>
            </a:extLst>
          </p:cNvPr>
          <p:cNvGrpSpPr/>
          <p:nvPr/>
        </p:nvGrpSpPr>
        <p:grpSpPr>
          <a:xfrm>
            <a:off x="688573" y="2950871"/>
            <a:ext cx="3702795" cy="3363451"/>
            <a:chOff x="3284638" y="2517458"/>
            <a:chExt cx="3716315" cy="3375732"/>
          </a:xfrm>
        </p:grpSpPr>
        <p:sp>
          <p:nvSpPr>
            <p:cNvPr id="3" name="Google Shape;1539;p28">
              <a:extLst>
                <a:ext uri="{FF2B5EF4-FFF2-40B4-BE49-F238E27FC236}">
                  <a16:creationId xmlns:a16="http://schemas.microsoft.com/office/drawing/2014/main" id="{E3681B9D-F1F6-4706-E47F-469AC1F12401}"/>
                </a:ext>
              </a:extLst>
            </p:cNvPr>
            <p:cNvSpPr/>
            <p:nvPr/>
          </p:nvSpPr>
          <p:spPr>
            <a:xfrm flipH="1">
              <a:off x="3387971" y="5277944"/>
              <a:ext cx="3392394" cy="615246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259C7854-2AC9-441C-6514-15A6A78A718D}"/>
                </a:ext>
              </a:extLst>
            </p:cNvPr>
            <p:cNvGrpSpPr/>
            <p:nvPr/>
          </p:nvGrpSpPr>
          <p:grpSpPr>
            <a:xfrm>
              <a:off x="3284638" y="2622841"/>
              <a:ext cx="1552994" cy="2887407"/>
              <a:chOff x="3284638" y="2622841"/>
              <a:chExt cx="1552994" cy="2887407"/>
            </a:xfrm>
          </p:grpSpPr>
          <p:sp>
            <p:nvSpPr>
              <p:cNvPr id="784" name="二等辺三角形 2">
                <a:extLst>
                  <a:ext uri="{FF2B5EF4-FFF2-40B4-BE49-F238E27FC236}">
                    <a16:creationId xmlns:a16="http://schemas.microsoft.com/office/drawing/2014/main" id="{4762715E-2AFF-873B-0E5F-3CF2DDDA76D7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5" name="Google Shape;1540;p28">
                <a:extLst>
                  <a:ext uri="{FF2B5EF4-FFF2-40B4-BE49-F238E27FC236}">
                    <a16:creationId xmlns:a16="http://schemas.microsoft.com/office/drawing/2014/main" id="{0D1BE42F-405D-BF7F-E936-B03A609A09A2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6" name="グループ化 785">
                <a:extLst>
                  <a:ext uri="{FF2B5EF4-FFF2-40B4-BE49-F238E27FC236}">
                    <a16:creationId xmlns:a16="http://schemas.microsoft.com/office/drawing/2014/main" id="{D974DAEE-EC31-3456-018C-E3276CBDA810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804" name="Google Shape;1540;p28">
                  <a:extLst>
                    <a:ext uri="{FF2B5EF4-FFF2-40B4-BE49-F238E27FC236}">
                      <a16:creationId xmlns:a16="http://schemas.microsoft.com/office/drawing/2014/main" id="{1B56FF8A-D65E-4896-3578-45B40AA5781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5" name="Google Shape;1540;p28">
                  <a:extLst>
                    <a:ext uri="{FF2B5EF4-FFF2-40B4-BE49-F238E27FC236}">
                      <a16:creationId xmlns:a16="http://schemas.microsoft.com/office/drawing/2014/main" id="{647E71E2-294C-ABC6-5E5F-F63366A02218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6" name="Google Shape;1540;p28">
                  <a:extLst>
                    <a:ext uri="{FF2B5EF4-FFF2-40B4-BE49-F238E27FC236}">
                      <a16:creationId xmlns:a16="http://schemas.microsoft.com/office/drawing/2014/main" id="{54E93A78-B5D8-3B16-A957-759B0CA88C23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7" name="グループ化 786">
                <a:extLst>
                  <a:ext uri="{FF2B5EF4-FFF2-40B4-BE49-F238E27FC236}">
                    <a16:creationId xmlns:a16="http://schemas.microsoft.com/office/drawing/2014/main" id="{09DEF116-766F-296B-C28D-613967E47102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801" name="Google Shape;1540;p28">
                  <a:extLst>
                    <a:ext uri="{FF2B5EF4-FFF2-40B4-BE49-F238E27FC236}">
                      <a16:creationId xmlns:a16="http://schemas.microsoft.com/office/drawing/2014/main" id="{4CE7A724-7D05-0BA1-0E73-DEE9E559468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2" name="Google Shape;1540;p28">
                  <a:extLst>
                    <a:ext uri="{FF2B5EF4-FFF2-40B4-BE49-F238E27FC236}">
                      <a16:creationId xmlns:a16="http://schemas.microsoft.com/office/drawing/2014/main" id="{CDD4C600-977B-2928-06CD-B832718284CE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3" name="Google Shape;1540;p28">
                  <a:extLst>
                    <a:ext uri="{FF2B5EF4-FFF2-40B4-BE49-F238E27FC236}">
                      <a16:creationId xmlns:a16="http://schemas.microsoft.com/office/drawing/2014/main" id="{4173C256-55DA-E1F9-6178-6EACA7B51F8B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88" name="Google Shape;1540;p28">
                <a:extLst>
                  <a:ext uri="{FF2B5EF4-FFF2-40B4-BE49-F238E27FC236}">
                    <a16:creationId xmlns:a16="http://schemas.microsoft.com/office/drawing/2014/main" id="{C0E899A9-ABB8-8BAA-E771-8BAE0AD54DD3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9" name="グループ化 788">
                <a:extLst>
                  <a:ext uri="{FF2B5EF4-FFF2-40B4-BE49-F238E27FC236}">
                    <a16:creationId xmlns:a16="http://schemas.microsoft.com/office/drawing/2014/main" id="{E68589AF-7DCC-A520-1E71-1A6ECED7DFED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98" name="Google Shape;1540;p28">
                  <a:extLst>
                    <a:ext uri="{FF2B5EF4-FFF2-40B4-BE49-F238E27FC236}">
                      <a16:creationId xmlns:a16="http://schemas.microsoft.com/office/drawing/2014/main" id="{8A1167F0-C7AF-01A6-C84E-314EFA1D829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9" name="Google Shape;1540;p28">
                  <a:extLst>
                    <a:ext uri="{FF2B5EF4-FFF2-40B4-BE49-F238E27FC236}">
                      <a16:creationId xmlns:a16="http://schemas.microsoft.com/office/drawing/2014/main" id="{D61A19AC-6C96-CD53-0E26-A14574265854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0" name="Google Shape;1540;p28">
                  <a:extLst>
                    <a:ext uri="{FF2B5EF4-FFF2-40B4-BE49-F238E27FC236}">
                      <a16:creationId xmlns:a16="http://schemas.microsoft.com/office/drawing/2014/main" id="{C48521E8-418E-280C-D2EC-C1E4F5BB6B87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0" name="グループ化 789">
                <a:extLst>
                  <a:ext uri="{FF2B5EF4-FFF2-40B4-BE49-F238E27FC236}">
                    <a16:creationId xmlns:a16="http://schemas.microsoft.com/office/drawing/2014/main" id="{D39154F5-E9D4-1F8A-69A1-55C6651DBCF5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95" name="Google Shape;1540;p28">
                  <a:extLst>
                    <a:ext uri="{FF2B5EF4-FFF2-40B4-BE49-F238E27FC236}">
                      <a16:creationId xmlns:a16="http://schemas.microsoft.com/office/drawing/2014/main" id="{C0C7AAC9-58A8-FCD0-0F05-0993E862A0C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6" name="Google Shape;1540;p28">
                  <a:extLst>
                    <a:ext uri="{FF2B5EF4-FFF2-40B4-BE49-F238E27FC236}">
                      <a16:creationId xmlns:a16="http://schemas.microsoft.com/office/drawing/2014/main" id="{4254E11F-5444-72E9-0331-C8D5788CD747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7" name="Google Shape;1540;p28">
                  <a:extLst>
                    <a:ext uri="{FF2B5EF4-FFF2-40B4-BE49-F238E27FC236}">
                      <a16:creationId xmlns:a16="http://schemas.microsoft.com/office/drawing/2014/main" id="{CD717951-B2CC-668A-DE4A-060C72FADCD6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1" name="グループ化 790">
                <a:extLst>
                  <a:ext uri="{FF2B5EF4-FFF2-40B4-BE49-F238E27FC236}">
                    <a16:creationId xmlns:a16="http://schemas.microsoft.com/office/drawing/2014/main" id="{0D35A47F-A64B-E70B-ED9B-ACFE332564BD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92" name="Google Shape;1540;p28">
                  <a:extLst>
                    <a:ext uri="{FF2B5EF4-FFF2-40B4-BE49-F238E27FC236}">
                      <a16:creationId xmlns:a16="http://schemas.microsoft.com/office/drawing/2014/main" id="{B9ED2F41-DD23-E918-3A52-68DA7670E663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3" name="Google Shape;1540;p28">
                  <a:extLst>
                    <a:ext uri="{FF2B5EF4-FFF2-40B4-BE49-F238E27FC236}">
                      <a16:creationId xmlns:a16="http://schemas.microsoft.com/office/drawing/2014/main" id="{B960C518-ADE4-50CD-0724-896A7F8054B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4" name="Google Shape;1540;p28">
                  <a:extLst>
                    <a:ext uri="{FF2B5EF4-FFF2-40B4-BE49-F238E27FC236}">
                      <a16:creationId xmlns:a16="http://schemas.microsoft.com/office/drawing/2014/main" id="{EBE63185-EE8D-EF5E-D4C6-EC3A4F098C7E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5300FD01-26FA-D2BC-67EB-206F51F60BC9}"/>
                </a:ext>
              </a:extLst>
            </p:cNvPr>
            <p:cNvGrpSpPr/>
            <p:nvPr/>
          </p:nvGrpSpPr>
          <p:grpSpPr>
            <a:xfrm>
              <a:off x="4372028" y="2517458"/>
              <a:ext cx="1547990" cy="2929288"/>
              <a:chOff x="3284638" y="2622841"/>
              <a:chExt cx="1552994" cy="2938756"/>
            </a:xfrm>
          </p:grpSpPr>
          <p:sp>
            <p:nvSpPr>
              <p:cNvPr id="730" name="二等辺三角形 2">
                <a:extLst>
                  <a:ext uri="{FF2B5EF4-FFF2-40B4-BE49-F238E27FC236}">
                    <a16:creationId xmlns:a16="http://schemas.microsoft.com/office/drawing/2014/main" id="{8140B11C-B57E-FCF0-068B-042C1AD26D2B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1" name="Google Shape;1540;p28">
                <a:extLst>
                  <a:ext uri="{FF2B5EF4-FFF2-40B4-BE49-F238E27FC236}">
                    <a16:creationId xmlns:a16="http://schemas.microsoft.com/office/drawing/2014/main" id="{1EEEFFDA-0339-66E2-9698-C30B3E492448}"/>
                  </a:ext>
                </a:extLst>
              </p:cNvPr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33" name="グループ化 732">
                <a:extLst>
                  <a:ext uri="{FF2B5EF4-FFF2-40B4-BE49-F238E27FC236}">
                    <a16:creationId xmlns:a16="http://schemas.microsoft.com/office/drawing/2014/main" id="{A1BFBFE7-2C6F-70D0-E8B7-C6573398FB33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81" name="Google Shape;1540;p28">
                  <a:extLst>
                    <a:ext uri="{FF2B5EF4-FFF2-40B4-BE49-F238E27FC236}">
                      <a16:creationId xmlns:a16="http://schemas.microsoft.com/office/drawing/2014/main" id="{39E00071-04FD-1B49-AA9D-769B5BD9CFBB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2" name="Google Shape;1540;p28">
                  <a:extLst>
                    <a:ext uri="{FF2B5EF4-FFF2-40B4-BE49-F238E27FC236}">
                      <a16:creationId xmlns:a16="http://schemas.microsoft.com/office/drawing/2014/main" id="{CFB2C054-C8F6-122E-05FD-4AFD13E16B3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3" name="Google Shape;1540;p28">
                  <a:extLst>
                    <a:ext uri="{FF2B5EF4-FFF2-40B4-BE49-F238E27FC236}">
                      <a16:creationId xmlns:a16="http://schemas.microsoft.com/office/drawing/2014/main" id="{EC04D7C3-3020-89FA-1C4E-6718CD260F50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35" name="グループ化 734">
                <a:extLst>
                  <a:ext uri="{FF2B5EF4-FFF2-40B4-BE49-F238E27FC236}">
                    <a16:creationId xmlns:a16="http://schemas.microsoft.com/office/drawing/2014/main" id="{AD684140-767F-C7A2-8152-352E422E541D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78" name="Google Shape;1540;p28">
                  <a:extLst>
                    <a:ext uri="{FF2B5EF4-FFF2-40B4-BE49-F238E27FC236}">
                      <a16:creationId xmlns:a16="http://schemas.microsoft.com/office/drawing/2014/main" id="{84F73BE6-C3F3-D5BD-B5F1-1B6310EE493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" name="Google Shape;1540;p28">
                  <a:extLst>
                    <a:ext uri="{FF2B5EF4-FFF2-40B4-BE49-F238E27FC236}">
                      <a16:creationId xmlns:a16="http://schemas.microsoft.com/office/drawing/2014/main" id="{0D2AC9A5-1EC7-C640-A85A-A32E7E610168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0" name="Google Shape;1540;p28">
                  <a:extLst>
                    <a:ext uri="{FF2B5EF4-FFF2-40B4-BE49-F238E27FC236}">
                      <a16:creationId xmlns:a16="http://schemas.microsoft.com/office/drawing/2014/main" id="{7C037550-97B5-284E-8C22-24F8E0256186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65" name="Google Shape;1540;p28">
                <a:extLst>
                  <a:ext uri="{FF2B5EF4-FFF2-40B4-BE49-F238E27FC236}">
                    <a16:creationId xmlns:a16="http://schemas.microsoft.com/office/drawing/2014/main" id="{1B860EE8-DA43-AE94-8D8A-A9A3F097BE2B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66" name="グループ化 765">
                <a:extLst>
                  <a:ext uri="{FF2B5EF4-FFF2-40B4-BE49-F238E27FC236}">
                    <a16:creationId xmlns:a16="http://schemas.microsoft.com/office/drawing/2014/main" id="{ECDEEFFE-3B3A-52E9-F061-5A32BCCC6BEF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75" name="Google Shape;1540;p28">
                  <a:extLst>
                    <a:ext uri="{FF2B5EF4-FFF2-40B4-BE49-F238E27FC236}">
                      <a16:creationId xmlns:a16="http://schemas.microsoft.com/office/drawing/2014/main" id="{E5B53A47-8DF5-9354-9BD2-5E3CED14990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6" name="Google Shape;1540;p28">
                  <a:extLst>
                    <a:ext uri="{FF2B5EF4-FFF2-40B4-BE49-F238E27FC236}">
                      <a16:creationId xmlns:a16="http://schemas.microsoft.com/office/drawing/2014/main" id="{AC8BB6E3-0A99-1962-9DB9-8A12040AE75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" name="Google Shape;1540;p28">
                  <a:extLst>
                    <a:ext uri="{FF2B5EF4-FFF2-40B4-BE49-F238E27FC236}">
                      <a16:creationId xmlns:a16="http://schemas.microsoft.com/office/drawing/2014/main" id="{B8FD201B-953D-D76C-19D2-A3BE62F2BC68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7" name="グループ化 766">
                <a:extLst>
                  <a:ext uri="{FF2B5EF4-FFF2-40B4-BE49-F238E27FC236}">
                    <a16:creationId xmlns:a16="http://schemas.microsoft.com/office/drawing/2014/main" id="{B5390DCE-74E9-E1AB-B721-C02BBE072FF9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72" name="Google Shape;1540;p28">
                  <a:extLst>
                    <a:ext uri="{FF2B5EF4-FFF2-40B4-BE49-F238E27FC236}">
                      <a16:creationId xmlns:a16="http://schemas.microsoft.com/office/drawing/2014/main" id="{1747E62A-10BA-E9C3-2F6C-E2C8087685D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3" name="Google Shape;1540;p28">
                  <a:extLst>
                    <a:ext uri="{FF2B5EF4-FFF2-40B4-BE49-F238E27FC236}">
                      <a16:creationId xmlns:a16="http://schemas.microsoft.com/office/drawing/2014/main" id="{6FDF06B5-6163-D402-702C-2F404B7C28E4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4" name="Google Shape;1540;p28">
                  <a:extLst>
                    <a:ext uri="{FF2B5EF4-FFF2-40B4-BE49-F238E27FC236}">
                      <a16:creationId xmlns:a16="http://schemas.microsoft.com/office/drawing/2014/main" id="{C1F11112-FD20-6F27-38FA-5AF0B9BFCB61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8" name="グループ化 767">
                <a:extLst>
                  <a:ext uri="{FF2B5EF4-FFF2-40B4-BE49-F238E27FC236}">
                    <a16:creationId xmlns:a16="http://schemas.microsoft.com/office/drawing/2014/main" id="{6F366A11-CD04-9A70-765D-F01240286C33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69" name="Google Shape;1540;p28">
                  <a:extLst>
                    <a:ext uri="{FF2B5EF4-FFF2-40B4-BE49-F238E27FC236}">
                      <a16:creationId xmlns:a16="http://schemas.microsoft.com/office/drawing/2014/main" id="{804075D0-3A41-EEC2-2668-B3F3716C558F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0" name="Google Shape;1540;p28">
                  <a:extLst>
                    <a:ext uri="{FF2B5EF4-FFF2-40B4-BE49-F238E27FC236}">
                      <a16:creationId xmlns:a16="http://schemas.microsoft.com/office/drawing/2014/main" id="{E5EA98FA-71A5-939E-A780-7BE5A7D9021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1" name="Google Shape;1540;p28">
                  <a:extLst>
                    <a:ext uri="{FF2B5EF4-FFF2-40B4-BE49-F238E27FC236}">
                      <a16:creationId xmlns:a16="http://schemas.microsoft.com/office/drawing/2014/main" id="{8BCBF5EA-ED38-B0B5-5049-BE80D7F762A2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80F0E8A0-C0A2-3C75-9829-989852253ED8}"/>
                </a:ext>
              </a:extLst>
            </p:cNvPr>
            <p:cNvGrpSpPr/>
            <p:nvPr/>
          </p:nvGrpSpPr>
          <p:grpSpPr>
            <a:xfrm>
              <a:off x="5447959" y="2602874"/>
              <a:ext cx="1552994" cy="2887407"/>
              <a:chOff x="3284638" y="2622841"/>
              <a:chExt cx="1552994" cy="2887407"/>
            </a:xfrm>
          </p:grpSpPr>
          <p:sp>
            <p:nvSpPr>
              <p:cNvPr id="9" name="二等辺三角形 2">
                <a:extLst>
                  <a:ext uri="{FF2B5EF4-FFF2-40B4-BE49-F238E27FC236}">
                    <a16:creationId xmlns:a16="http://schemas.microsoft.com/office/drawing/2014/main" id="{1A7E7D18-EBD5-CAF8-CDF6-C32128C18A0F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Google Shape;1540;p28">
                <a:extLst>
                  <a:ext uri="{FF2B5EF4-FFF2-40B4-BE49-F238E27FC236}">
                    <a16:creationId xmlns:a16="http://schemas.microsoft.com/office/drawing/2014/main" id="{14565E74-B354-3AB7-E8A6-F9118A5D070B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C620EF98-CC98-9035-2C7D-FD51515E03F7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27" name="Google Shape;1540;p28">
                  <a:extLst>
                    <a:ext uri="{FF2B5EF4-FFF2-40B4-BE49-F238E27FC236}">
                      <a16:creationId xmlns:a16="http://schemas.microsoft.com/office/drawing/2014/main" id="{8110546B-304D-C2ED-594C-FBE41D3DFA81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" name="Google Shape;1540;p28">
                  <a:extLst>
                    <a:ext uri="{FF2B5EF4-FFF2-40B4-BE49-F238E27FC236}">
                      <a16:creationId xmlns:a16="http://schemas.microsoft.com/office/drawing/2014/main" id="{56BD2D0D-C6A3-69BF-281B-FB062D97F4D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9" name="Google Shape;1540;p28">
                  <a:extLst>
                    <a:ext uri="{FF2B5EF4-FFF2-40B4-BE49-F238E27FC236}">
                      <a16:creationId xmlns:a16="http://schemas.microsoft.com/office/drawing/2014/main" id="{0D593DA8-1C64-7904-CFEE-B8EB07073B3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" name="グループ化 11">
                <a:extLst>
                  <a:ext uri="{FF2B5EF4-FFF2-40B4-BE49-F238E27FC236}">
                    <a16:creationId xmlns:a16="http://schemas.microsoft.com/office/drawing/2014/main" id="{5277EE4A-7B2F-32CC-1A39-454B6BA68A40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24" name="Google Shape;1540;p28">
                  <a:extLst>
                    <a:ext uri="{FF2B5EF4-FFF2-40B4-BE49-F238E27FC236}">
                      <a16:creationId xmlns:a16="http://schemas.microsoft.com/office/drawing/2014/main" id="{0679B473-8B72-EE39-2330-3F4FD69CE97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5" name="Google Shape;1540;p28">
                  <a:extLst>
                    <a:ext uri="{FF2B5EF4-FFF2-40B4-BE49-F238E27FC236}">
                      <a16:creationId xmlns:a16="http://schemas.microsoft.com/office/drawing/2014/main" id="{153C2EA7-F16D-49D2-019B-1D7D2C7D0F65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6" name="Google Shape;1540;p28">
                  <a:extLst>
                    <a:ext uri="{FF2B5EF4-FFF2-40B4-BE49-F238E27FC236}">
                      <a16:creationId xmlns:a16="http://schemas.microsoft.com/office/drawing/2014/main" id="{7CEACA23-298E-E623-977E-1DD47D341C8F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3" name="Google Shape;1540;p28">
                <a:extLst>
                  <a:ext uri="{FF2B5EF4-FFF2-40B4-BE49-F238E27FC236}">
                    <a16:creationId xmlns:a16="http://schemas.microsoft.com/office/drawing/2014/main" id="{D33E5D71-1157-2BAB-9A6E-6A6402D69782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39E67F75-1D5D-DDB1-9FA1-8CCF08C9A3D3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21" name="Google Shape;1540;p28">
                  <a:extLst>
                    <a:ext uri="{FF2B5EF4-FFF2-40B4-BE49-F238E27FC236}">
                      <a16:creationId xmlns:a16="http://schemas.microsoft.com/office/drawing/2014/main" id="{92DF03C2-408D-AB95-F70C-8A554EAE7DF9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2" name="Google Shape;1540;p28">
                  <a:extLst>
                    <a:ext uri="{FF2B5EF4-FFF2-40B4-BE49-F238E27FC236}">
                      <a16:creationId xmlns:a16="http://schemas.microsoft.com/office/drawing/2014/main" id="{F6EE447C-4B66-1A61-D751-3F7B1A693F9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3" name="Google Shape;1540;p28">
                  <a:extLst>
                    <a:ext uri="{FF2B5EF4-FFF2-40B4-BE49-F238E27FC236}">
                      <a16:creationId xmlns:a16="http://schemas.microsoft.com/office/drawing/2014/main" id="{14D43792-B395-6ABE-DE45-DEAA53C24A2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" name="グループ化 14">
                <a:extLst>
                  <a:ext uri="{FF2B5EF4-FFF2-40B4-BE49-F238E27FC236}">
                    <a16:creationId xmlns:a16="http://schemas.microsoft.com/office/drawing/2014/main" id="{9ABC5E9B-E754-3D45-A330-AF6FD69B89C0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18" name="Google Shape;1540;p28">
                  <a:extLst>
                    <a:ext uri="{FF2B5EF4-FFF2-40B4-BE49-F238E27FC236}">
                      <a16:creationId xmlns:a16="http://schemas.microsoft.com/office/drawing/2014/main" id="{82D453FD-185E-6F56-3AD4-965A504D640D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9" name="Google Shape;1540;p28">
                  <a:extLst>
                    <a:ext uri="{FF2B5EF4-FFF2-40B4-BE49-F238E27FC236}">
                      <a16:creationId xmlns:a16="http://schemas.microsoft.com/office/drawing/2014/main" id="{2DB53EC2-DD7B-5B00-249A-4B33FC3A0C9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0" name="Google Shape;1540;p28">
                  <a:extLst>
                    <a:ext uri="{FF2B5EF4-FFF2-40B4-BE49-F238E27FC236}">
                      <a16:creationId xmlns:a16="http://schemas.microsoft.com/office/drawing/2014/main" id="{9994C6B1-2263-6E86-D80C-9BDCEAECD043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" name="グループ化 15">
                <a:extLst>
                  <a:ext uri="{FF2B5EF4-FFF2-40B4-BE49-F238E27FC236}">
                    <a16:creationId xmlns:a16="http://schemas.microsoft.com/office/drawing/2014/main" id="{B2F92DB1-4D3D-DA19-C92C-8332CDFA06B8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7" name="Google Shape;1540;p28">
                  <a:extLst>
                    <a:ext uri="{FF2B5EF4-FFF2-40B4-BE49-F238E27FC236}">
                      <a16:creationId xmlns:a16="http://schemas.microsoft.com/office/drawing/2014/main" id="{1A1F7F52-95BB-3BC3-7F9C-5B84166C693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540;p28">
                  <a:extLst>
                    <a:ext uri="{FF2B5EF4-FFF2-40B4-BE49-F238E27FC236}">
                      <a16:creationId xmlns:a16="http://schemas.microsoft.com/office/drawing/2014/main" id="{5C8D28F3-074A-1915-3C6F-9B4CF2E47F1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1540;p28">
                  <a:extLst>
                    <a:ext uri="{FF2B5EF4-FFF2-40B4-BE49-F238E27FC236}">
                      <a16:creationId xmlns:a16="http://schemas.microsoft.com/office/drawing/2014/main" id="{6D4BBD52-CAE6-DC0C-560A-DC8EFFAB1485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76D4CCC2-09D9-59AC-7F17-BA2C9E73734D}"/>
              </a:ext>
            </a:extLst>
          </p:cNvPr>
          <p:cNvGrpSpPr/>
          <p:nvPr/>
        </p:nvGrpSpPr>
        <p:grpSpPr>
          <a:xfrm>
            <a:off x="5528281" y="2890876"/>
            <a:ext cx="1547344" cy="2876903"/>
            <a:chOff x="3284638" y="2622841"/>
            <a:chExt cx="1552994" cy="2887407"/>
          </a:xfrm>
        </p:grpSpPr>
        <p:sp>
          <p:nvSpPr>
            <p:cNvPr id="39" name="二等辺三角形 2">
              <a:extLst>
                <a:ext uri="{FF2B5EF4-FFF2-40B4-BE49-F238E27FC236}">
                  <a16:creationId xmlns:a16="http://schemas.microsoft.com/office/drawing/2014/main" id="{043A7661-607E-88E6-2CA1-EC22B9999AB6}"/>
                </a:ext>
              </a:extLst>
            </p:cNvPr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0" name="Google Shape;1540;p28">
              <a:extLst>
                <a:ext uri="{FF2B5EF4-FFF2-40B4-BE49-F238E27FC236}">
                  <a16:creationId xmlns:a16="http://schemas.microsoft.com/office/drawing/2014/main" id="{974DF77C-A799-2360-3715-37C0BD3829A4}"/>
                </a:ext>
              </a:extLst>
            </p:cNvPr>
            <p:cNvSpPr/>
            <p:nvPr/>
          </p:nvSpPr>
          <p:spPr>
            <a:xfrm flipH="1">
              <a:off x="4044491" y="3275581"/>
              <a:ext cx="70196" cy="223466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1" name="グループ化 40">
              <a:extLst>
                <a:ext uri="{FF2B5EF4-FFF2-40B4-BE49-F238E27FC236}">
                  <a16:creationId xmlns:a16="http://schemas.microsoft.com/office/drawing/2014/main" id="{6D645A44-A19D-BABB-33EE-07ADACC0A034}"/>
                </a:ext>
              </a:extLst>
            </p:cNvPr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60" name="Google Shape;1540;p28">
                <a:extLst>
                  <a:ext uri="{FF2B5EF4-FFF2-40B4-BE49-F238E27FC236}">
                    <a16:creationId xmlns:a16="http://schemas.microsoft.com/office/drawing/2014/main" id="{434271B2-4B98-C10C-53E1-73CE1FFAB9F3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1" name="Google Shape;1540;p28">
                <a:extLst>
                  <a:ext uri="{FF2B5EF4-FFF2-40B4-BE49-F238E27FC236}">
                    <a16:creationId xmlns:a16="http://schemas.microsoft.com/office/drawing/2014/main" id="{93DD1599-F58A-BE15-2657-53018570ECD6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1540;p28">
                <a:extLst>
                  <a:ext uri="{FF2B5EF4-FFF2-40B4-BE49-F238E27FC236}">
                    <a16:creationId xmlns:a16="http://schemas.microsoft.com/office/drawing/2014/main" id="{97E2484C-2090-001E-5291-D23C4068F729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2" name="グループ化 41">
              <a:extLst>
                <a:ext uri="{FF2B5EF4-FFF2-40B4-BE49-F238E27FC236}">
                  <a16:creationId xmlns:a16="http://schemas.microsoft.com/office/drawing/2014/main" id="{392544BE-5D47-71EF-33B2-0C6F17D3515A}"/>
                </a:ext>
              </a:extLst>
            </p:cNvPr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57" name="Google Shape;1540;p28">
                <a:extLst>
                  <a:ext uri="{FF2B5EF4-FFF2-40B4-BE49-F238E27FC236}">
                    <a16:creationId xmlns:a16="http://schemas.microsoft.com/office/drawing/2014/main" id="{A822EB4A-4DC6-5615-17F8-1E9E0C1C1B0D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1540;p28">
                <a:extLst>
                  <a:ext uri="{FF2B5EF4-FFF2-40B4-BE49-F238E27FC236}">
                    <a16:creationId xmlns:a16="http://schemas.microsoft.com/office/drawing/2014/main" id="{9455E15A-D947-462E-688D-1020F528EEFF}"/>
                  </a:ext>
                </a:extLst>
              </p:cNvPr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1540;p28">
                <a:extLst>
                  <a:ext uri="{FF2B5EF4-FFF2-40B4-BE49-F238E27FC236}">
                    <a16:creationId xmlns:a16="http://schemas.microsoft.com/office/drawing/2014/main" id="{653A0236-B340-E467-358E-39562427941D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1540;p28">
              <a:extLst>
                <a:ext uri="{FF2B5EF4-FFF2-40B4-BE49-F238E27FC236}">
                  <a16:creationId xmlns:a16="http://schemas.microsoft.com/office/drawing/2014/main" id="{52BEA7C6-01AB-B7DC-285E-921C004990B2}"/>
                </a:ext>
              </a:extLst>
            </p:cNvPr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4" name="グループ化 43">
              <a:extLst>
                <a:ext uri="{FF2B5EF4-FFF2-40B4-BE49-F238E27FC236}">
                  <a16:creationId xmlns:a16="http://schemas.microsoft.com/office/drawing/2014/main" id="{B0F3E9A7-7D3E-19CA-6735-1BFF619976F7}"/>
                </a:ext>
              </a:extLst>
            </p:cNvPr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53" name="Google Shape;1540;p28">
                <a:extLst>
                  <a:ext uri="{FF2B5EF4-FFF2-40B4-BE49-F238E27FC236}">
                    <a16:creationId xmlns:a16="http://schemas.microsoft.com/office/drawing/2014/main" id="{DF4AE9D5-1D04-94F4-6E12-DE64E806D832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1540;p28">
                <a:extLst>
                  <a:ext uri="{FF2B5EF4-FFF2-40B4-BE49-F238E27FC236}">
                    <a16:creationId xmlns:a16="http://schemas.microsoft.com/office/drawing/2014/main" id="{28EF892A-2BC6-3062-EF59-ABCD9B66799D}"/>
                  </a:ext>
                </a:extLst>
              </p:cNvPr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1540;p28">
                <a:extLst>
                  <a:ext uri="{FF2B5EF4-FFF2-40B4-BE49-F238E27FC236}">
                    <a16:creationId xmlns:a16="http://schemas.microsoft.com/office/drawing/2014/main" id="{6FE8EB7E-0540-AFB0-C465-0313035FACFA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5" name="グループ化 44">
              <a:extLst>
                <a:ext uri="{FF2B5EF4-FFF2-40B4-BE49-F238E27FC236}">
                  <a16:creationId xmlns:a16="http://schemas.microsoft.com/office/drawing/2014/main" id="{4C8779AD-7748-8971-1E18-FB9A4CA592DD}"/>
                </a:ext>
              </a:extLst>
            </p:cNvPr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50" name="Google Shape;1540;p28">
                <a:extLst>
                  <a:ext uri="{FF2B5EF4-FFF2-40B4-BE49-F238E27FC236}">
                    <a16:creationId xmlns:a16="http://schemas.microsoft.com/office/drawing/2014/main" id="{5B23E4B0-011B-E7A4-4BCF-F388B67CBD0E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1540;p28">
                <a:extLst>
                  <a:ext uri="{FF2B5EF4-FFF2-40B4-BE49-F238E27FC236}">
                    <a16:creationId xmlns:a16="http://schemas.microsoft.com/office/drawing/2014/main" id="{39BF00E1-3512-1082-7223-B9EF4DA05540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1540;p28">
                <a:extLst>
                  <a:ext uri="{FF2B5EF4-FFF2-40B4-BE49-F238E27FC236}">
                    <a16:creationId xmlns:a16="http://schemas.microsoft.com/office/drawing/2014/main" id="{B4909C1A-E444-BCF4-B045-0BBC475DE028}"/>
                  </a:ext>
                </a:extLst>
              </p:cNvPr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6" name="グループ化 45">
              <a:extLst>
                <a:ext uri="{FF2B5EF4-FFF2-40B4-BE49-F238E27FC236}">
                  <a16:creationId xmlns:a16="http://schemas.microsoft.com/office/drawing/2014/main" id="{36DF364D-08CE-C118-2978-018D2306DB70}"/>
                </a:ext>
              </a:extLst>
            </p:cNvPr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47" name="Google Shape;1540;p28">
                <a:extLst>
                  <a:ext uri="{FF2B5EF4-FFF2-40B4-BE49-F238E27FC236}">
                    <a16:creationId xmlns:a16="http://schemas.microsoft.com/office/drawing/2014/main" id="{5AB22FE6-ABB5-B972-C959-B211CBCCD8C6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1540;p28">
                <a:extLst>
                  <a:ext uri="{FF2B5EF4-FFF2-40B4-BE49-F238E27FC236}">
                    <a16:creationId xmlns:a16="http://schemas.microsoft.com/office/drawing/2014/main" id="{FE595201-D415-9133-A752-6DB155687347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540;p28">
                <a:extLst>
                  <a:ext uri="{FF2B5EF4-FFF2-40B4-BE49-F238E27FC236}">
                    <a16:creationId xmlns:a16="http://schemas.microsoft.com/office/drawing/2014/main" id="{CD44D291-3FBD-8094-6914-B7C6535B717B}"/>
                  </a:ext>
                </a:extLst>
              </p:cNvPr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390A8F5C-E6BD-5C22-BF09-9A9ECC2CE1C4}"/>
              </a:ext>
            </a:extLst>
          </p:cNvPr>
          <p:cNvGrpSpPr/>
          <p:nvPr/>
        </p:nvGrpSpPr>
        <p:grpSpPr>
          <a:xfrm>
            <a:off x="6611715" y="2641498"/>
            <a:ext cx="1542358" cy="2918631"/>
            <a:chOff x="3284638" y="2622841"/>
            <a:chExt cx="1552994" cy="2938756"/>
          </a:xfrm>
        </p:grpSpPr>
        <p:sp>
          <p:nvSpPr>
            <p:cNvPr id="686" name="二等辺三角形 2">
              <a:extLst>
                <a:ext uri="{FF2B5EF4-FFF2-40B4-BE49-F238E27FC236}">
                  <a16:creationId xmlns:a16="http://schemas.microsoft.com/office/drawing/2014/main" id="{EAD7A1F1-3F3B-F9D2-7024-752E3CDAC063}"/>
                </a:ext>
              </a:extLst>
            </p:cNvPr>
            <p:cNvSpPr/>
            <p:nvPr/>
          </p:nvSpPr>
          <p:spPr>
            <a:xfrm>
              <a:off x="3284638" y="2622841"/>
              <a:ext cx="1552994" cy="2172957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89" name="Google Shape;1540;p28">
              <a:extLst>
                <a:ext uri="{FF2B5EF4-FFF2-40B4-BE49-F238E27FC236}">
                  <a16:creationId xmlns:a16="http://schemas.microsoft.com/office/drawing/2014/main" id="{DC15482E-9D3F-5EFD-4214-8978B40C3318}"/>
                </a:ext>
              </a:extLst>
            </p:cNvPr>
            <p:cNvSpPr/>
            <p:nvPr/>
          </p:nvSpPr>
          <p:spPr>
            <a:xfrm flipH="1">
              <a:off x="3999080" y="3275582"/>
              <a:ext cx="103400" cy="228601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90" name="グループ化 689">
              <a:extLst>
                <a:ext uri="{FF2B5EF4-FFF2-40B4-BE49-F238E27FC236}">
                  <a16:creationId xmlns:a16="http://schemas.microsoft.com/office/drawing/2014/main" id="{C2123008-D9E5-A775-AFA1-22CEF4F63BA8}"/>
                </a:ext>
              </a:extLst>
            </p:cNvPr>
            <p:cNvGrpSpPr/>
            <p:nvPr/>
          </p:nvGrpSpPr>
          <p:grpSpPr>
            <a:xfrm rot="3668936">
              <a:off x="4171107" y="3291652"/>
              <a:ext cx="305944" cy="563460"/>
              <a:chOff x="6732709" y="4275196"/>
              <a:chExt cx="525114" cy="1349464"/>
            </a:xfrm>
          </p:grpSpPr>
          <p:sp>
            <p:nvSpPr>
              <p:cNvPr id="36" name="Google Shape;1540;p28">
                <a:extLst>
                  <a:ext uri="{FF2B5EF4-FFF2-40B4-BE49-F238E27FC236}">
                    <a16:creationId xmlns:a16="http://schemas.microsoft.com/office/drawing/2014/main" id="{DC70404E-E54B-1F50-9EF1-FDBA3D18D055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1540;p28">
                <a:extLst>
                  <a:ext uri="{FF2B5EF4-FFF2-40B4-BE49-F238E27FC236}">
                    <a16:creationId xmlns:a16="http://schemas.microsoft.com/office/drawing/2014/main" id="{DDA1BFF6-2810-14A4-5D99-91913549CC16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1540;p28">
                <a:extLst>
                  <a:ext uri="{FF2B5EF4-FFF2-40B4-BE49-F238E27FC236}">
                    <a16:creationId xmlns:a16="http://schemas.microsoft.com/office/drawing/2014/main" id="{75AF94E9-A4AC-7225-1249-2DB90D7AB676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91" name="グループ化 690">
              <a:extLst>
                <a:ext uri="{FF2B5EF4-FFF2-40B4-BE49-F238E27FC236}">
                  <a16:creationId xmlns:a16="http://schemas.microsoft.com/office/drawing/2014/main" id="{D5A5EF0E-2922-7CE9-8C1F-4F03832408BD}"/>
                </a:ext>
              </a:extLst>
            </p:cNvPr>
            <p:cNvGrpSpPr/>
            <p:nvPr/>
          </p:nvGrpSpPr>
          <p:grpSpPr>
            <a:xfrm rot="3775849">
              <a:off x="4224611" y="3676355"/>
              <a:ext cx="335234" cy="649190"/>
              <a:chOff x="6732709" y="4275196"/>
              <a:chExt cx="485957" cy="1349464"/>
            </a:xfrm>
          </p:grpSpPr>
          <p:sp>
            <p:nvSpPr>
              <p:cNvPr id="33" name="Google Shape;1540;p28">
                <a:extLst>
                  <a:ext uri="{FF2B5EF4-FFF2-40B4-BE49-F238E27FC236}">
                    <a16:creationId xmlns:a16="http://schemas.microsoft.com/office/drawing/2014/main" id="{CE1D2183-8C93-F4FD-E2B9-A1E87AA75D3F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4" name="Google Shape;1540;p28">
                <a:extLst>
                  <a:ext uri="{FF2B5EF4-FFF2-40B4-BE49-F238E27FC236}">
                    <a16:creationId xmlns:a16="http://schemas.microsoft.com/office/drawing/2014/main" id="{36A7EF49-5EFF-1CA7-FC29-B0A3750648BB}"/>
                  </a:ext>
                </a:extLst>
              </p:cNvPr>
              <p:cNvSpPr/>
              <p:nvPr/>
            </p:nvSpPr>
            <p:spPr>
              <a:xfrm rot="4137504" flipH="1">
                <a:off x="7056801" y="4646048"/>
                <a:ext cx="45718" cy="27801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1540;p28">
                <a:extLst>
                  <a:ext uri="{FF2B5EF4-FFF2-40B4-BE49-F238E27FC236}">
                    <a16:creationId xmlns:a16="http://schemas.microsoft.com/office/drawing/2014/main" id="{E7AB6614-9941-0FD2-8BF6-E63A6534D98B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92" name="Google Shape;1540;p28">
              <a:extLst>
                <a:ext uri="{FF2B5EF4-FFF2-40B4-BE49-F238E27FC236}">
                  <a16:creationId xmlns:a16="http://schemas.microsoft.com/office/drawing/2014/main" id="{1422E487-BEDA-C3F7-0A1E-6DE794B7E01F}"/>
                </a:ext>
              </a:extLst>
            </p:cNvPr>
            <p:cNvSpPr/>
            <p:nvPr/>
          </p:nvSpPr>
          <p:spPr>
            <a:xfrm rot="18052362" flipH="1">
              <a:off x="3832482" y="3343644"/>
              <a:ext cx="45719" cy="43983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693" name="グループ化 692">
              <a:extLst>
                <a:ext uri="{FF2B5EF4-FFF2-40B4-BE49-F238E27FC236}">
                  <a16:creationId xmlns:a16="http://schemas.microsoft.com/office/drawing/2014/main" id="{1D4A0713-3C21-A352-8D89-945B41E2F757}"/>
                </a:ext>
              </a:extLst>
            </p:cNvPr>
            <p:cNvGrpSpPr/>
            <p:nvPr/>
          </p:nvGrpSpPr>
          <p:grpSpPr>
            <a:xfrm rot="18052362">
              <a:off x="3650295" y="3660115"/>
              <a:ext cx="318227" cy="614801"/>
              <a:chOff x="6732709" y="4275196"/>
              <a:chExt cx="522055" cy="1349464"/>
            </a:xfrm>
          </p:grpSpPr>
          <p:sp>
            <p:nvSpPr>
              <p:cNvPr id="702" name="Google Shape;1540;p28">
                <a:extLst>
                  <a:ext uri="{FF2B5EF4-FFF2-40B4-BE49-F238E27FC236}">
                    <a16:creationId xmlns:a16="http://schemas.microsoft.com/office/drawing/2014/main" id="{EF351ED7-1B33-8FC3-BFF1-494373E6A0F5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3" name="Google Shape;1540;p28">
                <a:extLst>
                  <a:ext uri="{FF2B5EF4-FFF2-40B4-BE49-F238E27FC236}">
                    <a16:creationId xmlns:a16="http://schemas.microsoft.com/office/drawing/2014/main" id="{FC0BC732-7B34-9F9F-504B-37B6363074F8}"/>
                  </a:ext>
                </a:extLst>
              </p:cNvPr>
              <p:cNvSpPr/>
              <p:nvPr/>
            </p:nvSpPr>
            <p:spPr>
              <a:xfrm rot="4137504" flipH="1">
                <a:off x="7092898" y="4778660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1540;p28">
                <a:extLst>
                  <a:ext uri="{FF2B5EF4-FFF2-40B4-BE49-F238E27FC236}">
                    <a16:creationId xmlns:a16="http://schemas.microsoft.com/office/drawing/2014/main" id="{0D02CC10-687D-F00B-4BC3-60BFE0DA27A7}"/>
                  </a:ext>
                </a:extLst>
              </p:cNvPr>
              <p:cNvSpPr/>
              <p:nvPr/>
            </p:nvSpPr>
            <p:spPr>
              <a:xfrm rot="17217088">
                <a:off x="6804074" y="4523359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94" name="グループ化 693">
              <a:extLst>
                <a:ext uri="{FF2B5EF4-FFF2-40B4-BE49-F238E27FC236}">
                  <a16:creationId xmlns:a16="http://schemas.microsoft.com/office/drawing/2014/main" id="{E565C38B-B38C-7939-402E-7809EAE93A9D}"/>
                </a:ext>
              </a:extLst>
            </p:cNvPr>
            <p:cNvGrpSpPr/>
            <p:nvPr/>
          </p:nvGrpSpPr>
          <p:grpSpPr>
            <a:xfrm rot="3767225">
              <a:off x="4151259" y="4252523"/>
              <a:ext cx="383696" cy="582167"/>
              <a:chOff x="6750234" y="4275196"/>
              <a:chExt cx="507589" cy="1349464"/>
            </a:xfrm>
          </p:grpSpPr>
          <p:sp>
            <p:nvSpPr>
              <p:cNvPr id="699" name="Google Shape;1540;p28">
                <a:extLst>
                  <a:ext uri="{FF2B5EF4-FFF2-40B4-BE49-F238E27FC236}">
                    <a16:creationId xmlns:a16="http://schemas.microsoft.com/office/drawing/2014/main" id="{C576E80C-4D78-3EB3-C66E-5B337E6619C7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0" name="Google Shape;1540;p28">
                <a:extLst>
                  <a:ext uri="{FF2B5EF4-FFF2-40B4-BE49-F238E27FC236}">
                    <a16:creationId xmlns:a16="http://schemas.microsoft.com/office/drawing/2014/main" id="{EC734FD1-7B70-A0D0-1899-134309659EC1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1" name="Google Shape;1540;p28">
                <a:extLst>
                  <a:ext uri="{FF2B5EF4-FFF2-40B4-BE49-F238E27FC236}">
                    <a16:creationId xmlns:a16="http://schemas.microsoft.com/office/drawing/2014/main" id="{EFBFC93E-CED1-D139-EEF5-88A06D9E6DFF}"/>
                  </a:ext>
                </a:extLst>
              </p:cNvPr>
              <p:cNvSpPr/>
              <p:nvPr/>
            </p:nvSpPr>
            <p:spPr>
              <a:xfrm rot="17217088">
                <a:off x="6821600" y="4951459"/>
                <a:ext cx="45718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695" name="グループ化 694">
              <a:extLst>
                <a:ext uri="{FF2B5EF4-FFF2-40B4-BE49-F238E27FC236}">
                  <a16:creationId xmlns:a16="http://schemas.microsoft.com/office/drawing/2014/main" id="{173FBF89-AB78-4B4A-AC44-4803DA7BA324}"/>
                </a:ext>
              </a:extLst>
            </p:cNvPr>
            <p:cNvGrpSpPr/>
            <p:nvPr/>
          </p:nvGrpSpPr>
          <p:grpSpPr>
            <a:xfrm rot="18052362">
              <a:off x="3661997" y="4158050"/>
              <a:ext cx="299029" cy="614801"/>
              <a:chOff x="6767263" y="4275196"/>
              <a:chExt cx="490560" cy="1349464"/>
            </a:xfrm>
          </p:grpSpPr>
          <p:sp>
            <p:nvSpPr>
              <p:cNvPr id="696" name="Google Shape;1540;p28">
                <a:extLst>
                  <a:ext uri="{FF2B5EF4-FFF2-40B4-BE49-F238E27FC236}">
                    <a16:creationId xmlns:a16="http://schemas.microsoft.com/office/drawing/2014/main" id="{C13ACC96-FE78-59BD-9170-3C71E8EE2375}"/>
                  </a:ext>
                </a:extLst>
              </p:cNvPr>
              <p:cNvSpPr/>
              <p:nvPr/>
            </p:nvSpPr>
            <p:spPr>
              <a:xfrm flipH="1">
                <a:off x="6920953" y="4275196"/>
                <a:ext cx="74300" cy="134946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7" name="Google Shape;1540;p28">
                <a:extLst>
                  <a:ext uri="{FF2B5EF4-FFF2-40B4-BE49-F238E27FC236}">
                    <a16:creationId xmlns:a16="http://schemas.microsoft.com/office/drawing/2014/main" id="{B2EF7C28-2DC9-63BC-EC96-074D4602DB3C}"/>
                  </a:ext>
                </a:extLst>
              </p:cNvPr>
              <p:cNvSpPr/>
              <p:nvPr/>
            </p:nvSpPr>
            <p:spPr>
              <a:xfrm rot="4137504" flipH="1">
                <a:off x="7095957" y="4459557"/>
                <a:ext cx="45719" cy="278013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8" name="Google Shape;1540;p28">
                <a:extLst>
                  <a:ext uri="{FF2B5EF4-FFF2-40B4-BE49-F238E27FC236}">
                    <a16:creationId xmlns:a16="http://schemas.microsoft.com/office/drawing/2014/main" id="{244AA073-252A-4BBC-C950-7616DF9AEADF}"/>
                  </a:ext>
                </a:extLst>
              </p:cNvPr>
              <p:cNvSpPr/>
              <p:nvPr/>
            </p:nvSpPr>
            <p:spPr>
              <a:xfrm rot="17217088">
                <a:off x="6838628" y="4763660"/>
                <a:ext cx="45719" cy="18844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07" name="Google Shape;890;p21">
            <a:extLst>
              <a:ext uri="{FF2B5EF4-FFF2-40B4-BE49-F238E27FC236}">
                <a16:creationId xmlns:a16="http://schemas.microsoft.com/office/drawing/2014/main" id="{39167A09-E3FB-4363-74EF-A0F355621910}"/>
              </a:ext>
            </a:extLst>
          </p:cNvPr>
          <p:cNvGrpSpPr>
            <a:grpSpLocks noChangeAspect="1"/>
          </p:cNvGrpSpPr>
          <p:nvPr/>
        </p:nvGrpSpPr>
        <p:grpSpPr>
          <a:xfrm>
            <a:off x="3667469" y="4199702"/>
            <a:ext cx="1991892" cy="2031934"/>
            <a:chOff x="1774174" y="4621762"/>
            <a:chExt cx="1077013" cy="1098664"/>
          </a:xfrm>
        </p:grpSpPr>
        <p:sp>
          <p:nvSpPr>
            <p:cNvPr id="808" name="Google Shape;891;p21">
              <a:extLst>
                <a:ext uri="{FF2B5EF4-FFF2-40B4-BE49-F238E27FC236}">
                  <a16:creationId xmlns:a16="http://schemas.microsoft.com/office/drawing/2014/main" id="{C3D6FC44-E668-B69A-1D61-B1D6C2AD929B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92;p21">
              <a:extLst>
                <a:ext uri="{FF2B5EF4-FFF2-40B4-BE49-F238E27FC236}">
                  <a16:creationId xmlns:a16="http://schemas.microsoft.com/office/drawing/2014/main" id="{5EE1C427-6D5A-8725-F550-7B22B7FEEC55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93;p21">
              <a:extLst>
                <a:ext uri="{FF2B5EF4-FFF2-40B4-BE49-F238E27FC236}">
                  <a16:creationId xmlns:a16="http://schemas.microsoft.com/office/drawing/2014/main" id="{42D753C5-2FD0-12AA-DF0E-45BF7AD67782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94;p21">
              <a:extLst>
                <a:ext uri="{FF2B5EF4-FFF2-40B4-BE49-F238E27FC236}">
                  <a16:creationId xmlns:a16="http://schemas.microsoft.com/office/drawing/2014/main" id="{8B443273-A8BE-81F5-AC82-497BAA176548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95;p21">
              <a:extLst>
                <a:ext uri="{FF2B5EF4-FFF2-40B4-BE49-F238E27FC236}">
                  <a16:creationId xmlns:a16="http://schemas.microsoft.com/office/drawing/2014/main" id="{C2D89483-50AA-DAE5-68C3-D4C0D4441339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96;p21">
              <a:extLst>
                <a:ext uri="{FF2B5EF4-FFF2-40B4-BE49-F238E27FC236}">
                  <a16:creationId xmlns:a16="http://schemas.microsoft.com/office/drawing/2014/main" id="{EC9B3A3E-CE00-4D8B-FA5C-798DFDD3FA3F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814" name="Google Shape;897;p21">
              <a:extLst>
                <a:ext uri="{FF2B5EF4-FFF2-40B4-BE49-F238E27FC236}">
                  <a16:creationId xmlns:a16="http://schemas.microsoft.com/office/drawing/2014/main" id="{20CB524A-9F2F-56E4-0263-B89E8B2EBC52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5" name="Google Shape;898;p21">
              <a:extLst>
                <a:ext uri="{FF2B5EF4-FFF2-40B4-BE49-F238E27FC236}">
                  <a16:creationId xmlns:a16="http://schemas.microsoft.com/office/drawing/2014/main" id="{F20DFD1B-F141-A2C3-E49D-A701524F96E2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6" name="Google Shape;899;p21">
              <a:extLst>
                <a:ext uri="{FF2B5EF4-FFF2-40B4-BE49-F238E27FC236}">
                  <a16:creationId xmlns:a16="http://schemas.microsoft.com/office/drawing/2014/main" id="{FE1474C8-C9DF-89BD-B632-B03A70342C7D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7" name="Google Shape;900;p21">
              <a:extLst>
                <a:ext uri="{FF2B5EF4-FFF2-40B4-BE49-F238E27FC236}">
                  <a16:creationId xmlns:a16="http://schemas.microsoft.com/office/drawing/2014/main" id="{6D7BE484-AFF5-C8A9-8C8F-5CA294FA9C24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8" name="Google Shape;901;p21">
              <a:extLst>
                <a:ext uri="{FF2B5EF4-FFF2-40B4-BE49-F238E27FC236}">
                  <a16:creationId xmlns:a16="http://schemas.microsoft.com/office/drawing/2014/main" id="{1CD99563-F3CD-A8CE-F3A4-14433968F314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9" name="Google Shape;902;p21">
              <a:extLst>
                <a:ext uri="{FF2B5EF4-FFF2-40B4-BE49-F238E27FC236}">
                  <a16:creationId xmlns:a16="http://schemas.microsoft.com/office/drawing/2014/main" id="{0C58226B-5C7B-046B-890E-472161B5EB88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20" name="Google Shape;903;p21">
              <a:extLst>
                <a:ext uri="{FF2B5EF4-FFF2-40B4-BE49-F238E27FC236}">
                  <a16:creationId xmlns:a16="http://schemas.microsoft.com/office/drawing/2014/main" id="{7D7574E5-749D-6E0B-507E-E29D7840F7B1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904;p21">
              <a:extLst>
                <a:ext uri="{FF2B5EF4-FFF2-40B4-BE49-F238E27FC236}">
                  <a16:creationId xmlns:a16="http://schemas.microsoft.com/office/drawing/2014/main" id="{4A3AE808-0CA2-A26A-AEC6-D2355D7E6AFA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905;p21">
              <a:extLst>
                <a:ext uri="{FF2B5EF4-FFF2-40B4-BE49-F238E27FC236}">
                  <a16:creationId xmlns:a16="http://schemas.microsoft.com/office/drawing/2014/main" id="{700B3817-BE07-6493-20A4-D6C6C85F5B15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1" name="グループ化 190">
            <a:extLst>
              <a:ext uri="{FF2B5EF4-FFF2-40B4-BE49-F238E27FC236}">
                <a16:creationId xmlns:a16="http://schemas.microsoft.com/office/drawing/2014/main" id="{975E044C-6BE4-A371-9906-B44EDC5D7E90}"/>
              </a:ext>
            </a:extLst>
          </p:cNvPr>
          <p:cNvGrpSpPr/>
          <p:nvPr/>
        </p:nvGrpSpPr>
        <p:grpSpPr>
          <a:xfrm>
            <a:off x="8602990" y="4312192"/>
            <a:ext cx="467983" cy="587260"/>
            <a:chOff x="7624972" y="3146312"/>
            <a:chExt cx="467983" cy="587260"/>
          </a:xfrm>
        </p:grpSpPr>
        <p:sp>
          <p:nvSpPr>
            <p:cNvPr id="192" name="楕円 191">
              <a:extLst>
                <a:ext uri="{FF2B5EF4-FFF2-40B4-BE49-F238E27FC236}">
                  <a16:creationId xmlns:a16="http://schemas.microsoft.com/office/drawing/2014/main" id="{54A0B578-981E-C850-C0AB-B152EC335EF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93" name="楕円 192">
              <a:extLst>
                <a:ext uri="{FF2B5EF4-FFF2-40B4-BE49-F238E27FC236}">
                  <a16:creationId xmlns:a16="http://schemas.microsoft.com/office/drawing/2014/main" id="{1DE7A71C-B3B3-8135-5865-A6647B48FB6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94" name="楕円 193">
              <a:extLst>
                <a:ext uri="{FF2B5EF4-FFF2-40B4-BE49-F238E27FC236}">
                  <a16:creationId xmlns:a16="http://schemas.microsoft.com/office/drawing/2014/main" id="{5022416F-1C54-8B00-FA70-A156AE65C3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4679" y="3146312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95" name="楕円 194">
              <a:extLst>
                <a:ext uri="{FF2B5EF4-FFF2-40B4-BE49-F238E27FC236}">
                  <a16:creationId xmlns:a16="http://schemas.microsoft.com/office/drawing/2014/main" id="{08A08002-1DA8-2B65-BAF5-FEDF590B0DB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96" name="楕円 195">
              <a:extLst>
                <a:ext uri="{FF2B5EF4-FFF2-40B4-BE49-F238E27FC236}">
                  <a16:creationId xmlns:a16="http://schemas.microsoft.com/office/drawing/2014/main" id="{D69F109F-A64C-AEE3-672D-2176F68AEAD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97" name="楕円 196">
              <a:extLst>
                <a:ext uri="{FF2B5EF4-FFF2-40B4-BE49-F238E27FC236}">
                  <a16:creationId xmlns:a16="http://schemas.microsoft.com/office/drawing/2014/main" id="{08A0D5F6-622E-CC9F-829A-76A037F43FA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98" name="楕円 197">
              <a:extLst>
                <a:ext uri="{FF2B5EF4-FFF2-40B4-BE49-F238E27FC236}">
                  <a16:creationId xmlns:a16="http://schemas.microsoft.com/office/drawing/2014/main" id="{A97A293B-A3F2-5938-821E-9FC63329E71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38448" y="322217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99" name="楕円 198">
              <a:extLst>
                <a:ext uri="{FF2B5EF4-FFF2-40B4-BE49-F238E27FC236}">
                  <a16:creationId xmlns:a16="http://schemas.microsoft.com/office/drawing/2014/main" id="{41B0A765-5147-46C6-88BA-7D2DBA8DE12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72376" y="323603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200" name="直線コネクタ 199">
              <a:extLst>
                <a:ext uri="{FF2B5EF4-FFF2-40B4-BE49-F238E27FC236}">
                  <a16:creationId xmlns:a16="http://schemas.microsoft.com/office/drawing/2014/main" id="{34CC61F0-EEF5-D701-E39E-452FF72B46E9}"/>
                </a:ext>
              </a:extLst>
            </p:cNvPr>
            <p:cNvCxnSpPr>
              <a:stCxn id="192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2" name="角丸四角形 355">
            <a:extLst>
              <a:ext uri="{FF2B5EF4-FFF2-40B4-BE49-F238E27FC236}">
                <a16:creationId xmlns:a16="http://schemas.microsoft.com/office/drawing/2014/main" id="{1939127F-C1D4-369D-DDC3-5BDDF8E6FF57}"/>
              </a:ext>
            </a:extLst>
          </p:cNvPr>
          <p:cNvSpPr/>
          <p:nvPr/>
        </p:nvSpPr>
        <p:spPr>
          <a:xfrm rot="16200000">
            <a:off x="9950213" y="485488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20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1FF00C34-CFA3-27DB-65C8-FA0FF66A728F}"/>
              </a:ext>
            </a:extLst>
          </p:cNvPr>
          <p:cNvSpPr txBox="1"/>
          <p:nvPr/>
        </p:nvSpPr>
        <p:spPr>
          <a:xfrm>
            <a:off x="10723015" y="4050894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204" name="グループ化 203">
            <a:extLst>
              <a:ext uri="{FF2B5EF4-FFF2-40B4-BE49-F238E27FC236}">
                <a16:creationId xmlns:a16="http://schemas.microsoft.com/office/drawing/2014/main" id="{D187F904-319C-EE2C-F0BA-E814334960C5}"/>
              </a:ext>
            </a:extLst>
          </p:cNvPr>
          <p:cNvGrpSpPr/>
          <p:nvPr/>
        </p:nvGrpSpPr>
        <p:grpSpPr>
          <a:xfrm rot="2523162">
            <a:off x="11126835" y="3940620"/>
            <a:ext cx="564109" cy="193172"/>
            <a:chOff x="9364349" y="5301095"/>
            <a:chExt cx="371808" cy="127321"/>
          </a:xfrm>
        </p:grpSpPr>
        <p:cxnSp>
          <p:nvCxnSpPr>
            <p:cNvPr id="205" name="直線コネクタ 204">
              <a:extLst>
                <a:ext uri="{FF2B5EF4-FFF2-40B4-BE49-F238E27FC236}">
                  <a16:creationId xmlns:a16="http://schemas.microsoft.com/office/drawing/2014/main" id="{CA28E592-B6B0-26C7-AC88-BB11B7AF320C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直線コネクタ 205">
              <a:extLst>
                <a:ext uri="{FF2B5EF4-FFF2-40B4-BE49-F238E27FC236}">
                  <a16:creationId xmlns:a16="http://schemas.microsoft.com/office/drawing/2014/main" id="{99A12AF6-1B5D-51AE-4F7E-1C134B7EB1C9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直線コネクタ 206">
              <a:extLst>
                <a:ext uri="{FF2B5EF4-FFF2-40B4-BE49-F238E27FC236}">
                  <a16:creationId xmlns:a16="http://schemas.microsoft.com/office/drawing/2014/main" id="{7C7B4360-E2EF-CEAC-B170-3D54449B1624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直線コネクタ 207">
              <a:extLst>
                <a:ext uri="{FF2B5EF4-FFF2-40B4-BE49-F238E27FC236}">
                  <a16:creationId xmlns:a16="http://schemas.microsoft.com/office/drawing/2014/main" id="{480C0C2D-71F6-0F0D-3DE5-074F2BD03AD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9" name="角丸四角形 96">
            <a:extLst>
              <a:ext uri="{FF2B5EF4-FFF2-40B4-BE49-F238E27FC236}">
                <a16:creationId xmlns:a16="http://schemas.microsoft.com/office/drawing/2014/main" id="{AC3D577E-61E2-42B7-8E30-66D40B8094DD}"/>
              </a:ext>
            </a:extLst>
          </p:cNvPr>
          <p:cNvSpPr/>
          <p:nvPr/>
        </p:nvSpPr>
        <p:spPr>
          <a:xfrm>
            <a:off x="9639536" y="605260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0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1912F7F-6E54-4CC8-AEA5-F9A5443D4DB7}"/>
              </a:ext>
            </a:extLst>
          </p:cNvPr>
          <p:cNvSpPr txBox="1"/>
          <p:nvPr/>
        </p:nvSpPr>
        <p:spPr>
          <a:xfrm>
            <a:off x="9621273" y="604300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9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389448" y="514846"/>
            <a:ext cx="86567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もくてき</a:t>
            </a:r>
          </a:p>
        </p:txBody>
      </p:sp>
      <p:sp>
        <p:nvSpPr>
          <p:cNvPr id="21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238752" y="142710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いえ</a:t>
            </a:r>
          </a:p>
        </p:txBody>
      </p:sp>
      <p:sp>
        <p:nvSpPr>
          <p:cNvPr id="21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295347" y="144100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む</a:t>
            </a:r>
          </a:p>
        </p:txBody>
      </p:sp>
    </p:spTree>
    <p:extLst>
      <p:ext uri="{BB962C8B-B14F-4D97-AF65-F5344CB8AC3E}">
        <p14:creationId xmlns:p14="http://schemas.microsoft.com/office/powerpoint/2010/main" val="4114914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769285A4-F46D-04E9-23C7-C4AE4C8F4002}"/>
              </a:ext>
            </a:extLst>
          </p:cNvPr>
          <p:cNvGrpSpPr/>
          <p:nvPr/>
        </p:nvGrpSpPr>
        <p:grpSpPr>
          <a:xfrm rot="8436077">
            <a:off x="8004687" y="2401010"/>
            <a:ext cx="3587305" cy="3586055"/>
            <a:chOff x="4940537" y="2315368"/>
            <a:chExt cx="3587305" cy="3586055"/>
          </a:xfrm>
        </p:grpSpPr>
        <p:grpSp>
          <p:nvGrpSpPr>
            <p:cNvPr id="22" name="グループ化 21">
              <a:extLst>
                <a:ext uri="{FF2B5EF4-FFF2-40B4-BE49-F238E27FC236}">
                  <a16:creationId xmlns:a16="http://schemas.microsoft.com/office/drawing/2014/main" id="{2B0E1B06-07F1-A11B-E384-14727470E593}"/>
                </a:ext>
              </a:extLst>
            </p:cNvPr>
            <p:cNvGrpSpPr/>
            <p:nvPr/>
          </p:nvGrpSpPr>
          <p:grpSpPr>
            <a:xfrm>
              <a:off x="4940537" y="2315368"/>
              <a:ext cx="3587305" cy="3586055"/>
              <a:chOff x="4940537" y="2315368"/>
              <a:chExt cx="3587305" cy="3586055"/>
            </a:xfrm>
          </p:grpSpPr>
          <p:pic>
            <p:nvPicPr>
              <p:cNvPr id="7" name="グラフィックス 6" descr="小槌 単色塗りつぶし">
                <a:extLst>
                  <a:ext uri="{FF2B5EF4-FFF2-40B4-BE49-F238E27FC236}">
                    <a16:creationId xmlns:a16="http://schemas.microsoft.com/office/drawing/2014/main" id="{2B3854DC-10E5-1F29-5688-88B4978EFD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96DAC541-7B7A-43D3-8B79-37D633B846F1}">
                    <asvg:svgBlip xmlns=""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4951099" y="2324680"/>
                <a:ext cx="3576743" cy="3576743"/>
              </a:xfrm>
              <a:prstGeom prst="rect">
                <a:avLst/>
              </a:prstGeom>
            </p:spPr>
          </p:pic>
          <p:pic>
            <p:nvPicPr>
              <p:cNvPr id="21" name="グラフィックス 20" descr="小槌 枠線">
                <a:extLst>
                  <a:ext uri="{FF2B5EF4-FFF2-40B4-BE49-F238E27FC236}">
                    <a16:creationId xmlns:a16="http://schemas.microsoft.com/office/drawing/2014/main" id="{49B832E1-7F7E-FDC8-7685-4414B1987A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=""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4940537" y="2315368"/>
                <a:ext cx="3576743" cy="3576743"/>
              </a:xfrm>
              <a:prstGeom prst="rect">
                <a:avLst/>
              </a:prstGeom>
            </p:spPr>
          </p:pic>
        </p:grpSp>
        <p:sp>
          <p:nvSpPr>
            <p:cNvPr id="23" name="正方形/長方形 22">
              <a:extLst>
                <a:ext uri="{FF2B5EF4-FFF2-40B4-BE49-F238E27FC236}">
                  <a16:creationId xmlns:a16="http://schemas.microsoft.com/office/drawing/2014/main" id="{99A2006B-2300-9CE2-45B6-1D202AF20CA7}"/>
                </a:ext>
              </a:extLst>
            </p:cNvPr>
            <p:cNvSpPr/>
            <p:nvPr/>
          </p:nvSpPr>
          <p:spPr>
            <a:xfrm>
              <a:off x="5145623" y="4996921"/>
              <a:ext cx="1748102" cy="67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5" name="Google Shape;689;p19">
            <a:extLst>
              <a:ext uri="{FF2B5EF4-FFF2-40B4-BE49-F238E27FC236}">
                <a16:creationId xmlns:a16="http://schemas.microsoft.com/office/drawing/2014/main" id="{B820B755-A332-ABA1-741E-E605D21BF132}"/>
              </a:ext>
            </a:extLst>
          </p:cNvPr>
          <p:cNvSpPr txBox="1"/>
          <p:nvPr/>
        </p:nvSpPr>
        <p:spPr>
          <a:xfrm>
            <a:off x="581767" y="469023"/>
            <a:ext cx="9243798" cy="19389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とつぜん、ひそかに家から追ってきた雪だるま王がおそってきた！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638E1B1-AAF7-7664-679D-7132272ABD9A}"/>
              </a:ext>
            </a:extLst>
          </p:cNvPr>
          <p:cNvGrpSpPr>
            <a:grpSpLocks noChangeAspect="1"/>
          </p:cNvGrpSpPr>
          <p:nvPr/>
        </p:nvGrpSpPr>
        <p:grpSpPr>
          <a:xfrm>
            <a:off x="912454" y="2262200"/>
            <a:ext cx="2587283" cy="2350171"/>
            <a:chOff x="3284638" y="2517458"/>
            <a:chExt cx="3716315" cy="3375732"/>
          </a:xfrm>
        </p:grpSpPr>
        <p:sp>
          <p:nvSpPr>
            <p:cNvPr id="3" name="Google Shape;1539;p28">
              <a:extLst>
                <a:ext uri="{FF2B5EF4-FFF2-40B4-BE49-F238E27FC236}">
                  <a16:creationId xmlns:a16="http://schemas.microsoft.com/office/drawing/2014/main" id="{E3681B9D-F1F6-4706-E47F-469AC1F12401}"/>
                </a:ext>
              </a:extLst>
            </p:cNvPr>
            <p:cNvSpPr/>
            <p:nvPr/>
          </p:nvSpPr>
          <p:spPr>
            <a:xfrm flipH="1">
              <a:off x="3387971" y="5277944"/>
              <a:ext cx="3392394" cy="615246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259C7854-2AC9-441C-6514-15A6A78A718D}"/>
                </a:ext>
              </a:extLst>
            </p:cNvPr>
            <p:cNvGrpSpPr/>
            <p:nvPr/>
          </p:nvGrpSpPr>
          <p:grpSpPr>
            <a:xfrm>
              <a:off x="3284638" y="2622841"/>
              <a:ext cx="1552994" cy="2887407"/>
              <a:chOff x="3284638" y="2622841"/>
              <a:chExt cx="1552994" cy="2887407"/>
            </a:xfrm>
          </p:grpSpPr>
          <p:sp>
            <p:nvSpPr>
              <p:cNvPr id="784" name="二等辺三角形 2">
                <a:extLst>
                  <a:ext uri="{FF2B5EF4-FFF2-40B4-BE49-F238E27FC236}">
                    <a16:creationId xmlns:a16="http://schemas.microsoft.com/office/drawing/2014/main" id="{4762715E-2AFF-873B-0E5F-3CF2DDDA76D7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5" name="Google Shape;1540;p28">
                <a:extLst>
                  <a:ext uri="{FF2B5EF4-FFF2-40B4-BE49-F238E27FC236}">
                    <a16:creationId xmlns:a16="http://schemas.microsoft.com/office/drawing/2014/main" id="{0D1BE42F-405D-BF7F-E936-B03A609A09A2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6" name="グループ化 785">
                <a:extLst>
                  <a:ext uri="{FF2B5EF4-FFF2-40B4-BE49-F238E27FC236}">
                    <a16:creationId xmlns:a16="http://schemas.microsoft.com/office/drawing/2014/main" id="{D974DAEE-EC31-3456-018C-E3276CBDA810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804" name="Google Shape;1540;p28">
                  <a:extLst>
                    <a:ext uri="{FF2B5EF4-FFF2-40B4-BE49-F238E27FC236}">
                      <a16:creationId xmlns:a16="http://schemas.microsoft.com/office/drawing/2014/main" id="{1B56FF8A-D65E-4896-3578-45B40AA5781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5" name="Google Shape;1540;p28">
                  <a:extLst>
                    <a:ext uri="{FF2B5EF4-FFF2-40B4-BE49-F238E27FC236}">
                      <a16:creationId xmlns:a16="http://schemas.microsoft.com/office/drawing/2014/main" id="{647E71E2-294C-ABC6-5E5F-F63366A02218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6" name="Google Shape;1540;p28">
                  <a:extLst>
                    <a:ext uri="{FF2B5EF4-FFF2-40B4-BE49-F238E27FC236}">
                      <a16:creationId xmlns:a16="http://schemas.microsoft.com/office/drawing/2014/main" id="{54E93A78-B5D8-3B16-A957-759B0CA88C23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7" name="グループ化 786">
                <a:extLst>
                  <a:ext uri="{FF2B5EF4-FFF2-40B4-BE49-F238E27FC236}">
                    <a16:creationId xmlns:a16="http://schemas.microsoft.com/office/drawing/2014/main" id="{09DEF116-766F-296B-C28D-613967E47102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801" name="Google Shape;1540;p28">
                  <a:extLst>
                    <a:ext uri="{FF2B5EF4-FFF2-40B4-BE49-F238E27FC236}">
                      <a16:creationId xmlns:a16="http://schemas.microsoft.com/office/drawing/2014/main" id="{4CE7A724-7D05-0BA1-0E73-DEE9E559468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2" name="Google Shape;1540;p28">
                  <a:extLst>
                    <a:ext uri="{FF2B5EF4-FFF2-40B4-BE49-F238E27FC236}">
                      <a16:creationId xmlns:a16="http://schemas.microsoft.com/office/drawing/2014/main" id="{CDD4C600-977B-2928-06CD-B832718284CE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3" name="Google Shape;1540;p28">
                  <a:extLst>
                    <a:ext uri="{FF2B5EF4-FFF2-40B4-BE49-F238E27FC236}">
                      <a16:creationId xmlns:a16="http://schemas.microsoft.com/office/drawing/2014/main" id="{4173C256-55DA-E1F9-6178-6EACA7B51F8B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88" name="Google Shape;1540;p28">
                <a:extLst>
                  <a:ext uri="{FF2B5EF4-FFF2-40B4-BE49-F238E27FC236}">
                    <a16:creationId xmlns:a16="http://schemas.microsoft.com/office/drawing/2014/main" id="{C0E899A9-ABB8-8BAA-E771-8BAE0AD54DD3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9" name="グループ化 788">
                <a:extLst>
                  <a:ext uri="{FF2B5EF4-FFF2-40B4-BE49-F238E27FC236}">
                    <a16:creationId xmlns:a16="http://schemas.microsoft.com/office/drawing/2014/main" id="{E68589AF-7DCC-A520-1E71-1A6ECED7DFED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98" name="Google Shape;1540;p28">
                  <a:extLst>
                    <a:ext uri="{FF2B5EF4-FFF2-40B4-BE49-F238E27FC236}">
                      <a16:creationId xmlns:a16="http://schemas.microsoft.com/office/drawing/2014/main" id="{8A1167F0-C7AF-01A6-C84E-314EFA1D829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9" name="Google Shape;1540;p28">
                  <a:extLst>
                    <a:ext uri="{FF2B5EF4-FFF2-40B4-BE49-F238E27FC236}">
                      <a16:creationId xmlns:a16="http://schemas.microsoft.com/office/drawing/2014/main" id="{D61A19AC-6C96-CD53-0E26-A14574265854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0" name="Google Shape;1540;p28">
                  <a:extLst>
                    <a:ext uri="{FF2B5EF4-FFF2-40B4-BE49-F238E27FC236}">
                      <a16:creationId xmlns:a16="http://schemas.microsoft.com/office/drawing/2014/main" id="{C48521E8-418E-280C-D2EC-C1E4F5BB6B87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0" name="グループ化 789">
                <a:extLst>
                  <a:ext uri="{FF2B5EF4-FFF2-40B4-BE49-F238E27FC236}">
                    <a16:creationId xmlns:a16="http://schemas.microsoft.com/office/drawing/2014/main" id="{D39154F5-E9D4-1F8A-69A1-55C6651DBCF5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95" name="Google Shape;1540;p28">
                  <a:extLst>
                    <a:ext uri="{FF2B5EF4-FFF2-40B4-BE49-F238E27FC236}">
                      <a16:creationId xmlns:a16="http://schemas.microsoft.com/office/drawing/2014/main" id="{C0C7AAC9-58A8-FCD0-0F05-0993E862A0C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6" name="Google Shape;1540;p28">
                  <a:extLst>
                    <a:ext uri="{FF2B5EF4-FFF2-40B4-BE49-F238E27FC236}">
                      <a16:creationId xmlns:a16="http://schemas.microsoft.com/office/drawing/2014/main" id="{4254E11F-5444-72E9-0331-C8D5788CD747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7" name="Google Shape;1540;p28">
                  <a:extLst>
                    <a:ext uri="{FF2B5EF4-FFF2-40B4-BE49-F238E27FC236}">
                      <a16:creationId xmlns:a16="http://schemas.microsoft.com/office/drawing/2014/main" id="{CD717951-B2CC-668A-DE4A-060C72FADCD6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1" name="グループ化 790">
                <a:extLst>
                  <a:ext uri="{FF2B5EF4-FFF2-40B4-BE49-F238E27FC236}">
                    <a16:creationId xmlns:a16="http://schemas.microsoft.com/office/drawing/2014/main" id="{0D35A47F-A64B-E70B-ED9B-ACFE332564BD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92" name="Google Shape;1540;p28">
                  <a:extLst>
                    <a:ext uri="{FF2B5EF4-FFF2-40B4-BE49-F238E27FC236}">
                      <a16:creationId xmlns:a16="http://schemas.microsoft.com/office/drawing/2014/main" id="{B9ED2F41-DD23-E918-3A52-68DA7670E663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3" name="Google Shape;1540;p28">
                  <a:extLst>
                    <a:ext uri="{FF2B5EF4-FFF2-40B4-BE49-F238E27FC236}">
                      <a16:creationId xmlns:a16="http://schemas.microsoft.com/office/drawing/2014/main" id="{B960C518-ADE4-50CD-0724-896A7F8054B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4" name="Google Shape;1540;p28">
                  <a:extLst>
                    <a:ext uri="{FF2B5EF4-FFF2-40B4-BE49-F238E27FC236}">
                      <a16:creationId xmlns:a16="http://schemas.microsoft.com/office/drawing/2014/main" id="{EBE63185-EE8D-EF5E-D4C6-EC3A4F098C7E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5300FD01-26FA-D2BC-67EB-206F51F60BC9}"/>
                </a:ext>
              </a:extLst>
            </p:cNvPr>
            <p:cNvGrpSpPr/>
            <p:nvPr/>
          </p:nvGrpSpPr>
          <p:grpSpPr>
            <a:xfrm>
              <a:off x="4372028" y="2517458"/>
              <a:ext cx="1547990" cy="2929288"/>
              <a:chOff x="3284638" y="2622841"/>
              <a:chExt cx="1552994" cy="2938756"/>
            </a:xfrm>
          </p:grpSpPr>
          <p:sp>
            <p:nvSpPr>
              <p:cNvPr id="730" name="二等辺三角形 2">
                <a:extLst>
                  <a:ext uri="{FF2B5EF4-FFF2-40B4-BE49-F238E27FC236}">
                    <a16:creationId xmlns:a16="http://schemas.microsoft.com/office/drawing/2014/main" id="{8140B11C-B57E-FCF0-068B-042C1AD26D2B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1" name="Google Shape;1540;p28">
                <a:extLst>
                  <a:ext uri="{FF2B5EF4-FFF2-40B4-BE49-F238E27FC236}">
                    <a16:creationId xmlns:a16="http://schemas.microsoft.com/office/drawing/2014/main" id="{1EEEFFDA-0339-66E2-9698-C30B3E492448}"/>
                  </a:ext>
                </a:extLst>
              </p:cNvPr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33" name="グループ化 732">
                <a:extLst>
                  <a:ext uri="{FF2B5EF4-FFF2-40B4-BE49-F238E27FC236}">
                    <a16:creationId xmlns:a16="http://schemas.microsoft.com/office/drawing/2014/main" id="{A1BFBFE7-2C6F-70D0-E8B7-C6573398FB33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81" name="Google Shape;1540;p28">
                  <a:extLst>
                    <a:ext uri="{FF2B5EF4-FFF2-40B4-BE49-F238E27FC236}">
                      <a16:creationId xmlns:a16="http://schemas.microsoft.com/office/drawing/2014/main" id="{39E00071-04FD-1B49-AA9D-769B5BD9CFBB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2" name="Google Shape;1540;p28">
                  <a:extLst>
                    <a:ext uri="{FF2B5EF4-FFF2-40B4-BE49-F238E27FC236}">
                      <a16:creationId xmlns:a16="http://schemas.microsoft.com/office/drawing/2014/main" id="{CFB2C054-C8F6-122E-05FD-4AFD13E16B3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3" name="Google Shape;1540;p28">
                  <a:extLst>
                    <a:ext uri="{FF2B5EF4-FFF2-40B4-BE49-F238E27FC236}">
                      <a16:creationId xmlns:a16="http://schemas.microsoft.com/office/drawing/2014/main" id="{EC04D7C3-3020-89FA-1C4E-6718CD260F50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35" name="グループ化 734">
                <a:extLst>
                  <a:ext uri="{FF2B5EF4-FFF2-40B4-BE49-F238E27FC236}">
                    <a16:creationId xmlns:a16="http://schemas.microsoft.com/office/drawing/2014/main" id="{AD684140-767F-C7A2-8152-352E422E541D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78" name="Google Shape;1540;p28">
                  <a:extLst>
                    <a:ext uri="{FF2B5EF4-FFF2-40B4-BE49-F238E27FC236}">
                      <a16:creationId xmlns:a16="http://schemas.microsoft.com/office/drawing/2014/main" id="{84F73BE6-C3F3-D5BD-B5F1-1B6310EE493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" name="Google Shape;1540;p28">
                  <a:extLst>
                    <a:ext uri="{FF2B5EF4-FFF2-40B4-BE49-F238E27FC236}">
                      <a16:creationId xmlns:a16="http://schemas.microsoft.com/office/drawing/2014/main" id="{0D2AC9A5-1EC7-C640-A85A-A32E7E610168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0" name="Google Shape;1540;p28">
                  <a:extLst>
                    <a:ext uri="{FF2B5EF4-FFF2-40B4-BE49-F238E27FC236}">
                      <a16:creationId xmlns:a16="http://schemas.microsoft.com/office/drawing/2014/main" id="{7C037550-97B5-284E-8C22-24F8E0256186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65" name="Google Shape;1540;p28">
                <a:extLst>
                  <a:ext uri="{FF2B5EF4-FFF2-40B4-BE49-F238E27FC236}">
                    <a16:creationId xmlns:a16="http://schemas.microsoft.com/office/drawing/2014/main" id="{1B860EE8-DA43-AE94-8D8A-A9A3F097BE2B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66" name="グループ化 765">
                <a:extLst>
                  <a:ext uri="{FF2B5EF4-FFF2-40B4-BE49-F238E27FC236}">
                    <a16:creationId xmlns:a16="http://schemas.microsoft.com/office/drawing/2014/main" id="{ECDEEFFE-3B3A-52E9-F061-5A32BCCC6BEF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75" name="Google Shape;1540;p28">
                  <a:extLst>
                    <a:ext uri="{FF2B5EF4-FFF2-40B4-BE49-F238E27FC236}">
                      <a16:creationId xmlns:a16="http://schemas.microsoft.com/office/drawing/2014/main" id="{E5B53A47-8DF5-9354-9BD2-5E3CED14990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6" name="Google Shape;1540;p28">
                  <a:extLst>
                    <a:ext uri="{FF2B5EF4-FFF2-40B4-BE49-F238E27FC236}">
                      <a16:creationId xmlns:a16="http://schemas.microsoft.com/office/drawing/2014/main" id="{AC8BB6E3-0A99-1962-9DB9-8A12040AE75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" name="Google Shape;1540;p28">
                  <a:extLst>
                    <a:ext uri="{FF2B5EF4-FFF2-40B4-BE49-F238E27FC236}">
                      <a16:creationId xmlns:a16="http://schemas.microsoft.com/office/drawing/2014/main" id="{B8FD201B-953D-D76C-19D2-A3BE62F2BC68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7" name="グループ化 766">
                <a:extLst>
                  <a:ext uri="{FF2B5EF4-FFF2-40B4-BE49-F238E27FC236}">
                    <a16:creationId xmlns:a16="http://schemas.microsoft.com/office/drawing/2014/main" id="{B5390DCE-74E9-E1AB-B721-C02BBE072FF9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72" name="Google Shape;1540;p28">
                  <a:extLst>
                    <a:ext uri="{FF2B5EF4-FFF2-40B4-BE49-F238E27FC236}">
                      <a16:creationId xmlns:a16="http://schemas.microsoft.com/office/drawing/2014/main" id="{1747E62A-10BA-E9C3-2F6C-E2C8087685D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3" name="Google Shape;1540;p28">
                  <a:extLst>
                    <a:ext uri="{FF2B5EF4-FFF2-40B4-BE49-F238E27FC236}">
                      <a16:creationId xmlns:a16="http://schemas.microsoft.com/office/drawing/2014/main" id="{6FDF06B5-6163-D402-702C-2F404B7C28E4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4" name="Google Shape;1540;p28">
                  <a:extLst>
                    <a:ext uri="{FF2B5EF4-FFF2-40B4-BE49-F238E27FC236}">
                      <a16:creationId xmlns:a16="http://schemas.microsoft.com/office/drawing/2014/main" id="{C1F11112-FD20-6F27-38FA-5AF0B9BFCB61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8" name="グループ化 767">
                <a:extLst>
                  <a:ext uri="{FF2B5EF4-FFF2-40B4-BE49-F238E27FC236}">
                    <a16:creationId xmlns:a16="http://schemas.microsoft.com/office/drawing/2014/main" id="{6F366A11-CD04-9A70-765D-F01240286C33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69" name="Google Shape;1540;p28">
                  <a:extLst>
                    <a:ext uri="{FF2B5EF4-FFF2-40B4-BE49-F238E27FC236}">
                      <a16:creationId xmlns:a16="http://schemas.microsoft.com/office/drawing/2014/main" id="{804075D0-3A41-EEC2-2668-B3F3716C558F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0" name="Google Shape;1540;p28">
                  <a:extLst>
                    <a:ext uri="{FF2B5EF4-FFF2-40B4-BE49-F238E27FC236}">
                      <a16:creationId xmlns:a16="http://schemas.microsoft.com/office/drawing/2014/main" id="{E5EA98FA-71A5-939E-A780-7BE5A7D9021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1" name="Google Shape;1540;p28">
                  <a:extLst>
                    <a:ext uri="{FF2B5EF4-FFF2-40B4-BE49-F238E27FC236}">
                      <a16:creationId xmlns:a16="http://schemas.microsoft.com/office/drawing/2014/main" id="{8BCBF5EA-ED38-B0B5-5049-BE80D7F762A2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80F0E8A0-C0A2-3C75-9829-989852253ED8}"/>
                </a:ext>
              </a:extLst>
            </p:cNvPr>
            <p:cNvGrpSpPr/>
            <p:nvPr/>
          </p:nvGrpSpPr>
          <p:grpSpPr>
            <a:xfrm>
              <a:off x="5447959" y="2602874"/>
              <a:ext cx="1552994" cy="2887407"/>
              <a:chOff x="3284638" y="2622841"/>
              <a:chExt cx="1552994" cy="2887407"/>
            </a:xfrm>
          </p:grpSpPr>
          <p:sp>
            <p:nvSpPr>
              <p:cNvPr id="9" name="二等辺三角形 2">
                <a:extLst>
                  <a:ext uri="{FF2B5EF4-FFF2-40B4-BE49-F238E27FC236}">
                    <a16:creationId xmlns:a16="http://schemas.microsoft.com/office/drawing/2014/main" id="{1A7E7D18-EBD5-CAF8-CDF6-C32128C18A0F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Google Shape;1540;p28">
                <a:extLst>
                  <a:ext uri="{FF2B5EF4-FFF2-40B4-BE49-F238E27FC236}">
                    <a16:creationId xmlns:a16="http://schemas.microsoft.com/office/drawing/2014/main" id="{14565E74-B354-3AB7-E8A6-F9118A5D070B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C620EF98-CC98-9035-2C7D-FD51515E03F7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27" name="Google Shape;1540;p28">
                  <a:extLst>
                    <a:ext uri="{FF2B5EF4-FFF2-40B4-BE49-F238E27FC236}">
                      <a16:creationId xmlns:a16="http://schemas.microsoft.com/office/drawing/2014/main" id="{8110546B-304D-C2ED-594C-FBE41D3DFA81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" name="Google Shape;1540;p28">
                  <a:extLst>
                    <a:ext uri="{FF2B5EF4-FFF2-40B4-BE49-F238E27FC236}">
                      <a16:creationId xmlns:a16="http://schemas.microsoft.com/office/drawing/2014/main" id="{56BD2D0D-C6A3-69BF-281B-FB062D97F4D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9" name="Google Shape;1540;p28">
                  <a:extLst>
                    <a:ext uri="{FF2B5EF4-FFF2-40B4-BE49-F238E27FC236}">
                      <a16:creationId xmlns:a16="http://schemas.microsoft.com/office/drawing/2014/main" id="{0D593DA8-1C64-7904-CFEE-B8EB07073B3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" name="グループ化 11">
                <a:extLst>
                  <a:ext uri="{FF2B5EF4-FFF2-40B4-BE49-F238E27FC236}">
                    <a16:creationId xmlns:a16="http://schemas.microsoft.com/office/drawing/2014/main" id="{5277EE4A-7B2F-32CC-1A39-454B6BA68A40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24" name="Google Shape;1540;p28">
                  <a:extLst>
                    <a:ext uri="{FF2B5EF4-FFF2-40B4-BE49-F238E27FC236}">
                      <a16:creationId xmlns:a16="http://schemas.microsoft.com/office/drawing/2014/main" id="{0679B473-8B72-EE39-2330-3F4FD69CE97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5" name="Google Shape;1540;p28">
                  <a:extLst>
                    <a:ext uri="{FF2B5EF4-FFF2-40B4-BE49-F238E27FC236}">
                      <a16:creationId xmlns:a16="http://schemas.microsoft.com/office/drawing/2014/main" id="{153C2EA7-F16D-49D2-019B-1D7D2C7D0F65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6" name="Google Shape;1540;p28">
                  <a:extLst>
                    <a:ext uri="{FF2B5EF4-FFF2-40B4-BE49-F238E27FC236}">
                      <a16:creationId xmlns:a16="http://schemas.microsoft.com/office/drawing/2014/main" id="{7CEACA23-298E-E623-977E-1DD47D341C8F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3" name="Google Shape;1540;p28">
                <a:extLst>
                  <a:ext uri="{FF2B5EF4-FFF2-40B4-BE49-F238E27FC236}">
                    <a16:creationId xmlns:a16="http://schemas.microsoft.com/office/drawing/2014/main" id="{D33E5D71-1157-2BAB-9A6E-6A6402D69782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39E67F75-1D5D-DDB1-9FA1-8CCF08C9A3D3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21" name="Google Shape;1540;p28">
                  <a:extLst>
                    <a:ext uri="{FF2B5EF4-FFF2-40B4-BE49-F238E27FC236}">
                      <a16:creationId xmlns:a16="http://schemas.microsoft.com/office/drawing/2014/main" id="{92DF03C2-408D-AB95-F70C-8A554EAE7DF9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2" name="Google Shape;1540;p28">
                  <a:extLst>
                    <a:ext uri="{FF2B5EF4-FFF2-40B4-BE49-F238E27FC236}">
                      <a16:creationId xmlns:a16="http://schemas.microsoft.com/office/drawing/2014/main" id="{F6EE447C-4B66-1A61-D751-3F7B1A693F9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3" name="Google Shape;1540;p28">
                  <a:extLst>
                    <a:ext uri="{FF2B5EF4-FFF2-40B4-BE49-F238E27FC236}">
                      <a16:creationId xmlns:a16="http://schemas.microsoft.com/office/drawing/2014/main" id="{14D43792-B395-6ABE-DE45-DEAA53C24A2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" name="グループ化 14">
                <a:extLst>
                  <a:ext uri="{FF2B5EF4-FFF2-40B4-BE49-F238E27FC236}">
                    <a16:creationId xmlns:a16="http://schemas.microsoft.com/office/drawing/2014/main" id="{9ABC5E9B-E754-3D45-A330-AF6FD69B89C0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18" name="Google Shape;1540;p28">
                  <a:extLst>
                    <a:ext uri="{FF2B5EF4-FFF2-40B4-BE49-F238E27FC236}">
                      <a16:creationId xmlns:a16="http://schemas.microsoft.com/office/drawing/2014/main" id="{82D453FD-185E-6F56-3AD4-965A504D640D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9" name="Google Shape;1540;p28">
                  <a:extLst>
                    <a:ext uri="{FF2B5EF4-FFF2-40B4-BE49-F238E27FC236}">
                      <a16:creationId xmlns:a16="http://schemas.microsoft.com/office/drawing/2014/main" id="{2DB53EC2-DD7B-5B00-249A-4B33FC3A0C9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0" name="Google Shape;1540;p28">
                  <a:extLst>
                    <a:ext uri="{FF2B5EF4-FFF2-40B4-BE49-F238E27FC236}">
                      <a16:creationId xmlns:a16="http://schemas.microsoft.com/office/drawing/2014/main" id="{9994C6B1-2263-6E86-D80C-9BDCEAECD043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" name="グループ化 15">
                <a:extLst>
                  <a:ext uri="{FF2B5EF4-FFF2-40B4-BE49-F238E27FC236}">
                    <a16:creationId xmlns:a16="http://schemas.microsoft.com/office/drawing/2014/main" id="{B2F92DB1-4D3D-DA19-C92C-8332CDFA06B8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7" name="Google Shape;1540;p28">
                  <a:extLst>
                    <a:ext uri="{FF2B5EF4-FFF2-40B4-BE49-F238E27FC236}">
                      <a16:creationId xmlns:a16="http://schemas.microsoft.com/office/drawing/2014/main" id="{1A1F7F52-95BB-3BC3-7F9C-5B84166C693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540;p28">
                  <a:extLst>
                    <a:ext uri="{FF2B5EF4-FFF2-40B4-BE49-F238E27FC236}">
                      <a16:creationId xmlns:a16="http://schemas.microsoft.com/office/drawing/2014/main" id="{5C8D28F3-074A-1915-3C6F-9B4CF2E47F1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1540;p28">
                  <a:extLst>
                    <a:ext uri="{FF2B5EF4-FFF2-40B4-BE49-F238E27FC236}">
                      <a16:creationId xmlns:a16="http://schemas.microsoft.com/office/drawing/2014/main" id="{6D4BBD52-CAE6-DC0C-560A-DC8EFFAB1485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737" name="グループ化 736">
            <a:extLst>
              <a:ext uri="{FF2B5EF4-FFF2-40B4-BE49-F238E27FC236}">
                <a16:creationId xmlns:a16="http://schemas.microsoft.com/office/drawing/2014/main" id="{DD937E63-97FB-4385-78CD-592C46F596E8}"/>
              </a:ext>
            </a:extLst>
          </p:cNvPr>
          <p:cNvGrpSpPr/>
          <p:nvPr/>
        </p:nvGrpSpPr>
        <p:grpSpPr>
          <a:xfrm>
            <a:off x="1486854" y="3500091"/>
            <a:ext cx="2619175" cy="2777237"/>
            <a:chOff x="1108415" y="3972231"/>
            <a:chExt cx="1931089" cy="2047626"/>
          </a:xfrm>
        </p:grpSpPr>
        <p:sp>
          <p:nvSpPr>
            <p:cNvPr id="739" name="Google Shape;690;p19">
              <a:extLst>
                <a:ext uri="{FF2B5EF4-FFF2-40B4-BE49-F238E27FC236}">
                  <a16:creationId xmlns:a16="http://schemas.microsoft.com/office/drawing/2014/main" id="{28137E1D-FB22-3979-0902-02D25AC91290}"/>
                </a:ext>
              </a:extLst>
            </p:cNvPr>
            <p:cNvSpPr/>
            <p:nvPr/>
          </p:nvSpPr>
          <p:spPr>
            <a:xfrm>
              <a:off x="2765059" y="5608301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691;p19">
              <a:extLst>
                <a:ext uri="{FF2B5EF4-FFF2-40B4-BE49-F238E27FC236}">
                  <a16:creationId xmlns:a16="http://schemas.microsoft.com/office/drawing/2014/main" id="{A3958025-AFA5-03FA-E824-075075B8C63E}"/>
                </a:ext>
              </a:extLst>
            </p:cNvPr>
            <p:cNvSpPr/>
            <p:nvPr/>
          </p:nvSpPr>
          <p:spPr>
            <a:xfrm>
              <a:off x="1380135" y="3972231"/>
              <a:ext cx="1464560" cy="194786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692;p19">
              <a:extLst>
                <a:ext uri="{FF2B5EF4-FFF2-40B4-BE49-F238E27FC236}">
                  <a16:creationId xmlns:a16="http://schemas.microsoft.com/office/drawing/2014/main" id="{5B18A022-4ADB-C95B-4BA9-29748D750B47}"/>
                </a:ext>
              </a:extLst>
            </p:cNvPr>
            <p:cNvSpPr/>
            <p:nvPr/>
          </p:nvSpPr>
          <p:spPr>
            <a:xfrm flipV="1">
              <a:off x="2540315" y="5152195"/>
              <a:ext cx="105490" cy="16829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693;p19">
              <a:extLst>
                <a:ext uri="{FF2B5EF4-FFF2-40B4-BE49-F238E27FC236}">
                  <a16:creationId xmlns:a16="http://schemas.microsoft.com/office/drawing/2014/main" id="{0F119825-B538-F34B-3B7D-0DCA2B85D178}"/>
                </a:ext>
              </a:extLst>
            </p:cNvPr>
            <p:cNvSpPr/>
            <p:nvPr/>
          </p:nvSpPr>
          <p:spPr>
            <a:xfrm>
              <a:off x="2188857" y="5820334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43" name="Google Shape;694;p19">
              <a:extLst>
                <a:ext uri="{FF2B5EF4-FFF2-40B4-BE49-F238E27FC236}">
                  <a16:creationId xmlns:a16="http://schemas.microsoft.com/office/drawing/2014/main" id="{8B4759A6-F4B9-1F10-3921-4ECFEF754017}"/>
                </a:ext>
              </a:extLst>
            </p:cNvPr>
            <p:cNvCxnSpPr/>
            <p:nvPr/>
          </p:nvCxnSpPr>
          <p:spPr>
            <a:xfrm flipH="1">
              <a:off x="1380135" y="5535955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6" name="Google Shape;695;p19">
              <a:extLst>
                <a:ext uri="{FF2B5EF4-FFF2-40B4-BE49-F238E27FC236}">
                  <a16:creationId xmlns:a16="http://schemas.microsoft.com/office/drawing/2014/main" id="{991AC4FA-0ADA-0FA3-A5B2-0C3C5B4D52D7}"/>
                </a:ext>
              </a:extLst>
            </p:cNvPr>
            <p:cNvCxnSpPr/>
            <p:nvPr/>
          </p:nvCxnSpPr>
          <p:spPr>
            <a:xfrm flipH="1">
              <a:off x="1387762" y="5593047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7" name="Google Shape;696;p19">
              <a:extLst>
                <a:ext uri="{FF2B5EF4-FFF2-40B4-BE49-F238E27FC236}">
                  <a16:creationId xmlns:a16="http://schemas.microsoft.com/office/drawing/2014/main" id="{84BE3676-E25E-D0BD-D9C4-349BE64B92FB}"/>
                </a:ext>
              </a:extLst>
            </p:cNvPr>
            <p:cNvCxnSpPr/>
            <p:nvPr/>
          </p:nvCxnSpPr>
          <p:spPr>
            <a:xfrm flipH="1">
              <a:off x="1418274" y="5622010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8" name="Google Shape;697;p19">
              <a:extLst>
                <a:ext uri="{FF2B5EF4-FFF2-40B4-BE49-F238E27FC236}">
                  <a16:creationId xmlns:a16="http://schemas.microsoft.com/office/drawing/2014/main" id="{D2C8BB78-D9C2-61BA-2FE1-4C095B9F1471}"/>
                </a:ext>
              </a:extLst>
            </p:cNvPr>
            <p:cNvCxnSpPr/>
            <p:nvPr/>
          </p:nvCxnSpPr>
          <p:spPr>
            <a:xfrm flipH="1">
              <a:off x="1460229" y="5681485"/>
              <a:ext cx="97191" cy="138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9" name="Google Shape;698;p19">
              <a:extLst>
                <a:ext uri="{FF2B5EF4-FFF2-40B4-BE49-F238E27FC236}">
                  <a16:creationId xmlns:a16="http://schemas.microsoft.com/office/drawing/2014/main" id="{76D4BB3D-C8B0-A036-546C-6A3C31221FBC}"/>
                </a:ext>
              </a:extLst>
            </p:cNvPr>
            <p:cNvCxnSpPr/>
            <p:nvPr/>
          </p:nvCxnSpPr>
          <p:spPr>
            <a:xfrm flipH="1">
              <a:off x="1502182" y="5734281"/>
              <a:ext cx="77989" cy="9806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0" name="Google Shape;699;p19">
              <a:extLst>
                <a:ext uri="{FF2B5EF4-FFF2-40B4-BE49-F238E27FC236}">
                  <a16:creationId xmlns:a16="http://schemas.microsoft.com/office/drawing/2014/main" id="{A7A89796-804E-6A6D-FBD0-E333D9B13DA3}"/>
                </a:ext>
              </a:extLst>
            </p:cNvPr>
            <p:cNvCxnSpPr/>
            <p:nvPr/>
          </p:nvCxnSpPr>
          <p:spPr>
            <a:xfrm flipH="1">
              <a:off x="1540321" y="5771581"/>
              <a:ext cx="61023" cy="757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51" name="Google Shape;700;p19">
              <a:extLst>
                <a:ext uri="{FF2B5EF4-FFF2-40B4-BE49-F238E27FC236}">
                  <a16:creationId xmlns:a16="http://schemas.microsoft.com/office/drawing/2014/main" id="{D17ABD75-15F2-2B05-EA34-16FE1BC2BA86}"/>
                </a:ext>
              </a:extLst>
            </p:cNvPr>
            <p:cNvSpPr/>
            <p:nvPr/>
          </p:nvSpPr>
          <p:spPr>
            <a:xfrm>
              <a:off x="1692880" y="4033255"/>
              <a:ext cx="690777" cy="1966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52" name="グループ化 751">
              <a:extLst>
                <a:ext uri="{FF2B5EF4-FFF2-40B4-BE49-F238E27FC236}">
                  <a16:creationId xmlns:a16="http://schemas.microsoft.com/office/drawing/2014/main" id="{A2464AD7-B2E8-EDAE-52AE-C58ABC494867}"/>
                </a:ext>
              </a:extLst>
            </p:cNvPr>
            <p:cNvGrpSpPr/>
            <p:nvPr/>
          </p:nvGrpSpPr>
          <p:grpSpPr>
            <a:xfrm rot="10800000">
              <a:off x="1108415" y="4896709"/>
              <a:ext cx="509946" cy="351798"/>
              <a:chOff x="1609190" y="4674777"/>
              <a:chExt cx="676920" cy="466988"/>
            </a:xfrm>
          </p:grpSpPr>
          <p:sp>
            <p:nvSpPr>
              <p:cNvPr id="756" name="Google Shape;701;p19">
                <a:extLst>
                  <a:ext uri="{FF2B5EF4-FFF2-40B4-BE49-F238E27FC236}">
                    <a16:creationId xmlns:a16="http://schemas.microsoft.com/office/drawing/2014/main" id="{367E34EC-4817-29D2-02AC-E5638270B660}"/>
                  </a:ext>
                </a:extLst>
              </p:cNvPr>
              <p:cNvSpPr/>
              <p:nvPr/>
            </p:nvSpPr>
            <p:spPr>
              <a:xfrm rot="6991093">
                <a:off x="1854341" y="4709996"/>
                <a:ext cx="274079" cy="58945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7" name="Google Shape;702;p19">
                <a:extLst>
                  <a:ext uri="{FF2B5EF4-FFF2-40B4-BE49-F238E27FC236}">
                    <a16:creationId xmlns:a16="http://schemas.microsoft.com/office/drawing/2014/main" id="{3CABE1FF-EEC7-0BE8-B8FB-B022D3CDAB49}"/>
                  </a:ext>
                </a:extLst>
              </p:cNvPr>
              <p:cNvSpPr/>
              <p:nvPr/>
            </p:nvSpPr>
            <p:spPr>
              <a:xfrm rot="17883334">
                <a:off x="1541161" y="4742806"/>
                <a:ext cx="364521" cy="228463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3" name="グループ化 752">
              <a:extLst>
                <a:ext uri="{FF2B5EF4-FFF2-40B4-BE49-F238E27FC236}">
                  <a16:creationId xmlns:a16="http://schemas.microsoft.com/office/drawing/2014/main" id="{268AD7DC-4935-44E4-BAF1-0802A8876DA8}"/>
                </a:ext>
              </a:extLst>
            </p:cNvPr>
            <p:cNvGrpSpPr/>
            <p:nvPr/>
          </p:nvGrpSpPr>
          <p:grpSpPr>
            <a:xfrm rot="21398860">
              <a:off x="2420946" y="4808278"/>
              <a:ext cx="320987" cy="103592"/>
              <a:chOff x="9099792" y="3685731"/>
              <a:chExt cx="1035736" cy="334259"/>
            </a:xfrm>
          </p:grpSpPr>
          <p:sp>
            <p:nvSpPr>
              <p:cNvPr id="754" name="Google Shape;749;p20">
                <a:extLst>
                  <a:ext uri="{FF2B5EF4-FFF2-40B4-BE49-F238E27FC236}">
                    <a16:creationId xmlns:a16="http://schemas.microsoft.com/office/drawing/2014/main" id="{90A448F4-2F69-7702-1873-74DBD90FD21F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" name="Google Shape;749;p20">
                <a:extLst>
                  <a:ext uri="{FF2B5EF4-FFF2-40B4-BE49-F238E27FC236}">
                    <a16:creationId xmlns:a16="http://schemas.microsoft.com/office/drawing/2014/main" id="{74278EEE-BB84-32B8-9C7A-0C9B4678E92E}"/>
                  </a:ext>
                </a:extLst>
              </p:cNvPr>
              <p:cNvSpPr/>
              <p:nvPr/>
            </p:nvSpPr>
            <p:spPr>
              <a:xfrm flipH="1">
                <a:off x="9988006" y="3685731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58" name="グループ化 757">
            <a:extLst>
              <a:ext uri="{FF2B5EF4-FFF2-40B4-BE49-F238E27FC236}">
                <a16:creationId xmlns:a16="http://schemas.microsoft.com/office/drawing/2014/main" id="{6B39566D-FD9C-D221-BDC3-4D04937069E2}"/>
              </a:ext>
            </a:extLst>
          </p:cNvPr>
          <p:cNvGrpSpPr/>
          <p:nvPr/>
        </p:nvGrpSpPr>
        <p:grpSpPr>
          <a:xfrm>
            <a:off x="8020180" y="3935556"/>
            <a:ext cx="1374655" cy="1720714"/>
            <a:chOff x="7624972" y="3147778"/>
            <a:chExt cx="467983" cy="585794"/>
          </a:xfrm>
        </p:grpSpPr>
        <p:sp>
          <p:nvSpPr>
            <p:cNvPr id="759" name="楕円 758">
              <a:extLst>
                <a:ext uri="{FF2B5EF4-FFF2-40B4-BE49-F238E27FC236}">
                  <a16:creationId xmlns:a16="http://schemas.microsoft.com/office/drawing/2014/main" id="{54962296-8DA7-C7E2-CD75-72842F488C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0" name="楕円 759">
              <a:extLst>
                <a:ext uri="{FF2B5EF4-FFF2-40B4-BE49-F238E27FC236}">
                  <a16:creationId xmlns:a16="http://schemas.microsoft.com/office/drawing/2014/main" id="{81507565-ADB3-967A-9ACA-5F605524D4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1" name="楕円 760">
              <a:extLst>
                <a:ext uri="{FF2B5EF4-FFF2-40B4-BE49-F238E27FC236}">
                  <a16:creationId xmlns:a16="http://schemas.microsoft.com/office/drawing/2014/main" id="{7D2C1FA4-98EA-31F1-63B9-89003643DA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2" name="楕円 761">
              <a:extLst>
                <a:ext uri="{FF2B5EF4-FFF2-40B4-BE49-F238E27FC236}">
                  <a16:creationId xmlns:a16="http://schemas.microsoft.com/office/drawing/2014/main" id="{831DEC40-016D-D4D8-00F2-57BAC04F64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3" name="楕円 762">
              <a:extLst>
                <a:ext uri="{FF2B5EF4-FFF2-40B4-BE49-F238E27FC236}">
                  <a16:creationId xmlns:a16="http://schemas.microsoft.com/office/drawing/2014/main" id="{1F526C05-3CB6-F8C8-D35A-122D6A18CC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4" name="楕円 97">
              <a:extLst>
                <a:ext uri="{FF2B5EF4-FFF2-40B4-BE49-F238E27FC236}">
                  <a16:creationId xmlns:a16="http://schemas.microsoft.com/office/drawing/2014/main" id="{85ED1F0A-8A62-50D8-8BE8-CFBC2285EB33}"/>
                </a:ext>
              </a:extLst>
            </p:cNvPr>
            <p:cNvSpPr>
              <a:spLocks noChangeAspect="1"/>
            </p:cNvSpPr>
            <p:nvPr/>
          </p:nvSpPr>
          <p:spPr>
            <a:xfrm rot="1479331">
              <a:off x="7826817" y="3229435"/>
              <a:ext cx="73314" cy="45936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823" name="直線コネクタ 822">
              <a:extLst>
                <a:ext uri="{FF2B5EF4-FFF2-40B4-BE49-F238E27FC236}">
                  <a16:creationId xmlns:a16="http://schemas.microsoft.com/office/drawing/2014/main" id="{8188D590-75BE-9CC0-036C-8F88C51D3DE9}"/>
                </a:ext>
              </a:extLst>
            </p:cNvPr>
            <p:cNvCxnSpPr>
              <a:stCxn id="759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4" name="楕円 97">
              <a:extLst>
                <a:ext uri="{FF2B5EF4-FFF2-40B4-BE49-F238E27FC236}">
                  <a16:creationId xmlns:a16="http://schemas.microsoft.com/office/drawing/2014/main" id="{9D77B4C2-159F-C5E8-1110-9153465CADE4}"/>
                </a:ext>
              </a:extLst>
            </p:cNvPr>
            <p:cNvSpPr>
              <a:spLocks noChangeAspect="1"/>
            </p:cNvSpPr>
            <p:nvPr/>
          </p:nvSpPr>
          <p:spPr>
            <a:xfrm rot="20758401" flipH="1">
              <a:off x="7928024" y="3231560"/>
              <a:ext cx="69069" cy="46178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825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DA989092-7AC9-3E13-C84C-408BA62FEE46}"/>
              </a:ext>
            </a:extLst>
          </p:cNvPr>
          <p:cNvSpPr txBox="1"/>
          <p:nvPr/>
        </p:nvSpPr>
        <p:spPr>
          <a:xfrm>
            <a:off x="8038061" y="5711893"/>
            <a:ext cx="1893264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雪だるま王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2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249B5C97-3D26-0090-215F-F1B7FE629CF6}"/>
              </a:ext>
            </a:extLst>
          </p:cNvPr>
          <p:cNvSpPr txBox="1"/>
          <p:nvPr/>
        </p:nvSpPr>
        <p:spPr>
          <a:xfrm>
            <a:off x="6709267" y="2531802"/>
            <a:ext cx="3054753" cy="1200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イヒヒ</a:t>
            </a:r>
            <a:endParaRPr lang="en-US" altLang="ja-JP" sz="2400" dirty="0">
              <a:solidFill>
                <a:schemeClr val="dk1"/>
              </a:solidFill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ずっと</a:t>
            </a:r>
            <a:endParaRPr lang="en-US" altLang="ja-JP" sz="2400" dirty="0">
              <a:solidFill>
                <a:schemeClr val="dk1"/>
              </a:solidFill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ねらっていたんだ！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7A26EBD3-E64B-2F6D-0313-A2C033815534}"/>
              </a:ext>
            </a:extLst>
          </p:cNvPr>
          <p:cNvSpPr txBox="1"/>
          <p:nvPr/>
        </p:nvSpPr>
        <p:spPr>
          <a:xfrm>
            <a:off x="3848544" y="4858242"/>
            <a:ext cx="3138776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家にいた雪だるま！</a:t>
            </a:r>
            <a:endParaRPr lang="en-US" altLang="ja-JP" sz="2400" dirty="0">
              <a:solidFill>
                <a:schemeClr val="dk1"/>
              </a:solidFill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どうしよう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" name="角丸四角形 355">
            <a:extLst>
              <a:ext uri="{FF2B5EF4-FFF2-40B4-BE49-F238E27FC236}">
                <a16:creationId xmlns:a16="http://schemas.microsoft.com/office/drawing/2014/main" id="{B9E06874-675D-C970-C943-03CFEB73E42A}"/>
              </a:ext>
            </a:extLst>
          </p:cNvPr>
          <p:cNvSpPr/>
          <p:nvPr/>
        </p:nvSpPr>
        <p:spPr>
          <a:xfrm rot="16200000">
            <a:off x="9946083" y="1639648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28" name="Google Shape;2562;p41">
            <a:hlinkClick r:id="rId8" action="ppaction://hlinksldjump"/>
            <a:extLst>
              <a:ext uri="{FF2B5EF4-FFF2-40B4-BE49-F238E27FC236}">
                <a16:creationId xmlns:a16="http://schemas.microsoft.com/office/drawing/2014/main" id="{0E74DAF7-805D-147A-7EAF-C95445FA7B2D}"/>
              </a:ext>
            </a:extLst>
          </p:cNvPr>
          <p:cNvSpPr txBox="1"/>
          <p:nvPr/>
        </p:nvSpPr>
        <p:spPr>
          <a:xfrm>
            <a:off x="10718885" y="835659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29" name="グループ化 128">
            <a:extLst>
              <a:ext uri="{FF2B5EF4-FFF2-40B4-BE49-F238E27FC236}">
                <a16:creationId xmlns:a16="http://schemas.microsoft.com/office/drawing/2014/main" id="{A6B77F5A-C377-925A-26D3-97C51D2D9B6A}"/>
              </a:ext>
            </a:extLst>
          </p:cNvPr>
          <p:cNvGrpSpPr/>
          <p:nvPr/>
        </p:nvGrpSpPr>
        <p:grpSpPr>
          <a:xfrm rot="2523162">
            <a:off x="11122705" y="725385"/>
            <a:ext cx="564109" cy="193172"/>
            <a:chOff x="9364349" y="5301095"/>
            <a:chExt cx="371808" cy="127321"/>
          </a:xfrm>
        </p:grpSpPr>
        <p:cxnSp>
          <p:nvCxnSpPr>
            <p:cNvPr id="130" name="直線コネクタ 129">
              <a:extLst>
                <a:ext uri="{FF2B5EF4-FFF2-40B4-BE49-F238E27FC236}">
                  <a16:creationId xmlns:a16="http://schemas.microsoft.com/office/drawing/2014/main" id="{0049C3FF-3C52-39EF-CFF9-39933D1CE0C9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直線コネクタ 130">
              <a:extLst>
                <a:ext uri="{FF2B5EF4-FFF2-40B4-BE49-F238E27FC236}">
                  <a16:creationId xmlns:a16="http://schemas.microsoft.com/office/drawing/2014/main" id="{99A79442-D123-ACA1-D33C-9EE41040821F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直線コネクタ 131">
              <a:extLst>
                <a:ext uri="{FF2B5EF4-FFF2-40B4-BE49-F238E27FC236}">
                  <a16:creationId xmlns:a16="http://schemas.microsoft.com/office/drawing/2014/main" id="{B15D4506-4E7A-7568-CC4B-9FAA6E1ECE0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直線コネクタ 132">
              <a:extLst>
                <a:ext uri="{FF2B5EF4-FFF2-40B4-BE49-F238E27FC236}">
                  <a16:creationId xmlns:a16="http://schemas.microsoft.com/office/drawing/2014/main" id="{C16D2D96-135A-C4B1-5731-AA21D3944B7F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4" name="角丸四角形 96">
            <a:extLst>
              <a:ext uri="{FF2B5EF4-FFF2-40B4-BE49-F238E27FC236}">
                <a16:creationId xmlns:a16="http://schemas.microsoft.com/office/drawing/2014/main" id="{5AFE3D79-817C-40E9-9036-AEFE14395C81}"/>
              </a:ext>
            </a:extLst>
          </p:cNvPr>
          <p:cNvSpPr/>
          <p:nvPr/>
        </p:nvSpPr>
        <p:spPr>
          <a:xfrm>
            <a:off x="9856154" y="5919131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Google Shape;2562;p41">
            <a:hlinkClick r:id="rId9" action="ppaction://hlinksldjump"/>
            <a:extLst>
              <a:ext uri="{FF2B5EF4-FFF2-40B4-BE49-F238E27FC236}">
                <a16:creationId xmlns:a16="http://schemas.microsoft.com/office/drawing/2014/main" id="{007F549D-3472-43FF-A7DF-06E91003419E}"/>
              </a:ext>
            </a:extLst>
          </p:cNvPr>
          <p:cNvSpPr txBox="1"/>
          <p:nvPr/>
        </p:nvSpPr>
        <p:spPr>
          <a:xfrm>
            <a:off x="9837891" y="5918171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2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281789" y="48677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いえ</a:t>
            </a:r>
          </a:p>
        </p:txBody>
      </p:sp>
      <p:sp>
        <p:nvSpPr>
          <p:cNvPr id="13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826695" y="48677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お</a:t>
            </a:r>
          </a:p>
        </p:txBody>
      </p:sp>
      <p:sp>
        <p:nvSpPr>
          <p:cNvPr id="137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86425" y="138121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ゆき</a:t>
            </a:r>
          </a:p>
        </p:txBody>
      </p:sp>
      <p:sp>
        <p:nvSpPr>
          <p:cNvPr id="13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705750" y="139801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おう</a:t>
            </a:r>
          </a:p>
        </p:txBody>
      </p:sp>
    </p:spTree>
    <p:extLst>
      <p:ext uri="{BB962C8B-B14F-4D97-AF65-F5344CB8AC3E}">
        <p14:creationId xmlns:p14="http://schemas.microsoft.com/office/powerpoint/2010/main" val="28998647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72" name="直線コネクタ 671">
            <a:extLst>
              <a:ext uri="{FF2B5EF4-FFF2-40B4-BE49-F238E27FC236}">
                <a16:creationId xmlns:a16="http://schemas.microsoft.com/office/drawing/2014/main" id="{B0F1CF16-18FC-62A1-F53D-418215706279}"/>
              </a:ext>
            </a:extLst>
          </p:cNvPr>
          <p:cNvCxnSpPr>
            <a:cxnSpLocks/>
          </p:cNvCxnSpPr>
          <p:nvPr/>
        </p:nvCxnSpPr>
        <p:spPr>
          <a:xfrm flipV="1">
            <a:off x="690243" y="4908913"/>
            <a:ext cx="4151479" cy="1050871"/>
          </a:xfrm>
          <a:prstGeom prst="line">
            <a:avLst/>
          </a:prstGeom>
          <a:ln w="952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直線コネクタ 19">
            <a:extLst>
              <a:ext uri="{FF2B5EF4-FFF2-40B4-BE49-F238E27FC236}">
                <a16:creationId xmlns:a16="http://schemas.microsoft.com/office/drawing/2014/main" id="{0BA4D312-A4A6-4E97-3409-6CA945568C8A}"/>
              </a:ext>
            </a:extLst>
          </p:cNvPr>
          <p:cNvCxnSpPr>
            <a:cxnSpLocks/>
          </p:cNvCxnSpPr>
          <p:nvPr/>
        </p:nvCxnSpPr>
        <p:spPr>
          <a:xfrm flipV="1">
            <a:off x="844810" y="5406573"/>
            <a:ext cx="4065436" cy="535015"/>
          </a:xfrm>
          <a:prstGeom prst="line">
            <a:avLst/>
          </a:prstGeom>
          <a:ln w="952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直線コネクタ 24">
            <a:extLst>
              <a:ext uri="{FF2B5EF4-FFF2-40B4-BE49-F238E27FC236}">
                <a16:creationId xmlns:a16="http://schemas.microsoft.com/office/drawing/2014/main" id="{5594C77E-533E-61AE-E8CA-3DE6F1E88CAE}"/>
              </a:ext>
            </a:extLst>
          </p:cNvPr>
          <p:cNvCxnSpPr>
            <a:cxnSpLocks/>
          </p:cNvCxnSpPr>
          <p:nvPr/>
        </p:nvCxnSpPr>
        <p:spPr>
          <a:xfrm flipV="1">
            <a:off x="690243" y="5611798"/>
            <a:ext cx="4481032" cy="444131"/>
          </a:xfrm>
          <a:prstGeom prst="line">
            <a:avLst/>
          </a:prstGeom>
          <a:ln w="952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769285A4-F46D-04E9-23C7-C4AE4C8F4002}"/>
              </a:ext>
            </a:extLst>
          </p:cNvPr>
          <p:cNvGrpSpPr/>
          <p:nvPr/>
        </p:nvGrpSpPr>
        <p:grpSpPr>
          <a:xfrm rot="8436077">
            <a:off x="8004687" y="2401010"/>
            <a:ext cx="3587305" cy="3586055"/>
            <a:chOff x="4940537" y="2315368"/>
            <a:chExt cx="3587305" cy="3586055"/>
          </a:xfrm>
        </p:grpSpPr>
        <p:grpSp>
          <p:nvGrpSpPr>
            <p:cNvPr id="22" name="グループ化 21">
              <a:extLst>
                <a:ext uri="{FF2B5EF4-FFF2-40B4-BE49-F238E27FC236}">
                  <a16:creationId xmlns:a16="http://schemas.microsoft.com/office/drawing/2014/main" id="{2B0E1B06-07F1-A11B-E384-14727470E593}"/>
                </a:ext>
              </a:extLst>
            </p:cNvPr>
            <p:cNvGrpSpPr/>
            <p:nvPr/>
          </p:nvGrpSpPr>
          <p:grpSpPr>
            <a:xfrm>
              <a:off x="4940537" y="2315368"/>
              <a:ext cx="3587305" cy="3586055"/>
              <a:chOff x="4940537" y="2315368"/>
              <a:chExt cx="3587305" cy="3586055"/>
            </a:xfrm>
          </p:grpSpPr>
          <p:pic>
            <p:nvPicPr>
              <p:cNvPr id="7" name="グラフィックス 6" descr="小槌 単色塗りつぶし">
                <a:extLst>
                  <a:ext uri="{FF2B5EF4-FFF2-40B4-BE49-F238E27FC236}">
                    <a16:creationId xmlns:a16="http://schemas.microsoft.com/office/drawing/2014/main" id="{2B3854DC-10E5-1F29-5688-88B4978EFD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96DAC541-7B7A-43D3-8B79-37D633B846F1}">
                    <asvg:svgBlip xmlns=""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4951099" y="2324680"/>
                <a:ext cx="3576743" cy="3576743"/>
              </a:xfrm>
              <a:prstGeom prst="rect">
                <a:avLst/>
              </a:prstGeom>
            </p:spPr>
          </p:pic>
          <p:pic>
            <p:nvPicPr>
              <p:cNvPr id="21" name="グラフィックス 20" descr="小槌 枠線">
                <a:extLst>
                  <a:ext uri="{FF2B5EF4-FFF2-40B4-BE49-F238E27FC236}">
                    <a16:creationId xmlns:a16="http://schemas.microsoft.com/office/drawing/2014/main" id="{49B832E1-7F7E-FDC8-7685-4414B1987A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=""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4940537" y="2315368"/>
                <a:ext cx="3576743" cy="3576743"/>
              </a:xfrm>
              <a:prstGeom prst="rect">
                <a:avLst/>
              </a:prstGeom>
            </p:spPr>
          </p:pic>
        </p:grpSp>
        <p:sp>
          <p:nvSpPr>
            <p:cNvPr id="23" name="正方形/長方形 22">
              <a:extLst>
                <a:ext uri="{FF2B5EF4-FFF2-40B4-BE49-F238E27FC236}">
                  <a16:creationId xmlns:a16="http://schemas.microsoft.com/office/drawing/2014/main" id="{99A2006B-2300-9CE2-45B6-1D202AF20CA7}"/>
                </a:ext>
              </a:extLst>
            </p:cNvPr>
            <p:cNvSpPr/>
            <p:nvPr/>
          </p:nvSpPr>
          <p:spPr>
            <a:xfrm>
              <a:off x="5145623" y="4996921"/>
              <a:ext cx="1748102" cy="67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5" name="Google Shape;689;p19">
            <a:extLst>
              <a:ext uri="{FF2B5EF4-FFF2-40B4-BE49-F238E27FC236}">
                <a16:creationId xmlns:a16="http://schemas.microsoft.com/office/drawing/2014/main" id="{B820B755-A332-ABA1-741E-E605D21BF132}"/>
              </a:ext>
            </a:extLst>
          </p:cNvPr>
          <p:cNvSpPr txBox="1"/>
          <p:nvPr/>
        </p:nvSpPr>
        <p:spPr>
          <a:xfrm>
            <a:off x="581767" y="469023"/>
            <a:ext cx="10837974" cy="19389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ザイくん、ピンチ！そのとき、目の前で</a:t>
            </a:r>
            <a:endParaRPr lang="en-US" altLang="ja-JP" sz="40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急に土けむりがまきあがった。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638E1B1-AAF7-7664-679D-7132272ABD9A}"/>
              </a:ext>
            </a:extLst>
          </p:cNvPr>
          <p:cNvGrpSpPr>
            <a:grpSpLocks noChangeAspect="1"/>
          </p:cNvGrpSpPr>
          <p:nvPr/>
        </p:nvGrpSpPr>
        <p:grpSpPr>
          <a:xfrm>
            <a:off x="912454" y="2262200"/>
            <a:ext cx="2587283" cy="2350171"/>
            <a:chOff x="3284638" y="2517458"/>
            <a:chExt cx="3716315" cy="3375732"/>
          </a:xfrm>
        </p:grpSpPr>
        <p:sp>
          <p:nvSpPr>
            <p:cNvPr id="3" name="Google Shape;1539;p28">
              <a:extLst>
                <a:ext uri="{FF2B5EF4-FFF2-40B4-BE49-F238E27FC236}">
                  <a16:creationId xmlns:a16="http://schemas.microsoft.com/office/drawing/2014/main" id="{E3681B9D-F1F6-4706-E47F-469AC1F12401}"/>
                </a:ext>
              </a:extLst>
            </p:cNvPr>
            <p:cNvSpPr/>
            <p:nvPr/>
          </p:nvSpPr>
          <p:spPr>
            <a:xfrm flipH="1">
              <a:off x="3387971" y="5277944"/>
              <a:ext cx="3392394" cy="615246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259C7854-2AC9-441C-6514-15A6A78A718D}"/>
                </a:ext>
              </a:extLst>
            </p:cNvPr>
            <p:cNvGrpSpPr/>
            <p:nvPr/>
          </p:nvGrpSpPr>
          <p:grpSpPr>
            <a:xfrm>
              <a:off x="3284638" y="2622841"/>
              <a:ext cx="1552994" cy="2887407"/>
              <a:chOff x="3284638" y="2622841"/>
              <a:chExt cx="1552994" cy="2887407"/>
            </a:xfrm>
          </p:grpSpPr>
          <p:sp>
            <p:nvSpPr>
              <p:cNvPr id="784" name="二等辺三角形 2">
                <a:extLst>
                  <a:ext uri="{FF2B5EF4-FFF2-40B4-BE49-F238E27FC236}">
                    <a16:creationId xmlns:a16="http://schemas.microsoft.com/office/drawing/2014/main" id="{4762715E-2AFF-873B-0E5F-3CF2DDDA76D7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5" name="Google Shape;1540;p28">
                <a:extLst>
                  <a:ext uri="{FF2B5EF4-FFF2-40B4-BE49-F238E27FC236}">
                    <a16:creationId xmlns:a16="http://schemas.microsoft.com/office/drawing/2014/main" id="{0D1BE42F-405D-BF7F-E936-B03A609A09A2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6" name="グループ化 785">
                <a:extLst>
                  <a:ext uri="{FF2B5EF4-FFF2-40B4-BE49-F238E27FC236}">
                    <a16:creationId xmlns:a16="http://schemas.microsoft.com/office/drawing/2014/main" id="{D974DAEE-EC31-3456-018C-E3276CBDA810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804" name="Google Shape;1540;p28">
                  <a:extLst>
                    <a:ext uri="{FF2B5EF4-FFF2-40B4-BE49-F238E27FC236}">
                      <a16:creationId xmlns:a16="http://schemas.microsoft.com/office/drawing/2014/main" id="{1B56FF8A-D65E-4896-3578-45B40AA5781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5" name="Google Shape;1540;p28">
                  <a:extLst>
                    <a:ext uri="{FF2B5EF4-FFF2-40B4-BE49-F238E27FC236}">
                      <a16:creationId xmlns:a16="http://schemas.microsoft.com/office/drawing/2014/main" id="{647E71E2-294C-ABC6-5E5F-F63366A02218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6" name="Google Shape;1540;p28">
                  <a:extLst>
                    <a:ext uri="{FF2B5EF4-FFF2-40B4-BE49-F238E27FC236}">
                      <a16:creationId xmlns:a16="http://schemas.microsoft.com/office/drawing/2014/main" id="{54E93A78-B5D8-3B16-A957-759B0CA88C23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7" name="グループ化 786">
                <a:extLst>
                  <a:ext uri="{FF2B5EF4-FFF2-40B4-BE49-F238E27FC236}">
                    <a16:creationId xmlns:a16="http://schemas.microsoft.com/office/drawing/2014/main" id="{09DEF116-766F-296B-C28D-613967E47102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801" name="Google Shape;1540;p28">
                  <a:extLst>
                    <a:ext uri="{FF2B5EF4-FFF2-40B4-BE49-F238E27FC236}">
                      <a16:creationId xmlns:a16="http://schemas.microsoft.com/office/drawing/2014/main" id="{4CE7A724-7D05-0BA1-0E73-DEE9E559468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2" name="Google Shape;1540;p28">
                  <a:extLst>
                    <a:ext uri="{FF2B5EF4-FFF2-40B4-BE49-F238E27FC236}">
                      <a16:creationId xmlns:a16="http://schemas.microsoft.com/office/drawing/2014/main" id="{CDD4C600-977B-2928-06CD-B832718284CE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3" name="Google Shape;1540;p28">
                  <a:extLst>
                    <a:ext uri="{FF2B5EF4-FFF2-40B4-BE49-F238E27FC236}">
                      <a16:creationId xmlns:a16="http://schemas.microsoft.com/office/drawing/2014/main" id="{4173C256-55DA-E1F9-6178-6EACA7B51F8B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88" name="Google Shape;1540;p28">
                <a:extLst>
                  <a:ext uri="{FF2B5EF4-FFF2-40B4-BE49-F238E27FC236}">
                    <a16:creationId xmlns:a16="http://schemas.microsoft.com/office/drawing/2014/main" id="{C0E899A9-ABB8-8BAA-E771-8BAE0AD54DD3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9" name="グループ化 788">
                <a:extLst>
                  <a:ext uri="{FF2B5EF4-FFF2-40B4-BE49-F238E27FC236}">
                    <a16:creationId xmlns:a16="http://schemas.microsoft.com/office/drawing/2014/main" id="{E68589AF-7DCC-A520-1E71-1A6ECED7DFED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98" name="Google Shape;1540;p28">
                  <a:extLst>
                    <a:ext uri="{FF2B5EF4-FFF2-40B4-BE49-F238E27FC236}">
                      <a16:creationId xmlns:a16="http://schemas.microsoft.com/office/drawing/2014/main" id="{8A1167F0-C7AF-01A6-C84E-314EFA1D829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9" name="Google Shape;1540;p28">
                  <a:extLst>
                    <a:ext uri="{FF2B5EF4-FFF2-40B4-BE49-F238E27FC236}">
                      <a16:creationId xmlns:a16="http://schemas.microsoft.com/office/drawing/2014/main" id="{D61A19AC-6C96-CD53-0E26-A14574265854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0" name="Google Shape;1540;p28">
                  <a:extLst>
                    <a:ext uri="{FF2B5EF4-FFF2-40B4-BE49-F238E27FC236}">
                      <a16:creationId xmlns:a16="http://schemas.microsoft.com/office/drawing/2014/main" id="{C48521E8-418E-280C-D2EC-C1E4F5BB6B87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0" name="グループ化 789">
                <a:extLst>
                  <a:ext uri="{FF2B5EF4-FFF2-40B4-BE49-F238E27FC236}">
                    <a16:creationId xmlns:a16="http://schemas.microsoft.com/office/drawing/2014/main" id="{D39154F5-E9D4-1F8A-69A1-55C6651DBCF5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95" name="Google Shape;1540;p28">
                  <a:extLst>
                    <a:ext uri="{FF2B5EF4-FFF2-40B4-BE49-F238E27FC236}">
                      <a16:creationId xmlns:a16="http://schemas.microsoft.com/office/drawing/2014/main" id="{C0C7AAC9-58A8-FCD0-0F05-0993E862A0C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6" name="Google Shape;1540;p28">
                  <a:extLst>
                    <a:ext uri="{FF2B5EF4-FFF2-40B4-BE49-F238E27FC236}">
                      <a16:creationId xmlns:a16="http://schemas.microsoft.com/office/drawing/2014/main" id="{4254E11F-5444-72E9-0331-C8D5788CD747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7" name="Google Shape;1540;p28">
                  <a:extLst>
                    <a:ext uri="{FF2B5EF4-FFF2-40B4-BE49-F238E27FC236}">
                      <a16:creationId xmlns:a16="http://schemas.microsoft.com/office/drawing/2014/main" id="{CD717951-B2CC-668A-DE4A-060C72FADCD6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1" name="グループ化 790">
                <a:extLst>
                  <a:ext uri="{FF2B5EF4-FFF2-40B4-BE49-F238E27FC236}">
                    <a16:creationId xmlns:a16="http://schemas.microsoft.com/office/drawing/2014/main" id="{0D35A47F-A64B-E70B-ED9B-ACFE332564BD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92" name="Google Shape;1540;p28">
                  <a:extLst>
                    <a:ext uri="{FF2B5EF4-FFF2-40B4-BE49-F238E27FC236}">
                      <a16:creationId xmlns:a16="http://schemas.microsoft.com/office/drawing/2014/main" id="{B9ED2F41-DD23-E918-3A52-68DA7670E663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3" name="Google Shape;1540;p28">
                  <a:extLst>
                    <a:ext uri="{FF2B5EF4-FFF2-40B4-BE49-F238E27FC236}">
                      <a16:creationId xmlns:a16="http://schemas.microsoft.com/office/drawing/2014/main" id="{B960C518-ADE4-50CD-0724-896A7F8054B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4" name="Google Shape;1540;p28">
                  <a:extLst>
                    <a:ext uri="{FF2B5EF4-FFF2-40B4-BE49-F238E27FC236}">
                      <a16:creationId xmlns:a16="http://schemas.microsoft.com/office/drawing/2014/main" id="{EBE63185-EE8D-EF5E-D4C6-EC3A4F098C7E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5300FD01-26FA-D2BC-67EB-206F51F60BC9}"/>
                </a:ext>
              </a:extLst>
            </p:cNvPr>
            <p:cNvGrpSpPr/>
            <p:nvPr/>
          </p:nvGrpSpPr>
          <p:grpSpPr>
            <a:xfrm>
              <a:off x="4372028" y="2517458"/>
              <a:ext cx="1547990" cy="2929288"/>
              <a:chOff x="3284638" y="2622841"/>
              <a:chExt cx="1552994" cy="2938756"/>
            </a:xfrm>
          </p:grpSpPr>
          <p:sp>
            <p:nvSpPr>
              <p:cNvPr id="730" name="二等辺三角形 2">
                <a:extLst>
                  <a:ext uri="{FF2B5EF4-FFF2-40B4-BE49-F238E27FC236}">
                    <a16:creationId xmlns:a16="http://schemas.microsoft.com/office/drawing/2014/main" id="{8140B11C-B57E-FCF0-068B-042C1AD26D2B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1" name="Google Shape;1540;p28">
                <a:extLst>
                  <a:ext uri="{FF2B5EF4-FFF2-40B4-BE49-F238E27FC236}">
                    <a16:creationId xmlns:a16="http://schemas.microsoft.com/office/drawing/2014/main" id="{1EEEFFDA-0339-66E2-9698-C30B3E492448}"/>
                  </a:ext>
                </a:extLst>
              </p:cNvPr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33" name="グループ化 732">
                <a:extLst>
                  <a:ext uri="{FF2B5EF4-FFF2-40B4-BE49-F238E27FC236}">
                    <a16:creationId xmlns:a16="http://schemas.microsoft.com/office/drawing/2014/main" id="{A1BFBFE7-2C6F-70D0-E8B7-C6573398FB33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81" name="Google Shape;1540;p28">
                  <a:extLst>
                    <a:ext uri="{FF2B5EF4-FFF2-40B4-BE49-F238E27FC236}">
                      <a16:creationId xmlns:a16="http://schemas.microsoft.com/office/drawing/2014/main" id="{39E00071-04FD-1B49-AA9D-769B5BD9CFBB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2" name="Google Shape;1540;p28">
                  <a:extLst>
                    <a:ext uri="{FF2B5EF4-FFF2-40B4-BE49-F238E27FC236}">
                      <a16:creationId xmlns:a16="http://schemas.microsoft.com/office/drawing/2014/main" id="{CFB2C054-C8F6-122E-05FD-4AFD13E16B3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3" name="Google Shape;1540;p28">
                  <a:extLst>
                    <a:ext uri="{FF2B5EF4-FFF2-40B4-BE49-F238E27FC236}">
                      <a16:creationId xmlns:a16="http://schemas.microsoft.com/office/drawing/2014/main" id="{EC04D7C3-3020-89FA-1C4E-6718CD260F50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35" name="グループ化 734">
                <a:extLst>
                  <a:ext uri="{FF2B5EF4-FFF2-40B4-BE49-F238E27FC236}">
                    <a16:creationId xmlns:a16="http://schemas.microsoft.com/office/drawing/2014/main" id="{AD684140-767F-C7A2-8152-352E422E541D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78" name="Google Shape;1540;p28">
                  <a:extLst>
                    <a:ext uri="{FF2B5EF4-FFF2-40B4-BE49-F238E27FC236}">
                      <a16:creationId xmlns:a16="http://schemas.microsoft.com/office/drawing/2014/main" id="{84F73BE6-C3F3-D5BD-B5F1-1B6310EE493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" name="Google Shape;1540;p28">
                  <a:extLst>
                    <a:ext uri="{FF2B5EF4-FFF2-40B4-BE49-F238E27FC236}">
                      <a16:creationId xmlns:a16="http://schemas.microsoft.com/office/drawing/2014/main" id="{0D2AC9A5-1EC7-C640-A85A-A32E7E610168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0" name="Google Shape;1540;p28">
                  <a:extLst>
                    <a:ext uri="{FF2B5EF4-FFF2-40B4-BE49-F238E27FC236}">
                      <a16:creationId xmlns:a16="http://schemas.microsoft.com/office/drawing/2014/main" id="{7C037550-97B5-284E-8C22-24F8E0256186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65" name="Google Shape;1540;p28">
                <a:extLst>
                  <a:ext uri="{FF2B5EF4-FFF2-40B4-BE49-F238E27FC236}">
                    <a16:creationId xmlns:a16="http://schemas.microsoft.com/office/drawing/2014/main" id="{1B860EE8-DA43-AE94-8D8A-A9A3F097BE2B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66" name="グループ化 765">
                <a:extLst>
                  <a:ext uri="{FF2B5EF4-FFF2-40B4-BE49-F238E27FC236}">
                    <a16:creationId xmlns:a16="http://schemas.microsoft.com/office/drawing/2014/main" id="{ECDEEFFE-3B3A-52E9-F061-5A32BCCC6BEF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75" name="Google Shape;1540;p28">
                  <a:extLst>
                    <a:ext uri="{FF2B5EF4-FFF2-40B4-BE49-F238E27FC236}">
                      <a16:creationId xmlns:a16="http://schemas.microsoft.com/office/drawing/2014/main" id="{E5B53A47-8DF5-9354-9BD2-5E3CED14990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6" name="Google Shape;1540;p28">
                  <a:extLst>
                    <a:ext uri="{FF2B5EF4-FFF2-40B4-BE49-F238E27FC236}">
                      <a16:creationId xmlns:a16="http://schemas.microsoft.com/office/drawing/2014/main" id="{AC8BB6E3-0A99-1962-9DB9-8A12040AE75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" name="Google Shape;1540;p28">
                  <a:extLst>
                    <a:ext uri="{FF2B5EF4-FFF2-40B4-BE49-F238E27FC236}">
                      <a16:creationId xmlns:a16="http://schemas.microsoft.com/office/drawing/2014/main" id="{B8FD201B-953D-D76C-19D2-A3BE62F2BC68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7" name="グループ化 766">
                <a:extLst>
                  <a:ext uri="{FF2B5EF4-FFF2-40B4-BE49-F238E27FC236}">
                    <a16:creationId xmlns:a16="http://schemas.microsoft.com/office/drawing/2014/main" id="{B5390DCE-74E9-E1AB-B721-C02BBE072FF9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72" name="Google Shape;1540;p28">
                  <a:extLst>
                    <a:ext uri="{FF2B5EF4-FFF2-40B4-BE49-F238E27FC236}">
                      <a16:creationId xmlns:a16="http://schemas.microsoft.com/office/drawing/2014/main" id="{1747E62A-10BA-E9C3-2F6C-E2C8087685D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3" name="Google Shape;1540;p28">
                  <a:extLst>
                    <a:ext uri="{FF2B5EF4-FFF2-40B4-BE49-F238E27FC236}">
                      <a16:creationId xmlns:a16="http://schemas.microsoft.com/office/drawing/2014/main" id="{6FDF06B5-6163-D402-702C-2F404B7C28E4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4" name="Google Shape;1540;p28">
                  <a:extLst>
                    <a:ext uri="{FF2B5EF4-FFF2-40B4-BE49-F238E27FC236}">
                      <a16:creationId xmlns:a16="http://schemas.microsoft.com/office/drawing/2014/main" id="{C1F11112-FD20-6F27-38FA-5AF0B9BFCB61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8" name="グループ化 767">
                <a:extLst>
                  <a:ext uri="{FF2B5EF4-FFF2-40B4-BE49-F238E27FC236}">
                    <a16:creationId xmlns:a16="http://schemas.microsoft.com/office/drawing/2014/main" id="{6F366A11-CD04-9A70-765D-F01240286C33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69" name="Google Shape;1540;p28">
                  <a:extLst>
                    <a:ext uri="{FF2B5EF4-FFF2-40B4-BE49-F238E27FC236}">
                      <a16:creationId xmlns:a16="http://schemas.microsoft.com/office/drawing/2014/main" id="{804075D0-3A41-EEC2-2668-B3F3716C558F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0" name="Google Shape;1540;p28">
                  <a:extLst>
                    <a:ext uri="{FF2B5EF4-FFF2-40B4-BE49-F238E27FC236}">
                      <a16:creationId xmlns:a16="http://schemas.microsoft.com/office/drawing/2014/main" id="{E5EA98FA-71A5-939E-A780-7BE5A7D9021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1" name="Google Shape;1540;p28">
                  <a:extLst>
                    <a:ext uri="{FF2B5EF4-FFF2-40B4-BE49-F238E27FC236}">
                      <a16:creationId xmlns:a16="http://schemas.microsoft.com/office/drawing/2014/main" id="{8BCBF5EA-ED38-B0B5-5049-BE80D7F762A2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80F0E8A0-C0A2-3C75-9829-989852253ED8}"/>
                </a:ext>
              </a:extLst>
            </p:cNvPr>
            <p:cNvGrpSpPr/>
            <p:nvPr/>
          </p:nvGrpSpPr>
          <p:grpSpPr>
            <a:xfrm>
              <a:off x="5447959" y="2602874"/>
              <a:ext cx="1552994" cy="2887407"/>
              <a:chOff x="3284638" y="2622841"/>
              <a:chExt cx="1552994" cy="2887407"/>
            </a:xfrm>
          </p:grpSpPr>
          <p:sp>
            <p:nvSpPr>
              <p:cNvPr id="9" name="二等辺三角形 2">
                <a:extLst>
                  <a:ext uri="{FF2B5EF4-FFF2-40B4-BE49-F238E27FC236}">
                    <a16:creationId xmlns:a16="http://schemas.microsoft.com/office/drawing/2014/main" id="{1A7E7D18-EBD5-CAF8-CDF6-C32128C18A0F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Google Shape;1540;p28">
                <a:extLst>
                  <a:ext uri="{FF2B5EF4-FFF2-40B4-BE49-F238E27FC236}">
                    <a16:creationId xmlns:a16="http://schemas.microsoft.com/office/drawing/2014/main" id="{14565E74-B354-3AB7-E8A6-F9118A5D070B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C620EF98-CC98-9035-2C7D-FD51515E03F7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27" name="Google Shape;1540;p28">
                  <a:extLst>
                    <a:ext uri="{FF2B5EF4-FFF2-40B4-BE49-F238E27FC236}">
                      <a16:creationId xmlns:a16="http://schemas.microsoft.com/office/drawing/2014/main" id="{8110546B-304D-C2ED-594C-FBE41D3DFA81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" name="Google Shape;1540;p28">
                  <a:extLst>
                    <a:ext uri="{FF2B5EF4-FFF2-40B4-BE49-F238E27FC236}">
                      <a16:creationId xmlns:a16="http://schemas.microsoft.com/office/drawing/2014/main" id="{56BD2D0D-C6A3-69BF-281B-FB062D97F4D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9" name="Google Shape;1540;p28">
                  <a:extLst>
                    <a:ext uri="{FF2B5EF4-FFF2-40B4-BE49-F238E27FC236}">
                      <a16:creationId xmlns:a16="http://schemas.microsoft.com/office/drawing/2014/main" id="{0D593DA8-1C64-7904-CFEE-B8EB07073B3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" name="グループ化 11">
                <a:extLst>
                  <a:ext uri="{FF2B5EF4-FFF2-40B4-BE49-F238E27FC236}">
                    <a16:creationId xmlns:a16="http://schemas.microsoft.com/office/drawing/2014/main" id="{5277EE4A-7B2F-32CC-1A39-454B6BA68A40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24" name="Google Shape;1540;p28">
                  <a:extLst>
                    <a:ext uri="{FF2B5EF4-FFF2-40B4-BE49-F238E27FC236}">
                      <a16:creationId xmlns:a16="http://schemas.microsoft.com/office/drawing/2014/main" id="{0679B473-8B72-EE39-2330-3F4FD69CE97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5" name="Google Shape;1540;p28">
                  <a:extLst>
                    <a:ext uri="{FF2B5EF4-FFF2-40B4-BE49-F238E27FC236}">
                      <a16:creationId xmlns:a16="http://schemas.microsoft.com/office/drawing/2014/main" id="{153C2EA7-F16D-49D2-019B-1D7D2C7D0F65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6" name="Google Shape;1540;p28">
                  <a:extLst>
                    <a:ext uri="{FF2B5EF4-FFF2-40B4-BE49-F238E27FC236}">
                      <a16:creationId xmlns:a16="http://schemas.microsoft.com/office/drawing/2014/main" id="{7CEACA23-298E-E623-977E-1DD47D341C8F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3" name="Google Shape;1540;p28">
                <a:extLst>
                  <a:ext uri="{FF2B5EF4-FFF2-40B4-BE49-F238E27FC236}">
                    <a16:creationId xmlns:a16="http://schemas.microsoft.com/office/drawing/2014/main" id="{D33E5D71-1157-2BAB-9A6E-6A6402D69782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39E67F75-1D5D-DDB1-9FA1-8CCF08C9A3D3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21" name="Google Shape;1540;p28">
                  <a:extLst>
                    <a:ext uri="{FF2B5EF4-FFF2-40B4-BE49-F238E27FC236}">
                      <a16:creationId xmlns:a16="http://schemas.microsoft.com/office/drawing/2014/main" id="{92DF03C2-408D-AB95-F70C-8A554EAE7DF9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2" name="Google Shape;1540;p28">
                  <a:extLst>
                    <a:ext uri="{FF2B5EF4-FFF2-40B4-BE49-F238E27FC236}">
                      <a16:creationId xmlns:a16="http://schemas.microsoft.com/office/drawing/2014/main" id="{F6EE447C-4B66-1A61-D751-3F7B1A693F9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3" name="Google Shape;1540;p28">
                  <a:extLst>
                    <a:ext uri="{FF2B5EF4-FFF2-40B4-BE49-F238E27FC236}">
                      <a16:creationId xmlns:a16="http://schemas.microsoft.com/office/drawing/2014/main" id="{14D43792-B395-6ABE-DE45-DEAA53C24A2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" name="グループ化 14">
                <a:extLst>
                  <a:ext uri="{FF2B5EF4-FFF2-40B4-BE49-F238E27FC236}">
                    <a16:creationId xmlns:a16="http://schemas.microsoft.com/office/drawing/2014/main" id="{9ABC5E9B-E754-3D45-A330-AF6FD69B89C0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18" name="Google Shape;1540;p28">
                  <a:extLst>
                    <a:ext uri="{FF2B5EF4-FFF2-40B4-BE49-F238E27FC236}">
                      <a16:creationId xmlns:a16="http://schemas.microsoft.com/office/drawing/2014/main" id="{82D453FD-185E-6F56-3AD4-965A504D640D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9" name="Google Shape;1540;p28">
                  <a:extLst>
                    <a:ext uri="{FF2B5EF4-FFF2-40B4-BE49-F238E27FC236}">
                      <a16:creationId xmlns:a16="http://schemas.microsoft.com/office/drawing/2014/main" id="{2DB53EC2-DD7B-5B00-249A-4B33FC3A0C9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0" name="Google Shape;1540;p28">
                  <a:extLst>
                    <a:ext uri="{FF2B5EF4-FFF2-40B4-BE49-F238E27FC236}">
                      <a16:creationId xmlns:a16="http://schemas.microsoft.com/office/drawing/2014/main" id="{9994C6B1-2263-6E86-D80C-9BDCEAECD043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" name="グループ化 15">
                <a:extLst>
                  <a:ext uri="{FF2B5EF4-FFF2-40B4-BE49-F238E27FC236}">
                    <a16:creationId xmlns:a16="http://schemas.microsoft.com/office/drawing/2014/main" id="{B2F92DB1-4D3D-DA19-C92C-8332CDFA06B8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7" name="Google Shape;1540;p28">
                  <a:extLst>
                    <a:ext uri="{FF2B5EF4-FFF2-40B4-BE49-F238E27FC236}">
                      <a16:creationId xmlns:a16="http://schemas.microsoft.com/office/drawing/2014/main" id="{1A1F7F52-95BB-3BC3-7F9C-5B84166C693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540;p28">
                  <a:extLst>
                    <a:ext uri="{FF2B5EF4-FFF2-40B4-BE49-F238E27FC236}">
                      <a16:creationId xmlns:a16="http://schemas.microsoft.com/office/drawing/2014/main" id="{5C8D28F3-074A-1915-3C6F-9B4CF2E47F1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1540;p28">
                  <a:extLst>
                    <a:ext uri="{FF2B5EF4-FFF2-40B4-BE49-F238E27FC236}">
                      <a16:creationId xmlns:a16="http://schemas.microsoft.com/office/drawing/2014/main" id="{6D4BBD52-CAE6-DC0C-560A-DC8EFFAB1485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737" name="グループ化 736">
            <a:extLst>
              <a:ext uri="{FF2B5EF4-FFF2-40B4-BE49-F238E27FC236}">
                <a16:creationId xmlns:a16="http://schemas.microsoft.com/office/drawing/2014/main" id="{DD937E63-97FB-4385-78CD-592C46F596E8}"/>
              </a:ext>
            </a:extLst>
          </p:cNvPr>
          <p:cNvGrpSpPr/>
          <p:nvPr/>
        </p:nvGrpSpPr>
        <p:grpSpPr>
          <a:xfrm>
            <a:off x="1486854" y="3500091"/>
            <a:ext cx="2619175" cy="2777237"/>
            <a:chOff x="1108415" y="3972231"/>
            <a:chExt cx="1931089" cy="2047626"/>
          </a:xfrm>
        </p:grpSpPr>
        <p:sp>
          <p:nvSpPr>
            <p:cNvPr id="739" name="Google Shape;690;p19">
              <a:extLst>
                <a:ext uri="{FF2B5EF4-FFF2-40B4-BE49-F238E27FC236}">
                  <a16:creationId xmlns:a16="http://schemas.microsoft.com/office/drawing/2014/main" id="{28137E1D-FB22-3979-0902-02D25AC91290}"/>
                </a:ext>
              </a:extLst>
            </p:cNvPr>
            <p:cNvSpPr/>
            <p:nvPr/>
          </p:nvSpPr>
          <p:spPr>
            <a:xfrm>
              <a:off x="2765059" y="5608301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691;p19">
              <a:extLst>
                <a:ext uri="{FF2B5EF4-FFF2-40B4-BE49-F238E27FC236}">
                  <a16:creationId xmlns:a16="http://schemas.microsoft.com/office/drawing/2014/main" id="{A3958025-AFA5-03FA-E824-075075B8C63E}"/>
                </a:ext>
              </a:extLst>
            </p:cNvPr>
            <p:cNvSpPr/>
            <p:nvPr/>
          </p:nvSpPr>
          <p:spPr>
            <a:xfrm>
              <a:off x="1380135" y="3972231"/>
              <a:ext cx="1464560" cy="194786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692;p19">
              <a:extLst>
                <a:ext uri="{FF2B5EF4-FFF2-40B4-BE49-F238E27FC236}">
                  <a16:creationId xmlns:a16="http://schemas.microsoft.com/office/drawing/2014/main" id="{5B18A022-4ADB-C95B-4BA9-29748D750B47}"/>
                </a:ext>
              </a:extLst>
            </p:cNvPr>
            <p:cNvSpPr/>
            <p:nvPr/>
          </p:nvSpPr>
          <p:spPr>
            <a:xfrm flipV="1">
              <a:off x="2540315" y="5152195"/>
              <a:ext cx="105490" cy="16829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693;p19">
              <a:extLst>
                <a:ext uri="{FF2B5EF4-FFF2-40B4-BE49-F238E27FC236}">
                  <a16:creationId xmlns:a16="http://schemas.microsoft.com/office/drawing/2014/main" id="{0F119825-B538-F34B-3B7D-0DCA2B85D178}"/>
                </a:ext>
              </a:extLst>
            </p:cNvPr>
            <p:cNvSpPr/>
            <p:nvPr/>
          </p:nvSpPr>
          <p:spPr>
            <a:xfrm>
              <a:off x="2188857" y="5820334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43" name="Google Shape;694;p19">
              <a:extLst>
                <a:ext uri="{FF2B5EF4-FFF2-40B4-BE49-F238E27FC236}">
                  <a16:creationId xmlns:a16="http://schemas.microsoft.com/office/drawing/2014/main" id="{8B4759A6-F4B9-1F10-3921-4ECFEF754017}"/>
                </a:ext>
              </a:extLst>
            </p:cNvPr>
            <p:cNvCxnSpPr/>
            <p:nvPr/>
          </p:nvCxnSpPr>
          <p:spPr>
            <a:xfrm flipH="1">
              <a:off x="1380135" y="5535955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6" name="Google Shape;695;p19">
              <a:extLst>
                <a:ext uri="{FF2B5EF4-FFF2-40B4-BE49-F238E27FC236}">
                  <a16:creationId xmlns:a16="http://schemas.microsoft.com/office/drawing/2014/main" id="{991AC4FA-0ADA-0FA3-A5B2-0C3C5B4D52D7}"/>
                </a:ext>
              </a:extLst>
            </p:cNvPr>
            <p:cNvCxnSpPr/>
            <p:nvPr/>
          </p:nvCxnSpPr>
          <p:spPr>
            <a:xfrm flipH="1">
              <a:off x="1387762" y="5593047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7" name="Google Shape;696;p19">
              <a:extLst>
                <a:ext uri="{FF2B5EF4-FFF2-40B4-BE49-F238E27FC236}">
                  <a16:creationId xmlns:a16="http://schemas.microsoft.com/office/drawing/2014/main" id="{84BE3676-E25E-D0BD-D9C4-349BE64B92FB}"/>
                </a:ext>
              </a:extLst>
            </p:cNvPr>
            <p:cNvCxnSpPr/>
            <p:nvPr/>
          </p:nvCxnSpPr>
          <p:spPr>
            <a:xfrm flipH="1">
              <a:off x="1418274" y="5622010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8" name="Google Shape;697;p19">
              <a:extLst>
                <a:ext uri="{FF2B5EF4-FFF2-40B4-BE49-F238E27FC236}">
                  <a16:creationId xmlns:a16="http://schemas.microsoft.com/office/drawing/2014/main" id="{D2C8BB78-D9C2-61BA-2FE1-4C095B9F1471}"/>
                </a:ext>
              </a:extLst>
            </p:cNvPr>
            <p:cNvCxnSpPr/>
            <p:nvPr/>
          </p:nvCxnSpPr>
          <p:spPr>
            <a:xfrm flipH="1">
              <a:off x="1460229" y="5681485"/>
              <a:ext cx="97191" cy="138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9" name="Google Shape;698;p19">
              <a:extLst>
                <a:ext uri="{FF2B5EF4-FFF2-40B4-BE49-F238E27FC236}">
                  <a16:creationId xmlns:a16="http://schemas.microsoft.com/office/drawing/2014/main" id="{76D4BB3D-C8B0-A036-546C-6A3C31221FBC}"/>
                </a:ext>
              </a:extLst>
            </p:cNvPr>
            <p:cNvCxnSpPr/>
            <p:nvPr/>
          </p:nvCxnSpPr>
          <p:spPr>
            <a:xfrm flipH="1">
              <a:off x="1502182" y="5734281"/>
              <a:ext cx="77989" cy="9806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0" name="Google Shape;699;p19">
              <a:extLst>
                <a:ext uri="{FF2B5EF4-FFF2-40B4-BE49-F238E27FC236}">
                  <a16:creationId xmlns:a16="http://schemas.microsoft.com/office/drawing/2014/main" id="{A7A89796-804E-6A6D-FBD0-E333D9B13DA3}"/>
                </a:ext>
              </a:extLst>
            </p:cNvPr>
            <p:cNvCxnSpPr/>
            <p:nvPr/>
          </p:nvCxnSpPr>
          <p:spPr>
            <a:xfrm flipH="1">
              <a:off x="1540321" y="5771581"/>
              <a:ext cx="61023" cy="757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51" name="Google Shape;700;p19">
              <a:extLst>
                <a:ext uri="{FF2B5EF4-FFF2-40B4-BE49-F238E27FC236}">
                  <a16:creationId xmlns:a16="http://schemas.microsoft.com/office/drawing/2014/main" id="{D17ABD75-15F2-2B05-EA34-16FE1BC2BA86}"/>
                </a:ext>
              </a:extLst>
            </p:cNvPr>
            <p:cNvSpPr/>
            <p:nvPr/>
          </p:nvSpPr>
          <p:spPr>
            <a:xfrm>
              <a:off x="1692880" y="4033255"/>
              <a:ext cx="690777" cy="1966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52" name="グループ化 751">
              <a:extLst>
                <a:ext uri="{FF2B5EF4-FFF2-40B4-BE49-F238E27FC236}">
                  <a16:creationId xmlns:a16="http://schemas.microsoft.com/office/drawing/2014/main" id="{A2464AD7-B2E8-EDAE-52AE-C58ABC494867}"/>
                </a:ext>
              </a:extLst>
            </p:cNvPr>
            <p:cNvGrpSpPr/>
            <p:nvPr/>
          </p:nvGrpSpPr>
          <p:grpSpPr>
            <a:xfrm rot="10800000">
              <a:off x="1108415" y="4896709"/>
              <a:ext cx="509946" cy="351798"/>
              <a:chOff x="1609190" y="4674777"/>
              <a:chExt cx="676920" cy="466988"/>
            </a:xfrm>
          </p:grpSpPr>
          <p:sp>
            <p:nvSpPr>
              <p:cNvPr id="756" name="Google Shape;701;p19">
                <a:extLst>
                  <a:ext uri="{FF2B5EF4-FFF2-40B4-BE49-F238E27FC236}">
                    <a16:creationId xmlns:a16="http://schemas.microsoft.com/office/drawing/2014/main" id="{367E34EC-4817-29D2-02AC-E5638270B660}"/>
                  </a:ext>
                </a:extLst>
              </p:cNvPr>
              <p:cNvSpPr/>
              <p:nvPr/>
            </p:nvSpPr>
            <p:spPr>
              <a:xfrm rot="6991093">
                <a:off x="1854341" y="4709996"/>
                <a:ext cx="274079" cy="58945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7" name="Google Shape;702;p19">
                <a:extLst>
                  <a:ext uri="{FF2B5EF4-FFF2-40B4-BE49-F238E27FC236}">
                    <a16:creationId xmlns:a16="http://schemas.microsoft.com/office/drawing/2014/main" id="{3CABE1FF-EEC7-0BE8-B8FB-B022D3CDAB49}"/>
                  </a:ext>
                </a:extLst>
              </p:cNvPr>
              <p:cNvSpPr/>
              <p:nvPr/>
            </p:nvSpPr>
            <p:spPr>
              <a:xfrm rot="17883334">
                <a:off x="1541161" y="4742806"/>
                <a:ext cx="364521" cy="228463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3" name="グループ化 752">
              <a:extLst>
                <a:ext uri="{FF2B5EF4-FFF2-40B4-BE49-F238E27FC236}">
                  <a16:creationId xmlns:a16="http://schemas.microsoft.com/office/drawing/2014/main" id="{268AD7DC-4935-44E4-BAF1-0802A8876DA8}"/>
                </a:ext>
              </a:extLst>
            </p:cNvPr>
            <p:cNvGrpSpPr/>
            <p:nvPr/>
          </p:nvGrpSpPr>
          <p:grpSpPr>
            <a:xfrm rot="21398860">
              <a:off x="2420946" y="4808278"/>
              <a:ext cx="320987" cy="103592"/>
              <a:chOff x="9099792" y="3685731"/>
              <a:chExt cx="1035736" cy="334259"/>
            </a:xfrm>
          </p:grpSpPr>
          <p:sp>
            <p:nvSpPr>
              <p:cNvPr id="754" name="Google Shape;749;p20">
                <a:extLst>
                  <a:ext uri="{FF2B5EF4-FFF2-40B4-BE49-F238E27FC236}">
                    <a16:creationId xmlns:a16="http://schemas.microsoft.com/office/drawing/2014/main" id="{90A448F4-2F69-7702-1873-74DBD90FD21F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" name="Google Shape;749;p20">
                <a:extLst>
                  <a:ext uri="{FF2B5EF4-FFF2-40B4-BE49-F238E27FC236}">
                    <a16:creationId xmlns:a16="http://schemas.microsoft.com/office/drawing/2014/main" id="{74278EEE-BB84-32B8-9C7A-0C9B4678E92E}"/>
                  </a:ext>
                </a:extLst>
              </p:cNvPr>
              <p:cNvSpPr/>
              <p:nvPr/>
            </p:nvSpPr>
            <p:spPr>
              <a:xfrm flipH="1">
                <a:off x="9988006" y="3685731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58" name="グループ化 757">
            <a:extLst>
              <a:ext uri="{FF2B5EF4-FFF2-40B4-BE49-F238E27FC236}">
                <a16:creationId xmlns:a16="http://schemas.microsoft.com/office/drawing/2014/main" id="{6B39566D-FD9C-D221-BDC3-4D04937069E2}"/>
              </a:ext>
            </a:extLst>
          </p:cNvPr>
          <p:cNvGrpSpPr/>
          <p:nvPr/>
        </p:nvGrpSpPr>
        <p:grpSpPr>
          <a:xfrm>
            <a:off x="8020180" y="3935556"/>
            <a:ext cx="1374655" cy="1720714"/>
            <a:chOff x="7624972" y="3147778"/>
            <a:chExt cx="467983" cy="585794"/>
          </a:xfrm>
        </p:grpSpPr>
        <p:sp>
          <p:nvSpPr>
            <p:cNvPr id="759" name="楕円 758">
              <a:extLst>
                <a:ext uri="{FF2B5EF4-FFF2-40B4-BE49-F238E27FC236}">
                  <a16:creationId xmlns:a16="http://schemas.microsoft.com/office/drawing/2014/main" id="{54962296-8DA7-C7E2-CD75-72842F488C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0" name="楕円 759">
              <a:extLst>
                <a:ext uri="{FF2B5EF4-FFF2-40B4-BE49-F238E27FC236}">
                  <a16:creationId xmlns:a16="http://schemas.microsoft.com/office/drawing/2014/main" id="{81507565-ADB3-967A-9ACA-5F605524D4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1" name="楕円 760">
              <a:extLst>
                <a:ext uri="{FF2B5EF4-FFF2-40B4-BE49-F238E27FC236}">
                  <a16:creationId xmlns:a16="http://schemas.microsoft.com/office/drawing/2014/main" id="{7D2C1FA4-98EA-31F1-63B9-89003643DA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2" name="楕円 761">
              <a:extLst>
                <a:ext uri="{FF2B5EF4-FFF2-40B4-BE49-F238E27FC236}">
                  <a16:creationId xmlns:a16="http://schemas.microsoft.com/office/drawing/2014/main" id="{831DEC40-016D-D4D8-00F2-57BAC04F64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3" name="楕円 762">
              <a:extLst>
                <a:ext uri="{FF2B5EF4-FFF2-40B4-BE49-F238E27FC236}">
                  <a16:creationId xmlns:a16="http://schemas.microsoft.com/office/drawing/2014/main" id="{1F526C05-3CB6-F8C8-D35A-122D6A18CC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4" name="楕円 97">
              <a:extLst>
                <a:ext uri="{FF2B5EF4-FFF2-40B4-BE49-F238E27FC236}">
                  <a16:creationId xmlns:a16="http://schemas.microsoft.com/office/drawing/2014/main" id="{85ED1F0A-8A62-50D8-8BE8-CFBC2285EB33}"/>
                </a:ext>
              </a:extLst>
            </p:cNvPr>
            <p:cNvSpPr>
              <a:spLocks noChangeAspect="1"/>
            </p:cNvSpPr>
            <p:nvPr/>
          </p:nvSpPr>
          <p:spPr>
            <a:xfrm rot="1479331">
              <a:off x="7826817" y="3229435"/>
              <a:ext cx="73314" cy="45936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823" name="直線コネクタ 822">
              <a:extLst>
                <a:ext uri="{FF2B5EF4-FFF2-40B4-BE49-F238E27FC236}">
                  <a16:creationId xmlns:a16="http://schemas.microsoft.com/office/drawing/2014/main" id="{8188D590-75BE-9CC0-036C-8F88C51D3DE9}"/>
                </a:ext>
              </a:extLst>
            </p:cNvPr>
            <p:cNvCxnSpPr>
              <a:stCxn id="759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4" name="楕円 97">
              <a:extLst>
                <a:ext uri="{FF2B5EF4-FFF2-40B4-BE49-F238E27FC236}">
                  <a16:creationId xmlns:a16="http://schemas.microsoft.com/office/drawing/2014/main" id="{9D77B4C2-159F-C5E8-1110-9153465CADE4}"/>
                </a:ext>
              </a:extLst>
            </p:cNvPr>
            <p:cNvSpPr>
              <a:spLocks noChangeAspect="1"/>
            </p:cNvSpPr>
            <p:nvPr/>
          </p:nvSpPr>
          <p:spPr>
            <a:xfrm rot="20758401" flipH="1">
              <a:off x="7928024" y="3231560"/>
              <a:ext cx="69069" cy="46178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862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249B5C97-3D26-0090-215F-F1B7FE629CF6}"/>
              </a:ext>
            </a:extLst>
          </p:cNvPr>
          <p:cNvSpPr txBox="1"/>
          <p:nvPr/>
        </p:nvSpPr>
        <p:spPr>
          <a:xfrm>
            <a:off x="8038061" y="3237816"/>
            <a:ext cx="1639513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なんだ？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7A26EBD3-E64B-2F6D-0313-A2C033815534}"/>
              </a:ext>
            </a:extLst>
          </p:cNvPr>
          <p:cNvSpPr txBox="1"/>
          <p:nvPr/>
        </p:nvSpPr>
        <p:spPr>
          <a:xfrm>
            <a:off x="3791036" y="4219214"/>
            <a:ext cx="1566837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なんだ？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雲 3">
            <a:extLst>
              <a:ext uri="{FF2B5EF4-FFF2-40B4-BE49-F238E27FC236}">
                <a16:creationId xmlns:a16="http://schemas.microsoft.com/office/drawing/2014/main" id="{0DD8D367-B71B-4084-CEFB-DA711C84A19C}"/>
              </a:ext>
            </a:extLst>
          </p:cNvPr>
          <p:cNvSpPr/>
          <p:nvPr/>
        </p:nvSpPr>
        <p:spPr>
          <a:xfrm>
            <a:off x="5307115" y="2467833"/>
            <a:ext cx="2571529" cy="3674188"/>
          </a:xfrm>
          <a:prstGeom prst="cloud">
            <a:avLst/>
          </a:prstGeom>
          <a:solidFill>
            <a:srgbClr val="7F6949"/>
          </a:solidFill>
          <a:ln>
            <a:solidFill>
              <a:srgbClr val="6251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角丸四角形 355">
            <a:extLst>
              <a:ext uri="{FF2B5EF4-FFF2-40B4-BE49-F238E27FC236}">
                <a16:creationId xmlns:a16="http://schemas.microsoft.com/office/drawing/2014/main" id="{1CB189AE-91FA-A8C4-2B1A-342BC0CA3B59}"/>
              </a:ext>
            </a:extLst>
          </p:cNvPr>
          <p:cNvSpPr/>
          <p:nvPr/>
        </p:nvSpPr>
        <p:spPr>
          <a:xfrm rot="16200000">
            <a:off x="9946083" y="1639648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31" name="Google Shape;2562;p41">
            <a:hlinkClick r:id="rId8" action="ppaction://hlinksldjump"/>
            <a:extLst>
              <a:ext uri="{FF2B5EF4-FFF2-40B4-BE49-F238E27FC236}">
                <a16:creationId xmlns:a16="http://schemas.microsoft.com/office/drawing/2014/main" id="{37B04CBF-4C5D-33BA-A50E-B1684575E1DE}"/>
              </a:ext>
            </a:extLst>
          </p:cNvPr>
          <p:cNvSpPr txBox="1"/>
          <p:nvPr/>
        </p:nvSpPr>
        <p:spPr>
          <a:xfrm>
            <a:off x="10718885" y="835659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32" name="グループ化 131">
            <a:extLst>
              <a:ext uri="{FF2B5EF4-FFF2-40B4-BE49-F238E27FC236}">
                <a16:creationId xmlns:a16="http://schemas.microsoft.com/office/drawing/2014/main" id="{DF4E4FC0-F6C5-B4AD-41B9-4CA725A2AFB4}"/>
              </a:ext>
            </a:extLst>
          </p:cNvPr>
          <p:cNvGrpSpPr/>
          <p:nvPr/>
        </p:nvGrpSpPr>
        <p:grpSpPr>
          <a:xfrm rot="2523162">
            <a:off x="11122705" y="725385"/>
            <a:ext cx="564109" cy="193172"/>
            <a:chOff x="9364349" y="5301095"/>
            <a:chExt cx="371808" cy="127321"/>
          </a:xfrm>
        </p:grpSpPr>
        <p:cxnSp>
          <p:nvCxnSpPr>
            <p:cNvPr id="133" name="直線コネクタ 132">
              <a:extLst>
                <a:ext uri="{FF2B5EF4-FFF2-40B4-BE49-F238E27FC236}">
                  <a16:creationId xmlns:a16="http://schemas.microsoft.com/office/drawing/2014/main" id="{E0167FB3-0362-92DE-A1E2-F0E3D1E5E1C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直線コネクタ 133">
              <a:extLst>
                <a:ext uri="{FF2B5EF4-FFF2-40B4-BE49-F238E27FC236}">
                  <a16:creationId xmlns:a16="http://schemas.microsoft.com/office/drawing/2014/main" id="{B4379CE7-9BDC-0332-8CF9-E5FCC1B4D37E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直線コネクタ 134">
              <a:extLst>
                <a:ext uri="{FF2B5EF4-FFF2-40B4-BE49-F238E27FC236}">
                  <a16:creationId xmlns:a16="http://schemas.microsoft.com/office/drawing/2014/main" id="{28197322-8266-5AD4-7FF0-0AF7D1A5C690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20E2C7C8-5F35-E632-C814-77A31BBEA967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7" name="角丸四角形 96">
            <a:extLst>
              <a:ext uri="{FF2B5EF4-FFF2-40B4-BE49-F238E27FC236}">
                <a16:creationId xmlns:a16="http://schemas.microsoft.com/office/drawing/2014/main" id="{B24788D8-412E-4183-B160-4CE1295CE1CB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8" name="Google Shape;2562;p41">
            <a:hlinkClick r:id="rId9" action="ppaction://hlinksldjump"/>
            <a:extLst>
              <a:ext uri="{FF2B5EF4-FFF2-40B4-BE49-F238E27FC236}">
                <a16:creationId xmlns:a16="http://schemas.microsoft.com/office/drawing/2014/main" id="{456DB9CE-FB33-4A93-AE6D-68D4DBEB8085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2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878644" y="53625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め</a:t>
            </a:r>
          </a:p>
        </p:txBody>
      </p:sp>
      <p:sp>
        <p:nvSpPr>
          <p:cNvPr id="13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832105" y="54055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まえ</a:t>
            </a:r>
          </a:p>
        </p:txBody>
      </p:sp>
      <p:sp>
        <p:nvSpPr>
          <p:cNvPr id="14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11728" y="140323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きゅう</a:t>
            </a:r>
          </a:p>
        </p:txBody>
      </p:sp>
      <p:sp>
        <p:nvSpPr>
          <p:cNvPr id="14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1734672" y="140225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つち</a:t>
            </a:r>
          </a:p>
        </p:txBody>
      </p:sp>
    </p:spTree>
    <p:extLst>
      <p:ext uri="{BB962C8B-B14F-4D97-AF65-F5344CB8AC3E}">
        <p14:creationId xmlns:p14="http://schemas.microsoft.com/office/powerpoint/2010/main" val="2884581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769285A4-F46D-04E9-23C7-C4AE4C8F4002}"/>
              </a:ext>
            </a:extLst>
          </p:cNvPr>
          <p:cNvGrpSpPr/>
          <p:nvPr/>
        </p:nvGrpSpPr>
        <p:grpSpPr>
          <a:xfrm rot="8436077">
            <a:off x="8004687" y="2401010"/>
            <a:ext cx="3587305" cy="3586055"/>
            <a:chOff x="4940537" y="2315368"/>
            <a:chExt cx="3587305" cy="3586055"/>
          </a:xfrm>
        </p:grpSpPr>
        <p:grpSp>
          <p:nvGrpSpPr>
            <p:cNvPr id="22" name="グループ化 21">
              <a:extLst>
                <a:ext uri="{FF2B5EF4-FFF2-40B4-BE49-F238E27FC236}">
                  <a16:creationId xmlns:a16="http://schemas.microsoft.com/office/drawing/2014/main" id="{2B0E1B06-07F1-A11B-E384-14727470E593}"/>
                </a:ext>
              </a:extLst>
            </p:cNvPr>
            <p:cNvGrpSpPr/>
            <p:nvPr/>
          </p:nvGrpSpPr>
          <p:grpSpPr>
            <a:xfrm>
              <a:off x="4940537" y="2315368"/>
              <a:ext cx="3587305" cy="3586055"/>
              <a:chOff x="4940537" y="2315368"/>
              <a:chExt cx="3587305" cy="3586055"/>
            </a:xfrm>
          </p:grpSpPr>
          <p:pic>
            <p:nvPicPr>
              <p:cNvPr id="7" name="グラフィックス 6" descr="小槌 単色塗りつぶし">
                <a:extLst>
                  <a:ext uri="{FF2B5EF4-FFF2-40B4-BE49-F238E27FC236}">
                    <a16:creationId xmlns:a16="http://schemas.microsoft.com/office/drawing/2014/main" id="{2B3854DC-10E5-1F29-5688-88B4978EFD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96DAC541-7B7A-43D3-8B79-37D633B846F1}">
                    <asvg:svgBlip xmlns=""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4951099" y="2324680"/>
                <a:ext cx="3576743" cy="3576743"/>
              </a:xfrm>
              <a:prstGeom prst="rect">
                <a:avLst/>
              </a:prstGeom>
            </p:spPr>
          </p:pic>
          <p:pic>
            <p:nvPicPr>
              <p:cNvPr id="21" name="グラフィックス 20" descr="小槌 枠線">
                <a:extLst>
                  <a:ext uri="{FF2B5EF4-FFF2-40B4-BE49-F238E27FC236}">
                    <a16:creationId xmlns:a16="http://schemas.microsoft.com/office/drawing/2014/main" id="{49B832E1-7F7E-FDC8-7685-4414B1987A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=""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4940537" y="2315368"/>
                <a:ext cx="3576743" cy="3576743"/>
              </a:xfrm>
              <a:prstGeom prst="rect">
                <a:avLst/>
              </a:prstGeom>
            </p:spPr>
          </p:pic>
        </p:grpSp>
        <p:sp>
          <p:nvSpPr>
            <p:cNvPr id="23" name="正方形/長方形 22">
              <a:extLst>
                <a:ext uri="{FF2B5EF4-FFF2-40B4-BE49-F238E27FC236}">
                  <a16:creationId xmlns:a16="http://schemas.microsoft.com/office/drawing/2014/main" id="{99A2006B-2300-9CE2-45B6-1D202AF20CA7}"/>
                </a:ext>
              </a:extLst>
            </p:cNvPr>
            <p:cNvSpPr/>
            <p:nvPr/>
          </p:nvSpPr>
          <p:spPr>
            <a:xfrm>
              <a:off x="5145623" y="4996921"/>
              <a:ext cx="1748102" cy="67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5" name="Google Shape;689;p19">
            <a:extLst>
              <a:ext uri="{FF2B5EF4-FFF2-40B4-BE49-F238E27FC236}">
                <a16:creationId xmlns:a16="http://schemas.microsoft.com/office/drawing/2014/main" id="{B820B755-A332-ABA1-741E-E605D21BF132}"/>
              </a:ext>
            </a:extLst>
          </p:cNvPr>
          <p:cNvSpPr txBox="1"/>
          <p:nvPr/>
        </p:nvSpPr>
        <p:spPr>
          <a:xfrm>
            <a:off x="581767" y="469023"/>
            <a:ext cx="10837974" cy="19389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土けむりが広がり、そのまま</a:t>
            </a:r>
            <a:endParaRPr lang="en-US" altLang="ja-JP" sz="40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はげしい音が聞こえた。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638E1B1-AAF7-7664-679D-7132272ABD9A}"/>
              </a:ext>
            </a:extLst>
          </p:cNvPr>
          <p:cNvGrpSpPr>
            <a:grpSpLocks noChangeAspect="1"/>
          </p:cNvGrpSpPr>
          <p:nvPr/>
        </p:nvGrpSpPr>
        <p:grpSpPr>
          <a:xfrm>
            <a:off x="912454" y="2262200"/>
            <a:ext cx="2587283" cy="2350171"/>
            <a:chOff x="3284638" y="2517458"/>
            <a:chExt cx="3716315" cy="3375732"/>
          </a:xfrm>
        </p:grpSpPr>
        <p:sp>
          <p:nvSpPr>
            <p:cNvPr id="3" name="Google Shape;1539;p28">
              <a:extLst>
                <a:ext uri="{FF2B5EF4-FFF2-40B4-BE49-F238E27FC236}">
                  <a16:creationId xmlns:a16="http://schemas.microsoft.com/office/drawing/2014/main" id="{E3681B9D-F1F6-4706-E47F-469AC1F12401}"/>
                </a:ext>
              </a:extLst>
            </p:cNvPr>
            <p:cNvSpPr/>
            <p:nvPr/>
          </p:nvSpPr>
          <p:spPr>
            <a:xfrm flipH="1">
              <a:off x="3387971" y="5277944"/>
              <a:ext cx="3392394" cy="615246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259C7854-2AC9-441C-6514-15A6A78A718D}"/>
                </a:ext>
              </a:extLst>
            </p:cNvPr>
            <p:cNvGrpSpPr/>
            <p:nvPr/>
          </p:nvGrpSpPr>
          <p:grpSpPr>
            <a:xfrm>
              <a:off x="3284638" y="2622841"/>
              <a:ext cx="1552994" cy="2887407"/>
              <a:chOff x="3284638" y="2622841"/>
              <a:chExt cx="1552994" cy="2887407"/>
            </a:xfrm>
          </p:grpSpPr>
          <p:sp>
            <p:nvSpPr>
              <p:cNvPr id="784" name="二等辺三角形 2">
                <a:extLst>
                  <a:ext uri="{FF2B5EF4-FFF2-40B4-BE49-F238E27FC236}">
                    <a16:creationId xmlns:a16="http://schemas.microsoft.com/office/drawing/2014/main" id="{4762715E-2AFF-873B-0E5F-3CF2DDDA76D7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5" name="Google Shape;1540;p28">
                <a:extLst>
                  <a:ext uri="{FF2B5EF4-FFF2-40B4-BE49-F238E27FC236}">
                    <a16:creationId xmlns:a16="http://schemas.microsoft.com/office/drawing/2014/main" id="{0D1BE42F-405D-BF7F-E936-B03A609A09A2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6" name="グループ化 785">
                <a:extLst>
                  <a:ext uri="{FF2B5EF4-FFF2-40B4-BE49-F238E27FC236}">
                    <a16:creationId xmlns:a16="http://schemas.microsoft.com/office/drawing/2014/main" id="{D974DAEE-EC31-3456-018C-E3276CBDA810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804" name="Google Shape;1540;p28">
                  <a:extLst>
                    <a:ext uri="{FF2B5EF4-FFF2-40B4-BE49-F238E27FC236}">
                      <a16:creationId xmlns:a16="http://schemas.microsoft.com/office/drawing/2014/main" id="{1B56FF8A-D65E-4896-3578-45B40AA5781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5" name="Google Shape;1540;p28">
                  <a:extLst>
                    <a:ext uri="{FF2B5EF4-FFF2-40B4-BE49-F238E27FC236}">
                      <a16:creationId xmlns:a16="http://schemas.microsoft.com/office/drawing/2014/main" id="{647E71E2-294C-ABC6-5E5F-F63366A02218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6" name="Google Shape;1540;p28">
                  <a:extLst>
                    <a:ext uri="{FF2B5EF4-FFF2-40B4-BE49-F238E27FC236}">
                      <a16:creationId xmlns:a16="http://schemas.microsoft.com/office/drawing/2014/main" id="{54E93A78-B5D8-3B16-A957-759B0CA88C23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7" name="グループ化 786">
                <a:extLst>
                  <a:ext uri="{FF2B5EF4-FFF2-40B4-BE49-F238E27FC236}">
                    <a16:creationId xmlns:a16="http://schemas.microsoft.com/office/drawing/2014/main" id="{09DEF116-766F-296B-C28D-613967E47102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801" name="Google Shape;1540;p28">
                  <a:extLst>
                    <a:ext uri="{FF2B5EF4-FFF2-40B4-BE49-F238E27FC236}">
                      <a16:creationId xmlns:a16="http://schemas.microsoft.com/office/drawing/2014/main" id="{4CE7A724-7D05-0BA1-0E73-DEE9E559468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2" name="Google Shape;1540;p28">
                  <a:extLst>
                    <a:ext uri="{FF2B5EF4-FFF2-40B4-BE49-F238E27FC236}">
                      <a16:creationId xmlns:a16="http://schemas.microsoft.com/office/drawing/2014/main" id="{CDD4C600-977B-2928-06CD-B832718284CE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3" name="Google Shape;1540;p28">
                  <a:extLst>
                    <a:ext uri="{FF2B5EF4-FFF2-40B4-BE49-F238E27FC236}">
                      <a16:creationId xmlns:a16="http://schemas.microsoft.com/office/drawing/2014/main" id="{4173C256-55DA-E1F9-6178-6EACA7B51F8B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88" name="Google Shape;1540;p28">
                <a:extLst>
                  <a:ext uri="{FF2B5EF4-FFF2-40B4-BE49-F238E27FC236}">
                    <a16:creationId xmlns:a16="http://schemas.microsoft.com/office/drawing/2014/main" id="{C0E899A9-ABB8-8BAA-E771-8BAE0AD54DD3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9" name="グループ化 788">
                <a:extLst>
                  <a:ext uri="{FF2B5EF4-FFF2-40B4-BE49-F238E27FC236}">
                    <a16:creationId xmlns:a16="http://schemas.microsoft.com/office/drawing/2014/main" id="{E68589AF-7DCC-A520-1E71-1A6ECED7DFED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98" name="Google Shape;1540;p28">
                  <a:extLst>
                    <a:ext uri="{FF2B5EF4-FFF2-40B4-BE49-F238E27FC236}">
                      <a16:creationId xmlns:a16="http://schemas.microsoft.com/office/drawing/2014/main" id="{8A1167F0-C7AF-01A6-C84E-314EFA1D829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9" name="Google Shape;1540;p28">
                  <a:extLst>
                    <a:ext uri="{FF2B5EF4-FFF2-40B4-BE49-F238E27FC236}">
                      <a16:creationId xmlns:a16="http://schemas.microsoft.com/office/drawing/2014/main" id="{D61A19AC-6C96-CD53-0E26-A14574265854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0" name="Google Shape;1540;p28">
                  <a:extLst>
                    <a:ext uri="{FF2B5EF4-FFF2-40B4-BE49-F238E27FC236}">
                      <a16:creationId xmlns:a16="http://schemas.microsoft.com/office/drawing/2014/main" id="{C48521E8-418E-280C-D2EC-C1E4F5BB6B87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0" name="グループ化 789">
                <a:extLst>
                  <a:ext uri="{FF2B5EF4-FFF2-40B4-BE49-F238E27FC236}">
                    <a16:creationId xmlns:a16="http://schemas.microsoft.com/office/drawing/2014/main" id="{D39154F5-E9D4-1F8A-69A1-55C6651DBCF5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95" name="Google Shape;1540;p28">
                  <a:extLst>
                    <a:ext uri="{FF2B5EF4-FFF2-40B4-BE49-F238E27FC236}">
                      <a16:creationId xmlns:a16="http://schemas.microsoft.com/office/drawing/2014/main" id="{C0C7AAC9-58A8-FCD0-0F05-0993E862A0C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6" name="Google Shape;1540;p28">
                  <a:extLst>
                    <a:ext uri="{FF2B5EF4-FFF2-40B4-BE49-F238E27FC236}">
                      <a16:creationId xmlns:a16="http://schemas.microsoft.com/office/drawing/2014/main" id="{4254E11F-5444-72E9-0331-C8D5788CD747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7" name="Google Shape;1540;p28">
                  <a:extLst>
                    <a:ext uri="{FF2B5EF4-FFF2-40B4-BE49-F238E27FC236}">
                      <a16:creationId xmlns:a16="http://schemas.microsoft.com/office/drawing/2014/main" id="{CD717951-B2CC-668A-DE4A-060C72FADCD6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1" name="グループ化 790">
                <a:extLst>
                  <a:ext uri="{FF2B5EF4-FFF2-40B4-BE49-F238E27FC236}">
                    <a16:creationId xmlns:a16="http://schemas.microsoft.com/office/drawing/2014/main" id="{0D35A47F-A64B-E70B-ED9B-ACFE332564BD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92" name="Google Shape;1540;p28">
                  <a:extLst>
                    <a:ext uri="{FF2B5EF4-FFF2-40B4-BE49-F238E27FC236}">
                      <a16:creationId xmlns:a16="http://schemas.microsoft.com/office/drawing/2014/main" id="{B9ED2F41-DD23-E918-3A52-68DA7670E663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3" name="Google Shape;1540;p28">
                  <a:extLst>
                    <a:ext uri="{FF2B5EF4-FFF2-40B4-BE49-F238E27FC236}">
                      <a16:creationId xmlns:a16="http://schemas.microsoft.com/office/drawing/2014/main" id="{B960C518-ADE4-50CD-0724-896A7F8054B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4" name="Google Shape;1540;p28">
                  <a:extLst>
                    <a:ext uri="{FF2B5EF4-FFF2-40B4-BE49-F238E27FC236}">
                      <a16:creationId xmlns:a16="http://schemas.microsoft.com/office/drawing/2014/main" id="{EBE63185-EE8D-EF5E-D4C6-EC3A4F098C7E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5300FD01-26FA-D2BC-67EB-206F51F60BC9}"/>
                </a:ext>
              </a:extLst>
            </p:cNvPr>
            <p:cNvGrpSpPr/>
            <p:nvPr/>
          </p:nvGrpSpPr>
          <p:grpSpPr>
            <a:xfrm>
              <a:off x="4372028" y="2517458"/>
              <a:ext cx="1547990" cy="2929288"/>
              <a:chOff x="3284638" y="2622841"/>
              <a:chExt cx="1552994" cy="2938756"/>
            </a:xfrm>
          </p:grpSpPr>
          <p:sp>
            <p:nvSpPr>
              <p:cNvPr id="730" name="二等辺三角形 2">
                <a:extLst>
                  <a:ext uri="{FF2B5EF4-FFF2-40B4-BE49-F238E27FC236}">
                    <a16:creationId xmlns:a16="http://schemas.microsoft.com/office/drawing/2014/main" id="{8140B11C-B57E-FCF0-068B-042C1AD26D2B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1" name="Google Shape;1540;p28">
                <a:extLst>
                  <a:ext uri="{FF2B5EF4-FFF2-40B4-BE49-F238E27FC236}">
                    <a16:creationId xmlns:a16="http://schemas.microsoft.com/office/drawing/2014/main" id="{1EEEFFDA-0339-66E2-9698-C30B3E492448}"/>
                  </a:ext>
                </a:extLst>
              </p:cNvPr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33" name="グループ化 732">
                <a:extLst>
                  <a:ext uri="{FF2B5EF4-FFF2-40B4-BE49-F238E27FC236}">
                    <a16:creationId xmlns:a16="http://schemas.microsoft.com/office/drawing/2014/main" id="{A1BFBFE7-2C6F-70D0-E8B7-C6573398FB33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81" name="Google Shape;1540;p28">
                  <a:extLst>
                    <a:ext uri="{FF2B5EF4-FFF2-40B4-BE49-F238E27FC236}">
                      <a16:creationId xmlns:a16="http://schemas.microsoft.com/office/drawing/2014/main" id="{39E00071-04FD-1B49-AA9D-769B5BD9CFBB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2" name="Google Shape;1540;p28">
                  <a:extLst>
                    <a:ext uri="{FF2B5EF4-FFF2-40B4-BE49-F238E27FC236}">
                      <a16:creationId xmlns:a16="http://schemas.microsoft.com/office/drawing/2014/main" id="{CFB2C054-C8F6-122E-05FD-4AFD13E16B3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3" name="Google Shape;1540;p28">
                  <a:extLst>
                    <a:ext uri="{FF2B5EF4-FFF2-40B4-BE49-F238E27FC236}">
                      <a16:creationId xmlns:a16="http://schemas.microsoft.com/office/drawing/2014/main" id="{EC04D7C3-3020-89FA-1C4E-6718CD260F50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35" name="グループ化 734">
                <a:extLst>
                  <a:ext uri="{FF2B5EF4-FFF2-40B4-BE49-F238E27FC236}">
                    <a16:creationId xmlns:a16="http://schemas.microsoft.com/office/drawing/2014/main" id="{AD684140-767F-C7A2-8152-352E422E541D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78" name="Google Shape;1540;p28">
                  <a:extLst>
                    <a:ext uri="{FF2B5EF4-FFF2-40B4-BE49-F238E27FC236}">
                      <a16:creationId xmlns:a16="http://schemas.microsoft.com/office/drawing/2014/main" id="{84F73BE6-C3F3-D5BD-B5F1-1B6310EE493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" name="Google Shape;1540;p28">
                  <a:extLst>
                    <a:ext uri="{FF2B5EF4-FFF2-40B4-BE49-F238E27FC236}">
                      <a16:creationId xmlns:a16="http://schemas.microsoft.com/office/drawing/2014/main" id="{0D2AC9A5-1EC7-C640-A85A-A32E7E610168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0" name="Google Shape;1540;p28">
                  <a:extLst>
                    <a:ext uri="{FF2B5EF4-FFF2-40B4-BE49-F238E27FC236}">
                      <a16:creationId xmlns:a16="http://schemas.microsoft.com/office/drawing/2014/main" id="{7C037550-97B5-284E-8C22-24F8E0256186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65" name="Google Shape;1540;p28">
                <a:extLst>
                  <a:ext uri="{FF2B5EF4-FFF2-40B4-BE49-F238E27FC236}">
                    <a16:creationId xmlns:a16="http://schemas.microsoft.com/office/drawing/2014/main" id="{1B860EE8-DA43-AE94-8D8A-A9A3F097BE2B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66" name="グループ化 765">
                <a:extLst>
                  <a:ext uri="{FF2B5EF4-FFF2-40B4-BE49-F238E27FC236}">
                    <a16:creationId xmlns:a16="http://schemas.microsoft.com/office/drawing/2014/main" id="{ECDEEFFE-3B3A-52E9-F061-5A32BCCC6BEF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75" name="Google Shape;1540;p28">
                  <a:extLst>
                    <a:ext uri="{FF2B5EF4-FFF2-40B4-BE49-F238E27FC236}">
                      <a16:creationId xmlns:a16="http://schemas.microsoft.com/office/drawing/2014/main" id="{E5B53A47-8DF5-9354-9BD2-5E3CED14990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6" name="Google Shape;1540;p28">
                  <a:extLst>
                    <a:ext uri="{FF2B5EF4-FFF2-40B4-BE49-F238E27FC236}">
                      <a16:creationId xmlns:a16="http://schemas.microsoft.com/office/drawing/2014/main" id="{AC8BB6E3-0A99-1962-9DB9-8A12040AE75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" name="Google Shape;1540;p28">
                  <a:extLst>
                    <a:ext uri="{FF2B5EF4-FFF2-40B4-BE49-F238E27FC236}">
                      <a16:creationId xmlns:a16="http://schemas.microsoft.com/office/drawing/2014/main" id="{B8FD201B-953D-D76C-19D2-A3BE62F2BC68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7" name="グループ化 766">
                <a:extLst>
                  <a:ext uri="{FF2B5EF4-FFF2-40B4-BE49-F238E27FC236}">
                    <a16:creationId xmlns:a16="http://schemas.microsoft.com/office/drawing/2014/main" id="{B5390DCE-74E9-E1AB-B721-C02BBE072FF9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72" name="Google Shape;1540;p28">
                  <a:extLst>
                    <a:ext uri="{FF2B5EF4-FFF2-40B4-BE49-F238E27FC236}">
                      <a16:creationId xmlns:a16="http://schemas.microsoft.com/office/drawing/2014/main" id="{1747E62A-10BA-E9C3-2F6C-E2C8087685D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3" name="Google Shape;1540;p28">
                  <a:extLst>
                    <a:ext uri="{FF2B5EF4-FFF2-40B4-BE49-F238E27FC236}">
                      <a16:creationId xmlns:a16="http://schemas.microsoft.com/office/drawing/2014/main" id="{6FDF06B5-6163-D402-702C-2F404B7C28E4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4" name="Google Shape;1540;p28">
                  <a:extLst>
                    <a:ext uri="{FF2B5EF4-FFF2-40B4-BE49-F238E27FC236}">
                      <a16:creationId xmlns:a16="http://schemas.microsoft.com/office/drawing/2014/main" id="{C1F11112-FD20-6F27-38FA-5AF0B9BFCB61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8" name="グループ化 767">
                <a:extLst>
                  <a:ext uri="{FF2B5EF4-FFF2-40B4-BE49-F238E27FC236}">
                    <a16:creationId xmlns:a16="http://schemas.microsoft.com/office/drawing/2014/main" id="{6F366A11-CD04-9A70-765D-F01240286C33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69" name="Google Shape;1540;p28">
                  <a:extLst>
                    <a:ext uri="{FF2B5EF4-FFF2-40B4-BE49-F238E27FC236}">
                      <a16:creationId xmlns:a16="http://schemas.microsoft.com/office/drawing/2014/main" id="{804075D0-3A41-EEC2-2668-B3F3716C558F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0" name="Google Shape;1540;p28">
                  <a:extLst>
                    <a:ext uri="{FF2B5EF4-FFF2-40B4-BE49-F238E27FC236}">
                      <a16:creationId xmlns:a16="http://schemas.microsoft.com/office/drawing/2014/main" id="{E5EA98FA-71A5-939E-A780-7BE5A7D9021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1" name="Google Shape;1540;p28">
                  <a:extLst>
                    <a:ext uri="{FF2B5EF4-FFF2-40B4-BE49-F238E27FC236}">
                      <a16:creationId xmlns:a16="http://schemas.microsoft.com/office/drawing/2014/main" id="{8BCBF5EA-ED38-B0B5-5049-BE80D7F762A2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80F0E8A0-C0A2-3C75-9829-989852253ED8}"/>
                </a:ext>
              </a:extLst>
            </p:cNvPr>
            <p:cNvGrpSpPr/>
            <p:nvPr/>
          </p:nvGrpSpPr>
          <p:grpSpPr>
            <a:xfrm>
              <a:off x="5447959" y="2602874"/>
              <a:ext cx="1552994" cy="2887407"/>
              <a:chOff x="3284638" y="2622841"/>
              <a:chExt cx="1552994" cy="2887407"/>
            </a:xfrm>
          </p:grpSpPr>
          <p:sp>
            <p:nvSpPr>
              <p:cNvPr id="9" name="二等辺三角形 2">
                <a:extLst>
                  <a:ext uri="{FF2B5EF4-FFF2-40B4-BE49-F238E27FC236}">
                    <a16:creationId xmlns:a16="http://schemas.microsoft.com/office/drawing/2014/main" id="{1A7E7D18-EBD5-CAF8-CDF6-C32128C18A0F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Google Shape;1540;p28">
                <a:extLst>
                  <a:ext uri="{FF2B5EF4-FFF2-40B4-BE49-F238E27FC236}">
                    <a16:creationId xmlns:a16="http://schemas.microsoft.com/office/drawing/2014/main" id="{14565E74-B354-3AB7-E8A6-F9118A5D070B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C620EF98-CC98-9035-2C7D-FD51515E03F7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27" name="Google Shape;1540;p28">
                  <a:extLst>
                    <a:ext uri="{FF2B5EF4-FFF2-40B4-BE49-F238E27FC236}">
                      <a16:creationId xmlns:a16="http://schemas.microsoft.com/office/drawing/2014/main" id="{8110546B-304D-C2ED-594C-FBE41D3DFA81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" name="Google Shape;1540;p28">
                  <a:extLst>
                    <a:ext uri="{FF2B5EF4-FFF2-40B4-BE49-F238E27FC236}">
                      <a16:creationId xmlns:a16="http://schemas.microsoft.com/office/drawing/2014/main" id="{56BD2D0D-C6A3-69BF-281B-FB062D97F4D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9" name="Google Shape;1540;p28">
                  <a:extLst>
                    <a:ext uri="{FF2B5EF4-FFF2-40B4-BE49-F238E27FC236}">
                      <a16:creationId xmlns:a16="http://schemas.microsoft.com/office/drawing/2014/main" id="{0D593DA8-1C64-7904-CFEE-B8EB07073B3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" name="グループ化 11">
                <a:extLst>
                  <a:ext uri="{FF2B5EF4-FFF2-40B4-BE49-F238E27FC236}">
                    <a16:creationId xmlns:a16="http://schemas.microsoft.com/office/drawing/2014/main" id="{5277EE4A-7B2F-32CC-1A39-454B6BA68A40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24" name="Google Shape;1540;p28">
                  <a:extLst>
                    <a:ext uri="{FF2B5EF4-FFF2-40B4-BE49-F238E27FC236}">
                      <a16:creationId xmlns:a16="http://schemas.microsoft.com/office/drawing/2014/main" id="{0679B473-8B72-EE39-2330-3F4FD69CE97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5" name="Google Shape;1540;p28">
                  <a:extLst>
                    <a:ext uri="{FF2B5EF4-FFF2-40B4-BE49-F238E27FC236}">
                      <a16:creationId xmlns:a16="http://schemas.microsoft.com/office/drawing/2014/main" id="{153C2EA7-F16D-49D2-019B-1D7D2C7D0F65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6" name="Google Shape;1540;p28">
                  <a:extLst>
                    <a:ext uri="{FF2B5EF4-FFF2-40B4-BE49-F238E27FC236}">
                      <a16:creationId xmlns:a16="http://schemas.microsoft.com/office/drawing/2014/main" id="{7CEACA23-298E-E623-977E-1DD47D341C8F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3" name="Google Shape;1540;p28">
                <a:extLst>
                  <a:ext uri="{FF2B5EF4-FFF2-40B4-BE49-F238E27FC236}">
                    <a16:creationId xmlns:a16="http://schemas.microsoft.com/office/drawing/2014/main" id="{D33E5D71-1157-2BAB-9A6E-6A6402D69782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39E67F75-1D5D-DDB1-9FA1-8CCF08C9A3D3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21" name="Google Shape;1540;p28">
                  <a:extLst>
                    <a:ext uri="{FF2B5EF4-FFF2-40B4-BE49-F238E27FC236}">
                      <a16:creationId xmlns:a16="http://schemas.microsoft.com/office/drawing/2014/main" id="{92DF03C2-408D-AB95-F70C-8A554EAE7DF9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2" name="Google Shape;1540;p28">
                  <a:extLst>
                    <a:ext uri="{FF2B5EF4-FFF2-40B4-BE49-F238E27FC236}">
                      <a16:creationId xmlns:a16="http://schemas.microsoft.com/office/drawing/2014/main" id="{F6EE447C-4B66-1A61-D751-3F7B1A693F9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3" name="Google Shape;1540;p28">
                  <a:extLst>
                    <a:ext uri="{FF2B5EF4-FFF2-40B4-BE49-F238E27FC236}">
                      <a16:creationId xmlns:a16="http://schemas.microsoft.com/office/drawing/2014/main" id="{14D43792-B395-6ABE-DE45-DEAA53C24A2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" name="グループ化 14">
                <a:extLst>
                  <a:ext uri="{FF2B5EF4-FFF2-40B4-BE49-F238E27FC236}">
                    <a16:creationId xmlns:a16="http://schemas.microsoft.com/office/drawing/2014/main" id="{9ABC5E9B-E754-3D45-A330-AF6FD69B89C0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18" name="Google Shape;1540;p28">
                  <a:extLst>
                    <a:ext uri="{FF2B5EF4-FFF2-40B4-BE49-F238E27FC236}">
                      <a16:creationId xmlns:a16="http://schemas.microsoft.com/office/drawing/2014/main" id="{82D453FD-185E-6F56-3AD4-965A504D640D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9" name="Google Shape;1540;p28">
                  <a:extLst>
                    <a:ext uri="{FF2B5EF4-FFF2-40B4-BE49-F238E27FC236}">
                      <a16:creationId xmlns:a16="http://schemas.microsoft.com/office/drawing/2014/main" id="{2DB53EC2-DD7B-5B00-249A-4B33FC3A0C9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0" name="Google Shape;1540;p28">
                  <a:extLst>
                    <a:ext uri="{FF2B5EF4-FFF2-40B4-BE49-F238E27FC236}">
                      <a16:creationId xmlns:a16="http://schemas.microsoft.com/office/drawing/2014/main" id="{9994C6B1-2263-6E86-D80C-9BDCEAECD043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" name="グループ化 15">
                <a:extLst>
                  <a:ext uri="{FF2B5EF4-FFF2-40B4-BE49-F238E27FC236}">
                    <a16:creationId xmlns:a16="http://schemas.microsoft.com/office/drawing/2014/main" id="{B2F92DB1-4D3D-DA19-C92C-8332CDFA06B8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7" name="Google Shape;1540;p28">
                  <a:extLst>
                    <a:ext uri="{FF2B5EF4-FFF2-40B4-BE49-F238E27FC236}">
                      <a16:creationId xmlns:a16="http://schemas.microsoft.com/office/drawing/2014/main" id="{1A1F7F52-95BB-3BC3-7F9C-5B84166C693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540;p28">
                  <a:extLst>
                    <a:ext uri="{FF2B5EF4-FFF2-40B4-BE49-F238E27FC236}">
                      <a16:creationId xmlns:a16="http://schemas.microsoft.com/office/drawing/2014/main" id="{5C8D28F3-074A-1915-3C6F-9B4CF2E47F1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1540;p28">
                  <a:extLst>
                    <a:ext uri="{FF2B5EF4-FFF2-40B4-BE49-F238E27FC236}">
                      <a16:creationId xmlns:a16="http://schemas.microsoft.com/office/drawing/2014/main" id="{6D4BBD52-CAE6-DC0C-560A-DC8EFFAB1485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737" name="グループ化 736">
            <a:extLst>
              <a:ext uri="{FF2B5EF4-FFF2-40B4-BE49-F238E27FC236}">
                <a16:creationId xmlns:a16="http://schemas.microsoft.com/office/drawing/2014/main" id="{DD937E63-97FB-4385-78CD-592C46F596E8}"/>
              </a:ext>
            </a:extLst>
          </p:cNvPr>
          <p:cNvGrpSpPr/>
          <p:nvPr/>
        </p:nvGrpSpPr>
        <p:grpSpPr>
          <a:xfrm>
            <a:off x="1486854" y="3500091"/>
            <a:ext cx="2619175" cy="2777237"/>
            <a:chOff x="1108415" y="3972231"/>
            <a:chExt cx="1931089" cy="2047626"/>
          </a:xfrm>
        </p:grpSpPr>
        <p:sp>
          <p:nvSpPr>
            <p:cNvPr id="739" name="Google Shape;690;p19">
              <a:extLst>
                <a:ext uri="{FF2B5EF4-FFF2-40B4-BE49-F238E27FC236}">
                  <a16:creationId xmlns:a16="http://schemas.microsoft.com/office/drawing/2014/main" id="{28137E1D-FB22-3979-0902-02D25AC91290}"/>
                </a:ext>
              </a:extLst>
            </p:cNvPr>
            <p:cNvSpPr/>
            <p:nvPr/>
          </p:nvSpPr>
          <p:spPr>
            <a:xfrm>
              <a:off x="2765059" y="5608301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691;p19">
              <a:extLst>
                <a:ext uri="{FF2B5EF4-FFF2-40B4-BE49-F238E27FC236}">
                  <a16:creationId xmlns:a16="http://schemas.microsoft.com/office/drawing/2014/main" id="{A3958025-AFA5-03FA-E824-075075B8C63E}"/>
                </a:ext>
              </a:extLst>
            </p:cNvPr>
            <p:cNvSpPr/>
            <p:nvPr/>
          </p:nvSpPr>
          <p:spPr>
            <a:xfrm>
              <a:off x="1380135" y="3972231"/>
              <a:ext cx="1464560" cy="194786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693;p19">
              <a:extLst>
                <a:ext uri="{FF2B5EF4-FFF2-40B4-BE49-F238E27FC236}">
                  <a16:creationId xmlns:a16="http://schemas.microsoft.com/office/drawing/2014/main" id="{0F119825-B538-F34B-3B7D-0DCA2B85D178}"/>
                </a:ext>
              </a:extLst>
            </p:cNvPr>
            <p:cNvSpPr/>
            <p:nvPr/>
          </p:nvSpPr>
          <p:spPr>
            <a:xfrm>
              <a:off x="2188857" y="5820334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43" name="Google Shape;694;p19">
              <a:extLst>
                <a:ext uri="{FF2B5EF4-FFF2-40B4-BE49-F238E27FC236}">
                  <a16:creationId xmlns:a16="http://schemas.microsoft.com/office/drawing/2014/main" id="{8B4759A6-F4B9-1F10-3921-4ECFEF754017}"/>
                </a:ext>
              </a:extLst>
            </p:cNvPr>
            <p:cNvCxnSpPr/>
            <p:nvPr/>
          </p:nvCxnSpPr>
          <p:spPr>
            <a:xfrm flipH="1">
              <a:off x="1380135" y="5535955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6" name="Google Shape;695;p19">
              <a:extLst>
                <a:ext uri="{FF2B5EF4-FFF2-40B4-BE49-F238E27FC236}">
                  <a16:creationId xmlns:a16="http://schemas.microsoft.com/office/drawing/2014/main" id="{991AC4FA-0ADA-0FA3-A5B2-0C3C5B4D52D7}"/>
                </a:ext>
              </a:extLst>
            </p:cNvPr>
            <p:cNvCxnSpPr/>
            <p:nvPr/>
          </p:nvCxnSpPr>
          <p:spPr>
            <a:xfrm flipH="1">
              <a:off x="1387762" y="5593047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7" name="Google Shape;696;p19">
              <a:extLst>
                <a:ext uri="{FF2B5EF4-FFF2-40B4-BE49-F238E27FC236}">
                  <a16:creationId xmlns:a16="http://schemas.microsoft.com/office/drawing/2014/main" id="{84BE3676-E25E-D0BD-D9C4-349BE64B92FB}"/>
                </a:ext>
              </a:extLst>
            </p:cNvPr>
            <p:cNvCxnSpPr/>
            <p:nvPr/>
          </p:nvCxnSpPr>
          <p:spPr>
            <a:xfrm flipH="1">
              <a:off x="1418274" y="5622010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8" name="Google Shape;697;p19">
              <a:extLst>
                <a:ext uri="{FF2B5EF4-FFF2-40B4-BE49-F238E27FC236}">
                  <a16:creationId xmlns:a16="http://schemas.microsoft.com/office/drawing/2014/main" id="{D2C8BB78-D9C2-61BA-2FE1-4C095B9F1471}"/>
                </a:ext>
              </a:extLst>
            </p:cNvPr>
            <p:cNvCxnSpPr/>
            <p:nvPr/>
          </p:nvCxnSpPr>
          <p:spPr>
            <a:xfrm flipH="1">
              <a:off x="1460229" y="5681485"/>
              <a:ext cx="97191" cy="138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9" name="Google Shape;698;p19">
              <a:extLst>
                <a:ext uri="{FF2B5EF4-FFF2-40B4-BE49-F238E27FC236}">
                  <a16:creationId xmlns:a16="http://schemas.microsoft.com/office/drawing/2014/main" id="{76D4BB3D-C8B0-A036-546C-6A3C31221FBC}"/>
                </a:ext>
              </a:extLst>
            </p:cNvPr>
            <p:cNvCxnSpPr/>
            <p:nvPr/>
          </p:nvCxnSpPr>
          <p:spPr>
            <a:xfrm flipH="1">
              <a:off x="1502182" y="5734281"/>
              <a:ext cx="77989" cy="9806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0" name="Google Shape;699;p19">
              <a:extLst>
                <a:ext uri="{FF2B5EF4-FFF2-40B4-BE49-F238E27FC236}">
                  <a16:creationId xmlns:a16="http://schemas.microsoft.com/office/drawing/2014/main" id="{A7A89796-804E-6A6D-FBD0-E333D9B13DA3}"/>
                </a:ext>
              </a:extLst>
            </p:cNvPr>
            <p:cNvCxnSpPr/>
            <p:nvPr/>
          </p:nvCxnSpPr>
          <p:spPr>
            <a:xfrm flipH="1">
              <a:off x="1540321" y="5771581"/>
              <a:ext cx="61023" cy="757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51" name="Google Shape;700;p19">
              <a:extLst>
                <a:ext uri="{FF2B5EF4-FFF2-40B4-BE49-F238E27FC236}">
                  <a16:creationId xmlns:a16="http://schemas.microsoft.com/office/drawing/2014/main" id="{D17ABD75-15F2-2B05-EA34-16FE1BC2BA86}"/>
                </a:ext>
              </a:extLst>
            </p:cNvPr>
            <p:cNvSpPr/>
            <p:nvPr/>
          </p:nvSpPr>
          <p:spPr>
            <a:xfrm>
              <a:off x="1692880" y="4033255"/>
              <a:ext cx="690777" cy="1966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52" name="グループ化 751">
              <a:extLst>
                <a:ext uri="{FF2B5EF4-FFF2-40B4-BE49-F238E27FC236}">
                  <a16:creationId xmlns:a16="http://schemas.microsoft.com/office/drawing/2014/main" id="{A2464AD7-B2E8-EDAE-52AE-C58ABC494867}"/>
                </a:ext>
              </a:extLst>
            </p:cNvPr>
            <p:cNvGrpSpPr/>
            <p:nvPr/>
          </p:nvGrpSpPr>
          <p:grpSpPr>
            <a:xfrm rot="10800000">
              <a:off x="1108415" y="4896709"/>
              <a:ext cx="509946" cy="351798"/>
              <a:chOff x="1609190" y="4674777"/>
              <a:chExt cx="676920" cy="466988"/>
            </a:xfrm>
          </p:grpSpPr>
          <p:sp>
            <p:nvSpPr>
              <p:cNvPr id="756" name="Google Shape;701;p19">
                <a:extLst>
                  <a:ext uri="{FF2B5EF4-FFF2-40B4-BE49-F238E27FC236}">
                    <a16:creationId xmlns:a16="http://schemas.microsoft.com/office/drawing/2014/main" id="{367E34EC-4817-29D2-02AC-E5638270B660}"/>
                  </a:ext>
                </a:extLst>
              </p:cNvPr>
              <p:cNvSpPr/>
              <p:nvPr/>
            </p:nvSpPr>
            <p:spPr>
              <a:xfrm rot="6991093">
                <a:off x="1854341" y="4709996"/>
                <a:ext cx="274079" cy="58945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7" name="Google Shape;702;p19">
                <a:extLst>
                  <a:ext uri="{FF2B5EF4-FFF2-40B4-BE49-F238E27FC236}">
                    <a16:creationId xmlns:a16="http://schemas.microsoft.com/office/drawing/2014/main" id="{3CABE1FF-EEC7-0BE8-B8FB-B022D3CDAB49}"/>
                  </a:ext>
                </a:extLst>
              </p:cNvPr>
              <p:cNvSpPr/>
              <p:nvPr/>
            </p:nvSpPr>
            <p:spPr>
              <a:xfrm rot="17883334">
                <a:off x="1541161" y="4742806"/>
                <a:ext cx="364521" cy="228463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58" name="グループ化 757">
            <a:extLst>
              <a:ext uri="{FF2B5EF4-FFF2-40B4-BE49-F238E27FC236}">
                <a16:creationId xmlns:a16="http://schemas.microsoft.com/office/drawing/2014/main" id="{6B39566D-FD9C-D221-BDC3-4D04937069E2}"/>
              </a:ext>
            </a:extLst>
          </p:cNvPr>
          <p:cNvGrpSpPr/>
          <p:nvPr/>
        </p:nvGrpSpPr>
        <p:grpSpPr>
          <a:xfrm>
            <a:off x="8020180" y="3935556"/>
            <a:ext cx="1374655" cy="1720714"/>
            <a:chOff x="7624972" y="3147778"/>
            <a:chExt cx="467983" cy="585794"/>
          </a:xfrm>
        </p:grpSpPr>
        <p:sp>
          <p:nvSpPr>
            <p:cNvPr id="759" name="楕円 758">
              <a:extLst>
                <a:ext uri="{FF2B5EF4-FFF2-40B4-BE49-F238E27FC236}">
                  <a16:creationId xmlns:a16="http://schemas.microsoft.com/office/drawing/2014/main" id="{54962296-8DA7-C7E2-CD75-72842F488C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0" name="楕円 759">
              <a:extLst>
                <a:ext uri="{FF2B5EF4-FFF2-40B4-BE49-F238E27FC236}">
                  <a16:creationId xmlns:a16="http://schemas.microsoft.com/office/drawing/2014/main" id="{81507565-ADB3-967A-9ACA-5F605524D4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1" name="楕円 760">
              <a:extLst>
                <a:ext uri="{FF2B5EF4-FFF2-40B4-BE49-F238E27FC236}">
                  <a16:creationId xmlns:a16="http://schemas.microsoft.com/office/drawing/2014/main" id="{7D2C1FA4-98EA-31F1-63B9-89003643DA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2" name="楕円 761">
              <a:extLst>
                <a:ext uri="{FF2B5EF4-FFF2-40B4-BE49-F238E27FC236}">
                  <a16:creationId xmlns:a16="http://schemas.microsoft.com/office/drawing/2014/main" id="{831DEC40-016D-D4D8-00F2-57BAC04F64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3" name="楕円 762">
              <a:extLst>
                <a:ext uri="{FF2B5EF4-FFF2-40B4-BE49-F238E27FC236}">
                  <a16:creationId xmlns:a16="http://schemas.microsoft.com/office/drawing/2014/main" id="{1F526C05-3CB6-F8C8-D35A-122D6A18CC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4" name="楕円 97">
              <a:extLst>
                <a:ext uri="{FF2B5EF4-FFF2-40B4-BE49-F238E27FC236}">
                  <a16:creationId xmlns:a16="http://schemas.microsoft.com/office/drawing/2014/main" id="{85ED1F0A-8A62-50D8-8BE8-CFBC2285EB33}"/>
                </a:ext>
              </a:extLst>
            </p:cNvPr>
            <p:cNvSpPr>
              <a:spLocks noChangeAspect="1"/>
            </p:cNvSpPr>
            <p:nvPr/>
          </p:nvSpPr>
          <p:spPr>
            <a:xfrm rot="1479331">
              <a:off x="7826817" y="3229435"/>
              <a:ext cx="73314" cy="45936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823" name="直線コネクタ 822">
              <a:extLst>
                <a:ext uri="{FF2B5EF4-FFF2-40B4-BE49-F238E27FC236}">
                  <a16:creationId xmlns:a16="http://schemas.microsoft.com/office/drawing/2014/main" id="{8188D590-75BE-9CC0-036C-8F88C51D3DE9}"/>
                </a:ext>
              </a:extLst>
            </p:cNvPr>
            <p:cNvCxnSpPr>
              <a:stCxn id="759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4" name="楕円 97">
              <a:extLst>
                <a:ext uri="{FF2B5EF4-FFF2-40B4-BE49-F238E27FC236}">
                  <a16:creationId xmlns:a16="http://schemas.microsoft.com/office/drawing/2014/main" id="{9D77B4C2-159F-C5E8-1110-9153465CADE4}"/>
                </a:ext>
              </a:extLst>
            </p:cNvPr>
            <p:cNvSpPr>
              <a:spLocks noChangeAspect="1"/>
            </p:cNvSpPr>
            <p:nvPr/>
          </p:nvSpPr>
          <p:spPr>
            <a:xfrm rot="20758401" flipH="1">
              <a:off x="7928024" y="3231560"/>
              <a:ext cx="69069" cy="46178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862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249B5C97-3D26-0090-215F-F1B7FE629CF6}"/>
              </a:ext>
            </a:extLst>
          </p:cNvPr>
          <p:cNvSpPr txBox="1"/>
          <p:nvPr/>
        </p:nvSpPr>
        <p:spPr>
          <a:xfrm>
            <a:off x="8038061" y="3237816"/>
            <a:ext cx="1639513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なんだ？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7A26EBD3-E64B-2F6D-0313-A2C033815534}"/>
              </a:ext>
            </a:extLst>
          </p:cNvPr>
          <p:cNvSpPr txBox="1"/>
          <p:nvPr/>
        </p:nvSpPr>
        <p:spPr>
          <a:xfrm>
            <a:off x="3806699" y="4264327"/>
            <a:ext cx="2129809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目を</a:t>
            </a:r>
            <a:endParaRPr lang="en-US" altLang="ja-JP" sz="2400" dirty="0">
              <a:solidFill>
                <a:schemeClr val="dk1"/>
              </a:solidFill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あけられない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雲 3">
            <a:extLst>
              <a:ext uri="{FF2B5EF4-FFF2-40B4-BE49-F238E27FC236}">
                <a16:creationId xmlns:a16="http://schemas.microsoft.com/office/drawing/2014/main" id="{0DD8D367-B71B-4084-CEFB-DA711C84A19C}"/>
              </a:ext>
            </a:extLst>
          </p:cNvPr>
          <p:cNvSpPr/>
          <p:nvPr/>
        </p:nvSpPr>
        <p:spPr>
          <a:xfrm>
            <a:off x="5970654" y="2564227"/>
            <a:ext cx="5454480" cy="3674188"/>
          </a:xfrm>
          <a:prstGeom prst="cloud">
            <a:avLst/>
          </a:prstGeom>
          <a:solidFill>
            <a:srgbClr val="7F6949"/>
          </a:solidFill>
          <a:ln>
            <a:solidFill>
              <a:srgbClr val="6251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爆発: 8 pt 25">
            <a:extLst>
              <a:ext uri="{FF2B5EF4-FFF2-40B4-BE49-F238E27FC236}">
                <a16:creationId xmlns:a16="http://schemas.microsoft.com/office/drawing/2014/main" id="{07CD47C6-3EE8-B28C-68AA-550B59086FDC}"/>
              </a:ext>
            </a:extLst>
          </p:cNvPr>
          <p:cNvSpPr/>
          <p:nvPr/>
        </p:nvSpPr>
        <p:spPr>
          <a:xfrm>
            <a:off x="6608536" y="4011546"/>
            <a:ext cx="914400" cy="914400"/>
          </a:xfrm>
          <a:prstGeom prst="irregularSeal1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爆発: 8 pt 26">
            <a:extLst>
              <a:ext uri="{FF2B5EF4-FFF2-40B4-BE49-F238E27FC236}">
                <a16:creationId xmlns:a16="http://schemas.microsoft.com/office/drawing/2014/main" id="{994837B3-9DE7-215D-0364-EC443D39007D}"/>
              </a:ext>
            </a:extLst>
          </p:cNvPr>
          <p:cNvSpPr/>
          <p:nvPr/>
        </p:nvSpPr>
        <p:spPr>
          <a:xfrm>
            <a:off x="9210052" y="2968676"/>
            <a:ext cx="914400" cy="914400"/>
          </a:xfrm>
          <a:prstGeom prst="irregularSeal1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爆発: 8 pt 27">
            <a:extLst>
              <a:ext uri="{FF2B5EF4-FFF2-40B4-BE49-F238E27FC236}">
                <a16:creationId xmlns:a16="http://schemas.microsoft.com/office/drawing/2014/main" id="{ECE79336-2828-9D21-573F-CA1D6B7817EB}"/>
              </a:ext>
            </a:extLst>
          </p:cNvPr>
          <p:cNvSpPr/>
          <p:nvPr/>
        </p:nvSpPr>
        <p:spPr>
          <a:xfrm>
            <a:off x="8648519" y="4572654"/>
            <a:ext cx="914400" cy="914400"/>
          </a:xfrm>
          <a:prstGeom prst="irregularSeal1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" name="爆発: 8 pt 28">
            <a:extLst>
              <a:ext uri="{FF2B5EF4-FFF2-40B4-BE49-F238E27FC236}">
                <a16:creationId xmlns:a16="http://schemas.microsoft.com/office/drawing/2014/main" id="{7421A1F9-9619-B80E-61A9-78DC3E92E219}"/>
              </a:ext>
            </a:extLst>
          </p:cNvPr>
          <p:cNvSpPr/>
          <p:nvPr/>
        </p:nvSpPr>
        <p:spPr>
          <a:xfrm>
            <a:off x="7119041" y="2471725"/>
            <a:ext cx="914400" cy="914400"/>
          </a:xfrm>
          <a:prstGeom prst="irregularSeal1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30" name="Google Shape;3133;p48">
            <a:extLst>
              <a:ext uri="{FF2B5EF4-FFF2-40B4-BE49-F238E27FC236}">
                <a16:creationId xmlns:a16="http://schemas.microsoft.com/office/drawing/2014/main" id="{BC469F8B-3D0C-0519-7D9F-76661EB8CDD4}"/>
              </a:ext>
            </a:extLst>
          </p:cNvPr>
          <p:cNvGrpSpPr/>
          <p:nvPr/>
        </p:nvGrpSpPr>
        <p:grpSpPr>
          <a:xfrm>
            <a:off x="2959664" y="4535700"/>
            <a:ext cx="800644" cy="156432"/>
            <a:chOff x="6351146" y="-722624"/>
            <a:chExt cx="996188" cy="194638"/>
          </a:xfrm>
        </p:grpSpPr>
        <p:sp>
          <p:nvSpPr>
            <p:cNvPr id="31" name="Google Shape;3134;p48">
              <a:extLst>
                <a:ext uri="{FF2B5EF4-FFF2-40B4-BE49-F238E27FC236}">
                  <a16:creationId xmlns:a16="http://schemas.microsoft.com/office/drawing/2014/main" id="{4A21037D-51E2-3C2B-4D8F-39D0E7D44454}"/>
                </a:ext>
              </a:extLst>
            </p:cNvPr>
            <p:cNvSpPr/>
            <p:nvPr/>
          </p:nvSpPr>
          <p:spPr>
            <a:xfrm rot="-870154">
              <a:off x="6352006" y="-611206"/>
              <a:ext cx="305316" cy="45719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3135;p48">
              <a:extLst>
                <a:ext uri="{FF2B5EF4-FFF2-40B4-BE49-F238E27FC236}">
                  <a16:creationId xmlns:a16="http://schemas.microsoft.com/office/drawing/2014/main" id="{428E53F1-2A00-1619-E1A8-7A4E5AF530D3}"/>
                </a:ext>
              </a:extLst>
            </p:cNvPr>
            <p:cNvSpPr/>
            <p:nvPr/>
          </p:nvSpPr>
          <p:spPr>
            <a:xfrm>
              <a:off x="7128192" y="-722624"/>
              <a:ext cx="219142" cy="45719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82" name="Google Shape;3135;p48">
            <a:extLst>
              <a:ext uri="{FF2B5EF4-FFF2-40B4-BE49-F238E27FC236}">
                <a16:creationId xmlns:a16="http://schemas.microsoft.com/office/drawing/2014/main" id="{4AAF101C-13EF-C042-E976-E54C5C1E8567}"/>
              </a:ext>
            </a:extLst>
          </p:cNvPr>
          <p:cNvSpPr/>
          <p:nvPr/>
        </p:nvSpPr>
        <p:spPr>
          <a:xfrm>
            <a:off x="3431784" y="5089150"/>
            <a:ext cx="176126" cy="36745"/>
          </a:xfrm>
          <a:prstGeom prst="rect">
            <a:avLst/>
          </a:prstGeom>
          <a:solidFill>
            <a:srgbClr val="404040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1" name="角丸四角形 355">
            <a:extLst>
              <a:ext uri="{FF2B5EF4-FFF2-40B4-BE49-F238E27FC236}">
                <a16:creationId xmlns:a16="http://schemas.microsoft.com/office/drawing/2014/main" id="{1CB189AE-91FA-A8C4-2B1A-342BC0CA3B59}"/>
              </a:ext>
            </a:extLst>
          </p:cNvPr>
          <p:cNvSpPr/>
          <p:nvPr/>
        </p:nvSpPr>
        <p:spPr>
          <a:xfrm rot="16200000">
            <a:off x="9946083" y="1639648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32" name="Google Shape;2562;p41">
            <a:hlinkClick r:id="rId8" action="ppaction://hlinksldjump"/>
            <a:extLst>
              <a:ext uri="{FF2B5EF4-FFF2-40B4-BE49-F238E27FC236}">
                <a16:creationId xmlns:a16="http://schemas.microsoft.com/office/drawing/2014/main" id="{37B04CBF-4C5D-33BA-A50E-B1684575E1DE}"/>
              </a:ext>
            </a:extLst>
          </p:cNvPr>
          <p:cNvSpPr txBox="1"/>
          <p:nvPr/>
        </p:nvSpPr>
        <p:spPr>
          <a:xfrm>
            <a:off x="10718885" y="835659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33" name="グループ化 132">
            <a:extLst>
              <a:ext uri="{FF2B5EF4-FFF2-40B4-BE49-F238E27FC236}">
                <a16:creationId xmlns:a16="http://schemas.microsoft.com/office/drawing/2014/main" id="{DF4E4FC0-F6C5-B4AD-41B9-4CA725A2AFB4}"/>
              </a:ext>
            </a:extLst>
          </p:cNvPr>
          <p:cNvGrpSpPr/>
          <p:nvPr/>
        </p:nvGrpSpPr>
        <p:grpSpPr>
          <a:xfrm rot="2523162">
            <a:off x="11122705" y="725385"/>
            <a:ext cx="564109" cy="193172"/>
            <a:chOff x="9364349" y="5301095"/>
            <a:chExt cx="371808" cy="127321"/>
          </a:xfrm>
        </p:grpSpPr>
        <p:cxnSp>
          <p:nvCxnSpPr>
            <p:cNvPr id="134" name="直線コネクタ 133">
              <a:extLst>
                <a:ext uri="{FF2B5EF4-FFF2-40B4-BE49-F238E27FC236}">
                  <a16:creationId xmlns:a16="http://schemas.microsoft.com/office/drawing/2014/main" id="{E0167FB3-0362-92DE-A1E2-F0E3D1E5E1C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直線コネクタ 134">
              <a:extLst>
                <a:ext uri="{FF2B5EF4-FFF2-40B4-BE49-F238E27FC236}">
                  <a16:creationId xmlns:a16="http://schemas.microsoft.com/office/drawing/2014/main" id="{B4379CE7-9BDC-0332-8CF9-E5FCC1B4D37E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直線コネクタ 135">
              <a:extLst>
                <a:ext uri="{FF2B5EF4-FFF2-40B4-BE49-F238E27FC236}">
                  <a16:creationId xmlns:a16="http://schemas.microsoft.com/office/drawing/2014/main" id="{28197322-8266-5AD4-7FF0-0AF7D1A5C690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直線コネクタ 136">
              <a:extLst>
                <a:ext uri="{FF2B5EF4-FFF2-40B4-BE49-F238E27FC236}">
                  <a16:creationId xmlns:a16="http://schemas.microsoft.com/office/drawing/2014/main" id="{20E2C7C8-5F35-E632-C814-77A31BBEA967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8" name="角丸四角形 96">
            <a:extLst>
              <a:ext uri="{FF2B5EF4-FFF2-40B4-BE49-F238E27FC236}">
                <a16:creationId xmlns:a16="http://schemas.microsoft.com/office/drawing/2014/main" id="{6EF08A2D-D06E-486F-B1DA-55E68F257928}"/>
              </a:ext>
            </a:extLst>
          </p:cNvPr>
          <p:cNvSpPr/>
          <p:nvPr/>
        </p:nvSpPr>
        <p:spPr>
          <a:xfrm>
            <a:off x="9694401" y="594218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9" name="Google Shape;2562;p41">
            <a:hlinkClick r:id="rId9" action="ppaction://hlinksldjump"/>
            <a:extLst>
              <a:ext uri="{FF2B5EF4-FFF2-40B4-BE49-F238E27FC236}">
                <a16:creationId xmlns:a16="http://schemas.microsoft.com/office/drawing/2014/main" id="{B0DA36C9-7BBD-40C4-B0DB-0A9859701CA3}"/>
              </a:ext>
            </a:extLst>
          </p:cNvPr>
          <p:cNvSpPr txBox="1"/>
          <p:nvPr/>
        </p:nvSpPr>
        <p:spPr>
          <a:xfrm>
            <a:off x="9676138" y="5941223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2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95579" y="49662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つち</a:t>
            </a:r>
          </a:p>
        </p:txBody>
      </p:sp>
      <p:sp>
        <p:nvSpPr>
          <p:cNvPr id="14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255847" y="47509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ひろ</a:t>
            </a:r>
          </a:p>
        </p:txBody>
      </p:sp>
      <p:sp>
        <p:nvSpPr>
          <p:cNvPr id="14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754406" y="139543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おと</a:t>
            </a:r>
          </a:p>
        </p:txBody>
      </p:sp>
      <p:sp>
        <p:nvSpPr>
          <p:cNvPr id="14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805218" y="137593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14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866575" y="407211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め</a:t>
            </a:r>
          </a:p>
        </p:txBody>
      </p:sp>
    </p:spTree>
    <p:extLst>
      <p:ext uri="{BB962C8B-B14F-4D97-AF65-F5344CB8AC3E}">
        <p14:creationId xmlns:p14="http://schemas.microsoft.com/office/powerpoint/2010/main" val="16571065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2" name="グループ化 691">
            <a:extLst>
              <a:ext uri="{FF2B5EF4-FFF2-40B4-BE49-F238E27FC236}">
                <a16:creationId xmlns:a16="http://schemas.microsoft.com/office/drawing/2014/main" id="{C367AE2B-83BA-F15B-B1E0-A9E83175AD4A}"/>
              </a:ext>
            </a:extLst>
          </p:cNvPr>
          <p:cNvGrpSpPr/>
          <p:nvPr/>
        </p:nvGrpSpPr>
        <p:grpSpPr>
          <a:xfrm rot="20799953">
            <a:off x="6152763" y="3110456"/>
            <a:ext cx="5411212" cy="1147016"/>
            <a:chOff x="3996453" y="4556615"/>
            <a:chExt cx="4481032" cy="1147016"/>
          </a:xfrm>
        </p:grpSpPr>
        <p:cxnSp>
          <p:nvCxnSpPr>
            <p:cNvPr id="689" name="直線コネクタ 688">
              <a:extLst>
                <a:ext uri="{FF2B5EF4-FFF2-40B4-BE49-F238E27FC236}">
                  <a16:creationId xmlns:a16="http://schemas.microsoft.com/office/drawing/2014/main" id="{0A8894AE-690F-C9BA-11D7-3607682B652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996453" y="4556615"/>
              <a:ext cx="4151479" cy="1050871"/>
            </a:xfrm>
            <a:prstGeom prst="line">
              <a:avLst/>
            </a:prstGeom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0" name="直線コネクタ 689">
              <a:extLst>
                <a:ext uri="{FF2B5EF4-FFF2-40B4-BE49-F238E27FC236}">
                  <a16:creationId xmlns:a16="http://schemas.microsoft.com/office/drawing/2014/main" id="{27FDCD6F-5850-4CD2-CB67-B8FA9516992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151020" y="5054275"/>
              <a:ext cx="4065436" cy="535015"/>
            </a:xfrm>
            <a:prstGeom prst="line">
              <a:avLst/>
            </a:prstGeom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1" name="直線コネクタ 690">
              <a:extLst>
                <a:ext uri="{FF2B5EF4-FFF2-40B4-BE49-F238E27FC236}">
                  <a16:creationId xmlns:a16="http://schemas.microsoft.com/office/drawing/2014/main" id="{7F717D78-9702-DAB5-F52A-4EB4601BE5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996453" y="5259500"/>
              <a:ext cx="4481032" cy="444131"/>
            </a:xfrm>
            <a:prstGeom prst="line">
              <a:avLst/>
            </a:prstGeom>
            <a:ln w="9525">
              <a:solidFill>
                <a:schemeClr val="bg1">
                  <a:lumMod val="5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5" name="Google Shape;689;p19">
            <a:extLst>
              <a:ext uri="{FF2B5EF4-FFF2-40B4-BE49-F238E27FC236}">
                <a16:creationId xmlns:a16="http://schemas.microsoft.com/office/drawing/2014/main" id="{B820B755-A332-ABA1-741E-E605D21BF132}"/>
              </a:ext>
            </a:extLst>
          </p:cNvPr>
          <p:cNvSpPr txBox="1"/>
          <p:nvPr/>
        </p:nvSpPr>
        <p:spPr>
          <a:xfrm>
            <a:off x="581767" y="469023"/>
            <a:ext cx="10837974" cy="19389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ザイくんが気がつくと、雪だるま王はにげ、</a:t>
            </a:r>
            <a:endParaRPr lang="en-US" altLang="ja-JP" sz="40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そこにはだれもいなかった</a:t>
            </a:r>
            <a:r>
              <a:rPr lang="en-US" altLang="ja-JP" sz="4000" dirty="0">
                <a:solidFill>
                  <a:srgbClr val="3F3F3F"/>
                </a:solidFill>
              </a:rPr>
              <a:t>…</a:t>
            </a:r>
            <a:r>
              <a:rPr lang="ja-JP" altLang="en-US" sz="4000" dirty="0">
                <a:solidFill>
                  <a:srgbClr val="3F3F3F"/>
                </a:solidFill>
              </a:rPr>
              <a:t>。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638E1B1-AAF7-7664-679D-7132272ABD9A}"/>
              </a:ext>
            </a:extLst>
          </p:cNvPr>
          <p:cNvGrpSpPr>
            <a:grpSpLocks noChangeAspect="1"/>
          </p:cNvGrpSpPr>
          <p:nvPr/>
        </p:nvGrpSpPr>
        <p:grpSpPr>
          <a:xfrm>
            <a:off x="912454" y="2262200"/>
            <a:ext cx="2587283" cy="2350171"/>
            <a:chOff x="3284638" y="2517458"/>
            <a:chExt cx="3716315" cy="3375732"/>
          </a:xfrm>
        </p:grpSpPr>
        <p:sp>
          <p:nvSpPr>
            <p:cNvPr id="3" name="Google Shape;1539;p28">
              <a:extLst>
                <a:ext uri="{FF2B5EF4-FFF2-40B4-BE49-F238E27FC236}">
                  <a16:creationId xmlns:a16="http://schemas.microsoft.com/office/drawing/2014/main" id="{E3681B9D-F1F6-4706-E47F-469AC1F12401}"/>
                </a:ext>
              </a:extLst>
            </p:cNvPr>
            <p:cNvSpPr/>
            <p:nvPr/>
          </p:nvSpPr>
          <p:spPr>
            <a:xfrm flipH="1">
              <a:off x="3387971" y="5277944"/>
              <a:ext cx="3392394" cy="615246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259C7854-2AC9-441C-6514-15A6A78A718D}"/>
                </a:ext>
              </a:extLst>
            </p:cNvPr>
            <p:cNvGrpSpPr/>
            <p:nvPr/>
          </p:nvGrpSpPr>
          <p:grpSpPr>
            <a:xfrm>
              <a:off x="3284638" y="2622841"/>
              <a:ext cx="1552994" cy="2887407"/>
              <a:chOff x="3284638" y="2622841"/>
              <a:chExt cx="1552994" cy="2887407"/>
            </a:xfrm>
          </p:grpSpPr>
          <p:sp>
            <p:nvSpPr>
              <p:cNvPr id="784" name="二等辺三角形 2">
                <a:extLst>
                  <a:ext uri="{FF2B5EF4-FFF2-40B4-BE49-F238E27FC236}">
                    <a16:creationId xmlns:a16="http://schemas.microsoft.com/office/drawing/2014/main" id="{4762715E-2AFF-873B-0E5F-3CF2DDDA76D7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5" name="Google Shape;1540;p28">
                <a:extLst>
                  <a:ext uri="{FF2B5EF4-FFF2-40B4-BE49-F238E27FC236}">
                    <a16:creationId xmlns:a16="http://schemas.microsoft.com/office/drawing/2014/main" id="{0D1BE42F-405D-BF7F-E936-B03A609A09A2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6" name="グループ化 785">
                <a:extLst>
                  <a:ext uri="{FF2B5EF4-FFF2-40B4-BE49-F238E27FC236}">
                    <a16:creationId xmlns:a16="http://schemas.microsoft.com/office/drawing/2014/main" id="{D974DAEE-EC31-3456-018C-E3276CBDA810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804" name="Google Shape;1540;p28">
                  <a:extLst>
                    <a:ext uri="{FF2B5EF4-FFF2-40B4-BE49-F238E27FC236}">
                      <a16:creationId xmlns:a16="http://schemas.microsoft.com/office/drawing/2014/main" id="{1B56FF8A-D65E-4896-3578-45B40AA5781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5" name="Google Shape;1540;p28">
                  <a:extLst>
                    <a:ext uri="{FF2B5EF4-FFF2-40B4-BE49-F238E27FC236}">
                      <a16:creationId xmlns:a16="http://schemas.microsoft.com/office/drawing/2014/main" id="{647E71E2-294C-ABC6-5E5F-F63366A02218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6" name="Google Shape;1540;p28">
                  <a:extLst>
                    <a:ext uri="{FF2B5EF4-FFF2-40B4-BE49-F238E27FC236}">
                      <a16:creationId xmlns:a16="http://schemas.microsoft.com/office/drawing/2014/main" id="{54E93A78-B5D8-3B16-A957-759B0CA88C23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87" name="グループ化 786">
                <a:extLst>
                  <a:ext uri="{FF2B5EF4-FFF2-40B4-BE49-F238E27FC236}">
                    <a16:creationId xmlns:a16="http://schemas.microsoft.com/office/drawing/2014/main" id="{09DEF116-766F-296B-C28D-613967E47102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801" name="Google Shape;1540;p28">
                  <a:extLst>
                    <a:ext uri="{FF2B5EF4-FFF2-40B4-BE49-F238E27FC236}">
                      <a16:creationId xmlns:a16="http://schemas.microsoft.com/office/drawing/2014/main" id="{4CE7A724-7D05-0BA1-0E73-DEE9E559468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2" name="Google Shape;1540;p28">
                  <a:extLst>
                    <a:ext uri="{FF2B5EF4-FFF2-40B4-BE49-F238E27FC236}">
                      <a16:creationId xmlns:a16="http://schemas.microsoft.com/office/drawing/2014/main" id="{CDD4C600-977B-2928-06CD-B832718284CE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3" name="Google Shape;1540;p28">
                  <a:extLst>
                    <a:ext uri="{FF2B5EF4-FFF2-40B4-BE49-F238E27FC236}">
                      <a16:creationId xmlns:a16="http://schemas.microsoft.com/office/drawing/2014/main" id="{4173C256-55DA-E1F9-6178-6EACA7B51F8B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88" name="Google Shape;1540;p28">
                <a:extLst>
                  <a:ext uri="{FF2B5EF4-FFF2-40B4-BE49-F238E27FC236}">
                    <a16:creationId xmlns:a16="http://schemas.microsoft.com/office/drawing/2014/main" id="{C0E899A9-ABB8-8BAA-E771-8BAE0AD54DD3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89" name="グループ化 788">
                <a:extLst>
                  <a:ext uri="{FF2B5EF4-FFF2-40B4-BE49-F238E27FC236}">
                    <a16:creationId xmlns:a16="http://schemas.microsoft.com/office/drawing/2014/main" id="{E68589AF-7DCC-A520-1E71-1A6ECED7DFED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98" name="Google Shape;1540;p28">
                  <a:extLst>
                    <a:ext uri="{FF2B5EF4-FFF2-40B4-BE49-F238E27FC236}">
                      <a16:creationId xmlns:a16="http://schemas.microsoft.com/office/drawing/2014/main" id="{8A1167F0-C7AF-01A6-C84E-314EFA1D829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9" name="Google Shape;1540;p28">
                  <a:extLst>
                    <a:ext uri="{FF2B5EF4-FFF2-40B4-BE49-F238E27FC236}">
                      <a16:creationId xmlns:a16="http://schemas.microsoft.com/office/drawing/2014/main" id="{D61A19AC-6C96-CD53-0E26-A14574265854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00" name="Google Shape;1540;p28">
                  <a:extLst>
                    <a:ext uri="{FF2B5EF4-FFF2-40B4-BE49-F238E27FC236}">
                      <a16:creationId xmlns:a16="http://schemas.microsoft.com/office/drawing/2014/main" id="{C48521E8-418E-280C-D2EC-C1E4F5BB6B87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0" name="グループ化 789">
                <a:extLst>
                  <a:ext uri="{FF2B5EF4-FFF2-40B4-BE49-F238E27FC236}">
                    <a16:creationId xmlns:a16="http://schemas.microsoft.com/office/drawing/2014/main" id="{D39154F5-E9D4-1F8A-69A1-55C6651DBCF5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95" name="Google Shape;1540;p28">
                  <a:extLst>
                    <a:ext uri="{FF2B5EF4-FFF2-40B4-BE49-F238E27FC236}">
                      <a16:creationId xmlns:a16="http://schemas.microsoft.com/office/drawing/2014/main" id="{C0C7AAC9-58A8-FCD0-0F05-0993E862A0C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6" name="Google Shape;1540;p28">
                  <a:extLst>
                    <a:ext uri="{FF2B5EF4-FFF2-40B4-BE49-F238E27FC236}">
                      <a16:creationId xmlns:a16="http://schemas.microsoft.com/office/drawing/2014/main" id="{4254E11F-5444-72E9-0331-C8D5788CD747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7" name="Google Shape;1540;p28">
                  <a:extLst>
                    <a:ext uri="{FF2B5EF4-FFF2-40B4-BE49-F238E27FC236}">
                      <a16:creationId xmlns:a16="http://schemas.microsoft.com/office/drawing/2014/main" id="{CD717951-B2CC-668A-DE4A-060C72FADCD6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91" name="グループ化 790">
                <a:extLst>
                  <a:ext uri="{FF2B5EF4-FFF2-40B4-BE49-F238E27FC236}">
                    <a16:creationId xmlns:a16="http://schemas.microsoft.com/office/drawing/2014/main" id="{0D35A47F-A64B-E70B-ED9B-ACFE332564BD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92" name="Google Shape;1540;p28">
                  <a:extLst>
                    <a:ext uri="{FF2B5EF4-FFF2-40B4-BE49-F238E27FC236}">
                      <a16:creationId xmlns:a16="http://schemas.microsoft.com/office/drawing/2014/main" id="{B9ED2F41-DD23-E918-3A52-68DA7670E663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3" name="Google Shape;1540;p28">
                  <a:extLst>
                    <a:ext uri="{FF2B5EF4-FFF2-40B4-BE49-F238E27FC236}">
                      <a16:creationId xmlns:a16="http://schemas.microsoft.com/office/drawing/2014/main" id="{B960C518-ADE4-50CD-0724-896A7F8054B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4" name="Google Shape;1540;p28">
                  <a:extLst>
                    <a:ext uri="{FF2B5EF4-FFF2-40B4-BE49-F238E27FC236}">
                      <a16:creationId xmlns:a16="http://schemas.microsoft.com/office/drawing/2014/main" id="{EBE63185-EE8D-EF5E-D4C6-EC3A4F098C7E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5300FD01-26FA-D2BC-67EB-206F51F60BC9}"/>
                </a:ext>
              </a:extLst>
            </p:cNvPr>
            <p:cNvGrpSpPr/>
            <p:nvPr/>
          </p:nvGrpSpPr>
          <p:grpSpPr>
            <a:xfrm>
              <a:off x="4372028" y="2517458"/>
              <a:ext cx="1547990" cy="2929288"/>
              <a:chOff x="3284638" y="2622841"/>
              <a:chExt cx="1552994" cy="2938756"/>
            </a:xfrm>
          </p:grpSpPr>
          <p:sp>
            <p:nvSpPr>
              <p:cNvPr id="730" name="二等辺三角形 2">
                <a:extLst>
                  <a:ext uri="{FF2B5EF4-FFF2-40B4-BE49-F238E27FC236}">
                    <a16:creationId xmlns:a16="http://schemas.microsoft.com/office/drawing/2014/main" id="{8140B11C-B57E-FCF0-068B-042C1AD26D2B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1" name="Google Shape;1540;p28">
                <a:extLst>
                  <a:ext uri="{FF2B5EF4-FFF2-40B4-BE49-F238E27FC236}">
                    <a16:creationId xmlns:a16="http://schemas.microsoft.com/office/drawing/2014/main" id="{1EEEFFDA-0339-66E2-9698-C30B3E492448}"/>
                  </a:ext>
                </a:extLst>
              </p:cNvPr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33" name="グループ化 732">
                <a:extLst>
                  <a:ext uri="{FF2B5EF4-FFF2-40B4-BE49-F238E27FC236}">
                    <a16:creationId xmlns:a16="http://schemas.microsoft.com/office/drawing/2014/main" id="{A1BFBFE7-2C6F-70D0-E8B7-C6573398FB33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81" name="Google Shape;1540;p28">
                  <a:extLst>
                    <a:ext uri="{FF2B5EF4-FFF2-40B4-BE49-F238E27FC236}">
                      <a16:creationId xmlns:a16="http://schemas.microsoft.com/office/drawing/2014/main" id="{39E00071-04FD-1B49-AA9D-769B5BD9CFBB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2" name="Google Shape;1540;p28">
                  <a:extLst>
                    <a:ext uri="{FF2B5EF4-FFF2-40B4-BE49-F238E27FC236}">
                      <a16:creationId xmlns:a16="http://schemas.microsoft.com/office/drawing/2014/main" id="{CFB2C054-C8F6-122E-05FD-4AFD13E16B3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3" name="Google Shape;1540;p28">
                  <a:extLst>
                    <a:ext uri="{FF2B5EF4-FFF2-40B4-BE49-F238E27FC236}">
                      <a16:creationId xmlns:a16="http://schemas.microsoft.com/office/drawing/2014/main" id="{EC04D7C3-3020-89FA-1C4E-6718CD260F50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35" name="グループ化 734">
                <a:extLst>
                  <a:ext uri="{FF2B5EF4-FFF2-40B4-BE49-F238E27FC236}">
                    <a16:creationId xmlns:a16="http://schemas.microsoft.com/office/drawing/2014/main" id="{AD684140-767F-C7A2-8152-352E422E541D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78" name="Google Shape;1540;p28">
                  <a:extLst>
                    <a:ext uri="{FF2B5EF4-FFF2-40B4-BE49-F238E27FC236}">
                      <a16:creationId xmlns:a16="http://schemas.microsoft.com/office/drawing/2014/main" id="{84F73BE6-C3F3-D5BD-B5F1-1B6310EE493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9" name="Google Shape;1540;p28">
                  <a:extLst>
                    <a:ext uri="{FF2B5EF4-FFF2-40B4-BE49-F238E27FC236}">
                      <a16:creationId xmlns:a16="http://schemas.microsoft.com/office/drawing/2014/main" id="{0D2AC9A5-1EC7-C640-A85A-A32E7E610168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80" name="Google Shape;1540;p28">
                  <a:extLst>
                    <a:ext uri="{FF2B5EF4-FFF2-40B4-BE49-F238E27FC236}">
                      <a16:creationId xmlns:a16="http://schemas.microsoft.com/office/drawing/2014/main" id="{7C037550-97B5-284E-8C22-24F8E0256186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765" name="Google Shape;1540;p28">
                <a:extLst>
                  <a:ext uri="{FF2B5EF4-FFF2-40B4-BE49-F238E27FC236}">
                    <a16:creationId xmlns:a16="http://schemas.microsoft.com/office/drawing/2014/main" id="{1B860EE8-DA43-AE94-8D8A-A9A3F097BE2B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766" name="グループ化 765">
                <a:extLst>
                  <a:ext uri="{FF2B5EF4-FFF2-40B4-BE49-F238E27FC236}">
                    <a16:creationId xmlns:a16="http://schemas.microsoft.com/office/drawing/2014/main" id="{ECDEEFFE-3B3A-52E9-F061-5A32BCCC6BEF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75" name="Google Shape;1540;p28">
                  <a:extLst>
                    <a:ext uri="{FF2B5EF4-FFF2-40B4-BE49-F238E27FC236}">
                      <a16:creationId xmlns:a16="http://schemas.microsoft.com/office/drawing/2014/main" id="{E5B53A47-8DF5-9354-9BD2-5E3CED14990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6" name="Google Shape;1540;p28">
                  <a:extLst>
                    <a:ext uri="{FF2B5EF4-FFF2-40B4-BE49-F238E27FC236}">
                      <a16:creationId xmlns:a16="http://schemas.microsoft.com/office/drawing/2014/main" id="{AC8BB6E3-0A99-1962-9DB9-8A12040AE75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7" name="Google Shape;1540;p28">
                  <a:extLst>
                    <a:ext uri="{FF2B5EF4-FFF2-40B4-BE49-F238E27FC236}">
                      <a16:creationId xmlns:a16="http://schemas.microsoft.com/office/drawing/2014/main" id="{B8FD201B-953D-D76C-19D2-A3BE62F2BC68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7" name="グループ化 766">
                <a:extLst>
                  <a:ext uri="{FF2B5EF4-FFF2-40B4-BE49-F238E27FC236}">
                    <a16:creationId xmlns:a16="http://schemas.microsoft.com/office/drawing/2014/main" id="{B5390DCE-74E9-E1AB-B721-C02BBE072FF9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72" name="Google Shape;1540;p28">
                  <a:extLst>
                    <a:ext uri="{FF2B5EF4-FFF2-40B4-BE49-F238E27FC236}">
                      <a16:creationId xmlns:a16="http://schemas.microsoft.com/office/drawing/2014/main" id="{1747E62A-10BA-E9C3-2F6C-E2C8087685D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3" name="Google Shape;1540;p28">
                  <a:extLst>
                    <a:ext uri="{FF2B5EF4-FFF2-40B4-BE49-F238E27FC236}">
                      <a16:creationId xmlns:a16="http://schemas.microsoft.com/office/drawing/2014/main" id="{6FDF06B5-6163-D402-702C-2F404B7C28E4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4" name="Google Shape;1540;p28">
                  <a:extLst>
                    <a:ext uri="{FF2B5EF4-FFF2-40B4-BE49-F238E27FC236}">
                      <a16:creationId xmlns:a16="http://schemas.microsoft.com/office/drawing/2014/main" id="{C1F11112-FD20-6F27-38FA-5AF0B9BFCB61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768" name="グループ化 767">
                <a:extLst>
                  <a:ext uri="{FF2B5EF4-FFF2-40B4-BE49-F238E27FC236}">
                    <a16:creationId xmlns:a16="http://schemas.microsoft.com/office/drawing/2014/main" id="{6F366A11-CD04-9A70-765D-F01240286C33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769" name="Google Shape;1540;p28">
                  <a:extLst>
                    <a:ext uri="{FF2B5EF4-FFF2-40B4-BE49-F238E27FC236}">
                      <a16:creationId xmlns:a16="http://schemas.microsoft.com/office/drawing/2014/main" id="{804075D0-3A41-EEC2-2668-B3F3716C558F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0" name="Google Shape;1540;p28">
                  <a:extLst>
                    <a:ext uri="{FF2B5EF4-FFF2-40B4-BE49-F238E27FC236}">
                      <a16:creationId xmlns:a16="http://schemas.microsoft.com/office/drawing/2014/main" id="{E5EA98FA-71A5-939E-A780-7BE5A7D9021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71" name="Google Shape;1540;p28">
                  <a:extLst>
                    <a:ext uri="{FF2B5EF4-FFF2-40B4-BE49-F238E27FC236}">
                      <a16:creationId xmlns:a16="http://schemas.microsoft.com/office/drawing/2014/main" id="{8BCBF5EA-ED38-B0B5-5049-BE80D7F762A2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80F0E8A0-C0A2-3C75-9829-989852253ED8}"/>
                </a:ext>
              </a:extLst>
            </p:cNvPr>
            <p:cNvGrpSpPr/>
            <p:nvPr/>
          </p:nvGrpSpPr>
          <p:grpSpPr>
            <a:xfrm>
              <a:off x="5447959" y="2602874"/>
              <a:ext cx="1552994" cy="2887407"/>
              <a:chOff x="3284638" y="2622841"/>
              <a:chExt cx="1552994" cy="2887407"/>
            </a:xfrm>
          </p:grpSpPr>
          <p:sp>
            <p:nvSpPr>
              <p:cNvPr id="9" name="二等辺三角形 2">
                <a:extLst>
                  <a:ext uri="{FF2B5EF4-FFF2-40B4-BE49-F238E27FC236}">
                    <a16:creationId xmlns:a16="http://schemas.microsoft.com/office/drawing/2014/main" id="{1A7E7D18-EBD5-CAF8-CDF6-C32128C18A0F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Google Shape;1540;p28">
                <a:extLst>
                  <a:ext uri="{FF2B5EF4-FFF2-40B4-BE49-F238E27FC236}">
                    <a16:creationId xmlns:a16="http://schemas.microsoft.com/office/drawing/2014/main" id="{14565E74-B354-3AB7-E8A6-F9118A5D070B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C620EF98-CC98-9035-2C7D-FD51515E03F7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727" name="Google Shape;1540;p28">
                  <a:extLst>
                    <a:ext uri="{FF2B5EF4-FFF2-40B4-BE49-F238E27FC236}">
                      <a16:creationId xmlns:a16="http://schemas.microsoft.com/office/drawing/2014/main" id="{8110546B-304D-C2ED-594C-FBE41D3DFA81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8" name="Google Shape;1540;p28">
                  <a:extLst>
                    <a:ext uri="{FF2B5EF4-FFF2-40B4-BE49-F238E27FC236}">
                      <a16:creationId xmlns:a16="http://schemas.microsoft.com/office/drawing/2014/main" id="{56BD2D0D-C6A3-69BF-281B-FB062D97F4D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9" name="Google Shape;1540;p28">
                  <a:extLst>
                    <a:ext uri="{FF2B5EF4-FFF2-40B4-BE49-F238E27FC236}">
                      <a16:creationId xmlns:a16="http://schemas.microsoft.com/office/drawing/2014/main" id="{0D593DA8-1C64-7904-CFEE-B8EB07073B3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" name="グループ化 11">
                <a:extLst>
                  <a:ext uri="{FF2B5EF4-FFF2-40B4-BE49-F238E27FC236}">
                    <a16:creationId xmlns:a16="http://schemas.microsoft.com/office/drawing/2014/main" id="{5277EE4A-7B2F-32CC-1A39-454B6BA68A40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724" name="Google Shape;1540;p28">
                  <a:extLst>
                    <a:ext uri="{FF2B5EF4-FFF2-40B4-BE49-F238E27FC236}">
                      <a16:creationId xmlns:a16="http://schemas.microsoft.com/office/drawing/2014/main" id="{0679B473-8B72-EE39-2330-3F4FD69CE97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5" name="Google Shape;1540;p28">
                  <a:extLst>
                    <a:ext uri="{FF2B5EF4-FFF2-40B4-BE49-F238E27FC236}">
                      <a16:creationId xmlns:a16="http://schemas.microsoft.com/office/drawing/2014/main" id="{153C2EA7-F16D-49D2-019B-1D7D2C7D0F65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6" name="Google Shape;1540;p28">
                  <a:extLst>
                    <a:ext uri="{FF2B5EF4-FFF2-40B4-BE49-F238E27FC236}">
                      <a16:creationId xmlns:a16="http://schemas.microsoft.com/office/drawing/2014/main" id="{7CEACA23-298E-E623-977E-1DD47D341C8F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3" name="Google Shape;1540;p28">
                <a:extLst>
                  <a:ext uri="{FF2B5EF4-FFF2-40B4-BE49-F238E27FC236}">
                    <a16:creationId xmlns:a16="http://schemas.microsoft.com/office/drawing/2014/main" id="{D33E5D71-1157-2BAB-9A6E-6A6402D69782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4" name="グループ化 13">
                <a:extLst>
                  <a:ext uri="{FF2B5EF4-FFF2-40B4-BE49-F238E27FC236}">
                    <a16:creationId xmlns:a16="http://schemas.microsoft.com/office/drawing/2014/main" id="{39E67F75-1D5D-DDB1-9FA1-8CCF08C9A3D3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721" name="Google Shape;1540;p28">
                  <a:extLst>
                    <a:ext uri="{FF2B5EF4-FFF2-40B4-BE49-F238E27FC236}">
                      <a16:creationId xmlns:a16="http://schemas.microsoft.com/office/drawing/2014/main" id="{92DF03C2-408D-AB95-F70C-8A554EAE7DF9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2" name="Google Shape;1540;p28">
                  <a:extLst>
                    <a:ext uri="{FF2B5EF4-FFF2-40B4-BE49-F238E27FC236}">
                      <a16:creationId xmlns:a16="http://schemas.microsoft.com/office/drawing/2014/main" id="{F6EE447C-4B66-1A61-D751-3F7B1A693F90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3" name="Google Shape;1540;p28">
                  <a:extLst>
                    <a:ext uri="{FF2B5EF4-FFF2-40B4-BE49-F238E27FC236}">
                      <a16:creationId xmlns:a16="http://schemas.microsoft.com/office/drawing/2014/main" id="{14D43792-B395-6ABE-DE45-DEAA53C24A2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" name="グループ化 14">
                <a:extLst>
                  <a:ext uri="{FF2B5EF4-FFF2-40B4-BE49-F238E27FC236}">
                    <a16:creationId xmlns:a16="http://schemas.microsoft.com/office/drawing/2014/main" id="{9ABC5E9B-E754-3D45-A330-AF6FD69B89C0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718" name="Google Shape;1540;p28">
                  <a:extLst>
                    <a:ext uri="{FF2B5EF4-FFF2-40B4-BE49-F238E27FC236}">
                      <a16:creationId xmlns:a16="http://schemas.microsoft.com/office/drawing/2014/main" id="{82D453FD-185E-6F56-3AD4-965A504D640D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19" name="Google Shape;1540;p28">
                  <a:extLst>
                    <a:ext uri="{FF2B5EF4-FFF2-40B4-BE49-F238E27FC236}">
                      <a16:creationId xmlns:a16="http://schemas.microsoft.com/office/drawing/2014/main" id="{2DB53EC2-DD7B-5B00-249A-4B33FC3A0C9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20" name="Google Shape;1540;p28">
                  <a:extLst>
                    <a:ext uri="{FF2B5EF4-FFF2-40B4-BE49-F238E27FC236}">
                      <a16:creationId xmlns:a16="http://schemas.microsoft.com/office/drawing/2014/main" id="{9994C6B1-2263-6E86-D80C-9BDCEAECD043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6" name="グループ化 15">
                <a:extLst>
                  <a:ext uri="{FF2B5EF4-FFF2-40B4-BE49-F238E27FC236}">
                    <a16:creationId xmlns:a16="http://schemas.microsoft.com/office/drawing/2014/main" id="{B2F92DB1-4D3D-DA19-C92C-8332CDFA06B8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7" name="Google Shape;1540;p28">
                  <a:extLst>
                    <a:ext uri="{FF2B5EF4-FFF2-40B4-BE49-F238E27FC236}">
                      <a16:creationId xmlns:a16="http://schemas.microsoft.com/office/drawing/2014/main" id="{1A1F7F52-95BB-3BC3-7F9C-5B84166C693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540;p28">
                  <a:extLst>
                    <a:ext uri="{FF2B5EF4-FFF2-40B4-BE49-F238E27FC236}">
                      <a16:creationId xmlns:a16="http://schemas.microsoft.com/office/drawing/2014/main" id="{5C8D28F3-074A-1915-3C6F-9B4CF2E47F1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1540;p28">
                  <a:extLst>
                    <a:ext uri="{FF2B5EF4-FFF2-40B4-BE49-F238E27FC236}">
                      <a16:creationId xmlns:a16="http://schemas.microsoft.com/office/drawing/2014/main" id="{6D4BBD52-CAE6-DC0C-560A-DC8EFFAB1485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737" name="グループ化 736">
            <a:extLst>
              <a:ext uri="{FF2B5EF4-FFF2-40B4-BE49-F238E27FC236}">
                <a16:creationId xmlns:a16="http://schemas.microsoft.com/office/drawing/2014/main" id="{DD937E63-97FB-4385-78CD-592C46F596E8}"/>
              </a:ext>
            </a:extLst>
          </p:cNvPr>
          <p:cNvGrpSpPr/>
          <p:nvPr/>
        </p:nvGrpSpPr>
        <p:grpSpPr>
          <a:xfrm>
            <a:off x="1486854" y="3500091"/>
            <a:ext cx="2619175" cy="2777237"/>
            <a:chOff x="1108415" y="3972231"/>
            <a:chExt cx="1931089" cy="2047626"/>
          </a:xfrm>
        </p:grpSpPr>
        <p:sp>
          <p:nvSpPr>
            <p:cNvPr id="739" name="Google Shape;690;p19">
              <a:extLst>
                <a:ext uri="{FF2B5EF4-FFF2-40B4-BE49-F238E27FC236}">
                  <a16:creationId xmlns:a16="http://schemas.microsoft.com/office/drawing/2014/main" id="{28137E1D-FB22-3979-0902-02D25AC91290}"/>
                </a:ext>
              </a:extLst>
            </p:cNvPr>
            <p:cNvSpPr/>
            <p:nvPr/>
          </p:nvSpPr>
          <p:spPr>
            <a:xfrm>
              <a:off x="2765059" y="5608301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691;p19">
              <a:extLst>
                <a:ext uri="{FF2B5EF4-FFF2-40B4-BE49-F238E27FC236}">
                  <a16:creationId xmlns:a16="http://schemas.microsoft.com/office/drawing/2014/main" id="{A3958025-AFA5-03FA-E824-075075B8C63E}"/>
                </a:ext>
              </a:extLst>
            </p:cNvPr>
            <p:cNvSpPr/>
            <p:nvPr/>
          </p:nvSpPr>
          <p:spPr>
            <a:xfrm>
              <a:off x="1380135" y="3972231"/>
              <a:ext cx="1464560" cy="194786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692;p19">
              <a:extLst>
                <a:ext uri="{FF2B5EF4-FFF2-40B4-BE49-F238E27FC236}">
                  <a16:creationId xmlns:a16="http://schemas.microsoft.com/office/drawing/2014/main" id="{5B18A022-4ADB-C95B-4BA9-29748D750B47}"/>
                </a:ext>
              </a:extLst>
            </p:cNvPr>
            <p:cNvSpPr/>
            <p:nvPr/>
          </p:nvSpPr>
          <p:spPr>
            <a:xfrm flipV="1">
              <a:off x="2540315" y="5152195"/>
              <a:ext cx="105490" cy="16829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693;p19">
              <a:extLst>
                <a:ext uri="{FF2B5EF4-FFF2-40B4-BE49-F238E27FC236}">
                  <a16:creationId xmlns:a16="http://schemas.microsoft.com/office/drawing/2014/main" id="{0F119825-B538-F34B-3B7D-0DCA2B85D178}"/>
                </a:ext>
              </a:extLst>
            </p:cNvPr>
            <p:cNvSpPr/>
            <p:nvPr/>
          </p:nvSpPr>
          <p:spPr>
            <a:xfrm>
              <a:off x="2188857" y="5820334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43" name="Google Shape;694;p19">
              <a:extLst>
                <a:ext uri="{FF2B5EF4-FFF2-40B4-BE49-F238E27FC236}">
                  <a16:creationId xmlns:a16="http://schemas.microsoft.com/office/drawing/2014/main" id="{8B4759A6-F4B9-1F10-3921-4ECFEF754017}"/>
                </a:ext>
              </a:extLst>
            </p:cNvPr>
            <p:cNvCxnSpPr/>
            <p:nvPr/>
          </p:nvCxnSpPr>
          <p:spPr>
            <a:xfrm flipH="1">
              <a:off x="1380135" y="5535955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6" name="Google Shape;695;p19">
              <a:extLst>
                <a:ext uri="{FF2B5EF4-FFF2-40B4-BE49-F238E27FC236}">
                  <a16:creationId xmlns:a16="http://schemas.microsoft.com/office/drawing/2014/main" id="{991AC4FA-0ADA-0FA3-A5B2-0C3C5B4D52D7}"/>
                </a:ext>
              </a:extLst>
            </p:cNvPr>
            <p:cNvCxnSpPr/>
            <p:nvPr/>
          </p:nvCxnSpPr>
          <p:spPr>
            <a:xfrm flipH="1">
              <a:off x="1387762" y="5593047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7" name="Google Shape;696;p19">
              <a:extLst>
                <a:ext uri="{FF2B5EF4-FFF2-40B4-BE49-F238E27FC236}">
                  <a16:creationId xmlns:a16="http://schemas.microsoft.com/office/drawing/2014/main" id="{84BE3676-E25E-D0BD-D9C4-349BE64B92FB}"/>
                </a:ext>
              </a:extLst>
            </p:cNvPr>
            <p:cNvCxnSpPr/>
            <p:nvPr/>
          </p:nvCxnSpPr>
          <p:spPr>
            <a:xfrm flipH="1">
              <a:off x="1418274" y="5622010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8" name="Google Shape;697;p19">
              <a:extLst>
                <a:ext uri="{FF2B5EF4-FFF2-40B4-BE49-F238E27FC236}">
                  <a16:creationId xmlns:a16="http://schemas.microsoft.com/office/drawing/2014/main" id="{D2C8BB78-D9C2-61BA-2FE1-4C095B9F1471}"/>
                </a:ext>
              </a:extLst>
            </p:cNvPr>
            <p:cNvCxnSpPr/>
            <p:nvPr/>
          </p:nvCxnSpPr>
          <p:spPr>
            <a:xfrm flipH="1">
              <a:off x="1460229" y="5681485"/>
              <a:ext cx="97191" cy="138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9" name="Google Shape;698;p19">
              <a:extLst>
                <a:ext uri="{FF2B5EF4-FFF2-40B4-BE49-F238E27FC236}">
                  <a16:creationId xmlns:a16="http://schemas.microsoft.com/office/drawing/2014/main" id="{76D4BB3D-C8B0-A036-546C-6A3C31221FBC}"/>
                </a:ext>
              </a:extLst>
            </p:cNvPr>
            <p:cNvCxnSpPr/>
            <p:nvPr/>
          </p:nvCxnSpPr>
          <p:spPr>
            <a:xfrm flipH="1">
              <a:off x="1502182" y="5734281"/>
              <a:ext cx="77989" cy="9806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0" name="Google Shape;699;p19">
              <a:extLst>
                <a:ext uri="{FF2B5EF4-FFF2-40B4-BE49-F238E27FC236}">
                  <a16:creationId xmlns:a16="http://schemas.microsoft.com/office/drawing/2014/main" id="{A7A89796-804E-6A6D-FBD0-E333D9B13DA3}"/>
                </a:ext>
              </a:extLst>
            </p:cNvPr>
            <p:cNvCxnSpPr/>
            <p:nvPr/>
          </p:nvCxnSpPr>
          <p:spPr>
            <a:xfrm flipH="1">
              <a:off x="1540321" y="5771581"/>
              <a:ext cx="61023" cy="757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51" name="Google Shape;700;p19">
              <a:extLst>
                <a:ext uri="{FF2B5EF4-FFF2-40B4-BE49-F238E27FC236}">
                  <a16:creationId xmlns:a16="http://schemas.microsoft.com/office/drawing/2014/main" id="{D17ABD75-15F2-2B05-EA34-16FE1BC2BA86}"/>
                </a:ext>
              </a:extLst>
            </p:cNvPr>
            <p:cNvSpPr/>
            <p:nvPr/>
          </p:nvSpPr>
          <p:spPr>
            <a:xfrm>
              <a:off x="1692880" y="4033255"/>
              <a:ext cx="690777" cy="1966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52" name="グループ化 751">
              <a:extLst>
                <a:ext uri="{FF2B5EF4-FFF2-40B4-BE49-F238E27FC236}">
                  <a16:creationId xmlns:a16="http://schemas.microsoft.com/office/drawing/2014/main" id="{A2464AD7-B2E8-EDAE-52AE-C58ABC494867}"/>
                </a:ext>
              </a:extLst>
            </p:cNvPr>
            <p:cNvGrpSpPr/>
            <p:nvPr/>
          </p:nvGrpSpPr>
          <p:grpSpPr>
            <a:xfrm rot="10800000">
              <a:off x="1108415" y="4896709"/>
              <a:ext cx="509946" cy="351798"/>
              <a:chOff x="1609190" y="4674777"/>
              <a:chExt cx="676920" cy="466988"/>
            </a:xfrm>
          </p:grpSpPr>
          <p:sp>
            <p:nvSpPr>
              <p:cNvPr id="756" name="Google Shape;701;p19">
                <a:extLst>
                  <a:ext uri="{FF2B5EF4-FFF2-40B4-BE49-F238E27FC236}">
                    <a16:creationId xmlns:a16="http://schemas.microsoft.com/office/drawing/2014/main" id="{367E34EC-4817-29D2-02AC-E5638270B660}"/>
                  </a:ext>
                </a:extLst>
              </p:cNvPr>
              <p:cNvSpPr/>
              <p:nvPr/>
            </p:nvSpPr>
            <p:spPr>
              <a:xfrm rot="6991093">
                <a:off x="1854341" y="4709996"/>
                <a:ext cx="274079" cy="58945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7" name="Google Shape;702;p19">
                <a:extLst>
                  <a:ext uri="{FF2B5EF4-FFF2-40B4-BE49-F238E27FC236}">
                    <a16:creationId xmlns:a16="http://schemas.microsoft.com/office/drawing/2014/main" id="{3CABE1FF-EEC7-0BE8-B8FB-B022D3CDAB49}"/>
                  </a:ext>
                </a:extLst>
              </p:cNvPr>
              <p:cNvSpPr/>
              <p:nvPr/>
            </p:nvSpPr>
            <p:spPr>
              <a:xfrm rot="17883334">
                <a:off x="1541161" y="4742806"/>
                <a:ext cx="364521" cy="228463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3" name="グループ化 752">
              <a:extLst>
                <a:ext uri="{FF2B5EF4-FFF2-40B4-BE49-F238E27FC236}">
                  <a16:creationId xmlns:a16="http://schemas.microsoft.com/office/drawing/2014/main" id="{268AD7DC-4935-44E4-BAF1-0802A8876DA8}"/>
                </a:ext>
              </a:extLst>
            </p:cNvPr>
            <p:cNvGrpSpPr/>
            <p:nvPr/>
          </p:nvGrpSpPr>
          <p:grpSpPr>
            <a:xfrm rot="21398860">
              <a:off x="2420946" y="4808278"/>
              <a:ext cx="320987" cy="103592"/>
              <a:chOff x="9099792" y="3685731"/>
              <a:chExt cx="1035736" cy="334259"/>
            </a:xfrm>
          </p:grpSpPr>
          <p:sp>
            <p:nvSpPr>
              <p:cNvPr id="754" name="Google Shape;749;p20">
                <a:extLst>
                  <a:ext uri="{FF2B5EF4-FFF2-40B4-BE49-F238E27FC236}">
                    <a16:creationId xmlns:a16="http://schemas.microsoft.com/office/drawing/2014/main" id="{90A448F4-2F69-7702-1873-74DBD90FD21F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" name="Google Shape;749;p20">
                <a:extLst>
                  <a:ext uri="{FF2B5EF4-FFF2-40B4-BE49-F238E27FC236}">
                    <a16:creationId xmlns:a16="http://schemas.microsoft.com/office/drawing/2014/main" id="{74278EEE-BB84-32B8-9C7A-0C9B4678E92E}"/>
                  </a:ext>
                </a:extLst>
              </p:cNvPr>
              <p:cNvSpPr/>
              <p:nvPr/>
            </p:nvSpPr>
            <p:spPr>
              <a:xfrm flipH="1">
                <a:off x="9988006" y="3685731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64" name="Google Shape;296;p16">
            <a:hlinkClick r:id="rId3" action="ppaction://hlinksldjump"/>
            <a:extLst>
              <a:ext uri="{FF2B5EF4-FFF2-40B4-BE49-F238E27FC236}">
                <a16:creationId xmlns:a16="http://schemas.microsoft.com/office/drawing/2014/main" id="{7A26EBD3-E64B-2F6D-0313-A2C033815534}"/>
              </a:ext>
            </a:extLst>
          </p:cNvPr>
          <p:cNvSpPr txBox="1"/>
          <p:nvPr/>
        </p:nvSpPr>
        <p:spPr>
          <a:xfrm>
            <a:off x="3791036" y="4219214"/>
            <a:ext cx="1566837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なんだ？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Google Shape;296;p16">
            <a:hlinkClick r:id="rId3" action="ppaction://hlinksldjump"/>
            <a:extLst>
              <a:ext uri="{FF2B5EF4-FFF2-40B4-BE49-F238E27FC236}">
                <a16:creationId xmlns:a16="http://schemas.microsoft.com/office/drawing/2014/main" id="{DA53A10F-BE1E-592A-9038-2E18624A62A6}"/>
              </a:ext>
            </a:extLst>
          </p:cNvPr>
          <p:cNvSpPr txBox="1"/>
          <p:nvPr/>
        </p:nvSpPr>
        <p:spPr>
          <a:xfrm>
            <a:off x="6736730" y="2838004"/>
            <a:ext cx="3607393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（何かが立ち去った）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7" name="グループ化 126">
            <a:extLst>
              <a:ext uri="{FF2B5EF4-FFF2-40B4-BE49-F238E27FC236}">
                <a16:creationId xmlns:a16="http://schemas.microsoft.com/office/drawing/2014/main" id="{1333E6EC-B484-0B89-429B-786C8978B737}"/>
              </a:ext>
            </a:extLst>
          </p:cNvPr>
          <p:cNvGrpSpPr/>
          <p:nvPr/>
        </p:nvGrpSpPr>
        <p:grpSpPr>
          <a:xfrm flipH="1">
            <a:off x="9712297" y="4379096"/>
            <a:ext cx="1374655" cy="1720714"/>
            <a:chOff x="7624972" y="3147778"/>
            <a:chExt cx="467983" cy="585794"/>
          </a:xfrm>
        </p:grpSpPr>
        <p:sp>
          <p:nvSpPr>
            <p:cNvPr id="128" name="楕円 127">
              <a:extLst>
                <a:ext uri="{FF2B5EF4-FFF2-40B4-BE49-F238E27FC236}">
                  <a16:creationId xmlns:a16="http://schemas.microsoft.com/office/drawing/2014/main" id="{1FC48C5F-389C-CEC4-1485-56EF5204B59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29" name="楕円 128">
              <a:extLst>
                <a:ext uri="{FF2B5EF4-FFF2-40B4-BE49-F238E27FC236}">
                  <a16:creationId xmlns:a16="http://schemas.microsoft.com/office/drawing/2014/main" id="{96281653-A00E-9B4E-E483-3F4CCCF1D08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30" name="楕円 129">
              <a:extLst>
                <a:ext uri="{FF2B5EF4-FFF2-40B4-BE49-F238E27FC236}">
                  <a16:creationId xmlns:a16="http://schemas.microsoft.com/office/drawing/2014/main" id="{D65FDD36-1A51-99F7-C739-87F8536781E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31" name="楕円 130">
              <a:extLst>
                <a:ext uri="{FF2B5EF4-FFF2-40B4-BE49-F238E27FC236}">
                  <a16:creationId xmlns:a16="http://schemas.microsoft.com/office/drawing/2014/main" id="{F8F411AF-81AC-DCED-7C68-D8318581D5B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32" name="楕円 131">
              <a:extLst>
                <a:ext uri="{FF2B5EF4-FFF2-40B4-BE49-F238E27FC236}">
                  <a16:creationId xmlns:a16="http://schemas.microsoft.com/office/drawing/2014/main" id="{0DBA44B4-3C55-9CA7-0EE7-C168EA66EE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33" name="楕円 97">
              <a:extLst>
                <a:ext uri="{FF2B5EF4-FFF2-40B4-BE49-F238E27FC236}">
                  <a16:creationId xmlns:a16="http://schemas.microsoft.com/office/drawing/2014/main" id="{D96995B5-DEED-857B-AFBC-4E4A306D3768}"/>
                </a:ext>
              </a:extLst>
            </p:cNvPr>
            <p:cNvSpPr>
              <a:spLocks noChangeAspect="1"/>
            </p:cNvSpPr>
            <p:nvPr/>
          </p:nvSpPr>
          <p:spPr>
            <a:xfrm rot="1479331">
              <a:off x="7826817" y="3229435"/>
              <a:ext cx="73314" cy="45936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134" name="直線コネクタ 133">
              <a:extLst>
                <a:ext uri="{FF2B5EF4-FFF2-40B4-BE49-F238E27FC236}">
                  <a16:creationId xmlns:a16="http://schemas.microsoft.com/office/drawing/2014/main" id="{D4C72D0E-4F00-2EBD-4BD9-F3D3F48E7910}"/>
                </a:ext>
              </a:extLst>
            </p:cNvPr>
            <p:cNvCxnSpPr>
              <a:stCxn id="128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5" name="楕円 97">
              <a:extLst>
                <a:ext uri="{FF2B5EF4-FFF2-40B4-BE49-F238E27FC236}">
                  <a16:creationId xmlns:a16="http://schemas.microsoft.com/office/drawing/2014/main" id="{1E874278-603A-A720-5E20-AFD2B2C52E8C}"/>
                </a:ext>
              </a:extLst>
            </p:cNvPr>
            <p:cNvSpPr>
              <a:spLocks noChangeAspect="1"/>
            </p:cNvSpPr>
            <p:nvPr/>
          </p:nvSpPr>
          <p:spPr>
            <a:xfrm rot="20758401" flipH="1">
              <a:off x="7928024" y="3231560"/>
              <a:ext cx="69069" cy="46178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137" name="角丸四角形 355">
            <a:extLst>
              <a:ext uri="{FF2B5EF4-FFF2-40B4-BE49-F238E27FC236}">
                <a16:creationId xmlns:a16="http://schemas.microsoft.com/office/drawing/2014/main" id="{1CB189AE-91FA-A8C4-2B1A-342BC0CA3B59}"/>
              </a:ext>
            </a:extLst>
          </p:cNvPr>
          <p:cNvSpPr/>
          <p:nvPr/>
        </p:nvSpPr>
        <p:spPr>
          <a:xfrm rot="16200000">
            <a:off x="9927974" y="463845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38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37B04CBF-4C5D-33BA-A50E-B1684575E1DE}"/>
              </a:ext>
            </a:extLst>
          </p:cNvPr>
          <p:cNvSpPr txBox="1"/>
          <p:nvPr/>
        </p:nvSpPr>
        <p:spPr>
          <a:xfrm>
            <a:off x="10700776" y="383447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39" name="グループ化 138">
            <a:extLst>
              <a:ext uri="{FF2B5EF4-FFF2-40B4-BE49-F238E27FC236}">
                <a16:creationId xmlns:a16="http://schemas.microsoft.com/office/drawing/2014/main" id="{DF4E4FC0-F6C5-B4AD-41B9-4CA725A2AFB4}"/>
              </a:ext>
            </a:extLst>
          </p:cNvPr>
          <p:cNvGrpSpPr/>
          <p:nvPr/>
        </p:nvGrpSpPr>
        <p:grpSpPr>
          <a:xfrm rot="2523162">
            <a:off x="11104596" y="3724196"/>
            <a:ext cx="564109" cy="193172"/>
            <a:chOff x="9364349" y="5301095"/>
            <a:chExt cx="371808" cy="127321"/>
          </a:xfrm>
        </p:grpSpPr>
        <p:cxnSp>
          <p:nvCxnSpPr>
            <p:cNvPr id="140" name="直線コネクタ 139">
              <a:extLst>
                <a:ext uri="{FF2B5EF4-FFF2-40B4-BE49-F238E27FC236}">
                  <a16:creationId xmlns:a16="http://schemas.microsoft.com/office/drawing/2014/main" id="{E0167FB3-0362-92DE-A1E2-F0E3D1E5E1C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直線コネクタ 140">
              <a:extLst>
                <a:ext uri="{FF2B5EF4-FFF2-40B4-BE49-F238E27FC236}">
                  <a16:creationId xmlns:a16="http://schemas.microsoft.com/office/drawing/2014/main" id="{B4379CE7-9BDC-0332-8CF9-E5FCC1B4D37E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>
              <a:extLst>
                <a:ext uri="{FF2B5EF4-FFF2-40B4-BE49-F238E27FC236}">
                  <a16:creationId xmlns:a16="http://schemas.microsoft.com/office/drawing/2014/main" id="{28197322-8266-5AD4-7FF0-0AF7D1A5C690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20E2C7C8-5F35-E632-C814-77A31BBEA967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4" name="Google Shape;296;p16">
            <a:hlinkClick r:id="rId3" action="ppaction://hlinksldjump"/>
            <a:extLst>
              <a:ext uri="{FF2B5EF4-FFF2-40B4-BE49-F238E27FC236}">
                <a16:creationId xmlns:a16="http://schemas.microsoft.com/office/drawing/2014/main" id="{89EEAD06-3F09-D0F7-68AC-33371AAA667D}"/>
              </a:ext>
            </a:extLst>
          </p:cNvPr>
          <p:cNvSpPr txBox="1"/>
          <p:nvPr/>
        </p:nvSpPr>
        <p:spPr>
          <a:xfrm>
            <a:off x="8436412" y="4744384"/>
            <a:ext cx="1795063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かなわん。</a:t>
            </a:r>
            <a:endParaRPr lang="en-US" altLang="ja-JP" sz="2400" dirty="0">
              <a:solidFill>
                <a:schemeClr val="dk1"/>
              </a:solidFill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にげろ。</a:t>
            </a:r>
            <a:endParaRPr lang="en-US" altLang="ja-JP" sz="2400" dirty="0">
              <a:solidFill>
                <a:schemeClr val="dk1"/>
              </a:solidFill>
            </a:endParaRPr>
          </a:p>
        </p:txBody>
      </p:sp>
      <p:cxnSp>
        <p:nvCxnSpPr>
          <p:cNvPr id="145" name="直線コネクタ 144">
            <a:extLst>
              <a:ext uri="{FF2B5EF4-FFF2-40B4-BE49-F238E27FC236}">
                <a16:creationId xmlns:a16="http://schemas.microsoft.com/office/drawing/2014/main" id="{DE54717D-765D-8BB3-FDA1-2F7D093C604E}"/>
              </a:ext>
            </a:extLst>
          </p:cNvPr>
          <p:cNvCxnSpPr>
            <a:cxnSpLocks/>
          </p:cNvCxnSpPr>
          <p:nvPr/>
        </p:nvCxnSpPr>
        <p:spPr>
          <a:xfrm flipV="1">
            <a:off x="9218729" y="5903294"/>
            <a:ext cx="415435" cy="37720"/>
          </a:xfrm>
          <a:prstGeom prst="line">
            <a:avLst/>
          </a:prstGeom>
          <a:ln w="952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直線コネクタ 145">
            <a:extLst>
              <a:ext uri="{FF2B5EF4-FFF2-40B4-BE49-F238E27FC236}">
                <a16:creationId xmlns:a16="http://schemas.microsoft.com/office/drawing/2014/main" id="{4DED7B21-B241-03FD-DFFD-A9EFABDAF706}"/>
              </a:ext>
            </a:extLst>
          </p:cNvPr>
          <p:cNvCxnSpPr>
            <a:cxnSpLocks/>
          </p:cNvCxnSpPr>
          <p:nvPr/>
        </p:nvCxnSpPr>
        <p:spPr>
          <a:xfrm>
            <a:off x="9179464" y="6017635"/>
            <a:ext cx="300133" cy="0"/>
          </a:xfrm>
          <a:prstGeom prst="line">
            <a:avLst/>
          </a:prstGeom>
          <a:ln w="9525">
            <a:solidFill>
              <a:schemeClr val="bg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7" name="角丸四角形 96">
            <a:extLst>
              <a:ext uri="{FF2B5EF4-FFF2-40B4-BE49-F238E27FC236}">
                <a16:creationId xmlns:a16="http://schemas.microsoft.com/office/drawing/2014/main" id="{256AC031-5033-4C80-B312-F187F8A8546C}"/>
              </a:ext>
            </a:extLst>
          </p:cNvPr>
          <p:cNvSpPr/>
          <p:nvPr/>
        </p:nvSpPr>
        <p:spPr>
          <a:xfrm>
            <a:off x="6038715" y="578726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80B960B6-615E-4268-B112-34BF3C65CCF6}"/>
              </a:ext>
            </a:extLst>
          </p:cNvPr>
          <p:cNvSpPr txBox="1"/>
          <p:nvPr/>
        </p:nvSpPr>
        <p:spPr>
          <a:xfrm>
            <a:off x="6020452" y="578630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2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306511" y="51153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14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260582" y="51153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ゆき</a:t>
            </a:r>
          </a:p>
        </p:txBody>
      </p:sp>
      <p:sp>
        <p:nvSpPr>
          <p:cNvPr id="15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280999" y="51153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おう</a:t>
            </a:r>
          </a:p>
        </p:txBody>
      </p:sp>
      <p:sp>
        <p:nvSpPr>
          <p:cNvPr id="15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996643" y="266173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た</a:t>
            </a:r>
          </a:p>
        </p:txBody>
      </p:sp>
      <p:sp>
        <p:nvSpPr>
          <p:cNvPr id="15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634647" y="266394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さ</a:t>
            </a:r>
          </a:p>
        </p:txBody>
      </p:sp>
      <p:sp>
        <p:nvSpPr>
          <p:cNvPr id="15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043263" y="265971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なに</a:t>
            </a:r>
          </a:p>
        </p:txBody>
      </p:sp>
    </p:spTree>
    <p:extLst>
      <p:ext uri="{BB962C8B-B14F-4D97-AF65-F5344CB8AC3E}">
        <p14:creationId xmlns:p14="http://schemas.microsoft.com/office/powerpoint/2010/main" val="11463471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4" name="Google Shape;2034;p35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5" name="Google Shape;2035;p35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6" name="Google Shape;2036;p35"/>
          <p:cNvSpPr txBox="1"/>
          <p:nvPr/>
        </p:nvSpPr>
        <p:spPr>
          <a:xfrm>
            <a:off x="940000" y="718991"/>
            <a:ext cx="6401700" cy="25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飾ってみた。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なんか気に入った。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ずっと見ていられる。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037" name="Google Shape;2037;p35"/>
          <p:cNvGrpSpPr/>
          <p:nvPr/>
        </p:nvGrpSpPr>
        <p:grpSpPr>
          <a:xfrm>
            <a:off x="1659359" y="4584425"/>
            <a:ext cx="1204969" cy="1229192"/>
            <a:chOff x="1774174" y="4621762"/>
            <a:chExt cx="1077013" cy="1098664"/>
          </a:xfrm>
        </p:grpSpPr>
        <p:sp>
          <p:nvSpPr>
            <p:cNvPr id="2038" name="Google Shape;2038;p35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35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35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35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35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35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44" name="Google Shape;2044;p35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045" name="Google Shape;2045;p35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046" name="Google Shape;2046;p35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047" name="Google Shape;2047;p35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048" name="Google Shape;2048;p35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049" name="Google Shape;2049;p35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050" name="Google Shape;2050;p35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35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35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87" name="Google Shape;2087;p35"/>
          <p:cNvSpPr/>
          <p:nvPr/>
        </p:nvSpPr>
        <p:spPr>
          <a:xfrm>
            <a:off x="3676669" y="4767303"/>
            <a:ext cx="1938347" cy="1210548"/>
          </a:xfrm>
          <a:prstGeom prst="cube">
            <a:avLst>
              <a:gd name="adj" fmla="val 34722"/>
            </a:avLst>
          </a:prstGeom>
          <a:solidFill>
            <a:srgbClr val="C89058"/>
          </a:solidFill>
          <a:ln w="12700" cap="flat" cmpd="sng">
            <a:solidFill>
              <a:srgbClr val="524E4A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0" name="Google Shape;2100;p35"/>
          <p:cNvSpPr txBox="1"/>
          <p:nvPr/>
        </p:nvSpPr>
        <p:spPr>
          <a:xfrm>
            <a:off x="988846" y="826929"/>
            <a:ext cx="81632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かざ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1" name="Google Shape;2101;p35"/>
          <p:cNvSpPr txBox="1"/>
          <p:nvPr/>
        </p:nvSpPr>
        <p:spPr>
          <a:xfrm>
            <a:off x="2284568" y="1875207"/>
            <a:ext cx="8163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き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2" name="Google Shape;2102;p35"/>
          <p:cNvSpPr txBox="1"/>
          <p:nvPr/>
        </p:nvSpPr>
        <p:spPr>
          <a:xfrm>
            <a:off x="3100468" y="1857409"/>
            <a:ext cx="8163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い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" name="Google Shape;2103;p35"/>
          <p:cNvSpPr txBox="1"/>
          <p:nvPr/>
        </p:nvSpPr>
        <p:spPr>
          <a:xfrm>
            <a:off x="2299099" y="2839544"/>
            <a:ext cx="8163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み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グループ化 1"/>
          <p:cNvGrpSpPr/>
          <p:nvPr/>
        </p:nvGrpSpPr>
        <p:grpSpPr>
          <a:xfrm>
            <a:off x="4001423" y="4285007"/>
            <a:ext cx="698650" cy="771055"/>
            <a:chOff x="7147340" y="3924299"/>
            <a:chExt cx="698650" cy="771055"/>
          </a:xfrm>
          <a:solidFill>
            <a:srgbClr val="9D6833"/>
          </a:solidFill>
        </p:grpSpPr>
        <p:sp>
          <p:nvSpPr>
            <p:cNvPr id="46" name="直方体 45"/>
            <p:cNvSpPr/>
            <p:nvPr/>
          </p:nvSpPr>
          <p:spPr>
            <a:xfrm>
              <a:off x="7147340" y="4479384"/>
              <a:ext cx="605776" cy="215970"/>
            </a:xfrm>
            <a:prstGeom prst="cube">
              <a:avLst>
                <a:gd name="adj" fmla="val 50339"/>
              </a:avLst>
            </a:prstGeom>
            <a:grpFill/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直方体 46"/>
            <p:cNvSpPr/>
            <p:nvPr/>
          </p:nvSpPr>
          <p:spPr>
            <a:xfrm>
              <a:off x="7478616" y="4018096"/>
              <a:ext cx="172028" cy="515273"/>
            </a:xfrm>
            <a:prstGeom prst="cube">
              <a:avLst>
                <a:gd name="adj" fmla="val 14520"/>
              </a:avLst>
            </a:prstGeom>
            <a:grpFill/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直方体 47"/>
            <p:cNvSpPr/>
            <p:nvPr/>
          </p:nvSpPr>
          <p:spPr>
            <a:xfrm>
              <a:off x="7417951" y="3924299"/>
              <a:ext cx="428039" cy="265387"/>
            </a:xfrm>
            <a:prstGeom prst="cube">
              <a:avLst/>
            </a:prstGeom>
            <a:grpFill/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3" name="グループ化 2"/>
          <p:cNvGrpSpPr/>
          <p:nvPr/>
        </p:nvGrpSpPr>
        <p:grpSpPr>
          <a:xfrm>
            <a:off x="4298832" y="4375694"/>
            <a:ext cx="47137" cy="155665"/>
            <a:chOff x="7332286" y="4139830"/>
            <a:chExt cx="58237" cy="192322"/>
          </a:xfrm>
        </p:grpSpPr>
        <p:sp>
          <p:nvSpPr>
            <p:cNvPr id="63" name="フリーフォーム 62"/>
            <p:cNvSpPr/>
            <p:nvPr/>
          </p:nvSpPr>
          <p:spPr>
            <a:xfrm rot="14248921">
              <a:off x="7341881" y="4283510"/>
              <a:ext cx="51505" cy="4577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4" name="フリーフォーム 63"/>
            <p:cNvSpPr/>
            <p:nvPr/>
          </p:nvSpPr>
          <p:spPr>
            <a:xfrm rot="4621820">
              <a:off x="7293715" y="4178401"/>
              <a:ext cx="104341" cy="27200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" name="正方形/長方形 7">
            <a:extLst>
              <a:ext uri="{FF2B5EF4-FFF2-40B4-BE49-F238E27FC236}">
                <a16:creationId xmlns:a16="http://schemas.microsoft.com/office/drawing/2014/main" id="{A2A6D30B-ABC8-A2BB-5FA6-C5C54FF9DBA4}"/>
              </a:ext>
            </a:extLst>
          </p:cNvPr>
          <p:cNvSpPr/>
          <p:nvPr/>
        </p:nvSpPr>
        <p:spPr>
          <a:xfrm>
            <a:off x="9126411" y="1061220"/>
            <a:ext cx="1802423" cy="786849"/>
          </a:xfrm>
          <a:prstGeom prst="rect">
            <a:avLst/>
          </a:prstGeom>
          <a:solidFill>
            <a:srgbClr val="CC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円柱 8">
            <a:extLst>
              <a:ext uri="{FF2B5EF4-FFF2-40B4-BE49-F238E27FC236}">
                <a16:creationId xmlns:a16="http://schemas.microsoft.com/office/drawing/2014/main" id="{D18F1FBE-BF8E-1E03-E88D-1CE1F126FC23}"/>
              </a:ext>
            </a:extLst>
          </p:cNvPr>
          <p:cNvSpPr/>
          <p:nvPr/>
        </p:nvSpPr>
        <p:spPr>
          <a:xfrm>
            <a:off x="9736427" y="4099548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円柱 9">
            <a:extLst>
              <a:ext uri="{FF2B5EF4-FFF2-40B4-BE49-F238E27FC236}">
                <a16:creationId xmlns:a16="http://schemas.microsoft.com/office/drawing/2014/main" id="{B09C173B-22C0-3942-EC9D-3D3A93CB50A3}"/>
              </a:ext>
            </a:extLst>
          </p:cNvPr>
          <p:cNvSpPr/>
          <p:nvPr/>
        </p:nvSpPr>
        <p:spPr>
          <a:xfrm>
            <a:off x="7624972" y="4280824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円柱 10">
            <a:extLst>
              <a:ext uri="{FF2B5EF4-FFF2-40B4-BE49-F238E27FC236}">
                <a16:creationId xmlns:a16="http://schemas.microsoft.com/office/drawing/2014/main" id="{6A57D759-833A-DF2D-7BB5-EAD03A9D0662}"/>
              </a:ext>
            </a:extLst>
          </p:cNvPr>
          <p:cNvSpPr/>
          <p:nvPr/>
        </p:nvSpPr>
        <p:spPr>
          <a:xfrm>
            <a:off x="9522369" y="4276411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直方体 11">
            <a:extLst>
              <a:ext uri="{FF2B5EF4-FFF2-40B4-BE49-F238E27FC236}">
                <a16:creationId xmlns:a16="http://schemas.microsoft.com/office/drawing/2014/main" id="{9CB3119F-0439-AE3B-D70A-6A2A614285B6}"/>
              </a:ext>
            </a:extLst>
          </p:cNvPr>
          <p:cNvSpPr/>
          <p:nvPr/>
        </p:nvSpPr>
        <p:spPr>
          <a:xfrm>
            <a:off x="7510701" y="3658312"/>
            <a:ext cx="2496985" cy="790112"/>
          </a:xfrm>
          <a:prstGeom prst="cube">
            <a:avLst>
              <a:gd name="adj" fmla="val 20549"/>
            </a:avLst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3" name="円柱 12">
            <a:extLst>
              <a:ext uri="{FF2B5EF4-FFF2-40B4-BE49-F238E27FC236}">
                <a16:creationId xmlns:a16="http://schemas.microsoft.com/office/drawing/2014/main" id="{C0F26DA3-72A2-5F8F-D389-6DE85FDAC643}"/>
              </a:ext>
            </a:extLst>
          </p:cNvPr>
          <p:cNvSpPr/>
          <p:nvPr/>
        </p:nvSpPr>
        <p:spPr>
          <a:xfrm>
            <a:off x="8699407" y="3393083"/>
            <a:ext cx="211016" cy="335199"/>
          </a:xfrm>
          <a:prstGeom prst="can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四角形: 角度付き 13">
            <a:extLst>
              <a:ext uri="{FF2B5EF4-FFF2-40B4-BE49-F238E27FC236}">
                <a16:creationId xmlns:a16="http://schemas.microsoft.com/office/drawing/2014/main" id="{81B24F64-CD73-74AF-546E-21410776A9A0}"/>
              </a:ext>
            </a:extLst>
          </p:cNvPr>
          <p:cNvSpPr/>
          <p:nvPr/>
        </p:nvSpPr>
        <p:spPr>
          <a:xfrm>
            <a:off x="8163509" y="2619768"/>
            <a:ext cx="1244993" cy="950460"/>
          </a:xfrm>
          <a:prstGeom prst="bevel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円柱 14">
            <a:extLst>
              <a:ext uri="{FF2B5EF4-FFF2-40B4-BE49-F238E27FC236}">
                <a16:creationId xmlns:a16="http://schemas.microsoft.com/office/drawing/2014/main" id="{A43FD604-776D-36BE-084A-C8E8337089FD}"/>
              </a:ext>
            </a:extLst>
          </p:cNvPr>
          <p:cNvSpPr/>
          <p:nvPr/>
        </p:nvSpPr>
        <p:spPr>
          <a:xfrm>
            <a:off x="9604562" y="3146312"/>
            <a:ext cx="217422" cy="585567"/>
          </a:xfrm>
          <a:prstGeom prst="can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正方形/長方形 15">
            <a:extLst>
              <a:ext uri="{FF2B5EF4-FFF2-40B4-BE49-F238E27FC236}">
                <a16:creationId xmlns:a16="http://schemas.microsoft.com/office/drawing/2014/main" id="{18974D6A-BEE9-E3F1-15DA-F7A6C5592A85}"/>
              </a:ext>
            </a:extLst>
          </p:cNvPr>
          <p:cNvSpPr/>
          <p:nvPr/>
        </p:nvSpPr>
        <p:spPr>
          <a:xfrm>
            <a:off x="9694801" y="2991086"/>
            <a:ext cx="45719" cy="18293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17" name="グラフィックス 16" descr="茎のない花 単色塗りつぶし">
            <a:extLst>
              <a:ext uri="{FF2B5EF4-FFF2-40B4-BE49-F238E27FC236}">
                <a16:creationId xmlns:a16="http://schemas.microsoft.com/office/drawing/2014/main" id="{AB7AB318-4F2E-DD73-3899-DE39B46B4408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442112" y="2629004"/>
            <a:ext cx="543624" cy="543624"/>
          </a:xfrm>
          <a:prstGeom prst="rect">
            <a:avLst/>
          </a:prstGeom>
        </p:spPr>
      </p:pic>
      <p:sp>
        <p:nvSpPr>
          <p:cNvPr id="28" name="フレーム 27">
            <a:extLst>
              <a:ext uri="{FF2B5EF4-FFF2-40B4-BE49-F238E27FC236}">
                <a16:creationId xmlns:a16="http://schemas.microsoft.com/office/drawing/2014/main" id="{E0896D36-400D-ACE5-BAC3-BF5E31AC6070}"/>
              </a:ext>
            </a:extLst>
          </p:cNvPr>
          <p:cNvSpPr/>
          <p:nvPr/>
        </p:nvSpPr>
        <p:spPr>
          <a:xfrm>
            <a:off x="9082451" y="1011116"/>
            <a:ext cx="932284" cy="888954"/>
          </a:xfrm>
          <a:prstGeom prst="frame">
            <a:avLst/>
          </a:prstGeom>
          <a:solidFill>
            <a:schemeClr val="bg1">
              <a:lumMod val="75000"/>
            </a:schemeClr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29" name="フレーム 28">
            <a:extLst>
              <a:ext uri="{FF2B5EF4-FFF2-40B4-BE49-F238E27FC236}">
                <a16:creationId xmlns:a16="http://schemas.microsoft.com/office/drawing/2014/main" id="{53CB3E34-E941-3CC4-8BC0-A2B709B31375}"/>
              </a:ext>
            </a:extLst>
          </p:cNvPr>
          <p:cNvSpPr/>
          <p:nvPr/>
        </p:nvSpPr>
        <p:spPr>
          <a:xfrm>
            <a:off x="10025118" y="1010543"/>
            <a:ext cx="932284" cy="888954"/>
          </a:xfrm>
          <a:prstGeom prst="frame">
            <a:avLst/>
          </a:prstGeom>
          <a:solidFill>
            <a:schemeClr val="bg1">
              <a:lumMod val="75000"/>
            </a:schemeClr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pic>
        <p:nvPicPr>
          <p:cNvPr id="30" name="グラフィックス 29" descr="暗くする (中くらいの太陽) 単色塗りつぶし">
            <a:extLst>
              <a:ext uri="{FF2B5EF4-FFF2-40B4-BE49-F238E27FC236}">
                <a16:creationId xmlns:a16="http://schemas.microsoft.com/office/drawing/2014/main" id="{6A47ED6B-0DC8-CD6C-A8AD-AB72C61A2868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373259" y="1100475"/>
            <a:ext cx="494736" cy="494736"/>
          </a:xfrm>
          <a:prstGeom prst="rect">
            <a:avLst/>
          </a:prstGeom>
        </p:spPr>
      </p:pic>
      <p:sp>
        <p:nvSpPr>
          <p:cNvPr id="4" name="Google Shape;2380;p39">
            <a:extLst>
              <a:ext uri="{FF2B5EF4-FFF2-40B4-BE49-F238E27FC236}">
                <a16:creationId xmlns:a16="http://schemas.microsoft.com/office/drawing/2014/main" id="{587C0481-F637-0C1C-42B0-5151635FFF06}"/>
              </a:ext>
            </a:extLst>
          </p:cNvPr>
          <p:cNvSpPr txBox="1"/>
          <p:nvPr/>
        </p:nvSpPr>
        <p:spPr>
          <a:xfrm>
            <a:off x="2617153" y="4058458"/>
            <a:ext cx="2496985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光ってる！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" name="星 4 68">
            <a:extLst>
              <a:ext uri="{FF2B5EF4-FFF2-40B4-BE49-F238E27FC236}">
                <a16:creationId xmlns:a16="http://schemas.microsoft.com/office/drawing/2014/main" id="{9A166F25-4732-364D-500A-B92B4B09C705}"/>
              </a:ext>
            </a:extLst>
          </p:cNvPr>
          <p:cNvSpPr/>
          <p:nvPr/>
        </p:nvSpPr>
        <p:spPr>
          <a:xfrm>
            <a:off x="4803377" y="3991398"/>
            <a:ext cx="207456" cy="376329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96991CBD-1A06-42FD-8C24-31F8B60E8C2E}"/>
              </a:ext>
            </a:extLst>
          </p:cNvPr>
          <p:cNvSpPr txBox="1"/>
          <p:nvPr/>
        </p:nvSpPr>
        <p:spPr>
          <a:xfrm>
            <a:off x="2599133" y="3893878"/>
            <a:ext cx="5889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ひか</a:t>
            </a:r>
          </a:p>
        </p:txBody>
      </p:sp>
      <p:sp>
        <p:nvSpPr>
          <p:cNvPr id="57" name="角丸四角形 96">
            <a:extLst>
              <a:ext uri="{FF2B5EF4-FFF2-40B4-BE49-F238E27FC236}">
                <a16:creationId xmlns:a16="http://schemas.microsoft.com/office/drawing/2014/main" id="{4FE1FF00-464B-49DE-8240-CC2F1CAF5D4A}"/>
              </a:ext>
            </a:extLst>
          </p:cNvPr>
          <p:cNvSpPr/>
          <p:nvPr/>
        </p:nvSpPr>
        <p:spPr>
          <a:xfrm>
            <a:off x="9654895" y="5800649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Google Shape;2562;p41">
            <a:hlinkClick r:id="rId7" action="ppaction://hlinksldjump"/>
            <a:extLst>
              <a:ext uri="{FF2B5EF4-FFF2-40B4-BE49-F238E27FC236}">
                <a16:creationId xmlns:a16="http://schemas.microsoft.com/office/drawing/2014/main" id="{B31FCE42-63F2-4468-B81F-70E947C07C2F}"/>
              </a:ext>
            </a:extLst>
          </p:cNvPr>
          <p:cNvSpPr txBox="1"/>
          <p:nvPr/>
        </p:nvSpPr>
        <p:spPr>
          <a:xfrm>
            <a:off x="9636632" y="5799689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9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902416" y="331097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0" name="Google Shape;2562;p41">
            <a:hlinkClick r:id="rId8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677706" y="255535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61" name="グループ化 60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079038" y="2396710"/>
            <a:ext cx="564109" cy="193172"/>
            <a:chOff x="9364349" y="5301095"/>
            <a:chExt cx="371808" cy="127321"/>
          </a:xfrm>
        </p:grpSpPr>
        <p:cxnSp>
          <p:nvCxnSpPr>
            <p:cNvPr id="62" name="直線コネクタ 61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直線コネクタ 64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直線コネクタ 65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直線コネクタ 66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7904107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" name="Google Shape;223;p15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" name="Google Shape;224;p15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" name="Google Shape;225;p15"/>
          <p:cNvSpPr txBox="1"/>
          <p:nvPr/>
        </p:nvSpPr>
        <p:spPr>
          <a:xfrm>
            <a:off x="558591" y="432883"/>
            <a:ext cx="10164424" cy="28622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ザイくんはぶじに家に帰ることができた。</a:t>
            </a:r>
            <a:r>
              <a:rPr lang="ja-JP" altLang="en-US" sz="4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ふしぎなことがあったけど、目的は</a:t>
            </a:r>
            <a:endParaRPr lang="en-US" altLang="ja-JP" sz="4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たっせいできた！</a:t>
            </a:r>
            <a:endParaRPr sz="4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6" name="Google Shape;226;p15"/>
          <p:cNvGrpSpPr/>
          <p:nvPr/>
        </p:nvGrpSpPr>
        <p:grpSpPr>
          <a:xfrm>
            <a:off x="1064915" y="3777231"/>
            <a:ext cx="2013479" cy="2053956"/>
            <a:chOff x="1774174" y="4621762"/>
            <a:chExt cx="1077013" cy="1098664"/>
          </a:xfrm>
        </p:grpSpPr>
        <p:sp>
          <p:nvSpPr>
            <p:cNvPr id="227" name="Google Shape;227;p15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15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15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15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15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15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33" name="Google Shape;233;p15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4" name="Google Shape;234;p15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5" name="Google Shape;235;p15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6" name="Google Shape;236;p15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7" name="Google Shape;237;p15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8" name="Google Shape;238;p15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39" name="Google Shape;239;p15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15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15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" name="円柱 20">
            <a:extLst>
              <a:ext uri="{FF2B5EF4-FFF2-40B4-BE49-F238E27FC236}">
                <a16:creationId xmlns:a16="http://schemas.microsoft.com/office/drawing/2014/main" id="{DBDC8EE3-CBEE-7511-CCFD-EF5C7591E410}"/>
              </a:ext>
            </a:extLst>
          </p:cNvPr>
          <p:cNvSpPr/>
          <p:nvPr/>
        </p:nvSpPr>
        <p:spPr>
          <a:xfrm>
            <a:off x="9736427" y="4099548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円柱 21">
            <a:extLst>
              <a:ext uri="{FF2B5EF4-FFF2-40B4-BE49-F238E27FC236}">
                <a16:creationId xmlns:a16="http://schemas.microsoft.com/office/drawing/2014/main" id="{FDDC39DA-8096-D5FE-653C-AA1A503B7B9E}"/>
              </a:ext>
            </a:extLst>
          </p:cNvPr>
          <p:cNvSpPr/>
          <p:nvPr/>
        </p:nvSpPr>
        <p:spPr>
          <a:xfrm>
            <a:off x="7624972" y="4280824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円柱 22">
            <a:extLst>
              <a:ext uri="{FF2B5EF4-FFF2-40B4-BE49-F238E27FC236}">
                <a16:creationId xmlns:a16="http://schemas.microsoft.com/office/drawing/2014/main" id="{D6BECE3F-DA08-A272-6A95-F9CB8BF59FC6}"/>
              </a:ext>
            </a:extLst>
          </p:cNvPr>
          <p:cNvSpPr/>
          <p:nvPr/>
        </p:nvSpPr>
        <p:spPr>
          <a:xfrm>
            <a:off x="9522369" y="4276411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直方体 23">
            <a:extLst>
              <a:ext uri="{FF2B5EF4-FFF2-40B4-BE49-F238E27FC236}">
                <a16:creationId xmlns:a16="http://schemas.microsoft.com/office/drawing/2014/main" id="{B9C809DC-09CA-3317-99CB-8B9CE52FB5C9}"/>
              </a:ext>
            </a:extLst>
          </p:cNvPr>
          <p:cNvSpPr/>
          <p:nvPr/>
        </p:nvSpPr>
        <p:spPr>
          <a:xfrm>
            <a:off x="7510701" y="3658312"/>
            <a:ext cx="2496985" cy="790112"/>
          </a:xfrm>
          <a:prstGeom prst="cube">
            <a:avLst>
              <a:gd name="adj" fmla="val 20549"/>
            </a:avLst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3" name="円柱 32">
            <a:extLst>
              <a:ext uri="{FF2B5EF4-FFF2-40B4-BE49-F238E27FC236}">
                <a16:creationId xmlns:a16="http://schemas.microsoft.com/office/drawing/2014/main" id="{3A045912-CAC5-70C5-6E44-225097457C65}"/>
              </a:ext>
            </a:extLst>
          </p:cNvPr>
          <p:cNvSpPr/>
          <p:nvPr/>
        </p:nvSpPr>
        <p:spPr>
          <a:xfrm>
            <a:off x="8699407" y="3393083"/>
            <a:ext cx="211016" cy="335199"/>
          </a:xfrm>
          <a:prstGeom prst="can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四角形: 角度付き 33">
            <a:extLst>
              <a:ext uri="{FF2B5EF4-FFF2-40B4-BE49-F238E27FC236}">
                <a16:creationId xmlns:a16="http://schemas.microsoft.com/office/drawing/2014/main" id="{F60A69ED-22B2-3CFB-8771-2AE52262AC51}"/>
              </a:ext>
            </a:extLst>
          </p:cNvPr>
          <p:cNvSpPr/>
          <p:nvPr/>
        </p:nvSpPr>
        <p:spPr>
          <a:xfrm>
            <a:off x="8163509" y="2619768"/>
            <a:ext cx="1244993" cy="950460"/>
          </a:xfrm>
          <a:prstGeom prst="bevel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円柱 34">
            <a:extLst>
              <a:ext uri="{FF2B5EF4-FFF2-40B4-BE49-F238E27FC236}">
                <a16:creationId xmlns:a16="http://schemas.microsoft.com/office/drawing/2014/main" id="{4EE9C0DE-B474-CC3B-7588-A289F88E04C3}"/>
              </a:ext>
            </a:extLst>
          </p:cNvPr>
          <p:cNvSpPr/>
          <p:nvPr/>
        </p:nvSpPr>
        <p:spPr>
          <a:xfrm>
            <a:off x="9604562" y="3146312"/>
            <a:ext cx="217422" cy="585567"/>
          </a:xfrm>
          <a:prstGeom prst="can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正方形/長方形 35">
            <a:extLst>
              <a:ext uri="{FF2B5EF4-FFF2-40B4-BE49-F238E27FC236}">
                <a16:creationId xmlns:a16="http://schemas.microsoft.com/office/drawing/2014/main" id="{49E22F98-DAEE-FA7B-DB12-70A7405DC1DF}"/>
              </a:ext>
            </a:extLst>
          </p:cNvPr>
          <p:cNvSpPr/>
          <p:nvPr/>
        </p:nvSpPr>
        <p:spPr>
          <a:xfrm>
            <a:off x="9694801" y="2991086"/>
            <a:ext cx="45719" cy="18293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37" name="グラフィックス 36" descr="茎のない花 単色塗りつぶし">
            <a:extLst>
              <a:ext uri="{FF2B5EF4-FFF2-40B4-BE49-F238E27FC236}">
                <a16:creationId xmlns:a16="http://schemas.microsoft.com/office/drawing/2014/main" id="{4CB31686-41A1-4655-B7C3-713C1763B727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442112" y="2629004"/>
            <a:ext cx="543624" cy="543624"/>
          </a:xfrm>
          <a:prstGeom prst="rect">
            <a:avLst/>
          </a:prstGeom>
        </p:spPr>
      </p:pic>
      <p:sp>
        <p:nvSpPr>
          <p:cNvPr id="20" name="Google Shape;296;p16">
            <a:hlinkClick r:id="rId5" action="ppaction://hlinksldjump"/>
            <a:extLst>
              <a:ext uri="{FF2B5EF4-FFF2-40B4-BE49-F238E27FC236}">
                <a16:creationId xmlns:a16="http://schemas.microsoft.com/office/drawing/2014/main" id="{2780F840-F1C7-E2C7-84EB-068AE8F707ED}"/>
              </a:ext>
            </a:extLst>
          </p:cNvPr>
          <p:cNvSpPr txBox="1"/>
          <p:nvPr/>
        </p:nvSpPr>
        <p:spPr>
          <a:xfrm>
            <a:off x="2947998" y="3582398"/>
            <a:ext cx="2711667" cy="90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あのね、キミはね、</a:t>
            </a:r>
            <a:endParaRPr lang="en-US" altLang="ja-JP" sz="2400" dirty="0">
              <a:solidFill>
                <a:schemeClr val="dk1"/>
              </a:solidFill>
            </a:endParaRPr>
          </a:p>
          <a:p>
            <a:pPr marL="0" marR="0" lvl="0" indent="0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北海道の森で</a:t>
            </a:r>
            <a:r>
              <a:rPr lang="en-US" altLang="ja-JP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F8BCFC30-BE99-A6EB-7772-33D81DE96102}"/>
              </a:ext>
            </a:extLst>
          </p:cNvPr>
          <p:cNvGrpSpPr>
            <a:grpSpLocks noChangeAspect="1"/>
          </p:cNvGrpSpPr>
          <p:nvPr/>
        </p:nvGrpSpPr>
        <p:grpSpPr>
          <a:xfrm>
            <a:off x="4016719" y="4900161"/>
            <a:ext cx="789391" cy="830956"/>
            <a:chOff x="5186688" y="3855031"/>
            <a:chExt cx="1619316" cy="1766338"/>
          </a:xfrm>
        </p:grpSpPr>
        <p:sp>
          <p:nvSpPr>
            <p:cNvPr id="26" name="直方体 25">
              <a:extLst>
                <a:ext uri="{FF2B5EF4-FFF2-40B4-BE49-F238E27FC236}">
                  <a16:creationId xmlns:a16="http://schemas.microsoft.com/office/drawing/2014/main" id="{BE860334-2D1A-6F8B-1F55-567AB647D525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直方体 26">
              <a:extLst>
                <a:ext uri="{FF2B5EF4-FFF2-40B4-BE49-F238E27FC236}">
                  <a16:creationId xmlns:a16="http://schemas.microsoft.com/office/drawing/2014/main" id="{91AB47B4-2EFE-AC25-67FA-6B9478FB416C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直方体 27">
              <a:extLst>
                <a:ext uri="{FF2B5EF4-FFF2-40B4-BE49-F238E27FC236}">
                  <a16:creationId xmlns:a16="http://schemas.microsoft.com/office/drawing/2014/main" id="{0CA1EC02-6975-BF73-FB5D-C7347E47FD76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47" name="角丸四角形 96">
            <a:extLst>
              <a:ext uri="{FF2B5EF4-FFF2-40B4-BE49-F238E27FC236}">
                <a16:creationId xmlns:a16="http://schemas.microsoft.com/office/drawing/2014/main" id="{8E39AD7F-2C00-45AD-877F-6D003E3826A4}"/>
              </a:ext>
            </a:extLst>
          </p:cNvPr>
          <p:cNvSpPr/>
          <p:nvPr/>
        </p:nvSpPr>
        <p:spPr>
          <a:xfrm>
            <a:off x="9539496" y="5654549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54F4E4F7-D74E-4306-806A-CF35DE9FBD80}"/>
              </a:ext>
            </a:extLst>
          </p:cNvPr>
          <p:cNvSpPr txBox="1"/>
          <p:nvPr/>
        </p:nvSpPr>
        <p:spPr>
          <a:xfrm>
            <a:off x="9521233" y="5653589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62" name="角丸四角形 355">
            <a:extLst>
              <a:ext uri="{FF2B5EF4-FFF2-40B4-BE49-F238E27FC236}">
                <a16:creationId xmlns:a16="http://schemas.microsoft.com/office/drawing/2014/main" id="{8BE6737C-FAC6-F066-5629-D6BD683E690F}"/>
              </a:ext>
            </a:extLst>
          </p:cNvPr>
          <p:cNvSpPr/>
          <p:nvPr/>
        </p:nvSpPr>
        <p:spPr>
          <a:xfrm rot="16200000">
            <a:off x="10022394" y="3097978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3" name="Google Shape;2562;p41">
            <a:hlinkClick r:id="rId7" action="ppaction://hlinksldjump"/>
            <a:extLst>
              <a:ext uri="{FF2B5EF4-FFF2-40B4-BE49-F238E27FC236}">
                <a16:creationId xmlns:a16="http://schemas.microsoft.com/office/drawing/2014/main" id="{F1E6A9E4-8162-9ACD-8365-80EE57A69E94}"/>
              </a:ext>
            </a:extLst>
          </p:cNvPr>
          <p:cNvSpPr txBox="1"/>
          <p:nvPr/>
        </p:nvSpPr>
        <p:spPr>
          <a:xfrm>
            <a:off x="10795196" y="2293989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64" name="グループ化 63">
            <a:extLst>
              <a:ext uri="{FF2B5EF4-FFF2-40B4-BE49-F238E27FC236}">
                <a16:creationId xmlns:a16="http://schemas.microsoft.com/office/drawing/2014/main" id="{EF381F4C-1FF0-3B49-97EB-B3ACEC7E60B9}"/>
              </a:ext>
            </a:extLst>
          </p:cNvPr>
          <p:cNvGrpSpPr/>
          <p:nvPr/>
        </p:nvGrpSpPr>
        <p:grpSpPr>
          <a:xfrm rot="2523162">
            <a:off x="11199016" y="2183715"/>
            <a:ext cx="564109" cy="193172"/>
            <a:chOff x="9364349" y="5301095"/>
            <a:chExt cx="371808" cy="127321"/>
          </a:xfrm>
        </p:grpSpPr>
        <p:cxnSp>
          <p:nvCxnSpPr>
            <p:cNvPr id="65" name="直線コネクタ 64">
              <a:extLst>
                <a:ext uri="{FF2B5EF4-FFF2-40B4-BE49-F238E27FC236}">
                  <a16:creationId xmlns:a16="http://schemas.microsoft.com/office/drawing/2014/main" id="{65113349-10B7-F241-23AB-9BB5E1993E7F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直線コネクタ 65">
              <a:extLst>
                <a:ext uri="{FF2B5EF4-FFF2-40B4-BE49-F238E27FC236}">
                  <a16:creationId xmlns:a16="http://schemas.microsoft.com/office/drawing/2014/main" id="{F3AA040A-2DC5-44B5-5046-313D05E4CF4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直線コネクタ 66">
              <a:extLst>
                <a:ext uri="{FF2B5EF4-FFF2-40B4-BE49-F238E27FC236}">
                  <a16:creationId xmlns:a16="http://schemas.microsoft.com/office/drawing/2014/main" id="{03F46C30-F81B-A66B-D557-8A213507678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直線コネクタ 67">
              <a:extLst>
                <a:ext uri="{FF2B5EF4-FFF2-40B4-BE49-F238E27FC236}">
                  <a16:creationId xmlns:a16="http://schemas.microsoft.com/office/drawing/2014/main" id="{0D62A837-3401-ADC3-6FC0-815122D650D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701174" y="46729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いえ</a:t>
            </a:r>
          </a:p>
        </p:txBody>
      </p:sp>
      <p:sp>
        <p:nvSpPr>
          <p:cNvPr id="4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746071" y="47294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かえ</a:t>
            </a:r>
          </a:p>
        </p:txBody>
      </p:sp>
      <p:sp>
        <p:nvSpPr>
          <p:cNvPr id="4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432499" y="1351090"/>
            <a:ext cx="894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もくてき</a:t>
            </a:r>
          </a:p>
        </p:txBody>
      </p:sp>
      <p:sp>
        <p:nvSpPr>
          <p:cNvPr id="5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984217" y="3904929"/>
            <a:ext cx="117851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ほっかいどう</a:t>
            </a:r>
          </a:p>
        </p:txBody>
      </p:sp>
      <p:sp>
        <p:nvSpPr>
          <p:cNvPr id="5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181469" y="391684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もり</a:t>
            </a:r>
          </a:p>
        </p:txBody>
      </p:sp>
    </p:spTree>
    <p:extLst>
      <p:ext uri="{BB962C8B-B14F-4D97-AF65-F5344CB8AC3E}">
        <p14:creationId xmlns:p14="http://schemas.microsoft.com/office/powerpoint/2010/main" val="18836934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" name="Google Shape;223;p15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" name="Google Shape;224;p15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" name="Google Shape;225;p15"/>
          <p:cNvSpPr txBox="1"/>
          <p:nvPr/>
        </p:nvSpPr>
        <p:spPr>
          <a:xfrm>
            <a:off x="558590" y="432883"/>
            <a:ext cx="10924017" cy="19389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作品には、土のよごれが</a:t>
            </a:r>
            <a:r>
              <a:rPr lang="ja-JP" altLang="en-US" sz="4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ついていたけど、</a:t>
            </a:r>
            <a:endParaRPr lang="en-US" altLang="ja-JP" sz="4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ザイくんは気づかなかった。</a:t>
            </a:r>
            <a:endParaRPr sz="4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6" name="Google Shape;226;p15"/>
          <p:cNvGrpSpPr>
            <a:grpSpLocks noChangeAspect="1"/>
          </p:cNvGrpSpPr>
          <p:nvPr/>
        </p:nvGrpSpPr>
        <p:grpSpPr>
          <a:xfrm>
            <a:off x="1201346" y="3187496"/>
            <a:ext cx="1360122" cy="1387465"/>
            <a:chOff x="1774174" y="4621762"/>
            <a:chExt cx="1077013" cy="1098664"/>
          </a:xfrm>
        </p:grpSpPr>
        <p:sp>
          <p:nvSpPr>
            <p:cNvPr id="227" name="Google Shape;227;p15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15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15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15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15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15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33" name="Google Shape;233;p15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4" name="Google Shape;234;p15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5" name="Google Shape;235;p15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6" name="Google Shape;236;p15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7" name="Google Shape;237;p15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8" name="Google Shape;238;p15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39" name="Google Shape;239;p15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15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15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" name="Google Shape;296;p16">
            <a:hlinkClick r:id="rId3" action="ppaction://hlinksldjump"/>
            <a:extLst>
              <a:ext uri="{FF2B5EF4-FFF2-40B4-BE49-F238E27FC236}">
                <a16:creationId xmlns:a16="http://schemas.microsoft.com/office/drawing/2014/main" id="{2780F840-F1C7-E2C7-84EB-068AE8F707ED}"/>
              </a:ext>
            </a:extLst>
          </p:cNvPr>
          <p:cNvSpPr txBox="1"/>
          <p:nvPr/>
        </p:nvSpPr>
        <p:spPr>
          <a:xfrm>
            <a:off x="2436688" y="2690694"/>
            <a:ext cx="2711667" cy="1200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それでね、</a:t>
            </a:r>
            <a:endParaRPr lang="en-US" altLang="ja-JP" sz="2400" dirty="0">
              <a:solidFill>
                <a:schemeClr val="dk1"/>
              </a:solidFill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はっぱは</a:t>
            </a:r>
            <a:endParaRPr lang="en-US" altLang="ja-JP"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とがっていて</a:t>
            </a:r>
            <a:r>
              <a:rPr lang="en-US" altLang="ja-JP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F8BCFC30-BE99-A6EB-7772-33D81DE96102}"/>
              </a:ext>
            </a:extLst>
          </p:cNvPr>
          <p:cNvGrpSpPr>
            <a:grpSpLocks noChangeAspect="1"/>
          </p:cNvGrpSpPr>
          <p:nvPr/>
        </p:nvGrpSpPr>
        <p:grpSpPr>
          <a:xfrm>
            <a:off x="4610981" y="2773845"/>
            <a:ext cx="3230330" cy="3400420"/>
            <a:chOff x="5186688" y="3855031"/>
            <a:chExt cx="1619316" cy="1766338"/>
          </a:xfrm>
        </p:grpSpPr>
        <p:sp>
          <p:nvSpPr>
            <p:cNvPr id="26" name="直方体 25">
              <a:extLst>
                <a:ext uri="{FF2B5EF4-FFF2-40B4-BE49-F238E27FC236}">
                  <a16:creationId xmlns:a16="http://schemas.microsoft.com/office/drawing/2014/main" id="{BE860334-2D1A-6F8B-1F55-567AB647D525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直方体 26">
              <a:extLst>
                <a:ext uri="{FF2B5EF4-FFF2-40B4-BE49-F238E27FC236}">
                  <a16:creationId xmlns:a16="http://schemas.microsoft.com/office/drawing/2014/main" id="{91AB47B4-2EFE-AC25-67FA-6B9478FB416C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直方体 27">
              <a:extLst>
                <a:ext uri="{FF2B5EF4-FFF2-40B4-BE49-F238E27FC236}">
                  <a16:creationId xmlns:a16="http://schemas.microsoft.com/office/drawing/2014/main" id="{0CA1EC02-6975-BF73-FB5D-C7347E47FD76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" name="Google Shape;2746;p43">
            <a:extLst>
              <a:ext uri="{FF2B5EF4-FFF2-40B4-BE49-F238E27FC236}">
                <a16:creationId xmlns:a16="http://schemas.microsoft.com/office/drawing/2014/main" id="{1D337744-D4BC-4E9F-5495-A160F49DAD15}"/>
              </a:ext>
            </a:extLst>
          </p:cNvPr>
          <p:cNvSpPr/>
          <p:nvPr/>
        </p:nvSpPr>
        <p:spPr>
          <a:xfrm>
            <a:off x="8875049" y="1417189"/>
            <a:ext cx="2555088" cy="1997821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algn="ctr"/>
            <a:r>
              <a:rPr lang="ja-JP" altLang="en-US" sz="4000" dirty="0">
                <a:solidFill>
                  <a:schemeClr val="lt1"/>
                </a:solidFill>
              </a:rPr>
              <a:t>クリア</a:t>
            </a:r>
            <a:endParaRPr lang="en-US" altLang="ja-JP" sz="4000" dirty="0">
              <a:solidFill>
                <a:schemeClr val="lt1"/>
              </a:solidFill>
            </a:endParaRPr>
          </a:p>
          <a:p>
            <a:pPr algn="ctr"/>
            <a:r>
              <a:rPr lang="ja-JP" altLang="en-US" sz="4000" dirty="0">
                <a:solidFill>
                  <a:schemeClr val="lt1"/>
                </a:solidFill>
              </a:rPr>
              <a:t>ルート③</a:t>
            </a:r>
            <a:endParaRPr lang="ja-JP" altLang="en-US"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lang="en-US" altLang="ja-JP"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" name="Google Shape;229;p15">
            <a:extLst>
              <a:ext uri="{FF2B5EF4-FFF2-40B4-BE49-F238E27FC236}">
                <a16:creationId xmlns:a16="http://schemas.microsoft.com/office/drawing/2014/main" id="{9BB96AE1-41B4-7BCF-85DC-0DC7FB97A60F}"/>
              </a:ext>
            </a:extLst>
          </p:cNvPr>
          <p:cNvSpPr/>
          <p:nvPr/>
        </p:nvSpPr>
        <p:spPr>
          <a:xfrm>
            <a:off x="7622204" y="3405817"/>
            <a:ext cx="39071" cy="39071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30;p15">
            <a:extLst>
              <a:ext uri="{FF2B5EF4-FFF2-40B4-BE49-F238E27FC236}">
                <a16:creationId xmlns:a16="http://schemas.microsoft.com/office/drawing/2014/main" id="{6DA050B1-9C29-0237-C612-2BFDA5660381}"/>
              </a:ext>
            </a:extLst>
          </p:cNvPr>
          <p:cNvSpPr/>
          <p:nvPr/>
        </p:nvSpPr>
        <p:spPr>
          <a:xfrm>
            <a:off x="7746068" y="3327137"/>
            <a:ext cx="39071" cy="39071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" name="Google Shape;231;p15">
            <a:extLst>
              <a:ext uri="{FF2B5EF4-FFF2-40B4-BE49-F238E27FC236}">
                <a16:creationId xmlns:a16="http://schemas.microsoft.com/office/drawing/2014/main" id="{B98D915E-C1DC-8E97-4F39-9A5453D76272}"/>
              </a:ext>
            </a:extLst>
          </p:cNvPr>
          <p:cNvSpPr/>
          <p:nvPr/>
        </p:nvSpPr>
        <p:spPr>
          <a:xfrm>
            <a:off x="7698244" y="3591544"/>
            <a:ext cx="39071" cy="39071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" name="Google Shape;296;p16">
            <a:hlinkClick r:id="rId3" action="ppaction://hlinksldjump"/>
            <a:extLst>
              <a:ext uri="{FF2B5EF4-FFF2-40B4-BE49-F238E27FC236}">
                <a16:creationId xmlns:a16="http://schemas.microsoft.com/office/drawing/2014/main" id="{0ACD694A-CD1B-4024-FEAC-B5EBD5A52004}"/>
              </a:ext>
            </a:extLst>
          </p:cNvPr>
          <p:cNvSpPr txBox="1"/>
          <p:nvPr/>
        </p:nvSpPr>
        <p:spPr>
          <a:xfrm>
            <a:off x="7335930" y="3919500"/>
            <a:ext cx="3153454" cy="1200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BC7D3E"/>
                </a:solidFill>
              </a:rPr>
              <a:t>（ぼくを大切に</a:t>
            </a:r>
            <a:endParaRPr lang="en-US" altLang="ja-JP" sz="2400" dirty="0">
              <a:solidFill>
                <a:srgbClr val="BC7D3E"/>
              </a:solidFill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BC7D3E"/>
                </a:solidFill>
                <a:latin typeface="Arial"/>
                <a:ea typeface="Arial"/>
                <a:cs typeface="Arial"/>
                <a:sym typeface="Arial"/>
              </a:rPr>
              <a:t>　してくれたからね。</a:t>
            </a:r>
            <a:endParaRPr lang="en-US" altLang="ja-JP" sz="2400" dirty="0">
              <a:solidFill>
                <a:srgbClr val="BC7D3E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BC7D3E"/>
                </a:solidFill>
              </a:rPr>
              <a:t>　またなでてね！）</a:t>
            </a:r>
            <a:endParaRPr sz="2400" dirty="0">
              <a:solidFill>
                <a:srgbClr val="BC7D3E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" name="フリーフォーム: 図形 29">
            <a:extLst>
              <a:ext uri="{FF2B5EF4-FFF2-40B4-BE49-F238E27FC236}">
                <a16:creationId xmlns:a16="http://schemas.microsoft.com/office/drawing/2014/main" id="{D61DFB85-9A60-4465-BD16-47BFB4946276}"/>
              </a:ext>
            </a:extLst>
          </p:cNvPr>
          <p:cNvSpPr/>
          <p:nvPr/>
        </p:nvSpPr>
        <p:spPr>
          <a:xfrm>
            <a:off x="7083960" y="3433011"/>
            <a:ext cx="343535" cy="288757"/>
          </a:xfrm>
          <a:custGeom>
            <a:avLst/>
            <a:gdLst>
              <a:gd name="connsiteX0" fmla="*/ 54777 w 343535"/>
              <a:gd name="connsiteY0" fmla="*/ 0 h 288757"/>
              <a:gd name="connsiteX1" fmla="*/ 102903 w 343535"/>
              <a:gd name="connsiteY1" fmla="*/ 64168 h 288757"/>
              <a:gd name="connsiteX2" fmla="*/ 134987 w 343535"/>
              <a:gd name="connsiteY2" fmla="*/ 112294 h 288757"/>
              <a:gd name="connsiteX3" fmla="*/ 102903 w 343535"/>
              <a:gd name="connsiteY3" fmla="*/ 160421 h 288757"/>
              <a:gd name="connsiteX4" fmla="*/ 151029 w 343535"/>
              <a:gd name="connsiteY4" fmla="*/ 144378 h 288757"/>
              <a:gd name="connsiteX5" fmla="*/ 231240 w 343535"/>
              <a:gd name="connsiteY5" fmla="*/ 32084 h 288757"/>
              <a:gd name="connsiteX6" fmla="*/ 263324 w 343535"/>
              <a:gd name="connsiteY6" fmla="*/ 80210 h 288757"/>
              <a:gd name="connsiteX7" fmla="*/ 167072 w 343535"/>
              <a:gd name="connsiteY7" fmla="*/ 240631 h 288757"/>
              <a:gd name="connsiteX8" fmla="*/ 247282 w 343535"/>
              <a:gd name="connsiteY8" fmla="*/ 192505 h 288757"/>
              <a:gd name="connsiteX9" fmla="*/ 343535 w 343535"/>
              <a:gd name="connsiteY9" fmla="*/ 128336 h 288757"/>
              <a:gd name="connsiteX10" fmla="*/ 311451 w 343535"/>
              <a:gd name="connsiteY10" fmla="*/ 240631 h 288757"/>
              <a:gd name="connsiteX11" fmla="*/ 295408 w 343535"/>
              <a:gd name="connsiteY11" fmla="*/ 288757 h 288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43535" h="288757">
                <a:moveTo>
                  <a:pt x="54777" y="0"/>
                </a:moveTo>
                <a:cubicBezTo>
                  <a:pt x="-40792" y="254850"/>
                  <a:pt x="-2749" y="77375"/>
                  <a:pt x="102903" y="64168"/>
                </a:cubicBezTo>
                <a:cubicBezTo>
                  <a:pt x="122034" y="61777"/>
                  <a:pt x="124292" y="96252"/>
                  <a:pt x="134987" y="112294"/>
                </a:cubicBezTo>
                <a:cubicBezTo>
                  <a:pt x="124292" y="128336"/>
                  <a:pt x="94281" y="143176"/>
                  <a:pt x="102903" y="160421"/>
                </a:cubicBezTo>
                <a:cubicBezTo>
                  <a:pt x="110465" y="175546"/>
                  <a:pt x="139072" y="156335"/>
                  <a:pt x="151029" y="144378"/>
                </a:cubicBezTo>
                <a:cubicBezTo>
                  <a:pt x="183556" y="111851"/>
                  <a:pt x="204503" y="69515"/>
                  <a:pt x="231240" y="32084"/>
                </a:cubicBezTo>
                <a:cubicBezTo>
                  <a:pt x="241935" y="48126"/>
                  <a:pt x="263324" y="60930"/>
                  <a:pt x="263324" y="80210"/>
                </a:cubicBezTo>
                <a:cubicBezTo>
                  <a:pt x="263324" y="110756"/>
                  <a:pt x="164964" y="234307"/>
                  <a:pt x="167072" y="240631"/>
                </a:cubicBezTo>
                <a:cubicBezTo>
                  <a:pt x="176932" y="270211"/>
                  <a:pt x="220977" y="209245"/>
                  <a:pt x="247282" y="192505"/>
                </a:cubicBezTo>
                <a:cubicBezTo>
                  <a:pt x="279814" y="171803"/>
                  <a:pt x="311451" y="149726"/>
                  <a:pt x="343535" y="128336"/>
                </a:cubicBezTo>
                <a:cubicBezTo>
                  <a:pt x="332840" y="165768"/>
                  <a:pt x="322637" y="203343"/>
                  <a:pt x="311451" y="240631"/>
                </a:cubicBezTo>
                <a:cubicBezTo>
                  <a:pt x="306592" y="256828"/>
                  <a:pt x="295408" y="288757"/>
                  <a:pt x="295408" y="288757"/>
                </a:cubicBezTo>
              </a:path>
            </a:pathLst>
          </a:custGeom>
          <a:noFill/>
          <a:ln w="53975" cap="rnd">
            <a:solidFill>
              <a:srgbClr val="6251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フリーフォーム: 図形 30">
            <a:extLst>
              <a:ext uri="{FF2B5EF4-FFF2-40B4-BE49-F238E27FC236}">
                <a16:creationId xmlns:a16="http://schemas.microsoft.com/office/drawing/2014/main" id="{12F6C56C-1EB5-5A3D-CCC4-779CC82C0AF2}"/>
              </a:ext>
            </a:extLst>
          </p:cNvPr>
          <p:cNvSpPr/>
          <p:nvPr/>
        </p:nvSpPr>
        <p:spPr>
          <a:xfrm>
            <a:off x="6993000" y="5534526"/>
            <a:ext cx="322200" cy="328693"/>
          </a:xfrm>
          <a:custGeom>
            <a:avLst/>
            <a:gdLst>
              <a:gd name="connsiteX0" fmla="*/ 49484 w 322200"/>
              <a:gd name="connsiteY0" fmla="*/ 128337 h 328693"/>
              <a:gd name="connsiteX1" fmla="*/ 1358 w 322200"/>
              <a:gd name="connsiteY1" fmla="*/ 320842 h 328693"/>
              <a:gd name="connsiteX2" fmla="*/ 65526 w 322200"/>
              <a:gd name="connsiteY2" fmla="*/ 240632 h 328693"/>
              <a:gd name="connsiteX3" fmla="*/ 81568 w 322200"/>
              <a:gd name="connsiteY3" fmla="*/ 192506 h 328693"/>
              <a:gd name="connsiteX4" fmla="*/ 129695 w 322200"/>
              <a:gd name="connsiteY4" fmla="*/ 112295 h 328693"/>
              <a:gd name="connsiteX5" fmla="*/ 145737 w 322200"/>
              <a:gd name="connsiteY5" fmla="*/ 240632 h 328693"/>
              <a:gd name="connsiteX6" fmla="*/ 258032 w 322200"/>
              <a:gd name="connsiteY6" fmla="*/ 112295 h 328693"/>
              <a:gd name="connsiteX7" fmla="*/ 290116 w 322200"/>
              <a:gd name="connsiteY7" fmla="*/ 48127 h 328693"/>
              <a:gd name="connsiteX8" fmla="*/ 306158 w 322200"/>
              <a:gd name="connsiteY8" fmla="*/ 0 h 328693"/>
              <a:gd name="connsiteX9" fmla="*/ 322200 w 322200"/>
              <a:gd name="connsiteY9" fmla="*/ 96253 h 3286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22200" h="328693">
                <a:moveTo>
                  <a:pt x="49484" y="128337"/>
                </a:moveTo>
                <a:cubicBezTo>
                  <a:pt x="33442" y="192505"/>
                  <a:pt x="-7996" y="255364"/>
                  <a:pt x="1358" y="320842"/>
                </a:cubicBezTo>
                <a:cubicBezTo>
                  <a:pt x="6200" y="354738"/>
                  <a:pt x="47379" y="269667"/>
                  <a:pt x="65526" y="240632"/>
                </a:cubicBezTo>
                <a:cubicBezTo>
                  <a:pt x="74488" y="226293"/>
                  <a:pt x="74006" y="207631"/>
                  <a:pt x="81568" y="192506"/>
                </a:cubicBezTo>
                <a:cubicBezTo>
                  <a:pt x="95512" y="164617"/>
                  <a:pt x="113653" y="139032"/>
                  <a:pt x="129695" y="112295"/>
                </a:cubicBezTo>
                <a:cubicBezTo>
                  <a:pt x="135042" y="155074"/>
                  <a:pt x="108305" y="262021"/>
                  <a:pt x="145737" y="240632"/>
                </a:cubicBezTo>
                <a:cubicBezTo>
                  <a:pt x="285011" y="161047"/>
                  <a:pt x="214397" y="-62236"/>
                  <a:pt x="258032" y="112295"/>
                </a:cubicBezTo>
                <a:cubicBezTo>
                  <a:pt x="236697" y="176296"/>
                  <a:pt x="217056" y="230775"/>
                  <a:pt x="290116" y="48127"/>
                </a:cubicBezTo>
                <a:cubicBezTo>
                  <a:pt x="296396" y="32426"/>
                  <a:pt x="300811" y="16042"/>
                  <a:pt x="306158" y="0"/>
                </a:cubicBezTo>
                <a:lnTo>
                  <a:pt x="322200" y="96253"/>
                </a:lnTo>
              </a:path>
            </a:pathLst>
          </a:custGeom>
          <a:noFill/>
          <a:ln w="53975" cap="rnd">
            <a:solidFill>
              <a:srgbClr val="6251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3" name="フリーフォーム: 図形 242">
            <a:extLst>
              <a:ext uri="{FF2B5EF4-FFF2-40B4-BE49-F238E27FC236}">
                <a16:creationId xmlns:a16="http://schemas.microsoft.com/office/drawing/2014/main" id="{5FF0B41A-96A1-222B-9908-55F0EECAC8AB}"/>
              </a:ext>
            </a:extLst>
          </p:cNvPr>
          <p:cNvSpPr/>
          <p:nvPr/>
        </p:nvSpPr>
        <p:spPr>
          <a:xfrm>
            <a:off x="5646821" y="5759116"/>
            <a:ext cx="908369" cy="318519"/>
          </a:xfrm>
          <a:custGeom>
            <a:avLst/>
            <a:gdLst>
              <a:gd name="connsiteX0" fmla="*/ 0 w 908369"/>
              <a:gd name="connsiteY0" fmla="*/ 272716 h 318519"/>
              <a:gd name="connsiteX1" fmla="*/ 272716 w 908369"/>
              <a:gd name="connsiteY1" fmla="*/ 32084 h 318519"/>
              <a:gd name="connsiteX2" fmla="*/ 336884 w 908369"/>
              <a:gd name="connsiteY2" fmla="*/ 0 h 318519"/>
              <a:gd name="connsiteX3" fmla="*/ 304800 w 908369"/>
              <a:gd name="connsiteY3" fmla="*/ 144379 h 318519"/>
              <a:gd name="connsiteX4" fmla="*/ 256674 w 908369"/>
              <a:gd name="connsiteY4" fmla="*/ 224589 h 318519"/>
              <a:gd name="connsiteX5" fmla="*/ 449179 w 908369"/>
              <a:gd name="connsiteY5" fmla="*/ 48126 h 318519"/>
              <a:gd name="connsiteX6" fmla="*/ 417095 w 908369"/>
              <a:gd name="connsiteY6" fmla="*/ 192505 h 318519"/>
              <a:gd name="connsiteX7" fmla="*/ 625642 w 908369"/>
              <a:gd name="connsiteY7" fmla="*/ 32084 h 318519"/>
              <a:gd name="connsiteX8" fmla="*/ 561474 w 908369"/>
              <a:gd name="connsiteY8" fmla="*/ 160421 h 318519"/>
              <a:gd name="connsiteX9" fmla="*/ 673768 w 908369"/>
              <a:gd name="connsiteY9" fmla="*/ 112295 h 318519"/>
              <a:gd name="connsiteX10" fmla="*/ 609600 w 908369"/>
              <a:gd name="connsiteY10" fmla="*/ 288758 h 318519"/>
              <a:gd name="connsiteX11" fmla="*/ 673768 w 908369"/>
              <a:gd name="connsiteY11" fmla="*/ 192505 h 318519"/>
              <a:gd name="connsiteX12" fmla="*/ 689811 w 908369"/>
              <a:gd name="connsiteY12" fmla="*/ 288758 h 318519"/>
              <a:gd name="connsiteX13" fmla="*/ 850232 w 908369"/>
              <a:gd name="connsiteY13" fmla="*/ 176463 h 318519"/>
              <a:gd name="connsiteX14" fmla="*/ 850232 w 908369"/>
              <a:gd name="connsiteY14" fmla="*/ 272716 h 318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08369" h="318519">
                <a:moveTo>
                  <a:pt x="0" y="272716"/>
                </a:moveTo>
                <a:cubicBezTo>
                  <a:pt x="105843" y="166873"/>
                  <a:pt x="125014" y="142860"/>
                  <a:pt x="272716" y="32084"/>
                </a:cubicBezTo>
                <a:cubicBezTo>
                  <a:pt x="291847" y="17736"/>
                  <a:pt x="315495" y="10695"/>
                  <a:pt x="336884" y="0"/>
                </a:cubicBezTo>
                <a:cubicBezTo>
                  <a:pt x="326189" y="48126"/>
                  <a:pt x="321381" y="97951"/>
                  <a:pt x="304800" y="144379"/>
                </a:cubicBezTo>
                <a:cubicBezTo>
                  <a:pt x="294313" y="173743"/>
                  <a:pt x="228786" y="238533"/>
                  <a:pt x="256674" y="224589"/>
                </a:cubicBezTo>
                <a:cubicBezTo>
                  <a:pt x="292526" y="206663"/>
                  <a:pt x="399733" y="97572"/>
                  <a:pt x="449179" y="48126"/>
                </a:cubicBezTo>
                <a:cubicBezTo>
                  <a:pt x="438484" y="96252"/>
                  <a:pt x="431593" y="145385"/>
                  <a:pt x="417095" y="192505"/>
                </a:cubicBezTo>
                <a:cubicBezTo>
                  <a:pt x="379730" y="313940"/>
                  <a:pt x="166631" y="460494"/>
                  <a:pt x="625642" y="32084"/>
                </a:cubicBezTo>
                <a:cubicBezTo>
                  <a:pt x="604253" y="74863"/>
                  <a:pt x="536867" y="119408"/>
                  <a:pt x="561474" y="160421"/>
                </a:cubicBezTo>
                <a:cubicBezTo>
                  <a:pt x="582426" y="195342"/>
                  <a:pt x="647697" y="81010"/>
                  <a:pt x="673768" y="112295"/>
                </a:cubicBezTo>
                <a:cubicBezTo>
                  <a:pt x="730029" y="179808"/>
                  <a:pt x="648434" y="249923"/>
                  <a:pt x="609600" y="288758"/>
                </a:cubicBezTo>
                <a:cubicBezTo>
                  <a:pt x="611917" y="281807"/>
                  <a:pt x="641723" y="168471"/>
                  <a:pt x="673768" y="192505"/>
                </a:cubicBezTo>
                <a:cubicBezTo>
                  <a:pt x="699790" y="212021"/>
                  <a:pt x="684463" y="256674"/>
                  <a:pt x="689811" y="288758"/>
                </a:cubicBezTo>
                <a:cubicBezTo>
                  <a:pt x="743285" y="251326"/>
                  <a:pt x="786012" y="188140"/>
                  <a:pt x="850232" y="176463"/>
                </a:cubicBezTo>
                <a:cubicBezTo>
                  <a:pt x="978742" y="153097"/>
                  <a:pt x="854771" y="268177"/>
                  <a:pt x="850232" y="272716"/>
                </a:cubicBezTo>
              </a:path>
            </a:pathLst>
          </a:custGeom>
          <a:noFill/>
          <a:ln w="53975" cap="rnd">
            <a:solidFill>
              <a:srgbClr val="6251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4" name="フリーフォーム: 図形 243">
            <a:extLst>
              <a:ext uri="{FF2B5EF4-FFF2-40B4-BE49-F238E27FC236}">
                <a16:creationId xmlns:a16="http://schemas.microsoft.com/office/drawing/2014/main" id="{3CF1AAFD-110D-15B6-3CCB-C4EDF31DEFE8}"/>
              </a:ext>
            </a:extLst>
          </p:cNvPr>
          <p:cNvSpPr/>
          <p:nvPr/>
        </p:nvSpPr>
        <p:spPr>
          <a:xfrm>
            <a:off x="6190144" y="4516962"/>
            <a:ext cx="379579" cy="400106"/>
          </a:xfrm>
          <a:custGeom>
            <a:avLst/>
            <a:gdLst>
              <a:gd name="connsiteX0" fmla="*/ 34193 w 379579"/>
              <a:gd name="connsiteY0" fmla="*/ 135249 h 400106"/>
              <a:gd name="connsiteX1" fmla="*/ 114403 w 379579"/>
              <a:gd name="connsiteY1" fmla="*/ 119206 h 400106"/>
              <a:gd name="connsiteX2" fmla="*/ 98361 w 379579"/>
              <a:gd name="connsiteY2" fmla="*/ 215459 h 400106"/>
              <a:gd name="connsiteX3" fmla="*/ 34193 w 379579"/>
              <a:gd name="connsiteY3" fmla="*/ 327754 h 400106"/>
              <a:gd name="connsiteX4" fmla="*/ 50235 w 379579"/>
              <a:gd name="connsiteY4" fmla="*/ 199417 h 400106"/>
              <a:gd name="connsiteX5" fmla="*/ 82319 w 379579"/>
              <a:gd name="connsiteY5" fmla="*/ 119206 h 400106"/>
              <a:gd name="connsiteX6" fmla="*/ 98361 w 379579"/>
              <a:gd name="connsiteY6" fmla="*/ 279627 h 400106"/>
              <a:gd name="connsiteX7" fmla="*/ 50235 w 379579"/>
              <a:gd name="connsiteY7" fmla="*/ 391922 h 400106"/>
              <a:gd name="connsiteX8" fmla="*/ 114403 w 379579"/>
              <a:gd name="connsiteY8" fmla="*/ 215459 h 400106"/>
              <a:gd name="connsiteX9" fmla="*/ 130445 w 379579"/>
              <a:gd name="connsiteY9" fmla="*/ 343796 h 400106"/>
              <a:gd name="connsiteX10" fmla="*/ 210656 w 379579"/>
              <a:gd name="connsiteY10" fmla="*/ 87122 h 400106"/>
              <a:gd name="connsiteX11" fmla="*/ 258782 w 379579"/>
              <a:gd name="connsiteY11" fmla="*/ 6912 h 400106"/>
              <a:gd name="connsiteX12" fmla="*/ 226698 w 379579"/>
              <a:gd name="connsiteY12" fmla="*/ 295670 h 400106"/>
              <a:gd name="connsiteX13" fmla="*/ 306909 w 379579"/>
              <a:gd name="connsiteY13" fmla="*/ 55038 h 400106"/>
              <a:gd name="connsiteX14" fmla="*/ 371077 w 379579"/>
              <a:gd name="connsiteY14" fmla="*/ 22954 h 400106"/>
              <a:gd name="connsiteX15" fmla="*/ 371077 w 379579"/>
              <a:gd name="connsiteY15" fmla="*/ 87122 h 400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79579" h="400106">
                <a:moveTo>
                  <a:pt x="34193" y="135249"/>
                </a:moveTo>
                <a:cubicBezTo>
                  <a:pt x="-33153" y="438304"/>
                  <a:pt x="1776" y="194290"/>
                  <a:pt x="114403" y="119206"/>
                </a:cubicBezTo>
                <a:cubicBezTo>
                  <a:pt x="141467" y="101163"/>
                  <a:pt x="110037" y="185100"/>
                  <a:pt x="98361" y="215459"/>
                </a:cubicBezTo>
                <a:cubicBezTo>
                  <a:pt x="82885" y="255697"/>
                  <a:pt x="55582" y="290322"/>
                  <a:pt x="34193" y="327754"/>
                </a:cubicBezTo>
                <a:cubicBezTo>
                  <a:pt x="39540" y="284975"/>
                  <a:pt x="40541" y="241425"/>
                  <a:pt x="50235" y="199417"/>
                </a:cubicBezTo>
                <a:cubicBezTo>
                  <a:pt x="56710" y="171358"/>
                  <a:pt x="67503" y="94513"/>
                  <a:pt x="82319" y="119206"/>
                </a:cubicBezTo>
                <a:cubicBezTo>
                  <a:pt x="109968" y="165288"/>
                  <a:pt x="93014" y="226153"/>
                  <a:pt x="98361" y="279627"/>
                </a:cubicBezTo>
                <a:cubicBezTo>
                  <a:pt x="82319" y="317059"/>
                  <a:pt x="40358" y="431430"/>
                  <a:pt x="50235" y="391922"/>
                </a:cubicBezTo>
                <a:cubicBezTo>
                  <a:pt x="65415" y="331202"/>
                  <a:pt x="60733" y="247661"/>
                  <a:pt x="114403" y="215459"/>
                </a:cubicBezTo>
                <a:cubicBezTo>
                  <a:pt x="151371" y="193278"/>
                  <a:pt x="125098" y="301017"/>
                  <a:pt x="130445" y="343796"/>
                </a:cubicBezTo>
                <a:cubicBezTo>
                  <a:pt x="157182" y="258238"/>
                  <a:pt x="178745" y="170888"/>
                  <a:pt x="210656" y="87122"/>
                </a:cubicBezTo>
                <a:cubicBezTo>
                  <a:pt x="221756" y="57985"/>
                  <a:pt x="256391" y="-24176"/>
                  <a:pt x="258782" y="6912"/>
                </a:cubicBezTo>
                <a:cubicBezTo>
                  <a:pt x="266210" y="103472"/>
                  <a:pt x="158218" y="227191"/>
                  <a:pt x="226698" y="295670"/>
                </a:cubicBezTo>
                <a:cubicBezTo>
                  <a:pt x="286484" y="355455"/>
                  <a:pt x="267349" y="129762"/>
                  <a:pt x="306909" y="55038"/>
                </a:cubicBezTo>
                <a:cubicBezTo>
                  <a:pt x="318098" y="33903"/>
                  <a:pt x="349688" y="12259"/>
                  <a:pt x="371077" y="22954"/>
                </a:cubicBezTo>
                <a:cubicBezTo>
                  <a:pt x="390208" y="32520"/>
                  <a:pt x="371077" y="65733"/>
                  <a:pt x="371077" y="87122"/>
                </a:cubicBezTo>
              </a:path>
            </a:pathLst>
          </a:custGeom>
          <a:noFill/>
          <a:ln w="53975" cap="rnd">
            <a:solidFill>
              <a:srgbClr val="6251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角丸四角形 355">
            <a:extLst>
              <a:ext uri="{FF2B5EF4-FFF2-40B4-BE49-F238E27FC236}">
                <a16:creationId xmlns:a16="http://schemas.microsoft.com/office/drawing/2014/main" id="{8BE6737C-FAC6-F066-5629-D6BD683E690F}"/>
              </a:ext>
            </a:extLst>
          </p:cNvPr>
          <p:cNvSpPr/>
          <p:nvPr/>
        </p:nvSpPr>
        <p:spPr>
          <a:xfrm rot="16200000">
            <a:off x="9950213" y="485488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0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F1E6A9E4-8162-9ACD-8365-80EE57A69E94}"/>
              </a:ext>
            </a:extLst>
          </p:cNvPr>
          <p:cNvSpPr txBox="1"/>
          <p:nvPr/>
        </p:nvSpPr>
        <p:spPr>
          <a:xfrm>
            <a:off x="10723015" y="4050894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61" name="グループ化 60">
            <a:extLst>
              <a:ext uri="{FF2B5EF4-FFF2-40B4-BE49-F238E27FC236}">
                <a16:creationId xmlns:a16="http://schemas.microsoft.com/office/drawing/2014/main" id="{EF381F4C-1FF0-3B49-97EB-B3ACEC7E60B9}"/>
              </a:ext>
            </a:extLst>
          </p:cNvPr>
          <p:cNvGrpSpPr/>
          <p:nvPr/>
        </p:nvGrpSpPr>
        <p:grpSpPr>
          <a:xfrm rot="2523162">
            <a:off x="11126835" y="3940620"/>
            <a:ext cx="564109" cy="193172"/>
            <a:chOff x="9364349" y="5301095"/>
            <a:chExt cx="371808" cy="127321"/>
          </a:xfrm>
        </p:grpSpPr>
        <p:cxnSp>
          <p:nvCxnSpPr>
            <p:cNvPr id="62" name="直線コネクタ 61">
              <a:extLst>
                <a:ext uri="{FF2B5EF4-FFF2-40B4-BE49-F238E27FC236}">
                  <a16:creationId xmlns:a16="http://schemas.microsoft.com/office/drawing/2014/main" id="{65113349-10B7-F241-23AB-9BB5E1993E7F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直線コネクタ 62">
              <a:extLst>
                <a:ext uri="{FF2B5EF4-FFF2-40B4-BE49-F238E27FC236}">
                  <a16:creationId xmlns:a16="http://schemas.microsoft.com/office/drawing/2014/main" id="{F3AA040A-2DC5-44B5-5046-313D05E4CF4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直線コネクタ 63">
              <a:extLst>
                <a:ext uri="{FF2B5EF4-FFF2-40B4-BE49-F238E27FC236}">
                  <a16:creationId xmlns:a16="http://schemas.microsoft.com/office/drawing/2014/main" id="{03F46C30-F81B-A66B-D557-8A213507678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直線コネクタ 64">
              <a:extLst>
                <a:ext uri="{FF2B5EF4-FFF2-40B4-BE49-F238E27FC236}">
                  <a16:creationId xmlns:a16="http://schemas.microsoft.com/office/drawing/2014/main" id="{0D62A837-3401-ADC3-6FC0-815122D650D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6" name="角丸四角形 96">
            <a:extLst>
              <a:ext uri="{FF2B5EF4-FFF2-40B4-BE49-F238E27FC236}">
                <a16:creationId xmlns:a16="http://schemas.microsoft.com/office/drawing/2014/main" id="{623541F9-9D9A-4339-89C7-AE3257A1A016}"/>
              </a:ext>
            </a:extLst>
          </p:cNvPr>
          <p:cNvSpPr/>
          <p:nvPr/>
        </p:nvSpPr>
        <p:spPr>
          <a:xfrm>
            <a:off x="450299" y="57367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265A09E5-EDCB-4206-A36B-085A8CD92C6C}"/>
              </a:ext>
            </a:extLst>
          </p:cNvPr>
          <p:cNvSpPr txBox="1"/>
          <p:nvPr/>
        </p:nvSpPr>
        <p:spPr>
          <a:xfrm>
            <a:off x="423408" y="5736033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◄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4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27163" y="457575"/>
            <a:ext cx="90342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さくひん</a:t>
            </a:r>
          </a:p>
        </p:txBody>
      </p:sp>
      <p:sp>
        <p:nvSpPr>
          <p:cNvPr id="4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202120" y="46748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つち</a:t>
            </a:r>
          </a:p>
        </p:txBody>
      </p:sp>
      <p:sp>
        <p:nvSpPr>
          <p:cNvPr id="5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324015" y="138116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5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581088" y="3773700"/>
            <a:ext cx="8605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accent4">
                    <a:lumMod val="75000"/>
                  </a:schemeClr>
                </a:solidFill>
              </a:rPr>
              <a:t>たいせつ</a:t>
            </a:r>
          </a:p>
        </p:txBody>
      </p:sp>
    </p:spTree>
    <p:extLst>
      <p:ext uri="{BB962C8B-B14F-4D97-AF65-F5344CB8AC3E}">
        <p14:creationId xmlns:p14="http://schemas.microsoft.com/office/powerpoint/2010/main" val="28351887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レア度：０１７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549668" y="614784"/>
            <a:ext cx="7766721" cy="360094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</a:p>
          <a:p>
            <a:pPr>
              <a:lnSpc>
                <a:spcPct val="150000"/>
              </a:lnSpc>
            </a:pPr>
            <a:r>
              <a:rPr lang="ja-JP" altLang="en-US" sz="3000" dirty="0">
                <a:solidFill>
                  <a:schemeClr val="bg1"/>
                </a:solidFill>
              </a:rPr>
              <a:t>✓ 人が植えた森林では、切って、使って、　</a:t>
            </a:r>
            <a:endParaRPr lang="en-US" altLang="ja-JP" sz="30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3000" dirty="0">
                <a:solidFill>
                  <a:schemeClr val="bg1"/>
                </a:solidFill>
              </a:rPr>
              <a:t>　植えて、育てるをくりかえすことが大事</a:t>
            </a:r>
            <a:endParaRPr lang="en-US" altLang="ja-JP" sz="30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3000" dirty="0">
                <a:solidFill>
                  <a:schemeClr val="bg1"/>
                </a:solidFill>
              </a:rPr>
              <a:t>✓ 木材は、地域の森から出た木のものを</a:t>
            </a:r>
            <a:endParaRPr lang="en-US" altLang="ja-JP" sz="30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3000" dirty="0">
                <a:solidFill>
                  <a:schemeClr val="bg1"/>
                </a:solidFill>
              </a:rPr>
              <a:t>　使ってほしい。</a:t>
            </a:r>
          </a:p>
        </p:txBody>
      </p:sp>
      <p:sp>
        <p:nvSpPr>
          <p:cNvPr id="35" name="角丸四角形 96">
            <a:extLst>
              <a:ext uri="{FF2B5EF4-FFF2-40B4-BE49-F238E27FC236}">
                <a16:creationId xmlns:a16="http://schemas.microsoft.com/office/drawing/2014/main" id="{7851A647-8A77-668B-B63F-7C395210BF26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E9A7E579-AA4C-A6CD-9E6C-1E0075230572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37" name="角丸四角形 96">
            <a:extLst>
              <a:ext uri="{FF2B5EF4-FFF2-40B4-BE49-F238E27FC236}">
                <a16:creationId xmlns:a16="http://schemas.microsoft.com/office/drawing/2014/main" id="{65B4A21A-6E07-1645-E836-FF92F308F95A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2B0FD2A7-0699-66D2-CA26-E4148C32F62C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41" name="Google Shape;2724;p43">
            <a:extLst>
              <a:ext uri="{FF2B5EF4-FFF2-40B4-BE49-F238E27FC236}">
                <a16:creationId xmlns:a16="http://schemas.microsoft.com/office/drawing/2014/main" id="{C4A0428F-E02F-99F2-A7CA-49F464AD32AA}"/>
              </a:ext>
            </a:extLst>
          </p:cNvPr>
          <p:cNvSpPr txBox="1"/>
          <p:nvPr/>
        </p:nvSpPr>
        <p:spPr>
          <a:xfrm>
            <a:off x="956730" y="1633285"/>
            <a:ext cx="2043137" cy="1015622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クリア③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ザイくん</a:t>
            </a: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と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よごれた作品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389FBF51-FCE7-012B-FD97-28882F6D2252}"/>
              </a:ext>
            </a:extLst>
          </p:cNvPr>
          <p:cNvGrpSpPr>
            <a:grpSpLocks noChangeAspect="1"/>
          </p:cNvGrpSpPr>
          <p:nvPr/>
        </p:nvGrpSpPr>
        <p:grpSpPr>
          <a:xfrm>
            <a:off x="773988" y="3816088"/>
            <a:ext cx="2225879" cy="2360207"/>
            <a:chOff x="3053219" y="2582780"/>
            <a:chExt cx="3450829" cy="3659080"/>
          </a:xfrm>
        </p:grpSpPr>
        <p:grpSp>
          <p:nvGrpSpPr>
            <p:cNvPr id="31" name="グループ化 30">
              <a:extLst>
                <a:ext uri="{FF2B5EF4-FFF2-40B4-BE49-F238E27FC236}">
                  <a16:creationId xmlns:a16="http://schemas.microsoft.com/office/drawing/2014/main" id="{9C87DCF8-92A5-2FC1-E30B-0B1D5CFA942A}"/>
                </a:ext>
              </a:extLst>
            </p:cNvPr>
            <p:cNvGrpSpPr/>
            <p:nvPr/>
          </p:nvGrpSpPr>
          <p:grpSpPr>
            <a:xfrm>
              <a:off x="3053219" y="2582780"/>
              <a:ext cx="3450829" cy="3659080"/>
              <a:chOff x="1108415" y="3972231"/>
              <a:chExt cx="1931089" cy="2047626"/>
            </a:xfrm>
          </p:grpSpPr>
          <p:sp>
            <p:nvSpPr>
              <p:cNvPr id="2690" name="Google Shape;690;p19">
                <a:extLst>
                  <a:ext uri="{FF2B5EF4-FFF2-40B4-BE49-F238E27FC236}">
                    <a16:creationId xmlns:a16="http://schemas.microsoft.com/office/drawing/2014/main" id="{D92D2F5A-5CB0-E69F-FCB7-C9E9911B2787}"/>
                  </a:ext>
                </a:extLst>
              </p:cNvPr>
              <p:cNvSpPr/>
              <p:nvPr/>
            </p:nvSpPr>
            <p:spPr>
              <a:xfrm>
                <a:off x="2765059" y="5608301"/>
                <a:ext cx="274445" cy="199523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91" name="Google Shape;691;p19">
                <a:extLst>
                  <a:ext uri="{FF2B5EF4-FFF2-40B4-BE49-F238E27FC236}">
                    <a16:creationId xmlns:a16="http://schemas.microsoft.com/office/drawing/2014/main" id="{249CDF98-C0BD-9377-3BC9-A0B2084A34B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1380135" y="3972231"/>
                <a:ext cx="1464560" cy="194786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92" name="Google Shape;693;p19">
                <a:extLst>
                  <a:ext uri="{FF2B5EF4-FFF2-40B4-BE49-F238E27FC236}">
                    <a16:creationId xmlns:a16="http://schemas.microsoft.com/office/drawing/2014/main" id="{C8909A99-DEF1-50A3-02A9-729280D75113}"/>
                  </a:ext>
                </a:extLst>
              </p:cNvPr>
              <p:cNvSpPr/>
              <p:nvPr/>
            </p:nvSpPr>
            <p:spPr>
              <a:xfrm>
                <a:off x="2188857" y="5820334"/>
                <a:ext cx="274445" cy="199523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2693" name="Google Shape;694;p19">
                <a:extLst>
                  <a:ext uri="{FF2B5EF4-FFF2-40B4-BE49-F238E27FC236}">
                    <a16:creationId xmlns:a16="http://schemas.microsoft.com/office/drawing/2014/main" id="{FC89427A-4840-BABD-DF84-25035F104268}"/>
                  </a:ext>
                </a:extLst>
              </p:cNvPr>
              <p:cNvCxnSpPr/>
              <p:nvPr/>
            </p:nvCxnSpPr>
            <p:spPr>
              <a:xfrm flipH="1">
                <a:off x="1380135" y="5535955"/>
                <a:ext cx="122047" cy="172109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694" name="Google Shape;695;p19">
                <a:extLst>
                  <a:ext uri="{FF2B5EF4-FFF2-40B4-BE49-F238E27FC236}">
                    <a16:creationId xmlns:a16="http://schemas.microsoft.com/office/drawing/2014/main" id="{F379FE1A-EDDE-A441-0F97-3B758EE702C5}"/>
                  </a:ext>
                </a:extLst>
              </p:cNvPr>
              <p:cNvCxnSpPr/>
              <p:nvPr/>
            </p:nvCxnSpPr>
            <p:spPr>
              <a:xfrm flipH="1">
                <a:off x="1387762" y="5593047"/>
                <a:ext cx="122047" cy="172109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695" name="Google Shape;696;p19">
                <a:extLst>
                  <a:ext uri="{FF2B5EF4-FFF2-40B4-BE49-F238E27FC236}">
                    <a16:creationId xmlns:a16="http://schemas.microsoft.com/office/drawing/2014/main" id="{78F74CDF-0EE6-6C22-E6E1-FE9EFA0B29E8}"/>
                  </a:ext>
                </a:extLst>
              </p:cNvPr>
              <p:cNvCxnSpPr/>
              <p:nvPr/>
            </p:nvCxnSpPr>
            <p:spPr>
              <a:xfrm flipH="1">
                <a:off x="1418274" y="5622010"/>
                <a:ext cx="122047" cy="172109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696" name="Google Shape;697;p19">
                <a:extLst>
                  <a:ext uri="{FF2B5EF4-FFF2-40B4-BE49-F238E27FC236}">
                    <a16:creationId xmlns:a16="http://schemas.microsoft.com/office/drawing/2014/main" id="{81E30A2B-1B1B-22D6-EB62-EEB33911A4A6}"/>
                  </a:ext>
                </a:extLst>
              </p:cNvPr>
              <p:cNvCxnSpPr/>
              <p:nvPr/>
            </p:nvCxnSpPr>
            <p:spPr>
              <a:xfrm flipH="1">
                <a:off x="1460229" y="5681485"/>
                <a:ext cx="97191" cy="13885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697" name="Google Shape;698;p19">
                <a:extLst>
                  <a:ext uri="{FF2B5EF4-FFF2-40B4-BE49-F238E27FC236}">
                    <a16:creationId xmlns:a16="http://schemas.microsoft.com/office/drawing/2014/main" id="{19E035BF-0628-A758-C11F-23289F307E40}"/>
                  </a:ext>
                </a:extLst>
              </p:cNvPr>
              <p:cNvCxnSpPr/>
              <p:nvPr/>
            </p:nvCxnSpPr>
            <p:spPr>
              <a:xfrm flipH="1">
                <a:off x="1502182" y="5734281"/>
                <a:ext cx="77989" cy="9806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698" name="Google Shape;699;p19">
                <a:extLst>
                  <a:ext uri="{FF2B5EF4-FFF2-40B4-BE49-F238E27FC236}">
                    <a16:creationId xmlns:a16="http://schemas.microsoft.com/office/drawing/2014/main" id="{971542FF-0DFB-87CF-C8B7-DD7DC34B66F1}"/>
                  </a:ext>
                </a:extLst>
              </p:cNvPr>
              <p:cNvCxnSpPr/>
              <p:nvPr/>
            </p:nvCxnSpPr>
            <p:spPr>
              <a:xfrm flipH="1">
                <a:off x="1540321" y="5771581"/>
                <a:ext cx="61023" cy="75750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2699" name="Google Shape;700;p19">
                <a:extLst>
                  <a:ext uri="{FF2B5EF4-FFF2-40B4-BE49-F238E27FC236}">
                    <a16:creationId xmlns:a16="http://schemas.microsoft.com/office/drawing/2014/main" id="{630D3DE2-16E2-A9B1-178E-6D334B3959F4}"/>
                  </a:ext>
                </a:extLst>
              </p:cNvPr>
              <p:cNvSpPr/>
              <p:nvPr/>
            </p:nvSpPr>
            <p:spPr>
              <a:xfrm>
                <a:off x="1692880" y="4033255"/>
                <a:ext cx="690777" cy="1966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700" name="グループ化 2699">
                <a:extLst>
                  <a:ext uri="{FF2B5EF4-FFF2-40B4-BE49-F238E27FC236}">
                    <a16:creationId xmlns:a16="http://schemas.microsoft.com/office/drawing/2014/main" id="{94193EB3-4F6F-F517-3358-98C17D50465E}"/>
                  </a:ext>
                </a:extLst>
              </p:cNvPr>
              <p:cNvGrpSpPr/>
              <p:nvPr/>
            </p:nvGrpSpPr>
            <p:grpSpPr>
              <a:xfrm rot="10800000">
                <a:off x="1108415" y="4896709"/>
                <a:ext cx="509946" cy="351798"/>
                <a:chOff x="1609190" y="4674777"/>
                <a:chExt cx="676920" cy="466988"/>
              </a:xfrm>
            </p:grpSpPr>
            <p:sp>
              <p:nvSpPr>
                <p:cNvPr id="2704" name="Google Shape;701;p19">
                  <a:extLst>
                    <a:ext uri="{FF2B5EF4-FFF2-40B4-BE49-F238E27FC236}">
                      <a16:creationId xmlns:a16="http://schemas.microsoft.com/office/drawing/2014/main" id="{A82ADD78-EADE-EECE-64CF-E0C5795F3DFF}"/>
                    </a:ext>
                  </a:extLst>
                </p:cNvPr>
                <p:cNvSpPr/>
                <p:nvPr/>
              </p:nvSpPr>
              <p:spPr>
                <a:xfrm rot="6991093">
                  <a:off x="1854341" y="4709996"/>
                  <a:ext cx="274079" cy="58945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5" name="Google Shape;702;p19">
                  <a:extLst>
                    <a:ext uri="{FF2B5EF4-FFF2-40B4-BE49-F238E27FC236}">
                      <a16:creationId xmlns:a16="http://schemas.microsoft.com/office/drawing/2014/main" id="{8622741F-5BBF-4613-2537-04D8E3EE7E95}"/>
                    </a:ext>
                  </a:extLst>
                </p:cNvPr>
                <p:cNvSpPr/>
                <p:nvPr/>
              </p:nvSpPr>
              <p:spPr>
                <a:xfrm rot="17883334">
                  <a:off x="1541161" y="4742806"/>
                  <a:ext cx="364521" cy="228463"/>
                </a:xfrm>
                <a:prstGeom prst="ellipse">
                  <a:avLst/>
                </a:prstGeom>
                <a:solidFill>
                  <a:srgbClr val="C8905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701" name="グループ化 2700">
                <a:extLst>
                  <a:ext uri="{FF2B5EF4-FFF2-40B4-BE49-F238E27FC236}">
                    <a16:creationId xmlns:a16="http://schemas.microsoft.com/office/drawing/2014/main" id="{01F1BBC0-C37F-EFF6-6AB9-9B192C56053A}"/>
                  </a:ext>
                </a:extLst>
              </p:cNvPr>
              <p:cNvGrpSpPr/>
              <p:nvPr/>
            </p:nvGrpSpPr>
            <p:grpSpPr>
              <a:xfrm rot="21398860">
                <a:off x="2420946" y="4808278"/>
                <a:ext cx="320987" cy="103592"/>
                <a:chOff x="9099792" y="3685731"/>
                <a:chExt cx="1035736" cy="334259"/>
              </a:xfrm>
            </p:grpSpPr>
            <p:sp>
              <p:nvSpPr>
                <p:cNvPr id="2702" name="Google Shape;749;p20">
                  <a:extLst>
                    <a:ext uri="{FF2B5EF4-FFF2-40B4-BE49-F238E27FC236}">
                      <a16:creationId xmlns:a16="http://schemas.microsoft.com/office/drawing/2014/main" id="{79496A8D-06A7-9717-546A-542E29C9DA47}"/>
                    </a:ext>
                  </a:extLst>
                </p:cNvPr>
                <p:cNvSpPr/>
                <p:nvPr/>
              </p:nvSpPr>
              <p:spPr>
                <a:xfrm flipH="1">
                  <a:off x="9099792" y="3872469"/>
                  <a:ext cx="147522" cy="147521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 b="1" dirty="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3" name="Google Shape;749;p20">
                  <a:extLst>
                    <a:ext uri="{FF2B5EF4-FFF2-40B4-BE49-F238E27FC236}">
                      <a16:creationId xmlns:a16="http://schemas.microsoft.com/office/drawing/2014/main" id="{8B91368F-D557-2C63-F220-9AD7E3218A6C}"/>
                    </a:ext>
                  </a:extLst>
                </p:cNvPr>
                <p:cNvSpPr/>
                <p:nvPr/>
              </p:nvSpPr>
              <p:spPr>
                <a:xfrm flipH="1">
                  <a:off x="9988006" y="3685731"/>
                  <a:ext cx="147522" cy="147521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30" name="Google Shape;749;p20">
              <a:extLst>
                <a:ext uri="{FF2B5EF4-FFF2-40B4-BE49-F238E27FC236}">
                  <a16:creationId xmlns:a16="http://schemas.microsoft.com/office/drawing/2014/main" id="{25B2B520-A2A0-3EEC-C33C-03C7795F861D}"/>
                </a:ext>
              </a:extLst>
            </p:cNvPr>
            <p:cNvSpPr/>
            <p:nvPr/>
          </p:nvSpPr>
          <p:spPr>
            <a:xfrm rot="21398860" flipH="1">
              <a:off x="5731001" y="4828158"/>
              <a:ext cx="81699" cy="8169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6386B001-61A6-46DE-83ED-6B17594ABBD6}"/>
              </a:ext>
            </a:extLst>
          </p:cNvPr>
          <p:cNvGrpSpPr>
            <a:grpSpLocks noChangeAspect="1"/>
          </p:cNvGrpSpPr>
          <p:nvPr/>
        </p:nvGrpSpPr>
        <p:grpSpPr>
          <a:xfrm>
            <a:off x="1412939" y="2754180"/>
            <a:ext cx="1187515" cy="1250042"/>
            <a:chOff x="4610981" y="2773845"/>
            <a:chExt cx="3230330" cy="3400420"/>
          </a:xfrm>
        </p:grpSpPr>
        <p:grpSp>
          <p:nvGrpSpPr>
            <p:cNvPr id="2" name="グループ化 1">
              <a:extLst>
                <a:ext uri="{FF2B5EF4-FFF2-40B4-BE49-F238E27FC236}">
                  <a16:creationId xmlns:a16="http://schemas.microsoft.com/office/drawing/2014/main" id="{6CC26631-CAA3-DD01-44E7-48EE2AF37FE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610981" y="2773845"/>
              <a:ext cx="3230330" cy="3400420"/>
              <a:chOff x="5186688" y="3855031"/>
              <a:chExt cx="1619316" cy="1766338"/>
            </a:xfrm>
          </p:grpSpPr>
          <p:sp>
            <p:nvSpPr>
              <p:cNvPr id="3" name="直方体 2">
                <a:extLst>
                  <a:ext uri="{FF2B5EF4-FFF2-40B4-BE49-F238E27FC236}">
                    <a16:creationId xmlns:a16="http://schemas.microsoft.com/office/drawing/2014/main" id="{A9BD62DD-01D5-0DCC-0E60-AB1CC8ABDC84}"/>
                  </a:ext>
                </a:extLst>
              </p:cNvPr>
              <p:cNvSpPr/>
              <p:nvPr/>
            </p:nvSpPr>
            <p:spPr>
              <a:xfrm>
                <a:off x="5186688" y="5126623"/>
                <a:ext cx="1404055" cy="494746"/>
              </a:xfrm>
              <a:prstGeom prst="cube">
                <a:avLst>
                  <a:gd name="adj" fmla="val 50339"/>
                </a:avLst>
              </a:prstGeom>
              <a:solidFill>
                <a:srgbClr val="C89058"/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" name="直方体 5">
                <a:extLst>
                  <a:ext uri="{FF2B5EF4-FFF2-40B4-BE49-F238E27FC236}">
                    <a16:creationId xmlns:a16="http://schemas.microsoft.com/office/drawing/2014/main" id="{0D9A5486-F1EC-755C-1439-09DA54FFF5E1}"/>
                  </a:ext>
                </a:extLst>
              </p:cNvPr>
              <p:cNvSpPr/>
              <p:nvPr/>
            </p:nvSpPr>
            <p:spPr>
              <a:xfrm>
                <a:off x="5954512" y="4069901"/>
                <a:ext cx="398722" cy="1180390"/>
              </a:xfrm>
              <a:prstGeom prst="cube">
                <a:avLst>
                  <a:gd name="adj" fmla="val 14520"/>
                </a:avLst>
              </a:prstGeom>
              <a:solidFill>
                <a:srgbClr val="C89058"/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" name="直方体 8">
                <a:extLst>
                  <a:ext uri="{FF2B5EF4-FFF2-40B4-BE49-F238E27FC236}">
                    <a16:creationId xmlns:a16="http://schemas.microsoft.com/office/drawing/2014/main" id="{8CFB9730-66E5-CF6A-24C9-76F33059A9BE}"/>
                  </a:ext>
                </a:extLst>
              </p:cNvPr>
              <p:cNvSpPr/>
              <p:nvPr/>
            </p:nvSpPr>
            <p:spPr>
              <a:xfrm>
                <a:off x="5813905" y="3855031"/>
                <a:ext cx="992099" cy="607950"/>
              </a:xfrm>
              <a:prstGeom prst="cube">
                <a:avLst/>
              </a:prstGeom>
              <a:solidFill>
                <a:srgbClr val="C89058"/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5" name="フリーフォーム: 図形 14">
              <a:extLst>
                <a:ext uri="{FF2B5EF4-FFF2-40B4-BE49-F238E27FC236}">
                  <a16:creationId xmlns:a16="http://schemas.microsoft.com/office/drawing/2014/main" id="{983DD745-4193-2108-D9D0-3F3A27B9C3EC}"/>
                </a:ext>
              </a:extLst>
            </p:cNvPr>
            <p:cNvSpPr/>
            <p:nvPr/>
          </p:nvSpPr>
          <p:spPr>
            <a:xfrm>
              <a:off x="7083960" y="3433011"/>
              <a:ext cx="343535" cy="288757"/>
            </a:xfrm>
            <a:custGeom>
              <a:avLst/>
              <a:gdLst>
                <a:gd name="connsiteX0" fmla="*/ 54777 w 343535"/>
                <a:gd name="connsiteY0" fmla="*/ 0 h 288757"/>
                <a:gd name="connsiteX1" fmla="*/ 102903 w 343535"/>
                <a:gd name="connsiteY1" fmla="*/ 64168 h 288757"/>
                <a:gd name="connsiteX2" fmla="*/ 134987 w 343535"/>
                <a:gd name="connsiteY2" fmla="*/ 112294 h 288757"/>
                <a:gd name="connsiteX3" fmla="*/ 102903 w 343535"/>
                <a:gd name="connsiteY3" fmla="*/ 160421 h 288757"/>
                <a:gd name="connsiteX4" fmla="*/ 151029 w 343535"/>
                <a:gd name="connsiteY4" fmla="*/ 144378 h 288757"/>
                <a:gd name="connsiteX5" fmla="*/ 231240 w 343535"/>
                <a:gd name="connsiteY5" fmla="*/ 32084 h 288757"/>
                <a:gd name="connsiteX6" fmla="*/ 263324 w 343535"/>
                <a:gd name="connsiteY6" fmla="*/ 80210 h 288757"/>
                <a:gd name="connsiteX7" fmla="*/ 167072 w 343535"/>
                <a:gd name="connsiteY7" fmla="*/ 240631 h 288757"/>
                <a:gd name="connsiteX8" fmla="*/ 247282 w 343535"/>
                <a:gd name="connsiteY8" fmla="*/ 192505 h 288757"/>
                <a:gd name="connsiteX9" fmla="*/ 343535 w 343535"/>
                <a:gd name="connsiteY9" fmla="*/ 128336 h 288757"/>
                <a:gd name="connsiteX10" fmla="*/ 311451 w 343535"/>
                <a:gd name="connsiteY10" fmla="*/ 240631 h 288757"/>
                <a:gd name="connsiteX11" fmla="*/ 295408 w 343535"/>
                <a:gd name="connsiteY11" fmla="*/ 288757 h 28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3535" h="288757">
                  <a:moveTo>
                    <a:pt x="54777" y="0"/>
                  </a:moveTo>
                  <a:cubicBezTo>
                    <a:pt x="-40792" y="254850"/>
                    <a:pt x="-2749" y="77375"/>
                    <a:pt x="102903" y="64168"/>
                  </a:cubicBezTo>
                  <a:cubicBezTo>
                    <a:pt x="122034" y="61777"/>
                    <a:pt x="124292" y="96252"/>
                    <a:pt x="134987" y="112294"/>
                  </a:cubicBezTo>
                  <a:cubicBezTo>
                    <a:pt x="124292" y="128336"/>
                    <a:pt x="94281" y="143176"/>
                    <a:pt x="102903" y="160421"/>
                  </a:cubicBezTo>
                  <a:cubicBezTo>
                    <a:pt x="110465" y="175546"/>
                    <a:pt x="139072" y="156335"/>
                    <a:pt x="151029" y="144378"/>
                  </a:cubicBezTo>
                  <a:cubicBezTo>
                    <a:pt x="183556" y="111851"/>
                    <a:pt x="204503" y="69515"/>
                    <a:pt x="231240" y="32084"/>
                  </a:cubicBezTo>
                  <a:cubicBezTo>
                    <a:pt x="241935" y="48126"/>
                    <a:pt x="263324" y="60930"/>
                    <a:pt x="263324" y="80210"/>
                  </a:cubicBezTo>
                  <a:cubicBezTo>
                    <a:pt x="263324" y="110756"/>
                    <a:pt x="164964" y="234307"/>
                    <a:pt x="167072" y="240631"/>
                  </a:cubicBezTo>
                  <a:cubicBezTo>
                    <a:pt x="176932" y="270211"/>
                    <a:pt x="220977" y="209245"/>
                    <a:pt x="247282" y="192505"/>
                  </a:cubicBezTo>
                  <a:cubicBezTo>
                    <a:pt x="279814" y="171803"/>
                    <a:pt x="311451" y="149726"/>
                    <a:pt x="343535" y="128336"/>
                  </a:cubicBezTo>
                  <a:cubicBezTo>
                    <a:pt x="332840" y="165768"/>
                    <a:pt x="322637" y="203343"/>
                    <a:pt x="311451" y="240631"/>
                  </a:cubicBezTo>
                  <a:cubicBezTo>
                    <a:pt x="306592" y="256828"/>
                    <a:pt x="295408" y="288757"/>
                    <a:pt x="295408" y="288757"/>
                  </a:cubicBezTo>
                </a:path>
              </a:pathLst>
            </a:custGeom>
            <a:noFill/>
            <a:ln w="53975" cap="rnd">
              <a:solidFill>
                <a:srgbClr val="6251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" name="フリーフォーム: 図形 15">
              <a:extLst>
                <a:ext uri="{FF2B5EF4-FFF2-40B4-BE49-F238E27FC236}">
                  <a16:creationId xmlns:a16="http://schemas.microsoft.com/office/drawing/2014/main" id="{E13D8909-289A-8E6E-CE43-530948BA10F2}"/>
                </a:ext>
              </a:extLst>
            </p:cNvPr>
            <p:cNvSpPr/>
            <p:nvPr/>
          </p:nvSpPr>
          <p:spPr>
            <a:xfrm>
              <a:off x="6993000" y="5534526"/>
              <a:ext cx="322200" cy="328693"/>
            </a:xfrm>
            <a:custGeom>
              <a:avLst/>
              <a:gdLst>
                <a:gd name="connsiteX0" fmla="*/ 49484 w 322200"/>
                <a:gd name="connsiteY0" fmla="*/ 128337 h 328693"/>
                <a:gd name="connsiteX1" fmla="*/ 1358 w 322200"/>
                <a:gd name="connsiteY1" fmla="*/ 320842 h 328693"/>
                <a:gd name="connsiteX2" fmla="*/ 65526 w 322200"/>
                <a:gd name="connsiteY2" fmla="*/ 240632 h 328693"/>
                <a:gd name="connsiteX3" fmla="*/ 81568 w 322200"/>
                <a:gd name="connsiteY3" fmla="*/ 192506 h 328693"/>
                <a:gd name="connsiteX4" fmla="*/ 129695 w 322200"/>
                <a:gd name="connsiteY4" fmla="*/ 112295 h 328693"/>
                <a:gd name="connsiteX5" fmla="*/ 145737 w 322200"/>
                <a:gd name="connsiteY5" fmla="*/ 240632 h 328693"/>
                <a:gd name="connsiteX6" fmla="*/ 258032 w 322200"/>
                <a:gd name="connsiteY6" fmla="*/ 112295 h 328693"/>
                <a:gd name="connsiteX7" fmla="*/ 290116 w 322200"/>
                <a:gd name="connsiteY7" fmla="*/ 48127 h 328693"/>
                <a:gd name="connsiteX8" fmla="*/ 306158 w 322200"/>
                <a:gd name="connsiteY8" fmla="*/ 0 h 328693"/>
                <a:gd name="connsiteX9" fmla="*/ 322200 w 322200"/>
                <a:gd name="connsiteY9" fmla="*/ 96253 h 328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2200" h="328693">
                  <a:moveTo>
                    <a:pt x="49484" y="128337"/>
                  </a:moveTo>
                  <a:cubicBezTo>
                    <a:pt x="33442" y="192505"/>
                    <a:pt x="-7996" y="255364"/>
                    <a:pt x="1358" y="320842"/>
                  </a:cubicBezTo>
                  <a:cubicBezTo>
                    <a:pt x="6200" y="354738"/>
                    <a:pt x="47379" y="269667"/>
                    <a:pt x="65526" y="240632"/>
                  </a:cubicBezTo>
                  <a:cubicBezTo>
                    <a:pt x="74488" y="226293"/>
                    <a:pt x="74006" y="207631"/>
                    <a:pt x="81568" y="192506"/>
                  </a:cubicBezTo>
                  <a:cubicBezTo>
                    <a:pt x="95512" y="164617"/>
                    <a:pt x="113653" y="139032"/>
                    <a:pt x="129695" y="112295"/>
                  </a:cubicBezTo>
                  <a:cubicBezTo>
                    <a:pt x="135042" y="155074"/>
                    <a:pt x="108305" y="262021"/>
                    <a:pt x="145737" y="240632"/>
                  </a:cubicBezTo>
                  <a:cubicBezTo>
                    <a:pt x="285011" y="161047"/>
                    <a:pt x="214397" y="-62236"/>
                    <a:pt x="258032" y="112295"/>
                  </a:cubicBezTo>
                  <a:cubicBezTo>
                    <a:pt x="236697" y="176296"/>
                    <a:pt x="217056" y="230775"/>
                    <a:pt x="290116" y="48127"/>
                  </a:cubicBezTo>
                  <a:cubicBezTo>
                    <a:pt x="296396" y="32426"/>
                    <a:pt x="300811" y="16042"/>
                    <a:pt x="306158" y="0"/>
                  </a:cubicBezTo>
                  <a:lnTo>
                    <a:pt x="322200" y="96253"/>
                  </a:lnTo>
                </a:path>
              </a:pathLst>
            </a:custGeom>
            <a:noFill/>
            <a:ln w="53975" cap="rnd">
              <a:solidFill>
                <a:srgbClr val="6251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: 図形 16">
              <a:extLst>
                <a:ext uri="{FF2B5EF4-FFF2-40B4-BE49-F238E27FC236}">
                  <a16:creationId xmlns:a16="http://schemas.microsoft.com/office/drawing/2014/main" id="{E9E3F9F0-3FBB-7BAA-5940-56898B9E7E34}"/>
                </a:ext>
              </a:extLst>
            </p:cNvPr>
            <p:cNvSpPr/>
            <p:nvPr/>
          </p:nvSpPr>
          <p:spPr>
            <a:xfrm>
              <a:off x="5646821" y="5759116"/>
              <a:ext cx="908369" cy="318519"/>
            </a:xfrm>
            <a:custGeom>
              <a:avLst/>
              <a:gdLst>
                <a:gd name="connsiteX0" fmla="*/ 0 w 908369"/>
                <a:gd name="connsiteY0" fmla="*/ 272716 h 318519"/>
                <a:gd name="connsiteX1" fmla="*/ 272716 w 908369"/>
                <a:gd name="connsiteY1" fmla="*/ 32084 h 318519"/>
                <a:gd name="connsiteX2" fmla="*/ 336884 w 908369"/>
                <a:gd name="connsiteY2" fmla="*/ 0 h 318519"/>
                <a:gd name="connsiteX3" fmla="*/ 304800 w 908369"/>
                <a:gd name="connsiteY3" fmla="*/ 144379 h 318519"/>
                <a:gd name="connsiteX4" fmla="*/ 256674 w 908369"/>
                <a:gd name="connsiteY4" fmla="*/ 224589 h 318519"/>
                <a:gd name="connsiteX5" fmla="*/ 449179 w 908369"/>
                <a:gd name="connsiteY5" fmla="*/ 48126 h 318519"/>
                <a:gd name="connsiteX6" fmla="*/ 417095 w 908369"/>
                <a:gd name="connsiteY6" fmla="*/ 192505 h 318519"/>
                <a:gd name="connsiteX7" fmla="*/ 625642 w 908369"/>
                <a:gd name="connsiteY7" fmla="*/ 32084 h 318519"/>
                <a:gd name="connsiteX8" fmla="*/ 561474 w 908369"/>
                <a:gd name="connsiteY8" fmla="*/ 160421 h 318519"/>
                <a:gd name="connsiteX9" fmla="*/ 673768 w 908369"/>
                <a:gd name="connsiteY9" fmla="*/ 112295 h 318519"/>
                <a:gd name="connsiteX10" fmla="*/ 609600 w 908369"/>
                <a:gd name="connsiteY10" fmla="*/ 288758 h 318519"/>
                <a:gd name="connsiteX11" fmla="*/ 673768 w 908369"/>
                <a:gd name="connsiteY11" fmla="*/ 192505 h 318519"/>
                <a:gd name="connsiteX12" fmla="*/ 689811 w 908369"/>
                <a:gd name="connsiteY12" fmla="*/ 288758 h 318519"/>
                <a:gd name="connsiteX13" fmla="*/ 850232 w 908369"/>
                <a:gd name="connsiteY13" fmla="*/ 176463 h 318519"/>
                <a:gd name="connsiteX14" fmla="*/ 850232 w 908369"/>
                <a:gd name="connsiteY14" fmla="*/ 272716 h 318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08369" h="318519">
                  <a:moveTo>
                    <a:pt x="0" y="272716"/>
                  </a:moveTo>
                  <a:cubicBezTo>
                    <a:pt x="105843" y="166873"/>
                    <a:pt x="125014" y="142860"/>
                    <a:pt x="272716" y="32084"/>
                  </a:cubicBezTo>
                  <a:cubicBezTo>
                    <a:pt x="291847" y="17736"/>
                    <a:pt x="315495" y="10695"/>
                    <a:pt x="336884" y="0"/>
                  </a:cubicBezTo>
                  <a:cubicBezTo>
                    <a:pt x="326189" y="48126"/>
                    <a:pt x="321381" y="97951"/>
                    <a:pt x="304800" y="144379"/>
                  </a:cubicBezTo>
                  <a:cubicBezTo>
                    <a:pt x="294313" y="173743"/>
                    <a:pt x="228786" y="238533"/>
                    <a:pt x="256674" y="224589"/>
                  </a:cubicBezTo>
                  <a:cubicBezTo>
                    <a:pt x="292526" y="206663"/>
                    <a:pt x="399733" y="97572"/>
                    <a:pt x="449179" y="48126"/>
                  </a:cubicBezTo>
                  <a:cubicBezTo>
                    <a:pt x="438484" y="96252"/>
                    <a:pt x="431593" y="145385"/>
                    <a:pt x="417095" y="192505"/>
                  </a:cubicBezTo>
                  <a:cubicBezTo>
                    <a:pt x="379730" y="313940"/>
                    <a:pt x="166631" y="460494"/>
                    <a:pt x="625642" y="32084"/>
                  </a:cubicBezTo>
                  <a:cubicBezTo>
                    <a:pt x="604253" y="74863"/>
                    <a:pt x="536867" y="119408"/>
                    <a:pt x="561474" y="160421"/>
                  </a:cubicBezTo>
                  <a:cubicBezTo>
                    <a:pt x="582426" y="195342"/>
                    <a:pt x="647697" y="81010"/>
                    <a:pt x="673768" y="112295"/>
                  </a:cubicBezTo>
                  <a:cubicBezTo>
                    <a:pt x="730029" y="179808"/>
                    <a:pt x="648434" y="249923"/>
                    <a:pt x="609600" y="288758"/>
                  </a:cubicBezTo>
                  <a:cubicBezTo>
                    <a:pt x="611917" y="281807"/>
                    <a:pt x="641723" y="168471"/>
                    <a:pt x="673768" y="192505"/>
                  </a:cubicBezTo>
                  <a:cubicBezTo>
                    <a:pt x="699790" y="212021"/>
                    <a:pt x="684463" y="256674"/>
                    <a:pt x="689811" y="288758"/>
                  </a:cubicBezTo>
                  <a:cubicBezTo>
                    <a:pt x="743285" y="251326"/>
                    <a:pt x="786012" y="188140"/>
                    <a:pt x="850232" y="176463"/>
                  </a:cubicBezTo>
                  <a:cubicBezTo>
                    <a:pt x="978742" y="153097"/>
                    <a:pt x="854771" y="268177"/>
                    <a:pt x="850232" y="272716"/>
                  </a:cubicBezTo>
                </a:path>
              </a:pathLst>
            </a:custGeom>
            <a:noFill/>
            <a:ln w="53975" cap="rnd">
              <a:solidFill>
                <a:srgbClr val="6251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" name="フリーフォーム: 図形 17">
              <a:extLst>
                <a:ext uri="{FF2B5EF4-FFF2-40B4-BE49-F238E27FC236}">
                  <a16:creationId xmlns:a16="http://schemas.microsoft.com/office/drawing/2014/main" id="{02FF71C9-9FE5-5501-A8A4-A28A5B89C77B}"/>
                </a:ext>
              </a:extLst>
            </p:cNvPr>
            <p:cNvSpPr/>
            <p:nvPr/>
          </p:nvSpPr>
          <p:spPr>
            <a:xfrm>
              <a:off x="6190144" y="4516962"/>
              <a:ext cx="379579" cy="400106"/>
            </a:xfrm>
            <a:custGeom>
              <a:avLst/>
              <a:gdLst>
                <a:gd name="connsiteX0" fmla="*/ 34193 w 379579"/>
                <a:gd name="connsiteY0" fmla="*/ 135249 h 400106"/>
                <a:gd name="connsiteX1" fmla="*/ 114403 w 379579"/>
                <a:gd name="connsiteY1" fmla="*/ 119206 h 400106"/>
                <a:gd name="connsiteX2" fmla="*/ 98361 w 379579"/>
                <a:gd name="connsiteY2" fmla="*/ 215459 h 400106"/>
                <a:gd name="connsiteX3" fmla="*/ 34193 w 379579"/>
                <a:gd name="connsiteY3" fmla="*/ 327754 h 400106"/>
                <a:gd name="connsiteX4" fmla="*/ 50235 w 379579"/>
                <a:gd name="connsiteY4" fmla="*/ 199417 h 400106"/>
                <a:gd name="connsiteX5" fmla="*/ 82319 w 379579"/>
                <a:gd name="connsiteY5" fmla="*/ 119206 h 400106"/>
                <a:gd name="connsiteX6" fmla="*/ 98361 w 379579"/>
                <a:gd name="connsiteY6" fmla="*/ 279627 h 400106"/>
                <a:gd name="connsiteX7" fmla="*/ 50235 w 379579"/>
                <a:gd name="connsiteY7" fmla="*/ 391922 h 400106"/>
                <a:gd name="connsiteX8" fmla="*/ 114403 w 379579"/>
                <a:gd name="connsiteY8" fmla="*/ 215459 h 400106"/>
                <a:gd name="connsiteX9" fmla="*/ 130445 w 379579"/>
                <a:gd name="connsiteY9" fmla="*/ 343796 h 400106"/>
                <a:gd name="connsiteX10" fmla="*/ 210656 w 379579"/>
                <a:gd name="connsiteY10" fmla="*/ 87122 h 400106"/>
                <a:gd name="connsiteX11" fmla="*/ 258782 w 379579"/>
                <a:gd name="connsiteY11" fmla="*/ 6912 h 400106"/>
                <a:gd name="connsiteX12" fmla="*/ 226698 w 379579"/>
                <a:gd name="connsiteY12" fmla="*/ 295670 h 400106"/>
                <a:gd name="connsiteX13" fmla="*/ 306909 w 379579"/>
                <a:gd name="connsiteY13" fmla="*/ 55038 h 400106"/>
                <a:gd name="connsiteX14" fmla="*/ 371077 w 379579"/>
                <a:gd name="connsiteY14" fmla="*/ 22954 h 400106"/>
                <a:gd name="connsiteX15" fmla="*/ 371077 w 379579"/>
                <a:gd name="connsiteY15" fmla="*/ 87122 h 40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9579" h="400106">
                  <a:moveTo>
                    <a:pt x="34193" y="135249"/>
                  </a:moveTo>
                  <a:cubicBezTo>
                    <a:pt x="-33153" y="438304"/>
                    <a:pt x="1776" y="194290"/>
                    <a:pt x="114403" y="119206"/>
                  </a:cubicBezTo>
                  <a:cubicBezTo>
                    <a:pt x="141467" y="101163"/>
                    <a:pt x="110037" y="185100"/>
                    <a:pt x="98361" y="215459"/>
                  </a:cubicBezTo>
                  <a:cubicBezTo>
                    <a:pt x="82885" y="255697"/>
                    <a:pt x="55582" y="290322"/>
                    <a:pt x="34193" y="327754"/>
                  </a:cubicBezTo>
                  <a:cubicBezTo>
                    <a:pt x="39540" y="284975"/>
                    <a:pt x="40541" y="241425"/>
                    <a:pt x="50235" y="199417"/>
                  </a:cubicBezTo>
                  <a:cubicBezTo>
                    <a:pt x="56710" y="171358"/>
                    <a:pt x="67503" y="94513"/>
                    <a:pt x="82319" y="119206"/>
                  </a:cubicBezTo>
                  <a:cubicBezTo>
                    <a:pt x="109968" y="165288"/>
                    <a:pt x="93014" y="226153"/>
                    <a:pt x="98361" y="279627"/>
                  </a:cubicBezTo>
                  <a:cubicBezTo>
                    <a:pt x="82319" y="317059"/>
                    <a:pt x="40358" y="431430"/>
                    <a:pt x="50235" y="391922"/>
                  </a:cubicBezTo>
                  <a:cubicBezTo>
                    <a:pt x="65415" y="331202"/>
                    <a:pt x="60733" y="247661"/>
                    <a:pt x="114403" y="215459"/>
                  </a:cubicBezTo>
                  <a:cubicBezTo>
                    <a:pt x="151371" y="193278"/>
                    <a:pt x="125098" y="301017"/>
                    <a:pt x="130445" y="343796"/>
                  </a:cubicBezTo>
                  <a:cubicBezTo>
                    <a:pt x="157182" y="258238"/>
                    <a:pt x="178745" y="170888"/>
                    <a:pt x="210656" y="87122"/>
                  </a:cubicBezTo>
                  <a:cubicBezTo>
                    <a:pt x="221756" y="57985"/>
                    <a:pt x="256391" y="-24176"/>
                    <a:pt x="258782" y="6912"/>
                  </a:cubicBezTo>
                  <a:cubicBezTo>
                    <a:pt x="266210" y="103472"/>
                    <a:pt x="158218" y="227191"/>
                    <a:pt x="226698" y="295670"/>
                  </a:cubicBezTo>
                  <a:cubicBezTo>
                    <a:pt x="286484" y="355455"/>
                    <a:pt x="267349" y="129762"/>
                    <a:pt x="306909" y="55038"/>
                  </a:cubicBezTo>
                  <a:cubicBezTo>
                    <a:pt x="318098" y="33903"/>
                    <a:pt x="349688" y="12259"/>
                    <a:pt x="371077" y="22954"/>
                  </a:cubicBezTo>
                  <a:cubicBezTo>
                    <a:pt x="390208" y="32520"/>
                    <a:pt x="371077" y="65733"/>
                    <a:pt x="371077" y="87122"/>
                  </a:cubicBezTo>
                </a:path>
              </a:pathLst>
            </a:custGeom>
            <a:noFill/>
            <a:ln w="53975" cap="rnd">
              <a:solidFill>
                <a:srgbClr val="6251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79" name="正方形/長方形 78"/>
          <p:cNvSpPr/>
          <p:nvPr/>
        </p:nvSpPr>
        <p:spPr>
          <a:xfrm>
            <a:off x="7177959" y="5235934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正方形/長方形 87"/>
          <p:cNvSpPr/>
          <p:nvPr/>
        </p:nvSpPr>
        <p:spPr>
          <a:xfrm>
            <a:off x="7456442" y="5235934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89" name="Google Shape;2451;p40"/>
          <p:cNvGrpSpPr/>
          <p:nvPr/>
        </p:nvGrpSpPr>
        <p:grpSpPr>
          <a:xfrm rot="1595020" flipH="1">
            <a:off x="4892940" y="5201414"/>
            <a:ext cx="152637" cy="172162"/>
            <a:chOff x="3805164" y="3252287"/>
            <a:chExt cx="1192516" cy="1345064"/>
          </a:xfrm>
        </p:grpSpPr>
        <p:sp>
          <p:nvSpPr>
            <p:cNvPr id="90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" name="Google Shape;2451;p40"/>
          <p:cNvGrpSpPr/>
          <p:nvPr/>
        </p:nvGrpSpPr>
        <p:grpSpPr>
          <a:xfrm rot="1595020" flipH="1">
            <a:off x="5173560" y="5201414"/>
            <a:ext cx="152637" cy="172162"/>
            <a:chOff x="3805164" y="3252287"/>
            <a:chExt cx="1192516" cy="1345064"/>
          </a:xfrm>
        </p:grpSpPr>
        <p:sp>
          <p:nvSpPr>
            <p:cNvPr id="96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9" name="Google Shape;2451;p40"/>
          <p:cNvGrpSpPr/>
          <p:nvPr/>
        </p:nvGrpSpPr>
        <p:grpSpPr>
          <a:xfrm rot="1595020" flipH="1">
            <a:off x="5454180" y="5201414"/>
            <a:ext cx="152637" cy="172162"/>
            <a:chOff x="3805164" y="3252287"/>
            <a:chExt cx="1192516" cy="1345064"/>
          </a:xfrm>
        </p:grpSpPr>
        <p:sp>
          <p:nvSpPr>
            <p:cNvPr id="100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3" name="Google Shape;2451;p40"/>
          <p:cNvGrpSpPr/>
          <p:nvPr/>
        </p:nvGrpSpPr>
        <p:grpSpPr>
          <a:xfrm rot="1595020" flipH="1">
            <a:off x="5734800" y="5201414"/>
            <a:ext cx="152637" cy="172162"/>
            <a:chOff x="3805164" y="3252287"/>
            <a:chExt cx="1192516" cy="1345064"/>
          </a:xfrm>
        </p:grpSpPr>
        <p:sp>
          <p:nvSpPr>
            <p:cNvPr id="104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7" name="Google Shape;2451;p40"/>
          <p:cNvGrpSpPr/>
          <p:nvPr/>
        </p:nvGrpSpPr>
        <p:grpSpPr>
          <a:xfrm rot="1595020" flipH="1">
            <a:off x="6015421" y="5201414"/>
            <a:ext cx="152637" cy="172162"/>
            <a:chOff x="3805164" y="3252287"/>
            <a:chExt cx="1192516" cy="1345064"/>
          </a:xfrm>
        </p:grpSpPr>
        <p:sp>
          <p:nvSpPr>
            <p:cNvPr id="108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" name="Google Shape;2451;p40"/>
          <p:cNvGrpSpPr/>
          <p:nvPr/>
        </p:nvGrpSpPr>
        <p:grpSpPr>
          <a:xfrm rot="1595020" flipH="1">
            <a:off x="6340649" y="5201414"/>
            <a:ext cx="152637" cy="172162"/>
            <a:chOff x="3805164" y="3252287"/>
            <a:chExt cx="1192516" cy="1345064"/>
          </a:xfrm>
        </p:grpSpPr>
        <p:sp>
          <p:nvSpPr>
            <p:cNvPr id="112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5" name="Google Shape;2451;p40"/>
          <p:cNvGrpSpPr/>
          <p:nvPr/>
        </p:nvGrpSpPr>
        <p:grpSpPr>
          <a:xfrm rot="1595020" flipH="1">
            <a:off x="6621269" y="5201414"/>
            <a:ext cx="152637" cy="172162"/>
            <a:chOff x="3805164" y="3252287"/>
            <a:chExt cx="1192516" cy="1345064"/>
          </a:xfrm>
        </p:grpSpPr>
        <p:sp>
          <p:nvSpPr>
            <p:cNvPr id="116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7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3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451115" y="5054859"/>
            <a:ext cx="303975" cy="383186"/>
            <a:chOff x="9215567" y="654930"/>
            <a:chExt cx="1608434" cy="1989214"/>
          </a:xfrm>
        </p:grpSpPr>
        <p:sp>
          <p:nvSpPr>
            <p:cNvPr id="124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9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31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0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4" name="正方形/長方形 133"/>
          <p:cNvSpPr/>
          <p:nvPr/>
        </p:nvSpPr>
        <p:spPr>
          <a:xfrm>
            <a:off x="6896388" y="5235934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Google Shape;2724;p43">
            <a:extLst>
              <a:ext uri="{FF2B5EF4-FFF2-40B4-BE49-F238E27FC236}">
                <a16:creationId xmlns:a16="http://schemas.microsoft.com/office/drawing/2014/main" id="{CE68C02C-71EA-7698-F3CE-F74C33E5D0DA}"/>
              </a:ext>
            </a:extLst>
          </p:cNvPr>
          <p:cNvSpPr txBox="1"/>
          <p:nvPr/>
        </p:nvSpPr>
        <p:spPr>
          <a:xfrm>
            <a:off x="3664338" y="5690083"/>
            <a:ext cx="5110286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クリアルート③おめでとう！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ルートは、ぜんぶで３つあるよ。</a:t>
            </a:r>
          </a:p>
        </p:txBody>
      </p:sp>
      <p:sp>
        <p:nvSpPr>
          <p:cNvPr id="11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071513" y="58558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12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989501" y="130469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ひと</a:t>
            </a:r>
          </a:p>
        </p:txBody>
      </p:sp>
      <p:sp>
        <p:nvSpPr>
          <p:cNvPr id="12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829558" y="130311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う</a:t>
            </a:r>
          </a:p>
        </p:txBody>
      </p:sp>
      <p:sp>
        <p:nvSpPr>
          <p:cNvPr id="12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902098" y="1303112"/>
            <a:ext cx="8144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しんりん</a:t>
            </a:r>
          </a:p>
        </p:txBody>
      </p:sp>
      <p:sp>
        <p:nvSpPr>
          <p:cNvPr id="13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917497" y="130311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13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9342768" y="129688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つか</a:t>
            </a:r>
          </a:p>
        </p:txBody>
      </p:sp>
      <p:sp>
        <p:nvSpPr>
          <p:cNvPr id="137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489256" y="200727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そだ</a:t>
            </a:r>
          </a:p>
        </p:txBody>
      </p:sp>
      <p:sp>
        <p:nvSpPr>
          <p:cNvPr id="13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10163592" y="200966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だいじ</a:t>
            </a:r>
          </a:p>
        </p:txBody>
      </p:sp>
      <p:sp>
        <p:nvSpPr>
          <p:cNvPr id="13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057568" y="2699666"/>
            <a:ext cx="88184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もくざい</a:t>
            </a:r>
          </a:p>
        </p:txBody>
      </p:sp>
      <p:sp>
        <p:nvSpPr>
          <p:cNvPr id="14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641638" y="270367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ちいき</a:t>
            </a:r>
          </a:p>
        </p:txBody>
      </p:sp>
      <p:sp>
        <p:nvSpPr>
          <p:cNvPr id="14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654017" y="269966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もり</a:t>
            </a:r>
          </a:p>
        </p:txBody>
      </p:sp>
      <p:sp>
        <p:nvSpPr>
          <p:cNvPr id="14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856935" y="269230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で</a:t>
            </a:r>
          </a:p>
        </p:txBody>
      </p:sp>
      <p:sp>
        <p:nvSpPr>
          <p:cNvPr id="14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631284" y="268635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14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002066" y="337180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つか</a:t>
            </a:r>
          </a:p>
        </p:txBody>
      </p:sp>
      <p:sp>
        <p:nvSpPr>
          <p:cNvPr id="145" name="テキスト ボックス 144">
            <a:extLst>
              <a:ext uri="{FF2B5EF4-FFF2-40B4-BE49-F238E27FC236}">
                <a16:creationId xmlns:a16="http://schemas.microsoft.com/office/drawing/2014/main" id="{3994A709-4782-4D00-9AE7-1761338E188B}"/>
              </a:ext>
            </a:extLst>
          </p:cNvPr>
          <p:cNvSpPr txBox="1"/>
          <p:nvPr/>
        </p:nvSpPr>
        <p:spPr>
          <a:xfrm>
            <a:off x="5427618" y="447357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grpSp>
        <p:nvGrpSpPr>
          <p:cNvPr id="8" name="Google Shape;392;p16">
            <a:extLst>
              <a:ext uri="{FF2B5EF4-FFF2-40B4-BE49-F238E27FC236}">
                <a16:creationId xmlns:a16="http://schemas.microsoft.com/office/drawing/2014/main" id="{63554221-B1CD-2CBB-2892-FA59D7E10C4B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13" name="Google Shape;393;p16">
              <a:extLst>
                <a:ext uri="{FF2B5EF4-FFF2-40B4-BE49-F238E27FC236}">
                  <a16:creationId xmlns:a16="http://schemas.microsoft.com/office/drawing/2014/main" id="{3E978975-3472-2B30-C66E-717B17E33E93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394;p16">
              <a:extLst>
                <a:ext uri="{FF2B5EF4-FFF2-40B4-BE49-F238E27FC236}">
                  <a16:creationId xmlns:a16="http://schemas.microsoft.com/office/drawing/2014/main" id="{0987B320-A5CF-1795-AB0F-4365AE44A35C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395;p16">
              <a:extLst>
                <a:ext uri="{FF2B5EF4-FFF2-40B4-BE49-F238E27FC236}">
                  <a16:creationId xmlns:a16="http://schemas.microsoft.com/office/drawing/2014/main" id="{7AD1986B-E7E0-F761-D3EA-8E337AF8841F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396;p16">
            <a:extLst>
              <a:ext uri="{FF2B5EF4-FFF2-40B4-BE49-F238E27FC236}">
                <a16:creationId xmlns:a16="http://schemas.microsoft.com/office/drawing/2014/main" id="{BACE7394-DCD1-9D44-F408-BBA4CD5DB809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22" name="Google Shape;397;p16">
              <a:extLst>
                <a:ext uri="{FF2B5EF4-FFF2-40B4-BE49-F238E27FC236}">
                  <a16:creationId xmlns:a16="http://schemas.microsoft.com/office/drawing/2014/main" id="{F7846149-C4DC-7ADE-69A9-E7AB0B6D3F61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398;p16">
              <a:extLst>
                <a:ext uri="{FF2B5EF4-FFF2-40B4-BE49-F238E27FC236}">
                  <a16:creationId xmlns:a16="http://schemas.microsoft.com/office/drawing/2014/main" id="{A324DAEC-6236-F817-1B93-24E5AF493B07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399;p16">
              <a:extLst>
                <a:ext uri="{FF2B5EF4-FFF2-40B4-BE49-F238E27FC236}">
                  <a16:creationId xmlns:a16="http://schemas.microsoft.com/office/drawing/2014/main" id="{09172667-48AB-8ABF-A6DB-6A31720E5802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" name="Google Shape;400;p16">
            <a:extLst>
              <a:ext uri="{FF2B5EF4-FFF2-40B4-BE49-F238E27FC236}">
                <a16:creationId xmlns:a16="http://schemas.microsoft.com/office/drawing/2014/main" id="{37A91036-4A98-3DBE-B038-8E9A98970276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26" name="Google Shape;401;p16">
              <a:extLst>
                <a:ext uri="{FF2B5EF4-FFF2-40B4-BE49-F238E27FC236}">
                  <a16:creationId xmlns:a16="http://schemas.microsoft.com/office/drawing/2014/main" id="{6CEAC7D9-AE82-3907-FAB1-53B674FA323D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402;p16">
              <a:extLst>
                <a:ext uri="{FF2B5EF4-FFF2-40B4-BE49-F238E27FC236}">
                  <a16:creationId xmlns:a16="http://schemas.microsoft.com/office/drawing/2014/main" id="{794326A1-E4F8-D3B0-1910-1F6E0511D771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403;p16">
              <a:extLst>
                <a:ext uri="{FF2B5EF4-FFF2-40B4-BE49-F238E27FC236}">
                  <a16:creationId xmlns:a16="http://schemas.microsoft.com/office/drawing/2014/main" id="{F488C6A7-2EE1-353A-222D-31630E17455E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" name="Google Shape;404;p16">
            <a:extLst>
              <a:ext uri="{FF2B5EF4-FFF2-40B4-BE49-F238E27FC236}">
                <a16:creationId xmlns:a16="http://schemas.microsoft.com/office/drawing/2014/main" id="{F3BA41A8-BD43-38A4-1C4E-870F9A32AA7B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689" name="Google Shape;405;p16">
              <a:extLst>
                <a:ext uri="{FF2B5EF4-FFF2-40B4-BE49-F238E27FC236}">
                  <a16:creationId xmlns:a16="http://schemas.microsoft.com/office/drawing/2014/main" id="{47D9A72C-B326-8E07-5E59-E48CBC3205DB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6" name="Google Shape;406;p16">
              <a:extLst>
                <a:ext uri="{FF2B5EF4-FFF2-40B4-BE49-F238E27FC236}">
                  <a16:creationId xmlns:a16="http://schemas.microsoft.com/office/drawing/2014/main" id="{AB9C76DC-F1E6-1518-24BF-40D2BC249F1E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7" name="Google Shape;407;p16">
              <a:extLst>
                <a:ext uri="{FF2B5EF4-FFF2-40B4-BE49-F238E27FC236}">
                  <a16:creationId xmlns:a16="http://schemas.microsoft.com/office/drawing/2014/main" id="{3E78AB2C-5449-6EB9-75A7-893B6C0A04DF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91508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角丸四角形吹き出し 3"/>
          <p:cNvSpPr/>
          <p:nvPr/>
        </p:nvSpPr>
        <p:spPr>
          <a:xfrm rot="16200000">
            <a:off x="756966" y="2388777"/>
            <a:ext cx="3220927" cy="3262261"/>
          </a:xfrm>
          <a:custGeom>
            <a:avLst/>
            <a:gdLst>
              <a:gd name="connsiteX0" fmla="*/ 0 w 3220927"/>
              <a:gd name="connsiteY0" fmla="*/ 469762 h 2818514"/>
              <a:gd name="connsiteX1" fmla="*/ 469762 w 3220927"/>
              <a:gd name="connsiteY1" fmla="*/ 0 h 2818514"/>
              <a:gd name="connsiteX2" fmla="*/ 536821 w 3220927"/>
              <a:gd name="connsiteY2" fmla="*/ 0 h 2818514"/>
              <a:gd name="connsiteX3" fmla="*/ 536821 w 3220927"/>
              <a:gd name="connsiteY3" fmla="*/ 0 h 2818514"/>
              <a:gd name="connsiteX4" fmla="*/ 1342053 w 3220927"/>
              <a:gd name="connsiteY4" fmla="*/ 0 h 2818514"/>
              <a:gd name="connsiteX5" fmla="*/ 2751165 w 3220927"/>
              <a:gd name="connsiteY5" fmla="*/ 0 h 2818514"/>
              <a:gd name="connsiteX6" fmla="*/ 3220927 w 3220927"/>
              <a:gd name="connsiteY6" fmla="*/ 469762 h 2818514"/>
              <a:gd name="connsiteX7" fmla="*/ 3220927 w 3220927"/>
              <a:gd name="connsiteY7" fmla="*/ 1644133 h 2818514"/>
              <a:gd name="connsiteX8" fmla="*/ 3220927 w 3220927"/>
              <a:gd name="connsiteY8" fmla="*/ 1644133 h 2818514"/>
              <a:gd name="connsiteX9" fmla="*/ 3220927 w 3220927"/>
              <a:gd name="connsiteY9" fmla="*/ 2348762 h 2818514"/>
              <a:gd name="connsiteX10" fmla="*/ 3220927 w 3220927"/>
              <a:gd name="connsiteY10" fmla="*/ 2348752 h 2818514"/>
              <a:gd name="connsiteX11" fmla="*/ 2751165 w 3220927"/>
              <a:gd name="connsiteY11" fmla="*/ 2818514 h 2818514"/>
              <a:gd name="connsiteX12" fmla="*/ 1342053 w 3220927"/>
              <a:gd name="connsiteY12" fmla="*/ 2818514 h 2818514"/>
              <a:gd name="connsiteX13" fmla="*/ 1362355 w 3220927"/>
              <a:gd name="connsiteY13" fmla="*/ 3262261 h 2818514"/>
              <a:gd name="connsiteX14" fmla="*/ 536821 w 3220927"/>
              <a:gd name="connsiteY14" fmla="*/ 2818514 h 2818514"/>
              <a:gd name="connsiteX15" fmla="*/ 469762 w 3220927"/>
              <a:gd name="connsiteY15" fmla="*/ 2818514 h 2818514"/>
              <a:gd name="connsiteX16" fmla="*/ 0 w 3220927"/>
              <a:gd name="connsiteY16" fmla="*/ 2348752 h 2818514"/>
              <a:gd name="connsiteX17" fmla="*/ 0 w 3220927"/>
              <a:gd name="connsiteY17" fmla="*/ 2348762 h 2818514"/>
              <a:gd name="connsiteX18" fmla="*/ 0 w 3220927"/>
              <a:gd name="connsiteY18" fmla="*/ 1644133 h 2818514"/>
              <a:gd name="connsiteX19" fmla="*/ 0 w 3220927"/>
              <a:gd name="connsiteY19" fmla="*/ 1644133 h 2818514"/>
              <a:gd name="connsiteX20" fmla="*/ 0 w 3220927"/>
              <a:gd name="connsiteY20" fmla="*/ 469762 h 2818514"/>
              <a:gd name="connsiteX0" fmla="*/ 0 w 3220927"/>
              <a:gd name="connsiteY0" fmla="*/ 469762 h 3262261"/>
              <a:gd name="connsiteX1" fmla="*/ 469762 w 3220927"/>
              <a:gd name="connsiteY1" fmla="*/ 0 h 3262261"/>
              <a:gd name="connsiteX2" fmla="*/ 536821 w 3220927"/>
              <a:gd name="connsiteY2" fmla="*/ 0 h 3262261"/>
              <a:gd name="connsiteX3" fmla="*/ 536821 w 3220927"/>
              <a:gd name="connsiteY3" fmla="*/ 0 h 3262261"/>
              <a:gd name="connsiteX4" fmla="*/ 1342053 w 3220927"/>
              <a:gd name="connsiteY4" fmla="*/ 0 h 3262261"/>
              <a:gd name="connsiteX5" fmla="*/ 2751165 w 3220927"/>
              <a:gd name="connsiteY5" fmla="*/ 0 h 3262261"/>
              <a:gd name="connsiteX6" fmla="*/ 3220927 w 3220927"/>
              <a:gd name="connsiteY6" fmla="*/ 469762 h 3262261"/>
              <a:gd name="connsiteX7" fmla="*/ 3220927 w 3220927"/>
              <a:gd name="connsiteY7" fmla="*/ 1644133 h 3262261"/>
              <a:gd name="connsiteX8" fmla="*/ 3220927 w 3220927"/>
              <a:gd name="connsiteY8" fmla="*/ 1644133 h 3262261"/>
              <a:gd name="connsiteX9" fmla="*/ 3220927 w 3220927"/>
              <a:gd name="connsiteY9" fmla="*/ 2348762 h 3262261"/>
              <a:gd name="connsiteX10" fmla="*/ 3220927 w 3220927"/>
              <a:gd name="connsiteY10" fmla="*/ 2348752 h 3262261"/>
              <a:gd name="connsiteX11" fmla="*/ 2751165 w 3220927"/>
              <a:gd name="connsiteY11" fmla="*/ 2818514 h 3262261"/>
              <a:gd name="connsiteX12" fmla="*/ 1342053 w 3220927"/>
              <a:gd name="connsiteY12" fmla="*/ 2818514 h 3262261"/>
              <a:gd name="connsiteX13" fmla="*/ 1362355 w 3220927"/>
              <a:gd name="connsiteY13" fmla="*/ 3262261 h 3262261"/>
              <a:gd name="connsiteX14" fmla="*/ 1062598 w 3220927"/>
              <a:gd name="connsiteY14" fmla="*/ 2841377 h 3262261"/>
              <a:gd name="connsiteX15" fmla="*/ 469762 w 3220927"/>
              <a:gd name="connsiteY15" fmla="*/ 2818514 h 3262261"/>
              <a:gd name="connsiteX16" fmla="*/ 0 w 3220927"/>
              <a:gd name="connsiteY16" fmla="*/ 2348752 h 3262261"/>
              <a:gd name="connsiteX17" fmla="*/ 0 w 3220927"/>
              <a:gd name="connsiteY17" fmla="*/ 2348762 h 3262261"/>
              <a:gd name="connsiteX18" fmla="*/ 0 w 3220927"/>
              <a:gd name="connsiteY18" fmla="*/ 1644133 h 3262261"/>
              <a:gd name="connsiteX19" fmla="*/ 0 w 3220927"/>
              <a:gd name="connsiteY19" fmla="*/ 1644133 h 3262261"/>
              <a:gd name="connsiteX20" fmla="*/ 0 w 3220927"/>
              <a:gd name="connsiteY20" fmla="*/ 469762 h 3262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220927" h="3262261">
                <a:moveTo>
                  <a:pt x="0" y="469762"/>
                </a:moveTo>
                <a:cubicBezTo>
                  <a:pt x="0" y="210320"/>
                  <a:pt x="210320" y="0"/>
                  <a:pt x="469762" y="0"/>
                </a:cubicBezTo>
                <a:lnTo>
                  <a:pt x="536821" y="0"/>
                </a:lnTo>
                <a:lnTo>
                  <a:pt x="536821" y="0"/>
                </a:lnTo>
                <a:lnTo>
                  <a:pt x="1342053" y="0"/>
                </a:lnTo>
                <a:lnTo>
                  <a:pt x="2751165" y="0"/>
                </a:lnTo>
                <a:cubicBezTo>
                  <a:pt x="3010607" y="0"/>
                  <a:pt x="3220927" y="210320"/>
                  <a:pt x="3220927" y="469762"/>
                </a:cubicBezTo>
                <a:lnTo>
                  <a:pt x="3220927" y="1644133"/>
                </a:lnTo>
                <a:lnTo>
                  <a:pt x="3220927" y="1644133"/>
                </a:lnTo>
                <a:lnTo>
                  <a:pt x="3220927" y="2348762"/>
                </a:lnTo>
                <a:lnTo>
                  <a:pt x="3220927" y="2348752"/>
                </a:lnTo>
                <a:cubicBezTo>
                  <a:pt x="3220927" y="2608194"/>
                  <a:pt x="3010607" y="2818514"/>
                  <a:pt x="2751165" y="2818514"/>
                </a:cubicBezTo>
                <a:lnTo>
                  <a:pt x="1342053" y="2818514"/>
                </a:lnTo>
                <a:lnTo>
                  <a:pt x="1362355" y="3262261"/>
                </a:lnTo>
                <a:lnTo>
                  <a:pt x="1062598" y="2841377"/>
                </a:lnTo>
                <a:cubicBezTo>
                  <a:pt x="1040245" y="2841377"/>
                  <a:pt x="492115" y="2818514"/>
                  <a:pt x="469762" y="2818514"/>
                </a:cubicBezTo>
                <a:cubicBezTo>
                  <a:pt x="210320" y="2818514"/>
                  <a:pt x="0" y="2608194"/>
                  <a:pt x="0" y="2348752"/>
                </a:cubicBezTo>
                <a:lnTo>
                  <a:pt x="0" y="2348762"/>
                </a:lnTo>
                <a:lnTo>
                  <a:pt x="0" y="1644133"/>
                </a:lnTo>
                <a:lnTo>
                  <a:pt x="0" y="1644133"/>
                </a:lnTo>
                <a:lnTo>
                  <a:pt x="0" y="469762"/>
                </a:lnTo>
                <a:close/>
              </a:path>
            </a:pathLst>
          </a:cu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3" name="Google Shape;223;p15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" name="Google Shape;224;p15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" name="Google Shape;225;p15"/>
          <p:cNvSpPr txBox="1"/>
          <p:nvPr/>
        </p:nvSpPr>
        <p:spPr>
          <a:xfrm>
            <a:off x="558591" y="432883"/>
            <a:ext cx="10164424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まつぼっくり植えてみたよ！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grpSp>
        <p:nvGrpSpPr>
          <p:cNvPr id="226" name="Google Shape;226;p15"/>
          <p:cNvGrpSpPr/>
          <p:nvPr/>
        </p:nvGrpSpPr>
        <p:grpSpPr>
          <a:xfrm>
            <a:off x="-3615018" y="3308954"/>
            <a:ext cx="1992544" cy="2053956"/>
            <a:chOff x="1785372" y="4621762"/>
            <a:chExt cx="1065815" cy="1098664"/>
          </a:xfrm>
        </p:grpSpPr>
        <p:sp>
          <p:nvSpPr>
            <p:cNvPr id="227" name="Google Shape;227;p15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15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15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15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15"/>
            <p:cNvSpPr/>
            <p:nvPr/>
          </p:nvSpPr>
          <p:spPr>
            <a:xfrm>
              <a:off x="2599322" y="5253818"/>
              <a:ext cx="26380" cy="7010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15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33" name="Google Shape;233;p15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4" name="Google Shape;234;p15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5" name="Google Shape;235;p15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6" name="Google Shape;236;p15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7" name="Google Shape;237;p15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8" name="Google Shape;238;p15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39" name="Google Shape;239;p15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15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15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3" name="角丸四角形 355">
            <a:extLst>
              <a:ext uri="{FF2B5EF4-FFF2-40B4-BE49-F238E27FC236}">
                <a16:creationId xmlns:a16="http://schemas.microsoft.com/office/drawing/2014/main" id="{8BE6737C-FAC6-F066-5629-D6BD683E690F}"/>
              </a:ext>
            </a:extLst>
          </p:cNvPr>
          <p:cNvSpPr/>
          <p:nvPr/>
        </p:nvSpPr>
        <p:spPr>
          <a:xfrm rot="16200000">
            <a:off x="9861735" y="3688228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F1E6A9E4-8162-9ACD-8365-80EE57A69E94}"/>
              </a:ext>
            </a:extLst>
          </p:cNvPr>
          <p:cNvSpPr txBox="1"/>
          <p:nvPr/>
        </p:nvSpPr>
        <p:spPr>
          <a:xfrm>
            <a:off x="10634537" y="2884239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EF381F4C-1FF0-3B49-97EB-B3ACEC7E60B9}"/>
              </a:ext>
            </a:extLst>
          </p:cNvPr>
          <p:cNvGrpSpPr/>
          <p:nvPr/>
        </p:nvGrpSpPr>
        <p:grpSpPr>
          <a:xfrm rot="2523162">
            <a:off x="11038357" y="2773965"/>
            <a:ext cx="564109" cy="193172"/>
            <a:chOff x="9364349" y="5301095"/>
            <a:chExt cx="371808" cy="127321"/>
          </a:xfrm>
        </p:grpSpPr>
        <p:cxnSp>
          <p:nvCxnSpPr>
            <p:cNvPr id="56" name="直線コネクタ 55">
              <a:extLst>
                <a:ext uri="{FF2B5EF4-FFF2-40B4-BE49-F238E27FC236}">
                  <a16:creationId xmlns:a16="http://schemas.microsoft.com/office/drawing/2014/main" id="{65113349-10B7-F241-23AB-9BB5E1993E7F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線コネクタ 56">
              <a:extLst>
                <a:ext uri="{FF2B5EF4-FFF2-40B4-BE49-F238E27FC236}">
                  <a16:creationId xmlns:a16="http://schemas.microsoft.com/office/drawing/2014/main" id="{F3AA040A-2DC5-44B5-5046-313D05E4CF4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線コネクタ 57">
              <a:extLst>
                <a:ext uri="{FF2B5EF4-FFF2-40B4-BE49-F238E27FC236}">
                  <a16:creationId xmlns:a16="http://schemas.microsoft.com/office/drawing/2014/main" id="{03F46C30-F81B-A66B-D557-8A213507678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線コネクタ 58">
              <a:extLst>
                <a:ext uri="{FF2B5EF4-FFF2-40B4-BE49-F238E27FC236}">
                  <a16:creationId xmlns:a16="http://schemas.microsoft.com/office/drawing/2014/main" id="{0D62A837-3401-ADC3-6FC0-815122D650D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0" name="Google Shape;296;p16">
            <a:hlinkClick r:id="rId4" action="ppaction://hlinksldjump"/>
            <a:extLst>
              <a:ext uri="{FF2B5EF4-FFF2-40B4-BE49-F238E27FC236}">
                <a16:creationId xmlns:a16="http://schemas.microsoft.com/office/drawing/2014/main" id="{2780F840-F1C7-E2C7-84EB-068AE8F707ED}"/>
              </a:ext>
            </a:extLst>
          </p:cNvPr>
          <p:cNvSpPr txBox="1"/>
          <p:nvPr/>
        </p:nvSpPr>
        <p:spPr>
          <a:xfrm>
            <a:off x="5254165" y="2877443"/>
            <a:ext cx="2711667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これを植える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楕円 2"/>
          <p:cNvSpPr/>
          <p:nvPr/>
        </p:nvSpPr>
        <p:spPr>
          <a:xfrm>
            <a:off x="6847343" y="4268215"/>
            <a:ext cx="2453003" cy="755277"/>
          </a:xfrm>
          <a:prstGeom prst="ellipse">
            <a:avLst/>
          </a:prstGeom>
          <a:solidFill>
            <a:srgbClr val="9D68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85" name="Google Shape;890;p21">
            <a:extLst>
              <a:ext uri="{FF2B5EF4-FFF2-40B4-BE49-F238E27FC236}">
                <a16:creationId xmlns:a16="http://schemas.microsoft.com/office/drawing/2014/main" id="{6F6382D5-EE80-1C54-3902-D00BA14E9064}"/>
              </a:ext>
            </a:extLst>
          </p:cNvPr>
          <p:cNvGrpSpPr>
            <a:grpSpLocks noChangeAspect="1"/>
          </p:cNvGrpSpPr>
          <p:nvPr/>
        </p:nvGrpSpPr>
        <p:grpSpPr>
          <a:xfrm>
            <a:off x="5896811" y="4055538"/>
            <a:ext cx="1285529" cy="1457315"/>
            <a:chOff x="1960844" y="4621762"/>
            <a:chExt cx="918055" cy="1045137"/>
          </a:xfrm>
        </p:grpSpPr>
        <p:sp>
          <p:nvSpPr>
            <p:cNvPr id="86" name="Google Shape;891;p21">
              <a:extLst>
                <a:ext uri="{FF2B5EF4-FFF2-40B4-BE49-F238E27FC236}">
                  <a16:creationId xmlns:a16="http://schemas.microsoft.com/office/drawing/2014/main" id="{49C652A4-1997-AEC8-80BF-53D8B7314B8D}"/>
                </a:ext>
              </a:extLst>
            </p:cNvPr>
            <p:cNvSpPr/>
            <p:nvPr/>
          </p:nvSpPr>
          <p:spPr>
            <a:xfrm>
              <a:off x="2678655" y="5485663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892;p21">
              <a:extLst>
                <a:ext uri="{FF2B5EF4-FFF2-40B4-BE49-F238E27FC236}">
                  <a16:creationId xmlns:a16="http://schemas.microsoft.com/office/drawing/2014/main" id="{3003F3A6-B535-E5B7-49CC-87249757B3BB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88" name="Google Shape;897;p21">
              <a:extLst>
                <a:ext uri="{FF2B5EF4-FFF2-40B4-BE49-F238E27FC236}">
                  <a16:creationId xmlns:a16="http://schemas.microsoft.com/office/drawing/2014/main" id="{D62BFD63-9166-D0D6-3FEB-B9DE57F8AD63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9" name="Google Shape;898;p21">
              <a:extLst>
                <a:ext uri="{FF2B5EF4-FFF2-40B4-BE49-F238E27FC236}">
                  <a16:creationId xmlns:a16="http://schemas.microsoft.com/office/drawing/2014/main" id="{1DFAA8F7-F186-73C1-BE41-51A9FE8DC6E4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0" name="Google Shape;899;p21">
              <a:extLst>
                <a:ext uri="{FF2B5EF4-FFF2-40B4-BE49-F238E27FC236}">
                  <a16:creationId xmlns:a16="http://schemas.microsoft.com/office/drawing/2014/main" id="{CEEEDC67-EFDB-ACE1-CC28-5C27C04B33A8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1" name="Google Shape;900;p21">
              <a:extLst>
                <a:ext uri="{FF2B5EF4-FFF2-40B4-BE49-F238E27FC236}">
                  <a16:creationId xmlns:a16="http://schemas.microsoft.com/office/drawing/2014/main" id="{C3C449C2-8C9D-8E2A-21C1-0BFF43F080C5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2" name="Google Shape;901;p21">
              <a:extLst>
                <a:ext uri="{FF2B5EF4-FFF2-40B4-BE49-F238E27FC236}">
                  <a16:creationId xmlns:a16="http://schemas.microsoft.com/office/drawing/2014/main" id="{C3CD8CDD-2A72-3770-7C98-A67A9D8C359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3" name="Google Shape;902;p21">
              <a:extLst>
                <a:ext uri="{FF2B5EF4-FFF2-40B4-BE49-F238E27FC236}">
                  <a16:creationId xmlns:a16="http://schemas.microsoft.com/office/drawing/2014/main" id="{DABF5702-86B0-4895-9E23-FBF3654677ED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94" name="Google Shape;903;p21">
              <a:extLst>
                <a:ext uri="{FF2B5EF4-FFF2-40B4-BE49-F238E27FC236}">
                  <a16:creationId xmlns:a16="http://schemas.microsoft.com/office/drawing/2014/main" id="{20CDA583-4719-5F9A-4C92-543FBB5F3E38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904;p21">
              <a:extLst>
                <a:ext uri="{FF2B5EF4-FFF2-40B4-BE49-F238E27FC236}">
                  <a16:creationId xmlns:a16="http://schemas.microsoft.com/office/drawing/2014/main" id="{8DBDD338-3283-856F-84DB-DE0CCB6B4800}"/>
                </a:ext>
              </a:extLst>
            </p:cNvPr>
            <p:cNvSpPr/>
            <p:nvPr/>
          </p:nvSpPr>
          <p:spPr>
            <a:xfrm rot="3581940">
              <a:off x="2704376" y="5017009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905;p21">
              <a:extLst>
                <a:ext uri="{FF2B5EF4-FFF2-40B4-BE49-F238E27FC236}">
                  <a16:creationId xmlns:a16="http://schemas.microsoft.com/office/drawing/2014/main" id="{68EE35D1-AC87-2487-16A1-23D536AC73FA}"/>
                </a:ext>
              </a:extLst>
            </p:cNvPr>
            <p:cNvSpPr/>
            <p:nvPr/>
          </p:nvSpPr>
          <p:spPr>
            <a:xfrm rot="2982696">
              <a:off x="2572290" y="5151465"/>
              <a:ext cx="143711" cy="94679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7" name="Google Shape;3974;p53">
            <a:extLst>
              <a:ext uri="{FF2B5EF4-FFF2-40B4-BE49-F238E27FC236}">
                <a16:creationId xmlns:a16="http://schemas.microsoft.com/office/drawing/2014/main" id="{50F5A61E-F92C-8282-7CAB-F0DDE8B478FA}"/>
              </a:ext>
            </a:extLst>
          </p:cNvPr>
          <p:cNvGrpSpPr/>
          <p:nvPr/>
        </p:nvGrpSpPr>
        <p:grpSpPr>
          <a:xfrm rot="1709082">
            <a:off x="7796988" y="4472223"/>
            <a:ext cx="417628" cy="241385"/>
            <a:chOff x="7315623" y="586135"/>
            <a:chExt cx="4536665" cy="2471242"/>
          </a:xfrm>
        </p:grpSpPr>
        <p:sp>
          <p:nvSpPr>
            <p:cNvPr id="98" name="Google Shape;3975;p53">
              <a:extLst>
                <a:ext uri="{FF2B5EF4-FFF2-40B4-BE49-F238E27FC236}">
                  <a16:creationId xmlns:a16="http://schemas.microsoft.com/office/drawing/2014/main" id="{05573BB9-0986-5C0D-594A-6D814A8D734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" name="Google Shape;3976;p53">
              <a:extLst>
                <a:ext uri="{FF2B5EF4-FFF2-40B4-BE49-F238E27FC236}">
                  <a16:creationId xmlns:a16="http://schemas.microsoft.com/office/drawing/2014/main" id="{329E5DDA-22B9-8E6E-A269-C3E33BD0E231}"/>
                </a:ext>
              </a:extLst>
            </p:cNvPr>
            <p:cNvSpPr/>
            <p:nvPr/>
          </p:nvSpPr>
          <p:spPr>
            <a:xfrm rot="19498946" flipH="1">
              <a:off x="10479881" y="586135"/>
              <a:ext cx="1073985" cy="305751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" name="Google Shape;3977;p53">
              <a:extLst>
                <a:ext uri="{FF2B5EF4-FFF2-40B4-BE49-F238E27FC236}">
                  <a16:creationId xmlns:a16="http://schemas.microsoft.com/office/drawing/2014/main" id="{760750F2-3FA0-BB91-DA1F-CFBB5CED039D}"/>
                </a:ext>
              </a:extLst>
            </p:cNvPr>
            <p:cNvSpPr/>
            <p:nvPr/>
          </p:nvSpPr>
          <p:spPr>
            <a:xfrm rot="20498487" flipH="1">
              <a:off x="8165859" y="2751627"/>
              <a:ext cx="1408337" cy="305750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3978;p53">
              <a:extLst>
                <a:ext uri="{FF2B5EF4-FFF2-40B4-BE49-F238E27FC236}">
                  <a16:creationId xmlns:a16="http://schemas.microsoft.com/office/drawing/2014/main" id="{9AD0D901-A3CE-30BD-3002-29EC6110799A}"/>
                </a:ext>
              </a:extLst>
            </p:cNvPr>
            <p:cNvSpPr/>
            <p:nvPr/>
          </p:nvSpPr>
          <p:spPr>
            <a:xfrm rot="19045380" flipH="1">
              <a:off x="8307590" y="1863531"/>
              <a:ext cx="1608433" cy="305750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3979;p53">
              <a:extLst>
                <a:ext uri="{FF2B5EF4-FFF2-40B4-BE49-F238E27FC236}">
                  <a16:creationId xmlns:a16="http://schemas.microsoft.com/office/drawing/2014/main" id="{87E06468-A429-507D-7C1E-51B52B3FCD58}"/>
                </a:ext>
              </a:extLst>
            </p:cNvPr>
            <p:cNvSpPr/>
            <p:nvPr/>
          </p:nvSpPr>
          <p:spPr>
            <a:xfrm flipH="1">
              <a:off x="10243855" y="1344249"/>
              <a:ext cx="1608433" cy="305750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3" name="Google Shape;3980;p53">
              <a:extLst>
                <a:ext uri="{FF2B5EF4-FFF2-40B4-BE49-F238E27FC236}">
                  <a16:creationId xmlns:a16="http://schemas.microsoft.com/office/drawing/2014/main" id="{BBB76E65-330D-BBA5-1CD4-9DB483542C0E}"/>
                </a:ext>
              </a:extLst>
            </p:cNvPr>
            <p:cNvGrpSpPr/>
            <p:nvPr/>
          </p:nvGrpSpPr>
          <p:grpSpPr>
            <a:xfrm rot="10800000">
              <a:off x="7315623" y="1656883"/>
              <a:ext cx="3299975" cy="1101019"/>
              <a:chOff x="7167367" y="1992479"/>
              <a:chExt cx="3616653" cy="978036"/>
            </a:xfrm>
          </p:grpSpPr>
          <p:sp>
            <p:nvSpPr>
              <p:cNvPr id="105" name="Google Shape;3981;p53">
                <a:extLst>
                  <a:ext uri="{FF2B5EF4-FFF2-40B4-BE49-F238E27FC236}">
                    <a16:creationId xmlns:a16="http://schemas.microsoft.com/office/drawing/2014/main" id="{2EF26828-CF89-6C99-D1FD-8CF89783F949}"/>
                  </a:ext>
                </a:extLst>
              </p:cNvPr>
              <p:cNvSpPr/>
              <p:nvPr/>
            </p:nvSpPr>
            <p:spPr>
              <a:xfrm flipH="1">
                <a:off x="9175583" y="1992479"/>
                <a:ext cx="1608437" cy="305753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6" name="Google Shape;3982;p53">
                <a:extLst>
                  <a:ext uri="{FF2B5EF4-FFF2-40B4-BE49-F238E27FC236}">
                    <a16:creationId xmlns:a16="http://schemas.microsoft.com/office/drawing/2014/main" id="{45324F95-A6DB-4A4A-0C94-EA973B03532B}"/>
                  </a:ext>
                </a:extLst>
              </p:cNvPr>
              <p:cNvSpPr/>
              <p:nvPr/>
            </p:nvSpPr>
            <p:spPr>
              <a:xfrm rot="109992" flipH="1">
                <a:off x="7287369" y="2664761"/>
                <a:ext cx="1608437" cy="30575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7" name="Google Shape;3983;p53">
                <a:extLst>
                  <a:ext uri="{FF2B5EF4-FFF2-40B4-BE49-F238E27FC236}">
                    <a16:creationId xmlns:a16="http://schemas.microsoft.com/office/drawing/2014/main" id="{3FA44469-D78E-7D63-3F17-387577797494}"/>
                  </a:ext>
                </a:extLst>
              </p:cNvPr>
              <p:cNvSpPr/>
              <p:nvPr/>
            </p:nvSpPr>
            <p:spPr>
              <a:xfrm flipH="1">
                <a:off x="7167367" y="2215369"/>
                <a:ext cx="1408335" cy="305753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8" name="楕円 107"/>
          <p:cNvSpPr/>
          <p:nvPr/>
        </p:nvSpPr>
        <p:spPr>
          <a:xfrm rot="20962414">
            <a:off x="7601220" y="4553107"/>
            <a:ext cx="704317" cy="281944"/>
          </a:xfrm>
          <a:custGeom>
            <a:avLst/>
            <a:gdLst>
              <a:gd name="connsiteX0" fmla="*/ 0 w 701230"/>
              <a:gd name="connsiteY0" fmla="*/ 107954 h 215908"/>
              <a:gd name="connsiteX1" fmla="*/ 350615 w 701230"/>
              <a:gd name="connsiteY1" fmla="*/ 0 h 215908"/>
              <a:gd name="connsiteX2" fmla="*/ 701230 w 701230"/>
              <a:gd name="connsiteY2" fmla="*/ 107954 h 215908"/>
              <a:gd name="connsiteX3" fmla="*/ 350615 w 701230"/>
              <a:gd name="connsiteY3" fmla="*/ 215908 h 215908"/>
              <a:gd name="connsiteX4" fmla="*/ 0 w 701230"/>
              <a:gd name="connsiteY4" fmla="*/ 107954 h 215908"/>
              <a:gd name="connsiteX0" fmla="*/ 26050 w 727280"/>
              <a:gd name="connsiteY0" fmla="*/ 107954 h 215908"/>
              <a:gd name="connsiteX1" fmla="*/ 156133 w 727280"/>
              <a:gd name="connsiteY1" fmla="*/ 0 h 215908"/>
              <a:gd name="connsiteX2" fmla="*/ 727280 w 727280"/>
              <a:gd name="connsiteY2" fmla="*/ 107954 h 215908"/>
              <a:gd name="connsiteX3" fmla="*/ 376665 w 727280"/>
              <a:gd name="connsiteY3" fmla="*/ 215908 h 215908"/>
              <a:gd name="connsiteX4" fmla="*/ 26050 w 727280"/>
              <a:gd name="connsiteY4" fmla="*/ 107954 h 215908"/>
              <a:gd name="connsiteX0" fmla="*/ 22073 w 723303"/>
              <a:gd name="connsiteY0" fmla="*/ 129098 h 237052"/>
              <a:gd name="connsiteX1" fmla="*/ 152156 w 723303"/>
              <a:gd name="connsiteY1" fmla="*/ 21144 h 237052"/>
              <a:gd name="connsiteX2" fmla="*/ 723303 w 723303"/>
              <a:gd name="connsiteY2" fmla="*/ 129098 h 237052"/>
              <a:gd name="connsiteX3" fmla="*/ 372688 w 723303"/>
              <a:gd name="connsiteY3" fmla="*/ 237052 h 237052"/>
              <a:gd name="connsiteX4" fmla="*/ 22073 w 723303"/>
              <a:gd name="connsiteY4" fmla="*/ 129098 h 237052"/>
              <a:gd name="connsiteX0" fmla="*/ 3087 w 704317"/>
              <a:gd name="connsiteY0" fmla="*/ 173990 h 281944"/>
              <a:gd name="connsiteX1" fmla="*/ 235368 w 704317"/>
              <a:gd name="connsiteY1" fmla="*/ 17627 h 281944"/>
              <a:gd name="connsiteX2" fmla="*/ 704317 w 704317"/>
              <a:gd name="connsiteY2" fmla="*/ 173990 h 281944"/>
              <a:gd name="connsiteX3" fmla="*/ 353702 w 704317"/>
              <a:gd name="connsiteY3" fmla="*/ 281944 h 281944"/>
              <a:gd name="connsiteX4" fmla="*/ 3087 w 704317"/>
              <a:gd name="connsiteY4" fmla="*/ 173990 h 28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4317" h="281944">
                <a:moveTo>
                  <a:pt x="3087" y="173990"/>
                </a:moveTo>
                <a:cubicBezTo>
                  <a:pt x="-16635" y="129937"/>
                  <a:pt x="57865" y="-57676"/>
                  <a:pt x="235368" y="17627"/>
                </a:cubicBezTo>
                <a:cubicBezTo>
                  <a:pt x="412871" y="92930"/>
                  <a:pt x="704317" y="114369"/>
                  <a:pt x="704317" y="173990"/>
                </a:cubicBezTo>
                <a:cubicBezTo>
                  <a:pt x="704317" y="233611"/>
                  <a:pt x="547341" y="281944"/>
                  <a:pt x="353702" y="281944"/>
                </a:cubicBezTo>
                <a:cubicBezTo>
                  <a:pt x="160063" y="281944"/>
                  <a:pt x="22809" y="218043"/>
                  <a:pt x="3087" y="173990"/>
                </a:cubicBezTo>
                <a:close/>
              </a:path>
            </a:pathLst>
          </a:custGeom>
          <a:solidFill>
            <a:srgbClr val="9D68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66" name="Google Shape;890;p21">
            <a:extLst>
              <a:ext uri="{FF2B5EF4-FFF2-40B4-BE49-F238E27FC236}">
                <a16:creationId xmlns:a16="http://schemas.microsoft.com/office/drawing/2014/main" id="{14010310-685F-3152-B58A-25B5AA48EA22}"/>
              </a:ext>
            </a:extLst>
          </p:cNvPr>
          <p:cNvGrpSpPr/>
          <p:nvPr/>
        </p:nvGrpSpPr>
        <p:grpSpPr>
          <a:xfrm>
            <a:off x="4316198" y="3639499"/>
            <a:ext cx="1408636" cy="1436953"/>
            <a:chOff x="1774174" y="4621762"/>
            <a:chExt cx="1077013" cy="1098664"/>
          </a:xfrm>
        </p:grpSpPr>
        <p:sp>
          <p:nvSpPr>
            <p:cNvPr id="167" name="Google Shape;891;p21">
              <a:extLst>
                <a:ext uri="{FF2B5EF4-FFF2-40B4-BE49-F238E27FC236}">
                  <a16:creationId xmlns:a16="http://schemas.microsoft.com/office/drawing/2014/main" id="{05B05A82-825A-B6D7-8053-2FC1DD084F04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892;p21">
              <a:extLst>
                <a:ext uri="{FF2B5EF4-FFF2-40B4-BE49-F238E27FC236}">
                  <a16:creationId xmlns:a16="http://schemas.microsoft.com/office/drawing/2014/main" id="{D1F99015-BE47-5C83-EA8F-7189D206C20D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893;p21">
              <a:extLst>
                <a:ext uri="{FF2B5EF4-FFF2-40B4-BE49-F238E27FC236}">
                  <a16:creationId xmlns:a16="http://schemas.microsoft.com/office/drawing/2014/main" id="{DE25E8A3-1289-8CA4-6346-8876FE2495BD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894;p21">
              <a:extLst>
                <a:ext uri="{FF2B5EF4-FFF2-40B4-BE49-F238E27FC236}">
                  <a16:creationId xmlns:a16="http://schemas.microsoft.com/office/drawing/2014/main" id="{AE8FE8E8-2D34-44FB-C6BC-8A90F6050BD2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" name="Google Shape;895;p21">
              <a:extLst>
                <a:ext uri="{FF2B5EF4-FFF2-40B4-BE49-F238E27FC236}">
                  <a16:creationId xmlns:a16="http://schemas.microsoft.com/office/drawing/2014/main" id="{E3325F55-307C-D93B-50B9-0C6654D22967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896;p21">
              <a:extLst>
                <a:ext uri="{FF2B5EF4-FFF2-40B4-BE49-F238E27FC236}">
                  <a16:creationId xmlns:a16="http://schemas.microsoft.com/office/drawing/2014/main" id="{7F335F5C-7CE6-8AD0-7489-254C87FAEFD9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73" name="Google Shape;897;p21">
              <a:extLst>
                <a:ext uri="{FF2B5EF4-FFF2-40B4-BE49-F238E27FC236}">
                  <a16:creationId xmlns:a16="http://schemas.microsoft.com/office/drawing/2014/main" id="{AF259C1B-99F3-7DD8-A1BC-290BB44E2006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74" name="Google Shape;898;p21">
              <a:extLst>
                <a:ext uri="{FF2B5EF4-FFF2-40B4-BE49-F238E27FC236}">
                  <a16:creationId xmlns:a16="http://schemas.microsoft.com/office/drawing/2014/main" id="{52E74F2B-5D59-844D-C6C0-7D913AD4C43B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75" name="Google Shape;899;p21">
              <a:extLst>
                <a:ext uri="{FF2B5EF4-FFF2-40B4-BE49-F238E27FC236}">
                  <a16:creationId xmlns:a16="http://schemas.microsoft.com/office/drawing/2014/main" id="{1383C852-599B-F0DB-959C-80A59634A4BA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76" name="Google Shape;900;p21">
              <a:extLst>
                <a:ext uri="{FF2B5EF4-FFF2-40B4-BE49-F238E27FC236}">
                  <a16:creationId xmlns:a16="http://schemas.microsoft.com/office/drawing/2014/main" id="{61D63AF6-3235-4CDE-BD0E-2E24648B412B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77" name="Google Shape;901;p21">
              <a:extLst>
                <a:ext uri="{FF2B5EF4-FFF2-40B4-BE49-F238E27FC236}">
                  <a16:creationId xmlns:a16="http://schemas.microsoft.com/office/drawing/2014/main" id="{0FC8305E-4554-A558-4ED2-F2A27C218E3E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78" name="Google Shape;902;p21">
              <a:extLst>
                <a:ext uri="{FF2B5EF4-FFF2-40B4-BE49-F238E27FC236}">
                  <a16:creationId xmlns:a16="http://schemas.microsoft.com/office/drawing/2014/main" id="{5775960C-C313-4351-9B78-4205AA4ECDFB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79" name="Google Shape;903;p21">
              <a:extLst>
                <a:ext uri="{FF2B5EF4-FFF2-40B4-BE49-F238E27FC236}">
                  <a16:creationId xmlns:a16="http://schemas.microsoft.com/office/drawing/2014/main" id="{B4934D19-83C3-8563-6225-148A2C36A113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904;p21">
              <a:extLst>
                <a:ext uri="{FF2B5EF4-FFF2-40B4-BE49-F238E27FC236}">
                  <a16:creationId xmlns:a16="http://schemas.microsoft.com/office/drawing/2014/main" id="{1892EE0F-6980-A3E5-F9E1-23F6863E93EF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905;p21">
              <a:extLst>
                <a:ext uri="{FF2B5EF4-FFF2-40B4-BE49-F238E27FC236}">
                  <a16:creationId xmlns:a16="http://schemas.microsoft.com/office/drawing/2014/main" id="{DC6E8D47-C991-6ECA-4B8C-91B540FE4566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2" name="Google Shape;3974;p53">
            <a:extLst>
              <a:ext uri="{FF2B5EF4-FFF2-40B4-BE49-F238E27FC236}">
                <a16:creationId xmlns:a16="http://schemas.microsoft.com/office/drawing/2014/main" id="{50F5A61E-F92C-8282-7CAB-F0DDE8B478FA}"/>
              </a:ext>
            </a:extLst>
          </p:cNvPr>
          <p:cNvGrpSpPr/>
          <p:nvPr/>
        </p:nvGrpSpPr>
        <p:grpSpPr>
          <a:xfrm rot="20566488">
            <a:off x="4015402" y="3913788"/>
            <a:ext cx="406623" cy="502886"/>
            <a:chOff x="9215567" y="654930"/>
            <a:chExt cx="1608434" cy="1989214"/>
          </a:xfrm>
        </p:grpSpPr>
        <p:sp>
          <p:nvSpPr>
            <p:cNvPr id="183" name="Google Shape;3975;p53">
              <a:extLst>
                <a:ext uri="{FF2B5EF4-FFF2-40B4-BE49-F238E27FC236}">
                  <a16:creationId xmlns:a16="http://schemas.microsoft.com/office/drawing/2014/main" id="{05573BB9-0986-5C0D-594A-6D814A8D734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" name="Google Shape;3976;p53">
              <a:extLst>
                <a:ext uri="{FF2B5EF4-FFF2-40B4-BE49-F238E27FC236}">
                  <a16:creationId xmlns:a16="http://schemas.microsoft.com/office/drawing/2014/main" id="{329E5DDA-22B9-8E6E-A269-C3E33BD0E231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3977;p53">
              <a:extLst>
                <a:ext uri="{FF2B5EF4-FFF2-40B4-BE49-F238E27FC236}">
                  <a16:creationId xmlns:a16="http://schemas.microsoft.com/office/drawing/2014/main" id="{760750F2-3FA0-BB91-DA1F-CFBB5CED039D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" name="Google Shape;3978;p53">
              <a:extLst>
                <a:ext uri="{FF2B5EF4-FFF2-40B4-BE49-F238E27FC236}">
                  <a16:creationId xmlns:a16="http://schemas.microsoft.com/office/drawing/2014/main" id="{9AD0D901-A3CE-30BD-3002-29EC6110799A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" name="Google Shape;3979;p53">
              <a:extLst>
                <a:ext uri="{FF2B5EF4-FFF2-40B4-BE49-F238E27FC236}">
                  <a16:creationId xmlns:a16="http://schemas.microsoft.com/office/drawing/2014/main" id="{87E06468-A429-507D-7C1E-51B52B3FCD58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8" name="Google Shape;3980;p53">
              <a:extLst>
                <a:ext uri="{FF2B5EF4-FFF2-40B4-BE49-F238E27FC236}">
                  <a16:creationId xmlns:a16="http://schemas.microsoft.com/office/drawing/2014/main" id="{BBB76E65-330D-BBA5-1CD4-9DB483542C0E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90" name="Google Shape;3981;p53">
                <a:extLst>
                  <a:ext uri="{FF2B5EF4-FFF2-40B4-BE49-F238E27FC236}">
                    <a16:creationId xmlns:a16="http://schemas.microsoft.com/office/drawing/2014/main" id="{2EF26828-CF89-6C99-D1FD-8CF89783F949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3982;p53">
                <a:extLst>
                  <a:ext uri="{FF2B5EF4-FFF2-40B4-BE49-F238E27FC236}">
                    <a16:creationId xmlns:a16="http://schemas.microsoft.com/office/drawing/2014/main" id="{45324F95-A6DB-4A4A-0C94-EA973B03532B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3983;p53">
                <a:extLst>
                  <a:ext uri="{FF2B5EF4-FFF2-40B4-BE49-F238E27FC236}">
                    <a16:creationId xmlns:a16="http://schemas.microsoft.com/office/drawing/2014/main" id="{3FA44469-D78E-7D63-3F17-387577797494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89" name="Google Shape;3984;p53">
              <a:extLst>
                <a:ext uri="{FF2B5EF4-FFF2-40B4-BE49-F238E27FC236}">
                  <a16:creationId xmlns:a16="http://schemas.microsoft.com/office/drawing/2014/main" id="{0362BFF7-030B-2885-9F7B-E7BD555867B8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" name="グループ化 6"/>
          <p:cNvGrpSpPr/>
          <p:nvPr/>
        </p:nvGrpSpPr>
        <p:grpSpPr>
          <a:xfrm rot="10000021">
            <a:off x="5262007" y="4910453"/>
            <a:ext cx="635174" cy="635174"/>
            <a:chOff x="7493620" y="2062976"/>
            <a:chExt cx="1857473" cy="1857473"/>
          </a:xfrm>
        </p:grpSpPr>
        <p:sp>
          <p:nvSpPr>
            <p:cNvPr id="6" name="円弧 5"/>
            <p:cNvSpPr/>
            <p:nvPr/>
          </p:nvSpPr>
          <p:spPr>
            <a:xfrm>
              <a:off x="7493620" y="2062976"/>
              <a:ext cx="1857473" cy="1857473"/>
            </a:xfrm>
            <a:prstGeom prst="arc">
              <a:avLst/>
            </a:prstGeom>
            <a:ln>
              <a:solidFill>
                <a:srgbClr val="6251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3" name="円弧 192"/>
            <p:cNvSpPr/>
            <p:nvPr/>
          </p:nvSpPr>
          <p:spPr>
            <a:xfrm>
              <a:off x="7682615" y="2399846"/>
              <a:ext cx="1305650" cy="1305650"/>
            </a:xfrm>
            <a:prstGeom prst="arc">
              <a:avLst/>
            </a:prstGeom>
            <a:ln>
              <a:solidFill>
                <a:srgbClr val="625138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" name="角丸四角形 96">
            <a:extLst>
              <a:ext uri="{FF2B5EF4-FFF2-40B4-BE49-F238E27FC236}">
                <a16:creationId xmlns:a16="http://schemas.microsoft.com/office/drawing/2014/main" id="{C1983824-5F07-C57A-5CF5-9052DA8618A4}"/>
              </a:ext>
            </a:extLst>
          </p:cNvPr>
          <p:cNvSpPr/>
          <p:nvPr/>
        </p:nvSpPr>
        <p:spPr>
          <a:xfrm>
            <a:off x="9608831" y="593954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292AFAA4-5F1A-8D27-92E5-F63E0656278B}"/>
              </a:ext>
            </a:extLst>
          </p:cNvPr>
          <p:cNvSpPr txBox="1"/>
          <p:nvPr/>
        </p:nvSpPr>
        <p:spPr>
          <a:xfrm>
            <a:off x="9606743" y="58813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pic>
        <p:nvPicPr>
          <p:cNvPr id="104" name="図 103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00645" y="2614373"/>
            <a:ext cx="2570936" cy="2735536"/>
          </a:xfrm>
          <a:prstGeom prst="rect">
            <a:avLst/>
          </a:prstGeom>
        </p:spPr>
      </p:pic>
      <p:sp>
        <p:nvSpPr>
          <p:cNvPr id="109" name="Google Shape;296;p16">
            <a:hlinkClick r:id="rId4" action="ppaction://hlinksldjump"/>
            <a:extLst>
              <a:ext uri="{FF2B5EF4-FFF2-40B4-BE49-F238E27FC236}">
                <a16:creationId xmlns:a16="http://schemas.microsoft.com/office/drawing/2014/main" id="{2780F840-F1C7-E2C7-84EB-068AE8F707ED}"/>
              </a:ext>
            </a:extLst>
          </p:cNvPr>
          <p:cNvSpPr txBox="1"/>
          <p:nvPr/>
        </p:nvSpPr>
        <p:spPr>
          <a:xfrm>
            <a:off x="2623946" y="5216473"/>
            <a:ext cx="649990" cy="30773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dirty="0">
                <a:solidFill>
                  <a:schemeClr val="dk1"/>
                </a:solidFill>
              </a:rPr>
              <a:t>種子</a:t>
            </a:r>
            <a:endParaRPr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110" name="正方形/長方形 109"/>
          <p:cNvSpPr/>
          <p:nvPr/>
        </p:nvSpPr>
        <p:spPr>
          <a:xfrm>
            <a:off x="2259446" y="4834834"/>
            <a:ext cx="284724" cy="1821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454457" y="46729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う</a:t>
            </a:r>
          </a:p>
        </p:txBody>
      </p:sp>
      <p:sp>
        <p:nvSpPr>
          <p:cNvPr id="11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623946" y="505857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しゅし</a:t>
            </a:r>
          </a:p>
        </p:txBody>
      </p:sp>
    </p:spTree>
    <p:extLst>
      <p:ext uri="{BB962C8B-B14F-4D97-AF65-F5344CB8AC3E}">
        <p14:creationId xmlns:p14="http://schemas.microsoft.com/office/powerpoint/2010/main" val="22488441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" name="Google Shape;223;p15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" name="Google Shape;224;p15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" name="Google Shape;225;p15"/>
          <p:cNvSpPr txBox="1"/>
          <p:nvPr/>
        </p:nvSpPr>
        <p:spPr>
          <a:xfrm>
            <a:off x="1021629" y="432883"/>
            <a:ext cx="3550371" cy="181016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芽が出たよ！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  <a:sym typeface="Arial"/>
              </a:rPr>
              <a:t>かわいいね！</a:t>
            </a:r>
            <a:endParaRPr sz="3600" dirty="0">
              <a:solidFill>
                <a:srgbClr val="3F3F3F"/>
              </a:solidFill>
              <a:sym typeface="Arial"/>
            </a:endParaRPr>
          </a:p>
        </p:txBody>
      </p:sp>
      <p:grpSp>
        <p:nvGrpSpPr>
          <p:cNvPr id="226" name="Google Shape;226;p15"/>
          <p:cNvGrpSpPr/>
          <p:nvPr/>
        </p:nvGrpSpPr>
        <p:grpSpPr>
          <a:xfrm>
            <a:off x="1085849" y="3777231"/>
            <a:ext cx="1992544" cy="2053956"/>
            <a:chOff x="1785372" y="4621762"/>
            <a:chExt cx="1065815" cy="1098664"/>
          </a:xfrm>
        </p:grpSpPr>
        <p:sp>
          <p:nvSpPr>
            <p:cNvPr id="227" name="Google Shape;227;p15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15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15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15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15"/>
            <p:cNvSpPr/>
            <p:nvPr/>
          </p:nvSpPr>
          <p:spPr>
            <a:xfrm>
              <a:off x="2599322" y="5253818"/>
              <a:ext cx="26380" cy="7010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15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33" name="Google Shape;233;p15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4" name="Google Shape;234;p15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5" name="Google Shape;235;p15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6" name="Google Shape;236;p15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7" name="Google Shape;237;p15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8" name="Google Shape;238;p15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39" name="Google Shape;239;p15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15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15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3" name="角丸四角形 355">
            <a:extLst>
              <a:ext uri="{FF2B5EF4-FFF2-40B4-BE49-F238E27FC236}">
                <a16:creationId xmlns:a16="http://schemas.microsoft.com/office/drawing/2014/main" id="{8BE6737C-FAC6-F066-5629-D6BD683E690F}"/>
              </a:ext>
            </a:extLst>
          </p:cNvPr>
          <p:cNvSpPr/>
          <p:nvPr/>
        </p:nvSpPr>
        <p:spPr>
          <a:xfrm rot="16200000">
            <a:off x="9861735" y="3688228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F1E6A9E4-8162-9ACD-8365-80EE57A69E94}"/>
              </a:ext>
            </a:extLst>
          </p:cNvPr>
          <p:cNvSpPr txBox="1"/>
          <p:nvPr/>
        </p:nvSpPr>
        <p:spPr>
          <a:xfrm>
            <a:off x="10634537" y="2884239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EF381F4C-1FF0-3B49-97EB-B3ACEC7E60B9}"/>
              </a:ext>
            </a:extLst>
          </p:cNvPr>
          <p:cNvGrpSpPr/>
          <p:nvPr/>
        </p:nvGrpSpPr>
        <p:grpSpPr>
          <a:xfrm rot="2523162">
            <a:off x="11038357" y="2773965"/>
            <a:ext cx="564109" cy="193172"/>
            <a:chOff x="9364349" y="5301095"/>
            <a:chExt cx="371808" cy="127321"/>
          </a:xfrm>
        </p:grpSpPr>
        <p:cxnSp>
          <p:nvCxnSpPr>
            <p:cNvPr id="56" name="直線コネクタ 55">
              <a:extLst>
                <a:ext uri="{FF2B5EF4-FFF2-40B4-BE49-F238E27FC236}">
                  <a16:creationId xmlns:a16="http://schemas.microsoft.com/office/drawing/2014/main" id="{65113349-10B7-F241-23AB-9BB5E1993E7F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線コネクタ 56">
              <a:extLst>
                <a:ext uri="{FF2B5EF4-FFF2-40B4-BE49-F238E27FC236}">
                  <a16:creationId xmlns:a16="http://schemas.microsoft.com/office/drawing/2014/main" id="{F3AA040A-2DC5-44B5-5046-313D05E4CF4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線コネクタ 57">
              <a:extLst>
                <a:ext uri="{FF2B5EF4-FFF2-40B4-BE49-F238E27FC236}">
                  <a16:creationId xmlns:a16="http://schemas.microsoft.com/office/drawing/2014/main" id="{03F46C30-F81B-A66B-D557-8A213507678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線コネクタ 58">
              <a:extLst>
                <a:ext uri="{FF2B5EF4-FFF2-40B4-BE49-F238E27FC236}">
                  <a16:creationId xmlns:a16="http://schemas.microsoft.com/office/drawing/2014/main" id="{0D62A837-3401-ADC3-6FC0-815122D650D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0" name="楕円 59"/>
          <p:cNvSpPr/>
          <p:nvPr/>
        </p:nvSpPr>
        <p:spPr>
          <a:xfrm>
            <a:off x="4238361" y="4988177"/>
            <a:ext cx="2453003" cy="755277"/>
          </a:xfrm>
          <a:prstGeom prst="ellipse">
            <a:avLst/>
          </a:prstGeom>
          <a:solidFill>
            <a:srgbClr val="9D68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3" name="グループ化 12"/>
          <p:cNvGrpSpPr/>
          <p:nvPr/>
        </p:nvGrpSpPr>
        <p:grpSpPr>
          <a:xfrm>
            <a:off x="5308879" y="4504367"/>
            <a:ext cx="311966" cy="717447"/>
            <a:chOff x="4258392" y="2993346"/>
            <a:chExt cx="1097976" cy="2525084"/>
          </a:xfrm>
        </p:grpSpPr>
        <p:cxnSp>
          <p:nvCxnSpPr>
            <p:cNvPr id="4" name="直線コネクタ 3"/>
            <p:cNvCxnSpPr/>
            <p:nvPr/>
          </p:nvCxnSpPr>
          <p:spPr>
            <a:xfrm>
              <a:off x="4766310" y="2993346"/>
              <a:ext cx="0" cy="2525084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直線コネクタ 60"/>
            <p:cNvCxnSpPr/>
            <p:nvPr/>
          </p:nvCxnSpPr>
          <p:spPr>
            <a:xfrm flipV="1">
              <a:off x="4766310" y="4177911"/>
              <a:ext cx="560070" cy="368064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直線コネクタ 61"/>
            <p:cNvCxnSpPr/>
            <p:nvPr/>
          </p:nvCxnSpPr>
          <p:spPr>
            <a:xfrm flipV="1">
              <a:off x="4761690" y="3809847"/>
              <a:ext cx="560070" cy="368064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直線コネクタ 62"/>
            <p:cNvCxnSpPr/>
            <p:nvPr/>
          </p:nvCxnSpPr>
          <p:spPr>
            <a:xfrm flipV="1">
              <a:off x="4761690" y="3436787"/>
              <a:ext cx="371475" cy="284976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直線コネクタ 63"/>
            <p:cNvCxnSpPr/>
            <p:nvPr/>
          </p:nvCxnSpPr>
          <p:spPr>
            <a:xfrm flipV="1">
              <a:off x="4761690" y="3163152"/>
              <a:ext cx="233856" cy="142488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直線コネクタ 64"/>
            <p:cNvCxnSpPr/>
            <p:nvPr/>
          </p:nvCxnSpPr>
          <p:spPr>
            <a:xfrm>
              <a:off x="4986129" y="3559080"/>
              <a:ext cx="238476" cy="20195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直線コネクタ 65"/>
            <p:cNvCxnSpPr/>
            <p:nvPr/>
          </p:nvCxnSpPr>
          <p:spPr>
            <a:xfrm>
              <a:off x="5117892" y="3916853"/>
              <a:ext cx="238476" cy="20195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直線コネクタ 66"/>
            <p:cNvCxnSpPr/>
            <p:nvPr/>
          </p:nvCxnSpPr>
          <p:spPr>
            <a:xfrm>
              <a:off x="5083284" y="4295014"/>
              <a:ext cx="238476" cy="20195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直線コネクタ 67"/>
            <p:cNvCxnSpPr/>
            <p:nvPr/>
          </p:nvCxnSpPr>
          <p:spPr>
            <a:xfrm>
              <a:off x="4857333" y="3242658"/>
              <a:ext cx="194765" cy="10097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1" name="グループ化 10"/>
            <p:cNvGrpSpPr/>
            <p:nvPr/>
          </p:nvGrpSpPr>
          <p:grpSpPr>
            <a:xfrm flipH="1">
              <a:off x="4258392" y="3134909"/>
              <a:ext cx="497607" cy="1382823"/>
              <a:chOff x="3729569" y="3148037"/>
              <a:chExt cx="594678" cy="1382823"/>
            </a:xfrm>
          </p:grpSpPr>
          <p:cxnSp>
            <p:nvCxnSpPr>
              <p:cNvPr id="69" name="直線コネクタ 68"/>
              <p:cNvCxnSpPr/>
              <p:nvPr/>
            </p:nvCxnSpPr>
            <p:spPr>
              <a:xfrm flipV="1">
                <a:off x="3734189" y="4162796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直線コネクタ 69"/>
              <p:cNvCxnSpPr/>
              <p:nvPr/>
            </p:nvCxnSpPr>
            <p:spPr>
              <a:xfrm flipV="1">
                <a:off x="3729569" y="3794732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直線コネクタ 70"/>
              <p:cNvCxnSpPr/>
              <p:nvPr/>
            </p:nvCxnSpPr>
            <p:spPr>
              <a:xfrm flipV="1">
                <a:off x="3729569" y="3421672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直線コネクタ 71"/>
              <p:cNvCxnSpPr/>
              <p:nvPr/>
            </p:nvCxnSpPr>
            <p:spPr>
              <a:xfrm flipV="1">
                <a:off x="3729569" y="3148037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直線コネクタ 72"/>
              <p:cNvCxnSpPr/>
              <p:nvPr/>
            </p:nvCxnSpPr>
            <p:spPr>
              <a:xfrm>
                <a:off x="3954008" y="3543965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直線コネクタ 73"/>
              <p:cNvCxnSpPr/>
              <p:nvPr/>
            </p:nvCxnSpPr>
            <p:spPr>
              <a:xfrm>
                <a:off x="4085771" y="3901738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直線コネクタ 74"/>
              <p:cNvCxnSpPr/>
              <p:nvPr/>
            </p:nvCxnSpPr>
            <p:spPr>
              <a:xfrm>
                <a:off x="4051163" y="4279899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直線コネクタ 75"/>
              <p:cNvCxnSpPr/>
              <p:nvPr/>
            </p:nvCxnSpPr>
            <p:spPr>
              <a:xfrm>
                <a:off x="3825212" y="3227543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5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1179550" y="46094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め</a:t>
            </a:r>
          </a:p>
        </p:txBody>
      </p:sp>
      <p:sp>
        <p:nvSpPr>
          <p:cNvPr id="5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082802" y="47025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で</a:t>
            </a:r>
          </a:p>
        </p:txBody>
      </p:sp>
      <p:sp>
        <p:nvSpPr>
          <p:cNvPr id="3" name="角丸四角形 96">
            <a:extLst>
              <a:ext uri="{FF2B5EF4-FFF2-40B4-BE49-F238E27FC236}">
                <a16:creationId xmlns:a16="http://schemas.microsoft.com/office/drawing/2014/main" id="{ACC4C64D-819B-D472-8D3D-34A7D73194BA}"/>
              </a:ext>
            </a:extLst>
          </p:cNvPr>
          <p:cNvSpPr/>
          <p:nvPr/>
        </p:nvSpPr>
        <p:spPr>
          <a:xfrm>
            <a:off x="9608831" y="593954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97C067F8-FFA9-41CB-F38D-81C9747BFEAD}"/>
              </a:ext>
            </a:extLst>
          </p:cNvPr>
          <p:cNvSpPr txBox="1"/>
          <p:nvPr/>
        </p:nvSpPr>
        <p:spPr>
          <a:xfrm>
            <a:off x="9606743" y="58813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896061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" name="Google Shape;223;p15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" name="Google Shape;224;p15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" name="Google Shape;225;p15"/>
          <p:cNvSpPr txBox="1"/>
          <p:nvPr/>
        </p:nvSpPr>
        <p:spPr>
          <a:xfrm>
            <a:off x="558590" y="432883"/>
            <a:ext cx="7949789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  <a:sym typeface="Arial"/>
              </a:rPr>
              <a:t>大きくなるまで</a:t>
            </a:r>
            <a:r>
              <a:rPr lang="ja-JP" altLang="en-US" sz="3600" dirty="0">
                <a:solidFill>
                  <a:srgbClr val="3F3F3F"/>
                </a:solidFill>
              </a:rPr>
              <a:t>時間がかかるみたい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grpSp>
        <p:nvGrpSpPr>
          <p:cNvPr id="226" name="Google Shape;226;p15"/>
          <p:cNvGrpSpPr/>
          <p:nvPr/>
        </p:nvGrpSpPr>
        <p:grpSpPr>
          <a:xfrm>
            <a:off x="1059293" y="3777231"/>
            <a:ext cx="2019100" cy="2053956"/>
            <a:chOff x="1771167" y="4621762"/>
            <a:chExt cx="1080020" cy="1098664"/>
          </a:xfrm>
        </p:grpSpPr>
        <p:sp>
          <p:nvSpPr>
            <p:cNvPr id="227" name="Google Shape;227;p15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15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15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15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15"/>
            <p:cNvSpPr/>
            <p:nvPr/>
          </p:nvSpPr>
          <p:spPr>
            <a:xfrm>
              <a:off x="2599323" y="5253818"/>
              <a:ext cx="26379" cy="244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15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33" name="Google Shape;233;p15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4" name="Google Shape;234;p15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5" name="Google Shape;235;p15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6" name="Google Shape;236;p15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7" name="Google Shape;237;p15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8" name="Google Shape;238;p15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39" name="Google Shape;239;p15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15"/>
            <p:cNvSpPr/>
            <p:nvPr/>
          </p:nvSpPr>
          <p:spPr>
            <a:xfrm rot="16751157">
              <a:off x="1834906" y="5071424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15"/>
            <p:cNvSpPr/>
            <p:nvPr/>
          </p:nvSpPr>
          <p:spPr>
            <a:xfrm rot="5220703">
              <a:off x="1943075" y="5170597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0" name="楕円 59"/>
          <p:cNvSpPr/>
          <p:nvPr/>
        </p:nvSpPr>
        <p:spPr>
          <a:xfrm>
            <a:off x="4238361" y="4988177"/>
            <a:ext cx="2453003" cy="755277"/>
          </a:xfrm>
          <a:prstGeom prst="ellipse">
            <a:avLst/>
          </a:prstGeom>
          <a:solidFill>
            <a:srgbClr val="9D68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Google Shape;296;p16">
            <a:hlinkClick r:id="rId3" action="ppaction://hlinksldjump"/>
            <a:extLst>
              <a:ext uri="{FF2B5EF4-FFF2-40B4-BE49-F238E27FC236}">
                <a16:creationId xmlns:a16="http://schemas.microsoft.com/office/drawing/2014/main" id="{2780F840-F1C7-E2C7-84EB-068AE8F707ED}"/>
              </a:ext>
            </a:extLst>
          </p:cNvPr>
          <p:cNvSpPr txBox="1"/>
          <p:nvPr/>
        </p:nvSpPr>
        <p:spPr>
          <a:xfrm>
            <a:off x="869283" y="2901625"/>
            <a:ext cx="2711667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どれくらい</a:t>
            </a:r>
            <a:endParaRPr lang="en-US" altLang="ja-JP" sz="2400" dirty="0">
              <a:solidFill>
                <a:schemeClr val="dk1"/>
              </a:solidFill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大きくなるのかな</a:t>
            </a:r>
            <a:endParaRPr lang="en-US" altLang="ja-JP" sz="2400" dirty="0">
              <a:solidFill>
                <a:schemeClr val="dk1"/>
              </a:solidFill>
            </a:endParaRPr>
          </a:p>
        </p:txBody>
      </p:sp>
      <p:grpSp>
        <p:nvGrpSpPr>
          <p:cNvPr id="51" name="グループ化 50"/>
          <p:cNvGrpSpPr/>
          <p:nvPr/>
        </p:nvGrpSpPr>
        <p:grpSpPr>
          <a:xfrm>
            <a:off x="5308879" y="4504367"/>
            <a:ext cx="311966" cy="717447"/>
            <a:chOff x="4258392" y="2993346"/>
            <a:chExt cx="1097976" cy="2525084"/>
          </a:xfrm>
        </p:grpSpPr>
        <p:cxnSp>
          <p:nvCxnSpPr>
            <p:cNvPr id="77" name="直線コネクタ 76"/>
            <p:cNvCxnSpPr/>
            <p:nvPr/>
          </p:nvCxnSpPr>
          <p:spPr>
            <a:xfrm>
              <a:off x="4766310" y="2993346"/>
              <a:ext cx="0" cy="2525084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直線コネクタ 77"/>
            <p:cNvCxnSpPr/>
            <p:nvPr/>
          </p:nvCxnSpPr>
          <p:spPr>
            <a:xfrm flipV="1">
              <a:off x="4766310" y="4177911"/>
              <a:ext cx="560070" cy="368064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直線コネクタ 78"/>
            <p:cNvCxnSpPr/>
            <p:nvPr/>
          </p:nvCxnSpPr>
          <p:spPr>
            <a:xfrm flipV="1">
              <a:off x="4761690" y="3809847"/>
              <a:ext cx="560070" cy="368064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直線コネクタ 79"/>
            <p:cNvCxnSpPr/>
            <p:nvPr/>
          </p:nvCxnSpPr>
          <p:spPr>
            <a:xfrm flipV="1">
              <a:off x="4761690" y="3436787"/>
              <a:ext cx="371475" cy="284976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直線コネクタ 80"/>
            <p:cNvCxnSpPr/>
            <p:nvPr/>
          </p:nvCxnSpPr>
          <p:spPr>
            <a:xfrm flipV="1">
              <a:off x="4761690" y="3163152"/>
              <a:ext cx="233856" cy="142488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直線コネクタ 81"/>
            <p:cNvCxnSpPr/>
            <p:nvPr/>
          </p:nvCxnSpPr>
          <p:spPr>
            <a:xfrm>
              <a:off x="4986129" y="3559080"/>
              <a:ext cx="238476" cy="20195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線コネクタ 82"/>
            <p:cNvCxnSpPr/>
            <p:nvPr/>
          </p:nvCxnSpPr>
          <p:spPr>
            <a:xfrm>
              <a:off x="5117892" y="3916853"/>
              <a:ext cx="238476" cy="20195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直線コネクタ 83"/>
            <p:cNvCxnSpPr/>
            <p:nvPr/>
          </p:nvCxnSpPr>
          <p:spPr>
            <a:xfrm>
              <a:off x="5083284" y="4295014"/>
              <a:ext cx="238476" cy="20195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直線コネクタ 84"/>
            <p:cNvCxnSpPr/>
            <p:nvPr/>
          </p:nvCxnSpPr>
          <p:spPr>
            <a:xfrm>
              <a:off x="4857333" y="3242658"/>
              <a:ext cx="194765" cy="10097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6" name="グループ化 85"/>
            <p:cNvGrpSpPr/>
            <p:nvPr/>
          </p:nvGrpSpPr>
          <p:grpSpPr>
            <a:xfrm flipH="1">
              <a:off x="4258392" y="3134909"/>
              <a:ext cx="497607" cy="1382823"/>
              <a:chOff x="3729569" y="3148037"/>
              <a:chExt cx="594678" cy="1382823"/>
            </a:xfrm>
          </p:grpSpPr>
          <p:cxnSp>
            <p:nvCxnSpPr>
              <p:cNvPr id="87" name="直線コネクタ 86"/>
              <p:cNvCxnSpPr/>
              <p:nvPr/>
            </p:nvCxnSpPr>
            <p:spPr>
              <a:xfrm flipV="1">
                <a:off x="3734189" y="4162796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" name="直線コネクタ 87"/>
              <p:cNvCxnSpPr/>
              <p:nvPr/>
            </p:nvCxnSpPr>
            <p:spPr>
              <a:xfrm flipV="1">
                <a:off x="3729569" y="3794732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" name="直線コネクタ 88"/>
              <p:cNvCxnSpPr/>
              <p:nvPr/>
            </p:nvCxnSpPr>
            <p:spPr>
              <a:xfrm flipV="1">
                <a:off x="3729569" y="3421672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0" name="直線コネクタ 89"/>
              <p:cNvCxnSpPr/>
              <p:nvPr/>
            </p:nvCxnSpPr>
            <p:spPr>
              <a:xfrm flipV="1">
                <a:off x="3729569" y="3148037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直線コネクタ 90"/>
              <p:cNvCxnSpPr/>
              <p:nvPr/>
            </p:nvCxnSpPr>
            <p:spPr>
              <a:xfrm>
                <a:off x="3954008" y="3543965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2" name="直線コネクタ 91"/>
              <p:cNvCxnSpPr/>
              <p:nvPr/>
            </p:nvCxnSpPr>
            <p:spPr>
              <a:xfrm>
                <a:off x="4085771" y="3901738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3" name="直線コネクタ 92"/>
              <p:cNvCxnSpPr/>
              <p:nvPr/>
            </p:nvCxnSpPr>
            <p:spPr>
              <a:xfrm>
                <a:off x="4051163" y="4279899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4" name="直線コネクタ 93"/>
              <p:cNvCxnSpPr/>
              <p:nvPr/>
            </p:nvCxnSpPr>
            <p:spPr>
              <a:xfrm>
                <a:off x="3825212" y="3227543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95" name="四角形: 角度付き 24">
            <a:hlinkClick r:id="rId4" action="ppaction://hlinksldjump"/>
            <a:extLst>
              <a:ext uri="{FF2B5EF4-FFF2-40B4-BE49-F238E27FC236}">
                <a16:creationId xmlns:a16="http://schemas.microsoft.com/office/drawing/2014/main" id="{53665104-3260-68D5-6C36-C6587140D2A5}"/>
              </a:ext>
            </a:extLst>
          </p:cNvPr>
          <p:cNvSpPr/>
          <p:nvPr/>
        </p:nvSpPr>
        <p:spPr>
          <a:xfrm>
            <a:off x="9337699" y="3317094"/>
            <a:ext cx="1698846" cy="1058747"/>
          </a:xfrm>
          <a:prstGeom prst="bevel">
            <a:avLst>
              <a:gd name="adj" fmla="val 10051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 </a:t>
            </a: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20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歳</a:t>
            </a:r>
            <a:endParaRPr kumimoji="1" lang="ja-JP" altLang="en-US" sz="2400" dirty="0"/>
          </a:p>
        </p:txBody>
      </p:sp>
      <p:sp>
        <p:nvSpPr>
          <p:cNvPr id="97" name="四角形: 角度付き 24">
            <a:hlinkClick r:id="rId5" action="ppaction://hlinksldjump"/>
            <a:extLst>
              <a:ext uri="{FF2B5EF4-FFF2-40B4-BE49-F238E27FC236}">
                <a16:creationId xmlns:a16="http://schemas.microsoft.com/office/drawing/2014/main" id="{53665104-3260-68D5-6C36-C6587140D2A5}"/>
              </a:ext>
            </a:extLst>
          </p:cNvPr>
          <p:cNvSpPr/>
          <p:nvPr/>
        </p:nvSpPr>
        <p:spPr>
          <a:xfrm>
            <a:off x="9337699" y="1782123"/>
            <a:ext cx="1698846" cy="1058747"/>
          </a:xfrm>
          <a:prstGeom prst="bevel">
            <a:avLst>
              <a:gd name="adj" fmla="val 10051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３歳</a:t>
            </a:r>
            <a:endParaRPr kumimoji="1" lang="ja-JP" altLang="en-US" sz="2400" dirty="0"/>
          </a:p>
        </p:txBody>
      </p:sp>
      <p:sp>
        <p:nvSpPr>
          <p:cNvPr id="98" name="四角形: 角度付き 24">
            <a:hlinkClick r:id="rId6" action="ppaction://hlinksldjump"/>
            <a:extLst>
              <a:ext uri="{FF2B5EF4-FFF2-40B4-BE49-F238E27FC236}">
                <a16:creationId xmlns:a16="http://schemas.microsoft.com/office/drawing/2014/main" id="{53665104-3260-68D5-6C36-C6587140D2A5}"/>
              </a:ext>
            </a:extLst>
          </p:cNvPr>
          <p:cNvSpPr/>
          <p:nvPr/>
        </p:nvSpPr>
        <p:spPr>
          <a:xfrm>
            <a:off x="9337699" y="4913747"/>
            <a:ext cx="1698846" cy="1058747"/>
          </a:xfrm>
          <a:prstGeom prst="bevel">
            <a:avLst>
              <a:gd name="adj" fmla="val 10051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 </a:t>
            </a: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50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歳</a:t>
            </a:r>
            <a:endParaRPr kumimoji="1" lang="ja-JP" altLang="en-US" sz="2400" dirty="0"/>
          </a:p>
        </p:txBody>
      </p:sp>
      <p:sp>
        <p:nvSpPr>
          <p:cNvPr id="3" name="雲 2"/>
          <p:cNvSpPr/>
          <p:nvPr/>
        </p:nvSpPr>
        <p:spPr>
          <a:xfrm>
            <a:off x="6005951" y="1814567"/>
            <a:ext cx="1882057" cy="1604704"/>
          </a:xfrm>
          <a:prstGeom prst="cloud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雲 101"/>
          <p:cNvSpPr/>
          <p:nvPr/>
        </p:nvSpPr>
        <p:spPr>
          <a:xfrm>
            <a:off x="6742307" y="2831222"/>
            <a:ext cx="2167431" cy="1848023"/>
          </a:xfrm>
          <a:prstGeom prst="cloud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雲 102"/>
          <p:cNvSpPr/>
          <p:nvPr/>
        </p:nvSpPr>
        <p:spPr>
          <a:xfrm>
            <a:off x="5416592" y="2647170"/>
            <a:ext cx="1882057" cy="1604704"/>
          </a:xfrm>
          <a:prstGeom prst="cloud">
            <a:avLst/>
          </a:prstGeom>
          <a:solidFill>
            <a:schemeClr val="accent6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Google Shape;296;p16">
            <a:hlinkClick r:id="rId3" action="ppaction://hlinksldjump"/>
            <a:extLst>
              <a:ext uri="{FF2B5EF4-FFF2-40B4-BE49-F238E27FC236}">
                <a16:creationId xmlns:a16="http://schemas.microsoft.com/office/drawing/2014/main" id="{2780F840-F1C7-E2C7-84EB-068AE8F707ED}"/>
              </a:ext>
            </a:extLst>
          </p:cNvPr>
          <p:cNvSpPr txBox="1"/>
          <p:nvPr/>
        </p:nvSpPr>
        <p:spPr>
          <a:xfrm>
            <a:off x="3949228" y="2433922"/>
            <a:ext cx="5586736" cy="180045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</a:rPr>
              <a:t>「ぼくより早くに</a:t>
            </a:r>
            <a:endParaRPr lang="en-US" altLang="ja-JP" sz="3200" dirty="0">
              <a:solidFill>
                <a:schemeClr val="dk1"/>
              </a:solidFill>
            </a:endParaRPr>
          </a:p>
          <a:p>
            <a:pPr marL="0" marR="0" lvl="0" indent="0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</a:rPr>
              <a:t>   植えられた仲間がいるよ。</a:t>
            </a:r>
            <a:endParaRPr lang="en-US" altLang="ja-JP" sz="3200" dirty="0">
              <a:solidFill>
                <a:schemeClr val="dk1"/>
              </a:solidFill>
            </a:endParaRPr>
          </a:p>
          <a:p>
            <a:pPr marL="0" marR="0" lvl="0" indent="0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</a:rPr>
              <a:t>   何歳の仲間と会いたい？」</a:t>
            </a:r>
            <a:endParaRPr lang="en-US" altLang="ja-JP" sz="3200" dirty="0">
              <a:solidFill>
                <a:schemeClr val="dk1"/>
              </a:solidFill>
            </a:endParaRPr>
          </a:p>
        </p:txBody>
      </p:sp>
      <p:sp>
        <p:nvSpPr>
          <p:cNvPr id="5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68564" y="43288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おお</a:t>
            </a:r>
          </a:p>
        </p:txBody>
      </p:sp>
      <p:sp>
        <p:nvSpPr>
          <p:cNvPr id="5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948770" y="46711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じかん</a:t>
            </a:r>
          </a:p>
        </p:txBody>
      </p:sp>
      <p:sp>
        <p:nvSpPr>
          <p:cNvPr id="5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038607" y="241196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はや</a:t>
            </a:r>
          </a:p>
        </p:txBody>
      </p:sp>
      <p:sp>
        <p:nvSpPr>
          <p:cNvPr id="5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388043" y="295662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う</a:t>
            </a:r>
          </a:p>
        </p:txBody>
      </p:sp>
      <p:sp>
        <p:nvSpPr>
          <p:cNvPr id="5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493766" y="294553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なかま</a:t>
            </a:r>
          </a:p>
        </p:txBody>
      </p:sp>
      <p:sp>
        <p:nvSpPr>
          <p:cNvPr id="57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445325" y="3540452"/>
            <a:ext cx="87628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なんさい</a:t>
            </a:r>
          </a:p>
        </p:txBody>
      </p:sp>
      <p:sp>
        <p:nvSpPr>
          <p:cNvPr id="5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846883" y="353957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あ</a:t>
            </a:r>
          </a:p>
        </p:txBody>
      </p:sp>
      <p:sp>
        <p:nvSpPr>
          <p:cNvPr id="5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10009988" y="1934760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100" dirty="0">
                <a:solidFill>
                  <a:schemeClr val="bg1"/>
                </a:solidFill>
              </a:rPr>
              <a:t>さい</a:t>
            </a:r>
          </a:p>
        </p:txBody>
      </p:sp>
      <p:sp>
        <p:nvSpPr>
          <p:cNvPr id="4" name="角丸四角形 96">
            <a:extLst>
              <a:ext uri="{FF2B5EF4-FFF2-40B4-BE49-F238E27FC236}">
                <a16:creationId xmlns:a16="http://schemas.microsoft.com/office/drawing/2014/main" id="{2808812A-039E-102C-5982-635509EFF8D2}"/>
              </a:ext>
            </a:extLst>
          </p:cNvPr>
          <p:cNvSpPr/>
          <p:nvPr/>
        </p:nvSpPr>
        <p:spPr>
          <a:xfrm>
            <a:off x="9608831" y="593954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Google Shape;2562;p41">
            <a:hlinkClick r:id="rId7" action="ppaction://hlinksldjump"/>
            <a:extLst>
              <a:ext uri="{FF2B5EF4-FFF2-40B4-BE49-F238E27FC236}">
                <a16:creationId xmlns:a16="http://schemas.microsoft.com/office/drawing/2014/main" id="{AA271412-B83D-8551-C8B9-9AFF7A035271}"/>
              </a:ext>
            </a:extLst>
          </p:cNvPr>
          <p:cNvSpPr txBox="1"/>
          <p:nvPr/>
        </p:nvSpPr>
        <p:spPr>
          <a:xfrm>
            <a:off x="9606743" y="58813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246413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0" name="Google Shape;1270;p26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71" name="Google Shape;1271;p26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06" name="Google Shape;1306;p26"/>
          <p:cNvSpPr txBox="1"/>
          <p:nvPr/>
        </p:nvSpPr>
        <p:spPr>
          <a:xfrm>
            <a:off x="709864" y="542903"/>
            <a:ext cx="7144064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じゃあ、３歳の仲間を紹介しよう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2" name="Google Shape;1255;p25"/>
          <p:cNvSpPr/>
          <p:nvPr/>
        </p:nvSpPr>
        <p:spPr>
          <a:xfrm>
            <a:off x="3073341" y="5760572"/>
            <a:ext cx="1788167" cy="265976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" name="Google Shape;1539;p28"/>
          <p:cNvSpPr/>
          <p:nvPr/>
        </p:nvSpPr>
        <p:spPr>
          <a:xfrm flipH="1">
            <a:off x="3341764" y="5212985"/>
            <a:ext cx="1620627" cy="615246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1550;p28"/>
          <p:cNvSpPr txBox="1"/>
          <p:nvPr/>
        </p:nvSpPr>
        <p:spPr>
          <a:xfrm>
            <a:off x="777344" y="3140349"/>
            <a:ext cx="2870248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/>
              <a:t>あれ、あまり大きく</a:t>
            </a:r>
            <a:endParaRPr lang="en-US" altLang="ja-JP" sz="2000" dirty="0"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/>
              <a:t>なっていない</a:t>
            </a:r>
            <a:endParaRPr sz="2000" dirty="0"/>
          </a:p>
        </p:txBody>
      </p:sp>
      <p:grpSp>
        <p:nvGrpSpPr>
          <p:cNvPr id="84" name="Google Shape;890;p21">
            <a:extLst>
              <a:ext uri="{FF2B5EF4-FFF2-40B4-BE49-F238E27FC236}">
                <a16:creationId xmlns:a16="http://schemas.microsoft.com/office/drawing/2014/main" id="{16598763-F2EA-FF57-78D4-5D6B751772FC}"/>
              </a:ext>
            </a:extLst>
          </p:cNvPr>
          <p:cNvGrpSpPr/>
          <p:nvPr/>
        </p:nvGrpSpPr>
        <p:grpSpPr>
          <a:xfrm>
            <a:off x="575875" y="4182664"/>
            <a:ext cx="1758674" cy="1794028"/>
            <a:chOff x="1774174" y="4621762"/>
            <a:chExt cx="1077013" cy="1098664"/>
          </a:xfrm>
        </p:grpSpPr>
        <p:sp>
          <p:nvSpPr>
            <p:cNvPr id="85" name="Google Shape;891;p21">
              <a:extLst>
                <a:ext uri="{FF2B5EF4-FFF2-40B4-BE49-F238E27FC236}">
                  <a16:creationId xmlns:a16="http://schemas.microsoft.com/office/drawing/2014/main" id="{53789483-AEF0-7744-39B0-FF51CA5DB55A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892;p21">
              <a:extLst>
                <a:ext uri="{FF2B5EF4-FFF2-40B4-BE49-F238E27FC236}">
                  <a16:creationId xmlns:a16="http://schemas.microsoft.com/office/drawing/2014/main" id="{BF315E4D-BBC4-F779-1FD7-76E82EFC9C6C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893;p21">
              <a:extLst>
                <a:ext uri="{FF2B5EF4-FFF2-40B4-BE49-F238E27FC236}">
                  <a16:creationId xmlns:a16="http://schemas.microsoft.com/office/drawing/2014/main" id="{B25FDE27-240C-4EB1-729F-03FEEC1D9D34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894;p21">
              <a:extLst>
                <a:ext uri="{FF2B5EF4-FFF2-40B4-BE49-F238E27FC236}">
                  <a16:creationId xmlns:a16="http://schemas.microsoft.com/office/drawing/2014/main" id="{F369A1A5-536D-0D48-FBEA-22ACE03A30EF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895;p21">
              <a:extLst>
                <a:ext uri="{FF2B5EF4-FFF2-40B4-BE49-F238E27FC236}">
                  <a16:creationId xmlns:a16="http://schemas.microsoft.com/office/drawing/2014/main" id="{F1FE8830-D554-A683-77D3-2153BD1FE47D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896;p21">
              <a:extLst>
                <a:ext uri="{FF2B5EF4-FFF2-40B4-BE49-F238E27FC236}">
                  <a16:creationId xmlns:a16="http://schemas.microsoft.com/office/drawing/2014/main" id="{50BB0529-9ECE-C7A0-61B0-51D5183F8B8F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91" name="Google Shape;897;p21">
              <a:extLst>
                <a:ext uri="{FF2B5EF4-FFF2-40B4-BE49-F238E27FC236}">
                  <a16:creationId xmlns:a16="http://schemas.microsoft.com/office/drawing/2014/main" id="{A2329FE3-1166-D079-E732-61DD02A1354C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2" name="Google Shape;898;p21">
              <a:extLst>
                <a:ext uri="{FF2B5EF4-FFF2-40B4-BE49-F238E27FC236}">
                  <a16:creationId xmlns:a16="http://schemas.microsoft.com/office/drawing/2014/main" id="{36739945-1489-1F7C-9574-44B4140DC0EC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3" name="Google Shape;899;p21">
              <a:extLst>
                <a:ext uri="{FF2B5EF4-FFF2-40B4-BE49-F238E27FC236}">
                  <a16:creationId xmlns:a16="http://schemas.microsoft.com/office/drawing/2014/main" id="{AED928A1-D143-B66F-C31E-4630FC8E0D2D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4" name="Google Shape;900;p21">
              <a:extLst>
                <a:ext uri="{FF2B5EF4-FFF2-40B4-BE49-F238E27FC236}">
                  <a16:creationId xmlns:a16="http://schemas.microsoft.com/office/drawing/2014/main" id="{77C7B107-C5DE-CC8F-8CB2-F15D28B3FCB4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5" name="Google Shape;901;p21">
              <a:extLst>
                <a:ext uri="{FF2B5EF4-FFF2-40B4-BE49-F238E27FC236}">
                  <a16:creationId xmlns:a16="http://schemas.microsoft.com/office/drawing/2014/main" id="{B3BCD573-8747-7E15-3CCA-E339D6DAFBDB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6" name="Google Shape;902;p21">
              <a:extLst>
                <a:ext uri="{FF2B5EF4-FFF2-40B4-BE49-F238E27FC236}">
                  <a16:creationId xmlns:a16="http://schemas.microsoft.com/office/drawing/2014/main" id="{8FE3E9C1-C595-EF18-24DE-2C6658EC0DBC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97" name="Google Shape;903;p21">
              <a:extLst>
                <a:ext uri="{FF2B5EF4-FFF2-40B4-BE49-F238E27FC236}">
                  <a16:creationId xmlns:a16="http://schemas.microsoft.com/office/drawing/2014/main" id="{A5B0A5C7-15B7-6C8A-99D5-802CCC665D12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904;p21">
              <a:extLst>
                <a:ext uri="{FF2B5EF4-FFF2-40B4-BE49-F238E27FC236}">
                  <a16:creationId xmlns:a16="http://schemas.microsoft.com/office/drawing/2014/main" id="{D219C482-95E0-0B50-FDFE-8F9D4B7D99A6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" name="Google Shape;905;p21">
              <a:extLst>
                <a:ext uri="{FF2B5EF4-FFF2-40B4-BE49-F238E27FC236}">
                  <a16:creationId xmlns:a16="http://schemas.microsoft.com/office/drawing/2014/main" id="{86B1389C-19D9-2977-7017-DE6DD77745B3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グループ化 1"/>
          <p:cNvGrpSpPr/>
          <p:nvPr/>
        </p:nvGrpSpPr>
        <p:grpSpPr>
          <a:xfrm>
            <a:off x="3690826" y="3730493"/>
            <a:ext cx="907270" cy="1755419"/>
            <a:chOff x="3690826" y="3730493"/>
            <a:chExt cx="907270" cy="1755419"/>
          </a:xfrm>
        </p:grpSpPr>
        <p:sp>
          <p:nvSpPr>
            <p:cNvPr id="110" name="Google Shape;1540;p28"/>
            <p:cNvSpPr/>
            <p:nvPr/>
          </p:nvSpPr>
          <p:spPr>
            <a:xfrm rot="17145306" flipH="1">
              <a:off x="3970510" y="3923766"/>
              <a:ext cx="45719" cy="30632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1540;p28"/>
            <p:cNvSpPr/>
            <p:nvPr/>
          </p:nvSpPr>
          <p:spPr>
            <a:xfrm rot="17145306" flipH="1">
              <a:off x="3954441" y="4612782"/>
              <a:ext cx="45719" cy="31845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" name="Google Shape;1540;p28"/>
            <p:cNvSpPr/>
            <p:nvPr/>
          </p:nvSpPr>
          <p:spPr>
            <a:xfrm rot="17145306" flipH="1">
              <a:off x="3941706" y="4138280"/>
              <a:ext cx="45719" cy="371950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" name="Google Shape;1540;p28"/>
            <p:cNvSpPr/>
            <p:nvPr/>
          </p:nvSpPr>
          <p:spPr>
            <a:xfrm rot="17145306" flipH="1">
              <a:off x="3927051" y="4330881"/>
              <a:ext cx="45719" cy="41924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1540;p28"/>
            <p:cNvSpPr/>
            <p:nvPr/>
          </p:nvSpPr>
          <p:spPr>
            <a:xfrm flipH="1">
              <a:off x="4123446" y="3880624"/>
              <a:ext cx="56932" cy="160528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8" name="グループ化 17"/>
            <p:cNvGrpSpPr/>
            <p:nvPr/>
          </p:nvGrpSpPr>
          <p:grpSpPr>
            <a:xfrm>
              <a:off x="4146110" y="4042813"/>
              <a:ext cx="436645" cy="770150"/>
              <a:chOff x="4146110" y="4042813"/>
              <a:chExt cx="436645" cy="770150"/>
            </a:xfrm>
          </p:grpSpPr>
          <p:sp>
            <p:nvSpPr>
              <p:cNvPr id="100" name="Google Shape;1540;p28"/>
              <p:cNvSpPr/>
              <p:nvPr/>
            </p:nvSpPr>
            <p:spPr>
              <a:xfrm rot="4454694">
                <a:off x="4294866" y="4624267"/>
                <a:ext cx="45719" cy="33167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1540;p28"/>
              <p:cNvSpPr/>
              <p:nvPr/>
            </p:nvSpPr>
            <p:spPr>
              <a:xfrm rot="4454694">
                <a:off x="4341573" y="4298424"/>
                <a:ext cx="45719" cy="43664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" name="Google Shape;1540;p28"/>
              <p:cNvSpPr/>
              <p:nvPr/>
            </p:nvSpPr>
            <p:spPr>
              <a:xfrm rot="4454694">
                <a:off x="4341572" y="4105946"/>
                <a:ext cx="45719" cy="38738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1540;p28"/>
              <p:cNvSpPr/>
              <p:nvPr/>
            </p:nvSpPr>
            <p:spPr>
              <a:xfrm rot="4454694">
                <a:off x="4302644" y="3906155"/>
                <a:ext cx="45719" cy="31903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8" name="グループ化 247"/>
            <p:cNvGrpSpPr/>
            <p:nvPr/>
          </p:nvGrpSpPr>
          <p:grpSpPr>
            <a:xfrm rot="5674573">
              <a:off x="4426024" y="3924497"/>
              <a:ext cx="150098" cy="115561"/>
              <a:chOff x="4872945" y="3575417"/>
              <a:chExt cx="276475" cy="212859"/>
            </a:xfrm>
          </p:grpSpPr>
          <p:cxnSp>
            <p:nvCxnSpPr>
              <p:cNvPr id="228" name="直線コネクタ 227"/>
              <p:cNvCxnSpPr/>
              <p:nvPr/>
            </p:nvCxnSpPr>
            <p:spPr>
              <a:xfrm rot="357702" flipH="1">
                <a:off x="5013129" y="3614332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9" name="直線コネクタ 228"/>
              <p:cNvCxnSpPr/>
              <p:nvPr/>
            </p:nvCxnSpPr>
            <p:spPr>
              <a:xfrm rot="357702" flipH="1">
                <a:off x="5059052" y="3668864"/>
                <a:ext cx="30051" cy="65315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0" name="直線コネクタ 229"/>
              <p:cNvCxnSpPr/>
              <p:nvPr/>
            </p:nvCxnSpPr>
            <p:spPr>
              <a:xfrm rot="357702" flipH="1">
                <a:off x="4958913" y="3605740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1" name="直線コネクタ 230"/>
              <p:cNvCxnSpPr/>
              <p:nvPr/>
            </p:nvCxnSpPr>
            <p:spPr>
              <a:xfrm rot="357702" flipH="1">
                <a:off x="4905396" y="3575417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32" name="グループ化 231"/>
              <p:cNvGrpSpPr/>
              <p:nvPr/>
            </p:nvGrpSpPr>
            <p:grpSpPr>
              <a:xfrm rot="357702" flipH="1">
                <a:off x="4895820" y="3685822"/>
                <a:ext cx="190562" cy="102454"/>
                <a:chOff x="4783326" y="4489231"/>
                <a:chExt cx="231541" cy="141620"/>
              </a:xfrm>
            </p:grpSpPr>
            <p:cxnSp>
              <p:nvCxnSpPr>
                <p:cNvPr id="243" name="直線コネクタ 242"/>
                <p:cNvCxnSpPr/>
                <p:nvPr/>
              </p:nvCxnSpPr>
              <p:spPr>
                <a:xfrm>
                  <a:off x="4861508" y="4516746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4" name="直線コネクタ 243"/>
                <p:cNvCxnSpPr/>
                <p:nvPr/>
              </p:nvCxnSpPr>
              <p:spPr>
                <a:xfrm>
                  <a:off x="4783326" y="4565536"/>
                  <a:ext cx="36513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5" name="直線コネクタ 244"/>
                <p:cNvCxnSpPr/>
                <p:nvPr/>
              </p:nvCxnSpPr>
              <p:spPr>
                <a:xfrm>
                  <a:off x="4928111" y="4513832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46" name="直線コネクタ 245"/>
                <p:cNvCxnSpPr/>
                <p:nvPr/>
              </p:nvCxnSpPr>
              <p:spPr>
                <a:xfrm>
                  <a:off x="4996611" y="4489231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47" name="直線コネクタ 246"/>
              <p:cNvCxnSpPr/>
              <p:nvPr/>
            </p:nvCxnSpPr>
            <p:spPr>
              <a:xfrm>
                <a:off x="4872945" y="3658076"/>
                <a:ext cx="276475" cy="128369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60" name="グループ化 259"/>
            <p:cNvGrpSpPr/>
            <p:nvPr/>
          </p:nvGrpSpPr>
          <p:grpSpPr>
            <a:xfrm rot="9505097">
              <a:off x="4350816" y="4061288"/>
              <a:ext cx="150098" cy="115561"/>
              <a:chOff x="4872945" y="3575417"/>
              <a:chExt cx="276475" cy="212859"/>
            </a:xfrm>
          </p:grpSpPr>
          <p:cxnSp>
            <p:nvCxnSpPr>
              <p:cNvPr id="261" name="直線コネクタ 260"/>
              <p:cNvCxnSpPr/>
              <p:nvPr/>
            </p:nvCxnSpPr>
            <p:spPr>
              <a:xfrm rot="357702" flipH="1">
                <a:off x="5013129" y="3614332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2" name="直線コネクタ 261"/>
              <p:cNvCxnSpPr/>
              <p:nvPr/>
            </p:nvCxnSpPr>
            <p:spPr>
              <a:xfrm rot="357702" flipH="1">
                <a:off x="5059052" y="3668864"/>
                <a:ext cx="30051" cy="65315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3" name="直線コネクタ 262"/>
              <p:cNvCxnSpPr/>
              <p:nvPr/>
            </p:nvCxnSpPr>
            <p:spPr>
              <a:xfrm rot="357702" flipH="1">
                <a:off x="4958913" y="3605740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4" name="直線コネクタ 263"/>
              <p:cNvCxnSpPr/>
              <p:nvPr/>
            </p:nvCxnSpPr>
            <p:spPr>
              <a:xfrm rot="357702" flipH="1">
                <a:off x="4905396" y="3575417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65" name="グループ化 264"/>
              <p:cNvGrpSpPr/>
              <p:nvPr/>
            </p:nvGrpSpPr>
            <p:grpSpPr>
              <a:xfrm rot="357702" flipH="1">
                <a:off x="4895820" y="3685822"/>
                <a:ext cx="190562" cy="102454"/>
                <a:chOff x="4783326" y="4489231"/>
                <a:chExt cx="231541" cy="141620"/>
              </a:xfrm>
            </p:grpSpPr>
            <p:cxnSp>
              <p:nvCxnSpPr>
                <p:cNvPr id="267" name="直線コネクタ 266"/>
                <p:cNvCxnSpPr/>
                <p:nvPr/>
              </p:nvCxnSpPr>
              <p:spPr>
                <a:xfrm>
                  <a:off x="4861508" y="4516746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8" name="直線コネクタ 267"/>
                <p:cNvCxnSpPr/>
                <p:nvPr/>
              </p:nvCxnSpPr>
              <p:spPr>
                <a:xfrm>
                  <a:off x="4783326" y="4565536"/>
                  <a:ext cx="36513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69" name="直線コネクタ 268"/>
                <p:cNvCxnSpPr/>
                <p:nvPr/>
              </p:nvCxnSpPr>
              <p:spPr>
                <a:xfrm>
                  <a:off x="4928111" y="4513832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0" name="直線コネクタ 269"/>
                <p:cNvCxnSpPr/>
                <p:nvPr/>
              </p:nvCxnSpPr>
              <p:spPr>
                <a:xfrm>
                  <a:off x="4996611" y="4489231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66" name="直線コネクタ 265"/>
              <p:cNvCxnSpPr/>
              <p:nvPr/>
            </p:nvCxnSpPr>
            <p:spPr>
              <a:xfrm>
                <a:off x="4872945" y="3658076"/>
                <a:ext cx="276475" cy="128369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1" name="グループ化 270"/>
            <p:cNvGrpSpPr/>
            <p:nvPr/>
          </p:nvGrpSpPr>
          <p:grpSpPr>
            <a:xfrm rot="5674573">
              <a:off x="4431645" y="4134438"/>
              <a:ext cx="150098" cy="115561"/>
              <a:chOff x="4872945" y="3575417"/>
              <a:chExt cx="276475" cy="212859"/>
            </a:xfrm>
          </p:grpSpPr>
          <p:cxnSp>
            <p:nvCxnSpPr>
              <p:cNvPr id="272" name="直線コネクタ 271"/>
              <p:cNvCxnSpPr/>
              <p:nvPr/>
            </p:nvCxnSpPr>
            <p:spPr>
              <a:xfrm rot="357702" flipH="1">
                <a:off x="5013129" y="3614332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3" name="直線コネクタ 272"/>
              <p:cNvCxnSpPr/>
              <p:nvPr/>
            </p:nvCxnSpPr>
            <p:spPr>
              <a:xfrm rot="357702" flipH="1">
                <a:off x="5059052" y="3668864"/>
                <a:ext cx="30051" cy="65315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4" name="直線コネクタ 273"/>
              <p:cNvCxnSpPr/>
              <p:nvPr/>
            </p:nvCxnSpPr>
            <p:spPr>
              <a:xfrm rot="357702" flipH="1">
                <a:off x="4958913" y="3605740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5" name="直線コネクタ 274"/>
              <p:cNvCxnSpPr/>
              <p:nvPr/>
            </p:nvCxnSpPr>
            <p:spPr>
              <a:xfrm rot="357702" flipH="1">
                <a:off x="4905396" y="3575417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76" name="グループ化 275"/>
              <p:cNvGrpSpPr/>
              <p:nvPr/>
            </p:nvGrpSpPr>
            <p:grpSpPr>
              <a:xfrm rot="357702" flipH="1">
                <a:off x="4895820" y="3685822"/>
                <a:ext cx="190562" cy="102454"/>
                <a:chOff x="4783326" y="4489231"/>
                <a:chExt cx="231541" cy="141620"/>
              </a:xfrm>
            </p:grpSpPr>
            <p:cxnSp>
              <p:nvCxnSpPr>
                <p:cNvPr id="278" name="直線コネクタ 277"/>
                <p:cNvCxnSpPr/>
                <p:nvPr/>
              </p:nvCxnSpPr>
              <p:spPr>
                <a:xfrm>
                  <a:off x="4861508" y="4516746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9" name="直線コネクタ 278"/>
                <p:cNvCxnSpPr/>
                <p:nvPr/>
              </p:nvCxnSpPr>
              <p:spPr>
                <a:xfrm>
                  <a:off x="4783326" y="4565536"/>
                  <a:ext cx="36513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0" name="直線コネクタ 279"/>
                <p:cNvCxnSpPr/>
                <p:nvPr/>
              </p:nvCxnSpPr>
              <p:spPr>
                <a:xfrm>
                  <a:off x="4928111" y="4513832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81" name="直線コネクタ 280"/>
                <p:cNvCxnSpPr/>
                <p:nvPr/>
              </p:nvCxnSpPr>
              <p:spPr>
                <a:xfrm>
                  <a:off x="4996611" y="4489231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77" name="直線コネクタ 276"/>
              <p:cNvCxnSpPr/>
              <p:nvPr/>
            </p:nvCxnSpPr>
            <p:spPr>
              <a:xfrm>
                <a:off x="4872945" y="3658076"/>
                <a:ext cx="276475" cy="128369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82" name="グループ化 281"/>
            <p:cNvGrpSpPr/>
            <p:nvPr/>
          </p:nvGrpSpPr>
          <p:grpSpPr>
            <a:xfrm rot="9505097">
              <a:off x="4356437" y="4271229"/>
              <a:ext cx="150098" cy="115561"/>
              <a:chOff x="4872945" y="3575417"/>
              <a:chExt cx="276475" cy="212859"/>
            </a:xfrm>
          </p:grpSpPr>
          <p:cxnSp>
            <p:nvCxnSpPr>
              <p:cNvPr id="283" name="直線コネクタ 282"/>
              <p:cNvCxnSpPr/>
              <p:nvPr/>
            </p:nvCxnSpPr>
            <p:spPr>
              <a:xfrm rot="357702" flipH="1">
                <a:off x="5013129" y="3614332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4" name="直線コネクタ 283"/>
              <p:cNvCxnSpPr/>
              <p:nvPr/>
            </p:nvCxnSpPr>
            <p:spPr>
              <a:xfrm rot="357702" flipH="1">
                <a:off x="5059052" y="3668864"/>
                <a:ext cx="30051" cy="65315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5" name="直線コネクタ 284"/>
              <p:cNvCxnSpPr/>
              <p:nvPr/>
            </p:nvCxnSpPr>
            <p:spPr>
              <a:xfrm rot="357702" flipH="1">
                <a:off x="4958913" y="3605740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86" name="直線コネクタ 285"/>
              <p:cNvCxnSpPr/>
              <p:nvPr/>
            </p:nvCxnSpPr>
            <p:spPr>
              <a:xfrm rot="357702" flipH="1">
                <a:off x="4905396" y="3575417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87" name="グループ化 286"/>
              <p:cNvGrpSpPr/>
              <p:nvPr/>
            </p:nvGrpSpPr>
            <p:grpSpPr>
              <a:xfrm rot="357702" flipH="1">
                <a:off x="4895820" y="3685822"/>
                <a:ext cx="190562" cy="102454"/>
                <a:chOff x="4783326" y="4489231"/>
                <a:chExt cx="231541" cy="141620"/>
              </a:xfrm>
            </p:grpSpPr>
            <p:cxnSp>
              <p:nvCxnSpPr>
                <p:cNvPr id="289" name="直線コネクタ 288"/>
                <p:cNvCxnSpPr/>
                <p:nvPr/>
              </p:nvCxnSpPr>
              <p:spPr>
                <a:xfrm>
                  <a:off x="4861508" y="4516746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0" name="直線コネクタ 289"/>
                <p:cNvCxnSpPr/>
                <p:nvPr/>
              </p:nvCxnSpPr>
              <p:spPr>
                <a:xfrm>
                  <a:off x="4783326" y="4565536"/>
                  <a:ext cx="36513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1" name="直線コネクタ 290"/>
                <p:cNvCxnSpPr/>
                <p:nvPr/>
              </p:nvCxnSpPr>
              <p:spPr>
                <a:xfrm>
                  <a:off x="4928111" y="4513832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2" name="直線コネクタ 291"/>
                <p:cNvCxnSpPr/>
                <p:nvPr/>
              </p:nvCxnSpPr>
              <p:spPr>
                <a:xfrm>
                  <a:off x="4996611" y="4489231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88" name="直線コネクタ 287"/>
              <p:cNvCxnSpPr/>
              <p:nvPr/>
            </p:nvCxnSpPr>
            <p:spPr>
              <a:xfrm>
                <a:off x="4872945" y="3658076"/>
                <a:ext cx="276475" cy="128369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3" name="グループ化 292"/>
            <p:cNvGrpSpPr/>
            <p:nvPr/>
          </p:nvGrpSpPr>
          <p:grpSpPr>
            <a:xfrm rot="5674573">
              <a:off x="4465267" y="4311704"/>
              <a:ext cx="150098" cy="115561"/>
              <a:chOff x="4872945" y="3575417"/>
              <a:chExt cx="276475" cy="212859"/>
            </a:xfrm>
          </p:grpSpPr>
          <p:cxnSp>
            <p:nvCxnSpPr>
              <p:cNvPr id="294" name="直線コネクタ 293"/>
              <p:cNvCxnSpPr/>
              <p:nvPr/>
            </p:nvCxnSpPr>
            <p:spPr>
              <a:xfrm rot="357702" flipH="1">
                <a:off x="5013129" y="3614332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5" name="直線コネクタ 294"/>
              <p:cNvCxnSpPr/>
              <p:nvPr/>
            </p:nvCxnSpPr>
            <p:spPr>
              <a:xfrm rot="357702" flipH="1">
                <a:off x="5059052" y="3668864"/>
                <a:ext cx="30051" cy="65315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6" name="直線コネクタ 295"/>
              <p:cNvCxnSpPr/>
              <p:nvPr/>
            </p:nvCxnSpPr>
            <p:spPr>
              <a:xfrm rot="357702" flipH="1">
                <a:off x="4958913" y="3605740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" name="直線コネクタ 296"/>
              <p:cNvCxnSpPr/>
              <p:nvPr/>
            </p:nvCxnSpPr>
            <p:spPr>
              <a:xfrm rot="357702" flipH="1">
                <a:off x="4905396" y="3575417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298" name="グループ化 297"/>
              <p:cNvGrpSpPr/>
              <p:nvPr/>
            </p:nvGrpSpPr>
            <p:grpSpPr>
              <a:xfrm rot="357702" flipH="1">
                <a:off x="4895820" y="3685822"/>
                <a:ext cx="190562" cy="102454"/>
                <a:chOff x="4783326" y="4489231"/>
                <a:chExt cx="231541" cy="141620"/>
              </a:xfrm>
            </p:grpSpPr>
            <p:cxnSp>
              <p:nvCxnSpPr>
                <p:cNvPr id="300" name="直線コネクタ 299"/>
                <p:cNvCxnSpPr/>
                <p:nvPr/>
              </p:nvCxnSpPr>
              <p:spPr>
                <a:xfrm>
                  <a:off x="4861508" y="4516746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1" name="直線コネクタ 300"/>
                <p:cNvCxnSpPr/>
                <p:nvPr/>
              </p:nvCxnSpPr>
              <p:spPr>
                <a:xfrm>
                  <a:off x="4783326" y="4565536"/>
                  <a:ext cx="36513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2" name="直線コネクタ 301"/>
                <p:cNvCxnSpPr/>
                <p:nvPr/>
              </p:nvCxnSpPr>
              <p:spPr>
                <a:xfrm>
                  <a:off x="4928111" y="4513832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03" name="直線コネクタ 302"/>
                <p:cNvCxnSpPr/>
                <p:nvPr/>
              </p:nvCxnSpPr>
              <p:spPr>
                <a:xfrm>
                  <a:off x="4996611" y="4489231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299" name="直線コネクタ 298"/>
              <p:cNvCxnSpPr/>
              <p:nvPr/>
            </p:nvCxnSpPr>
            <p:spPr>
              <a:xfrm>
                <a:off x="4872945" y="3658076"/>
                <a:ext cx="276475" cy="128369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04" name="グループ化 303"/>
            <p:cNvGrpSpPr/>
            <p:nvPr/>
          </p:nvGrpSpPr>
          <p:grpSpPr>
            <a:xfrm rot="9505097">
              <a:off x="4390059" y="4448495"/>
              <a:ext cx="150098" cy="115561"/>
              <a:chOff x="4872945" y="3575417"/>
              <a:chExt cx="276475" cy="212859"/>
            </a:xfrm>
          </p:grpSpPr>
          <p:cxnSp>
            <p:nvCxnSpPr>
              <p:cNvPr id="305" name="直線コネクタ 304"/>
              <p:cNvCxnSpPr/>
              <p:nvPr/>
            </p:nvCxnSpPr>
            <p:spPr>
              <a:xfrm rot="357702" flipH="1">
                <a:off x="5013129" y="3614332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6" name="直線コネクタ 305"/>
              <p:cNvCxnSpPr/>
              <p:nvPr/>
            </p:nvCxnSpPr>
            <p:spPr>
              <a:xfrm rot="357702" flipH="1">
                <a:off x="5059052" y="3668864"/>
                <a:ext cx="30051" cy="65315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7" name="直線コネクタ 306"/>
              <p:cNvCxnSpPr/>
              <p:nvPr/>
            </p:nvCxnSpPr>
            <p:spPr>
              <a:xfrm rot="357702" flipH="1">
                <a:off x="4958913" y="3605740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8" name="直線コネクタ 307"/>
              <p:cNvCxnSpPr/>
              <p:nvPr/>
            </p:nvCxnSpPr>
            <p:spPr>
              <a:xfrm rot="357702" flipH="1">
                <a:off x="4905396" y="3575417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09" name="グループ化 308"/>
              <p:cNvGrpSpPr/>
              <p:nvPr/>
            </p:nvGrpSpPr>
            <p:grpSpPr>
              <a:xfrm rot="357702" flipH="1">
                <a:off x="4895820" y="3685822"/>
                <a:ext cx="190562" cy="102454"/>
                <a:chOff x="4783326" y="4489231"/>
                <a:chExt cx="231541" cy="141620"/>
              </a:xfrm>
            </p:grpSpPr>
            <p:cxnSp>
              <p:nvCxnSpPr>
                <p:cNvPr id="311" name="直線コネクタ 310"/>
                <p:cNvCxnSpPr/>
                <p:nvPr/>
              </p:nvCxnSpPr>
              <p:spPr>
                <a:xfrm>
                  <a:off x="4861508" y="4516746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2" name="直線コネクタ 311"/>
                <p:cNvCxnSpPr/>
                <p:nvPr/>
              </p:nvCxnSpPr>
              <p:spPr>
                <a:xfrm>
                  <a:off x="4783326" y="4565536"/>
                  <a:ext cx="36513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3" name="直線コネクタ 312"/>
                <p:cNvCxnSpPr/>
                <p:nvPr/>
              </p:nvCxnSpPr>
              <p:spPr>
                <a:xfrm>
                  <a:off x="4928111" y="4513832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14" name="直線コネクタ 313"/>
                <p:cNvCxnSpPr/>
                <p:nvPr/>
              </p:nvCxnSpPr>
              <p:spPr>
                <a:xfrm>
                  <a:off x="4996611" y="4489231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10" name="直線コネクタ 309"/>
              <p:cNvCxnSpPr/>
              <p:nvPr/>
            </p:nvCxnSpPr>
            <p:spPr>
              <a:xfrm>
                <a:off x="4872945" y="3658076"/>
                <a:ext cx="276475" cy="128369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15" name="グループ化 314"/>
            <p:cNvGrpSpPr/>
            <p:nvPr/>
          </p:nvGrpSpPr>
          <p:grpSpPr>
            <a:xfrm rot="5674573">
              <a:off x="4386914" y="4653754"/>
              <a:ext cx="150098" cy="115561"/>
              <a:chOff x="4872945" y="3575417"/>
              <a:chExt cx="276475" cy="212859"/>
            </a:xfrm>
          </p:grpSpPr>
          <p:cxnSp>
            <p:nvCxnSpPr>
              <p:cNvPr id="316" name="直線コネクタ 315"/>
              <p:cNvCxnSpPr/>
              <p:nvPr/>
            </p:nvCxnSpPr>
            <p:spPr>
              <a:xfrm rot="357702" flipH="1">
                <a:off x="5013129" y="3614332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7" name="直線コネクタ 316"/>
              <p:cNvCxnSpPr/>
              <p:nvPr/>
            </p:nvCxnSpPr>
            <p:spPr>
              <a:xfrm rot="357702" flipH="1">
                <a:off x="5059052" y="3668864"/>
                <a:ext cx="30051" cy="65315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直線コネクタ 317"/>
              <p:cNvCxnSpPr/>
              <p:nvPr/>
            </p:nvCxnSpPr>
            <p:spPr>
              <a:xfrm rot="357702" flipH="1">
                <a:off x="4958913" y="3605740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直線コネクタ 318"/>
              <p:cNvCxnSpPr/>
              <p:nvPr/>
            </p:nvCxnSpPr>
            <p:spPr>
              <a:xfrm rot="357702" flipH="1">
                <a:off x="4905396" y="3575417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20" name="グループ化 319"/>
              <p:cNvGrpSpPr/>
              <p:nvPr/>
            </p:nvGrpSpPr>
            <p:grpSpPr>
              <a:xfrm rot="357702" flipH="1">
                <a:off x="4895820" y="3685822"/>
                <a:ext cx="190562" cy="102454"/>
                <a:chOff x="4783326" y="4489231"/>
                <a:chExt cx="231541" cy="141620"/>
              </a:xfrm>
            </p:grpSpPr>
            <p:cxnSp>
              <p:nvCxnSpPr>
                <p:cNvPr id="322" name="直線コネクタ 321"/>
                <p:cNvCxnSpPr/>
                <p:nvPr/>
              </p:nvCxnSpPr>
              <p:spPr>
                <a:xfrm>
                  <a:off x="4861508" y="4516746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3" name="直線コネクタ 322"/>
                <p:cNvCxnSpPr/>
                <p:nvPr/>
              </p:nvCxnSpPr>
              <p:spPr>
                <a:xfrm>
                  <a:off x="4783326" y="4565536"/>
                  <a:ext cx="36513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4" name="直線コネクタ 323"/>
                <p:cNvCxnSpPr/>
                <p:nvPr/>
              </p:nvCxnSpPr>
              <p:spPr>
                <a:xfrm>
                  <a:off x="4928111" y="4513832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25" name="直線コネクタ 324"/>
                <p:cNvCxnSpPr/>
                <p:nvPr/>
              </p:nvCxnSpPr>
              <p:spPr>
                <a:xfrm>
                  <a:off x="4996611" y="4489231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21" name="直線コネクタ 320"/>
              <p:cNvCxnSpPr/>
              <p:nvPr/>
            </p:nvCxnSpPr>
            <p:spPr>
              <a:xfrm>
                <a:off x="4872945" y="3658076"/>
                <a:ext cx="276475" cy="128369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26" name="グループ化 325"/>
            <p:cNvGrpSpPr/>
            <p:nvPr/>
          </p:nvGrpSpPr>
          <p:grpSpPr>
            <a:xfrm rot="9505097">
              <a:off x="4311706" y="4790545"/>
              <a:ext cx="150098" cy="115561"/>
              <a:chOff x="4872945" y="3575417"/>
              <a:chExt cx="276475" cy="212859"/>
            </a:xfrm>
          </p:grpSpPr>
          <p:cxnSp>
            <p:nvCxnSpPr>
              <p:cNvPr id="327" name="直線コネクタ 326"/>
              <p:cNvCxnSpPr/>
              <p:nvPr/>
            </p:nvCxnSpPr>
            <p:spPr>
              <a:xfrm rot="357702" flipH="1">
                <a:off x="5013129" y="3614332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8" name="直線コネクタ 327"/>
              <p:cNvCxnSpPr/>
              <p:nvPr/>
            </p:nvCxnSpPr>
            <p:spPr>
              <a:xfrm rot="357702" flipH="1">
                <a:off x="5059052" y="3668864"/>
                <a:ext cx="30051" cy="65315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9" name="直線コネクタ 328"/>
              <p:cNvCxnSpPr/>
              <p:nvPr/>
            </p:nvCxnSpPr>
            <p:spPr>
              <a:xfrm rot="357702" flipH="1">
                <a:off x="4958913" y="3605740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0" name="直線コネクタ 329"/>
              <p:cNvCxnSpPr/>
              <p:nvPr/>
            </p:nvCxnSpPr>
            <p:spPr>
              <a:xfrm rot="357702" flipH="1">
                <a:off x="4905396" y="3575417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31" name="グループ化 330"/>
              <p:cNvGrpSpPr/>
              <p:nvPr/>
            </p:nvGrpSpPr>
            <p:grpSpPr>
              <a:xfrm rot="357702" flipH="1">
                <a:off x="4895820" y="3685822"/>
                <a:ext cx="190562" cy="102454"/>
                <a:chOff x="4783326" y="4489231"/>
                <a:chExt cx="231541" cy="141620"/>
              </a:xfrm>
            </p:grpSpPr>
            <p:cxnSp>
              <p:nvCxnSpPr>
                <p:cNvPr id="333" name="直線コネクタ 332"/>
                <p:cNvCxnSpPr/>
                <p:nvPr/>
              </p:nvCxnSpPr>
              <p:spPr>
                <a:xfrm>
                  <a:off x="4861508" y="4516746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4" name="直線コネクタ 333"/>
                <p:cNvCxnSpPr/>
                <p:nvPr/>
              </p:nvCxnSpPr>
              <p:spPr>
                <a:xfrm>
                  <a:off x="4783326" y="4565536"/>
                  <a:ext cx="36513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5" name="直線コネクタ 334"/>
                <p:cNvCxnSpPr/>
                <p:nvPr/>
              </p:nvCxnSpPr>
              <p:spPr>
                <a:xfrm>
                  <a:off x="4928111" y="4513832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6" name="直線コネクタ 335"/>
                <p:cNvCxnSpPr/>
                <p:nvPr/>
              </p:nvCxnSpPr>
              <p:spPr>
                <a:xfrm>
                  <a:off x="4996611" y="4489231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32" name="直線コネクタ 331"/>
              <p:cNvCxnSpPr/>
              <p:nvPr/>
            </p:nvCxnSpPr>
            <p:spPr>
              <a:xfrm>
                <a:off x="4872945" y="3658076"/>
                <a:ext cx="276475" cy="128369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76" name="グループ化 1375"/>
            <p:cNvGrpSpPr/>
            <p:nvPr/>
          </p:nvGrpSpPr>
          <p:grpSpPr>
            <a:xfrm rot="20738230">
              <a:off x="3948375" y="3730493"/>
              <a:ext cx="213723" cy="265368"/>
              <a:chOff x="3967252" y="3697086"/>
              <a:chExt cx="213723" cy="265368"/>
            </a:xfrm>
          </p:grpSpPr>
          <p:sp>
            <p:nvSpPr>
              <p:cNvPr id="214" name="Google Shape;1540;p28"/>
              <p:cNvSpPr/>
              <p:nvPr/>
            </p:nvSpPr>
            <p:spPr>
              <a:xfrm rot="19188866">
                <a:off x="4070534" y="3742778"/>
                <a:ext cx="29135" cy="21967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49" name="グループ化 248"/>
              <p:cNvGrpSpPr/>
              <p:nvPr/>
            </p:nvGrpSpPr>
            <p:grpSpPr>
              <a:xfrm rot="2501074">
                <a:off x="3967252" y="3697086"/>
                <a:ext cx="126534" cy="97419"/>
                <a:chOff x="4872945" y="3575417"/>
                <a:chExt cx="276475" cy="212859"/>
              </a:xfrm>
            </p:grpSpPr>
            <p:cxnSp>
              <p:nvCxnSpPr>
                <p:cNvPr id="250" name="直線コネクタ 249"/>
                <p:cNvCxnSpPr/>
                <p:nvPr/>
              </p:nvCxnSpPr>
              <p:spPr>
                <a:xfrm rot="357702" flipH="1">
                  <a:off x="5013129" y="3614332"/>
                  <a:ext cx="15025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1" name="直線コネクタ 250"/>
                <p:cNvCxnSpPr/>
                <p:nvPr/>
              </p:nvCxnSpPr>
              <p:spPr>
                <a:xfrm rot="357702" flipH="1">
                  <a:off x="5059052" y="3668864"/>
                  <a:ext cx="30051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2" name="直線コネクタ 251"/>
                <p:cNvCxnSpPr/>
                <p:nvPr/>
              </p:nvCxnSpPr>
              <p:spPr>
                <a:xfrm rot="357702" flipH="1">
                  <a:off x="4958913" y="3605740"/>
                  <a:ext cx="15025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直線コネクタ 252"/>
                <p:cNvCxnSpPr/>
                <p:nvPr/>
              </p:nvCxnSpPr>
              <p:spPr>
                <a:xfrm rot="357702" flipH="1">
                  <a:off x="4905396" y="3575417"/>
                  <a:ext cx="15025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54" name="グループ化 253"/>
                <p:cNvGrpSpPr/>
                <p:nvPr/>
              </p:nvGrpSpPr>
              <p:grpSpPr>
                <a:xfrm rot="357702" flipH="1">
                  <a:off x="4895820" y="3685822"/>
                  <a:ext cx="190562" cy="102454"/>
                  <a:chOff x="4783326" y="4489231"/>
                  <a:chExt cx="231541" cy="141620"/>
                </a:xfrm>
              </p:grpSpPr>
              <p:cxnSp>
                <p:nvCxnSpPr>
                  <p:cNvPr id="256" name="直線コネクタ 255"/>
                  <p:cNvCxnSpPr/>
                  <p:nvPr/>
                </p:nvCxnSpPr>
                <p:spPr>
                  <a:xfrm>
                    <a:off x="4861508" y="4516746"/>
                    <a:ext cx="18256" cy="103408"/>
                  </a:xfrm>
                  <a:prstGeom prst="line">
                    <a:avLst/>
                  </a:prstGeom>
                  <a:ln w="1905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7" name="直線コネクタ 256"/>
                  <p:cNvCxnSpPr/>
                  <p:nvPr/>
                </p:nvCxnSpPr>
                <p:spPr>
                  <a:xfrm>
                    <a:off x="4783326" y="4565536"/>
                    <a:ext cx="36513" cy="65315"/>
                  </a:xfrm>
                  <a:prstGeom prst="line">
                    <a:avLst/>
                  </a:prstGeom>
                  <a:ln w="1905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8" name="直線コネクタ 257"/>
                  <p:cNvCxnSpPr/>
                  <p:nvPr/>
                </p:nvCxnSpPr>
                <p:spPr>
                  <a:xfrm>
                    <a:off x="4928111" y="4513832"/>
                    <a:ext cx="18256" cy="103408"/>
                  </a:xfrm>
                  <a:prstGeom prst="line">
                    <a:avLst/>
                  </a:prstGeom>
                  <a:ln w="1905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直線コネクタ 258"/>
                  <p:cNvCxnSpPr/>
                  <p:nvPr/>
                </p:nvCxnSpPr>
                <p:spPr>
                  <a:xfrm>
                    <a:off x="4996611" y="4489231"/>
                    <a:ext cx="18256" cy="103408"/>
                  </a:xfrm>
                  <a:prstGeom prst="line">
                    <a:avLst/>
                  </a:prstGeom>
                  <a:ln w="1905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255" name="直線コネクタ 254"/>
                <p:cNvCxnSpPr/>
                <p:nvPr/>
              </p:nvCxnSpPr>
              <p:spPr>
                <a:xfrm>
                  <a:off x="4872945" y="3658076"/>
                  <a:ext cx="276475" cy="128369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337" name="グループ化 336"/>
              <p:cNvGrpSpPr/>
              <p:nvPr/>
            </p:nvGrpSpPr>
            <p:grpSpPr>
              <a:xfrm rot="3940955">
                <a:off x="4068999" y="3781666"/>
                <a:ext cx="126534" cy="97419"/>
                <a:chOff x="4872945" y="3575417"/>
                <a:chExt cx="276475" cy="212859"/>
              </a:xfrm>
            </p:grpSpPr>
            <p:cxnSp>
              <p:nvCxnSpPr>
                <p:cNvPr id="338" name="直線コネクタ 337"/>
                <p:cNvCxnSpPr/>
                <p:nvPr/>
              </p:nvCxnSpPr>
              <p:spPr>
                <a:xfrm rot="357702" flipH="1">
                  <a:off x="5013129" y="3614332"/>
                  <a:ext cx="15025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39" name="直線コネクタ 338"/>
                <p:cNvCxnSpPr/>
                <p:nvPr/>
              </p:nvCxnSpPr>
              <p:spPr>
                <a:xfrm rot="357702" flipH="1">
                  <a:off x="5059052" y="3668864"/>
                  <a:ext cx="30051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0" name="直線コネクタ 339"/>
                <p:cNvCxnSpPr/>
                <p:nvPr/>
              </p:nvCxnSpPr>
              <p:spPr>
                <a:xfrm rot="357702" flipH="1">
                  <a:off x="4958913" y="3605740"/>
                  <a:ext cx="15025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1" name="直線コネクタ 340"/>
                <p:cNvCxnSpPr/>
                <p:nvPr/>
              </p:nvCxnSpPr>
              <p:spPr>
                <a:xfrm rot="357702" flipH="1">
                  <a:off x="4905396" y="3575417"/>
                  <a:ext cx="15025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42" name="グループ化 341"/>
                <p:cNvGrpSpPr/>
                <p:nvPr/>
              </p:nvGrpSpPr>
              <p:grpSpPr>
                <a:xfrm rot="357702" flipH="1">
                  <a:off x="4895820" y="3685822"/>
                  <a:ext cx="190562" cy="102454"/>
                  <a:chOff x="4783326" y="4489231"/>
                  <a:chExt cx="231541" cy="141620"/>
                </a:xfrm>
              </p:grpSpPr>
              <p:cxnSp>
                <p:nvCxnSpPr>
                  <p:cNvPr id="344" name="直線コネクタ 343"/>
                  <p:cNvCxnSpPr/>
                  <p:nvPr/>
                </p:nvCxnSpPr>
                <p:spPr>
                  <a:xfrm>
                    <a:off x="4861508" y="4516746"/>
                    <a:ext cx="18256" cy="103408"/>
                  </a:xfrm>
                  <a:prstGeom prst="line">
                    <a:avLst/>
                  </a:prstGeom>
                  <a:ln w="1905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5" name="直線コネクタ 344"/>
                  <p:cNvCxnSpPr/>
                  <p:nvPr/>
                </p:nvCxnSpPr>
                <p:spPr>
                  <a:xfrm>
                    <a:off x="4783326" y="4565536"/>
                    <a:ext cx="36513" cy="65315"/>
                  </a:xfrm>
                  <a:prstGeom prst="line">
                    <a:avLst/>
                  </a:prstGeom>
                  <a:ln w="1905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6" name="直線コネクタ 345"/>
                  <p:cNvCxnSpPr/>
                  <p:nvPr/>
                </p:nvCxnSpPr>
                <p:spPr>
                  <a:xfrm>
                    <a:off x="4928111" y="4513832"/>
                    <a:ext cx="18256" cy="103408"/>
                  </a:xfrm>
                  <a:prstGeom prst="line">
                    <a:avLst/>
                  </a:prstGeom>
                  <a:ln w="1905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347" name="直線コネクタ 346"/>
                  <p:cNvCxnSpPr/>
                  <p:nvPr/>
                </p:nvCxnSpPr>
                <p:spPr>
                  <a:xfrm>
                    <a:off x="4996611" y="4489231"/>
                    <a:ext cx="18256" cy="103408"/>
                  </a:xfrm>
                  <a:prstGeom prst="line">
                    <a:avLst/>
                  </a:prstGeom>
                  <a:ln w="1905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343" name="直線コネクタ 342"/>
                <p:cNvCxnSpPr/>
                <p:nvPr/>
              </p:nvCxnSpPr>
              <p:spPr>
                <a:xfrm>
                  <a:off x="4872945" y="3658076"/>
                  <a:ext cx="276475" cy="128369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348" name="グループ化 347"/>
            <p:cNvGrpSpPr/>
            <p:nvPr/>
          </p:nvGrpSpPr>
          <p:grpSpPr>
            <a:xfrm rot="1192141">
              <a:off x="3870627" y="3945570"/>
              <a:ext cx="126534" cy="97419"/>
              <a:chOff x="4872945" y="3575417"/>
              <a:chExt cx="276475" cy="212859"/>
            </a:xfrm>
          </p:grpSpPr>
          <p:cxnSp>
            <p:nvCxnSpPr>
              <p:cNvPr id="349" name="直線コネクタ 348"/>
              <p:cNvCxnSpPr/>
              <p:nvPr/>
            </p:nvCxnSpPr>
            <p:spPr>
              <a:xfrm rot="357702" flipH="1">
                <a:off x="5013129" y="3614332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0" name="直線コネクタ 349"/>
              <p:cNvCxnSpPr/>
              <p:nvPr/>
            </p:nvCxnSpPr>
            <p:spPr>
              <a:xfrm rot="357702" flipH="1">
                <a:off x="5059052" y="3668864"/>
                <a:ext cx="30051" cy="65315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1" name="直線コネクタ 350"/>
              <p:cNvCxnSpPr/>
              <p:nvPr/>
            </p:nvCxnSpPr>
            <p:spPr>
              <a:xfrm rot="357702" flipH="1">
                <a:off x="4958913" y="3605740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直線コネクタ 351"/>
              <p:cNvCxnSpPr/>
              <p:nvPr/>
            </p:nvCxnSpPr>
            <p:spPr>
              <a:xfrm rot="357702" flipH="1">
                <a:off x="4905396" y="3575417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53" name="グループ化 352"/>
              <p:cNvGrpSpPr/>
              <p:nvPr/>
            </p:nvGrpSpPr>
            <p:grpSpPr>
              <a:xfrm rot="357702" flipH="1">
                <a:off x="4895820" y="3685822"/>
                <a:ext cx="190562" cy="102454"/>
                <a:chOff x="4783326" y="4489231"/>
                <a:chExt cx="231541" cy="141620"/>
              </a:xfrm>
            </p:grpSpPr>
            <p:cxnSp>
              <p:nvCxnSpPr>
                <p:cNvPr id="355" name="直線コネクタ 354"/>
                <p:cNvCxnSpPr/>
                <p:nvPr/>
              </p:nvCxnSpPr>
              <p:spPr>
                <a:xfrm>
                  <a:off x="4861508" y="4516746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6" name="直線コネクタ 355"/>
                <p:cNvCxnSpPr/>
                <p:nvPr/>
              </p:nvCxnSpPr>
              <p:spPr>
                <a:xfrm>
                  <a:off x="4783326" y="4565536"/>
                  <a:ext cx="36513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7" name="直線コネクタ 356"/>
                <p:cNvCxnSpPr/>
                <p:nvPr/>
              </p:nvCxnSpPr>
              <p:spPr>
                <a:xfrm>
                  <a:off x="4928111" y="4513832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8" name="直線コネクタ 357"/>
                <p:cNvCxnSpPr/>
                <p:nvPr/>
              </p:nvCxnSpPr>
              <p:spPr>
                <a:xfrm>
                  <a:off x="4996611" y="4489231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54" name="直線コネクタ 353"/>
              <p:cNvCxnSpPr/>
              <p:nvPr/>
            </p:nvCxnSpPr>
            <p:spPr>
              <a:xfrm>
                <a:off x="4872945" y="3658076"/>
                <a:ext cx="276475" cy="128369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59" name="グループ化 358"/>
            <p:cNvGrpSpPr/>
            <p:nvPr/>
          </p:nvGrpSpPr>
          <p:grpSpPr>
            <a:xfrm rot="2501074">
              <a:off x="3794856" y="4391849"/>
              <a:ext cx="126534" cy="97419"/>
              <a:chOff x="4872945" y="3575417"/>
              <a:chExt cx="276475" cy="212859"/>
            </a:xfrm>
          </p:grpSpPr>
          <p:cxnSp>
            <p:nvCxnSpPr>
              <p:cNvPr id="360" name="直線コネクタ 359"/>
              <p:cNvCxnSpPr/>
              <p:nvPr/>
            </p:nvCxnSpPr>
            <p:spPr>
              <a:xfrm rot="357702" flipH="1">
                <a:off x="5013129" y="3614332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1" name="直線コネクタ 360"/>
              <p:cNvCxnSpPr/>
              <p:nvPr/>
            </p:nvCxnSpPr>
            <p:spPr>
              <a:xfrm rot="357702" flipH="1">
                <a:off x="5059052" y="3668864"/>
                <a:ext cx="30051" cy="65315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2" name="直線コネクタ 361"/>
              <p:cNvCxnSpPr/>
              <p:nvPr/>
            </p:nvCxnSpPr>
            <p:spPr>
              <a:xfrm rot="357702" flipH="1">
                <a:off x="4958913" y="3605740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3" name="直線コネクタ 362"/>
              <p:cNvCxnSpPr/>
              <p:nvPr/>
            </p:nvCxnSpPr>
            <p:spPr>
              <a:xfrm rot="357702" flipH="1">
                <a:off x="4905396" y="3575417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64" name="グループ化 363"/>
              <p:cNvGrpSpPr/>
              <p:nvPr/>
            </p:nvGrpSpPr>
            <p:grpSpPr>
              <a:xfrm rot="357702" flipH="1">
                <a:off x="4895820" y="3685822"/>
                <a:ext cx="190562" cy="102454"/>
                <a:chOff x="4783326" y="4489231"/>
                <a:chExt cx="231541" cy="141620"/>
              </a:xfrm>
            </p:grpSpPr>
            <p:cxnSp>
              <p:nvCxnSpPr>
                <p:cNvPr id="366" name="直線コネクタ 365"/>
                <p:cNvCxnSpPr/>
                <p:nvPr/>
              </p:nvCxnSpPr>
              <p:spPr>
                <a:xfrm>
                  <a:off x="4861508" y="4516746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7" name="直線コネクタ 366"/>
                <p:cNvCxnSpPr/>
                <p:nvPr/>
              </p:nvCxnSpPr>
              <p:spPr>
                <a:xfrm>
                  <a:off x="4783326" y="4565536"/>
                  <a:ext cx="36513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8" name="直線コネクタ 367"/>
                <p:cNvCxnSpPr/>
                <p:nvPr/>
              </p:nvCxnSpPr>
              <p:spPr>
                <a:xfrm>
                  <a:off x="4928111" y="4513832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9" name="直線コネクタ 368"/>
                <p:cNvCxnSpPr/>
                <p:nvPr/>
              </p:nvCxnSpPr>
              <p:spPr>
                <a:xfrm>
                  <a:off x="4996611" y="4489231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65" name="直線コネクタ 364"/>
              <p:cNvCxnSpPr/>
              <p:nvPr/>
            </p:nvCxnSpPr>
            <p:spPr>
              <a:xfrm>
                <a:off x="4872945" y="3658076"/>
                <a:ext cx="276475" cy="128369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70" name="グループ化 369"/>
            <p:cNvGrpSpPr/>
            <p:nvPr/>
          </p:nvGrpSpPr>
          <p:grpSpPr>
            <a:xfrm rot="19501751">
              <a:off x="3770723" y="4031450"/>
              <a:ext cx="126534" cy="97419"/>
              <a:chOff x="4872945" y="3575417"/>
              <a:chExt cx="276475" cy="212859"/>
            </a:xfrm>
          </p:grpSpPr>
          <p:cxnSp>
            <p:nvCxnSpPr>
              <p:cNvPr id="371" name="直線コネクタ 370"/>
              <p:cNvCxnSpPr/>
              <p:nvPr/>
            </p:nvCxnSpPr>
            <p:spPr>
              <a:xfrm rot="357702" flipH="1">
                <a:off x="5013129" y="3614332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2" name="直線コネクタ 371"/>
              <p:cNvCxnSpPr/>
              <p:nvPr/>
            </p:nvCxnSpPr>
            <p:spPr>
              <a:xfrm rot="357702" flipH="1">
                <a:off x="5059052" y="3668864"/>
                <a:ext cx="30051" cy="65315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3" name="直線コネクタ 372"/>
              <p:cNvCxnSpPr/>
              <p:nvPr/>
            </p:nvCxnSpPr>
            <p:spPr>
              <a:xfrm rot="357702" flipH="1">
                <a:off x="4958913" y="3605740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4" name="直線コネクタ 373"/>
              <p:cNvCxnSpPr/>
              <p:nvPr/>
            </p:nvCxnSpPr>
            <p:spPr>
              <a:xfrm rot="357702" flipH="1">
                <a:off x="4905396" y="3575417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5" name="グループ化 374"/>
              <p:cNvGrpSpPr/>
              <p:nvPr/>
            </p:nvGrpSpPr>
            <p:grpSpPr>
              <a:xfrm rot="357702" flipH="1">
                <a:off x="4895820" y="3685822"/>
                <a:ext cx="190562" cy="102454"/>
                <a:chOff x="4783326" y="4489231"/>
                <a:chExt cx="231541" cy="141620"/>
              </a:xfrm>
            </p:grpSpPr>
            <p:cxnSp>
              <p:nvCxnSpPr>
                <p:cNvPr id="377" name="直線コネクタ 376"/>
                <p:cNvCxnSpPr/>
                <p:nvPr/>
              </p:nvCxnSpPr>
              <p:spPr>
                <a:xfrm>
                  <a:off x="4861508" y="4516746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8" name="直線コネクタ 377"/>
                <p:cNvCxnSpPr/>
                <p:nvPr/>
              </p:nvCxnSpPr>
              <p:spPr>
                <a:xfrm>
                  <a:off x="4783326" y="4565536"/>
                  <a:ext cx="36513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9" name="直線コネクタ 378"/>
                <p:cNvCxnSpPr/>
                <p:nvPr/>
              </p:nvCxnSpPr>
              <p:spPr>
                <a:xfrm>
                  <a:off x="4928111" y="4513832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0" name="直線コネクタ 379"/>
                <p:cNvCxnSpPr/>
                <p:nvPr/>
              </p:nvCxnSpPr>
              <p:spPr>
                <a:xfrm>
                  <a:off x="4996611" y="4489231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76" name="直線コネクタ 375"/>
              <p:cNvCxnSpPr/>
              <p:nvPr/>
            </p:nvCxnSpPr>
            <p:spPr>
              <a:xfrm>
                <a:off x="4872945" y="3658076"/>
                <a:ext cx="276475" cy="128369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81" name="グループ化 380"/>
            <p:cNvGrpSpPr/>
            <p:nvPr/>
          </p:nvGrpSpPr>
          <p:grpSpPr>
            <a:xfrm rot="19501751">
              <a:off x="3927830" y="4054832"/>
              <a:ext cx="126534" cy="97419"/>
              <a:chOff x="4872945" y="3575417"/>
              <a:chExt cx="276475" cy="212859"/>
            </a:xfrm>
          </p:grpSpPr>
          <p:cxnSp>
            <p:nvCxnSpPr>
              <p:cNvPr id="382" name="直線コネクタ 381"/>
              <p:cNvCxnSpPr/>
              <p:nvPr/>
            </p:nvCxnSpPr>
            <p:spPr>
              <a:xfrm rot="357702" flipH="1">
                <a:off x="5013129" y="3614332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3" name="直線コネクタ 382"/>
              <p:cNvCxnSpPr/>
              <p:nvPr/>
            </p:nvCxnSpPr>
            <p:spPr>
              <a:xfrm rot="357702" flipH="1">
                <a:off x="5059052" y="3668864"/>
                <a:ext cx="30051" cy="65315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4" name="直線コネクタ 383"/>
              <p:cNvCxnSpPr/>
              <p:nvPr/>
            </p:nvCxnSpPr>
            <p:spPr>
              <a:xfrm rot="357702" flipH="1">
                <a:off x="4958913" y="3605740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直線コネクタ 384"/>
              <p:cNvCxnSpPr/>
              <p:nvPr/>
            </p:nvCxnSpPr>
            <p:spPr>
              <a:xfrm rot="357702" flipH="1">
                <a:off x="4905396" y="3575417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86" name="グループ化 385"/>
              <p:cNvGrpSpPr/>
              <p:nvPr/>
            </p:nvGrpSpPr>
            <p:grpSpPr>
              <a:xfrm rot="357702" flipH="1">
                <a:off x="4895820" y="3685822"/>
                <a:ext cx="190562" cy="102454"/>
                <a:chOff x="4783326" y="4489231"/>
                <a:chExt cx="231541" cy="141620"/>
              </a:xfrm>
            </p:grpSpPr>
            <p:cxnSp>
              <p:nvCxnSpPr>
                <p:cNvPr id="388" name="直線コネクタ 387"/>
                <p:cNvCxnSpPr/>
                <p:nvPr/>
              </p:nvCxnSpPr>
              <p:spPr>
                <a:xfrm>
                  <a:off x="4861508" y="4516746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9" name="直線コネクタ 388"/>
                <p:cNvCxnSpPr/>
                <p:nvPr/>
              </p:nvCxnSpPr>
              <p:spPr>
                <a:xfrm>
                  <a:off x="4783326" y="4565536"/>
                  <a:ext cx="36513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0" name="直線コネクタ 389"/>
                <p:cNvCxnSpPr/>
                <p:nvPr/>
              </p:nvCxnSpPr>
              <p:spPr>
                <a:xfrm>
                  <a:off x="4928111" y="4513832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1" name="直線コネクタ 390"/>
                <p:cNvCxnSpPr/>
                <p:nvPr/>
              </p:nvCxnSpPr>
              <p:spPr>
                <a:xfrm>
                  <a:off x="4996611" y="4489231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87" name="直線コネクタ 386"/>
              <p:cNvCxnSpPr/>
              <p:nvPr/>
            </p:nvCxnSpPr>
            <p:spPr>
              <a:xfrm>
                <a:off x="4872945" y="3658076"/>
                <a:ext cx="276475" cy="128369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2" name="グループ化 391"/>
            <p:cNvGrpSpPr/>
            <p:nvPr/>
          </p:nvGrpSpPr>
          <p:grpSpPr>
            <a:xfrm rot="5674573">
              <a:off x="4227564" y="3952492"/>
              <a:ext cx="150098" cy="115561"/>
              <a:chOff x="4872945" y="3575417"/>
              <a:chExt cx="276475" cy="212859"/>
            </a:xfrm>
          </p:grpSpPr>
          <p:cxnSp>
            <p:nvCxnSpPr>
              <p:cNvPr id="393" name="直線コネクタ 392"/>
              <p:cNvCxnSpPr/>
              <p:nvPr/>
            </p:nvCxnSpPr>
            <p:spPr>
              <a:xfrm rot="357702" flipH="1">
                <a:off x="5013129" y="3614332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4" name="直線コネクタ 393"/>
              <p:cNvCxnSpPr/>
              <p:nvPr/>
            </p:nvCxnSpPr>
            <p:spPr>
              <a:xfrm rot="357702" flipH="1">
                <a:off x="5059052" y="3668864"/>
                <a:ext cx="30051" cy="65315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5" name="直線コネクタ 394"/>
              <p:cNvCxnSpPr/>
              <p:nvPr/>
            </p:nvCxnSpPr>
            <p:spPr>
              <a:xfrm rot="357702" flipH="1">
                <a:off x="4958913" y="3605740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6" name="直線コネクタ 395"/>
              <p:cNvCxnSpPr/>
              <p:nvPr/>
            </p:nvCxnSpPr>
            <p:spPr>
              <a:xfrm rot="357702" flipH="1">
                <a:off x="4905396" y="3575417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7" name="グループ化 396"/>
              <p:cNvGrpSpPr/>
              <p:nvPr/>
            </p:nvGrpSpPr>
            <p:grpSpPr>
              <a:xfrm rot="357702" flipH="1">
                <a:off x="4895820" y="3685822"/>
                <a:ext cx="190562" cy="102454"/>
                <a:chOff x="4783326" y="4489231"/>
                <a:chExt cx="231541" cy="141620"/>
              </a:xfrm>
            </p:grpSpPr>
            <p:cxnSp>
              <p:nvCxnSpPr>
                <p:cNvPr id="399" name="直線コネクタ 398"/>
                <p:cNvCxnSpPr/>
                <p:nvPr/>
              </p:nvCxnSpPr>
              <p:spPr>
                <a:xfrm>
                  <a:off x="4861508" y="4516746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0" name="直線コネクタ 399"/>
                <p:cNvCxnSpPr/>
                <p:nvPr/>
              </p:nvCxnSpPr>
              <p:spPr>
                <a:xfrm>
                  <a:off x="4783326" y="4565536"/>
                  <a:ext cx="36513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1" name="直線コネクタ 400"/>
                <p:cNvCxnSpPr/>
                <p:nvPr/>
              </p:nvCxnSpPr>
              <p:spPr>
                <a:xfrm>
                  <a:off x="4928111" y="4513832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2" name="直線コネクタ 401"/>
                <p:cNvCxnSpPr/>
                <p:nvPr/>
              </p:nvCxnSpPr>
              <p:spPr>
                <a:xfrm>
                  <a:off x="4996611" y="4489231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398" name="直線コネクタ 397"/>
              <p:cNvCxnSpPr/>
              <p:nvPr/>
            </p:nvCxnSpPr>
            <p:spPr>
              <a:xfrm>
                <a:off x="4872945" y="3658076"/>
                <a:ext cx="276475" cy="128369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03" name="グループ化 402"/>
            <p:cNvGrpSpPr/>
            <p:nvPr/>
          </p:nvGrpSpPr>
          <p:grpSpPr>
            <a:xfrm rot="5674573">
              <a:off x="4237965" y="4201464"/>
              <a:ext cx="150098" cy="115561"/>
              <a:chOff x="4872945" y="3575417"/>
              <a:chExt cx="276475" cy="212859"/>
            </a:xfrm>
          </p:grpSpPr>
          <p:cxnSp>
            <p:nvCxnSpPr>
              <p:cNvPr id="404" name="直線コネクタ 403"/>
              <p:cNvCxnSpPr/>
              <p:nvPr/>
            </p:nvCxnSpPr>
            <p:spPr>
              <a:xfrm rot="357702" flipH="1">
                <a:off x="5013129" y="3614332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直線コネクタ 404"/>
              <p:cNvCxnSpPr/>
              <p:nvPr/>
            </p:nvCxnSpPr>
            <p:spPr>
              <a:xfrm rot="357702" flipH="1">
                <a:off x="5059052" y="3668864"/>
                <a:ext cx="30051" cy="65315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直線コネクタ 405"/>
              <p:cNvCxnSpPr/>
              <p:nvPr/>
            </p:nvCxnSpPr>
            <p:spPr>
              <a:xfrm rot="357702" flipH="1">
                <a:off x="4958913" y="3605740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7" name="直線コネクタ 406"/>
              <p:cNvCxnSpPr/>
              <p:nvPr/>
            </p:nvCxnSpPr>
            <p:spPr>
              <a:xfrm rot="357702" flipH="1">
                <a:off x="4905396" y="3575417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08" name="グループ化 407"/>
              <p:cNvGrpSpPr/>
              <p:nvPr/>
            </p:nvGrpSpPr>
            <p:grpSpPr>
              <a:xfrm rot="357702" flipH="1">
                <a:off x="4895820" y="3685822"/>
                <a:ext cx="190562" cy="102454"/>
                <a:chOff x="4783326" y="4489231"/>
                <a:chExt cx="231541" cy="141620"/>
              </a:xfrm>
            </p:grpSpPr>
            <p:cxnSp>
              <p:nvCxnSpPr>
                <p:cNvPr id="410" name="直線コネクタ 409"/>
                <p:cNvCxnSpPr/>
                <p:nvPr/>
              </p:nvCxnSpPr>
              <p:spPr>
                <a:xfrm>
                  <a:off x="4861508" y="4516746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1" name="直線コネクタ 410"/>
                <p:cNvCxnSpPr/>
                <p:nvPr/>
              </p:nvCxnSpPr>
              <p:spPr>
                <a:xfrm>
                  <a:off x="4783326" y="4565536"/>
                  <a:ext cx="36513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2" name="直線コネクタ 411"/>
                <p:cNvCxnSpPr/>
                <p:nvPr/>
              </p:nvCxnSpPr>
              <p:spPr>
                <a:xfrm>
                  <a:off x="4928111" y="4513832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13" name="直線コネクタ 412"/>
                <p:cNvCxnSpPr/>
                <p:nvPr/>
              </p:nvCxnSpPr>
              <p:spPr>
                <a:xfrm>
                  <a:off x="4996611" y="4489231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409" name="直線コネクタ 408"/>
              <p:cNvCxnSpPr/>
              <p:nvPr/>
            </p:nvCxnSpPr>
            <p:spPr>
              <a:xfrm>
                <a:off x="4872945" y="3658076"/>
                <a:ext cx="276475" cy="128369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14" name="グループ化 413"/>
            <p:cNvGrpSpPr/>
            <p:nvPr/>
          </p:nvGrpSpPr>
          <p:grpSpPr>
            <a:xfrm rot="5674573">
              <a:off x="4274282" y="4400583"/>
              <a:ext cx="150098" cy="115561"/>
              <a:chOff x="4872945" y="3575417"/>
              <a:chExt cx="276475" cy="212859"/>
            </a:xfrm>
          </p:grpSpPr>
          <p:cxnSp>
            <p:nvCxnSpPr>
              <p:cNvPr id="415" name="直線コネクタ 414"/>
              <p:cNvCxnSpPr/>
              <p:nvPr/>
            </p:nvCxnSpPr>
            <p:spPr>
              <a:xfrm rot="357702" flipH="1">
                <a:off x="5013129" y="3614332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6" name="直線コネクタ 415"/>
              <p:cNvCxnSpPr/>
              <p:nvPr/>
            </p:nvCxnSpPr>
            <p:spPr>
              <a:xfrm rot="357702" flipH="1">
                <a:off x="5059052" y="3668864"/>
                <a:ext cx="30051" cy="65315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7" name="直線コネクタ 416"/>
              <p:cNvCxnSpPr/>
              <p:nvPr/>
            </p:nvCxnSpPr>
            <p:spPr>
              <a:xfrm rot="357702" flipH="1">
                <a:off x="4958913" y="3605740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8" name="直線コネクタ 417"/>
              <p:cNvCxnSpPr/>
              <p:nvPr/>
            </p:nvCxnSpPr>
            <p:spPr>
              <a:xfrm rot="357702" flipH="1">
                <a:off x="4905396" y="3575417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19" name="グループ化 418"/>
              <p:cNvGrpSpPr/>
              <p:nvPr/>
            </p:nvGrpSpPr>
            <p:grpSpPr>
              <a:xfrm rot="357702" flipH="1">
                <a:off x="4895820" y="3685822"/>
                <a:ext cx="190562" cy="102454"/>
                <a:chOff x="4783326" y="4489231"/>
                <a:chExt cx="231541" cy="141620"/>
              </a:xfrm>
            </p:grpSpPr>
            <p:cxnSp>
              <p:nvCxnSpPr>
                <p:cNvPr id="421" name="直線コネクタ 420"/>
                <p:cNvCxnSpPr/>
                <p:nvPr/>
              </p:nvCxnSpPr>
              <p:spPr>
                <a:xfrm>
                  <a:off x="4861508" y="4516746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2" name="直線コネクタ 421"/>
                <p:cNvCxnSpPr/>
                <p:nvPr/>
              </p:nvCxnSpPr>
              <p:spPr>
                <a:xfrm>
                  <a:off x="4783326" y="4565536"/>
                  <a:ext cx="36513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3" name="直線コネクタ 422"/>
                <p:cNvCxnSpPr/>
                <p:nvPr/>
              </p:nvCxnSpPr>
              <p:spPr>
                <a:xfrm>
                  <a:off x="4928111" y="4513832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24" name="直線コネクタ 423"/>
                <p:cNvCxnSpPr/>
                <p:nvPr/>
              </p:nvCxnSpPr>
              <p:spPr>
                <a:xfrm>
                  <a:off x="4996611" y="4489231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420" name="直線コネクタ 419"/>
              <p:cNvCxnSpPr/>
              <p:nvPr/>
            </p:nvCxnSpPr>
            <p:spPr>
              <a:xfrm>
                <a:off x="4872945" y="3658076"/>
                <a:ext cx="276475" cy="128369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25" name="グループ化 424"/>
            <p:cNvGrpSpPr/>
            <p:nvPr/>
          </p:nvGrpSpPr>
          <p:grpSpPr>
            <a:xfrm rot="5674573">
              <a:off x="4274043" y="4636125"/>
              <a:ext cx="150098" cy="115561"/>
              <a:chOff x="4872945" y="3575417"/>
              <a:chExt cx="276475" cy="212859"/>
            </a:xfrm>
          </p:grpSpPr>
          <p:cxnSp>
            <p:nvCxnSpPr>
              <p:cNvPr id="426" name="直線コネクタ 425"/>
              <p:cNvCxnSpPr/>
              <p:nvPr/>
            </p:nvCxnSpPr>
            <p:spPr>
              <a:xfrm rot="357702" flipH="1">
                <a:off x="5013129" y="3614332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7" name="直線コネクタ 426"/>
              <p:cNvCxnSpPr/>
              <p:nvPr/>
            </p:nvCxnSpPr>
            <p:spPr>
              <a:xfrm rot="357702" flipH="1">
                <a:off x="5059052" y="3668864"/>
                <a:ext cx="30051" cy="65315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8" name="直線コネクタ 427"/>
              <p:cNvCxnSpPr/>
              <p:nvPr/>
            </p:nvCxnSpPr>
            <p:spPr>
              <a:xfrm rot="357702" flipH="1">
                <a:off x="4958913" y="3605740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9" name="直線コネクタ 428"/>
              <p:cNvCxnSpPr/>
              <p:nvPr/>
            </p:nvCxnSpPr>
            <p:spPr>
              <a:xfrm rot="357702" flipH="1">
                <a:off x="4905396" y="3575417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30" name="グループ化 429"/>
              <p:cNvGrpSpPr/>
              <p:nvPr/>
            </p:nvGrpSpPr>
            <p:grpSpPr>
              <a:xfrm rot="357702" flipH="1">
                <a:off x="4895820" y="3685822"/>
                <a:ext cx="190562" cy="102454"/>
                <a:chOff x="4783326" y="4489231"/>
                <a:chExt cx="231541" cy="141620"/>
              </a:xfrm>
            </p:grpSpPr>
            <p:cxnSp>
              <p:nvCxnSpPr>
                <p:cNvPr id="432" name="直線コネクタ 431"/>
                <p:cNvCxnSpPr/>
                <p:nvPr/>
              </p:nvCxnSpPr>
              <p:spPr>
                <a:xfrm>
                  <a:off x="4861508" y="4516746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3" name="直線コネクタ 432"/>
                <p:cNvCxnSpPr/>
                <p:nvPr/>
              </p:nvCxnSpPr>
              <p:spPr>
                <a:xfrm>
                  <a:off x="4783326" y="4565536"/>
                  <a:ext cx="36513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4" name="直線コネクタ 433"/>
                <p:cNvCxnSpPr/>
                <p:nvPr/>
              </p:nvCxnSpPr>
              <p:spPr>
                <a:xfrm>
                  <a:off x="4928111" y="4513832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35" name="直線コネクタ 434"/>
                <p:cNvCxnSpPr/>
                <p:nvPr/>
              </p:nvCxnSpPr>
              <p:spPr>
                <a:xfrm>
                  <a:off x="4996611" y="4489231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431" name="直線コネクタ 430"/>
              <p:cNvCxnSpPr/>
              <p:nvPr/>
            </p:nvCxnSpPr>
            <p:spPr>
              <a:xfrm>
                <a:off x="4872945" y="3658076"/>
                <a:ext cx="276475" cy="128369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36" name="グループ化 435"/>
            <p:cNvGrpSpPr/>
            <p:nvPr/>
          </p:nvGrpSpPr>
          <p:grpSpPr>
            <a:xfrm rot="2501074">
              <a:off x="3861794" y="4176687"/>
              <a:ext cx="126534" cy="97419"/>
              <a:chOff x="4872945" y="3575417"/>
              <a:chExt cx="276475" cy="212859"/>
            </a:xfrm>
          </p:grpSpPr>
          <p:cxnSp>
            <p:nvCxnSpPr>
              <p:cNvPr id="437" name="直線コネクタ 436"/>
              <p:cNvCxnSpPr/>
              <p:nvPr/>
            </p:nvCxnSpPr>
            <p:spPr>
              <a:xfrm rot="357702" flipH="1">
                <a:off x="5013129" y="3614332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8" name="直線コネクタ 437"/>
              <p:cNvCxnSpPr/>
              <p:nvPr/>
            </p:nvCxnSpPr>
            <p:spPr>
              <a:xfrm rot="357702" flipH="1">
                <a:off x="5059052" y="3668864"/>
                <a:ext cx="30051" cy="65315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9" name="直線コネクタ 438"/>
              <p:cNvCxnSpPr/>
              <p:nvPr/>
            </p:nvCxnSpPr>
            <p:spPr>
              <a:xfrm rot="357702" flipH="1">
                <a:off x="4958913" y="3605740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0" name="直線コネクタ 439"/>
              <p:cNvCxnSpPr/>
              <p:nvPr/>
            </p:nvCxnSpPr>
            <p:spPr>
              <a:xfrm rot="357702" flipH="1">
                <a:off x="4905396" y="3575417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41" name="グループ化 440"/>
              <p:cNvGrpSpPr/>
              <p:nvPr/>
            </p:nvGrpSpPr>
            <p:grpSpPr>
              <a:xfrm rot="357702" flipH="1">
                <a:off x="4895820" y="3685822"/>
                <a:ext cx="190562" cy="102454"/>
                <a:chOff x="4783326" y="4489231"/>
                <a:chExt cx="231541" cy="141620"/>
              </a:xfrm>
            </p:grpSpPr>
            <p:cxnSp>
              <p:nvCxnSpPr>
                <p:cNvPr id="443" name="直線コネクタ 442"/>
                <p:cNvCxnSpPr/>
                <p:nvPr/>
              </p:nvCxnSpPr>
              <p:spPr>
                <a:xfrm>
                  <a:off x="4861508" y="4516746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4" name="直線コネクタ 443"/>
                <p:cNvCxnSpPr/>
                <p:nvPr/>
              </p:nvCxnSpPr>
              <p:spPr>
                <a:xfrm>
                  <a:off x="4783326" y="4565536"/>
                  <a:ext cx="36513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5" name="直線コネクタ 444"/>
                <p:cNvCxnSpPr/>
                <p:nvPr/>
              </p:nvCxnSpPr>
              <p:spPr>
                <a:xfrm>
                  <a:off x="4928111" y="4513832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46" name="直線コネクタ 445"/>
                <p:cNvCxnSpPr/>
                <p:nvPr/>
              </p:nvCxnSpPr>
              <p:spPr>
                <a:xfrm>
                  <a:off x="4996611" y="4489231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442" name="直線コネクタ 441"/>
              <p:cNvCxnSpPr/>
              <p:nvPr/>
            </p:nvCxnSpPr>
            <p:spPr>
              <a:xfrm>
                <a:off x="4872945" y="3658076"/>
                <a:ext cx="276475" cy="128369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7" name="グループ化 446"/>
            <p:cNvGrpSpPr/>
            <p:nvPr/>
          </p:nvGrpSpPr>
          <p:grpSpPr>
            <a:xfrm rot="18197817">
              <a:off x="3697172" y="4253902"/>
              <a:ext cx="150098" cy="115561"/>
              <a:chOff x="4872945" y="3575417"/>
              <a:chExt cx="276475" cy="212859"/>
            </a:xfrm>
          </p:grpSpPr>
          <p:cxnSp>
            <p:nvCxnSpPr>
              <p:cNvPr id="448" name="直線コネクタ 447"/>
              <p:cNvCxnSpPr/>
              <p:nvPr/>
            </p:nvCxnSpPr>
            <p:spPr>
              <a:xfrm rot="357702" flipH="1">
                <a:off x="5013129" y="3614332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9" name="直線コネクタ 448"/>
              <p:cNvCxnSpPr/>
              <p:nvPr/>
            </p:nvCxnSpPr>
            <p:spPr>
              <a:xfrm rot="357702" flipH="1">
                <a:off x="5059052" y="3668864"/>
                <a:ext cx="30051" cy="65315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0" name="直線コネクタ 449"/>
              <p:cNvCxnSpPr/>
              <p:nvPr/>
            </p:nvCxnSpPr>
            <p:spPr>
              <a:xfrm rot="357702" flipH="1">
                <a:off x="4958913" y="3605740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1" name="直線コネクタ 450"/>
              <p:cNvCxnSpPr/>
              <p:nvPr/>
            </p:nvCxnSpPr>
            <p:spPr>
              <a:xfrm rot="357702" flipH="1">
                <a:off x="4905396" y="3575417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52" name="グループ化 451"/>
              <p:cNvGrpSpPr/>
              <p:nvPr/>
            </p:nvGrpSpPr>
            <p:grpSpPr>
              <a:xfrm rot="357702" flipH="1">
                <a:off x="4895820" y="3685822"/>
                <a:ext cx="190562" cy="102454"/>
                <a:chOff x="4783326" y="4489231"/>
                <a:chExt cx="231541" cy="141620"/>
              </a:xfrm>
            </p:grpSpPr>
            <p:cxnSp>
              <p:nvCxnSpPr>
                <p:cNvPr id="454" name="直線コネクタ 453"/>
                <p:cNvCxnSpPr/>
                <p:nvPr/>
              </p:nvCxnSpPr>
              <p:spPr>
                <a:xfrm>
                  <a:off x="4861508" y="4516746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5" name="直線コネクタ 454"/>
                <p:cNvCxnSpPr/>
                <p:nvPr/>
              </p:nvCxnSpPr>
              <p:spPr>
                <a:xfrm>
                  <a:off x="4783326" y="4565536"/>
                  <a:ext cx="36513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6" name="直線コネクタ 455"/>
                <p:cNvCxnSpPr/>
                <p:nvPr/>
              </p:nvCxnSpPr>
              <p:spPr>
                <a:xfrm>
                  <a:off x="4928111" y="4513832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57" name="直線コネクタ 456"/>
                <p:cNvCxnSpPr/>
                <p:nvPr/>
              </p:nvCxnSpPr>
              <p:spPr>
                <a:xfrm>
                  <a:off x="4996611" y="4489231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453" name="直線コネクタ 452"/>
              <p:cNvCxnSpPr/>
              <p:nvPr/>
            </p:nvCxnSpPr>
            <p:spPr>
              <a:xfrm>
                <a:off x="4872945" y="3658076"/>
                <a:ext cx="276475" cy="128369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58" name="グループ化 457"/>
            <p:cNvGrpSpPr/>
            <p:nvPr/>
          </p:nvGrpSpPr>
          <p:grpSpPr>
            <a:xfrm rot="18197817">
              <a:off x="3673558" y="4498217"/>
              <a:ext cx="150098" cy="115561"/>
              <a:chOff x="4872945" y="3575417"/>
              <a:chExt cx="276475" cy="212859"/>
            </a:xfrm>
          </p:grpSpPr>
          <p:cxnSp>
            <p:nvCxnSpPr>
              <p:cNvPr id="459" name="直線コネクタ 458"/>
              <p:cNvCxnSpPr/>
              <p:nvPr/>
            </p:nvCxnSpPr>
            <p:spPr>
              <a:xfrm rot="357702" flipH="1">
                <a:off x="5013129" y="3614332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0" name="直線コネクタ 459"/>
              <p:cNvCxnSpPr/>
              <p:nvPr/>
            </p:nvCxnSpPr>
            <p:spPr>
              <a:xfrm rot="357702" flipH="1">
                <a:off x="5059052" y="3668864"/>
                <a:ext cx="30051" cy="65315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1" name="直線コネクタ 460"/>
              <p:cNvCxnSpPr/>
              <p:nvPr/>
            </p:nvCxnSpPr>
            <p:spPr>
              <a:xfrm rot="357702" flipH="1">
                <a:off x="4958913" y="3605740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2" name="直線コネクタ 461"/>
              <p:cNvCxnSpPr/>
              <p:nvPr/>
            </p:nvCxnSpPr>
            <p:spPr>
              <a:xfrm rot="357702" flipH="1">
                <a:off x="4905396" y="3575417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63" name="グループ化 462"/>
              <p:cNvGrpSpPr/>
              <p:nvPr/>
            </p:nvGrpSpPr>
            <p:grpSpPr>
              <a:xfrm rot="357702" flipH="1">
                <a:off x="4895820" y="3685822"/>
                <a:ext cx="190562" cy="102454"/>
                <a:chOff x="4783326" y="4489231"/>
                <a:chExt cx="231541" cy="141620"/>
              </a:xfrm>
            </p:grpSpPr>
            <p:cxnSp>
              <p:nvCxnSpPr>
                <p:cNvPr id="465" name="直線コネクタ 464"/>
                <p:cNvCxnSpPr/>
                <p:nvPr/>
              </p:nvCxnSpPr>
              <p:spPr>
                <a:xfrm>
                  <a:off x="4861508" y="4516746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6" name="直線コネクタ 465"/>
                <p:cNvCxnSpPr/>
                <p:nvPr/>
              </p:nvCxnSpPr>
              <p:spPr>
                <a:xfrm>
                  <a:off x="4783326" y="4565536"/>
                  <a:ext cx="36513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7" name="直線コネクタ 466"/>
                <p:cNvCxnSpPr/>
                <p:nvPr/>
              </p:nvCxnSpPr>
              <p:spPr>
                <a:xfrm>
                  <a:off x="4928111" y="4513832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8" name="直線コネクタ 467"/>
                <p:cNvCxnSpPr/>
                <p:nvPr/>
              </p:nvCxnSpPr>
              <p:spPr>
                <a:xfrm>
                  <a:off x="4996611" y="4489231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464" name="直線コネクタ 463"/>
              <p:cNvCxnSpPr/>
              <p:nvPr/>
            </p:nvCxnSpPr>
            <p:spPr>
              <a:xfrm>
                <a:off x="4872945" y="3658076"/>
                <a:ext cx="276475" cy="128369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69" name="グループ化 468"/>
            <p:cNvGrpSpPr/>
            <p:nvPr/>
          </p:nvGrpSpPr>
          <p:grpSpPr>
            <a:xfrm rot="18197817">
              <a:off x="3733081" y="4723667"/>
              <a:ext cx="150098" cy="115561"/>
              <a:chOff x="4872945" y="3575417"/>
              <a:chExt cx="276475" cy="212859"/>
            </a:xfrm>
          </p:grpSpPr>
          <p:cxnSp>
            <p:nvCxnSpPr>
              <p:cNvPr id="470" name="直線コネクタ 469"/>
              <p:cNvCxnSpPr/>
              <p:nvPr/>
            </p:nvCxnSpPr>
            <p:spPr>
              <a:xfrm rot="357702" flipH="1">
                <a:off x="5013129" y="3614332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1" name="直線コネクタ 470"/>
              <p:cNvCxnSpPr/>
              <p:nvPr/>
            </p:nvCxnSpPr>
            <p:spPr>
              <a:xfrm rot="357702" flipH="1">
                <a:off x="5059052" y="3668864"/>
                <a:ext cx="30051" cy="65315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2" name="直線コネクタ 471"/>
              <p:cNvCxnSpPr/>
              <p:nvPr/>
            </p:nvCxnSpPr>
            <p:spPr>
              <a:xfrm rot="357702" flipH="1">
                <a:off x="4958913" y="3605740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3" name="直線コネクタ 472"/>
              <p:cNvCxnSpPr/>
              <p:nvPr/>
            </p:nvCxnSpPr>
            <p:spPr>
              <a:xfrm rot="357702" flipH="1">
                <a:off x="4905396" y="3575417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74" name="グループ化 473"/>
              <p:cNvGrpSpPr/>
              <p:nvPr/>
            </p:nvGrpSpPr>
            <p:grpSpPr>
              <a:xfrm rot="357702" flipH="1">
                <a:off x="4895820" y="3685822"/>
                <a:ext cx="190562" cy="102454"/>
                <a:chOff x="4783326" y="4489231"/>
                <a:chExt cx="231541" cy="141620"/>
              </a:xfrm>
            </p:grpSpPr>
            <p:cxnSp>
              <p:nvCxnSpPr>
                <p:cNvPr id="476" name="直線コネクタ 475"/>
                <p:cNvCxnSpPr/>
                <p:nvPr/>
              </p:nvCxnSpPr>
              <p:spPr>
                <a:xfrm>
                  <a:off x="4861508" y="4516746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7" name="直線コネクタ 476"/>
                <p:cNvCxnSpPr/>
                <p:nvPr/>
              </p:nvCxnSpPr>
              <p:spPr>
                <a:xfrm>
                  <a:off x="4783326" y="4565536"/>
                  <a:ext cx="36513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8" name="直線コネクタ 477"/>
                <p:cNvCxnSpPr/>
                <p:nvPr/>
              </p:nvCxnSpPr>
              <p:spPr>
                <a:xfrm>
                  <a:off x="4928111" y="4513832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79" name="直線コネクタ 478"/>
                <p:cNvCxnSpPr/>
                <p:nvPr/>
              </p:nvCxnSpPr>
              <p:spPr>
                <a:xfrm>
                  <a:off x="4996611" y="4489231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475" name="直線コネクタ 474"/>
              <p:cNvCxnSpPr/>
              <p:nvPr/>
            </p:nvCxnSpPr>
            <p:spPr>
              <a:xfrm>
                <a:off x="4872945" y="3658076"/>
                <a:ext cx="276475" cy="128369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80" name="グループ化 479"/>
            <p:cNvGrpSpPr/>
            <p:nvPr/>
          </p:nvGrpSpPr>
          <p:grpSpPr>
            <a:xfrm rot="18197817">
              <a:off x="3844821" y="4521569"/>
              <a:ext cx="114743" cy="88341"/>
              <a:chOff x="4872945" y="3575417"/>
              <a:chExt cx="276475" cy="212859"/>
            </a:xfrm>
          </p:grpSpPr>
          <p:cxnSp>
            <p:nvCxnSpPr>
              <p:cNvPr id="481" name="直線コネクタ 480"/>
              <p:cNvCxnSpPr/>
              <p:nvPr/>
            </p:nvCxnSpPr>
            <p:spPr>
              <a:xfrm rot="357702" flipH="1">
                <a:off x="5013129" y="3614332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2" name="直線コネクタ 481"/>
              <p:cNvCxnSpPr/>
              <p:nvPr/>
            </p:nvCxnSpPr>
            <p:spPr>
              <a:xfrm rot="357702" flipH="1">
                <a:off x="5059052" y="3668864"/>
                <a:ext cx="30051" cy="65315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3" name="直線コネクタ 482"/>
              <p:cNvCxnSpPr/>
              <p:nvPr/>
            </p:nvCxnSpPr>
            <p:spPr>
              <a:xfrm rot="357702" flipH="1">
                <a:off x="4958913" y="3605740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4" name="直線コネクタ 483"/>
              <p:cNvCxnSpPr/>
              <p:nvPr/>
            </p:nvCxnSpPr>
            <p:spPr>
              <a:xfrm rot="357702" flipH="1">
                <a:off x="4905396" y="3575417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85" name="グループ化 484"/>
              <p:cNvGrpSpPr/>
              <p:nvPr/>
            </p:nvGrpSpPr>
            <p:grpSpPr>
              <a:xfrm rot="357702" flipH="1">
                <a:off x="4895820" y="3685822"/>
                <a:ext cx="190562" cy="102454"/>
                <a:chOff x="4783326" y="4489231"/>
                <a:chExt cx="231541" cy="141620"/>
              </a:xfrm>
            </p:grpSpPr>
            <p:cxnSp>
              <p:nvCxnSpPr>
                <p:cNvPr id="487" name="直線コネクタ 486"/>
                <p:cNvCxnSpPr/>
                <p:nvPr/>
              </p:nvCxnSpPr>
              <p:spPr>
                <a:xfrm>
                  <a:off x="4861508" y="4516746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8" name="直線コネクタ 487"/>
                <p:cNvCxnSpPr/>
                <p:nvPr/>
              </p:nvCxnSpPr>
              <p:spPr>
                <a:xfrm>
                  <a:off x="4783326" y="4565536"/>
                  <a:ext cx="36513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89" name="直線コネクタ 488"/>
                <p:cNvCxnSpPr/>
                <p:nvPr/>
              </p:nvCxnSpPr>
              <p:spPr>
                <a:xfrm>
                  <a:off x="4928111" y="4513832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0" name="直線コネクタ 489"/>
                <p:cNvCxnSpPr/>
                <p:nvPr/>
              </p:nvCxnSpPr>
              <p:spPr>
                <a:xfrm>
                  <a:off x="4996611" y="4489231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486" name="直線コネクタ 485"/>
              <p:cNvCxnSpPr/>
              <p:nvPr/>
            </p:nvCxnSpPr>
            <p:spPr>
              <a:xfrm>
                <a:off x="4872945" y="3658076"/>
                <a:ext cx="276475" cy="128369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91" name="グループ化 490"/>
            <p:cNvGrpSpPr/>
            <p:nvPr/>
          </p:nvGrpSpPr>
          <p:grpSpPr>
            <a:xfrm rot="18197817">
              <a:off x="3934926" y="4337739"/>
              <a:ext cx="114743" cy="88341"/>
              <a:chOff x="4872945" y="3575417"/>
              <a:chExt cx="276475" cy="212859"/>
            </a:xfrm>
          </p:grpSpPr>
          <p:cxnSp>
            <p:nvCxnSpPr>
              <p:cNvPr id="492" name="直線コネクタ 491"/>
              <p:cNvCxnSpPr/>
              <p:nvPr/>
            </p:nvCxnSpPr>
            <p:spPr>
              <a:xfrm rot="357702" flipH="1">
                <a:off x="5013129" y="3614332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3" name="直線コネクタ 492"/>
              <p:cNvCxnSpPr/>
              <p:nvPr/>
            </p:nvCxnSpPr>
            <p:spPr>
              <a:xfrm rot="357702" flipH="1">
                <a:off x="5059052" y="3668864"/>
                <a:ext cx="30051" cy="65315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4" name="直線コネクタ 493"/>
              <p:cNvCxnSpPr/>
              <p:nvPr/>
            </p:nvCxnSpPr>
            <p:spPr>
              <a:xfrm rot="357702" flipH="1">
                <a:off x="4958913" y="3605740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5" name="直線コネクタ 494"/>
              <p:cNvCxnSpPr/>
              <p:nvPr/>
            </p:nvCxnSpPr>
            <p:spPr>
              <a:xfrm rot="357702" flipH="1">
                <a:off x="4905396" y="3575417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496" name="グループ化 495"/>
              <p:cNvGrpSpPr/>
              <p:nvPr/>
            </p:nvGrpSpPr>
            <p:grpSpPr>
              <a:xfrm rot="357702" flipH="1">
                <a:off x="4895820" y="3685822"/>
                <a:ext cx="190562" cy="102454"/>
                <a:chOff x="4783326" y="4489231"/>
                <a:chExt cx="231541" cy="141620"/>
              </a:xfrm>
            </p:grpSpPr>
            <p:cxnSp>
              <p:nvCxnSpPr>
                <p:cNvPr id="498" name="直線コネクタ 497"/>
                <p:cNvCxnSpPr/>
                <p:nvPr/>
              </p:nvCxnSpPr>
              <p:spPr>
                <a:xfrm>
                  <a:off x="4861508" y="4516746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99" name="直線コネクタ 498"/>
                <p:cNvCxnSpPr/>
                <p:nvPr/>
              </p:nvCxnSpPr>
              <p:spPr>
                <a:xfrm>
                  <a:off x="4783326" y="4565536"/>
                  <a:ext cx="36513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0" name="直線コネクタ 499"/>
                <p:cNvCxnSpPr/>
                <p:nvPr/>
              </p:nvCxnSpPr>
              <p:spPr>
                <a:xfrm>
                  <a:off x="4928111" y="4513832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1" name="直線コネクタ 500"/>
                <p:cNvCxnSpPr/>
                <p:nvPr/>
              </p:nvCxnSpPr>
              <p:spPr>
                <a:xfrm>
                  <a:off x="4996611" y="4489231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497" name="直線コネクタ 496"/>
              <p:cNvCxnSpPr/>
              <p:nvPr/>
            </p:nvCxnSpPr>
            <p:spPr>
              <a:xfrm>
                <a:off x="4872945" y="3658076"/>
                <a:ext cx="276475" cy="128369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02" name="グループ化 501"/>
            <p:cNvGrpSpPr/>
            <p:nvPr/>
          </p:nvGrpSpPr>
          <p:grpSpPr>
            <a:xfrm rot="2046651">
              <a:off x="3787157" y="4627186"/>
              <a:ext cx="114743" cy="88341"/>
              <a:chOff x="4872945" y="3575417"/>
              <a:chExt cx="276475" cy="212859"/>
            </a:xfrm>
          </p:grpSpPr>
          <p:cxnSp>
            <p:nvCxnSpPr>
              <p:cNvPr id="503" name="直線コネクタ 502"/>
              <p:cNvCxnSpPr/>
              <p:nvPr/>
            </p:nvCxnSpPr>
            <p:spPr>
              <a:xfrm rot="357702" flipH="1">
                <a:off x="5013129" y="3614332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4" name="直線コネクタ 503"/>
              <p:cNvCxnSpPr/>
              <p:nvPr/>
            </p:nvCxnSpPr>
            <p:spPr>
              <a:xfrm rot="357702" flipH="1">
                <a:off x="5059052" y="3668864"/>
                <a:ext cx="30051" cy="65315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5" name="直線コネクタ 504"/>
              <p:cNvCxnSpPr/>
              <p:nvPr/>
            </p:nvCxnSpPr>
            <p:spPr>
              <a:xfrm rot="357702" flipH="1">
                <a:off x="4958913" y="3605740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6" name="直線コネクタ 505"/>
              <p:cNvCxnSpPr/>
              <p:nvPr/>
            </p:nvCxnSpPr>
            <p:spPr>
              <a:xfrm rot="357702" flipH="1">
                <a:off x="4905396" y="3575417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07" name="グループ化 506"/>
              <p:cNvGrpSpPr/>
              <p:nvPr/>
            </p:nvGrpSpPr>
            <p:grpSpPr>
              <a:xfrm rot="357702" flipH="1">
                <a:off x="4895820" y="3685822"/>
                <a:ext cx="190562" cy="102454"/>
                <a:chOff x="4783326" y="4489231"/>
                <a:chExt cx="231541" cy="141620"/>
              </a:xfrm>
            </p:grpSpPr>
            <p:cxnSp>
              <p:nvCxnSpPr>
                <p:cNvPr id="509" name="直線コネクタ 508"/>
                <p:cNvCxnSpPr/>
                <p:nvPr/>
              </p:nvCxnSpPr>
              <p:spPr>
                <a:xfrm>
                  <a:off x="4861508" y="4516746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0" name="直線コネクタ 509"/>
                <p:cNvCxnSpPr/>
                <p:nvPr/>
              </p:nvCxnSpPr>
              <p:spPr>
                <a:xfrm>
                  <a:off x="4783326" y="4565536"/>
                  <a:ext cx="36513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1" name="直線コネクタ 510"/>
                <p:cNvCxnSpPr/>
                <p:nvPr/>
              </p:nvCxnSpPr>
              <p:spPr>
                <a:xfrm>
                  <a:off x="4928111" y="4513832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2" name="直線コネクタ 511"/>
                <p:cNvCxnSpPr/>
                <p:nvPr/>
              </p:nvCxnSpPr>
              <p:spPr>
                <a:xfrm>
                  <a:off x="4996611" y="4489231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508" name="直線コネクタ 507"/>
              <p:cNvCxnSpPr/>
              <p:nvPr/>
            </p:nvCxnSpPr>
            <p:spPr>
              <a:xfrm>
                <a:off x="4872945" y="3658076"/>
                <a:ext cx="276475" cy="128369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13" name="グループ化 512"/>
            <p:cNvGrpSpPr/>
            <p:nvPr/>
          </p:nvGrpSpPr>
          <p:grpSpPr>
            <a:xfrm rot="2046651">
              <a:off x="3956435" y="4666423"/>
              <a:ext cx="114743" cy="88341"/>
              <a:chOff x="4872945" y="3575417"/>
              <a:chExt cx="276475" cy="212859"/>
            </a:xfrm>
          </p:grpSpPr>
          <p:cxnSp>
            <p:nvCxnSpPr>
              <p:cNvPr id="514" name="直線コネクタ 513"/>
              <p:cNvCxnSpPr/>
              <p:nvPr/>
            </p:nvCxnSpPr>
            <p:spPr>
              <a:xfrm rot="357702" flipH="1">
                <a:off x="5013129" y="3614332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5" name="直線コネクタ 514"/>
              <p:cNvCxnSpPr/>
              <p:nvPr/>
            </p:nvCxnSpPr>
            <p:spPr>
              <a:xfrm rot="357702" flipH="1">
                <a:off x="5059052" y="3668864"/>
                <a:ext cx="30051" cy="65315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6" name="直線コネクタ 515"/>
              <p:cNvCxnSpPr/>
              <p:nvPr/>
            </p:nvCxnSpPr>
            <p:spPr>
              <a:xfrm rot="357702" flipH="1">
                <a:off x="4958913" y="3605740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17" name="直線コネクタ 516"/>
              <p:cNvCxnSpPr/>
              <p:nvPr/>
            </p:nvCxnSpPr>
            <p:spPr>
              <a:xfrm rot="357702" flipH="1">
                <a:off x="4905396" y="3575417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18" name="グループ化 517"/>
              <p:cNvGrpSpPr/>
              <p:nvPr/>
            </p:nvGrpSpPr>
            <p:grpSpPr>
              <a:xfrm rot="357702" flipH="1">
                <a:off x="4895820" y="3685822"/>
                <a:ext cx="190562" cy="102454"/>
                <a:chOff x="4783326" y="4489231"/>
                <a:chExt cx="231541" cy="141620"/>
              </a:xfrm>
            </p:grpSpPr>
            <p:cxnSp>
              <p:nvCxnSpPr>
                <p:cNvPr id="520" name="直線コネクタ 519"/>
                <p:cNvCxnSpPr/>
                <p:nvPr/>
              </p:nvCxnSpPr>
              <p:spPr>
                <a:xfrm>
                  <a:off x="4861508" y="4516746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1" name="直線コネクタ 520"/>
                <p:cNvCxnSpPr/>
                <p:nvPr/>
              </p:nvCxnSpPr>
              <p:spPr>
                <a:xfrm>
                  <a:off x="4783326" y="4565536"/>
                  <a:ext cx="36513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2" name="直線コネクタ 521"/>
                <p:cNvCxnSpPr/>
                <p:nvPr/>
              </p:nvCxnSpPr>
              <p:spPr>
                <a:xfrm>
                  <a:off x="4928111" y="4513832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23" name="直線コネクタ 522"/>
                <p:cNvCxnSpPr/>
                <p:nvPr/>
              </p:nvCxnSpPr>
              <p:spPr>
                <a:xfrm>
                  <a:off x="4996611" y="4489231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519" name="直線コネクタ 518"/>
              <p:cNvCxnSpPr/>
              <p:nvPr/>
            </p:nvCxnSpPr>
            <p:spPr>
              <a:xfrm>
                <a:off x="4872945" y="3658076"/>
                <a:ext cx="276475" cy="128369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24" name="グループ化 523"/>
            <p:cNvGrpSpPr/>
            <p:nvPr/>
          </p:nvGrpSpPr>
          <p:grpSpPr>
            <a:xfrm rot="2046651">
              <a:off x="3999736" y="4222972"/>
              <a:ext cx="114743" cy="88341"/>
              <a:chOff x="4872945" y="3575417"/>
              <a:chExt cx="276475" cy="212859"/>
            </a:xfrm>
          </p:grpSpPr>
          <p:cxnSp>
            <p:nvCxnSpPr>
              <p:cNvPr id="525" name="直線コネクタ 524"/>
              <p:cNvCxnSpPr/>
              <p:nvPr/>
            </p:nvCxnSpPr>
            <p:spPr>
              <a:xfrm rot="357702" flipH="1">
                <a:off x="5013129" y="3614332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6" name="直線コネクタ 525"/>
              <p:cNvCxnSpPr/>
              <p:nvPr/>
            </p:nvCxnSpPr>
            <p:spPr>
              <a:xfrm rot="357702" flipH="1">
                <a:off x="5059052" y="3668864"/>
                <a:ext cx="30051" cy="65315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7" name="直線コネクタ 526"/>
              <p:cNvCxnSpPr/>
              <p:nvPr/>
            </p:nvCxnSpPr>
            <p:spPr>
              <a:xfrm rot="357702" flipH="1">
                <a:off x="4958913" y="3605740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28" name="直線コネクタ 527"/>
              <p:cNvCxnSpPr/>
              <p:nvPr/>
            </p:nvCxnSpPr>
            <p:spPr>
              <a:xfrm rot="357702" flipH="1">
                <a:off x="4905396" y="3575417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29" name="グループ化 528"/>
              <p:cNvGrpSpPr/>
              <p:nvPr/>
            </p:nvGrpSpPr>
            <p:grpSpPr>
              <a:xfrm rot="357702" flipH="1">
                <a:off x="4895820" y="3685822"/>
                <a:ext cx="190562" cy="102454"/>
                <a:chOff x="4783326" y="4489231"/>
                <a:chExt cx="231541" cy="141620"/>
              </a:xfrm>
            </p:grpSpPr>
            <p:cxnSp>
              <p:nvCxnSpPr>
                <p:cNvPr id="531" name="直線コネクタ 530"/>
                <p:cNvCxnSpPr/>
                <p:nvPr/>
              </p:nvCxnSpPr>
              <p:spPr>
                <a:xfrm>
                  <a:off x="4861508" y="4516746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2" name="直線コネクタ 531"/>
                <p:cNvCxnSpPr/>
                <p:nvPr/>
              </p:nvCxnSpPr>
              <p:spPr>
                <a:xfrm>
                  <a:off x="4783326" y="4565536"/>
                  <a:ext cx="36513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3" name="直線コネクタ 532"/>
                <p:cNvCxnSpPr/>
                <p:nvPr/>
              </p:nvCxnSpPr>
              <p:spPr>
                <a:xfrm>
                  <a:off x="4928111" y="4513832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4" name="直線コネクタ 533"/>
                <p:cNvCxnSpPr/>
                <p:nvPr/>
              </p:nvCxnSpPr>
              <p:spPr>
                <a:xfrm>
                  <a:off x="4996611" y="4489231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530" name="直線コネクタ 529"/>
              <p:cNvCxnSpPr/>
              <p:nvPr/>
            </p:nvCxnSpPr>
            <p:spPr>
              <a:xfrm>
                <a:off x="4872945" y="3658076"/>
                <a:ext cx="276475" cy="128369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535" name="グループ化 534"/>
            <p:cNvGrpSpPr/>
            <p:nvPr/>
          </p:nvGrpSpPr>
          <p:grpSpPr>
            <a:xfrm flipH="1">
              <a:off x="4120052" y="3762474"/>
              <a:ext cx="214444" cy="220772"/>
              <a:chOff x="3967252" y="3697086"/>
              <a:chExt cx="213723" cy="220772"/>
            </a:xfrm>
          </p:grpSpPr>
          <p:sp>
            <p:nvSpPr>
              <p:cNvPr id="536" name="Google Shape;1540;p28"/>
              <p:cNvSpPr/>
              <p:nvPr/>
            </p:nvSpPr>
            <p:spPr>
              <a:xfrm rot="19188866">
                <a:off x="4084672" y="3698182"/>
                <a:ext cx="29135" cy="21967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537" name="グループ化 536"/>
              <p:cNvGrpSpPr/>
              <p:nvPr/>
            </p:nvGrpSpPr>
            <p:grpSpPr>
              <a:xfrm rot="2501074">
                <a:off x="3967252" y="3697086"/>
                <a:ext cx="126534" cy="97419"/>
                <a:chOff x="4872945" y="3575417"/>
                <a:chExt cx="276475" cy="212859"/>
              </a:xfrm>
            </p:grpSpPr>
            <p:cxnSp>
              <p:nvCxnSpPr>
                <p:cNvPr id="549" name="直線コネクタ 548"/>
                <p:cNvCxnSpPr/>
                <p:nvPr/>
              </p:nvCxnSpPr>
              <p:spPr>
                <a:xfrm rot="357702" flipH="1">
                  <a:off x="5013129" y="3614332"/>
                  <a:ext cx="15025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0" name="直線コネクタ 549"/>
                <p:cNvCxnSpPr/>
                <p:nvPr/>
              </p:nvCxnSpPr>
              <p:spPr>
                <a:xfrm rot="357702" flipH="1">
                  <a:off x="5059052" y="3668864"/>
                  <a:ext cx="30051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1" name="直線コネクタ 550"/>
                <p:cNvCxnSpPr/>
                <p:nvPr/>
              </p:nvCxnSpPr>
              <p:spPr>
                <a:xfrm rot="357702" flipH="1">
                  <a:off x="4958913" y="3605740"/>
                  <a:ext cx="15025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52" name="直線コネクタ 551"/>
                <p:cNvCxnSpPr/>
                <p:nvPr/>
              </p:nvCxnSpPr>
              <p:spPr>
                <a:xfrm rot="357702" flipH="1">
                  <a:off x="4905396" y="3575417"/>
                  <a:ext cx="15025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553" name="グループ化 552"/>
                <p:cNvGrpSpPr/>
                <p:nvPr/>
              </p:nvGrpSpPr>
              <p:grpSpPr>
                <a:xfrm rot="357702" flipH="1">
                  <a:off x="4895820" y="3685822"/>
                  <a:ext cx="190562" cy="102454"/>
                  <a:chOff x="4783326" y="4489231"/>
                  <a:chExt cx="231541" cy="141620"/>
                </a:xfrm>
              </p:grpSpPr>
              <p:cxnSp>
                <p:nvCxnSpPr>
                  <p:cNvPr id="555" name="直線コネクタ 554"/>
                  <p:cNvCxnSpPr/>
                  <p:nvPr/>
                </p:nvCxnSpPr>
                <p:spPr>
                  <a:xfrm>
                    <a:off x="4861508" y="4516746"/>
                    <a:ext cx="18256" cy="103408"/>
                  </a:xfrm>
                  <a:prstGeom prst="line">
                    <a:avLst/>
                  </a:prstGeom>
                  <a:ln w="1905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6" name="直線コネクタ 555"/>
                  <p:cNvCxnSpPr/>
                  <p:nvPr/>
                </p:nvCxnSpPr>
                <p:spPr>
                  <a:xfrm>
                    <a:off x="4783326" y="4565536"/>
                    <a:ext cx="36513" cy="65315"/>
                  </a:xfrm>
                  <a:prstGeom prst="line">
                    <a:avLst/>
                  </a:prstGeom>
                  <a:ln w="1905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7" name="直線コネクタ 556"/>
                  <p:cNvCxnSpPr/>
                  <p:nvPr/>
                </p:nvCxnSpPr>
                <p:spPr>
                  <a:xfrm>
                    <a:off x="4928111" y="4513832"/>
                    <a:ext cx="18256" cy="103408"/>
                  </a:xfrm>
                  <a:prstGeom prst="line">
                    <a:avLst/>
                  </a:prstGeom>
                  <a:ln w="1905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58" name="直線コネクタ 557"/>
                  <p:cNvCxnSpPr/>
                  <p:nvPr/>
                </p:nvCxnSpPr>
                <p:spPr>
                  <a:xfrm>
                    <a:off x="4996611" y="4489231"/>
                    <a:ext cx="18256" cy="103408"/>
                  </a:xfrm>
                  <a:prstGeom prst="line">
                    <a:avLst/>
                  </a:prstGeom>
                  <a:ln w="1905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554" name="直線コネクタ 553"/>
                <p:cNvCxnSpPr/>
                <p:nvPr/>
              </p:nvCxnSpPr>
              <p:spPr>
                <a:xfrm>
                  <a:off x="4872945" y="3658076"/>
                  <a:ext cx="276475" cy="128369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538" name="グループ化 537"/>
              <p:cNvGrpSpPr/>
              <p:nvPr/>
            </p:nvGrpSpPr>
            <p:grpSpPr>
              <a:xfrm rot="3940955">
                <a:off x="4068999" y="3781666"/>
                <a:ext cx="126534" cy="97419"/>
                <a:chOff x="4872945" y="3575417"/>
                <a:chExt cx="276475" cy="212859"/>
              </a:xfrm>
            </p:grpSpPr>
            <p:cxnSp>
              <p:nvCxnSpPr>
                <p:cNvPr id="539" name="直線コネクタ 538"/>
                <p:cNvCxnSpPr/>
                <p:nvPr/>
              </p:nvCxnSpPr>
              <p:spPr>
                <a:xfrm rot="357702" flipH="1">
                  <a:off x="5013129" y="3614332"/>
                  <a:ext cx="15025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0" name="直線コネクタ 539"/>
                <p:cNvCxnSpPr/>
                <p:nvPr/>
              </p:nvCxnSpPr>
              <p:spPr>
                <a:xfrm rot="357702" flipH="1">
                  <a:off x="5059052" y="3668864"/>
                  <a:ext cx="30051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1" name="直線コネクタ 540"/>
                <p:cNvCxnSpPr/>
                <p:nvPr/>
              </p:nvCxnSpPr>
              <p:spPr>
                <a:xfrm rot="357702" flipH="1">
                  <a:off x="4958913" y="3605740"/>
                  <a:ext cx="15025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2" name="直線コネクタ 541"/>
                <p:cNvCxnSpPr/>
                <p:nvPr/>
              </p:nvCxnSpPr>
              <p:spPr>
                <a:xfrm rot="357702" flipH="1">
                  <a:off x="4905396" y="3575417"/>
                  <a:ext cx="15025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543" name="グループ化 542"/>
                <p:cNvGrpSpPr/>
                <p:nvPr/>
              </p:nvGrpSpPr>
              <p:grpSpPr>
                <a:xfrm rot="357702" flipH="1">
                  <a:off x="4895820" y="3685822"/>
                  <a:ext cx="190562" cy="102454"/>
                  <a:chOff x="4783326" y="4489231"/>
                  <a:chExt cx="231541" cy="141620"/>
                </a:xfrm>
              </p:grpSpPr>
              <p:cxnSp>
                <p:nvCxnSpPr>
                  <p:cNvPr id="545" name="直線コネクタ 544"/>
                  <p:cNvCxnSpPr/>
                  <p:nvPr/>
                </p:nvCxnSpPr>
                <p:spPr>
                  <a:xfrm>
                    <a:off x="4861508" y="4516746"/>
                    <a:ext cx="18256" cy="103408"/>
                  </a:xfrm>
                  <a:prstGeom prst="line">
                    <a:avLst/>
                  </a:prstGeom>
                  <a:ln w="1905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6" name="直線コネクタ 545"/>
                  <p:cNvCxnSpPr/>
                  <p:nvPr/>
                </p:nvCxnSpPr>
                <p:spPr>
                  <a:xfrm>
                    <a:off x="4783326" y="4565536"/>
                    <a:ext cx="36513" cy="65315"/>
                  </a:xfrm>
                  <a:prstGeom prst="line">
                    <a:avLst/>
                  </a:prstGeom>
                  <a:ln w="1905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7" name="直線コネクタ 546"/>
                  <p:cNvCxnSpPr/>
                  <p:nvPr/>
                </p:nvCxnSpPr>
                <p:spPr>
                  <a:xfrm>
                    <a:off x="4928111" y="4513832"/>
                    <a:ext cx="18256" cy="103408"/>
                  </a:xfrm>
                  <a:prstGeom prst="line">
                    <a:avLst/>
                  </a:prstGeom>
                  <a:ln w="1905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548" name="直線コネクタ 547"/>
                  <p:cNvCxnSpPr/>
                  <p:nvPr/>
                </p:nvCxnSpPr>
                <p:spPr>
                  <a:xfrm>
                    <a:off x="4996611" y="4489231"/>
                    <a:ext cx="18256" cy="103408"/>
                  </a:xfrm>
                  <a:prstGeom prst="line">
                    <a:avLst/>
                  </a:prstGeom>
                  <a:ln w="19050">
                    <a:solidFill>
                      <a:schemeClr val="accent6">
                        <a:lumMod val="75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cxnSp>
              <p:nvCxnSpPr>
                <p:cNvPr id="544" name="直線コネクタ 543"/>
                <p:cNvCxnSpPr/>
                <p:nvPr/>
              </p:nvCxnSpPr>
              <p:spPr>
                <a:xfrm>
                  <a:off x="4872945" y="3658076"/>
                  <a:ext cx="276475" cy="128369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559" name="グループ化 558"/>
            <p:cNvGrpSpPr/>
            <p:nvPr/>
          </p:nvGrpSpPr>
          <p:grpSpPr>
            <a:xfrm rot="18496516">
              <a:off x="3849865" y="4770379"/>
              <a:ext cx="171482" cy="132025"/>
              <a:chOff x="4872945" y="3575417"/>
              <a:chExt cx="276475" cy="212859"/>
            </a:xfrm>
          </p:grpSpPr>
          <p:cxnSp>
            <p:nvCxnSpPr>
              <p:cNvPr id="560" name="直線コネクタ 559"/>
              <p:cNvCxnSpPr/>
              <p:nvPr/>
            </p:nvCxnSpPr>
            <p:spPr>
              <a:xfrm rot="357702" flipH="1">
                <a:off x="5013129" y="3614332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1" name="直線コネクタ 560"/>
              <p:cNvCxnSpPr/>
              <p:nvPr/>
            </p:nvCxnSpPr>
            <p:spPr>
              <a:xfrm rot="357702" flipH="1">
                <a:off x="5059052" y="3668864"/>
                <a:ext cx="30051" cy="65315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2" name="直線コネクタ 561"/>
              <p:cNvCxnSpPr/>
              <p:nvPr/>
            </p:nvCxnSpPr>
            <p:spPr>
              <a:xfrm rot="357702" flipH="1">
                <a:off x="4958913" y="3605740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3" name="直線コネクタ 562"/>
              <p:cNvCxnSpPr/>
              <p:nvPr/>
            </p:nvCxnSpPr>
            <p:spPr>
              <a:xfrm rot="357702" flipH="1">
                <a:off x="4905396" y="3575417"/>
                <a:ext cx="15025" cy="103408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64" name="グループ化 563"/>
              <p:cNvGrpSpPr/>
              <p:nvPr/>
            </p:nvGrpSpPr>
            <p:grpSpPr>
              <a:xfrm rot="357702" flipH="1">
                <a:off x="4895820" y="3685822"/>
                <a:ext cx="190562" cy="102454"/>
                <a:chOff x="4783326" y="4489231"/>
                <a:chExt cx="231541" cy="141620"/>
              </a:xfrm>
            </p:grpSpPr>
            <p:cxnSp>
              <p:nvCxnSpPr>
                <p:cNvPr id="566" name="直線コネクタ 565"/>
                <p:cNvCxnSpPr/>
                <p:nvPr/>
              </p:nvCxnSpPr>
              <p:spPr>
                <a:xfrm>
                  <a:off x="4861508" y="4516746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直線コネクタ 566"/>
                <p:cNvCxnSpPr/>
                <p:nvPr/>
              </p:nvCxnSpPr>
              <p:spPr>
                <a:xfrm>
                  <a:off x="4783326" y="4565536"/>
                  <a:ext cx="36513" cy="65315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直線コネクタ 567"/>
                <p:cNvCxnSpPr/>
                <p:nvPr/>
              </p:nvCxnSpPr>
              <p:spPr>
                <a:xfrm>
                  <a:off x="4928111" y="4513832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直線コネクタ 568"/>
                <p:cNvCxnSpPr/>
                <p:nvPr/>
              </p:nvCxnSpPr>
              <p:spPr>
                <a:xfrm>
                  <a:off x="4996611" y="4489231"/>
                  <a:ext cx="18256" cy="103408"/>
                </a:xfrm>
                <a:prstGeom prst="line">
                  <a:avLst/>
                </a:prstGeom>
                <a:ln w="19050">
                  <a:solidFill>
                    <a:schemeClr val="accent6">
                      <a:lumMod val="7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565" name="直線コネクタ 564"/>
              <p:cNvCxnSpPr/>
              <p:nvPr/>
            </p:nvCxnSpPr>
            <p:spPr>
              <a:xfrm>
                <a:off x="4872945" y="3658076"/>
                <a:ext cx="276475" cy="128369"/>
              </a:xfrm>
              <a:prstGeom prst="line">
                <a:avLst/>
              </a:prstGeom>
              <a:ln w="19050"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570" name="Google Shape;1543;p28">
            <a:extLst>
              <a:ext uri="{FF2B5EF4-FFF2-40B4-BE49-F238E27FC236}">
                <a16:creationId xmlns:a16="http://schemas.microsoft.com/office/drawing/2014/main" id="{186814D2-8A23-0FC6-9EF9-3F4B53CBA4D7}"/>
              </a:ext>
            </a:extLst>
          </p:cNvPr>
          <p:cNvSpPr txBox="1"/>
          <p:nvPr/>
        </p:nvSpPr>
        <p:spPr>
          <a:xfrm>
            <a:off x="4416608" y="1776045"/>
            <a:ext cx="5409938" cy="26776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「３歳だとまだまだ小さいよ。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　</a:t>
            </a: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もっと大きな木をみたい？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　じゃあ大きい仲間がいる森に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　</a:t>
            </a: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行ってみる？」</a:t>
            </a:r>
            <a:endParaRPr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四角形: 角度付き 24">
            <a:hlinkClick r:id="rId3" action="ppaction://hlinksldjump"/>
            <a:extLst>
              <a:ext uri="{FF2B5EF4-FFF2-40B4-BE49-F238E27FC236}">
                <a16:creationId xmlns:a16="http://schemas.microsoft.com/office/drawing/2014/main" id="{B268C440-33BC-11FA-404B-9B5929D24B9F}"/>
              </a:ext>
            </a:extLst>
          </p:cNvPr>
          <p:cNvSpPr/>
          <p:nvPr/>
        </p:nvSpPr>
        <p:spPr>
          <a:xfrm>
            <a:off x="10280324" y="3951003"/>
            <a:ext cx="1262559" cy="1058747"/>
          </a:xfrm>
          <a:prstGeom prst="bevel">
            <a:avLst>
              <a:gd name="adj" fmla="val 10051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森へ</a:t>
            </a:r>
            <a:endParaRPr kumimoji="1" lang="ja-JP" altLang="en-US" sz="2400" dirty="0"/>
          </a:p>
        </p:txBody>
      </p:sp>
      <p:cxnSp>
        <p:nvCxnSpPr>
          <p:cNvPr id="6" name="直線コネクタ 5">
            <a:extLst>
              <a:ext uri="{FF2B5EF4-FFF2-40B4-BE49-F238E27FC236}">
                <a16:creationId xmlns:a16="http://schemas.microsoft.com/office/drawing/2014/main" id="{868EE604-9D1E-E253-FD4F-7623CD67D909}"/>
              </a:ext>
            </a:extLst>
          </p:cNvPr>
          <p:cNvCxnSpPr/>
          <p:nvPr/>
        </p:nvCxnSpPr>
        <p:spPr>
          <a:xfrm flipV="1">
            <a:off x="7121577" y="4034982"/>
            <a:ext cx="2301823" cy="1991566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grpSp>
        <p:nvGrpSpPr>
          <p:cNvPr id="7" name="Google Shape;890;p21">
            <a:extLst>
              <a:ext uri="{FF2B5EF4-FFF2-40B4-BE49-F238E27FC236}">
                <a16:creationId xmlns:a16="http://schemas.microsoft.com/office/drawing/2014/main" id="{C6EDE81C-0E88-F70A-88F5-47E241C69F93}"/>
              </a:ext>
            </a:extLst>
          </p:cNvPr>
          <p:cNvGrpSpPr>
            <a:grpSpLocks noChangeAspect="1"/>
          </p:cNvGrpSpPr>
          <p:nvPr/>
        </p:nvGrpSpPr>
        <p:grpSpPr>
          <a:xfrm>
            <a:off x="9182100" y="5160853"/>
            <a:ext cx="974478" cy="994068"/>
            <a:chOff x="1774174" y="4621762"/>
            <a:chExt cx="1077013" cy="1098664"/>
          </a:xfrm>
        </p:grpSpPr>
        <p:sp>
          <p:nvSpPr>
            <p:cNvPr id="8" name="Google Shape;891;p21">
              <a:extLst>
                <a:ext uri="{FF2B5EF4-FFF2-40B4-BE49-F238E27FC236}">
                  <a16:creationId xmlns:a16="http://schemas.microsoft.com/office/drawing/2014/main" id="{6A4F4027-6335-3552-2751-FD8DC2E8B7CC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892;p21">
              <a:extLst>
                <a:ext uri="{FF2B5EF4-FFF2-40B4-BE49-F238E27FC236}">
                  <a16:creationId xmlns:a16="http://schemas.microsoft.com/office/drawing/2014/main" id="{D5FC2FF4-8CC0-29F0-25E4-5F4B0F268BDB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893;p21">
              <a:extLst>
                <a:ext uri="{FF2B5EF4-FFF2-40B4-BE49-F238E27FC236}">
                  <a16:creationId xmlns:a16="http://schemas.microsoft.com/office/drawing/2014/main" id="{8972190C-C2EB-D0FB-DC8F-36C964456B3E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894;p21">
              <a:extLst>
                <a:ext uri="{FF2B5EF4-FFF2-40B4-BE49-F238E27FC236}">
                  <a16:creationId xmlns:a16="http://schemas.microsoft.com/office/drawing/2014/main" id="{9BF902DC-EC01-AB73-C2C0-011D04B8E063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895;p21">
              <a:extLst>
                <a:ext uri="{FF2B5EF4-FFF2-40B4-BE49-F238E27FC236}">
                  <a16:creationId xmlns:a16="http://schemas.microsoft.com/office/drawing/2014/main" id="{B73C4788-4FA1-8A59-90E9-6BA5EC22CA60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896;p21">
              <a:extLst>
                <a:ext uri="{FF2B5EF4-FFF2-40B4-BE49-F238E27FC236}">
                  <a16:creationId xmlns:a16="http://schemas.microsoft.com/office/drawing/2014/main" id="{BF0C17DE-0FA1-594C-8B98-D32FB5A79690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4" name="Google Shape;897;p21">
              <a:extLst>
                <a:ext uri="{FF2B5EF4-FFF2-40B4-BE49-F238E27FC236}">
                  <a16:creationId xmlns:a16="http://schemas.microsoft.com/office/drawing/2014/main" id="{D2A53939-CC33-8BD2-C446-F33BAA75112C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898;p21">
              <a:extLst>
                <a:ext uri="{FF2B5EF4-FFF2-40B4-BE49-F238E27FC236}">
                  <a16:creationId xmlns:a16="http://schemas.microsoft.com/office/drawing/2014/main" id="{8A188574-1271-F991-324E-C65927F7E840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6" name="Google Shape;899;p21">
              <a:extLst>
                <a:ext uri="{FF2B5EF4-FFF2-40B4-BE49-F238E27FC236}">
                  <a16:creationId xmlns:a16="http://schemas.microsoft.com/office/drawing/2014/main" id="{E62CD844-EFFD-1757-A7A9-F4F248A30F7F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7" name="Google Shape;900;p21">
              <a:extLst>
                <a:ext uri="{FF2B5EF4-FFF2-40B4-BE49-F238E27FC236}">
                  <a16:creationId xmlns:a16="http://schemas.microsoft.com/office/drawing/2014/main" id="{F08066FD-28C8-95F8-8454-7DC110C3A2B8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9" name="Google Shape;901;p21">
              <a:extLst>
                <a:ext uri="{FF2B5EF4-FFF2-40B4-BE49-F238E27FC236}">
                  <a16:creationId xmlns:a16="http://schemas.microsoft.com/office/drawing/2014/main" id="{03832721-6996-95A5-408F-2A86C0BE15EB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0" name="Google Shape;902;p21">
              <a:extLst>
                <a:ext uri="{FF2B5EF4-FFF2-40B4-BE49-F238E27FC236}">
                  <a16:creationId xmlns:a16="http://schemas.microsoft.com/office/drawing/2014/main" id="{B1DE07A9-E018-942A-E092-3EF6A6CE1B26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1" name="Google Shape;903;p21">
              <a:extLst>
                <a:ext uri="{FF2B5EF4-FFF2-40B4-BE49-F238E27FC236}">
                  <a16:creationId xmlns:a16="http://schemas.microsoft.com/office/drawing/2014/main" id="{53BF7E15-F448-646B-D9C2-D9627FAC2BB4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904;p21">
              <a:extLst>
                <a:ext uri="{FF2B5EF4-FFF2-40B4-BE49-F238E27FC236}">
                  <a16:creationId xmlns:a16="http://schemas.microsoft.com/office/drawing/2014/main" id="{116A5541-B9A5-E30A-808D-FAC4312C0037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905;p21">
              <a:extLst>
                <a:ext uri="{FF2B5EF4-FFF2-40B4-BE49-F238E27FC236}">
                  <a16:creationId xmlns:a16="http://schemas.microsoft.com/office/drawing/2014/main" id="{811C6256-AA25-B311-57B6-3A61BD420363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" name="Google Shape;1550;p28">
            <a:extLst>
              <a:ext uri="{FF2B5EF4-FFF2-40B4-BE49-F238E27FC236}">
                <a16:creationId xmlns:a16="http://schemas.microsoft.com/office/drawing/2014/main" id="{86001C18-6C7F-290E-38E6-DE8FF5D93F7D}"/>
              </a:ext>
            </a:extLst>
          </p:cNvPr>
          <p:cNvSpPr txBox="1"/>
          <p:nvPr/>
        </p:nvSpPr>
        <p:spPr>
          <a:xfrm>
            <a:off x="7727509" y="5422860"/>
            <a:ext cx="2870248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/>
              <a:t>森に</a:t>
            </a:r>
            <a:endParaRPr lang="en-US" altLang="ja-JP" sz="2000" dirty="0"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/>
              <a:t>しゅっぱつ！</a:t>
            </a:r>
            <a:endParaRPr sz="2000" dirty="0"/>
          </a:p>
        </p:txBody>
      </p:sp>
      <p:sp>
        <p:nvSpPr>
          <p:cNvPr id="57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794332" y="68381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さい</a:t>
            </a:r>
          </a:p>
        </p:txBody>
      </p:sp>
      <p:sp>
        <p:nvSpPr>
          <p:cNvPr id="57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760119" y="68679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なかま</a:t>
            </a:r>
          </a:p>
        </p:txBody>
      </p:sp>
      <p:sp>
        <p:nvSpPr>
          <p:cNvPr id="57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799523" y="692952"/>
            <a:ext cx="107375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しょうかい</a:t>
            </a:r>
          </a:p>
        </p:txBody>
      </p:sp>
      <p:sp>
        <p:nvSpPr>
          <p:cNvPr id="57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631999" y="172274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ちい</a:t>
            </a:r>
          </a:p>
        </p:txBody>
      </p:sp>
      <p:sp>
        <p:nvSpPr>
          <p:cNvPr id="57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873276" y="235684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おお</a:t>
            </a:r>
          </a:p>
        </p:txBody>
      </p:sp>
      <p:sp>
        <p:nvSpPr>
          <p:cNvPr id="577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982178" y="235162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57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717733" y="299865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もり</a:t>
            </a:r>
          </a:p>
        </p:txBody>
      </p:sp>
      <p:sp>
        <p:nvSpPr>
          <p:cNvPr id="57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841673" y="366361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い</a:t>
            </a:r>
          </a:p>
        </p:txBody>
      </p:sp>
      <p:sp>
        <p:nvSpPr>
          <p:cNvPr id="3" name="角丸四角形 96">
            <a:extLst>
              <a:ext uri="{FF2B5EF4-FFF2-40B4-BE49-F238E27FC236}">
                <a16:creationId xmlns:a16="http://schemas.microsoft.com/office/drawing/2014/main" id="{1F74DC7E-FFD9-BE6B-1B79-29A9904415DB}"/>
              </a:ext>
            </a:extLst>
          </p:cNvPr>
          <p:cNvSpPr/>
          <p:nvPr/>
        </p:nvSpPr>
        <p:spPr>
          <a:xfrm>
            <a:off x="9608831" y="593954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A369C6E6-2EA0-020C-B8A2-324ADB1FB4CC}"/>
              </a:ext>
            </a:extLst>
          </p:cNvPr>
          <p:cNvSpPr txBox="1"/>
          <p:nvPr/>
        </p:nvSpPr>
        <p:spPr>
          <a:xfrm>
            <a:off x="9606743" y="58813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677129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3" name="Google Shape;1543;p28"/>
          <p:cNvSpPr txBox="1"/>
          <p:nvPr/>
        </p:nvSpPr>
        <p:spPr>
          <a:xfrm>
            <a:off x="808091" y="719452"/>
            <a:ext cx="6273733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じゃあ</a:t>
            </a:r>
            <a:r>
              <a:rPr lang="en-US" alt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20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歳の仲間を紹介しよう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" name="Google Shape;890;p21">
            <a:extLst>
              <a:ext uri="{FF2B5EF4-FFF2-40B4-BE49-F238E27FC236}">
                <a16:creationId xmlns:a16="http://schemas.microsoft.com/office/drawing/2014/main" id="{3958E4D1-C42B-921F-17DD-C59323CC0310}"/>
              </a:ext>
            </a:extLst>
          </p:cNvPr>
          <p:cNvGrpSpPr>
            <a:grpSpLocks noChangeAspect="1"/>
          </p:cNvGrpSpPr>
          <p:nvPr/>
        </p:nvGrpSpPr>
        <p:grpSpPr>
          <a:xfrm>
            <a:off x="808869" y="4411936"/>
            <a:ext cx="1328333" cy="1355036"/>
            <a:chOff x="1774174" y="4621762"/>
            <a:chExt cx="1077013" cy="1098664"/>
          </a:xfrm>
        </p:grpSpPr>
        <p:sp>
          <p:nvSpPr>
            <p:cNvPr id="4" name="Google Shape;891;p21">
              <a:extLst>
                <a:ext uri="{FF2B5EF4-FFF2-40B4-BE49-F238E27FC236}">
                  <a16:creationId xmlns:a16="http://schemas.microsoft.com/office/drawing/2014/main" id="{F2E14DAC-2054-93CE-96E9-AD0CF7B4BB16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2;p21">
              <a:extLst>
                <a:ext uri="{FF2B5EF4-FFF2-40B4-BE49-F238E27FC236}">
                  <a16:creationId xmlns:a16="http://schemas.microsoft.com/office/drawing/2014/main" id="{02768329-8B79-2262-35CF-A06A902A2807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3;p21">
              <a:extLst>
                <a:ext uri="{FF2B5EF4-FFF2-40B4-BE49-F238E27FC236}">
                  <a16:creationId xmlns:a16="http://schemas.microsoft.com/office/drawing/2014/main" id="{7B577F56-FC9A-3A8A-4EFB-3B8A70A8D084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894;p21">
              <a:extLst>
                <a:ext uri="{FF2B5EF4-FFF2-40B4-BE49-F238E27FC236}">
                  <a16:creationId xmlns:a16="http://schemas.microsoft.com/office/drawing/2014/main" id="{F3517A1C-8235-A8A2-9DB0-ADB82AD2B15A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5;p21">
              <a:extLst>
                <a:ext uri="{FF2B5EF4-FFF2-40B4-BE49-F238E27FC236}">
                  <a16:creationId xmlns:a16="http://schemas.microsoft.com/office/drawing/2014/main" id="{0182B6A5-ABD6-9A34-513E-94572796D0D7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896;p21">
              <a:extLst>
                <a:ext uri="{FF2B5EF4-FFF2-40B4-BE49-F238E27FC236}">
                  <a16:creationId xmlns:a16="http://schemas.microsoft.com/office/drawing/2014/main" id="{5D1C6928-8927-F0F9-D193-8CFE8E279330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0" name="Google Shape;897;p21">
              <a:extLst>
                <a:ext uri="{FF2B5EF4-FFF2-40B4-BE49-F238E27FC236}">
                  <a16:creationId xmlns:a16="http://schemas.microsoft.com/office/drawing/2014/main" id="{09567D91-5574-F7F4-EC9B-E0C63589964F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898;p21">
              <a:extLst>
                <a:ext uri="{FF2B5EF4-FFF2-40B4-BE49-F238E27FC236}">
                  <a16:creationId xmlns:a16="http://schemas.microsoft.com/office/drawing/2014/main" id="{742118E4-54E9-1FFF-3FD8-86CAB04B3F13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899;p21">
              <a:extLst>
                <a:ext uri="{FF2B5EF4-FFF2-40B4-BE49-F238E27FC236}">
                  <a16:creationId xmlns:a16="http://schemas.microsoft.com/office/drawing/2014/main" id="{EDFA40EF-0B67-21B9-46F7-83F5D5D37247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900;p21">
              <a:extLst>
                <a:ext uri="{FF2B5EF4-FFF2-40B4-BE49-F238E27FC236}">
                  <a16:creationId xmlns:a16="http://schemas.microsoft.com/office/drawing/2014/main" id="{9DCEF543-DC28-95E1-7177-F4F0B452F66B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1;p21">
              <a:extLst>
                <a:ext uri="{FF2B5EF4-FFF2-40B4-BE49-F238E27FC236}">
                  <a16:creationId xmlns:a16="http://schemas.microsoft.com/office/drawing/2014/main" id="{6FFE6E71-C518-C63B-1544-30F202F61831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902;p21">
              <a:extLst>
                <a:ext uri="{FF2B5EF4-FFF2-40B4-BE49-F238E27FC236}">
                  <a16:creationId xmlns:a16="http://schemas.microsoft.com/office/drawing/2014/main" id="{1054DCC8-9DD8-E7AA-E752-54AE53BE913A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6" name="Google Shape;903;p21">
              <a:extLst>
                <a:ext uri="{FF2B5EF4-FFF2-40B4-BE49-F238E27FC236}">
                  <a16:creationId xmlns:a16="http://schemas.microsoft.com/office/drawing/2014/main" id="{CB20BA1F-0A98-4EC9-1C68-521C62613F34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904;p21">
              <a:extLst>
                <a:ext uri="{FF2B5EF4-FFF2-40B4-BE49-F238E27FC236}">
                  <a16:creationId xmlns:a16="http://schemas.microsoft.com/office/drawing/2014/main" id="{9AF16573-1291-3255-470A-C8EBE8DFE870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905;p21">
              <a:extLst>
                <a:ext uri="{FF2B5EF4-FFF2-40B4-BE49-F238E27FC236}">
                  <a16:creationId xmlns:a16="http://schemas.microsoft.com/office/drawing/2014/main" id="{2EBDE048-9EBE-45A8-8A87-03434BEF4C05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" name="Google Shape;1550;p28">
            <a:extLst>
              <a:ext uri="{FF2B5EF4-FFF2-40B4-BE49-F238E27FC236}">
                <a16:creationId xmlns:a16="http://schemas.microsoft.com/office/drawing/2014/main" id="{486B7218-287D-BD4F-60F5-73842DFB8723}"/>
              </a:ext>
            </a:extLst>
          </p:cNvPr>
          <p:cNvSpPr txBox="1"/>
          <p:nvPr/>
        </p:nvSpPr>
        <p:spPr>
          <a:xfrm>
            <a:off x="531753" y="3644918"/>
            <a:ext cx="3453037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大きいね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7" name="Google Shape;1550;p28">
            <a:extLst>
              <a:ext uri="{FF2B5EF4-FFF2-40B4-BE49-F238E27FC236}">
                <a16:creationId xmlns:a16="http://schemas.microsoft.com/office/drawing/2014/main" id="{486B7218-287D-BD4F-60F5-73842DFB8723}"/>
              </a:ext>
            </a:extLst>
          </p:cNvPr>
          <p:cNvSpPr txBox="1"/>
          <p:nvPr/>
        </p:nvSpPr>
        <p:spPr>
          <a:xfrm>
            <a:off x="5471599" y="4663350"/>
            <a:ext cx="3453037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でももっと大きくなるよ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角丸四角形 355">
            <a:extLst>
              <a:ext uri="{FF2B5EF4-FFF2-40B4-BE49-F238E27FC236}">
                <a16:creationId xmlns:a16="http://schemas.microsoft.com/office/drawing/2014/main" id="{8BE6737C-FAC6-F066-5629-D6BD683E690F}"/>
              </a:ext>
            </a:extLst>
          </p:cNvPr>
          <p:cNvSpPr/>
          <p:nvPr/>
        </p:nvSpPr>
        <p:spPr>
          <a:xfrm rot="16200000">
            <a:off x="9861735" y="3688228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830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F1E6A9E4-8162-9ACD-8365-80EE57A69E94}"/>
              </a:ext>
            </a:extLst>
          </p:cNvPr>
          <p:cNvSpPr txBox="1"/>
          <p:nvPr/>
        </p:nvSpPr>
        <p:spPr>
          <a:xfrm>
            <a:off x="10634537" y="2884239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831" name="グループ化 830">
            <a:extLst>
              <a:ext uri="{FF2B5EF4-FFF2-40B4-BE49-F238E27FC236}">
                <a16:creationId xmlns:a16="http://schemas.microsoft.com/office/drawing/2014/main" id="{EF381F4C-1FF0-3B49-97EB-B3ACEC7E60B9}"/>
              </a:ext>
            </a:extLst>
          </p:cNvPr>
          <p:cNvGrpSpPr/>
          <p:nvPr/>
        </p:nvGrpSpPr>
        <p:grpSpPr>
          <a:xfrm rot="2523162">
            <a:off x="11038357" y="2773965"/>
            <a:ext cx="564109" cy="193172"/>
            <a:chOff x="9364349" y="5301095"/>
            <a:chExt cx="371808" cy="127321"/>
          </a:xfrm>
        </p:grpSpPr>
        <p:cxnSp>
          <p:nvCxnSpPr>
            <p:cNvPr id="832" name="直線コネクタ 831">
              <a:extLst>
                <a:ext uri="{FF2B5EF4-FFF2-40B4-BE49-F238E27FC236}">
                  <a16:creationId xmlns:a16="http://schemas.microsoft.com/office/drawing/2014/main" id="{65113349-10B7-F241-23AB-9BB5E1993E7F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3" name="直線コネクタ 832">
              <a:extLst>
                <a:ext uri="{FF2B5EF4-FFF2-40B4-BE49-F238E27FC236}">
                  <a16:creationId xmlns:a16="http://schemas.microsoft.com/office/drawing/2014/main" id="{F3AA040A-2DC5-44B5-5046-313D05E4CF4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4" name="直線コネクタ 833">
              <a:extLst>
                <a:ext uri="{FF2B5EF4-FFF2-40B4-BE49-F238E27FC236}">
                  <a16:creationId xmlns:a16="http://schemas.microsoft.com/office/drawing/2014/main" id="{03F46C30-F81B-A66B-D557-8A213507678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5" name="直線コネクタ 834">
              <a:extLst>
                <a:ext uri="{FF2B5EF4-FFF2-40B4-BE49-F238E27FC236}">
                  <a16:creationId xmlns:a16="http://schemas.microsoft.com/office/drawing/2014/main" id="{0D62A837-3401-ADC3-6FC0-815122D650D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角丸四角形 96">
            <a:extLst>
              <a:ext uri="{FF2B5EF4-FFF2-40B4-BE49-F238E27FC236}">
                <a16:creationId xmlns:a16="http://schemas.microsoft.com/office/drawing/2014/main" id="{04FEC290-A01D-0936-D708-4AD5D3673088}"/>
              </a:ext>
            </a:extLst>
          </p:cNvPr>
          <p:cNvSpPr/>
          <p:nvPr/>
        </p:nvSpPr>
        <p:spPr>
          <a:xfrm>
            <a:off x="9629452" y="553108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44F09F40-05E1-B372-EE16-C3C99709E598}"/>
              </a:ext>
            </a:extLst>
          </p:cNvPr>
          <p:cNvSpPr txBox="1"/>
          <p:nvPr/>
        </p:nvSpPr>
        <p:spPr>
          <a:xfrm>
            <a:off x="9627364" y="547290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81" name="グループ化 480"/>
          <p:cNvGrpSpPr/>
          <p:nvPr/>
        </p:nvGrpSpPr>
        <p:grpSpPr>
          <a:xfrm>
            <a:off x="3294533" y="2021663"/>
            <a:ext cx="1620627" cy="3778101"/>
            <a:chOff x="3294533" y="2021663"/>
            <a:chExt cx="1620627" cy="3778101"/>
          </a:xfrm>
        </p:grpSpPr>
        <p:sp>
          <p:nvSpPr>
            <p:cNvPr id="482" name="Google Shape;1539;p28"/>
            <p:cNvSpPr/>
            <p:nvPr/>
          </p:nvSpPr>
          <p:spPr>
            <a:xfrm flipH="1">
              <a:off x="3294533" y="5184518"/>
              <a:ext cx="1620627" cy="615246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二等辺三角形 2">
              <a:extLst>
                <a:ext uri="{FF2B5EF4-FFF2-40B4-BE49-F238E27FC236}">
                  <a16:creationId xmlns:a16="http://schemas.microsoft.com/office/drawing/2014/main" id="{4762715E-2AFF-873B-0E5F-3CF2DDDA76D7}"/>
                </a:ext>
              </a:extLst>
            </p:cNvPr>
            <p:cNvSpPr/>
            <p:nvPr/>
          </p:nvSpPr>
          <p:spPr>
            <a:xfrm>
              <a:off x="3319913" y="2021663"/>
              <a:ext cx="1569869" cy="257191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rgbClr val="548235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4" name="Google Shape;1540;p28"/>
            <p:cNvSpPr/>
            <p:nvPr/>
          </p:nvSpPr>
          <p:spPr>
            <a:xfrm rot="17145306" flipH="1">
              <a:off x="3865820" y="3221450"/>
              <a:ext cx="62200" cy="41674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" name="Google Shape;1540;p28"/>
            <p:cNvSpPr/>
            <p:nvPr/>
          </p:nvSpPr>
          <p:spPr>
            <a:xfrm rot="17145306" flipH="1">
              <a:off x="3843959" y="4158845"/>
              <a:ext cx="62200" cy="43325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" name="Google Shape;1540;p28"/>
            <p:cNvSpPr/>
            <p:nvPr/>
          </p:nvSpPr>
          <p:spPr>
            <a:xfrm rot="17145306" flipH="1">
              <a:off x="3826633" y="3513293"/>
              <a:ext cx="62200" cy="506033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" name="Google Shape;1540;p28"/>
            <p:cNvSpPr/>
            <p:nvPr/>
          </p:nvSpPr>
          <p:spPr>
            <a:xfrm rot="17145306" flipH="1">
              <a:off x="3806695" y="3775324"/>
              <a:ext cx="62200" cy="570379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" name="Google Shape;1540;p28"/>
            <p:cNvSpPr/>
            <p:nvPr/>
          </p:nvSpPr>
          <p:spPr>
            <a:xfrm flipH="1">
              <a:off x="4073888" y="2653112"/>
              <a:ext cx="83754" cy="269361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89" name="グループ化 488"/>
            <p:cNvGrpSpPr/>
            <p:nvPr/>
          </p:nvGrpSpPr>
          <p:grpSpPr>
            <a:xfrm>
              <a:off x="4104722" y="3383412"/>
              <a:ext cx="594050" cy="1047777"/>
              <a:chOff x="4146110" y="4042813"/>
              <a:chExt cx="436645" cy="770150"/>
            </a:xfrm>
          </p:grpSpPr>
          <p:sp>
            <p:nvSpPr>
              <p:cNvPr id="522" name="Google Shape;1540;p28"/>
              <p:cNvSpPr/>
              <p:nvPr/>
            </p:nvSpPr>
            <p:spPr>
              <a:xfrm rot="4454694">
                <a:off x="4294866" y="4624267"/>
                <a:ext cx="45719" cy="33167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3" name="Google Shape;1540;p28"/>
              <p:cNvSpPr/>
              <p:nvPr/>
            </p:nvSpPr>
            <p:spPr>
              <a:xfrm rot="4454694">
                <a:off x="4341573" y="4298424"/>
                <a:ext cx="45719" cy="43664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1540;p28"/>
              <p:cNvSpPr/>
              <p:nvPr/>
            </p:nvSpPr>
            <p:spPr>
              <a:xfrm rot="4454694">
                <a:off x="4341572" y="4105946"/>
                <a:ext cx="45719" cy="38738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1540;p28"/>
              <p:cNvSpPr/>
              <p:nvPr/>
            </p:nvSpPr>
            <p:spPr>
              <a:xfrm rot="4454694">
                <a:off x="4302644" y="3906155"/>
                <a:ext cx="45719" cy="31903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0" name="Google Shape;1540;p28"/>
            <p:cNvSpPr/>
            <p:nvPr/>
          </p:nvSpPr>
          <p:spPr>
            <a:xfrm rot="18327096">
              <a:off x="3983462" y="3015990"/>
              <a:ext cx="39638" cy="29886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1540;p28"/>
            <p:cNvSpPr/>
            <p:nvPr/>
          </p:nvSpPr>
          <p:spPr>
            <a:xfrm rot="2411134" flipH="1">
              <a:off x="4160955" y="3003507"/>
              <a:ext cx="39771" cy="29886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1543;p28"/>
            <p:cNvSpPr txBox="1"/>
            <p:nvPr/>
          </p:nvSpPr>
          <p:spPr>
            <a:xfrm rot="4244859">
              <a:off x="4181461" y="2859063"/>
              <a:ext cx="321821" cy="36929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200" b="1" dirty="0">
                  <a:solidFill>
                    <a:srgbClr val="548235"/>
                  </a:solidFill>
                </a:rPr>
                <a:t>キ</a:t>
              </a:r>
              <a:endParaRPr lang="en-US" altLang="ja-JP" sz="1200" b="1" dirty="0">
                <a:solidFill>
                  <a:srgbClr val="548235"/>
                </a:solidFill>
                <a:sym typeface="Arial"/>
              </a:endParaRPr>
            </a:p>
          </p:txBody>
        </p:sp>
        <p:sp>
          <p:nvSpPr>
            <p:cNvPr id="493" name="Google Shape;1543;p28"/>
            <p:cNvSpPr txBox="1"/>
            <p:nvPr/>
          </p:nvSpPr>
          <p:spPr>
            <a:xfrm rot="20543092">
              <a:off x="4030510" y="2870288"/>
              <a:ext cx="321821" cy="36929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200" b="1" dirty="0">
                  <a:solidFill>
                    <a:srgbClr val="548235"/>
                  </a:solidFill>
                </a:rPr>
                <a:t>キ</a:t>
              </a:r>
              <a:endParaRPr lang="en-US" altLang="ja-JP" sz="1200" b="1" dirty="0">
                <a:solidFill>
                  <a:srgbClr val="548235"/>
                </a:solidFill>
                <a:sym typeface="Arial"/>
              </a:endParaRPr>
            </a:p>
          </p:txBody>
        </p:sp>
        <p:grpSp>
          <p:nvGrpSpPr>
            <p:cNvPr id="494" name="グループ化 493"/>
            <p:cNvGrpSpPr/>
            <p:nvPr/>
          </p:nvGrpSpPr>
          <p:grpSpPr>
            <a:xfrm rot="3856512">
              <a:off x="4184219" y="3082672"/>
              <a:ext cx="364775" cy="447880"/>
              <a:chOff x="5096888" y="2869783"/>
              <a:chExt cx="364775" cy="447880"/>
            </a:xfrm>
          </p:grpSpPr>
          <p:sp>
            <p:nvSpPr>
              <p:cNvPr id="520" name="Google Shape;1543;p28"/>
              <p:cNvSpPr txBox="1"/>
              <p:nvPr/>
            </p:nvSpPr>
            <p:spPr>
              <a:xfrm rot="20543092">
                <a:off x="5096888" y="2869783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  <p:sp>
            <p:nvSpPr>
              <p:cNvPr id="521" name="Google Shape;1543;p28"/>
              <p:cNvSpPr txBox="1"/>
              <p:nvPr/>
            </p:nvSpPr>
            <p:spPr>
              <a:xfrm rot="20543092">
                <a:off x="5139842" y="2948372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</p:grpSp>
        <p:grpSp>
          <p:nvGrpSpPr>
            <p:cNvPr id="495" name="グループ化 494"/>
            <p:cNvGrpSpPr/>
            <p:nvPr/>
          </p:nvGrpSpPr>
          <p:grpSpPr>
            <a:xfrm rot="4694525">
              <a:off x="3678980" y="2976554"/>
              <a:ext cx="1051794" cy="731636"/>
              <a:chOff x="4409869" y="2869783"/>
              <a:chExt cx="1051794" cy="731636"/>
            </a:xfrm>
          </p:grpSpPr>
          <p:sp>
            <p:nvSpPr>
              <p:cNvPr id="517" name="Google Shape;1543;p28"/>
              <p:cNvSpPr txBox="1"/>
              <p:nvPr/>
            </p:nvSpPr>
            <p:spPr>
              <a:xfrm rot="20543092">
                <a:off x="5096888" y="2869783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  <p:sp>
            <p:nvSpPr>
              <p:cNvPr id="518" name="Google Shape;1543;p28"/>
              <p:cNvSpPr txBox="1"/>
              <p:nvPr/>
            </p:nvSpPr>
            <p:spPr>
              <a:xfrm rot="20543092">
                <a:off x="5139842" y="2948372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  <p:sp>
            <p:nvSpPr>
              <p:cNvPr id="519" name="Google Shape;1543;p28"/>
              <p:cNvSpPr txBox="1"/>
              <p:nvPr/>
            </p:nvSpPr>
            <p:spPr>
              <a:xfrm rot="16905475">
                <a:off x="4433604" y="3255863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</p:grpSp>
        <p:grpSp>
          <p:nvGrpSpPr>
            <p:cNvPr id="496" name="グループ化 495"/>
            <p:cNvGrpSpPr/>
            <p:nvPr/>
          </p:nvGrpSpPr>
          <p:grpSpPr>
            <a:xfrm rot="4694525">
              <a:off x="4227071" y="3737209"/>
              <a:ext cx="364775" cy="447880"/>
              <a:chOff x="5096888" y="2869783"/>
              <a:chExt cx="364775" cy="447880"/>
            </a:xfrm>
          </p:grpSpPr>
          <p:sp>
            <p:nvSpPr>
              <p:cNvPr id="515" name="Google Shape;1543;p28"/>
              <p:cNvSpPr txBox="1"/>
              <p:nvPr/>
            </p:nvSpPr>
            <p:spPr>
              <a:xfrm rot="20543092">
                <a:off x="5096888" y="2869783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  <p:sp>
            <p:nvSpPr>
              <p:cNvPr id="516" name="Google Shape;1543;p28"/>
              <p:cNvSpPr txBox="1"/>
              <p:nvPr/>
            </p:nvSpPr>
            <p:spPr>
              <a:xfrm rot="20543092">
                <a:off x="5139842" y="2948372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</p:grpSp>
        <p:grpSp>
          <p:nvGrpSpPr>
            <p:cNvPr id="497" name="グループ化 496"/>
            <p:cNvGrpSpPr/>
            <p:nvPr/>
          </p:nvGrpSpPr>
          <p:grpSpPr>
            <a:xfrm rot="20707402">
              <a:off x="3573056" y="3086135"/>
              <a:ext cx="364775" cy="447880"/>
              <a:chOff x="5096888" y="2869783"/>
              <a:chExt cx="364775" cy="447880"/>
            </a:xfrm>
          </p:grpSpPr>
          <p:sp>
            <p:nvSpPr>
              <p:cNvPr id="513" name="Google Shape;1543;p28"/>
              <p:cNvSpPr txBox="1"/>
              <p:nvPr/>
            </p:nvSpPr>
            <p:spPr>
              <a:xfrm rot="20543092">
                <a:off x="5096888" y="2869783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  <p:sp>
            <p:nvSpPr>
              <p:cNvPr id="514" name="Google Shape;1543;p28"/>
              <p:cNvSpPr txBox="1"/>
              <p:nvPr/>
            </p:nvSpPr>
            <p:spPr>
              <a:xfrm rot="20543092">
                <a:off x="5139842" y="2948372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</p:grpSp>
        <p:grpSp>
          <p:nvGrpSpPr>
            <p:cNvPr id="498" name="グループ化 497"/>
            <p:cNvGrpSpPr/>
            <p:nvPr/>
          </p:nvGrpSpPr>
          <p:grpSpPr>
            <a:xfrm rot="20707402">
              <a:off x="3501354" y="3402810"/>
              <a:ext cx="364775" cy="447880"/>
              <a:chOff x="5096888" y="2869783"/>
              <a:chExt cx="364775" cy="447880"/>
            </a:xfrm>
          </p:grpSpPr>
          <p:sp>
            <p:nvSpPr>
              <p:cNvPr id="511" name="Google Shape;1543;p28"/>
              <p:cNvSpPr txBox="1"/>
              <p:nvPr/>
            </p:nvSpPr>
            <p:spPr>
              <a:xfrm rot="20543092">
                <a:off x="5096888" y="2869783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  <p:sp>
            <p:nvSpPr>
              <p:cNvPr id="512" name="Google Shape;1543;p28"/>
              <p:cNvSpPr txBox="1"/>
              <p:nvPr/>
            </p:nvSpPr>
            <p:spPr>
              <a:xfrm rot="20543092">
                <a:off x="5139842" y="2948372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</p:grpSp>
        <p:grpSp>
          <p:nvGrpSpPr>
            <p:cNvPr id="499" name="グループ化 498"/>
            <p:cNvGrpSpPr/>
            <p:nvPr/>
          </p:nvGrpSpPr>
          <p:grpSpPr>
            <a:xfrm rot="20707402">
              <a:off x="3495283" y="3744061"/>
              <a:ext cx="364775" cy="447880"/>
              <a:chOff x="5096888" y="2869783"/>
              <a:chExt cx="364775" cy="447880"/>
            </a:xfrm>
          </p:grpSpPr>
          <p:sp>
            <p:nvSpPr>
              <p:cNvPr id="509" name="Google Shape;1543;p28"/>
              <p:cNvSpPr txBox="1"/>
              <p:nvPr/>
            </p:nvSpPr>
            <p:spPr>
              <a:xfrm rot="20543092">
                <a:off x="5096888" y="2869783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  <p:sp>
            <p:nvSpPr>
              <p:cNvPr id="510" name="Google Shape;1543;p28"/>
              <p:cNvSpPr txBox="1"/>
              <p:nvPr/>
            </p:nvSpPr>
            <p:spPr>
              <a:xfrm rot="20543092">
                <a:off x="5139842" y="2948372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</p:grpSp>
        <p:grpSp>
          <p:nvGrpSpPr>
            <p:cNvPr id="500" name="グループ化 499"/>
            <p:cNvGrpSpPr/>
            <p:nvPr/>
          </p:nvGrpSpPr>
          <p:grpSpPr>
            <a:xfrm rot="20707402">
              <a:off x="3634079" y="4096967"/>
              <a:ext cx="364775" cy="447880"/>
              <a:chOff x="5096888" y="2869783"/>
              <a:chExt cx="364775" cy="447880"/>
            </a:xfrm>
          </p:grpSpPr>
          <p:sp>
            <p:nvSpPr>
              <p:cNvPr id="507" name="Google Shape;1543;p28"/>
              <p:cNvSpPr txBox="1"/>
              <p:nvPr/>
            </p:nvSpPr>
            <p:spPr>
              <a:xfrm rot="20543092">
                <a:off x="5096888" y="2869783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  <p:sp>
            <p:nvSpPr>
              <p:cNvPr id="508" name="Google Shape;1543;p28"/>
              <p:cNvSpPr txBox="1"/>
              <p:nvPr/>
            </p:nvSpPr>
            <p:spPr>
              <a:xfrm rot="20543092">
                <a:off x="5139842" y="2948372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</p:grpSp>
        <p:grpSp>
          <p:nvGrpSpPr>
            <p:cNvPr id="501" name="グループ化 500"/>
            <p:cNvGrpSpPr/>
            <p:nvPr/>
          </p:nvGrpSpPr>
          <p:grpSpPr>
            <a:xfrm rot="4694525">
              <a:off x="4316398" y="4075958"/>
              <a:ext cx="364775" cy="447880"/>
              <a:chOff x="5096888" y="2869783"/>
              <a:chExt cx="364775" cy="447880"/>
            </a:xfrm>
          </p:grpSpPr>
          <p:sp>
            <p:nvSpPr>
              <p:cNvPr id="505" name="Google Shape;1543;p28"/>
              <p:cNvSpPr txBox="1"/>
              <p:nvPr/>
            </p:nvSpPr>
            <p:spPr>
              <a:xfrm rot="20543092">
                <a:off x="5096888" y="2869783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  <p:sp>
            <p:nvSpPr>
              <p:cNvPr id="506" name="Google Shape;1543;p28"/>
              <p:cNvSpPr txBox="1"/>
              <p:nvPr/>
            </p:nvSpPr>
            <p:spPr>
              <a:xfrm rot="20543092">
                <a:off x="5139842" y="2948372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</p:grpSp>
        <p:grpSp>
          <p:nvGrpSpPr>
            <p:cNvPr id="502" name="グループ化 501"/>
            <p:cNvGrpSpPr/>
            <p:nvPr/>
          </p:nvGrpSpPr>
          <p:grpSpPr>
            <a:xfrm rot="16200000">
              <a:off x="3682963" y="3628691"/>
              <a:ext cx="364775" cy="447880"/>
              <a:chOff x="5096888" y="2869783"/>
              <a:chExt cx="364775" cy="447880"/>
            </a:xfrm>
          </p:grpSpPr>
          <p:sp>
            <p:nvSpPr>
              <p:cNvPr id="503" name="Google Shape;1543;p28"/>
              <p:cNvSpPr txBox="1"/>
              <p:nvPr/>
            </p:nvSpPr>
            <p:spPr>
              <a:xfrm rot="20543092">
                <a:off x="5096888" y="2869783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  <p:sp>
            <p:nvSpPr>
              <p:cNvPr id="504" name="Google Shape;1543;p28"/>
              <p:cNvSpPr txBox="1"/>
              <p:nvPr/>
            </p:nvSpPr>
            <p:spPr>
              <a:xfrm rot="20543092">
                <a:off x="5139842" y="2948372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</p:grpSp>
      </p:grpSp>
      <p:sp>
        <p:nvSpPr>
          <p:cNvPr id="7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549202" y="67109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さい</a:t>
            </a:r>
          </a:p>
        </p:txBody>
      </p:sp>
      <p:sp>
        <p:nvSpPr>
          <p:cNvPr id="8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509070" y="67605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なかま</a:t>
            </a:r>
          </a:p>
        </p:txBody>
      </p:sp>
      <p:sp>
        <p:nvSpPr>
          <p:cNvPr id="8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563791" y="677806"/>
            <a:ext cx="9688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しょうかい</a:t>
            </a:r>
          </a:p>
        </p:txBody>
      </p:sp>
      <p:sp>
        <p:nvSpPr>
          <p:cNvPr id="8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28133" y="346863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おお</a:t>
            </a:r>
          </a:p>
        </p:txBody>
      </p:sp>
    </p:spTree>
    <p:extLst>
      <p:ext uri="{BB962C8B-B14F-4D97-AF65-F5344CB8AC3E}">
        <p14:creationId xmlns:p14="http://schemas.microsoft.com/office/powerpoint/2010/main" val="31173195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グループ化 1"/>
          <p:cNvGrpSpPr/>
          <p:nvPr/>
        </p:nvGrpSpPr>
        <p:grpSpPr>
          <a:xfrm>
            <a:off x="3294533" y="2021663"/>
            <a:ext cx="1620627" cy="3778101"/>
            <a:chOff x="3294533" y="2021663"/>
            <a:chExt cx="1620627" cy="3778101"/>
          </a:xfrm>
        </p:grpSpPr>
        <p:sp>
          <p:nvSpPr>
            <p:cNvPr id="419" name="Google Shape;1539;p28"/>
            <p:cNvSpPr/>
            <p:nvPr/>
          </p:nvSpPr>
          <p:spPr>
            <a:xfrm flipH="1">
              <a:off x="3294533" y="5184518"/>
              <a:ext cx="1620627" cy="615246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二等辺三角形 2">
              <a:extLst>
                <a:ext uri="{FF2B5EF4-FFF2-40B4-BE49-F238E27FC236}">
                  <a16:creationId xmlns:a16="http://schemas.microsoft.com/office/drawing/2014/main" id="{4762715E-2AFF-873B-0E5F-3CF2DDDA76D7}"/>
                </a:ext>
              </a:extLst>
            </p:cNvPr>
            <p:cNvSpPr/>
            <p:nvPr/>
          </p:nvSpPr>
          <p:spPr>
            <a:xfrm>
              <a:off x="3319913" y="2021663"/>
              <a:ext cx="1569869" cy="257191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rgbClr val="548235">
                <a:alpha val="6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9" name="Google Shape;1540;p28"/>
            <p:cNvSpPr/>
            <p:nvPr/>
          </p:nvSpPr>
          <p:spPr>
            <a:xfrm rot="17145306" flipH="1">
              <a:off x="3865820" y="3221450"/>
              <a:ext cx="62200" cy="41674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1540;p28"/>
            <p:cNvSpPr/>
            <p:nvPr/>
          </p:nvSpPr>
          <p:spPr>
            <a:xfrm rot="17145306" flipH="1">
              <a:off x="3843959" y="4158845"/>
              <a:ext cx="62200" cy="43325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1540;p28"/>
            <p:cNvSpPr/>
            <p:nvPr/>
          </p:nvSpPr>
          <p:spPr>
            <a:xfrm rot="17145306" flipH="1">
              <a:off x="3826633" y="3513293"/>
              <a:ext cx="62200" cy="506033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1540;p28"/>
            <p:cNvSpPr/>
            <p:nvPr/>
          </p:nvSpPr>
          <p:spPr>
            <a:xfrm rot="17145306" flipH="1">
              <a:off x="3806695" y="3775324"/>
              <a:ext cx="62200" cy="570379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1540;p28"/>
            <p:cNvSpPr/>
            <p:nvPr/>
          </p:nvSpPr>
          <p:spPr>
            <a:xfrm flipH="1">
              <a:off x="4073888" y="2653112"/>
              <a:ext cx="83754" cy="269361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44" name="グループ化 443"/>
            <p:cNvGrpSpPr/>
            <p:nvPr/>
          </p:nvGrpSpPr>
          <p:grpSpPr>
            <a:xfrm>
              <a:off x="4104722" y="3383412"/>
              <a:ext cx="594050" cy="1047777"/>
              <a:chOff x="4146110" y="4042813"/>
              <a:chExt cx="436645" cy="770150"/>
            </a:xfrm>
          </p:grpSpPr>
          <p:sp>
            <p:nvSpPr>
              <p:cNvPr id="780" name="Google Shape;1540;p28"/>
              <p:cNvSpPr/>
              <p:nvPr/>
            </p:nvSpPr>
            <p:spPr>
              <a:xfrm rot="4454694">
                <a:off x="4294866" y="4624267"/>
                <a:ext cx="45719" cy="331674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1" name="Google Shape;1540;p28"/>
              <p:cNvSpPr/>
              <p:nvPr/>
            </p:nvSpPr>
            <p:spPr>
              <a:xfrm rot="4454694">
                <a:off x="4341573" y="4298424"/>
                <a:ext cx="45719" cy="43664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2" name="Google Shape;1540;p28"/>
              <p:cNvSpPr/>
              <p:nvPr/>
            </p:nvSpPr>
            <p:spPr>
              <a:xfrm rot="4454694">
                <a:off x="4341572" y="4105946"/>
                <a:ext cx="45719" cy="38738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3" name="Google Shape;1540;p28"/>
              <p:cNvSpPr/>
              <p:nvPr/>
            </p:nvSpPr>
            <p:spPr>
              <a:xfrm rot="4454694">
                <a:off x="4302644" y="3906155"/>
                <a:ext cx="45719" cy="31903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7" name="Google Shape;1540;p28"/>
            <p:cNvSpPr/>
            <p:nvPr/>
          </p:nvSpPr>
          <p:spPr>
            <a:xfrm rot="18327096">
              <a:off x="3983462" y="3015990"/>
              <a:ext cx="39638" cy="29886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1540;p28"/>
            <p:cNvSpPr/>
            <p:nvPr/>
          </p:nvSpPr>
          <p:spPr>
            <a:xfrm rot="2411134" flipH="1">
              <a:off x="4160955" y="3003507"/>
              <a:ext cx="39771" cy="29886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1543;p28"/>
            <p:cNvSpPr txBox="1"/>
            <p:nvPr/>
          </p:nvSpPr>
          <p:spPr>
            <a:xfrm rot="4244859">
              <a:off x="4181461" y="2859063"/>
              <a:ext cx="321821" cy="36929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200" b="1" dirty="0">
                  <a:solidFill>
                    <a:srgbClr val="548235"/>
                  </a:solidFill>
                </a:rPr>
                <a:t>キ</a:t>
              </a:r>
              <a:endParaRPr lang="en-US" altLang="ja-JP" sz="1200" b="1" dirty="0">
                <a:solidFill>
                  <a:srgbClr val="548235"/>
                </a:solidFill>
                <a:sym typeface="Arial"/>
              </a:endParaRPr>
            </a:p>
          </p:txBody>
        </p:sp>
        <p:sp>
          <p:nvSpPr>
            <p:cNvPr id="799" name="Google Shape;1543;p28"/>
            <p:cNvSpPr txBox="1"/>
            <p:nvPr/>
          </p:nvSpPr>
          <p:spPr>
            <a:xfrm rot="20543092">
              <a:off x="4030510" y="2870288"/>
              <a:ext cx="321821" cy="36929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200" b="1" dirty="0">
                  <a:solidFill>
                    <a:srgbClr val="548235"/>
                  </a:solidFill>
                </a:rPr>
                <a:t>キ</a:t>
              </a:r>
              <a:endParaRPr lang="en-US" altLang="ja-JP" sz="1200" b="1" dirty="0">
                <a:solidFill>
                  <a:srgbClr val="548235"/>
                </a:solidFill>
                <a:sym typeface="Arial"/>
              </a:endParaRPr>
            </a:p>
          </p:txBody>
        </p:sp>
        <p:grpSp>
          <p:nvGrpSpPr>
            <p:cNvPr id="19" name="グループ化 18"/>
            <p:cNvGrpSpPr/>
            <p:nvPr/>
          </p:nvGrpSpPr>
          <p:grpSpPr>
            <a:xfrm rot="3856512">
              <a:off x="4184219" y="3082672"/>
              <a:ext cx="364775" cy="447880"/>
              <a:chOff x="5096888" y="2869783"/>
              <a:chExt cx="364775" cy="447880"/>
            </a:xfrm>
          </p:grpSpPr>
          <p:sp>
            <p:nvSpPr>
              <p:cNvPr id="800" name="Google Shape;1543;p28"/>
              <p:cNvSpPr txBox="1"/>
              <p:nvPr/>
            </p:nvSpPr>
            <p:spPr>
              <a:xfrm rot="20543092">
                <a:off x="5096888" y="2869783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  <p:sp>
            <p:nvSpPr>
              <p:cNvPr id="801" name="Google Shape;1543;p28"/>
              <p:cNvSpPr txBox="1"/>
              <p:nvPr/>
            </p:nvSpPr>
            <p:spPr>
              <a:xfrm rot="20543092">
                <a:off x="5139842" y="2948372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</p:grpSp>
        <p:grpSp>
          <p:nvGrpSpPr>
            <p:cNvPr id="802" name="グループ化 801"/>
            <p:cNvGrpSpPr/>
            <p:nvPr/>
          </p:nvGrpSpPr>
          <p:grpSpPr>
            <a:xfrm rot="4694525">
              <a:off x="3678980" y="2976554"/>
              <a:ext cx="1051794" cy="731636"/>
              <a:chOff x="4409869" y="2869783"/>
              <a:chExt cx="1051794" cy="731636"/>
            </a:xfrm>
          </p:grpSpPr>
          <p:sp>
            <p:nvSpPr>
              <p:cNvPr id="803" name="Google Shape;1543;p28"/>
              <p:cNvSpPr txBox="1"/>
              <p:nvPr/>
            </p:nvSpPr>
            <p:spPr>
              <a:xfrm rot="20543092">
                <a:off x="5096888" y="2869783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  <p:sp>
            <p:nvSpPr>
              <p:cNvPr id="804" name="Google Shape;1543;p28"/>
              <p:cNvSpPr txBox="1"/>
              <p:nvPr/>
            </p:nvSpPr>
            <p:spPr>
              <a:xfrm rot="20543092">
                <a:off x="5139842" y="2948372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  <p:sp>
            <p:nvSpPr>
              <p:cNvPr id="810" name="Google Shape;1543;p28"/>
              <p:cNvSpPr txBox="1"/>
              <p:nvPr/>
            </p:nvSpPr>
            <p:spPr>
              <a:xfrm rot="16905475">
                <a:off x="4433604" y="3255863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</p:grpSp>
        <p:grpSp>
          <p:nvGrpSpPr>
            <p:cNvPr id="807" name="グループ化 806"/>
            <p:cNvGrpSpPr/>
            <p:nvPr/>
          </p:nvGrpSpPr>
          <p:grpSpPr>
            <a:xfrm rot="4694525">
              <a:off x="4227071" y="3737209"/>
              <a:ext cx="364775" cy="447880"/>
              <a:chOff x="5096888" y="2869783"/>
              <a:chExt cx="364775" cy="447880"/>
            </a:xfrm>
          </p:grpSpPr>
          <p:sp>
            <p:nvSpPr>
              <p:cNvPr id="808" name="Google Shape;1543;p28"/>
              <p:cNvSpPr txBox="1"/>
              <p:nvPr/>
            </p:nvSpPr>
            <p:spPr>
              <a:xfrm rot="20543092">
                <a:off x="5096888" y="2869783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  <p:sp>
            <p:nvSpPr>
              <p:cNvPr id="809" name="Google Shape;1543;p28"/>
              <p:cNvSpPr txBox="1"/>
              <p:nvPr/>
            </p:nvSpPr>
            <p:spPr>
              <a:xfrm rot="20543092">
                <a:off x="5139842" y="2948372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</p:grpSp>
        <p:grpSp>
          <p:nvGrpSpPr>
            <p:cNvPr id="811" name="グループ化 810"/>
            <p:cNvGrpSpPr/>
            <p:nvPr/>
          </p:nvGrpSpPr>
          <p:grpSpPr>
            <a:xfrm rot="20707402">
              <a:off x="3573056" y="3086135"/>
              <a:ext cx="364775" cy="447880"/>
              <a:chOff x="5096888" y="2869783"/>
              <a:chExt cx="364775" cy="447880"/>
            </a:xfrm>
          </p:grpSpPr>
          <p:sp>
            <p:nvSpPr>
              <p:cNvPr id="812" name="Google Shape;1543;p28"/>
              <p:cNvSpPr txBox="1"/>
              <p:nvPr/>
            </p:nvSpPr>
            <p:spPr>
              <a:xfrm rot="20543092">
                <a:off x="5096888" y="2869783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  <p:sp>
            <p:nvSpPr>
              <p:cNvPr id="813" name="Google Shape;1543;p28"/>
              <p:cNvSpPr txBox="1"/>
              <p:nvPr/>
            </p:nvSpPr>
            <p:spPr>
              <a:xfrm rot="20543092">
                <a:off x="5139842" y="2948372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</p:grpSp>
        <p:grpSp>
          <p:nvGrpSpPr>
            <p:cNvPr id="814" name="グループ化 813"/>
            <p:cNvGrpSpPr/>
            <p:nvPr/>
          </p:nvGrpSpPr>
          <p:grpSpPr>
            <a:xfrm rot="20707402">
              <a:off x="3501354" y="3402810"/>
              <a:ext cx="364775" cy="447880"/>
              <a:chOff x="5096888" y="2869783"/>
              <a:chExt cx="364775" cy="447880"/>
            </a:xfrm>
          </p:grpSpPr>
          <p:sp>
            <p:nvSpPr>
              <p:cNvPr id="815" name="Google Shape;1543;p28"/>
              <p:cNvSpPr txBox="1"/>
              <p:nvPr/>
            </p:nvSpPr>
            <p:spPr>
              <a:xfrm rot="20543092">
                <a:off x="5096888" y="2869783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  <p:sp>
            <p:nvSpPr>
              <p:cNvPr id="816" name="Google Shape;1543;p28"/>
              <p:cNvSpPr txBox="1"/>
              <p:nvPr/>
            </p:nvSpPr>
            <p:spPr>
              <a:xfrm rot="20543092">
                <a:off x="5139842" y="2948372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</p:grpSp>
        <p:grpSp>
          <p:nvGrpSpPr>
            <p:cNvPr id="817" name="グループ化 816"/>
            <p:cNvGrpSpPr/>
            <p:nvPr/>
          </p:nvGrpSpPr>
          <p:grpSpPr>
            <a:xfrm rot="20707402">
              <a:off x="3495283" y="3744061"/>
              <a:ext cx="364775" cy="447880"/>
              <a:chOff x="5096888" y="2869783"/>
              <a:chExt cx="364775" cy="447880"/>
            </a:xfrm>
          </p:grpSpPr>
          <p:sp>
            <p:nvSpPr>
              <p:cNvPr id="818" name="Google Shape;1543;p28"/>
              <p:cNvSpPr txBox="1"/>
              <p:nvPr/>
            </p:nvSpPr>
            <p:spPr>
              <a:xfrm rot="20543092">
                <a:off x="5096888" y="2869783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  <p:sp>
            <p:nvSpPr>
              <p:cNvPr id="819" name="Google Shape;1543;p28"/>
              <p:cNvSpPr txBox="1"/>
              <p:nvPr/>
            </p:nvSpPr>
            <p:spPr>
              <a:xfrm rot="20543092">
                <a:off x="5139842" y="2948372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</p:grpSp>
        <p:grpSp>
          <p:nvGrpSpPr>
            <p:cNvPr id="820" name="グループ化 819"/>
            <p:cNvGrpSpPr/>
            <p:nvPr/>
          </p:nvGrpSpPr>
          <p:grpSpPr>
            <a:xfrm rot="20707402">
              <a:off x="3634079" y="4096967"/>
              <a:ext cx="364775" cy="447880"/>
              <a:chOff x="5096888" y="2869783"/>
              <a:chExt cx="364775" cy="447880"/>
            </a:xfrm>
          </p:grpSpPr>
          <p:sp>
            <p:nvSpPr>
              <p:cNvPr id="821" name="Google Shape;1543;p28"/>
              <p:cNvSpPr txBox="1"/>
              <p:nvPr/>
            </p:nvSpPr>
            <p:spPr>
              <a:xfrm rot="20543092">
                <a:off x="5096888" y="2869783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  <p:sp>
            <p:nvSpPr>
              <p:cNvPr id="822" name="Google Shape;1543;p28"/>
              <p:cNvSpPr txBox="1"/>
              <p:nvPr/>
            </p:nvSpPr>
            <p:spPr>
              <a:xfrm rot="20543092">
                <a:off x="5139842" y="2948372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</p:grpSp>
        <p:grpSp>
          <p:nvGrpSpPr>
            <p:cNvPr id="824" name="グループ化 823"/>
            <p:cNvGrpSpPr/>
            <p:nvPr/>
          </p:nvGrpSpPr>
          <p:grpSpPr>
            <a:xfrm rot="4694525">
              <a:off x="4316398" y="4075958"/>
              <a:ext cx="364775" cy="447880"/>
              <a:chOff x="5096888" y="2869783"/>
              <a:chExt cx="364775" cy="447880"/>
            </a:xfrm>
          </p:grpSpPr>
          <p:sp>
            <p:nvSpPr>
              <p:cNvPr id="825" name="Google Shape;1543;p28"/>
              <p:cNvSpPr txBox="1"/>
              <p:nvPr/>
            </p:nvSpPr>
            <p:spPr>
              <a:xfrm rot="20543092">
                <a:off x="5096888" y="2869783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  <p:sp>
            <p:nvSpPr>
              <p:cNvPr id="826" name="Google Shape;1543;p28"/>
              <p:cNvSpPr txBox="1"/>
              <p:nvPr/>
            </p:nvSpPr>
            <p:spPr>
              <a:xfrm rot="20543092">
                <a:off x="5139842" y="2948372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</p:grpSp>
        <p:grpSp>
          <p:nvGrpSpPr>
            <p:cNvPr id="827" name="グループ化 826"/>
            <p:cNvGrpSpPr/>
            <p:nvPr/>
          </p:nvGrpSpPr>
          <p:grpSpPr>
            <a:xfrm rot="16200000">
              <a:off x="3682963" y="3628691"/>
              <a:ext cx="364775" cy="447880"/>
              <a:chOff x="5096888" y="2869783"/>
              <a:chExt cx="364775" cy="447880"/>
            </a:xfrm>
          </p:grpSpPr>
          <p:sp>
            <p:nvSpPr>
              <p:cNvPr id="828" name="Google Shape;1543;p28"/>
              <p:cNvSpPr txBox="1"/>
              <p:nvPr/>
            </p:nvSpPr>
            <p:spPr>
              <a:xfrm rot="20543092">
                <a:off x="5096888" y="2869783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  <p:sp>
            <p:nvSpPr>
              <p:cNvPr id="836" name="Google Shape;1543;p28"/>
              <p:cNvSpPr txBox="1"/>
              <p:nvPr/>
            </p:nvSpPr>
            <p:spPr>
              <a:xfrm rot="20543092">
                <a:off x="5139842" y="2948372"/>
                <a:ext cx="321821" cy="36929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200" b="1" dirty="0">
                    <a:solidFill>
                      <a:srgbClr val="548235"/>
                    </a:solidFill>
                  </a:rPr>
                  <a:t>キ</a:t>
                </a:r>
                <a:endParaRPr lang="en-US" altLang="ja-JP" sz="1200" b="1" dirty="0">
                  <a:solidFill>
                    <a:srgbClr val="548235"/>
                  </a:solidFill>
                  <a:sym typeface="Arial"/>
                </a:endParaRPr>
              </a:p>
            </p:txBody>
          </p:sp>
        </p:grpSp>
      </p:grpSp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角丸四角形 355">
            <a:extLst>
              <a:ext uri="{FF2B5EF4-FFF2-40B4-BE49-F238E27FC236}">
                <a16:creationId xmlns:a16="http://schemas.microsoft.com/office/drawing/2014/main" id="{8BE6737C-FAC6-F066-5629-D6BD683E690F}"/>
              </a:ext>
            </a:extLst>
          </p:cNvPr>
          <p:cNvSpPr/>
          <p:nvPr/>
        </p:nvSpPr>
        <p:spPr>
          <a:xfrm rot="16200000">
            <a:off x="9861735" y="3688228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830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F1E6A9E4-8162-9ACD-8365-80EE57A69E94}"/>
              </a:ext>
            </a:extLst>
          </p:cNvPr>
          <p:cNvSpPr txBox="1"/>
          <p:nvPr/>
        </p:nvSpPr>
        <p:spPr>
          <a:xfrm>
            <a:off x="10634537" y="2884239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831" name="グループ化 830">
            <a:extLst>
              <a:ext uri="{FF2B5EF4-FFF2-40B4-BE49-F238E27FC236}">
                <a16:creationId xmlns:a16="http://schemas.microsoft.com/office/drawing/2014/main" id="{EF381F4C-1FF0-3B49-97EB-B3ACEC7E60B9}"/>
              </a:ext>
            </a:extLst>
          </p:cNvPr>
          <p:cNvGrpSpPr/>
          <p:nvPr/>
        </p:nvGrpSpPr>
        <p:grpSpPr>
          <a:xfrm rot="2523162">
            <a:off x="11038357" y="2773965"/>
            <a:ext cx="564109" cy="193172"/>
            <a:chOff x="9364349" y="5301095"/>
            <a:chExt cx="371808" cy="127321"/>
          </a:xfrm>
        </p:grpSpPr>
        <p:cxnSp>
          <p:nvCxnSpPr>
            <p:cNvPr id="832" name="直線コネクタ 831">
              <a:extLst>
                <a:ext uri="{FF2B5EF4-FFF2-40B4-BE49-F238E27FC236}">
                  <a16:creationId xmlns:a16="http://schemas.microsoft.com/office/drawing/2014/main" id="{65113349-10B7-F241-23AB-9BB5E1993E7F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3" name="直線コネクタ 832">
              <a:extLst>
                <a:ext uri="{FF2B5EF4-FFF2-40B4-BE49-F238E27FC236}">
                  <a16:creationId xmlns:a16="http://schemas.microsoft.com/office/drawing/2014/main" id="{F3AA040A-2DC5-44B5-5046-313D05E4CF4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4" name="直線コネクタ 833">
              <a:extLst>
                <a:ext uri="{FF2B5EF4-FFF2-40B4-BE49-F238E27FC236}">
                  <a16:creationId xmlns:a16="http://schemas.microsoft.com/office/drawing/2014/main" id="{03F46C30-F81B-A66B-D557-8A213507678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5" name="直線コネクタ 834">
              <a:extLst>
                <a:ext uri="{FF2B5EF4-FFF2-40B4-BE49-F238E27FC236}">
                  <a16:creationId xmlns:a16="http://schemas.microsoft.com/office/drawing/2014/main" id="{0D62A837-3401-ADC3-6FC0-815122D650D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6" name="Google Shape;1543;p28"/>
          <p:cNvSpPr txBox="1"/>
          <p:nvPr/>
        </p:nvSpPr>
        <p:spPr>
          <a:xfrm>
            <a:off x="808091" y="719452"/>
            <a:ext cx="10055313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「あ</a:t>
            </a:r>
            <a:r>
              <a:rPr lang="en-US" altLang="ja-JP" sz="3200" dirty="0">
                <a:solidFill>
                  <a:srgbClr val="3F3F3F"/>
                </a:solidFill>
              </a:rPr>
              <a:t>...</a:t>
            </a:r>
            <a:r>
              <a:rPr lang="ja-JP" altLang="en-US" sz="3200" dirty="0">
                <a:solidFill>
                  <a:srgbClr val="3F3F3F"/>
                </a:solidFill>
              </a:rPr>
              <a:t> まつぼっくり！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　あれ？なんか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はじめて見る</a:t>
            </a:r>
            <a:r>
              <a:rPr lang="ja-JP" altLang="en-US" sz="3200" dirty="0">
                <a:solidFill>
                  <a:srgbClr val="3F3F3F"/>
                </a:solidFill>
              </a:rPr>
              <a:t>まつぼっくりの形だ」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20" name="Google Shape;890;p21">
            <a:extLst>
              <a:ext uri="{FF2B5EF4-FFF2-40B4-BE49-F238E27FC236}">
                <a16:creationId xmlns:a16="http://schemas.microsoft.com/office/drawing/2014/main" id="{3958E4D1-C42B-921F-17DD-C59323CC0310}"/>
              </a:ext>
            </a:extLst>
          </p:cNvPr>
          <p:cNvGrpSpPr>
            <a:grpSpLocks noChangeAspect="1"/>
          </p:cNvGrpSpPr>
          <p:nvPr/>
        </p:nvGrpSpPr>
        <p:grpSpPr>
          <a:xfrm>
            <a:off x="808869" y="4411936"/>
            <a:ext cx="1328333" cy="1355036"/>
            <a:chOff x="1774174" y="4621762"/>
            <a:chExt cx="1077013" cy="1098664"/>
          </a:xfrm>
        </p:grpSpPr>
        <p:sp>
          <p:nvSpPr>
            <p:cNvPr id="421" name="Google Shape;891;p21">
              <a:extLst>
                <a:ext uri="{FF2B5EF4-FFF2-40B4-BE49-F238E27FC236}">
                  <a16:creationId xmlns:a16="http://schemas.microsoft.com/office/drawing/2014/main" id="{F2E14DAC-2054-93CE-96E9-AD0CF7B4BB16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892;p21">
              <a:extLst>
                <a:ext uri="{FF2B5EF4-FFF2-40B4-BE49-F238E27FC236}">
                  <a16:creationId xmlns:a16="http://schemas.microsoft.com/office/drawing/2014/main" id="{02768329-8B79-2262-35CF-A06A902A2807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893;p21">
              <a:extLst>
                <a:ext uri="{FF2B5EF4-FFF2-40B4-BE49-F238E27FC236}">
                  <a16:creationId xmlns:a16="http://schemas.microsoft.com/office/drawing/2014/main" id="{7B577F56-FC9A-3A8A-4EFB-3B8A70A8D084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894;p21">
              <a:extLst>
                <a:ext uri="{FF2B5EF4-FFF2-40B4-BE49-F238E27FC236}">
                  <a16:creationId xmlns:a16="http://schemas.microsoft.com/office/drawing/2014/main" id="{F3517A1C-8235-A8A2-9DB0-ADB82AD2B15A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895;p21">
              <a:extLst>
                <a:ext uri="{FF2B5EF4-FFF2-40B4-BE49-F238E27FC236}">
                  <a16:creationId xmlns:a16="http://schemas.microsoft.com/office/drawing/2014/main" id="{0182B6A5-ABD6-9A34-513E-94572796D0D7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896;p21">
              <a:extLst>
                <a:ext uri="{FF2B5EF4-FFF2-40B4-BE49-F238E27FC236}">
                  <a16:creationId xmlns:a16="http://schemas.microsoft.com/office/drawing/2014/main" id="{5D1C6928-8927-F0F9-D193-8CFE8E279330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427" name="Google Shape;897;p21">
              <a:extLst>
                <a:ext uri="{FF2B5EF4-FFF2-40B4-BE49-F238E27FC236}">
                  <a16:creationId xmlns:a16="http://schemas.microsoft.com/office/drawing/2014/main" id="{09567D91-5574-F7F4-EC9B-E0C63589964F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28" name="Google Shape;898;p21">
              <a:extLst>
                <a:ext uri="{FF2B5EF4-FFF2-40B4-BE49-F238E27FC236}">
                  <a16:creationId xmlns:a16="http://schemas.microsoft.com/office/drawing/2014/main" id="{742118E4-54E9-1FFF-3FD8-86CAB04B3F13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29" name="Google Shape;899;p21">
              <a:extLst>
                <a:ext uri="{FF2B5EF4-FFF2-40B4-BE49-F238E27FC236}">
                  <a16:creationId xmlns:a16="http://schemas.microsoft.com/office/drawing/2014/main" id="{EDFA40EF-0B67-21B9-46F7-83F5D5D37247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30" name="Google Shape;900;p21">
              <a:extLst>
                <a:ext uri="{FF2B5EF4-FFF2-40B4-BE49-F238E27FC236}">
                  <a16:creationId xmlns:a16="http://schemas.microsoft.com/office/drawing/2014/main" id="{9DCEF543-DC28-95E1-7177-F4F0B452F66B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31" name="Google Shape;901;p21">
              <a:extLst>
                <a:ext uri="{FF2B5EF4-FFF2-40B4-BE49-F238E27FC236}">
                  <a16:creationId xmlns:a16="http://schemas.microsoft.com/office/drawing/2014/main" id="{6FFE6E71-C518-C63B-1544-30F202F61831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32" name="Google Shape;902;p21">
              <a:extLst>
                <a:ext uri="{FF2B5EF4-FFF2-40B4-BE49-F238E27FC236}">
                  <a16:creationId xmlns:a16="http://schemas.microsoft.com/office/drawing/2014/main" id="{1054DCC8-9DD8-E7AA-E752-54AE53BE913A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433" name="Google Shape;903;p21">
              <a:extLst>
                <a:ext uri="{FF2B5EF4-FFF2-40B4-BE49-F238E27FC236}">
                  <a16:creationId xmlns:a16="http://schemas.microsoft.com/office/drawing/2014/main" id="{CB20BA1F-0A98-4EC9-1C68-521C62613F34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904;p21">
              <a:extLst>
                <a:ext uri="{FF2B5EF4-FFF2-40B4-BE49-F238E27FC236}">
                  <a16:creationId xmlns:a16="http://schemas.microsoft.com/office/drawing/2014/main" id="{9AF16573-1291-3255-470A-C8EBE8DFE870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905;p21">
              <a:extLst>
                <a:ext uri="{FF2B5EF4-FFF2-40B4-BE49-F238E27FC236}">
                  <a16:creationId xmlns:a16="http://schemas.microsoft.com/office/drawing/2014/main" id="{2EBDE048-9EBE-45A8-8A87-03434BEF4C05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84" name="Google Shape;3974;p53">
            <a:extLst>
              <a:ext uri="{FF2B5EF4-FFF2-40B4-BE49-F238E27FC236}">
                <a16:creationId xmlns:a16="http://schemas.microsoft.com/office/drawing/2014/main" id="{50F5A61E-F92C-8282-7CAB-F0DDE8B478FA}"/>
              </a:ext>
            </a:extLst>
          </p:cNvPr>
          <p:cNvGrpSpPr/>
          <p:nvPr/>
        </p:nvGrpSpPr>
        <p:grpSpPr>
          <a:xfrm rot="20566488">
            <a:off x="3396011" y="4963242"/>
            <a:ext cx="302527" cy="556807"/>
            <a:chOff x="9215567" y="654930"/>
            <a:chExt cx="1608434" cy="1989214"/>
          </a:xfrm>
        </p:grpSpPr>
        <p:sp>
          <p:nvSpPr>
            <p:cNvPr id="785" name="Google Shape;3975;p53">
              <a:extLst>
                <a:ext uri="{FF2B5EF4-FFF2-40B4-BE49-F238E27FC236}">
                  <a16:creationId xmlns:a16="http://schemas.microsoft.com/office/drawing/2014/main" id="{05573BB9-0986-5C0D-594A-6D814A8D734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3976;p53">
              <a:extLst>
                <a:ext uri="{FF2B5EF4-FFF2-40B4-BE49-F238E27FC236}">
                  <a16:creationId xmlns:a16="http://schemas.microsoft.com/office/drawing/2014/main" id="{329E5DDA-22B9-8E6E-A269-C3E33BD0E231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3977;p53">
              <a:extLst>
                <a:ext uri="{FF2B5EF4-FFF2-40B4-BE49-F238E27FC236}">
                  <a16:creationId xmlns:a16="http://schemas.microsoft.com/office/drawing/2014/main" id="{760750F2-3FA0-BB91-DA1F-CFBB5CED039D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3978;p53">
              <a:extLst>
                <a:ext uri="{FF2B5EF4-FFF2-40B4-BE49-F238E27FC236}">
                  <a16:creationId xmlns:a16="http://schemas.microsoft.com/office/drawing/2014/main" id="{9AD0D901-A3CE-30BD-3002-29EC6110799A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3979;p53">
              <a:extLst>
                <a:ext uri="{FF2B5EF4-FFF2-40B4-BE49-F238E27FC236}">
                  <a16:creationId xmlns:a16="http://schemas.microsoft.com/office/drawing/2014/main" id="{87E06468-A429-507D-7C1E-51B52B3FCD58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90" name="Google Shape;3980;p53">
              <a:extLst>
                <a:ext uri="{FF2B5EF4-FFF2-40B4-BE49-F238E27FC236}">
                  <a16:creationId xmlns:a16="http://schemas.microsoft.com/office/drawing/2014/main" id="{BBB76E65-330D-BBA5-1CD4-9DB483542C0E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792" name="Google Shape;3981;p53">
                <a:extLst>
                  <a:ext uri="{FF2B5EF4-FFF2-40B4-BE49-F238E27FC236}">
                    <a16:creationId xmlns:a16="http://schemas.microsoft.com/office/drawing/2014/main" id="{2EF26828-CF89-6C99-D1FD-8CF89783F949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3" name="Google Shape;3982;p53">
                <a:extLst>
                  <a:ext uri="{FF2B5EF4-FFF2-40B4-BE49-F238E27FC236}">
                    <a16:creationId xmlns:a16="http://schemas.microsoft.com/office/drawing/2014/main" id="{45324F95-A6DB-4A4A-0C94-EA973B03532B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4" name="Google Shape;3983;p53">
                <a:extLst>
                  <a:ext uri="{FF2B5EF4-FFF2-40B4-BE49-F238E27FC236}">
                    <a16:creationId xmlns:a16="http://schemas.microsoft.com/office/drawing/2014/main" id="{3FA44469-D78E-7D63-3F17-387577797494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91" name="Google Shape;3984;p53">
              <a:extLst>
                <a:ext uri="{FF2B5EF4-FFF2-40B4-BE49-F238E27FC236}">
                  <a16:creationId xmlns:a16="http://schemas.microsoft.com/office/drawing/2014/main" id="{0362BFF7-030B-2885-9F7B-E7BD555867B8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37" name="グループ化 836">
            <a:extLst>
              <a:ext uri="{FF2B5EF4-FFF2-40B4-BE49-F238E27FC236}">
                <a16:creationId xmlns:a16="http://schemas.microsoft.com/office/drawing/2014/main" id="{EF381F4C-1FF0-3B49-97EB-B3ACEC7E60B9}"/>
              </a:ext>
            </a:extLst>
          </p:cNvPr>
          <p:cNvGrpSpPr/>
          <p:nvPr/>
        </p:nvGrpSpPr>
        <p:grpSpPr>
          <a:xfrm rot="18162679">
            <a:off x="2896166" y="4920998"/>
            <a:ext cx="564109" cy="193172"/>
            <a:chOff x="9364349" y="5301095"/>
            <a:chExt cx="371808" cy="127321"/>
          </a:xfrm>
        </p:grpSpPr>
        <p:cxnSp>
          <p:nvCxnSpPr>
            <p:cNvPr id="838" name="直線コネクタ 837">
              <a:extLst>
                <a:ext uri="{FF2B5EF4-FFF2-40B4-BE49-F238E27FC236}">
                  <a16:creationId xmlns:a16="http://schemas.microsoft.com/office/drawing/2014/main" id="{65113349-10B7-F241-23AB-9BB5E1993E7F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9" name="直線コネクタ 838">
              <a:extLst>
                <a:ext uri="{FF2B5EF4-FFF2-40B4-BE49-F238E27FC236}">
                  <a16:creationId xmlns:a16="http://schemas.microsoft.com/office/drawing/2014/main" id="{F3AA040A-2DC5-44B5-5046-313D05E4CF4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0" name="直線コネクタ 839">
              <a:extLst>
                <a:ext uri="{FF2B5EF4-FFF2-40B4-BE49-F238E27FC236}">
                  <a16:creationId xmlns:a16="http://schemas.microsoft.com/office/drawing/2014/main" id="{03F46C30-F81B-A66B-D557-8A213507678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1" name="直線コネクタ 840">
              <a:extLst>
                <a:ext uri="{FF2B5EF4-FFF2-40B4-BE49-F238E27FC236}">
                  <a16:creationId xmlns:a16="http://schemas.microsoft.com/office/drawing/2014/main" id="{0D62A837-3401-ADC3-6FC0-815122D650D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463081" y="144138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み</a:t>
            </a:r>
          </a:p>
        </p:txBody>
      </p:sp>
      <p:sp>
        <p:nvSpPr>
          <p:cNvPr id="9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903421" y="144138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かたち</a:t>
            </a:r>
          </a:p>
        </p:txBody>
      </p:sp>
      <p:sp>
        <p:nvSpPr>
          <p:cNvPr id="3" name="角丸四角形 96">
            <a:extLst>
              <a:ext uri="{FF2B5EF4-FFF2-40B4-BE49-F238E27FC236}">
                <a16:creationId xmlns:a16="http://schemas.microsoft.com/office/drawing/2014/main" id="{8B9875DC-8B93-7E46-A53D-52EED395AE3F}"/>
              </a:ext>
            </a:extLst>
          </p:cNvPr>
          <p:cNvSpPr/>
          <p:nvPr/>
        </p:nvSpPr>
        <p:spPr>
          <a:xfrm>
            <a:off x="9608831" y="593954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B8F06839-3FC8-FCC1-4765-E16BFC9F5FE8}"/>
              </a:ext>
            </a:extLst>
          </p:cNvPr>
          <p:cNvSpPr txBox="1"/>
          <p:nvPr/>
        </p:nvSpPr>
        <p:spPr>
          <a:xfrm>
            <a:off x="9606743" y="58813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231721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角丸四角形 355">
            <a:extLst>
              <a:ext uri="{FF2B5EF4-FFF2-40B4-BE49-F238E27FC236}">
                <a16:creationId xmlns:a16="http://schemas.microsoft.com/office/drawing/2014/main" id="{8BE6737C-FAC6-F066-5629-D6BD683E690F}"/>
              </a:ext>
            </a:extLst>
          </p:cNvPr>
          <p:cNvSpPr/>
          <p:nvPr/>
        </p:nvSpPr>
        <p:spPr>
          <a:xfrm rot="16200000">
            <a:off x="9861735" y="3688228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830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F1E6A9E4-8162-9ACD-8365-80EE57A69E94}"/>
              </a:ext>
            </a:extLst>
          </p:cNvPr>
          <p:cNvSpPr txBox="1"/>
          <p:nvPr/>
        </p:nvSpPr>
        <p:spPr>
          <a:xfrm>
            <a:off x="10634537" y="2884239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831" name="グループ化 830">
            <a:extLst>
              <a:ext uri="{FF2B5EF4-FFF2-40B4-BE49-F238E27FC236}">
                <a16:creationId xmlns:a16="http://schemas.microsoft.com/office/drawing/2014/main" id="{EF381F4C-1FF0-3B49-97EB-B3ACEC7E60B9}"/>
              </a:ext>
            </a:extLst>
          </p:cNvPr>
          <p:cNvGrpSpPr/>
          <p:nvPr/>
        </p:nvGrpSpPr>
        <p:grpSpPr>
          <a:xfrm rot="2523162">
            <a:off x="11038357" y="2773965"/>
            <a:ext cx="564109" cy="193172"/>
            <a:chOff x="9364349" y="5301095"/>
            <a:chExt cx="371808" cy="127321"/>
          </a:xfrm>
        </p:grpSpPr>
        <p:cxnSp>
          <p:nvCxnSpPr>
            <p:cNvPr id="832" name="直線コネクタ 831">
              <a:extLst>
                <a:ext uri="{FF2B5EF4-FFF2-40B4-BE49-F238E27FC236}">
                  <a16:creationId xmlns:a16="http://schemas.microsoft.com/office/drawing/2014/main" id="{65113349-10B7-F241-23AB-9BB5E1993E7F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3" name="直線コネクタ 832">
              <a:extLst>
                <a:ext uri="{FF2B5EF4-FFF2-40B4-BE49-F238E27FC236}">
                  <a16:creationId xmlns:a16="http://schemas.microsoft.com/office/drawing/2014/main" id="{F3AA040A-2DC5-44B5-5046-313D05E4CF4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4" name="直線コネクタ 833">
              <a:extLst>
                <a:ext uri="{FF2B5EF4-FFF2-40B4-BE49-F238E27FC236}">
                  <a16:creationId xmlns:a16="http://schemas.microsoft.com/office/drawing/2014/main" id="{03F46C30-F81B-A66B-D557-8A213507678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5" name="直線コネクタ 834">
              <a:extLst>
                <a:ext uri="{FF2B5EF4-FFF2-40B4-BE49-F238E27FC236}">
                  <a16:creationId xmlns:a16="http://schemas.microsoft.com/office/drawing/2014/main" id="{0D62A837-3401-ADC3-6FC0-815122D650D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6" name="Google Shape;1543;p28"/>
          <p:cNvSpPr txBox="1"/>
          <p:nvPr/>
        </p:nvSpPr>
        <p:spPr>
          <a:xfrm>
            <a:off x="808091" y="719452"/>
            <a:ext cx="5437133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実はね、まつぼっくりには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種類があるんだよ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20" name="Google Shape;890;p21">
            <a:extLst>
              <a:ext uri="{FF2B5EF4-FFF2-40B4-BE49-F238E27FC236}">
                <a16:creationId xmlns:a16="http://schemas.microsoft.com/office/drawing/2014/main" id="{3958E4D1-C42B-921F-17DD-C59323CC0310}"/>
              </a:ext>
            </a:extLst>
          </p:cNvPr>
          <p:cNvGrpSpPr>
            <a:grpSpLocks noChangeAspect="1"/>
          </p:cNvGrpSpPr>
          <p:nvPr/>
        </p:nvGrpSpPr>
        <p:grpSpPr>
          <a:xfrm>
            <a:off x="2971378" y="5096949"/>
            <a:ext cx="1328333" cy="1355036"/>
            <a:chOff x="1774174" y="4621762"/>
            <a:chExt cx="1077013" cy="1098664"/>
          </a:xfrm>
        </p:grpSpPr>
        <p:sp>
          <p:nvSpPr>
            <p:cNvPr id="421" name="Google Shape;891;p21">
              <a:extLst>
                <a:ext uri="{FF2B5EF4-FFF2-40B4-BE49-F238E27FC236}">
                  <a16:creationId xmlns:a16="http://schemas.microsoft.com/office/drawing/2014/main" id="{F2E14DAC-2054-93CE-96E9-AD0CF7B4BB16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892;p21">
              <a:extLst>
                <a:ext uri="{FF2B5EF4-FFF2-40B4-BE49-F238E27FC236}">
                  <a16:creationId xmlns:a16="http://schemas.microsoft.com/office/drawing/2014/main" id="{02768329-8B79-2262-35CF-A06A902A2807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893;p21">
              <a:extLst>
                <a:ext uri="{FF2B5EF4-FFF2-40B4-BE49-F238E27FC236}">
                  <a16:creationId xmlns:a16="http://schemas.microsoft.com/office/drawing/2014/main" id="{7B577F56-FC9A-3A8A-4EFB-3B8A70A8D084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894;p21">
              <a:extLst>
                <a:ext uri="{FF2B5EF4-FFF2-40B4-BE49-F238E27FC236}">
                  <a16:creationId xmlns:a16="http://schemas.microsoft.com/office/drawing/2014/main" id="{F3517A1C-8235-A8A2-9DB0-ADB82AD2B15A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895;p21">
              <a:extLst>
                <a:ext uri="{FF2B5EF4-FFF2-40B4-BE49-F238E27FC236}">
                  <a16:creationId xmlns:a16="http://schemas.microsoft.com/office/drawing/2014/main" id="{0182B6A5-ABD6-9A34-513E-94572796D0D7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896;p21">
              <a:extLst>
                <a:ext uri="{FF2B5EF4-FFF2-40B4-BE49-F238E27FC236}">
                  <a16:creationId xmlns:a16="http://schemas.microsoft.com/office/drawing/2014/main" id="{5D1C6928-8927-F0F9-D193-8CFE8E279330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427" name="Google Shape;897;p21">
              <a:extLst>
                <a:ext uri="{FF2B5EF4-FFF2-40B4-BE49-F238E27FC236}">
                  <a16:creationId xmlns:a16="http://schemas.microsoft.com/office/drawing/2014/main" id="{09567D91-5574-F7F4-EC9B-E0C63589964F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28" name="Google Shape;898;p21">
              <a:extLst>
                <a:ext uri="{FF2B5EF4-FFF2-40B4-BE49-F238E27FC236}">
                  <a16:creationId xmlns:a16="http://schemas.microsoft.com/office/drawing/2014/main" id="{742118E4-54E9-1FFF-3FD8-86CAB04B3F13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29" name="Google Shape;899;p21">
              <a:extLst>
                <a:ext uri="{FF2B5EF4-FFF2-40B4-BE49-F238E27FC236}">
                  <a16:creationId xmlns:a16="http://schemas.microsoft.com/office/drawing/2014/main" id="{EDFA40EF-0B67-21B9-46F7-83F5D5D37247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30" name="Google Shape;900;p21">
              <a:extLst>
                <a:ext uri="{FF2B5EF4-FFF2-40B4-BE49-F238E27FC236}">
                  <a16:creationId xmlns:a16="http://schemas.microsoft.com/office/drawing/2014/main" id="{9DCEF543-DC28-95E1-7177-F4F0B452F66B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31" name="Google Shape;901;p21">
              <a:extLst>
                <a:ext uri="{FF2B5EF4-FFF2-40B4-BE49-F238E27FC236}">
                  <a16:creationId xmlns:a16="http://schemas.microsoft.com/office/drawing/2014/main" id="{6FFE6E71-C518-C63B-1544-30F202F61831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32" name="Google Shape;902;p21">
              <a:extLst>
                <a:ext uri="{FF2B5EF4-FFF2-40B4-BE49-F238E27FC236}">
                  <a16:creationId xmlns:a16="http://schemas.microsoft.com/office/drawing/2014/main" id="{1054DCC8-9DD8-E7AA-E752-54AE53BE913A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433" name="Google Shape;903;p21">
              <a:extLst>
                <a:ext uri="{FF2B5EF4-FFF2-40B4-BE49-F238E27FC236}">
                  <a16:creationId xmlns:a16="http://schemas.microsoft.com/office/drawing/2014/main" id="{CB20BA1F-0A98-4EC9-1C68-521C62613F34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904;p21">
              <a:extLst>
                <a:ext uri="{FF2B5EF4-FFF2-40B4-BE49-F238E27FC236}">
                  <a16:creationId xmlns:a16="http://schemas.microsoft.com/office/drawing/2014/main" id="{9AF16573-1291-3255-470A-C8EBE8DFE870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905;p21">
              <a:extLst>
                <a:ext uri="{FF2B5EF4-FFF2-40B4-BE49-F238E27FC236}">
                  <a16:creationId xmlns:a16="http://schemas.microsoft.com/office/drawing/2014/main" id="{2EBDE048-9EBE-45A8-8A87-03434BEF4C05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96" name="Google Shape;1543;p28"/>
          <p:cNvSpPr txBox="1"/>
          <p:nvPr/>
        </p:nvSpPr>
        <p:spPr>
          <a:xfrm>
            <a:off x="4500992" y="5485468"/>
            <a:ext cx="1207477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</a:rPr>
              <a:t>へー</a:t>
            </a:r>
            <a:endParaRPr lang="en-US" altLang="ja-JP" sz="2400" dirty="0">
              <a:solidFill>
                <a:srgbClr val="3F3F3F"/>
              </a:solidFill>
              <a:sym typeface="Arial"/>
            </a:endParaRPr>
          </a:p>
        </p:txBody>
      </p:sp>
      <p:pic>
        <p:nvPicPr>
          <p:cNvPr id="37" name="図 36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025132" y="2212104"/>
            <a:ext cx="1416725" cy="2961955"/>
          </a:xfrm>
          <a:prstGeom prst="rect">
            <a:avLst/>
          </a:prstGeom>
        </p:spPr>
      </p:pic>
      <p:pic>
        <p:nvPicPr>
          <p:cNvPr id="38" name="図 37"/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323452" y="1987632"/>
            <a:ext cx="1928678" cy="3048441"/>
          </a:xfrm>
          <a:prstGeom prst="rect">
            <a:avLst/>
          </a:prstGeom>
        </p:spPr>
      </p:pic>
      <p:sp>
        <p:nvSpPr>
          <p:cNvPr id="39" name="Google Shape;1543;p28"/>
          <p:cNvSpPr txBox="1"/>
          <p:nvPr/>
        </p:nvSpPr>
        <p:spPr>
          <a:xfrm>
            <a:off x="5421016" y="4557130"/>
            <a:ext cx="1329378" cy="46162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rgbClr val="3F3F3F"/>
                </a:solidFill>
              </a:rPr>
              <a:t>エゾマツ</a:t>
            </a:r>
            <a:endParaRPr lang="en-US" altLang="ja-JP" sz="1600" dirty="0">
              <a:solidFill>
                <a:srgbClr val="3F3F3F"/>
              </a:solidFill>
              <a:sym typeface="Arial"/>
            </a:endParaRPr>
          </a:p>
        </p:txBody>
      </p:sp>
      <p:sp>
        <p:nvSpPr>
          <p:cNvPr id="40" name="Google Shape;1543;p28"/>
          <p:cNvSpPr txBox="1"/>
          <p:nvPr/>
        </p:nvSpPr>
        <p:spPr>
          <a:xfrm>
            <a:off x="9061321" y="4475358"/>
            <a:ext cx="1390337" cy="46162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rgbClr val="3F3F3F"/>
                </a:solidFill>
              </a:rPr>
              <a:t>カラマツ</a:t>
            </a:r>
            <a:endParaRPr lang="en-US" altLang="ja-JP" sz="1600" dirty="0">
              <a:solidFill>
                <a:srgbClr val="3F3F3F"/>
              </a:solidFill>
              <a:sym typeface="Arial"/>
            </a:endParaRPr>
          </a:p>
        </p:txBody>
      </p:sp>
      <p:pic>
        <p:nvPicPr>
          <p:cNvPr id="41" name="図 40" descr="工場, 葉, シダ が含まれている画像&#10;&#10;自動的に生成された説明">
            <a:extLst>
              <a:ext uri="{FF2B5EF4-FFF2-40B4-BE49-F238E27FC236}">
                <a16:creationId xmlns:a16="http://schemas.microsoft.com/office/drawing/2014/main" id="{EB2C6101-8D49-3ED7-22AB-BBC4FB68A563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33759" y="1821943"/>
            <a:ext cx="1877595" cy="3345721"/>
          </a:xfrm>
          <a:prstGeom prst="rect">
            <a:avLst/>
          </a:prstGeom>
        </p:spPr>
      </p:pic>
      <p:sp>
        <p:nvSpPr>
          <p:cNvPr id="42" name="Google Shape;1543;p28"/>
          <p:cNvSpPr txBox="1"/>
          <p:nvPr/>
        </p:nvSpPr>
        <p:spPr>
          <a:xfrm>
            <a:off x="2180233" y="4443389"/>
            <a:ext cx="1237689" cy="461624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rgbClr val="3F3F3F"/>
                </a:solidFill>
              </a:rPr>
              <a:t>トドマツ</a:t>
            </a:r>
            <a:endParaRPr lang="en-US" altLang="ja-JP" sz="1600" dirty="0">
              <a:solidFill>
                <a:srgbClr val="3F3F3F"/>
              </a:solidFill>
              <a:sym typeface="Arial"/>
            </a:endParaRPr>
          </a:p>
        </p:txBody>
      </p:sp>
      <p:pic>
        <p:nvPicPr>
          <p:cNvPr id="43" name="図 42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5259807" y="2134308"/>
            <a:ext cx="1469745" cy="1694370"/>
          </a:xfrm>
          <a:prstGeom prst="rect">
            <a:avLst/>
          </a:prstGeom>
        </p:spPr>
      </p:pic>
      <p:grpSp>
        <p:nvGrpSpPr>
          <p:cNvPr id="44" name="グループ化 43"/>
          <p:cNvGrpSpPr/>
          <p:nvPr/>
        </p:nvGrpSpPr>
        <p:grpSpPr>
          <a:xfrm>
            <a:off x="8612649" y="1573177"/>
            <a:ext cx="2051677" cy="1711408"/>
            <a:chOff x="7967878" y="1328233"/>
            <a:chExt cx="2051677" cy="1711408"/>
          </a:xfrm>
        </p:grpSpPr>
        <p:pic>
          <p:nvPicPr>
            <p:cNvPr id="45" name="図 44"/>
            <p:cNvPicPr>
              <a:picLocks noChangeAspect="1"/>
            </p:cNvPicPr>
            <p:nvPr/>
          </p:nvPicPr>
          <p:blipFill>
            <a:blip r:embed="rId8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7967878" y="1328233"/>
              <a:ext cx="2051677" cy="1561324"/>
            </a:xfrm>
            <a:prstGeom prst="rect">
              <a:avLst/>
            </a:prstGeom>
          </p:spPr>
        </p:pic>
        <p:pic>
          <p:nvPicPr>
            <p:cNvPr id="46" name="図 45"/>
            <p:cNvPicPr>
              <a:picLocks noChangeAspect="1"/>
            </p:cNvPicPr>
            <p:nvPr/>
          </p:nvPicPr>
          <p:blipFill>
            <a:blip r:embed="rId9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9280423" y="2641245"/>
              <a:ext cx="456415" cy="398396"/>
            </a:xfrm>
            <a:prstGeom prst="rect">
              <a:avLst/>
            </a:prstGeom>
          </p:spPr>
        </p:pic>
      </p:grpSp>
      <p:grpSp>
        <p:nvGrpSpPr>
          <p:cNvPr id="47" name="グループ化 46"/>
          <p:cNvGrpSpPr/>
          <p:nvPr/>
        </p:nvGrpSpPr>
        <p:grpSpPr>
          <a:xfrm>
            <a:off x="2002382" y="2332111"/>
            <a:ext cx="1463002" cy="1556670"/>
            <a:chOff x="2232758" y="2158203"/>
            <a:chExt cx="1579741" cy="1680883"/>
          </a:xfrm>
        </p:grpSpPr>
        <p:pic>
          <p:nvPicPr>
            <p:cNvPr id="48" name="図 47"/>
            <p:cNvPicPr>
              <a:picLocks noChangeAspect="1"/>
            </p:cNvPicPr>
            <p:nvPr/>
          </p:nvPicPr>
          <p:blipFill>
            <a:blip r:embed="rId10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2232758" y="2158203"/>
              <a:ext cx="1579741" cy="1680883"/>
            </a:xfrm>
            <a:prstGeom prst="rect">
              <a:avLst/>
            </a:prstGeom>
          </p:spPr>
        </p:pic>
        <p:sp>
          <p:nvSpPr>
            <p:cNvPr id="49" name="正方形/長方形 48"/>
            <p:cNvSpPr/>
            <p:nvPr/>
          </p:nvSpPr>
          <p:spPr>
            <a:xfrm>
              <a:off x="3117803" y="3527884"/>
              <a:ext cx="175058" cy="1282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cxnSp>
        <p:nvCxnSpPr>
          <p:cNvPr id="50" name="直線コネクタ 49"/>
          <p:cNvCxnSpPr/>
          <p:nvPr/>
        </p:nvCxnSpPr>
        <p:spPr>
          <a:xfrm flipH="1">
            <a:off x="3736787" y="2262368"/>
            <a:ext cx="434007" cy="1888718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51" name="直線コネクタ 50"/>
          <p:cNvCxnSpPr/>
          <p:nvPr/>
        </p:nvCxnSpPr>
        <p:spPr>
          <a:xfrm flipH="1">
            <a:off x="6878791" y="2273184"/>
            <a:ext cx="434007" cy="1888718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901404" y="72617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じつ</a:t>
            </a:r>
          </a:p>
        </p:txBody>
      </p:sp>
      <p:sp>
        <p:nvSpPr>
          <p:cNvPr id="5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964391" y="1434677"/>
            <a:ext cx="8832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しゅるい</a:t>
            </a:r>
          </a:p>
        </p:txBody>
      </p:sp>
      <p:sp>
        <p:nvSpPr>
          <p:cNvPr id="2" name="角丸四角形 96">
            <a:extLst>
              <a:ext uri="{FF2B5EF4-FFF2-40B4-BE49-F238E27FC236}">
                <a16:creationId xmlns:a16="http://schemas.microsoft.com/office/drawing/2014/main" id="{EC2D30D3-627A-CAF3-11F9-6AB098620FE7}"/>
              </a:ext>
            </a:extLst>
          </p:cNvPr>
          <p:cNvSpPr/>
          <p:nvPr/>
        </p:nvSpPr>
        <p:spPr>
          <a:xfrm>
            <a:off x="9608831" y="593954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Google Shape;2562;p41">
            <a:hlinkClick r:id="rId11" action="ppaction://hlinksldjump"/>
            <a:extLst>
              <a:ext uri="{FF2B5EF4-FFF2-40B4-BE49-F238E27FC236}">
                <a16:creationId xmlns:a16="http://schemas.microsoft.com/office/drawing/2014/main" id="{65B6290D-522C-C79B-CA73-980FAF54B73A}"/>
              </a:ext>
            </a:extLst>
          </p:cNvPr>
          <p:cNvSpPr txBox="1"/>
          <p:nvPr/>
        </p:nvSpPr>
        <p:spPr>
          <a:xfrm>
            <a:off x="9606743" y="58813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572019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" name="Google Shape;223;p15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" name="Google Shape;224;p15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" name="Google Shape;225;p15"/>
          <p:cNvSpPr txBox="1"/>
          <p:nvPr/>
        </p:nvSpPr>
        <p:spPr>
          <a:xfrm>
            <a:off x="940000" y="690326"/>
            <a:ext cx="8719769" cy="19389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4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探してみようか</a:t>
            </a:r>
            <a:endParaRPr sz="4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作品に</a:t>
            </a:r>
            <a:r>
              <a:rPr lang="ja-JP" sz="4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ヒントはないかな</a:t>
            </a:r>
            <a:endParaRPr sz="4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6" name="Google Shape;226;p15"/>
          <p:cNvGrpSpPr/>
          <p:nvPr/>
        </p:nvGrpSpPr>
        <p:grpSpPr>
          <a:xfrm>
            <a:off x="1064915" y="3777231"/>
            <a:ext cx="2013479" cy="2053956"/>
            <a:chOff x="1774174" y="4621762"/>
            <a:chExt cx="1077013" cy="1098664"/>
          </a:xfrm>
        </p:grpSpPr>
        <p:sp>
          <p:nvSpPr>
            <p:cNvPr id="227" name="Google Shape;227;p15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15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15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15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15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15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33" name="Google Shape;233;p15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4" name="Google Shape;234;p15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5" name="Google Shape;235;p15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6" name="Google Shape;236;p15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7" name="Google Shape;237;p15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8" name="Google Shape;238;p15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39" name="Google Shape;239;p15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15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15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50" name="Google Shape;250;p15"/>
          <p:cNvSpPr/>
          <p:nvPr/>
        </p:nvSpPr>
        <p:spPr>
          <a:xfrm>
            <a:off x="3286177" y="4125140"/>
            <a:ext cx="154674" cy="154674"/>
          </a:xfrm>
          <a:prstGeom prst="ellipse">
            <a:avLst/>
          </a:prstGeom>
          <a:noFill/>
          <a:ln w="12700" cap="flat" cmpd="sng">
            <a:solidFill>
              <a:srgbClr val="C8905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1" name="Google Shape;251;p15"/>
          <p:cNvSpPr/>
          <p:nvPr/>
        </p:nvSpPr>
        <p:spPr>
          <a:xfrm>
            <a:off x="3514891" y="3937048"/>
            <a:ext cx="188092" cy="188092"/>
          </a:xfrm>
          <a:prstGeom prst="ellipse">
            <a:avLst/>
          </a:prstGeom>
          <a:noFill/>
          <a:ln w="12700" cap="flat" cmpd="sng">
            <a:solidFill>
              <a:srgbClr val="C8905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2" name="Google Shape;252;p15"/>
          <p:cNvSpPr/>
          <p:nvPr/>
        </p:nvSpPr>
        <p:spPr>
          <a:xfrm>
            <a:off x="3588215" y="3052924"/>
            <a:ext cx="924431" cy="924431"/>
          </a:xfrm>
          <a:prstGeom prst="ellipse">
            <a:avLst/>
          </a:prstGeom>
          <a:noFill/>
          <a:ln w="12700" cap="flat" cmpd="sng">
            <a:solidFill>
              <a:srgbClr val="C8905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4" name="Google Shape;254;p15"/>
          <p:cNvSpPr txBox="1"/>
          <p:nvPr/>
        </p:nvSpPr>
        <p:spPr>
          <a:xfrm>
            <a:off x="1053260" y="537926"/>
            <a:ext cx="8577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さが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" name="正方形/長方形 19">
            <a:extLst>
              <a:ext uri="{FF2B5EF4-FFF2-40B4-BE49-F238E27FC236}">
                <a16:creationId xmlns:a16="http://schemas.microsoft.com/office/drawing/2014/main" id="{2601F59E-CFD3-60A1-C6CA-D53F348F75E8}"/>
              </a:ext>
            </a:extLst>
          </p:cNvPr>
          <p:cNvSpPr/>
          <p:nvPr/>
        </p:nvSpPr>
        <p:spPr>
          <a:xfrm>
            <a:off x="9126411" y="1061220"/>
            <a:ext cx="1802423" cy="786849"/>
          </a:xfrm>
          <a:prstGeom prst="rect">
            <a:avLst/>
          </a:prstGeom>
          <a:solidFill>
            <a:srgbClr val="CC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円柱 20">
            <a:extLst>
              <a:ext uri="{FF2B5EF4-FFF2-40B4-BE49-F238E27FC236}">
                <a16:creationId xmlns:a16="http://schemas.microsoft.com/office/drawing/2014/main" id="{DBDC8EE3-CBEE-7511-CCFD-EF5C7591E410}"/>
              </a:ext>
            </a:extLst>
          </p:cNvPr>
          <p:cNvSpPr/>
          <p:nvPr/>
        </p:nvSpPr>
        <p:spPr>
          <a:xfrm>
            <a:off x="9736427" y="4099548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円柱 21">
            <a:extLst>
              <a:ext uri="{FF2B5EF4-FFF2-40B4-BE49-F238E27FC236}">
                <a16:creationId xmlns:a16="http://schemas.microsoft.com/office/drawing/2014/main" id="{FDDC39DA-8096-D5FE-653C-AA1A503B7B9E}"/>
              </a:ext>
            </a:extLst>
          </p:cNvPr>
          <p:cNvSpPr/>
          <p:nvPr/>
        </p:nvSpPr>
        <p:spPr>
          <a:xfrm>
            <a:off x="7624972" y="4280824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円柱 22">
            <a:extLst>
              <a:ext uri="{FF2B5EF4-FFF2-40B4-BE49-F238E27FC236}">
                <a16:creationId xmlns:a16="http://schemas.microsoft.com/office/drawing/2014/main" id="{D6BECE3F-DA08-A272-6A95-F9CB8BF59FC6}"/>
              </a:ext>
            </a:extLst>
          </p:cNvPr>
          <p:cNvSpPr/>
          <p:nvPr/>
        </p:nvSpPr>
        <p:spPr>
          <a:xfrm>
            <a:off x="9522369" y="4276411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直方体 23">
            <a:extLst>
              <a:ext uri="{FF2B5EF4-FFF2-40B4-BE49-F238E27FC236}">
                <a16:creationId xmlns:a16="http://schemas.microsoft.com/office/drawing/2014/main" id="{B9C809DC-09CA-3317-99CB-8B9CE52FB5C9}"/>
              </a:ext>
            </a:extLst>
          </p:cNvPr>
          <p:cNvSpPr/>
          <p:nvPr/>
        </p:nvSpPr>
        <p:spPr>
          <a:xfrm>
            <a:off x="7510701" y="3658312"/>
            <a:ext cx="2496985" cy="790112"/>
          </a:xfrm>
          <a:prstGeom prst="cube">
            <a:avLst>
              <a:gd name="adj" fmla="val 20549"/>
            </a:avLst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25" name="楕円 24">
            <a:extLst>
              <a:ext uri="{FF2B5EF4-FFF2-40B4-BE49-F238E27FC236}">
                <a16:creationId xmlns:a16="http://schemas.microsoft.com/office/drawing/2014/main" id="{99C9C983-5D08-1B0B-DBA2-3B678ACF4D18}"/>
              </a:ext>
            </a:extLst>
          </p:cNvPr>
          <p:cNvSpPr>
            <a:spLocks noChangeAspect="1"/>
          </p:cNvSpPr>
          <p:nvPr/>
        </p:nvSpPr>
        <p:spPr>
          <a:xfrm>
            <a:off x="7730481" y="3371098"/>
            <a:ext cx="362474" cy="362474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26" name="楕円 25">
            <a:extLst>
              <a:ext uri="{FF2B5EF4-FFF2-40B4-BE49-F238E27FC236}">
                <a16:creationId xmlns:a16="http://schemas.microsoft.com/office/drawing/2014/main" id="{F1F21DE8-2AAB-3201-80EE-9287F5280AFE}"/>
              </a:ext>
            </a:extLst>
          </p:cNvPr>
          <p:cNvSpPr>
            <a:spLocks noChangeAspect="1"/>
          </p:cNvSpPr>
          <p:nvPr/>
        </p:nvSpPr>
        <p:spPr>
          <a:xfrm>
            <a:off x="7798917" y="3147778"/>
            <a:ext cx="252000" cy="252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27" name="楕円 26">
            <a:extLst>
              <a:ext uri="{FF2B5EF4-FFF2-40B4-BE49-F238E27FC236}">
                <a16:creationId xmlns:a16="http://schemas.microsoft.com/office/drawing/2014/main" id="{42AFAD65-F2DC-271D-18F5-A269D3B1AC9C}"/>
              </a:ext>
            </a:extLst>
          </p:cNvPr>
          <p:cNvSpPr>
            <a:spLocks noChangeAspect="1"/>
          </p:cNvSpPr>
          <p:nvPr/>
        </p:nvSpPr>
        <p:spPr>
          <a:xfrm>
            <a:off x="7794679" y="3146312"/>
            <a:ext cx="252000" cy="252000"/>
          </a:xfrm>
          <a:prstGeom prst="ellipse">
            <a:avLst/>
          </a:prstGeom>
          <a:solidFill>
            <a:schemeClr val="bg1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28" name="楕円 27">
            <a:extLst>
              <a:ext uri="{FF2B5EF4-FFF2-40B4-BE49-F238E27FC236}">
                <a16:creationId xmlns:a16="http://schemas.microsoft.com/office/drawing/2014/main" id="{A39CD698-8CE0-6C4A-565D-D1A7984015CF}"/>
              </a:ext>
            </a:extLst>
          </p:cNvPr>
          <p:cNvSpPr>
            <a:spLocks noChangeAspect="1"/>
          </p:cNvSpPr>
          <p:nvPr/>
        </p:nvSpPr>
        <p:spPr>
          <a:xfrm>
            <a:off x="7861539" y="3439224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29" name="楕円 28">
            <a:extLst>
              <a:ext uri="{FF2B5EF4-FFF2-40B4-BE49-F238E27FC236}">
                <a16:creationId xmlns:a16="http://schemas.microsoft.com/office/drawing/2014/main" id="{D547A516-AEBA-F4AC-D863-5BE329DCABE8}"/>
              </a:ext>
            </a:extLst>
          </p:cNvPr>
          <p:cNvSpPr>
            <a:spLocks noChangeAspect="1"/>
          </p:cNvSpPr>
          <p:nvPr/>
        </p:nvSpPr>
        <p:spPr>
          <a:xfrm>
            <a:off x="7847688" y="3573152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0" name="楕円 29">
            <a:extLst>
              <a:ext uri="{FF2B5EF4-FFF2-40B4-BE49-F238E27FC236}">
                <a16:creationId xmlns:a16="http://schemas.microsoft.com/office/drawing/2014/main" id="{AFBA9698-4C89-7C9A-B169-4BFE66DAA09F}"/>
              </a:ext>
            </a:extLst>
          </p:cNvPr>
          <p:cNvSpPr>
            <a:spLocks noChangeAspect="1"/>
          </p:cNvSpPr>
          <p:nvPr/>
        </p:nvSpPr>
        <p:spPr>
          <a:xfrm>
            <a:off x="7843073" y="3503879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1" name="楕円 30">
            <a:extLst>
              <a:ext uri="{FF2B5EF4-FFF2-40B4-BE49-F238E27FC236}">
                <a16:creationId xmlns:a16="http://schemas.microsoft.com/office/drawing/2014/main" id="{A18711AE-9FE1-4AAF-A16B-F542F21D627F}"/>
              </a:ext>
            </a:extLst>
          </p:cNvPr>
          <p:cNvSpPr>
            <a:spLocks noChangeAspect="1"/>
          </p:cNvSpPr>
          <p:nvPr/>
        </p:nvSpPr>
        <p:spPr>
          <a:xfrm>
            <a:off x="7838448" y="3222174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2" name="楕円 31">
            <a:extLst>
              <a:ext uri="{FF2B5EF4-FFF2-40B4-BE49-F238E27FC236}">
                <a16:creationId xmlns:a16="http://schemas.microsoft.com/office/drawing/2014/main" id="{EFF62526-3DE4-F71A-D1BC-E184D19445AE}"/>
              </a:ext>
            </a:extLst>
          </p:cNvPr>
          <p:cNvSpPr>
            <a:spLocks noChangeAspect="1"/>
          </p:cNvSpPr>
          <p:nvPr/>
        </p:nvSpPr>
        <p:spPr>
          <a:xfrm>
            <a:off x="7972376" y="3236032"/>
            <a:ext cx="45719" cy="45719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3" name="円柱 32">
            <a:extLst>
              <a:ext uri="{FF2B5EF4-FFF2-40B4-BE49-F238E27FC236}">
                <a16:creationId xmlns:a16="http://schemas.microsoft.com/office/drawing/2014/main" id="{3A045912-CAC5-70C5-6E44-225097457C65}"/>
              </a:ext>
            </a:extLst>
          </p:cNvPr>
          <p:cNvSpPr/>
          <p:nvPr/>
        </p:nvSpPr>
        <p:spPr>
          <a:xfrm>
            <a:off x="8699407" y="3393083"/>
            <a:ext cx="211016" cy="335199"/>
          </a:xfrm>
          <a:prstGeom prst="can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4" name="四角形: 角度付き 33">
            <a:extLst>
              <a:ext uri="{FF2B5EF4-FFF2-40B4-BE49-F238E27FC236}">
                <a16:creationId xmlns:a16="http://schemas.microsoft.com/office/drawing/2014/main" id="{F60A69ED-22B2-3CFB-8771-2AE52262AC51}"/>
              </a:ext>
            </a:extLst>
          </p:cNvPr>
          <p:cNvSpPr/>
          <p:nvPr/>
        </p:nvSpPr>
        <p:spPr>
          <a:xfrm>
            <a:off x="8163509" y="2619768"/>
            <a:ext cx="1244993" cy="950460"/>
          </a:xfrm>
          <a:prstGeom prst="bevel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円柱 34">
            <a:extLst>
              <a:ext uri="{FF2B5EF4-FFF2-40B4-BE49-F238E27FC236}">
                <a16:creationId xmlns:a16="http://schemas.microsoft.com/office/drawing/2014/main" id="{4EE9C0DE-B474-CC3B-7588-A289F88E04C3}"/>
              </a:ext>
            </a:extLst>
          </p:cNvPr>
          <p:cNvSpPr/>
          <p:nvPr/>
        </p:nvSpPr>
        <p:spPr>
          <a:xfrm>
            <a:off x="9604562" y="3146312"/>
            <a:ext cx="217422" cy="585567"/>
          </a:xfrm>
          <a:prstGeom prst="can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正方形/長方形 35">
            <a:extLst>
              <a:ext uri="{FF2B5EF4-FFF2-40B4-BE49-F238E27FC236}">
                <a16:creationId xmlns:a16="http://schemas.microsoft.com/office/drawing/2014/main" id="{49E22F98-DAEE-FA7B-DB12-70A7405DC1DF}"/>
              </a:ext>
            </a:extLst>
          </p:cNvPr>
          <p:cNvSpPr/>
          <p:nvPr/>
        </p:nvSpPr>
        <p:spPr>
          <a:xfrm>
            <a:off x="9694801" y="2991086"/>
            <a:ext cx="45719" cy="18293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37" name="グラフィックス 36" descr="茎のない花 単色塗りつぶし">
            <a:extLst>
              <a:ext uri="{FF2B5EF4-FFF2-40B4-BE49-F238E27FC236}">
                <a16:creationId xmlns:a16="http://schemas.microsoft.com/office/drawing/2014/main" id="{4CB31686-41A1-4655-B7C3-713C1763B727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442112" y="2629004"/>
            <a:ext cx="543624" cy="543624"/>
          </a:xfrm>
          <a:prstGeom prst="rect">
            <a:avLst/>
          </a:prstGeom>
        </p:spPr>
      </p:pic>
      <p:cxnSp>
        <p:nvCxnSpPr>
          <p:cNvPr id="38" name="直線コネクタ 37">
            <a:extLst>
              <a:ext uri="{FF2B5EF4-FFF2-40B4-BE49-F238E27FC236}">
                <a16:creationId xmlns:a16="http://schemas.microsoft.com/office/drawing/2014/main" id="{E055C9BA-07B3-62C9-A068-3697B2DE0C7D}"/>
              </a:ext>
            </a:extLst>
          </p:cNvPr>
          <p:cNvCxnSpPr>
            <a:stCxn id="25" idx="1"/>
          </p:cNvCxnSpPr>
          <p:nvPr/>
        </p:nvCxnSpPr>
        <p:spPr>
          <a:xfrm flipH="1" flipV="1">
            <a:off x="7624972" y="3281751"/>
            <a:ext cx="158592" cy="14243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9" name="フレーム 38">
            <a:extLst>
              <a:ext uri="{FF2B5EF4-FFF2-40B4-BE49-F238E27FC236}">
                <a16:creationId xmlns:a16="http://schemas.microsoft.com/office/drawing/2014/main" id="{5BE6345E-BFD1-E8EF-8E25-2BB9029ADCDE}"/>
              </a:ext>
            </a:extLst>
          </p:cNvPr>
          <p:cNvSpPr/>
          <p:nvPr/>
        </p:nvSpPr>
        <p:spPr>
          <a:xfrm>
            <a:off x="9082451" y="1011116"/>
            <a:ext cx="932284" cy="888954"/>
          </a:xfrm>
          <a:prstGeom prst="frame">
            <a:avLst/>
          </a:prstGeom>
          <a:solidFill>
            <a:schemeClr val="bg1">
              <a:lumMod val="75000"/>
            </a:schemeClr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40" name="フレーム 39">
            <a:extLst>
              <a:ext uri="{FF2B5EF4-FFF2-40B4-BE49-F238E27FC236}">
                <a16:creationId xmlns:a16="http://schemas.microsoft.com/office/drawing/2014/main" id="{9746A069-F83F-B5CC-59F9-5AB1DA1758E7}"/>
              </a:ext>
            </a:extLst>
          </p:cNvPr>
          <p:cNvSpPr/>
          <p:nvPr/>
        </p:nvSpPr>
        <p:spPr>
          <a:xfrm>
            <a:off x="10025118" y="1010543"/>
            <a:ext cx="932284" cy="888954"/>
          </a:xfrm>
          <a:prstGeom prst="frame">
            <a:avLst/>
          </a:prstGeom>
          <a:solidFill>
            <a:schemeClr val="bg1">
              <a:lumMod val="75000"/>
            </a:schemeClr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pic>
        <p:nvPicPr>
          <p:cNvPr id="41" name="グラフィックス 40" descr="暗くする (中くらいの太陽) 単色塗りつぶし">
            <a:extLst>
              <a:ext uri="{FF2B5EF4-FFF2-40B4-BE49-F238E27FC236}">
                <a16:creationId xmlns:a16="http://schemas.microsoft.com/office/drawing/2014/main" id="{6F7C044F-FE88-D38E-E595-044C856B2017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373259" y="1100475"/>
            <a:ext cx="494736" cy="494736"/>
          </a:xfrm>
          <a:prstGeom prst="rect">
            <a:avLst/>
          </a:prstGeom>
        </p:spPr>
      </p:pic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D3062801-C0DE-676B-2FF1-105E2B8D4094}"/>
              </a:ext>
            </a:extLst>
          </p:cNvPr>
          <p:cNvGrpSpPr/>
          <p:nvPr/>
        </p:nvGrpSpPr>
        <p:grpSpPr>
          <a:xfrm>
            <a:off x="4069694" y="4800983"/>
            <a:ext cx="762387" cy="831606"/>
            <a:chOff x="5186688" y="3855031"/>
            <a:chExt cx="1619316" cy="1766338"/>
          </a:xfrm>
        </p:grpSpPr>
        <p:sp>
          <p:nvSpPr>
            <p:cNvPr id="43" name="直方体 42">
              <a:extLst>
                <a:ext uri="{FF2B5EF4-FFF2-40B4-BE49-F238E27FC236}">
                  <a16:creationId xmlns:a16="http://schemas.microsoft.com/office/drawing/2014/main" id="{8D8F363C-8374-CC4C-E7CC-867719404DC1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直方体 43">
              <a:extLst>
                <a:ext uri="{FF2B5EF4-FFF2-40B4-BE49-F238E27FC236}">
                  <a16:creationId xmlns:a16="http://schemas.microsoft.com/office/drawing/2014/main" id="{52E87B6C-2627-BE1F-CCCF-352309BE6ACD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直方体 44">
              <a:extLst>
                <a:ext uri="{FF2B5EF4-FFF2-40B4-BE49-F238E27FC236}">
                  <a16:creationId xmlns:a16="http://schemas.microsoft.com/office/drawing/2014/main" id="{D6567704-0E9F-B22F-7616-5BF4C440A2F6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61" name="Google Shape;254;p15"/>
          <p:cNvSpPr txBox="1"/>
          <p:nvPr/>
        </p:nvSpPr>
        <p:spPr>
          <a:xfrm>
            <a:off x="1206938" y="1571169"/>
            <a:ext cx="8577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さくひん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" name="角丸四角形 96">
            <a:extLst>
              <a:ext uri="{FF2B5EF4-FFF2-40B4-BE49-F238E27FC236}">
                <a16:creationId xmlns:a16="http://schemas.microsoft.com/office/drawing/2014/main" id="{E1FAC01A-F3D4-2A83-9732-D136346F70F8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Google Shape;2562;p41">
            <a:hlinkClick r:id="rId7" action="ppaction://hlinksldjump"/>
            <a:extLst>
              <a:ext uri="{FF2B5EF4-FFF2-40B4-BE49-F238E27FC236}">
                <a16:creationId xmlns:a16="http://schemas.microsoft.com/office/drawing/2014/main" id="{940D984A-7AAA-2B50-132B-9F02329A8C40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65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925199" y="323398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6" name="Google Shape;2562;p41">
            <a:hlinkClick r:id="rId8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700489" y="247836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67" name="グループ化 66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101821" y="2319720"/>
            <a:ext cx="564109" cy="193172"/>
            <a:chOff x="9364349" y="5301095"/>
            <a:chExt cx="371808" cy="127321"/>
          </a:xfrm>
        </p:grpSpPr>
        <p:cxnSp>
          <p:nvCxnSpPr>
            <p:cNvPr id="68" name="直線コネクタ 67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直線コネクタ 68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直線コネクタ 69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直線コネクタ 70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7" name="Google Shape;2117;p36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8" name="Google Shape;2118;p36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9" name="Google Shape;2119;p36"/>
          <p:cNvSpPr txBox="1"/>
          <p:nvPr/>
        </p:nvSpPr>
        <p:spPr>
          <a:xfrm>
            <a:off x="1020630" y="576364"/>
            <a:ext cx="5075370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ずっと見ていられる...</a:t>
            </a:r>
            <a:endParaRPr dirty="0"/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ずっと...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　</a:t>
            </a:r>
            <a:r>
              <a:rPr lang="ja-JP" altLang="en-US" sz="3200" dirty="0">
                <a:solidFill>
                  <a:srgbClr val="3F3F3F"/>
                </a:solidFill>
              </a:rPr>
              <a:t>ずっと</a:t>
            </a:r>
            <a:r>
              <a:rPr lang="en-US" altLang="ja-JP" sz="3200" dirty="0">
                <a:solidFill>
                  <a:srgbClr val="3F3F3F"/>
                </a:solidFill>
              </a:rPr>
              <a:t>…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20" name="Google Shape;2120;p36"/>
          <p:cNvGrpSpPr/>
          <p:nvPr/>
        </p:nvGrpSpPr>
        <p:grpSpPr>
          <a:xfrm>
            <a:off x="1470786" y="3429000"/>
            <a:ext cx="749587" cy="764656"/>
            <a:chOff x="1774174" y="4621762"/>
            <a:chExt cx="1077013" cy="1098664"/>
          </a:xfrm>
        </p:grpSpPr>
        <p:sp>
          <p:nvSpPr>
            <p:cNvPr id="2121" name="Google Shape;2121;p36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36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36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36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36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36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127" name="Google Shape;2127;p36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28" name="Google Shape;2128;p36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29" name="Google Shape;2129;p36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30" name="Google Shape;2130;p36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31" name="Google Shape;2131;p36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32" name="Google Shape;2132;p36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133" name="Google Shape;2133;p36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6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36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71" name="Google Shape;2171;p36"/>
          <p:cNvSpPr/>
          <p:nvPr/>
        </p:nvSpPr>
        <p:spPr>
          <a:xfrm>
            <a:off x="1865151" y="4683757"/>
            <a:ext cx="4449235" cy="1603810"/>
          </a:xfrm>
          <a:prstGeom prst="cube">
            <a:avLst>
              <a:gd name="adj" fmla="val 63048"/>
            </a:avLst>
          </a:prstGeom>
          <a:solidFill>
            <a:srgbClr val="C89058"/>
          </a:solidFill>
          <a:ln w="12700" cap="flat" cmpd="sng">
            <a:solidFill>
              <a:srgbClr val="524E4A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4" name="Google Shape;2184;p36"/>
          <p:cNvSpPr txBox="1"/>
          <p:nvPr/>
        </p:nvSpPr>
        <p:spPr>
          <a:xfrm>
            <a:off x="2356229" y="732205"/>
            <a:ext cx="8163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み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10" name="直線コネクタ 9">
            <a:extLst>
              <a:ext uri="{FF2B5EF4-FFF2-40B4-BE49-F238E27FC236}">
                <a16:creationId xmlns:a16="http://schemas.microsoft.com/office/drawing/2014/main" id="{A86150D1-9CC4-DC3D-ECE3-0A9622A9C569}"/>
              </a:ext>
            </a:extLst>
          </p:cNvPr>
          <p:cNvCxnSpPr/>
          <p:nvPr/>
        </p:nvCxnSpPr>
        <p:spPr>
          <a:xfrm flipH="1">
            <a:off x="5581798" y="1229293"/>
            <a:ext cx="1836223" cy="3170605"/>
          </a:xfrm>
          <a:prstGeom prst="line">
            <a:avLst/>
          </a:prstGeom>
          <a:ln w="1905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Google Shape;2119;p36">
            <a:extLst>
              <a:ext uri="{FF2B5EF4-FFF2-40B4-BE49-F238E27FC236}">
                <a16:creationId xmlns:a16="http://schemas.microsoft.com/office/drawing/2014/main" id="{3CCE7905-C749-835C-91C6-9CE4B39B14BB}"/>
              </a:ext>
            </a:extLst>
          </p:cNvPr>
          <p:cNvSpPr txBox="1"/>
          <p:nvPr/>
        </p:nvSpPr>
        <p:spPr>
          <a:xfrm>
            <a:off x="7327135" y="2217438"/>
            <a:ext cx="2849705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その間に、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少しまじめな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話をしよう。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79C8E8B9-2187-98B1-1C11-B173A0058FAC}"/>
              </a:ext>
            </a:extLst>
          </p:cNvPr>
          <p:cNvGrpSpPr/>
          <p:nvPr/>
        </p:nvGrpSpPr>
        <p:grpSpPr>
          <a:xfrm>
            <a:off x="2986998" y="3549119"/>
            <a:ext cx="1683875" cy="1858384"/>
            <a:chOff x="7147340" y="3924299"/>
            <a:chExt cx="698650" cy="771055"/>
          </a:xfrm>
          <a:solidFill>
            <a:srgbClr val="9D6833"/>
          </a:solidFill>
        </p:grpSpPr>
        <p:sp>
          <p:nvSpPr>
            <p:cNvPr id="7" name="直方体 6">
              <a:extLst>
                <a:ext uri="{FF2B5EF4-FFF2-40B4-BE49-F238E27FC236}">
                  <a16:creationId xmlns:a16="http://schemas.microsoft.com/office/drawing/2014/main" id="{CB453BB8-C7AC-4318-73F9-B576B4D43D66}"/>
                </a:ext>
              </a:extLst>
            </p:cNvPr>
            <p:cNvSpPr/>
            <p:nvPr/>
          </p:nvSpPr>
          <p:spPr>
            <a:xfrm>
              <a:off x="7147340" y="4479384"/>
              <a:ext cx="605776" cy="215970"/>
            </a:xfrm>
            <a:prstGeom prst="cube">
              <a:avLst>
                <a:gd name="adj" fmla="val 50339"/>
              </a:avLst>
            </a:prstGeom>
            <a:grpFill/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直方体 7">
              <a:extLst>
                <a:ext uri="{FF2B5EF4-FFF2-40B4-BE49-F238E27FC236}">
                  <a16:creationId xmlns:a16="http://schemas.microsoft.com/office/drawing/2014/main" id="{A7623A92-7988-8BA5-DB2F-2317A24E5B06}"/>
                </a:ext>
              </a:extLst>
            </p:cNvPr>
            <p:cNvSpPr/>
            <p:nvPr/>
          </p:nvSpPr>
          <p:spPr>
            <a:xfrm>
              <a:off x="7478616" y="4018096"/>
              <a:ext cx="172028" cy="515273"/>
            </a:xfrm>
            <a:prstGeom prst="cube">
              <a:avLst>
                <a:gd name="adj" fmla="val 14520"/>
              </a:avLst>
            </a:prstGeom>
            <a:grpFill/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直方体 8">
              <a:extLst>
                <a:ext uri="{FF2B5EF4-FFF2-40B4-BE49-F238E27FC236}">
                  <a16:creationId xmlns:a16="http://schemas.microsoft.com/office/drawing/2014/main" id="{D7CA2285-BB9F-67FD-E060-51DDDD06EE51}"/>
                </a:ext>
              </a:extLst>
            </p:cNvPr>
            <p:cNvSpPr/>
            <p:nvPr/>
          </p:nvSpPr>
          <p:spPr>
            <a:xfrm>
              <a:off x="7417951" y="3924299"/>
              <a:ext cx="428039" cy="265387"/>
            </a:xfrm>
            <a:prstGeom prst="cube">
              <a:avLst/>
            </a:prstGeom>
            <a:grpFill/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A1784B18-DCE5-CA55-4777-A82421FDE13C}"/>
              </a:ext>
            </a:extLst>
          </p:cNvPr>
          <p:cNvGrpSpPr/>
          <p:nvPr/>
        </p:nvGrpSpPr>
        <p:grpSpPr>
          <a:xfrm>
            <a:off x="3688759" y="3789387"/>
            <a:ext cx="92886" cy="306746"/>
            <a:chOff x="7332286" y="4139830"/>
            <a:chExt cx="58237" cy="192322"/>
          </a:xfrm>
        </p:grpSpPr>
        <p:sp>
          <p:nvSpPr>
            <p:cNvPr id="13" name="フリーフォーム 37">
              <a:extLst>
                <a:ext uri="{FF2B5EF4-FFF2-40B4-BE49-F238E27FC236}">
                  <a16:creationId xmlns:a16="http://schemas.microsoft.com/office/drawing/2014/main" id="{716AF7DB-D5D2-F5F3-DA57-F45130C44C7E}"/>
                </a:ext>
              </a:extLst>
            </p:cNvPr>
            <p:cNvSpPr/>
            <p:nvPr/>
          </p:nvSpPr>
          <p:spPr>
            <a:xfrm rot="14248921">
              <a:off x="7341881" y="4283510"/>
              <a:ext cx="51505" cy="4577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フリーフォーム 44">
              <a:extLst>
                <a:ext uri="{FF2B5EF4-FFF2-40B4-BE49-F238E27FC236}">
                  <a16:creationId xmlns:a16="http://schemas.microsoft.com/office/drawing/2014/main" id="{3E4CB954-5C3B-5FC1-4C5D-217DD506F2C4}"/>
                </a:ext>
              </a:extLst>
            </p:cNvPr>
            <p:cNvSpPr/>
            <p:nvPr/>
          </p:nvSpPr>
          <p:spPr>
            <a:xfrm rot="4621820">
              <a:off x="7293715" y="4178401"/>
              <a:ext cx="104341" cy="27200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5" name="星 4 68">
            <a:extLst>
              <a:ext uri="{FF2B5EF4-FFF2-40B4-BE49-F238E27FC236}">
                <a16:creationId xmlns:a16="http://schemas.microsoft.com/office/drawing/2014/main" id="{6BF1532C-8F10-F9DD-68EC-A9700D6B12EF}"/>
              </a:ext>
            </a:extLst>
          </p:cNvPr>
          <p:cNvSpPr/>
          <p:nvPr/>
        </p:nvSpPr>
        <p:spPr>
          <a:xfrm>
            <a:off x="4803377" y="3265686"/>
            <a:ext cx="207456" cy="376329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8C117D10-FAB0-3ED4-F2DE-9C9D0133C1D5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899819" y="3450619"/>
            <a:ext cx="447190" cy="561168"/>
            <a:chOff x="7624972" y="3146312"/>
            <a:chExt cx="467983" cy="587260"/>
          </a:xfrm>
        </p:grpSpPr>
        <p:sp>
          <p:nvSpPr>
            <p:cNvPr id="17" name="楕円 16">
              <a:extLst>
                <a:ext uri="{FF2B5EF4-FFF2-40B4-BE49-F238E27FC236}">
                  <a16:creationId xmlns:a16="http://schemas.microsoft.com/office/drawing/2014/main" id="{5146BE66-7DDE-100D-E6BC-7567983FBC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9D0CEE93-468D-CD47-A569-979089666A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78015767-2104-536E-65A8-5E48DE192DE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4679" y="3146312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9E446D62-7550-D403-4837-F4FC461E6A9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1" name="楕円 20">
              <a:extLst>
                <a:ext uri="{FF2B5EF4-FFF2-40B4-BE49-F238E27FC236}">
                  <a16:creationId xmlns:a16="http://schemas.microsoft.com/office/drawing/2014/main" id="{0432DA73-5B13-51FC-86F2-9BC62523BE1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2" name="楕円 21">
              <a:extLst>
                <a:ext uri="{FF2B5EF4-FFF2-40B4-BE49-F238E27FC236}">
                  <a16:creationId xmlns:a16="http://schemas.microsoft.com/office/drawing/2014/main" id="{9EE7185D-308D-3403-603E-C739F7C3868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91059569-BEFD-8644-E15F-43EF820BEA1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38448" y="322217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4" name="楕円 23">
              <a:extLst>
                <a:ext uri="{FF2B5EF4-FFF2-40B4-BE49-F238E27FC236}">
                  <a16:creationId xmlns:a16="http://schemas.microsoft.com/office/drawing/2014/main" id="{F049BFBA-9377-268A-2727-3C167ECF91B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72376" y="323603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25" name="直線コネクタ 24">
              <a:extLst>
                <a:ext uri="{FF2B5EF4-FFF2-40B4-BE49-F238E27FC236}">
                  <a16:creationId xmlns:a16="http://schemas.microsoft.com/office/drawing/2014/main" id="{F278FDF5-3414-F68B-8479-C2401E4DB732}"/>
                </a:ext>
              </a:extLst>
            </p:cNvPr>
            <p:cNvCxnSpPr>
              <a:stCxn id="17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" name="フリーフォーム 2">
            <a:extLst>
              <a:ext uri="{FF2B5EF4-FFF2-40B4-BE49-F238E27FC236}">
                <a16:creationId xmlns:a16="http://schemas.microsoft.com/office/drawing/2014/main" id="{FF5803F7-0A8B-C6DC-C806-50E7FE10ECF9}"/>
              </a:ext>
            </a:extLst>
          </p:cNvPr>
          <p:cNvSpPr>
            <a:spLocks noChangeAspect="1"/>
          </p:cNvSpPr>
          <p:nvPr/>
        </p:nvSpPr>
        <p:spPr>
          <a:xfrm rot="438466">
            <a:off x="1236726" y="3346947"/>
            <a:ext cx="219551" cy="326355"/>
          </a:xfrm>
          <a:custGeom>
            <a:avLst/>
            <a:gdLst>
              <a:gd name="connsiteX0" fmla="*/ 613610 w 617621"/>
              <a:gd name="connsiteY0" fmla="*/ 0 h 685800"/>
              <a:gd name="connsiteX1" fmla="*/ 140368 w 617621"/>
              <a:gd name="connsiteY1" fmla="*/ 8021 h 685800"/>
              <a:gd name="connsiteX2" fmla="*/ 0 w 617621"/>
              <a:gd name="connsiteY2" fmla="*/ 336884 h 685800"/>
              <a:gd name="connsiteX3" fmla="*/ 184484 w 617621"/>
              <a:gd name="connsiteY3" fmla="*/ 685800 h 685800"/>
              <a:gd name="connsiteX4" fmla="*/ 417094 w 617621"/>
              <a:gd name="connsiteY4" fmla="*/ 573505 h 685800"/>
              <a:gd name="connsiteX5" fmla="*/ 256673 w 617621"/>
              <a:gd name="connsiteY5" fmla="*/ 332874 h 685800"/>
              <a:gd name="connsiteX6" fmla="*/ 437147 w 617621"/>
              <a:gd name="connsiteY6" fmla="*/ 160421 h 685800"/>
              <a:gd name="connsiteX7" fmla="*/ 617621 w 617621"/>
              <a:gd name="connsiteY7" fmla="*/ 108284 h 685800"/>
              <a:gd name="connsiteX8" fmla="*/ 613610 w 617621"/>
              <a:gd name="connsiteY8" fmla="*/ 0 h 685800"/>
              <a:gd name="connsiteX0" fmla="*/ 288757 w 617621"/>
              <a:gd name="connsiteY0" fmla="*/ 0 h 689811"/>
              <a:gd name="connsiteX1" fmla="*/ 140368 w 617621"/>
              <a:gd name="connsiteY1" fmla="*/ 12032 h 689811"/>
              <a:gd name="connsiteX2" fmla="*/ 0 w 617621"/>
              <a:gd name="connsiteY2" fmla="*/ 340895 h 689811"/>
              <a:gd name="connsiteX3" fmla="*/ 184484 w 617621"/>
              <a:gd name="connsiteY3" fmla="*/ 689811 h 689811"/>
              <a:gd name="connsiteX4" fmla="*/ 417094 w 617621"/>
              <a:gd name="connsiteY4" fmla="*/ 577516 h 689811"/>
              <a:gd name="connsiteX5" fmla="*/ 256673 w 617621"/>
              <a:gd name="connsiteY5" fmla="*/ 336885 h 689811"/>
              <a:gd name="connsiteX6" fmla="*/ 437147 w 617621"/>
              <a:gd name="connsiteY6" fmla="*/ 164432 h 689811"/>
              <a:gd name="connsiteX7" fmla="*/ 617621 w 617621"/>
              <a:gd name="connsiteY7" fmla="*/ 112295 h 689811"/>
              <a:gd name="connsiteX8" fmla="*/ 288757 w 617621"/>
              <a:gd name="connsiteY8" fmla="*/ 0 h 689811"/>
              <a:gd name="connsiteX0" fmla="*/ 288757 w 437147"/>
              <a:gd name="connsiteY0" fmla="*/ 0 h 689811"/>
              <a:gd name="connsiteX1" fmla="*/ 140368 w 437147"/>
              <a:gd name="connsiteY1" fmla="*/ 12032 h 689811"/>
              <a:gd name="connsiteX2" fmla="*/ 0 w 437147"/>
              <a:gd name="connsiteY2" fmla="*/ 340895 h 689811"/>
              <a:gd name="connsiteX3" fmla="*/ 184484 w 437147"/>
              <a:gd name="connsiteY3" fmla="*/ 689811 h 689811"/>
              <a:gd name="connsiteX4" fmla="*/ 417094 w 437147"/>
              <a:gd name="connsiteY4" fmla="*/ 577516 h 689811"/>
              <a:gd name="connsiteX5" fmla="*/ 256673 w 437147"/>
              <a:gd name="connsiteY5" fmla="*/ 336885 h 689811"/>
              <a:gd name="connsiteX6" fmla="*/ 437147 w 437147"/>
              <a:gd name="connsiteY6" fmla="*/ 164432 h 689811"/>
              <a:gd name="connsiteX7" fmla="*/ 405063 w 437147"/>
              <a:gd name="connsiteY7" fmla="*/ 44116 h 689811"/>
              <a:gd name="connsiteX8" fmla="*/ 288757 w 437147"/>
              <a:gd name="connsiteY8" fmla="*/ 0 h 689811"/>
              <a:gd name="connsiteX0" fmla="*/ 288757 w 437147"/>
              <a:gd name="connsiteY0" fmla="*/ 0 h 689811"/>
              <a:gd name="connsiteX1" fmla="*/ 140368 w 437147"/>
              <a:gd name="connsiteY1" fmla="*/ 12032 h 689811"/>
              <a:gd name="connsiteX2" fmla="*/ 0 w 437147"/>
              <a:gd name="connsiteY2" fmla="*/ 340895 h 689811"/>
              <a:gd name="connsiteX3" fmla="*/ 184484 w 437147"/>
              <a:gd name="connsiteY3" fmla="*/ 689811 h 689811"/>
              <a:gd name="connsiteX4" fmla="*/ 417094 w 437147"/>
              <a:gd name="connsiteY4" fmla="*/ 577516 h 689811"/>
              <a:gd name="connsiteX5" fmla="*/ 399147 w 437147"/>
              <a:gd name="connsiteY5" fmla="*/ 384286 h 689811"/>
              <a:gd name="connsiteX6" fmla="*/ 437147 w 437147"/>
              <a:gd name="connsiteY6" fmla="*/ 164432 h 689811"/>
              <a:gd name="connsiteX7" fmla="*/ 405063 w 437147"/>
              <a:gd name="connsiteY7" fmla="*/ 44116 h 689811"/>
              <a:gd name="connsiteX8" fmla="*/ 288757 w 437147"/>
              <a:gd name="connsiteY8" fmla="*/ 0 h 689811"/>
              <a:gd name="connsiteX0" fmla="*/ 233063 w 381453"/>
              <a:gd name="connsiteY0" fmla="*/ 0 h 689811"/>
              <a:gd name="connsiteX1" fmla="*/ 84674 w 381453"/>
              <a:gd name="connsiteY1" fmla="*/ 12032 h 689811"/>
              <a:gd name="connsiteX2" fmla="*/ 0 w 381453"/>
              <a:gd name="connsiteY2" fmla="*/ 460046 h 689811"/>
              <a:gd name="connsiteX3" fmla="*/ 128790 w 381453"/>
              <a:gd name="connsiteY3" fmla="*/ 689811 h 689811"/>
              <a:gd name="connsiteX4" fmla="*/ 361400 w 381453"/>
              <a:gd name="connsiteY4" fmla="*/ 577516 h 689811"/>
              <a:gd name="connsiteX5" fmla="*/ 343453 w 381453"/>
              <a:gd name="connsiteY5" fmla="*/ 384286 h 689811"/>
              <a:gd name="connsiteX6" fmla="*/ 381453 w 381453"/>
              <a:gd name="connsiteY6" fmla="*/ 164432 h 689811"/>
              <a:gd name="connsiteX7" fmla="*/ 349369 w 381453"/>
              <a:gd name="connsiteY7" fmla="*/ 44116 h 689811"/>
              <a:gd name="connsiteX8" fmla="*/ 233063 w 381453"/>
              <a:gd name="connsiteY8" fmla="*/ 0 h 689811"/>
              <a:gd name="connsiteX0" fmla="*/ 233063 w 381453"/>
              <a:gd name="connsiteY0" fmla="*/ 0 h 577517"/>
              <a:gd name="connsiteX1" fmla="*/ 84674 w 381453"/>
              <a:gd name="connsiteY1" fmla="*/ 12032 h 577517"/>
              <a:gd name="connsiteX2" fmla="*/ 0 w 381453"/>
              <a:gd name="connsiteY2" fmla="*/ 460046 h 577517"/>
              <a:gd name="connsiteX3" fmla="*/ 183582 w 381453"/>
              <a:gd name="connsiteY3" fmla="*/ 526182 h 577517"/>
              <a:gd name="connsiteX4" fmla="*/ 361400 w 381453"/>
              <a:gd name="connsiteY4" fmla="*/ 577516 h 577517"/>
              <a:gd name="connsiteX5" fmla="*/ 343453 w 381453"/>
              <a:gd name="connsiteY5" fmla="*/ 384286 h 577517"/>
              <a:gd name="connsiteX6" fmla="*/ 381453 w 381453"/>
              <a:gd name="connsiteY6" fmla="*/ 164432 h 577517"/>
              <a:gd name="connsiteX7" fmla="*/ 349369 w 381453"/>
              <a:gd name="connsiteY7" fmla="*/ 44116 h 577517"/>
              <a:gd name="connsiteX8" fmla="*/ 233063 w 381453"/>
              <a:gd name="connsiteY8" fmla="*/ 0 h 577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81453" h="577517">
                <a:moveTo>
                  <a:pt x="233063" y="0"/>
                </a:moveTo>
                <a:lnTo>
                  <a:pt x="84674" y="12032"/>
                </a:lnTo>
                <a:lnTo>
                  <a:pt x="0" y="460046"/>
                </a:lnTo>
                <a:lnTo>
                  <a:pt x="183582" y="526182"/>
                </a:lnTo>
                <a:lnTo>
                  <a:pt x="361400" y="577516"/>
                </a:lnTo>
                <a:lnTo>
                  <a:pt x="343453" y="384286"/>
                </a:lnTo>
                <a:lnTo>
                  <a:pt x="381453" y="164432"/>
                </a:lnTo>
                <a:lnTo>
                  <a:pt x="349369" y="44116"/>
                </a:lnTo>
                <a:lnTo>
                  <a:pt x="233063" y="0"/>
                </a:lnTo>
                <a:close/>
              </a:path>
            </a:pathLst>
          </a:custGeom>
          <a:solidFill>
            <a:schemeClr val="tx2">
              <a:lumMod val="90000"/>
            </a:schemeClr>
          </a:solidFill>
          <a:ln w="12700">
            <a:solidFill>
              <a:srgbClr val="3F3F3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" name="Google Shape;2380;p39">
            <a:extLst>
              <a:ext uri="{FF2B5EF4-FFF2-40B4-BE49-F238E27FC236}">
                <a16:creationId xmlns:a16="http://schemas.microsoft.com/office/drawing/2014/main" id="{368A2267-634C-056D-2012-20E8B2C586E8}"/>
              </a:ext>
            </a:extLst>
          </p:cNvPr>
          <p:cNvSpPr txBox="1"/>
          <p:nvPr/>
        </p:nvSpPr>
        <p:spPr>
          <a:xfrm>
            <a:off x="2095767" y="3233908"/>
            <a:ext cx="2689461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ずっとずっと</a:t>
            </a:r>
            <a:r>
              <a:rPr lang="en-US" altLang="ja-JP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 sz="1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" name="角丸四角形 96">
            <a:extLst>
              <a:ext uri="{FF2B5EF4-FFF2-40B4-BE49-F238E27FC236}">
                <a16:creationId xmlns:a16="http://schemas.microsoft.com/office/drawing/2014/main" id="{1F356B57-4053-4C1B-9058-CBB624BBD26D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D02177AE-FEE8-4115-A071-137500E6C679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2" name="テキスト ボックス 1">
            <a:extLst>
              <a:ext uri="{FF2B5EF4-FFF2-40B4-BE49-F238E27FC236}">
                <a16:creationId xmlns:a16="http://schemas.microsoft.com/office/drawing/2014/main" id="{23EF104E-3C76-4BA0-9ED5-86D9C74CD0D6}"/>
              </a:ext>
            </a:extLst>
          </p:cNvPr>
          <p:cNvSpPr txBox="1"/>
          <p:nvPr/>
        </p:nvSpPr>
        <p:spPr>
          <a:xfrm>
            <a:off x="8107308" y="2372638"/>
            <a:ext cx="69245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あいだ</a:t>
            </a:r>
          </a:p>
        </p:txBody>
      </p:sp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8B9642DD-A586-4A8B-BCA8-84D0010EAE72}"/>
              </a:ext>
            </a:extLst>
          </p:cNvPr>
          <p:cNvSpPr txBox="1"/>
          <p:nvPr/>
        </p:nvSpPr>
        <p:spPr>
          <a:xfrm>
            <a:off x="7400875" y="3382445"/>
            <a:ext cx="5033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すこ</a:t>
            </a:r>
          </a:p>
        </p:txBody>
      </p:sp>
      <p:sp>
        <p:nvSpPr>
          <p:cNvPr id="4" name="テキスト ボックス 3">
            <a:extLst>
              <a:ext uri="{FF2B5EF4-FFF2-40B4-BE49-F238E27FC236}">
                <a16:creationId xmlns:a16="http://schemas.microsoft.com/office/drawing/2014/main" id="{E39D3748-84F8-49B2-9BEB-633CCB2546D3}"/>
              </a:ext>
            </a:extLst>
          </p:cNvPr>
          <p:cNvSpPr txBox="1"/>
          <p:nvPr/>
        </p:nvSpPr>
        <p:spPr>
          <a:xfrm>
            <a:off x="7327135" y="4347523"/>
            <a:ext cx="69762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はなし</a:t>
            </a:r>
          </a:p>
        </p:txBody>
      </p:sp>
      <p:sp>
        <p:nvSpPr>
          <p:cNvPr id="54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902416" y="331097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5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677706" y="255535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6" name="グループ化 55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079038" y="2396710"/>
            <a:ext cx="564109" cy="193172"/>
            <a:chOff x="9364349" y="5301095"/>
            <a:chExt cx="371808" cy="127321"/>
          </a:xfrm>
        </p:grpSpPr>
        <p:cxnSp>
          <p:nvCxnSpPr>
            <p:cNvPr id="57" name="直線コネクタ 56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線コネクタ 57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線コネクタ 58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直線コネクタ 59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9478087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" name="Google Shape;1539;p28"/>
          <p:cNvSpPr/>
          <p:nvPr/>
        </p:nvSpPr>
        <p:spPr>
          <a:xfrm flipH="1">
            <a:off x="3341764" y="5212985"/>
            <a:ext cx="1620627" cy="615246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8" name="Google Shape;1636;p29"/>
          <p:cNvSpPr/>
          <p:nvPr/>
        </p:nvSpPr>
        <p:spPr>
          <a:xfrm>
            <a:off x="3730766" y="1899454"/>
            <a:ext cx="834425" cy="3688673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" name="Google Shape;2299;p38"/>
          <p:cNvSpPr/>
          <p:nvPr/>
        </p:nvSpPr>
        <p:spPr>
          <a:xfrm>
            <a:off x="1600230" y="302950"/>
            <a:ext cx="5155785" cy="2716439"/>
          </a:xfrm>
          <a:custGeom>
            <a:avLst/>
            <a:gdLst>
              <a:gd name="connsiteX0" fmla="*/ 617364 w 4787667"/>
              <a:gd name="connsiteY0" fmla="*/ 365760 h 2960370"/>
              <a:gd name="connsiteX1" fmla="*/ 0 w 4787667"/>
              <a:gd name="connsiteY1" fmla="*/ 979933 h 2960370"/>
              <a:gd name="connsiteX2" fmla="*/ 425669 w 4787667"/>
              <a:gd name="connsiteY2" fmla="*/ 1565417 h 2960370"/>
              <a:gd name="connsiteX3" fmla="*/ 560214 w 4787667"/>
              <a:gd name="connsiteY3" fmla="*/ 2377440 h 2960370"/>
              <a:gd name="connsiteX4" fmla="*/ 1474614 w 4787667"/>
              <a:gd name="connsiteY4" fmla="*/ 2937510 h 2960370"/>
              <a:gd name="connsiteX5" fmla="*/ 1806084 w 4787667"/>
              <a:gd name="connsiteY5" fmla="*/ 2777490 h 2960370"/>
              <a:gd name="connsiteX6" fmla="*/ 2766204 w 4787667"/>
              <a:gd name="connsiteY6" fmla="*/ 2960370 h 2960370"/>
              <a:gd name="connsiteX7" fmla="*/ 3566304 w 4787667"/>
              <a:gd name="connsiteY7" fmla="*/ 2960370 h 2960370"/>
              <a:gd name="connsiteX8" fmla="*/ 4034934 w 4787667"/>
              <a:gd name="connsiteY8" fmla="*/ 2114550 h 2960370"/>
              <a:gd name="connsiteX9" fmla="*/ 4787667 w 4787667"/>
              <a:gd name="connsiteY9" fmla="*/ 1804055 h 2960370"/>
              <a:gd name="connsiteX10" fmla="*/ 4423554 w 4787667"/>
              <a:gd name="connsiteY10" fmla="*/ 960120 h 2960370"/>
              <a:gd name="connsiteX11" fmla="*/ 4457844 w 4787667"/>
              <a:gd name="connsiteY11" fmla="*/ 457200 h 2960370"/>
              <a:gd name="connsiteX12" fmla="*/ 3509154 w 4787667"/>
              <a:gd name="connsiteY12" fmla="*/ 0 h 2960370"/>
              <a:gd name="connsiteX13" fmla="*/ 2529613 w 4787667"/>
              <a:gd name="connsiteY13" fmla="*/ 50652 h 2960370"/>
              <a:gd name="connsiteX14" fmla="*/ 903114 w 4787667"/>
              <a:gd name="connsiteY14" fmla="*/ 80010 h 2960370"/>
              <a:gd name="connsiteX15" fmla="*/ 617364 w 4787667"/>
              <a:gd name="connsiteY15" fmla="*/ 365760 h 2960370"/>
              <a:gd name="connsiteX0" fmla="*/ 191695 w 4361998"/>
              <a:gd name="connsiteY0" fmla="*/ 365760 h 2960370"/>
              <a:gd name="connsiteX1" fmla="*/ 0 w 4361998"/>
              <a:gd name="connsiteY1" fmla="*/ 1565417 h 2960370"/>
              <a:gd name="connsiteX2" fmla="*/ 134545 w 4361998"/>
              <a:gd name="connsiteY2" fmla="*/ 2377440 h 2960370"/>
              <a:gd name="connsiteX3" fmla="*/ 1048945 w 4361998"/>
              <a:gd name="connsiteY3" fmla="*/ 2937510 h 2960370"/>
              <a:gd name="connsiteX4" fmla="*/ 1380415 w 4361998"/>
              <a:gd name="connsiteY4" fmla="*/ 2777490 h 2960370"/>
              <a:gd name="connsiteX5" fmla="*/ 2340535 w 4361998"/>
              <a:gd name="connsiteY5" fmla="*/ 2960370 h 2960370"/>
              <a:gd name="connsiteX6" fmla="*/ 3140635 w 4361998"/>
              <a:gd name="connsiteY6" fmla="*/ 2960370 h 2960370"/>
              <a:gd name="connsiteX7" fmla="*/ 3609265 w 4361998"/>
              <a:gd name="connsiteY7" fmla="*/ 2114550 h 2960370"/>
              <a:gd name="connsiteX8" fmla="*/ 4361998 w 4361998"/>
              <a:gd name="connsiteY8" fmla="*/ 1804055 h 2960370"/>
              <a:gd name="connsiteX9" fmla="*/ 3997885 w 4361998"/>
              <a:gd name="connsiteY9" fmla="*/ 960120 h 2960370"/>
              <a:gd name="connsiteX10" fmla="*/ 4032175 w 4361998"/>
              <a:gd name="connsiteY10" fmla="*/ 457200 h 2960370"/>
              <a:gd name="connsiteX11" fmla="*/ 3083485 w 4361998"/>
              <a:gd name="connsiteY11" fmla="*/ 0 h 2960370"/>
              <a:gd name="connsiteX12" fmla="*/ 2103944 w 4361998"/>
              <a:gd name="connsiteY12" fmla="*/ 50652 h 2960370"/>
              <a:gd name="connsiteX13" fmla="*/ 477445 w 4361998"/>
              <a:gd name="connsiteY13" fmla="*/ 80010 h 2960370"/>
              <a:gd name="connsiteX14" fmla="*/ 191695 w 4361998"/>
              <a:gd name="connsiteY14" fmla="*/ 365760 h 2960370"/>
              <a:gd name="connsiteX0" fmla="*/ 191695 w 4361998"/>
              <a:gd name="connsiteY0" fmla="*/ 365760 h 2960370"/>
              <a:gd name="connsiteX1" fmla="*/ 0 w 4361998"/>
              <a:gd name="connsiteY1" fmla="*/ 1565417 h 2960370"/>
              <a:gd name="connsiteX2" fmla="*/ 134545 w 4361998"/>
              <a:gd name="connsiteY2" fmla="*/ 2377440 h 2960370"/>
              <a:gd name="connsiteX3" fmla="*/ 1048945 w 4361998"/>
              <a:gd name="connsiteY3" fmla="*/ 2937510 h 2960370"/>
              <a:gd name="connsiteX4" fmla="*/ 1380415 w 4361998"/>
              <a:gd name="connsiteY4" fmla="*/ 2777490 h 2960370"/>
              <a:gd name="connsiteX5" fmla="*/ 2340535 w 4361998"/>
              <a:gd name="connsiteY5" fmla="*/ 2960370 h 2960370"/>
              <a:gd name="connsiteX6" fmla="*/ 3140635 w 4361998"/>
              <a:gd name="connsiteY6" fmla="*/ 2960370 h 2960370"/>
              <a:gd name="connsiteX7" fmla="*/ 3609265 w 4361998"/>
              <a:gd name="connsiteY7" fmla="*/ 2114550 h 2960370"/>
              <a:gd name="connsiteX8" fmla="*/ 4361998 w 4361998"/>
              <a:gd name="connsiteY8" fmla="*/ 1804055 h 2960370"/>
              <a:gd name="connsiteX9" fmla="*/ 4032175 w 4361998"/>
              <a:gd name="connsiteY9" fmla="*/ 457200 h 2960370"/>
              <a:gd name="connsiteX10" fmla="*/ 3083485 w 4361998"/>
              <a:gd name="connsiteY10" fmla="*/ 0 h 2960370"/>
              <a:gd name="connsiteX11" fmla="*/ 2103944 w 4361998"/>
              <a:gd name="connsiteY11" fmla="*/ 50652 h 2960370"/>
              <a:gd name="connsiteX12" fmla="*/ 477445 w 4361998"/>
              <a:gd name="connsiteY12" fmla="*/ 80010 h 2960370"/>
              <a:gd name="connsiteX13" fmla="*/ 191695 w 4361998"/>
              <a:gd name="connsiteY13" fmla="*/ 365760 h 2960370"/>
              <a:gd name="connsiteX0" fmla="*/ 191695 w 4361998"/>
              <a:gd name="connsiteY0" fmla="*/ 365760 h 2960370"/>
              <a:gd name="connsiteX1" fmla="*/ 0 w 4361998"/>
              <a:gd name="connsiteY1" fmla="*/ 1565417 h 2960370"/>
              <a:gd name="connsiteX2" fmla="*/ 134545 w 4361998"/>
              <a:gd name="connsiteY2" fmla="*/ 2377440 h 2960370"/>
              <a:gd name="connsiteX3" fmla="*/ 1048945 w 4361998"/>
              <a:gd name="connsiteY3" fmla="*/ 2937510 h 2960370"/>
              <a:gd name="connsiteX4" fmla="*/ 1380415 w 4361998"/>
              <a:gd name="connsiteY4" fmla="*/ 2777490 h 2960370"/>
              <a:gd name="connsiteX5" fmla="*/ 2340535 w 4361998"/>
              <a:gd name="connsiteY5" fmla="*/ 2960370 h 2960370"/>
              <a:gd name="connsiteX6" fmla="*/ 3140635 w 4361998"/>
              <a:gd name="connsiteY6" fmla="*/ 2960370 h 2960370"/>
              <a:gd name="connsiteX7" fmla="*/ 3609265 w 4361998"/>
              <a:gd name="connsiteY7" fmla="*/ 2114550 h 2960370"/>
              <a:gd name="connsiteX8" fmla="*/ 4361998 w 4361998"/>
              <a:gd name="connsiteY8" fmla="*/ 1804055 h 2960370"/>
              <a:gd name="connsiteX9" fmla="*/ 4032175 w 4361998"/>
              <a:gd name="connsiteY9" fmla="*/ 457200 h 2960370"/>
              <a:gd name="connsiteX10" fmla="*/ 4036050 w 4361998"/>
              <a:gd name="connsiteY10" fmla="*/ 478159 h 2960370"/>
              <a:gd name="connsiteX11" fmla="*/ 3083485 w 4361998"/>
              <a:gd name="connsiteY11" fmla="*/ 0 h 2960370"/>
              <a:gd name="connsiteX12" fmla="*/ 2103944 w 4361998"/>
              <a:gd name="connsiteY12" fmla="*/ 50652 h 2960370"/>
              <a:gd name="connsiteX13" fmla="*/ 477445 w 4361998"/>
              <a:gd name="connsiteY13" fmla="*/ 80010 h 2960370"/>
              <a:gd name="connsiteX14" fmla="*/ 191695 w 4361998"/>
              <a:gd name="connsiteY14" fmla="*/ 365760 h 2960370"/>
              <a:gd name="connsiteX0" fmla="*/ 191695 w 4361998"/>
              <a:gd name="connsiteY0" fmla="*/ 365760 h 2960370"/>
              <a:gd name="connsiteX1" fmla="*/ 0 w 4361998"/>
              <a:gd name="connsiteY1" fmla="*/ 1565417 h 2960370"/>
              <a:gd name="connsiteX2" fmla="*/ 134545 w 4361998"/>
              <a:gd name="connsiteY2" fmla="*/ 2377440 h 2960370"/>
              <a:gd name="connsiteX3" fmla="*/ 1048945 w 4361998"/>
              <a:gd name="connsiteY3" fmla="*/ 2937510 h 2960370"/>
              <a:gd name="connsiteX4" fmla="*/ 1380415 w 4361998"/>
              <a:gd name="connsiteY4" fmla="*/ 2777490 h 2960370"/>
              <a:gd name="connsiteX5" fmla="*/ 2340535 w 4361998"/>
              <a:gd name="connsiteY5" fmla="*/ 2960370 h 2960370"/>
              <a:gd name="connsiteX6" fmla="*/ 3140635 w 4361998"/>
              <a:gd name="connsiteY6" fmla="*/ 2960370 h 2960370"/>
              <a:gd name="connsiteX7" fmla="*/ 3609265 w 4361998"/>
              <a:gd name="connsiteY7" fmla="*/ 2114550 h 2960370"/>
              <a:gd name="connsiteX8" fmla="*/ 4361998 w 4361998"/>
              <a:gd name="connsiteY8" fmla="*/ 1804055 h 2960370"/>
              <a:gd name="connsiteX9" fmla="*/ 4032175 w 4361998"/>
              <a:gd name="connsiteY9" fmla="*/ 457200 h 2960370"/>
              <a:gd name="connsiteX10" fmla="*/ 3083485 w 4361998"/>
              <a:gd name="connsiteY10" fmla="*/ 0 h 2960370"/>
              <a:gd name="connsiteX11" fmla="*/ 2103944 w 4361998"/>
              <a:gd name="connsiteY11" fmla="*/ 50652 h 2960370"/>
              <a:gd name="connsiteX12" fmla="*/ 477445 w 4361998"/>
              <a:gd name="connsiteY12" fmla="*/ 80010 h 2960370"/>
              <a:gd name="connsiteX13" fmla="*/ 191695 w 4361998"/>
              <a:gd name="connsiteY13" fmla="*/ 365760 h 2960370"/>
              <a:gd name="connsiteX0" fmla="*/ 191695 w 4361998"/>
              <a:gd name="connsiteY0" fmla="*/ 365760 h 2960370"/>
              <a:gd name="connsiteX1" fmla="*/ 0 w 4361998"/>
              <a:gd name="connsiteY1" fmla="*/ 1565417 h 2960370"/>
              <a:gd name="connsiteX2" fmla="*/ 134545 w 4361998"/>
              <a:gd name="connsiteY2" fmla="*/ 2377440 h 2960370"/>
              <a:gd name="connsiteX3" fmla="*/ 1048945 w 4361998"/>
              <a:gd name="connsiteY3" fmla="*/ 2937510 h 2960370"/>
              <a:gd name="connsiteX4" fmla="*/ 1380415 w 4361998"/>
              <a:gd name="connsiteY4" fmla="*/ 2777490 h 2960370"/>
              <a:gd name="connsiteX5" fmla="*/ 2340535 w 4361998"/>
              <a:gd name="connsiteY5" fmla="*/ 2960370 h 2960370"/>
              <a:gd name="connsiteX6" fmla="*/ 3140635 w 4361998"/>
              <a:gd name="connsiteY6" fmla="*/ 2960370 h 2960370"/>
              <a:gd name="connsiteX7" fmla="*/ 3609265 w 4361998"/>
              <a:gd name="connsiteY7" fmla="*/ 2114550 h 2960370"/>
              <a:gd name="connsiteX8" fmla="*/ 4361998 w 4361998"/>
              <a:gd name="connsiteY8" fmla="*/ 1804055 h 2960370"/>
              <a:gd name="connsiteX9" fmla="*/ 3083485 w 4361998"/>
              <a:gd name="connsiteY9" fmla="*/ 0 h 2960370"/>
              <a:gd name="connsiteX10" fmla="*/ 2103944 w 4361998"/>
              <a:gd name="connsiteY10" fmla="*/ 50652 h 2960370"/>
              <a:gd name="connsiteX11" fmla="*/ 477445 w 4361998"/>
              <a:gd name="connsiteY11" fmla="*/ 80010 h 2960370"/>
              <a:gd name="connsiteX12" fmla="*/ 191695 w 4361998"/>
              <a:gd name="connsiteY12" fmla="*/ 365760 h 2960370"/>
              <a:gd name="connsiteX0" fmla="*/ 191695 w 4361998"/>
              <a:gd name="connsiteY0" fmla="*/ 315108 h 2909718"/>
              <a:gd name="connsiteX1" fmla="*/ 0 w 4361998"/>
              <a:gd name="connsiteY1" fmla="*/ 1514765 h 2909718"/>
              <a:gd name="connsiteX2" fmla="*/ 134545 w 4361998"/>
              <a:gd name="connsiteY2" fmla="*/ 2326788 h 2909718"/>
              <a:gd name="connsiteX3" fmla="*/ 1048945 w 4361998"/>
              <a:gd name="connsiteY3" fmla="*/ 2886858 h 2909718"/>
              <a:gd name="connsiteX4" fmla="*/ 1380415 w 4361998"/>
              <a:gd name="connsiteY4" fmla="*/ 2726838 h 2909718"/>
              <a:gd name="connsiteX5" fmla="*/ 2340535 w 4361998"/>
              <a:gd name="connsiteY5" fmla="*/ 2909718 h 2909718"/>
              <a:gd name="connsiteX6" fmla="*/ 3140635 w 4361998"/>
              <a:gd name="connsiteY6" fmla="*/ 2909718 h 2909718"/>
              <a:gd name="connsiteX7" fmla="*/ 3609265 w 4361998"/>
              <a:gd name="connsiteY7" fmla="*/ 2063898 h 2909718"/>
              <a:gd name="connsiteX8" fmla="*/ 4361998 w 4361998"/>
              <a:gd name="connsiteY8" fmla="*/ 1753403 h 2909718"/>
              <a:gd name="connsiteX9" fmla="*/ 2103944 w 4361998"/>
              <a:gd name="connsiteY9" fmla="*/ 0 h 2909718"/>
              <a:gd name="connsiteX10" fmla="*/ 477445 w 4361998"/>
              <a:gd name="connsiteY10" fmla="*/ 29358 h 2909718"/>
              <a:gd name="connsiteX11" fmla="*/ 191695 w 4361998"/>
              <a:gd name="connsiteY11" fmla="*/ 315108 h 2909718"/>
              <a:gd name="connsiteX0" fmla="*/ 191695 w 4361998"/>
              <a:gd name="connsiteY0" fmla="*/ 285750 h 2880360"/>
              <a:gd name="connsiteX1" fmla="*/ 0 w 4361998"/>
              <a:gd name="connsiteY1" fmla="*/ 1485407 h 2880360"/>
              <a:gd name="connsiteX2" fmla="*/ 134545 w 4361998"/>
              <a:gd name="connsiteY2" fmla="*/ 2297430 h 2880360"/>
              <a:gd name="connsiteX3" fmla="*/ 1048945 w 4361998"/>
              <a:gd name="connsiteY3" fmla="*/ 2857500 h 2880360"/>
              <a:gd name="connsiteX4" fmla="*/ 1380415 w 4361998"/>
              <a:gd name="connsiteY4" fmla="*/ 2697480 h 2880360"/>
              <a:gd name="connsiteX5" fmla="*/ 2340535 w 4361998"/>
              <a:gd name="connsiteY5" fmla="*/ 2880360 h 2880360"/>
              <a:gd name="connsiteX6" fmla="*/ 3140635 w 4361998"/>
              <a:gd name="connsiteY6" fmla="*/ 2880360 h 2880360"/>
              <a:gd name="connsiteX7" fmla="*/ 3609265 w 4361998"/>
              <a:gd name="connsiteY7" fmla="*/ 2034540 h 2880360"/>
              <a:gd name="connsiteX8" fmla="*/ 4361998 w 4361998"/>
              <a:gd name="connsiteY8" fmla="*/ 1724045 h 2880360"/>
              <a:gd name="connsiteX9" fmla="*/ 477445 w 4361998"/>
              <a:gd name="connsiteY9" fmla="*/ 0 h 2880360"/>
              <a:gd name="connsiteX10" fmla="*/ 191695 w 4361998"/>
              <a:gd name="connsiteY10" fmla="*/ 285750 h 2880360"/>
              <a:gd name="connsiteX0" fmla="*/ 191695 w 4363125"/>
              <a:gd name="connsiteY0" fmla="*/ 0 h 2594610"/>
              <a:gd name="connsiteX1" fmla="*/ 0 w 4363125"/>
              <a:gd name="connsiteY1" fmla="*/ 1199657 h 2594610"/>
              <a:gd name="connsiteX2" fmla="*/ 134545 w 4363125"/>
              <a:gd name="connsiteY2" fmla="*/ 2011680 h 2594610"/>
              <a:gd name="connsiteX3" fmla="*/ 1048945 w 4363125"/>
              <a:gd name="connsiteY3" fmla="*/ 2571750 h 2594610"/>
              <a:gd name="connsiteX4" fmla="*/ 1380415 w 4363125"/>
              <a:gd name="connsiteY4" fmla="*/ 2411730 h 2594610"/>
              <a:gd name="connsiteX5" fmla="*/ 2340535 w 4363125"/>
              <a:gd name="connsiteY5" fmla="*/ 2594610 h 2594610"/>
              <a:gd name="connsiteX6" fmla="*/ 3140635 w 4363125"/>
              <a:gd name="connsiteY6" fmla="*/ 2594610 h 2594610"/>
              <a:gd name="connsiteX7" fmla="*/ 3609265 w 4363125"/>
              <a:gd name="connsiteY7" fmla="*/ 1748790 h 2594610"/>
              <a:gd name="connsiteX8" fmla="*/ 4361998 w 4363125"/>
              <a:gd name="connsiteY8" fmla="*/ 1438295 h 2594610"/>
              <a:gd name="connsiteX9" fmla="*/ 4363125 w 4363125"/>
              <a:gd name="connsiteY9" fmla="*/ 797064 h 2594610"/>
              <a:gd name="connsiteX10" fmla="*/ 191695 w 4363125"/>
              <a:gd name="connsiteY10" fmla="*/ 0 h 2594610"/>
              <a:gd name="connsiteX0" fmla="*/ 0 w 4410024"/>
              <a:gd name="connsiteY0" fmla="*/ 0 h 1944922"/>
              <a:gd name="connsiteX1" fmla="*/ 46899 w 4410024"/>
              <a:gd name="connsiteY1" fmla="*/ 549969 h 1944922"/>
              <a:gd name="connsiteX2" fmla="*/ 181444 w 4410024"/>
              <a:gd name="connsiteY2" fmla="*/ 1361992 h 1944922"/>
              <a:gd name="connsiteX3" fmla="*/ 1095844 w 4410024"/>
              <a:gd name="connsiteY3" fmla="*/ 1922062 h 1944922"/>
              <a:gd name="connsiteX4" fmla="*/ 1427314 w 4410024"/>
              <a:gd name="connsiteY4" fmla="*/ 1762042 h 1944922"/>
              <a:gd name="connsiteX5" fmla="*/ 2387434 w 4410024"/>
              <a:gd name="connsiteY5" fmla="*/ 1944922 h 1944922"/>
              <a:gd name="connsiteX6" fmla="*/ 3187534 w 4410024"/>
              <a:gd name="connsiteY6" fmla="*/ 1944922 h 1944922"/>
              <a:gd name="connsiteX7" fmla="*/ 3656164 w 4410024"/>
              <a:gd name="connsiteY7" fmla="*/ 1099102 h 1944922"/>
              <a:gd name="connsiteX8" fmla="*/ 4408897 w 4410024"/>
              <a:gd name="connsiteY8" fmla="*/ 788607 h 1944922"/>
              <a:gd name="connsiteX9" fmla="*/ 4410024 w 4410024"/>
              <a:gd name="connsiteY9" fmla="*/ 147376 h 1944922"/>
              <a:gd name="connsiteX10" fmla="*/ 0 w 4410024"/>
              <a:gd name="connsiteY10" fmla="*/ 0 h 1944922"/>
              <a:gd name="connsiteX0" fmla="*/ 0 w 4494739"/>
              <a:gd name="connsiteY0" fmla="*/ 0 h 1944922"/>
              <a:gd name="connsiteX1" fmla="*/ 46899 w 4494739"/>
              <a:gd name="connsiteY1" fmla="*/ 549969 h 1944922"/>
              <a:gd name="connsiteX2" fmla="*/ 181444 w 4494739"/>
              <a:gd name="connsiteY2" fmla="*/ 1361992 h 1944922"/>
              <a:gd name="connsiteX3" fmla="*/ 1095844 w 4494739"/>
              <a:gd name="connsiteY3" fmla="*/ 1922062 h 1944922"/>
              <a:gd name="connsiteX4" fmla="*/ 1427314 w 4494739"/>
              <a:gd name="connsiteY4" fmla="*/ 1762042 h 1944922"/>
              <a:gd name="connsiteX5" fmla="*/ 2387434 w 4494739"/>
              <a:gd name="connsiteY5" fmla="*/ 1944922 h 1944922"/>
              <a:gd name="connsiteX6" fmla="*/ 4494739 w 4494739"/>
              <a:gd name="connsiteY6" fmla="*/ 1846715 h 1944922"/>
              <a:gd name="connsiteX7" fmla="*/ 3656164 w 4494739"/>
              <a:gd name="connsiteY7" fmla="*/ 1099102 h 1944922"/>
              <a:gd name="connsiteX8" fmla="*/ 4408897 w 4494739"/>
              <a:gd name="connsiteY8" fmla="*/ 788607 h 1944922"/>
              <a:gd name="connsiteX9" fmla="*/ 4410024 w 4494739"/>
              <a:gd name="connsiteY9" fmla="*/ 147376 h 1944922"/>
              <a:gd name="connsiteX10" fmla="*/ 0 w 4494739"/>
              <a:gd name="connsiteY10" fmla="*/ 0 h 1944922"/>
              <a:gd name="connsiteX0" fmla="*/ 0 w 4494739"/>
              <a:gd name="connsiteY0" fmla="*/ 0 h 2014574"/>
              <a:gd name="connsiteX1" fmla="*/ 46899 w 4494739"/>
              <a:gd name="connsiteY1" fmla="*/ 549969 h 2014574"/>
              <a:gd name="connsiteX2" fmla="*/ 181444 w 4494739"/>
              <a:gd name="connsiteY2" fmla="*/ 1361992 h 2014574"/>
              <a:gd name="connsiteX3" fmla="*/ 1095844 w 4494739"/>
              <a:gd name="connsiteY3" fmla="*/ 1922062 h 2014574"/>
              <a:gd name="connsiteX4" fmla="*/ 314423 w 4494739"/>
              <a:gd name="connsiteY4" fmla="*/ 2014574 h 2014574"/>
              <a:gd name="connsiteX5" fmla="*/ 2387434 w 4494739"/>
              <a:gd name="connsiteY5" fmla="*/ 1944922 h 2014574"/>
              <a:gd name="connsiteX6" fmla="*/ 4494739 w 4494739"/>
              <a:gd name="connsiteY6" fmla="*/ 1846715 h 2014574"/>
              <a:gd name="connsiteX7" fmla="*/ 3656164 w 4494739"/>
              <a:gd name="connsiteY7" fmla="*/ 1099102 h 2014574"/>
              <a:gd name="connsiteX8" fmla="*/ 4408897 w 4494739"/>
              <a:gd name="connsiteY8" fmla="*/ 788607 h 2014574"/>
              <a:gd name="connsiteX9" fmla="*/ 4410024 w 4494739"/>
              <a:gd name="connsiteY9" fmla="*/ 147376 h 2014574"/>
              <a:gd name="connsiteX10" fmla="*/ 0 w 4494739"/>
              <a:gd name="connsiteY10" fmla="*/ 0 h 2014574"/>
              <a:gd name="connsiteX0" fmla="*/ 0 w 4494739"/>
              <a:gd name="connsiteY0" fmla="*/ 0 h 2014574"/>
              <a:gd name="connsiteX1" fmla="*/ 930145 w 4494739"/>
              <a:gd name="connsiteY1" fmla="*/ 774442 h 2014574"/>
              <a:gd name="connsiteX2" fmla="*/ 181444 w 4494739"/>
              <a:gd name="connsiteY2" fmla="*/ 1361992 h 2014574"/>
              <a:gd name="connsiteX3" fmla="*/ 1095844 w 4494739"/>
              <a:gd name="connsiteY3" fmla="*/ 1922062 h 2014574"/>
              <a:gd name="connsiteX4" fmla="*/ 314423 w 4494739"/>
              <a:gd name="connsiteY4" fmla="*/ 2014574 h 2014574"/>
              <a:gd name="connsiteX5" fmla="*/ 2387434 w 4494739"/>
              <a:gd name="connsiteY5" fmla="*/ 1944922 h 2014574"/>
              <a:gd name="connsiteX6" fmla="*/ 4494739 w 4494739"/>
              <a:gd name="connsiteY6" fmla="*/ 1846715 h 2014574"/>
              <a:gd name="connsiteX7" fmla="*/ 3656164 w 4494739"/>
              <a:gd name="connsiteY7" fmla="*/ 1099102 h 2014574"/>
              <a:gd name="connsiteX8" fmla="*/ 4408897 w 4494739"/>
              <a:gd name="connsiteY8" fmla="*/ 788607 h 2014574"/>
              <a:gd name="connsiteX9" fmla="*/ 4410024 w 4494739"/>
              <a:gd name="connsiteY9" fmla="*/ 147376 h 2014574"/>
              <a:gd name="connsiteX10" fmla="*/ 0 w 4494739"/>
              <a:gd name="connsiteY10" fmla="*/ 0 h 2014574"/>
              <a:gd name="connsiteX0" fmla="*/ 224849 w 4719588"/>
              <a:gd name="connsiteY0" fmla="*/ 0 h 2014574"/>
              <a:gd name="connsiteX1" fmla="*/ 1154994 w 4719588"/>
              <a:gd name="connsiteY1" fmla="*/ 774442 h 2014574"/>
              <a:gd name="connsiteX2" fmla="*/ 0 w 4719588"/>
              <a:gd name="connsiteY2" fmla="*/ 1011254 h 2014574"/>
              <a:gd name="connsiteX3" fmla="*/ 1320693 w 4719588"/>
              <a:gd name="connsiteY3" fmla="*/ 1922062 h 2014574"/>
              <a:gd name="connsiteX4" fmla="*/ 539272 w 4719588"/>
              <a:gd name="connsiteY4" fmla="*/ 2014574 h 2014574"/>
              <a:gd name="connsiteX5" fmla="*/ 2612283 w 4719588"/>
              <a:gd name="connsiteY5" fmla="*/ 1944922 h 2014574"/>
              <a:gd name="connsiteX6" fmla="*/ 4719588 w 4719588"/>
              <a:gd name="connsiteY6" fmla="*/ 1846715 h 2014574"/>
              <a:gd name="connsiteX7" fmla="*/ 3881013 w 4719588"/>
              <a:gd name="connsiteY7" fmla="*/ 1099102 h 2014574"/>
              <a:gd name="connsiteX8" fmla="*/ 4633746 w 4719588"/>
              <a:gd name="connsiteY8" fmla="*/ 788607 h 2014574"/>
              <a:gd name="connsiteX9" fmla="*/ 4634873 w 4719588"/>
              <a:gd name="connsiteY9" fmla="*/ 147376 h 2014574"/>
              <a:gd name="connsiteX10" fmla="*/ 224849 w 4719588"/>
              <a:gd name="connsiteY10" fmla="*/ 0 h 2014574"/>
              <a:gd name="connsiteX0" fmla="*/ 224849 w 4719588"/>
              <a:gd name="connsiteY0" fmla="*/ 0 h 2014574"/>
              <a:gd name="connsiteX1" fmla="*/ 1154994 w 4719588"/>
              <a:gd name="connsiteY1" fmla="*/ 774442 h 2014574"/>
              <a:gd name="connsiteX2" fmla="*/ 0 w 4719588"/>
              <a:gd name="connsiteY2" fmla="*/ 1011254 h 2014574"/>
              <a:gd name="connsiteX3" fmla="*/ 790745 w 4719588"/>
              <a:gd name="connsiteY3" fmla="*/ 1178497 h 2014574"/>
              <a:gd name="connsiteX4" fmla="*/ 539272 w 4719588"/>
              <a:gd name="connsiteY4" fmla="*/ 2014574 h 2014574"/>
              <a:gd name="connsiteX5" fmla="*/ 2612283 w 4719588"/>
              <a:gd name="connsiteY5" fmla="*/ 1944922 h 2014574"/>
              <a:gd name="connsiteX6" fmla="*/ 4719588 w 4719588"/>
              <a:gd name="connsiteY6" fmla="*/ 1846715 h 2014574"/>
              <a:gd name="connsiteX7" fmla="*/ 3881013 w 4719588"/>
              <a:gd name="connsiteY7" fmla="*/ 1099102 h 2014574"/>
              <a:gd name="connsiteX8" fmla="*/ 4633746 w 4719588"/>
              <a:gd name="connsiteY8" fmla="*/ 788607 h 2014574"/>
              <a:gd name="connsiteX9" fmla="*/ 4634873 w 4719588"/>
              <a:gd name="connsiteY9" fmla="*/ 147376 h 2014574"/>
              <a:gd name="connsiteX10" fmla="*/ 224849 w 4719588"/>
              <a:gd name="connsiteY10" fmla="*/ 0 h 2014574"/>
              <a:gd name="connsiteX0" fmla="*/ 224849 w 4719588"/>
              <a:gd name="connsiteY0" fmla="*/ 0 h 2014574"/>
              <a:gd name="connsiteX1" fmla="*/ 307077 w 4719588"/>
              <a:gd name="connsiteY1" fmla="*/ 367586 h 2014574"/>
              <a:gd name="connsiteX2" fmla="*/ 0 w 4719588"/>
              <a:gd name="connsiteY2" fmla="*/ 1011254 h 2014574"/>
              <a:gd name="connsiteX3" fmla="*/ 790745 w 4719588"/>
              <a:gd name="connsiteY3" fmla="*/ 1178497 h 2014574"/>
              <a:gd name="connsiteX4" fmla="*/ 539272 w 4719588"/>
              <a:gd name="connsiteY4" fmla="*/ 2014574 h 2014574"/>
              <a:gd name="connsiteX5" fmla="*/ 2612283 w 4719588"/>
              <a:gd name="connsiteY5" fmla="*/ 1944922 h 2014574"/>
              <a:gd name="connsiteX6" fmla="*/ 4719588 w 4719588"/>
              <a:gd name="connsiteY6" fmla="*/ 1846715 h 2014574"/>
              <a:gd name="connsiteX7" fmla="*/ 3881013 w 4719588"/>
              <a:gd name="connsiteY7" fmla="*/ 1099102 h 2014574"/>
              <a:gd name="connsiteX8" fmla="*/ 4633746 w 4719588"/>
              <a:gd name="connsiteY8" fmla="*/ 788607 h 2014574"/>
              <a:gd name="connsiteX9" fmla="*/ 4634873 w 4719588"/>
              <a:gd name="connsiteY9" fmla="*/ 147376 h 2014574"/>
              <a:gd name="connsiteX10" fmla="*/ 224849 w 4719588"/>
              <a:gd name="connsiteY10" fmla="*/ 0 h 2014574"/>
              <a:gd name="connsiteX0" fmla="*/ 427504 w 4922243"/>
              <a:gd name="connsiteY0" fmla="*/ 0 h 1944922"/>
              <a:gd name="connsiteX1" fmla="*/ 509732 w 4922243"/>
              <a:gd name="connsiteY1" fmla="*/ 367586 h 1944922"/>
              <a:gd name="connsiteX2" fmla="*/ 202655 w 4922243"/>
              <a:gd name="connsiteY2" fmla="*/ 1011254 h 1944922"/>
              <a:gd name="connsiteX3" fmla="*/ 993400 w 4922243"/>
              <a:gd name="connsiteY3" fmla="*/ 1178497 h 1944922"/>
              <a:gd name="connsiteX4" fmla="*/ 0 w 4922243"/>
              <a:gd name="connsiteY4" fmla="*/ 1860249 h 1944922"/>
              <a:gd name="connsiteX5" fmla="*/ 2814938 w 4922243"/>
              <a:gd name="connsiteY5" fmla="*/ 1944922 h 1944922"/>
              <a:gd name="connsiteX6" fmla="*/ 4922243 w 4922243"/>
              <a:gd name="connsiteY6" fmla="*/ 1846715 h 1944922"/>
              <a:gd name="connsiteX7" fmla="*/ 4083668 w 4922243"/>
              <a:gd name="connsiteY7" fmla="*/ 1099102 h 1944922"/>
              <a:gd name="connsiteX8" fmla="*/ 4836401 w 4922243"/>
              <a:gd name="connsiteY8" fmla="*/ 788607 h 1944922"/>
              <a:gd name="connsiteX9" fmla="*/ 4837528 w 4922243"/>
              <a:gd name="connsiteY9" fmla="*/ 147376 h 1944922"/>
              <a:gd name="connsiteX10" fmla="*/ 427504 w 4922243"/>
              <a:gd name="connsiteY10" fmla="*/ 0 h 1944922"/>
              <a:gd name="connsiteX0" fmla="*/ 427504 w 4922243"/>
              <a:gd name="connsiteY0" fmla="*/ 0 h 1944922"/>
              <a:gd name="connsiteX1" fmla="*/ 509732 w 4922243"/>
              <a:gd name="connsiteY1" fmla="*/ 367586 h 1944922"/>
              <a:gd name="connsiteX2" fmla="*/ 202655 w 4922243"/>
              <a:gd name="connsiteY2" fmla="*/ 1011254 h 1944922"/>
              <a:gd name="connsiteX3" fmla="*/ 993400 w 4922243"/>
              <a:gd name="connsiteY3" fmla="*/ 1178497 h 1944922"/>
              <a:gd name="connsiteX4" fmla="*/ 0 w 4922243"/>
              <a:gd name="connsiteY4" fmla="*/ 1860249 h 1944922"/>
              <a:gd name="connsiteX5" fmla="*/ 2814938 w 4922243"/>
              <a:gd name="connsiteY5" fmla="*/ 1944922 h 1944922"/>
              <a:gd name="connsiteX6" fmla="*/ 4922243 w 4922243"/>
              <a:gd name="connsiteY6" fmla="*/ 1846715 h 1944922"/>
              <a:gd name="connsiteX7" fmla="*/ 4472296 w 4922243"/>
              <a:gd name="connsiteY7" fmla="*/ 1155220 h 1944922"/>
              <a:gd name="connsiteX8" fmla="*/ 4836401 w 4922243"/>
              <a:gd name="connsiteY8" fmla="*/ 788607 h 1944922"/>
              <a:gd name="connsiteX9" fmla="*/ 4837528 w 4922243"/>
              <a:gd name="connsiteY9" fmla="*/ 147376 h 1944922"/>
              <a:gd name="connsiteX10" fmla="*/ 427504 w 4922243"/>
              <a:gd name="connsiteY10" fmla="*/ 0 h 1944922"/>
              <a:gd name="connsiteX0" fmla="*/ 427504 w 4922243"/>
              <a:gd name="connsiteY0" fmla="*/ 0 h 1944922"/>
              <a:gd name="connsiteX1" fmla="*/ 509732 w 4922243"/>
              <a:gd name="connsiteY1" fmla="*/ 367586 h 1944922"/>
              <a:gd name="connsiteX2" fmla="*/ 202655 w 4922243"/>
              <a:gd name="connsiteY2" fmla="*/ 1011254 h 1944922"/>
              <a:gd name="connsiteX3" fmla="*/ 993400 w 4922243"/>
              <a:gd name="connsiteY3" fmla="*/ 1178497 h 1944922"/>
              <a:gd name="connsiteX4" fmla="*/ 0 w 4922243"/>
              <a:gd name="connsiteY4" fmla="*/ 1860249 h 1944922"/>
              <a:gd name="connsiteX5" fmla="*/ 2814938 w 4922243"/>
              <a:gd name="connsiteY5" fmla="*/ 1944922 h 1944922"/>
              <a:gd name="connsiteX6" fmla="*/ 4922243 w 4922243"/>
              <a:gd name="connsiteY6" fmla="*/ 1846715 h 1944922"/>
              <a:gd name="connsiteX7" fmla="*/ 4472296 w 4922243"/>
              <a:gd name="connsiteY7" fmla="*/ 1155220 h 1944922"/>
              <a:gd name="connsiteX8" fmla="*/ 4836401 w 4922243"/>
              <a:gd name="connsiteY8" fmla="*/ 788607 h 1944922"/>
              <a:gd name="connsiteX9" fmla="*/ 4448900 w 4922243"/>
              <a:gd name="connsiteY9" fmla="*/ 91258 h 1944922"/>
              <a:gd name="connsiteX10" fmla="*/ 427504 w 4922243"/>
              <a:gd name="connsiteY10" fmla="*/ 0 h 1944922"/>
              <a:gd name="connsiteX0" fmla="*/ 427504 w 4922243"/>
              <a:gd name="connsiteY0" fmla="*/ 0 h 1944922"/>
              <a:gd name="connsiteX1" fmla="*/ 509732 w 4922243"/>
              <a:gd name="connsiteY1" fmla="*/ 367586 h 1944922"/>
              <a:gd name="connsiteX2" fmla="*/ 202655 w 4922243"/>
              <a:gd name="connsiteY2" fmla="*/ 1011254 h 1944922"/>
              <a:gd name="connsiteX3" fmla="*/ 481117 w 4922243"/>
              <a:gd name="connsiteY3" fmla="*/ 1276704 h 1944922"/>
              <a:gd name="connsiteX4" fmla="*/ 0 w 4922243"/>
              <a:gd name="connsiteY4" fmla="*/ 1860249 h 1944922"/>
              <a:gd name="connsiteX5" fmla="*/ 2814938 w 4922243"/>
              <a:gd name="connsiteY5" fmla="*/ 1944922 h 1944922"/>
              <a:gd name="connsiteX6" fmla="*/ 4922243 w 4922243"/>
              <a:gd name="connsiteY6" fmla="*/ 1846715 h 1944922"/>
              <a:gd name="connsiteX7" fmla="*/ 4472296 w 4922243"/>
              <a:gd name="connsiteY7" fmla="*/ 1155220 h 1944922"/>
              <a:gd name="connsiteX8" fmla="*/ 4836401 w 4922243"/>
              <a:gd name="connsiteY8" fmla="*/ 788607 h 1944922"/>
              <a:gd name="connsiteX9" fmla="*/ 4448900 w 4922243"/>
              <a:gd name="connsiteY9" fmla="*/ 91258 h 1944922"/>
              <a:gd name="connsiteX10" fmla="*/ 427504 w 4922243"/>
              <a:gd name="connsiteY10" fmla="*/ 0 h 1944922"/>
              <a:gd name="connsiteX0" fmla="*/ 286185 w 4780924"/>
              <a:gd name="connsiteY0" fmla="*/ 0 h 2000545"/>
              <a:gd name="connsiteX1" fmla="*/ 368413 w 4780924"/>
              <a:gd name="connsiteY1" fmla="*/ 367586 h 2000545"/>
              <a:gd name="connsiteX2" fmla="*/ 61336 w 4780924"/>
              <a:gd name="connsiteY2" fmla="*/ 1011254 h 2000545"/>
              <a:gd name="connsiteX3" fmla="*/ 339798 w 4780924"/>
              <a:gd name="connsiteY3" fmla="*/ 1276704 h 2000545"/>
              <a:gd name="connsiteX4" fmla="*/ 0 w 4780924"/>
              <a:gd name="connsiteY4" fmla="*/ 2000545 h 2000545"/>
              <a:gd name="connsiteX5" fmla="*/ 2673619 w 4780924"/>
              <a:gd name="connsiteY5" fmla="*/ 1944922 h 2000545"/>
              <a:gd name="connsiteX6" fmla="*/ 4780924 w 4780924"/>
              <a:gd name="connsiteY6" fmla="*/ 1846715 h 2000545"/>
              <a:gd name="connsiteX7" fmla="*/ 4330977 w 4780924"/>
              <a:gd name="connsiteY7" fmla="*/ 1155220 h 2000545"/>
              <a:gd name="connsiteX8" fmla="*/ 4695082 w 4780924"/>
              <a:gd name="connsiteY8" fmla="*/ 788607 h 2000545"/>
              <a:gd name="connsiteX9" fmla="*/ 4307581 w 4780924"/>
              <a:gd name="connsiteY9" fmla="*/ 91258 h 2000545"/>
              <a:gd name="connsiteX10" fmla="*/ 286185 w 4780924"/>
              <a:gd name="connsiteY10" fmla="*/ 0 h 20005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780924" h="2000545" extrusionOk="0">
                <a:moveTo>
                  <a:pt x="286185" y="0"/>
                </a:moveTo>
                <a:lnTo>
                  <a:pt x="368413" y="367586"/>
                </a:lnTo>
                <a:lnTo>
                  <a:pt x="61336" y="1011254"/>
                </a:lnTo>
                <a:lnTo>
                  <a:pt x="339798" y="1276704"/>
                </a:lnTo>
                <a:lnTo>
                  <a:pt x="0" y="2000545"/>
                </a:lnTo>
                <a:lnTo>
                  <a:pt x="2673619" y="1944922"/>
                </a:lnTo>
                <a:lnTo>
                  <a:pt x="4780924" y="1846715"/>
                </a:lnTo>
                <a:lnTo>
                  <a:pt x="4330977" y="1155220"/>
                </a:lnTo>
                <a:lnTo>
                  <a:pt x="4695082" y="788607"/>
                </a:lnTo>
                <a:cubicBezTo>
                  <a:pt x="4695458" y="574863"/>
                  <a:pt x="4307205" y="305002"/>
                  <a:pt x="4307581" y="91258"/>
                </a:cubicBezTo>
                <a:lnTo>
                  <a:pt x="286185" y="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8" name="Google Shape;1550;p28"/>
          <p:cNvSpPr txBox="1"/>
          <p:nvPr/>
        </p:nvSpPr>
        <p:spPr>
          <a:xfrm>
            <a:off x="5068207" y="3373472"/>
            <a:ext cx="4921989" cy="1615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こうしてザイくんは</a:t>
            </a:r>
            <a:endParaRPr lang="en-US" altLang="ja-JP" sz="28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まつぼっくり</a:t>
            </a:r>
            <a:r>
              <a:rPr lang="en-US" altLang="ja-JP" sz="2800" dirty="0">
                <a:solidFill>
                  <a:schemeClr val="dk1"/>
                </a:solidFill>
              </a:rPr>
              <a:t>6</a:t>
            </a:r>
            <a:r>
              <a:rPr lang="en-US" altLang="ja-JP" sz="2800" dirty="0">
                <a:solidFill>
                  <a:schemeClr val="dk1"/>
                </a:solidFill>
                <a:sym typeface="Arial"/>
              </a:rPr>
              <a:t>00</a:t>
            </a:r>
            <a:r>
              <a:rPr lang="ja-JP" altLang="en-US" sz="2800" dirty="0">
                <a:solidFill>
                  <a:schemeClr val="dk1"/>
                </a:solidFill>
                <a:sym typeface="Arial"/>
              </a:rPr>
              <a:t>個手に入れ、</a:t>
            </a:r>
            <a:endParaRPr lang="en-US" altLang="ja-JP" sz="2800" dirty="0">
              <a:solidFill>
                <a:schemeClr val="dk1"/>
              </a:solidFill>
              <a:sym typeface="Arial"/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満足して家に帰りました。</a:t>
            </a:r>
            <a:endParaRPr lang="en-US" altLang="ja-JP" sz="28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2" name="Google Shape;2746;p43">
            <a:extLst>
              <a:ext uri="{FF2B5EF4-FFF2-40B4-BE49-F238E27FC236}">
                <a16:creationId xmlns:a16="http://schemas.microsoft.com/office/drawing/2014/main" id="{C09525B6-386D-93B0-8A96-992B75493D16}"/>
              </a:ext>
            </a:extLst>
          </p:cNvPr>
          <p:cNvSpPr/>
          <p:nvPr/>
        </p:nvSpPr>
        <p:spPr>
          <a:xfrm>
            <a:off x="9011677" y="5265908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" name="二等辺三角形 2"/>
          <p:cNvSpPr/>
          <p:nvPr/>
        </p:nvSpPr>
        <p:spPr>
          <a:xfrm flipH="1">
            <a:off x="2931980" y="-1235383"/>
            <a:ext cx="2427093" cy="4147299"/>
          </a:xfrm>
          <a:custGeom>
            <a:avLst/>
            <a:gdLst>
              <a:gd name="connsiteX0" fmla="*/ 0 w 1306447"/>
              <a:gd name="connsiteY0" fmla="*/ 2051700 h 2051700"/>
              <a:gd name="connsiteX1" fmla="*/ 653224 w 1306447"/>
              <a:gd name="connsiteY1" fmla="*/ 0 h 2051700"/>
              <a:gd name="connsiteX2" fmla="*/ 1306447 w 1306447"/>
              <a:gd name="connsiteY2" fmla="*/ 2051700 h 2051700"/>
              <a:gd name="connsiteX3" fmla="*/ 0 w 1306447"/>
              <a:gd name="connsiteY3" fmla="*/ 2051700 h 2051700"/>
              <a:gd name="connsiteX0" fmla="*/ 0 w 1306447"/>
              <a:gd name="connsiteY0" fmla="*/ 2051700 h 2051700"/>
              <a:gd name="connsiteX1" fmla="*/ 346780 w 1306447"/>
              <a:gd name="connsiteY1" fmla="*/ 655903 h 2051700"/>
              <a:gd name="connsiteX2" fmla="*/ 653224 w 1306447"/>
              <a:gd name="connsiteY2" fmla="*/ 0 h 2051700"/>
              <a:gd name="connsiteX3" fmla="*/ 1306447 w 1306447"/>
              <a:gd name="connsiteY3" fmla="*/ 2051700 h 2051700"/>
              <a:gd name="connsiteX4" fmla="*/ 0 w 1306447"/>
              <a:gd name="connsiteY4" fmla="*/ 2051700 h 2051700"/>
              <a:gd name="connsiteX0" fmla="*/ 0 w 1306447"/>
              <a:gd name="connsiteY0" fmla="*/ 2051700 h 2051700"/>
              <a:gd name="connsiteX1" fmla="*/ 346780 w 1306447"/>
              <a:gd name="connsiteY1" fmla="*/ 655903 h 2051700"/>
              <a:gd name="connsiteX2" fmla="*/ 653224 w 1306447"/>
              <a:gd name="connsiteY2" fmla="*/ 0 h 2051700"/>
              <a:gd name="connsiteX3" fmla="*/ 949156 w 1306447"/>
              <a:gd name="connsiteY3" fmla="*/ 662002 h 2051700"/>
              <a:gd name="connsiteX4" fmla="*/ 1306447 w 1306447"/>
              <a:gd name="connsiteY4" fmla="*/ 2051700 h 2051700"/>
              <a:gd name="connsiteX5" fmla="*/ 0 w 1306447"/>
              <a:gd name="connsiteY5" fmla="*/ 2051700 h 2051700"/>
              <a:gd name="connsiteX0" fmla="*/ 59745 w 1366192"/>
              <a:gd name="connsiteY0" fmla="*/ 2051700 h 2051700"/>
              <a:gd name="connsiteX1" fmla="*/ 230303 w 1366192"/>
              <a:gd name="connsiteY1" fmla="*/ 1150890 h 2051700"/>
              <a:gd name="connsiteX2" fmla="*/ 406525 w 1366192"/>
              <a:gd name="connsiteY2" fmla="*/ 655903 h 2051700"/>
              <a:gd name="connsiteX3" fmla="*/ 712969 w 1366192"/>
              <a:gd name="connsiteY3" fmla="*/ 0 h 2051700"/>
              <a:gd name="connsiteX4" fmla="*/ 1008901 w 1366192"/>
              <a:gd name="connsiteY4" fmla="*/ 662002 h 2051700"/>
              <a:gd name="connsiteX5" fmla="*/ 1366192 w 1366192"/>
              <a:gd name="connsiteY5" fmla="*/ 2051700 h 2051700"/>
              <a:gd name="connsiteX6" fmla="*/ 59745 w 1366192"/>
              <a:gd name="connsiteY6" fmla="*/ 2051700 h 2051700"/>
              <a:gd name="connsiteX0" fmla="*/ 46292 w 1352739"/>
              <a:gd name="connsiteY0" fmla="*/ 2051700 h 2051700"/>
              <a:gd name="connsiteX1" fmla="*/ 216850 w 1352739"/>
              <a:gd name="connsiteY1" fmla="*/ 1150890 h 2051700"/>
              <a:gd name="connsiteX2" fmla="*/ 393072 w 1352739"/>
              <a:gd name="connsiteY2" fmla="*/ 655903 h 2051700"/>
              <a:gd name="connsiteX3" fmla="*/ 699516 w 1352739"/>
              <a:gd name="connsiteY3" fmla="*/ 0 h 2051700"/>
              <a:gd name="connsiteX4" fmla="*/ 995448 w 1352739"/>
              <a:gd name="connsiteY4" fmla="*/ 662002 h 2051700"/>
              <a:gd name="connsiteX5" fmla="*/ 1352739 w 1352739"/>
              <a:gd name="connsiteY5" fmla="*/ 2051700 h 2051700"/>
              <a:gd name="connsiteX6" fmla="*/ 46292 w 1352739"/>
              <a:gd name="connsiteY6" fmla="*/ 2051700 h 2051700"/>
              <a:gd name="connsiteX0" fmla="*/ 40619 w 1347066"/>
              <a:gd name="connsiteY0" fmla="*/ 2051700 h 2051700"/>
              <a:gd name="connsiteX1" fmla="*/ 211177 w 1347066"/>
              <a:gd name="connsiteY1" fmla="*/ 1150890 h 2051700"/>
              <a:gd name="connsiteX2" fmla="*/ 387399 w 1347066"/>
              <a:gd name="connsiteY2" fmla="*/ 655903 h 2051700"/>
              <a:gd name="connsiteX3" fmla="*/ 693843 w 1347066"/>
              <a:gd name="connsiteY3" fmla="*/ 0 h 2051700"/>
              <a:gd name="connsiteX4" fmla="*/ 989775 w 1347066"/>
              <a:gd name="connsiteY4" fmla="*/ 662002 h 2051700"/>
              <a:gd name="connsiteX5" fmla="*/ 1347066 w 1347066"/>
              <a:gd name="connsiteY5" fmla="*/ 2051700 h 2051700"/>
              <a:gd name="connsiteX6" fmla="*/ 40619 w 1347066"/>
              <a:gd name="connsiteY6" fmla="*/ 2051700 h 2051700"/>
              <a:gd name="connsiteX0" fmla="*/ 40619 w 1347066"/>
              <a:gd name="connsiteY0" fmla="*/ 2051700 h 2051700"/>
              <a:gd name="connsiteX1" fmla="*/ 211177 w 1347066"/>
              <a:gd name="connsiteY1" fmla="*/ 1150890 h 2051700"/>
              <a:gd name="connsiteX2" fmla="*/ 387399 w 1347066"/>
              <a:gd name="connsiteY2" fmla="*/ 655903 h 2051700"/>
              <a:gd name="connsiteX3" fmla="*/ 693843 w 1347066"/>
              <a:gd name="connsiteY3" fmla="*/ 0 h 2051700"/>
              <a:gd name="connsiteX4" fmla="*/ 989775 w 1347066"/>
              <a:gd name="connsiteY4" fmla="*/ 662002 h 2051700"/>
              <a:gd name="connsiteX5" fmla="*/ 1129276 w 1347066"/>
              <a:gd name="connsiteY5" fmla="*/ 1350430 h 2051700"/>
              <a:gd name="connsiteX6" fmla="*/ 1347066 w 1347066"/>
              <a:gd name="connsiteY6" fmla="*/ 2051700 h 2051700"/>
              <a:gd name="connsiteX7" fmla="*/ 40619 w 1347066"/>
              <a:gd name="connsiteY7" fmla="*/ 2051700 h 2051700"/>
              <a:gd name="connsiteX0" fmla="*/ 40619 w 1347066"/>
              <a:gd name="connsiteY0" fmla="*/ 2051700 h 2051700"/>
              <a:gd name="connsiteX1" fmla="*/ 211177 w 1347066"/>
              <a:gd name="connsiteY1" fmla="*/ 1150890 h 2051700"/>
              <a:gd name="connsiteX2" fmla="*/ 387399 w 1347066"/>
              <a:gd name="connsiteY2" fmla="*/ 655903 h 2051700"/>
              <a:gd name="connsiteX3" fmla="*/ 693843 w 1347066"/>
              <a:gd name="connsiteY3" fmla="*/ 0 h 2051700"/>
              <a:gd name="connsiteX4" fmla="*/ 989775 w 1347066"/>
              <a:gd name="connsiteY4" fmla="*/ 662002 h 2051700"/>
              <a:gd name="connsiteX5" fmla="*/ 1129276 w 1347066"/>
              <a:gd name="connsiteY5" fmla="*/ 1350430 h 2051700"/>
              <a:gd name="connsiteX6" fmla="*/ 1347066 w 1347066"/>
              <a:gd name="connsiteY6" fmla="*/ 2051700 h 2051700"/>
              <a:gd name="connsiteX7" fmla="*/ 40619 w 1347066"/>
              <a:gd name="connsiteY7" fmla="*/ 2051700 h 2051700"/>
              <a:gd name="connsiteX0" fmla="*/ 40619 w 1347066"/>
              <a:gd name="connsiteY0" fmla="*/ 2051700 h 2051700"/>
              <a:gd name="connsiteX1" fmla="*/ 211177 w 1347066"/>
              <a:gd name="connsiteY1" fmla="*/ 1150890 h 2051700"/>
              <a:gd name="connsiteX2" fmla="*/ 387399 w 1347066"/>
              <a:gd name="connsiteY2" fmla="*/ 655903 h 2051700"/>
              <a:gd name="connsiteX3" fmla="*/ 693843 w 1347066"/>
              <a:gd name="connsiteY3" fmla="*/ 0 h 2051700"/>
              <a:gd name="connsiteX4" fmla="*/ 989775 w 1347066"/>
              <a:gd name="connsiteY4" fmla="*/ 662002 h 2051700"/>
              <a:gd name="connsiteX5" fmla="*/ 1102116 w 1347066"/>
              <a:gd name="connsiteY5" fmla="*/ 1196521 h 2051700"/>
              <a:gd name="connsiteX6" fmla="*/ 1347066 w 1347066"/>
              <a:gd name="connsiteY6" fmla="*/ 2051700 h 2051700"/>
              <a:gd name="connsiteX7" fmla="*/ 40619 w 1347066"/>
              <a:gd name="connsiteY7" fmla="*/ 2051700 h 2051700"/>
              <a:gd name="connsiteX0" fmla="*/ 40619 w 1347066"/>
              <a:gd name="connsiteY0" fmla="*/ 2051700 h 2051700"/>
              <a:gd name="connsiteX1" fmla="*/ 211177 w 1347066"/>
              <a:gd name="connsiteY1" fmla="*/ 1150890 h 2051700"/>
              <a:gd name="connsiteX2" fmla="*/ 387399 w 1347066"/>
              <a:gd name="connsiteY2" fmla="*/ 655903 h 2051700"/>
              <a:gd name="connsiteX3" fmla="*/ 693843 w 1347066"/>
              <a:gd name="connsiteY3" fmla="*/ 0 h 2051700"/>
              <a:gd name="connsiteX4" fmla="*/ 926445 w 1347066"/>
              <a:gd name="connsiteY4" fmla="*/ 610712 h 2051700"/>
              <a:gd name="connsiteX5" fmla="*/ 1102116 w 1347066"/>
              <a:gd name="connsiteY5" fmla="*/ 1196521 h 2051700"/>
              <a:gd name="connsiteX6" fmla="*/ 1347066 w 1347066"/>
              <a:gd name="connsiteY6" fmla="*/ 2051700 h 2051700"/>
              <a:gd name="connsiteX7" fmla="*/ 40619 w 1347066"/>
              <a:gd name="connsiteY7" fmla="*/ 2051700 h 2051700"/>
              <a:gd name="connsiteX0" fmla="*/ 40619 w 1347066"/>
              <a:gd name="connsiteY0" fmla="*/ 2051700 h 2051700"/>
              <a:gd name="connsiteX1" fmla="*/ 211177 w 1347066"/>
              <a:gd name="connsiteY1" fmla="*/ 1150890 h 2051700"/>
              <a:gd name="connsiteX2" fmla="*/ 387399 w 1347066"/>
              <a:gd name="connsiteY2" fmla="*/ 655903 h 2051700"/>
              <a:gd name="connsiteX3" fmla="*/ 693843 w 1347066"/>
              <a:gd name="connsiteY3" fmla="*/ 0 h 2051700"/>
              <a:gd name="connsiteX4" fmla="*/ 926445 w 1347066"/>
              <a:gd name="connsiteY4" fmla="*/ 610712 h 2051700"/>
              <a:gd name="connsiteX5" fmla="*/ 1102116 w 1347066"/>
              <a:gd name="connsiteY5" fmla="*/ 1196521 h 2051700"/>
              <a:gd name="connsiteX6" fmla="*/ 1347066 w 1347066"/>
              <a:gd name="connsiteY6" fmla="*/ 2051700 h 2051700"/>
              <a:gd name="connsiteX7" fmla="*/ 40619 w 1347066"/>
              <a:gd name="connsiteY7" fmla="*/ 2051700 h 2051700"/>
              <a:gd name="connsiteX0" fmla="*/ 40619 w 1347066"/>
              <a:gd name="connsiteY0" fmla="*/ 2051700 h 2051700"/>
              <a:gd name="connsiteX1" fmla="*/ 211177 w 1347066"/>
              <a:gd name="connsiteY1" fmla="*/ 1150890 h 2051700"/>
              <a:gd name="connsiteX2" fmla="*/ 387399 w 1347066"/>
              <a:gd name="connsiteY2" fmla="*/ 655903 h 2051700"/>
              <a:gd name="connsiteX3" fmla="*/ 693843 w 1347066"/>
              <a:gd name="connsiteY3" fmla="*/ 0 h 2051700"/>
              <a:gd name="connsiteX4" fmla="*/ 981860 w 1347066"/>
              <a:gd name="connsiteY4" fmla="*/ 704744 h 2051700"/>
              <a:gd name="connsiteX5" fmla="*/ 1102116 w 1347066"/>
              <a:gd name="connsiteY5" fmla="*/ 1196521 h 2051700"/>
              <a:gd name="connsiteX6" fmla="*/ 1347066 w 1347066"/>
              <a:gd name="connsiteY6" fmla="*/ 2051700 h 2051700"/>
              <a:gd name="connsiteX7" fmla="*/ 40619 w 1347066"/>
              <a:gd name="connsiteY7" fmla="*/ 2051700 h 2051700"/>
              <a:gd name="connsiteX0" fmla="*/ 40619 w 1347066"/>
              <a:gd name="connsiteY0" fmla="*/ 2051700 h 2051700"/>
              <a:gd name="connsiteX1" fmla="*/ 211177 w 1347066"/>
              <a:gd name="connsiteY1" fmla="*/ 1150890 h 2051700"/>
              <a:gd name="connsiteX2" fmla="*/ 387399 w 1347066"/>
              <a:gd name="connsiteY2" fmla="*/ 655903 h 2051700"/>
              <a:gd name="connsiteX3" fmla="*/ 693843 w 1347066"/>
              <a:gd name="connsiteY3" fmla="*/ 0 h 2051700"/>
              <a:gd name="connsiteX4" fmla="*/ 981860 w 1347066"/>
              <a:gd name="connsiteY4" fmla="*/ 704744 h 2051700"/>
              <a:gd name="connsiteX5" fmla="*/ 1102116 w 1347066"/>
              <a:gd name="connsiteY5" fmla="*/ 1196521 h 2051700"/>
              <a:gd name="connsiteX6" fmla="*/ 1347066 w 1347066"/>
              <a:gd name="connsiteY6" fmla="*/ 2051700 h 2051700"/>
              <a:gd name="connsiteX7" fmla="*/ 40619 w 1347066"/>
              <a:gd name="connsiteY7" fmla="*/ 2051700 h 2051700"/>
              <a:gd name="connsiteX0" fmla="*/ 41143 w 1347590"/>
              <a:gd name="connsiteY0" fmla="*/ 2051700 h 2051700"/>
              <a:gd name="connsiteX1" fmla="*/ 203785 w 1347590"/>
              <a:gd name="connsiteY1" fmla="*/ 1262018 h 2051700"/>
              <a:gd name="connsiteX2" fmla="*/ 387923 w 1347590"/>
              <a:gd name="connsiteY2" fmla="*/ 655903 h 2051700"/>
              <a:gd name="connsiteX3" fmla="*/ 694367 w 1347590"/>
              <a:gd name="connsiteY3" fmla="*/ 0 h 2051700"/>
              <a:gd name="connsiteX4" fmla="*/ 982384 w 1347590"/>
              <a:gd name="connsiteY4" fmla="*/ 704744 h 2051700"/>
              <a:gd name="connsiteX5" fmla="*/ 1102640 w 1347590"/>
              <a:gd name="connsiteY5" fmla="*/ 1196521 h 2051700"/>
              <a:gd name="connsiteX6" fmla="*/ 1347590 w 1347590"/>
              <a:gd name="connsiteY6" fmla="*/ 2051700 h 2051700"/>
              <a:gd name="connsiteX7" fmla="*/ 41143 w 1347590"/>
              <a:gd name="connsiteY7" fmla="*/ 2051700 h 2051700"/>
              <a:gd name="connsiteX0" fmla="*/ 41143 w 1347590"/>
              <a:gd name="connsiteY0" fmla="*/ 2051700 h 2051700"/>
              <a:gd name="connsiteX1" fmla="*/ 203785 w 1347590"/>
              <a:gd name="connsiteY1" fmla="*/ 1262018 h 2051700"/>
              <a:gd name="connsiteX2" fmla="*/ 316676 w 1347590"/>
              <a:gd name="connsiteY2" fmla="*/ 690096 h 2051700"/>
              <a:gd name="connsiteX3" fmla="*/ 694367 w 1347590"/>
              <a:gd name="connsiteY3" fmla="*/ 0 h 2051700"/>
              <a:gd name="connsiteX4" fmla="*/ 982384 w 1347590"/>
              <a:gd name="connsiteY4" fmla="*/ 704744 h 2051700"/>
              <a:gd name="connsiteX5" fmla="*/ 1102640 w 1347590"/>
              <a:gd name="connsiteY5" fmla="*/ 1196521 h 2051700"/>
              <a:gd name="connsiteX6" fmla="*/ 1347590 w 1347590"/>
              <a:gd name="connsiteY6" fmla="*/ 2051700 h 2051700"/>
              <a:gd name="connsiteX7" fmla="*/ 41143 w 1347590"/>
              <a:gd name="connsiteY7" fmla="*/ 2051700 h 2051700"/>
              <a:gd name="connsiteX0" fmla="*/ 41143 w 1347590"/>
              <a:gd name="connsiteY0" fmla="*/ 2051700 h 2051700"/>
              <a:gd name="connsiteX1" fmla="*/ 203785 w 1347590"/>
              <a:gd name="connsiteY1" fmla="*/ 1262018 h 2051700"/>
              <a:gd name="connsiteX2" fmla="*/ 372090 w 1347590"/>
              <a:gd name="connsiteY2" fmla="*/ 698644 h 2051700"/>
              <a:gd name="connsiteX3" fmla="*/ 694367 w 1347590"/>
              <a:gd name="connsiteY3" fmla="*/ 0 h 2051700"/>
              <a:gd name="connsiteX4" fmla="*/ 982384 w 1347590"/>
              <a:gd name="connsiteY4" fmla="*/ 704744 h 2051700"/>
              <a:gd name="connsiteX5" fmla="*/ 1102640 w 1347590"/>
              <a:gd name="connsiteY5" fmla="*/ 1196521 h 2051700"/>
              <a:gd name="connsiteX6" fmla="*/ 1347590 w 1347590"/>
              <a:gd name="connsiteY6" fmla="*/ 2051700 h 2051700"/>
              <a:gd name="connsiteX7" fmla="*/ 41143 w 1347590"/>
              <a:gd name="connsiteY7" fmla="*/ 2051700 h 2051700"/>
              <a:gd name="connsiteX0" fmla="*/ 41143 w 1347590"/>
              <a:gd name="connsiteY0" fmla="*/ 2051700 h 2051700"/>
              <a:gd name="connsiteX1" fmla="*/ 203785 w 1347590"/>
              <a:gd name="connsiteY1" fmla="*/ 1262018 h 2051700"/>
              <a:gd name="connsiteX2" fmla="*/ 372090 w 1347590"/>
              <a:gd name="connsiteY2" fmla="*/ 698644 h 2051700"/>
              <a:gd name="connsiteX3" fmla="*/ 694367 w 1347590"/>
              <a:gd name="connsiteY3" fmla="*/ 0 h 2051700"/>
              <a:gd name="connsiteX4" fmla="*/ 982384 w 1347590"/>
              <a:gd name="connsiteY4" fmla="*/ 704744 h 2051700"/>
              <a:gd name="connsiteX5" fmla="*/ 1102640 w 1347590"/>
              <a:gd name="connsiteY5" fmla="*/ 1196521 h 2051700"/>
              <a:gd name="connsiteX6" fmla="*/ 1347590 w 1347590"/>
              <a:gd name="connsiteY6" fmla="*/ 2051700 h 2051700"/>
              <a:gd name="connsiteX7" fmla="*/ 41143 w 1347590"/>
              <a:gd name="connsiteY7" fmla="*/ 2051700 h 2051700"/>
              <a:gd name="connsiteX0" fmla="*/ 41143 w 1357927"/>
              <a:gd name="connsiteY0" fmla="*/ 2051700 h 2051700"/>
              <a:gd name="connsiteX1" fmla="*/ 203785 w 1357927"/>
              <a:gd name="connsiteY1" fmla="*/ 1262018 h 2051700"/>
              <a:gd name="connsiteX2" fmla="*/ 372090 w 1357927"/>
              <a:gd name="connsiteY2" fmla="*/ 698644 h 2051700"/>
              <a:gd name="connsiteX3" fmla="*/ 694367 w 1357927"/>
              <a:gd name="connsiteY3" fmla="*/ 0 h 2051700"/>
              <a:gd name="connsiteX4" fmla="*/ 982384 w 1357927"/>
              <a:gd name="connsiteY4" fmla="*/ 704744 h 2051700"/>
              <a:gd name="connsiteX5" fmla="*/ 1102640 w 1357927"/>
              <a:gd name="connsiteY5" fmla="*/ 1196521 h 2051700"/>
              <a:gd name="connsiteX6" fmla="*/ 1347590 w 1357927"/>
              <a:gd name="connsiteY6" fmla="*/ 2051700 h 2051700"/>
              <a:gd name="connsiteX7" fmla="*/ 41143 w 1357927"/>
              <a:gd name="connsiteY7" fmla="*/ 2051700 h 2051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357927" h="2051700">
                <a:moveTo>
                  <a:pt x="41143" y="2051700"/>
                </a:moveTo>
                <a:cubicBezTo>
                  <a:pt x="-143645" y="1907601"/>
                  <a:pt x="363271" y="1413169"/>
                  <a:pt x="203785" y="1262018"/>
                </a:cubicBezTo>
                <a:cubicBezTo>
                  <a:pt x="261582" y="1029385"/>
                  <a:pt x="446581" y="879397"/>
                  <a:pt x="372090" y="698644"/>
                </a:cubicBezTo>
                <a:lnTo>
                  <a:pt x="694367" y="0"/>
                </a:lnTo>
                <a:cubicBezTo>
                  <a:pt x="753779" y="199543"/>
                  <a:pt x="1041715" y="624876"/>
                  <a:pt x="982384" y="704744"/>
                </a:cubicBezTo>
                <a:cubicBezTo>
                  <a:pt x="1046991" y="928184"/>
                  <a:pt x="1182889" y="1163204"/>
                  <a:pt x="1102640" y="1196521"/>
                </a:cubicBezTo>
                <a:cubicBezTo>
                  <a:pt x="1184290" y="1481581"/>
                  <a:pt x="1408434" y="1946154"/>
                  <a:pt x="1347590" y="2051700"/>
                </a:cubicBezTo>
                <a:lnTo>
                  <a:pt x="41143" y="2051700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正方形/長方形 108"/>
          <p:cNvSpPr/>
          <p:nvPr/>
        </p:nvSpPr>
        <p:spPr>
          <a:xfrm>
            <a:off x="1743721" y="-1581445"/>
            <a:ext cx="5955764" cy="23203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1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" name="Google Shape;1543;p28"/>
          <p:cNvSpPr txBox="1"/>
          <p:nvPr/>
        </p:nvSpPr>
        <p:spPr>
          <a:xfrm>
            <a:off x="7082956" y="1083087"/>
            <a:ext cx="4765171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いっぱい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ひろっちゃった！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grpSp>
        <p:nvGrpSpPr>
          <p:cNvPr id="114" name="グループ化 113"/>
          <p:cNvGrpSpPr/>
          <p:nvPr/>
        </p:nvGrpSpPr>
        <p:grpSpPr>
          <a:xfrm>
            <a:off x="785321" y="3642482"/>
            <a:ext cx="2253831" cy="2781179"/>
            <a:chOff x="852649" y="4147627"/>
            <a:chExt cx="1519259" cy="1874733"/>
          </a:xfrm>
        </p:grpSpPr>
        <p:sp>
          <p:nvSpPr>
            <p:cNvPr id="178" name="Google Shape;1520;p28"/>
            <p:cNvSpPr/>
            <p:nvPr/>
          </p:nvSpPr>
          <p:spPr>
            <a:xfrm>
              <a:off x="2120636" y="5645555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" name="Google Shape;1521;p28"/>
            <p:cNvSpPr/>
            <p:nvPr/>
          </p:nvSpPr>
          <p:spPr>
            <a:xfrm>
              <a:off x="852649" y="4147627"/>
              <a:ext cx="1340898" cy="178339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1522;p28"/>
            <p:cNvSpPr/>
            <p:nvPr/>
          </p:nvSpPr>
          <p:spPr>
            <a:xfrm>
              <a:off x="1718646" y="4866956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1523;p28"/>
            <p:cNvSpPr/>
            <p:nvPr/>
          </p:nvSpPr>
          <p:spPr>
            <a:xfrm>
              <a:off x="2046895" y="4797118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" name="Google Shape;1524;p28"/>
            <p:cNvSpPr/>
            <p:nvPr/>
          </p:nvSpPr>
          <p:spPr>
            <a:xfrm>
              <a:off x="1942130" y="5292984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" name="Google Shape;1525;p28"/>
            <p:cNvSpPr/>
            <p:nvPr/>
          </p:nvSpPr>
          <p:spPr>
            <a:xfrm>
              <a:off x="1593086" y="5839684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84" name="Google Shape;1526;p28"/>
            <p:cNvCxnSpPr/>
            <p:nvPr/>
          </p:nvCxnSpPr>
          <p:spPr>
            <a:xfrm flipH="1">
              <a:off x="852649" y="5579317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5" name="Google Shape;1527;p28"/>
            <p:cNvCxnSpPr/>
            <p:nvPr/>
          </p:nvCxnSpPr>
          <p:spPr>
            <a:xfrm flipH="1">
              <a:off x="859633" y="5631588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6" name="Google Shape;1528;p28"/>
            <p:cNvCxnSpPr/>
            <p:nvPr/>
          </p:nvCxnSpPr>
          <p:spPr>
            <a:xfrm flipH="1">
              <a:off x="887568" y="5658105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7" name="Google Shape;1529;p28"/>
            <p:cNvCxnSpPr/>
            <p:nvPr/>
          </p:nvCxnSpPr>
          <p:spPr>
            <a:xfrm flipH="1">
              <a:off x="925980" y="5712559"/>
              <a:ext cx="88984" cy="12712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8" name="Google Shape;1530;p28"/>
            <p:cNvCxnSpPr/>
            <p:nvPr/>
          </p:nvCxnSpPr>
          <p:spPr>
            <a:xfrm flipH="1">
              <a:off x="964391" y="5760897"/>
              <a:ext cx="71403" cy="8978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9" name="Google Shape;1531;p28"/>
            <p:cNvCxnSpPr/>
            <p:nvPr/>
          </p:nvCxnSpPr>
          <p:spPr>
            <a:xfrm flipH="1">
              <a:off x="999310" y="5795047"/>
              <a:ext cx="55870" cy="6935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90" name="Google Shape;1532;p28"/>
            <p:cNvSpPr/>
            <p:nvPr/>
          </p:nvSpPr>
          <p:spPr>
            <a:xfrm>
              <a:off x="1138987" y="4203499"/>
              <a:ext cx="632451" cy="1800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7" name="楕円 2"/>
          <p:cNvSpPr/>
          <p:nvPr/>
        </p:nvSpPr>
        <p:spPr>
          <a:xfrm rot="10800000">
            <a:off x="568373" y="2405971"/>
            <a:ext cx="2812760" cy="488224"/>
          </a:xfrm>
          <a:custGeom>
            <a:avLst/>
            <a:gdLst>
              <a:gd name="connsiteX0" fmla="*/ 0 w 1955800"/>
              <a:gd name="connsiteY0" fmla="*/ 800992 h 1601984"/>
              <a:gd name="connsiteX1" fmla="*/ 977900 w 1955800"/>
              <a:gd name="connsiteY1" fmla="*/ 0 h 1601984"/>
              <a:gd name="connsiteX2" fmla="*/ 1955800 w 1955800"/>
              <a:gd name="connsiteY2" fmla="*/ 800992 h 1601984"/>
              <a:gd name="connsiteX3" fmla="*/ 977900 w 1955800"/>
              <a:gd name="connsiteY3" fmla="*/ 1601984 h 1601984"/>
              <a:gd name="connsiteX4" fmla="*/ 0 w 1955800"/>
              <a:gd name="connsiteY4" fmla="*/ 800992 h 1601984"/>
              <a:gd name="connsiteX0" fmla="*/ 0 w 1982983"/>
              <a:gd name="connsiteY0" fmla="*/ 100125 h 901117"/>
              <a:gd name="connsiteX1" fmla="*/ 1955800 w 1982983"/>
              <a:gd name="connsiteY1" fmla="*/ 100125 h 901117"/>
              <a:gd name="connsiteX2" fmla="*/ 977900 w 1982983"/>
              <a:gd name="connsiteY2" fmla="*/ 901117 h 901117"/>
              <a:gd name="connsiteX3" fmla="*/ 0 w 1982983"/>
              <a:gd name="connsiteY3" fmla="*/ 100125 h 901117"/>
              <a:gd name="connsiteX0" fmla="*/ 0 w 1982983"/>
              <a:gd name="connsiteY0" fmla="*/ 100125 h 901117"/>
              <a:gd name="connsiteX1" fmla="*/ 1955800 w 1982983"/>
              <a:gd name="connsiteY1" fmla="*/ 100125 h 901117"/>
              <a:gd name="connsiteX2" fmla="*/ 977900 w 1982983"/>
              <a:gd name="connsiteY2" fmla="*/ 901117 h 901117"/>
              <a:gd name="connsiteX3" fmla="*/ 91440 w 1982983"/>
              <a:gd name="connsiteY3" fmla="*/ 191565 h 901117"/>
              <a:gd name="connsiteX0" fmla="*/ 1876500 w 1903683"/>
              <a:gd name="connsiteY0" fmla="*/ 0 h 800992"/>
              <a:gd name="connsiteX1" fmla="*/ 898600 w 1903683"/>
              <a:gd name="connsiteY1" fmla="*/ 800992 h 800992"/>
              <a:gd name="connsiteX2" fmla="*/ 12140 w 1903683"/>
              <a:gd name="connsiteY2" fmla="*/ 91440 h 800992"/>
              <a:gd name="connsiteX0" fmla="*/ 1876500 w 1876500"/>
              <a:gd name="connsiteY0" fmla="*/ 0 h 800992"/>
              <a:gd name="connsiteX1" fmla="*/ 898600 w 1876500"/>
              <a:gd name="connsiteY1" fmla="*/ 800992 h 800992"/>
              <a:gd name="connsiteX2" fmla="*/ 12140 w 1876500"/>
              <a:gd name="connsiteY2" fmla="*/ 91440 h 800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6500" h="800992">
                <a:moveTo>
                  <a:pt x="1876500" y="0"/>
                </a:moveTo>
                <a:cubicBezTo>
                  <a:pt x="1874383" y="298599"/>
                  <a:pt x="1438679" y="800992"/>
                  <a:pt x="898600" y="800992"/>
                </a:cubicBezTo>
                <a:cubicBezTo>
                  <a:pt x="358521" y="800992"/>
                  <a:pt x="-79300" y="442376"/>
                  <a:pt x="12140" y="91440"/>
                </a:cubicBezTo>
              </a:path>
            </a:pathLst>
          </a:custGeom>
          <a:noFill/>
          <a:ln w="5715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フリーフォーム 167"/>
          <p:cNvSpPr/>
          <p:nvPr/>
        </p:nvSpPr>
        <p:spPr>
          <a:xfrm>
            <a:off x="613722" y="2084095"/>
            <a:ext cx="2779333" cy="1922690"/>
          </a:xfrm>
          <a:custGeom>
            <a:avLst/>
            <a:gdLst>
              <a:gd name="connsiteX0" fmla="*/ 1358900 w 1866900"/>
              <a:gd name="connsiteY0" fmla="*/ 1130300 h 1282700"/>
              <a:gd name="connsiteX1" fmla="*/ 977900 w 1866900"/>
              <a:gd name="connsiteY1" fmla="*/ 1282700 h 1282700"/>
              <a:gd name="connsiteX2" fmla="*/ 381000 w 1866900"/>
              <a:gd name="connsiteY2" fmla="*/ 1155700 h 1282700"/>
              <a:gd name="connsiteX3" fmla="*/ 127000 w 1866900"/>
              <a:gd name="connsiteY3" fmla="*/ 876300 h 1282700"/>
              <a:gd name="connsiteX4" fmla="*/ 0 w 1866900"/>
              <a:gd name="connsiteY4" fmla="*/ 660400 h 1282700"/>
              <a:gd name="connsiteX5" fmla="*/ 50800 w 1866900"/>
              <a:gd name="connsiteY5" fmla="*/ 431800 h 1282700"/>
              <a:gd name="connsiteX6" fmla="*/ 25400 w 1866900"/>
              <a:gd name="connsiteY6" fmla="*/ 355600 h 1282700"/>
              <a:gd name="connsiteX7" fmla="*/ 139700 w 1866900"/>
              <a:gd name="connsiteY7" fmla="*/ 279400 h 1282700"/>
              <a:gd name="connsiteX8" fmla="*/ 355600 w 1866900"/>
              <a:gd name="connsiteY8" fmla="*/ 241300 h 1282700"/>
              <a:gd name="connsiteX9" fmla="*/ 495300 w 1866900"/>
              <a:gd name="connsiteY9" fmla="*/ 101600 h 1282700"/>
              <a:gd name="connsiteX10" fmla="*/ 787400 w 1866900"/>
              <a:gd name="connsiteY10" fmla="*/ 88900 h 1282700"/>
              <a:gd name="connsiteX11" fmla="*/ 914400 w 1866900"/>
              <a:gd name="connsiteY11" fmla="*/ 63500 h 1282700"/>
              <a:gd name="connsiteX12" fmla="*/ 1193800 w 1866900"/>
              <a:gd name="connsiteY12" fmla="*/ 0 h 1282700"/>
              <a:gd name="connsiteX13" fmla="*/ 1358900 w 1866900"/>
              <a:gd name="connsiteY13" fmla="*/ 114300 h 1282700"/>
              <a:gd name="connsiteX14" fmla="*/ 1574800 w 1866900"/>
              <a:gd name="connsiteY14" fmla="*/ 101600 h 1282700"/>
              <a:gd name="connsiteX15" fmla="*/ 1765300 w 1866900"/>
              <a:gd name="connsiteY15" fmla="*/ 165100 h 1282700"/>
              <a:gd name="connsiteX16" fmla="*/ 1866900 w 1866900"/>
              <a:gd name="connsiteY16" fmla="*/ 228600 h 1282700"/>
              <a:gd name="connsiteX17" fmla="*/ 1854200 w 1866900"/>
              <a:gd name="connsiteY17" fmla="*/ 381000 h 1282700"/>
              <a:gd name="connsiteX18" fmla="*/ 1841500 w 1866900"/>
              <a:gd name="connsiteY18" fmla="*/ 495300 h 1282700"/>
              <a:gd name="connsiteX19" fmla="*/ 1790700 w 1866900"/>
              <a:gd name="connsiteY19" fmla="*/ 584200 h 1282700"/>
              <a:gd name="connsiteX20" fmla="*/ 1765300 w 1866900"/>
              <a:gd name="connsiteY20" fmla="*/ 609600 h 1282700"/>
              <a:gd name="connsiteX21" fmla="*/ 1676400 w 1866900"/>
              <a:gd name="connsiteY21" fmla="*/ 914400 h 1282700"/>
              <a:gd name="connsiteX22" fmla="*/ 1447800 w 1866900"/>
              <a:gd name="connsiteY22" fmla="*/ 1066800 h 1282700"/>
              <a:gd name="connsiteX23" fmla="*/ 1219200 w 1866900"/>
              <a:gd name="connsiteY23" fmla="*/ 1219200 h 1282700"/>
              <a:gd name="connsiteX24" fmla="*/ 927100 w 1866900"/>
              <a:gd name="connsiteY24" fmla="*/ 1257300 h 1282700"/>
              <a:gd name="connsiteX0" fmla="*/ 1358900 w 1866900"/>
              <a:gd name="connsiteY0" fmla="*/ 1130300 h 1282700"/>
              <a:gd name="connsiteX1" fmla="*/ 977900 w 1866900"/>
              <a:gd name="connsiteY1" fmla="*/ 1282700 h 1282700"/>
              <a:gd name="connsiteX2" fmla="*/ 381000 w 1866900"/>
              <a:gd name="connsiteY2" fmla="*/ 1155700 h 1282700"/>
              <a:gd name="connsiteX3" fmla="*/ 127000 w 1866900"/>
              <a:gd name="connsiteY3" fmla="*/ 876300 h 1282700"/>
              <a:gd name="connsiteX4" fmla="*/ 0 w 1866900"/>
              <a:gd name="connsiteY4" fmla="*/ 660400 h 1282700"/>
              <a:gd name="connsiteX5" fmla="*/ 50800 w 1866900"/>
              <a:gd name="connsiteY5" fmla="*/ 431800 h 1282700"/>
              <a:gd name="connsiteX6" fmla="*/ 25400 w 1866900"/>
              <a:gd name="connsiteY6" fmla="*/ 355600 h 1282700"/>
              <a:gd name="connsiteX7" fmla="*/ 139700 w 1866900"/>
              <a:gd name="connsiteY7" fmla="*/ 279400 h 1282700"/>
              <a:gd name="connsiteX8" fmla="*/ 355600 w 1866900"/>
              <a:gd name="connsiteY8" fmla="*/ 241300 h 1282700"/>
              <a:gd name="connsiteX9" fmla="*/ 495300 w 1866900"/>
              <a:gd name="connsiteY9" fmla="*/ 101600 h 1282700"/>
              <a:gd name="connsiteX10" fmla="*/ 787400 w 1866900"/>
              <a:gd name="connsiteY10" fmla="*/ 88900 h 1282700"/>
              <a:gd name="connsiteX11" fmla="*/ 914400 w 1866900"/>
              <a:gd name="connsiteY11" fmla="*/ 63500 h 1282700"/>
              <a:gd name="connsiteX12" fmla="*/ 1193800 w 1866900"/>
              <a:gd name="connsiteY12" fmla="*/ 0 h 1282700"/>
              <a:gd name="connsiteX13" fmla="*/ 1358900 w 1866900"/>
              <a:gd name="connsiteY13" fmla="*/ 114300 h 1282700"/>
              <a:gd name="connsiteX14" fmla="*/ 1574800 w 1866900"/>
              <a:gd name="connsiteY14" fmla="*/ 101600 h 1282700"/>
              <a:gd name="connsiteX15" fmla="*/ 1765300 w 1866900"/>
              <a:gd name="connsiteY15" fmla="*/ 165100 h 1282700"/>
              <a:gd name="connsiteX16" fmla="*/ 1866900 w 1866900"/>
              <a:gd name="connsiteY16" fmla="*/ 228600 h 1282700"/>
              <a:gd name="connsiteX17" fmla="*/ 1854200 w 1866900"/>
              <a:gd name="connsiteY17" fmla="*/ 381000 h 1282700"/>
              <a:gd name="connsiteX18" fmla="*/ 1841500 w 1866900"/>
              <a:gd name="connsiteY18" fmla="*/ 495300 h 1282700"/>
              <a:gd name="connsiteX19" fmla="*/ 1790700 w 1866900"/>
              <a:gd name="connsiteY19" fmla="*/ 584200 h 1282700"/>
              <a:gd name="connsiteX20" fmla="*/ 1765300 w 1866900"/>
              <a:gd name="connsiteY20" fmla="*/ 609600 h 1282700"/>
              <a:gd name="connsiteX21" fmla="*/ 1676400 w 1866900"/>
              <a:gd name="connsiteY21" fmla="*/ 914400 h 1282700"/>
              <a:gd name="connsiteX22" fmla="*/ 1447800 w 1866900"/>
              <a:gd name="connsiteY22" fmla="*/ 1066800 h 1282700"/>
              <a:gd name="connsiteX23" fmla="*/ 1219200 w 1866900"/>
              <a:gd name="connsiteY23" fmla="*/ 1219200 h 1282700"/>
              <a:gd name="connsiteX0" fmla="*/ 1358900 w 1866900"/>
              <a:gd name="connsiteY0" fmla="*/ 1130300 h 1282700"/>
              <a:gd name="connsiteX1" fmla="*/ 977900 w 1866900"/>
              <a:gd name="connsiteY1" fmla="*/ 1282700 h 1282700"/>
              <a:gd name="connsiteX2" fmla="*/ 381000 w 1866900"/>
              <a:gd name="connsiteY2" fmla="*/ 1155700 h 1282700"/>
              <a:gd name="connsiteX3" fmla="*/ 127000 w 1866900"/>
              <a:gd name="connsiteY3" fmla="*/ 876300 h 1282700"/>
              <a:gd name="connsiteX4" fmla="*/ 0 w 1866900"/>
              <a:gd name="connsiteY4" fmla="*/ 660400 h 1282700"/>
              <a:gd name="connsiteX5" fmla="*/ 50800 w 1866900"/>
              <a:gd name="connsiteY5" fmla="*/ 431800 h 1282700"/>
              <a:gd name="connsiteX6" fmla="*/ 25400 w 1866900"/>
              <a:gd name="connsiteY6" fmla="*/ 355600 h 1282700"/>
              <a:gd name="connsiteX7" fmla="*/ 139700 w 1866900"/>
              <a:gd name="connsiteY7" fmla="*/ 279400 h 1282700"/>
              <a:gd name="connsiteX8" fmla="*/ 355600 w 1866900"/>
              <a:gd name="connsiteY8" fmla="*/ 241300 h 1282700"/>
              <a:gd name="connsiteX9" fmla="*/ 495300 w 1866900"/>
              <a:gd name="connsiteY9" fmla="*/ 101600 h 1282700"/>
              <a:gd name="connsiteX10" fmla="*/ 787400 w 1866900"/>
              <a:gd name="connsiteY10" fmla="*/ 88900 h 1282700"/>
              <a:gd name="connsiteX11" fmla="*/ 914400 w 1866900"/>
              <a:gd name="connsiteY11" fmla="*/ 63500 h 1282700"/>
              <a:gd name="connsiteX12" fmla="*/ 1193800 w 1866900"/>
              <a:gd name="connsiteY12" fmla="*/ 0 h 1282700"/>
              <a:gd name="connsiteX13" fmla="*/ 1358900 w 1866900"/>
              <a:gd name="connsiteY13" fmla="*/ 114300 h 1282700"/>
              <a:gd name="connsiteX14" fmla="*/ 1574800 w 1866900"/>
              <a:gd name="connsiteY14" fmla="*/ 101600 h 1282700"/>
              <a:gd name="connsiteX15" fmla="*/ 1765300 w 1866900"/>
              <a:gd name="connsiteY15" fmla="*/ 165100 h 1282700"/>
              <a:gd name="connsiteX16" fmla="*/ 1866900 w 1866900"/>
              <a:gd name="connsiteY16" fmla="*/ 228600 h 1282700"/>
              <a:gd name="connsiteX17" fmla="*/ 1854200 w 1866900"/>
              <a:gd name="connsiteY17" fmla="*/ 381000 h 1282700"/>
              <a:gd name="connsiteX18" fmla="*/ 1841500 w 1866900"/>
              <a:gd name="connsiteY18" fmla="*/ 495300 h 1282700"/>
              <a:gd name="connsiteX19" fmla="*/ 1790700 w 1866900"/>
              <a:gd name="connsiteY19" fmla="*/ 584200 h 1282700"/>
              <a:gd name="connsiteX20" fmla="*/ 1765300 w 1866900"/>
              <a:gd name="connsiteY20" fmla="*/ 609600 h 1282700"/>
              <a:gd name="connsiteX21" fmla="*/ 1676400 w 1866900"/>
              <a:gd name="connsiteY21" fmla="*/ 914400 h 1282700"/>
              <a:gd name="connsiteX22" fmla="*/ 1447800 w 1866900"/>
              <a:gd name="connsiteY22" fmla="*/ 1066800 h 1282700"/>
              <a:gd name="connsiteX0" fmla="*/ 1358900 w 1866900"/>
              <a:gd name="connsiteY0" fmla="*/ 1130300 h 1282700"/>
              <a:gd name="connsiteX1" fmla="*/ 977900 w 1866900"/>
              <a:gd name="connsiteY1" fmla="*/ 1282700 h 1282700"/>
              <a:gd name="connsiteX2" fmla="*/ 381000 w 1866900"/>
              <a:gd name="connsiteY2" fmla="*/ 1155700 h 1282700"/>
              <a:gd name="connsiteX3" fmla="*/ 127000 w 1866900"/>
              <a:gd name="connsiteY3" fmla="*/ 876300 h 1282700"/>
              <a:gd name="connsiteX4" fmla="*/ 0 w 1866900"/>
              <a:gd name="connsiteY4" fmla="*/ 660400 h 1282700"/>
              <a:gd name="connsiteX5" fmla="*/ 50800 w 1866900"/>
              <a:gd name="connsiteY5" fmla="*/ 431800 h 1282700"/>
              <a:gd name="connsiteX6" fmla="*/ 25400 w 1866900"/>
              <a:gd name="connsiteY6" fmla="*/ 355600 h 1282700"/>
              <a:gd name="connsiteX7" fmla="*/ 139700 w 1866900"/>
              <a:gd name="connsiteY7" fmla="*/ 279400 h 1282700"/>
              <a:gd name="connsiteX8" fmla="*/ 355600 w 1866900"/>
              <a:gd name="connsiteY8" fmla="*/ 241300 h 1282700"/>
              <a:gd name="connsiteX9" fmla="*/ 495300 w 1866900"/>
              <a:gd name="connsiteY9" fmla="*/ 101600 h 1282700"/>
              <a:gd name="connsiteX10" fmla="*/ 787400 w 1866900"/>
              <a:gd name="connsiteY10" fmla="*/ 88900 h 1282700"/>
              <a:gd name="connsiteX11" fmla="*/ 914400 w 1866900"/>
              <a:gd name="connsiteY11" fmla="*/ 63500 h 1282700"/>
              <a:gd name="connsiteX12" fmla="*/ 1193800 w 1866900"/>
              <a:gd name="connsiteY12" fmla="*/ 0 h 1282700"/>
              <a:gd name="connsiteX13" fmla="*/ 1358900 w 1866900"/>
              <a:gd name="connsiteY13" fmla="*/ 114300 h 1282700"/>
              <a:gd name="connsiteX14" fmla="*/ 1574800 w 1866900"/>
              <a:gd name="connsiteY14" fmla="*/ 101600 h 1282700"/>
              <a:gd name="connsiteX15" fmla="*/ 1765300 w 1866900"/>
              <a:gd name="connsiteY15" fmla="*/ 165100 h 1282700"/>
              <a:gd name="connsiteX16" fmla="*/ 1866900 w 1866900"/>
              <a:gd name="connsiteY16" fmla="*/ 228600 h 1282700"/>
              <a:gd name="connsiteX17" fmla="*/ 1854200 w 1866900"/>
              <a:gd name="connsiteY17" fmla="*/ 381000 h 1282700"/>
              <a:gd name="connsiteX18" fmla="*/ 1841500 w 1866900"/>
              <a:gd name="connsiteY18" fmla="*/ 495300 h 1282700"/>
              <a:gd name="connsiteX19" fmla="*/ 1790700 w 1866900"/>
              <a:gd name="connsiteY19" fmla="*/ 584200 h 1282700"/>
              <a:gd name="connsiteX20" fmla="*/ 1765300 w 1866900"/>
              <a:gd name="connsiteY20" fmla="*/ 609600 h 1282700"/>
              <a:gd name="connsiteX21" fmla="*/ 1676400 w 1866900"/>
              <a:gd name="connsiteY21" fmla="*/ 914400 h 1282700"/>
              <a:gd name="connsiteX22" fmla="*/ 1447800 w 1866900"/>
              <a:gd name="connsiteY22" fmla="*/ 1066800 h 1282700"/>
              <a:gd name="connsiteX23" fmla="*/ 1358900 w 1866900"/>
              <a:gd name="connsiteY23" fmla="*/ 1130300 h 1282700"/>
              <a:gd name="connsiteX0" fmla="*/ 1358900 w 1854200"/>
              <a:gd name="connsiteY0" fmla="*/ 1130300 h 1282700"/>
              <a:gd name="connsiteX1" fmla="*/ 977900 w 1854200"/>
              <a:gd name="connsiteY1" fmla="*/ 1282700 h 1282700"/>
              <a:gd name="connsiteX2" fmla="*/ 381000 w 1854200"/>
              <a:gd name="connsiteY2" fmla="*/ 1155700 h 1282700"/>
              <a:gd name="connsiteX3" fmla="*/ 127000 w 1854200"/>
              <a:gd name="connsiteY3" fmla="*/ 876300 h 1282700"/>
              <a:gd name="connsiteX4" fmla="*/ 0 w 1854200"/>
              <a:gd name="connsiteY4" fmla="*/ 660400 h 1282700"/>
              <a:gd name="connsiteX5" fmla="*/ 50800 w 1854200"/>
              <a:gd name="connsiteY5" fmla="*/ 431800 h 1282700"/>
              <a:gd name="connsiteX6" fmla="*/ 25400 w 1854200"/>
              <a:gd name="connsiteY6" fmla="*/ 355600 h 1282700"/>
              <a:gd name="connsiteX7" fmla="*/ 139700 w 1854200"/>
              <a:gd name="connsiteY7" fmla="*/ 279400 h 1282700"/>
              <a:gd name="connsiteX8" fmla="*/ 355600 w 1854200"/>
              <a:gd name="connsiteY8" fmla="*/ 241300 h 1282700"/>
              <a:gd name="connsiteX9" fmla="*/ 495300 w 1854200"/>
              <a:gd name="connsiteY9" fmla="*/ 101600 h 1282700"/>
              <a:gd name="connsiteX10" fmla="*/ 787400 w 1854200"/>
              <a:gd name="connsiteY10" fmla="*/ 88900 h 1282700"/>
              <a:gd name="connsiteX11" fmla="*/ 914400 w 1854200"/>
              <a:gd name="connsiteY11" fmla="*/ 63500 h 1282700"/>
              <a:gd name="connsiteX12" fmla="*/ 1193800 w 1854200"/>
              <a:gd name="connsiteY12" fmla="*/ 0 h 1282700"/>
              <a:gd name="connsiteX13" fmla="*/ 1358900 w 1854200"/>
              <a:gd name="connsiteY13" fmla="*/ 114300 h 1282700"/>
              <a:gd name="connsiteX14" fmla="*/ 1574800 w 1854200"/>
              <a:gd name="connsiteY14" fmla="*/ 101600 h 1282700"/>
              <a:gd name="connsiteX15" fmla="*/ 1765300 w 1854200"/>
              <a:gd name="connsiteY15" fmla="*/ 165100 h 1282700"/>
              <a:gd name="connsiteX16" fmla="*/ 1679613 w 1854200"/>
              <a:gd name="connsiteY16" fmla="*/ 305718 h 1282700"/>
              <a:gd name="connsiteX17" fmla="*/ 1854200 w 1854200"/>
              <a:gd name="connsiteY17" fmla="*/ 381000 h 1282700"/>
              <a:gd name="connsiteX18" fmla="*/ 1841500 w 1854200"/>
              <a:gd name="connsiteY18" fmla="*/ 495300 h 1282700"/>
              <a:gd name="connsiteX19" fmla="*/ 1790700 w 1854200"/>
              <a:gd name="connsiteY19" fmla="*/ 584200 h 1282700"/>
              <a:gd name="connsiteX20" fmla="*/ 1765300 w 1854200"/>
              <a:gd name="connsiteY20" fmla="*/ 609600 h 1282700"/>
              <a:gd name="connsiteX21" fmla="*/ 1676400 w 1854200"/>
              <a:gd name="connsiteY21" fmla="*/ 914400 h 1282700"/>
              <a:gd name="connsiteX22" fmla="*/ 1447800 w 1854200"/>
              <a:gd name="connsiteY22" fmla="*/ 1066800 h 1282700"/>
              <a:gd name="connsiteX23" fmla="*/ 1358900 w 1854200"/>
              <a:gd name="connsiteY23" fmla="*/ 1130300 h 1282700"/>
              <a:gd name="connsiteX0" fmla="*/ 1358900 w 1854200"/>
              <a:gd name="connsiteY0" fmla="*/ 1130300 h 1282700"/>
              <a:gd name="connsiteX1" fmla="*/ 977900 w 1854200"/>
              <a:gd name="connsiteY1" fmla="*/ 1282700 h 1282700"/>
              <a:gd name="connsiteX2" fmla="*/ 381000 w 1854200"/>
              <a:gd name="connsiteY2" fmla="*/ 1155700 h 1282700"/>
              <a:gd name="connsiteX3" fmla="*/ 127000 w 1854200"/>
              <a:gd name="connsiteY3" fmla="*/ 876300 h 1282700"/>
              <a:gd name="connsiteX4" fmla="*/ 0 w 1854200"/>
              <a:gd name="connsiteY4" fmla="*/ 660400 h 1282700"/>
              <a:gd name="connsiteX5" fmla="*/ 50800 w 1854200"/>
              <a:gd name="connsiteY5" fmla="*/ 431800 h 1282700"/>
              <a:gd name="connsiteX6" fmla="*/ 25400 w 1854200"/>
              <a:gd name="connsiteY6" fmla="*/ 355600 h 1282700"/>
              <a:gd name="connsiteX7" fmla="*/ 139700 w 1854200"/>
              <a:gd name="connsiteY7" fmla="*/ 279400 h 1282700"/>
              <a:gd name="connsiteX8" fmla="*/ 355600 w 1854200"/>
              <a:gd name="connsiteY8" fmla="*/ 241300 h 1282700"/>
              <a:gd name="connsiteX9" fmla="*/ 495300 w 1854200"/>
              <a:gd name="connsiteY9" fmla="*/ 101600 h 1282700"/>
              <a:gd name="connsiteX10" fmla="*/ 787400 w 1854200"/>
              <a:gd name="connsiteY10" fmla="*/ 88900 h 1282700"/>
              <a:gd name="connsiteX11" fmla="*/ 914400 w 1854200"/>
              <a:gd name="connsiteY11" fmla="*/ 63500 h 1282700"/>
              <a:gd name="connsiteX12" fmla="*/ 1193800 w 1854200"/>
              <a:gd name="connsiteY12" fmla="*/ 0 h 1282700"/>
              <a:gd name="connsiteX13" fmla="*/ 1358900 w 1854200"/>
              <a:gd name="connsiteY13" fmla="*/ 114300 h 1282700"/>
              <a:gd name="connsiteX14" fmla="*/ 1574800 w 1854200"/>
              <a:gd name="connsiteY14" fmla="*/ 101600 h 1282700"/>
              <a:gd name="connsiteX15" fmla="*/ 1589030 w 1854200"/>
              <a:gd name="connsiteY15" fmla="*/ 176117 h 1282700"/>
              <a:gd name="connsiteX16" fmla="*/ 1679613 w 1854200"/>
              <a:gd name="connsiteY16" fmla="*/ 305718 h 1282700"/>
              <a:gd name="connsiteX17" fmla="*/ 1854200 w 1854200"/>
              <a:gd name="connsiteY17" fmla="*/ 381000 h 1282700"/>
              <a:gd name="connsiteX18" fmla="*/ 1841500 w 1854200"/>
              <a:gd name="connsiteY18" fmla="*/ 495300 h 1282700"/>
              <a:gd name="connsiteX19" fmla="*/ 1790700 w 1854200"/>
              <a:gd name="connsiteY19" fmla="*/ 584200 h 1282700"/>
              <a:gd name="connsiteX20" fmla="*/ 1765300 w 1854200"/>
              <a:gd name="connsiteY20" fmla="*/ 609600 h 1282700"/>
              <a:gd name="connsiteX21" fmla="*/ 1676400 w 1854200"/>
              <a:gd name="connsiteY21" fmla="*/ 914400 h 1282700"/>
              <a:gd name="connsiteX22" fmla="*/ 1447800 w 1854200"/>
              <a:gd name="connsiteY22" fmla="*/ 1066800 h 1282700"/>
              <a:gd name="connsiteX23" fmla="*/ 1358900 w 1854200"/>
              <a:gd name="connsiteY23" fmla="*/ 1130300 h 1282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854200" h="1282700">
                <a:moveTo>
                  <a:pt x="1358900" y="1130300"/>
                </a:moveTo>
                <a:lnTo>
                  <a:pt x="977900" y="1282700"/>
                </a:lnTo>
                <a:lnTo>
                  <a:pt x="381000" y="1155700"/>
                </a:lnTo>
                <a:lnTo>
                  <a:pt x="127000" y="876300"/>
                </a:lnTo>
                <a:lnTo>
                  <a:pt x="0" y="660400"/>
                </a:lnTo>
                <a:lnTo>
                  <a:pt x="50800" y="431800"/>
                </a:lnTo>
                <a:lnTo>
                  <a:pt x="25400" y="355600"/>
                </a:lnTo>
                <a:lnTo>
                  <a:pt x="139700" y="279400"/>
                </a:lnTo>
                <a:lnTo>
                  <a:pt x="355600" y="241300"/>
                </a:lnTo>
                <a:lnTo>
                  <a:pt x="495300" y="101600"/>
                </a:lnTo>
                <a:lnTo>
                  <a:pt x="787400" y="88900"/>
                </a:lnTo>
                <a:lnTo>
                  <a:pt x="914400" y="63500"/>
                </a:lnTo>
                <a:lnTo>
                  <a:pt x="1193800" y="0"/>
                </a:lnTo>
                <a:lnTo>
                  <a:pt x="1358900" y="114300"/>
                </a:lnTo>
                <a:lnTo>
                  <a:pt x="1574800" y="101600"/>
                </a:lnTo>
                <a:lnTo>
                  <a:pt x="1589030" y="176117"/>
                </a:lnTo>
                <a:lnTo>
                  <a:pt x="1679613" y="305718"/>
                </a:lnTo>
                <a:lnTo>
                  <a:pt x="1854200" y="381000"/>
                </a:lnTo>
                <a:lnTo>
                  <a:pt x="1841500" y="495300"/>
                </a:lnTo>
                <a:lnTo>
                  <a:pt x="1790700" y="584200"/>
                </a:lnTo>
                <a:lnTo>
                  <a:pt x="1765300" y="609600"/>
                </a:lnTo>
                <a:lnTo>
                  <a:pt x="1676400" y="914400"/>
                </a:lnTo>
                <a:lnTo>
                  <a:pt x="1447800" y="1066800"/>
                </a:lnTo>
                <a:lnTo>
                  <a:pt x="1358900" y="1130300"/>
                </a:lnTo>
                <a:close/>
              </a:path>
            </a:pathLst>
          </a:custGeom>
          <a:gradFill flip="none" rotWithShape="1">
            <a:gsLst>
              <a:gs pos="0">
                <a:srgbClr val="625138">
                  <a:shade val="30000"/>
                  <a:satMod val="115000"/>
                </a:srgbClr>
              </a:gs>
              <a:gs pos="12000">
                <a:srgbClr val="625138">
                  <a:shade val="67500"/>
                  <a:satMod val="115000"/>
                </a:srgbClr>
              </a:gs>
              <a:gs pos="61000">
                <a:srgbClr val="625138">
                  <a:shade val="100000"/>
                  <a:satMod val="115000"/>
                  <a:lumMod val="81000"/>
                  <a:lumOff val="19000"/>
                </a:srgb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9" name="楕円 2"/>
          <p:cNvSpPr/>
          <p:nvPr/>
        </p:nvSpPr>
        <p:spPr>
          <a:xfrm>
            <a:off x="589640" y="2763007"/>
            <a:ext cx="2812760" cy="1200639"/>
          </a:xfrm>
          <a:custGeom>
            <a:avLst/>
            <a:gdLst>
              <a:gd name="connsiteX0" fmla="*/ 0 w 1955800"/>
              <a:gd name="connsiteY0" fmla="*/ 800992 h 1601984"/>
              <a:gd name="connsiteX1" fmla="*/ 977900 w 1955800"/>
              <a:gd name="connsiteY1" fmla="*/ 0 h 1601984"/>
              <a:gd name="connsiteX2" fmla="*/ 1955800 w 1955800"/>
              <a:gd name="connsiteY2" fmla="*/ 800992 h 1601984"/>
              <a:gd name="connsiteX3" fmla="*/ 977900 w 1955800"/>
              <a:gd name="connsiteY3" fmla="*/ 1601984 h 1601984"/>
              <a:gd name="connsiteX4" fmla="*/ 0 w 1955800"/>
              <a:gd name="connsiteY4" fmla="*/ 800992 h 1601984"/>
              <a:gd name="connsiteX0" fmla="*/ 0 w 1982983"/>
              <a:gd name="connsiteY0" fmla="*/ 100125 h 901117"/>
              <a:gd name="connsiteX1" fmla="*/ 1955800 w 1982983"/>
              <a:gd name="connsiteY1" fmla="*/ 100125 h 901117"/>
              <a:gd name="connsiteX2" fmla="*/ 977900 w 1982983"/>
              <a:gd name="connsiteY2" fmla="*/ 901117 h 901117"/>
              <a:gd name="connsiteX3" fmla="*/ 0 w 1982983"/>
              <a:gd name="connsiteY3" fmla="*/ 100125 h 901117"/>
              <a:gd name="connsiteX0" fmla="*/ 0 w 1982983"/>
              <a:gd name="connsiteY0" fmla="*/ 100125 h 901117"/>
              <a:gd name="connsiteX1" fmla="*/ 1955800 w 1982983"/>
              <a:gd name="connsiteY1" fmla="*/ 100125 h 901117"/>
              <a:gd name="connsiteX2" fmla="*/ 977900 w 1982983"/>
              <a:gd name="connsiteY2" fmla="*/ 901117 h 901117"/>
              <a:gd name="connsiteX3" fmla="*/ 91440 w 1982983"/>
              <a:gd name="connsiteY3" fmla="*/ 191565 h 901117"/>
              <a:gd name="connsiteX0" fmla="*/ 1876500 w 1903683"/>
              <a:gd name="connsiteY0" fmla="*/ 0 h 800992"/>
              <a:gd name="connsiteX1" fmla="*/ 898600 w 1903683"/>
              <a:gd name="connsiteY1" fmla="*/ 800992 h 800992"/>
              <a:gd name="connsiteX2" fmla="*/ 12140 w 1903683"/>
              <a:gd name="connsiteY2" fmla="*/ 91440 h 800992"/>
              <a:gd name="connsiteX0" fmla="*/ 1876500 w 1876500"/>
              <a:gd name="connsiteY0" fmla="*/ 0 h 800992"/>
              <a:gd name="connsiteX1" fmla="*/ 898600 w 1876500"/>
              <a:gd name="connsiteY1" fmla="*/ 800992 h 800992"/>
              <a:gd name="connsiteX2" fmla="*/ 12140 w 1876500"/>
              <a:gd name="connsiteY2" fmla="*/ 91440 h 800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6500" h="800992">
                <a:moveTo>
                  <a:pt x="1876500" y="0"/>
                </a:moveTo>
                <a:cubicBezTo>
                  <a:pt x="1874383" y="298599"/>
                  <a:pt x="1438679" y="800992"/>
                  <a:pt x="898600" y="800992"/>
                </a:cubicBezTo>
                <a:cubicBezTo>
                  <a:pt x="358521" y="800992"/>
                  <a:pt x="-79300" y="442376"/>
                  <a:pt x="12140" y="91440"/>
                </a:cubicBezTo>
              </a:path>
            </a:pathLst>
          </a:custGeom>
          <a:noFill/>
          <a:ln w="5715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0" name="楕円 2"/>
          <p:cNvSpPr/>
          <p:nvPr/>
        </p:nvSpPr>
        <p:spPr>
          <a:xfrm>
            <a:off x="603124" y="2767665"/>
            <a:ext cx="2812760" cy="488224"/>
          </a:xfrm>
          <a:custGeom>
            <a:avLst/>
            <a:gdLst>
              <a:gd name="connsiteX0" fmla="*/ 0 w 1955800"/>
              <a:gd name="connsiteY0" fmla="*/ 800992 h 1601984"/>
              <a:gd name="connsiteX1" fmla="*/ 977900 w 1955800"/>
              <a:gd name="connsiteY1" fmla="*/ 0 h 1601984"/>
              <a:gd name="connsiteX2" fmla="*/ 1955800 w 1955800"/>
              <a:gd name="connsiteY2" fmla="*/ 800992 h 1601984"/>
              <a:gd name="connsiteX3" fmla="*/ 977900 w 1955800"/>
              <a:gd name="connsiteY3" fmla="*/ 1601984 h 1601984"/>
              <a:gd name="connsiteX4" fmla="*/ 0 w 1955800"/>
              <a:gd name="connsiteY4" fmla="*/ 800992 h 1601984"/>
              <a:gd name="connsiteX0" fmla="*/ 0 w 1982983"/>
              <a:gd name="connsiteY0" fmla="*/ 100125 h 901117"/>
              <a:gd name="connsiteX1" fmla="*/ 1955800 w 1982983"/>
              <a:gd name="connsiteY1" fmla="*/ 100125 h 901117"/>
              <a:gd name="connsiteX2" fmla="*/ 977900 w 1982983"/>
              <a:gd name="connsiteY2" fmla="*/ 901117 h 901117"/>
              <a:gd name="connsiteX3" fmla="*/ 0 w 1982983"/>
              <a:gd name="connsiteY3" fmla="*/ 100125 h 901117"/>
              <a:gd name="connsiteX0" fmla="*/ 0 w 1982983"/>
              <a:gd name="connsiteY0" fmla="*/ 100125 h 901117"/>
              <a:gd name="connsiteX1" fmla="*/ 1955800 w 1982983"/>
              <a:gd name="connsiteY1" fmla="*/ 100125 h 901117"/>
              <a:gd name="connsiteX2" fmla="*/ 977900 w 1982983"/>
              <a:gd name="connsiteY2" fmla="*/ 901117 h 901117"/>
              <a:gd name="connsiteX3" fmla="*/ 91440 w 1982983"/>
              <a:gd name="connsiteY3" fmla="*/ 191565 h 901117"/>
              <a:gd name="connsiteX0" fmla="*/ 1876500 w 1903683"/>
              <a:gd name="connsiteY0" fmla="*/ 0 h 800992"/>
              <a:gd name="connsiteX1" fmla="*/ 898600 w 1903683"/>
              <a:gd name="connsiteY1" fmla="*/ 800992 h 800992"/>
              <a:gd name="connsiteX2" fmla="*/ 12140 w 1903683"/>
              <a:gd name="connsiteY2" fmla="*/ 91440 h 800992"/>
              <a:gd name="connsiteX0" fmla="*/ 1876500 w 1876500"/>
              <a:gd name="connsiteY0" fmla="*/ 0 h 800992"/>
              <a:gd name="connsiteX1" fmla="*/ 898600 w 1876500"/>
              <a:gd name="connsiteY1" fmla="*/ 800992 h 800992"/>
              <a:gd name="connsiteX2" fmla="*/ 12140 w 1876500"/>
              <a:gd name="connsiteY2" fmla="*/ 91440 h 800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6500" h="800992">
                <a:moveTo>
                  <a:pt x="1876500" y="0"/>
                </a:moveTo>
                <a:cubicBezTo>
                  <a:pt x="1874383" y="298599"/>
                  <a:pt x="1438679" y="800992"/>
                  <a:pt x="898600" y="800992"/>
                </a:cubicBezTo>
                <a:cubicBezTo>
                  <a:pt x="358521" y="800992"/>
                  <a:pt x="-79300" y="442376"/>
                  <a:pt x="12140" y="91440"/>
                </a:cubicBezTo>
              </a:path>
            </a:pathLst>
          </a:custGeom>
          <a:noFill/>
          <a:ln w="5715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1" name="楕円 2"/>
          <p:cNvSpPr/>
          <p:nvPr/>
        </p:nvSpPr>
        <p:spPr>
          <a:xfrm flipH="1">
            <a:off x="786616" y="3031732"/>
            <a:ext cx="997679" cy="931912"/>
          </a:xfrm>
          <a:custGeom>
            <a:avLst/>
            <a:gdLst>
              <a:gd name="connsiteX0" fmla="*/ 0 w 1955800"/>
              <a:gd name="connsiteY0" fmla="*/ 800992 h 1601984"/>
              <a:gd name="connsiteX1" fmla="*/ 977900 w 1955800"/>
              <a:gd name="connsiteY1" fmla="*/ 0 h 1601984"/>
              <a:gd name="connsiteX2" fmla="*/ 1955800 w 1955800"/>
              <a:gd name="connsiteY2" fmla="*/ 800992 h 1601984"/>
              <a:gd name="connsiteX3" fmla="*/ 977900 w 1955800"/>
              <a:gd name="connsiteY3" fmla="*/ 1601984 h 1601984"/>
              <a:gd name="connsiteX4" fmla="*/ 0 w 1955800"/>
              <a:gd name="connsiteY4" fmla="*/ 800992 h 1601984"/>
              <a:gd name="connsiteX0" fmla="*/ 0 w 1982983"/>
              <a:gd name="connsiteY0" fmla="*/ 100125 h 901117"/>
              <a:gd name="connsiteX1" fmla="*/ 1955800 w 1982983"/>
              <a:gd name="connsiteY1" fmla="*/ 100125 h 901117"/>
              <a:gd name="connsiteX2" fmla="*/ 977900 w 1982983"/>
              <a:gd name="connsiteY2" fmla="*/ 901117 h 901117"/>
              <a:gd name="connsiteX3" fmla="*/ 0 w 1982983"/>
              <a:gd name="connsiteY3" fmla="*/ 100125 h 901117"/>
              <a:gd name="connsiteX0" fmla="*/ 0 w 1982983"/>
              <a:gd name="connsiteY0" fmla="*/ 100125 h 901117"/>
              <a:gd name="connsiteX1" fmla="*/ 1955800 w 1982983"/>
              <a:gd name="connsiteY1" fmla="*/ 100125 h 901117"/>
              <a:gd name="connsiteX2" fmla="*/ 977900 w 1982983"/>
              <a:gd name="connsiteY2" fmla="*/ 901117 h 901117"/>
              <a:gd name="connsiteX3" fmla="*/ 91440 w 1982983"/>
              <a:gd name="connsiteY3" fmla="*/ 191565 h 901117"/>
              <a:gd name="connsiteX0" fmla="*/ 1876500 w 1903683"/>
              <a:gd name="connsiteY0" fmla="*/ 0 h 800992"/>
              <a:gd name="connsiteX1" fmla="*/ 898600 w 1903683"/>
              <a:gd name="connsiteY1" fmla="*/ 800992 h 800992"/>
              <a:gd name="connsiteX2" fmla="*/ 12140 w 1903683"/>
              <a:gd name="connsiteY2" fmla="*/ 91440 h 800992"/>
              <a:gd name="connsiteX0" fmla="*/ 1876500 w 1876500"/>
              <a:gd name="connsiteY0" fmla="*/ 0 h 800992"/>
              <a:gd name="connsiteX1" fmla="*/ 898600 w 1876500"/>
              <a:gd name="connsiteY1" fmla="*/ 800992 h 800992"/>
              <a:gd name="connsiteX2" fmla="*/ 12140 w 1876500"/>
              <a:gd name="connsiteY2" fmla="*/ 91440 h 800992"/>
              <a:gd name="connsiteX0" fmla="*/ 1872888 w 1872888"/>
              <a:gd name="connsiteY0" fmla="*/ 0 h 805544"/>
              <a:gd name="connsiteX1" fmla="*/ 894988 w 1872888"/>
              <a:gd name="connsiteY1" fmla="*/ 800992 h 805544"/>
              <a:gd name="connsiteX2" fmla="*/ 8530 w 1872888"/>
              <a:gd name="connsiteY2" fmla="*/ 247599 h 805544"/>
              <a:gd name="connsiteX0" fmla="*/ 977898 w 977898"/>
              <a:gd name="connsiteY0" fmla="*/ 0 h 800992"/>
              <a:gd name="connsiteX1" fmla="*/ -2 w 977898"/>
              <a:gd name="connsiteY1" fmla="*/ 800992 h 800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77898" h="800992">
                <a:moveTo>
                  <a:pt x="977898" y="0"/>
                </a:moveTo>
                <a:cubicBezTo>
                  <a:pt x="975781" y="298599"/>
                  <a:pt x="310724" y="759726"/>
                  <a:pt x="-2" y="800992"/>
                </a:cubicBezTo>
              </a:path>
            </a:pathLst>
          </a:custGeom>
          <a:noFill/>
          <a:ln w="381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2" name="楕円 2"/>
          <p:cNvSpPr/>
          <p:nvPr/>
        </p:nvSpPr>
        <p:spPr>
          <a:xfrm flipH="1">
            <a:off x="1281565" y="3164988"/>
            <a:ext cx="516214" cy="798656"/>
          </a:xfrm>
          <a:custGeom>
            <a:avLst/>
            <a:gdLst>
              <a:gd name="connsiteX0" fmla="*/ 0 w 1955800"/>
              <a:gd name="connsiteY0" fmla="*/ 800992 h 1601984"/>
              <a:gd name="connsiteX1" fmla="*/ 977900 w 1955800"/>
              <a:gd name="connsiteY1" fmla="*/ 0 h 1601984"/>
              <a:gd name="connsiteX2" fmla="*/ 1955800 w 1955800"/>
              <a:gd name="connsiteY2" fmla="*/ 800992 h 1601984"/>
              <a:gd name="connsiteX3" fmla="*/ 977900 w 1955800"/>
              <a:gd name="connsiteY3" fmla="*/ 1601984 h 1601984"/>
              <a:gd name="connsiteX4" fmla="*/ 0 w 1955800"/>
              <a:gd name="connsiteY4" fmla="*/ 800992 h 1601984"/>
              <a:gd name="connsiteX0" fmla="*/ 0 w 1982983"/>
              <a:gd name="connsiteY0" fmla="*/ 100125 h 901117"/>
              <a:gd name="connsiteX1" fmla="*/ 1955800 w 1982983"/>
              <a:gd name="connsiteY1" fmla="*/ 100125 h 901117"/>
              <a:gd name="connsiteX2" fmla="*/ 977900 w 1982983"/>
              <a:gd name="connsiteY2" fmla="*/ 901117 h 901117"/>
              <a:gd name="connsiteX3" fmla="*/ 0 w 1982983"/>
              <a:gd name="connsiteY3" fmla="*/ 100125 h 901117"/>
              <a:gd name="connsiteX0" fmla="*/ 0 w 1982983"/>
              <a:gd name="connsiteY0" fmla="*/ 100125 h 901117"/>
              <a:gd name="connsiteX1" fmla="*/ 1955800 w 1982983"/>
              <a:gd name="connsiteY1" fmla="*/ 100125 h 901117"/>
              <a:gd name="connsiteX2" fmla="*/ 977900 w 1982983"/>
              <a:gd name="connsiteY2" fmla="*/ 901117 h 901117"/>
              <a:gd name="connsiteX3" fmla="*/ 91440 w 1982983"/>
              <a:gd name="connsiteY3" fmla="*/ 191565 h 901117"/>
              <a:gd name="connsiteX0" fmla="*/ 1876500 w 1903683"/>
              <a:gd name="connsiteY0" fmla="*/ 0 h 800992"/>
              <a:gd name="connsiteX1" fmla="*/ 898600 w 1903683"/>
              <a:gd name="connsiteY1" fmla="*/ 800992 h 800992"/>
              <a:gd name="connsiteX2" fmla="*/ 12140 w 1903683"/>
              <a:gd name="connsiteY2" fmla="*/ 91440 h 800992"/>
              <a:gd name="connsiteX0" fmla="*/ 1876500 w 1876500"/>
              <a:gd name="connsiteY0" fmla="*/ 0 h 800992"/>
              <a:gd name="connsiteX1" fmla="*/ 898600 w 1876500"/>
              <a:gd name="connsiteY1" fmla="*/ 800992 h 800992"/>
              <a:gd name="connsiteX2" fmla="*/ 12140 w 1876500"/>
              <a:gd name="connsiteY2" fmla="*/ 91440 h 800992"/>
              <a:gd name="connsiteX0" fmla="*/ 1872888 w 1872888"/>
              <a:gd name="connsiteY0" fmla="*/ 0 h 805544"/>
              <a:gd name="connsiteX1" fmla="*/ 894988 w 1872888"/>
              <a:gd name="connsiteY1" fmla="*/ 800992 h 805544"/>
              <a:gd name="connsiteX2" fmla="*/ 8530 w 1872888"/>
              <a:gd name="connsiteY2" fmla="*/ 247599 h 805544"/>
              <a:gd name="connsiteX0" fmla="*/ 977898 w 977898"/>
              <a:gd name="connsiteY0" fmla="*/ 0 h 800992"/>
              <a:gd name="connsiteX1" fmla="*/ -2 w 977898"/>
              <a:gd name="connsiteY1" fmla="*/ 800992 h 800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77898" h="800992">
                <a:moveTo>
                  <a:pt x="977898" y="0"/>
                </a:moveTo>
                <a:cubicBezTo>
                  <a:pt x="975781" y="298599"/>
                  <a:pt x="310724" y="759726"/>
                  <a:pt x="-2" y="800992"/>
                </a:cubicBezTo>
              </a:path>
            </a:pathLst>
          </a:custGeom>
          <a:noFill/>
          <a:ln w="381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楕円 2"/>
          <p:cNvSpPr/>
          <p:nvPr/>
        </p:nvSpPr>
        <p:spPr>
          <a:xfrm flipH="1">
            <a:off x="1795552" y="3164988"/>
            <a:ext cx="172234" cy="798656"/>
          </a:xfrm>
          <a:custGeom>
            <a:avLst/>
            <a:gdLst>
              <a:gd name="connsiteX0" fmla="*/ 0 w 1955800"/>
              <a:gd name="connsiteY0" fmla="*/ 800992 h 1601984"/>
              <a:gd name="connsiteX1" fmla="*/ 977900 w 1955800"/>
              <a:gd name="connsiteY1" fmla="*/ 0 h 1601984"/>
              <a:gd name="connsiteX2" fmla="*/ 1955800 w 1955800"/>
              <a:gd name="connsiteY2" fmla="*/ 800992 h 1601984"/>
              <a:gd name="connsiteX3" fmla="*/ 977900 w 1955800"/>
              <a:gd name="connsiteY3" fmla="*/ 1601984 h 1601984"/>
              <a:gd name="connsiteX4" fmla="*/ 0 w 1955800"/>
              <a:gd name="connsiteY4" fmla="*/ 800992 h 1601984"/>
              <a:gd name="connsiteX0" fmla="*/ 0 w 1982983"/>
              <a:gd name="connsiteY0" fmla="*/ 100125 h 901117"/>
              <a:gd name="connsiteX1" fmla="*/ 1955800 w 1982983"/>
              <a:gd name="connsiteY1" fmla="*/ 100125 h 901117"/>
              <a:gd name="connsiteX2" fmla="*/ 977900 w 1982983"/>
              <a:gd name="connsiteY2" fmla="*/ 901117 h 901117"/>
              <a:gd name="connsiteX3" fmla="*/ 0 w 1982983"/>
              <a:gd name="connsiteY3" fmla="*/ 100125 h 901117"/>
              <a:gd name="connsiteX0" fmla="*/ 0 w 1982983"/>
              <a:gd name="connsiteY0" fmla="*/ 100125 h 901117"/>
              <a:gd name="connsiteX1" fmla="*/ 1955800 w 1982983"/>
              <a:gd name="connsiteY1" fmla="*/ 100125 h 901117"/>
              <a:gd name="connsiteX2" fmla="*/ 977900 w 1982983"/>
              <a:gd name="connsiteY2" fmla="*/ 901117 h 901117"/>
              <a:gd name="connsiteX3" fmla="*/ 91440 w 1982983"/>
              <a:gd name="connsiteY3" fmla="*/ 191565 h 901117"/>
              <a:gd name="connsiteX0" fmla="*/ 1876500 w 1903683"/>
              <a:gd name="connsiteY0" fmla="*/ 0 h 800992"/>
              <a:gd name="connsiteX1" fmla="*/ 898600 w 1903683"/>
              <a:gd name="connsiteY1" fmla="*/ 800992 h 800992"/>
              <a:gd name="connsiteX2" fmla="*/ 12140 w 1903683"/>
              <a:gd name="connsiteY2" fmla="*/ 91440 h 800992"/>
              <a:gd name="connsiteX0" fmla="*/ 1876500 w 1876500"/>
              <a:gd name="connsiteY0" fmla="*/ 0 h 800992"/>
              <a:gd name="connsiteX1" fmla="*/ 898600 w 1876500"/>
              <a:gd name="connsiteY1" fmla="*/ 800992 h 800992"/>
              <a:gd name="connsiteX2" fmla="*/ 12140 w 1876500"/>
              <a:gd name="connsiteY2" fmla="*/ 91440 h 800992"/>
              <a:gd name="connsiteX0" fmla="*/ 1872888 w 1872888"/>
              <a:gd name="connsiteY0" fmla="*/ 0 h 805544"/>
              <a:gd name="connsiteX1" fmla="*/ 894988 w 1872888"/>
              <a:gd name="connsiteY1" fmla="*/ 800992 h 805544"/>
              <a:gd name="connsiteX2" fmla="*/ 8530 w 1872888"/>
              <a:gd name="connsiteY2" fmla="*/ 247599 h 805544"/>
              <a:gd name="connsiteX0" fmla="*/ 977898 w 977898"/>
              <a:gd name="connsiteY0" fmla="*/ 0 h 800992"/>
              <a:gd name="connsiteX1" fmla="*/ -2 w 977898"/>
              <a:gd name="connsiteY1" fmla="*/ 800992 h 800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77898" h="800992">
                <a:moveTo>
                  <a:pt x="977898" y="0"/>
                </a:moveTo>
                <a:cubicBezTo>
                  <a:pt x="975781" y="298599"/>
                  <a:pt x="310724" y="759726"/>
                  <a:pt x="-2" y="800992"/>
                </a:cubicBezTo>
              </a:path>
            </a:pathLst>
          </a:custGeom>
          <a:noFill/>
          <a:ln w="381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楕円 2"/>
          <p:cNvSpPr/>
          <p:nvPr/>
        </p:nvSpPr>
        <p:spPr>
          <a:xfrm>
            <a:off x="2081070" y="3164988"/>
            <a:ext cx="292422" cy="798656"/>
          </a:xfrm>
          <a:custGeom>
            <a:avLst/>
            <a:gdLst>
              <a:gd name="connsiteX0" fmla="*/ 0 w 1955800"/>
              <a:gd name="connsiteY0" fmla="*/ 800992 h 1601984"/>
              <a:gd name="connsiteX1" fmla="*/ 977900 w 1955800"/>
              <a:gd name="connsiteY1" fmla="*/ 0 h 1601984"/>
              <a:gd name="connsiteX2" fmla="*/ 1955800 w 1955800"/>
              <a:gd name="connsiteY2" fmla="*/ 800992 h 1601984"/>
              <a:gd name="connsiteX3" fmla="*/ 977900 w 1955800"/>
              <a:gd name="connsiteY3" fmla="*/ 1601984 h 1601984"/>
              <a:gd name="connsiteX4" fmla="*/ 0 w 1955800"/>
              <a:gd name="connsiteY4" fmla="*/ 800992 h 1601984"/>
              <a:gd name="connsiteX0" fmla="*/ 0 w 1982983"/>
              <a:gd name="connsiteY0" fmla="*/ 100125 h 901117"/>
              <a:gd name="connsiteX1" fmla="*/ 1955800 w 1982983"/>
              <a:gd name="connsiteY1" fmla="*/ 100125 h 901117"/>
              <a:gd name="connsiteX2" fmla="*/ 977900 w 1982983"/>
              <a:gd name="connsiteY2" fmla="*/ 901117 h 901117"/>
              <a:gd name="connsiteX3" fmla="*/ 0 w 1982983"/>
              <a:gd name="connsiteY3" fmla="*/ 100125 h 901117"/>
              <a:gd name="connsiteX0" fmla="*/ 0 w 1982983"/>
              <a:gd name="connsiteY0" fmla="*/ 100125 h 901117"/>
              <a:gd name="connsiteX1" fmla="*/ 1955800 w 1982983"/>
              <a:gd name="connsiteY1" fmla="*/ 100125 h 901117"/>
              <a:gd name="connsiteX2" fmla="*/ 977900 w 1982983"/>
              <a:gd name="connsiteY2" fmla="*/ 901117 h 901117"/>
              <a:gd name="connsiteX3" fmla="*/ 91440 w 1982983"/>
              <a:gd name="connsiteY3" fmla="*/ 191565 h 901117"/>
              <a:gd name="connsiteX0" fmla="*/ 1876500 w 1903683"/>
              <a:gd name="connsiteY0" fmla="*/ 0 h 800992"/>
              <a:gd name="connsiteX1" fmla="*/ 898600 w 1903683"/>
              <a:gd name="connsiteY1" fmla="*/ 800992 h 800992"/>
              <a:gd name="connsiteX2" fmla="*/ 12140 w 1903683"/>
              <a:gd name="connsiteY2" fmla="*/ 91440 h 800992"/>
              <a:gd name="connsiteX0" fmla="*/ 1876500 w 1876500"/>
              <a:gd name="connsiteY0" fmla="*/ 0 h 800992"/>
              <a:gd name="connsiteX1" fmla="*/ 898600 w 1876500"/>
              <a:gd name="connsiteY1" fmla="*/ 800992 h 800992"/>
              <a:gd name="connsiteX2" fmla="*/ 12140 w 1876500"/>
              <a:gd name="connsiteY2" fmla="*/ 91440 h 800992"/>
              <a:gd name="connsiteX0" fmla="*/ 1872888 w 1872888"/>
              <a:gd name="connsiteY0" fmla="*/ 0 h 805544"/>
              <a:gd name="connsiteX1" fmla="*/ 894988 w 1872888"/>
              <a:gd name="connsiteY1" fmla="*/ 800992 h 805544"/>
              <a:gd name="connsiteX2" fmla="*/ 8530 w 1872888"/>
              <a:gd name="connsiteY2" fmla="*/ 247599 h 805544"/>
              <a:gd name="connsiteX0" fmla="*/ 977898 w 977898"/>
              <a:gd name="connsiteY0" fmla="*/ 0 h 800992"/>
              <a:gd name="connsiteX1" fmla="*/ -2 w 977898"/>
              <a:gd name="connsiteY1" fmla="*/ 800992 h 800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77898" h="800992">
                <a:moveTo>
                  <a:pt x="977898" y="0"/>
                </a:moveTo>
                <a:cubicBezTo>
                  <a:pt x="975781" y="298599"/>
                  <a:pt x="310724" y="759726"/>
                  <a:pt x="-2" y="800992"/>
                </a:cubicBezTo>
              </a:path>
            </a:pathLst>
          </a:custGeom>
          <a:noFill/>
          <a:ln w="381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5" name="楕円 2"/>
          <p:cNvSpPr/>
          <p:nvPr/>
        </p:nvSpPr>
        <p:spPr>
          <a:xfrm>
            <a:off x="2279244" y="3164988"/>
            <a:ext cx="494014" cy="798656"/>
          </a:xfrm>
          <a:custGeom>
            <a:avLst/>
            <a:gdLst>
              <a:gd name="connsiteX0" fmla="*/ 0 w 1955800"/>
              <a:gd name="connsiteY0" fmla="*/ 800992 h 1601984"/>
              <a:gd name="connsiteX1" fmla="*/ 977900 w 1955800"/>
              <a:gd name="connsiteY1" fmla="*/ 0 h 1601984"/>
              <a:gd name="connsiteX2" fmla="*/ 1955800 w 1955800"/>
              <a:gd name="connsiteY2" fmla="*/ 800992 h 1601984"/>
              <a:gd name="connsiteX3" fmla="*/ 977900 w 1955800"/>
              <a:gd name="connsiteY3" fmla="*/ 1601984 h 1601984"/>
              <a:gd name="connsiteX4" fmla="*/ 0 w 1955800"/>
              <a:gd name="connsiteY4" fmla="*/ 800992 h 1601984"/>
              <a:gd name="connsiteX0" fmla="*/ 0 w 1982983"/>
              <a:gd name="connsiteY0" fmla="*/ 100125 h 901117"/>
              <a:gd name="connsiteX1" fmla="*/ 1955800 w 1982983"/>
              <a:gd name="connsiteY1" fmla="*/ 100125 h 901117"/>
              <a:gd name="connsiteX2" fmla="*/ 977900 w 1982983"/>
              <a:gd name="connsiteY2" fmla="*/ 901117 h 901117"/>
              <a:gd name="connsiteX3" fmla="*/ 0 w 1982983"/>
              <a:gd name="connsiteY3" fmla="*/ 100125 h 901117"/>
              <a:gd name="connsiteX0" fmla="*/ 0 w 1982983"/>
              <a:gd name="connsiteY0" fmla="*/ 100125 h 901117"/>
              <a:gd name="connsiteX1" fmla="*/ 1955800 w 1982983"/>
              <a:gd name="connsiteY1" fmla="*/ 100125 h 901117"/>
              <a:gd name="connsiteX2" fmla="*/ 977900 w 1982983"/>
              <a:gd name="connsiteY2" fmla="*/ 901117 h 901117"/>
              <a:gd name="connsiteX3" fmla="*/ 91440 w 1982983"/>
              <a:gd name="connsiteY3" fmla="*/ 191565 h 901117"/>
              <a:gd name="connsiteX0" fmla="*/ 1876500 w 1903683"/>
              <a:gd name="connsiteY0" fmla="*/ 0 h 800992"/>
              <a:gd name="connsiteX1" fmla="*/ 898600 w 1903683"/>
              <a:gd name="connsiteY1" fmla="*/ 800992 h 800992"/>
              <a:gd name="connsiteX2" fmla="*/ 12140 w 1903683"/>
              <a:gd name="connsiteY2" fmla="*/ 91440 h 800992"/>
              <a:gd name="connsiteX0" fmla="*/ 1876500 w 1876500"/>
              <a:gd name="connsiteY0" fmla="*/ 0 h 800992"/>
              <a:gd name="connsiteX1" fmla="*/ 898600 w 1876500"/>
              <a:gd name="connsiteY1" fmla="*/ 800992 h 800992"/>
              <a:gd name="connsiteX2" fmla="*/ 12140 w 1876500"/>
              <a:gd name="connsiteY2" fmla="*/ 91440 h 800992"/>
              <a:gd name="connsiteX0" fmla="*/ 1872888 w 1872888"/>
              <a:gd name="connsiteY0" fmla="*/ 0 h 805544"/>
              <a:gd name="connsiteX1" fmla="*/ 894988 w 1872888"/>
              <a:gd name="connsiteY1" fmla="*/ 800992 h 805544"/>
              <a:gd name="connsiteX2" fmla="*/ 8530 w 1872888"/>
              <a:gd name="connsiteY2" fmla="*/ 247599 h 805544"/>
              <a:gd name="connsiteX0" fmla="*/ 977898 w 977898"/>
              <a:gd name="connsiteY0" fmla="*/ 0 h 800992"/>
              <a:gd name="connsiteX1" fmla="*/ -2 w 977898"/>
              <a:gd name="connsiteY1" fmla="*/ 800992 h 800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77898" h="800992">
                <a:moveTo>
                  <a:pt x="977898" y="0"/>
                </a:moveTo>
                <a:cubicBezTo>
                  <a:pt x="975781" y="298599"/>
                  <a:pt x="310724" y="759726"/>
                  <a:pt x="-2" y="800992"/>
                </a:cubicBezTo>
              </a:path>
            </a:pathLst>
          </a:custGeom>
          <a:noFill/>
          <a:ln w="381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6" name="楕円 2"/>
          <p:cNvSpPr/>
          <p:nvPr/>
        </p:nvSpPr>
        <p:spPr>
          <a:xfrm>
            <a:off x="2237118" y="2977072"/>
            <a:ext cx="880297" cy="950948"/>
          </a:xfrm>
          <a:custGeom>
            <a:avLst/>
            <a:gdLst>
              <a:gd name="connsiteX0" fmla="*/ 0 w 1955800"/>
              <a:gd name="connsiteY0" fmla="*/ 800992 h 1601984"/>
              <a:gd name="connsiteX1" fmla="*/ 977900 w 1955800"/>
              <a:gd name="connsiteY1" fmla="*/ 0 h 1601984"/>
              <a:gd name="connsiteX2" fmla="*/ 1955800 w 1955800"/>
              <a:gd name="connsiteY2" fmla="*/ 800992 h 1601984"/>
              <a:gd name="connsiteX3" fmla="*/ 977900 w 1955800"/>
              <a:gd name="connsiteY3" fmla="*/ 1601984 h 1601984"/>
              <a:gd name="connsiteX4" fmla="*/ 0 w 1955800"/>
              <a:gd name="connsiteY4" fmla="*/ 800992 h 1601984"/>
              <a:gd name="connsiteX0" fmla="*/ 0 w 1982983"/>
              <a:gd name="connsiteY0" fmla="*/ 100125 h 901117"/>
              <a:gd name="connsiteX1" fmla="*/ 1955800 w 1982983"/>
              <a:gd name="connsiteY1" fmla="*/ 100125 h 901117"/>
              <a:gd name="connsiteX2" fmla="*/ 977900 w 1982983"/>
              <a:gd name="connsiteY2" fmla="*/ 901117 h 901117"/>
              <a:gd name="connsiteX3" fmla="*/ 0 w 1982983"/>
              <a:gd name="connsiteY3" fmla="*/ 100125 h 901117"/>
              <a:gd name="connsiteX0" fmla="*/ 0 w 1982983"/>
              <a:gd name="connsiteY0" fmla="*/ 100125 h 901117"/>
              <a:gd name="connsiteX1" fmla="*/ 1955800 w 1982983"/>
              <a:gd name="connsiteY1" fmla="*/ 100125 h 901117"/>
              <a:gd name="connsiteX2" fmla="*/ 977900 w 1982983"/>
              <a:gd name="connsiteY2" fmla="*/ 901117 h 901117"/>
              <a:gd name="connsiteX3" fmla="*/ 91440 w 1982983"/>
              <a:gd name="connsiteY3" fmla="*/ 191565 h 901117"/>
              <a:gd name="connsiteX0" fmla="*/ 1876500 w 1903683"/>
              <a:gd name="connsiteY0" fmla="*/ 0 h 800992"/>
              <a:gd name="connsiteX1" fmla="*/ 898600 w 1903683"/>
              <a:gd name="connsiteY1" fmla="*/ 800992 h 800992"/>
              <a:gd name="connsiteX2" fmla="*/ 12140 w 1903683"/>
              <a:gd name="connsiteY2" fmla="*/ 91440 h 800992"/>
              <a:gd name="connsiteX0" fmla="*/ 1876500 w 1876500"/>
              <a:gd name="connsiteY0" fmla="*/ 0 h 800992"/>
              <a:gd name="connsiteX1" fmla="*/ 898600 w 1876500"/>
              <a:gd name="connsiteY1" fmla="*/ 800992 h 800992"/>
              <a:gd name="connsiteX2" fmla="*/ 12140 w 1876500"/>
              <a:gd name="connsiteY2" fmla="*/ 91440 h 800992"/>
              <a:gd name="connsiteX0" fmla="*/ 1872888 w 1872888"/>
              <a:gd name="connsiteY0" fmla="*/ 0 h 805544"/>
              <a:gd name="connsiteX1" fmla="*/ 894988 w 1872888"/>
              <a:gd name="connsiteY1" fmla="*/ 800992 h 805544"/>
              <a:gd name="connsiteX2" fmla="*/ 8530 w 1872888"/>
              <a:gd name="connsiteY2" fmla="*/ 247599 h 805544"/>
              <a:gd name="connsiteX0" fmla="*/ 977898 w 977898"/>
              <a:gd name="connsiteY0" fmla="*/ 0 h 800992"/>
              <a:gd name="connsiteX1" fmla="*/ -2 w 977898"/>
              <a:gd name="connsiteY1" fmla="*/ 800992 h 800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977898" h="800992">
                <a:moveTo>
                  <a:pt x="977898" y="0"/>
                </a:moveTo>
                <a:cubicBezTo>
                  <a:pt x="975781" y="298599"/>
                  <a:pt x="310724" y="759726"/>
                  <a:pt x="-2" y="800992"/>
                </a:cubicBezTo>
              </a:path>
            </a:pathLst>
          </a:custGeom>
          <a:noFill/>
          <a:ln w="3810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7" name="楕円 2"/>
          <p:cNvSpPr/>
          <p:nvPr/>
        </p:nvSpPr>
        <p:spPr>
          <a:xfrm>
            <a:off x="603124" y="3129360"/>
            <a:ext cx="2649033" cy="488224"/>
          </a:xfrm>
          <a:custGeom>
            <a:avLst/>
            <a:gdLst>
              <a:gd name="connsiteX0" fmla="*/ 0 w 1955800"/>
              <a:gd name="connsiteY0" fmla="*/ 800992 h 1601984"/>
              <a:gd name="connsiteX1" fmla="*/ 977900 w 1955800"/>
              <a:gd name="connsiteY1" fmla="*/ 0 h 1601984"/>
              <a:gd name="connsiteX2" fmla="*/ 1955800 w 1955800"/>
              <a:gd name="connsiteY2" fmla="*/ 800992 h 1601984"/>
              <a:gd name="connsiteX3" fmla="*/ 977900 w 1955800"/>
              <a:gd name="connsiteY3" fmla="*/ 1601984 h 1601984"/>
              <a:gd name="connsiteX4" fmla="*/ 0 w 1955800"/>
              <a:gd name="connsiteY4" fmla="*/ 800992 h 1601984"/>
              <a:gd name="connsiteX0" fmla="*/ 0 w 1982983"/>
              <a:gd name="connsiteY0" fmla="*/ 100125 h 901117"/>
              <a:gd name="connsiteX1" fmla="*/ 1955800 w 1982983"/>
              <a:gd name="connsiteY1" fmla="*/ 100125 h 901117"/>
              <a:gd name="connsiteX2" fmla="*/ 977900 w 1982983"/>
              <a:gd name="connsiteY2" fmla="*/ 901117 h 901117"/>
              <a:gd name="connsiteX3" fmla="*/ 0 w 1982983"/>
              <a:gd name="connsiteY3" fmla="*/ 100125 h 901117"/>
              <a:gd name="connsiteX0" fmla="*/ 0 w 1982983"/>
              <a:gd name="connsiteY0" fmla="*/ 100125 h 901117"/>
              <a:gd name="connsiteX1" fmla="*/ 1955800 w 1982983"/>
              <a:gd name="connsiteY1" fmla="*/ 100125 h 901117"/>
              <a:gd name="connsiteX2" fmla="*/ 977900 w 1982983"/>
              <a:gd name="connsiteY2" fmla="*/ 901117 h 901117"/>
              <a:gd name="connsiteX3" fmla="*/ 91440 w 1982983"/>
              <a:gd name="connsiteY3" fmla="*/ 191565 h 901117"/>
              <a:gd name="connsiteX0" fmla="*/ 1876500 w 1903683"/>
              <a:gd name="connsiteY0" fmla="*/ 0 h 800992"/>
              <a:gd name="connsiteX1" fmla="*/ 898600 w 1903683"/>
              <a:gd name="connsiteY1" fmla="*/ 800992 h 800992"/>
              <a:gd name="connsiteX2" fmla="*/ 12140 w 1903683"/>
              <a:gd name="connsiteY2" fmla="*/ 91440 h 800992"/>
              <a:gd name="connsiteX0" fmla="*/ 1876500 w 1876500"/>
              <a:gd name="connsiteY0" fmla="*/ 0 h 800992"/>
              <a:gd name="connsiteX1" fmla="*/ 898600 w 1876500"/>
              <a:gd name="connsiteY1" fmla="*/ 800992 h 800992"/>
              <a:gd name="connsiteX2" fmla="*/ 12140 w 1876500"/>
              <a:gd name="connsiteY2" fmla="*/ 91440 h 8009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76500" h="800992">
                <a:moveTo>
                  <a:pt x="1876500" y="0"/>
                </a:moveTo>
                <a:cubicBezTo>
                  <a:pt x="1874383" y="298599"/>
                  <a:pt x="1438679" y="800992"/>
                  <a:pt x="898600" y="800992"/>
                </a:cubicBezTo>
                <a:cubicBezTo>
                  <a:pt x="358521" y="800992"/>
                  <a:pt x="-79300" y="442376"/>
                  <a:pt x="12140" y="91440"/>
                </a:cubicBezTo>
              </a:path>
            </a:pathLst>
          </a:custGeom>
          <a:noFill/>
          <a:ln w="57150">
            <a:solidFill>
              <a:schemeClr val="accent4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フリーフォーム 144"/>
          <p:cNvSpPr/>
          <p:nvPr/>
        </p:nvSpPr>
        <p:spPr>
          <a:xfrm>
            <a:off x="842205" y="2767665"/>
            <a:ext cx="273988" cy="140263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5B4D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フリーフォーム 145"/>
          <p:cNvSpPr/>
          <p:nvPr/>
        </p:nvSpPr>
        <p:spPr>
          <a:xfrm rot="18005488">
            <a:off x="1120812" y="2471183"/>
            <a:ext cx="228824" cy="77011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5B4D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フリーフォーム 146"/>
          <p:cNvSpPr/>
          <p:nvPr/>
        </p:nvSpPr>
        <p:spPr>
          <a:xfrm rot="18005488">
            <a:off x="1213449" y="2948757"/>
            <a:ext cx="308770" cy="160142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5B4D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フリーフォーム 147"/>
          <p:cNvSpPr/>
          <p:nvPr/>
        </p:nvSpPr>
        <p:spPr>
          <a:xfrm rot="11087283">
            <a:off x="1458918" y="2569801"/>
            <a:ext cx="308770" cy="106647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5B4D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フリーフォーム 148"/>
          <p:cNvSpPr/>
          <p:nvPr/>
        </p:nvSpPr>
        <p:spPr>
          <a:xfrm rot="9892607">
            <a:off x="1908359" y="2943771"/>
            <a:ext cx="308770" cy="203336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5B4D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0" name="フリーフォーム 149"/>
          <p:cNvSpPr/>
          <p:nvPr/>
        </p:nvSpPr>
        <p:spPr>
          <a:xfrm rot="8984146">
            <a:off x="1603762" y="2269734"/>
            <a:ext cx="242124" cy="92524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5B4D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フリーフォーム 150"/>
          <p:cNvSpPr/>
          <p:nvPr/>
        </p:nvSpPr>
        <p:spPr>
          <a:xfrm rot="7920980">
            <a:off x="2000349" y="2491850"/>
            <a:ext cx="308770" cy="108259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5B4D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2" name="フリーフォーム 151"/>
          <p:cNvSpPr/>
          <p:nvPr/>
        </p:nvSpPr>
        <p:spPr>
          <a:xfrm rot="11087283">
            <a:off x="2317446" y="2818322"/>
            <a:ext cx="308770" cy="106647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5B4D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3" name="フリーフォーム 152"/>
          <p:cNvSpPr/>
          <p:nvPr/>
        </p:nvSpPr>
        <p:spPr>
          <a:xfrm>
            <a:off x="2205305" y="2245562"/>
            <a:ext cx="198256" cy="57070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5B4D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4" name="フリーフォーム 153"/>
          <p:cNvSpPr/>
          <p:nvPr/>
        </p:nvSpPr>
        <p:spPr>
          <a:xfrm rot="8900653">
            <a:off x="2504870" y="2520565"/>
            <a:ext cx="243600" cy="61715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5B4D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5" name="フリーフォーム 154"/>
          <p:cNvSpPr/>
          <p:nvPr/>
        </p:nvSpPr>
        <p:spPr>
          <a:xfrm rot="12132899">
            <a:off x="3048783" y="2582850"/>
            <a:ext cx="189304" cy="59885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5B4D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16" name="グループ化 115"/>
          <p:cNvGrpSpPr/>
          <p:nvPr/>
        </p:nvGrpSpPr>
        <p:grpSpPr>
          <a:xfrm rot="12640503">
            <a:off x="424264" y="4365774"/>
            <a:ext cx="1147320" cy="891346"/>
            <a:chOff x="6565821" y="2636827"/>
            <a:chExt cx="684020" cy="531411"/>
          </a:xfrm>
        </p:grpSpPr>
        <p:sp>
          <p:nvSpPr>
            <p:cNvPr id="117" name="Google Shape;1735;p30"/>
            <p:cNvSpPr/>
            <p:nvPr/>
          </p:nvSpPr>
          <p:spPr>
            <a:xfrm rot="7186215">
              <a:off x="6842241" y="2760637"/>
              <a:ext cx="256980" cy="558221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1736;p30"/>
            <p:cNvSpPr/>
            <p:nvPr/>
          </p:nvSpPr>
          <p:spPr>
            <a:xfrm rot="6783974">
              <a:off x="6482944" y="2719704"/>
              <a:ext cx="443857" cy="278104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1" name="Google Shape;3974;p53">
            <a:extLst>
              <a:ext uri="{FF2B5EF4-FFF2-40B4-BE49-F238E27FC236}">
                <a16:creationId xmlns:a16="http://schemas.microsoft.com/office/drawing/2014/main" id="{50F5A61E-F92C-8282-7CAB-F0DDE8B478FA}"/>
              </a:ext>
            </a:extLst>
          </p:cNvPr>
          <p:cNvGrpSpPr/>
          <p:nvPr/>
        </p:nvGrpSpPr>
        <p:grpSpPr>
          <a:xfrm rot="2348989">
            <a:off x="1323602" y="2158209"/>
            <a:ext cx="220103" cy="272210"/>
            <a:chOff x="9215567" y="654930"/>
            <a:chExt cx="1608434" cy="1989214"/>
          </a:xfrm>
        </p:grpSpPr>
        <p:sp>
          <p:nvSpPr>
            <p:cNvPr id="192" name="Google Shape;3975;p53">
              <a:extLst>
                <a:ext uri="{FF2B5EF4-FFF2-40B4-BE49-F238E27FC236}">
                  <a16:creationId xmlns:a16="http://schemas.microsoft.com/office/drawing/2014/main" id="{05573BB9-0986-5C0D-594A-6D814A8D734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3976;p53">
              <a:extLst>
                <a:ext uri="{FF2B5EF4-FFF2-40B4-BE49-F238E27FC236}">
                  <a16:creationId xmlns:a16="http://schemas.microsoft.com/office/drawing/2014/main" id="{329E5DDA-22B9-8E6E-A269-C3E33BD0E231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3977;p53">
              <a:extLst>
                <a:ext uri="{FF2B5EF4-FFF2-40B4-BE49-F238E27FC236}">
                  <a16:creationId xmlns:a16="http://schemas.microsoft.com/office/drawing/2014/main" id="{760750F2-3FA0-BB91-DA1F-CFBB5CED039D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3978;p53">
              <a:extLst>
                <a:ext uri="{FF2B5EF4-FFF2-40B4-BE49-F238E27FC236}">
                  <a16:creationId xmlns:a16="http://schemas.microsoft.com/office/drawing/2014/main" id="{9AD0D901-A3CE-30BD-3002-29EC6110799A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3979;p53">
              <a:extLst>
                <a:ext uri="{FF2B5EF4-FFF2-40B4-BE49-F238E27FC236}">
                  <a16:creationId xmlns:a16="http://schemas.microsoft.com/office/drawing/2014/main" id="{87E06468-A429-507D-7C1E-51B52B3FCD58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97" name="Google Shape;3980;p53">
              <a:extLst>
                <a:ext uri="{FF2B5EF4-FFF2-40B4-BE49-F238E27FC236}">
                  <a16:creationId xmlns:a16="http://schemas.microsoft.com/office/drawing/2014/main" id="{BBB76E65-330D-BBA5-1CD4-9DB483542C0E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99" name="Google Shape;3981;p53">
                <a:extLst>
                  <a:ext uri="{FF2B5EF4-FFF2-40B4-BE49-F238E27FC236}">
                    <a16:creationId xmlns:a16="http://schemas.microsoft.com/office/drawing/2014/main" id="{2EF26828-CF89-6C99-D1FD-8CF89783F949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3982;p53">
                <a:extLst>
                  <a:ext uri="{FF2B5EF4-FFF2-40B4-BE49-F238E27FC236}">
                    <a16:creationId xmlns:a16="http://schemas.microsoft.com/office/drawing/2014/main" id="{45324F95-A6DB-4A4A-0C94-EA973B03532B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3983;p53">
                <a:extLst>
                  <a:ext uri="{FF2B5EF4-FFF2-40B4-BE49-F238E27FC236}">
                    <a16:creationId xmlns:a16="http://schemas.microsoft.com/office/drawing/2014/main" id="{3FA44469-D78E-7D63-3F17-387577797494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8" name="Google Shape;3984;p53">
              <a:extLst>
                <a:ext uri="{FF2B5EF4-FFF2-40B4-BE49-F238E27FC236}">
                  <a16:creationId xmlns:a16="http://schemas.microsoft.com/office/drawing/2014/main" id="{0362BFF7-030B-2885-9F7B-E7BD555867B8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3" name="Google Shape;3974;p53">
            <a:extLst>
              <a:ext uri="{FF2B5EF4-FFF2-40B4-BE49-F238E27FC236}">
                <a16:creationId xmlns:a16="http://schemas.microsoft.com/office/drawing/2014/main" id="{50F5A61E-F92C-8282-7CAB-F0DDE8B478FA}"/>
              </a:ext>
            </a:extLst>
          </p:cNvPr>
          <p:cNvGrpSpPr/>
          <p:nvPr/>
        </p:nvGrpSpPr>
        <p:grpSpPr>
          <a:xfrm rot="20142737">
            <a:off x="2498077" y="2082727"/>
            <a:ext cx="220103" cy="272210"/>
            <a:chOff x="9215567" y="654930"/>
            <a:chExt cx="1608434" cy="1989214"/>
          </a:xfrm>
        </p:grpSpPr>
        <p:sp>
          <p:nvSpPr>
            <p:cNvPr id="204" name="Google Shape;3975;p53">
              <a:extLst>
                <a:ext uri="{FF2B5EF4-FFF2-40B4-BE49-F238E27FC236}">
                  <a16:creationId xmlns:a16="http://schemas.microsoft.com/office/drawing/2014/main" id="{05573BB9-0986-5C0D-594A-6D814A8D734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3976;p53">
              <a:extLst>
                <a:ext uri="{FF2B5EF4-FFF2-40B4-BE49-F238E27FC236}">
                  <a16:creationId xmlns:a16="http://schemas.microsoft.com/office/drawing/2014/main" id="{329E5DDA-22B9-8E6E-A269-C3E33BD0E231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3977;p53">
              <a:extLst>
                <a:ext uri="{FF2B5EF4-FFF2-40B4-BE49-F238E27FC236}">
                  <a16:creationId xmlns:a16="http://schemas.microsoft.com/office/drawing/2014/main" id="{760750F2-3FA0-BB91-DA1F-CFBB5CED039D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3978;p53">
              <a:extLst>
                <a:ext uri="{FF2B5EF4-FFF2-40B4-BE49-F238E27FC236}">
                  <a16:creationId xmlns:a16="http://schemas.microsoft.com/office/drawing/2014/main" id="{9AD0D901-A3CE-30BD-3002-29EC6110799A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3979;p53">
              <a:extLst>
                <a:ext uri="{FF2B5EF4-FFF2-40B4-BE49-F238E27FC236}">
                  <a16:creationId xmlns:a16="http://schemas.microsoft.com/office/drawing/2014/main" id="{87E06468-A429-507D-7C1E-51B52B3FCD58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09" name="Google Shape;3980;p53">
              <a:extLst>
                <a:ext uri="{FF2B5EF4-FFF2-40B4-BE49-F238E27FC236}">
                  <a16:creationId xmlns:a16="http://schemas.microsoft.com/office/drawing/2014/main" id="{BBB76E65-330D-BBA5-1CD4-9DB483542C0E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211" name="Google Shape;3981;p53">
                <a:extLst>
                  <a:ext uri="{FF2B5EF4-FFF2-40B4-BE49-F238E27FC236}">
                    <a16:creationId xmlns:a16="http://schemas.microsoft.com/office/drawing/2014/main" id="{2EF26828-CF89-6C99-D1FD-8CF89783F949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3982;p53">
                <a:extLst>
                  <a:ext uri="{FF2B5EF4-FFF2-40B4-BE49-F238E27FC236}">
                    <a16:creationId xmlns:a16="http://schemas.microsoft.com/office/drawing/2014/main" id="{45324F95-A6DB-4A4A-0C94-EA973B03532B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3983;p53">
                <a:extLst>
                  <a:ext uri="{FF2B5EF4-FFF2-40B4-BE49-F238E27FC236}">
                    <a16:creationId xmlns:a16="http://schemas.microsoft.com/office/drawing/2014/main" id="{3FA44469-D78E-7D63-3F17-387577797494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0" name="Google Shape;3984;p53">
              <a:extLst>
                <a:ext uri="{FF2B5EF4-FFF2-40B4-BE49-F238E27FC236}">
                  <a16:creationId xmlns:a16="http://schemas.microsoft.com/office/drawing/2014/main" id="{0362BFF7-030B-2885-9F7B-E7BD555867B8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4" name="Google Shape;3974;p53">
            <a:extLst>
              <a:ext uri="{FF2B5EF4-FFF2-40B4-BE49-F238E27FC236}">
                <a16:creationId xmlns:a16="http://schemas.microsoft.com/office/drawing/2014/main" id="{50F5A61E-F92C-8282-7CAB-F0DDE8B478FA}"/>
              </a:ext>
            </a:extLst>
          </p:cNvPr>
          <p:cNvGrpSpPr/>
          <p:nvPr/>
        </p:nvGrpSpPr>
        <p:grpSpPr>
          <a:xfrm rot="20142737">
            <a:off x="2745437" y="2559248"/>
            <a:ext cx="299412" cy="370295"/>
            <a:chOff x="9215567" y="654930"/>
            <a:chExt cx="1608434" cy="1989214"/>
          </a:xfrm>
        </p:grpSpPr>
        <p:sp>
          <p:nvSpPr>
            <p:cNvPr id="215" name="Google Shape;3975;p53">
              <a:extLst>
                <a:ext uri="{FF2B5EF4-FFF2-40B4-BE49-F238E27FC236}">
                  <a16:creationId xmlns:a16="http://schemas.microsoft.com/office/drawing/2014/main" id="{05573BB9-0986-5C0D-594A-6D814A8D734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3976;p53">
              <a:extLst>
                <a:ext uri="{FF2B5EF4-FFF2-40B4-BE49-F238E27FC236}">
                  <a16:creationId xmlns:a16="http://schemas.microsoft.com/office/drawing/2014/main" id="{329E5DDA-22B9-8E6E-A269-C3E33BD0E231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3977;p53">
              <a:extLst>
                <a:ext uri="{FF2B5EF4-FFF2-40B4-BE49-F238E27FC236}">
                  <a16:creationId xmlns:a16="http://schemas.microsoft.com/office/drawing/2014/main" id="{760750F2-3FA0-BB91-DA1F-CFBB5CED039D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3978;p53">
              <a:extLst>
                <a:ext uri="{FF2B5EF4-FFF2-40B4-BE49-F238E27FC236}">
                  <a16:creationId xmlns:a16="http://schemas.microsoft.com/office/drawing/2014/main" id="{9AD0D901-A3CE-30BD-3002-29EC6110799A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3979;p53">
              <a:extLst>
                <a:ext uri="{FF2B5EF4-FFF2-40B4-BE49-F238E27FC236}">
                  <a16:creationId xmlns:a16="http://schemas.microsoft.com/office/drawing/2014/main" id="{87E06468-A429-507D-7C1E-51B52B3FCD58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0" name="Google Shape;3980;p53">
              <a:extLst>
                <a:ext uri="{FF2B5EF4-FFF2-40B4-BE49-F238E27FC236}">
                  <a16:creationId xmlns:a16="http://schemas.microsoft.com/office/drawing/2014/main" id="{BBB76E65-330D-BBA5-1CD4-9DB483542C0E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222" name="Google Shape;3981;p53">
                <a:extLst>
                  <a:ext uri="{FF2B5EF4-FFF2-40B4-BE49-F238E27FC236}">
                    <a16:creationId xmlns:a16="http://schemas.microsoft.com/office/drawing/2014/main" id="{2EF26828-CF89-6C99-D1FD-8CF89783F949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3" name="Google Shape;3982;p53">
                <a:extLst>
                  <a:ext uri="{FF2B5EF4-FFF2-40B4-BE49-F238E27FC236}">
                    <a16:creationId xmlns:a16="http://schemas.microsoft.com/office/drawing/2014/main" id="{45324F95-A6DB-4A4A-0C94-EA973B03532B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" name="Google Shape;3983;p53">
                <a:extLst>
                  <a:ext uri="{FF2B5EF4-FFF2-40B4-BE49-F238E27FC236}">
                    <a16:creationId xmlns:a16="http://schemas.microsoft.com/office/drawing/2014/main" id="{3FA44469-D78E-7D63-3F17-387577797494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1" name="Google Shape;3984;p53">
              <a:extLst>
                <a:ext uri="{FF2B5EF4-FFF2-40B4-BE49-F238E27FC236}">
                  <a16:creationId xmlns:a16="http://schemas.microsoft.com/office/drawing/2014/main" id="{0362BFF7-030B-2885-9F7B-E7BD555867B8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5" name="Google Shape;3974;p53">
            <a:extLst>
              <a:ext uri="{FF2B5EF4-FFF2-40B4-BE49-F238E27FC236}">
                <a16:creationId xmlns:a16="http://schemas.microsoft.com/office/drawing/2014/main" id="{50F5A61E-F92C-8282-7CAB-F0DDE8B478FA}"/>
              </a:ext>
            </a:extLst>
          </p:cNvPr>
          <p:cNvGrpSpPr/>
          <p:nvPr/>
        </p:nvGrpSpPr>
        <p:grpSpPr>
          <a:xfrm rot="4220799">
            <a:off x="1888276" y="2257417"/>
            <a:ext cx="220103" cy="272210"/>
            <a:chOff x="9215567" y="654930"/>
            <a:chExt cx="1608434" cy="1989214"/>
          </a:xfrm>
        </p:grpSpPr>
        <p:sp>
          <p:nvSpPr>
            <p:cNvPr id="226" name="Google Shape;3975;p53">
              <a:extLst>
                <a:ext uri="{FF2B5EF4-FFF2-40B4-BE49-F238E27FC236}">
                  <a16:creationId xmlns:a16="http://schemas.microsoft.com/office/drawing/2014/main" id="{05573BB9-0986-5C0D-594A-6D814A8D734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3976;p53">
              <a:extLst>
                <a:ext uri="{FF2B5EF4-FFF2-40B4-BE49-F238E27FC236}">
                  <a16:creationId xmlns:a16="http://schemas.microsoft.com/office/drawing/2014/main" id="{329E5DDA-22B9-8E6E-A269-C3E33BD0E231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3977;p53">
              <a:extLst>
                <a:ext uri="{FF2B5EF4-FFF2-40B4-BE49-F238E27FC236}">
                  <a16:creationId xmlns:a16="http://schemas.microsoft.com/office/drawing/2014/main" id="{760750F2-3FA0-BB91-DA1F-CFBB5CED039D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3978;p53">
              <a:extLst>
                <a:ext uri="{FF2B5EF4-FFF2-40B4-BE49-F238E27FC236}">
                  <a16:creationId xmlns:a16="http://schemas.microsoft.com/office/drawing/2014/main" id="{9AD0D901-A3CE-30BD-3002-29EC6110799A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3979;p53">
              <a:extLst>
                <a:ext uri="{FF2B5EF4-FFF2-40B4-BE49-F238E27FC236}">
                  <a16:creationId xmlns:a16="http://schemas.microsoft.com/office/drawing/2014/main" id="{87E06468-A429-507D-7C1E-51B52B3FCD58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31" name="Google Shape;3980;p53">
              <a:extLst>
                <a:ext uri="{FF2B5EF4-FFF2-40B4-BE49-F238E27FC236}">
                  <a16:creationId xmlns:a16="http://schemas.microsoft.com/office/drawing/2014/main" id="{BBB76E65-330D-BBA5-1CD4-9DB483542C0E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233" name="Google Shape;3981;p53">
                <a:extLst>
                  <a:ext uri="{FF2B5EF4-FFF2-40B4-BE49-F238E27FC236}">
                    <a16:creationId xmlns:a16="http://schemas.microsoft.com/office/drawing/2014/main" id="{2EF26828-CF89-6C99-D1FD-8CF89783F949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4" name="Google Shape;3982;p53">
                <a:extLst>
                  <a:ext uri="{FF2B5EF4-FFF2-40B4-BE49-F238E27FC236}">
                    <a16:creationId xmlns:a16="http://schemas.microsoft.com/office/drawing/2014/main" id="{45324F95-A6DB-4A4A-0C94-EA973B03532B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5" name="Google Shape;3983;p53">
                <a:extLst>
                  <a:ext uri="{FF2B5EF4-FFF2-40B4-BE49-F238E27FC236}">
                    <a16:creationId xmlns:a16="http://schemas.microsoft.com/office/drawing/2014/main" id="{3FA44469-D78E-7D63-3F17-387577797494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2" name="Google Shape;3984;p53">
              <a:extLst>
                <a:ext uri="{FF2B5EF4-FFF2-40B4-BE49-F238E27FC236}">
                  <a16:creationId xmlns:a16="http://schemas.microsoft.com/office/drawing/2014/main" id="{0362BFF7-030B-2885-9F7B-E7BD555867B8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6" name="Google Shape;3974;p53">
            <a:extLst>
              <a:ext uri="{FF2B5EF4-FFF2-40B4-BE49-F238E27FC236}">
                <a16:creationId xmlns:a16="http://schemas.microsoft.com/office/drawing/2014/main" id="{50F5A61E-F92C-8282-7CAB-F0DDE8B478FA}"/>
              </a:ext>
            </a:extLst>
          </p:cNvPr>
          <p:cNvGrpSpPr/>
          <p:nvPr/>
        </p:nvGrpSpPr>
        <p:grpSpPr>
          <a:xfrm rot="20142737">
            <a:off x="704473" y="2427851"/>
            <a:ext cx="280231" cy="346573"/>
            <a:chOff x="9215567" y="654930"/>
            <a:chExt cx="1608434" cy="1989214"/>
          </a:xfrm>
        </p:grpSpPr>
        <p:sp>
          <p:nvSpPr>
            <p:cNvPr id="237" name="Google Shape;3975;p53">
              <a:extLst>
                <a:ext uri="{FF2B5EF4-FFF2-40B4-BE49-F238E27FC236}">
                  <a16:creationId xmlns:a16="http://schemas.microsoft.com/office/drawing/2014/main" id="{05573BB9-0986-5C0D-594A-6D814A8D734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" name="Google Shape;3976;p53">
              <a:extLst>
                <a:ext uri="{FF2B5EF4-FFF2-40B4-BE49-F238E27FC236}">
                  <a16:creationId xmlns:a16="http://schemas.microsoft.com/office/drawing/2014/main" id="{329E5DDA-22B9-8E6E-A269-C3E33BD0E231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3977;p53">
              <a:extLst>
                <a:ext uri="{FF2B5EF4-FFF2-40B4-BE49-F238E27FC236}">
                  <a16:creationId xmlns:a16="http://schemas.microsoft.com/office/drawing/2014/main" id="{760750F2-3FA0-BB91-DA1F-CFBB5CED039D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3978;p53">
              <a:extLst>
                <a:ext uri="{FF2B5EF4-FFF2-40B4-BE49-F238E27FC236}">
                  <a16:creationId xmlns:a16="http://schemas.microsoft.com/office/drawing/2014/main" id="{9AD0D901-A3CE-30BD-3002-29EC6110799A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3979;p53">
              <a:extLst>
                <a:ext uri="{FF2B5EF4-FFF2-40B4-BE49-F238E27FC236}">
                  <a16:creationId xmlns:a16="http://schemas.microsoft.com/office/drawing/2014/main" id="{87E06468-A429-507D-7C1E-51B52B3FCD58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42" name="Google Shape;3980;p53">
              <a:extLst>
                <a:ext uri="{FF2B5EF4-FFF2-40B4-BE49-F238E27FC236}">
                  <a16:creationId xmlns:a16="http://schemas.microsoft.com/office/drawing/2014/main" id="{BBB76E65-330D-BBA5-1CD4-9DB483542C0E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244" name="Google Shape;3981;p53">
                <a:extLst>
                  <a:ext uri="{FF2B5EF4-FFF2-40B4-BE49-F238E27FC236}">
                    <a16:creationId xmlns:a16="http://schemas.microsoft.com/office/drawing/2014/main" id="{2EF26828-CF89-6C99-D1FD-8CF89783F949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5" name="Google Shape;3982;p53">
                <a:extLst>
                  <a:ext uri="{FF2B5EF4-FFF2-40B4-BE49-F238E27FC236}">
                    <a16:creationId xmlns:a16="http://schemas.microsoft.com/office/drawing/2014/main" id="{45324F95-A6DB-4A4A-0C94-EA973B03532B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6" name="Google Shape;3983;p53">
                <a:extLst>
                  <a:ext uri="{FF2B5EF4-FFF2-40B4-BE49-F238E27FC236}">
                    <a16:creationId xmlns:a16="http://schemas.microsoft.com/office/drawing/2014/main" id="{3FA44469-D78E-7D63-3F17-387577797494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43" name="Google Shape;3984;p53">
              <a:extLst>
                <a:ext uri="{FF2B5EF4-FFF2-40B4-BE49-F238E27FC236}">
                  <a16:creationId xmlns:a16="http://schemas.microsoft.com/office/drawing/2014/main" id="{0362BFF7-030B-2885-9F7B-E7BD555867B8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7" name="フリーフォーム 246"/>
          <p:cNvSpPr/>
          <p:nvPr/>
        </p:nvSpPr>
        <p:spPr>
          <a:xfrm rot="262723">
            <a:off x="1468029" y="2658872"/>
            <a:ext cx="215525" cy="72424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5B4D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8" name="フリーフォーム 247"/>
          <p:cNvSpPr/>
          <p:nvPr/>
        </p:nvSpPr>
        <p:spPr>
          <a:xfrm rot="18511223">
            <a:off x="2067455" y="2610202"/>
            <a:ext cx="215525" cy="72424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5B4D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0" name="フリーフォーム 249"/>
          <p:cNvSpPr/>
          <p:nvPr/>
        </p:nvSpPr>
        <p:spPr>
          <a:xfrm rot="8158010">
            <a:off x="1170131" y="2556787"/>
            <a:ext cx="192907" cy="63376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5B4D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1" name="フリーフォーム 250"/>
          <p:cNvSpPr/>
          <p:nvPr/>
        </p:nvSpPr>
        <p:spPr>
          <a:xfrm rot="19646914">
            <a:off x="1614654" y="2376489"/>
            <a:ext cx="192907" cy="63376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5B4D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2" name="フリーフォーム 251"/>
          <p:cNvSpPr/>
          <p:nvPr/>
        </p:nvSpPr>
        <p:spPr>
          <a:xfrm rot="1505816">
            <a:off x="2991003" y="2636192"/>
            <a:ext cx="189304" cy="59885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5B4D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3" name="フリーフォーム 252"/>
          <p:cNvSpPr/>
          <p:nvPr/>
        </p:nvSpPr>
        <p:spPr>
          <a:xfrm rot="19578759">
            <a:off x="2490298" y="2596520"/>
            <a:ext cx="243600" cy="61715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5B4D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" name="フリーフォーム 253"/>
          <p:cNvSpPr/>
          <p:nvPr/>
        </p:nvSpPr>
        <p:spPr>
          <a:xfrm>
            <a:off x="2245400" y="2181998"/>
            <a:ext cx="198256" cy="57070"/>
          </a:xfrm>
          <a:custGeom>
            <a:avLst/>
            <a:gdLst>
              <a:gd name="connsiteX0" fmla="*/ 0 w 205992"/>
              <a:gd name="connsiteY0" fmla="*/ 25121 h 135653"/>
              <a:gd name="connsiteX1" fmla="*/ 65315 w 205992"/>
              <a:gd name="connsiteY1" fmla="*/ 130629 h 135653"/>
              <a:gd name="connsiteX2" fmla="*/ 195943 w 205992"/>
              <a:gd name="connsiteY2" fmla="*/ 135653 h 135653"/>
              <a:gd name="connsiteX3" fmla="*/ 205992 w 205992"/>
              <a:gd name="connsiteY3" fmla="*/ 40194 h 135653"/>
              <a:gd name="connsiteX4" fmla="*/ 45218 w 205992"/>
              <a:gd name="connsiteY4" fmla="*/ 0 h 135653"/>
              <a:gd name="connsiteX5" fmla="*/ 0 w 205992"/>
              <a:gd name="connsiteY5" fmla="*/ 25121 h 1356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992" h="135653">
                <a:moveTo>
                  <a:pt x="0" y="25121"/>
                </a:moveTo>
                <a:lnTo>
                  <a:pt x="65315" y="130629"/>
                </a:lnTo>
                <a:lnTo>
                  <a:pt x="195943" y="135653"/>
                </a:lnTo>
                <a:lnTo>
                  <a:pt x="205992" y="40194"/>
                </a:lnTo>
                <a:lnTo>
                  <a:pt x="45218" y="0"/>
                </a:lnTo>
                <a:lnTo>
                  <a:pt x="0" y="25121"/>
                </a:lnTo>
                <a:close/>
              </a:path>
            </a:pathLst>
          </a:custGeom>
          <a:solidFill>
            <a:srgbClr val="5B4D3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角丸四角形 355">
            <a:extLst>
              <a:ext uri="{FF2B5EF4-FFF2-40B4-BE49-F238E27FC236}">
                <a16:creationId xmlns:a16="http://schemas.microsoft.com/office/drawing/2014/main" id="{4A59C5E3-0F0E-F73C-D9D9-C8F2C996A3B1}"/>
              </a:ext>
            </a:extLst>
          </p:cNvPr>
          <p:cNvSpPr/>
          <p:nvPr/>
        </p:nvSpPr>
        <p:spPr>
          <a:xfrm rot="16200000">
            <a:off x="9861735" y="3688228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BD02B3AB-D95F-87BB-BCD7-54FB80CB95BC}"/>
              </a:ext>
            </a:extLst>
          </p:cNvPr>
          <p:cNvSpPr txBox="1"/>
          <p:nvPr/>
        </p:nvSpPr>
        <p:spPr>
          <a:xfrm>
            <a:off x="10634537" y="2884239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DD82557B-546D-5246-017F-AF6BA5ACE6C3}"/>
              </a:ext>
            </a:extLst>
          </p:cNvPr>
          <p:cNvGrpSpPr/>
          <p:nvPr/>
        </p:nvGrpSpPr>
        <p:grpSpPr>
          <a:xfrm rot="2523162">
            <a:off x="11038357" y="2773965"/>
            <a:ext cx="564109" cy="193172"/>
            <a:chOff x="9364349" y="5301095"/>
            <a:chExt cx="371808" cy="127321"/>
          </a:xfrm>
        </p:grpSpPr>
        <p:cxnSp>
          <p:nvCxnSpPr>
            <p:cNvPr id="6" name="直線コネクタ 5">
              <a:extLst>
                <a:ext uri="{FF2B5EF4-FFF2-40B4-BE49-F238E27FC236}">
                  <a16:creationId xmlns:a16="http://schemas.microsoft.com/office/drawing/2014/main" id="{3E8E3168-B14E-E5AF-5A67-297B74DF418D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直線コネクタ 6">
              <a:extLst>
                <a:ext uri="{FF2B5EF4-FFF2-40B4-BE49-F238E27FC236}">
                  <a16:creationId xmlns:a16="http://schemas.microsoft.com/office/drawing/2014/main" id="{1BDC94D1-CE3E-A281-8387-AAE6C54E8391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直線コネクタ 7">
              <a:extLst>
                <a:ext uri="{FF2B5EF4-FFF2-40B4-BE49-F238E27FC236}">
                  <a16:creationId xmlns:a16="http://schemas.microsoft.com/office/drawing/2014/main" id="{A358724D-C9C9-C449-AE53-2204239DAD53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直線コネクタ 8">
              <a:extLst>
                <a:ext uri="{FF2B5EF4-FFF2-40B4-BE49-F238E27FC236}">
                  <a16:creationId xmlns:a16="http://schemas.microsoft.com/office/drawing/2014/main" id="{2713F9E7-E736-B9F1-281A-2A56E10EBCAA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911282" y="383643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こ</a:t>
            </a:r>
          </a:p>
        </p:txBody>
      </p:sp>
      <p:sp>
        <p:nvSpPr>
          <p:cNvPr id="12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249226" y="382205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て</a:t>
            </a:r>
          </a:p>
        </p:txBody>
      </p:sp>
      <p:sp>
        <p:nvSpPr>
          <p:cNvPr id="12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984221" y="383961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い</a:t>
            </a:r>
          </a:p>
        </p:txBody>
      </p:sp>
      <p:sp>
        <p:nvSpPr>
          <p:cNvPr id="12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143323" y="4323368"/>
            <a:ext cx="83442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まんぞく</a:t>
            </a:r>
          </a:p>
        </p:txBody>
      </p:sp>
      <p:sp>
        <p:nvSpPr>
          <p:cNvPr id="12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546872" y="431298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いえ</a:t>
            </a:r>
          </a:p>
        </p:txBody>
      </p:sp>
      <p:sp>
        <p:nvSpPr>
          <p:cNvPr id="12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240049" y="430690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かえ</a:t>
            </a:r>
          </a:p>
        </p:txBody>
      </p:sp>
      <p:sp>
        <p:nvSpPr>
          <p:cNvPr id="10" name="角丸四角形 96">
            <a:extLst>
              <a:ext uri="{FF2B5EF4-FFF2-40B4-BE49-F238E27FC236}">
                <a16:creationId xmlns:a16="http://schemas.microsoft.com/office/drawing/2014/main" id="{976BEC24-F2A2-FE16-57EA-E5AB3E536F57}"/>
              </a:ext>
            </a:extLst>
          </p:cNvPr>
          <p:cNvSpPr/>
          <p:nvPr/>
        </p:nvSpPr>
        <p:spPr>
          <a:xfrm>
            <a:off x="9608831" y="593954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ED8CEEAC-76AE-E202-4139-1318E431BB6B}"/>
              </a:ext>
            </a:extLst>
          </p:cNvPr>
          <p:cNvSpPr txBox="1"/>
          <p:nvPr/>
        </p:nvSpPr>
        <p:spPr>
          <a:xfrm>
            <a:off x="9606743" y="58813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298278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レア度：０１１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3664338" y="5690083"/>
            <a:ext cx="5110286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６００こってスゴすぎる！</a:t>
            </a: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745281" y="776709"/>
            <a:ext cx="7307753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</a:rPr>
              <a:t>✓ まつぼっくりは、針葉樹の種類に</a:t>
            </a:r>
            <a:endParaRPr lang="en-US" altLang="ja-JP" sz="32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</a:rPr>
              <a:t>    よって形がちがう</a:t>
            </a:r>
            <a:endParaRPr lang="en-US" altLang="ja-JP" sz="32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</a:rPr>
              <a:t>✓ </a:t>
            </a:r>
            <a:r>
              <a:rPr lang="en-US" altLang="ja-JP" sz="3200" dirty="0">
                <a:solidFill>
                  <a:schemeClr val="bg1"/>
                </a:solidFill>
              </a:rPr>
              <a:t>20</a:t>
            </a:r>
            <a:r>
              <a:rPr lang="ja-JP" altLang="en-US" sz="3200" dirty="0">
                <a:solidFill>
                  <a:schemeClr val="bg1"/>
                </a:solidFill>
              </a:rPr>
              <a:t>歳の針葉樹は、まだ大きくなる</a:t>
            </a:r>
          </a:p>
        </p:txBody>
      </p:sp>
      <p:sp>
        <p:nvSpPr>
          <p:cNvPr id="35" name="角丸四角形 96">
            <a:extLst>
              <a:ext uri="{FF2B5EF4-FFF2-40B4-BE49-F238E27FC236}">
                <a16:creationId xmlns:a16="http://schemas.microsoft.com/office/drawing/2014/main" id="{7851A647-8A77-668B-B63F-7C395210BF26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E9A7E579-AA4C-A6CD-9E6C-1E0075230572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37" name="角丸四角形 96">
            <a:extLst>
              <a:ext uri="{FF2B5EF4-FFF2-40B4-BE49-F238E27FC236}">
                <a16:creationId xmlns:a16="http://schemas.microsoft.com/office/drawing/2014/main" id="{65B4A21A-6E07-1645-E836-FF92F308F95A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2B0FD2A7-0699-66D2-CA26-E4148C32F62C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41" name="Google Shape;2724;p43">
            <a:extLst>
              <a:ext uri="{FF2B5EF4-FFF2-40B4-BE49-F238E27FC236}">
                <a16:creationId xmlns:a16="http://schemas.microsoft.com/office/drawing/2014/main" id="{C4A0428F-E02F-99F2-A7CA-49F464AD32AA}"/>
              </a:ext>
            </a:extLst>
          </p:cNvPr>
          <p:cNvSpPr txBox="1"/>
          <p:nvPr/>
        </p:nvSpPr>
        <p:spPr>
          <a:xfrm>
            <a:off x="967171" y="905072"/>
            <a:ext cx="2043137" cy="1631175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まつぼっくり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ひろいすぎて、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少しこまる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ザイくん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3" name="グループ化 112">
            <a:extLst>
              <a:ext uri="{FF2B5EF4-FFF2-40B4-BE49-F238E27FC236}">
                <a16:creationId xmlns:a16="http://schemas.microsoft.com/office/drawing/2014/main" id="{FFD7ECA4-48D9-7FB8-15A2-8079E46196A2}"/>
              </a:ext>
            </a:extLst>
          </p:cNvPr>
          <p:cNvGrpSpPr>
            <a:grpSpLocks noChangeAspect="1"/>
          </p:cNvGrpSpPr>
          <p:nvPr/>
        </p:nvGrpSpPr>
        <p:grpSpPr>
          <a:xfrm>
            <a:off x="615578" y="2648907"/>
            <a:ext cx="2601429" cy="3774754"/>
            <a:chOff x="424264" y="2082727"/>
            <a:chExt cx="2991620" cy="4340934"/>
          </a:xfrm>
        </p:grpSpPr>
        <p:grpSp>
          <p:nvGrpSpPr>
            <p:cNvPr id="11" name="グループ化 10">
              <a:extLst>
                <a:ext uri="{FF2B5EF4-FFF2-40B4-BE49-F238E27FC236}">
                  <a16:creationId xmlns:a16="http://schemas.microsoft.com/office/drawing/2014/main" id="{05F680F8-C613-B851-F0C6-B99FE3D7A3D3}"/>
                </a:ext>
              </a:extLst>
            </p:cNvPr>
            <p:cNvGrpSpPr/>
            <p:nvPr/>
          </p:nvGrpSpPr>
          <p:grpSpPr>
            <a:xfrm>
              <a:off x="785321" y="3642482"/>
              <a:ext cx="2253831" cy="2781179"/>
              <a:chOff x="852649" y="4147627"/>
              <a:chExt cx="1519259" cy="1874733"/>
            </a:xfrm>
          </p:grpSpPr>
          <p:sp>
            <p:nvSpPr>
              <p:cNvPr id="13" name="Google Shape;1520;p28">
                <a:extLst>
                  <a:ext uri="{FF2B5EF4-FFF2-40B4-BE49-F238E27FC236}">
                    <a16:creationId xmlns:a16="http://schemas.microsoft.com/office/drawing/2014/main" id="{5D04770C-F532-4F2F-014D-DF842E40CDEE}"/>
                  </a:ext>
                </a:extLst>
              </p:cNvPr>
              <p:cNvSpPr/>
              <p:nvPr/>
            </p:nvSpPr>
            <p:spPr>
              <a:xfrm>
                <a:off x="2120636" y="5645555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521;p28">
                <a:extLst>
                  <a:ext uri="{FF2B5EF4-FFF2-40B4-BE49-F238E27FC236}">
                    <a16:creationId xmlns:a16="http://schemas.microsoft.com/office/drawing/2014/main" id="{6E408769-05D8-454F-FAF5-46FDCCE5B0EF}"/>
                  </a:ext>
                </a:extLst>
              </p:cNvPr>
              <p:cNvSpPr/>
              <p:nvPr/>
            </p:nvSpPr>
            <p:spPr>
              <a:xfrm>
                <a:off x="852649" y="4147627"/>
                <a:ext cx="1340898" cy="178339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1522;p28">
                <a:extLst>
                  <a:ext uri="{FF2B5EF4-FFF2-40B4-BE49-F238E27FC236}">
                    <a16:creationId xmlns:a16="http://schemas.microsoft.com/office/drawing/2014/main" id="{3C0A22A8-F91A-5D7E-CFB2-955B7B9B8D90}"/>
                  </a:ext>
                </a:extLst>
              </p:cNvPr>
              <p:cNvSpPr/>
              <p:nvPr/>
            </p:nvSpPr>
            <p:spPr>
              <a:xfrm>
                <a:off x="1718646" y="4866956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1523;p28">
                <a:extLst>
                  <a:ext uri="{FF2B5EF4-FFF2-40B4-BE49-F238E27FC236}">
                    <a16:creationId xmlns:a16="http://schemas.microsoft.com/office/drawing/2014/main" id="{0A4649B1-2C62-7132-9B51-87312E9FEF8D}"/>
                  </a:ext>
                </a:extLst>
              </p:cNvPr>
              <p:cNvSpPr/>
              <p:nvPr/>
            </p:nvSpPr>
            <p:spPr>
              <a:xfrm>
                <a:off x="2046895" y="4797118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1524;p28">
                <a:extLst>
                  <a:ext uri="{FF2B5EF4-FFF2-40B4-BE49-F238E27FC236}">
                    <a16:creationId xmlns:a16="http://schemas.microsoft.com/office/drawing/2014/main" id="{13738175-3694-2168-E904-3440927FFE37}"/>
                  </a:ext>
                </a:extLst>
              </p:cNvPr>
              <p:cNvSpPr/>
              <p:nvPr/>
            </p:nvSpPr>
            <p:spPr>
              <a:xfrm>
                <a:off x="1942130" y="5292984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1525;p28">
                <a:extLst>
                  <a:ext uri="{FF2B5EF4-FFF2-40B4-BE49-F238E27FC236}">
                    <a16:creationId xmlns:a16="http://schemas.microsoft.com/office/drawing/2014/main" id="{EC2AEFBD-E7D5-0EF3-99B2-6596CBDB3A4A}"/>
                  </a:ext>
                </a:extLst>
              </p:cNvPr>
              <p:cNvSpPr/>
              <p:nvPr/>
            </p:nvSpPr>
            <p:spPr>
              <a:xfrm>
                <a:off x="1593086" y="5839684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24" name="Google Shape;1526;p28">
                <a:extLst>
                  <a:ext uri="{FF2B5EF4-FFF2-40B4-BE49-F238E27FC236}">
                    <a16:creationId xmlns:a16="http://schemas.microsoft.com/office/drawing/2014/main" id="{8EF2AEDF-82F8-D376-8E47-B1A5E51A961E}"/>
                  </a:ext>
                </a:extLst>
              </p:cNvPr>
              <p:cNvCxnSpPr/>
              <p:nvPr/>
            </p:nvCxnSpPr>
            <p:spPr>
              <a:xfrm flipH="1">
                <a:off x="852649" y="5579317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5" name="Google Shape;1527;p28">
                <a:extLst>
                  <a:ext uri="{FF2B5EF4-FFF2-40B4-BE49-F238E27FC236}">
                    <a16:creationId xmlns:a16="http://schemas.microsoft.com/office/drawing/2014/main" id="{EB2363C9-D1BA-405D-0730-757CB1D04BDD}"/>
                  </a:ext>
                </a:extLst>
              </p:cNvPr>
              <p:cNvCxnSpPr/>
              <p:nvPr/>
            </p:nvCxnSpPr>
            <p:spPr>
              <a:xfrm flipH="1">
                <a:off x="859633" y="5631588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6" name="Google Shape;1528;p28">
                <a:extLst>
                  <a:ext uri="{FF2B5EF4-FFF2-40B4-BE49-F238E27FC236}">
                    <a16:creationId xmlns:a16="http://schemas.microsoft.com/office/drawing/2014/main" id="{782DC049-C8D5-5E93-E6FD-CD963178128B}"/>
                  </a:ext>
                </a:extLst>
              </p:cNvPr>
              <p:cNvCxnSpPr/>
              <p:nvPr/>
            </p:nvCxnSpPr>
            <p:spPr>
              <a:xfrm flipH="1">
                <a:off x="887568" y="5658105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7" name="Google Shape;1529;p28">
                <a:extLst>
                  <a:ext uri="{FF2B5EF4-FFF2-40B4-BE49-F238E27FC236}">
                    <a16:creationId xmlns:a16="http://schemas.microsoft.com/office/drawing/2014/main" id="{EB2A1616-A34E-F1A7-5AC8-42AD65812FE8}"/>
                  </a:ext>
                </a:extLst>
              </p:cNvPr>
              <p:cNvCxnSpPr/>
              <p:nvPr/>
            </p:nvCxnSpPr>
            <p:spPr>
              <a:xfrm flipH="1">
                <a:off x="925980" y="5712559"/>
                <a:ext cx="88984" cy="12712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8" name="Google Shape;1530;p28">
                <a:extLst>
                  <a:ext uri="{FF2B5EF4-FFF2-40B4-BE49-F238E27FC236}">
                    <a16:creationId xmlns:a16="http://schemas.microsoft.com/office/drawing/2014/main" id="{D683EF93-8DDE-7717-61A9-8B66BD10D5B3}"/>
                  </a:ext>
                </a:extLst>
              </p:cNvPr>
              <p:cNvCxnSpPr/>
              <p:nvPr/>
            </p:nvCxnSpPr>
            <p:spPr>
              <a:xfrm flipH="1">
                <a:off x="964391" y="5760897"/>
                <a:ext cx="71403" cy="8978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9" name="Google Shape;1531;p28">
                <a:extLst>
                  <a:ext uri="{FF2B5EF4-FFF2-40B4-BE49-F238E27FC236}">
                    <a16:creationId xmlns:a16="http://schemas.microsoft.com/office/drawing/2014/main" id="{EB01E2B3-796B-4B17-C7CB-3DAEE387AFF2}"/>
                  </a:ext>
                </a:extLst>
              </p:cNvPr>
              <p:cNvCxnSpPr/>
              <p:nvPr/>
            </p:nvCxnSpPr>
            <p:spPr>
              <a:xfrm flipH="1">
                <a:off x="999310" y="5795047"/>
                <a:ext cx="55870" cy="6935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32" name="Google Shape;1532;p28">
                <a:extLst>
                  <a:ext uri="{FF2B5EF4-FFF2-40B4-BE49-F238E27FC236}">
                    <a16:creationId xmlns:a16="http://schemas.microsoft.com/office/drawing/2014/main" id="{79839628-F405-5DFE-625B-2BD5C18FEBCD}"/>
                  </a:ext>
                </a:extLst>
              </p:cNvPr>
              <p:cNvSpPr/>
              <p:nvPr/>
            </p:nvSpPr>
            <p:spPr>
              <a:xfrm>
                <a:off x="1138987" y="4203499"/>
                <a:ext cx="632451" cy="1800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3" name="楕円 2">
              <a:extLst>
                <a:ext uri="{FF2B5EF4-FFF2-40B4-BE49-F238E27FC236}">
                  <a16:creationId xmlns:a16="http://schemas.microsoft.com/office/drawing/2014/main" id="{8EB8813A-21A0-0545-9BD1-8DB8B8D8BC42}"/>
                </a:ext>
              </a:extLst>
            </p:cNvPr>
            <p:cNvSpPr/>
            <p:nvPr/>
          </p:nvSpPr>
          <p:spPr>
            <a:xfrm rot="10800000">
              <a:off x="568373" y="2405971"/>
              <a:ext cx="2812760" cy="488224"/>
            </a:xfrm>
            <a:custGeom>
              <a:avLst/>
              <a:gdLst>
                <a:gd name="connsiteX0" fmla="*/ 0 w 1955800"/>
                <a:gd name="connsiteY0" fmla="*/ 800992 h 1601984"/>
                <a:gd name="connsiteX1" fmla="*/ 977900 w 1955800"/>
                <a:gd name="connsiteY1" fmla="*/ 0 h 1601984"/>
                <a:gd name="connsiteX2" fmla="*/ 1955800 w 1955800"/>
                <a:gd name="connsiteY2" fmla="*/ 800992 h 1601984"/>
                <a:gd name="connsiteX3" fmla="*/ 977900 w 1955800"/>
                <a:gd name="connsiteY3" fmla="*/ 1601984 h 1601984"/>
                <a:gd name="connsiteX4" fmla="*/ 0 w 1955800"/>
                <a:gd name="connsiteY4" fmla="*/ 800992 h 1601984"/>
                <a:gd name="connsiteX0" fmla="*/ 0 w 1982983"/>
                <a:gd name="connsiteY0" fmla="*/ 100125 h 901117"/>
                <a:gd name="connsiteX1" fmla="*/ 1955800 w 1982983"/>
                <a:gd name="connsiteY1" fmla="*/ 100125 h 901117"/>
                <a:gd name="connsiteX2" fmla="*/ 977900 w 1982983"/>
                <a:gd name="connsiteY2" fmla="*/ 901117 h 901117"/>
                <a:gd name="connsiteX3" fmla="*/ 0 w 1982983"/>
                <a:gd name="connsiteY3" fmla="*/ 100125 h 901117"/>
                <a:gd name="connsiteX0" fmla="*/ 0 w 1982983"/>
                <a:gd name="connsiteY0" fmla="*/ 100125 h 901117"/>
                <a:gd name="connsiteX1" fmla="*/ 1955800 w 1982983"/>
                <a:gd name="connsiteY1" fmla="*/ 100125 h 901117"/>
                <a:gd name="connsiteX2" fmla="*/ 977900 w 1982983"/>
                <a:gd name="connsiteY2" fmla="*/ 901117 h 901117"/>
                <a:gd name="connsiteX3" fmla="*/ 91440 w 1982983"/>
                <a:gd name="connsiteY3" fmla="*/ 191565 h 901117"/>
                <a:gd name="connsiteX0" fmla="*/ 1876500 w 1903683"/>
                <a:gd name="connsiteY0" fmla="*/ 0 h 800992"/>
                <a:gd name="connsiteX1" fmla="*/ 898600 w 1903683"/>
                <a:gd name="connsiteY1" fmla="*/ 800992 h 800992"/>
                <a:gd name="connsiteX2" fmla="*/ 12140 w 1903683"/>
                <a:gd name="connsiteY2" fmla="*/ 91440 h 800992"/>
                <a:gd name="connsiteX0" fmla="*/ 1876500 w 1876500"/>
                <a:gd name="connsiteY0" fmla="*/ 0 h 800992"/>
                <a:gd name="connsiteX1" fmla="*/ 898600 w 1876500"/>
                <a:gd name="connsiteY1" fmla="*/ 800992 h 800992"/>
                <a:gd name="connsiteX2" fmla="*/ 12140 w 1876500"/>
                <a:gd name="connsiteY2" fmla="*/ 91440 h 800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6500" h="800992">
                  <a:moveTo>
                    <a:pt x="1876500" y="0"/>
                  </a:moveTo>
                  <a:cubicBezTo>
                    <a:pt x="1874383" y="298599"/>
                    <a:pt x="1438679" y="800992"/>
                    <a:pt x="898600" y="800992"/>
                  </a:cubicBezTo>
                  <a:cubicBezTo>
                    <a:pt x="358521" y="800992"/>
                    <a:pt x="-79300" y="442376"/>
                    <a:pt x="12140" y="91440"/>
                  </a:cubicBezTo>
                </a:path>
              </a:pathLst>
            </a:custGeom>
            <a:noFill/>
            <a:ln w="57150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4" name="フリーフォーム 167">
              <a:extLst>
                <a:ext uri="{FF2B5EF4-FFF2-40B4-BE49-F238E27FC236}">
                  <a16:creationId xmlns:a16="http://schemas.microsoft.com/office/drawing/2014/main" id="{CD4DF581-771B-9A0E-D29A-C754BEDBC7C8}"/>
                </a:ext>
              </a:extLst>
            </p:cNvPr>
            <p:cNvSpPr/>
            <p:nvPr/>
          </p:nvSpPr>
          <p:spPr>
            <a:xfrm>
              <a:off x="613722" y="2084095"/>
              <a:ext cx="2779333" cy="1922690"/>
            </a:xfrm>
            <a:custGeom>
              <a:avLst/>
              <a:gdLst>
                <a:gd name="connsiteX0" fmla="*/ 1358900 w 1866900"/>
                <a:gd name="connsiteY0" fmla="*/ 1130300 h 1282700"/>
                <a:gd name="connsiteX1" fmla="*/ 977900 w 1866900"/>
                <a:gd name="connsiteY1" fmla="*/ 1282700 h 1282700"/>
                <a:gd name="connsiteX2" fmla="*/ 381000 w 1866900"/>
                <a:gd name="connsiteY2" fmla="*/ 1155700 h 1282700"/>
                <a:gd name="connsiteX3" fmla="*/ 127000 w 1866900"/>
                <a:gd name="connsiteY3" fmla="*/ 876300 h 1282700"/>
                <a:gd name="connsiteX4" fmla="*/ 0 w 1866900"/>
                <a:gd name="connsiteY4" fmla="*/ 660400 h 1282700"/>
                <a:gd name="connsiteX5" fmla="*/ 50800 w 1866900"/>
                <a:gd name="connsiteY5" fmla="*/ 431800 h 1282700"/>
                <a:gd name="connsiteX6" fmla="*/ 25400 w 1866900"/>
                <a:gd name="connsiteY6" fmla="*/ 355600 h 1282700"/>
                <a:gd name="connsiteX7" fmla="*/ 139700 w 1866900"/>
                <a:gd name="connsiteY7" fmla="*/ 279400 h 1282700"/>
                <a:gd name="connsiteX8" fmla="*/ 355600 w 1866900"/>
                <a:gd name="connsiteY8" fmla="*/ 241300 h 1282700"/>
                <a:gd name="connsiteX9" fmla="*/ 495300 w 1866900"/>
                <a:gd name="connsiteY9" fmla="*/ 101600 h 1282700"/>
                <a:gd name="connsiteX10" fmla="*/ 787400 w 1866900"/>
                <a:gd name="connsiteY10" fmla="*/ 88900 h 1282700"/>
                <a:gd name="connsiteX11" fmla="*/ 914400 w 1866900"/>
                <a:gd name="connsiteY11" fmla="*/ 63500 h 1282700"/>
                <a:gd name="connsiteX12" fmla="*/ 1193800 w 1866900"/>
                <a:gd name="connsiteY12" fmla="*/ 0 h 1282700"/>
                <a:gd name="connsiteX13" fmla="*/ 1358900 w 1866900"/>
                <a:gd name="connsiteY13" fmla="*/ 114300 h 1282700"/>
                <a:gd name="connsiteX14" fmla="*/ 1574800 w 1866900"/>
                <a:gd name="connsiteY14" fmla="*/ 101600 h 1282700"/>
                <a:gd name="connsiteX15" fmla="*/ 1765300 w 1866900"/>
                <a:gd name="connsiteY15" fmla="*/ 165100 h 1282700"/>
                <a:gd name="connsiteX16" fmla="*/ 1866900 w 1866900"/>
                <a:gd name="connsiteY16" fmla="*/ 228600 h 1282700"/>
                <a:gd name="connsiteX17" fmla="*/ 1854200 w 1866900"/>
                <a:gd name="connsiteY17" fmla="*/ 381000 h 1282700"/>
                <a:gd name="connsiteX18" fmla="*/ 1841500 w 1866900"/>
                <a:gd name="connsiteY18" fmla="*/ 495300 h 1282700"/>
                <a:gd name="connsiteX19" fmla="*/ 1790700 w 1866900"/>
                <a:gd name="connsiteY19" fmla="*/ 584200 h 1282700"/>
                <a:gd name="connsiteX20" fmla="*/ 1765300 w 1866900"/>
                <a:gd name="connsiteY20" fmla="*/ 609600 h 1282700"/>
                <a:gd name="connsiteX21" fmla="*/ 1676400 w 1866900"/>
                <a:gd name="connsiteY21" fmla="*/ 914400 h 1282700"/>
                <a:gd name="connsiteX22" fmla="*/ 1447800 w 1866900"/>
                <a:gd name="connsiteY22" fmla="*/ 1066800 h 1282700"/>
                <a:gd name="connsiteX23" fmla="*/ 1219200 w 1866900"/>
                <a:gd name="connsiteY23" fmla="*/ 1219200 h 1282700"/>
                <a:gd name="connsiteX24" fmla="*/ 927100 w 1866900"/>
                <a:gd name="connsiteY24" fmla="*/ 1257300 h 1282700"/>
                <a:gd name="connsiteX0" fmla="*/ 1358900 w 1866900"/>
                <a:gd name="connsiteY0" fmla="*/ 1130300 h 1282700"/>
                <a:gd name="connsiteX1" fmla="*/ 977900 w 1866900"/>
                <a:gd name="connsiteY1" fmla="*/ 1282700 h 1282700"/>
                <a:gd name="connsiteX2" fmla="*/ 381000 w 1866900"/>
                <a:gd name="connsiteY2" fmla="*/ 1155700 h 1282700"/>
                <a:gd name="connsiteX3" fmla="*/ 127000 w 1866900"/>
                <a:gd name="connsiteY3" fmla="*/ 876300 h 1282700"/>
                <a:gd name="connsiteX4" fmla="*/ 0 w 1866900"/>
                <a:gd name="connsiteY4" fmla="*/ 660400 h 1282700"/>
                <a:gd name="connsiteX5" fmla="*/ 50800 w 1866900"/>
                <a:gd name="connsiteY5" fmla="*/ 431800 h 1282700"/>
                <a:gd name="connsiteX6" fmla="*/ 25400 w 1866900"/>
                <a:gd name="connsiteY6" fmla="*/ 355600 h 1282700"/>
                <a:gd name="connsiteX7" fmla="*/ 139700 w 1866900"/>
                <a:gd name="connsiteY7" fmla="*/ 279400 h 1282700"/>
                <a:gd name="connsiteX8" fmla="*/ 355600 w 1866900"/>
                <a:gd name="connsiteY8" fmla="*/ 241300 h 1282700"/>
                <a:gd name="connsiteX9" fmla="*/ 495300 w 1866900"/>
                <a:gd name="connsiteY9" fmla="*/ 101600 h 1282700"/>
                <a:gd name="connsiteX10" fmla="*/ 787400 w 1866900"/>
                <a:gd name="connsiteY10" fmla="*/ 88900 h 1282700"/>
                <a:gd name="connsiteX11" fmla="*/ 914400 w 1866900"/>
                <a:gd name="connsiteY11" fmla="*/ 63500 h 1282700"/>
                <a:gd name="connsiteX12" fmla="*/ 1193800 w 1866900"/>
                <a:gd name="connsiteY12" fmla="*/ 0 h 1282700"/>
                <a:gd name="connsiteX13" fmla="*/ 1358900 w 1866900"/>
                <a:gd name="connsiteY13" fmla="*/ 114300 h 1282700"/>
                <a:gd name="connsiteX14" fmla="*/ 1574800 w 1866900"/>
                <a:gd name="connsiteY14" fmla="*/ 101600 h 1282700"/>
                <a:gd name="connsiteX15" fmla="*/ 1765300 w 1866900"/>
                <a:gd name="connsiteY15" fmla="*/ 165100 h 1282700"/>
                <a:gd name="connsiteX16" fmla="*/ 1866900 w 1866900"/>
                <a:gd name="connsiteY16" fmla="*/ 228600 h 1282700"/>
                <a:gd name="connsiteX17" fmla="*/ 1854200 w 1866900"/>
                <a:gd name="connsiteY17" fmla="*/ 381000 h 1282700"/>
                <a:gd name="connsiteX18" fmla="*/ 1841500 w 1866900"/>
                <a:gd name="connsiteY18" fmla="*/ 495300 h 1282700"/>
                <a:gd name="connsiteX19" fmla="*/ 1790700 w 1866900"/>
                <a:gd name="connsiteY19" fmla="*/ 584200 h 1282700"/>
                <a:gd name="connsiteX20" fmla="*/ 1765300 w 1866900"/>
                <a:gd name="connsiteY20" fmla="*/ 609600 h 1282700"/>
                <a:gd name="connsiteX21" fmla="*/ 1676400 w 1866900"/>
                <a:gd name="connsiteY21" fmla="*/ 914400 h 1282700"/>
                <a:gd name="connsiteX22" fmla="*/ 1447800 w 1866900"/>
                <a:gd name="connsiteY22" fmla="*/ 1066800 h 1282700"/>
                <a:gd name="connsiteX23" fmla="*/ 1219200 w 1866900"/>
                <a:gd name="connsiteY23" fmla="*/ 1219200 h 1282700"/>
                <a:gd name="connsiteX0" fmla="*/ 1358900 w 1866900"/>
                <a:gd name="connsiteY0" fmla="*/ 1130300 h 1282700"/>
                <a:gd name="connsiteX1" fmla="*/ 977900 w 1866900"/>
                <a:gd name="connsiteY1" fmla="*/ 1282700 h 1282700"/>
                <a:gd name="connsiteX2" fmla="*/ 381000 w 1866900"/>
                <a:gd name="connsiteY2" fmla="*/ 1155700 h 1282700"/>
                <a:gd name="connsiteX3" fmla="*/ 127000 w 1866900"/>
                <a:gd name="connsiteY3" fmla="*/ 876300 h 1282700"/>
                <a:gd name="connsiteX4" fmla="*/ 0 w 1866900"/>
                <a:gd name="connsiteY4" fmla="*/ 660400 h 1282700"/>
                <a:gd name="connsiteX5" fmla="*/ 50800 w 1866900"/>
                <a:gd name="connsiteY5" fmla="*/ 431800 h 1282700"/>
                <a:gd name="connsiteX6" fmla="*/ 25400 w 1866900"/>
                <a:gd name="connsiteY6" fmla="*/ 355600 h 1282700"/>
                <a:gd name="connsiteX7" fmla="*/ 139700 w 1866900"/>
                <a:gd name="connsiteY7" fmla="*/ 279400 h 1282700"/>
                <a:gd name="connsiteX8" fmla="*/ 355600 w 1866900"/>
                <a:gd name="connsiteY8" fmla="*/ 241300 h 1282700"/>
                <a:gd name="connsiteX9" fmla="*/ 495300 w 1866900"/>
                <a:gd name="connsiteY9" fmla="*/ 101600 h 1282700"/>
                <a:gd name="connsiteX10" fmla="*/ 787400 w 1866900"/>
                <a:gd name="connsiteY10" fmla="*/ 88900 h 1282700"/>
                <a:gd name="connsiteX11" fmla="*/ 914400 w 1866900"/>
                <a:gd name="connsiteY11" fmla="*/ 63500 h 1282700"/>
                <a:gd name="connsiteX12" fmla="*/ 1193800 w 1866900"/>
                <a:gd name="connsiteY12" fmla="*/ 0 h 1282700"/>
                <a:gd name="connsiteX13" fmla="*/ 1358900 w 1866900"/>
                <a:gd name="connsiteY13" fmla="*/ 114300 h 1282700"/>
                <a:gd name="connsiteX14" fmla="*/ 1574800 w 1866900"/>
                <a:gd name="connsiteY14" fmla="*/ 101600 h 1282700"/>
                <a:gd name="connsiteX15" fmla="*/ 1765300 w 1866900"/>
                <a:gd name="connsiteY15" fmla="*/ 165100 h 1282700"/>
                <a:gd name="connsiteX16" fmla="*/ 1866900 w 1866900"/>
                <a:gd name="connsiteY16" fmla="*/ 228600 h 1282700"/>
                <a:gd name="connsiteX17" fmla="*/ 1854200 w 1866900"/>
                <a:gd name="connsiteY17" fmla="*/ 381000 h 1282700"/>
                <a:gd name="connsiteX18" fmla="*/ 1841500 w 1866900"/>
                <a:gd name="connsiteY18" fmla="*/ 495300 h 1282700"/>
                <a:gd name="connsiteX19" fmla="*/ 1790700 w 1866900"/>
                <a:gd name="connsiteY19" fmla="*/ 584200 h 1282700"/>
                <a:gd name="connsiteX20" fmla="*/ 1765300 w 1866900"/>
                <a:gd name="connsiteY20" fmla="*/ 609600 h 1282700"/>
                <a:gd name="connsiteX21" fmla="*/ 1676400 w 1866900"/>
                <a:gd name="connsiteY21" fmla="*/ 914400 h 1282700"/>
                <a:gd name="connsiteX22" fmla="*/ 1447800 w 1866900"/>
                <a:gd name="connsiteY22" fmla="*/ 1066800 h 1282700"/>
                <a:gd name="connsiteX0" fmla="*/ 1358900 w 1866900"/>
                <a:gd name="connsiteY0" fmla="*/ 1130300 h 1282700"/>
                <a:gd name="connsiteX1" fmla="*/ 977900 w 1866900"/>
                <a:gd name="connsiteY1" fmla="*/ 1282700 h 1282700"/>
                <a:gd name="connsiteX2" fmla="*/ 381000 w 1866900"/>
                <a:gd name="connsiteY2" fmla="*/ 1155700 h 1282700"/>
                <a:gd name="connsiteX3" fmla="*/ 127000 w 1866900"/>
                <a:gd name="connsiteY3" fmla="*/ 876300 h 1282700"/>
                <a:gd name="connsiteX4" fmla="*/ 0 w 1866900"/>
                <a:gd name="connsiteY4" fmla="*/ 660400 h 1282700"/>
                <a:gd name="connsiteX5" fmla="*/ 50800 w 1866900"/>
                <a:gd name="connsiteY5" fmla="*/ 431800 h 1282700"/>
                <a:gd name="connsiteX6" fmla="*/ 25400 w 1866900"/>
                <a:gd name="connsiteY6" fmla="*/ 355600 h 1282700"/>
                <a:gd name="connsiteX7" fmla="*/ 139700 w 1866900"/>
                <a:gd name="connsiteY7" fmla="*/ 279400 h 1282700"/>
                <a:gd name="connsiteX8" fmla="*/ 355600 w 1866900"/>
                <a:gd name="connsiteY8" fmla="*/ 241300 h 1282700"/>
                <a:gd name="connsiteX9" fmla="*/ 495300 w 1866900"/>
                <a:gd name="connsiteY9" fmla="*/ 101600 h 1282700"/>
                <a:gd name="connsiteX10" fmla="*/ 787400 w 1866900"/>
                <a:gd name="connsiteY10" fmla="*/ 88900 h 1282700"/>
                <a:gd name="connsiteX11" fmla="*/ 914400 w 1866900"/>
                <a:gd name="connsiteY11" fmla="*/ 63500 h 1282700"/>
                <a:gd name="connsiteX12" fmla="*/ 1193800 w 1866900"/>
                <a:gd name="connsiteY12" fmla="*/ 0 h 1282700"/>
                <a:gd name="connsiteX13" fmla="*/ 1358900 w 1866900"/>
                <a:gd name="connsiteY13" fmla="*/ 114300 h 1282700"/>
                <a:gd name="connsiteX14" fmla="*/ 1574800 w 1866900"/>
                <a:gd name="connsiteY14" fmla="*/ 101600 h 1282700"/>
                <a:gd name="connsiteX15" fmla="*/ 1765300 w 1866900"/>
                <a:gd name="connsiteY15" fmla="*/ 165100 h 1282700"/>
                <a:gd name="connsiteX16" fmla="*/ 1866900 w 1866900"/>
                <a:gd name="connsiteY16" fmla="*/ 228600 h 1282700"/>
                <a:gd name="connsiteX17" fmla="*/ 1854200 w 1866900"/>
                <a:gd name="connsiteY17" fmla="*/ 381000 h 1282700"/>
                <a:gd name="connsiteX18" fmla="*/ 1841500 w 1866900"/>
                <a:gd name="connsiteY18" fmla="*/ 495300 h 1282700"/>
                <a:gd name="connsiteX19" fmla="*/ 1790700 w 1866900"/>
                <a:gd name="connsiteY19" fmla="*/ 584200 h 1282700"/>
                <a:gd name="connsiteX20" fmla="*/ 1765300 w 1866900"/>
                <a:gd name="connsiteY20" fmla="*/ 609600 h 1282700"/>
                <a:gd name="connsiteX21" fmla="*/ 1676400 w 1866900"/>
                <a:gd name="connsiteY21" fmla="*/ 914400 h 1282700"/>
                <a:gd name="connsiteX22" fmla="*/ 1447800 w 1866900"/>
                <a:gd name="connsiteY22" fmla="*/ 1066800 h 1282700"/>
                <a:gd name="connsiteX23" fmla="*/ 1358900 w 1866900"/>
                <a:gd name="connsiteY23" fmla="*/ 1130300 h 1282700"/>
                <a:gd name="connsiteX0" fmla="*/ 1358900 w 1854200"/>
                <a:gd name="connsiteY0" fmla="*/ 1130300 h 1282700"/>
                <a:gd name="connsiteX1" fmla="*/ 977900 w 1854200"/>
                <a:gd name="connsiteY1" fmla="*/ 1282700 h 1282700"/>
                <a:gd name="connsiteX2" fmla="*/ 381000 w 1854200"/>
                <a:gd name="connsiteY2" fmla="*/ 1155700 h 1282700"/>
                <a:gd name="connsiteX3" fmla="*/ 127000 w 1854200"/>
                <a:gd name="connsiteY3" fmla="*/ 876300 h 1282700"/>
                <a:gd name="connsiteX4" fmla="*/ 0 w 1854200"/>
                <a:gd name="connsiteY4" fmla="*/ 660400 h 1282700"/>
                <a:gd name="connsiteX5" fmla="*/ 50800 w 1854200"/>
                <a:gd name="connsiteY5" fmla="*/ 431800 h 1282700"/>
                <a:gd name="connsiteX6" fmla="*/ 25400 w 1854200"/>
                <a:gd name="connsiteY6" fmla="*/ 355600 h 1282700"/>
                <a:gd name="connsiteX7" fmla="*/ 139700 w 1854200"/>
                <a:gd name="connsiteY7" fmla="*/ 279400 h 1282700"/>
                <a:gd name="connsiteX8" fmla="*/ 355600 w 1854200"/>
                <a:gd name="connsiteY8" fmla="*/ 241300 h 1282700"/>
                <a:gd name="connsiteX9" fmla="*/ 495300 w 1854200"/>
                <a:gd name="connsiteY9" fmla="*/ 101600 h 1282700"/>
                <a:gd name="connsiteX10" fmla="*/ 787400 w 1854200"/>
                <a:gd name="connsiteY10" fmla="*/ 88900 h 1282700"/>
                <a:gd name="connsiteX11" fmla="*/ 914400 w 1854200"/>
                <a:gd name="connsiteY11" fmla="*/ 63500 h 1282700"/>
                <a:gd name="connsiteX12" fmla="*/ 1193800 w 1854200"/>
                <a:gd name="connsiteY12" fmla="*/ 0 h 1282700"/>
                <a:gd name="connsiteX13" fmla="*/ 1358900 w 1854200"/>
                <a:gd name="connsiteY13" fmla="*/ 114300 h 1282700"/>
                <a:gd name="connsiteX14" fmla="*/ 1574800 w 1854200"/>
                <a:gd name="connsiteY14" fmla="*/ 101600 h 1282700"/>
                <a:gd name="connsiteX15" fmla="*/ 1765300 w 1854200"/>
                <a:gd name="connsiteY15" fmla="*/ 165100 h 1282700"/>
                <a:gd name="connsiteX16" fmla="*/ 1679613 w 1854200"/>
                <a:gd name="connsiteY16" fmla="*/ 305718 h 1282700"/>
                <a:gd name="connsiteX17" fmla="*/ 1854200 w 1854200"/>
                <a:gd name="connsiteY17" fmla="*/ 381000 h 1282700"/>
                <a:gd name="connsiteX18" fmla="*/ 1841500 w 1854200"/>
                <a:gd name="connsiteY18" fmla="*/ 495300 h 1282700"/>
                <a:gd name="connsiteX19" fmla="*/ 1790700 w 1854200"/>
                <a:gd name="connsiteY19" fmla="*/ 584200 h 1282700"/>
                <a:gd name="connsiteX20" fmla="*/ 1765300 w 1854200"/>
                <a:gd name="connsiteY20" fmla="*/ 609600 h 1282700"/>
                <a:gd name="connsiteX21" fmla="*/ 1676400 w 1854200"/>
                <a:gd name="connsiteY21" fmla="*/ 914400 h 1282700"/>
                <a:gd name="connsiteX22" fmla="*/ 1447800 w 1854200"/>
                <a:gd name="connsiteY22" fmla="*/ 1066800 h 1282700"/>
                <a:gd name="connsiteX23" fmla="*/ 1358900 w 1854200"/>
                <a:gd name="connsiteY23" fmla="*/ 1130300 h 1282700"/>
                <a:gd name="connsiteX0" fmla="*/ 1358900 w 1854200"/>
                <a:gd name="connsiteY0" fmla="*/ 1130300 h 1282700"/>
                <a:gd name="connsiteX1" fmla="*/ 977900 w 1854200"/>
                <a:gd name="connsiteY1" fmla="*/ 1282700 h 1282700"/>
                <a:gd name="connsiteX2" fmla="*/ 381000 w 1854200"/>
                <a:gd name="connsiteY2" fmla="*/ 1155700 h 1282700"/>
                <a:gd name="connsiteX3" fmla="*/ 127000 w 1854200"/>
                <a:gd name="connsiteY3" fmla="*/ 876300 h 1282700"/>
                <a:gd name="connsiteX4" fmla="*/ 0 w 1854200"/>
                <a:gd name="connsiteY4" fmla="*/ 660400 h 1282700"/>
                <a:gd name="connsiteX5" fmla="*/ 50800 w 1854200"/>
                <a:gd name="connsiteY5" fmla="*/ 431800 h 1282700"/>
                <a:gd name="connsiteX6" fmla="*/ 25400 w 1854200"/>
                <a:gd name="connsiteY6" fmla="*/ 355600 h 1282700"/>
                <a:gd name="connsiteX7" fmla="*/ 139700 w 1854200"/>
                <a:gd name="connsiteY7" fmla="*/ 279400 h 1282700"/>
                <a:gd name="connsiteX8" fmla="*/ 355600 w 1854200"/>
                <a:gd name="connsiteY8" fmla="*/ 241300 h 1282700"/>
                <a:gd name="connsiteX9" fmla="*/ 495300 w 1854200"/>
                <a:gd name="connsiteY9" fmla="*/ 101600 h 1282700"/>
                <a:gd name="connsiteX10" fmla="*/ 787400 w 1854200"/>
                <a:gd name="connsiteY10" fmla="*/ 88900 h 1282700"/>
                <a:gd name="connsiteX11" fmla="*/ 914400 w 1854200"/>
                <a:gd name="connsiteY11" fmla="*/ 63500 h 1282700"/>
                <a:gd name="connsiteX12" fmla="*/ 1193800 w 1854200"/>
                <a:gd name="connsiteY12" fmla="*/ 0 h 1282700"/>
                <a:gd name="connsiteX13" fmla="*/ 1358900 w 1854200"/>
                <a:gd name="connsiteY13" fmla="*/ 114300 h 1282700"/>
                <a:gd name="connsiteX14" fmla="*/ 1574800 w 1854200"/>
                <a:gd name="connsiteY14" fmla="*/ 101600 h 1282700"/>
                <a:gd name="connsiteX15" fmla="*/ 1589030 w 1854200"/>
                <a:gd name="connsiteY15" fmla="*/ 176117 h 1282700"/>
                <a:gd name="connsiteX16" fmla="*/ 1679613 w 1854200"/>
                <a:gd name="connsiteY16" fmla="*/ 305718 h 1282700"/>
                <a:gd name="connsiteX17" fmla="*/ 1854200 w 1854200"/>
                <a:gd name="connsiteY17" fmla="*/ 381000 h 1282700"/>
                <a:gd name="connsiteX18" fmla="*/ 1841500 w 1854200"/>
                <a:gd name="connsiteY18" fmla="*/ 495300 h 1282700"/>
                <a:gd name="connsiteX19" fmla="*/ 1790700 w 1854200"/>
                <a:gd name="connsiteY19" fmla="*/ 584200 h 1282700"/>
                <a:gd name="connsiteX20" fmla="*/ 1765300 w 1854200"/>
                <a:gd name="connsiteY20" fmla="*/ 609600 h 1282700"/>
                <a:gd name="connsiteX21" fmla="*/ 1676400 w 1854200"/>
                <a:gd name="connsiteY21" fmla="*/ 914400 h 1282700"/>
                <a:gd name="connsiteX22" fmla="*/ 1447800 w 1854200"/>
                <a:gd name="connsiteY22" fmla="*/ 1066800 h 1282700"/>
                <a:gd name="connsiteX23" fmla="*/ 1358900 w 1854200"/>
                <a:gd name="connsiteY23" fmla="*/ 1130300 h 1282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854200" h="1282700">
                  <a:moveTo>
                    <a:pt x="1358900" y="1130300"/>
                  </a:moveTo>
                  <a:lnTo>
                    <a:pt x="977900" y="1282700"/>
                  </a:lnTo>
                  <a:lnTo>
                    <a:pt x="381000" y="1155700"/>
                  </a:lnTo>
                  <a:lnTo>
                    <a:pt x="127000" y="876300"/>
                  </a:lnTo>
                  <a:lnTo>
                    <a:pt x="0" y="660400"/>
                  </a:lnTo>
                  <a:lnTo>
                    <a:pt x="50800" y="431800"/>
                  </a:lnTo>
                  <a:lnTo>
                    <a:pt x="25400" y="355600"/>
                  </a:lnTo>
                  <a:lnTo>
                    <a:pt x="139700" y="279400"/>
                  </a:lnTo>
                  <a:lnTo>
                    <a:pt x="355600" y="241300"/>
                  </a:lnTo>
                  <a:lnTo>
                    <a:pt x="495300" y="101600"/>
                  </a:lnTo>
                  <a:lnTo>
                    <a:pt x="787400" y="88900"/>
                  </a:lnTo>
                  <a:lnTo>
                    <a:pt x="914400" y="63500"/>
                  </a:lnTo>
                  <a:lnTo>
                    <a:pt x="1193800" y="0"/>
                  </a:lnTo>
                  <a:lnTo>
                    <a:pt x="1358900" y="114300"/>
                  </a:lnTo>
                  <a:lnTo>
                    <a:pt x="1574800" y="101600"/>
                  </a:lnTo>
                  <a:lnTo>
                    <a:pt x="1589030" y="176117"/>
                  </a:lnTo>
                  <a:lnTo>
                    <a:pt x="1679613" y="305718"/>
                  </a:lnTo>
                  <a:lnTo>
                    <a:pt x="1854200" y="381000"/>
                  </a:lnTo>
                  <a:lnTo>
                    <a:pt x="1841500" y="495300"/>
                  </a:lnTo>
                  <a:lnTo>
                    <a:pt x="1790700" y="584200"/>
                  </a:lnTo>
                  <a:lnTo>
                    <a:pt x="1765300" y="609600"/>
                  </a:lnTo>
                  <a:lnTo>
                    <a:pt x="1676400" y="914400"/>
                  </a:lnTo>
                  <a:lnTo>
                    <a:pt x="1447800" y="1066800"/>
                  </a:lnTo>
                  <a:lnTo>
                    <a:pt x="1358900" y="1130300"/>
                  </a:lnTo>
                  <a:close/>
                </a:path>
              </a:pathLst>
            </a:custGeom>
            <a:gradFill flip="none" rotWithShape="1">
              <a:gsLst>
                <a:gs pos="0">
                  <a:srgbClr val="625138">
                    <a:shade val="30000"/>
                    <a:satMod val="115000"/>
                  </a:srgbClr>
                </a:gs>
                <a:gs pos="12000">
                  <a:srgbClr val="625138">
                    <a:shade val="67500"/>
                    <a:satMod val="115000"/>
                  </a:srgbClr>
                </a:gs>
                <a:gs pos="61000">
                  <a:srgbClr val="625138">
                    <a:shade val="100000"/>
                    <a:satMod val="115000"/>
                    <a:lumMod val="81000"/>
                    <a:lumOff val="19000"/>
                  </a:srgbClr>
                </a:gs>
              </a:gsLst>
              <a:lin ang="162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楕円 2">
              <a:extLst>
                <a:ext uri="{FF2B5EF4-FFF2-40B4-BE49-F238E27FC236}">
                  <a16:creationId xmlns:a16="http://schemas.microsoft.com/office/drawing/2014/main" id="{4324327E-87CB-A4D2-A57A-00F72F422AD3}"/>
                </a:ext>
              </a:extLst>
            </p:cNvPr>
            <p:cNvSpPr/>
            <p:nvPr/>
          </p:nvSpPr>
          <p:spPr>
            <a:xfrm>
              <a:off x="589640" y="2763007"/>
              <a:ext cx="2812760" cy="1200639"/>
            </a:xfrm>
            <a:custGeom>
              <a:avLst/>
              <a:gdLst>
                <a:gd name="connsiteX0" fmla="*/ 0 w 1955800"/>
                <a:gd name="connsiteY0" fmla="*/ 800992 h 1601984"/>
                <a:gd name="connsiteX1" fmla="*/ 977900 w 1955800"/>
                <a:gd name="connsiteY1" fmla="*/ 0 h 1601984"/>
                <a:gd name="connsiteX2" fmla="*/ 1955800 w 1955800"/>
                <a:gd name="connsiteY2" fmla="*/ 800992 h 1601984"/>
                <a:gd name="connsiteX3" fmla="*/ 977900 w 1955800"/>
                <a:gd name="connsiteY3" fmla="*/ 1601984 h 1601984"/>
                <a:gd name="connsiteX4" fmla="*/ 0 w 1955800"/>
                <a:gd name="connsiteY4" fmla="*/ 800992 h 1601984"/>
                <a:gd name="connsiteX0" fmla="*/ 0 w 1982983"/>
                <a:gd name="connsiteY0" fmla="*/ 100125 h 901117"/>
                <a:gd name="connsiteX1" fmla="*/ 1955800 w 1982983"/>
                <a:gd name="connsiteY1" fmla="*/ 100125 h 901117"/>
                <a:gd name="connsiteX2" fmla="*/ 977900 w 1982983"/>
                <a:gd name="connsiteY2" fmla="*/ 901117 h 901117"/>
                <a:gd name="connsiteX3" fmla="*/ 0 w 1982983"/>
                <a:gd name="connsiteY3" fmla="*/ 100125 h 901117"/>
                <a:gd name="connsiteX0" fmla="*/ 0 w 1982983"/>
                <a:gd name="connsiteY0" fmla="*/ 100125 h 901117"/>
                <a:gd name="connsiteX1" fmla="*/ 1955800 w 1982983"/>
                <a:gd name="connsiteY1" fmla="*/ 100125 h 901117"/>
                <a:gd name="connsiteX2" fmla="*/ 977900 w 1982983"/>
                <a:gd name="connsiteY2" fmla="*/ 901117 h 901117"/>
                <a:gd name="connsiteX3" fmla="*/ 91440 w 1982983"/>
                <a:gd name="connsiteY3" fmla="*/ 191565 h 901117"/>
                <a:gd name="connsiteX0" fmla="*/ 1876500 w 1903683"/>
                <a:gd name="connsiteY0" fmla="*/ 0 h 800992"/>
                <a:gd name="connsiteX1" fmla="*/ 898600 w 1903683"/>
                <a:gd name="connsiteY1" fmla="*/ 800992 h 800992"/>
                <a:gd name="connsiteX2" fmla="*/ 12140 w 1903683"/>
                <a:gd name="connsiteY2" fmla="*/ 91440 h 800992"/>
                <a:gd name="connsiteX0" fmla="*/ 1876500 w 1876500"/>
                <a:gd name="connsiteY0" fmla="*/ 0 h 800992"/>
                <a:gd name="connsiteX1" fmla="*/ 898600 w 1876500"/>
                <a:gd name="connsiteY1" fmla="*/ 800992 h 800992"/>
                <a:gd name="connsiteX2" fmla="*/ 12140 w 1876500"/>
                <a:gd name="connsiteY2" fmla="*/ 91440 h 800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6500" h="800992">
                  <a:moveTo>
                    <a:pt x="1876500" y="0"/>
                  </a:moveTo>
                  <a:cubicBezTo>
                    <a:pt x="1874383" y="298599"/>
                    <a:pt x="1438679" y="800992"/>
                    <a:pt x="898600" y="800992"/>
                  </a:cubicBezTo>
                  <a:cubicBezTo>
                    <a:pt x="358521" y="800992"/>
                    <a:pt x="-79300" y="442376"/>
                    <a:pt x="12140" y="91440"/>
                  </a:cubicBezTo>
                </a:path>
              </a:pathLst>
            </a:custGeom>
            <a:noFill/>
            <a:ln w="57150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楕円 2">
              <a:extLst>
                <a:ext uri="{FF2B5EF4-FFF2-40B4-BE49-F238E27FC236}">
                  <a16:creationId xmlns:a16="http://schemas.microsoft.com/office/drawing/2014/main" id="{FAFDB32D-07E4-1774-03DC-2829D7965B84}"/>
                </a:ext>
              </a:extLst>
            </p:cNvPr>
            <p:cNvSpPr/>
            <p:nvPr/>
          </p:nvSpPr>
          <p:spPr>
            <a:xfrm>
              <a:off x="603124" y="2767665"/>
              <a:ext cx="2812760" cy="488224"/>
            </a:xfrm>
            <a:custGeom>
              <a:avLst/>
              <a:gdLst>
                <a:gd name="connsiteX0" fmla="*/ 0 w 1955800"/>
                <a:gd name="connsiteY0" fmla="*/ 800992 h 1601984"/>
                <a:gd name="connsiteX1" fmla="*/ 977900 w 1955800"/>
                <a:gd name="connsiteY1" fmla="*/ 0 h 1601984"/>
                <a:gd name="connsiteX2" fmla="*/ 1955800 w 1955800"/>
                <a:gd name="connsiteY2" fmla="*/ 800992 h 1601984"/>
                <a:gd name="connsiteX3" fmla="*/ 977900 w 1955800"/>
                <a:gd name="connsiteY3" fmla="*/ 1601984 h 1601984"/>
                <a:gd name="connsiteX4" fmla="*/ 0 w 1955800"/>
                <a:gd name="connsiteY4" fmla="*/ 800992 h 1601984"/>
                <a:gd name="connsiteX0" fmla="*/ 0 w 1982983"/>
                <a:gd name="connsiteY0" fmla="*/ 100125 h 901117"/>
                <a:gd name="connsiteX1" fmla="*/ 1955800 w 1982983"/>
                <a:gd name="connsiteY1" fmla="*/ 100125 h 901117"/>
                <a:gd name="connsiteX2" fmla="*/ 977900 w 1982983"/>
                <a:gd name="connsiteY2" fmla="*/ 901117 h 901117"/>
                <a:gd name="connsiteX3" fmla="*/ 0 w 1982983"/>
                <a:gd name="connsiteY3" fmla="*/ 100125 h 901117"/>
                <a:gd name="connsiteX0" fmla="*/ 0 w 1982983"/>
                <a:gd name="connsiteY0" fmla="*/ 100125 h 901117"/>
                <a:gd name="connsiteX1" fmla="*/ 1955800 w 1982983"/>
                <a:gd name="connsiteY1" fmla="*/ 100125 h 901117"/>
                <a:gd name="connsiteX2" fmla="*/ 977900 w 1982983"/>
                <a:gd name="connsiteY2" fmla="*/ 901117 h 901117"/>
                <a:gd name="connsiteX3" fmla="*/ 91440 w 1982983"/>
                <a:gd name="connsiteY3" fmla="*/ 191565 h 901117"/>
                <a:gd name="connsiteX0" fmla="*/ 1876500 w 1903683"/>
                <a:gd name="connsiteY0" fmla="*/ 0 h 800992"/>
                <a:gd name="connsiteX1" fmla="*/ 898600 w 1903683"/>
                <a:gd name="connsiteY1" fmla="*/ 800992 h 800992"/>
                <a:gd name="connsiteX2" fmla="*/ 12140 w 1903683"/>
                <a:gd name="connsiteY2" fmla="*/ 91440 h 800992"/>
                <a:gd name="connsiteX0" fmla="*/ 1876500 w 1876500"/>
                <a:gd name="connsiteY0" fmla="*/ 0 h 800992"/>
                <a:gd name="connsiteX1" fmla="*/ 898600 w 1876500"/>
                <a:gd name="connsiteY1" fmla="*/ 800992 h 800992"/>
                <a:gd name="connsiteX2" fmla="*/ 12140 w 1876500"/>
                <a:gd name="connsiteY2" fmla="*/ 91440 h 800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6500" h="800992">
                  <a:moveTo>
                    <a:pt x="1876500" y="0"/>
                  </a:moveTo>
                  <a:cubicBezTo>
                    <a:pt x="1874383" y="298599"/>
                    <a:pt x="1438679" y="800992"/>
                    <a:pt x="898600" y="800992"/>
                  </a:cubicBezTo>
                  <a:cubicBezTo>
                    <a:pt x="358521" y="800992"/>
                    <a:pt x="-79300" y="442376"/>
                    <a:pt x="12140" y="91440"/>
                  </a:cubicBezTo>
                </a:path>
              </a:pathLst>
            </a:custGeom>
            <a:noFill/>
            <a:ln w="57150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3" name="楕円 2">
              <a:extLst>
                <a:ext uri="{FF2B5EF4-FFF2-40B4-BE49-F238E27FC236}">
                  <a16:creationId xmlns:a16="http://schemas.microsoft.com/office/drawing/2014/main" id="{C960C474-14AF-A3E1-3376-3F8A36FFC161}"/>
                </a:ext>
              </a:extLst>
            </p:cNvPr>
            <p:cNvSpPr/>
            <p:nvPr/>
          </p:nvSpPr>
          <p:spPr>
            <a:xfrm flipH="1">
              <a:off x="786616" y="3031732"/>
              <a:ext cx="997679" cy="931912"/>
            </a:xfrm>
            <a:custGeom>
              <a:avLst/>
              <a:gdLst>
                <a:gd name="connsiteX0" fmla="*/ 0 w 1955800"/>
                <a:gd name="connsiteY0" fmla="*/ 800992 h 1601984"/>
                <a:gd name="connsiteX1" fmla="*/ 977900 w 1955800"/>
                <a:gd name="connsiteY1" fmla="*/ 0 h 1601984"/>
                <a:gd name="connsiteX2" fmla="*/ 1955800 w 1955800"/>
                <a:gd name="connsiteY2" fmla="*/ 800992 h 1601984"/>
                <a:gd name="connsiteX3" fmla="*/ 977900 w 1955800"/>
                <a:gd name="connsiteY3" fmla="*/ 1601984 h 1601984"/>
                <a:gd name="connsiteX4" fmla="*/ 0 w 1955800"/>
                <a:gd name="connsiteY4" fmla="*/ 800992 h 1601984"/>
                <a:gd name="connsiteX0" fmla="*/ 0 w 1982983"/>
                <a:gd name="connsiteY0" fmla="*/ 100125 h 901117"/>
                <a:gd name="connsiteX1" fmla="*/ 1955800 w 1982983"/>
                <a:gd name="connsiteY1" fmla="*/ 100125 h 901117"/>
                <a:gd name="connsiteX2" fmla="*/ 977900 w 1982983"/>
                <a:gd name="connsiteY2" fmla="*/ 901117 h 901117"/>
                <a:gd name="connsiteX3" fmla="*/ 0 w 1982983"/>
                <a:gd name="connsiteY3" fmla="*/ 100125 h 901117"/>
                <a:gd name="connsiteX0" fmla="*/ 0 w 1982983"/>
                <a:gd name="connsiteY0" fmla="*/ 100125 h 901117"/>
                <a:gd name="connsiteX1" fmla="*/ 1955800 w 1982983"/>
                <a:gd name="connsiteY1" fmla="*/ 100125 h 901117"/>
                <a:gd name="connsiteX2" fmla="*/ 977900 w 1982983"/>
                <a:gd name="connsiteY2" fmla="*/ 901117 h 901117"/>
                <a:gd name="connsiteX3" fmla="*/ 91440 w 1982983"/>
                <a:gd name="connsiteY3" fmla="*/ 191565 h 901117"/>
                <a:gd name="connsiteX0" fmla="*/ 1876500 w 1903683"/>
                <a:gd name="connsiteY0" fmla="*/ 0 h 800992"/>
                <a:gd name="connsiteX1" fmla="*/ 898600 w 1903683"/>
                <a:gd name="connsiteY1" fmla="*/ 800992 h 800992"/>
                <a:gd name="connsiteX2" fmla="*/ 12140 w 1903683"/>
                <a:gd name="connsiteY2" fmla="*/ 91440 h 800992"/>
                <a:gd name="connsiteX0" fmla="*/ 1876500 w 1876500"/>
                <a:gd name="connsiteY0" fmla="*/ 0 h 800992"/>
                <a:gd name="connsiteX1" fmla="*/ 898600 w 1876500"/>
                <a:gd name="connsiteY1" fmla="*/ 800992 h 800992"/>
                <a:gd name="connsiteX2" fmla="*/ 12140 w 1876500"/>
                <a:gd name="connsiteY2" fmla="*/ 91440 h 800992"/>
                <a:gd name="connsiteX0" fmla="*/ 1872888 w 1872888"/>
                <a:gd name="connsiteY0" fmla="*/ 0 h 805544"/>
                <a:gd name="connsiteX1" fmla="*/ 894988 w 1872888"/>
                <a:gd name="connsiteY1" fmla="*/ 800992 h 805544"/>
                <a:gd name="connsiteX2" fmla="*/ 8530 w 1872888"/>
                <a:gd name="connsiteY2" fmla="*/ 247599 h 805544"/>
                <a:gd name="connsiteX0" fmla="*/ 977898 w 977898"/>
                <a:gd name="connsiteY0" fmla="*/ 0 h 800992"/>
                <a:gd name="connsiteX1" fmla="*/ -2 w 977898"/>
                <a:gd name="connsiteY1" fmla="*/ 800992 h 800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77898" h="800992">
                  <a:moveTo>
                    <a:pt x="977898" y="0"/>
                  </a:moveTo>
                  <a:cubicBezTo>
                    <a:pt x="975781" y="298599"/>
                    <a:pt x="310724" y="759726"/>
                    <a:pt x="-2" y="800992"/>
                  </a:cubicBezTo>
                </a:path>
              </a:pathLst>
            </a:custGeom>
            <a:noFill/>
            <a:ln w="38100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楕円 2">
              <a:extLst>
                <a:ext uri="{FF2B5EF4-FFF2-40B4-BE49-F238E27FC236}">
                  <a16:creationId xmlns:a16="http://schemas.microsoft.com/office/drawing/2014/main" id="{92D184CD-7D98-155A-7FA0-B1258143EE3A}"/>
                </a:ext>
              </a:extLst>
            </p:cNvPr>
            <p:cNvSpPr/>
            <p:nvPr/>
          </p:nvSpPr>
          <p:spPr>
            <a:xfrm flipH="1">
              <a:off x="1281565" y="3164988"/>
              <a:ext cx="516214" cy="798656"/>
            </a:xfrm>
            <a:custGeom>
              <a:avLst/>
              <a:gdLst>
                <a:gd name="connsiteX0" fmla="*/ 0 w 1955800"/>
                <a:gd name="connsiteY0" fmla="*/ 800992 h 1601984"/>
                <a:gd name="connsiteX1" fmla="*/ 977900 w 1955800"/>
                <a:gd name="connsiteY1" fmla="*/ 0 h 1601984"/>
                <a:gd name="connsiteX2" fmla="*/ 1955800 w 1955800"/>
                <a:gd name="connsiteY2" fmla="*/ 800992 h 1601984"/>
                <a:gd name="connsiteX3" fmla="*/ 977900 w 1955800"/>
                <a:gd name="connsiteY3" fmla="*/ 1601984 h 1601984"/>
                <a:gd name="connsiteX4" fmla="*/ 0 w 1955800"/>
                <a:gd name="connsiteY4" fmla="*/ 800992 h 1601984"/>
                <a:gd name="connsiteX0" fmla="*/ 0 w 1982983"/>
                <a:gd name="connsiteY0" fmla="*/ 100125 h 901117"/>
                <a:gd name="connsiteX1" fmla="*/ 1955800 w 1982983"/>
                <a:gd name="connsiteY1" fmla="*/ 100125 h 901117"/>
                <a:gd name="connsiteX2" fmla="*/ 977900 w 1982983"/>
                <a:gd name="connsiteY2" fmla="*/ 901117 h 901117"/>
                <a:gd name="connsiteX3" fmla="*/ 0 w 1982983"/>
                <a:gd name="connsiteY3" fmla="*/ 100125 h 901117"/>
                <a:gd name="connsiteX0" fmla="*/ 0 w 1982983"/>
                <a:gd name="connsiteY0" fmla="*/ 100125 h 901117"/>
                <a:gd name="connsiteX1" fmla="*/ 1955800 w 1982983"/>
                <a:gd name="connsiteY1" fmla="*/ 100125 h 901117"/>
                <a:gd name="connsiteX2" fmla="*/ 977900 w 1982983"/>
                <a:gd name="connsiteY2" fmla="*/ 901117 h 901117"/>
                <a:gd name="connsiteX3" fmla="*/ 91440 w 1982983"/>
                <a:gd name="connsiteY3" fmla="*/ 191565 h 901117"/>
                <a:gd name="connsiteX0" fmla="*/ 1876500 w 1903683"/>
                <a:gd name="connsiteY0" fmla="*/ 0 h 800992"/>
                <a:gd name="connsiteX1" fmla="*/ 898600 w 1903683"/>
                <a:gd name="connsiteY1" fmla="*/ 800992 h 800992"/>
                <a:gd name="connsiteX2" fmla="*/ 12140 w 1903683"/>
                <a:gd name="connsiteY2" fmla="*/ 91440 h 800992"/>
                <a:gd name="connsiteX0" fmla="*/ 1876500 w 1876500"/>
                <a:gd name="connsiteY0" fmla="*/ 0 h 800992"/>
                <a:gd name="connsiteX1" fmla="*/ 898600 w 1876500"/>
                <a:gd name="connsiteY1" fmla="*/ 800992 h 800992"/>
                <a:gd name="connsiteX2" fmla="*/ 12140 w 1876500"/>
                <a:gd name="connsiteY2" fmla="*/ 91440 h 800992"/>
                <a:gd name="connsiteX0" fmla="*/ 1872888 w 1872888"/>
                <a:gd name="connsiteY0" fmla="*/ 0 h 805544"/>
                <a:gd name="connsiteX1" fmla="*/ 894988 w 1872888"/>
                <a:gd name="connsiteY1" fmla="*/ 800992 h 805544"/>
                <a:gd name="connsiteX2" fmla="*/ 8530 w 1872888"/>
                <a:gd name="connsiteY2" fmla="*/ 247599 h 805544"/>
                <a:gd name="connsiteX0" fmla="*/ 977898 w 977898"/>
                <a:gd name="connsiteY0" fmla="*/ 0 h 800992"/>
                <a:gd name="connsiteX1" fmla="*/ -2 w 977898"/>
                <a:gd name="connsiteY1" fmla="*/ 800992 h 800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77898" h="800992">
                  <a:moveTo>
                    <a:pt x="977898" y="0"/>
                  </a:moveTo>
                  <a:cubicBezTo>
                    <a:pt x="975781" y="298599"/>
                    <a:pt x="310724" y="759726"/>
                    <a:pt x="-2" y="800992"/>
                  </a:cubicBezTo>
                </a:path>
              </a:pathLst>
            </a:custGeom>
            <a:noFill/>
            <a:ln w="38100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楕円 2">
              <a:extLst>
                <a:ext uri="{FF2B5EF4-FFF2-40B4-BE49-F238E27FC236}">
                  <a16:creationId xmlns:a16="http://schemas.microsoft.com/office/drawing/2014/main" id="{EDAA0297-6AEF-6D54-46B8-45BB17A89E49}"/>
                </a:ext>
              </a:extLst>
            </p:cNvPr>
            <p:cNvSpPr/>
            <p:nvPr/>
          </p:nvSpPr>
          <p:spPr>
            <a:xfrm flipH="1">
              <a:off x="1795552" y="3164988"/>
              <a:ext cx="172234" cy="798656"/>
            </a:xfrm>
            <a:custGeom>
              <a:avLst/>
              <a:gdLst>
                <a:gd name="connsiteX0" fmla="*/ 0 w 1955800"/>
                <a:gd name="connsiteY0" fmla="*/ 800992 h 1601984"/>
                <a:gd name="connsiteX1" fmla="*/ 977900 w 1955800"/>
                <a:gd name="connsiteY1" fmla="*/ 0 h 1601984"/>
                <a:gd name="connsiteX2" fmla="*/ 1955800 w 1955800"/>
                <a:gd name="connsiteY2" fmla="*/ 800992 h 1601984"/>
                <a:gd name="connsiteX3" fmla="*/ 977900 w 1955800"/>
                <a:gd name="connsiteY3" fmla="*/ 1601984 h 1601984"/>
                <a:gd name="connsiteX4" fmla="*/ 0 w 1955800"/>
                <a:gd name="connsiteY4" fmla="*/ 800992 h 1601984"/>
                <a:gd name="connsiteX0" fmla="*/ 0 w 1982983"/>
                <a:gd name="connsiteY0" fmla="*/ 100125 h 901117"/>
                <a:gd name="connsiteX1" fmla="*/ 1955800 w 1982983"/>
                <a:gd name="connsiteY1" fmla="*/ 100125 h 901117"/>
                <a:gd name="connsiteX2" fmla="*/ 977900 w 1982983"/>
                <a:gd name="connsiteY2" fmla="*/ 901117 h 901117"/>
                <a:gd name="connsiteX3" fmla="*/ 0 w 1982983"/>
                <a:gd name="connsiteY3" fmla="*/ 100125 h 901117"/>
                <a:gd name="connsiteX0" fmla="*/ 0 w 1982983"/>
                <a:gd name="connsiteY0" fmla="*/ 100125 h 901117"/>
                <a:gd name="connsiteX1" fmla="*/ 1955800 w 1982983"/>
                <a:gd name="connsiteY1" fmla="*/ 100125 h 901117"/>
                <a:gd name="connsiteX2" fmla="*/ 977900 w 1982983"/>
                <a:gd name="connsiteY2" fmla="*/ 901117 h 901117"/>
                <a:gd name="connsiteX3" fmla="*/ 91440 w 1982983"/>
                <a:gd name="connsiteY3" fmla="*/ 191565 h 901117"/>
                <a:gd name="connsiteX0" fmla="*/ 1876500 w 1903683"/>
                <a:gd name="connsiteY0" fmla="*/ 0 h 800992"/>
                <a:gd name="connsiteX1" fmla="*/ 898600 w 1903683"/>
                <a:gd name="connsiteY1" fmla="*/ 800992 h 800992"/>
                <a:gd name="connsiteX2" fmla="*/ 12140 w 1903683"/>
                <a:gd name="connsiteY2" fmla="*/ 91440 h 800992"/>
                <a:gd name="connsiteX0" fmla="*/ 1876500 w 1876500"/>
                <a:gd name="connsiteY0" fmla="*/ 0 h 800992"/>
                <a:gd name="connsiteX1" fmla="*/ 898600 w 1876500"/>
                <a:gd name="connsiteY1" fmla="*/ 800992 h 800992"/>
                <a:gd name="connsiteX2" fmla="*/ 12140 w 1876500"/>
                <a:gd name="connsiteY2" fmla="*/ 91440 h 800992"/>
                <a:gd name="connsiteX0" fmla="*/ 1872888 w 1872888"/>
                <a:gd name="connsiteY0" fmla="*/ 0 h 805544"/>
                <a:gd name="connsiteX1" fmla="*/ 894988 w 1872888"/>
                <a:gd name="connsiteY1" fmla="*/ 800992 h 805544"/>
                <a:gd name="connsiteX2" fmla="*/ 8530 w 1872888"/>
                <a:gd name="connsiteY2" fmla="*/ 247599 h 805544"/>
                <a:gd name="connsiteX0" fmla="*/ 977898 w 977898"/>
                <a:gd name="connsiteY0" fmla="*/ 0 h 800992"/>
                <a:gd name="connsiteX1" fmla="*/ -2 w 977898"/>
                <a:gd name="connsiteY1" fmla="*/ 800992 h 800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77898" h="800992">
                  <a:moveTo>
                    <a:pt x="977898" y="0"/>
                  </a:moveTo>
                  <a:cubicBezTo>
                    <a:pt x="975781" y="298599"/>
                    <a:pt x="310724" y="759726"/>
                    <a:pt x="-2" y="800992"/>
                  </a:cubicBezTo>
                </a:path>
              </a:pathLst>
            </a:custGeom>
            <a:noFill/>
            <a:ln w="38100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楕円 2">
              <a:extLst>
                <a:ext uri="{FF2B5EF4-FFF2-40B4-BE49-F238E27FC236}">
                  <a16:creationId xmlns:a16="http://schemas.microsoft.com/office/drawing/2014/main" id="{65E8703A-3CA4-95EE-620D-BFC196C45B4E}"/>
                </a:ext>
              </a:extLst>
            </p:cNvPr>
            <p:cNvSpPr/>
            <p:nvPr/>
          </p:nvSpPr>
          <p:spPr>
            <a:xfrm>
              <a:off x="2081070" y="3164988"/>
              <a:ext cx="292422" cy="798656"/>
            </a:xfrm>
            <a:custGeom>
              <a:avLst/>
              <a:gdLst>
                <a:gd name="connsiteX0" fmla="*/ 0 w 1955800"/>
                <a:gd name="connsiteY0" fmla="*/ 800992 h 1601984"/>
                <a:gd name="connsiteX1" fmla="*/ 977900 w 1955800"/>
                <a:gd name="connsiteY1" fmla="*/ 0 h 1601984"/>
                <a:gd name="connsiteX2" fmla="*/ 1955800 w 1955800"/>
                <a:gd name="connsiteY2" fmla="*/ 800992 h 1601984"/>
                <a:gd name="connsiteX3" fmla="*/ 977900 w 1955800"/>
                <a:gd name="connsiteY3" fmla="*/ 1601984 h 1601984"/>
                <a:gd name="connsiteX4" fmla="*/ 0 w 1955800"/>
                <a:gd name="connsiteY4" fmla="*/ 800992 h 1601984"/>
                <a:gd name="connsiteX0" fmla="*/ 0 w 1982983"/>
                <a:gd name="connsiteY0" fmla="*/ 100125 h 901117"/>
                <a:gd name="connsiteX1" fmla="*/ 1955800 w 1982983"/>
                <a:gd name="connsiteY1" fmla="*/ 100125 h 901117"/>
                <a:gd name="connsiteX2" fmla="*/ 977900 w 1982983"/>
                <a:gd name="connsiteY2" fmla="*/ 901117 h 901117"/>
                <a:gd name="connsiteX3" fmla="*/ 0 w 1982983"/>
                <a:gd name="connsiteY3" fmla="*/ 100125 h 901117"/>
                <a:gd name="connsiteX0" fmla="*/ 0 w 1982983"/>
                <a:gd name="connsiteY0" fmla="*/ 100125 h 901117"/>
                <a:gd name="connsiteX1" fmla="*/ 1955800 w 1982983"/>
                <a:gd name="connsiteY1" fmla="*/ 100125 h 901117"/>
                <a:gd name="connsiteX2" fmla="*/ 977900 w 1982983"/>
                <a:gd name="connsiteY2" fmla="*/ 901117 h 901117"/>
                <a:gd name="connsiteX3" fmla="*/ 91440 w 1982983"/>
                <a:gd name="connsiteY3" fmla="*/ 191565 h 901117"/>
                <a:gd name="connsiteX0" fmla="*/ 1876500 w 1903683"/>
                <a:gd name="connsiteY0" fmla="*/ 0 h 800992"/>
                <a:gd name="connsiteX1" fmla="*/ 898600 w 1903683"/>
                <a:gd name="connsiteY1" fmla="*/ 800992 h 800992"/>
                <a:gd name="connsiteX2" fmla="*/ 12140 w 1903683"/>
                <a:gd name="connsiteY2" fmla="*/ 91440 h 800992"/>
                <a:gd name="connsiteX0" fmla="*/ 1876500 w 1876500"/>
                <a:gd name="connsiteY0" fmla="*/ 0 h 800992"/>
                <a:gd name="connsiteX1" fmla="*/ 898600 w 1876500"/>
                <a:gd name="connsiteY1" fmla="*/ 800992 h 800992"/>
                <a:gd name="connsiteX2" fmla="*/ 12140 w 1876500"/>
                <a:gd name="connsiteY2" fmla="*/ 91440 h 800992"/>
                <a:gd name="connsiteX0" fmla="*/ 1872888 w 1872888"/>
                <a:gd name="connsiteY0" fmla="*/ 0 h 805544"/>
                <a:gd name="connsiteX1" fmla="*/ 894988 w 1872888"/>
                <a:gd name="connsiteY1" fmla="*/ 800992 h 805544"/>
                <a:gd name="connsiteX2" fmla="*/ 8530 w 1872888"/>
                <a:gd name="connsiteY2" fmla="*/ 247599 h 805544"/>
                <a:gd name="connsiteX0" fmla="*/ 977898 w 977898"/>
                <a:gd name="connsiteY0" fmla="*/ 0 h 800992"/>
                <a:gd name="connsiteX1" fmla="*/ -2 w 977898"/>
                <a:gd name="connsiteY1" fmla="*/ 800992 h 800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77898" h="800992">
                  <a:moveTo>
                    <a:pt x="977898" y="0"/>
                  </a:moveTo>
                  <a:cubicBezTo>
                    <a:pt x="975781" y="298599"/>
                    <a:pt x="310724" y="759726"/>
                    <a:pt x="-2" y="800992"/>
                  </a:cubicBezTo>
                </a:path>
              </a:pathLst>
            </a:custGeom>
            <a:noFill/>
            <a:ln w="38100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楕円 2">
              <a:extLst>
                <a:ext uri="{FF2B5EF4-FFF2-40B4-BE49-F238E27FC236}">
                  <a16:creationId xmlns:a16="http://schemas.microsoft.com/office/drawing/2014/main" id="{EBBE526D-6504-DB6B-B9DE-03B826672979}"/>
                </a:ext>
              </a:extLst>
            </p:cNvPr>
            <p:cNvSpPr/>
            <p:nvPr/>
          </p:nvSpPr>
          <p:spPr>
            <a:xfrm>
              <a:off x="2279244" y="3164988"/>
              <a:ext cx="494014" cy="798656"/>
            </a:xfrm>
            <a:custGeom>
              <a:avLst/>
              <a:gdLst>
                <a:gd name="connsiteX0" fmla="*/ 0 w 1955800"/>
                <a:gd name="connsiteY0" fmla="*/ 800992 h 1601984"/>
                <a:gd name="connsiteX1" fmla="*/ 977900 w 1955800"/>
                <a:gd name="connsiteY1" fmla="*/ 0 h 1601984"/>
                <a:gd name="connsiteX2" fmla="*/ 1955800 w 1955800"/>
                <a:gd name="connsiteY2" fmla="*/ 800992 h 1601984"/>
                <a:gd name="connsiteX3" fmla="*/ 977900 w 1955800"/>
                <a:gd name="connsiteY3" fmla="*/ 1601984 h 1601984"/>
                <a:gd name="connsiteX4" fmla="*/ 0 w 1955800"/>
                <a:gd name="connsiteY4" fmla="*/ 800992 h 1601984"/>
                <a:gd name="connsiteX0" fmla="*/ 0 w 1982983"/>
                <a:gd name="connsiteY0" fmla="*/ 100125 h 901117"/>
                <a:gd name="connsiteX1" fmla="*/ 1955800 w 1982983"/>
                <a:gd name="connsiteY1" fmla="*/ 100125 h 901117"/>
                <a:gd name="connsiteX2" fmla="*/ 977900 w 1982983"/>
                <a:gd name="connsiteY2" fmla="*/ 901117 h 901117"/>
                <a:gd name="connsiteX3" fmla="*/ 0 w 1982983"/>
                <a:gd name="connsiteY3" fmla="*/ 100125 h 901117"/>
                <a:gd name="connsiteX0" fmla="*/ 0 w 1982983"/>
                <a:gd name="connsiteY0" fmla="*/ 100125 h 901117"/>
                <a:gd name="connsiteX1" fmla="*/ 1955800 w 1982983"/>
                <a:gd name="connsiteY1" fmla="*/ 100125 h 901117"/>
                <a:gd name="connsiteX2" fmla="*/ 977900 w 1982983"/>
                <a:gd name="connsiteY2" fmla="*/ 901117 h 901117"/>
                <a:gd name="connsiteX3" fmla="*/ 91440 w 1982983"/>
                <a:gd name="connsiteY3" fmla="*/ 191565 h 901117"/>
                <a:gd name="connsiteX0" fmla="*/ 1876500 w 1903683"/>
                <a:gd name="connsiteY0" fmla="*/ 0 h 800992"/>
                <a:gd name="connsiteX1" fmla="*/ 898600 w 1903683"/>
                <a:gd name="connsiteY1" fmla="*/ 800992 h 800992"/>
                <a:gd name="connsiteX2" fmla="*/ 12140 w 1903683"/>
                <a:gd name="connsiteY2" fmla="*/ 91440 h 800992"/>
                <a:gd name="connsiteX0" fmla="*/ 1876500 w 1876500"/>
                <a:gd name="connsiteY0" fmla="*/ 0 h 800992"/>
                <a:gd name="connsiteX1" fmla="*/ 898600 w 1876500"/>
                <a:gd name="connsiteY1" fmla="*/ 800992 h 800992"/>
                <a:gd name="connsiteX2" fmla="*/ 12140 w 1876500"/>
                <a:gd name="connsiteY2" fmla="*/ 91440 h 800992"/>
                <a:gd name="connsiteX0" fmla="*/ 1872888 w 1872888"/>
                <a:gd name="connsiteY0" fmla="*/ 0 h 805544"/>
                <a:gd name="connsiteX1" fmla="*/ 894988 w 1872888"/>
                <a:gd name="connsiteY1" fmla="*/ 800992 h 805544"/>
                <a:gd name="connsiteX2" fmla="*/ 8530 w 1872888"/>
                <a:gd name="connsiteY2" fmla="*/ 247599 h 805544"/>
                <a:gd name="connsiteX0" fmla="*/ 977898 w 977898"/>
                <a:gd name="connsiteY0" fmla="*/ 0 h 800992"/>
                <a:gd name="connsiteX1" fmla="*/ -2 w 977898"/>
                <a:gd name="connsiteY1" fmla="*/ 800992 h 800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77898" h="800992">
                  <a:moveTo>
                    <a:pt x="977898" y="0"/>
                  </a:moveTo>
                  <a:cubicBezTo>
                    <a:pt x="975781" y="298599"/>
                    <a:pt x="310724" y="759726"/>
                    <a:pt x="-2" y="800992"/>
                  </a:cubicBezTo>
                </a:path>
              </a:pathLst>
            </a:custGeom>
            <a:noFill/>
            <a:ln w="38100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楕円 2">
              <a:extLst>
                <a:ext uri="{FF2B5EF4-FFF2-40B4-BE49-F238E27FC236}">
                  <a16:creationId xmlns:a16="http://schemas.microsoft.com/office/drawing/2014/main" id="{0E78E7B4-FC94-A41E-DC7A-58F20724646E}"/>
                </a:ext>
              </a:extLst>
            </p:cNvPr>
            <p:cNvSpPr/>
            <p:nvPr/>
          </p:nvSpPr>
          <p:spPr>
            <a:xfrm>
              <a:off x="2237118" y="2977072"/>
              <a:ext cx="880297" cy="950948"/>
            </a:xfrm>
            <a:custGeom>
              <a:avLst/>
              <a:gdLst>
                <a:gd name="connsiteX0" fmla="*/ 0 w 1955800"/>
                <a:gd name="connsiteY0" fmla="*/ 800992 h 1601984"/>
                <a:gd name="connsiteX1" fmla="*/ 977900 w 1955800"/>
                <a:gd name="connsiteY1" fmla="*/ 0 h 1601984"/>
                <a:gd name="connsiteX2" fmla="*/ 1955800 w 1955800"/>
                <a:gd name="connsiteY2" fmla="*/ 800992 h 1601984"/>
                <a:gd name="connsiteX3" fmla="*/ 977900 w 1955800"/>
                <a:gd name="connsiteY3" fmla="*/ 1601984 h 1601984"/>
                <a:gd name="connsiteX4" fmla="*/ 0 w 1955800"/>
                <a:gd name="connsiteY4" fmla="*/ 800992 h 1601984"/>
                <a:gd name="connsiteX0" fmla="*/ 0 w 1982983"/>
                <a:gd name="connsiteY0" fmla="*/ 100125 h 901117"/>
                <a:gd name="connsiteX1" fmla="*/ 1955800 w 1982983"/>
                <a:gd name="connsiteY1" fmla="*/ 100125 h 901117"/>
                <a:gd name="connsiteX2" fmla="*/ 977900 w 1982983"/>
                <a:gd name="connsiteY2" fmla="*/ 901117 h 901117"/>
                <a:gd name="connsiteX3" fmla="*/ 0 w 1982983"/>
                <a:gd name="connsiteY3" fmla="*/ 100125 h 901117"/>
                <a:gd name="connsiteX0" fmla="*/ 0 w 1982983"/>
                <a:gd name="connsiteY0" fmla="*/ 100125 h 901117"/>
                <a:gd name="connsiteX1" fmla="*/ 1955800 w 1982983"/>
                <a:gd name="connsiteY1" fmla="*/ 100125 h 901117"/>
                <a:gd name="connsiteX2" fmla="*/ 977900 w 1982983"/>
                <a:gd name="connsiteY2" fmla="*/ 901117 h 901117"/>
                <a:gd name="connsiteX3" fmla="*/ 91440 w 1982983"/>
                <a:gd name="connsiteY3" fmla="*/ 191565 h 901117"/>
                <a:gd name="connsiteX0" fmla="*/ 1876500 w 1903683"/>
                <a:gd name="connsiteY0" fmla="*/ 0 h 800992"/>
                <a:gd name="connsiteX1" fmla="*/ 898600 w 1903683"/>
                <a:gd name="connsiteY1" fmla="*/ 800992 h 800992"/>
                <a:gd name="connsiteX2" fmla="*/ 12140 w 1903683"/>
                <a:gd name="connsiteY2" fmla="*/ 91440 h 800992"/>
                <a:gd name="connsiteX0" fmla="*/ 1876500 w 1876500"/>
                <a:gd name="connsiteY0" fmla="*/ 0 h 800992"/>
                <a:gd name="connsiteX1" fmla="*/ 898600 w 1876500"/>
                <a:gd name="connsiteY1" fmla="*/ 800992 h 800992"/>
                <a:gd name="connsiteX2" fmla="*/ 12140 w 1876500"/>
                <a:gd name="connsiteY2" fmla="*/ 91440 h 800992"/>
                <a:gd name="connsiteX0" fmla="*/ 1872888 w 1872888"/>
                <a:gd name="connsiteY0" fmla="*/ 0 h 805544"/>
                <a:gd name="connsiteX1" fmla="*/ 894988 w 1872888"/>
                <a:gd name="connsiteY1" fmla="*/ 800992 h 805544"/>
                <a:gd name="connsiteX2" fmla="*/ 8530 w 1872888"/>
                <a:gd name="connsiteY2" fmla="*/ 247599 h 805544"/>
                <a:gd name="connsiteX0" fmla="*/ 977898 w 977898"/>
                <a:gd name="connsiteY0" fmla="*/ 0 h 800992"/>
                <a:gd name="connsiteX1" fmla="*/ -2 w 977898"/>
                <a:gd name="connsiteY1" fmla="*/ 800992 h 800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77898" h="800992">
                  <a:moveTo>
                    <a:pt x="977898" y="0"/>
                  </a:moveTo>
                  <a:cubicBezTo>
                    <a:pt x="975781" y="298599"/>
                    <a:pt x="310724" y="759726"/>
                    <a:pt x="-2" y="800992"/>
                  </a:cubicBezTo>
                </a:path>
              </a:pathLst>
            </a:custGeom>
            <a:noFill/>
            <a:ln w="38100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5" name="楕円 2">
              <a:extLst>
                <a:ext uri="{FF2B5EF4-FFF2-40B4-BE49-F238E27FC236}">
                  <a16:creationId xmlns:a16="http://schemas.microsoft.com/office/drawing/2014/main" id="{F7A2F688-D1C6-FEE8-17BB-394E45ED7107}"/>
                </a:ext>
              </a:extLst>
            </p:cNvPr>
            <p:cNvSpPr/>
            <p:nvPr/>
          </p:nvSpPr>
          <p:spPr>
            <a:xfrm>
              <a:off x="603124" y="3129360"/>
              <a:ext cx="2649033" cy="488224"/>
            </a:xfrm>
            <a:custGeom>
              <a:avLst/>
              <a:gdLst>
                <a:gd name="connsiteX0" fmla="*/ 0 w 1955800"/>
                <a:gd name="connsiteY0" fmla="*/ 800992 h 1601984"/>
                <a:gd name="connsiteX1" fmla="*/ 977900 w 1955800"/>
                <a:gd name="connsiteY1" fmla="*/ 0 h 1601984"/>
                <a:gd name="connsiteX2" fmla="*/ 1955800 w 1955800"/>
                <a:gd name="connsiteY2" fmla="*/ 800992 h 1601984"/>
                <a:gd name="connsiteX3" fmla="*/ 977900 w 1955800"/>
                <a:gd name="connsiteY3" fmla="*/ 1601984 h 1601984"/>
                <a:gd name="connsiteX4" fmla="*/ 0 w 1955800"/>
                <a:gd name="connsiteY4" fmla="*/ 800992 h 1601984"/>
                <a:gd name="connsiteX0" fmla="*/ 0 w 1982983"/>
                <a:gd name="connsiteY0" fmla="*/ 100125 h 901117"/>
                <a:gd name="connsiteX1" fmla="*/ 1955800 w 1982983"/>
                <a:gd name="connsiteY1" fmla="*/ 100125 h 901117"/>
                <a:gd name="connsiteX2" fmla="*/ 977900 w 1982983"/>
                <a:gd name="connsiteY2" fmla="*/ 901117 h 901117"/>
                <a:gd name="connsiteX3" fmla="*/ 0 w 1982983"/>
                <a:gd name="connsiteY3" fmla="*/ 100125 h 901117"/>
                <a:gd name="connsiteX0" fmla="*/ 0 w 1982983"/>
                <a:gd name="connsiteY0" fmla="*/ 100125 h 901117"/>
                <a:gd name="connsiteX1" fmla="*/ 1955800 w 1982983"/>
                <a:gd name="connsiteY1" fmla="*/ 100125 h 901117"/>
                <a:gd name="connsiteX2" fmla="*/ 977900 w 1982983"/>
                <a:gd name="connsiteY2" fmla="*/ 901117 h 901117"/>
                <a:gd name="connsiteX3" fmla="*/ 91440 w 1982983"/>
                <a:gd name="connsiteY3" fmla="*/ 191565 h 901117"/>
                <a:gd name="connsiteX0" fmla="*/ 1876500 w 1903683"/>
                <a:gd name="connsiteY0" fmla="*/ 0 h 800992"/>
                <a:gd name="connsiteX1" fmla="*/ 898600 w 1903683"/>
                <a:gd name="connsiteY1" fmla="*/ 800992 h 800992"/>
                <a:gd name="connsiteX2" fmla="*/ 12140 w 1903683"/>
                <a:gd name="connsiteY2" fmla="*/ 91440 h 800992"/>
                <a:gd name="connsiteX0" fmla="*/ 1876500 w 1876500"/>
                <a:gd name="connsiteY0" fmla="*/ 0 h 800992"/>
                <a:gd name="connsiteX1" fmla="*/ 898600 w 1876500"/>
                <a:gd name="connsiteY1" fmla="*/ 800992 h 800992"/>
                <a:gd name="connsiteX2" fmla="*/ 12140 w 1876500"/>
                <a:gd name="connsiteY2" fmla="*/ 91440 h 800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76500" h="800992">
                  <a:moveTo>
                    <a:pt x="1876500" y="0"/>
                  </a:moveTo>
                  <a:cubicBezTo>
                    <a:pt x="1874383" y="298599"/>
                    <a:pt x="1438679" y="800992"/>
                    <a:pt x="898600" y="800992"/>
                  </a:cubicBezTo>
                  <a:cubicBezTo>
                    <a:pt x="358521" y="800992"/>
                    <a:pt x="-79300" y="442376"/>
                    <a:pt x="12140" y="91440"/>
                  </a:cubicBezTo>
                </a:path>
              </a:pathLst>
            </a:custGeom>
            <a:noFill/>
            <a:ln w="57150">
              <a:solidFill>
                <a:schemeClr val="accent4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フリーフォーム 144">
              <a:extLst>
                <a:ext uri="{FF2B5EF4-FFF2-40B4-BE49-F238E27FC236}">
                  <a16:creationId xmlns:a16="http://schemas.microsoft.com/office/drawing/2014/main" id="{767AFC9C-D2D9-970E-1D67-C5C63590E76C}"/>
                </a:ext>
              </a:extLst>
            </p:cNvPr>
            <p:cNvSpPr/>
            <p:nvPr/>
          </p:nvSpPr>
          <p:spPr>
            <a:xfrm>
              <a:off x="842205" y="2767665"/>
              <a:ext cx="273988" cy="140263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5B4D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フリーフォーム 145">
              <a:extLst>
                <a:ext uri="{FF2B5EF4-FFF2-40B4-BE49-F238E27FC236}">
                  <a16:creationId xmlns:a16="http://schemas.microsoft.com/office/drawing/2014/main" id="{11E082A8-DC38-F20E-97B3-20AAE0580F91}"/>
                </a:ext>
              </a:extLst>
            </p:cNvPr>
            <p:cNvSpPr/>
            <p:nvPr/>
          </p:nvSpPr>
          <p:spPr>
            <a:xfrm rot="18005488">
              <a:off x="1120812" y="2471183"/>
              <a:ext cx="228824" cy="77011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5B4D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フリーフォーム 146">
              <a:extLst>
                <a:ext uri="{FF2B5EF4-FFF2-40B4-BE49-F238E27FC236}">
                  <a16:creationId xmlns:a16="http://schemas.microsoft.com/office/drawing/2014/main" id="{71C3748D-B5B3-68B3-4C02-4C1E41455490}"/>
                </a:ext>
              </a:extLst>
            </p:cNvPr>
            <p:cNvSpPr/>
            <p:nvPr/>
          </p:nvSpPr>
          <p:spPr>
            <a:xfrm rot="18005488">
              <a:off x="1213449" y="2948757"/>
              <a:ext cx="308770" cy="160142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5B4D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9" name="フリーフォーム 147">
              <a:extLst>
                <a:ext uri="{FF2B5EF4-FFF2-40B4-BE49-F238E27FC236}">
                  <a16:creationId xmlns:a16="http://schemas.microsoft.com/office/drawing/2014/main" id="{B8440EE5-CD23-B028-78E8-4B28E4D475E0}"/>
                </a:ext>
              </a:extLst>
            </p:cNvPr>
            <p:cNvSpPr/>
            <p:nvPr/>
          </p:nvSpPr>
          <p:spPr>
            <a:xfrm rot="11087283">
              <a:off x="1458918" y="2569801"/>
              <a:ext cx="308770" cy="106647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5B4D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6" name="フリーフォーム 148">
              <a:extLst>
                <a:ext uri="{FF2B5EF4-FFF2-40B4-BE49-F238E27FC236}">
                  <a16:creationId xmlns:a16="http://schemas.microsoft.com/office/drawing/2014/main" id="{7B2E4345-EDD1-7BCC-6B60-980205396448}"/>
                </a:ext>
              </a:extLst>
            </p:cNvPr>
            <p:cNvSpPr/>
            <p:nvPr/>
          </p:nvSpPr>
          <p:spPr>
            <a:xfrm rot="9892607">
              <a:off x="1908359" y="2943771"/>
              <a:ext cx="308770" cy="203336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5B4D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7" name="フリーフォーム 149">
              <a:extLst>
                <a:ext uri="{FF2B5EF4-FFF2-40B4-BE49-F238E27FC236}">
                  <a16:creationId xmlns:a16="http://schemas.microsoft.com/office/drawing/2014/main" id="{16335201-1F6D-9052-E3D1-2DDF17DA879E}"/>
                </a:ext>
              </a:extLst>
            </p:cNvPr>
            <p:cNvSpPr/>
            <p:nvPr/>
          </p:nvSpPr>
          <p:spPr>
            <a:xfrm rot="8984146">
              <a:off x="1603762" y="2269734"/>
              <a:ext cx="242124" cy="92524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5B4D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8" name="フリーフォーム 150">
              <a:extLst>
                <a:ext uri="{FF2B5EF4-FFF2-40B4-BE49-F238E27FC236}">
                  <a16:creationId xmlns:a16="http://schemas.microsoft.com/office/drawing/2014/main" id="{DCC89B9C-1AC4-526F-6CD8-33DE0F75F2EB}"/>
                </a:ext>
              </a:extLst>
            </p:cNvPr>
            <p:cNvSpPr/>
            <p:nvPr/>
          </p:nvSpPr>
          <p:spPr>
            <a:xfrm rot="7920980">
              <a:off x="2000349" y="2491850"/>
              <a:ext cx="308770" cy="108259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5B4D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9" name="フリーフォーム 151">
              <a:extLst>
                <a:ext uri="{FF2B5EF4-FFF2-40B4-BE49-F238E27FC236}">
                  <a16:creationId xmlns:a16="http://schemas.microsoft.com/office/drawing/2014/main" id="{1E25880A-FDDF-8987-66C3-8FD9D22DD4B5}"/>
                </a:ext>
              </a:extLst>
            </p:cNvPr>
            <p:cNvSpPr/>
            <p:nvPr/>
          </p:nvSpPr>
          <p:spPr>
            <a:xfrm rot="11087283">
              <a:off x="2317446" y="2818322"/>
              <a:ext cx="308770" cy="106647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5B4D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0" name="フリーフォーム 152">
              <a:extLst>
                <a:ext uri="{FF2B5EF4-FFF2-40B4-BE49-F238E27FC236}">
                  <a16:creationId xmlns:a16="http://schemas.microsoft.com/office/drawing/2014/main" id="{CD7A739C-B129-A47C-636A-1849763F205B}"/>
                </a:ext>
              </a:extLst>
            </p:cNvPr>
            <p:cNvSpPr/>
            <p:nvPr/>
          </p:nvSpPr>
          <p:spPr>
            <a:xfrm>
              <a:off x="2205305" y="2245562"/>
              <a:ext cx="198256" cy="57070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5B4D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1" name="フリーフォーム 153">
              <a:extLst>
                <a:ext uri="{FF2B5EF4-FFF2-40B4-BE49-F238E27FC236}">
                  <a16:creationId xmlns:a16="http://schemas.microsoft.com/office/drawing/2014/main" id="{A23E344C-5947-1B10-E6C8-D2393FB6685B}"/>
                </a:ext>
              </a:extLst>
            </p:cNvPr>
            <p:cNvSpPr/>
            <p:nvPr/>
          </p:nvSpPr>
          <p:spPr>
            <a:xfrm rot="8900653">
              <a:off x="2504870" y="2520565"/>
              <a:ext cx="243600" cy="61715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5B4D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2" name="フリーフォーム 154">
              <a:extLst>
                <a:ext uri="{FF2B5EF4-FFF2-40B4-BE49-F238E27FC236}">
                  <a16:creationId xmlns:a16="http://schemas.microsoft.com/office/drawing/2014/main" id="{5C3E1863-F945-1340-471D-0A0B42EE71DF}"/>
                </a:ext>
              </a:extLst>
            </p:cNvPr>
            <p:cNvSpPr/>
            <p:nvPr/>
          </p:nvSpPr>
          <p:spPr>
            <a:xfrm rot="12132899">
              <a:off x="3048783" y="2582850"/>
              <a:ext cx="189304" cy="59885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5B4D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13" name="グループ化 2712">
              <a:extLst>
                <a:ext uri="{FF2B5EF4-FFF2-40B4-BE49-F238E27FC236}">
                  <a16:creationId xmlns:a16="http://schemas.microsoft.com/office/drawing/2014/main" id="{C4C32F19-229B-579E-6AF7-5FFF0A11E165}"/>
                </a:ext>
              </a:extLst>
            </p:cNvPr>
            <p:cNvGrpSpPr/>
            <p:nvPr/>
          </p:nvGrpSpPr>
          <p:grpSpPr>
            <a:xfrm rot="12640503">
              <a:off x="424264" y="4365774"/>
              <a:ext cx="1147320" cy="891346"/>
              <a:chOff x="6565821" y="2636827"/>
              <a:chExt cx="684020" cy="531411"/>
            </a:xfrm>
          </p:grpSpPr>
          <p:sp>
            <p:nvSpPr>
              <p:cNvPr id="2714" name="Google Shape;1735;p30">
                <a:extLst>
                  <a:ext uri="{FF2B5EF4-FFF2-40B4-BE49-F238E27FC236}">
                    <a16:creationId xmlns:a16="http://schemas.microsoft.com/office/drawing/2014/main" id="{7D1E78DF-059C-789F-6E81-10B90AAF11CE}"/>
                  </a:ext>
                </a:extLst>
              </p:cNvPr>
              <p:cNvSpPr/>
              <p:nvPr/>
            </p:nvSpPr>
            <p:spPr>
              <a:xfrm rot="7186215">
                <a:off x="6842241" y="2760637"/>
                <a:ext cx="256980" cy="558221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5" name="Google Shape;1736;p30">
                <a:extLst>
                  <a:ext uri="{FF2B5EF4-FFF2-40B4-BE49-F238E27FC236}">
                    <a16:creationId xmlns:a16="http://schemas.microsoft.com/office/drawing/2014/main" id="{AC93BF09-3EC1-3230-1AC4-B3B3889BC276}"/>
                  </a:ext>
                </a:extLst>
              </p:cNvPr>
              <p:cNvSpPr/>
              <p:nvPr/>
            </p:nvSpPr>
            <p:spPr>
              <a:xfrm rot="6783974">
                <a:off x="6482944" y="2719704"/>
                <a:ext cx="443857" cy="278104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16" name="Google Shape;3974;p53">
              <a:extLst>
                <a:ext uri="{FF2B5EF4-FFF2-40B4-BE49-F238E27FC236}">
                  <a16:creationId xmlns:a16="http://schemas.microsoft.com/office/drawing/2014/main" id="{4F59D280-FD25-22E9-3E32-0C9B1806A217}"/>
                </a:ext>
              </a:extLst>
            </p:cNvPr>
            <p:cNvGrpSpPr/>
            <p:nvPr/>
          </p:nvGrpSpPr>
          <p:grpSpPr>
            <a:xfrm rot="2348989">
              <a:off x="1323602" y="2158209"/>
              <a:ext cx="220103" cy="272210"/>
              <a:chOff x="9215567" y="654930"/>
              <a:chExt cx="1608434" cy="1989214"/>
            </a:xfrm>
          </p:grpSpPr>
          <p:sp>
            <p:nvSpPr>
              <p:cNvPr id="2717" name="Google Shape;3975;p53">
                <a:extLst>
                  <a:ext uri="{FF2B5EF4-FFF2-40B4-BE49-F238E27FC236}">
                    <a16:creationId xmlns:a16="http://schemas.microsoft.com/office/drawing/2014/main" id="{9B1E0820-1B5A-BF9B-2232-994B2CE7B014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8" name="Google Shape;3976;p53">
                <a:extLst>
                  <a:ext uri="{FF2B5EF4-FFF2-40B4-BE49-F238E27FC236}">
                    <a16:creationId xmlns:a16="http://schemas.microsoft.com/office/drawing/2014/main" id="{1190F117-086C-D708-F3A9-FAC123978866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9" name="Google Shape;3977;p53">
                <a:extLst>
                  <a:ext uri="{FF2B5EF4-FFF2-40B4-BE49-F238E27FC236}">
                    <a16:creationId xmlns:a16="http://schemas.microsoft.com/office/drawing/2014/main" id="{91A59660-D0FE-0641-7879-9C6ADBCDA5AE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0" name="Google Shape;3978;p53">
                <a:extLst>
                  <a:ext uri="{FF2B5EF4-FFF2-40B4-BE49-F238E27FC236}">
                    <a16:creationId xmlns:a16="http://schemas.microsoft.com/office/drawing/2014/main" id="{DF056289-8432-FAB1-EEEA-E9BC42D50AB9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1" name="Google Shape;3979;p53">
                <a:extLst>
                  <a:ext uri="{FF2B5EF4-FFF2-40B4-BE49-F238E27FC236}">
                    <a16:creationId xmlns:a16="http://schemas.microsoft.com/office/drawing/2014/main" id="{EA14F392-3DA9-DF6B-9C2C-43B9493BFDE2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722" name="Google Shape;3980;p53">
                <a:extLst>
                  <a:ext uri="{FF2B5EF4-FFF2-40B4-BE49-F238E27FC236}">
                    <a16:creationId xmlns:a16="http://schemas.microsoft.com/office/drawing/2014/main" id="{5E67410F-1EF0-02D9-0F1A-B202952E7FA3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2724" name="Google Shape;3981;p53">
                  <a:extLst>
                    <a:ext uri="{FF2B5EF4-FFF2-40B4-BE49-F238E27FC236}">
                      <a16:creationId xmlns:a16="http://schemas.microsoft.com/office/drawing/2014/main" id="{8F38AF16-DC08-66AF-6885-7D55EDDE2C06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5" name="Google Shape;3982;p53">
                  <a:extLst>
                    <a:ext uri="{FF2B5EF4-FFF2-40B4-BE49-F238E27FC236}">
                      <a16:creationId xmlns:a16="http://schemas.microsoft.com/office/drawing/2014/main" id="{0B50A537-C295-EC19-6A40-7267F1E3953A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6" name="Google Shape;3983;p53">
                  <a:extLst>
                    <a:ext uri="{FF2B5EF4-FFF2-40B4-BE49-F238E27FC236}">
                      <a16:creationId xmlns:a16="http://schemas.microsoft.com/office/drawing/2014/main" id="{8476A31A-8BB4-53F5-7F63-8076AFE9A418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723" name="Google Shape;3984;p53">
                <a:extLst>
                  <a:ext uri="{FF2B5EF4-FFF2-40B4-BE49-F238E27FC236}">
                    <a16:creationId xmlns:a16="http://schemas.microsoft.com/office/drawing/2014/main" id="{C7760D80-050F-DD14-DD00-364FB5158564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27" name="Google Shape;3974;p53">
              <a:extLst>
                <a:ext uri="{FF2B5EF4-FFF2-40B4-BE49-F238E27FC236}">
                  <a16:creationId xmlns:a16="http://schemas.microsoft.com/office/drawing/2014/main" id="{BFE1A93D-2F59-FCFA-D8E5-CCF7E8E2160D}"/>
                </a:ext>
              </a:extLst>
            </p:cNvPr>
            <p:cNvGrpSpPr/>
            <p:nvPr/>
          </p:nvGrpSpPr>
          <p:grpSpPr>
            <a:xfrm rot="20142737">
              <a:off x="2498077" y="2082727"/>
              <a:ext cx="220103" cy="272210"/>
              <a:chOff x="9215567" y="654930"/>
              <a:chExt cx="1608434" cy="1989214"/>
            </a:xfrm>
          </p:grpSpPr>
          <p:sp>
            <p:nvSpPr>
              <p:cNvPr id="2728" name="Google Shape;3975;p53">
                <a:extLst>
                  <a:ext uri="{FF2B5EF4-FFF2-40B4-BE49-F238E27FC236}">
                    <a16:creationId xmlns:a16="http://schemas.microsoft.com/office/drawing/2014/main" id="{A31A4B8A-70A9-56E8-83C9-A0C4A89EFEA6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29" name="Google Shape;3976;p53">
                <a:extLst>
                  <a:ext uri="{FF2B5EF4-FFF2-40B4-BE49-F238E27FC236}">
                    <a16:creationId xmlns:a16="http://schemas.microsoft.com/office/drawing/2014/main" id="{4500718E-8513-E49E-C817-1FD33B884CF0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0" name="Google Shape;3977;p53">
                <a:extLst>
                  <a:ext uri="{FF2B5EF4-FFF2-40B4-BE49-F238E27FC236}">
                    <a16:creationId xmlns:a16="http://schemas.microsoft.com/office/drawing/2014/main" id="{3D579221-5649-C955-ADFE-13B74B2A1513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1" name="Google Shape;3978;p53">
                <a:extLst>
                  <a:ext uri="{FF2B5EF4-FFF2-40B4-BE49-F238E27FC236}">
                    <a16:creationId xmlns:a16="http://schemas.microsoft.com/office/drawing/2014/main" id="{D5F556CA-1B06-48E8-CC83-56AC15E890BA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32" name="Google Shape;3979;p53">
                <a:extLst>
                  <a:ext uri="{FF2B5EF4-FFF2-40B4-BE49-F238E27FC236}">
                    <a16:creationId xmlns:a16="http://schemas.microsoft.com/office/drawing/2014/main" id="{05583954-683A-F586-8D46-9282C3837002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733" name="Google Shape;3980;p53">
                <a:extLst>
                  <a:ext uri="{FF2B5EF4-FFF2-40B4-BE49-F238E27FC236}">
                    <a16:creationId xmlns:a16="http://schemas.microsoft.com/office/drawing/2014/main" id="{67D2A0CE-8BFF-871F-FCD9-DC9BFD7E4D7E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2735" name="Google Shape;3981;p53">
                  <a:extLst>
                    <a:ext uri="{FF2B5EF4-FFF2-40B4-BE49-F238E27FC236}">
                      <a16:creationId xmlns:a16="http://schemas.microsoft.com/office/drawing/2014/main" id="{8506D3A5-E63A-2A2B-8041-4D9DCBCE418D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6" name="Google Shape;3982;p53">
                  <a:extLst>
                    <a:ext uri="{FF2B5EF4-FFF2-40B4-BE49-F238E27FC236}">
                      <a16:creationId xmlns:a16="http://schemas.microsoft.com/office/drawing/2014/main" id="{C1E4C390-29A4-A92B-2021-794D1125FE34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37" name="Google Shape;3983;p53">
                  <a:extLst>
                    <a:ext uri="{FF2B5EF4-FFF2-40B4-BE49-F238E27FC236}">
                      <a16:creationId xmlns:a16="http://schemas.microsoft.com/office/drawing/2014/main" id="{40B232E2-0150-AF86-963E-8A4F035AE7AE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734" name="Google Shape;3984;p53">
                <a:extLst>
                  <a:ext uri="{FF2B5EF4-FFF2-40B4-BE49-F238E27FC236}">
                    <a16:creationId xmlns:a16="http://schemas.microsoft.com/office/drawing/2014/main" id="{4476222D-19BF-91AD-DBFE-0F53FB857BA2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38" name="Google Shape;3974;p53">
              <a:extLst>
                <a:ext uri="{FF2B5EF4-FFF2-40B4-BE49-F238E27FC236}">
                  <a16:creationId xmlns:a16="http://schemas.microsoft.com/office/drawing/2014/main" id="{BF3937BC-3E67-19C0-B450-07DB820BB9A1}"/>
                </a:ext>
              </a:extLst>
            </p:cNvPr>
            <p:cNvGrpSpPr/>
            <p:nvPr/>
          </p:nvGrpSpPr>
          <p:grpSpPr>
            <a:xfrm rot="20142737">
              <a:off x="2745437" y="2559248"/>
              <a:ext cx="299412" cy="370295"/>
              <a:chOff x="9215567" y="654930"/>
              <a:chExt cx="1608434" cy="1989214"/>
            </a:xfrm>
          </p:grpSpPr>
          <p:sp>
            <p:nvSpPr>
              <p:cNvPr id="2739" name="Google Shape;3975;p53">
                <a:extLst>
                  <a:ext uri="{FF2B5EF4-FFF2-40B4-BE49-F238E27FC236}">
                    <a16:creationId xmlns:a16="http://schemas.microsoft.com/office/drawing/2014/main" id="{5E16C6C0-95D5-F5A3-8E32-7E0196366BE0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40" name="Google Shape;3976;p53">
                <a:extLst>
                  <a:ext uri="{FF2B5EF4-FFF2-40B4-BE49-F238E27FC236}">
                    <a16:creationId xmlns:a16="http://schemas.microsoft.com/office/drawing/2014/main" id="{BE2821AB-CD2F-5F62-E289-4B2649EAB599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41" name="Google Shape;3977;p53">
                <a:extLst>
                  <a:ext uri="{FF2B5EF4-FFF2-40B4-BE49-F238E27FC236}">
                    <a16:creationId xmlns:a16="http://schemas.microsoft.com/office/drawing/2014/main" id="{F583B48F-2336-624A-B266-C9FE96359280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42" name="Google Shape;3978;p53">
                <a:extLst>
                  <a:ext uri="{FF2B5EF4-FFF2-40B4-BE49-F238E27FC236}">
                    <a16:creationId xmlns:a16="http://schemas.microsoft.com/office/drawing/2014/main" id="{654CA165-78B3-E86C-C296-3DEE2FC2BCF0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43" name="Google Shape;3979;p53">
                <a:extLst>
                  <a:ext uri="{FF2B5EF4-FFF2-40B4-BE49-F238E27FC236}">
                    <a16:creationId xmlns:a16="http://schemas.microsoft.com/office/drawing/2014/main" id="{1510EB69-9E23-3EA1-70DA-6924C9BF7C3A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744" name="Google Shape;3980;p53">
                <a:extLst>
                  <a:ext uri="{FF2B5EF4-FFF2-40B4-BE49-F238E27FC236}">
                    <a16:creationId xmlns:a16="http://schemas.microsoft.com/office/drawing/2014/main" id="{94A46740-FDA9-53DE-8B69-99D9AB945100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2747" name="Google Shape;3981;p53">
                  <a:extLst>
                    <a:ext uri="{FF2B5EF4-FFF2-40B4-BE49-F238E27FC236}">
                      <a16:creationId xmlns:a16="http://schemas.microsoft.com/office/drawing/2014/main" id="{E68436F2-B5E2-268F-F35A-72BA9841F2A2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8" name="Google Shape;3982;p53">
                  <a:extLst>
                    <a:ext uri="{FF2B5EF4-FFF2-40B4-BE49-F238E27FC236}">
                      <a16:creationId xmlns:a16="http://schemas.microsoft.com/office/drawing/2014/main" id="{E05CA1E6-EDE7-D80C-5730-46107E8BD0C3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49" name="Google Shape;3983;p53">
                  <a:extLst>
                    <a:ext uri="{FF2B5EF4-FFF2-40B4-BE49-F238E27FC236}">
                      <a16:creationId xmlns:a16="http://schemas.microsoft.com/office/drawing/2014/main" id="{36D13954-4416-FDFD-ECE6-03C81AE3275A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745" name="Google Shape;3984;p53">
                <a:extLst>
                  <a:ext uri="{FF2B5EF4-FFF2-40B4-BE49-F238E27FC236}">
                    <a16:creationId xmlns:a16="http://schemas.microsoft.com/office/drawing/2014/main" id="{A791069B-6948-C227-4515-351BFBB9E5A2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50" name="Google Shape;3974;p53">
              <a:extLst>
                <a:ext uri="{FF2B5EF4-FFF2-40B4-BE49-F238E27FC236}">
                  <a16:creationId xmlns:a16="http://schemas.microsoft.com/office/drawing/2014/main" id="{A24945D7-4FFF-9D4B-8B01-8F40AFF67ADF}"/>
                </a:ext>
              </a:extLst>
            </p:cNvPr>
            <p:cNvGrpSpPr/>
            <p:nvPr/>
          </p:nvGrpSpPr>
          <p:grpSpPr>
            <a:xfrm rot="4220799">
              <a:off x="1888276" y="2257417"/>
              <a:ext cx="220103" cy="272210"/>
              <a:chOff x="9215567" y="654930"/>
              <a:chExt cx="1608434" cy="1989214"/>
            </a:xfrm>
          </p:grpSpPr>
          <p:sp>
            <p:nvSpPr>
              <p:cNvPr id="2751" name="Google Shape;3975;p53">
                <a:extLst>
                  <a:ext uri="{FF2B5EF4-FFF2-40B4-BE49-F238E27FC236}">
                    <a16:creationId xmlns:a16="http://schemas.microsoft.com/office/drawing/2014/main" id="{9A5DC8C9-A08A-45D3-14FE-31523B934133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3976;p53">
                <a:extLst>
                  <a:ext uri="{FF2B5EF4-FFF2-40B4-BE49-F238E27FC236}">
                    <a16:creationId xmlns:a16="http://schemas.microsoft.com/office/drawing/2014/main" id="{B19516A5-C0E7-9543-E3FA-D2701D57172C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5" name="Google Shape;3977;p53">
                <a:extLst>
                  <a:ext uri="{FF2B5EF4-FFF2-40B4-BE49-F238E27FC236}">
                    <a16:creationId xmlns:a16="http://schemas.microsoft.com/office/drawing/2014/main" id="{2D09D1E9-A0A4-6A6C-E3F1-32F3C40C7ADD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6" name="Google Shape;3978;p53">
                <a:extLst>
                  <a:ext uri="{FF2B5EF4-FFF2-40B4-BE49-F238E27FC236}">
                    <a16:creationId xmlns:a16="http://schemas.microsoft.com/office/drawing/2014/main" id="{CFF4A0D7-0A33-8DF7-8A05-748BBEFAE9FF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3979;p53">
                <a:extLst>
                  <a:ext uri="{FF2B5EF4-FFF2-40B4-BE49-F238E27FC236}">
                    <a16:creationId xmlns:a16="http://schemas.microsoft.com/office/drawing/2014/main" id="{4907B9C8-48A3-10E2-EDB4-6323A965EE7B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8" name="Google Shape;3980;p53">
                <a:extLst>
                  <a:ext uri="{FF2B5EF4-FFF2-40B4-BE49-F238E27FC236}">
                    <a16:creationId xmlns:a16="http://schemas.microsoft.com/office/drawing/2014/main" id="{145D2FFC-D372-EE82-E55C-DFC4E799D505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90" name="Google Shape;3981;p53">
                  <a:extLst>
                    <a:ext uri="{FF2B5EF4-FFF2-40B4-BE49-F238E27FC236}">
                      <a16:creationId xmlns:a16="http://schemas.microsoft.com/office/drawing/2014/main" id="{17AA4C18-55FE-42C6-01E4-C7C7FA56D5B3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" name="Google Shape;3982;p53">
                  <a:extLst>
                    <a:ext uri="{FF2B5EF4-FFF2-40B4-BE49-F238E27FC236}">
                      <a16:creationId xmlns:a16="http://schemas.microsoft.com/office/drawing/2014/main" id="{CAD94438-66BB-29D9-7A38-C5C780A09139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2" name="Google Shape;3983;p53">
                  <a:extLst>
                    <a:ext uri="{FF2B5EF4-FFF2-40B4-BE49-F238E27FC236}">
                      <a16:creationId xmlns:a16="http://schemas.microsoft.com/office/drawing/2014/main" id="{20F0E199-B095-E211-86D0-8F898CF7CA71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9" name="Google Shape;3984;p53">
                <a:extLst>
                  <a:ext uri="{FF2B5EF4-FFF2-40B4-BE49-F238E27FC236}">
                    <a16:creationId xmlns:a16="http://schemas.microsoft.com/office/drawing/2014/main" id="{58E10F1D-89DD-32B5-684B-CB1188853872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3" name="Google Shape;3974;p53">
              <a:extLst>
                <a:ext uri="{FF2B5EF4-FFF2-40B4-BE49-F238E27FC236}">
                  <a16:creationId xmlns:a16="http://schemas.microsoft.com/office/drawing/2014/main" id="{59CBBD11-189A-BF61-6378-044F0D1E6721}"/>
                </a:ext>
              </a:extLst>
            </p:cNvPr>
            <p:cNvGrpSpPr/>
            <p:nvPr/>
          </p:nvGrpSpPr>
          <p:grpSpPr>
            <a:xfrm rot="20142737">
              <a:off x="704473" y="2427851"/>
              <a:ext cx="280231" cy="346573"/>
              <a:chOff x="9215567" y="654930"/>
              <a:chExt cx="1608434" cy="1989214"/>
            </a:xfrm>
          </p:grpSpPr>
          <p:sp>
            <p:nvSpPr>
              <p:cNvPr id="96" name="Google Shape;3975;p53">
                <a:extLst>
                  <a:ext uri="{FF2B5EF4-FFF2-40B4-BE49-F238E27FC236}">
                    <a16:creationId xmlns:a16="http://schemas.microsoft.com/office/drawing/2014/main" id="{240DBA27-2660-9BB1-2637-FE95B81BAEA1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7" name="Google Shape;3976;p53">
                <a:extLst>
                  <a:ext uri="{FF2B5EF4-FFF2-40B4-BE49-F238E27FC236}">
                    <a16:creationId xmlns:a16="http://schemas.microsoft.com/office/drawing/2014/main" id="{3A68B209-B5B7-FA1D-004A-7D6706B37D48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8" name="Google Shape;3977;p53">
                <a:extLst>
                  <a:ext uri="{FF2B5EF4-FFF2-40B4-BE49-F238E27FC236}">
                    <a16:creationId xmlns:a16="http://schemas.microsoft.com/office/drawing/2014/main" id="{5A49B1A3-190E-2C85-FD1C-868A90A0CC31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" name="Google Shape;3978;p53">
                <a:extLst>
                  <a:ext uri="{FF2B5EF4-FFF2-40B4-BE49-F238E27FC236}">
                    <a16:creationId xmlns:a16="http://schemas.microsoft.com/office/drawing/2014/main" id="{5605AA2A-6101-E8DF-A3E1-D3AC6295BF2F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3979;p53">
                <a:extLst>
                  <a:ext uri="{FF2B5EF4-FFF2-40B4-BE49-F238E27FC236}">
                    <a16:creationId xmlns:a16="http://schemas.microsoft.com/office/drawing/2014/main" id="{9435D698-6FC1-0049-C397-1065F338E794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01" name="Google Shape;3980;p53">
                <a:extLst>
                  <a:ext uri="{FF2B5EF4-FFF2-40B4-BE49-F238E27FC236}">
                    <a16:creationId xmlns:a16="http://schemas.microsoft.com/office/drawing/2014/main" id="{4BCB2DB9-AEC0-30CA-3BE2-0F046C027C61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</p:grpSpPr>
            <p:sp>
              <p:nvSpPr>
                <p:cNvPr id="103" name="Google Shape;3981;p53">
                  <a:extLst>
                    <a:ext uri="{FF2B5EF4-FFF2-40B4-BE49-F238E27FC236}">
                      <a16:creationId xmlns:a16="http://schemas.microsoft.com/office/drawing/2014/main" id="{EEC5E5CA-7E3B-0BE9-7562-133EFF4A3B7F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" name="Google Shape;3982;p53">
                  <a:extLst>
                    <a:ext uri="{FF2B5EF4-FFF2-40B4-BE49-F238E27FC236}">
                      <a16:creationId xmlns:a16="http://schemas.microsoft.com/office/drawing/2014/main" id="{C584A3FE-7C13-04B3-E2FC-8EA79DFCD8D6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5" name="Google Shape;3983;p53">
                  <a:extLst>
                    <a:ext uri="{FF2B5EF4-FFF2-40B4-BE49-F238E27FC236}">
                      <a16:creationId xmlns:a16="http://schemas.microsoft.com/office/drawing/2014/main" id="{3D2495C0-DA89-9970-6420-574D2F4F12A6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2" name="Google Shape;3984;p53">
                <a:extLst>
                  <a:ext uri="{FF2B5EF4-FFF2-40B4-BE49-F238E27FC236}">
                    <a16:creationId xmlns:a16="http://schemas.microsoft.com/office/drawing/2014/main" id="{92BE84AF-E1CA-DE98-A846-5C07FE9B453C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06" name="フリーフォーム 246">
              <a:extLst>
                <a:ext uri="{FF2B5EF4-FFF2-40B4-BE49-F238E27FC236}">
                  <a16:creationId xmlns:a16="http://schemas.microsoft.com/office/drawing/2014/main" id="{36EDFF48-E175-47BA-D778-B7594C56D911}"/>
                </a:ext>
              </a:extLst>
            </p:cNvPr>
            <p:cNvSpPr/>
            <p:nvPr/>
          </p:nvSpPr>
          <p:spPr>
            <a:xfrm rot="262723">
              <a:off x="1468029" y="2658872"/>
              <a:ext cx="215525" cy="72424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5B4D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" name="フリーフォーム 247">
              <a:extLst>
                <a:ext uri="{FF2B5EF4-FFF2-40B4-BE49-F238E27FC236}">
                  <a16:creationId xmlns:a16="http://schemas.microsoft.com/office/drawing/2014/main" id="{67E64359-2784-61E6-ADDE-58918924A059}"/>
                </a:ext>
              </a:extLst>
            </p:cNvPr>
            <p:cNvSpPr/>
            <p:nvPr/>
          </p:nvSpPr>
          <p:spPr>
            <a:xfrm rot="18511223">
              <a:off x="2067455" y="2610202"/>
              <a:ext cx="215525" cy="72424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5B4D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" name="フリーフォーム 249">
              <a:extLst>
                <a:ext uri="{FF2B5EF4-FFF2-40B4-BE49-F238E27FC236}">
                  <a16:creationId xmlns:a16="http://schemas.microsoft.com/office/drawing/2014/main" id="{7C4D85FA-270F-63EF-2FAA-2F252FFD50ED}"/>
                </a:ext>
              </a:extLst>
            </p:cNvPr>
            <p:cNvSpPr/>
            <p:nvPr/>
          </p:nvSpPr>
          <p:spPr>
            <a:xfrm rot="8158010">
              <a:off x="1170131" y="2556787"/>
              <a:ext cx="192907" cy="63376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5B4D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" name="フリーフォーム 250">
              <a:extLst>
                <a:ext uri="{FF2B5EF4-FFF2-40B4-BE49-F238E27FC236}">
                  <a16:creationId xmlns:a16="http://schemas.microsoft.com/office/drawing/2014/main" id="{5D860A2B-9EDA-ED42-BEB3-2453494C10C0}"/>
                </a:ext>
              </a:extLst>
            </p:cNvPr>
            <p:cNvSpPr/>
            <p:nvPr/>
          </p:nvSpPr>
          <p:spPr>
            <a:xfrm rot="19646914">
              <a:off x="1614654" y="2376489"/>
              <a:ext cx="192907" cy="63376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5B4D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" name="フリーフォーム 251">
              <a:extLst>
                <a:ext uri="{FF2B5EF4-FFF2-40B4-BE49-F238E27FC236}">
                  <a16:creationId xmlns:a16="http://schemas.microsoft.com/office/drawing/2014/main" id="{BCF92C9A-8AD2-E851-3E09-B68C6C43FCB1}"/>
                </a:ext>
              </a:extLst>
            </p:cNvPr>
            <p:cNvSpPr/>
            <p:nvPr/>
          </p:nvSpPr>
          <p:spPr>
            <a:xfrm rot="1505816">
              <a:off x="2991003" y="2636192"/>
              <a:ext cx="189304" cy="59885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5B4D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" name="フリーフォーム 252">
              <a:extLst>
                <a:ext uri="{FF2B5EF4-FFF2-40B4-BE49-F238E27FC236}">
                  <a16:creationId xmlns:a16="http://schemas.microsoft.com/office/drawing/2014/main" id="{11396EF9-2E8B-F539-D44B-A45474454447}"/>
                </a:ext>
              </a:extLst>
            </p:cNvPr>
            <p:cNvSpPr/>
            <p:nvPr/>
          </p:nvSpPr>
          <p:spPr>
            <a:xfrm rot="19578759">
              <a:off x="2490298" y="2596520"/>
              <a:ext cx="243600" cy="61715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5B4D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" name="フリーフォーム 253">
              <a:extLst>
                <a:ext uri="{FF2B5EF4-FFF2-40B4-BE49-F238E27FC236}">
                  <a16:creationId xmlns:a16="http://schemas.microsoft.com/office/drawing/2014/main" id="{E3D2AAED-1525-1597-7124-D4B015EC873A}"/>
                </a:ext>
              </a:extLst>
            </p:cNvPr>
            <p:cNvSpPr/>
            <p:nvPr/>
          </p:nvSpPr>
          <p:spPr>
            <a:xfrm>
              <a:off x="2245400" y="2181998"/>
              <a:ext cx="198256" cy="57070"/>
            </a:xfrm>
            <a:custGeom>
              <a:avLst/>
              <a:gdLst>
                <a:gd name="connsiteX0" fmla="*/ 0 w 205992"/>
                <a:gd name="connsiteY0" fmla="*/ 25121 h 135653"/>
                <a:gd name="connsiteX1" fmla="*/ 65315 w 205992"/>
                <a:gd name="connsiteY1" fmla="*/ 130629 h 135653"/>
                <a:gd name="connsiteX2" fmla="*/ 195943 w 205992"/>
                <a:gd name="connsiteY2" fmla="*/ 135653 h 135653"/>
                <a:gd name="connsiteX3" fmla="*/ 205992 w 205992"/>
                <a:gd name="connsiteY3" fmla="*/ 40194 h 135653"/>
                <a:gd name="connsiteX4" fmla="*/ 45218 w 205992"/>
                <a:gd name="connsiteY4" fmla="*/ 0 h 135653"/>
                <a:gd name="connsiteX5" fmla="*/ 0 w 205992"/>
                <a:gd name="connsiteY5" fmla="*/ 25121 h 135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5992" h="135653">
                  <a:moveTo>
                    <a:pt x="0" y="25121"/>
                  </a:moveTo>
                  <a:lnTo>
                    <a:pt x="65315" y="130629"/>
                  </a:lnTo>
                  <a:lnTo>
                    <a:pt x="195943" y="135653"/>
                  </a:lnTo>
                  <a:lnTo>
                    <a:pt x="205992" y="40194"/>
                  </a:lnTo>
                  <a:lnTo>
                    <a:pt x="45218" y="0"/>
                  </a:lnTo>
                  <a:lnTo>
                    <a:pt x="0" y="25121"/>
                  </a:lnTo>
                  <a:close/>
                </a:path>
              </a:pathLst>
            </a:custGeom>
            <a:solidFill>
              <a:srgbClr val="5B4D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45" name="正方形/長方形 144"/>
          <p:cNvSpPr/>
          <p:nvPr/>
        </p:nvSpPr>
        <p:spPr>
          <a:xfrm>
            <a:off x="6437775" y="5261153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正方形/長方形 145"/>
          <p:cNvSpPr/>
          <p:nvPr/>
        </p:nvSpPr>
        <p:spPr>
          <a:xfrm>
            <a:off x="6716256" y="5261153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正方形/長方形 146"/>
          <p:cNvSpPr/>
          <p:nvPr/>
        </p:nvSpPr>
        <p:spPr>
          <a:xfrm>
            <a:off x="6994737" y="5261153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正方形/長方形 147"/>
          <p:cNvSpPr/>
          <p:nvPr/>
        </p:nvSpPr>
        <p:spPr>
          <a:xfrm>
            <a:off x="7273218" y="5261153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正方形/長方形 148"/>
          <p:cNvSpPr/>
          <p:nvPr/>
        </p:nvSpPr>
        <p:spPr>
          <a:xfrm>
            <a:off x="7551701" y="5261153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50" name="Google Shape;2451;p40"/>
          <p:cNvGrpSpPr/>
          <p:nvPr/>
        </p:nvGrpSpPr>
        <p:grpSpPr>
          <a:xfrm rot="1595020" flipH="1">
            <a:off x="4988199" y="5226633"/>
            <a:ext cx="152637" cy="172162"/>
            <a:chOff x="3805164" y="3252287"/>
            <a:chExt cx="1192516" cy="1345064"/>
          </a:xfrm>
        </p:grpSpPr>
        <p:sp>
          <p:nvSpPr>
            <p:cNvPr id="153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0" name="正方形/長方形 159"/>
          <p:cNvSpPr/>
          <p:nvPr/>
        </p:nvSpPr>
        <p:spPr>
          <a:xfrm>
            <a:off x="6140213" y="5262799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61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451115" y="5054859"/>
            <a:ext cx="303975" cy="383186"/>
            <a:chOff x="9215567" y="654930"/>
            <a:chExt cx="1608434" cy="1989214"/>
          </a:xfrm>
        </p:grpSpPr>
        <p:sp>
          <p:nvSpPr>
            <p:cNvPr id="162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67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69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0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8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2" name="正方形/長方形 171"/>
          <p:cNvSpPr/>
          <p:nvPr/>
        </p:nvSpPr>
        <p:spPr>
          <a:xfrm>
            <a:off x="5858275" y="5261153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3" name="正方形/長方形 172"/>
          <p:cNvSpPr/>
          <p:nvPr/>
        </p:nvSpPr>
        <p:spPr>
          <a:xfrm>
            <a:off x="5560713" y="5262799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4" name="正方形/長方形 173"/>
          <p:cNvSpPr/>
          <p:nvPr/>
        </p:nvSpPr>
        <p:spPr>
          <a:xfrm>
            <a:off x="5280161" y="5262799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249406" y="76348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15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662964" y="1492440"/>
            <a:ext cx="127140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しんょうじゅ</a:t>
            </a:r>
          </a:p>
        </p:txBody>
      </p:sp>
      <p:sp>
        <p:nvSpPr>
          <p:cNvPr id="15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9171281" y="1492440"/>
            <a:ext cx="91915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しゅるい</a:t>
            </a:r>
          </a:p>
        </p:txBody>
      </p:sp>
      <p:sp>
        <p:nvSpPr>
          <p:cNvPr id="157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385172" y="224091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かたち</a:t>
            </a:r>
          </a:p>
        </p:txBody>
      </p:sp>
      <p:sp>
        <p:nvSpPr>
          <p:cNvPr id="15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638876" y="296108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さい</a:t>
            </a:r>
          </a:p>
        </p:txBody>
      </p:sp>
      <p:sp>
        <p:nvSpPr>
          <p:cNvPr id="15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302611" y="294333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おお</a:t>
            </a:r>
          </a:p>
        </p:txBody>
      </p:sp>
      <p:sp>
        <p:nvSpPr>
          <p:cNvPr id="17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965379" y="1632072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100" dirty="0"/>
              <a:t>すこ</a:t>
            </a:r>
          </a:p>
        </p:txBody>
      </p:sp>
      <p:sp>
        <p:nvSpPr>
          <p:cNvPr id="176" name="テキスト ボックス 175">
            <a:extLst>
              <a:ext uri="{FF2B5EF4-FFF2-40B4-BE49-F238E27FC236}">
                <a16:creationId xmlns:a16="http://schemas.microsoft.com/office/drawing/2014/main" id="{3994A709-4782-4D00-9AE7-1761338E188B}"/>
              </a:ext>
            </a:extLst>
          </p:cNvPr>
          <p:cNvSpPr txBox="1"/>
          <p:nvPr/>
        </p:nvSpPr>
        <p:spPr>
          <a:xfrm>
            <a:off x="5427618" y="447357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grpSp>
        <p:nvGrpSpPr>
          <p:cNvPr id="2" name="Google Shape;392;p16">
            <a:extLst>
              <a:ext uri="{FF2B5EF4-FFF2-40B4-BE49-F238E27FC236}">
                <a16:creationId xmlns:a16="http://schemas.microsoft.com/office/drawing/2014/main" id="{81486970-B431-36DA-E98F-4E5544769CB6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3" name="Google Shape;393;p16">
              <a:extLst>
                <a:ext uri="{FF2B5EF4-FFF2-40B4-BE49-F238E27FC236}">
                  <a16:creationId xmlns:a16="http://schemas.microsoft.com/office/drawing/2014/main" id="{CD5C218E-C14F-C6C6-5C3F-C8F8558BB62C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394;p16">
              <a:extLst>
                <a:ext uri="{FF2B5EF4-FFF2-40B4-BE49-F238E27FC236}">
                  <a16:creationId xmlns:a16="http://schemas.microsoft.com/office/drawing/2014/main" id="{495A105F-42A5-AABD-631F-C4D70ED92BBA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395;p16">
              <a:extLst>
                <a:ext uri="{FF2B5EF4-FFF2-40B4-BE49-F238E27FC236}">
                  <a16:creationId xmlns:a16="http://schemas.microsoft.com/office/drawing/2014/main" id="{3EEC2576-6346-8305-E93D-695258EE89A7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396;p16">
            <a:extLst>
              <a:ext uri="{FF2B5EF4-FFF2-40B4-BE49-F238E27FC236}">
                <a16:creationId xmlns:a16="http://schemas.microsoft.com/office/drawing/2014/main" id="{B8C60A1E-9386-E7DE-4D0B-C24DA6F300FE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15" name="Google Shape;397;p16">
              <a:extLst>
                <a:ext uri="{FF2B5EF4-FFF2-40B4-BE49-F238E27FC236}">
                  <a16:creationId xmlns:a16="http://schemas.microsoft.com/office/drawing/2014/main" id="{95624B8D-ADEF-CA08-D080-95383F4E62B9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398;p16">
              <a:extLst>
                <a:ext uri="{FF2B5EF4-FFF2-40B4-BE49-F238E27FC236}">
                  <a16:creationId xmlns:a16="http://schemas.microsoft.com/office/drawing/2014/main" id="{F08DB432-E61D-A7C4-D24F-9118C4694782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399;p16">
              <a:extLst>
                <a:ext uri="{FF2B5EF4-FFF2-40B4-BE49-F238E27FC236}">
                  <a16:creationId xmlns:a16="http://schemas.microsoft.com/office/drawing/2014/main" id="{6CB0A6AC-CCF0-4AB2-AF5C-B44ABC2DF418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" name="Google Shape;400;p16">
            <a:extLst>
              <a:ext uri="{FF2B5EF4-FFF2-40B4-BE49-F238E27FC236}">
                <a16:creationId xmlns:a16="http://schemas.microsoft.com/office/drawing/2014/main" id="{BB40CA61-FC82-8CFA-705A-D614825338AF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19" name="Google Shape;401;p16">
              <a:extLst>
                <a:ext uri="{FF2B5EF4-FFF2-40B4-BE49-F238E27FC236}">
                  <a16:creationId xmlns:a16="http://schemas.microsoft.com/office/drawing/2014/main" id="{4F557465-EC02-4EAE-9DF3-4A20D5326F9E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402;p16">
              <a:extLst>
                <a:ext uri="{FF2B5EF4-FFF2-40B4-BE49-F238E27FC236}">
                  <a16:creationId xmlns:a16="http://schemas.microsoft.com/office/drawing/2014/main" id="{F7CDB7D8-D38B-37E7-4767-92733B0445DB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403;p16">
              <a:extLst>
                <a:ext uri="{FF2B5EF4-FFF2-40B4-BE49-F238E27FC236}">
                  <a16:creationId xmlns:a16="http://schemas.microsoft.com/office/drawing/2014/main" id="{661F10A1-69F0-B66E-5D1C-4B444FBB9C6B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90" name="Google Shape;404;p16">
            <a:extLst>
              <a:ext uri="{FF2B5EF4-FFF2-40B4-BE49-F238E27FC236}">
                <a16:creationId xmlns:a16="http://schemas.microsoft.com/office/drawing/2014/main" id="{DF07FF36-7475-7FFC-A973-3ACDAF521D4C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691" name="Google Shape;405;p16">
              <a:extLst>
                <a:ext uri="{FF2B5EF4-FFF2-40B4-BE49-F238E27FC236}">
                  <a16:creationId xmlns:a16="http://schemas.microsoft.com/office/drawing/2014/main" id="{9D00D892-2F5C-E460-B9C6-D80CEB9B26E8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406;p16">
              <a:extLst>
                <a:ext uri="{FF2B5EF4-FFF2-40B4-BE49-F238E27FC236}">
                  <a16:creationId xmlns:a16="http://schemas.microsoft.com/office/drawing/2014/main" id="{E48D42CB-FBD2-4700-F4B6-DAC8DD95C2BB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407;p16">
              <a:extLst>
                <a:ext uri="{FF2B5EF4-FFF2-40B4-BE49-F238E27FC236}">
                  <a16:creationId xmlns:a16="http://schemas.microsoft.com/office/drawing/2014/main" id="{FB4943EC-D0CC-9965-AC61-5FB734FD66EF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090020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" name="Google Shape;890;p21">
            <a:extLst>
              <a:ext uri="{FF2B5EF4-FFF2-40B4-BE49-F238E27FC236}">
                <a16:creationId xmlns:a16="http://schemas.microsoft.com/office/drawing/2014/main" id="{3958E4D1-C42B-921F-17DD-C59323CC0310}"/>
              </a:ext>
            </a:extLst>
          </p:cNvPr>
          <p:cNvGrpSpPr>
            <a:grpSpLocks noChangeAspect="1"/>
          </p:cNvGrpSpPr>
          <p:nvPr/>
        </p:nvGrpSpPr>
        <p:grpSpPr>
          <a:xfrm rot="20893365">
            <a:off x="936376" y="5322529"/>
            <a:ext cx="648872" cy="661916"/>
            <a:chOff x="1774174" y="4621762"/>
            <a:chExt cx="1077013" cy="1098664"/>
          </a:xfrm>
        </p:grpSpPr>
        <p:sp>
          <p:nvSpPr>
            <p:cNvPr id="4" name="Google Shape;891;p21">
              <a:extLst>
                <a:ext uri="{FF2B5EF4-FFF2-40B4-BE49-F238E27FC236}">
                  <a16:creationId xmlns:a16="http://schemas.microsoft.com/office/drawing/2014/main" id="{F2E14DAC-2054-93CE-96E9-AD0CF7B4BB16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2;p21">
              <a:extLst>
                <a:ext uri="{FF2B5EF4-FFF2-40B4-BE49-F238E27FC236}">
                  <a16:creationId xmlns:a16="http://schemas.microsoft.com/office/drawing/2014/main" id="{02768329-8B79-2262-35CF-A06A902A2807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3;p21">
              <a:extLst>
                <a:ext uri="{FF2B5EF4-FFF2-40B4-BE49-F238E27FC236}">
                  <a16:creationId xmlns:a16="http://schemas.microsoft.com/office/drawing/2014/main" id="{7B577F56-FC9A-3A8A-4EFB-3B8A70A8D084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894;p21">
              <a:extLst>
                <a:ext uri="{FF2B5EF4-FFF2-40B4-BE49-F238E27FC236}">
                  <a16:creationId xmlns:a16="http://schemas.microsoft.com/office/drawing/2014/main" id="{F3517A1C-8235-A8A2-9DB0-ADB82AD2B15A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5;p21">
              <a:extLst>
                <a:ext uri="{FF2B5EF4-FFF2-40B4-BE49-F238E27FC236}">
                  <a16:creationId xmlns:a16="http://schemas.microsoft.com/office/drawing/2014/main" id="{0182B6A5-ABD6-9A34-513E-94572796D0D7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896;p21">
              <a:extLst>
                <a:ext uri="{FF2B5EF4-FFF2-40B4-BE49-F238E27FC236}">
                  <a16:creationId xmlns:a16="http://schemas.microsoft.com/office/drawing/2014/main" id="{5D1C6928-8927-F0F9-D193-8CFE8E279330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0" name="Google Shape;897;p21">
              <a:extLst>
                <a:ext uri="{FF2B5EF4-FFF2-40B4-BE49-F238E27FC236}">
                  <a16:creationId xmlns:a16="http://schemas.microsoft.com/office/drawing/2014/main" id="{09567D91-5574-F7F4-EC9B-E0C63589964F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898;p21">
              <a:extLst>
                <a:ext uri="{FF2B5EF4-FFF2-40B4-BE49-F238E27FC236}">
                  <a16:creationId xmlns:a16="http://schemas.microsoft.com/office/drawing/2014/main" id="{742118E4-54E9-1FFF-3FD8-86CAB04B3F13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899;p21">
              <a:extLst>
                <a:ext uri="{FF2B5EF4-FFF2-40B4-BE49-F238E27FC236}">
                  <a16:creationId xmlns:a16="http://schemas.microsoft.com/office/drawing/2014/main" id="{EDFA40EF-0B67-21B9-46F7-83F5D5D37247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900;p21">
              <a:extLst>
                <a:ext uri="{FF2B5EF4-FFF2-40B4-BE49-F238E27FC236}">
                  <a16:creationId xmlns:a16="http://schemas.microsoft.com/office/drawing/2014/main" id="{9DCEF543-DC28-95E1-7177-F4F0B452F66B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1;p21">
              <a:extLst>
                <a:ext uri="{FF2B5EF4-FFF2-40B4-BE49-F238E27FC236}">
                  <a16:creationId xmlns:a16="http://schemas.microsoft.com/office/drawing/2014/main" id="{6FFE6E71-C518-C63B-1544-30F202F61831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902;p21">
              <a:extLst>
                <a:ext uri="{FF2B5EF4-FFF2-40B4-BE49-F238E27FC236}">
                  <a16:creationId xmlns:a16="http://schemas.microsoft.com/office/drawing/2014/main" id="{1054DCC8-9DD8-E7AA-E752-54AE53BE913A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6" name="Google Shape;903;p21">
              <a:extLst>
                <a:ext uri="{FF2B5EF4-FFF2-40B4-BE49-F238E27FC236}">
                  <a16:creationId xmlns:a16="http://schemas.microsoft.com/office/drawing/2014/main" id="{CB20BA1F-0A98-4EC9-1C68-521C62613F34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904;p21">
              <a:extLst>
                <a:ext uri="{FF2B5EF4-FFF2-40B4-BE49-F238E27FC236}">
                  <a16:creationId xmlns:a16="http://schemas.microsoft.com/office/drawing/2014/main" id="{9AF16573-1291-3255-470A-C8EBE8DFE870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905;p21">
              <a:extLst>
                <a:ext uri="{FF2B5EF4-FFF2-40B4-BE49-F238E27FC236}">
                  <a16:creationId xmlns:a16="http://schemas.microsoft.com/office/drawing/2014/main" id="{2EBDE048-9EBE-45A8-8A87-03434BEF4C05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7" name="Google Shape;1550;p28">
            <a:extLst>
              <a:ext uri="{FF2B5EF4-FFF2-40B4-BE49-F238E27FC236}">
                <a16:creationId xmlns:a16="http://schemas.microsoft.com/office/drawing/2014/main" id="{486B7218-287D-BD4F-60F5-73842DFB8723}"/>
              </a:ext>
            </a:extLst>
          </p:cNvPr>
          <p:cNvSpPr txBox="1"/>
          <p:nvPr/>
        </p:nvSpPr>
        <p:spPr>
          <a:xfrm>
            <a:off x="8032325" y="566610"/>
            <a:ext cx="4052187" cy="143112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ここまで大きくなるのに</a:t>
            </a:r>
            <a:endParaRPr lang="en-US" altLang="ja-JP" sz="24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-US" altLang="ja-JP" sz="2400" dirty="0">
                <a:solidFill>
                  <a:schemeClr val="dk1"/>
                </a:solidFill>
              </a:rPr>
              <a:t>50</a:t>
            </a:r>
            <a:r>
              <a:rPr lang="ja-JP" altLang="en-US" sz="2400" dirty="0">
                <a:solidFill>
                  <a:schemeClr val="dk1"/>
                </a:solidFill>
              </a:rPr>
              <a:t>年もかかるんだね！</a:t>
            </a:r>
            <a:endParaRPr lang="en-US" altLang="ja-JP" sz="24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（種類によるよ）</a:t>
            </a:r>
            <a:endParaRPr lang="en-US" altLang="ja-JP" sz="2400" dirty="0">
              <a:solidFill>
                <a:schemeClr val="dk1"/>
              </a:solidFill>
            </a:endParaRPr>
          </a:p>
        </p:txBody>
      </p:sp>
      <p:sp>
        <p:nvSpPr>
          <p:cNvPr id="829" name="角丸四角形 355">
            <a:extLst>
              <a:ext uri="{FF2B5EF4-FFF2-40B4-BE49-F238E27FC236}">
                <a16:creationId xmlns:a16="http://schemas.microsoft.com/office/drawing/2014/main" id="{8BE6737C-FAC6-F066-5629-D6BD683E690F}"/>
              </a:ext>
            </a:extLst>
          </p:cNvPr>
          <p:cNvSpPr/>
          <p:nvPr/>
        </p:nvSpPr>
        <p:spPr>
          <a:xfrm rot="16200000">
            <a:off x="9861735" y="3688228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830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F1E6A9E4-8162-9ACD-8365-80EE57A69E94}"/>
              </a:ext>
            </a:extLst>
          </p:cNvPr>
          <p:cNvSpPr txBox="1"/>
          <p:nvPr/>
        </p:nvSpPr>
        <p:spPr>
          <a:xfrm>
            <a:off x="10634537" y="2884239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831" name="グループ化 830">
            <a:extLst>
              <a:ext uri="{FF2B5EF4-FFF2-40B4-BE49-F238E27FC236}">
                <a16:creationId xmlns:a16="http://schemas.microsoft.com/office/drawing/2014/main" id="{EF381F4C-1FF0-3B49-97EB-B3ACEC7E60B9}"/>
              </a:ext>
            </a:extLst>
          </p:cNvPr>
          <p:cNvGrpSpPr/>
          <p:nvPr/>
        </p:nvGrpSpPr>
        <p:grpSpPr>
          <a:xfrm rot="2523162">
            <a:off x="11038357" y="2773965"/>
            <a:ext cx="564109" cy="193172"/>
            <a:chOff x="9364349" y="5301095"/>
            <a:chExt cx="371808" cy="127321"/>
          </a:xfrm>
        </p:grpSpPr>
        <p:cxnSp>
          <p:nvCxnSpPr>
            <p:cNvPr id="832" name="直線コネクタ 831">
              <a:extLst>
                <a:ext uri="{FF2B5EF4-FFF2-40B4-BE49-F238E27FC236}">
                  <a16:creationId xmlns:a16="http://schemas.microsoft.com/office/drawing/2014/main" id="{65113349-10B7-F241-23AB-9BB5E1993E7F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3" name="直線コネクタ 832">
              <a:extLst>
                <a:ext uri="{FF2B5EF4-FFF2-40B4-BE49-F238E27FC236}">
                  <a16:creationId xmlns:a16="http://schemas.microsoft.com/office/drawing/2014/main" id="{F3AA040A-2DC5-44B5-5046-313D05E4CF4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4" name="直線コネクタ 833">
              <a:extLst>
                <a:ext uri="{FF2B5EF4-FFF2-40B4-BE49-F238E27FC236}">
                  <a16:creationId xmlns:a16="http://schemas.microsoft.com/office/drawing/2014/main" id="{03F46C30-F81B-A66B-D557-8A213507678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5" name="直線コネクタ 834">
              <a:extLst>
                <a:ext uri="{FF2B5EF4-FFF2-40B4-BE49-F238E27FC236}">
                  <a16:creationId xmlns:a16="http://schemas.microsoft.com/office/drawing/2014/main" id="{0D62A837-3401-ADC3-6FC0-815122D650D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6" name="Google Shape;1543;p28"/>
          <p:cNvSpPr txBox="1"/>
          <p:nvPr/>
        </p:nvSpPr>
        <p:spPr>
          <a:xfrm>
            <a:off x="808091" y="719452"/>
            <a:ext cx="6273733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うわぁ、大きいね！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" name="角丸四角形 96">
            <a:extLst>
              <a:ext uri="{FF2B5EF4-FFF2-40B4-BE49-F238E27FC236}">
                <a16:creationId xmlns:a16="http://schemas.microsoft.com/office/drawing/2014/main" id="{D9473473-A441-A1BB-27AF-B0CD96E73B08}"/>
              </a:ext>
            </a:extLst>
          </p:cNvPr>
          <p:cNvSpPr/>
          <p:nvPr/>
        </p:nvSpPr>
        <p:spPr>
          <a:xfrm>
            <a:off x="9624641" y="581707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3B6C930-AA7C-42B2-3441-0FAC046BCE19}"/>
              </a:ext>
            </a:extLst>
          </p:cNvPr>
          <p:cNvSpPr txBox="1"/>
          <p:nvPr/>
        </p:nvSpPr>
        <p:spPr>
          <a:xfrm>
            <a:off x="9622553" y="581125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5" name="Google Shape;1539;p28">
            <a:extLst>
              <a:ext uri="{FF2B5EF4-FFF2-40B4-BE49-F238E27FC236}">
                <a16:creationId xmlns:a16="http://schemas.microsoft.com/office/drawing/2014/main" id="{B04B5C1B-28F4-C06A-256D-1DD7EFC5C8DB}"/>
              </a:ext>
            </a:extLst>
          </p:cNvPr>
          <p:cNvSpPr/>
          <p:nvPr/>
        </p:nvSpPr>
        <p:spPr>
          <a:xfrm flipH="1">
            <a:off x="1467600" y="5673678"/>
            <a:ext cx="7925546" cy="615246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6" name="グループ化 55">
            <a:extLst>
              <a:ext uri="{FF2B5EF4-FFF2-40B4-BE49-F238E27FC236}">
                <a16:creationId xmlns:a16="http://schemas.microsoft.com/office/drawing/2014/main" id="{842DADE0-6851-7CC1-C041-A34C80C626A3}"/>
              </a:ext>
            </a:extLst>
          </p:cNvPr>
          <p:cNvGrpSpPr/>
          <p:nvPr/>
        </p:nvGrpSpPr>
        <p:grpSpPr>
          <a:xfrm>
            <a:off x="6368451" y="1295508"/>
            <a:ext cx="2418527" cy="4619426"/>
            <a:chOff x="7130579" y="1294914"/>
            <a:chExt cx="2418527" cy="4619426"/>
          </a:xfrm>
        </p:grpSpPr>
        <p:sp>
          <p:nvSpPr>
            <p:cNvPr id="57" name="二等辺三角形 2">
              <a:extLst>
                <a:ext uri="{FF2B5EF4-FFF2-40B4-BE49-F238E27FC236}">
                  <a16:creationId xmlns:a16="http://schemas.microsoft.com/office/drawing/2014/main" id="{083237CC-8C45-F816-0F90-E462EEC94982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Google Shape;1540;p28">
              <a:extLst>
                <a:ext uri="{FF2B5EF4-FFF2-40B4-BE49-F238E27FC236}">
                  <a16:creationId xmlns:a16="http://schemas.microsoft.com/office/drawing/2014/main" id="{22E08266-5FDA-42BC-6CAB-1F1BC3B990E4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二等辺三角形 2">
              <a:extLst>
                <a:ext uri="{FF2B5EF4-FFF2-40B4-BE49-F238E27FC236}">
                  <a16:creationId xmlns:a16="http://schemas.microsoft.com/office/drawing/2014/main" id="{A0CA1D32-933E-187F-D38C-E625799AEABB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460" name="グループ化 459">
            <a:extLst>
              <a:ext uri="{FF2B5EF4-FFF2-40B4-BE49-F238E27FC236}">
                <a16:creationId xmlns:a16="http://schemas.microsoft.com/office/drawing/2014/main" id="{2EE6B22F-1743-BB19-7EC2-E0D82A958295}"/>
              </a:ext>
            </a:extLst>
          </p:cNvPr>
          <p:cNvGrpSpPr/>
          <p:nvPr/>
        </p:nvGrpSpPr>
        <p:grpSpPr>
          <a:xfrm>
            <a:off x="5092584" y="1464039"/>
            <a:ext cx="2176028" cy="4619426"/>
            <a:chOff x="7130579" y="1294914"/>
            <a:chExt cx="2418527" cy="4619426"/>
          </a:xfrm>
        </p:grpSpPr>
        <p:sp>
          <p:nvSpPr>
            <p:cNvPr id="461" name="二等辺三角形 2">
              <a:extLst>
                <a:ext uri="{FF2B5EF4-FFF2-40B4-BE49-F238E27FC236}">
                  <a16:creationId xmlns:a16="http://schemas.microsoft.com/office/drawing/2014/main" id="{390C573B-679E-3152-ADF8-10CCAF9DFA2A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2" name="Google Shape;1540;p28">
              <a:extLst>
                <a:ext uri="{FF2B5EF4-FFF2-40B4-BE49-F238E27FC236}">
                  <a16:creationId xmlns:a16="http://schemas.microsoft.com/office/drawing/2014/main" id="{01A4F5C3-C6A4-82DA-D5F7-1ED4570C4782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" name="二等辺三角形 2">
              <a:extLst>
                <a:ext uri="{FF2B5EF4-FFF2-40B4-BE49-F238E27FC236}">
                  <a16:creationId xmlns:a16="http://schemas.microsoft.com/office/drawing/2014/main" id="{20C9CA63-FC1F-3858-0817-667468B7E021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464" name="グループ化 463">
            <a:extLst>
              <a:ext uri="{FF2B5EF4-FFF2-40B4-BE49-F238E27FC236}">
                <a16:creationId xmlns:a16="http://schemas.microsoft.com/office/drawing/2014/main" id="{CC391948-C172-C934-2D8C-AB96D00E9DCE}"/>
              </a:ext>
            </a:extLst>
          </p:cNvPr>
          <p:cNvGrpSpPr/>
          <p:nvPr/>
        </p:nvGrpSpPr>
        <p:grpSpPr>
          <a:xfrm>
            <a:off x="3416275" y="1295508"/>
            <a:ext cx="2259324" cy="4619426"/>
            <a:chOff x="7130579" y="1294914"/>
            <a:chExt cx="2418527" cy="4619426"/>
          </a:xfrm>
        </p:grpSpPr>
        <p:sp>
          <p:nvSpPr>
            <p:cNvPr id="465" name="二等辺三角形 2">
              <a:extLst>
                <a:ext uri="{FF2B5EF4-FFF2-40B4-BE49-F238E27FC236}">
                  <a16:creationId xmlns:a16="http://schemas.microsoft.com/office/drawing/2014/main" id="{02539C90-5E71-BCF7-ABAD-3ABC6EBE27DF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6" name="Google Shape;1540;p28">
              <a:extLst>
                <a:ext uri="{FF2B5EF4-FFF2-40B4-BE49-F238E27FC236}">
                  <a16:creationId xmlns:a16="http://schemas.microsoft.com/office/drawing/2014/main" id="{D70E5602-610D-980E-2FE9-ED071DDB0B95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" name="二等辺三角形 2">
              <a:extLst>
                <a:ext uri="{FF2B5EF4-FFF2-40B4-BE49-F238E27FC236}">
                  <a16:creationId xmlns:a16="http://schemas.microsoft.com/office/drawing/2014/main" id="{36279C0C-212D-F485-D392-D66947D2FC91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468" name="グループ化 467">
            <a:extLst>
              <a:ext uri="{FF2B5EF4-FFF2-40B4-BE49-F238E27FC236}">
                <a16:creationId xmlns:a16="http://schemas.microsoft.com/office/drawing/2014/main" id="{F9A47A06-2391-DAF8-73D4-B88AE14656BF}"/>
              </a:ext>
            </a:extLst>
          </p:cNvPr>
          <p:cNvGrpSpPr/>
          <p:nvPr/>
        </p:nvGrpSpPr>
        <p:grpSpPr>
          <a:xfrm>
            <a:off x="1604641" y="1387229"/>
            <a:ext cx="2259324" cy="4619426"/>
            <a:chOff x="7130579" y="1294914"/>
            <a:chExt cx="2418527" cy="4619426"/>
          </a:xfrm>
        </p:grpSpPr>
        <p:sp>
          <p:nvSpPr>
            <p:cNvPr id="469" name="二等辺三角形 2">
              <a:extLst>
                <a:ext uri="{FF2B5EF4-FFF2-40B4-BE49-F238E27FC236}">
                  <a16:creationId xmlns:a16="http://schemas.microsoft.com/office/drawing/2014/main" id="{068D3AB5-BAA6-704B-5DD6-612E83E07F58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0" name="Google Shape;1540;p28">
              <a:extLst>
                <a:ext uri="{FF2B5EF4-FFF2-40B4-BE49-F238E27FC236}">
                  <a16:creationId xmlns:a16="http://schemas.microsoft.com/office/drawing/2014/main" id="{E23D6C98-2D27-1FB9-83C0-6AF49A7D2DEA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二等辺三角形 2">
              <a:extLst>
                <a:ext uri="{FF2B5EF4-FFF2-40B4-BE49-F238E27FC236}">
                  <a16:creationId xmlns:a16="http://schemas.microsoft.com/office/drawing/2014/main" id="{289A6F5E-66C3-95B3-E346-D79C5C6EB34A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481302" y="73171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おお</a:t>
            </a:r>
          </a:p>
        </p:txBody>
      </p:sp>
      <p:sp>
        <p:nvSpPr>
          <p:cNvPr id="5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390097" y="948170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100" dirty="0"/>
              <a:t>ねん</a:t>
            </a:r>
          </a:p>
        </p:txBody>
      </p:sp>
      <p:sp>
        <p:nvSpPr>
          <p:cNvPr id="5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331307" y="1376037"/>
            <a:ext cx="86290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100" dirty="0"/>
              <a:t>しゅるい</a:t>
            </a:r>
          </a:p>
        </p:txBody>
      </p:sp>
    </p:spTree>
    <p:extLst>
      <p:ext uri="{BB962C8B-B14F-4D97-AF65-F5344CB8AC3E}">
        <p14:creationId xmlns:p14="http://schemas.microsoft.com/office/powerpoint/2010/main" val="15268117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1539;p28"/>
          <p:cNvSpPr/>
          <p:nvPr/>
        </p:nvSpPr>
        <p:spPr>
          <a:xfrm flipH="1">
            <a:off x="1467600" y="5673678"/>
            <a:ext cx="7925546" cy="615246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8" name="グループ化 47"/>
          <p:cNvGrpSpPr/>
          <p:nvPr/>
        </p:nvGrpSpPr>
        <p:grpSpPr>
          <a:xfrm>
            <a:off x="6368451" y="1295508"/>
            <a:ext cx="2418527" cy="4619426"/>
            <a:chOff x="7130579" y="1294914"/>
            <a:chExt cx="2418527" cy="4619426"/>
          </a:xfrm>
        </p:grpSpPr>
        <p:sp>
          <p:nvSpPr>
            <p:cNvPr id="49" name="二等辺三角形 2"/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Google Shape;1540;p28"/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二等辺三角形 2"/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" name="Google Shape;890;p21">
            <a:extLst>
              <a:ext uri="{FF2B5EF4-FFF2-40B4-BE49-F238E27FC236}">
                <a16:creationId xmlns:a16="http://schemas.microsoft.com/office/drawing/2014/main" id="{3958E4D1-C42B-921F-17DD-C59323CC0310}"/>
              </a:ext>
            </a:extLst>
          </p:cNvPr>
          <p:cNvGrpSpPr>
            <a:grpSpLocks noChangeAspect="1"/>
          </p:cNvGrpSpPr>
          <p:nvPr/>
        </p:nvGrpSpPr>
        <p:grpSpPr>
          <a:xfrm>
            <a:off x="845249" y="5421549"/>
            <a:ext cx="648872" cy="661916"/>
            <a:chOff x="1774174" y="4621762"/>
            <a:chExt cx="1077013" cy="1098664"/>
          </a:xfrm>
        </p:grpSpPr>
        <p:sp>
          <p:nvSpPr>
            <p:cNvPr id="4" name="Google Shape;891;p21">
              <a:extLst>
                <a:ext uri="{FF2B5EF4-FFF2-40B4-BE49-F238E27FC236}">
                  <a16:creationId xmlns:a16="http://schemas.microsoft.com/office/drawing/2014/main" id="{F2E14DAC-2054-93CE-96E9-AD0CF7B4BB16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2;p21">
              <a:extLst>
                <a:ext uri="{FF2B5EF4-FFF2-40B4-BE49-F238E27FC236}">
                  <a16:creationId xmlns:a16="http://schemas.microsoft.com/office/drawing/2014/main" id="{02768329-8B79-2262-35CF-A06A902A2807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3;p21">
              <a:extLst>
                <a:ext uri="{FF2B5EF4-FFF2-40B4-BE49-F238E27FC236}">
                  <a16:creationId xmlns:a16="http://schemas.microsoft.com/office/drawing/2014/main" id="{7B577F56-FC9A-3A8A-4EFB-3B8A70A8D084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894;p21">
              <a:extLst>
                <a:ext uri="{FF2B5EF4-FFF2-40B4-BE49-F238E27FC236}">
                  <a16:creationId xmlns:a16="http://schemas.microsoft.com/office/drawing/2014/main" id="{F3517A1C-8235-A8A2-9DB0-ADB82AD2B15A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5;p21">
              <a:extLst>
                <a:ext uri="{FF2B5EF4-FFF2-40B4-BE49-F238E27FC236}">
                  <a16:creationId xmlns:a16="http://schemas.microsoft.com/office/drawing/2014/main" id="{0182B6A5-ABD6-9A34-513E-94572796D0D7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896;p21">
              <a:extLst>
                <a:ext uri="{FF2B5EF4-FFF2-40B4-BE49-F238E27FC236}">
                  <a16:creationId xmlns:a16="http://schemas.microsoft.com/office/drawing/2014/main" id="{5D1C6928-8927-F0F9-D193-8CFE8E279330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0" name="Google Shape;897;p21">
              <a:extLst>
                <a:ext uri="{FF2B5EF4-FFF2-40B4-BE49-F238E27FC236}">
                  <a16:creationId xmlns:a16="http://schemas.microsoft.com/office/drawing/2014/main" id="{09567D91-5574-F7F4-EC9B-E0C63589964F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898;p21">
              <a:extLst>
                <a:ext uri="{FF2B5EF4-FFF2-40B4-BE49-F238E27FC236}">
                  <a16:creationId xmlns:a16="http://schemas.microsoft.com/office/drawing/2014/main" id="{742118E4-54E9-1FFF-3FD8-86CAB04B3F13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899;p21">
              <a:extLst>
                <a:ext uri="{FF2B5EF4-FFF2-40B4-BE49-F238E27FC236}">
                  <a16:creationId xmlns:a16="http://schemas.microsoft.com/office/drawing/2014/main" id="{EDFA40EF-0B67-21B9-46F7-83F5D5D37247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900;p21">
              <a:extLst>
                <a:ext uri="{FF2B5EF4-FFF2-40B4-BE49-F238E27FC236}">
                  <a16:creationId xmlns:a16="http://schemas.microsoft.com/office/drawing/2014/main" id="{9DCEF543-DC28-95E1-7177-F4F0B452F66B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1;p21">
              <a:extLst>
                <a:ext uri="{FF2B5EF4-FFF2-40B4-BE49-F238E27FC236}">
                  <a16:creationId xmlns:a16="http://schemas.microsoft.com/office/drawing/2014/main" id="{6FFE6E71-C518-C63B-1544-30F202F61831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902;p21">
              <a:extLst>
                <a:ext uri="{FF2B5EF4-FFF2-40B4-BE49-F238E27FC236}">
                  <a16:creationId xmlns:a16="http://schemas.microsoft.com/office/drawing/2014/main" id="{1054DCC8-9DD8-E7AA-E752-54AE53BE913A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6" name="Google Shape;903;p21">
              <a:extLst>
                <a:ext uri="{FF2B5EF4-FFF2-40B4-BE49-F238E27FC236}">
                  <a16:creationId xmlns:a16="http://schemas.microsoft.com/office/drawing/2014/main" id="{CB20BA1F-0A98-4EC9-1C68-521C62613F34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904;p21">
              <a:extLst>
                <a:ext uri="{FF2B5EF4-FFF2-40B4-BE49-F238E27FC236}">
                  <a16:creationId xmlns:a16="http://schemas.microsoft.com/office/drawing/2014/main" id="{9AF16573-1291-3255-470A-C8EBE8DFE870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905;p21">
              <a:extLst>
                <a:ext uri="{FF2B5EF4-FFF2-40B4-BE49-F238E27FC236}">
                  <a16:creationId xmlns:a16="http://schemas.microsoft.com/office/drawing/2014/main" id="{2EBDE048-9EBE-45A8-8A87-03434BEF4C05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9" name="角丸四角形 355">
            <a:extLst>
              <a:ext uri="{FF2B5EF4-FFF2-40B4-BE49-F238E27FC236}">
                <a16:creationId xmlns:a16="http://schemas.microsoft.com/office/drawing/2014/main" id="{8BE6737C-FAC6-F066-5629-D6BD683E690F}"/>
              </a:ext>
            </a:extLst>
          </p:cNvPr>
          <p:cNvSpPr/>
          <p:nvPr/>
        </p:nvSpPr>
        <p:spPr>
          <a:xfrm rot="16200000">
            <a:off x="9861735" y="3688228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830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F1E6A9E4-8162-9ACD-8365-80EE57A69E94}"/>
              </a:ext>
            </a:extLst>
          </p:cNvPr>
          <p:cNvSpPr txBox="1"/>
          <p:nvPr/>
        </p:nvSpPr>
        <p:spPr>
          <a:xfrm>
            <a:off x="10634537" y="2884239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831" name="グループ化 830">
            <a:extLst>
              <a:ext uri="{FF2B5EF4-FFF2-40B4-BE49-F238E27FC236}">
                <a16:creationId xmlns:a16="http://schemas.microsoft.com/office/drawing/2014/main" id="{EF381F4C-1FF0-3B49-97EB-B3ACEC7E60B9}"/>
              </a:ext>
            </a:extLst>
          </p:cNvPr>
          <p:cNvGrpSpPr/>
          <p:nvPr/>
        </p:nvGrpSpPr>
        <p:grpSpPr>
          <a:xfrm rot="2523162">
            <a:off x="11038357" y="2773965"/>
            <a:ext cx="564109" cy="193172"/>
            <a:chOff x="9364349" y="5301095"/>
            <a:chExt cx="371808" cy="127321"/>
          </a:xfrm>
        </p:grpSpPr>
        <p:cxnSp>
          <p:nvCxnSpPr>
            <p:cNvPr id="832" name="直線コネクタ 831">
              <a:extLst>
                <a:ext uri="{FF2B5EF4-FFF2-40B4-BE49-F238E27FC236}">
                  <a16:creationId xmlns:a16="http://schemas.microsoft.com/office/drawing/2014/main" id="{65113349-10B7-F241-23AB-9BB5E1993E7F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3" name="直線コネクタ 832">
              <a:extLst>
                <a:ext uri="{FF2B5EF4-FFF2-40B4-BE49-F238E27FC236}">
                  <a16:creationId xmlns:a16="http://schemas.microsoft.com/office/drawing/2014/main" id="{F3AA040A-2DC5-44B5-5046-313D05E4CF4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4" name="直線コネクタ 833">
              <a:extLst>
                <a:ext uri="{FF2B5EF4-FFF2-40B4-BE49-F238E27FC236}">
                  <a16:creationId xmlns:a16="http://schemas.microsoft.com/office/drawing/2014/main" id="{03F46C30-F81B-A66B-D557-8A213507678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5" name="直線コネクタ 834">
              <a:extLst>
                <a:ext uri="{FF2B5EF4-FFF2-40B4-BE49-F238E27FC236}">
                  <a16:creationId xmlns:a16="http://schemas.microsoft.com/office/drawing/2014/main" id="{0D62A837-3401-ADC3-6FC0-815122D650D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6" name="Google Shape;1543;p28"/>
          <p:cNvSpPr txBox="1"/>
          <p:nvPr/>
        </p:nvSpPr>
        <p:spPr>
          <a:xfrm>
            <a:off x="808091" y="719452"/>
            <a:ext cx="11955409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この木は木材になるはずだけど、どうやって切るのかな？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グループ化 1"/>
          <p:cNvGrpSpPr/>
          <p:nvPr/>
        </p:nvGrpSpPr>
        <p:grpSpPr>
          <a:xfrm>
            <a:off x="5092584" y="1464039"/>
            <a:ext cx="2176028" cy="4619426"/>
            <a:chOff x="7130579" y="1294914"/>
            <a:chExt cx="2418527" cy="4619426"/>
          </a:xfrm>
        </p:grpSpPr>
        <p:sp>
          <p:nvSpPr>
            <p:cNvPr id="36" name="二等辺三角形 2"/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Google Shape;1540;p28"/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二等辺三角形 2"/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40" name="グループ化 39"/>
          <p:cNvGrpSpPr/>
          <p:nvPr/>
        </p:nvGrpSpPr>
        <p:grpSpPr>
          <a:xfrm>
            <a:off x="3416275" y="1295508"/>
            <a:ext cx="2259324" cy="4619426"/>
            <a:chOff x="7130579" y="1294914"/>
            <a:chExt cx="2418527" cy="4619426"/>
          </a:xfrm>
        </p:grpSpPr>
        <p:sp>
          <p:nvSpPr>
            <p:cNvPr id="41" name="二等辺三角形 2"/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Google Shape;1540;p28"/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二等辺三角形 2"/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44" name="グループ化 43"/>
          <p:cNvGrpSpPr/>
          <p:nvPr/>
        </p:nvGrpSpPr>
        <p:grpSpPr>
          <a:xfrm>
            <a:off x="1604641" y="1387229"/>
            <a:ext cx="2259324" cy="4619426"/>
            <a:chOff x="7130579" y="1294914"/>
            <a:chExt cx="2418527" cy="4619426"/>
          </a:xfrm>
        </p:grpSpPr>
        <p:sp>
          <p:nvSpPr>
            <p:cNvPr id="45" name="二等辺三角形 2"/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Google Shape;1540;p28"/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二等辺三角形 2"/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1710628" y="70632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5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502261" y="702780"/>
            <a:ext cx="8562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5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9020480" y="70278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19" name="角丸四角形 96">
            <a:extLst>
              <a:ext uri="{FF2B5EF4-FFF2-40B4-BE49-F238E27FC236}">
                <a16:creationId xmlns:a16="http://schemas.microsoft.com/office/drawing/2014/main" id="{7CE58FEE-467C-FD04-20AD-03B23960C5C9}"/>
              </a:ext>
            </a:extLst>
          </p:cNvPr>
          <p:cNvSpPr/>
          <p:nvPr/>
        </p:nvSpPr>
        <p:spPr>
          <a:xfrm>
            <a:off x="9631665" y="5758228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43878E9-232C-A29B-0A21-ABC8B5391DB9}"/>
              </a:ext>
            </a:extLst>
          </p:cNvPr>
          <p:cNvSpPr txBox="1"/>
          <p:nvPr/>
        </p:nvSpPr>
        <p:spPr>
          <a:xfrm>
            <a:off x="9629577" y="5752410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68306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1539;p28"/>
          <p:cNvSpPr/>
          <p:nvPr/>
        </p:nvSpPr>
        <p:spPr>
          <a:xfrm flipH="1">
            <a:off x="1467600" y="5673678"/>
            <a:ext cx="7925546" cy="615246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8" name="グループ化 47"/>
          <p:cNvGrpSpPr/>
          <p:nvPr/>
        </p:nvGrpSpPr>
        <p:grpSpPr>
          <a:xfrm>
            <a:off x="6368451" y="1295508"/>
            <a:ext cx="2418527" cy="4619426"/>
            <a:chOff x="7130579" y="1294914"/>
            <a:chExt cx="2418527" cy="4619426"/>
          </a:xfrm>
        </p:grpSpPr>
        <p:sp>
          <p:nvSpPr>
            <p:cNvPr id="49" name="二等辺三角形 2"/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Google Shape;1540;p28"/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二等辺三角形 2"/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49" name="Google Shape;1549;p28"/>
          <p:cNvSpPr txBox="1"/>
          <p:nvPr/>
        </p:nvSpPr>
        <p:spPr>
          <a:xfrm>
            <a:off x="471041" y="465661"/>
            <a:ext cx="986700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835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9" name="角丸四角形 355">
            <a:extLst>
              <a:ext uri="{FF2B5EF4-FFF2-40B4-BE49-F238E27FC236}">
                <a16:creationId xmlns:a16="http://schemas.microsoft.com/office/drawing/2014/main" id="{8BE6737C-FAC6-F066-5629-D6BD683E690F}"/>
              </a:ext>
            </a:extLst>
          </p:cNvPr>
          <p:cNvSpPr/>
          <p:nvPr/>
        </p:nvSpPr>
        <p:spPr>
          <a:xfrm rot="16200000">
            <a:off x="9908292" y="1425687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830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F1E6A9E4-8162-9ACD-8365-80EE57A69E94}"/>
              </a:ext>
            </a:extLst>
          </p:cNvPr>
          <p:cNvSpPr txBox="1"/>
          <p:nvPr/>
        </p:nvSpPr>
        <p:spPr>
          <a:xfrm>
            <a:off x="10681094" y="621698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831" name="グループ化 830">
            <a:extLst>
              <a:ext uri="{FF2B5EF4-FFF2-40B4-BE49-F238E27FC236}">
                <a16:creationId xmlns:a16="http://schemas.microsoft.com/office/drawing/2014/main" id="{EF381F4C-1FF0-3B49-97EB-B3ACEC7E60B9}"/>
              </a:ext>
            </a:extLst>
          </p:cNvPr>
          <p:cNvGrpSpPr/>
          <p:nvPr/>
        </p:nvGrpSpPr>
        <p:grpSpPr>
          <a:xfrm rot="2523162">
            <a:off x="11084914" y="511424"/>
            <a:ext cx="564109" cy="193172"/>
            <a:chOff x="9364349" y="5301095"/>
            <a:chExt cx="371808" cy="127321"/>
          </a:xfrm>
        </p:grpSpPr>
        <p:cxnSp>
          <p:nvCxnSpPr>
            <p:cNvPr id="832" name="直線コネクタ 831">
              <a:extLst>
                <a:ext uri="{FF2B5EF4-FFF2-40B4-BE49-F238E27FC236}">
                  <a16:creationId xmlns:a16="http://schemas.microsoft.com/office/drawing/2014/main" id="{65113349-10B7-F241-23AB-9BB5E1993E7F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3" name="直線コネクタ 832">
              <a:extLst>
                <a:ext uri="{FF2B5EF4-FFF2-40B4-BE49-F238E27FC236}">
                  <a16:creationId xmlns:a16="http://schemas.microsoft.com/office/drawing/2014/main" id="{F3AA040A-2DC5-44B5-5046-313D05E4CF4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4" name="直線コネクタ 833">
              <a:extLst>
                <a:ext uri="{FF2B5EF4-FFF2-40B4-BE49-F238E27FC236}">
                  <a16:creationId xmlns:a16="http://schemas.microsoft.com/office/drawing/2014/main" id="{03F46C30-F81B-A66B-D557-8A213507678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5" name="直線コネクタ 834">
              <a:extLst>
                <a:ext uri="{FF2B5EF4-FFF2-40B4-BE49-F238E27FC236}">
                  <a16:creationId xmlns:a16="http://schemas.microsoft.com/office/drawing/2014/main" id="{0D62A837-3401-ADC3-6FC0-815122D650D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6" name="Google Shape;1543;p28"/>
          <p:cNvSpPr txBox="1"/>
          <p:nvPr/>
        </p:nvSpPr>
        <p:spPr>
          <a:xfrm>
            <a:off x="808091" y="719452"/>
            <a:ext cx="11955409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まず「チェンソー」で切る方法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グループ化 1"/>
          <p:cNvGrpSpPr/>
          <p:nvPr/>
        </p:nvGrpSpPr>
        <p:grpSpPr>
          <a:xfrm>
            <a:off x="5092584" y="1464039"/>
            <a:ext cx="2176028" cy="4619426"/>
            <a:chOff x="7130579" y="1294914"/>
            <a:chExt cx="2418527" cy="4619426"/>
          </a:xfrm>
        </p:grpSpPr>
        <p:sp>
          <p:nvSpPr>
            <p:cNvPr id="36" name="二等辺三角形 2"/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Google Shape;1540;p28"/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二等辺三角形 2"/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40" name="グループ化 39"/>
          <p:cNvGrpSpPr/>
          <p:nvPr/>
        </p:nvGrpSpPr>
        <p:grpSpPr>
          <a:xfrm>
            <a:off x="3416275" y="1295508"/>
            <a:ext cx="2259324" cy="4619426"/>
            <a:chOff x="7130579" y="1294914"/>
            <a:chExt cx="2418527" cy="4619426"/>
          </a:xfrm>
        </p:grpSpPr>
        <p:sp>
          <p:nvSpPr>
            <p:cNvPr id="41" name="二等辺三角形 2"/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Google Shape;1540;p28"/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二等辺三角形 2"/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44" name="グループ化 43"/>
          <p:cNvGrpSpPr/>
          <p:nvPr/>
        </p:nvGrpSpPr>
        <p:grpSpPr>
          <a:xfrm>
            <a:off x="1604641" y="1387229"/>
            <a:ext cx="2259324" cy="4619426"/>
            <a:chOff x="7130579" y="1294914"/>
            <a:chExt cx="2418527" cy="4619426"/>
          </a:xfrm>
        </p:grpSpPr>
        <p:sp>
          <p:nvSpPr>
            <p:cNvPr id="45" name="二等辺三角形 2"/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Google Shape;1540;p28"/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二等辺三角形 2"/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486" name="正方形/長方形 1485">
            <a:extLst>
              <a:ext uri="{FF2B5EF4-FFF2-40B4-BE49-F238E27FC236}">
                <a16:creationId xmlns:a16="http://schemas.microsoft.com/office/drawing/2014/main" id="{67CA7824-14B9-A026-4EF5-3EA9F8890D37}"/>
              </a:ext>
            </a:extLst>
          </p:cNvPr>
          <p:cNvSpPr/>
          <p:nvPr/>
        </p:nvSpPr>
        <p:spPr>
          <a:xfrm>
            <a:off x="9007895" y="3352800"/>
            <a:ext cx="2587205" cy="2831695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487" name="グループ化 1486">
            <a:extLst>
              <a:ext uri="{FF2B5EF4-FFF2-40B4-BE49-F238E27FC236}">
                <a16:creationId xmlns:a16="http://schemas.microsoft.com/office/drawing/2014/main" id="{B0885AE1-364E-A4F8-CC2E-AFD5A137E92D}"/>
              </a:ext>
            </a:extLst>
          </p:cNvPr>
          <p:cNvGrpSpPr/>
          <p:nvPr/>
        </p:nvGrpSpPr>
        <p:grpSpPr>
          <a:xfrm>
            <a:off x="9126913" y="3707795"/>
            <a:ext cx="2363856" cy="2314921"/>
            <a:chOff x="9215813" y="3771295"/>
            <a:chExt cx="2363856" cy="2314921"/>
          </a:xfrm>
        </p:grpSpPr>
        <p:grpSp>
          <p:nvGrpSpPr>
            <p:cNvPr id="20" name="Google Shape;890;p21">
              <a:extLst>
                <a:ext uri="{FF2B5EF4-FFF2-40B4-BE49-F238E27FC236}">
                  <a16:creationId xmlns:a16="http://schemas.microsoft.com/office/drawing/2014/main" id="{85001D94-77D8-BE39-D297-6F2C0BA1F243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9808108" y="4146737"/>
              <a:ext cx="1571730" cy="1939479"/>
              <a:chOff x="1960844" y="4621762"/>
              <a:chExt cx="890343" cy="1098664"/>
            </a:xfrm>
          </p:grpSpPr>
          <p:sp>
            <p:nvSpPr>
              <p:cNvPr id="61" name="Google Shape;891;p21">
                <a:extLst>
                  <a:ext uri="{FF2B5EF4-FFF2-40B4-BE49-F238E27FC236}">
                    <a16:creationId xmlns:a16="http://schemas.microsoft.com/office/drawing/2014/main" id="{FFA82192-3B61-6B23-BE87-CABC976D8A81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892;p21">
                <a:extLst>
                  <a:ext uri="{FF2B5EF4-FFF2-40B4-BE49-F238E27FC236}">
                    <a16:creationId xmlns:a16="http://schemas.microsoft.com/office/drawing/2014/main" id="{1A9D5C1E-C7B4-F31E-9034-BDCA130229D6}"/>
                  </a:ext>
                </a:extLst>
              </p:cNvPr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893;p21">
                <a:extLst>
                  <a:ext uri="{FF2B5EF4-FFF2-40B4-BE49-F238E27FC236}">
                    <a16:creationId xmlns:a16="http://schemas.microsoft.com/office/drawing/2014/main" id="{486BBE7C-03ED-48FE-231D-136211881C3C}"/>
                  </a:ext>
                </a:extLst>
              </p:cNvPr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2" name="Google Shape;894;p21">
                <a:extLst>
                  <a:ext uri="{FF2B5EF4-FFF2-40B4-BE49-F238E27FC236}">
                    <a16:creationId xmlns:a16="http://schemas.microsoft.com/office/drawing/2014/main" id="{3B109BBD-6213-E577-834C-3667E1447A41}"/>
                  </a:ext>
                </a:extLst>
              </p:cNvPr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3" name="Google Shape;895;p21">
                <a:extLst>
                  <a:ext uri="{FF2B5EF4-FFF2-40B4-BE49-F238E27FC236}">
                    <a16:creationId xmlns:a16="http://schemas.microsoft.com/office/drawing/2014/main" id="{29C3384F-7433-C17D-F961-F56C02C4D0A2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4" name="Google Shape;896;p21">
                <a:extLst>
                  <a:ext uri="{FF2B5EF4-FFF2-40B4-BE49-F238E27FC236}">
                    <a16:creationId xmlns:a16="http://schemas.microsoft.com/office/drawing/2014/main" id="{2B484F85-4302-78C3-3162-84242B5270CF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475" name="Google Shape;897;p21">
                <a:extLst>
                  <a:ext uri="{FF2B5EF4-FFF2-40B4-BE49-F238E27FC236}">
                    <a16:creationId xmlns:a16="http://schemas.microsoft.com/office/drawing/2014/main" id="{EB088438-202C-B7B1-7BFA-33BA8C27086B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476" name="Google Shape;898;p21">
                <a:extLst>
                  <a:ext uri="{FF2B5EF4-FFF2-40B4-BE49-F238E27FC236}">
                    <a16:creationId xmlns:a16="http://schemas.microsoft.com/office/drawing/2014/main" id="{0FD8375C-8B1E-074A-19EA-CE4E9A3F71FC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477" name="Google Shape;899;p21">
                <a:extLst>
                  <a:ext uri="{FF2B5EF4-FFF2-40B4-BE49-F238E27FC236}">
                    <a16:creationId xmlns:a16="http://schemas.microsoft.com/office/drawing/2014/main" id="{CD4AF54D-ACD5-B87E-7F8F-F562600E54F4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478" name="Google Shape;900;p21">
                <a:extLst>
                  <a:ext uri="{FF2B5EF4-FFF2-40B4-BE49-F238E27FC236}">
                    <a16:creationId xmlns:a16="http://schemas.microsoft.com/office/drawing/2014/main" id="{75088740-69C5-FD8B-E75E-328F4D63AD48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479" name="Google Shape;901;p21">
                <a:extLst>
                  <a:ext uri="{FF2B5EF4-FFF2-40B4-BE49-F238E27FC236}">
                    <a16:creationId xmlns:a16="http://schemas.microsoft.com/office/drawing/2014/main" id="{ED271B1C-055D-0F6A-6FA3-BD7BCA14F165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480" name="Google Shape;902;p21">
                <a:extLst>
                  <a:ext uri="{FF2B5EF4-FFF2-40B4-BE49-F238E27FC236}">
                    <a16:creationId xmlns:a16="http://schemas.microsoft.com/office/drawing/2014/main" id="{A0B88C70-5BD4-AE9C-DDA0-182676D9DDF2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481" name="Google Shape;903;p21">
                <a:extLst>
                  <a:ext uri="{FF2B5EF4-FFF2-40B4-BE49-F238E27FC236}">
                    <a16:creationId xmlns:a16="http://schemas.microsoft.com/office/drawing/2014/main" id="{059D7A44-A0DC-0C63-4EA5-D4E612528631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2" name="Google Shape;904;p21">
                <a:extLst>
                  <a:ext uri="{FF2B5EF4-FFF2-40B4-BE49-F238E27FC236}">
                    <a16:creationId xmlns:a16="http://schemas.microsoft.com/office/drawing/2014/main" id="{5AC23E99-57B0-5D96-BA0B-407AB4F247DA}"/>
                  </a:ext>
                </a:extLst>
              </p:cNvPr>
              <p:cNvSpPr/>
              <p:nvPr/>
            </p:nvSpPr>
            <p:spPr>
              <a:xfrm rot="7185341">
                <a:off x="2032478" y="5147713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905;p21">
                <a:extLst>
                  <a:ext uri="{FF2B5EF4-FFF2-40B4-BE49-F238E27FC236}">
                    <a16:creationId xmlns:a16="http://schemas.microsoft.com/office/drawing/2014/main" id="{6FF71FAE-DC92-A797-97ED-F86D11F43B93}"/>
                  </a:ext>
                </a:extLst>
              </p:cNvPr>
              <p:cNvSpPr/>
              <p:nvPr/>
            </p:nvSpPr>
            <p:spPr>
              <a:xfrm rot="5400000">
                <a:off x="1958753" y="5148053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" name="フリーフォーム 97">
              <a:extLst>
                <a:ext uri="{FF2B5EF4-FFF2-40B4-BE49-F238E27FC236}">
                  <a16:creationId xmlns:a16="http://schemas.microsoft.com/office/drawing/2014/main" id="{39884E2B-71E7-763B-752A-9D4008B90879}"/>
                </a:ext>
              </a:extLst>
            </p:cNvPr>
            <p:cNvSpPr/>
            <p:nvPr/>
          </p:nvSpPr>
          <p:spPr>
            <a:xfrm flipH="1">
              <a:off x="9877090" y="4146737"/>
              <a:ext cx="1096112" cy="1399500"/>
            </a:xfrm>
            <a:custGeom>
              <a:avLst/>
              <a:gdLst>
                <a:gd name="connsiteX0" fmla="*/ 241161 w 1125415"/>
                <a:gd name="connsiteY0" fmla="*/ 381837 h 1436914"/>
                <a:gd name="connsiteX1" fmla="*/ 974690 w 1125415"/>
                <a:gd name="connsiteY1" fmla="*/ 0 h 1436914"/>
                <a:gd name="connsiteX2" fmla="*/ 1075174 w 1125415"/>
                <a:gd name="connsiteY2" fmla="*/ 381837 h 1436914"/>
                <a:gd name="connsiteX3" fmla="*/ 1125415 w 1125415"/>
                <a:gd name="connsiteY3" fmla="*/ 994786 h 1436914"/>
                <a:gd name="connsiteX4" fmla="*/ 1014884 w 1125415"/>
                <a:gd name="connsiteY4" fmla="*/ 1245995 h 1436914"/>
                <a:gd name="connsiteX5" fmla="*/ 572756 w 1125415"/>
                <a:gd name="connsiteY5" fmla="*/ 1436914 h 1436914"/>
                <a:gd name="connsiteX6" fmla="*/ 241161 w 1125415"/>
                <a:gd name="connsiteY6" fmla="*/ 1165608 h 1436914"/>
                <a:gd name="connsiteX7" fmla="*/ 0 w 1125415"/>
                <a:gd name="connsiteY7" fmla="*/ 743578 h 1436914"/>
                <a:gd name="connsiteX8" fmla="*/ 241161 w 1125415"/>
                <a:gd name="connsiteY8" fmla="*/ 381837 h 1436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15" h="1436914">
                  <a:moveTo>
                    <a:pt x="241161" y="381837"/>
                  </a:moveTo>
                  <a:lnTo>
                    <a:pt x="974690" y="0"/>
                  </a:lnTo>
                  <a:lnTo>
                    <a:pt x="1075174" y="381837"/>
                  </a:lnTo>
                  <a:lnTo>
                    <a:pt x="1125415" y="994786"/>
                  </a:lnTo>
                  <a:lnTo>
                    <a:pt x="1014884" y="1245995"/>
                  </a:lnTo>
                  <a:lnTo>
                    <a:pt x="572756" y="1436914"/>
                  </a:lnTo>
                  <a:lnTo>
                    <a:pt x="241161" y="1165608"/>
                  </a:lnTo>
                  <a:lnTo>
                    <a:pt x="0" y="743578"/>
                  </a:lnTo>
                  <a:lnTo>
                    <a:pt x="241161" y="381837"/>
                  </a:lnTo>
                  <a:close/>
                </a:path>
              </a:pathLst>
            </a:custGeom>
            <a:solidFill>
              <a:srgbClr val="767171">
                <a:alpha val="50196"/>
              </a:srgbClr>
            </a:solidFill>
            <a:ln w="12700">
              <a:solidFill>
                <a:schemeClr val="tx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" name="グループ化 21">
              <a:extLst>
                <a:ext uri="{FF2B5EF4-FFF2-40B4-BE49-F238E27FC236}">
                  <a16:creationId xmlns:a16="http://schemas.microsoft.com/office/drawing/2014/main" id="{302BA0B6-07AE-95BA-0F3C-944C888E4243}"/>
                </a:ext>
              </a:extLst>
            </p:cNvPr>
            <p:cNvGrpSpPr/>
            <p:nvPr/>
          </p:nvGrpSpPr>
          <p:grpSpPr>
            <a:xfrm rot="21237607" flipH="1">
              <a:off x="9879756" y="3771295"/>
              <a:ext cx="1699913" cy="1699914"/>
              <a:chOff x="-2141597" y="-135814"/>
              <a:chExt cx="1534578" cy="1534578"/>
            </a:xfrm>
          </p:grpSpPr>
          <p:sp>
            <p:nvSpPr>
              <p:cNvPr id="56" name="フリーフォーム 116">
                <a:extLst>
                  <a:ext uri="{FF2B5EF4-FFF2-40B4-BE49-F238E27FC236}">
                    <a16:creationId xmlns:a16="http://schemas.microsoft.com/office/drawing/2014/main" id="{857E83A4-2CEF-8D45-450A-3E36E2691579}"/>
                  </a:ext>
                </a:extLst>
              </p:cNvPr>
              <p:cNvSpPr/>
              <p:nvPr/>
            </p:nvSpPr>
            <p:spPr>
              <a:xfrm>
                <a:off x="-1985840" y="522079"/>
                <a:ext cx="565485" cy="565484"/>
              </a:xfrm>
              <a:custGeom>
                <a:avLst/>
                <a:gdLst>
                  <a:gd name="connsiteX0" fmla="*/ 0 w 565485"/>
                  <a:gd name="connsiteY0" fmla="*/ 156411 h 565484"/>
                  <a:gd name="connsiteX1" fmla="*/ 360948 w 565485"/>
                  <a:gd name="connsiteY1" fmla="*/ 565484 h 565484"/>
                  <a:gd name="connsiteX2" fmla="*/ 565485 w 565485"/>
                  <a:gd name="connsiteY2" fmla="*/ 0 h 565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5485" h="565484">
                    <a:moveTo>
                      <a:pt x="0" y="156411"/>
                    </a:moveTo>
                    <a:lnTo>
                      <a:pt x="360948" y="565484"/>
                    </a:lnTo>
                    <a:lnTo>
                      <a:pt x="565485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円 117">
                <a:extLst>
                  <a:ext uri="{FF2B5EF4-FFF2-40B4-BE49-F238E27FC236}">
                    <a16:creationId xmlns:a16="http://schemas.microsoft.com/office/drawing/2014/main" id="{C92E496A-B5A9-A3EE-7D6A-618C3A2B1917}"/>
                  </a:ext>
                </a:extLst>
              </p:cNvPr>
              <p:cNvSpPr/>
              <p:nvPr/>
            </p:nvSpPr>
            <p:spPr>
              <a:xfrm rot="9048761">
                <a:off x="-2141597" y="-135814"/>
                <a:ext cx="1534578" cy="1534578"/>
              </a:xfrm>
              <a:prstGeom prst="pie">
                <a:avLst>
                  <a:gd name="adj1" fmla="val 137538"/>
                  <a:gd name="adj2" fmla="val 11210720"/>
                </a:avLst>
              </a:prstGeom>
              <a:solidFill>
                <a:schemeClr val="accent2"/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8" name="フリーフォーム 118">
                <a:extLst>
                  <a:ext uri="{FF2B5EF4-FFF2-40B4-BE49-F238E27FC236}">
                    <a16:creationId xmlns:a16="http://schemas.microsoft.com/office/drawing/2014/main" id="{F9AFCAD2-36A5-5666-31DF-49784A5BBB12}"/>
                  </a:ext>
                </a:extLst>
              </p:cNvPr>
              <p:cNvSpPr/>
              <p:nvPr/>
            </p:nvSpPr>
            <p:spPr>
              <a:xfrm rot="9950388">
                <a:off x="-2078414" y="509663"/>
                <a:ext cx="45719" cy="206536"/>
              </a:xfrm>
              <a:custGeom>
                <a:avLst/>
                <a:gdLst>
                  <a:gd name="connsiteX0" fmla="*/ 60158 w 180473"/>
                  <a:gd name="connsiteY0" fmla="*/ 0 h 445168"/>
                  <a:gd name="connsiteX1" fmla="*/ 0 w 180473"/>
                  <a:gd name="connsiteY1" fmla="*/ 433137 h 445168"/>
                  <a:gd name="connsiteX2" fmla="*/ 168442 w 180473"/>
                  <a:gd name="connsiteY2" fmla="*/ 445168 h 445168"/>
                  <a:gd name="connsiteX3" fmla="*/ 180473 w 180473"/>
                  <a:gd name="connsiteY3" fmla="*/ 264695 h 445168"/>
                  <a:gd name="connsiteX4" fmla="*/ 60158 w 180473"/>
                  <a:gd name="connsiteY4" fmla="*/ 0 h 445168"/>
                  <a:gd name="connsiteX0" fmla="*/ 72220 w 192535"/>
                  <a:gd name="connsiteY0" fmla="*/ 0 h 535705"/>
                  <a:gd name="connsiteX1" fmla="*/ 0 w 192535"/>
                  <a:gd name="connsiteY1" fmla="*/ 535705 h 535705"/>
                  <a:gd name="connsiteX2" fmla="*/ 180504 w 192535"/>
                  <a:gd name="connsiteY2" fmla="*/ 445168 h 535705"/>
                  <a:gd name="connsiteX3" fmla="*/ 192535 w 192535"/>
                  <a:gd name="connsiteY3" fmla="*/ 264695 h 535705"/>
                  <a:gd name="connsiteX4" fmla="*/ 72220 w 192535"/>
                  <a:gd name="connsiteY4" fmla="*/ 0 h 535705"/>
                  <a:gd name="connsiteX0" fmla="*/ 6212 w 192535"/>
                  <a:gd name="connsiteY0" fmla="*/ 0 h 358505"/>
                  <a:gd name="connsiteX1" fmla="*/ 0 w 192535"/>
                  <a:gd name="connsiteY1" fmla="*/ 358505 h 358505"/>
                  <a:gd name="connsiteX2" fmla="*/ 180504 w 192535"/>
                  <a:gd name="connsiteY2" fmla="*/ 267968 h 358505"/>
                  <a:gd name="connsiteX3" fmla="*/ 192535 w 192535"/>
                  <a:gd name="connsiteY3" fmla="*/ 87495 h 358505"/>
                  <a:gd name="connsiteX4" fmla="*/ 6212 w 192535"/>
                  <a:gd name="connsiteY4" fmla="*/ 0 h 35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535" h="358505">
                    <a:moveTo>
                      <a:pt x="6212" y="0"/>
                    </a:moveTo>
                    <a:lnTo>
                      <a:pt x="0" y="358505"/>
                    </a:lnTo>
                    <a:lnTo>
                      <a:pt x="180504" y="267968"/>
                    </a:lnTo>
                    <a:lnTo>
                      <a:pt x="192535" y="87495"/>
                    </a:lnTo>
                    <a:lnTo>
                      <a:pt x="6212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 119">
                <a:extLst>
                  <a:ext uri="{FF2B5EF4-FFF2-40B4-BE49-F238E27FC236}">
                    <a16:creationId xmlns:a16="http://schemas.microsoft.com/office/drawing/2014/main" id="{A6142AB0-5837-AE6E-53D9-F45ADEA770D0}"/>
                  </a:ext>
                </a:extLst>
              </p:cNvPr>
              <p:cNvSpPr/>
              <p:nvPr/>
            </p:nvSpPr>
            <p:spPr>
              <a:xfrm rot="20885979">
                <a:off x="-2022467" y="369994"/>
                <a:ext cx="58695" cy="242999"/>
              </a:xfrm>
              <a:custGeom>
                <a:avLst/>
                <a:gdLst>
                  <a:gd name="connsiteX0" fmla="*/ 60158 w 180473"/>
                  <a:gd name="connsiteY0" fmla="*/ 0 h 445168"/>
                  <a:gd name="connsiteX1" fmla="*/ 0 w 180473"/>
                  <a:gd name="connsiteY1" fmla="*/ 433137 h 445168"/>
                  <a:gd name="connsiteX2" fmla="*/ 168442 w 180473"/>
                  <a:gd name="connsiteY2" fmla="*/ 445168 h 445168"/>
                  <a:gd name="connsiteX3" fmla="*/ 180473 w 180473"/>
                  <a:gd name="connsiteY3" fmla="*/ 264695 h 445168"/>
                  <a:gd name="connsiteX4" fmla="*/ 60158 w 180473"/>
                  <a:gd name="connsiteY4" fmla="*/ 0 h 445168"/>
                  <a:gd name="connsiteX0" fmla="*/ 72220 w 192535"/>
                  <a:gd name="connsiteY0" fmla="*/ 0 h 535705"/>
                  <a:gd name="connsiteX1" fmla="*/ 0 w 192535"/>
                  <a:gd name="connsiteY1" fmla="*/ 535705 h 535705"/>
                  <a:gd name="connsiteX2" fmla="*/ 180504 w 192535"/>
                  <a:gd name="connsiteY2" fmla="*/ 445168 h 535705"/>
                  <a:gd name="connsiteX3" fmla="*/ 192535 w 192535"/>
                  <a:gd name="connsiteY3" fmla="*/ 264695 h 535705"/>
                  <a:gd name="connsiteX4" fmla="*/ 72220 w 192535"/>
                  <a:gd name="connsiteY4" fmla="*/ 0 h 535705"/>
                  <a:gd name="connsiteX0" fmla="*/ 6212 w 192535"/>
                  <a:gd name="connsiteY0" fmla="*/ 0 h 358505"/>
                  <a:gd name="connsiteX1" fmla="*/ 0 w 192535"/>
                  <a:gd name="connsiteY1" fmla="*/ 358505 h 358505"/>
                  <a:gd name="connsiteX2" fmla="*/ 180504 w 192535"/>
                  <a:gd name="connsiteY2" fmla="*/ 267968 h 358505"/>
                  <a:gd name="connsiteX3" fmla="*/ 192535 w 192535"/>
                  <a:gd name="connsiteY3" fmla="*/ 87495 h 358505"/>
                  <a:gd name="connsiteX4" fmla="*/ 6212 w 192535"/>
                  <a:gd name="connsiteY4" fmla="*/ 0 h 35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535" h="358505">
                    <a:moveTo>
                      <a:pt x="6212" y="0"/>
                    </a:moveTo>
                    <a:lnTo>
                      <a:pt x="0" y="358505"/>
                    </a:lnTo>
                    <a:lnTo>
                      <a:pt x="180504" y="267968"/>
                    </a:lnTo>
                    <a:lnTo>
                      <a:pt x="192535" y="87495"/>
                    </a:lnTo>
                    <a:lnTo>
                      <a:pt x="6212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 120">
                <a:extLst>
                  <a:ext uri="{FF2B5EF4-FFF2-40B4-BE49-F238E27FC236}">
                    <a16:creationId xmlns:a16="http://schemas.microsoft.com/office/drawing/2014/main" id="{C8B4B48E-67AD-E013-A66B-2E73256D918B}"/>
                  </a:ext>
                </a:extLst>
              </p:cNvPr>
              <p:cNvSpPr/>
              <p:nvPr/>
            </p:nvSpPr>
            <p:spPr>
              <a:xfrm rot="20885979">
                <a:off x="-1928294" y="365486"/>
                <a:ext cx="78000" cy="151392"/>
              </a:xfrm>
              <a:custGeom>
                <a:avLst/>
                <a:gdLst>
                  <a:gd name="connsiteX0" fmla="*/ 60158 w 180473"/>
                  <a:gd name="connsiteY0" fmla="*/ 0 h 445168"/>
                  <a:gd name="connsiteX1" fmla="*/ 0 w 180473"/>
                  <a:gd name="connsiteY1" fmla="*/ 433137 h 445168"/>
                  <a:gd name="connsiteX2" fmla="*/ 168442 w 180473"/>
                  <a:gd name="connsiteY2" fmla="*/ 445168 h 445168"/>
                  <a:gd name="connsiteX3" fmla="*/ 180473 w 180473"/>
                  <a:gd name="connsiteY3" fmla="*/ 264695 h 445168"/>
                  <a:gd name="connsiteX4" fmla="*/ 60158 w 180473"/>
                  <a:gd name="connsiteY4" fmla="*/ 0 h 445168"/>
                  <a:gd name="connsiteX0" fmla="*/ 72220 w 192535"/>
                  <a:gd name="connsiteY0" fmla="*/ 0 h 535705"/>
                  <a:gd name="connsiteX1" fmla="*/ 0 w 192535"/>
                  <a:gd name="connsiteY1" fmla="*/ 535705 h 535705"/>
                  <a:gd name="connsiteX2" fmla="*/ 180504 w 192535"/>
                  <a:gd name="connsiteY2" fmla="*/ 445168 h 535705"/>
                  <a:gd name="connsiteX3" fmla="*/ 192535 w 192535"/>
                  <a:gd name="connsiteY3" fmla="*/ 264695 h 535705"/>
                  <a:gd name="connsiteX4" fmla="*/ 72220 w 192535"/>
                  <a:gd name="connsiteY4" fmla="*/ 0 h 535705"/>
                  <a:gd name="connsiteX0" fmla="*/ 6212 w 192535"/>
                  <a:gd name="connsiteY0" fmla="*/ 0 h 358505"/>
                  <a:gd name="connsiteX1" fmla="*/ 0 w 192535"/>
                  <a:gd name="connsiteY1" fmla="*/ 358505 h 358505"/>
                  <a:gd name="connsiteX2" fmla="*/ 180504 w 192535"/>
                  <a:gd name="connsiteY2" fmla="*/ 267968 h 358505"/>
                  <a:gd name="connsiteX3" fmla="*/ 192535 w 192535"/>
                  <a:gd name="connsiteY3" fmla="*/ 87495 h 358505"/>
                  <a:gd name="connsiteX4" fmla="*/ 6212 w 192535"/>
                  <a:gd name="connsiteY4" fmla="*/ 0 h 35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535" h="358505">
                    <a:moveTo>
                      <a:pt x="6212" y="0"/>
                    </a:moveTo>
                    <a:lnTo>
                      <a:pt x="0" y="358505"/>
                    </a:lnTo>
                    <a:lnTo>
                      <a:pt x="180504" y="267968"/>
                    </a:lnTo>
                    <a:lnTo>
                      <a:pt x="192535" y="87495"/>
                    </a:lnTo>
                    <a:lnTo>
                      <a:pt x="6212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" name="グループ化 22">
              <a:extLst>
                <a:ext uri="{FF2B5EF4-FFF2-40B4-BE49-F238E27FC236}">
                  <a16:creationId xmlns:a16="http://schemas.microsoft.com/office/drawing/2014/main" id="{4B6D8EC4-F6C1-5A36-1908-9A1F23ED08FB}"/>
                </a:ext>
              </a:extLst>
            </p:cNvPr>
            <p:cNvGrpSpPr/>
            <p:nvPr/>
          </p:nvGrpSpPr>
          <p:grpSpPr>
            <a:xfrm rot="20734937">
              <a:off x="9215813" y="5131887"/>
              <a:ext cx="2094813" cy="727467"/>
              <a:chOff x="-1646938" y="5656242"/>
              <a:chExt cx="2807673" cy="1011771"/>
            </a:xfrm>
          </p:grpSpPr>
          <p:grpSp>
            <p:nvGrpSpPr>
              <p:cNvPr id="24" name="グループ化 23">
                <a:extLst>
                  <a:ext uri="{FF2B5EF4-FFF2-40B4-BE49-F238E27FC236}">
                    <a16:creationId xmlns:a16="http://schemas.microsoft.com/office/drawing/2014/main" id="{5A967189-6019-1F83-8B67-F827327A21CF}"/>
                  </a:ext>
                </a:extLst>
              </p:cNvPr>
              <p:cNvGrpSpPr/>
              <p:nvPr/>
            </p:nvGrpSpPr>
            <p:grpSpPr>
              <a:xfrm rot="519266">
                <a:off x="-1646938" y="5656242"/>
                <a:ext cx="2807673" cy="1011771"/>
                <a:chOff x="-1971430" y="4976901"/>
                <a:chExt cx="3157346" cy="1137779"/>
              </a:xfrm>
            </p:grpSpPr>
            <p:grpSp>
              <p:nvGrpSpPr>
                <p:cNvPr id="52" name="グループ化 51">
                  <a:extLst>
                    <a:ext uri="{FF2B5EF4-FFF2-40B4-BE49-F238E27FC236}">
                      <a16:creationId xmlns:a16="http://schemas.microsoft.com/office/drawing/2014/main" id="{902E6589-8ECC-3D1C-4E84-9F8528717F9E}"/>
                    </a:ext>
                  </a:extLst>
                </p:cNvPr>
                <p:cNvGrpSpPr/>
                <p:nvPr/>
              </p:nvGrpSpPr>
              <p:grpSpPr>
                <a:xfrm rot="16200000">
                  <a:off x="-1292103" y="4384336"/>
                  <a:ext cx="703385" cy="2062040"/>
                  <a:chOff x="-831774" y="5400256"/>
                  <a:chExt cx="703385" cy="2062040"/>
                </a:xfrm>
              </p:grpSpPr>
              <p:sp>
                <p:nvSpPr>
                  <p:cNvPr id="54" name="フリーフォーム 114">
                    <a:extLst>
                      <a:ext uri="{FF2B5EF4-FFF2-40B4-BE49-F238E27FC236}">
                        <a16:creationId xmlns:a16="http://schemas.microsoft.com/office/drawing/2014/main" id="{C201056A-B08D-A6DC-0E65-1E061E65469E}"/>
                      </a:ext>
                    </a:extLst>
                  </p:cNvPr>
                  <p:cNvSpPr/>
                  <p:nvPr/>
                </p:nvSpPr>
                <p:spPr>
                  <a:xfrm>
                    <a:off x="-831774" y="5400256"/>
                    <a:ext cx="703385" cy="2058287"/>
                  </a:xfrm>
                  <a:custGeom>
                    <a:avLst/>
                    <a:gdLst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622998 w 703385"/>
                      <a:gd name="connsiteY6" fmla="*/ 542611 h 2039815"/>
                      <a:gd name="connsiteX7" fmla="*/ 643095 w 703385"/>
                      <a:gd name="connsiteY7" fmla="*/ 572756 h 2039815"/>
                      <a:gd name="connsiteX8" fmla="*/ 633047 w 703385"/>
                      <a:gd name="connsiteY8" fmla="*/ 693336 h 2039815"/>
                      <a:gd name="connsiteX9" fmla="*/ 622998 w 703385"/>
                      <a:gd name="connsiteY9" fmla="*/ 823965 h 2039815"/>
                      <a:gd name="connsiteX10" fmla="*/ 653143 w 703385"/>
                      <a:gd name="connsiteY10" fmla="*/ 994787 h 2039815"/>
                      <a:gd name="connsiteX11" fmla="*/ 592853 w 703385"/>
                      <a:gd name="connsiteY11" fmla="*/ 1034980 h 2039815"/>
                      <a:gd name="connsiteX12" fmla="*/ 622998 w 703385"/>
                      <a:gd name="connsiteY12" fmla="*/ 1225899 h 2039815"/>
                      <a:gd name="connsiteX13" fmla="*/ 592853 w 703385"/>
                      <a:gd name="connsiteY13" fmla="*/ 1306286 h 2039815"/>
                      <a:gd name="connsiteX14" fmla="*/ 703385 w 703385"/>
                      <a:gd name="connsiteY14" fmla="*/ 1356527 h 2039815"/>
                      <a:gd name="connsiteX15" fmla="*/ 452176 w 703385"/>
                      <a:gd name="connsiteY15" fmla="*/ 1627833 h 2039815"/>
                      <a:gd name="connsiteX16" fmla="*/ 622998 w 703385"/>
                      <a:gd name="connsiteY16" fmla="*/ 1617784 h 2039815"/>
                      <a:gd name="connsiteX17" fmla="*/ 622998 w 703385"/>
                      <a:gd name="connsiteY17" fmla="*/ 1818751 h 2039815"/>
                      <a:gd name="connsiteX18" fmla="*/ 532563 w 703385"/>
                      <a:gd name="connsiteY18" fmla="*/ 1919235 h 2039815"/>
                      <a:gd name="connsiteX19" fmla="*/ 653143 w 703385"/>
                      <a:gd name="connsiteY19" fmla="*/ 1969477 h 2039815"/>
                      <a:gd name="connsiteX20" fmla="*/ 592853 w 703385"/>
                      <a:gd name="connsiteY20" fmla="*/ 2019719 h 2039815"/>
                      <a:gd name="connsiteX21" fmla="*/ 40194 w 703385"/>
                      <a:gd name="connsiteY21" fmla="*/ 2039815 h 2039815"/>
                      <a:gd name="connsiteX22" fmla="*/ 40194 w 703385"/>
                      <a:gd name="connsiteY22" fmla="*/ 1858945 h 2039815"/>
                      <a:gd name="connsiteX23" fmla="*/ 50242 w 703385"/>
                      <a:gd name="connsiteY23" fmla="*/ 1748413 h 2039815"/>
                      <a:gd name="connsiteX24" fmla="*/ 30146 w 703385"/>
                      <a:gd name="connsiteY24" fmla="*/ 1688123 h 2039815"/>
                      <a:gd name="connsiteX25" fmla="*/ 130629 w 703385"/>
                      <a:gd name="connsiteY25" fmla="*/ 1487156 h 2039815"/>
                      <a:gd name="connsiteX26" fmla="*/ 30146 w 703385"/>
                      <a:gd name="connsiteY26" fmla="*/ 1477108 h 2039815"/>
                      <a:gd name="connsiteX27" fmla="*/ 30146 w 703385"/>
                      <a:gd name="connsiteY27" fmla="*/ 1346479 h 2039815"/>
                      <a:gd name="connsiteX28" fmla="*/ 40194 w 703385"/>
                      <a:gd name="connsiteY28" fmla="*/ 1225899 h 2039815"/>
                      <a:gd name="connsiteX29" fmla="*/ 0 w 703385"/>
                      <a:gd name="connsiteY29" fmla="*/ 1155560 h 2039815"/>
                      <a:gd name="connsiteX30" fmla="*/ 50242 w 703385"/>
                      <a:gd name="connsiteY30" fmla="*/ 1105319 h 2039815"/>
                      <a:gd name="connsiteX31" fmla="*/ 40194 w 703385"/>
                      <a:gd name="connsiteY31" fmla="*/ 984738 h 2039815"/>
                      <a:gd name="connsiteX32" fmla="*/ 60291 w 703385"/>
                      <a:gd name="connsiteY32" fmla="*/ 823965 h 2039815"/>
                      <a:gd name="connsiteX33" fmla="*/ 10049 w 703385"/>
                      <a:gd name="connsiteY33" fmla="*/ 763675 h 2039815"/>
                      <a:gd name="connsiteX34" fmla="*/ 0 w 703385"/>
                      <a:gd name="connsiteY34" fmla="*/ 673239 h 2039815"/>
                      <a:gd name="connsiteX35" fmla="*/ 20097 w 703385"/>
                      <a:gd name="connsiteY35" fmla="*/ 572756 h 2039815"/>
                      <a:gd name="connsiteX36" fmla="*/ 60291 w 703385"/>
                      <a:gd name="connsiteY36" fmla="*/ 482321 h 2039815"/>
                      <a:gd name="connsiteX37" fmla="*/ 50242 w 703385"/>
                      <a:gd name="connsiteY37" fmla="*/ 371789 h 2039815"/>
                      <a:gd name="connsiteX38" fmla="*/ 90436 w 703385"/>
                      <a:gd name="connsiteY38" fmla="*/ 180870 h 2039815"/>
                      <a:gd name="connsiteX39" fmla="*/ 80387 w 703385"/>
                      <a:gd name="connsiteY39" fmla="*/ 70338 h 2039815"/>
                      <a:gd name="connsiteX40" fmla="*/ 190919 w 703385"/>
                      <a:gd name="connsiteY40" fmla="*/ 90435 h 2039815"/>
                      <a:gd name="connsiteX41" fmla="*/ 271306 w 703385"/>
                      <a:gd name="connsiteY41" fmla="*/ 0 h 2039815"/>
                      <a:gd name="connsiteX42" fmla="*/ 321548 w 703385"/>
                      <a:gd name="connsiteY42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622998 w 703385"/>
                      <a:gd name="connsiteY6" fmla="*/ 542611 h 2039815"/>
                      <a:gd name="connsiteX7" fmla="*/ 643095 w 703385"/>
                      <a:gd name="connsiteY7" fmla="*/ 572756 h 2039815"/>
                      <a:gd name="connsiteX8" fmla="*/ 633047 w 703385"/>
                      <a:gd name="connsiteY8" fmla="*/ 693336 h 2039815"/>
                      <a:gd name="connsiteX9" fmla="*/ 622998 w 703385"/>
                      <a:gd name="connsiteY9" fmla="*/ 823965 h 2039815"/>
                      <a:gd name="connsiteX10" fmla="*/ 653143 w 703385"/>
                      <a:gd name="connsiteY10" fmla="*/ 994787 h 2039815"/>
                      <a:gd name="connsiteX11" fmla="*/ 592853 w 703385"/>
                      <a:gd name="connsiteY11" fmla="*/ 1034980 h 2039815"/>
                      <a:gd name="connsiteX12" fmla="*/ 622998 w 703385"/>
                      <a:gd name="connsiteY12" fmla="*/ 1225899 h 2039815"/>
                      <a:gd name="connsiteX13" fmla="*/ 592853 w 703385"/>
                      <a:gd name="connsiteY13" fmla="*/ 1306286 h 2039815"/>
                      <a:gd name="connsiteX14" fmla="*/ 703385 w 703385"/>
                      <a:gd name="connsiteY14" fmla="*/ 1356527 h 2039815"/>
                      <a:gd name="connsiteX15" fmla="*/ 572756 w 703385"/>
                      <a:gd name="connsiteY15" fmla="*/ 1527349 h 2039815"/>
                      <a:gd name="connsiteX16" fmla="*/ 622998 w 703385"/>
                      <a:gd name="connsiteY16" fmla="*/ 1617784 h 2039815"/>
                      <a:gd name="connsiteX17" fmla="*/ 622998 w 703385"/>
                      <a:gd name="connsiteY17" fmla="*/ 1818751 h 2039815"/>
                      <a:gd name="connsiteX18" fmla="*/ 532563 w 703385"/>
                      <a:gd name="connsiteY18" fmla="*/ 1919235 h 2039815"/>
                      <a:gd name="connsiteX19" fmla="*/ 653143 w 703385"/>
                      <a:gd name="connsiteY19" fmla="*/ 1969477 h 2039815"/>
                      <a:gd name="connsiteX20" fmla="*/ 592853 w 703385"/>
                      <a:gd name="connsiteY20" fmla="*/ 2019719 h 2039815"/>
                      <a:gd name="connsiteX21" fmla="*/ 40194 w 703385"/>
                      <a:gd name="connsiteY21" fmla="*/ 2039815 h 2039815"/>
                      <a:gd name="connsiteX22" fmla="*/ 40194 w 703385"/>
                      <a:gd name="connsiteY22" fmla="*/ 1858945 h 2039815"/>
                      <a:gd name="connsiteX23" fmla="*/ 50242 w 703385"/>
                      <a:gd name="connsiteY23" fmla="*/ 1748413 h 2039815"/>
                      <a:gd name="connsiteX24" fmla="*/ 30146 w 703385"/>
                      <a:gd name="connsiteY24" fmla="*/ 1688123 h 2039815"/>
                      <a:gd name="connsiteX25" fmla="*/ 130629 w 703385"/>
                      <a:gd name="connsiteY25" fmla="*/ 1487156 h 2039815"/>
                      <a:gd name="connsiteX26" fmla="*/ 30146 w 703385"/>
                      <a:gd name="connsiteY26" fmla="*/ 1477108 h 2039815"/>
                      <a:gd name="connsiteX27" fmla="*/ 30146 w 703385"/>
                      <a:gd name="connsiteY27" fmla="*/ 1346479 h 2039815"/>
                      <a:gd name="connsiteX28" fmla="*/ 40194 w 703385"/>
                      <a:gd name="connsiteY28" fmla="*/ 1225899 h 2039815"/>
                      <a:gd name="connsiteX29" fmla="*/ 0 w 703385"/>
                      <a:gd name="connsiteY29" fmla="*/ 1155560 h 2039815"/>
                      <a:gd name="connsiteX30" fmla="*/ 50242 w 703385"/>
                      <a:gd name="connsiteY30" fmla="*/ 1105319 h 2039815"/>
                      <a:gd name="connsiteX31" fmla="*/ 40194 w 703385"/>
                      <a:gd name="connsiteY31" fmla="*/ 984738 h 2039815"/>
                      <a:gd name="connsiteX32" fmla="*/ 60291 w 703385"/>
                      <a:gd name="connsiteY32" fmla="*/ 823965 h 2039815"/>
                      <a:gd name="connsiteX33" fmla="*/ 10049 w 703385"/>
                      <a:gd name="connsiteY33" fmla="*/ 763675 h 2039815"/>
                      <a:gd name="connsiteX34" fmla="*/ 0 w 703385"/>
                      <a:gd name="connsiteY34" fmla="*/ 673239 h 2039815"/>
                      <a:gd name="connsiteX35" fmla="*/ 20097 w 703385"/>
                      <a:gd name="connsiteY35" fmla="*/ 572756 h 2039815"/>
                      <a:gd name="connsiteX36" fmla="*/ 60291 w 703385"/>
                      <a:gd name="connsiteY36" fmla="*/ 482321 h 2039815"/>
                      <a:gd name="connsiteX37" fmla="*/ 50242 w 703385"/>
                      <a:gd name="connsiteY37" fmla="*/ 371789 h 2039815"/>
                      <a:gd name="connsiteX38" fmla="*/ 90436 w 703385"/>
                      <a:gd name="connsiteY38" fmla="*/ 180870 h 2039815"/>
                      <a:gd name="connsiteX39" fmla="*/ 80387 w 703385"/>
                      <a:gd name="connsiteY39" fmla="*/ 70338 h 2039815"/>
                      <a:gd name="connsiteX40" fmla="*/ 190919 w 703385"/>
                      <a:gd name="connsiteY40" fmla="*/ 90435 h 2039815"/>
                      <a:gd name="connsiteX41" fmla="*/ 271306 w 703385"/>
                      <a:gd name="connsiteY41" fmla="*/ 0 h 2039815"/>
                      <a:gd name="connsiteX42" fmla="*/ 321548 w 703385"/>
                      <a:gd name="connsiteY42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633047 w 703385"/>
                      <a:gd name="connsiteY8" fmla="*/ 693336 h 2039815"/>
                      <a:gd name="connsiteX9" fmla="*/ 622998 w 703385"/>
                      <a:gd name="connsiteY9" fmla="*/ 823965 h 2039815"/>
                      <a:gd name="connsiteX10" fmla="*/ 653143 w 703385"/>
                      <a:gd name="connsiteY10" fmla="*/ 994787 h 2039815"/>
                      <a:gd name="connsiteX11" fmla="*/ 592853 w 703385"/>
                      <a:gd name="connsiteY11" fmla="*/ 1034980 h 2039815"/>
                      <a:gd name="connsiteX12" fmla="*/ 622998 w 703385"/>
                      <a:gd name="connsiteY12" fmla="*/ 1225899 h 2039815"/>
                      <a:gd name="connsiteX13" fmla="*/ 592853 w 703385"/>
                      <a:gd name="connsiteY13" fmla="*/ 1306286 h 2039815"/>
                      <a:gd name="connsiteX14" fmla="*/ 703385 w 703385"/>
                      <a:gd name="connsiteY14" fmla="*/ 1356527 h 2039815"/>
                      <a:gd name="connsiteX15" fmla="*/ 572756 w 703385"/>
                      <a:gd name="connsiteY15" fmla="*/ 1527349 h 2039815"/>
                      <a:gd name="connsiteX16" fmla="*/ 622998 w 703385"/>
                      <a:gd name="connsiteY16" fmla="*/ 1617784 h 2039815"/>
                      <a:gd name="connsiteX17" fmla="*/ 622998 w 703385"/>
                      <a:gd name="connsiteY17" fmla="*/ 1818751 h 2039815"/>
                      <a:gd name="connsiteX18" fmla="*/ 532563 w 703385"/>
                      <a:gd name="connsiteY18" fmla="*/ 1919235 h 2039815"/>
                      <a:gd name="connsiteX19" fmla="*/ 653143 w 703385"/>
                      <a:gd name="connsiteY19" fmla="*/ 1969477 h 2039815"/>
                      <a:gd name="connsiteX20" fmla="*/ 592853 w 703385"/>
                      <a:gd name="connsiteY20" fmla="*/ 2019719 h 2039815"/>
                      <a:gd name="connsiteX21" fmla="*/ 40194 w 703385"/>
                      <a:gd name="connsiteY21" fmla="*/ 2039815 h 2039815"/>
                      <a:gd name="connsiteX22" fmla="*/ 40194 w 703385"/>
                      <a:gd name="connsiteY22" fmla="*/ 1858945 h 2039815"/>
                      <a:gd name="connsiteX23" fmla="*/ 50242 w 703385"/>
                      <a:gd name="connsiteY23" fmla="*/ 1748413 h 2039815"/>
                      <a:gd name="connsiteX24" fmla="*/ 30146 w 703385"/>
                      <a:gd name="connsiteY24" fmla="*/ 1688123 h 2039815"/>
                      <a:gd name="connsiteX25" fmla="*/ 130629 w 703385"/>
                      <a:gd name="connsiteY25" fmla="*/ 1487156 h 2039815"/>
                      <a:gd name="connsiteX26" fmla="*/ 30146 w 703385"/>
                      <a:gd name="connsiteY26" fmla="*/ 1477108 h 2039815"/>
                      <a:gd name="connsiteX27" fmla="*/ 30146 w 703385"/>
                      <a:gd name="connsiteY27" fmla="*/ 1346479 h 2039815"/>
                      <a:gd name="connsiteX28" fmla="*/ 40194 w 703385"/>
                      <a:gd name="connsiteY28" fmla="*/ 1225899 h 2039815"/>
                      <a:gd name="connsiteX29" fmla="*/ 0 w 703385"/>
                      <a:gd name="connsiteY29" fmla="*/ 1155560 h 2039815"/>
                      <a:gd name="connsiteX30" fmla="*/ 50242 w 703385"/>
                      <a:gd name="connsiteY30" fmla="*/ 1105319 h 2039815"/>
                      <a:gd name="connsiteX31" fmla="*/ 40194 w 703385"/>
                      <a:gd name="connsiteY31" fmla="*/ 984738 h 2039815"/>
                      <a:gd name="connsiteX32" fmla="*/ 60291 w 703385"/>
                      <a:gd name="connsiteY32" fmla="*/ 823965 h 2039815"/>
                      <a:gd name="connsiteX33" fmla="*/ 10049 w 703385"/>
                      <a:gd name="connsiteY33" fmla="*/ 763675 h 2039815"/>
                      <a:gd name="connsiteX34" fmla="*/ 0 w 703385"/>
                      <a:gd name="connsiteY34" fmla="*/ 673239 h 2039815"/>
                      <a:gd name="connsiteX35" fmla="*/ 20097 w 703385"/>
                      <a:gd name="connsiteY35" fmla="*/ 572756 h 2039815"/>
                      <a:gd name="connsiteX36" fmla="*/ 60291 w 703385"/>
                      <a:gd name="connsiteY36" fmla="*/ 482321 h 2039815"/>
                      <a:gd name="connsiteX37" fmla="*/ 50242 w 703385"/>
                      <a:gd name="connsiteY37" fmla="*/ 371789 h 2039815"/>
                      <a:gd name="connsiteX38" fmla="*/ 90436 w 703385"/>
                      <a:gd name="connsiteY38" fmla="*/ 180870 h 2039815"/>
                      <a:gd name="connsiteX39" fmla="*/ 80387 w 703385"/>
                      <a:gd name="connsiteY39" fmla="*/ 70338 h 2039815"/>
                      <a:gd name="connsiteX40" fmla="*/ 190919 w 703385"/>
                      <a:gd name="connsiteY40" fmla="*/ 90435 h 2039815"/>
                      <a:gd name="connsiteX41" fmla="*/ 271306 w 703385"/>
                      <a:gd name="connsiteY41" fmla="*/ 0 h 2039815"/>
                      <a:gd name="connsiteX42" fmla="*/ 321548 w 703385"/>
                      <a:gd name="connsiteY42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22998 w 703385"/>
                      <a:gd name="connsiteY9" fmla="*/ 823965 h 2039815"/>
                      <a:gd name="connsiteX10" fmla="*/ 653143 w 703385"/>
                      <a:gd name="connsiteY10" fmla="*/ 994787 h 2039815"/>
                      <a:gd name="connsiteX11" fmla="*/ 592853 w 703385"/>
                      <a:gd name="connsiteY11" fmla="*/ 1034980 h 2039815"/>
                      <a:gd name="connsiteX12" fmla="*/ 622998 w 703385"/>
                      <a:gd name="connsiteY12" fmla="*/ 1225899 h 2039815"/>
                      <a:gd name="connsiteX13" fmla="*/ 592853 w 703385"/>
                      <a:gd name="connsiteY13" fmla="*/ 1306286 h 2039815"/>
                      <a:gd name="connsiteX14" fmla="*/ 703385 w 703385"/>
                      <a:gd name="connsiteY14" fmla="*/ 1356527 h 2039815"/>
                      <a:gd name="connsiteX15" fmla="*/ 572756 w 703385"/>
                      <a:gd name="connsiteY15" fmla="*/ 1527349 h 2039815"/>
                      <a:gd name="connsiteX16" fmla="*/ 622998 w 703385"/>
                      <a:gd name="connsiteY16" fmla="*/ 1617784 h 2039815"/>
                      <a:gd name="connsiteX17" fmla="*/ 622998 w 703385"/>
                      <a:gd name="connsiteY17" fmla="*/ 1818751 h 2039815"/>
                      <a:gd name="connsiteX18" fmla="*/ 532563 w 703385"/>
                      <a:gd name="connsiteY18" fmla="*/ 1919235 h 2039815"/>
                      <a:gd name="connsiteX19" fmla="*/ 653143 w 703385"/>
                      <a:gd name="connsiteY19" fmla="*/ 1969477 h 2039815"/>
                      <a:gd name="connsiteX20" fmla="*/ 592853 w 703385"/>
                      <a:gd name="connsiteY20" fmla="*/ 2019719 h 2039815"/>
                      <a:gd name="connsiteX21" fmla="*/ 40194 w 703385"/>
                      <a:gd name="connsiteY21" fmla="*/ 2039815 h 2039815"/>
                      <a:gd name="connsiteX22" fmla="*/ 40194 w 703385"/>
                      <a:gd name="connsiteY22" fmla="*/ 1858945 h 2039815"/>
                      <a:gd name="connsiteX23" fmla="*/ 50242 w 703385"/>
                      <a:gd name="connsiteY23" fmla="*/ 1748413 h 2039815"/>
                      <a:gd name="connsiteX24" fmla="*/ 30146 w 703385"/>
                      <a:gd name="connsiteY24" fmla="*/ 1688123 h 2039815"/>
                      <a:gd name="connsiteX25" fmla="*/ 130629 w 703385"/>
                      <a:gd name="connsiteY25" fmla="*/ 1487156 h 2039815"/>
                      <a:gd name="connsiteX26" fmla="*/ 30146 w 703385"/>
                      <a:gd name="connsiteY26" fmla="*/ 1477108 h 2039815"/>
                      <a:gd name="connsiteX27" fmla="*/ 30146 w 703385"/>
                      <a:gd name="connsiteY27" fmla="*/ 1346479 h 2039815"/>
                      <a:gd name="connsiteX28" fmla="*/ 40194 w 703385"/>
                      <a:gd name="connsiteY28" fmla="*/ 1225899 h 2039815"/>
                      <a:gd name="connsiteX29" fmla="*/ 0 w 703385"/>
                      <a:gd name="connsiteY29" fmla="*/ 1155560 h 2039815"/>
                      <a:gd name="connsiteX30" fmla="*/ 50242 w 703385"/>
                      <a:gd name="connsiteY30" fmla="*/ 1105319 h 2039815"/>
                      <a:gd name="connsiteX31" fmla="*/ 40194 w 703385"/>
                      <a:gd name="connsiteY31" fmla="*/ 984738 h 2039815"/>
                      <a:gd name="connsiteX32" fmla="*/ 60291 w 703385"/>
                      <a:gd name="connsiteY32" fmla="*/ 823965 h 2039815"/>
                      <a:gd name="connsiteX33" fmla="*/ 10049 w 703385"/>
                      <a:gd name="connsiteY33" fmla="*/ 763675 h 2039815"/>
                      <a:gd name="connsiteX34" fmla="*/ 0 w 703385"/>
                      <a:gd name="connsiteY34" fmla="*/ 673239 h 2039815"/>
                      <a:gd name="connsiteX35" fmla="*/ 20097 w 703385"/>
                      <a:gd name="connsiteY35" fmla="*/ 572756 h 2039815"/>
                      <a:gd name="connsiteX36" fmla="*/ 60291 w 703385"/>
                      <a:gd name="connsiteY36" fmla="*/ 482321 h 2039815"/>
                      <a:gd name="connsiteX37" fmla="*/ 50242 w 703385"/>
                      <a:gd name="connsiteY37" fmla="*/ 371789 h 2039815"/>
                      <a:gd name="connsiteX38" fmla="*/ 90436 w 703385"/>
                      <a:gd name="connsiteY38" fmla="*/ 180870 h 2039815"/>
                      <a:gd name="connsiteX39" fmla="*/ 80387 w 703385"/>
                      <a:gd name="connsiteY39" fmla="*/ 70338 h 2039815"/>
                      <a:gd name="connsiteX40" fmla="*/ 190919 w 703385"/>
                      <a:gd name="connsiteY40" fmla="*/ 90435 h 2039815"/>
                      <a:gd name="connsiteX41" fmla="*/ 271306 w 703385"/>
                      <a:gd name="connsiteY41" fmla="*/ 0 h 2039815"/>
                      <a:gd name="connsiteX42" fmla="*/ 321548 w 703385"/>
                      <a:gd name="connsiteY42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653143 w 703385"/>
                      <a:gd name="connsiteY10" fmla="*/ 994787 h 2039815"/>
                      <a:gd name="connsiteX11" fmla="*/ 592853 w 703385"/>
                      <a:gd name="connsiteY11" fmla="*/ 1034980 h 2039815"/>
                      <a:gd name="connsiteX12" fmla="*/ 622998 w 703385"/>
                      <a:gd name="connsiteY12" fmla="*/ 1225899 h 2039815"/>
                      <a:gd name="connsiteX13" fmla="*/ 592853 w 703385"/>
                      <a:gd name="connsiteY13" fmla="*/ 1306286 h 2039815"/>
                      <a:gd name="connsiteX14" fmla="*/ 703385 w 703385"/>
                      <a:gd name="connsiteY14" fmla="*/ 1356527 h 2039815"/>
                      <a:gd name="connsiteX15" fmla="*/ 572756 w 703385"/>
                      <a:gd name="connsiteY15" fmla="*/ 1527349 h 2039815"/>
                      <a:gd name="connsiteX16" fmla="*/ 622998 w 703385"/>
                      <a:gd name="connsiteY16" fmla="*/ 1617784 h 2039815"/>
                      <a:gd name="connsiteX17" fmla="*/ 622998 w 703385"/>
                      <a:gd name="connsiteY17" fmla="*/ 1818751 h 2039815"/>
                      <a:gd name="connsiteX18" fmla="*/ 532563 w 703385"/>
                      <a:gd name="connsiteY18" fmla="*/ 1919235 h 2039815"/>
                      <a:gd name="connsiteX19" fmla="*/ 653143 w 703385"/>
                      <a:gd name="connsiteY19" fmla="*/ 1969477 h 2039815"/>
                      <a:gd name="connsiteX20" fmla="*/ 592853 w 703385"/>
                      <a:gd name="connsiteY20" fmla="*/ 2019719 h 2039815"/>
                      <a:gd name="connsiteX21" fmla="*/ 40194 w 703385"/>
                      <a:gd name="connsiteY21" fmla="*/ 2039815 h 2039815"/>
                      <a:gd name="connsiteX22" fmla="*/ 40194 w 703385"/>
                      <a:gd name="connsiteY22" fmla="*/ 1858945 h 2039815"/>
                      <a:gd name="connsiteX23" fmla="*/ 50242 w 703385"/>
                      <a:gd name="connsiteY23" fmla="*/ 1748413 h 2039815"/>
                      <a:gd name="connsiteX24" fmla="*/ 30146 w 703385"/>
                      <a:gd name="connsiteY24" fmla="*/ 1688123 h 2039815"/>
                      <a:gd name="connsiteX25" fmla="*/ 130629 w 703385"/>
                      <a:gd name="connsiteY25" fmla="*/ 1487156 h 2039815"/>
                      <a:gd name="connsiteX26" fmla="*/ 30146 w 703385"/>
                      <a:gd name="connsiteY26" fmla="*/ 1477108 h 2039815"/>
                      <a:gd name="connsiteX27" fmla="*/ 30146 w 703385"/>
                      <a:gd name="connsiteY27" fmla="*/ 1346479 h 2039815"/>
                      <a:gd name="connsiteX28" fmla="*/ 40194 w 703385"/>
                      <a:gd name="connsiteY28" fmla="*/ 1225899 h 2039815"/>
                      <a:gd name="connsiteX29" fmla="*/ 0 w 703385"/>
                      <a:gd name="connsiteY29" fmla="*/ 1155560 h 2039815"/>
                      <a:gd name="connsiteX30" fmla="*/ 50242 w 703385"/>
                      <a:gd name="connsiteY30" fmla="*/ 1105319 h 2039815"/>
                      <a:gd name="connsiteX31" fmla="*/ 40194 w 703385"/>
                      <a:gd name="connsiteY31" fmla="*/ 984738 h 2039815"/>
                      <a:gd name="connsiteX32" fmla="*/ 60291 w 703385"/>
                      <a:gd name="connsiteY32" fmla="*/ 823965 h 2039815"/>
                      <a:gd name="connsiteX33" fmla="*/ 10049 w 703385"/>
                      <a:gd name="connsiteY33" fmla="*/ 763675 h 2039815"/>
                      <a:gd name="connsiteX34" fmla="*/ 0 w 703385"/>
                      <a:gd name="connsiteY34" fmla="*/ 673239 h 2039815"/>
                      <a:gd name="connsiteX35" fmla="*/ 20097 w 703385"/>
                      <a:gd name="connsiteY35" fmla="*/ 572756 h 2039815"/>
                      <a:gd name="connsiteX36" fmla="*/ 60291 w 703385"/>
                      <a:gd name="connsiteY36" fmla="*/ 482321 h 2039815"/>
                      <a:gd name="connsiteX37" fmla="*/ 50242 w 703385"/>
                      <a:gd name="connsiteY37" fmla="*/ 371789 h 2039815"/>
                      <a:gd name="connsiteX38" fmla="*/ 90436 w 703385"/>
                      <a:gd name="connsiteY38" fmla="*/ 180870 h 2039815"/>
                      <a:gd name="connsiteX39" fmla="*/ 80387 w 703385"/>
                      <a:gd name="connsiteY39" fmla="*/ 70338 h 2039815"/>
                      <a:gd name="connsiteX40" fmla="*/ 190919 w 703385"/>
                      <a:gd name="connsiteY40" fmla="*/ 90435 h 2039815"/>
                      <a:gd name="connsiteX41" fmla="*/ 271306 w 703385"/>
                      <a:gd name="connsiteY41" fmla="*/ 0 h 2039815"/>
                      <a:gd name="connsiteX42" fmla="*/ 321548 w 703385"/>
                      <a:gd name="connsiteY42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92853 w 703385"/>
                      <a:gd name="connsiteY12" fmla="*/ 103498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30146 w 703385"/>
                      <a:gd name="connsiteY28" fmla="*/ 1346479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40194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0 w 703385"/>
                      <a:gd name="connsiteY35" fmla="*/ 673239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21548 w 703385"/>
                      <a:gd name="connsiteY43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30146 w 703385"/>
                      <a:gd name="connsiteY28" fmla="*/ 1346479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40194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0 w 703385"/>
                      <a:gd name="connsiteY35" fmla="*/ 673239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21548 w 703385"/>
                      <a:gd name="connsiteY43" fmla="*/ 20097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30146 w 703385"/>
                      <a:gd name="connsiteY28" fmla="*/ 1346479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40194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0 w 703385"/>
                      <a:gd name="connsiteY35" fmla="*/ 673239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30146 w 703385"/>
                      <a:gd name="connsiteY28" fmla="*/ 1346479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40194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30146 w 703385"/>
                      <a:gd name="connsiteY28" fmla="*/ 1346479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3248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82486 w 703385"/>
                      <a:gd name="connsiteY28" fmla="*/ 1334164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3248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2437 w 703385"/>
                      <a:gd name="connsiteY28" fmla="*/ 1337243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3248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60933 w 703385"/>
                      <a:gd name="connsiteY27" fmla="*/ 1452478 h 2039815"/>
                      <a:gd name="connsiteX28" fmla="*/ 2437 w 703385"/>
                      <a:gd name="connsiteY28" fmla="*/ 1337243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3248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0556 w 703385"/>
                      <a:gd name="connsiteY26" fmla="*/ 1539496 h 2039815"/>
                      <a:gd name="connsiteX27" fmla="*/ 60933 w 703385"/>
                      <a:gd name="connsiteY27" fmla="*/ 1452478 h 2039815"/>
                      <a:gd name="connsiteX28" fmla="*/ 2437 w 703385"/>
                      <a:gd name="connsiteY28" fmla="*/ 1337243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3248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75306 w 703385"/>
                      <a:gd name="connsiteY26" fmla="*/ 1601925 h 2039815"/>
                      <a:gd name="connsiteX27" fmla="*/ 10556 w 703385"/>
                      <a:gd name="connsiteY27" fmla="*/ 1539496 h 2039815"/>
                      <a:gd name="connsiteX28" fmla="*/ 60933 w 703385"/>
                      <a:gd name="connsiteY28" fmla="*/ 1452478 h 2039815"/>
                      <a:gd name="connsiteX29" fmla="*/ 2437 w 703385"/>
                      <a:gd name="connsiteY29" fmla="*/ 1337243 h 2039815"/>
                      <a:gd name="connsiteX30" fmla="*/ 40194 w 703385"/>
                      <a:gd name="connsiteY30" fmla="*/ 1225899 h 2039815"/>
                      <a:gd name="connsiteX31" fmla="*/ 0 w 703385"/>
                      <a:gd name="connsiteY31" fmla="*/ 1155560 h 2039815"/>
                      <a:gd name="connsiteX32" fmla="*/ 50242 w 703385"/>
                      <a:gd name="connsiteY32" fmla="*/ 1105319 h 2039815"/>
                      <a:gd name="connsiteX33" fmla="*/ 3248 w 703385"/>
                      <a:gd name="connsiteY33" fmla="*/ 984738 h 2039815"/>
                      <a:gd name="connsiteX34" fmla="*/ 60291 w 703385"/>
                      <a:gd name="connsiteY34" fmla="*/ 823965 h 2039815"/>
                      <a:gd name="connsiteX35" fmla="*/ 10049 w 703385"/>
                      <a:gd name="connsiteY35" fmla="*/ 763675 h 2039815"/>
                      <a:gd name="connsiteX36" fmla="*/ 76969 w 703385"/>
                      <a:gd name="connsiteY36" fmla="*/ 679396 h 2039815"/>
                      <a:gd name="connsiteX37" fmla="*/ 20097 w 703385"/>
                      <a:gd name="connsiteY37" fmla="*/ 572756 h 2039815"/>
                      <a:gd name="connsiteX38" fmla="*/ 60291 w 703385"/>
                      <a:gd name="connsiteY38" fmla="*/ 482321 h 2039815"/>
                      <a:gd name="connsiteX39" fmla="*/ 50242 w 703385"/>
                      <a:gd name="connsiteY39" fmla="*/ 371789 h 2039815"/>
                      <a:gd name="connsiteX40" fmla="*/ 90436 w 703385"/>
                      <a:gd name="connsiteY40" fmla="*/ 180870 h 2039815"/>
                      <a:gd name="connsiteX41" fmla="*/ 80387 w 703385"/>
                      <a:gd name="connsiteY41" fmla="*/ 70338 h 2039815"/>
                      <a:gd name="connsiteX42" fmla="*/ 190919 w 703385"/>
                      <a:gd name="connsiteY42" fmla="*/ 90435 h 2039815"/>
                      <a:gd name="connsiteX43" fmla="*/ 271306 w 703385"/>
                      <a:gd name="connsiteY43" fmla="*/ 0 h 2039815"/>
                      <a:gd name="connsiteX44" fmla="*/ 336942 w 703385"/>
                      <a:gd name="connsiteY44" fmla="*/ 63200 h 2039815"/>
                      <a:gd name="connsiteX0" fmla="*/ 336942 w 703385"/>
                      <a:gd name="connsiteY0" fmla="*/ 63200 h 2058287"/>
                      <a:gd name="connsiteX1" fmla="*/ 432080 w 703385"/>
                      <a:gd name="connsiteY1" fmla="*/ 20097 h 2058287"/>
                      <a:gd name="connsiteX2" fmla="*/ 482321 w 703385"/>
                      <a:gd name="connsiteY2" fmla="*/ 120580 h 2058287"/>
                      <a:gd name="connsiteX3" fmla="*/ 622998 w 703385"/>
                      <a:gd name="connsiteY3" fmla="*/ 150725 h 2058287"/>
                      <a:gd name="connsiteX4" fmla="*/ 592853 w 703385"/>
                      <a:gd name="connsiteY4" fmla="*/ 361740 h 2058287"/>
                      <a:gd name="connsiteX5" fmla="*/ 663192 w 703385"/>
                      <a:gd name="connsiteY5" fmla="*/ 422031 h 2058287"/>
                      <a:gd name="connsiteX6" fmla="*/ 576816 w 703385"/>
                      <a:gd name="connsiteY6" fmla="*/ 502586 h 2058287"/>
                      <a:gd name="connsiteX7" fmla="*/ 643095 w 703385"/>
                      <a:gd name="connsiteY7" fmla="*/ 572756 h 2058287"/>
                      <a:gd name="connsiteX8" fmla="*/ 571471 w 703385"/>
                      <a:gd name="connsiteY8" fmla="*/ 677942 h 2058287"/>
                      <a:gd name="connsiteX9" fmla="*/ 656865 w 703385"/>
                      <a:gd name="connsiteY9" fmla="*/ 783941 h 2058287"/>
                      <a:gd name="connsiteX10" fmla="*/ 583306 w 703385"/>
                      <a:gd name="connsiteY10" fmla="*/ 878410 h 2058287"/>
                      <a:gd name="connsiteX11" fmla="*/ 653143 w 703385"/>
                      <a:gd name="connsiteY11" fmla="*/ 994787 h 2058287"/>
                      <a:gd name="connsiteX12" fmla="*/ 568222 w 703385"/>
                      <a:gd name="connsiteY12" fmla="*/ 1084240 h 2058287"/>
                      <a:gd name="connsiteX13" fmla="*/ 622998 w 703385"/>
                      <a:gd name="connsiteY13" fmla="*/ 1225899 h 2058287"/>
                      <a:gd name="connsiteX14" fmla="*/ 592853 w 703385"/>
                      <a:gd name="connsiteY14" fmla="*/ 1306286 h 2058287"/>
                      <a:gd name="connsiteX15" fmla="*/ 703385 w 703385"/>
                      <a:gd name="connsiteY15" fmla="*/ 1356527 h 2058287"/>
                      <a:gd name="connsiteX16" fmla="*/ 572756 w 703385"/>
                      <a:gd name="connsiteY16" fmla="*/ 1527349 h 2058287"/>
                      <a:gd name="connsiteX17" fmla="*/ 622998 w 703385"/>
                      <a:gd name="connsiteY17" fmla="*/ 1617784 h 2058287"/>
                      <a:gd name="connsiteX18" fmla="*/ 622998 w 703385"/>
                      <a:gd name="connsiteY18" fmla="*/ 1818751 h 2058287"/>
                      <a:gd name="connsiteX19" fmla="*/ 532563 w 703385"/>
                      <a:gd name="connsiteY19" fmla="*/ 1919235 h 2058287"/>
                      <a:gd name="connsiteX20" fmla="*/ 653143 w 703385"/>
                      <a:gd name="connsiteY20" fmla="*/ 1969477 h 2058287"/>
                      <a:gd name="connsiteX21" fmla="*/ 592853 w 703385"/>
                      <a:gd name="connsiteY21" fmla="*/ 2019719 h 2058287"/>
                      <a:gd name="connsiteX22" fmla="*/ 3248 w 703385"/>
                      <a:gd name="connsiteY22" fmla="*/ 2058287 h 2058287"/>
                      <a:gd name="connsiteX23" fmla="*/ 40194 w 703385"/>
                      <a:gd name="connsiteY23" fmla="*/ 1858945 h 2058287"/>
                      <a:gd name="connsiteX24" fmla="*/ 50242 w 703385"/>
                      <a:gd name="connsiteY24" fmla="*/ 1748413 h 2058287"/>
                      <a:gd name="connsiteX25" fmla="*/ 30146 w 703385"/>
                      <a:gd name="connsiteY25" fmla="*/ 1688123 h 2058287"/>
                      <a:gd name="connsiteX26" fmla="*/ 75306 w 703385"/>
                      <a:gd name="connsiteY26" fmla="*/ 1601925 h 2058287"/>
                      <a:gd name="connsiteX27" fmla="*/ 10556 w 703385"/>
                      <a:gd name="connsiteY27" fmla="*/ 1539496 h 2058287"/>
                      <a:gd name="connsiteX28" fmla="*/ 60933 w 703385"/>
                      <a:gd name="connsiteY28" fmla="*/ 1452478 h 2058287"/>
                      <a:gd name="connsiteX29" fmla="*/ 2437 w 703385"/>
                      <a:gd name="connsiteY29" fmla="*/ 1337243 h 2058287"/>
                      <a:gd name="connsiteX30" fmla="*/ 40194 w 703385"/>
                      <a:gd name="connsiteY30" fmla="*/ 1225899 h 2058287"/>
                      <a:gd name="connsiteX31" fmla="*/ 0 w 703385"/>
                      <a:gd name="connsiteY31" fmla="*/ 1155560 h 2058287"/>
                      <a:gd name="connsiteX32" fmla="*/ 50242 w 703385"/>
                      <a:gd name="connsiteY32" fmla="*/ 1105319 h 2058287"/>
                      <a:gd name="connsiteX33" fmla="*/ 3248 w 703385"/>
                      <a:gd name="connsiteY33" fmla="*/ 984738 h 2058287"/>
                      <a:gd name="connsiteX34" fmla="*/ 60291 w 703385"/>
                      <a:gd name="connsiteY34" fmla="*/ 823965 h 2058287"/>
                      <a:gd name="connsiteX35" fmla="*/ 10049 w 703385"/>
                      <a:gd name="connsiteY35" fmla="*/ 763675 h 2058287"/>
                      <a:gd name="connsiteX36" fmla="*/ 76969 w 703385"/>
                      <a:gd name="connsiteY36" fmla="*/ 679396 h 2058287"/>
                      <a:gd name="connsiteX37" fmla="*/ 20097 w 703385"/>
                      <a:gd name="connsiteY37" fmla="*/ 572756 h 2058287"/>
                      <a:gd name="connsiteX38" fmla="*/ 60291 w 703385"/>
                      <a:gd name="connsiteY38" fmla="*/ 482321 h 2058287"/>
                      <a:gd name="connsiteX39" fmla="*/ 50242 w 703385"/>
                      <a:gd name="connsiteY39" fmla="*/ 371789 h 2058287"/>
                      <a:gd name="connsiteX40" fmla="*/ 90436 w 703385"/>
                      <a:gd name="connsiteY40" fmla="*/ 180870 h 2058287"/>
                      <a:gd name="connsiteX41" fmla="*/ 80387 w 703385"/>
                      <a:gd name="connsiteY41" fmla="*/ 70338 h 2058287"/>
                      <a:gd name="connsiteX42" fmla="*/ 190919 w 703385"/>
                      <a:gd name="connsiteY42" fmla="*/ 90435 h 2058287"/>
                      <a:gd name="connsiteX43" fmla="*/ 271306 w 703385"/>
                      <a:gd name="connsiteY43" fmla="*/ 0 h 2058287"/>
                      <a:gd name="connsiteX44" fmla="*/ 336942 w 703385"/>
                      <a:gd name="connsiteY44" fmla="*/ 63200 h 2058287"/>
                      <a:gd name="connsiteX0" fmla="*/ 336942 w 703385"/>
                      <a:gd name="connsiteY0" fmla="*/ 63200 h 2058287"/>
                      <a:gd name="connsiteX1" fmla="*/ 432080 w 703385"/>
                      <a:gd name="connsiteY1" fmla="*/ 20097 h 2058287"/>
                      <a:gd name="connsiteX2" fmla="*/ 482321 w 703385"/>
                      <a:gd name="connsiteY2" fmla="*/ 120580 h 2058287"/>
                      <a:gd name="connsiteX3" fmla="*/ 622998 w 703385"/>
                      <a:gd name="connsiteY3" fmla="*/ 150725 h 2058287"/>
                      <a:gd name="connsiteX4" fmla="*/ 592853 w 703385"/>
                      <a:gd name="connsiteY4" fmla="*/ 361740 h 2058287"/>
                      <a:gd name="connsiteX5" fmla="*/ 663192 w 703385"/>
                      <a:gd name="connsiteY5" fmla="*/ 422031 h 2058287"/>
                      <a:gd name="connsiteX6" fmla="*/ 576816 w 703385"/>
                      <a:gd name="connsiteY6" fmla="*/ 502586 h 2058287"/>
                      <a:gd name="connsiteX7" fmla="*/ 643095 w 703385"/>
                      <a:gd name="connsiteY7" fmla="*/ 572756 h 2058287"/>
                      <a:gd name="connsiteX8" fmla="*/ 571471 w 703385"/>
                      <a:gd name="connsiteY8" fmla="*/ 677942 h 2058287"/>
                      <a:gd name="connsiteX9" fmla="*/ 656865 w 703385"/>
                      <a:gd name="connsiteY9" fmla="*/ 783941 h 2058287"/>
                      <a:gd name="connsiteX10" fmla="*/ 583306 w 703385"/>
                      <a:gd name="connsiteY10" fmla="*/ 878410 h 2058287"/>
                      <a:gd name="connsiteX11" fmla="*/ 653143 w 703385"/>
                      <a:gd name="connsiteY11" fmla="*/ 994787 h 2058287"/>
                      <a:gd name="connsiteX12" fmla="*/ 568222 w 703385"/>
                      <a:gd name="connsiteY12" fmla="*/ 1084240 h 2058287"/>
                      <a:gd name="connsiteX13" fmla="*/ 622998 w 703385"/>
                      <a:gd name="connsiteY13" fmla="*/ 1225899 h 2058287"/>
                      <a:gd name="connsiteX14" fmla="*/ 592853 w 703385"/>
                      <a:gd name="connsiteY14" fmla="*/ 1306286 h 2058287"/>
                      <a:gd name="connsiteX15" fmla="*/ 703385 w 703385"/>
                      <a:gd name="connsiteY15" fmla="*/ 1356527 h 2058287"/>
                      <a:gd name="connsiteX16" fmla="*/ 572756 w 703385"/>
                      <a:gd name="connsiteY16" fmla="*/ 1527349 h 2058287"/>
                      <a:gd name="connsiteX17" fmla="*/ 622998 w 703385"/>
                      <a:gd name="connsiteY17" fmla="*/ 1617784 h 2058287"/>
                      <a:gd name="connsiteX18" fmla="*/ 622998 w 703385"/>
                      <a:gd name="connsiteY18" fmla="*/ 1818751 h 2058287"/>
                      <a:gd name="connsiteX19" fmla="*/ 532563 w 703385"/>
                      <a:gd name="connsiteY19" fmla="*/ 1919235 h 2058287"/>
                      <a:gd name="connsiteX20" fmla="*/ 653143 w 703385"/>
                      <a:gd name="connsiteY20" fmla="*/ 1969477 h 2058287"/>
                      <a:gd name="connsiteX21" fmla="*/ 592853 w 703385"/>
                      <a:gd name="connsiteY21" fmla="*/ 2019719 h 2058287"/>
                      <a:gd name="connsiteX22" fmla="*/ 3248 w 703385"/>
                      <a:gd name="connsiteY22" fmla="*/ 2058287 h 2058287"/>
                      <a:gd name="connsiteX23" fmla="*/ 70981 w 703385"/>
                      <a:gd name="connsiteY23" fmla="*/ 1923600 h 2058287"/>
                      <a:gd name="connsiteX24" fmla="*/ 50242 w 703385"/>
                      <a:gd name="connsiteY24" fmla="*/ 1748413 h 2058287"/>
                      <a:gd name="connsiteX25" fmla="*/ 30146 w 703385"/>
                      <a:gd name="connsiteY25" fmla="*/ 1688123 h 2058287"/>
                      <a:gd name="connsiteX26" fmla="*/ 75306 w 703385"/>
                      <a:gd name="connsiteY26" fmla="*/ 1601925 h 2058287"/>
                      <a:gd name="connsiteX27" fmla="*/ 10556 w 703385"/>
                      <a:gd name="connsiteY27" fmla="*/ 1539496 h 2058287"/>
                      <a:gd name="connsiteX28" fmla="*/ 60933 w 703385"/>
                      <a:gd name="connsiteY28" fmla="*/ 1452478 h 2058287"/>
                      <a:gd name="connsiteX29" fmla="*/ 2437 w 703385"/>
                      <a:gd name="connsiteY29" fmla="*/ 1337243 h 2058287"/>
                      <a:gd name="connsiteX30" fmla="*/ 40194 w 703385"/>
                      <a:gd name="connsiteY30" fmla="*/ 1225899 h 2058287"/>
                      <a:gd name="connsiteX31" fmla="*/ 0 w 703385"/>
                      <a:gd name="connsiteY31" fmla="*/ 1155560 h 2058287"/>
                      <a:gd name="connsiteX32" fmla="*/ 50242 w 703385"/>
                      <a:gd name="connsiteY32" fmla="*/ 1105319 h 2058287"/>
                      <a:gd name="connsiteX33" fmla="*/ 3248 w 703385"/>
                      <a:gd name="connsiteY33" fmla="*/ 984738 h 2058287"/>
                      <a:gd name="connsiteX34" fmla="*/ 60291 w 703385"/>
                      <a:gd name="connsiteY34" fmla="*/ 823965 h 2058287"/>
                      <a:gd name="connsiteX35" fmla="*/ 10049 w 703385"/>
                      <a:gd name="connsiteY35" fmla="*/ 763675 h 2058287"/>
                      <a:gd name="connsiteX36" fmla="*/ 76969 w 703385"/>
                      <a:gd name="connsiteY36" fmla="*/ 679396 h 2058287"/>
                      <a:gd name="connsiteX37" fmla="*/ 20097 w 703385"/>
                      <a:gd name="connsiteY37" fmla="*/ 572756 h 2058287"/>
                      <a:gd name="connsiteX38" fmla="*/ 60291 w 703385"/>
                      <a:gd name="connsiteY38" fmla="*/ 482321 h 2058287"/>
                      <a:gd name="connsiteX39" fmla="*/ 50242 w 703385"/>
                      <a:gd name="connsiteY39" fmla="*/ 371789 h 2058287"/>
                      <a:gd name="connsiteX40" fmla="*/ 90436 w 703385"/>
                      <a:gd name="connsiteY40" fmla="*/ 180870 h 2058287"/>
                      <a:gd name="connsiteX41" fmla="*/ 80387 w 703385"/>
                      <a:gd name="connsiteY41" fmla="*/ 70338 h 2058287"/>
                      <a:gd name="connsiteX42" fmla="*/ 190919 w 703385"/>
                      <a:gd name="connsiteY42" fmla="*/ 90435 h 2058287"/>
                      <a:gd name="connsiteX43" fmla="*/ 271306 w 703385"/>
                      <a:gd name="connsiteY43" fmla="*/ 0 h 2058287"/>
                      <a:gd name="connsiteX44" fmla="*/ 336942 w 703385"/>
                      <a:gd name="connsiteY44" fmla="*/ 63200 h 2058287"/>
                      <a:gd name="connsiteX0" fmla="*/ 336942 w 703385"/>
                      <a:gd name="connsiteY0" fmla="*/ 63200 h 2058287"/>
                      <a:gd name="connsiteX1" fmla="*/ 432080 w 703385"/>
                      <a:gd name="connsiteY1" fmla="*/ 20097 h 2058287"/>
                      <a:gd name="connsiteX2" fmla="*/ 482321 w 703385"/>
                      <a:gd name="connsiteY2" fmla="*/ 120580 h 2058287"/>
                      <a:gd name="connsiteX3" fmla="*/ 622998 w 703385"/>
                      <a:gd name="connsiteY3" fmla="*/ 150725 h 2058287"/>
                      <a:gd name="connsiteX4" fmla="*/ 592853 w 703385"/>
                      <a:gd name="connsiteY4" fmla="*/ 361740 h 2058287"/>
                      <a:gd name="connsiteX5" fmla="*/ 663192 w 703385"/>
                      <a:gd name="connsiteY5" fmla="*/ 422031 h 2058287"/>
                      <a:gd name="connsiteX6" fmla="*/ 576816 w 703385"/>
                      <a:gd name="connsiteY6" fmla="*/ 502586 h 2058287"/>
                      <a:gd name="connsiteX7" fmla="*/ 643095 w 703385"/>
                      <a:gd name="connsiteY7" fmla="*/ 572756 h 2058287"/>
                      <a:gd name="connsiteX8" fmla="*/ 571471 w 703385"/>
                      <a:gd name="connsiteY8" fmla="*/ 677942 h 2058287"/>
                      <a:gd name="connsiteX9" fmla="*/ 656865 w 703385"/>
                      <a:gd name="connsiteY9" fmla="*/ 783941 h 2058287"/>
                      <a:gd name="connsiteX10" fmla="*/ 583306 w 703385"/>
                      <a:gd name="connsiteY10" fmla="*/ 878410 h 2058287"/>
                      <a:gd name="connsiteX11" fmla="*/ 653143 w 703385"/>
                      <a:gd name="connsiteY11" fmla="*/ 994787 h 2058287"/>
                      <a:gd name="connsiteX12" fmla="*/ 568222 w 703385"/>
                      <a:gd name="connsiteY12" fmla="*/ 1084240 h 2058287"/>
                      <a:gd name="connsiteX13" fmla="*/ 622998 w 703385"/>
                      <a:gd name="connsiteY13" fmla="*/ 1225899 h 2058287"/>
                      <a:gd name="connsiteX14" fmla="*/ 592853 w 703385"/>
                      <a:gd name="connsiteY14" fmla="*/ 1306286 h 2058287"/>
                      <a:gd name="connsiteX15" fmla="*/ 703385 w 703385"/>
                      <a:gd name="connsiteY15" fmla="*/ 1356527 h 2058287"/>
                      <a:gd name="connsiteX16" fmla="*/ 572756 w 703385"/>
                      <a:gd name="connsiteY16" fmla="*/ 1527349 h 2058287"/>
                      <a:gd name="connsiteX17" fmla="*/ 622998 w 703385"/>
                      <a:gd name="connsiteY17" fmla="*/ 1617784 h 2058287"/>
                      <a:gd name="connsiteX18" fmla="*/ 622998 w 703385"/>
                      <a:gd name="connsiteY18" fmla="*/ 1818751 h 2058287"/>
                      <a:gd name="connsiteX19" fmla="*/ 532563 w 703385"/>
                      <a:gd name="connsiteY19" fmla="*/ 1919235 h 2058287"/>
                      <a:gd name="connsiteX20" fmla="*/ 653143 w 703385"/>
                      <a:gd name="connsiteY20" fmla="*/ 1969477 h 2058287"/>
                      <a:gd name="connsiteX21" fmla="*/ 592853 w 703385"/>
                      <a:gd name="connsiteY21" fmla="*/ 2019719 h 2058287"/>
                      <a:gd name="connsiteX22" fmla="*/ 3248 w 703385"/>
                      <a:gd name="connsiteY22" fmla="*/ 2058287 h 2058287"/>
                      <a:gd name="connsiteX23" fmla="*/ 70981 w 703385"/>
                      <a:gd name="connsiteY23" fmla="*/ 1923600 h 2058287"/>
                      <a:gd name="connsiteX24" fmla="*/ 19888 w 703385"/>
                      <a:gd name="connsiteY24" fmla="*/ 1832835 h 2058287"/>
                      <a:gd name="connsiteX25" fmla="*/ 50242 w 703385"/>
                      <a:gd name="connsiteY25" fmla="*/ 1748413 h 2058287"/>
                      <a:gd name="connsiteX26" fmla="*/ 30146 w 703385"/>
                      <a:gd name="connsiteY26" fmla="*/ 1688123 h 2058287"/>
                      <a:gd name="connsiteX27" fmla="*/ 75306 w 703385"/>
                      <a:gd name="connsiteY27" fmla="*/ 1601925 h 2058287"/>
                      <a:gd name="connsiteX28" fmla="*/ 10556 w 703385"/>
                      <a:gd name="connsiteY28" fmla="*/ 1539496 h 2058287"/>
                      <a:gd name="connsiteX29" fmla="*/ 60933 w 703385"/>
                      <a:gd name="connsiteY29" fmla="*/ 1452478 h 2058287"/>
                      <a:gd name="connsiteX30" fmla="*/ 2437 w 703385"/>
                      <a:gd name="connsiteY30" fmla="*/ 1337243 h 2058287"/>
                      <a:gd name="connsiteX31" fmla="*/ 40194 w 703385"/>
                      <a:gd name="connsiteY31" fmla="*/ 1225899 h 2058287"/>
                      <a:gd name="connsiteX32" fmla="*/ 0 w 703385"/>
                      <a:gd name="connsiteY32" fmla="*/ 1155560 h 2058287"/>
                      <a:gd name="connsiteX33" fmla="*/ 50242 w 703385"/>
                      <a:gd name="connsiteY33" fmla="*/ 1105319 h 2058287"/>
                      <a:gd name="connsiteX34" fmla="*/ 3248 w 703385"/>
                      <a:gd name="connsiteY34" fmla="*/ 984738 h 2058287"/>
                      <a:gd name="connsiteX35" fmla="*/ 60291 w 703385"/>
                      <a:gd name="connsiteY35" fmla="*/ 823965 h 2058287"/>
                      <a:gd name="connsiteX36" fmla="*/ 10049 w 703385"/>
                      <a:gd name="connsiteY36" fmla="*/ 763675 h 2058287"/>
                      <a:gd name="connsiteX37" fmla="*/ 76969 w 703385"/>
                      <a:gd name="connsiteY37" fmla="*/ 679396 h 2058287"/>
                      <a:gd name="connsiteX38" fmla="*/ 20097 w 703385"/>
                      <a:gd name="connsiteY38" fmla="*/ 572756 h 2058287"/>
                      <a:gd name="connsiteX39" fmla="*/ 60291 w 703385"/>
                      <a:gd name="connsiteY39" fmla="*/ 482321 h 2058287"/>
                      <a:gd name="connsiteX40" fmla="*/ 50242 w 703385"/>
                      <a:gd name="connsiteY40" fmla="*/ 371789 h 2058287"/>
                      <a:gd name="connsiteX41" fmla="*/ 90436 w 703385"/>
                      <a:gd name="connsiteY41" fmla="*/ 180870 h 2058287"/>
                      <a:gd name="connsiteX42" fmla="*/ 80387 w 703385"/>
                      <a:gd name="connsiteY42" fmla="*/ 70338 h 2058287"/>
                      <a:gd name="connsiteX43" fmla="*/ 190919 w 703385"/>
                      <a:gd name="connsiteY43" fmla="*/ 90435 h 2058287"/>
                      <a:gd name="connsiteX44" fmla="*/ 271306 w 703385"/>
                      <a:gd name="connsiteY44" fmla="*/ 0 h 2058287"/>
                      <a:gd name="connsiteX45" fmla="*/ 336942 w 703385"/>
                      <a:gd name="connsiteY45" fmla="*/ 63200 h 2058287"/>
                      <a:gd name="connsiteX0" fmla="*/ 336942 w 703385"/>
                      <a:gd name="connsiteY0" fmla="*/ 63200 h 2058287"/>
                      <a:gd name="connsiteX1" fmla="*/ 432080 w 703385"/>
                      <a:gd name="connsiteY1" fmla="*/ 20097 h 2058287"/>
                      <a:gd name="connsiteX2" fmla="*/ 482321 w 703385"/>
                      <a:gd name="connsiteY2" fmla="*/ 120580 h 2058287"/>
                      <a:gd name="connsiteX3" fmla="*/ 622998 w 703385"/>
                      <a:gd name="connsiteY3" fmla="*/ 150725 h 2058287"/>
                      <a:gd name="connsiteX4" fmla="*/ 592853 w 703385"/>
                      <a:gd name="connsiteY4" fmla="*/ 361740 h 2058287"/>
                      <a:gd name="connsiteX5" fmla="*/ 663192 w 703385"/>
                      <a:gd name="connsiteY5" fmla="*/ 422031 h 2058287"/>
                      <a:gd name="connsiteX6" fmla="*/ 576816 w 703385"/>
                      <a:gd name="connsiteY6" fmla="*/ 502586 h 2058287"/>
                      <a:gd name="connsiteX7" fmla="*/ 643095 w 703385"/>
                      <a:gd name="connsiteY7" fmla="*/ 572756 h 2058287"/>
                      <a:gd name="connsiteX8" fmla="*/ 571471 w 703385"/>
                      <a:gd name="connsiteY8" fmla="*/ 677942 h 2058287"/>
                      <a:gd name="connsiteX9" fmla="*/ 656865 w 703385"/>
                      <a:gd name="connsiteY9" fmla="*/ 783941 h 2058287"/>
                      <a:gd name="connsiteX10" fmla="*/ 583306 w 703385"/>
                      <a:gd name="connsiteY10" fmla="*/ 878410 h 2058287"/>
                      <a:gd name="connsiteX11" fmla="*/ 653143 w 703385"/>
                      <a:gd name="connsiteY11" fmla="*/ 994787 h 2058287"/>
                      <a:gd name="connsiteX12" fmla="*/ 568222 w 703385"/>
                      <a:gd name="connsiteY12" fmla="*/ 1084240 h 2058287"/>
                      <a:gd name="connsiteX13" fmla="*/ 622998 w 703385"/>
                      <a:gd name="connsiteY13" fmla="*/ 1225899 h 2058287"/>
                      <a:gd name="connsiteX14" fmla="*/ 592853 w 703385"/>
                      <a:gd name="connsiteY14" fmla="*/ 1306286 h 2058287"/>
                      <a:gd name="connsiteX15" fmla="*/ 703385 w 703385"/>
                      <a:gd name="connsiteY15" fmla="*/ 1356527 h 2058287"/>
                      <a:gd name="connsiteX16" fmla="*/ 572756 w 703385"/>
                      <a:gd name="connsiteY16" fmla="*/ 1527349 h 2058287"/>
                      <a:gd name="connsiteX17" fmla="*/ 622998 w 703385"/>
                      <a:gd name="connsiteY17" fmla="*/ 1617784 h 2058287"/>
                      <a:gd name="connsiteX18" fmla="*/ 558675 w 703385"/>
                      <a:gd name="connsiteY18" fmla="*/ 1718919 h 2058287"/>
                      <a:gd name="connsiteX19" fmla="*/ 622998 w 703385"/>
                      <a:gd name="connsiteY19" fmla="*/ 1818751 h 2058287"/>
                      <a:gd name="connsiteX20" fmla="*/ 532563 w 703385"/>
                      <a:gd name="connsiteY20" fmla="*/ 1919235 h 2058287"/>
                      <a:gd name="connsiteX21" fmla="*/ 653143 w 703385"/>
                      <a:gd name="connsiteY21" fmla="*/ 1969477 h 2058287"/>
                      <a:gd name="connsiteX22" fmla="*/ 592853 w 703385"/>
                      <a:gd name="connsiteY22" fmla="*/ 2019719 h 2058287"/>
                      <a:gd name="connsiteX23" fmla="*/ 3248 w 703385"/>
                      <a:gd name="connsiteY23" fmla="*/ 2058287 h 2058287"/>
                      <a:gd name="connsiteX24" fmla="*/ 70981 w 703385"/>
                      <a:gd name="connsiteY24" fmla="*/ 1923600 h 2058287"/>
                      <a:gd name="connsiteX25" fmla="*/ 19888 w 703385"/>
                      <a:gd name="connsiteY25" fmla="*/ 1832835 h 2058287"/>
                      <a:gd name="connsiteX26" fmla="*/ 50242 w 703385"/>
                      <a:gd name="connsiteY26" fmla="*/ 1748413 h 2058287"/>
                      <a:gd name="connsiteX27" fmla="*/ 30146 w 703385"/>
                      <a:gd name="connsiteY27" fmla="*/ 1688123 h 2058287"/>
                      <a:gd name="connsiteX28" fmla="*/ 75306 w 703385"/>
                      <a:gd name="connsiteY28" fmla="*/ 1601925 h 2058287"/>
                      <a:gd name="connsiteX29" fmla="*/ 10556 w 703385"/>
                      <a:gd name="connsiteY29" fmla="*/ 1539496 h 2058287"/>
                      <a:gd name="connsiteX30" fmla="*/ 60933 w 703385"/>
                      <a:gd name="connsiteY30" fmla="*/ 1452478 h 2058287"/>
                      <a:gd name="connsiteX31" fmla="*/ 2437 w 703385"/>
                      <a:gd name="connsiteY31" fmla="*/ 1337243 h 2058287"/>
                      <a:gd name="connsiteX32" fmla="*/ 40194 w 703385"/>
                      <a:gd name="connsiteY32" fmla="*/ 1225899 h 2058287"/>
                      <a:gd name="connsiteX33" fmla="*/ 0 w 703385"/>
                      <a:gd name="connsiteY33" fmla="*/ 1155560 h 2058287"/>
                      <a:gd name="connsiteX34" fmla="*/ 50242 w 703385"/>
                      <a:gd name="connsiteY34" fmla="*/ 1105319 h 2058287"/>
                      <a:gd name="connsiteX35" fmla="*/ 3248 w 703385"/>
                      <a:gd name="connsiteY35" fmla="*/ 984738 h 2058287"/>
                      <a:gd name="connsiteX36" fmla="*/ 60291 w 703385"/>
                      <a:gd name="connsiteY36" fmla="*/ 823965 h 2058287"/>
                      <a:gd name="connsiteX37" fmla="*/ 10049 w 703385"/>
                      <a:gd name="connsiteY37" fmla="*/ 763675 h 2058287"/>
                      <a:gd name="connsiteX38" fmla="*/ 76969 w 703385"/>
                      <a:gd name="connsiteY38" fmla="*/ 679396 h 2058287"/>
                      <a:gd name="connsiteX39" fmla="*/ 20097 w 703385"/>
                      <a:gd name="connsiteY39" fmla="*/ 572756 h 2058287"/>
                      <a:gd name="connsiteX40" fmla="*/ 60291 w 703385"/>
                      <a:gd name="connsiteY40" fmla="*/ 482321 h 2058287"/>
                      <a:gd name="connsiteX41" fmla="*/ 50242 w 703385"/>
                      <a:gd name="connsiteY41" fmla="*/ 371789 h 2058287"/>
                      <a:gd name="connsiteX42" fmla="*/ 90436 w 703385"/>
                      <a:gd name="connsiteY42" fmla="*/ 180870 h 2058287"/>
                      <a:gd name="connsiteX43" fmla="*/ 80387 w 703385"/>
                      <a:gd name="connsiteY43" fmla="*/ 70338 h 2058287"/>
                      <a:gd name="connsiteX44" fmla="*/ 190919 w 703385"/>
                      <a:gd name="connsiteY44" fmla="*/ 90435 h 2058287"/>
                      <a:gd name="connsiteX45" fmla="*/ 271306 w 703385"/>
                      <a:gd name="connsiteY45" fmla="*/ 0 h 2058287"/>
                      <a:gd name="connsiteX46" fmla="*/ 336942 w 703385"/>
                      <a:gd name="connsiteY46" fmla="*/ 63200 h 2058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</a:cxnLst>
                    <a:rect l="l" t="t" r="r" b="b"/>
                    <a:pathLst>
                      <a:path w="703385" h="2058287">
                        <a:moveTo>
                          <a:pt x="336942" y="63200"/>
                        </a:moveTo>
                        <a:lnTo>
                          <a:pt x="432080" y="20097"/>
                        </a:lnTo>
                        <a:lnTo>
                          <a:pt x="482321" y="120580"/>
                        </a:lnTo>
                        <a:lnTo>
                          <a:pt x="622998" y="150725"/>
                        </a:lnTo>
                        <a:lnTo>
                          <a:pt x="592853" y="361740"/>
                        </a:lnTo>
                        <a:lnTo>
                          <a:pt x="663192" y="422031"/>
                        </a:lnTo>
                        <a:lnTo>
                          <a:pt x="576816" y="502586"/>
                        </a:lnTo>
                        <a:lnTo>
                          <a:pt x="643095" y="572756"/>
                        </a:lnTo>
                        <a:lnTo>
                          <a:pt x="571471" y="677942"/>
                        </a:lnTo>
                        <a:lnTo>
                          <a:pt x="656865" y="783941"/>
                        </a:lnTo>
                        <a:cubicBezTo>
                          <a:pt x="671666" y="817865"/>
                          <a:pt x="583926" y="843269"/>
                          <a:pt x="583306" y="878410"/>
                        </a:cubicBezTo>
                        <a:cubicBezTo>
                          <a:pt x="582686" y="913551"/>
                          <a:pt x="664380" y="969205"/>
                          <a:pt x="653143" y="994787"/>
                        </a:cubicBezTo>
                        <a:lnTo>
                          <a:pt x="568222" y="1084240"/>
                        </a:lnTo>
                        <a:lnTo>
                          <a:pt x="622998" y="1225899"/>
                        </a:lnTo>
                        <a:lnTo>
                          <a:pt x="592853" y="1306286"/>
                        </a:lnTo>
                        <a:lnTo>
                          <a:pt x="703385" y="1356527"/>
                        </a:lnTo>
                        <a:lnTo>
                          <a:pt x="572756" y="1527349"/>
                        </a:lnTo>
                        <a:lnTo>
                          <a:pt x="622998" y="1617784"/>
                        </a:lnTo>
                        <a:cubicBezTo>
                          <a:pt x="624135" y="1652522"/>
                          <a:pt x="557538" y="1684181"/>
                          <a:pt x="558675" y="1718919"/>
                        </a:cubicBezTo>
                        <a:lnTo>
                          <a:pt x="622998" y="1818751"/>
                        </a:lnTo>
                        <a:lnTo>
                          <a:pt x="532563" y="1919235"/>
                        </a:lnTo>
                        <a:lnTo>
                          <a:pt x="653143" y="1969477"/>
                        </a:lnTo>
                        <a:lnTo>
                          <a:pt x="592853" y="2019719"/>
                        </a:lnTo>
                        <a:lnTo>
                          <a:pt x="3248" y="2058287"/>
                        </a:lnTo>
                        <a:lnTo>
                          <a:pt x="70981" y="1923600"/>
                        </a:lnTo>
                        <a:cubicBezTo>
                          <a:pt x="66265" y="1887187"/>
                          <a:pt x="24604" y="1869248"/>
                          <a:pt x="19888" y="1832835"/>
                        </a:cubicBezTo>
                        <a:lnTo>
                          <a:pt x="50242" y="1748413"/>
                        </a:lnTo>
                        <a:lnTo>
                          <a:pt x="30146" y="1688123"/>
                        </a:lnTo>
                        <a:cubicBezTo>
                          <a:pt x="26727" y="1665548"/>
                          <a:pt x="78725" y="1624500"/>
                          <a:pt x="75306" y="1601925"/>
                        </a:cubicBezTo>
                        <a:lnTo>
                          <a:pt x="10556" y="1539496"/>
                        </a:lnTo>
                        <a:lnTo>
                          <a:pt x="60933" y="1452478"/>
                        </a:lnTo>
                        <a:lnTo>
                          <a:pt x="2437" y="1337243"/>
                        </a:lnTo>
                        <a:lnTo>
                          <a:pt x="40194" y="1225899"/>
                        </a:lnTo>
                        <a:lnTo>
                          <a:pt x="0" y="1155560"/>
                        </a:lnTo>
                        <a:lnTo>
                          <a:pt x="50242" y="1105319"/>
                        </a:lnTo>
                        <a:lnTo>
                          <a:pt x="3248" y="984738"/>
                        </a:lnTo>
                        <a:lnTo>
                          <a:pt x="60291" y="823965"/>
                        </a:lnTo>
                        <a:lnTo>
                          <a:pt x="10049" y="763675"/>
                        </a:lnTo>
                        <a:lnTo>
                          <a:pt x="76969" y="679396"/>
                        </a:lnTo>
                        <a:lnTo>
                          <a:pt x="20097" y="572756"/>
                        </a:lnTo>
                        <a:lnTo>
                          <a:pt x="60291" y="482321"/>
                        </a:lnTo>
                        <a:lnTo>
                          <a:pt x="50242" y="371789"/>
                        </a:lnTo>
                        <a:lnTo>
                          <a:pt x="90436" y="180870"/>
                        </a:lnTo>
                        <a:lnTo>
                          <a:pt x="80387" y="70338"/>
                        </a:lnTo>
                        <a:lnTo>
                          <a:pt x="190919" y="90435"/>
                        </a:lnTo>
                        <a:lnTo>
                          <a:pt x="271306" y="0"/>
                        </a:lnTo>
                        <a:lnTo>
                          <a:pt x="336942" y="63200"/>
                        </a:lnTo>
                        <a:close/>
                      </a:path>
                    </a:pathLst>
                  </a:custGeom>
                  <a:solidFill>
                    <a:schemeClr val="tx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" name="角丸四角形 115">
                    <a:extLst>
                      <a:ext uri="{FF2B5EF4-FFF2-40B4-BE49-F238E27FC236}">
                        <a16:creationId xmlns:a16="http://schemas.microsoft.com/office/drawing/2014/main" id="{9242B695-068C-81A1-4480-9AEA879994F6}"/>
                      </a:ext>
                    </a:extLst>
                  </p:cNvPr>
                  <p:cNvSpPr/>
                  <p:nvPr/>
                </p:nvSpPr>
                <p:spPr>
                  <a:xfrm>
                    <a:off x="-726333" y="5495954"/>
                    <a:ext cx="449286" cy="1966342"/>
                  </a:xfrm>
                  <a:prstGeom prst="roundRect">
                    <a:avLst>
                      <a:gd name="adj" fmla="val 39597"/>
                    </a:avLst>
                  </a:prstGeom>
                  <a:solidFill>
                    <a:schemeClr val="tx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53" name="フリーフォーム 113">
                  <a:extLst>
                    <a:ext uri="{FF2B5EF4-FFF2-40B4-BE49-F238E27FC236}">
                      <a16:creationId xmlns:a16="http://schemas.microsoft.com/office/drawing/2014/main" id="{1C874775-08CB-7194-24DF-4A4753253426}"/>
                    </a:ext>
                  </a:extLst>
                </p:cNvPr>
                <p:cNvSpPr/>
                <p:nvPr/>
              </p:nvSpPr>
              <p:spPr>
                <a:xfrm rot="1451835">
                  <a:off x="-483063" y="4976901"/>
                  <a:ext cx="1668979" cy="1137779"/>
                </a:xfrm>
                <a:custGeom>
                  <a:avLst/>
                  <a:gdLst>
                    <a:gd name="connsiteX0" fmla="*/ 295151 w 1817455"/>
                    <a:gd name="connsiteY0" fmla="*/ 10383 h 1355768"/>
                    <a:gd name="connsiteX1" fmla="*/ 1001921 w 1817455"/>
                    <a:gd name="connsiteY1" fmla="*/ 0 h 1355768"/>
                    <a:gd name="connsiteX2" fmla="*/ 1730530 w 1817455"/>
                    <a:gd name="connsiteY2" fmla="*/ 20226 h 1355768"/>
                    <a:gd name="connsiteX3" fmla="*/ 1817455 w 1817455"/>
                    <a:gd name="connsiteY3" fmla="*/ 951305 h 1355768"/>
                    <a:gd name="connsiteX4" fmla="*/ 982800 w 1817455"/>
                    <a:gd name="connsiteY4" fmla="*/ 1180845 h 1355768"/>
                    <a:gd name="connsiteX5" fmla="*/ 503572 w 1817455"/>
                    <a:gd name="connsiteY5" fmla="*/ 1355768 h 1355768"/>
                    <a:gd name="connsiteX6" fmla="*/ 357426 w 1817455"/>
                    <a:gd name="connsiteY6" fmla="*/ 1138483 h 1355768"/>
                    <a:gd name="connsiteX7" fmla="*/ 0 w 1817455"/>
                    <a:gd name="connsiteY7" fmla="*/ 522984 h 1355768"/>
                    <a:gd name="connsiteX8" fmla="*/ 295151 w 1817455"/>
                    <a:gd name="connsiteY8" fmla="*/ 10383 h 1355768"/>
                    <a:gd name="connsiteX9" fmla="*/ 1185106 w 1817455"/>
                    <a:gd name="connsiteY9" fmla="*/ 147474 h 1355768"/>
                    <a:gd name="connsiteX10" fmla="*/ 1119326 w 1817455"/>
                    <a:gd name="connsiteY10" fmla="*/ 203158 h 1355768"/>
                    <a:gd name="connsiteX11" fmla="*/ 1343915 w 1817455"/>
                    <a:gd name="connsiteY11" fmla="*/ 281908 h 1355768"/>
                    <a:gd name="connsiteX12" fmla="*/ 1568505 w 1817455"/>
                    <a:gd name="connsiteY12" fmla="*/ 203158 h 1355768"/>
                    <a:gd name="connsiteX13" fmla="*/ 1343915 w 1817455"/>
                    <a:gd name="connsiteY13" fmla="*/ 124409 h 1355768"/>
                    <a:gd name="connsiteX14" fmla="*/ 1185106 w 1817455"/>
                    <a:gd name="connsiteY14" fmla="*/ 147474 h 1355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17455" h="1355768">
                      <a:moveTo>
                        <a:pt x="295151" y="10383"/>
                      </a:moveTo>
                      <a:lnTo>
                        <a:pt x="1001921" y="0"/>
                      </a:lnTo>
                      <a:lnTo>
                        <a:pt x="1730530" y="20226"/>
                      </a:lnTo>
                      <a:lnTo>
                        <a:pt x="1817455" y="951305"/>
                      </a:lnTo>
                      <a:lnTo>
                        <a:pt x="982800" y="1180845"/>
                      </a:lnTo>
                      <a:lnTo>
                        <a:pt x="503572" y="1355768"/>
                      </a:lnTo>
                      <a:lnTo>
                        <a:pt x="357426" y="1138483"/>
                      </a:lnTo>
                      <a:lnTo>
                        <a:pt x="0" y="522984"/>
                      </a:lnTo>
                      <a:lnTo>
                        <a:pt x="295151" y="10383"/>
                      </a:lnTo>
                      <a:close/>
                      <a:moveTo>
                        <a:pt x="1185106" y="147474"/>
                      </a:moveTo>
                      <a:cubicBezTo>
                        <a:pt x="1144463" y="161725"/>
                        <a:pt x="1119325" y="181412"/>
                        <a:pt x="1119326" y="203158"/>
                      </a:cubicBezTo>
                      <a:cubicBezTo>
                        <a:pt x="1119325" y="246650"/>
                        <a:pt x="1219877" y="281907"/>
                        <a:pt x="1343915" y="281908"/>
                      </a:cubicBezTo>
                      <a:cubicBezTo>
                        <a:pt x="1467953" y="281907"/>
                        <a:pt x="1568505" y="246650"/>
                        <a:pt x="1568505" y="203158"/>
                      </a:cubicBezTo>
                      <a:cubicBezTo>
                        <a:pt x="1568505" y="159666"/>
                        <a:pt x="1467954" y="124409"/>
                        <a:pt x="1343915" y="124409"/>
                      </a:cubicBezTo>
                      <a:cubicBezTo>
                        <a:pt x="1281896" y="124409"/>
                        <a:pt x="1225749" y="133223"/>
                        <a:pt x="1185106" y="147474"/>
                      </a:cubicBezTo>
                      <a:close/>
                    </a:path>
                  </a:pathLst>
                </a:custGeom>
                <a:solidFill>
                  <a:srgbClr val="D35027"/>
                </a:solidFill>
                <a:ln>
                  <a:solidFill>
                    <a:schemeClr val="tx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5" name="楕円 24">
                <a:extLst>
                  <a:ext uri="{FF2B5EF4-FFF2-40B4-BE49-F238E27FC236}">
                    <a16:creationId xmlns:a16="http://schemas.microsoft.com/office/drawing/2014/main" id="{37A25DC5-4187-A97F-FBD3-0E864D07D1AC}"/>
                  </a:ext>
                </a:extLst>
              </p:cNvPr>
              <p:cNvSpPr/>
              <p:nvPr/>
            </p:nvSpPr>
            <p:spPr>
              <a:xfrm>
                <a:off x="-87246" y="5786705"/>
                <a:ext cx="746577" cy="746577"/>
              </a:xfrm>
              <a:prstGeom prst="ellipse">
                <a:avLst/>
              </a:prstGeom>
              <a:solidFill>
                <a:srgbClr val="A23D1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6" name="直線コネクタ 25">
                <a:extLst>
                  <a:ext uri="{FF2B5EF4-FFF2-40B4-BE49-F238E27FC236}">
                    <a16:creationId xmlns:a16="http://schemas.microsoft.com/office/drawing/2014/main" id="{3F57BC56-D135-A764-E8B7-74A9A2548C40}"/>
                  </a:ext>
                </a:extLst>
              </p:cNvPr>
              <p:cNvCxnSpPr>
                <a:endCxn id="25" idx="0"/>
              </p:cNvCxnSpPr>
              <p:nvPr/>
            </p:nvCxnSpPr>
            <p:spPr>
              <a:xfrm flipV="1">
                <a:off x="285764" y="5786705"/>
                <a:ext cx="279" cy="228311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" name="楕円 26">
                <a:extLst>
                  <a:ext uri="{FF2B5EF4-FFF2-40B4-BE49-F238E27FC236}">
                    <a16:creationId xmlns:a16="http://schemas.microsoft.com/office/drawing/2014/main" id="{3FF523E2-C403-CF01-8944-AC50718CB71F}"/>
                  </a:ext>
                </a:extLst>
              </p:cNvPr>
              <p:cNvSpPr/>
              <p:nvPr/>
            </p:nvSpPr>
            <p:spPr>
              <a:xfrm>
                <a:off x="172145" y="6058666"/>
                <a:ext cx="227238" cy="22723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8" name="直線コネクタ 27">
                <a:extLst>
                  <a:ext uri="{FF2B5EF4-FFF2-40B4-BE49-F238E27FC236}">
                    <a16:creationId xmlns:a16="http://schemas.microsoft.com/office/drawing/2014/main" id="{21EE3371-D2A2-BE34-ACBF-9287D18521DE}"/>
                  </a:ext>
                </a:extLst>
              </p:cNvPr>
              <p:cNvCxnSpPr/>
              <p:nvPr/>
            </p:nvCxnSpPr>
            <p:spPr>
              <a:xfrm>
                <a:off x="449069" y="6227134"/>
                <a:ext cx="202521" cy="75659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直線コネクタ 28">
                <a:extLst>
                  <a:ext uri="{FF2B5EF4-FFF2-40B4-BE49-F238E27FC236}">
                    <a16:creationId xmlns:a16="http://schemas.microsoft.com/office/drawing/2014/main" id="{AB552291-A847-676D-B2E1-87CA02E081D1}"/>
                  </a:ext>
                </a:extLst>
              </p:cNvPr>
              <p:cNvCxnSpPr>
                <a:stCxn id="25" idx="3"/>
              </p:cNvCxnSpPr>
              <p:nvPr/>
            </p:nvCxnSpPr>
            <p:spPr>
              <a:xfrm flipV="1">
                <a:off x="22088" y="6291823"/>
                <a:ext cx="139247" cy="13212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直線コネクタ 29">
                <a:extLst>
                  <a:ext uri="{FF2B5EF4-FFF2-40B4-BE49-F238E27FC236}">
                    <a16:creationId xmlns:a16="http://schemas.microsoft.com/office/drawing/2014/main" id="{70F84DDE-CF67-ADC4-93B7-640C02CD2CD5}"/>
                  </a:ext>
                </a:extLst>
              </p:cNvPr>
              <p:cNvCxnSpPr>
                <a:stCxn id="25" idx="1"/>
              </p:cNvCxnSpPr>
              <p:nvPr/>
            </p:nvCxnSpPr>
            <p:spPr>
              <a:xfrm>
                <a:off x="22088" y="5896039"/>
                <a:ext cx="173885" cy="159498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直線コネクタ 30">
                <a:extLst>
                  <a:ext uri="{FF2B5EF4-FFF2-40B4-BE49-F238E27FC236}">
                    <a16:creationId xmlns:a16="http://schemas.microsoft.com/office/drawing/2014/main" id="{11DB3B54-2E20-AC22-9410-F96BE9F2B723}"/>
                  </a:ext>
                </a:extLst>
              </p:cNvPr>
              <p:cNvCxnSpPr>
                <a:stCxn id="25" idx="2"/>
              </p:cNvCxnSpPr>
              <p:nvPr/>
            </p:nvCxnSpPr>
            <p:spPr>
              <a:xfrm flipV="1">
                <a:off x="-87246" y="6153256"/>
                <a:ext cx="204286" cy="6738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直線コネクタ 31">
                <a:extLst>
                  <a:ext uri="{FF2B5EF4-FFF2-40B4-BE49-F238E27FC236}">
                    <a16:creationId xmlns:a16="http://schemas.microsoft.com/office/drawing/2014/main" id="{75F1A4F3-F543-989C-DB7C-58510B7714D3}"/>
                  </a:ext>
                </a:extLst>
              </p:cNvPr>
              <p:cNvCxnSpPr>
                <a:endCxn id="25" idx="4"/>
              </p:cNvCxnSpPr>
              <p:nvPr/>
            </p:nvCxnSpPr>
            <p:spPr>
              <a:xfrm>
                <a:off x="282991" y="6338287"/>
                <a:ext cx="3052" cy="19499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直線コネクタ 32">
                <a:extLst>
                  <a:ext uri="{FF2B5EF4-FFF2-40B4-BE49-F238E27FC236}">
                    <a16:creationId xmlns:a16="http://schemas.microsoft.com/office/drawing/2014/main" id="{407FEF4E-AD29-B48F-B8B9-C25F2714C32F}"/>
                  </a:ext>
                </a:extLst>
              </p:cNvPr>
              <p:cNvCxnSpPr/>
              <p:nvPr/>
            </p:nvCxnSpPr>
            <p:spPr>
              <a:xfrm>
                <a:off x="381201" y="6306395"/>
                <a:ext cx="113275" cy="163632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直線コネクタ 33">
                <a:extLst>
                  <a:ext uri="{FF2B5EF4-FFF2-40B4-BE49-F238E27FC236}">
                    <a16:creationId xmlns:a16="http://schemas.microsoft.com/office/drawing/2014/main" id="{EF9BE94A-73B7-343C-D8EF-72713910B879}"/>
                  </a:ext>
                </a:extLst>
              </p:cNvPr>
              <p:cNvCxnSpPr>
                <a:endCxn id="25" idx="7"/>
              </p:cNvCxnSpPr>
              <p:nvPr/>
            </p:nvCxnSpPr>
            <p:spPr>
              <a:xfrm flipV="1">
                <a:off x="399199" y="5896039"/>
                <a:ext cx="150798" cy="151571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直線コネクタ 38">
                <a:extLst>
                  <a:ext uri="{FF2B5EF4-FFF2-40B4-BE49-F238E27FC236}">
                    <a16:creationId xmlns:a16="http://schemas.microsoft.com/office/drawing/2014/main" id="{D6C3DF20-85E6-ED03-D421-20D8FCAAEAA1}"/>
                  </a:ext>
                </a:extLst>
              </p:cNvPr>
              <p:cNvCxnSpPr/>
              <p:nvPr/>
            </p:nvCxnSpPr>
            <p:spPr>
              <a:xfrm flipV="1">
                <a:off x="436740" y="6124826"/>
                <a:ext cx="222591" cy="12292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88" name="グループ化 1487">
            <a:extLst>
              <a:ext uri="{FF2B5EF4-FFF2-40B4-BE49-F238E27FC236}">
                <a16:creationId xmlns:a16="http://schemas.microsoft.com/office/drawing/2014/main" id="{1FEFF6E3-E62D-1F62-B07D-7542EA46CB28}"/>
              </a:ext>
            </a:extLst>
          </p:cNvPr>
          <p:cNvGrpSpPr>
            <a:grpSpLocks noChangeAspect="1"/>
          </p:cNvGrpSpPr>
          <p:nvPr/>
        </p:nvGrpSpPr>
        <p:grpSpPr>
          <a:xfrm>
            <a:off x="6136944" y="5357820"/>
            <a:ext cx="744519" cy="729106"/>
            <a:chOff x="9215813" y="3771295"/>
            <a:chExt cx="2363856" cy="2314921"/>
          </a:xfrm>
        </p:grpSpPr>
        <p:grpSp>
          <p:nvGrpSpPr>
            <p:cNvPr id="1489" name="Google Shape;890;p21">
              <a:extLst>
                <a:ext uri="{FF2B5EF4-FFF2-40B4-BE49-F238E27FC236}">
                  <a16:creationId xmlns:a16="http://schemas.microsoft.com/office/drawing/2014/main" id="{01089DD5-EE88-F77B-C2ED-8D46057FDFFE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9808108" y="4146737"/>
              <a:ext cx="1571730" cy="1939479"/>
              <a:chOff x="1960844" y="4621762"/>
              <a:chExt cx="890343" cy="1098664"/>
            </a:xfrm>
          </p:grpSpPr>
          <p:sp>
            <p:nvSpPr>
              <p:cNvPr id="1514" name="Google Shape;891;p21">
                <a:extLst>
                  <a:ext uri="{FF2B5EF4-FFF2-40B4-BE49-F238E27FC236}">
                    <a16:creationId xmlns:a16="http://schemas.microsoft.com/office/drawing/2014/main" id="{9E11F788-9CCB-F87B-779D-1B7B02398169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5" name="Google Shape;892;p21">
                <a:extLst>
                  <a:ext uri="{FF2B5EF4-FFF2-40B4-BE49-F238E27FC236}">
                    <a16:creationId xmlns:a16="http://schemas.microsoft.com/office/drawing/2014/main" id="{862BC37C-013D-1781-98BE-96FE643CC381}"/>
                  </a:ext>
                </a:extLst>
              </p:cNvPr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6" name="Google Shape;893;p21">
                <a:extLst>
                  <a:ext uri="{FF2B5EF4-FFF2-40B4-BE49-F238E27FC236}">
                    <a16:creationId xmlns:a16="http://schemas.microsoft.com/office/drawing/2014/main" id="{605BE126-2289-AD82-DC0D-164C940FFAE5}"/>
                  </a:ext>
                </a:extLst>
              </p:cNvPr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7" name="Google Shape;894;p21">
                <a:extLst>
                  <a:ext uri="{FF2B5EF4-FFF2-40B4-BE49-F238E27FC236}">
                    <a16:creationId xmlns:a16="http://schemas.microsoft.com/office/drawing/2014/main" id="{56BF747B-E777-DA21-427C-5DBF2BAE21A3}"/>
                  </a:ext>
                </a:extLst>
              </p:cNvPr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8" name="Google Shape;895;p21">
                <a:extLst>
                  <a:ext uri="{FF2B5EF4-FFF2-40B4-BE49-F238E27FC236}">
                    <a16:creationId xmlns:a16="http://schemas.microsoft.com/office/drawing/2014/main" id="{F72CF0C6-6B4E-0AA7-68AE-A53373FB70A5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9" name="Google Shape;896;p21">
                <a:extLst>
                  <a:ext uri="{FF2B5EF4-FFF2-40B4-BE49-F238E27FC236}">
                    <a16:creationId xmlns:a16="http://schemas.microsoft.com/office/drawing/2014/main" id="{2D0EA0C0-F919-1C5E-C5AC-71B12039BCD9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520" name="Google Shape;897;p21">
                <a:extLst>
                  <a:ext uri="{FF2B5EF4-FFF2-40B4-BE49-F238E27FC236}">
                    <a16:creationId xmlns:a16="http://schemas.microsoft.com/office/drawing/2014/main" id="{D463D087-9E68-E819-DEFD-018B057CCF9C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521" name="Google Shape;898;p21">
                <a:extLst>
                  <a:ext uri="{FF2B5EF4-FFF2-40B4-BE49-F238E27FC236}">
                    <a16:creationId xmlns:a16="http://schemas.microsoft.com/office/drawing/2014/main" id="{B94F147E-6C4F-2A11-4CAE-CFAFBDE54BE3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522" name="Google Shape;899;p21">
                <a:extLst>
                  <a:ext uri="{FF2B5EF4-FFF2-40B4-BE49-F238E27FC236}">
                    <a16:creationId xmlns:a16="http://schemas.microsoft.com/office/drawing/2014/main" id="{760158A1-198A-7779-E127-963788214A9F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523" name="Google Shape;900;p21">
                <a:extLst>
                  <a:ext uri="{FF2B5EF4-FFF2-40B4-BE49-F238E27FC236}">
                    <a16:creationId xmlns:a16="http://schemas.microsoft.com/office/drawing/2014/main" id="{B7048D60-2532-7C5A-0FDF-EF909E8F6EA6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524" name="Google Shape;901;p21">
                <a:extLst>
                  <a:ext uri="{FF2B5EF4-FFF2-40B4-BE49-F238E27FC236}">
                    <a16:creationId xmlns:a16="http://schemas.microsoft.com/office/drawing/2014/main" id="{522835AB-9DBB-A97E-0DAE-943E4F3A1C4E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525" name="Google Shape;902;p21">
                <a:extLst>
                  <a:ext uri="{FF2B5EF4-FFF2-40B4-BE49-F238E27FC236}">
                    <a16:creationId xmlns:a16="http://schemas.microsoft.com/office/drawing/2014/main" id="{D3AB6BB4-0072-6115-D395-790A06F9084E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526" name="Google Shape;903;p21">
                <a:extLst>
                  <a:ext uri="{FF2B5EF4-FFF2-40B4-BE49-F238E27FC236}">
                    <a16:creationId xmlns:a16="http://schemas.microsoft.com/office/drawing/2014/main" id="{60F56DF6-5788-BF9D-67E1-9AB908B98F58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7" name="Google Shape;904;p21">
                <a:extLst>
                  <a:ext uri="{FF2B5EF4-FFF2-40B4-BE49-F238E27FC236}">
                    <a16:creationId xmlns:a16="http://schemas.microsoft.com/office/drawing/2014/main" id="{FC5662BA-57A7-A0EF-EDD6-E5625F4BECA3}"/>
                  </a:ext>
                </a:extLst>
              </p:cNvPr>
              <p:cNvSpPr/>
              <p:nvPr/>
            </p:nvSpPr>
            <p:spPr>
              <a:xfrm rot="7185341">
                <a:off x="2032478" y="5147713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8" name="Google Shape;905;p21">
                <a:extLst>
                  <a:ext uri="{FF2B5EF4-FFF2-40B4-BE49-F238E27FC236}">
                    <a16:creationId xmlns:a16="http://schemas.microsoft.com/office/drawing/2014/main" id="{1A940382-D739-09FB-16B5-C8D892833C93}"/>
                  </a:ext>
                </a:extLst>
              </p:cNvPr>
              <p:cNvSpPr/>
              <p:nvPr/>
            </p:nvSpPr>
            <p:spPr>
              <a:xfrm rot="5400000">
                <a:off x="1958753" y="5148053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90" name="フリーフォーム 97">
              <a:extLst>
                <a:ext uri="{FF2B5EF4-FFF2-40B4-BE49-F238E27FC236}">
                  <a16:creationId xmlns:a16="http://schemas.microsoft.com/office/drawing/2014/main" id="{D6272615-8709-CC12-7942-D234242D3C61}"/>
                </a:ext>
              </a:extLst>
            </p:cNvPr>
            <p:cNvSpPr/>
            <p:nvPr/>
          </p:nvSpPr>
          <p:spPr>
            <a:xfrm flipH="1">
              <a:off x="9877090" y="4146737"/>
              <a:ext cx="1096112" cy="1399500"/>
            </a:xfrm>
            <a:custGeom>
              <a:avLst/>
              <a:gdLst>
                <a:gd name="connsiteX0" fmla="*/ 241161 w 1125415"/>
                <a:gd name="connsiteY0" fmla="*/ 381837 h 1436914"/>
                <a:gd name="connsiteX1" fmla="*/ 974690 w 1125415"/>
                <a:gd name="connsiteY1" fmla="*/ 0 h 1436914"/>
                <a:gd name="connsiteX2" fmla="*/ 1075174 w 1125415"/>
                <a:gd name="connsiteY2" fmla="*/ 381837 h 1436914"/>
                <a:gd name="connsiteX3" fmla="*/ 1125415 w 1125415"/>
                <a:gd name="connsiteY3" fmla="*/ 994786 h 1436914"/>
                <a:gd name="connsiteX4" fmla="*/ 1014884 w 1125415"/>
                <a:gd name="connsiteY4" fmla="*/ 1245995 h 1436914"/>
                <a:gd name="connsiteX5" fmla="*/ 572756 w 1125415"/>
                <a:gd name="connsiteY5" fmla="*/ 1436914 h 1436914"/>
                <a:gd name="connsiteX6" fmla="*/ 241161 w 1125415"/>
                <a:gd name="connsiteY6" fmla="*/ 1165608 h 1436914"/>
                <a:gd name="connsiteX7" fmla="*/ 0 w 1125415"/>
                <a:gd name="connsiteY7" fmla="*/ 743578 h 1436914"/>
                <a:gd name="connsiteX8" fmla="*/ 241161 w 1125415"/>
                <a:gd name="connsiteY8" fmla="*/ 381837 h 1436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15" h="1436914">
                  <a:moveTo>
                    <a:pt x="241161" y="381837"/>
                  </a:moveTo>
                  <a:lnTo>
                    <a:pt x="974690" y="0"/>
                  </a:lnTo>
                  <a:lnTo>
                    <a:pt x="1075174" y="381837"/>
                  </a:lnTo>
                  <a:lnTo>
                    <a:pt x="1125415" y="994786"/>
                  </a:lnTo>
                  <a:lnTo>
                    <a:pt x="1014884" y="1245995"/>
                  </a:lnTo>
                  <a:lnTo>
                    <a:pt x="572756" y="1436914"/>
                  </a:lnTo>
                  <a:lnTo>
                    <a:pt x="241161" y="1165608"/>
                  </a:lnTo>
                  <a:lnTo>
                    <a:pt x="0" y="743578"/>
                  </a:lnTo>
                  <a:lnTo>
                    <a:pt x="241161" y="381837"/>
                  </a:lnTo>
                  <a:close/>
                </a:path>
              </a:pathLst>
            </a:custGeom>
            <a:solidFill>
              <a:srgbClr val="767171">
                <a:alpha val="50196"/>
              </a:srgbClr>
            </a:solidFill>
            <a:ln w="12700">
              <a:solidFill>
                <a:schemeClr val="tx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491" name="グループ化 1490">
              <a:extLst>
                <a:ext uri="{FF2B5EF4-FFF2-40B4-BE49-F238E27FC236}">
                  <a16:creationId xmlns:a16="http://schemas.microsoft.com/office/drawing/2014/main" id="{45A8BBF6-7F26-3522-F2D3-EB6DC4A1227B}"/>
                </a:ext>
              </a:extLst>
            </p:cNvPr>
            <p:cNvGrpSpPr/>
            <p:nvPr/>
          </p:nvGrpSpPr>
          <p:grpSpPr>
            <a:xfrm rot="21237607" flipH="1">
              <a:off x="9879756" y="3771295"/>
              <a:ext cx="1699913" cy="1699914"/>
              <a:chOff x="-2141597" y="-135814"/>
              <a:chExt cx="1534578" cy="1534578"/>
            </a:xfrm>
          </p:grpSpPr>
          <p:sp>
            <p:nvSpPr>
              <p:cNvPr id="1509" name="フリーフォーム 116">
                <a:extLst>
                  <a:ext uri="{FF2B5EF4-FFF2-40B4-BE49-F238E27FC236}">
                    <a16:creationId xmlns:a16="http://schemas.microsoft.com/office/drawing/2014/main" id="{53D4A3A9-2224-8458-4402-5A38B5386FBE}"/>
                  </a:ext>
                </a:extLst>
              </p:cNvPr>
              <p:cNvSpPr/>
              <p:nvPr/>
            </p:nvSpPr>
            <p:spPr>
              <a:xfrm>
                <a:off x="-1985840" y="522079"/>
                <a:ext cx="565485" cy="565484"/>
              </a:xfrm>
              <a:custGeom>
                <a:avLst/>
                <a:gdLst>
                  <a:gd name="connsiteX0" fmla="*/ 0 w 565485"/>
                  <a:gd name="connsiteY0" fmla="*/ 156411 h 565484"/>
                  <a:gd name="connsiteX1" fmla="*/ 360948 w 565485"/>
                  <a:gd name="connsiteY1" fmla="*/ 565484 h 565484"/>
                  <a:gd name="connsiteX2" fmla="*/ 565485 w 565485"/>
                  <a:gd name="connsiteY2" fmla="*/ 0 h 565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5485" h="565484">
                    <a:moveTo>
                      <a:pt x="0" y="156411"/>
                    </a:moveTo>
                    <a:lnTo>
                      <a:pt x="360948" y="565484"/>
                    </a:lnTo>
                    <a:lnTo>
                      <a:pt x="565485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0" name="円 117">
                <a:extLst>
                  <a:ext uri="{FF2B5EF4-FFF2-40B4-BE49-F238E27FC236}">
                    <a16:creationId xmlns:a16="http://schemas.microsoft.com/office/drawing/2014/main" id="{A5ED4644-5638-34D3-F59D-69C9374CA181}"/>
                  </a:ext>
                </a:extLst>
              </p:cNvPr>
              <p:cNvSpPr/>
              <p:nvPr/>
            </p:nvSpPr>
            <p:spPr>
              <a:xfrm rot="9048761">
                <a:off x="-2141597" y="-135814"/>
                <a:ext cx="1534578" cy="1534578"/>
              </a:xfrm>
              <a:prstGeom prst="pie">
                <a:avLst>
                  <a:gd name="adj1" fmla="val 137538"/>
                  <a:gd name="adj2" fmla="val 11210720"/>
                </a:avLst>
              </a:prstGeom>
              <a:solidFill>
                <a:schemeClr val="accent2"/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11" name="フリーフォーム 118">
                <a:extLst>
                  <a:ext uri="{FF2B5EF4-FFF2-40B4-BE49-F238E27FC236}">
                    <a16:creationId xmlns:a16="http://schemas.microsoft.com/office/drawing/2014/main" id="{BC700BA0-1E2C-B981-741D-706F7E6D15FB}"/>
                  </a:ext>
                </a:extLst>
              </p:cNvPr>
              <p:cNvSpPr/>
              <p:nvPr/>
            </p:nvSpPr>
            <p:spPr>
              <a:xfrm rot="9950388">
                <a:off x="-2078414" y="509663"/>
                <a:ext cx="45719" cy="206536"/>
              </a:xfrm>
              <a:custGeom>
                <a:avLst/>
                <a:gdLst>
                  <a:gd name="connsiteX0" fmla="*/ 60158 w 180473"/>
                  <a:gd name="connsiteY0" fmla="*/ 0 h 445168"/>
                  <a:gd name="connsiteX1" fmla="*/ 0 w 180473"/>
                  <a:gd name="connsiteY1" fmla="*/ 433137 h 445168"/>
                  <a:gd name="connsiteX2" fmla="*/ 168442 w 180473"/>
                  <a:gd name="connsiteY2" fmla="*/ 445168 h 445168"/>
                  <a:gd name="connsiteX3" fmla="*/ 180473 w 180473"/>
                  <a:gd name="connsiteY3" fmla="*/ 264695 h 445168"/>
                  <a:gd name="connsiteX4" fmla="*/ 60158 w 180473"/>
                  <a:gd name="connsiteY4" fmla="*/ 0 h 445168"/>
                  <a:gd name="connsiteX0" fmla="*/ 72220 w 192535"/>
                  <a:gd name="connsiteY0" fmla="*/ 0 h 535705"/>
                  <a:gd name="connsiteX1" fmla="*/ 0 w 192535"/>
                  <a:gd name="connsiteY1" fmla="*/ 535705 h 535705"/>
                  <a:gd name="connsiteX2" fmla="*/ 180504 w 192535"/>
                  <a:gd name="connsiteY2" fmla="*/ 445168 h 535705"/>
                  <a:gd name="connsiteX3" fmla="*/ 192535 w 192535"/>
                  <a:gd name="connsiteY3" fmla="*/ 264695 h 535705"/>
                  <a:gd name="connsiteX4" fmla="*/ 72220 w 192535"/>
                  <a:gd name="connsiteY4" fmla="*/ 0 h 535705"/>
                  <a:gd name="connsiteX0" fmla="*/ 6212 w 192535"/>
                  <a:gd name="connsiteY0" fmla="*/ 0 h 358505"/>
                  <a:gd name="connsiteX1" fmla="*/ 0 w 192535"/>
                  <a:gd name="connsiteY1" fmla="*/ 358505 h 358505"/>
                  <a:gd name="connsiteX2" fmla="*/ 180504 w 192535"/>
                  <a:gd name="connsiteY2" fmla="*/ 267968 h 358505"/>
                  <a:gd name="connsiteX3" fmla="*/ 192535 w 192535"/>
                  <a:gd name="connsiteY3" fmla="*/ 87495 h 358505"/>
                  <a:gd name="connsiteX4" fmla="*/ 6212 w 192535"/>
                  <a:gd name="connsiteY4" fmla="*/ 0 h 35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535" h="358505">
                    <a:moveTo>
                      <a:pt x="6212" y="0"/>
                    </a:moveTo>
                    <a:lnTo>
                      <a:pt x="0" y="358505"/>
                    </a:lnTo>
                    <a:lnTo>
                      <a:pt x="180504" y="267968"/>
                    </a:lnTo>
                    <a:lnTo>
                      <a:pt x="192535" y="87495"/>
                    </a:lnTo>
                    <a:lnTo>
                      <a:pt x="6212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2" name="フリーフォーム 119">
                <a:extLst>
                  <a:ext uri="{FF2B5EF4-FFF2-40B4-BE49-F238E27FC236}">
                    <a16:creationId xmlns:a16="http://schemas.microsoft.com/office/drawing/2014/main" id="{98B7196E-3712-0B01-DEA4-13A5C25DF7EB}"/>
                  </a:ext>
                </a:extLst>
              </p:cNvPr>
              <p:cNvSpPr/>
              <p:nvPr/>
            </p:nvSpPr>
            <p:spPr>
              <a:xfrm rot="20885979">
                <a:off x="-2022467" y="369994"/>
                <a:ext cx="58695" cy="242999"/>
              </a:xfrm>
              <a:custGeom>
                <a:avLst/>
                <a:gdLst>
                  <a:gd name="connsiteX0" fmla="*/ 60158 w 180473"/>
                  <a:gd name="connsiteY0" fmla="*/ 0 h 445168"/>
                  <a:gd name="connsiteX1" fmla="*/ 0 w 180473"/>
                  <a:gd name="connsiteY1" fmla="*/ 433137 h 445168"/>
                  <a:gd name="connsiteX2" fmla="*/ 168442 w 180473"/>
                  <a:gd name="connsiteY2" fmla="*/ 445168 h 445168"/>
                  <a:gd name="connsiteX3" fmla="*/ 180473 w 180473"/>
                  <a:gd name="connsiteY3" fmla="*/ 264695 h 445168"/>
                  <a:gd name="connsiteX4" fmla="*/ 60158 w 180473"/>
                  <a:gd name="connsiteY4" fmla="*/ 0 h 445168"/>
                  <a:gd name="connsiteX0" fmla="*/ 72220 w 192535"/>
                  <a:gd name="connsiteY0" fmla="*/ 0 h 535705"/>
                  <a:gd name="connsiteX1" fmla="*/ 0 w 192535"/>
                  <a:gd name="connsiteY1" fmla="*/ 535705 h 535705"/>
                  <a:gd name="connsiteX2" fmla="*/ 180504 w 192535"/>
                  <a:gd name="connsiteY2" fmla="*/ 445168 h 535705"/>
                  <a:gd name="connsiteX3" fmla="*/ 192535 w 192535"/>
                  <a:gd name="connsiteY3" fmla="*/ 264695 h 535705"/>
                  <a:gd name="connsiteX4" fmla="*/ 72220 w 192535"/>
                  <a:gd name="connsiteY4" fmla="*/ 0 h 535705"/>
                  <a:gd name="connsiteX0" fmla="*/ 6212 w 192535"/>
                  <a:gd name="connsiteY0" fmla="*/ 0 h 358505"/>
                  <a:gd name="connsiteX1" fmla="*/ 0 w 192535"/>
                  <a:gd name="connsiteY1" fmla="*/ 358505 h 358505"/>
                  <a:gd name="connsiteX2" fmla="*/ 180504 w 192535"/>
                  <a:gd name="connsiteY2" fmla="*/ 267968 h 358505"/>
                  <a:gd name="connsiteX3" fmla="*/ 192535 w 192535"/>
                  <a:gd name="connsiteY3" fmla="*/ 87495 h 358505"/>
                  <a:gd name="connsiteX4" fmla="*/ 6212 w 192535"/>
                  <a:gd name="connsiteY4" fmla="*/ 0 h 35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535" h="358505">
                    <a:moveTo>
                      <a:pt x="6212" y="0"/>
                    </a:moveTo>
                    <a:lnTo>
                      <a:pt x="0" y="358505"/>
                    </a:lnTo>
                    <a:lnTo>
                      <a:pt x="180504" y="267968"/>
                    </a:lnTo>
                    <a:lnTo>
                      <a:pt x="192535" y="87495"/>
                    </a:lnTo>
                    <a:lnTo>
                      <a:pt x="6212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3" name="フリーフォーム 120">
                <a:extLst>
                  <a:ext uri="{FF2B5EF4-FFF2-40B4-BE49-F238E27FC236}">
                    <a16:creationId xmlns:a16="http://schemas.microsoft.com/office/drawing/2014/main" id="{6931B8A8-6DA0-E039-5AB0-A0F861D5DBFE}"/>
                  </a:ext>
                </a:extLst>
              </p:cNvPr>
              <p:cNvSpPr/>
              <p:nvPr/>
            </p:nvSpPr>
            <p:spPr>
              <a:xfrm rot="20885979">
                <a:off x="-1928294" y="365486"/>
                <a:ext cx="78000" cy="151392"/>
              </a:xfrm>
              <a:custGeom>
                <a:avLst/>
                <a:gdLst>
                  <a:gd name="connsiteX0" fmla="*/ 60158 w 180473"/>
                  <a:gd name="connsiteY0" fmla="*/ 0 h 445168"/>
                  <a:gd name="connsiteX1" fmla="*/ 0 w 180473"/>
                  <a:gd name="connsiteY1" fmla="*/ 433137 h 445168"/>
                  <a:gd name="connsiteX2" fmla="*/ 168442 w 180473"/>
                  <a:gd name="connsiteY2" fmla="*/ 445168 h 445168"/>
                  <a:gd name="connsiteX3" fmla="*/ 180473 w 180473"/>
                  <a:gd name="connsiteY3" fmla="*/ 264695 h 445168"/>
                  <a:gd name="connsiteX4" fmla="*/ 60158 w 180473"/>
                  <a:gd name="connsiteY4" fmla="*/ 0 h 445168"/>
                  <a:gd name="connsiteX0" fmla="*/ 72220 w 192535"/>
                  <a:gd name="connsiteY0" fmla="*/ 0 h 535705"/>
                  <a:gd name="connsiteX1" fmla="*/ 0 w 192535"/>
                  <a:gd name="connsiteY1" fmla="*/ 535705 h 535705"/>
                  <a:gd name="connsiteX2" fmla="*/ 180504 w 192535"/>
                  <a:gd name="connsiteY2" fmla="*/ 445168 h 535705"/>
                  <a:gd name="connsiteX3" fmla="*/ 192535 w 192535"/>
                  <a:gd name="connsiteY3" fmla="*/ 264695 h 535705"/>
                  <a:gd name="connsiteX4" fmla="*/ 72220 w 192535"/>
                  <a:gd name="connsiteY4" fmla="*/ 0 h 535705"/>
                  <a:gd name="connsiteX0" fmla="*/ 6212 w 192535"/>
                  <a:gd name="connsiteY0" fmla="*/ 0 h 358505"/>
                  <a:gd name="connsiteX1" fmla="*/ 0 w 192535"/>
                  <a:gd name="connsiteY1" fmla="*/ 358505 h 358505"/>
                  <a:gd name="connsiteX2" fmla="*/ 180504 w 192535"/>
                  <a:gd name="connsiteY2" fmla="*/ 267968 h 358505"/>
                  <a:gd name="connsiteX3" fmla="*/ 192535 w 192535"/>
                  <a:gd name="connsiteY3" fmla="*/ 87495 h 358505"/>
                  <a:gd name="connsiteX4" fmla="*/ 6212 w 192535"/>
                  <a:gd name="connsiteY4" fmla="*/ 0 h 35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535" h="358505">
                    <a:moveTo>
                      <a:pt x="6212" y="0"/>
                    </a:moveTo>
                    <a:lnTo>
                      <a:pt x="0" y="358505"/>
                    </a:lnTo>
                    <a:lnTo>
                      <a:pt x="180504" y="267968"/>
                    </a:lnTo>
                    <a:lnTo>
                      <a:pt x="192535" y="87495"/>
                    </a:lnTo>
                    <a:lnTo>
                      <a:pt x="6212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492" name="グループ化 1491">
              <a:extLst>
                <a:ext uri="{FF2B5EF4-FFF2-40B4-BE49-F238E27FC236}">
                  <a16:creationId xmlns:a16="http://schemas.microsoft.com/office/drawing/2014/main" id="{4D27E744-177B-08DD-1D7C-EE7FF18C92C1}"/>
                </a:ext>
              </a:extLst>
            </p:cNvPr>
            <p:cNvGrpSpPr/>
            <p:nvPr/>
          </p:nvGrpSpPr>
          <p:grpSpPr>
            <a:xfrm rot="20734937">
              <a:off x="9215813" y="5131887"/>
              <a:ext cx="2094813" cy="727467"/>
              <a:chOff x="-1646938" y="5656242"/>
              <a:chExt cx="2807673" cy="1011771"/>
            </a:xfrm>
          </p:grpSpPr>
          <p:grpSp>
            <p:nvGrpSpPr>
              <p:cNvPr id="1493" name="グループ化 1492">
                <a:extLst>
                  <a:ext uri="{FF2B5EF4-FFF2-40B4-BE49-F238E27FC236}">
                    <a16:creationId xmlns:a16="http://schemas.microsoft.com/office/drawing/2014/main" id="{5F2A1DE9-E325-301B-9D11-AC0E731CAD49}"/>
                  </a:ext>
                </a:extLst>
              </p:cNvPr>
              <p:cNvGrpSpPr/>
              <p:nvPr/>
            </p:nvGrpSpPr>
            <p:grpSpPr>
              <a:xfrm rot="519266">
                <a:off x="-1646938" y="5656242"/>
                <a:ext cx="2807673" cy="1011771"/>
                <a:chOff x="-1971430" y="4976901"/>
                <a:chExt cx="3157346" cy="1137779"/>
              </a:xfrm>
            </p:grpSpPr>
            <p:grpSp>
              <p:nvGrpSpPr>
                <p:cNvPr id="1505" name="グループ化 1504">
                  <a:extLst>
                    <a:ext uri="{FF2B5EF4-FFF2-40B4-BE49-F238E27FC236}">
                      <a16:creationId xmlns:a16="http://schemas.microsoft.com/office/drawing/2014/main" id="{D82A4703-6FF6-A88A-73CA-DAEC76D21E74}"/>
                    </a:ext>
                  </a:extLst>
                </p:cNvPr>
                <p:cNvGrpSpPr/>
                <p:nvPr/>
              </p:nvGrpSpPr>
              <p:grpSpPr>
                <a:xfrm rot="16200000">
                  <a:off x="-1292103" y="4384336"/>
                  <a:ext cx="703385" cy="2062040"/>
                  <a:chOff x="-831774" y="5400256"/>
                  <a:chExt cx="703385" cy="2062040"/>
                </a:xfrm>
              </p:grpSpPr>
              <p:sp>
                <p:nvSpPr>
                  <p:cNvPr id="1507" name="フリーフォーム 114">
                    <a:extLst>
                      <a:ext uri="{FF2B5EF4-FFF2-40B4-BE49-F238E27FC236}">
                        <a16:creationId xmlns:a16="http://schemas.microsoft.com/office/drawing/2014/main" id="{E8548DDB-8C4E-099D-D578-83CCD8585FA9}"/>
                      </a:ext>
                    </a:extLst>
                  </p:cNvPr>
                  <p:cNvSpPr/>
                  <p:nvPr/>
                </p:nvSpPr>
                <p:spPr>
                  <a:xfrm>
                    <a:off x="-831774" y="5400256"/>
                    <a:ext cx="703385" cy="2058287"/>
                  </a:xfrm>
                  <a:custGeom>
                    <a:avLst/>
                    <a:gdLst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622998 w 703385"/>
                      <a:gd name="connsiteY6" fmla="*/ 542611 h 2039815"/>
                      <a:gd name="connsiteX7" fmla="*/ 643095 w 703385"/>
                      <a:gd name="connsiteY7" fmla="*/ 572756 h 2039815"/>
                      <a:gd name="connsiteX8" fmla="*/ 633047 w 703385"/>
                      <a:gd name="connsiteY8" fmla="*/ 693336 h 2039815"/>
                      <a:gd name="connsiteX9" fmla="*/ 622998 w 703385"/>
                      <a:gd name="connsiteY9" fmla="*/ 823965 h 2039815"/>
                      <a:gd name="connsiteX10" fmla="*/ 653143 w 703385"/>
                      <a:gd name="connsiteY10" fmla="*/ 994787 h 2039815"/>
                      <a:gd name="connsiteX11" fmla="*/ 592853 w 703385"/>
                      <a:gd name="connsiteY11" fmla="*/ 1034980 h 2039815"/>
                      <a:gd name="connsiteX12" fmla="*/ 622998 w 703385"/>
                      <a:gd name="connsiteY12" fmla="*/ 1225899 h 2039815"/>
                      <a:gd name="connsiteX13" fmla="*/ 592853 w 703385"/>
                      <a:gd name="connsiteY13" fmla="*/ 1306286 h 2039815"/>
                      <a:gd name="connsiteX14" fmla="*/ 703385 w 703385"/>
                      <a:gd name="connsiteY14" fmla="*/ 1356527 h 2039815"/>
                      <a:gd name="connsiteX15" fmla="*/ 452176 w 703385"/>
                      <a:gd name="connsiteY15" fmla="*/ 1627833 h 2039815"/>
                      <a:gd name="connsiteX16" fmla="*/ 622998 w 703385"/>
                      <a:gd name="connsiteY16" fmla="*/ 1617784 h 2039815"/>
                      <a:gd name="connsiteX17" fmla="*/ 622998 w 703385"/>
                      <a:gd name="connsiteY17" fmla="*/ 1818751 h 2039815"/>
                      <a:gd name="connsiteX18" fmla="*/ 532563 w 703385"/>
                      <a:gd name="connsiteY18" fmla="*/ 1919235 h 2039815"/>
                      <a:gd name="connsiteX19" fmla="*/ 653143 w 703385"/>
                      <a:gd name="connsiteY19" fmla="*/ 1969477 h 2039815"/>
                      <a:gd name="connsiteX20" fmla="*/ 592853 w 703385"/>
                      <a:gd name="connsiteY20" fmla="*/ 2019719 h 2039815"/>
                      <a:gd name="connsiteX21" fmla="*/ 40194 w 703385"/>
                      <a:gd name="connsiteY21" fmla="*/ 2039815 h 2039815"/>
                      <a:gd name="connsiteX22" fmla="*/ 40194 w 703385"/>
                      <a:gd name="connsiteY22" fmla="*/ 1858945 h 2039815"/>
                      <a:gd name="connsiteX23" fmla="*/ 50242 w 703385"/>
                      <a:gd name="connsiteY23" fmla="*/ 1748413 h 2039815"/>
                      <a:gd name="connsiteX24" fmla="*/ 30146 w 703385"/>
                      <a:gd name="connsiteY24" fmla="*/ 1688123 h 2039815"/>
                      <a:gd name="connsiteX25" fmla="*/ 130629 w 703385"/>
                      <a:gd name="connsiteY25" fmla="*/ 1487156 h 2039815"/>
                      <a:gd name="connsiteX26" fmla="*/ 30146 w 703385"/>
                      <a:gd name="connsiteY26" fmla="*/ 1477108 h 2039815"/>
                      <a:gd name="connsiteX27" fmla="*/ 30146 w 703385"/>
                      <a:gd name="connsiteY27" fmla="*/ 1346479 h 2039815"/>
                      <a:gd name="connsiteX28" fmla="*/ 40194 w 703385"/>
                      <a:gd name="connsiteY28" fmla="*/ 1225899 h 2039815"/>
                      <a:gd name="connsiteX29" fmla="*/ 0 w 703385"/>
                      <a:gd name="connsiteY29" fmla="*/ 1155560 h 2039815"/>
                      <a:gd name="connsiteX30" fmla="*/ 50242 w 703385"/>
                      <a:gd name="connsiteY30" fmla="*/ 1105319 h 2039815"/>
                      <a:gd name="connsiteX31" fmla="*/ 40194 w 703385"/>
                      <a:gd name="connsiteY31" fmla="*/ 984738 h 2039815"/>
                      <a:gd name="connsiteX32" fmla="*/ 60291 w 703385"/>
                      <a:gd name="connsiteY32" fmla="*/ 823965 h 2039815"/>
                      <a:gd name="connsiteX33" fmla="*/ 10049 w 703385"/>
                      <a:gd name="connsiteY33" fmla="*/ 763675 h 2039815"/>
                      <a:gd name="connsiteX34" fmla="*/ 0 w 703385"/>
                      <a:gd name="connsiteY34" fmla="*/ 673239 h 2039815"/>
                      <a:gd name="connsiteX35" fmla="*/ 20097 w 703385"/>
                      <a:gd name="connsiteY35" fmla="*/ 572756 h 2039815"/>
                      <a:gd name="connsiteX36" fmla="*/ 60291 w 703385"/>
                      <a:gd name="connsiteY36" fmla="*/ 482321 h 2039815"/>
                      <a:gd name="connsiteX37" fmla="*/ 50242 w 703385"/>
                      <a:gd name="connsiteY37" fmla="*/ 371789 h 2039815"/>
                      <a:gd name="connsiteX38" fmla="*/ 90436 w 703385"/>
                      <a:gd name="connsiteY38" fmla="*/ 180870 h 2039815"/>
                      <a:gd name="connsiteX39" fmla="*/ 80387 w 703385"/>
                      <a:gd name="connsiteY39" fmla="*/ 70338 h 2039815"/>
                      <a:gd name="connsiteX40" fmla="*/ 190919 w 703385"/>
                      <a:gd name="connsiteY40" fmla="*/ 90435 h 2039815"/>
                      <a:gd name="connsiteX41" fmla="*/ 271306 w 703385"/>
                      <a:gd name="connsiteY41" fmla="*/ 0 h 2039815"/>
                      <a:gd name="connsiteX42" fmla="*/ 321548 w 703385"/>
                      <a:gd name="connsiteY42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622998 w 703385"/>
                      <a:gd name="connsiteY6" fmla="*/ 542611 h 2039815"/>
                      <a:gd name="connsiteX7" fmla="*/ 643095 w 703385"/>
                      <a:gd name="connsiteY7" fmla="*/ 572756 h 2039815"/>
                      <a:gd name="connsiteX8" fmla="*/ 633047 w 703385"/>
                      <a:gd name="connsiteY8" fmla="*/ 693336 h 2039815"/>
                      <a:gd name="connsiteX9" fmla="*/ 622998 w 703385"/>
                      <a:gd name="connsiteY9" fmla="*/ 823965 h 2039815"/>
                      <a:gd name="connsiteX10" fmla="*/ 653143 w 703385"/>
                      <a:gd name="connsiteY10" fmla="*/ 994787 h 2039815"/>
                      <a:gd name="connsiteX11" fmla="*/ 592853 w 703385"/>
                      <a:gd name="connsiteY11" fmla="*/ 1034980 h 2039815"/>
                      <a:gd name="connsiteX12" fmla="*/ 622998 w 703385"/>
                      <a:gd name="connsiteY12" fmla="*/ 1225899 h 2039815"/>
                      <a:gd name="connsiteX13" fmla="*/ 592853 w 703385"/>
                      <a:gd name="connsiteY13" fmla="*/ 1306286 h 2039815"/>
                      <a:gd name="connsiteX14" fmla="*/ 703385 w 703385"/>
                      <a:gd name="connsiteY14" fmla="*/ 1356527 h 2039815"/>
                      <a:gd name="connsiteX15" fmla="*/ 572756 w 703385"/>
                      <a:gd name="connsiteY15" fmla="*/ 1527349 h 2039815"/>
                      <a:gd name="connsiteX16" fmla="*/ 622998 w 703385"/>
                      <a:gd name="connsiteY16" fmla="*/ 1617784 h 2039815"/>
                      <a:gd name="connsiteX17" fmla="*/ 622998 w 703385"/>
                      <a:gd name="connsiteY17" fmla="*/ 1818751 h 2039815"/>
                      <a:gd name="connsiteX18" fmla="*/ 532563 w 703385"/>
                      <a:gd name="connsiteY18" fmla="*/ 1919235 h 2039815"/>
                      <a:gd name="connsiteX19" fmla="*/ 653143 w 703385"/>
                      <a:gd name="connsiteY19" fmla="*/ 1969477 h 2039815"/>
                      <a:gd name="connsiteX20" fmla="*/ 592853 w 703385"/>
                      <a:gd name="connsiteY20" fmla="*/ 2019719 h 2039815"/>
                      <a:gd name="connsiteX21" fmla="*/ 40194 w 703385"/>
                      <a:gd name="connsiteY21" fmla="*/ 2039815 h 2039815"/>
                      <a:gd name="connsiteX22" fmla="*/ 40194 w 703385"/>
                      <a:gd name="connsiteY22" fmla="*/ 1858945 h 2039815"/>
                      <a:gd name="connsiteX23" fmla="*/ 50242 w 703385"/>
                      <a:gd name="connsiteY23" fmla="*/ 1748413 h 2039815"/>
                      <a:gd name="connsiteX24" fmla="*/ 30146 w 703385"/>
                      <a:gd name="connsiteY24" fmla="*/ 1688123 h 2039815"/>
                      <a:gd name="connsiteX25" fmla="*/ 130629 w 703385"/>
                      <a:gd name="connsiteY25" fmla="*/ 1487156 h 2039815"/>
                      <a:gd name="connsiteX26" fmla="*/ 30146 w 703385"/>
                      <a:gd name="connsiteY26" fmla="*/ 1477108 h 2039815"/>
                      <a:gd name="connsiteX27" fmla="*/ 30146 w 703385"/>
                      <a:gd name="connsiteY27" fmla="*/ 1346479 h 2039815"/>
                      <a:gd name="connsiteX28" fmla="*/ 40194 w 703385"/>
                      <a:gd name="connsiteY28" fmla="*/ 1225899 h 2039815"/>
                      <a:gd name="connsiteX29" fmla="*/ 0 w 703385"/>
                      <a:gd name="connsiteY29" fmla="*/ 1155560 h 2039815"/>
                      <a:gd name="connsiteX30" fmla="*/ 50242 w 703385"/>
                      <a:gd name="connsiteY30" fmla="*/ 1105319 h 2039815"/>
                      <a:gd name="connsiteX31" fmla="*/ 40194 w 703385"/>
                      <a:gd name="connsiteY31" fmla="*/ 984738 h 2039815"/>
                      <a:gd name="connsiteX32" fmla="*/ 60291 w 703385"/>
                      <a:gd name="connsiteY32" fmla="*/ 823965 h 2039815"/>
                      <a:gd name="connsiteX33" fmla="*/ 10049 w 703385"/>
                      <a:gd name="connsiteY33" fmla="*/ 763675 h 2039815"/>
                      <a:gd name="connsiteX34" fmla="*/ 0 w 703385"/>
                      <a:gd name="connsiteY34" fmla="*/ 673239 h 2039815"/>
                      <a:gd name="connsiteX35" fmla="*/ 20097 w 703385"/>
                      <a:gd name="connsiteY35" fmla="*/ 572756 h 2039815"/>
                      <a:gd name="connsiteX36" fmla="*/ 60291 w 703385"/>
                      <a:gd name="connsiteY36" fmla="*/ 482321 h 2039815"/>
                      <a:gd name="connsiteX37" fmla="*/ 50242 w 703385"/>
                      <a:gd name="connsiteY37" fmla="*/ 371789 h 2039815"/>
                      <a:gd name="connsiteX38" fmla="*/ 90436 w 703385"/>
                      <a:gd name="connsiteY38" fmla="*/ 180870 h 2039815"/>
                      <a:gd name="connsiteX39" fmla="*/ 80387 w 703385"/>
                      <a:gd name="connsiteY39" fmla="*/ 70338 h 2039815"/>
                      <a:gd name="connsiteX40" fmla="*/ 190919 w 703385"/>
                      <a:gd name="connsiteY40" fmla="*/ 90435 h 2039815"/>
                      <a:gd name="connsiteX41" fmla="*/ 271306 w 703385"/>
                      <a:gd name="connsiteY41" fmla="*/ 0 h 2039815"/>
                      <a:gd name="connsiteX42" fmla="*/ 321548 w 703385"/>
                      <a:gd name="connsiteY42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633047 w 703385"/>
                      <a:gd name="connsiteY8" fmla="*/ 693336 h 2039815"/>
                      <a:gd name="connsiteX9" fmla="*/ 622998 w 703385"/>
                      <a:gd name="connsiteY9" fmla="*/ 823965 h 2039815"/>
                      <a:gd name="connsiteX10" fmla="*/ 653143 w 703385"/>
                      <a:gd name="connsiteY10" fmla="*/ 994787 h 2039815"/>
                      <a:gd name="connsiteX11" fmla="*/ 592853 w 703385"/>
                      <a:gd name="connsiteY11" fmla="*/ 1034980 h 2039815"/>
                      <a:gd name="connsiteX12" fmla="*/ 622998 w 703385"/>
                      <a:gd name="connsiteY12" fmla="*/ 1225899 h 2039815"/>
                      <a:gd name="connsiteX13" fmla="*/ 592853 w 703385"/>
                      <a:gd name="connsiteY13" fmla="*/ 1306286 h 2039815"/>
                      <a:gd name="connsiteX14" fmla="*/ 703385 w 703385"/>
                      <a:gd name="connsiteY14" fmla="*/ 1356527 h 2039815"/>
                      <a:gd name="connsiteX15" fmla="*/ 572756 w 703385"/>
                      <a:gd name="connsiteY15" fmla="*/ 1527349 h 2039815"/>
                      <a:gd name="connsiteX16" fmla="*/ 622998 w 703385"/>
                      <a:gd name="connsiteY16" fmla="*/ 1617784 h 2039815"/>
                      <a:gd name="connsiteX17" fmla="*/ 622998 w 703385"/>
                      <a:gd name="connsiteY17" fmla="*/ 1818751 h 2039815"/>
                      <a:gd name="connsiteX18" fmla="*/ 532563 w 703385"/>
                      <a:gd name="connsiteY18" fmla="*/ 1919235 h 2039815"/>
                      <a:gd name="connsiteX19" fmla="*/ 653143 w 703385"/>
                      <a:gd name="connsiteY19" fmla="*/ 1969477 h 2039815"/>
                      <a:gd name="connsiteX20" fmla="*/ 592853 w 703385"/>
                      <a:gd name="connsiteY20" fmla="*/ 2019719 h 2039815"/>
                      <a:gd name="connsiteX21" fmla="*/ 40194 w 703385"/>
                      <a:gd name="connsiteY21" fmla="*/ 2039815 h 2039815"/>
                      <a:gd name="connsiteX22" fmla="*/ 40194 w 703385"/>
                      <a:gd name="connsiteY22" fmla="*/ 1858945 h 2039815"/>
                      <a:gd name="connsiteX23" fmla="*/ 50242 w 703385"/>
                      <a:gd name="connsiteY23" fmla="*/ 1748413 h 2039815"/>
                      <a:gd name="connsiteX24" fmla="*/ 30146 w 703385"/>
                      <a:gd name="connsiteY24" fmla="*/ 1688123 h 2039815"/>
                      <a:gd name="connsiteX25" fmla="*/ 130629 w 703385"/>
                      <a:gd name="connsiteY25" fmla="*/ 1487156 h 2039815"/>
                      <a:gd name="connsiteX26" fmla="*/ 30146 w 703385"/>
                      <a:gd name="connsiteY26" fmla="*/ 1477108 h 2039815"/>
                      <a:gd name="connsiteX27" fmla="*/ 30146 w 703385"/>
                      <a:gd name="connsiteY27" fmla="*/ 1346479 h 2039815"/>
                      <a:gd name="connsiteX28" fmla="*/ 40194 w 703385"/>
                      <a:gd name="connsiteY28" fmla="*/ 1225899 h 2039815"/>
                      <a:gd name="connsiteX29" fmla="*/ 0 w 703385"/>
                      <a:gd name="connsiteY29" fmla="*/ 1155560 h 2039815"/>
                      <a:gd name="connsiteX30" fmla="*/ 50242 w 703385"/>
                      <a:gd name="connsiteY30" fmla="*/ 1105319 h 2039815"/>
                      <a:gd name="connsiteX31" fmla="*/ 40194 w 703385"/>
                      <a:gd name="connsiteY31" fmla="*/ 984738 h 2039815"/>
                      <a:gd name="connsiteX32" fmla="*/ 60291 w 703385"/>
                      <a:gd name="connsiteY32" fmla="*/ 823965 h 2039815"/>
                      <a:gd name="connsiteX33" fmla="*/ 10049 w 703385"/>
                      <a:gd name="connsiteY33" fmla="*/ 763675 h 2039815"/>
                      <a:gd name="connsiteX34" fmla="*/ 0 w 703385"/>
                      <a:gd name="connsiteY34" fmla="*/ 673239 h 2039815"/>
                      <a:gd name="connsiteX35" fmla="*/ 20097 w 703385"/>
                      <a:gd name="connsiteY35" fmla="*/ 572756 h 2039815"/>
                      <a:gd name="connsiteX36" fmla="*/ 60291 w 703385"/>
                      <a:gd name="connsiteY36" fmla="*/ 482321 h 2039815"/>
                      <a:gd name="connsiteX37" fmla="*/ 50242 w 703385"/>
                      <a:gd name="connsiteY37" fmla="*/ 371789 h 2039815"/>
                      <a:gd name="connsiteX38" fmla="*/ 90436 w 703385"/>
                      <a:gd name="connsiteY38" fmla="*/ 180870 h 2039815"/>
                      <a:gd name="connsiteX39" fmla="*/ 80387 w 703385"/>
                      <a:gd name="connsiteY39" fmla="*/ 70338 h 2039815"/>
                      <a:gd name="connsiteX40" fmla="*/ 190919 w 703385"/>
                      <a:gd name="connsiteY40" fmla="*/ 90435 h 2039815"/>
                      <a:gd name="connsiteX41" fmla="*/ 271306 w 703385"/>
                      <a:gd name="connsiteY41" fmla="*/ 0 h 2039815"/>
                      <a:gd name="connsiteX42" fmla="*/ 321548 w 703385"/>
                      <a:gd name="connsiteY42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22998 w 703385"/>
                      <a:gd name="connsiteY9" fmla="*/ 823965 h 2039815"/>
                      <a:gd name="connsiteX10" fmla="*/ 653143 w 703385"/>
                      <a:gd name="connsiteY10" fmla="*/ 994787 h 2039815"/>
                      <a:gd name="connsiteX11" fmla="*/ 592853 w 703385"/>
                      <a:gd name="connsiteY11" fmla="*/ 1034980 h 2039815"/>
                      <a:gd name="connsiteX12" fmla="*/ 622998 w 703385"/>
                      <a:gd name="connsiteY12" fmla="*/ 1225899 h 2039815"/>
                      <a:gd name="connsiteX13" fmla="*/ 592853 w 703385"/>
                      <a:gd name="connsiteY13" fmla="*/ 1306286 h 2039815"/>
                      <a:gd name="connsiteX14" fmla="*/ 703385 w 703385"/>
                      <a:gd name="connsiteY14" fmla="*/ 1356527 h 2039815"/>
                      <a:gd name="connsiteX15" fmla="*/ 572756 w 703385"/>
                      <a:gd name="connsiteY15" fmla="*/ 1527349 h 2039815"/>
                      <a:gd name="connsiteX16" fmla="*/ 622998 w 703385"/>
                      <a:gd name="connsiteY16" fmla="*/ 1617784 h 2039815"/>
                      <a:gd name="connsiteX17" fmla="*/ 622998 w 703385"/>
                      <a:gd name="connsiteY17" fmla="*/ 1818751 h 2039815"/>
                      <a:gd name="connsiteX18" fmla="*/ 532563 w 703385"/>
                      <a:gd name="connsiteY18" fmla="*/ 1919235 h 2039815"/>
                      <a:gd name="connsiteX19" fmla="*/ 653143 w 703385"/>
                      <a:gd name="connsiteY19" fmla="*/ 1969477 h 2039815"/>
                      <a:gd name="connsiteX20" fmla="*/ 592853 w 703385"/>
                      <a:gd name="connsiteY20" fmla="*/ 2019719 h 2039815"/>
                      <a:gd name="connsiteX21" fmla="*/ 40194 w 703385"/>
                      <a:gd name="connsiteY21" fmla="*/ 2039815 h 2039815"/>
                      <a:gd name="connsiteX22" fmla="*/ 40194 w 703385"/>
                      <a:gd name="connsiteY22" fmla="*/ 1858945 h 2039815"/>
                      <a:gd name="connsiteX23" fmla="*/ 50242 w 703385"/>
                      <a:gd name="connsiteY23" fmla="*/ 1748413 h 2039815"/>
                      <a:gd name="connsiteX24" fmla="*/ 30146 w 703385"/>
                      <a:gd name="connsiteY24" fmla="*/ 1688123 h 2039815"/>
                      <a:gd name="connsiteX25" fmla="*/ 130629 w 703385"/>
                      <a:gd name="connsiteY25" fmla="*/ 1487156 h 2039815"/>
                      <a:gd name="connsiteX26" fmla="*/ 30146 w 703385"/>
                      <a:gd name="connsiteY26" fmla="*/ 1477108 h 2039815"/>
                      <a:gd name="connsiteX27" fmla="*/ 30146 w 703385"/>
                      <a:gd name="connsiteY27" fmla="*/ 1346479 h 2039815"/>
                      <a:gd name="connsiteX28" fmla="*/ 40194 w 703385"/>
                      <a:gd name="connsiteY28" fmla="*/ 1225899 h 2039815"/>
                      <a:gd name="connsiteX29" fmla="*/ 0 w 703385"/>
                      <a:gd name="connsiteY29" fmla="*/ 1155560 h 2039815"/>
                      <a:gd name="connsiteX30" fmla="*/ 50242 w 703385"/>
                      <a:gd name="connsiteY30" fmla="*/ 1105319 h 2039815"/>
                      <a:gd name="connsiteX31" fmla="*/ 40194 w 703385"/>
                      <a:gd name="connsiteY31" fmla="*/ 984738 h 2039815"/>
                      <a:gd name="connsiteX32" fmla="*/ 60291 w 703385"/>
                      <a:gd name="connsiteY32" fmla="*/ 823965 h 2039815"/>
                      <a:gd name="connsiteX33" fmla="*/ 10049 w 703385"/>
                      <a:gd name="connsiteY33" fmla="*/ 763675 h 2039815"/>
                      <a:gd name="connsiteX34" fmla="*/ 0 w 703385"/>
                      <a:gd name="connsiteY34" fmla="*/ 673239 h 2039815"/>
                      <a:gd name="connsiteX35" fmla="*/ 20097 w 703385"/>
                      <a:gd name="connsiteY35" fmla="*/ 572756 h 2039815"/>
                      <a:gd name="connsiteX36" fmla="*/ 60291 w 703385"/>
                      <a:gd name="connsiteY36" fmla="*/ 482321 h 2039815"/>
                      <a:gd name="connsiteX37" fmla="*/ 50242 w 703385"/>
                      <a:gd name="connsiteY37" fmla="*/ 371789 h 2039815"/>
                      <a:gd name="connsiteX38" fmla="*/ 90436 w 703385"/>
                      <a:gd name="connsiteY38" fmla="*/ 180870 h 2039815"/>
                      <a:gd name="connsiteX39" fmla="*/ 80387 w 703385"/>
                      <a:gd name="connsiteY39" fmla="*/ 70338 h 2039815"/>
                      <a:gd name="connsiteX40" fmla="*/ 190919 w 703385"/>
                      <a:gd name="connsiteY40" fmla="*/ 90435 h 2039815"/>
                      <a:gd name="connsiteX41" fmla="*/ 271306 w 703385"/>
                      <a:gd name="connsiteY41" fmla="*/ 0 h 2039815"/>
                      <a:gd name="connsiteX42" fmla="*/ 321548 w 703385"/>
                      <a:gd name="connsiteY42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653143 w 703385"/>
                      <a:gd name="connsiteY10" fmla="*/ 994787 h 2039815"/>
                      <a:gd name="connsiteX11" fmla="*/ 592853 w 703385"/>
                      <a:gd name="connsiteY11" fmla="*/ 1034980 h 2039815"/>
                      <a:gd name="connsiteX12" fmla="*/ 622998 w 703385"/>
                      <a:gd name="connsiteY12" fmla="*/ 1225899 h 2039815"/>
                      <a:gd name="connsiteX13" fmla="*/ 592853 w 703385"/>
                      <a:gd name="connsiteY13" fmla="*/ 1306286 h 2039815"/>
                      <a:gd name="connsiteX14" fmla="*/ 703385 w 703385"/>
                      <a:gd name="connsiteY14" fmla="*/ 1356527 h 2039815"/>
                      <a:gd name="connsiteX15" fmla="*/ 572756 w 703385"/>
                      <a:gd name="connsiteY15" fmla="*/ 1527349 h 2039815"/>
                      <a:gd name="connsiteX16" fmla="*/ 622998 w 703385"/>
                      <a:gd name="connsiteY16" fmla="*/ 1617784 h 2039815"/>
                      <a:gd name="connsiteX17" fmla="*/ 622998 w 703385"/>
                      <a:gd name="connsiteY17" fmla="*/ 1818751 h 2039815"/>
                      <a:gd name="connsiteX18" fmla="*/ 532563 w 703385"/>
                      <a:gd name="connsiteY18" fmla="*/ 1919235 h 2039815"/>
                      <a:gd name="connsiteX19" fmla="*/ 653143 w 703385"/>
                      <a:gd name="connsiteY19" fmla="*/ 1969477 h 2039815"/>
                      <a:gd name="connsiteX20" fmla="*/ 592853 w 703385"/>
                      <a:gd name="connsiteY20" fmla="*/ 2019719 h 2039815"/>
                      <a:gd name="connsiteX21" fmla="*/ 40194 w 703385"/>
                      <a:gd name="connsiteY21" fmla="*/ 2039815 h 2039815"/>
                      <a:gd name="connsiteX22" fmla="*/ 40194 w 703385"/>
                      <a:gd name="connsiteY22" fmla="*/ 1858945 h 2039815"/>
                      <a:gd name="connsiteX23" fmla="*/ 50242 w 703385"/>
                      <a:gd name="connsiteY23" fmla="*/ 1748413 h 2039815"/>
                      <a:gd name="connsiteX24" fmla="*/ 30146 w 703385"/>
                      <a:gd name="connsiteY24" fmla="*/ 1688123 h 2039815"/>
                      <a:gd name="connsiteX25" fmla="*/ 130629 w 703385"/>
                      <a:gd name="connsiteY25" fmla="*/ 1487156 h 2039815"/>
                      <a:gd name="connsiteX26" fmla="*/ 30146 w 703385"/>
                      <a:gd name="connsiteY26" fmla="*/ 1477108 h 2039815"/>
                      <a:gd name="connsiteX27" fmla="*/ 30146 w 703385"/>
                      <a:gd name="connsiteY27" fmla="*/ 1346479 h 2039815"/>
                      <a:gd name="connsiteX28" fmla="*/ 40194 w 703385"/>
                      <a:gd name="connsiteY28" fmla="*/ 1225899 h 2039815"/>
                      <a:gd name="connsiteX29" fmla="*/ 0 w 703385"/>
                      <a:gd name="connsiteY29" fmla="*/ 1155560 h 2039815"/>
                      <a:gd name="connsiteX30" fmla="*/ 50242 w 703385"/>
                      <a:gd name="connsiteY30" fmla="*/ 1105319 h 2039815"/>
                      <a:gd name="connsiteX31" fmla="*/ 40194 w 703385"/>
                      <a:gd name="connsiteY31" fmla="*/ 984738 h 2039815"/>
                      <a:gd name="connsiteX32" fmla="*/ 60291 w 703385"/>
                      <a:gd name="connsiteY32" fmla="*/ 823965 h 2039815"/>
                      <a:gd name="connsiteX33" fmla="*/ 10049 w 703385"/>
                      <a:gd name="connsiteY33" fmla="*/ 763675 h 2039815"/>
                      <a:gd name="connsiteX34" fmla="*/ 0 w 703385"/>
                      <a:gd name="connsiteY34" fmla="*/ 673239 h 2039815"/>
                      <a:gd name="connsiteX35" fmla="*/ 20097 w 703385"/>
                      <a:gd name="connsiteY35" fmla="*/ 572756 h 2039815"/>
                      <a:gd name="connsiteX36" fmla="*/ 60291 w 703385"/>
                      <a:gd name="connsiteY36" fmla="*/ 482321 h 2039815"/>
                      <a:gd name="connsiteX37" fmla="*/ 50242 w 703385"/>
                      <a:gd name="connsiteY37" fmla="*/ 371789 h 2039815"/>
                      <a:gd name="connsiteX38" fmla="*/ 90436 w 703385"/>
                      <a:gd name="connsiteY38" fmla="*/ 180870 h 2039815"/>
                      <a:gd name="connsiteX39" fmla="*/ 80387 w 703385"/>
                      <a:gd name="connsiteY39" fmla="*/ 70338 h 2039815"/>
                      <a:gd name="connsiteX40" fmla="*/ 190919 w 703385"/>
                      <a:gd name="connsiteY40" fmla="*/ 90435 h 2039815"/>
                      <a:gd name="connsiteX41" fmla="*/ 271306 w 703385"/>
                      <a:gd name="connsiteY41" fmla="*/ 0 h 2039815"/>
                      <a:gd name="connsiteX42" fmla="*/ 321548 w 703385"/>
                      <a:gd name="connsiteY42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92853 w 703385"/>
                      <a:gd name="connsiteY12" fmla="*/ 103498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30146 w 703385"/>
                      <a:gd name="connsiteY28" fmla="*/ 1346479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40194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0 w 703385"/>
                      <a:gd name="connsiteY35" fmla="*/ 673239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21548 w 703385"/>
                      <a:gd name="connsiteY43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30146 w 703385"/>
                      <a:gd name="connsiteY28" fmla="*/ 1346479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40194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0 w 703385"/>
                      <a:gd name="connsiteY35" fmla="*/ 673239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21548 w 703385"/>
                      <a:gd name="connsiteY43" fmla="*/ 20097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30146 w 703385"/>
                      <a:gd name="connsiteY28" fmla="*/ 1346479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40194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0 w 703385"/>
                      <a:gd name="connsiteY35" fmla="*/ 673239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30146 w 703385"/>
                      <a:gd name="connsiteY28" fmla="*/ 1346479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40194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30146 w 703385"/>
                      <a:gd name="connsiteY28" fmla="*/ 1346479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3248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82486 w 703385"/>
                      <a:gd name="connsiteY28" fmla="*/ 1334164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3248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2437 w 703385"/>
                      <a:gd name="connsiteY28" fmla="*/ 1337243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3248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60933 w 703385"/>
                      <a:gd name="connsiteY27" fmla="*/ 1452478 h 2039815"/>
                      <a:gd name="connsiteX28" fmla="*/ 2437 w 703385"/>
                      <a:gd name="connsiteY28" fmla="*/ 1337243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3248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0556 w 703385"/>
                      <a:gd name="connsiteY26" fmla="*/ 1539496 h 2039815"/>
                      <a:gd name="connsiteX27" fmla="*/ 60933 w 703385"/>
                      <a:gd name="connsiteY27" fmla="*/ 1452478 h 2039815"/>
                      <a:gd name="connsiteX28" fmla="*/ 2437 w 703385"/>
                      <a:gd name="connsiteY28" fmla="*/ 1337243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3248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75306 w 703385"/>
                      <a:gd name="connsiteY26" fmla="*/ 1601925 h 2039815"/>
                      <a:gd name="connsiteX27" fmla="*/ 10556 w 703385"/>
                      <a:gd name="connsiteY27" fmla="*/ 1539496 h 2039815"/>
                      <a:gd name="connsiteX28" fmla="*/ 60933 w 703385"/>
                      <a:gd name="connsiteY28" fmla="*/ 1452478 h 2039815"/>
                      <a:gd name="connsiteX29" fmla="*/ 2437 w 703385"/>
                      <a:gd name="connsiteY29" fmla="*/ 1337243 h 2039815"/>
                      <a:gd name="connsiteX30" fmla="*/ 40194 w 703385"/>
                      <a:gd name="connsiteY30" fmla="*/ 1225899 h 2039815"/>
                      <a:gd name="connsiteX31" fmla="*/ 0 w 703385"/>
                      <a:gd name="connsiteY31" fmla="*/ 1155560 h 2039815"/>
                      <a:gd name="connsiteX32" fmla="*/ 50242 w 703385"/>
                      <a:gd name="connsiteY32" fmla="*/ 1105319 h 2039815"/>
                      <a:gd name="connsiteX33" fmla="*/ 3248 w 703385"/>
                      <a:gd name="connsiteY33" fmla="*/ 984738 h 2039815"/>
                      <a:gd name="connsiteX34" fmla="*/ 60291 w 703385"/>
                      <a:gd name="connsiteY34" fmla="*/ 823965 h 2039815"/>
                      <a:gd name="connsiteX35" fmla="*/ 10049 w 703385"/>
                      <a:gd name="connsiteY35" fmla="*/ 763675 h 2039815"/>
                      <a:gd name="connsiteX36" fmla="*/ 76969 w 703385"/>
                      <a:gd name="connsiteY36" fmla="*/ 679396 h 2039815"/>
                      <a:gd name="connsiteX37" fmla="*/ 20097 w 703385"/>
                      <a:gd name="connsiteY37" fmla="*/ 572756 h 2039815"/>
                      <a:gd name="connsiteX38" fmla="*/ 60291 w 703385"/>
                      <a:gd name="connsiteY38" fmla="*/ 482321 h 2039815"/>
                      <a:gd name="connsiteX39" fmla="*/ 50242 w 703385"/>
                      <a:gd name="connsiteY39" fmla="*/ 371789 h 2039815"/>
                      <a:gd name="connsiteX40" fmla="*/ 90436 w 703385"/>
                      <a:gd name="connsiteY40" fmla="*/ 180870 h 2039815"/>
                      <a:gd name="connsiteX41" fmla="*/ 80387 w 703385"/>
                      <a:gd name="connsiteY41" fmla="*/ 70338 h 2039815"/>
                      <a:gd name="connsiteX42" fmla="*/ 190919 w 703385"/>
                      <a:gd name="connsiteY42" fmla="*/ 90435 h 2039815"/>
                      <a:gd name="connsiteX43" fmla="*/ 271306 w 703385"/>
                      <a:gd name="connsiteY43" fmla="*/ 0 h 2039815"/>
                      <a:gd name="connsiteX44" fmla="*/ 336942 w 703385"/>
                      <a:gd name="connsiteY44" fmla="*/ 63200 h 2039815"/>
                      <a:gd name="connsiteX0" fmla="*/ 336942 w 703385"/>
                      <a:gd name="connsiteY0" fmla="*/ 63200 h 2058287"/>
                      <a:gd name="connsiteX1" fmla="*/ 432080 w 703385"/>
                      <a:gd name="connsiteY1" fmla="*/ 20097 h 2058287"/>
                      <a:gd name="connsiteX2" fmla="*/ 482321 w 703385"/>
                      <a:gd name="connsiteY2" fmla="*/ 120580 h 2058287"/>
                      <a:gd name="connsiteX3" fmla="*/ 622998 w 703385"/>
                      <a:gd name="connsiteY3" fmla="*/ 150725 h 2058287"/>
                      <a:gd name="connsiteX4" fmla="*/ 592853 w 703385"/>
                      <a:gd name="connsiteY4" fmla="*/ 361740 h 2058287"/>
                      <a:gd name="connsiteX5" fmla="*/ 663192 w 703385"/>
                      <a:gd name="connsiteY5" fmla="*/ 422031 h 2058287"/>
                      <a:gd name="connsiteX6" fmla="*/ 576816 w 703385"/>
                      <a:gd name="connsiteY6" fmla="*/ 502586 h 2058287"/>
                      <a:gd name="connsiteX7" fmla="*/ 643095 w 703385"/>
                      <a:gd name="connsiteY7" fmla="*/ 572756 h 2058287"/>
                      <a:gd name="connsiteX8" fmla="*/ 571471 w 703385"/>
                      <a:gd name="connsiteY8" fmla="*/ 677942 h 2058287"/>
                      <a:gd name="connsiteX9" fmla="*/ 656865 w 703385"/>
                      <a:gd name="connsiteY9" fmla="*/ 783941 h 2058287"/>
                      <a:gd name="connsiteX10" fmla="*/ 583306 w 703385"/>
                      <a:gd name="connsiteY10" fmla="*/ 878410 h 2058287"/>
                      <a:gd name="connsiteX11" fmla="*/ 653143 w 703385"/>
                      <a:gd name="connsiteY11" fmla="*/ 994787 h 2058287"/>
                      <a:gd name="connsiteX12" fmla="*/ 568222 w 703385"/>
                      <a:gd name="connsiteY12" fmla="*/ 1084240 h 2058287"/>
                      <a:gd name="connsiteX13" fmla="*/ 622998 w 703385"/>
                      <a:gd name="connsiteY13" fmla="*/ 1225899 h 2058287"/>
                      <a:gd name="connsiteX14" fmla="*/ 592853 w 703385"/>
                      <a:gd name="connsiteY14" fmla="*/ 1306286 h 2058287"/>
                      <a:gd name="connsiteX15" fmla="*/ 703385 w 703385"/>
                      <a:gd name="connsiteY15" fmla="*/ 1356527 h 2058287"/>
                      <a:gd name="connsiteX16" fmla="*/ 572756 w 703385"/>
                      <a:gd name="connsiteY16" fmla="*/ 1527349 h 2058287"/>
                      <a:gd name="connsiteX17" fmla="*/ 622998 w 703385"/>
                      <a:gd name="connsiteY17" fmla="*/ 1617784 h 2058287"/>
                      <a:gd name="connsiteX18" fmla="*/ 622998 w 703385"/>
                      <a:gd name="connsiteY18" fmla="*/ 1818751 h 2058287"/>
                      <a:gd name="connsiteX19" fmla="*/ 532563 w 703385"/>
                      <a:gd name="connsiteY19" fmla="*/ 1919235 h 2058287"/>
                      <a:gd name="connsiteX20" fmla="*/ 653143 w 703385"/>
                      <a:gd name="connsiteY20" fmla="*/ 1969477 h 2058287"/>
                      <a:gd name="connsiteX21" fmla="*/ 592853 w 703385"/>
                      <a:gd name="connsiteY21" fmla="*/ 2019719 h 2058287"/>
                      <a:gd name="connsiteX22" fmla="*/ 3248 w 703385"/>
                      <a:gd name="connsiteY22" fmla="*/ 2058287 h 2058287"/>
                      <a:gd name="connsiteX23" fmla="*/ 40194 w 703385"/>
                      <a:gd name="connsiteY23" fmla="*/ 1858945 h 2058287"/>
                      <a:gd name="connsiteX24" fmla="*/ 50242 w 703385"/>
                      <a:gd name="connsiteY24" fmla="*/ 1748413 h 2058287"/>
                      <a:gd name="connsiteX25" fmla="*/ 30146 w 703385"/>
                      <a:gd name="connsiteY25" fmla="*/ 1688123 h 2058287"/>
                      <a:gd name="connsiteX26" fmla="*/ 75306 w 703385"/>
                      <a:gd name="connsiteY26" fmla="*/ 1601925 h 2058287"/>
                      <a:gd name="connsiteX27" fmla="*/ 10556 w 703385"/>
                      <a:gd name="connsiteY27" fmla="*/ 1539496 h 2058287"/>
                      <a:gd name="connsiteX28" fmla="*/ 60933 w 703385"/>
                      <a:gd name="connsiteY28" fmla="*/ 1452478 h 2058287"/>
                      <a:gd name="connsiteX29" fmla="*/ 2437 w 703385"/>
                      <a:gd name="connsiteY29" fmla="*/ 1337243 h 2058287"/>
                      <a:gd name="connsiteX30" fmla="*/ 40194 w 703385"/>
                      <a:gd name="connsiteY30" fmla="*/ 1225899 h 2058287"/>
                      <a:gd name="connsiteX31" fmla="*/ 0 w 703385"/>
                      <a:gd name="connsiteY31" fmla="*/ 1155560 h 2058287"/>
                      <a:gd name="connsiteX32" fmla="*/ 50242 w 703385"/>
                      <a:gd name="connsiteY32" fmla="*/ 1105319 h 2058287"/>
                      <a:gd name="connsiteX33" fmla="*/ 3248 w 703385"/>
                      <a:gd name="connsiteY33" fmla="*/ 984738 h 2058287"/>
                      <a:gd name="connsiteX34" fmla="*/ 60291 w 703385"/>
                      <a:gd name="connsiteY34" fmla="*/ 823965 h 2058287"/>
                      <a:gd name="connsiteX35" fmla="*/ 10049 w 703385"/>
                      <a:gd name="connsiteY35" fmla="*/ 763675 h 2058287"/>
                      <a:gd name="connsiteX36" fmla="*/ 76969 w 703385"/>
                      <a:gd name="connsiteY36" fmla="*/ 679396 h 2058287"/>
                      <a:gd name="connsiteX37" fmla="*/ 20097 w 703385"/>
                      <a:gd name="connsiteY37" fmla="*/ 572756 h 2058287"/>
                      <a:gd name="connsiteX38" fmla="*/ 60291 w 703385"/>
                      <a:gd name="connsiteY38" fmla="*/ 482321 h 2058287"/>
                      <a:gd name="connsiteX39" fmla="*/ 50242 w 703385"/>
                      <a:gd name="connsiteY39" fmla="*/ 371789 h 2058287"/>
                      <a:gd name="connsiteX40" fmla="*/ 90436 w 703385"/>
                      <a:gd name="connsiteY40" fmla="*/ 180870 h 2058287"/>
                      <a:gd name="connsiteX41" fmla="*/ 80387 w 703385"/>
                      <a:gd name="connsiteY41" fmla="*/ 70338 h 2058287"/>
                      <a:gd name="connsiteX42" fmla="*/ 190919 w 703385"/>
                      <a:gd name="connsiteY42" fmla="*/ 90435 h 2058287"/>
                      <a:gd name="connsiteX43" fmla="*/ 271306 w 703385"/>
                      <a:gd name="connsiteY43" fmla="*/ 0 h 2058287"/>
                      <a:gd name="connsiteX44" fmla="*/ 336942 w 703385"/>
                      <a:gd name="connsiteY44" fmla="*/ 63200 h 2058287"/>
                      <a:gd name="connsiteX0" fmla="*/ 336942 w 703385"/>
                      <a:gd name="connsiteY0" fmla="*/ 63200 h 2058287"/>
                      <a:gd name="connsiteX1" fmla="*/ 432080 w 703385"/>
                      <a:gd name="connsiteY1" fmla="*/ 20097 h 2058287"/>
                      <a:gd name="connsiteX2" fmla="*/ 482321 w 703385"/>
                      <a:gd name="connsiteY2" fmla="*/ 120580 h 2058287"/>
                      <a:gd name="connsiteX3" fmla="*/ 622998 w 703385"/>
                      <a:gd name="connsiteY3" fmla="*/ 150725 h 2058287"/>
                      <a:gd name="connsiteX4" fmla="*/ 592853 w 703385"/>
                      <a:gd name="connsiteY4" fmla="*/ 361740 h 2058287"/>
                      <a:gd name="connsiteX5" fmla="*/ 663192 w 703385"/>
                      <a:gd name="connsiteY5" fmla="*/ 422031 h 2058287"/>
                      <a:gd name="connsiteX6" fmla="*/ 576816 w 703385"/>
                      <a:gd name="connsiteY6" fmla="*/ 502586 h 2058287"/>
                      <a:gd name="connsiteX7" fmla="*/ 643095 w 703385"/>
                      <a:gd name="connsiteY7" fmla="*/ 572756 h 2058287"/>
                      <a:gd name="connsiteX8" fmla="*/ 571471 w 703385"/>
                      <a:gd name="connsiteY8" fmla="*/ 677942 h 2058287"/>
                      <a:gd name="connsiteX9" fmla="*/ 656865 w 703385"/>
                      <a:gd name="connsiteY9" fmla="*/ 783941 h 2058287"/>
                      <a:gd name="connsiteX10" fmla="*/ 583306 w 703385"/>
                      <a:gd name="connsiteY10" fmla="*/ 878410 h 2058287"/>
                      <a:gd name="connsiteX11" fmla="*/ 653143 w 703385"/>
                      <a:gd name="connsiteY11" fmla="*/ 994787 h 2058287"/>
                      <a:gd name="connsiteX12" fmla="*/ 568222 w 703385"/>
                      <a:gd name="connsiteY12" fmla="*/ 1084240 h 2058287"/>
                      <a:gd name="connsiteX13" fmla="*/ 622998 w 703385"/>
                      <a:gd name="connsiteY13" fmla="*/ 1225899 h 2058287"/>
                      <a:gd name="connsiteX14" fmla="*/ 592853 w 703385"/>
                      <a:gd name="connsiteY14" fmla="*/ 1306286 h 2058287"/>
                      <a:gd name="connsiteX15" fmla="*/ 703385 w 703385"/>
                      <a:gd name="connsiteY15" fmla="*/ 1356527 h 2058287"/>
                      <a:gd name="connsiteX16" fmla="*/ 572756 w 703385"/>
                      <a:gd name="connsiteY16" fmla="*/ 1527349 h 2058287"/>
                      <a:gd name="connsiteX17" fmla="*/ 622998 w 703385"/>
                      <a:gd name="connsiteY17" fmla="*/ 1617784 h 2058287"/>
                      <a:gd name="connsiteX18" fmla="*/ 622998 w 703385"/>
                      <a:gd name="connsiteY18" fmla="*/ 1818751 h 2058287"/>
                      <a:gd name="connsiteX19" fmla="*/ 532563 w 703385"/>
                      <a:gd name="connsiteY19" fmla="*/ 1919235 h 2058287"/>
                      <a:gd name="connsiteX20" fmla="*/ 653143 w 703385"/>
                      <a:gd name="connsiteY20" fmla="*/ 1969477 h 2058287"/>
                      <a:gd name="connsiteX21" fmla="*/ 592853 w 703385"/>
                      <a:gd name="connsiteY21" fmla="*/ 2019719 h 2058287"/>
                      <a:gd name="connsiteX22" fmla="*/ 3248 w 703385"/>
                      <a:gd name="connsiteY22" fmla="*/ 2058287 h 2058287"/>
                      <a:gd name="connsiteX23" fmla="*/ 70981 w 703385"/>
                      <a:gd name="connsiteY23" fmla="*/ 1923600 h 2058287"/>
                      <a:gd name="connsiteX24" fmla="*/ 50242 w 703385"/>
                      <a:gd name="connsiteY24" fmla="*/ 1748413 h 2058287"/>
                      <a:gd name="connsiteX25" fmla="*/ 30146 w 703385"/>
                      <a:gd name="connsiteY25" fmla="*/ 1688123 h 2058287"/>
                      <a:gd name="connsiteX26" fmla="*/ 75306 w 703385"/>
                      <a:gd name="connsiteY26" fmla="*/ 1601925 h 2058287"/>
                      <a:gd name="connsiteX27" fmla="*/ 10556 w 703385"/>
                      <a:gd name="connsiteY27" fmla="*/ 1539496 h 2058287"/>
                      <a:gd name="connsiteX28" fmla="*/ 60933 w 703385"/>
                      <a:gd name="connsiteY28" fmla="*/ 1452478 h 2058287"/>
                      <a:gd name="connsiteX29" fmla="*/ 2437 w 703385"/>
                      <a:gd name="connsiteY29" fmla="*/ 1337243 h 2058287"/>
                      <a:gd name="connsiteX30" fmla="*/ 40194 w 703385"/>
                      <a:gd name="connsiteY30" fmla="*/ 1225899 h 2058287"/>
                      <a:gd name="connsiteX31" fmla="*/ 0 w 703385"/>
                      <a:gd name="connsiteY31" fmla="*/ 1155560 h 2058287"/>
                      <a:gd name="connsiteX32" fmla="*/ 50242 w 703385"/>
                      <a:gd name="connsiteY32" fmla="*/ 1105319 h 2058287"/>
                      <a:gd name="connsiteX33" fmla="*/ 3248 w 703385"/>
                      <a:gd name="connsiteY33" fmla="*/ 984738 h 2058287"/>
                      <a:gd name="connsiteX34" fmla="*/ 60291 w 703385"/>
                      <a:gd name="connsiteY34" fmla="*/ 823965 h 2058287"/>
                      <a:gd name="connsiteX35" fmla="*/ 10049 w 703385"/>
                      <a:gd name="connsiteY35" fmla="*/ 763675 h 2058287"/>
                      <a:gd name="connsiteX36" fmla="*/ 76969 w 703385"/>
                      <a:gd name="connsiteY36" fmla="*/ 679396 h 2058287"/>
                      <a:gd name="connsiteX37" fmla="*/ 20097 w 703385"/>
                      <a:gd name="connsiteY37" fmla="*/ 572756 h 2058287"/>
                      <a:gd name="connsiteX38" fmla="*/ 60291 w 703385"/>
                      <a:gd name="connsiteY38" fmla="*/ 482321 h 2058287"/>
                      <a:gd name="connsiteX39" fmla="*/ 50242 w 703385"/>
                      <a:gd name="connsiteY39" fmla="*/ 371789 h 2058287"/>
                      <a:gd name="connsiteX40" fmla="*/ 90436 w 703385"/>
                      <a:gd name="connsiteY40" fmla="*/ 180870 h 2058287"/>
                      <a:gd name="connsiteX41" fmla="*/ 80387 w 703385"/>
                      <a:gd name="connsiteY41" fmla="*/ 70338 h 2058287"/>
                      <a:gd name="connsiteX42" fmla="*/ 190919 w 703385"/>
                      <a:gd name="connsiteY42" fmla="*/ 90435 h 2058287"/>
                      <a:gd name="connsiteX43" fmla="*/ 271306 w 703385"/>
                      <a:gd name="connsiteY43" fmla="*/ 0 h 2058287"/>
                      <a:gd name="connsiteX44" fmla="*/ 336942 w 703385"/>
                      <a:gd name="connsiteY44" fmla="*/ 63200 h 2058287"/>
                      <a:gd name="connsiteX0" fmla="*/ 336942 w 703385"/>
                      <a:gd name="connsiteY0" fmla="*/ 63200 h 2058287"/>
                      <a:gd name="connsiteX1" fmla="*/ 432080 w 703385"/>
                      <a:gd name="connsiteY1" fmla="*/ 20097 h 2058287"/>
                      <a:gd name="connsiteX2" fmla="*/ 482321 w 703385"/>
                      <a:gd name="connsiteY2" fmla="*/ 120580 h 2058287"/>
                      <a:gd name="connsiteX3" fmla="*/ 622998 w 703385"/>
                      <a:gd name="connsiteY3" fmla="*/ 150725 h 2058287"/>
                      <a:gd name="connsiteX4" fmla="*/ 592853 w 703385"/>
                      <a:gd name="connsiteY4" fmla="*/ 361740 h 2058287"/>
                      <a:gd name="connsiteX5" fmla="*/ 663192 w 703385"/>
                      <a:gd name="connsiteY5" fmla="*/ 422031 h 2058287"/>
                      <a:gd name="connsiteX6" fmla="*/ 576816 w 703385"/>
                      <a:gd name="connsiteY6" fmla="*/ 502586 h 2058287"/>
                      <a:gd name="connsiteX7" fmla="*/ 643095 w 703385"/>
                      <a:gd name="connsiteY7" fmla="*/ 572756 h 2058287"/>
                      <a:gd name="connsiteX8" fmla="*/ 571471 w 703385"/>
                      <a:gd name="connsiteY8" fmla="*/ 677942 h 2058287"/>
                      <a:gd name="connsiteX9" fmla="*/ 656865 w 703385"/>
                      <a:gd name="connsiteY9" fmla="*/ 783941 h 2058287"/>
                      <a:gd name="connsiteX10" fmla="*/ 583306 w 703385"/>
                      <a:gd name="connsiteY10" fmla="*/ 878410 h 2058287"/>
                      <a:gd name="connsiteX11" fmla="*/ 653143 w 703385"/>
                      <a:gd name="connsiteY11" fmla="*/ 994787 h 2058287"/>
                      <a:gd name="connsiteX12" fmla="*/ 568222 w 703385"/>
                      <a:gd name="connsiteY12" fmla="*/ 1084240 h 2058287"/>
                      <a:gd name="connsiteX13" fmla="*/ 622998 w 703385"/>
                      <a:gd name="connsiteY13" fmla="*/ 1225899 h 2058287"/>
                      <a:gd name="connsiteX14" fmla="*/ 592853 w 703385"/>
                      <a:gd name="connsiteY14" fmla="*/ 1306286 h 2058287"/>
                      <a:gd name="connsiteX15" fmla="*/ 703385 w 703385"/>
                      <a:gd name="connsiteY15" fmla="*/ 1356527 h 2058287"/>
                      <a:gd name="connsiteX16" fmla="*/ 572756 w 703385"/>
                      <a:gd name="connsiteY16" fmla="*/ 1527349 h 2058287"/>
                      <a:gd name="connsiteX17" fmla="*/ 622998 w 703385"/>
                      <a:gd name="connsiteY17" fmla="*/ 1617784 h 2058287"/>
                      <a:gd name="connsiteX18" fmla="*/ 622998 w 703385"/>
                      <a:gd name="connsiteY18" fmla="*/ 1818751 h 2058287"/>
                      <a:gd name="connsiteX19" fmla="*/ 532563 w 703385"/>
                      <a:gd name="connsiteY19" fmla="*/ 1919235 h 2058287"/>
                      <a:gd name="connsiteX20" fmla="*/ 653143 w 703385"/>
                      <a:gd name="connsiteY20" fmla="*/ 1969477 h 2058287"/>
                      <a:gd name="connsiteX21" fmla="*/ 592853 w 703385"/>
                      <a:gd name="connsiteY21" fmla="*/ 2019719 h 2058287"/>
                      <a:gd name="connsiteX22" fmla="*/ 3248 w 703385"/>
                      <a:gd name="connsiteY22" fmla="*/ 2058287 h 2058287"/>
                      <a:gd name="connsiteX23" fmla="*/ 70981 w 703385"/>
                      <a:gd name="connsiteY23" fmla="*/ 1923600 h 2058287"/>
                      <a:gd name="connsiteX24" fmla="*/ 19888 w 703385"/>
                      <a:gd name="connsiteY24" fmla="*/ 1832835 h 2058287"/>
                      <a:gd name="connsiteX25" fmla="*/ 50242 w 703385"/>
                      <a:gd name="connsiteY25" fmla="*/ 1748413 h 2058287"/>
                      <a:gd name="connsiteX26" fmla="*/ 30146 w 703385"/>
                      <a:gd name="connsiteY26" fmla="*/ 1688123 h 2058287"/>
                      <a:gd name="connsiteX27" fmla="*/ 75306 w 703385"/>
                      <a:gd name="connsiteY27" fmla="*/ 1601925 h 2058287"/>
                      <a:gd name="connsiteX28" fmla="*/ 10556 w 703385"/>
                      <a:gd name="connsiteY28" fmla="*/ 1539496 h 2058287"/>
                      <a:gd name="connsiteX29" fmla="*/ 60933 w 703385"/>
                      <a:gd name="connsiteY29" fmla="*/ 1452478 h 2058287"/>
                      <a:gd name="connsiteX30" fmla="*/ 2437 w 703385"/>
                      <a:gd name="connsiteY30" fmla="*/ 1337243 h 2058287"/>
                      <a:gd name="connsiteX31" fmla="*/ 40194 w 703385"/>
                      <a:gd name="connsiteY31" fmla="*/ 1225899 h 2058287"/>
                      <a:gd name="connsiteX32" fmla="*/ 0 w 703385"/>
                      <a:gd name="connsiteY32" fmla="*/ 1155560 h 2058287"/>
                      <a:gd name="connsiteX33" fmla="*/ 50242 w 703385"/>
                      <a:gd name="connsiteY33" fmla="*/ 1105319 h 2058287"/>
                      <a:gd name="connsiteX34" fmla="*/ 3248 w 703385"/>
                      <a:gd name="connsiteY34" fmla="*/ 984738 h 2058287"/>
                      <a:gd name="connsiteX35" fmla="*/ 60291 w 703385"/>
                      <a:gd name="connsiteY35" fmla="*/ 823965 h 2058287"/>
                      <a:gd name="connsiteX36" fmla="*/ 10049 w 703385"/>
                      <a:gd name="connsiteY36" fmla="*/ 763675 h 2058287"/>
                      <a:gd name="connsiteX37" fmla="*/ 76969 w 703385"/>
                      <a:gd name="connsiteY37" fmla="*/ 679396 h 2058287"/>
                      <a:gd name="connsiteX38" fmla="*/ 20097 w 703385"/>
                      <a:gd name="connsiteY38" fmla="*/ 572756 h 2058287"/>
                      <a:gd name="connsiteX39" fmla="*/ 60291 w 703385"/>
                      <a:gd name="connsiteY39" fmla="*/ 482321 h 2058287"/>
                      <a:gd name="connsiteX40" fmla="*/ 50242 w 703385"/>
                      <a:gd name="connsiteY40" fmla="*/ 371789 h 2058287"/>
                      <a:gd name="connsiteX41" fmla="*/ 90436 w 703385"/>
                      <a:gd name="connsiteY41" fmla="*/ 180870 h 2058287"/>
                      <a:gd name="connsiteX42" fmla="*/ 80387 w 703385"/>
                      <a:gd name="connsiteY42" fmla="*/ 70338 h 2058287"/>
                      <a:gd name="connsiteX43" fmla="*/ 190919 w 703385"/>
                      <a:gd name="connsiteY43" fmla="*/ 90435 h 2058287"/>
                      <a:gd name="connsiteX44" fmla="*/ 271306 w 703385"/>
                      <a:gd name="connsiteY44" fmla="*/ 0 h 2058287"/>
                      <a:gd name="connsiteX45" fmla="*/ 336942 w 703385"/>
                      <a:gd name="connsiteY45" fmla="*/ 63200 h 2058287"/>
                      <a:gd name="connsiteX0" fmla="*/ 336942 w 703385"/>
                      <a:gd name="connsiteY0" fmla="*/ 63200 h 2058287"/>
                      <a:gd name="connsiteX1" fmla="*/ 432080 w 703385"/>
                      <a:gd name="connsiteY1" fmla="*/ 20097 h 2058287"/>
                      <a:gd name="connsiteX2" fmla="*/ 482321 w 703385"/>
                      <a:gd name="connsiteY2" fmla="*/ 120580 h 2058287"/>
                      <a:gd name="connsiteX3" fmla="*/ 622998 w 703385"/>
                      <a:gd name="connsiteY3" fmla="*/ 150725 h 2058287"/>
                      <a:gd name="connsiteX4" fmla="*/ 592853 w 703385"/>
                      <a:gd name="connsiteY4" fmla="*/ 361740 h 2058287"/>
                      <a:gd name="connsiteX5" fmla="*/ 663192 w 703385"/>
                      <a:gd name="connsiteY5" fmla="*/ 422031 h 2058287"/>
                      <a:gd name="connsiteX6" fmla="*/ 576816 w 703385"/>
                      <a:gd name="connsiteY6" fmla="*/ 502586 h 2058287"/>
                      <a:gd name="connsiteX7" fmla="*/ 643095 w 703385"/>
                      <a:gd name="connsiteY7" fmla="*/ 572756 h 2058287"/>
                      <a:gd name="connsiteX8" fmla="*/ 571471 w 703385"/>
                      <a:gd name="connsiteY8" fmla="*/ 677942 h 2058287"/>
                      <a:gd name="connsiteX9" fmla="*/ 656865 w 703385"/>
                      <a:gd name="connsiteY9" fmla="*/ 783941 h 2058287"/>
                      <a:gd name="connsiteX10" fmla="*/ 583306 w 703385"/>
                      <a:gd name="connsiteY10" fmla="*/ 878410 h 2058287"/>
                      <a:gd name="connsiteX11" fmla="*/ 653143 w 703385"/>
                      <a:gd name="connsiteY11" fmla="*/ 994787 h 2058287"/>
                      <a:gd name="connsiteX12" fmla="*/ 568222 w 703385"/>
                      <a:gd name="connsiteY12" fmla="*/ 1084240 h 2058287"/>
                      <a:gd name="connsiteX13" fmla="*/ 622998 w 703385"/>
                      <a:gd name="connsiteY13" fmla="*/ 1225899 h 2058287"/>
                      <a:gd name="connsiteX14" fmla="*/ 592853 w 703385"/>
                      <a:gd name="connsiteY14" fmla="*/ 1306286 h 2058287"/>
                      <a:gd name="connsiteX15" fmla="*/ 703385 w 703385"/>
                      <a:gd name="connsiteY15" fmla="*/ 1356527 h 2058287"/>
                      <a:gd name="connsiteX16" fmla="*/ 572756 w 703385"/>
                      <a:gd name="connsiteY16" fmla="*/ 1527349 h 2058287"/>
                      <a:gd name="connsiteX17" fmla="*/ 622998 w 703385"/>
                      <a:gd name="connsiteY17" fmla="*/ 1617784 h 2058287"/>
                      <a:gd name="connsiteX18" fmla="*/ 558675 w 703385"/>
                      <a:gd name="connsiteY18" fmla="*/ 1718919 h 2058287"/>
                      <a:gd name="connsiteX19" fmla="*/ 622998 w 703385"/>
                      <a:gd name="connsiteY19" fmla="*/ 1818751 h 2058287"/>
                      <a:gd name="connsiteX20" fmla="*/ 532563 w 703385"/>
                      <a:gd name="connsiteY20" fmla="*/ 1919235 h 2058287"/>
                      <a:gd name="connsiteX21" fmla="*/ 653143 w 703385"/>
                      <a:gd name="connsiteY21" fmla="*/ 1969477 h 2058287"/>
                      <a:gd name="connsiteX22" fmla="*/ 592853 w 703385"/>
                      <a:gd name="connsiteY22" fmla="*/ 2019719 h 2058287"/>
                      <a:gd name="connsiteX23" fmla="*/ 3248 w 703385"/>
                      <a:gd name="connsiteY23" fmla="*/ 2058287 h 2058287"/>
                      <a:gd name="connsiteX24" fmla="*/ 70981 w 703385"/>
                      <a:gd name="connsiteY24" fmla="*/ 1923600 h 2058287"/>
                      <a:gd name="connsiteX25" fmla="*/ 19888 w 703385"/>
                      <a:gd name="connsiteY25" fmla="*/ 1832835 h 2058287"/>
                      <a:gd name="connsiteX26" fmla="*/ 50242 w 703385"/>
                      <a:gd name="connsiteY26" fmla="*/ 1748413 h 2058287"/>
                      <a:gd name="connsiteX27" fmla="*/ 30146 w 703385"/>
                      <a:gd name="connsiteY27" fmla="*/ 1688123 h 2058287"/>
                      <a:gd name="connsiteX28" fmla="*/ 75306 w 703385"/>
                      <a:gd name="connsiteY28" fmla="*/ 1601925 h 2058287"/>
                      <a:gd name="connsiteX29" fmla="*/ 10556 w 703385"/>
                      <a:gd name="connsiteY29" fmla="*/ 1539496 h 2058287"/>
                      <a:gd name="connsiteX30" fmla="*/ 60933 w 703385"/>
                      <a:gd name="connsiteY30" fmla="*/ 1452478 h 2058287"/>
                      <a:gd name="connsiteX31" fmla="*/ 2437 w 703385"/>
                      <a:gd name="connsiteY31" fmla="*/ 1337243 h 2058287"/>
                      <a:gd name="connsiteX32" fmla="*/ 40194 w 703385"/>
                      <a:gd name="connsiteY32" fmla="*/ 1225899 h 2058287"/>
                      <a:gd name="connsiteX33" fmla="*/ 0 w 703385"/>
                      <a:gd name="connsiteY33" fmla="*/ 1155560 h 2058287"/>
                      <a:gd name="connsiteX34" fmla="*/ 50242 w 703385"/>
                      <a:gd name="connsiteY34" fmla="*/ 1105319 h 2058287"/>
                      <a:gd name="connsiteX35" fmla="*/ 3248 w 703385"/>
                      <a:gd name="connsiteY35" fmla="*/ 984738 h 2058287"/>
                      <a:gd name="connsiteX36" fmla="*/ 60291 w 703385"/>
                      <a:gd name="connsiteY36" fmla="*/ 823965 h 2058287"/>
                      <a:gd name="connsiteX37" fmla="*/ 10049 w 703385"/>
                      <a:gd name="connsiteY37" fmla="*/ 763675 h 2058287"/>
                      <a:gd name="connsiteX38" fmla="*/ 76969 w 703385"/>
                      <a:gd name="connsiteY38" fmla="*/ 679396 h 2058287"/>
                      <a:gd name="connsiteX39" fmla="*/ 20097 w 703385"/>
                      <a:gd name="connsiteY39" fmla="*/ 572756 h 2058287"/>
                      <a:gd name="connsiteX40" fmla="*/ 60291 w 703385"/>
                      <a:gd name="connsiteY40" fmla="*/ 482321 h 2058287"/>
                      <a:gd name="connsiteX41" fmla="*/ 50242 w 703385"/>
                      <a:gd name="connsiteY41" fmla="*/ 371789 h 2058287"/>
                      <a:gd name="connsiteX42" fmla="*/ 90436 w 703385"/>
                      <a:gd name="connsiteY42" fmla="*/ 180870 h 2058287"/>
                      <a:gd name="connsiteX43" fmla="*/ 80387 w 703385"/>
                      <a:gd name="connsiteY43" fmla="*/ 70338 h 2058287"/>
                      <a:gd name="connsiteX44" fmla="*/ 190919 w 703385"/>
                      <a:gd name="connsiteY44" fmla="*/ 90435 h 2058287"/>
                      <a:gd name="connsiteX45" fmla="*/ 271306 w 703385"/>
                      <a:gd name="connsiteY45" fmla="*/ 0 h 2058287"/>
                      <a:gd name="connsiteX46" fmla="*/ 336942 w 703385"/>
                      <a:gd name="connsiteY46" fmla="*/ 63200 h 2058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</a:cxnLst>
                    <a:rect l="l" t="t" r="r" b="b"/>
                    <a:pathLst>
                      <a:path w="703385" h="2058287">
                        <a:moveTo>
                          <a:pt x="336942" y="63200"/>
                        </a:moveTo>
                        <a:lnTo>
                          <a:pt x="432080" y="20097"/>
                        </a:lnTo>
                        <a:lnTo>
                          <a:pt x="482321" y="120580"/>
                        </a:lnTo>
                        <a:lnTo>
                          <a:pt x="622998" y="150725"/>
                        </a:lnTo>
                        <a:lnTo>
                          <a:pt x="592853" y="361740"/>
                        </a:lnTo>
                        <a:lnTo>
                          <a:pt x="663192" y="422031"/>
                        </a:lnTo>
                        <a:lnTo>
                          <a:pt x="576816" y="502586"/>
                        </a:lnTo>
                        <a:lnTo>
                          <a:pt x="643095" y="572756"/>
                        </a:lnTo>
                        <a:lnTo>
                          <a:pt x="571471" y="677942"/>
                        </a:lnTo>
                        <a:lnTo>
                          <a:pt x="656865" y="783941"/>
                        </a:lnTo>
                        <a:cubicBezTo>
                          <a:pt x="671666" y="817865"/>
                          <a:pt x="583926" y="843269"/>
                          <a:pt x="583306" y="878410"/>
                        </a:cubicBezTo>
                        <a:cubicBezTo>
                          <a:pt x="582686" y="913551"/>
                          <a:pt x="664380" y="969205"/>
                          <a:pt x="653143" y="994787"/>
                        </a:cubicBezTo>
                        <a:lnTo>
                          <a:pt x="568222" y="1084240"/>
                        </a:lnTo>
                        <a:lnTo>
                          <a:pt x="622998" y="1225899"/>
                        </a:lnTo>
                        <a:lnTo>
                          <a:pt x="592853" y="1306286"/>
                        </a:lnTo>
                        <a:lnTo>
                          <a:pt x="703385" y="1356527"/>
                        </a:lnTo>
                        <a:lnTo>
                          <a:pt x="572756" y="1527349"/>
                        </a:lnTo>
                        <a:lnTo>
                          <a:pt x="622998" y="1617784"/>
                        </a:lnTo>
                        <a:cubicBezTo>
                          <a:pt x="624135" y="1652522"/>
                          <a:pt x="557538" y="1684181"/>
                          <a:pt x="558675" y="1718919"/>
                        </a:cubicBezTo>
                        <a:lnTo>
                          <a:pt x="622998" y="1818751"/>
                        </a:lnTo>
                        <a:lnTo>
                          <a:pt x="532563" y="1919235"/>
                        </a:lnTo>
                        <a:lnTo>
                          <a:pt x="653143" y="1969477"/>
                        </a:lnTo>
                        <a:lnTo>
                          <a:pt x="592853" y="2019719"/>
                        </a:lnTo>
                        <a:lnTo>
                          <a:pt x="3248" y="2058287"/>
                        </a:lnTo>
                        <a:lnTo>
                          <a:pt x="70981" y="1923600"/>
                        </a:lnTo>
                        <a:cubicBezTo>
                          <a:pt x="66265" y="1887187"/>
                          <a:pt x="24604" y="1869248"/>
                          <a:pt x="19888" y="1832835"/>
                        </a:cubicBezTo>
                        <a:lnTo>
                          <a:pt x="50242" y="1748413"/>
                        </a:lnTo>
                        <a:lnTo>
                          <a:pt x="30146" y="1688123"/>
                        </a:lnTo>
                        <a:cubicBezTo>
                          <a:pt x="26727" y="1665548"/>
                          <a:pt x="78725" y="1624500"/>
                          <a:pt x="75306" y="1601925"/>
                        </a:cubicBezTo>
                        <a:lnTo>
                          <a:pt x="10556" y="1539496"/>
                        </a:lnTo>
                        <a:lnTo>
                          <a:pt x="60933" y="1452478"/>
                        </a:lnTo>
                        <a:lnTo>
                          <a:pt x="2437" y="1337243"/>
                        </a:lnTo>
                        <a:lnTo>
                          <a:pt x="40194" y="1225899"/>
                        </a:lnTo>
                        <a:lnTo>
                          <a:pt x="0" y="1155560"/>
                        </a:lnTo>
                        <a:lnTo>
                          <a:pt x="50242" y="1105319"/>
                        </a:lnTo>
                        <a:lnTo>
                          <a:pt x="3248" y="984738"/>
                        </a:lnTo>
                        <a:lnTo>
                          <a:pt x="60291" y="823965"/>
                        </a:lnTo>
                        <a:lnTo>
                          <a:pt x="10049" y="763675"/>
                        </a:lnTo>
                        <a:lnTo>
                          <a:pt x="76969" y="679396"/>
                        </a:lnTo>
                        <a:lnTo>
                          <a:pt x="20097" y="572756"/>
                        </a:lnTo>
                        <a:lnTo>
                          <a:pt x="60291" y="482321"/>
                        </a:lnTo>
                        <a:lnTo>
                          <a:pt x="50242" y="371789"/>
                        </a:lnTo>
                        <a:lnTo>
                          <a:pt x="90436" y="180870"/>
                        </a:lnTo>
                        <a:lnTo>
                          <a:pt x="80387" y="70338"/>
                        </a:lnTo>
                        <a:lnTo>
                          <a:pt x="190919" y="90435"/>
                        </a:lnTo>
                        <a:lnTo>
                          <a:pt x="271306" y="0"/>
                        </a:lnTo>
                        <a:lnTo>
                          <a:pt x="336942" y="63200"/>
                        </a:lnTo>
                        <a:close/>
                      </a:path>
                    </a:pathLst>
                  </a:custGeom>
                  <a:solidFill>
                    <a:schemeClr val="tx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508" name="角丸四角形 115">
                    <a:extLst>
                      <a:ext uri="{FF2B5EF4-FFF2-40B4-BE49-F238E27FC236}">
                        <a16:creationId xmlns:a16="http://schemas.microsoft.com/office/drawing/2014/main" id="{27E59F08-537D-882B-E490-44C2C01FD381}"/>
                      </a:ext>
                    </a:extLst>
                  </p:cNvPr>
                  <p:cNvSpPr/>
                  <p:nvPr/>
                </p:nvSpPr>
                <p:spPr>
                  <a:xfrm>
                    <a:off x="-726333" y="5495954"/>
                    <a:ext cx="449286" cy="1966342"/>
                  </a:xfrm>
                  <a:prstGeom prst="roundRect">
                    <a:avLst>
                      <a:gd name="adj" fmla="val 39597"/>
                    </a:avLst>
                  </a:prstGeom>
                  <a:solidFill>
                    <a:schemeClr val="tx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1506" name="フリーフォーム 113">
                  <a:extLst>
                    <a:ext uri="{FF2B5EF4-FFF2-40B4-BE49-F238E27FC236}">
                      <a16:creationId xmlns:a16="http://schemas.microsoft.com/office/drawing/2014/main" id="{99794800-5C34-DD2B-6986-4B7119A07619}"/>
                    </a:ext>
                  </a:extLst>
                </p:cNvPr>
                <p:cNvSpPr/>
                <p:nvPr/>
              </p:nvSpPr>
              <p:spPr>
                <a:xfrm rot="1451835">
                  <a:off x="-483063" y="4976901"/>
                  <a:ext cx="1668979" cy="1137779"/>
                </a:xfrm>
                <a:custGeom>
                  <a:avLst/>
                  <a:gdLst>
                    <a:gd name="connsiteX0" fmla="*/ 295151 w 1817455"/>
                    <a:gd name="connsiteY0" fmla="*/ 10383 h 1355768"/>
                    <a:gd name="connsiteX1" fmla="*/ 1001921 w 1817455"/>
                    <a:gd name="connsiteY1" fmla="*/ 0 h 1355768"/>
                    <a:gd name="connsiteX2" fmla="*/ 1730530 w 1817455"/>
                    <a:gd name="connsiteY2" fmla="*/ 20226 h 1355768"/>
                    <a:gd name="connsiteX3" fmla="*/ 1817455 w 1817455"/>
                    <a:gd name="connsiteY3" fmla="*/ 951305 h 1355768"/>
                    <a:gd name="connsiteX4" fmla="*/ 982800 w 1817455"/>
                    <a:gd name="connsiteY4" fmla="*/ 1180845 h 1355768"/>
                    <a:gd name="connsiteX5" fmla="*/ 503572 w 1817455"/>
                    <a:gd name="connsiteY5" fmla="*/ 1355768 h 1355768"/>
                    <a:gd name="connsiteX6" fmla="*/ 357426 w 1817455"/>
                    <a:gd name="connsiteY6" fmla="*/ 1138483 h 1355768"/>
                    <a:gd name="connsiteX7" fmla="*/ 0 w 1817455"/>
                    <a:gd name="connsiteY7" fmla="*/ 522984 h 1355768"/>
                    <a:gd name="connsiteX8" fmla="*/ 295151 w 1817455"/>
                    <a:gd name="connsiteY8" fmla="*/ 10383 h 1355768"/>
                    <a:gd name="connsiteX9" fmla="*/ 1185106 w 1817455"/>
                    <a:gd name="connsiteY9" fmla="*/ 147474 h 1355768"/>
                    <a:gd name="connsiteX10" fmla="*/ 1119326 w 1817455"/>
                    <a:gd name="connsiteY10" fmla="*/ 203158 h 1355768"/>
                    <a:gd name="connsiteX11" fmla="*/ 1343915 w 1817455"/>
                    <a:gd name="connsiteY11" fmla="*/ 281908 h 1355768"/>
                    <a:gd name="connsiteX12" fmla="*/ 1568505 w 1817455"/>
                    <a:gd name="connsiteY12" fmla="*/ 203158 h 1355768"/>
                    <a:gd name="connsiteX13" fmla="*/ 1343915 w 1817455"/>
                    <a:gd name="connsiteY13" fmla="*/ 124409 h 1355768"/>
                    <a:gd name="connsiteX14" fmla="*/ 1185106 w 1817455"/>
                    <a:gd name="connsiteY14" fmla="*/ 147474 h 1355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17455" h="1355768">
                      <a:moveTo>
                        <a:pt x="295151" y="10383"/>
                      </a:moveTo>
                      <a:lnTo>
                        <a:pt x="1001921" y="0"/>
                      </a:lnTo>
                      <a:lnTo>
                        <a:pt x="1730530" y="20226"/>
                      </a:lnTo>
                      <a:lnTo>
                        <a:pt x="1817455" y="951305"/>
                      </a:lnTo>
                      <a:lnTo>
                        <a:pt x="982800" y="1180845"/>
                      </a:lnTo>
                      <a:lnTo>
                        <a:pt x="503572" y="1355768"/>
                      </a:lnTo>
                      <a:lnTo>
                        <a:pt x="357426" y="1138483"/>
                      </a:lnTo>
                      <a:lnTo>
                        <a:pt x="0" y="522984"/>
                      </a:lnTo>
                      <a:lnTo>
                        <a:pt x="295151" y="10383"/>
                      </a:lnTo>
                      <a:close/>
                      <a:moveTo>
                        <a:pt x="1185106" y="147474"/>
                      </a:moveTo>
                      <a:cubicBezTo>
                        <a:pt x="1144463" y="161725"/>
                        <a:pt x="1119325" y="181412"/>
                        <a:pt x="1119326" y="203158"/>
                      </a:cubicBezTo>
                      <a:cubicBezTo>
                        <a:pt x="1119325" y="246650"/>
                        <a:pt x="1219877" y="281907"/>
                        <a:pt x="1343915" y="281908"/>
                      </a:cubicBezTo>
                      <a:cubicBezTo>
                        <a:pt x="1467953" y="281907"/>
                        <a:pt x="1568505" y="246650"/>
                        <a:pt x="1568505" y="203158"/>
                      </a:cubicBezTo>
                      <a:cubicBezTo>
                        <a:pt x="1568505" y="159666"/>
                        <a:pt x="1467954" y="124409"/>
                        <a:pt x="1343915" y="124409"/>
                      </a:cubicBezTo>
                      <a:cubicBezTo>
                        <a:pt x="1281896" y="124409"/>
                        <a:pt x="1225749" y="133223"/>
                        <a:pt x="1185106" y="147474"/>
                      </a:cubicBezTo>
                      <a:close/>
                    </a:path>
                  </a:pathLst>
                </a:custGeom>
                <a:solidFill>
                  <a:srgbClr val="D35027"/>
                </a:solidFill>
                <a:ln>
                  <a:solidFill>
                    <a:schemeClr val="tx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494" name="楕円 1493">
                <a:extLst>
                  <a:ext uri="{FF2B5EF4-FFF2-40B4-BE49-F238E27FC236}">
                    <a16:creationId xmlns:a16="http://schemas.microsoft.com/office/drawing/2014/main" id="{863C331C-EBBD-4BC2-4F61-734C4D2FA022}"/>
                  </a:ext>
                </a:extLst>
              </p:cNvPr>
              <p:cNvSpPr/>
              <p:nvPr/>
            </p:nvSpPr>
            <p:spPr>
              <a:xfrm>
                <a:off x="-87246" y="5786705"/>
                <a:ext cx="746577" cy="746577"/>
              </a:xfrm>
              <a:prstGeom prst="ellipse">
                <a:avLst/>
              </a:prstGeom>
              <a:solidFill>
                <a:srgbClr val="A23D1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1495" name="直線コネクタ 1494">
                <a:extLst>
                  <a:ext uri="{FF2B5EF4-FFF2-40B4-BE49-F238E27FC236}">
                    <a16:creationId xmlns:a16="http://schemas.microsoft.com/office/drawing/2014/main" id="{0272C2E0-F860-69AF-1341-D41A23676F11}"/>
                  </a:ext>
                </a:extLst>
              </p:cNvPr>
              <p:cNvCxnSpPr>
                <a:endCxn id="1494" idx="0"/>
              </p:cNvCxnSpPr>
              <p:nvPr/>
            </p:nvCxnSpPr>
            <p:spPr>
              <a:xfrm flipV="1">
                <a:off x="285764" y="5786705"/>
                <a:ext cx="279" cy="228311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6" name="楕円 1495">
                <a:extLst>
                  <a:ext uri="{FF2B5EF4-FFF2-40B4-BE49-F238E27FC236}">
                    <a16:creationId xmlns:a16="http://schemas.microsoft.com/office/drawing/2014/main" id="{4693BFCE-0350-C75C-3D43-63086C4310A2}"/>
                  </a:ext>
                </a:extLst>
              </p:cNvPr>
              <p:cNvSpPr/>
              <p:nvPr/>
            </p:nvSpPr>
            <p:spPr>
              <a:xfrm>
                <a:off x="172145" y="6058666"/>
                <a:ext cx="227238" cy="22723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1497" name="直線コネクタ 1496">
                <a:extLst>
                  <a:ext uri="{FF2B5EF4-FFF2-40B4-BE49-F238E27FC236}">
                    <a16:creationId xmlns:a16="http://schemas.microsoft.com/office/drawing/2014/main" id="{81EE8752-C04C-605C-83A8-76905BA7505A}"/>
                  </a:ext>
                </a:extLst>
              </p:cNvPr>
              <p:cNvCxnSpPr/>
              <p:nvPr/>
            </p:nvCxnSpPr>
            <p:spPr>
              <a:xfrm>
                <a:off x="449069" y="6227134"/>
                <a:ext cx="202521" cy="75659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8" name="直線コネクタ 1497">
                <a:extLst>
                  <a:ext uri="{FF2B5EF4-FFF2-40B4-BE49-F238E27FC236}">
                    <a16:creationId xmlns:a16="http://schemas.microsoft.com/office/drawing/2014/main" id="{EDE8D33E-FD40-99E1-274D-BEA0AE18C6E4}"/>
                  </a:ext>
                </a:extLst>
              </p:cNvPr>
              <p:cNvCxnSpPr>
                <a:stCxn id="1494" idx="3"/>
              </p:cNvCxnSpPr>
              <p:nvPr/>
            </p:nvCxnSpPr>
            <p:spPr>
              <a:xfrm flipV="1">
                <a:off x="22088" y="6291823"/>
                <a:ext cx="139247" cy="13212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9" name="直線コネクタ 1498">
                <a:extLst>
                  <a:ext uri="{FF2B5EF4-FFF2-40B4-BE49-F238E27FC236}">
                    <a16:creationId xmlns:a16="http://schemas.microsoft.com/office/drawing/2014/main" id="{8C8FDC52-2721-D149-2A2E-E7022226EE3A}"/>
                  </a:ext>
                </a:extLst>
              </p:cNvPr>
              <p:cNvCxnSpPr>
                <a:stCxn id="1494" idx="1"/>
              </p:cNvCxnSpPr>
              <p:nvPr/>
            </p:nvCxnSpPr>
            <p:spPr>
              <a:xfrm>
                <a:off x="22088" y="5896039"/>
                <a:ext cx="173885" cy="159498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0" name="直線コネクタ 1499">
                <a:extLst>
                  <a:ext uri="{FF2B5EF4-FFF2-40B4-BE49-F238E27FC236}">
                    <a16:creationId xmlns:a16="http://schemas.microsoft.com/office/drawing/2014/main" id="{D7F71EBE-B534-B78D-09A3-27CCE4539E57}"/>
                  </a:ext>
                </a:extLst>
              </p:cNvPr>
              <p:cNvCxnSpPr>
                <a:stCxn id="1494" idx="2"/>
              </p:cNvCxnSpPr>
              <p:nvPr/>
            </p:nvCxnSpPr>
            <p:spPr>
              <a:xfrm flipV="1">
                <a:off x="-87246" y="6153256"/>
                <a:ext cx="204286" cy="6738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1" name="直線コネクタ 1500">
                <a:extLst>
                  <a:ext uri="{FF2B5EF4-FFF2-40B4-BE49-F238E27FC236}">
                    <a16:creationId xmlns:a16="http://schemas.microsoft.com/office/drawing/2014/main" id="{774A278C-0859-E86E-4DAB-40AB4C32FB2A}"/>
                  </a:ext>
                </a:extLst>
              </p:cNvPr>
              <p:cNvCxnSpPr>
                <a:endCxn id="1494" idx="4"/>
              </p:cNvCxnSpPr>
              <p:nvPr/>
            </p:nvCxnSpPr>
            <p:spPr>
              <a:xfrm>
                <a:off x="282991" y="6338287"/>
                <a:ext cx="3052" cy="19499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2" name="直線コネクタ 1501">
                <a:extLst>
                  <a:ext uri="{FF2B5EF4-FFF2-40B4-BE49-F238E27FC236}">
                    <a16:creationId xmlns:a16="http://schemas.microsoft.com/office/drawing/2014/main" id="{6AADFEEF-712A-D503-0BEE-72A28E554484}"/>
                  </a:ext>
                </a:extLst>
              </p:cNvPr>
              <p:cNvCxnSpPr/>
              <p:nvPr/>
            </p:nvCxnSpPr>
            <p:spPr>
              <a:xfrm>
                <a:off x="381201" y="6306395"/>
                <a:ext cx="113275" cy="163632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3" name="直線コネクタ 1502">
                <a:extLst>
                  <a:ext uri="{FF2B5EF4-FFF2-40B4-BE49-F238E27FC236}">
                    <a16:creationId xmlns:a16="http://schemas.microsoft.com/office/drawing/2014/main" id="{54E5B813-B6CC-B324-6F11-01D76AA1A6EF}"/>
                  </a:ext>
                </a:extLst>
              </p:cNvPr>
              <p:cNvCxnSpPr>
                <a:endCxn id="1494" idx="7"/>
              </p:cNvCxnSpPr>
              <p:nvPr/>
            </p:nvCxnSpPr>
            <p:spPr>
              <a:xfrm flipV="1">
                <a:off x="399199" y="5896039"/>
                <a:ext cx="150798" cy="151571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4" name="直線コネクタ 1503">
                <a:extLst>
                  <a:ext uri="{FF2B5EF4-FFF2-40B4-BE49-F238E27FC236}">
                    <a16:creationId xmlns:a16="http://schemas.microsoft.com/office/drawing/2014/main" id="{E3CB98BE-B243-D8A7-796A-F3B878B98CA1}"/>
                  </a:ext>
                </a:extLst>
              </p:cNvPr>
              <p:cNvCxnSpPr/>
              <p:nvPr/>
            </p:nvCxnSpPr>
            <p:spPr>
              <a:xfrm flipV="1">
                <a:off x="436740" y="6124826"/>
                <a:ext cx="222591" cy="12292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29" name="Google Shape;890;p21">
            <a:extLst>
              <a:ext uri="{FF2B5EF4-FFF2-40B4-BE49-F238E27FC236}">
                <a16:creationId xmlns:a16="http://schemas.microsoft.com/office/drawing/2014/main" id="{5FDCFCB2-5783-42C8-FE6C-E291BBA20483}"/>
              </a:ext>
            </a:extLst>
          </p:cNvPr>
          <p:cNvGrpSpPr>
            <a:grpSpLocks noChangeAspect="1"/>
          </p:cNvGrpSpPr>
          <p:nvPr/>
        </p:nvGrpSpPr>
        <p:grpSpPr>
          <a:xfrm>
            <a:off x="572206" y="3035266"/>
            <a:ext cx="392185" cy="400069"/>
            <a:chOff x="1774174" y="4621762"/>
            <a:chExt cx="1077013" cy="1098664"/>
          </a:xfrm>
        </p:grpSpPr>
        <p:sp>
          <p:nvSpPr>
            <p:cNvPr id="1530" name="Google Shape;891;p21">
              <a:extLst>
                <a:ext uri="{FF2B5EF4-FFF2-40B4-BE49-F238E27FC236}">
                  <a16:creationId xmlns:a16="http://schemas.microsoft.com/office/drawing/2014/main" id="{20E2A2E4-55B7-6508-B126-C217E650D44C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892;p21">
              <a:extLst>
                <a:ext uri="{FF2B5EF4-FFF2-40B4-BE49-F238E27FC236}">
                  <a16:creationId xmlns:a16="http://schemas.microsoft.com/office/drawing/2014/main" id="{18898E56-92CF-CFD1-1C05-24C27F81A3CD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893;p21">
              <a:extLst>
                <a:ext uri="{FF2B5EF4-FFF2-40B4-BE49-F238E27FC236}">
                  <a16:creationId xmlns:a16="http://schemas.microsoft.com/office/drawing/2014/main" id="{14B67D38-3016-9C69-C84F-391478206CC0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894;p21">
              <a:extLst>
                <a:ext uri="{FF2B5EF4-FFF2-40B4-BE49-F238E27FC236}">
                  <a16:creationId xmlns:a16="http://schemas.microsoft.com/office/drawing/2014/main" id="{45F5B9B8-C52D-C54C-B83E-2BFC3E4F01E5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895;p21">
              <a:extLst>
                <a:ext uri="{FF2B5EF4-FFF2-40B4-BE49-F238E27FC236}">
                  <a16:creationId xmlns:a16="http://schemas.microsoft.com/office/drawing/2014/main" id="{F5A1C25B-1D91-C9C0-092E-D5F1034EB30B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896;p21">
              <a:extLst>
                <a:ext uri="{FF2B5EF4-FFF2-40B4-BE49-F238E27FC236}">
                  <a16:creationId xmlns:a16="http://schemas.microsoft.com/office/drawing/2014/main" id="{21A4A1E3-FAA1-C575-121F-EB0FDC36DB7B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577" name="Google Shape;897;p21">
              <a:extLst>
                <a:ext uri="{FF2B5EF4-FFF2-40B4-BE49-F238E27FC236}">
                  <a16:creationId xmlns:a16="http://schemas.microsoft.com/office/drawing/2014/main" id="{12985B47-AA7E-1BDD-BFCA-56E3512D4F87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78" name="Google Shape;898;p21">
              <a:extLst>
                <a:ext uri="{FF2B5EF4-FFF2-40B4-BE49-F238E27FC236}">
                  <a16:creationId xmlns:a16="http://schemas.microsoft.com/office/drawing/2014/main" id="{8DF99D2A-0E14-02CD-64B5-7C168831D075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79" name="Google Shape;899;p21">
              <a:extLst>
                <a:ext uri="{FF2B5EF4-FFF2-40B4-BE49-F238E27FC236}">
                  <a16:creationId xmlns:a16="http://schemas.microsoft.com/office/drawing/2014/main" id="{01338FFE-54FE-DAB6-C95F-DCD19B495220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80" name="Google Shape;900;p21">
              <a:extLst>
                <a:ext uri="{FF2B5EF4-FFF2-40B4-BE49-F238E27FC236}">
                  <a16:creationId xmlns:a16="http://schemas.microsoft.com/office/drawing/2014/main" id="{D4CC8D32-9200-FFF6-B4BC-B077D7D87845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81" name="Google Shape;901;p21">
              <a:extLst>
                <a:ext uri="{FF2B5EF4-FFF2-40B4-BE49-F238E27FC236}">
                  <a16:creationId xmlns:a16="http://schemas.microsoft.com/office/drawing/2014/main" id="{95E71E37-CB2B-BD38-4618-66BB8055208B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82" name="Google Shape;902;p21">
              <a:extLst>
                <a:ext uri="{FF2B5EF4-FFF2-40B4-BE49-F238E27FC236}">
                  <a16:creationId xmlns:a16="http://schemas.microsoft.com/office/drawing/2014/main" id="{FF315BB7-46B0-4F95-140D-0905A8BE9AAE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583" name="Google Shape;903;p21">
              <a:extLst>
                <a:ext uri="{FF2B5EF4-FFF2-40B4-BE49-F238E27FC236}">
                  <a16:creationId xmlns:a16="http://schemas.microsoft.com/office/drawing/2014/main" id="{34C56733-E7C8-FC79-5CAA-7ADD16EF1AC9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" name="Google Shape;904;p21">
              <a:extLst>
                <a:ext uri="{FF2B5EF4-FFF2-40B4-BE49-F238E27FC236}">
                  <a16:creationId xmlns:a16="http://schemas.microsoft.com/office/drawing/2014/main" id="{13A3C40D-03C7-42DC-2D9E-0C18C05E62F9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" name="Google Shape;905;p21">
              <a:extLst>
                <a:ext uri="{FF2B5EF4-FFF2-40B4-BE49-F238E27FC236}">
                  <a16:creationId xmlns:a16="http://schemas.microsoft.com/office/drawing/2014/main" id="{1F1DF2D8-E290-AC15-65A5-FC0D9DD61834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86" name="Google Shape;1550;p28">
            <a:extLst>
              <a:ext uri="{FF2B5EF4-FFF2-40B4-BE49-F238E27FC236}">
                <a16:creationId xmlns:a16="http://schemas.microsoft.com/office/drawing/2014/main" id="{F8DDA1B8-A2C0-DEE5-B3A6-43C0B5971091}"/>
              </a:ext>
            </a:extLst>
          </p:cNvPr>
          <p:cNvSpPr txBox="1"/>
          <p:nvPr/>
        </p:nvSpPr>
        <p:spPr>
          <a:xfrm>
            <a:off x="442894" y="1690603"/>
            <a:ext cx="2781185" cy="12464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とおく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はなれて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見る</a:t>
            </a:r>
            <a:endParaRPr lang="en-US" altLang="ja-JP" sz="2000" dirty="0">
              <a:solidFill>
                <a:schemeClr val="dk1"/>
              </a:solidFill>
            </a:endParaRPr>
          </a:p>
        </p:txBody>
      </p:sp>
      <p:sp>
        <p:nvSpPr>
          <p:cNvPr id="13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988951" y="71512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13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767532" y="715122"/>
            <a:ext cx="8463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ほうほう</a:t>
            </a:r>
          </a:p>
        </p:txBody>
      </p:sp>
      <p:sp>
        <p:nvSpPr>
          <p:cNvPr id="13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12690" y="243478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み</a:t>
            </a:r>
          </a:p>
        </p:txBody>
      </p:sp>
    </p:spTree>
    <p:extLst>
      <p:ext uri="{BB962C8B-B14F-4D97-AF65-F5344CB8AC3E}">
        <p14:creationId xmlns:p14="http://schemas.microsoft.com/office/powerpoint/2010/main" val="42816077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1539;p28"/>
          <p:cNvSpPr/>
          <p:nvPr/>
        </p:nvSpPr>
        <p:spPr>
          <a:xfrm flipH="1">
            <a:off x="1467600" y="5673678"/>
            <a:ext cx="7925546" cy="615246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8" name="グループ化 47"/>
          <p:cNvGrpSpPr/>
          <p:nvPr/>
        </p:nvGrpSpPr>
        <p:grpSpPr>
          <a:xfrm>
            <a:off x="6368451" y="1295508"/>
            <a:ext cx="2418527" cy="4619426"/>
            <a:chOff x="7130579" y="1294914"/>
            <a:chExt cx="2418527" cy="4619426"/>
          </a:xfrm>
        </p:grpSpPr>
        <p:sp>
          <p:nvSpPr>
            <p:cNvPr id="49" name="二等辺三角形 2"/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Google Shape;1540;p28"/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二等辺三角形 2"/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" name="Google Shape;890;p21">
            <a:extLst>
              <a:ext uri="{FF2B5EF4-FFF2-40B4-BE49-F238E27FC236}">
                <a16:creationId xmlns:a16="http://schemas.microsoft.com/office/drawing/2014/main" id="{3958E4D1-C42B-921F-17DD-C59323CC0310}"/>
              </a:ext>
            </a:extLst>
          </p:cNvPr>
          <p:cNvGrpSpPr>
            <a:grpSpLocks noChangeAspect="1"/>
          </p:cNvGrpSpPr>
          <p:nvPr/>
        </p:nvGrpSpPr>
        <p:grpSpPr>
          <a:xfrm>
            <a:off x="641474" y="2464574"/>
            <a:ext cx="392185" cy="400069"/>
            <a:chOff x="1774174" y="4621762"/>
            <a:chExt cx="1077013" cy="1098664"/>
          </a:xfrm>
        </p:grpSpPr>
        <p:sp>
          <p:nvSpPr>
            <p:cNvPr id="4" name="Google Shape;891;p21">
              <a:extLst>
                <a:ext uri="{FF2B5EF4-FFF2-40B4-BE49-F238E27FC236}">
                  <a16:creationId xmlns:a16="http://schemas.microsoft.com/office/drawing/2014/main" id="{F2E14DAC-2054-93CE-96E9-AD0CF7B4BB16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2;p21">
              <a:extLst>
                <a:ext uri="{FF2B5EF4-FFF2-40B4-BE49-F238E27FC236}">
                  <a16:creationId xmlns:a16="http://schemas.microsoft.com/office/drawing/2014/main" id="{02768329-8B79-2262-35CF-A06A902A2807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3;p21">
              <a:extLst>
                <a:ext uri="{FF2B5EF4-FFF2-40B4-BE49-F238E27FC236}">
                  <a16:creationId xmlns:a16="http://schemas.microsoft.com/office/drawing/2014/main" id="{7B577F56-FC9A-3A8A-4EFB-3B8A70A8D084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894;p21">
              <a:extLst>
                <a:ext uri="{FF2B5EF4-FFF2-40B4-BE49-F238E27FC236}">
                  <a16:creationId xmlns:a16="http://schemas.microsoft.com/office/drawing/2014/main" id="{F3517A1C-8235-A8A2-9DB0-ADB82AD2B15A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5;p21">
              <a:extLst>
                <a:ext uri="{FF2B5EF4-FFF2-40B4-BE49-F238E27FC236}">
                  <a16:creationId xmlns:a16="http://schemas.microsoft.com/office/drawing/2014/main" id="{0182B6A5-ABD6-9A34-513E-94572796D0D7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896;p21">
              <a:extLst>
                <a:ext uri="{FF2B5EF4-FFF2-40B4-BE49-F238E27FC236}">
                  <a16:creationId xmlns:a16="http://schemas.microsoft.com/office/drawing/2014/main" id="{5D1C6928-8927-F0F9-D193-8CFE8E279330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0" name="Google Shape;897;p21">
              <a:extLst>
                <a:ext uri="{FF2B5EF4-FFF2-40B4-BE49-F238E27FC236}">
                  <a16:creationId xmlns:a16="http://schemas.microsoft.com/office/drawing/2014/main" id="{09567D91-5574-F7F4-EC9B-E0C63589964F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898;p21">
              <a:extLst>
                <a:ext uri="{FF2B5EF4-FFF2-40B4-BE49-F238E27FC236}">
                  <a16:creationId xmlns:a16="http://schemas.microsoft.com/office/drawing/2014/main" id="{742118E4-54E9-1FFF-3FD8-86CAB04B3F13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899;p21">
              <a:extLst>
                <a:ext uri="{FF2B5EF4-FFF2-40B4-BE49-F238E27FC236}">
                  <a16:creationId xmlns:a16="http://schemas.microsoft.com/office/drawing/2014/main" id="{EDFA40EF-0B67-21B9-46F7-83F5D5D37247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900;p21">
              <a:extLst>
                <a:ext uri="{FF2B5EF4-FFF2-40B4-BE49-F238E27FC236}">
                  <a16:creationId xmlns:a16="http://schemas.microsoft.com/office/drawing/2014/main" id="{9DCEF543-DC28-95E1-7177-F4F0B452F66B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1;p21">
              <a:extLst>
                <a:ext uri="{FF2B5EF4-FFF2-40B4-BE49-F238E27FC236}">
                  <a16:creationId xmlns:a16="http://schemas.microsoft.com/office/drawing/2014/main" id="{6FFE6E71-C518-C63B-1544-30F202F61831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902;p21">
              <a:extLst>
                <a:ext uri="{FF2B5EF4-FFF2-40B4-BE49-F238E27FC236}">
                  <a16:creationId xmlns:a16="http://schemas.microsoft.com/office/drawing/2014/main" id="{1054DCC8-9DD8-E7AA-E752-54AE53BE913A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6" name="Google Shape;903;p21">
              <a:extLst>
                <a:ext uri="{FF2B5EF4-FFF2-40B4-BE49-F238E27FC236}">
                  <a16:creationId xmlns:a16="http://schemas.microsoft.com/office/drawing/2014/main" id="{CB20BA1F-0A98-4EC9-1C68-521C62613F34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904;p21">
              <a:extLst>
                <a:ext uri="{FF2B5EF4-FFF2-40B4-BE49-F238E27FC236}">
                  <a16:creationId xmlns:a16="http://schemas.microsoft.com/office/drawing/2014/main" id="{9AF16573-1291-3255-470A-C8EBE8DFE870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905;p21">
              <a:extLst>
                <a:ext uri="{FF2B5EF4-FFF2-40B4-BE49-F238E27FC236}">
                  <a16:creationId xmlns:a16="http://schemas.microsoft.com/office/drawing/2014/main" id="{2EBDE048-9EBE-45A8-8A87-03434BEF4C05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9" name="角丸四角形 355">
            <a:extLst>
              <a:ext uri="{FF2B5EF4-FFF2-40B4-BE49-F238E27FC236}">
                <a16:creationId xmlns:a16="http://schemas.microsoft.com/office/drawing/2014/main" id="{8BE6737C-FAC6-F066-5629-D6BD683E690F}"/>
              </a:ext>
            </a:extLst>
          </p:cNvPr>
          <p:cNvSpPr/>
          <p:nvPr/>
        </p:nvSpPr>
        <p:spPr>
          <a:xfrm rot="16200000">
            <a:off x="9908292" y="1425687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830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F1E6A9E4-8162-9ACD-8365-80EE57A69E94}"/>
              </a:ext>
            </a:extLst>
          </p:cNvPr>
          <p:cNvSpPr txBox="1"/>
          <p:nvPr/>
        </p:nvSpPr>
        <p:spPr>
          <a:xfrm>
            <a:off x="10681094" y="621698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831" name="グループ化 830">
            <a:extLst>
              <a:ext uri="{FF2B5EF4-FFF2-40B4-BE49-F238E27FC236}">
                <a16:creationId xmlns:a16="http://schemas.microsoft.com/office/drawing/2014/main" id="{EF381F4C-1FF0-3B49-97EB-B3ACEC7E60B9}"/>
              </a:ext>
            </a:extLst>
          </p:cNvPr>
          <p:cNvGrpSpPr/>
          <p:nvPr/>
        </p:nvGrpSpPr>
        <p:grpSpPr>
          <a:xfrm rot="2523162">
            <a:off x="11084914" y="511424"/>
            <a:ext cx="564109" cy="193172"/>
            <a:chOff x="9364349" y="5301095"/>
            <a:chExt cx="371808" cy="127321"/>
          </a:xfrm>
        </p:grpSpPr>
        <p:cxnSp>
          <p:nvCxnSpPr>
            <p:cNvPr id="832" name="直線コネクタ 831">
              <a:extLst>
                <a:ext uri="{FF2B5EF4-FFF2-40B4-BE49-F238E27FC236}">
                  <a16:creationId xmlns:a16="http://schemas.microsoft.com/office/drawing/2014/main" id="{65113349-10B7-F241-23AB-9BB5E1993E7F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3" name="直線コネクタ 832">
              <a:extLst>
                <a:ext uri="{FF2B5EF4-FFF2-40B4-BE49-F238E27FC236}">
                  <a16:creationId xmlns:a16="http://schemas.microsoft.com/office/drawing/2014/main" id="{F3AA040A-2DC5-44B5-5046-313D05E4CF4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4" name="直線コネクタ 833">
              <a:extLst>
                <a:ext uri="{FF2B5EF4-FFF2-40B4-BE49-F238E27FC236}">
                  <a16:creationId xmlns:a16="http://schemas.microsoft.com/office/drawing/2014/main" id="{03F46C30-F81B-A66B-D557-8A213507678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5" name="直線コネクタ 834">
              <a:extLst>
                <a:ext uri="{FF2B5EF4-FFF2-40B4-BE49-F238E27FC236}">
                  <a16:creationId xmlns:a16="http://schemas.microsoft.com/office/drawing/2014/main" id="{0D62A837-3401-ADC3-6FC0-815122D650D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6" name="Google Shape;1543;p28"/>
          <p:cNvSpPr txBox="1"/>
          <p:nvPr/>
        </p:nvSpPr>
        <p:spPr>
          <a:xfrm>
            <a:off x="808091" y="719452"/>
            <a:ext cx="6157055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まず「チェンソー」で切る方法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" name="Google Shape;1540;p28"/>
          <p:cNvSpPr/>
          <p:nvPr/>
        </p:nvSpPr>
        <p:spPr>
          <a:xfrm flipH="1">
            <a:off x="6051606" y="5808900"/>
            <a:ext cx="252000" cy="274565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0" name="グループ化 39"/>
          <p:cNvGrpSpPr/>
          <p:nvPr/>
        </p:nvGrpSpPr>
        <p:grpSpPr>
          <a:xfrm>
            <a:off x="3416275" y="1295508"/>
            <a:ext cx="2259324" cy="4619426"/>
            <a:chOff x="7130579" y="1294914"/>
            <a:chExt cx="2418527" cy="4619426"/>
          </a:xfrm>
        </p:grpSpPr>
        <p:sp>
          <p:nvSpPr>
            <p:cNvPr id="41" name="二等辺三角形 2"/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Google Shape;1540;p28"/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二等辺三角形 2"/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44" name="グループ化 43"/>
          <p:cNvGrpSpPr/>
          <p:nvPr/>
        </p:nvGrpSpPr>
        <p:grpSpPr>
          <a:xfrm>
            <a:off x="1604641" y="1387229"/>
            <a:ext cx="2259324" cy="4619426"/>
            <a:chOff x="7130579" y="1294914"/>
            <a:chExt cx="2418527" cy="4619426"/>
          </a:xfrm>
        </p:grpSpPr>
        <p:sp>
          <p:nvSpPr>
            <p:cNvPr id="45" name="二等辺三角形 2"/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Google Shape;1540;p28"/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二等辺三角形 2"/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486" name="正方形/長方形 1485">
            <a:extLst>
              <a:ext uri="{FF2B5EF4-FFF2-40B4-BE49-F238E27FC236}">
                <a16:creationId xmlns:a16="http://schemas.microsoft.com/office/drawing/2014/main" id="{67CA7824-14B9-A026-4EF5-3EA9F8890D37}"/>
              </a:ext>
            </a:extLst>
          </p:cNvPr>
          <p:cNvSpPr/>
          <p:nvPr/>
        </p:nvSpPr>
        <p:spPr>
          <a:xfrm>
            <a:off x="9007895" y="3352800"/>
            <a:ext cx="2587205" cy="2831695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487" name="グループ化 1486">
            <a:extLst>
              <a:ext uri="{FF2B5EF4-FFF2-40B4-BE49-F238E27FC236}">
                <a16:creationId xmlns:a16="http://schemas.microsoft.com/office/drawing/2014/main" id="{B0885AE1-364E-A4F8-CC2E-AFD5A137E92D}"/>
              </a:ext>
            </a:extLst>
          </p:cNvPr>
          <p:cNvGrpSpPr/>
          <p:nvPr/>
        </p:nvGrpSpPr>
        <p:grpSpPr>
          <a:xfrm>
            <a:off x="9126913" y="3707795"/>
            <a:ext cx="2363856" cy="2314921"/>
            <a:chOff x="9215813" y="3771295"/>
            <a:chExt cx="2363856" cy="2314921"/>
          </a:xfrm>
        </p:grpSpPr>
        <p:grpSp>
          <p:nvGrpSpPr>
            <p:cNvPr id="20" name="Google Shape;890;p21">
              <a:extLst>
                <a:ext uri="{FF2B5EF4-FFF2-40B4-BE49-F238E27FC236}">
                  <a16:creationId xmlns:a16="http://schemas.microsoft.com/office/drawing/2014/main" id="{85001D94-77D8-BE39-D297-6F2C0BA1F243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9808108" y="4146737"/>
              <a:ext cx="1571730" cy="1939479"/>
              <a:chOff x="1960844" y="4621762"/>
              <a:chExt cx="890343" cy="1098664"/>
            </a:xfrm>
          </p:grpSpPr>
          <p:sp>
            <p:nvSpPr>
              <p:cNvPr id="61" name="Google Shape;891;p21">
                <a:extLst>
                  <a:ext uri="{FF2B5EF4-FFF2-40B4-BE49-F238E27FC236}">
                    <a16:creationId xmlns:a16="http://schemas.microsoft.com/office/drawing/2014/main" id="{FFA82192-3B61-6B23-BE87-CABC976D8A81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2" name="Google Shape;892;p21">
                <a:extLst>
                  <a:ext uri="{FF2B5EF4-FFF2-40B4-BE49-F238E27FC236}">
                    <a16:creationId xmlns:a16="http://schemas.microsoft.com/office/drawing/2014/main" id="{1A9D5C1E-C7B4-F31E-9034-BDCA130229D6}"/>
                  </a:ext>
                </a:extLst>
              </p:cNvPr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" name="Google Shape;893;p21">
                <a:extLst>
                  <a:ext uri="{FF2B5EF4-FFF2-40B4-BE49-F238E27FC236}">
                    <a16:creationId xmlns:a16="http://schemas.microsoft.com/office/drawing/2014/main" id="{486BBE7C-03ED-48FE-231D-136211881C3C}"/>
                  </a:ext>
                </a:extLst>
              </p:cNvPr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2" name="Google Shape;894;p21">
                <a:extLst>
                  <a:ext uri="{FF2B5EF4-FFF2-40B4-BE49-F238E27FC236}">
                    <a16:creationId xmlns:a16="http://schemas.microsoft.com/office/drawing/2014/main" id="{3B109BBD-6213-E577-834C-3667E1447A41}"/>
                  </a:ext>
                </a:extLst>
              </p:cNvPr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3" name="Google Shape;895;p21">
                <a:extLst>
                  <a:ext uri="{FF2B5EF4-FFF2-40B4-BE49-F238E27FC236}">
                    <a16:creationId xmlns:a16="http://schemas.microsoft.com/office/drawing/2014/main" id="{29C3384F-7433-C17D-F961-F56C02C4D0A2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74" name="Google Shape;896;p21">
                <a:extLst>
                  <a:ext uri="{FF2B5EF4-FFF2-40B4-BE49-F238E27FC236}">
                    <a16:creationId xmlns:a16="http://schemas.microsoft.com/office/drawing/2014/main" id="{2B484F85-4302-78C3-3162-84242B5270CF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475" name="Google Shape;897;p21">
                <a:extLst>
                  <a:ext uri="{FF2B5EF4-FFF2-40B4-BE49-F238E27FC236}">
                    <a16:creationId xmlns:a16="http://schemas.microsoft.com/office/drawing/2014/main" id="{EB088438-202C-B7B1-7BFA-33BA8C27086B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476" name="Google Shape;898;p21">
                <a:extLst>
                  <a:ext uri="{FF2B5EF4-FFF2-40B4-BE49-F238E27FC236}">
                    <a16:creationId xmlns:a16="http://schemas.microsoft.com/office/drawing/2014/main" id="{0FD8375C-8B1E-074A-19EA-CE4E9A3F71FC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477" name="Google Shape;899;p21">
                <a:extLst>
                  <a:ext uri="{FF2B5EF4-FFF2-40B4-BE49-F238E27FC236}">
                    <a16:creationId xmlns:a16="http://schemas.microsoft.com/office/drawing/2014/main" id="{CD4AF54D-ACD5-B87E-7F8F-F562600E54F4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478" name="Google Shape;900;p21">
                <a:extLst>
                  <a:ext uri="{FF2B5EF4-FFF2-40B4-BE49-F238E27FC236}">
                    <a16:creationId xmlns:a16="http://schemas.microsoft.com/office/drawing/2014/main" id="{75088740-69C5-FD8B-E75E-328F4D63AD48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479" name="Google Shape;901;p21">
                <a:extLst>
                  <a:ext uri="{FF2B5EF4-FFF2-40B4-BE49-F238E27FC236}">
                    <a16:creationId xmlns:a16="http://schemas.microsoft.com/office/drawing/2014/main" id="{ED271B1C-055D-0F6A-6FA3-BD7BCA14F165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480" name="Google Shape;902;p21">
                <a:extLst>
                  <a:ext uri="{FF2B5EF4-FFF2-40B4-BE49-F238E27FC236}">
                    <a16:creationId xmlns:a16="http://schemas.microsoft.com/office/drawing/2014/main" id="{A0B88C70-5BD4-AE9C-DDA0-182676D9DDF2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481" name="Google Shape;903;p21">
                <a:extLst>
                  <a:ext uri="{FF2B5EF4-FFF2-40B4-BE49-F238E27FC236}">
                    <a16:creationId xmlns:a16="http://schemas.microsoft.com/office/drawing/2014/main" id="{059D7A44-A0DC-0C63-4EA5-D4E612528631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2" name="Google Shape;904;p21">
                <a:extLst>
                  <a:ext uri="{FF2B5EF4-FFF2-40B4-BE49-F238E27FC236}">
                    <a16:creationId xmlns:a16="http://schemas.microsoft.com/office/drawing/2014/main" id="{5AC23E99-57B0-5D96-BA0B-407AB4F247DA}"/>
                  </a:ext>
                </a:extLst>
              </p:cNvPr>
              <p:cNvSpPr/>
              <p:nvPr/>
            </p:nvSpPr>
            <p:spPr>
              <a:xfrm rot="7185341">
                <a:off x="2032478" y="5147713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83" name="Google Shape;905;p21">
                <a:extLst>
                  <a:ext uri="{FF2B5EF4-FFF2-40B4-BE49-F238E27FC236}">
                    <a16:creationId xmlns:a16="http://schemas.microsoft.com/office/drawing/2014/main" id="{6FF71FAE-DC92-A797-97ED-F86D11F43B93}"/>
                  </a:ext>
                </a:extLst>
              </p:cNvPr>
              <p:cNvSpPr/>
              <p:nvPr/>
            </p:nvSpPr>
            <p:spPr>
              <a:xfrm rot="5400000">
                <a:off x="1958753" y="5148053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" name="フリーフォーム 97">
              <a:extLst>
                <a:ext uri="{FF2B5EF4-FFF2-40B4-BE49-F238E27FC236}">
                  <a16:creationId xmlns:a16="http://schemas.microsoft.com/office/drawing/2014/main" id="{39884E2B-71E7-763B-752A-9D4008B90879}"/>
                </a:ext>
              </a:extLst>
            </p:cNvPr>
            <p:cNvSpPr/>
            <p:nvPr/>
          </p:nvSpPr>
          <p:spPr>
            <a:xfrm flipH="1">
              <a:off x="9877090" y="4146737"/>
              <a:ext cx="1096112" cy="1399500"/>
            </a:xfrm>
            <a:custGeom>
              <a:avLst/>
              <a:gdLst>
                <a:gd name="connsiteX0" fmla="*/ 241161 w 1125415"/>
                <a:gd name="connsiteY0" fmla="*/ 381837 h 1436914"/>
                <a:gd name="connsiteX1" fmla="*/ 974690 w 1125415"/>
                <a:gd name="connsiteY1" fmla="*/ 0 h 1436914"/>
                <a:gd name="connsiteX2" fmla="*/ 1075174 w 1125415"/>
                <a:gd name="connsiteY2" fmla="*/ 381837 h 1436914"/>
                <a:gd name="connsiteX3" fmla="*/ 1125415 w 1125415"/>
                <a:gd name="connsiteY3" fmla="*/ 994786 h 1436914"/>
                <a:gd name="connsiteX4" fmla="*/ 1014884 w 1125415"/>
                <a:gd name="connsiteY4" fmla="*/ 1245995 h 1436914"/>
                <a:gd name="connsiteX5" fmla="*/ 572756 w 1125415"/>
                <a:gd name="connsiteY5" fmla="*/ 1436914 h 1436914"/>
                <a:gd name="connsiteX6" fmla="*/ 241161 w 1125415"/>
                <a:gd name="connsiteY6" fmla="*/ 1165608 h 1436914"/>
                <a:gd name="connsiteX7" fmla="*/ 0 w 1125415"/>
                <a:gd name="connsiteY7" fmla="*/ 743578 h 1436914"/>
                <a:gd name="connsiteX8" fmla="*/ 241161 w 1125415"/>
                <a:gd name="connsiteY8" fmla="*/ 381837 h 1436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15" h="1436914">
                  <a:moveTo>
                    <a:pt x="241161" y="381837"/>
                  </a:moveTo>
                  <a:lnTo>
                    <a:pt x="974690" y="0"/>
                  </a:lnTo>
                  <a:lnTo>
                    <a:pt x="1075174" y="381837"/>
                  </a:lnTo>
                  <a:lnTo>
                    <a:pt x="1125415" y="994786"/>
                  </a:lnTo>
                  <a:lnTo>
                    <a:pt x="1014884" y="1245995"/>
                  </a:lnTo>
                  <a:lnTo>
                    <a:pt x="572756" y="1436914"/>
                  </a:lnTo>
                  <a:lnTo>
                    <a:pt x="241161" y="1165608"/>
                  </a:lnTo>
                  <a:lnTo>
                    <a:pt x="0" y="743578"/>
                  </a:lnTo>
                  <a:lnTo>
                    <a:pt x="241161" y="381837"/>
                  </a:lnTo>
                  <a:close/>
                </a:path>
              </a:pathLst>
            </a:custGeom>
            <a:solidFill>
              <a:srgbClr val="767171">
                <a:alpha val="50196"/>
              </a:srgbClr>
            </a:solidFill>
            <a:ln w="12700">
              <a:solidFill>
                <a:schemeClr val="tx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2" name="グループ化 21">
              <a:extLst>
                <a:ext uri="{FF2B5EF4-FFF2-40B4-BE49-F238E27FC236}">
                  <a16:creationId xmlns:a16="http://schemas.microsoft.com/office/drawing/2014/main" id="{302BA0B6-07AE-95BA-0F3C-944C888E4243}"/>
                </a:ext>
              </a:extLst>
            </p:cNvPr>
            <p:cNvGrpSpPr/>
            <p:nvPr/>
          </p:nvGrpSpPr>
          <p:grpSpPr>
            <a:xfrm rot="21237607" flipH="1">
              <a:off x="9879756" y="3771295"/>
              <a:ext cx="1699913" cy="1699914"/>
              <a:chOff x="-2141597" y="-135814"/>
              <a:chExt cx="1534578" cy="1534578"/>
            </a:xfrm>
          </p:grpSpPr>
          <p:sp>
            <p:nvSpPr>
              <p:cNvPr id="56" name="フリーフォーム 116">
                <a:extLst>
                  <a:ext uri="{FF2B5EF4-FFF2-40B4-BE49-F238E27FC236}">
                    <a16:creationId xmlns:a16="http://schemas.microsoft.com/office/drawing/2014/main" id="{857E83A4-2CEF-8D45-450A-3E36E2691579}"/>
                  </a:ext>
                </a:extLst>
              </p:cNvPr>
              <p:cNvSpPr/>
              <p:nvPr/>
            </p:nvSpPr>
            <p:spPr>
              <a:xfrm>
                <a:off x="-1985840" y="522079"/>
                <a:ext cx="565485" cy="565484"/>
              </a:xfrm>
              <a:custGeom>
                <a:avLst/>
                <a:gdLst>
                  <a:gd name="connsiteX0" fmla="*/ 0 w 565485"/>
                  <a:gd name="connsiteY0" fmla="*/ 156411 h 565484"/>
                  <a:gd name="connsiteX1" fmla="*/ 360948 w 565485"/>
                  <a:gd name="connsiteY1" fmla="*/ 565484 h 565484"/>
                  <a:gd name="connsiteX2" fmla="*/ 565485 w 565485"/>
                  <a:gd name="connsiteY2" fmla="*/ 0 h 565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5485" h="565484">
                    <a:moveTo>
                      <a:pt x="0" y="156411"/>
                    </a:moveTo>
                    <a:lnTo>
                      <a:pt x="360948" y="565484"/>
                    </a:lnTo>
                    <a:lnTo>
                      <a:pt x="565485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円 117">
                <a:extLst>
                  <a:ext uri="{FF2B5EF4-FFF2-40B4-BE49-F238E27FC236}">
                    <a16:creationId xmlns:a16="http://schemas.microsoft.com/office/drawing/2014/main" id="{C92E496A-B5A9-A3EE-7D6A-618C3A2B1917}"/>
                  </a:ext>
                </a:extLst>
              </p:cNvPr>
              <p:cNvSpPr/>
              <p:nvPr/>
            </p:nvSpPr>
            <p:spPr>
              <a:xfrm rot="9048761">
                <a:off x="-2141597" y="-135814"/>
                <a:ext cx="1534578" cy="1534578"/>
              </a:xfrm>
              <a:prstGeom prst="pie">
                <a:avLst>
                  <a:gd name="adj1" fmla="val 137538"/>
                  <a:gd name="adj2" fmla="val 11210720"/>
                </a:avLst>
              </a:prstGeom>
              <a:solidFill>
                <a:schemeClr val="accent2"/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58" name="フリーフォーム 118">
                <a:extLst>
                  <a:ext uri="{FF2B5EF4-FFF2-40B4-BE49-F238E27FC236}">
                    <a16:creationId xmlns:a16="http://schemas.microsoft.com/office/drawing/2014/main" id="{F9AFCAD2-36A5-5666-31DF-49784A5BBB12}"/>
                  </a:ext>
                </a:extLst>
              </p:cNvPr>
              <p:cNvSpPr/>
              <p:nvPr/>
            </p:nvSpPr>
            <p:spPr>
              <a:xfrm rot="9950388">
                <a:off x="-2078414" y="509663"/>
                <a:ext cx="45719" cy="206536"/>
              </a:xfrm>
              <a:custGeom>
                <a:avLst/>
                <a:gdLst>
                  <a:gd name="connsiteX0" fmla="*/ 60158 w 180473"/>
                  <a:gd name="connsiteY0" fmla="*/ 0 h 445168"/>
                  <a:gd name="connsiteX1" fmla="*/ 0 w 180473"/>
                  <a:gd name="connsiteY1" fmla="*/ 433137 h 445168"/>
                  <a:gd name="connsiteX2" fmla="*/ 168442 w 180473"/>
                  <a:gd name="connsiteY2" fmla="*/ 445168 h 445168"/>
                  <a:gd name="connsiteX3" fmla="*/ 180473 w 180473"/>
                  <a:gd name="connsiteY3" fmla="*/ 264695 h 445168"/>
                  <a:gd name="connsiteX4" fmla="*/ 60158 w 180473"/>
                  <a:gd name="connsiteY4" fmla="*/ 0 h 445168"/>
                  <a:gd name="connsiteX0" fmla="*/ 72220 w 192535"/>
                  <a:gd name="connsiteY0" fmla="*/ 0 h 535705"/>
                  <a:gd name="connsiteX1" fmla="*/ 0 w 192535"/>
                  <a:gd name="connsiteY1" fmla="*/ 535705 h 535705"/>
                  <a:gd name="connsiteX2" fmla="*/ 180504 w 192535"/>
                  <a:gd name="connsiteY2" fmla="*/ 445168 h 535705"/>
                  <a:gd name="connsiteX3" fmla="*/ 192535 w 192535"/>
                  <a:gd name="connsiteY3" fmla="*/ 264695 h 535705"/>
                  <a:gd name="connsiteX4" fmla="*/ 72220 w 192535"/>
                  <a:gd name="connsiteY4" fmla="*/ 0 h 535705"/>
                  <a:gd name="connsiteX0" fmla="*/ 6212 w 192535"/>
                  <a:gd name="connsiteY0" fmla="*/ 0 h 358505"/>
                  <a:gd name="connsiteX1" fmla="*/ 0 w 192535"/>
                  <a:gd name="connsiteY1" fmla="*/ 358505 h 358505"/>
                  <a:gd name="connsiteX2" fmla="*/ 180504 w 192535"/>
                  <a:gd name="connsiteY2" fmla="*/ 267968 h 358505"/>
                  <a:gd name="connsiteX3" fmla="*/ 192535 w 192535"/>
                  <a:gd name="connsiteY3" fmla="*/ 87495 h 358505"/>
                  <a:gd name="connsiteX4" fmla="*/ 6212 w 192535"/>
                  <a:gd name="connsiteY4" fmla="*/ 0 h 35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535" h="358505">
                    <a:moveTo>
                      <a:pt x="6212" y="0"/>
                    </a:moveTo>
                    <a:lnTo>
                      <a:pt x="0" y="358505"/>
                    </a:lnTo>
                    <a:lnTo>
                      <a:pt x="180504" y="267968"/>
                    </a:lnTo>
                    <a:lnTo>
                      <a:pt x="192535" y="87495"/>
                    </a:lnTo>
                    <a:lnTo>
                      <a:pt x="6212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 119">
                <a:extLst>
                  <a:ext uri="{FF2B5EF4-FFF2-40B4-BE49-F238E27FC236}">
                    <a16:creationId xmlns:a16="http://schemas.microsoft.com/office/drawing/2014/main" id="{A6142AB0-5837-AE6E-53D9-F45ADEA770D0}"/>
                  </a:ext>
                </a:extLst>
              </p:cNvPr>
              <p:cNvSpPr/>
              <p:nvPr/>
            </p:nvSpPr>
            <p:spPr>
              <a:xfrm rot="20885979">
                <a:off x="-2022467" y="369994"/>
                <a:ext cx="58695" cy="242999"/>
              </a:xfrm>
              <a:custGeom>
                <a:avLst/>
                <a:gdLst>
                  <a:gd name="connsiteX0" fmla="*/ 60158 w 180473"/>
                  <a:gd name="connsiteY0" fmla="*/ 0 h 445168"/>
                  <a:gd name="connsiteX1" fmla="*/ 0 w 180473"/>
                  <a:gd name="connsiteY1" fmla="*/ 433137 h 445168"/>
                  <a:gd name="connsiteX2" fmla="*/ 168442 w 180473"/>
                  <a:gd name="connsiteY2" fmla="*/ 445168 h 445168"/>
                  <a:gd name="connsiteX3" fmla="*/ 180473 w 180473"/>
                  <a:gd name="connsiteY3" fmla="*/ 264695 h 445168"/>
                  <a:gd name="connsiteX4" fmla="*/ 60158 w 180473"/>
                  <a:gd name="connsiteY4" fmla="*/ 0 h 445168"/>
                  <a:gd name="connsiteX0" fmla="*/ 72220 w 192535"/>
                  <a:gd name="connsiteY0" fmla="*/ 0 h 535705"/>
                  <a:gd name="connsiteX1" fmla="*/ 0 w 192535"/>
                  <a:gd name="connsiteY1" fmla="*/ 535705 h 535705"/>
                  <a:gd name="connsiteX2" fmla="*/ 180504 w 192535"/>
                  <a:gd name="connsiteY2" fmla="*/ 445168 h 535705"/>
                  <a:gd name="connsiteX3" fmla="*/ 192535 w 192535"/>
                  <a:gd name="connsiteY3" fmla="*/ 264695 h 535705"/>
                  <a:gd name="connsiteX4" fmla="*/ 72220 w 192535"/>
                  <a:gd name="connsiteY4" fmla="*/ 0 h 535705"/>
                  <a:gd name="connsiteX0" fmla="*/ 6212 w 192535"/>
                  <a:gd name="connsiteY0" fmla="*/ 0 h 358505"/>
                  <a:gd name="connsiteX1" fmla="*/ 0 w 192535"/>
                  <a:gd name="connsiteY1" fmla="*/ 358505 h 358505"/>
                  <a:gd name="connsiteX2" fmla="*/ 180504 w 192535"/>
                  <a:gd name="connsiteY2" fmla="*/ 267968 h 358505"/>
                  <a:gd name="connsiteX3" fmla="*/ 192535 w 192535"/>
                  <a:gd name="connsiteY3" fmla="*/ 87495 h 358505"/>
                  <a:gd name="connsiteX4" fmla="*/ 6212 w 192535"/>
                  <a:gd name="connsiteY4" fmla="*/ 0 h 35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535" h="358505">
                    <a:moveTo>
                      <a:pt x="6212" y="0"/>
                    </a:moveTo>
                    <a:lnTo>
                      <a:pt x="0" y="358505"/>
                    </a:lnTo>
                    <a:lnTo>
                      <a:pt x="180504" y="267968"/>
                    </a:lnTo>
                    <a:lnTo>
                      <a:pt x="192535" y="87495"/>
                    </a:lnTo>
                    <a:lnTo>
                      <a:pt x="6212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 120">
                <a:extLst>
                  <a:ext uri="{FF2B5EF4-FFF2-40B4-BE49-F238E27FC236}">
                    <a16:creationId xmlns:a16="http://schemas.microsoft.com/office/drawing/2014/main" id="{C8B4B48E-67AD-E013-A66B-2E73256D918B}"/>
                  </a:ext>
                </a:extLst>
              </p:cNvPr>
              <p:cNvSpPr/>
              <p:nvPr/>
            </p:nvSpPr>
            <p:spPr>
              <a:xfrm rot="20885979">
                <a:off x="-1928294" y="365486"/>
                <a:ext cx="78000" cy="151392"/>
              </a:xfrm>
              <a:custGeom>
                <a:avLst/>
                <a:gdLst>
                  <a:gd name="connsiteX0" fmla="*/ 60158 w 180473"/>
                  <a:gd name="connsiteY0" fmla="*/ 0 h 445168"/>
                  <a:gd name="connsiteX1" fmla="*/ 0 w 180473"/>
                  <a:gd name="connsiteY1" fmla="*/ 433137 h 445168"/>
                  <a:gd name="connsiteX2" fmla="*/ 168442 w 180473"/>
                  <a:gd name="connsiteY2" fmla="*/ 445168 h 445168"/>
                  <a:gd name="connsiteX3" fmla="*/ 180473 w 180473"/>
                  <a:gd name="connsiteY3" fmla="*/ 264695 h 445168"/>
                  <a:gd name="connsiteX4" fmla="*/ 60158 w 180473"/>
                  <a:gd name="connsiteY4" fmla="*/ 0 h 445168"/>
                  <a:gd name="connsiteX0" fmla="*/ 72220 w 192535"/>
                  <a:gd name="connsiteY0" fmla="*/ 0 h 535705"/>
                  <a:gd name="connsiteX1" fmla="*/ 0 w 192535"/>
                  <a:gd name="connsiteY1" fmla="*/ 535705 h 535705"/>
                  <a:gd name="connsiteX2" fmla="*/ 180504 w 192535"/>
                  <a:gd name="connsiteY2" fmla="*/ 445168 h 535705"/>
                  <a:gd name="connsiteX3" fmla="*/ 192535 w 192535"/>
                  <a:gd name="connsiteY3" fmla="*/ 264695 h 535705"/>
                  <a:gd name="connsiteX4" fmla="*/ 72220 w 192535"/>
                  <a:gd name="connsiteY4" fmla="*/ 0 h 535705"/>
                  <a:gd name="connsiteX0" fmla="*/ 6212 w 192535"/>
                  <a:gd name="connsiteY0" fmla="*/ 0 h 358505"/>
                  <a:gd name="connsiteX1" fmla="*/ 0 w 192535"/>
                  <a:gd name="connsiteY1" fmla="*/ 358505 h 358505"/>
                  <a:gd name="connsiteX2" fmla="*/ 180504 w 192535"/>
                  <a:gd name="connsiteY2" fmla="*/ 267968 h 358505"/>
                  <a:gd name="connsiteX3" fmla="*/ 192535 w 192535"/>
                  <a:gd name="connsiteY3" fmla="*/ 87495 h 358505"/>
                  <a:gd name="connsiteX4" fmla="*/ 6212 w 192535"/>
                  <a:gd name="connsiteY4" fmla="*/ 0 h 35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535" h="358505">
                    <a:moveTo>
                      <a:pt x="6212" y="0"/>
                    </a:moveTo>
                    <a:lnTo>
                      <a:pt x="0" y="358505"/>
                    </a:lnTo>
                    <a:lnTo>
                      <a:pt x="180504" y="267968"/>
                    </a:lnTo>
                    <a:lnTo>
                      <a:pt x="192535" y="87495"/>
                    </a:lnTo>
                    <a:lnTo>
                      <a:pt x="6212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3" name="グループ化 22">
              <a:extLst>
                <a:ext uri="{FF2B5EF4-FFF2-40B4-BE49-F238E27FC236}">
                  <a16:creationId xmlns:a16="http://schemas.microsoft.com/office/drawing/2014/main" id="{4B6D8EC4-F6C1-5A36-1908-9A1F23ED08FB}"/>
                </a:ext>
              </a:extLst>
            </p:cNvPr>
            <p:cNvGrpSpPr/>
            <p:nvPr/>
          </p:nvGrpSpPr>
          <p:grpSpPr>
            <a:xfrm rot="20734937">
              <a:off x="9215813" y="5131887"/>
              <a:ext cx="2094813" cy="727467"/>
              <a:chOff x="-1646938" y="5656242"/>
              <a:chExt cx="2807673" cy="1011771"/>
            </a:xfrm>
          </p:grpSpPr>
          <p:grpSp>
            <p:nvGrpSpPr>
              <p:cNvPr id="24" name="グループ化 23">
                <a:extLst>
                  <a:ext uri="{FF2B5EF4-FFF2-40B4-BE49-F238E27FC236}">
                    <a16:creationId xmlns:a16="http://schemas.microsoft.com/office/drawing/2014/main" id="{5A967189-6019-1F83-8B67-F827327A21CF}"/>
                  </a:ext>
                </a:extLst>
              </p:cNvPr>
              <p:cNvGrpSpPr/>
              <p:nvPr/>
            </p:nvGrpSpPr>
            <p:grpSpPr>
              <a:xfrm rot="519266">
                <a:off x="-1646938" y="5656242"/>
                <a:ext cx="2807673" cy="1011771"/>
                <a:chOff x="-1971430" y="4976901"/>
                <a:chExt cx="3157346" cy="1137779"/>
              </a:xfrm>
            </p:grpSpPr>
            <p:grpSp>
              <p:nvGrpSpPr>
                <p:cNvPr id="52" name="グループ化 51">
                  <a:extLst>
                    <a:ext uri="{FF2B5EF4-FFF2-40B4-BE49-F238E27FC236}">
                      <a16:creationId xmlns:a16="http://schemas.microsoft.com/office/drawing/2014/main" id="{902E6589-8ECC-3D1C-4E84-9F8528717F9E}"/>
                    </a:ext>
                  </a:extLst>
                </p:cNvPr>
                <p:cNvGrpSpPr/>
                <p:nvPr/>
              </p:nvGrpSpPr>
              <p:grpSpPr>
                <a:xfrm rot="16200000">
                  <a:off x="-1292103" y="4384336"/>
                  <a:ext cx="703385" cy="2062040"/>
                  <a:chOff x="-831774" y="5400256"/>
                  <a:chExt cx="703385" cy="2062040"/>
                </a:xfrm>
              </p:grpSpPr>
              <p:sp>
                <p:nvSpPr>
                  <p:cNvPr id="54" name="フリーフォーム 114">
                    <a:extLst>
                      <a:ext uri="{FF2B5EF4-FFF2-40B4-BE49-F238E27FC236}">
                        <a16:creationId xmlns:a16="http://schemas.microsoft.com/office/drawing/2014/main" id="{C201056A-B08D-A6DC-0E65-1E061E65469E}"/>
                      </a:ext>
                    </a:extLst>
                  </p:cNvPr>
                  <p:cNvSpPr/>
                  <p:nvPr/>
                </p:nvSpPr>
                <p:spPr>
                  <a:xfrm>
                    <a:off x="-831774" y="5400256"/>
                    <a:ext cx="703385" cy="2058287"/>
                  </a:xfrm>
                  <a:custGeom>
                    <a:avLst/>
                    <a:gdLst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622998 w 703385"/>
                      <a:gd name="connsiteY6" fmla="*/ 542611 h 2039815"/>
                      <a:gd name="connsiteX7" fmla="*/ 643095 w 703385"/>
                      <a:gd name="connsiteY7" fmla="*/ 572756 h 2039815"/>
                      <a:gd name="connsiteX8" fmla="*/ 633047 w 703385"/>
                      <a:gd name="connsiteY8" fmla="*/ 693336 h 2039815"/>
                      <a:gd name="connsiteX9" fmla="*/ 622998 w 703385"/>
                      <a:gd name="connsiteY9" fmla="*/ 823965 h 2039815"/>
                      <a:gd name="connsiteX10" fmla="*/ 653143 w 703385"/>
                      <a:gd name="connsiteY10" fmla="*/ 994787 h 2039815"/>
                      <a:gd name="connsiteX11" fmla="*/ 592853 w 703385"/>
                      <a:gd name="connsiteY11" fmla="*/ 1034980 h 2039815"/>
                      <a:gd name="connsiteX12" fmla="*/ 622998 w 703385"/>
                      <a:gd name="connsiteY12" fmla="*/ 1225899 h 2039815"/>
                      <a:gd name="connsiteX13" fmla="*/ 592853 w 703385"/>
                      <a:gd name="connsiteY13" fmla="*/ 1306286 h 2039815"/>
                      <a:gd name="connsiteX14" fmla="*/ 703385 w 703385"/>
                      <a:gd name="connsiteY14" fmla="*/ 1356527 h 2039815"/>
                      <a:gd name="connsiteX15" fmla="*/ 452176 w 703385"/>
                      <a:gd name="connsiteY15" fmla="*/ 1627833 h 2039815"/>
                      <a:gd name="connsiteX16" fmla="*/ 622998 w 703385"/>
                      <a:gd name="connsiteY16" fmla="*/ 1617784 h 2039815"/>
                      <a:gd name="connsiteX17" fmla="*/ 622998 w 703385"/>
                      <a:gd name="connsiteY17" fmla="*/ 1818751 h 2039815"/>
                      <a:gd name="connsiteX18" fmla="*/ 532563 w 703385"/>
                      <a:gd name="connsiteY18" fmla="*/ 1919235 h 2039815"/>
                      <a:gd name="connsiteX19" fmla="*/ 653143 w 703385"/>
                      <a:gd name="connsiteY19" fmla="*/ 1969477 h 2039815"/>
                      <a:gd name="connsiteX20" fmla="*/ 592853 w 703385"/>
                      <a:gd name="connsiteY20" fmla="*/ 2019719 h 2039815"/>
                      <a:gd name="connsiteX21" fmla="*/ 40194 w 703385"/>
                      <a:gd name="connsiteY21" fmla="*/ 2039815 h 2039815"/>
                      <a:gd name="connsiteX22" fmla="*/ 40194 w 703385"/>
                      <a:gd name="connsiteY22" fmla="*/ 1858945 h 2039815"/>
                      <a:gd name="connsiteX23" fmla="*/ 50242 w 703385"/>
                      <a:gd name="connsiteY23" fmla="*/ 1748413 h 2039815"/>
                      <a:gd name="connsiteX24" fmla="*/ 30146 w 703385"/>
                      <a:gd name="connsiteY24" fmla="*/ 1688123 h 2039815"/>
                      <a:gd name="connsiteX25" fmla="*/ 130629 w 703385"/>
                      <a:gd name="connsiteY25" fmla="*/ 1487156 h 2039815"/>
                      <a:gd name="connsiteX26" fmla="*/ 30146 w 703385"/>
                      <a:gd name="connsiteY26" fmla="*/ 1477108 h 2039815"/>
                      <a:gd name="connsiteX27" fmla="*/ 30146 w 703385"/>
                      <a:gd name="connsiteY27" fmla="*/ 1346479 h 2039815"/>
                      <a:gd name="connsiteX28" fmla="*/ 40194 w 703385"/>
                      <a:gd name="connsiteY28" fmla="*/ 1225899 h 2039815"/>
                      <a:gd name="connsiteX29" fmla="*/ 0 w 703385"/>
                      <a:gd name="connsiteY29" fmla="*/ 1155560 h 2039815"/>
                      <a:gd name="connsiteX30" fmla="*/ 50242 w 703385"/>
                      <a:gd name="connsiteY30" fmla="*/ 1105319 h 2039815"/>
                      <a:gd name="connsiteX31" fmla="*/ 40194 w 703385"/>
                      <a:gd name="connsiteY31" fmla="*/ 984738 h 2039815"/>
                      <a:gd name="connsiteX32" fmla="*/ 60291 w 703385"/>
                      <a:gd name="connsiteY32" fmla="*/ 823965 h 2039815"/>
                      <a:gd name="connsiteX33" fmla="*/ 10049 w 703385"/>
                      <a:gd name="connsiteY33" fmla="*/ 763675 h 2039815"/>
                      <a:gd name="connsiteX34" fmla="*/ 0 w 703385"/>
                      <a:gd name="connsiteY34" fmla="*/ 673239 h 2039815"/>
                      <a:gd name="connsiteX35" fmla="*/ 20097 w 703385"/>
                      <a:gd name="connsiteY35" fmla="*/ 572756 h 2039815"/>
                      <a:gd name="connsiteX36" fmla="*/ 60291 w 703385"/>
                      <a:gd name="connsiteY36" fmla="*/ 482321 h 2039815"/>
                      <a:gd name="connsiteX37" fmla="*/ 50242 w 703385"/>
                      <a:gd name="connsiteY37" fmla="*/ 371789 h 2039815"/>
                      <a:gd name="connsiteX38" fmla="*/ 90436 w 703385"/>
                      <a:gd name="connsiteY38" fmla="*/ 180870 h 2039815"/>
                      <a:gd name="connsiteX39" fmla="*/ 80387 w 703385"/>
                      <a:gd name="connsiteY39" fmla="*/ 70338 h 2039815"/>
                      <a:gd name="connsiteX40" fmla="*/ 190919 w 703385"/>
                      <a:gd name="connsiteY40" fmla="*/ 90435 h 2039815"/>
                      <a:gd name="connsiteX41" fmla="*/ 271306 w 703385"/>
                      <a:gd name="connsiteY41" fmla="*/ 0 h 2039815"/>
                      <a:gd name="connsiteX42" fmla="*/ 321548 w 703385"/>
                      <a:gd name="connsiteY42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622998 w 703385"/>
                      <a:gd name="connsiteY6" fmla="*/ 542611 h 2039815"/>
                      <a:gd name="connsiteX7" fmla="*/ 643095 w 703385"/>
                      <a:gd name="connsiteY7" fmla="*/ 572756 h 2039815"/>
                      <a:gd name="connsiteX8" fmla="*/ 633047 w 703385"/>
                      <a:gd name="connsiteY8" fmla="*/ 693336 h 2039815"/>
                      <a:gd name="connsiteX9" fmla="*/ 622998 w 703385"/>
                      <a:gd name="connsiteY9" fmla="*/ 823965 h 2039815"/>
                      <a:gd name="connsiteX10" fmla="*/ 653143 w 703385"/>
                      <a:gd name="connsiteY10" fmla="*/ 994787 h 2039815"/>
                      <a:gd name="connsiteX11" fmla="*/ 592853 w 703385"/>
                      <a:gd name="connsiteY11" fmla="*/ 1034980 h 2039815"/>
                      <a:gd name="connsiteX12" fmla="*/ 622998 w 703385"/>
                      <a:gd name="connsiteY12" fmla="*/ 1225899 h 2039815"/>
                      <a:gd name="connsiteX13" fmla="*/ 592853 w 703385"/>
                      <a:gd name="connsiteY13" fmla="*/ 1306286 h 2039815"/>
                      <a:gd name="connsiteX14" fmla="*/ 703385 w 703385"/>
                      <a:gd name="connsiteY14" fmla="*/ 1356527 h 2039815"/>
                      <a:gd name="connsiteX15" fmla="*/ 572756 w 703385"/>
                      <a:gd name="connsiteY15" fmla="*/ 1527349 h 2039815"/>
                      <a:gd name="connsiteX16" fmla="*/ 622998 w 703385"/>
                      <a:gd name="connsiteY16" fmla="*/ 1617784 h 2039815"/>
                      <a:gd name="connsiteX17" fmla="*/ 622998 w 703385"/>
                      <a:gd name="connsiteY17" fmla="*/ 1818751 h 2039815"/>
                      <a:gd name="connsiteX18" fmla="*/ 532563 w 703385"/>
                      <a:gd name="connsiteY18" fmla="*/ 1919235 h 2039815"/>
                      <a:gd name="connsiteX19" fmla="*/ 653143 w 703385"/>
                      <a:gd name="connsiteY19" fmla="*/ 1969477 h 2039815"/>
                      <a:gd name="connsiteX20" fmla="*/ 592853 w 703385"/>
                      <a:gd name="connsiteY20" fmla="*/ 2019719 h 2039815"/>
                      <a:gd name="connsiteX21" fmla="*/ 40194 w 703385"/>
                      <a:gd name="connsiteY21" fmla="*/ 2039815 h 2039815"/>
                      <a:gd name="connsiteX22" fmla="*/ 40194 w 703385"/>
                      <a:gd name="connsiteY22" fmla="*/ 1858945 h 2039815"/>
                      <a:gd name="connsiteX23" fmla="*/ 50242 w 703385"/>
                      <a:gd name="connsiteY23" fmla="*/ 1748413 h 2039815"/>
                      <a:gd name="connsiteX24" fmla="*/ 30146 w 703385"/>
                      <a:gd name="connsiteY24" fmla="*/ 1688123 h 2039815"/>
                      <a:gd name="connsiteX25" fmla="*/ 130629 w 703385"/>
                      <a:gd name="connsiteY25" fmla="*/ 1487156 h 2039815"/>
                      <a:gd name="connsiteX26" fmla="*/ 30146 w 703385"/>
                      <a:gd name="connsiteY26" fmla="*/ 1477108 h 2039815"/>
                      <a:gd name="connsiteX27" fmla="*/ 30146 w 703385"/>
                      <a:gd name="connsiteY27" fmla="*/ 1346479 h 2039815"/>
                      <a:gd name="connsiteX28" fmla="*/ 40194 w 703385"/>
                      <a:gd name="connsiteY28" fmla="*/ 1225899 h 2039815"/>
                      <a:gd name="connsiteX29" fmla="*/ 0 w 703385"/>
                      <a:gd name="connsiteY29" fmla="*/ 1155560 h 2039815"/>
                      <a:gd name="connsiteX30" fmla="*/ 50242 w 703385"/>
                      <a:gd name="connsiteY30" fmla="*/ 1105319 h 2039815"/>
                      <a:gd name="connsiteX31" fmla="*/ 40194 w 703385"/>
                      <a:gd name="connsiteY31" fmla="*/ 984738 h 2039815"/>
                      <a:gd name="connsiteX32" fmla="*/ 60291 w 703385"/>
                      <a:gd name="connsiteY32" fmla="*/ 823965 h 2039815"/>
                      <a:gd name="connsiteX33" fmla="*/ 10049 w 703385"/>
                      <a:gd name="connsiteY33" fmla="*/ 763675 h 2039815"/>
                      <a:gd name="connsiteX34" fmla="*/ 0 w 703385"/>
                      <a:gd name="connsiteY34" fmla="*/ 673239 h 2039815"/>
                      <a:gd name="connsiteX35" fmla="*/ 20097 w 703385"/>
                      <a:gd name="connsiteY35" fmla="*/ 572756 h 2039815"/>
                      <a:gd name="connsiteX36" fmla="*/ 60291 w 703385"/>
                      <a:gd name="connsiteY36" fmla="*/ 482321 h 2039815"/>
                      <a:gd name="connsiteX37" fmla="*/ 50242 w 703385"/>
                      <a:gd name="connsiteY37" fmla="*/ 371789 h 2039815"/>
                      <a:gd name="connsiteX38" fmla="*/ 90436 w 703385"/>
                      <a:gd name="connsiteY38" fmla="*/ 180870 h 2039815"/>
                      <a:gd name="connsiteX39" fmla="*/ 80387 w 703385"/>
                      <a:gd name="connsiteY39" fmla="*/ 70338 h 2039815"/>
                      <a:gd name="connsiteX40" fmla="*/ 190919 w 703385"/>
                      <a:gd name="connsiteY40" fmla="*/ 90435 h 2039815"/>
                      <a:gd name="connsiteX41" fmla="*/ 271306 w 703385"/>
                      <a:gd name="connsiteY41" fmla="*/ 0 h 2039815"/>
                      <a:gd name="connsiteX42" fmla="*/ 321548 w 703385"/>
                      <a:gd name="connsiteY42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633047 w 703385"/>
                      <a:gd name="connsiteY8" fmla="*/ 693336 h 2039815"/>
                      <a:gd name="connsiteX9" fmla="*/ 622998 w 703385"/>
                      <a:gd name="connsiteY9" fmla="*/ 823965 h 2039815"/>
                      <a:gd name="connsiteX10" fmla="*/ 653143 w 703385"/>
                      <a:gd name="connsiteY10" fmla="*/ 994787 h 2039815"/>
                      <a:gd name="connsiteX11" fmla="*/ 592853 w 703385"/>
                      <a:gd name="connsiteY11" fmla="*/ 1034980 h 2039815"/>
                      <a:gd name="connsiteX12" fmla="*/ 622998 w 703385"/>
                      <a:gd name="connsiteY12" fmla="*/ 1225899 h 2039815"/>
                      <a:gd name="connsiteX13" fmla="*/ 592853 w 703385"/>
                      <a:gd name="connsiteY13" fmla="*/ 1306286 h 2039815"/>
                      <a:gd name="connsiteX14" fmla="*/ 703385 w 703385"/>
                      <a:gd name="connsiteY14" fmla="*/ 1356527 h 2039815"/>
                      <a:gd name="connsiteX15" fmla="*/ 572756 w 703385"/>
                      <a:gd name="connsiteY15" fmla="*/ 1527349 h 2039815"/>
                      <a:gd name="connsiteX16" fmla="*/ 622998 w 703385"/>
                      <a:gd name="connsiteY16" fmla="*/ 1617784 h 2039815"/>
                      <a:gd name="connsiteX17" fmla="*/ 622998 w 703385"/>
                      <a:gd name="connsiteY17" fmla="*/ 1818751 h 2039815"/>
                      <a:gd name="connsiteX18" fmla="*/ 532563 w 703385"/>
                      <a:gd name="connsiteY18" fmla="*/ 1919235 h 2039815"/>
                      <a:gd name="connsiteX19" fmla="*/ 653143 w 703385"/>
                      <a:gd name="connsiteY19" fmla="*/ 1969477 h 2039815"/>
                      <a:gd name="connsiteX20" fmla="*/ 592853 w 703385"/>
                      <a:gd name="connsiteY20" fmla="*/ 2019719 h 2039815"/>
                      <a:gd name="connsiteX21" fmla="*/ 40194 w 703385"/>
                      <a:gd name="connsiteY21" fmla="*/ 2039815 h 2039815"/>
                      <a:gd name="connsiteX22" fmla="*/ 40194 w 703385"/>
                      <a:gd name="connsiteY22" fmla="*/ 1858945 h 2039815"/>
                      <a:gd name="connsiteX23" fmla="*/ 50242 w 703385"/>
                      <a:gd name="connsiteY23" fmla="*/ 1748413 h 2039815"/>
                      <a:gd name="connsiteX24" fmla="*/ 30146 w 703385"/>
                      <a:gd name="connsiteY24" fmla="*/ 1688123 h 2039815"/>
                      <a:gd name="connsiteX25" fmla="*/ 130629 w 703385"/>
                      <a:gd name="connsiteY25" fmla="*/ 1487156 h 2039815"/>
                      <a:gd name="connsiteX26" fmla="*/ 30146 w 703385"/>
                      <a:gd name="connsiteY26" fmla="*/ 1477108 h 2039815"/>
                      <a:gd name="connsiteX27" fmla="*/ 30146 w 703385"/>
                      <a:gd name="connsiteY27" fmla="*/ 1346479 h 2039815"/>
                      <a:gd name="connsiteX28" fmla="*/ 40194 w 703385"/>
                      <a:gd name="connsiteY28" fmla="*/ 1225899 h 2039815"/>
                      <a:gd name="connsiteX29" fmla="*/ 0 w 703385"/>
                      <a:gd name="connsiteY29" fmla="*/ 1155560 h 2039815"/>
                      <a:gd name="connsiteX30" fmla="*/ 50242 w 703385"/>
                      <a:gd name="connsiteY30" fmla="*/ 1105319 h 2039815"/>
                      <a:gd name="connsiteX31" fmla="*/ 40194 w 703385"/>
                      <a:gd name="connsiteY31" fmla="*/ 984738 h 2039815"/>
                      <a:gd name="connsiteX32" fmla="*/ 60291 w 703385"/>
                      <a:gd name="connsiteY32" fmla="*/ 823965 h 2039815"/>
                      <a:gd name="connsiteX33" fmla="*/ 10049 w 703385"/>
                      <a:gd name="connsiteY33" fmla="*/ 763675 h 2039815"/>
                      <a:gd name="connsiteX34" fmla="*/ 0 w 703385"/>
                      <a:gd name="connsiteY34" fmla="*/ 673239 h 2039815"/>
                      <a:gd name="connsiteX35" fmla="*/ 20097 w 703385"/>
                      <a:gd name="connsiteY35" fmla="*/ 572756 h 2039815"/>
                      <a:gd name="connsiteX36" fmla="*/ 60291 w 703385"/>
                      <a:gd name="connsiteY36" fmla="*/ 482321 h 2039815"/>
                      <a:gd name="connsiteX37" fmla="*/ 50242 w 703385"/>
                      <a:gd name="connsiteY37" fmla="*/ 371789 h 2039815"/>
                      <a:gd name="connsiteX38" fmla="*/ 90436 w 703385"/>
                      <a:gd name="connsiteY38" fmla="*/ 180870 h 2039815"/>
                      <a:gd name="connsiteX39" fmla="*/ 80387 w 703385"/>
                      <a:gd name="connsiteY39" fmla="*/ 70338 h 2039815"/>
                      <a:gd name="connsiteX40" fmla="*/ 190919 w 703385"/>
                      <a:gd name="connsiteY40" fmla="*/ 90435 h 2039815"/>
                      <a:gd name="connsiteX41" fmla="*/ 271306 w 703385"/>
                      <a:gd name="connsiteY41" fmla="*/ 0 h 2039815"/>
                      <a:gd name="connsiteX42" fmla="*/ 321548 w 703385"/>
                      <a:gd name="connsiteY42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22998 w 703385"/>
                      <a:gd name="connsiteY9" fmla="*/ 823965 h 2039815"/>
                      <a:gd name="connsiteX10" fmla="*/ 653143 w 703385"/>
                      <a:gd name="connsiteY10" fmla="*/ 994787 h 2039815"/>
                      <a:gd name="connsiteX11" fmla="*/ 592853 w 703385"/>
                      <a:gd name="connsiteY11" fmla="*/ 1034980 h 2039815"/>
                      <a:gd name="connsiteX12" fmla="*/ 622998 w 703385"/>
                      <a:gd name="connsiteY12" fmla="*/ 1225899 h 2039815"/>
                      <a:gd name="connsiteX13" fmla="*/ 592853 w 703385"/>
                      <a:gd name="connsiteY13" fmla="*/ 1306286 h 2039815"/>
                      <a:gd name="connsiteX14" fmla="*/ 703385 w 703385"/>
                      <a:gd name="connsiteY14" fmla="*/ 1356527 h 2039815"/>
                      <a:gd name="connsiteX15" fmla="*/ 572756 w 703385"/>
                      <a:gd name="connsiteY15" fmla="*/ 1527349 h 2039815"/>
                      <a:gd name="connsiteX16" fmla="*/ 622998 w 703385"/>
                      <a:gd name="connsiteY16" fmla="*/ 1617784 h 2039815"/>
                      <a:gd name="connsiteX17" fmla="*/ 622998 w 703385"/>
                      <a:gd name="connsiteY17" fmla="*/ 1818751 h 2039815"/>
                      <a:gd name="connsiteX18" fmla="*/ 532563 w 703385"/>
                      <a:gd name="connsiteY18" fmla="*/ 1919235 h 2039815"/>
                      <a:gd name="connsiteX19" fmla="*/ 653143 w 703385"/>
                      <a:gd name="connsiteY19" fmla="*/ 1969477 h 2039815"/>
                      <a:gd name="connsiteX20" fmla="*/ 592853 w 703385"/>
                      <a:gd name="connsiteY20" fmla="*/ 2019719 h 2039815"/>
                      <a:gd name="connsiteX21" fmla="*/ 40194 w 703385"/>
                      <a:gd name="connsiteY21" fmla="*/ 2039815 h 2039815"/>
                      <a:gd name="connsiteX22" fmla="*/ 40194 w 703385"/>
                      <a:gd name="connsiteY22" fmla="*/ 1858945 h 2039815"/>
                      <a:gd name="connsiteX23" fmla="*/ 50242 w 703385"/>
                      <a:gd name="connsiteY23" fmla="*/ 1748413 h 2039815"/>
                      <a:gd name="connsiteX24" fmla="*/ 30146 w 703385"/>
                      <a:gd name="connsiteY24" fmla="*/ 1688123 h 2039815"/>
                      <a:gd name="connsiteX25" fmla="*/ 130629 w 703385"/>
                      <a:gd name="connsiteY25" fmla="*/ 1487156 h 2039815"/>
                      <a:gd name="connsiteX26" fmla="*/ 30146 w 703385"/>
                      <a:gd name="connsiteY26" fmla="*/ 1477108 h 2039815"/>
                      <a:gd name="connsiteX27" fmla="*/ 30146 w 703385"/>
                      <a:gd name="connsiteY27" fmla="*/ 1346479 h 2039815"/>
                      <a:gd name="connsiteX28" fmla="*/ 40194 w 703385"/>
                      <a:gd name="connsiteY28" fmla="*/ 1225899 h 2039815"/>
                      <a:gd name="connsiteX29" fmla="*/ 0 w 703385"/>
                      <a:gd name="connsiteY29" fmla="*/ 1155560 h 2039815"/>
                      <a:gd name="connsiteX30" fmla="*/ 50242 w 703385"/>
                      <a:gd name="connsiteY30" fmla="*/ 1105319 h 2039815"/>
                      <a:gd name="connsiteX31" fmla="*/ 40194 w 703385"/>
                      <a:gd name="connsiteY31" fmla="*/ 984738 h 2039815"/>
                      <a:gd name="connsiteX32" fmla="*/ 60291 w 703385"/>
                      <a:gd name="connsiteY32" fmla="*/ 823965 h 2039815"/>
                      <a:gd name="connsiteX33" fmla="*/ 10049 w 703385"/>
                      <a:gd name="connsiteY33" fmla="*/ 763675 h 2039815"/>
                      <a:gd name="connsiteX34" fmla="*/ 0 w 703385"/>
                      <a:gd name="connsiteY34" fmla="*/ 673239 h 2039815"/>
                      <a:gd name="connsiteX35" fmla="*/ 20097 w 703385"/>
                      <a:gd name="connsiteY35" fmla="*/ 572756 h 2039815"/>
                      <a:gd name="connsiteX36" fmla="*/ 60291 w 703385"/>
                      <a:gd name="connsiteY36" fmla="*/ 482321 h 2039815"/>
                      <a:gd name="connsiteX37" fmla="*/ 50242 w 703385"/>
                      <a:gd name="connsiteY37" fmla="*/ 371789 h 2039815"/>
                      <a:gd name="connsiteX38" fmla="*/ 90436 w 703385"/>
                      <a:gd name="connsiteY38" fmla="*/ 180870 h 2039815"/>
                      <a:gd name="connsiteX39" fmla="*/ 80387 w 703385"/>
                      <a:gd name="connsiteY39" fmla="*/ 70338 h 2039815"/>
                      <a:gd name="connsiteX40" fmla="*/ 190919 w 703385"/>
                      <a:gd name="connsiteY40" fmla="*/ 90435 h 2039815"/>
                      <a:gd name="connsiteX41" fmla="*/ 271306 w 703385"/>
                      <a:gd name="connsiteY41" fmla="*/ 0 h 2039815"/>
                      <a:gd name="connsiteX42" fmla="*/ 321548 w 703385"/>
                      <a:gd name="connsiteY42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653143 w 703385"/>
                      <a:gd name="connsiteY10" fmla="*/ 994787 h 2039815"/>
                      <a:gd name="connsiteX11" fmla="*/ 592853 w 703385"/>
                      <a:gd name="connsiteY11" fmla="*/ 1034980 h 2039815"/>
                      <a:gd name="connsiteX12" fmla="*/ 622998 w 703385"/>
                      <a:gd name="connsiteY12" fmla="*/ 1225899 h 2039815"/>
                      <a:gd name="connsiteX13" fmla="*/ 592853 w 703385"/>
                      <a:gd name="connsiteY13" fmla="*/ 1306286 h 2039815"/>
                      <a:gd name="connsiteX14" fmla="*/ 703385 w 703385"/>
                      <a:gd name="connsiteY14" fmla="*/ 1356527 h 2039815"/>
                      <a:gd name="connsiteX15" fmla="*/ 572756 w 703385"/>
                      <a:gd name="connsiteY15" fmla="*/ 1527349 h 2039815"/>
                      <a:gd name="connsiteX16" fmla="*/ 622998 w 703385"/>
                      <a:gd name="connsiteY16" fmla="*/ 1617784 h 2039815"/>
                      <a:gd name="connsiteX17" fmla="*/ 622998 w 703385"/>
                      <a:gd name="connsiteY17" fmla="*/ 1818751 h 2039815"/>
                      <a:gd name="connsiteX18" fmla="*/ 532563 w 703385"/>
                      <a:gd name="connsiteY18" fmla="*/ 1919235 h 2039815"/>
                      <a:gd name="connsiteX19" fmla="*/ 653143 w 703385"/>
                      <a:gd name="connsiteY19" fmla="*/ 1969477 h 2039815"/>
                      <a:gd name="connsiteX20" fmla="*/ 592853 w 703385"/>
                      <a:gd name="connsiteY20" fmla="*/ 2019719 h 2039815"/>
                      <a:gd name="connsiteX21" fmla="*/ 40194 w 703385"/>
                      <a:gd name="connsiteY21" fmla="*/ 2039815 h 2039815"/>
                      <a:gd name="connsiteX22" fmla="*/ 40194 w 703385"/>
                      <a:gd name="connsiteY22" fmla="*/ 1858945 h 2039815"/>
                      <a:gd name="connsiteX23" fmla="*/ 50242 w 703385"/>
                      <a:gd name="connsiteY23" fmla="*/ 1748413 h 2039815"/>
                      <a:gd name="connsiteX24" fmla="*/ 30146 w 703385"/>
                      <a:gd name="connsiteY24" fmla="*/ 1688123 h 2039815"/>
                      <a:gd name="connsiteX25" fmla="*/ 130629 w 703385"/>
                      <a:gd name="connsiteY25" fmla="*/ 1487156 h 2039815"/>
                      <a:gd name="connsiteX26" fmla="*/ 30146 w 703385"/>
                      <a:gd name="connsiteY26" fmla="*/ 1477108 h 2039815"/>
                      <a:gd name="connsiteX27" fmla="*/ 30146 w 703385"/>
                      <a:gd name="connsiteY27" fmla="*/ 1346479 h 2039815"/>
                      <a:gd name="connsiteX28" fmla="*/ 40194 w 703385"/>
                      <a:gd name="connsiteY28" fmla="*/ 1225899 h 2039815"/>
                      <a:gd name="connsiteX29" fmla="*/ 0 w 703385"/>
                      <a:gd name="connsiteY29" fmla="*/ 1155560 h 2039815"/>
                      <a:gd name="connsiteX30" fmla="*/ 50242 w 703385"/>
                      <a:gd name="connsiteY30" fmla="*/ 1105319 h 2039815"/>
                      <a:gd name="connsiteX31" fmla="*/ 40194 w 703385"/>
                      <a:gd name="connsiteY31" fmla="*/ 984738 h 2039815"/>
                      <a:gd name="connsiteX32" fmla="*/ 60291 w 703385"/>
                      <a:gd name="connsiteY32" fmla="*/ 823965 h 2039815"/>
                      <a:gd name="connsiteX33" fmla="*/ 10049 w 703385"/>
                      <a:gd name="connsiteY33" fmla="*/ 763675 h 2039815"/>
                      <a:gd name="connsiteX34" fmla="*/ 0 w 703385"/>
                      <a:gd name="connsiteY34" fmla="*/ 673239 h 2039815"/>
                      <a:gd name="connsiteX35" fmla="*/ 20097 w 703385"/>
                      <a:gd name="connsiteY35" fmla="*/ 572756 h 2039815"/>
                      <a:gd name="connsiteX36" fmla="*/ 60291 w 703385"/>
                      <a:gd name="connsiteY36" fmla="*/ 482321 h 2039815"/>
                      <a:gd name="connsiteX37" fmla="*/ 50242 w 703385"/>
                      <a:gd name="connsiteY37" fmla="*/ 371789 h 2039815"/>
                      <a:gd name="connsiteX38" fmla="*/ 90436 w 703385"/>
                      <a:gd name="connsiteY38" fmla="*/ 180870 h 2039815"/>
                      <a:gd name="connsiteX39" fmla="*/ 80387 w 703385"/>
                      <a:gd name="connsiteY39" fmla="*/ 70338 h 2039815"/>
                      <a:gd name="connsiteX40" fmla="*/ 190919 w 703385"/>
                      <a:gd name="connsiteY40" fmla="*/ 90435 h 2039815"/>
                      <a:gd name="connsiteX41" fmla="*/ 271306 w 703385"/>
                      <a:gd name="connsiteY41" fmla="*/ 0 h 2039815"/>
                      <a:gd name="connsiteX42" fmla="*/ 321548 w 703385"/>
                      <a:gd name="connsiteY42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92853 w 703385"/>
                      <a:gd name="connsiteY12" fmla="*/ 103498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30146 w 703385"/>
                      <a:gd name="connsiteY28" fmla="*/ 1346479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40194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0 w 703385"/>
                      <a:gd name="connsiteY35" fmla="*/ 673239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21548 w 703385"/>
                      <a:gd name="connsiteY43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30146 w 703385"/>
                      <a:gd name="connsiteY28" fmla="*/ 1346479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40194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0 w 703385"/>
                      <a:gd name="connsiteY35" fmla="*/ 673239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21548 w 703385"/>
                      <a:gd name="connsiteY43" fmla="*/ 20097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30146 w 703385"/>
                      <a:gd name="connsiteY28" fmla="*/ 1346479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40194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0 w 703385"/>
                      <a:gd name="connsiteY35" fmla="*/ 673239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30146 w 703385"/>
                      <a:gd name="connsiteY28" fmla="*/ 1346479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40194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30146 w 703385"/>
                      <a:gd name="connsiteY28" fmla="*/ 1346479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3248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82486 w 703385"/>
                      <a:gd name="connsiteY28" fmla="*/ 1334164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3248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2437 w 703385"/>
                      <a:gd name="connsiteY28" fmla="*/ 1337243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3248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60933 w 703385"/>
                      <a:gd name="connsiteY27" fmla="*/ 1452478 h 2039815"/>
                      <a:gd name="connsiteX28" fmla="*/ 2437 w 703385"/>
                      <a:gd name="connsiteY28" fmla="*/ 1337243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3248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0556 w 703385"/>
                      <a:gd name="connsiteY26" fmla="*/ 1539496 h 2039815"/>
                      <a:gd name="connsiteX27" fmla="*/ 60933 w 703385"/>
                      <a:gd name="connsiteY27" fmla="*/ 1452478 h 2039815"/>
                      <a:gd name="connsiteX28" fmla="*/ 2437 w 703385"/>
                      <a:gd name="connsiteY28" fmla="*/ 1337243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3248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75306 w 703385"/>
                      <a:gd name="connsiteY26" fmla="*/ 1601925 h 2039815"/>
                      <a:gd name="connsiteX27" fmla="*/ 10556 w 703385"/>
                      <a:gd name="connsiteY27" fmla="*/ 1539496 h 2039815"/>
                      <a:gd name="connsiteX28" fmla="*/ 60933 w 703385"/>
                      <a:gd name="connsiteY28" fmla="*/ 1452478 h 2039815"/>
                      <a:gd name="connsiteX29" fmla="*/ 2437 w 703385"/>
                      <a:gd name="connsiteY29" fmla="*/ 1337243 h 2039815"/>
                      <a:gd name="connsiteX30" fmla="*/ 40194 w 703385"/>
                      <a:gd name="connsiteY30" fmla="*/ 1225899 h 2039815"/>
                      <a:gd name="connsiteX31" fmla="*/ 0 w 703385"/>
                      <a:gd name="connsiteY31" fmla="*/ 1155560 h 2039815"/>
                      <a:gd name="connsiteX32" fmla="*/ 50242 w 703385"/>
                      <a:gd name="connsiteY32" fmla="*/ 1105319 h 2039815"/>
                      <a:gd name="connsiteX33" fmla="*/ 3248 w 703385"/>
                      <a:gd name="connsiteY33" fmla="*/ 984738 h 2039815"/>
                      <a:gd name="connsiteX34" fmla="*/ 60291 w 703385"/>
                      <a:gd name="connsiteY34" fmla="*/ 823965 h 2039815"/>
                      <a:gd name="connsiteX35" fmla="*/ 10049 w 703385"/>
                      <a:gd name="connsiteY35" fmla="*/ 763675 h 2039815"/>
                      <a:gd name="connsiteX36" fmla="*/ 76969 w 703385"/>
                      <a:gd name="connsiteY36" fmla="*/ 679396 h 2039815"/>
                      <a:gd name="connsiteX37" fmla="*/ 20097 w 703385"/>
                      <a:gd name="connsiteY37" fmla="*/ 572756 h 2039815"/>
                      <a:gd name="connsiteX38" fmla="*/ 60291 w 703385"/>
                      <a:gd name="connsiteY38" fmla="*/ 482321 h 2039815"/>
                      <a:gd name="connsiteX39" fmla="*/ 50242 w 703385"/>
                      <a:gd name="connsiteY39" fmla="*/ 371789 h 2039815"/>
                      <a:gd name="connsiteX40" fmla="*/ 90436 w 703385"/>
                      <a:gd name="connsiteY40" fmla="*/ 180870 h 2039815"/>
                      <a:gd name="connsiteX41" fmla="*/ 80387 w 703385"/>
                      <a:gd name="connsiteY41" fmla="*/ 70338 h 2039815"/>
                      <a:gd name="connsiteX42" fmla="*/ 190919 w 703385"/>
                      <a:gd name="connsiteY42" fmla="*/ 90435 h 2039815"/>
                      <a:gd name="connsiteX43" fmla="*/ 271306 w 703385"/>
                      <a:gd name="connsiteY43" fmla="*/ 0 h 2039815"/>
                      <a:gd name="connsiteX44" fmla="*/ 336942 w 703385"/>
                      <a:gd name="connsiteY44" fmla="*/ 63200 h 2039815"/>
                      <a:gd name="connsiteX0" fmla="*/ 336942 w 703385"/>
                      <a:gd name="connsiteY0" fmla="*/ 63200 h 2058287"/>
                      <a:gd name="connsiteX1" fmla="*/ 432080 w 703385"/>
                      <a:gd name="connsiteY1" fmla="*/ 20097 h 2058287"/>
                      <a:gd name="connsiteX2" fmla="*/ 482321 w 703385"/>
                      <a:gd name="connsiteY2" fmla="*/ 120580 h 2058287"/>
                      <a:gd name="connsiteX3" fmla="*/ 622998 w 703385"/>
                      <a:gd name="connsiteY3" fmla="*/ 150725 h 2058287"/>
                      <a:gd name="connsiteX4" fmla="*/ 592853 w 703385"/>
                      <a:gd name="connsiteY4" fmla="*/ 361740 h 2058287"/>
                      <a:gd name="connsiteX5" fmla="*/ 663192 w 703385"/>
                      <a:gd name="connsiteY5" fmla="*/ 422031 h 2058287"/>
                      <a:gd name="connsiteX6" fmla="*/ 576816 w 703385"/>
                      <a:gd name="connsiteY6" fmla="*/ 502586 h 2058287"/>
                      <a:gd name="connsiteX7" fmla="*/ 643095 w 703385"/>
                      <a:gd name="connsiteY7" fmla="*/ 572756 h 2058287"/>
                      <a:gd name="connsiteX8" fmla="*/ 571471 w 703385"/>
                      <a:gd name="connsiteY8" fmla="*/ 677942 h 2058287"/>
                      <a:gd name="connsiteX9" fmla="*/ 656865 w 703385"/>
                      <a:gd name="connsiteY9" fmla="*/ 783941 h 2058287"/>
                      <a:gd name="connsiteX10" fmla="*/ 583306 w 703385"/>
                      <a:gd name="connsiteY10" fmla="*/ 878410 h 2058287"/>
                      <a:gd name="connsiteX11" fmla="*/ 653143 w 703385"/>
                      <a:gd name="connsiteY11" fmla="*/ 994787 h 2058287"/>
                      <a:gd name="connsiteX12" fmla="*/ 568222 w 703385"/>
                      <a:gd name="connsiteY12" fmla="*/ 1084240 h 2058287"/>
                      <a:gd name="connsiteX13" fmla="*/ 622998 w 703385"/>
                      <a:gd name="connsiteY13" fmla="*/ 1225899 h 2058287"/>
                      <a:gd name="connsiteX14" fmla="*/ 592853 w 703385"/>
                      <a:gd name="connsiteY14" fmla="*/ 1306286 h 2058287"/>
                      <a:gd name="connsiteX15" fmla="*/ 703385 w 703385"/>
                      <a:gd name="connsiteY15" fmla="*/ 1356527 h 2058287"/>
                      <a:gd name="connsiteX16" fmla="*/ 572756 w 703385"/>
                      <a:gd name="connsiteY16" fmla="*/ 1527349 h 2058287"/>
                      <a:gd name="connsiteX17" fmla="*/ 622998 w 703385"/>
                      <a:gd name="connsiteY17" fmla="*/ 1617784 h 2058287"/>
                      <a:gd name="connsiteX18" fmla="*/ 622998 w 703385"/>
                      <a:gd name="connsiteY18" fmla="*/ 1818751 h 2058287"/>
                      <a:gd name="connsiteX19" fmla="*/ 532563 w 703385"/>
                      <a:gd name="connsiteY19" fmla="*/ 1919235 h 2058287"/>
                      <a:gd name="connsiteX20" fmla="*/ 653143 w 703385"/>
                      <a:gd name="connsiteY20" fmla="*/ 1969477 h 2058287"/>
                      <a:gd name="connsiteX21" fmla="*/ 592853 w 703385"/>
                      <a:gd name="connsiteY21" fmla="*/ 2019719 h 2058287"/>
                      <a:gd name="connsiteX22" fmla="*/ 3248 w 703385"/>
                      <a:gd name="connsiteY22" fmla="*/ 2058287 h 2058287"/>
                      <a:gd name="connsiteX23" fmla="*/ 40194 w 703385"/>
                      <a:gd name="connsiteY23" fmla="*/ 1858945 h 2058287"/>
                      <a:gd name="connsiteX24" fmla="*/ 50242 w 703385"/>
                      <a:gd name="connsiteY24" fmla="*/ 1748413 h 2058287"/>
                      <a:gd name="connsiteX25" fmla="*/ 30146 w 703385"/>
                      <a:gd name="connsiteY25" fmla="*/ 1688123 h 2058287"/>
                      <a:gd name="connsiteX26" fmla="*/ 75306 w 703385"/>
                      <a:gd name="connsiteY26" fmla="*/ 1601925 h 2058287"/>
                      <a:gd name="connsiteX27" fmla="*/ 10556 w 703385"/>
                      <a:gd name="connsiteY27" fmla="*/ 1539496 h 2058287"/>
                      <a:gd name="connsiteX28" fmla="*/ 60933 w 703385"/>
                      <a:gd name="connsiteY28" fmla="*/ 1452478 h 2058287"/>
                      <a:gd name="connsiteX29" fmla="*/ 2437 w 703385"/>
                      <a:gd name="connsiteY29" fmla="*/ 1337243 h 2058287"/>
                      <a:gd name="connsiteX30" fmla="*/ 40194 w 703385"/>
                      <a:gd name="connsiteY30" fmla="*/ 1225899 h 2058287"/>
                      <a:gd name="connsiteX31" fmla="*/ 0 w 703385"/>
                      <a:gd name="connsiteY31" fmla="*/ 1155560 h 2058287"/>
                      <a:gd name="connsiteX32" fmla="*/ 50242 w 703385"/>
                      <a:gd name="connsiteY32" fmla="*/ 1105319 h 2058287"/>
                      <a:gd name="connsiteX33" fmla="*/ 3248 w 703385"/>
                      <a:gd name="connsiteY33" fmla="*/ 984738 h 2058287"/>
                      <a:gd name="connsiteX34" fmla="*/ 60291 w 703385"/>
                      <a:gd name="connsiteY34" fmla="*/ 823965 h 2058287"/>
                      <a:gd name="connsiteX35" fmla="*/ 10049 w 703385"/>
                      <a:gd name="connsiteY35" fmla="*/ 763675 h 2058287"/>
                      <a:gd name="connsiteX36" fmla="*/ 76969 w 703385"/>
                      <a:gd name="connsiteY36" fmla="*/ 679396 h 2058287"/>
                      <a:gd name="connsiteX37" fmla="*/ 20097 w 703385"/>
                      <a:gd name="connsiteY37" fmla="*/ 572756 h 2058287"/>
                      <a:gd name="connsiteX38" fmla="*/ 60291 w 703385"/>
                      <a:gd name="connsiteY38" fmla="*/ 482321 h 2058287"/>
                      <a:gd name="connsiteX39" fmla="*/ 50242 w 703385"/>
                      <a:gd name="connsiteY39" fmla="*/ 371789 h 2058287"/>
                      <a:gd name="connsiteX40" fmla="*/ 90436 w 703385"/>
                      <a:gd name="connsiteY40" fmla="*/ 180870 h 2058287"/>
                      <a:gd name="connsiteX41" fmla="*/ 80387 w 703385"/>
                      <a:gd name="connsiteY41" fmla="*/ 70338 h 2058287"/>
                      <a:gd name="connsiteX42" fmla="*/ 190919 w 703385"/>
                      <a:gd name="connsiteY42" fmla="*/ 90435 h 2058287"/>
                      <a:gd name="connsiteX43" fmla="*/ 271306 w 703385"/>
                      <a:gd name="connsiteY43" fmla="*/ 0 h 2058287"/>
                      <a:gd name="connsiteX44" fmla="*/ 336942 w 703385"/>
                      <a:gd name="connsiteY44" fmla="*/ 63200 h 2058287"/>
                      <a:gd name="connsiteX0" fmla="*/ 336942 w 703385"/>
                      <a:gd name="connsiteY0" fmla="*/ 63200 h 2058287"/>
                      <a:gd name="connsiteX1" fmla="*/ 432080 w 703385"/>
                      <a:gd name="connsiteY1" fmla="*/ 20097 h 2058287"/>
                      <a:gd name="connsiteX2" fmla="*/ 482321 w 703385"/>
                      <a:gd name="connsiteY2" fmla="*/ 120580 h 2058287"/>
                      <a:gd name="connsiteX3" fmla="*/ 622998 w 703385"/>
                      <a:gd name="connsiteY3" fmla="*/ 150725 h 2058287"/>
                      <a:gd name="connsiteX4" fmla="*/ 592853 w 703385"/>
                      <a:gd name="connsiteY4" fmla="*/ 361740 h 2058287"/>
                      <a:gd name="connsiteX5" fmla="*/ 663192 w 703385"/>
                      <a:gd name="connsiteY5" fmla="*/ 422031 h 2058287"/>
                      <a:gd name="connsiteX6" fmla="*/ 576816 w 703385"/>
                      <a:gd name="connsiteY6" fmla="*/ 502586 h 2058287"/>
                      <a:gd name="connsiteX7" fmla="*/ 643095 w 703385"/>
                      <a:gd name="connsiteY7" fmla="*/ 572756 h 2058287"/>
                      <a:gd name="connsiteX8" fmla="*/ 571471 w 703385"/>
                      <a:gd name="connsiteY8" fmla="*/ 677942 h 2058287"/>
                      <a:gd name="connsiteX9" fmla="*/ 656865 w 703385"/>
                      <a:gd name="connsiteY9" fmla="*/ 783941 h 2058287"/>
                      <a:gd name="connsiteX10" fmla="*/ 583306 w 703385"/>
                      <a:gd name="connsiteY10" fmla="*/ 878410 h 2058287"/>
                      <a:gd name="connsiteX11" fmla="*/ 653143 w 703385"/>
                      <a:gd name="connsiteY11" fmla="*/ 994787 h 2058287"/>
                      <a:gd name="connsiteX12" fmla="*/ 568222 w 703385"/>
                      <a:gd name="connsiteY12" fmla="*/ 1084240 h 2058287"/>
                      <a:gd name="connsiteX13" fmla="*/ 622998 w 703385"/>
                      <a:gd name="connsiteY13" fmla="*/ 1225899 h 2058287"/>
                      <a:gd name="connsiteX14" fmla="*/ 592853 w 703385"/>
                      <a:gd name="connsiteY14" fmla="*/ 1306286 h 2058287"/>
                      <a:gd name="connsiteX15" fmla="*/ 703385 w 703385"/>
                      <a:gd name="connsiteY15" fmla="*/ 1356527 h 2058287"/>
                      <a:gd name="connsiteX16" fmla="*/ 572756 w 703385"/>
                      <a:gd name="connsiteY16" fmla="*/ 1527349 h 2058287"/>
                      <a:gd name="connsiteX17" fmla="*/ 622998 w 703385"/>
                      <a:gd name="connsiteY17" fmla="*/ 1617784 h 2058287"/>
                      <a:gd name="connsiteX18" fmla="*/ 622998 w 703385"/>
                      <a:gd name="connsiteY18" fmla="*/ 1818751 h 2058287"/>
                      <a:gd name="connsiteX19" fmla="*/ 532563 w 703385"/>
                      <a:gd name="connsiteY19" fmla="*/ 1919235 h 2058287"/>
                      <a:gd name="connsiteX20" fmla="*/ 653143 w 703385"/>
                      <a:gd name="connsiteY20" fmla="*/ 1969477 h 2058287"/>
                      <a:gd name="connsiteX21" fmla="*/ 592853 w 703385"/>
                      <a:gd name="connsiteY21" fmla="*/ 2019719 h 2058287"/>
                      <a:gd name="connsiteX22" fmla="*/ 3248 w 703385"/>
                      <a:gd name="connsiteY22" fmla="*/ 2058287 h 2058287"/>
                      <a:gd name="connsiteX23" fmla="*/ 70981 w 703385"/>
                      <a:gd name="connsiteY23" fmla="*/ 1923600 h 2058287"/>
                      <a:gd name="connsiteX24" fmla="*/ 50242 w 703385"/>
                      <a:gd name="connsiteY24" fmla="*/ 1748413 h 2058287"/>
                      <a:gd name="connsiteX25" fmla="*/ 30146 w 703385"/>
                      <a:gd name="connsiteY25" fmla="*/ 1688123 h 2058287"/>
                      <a:gd name="connsiteX26" fmla="*/ 75306 w 703385"/>
                      <a:gd name="connsiteY26" fmla="*/ 1601925 h 2058287"/>
                      <a:gd name="connsiteX27" fmla="*/ 10556 w 703385"/>
                      <a:gd name="connsiteY27" fmla="*/ 1539496 h 2058287"/>
                      <a:gd name="connsiteX28" fmla="*/ 60933 w 703385"/>
                      <a:gd name="connsiteY28" fmla="*/ 1452478 h 2058287"/>
                      <a:gd name="connsiteX29" fmla="*/ 2437 w 703385"/>
                      <a:gd name="connsiteY29" fmla="*/ 1337243 h 2058287"/>
                      <a:gd name="connsiteX30" fmla="*/ 40194 w 703385"/>
                      <a:gd name="connsiteY30" fmla="*/ 1225899 h 2058287"/>
                      <a:gd name="connsiteX31" fmla="*/ 0 w 703385"/>
                      <a:gd name="connsiteY31" fmla="*/ 1155560 h 2058287"/>
                      <a:gd name="connsiteX32" fmla="*/ 50242 w 703385"/>
                      <a:gd name="connsiteY32" fmla="*/ 1105319 h 2058287"/>
                      <a:gd name="connsiteX33" fmla="*/ 3248 w 703385"/>
                      <a:gd name="connsiteY33" fmla="*/ 984738 h 2058287"/>
                      <a:gd name="connsiteX34" fmla="*/ 60291 w 703385"/>
                      <a:gd name="connsiteY34" fmla="*/ 823965 h 2058287"/>
                      <a:gd name="connsiteX35" fmla="*/ 10049 w 703385"/>
                      <a:gd name="connsiteY35" fmla="*/ 763675 h 2058287"/>
                      <a:gd name="connsiteX36" fmla="*/ 76969 w 703385"/>
                      <a:gd name="connsiteY36" fmla="*/ 679396 h 2058287"/>
                      <a:gd name="connsiteX37" fmla="*/ 20097 w 703385"/>
                      <a:gd name="connsiteY37" fmla="*/ 572756 h 2058287"/>
                      <a:gd name="connsiteX38" fmla="*/ 60291 w 703385"/>
                      <a:gd name="connsiteY38" fmla="*/ 482321 h 2058287"/>
                      <a:gd name="connsiteX39" fmla="*/ 50242 w 703385"/>
                      <a:gd name="connsiteY39" fmla="*/ 371789 h 2058287"/>
                      <a:gd name="connsiteX40" fmla="*/ 90436 w 703385"/>
                      <a:gd name="connsiteY40" fmla="*/ 180870 h 2058287"/>
                      <a:gd name="connsiteX41" fmla="*/ 80387 w 703385"/>
                      <a:gd name="connsiteY41" fmla="*/ 70338 h 2058287"/>
                      <a:gd name="connsiteX42" fmla="*/ 190919 w 703385"/>
                      <a:gd name="connsiteY42" fmla="*/ 90435 h 2058287"/>
                      <a:gd name="connsiteX43" fmla="*/ 271306 w 703385"/>
                      <a:gd name="connsiteY43" fmla="*/ 0 h 2058287"/>
                      <a:gd name="connsiteX44" fmla="*/ 336942 w 703385"/>
                      <a:gd name="connsiteY44" fmla="*/ 63200 h 2058287"/>
                      <a:gd name="connsiteX0" fmla="*/ 336942 w 703385"/>
                      <a:gd name="connsiteY0" fmla="*/ 63200 h 2058287"/>
                      <a:gd name="connsiteX1" fmla="*/ 432080 w 703385"/>
                      <a:gd name="connsiteY1" fmla="*/ 20097 h 2058287"/>
                      <a:gd name="connsiteX2" fmla="*/ 482321 w 703385"/>
                      <a:gd name="connsiteY2" fmla="*/ 120580 h 2058287"/>
                      <a:gd name="connsiteX3" fmla="*/ 622998 w 703385"/>
                      <a:gd name="connsiteY3" fmla="*/ 150725 h 2058287"/>
                      <a:gd name="connsiteX4" fmla="*/ 592853 w 703385"/>
                      <a:gd name="connsiteY4" fmla="*/ 361740 h 2058287"/>
                      <a:gd name="connsiteX5" fmla="*/ 663192 w 703385"/>
                      <a:gd name="connsiteY5" fmla="*/ 422031 h 2058287"/>
                      <a:gd name="connsiteX6" fmla="*/ 576816 w 703385"/>
                      <a:gd name="connsiteY6" fmla="*/ 502586 h 2058287"/>
                      <a:gd name="connsiteX7" fmla="*/ 643095 w 703385"/>
                      <a:gd name="connsiteY7" fmla="*/ 572756 h 2058287"/>
                      <a:gd name="connsiteX8" fmla="*/ 571471 w 703385"/>
                      <a:gd name="connsiteY8" fmla="*/ 677942 h 2058287"/>
                      <a:gd name="connsiteX9" fmla="*/ 656865 w 703385"/>
                      <a:gd name="connsiteY9" fmla="*/ 783941 h 2058287"/>
                      <a:gd name="connsiteX10" fmla="*/ 583306 w 703385"/>
                      <a:gd name="connsiteY10" fmla="*/ 878410 h 2058287"/>
                      <a:gd name="connsiteX11" fmla="*/ 653143 w 703385"/>
                      <a:gd name="connsiteY11" fmla="*/ 994787 h 2058287"/>
                      <a:gd name="connsiteX12" fmla="*/ 568222 w 703385"/>
                      <a:gd name="connsiteY12" fmla="*/ 1084240 h 2058287"/>
                      <a:gd name="connsiteX13" fmla="*/ 622998 w 703385"/>
                      <a:gd name="connsiteY13" fmla="*/ 1225899 h 2058287"/>
                      <a:gd name="connsiteX14" fmla="*/ 592853 w 703385"/>
                      <a:gd name="connsiteY14" fmla="*/ 1306286 h 2058287"/>
                      <a:gd name="connsiteX15" fmla="*/ 703385 w 703385"/>
                      <a:gd name="connsiteY15" fmla="*/ 1356527 h 2058287"/>
                      <a:gd name="connsiteX16" fmla="*/ 572756 w 703385"/>
                      <a:gd name="connsiteY16" fmla="*/ 1527349 h 2058287"/>
                      <a:gd name="connsiteX17" fmla="*/ 622998 w 703385"/>
                      <a:gd name="connsiteY17" fmla="*/ 1617784 h 2058287"/>
                      <a:gd name="connsiteX18" fmla="*/ 622998 w 703385"/>
                      <a:gd name="connsiteY18" fmla="*/ 1818751 h 2058287"/>
                      <a:gd name="connsiteX19" fmla="*/ 532563 w 703385"/>
                      <a:gd name="connsiteY19" fmla="*/ 1919235 h 2058287"/>
                      <a:gd name="connsiteX20" fmla="*/ 653143 w 703385"/>
                      <a:gd name="connsiteY20" fmla="*/ 1969477 h 2058287"/>
                      <a:gd name="connsiteX21" fmla="*/ 592853 w 703385"/>
                      <a:gd name="connsiteY21" fmla="*/ 2019719 h 2058287"/>
                      <a:gd name="connsiteX22" fmla="*/ 3248 w 703385"/>
                      <a:gd name="connsiteY22" fmla="*/ 2058287 h 2058287"/>
                      <a:gd name="connsiteX23" fmla="*/ 70981 w 703385"/>
                      <a:gd name="connsiteY23" fmla="*/ 1923600 h 2058287"/>
                      <a:gd name="connsiteX24" fmla="*/ 19888 w 703385"/>
                      <a:gd name="connsiteY24" fmla="*/ 1832835 h 2058287"/>
                      <a:gd name="connsiteX25" fmla="*/ 50242 w 703385"/>
                      <a:gd name="connsiteY25" fmla="*/ 1748413 h 2058287"/>
                      <a:gd name="connsiteX26" fmla="*/ 30146 w 703385"/>
                      <a:gd name="connsiteY26" fmla="*/ 1688123 h 2058287"/>
                      <a:gd name="connsiteX27" fmla="*/ 75306 w 703385"/>
                      <a:gd name="connsiteY27" fmla="*/ 1601925 h 2058287"/>
                      <a:gd name="connsiteX28" fmla="*/ 10556 w 703385"/>
                      <a:gd name="connsiteY28" fmla="*/ 1539496 h 2058287"/>
                      <a:gd name="connsiteX29" fmla="*/ 60933 w 703385"/>
                      <a:gd name="connsiteY29" fmla="*/ 1452478 h 2058287"/>
                      <a:gd name="connsiteX30" fmla="*/ 2437 w 703385"/>
                      <a:gd name="connsiteY30" fmla="*/ 1337243 h 2058287"/>
                      <a:gd name="connsiteX31" fmla="*/ 40194 w 703385"/>
                      <a:gd name="connsiteY31" fmla="*/ 1225899 h 2058287"/>
                      <a:gd name="connsiteX32" fmla="*/ 0 w 703385"/>
                      <a:gd name="connsiteY32" fmla="*/ 1155560 h 2058287"/>
                      <a:gd name="connsiteX33" fmla="*/ 50242 w 703385"/>
                      <a:gd name="connsiteY33" fmla="*/ 1105319 h 2058287"/>
                      <a:gd name="connsiteX34" fmla="*/ 3248 w 703385"/>
                      <a:gd name="connsiteY34" fmla="*/ 984738 h 2058287"/>
                      <a:gd name="connsiteX35" fmla="*/ 60291 w 703385"/>
                      <a:gd name="connsiteY35" fmla="*/ 823965 h 2058287"/>
                      <a:gd name="connsiteX36" fmla="*/ 10049 w 703385"/>
                      <a:gd name="connsiteY36" fmla="*/ 763675 h 2058287"/>
                      <a:gd name="connsiteX37" fmla="*/ 76969 w 703385"/>
                      <a:gd name="connsiteY37" fmla="*/ 679396 h 2058287"/>
                      <a:gd name="connsiteX38" fmla="*/ 20097 w 703385"/>
                      <a:gd name="connsiteY38" fmla="*/ 572756 h 2058287"/>
                      <a:gd name="connsiteX39" fmla="*/ 60291 w 703385"/>
                      <a:gd name="connsiteY39" fmla="*/ 482321 h 2058287"/>
                      <a:gd name="connsiteX40" fmla="*/ 50242 w 703385"/>
                      <a:gd name="connsiteY40" fmla="*/ 371789 h 2058287"/>
                      <a:gd name="connsiteX41" fmla="*/ 90436 w 703385"/>
                      <a:gd name="connsiteY41" fmla="*/ 180870 h 2058287"/>
                      <a:gd name="connsiteX42" fmla="*/ 80387 w 703385"/>
                      <a:gd name="connsiteY42" fmla="*/ 70338 h 2058287"/>
                      <a:gd name="connsiteX43" fmla="*/ 190919 w 703385"/>
                      <a:gd name="connsiteY43" fmla="*/ 90435 h 2058287"/>
                      <a:gd name="connsiteX44" fmla="*/ 271306 w 703385"/>
                      <a:gd name="connsiteY44" fmla="*/ 0 h 2058287"/>
                      <a:gd name="connsiteX45" fmla="*/ 336942 w 703385"/>
                      <a:gd name="connsiteY45" fmla="*/ 63200 h 2058287"/>
                      <a:gd name="connsiteX0" fmla="*/ 336942 w 703385"/>
                      <a:gd name="connsiteY0" fmla="*/ 63200 h 2058287"/>
                      <a:gd name="connsiteX1" fmla="*/ 432080 w 703385"/>
                      <a:gd name="connsiteY1" fmla="*/ 20097 h 2058287"/>
                      <a:gd name="connsiteX2" fmla="*/ 482321 w 703385"/>
                      <a:gd name="connsiteY2" fmla="*/ 120580 h 2058287"/>
                      <a:gd name="connsiteX3" fmla="*/ 622998 w 703385"/>
                      <a:gd name="connsiteY3" fmla="*/ 150725 h 2058287"/>
                      <a:gd name="connsiteX4" fmla="*/ 592853 w 703385"/>
                      <a:gd name="connsiteY4" fmla="*/ 361740 h 2058287"/>
                      <a:gd name="connsiteX5" fmla="*/ 663192 w 703385"/>
                      <a:gd name="connsiteY5" fmla="*/ 422031 h 2058287"/>
                      <a:gd name="connsiteX6" fmla="*/ 576816 w 703385"/>
                      <a:gd name="connsiteY6" fmla="*/ 502586 h 2058287"/>
                      <a:gd name="connsiteX7" fmla="*/ 643095 w 703385"/>
                      <a:gd name="connsiteY7" fmla="*/ 572756 h 2058287"/>
                      <a:gd name="connsiteX8" fmla="*/ 571471 w 703385"/>
                      <a:gd name="connsiteY8" fmla="*/ 677942 h 2058287"/>
                      <a:gd name="connsiteX9" fmla="*/ 656865 w 703385"/>
                      <a:gd name="connsiteY9" fmla="*/ 783941 h 2058287"/>
                      <a:gd name="connsiteX10" fmla="*/ 583306 w 703385"/>
                      <a:gd name="connsiteY10" fmla="*/ 878410 h 2058287"/>
                      <a:gd name="connsiteX11" fmla="*/ 653143 w 703385"/>
                      <a:gd name="connsiteY11" fmla="*/ 994787 h 2058287"/>
                      <a:gd name="connsiteX12" fmla="*/ 568222 w 703385"/>
                      <a:gd name="connsiteY12" fmla="*/ 1084240 h 2058287"/>
                      <a:gd name="connsiteX13" fmla="*/ 622998 w 703385"/>
                      <a:gd name="connsiteY13" fmla="*/ 1225899 h 2058287"/>
                      <a:gd name="connsiteX14" fmla="*/ 592853 w 703385"/>
                      <a:gd name="connsiteY14" fmla="*/ 1306286 h 2058287"/>
                      <a:gd name="connsiteX15" fmla="*/ 703385 w 703385"/>
                      <a:gd name="connsiteY15" fmla="*/ 1356527 h 2058287"/>
                      <a:gd name="connsiteX16" fmla="*/ 572756 w 703385"/>
                      <a:gd name="connsiteY16" fmla="*/ 1527349 h 2058287"/>
                      <a:gd name="connsiteX17" fmla="*/ 622998 w 703385"/>
                      <a:gd name="connsiteY17" fmla="*/ 1617784 h 2058287"/>
                      <a:gd name="connsiteX18" fmla="*/ 558675 w 703385"/>
                      <a:gd name="connsiteY18" fmla="*/ 1718919 h 2058287"/>
                      <a:gd name="connsiteX19" fmla="*/ 622998 w 703385"/>
                      <a:gd name="connsiteY19" fmla="*/ 1818751 h 2058287"/>
                      <a:gd name="connsiteX20" fmla="*/ 532563 w 703385"/>
                      <a:gd name="connsiteY20" fmla="*/ 1919235 h 2058287"/>
                      <a:gd name="connsiteX21" fmla="*/ 653143 w 703385"/>
                      <a:gd name="connsiteY21" fmla="*/ 1969477 h 2058287"/>
                      <a:gd name="connsiteX22" fmla="*/ 592853 w 703385"/>
                      <a:gd name="connsiteY22" fmla="*/ 2019719 h 2058287"/>
                      <a:gd name="connsiteX23" fmla="*/ 3248 w 703385"/>
                      <a:gd name="connsiteY23" fmla="*/ 2058287 h 2058287"/>
                      <a:gd name="connsiteX24" fmla="*/ 70981 w 703385"/>
                      <a:gd name="connsiteY24" fmla="*/ 1923600 h 2058287"/>
                      <a:gd name="connsiteX25" fmla="*/ 19888 w 703385"/>
                      <a:gd name="connsiteY25" fmla="*/ 1832835 h 2058287"/>
                      <a:gd name="connsiteX26" fmla="*/ 50242 w 703385"/>
                      <a:gd name="connsiteY26" fmla="*/ 1748413 h 2058287"/>
                      <a:gd name="connsiteX27" fmla="*/ 30146 w 703385"/>
                      <a:gd name="connsiteY27" fmla="*/ 1688123 h 2058287"/>
                      <a:gd name="connsiteX28" fmla="*/ 75306 w 703385"/>
                      <a:gd name="connsiteY28" fmla="*/ 1601925 h 2058287"/>
                      <a:gd name="connsiteX29" fmla="*/ 10556 w 703385"/>
                      <a:gd name="connsiteY29" fmla="*/ 1539496 h 2058287"/>
                      <a:gd name="connsiteX30" fmla="*/ 60933 w 703385"/>
                      <a:gd name="connsiteY30" fmla="*/ 1452478 h 2058287"/>
                      <a:gd name="connsiteX31" fmla="*/ 2437 w 703385"/>
                      <a:gd name="connsiteY31" fmla="*/ 1337243 h 2058287"/>
                      <a:gd name="connsiteX32" fmla="*/ 40194 w 703385"/>
                      <a:gd name="connsiteY32" fmla="*/ 1225899 h 2058287"/>
                      <a:gd name="connsiteX33" fmla="*/ 0 w 703385"/>
                      <a:gd name="connsiteY33" fmla="*/ 1155560 h 2058287"/>
                      <a:gd name="connsiteX34" fmla="*/ 50242 w 703385"/>
                      <a:gd name="connsiteY34" fmla="*/ 1105319 h 2058287"/>
                      <a:gd name="connsiteX35" fmla="*/ 3248 w 703385"/>
                      <a:gd name="connsiteY35" fmla="*/ 984738 h 2058287"/>
                      <a:gd name="connsiteX36" fmla="*/ 60291 w 703385"/>
                      <a:gd name="connsiteY36" fmla="*/ 823965 h 2058287"/>
                      <a:gd name="connsiteX37" fmla="*/ 10049 w 703385"/>
                      <a:gd name="connsiteY37" fmla="*/ 763675 h 2058287"/>
                      <a:gd name="connsiteX38" fmla="*/ 76969 w 703385"/>
                      <a:gd name="connsiteY38" fmla="*/ 679396 h 2058287"/>
                      <a:gd name="connsiteX39" fmla="*/ 20097 w 703385"/>
                      <a:gd name="connsiteY39" fmla="*/ 572756 h 2058287"/>
                      <a:gd name="connsiteX40" fmla="*/ 60291 w 703385"/>
                      <a:gd name="connsiteY40" fmla="*/ 482321 h 2058287"/>
                      <a:gd name="connsiteX41" fmla="*/ 50242 w 703385"/>
                      <a:gd name="connsiteY41" fmla="*/ 371789 h 2058287"/>
                      <a:gd name="connsiteX42" fmla="*/ 90436 w 703385"/>
                      <a:gd name="connsiteY42" fmla="*/ 180870 h 2058287"/>
                      <a:gd name="connsiteX43" fmla="*/ 80387 w 703385"/>
                      <a:gd name="connsiteY43" fmla="*/ 70338 h 2058287"/>
                      <a:gd name="connsiteX44" fmla="*/ 190919 w 703385"/>
                      <a:gd name="connsiteY44" fmla="*/ 90435 h 2058287"/>
                      <a:gd name="connsiteX45" fmla="*/ 271306 w 703385"/>
                      <a:gd name="connsiteY45" fmla="*/ 0 h 2058287"/>
                      <a:gd name="connsiteX46" fmla="*/ 336942 w 703385"/>
                      <a:gd name="connsiteY46" fmla="*/ 63200 h 2058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</a:cxnLst>
                    <a:rect l="l" t="t" r="r" b="b"/>
                    <a:pathLst>
                      <a:path w="703385" h="2058287">
                        <a:moveTo>
                          <a:pt x="336942" y="63200"/>
                        </a:moveTo>
                        <a:lnTo>
                          <a:pt x="432080" y="20097"/>
                        </a:lnTo>
                        <a:lnTo>
                          <a:pt x="482321" y="120580"/>
                        </a:lnTo>
                        <a:lnTo>
                          <a:pt x="622998" y="150725"/>
                        </a:lnTo>
                        <a:lnTo>
                          <a:pt x="592853" y="361740"/>
                        </a:lnTo>
                        <a:lnTo>
                          <a:pt x="663192" y="422031"/>
                        </a:lnTo>
                        <a:lnTo>
                          <a:pt x="576816" y="502586"/>
                        </a:lnTo>
                        <a:lnTo>
                          <a:pt x="643095" y="572756"/>
                        </a:lnTo>
                        <a:lnTo>
                          <a:pt x="571471" y="677942"/>
                        </a:lnTo>
                        <a:lnTo>
                          <a:pt x="656865" y="783941"/>
                        </a:lnTo>
                        <a:cubicBezTo>
                          <a:pt x="671666" y="817865"/>
                          <a:pt x="583926" y="843269"/>
                          <a:pt x="583306" y="878410"/>
                        </a:cubicBezTo>
                        <a:cubicBezTo>
                          <a:pt x="582686" y="913551"/>
                          <a:pt x="664380" y="969205"/>
                          <a:pt x="653143" y="994787"/>
                        </a:cubicBezTo>
                        <a:lnTo>
                          <a:pt x="568222" y="1084240"/>
                        </a:lnTo>
                        <a:lnTo>
                          <a:pt x="622998" y="1225899"/>
                        </a:lnTo>
                        <a:lnTo>
                          <a:pt x="592853" y="1306286"/>
                        </a:lnTo>
                        <a:lnTo>
                          <a:pt x="703385" y="1356527"/>
                        </a:lnTo>
                        <a:lnTo>
                          <a:pt x="572756" y="1527349"/>
                        </a:lnTo>
                        <a:lnTo>
                          <a:pt x="622998" y="1617784"/>
                        </a:lnTo>
                        <a:cubicBezTo>
                          <a:pt x="624135" y="1652522"/>
                          <a:pt x="557538" y="1684181"/>
                          <a:pt x="558675" y="1718919"/>
                        </a:cubicBezTo>
                        <a:lnTo>
                          <a:pt x="622998" y="1818751"/>
                        </a:lnTo>
                        <a:lnTo>
                          <a:pt x="532563" y="1919235"/>
                        </a:lnTo>
                        <a:lnTo>
                          <a:pt x="653143" y="1969477"/>
                        </a:lnTo>
                        <a:lnTo>
                          <a:pt x="592853" y="2019719"/>
                        </a:lnTo>
                        <a:lnTo>
                          <a:pt x="3248" y="2058287"/>
                        </a:lnTo>
                        <a:lnTo>
                          <a:pt x="70981" y="1923600"/>
                        </a:lnTo>
                        <a:cubicBezTo>
                          <a:pt x="66265" y="1887187"/>
                          <a:pt x="24604" y="1869248"/>
                          <a:pt x="19888" y="1832835"/>
                        </a:cubicBezTo>
                        <a:lnTo>
                          <a:pt x="50242" y="1748413"/>
                        </a:lnTo>
                        <a:lnTo>
                          <a:pt x="30146" y="1688123"/>
                        </a:lnTo>
                        <a:cubicBezTo>
                          <a:pt x="26727" y="1665548"/>
                          <a:pt x="78725" y="1624500"/>
                          <a:pt x="75306" y="1601925"/>
                        </a:cubicBezTo>
                        <a:lnTo>
                          <a:pt x="10556" y="1539496"/>
                        </a:lnTo>
                        <a:lnTo>
                          <a:pt x="60933" y="1452478"/>
                        </a:lnTo>
                        <a:lnTo>
                          <a:pt x="2437" y="1337243"/>
                        </a:lnTo>
                        <a:lnTo>
                          <a:pt x="40194" y="1225899"/>
                        </a:lnTo>
                        <a:lnTo>
                          <a:pt x="0" y="1155560"/>
                        </a:lnTo>
                        <a:lnTo>
                          <a:pt x="50242" y="1105319"/>
                        </a:lnTo>
                        <a:lnTo>
                          <a:pt x="3248" y="984738"/>
                        </a:lnTo>
                        <a:lnTo>
                          <a:pt x="60291" y="823965"/>
                        </a:lnTo>
                        <a:lnTo>
                          <a:pt x="10049" y="763675"/>
                        </a:lnTo>
                        <a:lnTo>
                          <a:pt x="76969" y="679396"/>
                        </a:lnTo>
                        <a:lnTo>
                          <a:pt x="20097" y="572756"/>
                        </a:lnTo>
                        <a:lnTo>
                          <a:pt x="60291" y="482321"/>
                        </a:lnTo>
                        <a:lnTo>
                          <a:pt x="50242" y="371789"/>
                        </a:lnTo>
                        <a:lnTo>
                          <a:pt x="90436" y="180870"/>
                        </a:lnTo>
                        <a:lnTo>
                          <a:pt x="80387" y="70338"/>
                        </a:lnTo>
                        <a:lnTo>
                          <a:pt x="190919" y="90435"/>
                        </a:lnTo>
                        <a:lnTo>
                          <a:pt x="271306" y="0"/>
                        </a:lnTo>
                        <a:lnTo>
                          <a:pt x="336942" y="63200"/>
                        </a:lnTo>
                        <a:close/>
                      </a:path>
                    </a:pathLst>
                  </a:custGeom>
                  <a:solidFill>
                    <a:schemeClr val="tx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" name="角丸四角形 115">
                    <a:extLst>
                      <a:ext uri="{FF2B5EF4-FFF2-40B4-BE49-F238E27FC236}">
                        <a16:creationId xmlns:a16="http://schemas.microsoft.com/office/drawing/2014/main" id="{9242B695-068C-81A1-4480-9AEA879994F6}"/>
                      </a:ext>
                    </a:extLst>
                  </p:cNvPr>
                  <p:cNvSpPr/>
                  <p:nvPr/>
                </p:nvSpPr>
                <p:spPr>
                  <a:xfrm>
                    <a:off x="-726333" y="5495954"/>
                    <a:ext cx="449286" cy="1966342"/>
                  </a:xfrm>
                  <a:prstGeom prst="roundRect">
                    <a:avLst>
                      <a:gd name="adj" fmla="val 39597"/>
                    </a:avLst>
                  </a:prstGeom>
                  <a:solidFill>
                    <a:schemeClr val="tx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53" name="フリーフォーム 113">
                  <a:extLst>
                    <a:ext uri="{FF2B5EF4-FFF2-40B4-BE49-F238E27FC236}">
                      <a16:creationId xmlns:a16="http://schemas.microsoft.com/office/drawing/2014/main" id="{1C874775-08CB-7194-24DF-4A4753253426}"/>
                    </a:ext>
                  </a:extLst>
                </p:cNvPr>
                <p:cNvSpPr/>
                <p:nvPr/>
              </p:nvSpPr>
              <p:spPr>
                <a:xfrm rot="1451835">
                  <a:off x="-483063" y="4976901"/>
                  <a:ext cx="1668979" cy="1137779"/>
                </a:xfrm>
                <a:custGeom>
                  <a:avLst/>
                  <a:gdLst>
                    <a:gd name="connsiteX0" fmla="*/ 295151 w 1817455"/>
                    <a:gd name="connsiteY0" fmla="*/ 10383 h 1355768"/>
                    <a:gd name="connsiteX1" fmla="*/ 1001921 w 1817455"/>
                    <a:gd name="connsiteY1" fmla="*/ 0 h 1355768"/>
                    <a:gd name="connsiteX2" fmla="*/ 1730530 w 1817455"/>
                    <a:gd name="connsiteY2" fmla="*/ 20226 h 1355768"/>
                    <a:gd name="connsiteX3" fmla="*/ 1817455 w 1817455"/>
                    <a:gd name="connsiteY3" fmla="*/ 951305 h 1355768"/>
                    <a:gd name="connsiteX4" fmla="*/ 982800 w 1817455"/>
                    <a:gd name="connsiteY4" fmla="*/ 1180845 h 1355768"/>
                    <a:gd name="connsiteX5" fmla="*/ 503572 w 1817455"/>
                    <a:gd name="connsiteY5" fmla="*/ 1355768 h 1355768"/>
                    <a:gd name="connsiteX6" fmla="*/ 357426 w 1817455"/>
                    <a:gd name="connsiteY6" fmla="*/ 1138483 h 1355768"/>
                    <a:gd name="connsiteX7" fmla="*/ 0 w 1817455"/>
                    <a:gd name="connsiteY7" fmla="*/ 522984 h 1355768"/>
                    <a:gd name="connsiteX8" fmla="*/ 295151 w 1817455"/>
                    <a:gd name="connsiteY8" fmla="*/ 10383 h 1355768"/>
                    <a:gd name="connsiteX9" fmla="*/ 1185106 w 1817455"/>
                    <a:gd name="connsiteY9" fmla="*/ 147474 h 1355768"/>
                    <a:gd name="connsiteX10" fmla="*/ 1119326 w 1817455"/>
                    <a:gd name="connsiteY10" fmla="*/ 203158 h 1355768"/>
                    <a:gd name="connsiteX11" fmla="*/ 1343915 w 1817455"/>
                    <a:gd name="connsiteY11" fmla="*/ 281908 h 1355768"/>
                    <a:gd name="connsiteX12" fmla="*/ 1568505 w 1817455"/>
                    <a:gd name="connsiteY12" fmla="*/ 203158 h 1355768"/>
                    <a:gd name="connsiteX13" fmla="*/ 1343915 w 1817455"/>
                    <a:gd name="connsiteY13" fmla="*/ 124409 h 1355768"/>
                    <a:gd name="connsiteX14" fmla="*/ 1185106 w 1817455"/>
                    <a:gd name="connsiteY14" fmla="*/ 147474 h 1355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17455" h="1355768">
                      <a:moveTo>
                        <a:pt x="295151" y="10383"/>
                      </a:moveTo>
                      <a:lnTo>
                        <a:pt x="1001921" y="0"/>
                      </a:lnTo>
                      <a:lnTo>
                        <a:pt x="1730530" y="20226"/>
                      </a:lnTo>
                      <a:lnTo>
                        <a:pt x="1817455" y="951305"/>
                      </a:lnTo>
                      <a:lnTo>
                        <a:pt x="982800" y="1180845"/>
                      </a:lnTo>
                      <a:lnTo>
                        <a:pt x="503572" y="1355768"/>
                      </a:lnTo>
                      <a:lnTo>
                        <a:pt x="357426" y="1138483"/>
                      </a:lnTo>
                      <a:lnTo>
                        <a:pt x="0" y="522984"/>
                      </a:lnTo>
                      <a:lnTo>
                        <a:pt x="295151" y="10383"/>
                      </a:lnTo>
                      <a:close/>
                      <a:moveTo>
                        <a:pt x="1185106" y="147474"/>
                      </a:moveTo>
                      <a:cubicBezTo>
                        <a:pt x="1144463" y="161725"/>
                        <a:pt x="1119325" y="181412"/>
                        <a:pt x="1119326" y="203158"/>
                      </a:cubicBezTo>
                      <a:cubicBezTo>
                        <a:pt x="1119325" y="246650"/>
                        <a:pt x="1219877" y="281907"/>
                        <a:pt x="1343915" y="281908"/>
                      </a:cubicBezTo>
                      <a:cubicBezTo>
                        <a:pt x="1467953" y="281907"/>
                        <a:pt x="1568505" y="246650"/>
                        <a:pt x="1568505" y="203158"/>
                      </a:cubicBezTo>
                      <a:cubicBezTo>
                        <a:pt x="1568505" y="159666"/>
                        <a:pt x="1467954" y="124409"/>
                        <a:pt x="1343915" y="124409"/>
                      </a:cubicBezTo>
                      <a:cubicBezTo>
                        <a:pt x="1281896" y="124409"/>
                        <a:pt x="1225749" y="133223"/>
                        <a:pt x="1185106" y="147474"/>
                      </a:cubicBezTo>
                      <a:close/>
                    </a:path>
                  </a:pathLst>
                </a:custGeom>
                <a:solidFill>
                  <a:srgbClr val="D35027"/>
                </a:solidFill>
                <a:ln>
                  <a:solidFill>
                    <a:schemeClr val="tx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5" name="楕円 24">
                <a:extLst>
                  <a:ext uri="{FF2B5EF4-FFF2-40B4-BE49-F238E27FC236}">
                    <a16:creationId xmlns:a16="http://schemas.microsoft.com/office/drawing/2014/main" id="{37A25DC5-4187-A97F-FBD3-0E864D07D1AC}"/>
                  </a:ext>
                </a:extLst>
              </p:cNvPr>
              <p:cNvSpPr/>
              <p:nvPr/>
            </p:nvSpPr>
            <p:spPr>
              <a:xfrm>
                <a:off x="-87246" y="5786705"/>
                <a:ext cx="746577" cy="746577"/>
              </a:xfrm>
              <a:prstGeom prst="ellipse">
                <a:avLst/>
              </a:prstGeom>
              <a:solidFill>
                <a:srgbClr val="A23D1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6" name="直線コネクタ 25">
                <a:extLst>
                  <a:ext uri="{FF2B5EF4-FFF2-40B4-BE49-F238E27FC236}">
                    <a16:creationId xmlns:a16="http://schemas.microsoft.com/office/drawing/2014/main" id="{3F57BC56-D135-A764-E8B7-74A9A2548C40}"/>
                  </a:ext>
                </a:extLst>
              </p:cNvPr>
              <p:cNvCxnSpPr>
                <a:endCxn id="25" idx="0"/>
              </p:cNvCxnSpPr>
              <p:nvPr/>
            </p:nvCxnSpPr>
            <p:spPr>
              <a:xfrm flipV="1">
                <a:off x="285764" y="5786705"/>
                <a:ext cx="279" cy="228311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" name="楕円 26">
                <a:extLst>
                  <a:ext uri="{FF2B5EF4-FFF2-40B4-BE49-F238E27FC236}">
                    <a16:creationId xmlns:a16="http://schemas.microsoft.com/office/drawing/2014/main" id="{3FF523E2-C403-CF01-8944-AC50718CB71F}"/>
                  </a:ext>
                </a:extLst>
              </p:cNvPr>
              <p:cNvSpPr/>
              <p:nvPr/>
            </p:nvSpPr>
            <p:spPr>
              <a:xfrm>
                <a:off x="172145" y="6058666"/>
                <a:ext cx="227238" cy="22723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28" name="直線コネクタ 27">
                <a:extLst>
                  <a:ext uri="{FF2B5EF4-FFF2-40B4-BE49-F238E27FC236}">
                    <a16:creationId xmlns:a16="http://schemas.microsoft.com/office/drawing/2014/main" id="{21EE3371-D2A2-BE34-ACBF-9287D18521DE}"/>
                  </a:ext>
                </a:extLst>
              </p:cNvPr>
              <p:cNvCxnSpPr/>
              <p:nvPr/>
            </p:nvCxnSpPr>
            <p:spPr>
              <a:xfrm>
                <a:off x="449069" y="6227134"/>
                <a:ext cx="202521" cy="75659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直線コネクタ 28">
                <a:extLst>
                  <a:ext uri="{FF2B5EF4-FFF2-40B4-BE49-F238E27FC236}">
                    <a16:creationId xmlns:a16="http://schemas.microsoft.com/office/drawing/2014/main" id="{AB552291-A847-676D-B2E1-87CA02E081D1}"/>
                  </a:ext>
                </a:extLst>
              </p:cNvPr>
              <p:cNvCxnSpPr>
                <a:stCxn id="25" idx="3"/>
              </p:cNvCxnSpPr>
              <p:nvPr/>
            </p:nvCxnSpPr>
            <p:spPr>
              <a:xfrm flipV="1">
                <a:off x="22088" y="6291823"/>
                <a:ext cx="139247" cy="13212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直線コネクタ 29">
                <a:extLst>
                  <a:ext uri="{FF2B5EF4-FFF2-40B4-BE49-F238E27FC236}">
                    <a16:creationId xmlns:a16="http://schemas.microsoft.com/office/drawing/2014/main" id="{70F84DDE-CF67-ADC4-93B7-640C02CD2CD5}"/>
                  </a:ext>
                </a:extLst>
              </p:cNvPr>
              <p:cNvCxnSpPr>
                <a:stCxn id="25" idx="1"/>
              </p:cNvCxnSpPr>
              <p:nvPr/>
            </p:nvCxnSpPr>
            <p:spPr>
              <a:xfrm>
                <a:off x="22088" y="5896039"/>
                <a:ext cx="173885" cy="159498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直線コネクタ 30">
                <a:extLst>
                  <a:ext uri="{FF2B5EF4-FFF2-40B4-BE49-F238E27FC236}">
                    <a16:creationId xmlns:a16="http://schemas.microsoft.com/office/drawing/2014/main" id="{11DB3B54-2E20-AC22-9410-F96BE9F2B723}"/>
                  </a:ext>
                </a:extLst>
              </p:cNvPr>
              <p:cNvCxnSpPr>
                <a:stCxn id="25" idx="2"/>
              </p:cNvCxnSpPr>
              <p:nvPr/>
            </p:nvCxnSpPr>
            <p:spPr>
              <a:xfrm flipV="1">
                <a:off x="-87246" y="6153256"/>
                <a:ext cx="204286" cy="6738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直線コネクタ 31">
                <a:extLst>
                  <a:ext uri="{FF2B5EF4-FFF2-40B4-BE49-F238E27FC236}">
                    <a16:creationId xmlns:a16="http://schemas.microsoft.com/office/drawing/2014/main" id="{75F1A4F3-F543-989C-DB7C-58510B7714D3}"/>
                  </a:ext>
                </a:extLst>
              </p:cNvPr>
              <p:cNvCxnSpPr>
                <a:endCxn id="25" idx="4"/>
              </p:cNvCxnSpPr>
              <p:nvPr/>
            </p:nvCxnSpPr>
            <p:spPr>
              <a:xfrm>
                <a:off x="282991" y="6338287"/>
                <a:ext cx="3052" cy="19499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直線コネクタ 32">
                <a:extLst>
                  <a:ext uri="{FF2B5EF4-FFF2-40B4-BE49-F238E27FC236}">
                    <a16:creationId xmlns:a16="http://schemas.microsoft.com/office/drawing/2014/main" id="{407FEF4E-AD29-B48F-B8B9-C25F2714C32F}"/>
                  </a:ext>
                </a:extLst>
              </p:cNvPr>
              <p:cNvCxnSpPr/>
              <p:nvPr/>
            </p:nvCxnSpPr>
            <p:spPr>
              <a:xfrm>
                <a:off x="381201" y="6306395"/>
                <a:ext cx="113275" cy="163632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" name="直線コネクタ 33">
                <a:extLst>
                  <a:ext uri="{FF2B5EF4-FFF2-40B4-BE49-F238E27FC236}">
                    <a16:creationId xmlns:a16="http://schemas.microsoft.com/office/drawing/2014/main" id="{EF9BE94A-73B7-343C-D8EF-72713910B879}"/>
                  </a:ext>
                </a:extLst>
              </p:cNvPr>
              <p:cNvCxnSpPr>
                <a:endCxn id="25" idx="7"/>
              </p:cNvCxnSpPr>
              <p:nvPr/>
            </p:nvCxnSpPr>
            <p:spPr>
              <a:xfrm flipV="1">
                <a:off x="399199" y="5896039"/>
                <a:ext cx="150798" cy="151571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直線コネクタ 38">
                <a:extLst>
                  <a:ext uri="{FF2B5EF4-FFF2-40B4-BE49-F238E27FC236}">
                    <a16:creationId xmlns:a16="http://schemas.microsoft.com/office/drawing/2014/main" id="{D6C3DF20-85E6-ED03-D421-20D8FCAAEAA1}"/>
                  </a:ext>
                </a:extLst>
              </p:cNvPr>
              <p:cNvCxnSpPr/>
              <p:nvPr/>
            </p:nvCxnSpPr>
            <p:spPr>
              <a:xfrm flipV="1">
                <a:off x="436740" y="6124826"/>
                <a:ext cx="222591" cy="12292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88" name="グループ化 1487">
            <a:extLst>
              <a:ext uri="{FF2B5EF4-FFF2-40B4-BE49-F238E27FC236}">
                <a16:creationId xmlns:a16="http://schemas.microsoft.com/office/drawing/2014/main" id="{1FEFF6E3-E62D-1F62-B07D-7542EA46CB28}"/>
              </a:ext>
            </a:extLst>
          </p:cNvPr>
          <p:cNvGrpSpPr>
            <a:grpSpLocks noChangeAspect="1"/>
          </p:cNvGrpSpPr>
          <p:nvPr/>
        </p:nvGrpSpPr>
        <p:grpSpPr>
          <a:xfrm>
            <a:off x="6136944" y="5357820"/>
            <a:ext cx="744519" cy="729106"/>
            <a:chOff x="9215813" y="3771295"/>
            <a:chExt cx="2363856" cy="2314921"/>
          </a:xfrm>
        </p:grpSpPr>
        <p:grpSp>
          <p:nvGrpSpPr>
            <p:cNvPr id="1489" name="Google Shape;890;p21">
              <a:extLst>
                <a:ext uri="{FF2B5EF4-FFF2-40B4-BE49-F238E27FC236}">
                  <a16:creationId xmlns:a16="http://schemas.microsoft.com/office/drawing/2014/main" id="{01089DD5-EE88-F77B-C2ED-8D46057FDFFE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9808108" y="4146737"/>
              <a:ext cx="1571730" cy="1939479"/>
              <a:chOff x="1960844" y="4621762"/>
              <a:chExt cx="890343" cy="1098664"/>
            </a:xfrm>
          </p:grpSpPr>
          <p:sp>
            <p:nvSpPr>
              <p:cNvPr id="1514" name="Google Shape;891;p21">
                <a:extLst>
                  <a:ext uri="{FF2B5EF4-FFF2-40B4-BE49-F238E27FC236}">
                    <a16:creationId xmlns:a16="http://schemas.microsoft.com/office/drawing/2014/main" id="{9E11F788-9CCB-F87B-779D-1B7B02398169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5" name="Google Shape;892;p21">
                <a:extLst>
                  <a:ext uri="{FF2B5EF4-FFF2-40B4-BE49-F238E27FC236}">
                    <a16:creationId xmlns:a16="http://schemas.microsoft.com/office/drawing/2014/main" id="{862BC37C-013D-1781-98BE-96FE643CC381}"/>
                  </a:ext>
                </a:extLst>
              </p:cNvPr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6" name="Google Shape;893;p21">
                <a:extLst>
                  <a:ext uri="{FF2B5EF4-FFF2-40B4-BE49-F238E27FC236}">
                    <a16:creationId xmlns:a16="http://schemas.microsoft.com/office/drawing/2014/main" id="{605BE126-2289-AD82-DC0D-164C940FFAE5}"/>
                  </a:ext>
                </a:extLst>
              </p:cNvPr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7" name="Google Shape;894;p21">
                <a:extLst>
                  <a:ext uri="{FF2B5EF4-FFF2-40B4-BE49-F238E27FC236}">
                    <a16:creationId xmlns:a16="http://schemas.microsoft.com/office/drawing/2014/main" id="{56BF747B-E777-DA21-427C-5DBF2BAE21A3}"/>
                  </a:ext>
                </a:extLst>
              </p:cNvPr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8" name="Google Shape;895;p21">
                <a:extLst>
                  <a:ext uri="{FF2B5EF4-FFF2-40B4-BE49-F238E27FC236}">
                    <a16:creationId xmlns:a16="http://schemas.microsoft.com/office/drawing/2014/main" id="{F72CF0C6-6B4E-0AA7-68AE-A53373FB70A5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9" name="Google Shape;896;p21">
                <a:extLst>
                  <a:ext uri="{FF2B5EF4-FFF2-40B4-BE49-F238E27FC236}">
                    <a16:creationId xmlns:a16="http://schemas.microsoft.com/office/drawing/2014/main" id="{2D0EA0C0-F919-1C5E-C5AC-71B12039BCD9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520" name="Google Shape;897;p21">
                <a:extLst>
                  <a:ext uri="{FF2B5EF4-FFF2-40B4-BE49-F238E27FC236}">
                    <a16:creationId xmlns:a16="http://schemas.microsoft.com/office/drawing/2014/main" id="{D463D087-9E68-E819-DEFD-018B057CCF9C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521" name="Google Shape;898;p21">
                <a:extLst>
                  <a:ext uri="{FF2B5EF4-FFF2-40B4-BE49-F238E27FC236}">
                    <a16:creationId xmlns:a16="http://schemas.microsoft.com/office/drawing/2014/main" id="{B94F147E-6C4F-2A11-4CAE-CFAFBDE54BE3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522" name="Google Shape;899;p21">
                <a:extLst>
                  <a:ext uri="{FF2B5EF4-FFF2-40B4-BE49-F238E27FC236}">
                    <a16:creationId xmlns:a16="http://schemas.microsoft.com/office/drawing/2014/main" id="{760158A1-198A-7779-E127-963788214A9F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523" name="Google Shape;900;p21">
                <a:extLst>
                  <a:ext uri="{FF2B5EF4-FFF2-40B4-BE49-F238E27FC236}">
                    <a16:creationId xmlns:a16="http://schemas.microsoft.com/office/drawing/2014/main" id="{B7048D60-2532-7C5A-0FDF-EF909E8F6EA6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524" name="Google Shape;901;p21">
                <a:extLst>
                  <a:ext uri="{FF2B5EF4-FFF2-40B4-BE49-F238E27FC236}">
                    <a16:creationId xmlns:a16="http://schemas.microsoft.com/office/drawing/2014/main" id="{522835AB-9DBB-A97E-0DAE-943E4F3A1C4E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525" name="Google Shape;902;p21">
                <a:extLst>
                  <a:ext uri="{FF2B5EF4-FFF2-40B4-BE49-F238E27FC236}">
                    <a16:creationId xmlns:a16="http://schemas.microsoft.com/office/drawing/2014/main" id="{D3AB6BB4-0072-6115-D395-790A06F9084E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526" name="Google Shape;903;p21">
                <a:extLst>
                  <a:ext uri="{FF2B5EF4-FFF2-40B4-BE49-F238E27FC236}">
                    <a16:creationId xmlns:a16="http://schemas.microsoft.com/office/drawing/2014/main" id="{60F56DF6-5788-BF9D-67E1-9AB908B98F58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7" name="Google Shape;904;p21">
                <a:extLst>
                  <a:ext uri="{FF2B5EF4-FFF2-40B4-BE49-F238E27FC236}">
                    <a16:creationId xmlns:a16="http://schemas.microsoft.com/office/drawing/2014/main" id="{FC5662BA-57A7-A0EF-EDD6-E5625F4BECA3}"/>
                  </a:ext>
                </a:extLst>
              </p:cNvPr>
              <p:cNvSpPr/>
              <p:nvPr/>
            </p:nvSpPr>
            <p:spPr>
              <a:xfrm rot="7185341">
                <a:off x="2032478" y="5147713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8" name="Google Shape;905;p21">
                <a:extLst>
                  <a:ext uri="{FF2B5EF4-FFF2-40B4-BE49-F238E27FC236}">
                    <a16:creationId xmlns:a16="http://schemas.microsoft.com/office/drawing/2014/main" id="{1A940382-D739-09FB-16B5-C8D892833C93}"/>
                  </a:ext>
                </a:extLst>
              </p:cNvPr>
              <p:cNvSpPr/>
              <p:nvPr/>
            </p:nvSpPr>
            <p:spPr>
              <a:xfrm rot="5400000">
                <a:off x="1958753" y="5148053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90" name="フリーフォーム 97">
              <a:extLst>
                <a:ext uri="{FF2B5EF4-FFF2-40B4-BE49-F238E27FC236}">
                  <a16:creationId xmlns:a16="http://schemas.microsoft.com/office/drawing/2014/main" id="{D6272615-8709-CC12-7942-D234242D3C61}"/>
                </a:ext>
              </a:extLst>
            </p:cNvPr>
            <p:cNvSpPr/>
            <p:nvPr/>
          </p:nvSpPr>
          <p:spPr>
            <a:xfrm flipH="1">
              <a:off x="9877090" y="4146737"/>
              <a:ext cx="1096112" cy="1399500"/>
            </a:xfrm>
            <a:custGeom>
              <a:avLst/>
              <a:gdLst>
                <a:gd name="connsiteX0" fmla="*/ 241161 w 1125415"/>
                <a:gd name="connsiteY0" fmla="*/ 381837 h 1436914"/>
                <a:gd name="connsiteX1" fmla="*/ 974690 w 1125415"/>
                <a:gd name="connsiteY1" fmla="*/ 0 h 1436914"/>
                <a:gd name="connsiteX2" fmla="*/ 1075174 w 1125415"/>
                <a:gd name="connsiteY2" fmla="*/ 381837 h 1436914"/>
                <a:gd name="connsiteX3" fmla="*/ 1125415 w 1125415"/>
                <a:gd name="connsiteY3" fmla="*/ 994786 h 1436914"/>
                <a:gd name="connsiteX4" fmla="*/ 1014884 w 1125415"/>
                <a:gd name="connsiteY4" fmla="*/ 1245995 h 1436914"/>
                <a:gd name="connsiteX5" fmla="*/ 572756 w 1125415"/>
                <a:gd name="connsiteY5" fmla="*/ 1436914 h 1436914"/>
                <a:gd name="connsiteX6" fmla="*/ 241161 w 1125415"/>
                <a:gd name="connsiteY6" fmla="*/ 1165608 h 1436914"/>
                <a:gd name="connsiteX7" fmla="*/ 0 w 1125415"/>
                <a:gd name="connsiteY7" fmla="*/ 743578 h 1436914"/>
                <a:gd name="connsiteX8" fmla="*/ 241161 w 1125415"/>
                <a:gd name="connsiteY8" fmla="*/ 381837 h 1436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25415" h="1436914">
                  <a:moveTo>
                    <a:pt x="241161" y="381837"/>
                  </a:moveTo>
                  <a:lnTo>
                    <a:pt x="974690" y="0"/>
                  </a:lnTo>
                  <a:lnTo>
                    <a:pt x="1075174" y="381837"/>
                  </a:lnTo>
                  <a:lnTo>
                    <a:pt x="1125415" y="994786"/>
                  </a:lnTo>
                  <a:lnTo>
                    <a:pt x="1014884" y="1245995"/>
                  </a:lnTo>
                  <a:lnTo>
                    <a:pt x="572756" y="1436914"/>
                  </a:lnTo>
                  <a:lnTo>
                    <a:pt x="241161" y="1165608"/>
                  </a:lnTo>
                  <a:lnTo>
                    <a:pt x="0" y="743578"/>
                  </a:lnTo>
                  <a:lnTo>
                    <a:pt x="241161" y="381837"/>
                  </a:lnTo>
                  <a:close/>
                </a:path>
              </a:pathLst>
            </a:custGeom>
            <a:solidFill>
              <a:srgbClr val="767171">
                <a:alpha val="50196"/>
              </a:srgbClr>
            </a:solidFill>
            <a:ln w="12700">
              <a:solidFill>
                <a:schemeClr val="tx2">
                  <a:lumMod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491" name="グループ化 1490">
              <a:extLst>
                <a:ext uri="{FF2B5EF4-FFF2-40B4-BE49-F238E27FC236}">
                  <a16:creationId xmlns:a16="http://schemas.microsoft.com/office/drawing/2014/main" id="{45A8BBF6-7F26-3522-F2D3-EB6DC4A1227B}"/>
                </a:ext>
              </a:extLst>
            </p:cNvPr>
            <p:cNvGrpSpPr/>
            <p:nvPr/>
          </p:nvGrpSpPr>
          <p:grpSpPr>
            <a:xfrm rot="21237607" flipH="1">
              <a:off x="9879756" y="3771295"/>
              <a:ext cx="1699913" cy="1699914"/>
              <a:chOff x="-2141597" y="-135814"/>
              <a:chExt cx="1534578" cy="1534578"/>
            </a:xfrm>
          </p:grpSpPr>
          <p:sp>
            <p:nvSpPr>
              <p:cNvPr id="1509" name="フリーフォーム 116">
                <a:extLst>
                  <a:ext uri="{FF2B5EF4-FFF2-40B4-BE49-F238E27FC236}">
                    <a16:creationId xmlns:a16="http://schemas.microsoft.com/office/drawing/2014/main" id="{53D4A3A9-2224-8458-4402-5A38B5386FBE}"/>
                  </a:ext>
                </a:extLst>
              </p:cNvPr>
              <p:cNvSpPr/>
              <p:nvPr/>
            </p:nvSpPr>
            <p:spPr>
              <a:xfrm>
                <a:off x="-1985840" y="522079"/>
                <a:ext cx="565485" cy="565484"/>
              </a:xfrm>
              <a:custGeom>
                <a:avLst/>
                <a:gdLst>
                  <a:gd name="connsiteX0" fmla="*/ 0 w 565485"/>
                  <a:gd name="connsiteY0" fmla="*/ 156411 h 565484"/>
                  <a:gd name="connsiteX1" fmla="*/ 360948 w 565485"/>
                  <a:gd name="connsiteY1" fmla="*/ 565484 h 565484"/>
                  <a:gd name="connsiteX2" fmla="*/ 565485 w 565485"/>
                  <a:gd name="connsiteY2" fmla="*/ 0 h 565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5485" h="565484">
                    <a:moveTo>
                      <a:pt x="0" y="156411"/>
                    </a:moveTo>
                    <a:lnTo>
                      <a:pt x="360948" y="565484"/>
                    </a:lnTo>
                    <a:lnTo>
                      <a:pt x="565485" y="0"/>
                    </a:lnTo>
                  </a:path>
                </a:pathLst>
              </a:custGeom>
              <a:noFill/>
              <a:ln w="76200">
                <a:solidFill>
                  <a:schemeClr val="bg2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0" name="円 117">
                <a:extLst>
                  <a:ext uri="{FF2B5EF4-FFF2-40B4-BE49-F238E27FC236}">
                    <a16:creationId xmlns:a16="http://schemas.microsoft.com/office/drawing/2014/main" id="{A5ED4644-5638-34D3-F59D-69C9374CA181}"/>
                  </a:ext>
                </a:extLst>
              </p:cNvPr>
              <p:cNvSpPr/>
              <p:nvPr/>
            </p:nvSpPr>
            <p:spPr>
              <a:xfrm rot="9048761">
                <a:off x="-2141597" y="-135814"/>
                <a:ext cx="1534578" cy="1534578"/>
              </a:xfrm>
              <a:prstGeom prst="pie">
                <a:avLst>
                  <a:gd name="adj1" fmla="val 137538"/>
                  <a:gd name="adj2" fmla="val 11210720"/>
                </a:avLst>
              </a:prstGeom>
              <a:solidFill>
                <a:schemeClr val="accent2"/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1511" name="フリーフォーム 118">
                <a:extLst>
                  <a:ext uri="{FF2B5EF4-FFF2-40B4-BE49-F238E27FC236}">
                    <a16:creationId xmlns:a16="http://schemas.microsoft.com/office/drawing/2014/main" id="{BC700BA0-1E2C-B981-741D-706F7E6D15FB}"/>
                  </a:ext>
                </a:extLst>
              </p:cNvPr>
              <p:cNvSpPr/>
              <p:nvPr/>
            </p:nvSpPr>
            <p:spPr>
              <a:xfrm rot="9950388">
                <a:off x="-2078414" y="509663"/>
                <a:ext cx="45719" cy="206536"/>
              </a:xfrm>
              <a:custGeom>
                <a:avLst/>
                <a:gdLst>
                  <a:gd name="connsiteX0" fmla="*/ 60158 w 180473"/>
                  <a:gd name="connsiteY0" fmla="*/ 0 h 445168"/>
                  <a:gd name="connsiteX1" fmla="*/ 0 w 180473"/>
                  <a:gd name="connsiteY1" fmla="*/ 433137 h 445168"/>
                  <a:gd name="connsiteX2" fmla="*/ 168442 w 180473"/>
                  <a:gd name="connsiteY2" fmla="*/ 445168 h 445168"/>
                  <a:gd name="connsiteX3" fmla="*/ 180473 w 180473"/>
                  <a:gd name="connsiteY3" fmla="*/ 264695 h 445168"/>
                  <a:gd name="connsiteX4" fmla="*/ 60158 w 180473"/>
                  <a:gd name="connsiteY4" fmla="*/ 0 h 445168"/>
                  <a:gd name="connsiteX0" fmla="*/ 72220 w 192535"/>
                  <a:gd name="connsiteY0" fmla="*/ 0 h 535705"/>
                  <a:gd name="connsiteX1" fmla="*/ 0 w 192535"/>
                  <a:gd name="connsiteY1" fmla="*/ 535705 h 535705"/>
                  <a:gd name="connsiteX2" fmla="*/ 180504 w 192535"/>
                  <a:gd name="connsiteY2" fmla="*/ 445168 h 535705"/>
                  <a:gd name="connsiteX3" fmla="*/ 192535 w 192535"/>
                  <a:gd name="connsiteY3" fmla="*/ 264695 h 535705"/>
                  <a:gd name="connsiteX4" fmla="*/ 72220 w 192535"/>
                  <a:gd name="connsiteY4" fmla="*/ 0 h 535705"/>
                  <a:gd name="connsiteX0" fmla="*/ 6212 w 192535"/>
                  <a:gd name="connsiteY0" fmla="*/ 0 h 358505"/>
                  <a:gd name="connsiteX1" fmla="*/ 0 w 192535"/>
                  <a:gd name="connsiteY1" fmla="*/ 358505 h 358505"/>
                  <a:gd name="connsiteX2" fmla="*/ 180504 w 192535"/>
                  <a:gd name="connsiteY2" fmla="*/ 267968 h 358505"/>
                  <a:gd name="connsiteX3" fmla="*/ 192535 w 192535"/>
                  <a:gd name="connsiteY3" fmla="*/ 87495 h 358505"/>
                  <a:gd name="connsiteX4" fmla="*/ 6212 w 192535"/>
                  <a:gd name="connsiteY4" fmla="*/ 0 h 35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535" h="358505">
                    <a:moveTo>
                      <a:pt x="6212" y="0"/>
                    </a:moveTo>
                    <a:lnTo>
                      <a:pt x="0" y="358505"/>
                    </a:lnTo>
                    <a:lnTo>
                      <a:pt x="180504" y="267968"/>
                    </a:lnTo>
                    <a:lnTo>
                      <a:pt x="192535" y="87495"/>
                    </a:lnTo>
                    <a:lnTo>
                      <a:pt x="6212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2" name="フリーフォーム 119">
                <a:extLst>
                  <a:ext uri="{FF2B5EF4-FFF2-40B4-BE49-F238E27FC236}">
                    <a16:creationId xmlns:a16="http://schemas.microsoft.com/office/drawing/2014/main" id="{98B7196E-3712-0B01-DEA4-13A5C25DF7EB}"/>
                  </a:ext>
                </a:extLst>
              </p:cNvPr>
              <p:cNvSpPr/>
              <p:nvPr/>
            </p:nvSpPr>
            <p:spPr>
              <a:xfrm rot="20885979">
                <a:off x="-2022467" y="369994"/>
                <a:ext cx="58695" cy="242999"/>
              </a:xfrm>
              <a:custGeom>
                <a:avLst/>
                <a:gdLst>
                  <a:gd name="connsiteX0" fmla="*/ 60158 w 180473"/>
                  <a:gd name="connsiteY0" fmla="*/ 0 h 445168"/>
                  <a:gd name="connsiteX1" fmla="*/ 0 w 180473"/>
                  <a:gd name="connsiteY1" fmla="*/ 433137 h 445168"/>
                  <a:gd name="connsiteX2" fmla="*/ 168442 w 180473"/>
                  <a:gd name="connsiteY2" fmla="*/ 445168 h 445168"/>
                  <a:gd name="connsiteX3" fmla="*/ 180473 w 180473"/>
                  <a:gd name="connsiteY3" fmla="*/ 264695 h 445168"/>
                  <a:gd name="connsiteX4" fmla="*/ 60158 w 180473"/>
                  <a:gd name="connsiteY4" fmla="*/ 0 h 445168"/>
                  <a:gd name="connsiteX0" fmla="*/ 72220 w 192535"/>
                  <a:gd name="connsiteY0" fmla="*/ 0 h 535705"/>
                  <a:gd name="connsiteX1" fmla="*/ 0 w 192535"/>
                  <a:gd name="connsiteY1" fmla="*/ 535705 h 535705"/>
                  <a:gd name="connsiteX2" fmla="*/ 180504 w 192535"/>
                  <a:gd name="connsiteY2" fmla="*/ 445168 h 535705"/>
                  <a:gd name="connsiteX3" fmla="*/ 192535 w 192535"/>
                  <a:gd name="connsiteY3" fmla="*/ 264695 h 535705"/>
                  <a:gd name="connsiteX4" fmla="*/ 72220 w 192535"/>
                  <a:gd name="connsiteY4" fmla="*/ 0 h 535705"/>
                  <a:gd name="connsiteX0" fmla="*/ 6212 w 192535"/>
                  <a:gd name="connsiteY0" fmla="*/ 0 h 358505"/>
                  <a:gd name="connsiteX1" fmla="*/ 0 w 192535"/>
                  <a:gd name="connsiteY1" fmla="*/ 358505 h 358505"/>
                  <a:gd name="connsiteX2" fmla="*/ 180504 w 192535"/>
                  <a:gd name="connsiteY2" fmla="*/ 267968 h 358505"/>
                  <a:gd name="connsiteX3" fmla="*/ 192535 w 192535"/>
                  <a:gd name="connsiteY3" fmla="*/ 87495 h 358505"/>
                  <a:gd name="connsiteX4" fmla="*/ 6212 w 192535"/>
                  <a:gd name="connsiteY4" fmla="*/ 0 h 35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535" h="358505">
                    <a:moveTo>
                      <a:pt x="6212" y="0"/>
                    </a:moveTo>
                    <a:lnTo>
                      <a:pt x="0" y="358505"/>
                    </a:lnTo>
                    <a:lnTo>
                      <a:pt x="180504" y="267968"/>
                    </a:lnTo>
                    <a:lnTo>
                      <a:pt x="192535" y="87495"/>
                    </a:lnTo>
                    <a:lnTo>
                      <a:pt x="6212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13" name="フリーフォーム 120">
                <a:extLst>
                  <a:ext uri="{FF2B5EF4-FFF2-40B4-BE49-F238E27FC236}">
                    <a16:creationId xmlns:a16="http://schemas.microsoft.com/office/drawing/2014/main" id="{6931B8A8-6DA0-E039-5AB0-A0F861D5DBFE}"/>
                  </a:ext>
                </a:extLst>
              </p:cNvPr>
              <p:cNvSpPr/>
              <p:nvPr/>
            </p:nvSpPr>
            <p:spPr>
              <a:xfrm rot="20885979">
                <a:off x="-1928294" y="365486"/>
                <a:ext cx="78000" cy="151392"/>
              </a:xfrm>
              <a:custGeom>
                <a:avLst/>
                <a:gdLst>
                  <a:gd name="connsiteX0" fmla="*/ 60158 w 180473"/>
                  <a:gd name="connsiteY0" fmla="*/ 0 h 445168"/>
                  <a:gd name="connsiteX1" fmla="*/ 0 w 180473"/>
                  <a:gd name="connsiteY1" fmla="*/ 433137 h 445168"/>
                  <a:gd name="connsiteX2" fmla="*/ 168442 w 180473"/>
                  <a:gd name="connsiteY2" fmla="*/ 445168 h 445168"/>
                  <a:gd name="connsiteX3" fmla="*/ 180473 w 180473"/>
                  <a:gd name="connsiteY3" fmla="*/ 264695 h 445168"/>
                  <a:gd name="connsiteX4" fmla="*/ 60158 w 180473"/>
                  <a:gd name="connsiteY4" fmla="*/ 0 h 445168"/>
                  <a:gd name="connsiteX0" fmla="*/ 72220 w 192535"/>
                  <a:gd name="connsiteY0" fmla="*/ 0 h 535705"/>
                  <a:gd name="connsiteX1" fmla="*/ 0 w 192535"/>
                  <a:gd name="connsiteY1" fmla="*/ 535705 h 535705"/>
                  <a:gd name="connsiteX2" fmla="*/ 180504 w 192535"/>
                  <a:gd name="connsiteY2" fmla="*/ 445168 h 535705"/>
                  <a:gd name="connsiteX3" fmla="*/ 192535 w 192535"/>
                  <a:gd name="connsiteY3" fmla="*/ 264695 h 535705"/>
                  <a:gd name="connsiteX4" fmla="*/ 72220 w 192535"/>
                  <a:gd name="connsiteY4" fmla="*/ 0 h 535705"/>
                  <a:gd name="connsiteX0" fmla="*/ 6212 w 192535"/>
                  <a:gd name="connsiteY0" fmla="*/ 0 h 358505"/>
                  <a:gd name="connsiteX1" fmla="*/ 0 w 192535"/>
                  <a:gd name="connsiteY1" fmla="*/ 358505 h 358505"/>
                  <a:gd name="connsiteX2" fmla="*/ 180504 w 192535"/>
                  <a:gd name="connsiteY2" fmla="*/ 267968 h 358505"/>
                  <a:gd name="connsiteX3" fmla="*/ 192535 w 192535"/>
                  <a:gd name="connsiteY3" fmla="*/ 87495 h 358505"/>
                  <a:gd name="connsiteX4" fmla="*/ 6212 w 192535"/>
                  <a:gd name="connsiteY4" fmla="*/ 0 h 358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2535" h="358505">
                    <a:moveTo>
                      <a:pt x="6212" y="0"/>
                    </a:moveTo>
                    <a:lnTo>
                      <a:pt x="0" y="358505"/>
                    </a:lnTo>
                    <a:lnTo>
                      <a:pt x="180504" y="267968"/>
                    </a:lnTo>
                    <a:lnTo>
                      <a:pt x="192535" y="87495"/>
                    </a:lnTo>
                    <a:lnTo>
                      <a:pt x="6212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492" name="グループ化 1491">
              <a:extLst>
                <a:ext uri="{FF2B5EF4-FFF2-40B4-BE49-F238E27FC236}">
                  <a16:creationId xmlns:a16="http://schemas.microsoft.com/office/drawing/2014/main" id="{4D27E744-177B-08DD-1D7C-EE7FF18C92C1}"/>
                </a:ext>
              </a:extLst>
            </p:cNvPr>
            <p:cNvGrpSpPr/>
            <p:nvPr/>
          </p:nvGrpSpPr>
          <p:grpSpPr>
            <a:xfrm rot="20734937">
              <a:off x="9215813" y="5131887"/>
              <a:ext cx="2094813" cy="727467"/>
              <a:chOff x="-1646938" y="5656242"/>
              <a:chExt cx="2807673" cy="1011771"/>
            </a:xfrm>
          </p:grpSpPr>
          <p:grpSp>
            <p:nvGrpSpPr>
              <p:cNvPr id="1493" name="グループ化 1492">
                <a:extLst>
                  <a:ext uri="{FF2B5EF4-FFF2-40B4-BE49-F238E27FC236}">
                    <a16:creationId xmlns:a16="http://schemas.microsoft.com/office/drawing/2014/main" id="{5F2A1DE9-E325-301B-9D11-AC0E731CAD49}"/>
                  </a:ext>
                </a:extLst>
              </p:cNvPr>
              <p:cNvGrpSpPr/>
              <p:nvPr/>
            </p:nvGrpSpPr>
            <p:grpSpPr>
              <a:xfrm rot="519266">
                <a:off x="-1646938" y="5656242"/>
                <a:ext cx="2807673" cy="1011771"/>
                <a:chOff x="-1971430" y="4976901"/>
                <a:chExt cx="3157346" cy="1137779"/>
              </a:xfrm>
            </p:grpSpPr>
            <p:grpSp>
              <p:nvGrpSpPr>
                <p:cNvPr id="1505" name="グループ化 1504">
                  <a:extLst>
                    <a:ext uri="{FF2B5EF4-FFF2-40B4-BE49-F238E27FC236}">
                      <a16:creationId xmlns:a16="http://schemas.microsoft.com/office/drawing/2014/main" id="{D82A4703-6FF6-A88A-73CA-DAEC76D21E74}"/>
                    </a:ext>
                  </a:extLst>
                </p:cNvPr>
                <p:cNvGrpSpPr/>
                <p:nvPr/>
              </p:nvGrpSpPr>
              <p:grpSpPr>
                <a:xfrm rot="16200000">
                  <a:off x="-1292103" y="4384336"/>
                  <a:ext cx="703385" cy="2062040"/>
                  <a:chOff x="-831774" y="5400256"/>
                  <a:chExt cx="703385" cy="2062040"/>
                </a:xfrm>
              </p:grpSpPr>
              <p:sp>
                <p:nvSpPr>
                  <p:cNvPr id="1507" name="フリーフォーム 114">
                    <a:extLst>
                      <a:ext uri="{FF2B5EF4-FFF2-40B4-BE49-F238E27FC236}">
                        <a16:creationId xmlns:a16="http://schemas.microsoft.com/office/drawing/2014/main" id="{E8548DDB-8C4E-099D-D578-83CCD8585FA9}"/>
                      </a:ext>
                    </a:extLst>
                  </p:cNvPr>
                  <p:cNvSpPr/>
                  <p:nvPr/>
                </p:nvSpPr>
                <p:spPr>
                  <a:xfrm>
                    <a:off x="-831774" y="5400256"/>
                    <a:ext cx="703385" cy="2058287"/>
                  </a:xfrm>
                  <a:custGeom>
                    <a:avLst/>
                    <a:gdLst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622998 w 703385"/>
                      <a:gd name="connsiteY6" fmla="*/ 542611 h 2039815"/>
                      <a:gd name="connsiteX7" fmla="*/ 643095 w 703385"/>
                      <a:gd name="connsiteY7" fmla="*/ 572756 h 2039815"/>
                      <a:gd name="connsiteX8" fmla="*/ 633047 w 703385"/>
                      <a:gd name="connsiteY8" fmla="*/ 693336 h 2039815"/>
                      <a:gd name="connsiteX9" fmla="*/ 622998 w 703385"/>
                      <a:gd name="connsiteY9" fmla="*/ 823965 h 2039815"/>
                      <a:gd name="connsiteX10" fmla="*/ 653143 w 703385"/>
                      <a:gd name="connsiteY10" fmla="*/ 994787 h 2039815"/>
                      <a:gd name="connsiteX11" fmla="*/ 592853 w 703385"/>
                      <a:gd name="connsiteY11" fmla="*/ 1034980 h 2039815"/>
                      <a:gd name="connsiteX12" fmla="*/ 622998 w 703385"/>
                      <a:gd name="connsiteY12" fmla="*/ 1225899 h 2039815"/>
                      <a:gd name="connsiteX13" fmla="*/ 592853 w 703385"/>
                      <a:gd name="connsiteY13" fmla="*/ 1306286 h 2039815"/>
                      <a:gd name="connsiteX14" fmla="*/ 703385 w 703385"/>
                      <a:gd name="connsiteY14" fmla="*/ 1356527 h 2039815"/>
                      <a:gd name="connsiteX15" fmla="*/ 452176 w 703385"/>
                      <a:gd name="connsiteY15" fmla="*/ 1627833 h 2039815"/>
                      <a:gd name="connsiteX16" fmla="*/ 622998 w 703385"/>
                      <a:gd name="connsiteY16" fmla="*/ 1617784 h 2039815"/>
                      <a:gd name="connsiteX17" fmla="*/ 622998 w 703385"/>
                      <a:gd name="connsiteY17" fmla="*/ 1818751 h 2039815"/>
                      <a:gd name="connsiteX18" fmla="*/ 532563 w 703385"/>
                      <a:gd name="connsiteY18" fmla="*/ 1919235 h 2039815"/>
                      <a:gd name="connsiteX19" fmla="*/ 653143 w 703385"/>
                      <a:gd name="connsiteY19" fmla="*/ 1969477 h 2039815"/>
                      <a:gd name="connsiteX20" fmla="*/ 592853 w 703385"/>
                      <a:gd name="connsiteY20" fmla="*/ 2019719 h 2039815"/>
                      <a:gd name="connsiteX21" fmla="*/ 40194 w 703385"/>
                      <a:gd name="connsiteY21" fmla="*/ 2039815 h 2039815"/>
                      <a:gd name="connsiteX22" fmla="*/ 40194 w 703385"/>
                      <a:gd name="connsiteY22" fmla="*/ 1858945 h 2039815"/>
                      <a:gd name="connsiteX23" fmla="*/ 50242 w 703385"/>
                      <a:gd name="connsiteY23" fmla="*/ 1748413 h 2039815"/>
                      <a:gd name="connsiteX24" fmla="*/ 30146 w 703385"/>
                      <a:gd name="connsiteY24" fmla="*/ 1688123 h 2039815"/>
                      <a:gd name="connsiteX25" fmla="*/ 130629 w 703385"/>
                      <a:gd name="connsiteY25" fmla="*/ 1487156 h 2039815"/>
                      <a:gd name="connsiteX26" fmla="*/ 30146 w 703385"/>
                      <a:gd name="connsiteY26" fmla="*/ 1477108 h 2039815"/>
                      <a:gd name="connsiteX27" fmla="*/ 30146 w 703385"/>
                      <a:gd name="connsiteY27" fmla="*/ 1346479 h 2039815"/>
                      <a:gd name="connsiteX28" fmla="*/ 40194 w 703385"/>
                      <a:gd name="connsiteY28" fmla="*/ 1225899 h 2039815"/>
                      <a:gd name="connsiteX29" fmla="*/ 0 w 703385"/>
                      <a:gd name="connsiteY29" fmla="*/ 1155560 h 2039815"/>
                      <a:gd name="connsiteX30" fmla="*/ 50242 w 703385"/>
                      <a:gd name="connsiteY30" fmla="*/ 1105319 h 2039815"/>
                      <a:gd name="connsiteX31" fmla="*/ 40194 w 703385"/>
                      <a:gd name="connsiteY31" fmla="*/ 984738 h 2039815"/>
                      <a:gd name="connsiteX32" fmla="*/ 60291 w 703385"/>
                      <a:gd name="connsiteY32" fmla="*/ 823965 h 2039815"/>
                      <a:gd name="connsiteX33" fmla="*/ 10049 w 703385"/>
                      <a:gd name="connsiteY33" fmla="*/ 763675 h 2039815"/>
                      <a:gd name="connsiteX34" fmla="*/ 0 w 703385"/>
                      <a:gd name="connsiteY34" fmla="*/ 673239 h 2039815"/>
                      <a:gd name="connsiteX35" fmla="*/ 20097 w 703385"/>
                      <a:gd name="connsiteY35" fmla="*/ 572756 h 2039815"/>
                      <a:gd name="connsiteX36" fmla="*/ 60291 w 703385"/>
                      <a:gd name="connsiteY36" fmla="*/ 482321 h 2039815"/>
                      <a:gd name="connsiteX37" fmla="*/ 50242 w 703385"/>
                      <a:gd name="connsiteY37" fmla="*/ 371789 h 2039815"/>
                      <a:gd name="connsiteX38" fmla="*/ 90436 w 703385"/>
                      <a:gd name="connsiteY38" fmla="*/ 180870 h 2039815"/>
                      <a:gd name="connsiteX39" fmla="*/ 80387 w 703385"/>
                      <a:gd name="connsiteY39" fmla="*/ 70338 h 2039815"/>
                      <a:gd name="connsiteX40" fmla="*/ 190919 w 703385"/>
                      <a:gd name="connsiteY40" fmla="*/ 90435 h 2039815"/>
                      <a:gd name="connsiteX41" fmla="*/ 271306 w 703385"/>
                      <a:gd name="connsiteY41" fmla="*/ 0 h 2039815"/>
                      <a:gd name="connsiteX42" fmla="*/ 321548 w 703385"/>
                      <a:gd name="connsiteY42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622998 w 703385"/>
                      <a:gd name="connsiteY6" fmla="*/ 542611 h 2039815"/>
                      <a:gd name="connsiteX7" fmla="*/ 643095 w 703385"/>
                      <a:gd name="connsiteY7" fmla="*/ 572756 h 2039815"/>
                      <a:gd name="connsiteX8" fmla="*/ 633047 w 703385"/>
                      <a:gd name="connsiteY8" fmla="*/ 693336 h 2039815"/>
                      <a:gd name="connsiteX9" fmla="*/ 622998 w 703385"/>
                      <a:gd name="connsiteY9" fmla="*/ 823965 h 2039815"/>
                      <a:gd name="connsiteX10" fmla="*/ 653143 w 703385"/>
                      <a:gd name="connsiteY10" fmla="*/ 994787 h 2039815"/>
                      <a:gd name="connsiteX11" fmla="*/ 592853 w 703385"/>
                      <a:gd name="connsiteY11" fmla="*/ 1034980 h 2039815"/>
                      <a:gd name="connsiteX12" fmla="*/ 622998 w 703385"/>
                      <a:gd name="connsiteY12" fmla="*/ 1225899 h 2039815"/>
                      <a:gd name="connsiteX13" fmla="*/ 592853 w 703385"/>
                      <a:gd name="connsiteY13" fmla="*/ 1306286 h 2039815"/>
                      <a:gd name="connsiteX14" fmla="*/ 703385 w 703385"/>
                      <a:gd name="connsiteY14" fmla="*/ 1356527 h 2039815"/>
                      <a:gd name="connsiteX15" fmla="*/ 572756 w 703385"/>
                      <a:gd name="connsiteY15" fmla="*/ 1527349 h 2039815"/>
                      <a:gd name="connsiteX16" fmla="*/ 622998 w 703385"/>
                      <a:gd name="connsiteY16" fmla="*/ 1617784 h 2039815"/>
                      <a:gd name="connsiteX17" fmla="*/ 622998 w 703385"/>
                      <a:gd name="connsiteY17" fmla="*/ 1818751 h 2039815"/>
                      <a:gd name="connsiteX18" fmla="*/ 532563 w 703385"/>
                      <a:gd name="connsiteY18" fmla="*/ 1919235 h 2039815"/>
                      <a:gd name="connsiteX19" fmla="*/ 653143 w 703385"/>
                      <a:gd name="connsiteY19" fmla="*/ 1969477 h 2039815"/>
                      <a:gd name="connsiteX20" fmla="*/ 592853 w 703385"/>
                      <a:gd name="connsiteY20" fmla="*/ 2019719 h 2039815"/>
                      <a:gd name="connsiteX21" fmla="*/ 40194 w 703385"/>
                      <a:gd name="connsiteY21" fmla="*/ 2039815 h 2039815"/>
                      <a:gd name="connsiteX22" fmla="*/ 40194 w 703385"/>
                      <a:gd name="connsiteY22" fmla="*/ 1858945 h 2039815"/>
                      <a:gd name="connsiteX23" fmla="*/ 50242 w 703385"/>
                      <a:gd name="connsiteY23" fmla="*/ 1748413 h 2039815"/>
                      <a:gd name="connsiteX24" fmla="*/ 30146 w 703385"/>
                      <a:gd name="connsiteY24" fmla="*/ 1688123 h 2039815"/>
                      <a:gd name="connsiteX25" fmla="*/ 130629 w 703385"/>
                      <a:gd name="connsiteY25" fmla="*/ 1487156 h 2039815"/>
                      <a:gd name="connsiteX26" fmla="*/ 30146 w 703385"/>
                      <a:gd name="connsiteY26" fmla="*/ 1477108 h 2039815"/>
                      <a:gd name="connsiteX27" fmla="*/ 30146 w 703385"/>
                      <a:gd name="connsiteY27" fmla="*/ 1346479 h 2039815"/>
                      <a:gd name="connsiteX28" fmla="*/ 40194 w 703385"/>
                      <a:gd name="connsiteY28" fmla="*/ 1225899 h 2039815"/>
                      <a:gd name="connsiteX29" fmla="*/ 0 w 703385"/>
                      <a:gd name="connsiteY29" fmla="*/ 1155560 h 2039815"/>
                      <a:gd name="connsiteX30" fmla="*/ 50242 w 703385"/>
                      <a:gd name="connsiteY30" fmla="*/ 1105319 h 2039815"/>
                      <a:gd name="connsiteX31" fmla="*/ 40194 w 703385"/>
                      <a:gd name="connsiteY31" fmla="*/ 984738 h 2039815"/>
                      <a:gd name="connsiteX32" fmla="*/ 60291 w 703385"/>
                      <a:gd name="connsiteY32" fmla="*/ 823965 h 2039815"/>
                      <a:gd name="connsiteX33" fmla="*/ 10049 w 703385"/>
                      <a:gd name="connsiteY33" fmla="*/ 763675 h 2039815"/>
                      <a:gd name="connsiteX34" fmla="*/ 0 w 703385"/>
                      <a:gd name="connsiteY34" fmla="*/ 673239 h 2039815"/>
                      <a:gd name="connsiteX35" fmla="*/ 20097 w 703385"/>
                      <a:gd name="connsiteY35" fmla="*/ 572756 h 2039815"/>
                      <a:gd name="connsiteX36" fmla="*/ 60291 w 703385"/>
                      <a:gd name="connsiteY36" fmla="*/ 482321 h 2039815"/>
                      <a:gd name="connsiteX37" fmla="*/ 50242 w 703385"/>
                      <a:gd name="connsiteY37" fmla="*/ 371789 h 2039815"/>
                      <a:gd name="connsiteX38" fmla="*/ 90436 w 703385"/>
                      <a:gd name="connsiteY38" fmla="*/ 180870 h 2039815"/>
                      <a:gd name="connsiteX39" fmla="*/ 80387 w 703385"/>
                      <a:gd name="connsiteY39" fmla="*/ 70338 h 2039815"/>
                      <a:gd name="connsiteX40" fmla="*/ 190919 w 703385"/>
                      <a:gd name="connsiteY40" fmla="*/ 90435 h 2039815"/>
                      <a:gd name="connsiteX41" fmla="*/ 271306 w 703385"/>
                      <a:gd name="connsiteY41" fmla="*/ 0 h 2039815"/>
                      <a:gd name="connsiteX42" fmla="*/ 321548 w 703385"/>
                      <a:gd name="connsiteY42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633047 w 703385"/>
                      <a:gd name="connsiteY8" fmla="*/ 693336 h 2039815"/>
                      <a:gd name="connsiteX9" fmla="*/ 622998 w 703385"/>
                      <a:gd name="connsiteY9" fmla="*/ 823965 h 2039815"/>
                      <a:gd name="connsiteX10" fmla="*/ 653143 w 703385"/>
                      <a:gd name="connsiteY10" fmla="*/ 994787 h 2039815"/>
                      <a:gd name="connsiteX11" fmla="*/ 592853 w 703385"/>
                      <a:gd name="connsiteY11" fmla="*/ 1034980 h 2039815"/>
                      <a:gd name="connsiteX12" fmla="*/ 622998 w 703385"/>
                      <a:gd name="connsiteY12" fmla="*/ 1225899 h 2039815"/>
                      <a:gd name="connsiteX13" fmla="*/ 592853 w 703385"/>
                      <a:gd name="connsiteY13" fmla="*/ 1306286 h 2039815"/>
                      <a:gd name="connsiteX14" fmla="*/ 703385 w 703385"/>
                      <a:gd name="connsiteY14" fmla="*/ 1356527 h 2039815"/>
                      <a:gd name="connsiteX15" fmla="*/ 572756 w 703385"/>
                      <a:gd name="connsiteY15" fmla="*/ 1527349 h 2039815"/>
                      <a:gd name="connsiteX16" fmla="*/ 622998 w 703385"/>
                      <a:gd name="connsiteY16" fmla="*/ 1617784 h 2039815"/>
                      <a:gd name="connsiteX17" fmla="*/ 622998 w 703385"/>
                      <a:gd name="connsiteY17" fmla="*/ 1818751 h 2039815"/>
                      <a:gd name="connsiteX18" fmla="*/ 532563 w 703385"/>
                      <a:gd name="connsiteY18" fmla="*/ 1919235 h 2039815"/>
                      <a:gd name="connsiteX19" fmla="*/ 653143 w 703385"/>
                      <a:gd name="connsiteY19" fmla="*/ 1969477 h 2039815"/>
                      <a:gd name="connsiteX20" fmla="*/ 592853 w 703385"/>
                      <a:gd name="connsiteY20" fmla="*/ 2019719 h 2039815"/>
                      <a:gd name="connsiteX21" fmla="*/ 40194 w 703385"/>
                      <a:gd name="connsiteY21" fmla="*/ 2039815 h 2039815"/>
                      <a:gd name="connsiteX22" fmla="*/ 40194 w 703385"/>
                      <a:gd name="connsiteY22" fmla="*/ 1858945 h 2039815"/>
                      <a:gd name="connsiteX23" fmla="*/ 50242 w 703385"/>
                      <a:gd name="connsiteY23" fmla="*/ 1748413 h 2039815"/>
                      <a:gd name="connsiteX24" fmla="*/ 30146 w 703385"/>
                      <a:gd name="connsiteY24" fmla="*/ 1688123 h 2039815"/>
                      <a:gd name="connsiteX25" fmla="*/ 130629 w 703385"/>
                      <a:gd name="connsiteY25" fmla="*/ 1487156 h 2039815"/>
                      <a:gd name="connsiteX26" fmla="*/ 30146 w 703385"/>
                      <a:gd name="connsiteY26" fmla="*/ 1477108 h 2039815"/>
                      <a:gd name="connsiteX27" fmla="*/ 30146 w 703385"/>
                      <a:gd name="connsiteY27" fmla="*/ 1346479 h 2039815"/>
                      <a:gd name="connsiteX28" fmla="*/ 40194 w 703385"/>
                      <a:gd name="connsiteY28" fmla="*/ 1225899 h 2039815"/>
                      <a:gd name="connsiteX29" fmla="*/ 0 w 703385"/>
                      <a:gd name="connsiteY29" fmla="*/ 1155560 h 2039815"/>
                      <a:gd name="connsiteX30" fmla="*/ 50242 w 703385"/>
                      <a:gd name="connsiteY30" fmla="*/ 1105319 h 2039815"/>
                      <a:gd name="connsiteX31" fmla="*/ 40194 w 703385"/>
                      <a:gd name="connsiteY31" fmla="*/ 984738 h 2039815"/>
                      <a:gd name="connsiteX32" fmla="*/ 60291 w 703385"/>
                      <a:gd name="connsiteY32" fmla="*/ 823965 h 2039815"/>
                      <a:gd name="connsiteX33" fmla="*/ 10049 w 703385"/>
                      <a:gd name="connsiteY33" fmla="*/ 763675 h 2039815"/>
                      <a:gd name="connsiteX34" fmla="*/ 0 w 703385"/>
                      <a:gd name="connsiteY34" fmla="*/ 673239 h 2039815"/>
                      <a:gd name="connsiteX35" fmla="*/ 20097 w 703385"/>
                      <a:gd name="connsiteY35" fmla="*/ 572756 h 2039815"/>
                      <a:gd name="connsiteX36" fmla="*/ 60291 w 703385"/>
                      <a:gd name="connsiteY36" fmla="*/ 482321 h 2039815"/>
                      <a:gd name="connsiteX37" fmla="*/ 50242 w 703385"/>
                      <a:gd name="connsiteY37" fmla="*/ 371789 h 2039815"/>
                      <a:gd name="connsiteX38" fmla="*/ 90436 w 703385"/>
                      <a:gd name="connsiteY38" fmla="*/ 180870 h 2039815"/>
                      <a:gd name="connsiteX39" fmla="*/ 80387 w 703385"/>
                      <a:gd name="connsiteY39" fmla="*/ 70338 h 2039815"/>
                      <a:gd name="connsiteX40" fmla="*/ 190919 w 703385"/>
                      <a:gd name="connsiteY40" fmla="*/ 90435 h 2039815"/>
                      <a:gd name="connsiteX41" fmla="*/ 271306 w 703385"/>
                      <a:gd name="connsiteY41" fmla="*/ 0 h 2039815"/>
                      <a:gd name="connsiteX42" fmla="*/ 321548 w 703385"/>
                      <a:gd name="connsiteY42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22998 w 703385"/>
                      <a:gd name="connsiteY9" fmla="*/ 823965 h 2039815"/>
                      <a:gd name="connsiteX10" fmla="*/ 653143 w 703385"/>
                      <a:gd name="connsiteY10" fmla="*/ 994787 h 2039815"/>
                      <a:gd name="connsiteX11" fmla="*/ 592853 w 703385"/>
                      <a:gd name="connsiteY11" fmla="*/ 1034980 h 2039815"/>
                      <a:gd name="connsiteX12" fmla="*/ 622998 w 703385"/>
                      <a:gd name="connsiteY12" fmla="*/ 1225899 h 2039815"/>
                      <a:gd name="connsiteX13" fmla="*/ 592853 w 703385"/>
                      <a:gd name="connsiteY13" fmla="*/ 1306286 h 2039815"/>
                      <a:gd name="connsiteX14" fmla="*/ 703385 w 703385"/>
                      <a:gd name="connsiteY14" fmla="*/ 1356527 h 2039815"/>
                      <a:gd name="connsiteX15" fmla="*/ 572756 w 703385"/>
                      <a:gd name="connsiteY15" fmla="*/ 1527349 h 2039815"/>
                      <a:gd name="connsiteX16" fmla="*/ 622998 w 703385"/>
                      <a:gd name="connsiteY16" fmla="*/ 1617784 h 2039815"/>
                      <a:gd name="connsiteX17" fmla="*/ 622998 w 703385"/>
                      <a:gd name="connsiteY17" fmla="*/ 1818751 h 2039815"/>
                      <a:gd name="connsiteX18" fmla="*/ 532563 w 703385"/>
                      <a:gd name="connsiteY18" fmla="*/ 1919235 h 2039815"/>
                      <a:gd name="connsiteX19" fmla="*/ 653143 w 703385"/>
                      <a:gd name="connsiteY19" fmla="*/ 1969477 h 2039815"/>
                      <a:gd name="connsiteX20" fmla="*/ 592853 w 703385"/>
                      <a:gd name="connsiteY20" fmla="*/ 2019719 h 2039815"/>
                      <a:gd name="connsiteX21" fmla="*/ 40194 w 703385"/>
                      <a:gd name="connsiteY21" fmla="*/ 2039815 h 2039815"/>
                      <a:gd name="connsiteX22" fmla="*/ 40194 w 703385"/>
                      <a:gd name="connsiteY22" fmla="*/ 1858945 h 2039815"/>
                      <a:gd name="connsiteX23" fmla="*/ 50242 w 703385"/>
                      <a:gd name="connsiteY23" fmla="*/ 1748413 h 2039815"/>
                      <a:gd name="connsiteX24" fmla="*/ 30146 w 703385"/>
                      <a:gd name="connsiteY24" fmla="*/ 1688123 h 2039815"/>
                      <a:gd name="connsiteX25" fmla="*/ 130629 w 703385"/>
                      <a:gd name="connsiteY25" fmla="*/ 1487156 h 2039815"/>
                      <a:gd name="connsiteX26" fmla="*/ 30146 w 703385"/>
                      <a:gd name="connsiteY26" fmla="*/ 1477108 h 2039815"/>
                      <a:gd name="connsiteX27" fmla="*/ 30146 w 703385"/>
                      <a:gd name="connsiteY27" fmla="*/ 1346479 h 2039815"/>
                      <a:gd name="connsiteX28" fmla="*/ 40194 w 703385"/>
                      <a:gd name="connsiteY28" fmla="*/ 1225899 h 2039815"/>
                      <a:gd name="connsiteX29" fmla="*/ 0 w 703385"/>
                      <a:gd name="connsiteY29" fmla="*/ 1155560 h 2039815"/>
                      <a:gd name="connsiteX30" fmla="*/ 50242 w 703385"/>
                      <a:gd name="connsiteY30" fmla="*/ 1105319 h 2039815"/>
                      <a:gd name="connsiteX31" fmla="*/ 40194 w 703385"/>
                      <a:gd name="connsiteY31" fmla="*/ 984738 h 2039815"/>
                      <a:gd name="connsiteX32" fmla="*/ 60291 w 703385"/>
                      <a:gd name="connsiteY32" fmla="*/ 823965 h 2039815"/>
                      <a:gd name="connsiteX33" fmla="*/ 10049 w 703385"/>
                      <a:gd name="connsiteY33" fmla="*/ 763675 h 2039815"/>
                      <a:gd name="connsiteX34" fmla="*/ 0 w 703385"/>
                      <a:gd name="connsiteY34" fmla="*/ 673239 h 2039815"/>
                      <a:gd name="connsiteX35" fmla="*/ 20097 w 703385"/>
                      <a:gd name="connsiteY35" fmla="*/ 572756 h 2039815"/>
                      <a:gd name="connsiteX36" fmla="*/ 60291 w 703385"/>
                      <a:gd name="connsiteY36" fmla="*/ 482321 h 2039815"/>
                      <a:gd name="connsiteX37" fmla="*/ 50242 w 703385"/>
                      <a:gd name="connsiteY37" fmla="*/ 371789 h 2039815"/>
                      <a:gd name="connsiteX38" fmla="*/ 90436 w 703385"/>
                      <a:gd name="connsiteY38" fmla="*/ 180870 h 2039815"/>
                      <a:gd name="connsiteX39" fmla="*/ 80387 w 703385"/>
                      <a:gd name="connsiteY39" fmla="*/ 70338 h 2039815"/>
                      <a:gd name="connsiteX40" fmla="*/ 190919 w 703385"/>
                      <a:gd name="connsiteY40" fmla="*/ 90435 h 2039815"/>
                      <a:gd name="connsiteX41" fmla="*/ 271306 w 703385"/>
                      <a:gd name="connsiteY41" fmla="*/ 0 h 2039815"/>
                      <a:gd name="connsiteX42" fmla="*/ 321548 w 703385"/>
                      <a:gd name="connsiteY42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653143 w 703385"/>
                      <a:gd name="connsiteY10" fmla="*/ 994787 h 2039815"/>
                      <a:gd name="connsiteX11" fmla="*/ 592853 w 703385"/>
                      <a:gd name="connsiteY11" fmla="*/ 1034980 h 2039815"/>
                      <a:gd name="connsiteX12" fmla="*/ 622998 w 703385"/>
                      <a:gd name="connsiteY12" fmla="*/ 1225899 h 2039815"/>
                      <a:gd name="connsiteX13" fmla="*/ 592853 w 703385"/>
                      <a:gd name="connsiteY13" fmla="*/ 1306286 h 2039815"/>
                      <a:gd name="connsiteX14" fmla="*/ 703385 w 703385"/>
                      <a:gd name="connsiteY14" fmla="*/ 1356527 h 2039815"/>
                      <a:gd name="connsiteX15" fmla="*/ 572756 w 703385"/>
                      <a:gd name="connsiteY15" fmla="*/ 1527349 h 2039815"/>
                      <a:gd name="connsiteX16" fmla="*/ 622998 w 703385"/>
                      <a:gd name="connsiteY16" fmla="*/ 1617784 h 2039815"/>
                      <a:gd name="connsiteX17" fmla="*/ 622998 w 703385"/>
                      <a:gd name="connsiteY17" fmla="*/ 1818751 h 2039815"/>
                      <a:gd name="connsiteX18" fmla="*/ 532563 w 703385"/>
                      <a:gd name="connsiteY18" fmla="*/ 1919235 h 2039815"/>
                      <a:gd name="connsiteX19" fmla="*/ 653143 w 703385"/>
                      <a:gd name="connsiteY19" fmla="*/ 1969477 h 2039815"/>
                      <a:gd name="connsiteX20" fmla="*/ 592853 w 703385"/>
                      <a:gd name="connsiteY20" fmla="*/ 2019719 h 2039815"/>
                      <a:gd name="connsiteX21" fmla="*/ 40194 w 703385"/>
                      <a:gd name="connsiteY21" fmla="*/ 2039815 h 2039815"/>
                      <a:gd name="connsiteX22" fmla="*/ 40194 w 703385"/>
                      <a:gd name="connsiteY22" fmla="*/ 1858945 h 2039815"/>
                      <a:gd name="connsiteX23" fmla="*/ 50242 w 703385"/>
                      <a:gd name="connsiteY23" fmla="*/ 1748413 h 2039815"/>
                      <a:gd name="connsiteX24" fmla="*/ 30146 w 703385"/>
                      <a:gd name="connsiteY24" fmla="*/ 1688123 h 2039815"/>
                      <a:gd name="connsiteX25" fmla="*/ 130629 w 703385"/>
                      <a:gd name="connsiteY25" fmla="*/ 1487156 h 2039815"/>
                      <a:gd name="connsiteX26" fmla="*/ 30146 w 703385"/>
                      <a:gd name="connsiteY26" fmla="*/ 1477108 h 2039815"/>
                      <a:gd name="connsiteX27" fmla="*/ 30146 w 703385"/>
                      <a:gd name="connsiteY27" fmla="*/ 1346479 h 2039815"/>
                      <a:gd name="connsiteX28" fmla="*/ 40194 w 703385"/>
                      <a:gd name="connsiteY28" fmla="*/ 1225899 h 2039815"/>
                      <a:gd name="connsiteX29" fmla="*/ 0 w 703385"/>
                      <a:gd name="connsiteY29" fmla="*/ 1155560 h 2039815"/>
                      <a:gd name="connsiteX30" fmla="*/ 50242 w 703385"/>
                      <a:gd name="connsiteY30" fmla="*/ 1105319 h 2039815"/>
                      <a:gd name="connsiteX31" fmla="*/ 40194 w 703385"/>
                      <a:gd name="connsiteY31" fmla="*/ 984738 h 2039815"/>
                      <a:gd name="connsiteX32" fmla="*/ 60291 w 703385"/>
                      <a:gd name="connsiteY32" fmla="*/ 823965 h 2039815"/>
                      <a:gd name="connsiteX33" fmla="*/ 10049 w 703385"/>
                      <a:gd name="connsiteY33" fmla="*/ 763675 h 2039815"/>
                      <a:gd name="connsiteX34" fmla="*/ 0 w 703385"/>
                      <a:gd name="connsiteY34" fmla="*/ 673239 h 2039815"/>
                      <a:gd name="connsiteX35" fmla="*/ 20097 w 703385"/>
                      <a:gd name="connsiteY35" fmla="*/ 572756 h 2039815"/>
                      <a:gd name="connsiteX36" fmla="*/ 60291 w 703385"/>
                      <a:gd name="connsiteY36" fmla="*/ 482321 h 2039815"/>
                      <a:gd name="connsiteX37" fmla="*/ 50242 w 703385"/>
                      <a:gd name="connsiteY37" fmla="*/ 371789 h 2039815"/>
                      <a:gd name="connsiteX38" fmla="*/ 90436 w 703385"/>
                      <a:gd name="connsiteY38" fmla="*/ 180870 h 2039815"/>
                      <a:gd name="connsiteX39" fmla="*/ 80387 w 703385"/>
                      <a:gd name="connsiteY39" fmla="*/ 70338 h 2039815"/>
                      <a:gd name="connsiteX40" fmla="*/ 190919 w 703385"/>
                      <a:gd name="connsiteY40" fmla="*/ 90435 h 2039815"/>
                      <a:gd name="connsiteX41" fmla="*/ 271306 w 703385"/>
                      <a:gd name="connsiteY41" fmla="*/ 0 h 2039815"/>
                      <a:gd name="connsiteX42" fmla="*/ 321548 w 703385"/>
                      <a:gd name="connsiteY42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92853 w 703385"/>
                      <a:gd name="connsiteY12" fmla="*/ 103498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30146 w 703385"/>
                      <a:gd name="connsiteY28" fmla="*/ 1346479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40194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0 w 703385"/>
                      <a:gd name="connsiteY35" fmla="*/ 673239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21548 w 703385"/>
                      <a:gd name="connsiteY43" fmla="*/ 20097 h 2039815"/>
                      <a:gd name="connsiteX0" fmla="*/ 321548 w 703385"/>
                      <a:gd name="connsiteY0" fmla="*/ 20097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30146 w 703385"/>
                      <a:gd name="connsiteY28" fmla="*/ 1346479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40194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0 w 703385"/>
                      <a:gd name="connsiteY35" fmla="*/ 673239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21548 w 703385"/>
                      <a:gd name="connsiteY43" fmla="*/ 20097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30146 w 703385"/>
                      <a:gd name="connsiteY28" fmla="*/ 1346479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40194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0 w 703385"/>
                      <a:gd name="connsiteY35" fmla="*/ 673239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30146 w 703385"/>
                      <a:gd name="connsiteY28" fmla="*/ 1346479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40194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30146 w 703385"/>
                      <a:gd name="connsiteY28" fmla="*/ 1346479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3248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82486 w 703385"/>
                      <a:gd name="connsiteY28" fmla="*/ 1334164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3248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30146 w 703385"/>
                      <a:gd name="connsiteY27" fmla="*/ 1477108 h 2039815"/>
                      <a:gd name="connsiteX28" fmla="*/ 2437 w 703385"/>
                      <a:gd name="connsiteY28" fmla="*/ 1337243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3248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30629 w 703385"/>
                      <a:gd name="connsiteY26" fmla="*/ 1487156 h 2039815"/>
                      <a:gd name="connsiteX27" fmla="*/ 60933 w 703385"/>
                      <a:gd name="connsiteY27" fmla="*/ 1452478 h 2039815"/>
                      <a:gd name="connsiteX28" fmla="*/ 2437 w 703385"/>
                      <a:gd name="connsiteY28" fmla="*/ 1337243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3248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10556 w 703385"/>
                      <a:gd name="connsiteY26" fmla="*/ 1539496 h 2039815"/>
                      <a:gd name="connsiteX27" fmla="*/ 60933 w 703385"/>
                      <a:gd name="connsiteY27" fmla="*/ 1452478 h 2039815"/>
                      <a:gd name="connsiteX28" fmla="*/ 2437 w 703385"/>
                      <a:gd name="connsiteY28" fmla="*/ 1337243 h 2039815"/>
                      <a:gd name="connsiteX29" fmla="*/ 40194 w 703385"/>
                      <a:gd name="connsiteY29" fmla="*/ 1225899 h 2039815"/>
                      <a:gd name="connsiteX30" fmla="*/ 0 w 703385"/>
                      <a:gd name="connsiteY30" fmla="*/ 1155560 h 2039815"/>
                      <a:gd name="connsiteX31" fmla="*/ 50242 w 703385"/>
                      <a:gd name="connsiteY31" fmla="*/ 1105319 h 2039815"/>
                      <a:gd name="connsiteX32" fmla="*/ 3248 w 703385"/>
                      <a:gd name="connsiteY32" fmla="*/ 984738 h 2039815"/>
                      <a:gd name="connsiteX33" fmla="*/ 60291 w 703385"/>
                      <a:gd name="connsiteY33" fmla="*/ 823965 h 2039815"/>
                      <a:gd name="connsiteX34" fmla="*/ 10049 w 703385"/>
                      <a:gd name="connsiteY34" fmla="*/ 763675 h 2039815"/>
                      <a:gd name="connsiteX35" fmla="*/ 76969 w 703385"/>
                      <a:gd name="connsiteY35" fmla="*/ 679396 h 2039815"/>
                      <a:gd name="connsiteX36" fmla="*/ 20097 w 703385"/>
                      <a:gd name="connsiteY36" fmla="*/ 572756 h 2039815"/>
                      <a:gd name="connsiteX37" fmla="*/ 60291 w 703385"/>
                      <a:gd name="connsiteY37" fmla="*/ 482321 h 2039815"/>
                      <a:gd name="connsiteX38" fmla="*/ 50242 w 703385"/>
                      <a:gd name="connsiteY38" fmla="*/ 371789 h 2039815"/>
                      <a:gd name="connsiteX39" fmla="*/ 90436 w 703385"/>
                      <a:gd name="connsiteY39" fmla="*/ 180870 h 2039815"/>
                      <a:gd name="connsiteX40" fmla="*/ 80387 w 703385"/>
                      <a:gd name="connsiteY40" fmla="*/ 70338 h 2039815"/>
                      <a:gd name="connsiteX41" fmla="*/ 190919 w 703385"/>
                      <a:gd name="connsiteY41" fmla="*/ 90435 h 2039815"/>
                      <a:gd name="connsiteX42" fmla="*/ 271306 w 703385"/>
                      <a:gd name="connsiteY42" fmla="*/ 0 h 2039815"/>
                      <a:gd name="connsiteX43" fmla="*/ 336942 w 703385"/>
                      <a:gd name="connsiteY43" fmla="*/ 63200 h 2039815"/>
                      <a:gd name="connsiteX0" fmla="*/ 336942 w 703385"/>
                      <a:gd name="connsiteY0" fmla="*/ 63200 h 2039815"/>
                      <a:gd name="connsiteX1" fmla="*/ 432080 w 703385"/>
                      <a:gd name="connsiteY1" fmla="*/ 20097 h 2039815"/>
                      <a:gd name="connsiteX2" fmla="*/ 482321 w 703385"/>
                      <a:gd name="connsiteY2" fmla="*/ 120580 h 2039815"/>
                      <a:gd name="connsiteX3" fmla="*/ 622998 w 703385"/>
                      <a:gd name="connsiteY3" fmla="*/ 150725 h 2039815"/>
                      <a:gd name="connsiteX4" fmla="*/ 592853 w 703385"/>
                      <a:gd name="connsiteY4" fmla="*/ 361740 h 2039815"/>
                      <a:gd name="connsiteX5" fmla="*/ 663192 w 703385"/>
                      <a:gd name="connsiteY5" fmla="*/ 422031 h 2039815"/>
                      <a:gd name="connsiteX6" fmla="*/ 576816 w 703385"/>
                      <a:gd name="connsiteY6" fmla="*/ 502586 h 2039815"/>
                      <a:gd name="connsiteX7" fmla="*/ 643095 w 703385"/>
                      <a:gd name="connsiteY7" fmla="*/ 572756 h 2039815"/>
                      <a:gd name="connsiteX8" fmla="*/ 571471 w 703385"/>
                      <a:gd name="connsiteY8" fmla="*/ 677942 h 2039815"/>
                      <a:gd name="connsiteX9" fmla="*/ 656865 w 703385"/>
                      <a:gd name="connsiteY9" fmla="*/ 783941 h 2039815"/>
                      <a:gd name="connsiteX10" fmla="*/ 583306 w 703385"/>
                      <a:gd name="connsiteY10" fmla="*/ 878410 h 2039815"/>
                      <a:gd name="connsiteX11" fmla="*/ 653143 w 703385"/>
                      <a:gd name="connsiteY11" fmla="*/ 994787 h 2039815"/>
                      <a:gd name="connsiteX12" fmla="*/ 568222 w 703385"/>
                      <a:gd name="connsiteY12" fmla="*/ 1084240 h 2039815"/>
                      <a:gd name="connsiteX13" fmla="*/ 622998 w 703385"/>
                      <a:gd name="connsiteY13" fmla="*/ 1225899 h 2039815"/>
                      <a:gd name="connsiteX14" fmla="*/ 592853 w 703385"/>
                      <a:gd name="connsiteY14" fmla="*/ 1306286 h 2039815"/>
                      <a:gd name="connsiteX15" fmla="*/ 703385 w 703385"/>
                      <a:gd name="connsiteY15" fmla="*/ 1356527 h 2039815"/>
                      <a:gd name="connsiteX16" fmla="*/ 572756 w 703385"/>
                      <a:gd name="connsiteY16" fmla="*/ 1527349 h 2039815"/>
                      <a:gd name="connsiteX17" fmla="*/ 622998 w 703385"/>
                      <a:gd name="connsiteY17" fmla="*/ 1617784 h 2039815"/>
                      <a:gd name="connsiteX18" fmla="*/ 622998 w 703385"/>
                      <a:gd name="connsiteY18" fmla="*/ 1818751 h 2039815"/>
                      <a:gd name="connsiteX19" fmla="*/ 532563 w 703385"/>
                      <a:gd name="connsiteY19" fmla="*/ 1919235 h 2039815"/>
                      <a:gd name="connsiteX20" fmla="*/ 653143 w 703385"/>
                      <a:gd name="connsiteY20" fmla="*/ 1969477 h 2039815"/>
                      <a:gd name="connsiteX21" fmla="*/ 592853 w 703385"/>
                      <a:gd name="connsiteY21" fmla="*/ 2019719 h 2039815"/>
                      <a:gd name="connsiteX22" fmla="*/ 40194 w 703385"/>
                      <a:gd name="connsiteY22" fmla="*/ 2039815 h 2039815"/>
                      <a:gd name="connsiteX23" fmla="*/ 40194 w 703385"/>
                      <a:gd name="connsiteY23" fmla="*/ 1858945 h 2039815"/>
                      <a:gd name="connsiteX24" fmla="*/ 50242 w 703385"/>
                      <a:gd name="connsiteY24" fmla="*/ 1748413 h 2039815"/>
                      <a:gd name="connsiteX25" fmla="*/ 30146 w 703385"/>
                      <a:gd name="connsiteY25" fmla="*/ 1688123 h 2039815"/>
                      <a:gd name="connsiteX26" fmla="*/ 75306 w 703385"/>
                      <a:gd name="connsiteY26" fmla="*/ 1601925 h 2039815"/>
                      <a:gd name="connsiteX27" fmla="*/ 10556 w 703385"/>
                      <a:gd name="connsiteY27" fmla="*/ 1539496 h 2039815"/>
                      <a:gd name="connsiteX28" fmla="*/ 60933 w 703385"/>
                      <a:gd name="connsiteY28" fmla="*/ 1452478 h 2039815"/>
                      <a:gd name="connsiteX29" fmla="*/ 2437 w 703385"/>
                      <a:gd name="connsiteY29" fmla="*/ 1337243 h 2039815"/>
                      <a:gd name="connsiteX30" fmla="*/ 40194 w 703385"/>
                      <a:gd name="connsiteY30" fmla="*/ 1225899 h 2039815"/>
                      <a:gd name="connsiteX31" fmla="*/ 0 w 703385"/>
                      <a:gd name="connsiteY31" fmla="*/ 1155560 h 2039815"/>
                      <a:gd name="connsiteX32" fmla="*/ 50242 w 703385"/>
                      <a:gd name="connsiteY32" fmla="*/ 1105319 h 2039815"/>
                      <a:gd name="connsiteX33" fmla="*/ 3248 w 703385"/>
                      <a:gd name="connsiteY33" fmla="*/ 984738 h 2039815"/>
                      <a:gd name="connsiteX34" fmla="*/ 60291 w 703385"/>
                      <a:gd name="connsiteY34" fmla="*/ 823965 h 2039815"/>
                      <a:gd name="connsiteX35" fmla="*/ 10049 w 703385"/>
                      <a:gd name="connsiteY35" fmla="*/ 763675 h 2039815"/>
                      <a:gd name="connsiteX36" fmla="*/ 76969 w 703385"/>
                      <a:gd name="connsiteY36" fmla="*/ 679396 h 2039815"/>
                      <a:gd name="connsiteX37" fmla="*/ 20097 w 703385"/>
                      <a:gd name="connsiteY37" fmla="*/ 572756 h 2039815"/>
                      <a:gd name="connsiteX38" fmla="*/ 60291 w 703385"/>
                      <a:gd name="connsiteY38" fmla="*/ 482321 h 2039815"/>
                      <a:gd name="connsiteX39" fmla="*/ 50242 w 703385"/>
                      <a:gd name="connsiteY39" fmla="*/ 371789 h 2039815"/>
                      <a:gd name="connsiteX40" fmla="*/ 90436 w 703385"/>
                      <a:gd name="connsiteY40" fmla="*/ 180870 h 2039815"/>
                      <a:gd name="connsiteX41" fmla="*/ 80387 w 703385"/>
                      <a:gd name="connsiteY41" fmla="*/ 70338 h 2039815"/>
                      <a:gd name="connsiteX42" fmla="*/ 190919 w 703385"/>
                      <a:gd name="connsiteY42" fmla="*/ 90435 h 2039815"/>
                      <a:gd name="connsiteX43" fmla="*/ 271306 w 703385"/>
                      <a:gd name="connsiteY43" fmla="*/ 0 h 2039815"/>
                      <a:gd name="connsiteX44" fmla="*/ 336942 w 703385"/>
                      <a:gd name="connsiteY44" fmla="*/ 63200 h 2039815"/>
                      <a:gd name="connsiteX0" fmla="*/ 336942 w 703385"/>
                      <a:gd name="connsiteY0" fmla="*/ 63200 h 2058287"/>
                      <a:gd name="connsiteX1" fmla="*/ 432080 w 703385"/>
                      <a:gd name="connsiteY1" fmla="*/ 20097 h 2058287"/>
                      <a:gd name="connsiteX2" fmla="*/ 482321 w 703385"/>
                      <a:gd name="connsiteY2" fmla="*/ 120580 h 2058287"/>
                      <a:gd name="connsiteX3" fmla="*/ 622998 w 703385"/>
                      <a:gd name="connsiteY3" fmla="*/ 150725 h 2058287"/>
                      <a:gd name="connsiteX4" fmla="*/ 592853 w 703385"/>
                      <a:gd name="connsiteY4" fmla="*/ 361740 h 2058287"/>
                      <a:gd name="connsiteX5" fmla="*/ 663192 w 703385"/>
                      <a:gd name="connsiteY5" fmla="*/ 422031 h 2058287"/>
                      <a:gd name="connsiteX6" fmla="*/ 576816 w 703385"/>
                      <a:gd name="connsiteY6" fmla="*/ 502586 h 2058287"/>
                      <a:gd name="connsiteX7" fmla="*/ 643095 w 703385"/>
                      <a:gd name="connsiteY7" fmla="*/ 572756 h 2058287"/>
                      <a:gd name="connsiteX8" fmla="*/ 571471 w 703385"/>
                      <a:gd name="connsiteY8" fmla="*/ 677942 h 2058287"/>
                      <a:gd name="connsiteX9" fmla="*/ 656865 w 703385"/>
                      <a:gd name="connsiteY9" fmla="*/ 783941 h 2058287"/>
                      <a:gd name="connsiteX10" fmla="*/ 583306 w 703385"/>
                      <a:gd name="connsiteY10" fmla="*/ 878410 h 2058287"/>
                      <a:gd name="connsiteX11" fmla="*/ 653143 w 703385"/>
                      <a:gd name="connsiteY11" fmla="*/ 994787 h 2058287"/>
                      <a:gd name="connsiteX12" fmla="*/ 568222 w 703385"/>
                      <a:gd name="connsiteY12" fmla="*/ 1084240 h 2058287"/>
                      <a:gd name="connsiteX13" fmla="*/ 622998 w 703385"/>
                      <a:gd name="connsiteY13" fmla="*/ 1225899 h 2058287"/>
                      <a:gd name="connsiteX14" fmla="*/ 592853 w 703385"/>
                      <a:gd name="connsiteY14" fmla="*/ 1306286 h 2058287"/>
                      <a:gd name="connsiteX15" fmla="*/ 703385 w 703385"/>
                      <a:gd name="connsiteY15" fmla="*/ 1356527 h 2058287"/>
                      <a:gd name="connsiteX16" fmla="*/ 572756 w 703385"/>
                      <a:gd name="connsiteY16" fmla="*/ 1527349 h 2058287"/>
                      <a:gd name="connsiteX17" fmla="*/ 622998 w 703385"/>
                      <a:gd name="connsiteY17" fmla="*/ 1617784 h 2058287"/>
                      <a:gd name="connsiteX18" fmla="*/ 622998 w 703385"/>
                      <a:gd name="connsiteY18" fmla="*/ 1818751 h 2058287"/>
                      <a:gd name="connsiteX19" fmla="*/ 532563 w 703385"/>
                      <a:gd name="connsiteY19" fmla="*/ 1919235 h 2058287"/>
                      <a:gd name="connsiteX20" fmla="*/ 653143 w 703385"/>
                      <a:gd name="connsiteY20" fmla="*/ 1969477 h 2058287"/>
                      <a:gd name="connsiteX21" fmla="*/ 592853 w 703385"/>
                      <a:gd name="connsiteY21" fmla="*/ 2019719 h 2058287"/>
                      <a:gd name="connsiteX22" fmla="*/ 3248 w 703385"/>
                      <a:gd name="connsiteY22" fmla="*/ 2058287 h 2058287"/>
                      <a:gd name="connsiteX23" fmla="*/ 40194 w 703385"/>
                      <a:gd name="connsiteY23" fmla="*/ 1858945 h 2058287"/>
                      <a:gd name="connsiteX24" fmla="*/ 50242 w 703385"/>
                      <a:gd name="connsiteY24" fmla="*/ 1748413 h 2058287"/>
                      <a:gd name="connsiteX25" fmla="*/ 30146 w 703385"/>
                      <a:gd name="connsiteY25" fmla="*/ 1688123 h 2058287"/>
                      <a:gd name="connsiteX26" fmla="*/ 75306 w 703385"/>
                      <a:gd name="connsiteY26" fmla="*/ 1601925 h 2058287"/>
                      <a:gd name="connsiteX27" fmla="*/ 10556 w 703385"/>
                      <a:gd name="connsiteY27" fmla="*/ 1539496 h 2058287"/>
                      <a:gd name="connsiteX28" fmla="*/ 60933 w 703385"/>
                      <a:gd name="connsiteY28" fmla="*/ 1452478 h 2058287"/>
                      <a:gd name="connsiteX29" fmla="*/ 2437 w 703385"/>
                      <a:gd name="connsiteY29" fmla="*/ 1337243 h 2058287"/>
                      <a:gd name="connsiteX30" fmla="*/ 40194 w 703385"/>
                      <a:gd name="connsiteY30" fmla="*/ 1225899 h 2058287"/>
                      <a:gd name="connsiteX31" fmla="*/ 0 w 703385"/>
                      <a:gd name="connsiteY31" fmla="*/ 1155560 h 2058287"/>
                      <a:gd name="connsiteX32" fmla="*/ 50242 w 703385"/>
                      <a:gd name="connsiteY32" fmla="*/ 1105319 h 2058287"/>
                      <a:gd name="connsiteX33" fmla="*/ 3248 w 703385"/>
                      <a:gd name="connsiteY33" fmla="*/ 984738 h 2058287"/>
                      <a:gd name="connsiteX34" fmla="*/ 60291 w 703385"/>
                      <a:gd name="connsiteY34" fmla="*/ 823965 h 2058287"/>
                      <a:gd name="connsiteX35" fmla="*/ 10049 w 703385"/>
                      <a:gd name="connsiteY35" fmla="*/ 763675 h 2058287"/>
                      <a:gd name="connsiteX36" fmla="*/ 76969 w 703385"/>
                      <a:gd name="connsiteY36" fmla="*/ 679396 h 2058287"/>
                      <a:gd name="connsiteX37" fmla="*/ 20097 w 703385"/>
                      <a:gd name="connsiteY37" fmla="*/ 572756 h 2058287"/>
                      <a:gd name="connsiteX38" fmla="*/ 60291 w 703385"/>
                      <a:gd name="connsiteY38" fmla="*/ 482321 h 2058287"/>
                      <a:gd name="connsiteX39" fmla="*/ 50242 w 703385"/>
                      <a:gd name="connsiteY39" fmla="*/ 371789 h 2058287"/>
                      <a:gd name="connsiteX40" fmla="*/ 90436 w 703385"/>
                      <a:gd name="connsiteY40" fmla="*/ 180870 h 2058287"/>
                      <a:gd name="connsiteX41" fmla="*/ 80387 w 703385"/>
                      <a:gd name="connsiteY41" fmla="*/ 70338 h 2058287"/>
                      <a:gd name="connsiteX42" fmla="*/ 190919 w 703385"/>
                      <a:gd name="connsiteY42" fmla="*/ 90435 h 2058287"/>
                      <a:gd name="connsiteX43" fmla="*/ 271306 w 703385"/>
                      <a:gd name="connsiteY43" fmla="*/ 0 h 2058287"/>
                      <a:gd name="connsiteX44" fmla="*/ 336942 w 703385"/>
                      <a:gd name="connsiteY44" fmla="*/ 63200 h 2058287"/>
                      <a:gd name="connsiteX0" fmla="*/ 336942 w 703385"/>
                      <a:gd name="connsiteY0" fmla="*/ 63200 h 2058287"/>
                      <a:gd name="connsiteX1" fmla="*/ 432080 w 703385"/>
                      <a:gd name="connsiteY1" fmla="*/ 20097 h 2058287"/>
                      <a:gd name="connsiteX2" fmla="*/ 482321 w 703385"/>
                      <a:gd name="connsiteY2" fmla="*/ 120580 h 2058287"/>
                      <a:gd name="connsiteX3" fmla="*/ 622998 w 703385"/>
                      <a:gd name="connsiteY3" fmla="*/ 150725 h 2058287"/>
                      <a:gd name="connsiteX4" fmla="*/ 592853 w 703385"/>
                      <a:gd name="connsiteY4" fmla="*/ 361740 h 2058287"/>
                      <a:gd name="connsiteX5" fmla="*/ 663192 w 703385"/>
                      <a:gd name="connsiteY5" fmla="*/ 422031 h 2058287"/>
                      <a:gd name="connsiteX6" fmla="*/ 576816 w 703385"/>
                      <a:gd name="connsiteY6" fmla="*/ 502586 h 2058287"/>
                      <a:gd name="connsiteX7" fmla="*/ 643095 w 703385"/>
                      <a:gd name="connsiteY7" fmla="*/ 572756 h 2058287"/>
                      <a:gd name="connsiteX8" fmla="*/ 571471 w 703385"/>
                      <a:gd name="connsiteY8" fmla="*/ 677942 h 2058287"/>
                      <a:gd name="connsiteX9" fmla="*/ 656865 w 703385"/>
                      <a:gd name="connsiteY9" fmla="*/ 783941 h 2058287"/>
                      <a:gd name="connsiteX10" fmla="*/ 583306 w 703385"/>
                      <a:gd name="connsiteY10" fmla="*/ 878410 h 2058287"/>
                      <a:gd name="connsiteX11" fmla="*/ 653143 w 703385"/>
                      <a:gd name="connsiteY11" fmla="*/ 994787 h 2058287"/>
                      <a:gd name="connsiteX12" fmla="*/ 568222 w 703385"/>
                      <a:gd name="connsiteY12" fmla="*/ 1084240 h 2058287"/>
                      <a:gd name="connsiteX13" fmla="*/ 622998 w 703385"/>
                      <a:gd name="connsiteY13" fmla="*/ 1225899 h 2058287"/>
                      <a:gd name="connsiteX14" fmla="*/ 592853 w 703385"/>
                      <a:gd name="connsiteY14" fmla="*/ 1306286 h 2058287"/>
                      <a:gd name="connsiteX15" fmla="*/ 703385 w 703385"/>
                      <a:gd name="connsiteY15" fmla="*/ 1356527 h 2058287"/>
                      <a:gd name="connsiteX16" fmla="*/ 572756 w 703385"/>
                      <a:gd name="connsiteY16" fmla="*/ 1527349 h 2058287"/>
                      <a:gd name="connsiteX17" fmla="*/ 622998 w 703385"/>
                      <a:gd name="connsiteY17" fmla="*/ 1617784 h 2058287"/>
                      <a:gd name="connsiteX18" fmla="*/ 622998 w 703385"/>
                      <a:gd name="connsiteY18" fmla="*/ 1818751 h 2058287"/>
                      <a:gd name="connsiteX19" fmla="*/ 532563 w 703385"/>
                      <a:gd name="connsiteY19" fmla="*/ 1919235 h 2058287"/>
                      <a:gd name="connsiteX20" fmla="*/ 653143 w 703385"/>
                      <a:gd name="connsiteY20" fmla="*/ 1969477 h 2058287"/>
                      <a:gd name="connsiteX21" fmla="*/ 592853 w 703385"/>
                      <a:gd name="connsiteY21" fmla="*/ 2019719 h 2058287"/>
                      <a:gd name="connsiteX22" fmla="*/ 3248 w 703385"/>
                      <a:gd name="connsiteY22" fmla="*/ 2058287 h 2058287"/>
                      <a:gd name="connsiteX23" fmla="*/ 70981 w 703385"/>
                      <a:gd name="connsiteY23" fmla="*/ 1923600 h 2058287"/>
                      <a:gd name="connsiteX24" fmla="*/ 50242 w 703385"/>
                      <a:gd name="connsiteY24" fmla="*/ 1748413 h 2058287"/>
                      <a:gd name="connsiteX25" fmla="*/ 30146 w 703385"/>
                      <a:gd name="connsiteY25" fmla="*/ 1688123 h 2058287"/>
                      <a:gd name="connsiteX26" fmla="*/ 75306 w 703385"/>
                      <a:gd name="connsiteY26" fmla="*/ 1601925 h 2058287"/>
                      <a:gd name="connsiteX27" fmla="*/ 10556 w 703385"/>
                      <a:gd name="connsiteY27" fmla="*/ 1539496 h 2058287"/>
                      <a:gd name="connsiteX28" fmla="*/ 60933 w 703385"/>
                      <a:gd name="connsiteY28" fmla="*/ 1452478 h 2058287"/>
                      <a:gd name="connsiteX29" fmla="*/ 2437 w 703385"/>
                      <a:gd name="connsiteY29" fmla="*/ 1337243 h 2058287"/>
                      <a:gd name="connsiteX30" fmla="*/ 40194 w 703385"/>
                      <a:gd name="connsiteY30" fmla="*/ 1225899 h 2058287"/>
                      <a:gd name="connsiteX31" fmla="*/ 0 w 703385"/>
                      <a:gd name="connsiteY31" fmla="*/ 1155560 h 2058287"/>
                      <a:gd name="connsiteX32" fmla="*/ 50242 w 703385"/>
                      <a:gd name="connsiteY32" fmla="*/ 1105319 h 2058287"/>
                      <a:gd name="connsiteX33" fmla="*/ 3248 w 703385"/>
                      <a:gd name="connsiteY33" fmla="*/ 984738 h 2058287"/>
                      <a:gd name="connsiteX34" fmla="*/ 60291 w 703385"/>
                      <a:gd name="connsiteY34" fmla="*/ 823965 h 2058287"/>
                      <a:gd name="connsiteX35" fmla="*/ 10049 w 703385"/>
                      <a:gd name="connsiteY35" fmla="*/ 763675 h 2058287"/>
                      <a:gd name="connsiteX36" fmla="*/ 76969 w 703385"/>
                      <a:gd name="connsiteY36" fmla="*/ 679396 h 2058287"/>
                      <a:gd name="connsiteX37" fmla="*/ 20097 w 703385"/>
                      <a:gd name="connsiteY37" fmla="*/ 572756 h 2058287"/>
                      <a:gd name="connsiteX38" fmla="*/ 60291 w 703385"/>
                      <a:gd name="connsiteY38" fmla="*/ 482321 h 2058287"/>
                      <a:gd name="connsiteX39" fmla="*/ 50242 w 703385"/>
                      <a:gd name="connsiteY39" fmla="*/ 371789 h 2058287"/>
                      <a:gd name="connsiteX40" fmla="*/ 90436 w 703385"/>
                      <a:gd name="connsiteY40" fmla="*/ 180870 h 2058287"/>
                      <a:gd name="connsiteX41" fmla="*/ 80387 w 703385"/>
                      <a:gd name="connsiteY41" fmla="*/ 70338 h 2058287"/>
                      <a:gd name="connsiteX42" fmla="*/ 190919 w 703385"/>
                      <a:gd name="connsiteY42" fmla="*/ 90435 h 2058287"/>
                      <a:gd name="connsiteX43" fmla="*/ 271306 w 703385"/>
                      <a:gd name="connsiteY43" fmla="*/ 0 h 2058287"/>
                      <a:gd name="connsiteX44" fmla="*/ 336942 w 703385"/>
                      <a:gd name="connsiteY44" fmla="*/ 63200 h 2058287"/>
                      <a:gd name="connsiteX0" fmla="*/ 336942 w 703385"/>
                      <a:gd name="connsiteY0" fmla="*/ 63200 h 2058287"/>
                      <a:gd name="connsiteX1" fmla="*/ 432080 w 703385"/>
                      <a:gd name="connsiteY1" fmla="*/ 20097 h 2058287"/>
                      <a:gd name="connsiteX2" fmla="*/ 482321 w 703385"/>
                      <a:gd name="connsiteY2" fmla="*/ 120580 h 2058287"/>
                      <a:gd name="connsiteX3" fmla="*/ 622998 w 703385"/>
                      <a:gd name="connsiteY3" fmla="*/ 150725 h 2058287"/>
                      <a:gd name="connsiteX4" fmla="*/ 592853 w 703385"/>
                      <a:gd name="connsiteY4" fmla="*/ 361740 h 2058287"/>
                      <a:gd name="connsiteX5" fmla="*/ 663192 w 703385"/>
                      <a:gd name="connsiteY5" fmla="*/ 422031 h 2058287"/>
                      <a:gd name="connsiteX6" fmla="*/ 576816 w 703385"/>
                      <a:gd name="connsiteY6" fmla="*/ 502586 h 2058287"/>
                      <a:gd name="connsiteX7" fmla="*/ 643095 w 703385"/>
                      <a:gd name="connsiteY7" fmla="*/ 572756 h 2058287"/>
                      <a:gd name="connsiteX8" fmla="*/ 571471 w 703385"/>
                      <a:gd name="connsiteY8" fmla="*/ 677942 h 2058287"/>
                      <a:gd name="connsiteX9" fmla="*/ 656865 w 703385"/>
                      <a:gd name="connsiteY9" fmla="*/ 783941 h 2058287"/>
                      <a:gd name="connsiteX10" fmla="*/ 583306 w 703385"/>
                      <a:gd name="connsiteY10" fmla="*/ 878410 h 2058287"/>
                      <a:gd name="connsiteX11" fmla="*/ 653143 w 703385"/>
                      <a:gd name="connsiteY11" fmla="*/ 994787 h 2058287"/>
                      <a:gd name="connsiteX12" fmla="*/ 568222 w 703385"/>
                      <a:gd name="connsiteY12" fmla="*/ 1084240 h 2058287"/>
                      <a:gd name="connsiteX13" fmla="*/ 622998 w 703385"/>
                      <a:gd name="connsiteY13" fmla="*/ 1225899 h 2058287"/>
                      <a:gd name="connsiteX14" fmla="*/ 592853 w 703385"/>
                      <a:gd name="connsiteY14" fmla="*/ 1306286 h 2058287"/>
                      <a:gd name="connsiteX15" fmla="*/ 703385 w 703385"/>
                      <a:gd name="connsiteY15" fmla="*/ 1356527 h 2058287"/>
                      <a:gd name="connsiteX16" fmla="*/ 572756 w 703385"/>
                      <a:gd name="connsiteY16" fmla="*/ 1527349 h 2058287"/>
                      <a:gd name="connsiteX17" fmla="*/ 622998 w 703385"/>
                      <a:gd name="connsiteY17" fmla="*/ 1617784 h 2058287"/>
                      <a:gd name="connsiteX18" fmla="*/ 622998 w 703385"/>
                      <a:gd name="connsiteY18" fmla="*/ 1818751 h 2058287"/>
                      <a:gd name="connsiteX19" fmla="*/ 532563 w 703385"/>
                      <a:gd name="connsiteY19" fmla="*/ 1919235 h 2058287"/>
                      <a:gd name="connsiteX20" fmla="*/ 653143 w 703385"/>
                      <a:gd name="connsiteY20" fmla="*/ 1969477 h 2058287"/>
                      <a:gd name="connsiteX21" fmla="*/ 592853 w 703385"/>
                      <a:gd name="connsiteY21" fmla="*/ 2019719 h 2058287"/>
                      <a:gd name="connsiteX22" fmla="*/ 3248 w 703385"/>
                      <a:gd name="connsiteY22" fmla="*/ 2058287 h 2058287"/>
                      <a:gd name="connsiteX23" fmla="*/ 70981 w 703385"/>
                      <a:gd name="connsiteY23" fmla="*/ 1923600 h 2058287"/>
                      <a:gd name="connsiteX24" fmla="*/ 19888 w 703385"/>
                      <a:gd name="connsiteY24" fmla="*/ 1832835 h 2058287"/>
                      <a:gd name="connsiteX25" fmla="*/ 50242 w 703385"/>
                      <a:gd name="connsiteY25" fmla="*/ 1748413 h 2058287"/>
                      <a:gd name="connsiteX26" fmla="*/ 30146 w 703385"/>
                      <a:gd name="connsiteY26" fmla="*/ 1688123 h 2058287"/>
                      <a:gd name="connsiteX27" fmla="*/ 75306 w 703385"/>
                      <a:gd name="connsiteY27" fmla="*/ 1601925 h 2058287"/>
                      <a:gd name="connsiteX28" fmla="*/ 10556 w 703385"/>
                      <a:gd name="connsiteY28" fmla="*/ 1539496 h 2058287"/>
                      <a:gd name="connsiteX29" fmla="*/ 60933 w 703385"/>
                      <a:gd name="connsiteY29" fmla="*/ 1452478 h 2058287"/>
                      <a:gd name="connsiteX30" fmla="*/ 2437 w 703385"/>
                      <a:gd name="connsiteY30" fmla="*/ 1337243 h 2058287"/>
                      <a:gd name="connsiteX31" fmla="*/ 40194 w 703385"/>
                      <a:gd name="connsiteY31" fmla="*/ 1225899 h 2058287"/>
                      <a:gd name="connsiteX32" fmla="*/ 0 w 703385"/>
                      <a:gd name="connsiteY32" fmla="*/ 1155560 h 2058287"/>
                      <a:gd name="connsiteX33" fmla="*/ 50242 w 703385"/>
                      <a:gd name="connsiteY33" fmla="*/ 1105319 h 2058287"/>
                      <a:gd name="connsiteX34" fmla="*/ 3248 w 703385"/>
                      <a:gd name="connsiteY34" fmla="*/ 984738 h 2058287"/>
                      <a:gd name="connsiteX35" fmla="*/ 60291 w 703385"/>
                      <a:gd name="connsiteY35" fmla="*/ 823965 h 2058287"/>
                      <a:gd name="connsiteX36" fmla="*/ 10049 w 703385"/>
                      <a:gd name="connsiteY36" fmla="*/ 763675 h 2058287"/>
                      <a:gd name="connsiteX37" fmla="*/ 76969 w 703385"/>
                      <a:gd name="connsiteY37" fmla="*/ 679396 h 2058287"/>
                      <a:gd name="connsiteX38" fmla="*/ 20097 w 703385"/>
                      <a:gd name="connsiteY38" fmla="*/ 572756 h 2058287"/>
                      <a:gd name="connsiteX39" fmla="*/ 60291 w 703385"/>
                      <a:gd name="connsiteY39" fmla="*/ 482321 h 2058287"/>
                      <a:gd name="connsiteX40" fmla="*/ 50242 w 703385"/>
                      <a:gd name="connsiteY40" fmla="*/ 371789 h 2058287"/>
                      <a:gd name="connsiteX41" fmla="*/ 90436 w 703385"/>
                      <a:gd name="connsiteY41" fmla="*/ 180870 h 2058287"/>
                      <a:gd name="connsiteX42" fmla="*/ 80387 w 703385"/>
                      <a:gd name="connsiteY42" fmla="*/ 70338 h 2058287"/>
                      <a:gd name="connsiteX43" fmla="*/ 190919 w 703385"/>
                      <a:gd name="connsiteY43" fmla="*/ 90435 h 2058287"/>
                      <a:gd name="connsiteX44" fmla="*/ 271306 w 703385"/>
                      <a:gd name="connsiteY44" fmla="*/ 0 h 2058287"/>
                      <a:gd name="connsiteX45" fmla="*/ 336942 w 703385"/>
                      <a:gd name="connsiteY45" fmla="*/ 63200 h 2058287"/>
                      <a:gd name="connsiteX0" fmla="*/ 336942 w 703385"/>
                      <a:gd name="connsiteY0" fmla="*/ 63200 h 2058287"/>
                      <a:gd name="connsiteX1" fmla="*/ 432080 w 703385"/>
                      <a:gd name="connsiteY1" fmla="*/ 20097 h 2058287"/>
                      <a:gd name="connsiteX2" fmla="*/ 482321 w 703385"/>
                      <a:gd name="connsiteY2" fmla="*/ 120580 h 2058287"/>
                      <a:gd name="connsiteX3" fmla="*/ 622998 w 703385"/>
                      <a:gd name="connsiteY3" fmla="*/ 150725 h 2058287"/>
                      <a:gd name="connsiteX4" fmla="*/ 592853 w 703385"/>
                      <a:gd name="connsiteY4" fmla="*/ 361740 h 2058287"/>
                      <a:gd name="connsiteX5" fmla="*/ 663192 w 703385"/>
                      <a:gd name="connsiteY5" fmla="*/ 422031 h 2058287"/>
                      <a:gd name="connsiteX6" fmla="*/ 576816 w 703385"/>
                      <a:gd name="connsiteY6" fmla="*/ 502586 h 2058287"/>
                      <a:gd name="connsiteX7" fmla="*/ 643095 w 703385"/>
                      <a:gd name="connsiteY7" fmla="*/ 572756 h 2058287"/>
                      <a:gd name="connsiteX8" fmla="*/ 571471 w 703385"/>
                      <a:gd name="connsiteY8" fmla="*/ 677942 h 2058287"/>
                      <a:gd name="connsiteX9" fmla="*/ 656865 w 703385"/>
                      <a:gd name="connsiteY9" fmla="*/ 783941 h 2058287"/>
                      <a:gd name="connsiteX10" fmla="*/ 583306 w 703385"/>
                      <a:gd name="connsiteY10" fmla="*/ 878410 h 2058287"/>
                      <a:gd name="connsiteX11" fmla="*/ 653143 w 703385"/>
                      <a:gd name="connsiteY11" fmla="*/ 994787 h 2058287"/>
                      <a:gd name="connsiteX12" fmla="*/ 568222 w 703385"/>
                      <a:gd name="connsiteY12" fmla="*/ 1084240 h 2058287"/>
                      <a:gd name="connsiteX13" fmla="*/ 622998 w 703385"/>
                      <a:gd name="connsiteY13" fmla="*/ 1225899 h 2058287"/>
                      <a:gd name="connsiteX14" fmla="*/ 592853 w 703385"/>
                      <a:gd name="connsiteY14" fmla="*/ 1306286 h 2058287"/>
                      <a:gd name="connsiteX15" fmla="*/ 703385 w 703385"/>
                      <a:gd name="connsiteY15" fmla="*/ 1356527 h 2058287"/>
                      <a:gd name="connsiteX16" fmla="*/ 572756 w 703385"/>
                      <a:gd name="connsiteY16" fmla="*/ 1527349 h 2058287"/>
                      <a:gd name="connsiteX17" fmla="*/ 622998 w 703385"/>
                      <a:gd name="connsiteY17" fmla="*/ 1617784 h 2058287"/>
                      <a:gd name="connsiteX18" fmla="*/ 558675 w 703385"/>
                      <a:gd name="connsiteY18" fmla="*/ 1718919 h 2058287"/>
                      <a:gd name="connsiteX19" fmla="*/ 622998 w 703385"/>
                      <a:gd name="connsiteY19" fmla="*/ 1818751 h 2058287"/>
                      <a:gd name="connsiteX20" fmla="*/ 532563 w 703385"/>
                      <a:gd name="connsiteY20" fmla="*/ 1919235 h 2058287"/>
                      <a:gd name="connsiteX21" fmla="*/ 653143 w 703385"/>
                      <a:gd name="connsiteY21" fmla="*/ 1969477 h 2058287"/>
                      <a:gd name="connsiteX22" fmla="*/ 592853 w 703385"/>
                      <a:gd name="connsiteY22" fmla="*/ 2019719 h 2058287"/>
                      <a:gd name="connsiteX23" fmla="*/ 3248 w 703385"/>
                      <a:gd name="connsiteY23" fmla="*/ 2058287 h 2058287"/>
                      <a:gd name="connsiteX24" fmla="*/ 70981 w 703385"/>
                      <a:gd name="connsiteY24" fmla="*/ 1923600 h 2058287"/>
                      <a:gd name="connsiteX25" fmla="*/ 19888 w 703385"/>
                      <a:gd name="connsiteY25" fmla="*/ 1832835 h 2058287"/>
                      <a:gd name="connsiteX26" fmla="*/ 50242 w 703385"/>
                      <a:gd name="connsiteY26" fmla="*/ 1748413 h 2058287"/>
                      <a:gd name="connsiteX27" fmla="*/ 30146 w 703385"/>
                      <a:gd name="connsiteY27" fmla="*/ 1688123 h 2058287"/>
                      <a:gd name="connsiteX28" fmla="*/ 75306 w 703385"/>
                      <a:gd name="connsiteY28" fmla="*/ 1601925 h 2058287"/>
                      <a:gd name="connsiteX29" fmla="*/ 10556 w 703385"/>
                      <a:gd name="connsiteY29" fmla="*/ 1539496 h 2058287"/>
                      <a:gd name="connsiteX30" fmla="*/ 60933 w 703385"/>
                      <a:gd name="connsiteY30" fmla="*/ 1452478 h 2058287"/>
                      <a:gd name="connsiteX31" fmla="*/ 2437 w 703385"/>
                      <a:gd name="connsiteY31" fmla="*/ 1337243 h 2058287"/>
                      <a:gd name="connsiteX32" fmla="*/ 40194 w 703385"/>
                      <a:gd name="connsiteY32" fmla="*/ 1225899 h 2058287"/>
                      <a:gd name="connsiteX33" fmla="*/ 0 w 703385"/>
                      <a:gd name="connsiteY33" fmla="*/ 1155560 h 2058287"/>
                      <a:gd name="connsiteX34" fmla="*/ 50242 w 703385"/>
                      <a:gd name="connsiteY34" fmla="*/ 1105319 h 2058287"/>
                      <a:gd name="connsiteX35" fmla="*/ 3248 w 703385"/>
                      <a:gd name="connsiteY35" fmla="*/ 984738 h 2058287"/>
                      <a:gd name="connsiteX36" fmla="*/ 60291 w 703385"/>
                      <a:gd name="connsiteY36" fmla="*/ 823965 h 2058287"/>
                      <a:gd name="connsiteX37" fmla="*/ 10049 w 703385"/>
                      <a:gd name="connsiteY37" fmla="*/ 763675 h 2058287"/>
                      <a:gd name="connsiteX38" fmla="*/ 76969 w 703385"/>
                      <a:gd name="connsiteY38" fmla="*/ 679396 h 2058287"/>
                      <a:gd name="connsiteX39" fmla="*/ 20097 w 703385"/>
                      <a:gd name="connsiteY39" fmla="*/ 572756 h 2058287"/>
                      <a:gd name="connsiteX40" fmla="*/ 60291 w 703385"/>
                      <a:gd name="connsiteY40" fmla="*/ 482321 h 2058287"/>
                      <a:gd name="connsiteX41" fmla="*/ 50242 w 703385"/>
                      <a:gd name="connsiteY41" fmla="*/ 371789 h 2058287"/>
                      <a:gd name="connsiteX42" fmla="*/ 90436 w 703385"/>
                      <a:gd name="connsiteY42" fmla="*/ 180870 h 2058287"/>
                      <a:gd name="connsiteX43" fmla="*/ 80387 w 703385"/>
                      <a:gd name="connsiteY43" fmla="*/ 70338 h 2058287"/>
                      <a:gd name="connsiteX44" fmla="*/ 190919 w 703385"/>
                      <a:gd name="connsiteY44" fmla="*/ 90435 h 2058287"/>
                      <a:gd name="connsiteX45" fmla="*/ 271306 w 703385"/>
                      <a:gd name="connsiteY45" fmla="*/ 0 h 2058287"/>
                      <a:gd name="connsiteX46" fmla="*/ 336942 w 703385"/>
                      <a:gd name="connsiteY46" fmla="*/ 63200 h 20582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  <a:cxn ang="0">
                        <a:pos x="connsiteX40" y="connsiteY40"/>
                      </a:cxn>
                      <a:cxn ang="0">
                        <a:pos x="connsiteX41" y="connsiteY41"/>
                      </a:cxn>
                      <a:cxn ang="0">
                        <a:pos x="connsiteX42" y="connsiteY42"/>
                      </a:cxn>
                      <a:cxn ang="0">
                        <a:pos x="connsiteX43" y="connsiteY43"/>
                      </a:cxn>
                      <a:cxn ang="0">
                        <a:pos x="connsiteX44" y="connsiteY44"/>
                      </a:cxn>
                      <a:cxn ang="0">
                        <a:pos x="connsiteX45" y="connsiteY45"/>
                      </a:cxn>
                      <a:cxn ang="0">
                        <a:pos x="connsiteX46" y="connsiteY46"/>
                      </a:cxn>
                    </a:cxnLst>
                    <a:rect l="l" t="t" r="r" b="b"/>
                    <a:pathLst>
                      <a:path w="703385" h="2058287">
                        <a:moveTo>
                          <a:pt x="336942" y="63200"/>
                        </a:moveTo>
                        <a:lnTo>
                          <a:pt x="432080" y="20097"/>
                        </a:lnTo>
                        <a:lnTo>
                          <a:pt x="482321" y="120580"/>
                        </a:lnTo>
                        <a:lnTo>
                          <a:pt x="622998" y="150725"/>
                        </a:lnTo>
                        <a:lnTo>
                          <a:pt x="592853" y="361740"/>
                        </a:lnTo>
                        <a:lnTo>
                          <a:pt x="663192" y="422031"/>
                        </a:lnTo>
                        <a:lnTo>
                          <a:pt x="576816" y="502586"/>
                        </a:lnTo>
                        <a:lnTo>
                          <a:pt x="643095" y="572756"/>
                        </a:lnTo>
                        <a:lnTo>
                          <a:pt x="571471" y="677942"/>
                        </a:lnTo>
                        <a:lnTo>
                          <a:pt x="656865" y="783941"/>
                        </a:lnTo>
                        <a:cubicBezTo>
                          <a:pt x="671666" y="817865"/>
                          <a:pt x="583926" y="843269"/>
                          <a:pt x="583306" y="878410"/>
                        </a:cubicBezTo>
                        <a:cubicBezTo>
                          <a:pt x="582686" y="913551"/>
                          <a:pt x="664380" y="969205"/>
                          <a:pt x="653143" y="994787"/>
                        </a:cubicBezTo>
                        <a:lnTo>
                          <a:pt x="568222" y="1084240"/>
                        </a:lnTo>
                        <a:lnTo>
                          <a:pt x="622998" y="1225899"/>
                        </a:lnTo>
                        <a:lnTo>
                          <a:pt x="592853" y="1306286"/>
                        </a:lnTo>
                        <a:lnTo>
                          <a:pt x="703385" y="1356527"/>
                        </a:lnTo>
                        <a:lnTo>
                          <a:pt x="572756" y="1527349"/>
                        </a:lnTo>
                        <a:lnTo>
                          <a:pt x="622998" y="1617784"/>
                        </a:lnTo>
                        <a:cubicBezTo>
                          <a:pt x="624135" y="1652522"/>
                          <a:pt x="557538" y="1684181"/>
                          <a:pt x="558675" y="1718919"/>
                        </a:cubicBezTo>
                        <a:lnTo>
                          <a:pt x="622998" y="1818751"/>
                        </a:lnTo>
                        <a:lnTo>
                          <a:pt x="532563" y="1919235"/>
                        </a:lnTo>
                        <a:lnTo>
                          <a:pt x="653143" y="1969477"/>
                        </a:lnTo>
                        <a:lnTo>
                          <a:pt x="592853" y="2019719"/>
                        </a:lnTo>
                        <a:lnTo>
                          <a:pt x="3248" y="2058287"/>
                        </a:lnTo>
                        <a:lnTo>
                          <a:pt x="70981" y="1923600"/>
                        </a:lnTo>
                        <a:cubicBezTo>
                          <a:pt x="66265" y="1887187"/>
                          <a:pt x="24604" y="1869248"/>
                          <a:pt x="19888" y="1832835"/>
                        </a:cubicBezTo>
                        <a:lnTo>
                          <a:pt x="50242" y="1748413"/>
                        </a:lnTo>
                        <a:lnTo>
                          <a:pt x="30146" y="1688123"/>
                        </a:lnTo>
                        <a:cubicBezTo>
                          <a:pt x="26727" y="1665548"/>
                          <a:pt x="78725" y="1624500"/>
                          <a:pt x="75306" y="1601925"/>
                        </a:cubicBezTo>
                        <a:lnTo>
                          <a:pt x="10556" y="1539496"/>
                        </a:lnTo>
                        <a:lnTo>
                          <a:pt x="60933" y="1452478"/>
                        </a:lnTo>
                        <a:lnTo>
                          <a:pt x="2437" y="1337243"/>
                        </a:lnTo>
                        <a:lnTo>
                          <a:pt x="40194" y="1225899"/>
                        </a:lnTo>
                        <a:lnTo>
                          <a:pt x="0" y="1155560"/>
                        </a:lnTo>
                        <a:lnTo>
                          <a:pt x="50242" y="1105319"/>
                        </a:lnTo>
                        <a:lnTo>
                          <a:pt x="3248" y="984738"/>
                        </a:lnTo>
                        <a:lnTo>
                          <a:pt x="60291" y="823965"/>
                        </a:lnTo>
                        <a:lnTo>
                          <a:pt x="10049" y="763675"/>
                        </a:lnTo>
                        <a:lnTo>
                          <a:pt x="76969" y="679396"/>
                        </a:lnTo>
                        <a:lnTo>
                          <a:pt x="20097" y="572756"/>
                        </a:lnTo>
                        <a:lnTo>
                          <a:pt x="60291" y="482321"/>
                        </a:lnTo>
                        <a:lnTo>
                          <a:pt x="50242" y="371789"/>
                        </a:lnTo>
                        <a:lnTo>
                          <a:pt x="90436" y="180870"/>
                        </a:lnTo>
                        <a:lnTo>
                          <a:pt x="80387" y="70338"/>
                        </a:lnTo>
                        <a:lnTo>
                          <a:pt x="190919" y="90435"/>
                        </a:lnTo>
                        <a:lnTo>
                          <a:pt x="271306" y="0"/>
                        </a:lnTo>
                        <a:lnTo>
                          <a:pt x="336942" y="63200"/>
                        </a:lnTo>
                        <a:close/>
                      </a:path>
                    </a:pathLst>
                  </a:custGeom>
                  <a:solidFill>
                    <a:schemeClr val="tx2">
                      <a:lumMod val="25000"/>
                    </a:schemeClr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508" name="角丸四角形 115">
                    <a:extLst>
                      <a:ext uri="{FF2B5EF4-FFF2-40B4-BE49-F238E27FC236}">
                        <a16:creationId xmlns:a16="http://schemas.microsoft.com/office/drawing/2014/main" id="{27E59F08-537D-882B-E490-44C2C01FD381}"/>
                      </a:ext>
                    </a:extLst>
                  </p:cNvPr>
                  <p:cNvSpPr/>
                  <p:nvPr/>
                </p:nvSpPr>
                <p:spPr>
                  <a:xfrm>
                    <a:off x="-726333" y="5495954"/>
                    <a:ext cx="449286" cy="1966342"/>
                  </a:xfrm>
                  <a:prstGeom prst="roundRect">
                    <a:avLst>
                      <a:gd name="adj" fmla="val 39597"/>
                    </a:avLst>
                  </a:prstGeom>
                  <a:solidFill>
                    <a:schemeClr val="tx2">
                      <a:lumMod val="75000"/>
                    </a:schemeClr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1506" name="フリーフォーム 113">
                  <a:extLst>
                    <a:ext uri="{FF2B5EF4-FFF2-40B4-BE49-F238E27FC236}">
                      <a16:creationId xmlns:a16="http://schemas.microsoft.com/office/drawing/2014/main" id="{99794800-5C34-DD2B-6986-4B7119A07619}"/>
                    </a:ext>
                  </a:extLst>
                </p:cNvPr>
                <p:cNvSpPr/>
                <p:nvPr/>
              </p:nvSpPr>
              <p:spPr>
                <a:xfrm rot="1451835">
                  <a:off x="-483063" y="4976901"/>
                  <a:ext cx="1668979" cy="1137779"/>
                </a:xfrm>
                <a:custGeom>
                  <a:avLst/>
                  <a:gdLst>
                    <a:gd name="connsiteX0" fmla="*/ 295151 w 1817455"/>
                    <a:gd name="connsiteY0" fmla="*/ 10383 h 1355768"/>
                    <a:gd name="connsiteX1" fmla="*/ 1001921 w 1817455"/>
                    <a:gd name="connsiteY1" fmla="*/ 0 h 1355768"/>
                    <a:gd name="connsiteX2" fmla="*/ 1730530 w 1817455"/>
                    <a:gd name="connsiteY2" fmla="*/ 20226 h 1355768"/>
                    <a:gd name="connsiteX3" fmla="*/ 1817455 w 1817455"/>
                    <a:gd name="connsiteY3" fmla="*/ 951305 h 1355768"/>
                    <a:gd name="connsiteX4" fmla="*/ 982800 w 1817455"/>
                    <a:gd name="connsiteY4" fmla="*/ 1180845 h 1355768"/>
                    <a:gd name="connsiteX5" fmla="*/ 503572 w 1817455"/>
                    <a:gd name="connsiteY5" fmla="*/ 1355768 h 1355768"/>
                    <a:gd name="connsiteX6" fmla="*/ 357426 w 1817455"/>
                    <a:gd name="connsiteY6" fmla="*/ 1138483 h 1355768"/>
                    <a:gd name="connsiteX7" fmla="*/ 0 w 1817455"/>
                    <a:gd name="connsiteY7" fmla="*/ 522984 h 1355768"/>
                    <a:gd name="connsiteX8" fmla="*/ 295151 w 1817455"/>
                    <a:gd name="connsiteY8" fmla="*/ 10383 h 1355768"/>
                    <a:gd name="connsiteX9" fmla="*/ 1185106 w 1817455"/>
                    <a:gd name="connsiteY9" fmla="*/ 147474 h 1355768"/>
                    <a:gd name="connsiteX10" fmla="*/ 1119326 w 1817455"/>
                    <a:gd name="connsiteY10" fmla="*/ 203158 h 1355768"/>
                    <a:gd name="connsiteX11" fmla="*/ 1343915 w 1817455"/>
                    <a:gd name="connsiteY11" fmla="*/ 281908 h 1355768"/>
                    <a:gd name="connsiteX12" fmla="*/ 1568505 w 1817455"/>
                    <a:gd name="connsiteY12" fmla="*/ 203158 h 1355768"/>
                    <a:gd name="connsiteX13" fmla="*/ 1343915 w 1817455"/>
                    <a:gd name="connsiteY13" fmla="*/ 124409 h 1355768"/>
                    <a:gd name="connsiteX14" fmla="*/ 1185106 w 1817455"/>
                    <a:gd name="connsiteY14" fmla="*/ 147474 h 1355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1817455" h="1355768">
                      <a:moveTo>
                        <a:pt x="295151" y="10383"/>
                      </a:moveTo>
                      <a:lnTo>
                        <a:pt x="1001921" y="0"/>
                      </a:lnTo>
                      <a:lnTo>
                        <a:pt x="1730530" y="20226"/>
                      </a:lnTo>
                      <a:lnTo>
                        <a:pt x="1817455" y="951305"/>
                      </a:lnTo>
                      <a:lnTo>
                        <a:pt x="982800" y="1180845"/>
                      </a:lnTo>
                      <a:lnTo>
                        <a:pt x="503572" y="1355768"/>
                      </a:lnTo>
                      <a:lnTo>
                        <a:pt x="357426" y="1138483"/>
                      </a:lnTo>
                      <a:lnTo>
                        <a:pt x="0" y="522984"/>
                      </a:lnTo>
                      <a:lnTo>
                        <a:pt x="295151" y="10383"/>
                      </a:lnTo>
                      <a:close/>
                      <a:moveTo>
                        <a:pt x="1185106" y="147474"/>
                      </a:moveTo>
                      <a:cubicBezTo>
                        <a:pt x="1144463" y="161725"/>
                        <a:pt x="1119325" y="181412"/>
                        <a:pt x="1119326" y="203158"/>
                      </a:cubicBezTo>
                      <a:cubicBezTo>
                        <a:pt x="1119325" y="246650"/>
                        <a:pt x="1219877" y="281907"/>
                        <a:pt x="1343915" y="281908"/>
                      </a:cubicBezTo>
                      <a:cubicBezTo>
                        <a:pt x="1467953" y="281907"/>
                        <a:pt x="1568505" y="246650"/>
                        <a:pt x="1568505" y="203158"/>
                      </a:cubicBezTo>
                      <a:cubicBezTo>
                        <a:pt x="1568505" y="159666"/>
                        <a:pt x="1467954" y="124409"/>
                        <a:pt x="1343915" y="124409"/>
                      </a:cubicBezTo>
                      <a:cubicBezTo>
                        <a:pt x="1281896" y="124409"/>
                        <a:pt x="1225749" y="133223"/>
                        <a:pt x="1185106" y="147474"/>
                      </a:cubicBezTo>
                      <a:close/>
                    </a:path>
                  </a:pathLst>
                </a:custGeom>
                <a:solidFill>
                  <a:srgbClr val="D35027"/>
                </a:solidFill>
                <a:ln>
                  <a:solidFill>
                    <a:schemeClr val="tx2">
                      <a:lumMod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494" name="楕円 1493">
                <a:extLst>
                  <a:ext uri="{FF2B5EF4-FFF2-40B4-BE49-F238E27FC236}">
                    <a16:creationId xmlns:a16="http://schemas.microsoft.com/office/drawing/2014/main" id="{863C331C-EBBD-4BC2-4F61-734C4D2FA022}"/>
                  </a:ext>
                </a:extLst>
              </p:cNvPr>
              <p:cNvSpPr/>
              <p:nvPr/>
            </p:nvSpPr>
            <p:spPr>
              <a:xfrm>
                <a:off x="-87246" y="5786705"/>
                <a:ext cx="746577" cy="746577"/>
              </a:xfrm>
              <a:prstGeom prst="ellipse">
                <a:avLst/>
              </a:prstGeom>
              <a:solidFill>
                <a:srgbClr val="A23D1E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1495" name="直線コネクタ 1494">
                <a:extLst>
                  <a:ext uri="{FF2B5EF4-FFF2-40B4-BE49-F238E27FC236}">
                    <a16:creationId xmlns:a16="http://schemas.microsoft.com/office/drawing/2014/main" id="{0272C2E0-F860-69AF-1341-D41A23676F11}"/>
                  </a:ext>
                </a:extLst>
              </p:cNvPr>
              <p:cNvCxnSpPr>
                <a:endCxn id="1494" idx="0"/>
              </p:cNvCxnSpPr>
              <p:nvPr/>
            </p:nvCxnSpPr>
            <p:spPr>
              <a:xfrm flipV="1">
                <a:off x="285764" y="5786705"/>
                <a:ext cx="279" cy="228311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496" name="楕円 1495">
                <a:extLst>
                  <a:ext uri="{FF2B5EF4-FFF2-40B4-BE49-F238E27FC236}">
                    <a16:creationId xmlns:a16="http://schemas.microsoft.com/office/drawing/2014/main" id="{4693BFCE-0350-C75C-3D43-63086C4310A2}"/>
                  </a:ext>
                </a:extLst>
              </p:cNvPr>
              <p:cNvSpPr/>
              <p:nvPr/>
            </p:nvSpPr>
            <p:spPr>
              <a:xfrm>
                <a:off x="172145" y="6058666"/>
                <a:ext cx="227238" cy="227238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1497" name="直線コネクタ 1496">
                <a:extLst>
                  <a:ext uri="{FF2B5EF4-FFF2-40B4-BE49-F238E27FC236}">
                    <a16:creationId xmlns:a16="http://schemas.microsoft.com/office/drawing/2014/main" id="{81EE8752-C04C-605C-83A8-76905BA7505A}"/>
                  </a:ext>
                </a:extLst>
              </p:cNvPr>
              <p:cNvCxnSpPr/>
              <p:nvPr/>
            </p:nvCxnSpPr>
            <p:spPr>
              <a:xfrm>
                <a:off x="449069" y="6227134"/>
                <a:ext cx="202521" cy="75659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8" name="直線コネクタ 1497">
                <a:extLst>
                  <a:ext uri="{FF2B5EF4-FFF2-40B4-BE49-F238E27FC236}">
                    <a16:creationId xmlns:a16="http://schemas.microsoft.com/office/drawing/2014/main" id="{EDE8D33E-FD40-99E1-274D-BEA0AE18C6E4}"/>
                  </a:ext>
                </a:extLst>
              </p:cNvPr>
              <p:cNvCxnSpPr>
                <a:stCxn id="1494" idx="3"/>
              </p:cNvCxnSpPr>
              <p:nvPr/>
            </p:nvCxnSpPr>
            <p:spPr>
              <a:xfrm flipV="1">
                <a:off x="22088" y="6291823"/>
                <a:ext cx="139247" cy="13212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9" name="直線コネクタ 1498">
                <a:extLst>
                  <a:ext uri="{FF2B5EF4-FFF2-40B4-BE49-F238E27FC236}">
                    <a16:creationId xmlns:a16="http://schemas.microsoft.com/office/drawing/2014/main" id="{8C8FDC52-2721-D149-2A2E-E7022226EE3A}"/>
                  </a:ext>
                </a:extLst>
              </p:cNvPr>
              <p:cNvCxnSpPr>
                <a:stCxn id="1494" idx="1"/>
              </p:cNvCxnSpPr>
              <p:nvPr/>
            </p:nvCxnSpPr>
            <p:spPr>
              <a:xfrm>
                <a:off x="22088" y="5896039"/>
                <a:ext cx="173885" cy="159498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0" name="直線コネクタ 1499">
                <a:extLst>
                  <a:ext uri="{FF2B5EF4-FFF2-40B4-BE49-F238E27FC236}">
                    <a16:creationId xmlns:a16="http://schemas.microsoft.com/office/drawing/2014/main" id="{D7F71EBE-B534-B78D-09A3-27CCE4539E57}"/>
                  </a:ext>
                </a:extLst>
              </p:cNvPr>
              <p:cNvCxnSpPr>
                <a:stCxn id="1494" idx="2"/>
              </p:cNvCxnSpPr>
              <p:nvPr/>
            </p:nvCxnSpPr>
            <p:spPr>
              <a:xfrm flipV="1">
                <a:off x="-87246" y="6153256"/>
                <a:ext cx="204286" cy="6738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1" name="直線コネクタ 1500">
                <a:extLst>
                  <a:ext uri="{FF2B5EF4-FFF2-40B4-BE49-F238E27FC236}">
                    <a16:creationId xmlns:a16="http://schemas.microsoft.com/office/drawing/2014/main" id="{774A278C-0859-E86E-4DAB-40AB4C32FB2A}"/>
                  </a:ext>
                </a:extLst>
              </p:cNvPr>
              <p:cNvCxnSpPr>
                <a:endCxn id="1494" idx="4"/>
              </p:cNvCxnSpPr>
              <p:nvPr/>
            </p:nvCxnSpPr>
            <p:spPr>
              <a:xfrm>
                <a:off x="282991" y="6338287"/>
                <a:ext cx="3052" cy="194995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2" name="直線コネクタ 1501">
                <a:extLst>
                  <a:ext uri="{FF2B5EF4-FFF2-40B4-BE49-F238E27FC236}">
                    <a16:creationId xmlns:a16="http://schemas.microsoft.com/office/drawing/2014/main" id="{6AADFEEF-712A-D503-0BEE-72A28E554484}"/>
                  </a:ext>
                </a:extLst>
              </p:cNvPr>
              <p:cNvCxnSpPr/>
              <p:nvPr/>
            </p:nvCxnSpPr>
            <p:spPr>
              <a:xfrm>
                <a:off x="381201" y="6306395"/>
                <a:ext cx="113275" cy="163632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3" name="直線コネクタ 1502">
                <a:extLst>
                  <a:ext uri="{FF2B5EF4-FFF2-40B4-BE49-F238E27FC236}">
                    <a16:creationId xmlns:a16="http://schemas.microsoft.com/office/drawing/2014/main" id="{54E5B813-B6CC-B324-6F11-01D76AA1A6EF}"/>
                  </a:ext>
                </a:extLst>
              </p:cNvPr>
              <p:cNvCxnSpPr>
                <a:endCxn id="1494" idx="7"/>
              </p:cNvCxnSpPr>
              <p:nvPr/>
            </p:nvCxnSpPr>
            <p:spPr>
              <a:xfrm flipV="1">
                <a:off x="399199" y="5896039"/>
                <a:ext cx="150798" cy="151571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04" name="直線コネクタ 1503">
                <a:extLst>
                  <a:ext uri="{FF2B5EF4-FFF2-40B4-BE49-F238E27FC236}">
                    <a16:creationId xmlns:a16="http://schemas.microsoft.com/office/drawing/2014/main" id="{E3CB98BE-B243-D8A7-796A-F3B878B98CA1}"/>
                  </a:ext>
                </a:extLst>
              </p:cNvPr>
              <p:cNvCxnSpPr/>
              <p:nvPr/>
            </p:nvCxnSpPr>
            <p:spPr>
              <a:xfrm flipV="1">
                <a:off x="436740" y="6124826"/>
                <a:ext cx="222591" cy="12292"/>
              </a:xfrm>
              <a:prstGeom prst="line">
                <a:avLst/>
              </a:prstGeom>
              <a:ln w="381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53A2A42A-B48B-DD8A-B969-0931FA6A2BF9}"/>
              </a:ext>
            </a:extLst>
          </p:cNvPr>
          <p:cNvGrpSpPr/>
          <p:nvPr/>
        </p:nvGrpSpPr>
        <p:grpSpPr>
          <a:xfrm rot="15978356">
            <a:off x="2339787" y="3479297"/>
            <a:ext cx="2176028" cy="4619426"/>
            <a:chOff x="7130579" y="1294914"/>
            <a:chExt cx="2418527" cy="4619426"/>
          </a:xfrm>
        </p:grpSpPr>
        <p:sp>
          <p:nvSpPr>
            <p:cNvPr id="1529" name="二等辺三角形 2">
              <a:extLst>
                <a:ext uri="{FF2B5EF4-FFF2-40B4-BE49-F238E27FC236}">
                  <a16:creationId xmlns:a16="http://schemas.microsoft.com/office/drawing/2014/main" id="{C3B31674-B5EF-5D12-A4F1-9E5E5356369B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0" name="Google Shape;1540;p28">
              <a:extLst>
                <a:ext uri="{FF2B5EF4-FFF2-40B4-BE49-F238E27FC236}">
                  <a16:creationId xmlns:a16="http://schemas.microsoft.com/office/drawing/2014/main" id="{FF8F2BB6-48E6-EEF8-9E36-FAA799E874B2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二等辺三角形 2">
              <a:extLst>
                <a:ext uri="{FF2B5EF4-FFF2-40B4-BE49-F238E27FC236}">
                  <a16:creationId xmlns:a16="http://schemas.microsoft.com/office/drawing/2014/main" id="{222974E2-85C8-1D03-F06E-DB885C71BED3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532" name="Google Shape;1550;p28">
            <a:extLst>
              <a:ext uri="{FF2B5EF4-FFF2-40B4-BE49-F238E27FC236}">
                <a16:creationId xmlns:a16="http://schemas.microsoft.com/office/drawing/2014/main" id="{05941694-8EE7-05CD-9CD0-C517933D6430}"/>
              </a:ext>
            </a:extLst>
          </p:cNvPr>
          <p:cNvSpPr txBox="1"/>
          <p:nvPr/>
        </p:nvSpPr>
        <p:spPr>
          <a:xfrm>
            <a:off x="513637" y="1906637"/>
            <a:ext cx="2781185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たおれた！</a:t>
            </a:r>
            <a:endParaRPr lang="en-US" altLang="ja-JP" sz="2000" dirty="0">
              <a:solidFill>
                <a:schemeClr val="dk1"/>
              </a:solidFill>
            </a:endParaRPr>
          </a:p>
        </p:txBody>
      </p:sp>
      <p:sp>
        <p:nvSpPr>
          <p:cNvPr id="13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5799158" y="733346"/>
            <a:ext cx="80903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ほうほう</a:t>
            </a:r>
          </a:p>
        </p:txBody>
      </p:sp>
      <p:sp>
        <p:nvSpPr>
          <p:cNvPr id="13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988951" y="73656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2" name="角丸四角形 96">
            <a:extLst>
              <a:ext uri="{FF2B5EF4-FFF2-40B4-BE49-F238E27FC236}">
                <a16:creationId xmlns:a16="http://schemas.microsoft.com/office/drawing/2014/main" id="{634A7652-FD95-566B-9770-A98AF9198914}"/>
              </a:ext>
            </a:extLst>
          </p:cNvPr>
          <p:cNvSpPr/>
          <p:nvPr/>
        </p:nvSpPr>
        <p:spPr>
          <a:xfrm>
            <a:off x="8118945" y="53189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5908D8E6-DD33-A4E7-5367-8027A24357A1}"/>
              </a:ext>
            </a:extLst>
          </p:cNvPr>
          <p:cNvSpPr txBox="1"/>
          <p:nvPr/>
        </p:nvSpPr>
        <p:spPr>
          <a:xfrm>
            <a:off x="8116857" y="526077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1966396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1539;p28"/>
          <p:cNvSpPr/>
          <p:nvPr/>
        </p:nvSpPr>
        <p:spPr>
          <a:xfrm flipH="1">
            <a:off x="1467600" y="5673678"/>
            <a:ext cx="7925546" cy="615246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8" name="グループ化 47"/>
          <p:cNvGrpSpPr/>
          <p:nvPr/>
        </p:nvGrpSpPr>
        <p:grpSpPr>
          <a:xfrm>
            <a:off x="6368451" y="1295508"/>
            <a:ext cx="2418527" cy="4619426"/>
            <a:chOff x="7130579" y="1294914"/>
            <a:chExt cx="2418527" cy="4619426"/>
          </a:xfrm>
        </p:grpSpPr>
        <p:sp>
          <p:nvSpPr>
            <p:cNvPr id="49" name="二等辺三角形 2"/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Google Shape;1540;p28"/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二等辺三角形 2"/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" name="Google Shape;890;p21">
            <a:extLst>
              <a:ext uri="{FF2B5EF4-FFF2-40B4-BE49-F238E27FC236}">
                <a16:creationId xmlns:a16="http://schemas.microsoft.com/office/drawing/2014/main" id="{3958E4D1-C42B-921F-17DD-C59323CC0310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10484313" y="3506026"/>
            <a:ext cx="392185" cy="400069"/>
            <a:chOff x="1774174" y="4621762"/>
            <a:chExt cx="1077013" cy="1098664"/>
          </a:xfrm>
        </p:grpSpPr>
        <p:sp>
          <p:nvSpPr>
            <p:cNvPr id="4" name="Google Shape;891;p21">
              <a:extLst>
                <a:ext uri="{FF2B5EF4-FFF2-40B4-BE49-F238E27FC236}">
                  <a16:creationId xmlns:a16="http://schemas.microsoft.com/office/drawing/2014/main" id="{F2E14DAC-2054-93CE-96E9-AD0CF7B4BB16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2;p21">
              <a:extLst>
                <a:ext uri="{FF2B5EF4-FFF2-40B4-BE49-F238E27FC236}">
                  <a16:creationId xmlns:a16="http://schemas.microsoft.com/office/drawing/2014/main" id="{02768329-8B79-2262-35CF-A06A902A2807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3;p21">
              <a:extLst>
                <a:ext uri="{FF2B5EF4-FFF2-40B4-BE49-F238E27FC236}">
                  <a16:creationId xmlns:a16="http://schemas.microsoft.com/office/drawing/2014/main" id="{7B577F56-FC9A-3A8A-4EFB-3B8A70A8D084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894;p21">
              <a:extLst>
                <a:ext uri="{FF2B5EF4-FFF2-40B4-BE49-F238E27FC236}">
                  <a16:creationId xmlns:a16="http://schemas.microsoft.com/office/drawing/2014/main" id="{F3517A1C-8235-A8A2-9DB0-ADB82AD2B15A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5;p21">
              <a:extLst>
                <a:ext uri="{FF2B5EF4-FFF2-40B4-BE49-F238E27FC236}">
                  <a16:creationId xmlns:a16="http://schemas.microsoft.com/office/drawing/2014/main" id="{0182B6A5-ABD6-9A34-513E-94572796D0D7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896;p21">
              <a:extLst>
                <a:ext uri="{FF2B5EF4-FFF2-40B4-BE49-F238E27FC236}">
                  <a16:creationId xmlns:a16="http://schemas.microsoft.com/office/drawing/2014/main" id="{5D1C6928-8927-F0F9-D193-8CFE8E279330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0" name="Google Shape;897;p21">
              <a:extLst>
                <a:ext uri="{FF2B5EF4-FFF2-40B4-BE49-F238E27FC236}">
                  <a16:creationId xmlns:a16="http://schemas.microsoft.com/office/drawing/2014/main" id="{09567D91-5574-F7F4-EC9B-E0C63589964F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898;p21">
              <a:extLst>
                <a:ext uri="{FF2B5EF4-FFF2-40B4-BE49-F238E27FC236}">
                  <a16:creationId xmlns:a16="http://schemas.microsoft.com/office/drawing/2014/main" id="{742118E4-54E9-1FFF-3FD8-86CAB04B3F13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899;p21">
              <a:extLst>
                <a:ext uri="{FF2B5EF4-FFF2-40B4-BE49-F238E27FC236}">
                  <a16:creationId xmlns:a16="http://schemas.microsoft.com/office/drawing/2014/main" id="{EDFA40EF-0B67-21B9-46F7-83F5D5D37247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900;p21">
              <a:extLst>
                <a:ext uri="{FF2B5EF4-FFF2-40B4-BE49-F238E27FC236}">
                  <a16:creationId xmlns:a16="http://schemas.microsoft.com/office/drawing/2014/main" id="{9DCEF543-DC28-95E1-7177-F4F0B452F66B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1;p21">
              <a:extLst>
                <a:ext uri="{FF2B5EF4-FFF2-40B4-BE49-F238E27FC236}">
                  <a16:creationId xmlns:a16="http://schemas.microsoft.com/office/drawing/2014/main" id="{6FFE6E71-C518-C63B-1544-30F202F61831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902;p21">
              <a:extLst>
                <a:ext uri="{FF2B5EF4-FFF2-40B4-BE49-F238E27FC236}">
                  <a16:creationId xmlns:a16="http://schemas.microsoft.com/office/drawing/2014/main" id="{1054DCC8-9DD8-E7AA-E752-54AE53BE913A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6" name="Google Shape;903;p21">
              <a:extLst>
                <a:ext uri="{FF2B5EF4-FFF2-40B4-BE49-F238E27FC236}">
                  <a16:creationId xmlns:a16="http://schemas.microsoft.com/office/drawing/2014/main" id="{CB20BA1F-0A98-4EC9-1C68-521C62613F34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904;p21">
              <a:extLst>
                <a:ext uri="{FF2B5EF4-FFF2-40B4-BE49-F238E27FC236}">
                  <a16:creationId xmlns:a16="http://schemas.microsoft.com/office/drawing/2014/main" id="{9AF16573-1291-3255-470A-C8EBE8DFE870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905;p21">
              <a:extLst>
                <a:ext uri="{FF2B5EF4-FFF2-40B4-BE49-F238E27FC236}">
                  <a16:creationId xmlns:a16="http://schemas.microsoft.com/office/drawing/2014/main" id="{2EBDE048-9EBE-45A8-8A87-03434BEF4C05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9" name="角丸四角形 355">
            <a:extLst>
              <a:ext uri="{FF2B5EF4-FFF2-40B4-BE49-F238E27FC236}">
                <a16:creationId xmlns:a16="http://schemas.microsoft.com/office/drawing/2014/main" id="{8BE6737C-FAC6-F066-5629-D6BD683E690F}"/>
              </a:ext>
            </a:extLst>
          </p:cNvPr>
          <p:cNvSpPr/>
          <p:nvPr/>
        </p:nvSpPr>
        <p:spPr>
          <a:xfrm rot="16200000">
            <a:off x="9908292" y="1425687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830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F1E6A9E4-8162-9ACD-8365-80EE57A69E94}"/>
              </a:ext>
            </a:extLst>
          </p:cNvPr>
          <p:cNvSpPr txBox="1"/>
          <p:nvPr/>
        </p:nvSpPr>
        <p:spPr>
          <a:xfrm>
            <a:off x="10681094" y="621698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831" name="グループ化 830">
            <a:extLst>
              <a:ext uri="{FF2B5EF4-FFF2-40B4-BE49-F238E27FC236}">
                <a16:creationId xmlns:a16="http://schemas.microsoft.com/office/drawing/2014/main" id="{EF381F4C-1FF0-3B49-97EB-B3ACEC7E60B9}"/>
              </a:ext>
            </a:extLst>
          </p:cNvPr>
          <p:cNvGrpSpPr/>
          <p:nvPr/>
        </p:nvGrpSpPr>
        <p:grpSpPr>
          <a:xfrm rot="2523162">
            <a:off x="11084914" y="511424"/>
            <a:ext cx="564109" cy="193172"/>
            <a:chOff x="9364349" y="5301095"/>
            <a:chExt cx="371808" cy="127321"/>
          </a:xfrm>
        </p:grpSpPr>
        <p:cxnSp>
          <p:nvCxnSpPr>
            <p:cNvPr id="832" name="直線コネクタ 831">
              <a:extLst>
                <a:ext uri="{FF2B5EF4-FFF2-40B4-BE49-F238E27FC236}">
                  <a16:creationId xmlns:a16="http://schemas.microsoft.com/office/drawing/2014/main" id="{65113349-10B7-F241-23AB-9BB5E1993E7F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3" name="直線コネクタ 832">
              <a:extLst>
                <a:ext uri="{FF2B5EF4-FFF2-40B4-BE49-F238E27FC236}">
                  <a16:creationId xmlns:a16="http://schemas.microsoft.com/office/drawing/2014/main" id="{F3AA040A-2DC5-44B5-5046-313D05E4CF4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4" name="直線コネクタ 833">
              <a:extLst>
                <a:ext uri="{FF2B5EF4-FFF2-40B4-BE49-F238E27FC236}">
                  <a16:creationId xmlns:a16="http://schemas.microsoft.com/office/drawing/2014/main" id="{03F46C30-F81B-A66B-D557-8A213507678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5" name="直線コネクタ 834">
              <a:extLst>
                <a:ext uri="{FF2B5EF4-FFF2-40B4-BE49-F238E27FC236}">
                  <a16:creationId xmlns:a16="http://schemas.microsoft.com/office/drawing/2014/main" id="{0D62A837-3401-ADC3-6FC0-815122D650D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6" name="Google Shape;1543;p28"/>
          <p:cNvSpPr txBox="1"/>
          <p:nvPr/>
        </p:nvSpPr>
        <p:spPr>
          <a:xfrm>
            <a:off x="808092" y="719452"/>
            <a:ext cx="5921322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つぎに「機械」で切る方法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" name="Google Shape;1540;p28"/>
          <p:cNvSpPr/>
          <p:nvPr/>
        </p:nvSpPr>
        <p:spPr>
          <a:xfrm flipH="1">
            <a:off x="6051606" y="5808900"/>
            <a:ext cx="252000" cy="274565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0" name="グループ化 39"/>
          <p:cNvGrpSpPr/>
          <p:nvPr/>
        </p:nvGrpSpPr>
        <p:grpSpPr>
          <a:xfrm>
            <a:off x="3416275" y="1295508"/>
            <a:ext cx="2259324" cy="4619426"/>
            <a:chOff x="7130579" y="1294914"/>
            <a:chExt cx="2418527" cy="4619426"/>
          </a:xfrm>
        </p:grpSpPr>
        <p:sp>
          <p:nvSpPr>
            <p:cNvPr id="41" name="二等辺三角形 2"/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Google Shape;1540;p28"/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二等辺三角形 2"/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44" name="グループ化 43"/>
          <p:cNvGrpSpPr/>
          <p:nvPr/>
        </p:nvGrpSpPr>
        <p:grpSpPr>
          <a:xfrm>
            <a:off x="1604641" y="1387229"/>
            <a:ext cx="2259324" cy="4619426"/>
            <a:chOff x="7130579" y="1294914"/>
            <a:chExt cx="2418527" cy="4619426"/>
          </a:xfrm>
        </p:grpSpPr>
        <p:sp>
          <p:nvSpPr>
            <p:cNvPr id="45" name="二等辺三角形 2"/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Google Shape;1540;p28"/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二等辺三角形 2"/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532" name="Google Shape;1550;p28">
            <a:extLst>
              <a:ext uri="{FF2B5EF4-FFF2-40B4-BE49-F238E27FC236}">
                <a16:creationId xmlns:a16="http://schemas.microsoft.com/office/drawing/2014/main" id="{05941694-8EE7-05CD-9CD0-C517933D6430}"/>
              </a:ext>
            </a:extLst>
          </p:cNvPr>
          <p:cNvSpPr txBox="1"/>
          <p:nvPr/>
        </p:nvSpPr>
        <p:spPr>
          <a:xfrm>
            <a:off x="10124670" y="4072463"/>
            <a:ext cx="1498256" cy="16311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最近は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機械で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切ることも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多いんだ</a:t>
            </a:r>
            <a:endParaRPr lang="en-US" altLang="ja-JP" sz="2000" dirty="0">
              <a:solidFill>
                <a:schemeClr val="dk1"/>
              </a:solidFill>
            </a:endParaRPr>
          </a:p>
        </p:txBody>
      </p:sp>
      <p:grpSp>
        <p:nvGrpSpPr>
          <p:cNvPr id="58" name="グループ化 57">
            <a:extLst>
              <a:ext uri="{FF2B5EF4-FFF2-40B4-BE49-F238E27FC236}">
                <a16:creationId xmlns:a16="http://schemas.microsoft.com/office/drawing/2014/main" id="{2EFFCA1F-6921-6DFB-C08F-7178BC52C13D}"/>
              </a:ext>
            </a:extLst>
          </p:cNvPr>
          <p:cNvGrpSpPr>
            <a:grpSpLocks noChangeAspect="1"/>
          </p:cNvGrpSpPr>
          <p:nvPr/>
        </p:nvGrpSpPr>
        <p:grpSpPr>
          <a:xfrm>
            <a:off x="2422597" y="4363475"/>
            <a:ext cx="2907380" cy="1849153"/>
            <a:chOff x="2982409" y="923313"/>
            <a:chExt cx="3782367" cy="2405663"/>
          </a:xfrm>
        </p:grpSpPr>
        <p:sp>
          <p:nvSpPr>
            <p:cNvPr id="59" name="正方形/長方形 58">
              <a:extLst>
                <a:ext uri="{FF2B5EF4-FFF2-40B4-BE49-F238E27FC236}">
                  <a16:creationId xmlns:a16="http://schemas.microsoft.com/office/drawing/2014/main" id="{9C2B48F0-1FF0-D6F9-EFA5-9EF63EA799C3}"/>
                </a:ext>
              </a:extLst>
            </p:cNvPr>
            <p:cNvSpPr/>
            <p:nvPr/>
          </p:nvSpPr>
          <p:spPr>
            <a:xfrm rot="1055648">
              <a:off x="3592747" y="923313"/>
              <a:ext cx="249260" cy="1404320"/>
            </a:xfrm>
            <a:prstGeom prst="rect">
              <a:avLst/>
            </a:prstGeom>
            <a:solidFill>
              <a:schemeClr val="accent4"/>
            </a:solidFill>
            <a:ln>
              <a:solidFill>
                <a:srgbClr val="7052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正方形/長方形 59">
              <a:extLst>
                <a:ext uri="{FF2B5EF4-FFF2-40B4-BE49-F238E27FC236}">
                  <a16:creationId xmlns:a16="http://schemas.microsoft.com/office/drawing/2014/main" id="{6FC9484D-B5D0-8BEA-2F61-BD0D4052F176}"/>
                </a:ext>
              </a:extLst>
            </p:cNvPr>
            <p:cNvSpPr/>
            <p:nvPr/>
          </p:nvSpPr>
          <p:spPr>
            <a:xfrm rot="7770566">
              <a:off x="4315524" y="686792"/>
              <a:ext cx="249260" cy="1557302"/>
            </a:xfrm>
            <a:prstGeom prst="rect">
              <a:avLst/>
            </a:prstGeom>
            <a:solidFill>
              <a:schemeClr val="accent4"/>
            </a:solidFill>
            <a:ln>
              <a:solidFill>
                <a:srgbClr val="7052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 136">
              <a:extLst>
                <a:ext uri="{FF2B5EF4-FFF2-40B4-BE49-F238E27FC236}">
                  <a16:creationId xmlns:a16="http://schemas.microsoft.com/office/drawing/2014/main" id="{CA2FC1CA-06B5-F8C6-D024-C6CEBAAFD09D}"/>
                </a:ext>
              </a:extLst>
            </p:cNvPr>
            <p:cNvSpPr/>
            <p:nvPr/>
          </p:nvSpPr>
          <p:spPr>
            <a:xfrm>
              <a:off x="4763642" y="1203758"/>
              <a:ext cx="1837982" cy="1573263"/>
            </a:xfrm>
            <a:custGeom>
              <a:avLst/>
              <a:gdLst>
                <a:gd name="connsiteX0" fmla="*/ 418232 w 1751351"/>
                <a:gd name="connsiteY0" fmla="*/ 0 h 1236843"/>
                <a:gd name="connsiteX1" fmla="*/ 1388123 w 1751351"/>
                <a:gd name="connsiteY1" fmla="*/ 0 h 1236843"/>
                <a:gd name="connsiteX2" fmla="*/ 1506903 w 1751351"/>
                <a:gd name="connsiteY2" fmla="*/ 118780 h 1236843"/>
                <a:gd name="connsiteX3" fmla="*/ 1506903 w 1751351"/>
                <a:gd name="connsiteY3" fmla="*/ 524176 h 1236843"/>
                <a:gd name="connsiteX4" fmla="*/ 1632571 w 1751351"/>
                <a:gd name="connsiteY4" fmla="*/ 524176 h 1236843"/>
                <a:gd name="connsiteX5" fmla="*/ 1751351 w 1751351"/>
                <a:gd name="connsiteY5" fmla="*/ 642956 h 1236843"/>
                <a:gd name="connsiteX6" fmla="*/ 1751351 w 1751351"/>
                <a:gd name="connsiteY6" fmla="*/ 1118063 h 1236843"/>
                <a:gd name="connsiteX7" fmla="*/ 1632571 w 1751351"/>
                <a:gd name="connsiteY7" fmla="*/ 1236843 h 1236843"/>
                <a:gd name="connsiteX8" fmla="*/ 118780 w 1751351"/>
                <a:gd name="connsiteY8" fmla="*/ 1236843 h 1236843"/>
                <a:gd name="connsiteX9" fmla="*/ 0 w 1751351"/>
                <a:gd name="connsiteY9" fmla="*/ 1118063 h 1236843"/>
                <a:gd name="connsiteX10" fmla="*/ 0 w 1751351"/>
                <a:gd name="connsiteY10" fmla="*/ 642956 h 1236843"/>
                <a:gd name="connsiteX11" fmla="*/ 118780 w 1751351"/>
                <a:gd name="connsiteY11" fmla="*/ 524176 h 1236843"/>
                <a:gd name="connsiteX12" fmla="*/ 299452 w 1751351"/>
                <a:gd name="connsiteY12" fmla="*/ 524176 h 1236843"/>
                <a:gd name="connsiteX13" fmla="*/ 299452 w 1751351"/>
                <a:gd name="connsiteY13" fmla="*/ 118780 h 1236843"/>
                <a:gd name="connsiteX14" fmla="*/ 418232 w 1751351"/>
                <a:gd name="connsiteY14" fmla="*/ 0 h 123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1351" h="1236843">
                  <a:moveTo>
                    <a:pt x="418232" y="0"/>
                  </a:moveTo>
                  <a:lnTo>
                    <a:pt x="1388123" y="0"/>
                  </a:lnTo>
                  <a:cubicBezTo>
                    <a:pt x="1453723" y="0"/>
                    <a:pt x="1506903" y="53180"/>
                    <a:pt x="1506903" y="118780"/>
                  </a:cubicBezTo>
                  <a:lnTo>
                    <a:pt x="1506903" y="524176"/>
                  </a:lnTo>
                  <a:lnTo>
                    <a:pt x="1632571" y="524176"/>
                  </a:lnTo>
                  <a:cubicBezTo>
                    <a:pt x="1698171" y="524176"/>
                    <a:pt x="1751351" y="577356"/>
                    <a:pt x="1751351" y="642956"/>
                  </a:cubicBezTo>
                  <a:lnTo>
                    <a:pt x="1751351" y="1118063"/>
                  </a:lnTo>
                  <a:cubicBezTo>
                    <a:pt x="1751351" y="1183663"/>
                    <a:pt x="1698171" y="1236843"/>
                    <a:pt x="1632571" y="1236843"/>
                  </a:cubicBezTo>
                  <a:lnTo>
                    <a:pt x="118780" y="1236843"/>
                  </a:lnTo>
                  <a:cubicBezTo>
                    <a:pt x="53180" y="1236843"/>
                    <a:pt x="0" y="1183663"/>
                    <a:pt x="0" y="1118063"/>
                  </a:cubicBezTo>
                  <a:lnTo>
                    <a:pt x="0" y="642956"/>
                  </a:lnTo>
                  <a:cubicBezTo>
                    <a:pt x="0" y="577356"/>
                    <a:pt x="53180" y="524176"/>
                    <a:pt x="118780" y="524176"/>
                  </a:cubicBezTo>
                  <a:lnTo>
                    <a:pt x="299452" y="524176"/>
                  </a:lnTo>
                  <a:lnTo>
                    <a:pt x="299452" y="118780"/>
                  </a:lnTo>
                  <a:cubicBezTo>
                    <a:pt x="299452" y="53180"/>
                    <a:pt x="352632" y="0"/>
                    <a:pt x="4182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solidFill>
                <a:srgbClr val="7052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楕円 61">
              <a:extLst>
                <a:ext uri="{FF2B5EF4-FFF2-40B4-BE49-F238E27FC236}">
                  <a16:creationId xmlns:a16="http://schemas.microsoft.com/office/drawing/2014/main" id="{C05B4695-51E0-F49F-DDEF-6855C2AA0070}"/>
                </a:ext>
              </a:extLst>
            </p:cNvPr>
            <p:cNvSpPr/>
            <p:nvPr/>
          </p:nvSpPr>
          <p:spPr>
            <a:xfrm>
              <a:off x="3847212" y="963842"/>
              <a:ext cx="148815" cy="148815"/>
            </a:xfrm>
            <a:prstGeom prst="ellipse">
              <a:avLst/>
            </a:prstGeom>
            <a:solidFill>
              <a:srgbClr val="7052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楕円 62">
              <a:extLst>
                <a:ext uri="{FF2B5EF4-FFF2-40B4-BE49-F238E27FC236}">
                  <a16:creationId xmlns:a16="http://schemas.microsoft.com/office/drawing/2014/main" id="{C3704922-AF3E-5500-4461-B16BBB97A02C}"/>
                </a:ext>
              </a:extLst>
            </p:cNvPr>
            <p:cNvSpPr/>
            <p:nvPr/>
          </p:nvSpPr>
          <p:spPr>
            <a:xfrm>
              <a:off x="3440397" y="2105980"/>
              <a:ext cx="148815" cy="148815"/>
            </a:xfrm>
            <a:prstGeom prst="ellipse">
              <a:avLst/>
            </a:prstGeom>
            <a:solidFill>
              <a:srgbClr val="7052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2" name="角丸四角形 139">
              <a:extLst>
                <a:ext uri="{FF2B5EF4-FFF2-40B4-BE49-F238E27FC236}">
                  <a16:creationId xmlns:a16="http://schemas.microsoft.com/office/drawing/2014/main" id="{67A7FD51-631F-BC23-6528-96C321C8756B}"/>
                </a:ext>
              </a:extLst>
            </p:cNvPr>
            <p:cNvSpPr/>
            <p:nvPr/>
          </p:nvSpPr>
          <p:spPr>
            <a:xfrm>
              <a:off x="5149191" y="1286875"/>
              <a:ext cx="658307" cy="567650"/>
            </a:xfrm>
            <a:prstGeom prst="roundRect">
              <a:avLst/>
            </a:prstGeom>
            <a:solidFill>
              <a:srgbClr val="7052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3" name="角丸四角形 140">
              <a:extLst>
                <a:ext uri="{FF2B5EF4-FFF2-40B4-BE49-F238E27FC236}">
                  <a16:creationId xmlns:a16="http://schemas.microsoft.com/office/drawing/2014/main" id="{20DFC999-B5DA-FF8A-8CA0-DD7F3EE4E597}"/>
                </a:ext>
              </a:extLst>
            </p:cNvPr>
            <p:cNvSpPr/>
            <p:nvPr/>
          </p:nvSpPr>
          <p:spPr>
            <a:xfrm>
              <a:off x="4726864" y="2226865"/>
              <a:ext cx="1894552" cy="210117"/>
            </a:xfrm>
            <a:prstGeom prst="roundRect">
              <a:avLst/>
            </a:prstGeom>
            <a:solidFill>
              <a:srgbClr val="7052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474" name="グループ化 1473">
              <a:extLst>
                <a:ext uri="{FF2B5EF4-FFF2-40B4-BE49-F238E27FC236}">
                  <a16:creationId xmlns:a16="http://schemas.microsoft.com/office/drawing/2014/main" id="{38900099-36AB-8D9C-D1AD-E18D560A7254}"/>
                </a:ext>
              </a:extLst>
            </p:cNvPr>
            <p:cNvGrpSpPr/>
            <p:nvPr/>
          </p:nvGrpSpPr>
          <p:grpSpPr>
            <a:xfrm>
              <a:off x="4589601" y="2693585"/>
              <a:ext cx="2175175" cy="635391"/>
              <a:chOff x="5211447" y="2014969"/>
              <a:chExt cx="2175175" cy="776138"/>
            </a:xfrm>
            <a:solidFill>
              <a:schemeClr val="tx1">
                <a:lumMod val="50000"/>
                <a:lumOff val="50000"/>
              </a:schemeClr>
            </a:solidFill>
          </p:grpSpPr>
          <p:sp>
            <p:nvSpPr>
              <p:cNvPr id="588" name="角丸四角形 142">
                <a:extLst>
                  <a:ext uri="{FF2B5EF4-FFF2-40B4-BE49-F238E27FC236}">
                    <a16:creationId xmlns:a16="http://schemas.microsoft.com/office/drawing/2014/main" id="{FF116916-7004-489E-A16F-9A7C20C34BA1}"/>
                  </a:ext>
                </a:extLst>
              </p:cNvPr>
              <p:cNvSpPr/>
              <p:nvPr/>
            </p:nvSpPr>
            <p:spPr>
              <a:xfrm>
                <a:off x="5263092" y="2094055"/>
                <a:ext cx="2066035" cy="644509"/>
              </a:xfrm>
              <a:prstGeom prst="roundRect">
                <a:avLst>
                  <a:gd name="adj" fmla="val 50000"/>
                </a:avLst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9" name="正方形/長方形 588">
                <a:extLst>
                  <a:ext uri="{FF2B5EF4-FFF2-40B4-BE49-F238E27FC236}">
                    <a16:creationId xmlns:a16="http://schemas.microsoft.com/office/drawing/2014/main" id="{22A77AD7-1432-BBC1-0757-0B2C173C64B2}"/>
                  </a:ext>
                </a:extLst>
              </p:cNvPr>
              <p:cNvSpPr/>
              <p:nvPr/>
            </p:nvSpPr>
            <p:spPr>
              <a:xfrm>
                <a:off x="5502814" y="2296475"/>
                <a:ext cx="1560776" cy="25310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0" name="正方形/長方形 589">
                <a:extLst>
                  <a:ext uri="{FF2B5EF4-FFF2-40B4-BE49-F238E27FC236}">
                    <a16:creationId xmlns:a16="http://schemas.microsoft.com/office/drawing/2014/main" id="{F75E0C31-4C38-D382-8CEC-6C9E3D134ED7}"/>
                  </a:ext>
                </a:extLst>
              </p:cNvPr>
              <p:cNvSpPr/>
              <p:nvPr/>
            </p:nvSpPr>
            <p:spPr>
              <a:xfrm>
                <a:off x="5569555" y="2014969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1" name="正方形/長方形 590">
                <a:extLst>
                  <a:ext uri="{FF2B5EF4-FFF2-40B4-BE49-F238E27FC236}">
                    <a16:creationId xmlns:a16="http://schemas.microsoft.com/office/drawing/2014/main" id="{2C8A1EF3-39B8-7AEB-4F0A-FC13854186D6}"/>
                  </a:ext>
                </a:extLst>
              </p:cNvPr>
              <p:cNvSpPr/>
              <p:nvPr/>
            </p:nvSpPr>
            <p:spPr>
              <a:xfrm>
                <a:off x="5936676" y="2014969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2" name="正方形/長方形 591">
                <a:extLst>
                  <a:ext uri="{FF2B5EF4-FFF2-40B4-BE49-F238E27FC236}">
                    <a16:creationId xmlns:a16="http://schemas.microsoft.com/office/drawing/2014/main" id="{B233D63A-009C-3F7C-C306-70F6985ECF70}"/>
                  </a:ext>
                </a:extLst>
              </p:cNvPr>
              <p:cNvSpPr/>
              <p:nvPr/>
            </p:nvSpPr>
            <p:spPr>
              <a:xfrm>
                <a:off x="6317175" y="2014975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3" name="正方形/長方形 592">
                <a:extLst>
                  <a:ext uri="{FF2B5EF4-FFF2-40B4-BE49-F238E27FC236}">
                    <a16:creationId xmlns:a16="http://schemas.microsoft.com/office/drawing/2014/main" id="{CB906255-4952-1529-63A3-9CA0893FA90E}"/>
                  </a:ext>
                </a:extLst>
              </p:cNvPr>
              <p:cNvSpPr/>
              <p:nvPr/>
            </p:nvSpPr>
            <p:spPr>
              <a:xfrm>
                <a:off x="6706683" y="2014969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4" name="正方形/長方形 593">
                <a:extLst>
                  <a:ext uri="{FF2B5EF4-FFF2-40B4-BE49-F238E27FC236}">
                    <a16:creationId xmlns:a16="http://schemas.microsoft.com/office/drawing/2014/main" id="{6DD2BEA8-1787-84B6-799D-ACDD84E34796}"/>
                  </a:ext>
                </a:extLst>
              </p:cNvPr>
              <p:cNvSpPr/>
              <p:nvPr/>
            </p:nvSpPr>
            <p:spPr>
              <a:xfrm rot="1403641">
                <a:off x="7063290" y="2075969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5" name="正方形/長方形 594">
                <a:extLst>
                  <a:ext uri="{FF2B5EF4-FFF2-40B4-BE49-F238E27FC236}">
                    <a16:creationId xmlns:a16="http://schemas.microsoft.com/office/drawing/2014/main" id="{E37BA25A-3E65-553B-7B72-833BC3E76BBE}"/>
                  </a:ext>
                </a:extLst>
              </p:cNvPr>
              <p:cNvSpPr/>
              <p:nvPr/>
            </p:nvSpPr>
            <p:spPr>
              <a:xfrm>
                <a:off x="5415665" y="2652568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6" name="正方形/長方形 595">
                <a:extLst>
                  <a:ext uri="{FF2B5EF4-FFF2-40B4-BE49-F238E27FC236}">
                    <a16:creationId xmlns:a16="http://schemas.microsoft.com/office/drawing/2014/main" id="{74BF4BA3-A24C-D0ED-4E61-9456508F03E2}"/>
                  </a:ext>
                </a:extLst>
              </p:cNvPr>
              <p:cNvSpPr/>
              <p:nvPr/>
            </p:nvSpPr>
            <p:spPr>
              <a:xfrm>
                <a:off x="5782786" y="2652568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7" name="正方形/長方形 596">
                <a:extLst>
                  <a:ext uri="{FF2B5EF4-FFF2-40B4-BE49-F238E27FC236}">
                    <a16:creationId xmlns:a16="http://schemas.microsoft.com/office/drawing/2014/main" id="{2F52B6B7-FC73-89C1-6C5B-8A2854582E94}"/>
                  </a:ext>
                </a:extLst>
              </p:cNvPr>
              <p:cNvSpPr/>
              <p:nvPr/>
            </p:nvSpPr>
            <p:spPr>
              <a:xfrm>
                <a:off x="6163285" y="2652568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8" name="正方形/長方形 597">
                <a:extLst>
                  <a:ext uri="{FF2B5EF4-FFF2-40B4-BE49-F238E27FC236}">
                    <a16:creationId xmlns:a16="http://schemas.microsoft.com/office/drawing/2014/main" id="{E6A38CB9-25EE-A315-AAC7-1D1275E2C4D7}"/>
                  </a:ext>
                </a:extLst>
              </p:cNvPr>
              <p:cNvSpPr/>
              <p:nvPr/>
            </p:nvSpPr>
            <p:spPr>
              <a:xfrm>
                <a:off x="6552793" y="2652568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9" name="正方形/長方形 598">
                <a:extLst>
                  <a:ext uri="{FF2B5EF4-FFF2-40B4-BE49-F238E27FC236}">
                    <a16:creationId xmlns:a16="http://schemas.microsoft.com/office/drawing/2014/main" id="{A431CA68-BAC5-0975-63C4-B15885FD8101}"/>
                  </a:ext>
                </a:extLst>
              </p:cNvPr>
              <p:cNvSpPr/>
              <p:nvPr/>
            </p:nvSpPr>
            <p:spPr>
              <a:xfrm>
                <a:off x="6933292" y="2652568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0" name="正方形/長方形 599">
                <a:extLst>
                  <a:ext uri="{FF2B5EF4-FFF2-40B4-BE49-F238E27FC236}">
                    <a16:creationId xmlns:a16="http://schemas.microsoft.com/office/drawing/2014/main" id="{4D35EC65-A437-71C3-418C-BEC543277A07}"/>
                  </a:ext>
                </a:extLst>
              </p:cNvPr>
              <p:cNvSpPr/>
              <p:nvPr/>
            </p:nvSpPr>
            <p:spPr>
              <a:xfrm rot="15035108">
                <a:off x="5180935" y="2446209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1" name="正方形/長方形 600">
                <a:extLst>
                  <a:ext uri="{FF2B5EF4-FFF2-40B4-BE49-F238E27FC236}">
                    <a16:creationId xmlns:a16="http://schemas.microsoft.com/office/drawing/2014/main" id="{794826D0-7E6F-A213-EB76-3A3B30C5B7BE}"/>
                  </a:ext>
                </a:extLst>
              </p:cNvPr>
              <p:cNvSpPr/>
              <p:nvPr/>
            </p:nvSpPr>
            <p:spPr>
              <a:xfrm rot="19371139">
                <a:off x="5257585" y="2128494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2" name="正方形/長方形 601">
                <a:extLst>
                  <a:ext uri="{FF2B5EF4-FFF2-40B4-BE49-F238E27FC236}">
                    <a16:creationId xmlns:a16="http://schemas.microsoft.com/office/drawing/2014/main" id="{FB08462A-1FEE-3C66-ABDC-7F1E23D3FCA6}"/>
                  </a:ext>
                </a:extLst>
              </p:cNvPr>
              <p:cNvSpPr/>
              <p:nvPr/>
            </p:nvSpPr>
            <p:spPr>
              <a:xfrm rot="17705554">
                <a:off x="7217571" y="2426591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475" name="フローチャート: 論理積ゲート 1474">
              <a:extLst>
                <a:ext uri="{FF2B5EF4-FFF2-40B4-BE49-F238E27FC236}">
                  <a16:creationId xmlns:a16="http://schemas.microsoft.com/office/drawing/2014/main" id="{F064A4C4-1088-10EF-5D97-6DD36151EAB5}"/>
                </a:ext>
              </a:extLst>
            </p:cNvPr>
            <p:cNvSpPr/>
            <p:nvPr/>
          </p:nvSpPr>
          <p:spPr>
            <a:xfrm rot="16200000">
              <a:off x="3152781" y="2058269"/>
              <a:ext cx="472808" cy="813551"/>
            </a:xfrm>
            <a:prstGeom prst="flowChartDelay">
              <a:avLst/>
            </a:prstGeom>
            <a:solidFill>
              <a:schemeClr val="accent4"/>
            </a:solidFill>
            <a:ln>
              <a:solidFill>
                <a:srgbClr val="7052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6" name="アーチ 1475">
              <a:extLst>
                <a:ext uri="{FF2B5EF4-FFF2-40B4-BE49-F238E27FC236}">
                  <a16:creationId xmlns:a16="http://schemas.microsoft.com/office/drawing/2014/main" id="{A10C22A9-3385-0899-6883-5117E14671B0}"/>
                </a:ext>
              </a:extLst>
            </p:cNvPr>
            <p:cNvSpPr/>
            <p:nvPr/>
          </p:nvSpPr>
          <p:spPr>
            <a:xfrm rot="19510293">
              <a:off x="3101421" y="1565515"/>
              <a:ext cx="914400" cy="914400"/>
            </a:xfrm>
            <a:prstGeom prst="blockArc">
              <a:avLst>
                <a:gd name="adj1" fmla="val 9571491"/>
                <a:gd name="adj2" fmla="val 19533236"/>
                <a:gd name="adj3" fmla="val 13403"/>
              </a:avLst>
            </a:prstGeom>
            <a:solidFill>
              <a:schemeClr val="accent4"/>
            </a:solidFill>
            <a:ln>
              <a:solidFill>
                <a:srgbClr val="7052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grpSp>
          <p:nvGrpSpPr>
            <p:cNvPr id="1477" name="グループ化 1476">
              <a:extLst>
                <a:ext uri="{FF2B5EF4-FFF2-40B4-BE49-F238E27FC236}">
                  <a16:creationId xmlns:a16="http://schemas.microsoft.com/office/drawing/2014/main" id="{9F3B35BE-8D23-0D62-75A8-9049E56E9D6D}"/>
                </a:ext>
              </a:extLst>
            </p:cNvPr>
            <p:cNvGrpSpPr/>
            <p:nvPr/>
          </p:nvGrpSpPr>
          <p:grpSpPr>
            <a:xfrm>
              <a:off x="5179948" y="1304701"/>
              <a:ext cx="594571" cy="776933"/>
              <a:chOff x="5162018" y="1376421"/>
              <a:chExt cx="594571" cy="776933"/>
            </a:xfrm>
          </p:grpSpPr>
          <p:grpSp>
            <p:nvGrpSpPr>
              <p:cNvPr id="1479" name="Google Shape;890;p21">
                <a:extLst>
                  <a:ext uri="{FF2B5EF4-FFF2-40B4-BE49-F238E27FC236}">
                    <a16:creationId xmlns:a16="http://schemas.microsoft.com/office/drawing/2014/main" id="{029EC9E0-5DBD-3EC1-6EF6-646285D2582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flipH="1">
                <a:off x="5162018" y="1502427"/>
                <a:ext cx="527504" cy="650927"/>
                <a:chOff x="1960844" y="4621762"/>
                <a:chExt cx="890343" cy="1098664"/>
              </a:xfrm>
            </p:grpSpPr>
            <p:sp>
              <p:nvSpPr>
                <p:cNvPr id="1531" name="Google Shape;891;p21">
                  <a:extLst>
                    <a:ext uri="{FF2B5EF4-FFF2-40B4-BE49-F238E27FC236}">
                      <a16:creationId xmlns:a16="http://schemas.microsoft.com/office/drawing/2014/main" id="{13BA7554-BB30-BF41-E8C3-03DBF37EA92F}"/>
                    </a:ext>
                  </a:extLst>
                </p:cNvPr>
                <p:cNvSpPr/>
                <p:nvPr/>
              </p:nvSpPr>
              <p:spPr>
                <a:xfrm>
                  <a:off x="2703932" y="5499604"/>
                  <a:ext cx="147255" cy="107055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3" name="Google Shape;892;p21">
                  <a:extLst>
                    <a:ext uri="{FF2B5EF4-FFF2-40B4-BE49-F238E27FC236}">
                      <a16:creationId xmlns:a16="http://schemas.microsoft.com/office/drawing/2014/main" id="{495978ED-2956-084B-7417-8F7FA97C9CE3}"/>
                    </a:ext>
                  </a:extLst>
                </p:cNvPr>
                <p:cNvSpPr/>
                <p:nvPr/>
              </p:nvSpPr>
              <p:spPr>
                <a:xfrm>
                  <a:off x="1960844" y="4621762"/>
                  <a:ext cx="785817" cy="1045137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4" name="Google Shape;893;p21">
                  <a:extLst>
                    <a:ext uri="{FF2B5EF4-FFF2-40B4-BE49-F238E27FC236}">
                      <a16:creationId xmlns:a16="http://schemas.microsoft.com/office/drawing/2014/main" id="{5742A7D3-C236-5D3F-CD9D-201770B73E58}"/>
                    </a:ext>
                  </a:extLst>
                </p:cNvPr>
                <p:cNvSpPr/>
                <p:nvPr/>
              </p:nvSpPr>
              <p:spPr>
                <a:xfrm>
                  <a:off x="2468351" y="5043316"/>
                  <a:ext cx="30938" cy="30938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5" name="Google Shape;894;p21">
                  <a:extLst>
                    <a:ext uri="{FF2B5EF4-FFF2-40B4-BE49-F238E27FC236}">
                      <a16:creationId xmlns:a16="http://schemas.microsoft.com/office/drawing/2014/main" id="{D2E764EA-B37D-DEBC-9D10-AEAD924EDCF6}"/>
                    </a:ext>
                  </a:extLst>
                </p:cNvPr>
                <p:cNvSpPr/>
                <p:nvPr/>
              </p:nvSpPr>
              <p:spPr>
                <a:xfrm>
                  <a:off x="2660717" y="5002388"/>
                  <a:ext cx="30938" cy="30938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" name="Google Shape;895;p21">
                  <a:extLst>
                    <a:ext uri="{FF2B5EF4-FFF2-40B4-BE49-F238E27FC236}">
                      <a16:creationId xmlns:a16="http://schemas.microsoft.com/office/drawing/2014/main" id="{790C9DAC-714F-7C9D-BA48-2E5B8D2B791C}"/>
                    </a:ext>
                  </a:extLst>
                </p:cNvPr>
                <p:cNvSpPr/>
                <p:nvPr/>
              </p:nvSpPr>
              <p:spPr>
                <a:xfrm>
                  <a:off x="2599321" y="5292984"/>
                  <a:ext cx="30938" cy="30938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" name="Google Shape;896;p21">
                  <a:extLst>
                    <a:ext uri="{FF2B5EF4-FFF2-40B4-BE49-F238E27FC236}">
                      <a16:creationId xmlns:a16="http://schemas.microsoft.com/office/drawing/2014/main" id="{4D0C8343-555F-1687-4519-362CB226E2B8}"/>
                    </a:ext>
                  </a:extLst>
                </p:cNvPr>
                <p:cNvSpPr/>
                <p:nvPr/>
              </p:nvSpPr>
              <p:spPr>
                <a:xfrm>
                  <a:off x="2394768" y="5613371"/>
                  <a:ext cx="147255" cy="107055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579" name="Google Shape;897;p21">
                  <a:extLst>
                    <a:ext uri="{FF2B5EF4-FFF2-40B4-BE49-F238E27FC236}">
                      <a16:creationId xmlns:a16="http://schemas.microsoft.com/office/drawing/2014/main" id="{8AA9D20F-0D1C-CC29-3DE8-A7ACFCA0297A}"/>
                    </a:ext>
                  </a:extLst>
                </p:cNvPr>
                <p:cNvCxnSpPr/>
                <p:nvPr/>
              </p:nvCxnSpPr>
              <p:spPr>
                <a:xfrm flipH="1">
                  <a:off x="1960844" y="5460786"/>
                  <a:ext cx="65485" cy="92346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580" name="Google Shape;898;p21">
                  <a:extLst>
                    <a:ext uri="{FF2B5EF4-FFF2-40B4-BE49-F238E27FC236}">
                      <a16:creationId xmlns:a16="http://schemas.microsoft.com/office/drawing/2014/main" id="{1A8E9FFA-640D-53AB-E34B-858FA1E79E5D}"/>
                    </a:ext>
                  </a:extLst>
                </p:cNvPr>
                <p:cNvCxnSpPr/>
                <p:nvPr/>
              </p:nvCxnSpPr>
              <p:spPr>
                <a:xfrm flipH="1">
                  <a:off x="1964937" y="5491419"/>
                  <a:ext cx="65485" cy="92346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581" name="Google Shape;899;p21">
                  <a:extLst>
                    <a:ext uri="{FF2B5EF4-FFF2-40B4-BE49-F238E27FC236}">
                      <a16:creationId xmlns:a16="http://schemas.microsoft.com/office/drawing/2014/main" id="{D18482F5-FBFD-C2AD-917F-79FEA9CACC85}"/>
                    </a:ext>
                  </a:extLst>
                </p:cNvPr>
                <p:cNvCxnSpPr/>
                <p:nvPr/>
              </p:nvCxnSpPr>
              <p:spPr>
                <a:xfrm flipH="1">
                  <a:off x="1981308" y="5506959"/>
                  <a:ext cx="65485" cy="92346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582" name="Google Shape;900;p21">
                  <a:extLst>
                    <a:ext uri="{FF2B5EF4-FFF2-40B4-BE49-F238E27FC236}">
                      <a16:creationId xmlns:a16="http://schemas.microsoft.com/office/drawing/2014/main" id="{A9B98676-F85E-A356-1B90-DC4E6FDDD888}"/>
                    </a:ext>
                  </a:extLst>
                </p:cNvPr>
                <p:cNvCxnSpPr/>
                <p:nvPr/>
              </p:nvCxnSpPr>
              <p:spPr>
                <a:xfrm flipH="1">
                  <a:off x="2003819" y="5538871"/>
                  <a:ext cx="52148" cy="7450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583" name="Google Shape;901;p21">
                  <a:extLst>
                    <a:ext uri="{FF2B5EF4-FFF2-40B4-BE49-F238E27FC236}">
                      <a16:creationId xmlns:a16="http://schemas.microsoft.com/office/drawing/2014/main" id="{49368AD4-3BF4-8400-0238-B93469B91A2B}"/>
                    </a:ext>
                  </a:extLst>
                </p:cNvPr>
                <p:cNvCxnSpPr/>
                <p:nvPr/>
              </p:nvCxnSpPr>
              <p:spPr>
                <a:xfrm flipH="1">
                  <a:off x="2026329" y="5567199"/>
                  <a:ext cx="41845" cy="52615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584" name="Google Shape;902;p21">
                  <a:extLst>
                    <a:ext uri="{FF2B5EF4-FFF2-40B4-BE49-F238E27FC236}">
                      <a16:creationId xmlns:a16="http://schemas.microsoft.com/office/drawing/2014/main" id="{8D232A40-5956-C577-45F2-BE83E477B6D2}"/>
                    </a:ext>
                  </a:extLst>
                </p:cNvPr>
                <p:cNvCxnSpPr/>
                <p:nvPr/>
              </p:nvCxnSpPr>
              <p:spPr>
                <a:xfrm flipH="1">
                  <a:off x="2046793" y="5587212"/>
                  <a:ext cx="32742" cy="40644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sp>
              <p:nvSpPr>
                <p:cNvPr id="585" name="Google Shape;903;p21">
                  <a:extLst>
                    <a:ext uri="{FF2B5EF4-FFF2-40B4-BE49-F238E27FC236}">
                      <a16:creationId xmlns:a16="http://schemas.microsoft.com/office/drawing/2014/main" id="{A082395C-A0A5-308B-2731-CDBBE20C93F9}"/>
                    </a:ext>
                  </a:extLst>
                </p:cNvPr>
                <p:cNvSpPr/>
                <p:nvPr/>
              </p:nvSpPr>
              <p:spPr>
                <a:xfrm>
                  <a:off x="2128649" y="4654505"/>
                  <a:ext cx="370640" cy="105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67" h="147637" extrusionOk="0">
                      <a:moveTo>
                        <a:pt x="130969" y="66675"/>
                      </a:moveTo>
                      <a:cubicBezTo>
                        <a:pt x="134938" y="67469"/>
                        <a:pt x="140013" y="66194"/>
                        <a:pt x="142875" y="69056"/>
                      </a:cubicBezTo>
                      <a:cubicBezTo>
                        <a:pt x="146425" y="72606"/>
                        <a:pt x="147638" y="83344"/>
                        <a:pt x="147638" y="83344"/>
                      </a:cubicBezTo>
                      <a:cubicBezTo>
                        <a:pt x="145257" y="89694"/>
                        <a:pt x="144731" y="97098"/>
                        <a:pt x="140494" y="102394"/>
                      </a:cubicBezTo>
                      <a:cubicBezTo>
                        <a:pt x="133518" y="111114"/>
                        <a:pt x="113325" y="105460"/>
                        <a:pt x="107157" y="104775"/>
                      </a:cubicBezTo>
                      <a:cubicBezTo>
                        <a:pt x="100950" y="101051"/>
                        <a:pt x="92275" y="97155"/>
                        <a:pt x="88107" y="90487"/>
                      </a:cubicBezTo>
                      <a:cubicBezTo>
                        <a:pt x="85842" y="86862"/>
                        <a:pt x="84932" y="82550"/>
                        <a:pt x="83344" y="78581"/>
                      </a:cubicBezTo>
                      <a:cubicBezTo>
                        <a:pt x="84138" y="68262"/>
                        <a:pt x="82805" y="57554"/>
                        <a:pt x="85725" y="47625"/>
                      </a:cubicBezTo>
                      <a:cubicBezTo>
                        <a:pt x="86992" y="43317"/>
                        <a:pt x="91706" y="40857"/>
                        <a:pt x="95250" y="38100"/>
                      </a:cubicBezTo>
                      <a:cubicBezTo>
                        <a:pt x="103685" y="31539"/>
                        <a:pt x="105815" y="31403"/>
                        <a:pt x="114300" y="28575"/>
                      </a:cubicBezTo>
                      <a:cubicBezTo>
                        <a:pt x="132556" y="29369"/>
                        <a:pt x="150845" y="29606"/>
                        <a:pt x="169069" y="30956"/>
                      </a:cubicBezTo>
                      <a:cubicBezTo>
                        <a:pt x="172333" y="31198"/>
                        <a:pt x="175512" y="32236"/>
                        <a:pt x="178594" y="33337"/>
                      </a:cubicBezTo>
                      <a:cubicBezTo>
                        <a:pt x="186645" y="36212"/>
                        <a:pt x="202407" y="42862"/>
                        <a:pt x="202407" y="42862"/>
                      </a:cubicBezTo>
                      <a:cubicBezTo>
                        <a:pt x="214888" y="55343"/>
                        <a:pt x="217932" y="56521"/>
                        <a:pt x="226219" y="71437"/>
                      </a:cubicBezTo>
                      <a:cubicBezTo>
                        <a:pt x="228506" y="75553"/>
                        <a:pt x="230323" y="87193"/>
                        <a:pt x="230982" y="90487"/>
                      </a:cubicBezTo>
                      <a:cubicBezTo>
                        <a:pt x="230188" y="99218"/>
                        <a:pt x="232114" y="108649"/>
                        <a:pt x="228600" y="116681"/>
                      </a:cubicBezTo>
                      <a:cubicBezTo>
                        <a:pt x="226115" y="122360"/>
                        <a:pt x="219206" y="124781"/>
                        <a:pt x="214313" y="128587"/>
                      </a:cubicBezTo>
                      <a:cubicBezTo>
                        <a:pt x="212054" y="130344"/>
                        <a:pt x="209800" y="132223"/>
                        <a:pt x="207169" y="133350"/>
                      </a:cubicBezTo>
                      <a:cubicBezTo>
                        <a:pt x="201556" y="135756"/>
                        <a:pt x="184836" y="137561"/>
                        <a:pt x="180975" y="138112"/>
                      </a:cubicBezTo>
                      <a:cubicBezTo>
                        <a:pt x="161321" y="144666"/>
                        <a:pt x="181664" y="138380"/>
                        <a:pt x="138113" y="145256"/>
                      </a:cubicBezTo>
                      <a:cubicBezTo>
                        <a:pt x="134880" y="145766"/>
                        <a:pt x="131763" y="146843"/>
                        <a:pt x="128588" y="147637"/>
                      </a:cubicBezTo>
                      <a:cubicBezTo>
                        <a:pt x="99219" y="146050"/>
                        <a:pt x="69297" y="148769"/>
                        <a:pt x="40482" y="142875"/>
                      </a:cubicBezTo>
                      <a:cubicBezTo>
                        <a:pt x="32784" y="141300"/>
                        <a:pt x="30099" y="130921"/>
                        <a:pt x="23813" y="126206"/>
                      </a:cubicBezTo>
                      <a:lnTo>
                        <a:pt x="14288" y="119062"/>
                      </a:lnTo>
                      <a:cubicBezTo>
                        <a:pt x="1259" y="93005"/>
                        <a:pt x="5189" y="103669"/>
                        <a:pt x="0" y="88106"/>
                      </a:cubicBezTo>
                      <a:cubicBezTo>
                        <a:pt x="1588" y="77787"/>
                        <a:pt x="2231" y="67278"/>
                        <a:pt x="4763" y="57150"/>
                      </a:cubicBezTo>
                      <a:cubicBezTo>
                        <a:pt x="5457" y="54374"/>
                        <a:pt x="8008" y="52433"/>
                        <a:pt x="9525" y="50006"/>
                      </a:cubicBezTo>
                      <a:cubicBezTo>
                        <a:pt x="24477" y="26083"/>
                        <a:pt x="8063" y="49296"/>
                        <a:pt x="26194" y="28575"/>
                      </a:cubicBezTo>
                      <a:cubicBezTo>
                        <a:pt x="28807" y="25588"/>
                        <a:pt x="30108" y="21357"/>
                        <a:pt x="33338" y="19050"/>
                      </a:cubicBezTo>
                      <a:cubicBezTo>
                        <a:pt x="36001" y="17148"/>
                        <a:pt x="39654" y="17311"/>
                        <a:pt x="42863" y="16669"/>
                      </a:cubicBezTo>
                      <a:cubicBezTo>
                        <a:pt x="47597" y="15722"/>
                        <a:pt x="52416" y="15234"/>
                        <a:pt x="57150" y="14287"/>
                      </a:cubicBezTo>
                      <a:cubicBezTo>
                        <a:pt x="64326" y="12852"/>
                        <a:pt x="71345" y="10610"/>
                        <a:pt x="78582" y="9525"/>
                      </a:cubicBezTo>
                      <a:cubicBezTo>
                        <a:pt x="87252" y="8225"/>
                        <a:pt x="96068" y="8168"/>
                        <a:pt x="104775" y="7144"/>
                      </a:cubicBezTo>
                      <a:cubicBezTo>
                        <a:pt x="109570" y="6580"/>
                        <a:pt x="114264" y="5295"/>
                        <a:pt x="119063" y="4762"/>
                      </a:cubicBezTo>
                      <a:cubicBezTo>
                        <a:pt x="183175" y="-2362"/>
                        <a:pt x="120592" y="6244"/>
                        <a:pt x="164307" y="0"/>
                      </a:cubicBezTo>
                      <a:cubicBezTo>
                        <a:pt x="195263" y="794"/>
                        <a:pt x="226284" y="226"/>
                        <a:pt x="257175" y="2381"/>
                      </a:cubicBezTo>
                      <a:cubicBezTo>
                        <a:pt x="260716" y="2628"/>
                        <a:pt x="263332" y="6021"/>
                        <a:pt x="266700" y="7144"/>
                      </a:cubicBezTo>
                      <a:cubicBezTo>
                        <a:pt x="270540" y="8424"/>
                        <a:pt x="274638" y="8731"/>
                        <a:pt x="278607" y="9525"/>
                      </a:cubicBezTo>
                      <a:cubicBezTo>
                        <a:pt x="296537" y="21478"/>
                        <a:pt x="273751" y="7444"/>
                        <a:pt x="295275" y="16669"/>
                      </a:cubicBezTo>
                      <a:cubicBezTo>
                        <a:pt x="297905" y="17796"/>
                        <a:pt x="299934" y="20011"/>
                        <a:pt x="302419" y="21431"/>
                      </a:cubicBezTo>
                      <a:cubicBezTo>
                        <a:pt x="318215" y="30457"/>
                        <a:pt x="306582" y="20832"/>
                        <a:pt x="321469" y="35719"/>
                      </a:cubicBezTo>
                      <a:cubicBezTo>
                        <a:pt x="322263" y="38100"/>
                        <a:pt x="322861" y="40555"/>
                        <a:pt x="323850" y="42862"/>
                      </a:cubicBezTo>
                      <a:cubicBezTo>
                        <a:pt x="326217" y="48386"/>
                        <a:pt x="329978" y="53436"/>
                        <a:pt x="330994" y="59531"/>
                      </a:cubicBezTo>
                      <a:cubicBezTo>
                        <a:pt x="331385" y="61880"/>
                        <a:pt x="330994" y="64294"/>
                        <a:pt x="330994" y="66675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6" name="Google Shape;904;p21">
                  <a:extLst>
                    <a:ext uri="{FF2B5EF4-FFF2-40B4-BE49-F238E27FC236}">
                      <a16:creationId xmlns:a16="http://schemas.microsoft.com/office/drawing/2014/main" id="{33B75EE5-070E-8DDB-6E24-B872C40BD75F}"/>
                    </a:ext>
                  </a:extLst>
                </p:cNvPr>
                <p:cNvSpPr/>
                <p:nvPr/>
              </p:nvSpPr>
              <p:spPr>
                <a:xfrm rot="7185341">
                  <a:off x="2032478" y="5147713"/>
                  <a:ext cx="110784" cy="23826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7" name="Google Shape;905;p21">
                  <a:extLst>
                    <a:ext uri="{FF2B5EF4-FFF2-40B4-BE49-F238E27FC236}">
                      <a16:creationId xmlns:a16="http://schemas.microsoft.com/office/drawing/2014/main" id="{6666B18B-8514-34BC-1B8E-02A63C1CC717}"/>
                    </a:ext>
                  </a:extLst>
                </p:cNvPr>
                <p:cNvSpPr/>
                <p:nvPr/>
              </p:nvSpPr>
              <p:spPr>
                <a:xfrm rot="5400000">
                  <a:off x="1958753" y="5148053"/>
                  <a:ext cx="147341" cy="92346"/>
                </a:xfrm>
                <a:prstGeom prst="ellipse">
                  <a:avLst/>
                </a:prstGeom>
                <a:solidFill>
                  <a:srgbClr val="C8905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480" name="フリーフォーム 97">
                <a:extLst>
                  <a:ext uri="{FF2B5EF4-FFF2-40B4-BE49-F238E27FC236}">
                    <a16:creationId xmlns:a16="http://schemas.microsoft.com/office/drawing/2014/main" id="{30E51C4A-1DA4-EE57-07F5-52762520333F}"/>
                  </a:ext>
                </a:extLst>
              </p:cNvPr>
              <p:cNvSpPr/>
              <p:nvPr/>
            </p:nvSpPr>
            <p:spPr>
              <a:xfrm flipH="1">
                <a:off x="5185170" y="1502427"/>
                <a:ext cx="367877" cy="469700"/>
              </a:xfrm>
              <a:custGeom>
                <a:avLst/>
                <a:gdLst>
                  <a:gd name="connsiteX0" fmla="*/ 241161 w 1125415"/>
                  <a:gd name="connsiteY0" fmla="*/ 381837 h 1436914"/>
                  <a:gd name="connsiteX1" fmla="*/ 974690 w 1125415"/>
                  <a:gd name="connsiteY1" fmla="*/ 0 h 1436914"/>
                  <a:gd name="connsiteX2" fmla="*/ 1075174 w 1125415"/>
                  <a:gd name="connsiteY2" fmla="*/ 381837 h 1436914"/>
                  <a:gd name="connsiteX3" fmla="*/ 1125415 w 1125415"/>
                  <a:gd name="connsiteY3" fmla="*/ 994786 h 1436914"/>
                  <a:gd name="connsiteX4" fmla="*/ 1014884 w 1125415"/>
                  <a:gd name="connsiteY4" fmla="*/ 1245995 h 1436914"/>
                  <a:gd name="connsiteX5" fmla="*/ 572756 w 1125415"/>
                  <a:gd name="connsiteY5" fmla="*/ 1436914 h 1436914"/>
                  <a:gd name="connsiteX6" fmla="*/ 241161 w 1125415"/>
                  <a:gd name="connsiteY6" fmla="*/ 1165608 h 1436914"/>
                  <a:gd name="connsiteX7" fmla="*/ 0 w 1125415"/>
                  <a:gd name="connsiteY7" fmla="*/ 743578 h 1436914"/>
                  <a:gd name="connsiteX8" fmla="*/ 241161 w 1125415"/>
                  <a:gd name="connsiteY8" fmla="*/ 381837 h 1436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25415" h="1436914">
                    <a:moveTo>
                      <a:pt x="241161" y="381837"/>
                    </a:moveTo>
                    <a:lnTo>
                      <a:pt x="974690" y="0"/>
                    </a:lnTo>
                    <a:lnTo>
                      <a:pt x="1075174" y="381837"/>
                    </a:lnTo>
                    <a:lnTo>
                      <a:pt x="1125415" y="994786"/>
                    </a:lnTo>
                    <a:lnTo>
                      <a:pt x="1014884" y="1245995"/>
                    </a:lnTo>
                    <a:lnTo>
                      <a:pt x="572756" y="1436914"/>
                    </a:lnTo>
                    <a:lnTo>
                      <a:pt x="241161" y="1165608"/>
                    </a:lnTo>
                    <a:lnTo>
                      <a:pt x="0" y="743578"/>
                    </a:lnTo>
                    <a:lnTo>
                      <a:pt x="241161" y="381837"/>
                    </a:lnTo>
                    <a:close/>
                  </a:path>
                </a:pathLst>
              </a:custGeom>
              <a:solidFill>
                <a:srgbClr val="767171">
                  <a:alpha val="50196"/>
                </a:srgbClr>
              </a:solidFill>
              <a:ln w="12700"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481" name="グループ化 1480">
                <a:extLst>
                  <a:ext uri="{FF2B5EF4-FFF2-40B4-BE49-F238E27FC236}">
                    <a16:creationId xmlns:a16="http://schemas.microsoft.com/office/drawing/2014/main" id="{A420574D-EDFD-508B-6942-1FF3B1FD1452}"/>
                  </a:ext>
                </a:extLst>
              </p:cNvPr>
              <p:cNvGrpSpPr/>
              <p:nvPr/>
            </p:nvGrpSpPr>
            <p:grpSpPr>
              <a:xfrm rot="21237607" flipH="1">
                <a:off x="5186064" y="1376421"/>
                <a:ext cx="570525" cy="570525"/>
                <a:chOff x="-2141597" y="-135814"/>
                <a:chExt cx="1534578" cy="1534578"/>
              </a:xfrm>
            </p:grpSpPr>
            <p:sp>
              <p:nvSpPr>
                <p:cNvPr id="1482" name="フリーフォーム 116">
                  <a:extLst>
                    <a:ext uri="{FF2B5EF4-FFF2-40B4-BE49-F238E27FC236}">
                      <a16:creationId xmlns:a16="http://schemas.microsoft.com/office/drawing/2014/main" id="{E859D799-0E70-AA96-61CA-98AE3B1F39D6}"/>
                    </a:ext>
                  </a:extLst>
                </p:cNvPr>
                <p:cNvSpPr/>
                <p:nvPr/>
              </p:nvSpPr>
              <p:spPr>
                <a:xfrm>
                  <a:off x="-1985840" y="522079"/>
                  <a:ext cx="565485" cy="565484"/>
                </a:xfrm>
                <a:custGeom>
                  <a:avLst/>
                  <a:gdLst>
                    <a:gd name="connsiteX0" fmla="*/ 0 w 565485"/>
                    <a:gd name="connsiteY0" fmla="*/ 156411 h 565484"/>
                    <a:gd name="connsiteX1" fmla="*/ 360948 w 565485"/>
                    <a:gd name="connsiteY1" fmla="*/ 565484 h 565484"/>
                    <a:gd name="connsiteX2" fmla="*/ 565485 w 565485"/>
                    <a:gd name="connsiteY2" fmla="*/ 0 h 565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65485" h="565484">
                      <a:moveTo>
                        <a:pt x="0" y="156411"/>
                      </a:moveTo>
                      <a:lnTo>
                        <a:pt x="360948" y="565484"/>
                      </a:lnTo>
                      <a:lnTo>
                        <a:pt x="565485" y="0"/>
                      </a:lnTo>
                    </a:path>
                  </a:pathLst>
                </a:custGeom>
                <a:noFill/>
                <a:ln w="76200"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3" name="円 117">
                  <a:extLst>
                    <a:ext uri="{FF2B5EF4-FFF2-40B4-BE49-F238E27FC236}">
                      <a16:creationId xmlns:a16="http://schemas.microsoft.com/office/drawing/2014/main" id="{B2F83AB5-5E17-4043-3BF6-BF573050C703}"/>
                    </a:ext>
                  </a:extLst>
                </p:cNvPr>
                <p:cNvSpPr/>
                <p:nvPr/>
              </p:nvSpPr>
              <p:spPr>
                <a:xfrm rot="9048761">
                  <a:off x="-2141597" y="-135814"/>
                  <a:ext cx="1534578" cy="1534578"/>
                </a:xfrm>
                <a:prstGeom prst="pie">
                  <a:avLst>
                    <a:gd name="adj1" fmla="val 137538"/>
                    <a:gd name="adj2" fmla="val 11210720"/>
                  </a:avLst>
                </a:prstGeom>
                <a:solidFill>
                  <a:schemeClr val="accent2"/>
                </a:soli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87" name="フリーフォーム 118">
                  <a:extLst>
                    <a:ext uri="{FF2B5EF4-FFF2-40B4-BE49-F238E27FC236}">
                      <a16:creationId xmlns:a16="http://schemas.microsoft.com/office/drawing/2014/main" id="{257EE0EF-EAF4-76B5-DAF5-77D342646F86}"/>
                    </a:ext>
                  </a:extLst>
                </p:cNvPr>
                <p:cNvSpPr/>
                <p:nvPr/>
              </p:nvSpPr>
              <p:spPr>
                <a:xfrm rot="9950388">
                  <a:off x="-2078414" y="509663"/>
                  <a:ext cx="45719" cy="206536"/>
                </a:xfrm>
                <a:custGeom>
                  <a:avLst/>
                  <a:gdLst>
                    <a:gd name="connsiteX0" fmla="*/ 60158 w 180473"/>
                    <a:gd name="connsiteY0" fmla="*/ 0 h 445168"/>
                    <a:gd name="connsiteX1" fmla="*/ 0 w 180473"/>
                    <a:gd name="connsiteY1" fmla="*/ 433137 h 445168"/>
                    <a:gd name="connsiteX2" fmla="*/ 168442 w 180473"/>
                    <a:gd name="connsiteY2" fmla="*/ 445168 h 445168"/>
                    <a:gd name="connsiteX3" fmla="*/ 180473 w 180473"/>
                    <a:gd name="connsiteY3" fmla="*/ 264695 h 445168"/>
                    <a:gd name="connsiteX4" fmla="*/ 60158 w 180473"/>
                    <a:gd name="connsiteY4" fmla="*/ 0 h 445168"/>
                    <a:gd name="connsiteX0" fmla="*/ 72220 w 192535"/>
                    <a:gd name="connsiteY0" fmla="*/ 0 h 535705"/>
                    <a:gd name="connsiteX1" fmla="*/ 0 w 192535"/>
                    <a:gd name="connsiteY1" fmla="*/ 535705 h 535705"/>
                    <a:gd name="connsiteX2" fmla="*/ 180504 w 192535"/>
                    <a:gd name="connsiteY2" fmla="*/ 445168 h 535705"/>
                    <a:gd name="connsiteX3" fmla="*/ 192535 w 192535"/>
                    <a:gd name="connsiteY3" fmla="*/ 264695 h 535705"/>
                    <a:gd name="connsiteX4" fmla="*/ 72220 w 192535"/>
                    <a:gd name="connsiteY4" fmla="*/ 0 h 535705"/>
                    <a:gd name="connsiteX0" fmla="*/ 6212 w 192535"/>
                    <a:gd name="connsiteY0" fmla="*/ 0 h 358505"/>
                    <a:gd name="connsiteX1" fmla="*/ 0 w 192535"/>
                    <a:gd name="connsiteY1" fmla="*/ 358505 h 358505"/>
                    <a:gd name="connsiteX2" fmla="*/ 180504 w 192535"/>
                    <a:gd name="connsiteY2" fmla="*/ 267968 h 358505"/>
                    <a:gd name="connsiteX3" fmla="*/ 192535 w 192535"/>
                    <a:gd name="connsiteY3" fmla="*/ 87495 h 358505"/>
                    <a:gd name="connsiteX4" fmla="*/ 6212 w 192535"/>
                    <a:gd name="connsiteY4" fmla="*/ 0 h 35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535" h="358505">
                      <a:moveTo>
                        <a:pt x="6212" y="0"/>
                      </a:moveTo>
                      <a:lnTo>
                        <a:pt x="0" y="358505"/>
                      </a:lnTo>
                      <a:lnTo>
                        <a:pt x="180504" y="267968"/>
                      </a:lnTo>
                      <a:lnTo>
                        <a:pt x="192535" y="87495"/>
                      </a:lnTo>
                      <a:lnTo>
                        <a:pt x="6212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9" name="フリーフォーム 119">
                  <a:extLst>
                    <a:ext uri="{FF2B5EF4-FFF2-40B4-BE49-F238E27FC236}">
                      <a16:creationId xmlns:a16="http://schemas.microsoft.com/office/drawing/2014/main" id="{CADCE870-1610-A084-A48C-F24CB735B9C9}"/>
                    </a:ext>
                  </a:extLst>
                </p:cNvPr>
                <p:cNvSpPr/>
                <p:nvPr/>
              </p:nvSpPr>
              <p:spPr>
                <a:xfrm rot="20885979">
                  <a:off x="-2022467" y="369994"/>
                  <a:ext cx="58695" cy="242999"/>
                </a:xfrm>
                <a:custGeom>
                  <a:avLst/>
                  <a:gdLst>
                    <a:gd name="connsiteX0" fmla="*/ 60158 w 180473"/>
                    <a:gd name="connsiteY0" fmla="*/ 0 h 445168"/>
                    <a:gd name="connsiteX1" fmla="*/ 0 w 180473"/>
                    <a:gd name="connsiteY1" fmla="*/ 433137 h 445168"/>
                    <a:gd name="connsiteX2" fmla="*/ 168442 w 180473"/>
                    <a:gd name="connsiteY2" fmla="*/ 445168 h 445168"/>
                    <a:gd name="connsiteX3" fmla="*/ 180473 w 180473"/>
                    <a:gd name="connsiteY3" fmla="*/ 264695 h 445168"/>
                    <a:gd name="connsiteX4" fmla="*/ 60158 w 180473"/>
                    <a:gd name="connsiteY4" fmla="*/ 0 h 445168"/>
                    <a:gd name="connsiteX0" fmla="*/ 72220 w 192535"/>
                    <a:gd name="connsiteY0" fmla="*/ 0 h 535705"/>
                    <a:gd name="connsiteX1" fmla="*/ 0 w 192535"/>
                    <a:gd name="connsiteY1" fmla="*/ 535705 h 535705"/>
                    <a:gd name="connsiteX2" fmla="*/ 180504 w 192535"/>
                    <a:gd name="connsiteY2" fmla="*/ 445168 h 535705"/>
                    <a:gd name="connsiteX3" fmla="*/ 192535 w 192535"/>
                    <a:gd name="connsiteY3" fmla="*/ 264695 h 535705"/>
                    <a:gd name="connsiteX4" fmla="*/ 72220 w 192535"/>
                    <a:gd name="connsiteY4" fmla="*/ 0 h 535705"/>
                    <a:gd name="connsiteX0" fmla="*/ 6212 w 192535"/>
                    <a:gd name="connsiteY0" fmla="*/ 0 h 358505"/>
                    <a:gd name="connsiteX1" fmla="*/ 0 w 192535"/>
                    <a:gd name="connsiteY1" fmla="*/ 358505 h 358505"/>
                    <a:gd name="connsiteX2" fmla="*/ 180504 w 192535"/>
                    <a:gd name="connsiteY2" fmla="*/ 267968 h 358505"/>
                    <a:gd name="connsiteX3" fmla="*/ 192535 w 192535"/>
                    <a:gd name="connsiteY3" fmla="*/ 87495 h 358505"/>
                    <a:gd name="connsiteX4" fmla="*/ 6212 w 192535"/>
                    <a:gd name="connsiteY4" fmla="*/ 0 h 35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535" h="358505">
                      <a:moveTo>
                        <a:pt x="6212" y="0"/>
                      </a:moveTo>
                      <a:lnTo>
                        <a:pt x="0" y="358505"/>
                      </a:lnTo>
                      <a:lnTo>
                        <a:pt x="180504" y="267968"/>
                      </a:lnTo>
                      <a:lnTo>
                        <a:pt x="192535" y="87495"/>
                      </a:lnTo>
                      <a:lnTo>
                        <a:pt x="6212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0" name="フリーフォーム 120">
                  <a:extLst>
                    <a:ext uri="{FF2B5EF4-FFF2-40B4-BE49-F238E27FC236}">
                      <a16:creationId xmlns:a16="http://schemas.microsoft.com/office/drawing/2014/main" id="{0CE1094D-0035-B967-16E1-92E7B2507DB9}"/>
                    </a:ext>
                  </a:extLst>
                </p:cNvPr>
                <p:cNvSpPr/>
                <p:nvPr/>
              </p:nvSpPr>
              <p:spPr>
                <a:xfrm rot="20885979">
                  <a:off x="-1928294" y="365486"/>
                  <a:ext cx="78000" cy="151392"/>
                </a:xfrm>
                <a:custGeom>
                  <a:avLst/>
                  <a:gdLst>
                    <a:gd name="connsiteX0" fmla="*/ 60158 w 180473"/>
                    <a:gd name="connsiteY0" fmla="*/ 0 h 445168"/>
                    <a:gd name="connsiteX1" fmla="*/ 0 w 180473"/>
                    <a:gd name="connsiteY1" fmla="*/ 433137 h 445168"/>
                    <a:gd name="connsiteX2" fmla="*/ 168442 w 180473"/>
                    <a:gd name="connsiteY2" fmla="*/ 445168 h 445168"/>
                    <a:gd name="connsiteX3" fmla="*/ 180473 w 180473"/>
                    <a:gd name="connsiteY3" fmla="*/ 264695 h 445168"/>
                    <a:gd name="connsiteX4" fmla="*/ 60158 w 180473"/>
                    <a:gd name="connsiteY4" fmla="*/ 0 h 445168"/>
                    <a:gd name="connsiteX0" fmla="*/ 72220 w 192535"/>
                    <a:gd name="connsiteY0" fmla="*/ 0 h 535705"/>
                    <a:gd name="connsiteX1" fmla="*/ 0 w 192535"/>
                    <a:gd name="connsiteY1" fmla="*/ 535705 h 535705"/>
                    <a:gd name="connsiteX2" fmla="*/ 180504 w 192535"/>
                    <a:gd name="connsiteY2" fmla="*/ 445168 h 535705"/>
                    <a:gd name="connsiteX3" fmla="*/ 192535 w 192535"/>
                    <a:gd name="connsiteY3" fmla="*/ 264695 h 535705"/>
                    <a:gd name="connsiteX4" fmla="*/ 72220 w 192535"/>
                    <a:gd name="connsiteY4" fmla="*/ 0 h 535705"/>
                    <a:gd name="connsiteX0" fmla="*/ 6212 w 192535"/>
                    <a:gd name="connsiteY0" fmla="*/ 0 h 358505"/>
                    <a:gd name="connsiteX1" fmla="*/ 0 w 192535"/>
                    <a:gd name="connsiteY1" fmla="*/ 358505 h 358505"/>
                    <a:gd name="connsiteX2" fmla="*/ 180504 w 192535"/>
                    <a:gd name="connsiteY2" fmla="*/ 267968 h 358505"/>
                    <a:gd name="connsiteX3" fmla="*/ 192535 w 192535"/>
                    <a:gd name="connsiteY3" fmla="*/ 87495 h 358505"/>
                    <a:gd name="connsiteX4" fmla="*/ 6212 w 192535"/>
                    <a:gd name="connsiteY4" fmla="*/ 0 h 35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535" h="358505">
                      <a:moveTo>
                        <a:pt x="6212" y="0"/>
                      </a:moveTo>
                      <a:lnTo>
                        <a:pt x="0" y="358505"/>
                      </a:lnTo>
                      <a:lnTo>
                        <a:pt x="180504" y="267968"/>
                      </a:lnTo>
                      <a:lnTo>
                        <a:pt x="192535" y="87495"/>
                      </a:lnTo>
                      <a:lnTo>
                        <a:pt x="6212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sp>
          <p:nvSpPr>
            <p:cNvPr id="1478" name="正方形/長方形 1477">
              <a:extLst>
                <a:ext uri="{FF2B5EF4-FFF2-40B4-BE49-F238E27FC236}">
                  <a16:creationId xmlns:a16="http://schemas.microsoft.com/office/drawing/2014/main" id="{4A7814FC-7650-DDF4-C5B9-DD3DD195BB28}"/>
                </a:ext>
              </a:extLst>
            </p:cNvPr>
            <p:cNvSpPr/>
            <p:nvPr/>
          </p:nvSpPr>
          <p:spPr>
            <a:xfrm>
              <a:off x="5147272" y="1864971"/>
              <a:ext cx="807240" cy="25040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9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187671" y="73080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9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606526" y="71284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きかい</a:t>
            </a:r>
          </a:p>
        </p:txBody>
      </p:sp>
      <p:sp>
        <p:nvSpPr>
          <p:cNvPr id="97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962769" y="708515"/>
            <a:ext cx="9079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ほうほう</a:t>
            </a:r>
          </a:p>
        </p:txBody>
      </p:sp>
      <p:sp>
        <p:nvSpPr>
          <p:cNvPr id="9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10095051" y="3994252"/>
            <a:ext cx="939422" cy="2539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000" dirty="0"/>
              <a:t>さいきん</a:t>
            </a:r>
          </a:p>
        </p:txBody>
      </p:sp>
      <p:sp>
        <p:nvSpPr>
          <p:cNvPr id="9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10138458" y="5163123"/>
            <a:ext cx="7453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000" dirty="0"/>
              <a:t>おお</a:t>
            </a:r>
          </a:p>
        </p:txBody>
      </p:sp>
      <p:sp>
        <p:nvSpPr>
          <p:cNvPr id="2" name="角丸四角形 96">
            <a:extLst>
              <a:ext uri="{FF2B5EF4-FFF2-40B4-BE49-F238E27FC236}">
                <a16:creationId xmlns:a16="http://schemas.microsoft.com/office/drawing/2014/main" id="{B6A6FDF6-E81C-489A-9E38-2CCE1C467CC8}"/>
              </a:ext>
            </a:extLst>
          </p:cNvPr>
          <p:cNvSpPr/>
          <p:nvPr/>
        </p:nvSpPr>
        <p:spPr>
          <a:xfrm>
            <a:off x="9684944" y="5819522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3CA226D9-CC32-9CE1-ED89-548E315FA2D0}"/>
              </a:ext>
            </a:extLst>
          </p:cNvPr>
          <p:cNvSpPr txBox="1"/>
          <p:nvPr/>
        </p:nvSpPr>
        <p:spPr>
          <a:xfrm>
            <a:off x="9682856" y="5813704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836308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1539;p28"/>
          <p:cNvSpPr/>
          <p:nvPr/>
        </p:nvSpPr>
        <p:spPr>
          <a:xfrm flipH="1">
            <a:off x="1467600" y="5673678"/>
            <a:ext cx="7925546" cy="615246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8" name="グループ化 47"/>
          <p:cNvGrpSpPr/>
          <p:nvPr/>
        </p:nvGrpSpPr>
        <p:grpSpPr>
          <a:xfrm>
            <a:off x="6368451" y="1295508"/>
            <a:ext cx="2418527" cy="4619426"/>
            <a:chOff x="7130579" y="1294914"/>
            <a:chExt cx="2418527" cy="4619426"/>
          </a:xfrm>
        </p:grpSpPr>
        <p:sp>
          <p:nvSpPr>
            <p:cNvPr id="49" name="二等辺三角形 2"/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Google Shape;1540;p28"/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二等辺三角形 2"/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" name="Google Shape;890;p21">
            <a:extLst>
              <a:ext uri="{FF2B5EF4-FFF2-40B4-BE49-F238E27FC236}">
                <a16:creationId xmlns:a16="http://schemas.microsoft.com/office/drawing/2014/main" id="{3958E4D1-C42B-921F-17DD-C59323CC0310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10484313" y="3506026"/>
            <a:ext cx="392185" cy="400069"/>
            <a:chOff x="1774174" y="4621762"/>
            <a:chExt cx="1077013" cy="1098664"/>
          </a:xfrm>
        </p:grpSpPr>
        <p:sp>
          <p:nvSpPr>
            <p:cNvPr id="4" name="Google Shape;891;p21">
              <a:extLst>
                <a:ext uri="{FF2B5EF4-FFF2-40B4-BE49-F238E27FC236}">
                  <a16:creationId xmlns:a16="http://schemas.microsoft.com/office/drawing/2014/main" id="{F2E14DAC-2054-93CE-96E9-AD0CF7B4BB16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2;p21">
              <a:extLst>
                <a:ext uri="{FF2B5EF4-FFF2-40B4-BE49-F238E27FC236}">
                  <a16:creationId xmlns:a16="http://schemas.microsoft.com/office/drawing/2014/main" id="{02768329-8B79-2262-35CF-A06A902A2807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3;p21">
              <a:extLst>
                <a:ext uri="{FF2B5EF4-FFF2-40B4-BE49-F238E27FC236}">
                  <a16:creationId xmlns:a16="http://schemas.microsoft.com/office/drawing/2014/main" id="{7B577F56-FC9A-3A8A-4EFB-3B8A70A8D084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894;p21">
              <a:extLst>
                <a:ext uri="{FF2B5EF4-FFF2-40B4-BE49-F238E27FC236}">
                  <a16:creationId xmlns:a16="http://schemas.microsoft.com/office/drawing/2014/main" id="{F3517A1C-8235-A8A2-9DB0-ADB82AD2B15A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5;p21">
              <a:extLst>
                <a:ext uri="{FF2B5EF4-FFF2-40B4-BE49-F238E27FC236}">
                  <a16:creationId xmlns:a16="http://schemas.microsoft.com/office/drawing/2014/main" id="{0182B6A5-ABD6-9A34-513E-94572796D0D7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896;p21">
              <a:extLst>
                <a:ext uri="{FF2B5EF4-FFF2-40B4-BE49-F238E27FC236}">
                  <a16:creationId xmlns:a16="http://schemas.microsoft.com/office/drawing/2014/main" id="{5D1C6928-8927-F0F9-D193-8CFE8E279330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0" name="Google Shape;897;p21">
              <a:extLst>
                <a:ext uri="{FF2B5EF4-FFF2-40B4-BE49-F238E27FC236}">
                  <a16:creationId xmlns:a16="http://schemas.microsoft.com/office/drawing/2014/main" id="{09567D91-5574-F7F4-EC9B-E0C63589964F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898;p21">
              <a:extLst>
                <a:ext uri="{FF2B5EF4-FFF2-40B4-BE49-F238E27FC236}">
                  <a16:creationId xmlns:a16="http://schemas.microsoft.com/office/drawing/2014/main" id="{742118E4-54E9-1FFF-3FD8-86CAB04B3F13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899;p21">
              <a:extLst>
                <a:ext uri="{FF2B5EF4-FFF2-40B4-BE49-F238E27FC236}">
                  <a16:creationId xmlns:a16="http://schemas.microsoft.com/office/drawing/2014/main" id="{EDFA40EF-0B67-21B9-46F7-83F5D5D37247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900;p21">
              <a:extLst>
                <a:ext uri="{FF2B5EF4-FFF2-40B4-BE49-F238E27FC236}">
                  <a16:creationId xmlns:a16="http://schemas.microsoft.com/office/drawing/2014/main" id="{9DCEF543-DC28-95E1-7177-F4F0B452F66B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1;p21">
              <a:extLst>
                <a:ext uri="{FF2B5EF4-FFF2-40B4-BE49-F238E27FC236}">
                  <a16:creationId xmlns:a16="http://schemas.microsoft.com/office/drawing/2014/main" id="{6FFE6E71-C518-C63B-1544-30F202F61831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902;p21">
              <a:extLst>
                <a:ext uri="{FF2B5EF4-FFF2-40B4-BE49-F238E27FC236}">
                  <a16:creationId xmlns:a16="http://schemas.microsoft.com/office/drawing/2014/main" id="{1054DCC8-9DD8-E7AA-E752-54AE53BE913A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6" name="Google Shape;903;p21">
              <a:extLst>
                <a:ext uri="{FF2B5EF4-FFF2-40B4-BE49-F238E27FC236}">
                  <a16:creationId xmlns:a16="http://schemas.microsoft.com/office/drawing/2014/main" id="{CB20BA1F-0A98-4EC9-1C68-521C62613F34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904;p21">
              <a:extLst>
                <a:ext uri="{FF2B5EF4-FFF2-40B4-BE49-F238E27FC236}">
                  <a16:creationId xmlns:a16="http://schemas.microsoft.com/office/drawing/2014/main" id="{9AF16573-1291-3255-470A-C8EBE8DFE870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905;p21">
              <a:extLst>
                <a:ext uri="{FF2B5EF4-FFF2-40B4-BE49-F238E27FC236}">
                  <a16:creationId xmlns:a16="http://schemas.microsoft.com/office/drawing/2014/main" id="{2EBDE048-9EBE-45A8-8A87-03434BEF4C05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9" name="角丸四角形 355">
            <a:extLst>
              <a:ext uri="{FF2B5EF4-FFF2-40B4-BE49-F238E27FC236}">
                <a16:creationId xmlns:a16="http://schemas.microsoft.com/office/drawing/2014/main" id="{8BE6737C-FAC6-F066-5629-D6BD683E690F}"/>
              </a:ext>
            </a:extLst>
          </p:cNvPr>
          <p:cNvSpPr/>
          <p:nvPr/>
        </p:nvSpPr>
        <p:spPr>
          <a:xfrm rot="16200000">
            <a:off x="9908292" y="1425687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830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F1E6A9E4-8162-9ACD-8365-80EE57A69E94}"/>
              </a:ext>
            </a:extLst>
          </p:cNvPr>
          <p:cNvSpPr txBox="1"/>
          <p:nvPr/>
        </p:nvSpPr>
        <p:spPr>
          <a:xfrm>
            <a:off x="10681094" y="621698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831" name="グループ化 830">
            <a:extLst>
              <a:ext uri="{FF2B5EF4-FFF2-40B4-BE49-F238E27FC236}">
                <a16:creationId xmlns:a16="http://schemas.microsoft.com/office/drawing/2014/main" id="{EF381F4C-1FF0-3B49-97EB-B3ACEC7E60B9}"/>
              </a:ext>
            </a:extLst>
          </p:cNvPr>
          <p:cNvGrpSpPr/>
          <p:nvPr/>
        </p:nvGrpSpPr>
        <p:grpSpPr>
          <a:xfrm rot="2523162">
            <a:off x="11084914" y="511424"/>
            <a:ext cx="564109" cy="193172"/>
            <a:chOff x="9364349" y="5301095"/>
            <a:chExt cx="371808" cy="127321"/>
          </a:xfrm>
        </p:grpSpPr>
        <p:cxnSp>
          <p:nvCxnSpPr>
            <p:cNvPr id="832" name="直線コネクタ 831">
              <a:extLst>
                <a:ext uri="{FF2B5EF4-FFF2-40B4-BE49-F238E27FC236}">
                  <a16:creationId xmlns:a16="http://schemas.microsoft.com/office/drawing/2014/main" id="{65113349-10B7-F241-23AB-9BB5E1993E7F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3" name="直線コネクタ 832">
              <a:extLst>
                <a:ext uri="{FF2B5EF4-FFF2-40B4-BE49-F238E27FC236}">
                  <a16:creationId xmlns:a16="http://schemas.microsoft.com/office/drawing/2014/main" id="{F3AA040A-2DC5-44B5-5046-313D05E4CF4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4" name="直線コネクタ 833">
              <a:extLst>
                <a:ext uri="{FF2B5EF4-FFF2-40B4-BE49-F238E27FC236}">
                  <a16:creationId xmlns:a16="http://schemas.microsoft.com/office/drawing/2014/main" id="{03F46C30-F81B-A66B-D557-8A213507678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5" name="直線コネクタ 834">
              <a:extLst>
                <a:ext uri="{FF2B5EF4-FFF2-40B4-BE49-F238E27FC236}">
                  <a16:creationId xmlns:a16="http://schemas.microsoft.com/office/drawing/2014/main" id="{0D62A837-3401-ADC3-6FC0-815122D650D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" name="Google Shape;1540;p28"/>
          <p:cNvSpPr/>
          <p:nvPr/>
        </p:nvSpPr>
        <p:spPr>
          <a:xfrm flipH="1">
            <a:off x="6051606" y="5808900"/>
            <a:ext cx="252000" cy="274565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0" name="グループ化 39"/>
          <p:cNvGrpSpPr/>
          <p:nvPr/>
        </p:nvGrpSpPr>
        <p:grpSpPr>
          <a:xfrm>
            <a:off x="3416275" y="1295508"/>
            <a:ext cx="2259324" cy="4619426"/>
            <a:chOff x="7130579" y="1294914"/>
            <a:chExt cx="2418527" cy="4619426"/>
          </a:xfrm>
        </p:grpSpPr>
        <p:sp>
          <p:nvSpPr>
            <p:cNvPr id="41" name="二等辺三角形 2"/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Google Shape;1540;p28"/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二等辺三角形 2"/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44" name="グループ化 43"/>
          <p:cNvGrpSpPr/>
          <p:nvPr/>
        </p:nvGrpSpPr>
        <p:grpSpPr>
          <a:xfrm rot="16427842">
            <a:off x="-1005817" y="3130454"/>
            <a:ext cx="2259324" cy="4619426"/>
            <a:chOff x="7130579" y="1294914"/>
            <a:chExt cx="2418527" cy="4619426"/>
          </a:xfrm>
        </p:grpSpPr>
        <p:sp>
          <p:nvSpPr>
            <p:cNvPr id="45" name="二等辺三角形 2"/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Google Shape;1540;p28"/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二等辺三角形 2"/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532" name="Google Shape;1550;p28">
            <a:extLst>
              <a:ext uri="{FF2B5EF4-FFF2-40B4-BE49-F238E27FC236}">
                <a16:creationId xmlns:a16="http://schemas.microsoft.com/office/drawing/2014/main" id="{05941694-8EE7-05CD-9CD0-C517933D6430}"/>
              </a:ext>
            </a:extLst>
          </p:cNvPr>
          <p:cNvSpPr txBox="1"/>
          <p:nvPr/>
        </p:nvSpPr>
        <p:spPr>
          <a:xfrm>
            <a:off x="10124669" y="3900816"/>
            <a:ext cx="2781185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たおれた！</a:t>
            </a:r>
            <a:endParaRPr lang="en-US" altLang="ja-JP" sz="2000" dirty="0">
              <a:solidFill>
                <a:schemeClr val="dk1"/>
              </a:solidFill>
            </a:endParaRPr>
          </a:p>
        </p:txBody>
      </p:sp>
      <p:grpSp>
        <p:nvGrpSpPr>
          <p:cNvPr id="58" name="グループ化 57">
            <a:extLst>
              <a:ext uri="{FF2B5EF4-FFF2-40B4-BE49-F238E27FC236}">
                <a16:creationId xmlns:a16="http://schemas.microsoft.com/office/drawing/2014/main" id="{2EFFCA1F-6921-6DFB-C08F-7178BC52C13D}"/>
              </a:ext>
            </a:extLst>
          </p:cNvPr>
          <p:cNvGrpSpPr>
            <a:grpSpLocks noChangeAspect="1"/>
          </p:cNvGrpSpPr>
          <p:nvPr/>
        </p:nvGrpSpPr>
        <p:grpSpPr>
          <a:xfrm>
            <a:off x="2024647" y="4348139"/>
            <a:ext cx="2815899" cy="1849153"/>
            <a:chOff x="3101421" y="923313"/>
            <a:chExt cx="3663355" cy="2405663"/>
          </a:xfrm>
        </p:grpSpPr>
        <p:sp>
          <p:nvSpPr>
            <p:cNvPr id="59" name="正方形/長方形 58">
              <a:extLst>
                <a:ext uri="{FF2B5EF4-FFF2-40B4-BE49-F238E27FC236}">
                  <a16:creationId xmlns:a16="http://schemas.microsoft.com/office/drawing/2014/main" id="{9C2B48F0-1FF0-D6F9-EFA5-9EF63EA799C3}"/>
                </a:ext>
              </a:extLst>
            </p:cNvPr>
            <p:cNvSpPr/>
            <p:nvPr/>
          </p:nvSpPr>
          <p:spPr>
            <a:xfrm rot="1055648">
              <a:off x="3592747" y="923313"/>
              <a:ext cx="249260" cy="1404320"/>
            </a:xfrm>
            <a:prstGeom prst="rect">
              <a:avLst/>
            </a:prstGeom>
            <a:solidFill>
              <a:schemeClr val="accent4"/>
            </a:solidFill>
            <a:ln>
              <a:solidFill>
                <a:srgbClr val="7052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正方形/長方形 59">
              <a:extLst>
                <a:ext uri="{FF2B5EF4-FFF2-40B4-BE49-F238E27FC236}">
                  <a16:creationId xmlns:a16="http://schemas.microsoft.com/office/drawing/2014/main" id="{6FC9484D-B5D0-8BEA-2F61-BD0D4052F176}"/>
                </a:ext>
              </a:extLst>
            </p:cNvPr>
            <p:cNvSpPr/>
            <p:nvPr/>
          </p:nvSpPr>
          <p:spPr>
            <a:xfrm rot="7770566">
              <a:off x="4315524" y="686792"/>
              <a:ext cx="249260" cy="1557302"/>
            </a:xfrm>
            <a:prstGeom prst="rect">
              <a:avLst/>
            </a:prstGeom>
            <a:solidFill>
              <a:schemeClr val="accent4"/>
            </a:solidFill>
            <a:ln>
              <a:solidFill>
                <a:srgbClr val="7052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 136">
              <a:extLst>
                <a:ext uri="{FF2B5EF4-FFF2-40B4-BE49-F238E27FC236}">
                  <a16:creationId xmlns:a16="http://schemas.microsoft.com/office/drawing/2014/main" id="{CA2FC1CA-06B5-F8C6-D024-C6CEBAAFD09D}"/>
                </a:ext>
              </a:extLst>
            </p:cNvPr>
            <p:cNvSpPr/>
            <p:nvPr/>
          </p:nvSpPr>
          <p:spPr>
            <a:xfrm>
              <a:off x="4763642" y="1203758"/>
              <a:ext cx="1837982" cy="1573263"/>
            </a:xfrm>
            <a:custGeom>
              <a:avLst/>
              <a:gdLst>
                <a:gd name="connsiteX0" fmla="*/ 418232 w 1751351"/>
                <a:gd name="connsiteY0" fmla="*/ 0 h 1236843"/>
                <a:gd name="connsiteX1" fmla="*/ 1388123 w 1751351"/>
                <a:gd name="connsiteY1" fmla="*/ 0 h 1236843"/>
                <a:gd name="connsiteX2" fmla="*/ 1506903 w 1751351"/>
                <a:gd name="connsiteY2" fmla="*/ 118780 h 1236843"/>
                <a:gd name="connsiteX3" fmla="*/ 1506903 w 1751351"/>
                <a:gd name="connsiteY3" fmla="*/ 524176 h 1236843"/>
                <a:gd name="connsiteX4" fmla="*/ 1632571 w 1751351"/>
                <a:gd name="connsiteY4" fmla="*/ 524176 h 1236843"/>
                <a:gd name="connsiteX5" fmla="*/ 1751351 w 1751351"/>
                <a:gd name="connsiteY5" fmla="*/ 642956 h 1236843"/>
                <a:gd name="connsiteX6" fmla="*/ 1751351 w 1751351"/>
                <a:gd name="connsiteY6" fmla="*/ 1118063 h 1236843"/>
                <a:gd name="connsiteX7" fmla="*/ 1632571 w 1751351"/>
                <a:gd name="connsiteY7" fmla="*/ 1236843 h 1236843"/>
                <a:gd name="connsiteX8" fmla="*/ 118780 w 1751351"/>
                <a:gd name="connsiteY8" fmla="*/ 1236843 h 1236843"/>
                <a:gd name="connsiteX9" fmla="*/ 0 w 1751351"/>
                <a:gd name="connsiteY9" fmla="*/ 1118063 h 1236843"/>
                <a:gd name="connsiteX10" fmla="*/ 0 w 1751351"/>
                <a:gd name="connsiteY10" fmla="*/ 642956 h 1236843"/>
                <a:gd name="connsiteX11" fmla="*/ 118780 w 1751351"/>
                <a:gd name="connsiteY11" fmla="*/ 524176 h 1236843"/>
                <a:gd name="connsiteX12" fmla="*/ 299452 w 1751351"/>
                <a:gd name="connsiteY12" fmla="*/ 524176 h 1236843"/>
                <a:gd name="connsiteX13" fmla="*/ 299452 w 1751351"/>
                <a:gd name="connsiteY13" fmla="*/ 118780 h 1236843"/>
                <a:gd name="connsiteX14" fmla="*/ 418232 w 1751351"/>
                <a:gd name="connsiteY14" fmla="*/ 0 h 123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1351" h="1236843">
                  <a:moveTo>
                    <a:pt x="418232" y="0"/>
                  </a:moveTo>
                  <a:lnTo>
                    <a:pt x="1388123" y="0"/>
                  </a:lnTo>
                  <a:cubicBezTo>
                    <a:pt x="1453723" y="0"/>
                    <a:pt x="1506903" y="53180"/>
                    <a:pt x="1506903" y="118780"/>
                  </a:cubicBezTo>
                  <a:lnTo>
                    <a:pt x="1506903" y="524176"/>
                  </a:lnTo>
                  <a:lnTo>
                    <a:pt x="1632571" y="524176"/>
                  </a:lnTo>
                  <a:cubicBezTo>
                    <a:pt x="1698171" y="524176"/>
                    <a:pt x="1751351" y="577356"/>
                    <a:pt x="1751351" y="642956"/>
                  </a:cubicBezTo>
                  <a:lnTo>
                    <a:pt x="1751351" y="1118063"/>
                  </a:lnTo>
                  <a:cubicBezTo>
                    <a:pt x="1751351" y="1183663"/>
                    <a:pt x="1698171" y="1236843"/>
                    <a:pt x="1632571" y="1236843"/>
                  </a:cubicBezTo>
                  <a:lnTo>
                    <a:pt x="118780" y="1236843"/>
                  </a:lnTo>
                  <a:cubicBezTo>
                    <a:pt x="53180" y="1236843"/>
                    <a:pt x="0" y="1183663"/>
                    <a:pt x="0" y="1118063"/>
                  </a:cubicBezTo>
                  <a:lnTo>
                    <a:pt x="0" y="642956"/>
                  </a:lnTo>
                  <a:cubicBezTo>
                    <a:pt x="0" y="577356"/>
                    <a:pt x="53180" y="524176"/>
                    <a:pt x="118780" y="524176"/>
                  </a:cubicBezTo>
                  <a:lnTo>
                    <a:pt x="299452" y="524176"/>
                  </a:lnTo>
                  <a:lnTo>
                    <a:pt x="299452" y="118780"/>
                  </a:lnTo>
                  <a:cubicBezTo>
                    <a:pt x="299452" y="53180"/>
                    <a:pt x="352632" y="0"/>
                    <a:pt x="4182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solidFill>
                <a:srgbClr val="7052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楕円 61">
              <a:extLst>
                <a:ext uri="{FF2B5EF4-FFF2-40B4-BE49-F238E27FC236}">
                  <a16:creationId xmlns:a16="http://schemas.microsoft.com/office/drawing/2014/main" id="{C05B4695-51E0-F49F-DDEF-6855C2AA0070}"/>
                </a:ext>
              </a:extLst>
            </p:cNvPr>
            <p:cNvSpPr/>
            <p:nvPr/>
          </p:nvSpPr>
          <p:spPr>
            <a:xfrm>
              <a:off x="3847212" y="963842"/>
              <a:ext cx="148815" cy="148815"/>
            </a:xfrm>
            <a:prstGeom prst="ellipse">
              <a:avLst/>
            </a:prstGeom>
            <a:solidFill>
              <a:srgbClr val="7052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楕円 62">
              <a:extLst>
                <a:ext uri="{FF2B5EF4-FFF2-40B4-BE49-F238E27FC236}">
                  <a16:creationId xmlns:a16="http://schemas.microsoft.com/office/drawing/2014/main" id="{C3704922-AF3E-5500-4461-B16BBB97A02C}"/>
                </a:ext>
              </a:extLst>
            </p:cNvPr>
            <p:cNvSpPr/>
            <p:nvPr/>
          </p:nvSpPr>
          <p:spPr>
            <a:xfrm>
              <a:off x="3440397" y="2105980"/>
              <a:ext cx="148815" cy="148815"/>
            </a:xfrm>
            <a:prstGeom prst="ellipse">
              <a:avLst/>
            </a:prstGeom>
            <a:solidFill>
              <a:srgbClr val="7052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2" name="角丸四角形 139">
              <a:extLst>
                <a:ext uri="{FF2B5EF4-FFF2-40B4-BE49-F238E27FC236}">
                  <a16:creationId xmlns:a16="http://schemas.microsoft.com/office/drawing/2014/main" id="{67A7FD51-631F-BC23-6528-96C321C8756B}"/>
                </a:ext>
              </a:extLst>
            </p:cNvPr>
            <p:cNvSpPr/>
            <p:nvPr/>
          </p:nvSpPr>
          <p:spPr>
            <a:xfrm>
              <a:off x="5149191" y="1286875"/>
              <a:ext cx="658307" cy="567650"/>
            </a:xfrm>
            <a:prstGeom prst="roundRect">
              <a:avLst/>
            </a:prstGeom>
            <a:solidFill>
              <a:srgbClr val="7052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3" name="角丸四角形 140">
              <a:extLst>
                <a:ext uri="{FF2B5EF4-FFF2-40B4-BE49-F238E27FC236}">
                  <a16:creationId xmlns:a16="http://schemas.microsoft.com/office/drawing/2014/main" id="{20DFC999-B5DA-FF8A-8CA0-DD7F3EE4E597}"/>
                </a:ext>
              </a:extLst>
            </p:cNvPr>
            <p:cNvSpPr/>
            <p:nvPr/>
          </p:nvSpPr>
          <p:spPr>
            <a:xfrm>
              <a:off x="4726864" y="2226865"/>
              <a:ext cx="1894552" cy="210117"/>
            </a:xfrm>
            <a:prstGeom prst="roundRect">
              <a:avLst/>
            </a:prstGeom>
            <a:solidFill>
              <a:srgbClr val="7052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474" name="グループ化 1473">
              <a:extLst>
                <a:ext uri="{FF2B5EF4-FFF2-40B4-BE49-F238E27FC236}">
                  <a16:creationId xmlns:a16="http://schemas.microsoft.com/office/drawing/2014/main" id="{38900099-36AB-8D9C-D1AD-E18D560A7254}"/>
                </a:ext>
              </a:extLst>
            </p:cNvPr>
            <p:cNvGrpSpPr/>
            <p:nvPr/>
          </p:nvGrpSpPr>
          <p:grpSpPr>
            <a:xfrm>
              <a:off x="4589601" y="2693585"/>
              <a:ext cx="2175175" cy="635391"/>
              <a:chOff x="5211447" y="2014969"/>
              <a:chExt cx="2175175" cy="776138"/>
            </a:xfrm>
            <a:solidFill>
              <a:schemeClr val="tx1">
                <a:lumMod val="50000"/>
                <a:lumOff val="50000"/>
              </a:schemeClr>
            </a:solidFill>
          </p:grpSpPr>
          <p:sp>
            <p:nvSpPr>
              <p:cNvPr id="588" name="角丸四角形 142">
                <a:extLst>
                  <a:ext uri="{FF2B5EF4-FFF2-40B4-BE49-F238E27FC236}">
                    <a16:creationId xmlns:a16="http://schemas.microsoft.com/office/drawing/2014/main" id="{FF116916-7004-489E-A16F-9A7C20C34BA1}"/>
                  </a:ext>
                </a:extLst>
              </p:cNvPr>
              <p:cNvSpPr/>
              <p:nvPr/>
            </p:nvSpPr>
            <p:spPr>
              <a:xfrm>
                <a:off x="5263092" y="2094055"/>
                <a:ext cx="2066035" cy="644509"/>
              </a:xfrm>
              <a:prstGeom prst="roundRect">
                <a:avLst>
                  <a:gd name="adj" fmla="val 50000"/>
                </a:avLst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9" name="正方形/長方形 588">
                <a:extLst>
                  <a:ext uri="{FF2B5EF4-FFF2-40B4-BE49-F238E27FC236}">
                    <a16:creationId xmlns:a16="http://schemas.microsoft.com/office/drawing/2014/main" id="{22A77AD7-1432-BBC1-0757-0B2C173C64B2}"/>
                  </a:ext>
                </a:extLst>
              </p:cNvPr>
              <p:cNvSpPr/>
              <p:nvPr/>
            </p:nvSpPr>
            <p:spPr>
              <a:xfrm>
                <a:off x="5502814" y="2296475"/>
                <a:ext cx="1560776" cy="25310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0" name="正方形/長方形 589">
                <a:extLst>
                  <a:ext uri="{FF2B5EF4-FFF2-40B4-BE49-F238E27FC236}">
                    <a16:creationId xmlns:a16="http://schemas.microsoft.com/office/drawing/2014/main" id="{F75E0C31-4C38-D382-8CEC-6C9E3D134ED7}"/>
                  </a:ext>
                </a:extLst>
              </p:cNvPr>
              <p:cNvSpPr/>
              <p:nvPr/>
            </p:nvSpPr>
            <p:spPr>
              <a:xfrm>
                <a:off x="5569555" y="2014969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1" name="正方形/長方形 590">
                <a:extLst>
                  <a:ext uri="{FF2B5EF4-FFF2-40B4-BE49-F238E27FC236}">
                    <a16:creationId xmlns:a16="http://schemas.microsoft.com/office/drawing/2014/main" id="{2C8A1EF3-39B8-7AEB-4F0A-FC13854186D6}"/>
                  </a:ext>
                </a:extLst>
              </p:cNvPr>
              <p:cNvSpPr/>
              <p:nvPr/>
            </p:nvSpPr>
            <p:spPr>
              <a:xfrm>
                <a:off x="5936676" y="2014969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2" name="正方形/長方形 591">
                <a:extLst>
                  <a:ext uri="{FF2B5EF4-FFF2-40B4-BE49-F238E27FC236}">
                    <a16:creationId xmlns:a16="http://schemas.microsoft.com/office/drawing/2014/main" id="{B233D63A-009C-3F7C-C306-70F6985ECF70}"/>
                  </a:ext>
                </a:extLst>
              </p:cNvPr>
              <p:cNvSpPr/>
              <p:nvPr/>
            </p:nvSpPr>
            <p:spPr>
              <a:xfrm>
                <a:off x="6317175" y="2014975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3" name="正方形/長方形 592">
                <a:extLst>
                  <a:ext uri="{FF2B5EF4-FFF2-40B4-BE49-F238E27FC236}">
                    <a16:creationId xmlns:a16="http://schemas.microsoft.com/office/drawing/2014/main" id="{CB906255-4952-1529-63A3-9CA0893FA90E}"/>
                  </a:ext>
                </a:extLst>
              </p:cNvPr>
              <p:cNvSpPr/>
              <p:nvPr/>
            </p:nvSpPr>
            <p:spPr>
              <a:xfrm>
                <a:off x="6706683" y="2014969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4" name="正方形/長方形 593">
                <a:extLst>
                  <a:ext uri="{FF2B5EF4-FFF2-40B4-BE49-F238E27FC236}">
                    <a16:creationId xmlns:a16="http://schemas.microsoft.com/office/drawing/2014/main" id="{6DD2BEA8-1787-84B6-799D-ACDD84E34796}"/>
                  </a:ext>
                </a:extLst>
              </p:cNvPr>
              <p:cNvSpPr/>
              <p:nvPr/>
            </p:nvSpPr>
            <p:spPr>
              <a:xfrm rot="1403641">
                <a:off x="7063290" y="2075969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5" name="正方形/長方形 594">
                <a:extLst>
                  <a:ext uri="{FF2B5EF4-FFF2-40B4-BE49-F238E27FC236}">
                    <a16:creationId xmlns:a16="http://schemas.microsoft.com/office/drawing/2014/main" id="{E37BA25A-3E65-553B-7B72-833BC3E76BBE}"/>
                  </a:ext>
                </a:extLst>
              </p:cNvPr>
              <p:cNvSpPr/>
              <p:nvPr/>
            </p:nvSpPr>
            <p:spPr>
              <a:xfrm>
                <a:off x="5415665" y="2652568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6" name="正方形/長方形 595">
                <a:extLst>
                  <a:ext uri="{FF2B5EF4-FFF2-40B4-BE49-F238E27FC236}">
                    <a16:creationId xmlns:a16="http://schemas.microsoft.com/office/drawing/2014/main" id="{74BF4BA3-A24C-D0ED-4E61-9456508F03E2}"/>
                  </a:ext>
                </a:extLst>
              </p:cNvPr>
              <p:cNvSpPr/>
              <p:nvPr/>
            </p:nvSpPr>
            <p:spPr>
              <a:xfrm>
                <a:off x="5782786" y="2652568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7" name="正方形/長方形 596">
                <a:extLst>
                  <a:ext uri="{FF2B5EF4-FFF2-40B4-BE49-F238E27FC236}">
                    <a16:creationId xmlns:a16="http://schemas.microsoft.com/office/drawing/2014/main" id="{2F52B6B7-FC73-89C1-6C5B-8A2854582E94}"/>
                  </a:ext>
                </a:extLst>
              </p:cNvPr>
              <p:cNvSpPr/>
              <p:nvPr/>
            </p:nvSpPr>
            <p:spPr>
              <a:xfrm>
                <a:off x="6163285" y="2652568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8" name="正方形/長方形 597">
                <a:extLst>
                  <a:ext uri="{FF2B5EF4-FFF2-40B4-BE49-F238E27FC236}">
                    <a16:creationId xmlns:a16="http://schemas.microsoft.com/office/drawing/2014/main" id="{E6A38CB9-25EE-A315-AAC7-1D1275E2C4D7}"/>
                  </a:ext>
                </a:extLst>
              </p:cNvPr>
              <p:cNvSpPr/>
              <p:nvPr/>
            </p:nvSpPr>
            <p:spPr>
              <a:xfrm>
                <a:off x="6552793" y="2652568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9" name="正方形/長方形 598">
                <a:extLst>
                  <a:ext uri="{FF2B5EF4-FFF2-40B4-BE49-F238E27FC236}">
                    <a16:creationId xmlns:a16="http://schemas.microsoft.com/office/drawing/2014/main" id="{A431CA68-BAC5-0975-63C4-B15885FD8101}"/>
                  </a:ext>
                </a:extLst>
              </p:cNvPr>
              <p:cNvSpPr/>
              <p:nvPr/>
            </p:nvSpPr>
            <p:spPr>
              <a:xfrm>
                <a:off x="6933292" y="2652568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0" name="正方形/長方形 599">
                <a:extLst>
                  <a:ext uri="{FF2B5EF4-FFF2-40B4-BE49-F238E27FC236}">
                    <a16:creationId xmlns:a16="http://schemas.microsoft.com/office/drawing/2014/main" id="{4D35EC65-A437-71C3-418C-BEC543277A07}"/>
                  </a:ext>
                </a:extLst>
              </p:cNvPr>
              <p:cNvSpPr/>
              <p:nvPr/>
            </p:nvSpPr>
            <p:spPr>
              <a:xfrm rot="15035108">
                <a:off x="5180935" y="2446209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1" name="正方形/長方形 600">
                <a:extLst>
                  <a:ext uri="{FF2B5EF4-FFF2-40B4-BE49-F238E27FC236}">
                    <a16:creationId xmlns:a16="http://schemas.microsoft.com/office/drawing/2014/main" id="{794826D0-7E6F-A213-EB76-3A3B30C5B7BE}"/>
                  </a:ext>
                </a:extLst>
              </p:cNvPr>
              <p:cNvSpPr/>
              <p:nvPr/>
            </p:nvSpPr>
            <p:spPr>
              <a:xfrm rot="19371139">
                <a:off x="5257585" y="2128494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2" name="正方形/長方形 601">
                <a:extLst>
                  <a:ext uri="{FF2B5EF4-FFF2-40B4-BE49-F238E27FC236}">
                    <a16:creationId xmlns:a16="http://schemas.microsoft.com/office/drawing/2014/main" id="{FB08462A-1FEE-3C66-ABDC-7F1E23D3FCA6}"/>
                  </a:ext>
                </a:extLst>
              </p:cNvPr>
              <p:cNvSpPr/>
              <p:nvPr/>
            </p:nvSpPr>
            <p:spPr>
              <a:xfrm rot="17705554">
                <a:off x="7217571" y="2426591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475" name="フローチャート: 論理積ゲート 1474">
              <a:extLst>
                <a:ext uri="{FF2B5EF4-FFF2-40B4-BE49-F238E27FC236}">
                  <a16:creationId xmlns:a16="http://schemas.microsoft.com/office/drawing/2014/main" id="{F064A4C4-1088-10EF-5D97-6DD36151EAB5}"/>
                </a:ext>
              </a:extLst>
            </p:cNvPr>
            <p:cNvSpPr/>
            <p:nvPr/>
          </p:nvSpPr>
          <p:spPr>
            <a:xfrm rot="11623421">
              <a:off x="3152781" y="2058269"/>
              <a:ext cx="472808" cy="813552"/>
            </a:xfrm>
            <a:prstGeom prst="flowChartDelay">
              <a:avLst/>
            </a:prstGeom>
            <a:solidFill>
              <a:schemeClr val="accent4"/>
            </a:solidFill>
            <a:ln>
              <a:solidFill>
                <a:srgbClr val="7052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6" name="アーチ 1475">
              <a:extLst>
                <a:ext uri="{FF2B5EF4-FFF2-40B4-BE49-F238E27FC236}">
                  <a16:creationId xmlns:a16="http://schemas.microsoft.com/office/drawing/2014/main" id="{A10C22A9-3385-0899-6883-5117E14671B0}"/>
                </a:ext>
              </a:extLst>
            </p:cNvPr>
            <p:cNvSpPr/>
            <p:nvPr/>
          </p:nvSpPr>
          <p:spPr>
            <a:xfrm rot="19510293">
              <a:off x="3101421" y="1565515"/>
              <a:ext cx="914400" cy="914400"/>
            </a:xfrm>
            <a:prstGeom prst="blockArc">
              <a:avLst>
                <a:gd name="adj1" fmla="val 9571491"/>
                <a:gd name="adj2" fmla="val 19533236"/>
                <a:gd name="adj3" fmla="val 13403"/>
              </a:avLst>
            </a:prstGeom>
            <a:solidFill>
              <a:schemeClr val="accent4"/>
            </a:solidFill>
            <a:ln>
              <a:solidFill>
                <a:srgbClr val="7052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grpSp>
          <p:nvGrpSpPr>
            <p:cNvPr id="1477" name="グループ化 1476">
              <a:extLst>
                <a:ext uri="{FF2B5EF4-FFF2-40B4-BE49-F238E27FC236}">
                  <a16:creationId xmlns:a16="http://schemas.microsoft.com/office/drawing/2014/main" id="{9F3B35BE-8D23-0D62-75A8-9049E56E9D6D}"/>
                </a:ext>
              </a:extLst>
            </p:cNvPr>
            <p:cNvGrpSpPr/>
            <p:nvPr/>
          </p:nvGrpSpPr>
          <p:grpSpPr>
            <a:xfrm>
              <a:off x="5179948" y="1304701"/>
              <a:ext cx="594571" cy="776933"/>
              <a:chOff x="5162018" y="1376421"/>
              <a:chExt cx="594571" cy="776933"/>
            </a:xfrm>
          </p:grpSpPr>
          <p:grpSp>
            <p:nvGrpSpPr>
              <p:cNvPr id="1479" name="Google Shape;890;p21">
                <a:extLst>
                  <a:ext uri="{FF2B5EF4-FFF2-40B4-BE49-F238E27FC236}">
                    <a16:creationId xmlns:a16="http://schemas.microsoft.com/office/drawing/2014/main" id="{029EC9E0-5DBD-3EC1-6EF6-646285D2582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flipH="1">
                <a:off x="5162018" y="1502427"/>
                <a:ext cx="527504" cy="650927"/>
                <a:chOff x="1960844" y="4621762"/>
                <a:chExt cx="890343" cy="1098664"/>
              </a:xfrm>
            </p:grpSpPr>
            <p:sp>
              <p:nvSpPr>
                <p:cNvPr id="1531" name="Google Shape;891;p21">
                  <a:extLst>
                    <a:ext uri="{FF2B5EF4-FFF2-40B4-BE49-F238E27FC236}">
                      <a16:creationId xmlns:a16="http://schemas.microsoft.com/office/drawing/2014/main" id="{13BA7554-BB30-BF41-E8C3-03DBF37EA92F}"/>
                    </a:ext>
                  </a:extLst>
                </p:cNvPr>
                <p:cNvSpPr/>
                <p:nvPr/>
              </p:nvSpPr>
              <p:spPr>
                <a:xfrm>
                  <a:off x="2703932" y="5499604"/>
                  <a:ext cx="147255" cy="107055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3" name="Google Shape;892;p21">
                  <a:extLst>
                    <a:ext uri="{FF2B5EF4-FFF2-40B4-BE49-F238E27FC236}">
                      <a16:creationId xmlns:a16="http://schemas.microsoft.com/office/drawing/2014/main" id="{495978ED-2956-084B-7417-8F7FA97C9CE3}"/>
                    </a:ext>
                  </a:extLst>
                </p:cNvPr>
                <p:cNvSpPr/>
                <p:nvPr/>
              </p:nvSpPr>
              <p:spPr>
                <a:xfrm>
                  <a:off x="1960844" y="4621762"/>
                  <a:ext cx="785817" cy="1045137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4" name="Google Shape;893;p21">
                  <a:extLst>
                    <a:ext uri="{FF2B5EF4-FFF2-40B4-BE49-F238E27FC236}">
                      <a16:creationId xmlns:a16="http://schemas.microsoft.com/office/drawing/2014/main" id="{5742A7D3-C236-5D3F-CD9D-201770B73E58}"/>
                    </a:ext>
                  </a:extLst>
                </p:cNvPr>
                <p:cNvSpPr/>
                <p:nvPr/>
              </p:nvSpPr>
              <p:spPr>
                <a:xfrm>
                  <a:off x="2468351" y="5043316"/>
                  <a:ext cx="30938" cy="30938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5" name="Google Shape;894;p21">
                  <a:extLst>
                    <a:ext uri="{FF2B5EF4-FFF2-40B4-BE49-F238E27FC236}">
                      <a16:creationId xmlns:a16="http://schemas.microsoft.com/office/drawing/2014/main" id="{D2E764EA-B37D-DEBC-9D10-AEAD924EDCF6}"/>
                    </a:ext>
                  </a:extLst>
                </p:cNvPr>
                <p:cNvSpPr/>
                <p:nvPr/>
              </p:nvSpPr>
              <p:spPr>
                <a:xfrm>
                  <a:off x="2660717" y="5002388"/>
                  <a:ext cx="30938" cy="30938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" name="Google Shape;895;p21">
                  <a:extLst>
                    <a:ext uri="{FF2B5EF4-FFF2-40B4-BE49-F238E27FC236}">
                      <a16:creationId xmlns:a16="http://schemas.microsoft.com/office/drawing/2014/main" id="{790C9DAC-714F-7C9D-BA48-2E5B8D2B791C}"/>
                    </a:ext>
                  </a:extLst>
                </p:cNvPr>
                <p:cNvSpPr/>
                <p:nvPr/>
              </p:nvSpPr>
              <p:spPr>
                <a:xfrm>
                  <a:off x="2599321" y="5292984"/>
                  <a:ext cx="30938" cy="30938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" name="Google Shape;896;p21">
                  <a:extLst>
                    <a:ext uri="{FF2B5EF4-FFF2-40B4-BE49-F238E27FC236}">
                      <a16:creationId xmlns:a16="http://schemas.microsoft.com/office/drawing/2014/main" id="{4D0C8343-555F-1687-4519-362CB226E2B8}"/>
                    </a:ext>
                  </a:extLst>
                </p:cNvPr>
                <p:cNvSpPr/>
                <p:nvPr/>
              </p:nvSpPr>
              <p:spPr>
                <a:xfrm>
                  <a:off x="2394768" y="5613371"/>
                  <a:ext cx="147255" cy="107055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579" name="Google Shape;897;p21">
                  <a:extLst>
                    <a:ext uri="{FF2B5EF4-FFF2-40B4-BE49-F238E27FC236}">
                      <a16:creationId xmlns:a16="http://schemas.microsoft.com/office/drawing/2014/main" id="{8AA9D20F-0D1C-CC29-3DE8-A7ACFCA0297A}"/>
                    </a:ext>
                  </a:extLst>
                </p:cNvPr>
                <p:cNvCxnSpPr/>
                <p:nvPr/>
              </p:nvCxnSpPr>
              <p:spPr>
                <a:xfrm flipH="1">
                  <a:off x="1960844" y="5460786"/>
                  <a:ext cx="65485" cy="92346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580" name="Google Shape;898;p21">
                  <a:extLst>
                    <a:ext uri="{FF2B5EF4-FFF2-40B4-BE49-F238E27FC236}">
                      <a16:creationId xmlns:a16="http://schemas.microsoft.com/office/drawing/2014/main" id="{1A8E9FFA-640D-53AB-E34B-858FA1E79E5D}"/>
                    </a:ext>
                  </a:extLst>
                </p:cNvPr>
                <p:cNvCxnSpPr/>
                <p:nvPr/>
              </p:nvCxnSpPr>
              <p:spPr>
                <a:xfrm flipH="1">
                  <a:off x="1964937" y="5491419"/>
                  <a:ext cx="65485" cy="92346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581" name="Google Shape;899;p21">
                  <a:extLst>
                    <a:ext uri="{FF2B5EF4-FFF2-40B4-BE49-F238E27FC236}">
                      <a16:creationId xmlns:a16="http://schemas.microsoft.com/office/drawing/2014/main" id="{D18482F5-FBFD-C2AD-917F-79FEA9CACC85}"/>
                    </a:ext>
                  </a:extLst>
                </p:cNvPr>
                <p:cNvCxnSpPr/>
                <p:nvPr/>
              </p:nvCxnSpPr>
              <p:spPr>
                <a:xfrm flipH="1">
                  <a:off x="1981308" y="5506959"/>
                  <a:ext cx="65485" cy="92346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582" name="Google Shape;900;p21">
                  <a:extLst>
                    <a:ext uri="{FF2B5EF4-FFF2-40B4-BE49-F238E27FC236}">
                      <a16:creationId xmlns:a16="http://schemas.microsoft.com/office/drawing/2014/main" id="{A9B98676-F85E-A356-1B90-DC4E6FDDD888}"/>
                    </a:ext>
                  </a:extLst>
                </p:cNvPr>
                <p:cNvCxnSpPr/>
                <p:nvPr/>
              </p:nvCxnSpPr>
              <p:spPr>
                <a:xfrm flipH="1">
                  <a:off x="2003819" y="5538871"/>
                  <a:ext cx="52148" cy="7450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583" name="Google Shape;901;p21">
                  <a:extLst>
                    <a:ext uri="{FF2B5EF4-FFF2-40B4-BE49-F238E27FC236}">
                      <a16:creationId xmlns:a16="http://schemas.microsoft.com/office/drawing/2014/main" id="{49368AD4-3BF4-8400-0238-B93469B91A2B}"/>
                    </a:ext>
                  </a:extLst>
                </p:cNvPr>
                <p:cNvCxnSpPr/>
                <p:nvPr/>
              </p:nvCxnSpPr>
              <p:spPr>
                <a:xfrm flipH="1">
                  <a:off x="2026329" y="5567199"/>
                  <a:ext cx="41845" cy="52615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584" name="Google Shape;902;p21">
                  <a:extLst>
                    <a:ext uri="{FF2B5EF4-FFF2-40B4-BE49-F238E27FC236}">
                      <a16:creationId xmlns:a16="http://schemas.microsoft.com/office/drawing/2014/main" id="{8D232A40-5956-C577-45F2-BE83E477B6D2}"/>
                    </a:ext>
                  </a:extLst>
                </p:cNvPr>
                <p:cNvCxnSpPr/>
                <p:nvPr/>
              </p:nvCxnSpPr>
              <p:spPr>
                <a:xfrm flipH="1">
                  <a:off x="2046793" y="5587212"/>
                  <a:ext cx="32742" cy="40644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sp>
              <p:nvSpPr>
                <p:cNvPr id="585" name="Google Shape;903;p21">
                  <a:extLst>
                    <a:ext uri="{FF2B5EF4-FFF2-40B4-BE49-F238E27FC236}">
                      <a16:creationId xmlns:a16="http://schemas.microsoft.com/office/drawing/2014/main" id="{A082395C-A0A5-308B-2731-CDBBE20C93F9}"/>
                    </a:ext>
                  </a:extLst>
                </p:cNvPr>
                <p:cNvSpPr/>
                <p:nvPr/>
              </p:nvSpPr>
              <p:spPr>
                <a:xfrm>
                  <a:off x="2128649" y="4654505"/>
                  <a:ext cx="370640" cy="105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67" h="147637" extrusionOk="0">
                      <a:moveTo>
                        <a:pt x="130969" y="66675"/>
                      </a:moveTo>
                      <a:cubicBezTo>
                        <a:pt x="134938" y="67469"/>
                        <a:pt x="140013" y="66194"/>
                        <a:pt x="142875" y="69056"/>
                      </a:cubicBezTo>
                      <a:cubicBezTo>
                        <a:pt x="146425" y="72606"/>
                        <a:pt x="147638" y="83344"/>
                        <a:pt x="147638" y="83344"/>
                      </a:cubicBezTo>
                      <a:cubicBezTo>
                        <a:pt x="145257" y="89694"/>
                        <a:pt x="144731" y="97098"/>
                        <a:pt x="140494" y="102394"/>
                      </a:cubicBezTo>
                      <a:cubicBezTo>
                        <a:pt x="133518" y="111114"/>
                        <a:pt x="113325" y="105460"/>
                        <a:pt x="107157" y="104775"/>
                      </a:cubicBezTo>
                      <a:cubicBezTo>
                        <a:pt x="100950" y="101051"/>
                        <a:pt x="92275" y="97155"/>
                        <a:pt x="88107" y="90487"/>
                      </a:cubicBezTo>
                      <a:cubicBezTo>
                        <a:pt x="85842" y="86862"/>
                        <a:pt x="84932" y="82550"/>
                        <a:pt x="83344" y="78581"/>
                      </a:cubicBezTo>
                      <a:cubicBezTo>
                        <a:pt x="84138" y="68262"/>
                        <a:pt x="82805" y="57554"/>
                        <a:pt x="85725" y="47625"/>
                      </a:cubicBezTo>
                      <a:cubicBezTo>
                        <a:pt x="86992" y="43317"/>
                        <a:pt x="91706" y="40857"/>
                        <a:pt x="95250" y="38100"/>
                      </a:cubicBezTo>
                      <a:cubicBezTo>
                        <a:pt x="103685" y="31539"/>
                        <a:pt x="105815" y="31403"/>
                        <a:pt x="114300" y="28575"/>
                      </a:cubicBezTo>
                      <a:cubicBezTo>
                        <a:pt x="132556" y="29369"/>
                        <a:pt x="150845" y="29606"/>
                        <a:pt x="169069" y="30956"/>
                      </a:cubicBezTo>
                      <a:cubicBezTo>
                        <a:pt x="172333" y="31198"/>
                        <a:pt x="175512" y="32236"/>
                        <a:pt x="178594" y="33337"/>
                      </a:cubicBezTo>
                      <a:cubicBezTo>
                        <a:pt x="186645" y="36212"/>
                        <a:pt x="202407" y="42862"/>
                        <a:pt x="202407" y="42862"/>
                      </a:cubicBezTo>
                      <a:cubicBezTo>
                        <a:pt x="214888" y="55343"/>
                        <a:pt x="217932" y="56521"/>
                        <a:pt x="226219" y="71437"/>
                      </a:cubicBezTo>
                      <a:cubicBezTo>
                        <a:pt x="228506" y="75553"/>
                        <a:pt x="230323" y="87193"/>
                        <a:pt x="230982" y="90487"/>
                      </a:cubicBezTo>
                      <a:cubicBezTo>
                        <a:pt x="230188" y="99218"/>
                        <a:pt x="232114" y="108649"/>
                        <a:pt x="228600" y="116681"/>
                      </a:cubicBezTo>
                      <a:cubicBezTo>
                        <a:pt x="226115" y="122360"/>
                        <a:pt x="219206" y="124781"/>
                        <a:pt x="214313" y="128587"/>
                      </a:cubicBezTo>
                      <a:cubicBezTo>
                        <a:pt x="212054" y="130344"/>
                        <a:pt x="209800" y="132223"/>
                        <a:pt x="207169" y="133350"/>
                      </a:cubicBezTo>
                      <a:cubicBezTo>
                        <a:pt x="201556" y="135756"/>
                        <a:pt x="184836" y="137561"/>
                        <a:pt x="180975" y="138112"/>
                      </a:cubicBezTo>
                      <a:cubicBezTo>
                        <a:pt x="161321" y="144666"/>
                        <a:pt x="181664" y="138380"/>
                        <a:pt x="138113" y="145256"/>
                      </a:cubicBezTo>
                      <a:cubicBezTo>
                        <a:pt x="134880" y="145766"/>
                        <a:pt x="131763" y="146843"/>
                        <a:pt x="128588" y="147637"/>
                      </a:cubicBezTo>
                      <a:cubicBezTo>
                        <a:pt x="99219" y="146050"/>
                        <a:pt x="69297" y="148769"/>
                        <a:pt x="40482" y="142875"/>
                      </a:cubicBezTo>
                      <a:cubicBezTo>
                        <a:pt x="32784" y="141300"/>
                        <a:pt x="30099" y="130921"/>
                        <a:pt x="23813" y="126206"/>
                      </a:cubicBezTo>
                      <a:lnTo>
                        <a:pt x="14288" y="119062"/>
                      </a:lnTo>
                      <a:cubicBezTo>
                        <a:pt x="1259" y="93005"/>
                        <a:pt x="5189" y="103669"/>
                        <a:pt x="0" y="88106"/>
                      </a:cubicBezTo>
                      <a:cubicBezTo>
                        <a:pt x="1588" y="77787"/>
                        <a:pt x="2231" y="67278"/>
                        <a:pt x="4763" y="57150"/>
                      </a:cubicBezTo>
                      <a:cubicBezTo>
                        <a:pt x="5457" y="54374"/>
                        <a:pt x="8008" y="52433"/>
                        <a:pt x="9525" y="50006"/>
                      </a:cubicBezTo>
                      <a:cubicBezTo>
                        <a:pt x="24477" y="26083"/>
                        <a:pt x="8063" y="49296"/>
                        <a:pt x="26194" y="28575"/>
                      </a:cubicBezTo>
                      <a:cubicBezTo>
                        <a:pt x="28807" y="25588"/>
                        <a:pt x="30108" y="21357"/>
                        <a:pt x="33338" y="19050"/>
                      </a:cubicBezTo>
                      <a:cubicBezTo>
                        <a:pt x="36001" y="17148"/>
                        <a:pt x="39654" y="17311"/>
                        <a:pt x="42863" y="16669"/>
                      </a:cubicBezTo>
                      <a:cubicBezTo>
                        <a:pt x="47597" y="15722"/>
                        <a:pt x="52416" y="15234"/>
                        <a:pt x="57150" y="14287"/>
                      </a:cubicBezTo>
                      <a:cubicBezTo>
                        <a:pt x="64326" y="12852"/>
                        <a:pt x="71345" y="10610"/>
                        <a:pt x="78582" y="9525"/>
                      </a:cubicBezTo>
                      <a:cubicBezTo>
                        <a:pt x="87252" y="8225"/>
                        <a:pt x="96068" y="8168"/>
                        <a:pt x="104775" y="7144"/>
                      </a:cubicBezTo>
                      <a:cubicBezTo>
                        <a:pt x="109570" y="6580"/>
                        <a:pt x="114264" y="5295"/>
                        <a:pt x="119063" y="4762"/>
                      </a:cubicBezTo>
                      <a:cubicBezTo>
                        <a:pt x="183175" y="-2362"/>
                        <a:pt x="120592" y="6244"/>
                        <a:pt x="164307" y="0"/>
                      </a:cubicBezTo>
                      <a:cubicBezTo>
                        <a:pt x="195263" y="794"/>
                        <a:pt x="226284" y="226"/>
                        <a:pt x="257175" y="2381"/>
                      </a:cubicBezTo>
                      <a:cubicBezTo>
                        <a:pt x="260716" y="2628"/>
                        <a:pt x="263332" y="6021"/>
                        <a:pt x="266700" y="7144"/>
                      </a:cubicBezTo>
                      <a:cubicBezTo>
                        <a:pt x="270540" y="8424"/>
                        <a:pt x="274638" y="8731"/>
                        <a:pt x="278607" y="9525"/>
                      </a:cubicBezTo>
                      <a:cubicBezTo>
                        <a:pt x="296537" y="21478"/>
                        <a:pt x="273751" y="7444"/>
                        <a:pt x="295275" y="16669"/>
                      </a:cubicBezTo>
                      <a:cubicBezTo>
                        <a:pt x="297905" y="17796"/>
                        <a:pt x="299934" y="20011"/>
                        <a:pt x="302419" y="21431"/>
                      </a:cubicBezTo>
                      <a:cubicBezTo>
                        <a:pt x="318215" y="30457"/>
                        <a:pt x="306582" y="20832"/>
                        <a:pt x="321469" y="35719"/>
                      </a:cubicBezTo>
                      <a:cubicBezTo>
                        <a:pt x="322263" y="38100"/>
                        <a:pt x="322861" y="40555"/>
                        <a:pt x="323850" y="42862"/>
                      </a:cubicBezTo>
                      <a:cubicBezTo>
                        <a:pt x="326217" y="48386"/>
                        <a:pt x="329978" y="53436"/>
                        <a:pt x="330994" y="59531"/>
                      </a:cubicBezTo>
                      <a:cubicBezTo>
                        <a:pt x="331385" y="61880"/>
                        <a:pt x="330994" y="64294"/>
                        <a:pt x="330994" y="66675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6" name="Google Shape;904;p21">
                  <a:extLst>
                    <a:ext uri="{FF2B5EF4-FFF2-40B4-BE49-F238E27FC236}">
                      <a16:creationId xmlns:a16="http://schemas.microsoft.com/office/drawing/2014/main" id="{33B75EE5-070E-8DDB-6E24-B872C40BD75F}"/>
                    </a:ext>
                  </a:extLst>
                </p:cNvPr>
                <p:cNvSpPr/>
                <p:nvPr/>
              </p:nvSpPr>
              <p:spPr>
                <a:xfrm rot="7185341">
                  <a:off x="2032478" y="5147713"/>
                  <a:ext cx="110784" cy="23826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7" name="Google Shape;905;p21">
                  <a:extLst>
                    <a:ext uri="{FF2B5EF4-FFF2-40B4-BE49-F238E27FC236}">
                      <a16:creationId xmlns:a16="http://schemas.microsoft.com/office/drawing/2014/main" id="{6666B18B-8514-34BC-1B8E-02A63C1CC717}"/>
                    </a:ext>
                  </a:extLst>
                </p:cNvPr>
                <p:cNvSpPr/>
                <p:nvPr/>
              </p:nvSpPr>
              <p:spPr>
                <a:xfrm rot="5400000">
                  <a:off x="1958753" y="5148053"/>
                  <a:ext cx="147341" cy="92346"/>
                </a:xfrm>
                <a:prstGeom prst="ellipse">
                  <a:avLst/>
                </a:prstGeom>
                <a:solidFill>
                  <a:srgbClr val="C8905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480" name="フリーフォーム 97">
                <a:extLst>
                  <a:ext uri="{FF2B5EF4-FFF2-40B4-BE49-F238E27FC236}">
                    <a16:creationId xmlns:a16="http://schemas.microsoft.com/office/drawing/2014/main" id="{30E51C4A-1DA4-EE57-07F5-52762520333F}"/>
                  </a:ext>
                </a:extLst>
              </p:cNvPr>
              <p:cNvSpPr/>
              <p:nvPr/>
            </p:nvSpPr>
            <p:spPr>
              <a:xfrm flipH="1">
                <a:off x="5185170" y="1502427"/>
                <a:ext cx="367877" cy="469700"/>
              </a:xfrm>
              <a:custGeom>
                <a:avLst/>
                <a:gdLst>
                  <a:gd name="connsiteX0" fmla="*/ 241161 w 1125415"/>
                  <a:gd name="connsiteY0" fmla="*/ 381837 h 1436914"/>
                  <a:gd name="connsiteX1" fmla="*/ 974690 w 1125415"/>
                  <a:gd name="connsiteY1" fmla="*/ 0 h 1436914"/>
                  <a:gd name="connsiteX2" fmla="*/ 1075174 w 1125415"/>
                  <a:gd name="connsiteY2" fmla="*/ 381837 h 1436914"/>
                  <a:gd name="connsiteX3" fmla="*/ 1125415 w 1125415"/>
                  <a:gd name="connsiteY3" fmla="*/ 994786 h 1436914"/>
                  <a:gd name="connsiteX4" fmla="*/ 1014884 w 1125415"/>
                  <a:gd name="connsiteY4" fmla="*/ 1245995 h 1436914"/>
                  <a:gd name="connsiteX5" fmla="*/ 572756 w 1125415"/>
                  <a:gd name="connsiteY5" fmla="*/ 1436914 h 1436914"/>
                  <a:gd name="connsiteX6" fmla="*/ 241161 w 1125415"/>
                  <a:gd name="connsiteY6" fmla="*/ 1165608 h 1436914"/>
                  <a:gd name="connsiteX7" fmla="*/ 0 w 1125415"/>
                  <a:gd name="connsiteY7" fmla="*/ 743578 h 1436914"/>
                  <a:gd name="connsiteX8" fmla="*/ 241161 w 1125415"/>
                  <a:gd name="connsiteY8" fmla="*/ 381837 h 1436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25415" h="1436914">
                    <a:moveTo>
                      <a:pt x="241161" y="381837"/>
                    </a:moveTo>
                    <a:lnTo>
                      <a:pt x="974690" y="0"/>
                    </a:lnTo>
                    <a:lnTo>
                      <a:pt x="1075174" y="381837"/>
                    </a:lnTo>
                    <a:lnTo>
                      <a:pt x="1125415" y="994786"/>
                    </a:lnTo>
                    <a:lnTo>
                      <a:pt x="1014884" y="1245995"/>
                    </a:lnTo>
                    <a:lnTo>
                      <a:pt x="572756" y="1436914"/>
                    </a:lnTo>
                    <a:lnTo>
                      <a:pt x="241161" y="1165608"/>
                    </a:lnTo>
                    <a:lnTo>
                      <a:pt x="0" y="743578"/>
                    </a:lnTo>
                    <a:lnTo>
                      <a:pt x="241161" y="381837"/>
                    </a:lnTo>
                    <a:close/>
                  </a:path>
                </a:pathLst>
              </a:custGeom>
              <a:solidFill>
                <a:srgbClr val="767171">
                  <a:alpha val="50196"/>
                </a:srgbClr>
              </a:solidFill>
              <a:ln w="12700"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481" name="グループ化 1480">
                <a:extLst>
                  <a:ext uri="{FF2B5EF4-FFF2-40B4-BE49-F238E27FC236}">
                    <a16:creationId xmlns:a16="http://schemas.microsoft.com/office/drawing/2014/main" id="{A420574D-EDFD-508B-6942-1FF3B1FD1452}"/>
                  </a:ext>
                </a:extLst>
              </p:cNvPr>
              <p:cNvGrpSpPr/>
              <p:nvPr/>
            </p:nvGrpSpPr>
            <p:grpSpPr>
              <a:xfrm rot="21237607" flipH="1">
                <a:off x="5186064" y="1376421"/>
                <a:ext cx="570525" cy="570525"/>
                <a:chOff x="-2141597" y="-135814"/>
                <a:chExt cx="1534578" cy="1534578"/>
              </a:xfrm>
            </p:grpSpPr>
            <p:sp>
              <p:nvSpPr>
                <p:cNvPr id="1482" name="フリーフォーム 116">
                  <a:extLst>
                    <a:ext uri="{FF2B5EF4-FFF2-40B4-BE49-F238E27FC236}">
                      <a16:creationId xmlns:a16="http://schemas.microsoft.com/office/drawing/2014/main" id="{E859D799-0E70-AA96-61CA-98AE3B1F39D6}"/>
                    </a:ext>
                  </a:extLst>
                </p:cNvPr>
                <p:cNvSpPr/>
                <p:nvPr/>
              </p:nvSpPr>
              <p:spPr>
                <a:xfrm>
                  <a:off x="-1985840" y="522079"/>
                  <a:ext cx="565485" cy="565484"/>
                </a:xfrm>
                <a:custGeom>
                  <a:avLst/>
                  <a:gdLst>
                    <a:gd name="connsiteX0" fmla="*/ 0 w 565485"/>
                    <a:gd name="connsiteY0" fmla="*/ 156411 h 565484"/>
                    <a:gd name="connsiteX1" fmla="*/ 360948 w 565485"/>
                    <a:gd name="connsiteY1" fmla="*/ 565484 h 565484"/>
                    <a:gd name="connsiteX2" fmla="*/ 565485 w 565485"/>
                    <a:gd name="connsiteY2" fmla="*/ 0 h 565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65485" h="565484">
                      <a:moveTo>
                        <a:pt x="0" y="156411"/>
                      </a:moveTo>
                      <a:lnTo>
                        <a:pt x="360948" y="565484"/>
                      </a:lnTo>
                      <a:lnTo>
                        <a:pt x="565485" y="0"/>
                      </a:lnTo>
                    </a:path>
                  </a:pathLst>
                </a:custGeom>
                <a:noFill/>
                <a:ln w="76200"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3" name="円 117">
                  <a:extLst>
                    <a:ext uri="{FF2B5EF4-FFF2-40B4-BE49-F238E27FC236}">
                      <a16:creationId xmlns:a16="http://schemas.microsoft.com/office/drawing/2014/main" id="{B2F83AB5-5E17-4043-3BF6-BF573050C703}"/>
                    </a:ext>
                  </a:extLst>
                </p:cNvPr>
                <p:cNvSpPr/>
                <p:nvPr/>
              </p:nvSpPr>
              <p:spPr>
                <a:xfrm rot="9048761">
                  <a:off x="-2141597" y="-135814"/>
                  <a:ext cx="1534578" cy="1534578"/>
                </a:xfrm>
                <a:prstGeom prst="pie">
                  <a:avLst>
                    <a:gd name="adj1" fmla="val 137538"/>
                    <a:gd name="adj2" fmla="val 11210720"/>
                  </a:avLst>
                </a:prstGeom>
                <a:solidFill>
                  <a:schemeClr val="accent2"/>
                </a:soli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87" name="フリーフォーム 118">
                  <a:extLst>
                    <a:ext uri="{FF2B5EF4-FFF2-40B4-BE49-F238E27FC236}">
                      <a16:creationId xmlns:a16="http://schemas.microsoft.com/office/drawing/2014/main" id="{257EE0EF-EAF4-76B5-DAF5-77D342646F86}"/>
                    </a:ext>
                  </a:extLst>
                </p:cNvPr>
                <p:cNvSpPr/>
                <p:nvPr/>
              </p:nvSpPr>
              <p:spPr>
                <a:xfrm rot="9950388">
                  <a:off x="-2078414" y="509663"/>
                  <a:ext cx="45719" cy="206536"/>
                </a:xfrm>
                <a:custGeom>
                  <a:avLst/>
                  <a:gdLst>
                    <a:gd name="connsiteX0" fmla="*/ 60158 w 180473"/>
                    <a:gd name="connsiteY0" fmla="*/ 0 h 445168"/>
                    <a:gd name="connsiteX1" fmla="*/ 0 w 180473"/>
                    <a:gd name="connsiteY1" fmla="*/ 433137 h 445168"/>
                    <a:gd name="connsiteX2" fmla="*/ 168442 w 180473"/>
                    <a:gd name="connsiteY2" fmla="*/ 445168 h 445168"/>
                    <a:gd name="connsiteX3" fmla="*/ 180473 w 180473"/>
                    <a:gd name="connsiteY3" fmla="*/ 264695 h 445168"/>
                    <a:gd name="connsiteX4" fmla="*/ 60158 w 180473"/>
                    <a:gd name="connsiteY4" fmla="*/ 0 h 445168"/>
                    <a:gd name="connsiteX0" fmla="*/ 72220 w 192535"/>
                    <a:gd name="connsiteY0" fmla="*/ 0 h 535705"/>
                    <a:gd name="connsiteX1" fmla="*/ 0 w 192535"/>
                    <a:gd name="connsiteY1" fmla="*/ 535705 h 535705"/>
                    <a:gd name="connsiteX2" fmla="*/ 180504 w 192535"/>
                    <a:gd name="connsiteY2" fmla="*/ 445168 h 535705"/>
                    <a:gd name="connsiteX3" fmla="*/ 192535 w 192535"/>
                    <a:gd name="connsiteY3" fmla="*/ 264695 h 535705"/>
                    <a:gd name="connsiteX4" fmla="*/ 72220 w 192535"/>
                    <a:gd name="connsiteY4" fmla="*/ 0 h 535705"/>
                    <a:gd name="connsiteX0" fmla="*/ 6212 w 192535"/>
                    <a:gd name="connsiteY0" fmla="*/ 0 h 358505"/>
                    <a:gd name="connsiteX1" fmla="*/ 0 w 192535"/>
                    <a:gd name="connsiteY1" fmla="*/ 358505 h 358505"/>
                    <a:gd name="connsiteX2" fmla="*/ 180504 w 192535"/>
                    <a:gd name="connsiteY2" fmla="*/ 267968 h 358505"/>
                    <a:gd name="connsiteX3" fmla="*/ 192535 w 192535"/>
                    <a:gd name="connsiteY3" fmla="*/ 87495 h 358505"/>
                    <a:gd name="connsiteX4" fmla="*/ 6212 w 192535"/>
                    <a:gd name="connsiteY4" fmla="*/ 0 h 35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535" h="358505">
                      <a:moveTo>
                        <a:pt x="6212" y="0"/>
                      </a:moveTo>
                      <a:lnTo>
                        <a:pt x="0" y="358505"/>
                      </a:lnTo>
                      <a:lnTo>
                        <a:pt x="180504" y="267968"/>
                      </a:lnTo>
                      <a:lnTo>
                        <a:pt x="192535" y="87495"/>
                      </a:lnTo>
                      <a:lnTo>
                        <a:pt x="6212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9" name="フリーフォーム 119">
                  <a:extLst>
                    <a:ext uri="{FF2B5EF4-FFF2-40B4-BE49-F238E27FC236}">
                      <a16:creationId xmlns:a16="http://schemas.microsoft.com/office/drawing/2014/main" id="{CADCE870-1610-A084-A48C-F24CB735B9C9}"/>
                    </a:ext>
                  </a:extLst>
                </p:cNvPr>
                <p:cNvSpPr/>
                <p:nvPr/>
              </p:nvSpPr>
              <p:spPr>
                <a:xfrm rot="20885979">
                  <a:off x="-2022467" y="369994"/>
                  <a:ext cx="58695" cy="242999"/>
                </a:xfrm>
                <a:custGeom>
                  <a:avLst/>
                  <a:gdLst>
                    <a:gd name="connsiteX0" fmla="*/ 60158 w 180473"/>
                    <a:gd name="connsiteY0" fmla="*/ 0 h 445168"/>
                    <a:gd name="connsiteX1" fmla="*/ 0 w 180473"/>
                    <a:gd name="connsiteY1" fmla="*/ 433137 h 445168"/>
                    <a:gd name="connsiteX2" fmla="*/ 168442 w 180473"/>
                    <a:gd name="connsiteY2" fmla="*/ 445168 h 445168"/>
                    <a:gd name="connsiteX3" fmla="*/ 180473 w 180473"/>
                    <a:gd name="connsiteY3" fmla="*/ 264695 h 445168"/>
                    <a:gd name="connsiteX4" fmla="*/ 60158 w 180473"/>
                    <a:gd name="connsiteY4" fmla="*/ 0 h 445168"/>
                    <a:gd name="connsiteX0" fmla="*/ 72220 w 192535"/>
                    <a:gd name="connsiteY0" fmla="*/ 0 h 535705"/>
                    <a:gd name="connsiteX1" fmla="*/ 0 w 192535"/>
                    <a:gd name="connsiteY1" fmla="*/ 535705 h 535705"/>
                    <a:gd name="connsiteX2" fmla="*/ 180504 w 192535"/>
                    <a:gd name="connsiteY2" fmla="*/ 445168 h 535705"/>
                    <a:gd name="connsiteX3" fmla="*/ 192535 w 192535"/>
                    <a:gd name="connsiteY3" fmla="*/ 264695 h 535705"/>
                    <a:gd name="connsiteX4" fmla="*/ 72220 w 192535"/>
                    <a:gd name="connsiteY4" fmla="*/ 0 h 535705"/>
                    <a:gd name="connsiteX0" fmla="*/ 6212 w 192535"/>
                    <a:gd name="connsiteY0" fmla="*/ 0 h 358505"/>
                    <a:gd name="connsiteX1" fmla="*/ 0 w 192535"/>
                    <a:gd name="connsiteY1" fmla="*/ 358505 h 358505"/>
                    <a:gd name="connsiteX2" fmla="*/ 180504 w 192535"/>
                    <a:gd name="connsiteY2" fmla="*/ 267968 h 358505"/>
                    <a:gd name="connsiteX3" fmla="*/ 192535 w 192535"/>
                    <a:gd name="connsiteY3" fmla="*/ 87495 h 358505"/>
                    <a:gd name="connsiteX4" fmla="*/ 6212 w 192535"/>
                    <a:gd name="connsiteY4" fmla="*/ 0 h 35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535" h="358505">
                      <a:moveTo>
                        <a:pt x="6212" y="0"/>
                      </a:moveTo>
                      <a:lnTo>
                        <a:pt x="0" y="358505"/>
                      </a:lnTo>
                      <a:lnTo>
                        <a:pt x="180504" y="267968"/>
                      </a:lnTo>
                      <a:lnTo>
                        <a:pt x="192535" y="87495"/>
                      </a:lnTo>
                      <a:lnTo>
                        <a:pt x="6212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0" name="フリーフォーム 120">
                  <a:extLst>
                    <a:ext uri="{FF2B5EF4-FFF2-40B4-BE49-F238E27FC236}">
                      <a16:creationId xmlns:a16="http://schemas.microsoft.com/office/drawing/2014/main" id="{0CE1094D-0035-B967-16E1-92E7B2507DB9}"/>
                    </a:ext>
                  </a:extLst>
                </p:cNvPr>
                <p:cNvSpPr/>
                <p:nvPr/>
              </p:nvSpPr>
              <p:spPr>
                <a:xfrm rot="20885979">
                  <a:off x="-1928294" y="365486"/>
                  <a:ext cx="78000" cy="151392"/>
                </a:xfrm>
                <a:custGeom>
                  <a:avLst/>
                  <a:gdLst>
                    <a:gd name="connsiteX0" fmla="*/ 60158 w 180473"/>
                    <a:gd name="connsiteY0" fmla="*/ 0 h 445168"/>
                    <a:gd name="connsiteX1" fmla="*/ 0 w 180473"/>
                    <a:gd name="connsiteY1" fmla="*/ 433137 h 445168"/>
                    <a:gd name="connsiteX2" fmla="*/ 168442 w 180473"/>
                    <a:gd name="connsiteY2" fmla="*/ 445168 h 445168"/>
                    <a:gd name="connsiteX3" fmla="*/ 180473 w 180473"/>
                    <a:gd name="connsiteY3" fmla="*/ 264695 h 445168"/>
                    <a:gd name="connsiteX4" fmla="*/ 60158 w 180473"/>
                    <a:gd name="connsiteY4" fmla="*/ 0 h 445168"/>
                    <a:gd name="connsiteX0" fmla="*/ 72220 w 192535"/>
                    <a:gd name="connsiteY0" fmla="*/ 0 h 535705"/>
                    <a:gd name="connsiteX1" fmla="*/ 0 w 192535"/>
                    <a:gd name="connsiteY1" fmla="*/ 535705 h 535705"/>
                    <a:gd name="connsiteX2" fmla="*/ 180504 w 192535"/>
                    <a:gd name="connsiteY2" fmla="*/ 445168 h 535705"/>
                    <a:gd name="connsiteX3" fmla="*/ 192535 w 192535"/>
                    <a:gd name="connsiteY3" fmla="*/ 264695 h 535705"/>
                    <a:gd name="connsiteX4" fmla="*/ 72220 w 192535"/>
                    <a:gd name="connsiteY4" fmla="*/ 0 h 535705"/>
                    <a:gd name="connsiteX0" fmla="*/ 6212 w 192535"/>
                    <a:gd name="connsiteY0" fmla="*/ 0 h 358505"/>
                    <a:gd name="connsiteX1" fmla="*/ 0 w 192535"/>
                    <a:gd name="connsiteY1" fmla="*/ 358505 h 358505"/>
                    <a:gd name="connsiteX2" fmla="*/ 180504 w 192535"/>
                    <a:gd name="connsiteY2" fmla="*/ 267968 h 358505"/>
                    <a:gd name="connsiteX3" fmla="*/ 192535 w 192535"/>
                    <a:gd name="connsiteY3" fmla="*/ 87495 h 358505"/>
                    <a:gd name="connsiteX4" fmla="*/ 6212 w 192535"/>
                    <a:gd name="connsiteY4" fmla="*/ 0 h 35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535" h="358505">
                      <a:moveTo>
                        <a:pt x="6212" y="0"/>
                      </a:moveTo>
                      <a:lnTo>
                        <a:pt x="0" y="358505"/>
                      </a:lnTo>
                      <a:lnTo>
                        <a:pt x="180504" y="267968"/>
                      </a:lnTo>
                      <a:lnTo>
                        <a:pt x="192535" y="87495"/>
                      </a:lnTo>
                      <a:lnTo>
                        <a:pt x="6212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sp>
          <p:nvSpPr>
            <p:cNvPr id="1478" name="正方形/長方形 1477">
              <a:extLst>
                <a:ext uri="{FF2B5EF4-FFF2-40B4-BE49-F238E27FC236}">
                  <a16:creationId xmlns:a16="http://schemas.microsoft.com/office/drawing/2014/main" id="{4A7814FC-7650-DDF4-C5B9-DD3DD195BB28}"/>
                </a:ext>
              </a:extLst>
            </p:cNvPr>
            <p:cNvSpPr/>
            <p:nvPr/>
          </p:nvSpPr>
          <p:spPr>
            <a:xfrm>
              <a:off x="5147272" y="1864971"/>
              <a:ext cx="807240" cy="25040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" name="Google Shape;1540;p28">
            <a:extLst>
              <a:ext uri="{FF2B5EF4-FFF2-40B4-BE49-F238E27FC236}">
                <a16:creationId xmlns:a16="http://schemas.microsoft.com/office/drawing/2014/main" id="{0873C2A0-FA76-8D59-C52D-6AF9421B84CA}"/>
              </a:ext>
            </a:extLst>
          </p:cNvPr>
          <p:cNvSpPr/>
          <p:nvPr/>
        </p:nvSpPr>
        <p:spPr>
          <a:xfrm flipH="1">
            <a:off x="2616960" y="5730017"/>
            <a:ext cx="252000" cy="274565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Google Shape;1543;p28"/>
          <p:cNvSpPr txBox="1"/>
          <p:nvPr/>
        </p:nvSpPr>
        <p:spPr>
          <a:xfrm>
            <a:off x="808092" y="719452"/>
            <a:ext cx="5921322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つぎに「機械」で切る方法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187671" y="73080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9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606526" y="71284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きかい</a:t>
            </a:r>
          </a:p>
        </p:txBody>
      </p:sp>
      <p:sp>
        <p:nvSpPr>
          <p:cNvPr id="9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962769" y="708515"/>
            <a:ext cx="9079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ほうほう</a:t>
            </a:r>
          </a:p>
        </p:txBody>
      </p:sp>
      <p:sp>
        <p:nvSpPr>
          <p:cNvPr id="19" name="角丸四角形 96">
            <a:extLst>
              <a:ext uri="{FF2B5EF4-FFF2-40B4-BE49-F238E27FC236}">
                <a16:creationId xmlns:a16="http://schemas.microsoft.com/office/drawing/2014/main" id="{13595C85-C103-D510-E412-72C97B9FA8E5}"/>
              </a:ext>
            </a:extLst>
          </p:cNvPr>
          <p:cNvSpPr/>
          <p:nvPr/>
        </p:nvSpPr>
        <p:spPr>
          <a:xfrm>
            <a:off x="9673920" y="582216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46567C4C-C17C-0240-404F-6A0164B2861C}"/>
              </a:ext>
            </a:extLst>
          </p:cNvPr>
          <p:cNvSpPr txBox="1"/>
          <p:nvPr/>
        </p:nvSpPr>
        <p:spPr>
          <a:xfrm>
            <a:off x="9671832" y="5816347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71036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1539;p28"/>
          <p:cNvSpPr/>
          <p:nvPr/>
        </p:nvSpPr>
        <p:spPr>
          <a:xfrm flipH="1">
            <a:off x="1467600" y="5673678"/>
            <a:ext cx="7925546" cy="615246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8" name="グループ化 47"/>
          <p:cNvGrpSpPr/>
          <p:nvPr/>
        </p:nvGrpSpPr>
        <p:grpSpPr>
          <a:xfrm>
            <a:off x="6368451" y="1295508"/>
            <a:ext cx="2418527" cy="4619426"/>
            <a:chOff x="7130579" y="1294914"/>
            <a:chExt cx="2418527" cy="4619426"/>
          </a:xfrm>
        </p:grpSpPr>
        <p:sp>
          <p:nvSpPr>
            <p:cNvPr id="49" name="二等辺三角形 2"/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Google Shape;1540;p28"/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二等辺三角形 2"/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" name="Google Shape;890;p21">
            <a:extLst>
              <a:ext uri="{FF2B5EF4-FFF2-40B4-BE49-F238E27FC236}">
                <a16:creationId xmlns:a16="http://schemas.microsoft.com/office/drawing/2014/main" id="{3958E4D1-C42B-921F-17DD-C59323CC0310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8836553" y="5583666"/>
            <a:ext cx="392185" cy="400069"/>
            <a:chOff x="1774174" y="4621762"/>
            <a:chExt cx="1077013" cy="1098664"/>
          </a:xfrm>
        </p:grpSpPr>
        <p:sp>
          <p:nvSpPr>
            <p:cNvPr id="4" name="Google Shape;891;p21">
              <a:extLst>
                <a:ext uri="{FF2B5EF4-FFF2-40B4-BE49-F238E27FC236}">
                  <a16:creationId xmlns:a16="http://schemas.microsoft.com/office/drawing/2014/main" id="{F2E14DAC-2054-93CE-96E9-AD0CF7B4BB16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2;p21">
              <a:extLst>
                <a:ext uri="{FF2B5EF4-FFF2-40B4-BE49-F238E27FC236}">
                  <a16:creationId xmlns:a16="http://schemas.microsoft.com/office/drawing/2014/main" id="{02768329-8B79-2262-35CF-A06A902A2807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3;p21">
              <a:extLst>
                <a:ext uri="{FF2B5EF4-FFF2-40B4-BE49-F238E27FC236}">
                  <a16:creationId xmlns:a16="http://schemas.microsoft.com/office/drawing/2014/main" id="{7B577F56-FC9A-3A8A-4EFB-3B8A70A8D084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894;p21">
              <a:extLst>
                <a:ext uri="{FF2B5EF4-FFF2-40B4-BE49-F238E27FC236}">
                  <a16:creationId xmlns:a16="http://schemas.microsoft.com/office/drawing/2014/main" id="{F3517A1C-8235-A8A2-9DB0-ADB82AD2B15A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5;p21">
              <a:extLst>
                <a:ext uri="{FF2B5EF4-FFF2-40B4-BE49-F238E27FC236}">
                  <a16:creationId xmlns:a16="http://schemas.microsoft.com/office/drawing/2014/main" id="{0182B6A5-ABD6-9A34-513E-94572796D0D7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896;p21">
              <a:extLst>
                <a:ext uri="{FF2B5EF4-FFF2-40B4-BE49-F238E27FC236}">
                  <a16:creationId xmlns:a16="http://schemas.microsoft.com/office/drawing/2014/main" id="{5D1C6928-8927-F0F9-D193-8CFE8E279330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0" name="Google Shape;897;p21">
              <a:extLst>
                <a:ext uri="{FF2B5EF4-FFF2-40B4-BE49-F238E27FC236}">
                  <a16:creationId xmlns:a16="http://schemas.microsoft.com/office/drawing/2014/main" id="{09567D91-5574-F7F4-EC9B-E0C63589964F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898;p21">
              <a:extLst>
                <a:ext uri="{FF2B5EF4-FFF2-40B4-BE49-F238E27FC236}">
                  <a16:creationId xmlns:a16="http://schemas.microsoft.com/office/drawing/2014/main" id="{742118E4-54E9-1FFF-3FD8-86CAB04B3F13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899;p21">
              <a:extLst>
                <a:ext uri="{FF2B5EF4-FFF2-40B4-BE49-F238E27FC236}">
                  <a16:creationId xmlns:a16="http://schemas.microsoft.com/office/drawing/2014/main" id="{EDFA40EF-0B67-21B9-46F7-83F5D5D37247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900;p21">
              <a:extLst>
                <a:ext uri="{FF2B5EF4-FFF2-40B4-BE49-F238E27FC236}">
                  <a16:creationId xmlns:a16="http://schemas.microsoft.com/office/drawing/2014/main" id="{9DCEF543-DC28-95E1-7177-F4F0B452F66B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1;p21">
              <a:extLst>
                <a:ext uri="{FF2B5EF4-FFF2-40B4-BE49-F238E27FC236}">
                  <a16:creationId xmlns:a16="http://schemas.microsoft.com/office/drawing/2014/main" id="{6FFE6E71-C518-C63B-1544-30F202F61831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902;p21">
              <a:extLst>
                <a:ext uri="{FF2B5EF4-FFF2-40B4-BE49-F238E27FC236}">
                  <a16:creationId xmlns:a16="http://schemas.microsoft.com/office/drawing/2014/main" id="{1054DCC8-9DD8-E7AA-E752-54AE53BE913A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6" name="Google Shape;903;p21">
              <a:extLst>
                <a:ext uri="{FF2B5EF4-FFF2-40B4-BE49-F238E27FC236}">
                  <a16:creationId xmlns:a16="http://schemas.microsoft.com/office/drawing/2014/main" id="{CB20BA1F-0A98-4EC9-1C68-521C62613F34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904;p21">
              <a:extLst>
                <a:ext uri="{FF2B5EF4-FFF2-40B4-BE49-F238E27FC236}">
                  <a16:creationId xmlns:a16="http://schemas.microsoft.com/office/drawing/2014/main" id="{9AF16573-1291-3255-470A-C8EBE8DFE870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905;p21">
              <a:extLst>
                <a:ext uri="{FF2B5EF4-FFF2-40B4-BE49-F238E27FC236}">
                  <a16:creationId xmlns:a16="http://schemas.microsoft.com/office/drawing/2014/main" id="{2EBDE048-9EBE-45A8-8A87-03434BEF4C05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29" name="角丸四角形 355">
            <a:extLst>
              <a:ext uri="{FF2B5EF4-FFF2-40B4-BE49-F238E27FC236}">
                <a16:creationId xmlns:a16="http://schemas.microsoft.com/office/drawing/2014/main" id="{8BE6737C-FAC6-F066-5629-D6BD683E690F}"/>
              </a:ext>
            </a:extLst>
          </p:cNvPr>
          <p:cNvSpPr/>
          <p:nvPr/>
        </p:nvSpPr>
        <p:spPr>
          <a:xfrm rot="16200000">
            <a:off x="9908292" y="1425687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830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F1E6A9E4-8162-9ACD-8365-80EE57A69E94}"/>
              </a:ext>
            </a:extLst>
          </p:cNvPr>
          <p:cNvSpPr txBox="1"/>
          <p:nvPr/>
        </p:nvSpPr>
        <p:spPr>
          <a:xfrm>
            <a:off x="10681094" y="621698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831" name="グループ化 830">
            <a:extLst>
              <a:ext uri="{FF2B5EF4-FFF2-40B4-BE49-F238E27FC236}">
                <a16:creationId xmlns:a16="http://schemas.microsoft.com/office/drawing/2014/main" id="{EF381F4C-1FF0-3B49-97EB-B3ACEC7E60B9}"/>
              </a:ext>
            </a:extLst>
          </p:cNvPr>
          <p:cNvGrpSpPr/>
          <p:nvPr/>
        </p:nvGrpSpPr>
        <p:grpSpPr>
          <a:xfrm rot="2523162">
            <a:off x="11084914" y="511424"/>
            <a:ext cx="564109" cy="193172"/>
            <a:chOff x="9364349" y="5301095"/>
            <a:chExt cx="371808" cy="127321"/>
          </a:xfrm>
        </p:grpSpPr>
        <p:cxnSp>
          <p:nvCxnSpPr>
            <p:cNvPr id="832" name="直線コネクタ 831">
              <a:extLst>
                <a:ext uri="{FF2B5EF4-FFF2-40B4-BE49-F238E27FC236}">
                  <a16:creationId xmlns:a16="http://schemas.microsoft.com/office/drawing/2014/main" id="{65113349-10B7-F241-23AB-9BB5E1993E7F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3" name="直線コネクタ 832">
              <a:extLst>
                <a:ext uri="{FF2B5EF4-FFF2-40B4-BE49-F238E27FC236}">
                  <a16:creationId xmlns:a16="http://schemas.microsoft.com/office/drawing/2014/main" id="{F3AA040A-2DC5-44B5-5046-313D05E4CF4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4" name="直線コネクタ 833">
              <a:extLst>
                <a:ext uri="{FF2B5EF4-FFF2-40B4-BE49-F238E27FC236}">
                  <a16:creationId xmlns:a16="http://schemas.microsoft.com/office/drawing/2014/main" id="{03F46C30-F81B-A66B-D557-8A213507678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5" name="直線コネクタ 834">
              <a:extLst>
                <a:ext uri="{FF2B5EF4-FFF2-40B4-BE49-F238E27FC236}">
                  <a16:creationId xmlns:a16="http://schemas.microsoft.com/office/drawing/2014/main" id="{0D62A837-3401-ADC3-6FC0-815122D650D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6" name="Google Shape;1543;p28"/>
          <p:cNvSpPr txBox="1"/>
          <p:nvPr/>
        </p:nvSpPr>
        <p:spPr>
          <a:xfrm>
            <a:off x="226797" y="302157"/>
            <a:ext cx="6604259" cy="3970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「チェンソーも機械もかっこいい！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　ずっと見ていられる！」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　木をさがしに来たのに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　しごとのようすを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　ずっと見ている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　ザイくんでした。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7" name="Google Shape;1540;p28"/>
          <p:cNvSpPr/>
          <p:nvPr/>
        </p:nvSpPr>
        <p:spPr>
          <a:xfrm flipH="1">
            <a:off x="6051606" y="5808900"/>
            <a:ext cx="252000" cy="274565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0" name="グループ化 39"/>
          <p:cNvGrpSpPr/>
          <p:nvPr/>
        </p:nvGrpSpPr>
        <p:grpSpPr>
          <a:xfrm>
            <a:off x="3416275" y="1295508"/>
            <a:ext cx="2259324" cy="4619426"/>
            <a:chOff x="7130579" y="1294914"/>
            <a:chExt cx="2418527" cy="4619426"/>
          </a:xfrm>
        </p:grpSpPr>
        <p:sp>
          <p:nvSpPr>
            <p:cNvPr id="41" name="二等辺三角形 2"/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2" name="Google Shape;1540;p28"/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二等辺三角形 2"/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58" name="グループ化 57">
            <a:extLst>
              <a:ext uri="{FF2B5EF4-FFF2-40B4-BE49-F238E27FC236}">
                <a16:creationId xmlns:a16="http://schemas.microsoft.com/office/drawing/2014/main" id="{2EFFCA1F-6921-6DFB-C08F-7178BC52C13D}"/>
              </a:ext>
            </a:extLst>
          </p:cNvPr>
          <p:cNvGrpSpPr>
            <a:grpSpLocks noChangeAspect="1"/>
          </p:cNvGrpSpPr>
          <p:nvPr/>
        </p:nvGrpSpPr>
        <p:grpSpPr>
          <a:xfrm>
            <a:off x="-2064996" y="4300885"/>
            <a:ext cx="2815899" cy="1849153"/>
            <a:chOff x="3101421" y="923313"/>
            <a:chExt cx="3663355" cy="2405663"/>
          </a:xfrm>
        </p:grpSpPr>
        <p:sp>
          <p:nvSpPr>
            <p:cNvPr id="59" name="正方形/長方形 58">
              <a:extLst>
                <a:ext uri="{FF2B5EF4-FFF2-40B4-BE49-F238E27FC236}">
                  <a16:creationId xmlns:a16="http://schemas.microsoft.com/office/drawing/2014/main" id="{9C2B48F0-1FF0-D6F9-EFA5-9EF63EA799C3}"/>
                </a:ext>
              </a:extLst>
            </p:cNvPr>
            <p:cNvSpPr/>
            <p:nvPr/>
          </p:nvSpPr>
          <p:spPr>
            <a:xfrm rot="1055648">
              <a:off x="3592747" y="923313"/>
              <a:ext cx="249260" cy="1404320"/>
            </a:xfrm>
            <a:prstGeom prst="rect">
              <a:avLst/>
            </a:prstGeom>
            <a:solidFill>
              <a:schemeClr val="accent4"/>
            </a:solidFill>
            <a:ln>
              <a:solidFill>
                <a:srgbClr val="7052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正方形/長方形 59">
              <a:extLst>
                <a:ext uri="{FF2B5EF4-FFF2-40B4-BE49-F238E27FC236}">
                  <a16:creationId xmlns:a16="http://schemas.microsoft.com/office/drawing/2014/main" id="{6FC9484D-B5D0-8BEA-2F61-BD0D4052F176}"/>
                </a:ext>
              </a:extLst>
            </p:cNvPr>
            <p:cNvSpPr/>
            <p:nvPr/>
          </p:nvSpPr>
          <p:spPr>
            <a:xfrm rot="7770566">
              <a:off x="4315524" y="686792"/>
              <a:ext cx="249260" cy="1557302"/>
            </a:xfrm>
            <a:prstGeom prst="rect">
              <a:avLst/>
            </a:prstGeom>
            <a:solidFill>
              <a:schemeClr val="accent4"/>
            </a:solidFill>
            <a:ln>
              <a:solidFill>
                <a:srgbClr val="7052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フリーフォーム 136">
              <a:extLst>
                <a:ext uri="{FF2B5EF4-FFF2-40B4-BE49-F238E27FC236}">
                  <a16:creationId xmlns:a16="http://schemas.microsoft.com/office/drawing/2014/main" id="{CA2FC1CA-06B5-F8C6-D024-C6CEBAAFD09D}"/>
                </a:ext>
              </a:extLst>
            </p:cNvPr>
            <p:cNvSpPr/>
            <p:nvPr/>
          </p:nvSpPr>
          <p:spPr>
            <a:xfrm>
              <a:off x="4763642" y="1203758"/>
              <a:ext cx="1837982" cy="1573263"/>
            </a:xfrm>
            <a:custGeom>
              <a:avLst/>
              <a:gdLst>
                <a:gd name="connsiteX0" fmla="*/ 418232 w 1751351"/>
                <a:gd name="connsiteY0" fmla="*/ 0 h 1236843"/>
                <a:gd name="connsiteX1" fmla="*/ 1388123 w 1751351"/>
                <a:gd name="connsiteY1" fmla="*/ 0 h 1236843"/>
                <a:gd name="connsiteX2" fmla="*/ 1506903 w 1751351"/>
                <a:gd name="connsiteY2" fmla="*/ 118780 h 1236843"/>
                <a:gd name="connsiteX3" fmla="*/ 1506903 w 1751351"/>
                <a:gd name="connsiteY3" fmla="*/ 524176 h 1236843"/>
                <a:gd name="connsiteX4" fmla="*/ 1632571 w 1751351"/>
                <a:gd name="connsiteY4" fmla="*/ 524176 h 1236843"/>
                <a:gd name="connsiteX5" fmla="*/ 1751351 w 1751351"/>
                <a:gd name="connsiteY5" fmla="*/ 642956 h 1236843"/>
                <a:gd name="connsiteX6" fmla="*/ 1751351 w 1751351"/>
                <a:gd name="connsiteY6" fmla="*/ 1118063 h 1236843"/>
                <a:gd name="connsiteX7" fmla="*/ 1632571 w 1751351"/>
                <a:gd name="connsiteY7" fmla="*/ 1236843 h 1236843"/>
                <a:gd name="connsiteX8" fmla="*/ 118780 w 1751351"/>
                <a:gd name="connsiteY8" fmla="*/ 1236843 h 1236843"/>
                <a:gd name="connsiteX9" fmla="*/ 0 w 1751351"/>
                <a:gd name="connsiteY9" fmla="*/ 1118063 h 1236843"/>
                <a:gd name="connsiteX10" fmla="*/ 0 w 1751351"/>
                <a:gd name="connsiteY10" fmla="*/ 642956 h 1236843"/>
                <a:gd name="connsiteX11" fmla="*/ 118780 w 1751351"/>
                <a:gd name="connsiteY11" fmla="*/ 524176 h 1236843"/>
                <a:gd name="connsiteX12" fmla="*/ 299452 w 1751351"/>
                <a:gd name="connsiteY12" fmla="*/ 524176 h 1236843"/>
                <a:gd name="connsiteX13" fmla="*/ 299452 w 1751351"/>
                <a:gd name="connsiteY13" fmla="*/ 118780 h 1236843"/>
                <a:gd name="connsiteX14" fmla="*/ 418232 w 1751351"/>
                <a:gd name="connsiteY14" fmla="*/ 0 h 123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1351" h="1236843">
                  <a:moveTo>
                    <a:pt x="418232" y="0"/>
                  </a:moveTo>
                  <a:lnTo>
                    <a:pt x="1388123" y="0"/>
                  </a:lnTo>
                  <a:cubicBezTo>
                    <a:pt x="1453723" y="0"/>
                    <a:pt x="1506903" y="53180"/>
                    <a:pt x="1506903" y="118780"/>
                  </a:cubicBezTo>
                  <a:lnTo>
                    <a:pt x="1506903" y="524176"/>
                  </a:lnTo>
                  <a:lnTo>
                    <a:pt x="1632571" y="524176"/>
                  </a:lnTo>
                  <a:cubicBezTo>
                    <a:pt x="1698171" y="524176"/>
                    <a:pt x="1751351" y="577356"/>
                    <a:pt x="1751351" y="642956"/>
                  </a:cubicBezTo>
                  <a:lnTo>
                    <a:pt x="1751351" y="1118063"/>
                  </a:lnTo>
                  <a:cubicBezTo>
                    <a:pt x="1751351" y="1183663"/>
                    <a:pt x="1698171" y="1236843"/>
                    <a:pt x="1632571" y="1236843"/>
                  </a:cubicBezTo>
                  <a:lnTo>
                    <a:pt x="118780" y="1236843"/>
                  </a:lnTo>
                  <a:cubicBezTo>
                    <a:pt x="53180" y="1236843"/>
                    <a:pt x="0" y="1183663"/>
                    <a:pt x="0" y="1118063"/>
                  </a:cubicBezTo>
                  <a:lnTo>
                    <a:pt x="0" y="642956"/>
                  </a:lnTo>
                  <a:cubicBezTo>
                    <a:pt x="0" y="577356"/>
                    <a:pt x="53180" y="524176"/>
                    <a:pt x="118780" y="524176"/>
                  </a:cubicBezTo>
                  <a:lnTo>
                    <a:pt x="299452" y="524176"/>
                  </a:lnTo>
                  <a:lnTo>
                    <a:pt x="299452" y="118780"/>
                  </a:lnTo>
                  <a:cubicBezTo>
                    <a:pt x="299452" y="53180"/>
                    <a:pt x="352632" y="0"/>
                    <a:pt x="4182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solidFill>
                <a:srgbClr val="7052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2" name="楕円 61">
              <a:extLst>
                <a:ext uri="{FF2B5EF4-FFF2-40B4-BE49-F238E27FC236}">
                  <a16:creationId xmlns:a16="http://schemas.microsoft.com/office/drawing/2014/main" id="{C05B4695-51E0-F49F-DDEF-6855C2AA0070}"/>
                </a:ext>
              </a:extLst>
            </p:cNvPr>
            <p:cNvSpPr/>
            <p:nvPr/>
          </p:nvSpPr>
          <p:spPr>
            <a:xfrm>
              <a:off x="3847212" y="963842"/>
              <a:ext cx="148815" cy="148815"/>
            </a:xfrm>
            <a:prstGeom prst="ellipse">
              <a:avLst/>
            </a:prstGeom>
            <a:solidFill>
              <a:srgbClr val="7052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3" name="楕円 62">
              <a:extLst>
                <a:ext uri="{FF2B5EF4-FFF2-40B4-BE49-F238E27FC236}">
                  <a16:creationId xmlns:a16="http://schemas.microsoft.com/office/drawing/2014/main" id="{C3704922-AF3E-5500-4461-B16BBB97A02C}"/>
                </a:ext>
              </a:extLst>
            </p:cNvPr>
            <p:cNvSpPr/>
            <p:nvPr/>
          </p:nvSpPr>
          <p:spPr>
            <a:xfrm>
              <a:off x="3440397" y="2105980"/>
              <a:ext cx="148815" cy="148815"/>
            </a:xfrm>
            <a:prstGeom prst="ellipse">
              <a:avLst/>
            </a:prstGeom>
            <a:solidFill>
              <a:srgbClr val="7052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2" name="角丸四角形 139">
              <a:extLst>
                <a:ext uri="{FF2B5EF4-FFF2-40B4-BE49-F238E27FC236}">
                  <a16:creationId xmlns:a16="http://schemas.microsoft.com/office/drawing/2014/main" id="{67A7FD51-631F-BC23-6528-96C321C8756B}"/>
                </a:ext>
              </a:extLst>
            </p:cNvPr>
            <p:cNvSpPr/>
            <p:nvPr/>
          </p:nvSpPr>
          <p:spPr>
            <a:xfrm>
              <a:off x="5149191" y="1286875"/>
              <a:ext cx="658307" cy="567650"/>
            </a:xfrm>
            <a:prstGeom prst="roundRect">
              <a:avLst/>
            </a:prstGeom>
            <a:solidFill>
              <a:srgbClr val="7052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3" name="角丸四角形 140">
              <a:extLst>
                <a:ext uri="{FF2B5EF4-FFF2-40B4-BE49-F238E27FC236}">
                  <a16:creationId xmlns:a16="http://schemas.microsoft.com/office/drawing/2014/main" id="{20DFC999-B5DA-FF8A-8CA0-DD7F3EE4E597}"/>
                </a:ext>
              </a:extLst>
            </p:cNvPr>
            <p:cNvSpPr/>
            <p:nvPr/>
          </p:nvSpPr>
          <p:spPr>
            <a:xfrm>
              <a:off x="4726864" y="2226865"/>
              <a:ext cx="1894552" cy="210117"/>
            </a:xfrm>
            <a:prstGeom prst="roundRect">
              <a:avLst/>
            </a:prstGeom>
            <a:solidFill>
              <a:srgbClr val="7052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474" name="グループ化 1473">
              <a:extLst>
                <a:ext uri="{FF2B5EF4-FFF2-40B4-BE49-F238E27FC236}">
                  <a16:creationId xmlns:a16="http://schemas.microsoft.com/office/drawing/2014/main" id="{38900099-36AB-8D9C-D1AD-E18D560A7254}"/>
                </a:ext>
              </a:extLst>
            </p:cNvPr>
            <p:cNvGrpSpPr/>
            <p:nvPr/>
          </p:nvGrpSpPr>
          <p:grpSpPr>
            <a:xfrm>
              <a:off x="4589601" y="2693585"/>
              <a:ext cx="2175175" cy="635391"/>
              <a:chOff x="5211447" y="2014969"/>
              <a:chExt cx="2175175" cy="776138"/>
            </a:xfrm>
            <a:solidFill>
              <a:schemeClr val="tx1">
                <a:lumMod val="50000"/>
                <a:lumOff val="50000"/>
              </a:schemeClr>
            </a:solidFill>
          </p:grpSpPr>
          <p:sp>
            <p:nvSpPr>
              <p:cNvPr id="588" name="角丸四角形 142">
                <a:extLst>
                  <a:ext uri="{FF2B5EF4-FFF2-40B4-BE49-F238E27FC236}">
                    <a16:creationId xmlns:a16="http://schemas.microsoft.com/office/drawing/2014/main" id="{FF116916-7004-489E-A16F-9A7C20C34BA1}"/>
                  </a:ext>
                </a:extLst>
              </p:cNvPr>
              <p:cNvSpPr/>
              <p:nvPr/>
            </p:nvSpPr>
            <p:spPr>
              <a:xfrm>
                <a:off x="5263092" y="2094055"/>
                <a:ext cx="2066035" cy="644509"/>
              </a:xfrm>
              <a:prstGeom prst="roundRect">
                <a:avLst>
                  <a:gd name="adj" fmla="val 50000"/>
                </a:avLst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9" name="正方形/長方形 588">
                <a:extLst>
                  <a:ext uri="{FF2B5EF4-FFF2-40B4-BE49-F238E27FC236}">
                    <a16:creationId xmlns:a16="http://schemas.microsoft.com/office/drawing/2014/main" id="{22A77AD7-1432-BBC1-0757-0B2C173C64B2}"/>
                  </a:ext>
                </a:extLst>
              </p:cNvPr>
              <p:cNvSpPr/>
              <p:nvPr/>
            </p:nvSpPr>
            <p:spPr>
              <a:xfrm>
                <a:off x="5502814" y="2296475"/>
                <a:ext cx="1560776" cy="25310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0" name="正方形/長方形 589">
                <a:extLst>
                  <a:ext uri="{FF2B5EF4-FFF2-40B4-BE49-F238E27FC236}">
                    <a16:creationId xmlns:a16="http://schemas.microsoft.com/office/drawing/2014/main" id="{F75E0C31-4C38-D382-8CEC-6C9E3D134ED7}"/>
                  </a:ext>
                </a:extLst>
              </p:cNvPr>
              <p:cNvSpPr/>
              <p:nvPr/>
            </p:nvSpPr>
            <p:spPr>
              <a:xfrm>
                <a:off x="5569555" y="2014969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1" name="正方形/長方形 590">
                <a:extLst>
                  <a:ext uri="{FF2B5EF4-FFF2-40B4-BE49-F238E27FC236}">
                    <a16:creationId xmlns:a16="http://schemas.microsoft.com/office/drawing/2014/main" id="{2C8A1EF3-39B8-7AEB-4F0A-FC13854186D6}"/>
                  </a:ext>
                </a:extLst>
              </p:cNvPr>
              <p:cNvSpPr/>
              <p:nvPr/>
            </p:nvSpPr>
            <p:spPr>
              <a:xfrm>
                <a:off x="5936676" y="2014969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2" name="正方形/長方形 591">
                <a:extLst>
                  <a:ext uri="{FF2B5EF4-FFF2-40B4-BE49-F238E27FC236}">
                    <a16:creationId xmlns:a16="http://schemas.microsoft.com/office/drawing/2014/main" id="{B233D63A-009C-3F7C-C306-70F6985ECF70}"/>
                  </a:ext>
                </a:extLst>
              </p:cNvPr>
              <p:cNvSpPr/>
              <p:nvPr/>
            </p:nvSpPr>
            <p:spPr>
              <a:xfrm>
                <a:off x="6317175" y="2014975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3" name="正方形/長方形 592">
                <a:extLst>
                  <a:ext uri="{FF2B5EF4-FFF2-40B4-BE49-F238E27FC236}">
                    <a16:creationId xmlns:a16="http://schemas.microsoft.com/office/drawing/2014/main" id="{CB906255-4952-1529-63A3-9CA0893FA90E}"/>
                  </a:ext>
                </a:extLst>
              </p:cNvPr>
              <p:cNvSpPr/>
              <p:nvPr/>
            </p:nvSpPr>
            <p:spPr>
              <a:xfrm>
                <a:off x="6706683" y="2014969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4" name="正方形/長方形 593">
                <a:extLst>
                  <a:ext uri="{FF2B5EF4-FFF2-40B4-BE49-F238E27FC236}">
                    <a16:creationId xmlns:a16="http://schemas.microsoft.com/office/drawing/2014/main" id="{6DD2BEA8-1787-84B6-799D-ACDD84E34796}"/>
                  </a:ext>
                </a:extLst>
              </p:cNvPr>
              <p:cNvSpPr/>
              <p:nvPr/>
            </p:nvSpPr>
            <p:spPr>
              <a:xfrm rot="1403641">
                <a:off x="7063290" y="2075969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5" name="正方形/長方形 594">
                <a:extLst>
                  <a:ext uri="{FF2B5EF4-FFF2-40B4-BE49-F238E27FC236}">
                    <a16:creationId xmlns:a16="http://schemas.microsoft.com/office/drawing/2014/main" id="{E37BA25A-3E65-553B-7B72-833BC3E76BBE}"/>
                  </a:ext>
                </a:extLst>
              </p:cNvPr>
              <p:cNvSpPr/>
              <p:nvPr/>
            </p:nvSpPr>
            <p:spPr>
              <a:xfrm>
                <a:off x="5415665" y="2652568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6" name="正方形/長方形 595">
                <a:extLst>
                  <a:ext uri="{FF2B5EF4-FFF2-40B4-BE49-F238E27FC236}">
                    <a16:creationId xmlns:a16="http://schemas.microsoft.com/office/drawing/2014/main" id="{74BF4BA3-A24C-D0ED-4E61-9456508F03E2}"/>
                  </a:ext>
                </a:extLst>
              </p:cNvPr>
              <p:cNvSpPr/>
              <p:nvPr/>
            </p:nvSpPr>
            <p:spPr>
              <a:xfrm>
                <a:off x="5782786" y="2652568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7" name="正方形/長方形 596">
                <a:extLst>
                  <a:ext uri="{FF2B5EF4-FFF2-40B4-BE49-F238E27FC236}">
                    <a16:creationId xmlns:a16="http://schemas.microsoft.com/office/drawing/2014/main" id="{2F52B6B7-FC73-89C1-6C5B-8A2854582E94}"/>
                  </a:ext>
                </a:extLst>
              </p:cNvPr>
              <p:cNvSpPr/>
              <p:nvPr/>
            </p:nvSpPr>
            <p:spPr>
              <a:xfrm>
                <a:off x="6163285" y="2652568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8" name="正方形/長方形 597">
                <a:extLst>
                  <a:ext uri="{FF2B5EF4-FFF2-40B4-BE49-F238E27FC236}">
                    <a16:creationId xmlns:a16="http://schemas.microsoft.com/office/drawing/2014/main" id="{E6A38CB9-25EE-A315-AAC7-1D1275E2C4D7}"/>
                  </a:ext>
                </a:extLst>
              </p:cNvPr>
              <p:cNvSpPr/>
              <p:nvPr/>
            </p:nvSpPr>
            <p:spPr>
              <a:xfrm>
                <a:off x="6552793" y="2652568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9" name="正方形/長方形 598">
                <a:extLst>
                  <a:ext uri="{FF2B5EF4-FFF2-40B4-BE49-F238E27FC236}">
                    <a16:creationId xmlns:a16="http://schemas.microsoft.com/office/drawing/2014/main" id="{A431CA68-BAC5-0975-63C4-B15885FD8101}"/>
                  </a:ext>
                </a:extLst>
              </p:cNvPr>
              <p:cNvSpPr/>
              <p:nvPr/>
            </p:nvSpPr>
            <p:spPr>
              <a:xfrm>
                <a:off x="6933292" y="2652568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0" name="正方形/長方形 599">
                <a:extLst>
                  <a:ext uri="{FF2B5EF4-FFF2-40B4-BE49-F238E27FC236}">
                    <a16:creationId xmlns:a16="http://schemas.microsoft.com/office/drawing/2014/main" id="{4D35EC65-A437-71C3-418C-BEC543277A07}"/>
                  </a:ext>
                </a:extLst>
              </p:cNvPr>
              <p:cNvSpPr/>
              <p:nvPr/>
            </p:nvSpPr>
            <p:spPr>
              <a:xfrm rot="15035108">
                <a:off x="5180935" y="2446209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1" name="正方形/長方形 600">
                <a:extLst>
                  <a:ext uri="{FF2B5EF4-FFF2-40B4-BE49-F238E27FC236}">
                    <a16:creationId xmlns:a16="http://schemas.microsoft.com/office/drawing/2014/main" id="{794826D0-7E6F-A213-EB76-3A3B30C5B7BE}"/>
                  </a:ext>
                </a:extLst>
              </p:cNvPr>
              <p:cNvSpPr/>
              <p:nvPr/>
            </p:nvSpPr>
            <p:spPr>
              <a:xfrm rot="19371139">
                <a:off x="5257585" y="2128494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2" name="正方形/長方形 601">
                <a:extLst>
                  <a:ext uri="{FF2B5EF4-FFF2-40B4-BE49-F238E27FC236}">
                    <a16:creationId xmlns:a16="http://schemas.microsoft.com/office/drawing/2014/main" id="{FB08462A-1FEE-3C66-ABDC-7F1E23D3FCA6}"/>
                  </a:ext>
                </a:extLst>
              </p:cNvPr>
              <p:cNvSpPr/>
              <p:nvPr/>
            </p:nvSpPr>
            <p:spPr>
              <a:xfrm rot="17705554">
                <a:off x="7217571" y="2426591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475" name="フローチャート: 論理積ゲート 1474">
              <a:extLst>
                <a:ext uri="{FF2B5EF4-FFF2-40B4-BE49-F238E27FC236}">
                  <a16:creationId xmlns:a16="http://schemas.microsoft.com/office/drawing/2014/main" id="{F064A4C4-1088-10EF-5D97-6DD36151EAB5}"/>
                </a:ext>
              </a:extLst>
            </p:cNvPr>
            <p:cNvSpPr/>
            <p:nvPr/>
          </p:nvSpPr>
          <p:spPr>
            <a:xfrm rot="11623421">
              <a:off x="3152781" y="2058269"/>
              <a:ext cx="472808" cy="813552"/>
            </a:xfrm>
            <a:prstGeom prst="flowChartDelay">
              <a:avLst/>
            </a:prstGeom>
            <a:solidFill>
              <a:schemeClr val="accent4"/>
            </a:solidFill>
            <a:ln>
              <a:solidFill>
                <a:srgbClr val="7052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6" name="アーチ 1475">
              <a:extLst>
                <a:ext uri="{FF2B5EF4-FFF2-40B4-BE49-F238E27FC236}">
                  <a16:creationId xmlns:a16="http://schemas.microsoft.com/office/drawing/2014/main" id="{A10C22A9-3385-0899-6883-5117E14671B0}"/>
                </a:ext>
              </a:extLst>
            </p:cNvPr>
            <p:cNvSpPr/>
            <p:nvPr/>
          </p:nvSpPr>
          <p:spPr>
            <a:xfrm rot="19510293">
              <a:off x="3101421" y="1565515"/>
              <a:ext cx="914400" cy="914400"/>
            </a:xfrm>
            <a:prstGeom prst="blockArc">
              <a:avLst>
                <a:gd name="adj1" fmla="val 9571491"/>
                <a:gd name="adj2" fmla="val 19533236"/>
                <a:gd name="adj3" fmla="val 13403"/>
              </a:avLst>
            </a:prstGeom>
            <a:solidFill>
              <a:schemeClr val="accent4"/>
            </a:solidFill>
            <a:ln>
              <a:solidFill>
                <a:srgbClr val="7052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grpSp>
          <p:nvGrpSpPr>
            <p:cNvPr id="1477" name="グループ化 1476">
              <a:extLst>
                <a:ext uri="{FF2B5EF4-FFF2-40B4-BE49-F238E27FC236}">
                  <a16:creationId xmlns:a16="http://schemas.microsoft.com/office/drawing/2014/main" id="{9F3B35BE-8D23-0D62-75A8-9049E56E9D6D}"/>
                </a:ext>
              </a:extLst>
            </p:cNvPr>
            <p:cNvGrpSpPr/>
            <p:nvPr/>
          </p:nvGrpSpPr>
          <p:grpSpPr>
            <a:xfrm>
              <a:off x="5179948" y="1304701"/>
              <a:ext cx="594571" cy="776933"/>
              <a:chOff x="5162018" y="1376421"/>
              <a:chExt cx="594571" cy="776933"/>
            </a:xfrm>
          </p:grpSpPr>
          <p:grpSp>
            <p:nvGrpSpPr>
              <p:cNvPr id="1479" name="Google Shape;890;p21">
                <a:extLst>
                  <a:ext uri="{FF2B5EF4-FFF2-40B4-BE49-F238E27FC236}">
                    <a16:creationId xmlns:a16="http://schemas.microsoft.com/office/drawing/2014/main" id="{029EC9E0-5DBD-3EC1-6EF6-646285D25828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flipH="1">
                <a:off x="5162018" y="1502427"/>
                <a:ext cx="527504" cy="650927"/>
                <a:chOff x="1960844" y="4621762"/>
                <a:chExt cx="890343" cy="1098664"/>
              </a:xfrm>
            </p:grpSpPr>
            <p:sp>
              <p:nvSpPr>
                <p:cNvPr id="1531" name="Google Shape;891;p21">
                  <a:extLst>
                    <a:ext uri="{FF2B5EF4-FFF2-40B4-BE49-F238E27FC236}">
                      <a16:creationId xmlns:a16="http://schemas.microsoft.com/office/drawing/2014/main" id="{13BA7554-BB30-BF41-E8C3-03DBF37EA92F}"/>
                    </a:ext>
                  </a:extLst>
                </p:cNvPr>
                <p:cNvSpPr/>
                <p:nvPr/>
              </p:nvSpPr>
              <p:spPr>
                <a:xfrm>
                  <a:off x="2703932" y="5499604"/>
                  <a:ext cx="147255" cy="107055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3" name="Google Shape;892;p21">
                  <a:extLst>
                    <a:ext uri="{FF2B5EF4-FFF2-40B4-BE49-F238E27FC236}">
                      <a16:creationId xmlns:a16="http://schemas.microsoft.com/office/drawing/2014/main" id="{495978ED-2956-084B-7417-8F7FA97C9CE3}"/>
                    </a:ext>
                  </a:extLst>
                </p:cNvPr>
                <p:cNvSpPr/>
                <p:nvPr/>
              </p:nvSpPr>
              <p:spPr>
                <a:xfrm>
                  <a:off x="1960844" y="4621762"/>
                  <a:ext cx="785817" cy="1045137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4" name="Google Shape;893;p21">
                  <a:extLst>
                    <a:ext uri="{FF2B5EF4-FFF2-40B4-BE49-F238E27FC236}">
                      <a16:creationId xmlns:a16="http://schemas.microsoft.com/office/drawing/2014/main" id="{5742A7D3-C236-5D3F-CD9D-201770B73E58}"/>
                    </a:ext>
                  </a:extLst>
                </p:cNvPr>
                <p:cNvSpPr/>
                <p:nvPr/>
              </p:nvSpPr>
              <p:spPr>
                <a:xfrm>
                  <a:off x="2468351" y="5043316"/>
                  <a:ext cx="30938" cy="30938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35" name="Google Shape;894;p21">
                  <a:extLst>
                    <a:ext uri="{FF2B5EF4-FFF2-40B4-BE49-F238E27FC236}">
                      <a16:creationId xmlns:a16="http://schemas.microsoft.com/office/drawing/2014/main" id="{D2E764EA-B37D-DEBC-9D10-AEAD924EDCF6}"/>
                    </a:ext>
                  </a:extLst>
                </p:cNvPr>
                <p:cNvSpPr/>
                <p:nvPr/>
              </p:nvSpPr>
              <p:spPr>
                <a:xfrm>
                  <a:off x="2660717" y="5002388"/>
                  <a:ext cx="30938" cy="30938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7" name="Google Shape;895;p21">
                  <a:extLst>
                    <a:ext uri="{FF2B5EF4-FFF2-40B4-BE49-F238E27FC236}">
                      <a16:creationId xmlns:a16="http://schemas.microsoft.com/office/drawing/2014/main" id="{790C9DAC-714F-7C9D-BA48-2E5B8D2B791C}"/>
                    </a:ext>
                  </a:extLst>
                </p:cNvPr>
                <p:cNvSpPr/>
                <p:nvPr/>
              </p:nvSpPr>
              <p:spPr>
                <a:xfrm>
                  <a:off x="2599321" y="5292984"/>
                  <a:ext cx="30938" cy="30938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78" name="Google Shape;896;p21">
                  <a:extLst>
                    <a:ext uri="{FF2B5EF4-FFF2-40B4-BE49-F238E27FC236}">
                      <a16:creationId xmlns:a16="http://schemas.microsoft.com/office/drawing/2014/main" id="{4D0C8343-555F-1687-4519-362CB226E2B8}"/>
                    </a:ext>
                  </a:extLst>
                </p:cNvPr>
                <p:cNvSpPr/>
                <p:nvPr/>
              </p:nvSpPr>
              <p:spPr>
                <a:xfrm>
                  <a:off x="2394768" y="5613371"/>
                  <a:ext cx="147255" cy="107055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579" name="Google Shape;897;p21">
                  <a:extLst>
                    <a:ext uri="{FF2B5EF4-FFF2-40B4-BE49-F238E27FC236}">
                      <a16:creationId xmlns:a16="http://schemas.microsoft.com/office/drawing/2014/main" id="{8AA9D20F-0D1C-CC29-3DE8-A7ACFCA0297A}"/>
                    </a:ext>
                  </a:extLst>
                </p:cNvPr>
                <p:cNvCxnSpPr/>
                <p:nvPr/>
              </p:nvCxnSpPr>
              <p:spPr>
                <a:xfrm flipH="1">
                  <a:off x="1960844" y="5460786"/>
                  <a:ext cx="65485" cy="92346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580" name="Google Shape;898;p21">
                  <a:extLst>
                    <a:ext uri="{FF2B5EF4-FFF2-40B4-BE49-F238E27FC236}">
                      <a16:creationId xmlns:a16="http://schemas.microsoft.com/office/drawing/2014/main" id="{1A8E9FFA-640D-53AB-E34B-858FA1E79E5D}"/>
                    </a:ext>
                  </a:extLst>
                </p:cNvPr>
                <p:cNvCxnSpPr/>
                <p:nvPr/>
              </p:nvCxnSpPr>
              <p:spPr>
                <a:xfrm flipH="1">
                  <a:off x="1964937" y="5491419"/>
                  <a:ext cx="65485" cy="92346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581" name="Google Shape;899;p21">
                  <a:extLst>
                    <a:ext uri="{FF2B5EF4-FFF2-40B4-BE49-F238E27FC236}">
                      <a16:creationId xmlns:a16="http://schemas.microsoft.com/office/drawing/2014/main" id="{D18482F5-FBFD-C2AD-917F-79FEA9CACC85}"/>
                    </a:ext>
                  </a:extLst>
                </p:cNvPr>
                <p:cNvCxnSpPr/>
                <p:nvPr/>
              </p:nvCxnSpPr>
              <p:spPr>
                <a:xfrm flipH="1">
                  <a:off x="1981308" y="5506959"/>
                  <a:ext cx="65485" cy="92346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582" name="Google Shape;900;p21">
                  <a:extLst>
                    <a:ext uri="{FF2B5EF4-FFF2-40B4-BE49-F238E27FC236}">
                      <a16:creationId xmlns:a16="http://schemas.microsoft.com/office/drawing/2014/main" id="{A9B98676-F85E-A356-1B90-DC4E6FDDD888}"/>
                    </a:ext>
                  </a:extLst>
                </p:cNvPr>
                <p:cNvCxnSpPr/>
                <p:nvPr/>
              </p:nvCxnSpPr>
              <p:spPr>
                <a:xfrm flipH="1">
                  <a:off x="2003819" y="5538871"/>
                  <a:ext cx="52148" cy="7450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583" name="Google Shape;901;p21">
                  <a:extLst>
                    <a:ext uri="{FF2B5EF4-FFF2-40B4-BE49-F238E27FC236}">
                      <a16:creationId xmlns:a16="http://schemas.microsoft.com/office/drawing/2014/main" id="{49368AD4-3BF4-8400-0238-B93469B91A2B}"/>
                    </a:ext>
                  </a:extLst>
                </p:cNvPr>
                <p:cNvCxnSpPr/>
                <p:nvPr/>
              </p:nvCxnSpPr>
              <p:spPr>
                <a:xfrm flipH="1">
                  <a:off x="2026329" y="5567199"/>
                  <a:ext cx="41845" cy="52615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584" name="Google Shape;902;p21">
                  <a:extLst>
                    <a:ext uri="{FF2B5EF4-FFF2-40B4-BE49-F238E27FC236}">
                      <a16:creationId xmlns:a16="http://schemas.microsoft.com/office/drawing/2014/main" id="{8D232A40-5956-C577-45F2-BE83E477B6D2}"/>
                    </a:ext>
                  </a:extLst>
                </p:cNvPr>
                <p:cNvCxnSpPr/>
                <p:nvPr/>
              </p:nvCxnSpPr>
              <p:spPr>
                <a:xfrm flipH="1">
                  <a:off x="2046793" y="5587212"/>
                  <a:ext cx="32742" cy="40644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sp>
              <p:nvSpPr>
                <p:cNvPr id="585" name="Google Shape;903;p21">
                  <a:extLst>
                    <a:ext uri="{FF2B5EF4-FFF2-40B4-BE49-F238E27FC236}">
                      <a16:creationId xmlns:a16="http://schemas.microsoft.com/office/drawing/2014/main" id="{A082395C-A0A5-308B-2731-CDBBE20C93F9}"/>
                    </a:ext>
                  </a:extLst>
                </p:cNvPr>
                <p:cNvSpPr/>
                <p:nvPr/>
              </p:nvSpPr>
              <p:spPr>
                <a:xfrm>
                  <a:off x="2128649" y="4654505"/>
                  <a:ext cx="370640" cy="105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67" h="147637" extrusionOk="0">
                      <a:moveTo>
                        <a:pt x="130969" y="66675"/>
                      </a:moveTo>
                      <a:cubicBezTo>
                        <a:pt x="134938" y="67469"/>
                        <a:pt x="140013" y="66194"/>
                        <a:pt x="142875" y="69056"/>
                      </a:cubicBezTo>
                      <a:cubicBezTo>
                        <a:pt x="146425" y="72606"/>
                        <a:pt x="147638" y="83344"/>
                        <a:pt x="147638" y="83344"/>
                      </a:cubicBezTo>
                      <a:cubicBezTo>
                        <a:pt x="145257" y="89694"/>
                        <a:pt x="144731" y="97098"/>
                        <a:pt x="140494" y="102394"/>
                      </a:cubicBezTo>
                      <a:cubicBezTo>
                        <a:pt x="133518" y="111114"/>
                        <a:pt x="113325" y="105460"/>
                        <a:pt x="107157" y="104775"/>
                      </a:cubicBezTo>
                      <a:cubicBezTo>
                        <a:pt x="100950" y="101051"/>
                        <a:pt x="92275" y="97155"/>
                        <a:pt x="88107" y="90487"/>
                      </a:cubicBezTo>
                      <a:cubicBezTo>
                        <a:pt x="85842" y="86862"/>
                        <a:pt x="84932" y="82550"/>
                        <a:pt x="83344" y="78581"/>
                      </a:cubicBezTo>
                      <a:cubicBezTo>
                        <a:pt x="84138" y="68262"/>
                        <a:pt x="82805" y="57554"/>
                        <a:pt x="85725" y="47625"/>
                      </a:cubicBezTo>
                      <a:cubicBezTo>
                        <a:pt x="86992" y="43317"/>
                        <a:pt x="91706" y="40857"/>
                        <a:pt x="95250" y="38100"/>
                      </a:cubicBezTo>
                      <a:cubicBezTo>
                        <a:pt x="103685" y="31539"/>
                        <a:pt x="105815" y="31403"/>
                        <a:pt x="114300" y="28575"/>
                      </a:cubicBezTo>
                      <a:cubicBezTo>
                        <a:pt x="132556" y="29369"/>
                        <a:pt x="150845" y="29606"/>
                        <a:pt x="169069" y="30956"/>
                      </a:cubicBezTo>
                      <a:cubicBezTo>
                        <a:pt x="172333" y="31198"/>
                        <a:pt x="175512" y="32236"/>
                        <a:pt x="178594" y="33337"/>
                      </a:cubicBezTo>
                      <a:cubicBezTo>
                        <a:pt x="186645" y="36212"/>
                        <a:pt x="202407" y="42862"/>
                        <a:pt x="202407" y="42862"/>
                      </a:cubicBezTo>
                      <a:cubicBezTo>
                        <a:pt x="214888" y="55343"/>
                        <a:pt x="217932" y="56521"/>
                        <a:pt x="226219" y="71437"/>
                      </a:cubicBezTo>
                      <a:cubicBezTo>
                        <a:pt x="228506" y="75553"/>
                        <a:pt x="230323" y="87193"/>
                        <a:pt x="230982" y="90487"/>
                      </a:cubicBezTo>
                      <a:cubicBezTo>
                        <a:pt x="230188" y="99218"/>
                        <a:pt x="232114" y="108649"/>
                        <a:pt x="228600" y="116681"/>
                      </a:cubicBezTo>
                      <a:cubicBezTo>
                        <a:pt x="226115" y="122360"/>
                        <a:pt x="219206" y="124781"/>
                        <a:pt x="214313" y="128587"/>
                      </a:cubicBezTo>
                      <a:cubicBezTo>
                        <a:pt x="212054" y="130344"/>
                        <a:pt x="209800" y="132223"/>
                        <a:pt x="207169" y="133350"/>
                      </a:cubicBezTo>
                      <a:cubicBezTo>
                        <a:pt x="201556" y="135756"/>
                        <a:pt x="184836" y="137561"/>
                        <a:pt x="180975" y="138112"/>
                      </a:cubicBezTo>
                      <a:cubicBezTo>
                        <a:pt x="161321" y="144666"/>
                        <a:pt x="181664" y="138380"/>
                        <a:pt x="138113" y="145256"/>
                      </a:cubicBezTo>
                      <a:cubicBezTo>
                        <a:pt x="134880" y="145766"/>
                        <a:pt x="131763" y="146843"/>
                        <a:pt x="128588" y="147637"/>
                      </a:cubicBezTo>
                      <a:cubicBezTo>
                        <a:pt x="99219" y="146050"/>
                        <a:pt x="69297" y="148769"/>
                        <a:pt x="40482" y="142875"/>
                      </a:cubicBezTo>
                      <a:cubicBezTo>
                        <a:pt x="32784" y="141300"/>
                        <a:pt x="30099" y="130921"/>
                        <a:pt x="23813" y="126206"/>
                      </a:cubicBezTo>
                      <a:lnTo>
                        <a:pt x="14288" y="119062"/>
                      </a:lnTo>
                      <a:cubicBezTo>
                        <a:pt x="1259" y="93005"/>
                        <a:pt x="5189" y="103669"/>
                        <a:pt x="0" y="88106"/>
                      </a:cubicBezTo>
                      <a:cubicBezTo>
                        <a:pt x="1588" y="77787"/>
                        <a:pt x="2231" y="67278"/>
                        <a:pt x="4763" y="57150"/>
                      </a:cubicBezTo>
                      <a:cubicBezTo>
                        <a:pt x="5457" y="54374"/>
                        <a:pt x="8008" y="52433"/>
                        <a:pt x="9525" y="50006"/>
                      </a:cubicBezTo>
                      <a:cubicBezTo>
                        <a:pt x="24477" y="26083"/>
                        <a:pt x="8063" y="49296"/>
                        <a:pt x="26194" y="28575"/>
                      </a:cubicBezTo>
                      <a:cubicBezTo>
                        <a:pt x="28807" y="25588"/>
                        <a:pt x="30108" y="21357"/>
                        <a:pt x="33338" y="19050"/>
                      </a:cubicBezTo>
                      <a:cubicBezTo>
                        <a:pt x="36001" y="17148"/>
                        <a:pt x="39654" y="17311"/>
                        <a:pt x="42863" y="16669"/>
                      </a:cubicBezTo>
                      <a:cubicBezTo>
                        <a:pt x="47597" y="15722"/>
                        <a:pt x="52416" y="15234"/>
                        <a:pt x="57150" y="14287"/>
                      </a:cubicBezTo>
                      <a:cubicBezTo>
                        <a:pt x="64326" y="12852"/>
                        <a:pt x="71345" y="10610"/>
                        <a:pt x="78582" y="9525"/>
                      </a:cubicBezTo>
                      <a:cubicBezTo>
                        <a:pt x="87252" y="8225"/>
                        <a:pt x="96068" y="8168"/>
                        <a:pt x="104775" y="7144"/>
                      </a:cubicBezTo>
                      <a:cubicBezTo>
                        <a:pt x="109570" y="6580"/>
                        <a:pt x="114264" y="5295"/>
                        <a:pt x="119063" y="4762"/>
                      </a:cubicBezTo>
                      <a:cubicBezTo>
                        <a:pt x="183175" y="-2362"/>
                        <a:pt x="120592" y="6244"/>
                        <a:pt x="164307" y="0"/>
                      </a:cubicBezTo>
                      <a:cubicBezTo>
                        <a:pt x="195263" y="794"/>
                        <a:pt x="226284" y="226"/>
                        <a:pt x="257175" y="2381"/>
                      </a:cubicBezTo>
                      <a:cubicBezTo>
                        <a:pt x="260716" y="2628"/>
                        <a:pt x="263332" y="6021"/>
                        <a:pt x="266700" y="7144"/>
                      </a:cubicBezTo>
                      <a:cubicBezTo>
                        <a:pt x="270540" y="8424"/>
                        <a:pt x="274638" y="8731"/>
                        <a:pt x="278607" y="9525"/>
                      </a:cubicBezTo>
                      <a:cubicBezTo>
                        <a:pt x="296537" y="21478"/>
                        <a:pt x="273751" y="7444"/>
                        <a:pt x="295275" y="16669"/>
                      </a:cubicBezTo>
                      <a:cubicBezTo>
                        <a:pt x="297905" y="17796"/>
                        <a:pt x="299934" y="20011"/>
                        <a:pt x="302419" y="21431"/>
                      </a:cubicBezTo>
                      <a:cubicBezTo>
                        <a:pt x="318215" y="30457"/>
                        <a:pt x="306582" y="20832"/>
                        <a:pt x="321469" y="35719"/>
                      </a:cubicBezTo>
                      <a:cubicBezTo>
                        <a:pt x="322263" y="38100"/>
                        <a:pt x="322861" y="40555"/>
                        <a:pt x="323850" y="42862"/>
                      </a:cubicBezTo>
                      <a:cubicBezTo>
                        <a:pt x="326217" y="48386"/>
                        <a:pt x="329978" y="53436"/>
                        <a:pt x="330994" y="59531"/>
                      </a:cubicBezTo>
                      <a:cubicBezTo>
                        <a:pt x="331385" y="61880"/>
                        <a:pt x="330994" y="64294"/>
                        <a:pt x="330994" y="66675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6" name="Google Shape;904;p21">
                  <a:extLst>
                    <a:ext uri="{FF2B5EF4-FFF2-40B4-BE49-F238E27FC236}">
                      <a16:creationId xmlns:a16="http://schemas.microsoft.com/office/drawing/2014/main" id="{33B75EE5-070E-8DDB-6E24-B872C40BD75F}"/>
                    </a:ext>
                  </a:extLst>
                </p:cNvPr>
                <p:cNvSpPr/>
                <p:nvPr/>
              </p:nvSpPr>
              <p:spPr>
                <a:xfrm rot="7185341">
                  <a:off x="2032478" y="5147713"/>
                  <a:ext cx="110784" cy="23826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87" name="Google Shape;905;p21">
                  <a:extLst>
                    <a:ext uri="{FF2B5EF4-FFF2-40B4-BE49-F238E27FC236}">
                      <a16:creationId xmlns:a16="http://schemas.microsoft.com/office/drawing/2014/main" id="{6666B18B-8514-34BC-1B8E-02A63C1CC717}"/>
                    </a:ext>
                  </a:extLst>
                </p:cNvPr>
                <p:cNvSpPr/>
                <p:nvPr/>
              </p:nvSpPr>
              <p:spPr>
                <a:xfrm rot="5400000">
                  <a:off x="1958753" y="5148053"/>
                  <a:ext cx="147341" cy="92346"/>
                </a:xfrm>
                <a:prstGeom prst="ellipse">
                  <a:avLst/>
                </a:prstGeom>
                <a:solidFill>
                  <a:srgbClr val="C8905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480" name="フリーフォーム 97">
                <a:extLst>
                  <a:ext uri="{FF2B5EF4-FFF2-40B4-BE49-F238E27FC236}">
                    <a16:creationId xmlns:a16="http://schemas.microsoft.com/office/drawing/2014/main" id="{30E51C4A-1DA4-EE57-07F5-52762520333F}"/>
                  </a:ext>
                </a:extLst>
              </p:cNvPr>
              <p:cNvSpPr/>
              <p:nvPr/>
            </p:nvSpPr>
            <p:spPr>
              <a:xfrm flipH="1">
                <a:off x="5185170" y="1502427"/>
                <a:ext cx="367877" cy="469700"/>
              </a:xfrm>
              <a:custGeom>
                <a:avLst/>
                <a:gdLst>
                  <a:gd name="connsiteX0" fmla="*/ 241161 w 1125415"/>
                  <a:gd name="connsiteY0" fmla="*/ 381837 h 1436914"/>
                  <a:gd name="connsiteX1" fmla="*/ 974690 w 1125415"/>
                  <a:gd name="connsiteY1" fmla="*/ 0 h 1436914"/>
                  <a:gd name="connsiteX2" fmla="*/ 1075174 w 1125415"/>
                  <a:gd name="connsiteY2" fmla="*/ 381837 h 1436914"/>
                  <a:gd name="connsiteX3" fmla="*/ 1125415 w 1125415"/>
                  <a:gd name="connsiteY3" fmla="*/ 994786 h 1436914"/>
                  <a:gd name="connsiteX4" fmla="*/ 1014884 w 1125415"/>
                  <a:gd name="connsiteY4" fmla="*/ 1245995 h 1436914"/>
                  <a:gd name="connsiteX5" fmla="*/ 572756 w 1125415"/>
                  <a:gd name="connsiteY5" fmla="*/ 1436914 h 1436914"/>
                  <a:gd name="connsiteX6" fmla="*/ 241161 w 1125415"/>
                  <a:gd name="connsiteY6" fmla="*/ 1165608 h 1436914"/>
                  <a:gd name="connsiteX7" fmla="*/ 0 w 1125415"/>
                  <a:gd name="connsiteY7" fmla="*/ 743578 h 1436914"/>
                  <a:gd name="connsiteX8" fmla="*/ 241161 w 1125415"/>
                  <a:gd name="connsiteY8" fmla="*/ 381837 h 1436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25415" h="1436914">
                    <a:moveTo>
                      <a:pt x="241161" y="381837"/>
                    </a:moveTo>
                    <a:lnTo>
                      <a:pt x="974690" y="0"/>
                    </a:lnTo>
                    <a:lnTo>
                      <a:pt x="1075174" y="381837"/>
                    </a:lnTo>
                    <a:lnTo>
                      <a:pt x="1125415" y="994786"/>
                    </a:lnTo>
                    <a:lnTo>
                      <a:pt x="1014884" y="1245995"/>
                    </a:lnTo>
                    <a:lnTo>
                      <a:pt x="572756" y="1436914"/>
                    </a:lnTo>
                    <a:lnTo>
                      <a:pt x="241161" y="1165608"/>
                    </a:lnTo>
                    <a:lnTo>
                      <a:pt x="0" y="743578"/>
                    </a:lnTo>
                    <a:lnTo>
                      <a:pt x="241161" y="381837"/>
                    </a:lnTo>
                    <a:close/>
                  </a:path>
                </a:pathLst>
              </a:custGeom>
              <a:solidFill>
                <a:srgbClr val="767171">
                  <a:alpha val="50196"/>
                </a:srgbClr>
              </a:solidFill>
              <a:ln w="12700"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481" name="グループ化 1480">
                <a:extLst>
                  <a:ext uri="{FF2B5EF4-FFF2-40B4-BE49-F238E27FC236}">
                    <a16:creationId xmlns:a16="http://schemas.microsoft.com/office/drawing/2014/main" id="{A420574D-EDFD-508B-6942-1FF3B1FD1452}"/>
                  </a:ext>
                </a:extLst>
              </p:cNvPr>
              <p:cNvGrpSpPr/>
              <p:nvPr/>
            </p:nvGrpSpPr>
            <p:grpSpPr>
              <a:xfrm rot="21237607" flipH="1">
                <a:off x="5186064" y="1376421"/>
                <a:ext cx="570525" cy="570525"/>
                <a:chOff x="-2141597" y="-135814"/>
                <a:chExt cx="1534578" cy="1534578"/>
              </a:xfrm>
            </p:grpSpPr>
            <p:sp>
              <p:nvSpPr>
                <p:cNvPr id="1482" name="フリーフォーム 116">
                  <a:extLst>
                    <a:ext uri="{FF2B5EF4-FFF2-40B4-BE49-F238E27FC236}">
                      <a16:creationId xmlns:a16="http://schemas.microsoft.com/office/drawing/2014/main" id="{E859D799-0E70-AA96-61CA-98AE3B1F39D6}"/>
                    </a:ext>
                  </a:extLst>
                </p:cNvPr>
                <p:cNvSpPr/>
                <p:nvPr/>
              </p:nvSpPr>
              <p:spPr>
                <a:xfrm>
                  <a:off x="-1985840" y="522079"/>
                  <a:ext cx="565485" cy="565484"/>
                </a:xfrm>
                <a:custGeom>
                  <a:avLst/>
                  <a:gdLst>
                    <a:gd name="connsiteX0" fmla="*/ 0 w 565485"/>
                    <a:gd name="connsiteY0" fmla="*/ 156411 h 565484"/>
                    <a:gd name="connsiteX1" fmla="*/ 360948 w 565485"/>
                    <a:gd name="connsiteY1" fmla="*/ 565484 h 565484"/>
                    <a:gd name="connsiteX2" fmla="*/ 565485 w 565485"/>
                    <a:gd name="connsiteY2" fmla="*/ 0 h 565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65485" h="565484">
                      <a:moveTo>
                        <a:pt x="0" y="156411"/>
                      </a:moveTo>
                      <a:lnTo>
                        <a:pt x="360948" y="565484"/>
                      </a:lnTo>
                      <a:lnTo>
                        <a:pt x="565485" y="0"/>
                      </a:lnTo>
                    </a:path>
                  </a:pathLst>
                </a:custGeom>
                <a:noFill/>
                <a:ln w="76200"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483" name="円 117">
                  <a:extLst>
                    <a:ext uri="{FF2B5EF4-FFF2-40B4-BE49-F238E27FC236}">
                      <a16:creationId xmlns:a16="http://schemas.microsoft.com/office/drawing/2014/main" id="{B2F83AB5-5E17-4043-3BF6-BF573050C703}"/>
                    </a:ext>
                  </a:extLst>
                </p:cNvPr>
                <p:cNvSpPr/>
                <p:nvPr/>
              </p:nvSpPr>
              <p:spPr>
                <a:xfrm rot="9048761">
                  <a:off x="-2141597" y="-135814"/>
                  <a:ext cx="1534578" cy="1534578"/>
                </a:xfrm>
                <a:prstGeom prst="pie">
                  <a:avLst>
                    <a:gd name="adj1" fmla="val 137538"/>
                    <a:gd name="adj2" fmla="val 11210720"/>
                  </a:avLst>
                </a:prstGeom>
                <a:solidFill>
                  <a:schemeClr val="accent2"/>
                </a:soli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487" name="フリーフォーム 118">
                  <a:extLst>
                    <a:ext uri="{FF2B5EF4-FFF2-40B4-BE49-F238E27FC236}">
                      <a16:creationId xmlns:a16="http://schemas.microsoft.com/office/drawing/2014/main" id="{257EE0EF-EAF4-76B5-DAF5-77D342646F86}"/>
                    </a:ext>
                  </a:extLst>
                </p:cNvPr>
                <p:cNvSpPr/>
                <p:nvPr/>
              </p:nvSpPr>
              <p:spPr>
                <a:xfrm rot="9950388">
                  <a:off x="-2078414" y="509663"/>
                  <a:ext cx="45719" cy="206536"/>
                </a:xfrm>
                <a:custGeom>
                  <a:avLst/>
                  <a:gdLst>
                    <a:gd name="connsiteX0" fmla="*/ 60158 w 180473"/>
                    <a:gd name="connsiteY0" fmla="*/ 0 h 445168"/>
                    <a:gd name="connsiteX1" fmla="*/ 0 w 180473"/>
                    <a:gd name="connsiteY1" fmla="*/ 433137 h 445168"/>
                    <a:gd name="connsiteX2" fmla="*/ 168442 w 180473"/>
                    <a:gd name="connsiteY2" fmla="*/ 445168 h 445168"/>
                    <a:gd name="connsiteX3" fmla="*/ 180473 w 180473"/>
                    <a:gd name="connsiteY3" fmla="*/ 264695 h 445168"/>
                    <a:gd name="connsiteX4" fmla="*/ 60158 w 180473"/>
                    <a:gd name="connsiteY4" fmla="*/ 0 h 445168"/>
                    <a:gd name="connsiteX0" fmla="*/ 72220 w 192535"/>
                    <a:gd name="connsiteY0" fmla="*/ 0 h 535705"/>
                    <a:gd name="connsiteX1" fmla="*/ 0 w 192535"/>
                    <a:gd name="connsiteY1" fmla="*/ 535705 h 535705"/>
                    <a:gd name="connsiteX2" fmla="*/ 180504 w 192535"/>
                    <a:gd name="connsiteY2" fmla="*/ 445168 h 535705"/>
                    <a:gd name="connsiteX3" fmla="*/ 192535 w 192535"/>
                    <a:gd name="connsiteY3" fmla="*/ 264695 h 535705"/>
                    <a:gd name="connsiteX4" fmla="*/ 72220 w 192535"/>
                    <a:gd name="connsiteY4" fmla="*/ 0 h 535705"/>
                    <a:gd name="connsiteX0" fmla="*/ 6212 w 192535"/>
                    <a:gd name="connsiteY0" fmla="*/ 0 h 358505"/>
                    <a:gd name="connsiteX1" fmla="*/ 0 w 192535"/>
                    <a:gd name="connsiteY1" fmla="*/ 358505 h 358505"/>
                    <a:gd name="connsiteX2" fmla="*/ 180504 w 192535"/>
                    <a:gd name="connsiteY2" fmla="*/ 267968 h 358505"/>
                    <a:gd name="connsiteX3" fmla="*/ 192535 w 192535"/>
                    <a:gd name="connsiteY3" fmla="*/ 87495 h 358505"/>
                    <a:gd name="connsiteX4" fmla="*/ 6212 w 192535"/>
                    <a:gd name="connsiteY4" fmla="*/ 0 h 35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535" h="358505">
                      <a:moveTo>
                        <a:pt x="6212" y="0"/>
                      </a:moveTo>
                      <a:lnTo>
                        <a:pt x="0" y="358505"/>
                      </a:lnTo>
                      <a:lnTo>
                        <a:pt x="180504" y="267968"/>
                      </a:lnTo>
                      <a:lnTo>
                        <a:pt x="192535" y="87495"/>
                      </a:lnTo>
                      <a:lnTo>
                        <a:pt x="6212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29" name="フリーフォーム 119">
                  <a:extLst>
                    <a:ext uri="{FF2B5EF4-FFF2-40B4-BE49-F238E27FC236}">
                      <a16:creationId xmlns:a16="http://schemas.microsoft.com/office/drawing/2014/main" id="{CADCE870-1610-A084-A48C-F24CB735B9C9}"/>
                    </a:ext>
                  </a:extLst>
                </p:cNvPr>
                <p:cNvSpPr/>
                <p:nvPr/>
              </p:nvSpPr>
              <p:spPr>
                <a:xfrm rot="20885979">
                  <a:off x="-2022467" y="369994"/>
                  <a:ext cx="58695" cy="242999"/>
                </a:xfrm>
                <a:custGeom>
                  <a:avLst/>
                  <a:gdLst>
                    <a:gd name="connsiteX0" fmla="*/ 60158 w 180473"/>
                    <a:gd name="connsiteY0" fmla="*/ 0 h 445168"/>
                    <a:gd name="connsiteX1" fmla="*/ 0 w 180473"/>
                    <a:gd name="connsiteY1" fmla="*/ 433137 h 445168"/>
                    <a:gd name="connsiteX2" fmla="*/ 168442 w 180473"/>
                    <a:gd name="connsiteY2" fmla="*/ 445168 h 445168"/>
                    <a:gd name="connsiteX3" fmla="*/ 180473 w 180473"/>
                    <a:gd name="connsiteY3" fmla="*/ 264695 h 445168"/>
                    <a:gd name="connsiteX4" fmla="*/ 60158 w 180473"/>
                    <a:gd name="connsiteY4" fmla="*/ 0 h 445168"/>
                    <a:gd name="connsiteX0" fmla="*/ 72220 w 192535"/>
                    <a:gd name="connsiteY0" fmla="*/ 0 h 535705"/>
                    <a:gd name="connsiteX1" fmla="*/ 0 w 192535"/>
                    <a:gd name="connsiteY1" fmla="*/ 535705 h 535705"/>
                    <a:gd name="connsiteX2" fmla="*/ 180504 w 192535"/>
                    <a:gd name="connsiteY2" fmla="*/ 445168 h 535705"/>
                    <a:gd name="connsiteX3" fmla="*/ 192535 w 192535"/>
                    <a:gd name="connsiteY3" fmla="*/ 264695 h 535705"/>
                    <a:gd name="connsiteX4" fmla="*/ 72220 w 192535"/>
                    <a:gd name="connsiteY4" fmla="*/ 0 h 535705"/>
                    <a:gd name="connsiteX0" fmla="*/ 6212 w 192535"/>
                    <a:gd name="connsiteY0" fmla="*/ 0 h 358505"/>
                    <a:gd name="connsiteX1" fmla="*/ 0 w 192535"/>
                    <a:gd name="connsiteY1" fmla="*/ 358505 h 358505"/>
                    <a:gd name="connsiteX2" fmla="*/ 180504 w 192535"/>
                    <a:gd name="connsiteY2" fmla="*/ 267968 h 358505"/>
                    <a:gd name="connsiteX3" fmla="*/ 192535 w 192535"/>
                    <a:gd name="connsiteY3" fmla="*/ 87495 h 358505"/>
                    <a:gd name="connsiteX4" fmla="*/ 6212 w 192535"/>
                    <a:gd name="connsiteY4" fmla="*/ 0 h 35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535" h="358505">
                      <a:moveTo>
                        <a:pt x="6212" y="0"/>
                      </a:moveTo>
                      <a:lnTo>
                        <a:pt x="0" y="358505"/>
                      </a:lnTo>
                      <a:lnTo>
                        <a:pt x="180504" y="267968"/>
                      </a:lnTo>
                      <a:lnTo>
                        <a:pt x="192535" y="87495"/>
                      </a:lnTo>
                      <a:lnTo>
                        <a:pt x="6212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530" name="フリーフォーム 120">
                  <a:extLst>
                    <a:ext uri="{FF2B5EF4-FFF2-40B4-BE49-F238E27FC236}">
                      <a16:creationId xmlns:a16="http://schemas.microsoft.com/office/drawing/2014/main" id="{0CE1094D-0035-B967-16E1-92E7B2507DB9}"/>
                    </a:ext>
                  </a:extLst>
                </p:cNvPr>
                <p:cNvSpPr/>
                <p:nvPr/>
              </p:nvSpPr>
              <p:spPr>
                <a:xfrm rot="20885979">
                  <a:off x="-1928294" y="365486"/>
                  <a:ext cx="78000" cy="151392"/>
                </a:xfrm>
                <a:custGeom>
                  <a:avLst/>
                  <a:gdLst>
                    <a:gd name="connsiteX0" fmla="*/ 60158 w 180473"/>
                    <a:gd name="connsiteY0" fmla="*/ 0 h 445168"/>
                    <a:gd name="connsiteX1" fmla="*/ 0 w 180473"/>
                    <a:gd name="connsiteY1" fmla="*/ 433137 h 445168"/>
                    <a:gd name="connsiteX2" fmla="*/ 168442 w 180473"/>
                    <a:gd name="connsiteY2" fmla="*/ 445168 h 445168"/>
                    <a:gd name="connsiteX3" fmla="*/ 180473 w 180473"/>
                    <a:gd name="connsiteY3" fmla="*/ 264695 h 445168"/>
                    <a:gd name="connsiteX4" fmla="*/ 60158 w 180473"/>
                    <a:gd name="connsiteY4" fmla="*/ 0 h 445168"/>
                    <a:gd name="connsiteX0" fmla="*/ 72220 w 192535"/>
                    <a:gd name="connsiteY0" fmla="*/ 0 h 535705"/>
                    <a:gd name="connsiteX1" fmla="*/ 0 w 192535"/>
                    <a:gd name="connsiteY1" fmla="*/ 535705 h 535705"/>
                    <a:gd name="connsiteX2" fmla="*/ 180504 w 192535"/>
                    <a:gd name="connsiteY2" fmla="*/ 445168 h 535705"/>
                    <a:gd name="connsiteX3" fmla="*/ 192535 w 192535"/>
                    <a:gd name="connsiteY3" fmla="*/ 264695 h 535705"/>
                    <a:gd name="connsiteX4" fmla="*/ 72220 w 192535"/>
                    <a:gd name="connsiteY4" fmla="*/ 0 h 535705"/>
                    <a:gd name="connsiteX0" fmla="*/ 6212 w 192535"/>
                    <a:gd name="connsiteY0" fmla="*/ 0 h 358505"/>
                    <a:gd name="connsiteX1" fmla="*/ 0 w 192535"/>
                    <a:gd name="connsiteY1" fmla="*/ 358505 h 358505"/>
                    <a:gd name="connsiteX2" fmla="*/ 180504 w 192535"/>
                    <a:gd name="connsiteY2" fmla="*/ 267968 h 358505"/>
                    <a:gd name="connsiteX3" fmla="*/ 192535 w 192535"/>
                    <a:gd name="connsiteY3" fmla="*/ 87495 h 358505"/>
                    <a:gd name="connsiteX4" fmla="*/ 6212 w 192535"/>
                    <a:gd name="connsiteY4" fmla="*/ 0 h 35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535" h="358505">
                      <a:moveTo>
                        <a:pt x="6212" y="0"/>
                      </a:moveTo>
                      <a:lnTo>
                        <a:pt x="0" y="358505"/>
                      </a:lnTo>
                      <a:lnTo>
                        <a:pt x="180504" y="267968"/>
                      </a:lnTo>
                      <a:lnTo>
                        <a:pt x="192535" y="87495"/>
                      </a:lnTo>
                      <a:lnTo>
                        <a:pt x="6212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sp>
          <p:nvSpPr>
            <p:cNvPr id="1478" name="正方形/長方形 1477">
              <a:extLst>
                <a:ext uri="{FF2B5EF4-FFF2-40B4-BE49-F238E27FC236}">
                  <a16:creationId xmlns:a16="http://schemas.microsoft.com/office/drawing/2014/main" id="{4A7814FC-7650-DDF4-C5B9-DD3DD195BB28}"/>
                </a:ext>
              </a:extLst>
            </p:cNvPr>
            <p:cNvSpPr/>
            <p:nvPr/>
          </p:nvSpPr>
          <p:spPr>
            <a:xfrm>
              <a:off x="5147272" y="1864971"/>
              <a:ext cx="807240" cy="25040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" name="Google Shape;1540;p28">
            <a:extLst>
              <a:ext uri="{FF2B5EF4-FFF2-40B4-BE49-F238E27FC236}">
                <a16:creationId xmlns:a16="http://schemas.microsoft.com/office/drawing/2014/main" id="{0873C2A0-FA76-8D59-C52D-6AF9421B84CA}"/>
              </a:ext>
            </a:extLst>
          </p:cNvPr>
          <p:cNvSpPr/>
          <p:nvPr/>
        </p:nvSpPr>
        <p:spPr>
          <a:xfrm flipH="1">
            <a:off x="2616960" y="5730017"/>
            <a:ext cx="252000" cy="274565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" name="Google Shape;2746;p43">
            <a:extLst>
              <a:ext uri="{FF2B5EF4-FFF2-40B4-BE49-F238E27FC236}">
                <a16:creationId xmlns:a16="http://schemas.microsoft.com/office/drawing/2014/main" id="{9D33BF31-D1E7-0C84-83A1-7B1A90F10643}"/>
              </a:ext>
            </a:extLst>
          </p:cNvPr>
          <p:cNvSpPr/>
          <p:nvPr/>
        </p:nvSpPr>
        <p:spPr>
          <a:xfrm>
            <a:off x="9038610" y="4017905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868960" y="30215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きかい</a:t>
            </a:r>
          </a:p>
        </p:txBody>
      </p:sp>
      <p:sp>
        <p:nvSpPr>
          <p:cNvPr id="9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1734001" y="94540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み</a:t>
            </a:r>
          </a:p>
        </p:txBody>
      </p:sp>
      <p:sp>
        <p:nvSpPr>
          <p:cNvPr id="9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09632" y="160457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9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802696" y="160377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き</a:t>
            </a:r>
          </a:p>
        </p:txBody>
      </p:sp>
      <p:sp>
        <p:nvSpPr>
          <p:cNvPr id="95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23209" y="220510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しごと</a:t>
            </a:r>
          </a:p>
        </p:txBody>
      </p:sp>
      <p:sp>
        <p:nvSpPr>
          <p:cNvPr id="20" name="角丸四角形 96">
            <a:extLst>
              <a:ext uri="{FF2B5EF4-FFF2-40B4-BE49-F238E27FC236}">
                <a16:creationId xmlns:a16="http://schemas.microsoft.com/office/drawing/2014/main" id="{B9E09169-0013-07B2-F69C-2F8FA48A1652}"/>
              </a:ext>
            </a:extLst>
          </p:cNvPr>
          <p:cNvSpPr/>
          <p:nvPr/>
        </p:nvSpPr>
        <p:spPr>
          <a:xfrm>
            <a:off x="9673920" y="582216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A737C6A-F41E-16AB-D339-A57B06E779BC}"/>
              </a:ext>
            </a:extLst>
          </p:cNvPr>
          <p:cNvSpPr txBox="1"/>
          <p:nvPr/>
        </p:nvSpPr>
        <p:spPr>
          <a:xfrm>
            <a:off x="9671832" y="5816347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154095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レア度：０２０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4053103" y="5609026"/>
            <a:ext cx="3907735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こんなおしごともあるんだね！</a:t>
            </a: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745281" y="776709"/>
            <a:ext cx="7551695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</a:rPr>
              <a:t> ✓ 針葉樹はすごく大きくなるのに、</a:t>
            </a:r>
            <a:endParaRPr lang="en-US" altLang="ja-JP" sz="32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</a:rPr>
              <a:t>　 </a:t>
            </a:r>
            <a:r>
              <a:rPr lang="en-US" altLang="ja-JP" sz="3200" dirty="0">
                <a:solidFill>
                  <a:schemeClr val="bg1"/>
                </a:solidFill>
              </a:rPr>
              <a:t>50</a:t>
            </a:r>
            <a:r>
              <a:rPr lang="ja-JP" altLang="en-US" sz="3200" dirty="0">
                <a:solidFill>
                  <a:schemeClr val="bg1"/>
                </a:solidFill>
              </a:rPr>
              <a:t>年くらいかかる。</a:t>
            </a:r>
            <a:endParaRPr lang="en-US" altLang="ja-JP" sz="32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</a:rPr>
              <a:t>✓  チェンソーや機械で木を切っている。</a:t>
            </a:r>
          </a:p>
        </p:txBody>
      </p:sp>
      <p:sp>
        <p:nvSpPr>
          <p:cNvPr id="58" name="正方形/長方形 57"/>
          <p:cNvSpPr/>
          <p:nvPr/>
        </p:nvSpPr>
        <p:spPr>
          <a:xfrm>
            <a:off x="6431487" y="5225701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正方形/長方形 58"/>
          <p:cNvSpPr/>
          <p:nvPr/>
        </p:nvSpPr>
        <p:spPr>
          <a:xfrm>
            <a:off x="6709968" y="5225701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正方形/長方形 59"/>
          <p:cNvSpPr/>
          <p:nvPr/>
        </p:nvSpPr>
        <p:spPr>
          <a:xfrm>
            <a:off x="6988449" y="5225701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正方形/長方形 60"/>
          <p:cNvSpPr/>
          <p:nvPr/>
        </p:nvSpPr>
        <p:spPr>
          <a:xfrm>
            <a:off x="7266930" y="5225701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正方形/長方形 61"/>
          <p:cNvSpPr/>
          <p:nvPr/>
        </p:nvSpPr>
        <p:spPr>
          <a:xfrm>
            <a:off x="7545413" y="5225701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角丸四角形 96">
            <a:extLst>
              <a:ext uri="{FF2B5EF4-FFF2-40B4-BE49-F238E27FC236}">
                <a16:creationId xmlns:a16="http://schemas.microsoft.com/office/drawing/2014/main" id="{7851A647-8A77-668B-B63F-7C395210BF26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E9A7E579-AA4C-A6CD-9E6C-1E0075230572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37" name="角丸四角形 96">
            <a:extLst>
              <a:ext uri="{FF2B5EF4-FFF2-40B4-BE49-F238E27FC236}">
                <a16:creationId xmlns:a16="http://schemas.microsoft.com/office/drawing/2014/main" id="{65B4A21A-6E07-1645-E836-FF92F308F95A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2B0FD2A7-0699-66D2-CA26-E4148C32F62C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41" name="Google Shape;2724;p43">
            <a:extLst>
              <a:ext uri="{FF2B5EF4-FFF2-40B4-BE49-F238E27FC236}">
                <a16:creationId xmlns:a16="http://schemas.microsoft.com/office/drawing/2014/main" id="{C4A0428F-E02F-99F2-A7CA-49F464AD32AA}"/>
              </a:ext>
            </a:extLst>
          </p:cNvPr>
          <p:cNvSpPr txBox="1"/>
          <p:nvPr/>
        </p:nvSpPr>
        <p:spPr>
          <a:xfrm>
            <a:off x="543765" y="2290673"/>
            <a:ext cx="1633649" cy="1323399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林業機械で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どんどん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しごと</a:t>
            </a:r>
            <a:r>
              <a:rPr lang="ja-JP" altLang="en-US" sz="2000" dirty="0">
                <a:solidFill>
                  <a:schemeClr val="dk1"/>
                </a:solidFill>
              </a:rPr>
              <a:t>する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ザイくん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0BABBB7-F37A-3840-7BA3-7F8180B12E24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-17832" y="3646658"/>
            <a:ext cx="3608672" cy="2295190"/>
            <a:chOff x="2982409" y="923313"/>
            <a:chExt cx="3782367" cy="2405663"/>
          </a:xfrm>
        </p:grpSpPr>
        <p:sp>
          <p:nvSpPr>
            <p:cNvPr id="3" name="正方形/長方形 2">
              <a:extLst>
                <a:ext uri="{FF2B5EF4-FFF2-40B4-BE49-F238E27FC236}">
                  <a16:creationId xmlns:a16="http://schemas.microsoft.com/office/drawing/2014/main" id="{B1BEC6A2-A817-EC13-C542-8DBAB516E8F7}"/>
                </a:ext>
              </a:extLst>
            </p:cNvPr>
            <p:cNvSpPr/>
            <p:nvPr/>
          </p:nvSpPr>
          <p:spPr>
            <a:xfrm rot="1055648">
              <a:off x="3592747" y="923313"/>
              <a:ext cx="249260" cy="1404320"/>
            </a:xfrm>
            <a:prstGeom prst="rect">
              <a:avLst/>
            </a:prstGeom>
            <a:solidFill>
              <a:schemeClr val="accent4"/>
            </a:solidFill>
            <a:ln>
              <a:solidFill>
                <a:srgbClr val="7052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正方形/長方形 5">
              <a:extLst>
                <a:ext uri="{FF2B5EF4-FFF2-40B4-BE49-F238E27FC236}">
                  <a16:creationId xmlns:a16="http://schemas.microsoft.com/office/drawing/2014/main" id="{DC7D26C2-2687-FCFF-D144-0672C3B78F44}"/>
                </a:ext>
              </a:extLst>
            </p:cNvPr>
            <p:cNvSpPr/>
            <p:nvPr/>
          </p:nvSpPr>
          <p:spPr>
            <a:xfrm rot="7770566">
              <a:off x="4315524" y="686792"/>
              <a:ext cx="249260" cy="1557302"/>
            </a:xfrm>
            <a:prstGeom prst="rect">
              <a:avLst/>
            </a:prstGeom>
            <a:solidFill>
              <a:schemeClr val="accent4"/>
            </a:solidFill>
            <a:ln>
              <a:solidFill>
                <a:srgbClr val="7052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" name="フリーフォーム 136">
              <a:extLst>
                <a:ext uri="{FF2B5EF4-FFF2-40B4-BE49-F238E27FC236}">
                  <a16:creationId xmlns:a16="http://schemas.microsoft.com/office/drawing/2014/main" id="{0C50EB42-9F93-BB29-7D71-046743D44005}"/>
                </a:ext>
              </a:extLst>
            </p:cNvPr>
            <p:cNvSpPr/>
            <p:nvPr/>
          </p:nvSpPr>
          <p:spPr>
            <a:xfrm>
              <a:off x="4763642" y="1203758"/>
              <a:ext cx="1837982" cy="1573263"/>
            </a:xfrm>
            <a:custGeom>
              <a:avLst/>
              <a:gdLst>
                <a:gd name="connsiteX0" fmla="*/ 418232 w 1751351"/>
                <a:gd name="connsiteY0" fmla="*/ 0 h 1236843"/>
                <a:gd name="connsiteX1" fmla="*/ 1388123 w 1751351"/>
                <a:gd name="connsiteY1" fmla="*/ 0 h 1236843"/>
                <a:gd name="connsiteX2" fmla="*/ 1506903 w 1751351"/>
                <a:gd name="connsiteY2" fmla="*/ 118780 h 1236843"/>
                <a:gd name="connsiteX3" fmla="*/ 1506903 w 1751351"/>
                <a:gd name="connsiteY3" fmla="*/ 524176 h 1236843"/>
                <a:gd name="connsiteX4" fmla="*/ 1632571 w 1751351"/>
                <a:gd name="connsiteY4" fmla="*/ 524176 h 1236843"/>
                <a:gd name="connsiteX5" fmla="*/ 1751351 w 1751351"/>
                <a:gd name="connsiteY5" fmla="*/ 642956 h 1236843"/>
                <a:gd name="connsiteX6" fmla="*/ 1751351 w 1751351"/>
                <a:gd name="connsiteY6" fmla="*/ 1118063 h 1236843"/>
                <a:gd name="connsiteX7" fmla="*/ 1632571 w 1751351"/>
                <a:gd name="connsiteY7" fmla="*/ 1236843 h 1236843"/>
                <a:gd name="connsiteX8" fmla="*/ 118780 w 1751351"/>
                <a:gd name="connsiteY8" fmla="*/ 1236843 h 1236843"/>
                <a:gd name="connsiteX9" fmla="*/ 0 w 1751351"/>
                <a:gd name="connsiteY9" fmla="*/ 1118063 h 1236843"/>
                <a:gd name="connsiteX10" fmla="*/ 0 w 1751351"/>
                <a:gd name="connsiteY10" fmla="*/ 642956 h 1236843"/>
                <a:gd name="connsiteX11" fmla="*/ 118780 w 1751351"/>
                <a:gd name="connsiteY11" fmla="*/ 524176 h 1236843"/>
                <a:gd name="connsiteX12" fmla="*/ 299452 w 1751351"/>
                <a:gd name="connsiteY12" fmla="*/ 524176 h 1236843"/>
                <a:gd name="connsiteX13" fmla="*/ 299452 w 1751351"/>
                <a:gd name="connsiteY13" fmla="*/ 118780 h 1236843"/>
                <a:gd name="connsiteX14" fmla="*/ 418232 w 1751351"/>
                <a:gd name="connsiteY14" fmla="*/ 0 h 1236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751351" h="1236843">
                  <a:moveTo>
                    <a:pt x="418232" y="0"/>
                  </a:moveTo>
                  <a:lnTo>
                    <a:pt x="1388123" y="0"/>
                  </a:lnTo>
                  <a:cubicBezTo>
                    <a:pt x="1453723" y="0"/>
                    <a:pt x="1506903" y="53180"/>
                    <a:pt x="1506903" y="118780"/>
                  </a:cubicBezTo>
                  <a:lnTo>
                    <a:pt x="1506903" y="524176"/>
                  </a:lnTo>
                  <a:lnTo>
                    <a:pt x="1632571" y="524176"/>
                  </a:lnTo>
                  <a:cubicBezTo>
                    <a:pt x="1698171" y="524176"/>
                    <a:pt x="1751351" y="577356"/>
                    <a:pt x="1751351" y="642956"/>
                  </a:cubicBezTo>
                  <a:lnTo>
                    <a:pt x="1751351" y="1118063"/>
                  </a:lnTo>
                  <a:cubicBezTo>
                    <a:pt x="1751351" y="1183663"/>
                    <a:pt x="1698171" y="1236843"/>
                    <a:pt x="1632571" y="1236843"/>
                  </a:cubicBezTo>
                  <a:lnTo>
                    <a:pt x="118780" y="1236843"/>
                  </a:lnTo>
                  <a:cubicBezTo>
                    <a:pt x="53180" y="1236843"/>
                    <a:pt x="0" y="1183663"/>
                    <a:pt x="0" y="1118063"/>
                  </a:cubicBezTo>
                  <a:lnTo>
                    <a:pt x="0" y="642956"/>
                  </a:lnTo>
                  <a:cubicBezTo>
                    <a:pt x="0" y="577356"/>
                    <a:pt x="53180" y="524176"/>
                    <a:pt x="118780" y="524176"/>
                  </a:cubicBezTo>
                  <a:lnTo>
                    <a:pt x="299452" y="524176"/>
                  </a:lnTo>
                  <a:lnTo>
                    <a:pt x="299452" y="118780"/>
                  </a:lnTo>
                  <a:cubicBezTo>
                    <a:pt x="299452" y="53180"/>
                    <a:pt x="352632" y="0"/>
                    <a:pt x="4182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solidFill>
                <a:srgbClr val="7052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楕円 8">
              <a:extLst>
                <a:ext uri="{FF2B5EF4-FFF2-40B4-BE49-F238E27FC236}">
                  <a16:creationId xmlns:a16="http://schemas.microsoft.com/office/drawing/2014/main" id="{A3310D2E-1247-C7E4-F420-67ADE89E3325}"/>
                </a:ext>
              </a:extLst>
            </p:cNvPr>
            <p:cNvSpPr/>
            <p:nvPr/>
          </p:nvSpPr>
          <p:spPr>
            <a:xfrm>
              <a:off x="3847212" y="963842"/>
              <a:ext cx="148815" cy="148815"/>
            </a:xfrm>
            <a:prstGeom prst="ellipse">
              <a:avLst/>
            </a:prstGeom>
            <a:solidFill>
              <a:srgbClr val="7052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楕円 10">
              <a:extLst>
                <a:ext uri="{FF2B5EF4-FFF2-40B4-BE49-F238E27FC236}">
                  <a16:creationId xmlns:a16="http://schemas.microsoft.com/office/drawing/2014/main" id="{213A939F-C251-3EBF-11D4-36174C07832A}"/>
                </a:ext>
              </a:extLst>
            </p:cNvPr>
            <p:cNvSpPr/>
            <p:nvPr/>
          </p:nvSpPr>
          <p:spPr>
            <a:xfrm>
              <a:off x="3440397" y="2105980"/>
              <a:ext cx="148815" cy="148815"/>
            </a:xfrm>
            <a:prstGeom prst="ellipse">
              <a:avLst/>
            </a:prstGeom>
            <a:solidFill>
              <a:srgbClr val="7052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角丸四角形 139">
              <a:extLst>
                <a:ext uri="{FF2B5EF4-FFF2-40B4-BE49-F238E27FC236}">
                  <a16:creationId xmlns:a16="http://schemas.microsoft.com/office/drawing/2014/main" id="{932C392C-61F5-43B5-9EF3-8A758F76C63C}"/>
                </a:ext>
              </a:extLst>
            </p:cNvPr>
            <p:cNvSpPr/>
            <p:nvPr/>
          </p:nvSpPr>
          <p:spPr>
            <a:xfrm>
              <a:off x="5149191" y="1286875"/>
              <a:ext cx="658307" cy="567650"/>
            </a:xfrm>
            <a:prstGeom prst="roundRect">
              <a:avLst/>
            </a:prstGeom>
            <a:solidFill>
              <a:srgbClr val="7052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角丸四角形 140">
              <a:extLst>
                <a:ext uri="{FF2B5EF4-FFF2-40B4-BE49-F238E27FC236}">
                  <a16:creationId xmlns:a16="http://schemas.microsoft.com/office/drawing/2014/main" id="{2FC21E18-C3A1-2A8B-28CA-FFF02100CD74}"/>
                </a:ext>
              </a:extLst>
            </p:cNvPr>
            <p:cNvSpPr/>
            <p:nvPr/>
          </p:nvSpPr>
          <p:spPr>
            <a:xfrm>
              <a:off x="4726864" y="2226865"/>
              <a:ext cx="1894552" cy="210117"/>
            </a:xfrm>
            <a:prstGeom prst="roundRect">
              <a:avLst/>
            </a:prstGeom>
            <a:solidFill>
              <a:srgbClr val="70524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5" name="グループ化 14">
              <a:extLst>
                <a:ext uri="{FF2B5EF4-FFF2-40B4-BE49-F238E27FC236}">
                  <a16:creationId xmlns:a16="http://schemas.microsoft.com/office/drawing/2014/main" id="{9614D1AF-3CCF-58E5-B328-05BD160F3881}"/>
                </a:ext>
              </a:extLst>
            </p:cNvPr>
            <p:cNvGrpSpPr/>
            <p:nvPr/>
          </p:nvGrpSpPr>
          <p:grpSpPr>
            <a:xfrm>
              <a:off x="4589601" y="2693585"/>
              <a:ext cx="2175175" cy="635391"/>
              <a:chOff x="5211447" y="2014969"/>
              <a:chExt cx="2175175" cy="776138"/>
            </a:xfrm>
            <a:solidFill>
              <a:schemeClr val="tx1">
                <a:lumMod val="50000"/>
                <a:lumOff val="50000"/>
              </a:schemeClr>
            </a:solidFill>
          </p:grpSpPr>
          <p:sp>
            <p:nvSpPr>
              <p:cNvPr id="55" name="角丸四角形 142">
                <a:extLst>
                  <a:ext uri="{FF2B5EF4-FFF2-40B4-BE49-F238E27FC236}">
                    <a16:creationId xmlns:a16="http://schemas.microsoft.com/office/drawing/2014/main" id="{2C1051EA-C51F-1BD7-334D-2D1BB069DEA3}"/>
                  </a:ext>
                </a:extLst>
              </p:cNvPr>
              <p:cNvSpPr/>
              <p:nvPr/>
            </p:nvSpPr>
            <p:spPr>
              <a:xfrm>
                <a:off x="5263092" y="2094055"/>
                <a:ext cx="2066035" cy="644509"/>
              </a:xfrm>
              <a:prstGeom prst="roundRect">
                <a:avLst>
                  <a:gd name="adj" fmla="val 50000"/>
                </a:avLst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6" name="正方形/長方形 55">
                <a:extLst>
                  <a:ext uri="{FF2B5EF4-FFF2-40B4-BE49-F238E27FC236}">
                    <a16:creationId xmlns:a16="http://schemas.microsoft.com/office/drawing/2014/main" id="{050BAE13-2A70-37F0-CE8C-35F97B7FC05A}"/>
                  </a:ext>
                </a:extLst>
              </p:cNvPr>
              <p:cNvSpPr/>
              <p:nvPr/>
            </p:nvSpPr>
            <p:spPr>
              <a:xfrm>
                <a:off x="5502814" y="2296475"/>
                <a:ext cx="1560776" cy="253108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正方形/長方形 56">
                <a:extLst>
                  <a:ext uri="{FF2B5EF4-FFF2-40B4-BE49-F238E27FC236}">
                    <a16:creationId xmlns:a16="http://schemas.microsoft.com/office/drawing/2014/main" id="{4C69D248-6373-9527-7D7B-ADB51845A703}"/>
                  </a:ext>
                </a:extLst>
              </p:cNvPr>
              <p:cNvSpPr/>
              <p:nvPr/>
            </p:nvSpPr>
            <p:spPr>
              <a:xfrm>
                <a:off x="5569555" y="2014969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正方形/長方形 62">
                <a:extLst>
                  <a:ext uri="{FF2B5EF4-FFF2-40B4-BE49-F238E27FC236}">
                    <a16:creationId xmlns:a16="http://schemas.microsoft.com/office/drawing/2014/main" id="{FCDC81D8-CF24-E9A4-705A-C15CA368E4A3}"/>
                  </a:ext>
                </a:extLst>
              </p:cNvPr>
              <p:cNvSpPr/>
              <p:nvPr/>
            </p:nvSpPr>
            <p:spPr>
              <a:xfrm>
                <a:off x="5936676" y="2014969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9" name="正方形/長方形 2688">
                <a:extLst>
                  <a:ext uri="{FF2B5EF4-FFF2-40B4-BE49-F238E27FC236}">
                    <a16:creationId xmlns:a16="http://schemas.microsoft.com/office/drawing/2014/main" id="{6EC13207-CBC8-8809-CC3F-0DB4F238A140}"/>
                  </a:ext>
                </a:extLst>
              </p:cNvPr>
              <p:cNvSpPr/>
              <p:nvPr/>
            </p:nvSpPr>
            <p:spPr>
              <a:xfrm>
                <a:off x="6317175" y="2014975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0" name="正方形/長方形 2689">
                <a:extLst>
                  <a:ext uri="{FF2B5EF4-FFF2-40B4-BE49-F238E27FC236}">
                    <a16:creationId xmlns:a16="http://schemas.microsoft.com/office/drawing/2014/main" id="{A85A03D3-6B0A-F200-A993-0AB72C7AD7E1}"/>
                  </a:ext>
                </a:extLst>
              </p:cNvPr>
              <p:cNvSpPr/>
              <p:nvPr/>
            </p:nvSpPr>
            <p:spPr>
              <a:xfrm>
                <a:off x="6706683" y="2014969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1" name="正方形/長方形 2690">
                <a:extLst>
                  <a:ext uri="{FF2B5EF4-FFF2-40B4-BE49-F238E27FC236}">
                    <a16:creationId xmlns:a16="http://schemas.microsoft.com/office/drawing/2014/main" id="{1FFF8757-E8BB-1926-BF3E-8CF70E2F3C91}"/>
                  </a:ext>
                </a:extLst>
              </p:cNvPr>
              <p:cNvSpPr/>
              <p:nvPr/>
            </p:nvSpPr>
            <p:spPr>
              <a:xfrm rot="1403641">
                <a:off x="7063290" y="2075969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2" name="正方形/長方形 2691">
                <a:extLst>
                  <a:ext uri="{FF2B5EF4-FFF2-40B4-BE49-F238E27FC236}">
                    <a16:creationId xmlns:a16="http://schemas.microsoft.com/office/drawing/2014/main" id="{19017DFA-B577-5A1B-738D-4D0B0C1139A9}"/>
                  </a:ext>
                </a:extLst>
              </p:cNvPr>
              <p:cNvSpPr/>
              <p:nvPr/>
            </p:nvSpPr>
            <p:spPr>
              <a:xfrm>
                <a:off x="5415665" y="2652568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3" name="正方形/長方形 2692">
                <a:extLst>
                  <a:ext uri="{FF2B5EF4-FFF2-40B4-BE49-F238E27FC236}">
                    <a16:creationId xmlns:a16="http://schemas.microsoft.com/office/drawing/2014/main" id="{43D810A7-4A00-507C-E952-0D4C447EB996}"/>
                  </a:ext>
                </a:extLst>
              </p:cNvPr>
              <p:cNvSpPr/>
              <p:nvPr/>
            </p:nvSpPr>
            <p:spPr>
              <a:xfrm>
                <a:off x="5782786" y="2652568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4" name="正方形/長方形 2693">
                <a:extLst>
                  <a:ext uri="{FF2B5EF4-FFF2-40B4-BE49-F238E27FC236}">
                    <a16:creationId xmlns:a16="http://schemas.microsoft.com/office/drawing/2014/main" id="{52B57559-55F2-FF89-8DE1-B0F444FFDFAA}"/>
                  </a:ext>
                </a:extLst>
              </p:cNvPr>
              <p:cNvSpPr/>
              <p:nvPr/>
            </p:nvSpPr>
            <p:spPr>
              <a:xfrm>
                <a:off x="6163285" y="2652568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5" name="正方形/長方形 2694">
                <a:extLst>
                  <a:ext uri="{FF2B5EF4-FFF2-40B4-BE49-F238E27FC236}">
                    <a16:creationId xmlns:a16="http://schemas.microsoft.com/office/drawing/2014/main" id="{2BA762EB-0B3C-A724-91E7-070BEFD3AA54}"/>
                  </a:ext>
                </a:extLst>
              </p:cNvPr>
              <p:cNvSpPr/>
              <p:nvPr/>
            </p:nvSpPr>
            <p:spPr>
              <a:xfrm>
                <a:off x="6552793" y="2652568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6" name="正方形/長方形 2695">
                <a:extLst>
                  <a:ext uri="{FF2B5EF4-FFF2-40B4-BE49-F238E27FC236}">
                    <a16:creationId xmlns:a16="http://schemas.microsoft.com/office/drawing/2014/main" id="{25BDFBDB-CEBB-4F1E-C436-98C9F89D6A19}"/>
                  </a:ext>
                </a:extLst>
              </p:cNvPr>
              <p:cNvSpPr/>
              <p:nvPr/>
            </p:nvSpPr>
            <p:spPr>
              <a:xfrm>
                <a:off x="6933292" y="2652568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7" name="正方形/長方形 2696">
                <a:extLst>
                  <a:ext uri="{FF2B5EF4-FFF2-40B4-BE49-F238E27FC236}">
                    <a16:creationId xmlns:a16="http://schemas.microsoft.com/office/drawing/2014/main" id="{D1F6AB15-D65F-23EB-65D9-B27AF2FBF104}"/>
                  </a:ext>
                </a:extLst>
              </p:cNvPr>
              <p:cNvSpPr/>
              <p:nvPr/>
            </p:nvSpPr>
            <p:spPr>
              <a:xfrm rot="15035108">
                <a:off x="5180935" y="2446209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8" name="正方形/長方形 2697">
                <a:extLst>
                  <a:ext uri="{FF2B5EF4-FFF2-40B4-BE49-F238E27FC236}">
                    <a16:creationId xmlns:a16="http://schemas.microsoft.com/office/drawing/2014/main" id="{ECFC91C1-39FC-DEE7-FA3F-632263F2BB72}"/>
                  </a:ext>
                </a:extLst>
              </p:cNvPr>
              <p:cNvSpPr/>
              <p:nvPr/>
            </p:nvSpPr>
            <p:spPr>
              <a:xfrm rot="19371139">
                <a:off x="5257585" y="2128494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9" name="正方形/長方形 2698">
                <a:extLst>
                  <a:ext uri="{FF2B5EF4-FFF2-40B4-BE49-F238E27FC236}">
                    <a16:creationId xmlns:a16="http://schemas.microsoft.com/office/drawing/2014/main" id="{FB00F7C0-20DE-B4E8-E088-CCC52AEB5E78}"/>
                  </a:ext>
                </a:extLst>
              </p:cNvPr>
              <p:cNvSpPr/>
              <p:nvPr/>
            </p:nvSpPr>
            <p:spPr>
              <a:xfrm rot="17705554">
                <a:off x="7217571" y="2426591"/>
                <a:ext cx="199563" cy="138539"/>
              </a:xfrm>
              <a:prstGeom prst="rect">
                <a:avLst/>
              </a:prstGeom>
              <a:grpFill/>
              <a:ln>
                <a:solidFill>
                  <a:srgbClr val="7052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6" name="フローチャート: 論理積ゲート 15">
              <a:extLst>
                <a:ext uri="{FF2B5EF4-FFF2-40B4-BE49-F238E27FC236}">
                  <a16:creationId xmlns:a16="http://schemas.microsoft.com/office/drawing/2014/main" id="{8E4137C7-2D99-A068-1954-03A488256651}"/>
                </a:ext>
              </a:extLst>
            </p:cNvPr>
            <p:cNvSpPr/>
            <p:nvPr/>
          </p:nvSpPr>
          <p:spPr>
            <a:xfrm rot="17684928">
              <a:off x="3152781" y="2058269"/>
              <a:ext cx="472808" cy="813551"/>
            </a:xfrm>
            <a:prstGeom prst="flowChartDelay">
              <a:avLst/>
            </a:prstGeom>
            <a:solidFill>
              <a:schemeClr val="accent4"/>
            </a:solidFill>
            <a:ln>
              <a:solidFill>
                <a:srgbClr val="7052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アーチ 16">
              <a:extLst>
                <a:ext uri="{FF2B5EF4-FFF2-40B4-BE49-F238E27FC236}">
                  <a16:creationId xmlns:a16="http://schemas.microsoft.com/office/drawing/2014/main" id="{2EEFE318-69D5-5364-4D5C-976223194B64}"/>
                </a:ext>
              </a:extLst>
            </p:cNvPr>
            <p:cNvSpPr/>
            <p:nvPr/>
          </p:nvSpPr>
          <p:spPr>
            <a:xfrm rot="19510293">
              <a:off x="3101421" y="1565515"/>
              <a:ext cx="914400" cy="914400"/>
            </a:xfrm>
            <a:prstGeom prst="blockArc">
              <a:avLst>
                <a:gd name="adj1" fmla="val 11264072"/>
                <a:gd name="adj2" fmla="val 19533236"/>
                <a:gd name="adj3" fmla="val 13403"/>
              </a:avLst>
            </a:prstGeom>
            <a:solidFill>
              <a:schemeClr val="accent4"/>
            </a:solidFill>
            <a:ln>
              <a:solidFill>
                <a:srgbClr val="7052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grpSp>
          <p:nvGrpSpPr>
            <p:cNvPr id="18" name="グループ化 17">
              <a:extLst>
                <a:ext uri="{FF2B5EF4-FFF2-40B4-BE49-F238E27FC236}">
                  <a16:creationId xmlns:a16="http://schemas.microsoft.com/office/drawing/2014/main" id="{618AFBC9-5172-E1D3-FFC3-4AB7CE2D416D}"/>
                </a:ext>
              </a:extLst>
            </p:cNvPr>
            <p:cNvGrpSpPr/>
            <p:nvPr/>
          </p:nvGrpSpPr>
          <p:grpSpPr>
            <a:xfrm>
              <a:off x="5179948" y="1304701"/>
              <a:ext cx="594571" cy="776933"/>
              <a:chOff x="5162018" y="1376421"/>
              <a:chExt cx="594571" cy="776933"/>
            </a:xfrm>
          </p:grpSpPr>
          <p:grpSp>
            <p:nvGrpSpPr>
              <p:cNvPr id="20" name="Google Shape;890;p21">
                <a:extLst>
                  <a:ext uri="{FF2B5EF4-FFF2-40B4-BE49-F238E27FC236}">
                    <a16:creationId xmlns:a16="http://schemas.microsoft.com/office/drawing/2014/main" id="{7E73734C-650A-87E8-ADA1-61A219F0509E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flipH="1">
                <a:off x="5162018" y="1502427"/>
                <a:ext cx="527504" cy="650927"/>
                <a:chOff x="1960844" y="4621762"/>
                <a:chExt cx="890343" cy="1098664"/>
              </a:xfrm>
            </p:grpSpPr>
            <p:sp>
              <p:nvSpPr>
                <p:cNvPr id="28" name="Google Shape;891;p21">
                  <a:extLst>
                    <a:ext uri="{FF2B5EF4-FFF2-40B4-BE49-F238E27FC236}">
                      <a16:creationId xmlns:a16="http://schemas.microsoft.com/office/drawing/2014/main" id="{A330B3D3-25EB-9597-96C1-3147DE82F02B}"/>
                    </a:ext>
                  </a:extLst>
                </p:cNvPr>
                <p:cNvSpPr/>
                <p:nvPr/>
              </p:nvSpPr>
              <p:spPr>
                <a:xfrm>
                  <a:off x="2703932" y="5499604"/>
                  <a:ext cx="147255" cy="107055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" name="Google Shape;892;p21">
                  <a:extLst>
                    <a:ext uri="{FF2B5EF4-FFF2-40B4-BE49-F238E27FC236}">
                      <a16:creationId xmlns:a16="http://schemas.microsoft.com/office/drawing/2014/main" id="{65421BB4-0CBC-0ED8-8C99-7DB2EC17317A}"/>
                    </a:ext>
                  </a:extLst>
                </p:cNvPr>
                <p:cNvSpPr/>
                <p:nvPr/>
              </p:nvSpPr>
              <p:spPr>
                <a:xfrm>
                  <a:off x="1960844" y="4621762"/>
                  <a:ext cx="785817" cy="1045137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" name="Google Shape;893;p21">
                  <a:extLst>
                    <a:ext uri="{FF2B5EF4-FFF2-40B4-BE49-F238E27FC236}">
                      <a16:creationId xmlns:a16="http://schemas.microsoft.com/office/drawing/2014/main" id="{9D65D1E7-9BDF-515F-1D6B-3046B7AC780B}"/>
                    </a:ext>
                  </a:extLst>
                </p:cNvPr>
                <p:cNvSpPr/>
                <p:nvPr/>
              </p:nvSpPr>
              <p:spPr>
                <a:xfrm>
                  <a:off x="2468351" y="5043316"/>
                  <a:ext cx="30938" cy="30938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1" name="Google Shape;894;p21">
                  <a:extLst>
                    <a:ext uri="{FF2B5EF4-FFF2-40B4-BE49-F238E27FC236}">
                      <a16:creationId xmlns:a16="http://schemas.microsoft.com/office/drawing/2014/main" id="{83332F36-6588-E719-76EA-9517716359BE}"/>
                    </a:ext>
                  </a:extLst>
                </p:cNvPr>
                <p:cNvSpPr/>
                <p:nvPr/>
              </p:nvSpPr>
              <p:spPr>
                <a:xfrm>
                  <a:off x="2660717" y="5002388"/>
                  <a:ext cx="30938" cy="30938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2" name="Google Shape;895;p21">
                  <a:extLst>
                    <a:ext uri="{FF2B5EF4-FFF2-40B4-BE49-F238E27FC236}">
                      <a16:creationId xmlns:a16="http://schemas.microsoft.com/office/drawing/2014/main" id="{574DC3DD-7C68-48A5-4F6D-3DA808B17F91}"/>
                    </a:ext>
                  </a:extLst>
                </p:cNvPr>
                <p:cNvSpPr/>
                <p:nvPr/>
              </p:nvSpPr>
              <p:spPr>
                <a:xfrm>
                  <a:off x="2599321" y="5292984"/>
                  <a:ext cx="30938" cy="30938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3" name="Google Shape;896;p21">
                  <a:extLst>
                    <a:ext uri="{FF2B5EF4-FFF2-40B4-BE49-F238E27FC236}">
                      <a16:creationId xmlns:a16="http://schemas.microsoft.com/office/drawing/2014/main" id="{B7F5A603-A177-4FC7-B54B-91FC79C32E8F}"/>
                    </a:ext>
                  </a:extLst>
                </p:cNvPr>
                <p:cNvSpPr/>
                <p:nvPr/>
              </p:nvSpPr>
              <p:spPr>
                <a:xfrm>
                  <a:off x="2394768" y="5613371"/>
                  <a:ext cx="147255" cy="107055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34" name="Google Shape;897;p21">
                  <a:extLst>
                    <a:ext uri="{FF2B5EF4-FFF2-40B4-BE49-F238E27FC236}">
                      <a16:creationId xmlns:a16="http://schemas.microsoft.com/office/drawing/2014/main" id="{F57B99D0-95D9-4072-E80E-998D643B0ABC}"/>
                    </a:ext>
                  </a:extLst>
                </p:cNvPr>
                <p:cNvCxnSpPr/>
                <p:nvPr/>
              </p:nvCxnSpPr>
              <p:spPr>
                <a:xfrm flipH="1">
                  <a:off x="1960844" y="5460786"/>
                  <a:ext cx="65485" cy="92346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39" name="Google Shape;898;p21">
                  <a:extLst>
                    <a:ext uri="{FF2B5EF4-FFF2-40B4-BE49-F238E27FC236}">
                      <a16:creationId xmlns:a16="http://schemas.microsoft.com/office/drawing/2014/main" id="{12D6D027-ECF1-82D7-66B4-9CA575AC69F5}"/>
                    </a:ext>
                  </a:extLst>
                </p:cNvPr>
                <p:cNvCxnSpPr/>
                <p:nvPr/>
              </p:nvCxnSpPr>
              <p:spPr>
                <a:xfrm flipH="1">
                  <a:off x="1964937" y="5491419"/>
                  <a:ext cx="65485" cy="92346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42" name="Google Shape;899;p21">
                  <a:extLst>
                    <a:ext uri="{FF2B5EF4-FFF2-40B4-BE49-F238E27FC236}">
                      <a16:creationId xmlns:a16="http://schemas.microsoft.com/office/drawing/2014/main" id="{78D31CFC-0B96-2AFF-57C2-C9D2E8381F4B}"/>
                    </a:ext>
                  </a:extLst>
                </p:cNvPr>
                <p:cNvCxnSpPr/>
                <p:nvPr/>
              </p:nvCxnSpPr>
              <p:spPr>
                <a:xfrm flipH="1">
                  <a:off x="1981308" y="5506959"/>
                  <a:ext cx="65485" cy="92346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43" name="Google Shape;900;p21">
                  <a:extLst>
                    <a:ext uri="{FF2B5EF4-FFF2-40B4-BE49-F238E27FC236}">
                      <a16:creationId xmlns:a16="http://schemas.microsoft.com/office/drawing/2014/main" id="{1DADC1C5-0ED7-79D1-EDFB-F531AFF996A7}"/>
                    </a:ext>
                  </a:extLst>
                </p:cNvPr>
                <p:cNvCxnSpPr/>
                <p:nvPr/>
              </p:nvCxnSpPr>
              <p:spPr>
                <a:xfrm flipH="1">
                  <a:off x="2003819" y="5538871"/>
                  <a:ext cx="52148" cy="7450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47" name="Google Shape;901;p21">
                  <a:extLst>
                    <a:ext uri="{FF2B5EF4-FFF2-40B4-BE49-F238E27FC236}">
                      <a16:creationId xmlns:a16="http://schemas.microsoft.com/office/drawing/2014/main" id="{E2E11B81-2AE1-419D-A999-48DFDCD32FB9}"/>
                    </a:ext>
                  </a:extLst>
                </p:cNvPr>
                <p:cNvCxnSpPr/>
                <p:nvPr/>
              </p:nvCxnSpPr>
              <p:spPr>
                <a:xfrm flipH="1">
                  <a:off x="2026329" y="5567199"/>
                  <a:ext cx="41845" cy="52615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50" name="Google Shape;902;p21">
                  <a:extLst>
                    <a:ext uri="{FF2B5EF4-FFF2-40B4-BE49-F238E27FC236}">
                      <a16:creationId xmlns:a16="http://schemas.microsoft.com/office/drawing/2014/main" id="{4EDA2195-C0DD-EB94-30B5-860456E745BF}"/>
                    </a:ext>
                  </a:extLst>
                </p:cNvPr>
                <p:cNvCxnSpPr/>
                <p:nvPr/>
              </p:nvCxnSpPr>
              <p:spPr>
                <a:xfrm flipH="1">
                  <a:off x="2046793" y="5587212"/>
                  <a:ext cx="32742" cy="40644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sp>
              <p:nvSpPr>
                <p:cNvPr id="52" name="Google Shape;903;p21">
                  <a:extLst>
                    <a:ext uri="{FF2B5EF4-FFF2-40B4-BE49-F238E27FC236}">
                      <a16:creationId xmlns:a16="http://schemas.microsoft.com/office/drawing/2014/main" id="{B6AE76EB-3FFB-F24F-F961-6C267B350095}"/>
                    </a:ext>
                  </a:extLst>
                </p:cNvPr>
                <p:cNvSpPr/>
                <p:nvPr/>
              </p:nvSpPr>
              <p:spPr>
                <a:xfrm>
                  <a:off x="2128649" y="4654505"/>
                  <a:ext cx="370640" cy="1054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67" h="147637" extrusionOk="0">
                      <a:moveTo>
                        <a:pt x="130969" y="66675"/>
                      </a:moveTo>
                      <a:cubicBezTo>
                        <a:pt x="134938" y="67469"/>
                        <a:pt x="140013" y="66194"/>
                        <a:pt x="142875" y="69056"/>
                      </a:cubicBezTo>
                      <a:cubicBezTo>
                        <a:pt x="146425" y="72606"/>
                        <a:pt x="147638" y="83344"/>
                        <a:pt x="147638" y="83344"/>
                      </a:cubicBezTo>
                      <a:cubicBezTo>
                        <a:pt x="145257" y="89694"/>
                        <a:pt x="144731" y="97098"/>
                        <a:pt x="140494" y="102394"/>
                      </a:cubicBezTo>
                      <a:cubicBezTo>
                        <a:pt x="133518" y="111114"/>
                        <a:pt x="113325" y="105460"/>
                        <a:pt x="107157" y="104775"/>
                      </a:cubicBezTo>
                      <a:cubicBezTo>
                        <a:pt x="100950" y="101051"/>
                        <a:pt x="92275" y="97155"/>
                        <a:pt x="88107" y="90487"/>
                      </a:cubicBezTo>
                      <a:cubicBezTo>
                        <a:pt x="85842" y="86862"/>
                        <a:pt x="84932" y="82550"/>
                        <a:pt x="83344" y="78581"/>
                      </a:cubicBezTo>
                      <a:cubicBezTo>
                        <a:pt x="84138" y="68262"/>
                        <a:pt x="82805" y="57554"/>
                        <a:pt x="85725" y="47625"/>
                      </a:cubicBezTo>
                      <a:cubicBezTo>
                        <a:pt x="86992" y="43317"/>
                        <a:pt x="91706" y="40857"/>
                        <a:pt x="95250" y="38100"/>
                      </a:cubicBezTo>
                      <a:cubicBezTo>
                        <a:pt x="103685" y="31539"/>
                        <a:pt x="105815" y="31403"/>
                        <a:pt x="114300" y="28575"/>
                      </a:cubicBezTo>
                      <a:cubicBezTo>
                        <a:pt x="132556" y="29369"/>
                        <a:pt x="150845" y="29606"/>
                        <a:pt x="169069" y="30956"/>
                      </a:cubicBezTo>
                      <a:cubicBezTo>
                        <a:pt x="172333" y="31198"/>
                        <a:pt x="175512" y="32236"/>
                        <a:pt x="178594" y="33337"/>
                      </a:cubicBezTo>
                      <a:cubicBezTo>
                        <a:pt x="186645" y="36212"/>
                        <a:pt x="202407" y="42862"/>
                        <a:pt x="202407" y="42862"/>
                      </a:cubicBezTo>
                      <a:cubicBezTo>
                        <a:pt x="214888" y="55343"/>
                        <a:pt x="217932" y="56521"/>
                        <a:pt x="226219" y="71437"/>
                      </a:cubicBezTo>
                      <a:cubicBezTo>
                        <a:pt x="228506" y="75553"/>
                        <a:pt x="230323" y="87193"/>
                        <a:pt x="230982" y="90487"/>
                      </a:cubicBezTo>
                      <a:cubicBezTo>
                        <a:pt x="230188" y="99218"/>
                        <a:pt x="232114" y="108649"/>
                        <a:pt x="228600" y="116681"/>
                      </a:cubicBezTo>
                      <a:cubicBezTo>
                        <a:pt x="226115" y="122360"/>
                        <a:pt x="219206" y="124781"/>
                        <a:pt x="214313" y="128587"/>
                      </a:cubicBezTo>
                      <a:cubicBezTo>
                        <a:pt x="212054" y="130344"/>
                        <a:pt x="209800" y="132223"/>
                        <a:pt x="207169" y="133350"/>
                      </a:cubicBezTo>
                      <a:cubicBezTo>
                        <a:pt x="201556" y="135756"/>
                        <a:pt x="184836" y="137561"/>
                        <a:pt x="180975" y="138112"/>
                      </a:cubicBezTo>
                      <a:cubicBezTo>
                        <a:pt x="161321" y="144666"/>
                        <a:pt x="181664" y="138380"/>
                        <a:pt x="138113" y="145256"/>
                      </a:cubicBezTo>
                      <a:cubicBezTo>
                        <a:pt x="134880" y="145766"/>
                        <a:pt x="131763" y="146843"/>
                        <a:pt x="128588" y="147637"/>
                      </a:cubicBezTo>
                      <a:cubicBezTo>
                        <a:pt x="99219" y="146050"/>
                        <a:pt x="69297" y="148769"/>
                        <a:pt x="40482" y="142875"/>
                      </a:cubicBezTo>
                      <a:cubicBezTo>
                        <a:pt x="32784" y="141300"/>
                        <a:pt x="30099" y="130921"/>
                        <a:pt x="23813" y="126206"/>
                      </a:cubicBezTo>
                      <a:lnTo>
                        <a:pt x="14288" y="119062"/>
                      </a:lnTo>
                      <a:cubicBezTo>
                        <a:pt x="1259" y="93005"/>
                        <a:pt x="5189" y="103669"/>
                        <a:pt x="0" y="88106"/>
                      </a:cubicBezTo>
                      <a:cubicBezTo>
                        <a:pt x="1588" y="77787"/>
                        <a:pt x="2231" y="67278"/>
                        <a:pt x="4763" y="57150"/>
                      </a:cubicBezTo>
                      <a:cubicBezTo>
                        <a:pt x="5457" y="54374"/>
                        <a:pt x="8008" y="52433"/>
                        <a:pt x="9525" y="50006"/>
                      </a:cubicBezTo>
                      <a:cubicBezTo>
                        <a:pt x="24477" y="26083"/>
                        <a:pt x="8063" y="49296"/>
                        <a:pt x="26194" y="28575"/>
                      </a:cubicBezTo>
                      <a:cubicBezTo>
                        <a:pt x="28807" y="25588"/>
                        <a:pt x="30108" y="21357"/>
                        <a:pt x="33338" y="19050"/>
                      </a:cubicBezTo>
                      <a:cubicBezTo>
                        <a:pt x="36001" y="17148"/>
                        <a:pt x="39654" y="17311"/>
                        <a:pt x="42863" y="16669"/>
                      </a:cubicBezTo>
                      <a:cubicBezTo>
                        <a:pt x="47597" y="15722"/>
                        <a:pt x="52416" y="15234"/>
                        <a:pt x="57150" y="14287"/>
                      </a:cubicBezTo>
                      <a:cubicBezTo>
                        <a:pt x="64326" y="12852"/>
                        <a:pt x="71345" y="10610"/>
                        <a:pt x="78582" y="9525"/>
                      </a:cubicBezTo>
                      <a:cubicBezTo>
                        <a:pt x="87252" y="8225"/>
                        <a:pt x="96068" y="8168"/>
                        <a:pt x="104775" y="7144"/>
                      </a:cubicBezTo>
                      <a:cubicBezTo>
                        <a:pt x="109570" y="6580"/>
                        <a:pt x="114264" y="5295"/>
                        <a:pt x="119063" y="4762"/>
                      </a:cubicBezTo>
                      <a:cubicBezTo>
                        <a:pt x="183175" y="-2362"/>
                        <a:pt x="120592" y="6244"/>
                        <a:pt x="164307" y="0"/>
                      </a:cubicBezTo>
                      <a:cubicBezTo>
                        <a:pt x="195263" y="794"/>
                        <a:pt x="226284" y="226"/>
                        <a:pt x="257175" y="2381"/>
                      </a:cubicBezTo>
                      <a:cubicBezTo>
                        <a:pt x="260716" y="2628"/>
                        <a:pt x="263332" y="6021"/>
                        <a:pt x="266700" y="7144"/>
                      </a:cubicBezTo>
                      <a:cubicBezTo>
                        <a:pt x="270540" y="8424"/>
                        <a:pt x="274638" y="8731"/>
                        <a:pt x="278607" y="9525"/>
                      </a:cubicBezTo>
                      <a:cubicBezTo>
                        <a:pt x="296537" y="21478"/>
                        <a:pt x="273751" y="7444"/>
                        <a:pt x="295275" y="16669"/>
                      </a:cubicBezTo>
                      <a:cubicBezTo>
                        <a:pt x="297905" y="17796"/>
                        <a:pt x="299934" y="20011"/>
                        <a:pt x="302419" y="21431"/>
                      </a:cubicBezTo>
                      <a:cubicBezTo>
                        <a:pt x="318215" y="30457"/>
                        <a:pt x="306582" y="20832"/>
                        <a:pt x="321469" y="35719"/>
                      </a:cubicBezTo>
                      <a:cubicBezTo>
                        <a:pt x="322263" y="38100"/>
                        <a:pt x="322861" y="40555"/>
                        <a:pt x="323850" y="42862"/>
                      </a:cubicBezTo>
                      <a:cubicBezTo>
                        <a:pt x="326217" y="48386"/>
                        <a:pt x="329978" y="53436"/>
                        <a:pt x="330994" y="59531"/>
                      </a:cubicBezTo>
                      <a:cubicBezTo>
                        <a:pt x="331385" y="61880"/>
                        <a:pt x="330994" y="64294"/>
                        <a:pt x="330994" y="66675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3" name="Google Shape;904;p21">
                  <a:extLst>
                    <a:ext uri="{FF2B5EF4-FFF2-40B4-BE49-F238E27FC236}">
                      <a16:creationId xmlns:a16="http://schemas.microsoft.com/office/drawing/2014/main" id="{F0C3C330-4996-32F6-BA3B-B9ED89D82B77}"/>
                    </a:ext>
                  </a:extLst>
                </p:cNvPr>
                <p:cNvSpPr/>
                <p:nvPr/>
              </p:nvSpPr>
              <p:spPr>
                <a:xfrm rot="7185341">
                  <a:off x="2032478" y="5147713"/>
                  <a:ext cx="110784" cy="23826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905;p21">
                  <a:extLst>
                    <a:ext uri="{FF2B5EF4-FFF2-40B4-BE49-F238E27FC236}">
                      <a16:creationId xmlns:a16="http://schemas.microsoft.com/office/drawing/2014/main" id="{C3A67534-C2A0-CD76-B645-59D1F91289D5}"/>
                    </a:ext>
                  </a:extLst>
                </p:cNvPr>
                <p:cNvSpPr/>
                <p:nvPr/>
              </p:nvSpPr>
              <p:spPr>
                <a:xfrm rot="5400000">
                  <a:off x="1958753" y="5148053"/>
                  <a:ext cx="147341" cy="92346"/>
                </a:xfrm>
                <a:prstGeom prst="ellipse">
                  <a:avLst/>
                </a:prstGeom>
                <a:solidFill>
                  <a:srgbClr val="C8905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1" name="フリーフォーム 97">
                <a:extLst>
                  <a:ext uri="{FF2B5EF4-FFF2-40B4-BE49-F238E27FC236}">
                    <a16:creationId xmlns:a16="http://schemas.microsoft.com/office/drawing/2014/main" id="{CC8BFBBA-4C8B-CC16-FD2B-1A166A1DC8E7}"/>
                  </a:ext>
                </a:extLst>
              </p:cNvPr>
              <p:cNvSpPr/>
              <p:nvPr/>
            </p:nvSpPr>
            <p:spPr>
              <a:xfrm flipH="1">
                <a:off x="5185170" y="1502427"/>
                <a:ext cx="367877" cy="469700"/>
              </a:xfrm>
              <a:custGeom>
                <a:avLst/>
                <a:gdLst>
                  <a:gd name="connsiteX0" fmla="*/ 241161 w 1125415"/>
                  <a:gd name="connsiteY0" fmla="*/ 381837 h 1436914"/>
                  <a:gd name="connsiteX1" fmla="*/ 974690 w 1125415"/>
                  <a:gd name="connsiteY1" fmla="*/ 0 h 1436914"/>
                  <a:gd name="connsiteX2" fmla="*/ 1075174 w 1125415"/>
                  <a:gd name="connsiteY2" fmla="*/ 381837 h 1436914"/>
                  <a:gd name="connsiteX3" fmla="*/ 1125415 w 1125415"/>
                  <a:gd name="connsiteY3" fmla="*/ 994786 h 1436914"/>
                  <a:gd name="connsiteX4" fmla="*/ 1014884 w 1125415"/>
                  <a:gd name="connsiteY4" fmla="*/ 1245995 h 1436914"/>
                  <a:gd name="connsiteX5" fmla="*/ 572756 w 1125415"/>
                  <a:gd name="connsiteY5" fmla="*/ 1436914 h 1436914"/>
                  <a:gd name="connsiteX6" fmla="*/ 241161 w 1125415"/>
                  <a:gd name="connsiteY6" fmla="*/ 1165608 h 1436914"/>
                  <a:gd name="connsiteX7" fmla="*/ 0 w 1125415"/>
                  <a:gd name="connsiteY7" fmla="*/ 743578 h 1436914"/>
                  <a:gd name="connsiteX8" fmla="*/ 241161 w 1125415"/>
                  <a:gd name="connsiteY8" fmla="*/ 381837 h 14369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25415" h="1436914">
                    <a:moveTo>
                      <a:pt x="241161" y="381837"/>
                    </a:moveTo>
                    <a:lnTo>
                      <a:pt x="974690" y="0"/>
                    </a:lnTo>
                    <a:lnTo>
                      <a:pt x="1075174" y="381837"/>
                    </a:lnTo>
                    <a:lnTo>
                      <a:pt x="1125415" y="994786"/>
                    </a:lnTo>
                    <a:lnTo>
                      <a:pt x="1014884" y="1245995"/>
                    </a:lnTo>
                    <a:lnTo>
                      <a:pt x="572756" y="1436914"/>
                    </a:lnTo>
                    <a:lnTo>
                      <a:pt x="241161" y="1165608"/>
                    </a:lnTo>
                    <a:lnTo>
                      <a:pt x="0" y="743578"/>
                    </a:lnTo>
                    <a:lnTo>
                      <a:pt x="241161" y="381837"/>
                    </a:lnTo>
                    <a:close/>
                  </a:path>
                </a:pathLst>
              </a:custGeom>
              <a:solidFill>
                <a:srgbClr val="767171">
                  <a:alpha val="50196"/>
                </a:srgbClr>
              </a:solidFill>
              <a:ln w="12700">
                <a:solidFill>
                  <a:schemeClr val="tx2">
                    <a:lumMod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2" name="グループ化 21">
                <a:extLst>
                  <a:ext uri="{FF2B5EF4-FFF2-40B4-BE49-F238E27FC236}">
                    <a16:creationId xmlns:a16="http://schemas.microsoft.com/office/drawing/2014/main" id="{39E6E124-A396-1F75-337B-565AD9BE8727}"/>
                  </a:ext>
                </a:extLst>
              </p:cNvPr>
              <p:cNvGrpSpPr/>
              <p:nvPr/>
            </p:nvGrpSpPr>
            <p:grpSpPr>
              <a:xfrm rot="21237607" flipH="1">
                <a:off x="5186064" y="1376421"/>
                <a:ext cx="570525" cy="570525"/>
                <a:chOff x="-2141597" y="-135814"/>
                <a:chExt cx="1534578" cy="1534578"/>
              </a:xfrm>
            </p:grpSpPr>
            <p:sp>
              <p:nvSpPr>
                <p:cNvPr id="23" name="フリーフォーム 116">
                  <a:extLst>
                    <a:ext uri="{FF2B5EF4-FFF2-40B4-BE49-F238E27FC236}">
                      <a16:creationId xmlns:a16="http://schemas.microsoft.com/office/drawing/2014/main" id="{34626E43-F62A-A4F8-96FA-41A1B3FC350A}"/>
                    </a:ext>
                  </a:extLst>
                </p:cNvPr>
                <p:cNvSpPr/>
                <p:nvPr/>
              </p:nvSpPr>
              <p:spPr>
                <a:xfrm>
                  <a:off x="-1985840" y="522079"/>
                  <a:ext cx="565485" cy="565484"/>
                </a:xfrm>
                <a:custGeom>
                  <a:avLst/>
                  <a:gdLst>
                    <a:gd name="connsiteX0" fmla="*/ 0 w 565485"/>
                    <a:gd name="connsiteY0" fmla="*/ 156411 h 565484"/>
                    <a:gd name="connsiteX1" fmla="*/ 360948 w 565485"/>
                    <a:gd name="connsiteY1" fmla="*/ 565484 h 565484"/>
                    <a:gd name="connsiteX2" fmla="*/ 565485 w 565485"/>
                    <a:gd name="connsiteY2" fmla="*/ 0 h 565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65485" h="565484">
                      <a:moveTo>
                        <a:pt x="0" y="156411"/>
                      </a:moveTo>
                      <a:lnTo>
                        <a:pt x="360948" y="565484"/>
                      </a:lnTo>
                      <a:lnTo>
                        <a:pt x="565485" y="0"/>
                      </a:lnTo>
                    </a:path>
                  </a:pathLst>
                </a:custGeom>
                <a:noFill/>
                <a:ln w="76200">
                  <a:solidFill>
                    <a:schemeClr val="bg2">
                      <a:lumMod val="7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4" name="円 117">
                  <a:extLst>
                    <a:ext uri="{FF2B5EF4-FFF2-40B4-BE49-F238E27FC236}">
                      <a16:creationId xmlns:a16="http://schemas.microsoft.com/office/drawing/2014/main" id="{87F8638D-0AF2-4ECF-44A6-8F95592EC8BF}"/>
                    </a:ext>
                  </a:extLst>
                </p:cNvPr>
                <p:cNvSpPr/>
                <p:nvPr/>
              </p:nvSpPr>
              <p:spPr>
                <a:xfrm rot="9048761">
                  <a:off x="-2141597" y="-135814"/>
                  <a:ext cx="1534578" cy="1534578"/>
                </a:xfrm>
                <a:prstGeom prst="pie">
                  <a:avLst>
                    <a:gd name="adj1" fmla="val 137538"/>
                    <a:gd name="adj2" fmla="val 11210720"/>
                  </a:avLst>
                </a:prstGeom>
                <a:solidFill>
                  <a:schemeClr val="accent2"/>
                </a:solidFill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25" name="フリーフォーム 118">
                  <a:extLst>
                    <a:ext uri="{FF2B5EF4-FFF2-40B4-BE49-F238E27FC236}">
                      <a16:creationId xmlns:a16="http://schemas.microsoft.com/office/drawing/2014/main" id="{D512F273-913E-714C-2836-2A9A64513757}"/>
                    </a:ext>
                  </a:extLst>
                </p:cNvPr>
                <p:cNvSpPr/>
                <p:nvPr/>
              </p:nvSpPr>
              <p:spPr>
                <a:xfrm rot="9950388">
                  <a:off x="-2078414" y="509663"/>
                  <a:ext cx="45719" cy="206536"/>
                </a:xfrm>
                <a:custGeom>
                  <a:avLst/>
                  <a:gdLst>
                    <a:gd name="connsiteX0" fmla="*/ 60158 w 180473"/>
                    <a:gd name="connsiteY0" fmla="*/ 0 h 445168"/>
                    <a:gd name="connsiteX1" fmla="*/ 0 w 180473"/>
                    <a:gd name="connsiteY1" fmla="*/ 433137 h 445168"/>
                    <a:gd name="connsiteX2" fmla="*/ 168442 w 180473"/>
                    <a:gd name="connsiteY2" fmla="*/ 445168 h 445168"/>
                    <a:gd name="connsiteX3" fmla="*/ 180473 w 180473"/>
                    <a:gd name="connsiteY3" fmla="*/ 264695 h 445168"/>
                    <a:gd name="connsiteX4" fmla="*/ 60158 w 180473"/>
                    <a:gd name="connsiteY4" fmla="*/ 0 h 445168"/>
                    <a:gd name="connsiteX0" fmla="*/ 72220 w 192535"/>
                    <a:gd name="connsiteY0" fmla="*/ 0 h 535705"/>
                    <a:gd name="connsiteX1" fmla="*/ 0 w 192535"/>
                    <a:gd name="connsiteY1" fmla="*/ 535705 h 535705"/>
                    <a:gd name="connsiteX2" fmla="*/ 180504 w 192535"/>
                    <a:gd name="connsiteY2" fmla="*/ 445168 h 535705"/>
                    <a:gd name="connsiteX3" fmla="*/ 192535 w 192535"/>
                    <a:gd name="connsiteY3" fmla="*/ 264695 h 535705"/>
                    <a:gd name="connsiteX4" fmla="*/ 72220 w 192535"/>
                    <a:gd name="connsiteY4" fmla="*/ 0 h 535705"/>
                    <a:gd name="connsiteX0" fmla="*/ 6212 w 192535"/>
                    <a:gd name="connsiteY0" fmla="*/ 0 h 358505"/>
                    <a:gd name="connsiteX1" fmla="*/ 0 w 192535"/>
                    <a:gd name="connsiteY1" fmla="*/ 358505 h 358505"/>
                    <a:gd name="connsiteX2" fmla="*/ 180504 w 192535"/>
                    <a:gd name="connsiteY2" fmla="*/ 267968 h 358505"/>
                    <a:gd name="connsiteX3" fmla="*/ 192535 w 192535"/>
                    <a:gd name="connsiteY3" fmla="*/ 87495 h 358505"/>
                    <a:gd name="connsiteX4" fmla="*/ 6212 w 192535"/>
                    <a:gd name="connsiteY4" fmla="*/ 0 h 35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535" h="358505">
                      <a:moveTo>
                        <a:pt x="6212" y="0"/>
                      </a:moveTo>
                      <a:lnTo>
                        <a:pt x="0" y="358505"/>
                      </a:lnTo>
                      <a:lnTo>
                        <a:pt x="180504" y="267968"/>
                      </a:lnTo>
                      <a:lnTo>
                        <a:pt x="192535" y="87495"/>
                      </a:lnTo>
                      <a:lnTo>
                        <a:pt x="6212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" name="フリーフォーム 119">
                  <a:extLst>
                    <a:ext uri="{FF2B5EF4-FFF2-40B4-BE49-F238E27FC236}">
                      <a16:creationId xmlns:a16="http://schemas.microsoft.com/office/drawing/2014/main" id="{3F0A9FD1-187E-2487-BAD1-481748F9B61C}"/>
                    </a:ext>
                  </a:extLst>
                </p:cNvPr>
                <p:cNvSpPr/>
                <p:nvPr/>
              </p:nvSpPr>
              <p:spPr>
                <a:xfrm rot="20885979">
                  <a:off x="-2022467" y="369994"/>
                  <a:ext cx="58695" cy="242999"/>
                </a:xfrm>
                <a:custGeom>
                  <a:avLst/>
                  <a:gdLst>
                    <a:gd name="connsiteX0" fmla="*/ 60158 w 180473"/>
                    <a:gd name="connsiteY0" fmla="*/ 0 h 445168"/>
                    <a:gd name="connsiteX1" fmla="*/ 0 w 180473"/>
                    <a:gd name="connsiteY1" fmla="*/ 433137 h 445168"/>
                    <a:gd name="connsiteX2" fmla="*/ 168442 w 180473"/>
                    <a:gd name="connsiteY2" fmla="*/ 445168 h 445168"/>
                    <a:gd name="connsiteX3" fmla="*/ 180473 w 180473"/>
                    <a:gd name="connsiteY3" fmla="*/ 264695 h 445168"/>
                    <a:gd name="connsiteX4" fmla="*/ 60158 w 180473"/>
                    <a:gd name="connsiteY4" fmla="*/ 0 h 445168"/>
                    <a:gd name="connsiteX0" fmla="*/ 72220 w 192535"/>
                    <a:gd name="connsiteY0" fmla="*/ 0 h 535705"/>
                    <a:gd name="connsiteX1" fmla="*/ 0 w 192535"/>
                    <a:gd name="connsiteY1" fmla="*/ 535705 h 535705"/>
                    <a:gd name="connsiteX2" fmla="*/ 180504 w 192535"/>
                    <a:gd name="connsiteY2" fmla="*/ 445168 h 535705"/>
                    <a:gd name="connsiteX3" fmla="*/ 192535 w 192535"/>
                    <a:gd name="connsiteY3" fmla="*/ 264695 h 535705"/>
                    <a:gd name="connsiteX4" fmla="*/ 72220 w 192535"/>
                    <a:gd name="connsiteY4" fmla="*/ 0 h 535705"/>
                    <a:gd name="connsiteX0" fmla="*/ 6212 w 192535"/>
                    <a:gd name="connsiteY0" fmla="*/ 0 h 358505"/>
                    <a:gd name="connsiteX1" fmla="*/ 0 w 192535"/>
                    <a:gd name="connsiteY1" fmla="*/ 358505 h 358505"/>
                    <a:gd name="connsiteX2" fmla="*/ 180504 w 192535"/>
                    <a:gd name="connsiteY2" fmla="*/ 267968 h 358505"/>
                    <a:gd name="connsiteX3" fmla="*/ 192535 w 192535"/>
                    <a:gd name="connsiteY3" fmla="*/ 87495 h 358505"/>
                    <a:gd name="connsiteX4" fmla="*/ 6212 w 192535"/>
                    <a:gd name="connsiteY4" fmla="*/ 0 h 35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535" h="358505">
                      <a:moveTo>
                        <a:pt x="6212" y="0"/>
                      </a:moveTo>
                      <a:lnTo>
                        <a:pt x="0" y="358505"/>
                      </a:lnTo>
                      <a:lnTo>
                        <a:pt x="180504" y="267968"/>
                      </a:lnTo>
                      <a:lnTo>
                        <a:pt x="192535" y="87495"/>
                      </a:lnTo>
                      <a:lnTo>
                        <a:pt x="6212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" name="フリーフォーム 120">
                  <a:extLst>
                    <a:ext uri="{FF2B5EF4-FFF2-40B4-BE49-F238E27FC236}">
                      <a16:creationId xmlns:a16="http://schemas.microsoft.com/office/drawing/2014/main" id="{CA232192-5FBA-3D1B-4A78-947307D7D9BA}"/>
                    </a:ext>
                  </a:extLst>
                </p:cNvPr>
                <p:cNvSpPr/>
                <p:nvPr/>
              </p:nvSpPr>
              <p:spPr>
                <a:xfrm rot="20885979">
                  <a:off x="-1928294" y="365486"/>
                  <a:ext cx="78000" cy="151392"/>
                </a:xfrm>
                <a:custGeom>
                  <a:avLst/>
                  <a:gdLst>
                    <a:gd name="connsiteX0" fmla="*/ 60158 w 180473"/>
                    <a:gd name="connsiteY0" fmla="*/ 0 h 445168"/>
                    <a:gd name="connsiteX1" fmla="*/ 0 w 180473"/>
                    <a:gd name="connsiteY1" fmla="*/ 433137 h 445168"/>
                    <a:gd name="connsiteX2" fmla="*/ 168442 w 180473"/>
                    <a:gd name="connsiteY2" fmla="*/ 445168 h 445168"/>
                    <a:gd name="connsiteX3" fmla="*/ 180473 w 180473"/>
                    <a:gd name="connsiteY3" fmla="*/ 264695 h 445168"/>
                    <a:gd name="connsiteX4" fmla="*/ 60158 w 180473"/>
                    <a:gd name="connsiteY4" fmla="*/ 0 h 445168"/>
                    <a:gd name="connsiteX0" fmla="*/ 72220 w 192535"/>
                    <a:gd name="connsiteY0" fmla="*/ 0 h 535705"/>
                    <a:gd name="connsiteX1" fmla="*/ 0 w 192535"/>
                    <a:gd name="connsiteY1" fmla="*/ 535705 h 535705"/>
                    <a:gd name="connsiteX2" fmla="*/ 180504 w 192535"/>
                    <a:gd name="connsiteY2" fmla="*/ 445168 h 535705"/>
                    <a:gd name="connsiteX3" fmla="*/ 192535 w 192535"/>
                    <a:gd name="connsiteY3" fmla="*/ 264695 h 535705"/>
                    <a:gd name="connsiteX4" fmla="*/ 72220 w 192535"/>
                    <a:gd name="connsiteY4" fmla="*/ 0 h 535705"/>
                    <a:gd name="connsiteX0" fmla="*/ 6212 w 192535"/>
                    <a:gd name="connsiteY0" fmla="*/ 0 h 358505"/>
                    <a:gd name="connsiteX1" fmla="*/ 0 w 192535"/>
                    <a:gd name="connsiteY1" fmla="*/ 358505 h 358505"/>
                    <a:gd name="connsiteX2" fmla="*/ 180504 w 192535"/>
                    <a:gd name="connsiteY2" fmla="*/ 267968 h 358505"/>
                    <a:gd name="connsiteX3" fmla="*/ 192535 w 192535"/>
                    <a:gd name="connsiteY3" fmla="*/ 87495 h 358505"/>
                    <a:gd name="connsiteX4" fmla="*/ 6212 w 192535"/>
                    <a:gd name="connsiteY4" fmla="*/ 0 h 358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2535" h="358505">
                      <a:moveTo>
                        <a:pt x="6212" y="0"/>
                      </a:moveTo>
                      <a:lnTo>
                        <a:pt x="0" y="358505"/>
                      </a:lnTo>
                      <a:lnTo>
                        <a:pt x="180504" y="267968"/>
                      </a:lnTo>
                      <a:lnTo>
                        <a:pt x="192535" y="87495"/>
                      </a:lnTo>
                      <a:lnTo>
                        <a:pt x="6212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sp>
          <p:nvSpPr>
            <p:cNvPr id="19" name="正方形/長方形 18">
              <a:extLst>
                <a:ext uri="{FF2B5EF4-FFF2-40B4-BE49-F238E27FC236}">
                  <a16:creationId xmlns:a16="http://schemas.microsoft.com/office/drawing/2014/main" id="{83AC2D58-E4EE-E650-F7E4-5F3283DA9CD5}"/>
                </a:ext>
              </a:extLst>
            </p:cNvPr>
            <p:cNvSpPr/>
            <p:nvPr/>
          </p:nvSpPr>
          <p:spPr>
            <a:xfrm>
              <a:off x="5147272" y="1864971"/>
              <a:ext cx="807240" cy="25040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45" name="正方形/長方形 144"/>
          <p:cNvSpPr/>
          <p:nvPr/>
        </p:nvSpPr>
        <p:spPr>
          <a:xfrm>
            <a:off x="5864542" y="5225701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正方形/長方形 145"/>
          <p:cNvSpPr/>
          <p:nvPr/>
        </p:nvSpPr>
        <p:spPr>
          <a:xfrm>
            <a:off x="6143023" y="5225701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6" name="正方形/長方形 95"/>
          <p:cNvSpPr/>
          <p:nvPr/>
        </p:nvSpPr>
        <p:spPr>
          <a:xfrm>
            <a:off x="5570141" y="5225701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正方形/長方形 96"/>
          <p:cNvSpPr/>
          <p:nvPr/>
        </p:nvSpPr>
        <p:spPr>
          <a:xfrm>
            <a:off x="5003196" y="5225701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正方形/長方形 97"/>
          <p:cNvSpPr/>
          <p:nvPr/>
        </p:nvSpPr>
        <p:spPr>
          <a:xfrm>
            <a:off x="5281677" y="5225701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33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611855" y="5027470"/>
            <a:ext cx="303975" cy="383186"/>
            <a:chOff x="9215567" y="654930"/>
            <a:chExt cx="1608434" cy="1989214"/>
          </a:xfrm>
        </p:grpSpPr>
        <p:sp>
          <p:nvSpPr>
            <p:cNvPr id="134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9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41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3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0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4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242515" y="5036432"/>
            <a:ext cx="303975" cy="383186"/>
            <a:chOff x="9215567" y="654930"/>
            <a:chExt cx="1608434" cy="1989214"/>
          </a:xfrm>
        </p:grpSpPr>
        <p:sp>
          <p:nvSpPr>
            <p:cNvPr id="147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2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54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3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6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95488" y="2162950"/>
            <a:ext cx="103825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000" dirty="0"/>
              <a:t>りんぎょう</a:t>
            </a:r>
          </a:p>
        </p:txBody>
      </p:sp>
      <p:sp>
        <p:nvSpPr>
          <p:cNvPr id="107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257276" y="77480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10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540045" y="1485558"/>
            <a:ext cx="12196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しんようじゅ</a:t>
            </a:r>
          </a:p>
        </p:txBody>
      </p:sp>
      <p:sp>
        <p:nvSpPr>
          <p:cNvPr id="10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153532" y="148555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おお</a:t>
            </a:r>
          </a:p>
        </p:txBody>
      </p:sp>
      <p:sp>
        <p:nvSpPr>
          <p:cNvPr id="11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4799616" y="224128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ねん</a:t>
            </a:r>
          </a:p>
        </p:txBody>
      </p:sp>
      <p:sp>
        <p:nvSpPr>
          <p:cNvPr id="11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894264" y="293908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きかい</a:t>
            </a:r>
          </a:p>
        </p:txBody>
      </p:sp>
      <p:sp>
        <p:nvSpPr>
          <p:cNvPr id="11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064578" y="294663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11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895547" y="294663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114" name="テキスト ボックス 113">
            <a:extLst>
              <a:ext uri="{FF2B5EF4-FFF2-40B4-BE49-F238E27FC236}">
                <a16:creationId xmlns:a16="http://schemas.microsoft.com/office/drawing/2014/main" id="{3994A709-4782-4D00-9AE7-1761338E188B}"/>
              </a:ext>
            </a:extLst>
          </p:cNvPr>
          <p:cNvSpPr txBox="1"/>
          <p:nvPr/>
        </p:nvSpPr>
        <p:spPr>
          <a:xfrm>
            <a:off x="5427618" y="447357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grpSp>
        <p:nvGrpSpPr>
          <p:cNvPr id="2700" name="Google Shape;392;p16">
            <a:extLst>
              <a:ext uri="{FF2B5EF4-FFF2-40B4-BE49-F238E27FC236}">
                <a16:creationId xmlns:a16="http://schemas.microsoft.com/office/drawing/2014/main" id="{78EEC31C-68CD-67F4-D13F-73AE62FCBB0A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2701" name="Google Shape;393;p16">
              <a:extLst>
                <a:ext uri="{FF2B5EF4-FFF2-40B4-BE49-F238E27FC236}">
                  <a16:creationId xmlns:a16="http://schemas.microsoft.com/office/drawing/2014/main" id="{D79B9378-AD40-1441-098A-EA99F8D08CA7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2" name="Google Shape;394;p16">
              <a:extLst>
                <a:ext uri="{FF2B5EF4-FFF2-40B4-BE49-F238E27FC236}">
                  <a16:creationId xmlns:a16="http://schemas.microsoft.com/office/drawing/2014/main" id="{5C87DFDB-7CF0-F131-216F-A276904DF72C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3" name="Google Shape;395;p16">
              <a:extLst>
                <a:ext uri="{FF2B5EF4-FFF2-40B4-BE49-F238E27FC236}">
                  <a16:creationId xmlns:a16="http://schemas.microsoft.com/office/drawing/2014/main" id="{898F9263-FA22-2CF2-90A1-5B622049E617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04" name="Google Shape;396;p16">
            <a:extLst>
              <a:ext uri="{FF2B5EF4-FFF2-40B4-BE49-F238E27FC236}">
                <a16:creationId xmlns:a16="http://schemas.microsoft.com/office/drawing/2014/main" id="{96153AF2-26A0-4425-8F25-DE2F67776810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2705" name="Google Shape;397;p16">
              <a:extLst>
                <a:ext uri="{FF2B5EF4-FFF2-40B4-BE49-F238E27FC236}">
                  <a16:creationId xmlns:a16="http://schemas.microsoft.com/office/drawing/2014/main" id="{31370AE7-93D6-FA12-CA44-549D3FC3DF9D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6" name="Google Shape;398;p16">
              <a:extLst>
                <a:ext uri="{FF2B5EF4-FFF2-40B4-BE49-F238E27FC236}">
                  <a16:creationId xmlns:a16="http://schemas.microsoft.com/office/drawing/2014/main" id="{C5A756F9-B8D6-D8A8-C658-1BF3EB35BACA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7" name="Google Shape;399;p16">
              <a:extLst>
                <a:ext uri="{FF2B5EF4-FFF2-40B4-BE49-F238E27FC236}">
                  <a16:creationId xmlns:a16="http://schemas.microsoft.com/office/drawing/2014/main" id="{7D0A0CCE-B386-8D12-E1EE-A7629770DA94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08" name="Google Shape;400;p16">
            <a:extLst>
              <a:ext uri="{FF2B5EF4-FFF2-40B4-BE49-F238E27FC236}">
                <a16:creationId xmlns:a16="http://schemas.microsoft.com/office/drawing/2014/main" id="{FDF43076-8464-BEB0-709E-BCB2948A4644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2709" name="Google Shape;401;p16">
              <a:extLst>
                <a:ext uri="{FF2B5EF4-FFF2-40B4-BE49-F238E27FC236}">
                  <a16:creationId xmlns:a16="http://schemas.microsoft.com/office/drawing/2014/main" id="{76E2E3B3-002E-AAA6-F880-98AF7109DECB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0" name="Google Shape;402;p16">
              <a:extLst>
                <a:ext uri="{FF2B5EF4-FFF2-40B4-BE49-F238E27FC236}">
                  <a16:creationId xmlns:a16="http://schemas.microsoft.com/office/drawing/2014/main" id="{90DFC994-AE31-6302-5B55-5F46CF66963B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1" name="Google Shape;403;p16">
              <a:extLst>
                <a:ext uri="{FF2B5EF4-FFF2-40B4-BE49-F238E27FC236}">
                  <a16:creationId xmlns:a16="http://schemas.microsoft.com/office/drawing/2014/main" id="{DCBD5301-77BC-D01A-BA9A-33E544DEB2F2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12" name="Google Shape;404;p16">
            <a:extLst>
              <a:ext uri="{FF2B5EF4-FFF2-40B4-BE49-F238E27FC236}">
                <a16:creationId xmlns:a16="http://schemas.microsoft.com/office/drawing/2014/main" id="{D9DEFC6D-682E-11AE-2342-2E30000DCCC6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713" name="Google Shape;405;p16">
              <a:extLst>
                <a:ext uri="{FF2B5EF4-FFF2-40B4-BE49-F238E27FC236}">
                  <a16:creationId xmlns:a16="http://schemas.microsoft.com/office/drawing/2014/main" id="{2BC5B1C5-E812-56D7-8B00-DC410E249C7A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4" name="Google Shape;406;p16">
              <a:extLst>
                <a:ext uri="{FF2B5EF4-FFF2-40B4-BE49-F238E27FC236}">
                  <a16:creationId xmlns:a16="http://schemas.microsoft.com/office/drawing/2014/main" id="{354AD492-E9EB-ACF4-FD02-B0252BCB52E1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5" name="Google Shape;407;p16">
              <a:extLst>
                <a:ext uri="{FF2B5EF4-FFF2-40B4-BE49-F238E27FC236}">
                  <a16:creationId xmlns:a16="http://schemas.microsoft.com/office/drawing/2014/main" id="{66A740B0-68A1-DD54-A91B-0ABA864177C1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416427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7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0" name="Google Shape;2290;p3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1" name="Google Shape;2291;p3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2" name="Google Shape;2292;p38"/>
          <p:cNvSpPr txBox="1"/>
          <p:nvPr/>
        </p:nvSpPr>
        <p:spPr>
          <a:xfrm>
            <a:off x="940000" y="795191"/>
            <a:ext cx="8133255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森林（木）は、地球の温だん化の</a:t>
            </a:r>
            <a:r>
              <a:rPr lang="ja-JP" altLang="en-US" sz="3200" dirty="0">
                <a:solidFill>
                  <a:srgbClr val="3F3F3F"/>
                </a:solidFill>
              </a:rPr>
              <a:t>原因と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なっている、空気中の「二酸化炭素」を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すって、へらす働きがある。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7B051C52-32AB-38AA-0065-3CC3A5DBD558}"/>
              </a:ext>
            </a:extLst>
          </p:cNvPr>
          <p:cNvGrpSpPr/>
          <p:nvPr/>
        </p:nvGrpSpPr>
        <p:grpSpPr>
          <a:xfrm>
            <a:off x="3745174" y="3135028"/>
            <a:ext cx="2046455" cy="2961355"/>
            <a:chOff x="2765742" y="1751527"/>
            <a:chExt cx="3654085" cy="4414846"/>
          </a:xfrm>
        </p:grpSpPr>
        <p:sp>
          <p:nvSpPr>
            <p:cNvPr id="2298" name="Google Shape;2298;p38"/>
            <p:cNvSpPr/>
            <p:nvPr/>
          </p:nvSpPr>
          <p:spPr>
            <a:xfrm>
              <a:off x="4250054" y="4148153"/>
              <a:ext cx="675049" cy="2018220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38"/>
            <p:cNvSpPr/>
            <p:nvPr/>
          </p:nvSpPr>
          <p:spPr>
            <a:xfrm>
              <a:off x="2765742" y="1751527"/>
              <a:ext cx="3654085" cy="3009678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01" name="Google Shape;2301;p38"/>
          <p:cNvSpPr/>
          <p:nvPr/>
        </p:nvSpPr>
        <p:spPr>
          <a:xfrm>
            <a:off x="753161" y="4436995"/>
            <a:ext cx="1486777" cy="1021789"/>
          </a:xfrm>
          <a:custGeom>
            <a:avLst/>
            <a:gdLst/>
            <a:ahLst/>
            <a:cxnLst/>
            <a:rect l="l" t="t" r="r" b="b"/>
            <a:pathLst>
              <a:path w="5737860" h="3131820" extrusionOk="0">
                <a:moveTo>
                  <a:pt x="1154430" y="537210"/>
                </a:moveTo>
                <a:lnTo>
                  <a:pt x="0" y="1337310"/>
                </a:lnTo>
                <a:lnTo>
                  <a:pt x="880110" y="1725930"/>
                </a:lnTo>
                <a:lnTo>
                  <a:pt x="1097280" y="2548890"/>
                </a:lnTo>
                <a:lnTo>
                  <a:pt x="2011680" y="3108960"/>
                </a:lnTo>
                <a:lnTo>
                  <a:pt x="2343150" y="2948940"/>
                </a:lnTo>
                <a:lnTo>
                  <a:pt x="3303270" y="3131820"/>
                </a:lnTo>
                <a:lnTo>
                  <a:pt x="4103370" y="3131820"/>
                </a:lnTo>
                <a:lnTo>
                  <a:pt x="4572000" y="2286000"/>
                </a:lnTo>
                <a:lnTo>
                  <a:pt x="5737860" y="1680210"/>
                </a:lnTo>
                <a:lnTo>
                  <a:pt x="4960620" y="1131570"/>
                </a:lnTo>
                <a:lnTo>
                  <a:pt x="4994910" y="628650"/>
                </a:lnTo>
                <a:lnTo>
                  <a:pt x="4046220" y="171450"/>
                </a:lnTo>
                <a:lnTo>
                  <a:pt x="2777490" y="331470"/>
                </a:lnTo>
                <a:lnTo>
                  <a:pt x="2491740" y="0"/>
                </a:lnTo>
                <a:lnTo>
                  <a:pt x="1440180" y="251460"/>
                </a:lnTo>
                <a:lnTo>
                  <a:pt x="1154430" y="537210"/>
                </a:lnTo>
                <a:close/>
              </a:path>
            </a:pathLst>
          </a:custGeom>
          <a:solidFill>
            <a:srgbClr val="C68D3A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2" name="Google Shape;2302;p38"/>
          <p:cNvSpPr txBox="1"/>
          <p:nvPr/>
        </p:nvSpPr>
        <p:spPr>
          <a:xfrm>
            <a:off x="1102159" y="4761756"/>
            <a:ext cx="1177368" cy="58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CO</a:t>
            </a:r>
            <a:r>
              <a:rPr lang="ja-JP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3" name="Google Shape;2303;p38"/>
          <p:cNvSpPr/>
          <p:nvPr/>
        </p:nvSpPr>
        <p:spPr>
          <a:xfrm>
            <a:off x="1471296" y="4601339"/>
            <a:ext cx="52792" cy="5279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4" name="Google Shape;2304;p38"/>
          <p:cNvSpPr txBox="1"/>
          <p:nvPr/>
        </p:nvSpPr>
        <p:spPr>
          <a:xfrm>
            <a:off x="507943" y="5484184"/>
            <a:ext cx="2032290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「二酸化炭素」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38"/>
          <p:cNvSpPr/>
          <p:nvPr/>
        </p:nvSpPr>
        <p:spPr>
          <a:xfrm rot="10800000">
            <a:off x="1290195" y="4690562"/>
            <a:ext cx="470112" cy="55008"/>
          </a:xfrm>
          <a:custGeom>
            <a:avLst/>
            <a:gdLst/>
            <a:ahLst/>
            <a:cxnLst/>
            <a:rect l="l" t="t" r="r" b="b"/>
            <a:pathLst>
              <a:path w="1177159" h="126124" extrusionOk="0">
                <a:moveTo>
                  <a:pt x="0" y="94593"/>
                </a:moveTo>
                <a:lnTo>
                  <a:pt x="220718" y="0"/>
                </a:lnTo>
                <a:lnTo>
                  <a:pt x="430925" y="84083"/>
                </a:lnTo>
                <a:lnTo>
                  <a:pt x="599090" y="0"/>
                </a:lnTo>
                <a:lnTo>
                  <a:pt x="777766" y="84083"/>
                </a:lnTo>
                <a:lnTo>
                  <a:pt x="935421" y="10510"/>
                </a:lnTo>
                <a:lnTo>
                  <a:pt x="1177159" y="126124"/>
                </a:ln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6" name="Google Shape;2306;p38"/>
          <p:cNvSpPr/>
          <p:nvPr/>
        </p:nvSpPr>
        <p:spPr>
          <a:xfrm>
            <a:off x="1568542" y="4601339"/>
            <a:ext cx="52792" cy="5279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5" name="Google Shape;2345;p38"/>
          <p:cNvSpPr txBox="1"/>
          <p:nvPr/>
        </p:nvSpPr>
        <p:spPr>
          <a:xfrm>
            <a:off x="980143" y="802120"/>
            <a:ext cx="1388374" cy="2769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>
                <a:solidFill>
                  <a:schemeClr val="dk1"/>
                </a:solidFill>
              </a:rPr>
              <a:t>しんりん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6" name="Google Shape;2346;p38"/>
          <p:cNvSpPr txBox="1"/>
          <p:nvPr/>
        </p:nvSpPr>
        <p:spPr>
          <a:xfrm>
            <a:off x="3905399" y="800791"/>
            <a:ext cx="8163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ちきゅう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7" name="Google Shape;2347;p38"/>
          <p:cNvSpPr txBox="1"/>
          <p:nvPr/>
        </p:nvSpPr>
        <p:spPr>
          <a:xfrm>
            <a:off x="5062932" y="802120"/>
            <a:ext cx="8163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おん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8" name="グループ化 77"/>
          <p:cNvGrpSpPr/>
          <p:nvPr/>
        </p:nvGrpSpPr>
        <p:grpSpPr>
          <a:xfrm>
            <a:off x="9427126" y="4707130"/>
            <a:ext cx="47137" cy="155665"/>
            <a:chOff x="7332286" y="4139830"/>
            <a:chExt cx="58237" cy="192322"/>
          </a:xfrm>
        </p:grpSpPr>
        <p:sp>
          <p:nvSpPr>
            <p:cNvPr id="79" name="フリーフォーム 78"/>
            <p:cNvSpPr/>
            <p:nvPr/>
          </p:nvSpPr>
          <p:spPr>
            <a:xfrm rot="14248921">
              <a:off x="7341881" y="4283510"/>
              <a:ext cx="51505" cy="4577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" name="フリーフォーム 79"/>
            <p:cNvSpPr/>
            <p:nvPr/>
          </p:nvSpPr>
          <p:spPr>
            <a:xfrm rot="4621820">
              <a:off x="7293715" y="4178401"/>
              <a:ext cx="104341" cy="27200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353" name="Google Shape;2353;p38"/>
          <p:cNvSpPr/>
          <p:nvPr/>
        </p:nvSpPr>
        <p:spPr>
          <a:xfrm>
            <a:off x="9721938" y="5614736"/>
            <a:ext cx="1753821" cy="632197"/>
          </a:xfrm>
          <a:prstGeom prst="cube">
            <a:avLst>
              <a:gd name="adj" fmla="val 63048"/>
            </a:avLst>
          </a:prstGeom>
          <a:solidFill>
            <a:srgbClr val="C89058"/>
          </a:solidFill>
          <a:ln w="12700" cap="flat" cmpd="sng">
            <a:solidFill>
              <a:srgbClr val="524E4A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7" name="直線コネクタ 6">
            <a:extLst>
              <a:ext uri="{FF2B5EF4-FFF2-40B4-BE49-F238E27FC236}">
                <a16:creationId xmlns:a16="http://schemas.microsoft.com/office/drawing/2014/main" id="{74DAA55E-969D-A894-DAA8-A9F0BE1204B5}"/>
              </a:ext>
            </a:extLst>
          </p:cNvPr>
          <p:cNvCxnSpPr>
            <a:cxnSpLocks/>
          </p:cNvCxnSpPr>
          <p:nvPr/>
        </p:nvCxnSpPr>
        <p:spPr>
          <a:xfrm flipH="1">
            <a:off x="7264502" y="3129228"/>
            <a:ext cx="1980855" cy="2783496"/>
          </a:xfrm>
          <a:prstGeom prst="line">
            <a:avLst/>
          </a:prstGeom>
          <a:ln w="1905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F0D74329-CF3C-95AB-AF69-3AD028409D41}"/>
              </a:ext>
            </a:extLst>
          </p:cNvPr>
          <p:cNvGrpSpPr/>
          <p:nvPr/>
        </p:nvGrpSpPr>
        <p:grpSpPr>
          <a:xfrm>
            <a:off x="5062932" y="3135028"/>
            <a:ext cx="2046455" cy="2961355"/>
            <a:chOff x="2765742" y="1751527"/>
            <a:chExt cx="3654085" cy="4414846"/>
          </a:xfrm>
        </p:grpSpPr>
        <p:sp>
          <p:nvSpPr>
            <p:cNvPr id="11" name="Google Shape;2298;p38">
              <a:extLst>
                <a:ext uri="{FF2B5EF4-FFF2-40B4-BE49-F238E27FC236}">
                  <a16:creationId xmlns:a16="http://schemas.microsoft.com/office/drawing/2014/main" id="{7E01D57A-51B6-9A2E-3964-48EA882D257D}"/>
                </a:ext>
              </a:extLst>
            </p:cNvPr>
            <p:cNvSpPr/>
            <p:nvPr/>
          </p:nvSpPr>
          <p:spPr>
            <a:xfrm>
              <a:off x="4250054" y="4148153"/>
              <a:ext cx="675049" cy="2018220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2299;p38">
              <a:extLst>
                <a:ext uri="{FF2B5EF4-FFF2-40B4-BE49-F238E27FC236}">
                  <a16:creationId xmlns:a16="http://schemas.microsoft.com/office/drawing/2014/main" id="{DDDD03D7-39D0-87F3-37F2-1AFBCE84855A}"/>
                </a:ext>
              </a:extLst>
            </p:cNvPr>
            <p:cNvSpPr/>
            <p:nvPr/>
          </p:nvSpPr>
          <p:spPr>
            <a:xfrm>
              <a:off x="2765742" y="1751527"/>
              <a:ext cx="3654085" cy="3009678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" name="Google Shape;2380;p39">
            <a:extLst>
              <a:ext uri="{FF2B5EF4-FFF2-40B4-BE49-F238E27FC236}">
                <a16:creationId xmlns:a16="http://schemas.microsoft.com/office/drawing/2014/main" id="{319A1FE5-7586-5126-D613-2F1E3F058B20}"/>
              </a:ext>
            </a:extLst>
          </p:cNvPr>
          <p:cNvSpPr txBox="1"/>
          <p:nvPr/>
        </p:nvSpPr>
        <p:spPr>
          <a:xfrm>
            <a:off x="9225380" y="4715249"/>
            <a:ext cx="2689461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ずっとずっと</a:t>
            </a:r>
            <a:r>
              <a:rPr lang="en-US" altLang="ja-JP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 sz="1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3819475E-5639-70A4-5AFB-69E80C736839}"/>
              </a:ext>
            </a:extLst>
          </p:cNvPr>
          <p:cNvGrpSpPr/>
          <p:nvPr/>
        </p:nvGrpSpPr>
        <p:grpSpPr>
          <a:xfrm>
            <a:off x="7529359" y="3269673"/>
            <a:ext cx="1087934" cy="722294"/>
            <a:chOff x="7529359" y="3269673"/>
            <a:chExt cx="1087934" cy="722294"/>
          </a:xfrm>
        </p:grpSpPr>
        <p:grpSp>
          <p:nvGrpSpPr>
            <p:cNvPr id="14" name="グループ化 13">
              <a:extLst>
                <a:ext uri="{FF2B5EF4-FFF2-40B4-BE49-F238E27FC236}">
                  <a16:creationId xmlns:a16="http://schemas.microsoft.com/office/drawing/2014/main" id="{3EE63E46-2447-A6EF-B0C8-9B004E08E17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29359" y="3269673"/>
              <a:ext cx="1050990" cy="722294"/>
              <a:chOff x="7529358" y="2970178"/>
              <a:chExt cx="1486777" cy="1021789"/>
            </a:xfrm>
          </p:grpSpPr>
          <p:sp>
            <p:nvSpPr>
              <p:cNvPr id="2308" name="Google Shape;2308;p38"/>
              <p:cNvSpPr/>
              <p:nvPr/>
            </p:nvSpPr>
            <p:spPr>
              <a:xfrm>
                <a:off x="7529358" y="2970178"/>
                <a:ext cx="1486777" cy="1021789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68D3A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38"/>
              <p:cNvSpPr/>
              <p:nvPr/>
            </p:nvSpPr>
            <p:spPr>
              <a:xfrm>
                <a:off x="8247493" y="3134522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38"/>
              <p:cNvSpPr/>
              <p:nvPr/>
            </p:nvSpPr>
            <p:spPr>
              <a:xfrm rot="10800000">
                <a:off x="8066392" y="3223745"/>
                <a:ext cx="470112" cy="55008"/>
              </a:xfrm>
              <a:custGeom>
                <a:avLst/>
                <a:gdLst/>
                <a:ahLst/>
                <a:cxnLst/>
                <a:rect l="l" t="t" r="r" b="b"/>
                <a:pathLst>
                  <a:path w="1177159" h="126124" extrusionOk="0">
                    <a:moveTo>
                      <a:pt x="0" y="94593"/>
                    </a:moveTo>
                    <a:lnTo>
                      <a:pt x="220718" y="0"/>
                    </a:lnTo>
                    <a:lnTo>
                      <a:pt x="430925" y="84083"/>
                    </a:lnTo>
                    <a:lnTo>
                      <a:pt x="599090" y="0"/>
                    </a:lnTo>
                    <a:lnTo>
                      <a:pt x="777766" y="84083"/>
                    </a:lnTo>
                    <a:lnTo>
                      <a:pt x="935421" y="10510"/>
                    </a:lnTo>
                    <a:lnTo>
                      <a:pt x="1177159" y="126124"/>
                    </a:ln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38"/>
              <p:cNvSpPr/>
              <p:nvPr/>
            </p:nvSpPr>
            <p:spPr>
              <a:xfrm>
                <a:off x="8344739" y="3134522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09" name="Google Shape;2309;p38"/>
            <p:cNvSpPr txBox="1"/>
            <p:nvPr/>
          </p:nvSpPr>
          <p:spPr>
            <a:xfrm>
              <a:off x="7781732" y="3508555"/>
              <a:ext cx="835561" cy="40006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20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</a:t>
              </a:r>
              <a:r>
                <a:rPr lang="ja-JP" sz="11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2</a:t>
              </a:r>
              <a:endParaRPr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" name="矢印: 下 15">
            <a:extLst>
              <a:ext uri="{FF2B5EF4-FFF2-40B4-BE49-F238E27FC236}">
                <a16:creationId xmlns:a16="http://schemas.microsoft.com/office/drawing/2014/main" id="{17DFB606-8622-E1AB-0DCD-45BF338CE6DF}"/>
              </a:ext>
            </a:extLst>
          </p:cNvPr>
          <p:cNvSpPr/>
          <p:nvPr/>
        </p:nvSpPr>
        <p:spPr>
          <a:xfrm rot="4161100">
            <a:off x="6669160" y="3414996"/>
            <a:ext cx="431562" cy="884387"/>
          </a:xfrm>
          <a:prstGeom prst="downArrow">
            <a:avLst/>
          </a:prstGeom>
          <a:solidFill>
            <a:schemeClr val="bg1"/>
          </a:solidFill>
          <a:ln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469CEED6-E690-EC8B-DA5D-0E6D8DA47ADE}"/>
              </a:ext>
            </a:extLst>
          </p:cNvPr>
          <p:cNvGrpSpPr/>
          <p:nvPr/>
        </p:nvGrpSpPr>
        <p:grpSpPr>
          <a:xfrm>
            <a:off x="2310611" y="3262301"/>
            <a:ext cx="1087934" cy="722294"/>
            <a:chOff x="7529359" y="3269673"/>
            <a:chExt cx="1087934" cy="722294"/>
          </a:xfrm>
        </p:grpSpPr>
        <p:grpSp>
          <p:nvGrpSpPr>
            <p:cNvPr id="19" name="グループ化 18">
              <a:extLst>
                <a:ext uri="{FF2B5EF4-FFF2-40B4-BE49-F238E27FC236}">
                  <a16:creationId xmlns:a16="http://schemas.microsoft.com/office/drawing/2014/main" id="{DDC7AC5F-3384-06C2-4287-26BAB7CD4BD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29359" y="3269673"/>
              <a:ext cx="1050990" cy="722294"/>
              <a:chOff x="7529358" y="2970178"/>
              <a:chExt cx="1486777" cy="1021789"/>
            </a:xfrm>
          </p:grpSpPr>
          <p:sp>
            <p:nvSpPr>
              <p:cNvPr id="21" name="Google Shape;2308;p38">
                <a:extLst>
                  <a:ext uri="{FF2B5EF4-FFF2-40B4-BE49-F238E27FC236}">
                    <a16:creationId xmlns:a16="http://schemas.microsoft.com/office/drawing/2014/main" id="{47CF4EA3-E2C2-1C49-2E7A-4C13AA6F5423}"/>
                  </a:ext>
                </a:extLst>
              </p:cNvPr>
              <p:cNvSpPr/>
              <p:nvPr/>
            </p:nvSpPr>
            <p:spPr>
              <a:xfrm>
                <a:off x="7529358" y="2970178"/>
                <a:ext cx="1486777" cy="1021789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68D3A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310;p38">
                <a:extLst>
                  <a:ext uri="{FF2B5EF4-FFF2-40B4-BE49-F238E27FC236}">
                    <a16:creationId xmlns:a16="http://schemas.microsoft.com/office/drawing/2014/main" id="{FA2A06B9-D492-4566-2338-BDECD3BE344A}"/>
                  </a:ext>
                </a:extLst>
              </p:cNvPr>
              <p:cNvSpPr/>
              <p:nvPr/>
            </p:nvSpPr>
            <p:spPr>
              <a:xfrm>
                <a:off x="8247493" y="3134522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311;p38">
                <a:extLst>
                  <a:ext uri="{FF2B5EF4-FFF2-40B4-BE49-F238E27FC236}">
                    <a16:creationId xmlns:a16="http://schemas.microsoft.com/office/drawing/2014/main" id="{C0E506EF-42D7-FBAF-9D20-A3BE76EC84E4}"/>
                  </a:ext>
                </a:extLst>
              </p:cNvPr>
              <p:cNvSpPr/>
              <p:nvPr/>
            </p:nvSpPr>
            <p:spPr>
              <a:xfrm rot="10800000">
                <a:off x="8066392" y="3223745"/>
                <a:ext cx="470112" cy="55008"/>
              </a:xfrm>
              <a:custGeom>
                <a:avLst/>
                <a:gdLst/>
                <a:ahLst/>
                <a:cxnLst/>
                <a:rect l="l" t="t" r="r" b="b"/>
                <a:pathLst>
                  <a:path w="1177159" h="126124" extrusionOk="0">
                    <a:moveTo>
                      <a:pt x="0" y="94593"/>
                    </a:moveTo>
                    <a:lnTo>
                      <a:pt x="220718" y="0"/>
                    </a:lnTo>
                    <a:lnTo>
                      <a:pt x="430925" y="84083"/>
                    </a:lnTo>
                    <a:lnTo>
                      <a:pt x="599090" y="0"/>
                    </a:lnTo>
                    <a:lnTo>
                      <a:pt x="777766" y="84083"/>
                    </a:lnTo>
                    <a:lnTo>
                      <a:pt x="935421" y="10510"/>
                    </a:lnTo>
                    <a:lnTo>
                      <a:pt x="1177159" y="126124"/>
                    </a:ln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312;p38">
                <a:extLst>
                  <a:ext uri="{FF2B5EF4-FFF2-40B4-BE49-F238E27FC236}">
                    <a16:creationId xmlns:a16="http://schemas.microsoft.com/office/drawing/2014/main" id="{52D9BB1D-7A0E-9523-5DE5-F985D38DA718}"/>
                  </a:ext>
                </a:extLst>
              </p:cNvPr>
              <p:cNvSpPr/>
              <p:nvPr/>
            </p:nvSpPr>
            <p:spPr>
              <a:xfrm>
                <a:off x="8344739" y="3134522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2309;p38">
              <a:extLst>
                <a:ext uri="{FF2B5EF4-FFF2-40B4-BE49-F238E27FC236}">
                  <a16:creationId xmlns:a16="http://schemas.microsoft.com/office/drawing/2014/main" id="{294DE465-E1F5-534F-86ED-0107E0D20BD0}"/>
                </a:ext>
              </a:extLst>
            </p:cNvPr>
            <p:cNvSpPr txBox="1"/>
            <p:nvPr/>
          </p:nvSpPr>
          <p:spPr>
            <a:xfrm>
              <a:off x="7781732" y="3508555"/>
              <a:ext cx="835561" cy="40006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20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</a:t>
              </a:r>
              <a:r>
                <a:rPr lang="ja-JP" sz="11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2</a:t>
              </a:r>
              <a:endParaRPr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71E9A5C0-45F4-54E8-069E-1C93B6E2FEF2}"/>
              </a:ext>
            </a:extLst>
          </p:cNvPr>
          <p:cNvGrpSpPr/>
          <p:nvPr/>
        </p:nvGrpSpPr>
        <p:grpSpPr>
          <a:xfrm>
            <a:off x="2912329" y="4763569"/>
            <a:ext cx="1087934" cy="722294"/>
            <a:chOff x="7529359" y="3269673"/>
            <a:chExt cx="1087934" cy="722294"/>
          </a:xfrm>
        </p:grpSpPr>
        <p:grpSp>
          <p:nvGrpSpPr>
            <p:cNvPr id="26" name="グループ化 25">
              <a:extLst>
                <a:ext uri="{FF2B5EF4-FFF2-40B4-BE49-F238E27FC236}">
                  <a16:creationId xmlns:a16="http://schemas.microsoft.com/office/drawing/2014/main" id="{4140BA73-0F6D-8EA0-0ED3-31B417FA6A2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29359" y="3269673"/>
              <a:ext cx="1050990" cy="722294"/>
              <a:chOff x="7529358" y="2970178"/>
              <a:chExt cx="1486777" cy="1021789"/>
            </a:xfrm>
          </p:grpSpPr>
          <p:sp>
            <p:nvSpPr>
              <p:cNvPr id="28" name="Google Shape;2308;p38">
                <a:extLst>
                  <a:ext uri="{FF2B5EF4-FFF2-40B4-BE49-F238E27FC236}">
                    <a16:creationId xmlns:a16="http://schemas.microsoft.com/office/drawing/2014/main" id="{775933BA-77EA-0370-5036-01EC1A5F9664}"/>
                  </a:ext>
                </a:extLst>
              </p:cNvPr>
              <p:cNvSpPr/>
              <p:nvPr/>
            </p:nvSpPr>
            <p:spPr>
              <a:xfrm>
                <a:off x="7529358" y="2970178"/>
                <a:ext cx="1486777" cy="1021789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68D3A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2310;p38">
                <a:extLst>
                  <a:ext uri="{FF2B5EF4-FFF2-40B4-BE49-F238E27FC236}">
                    <a16:creationId xmlns:a16="http://schemas.microsoft.com/office/drawing/2014/main" id="{89C91566-775D-A3F8-BDA0-CD90986BF42C}"/>
                  </a:ext>
                </a:extLst>
              </p:cNvPr>
              <p:cNvSpPr/>
              <p:nvPr/>
            </p:nvSpPr>
            <p:spPr>
              <a:xfrm>
                <a:off x="8247493" y="3134522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2311;p38">
                <a:extLst>
                  <a:ext uri="{FF2B5EF4-FFF2-40B4-BE49-F238E27FC236}">
                    <a16:creationId xmlns:a16="http://schemas.microsoft.com/office/drawing/2014/main" id="{FC568E2F-F0B0-A8C5-EC0A-D015BE2A3489}"/>
                  </a:ext>
                </a:extLst>
              </p:cNvPr>
              <p:cNvSpPr/>
              <p:nvPr/>
            </p:nvSpPr>
            <p:spPr>
              <a:xfrm rot="10800000">
                <a:off x="8066392" y="3223745"/>
                <a:ext cx="470112" cy="55008"/>
              </a:xfrm>
              <a:custGeom>
                <a:avLst/>
                <a:gdLst/>
                <a:ahLst/>
                <a:cxnLst/>
                <a:rect l="l" t="t" r="r" b="b"/>
                <a:pathLst>
                  <a:path w="1177159" h="126124" extrusionOk="0">
                    <a:moveTo>
                      <a:pt x="0" y="94593"/>
                    </a:moveTo>
                    <a:lnTo>
                      <a:pt x="220718" y="0"/>
                    </a:lnTo>
                    <a:lnTo>
                      <a:pt x="430925" y="84083"/>
                    </a:lnTo>
                    <a:lnTo>
                      <a:pt x="599090" y="0"/>
                    </a:lnTo>
                    <a:lnTo>
                      <a:pt x="777766" y="84083"/>
                    </a:lnTo>
                    <a:lnTo>
                      <a:pt x="935421" y="10510"/>
                    </a:lnTo>
                    <a:lnTo>
                      <a:pt x="1177159" y="126124"/>
                    </a:ln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312;p38">
                <a:extLst>
                  <a:ext uri="{FF2B5EF4-FFF2-40B4-BE49-F238E27FC236}">
                    <a16:creationId xmlns:a16="http://schemas.microsoft.com/office/drawing/2014/main" id="{34B3EE86-1826-F6CD-BB1D-3B86F5B2F89B}"/>
                  </a:ext>
                </a:extLst>
              </p:cNvPr>
              <p:cNvSpPr/>
              <p:nvPr/>
            </p:nvSpPr>
            <p:spPr>
              <a:xfrm>
                <a:off x="8344739" y="3134522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" name="Google Shape;2309;p38">
              <a:extLst>
                <a:ext uri="{FF2B5EF4-FFF2-40B4-BE49-F238E27FC236}">
                  <a16:creationId xmlns:a16="http://schemas.microsoft.com/office/drawing/2014/main" id="{B0B1692A-78D9-864D-252B-8C7893A517D6}"/>
                </a:ext>
              </a:extLst>
            </p:cNvPr>
            <p:cNvSpPr txBox="1"/>
            <p:nvPr/>
          </p:nvSpPr>
          <p:spPr>
            <a:xfrm>
              <a:off x="7781732" y="3508555"/>
              <a:ext cx="835561" cy="40006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20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</a:t>
              </a:r>
              <a:r>
                <a:rPr lang="ja-JP" sz="11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2</a:t>
              </a:r>
              <a:endParaRPr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" name="矢印: 下 31">
            <a:extLst>
              <a:ext uri="{FF2B5EF4-FFF2-40B4-BE49-F238E27FC236}">
                <a16:creationId xmlns:a16="http://schemas.microsoft.com/office/drawing/2014/main" id="{4760D7B5-87CE-063B-FFE7-2BABD128AFE2}"/>
              </a:ext>
            </a:extLst>
          </p:cNvPr>
          <p:cNvSpPr/>
          <p:nvPr/>
        </p:nvSpPr>
        <p:spPr>
          <a:xfrm rot="14426081">
            <a:off x="4047547" y="4258185"/>
            <a:ext cx="431562" cy="884387"/>
          </a:xfrm>
          <a:prstGeom prst="downArrow">
            <a:avLst/>
          </a:prstGeom>
          <a:solidFill>
            <a:schemeClr val="bg1"/>
          </a:solidFill>
          <a:ln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3" name="矢印: 下 32">
            <a:extLst>
              <a:ext uri="{FF2B5EF4-FFF2-40B4-BE49-F238E27FC236}">
                <a16:creationId xmlns:a16="http://schemas.microsoft.com/office/drawing/2014/main" id="{BA4B660C-0545-7CF6-A686-1884E3C36B0C}"/>
              </a:ext>
            </a:extLst>
          </p:cNvPr>
          <p:cNvSpPr/>
          <p:nvPr/>
        </p:nvSpPr>
        <p:spPr>
          <a:xfrm rot="17363802">
            <a:off x="3695481" y="3395997"/>
            <a:ext cx="431562" cy="884387"/>
          </a:xfrm>
          <a:prstGeom prst="downArrow">
            <a:avLst/>
          </a:prstGeom>
          <a:solidFill>
            <a:schemeClr val="bg1"/>
          </a:solidFill>
          <a:ln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4" name="Google Shape;2380;p39">
            <a:extLst>
              <a:ext uri="{FF2B5EF4-FFF2-40B4-BE49-F238E27FC236}">
                <a16:creationId xmlns:a16="http://schemas.microsoft.com/office/drawing/2014/main" id="{7523D532-EE6D-3DBE-284C-0FBF305C1775}"/>
              </a:ext>
            </a:extLst>
          </p:cNvPr>
          <p:cNvSpPr txBox="1"/>
          <p:nvPr/>
        </p:nvSpPr>
        <p:spPr>
          <a:xfrm>
            <a:off x="5588720" y="3376324"/>
            <a:ext cx="1581259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きゅうしゅう</a:t>
            </a:r>
            <a:endParaRPr sz="16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277" name="グループ化 2276">
            <a:extLst>
              <a:ext uri="{FF2B5EF4-FFF2-40B4-BE49-F238E27FC236}">
                <a16:creationId xmlns:a16="http://schemas.microsoft.com/office/drawing/2014/main" id="{442DF67E-AF12-5A9E-209C-C1F832678BD4}"/>
              </a:ext>
            </a:extLst>
          </p:cNvPr>
          <p:cNvGrpSpPr>
            <a:grpSpLocks noChangeAspect="1"/>
          </p:cNvGrpSpPr>
          <p:nvPr/>
        </p:nvGrpSpPr>
        <p:grpSpPr>
          <a:xfrm>
            <a:off x="10192546" y="5236386"/>
            <a:ext cx="550572" cy="607631"/>
            <a:chOff x="9215794" y="4740405"/>
            <a:chExt cx="816805" cy="901455"/>
          </a:xfrm>
        </p:grpSpPr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6D4B2182-BF07-B2A2-9AF4-53BB5460BFED}"/>
                </a:ext>
              </a:extLst>
            </p:cNvPr>
            <p:cNvGrpSpPr/>
            <p:nvPr/>
          </p:nvGrpSpPr>
          <p:grpSpPr>
            <a:xfrm>
              <a:off x="9215794" y="4740405"/>
              <a:ext cx="816805" cy="901455"/>
              <a:chOff x="7147340" y="3924299"/>
              <a:chExt cx="698650" cy="771055"/>
            </a:xfrm>
            <a:solidFill>
              <a:srgbClr val="9D6833"/>
            </a:solidFill>
          </p:grpSpPr>
          <p:sp>
            <p:nvSpPr>
              <p:cNvPr id="15" name="直方体 14">
                <a:extLst>
                  <a:ext uri="{FF2B5EF4-FFF2-40B4-BE49-F238E27FC236}">
                    <a16:creationId xmlns:a16="http://schemas.microsoft.com/office/drawing/2014/main" id="{12673E43-6AA9-BEED-7CFB-4D597E81F836}"/>
                  </a:ext>
                </a:extLst>
              </p:cNvPr>
              <p:cNvSpPr/>
              <p:nvPr/>
            </p:nvSpPr>
            <p:spPr>
              <a:xfrm>
                <a:off x="7147340" y="4479384"/>
                <a:ext cx="605776" cy="215970"/>
              </a:xfrm>
              <a:prstGeom prst="cube">
                <a:avLst>
                  <a:gd name="adj" fmla="val 50339"/>
                </a:avLst>
              </a:prstGeom>
              <a:grpFill/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2" name="直方体 2271">
                <a:extLst>
                  <a:ext uri="{FF2B5EF4-FFF2-40B4-BE49-F238E27FC236}">
                    <a16:creationId xmlns:a16="http://schemas.microsoft.com/office/drawing/2014/main" id="{7D6484CD-8D75-6483-77AC-31225D9CB903}"/>
                  </a:ext>
                </a:extLst>
              </p:cNvPr>
              <p:cNvSpPr/>
              <p:nvPr/>
            </p:nvSpPr>
            <p:spPr>
              <a:xfrm>
                <a:off x="7478616" y="4018096"/>
                <a:ext cx="172028" cy="515273"/>
              </a:xfrm>
              <a:prstGeom prst="cube">
                <a:avLst>
                  <a:gd name="adj" fmla="val 14520"/>
                </a:avLst>
              </a:prstGeom>
              <a:grpFill/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3" name="直方体 2272">
                <a:extLst>
                  <a:ext uri="{FF2B5EF4-FFF2-40B4-BE49-F238E27FC236}">
                    <a16:creationId xmlns:a16="http://schemas.microsoft.com/office/drawing/2014/main" id="{24C31F4F-DFA7-9B35-D963-185735BCD333}"/>
                  </a:ext>
                </a:extLst>
              </p:cNvPr>
              <p:cNvSpPr/>
              <p:nvPr/>
            </p:nvSpPr>
            <p:spPr>
              <a:xfrm>
                <a:off x="7417951" y="3924299"/>
                <a:ext cx="428039" cy="265387"/>
              </a:xfrm>
              <a:prstGeom prst="cube">
                <a:avLst/>
              </a:prstGeom>
              <a:grpFill/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274" name="グループ化 2273">
              <a:extLst>
                <a:ext uri="{FF2B5EF4-FFF2-40B4-BE49-F238E27FC236}">
                  <a16:creationId xmlns:a16="http://schemas.microsoft.com/office/drawing/2014/main" id="{C27BDF38-345B-B52A-2299-B06D75FC913A}"/>
                </a:ext>
              </a:extLst>
            </p:cNvPr>
            <p:cNvGrpSpPr/>
            <p:nvPr/>
          </p:nvGrpSpPr>
          <p:grpSpPr>
            <a:xfrm>
              <a:off x="9579526" y="4859530"/>
              <a:ext cx="47137" cy="155665"/>
              <a:chOff x="7332286" y="4139830"/>
              <a:chExt cx="58237" cy="192322"/>
            </a:xfrm>
          </p:grpSpPr>
          <p:sp>
            <p:nvSpPr>
              <p:cNvPr id="2275" name="フリーフォーム 78">
                <a:extLst>
                  <a:ext uri="{FF2B5EF4-FFF2-40B4-BE49-F238E27FC236}">
                    <a16:creationId xmlns:a16="http://schemas.microsoft.com/office/drawing/2014/main" id="{80A3BEDB-CC10-3BAE-AF81-7C13B7905BAC}"/>
                  </a:ext>
                </a:extLst>
              </p:cNvPr>
              <p:cNvSpPr/>
              <p:nvPr/>
            </p:nvSpPr>
            <p:spPr>
              <a:xfrm rot="14248921">
                <a:off x="7341881" y="4283510"/>
                <a:ext cx="51505" cy="4577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76" name="フリーフォーム 79">
                <a:extLst>
                  <a:ext uri="{FF2B5EF4-FFF2-40B4-BE49-F238E27FC236}">
                    <a16:creationId xmlns:a16="http://schemas.microsoft.com/office/drawing/2014/main" id="{2AF82E90-E795-63AD-C74F-89A13F88CE6F}"/>
                  </a:ext>
                </a:extLst>
              </p:cNvPr>
              <p:cNvSpPr/>
              <p:nvPr/>
            </p:nvSpPr>
            <p:spPr>
              <a:xfrm rot="4621820">
                <a:off x="7293715" y="4178401"/>
                <a:ext cx="104341" cy="2720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2278" name="星 4 68">
            <a:extLst>
              <a:ext uri="{FF2B5EF4-FFF2-40B4-BE49-F238E27FC236}">
                <a16:creationId xmlns:a16="http://schemas.microsoft.com/office/drawing/2014/main" id="{B10267A2-E1B1-4FD0-970F-7FEAC35BD71B}"/>
              </a:ext>
            </a:extLst>
          </p:cNvPr>
          <p:cNvSpPr/>
          <p:nvPr/>
        </p:nvSpPr>
        <p:spPr>
          <a:xfrm>
            <a:off x="10815955" y="5011677"/>
            <a:ext cx="207456" cy="376329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58" name="グループ化 57">
            <a:extLst>
              <a:ext uri="{FF2B5EF4-FFF2-40B4-BE49-F238E27FC236}">
                <a16:creationId xmlns:a16="http://schemas.microsoft.com/office/drawing/2014/main" id="{440A9091-9413-47B4-17AE-3604E47951C4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8228304" y="4942596"/>
            <a:ext cx="447190" cy="561168"/>
            <a:chOff x="7624972" y="3146312"/>
            <a:chExt cx="467983" cy="587260"/>
          </a:xfrm>
        </p:grpSpPr>
        <p:sp>
          <p:nvSpPr>
            <p:cNvPr id="59" name="楕円 58">
              <a:extLst>
                <a:ext uri="{FF2B5EF4-FFF2-40B4-BE49-F238E27FC236}">
                  <a16:creationId xmlns:a16="http://schemas.microsoft.com/office/drawing/2014/main" id="{873E8606-0B44-2E20-7809-86493982F0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60" name="楕円 59">
              <a:extLst>
                <a:ext uri="{FF2B5EF4-FFF2-40B4-BE49-F238E27FC236}">
                  <a16:creationId xmlns:a16="http://schemas.microsoft.com/office/drawing/2014/main" id="{8DD65C9F-D8D5-7BEC-3044-95C4F59C1A1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61" name="楕円 60">
              <a:extLst>
                <a:ext uri="{FF2B5EF4-FFF2-40B4-BE49-F238E27FC236}">
                  <a16:creationId xmlns:a16="http://schemas.microsoft.com/office/drawing/2014/main" id="{F3765A32-33D6-663A-F04A-87AB58B93F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4679" y="3146312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62" name="楕円 61">
              <a:extLst>
                <a:ext uri="{FF2B5EF4-FFF2-40B4-BE49-F238E27FC236}">
                  <a16:creationId xmlns:a16="http://schemas.microsoft.com/office/drawing/2014/main" id="{EB7553AD-BED5-64E6-55E8-16AB6A09B55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63" name="楕円 62">
              <a:extLst>
                <a:ext uri="{FF2B5EF4-FFF2-40B4-BE49-F238E27FC236}">
                  <a16:creationId xmlns:a16="http://schemas.microsoft.com/office/drawing/2014/main" id="{8B38933F-314E-F53B-0876-C691093F8EC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07" name="楕円 2306">
              <a:extLst>
                <a:ext uri="{FF2B5EF4-FFF2-40B4-BE49-F238E27FC236}">
                  <a16:creationId xmlns:a16="http://schemas.microsoft.com/office/drawing/2014/main" id="{7A8AA562-BE5F-0399-A74E-BF227D12DD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13" name="楕円 2312">
              <a:extLst>
                <a:ext uri="{FF2B5EF4-FFF2-40B4-BE49-F238E27FC236}">
                  <a16:creationId xmlns:a16="http://schemas.microsoft.com/office/drawing/2014/main" id="{22B0C0A7-73F5-8C66-9927-CE3715655C9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38448" y="322217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14" name="楕円 2313">
              <a:extLst>
                <a:ext uri="{FF2B5EF4-FFF2-40B4-BE49-F238E27FC236}">
                  <a16:creationId xmlns:a16="http://schemas.microsoft.com/office/drawing/2014/main" id="{36FAE409-B8CB-390F-7FFB-64E5CBB2CBE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72376" y="323603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2315" name="直線コネクタ 2314">
              <a:extLst>
                <a:ext uri="{FF2B5EF4-FFF2-40B4-BE49-F238E27FC236}">
                  <a16:creationId xmlns:a16="http://schemas.microsoft.com/office/drawing/2014/main" id="{CBC33394-C0AC-3E1B-7943-E8211C6555BC}"/>
                </a:ext>
              </a:extLst>
            </p:cNvPr>
            <p:cNvCxnSpPr>
              <a:stCxn id="59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16" name="Google Shape;2120;p36">
            <a:extLst>
              <a:ext uri="{FF2B5EF4-FFF2-40B4-BE49-F238E27FC236}">
                <a16:creationId xmlns:a16="http://schemas.microsoft.com/office/drawing/2014/main" id="{005CE032-68D1-24E8-BA8D-1FD6BCB17627}"/>
              </a:ext>
            </a:extLst>
          </p:cNvPr>
          <p:cNvGrpSpPr>
            <a:grpSpLocks noChangeAspect="1"/>
          </p:cNvGrpSpPr>
          <p:nvPr/>
        </p:nvGrpSpPr>
        <p:grpSpPr>
          <a:xfrm>
            <a:off x="8716151" y="4867301"/>
            <a:ext cx="619738" cy="632197"/>
            <a:chOff x="1774174" y="4621762"/>
            <a:chExt cx="1077013" cy="1098664"/>
          </a:xfrm>
        </p:grpSpPr>
        <p:sp>
          <p:nvSpPr>
            <p:cNvPr id="2317" name="Google Shape;2121;p36">
              <a:extLst>
                <a:ext uri="{FF2B5EF4-FFF2-40B4-BE49-F238E27FC236}">
                  <a16:creationId xmlns:a16="http://schemas.microsoft.com/office/drawing/2014/main" id="{1593E666-1AAC-93F4-6E43-AA06F044469A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8" name="Google Shape;2122;p36">
              <a:extLst>
                <a:ext uri="{FF2B5EF4-FFF2-40B4-BE49-F238E27FC236}">
                  <a16:creationId xmlns:a16="http://schemas.microsoft.com/office/drawing/2014/main" id="{CAD492CC-4209-ABF7-67AD-D10F5E7646AE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9" name="Google Shape;2123;p36">
              <a:extLst>
                <a:ext uri="{FF2B5EF4-FFF2-40B4-BE49-F238E27FC236}">
                  <a16:creationId xmlns:a16="http://schemas.microsoft.com/office/drawing/2014/main" id="{BE730794-1BE4-C760-3439-A7CCB22662EF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0" name="Google Shape;2124;p36">
              <a:extLst>
                <a:ext uri="{FF2B5EF4-FFF2-40B4-BE49-F238E27FC236}">
                  <a16:creationId xmlns:a16="http://schemas.microsoft.com/office/drawing/2014/main" id="{E4441BBC-21ED-26FB-6CB1-5A7F40219B7D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1" name="Google Shape;2125;p36">
              <a:extLst>
                <a:ext uri="{FF2B5EF4-FFF2-40B4-BE49-F238E27FC236}">
                  <a16:creationId xmlns:a16="http://schemas.microsoft.com/office/drawing/2014/main" id="{9812675D-E9E4-8D8F-ABBE-0404E1CB440E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2" name="Google Shape;2126;p36">
              <a:extLst>
                <a:ext uri="{FF2B5EF4-FFF2-40B4-BE49-F238E27FC236}">
                  <a16:creationId xmlns:a16="http://schemas.microsoft.com/office/drawing/2014/main" id="{690E9E93-29E9-6FBD-B045-A1580B402B9E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323" name="Google Shape;2127;p36">
              <a:extLst>
                <a:ext uri="{FF2B5EF4-FFF2-40B4-BE49-F238E27FC236}">
                  <a16:creationId xmlns:a16="http://schemas.microsoft.com/office/drawing/2014/main" id="{F7244BEE-0E7F-8FD3-2E31-020AA1CFCBDC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24" name="Google Shape;2128;p36">
              <a:extLst>
                <a:ext uri="{FF2B5EF4-FFF2-40B4-BE49-F238E27FC236}">
                  <a16:creationId xmlns:a16="http://schemas.microsoft.com/office/drawing/2014/main" id="{4CA59830-81C5-0922-31DB-386645798CBA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25" name="Google Shape;2129;p36">
              <a:extLst>
                <a:ext uri="{FF2B5EF4-FFF2-40B4-BE49-F238E27FC236}">
                  <a16:creationId xmlns:a16="http://schemas.microsoft.com/office/drawing/2014/main" id="{BCD8412D-396A-EF54-E5B3-877083E1E14F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26" name="Google Shape;2130;p36">
              <a:extLst>
                <a:ext uri="{FF2B5EF4-FFF2-40B4-BE49-F238E27FC236}">
                  <a16:creationId xmlns:a16="http://schemas.microsoft.com/office/drawing/2014/main" id="{029F7935-DA24-126F-311A-D8D020B12113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27" name="Google Shape;2131;p36">
              <a:extLst>
                <a:ext uri="{FF2B5EF4-FFF2-40B4-BE49-F238E27FC236}">
                  <a16:creationId xmlns:a16="http://schemas.microsoft.com/office/drawing/2014/main" id="{2EB40772-640D-60E7-FBE9-BBBAAEEAD545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28" name="Google Shape;2132;p36">
              <a:extLst>
                <a:ext uri="{FF2B5EF4-FFF2-40B4-BE49-F238E27FC236}">
                  <a16:creationId xmlns:a16="http://schemas.microsoft.com/office/drawing/2014/main" id="{9C208F8B-A198-8156-D026-58B0926E593C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64" name="Google Shape;2133;p36">
              <a:extLst>
                <a:ext uri="{FF2B5EF4-FFF2-40B4-BE49-F238E27FC236}">
                  <a16:creationId xmlns:a16="http://schemas.microsoft.com/office/drawing/2014/main" id="{9AB522D7-8B45-5DB9-A5D1-571D7572C71B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Google Shape;2134;p36">
              <a:extLst>
                <a:ext uri="{FF2B5EF4-FFF2-40B4-BE49-F238E27FC236}">
                  <a16:creationId xmlns:a16="http://schemas.microsoft.com/office/drawing/2014/main" id="{C0CF8E68-49C8-3CDD-06FF-697F492E723D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2135;p36">
              <a:extLst>
                <a:ext uri="{FF2B5EF4-FFF2-40B4-BE49-F238E27FC236}">
                  <a16:creationId xmlns:a16="http://schemas.microsoft.com/office/drawing/2014/main" id="{C26F526D-D946-4EC0-4FE9-F93061A002C7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7" name="星 4 68">
            <a:extLst>
              <a:ext uri="{FF2B5EF4-FFF2-40B4-BE49-F238E27FC236}">
                <a16:creationId xmlns:a16="http://schemas.microsoft.com/office/drawing/2014/main" id="{DCC34EDE-5958-CFA9-92EA-F9F5BF6E960B}"/>
              </a:ext>
            </a:extLst>
          </p:cNvPr>
          <p:cNvSpPr/>
          <p:nvPr/>
        </p:nvSpPr>
        <p:spPr>
          <a:xfrm>
            <a:off x="8640014" y="4593308"/>
            <a:ext cx="207456" cy="376329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68" name="グループ化 67">
            <a:extLst>
              <a:ext uri="{FF2B5EF4-FFF2-40B4-BE49-F238E27FC236}">
                <a16:creationId xmlns:a16="http://schemas.microsoft.com/office/drawing/2014/main" id="{5B174757-D9F7-FEF2-96E9-E7EFCDEE1477}"/>
              </a:ext>
            </a:extLst>
          </p:cNvPr>
          <p:cNvGrpSpPr/>
          <p:nvPr/>
        </p:nvGrpSpPr>
        <p:grpSpPr>
          <a:xfrm>
            <a:off x="8871539" y="5028543"/>
            <a:ext cx="92886" cy="306746"/>
            <a:chOff x="7332286" y="4139830"/>
            <a:chExt cx="58237" cy="192322"/>
          </a:xfrm>
        </p:grpSpPr>
        <p:sp>
          <p:nvSpPr>
            <p:cNvPr id="69" name="フリーフォーム 37">
              <a:extLst>
                <a:ext uri="{FF2B5EF4-FFF2-40B4-BE49-F238E27FC236}">
                  <a16:creationId xmlns:a16="http://schemas.microsoft.com/office/drawing/2014/main" id="{BDD52053-F26F-9A60-385D-53B54BC5272D}"/>
                </a:ext>
              </a:extLst>
            </p:cNvPr>
            <p:cNvSpPr/>
            <p:nvPr/>
          </p:nvSpPr>
          <p:spPr>
            <a:xfrm rot="14248921">
              <a:off x="7341881" y="4283510"/>
              <a:ext cx="51505" cy="4577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0" name="フリーフォーム 44">
              <a:extLst>
                <a:ext uri="{FF2B5EF4-FFF2-40B4-BE49-F238E27FC236}">
                  <a16:creationId xmlns:a16="http://schemas.microsoft.com/office/drawing/2014/main" id="{10AF2638-D0CF-C206-923F-0A99AD3DC23C}"/>
                </a:ext>
              </a:extLst>
            </p:cNvPr>
            <p:cNvSpPr/>
            <p:nvPr/>
          </p:nvSpPr>
          <p:spPr>
            <a:xfrm rot="4621820">
              <a:off x="7293715" y="4178401"/>
              <a:ext cx="104341" cy="27200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17" name="角丸四角形 96">
            <a:extLst>
              <a:ext uri="{FF2B5EF4-FFF2-40B4-BE49-F238E27FC236}">
                <a16:creationId xmlns:a16="http://schemas.microsoft.com/office/drawing/2014/main" id="{2EE085D4-308D-4A24-9CD4-0FAC25FFEC90}"/>
              </a:ext>
            </a:extLst>
          </p:cNvPr>
          <p:cNvSpPr/>
          <p:nvPr/>
        </p:nvSpPr>
        <p:spPr>
          <a:xfrm>
            <a:off x="7237487" y="5880061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テキスト ボックス 1">
            <a:extLst>
              <a:ext uri="{FF2B5EF4-FFF2-40B4-BE49-F238E27FC236}">
                <a16:creationId xmlns:a16="http://schemas.microsoft.com/office/drawing/2014/main" id="{A785E8DD-0898-4186-B013-2DE0A4646A23}"/>
              </a:ext>
            </a:extLst>
          </p:cNvPr>
          <p:cNvSpPr txBox="1"/>
          <p:nvPr/>
        </p:nvSpPr>
        <p:spPr>
          <a:xfrm>
            <a:off x="6321156" y="802556"/>
            <a:ext cx="51914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</a:t>
            </a:r>
          </a:p>
        </p:txBody>
      </p:sp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D3B5ABBD-FC16-411F-9A27-010024A63824}"/>
              </a:ext>
            </a:extLst>
          </p:cNvPr>
          <p:cNvSpPr txBox="1"/>
          <p:nvPr/>
        </p:nvSpPr>
        <p:spPr>
          <a:xfrm>
            <a:off x="7152255" y="802376"/>
            <a:ext cx="88474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げんいん</a:t>
            </a:r>
          </a:p>
        </p:txBody>
      </p:sp>
      <p:sp>
        <p:nvSpPr>
          <p:cNvPr id="4" name="テキスト ボックス 3">
            <a:extLst>
              <a:ext uri="{FF2B5EF4-FFF2-40B4-BE49-F238E27FC236}">
                <a16:creationId xmlns:a16="http://schemas.microsoft.com/office/drawing/2014/main" id="{2B348190-382B-43BF-9221-90BEAE2C850F}"/>
              </a:ext>
            </a:extLst>
          </p:cNvPr>
          <p:cNvSpPr txBox="1"/>
          <p:nvPr/>
        </p:nvSpPr>
        <p:spPr>
          <a:xfrm>
            <a:off x="3537814" y="1557318"/>
            <a:ext cx="131893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くうきちゅう</a:t>
            </a: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3A357824-6AAF-4F33-9794-684C3501F249}"/>
              </a:ext>
            </a:extLst>
          </p:cNvPr>
          <p:cNvSpPr txBox="1"/>
          <p:nvPr/>
        </p:nvSpPr>
        <p:spPr>
          <a:xfrm>
            <a:off x="5879232" y="1557319"/>
            <a:ext cx="13409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にさんかたんそ</a:t>
            </a: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8CB8B011-834E-46BF-9E20-2DAF76418BFE}"/>
              </a:ext>
            </a:extLst>
          </p:cNvPr>
          <p:cNvSpPr txBox="1"/>
          <p:nvPr/>
        </p:nvSpPr>
        <p:spPr>
          <a:xfrm>
            <a:off x="3780307" y="2303378"/>
            <a:ext cx="98736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はたら</a:t>
            </a:r>
          </a:p>
        </p:txBody>
      </p:sp>
      <p:sp>
        <p:nvSpPr>
          <p:cNvPr id="2279" name="テキスト ボックス 2278">
            <a:extLst>
              <a:ext uri="{FF2B5EF4-FFF2-40B4-BE49-F238E27FC236}">
                <a16:creationId xmlns:a16="http://schemas.microsoft.com/office/drawing/2014/main" id="{0F4A5584-1C37-4E32-9382-6A81B3D1A78E}"/>
              </a:ext>
            </a:extLst>
          </p:cNvPr>
          <p:cNvSpPr txBox="1"/>
          <p:nvPr/>
        </p:nvSpPr>
        <p:spPr>
          <a:xfrm>
            <a:off x="2267610" y="803268"/>
            <a:ext cx="70831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03" name="角丸四角形 96">
            <a:extLst>
              <a:ext uri="{FF2B5EF4-FFF2-40B4-BE49-F238E27FC236}">
                <a16:creationId xmlns:a16="http://schemas.microsoft.com/office/drawing/2014/main" id="{7776FB44-114A-43F7-96C7-D28CF98B5340}"/>
              </a:ext>
            </a:extLst>
          </p:cNvPr>
          <p:cNvSpPr/>
          <p:nvPr/>
        </p:nvSpPr>
        <p:spPr>
          <a:xfrm>
            <a:off x="9681019" y="486672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3889669E-FA31-4439-B611-FBCA7CA570CC}"/>
              </a:ext>
            </a:extLst>
          </p:cNvPr>
          <p:cNvSpPr txBox="1"/>
          <p:nvPr/>
        </p:nvSpPr>
        <p:spPr>
          <a:xfrm>
            <a:off x="9662756" y="485712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05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938147" y="284358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06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713437" y="2087974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07" name="グループ化 106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114769" y="1929326"/>
            <a:ext cx="564109" cy="193172"/>
            <a:chOff x="9364349" y="5301095"/>
            <a:chExt cx="371808" cy="127321"/>
          </a:xfrm>
        </p:grpSpPr>
        <p:cxnSp>
          <p:nvCxnSpPr>
            <p:cNvPr id="108" name="直線コネクタ 107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直線コネクタ 108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直線コネクタ 109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直線コネクタ 110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1241580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90;p21">
            <a:extLst>
              <a:ext uri="{FF2B5EF4-FFF2-40B4-BE49-F238E27FC236}">
                <a16:creationId xmlns:a16="http://schemas.microsoft.com/office/drawing/2014/main" id="{277CDCFE-1BAB-521B-381D-A2807006F143}"/>
              </a:ext>
            </a:extLst>
          </p:cNvPr>
          <p:cNvGrpSpPr>
            <a:grpSpLocks noChangeAspect="1"/>
          </p:cNvGrpSpPr>
          <p:nvPr/>
        </p:nvGrpSpPr>
        <p:grpSpPr>
          <a:xfrm>
            <a:off x="1553958" y="2928202"/>
            <a:ext cx="1328333" cy="1355036"/>
            <a:chOff x="1774174" y="4621762"/>
            <a:chExt cx="1077013" cy="1098664"/>
          </a:xfrm>
        </p:grpSpPr>
        <p:sp>
          <p:nvSpPr>
            <p:cNvPr id="3" name="Google Shape;891;p21">
              <a:extLst>
                <a:ext uri="{FF2B5EF4-FFF2-40B4-BE49-F238E27FC236}">
                  <a16:creationId xmlns:a16="http://schemas.microsoft.com/office/drawing/2014/main" id="{BA13F1D4-9609-7961-074E-9556D196F75D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892;p21">
              <a:extLst>
                <a:ext uri="{FF2B5EF4-FFF2-40B4-BE49-F238E27FC236}">
                  <a16:creationId xmlns:a16="http://schemas.microsoft.com/office/drawing/2014/main" id="{D2B9C9C8-967A-827F-65F2-E36B3D5DC6DC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3;p21">
              <a:extLst>
                <a:ext uri="{FF2B5EF4-FFF2-40B4-BE49-F238E27FC236}">
                  <a16:creationId xmlns:a16="http://schemas.microsoft.com/office/drawing/2014/main" id="{B7177AA7-4A99-BF58-012D-42F50A6DF3E5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4;p21">
              <a:extLst>
                <a:ext uri="{FF2B5EF4-FFF2-40B4-BE49-F238E27FC236}">
                  <a16:creationId xmlns:a16="http://schemas.microsoft.com/office/drawing/2014/main" id="{75267CD0-A6AD-5E58-E0D9-27FA0A59433E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895;p21">
              <a:extLst>
                <a:ext uri="{FF2B5EF4-FFF2-40B4-BE49-F238E27FC236}">
                  <a16:creationId xmlns:a16="http://schemas.microsoft.com/office/drawing/2014/main" id="{6B664D74-9947-402D-6DB1-1B516888F7AD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6;p21">
              <a:extLst>
                <a:ext uri="{FF2B5EF4-FFF2-40B4-BE49-F238E27FC236}">
                  <a16:creationId xmlns:a16="http://schemas.microsoft.com/office/drawing/2014/main" id="{E4EAB973-639F-C28C-E32C-EA9346A1F224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9" name="Google Shape;897;p21">
              <a:extLst>
                <a:ext uri="{FF2B5EF4-FFF2-40B4-BE49-F238E27FC236}">
                  <a16:creationId xmlns:a16="http://schemas.microsoft.com/office/drawing/2014/main" id="{FC04CFCF-96EC-8D69-82AF-BD67CFC52DFC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" name="Google Shape;898;p21">
              <a:extLst>
                <a:ext uri="{FF2B5EF4-FFF2-40B4-BE49-F238E27FC236}">
                  <a16:creationId xmlns:a16="http://schemas.microsoft.com/office/drawing/2014/main" id="{2B27DA6E-95E0-F673-3741-6C9FEC2BA41A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899;p21">
              <a:extLst>
                <a:ext uri="{FF2B5EF4-FFF2-40B4-BE49-F238E27FC236}">
                  <a16:creationId xmlns:a16="http://schemas.microsoft.com/office/drawing/2014/main" id="{4F981395-96D6-F724-6690-34E508078E87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900;p21">
              <a:extLst>
                <a:ext uri="{FF2B5EF4-FFF2-40B4-BE49-F238E27FC236}">
                  <a16:creationId xmlns:a16="http://schemas.microsoft.com/office/drawing/2014/main" id="{C8F848A8-30EB-0EF2-9076-04AE927A97FB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901;p21">
              <a:extLst>
                <a:ext uri="{FF2B5EF4-FFF2-40B4-BE49-F238E27FC236}">
                  <a16:creationId xmlns:a16="http://schemas.microsoft.com/office/drawing/2014/main" id="{59DD374A-A6A0-0C66-0795-49C9B60A29E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2;p21">
              <a:extLst>
                <a:ext uri="{FF2B5EF4-FFF2-40B4-BE49-F238E27FC236}">
                  <a16:creationId xmlns:a16="http://schemas.microsoft.com/office/drawing/2014/main" id="{C3B998D0-D9F4-3843-537A-5D3C2CA4B892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5" name="Google Shape;903;p21">
              <a:extLst>
                <a:ext uri="{FF2B5EF4-FFF2-40B4-BE49-F238E27FC236}">
                  <a16:creationId xmlns:a16="http://schemas.microsoft.com/office/drawing/2014/main" id="{0D6B458C-3A17-E84D-8432-C9407C1806EF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904;p21">
              <a:extLst>
                <a:ext uri="{FF2B5EF4-FFF2-40B4-BE49-F238E27FC236}">
                  <a16:creationId xmlns:a16="http://schemas.microsoft.com/office/drawing/2014/main" id="{DECBD91D-EC9C-DB1F-C34A-E74E5C993FBF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905;p21">
              <a:extLst>
                <a:ext uri="{FF2B5EF4-FFF2-40B4-BE49-F238E27FC236}">
                  <a16:creationId xmlns:a16="http://schemas.microsoft.com/office/drawing/2014/main" id="{AEE5DEAE-7A3B-D26C-7705-7E50E1877F1D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" name="Google Shape;1543;p28">
            <a:extLst>
              <a:ext uri="{FF2B5EF4-FFF2-40B4-BE49-F238E27FC236}">
                <a16:creationId xmlns:a16="http://schemas.microsoft.com/office/drawing/2014/main" id="{5B3BA97D-4B08-3794-41EE-5ED58D8CC2D3}"/>
              </a:ext>
            </a:extLst>
          </p:cNvPr>
          <p:cNvSpPr txBox="1"/>
          <p:nvPr/>
        </p:nvSpPr>
        <p:spPr>
          <a:xfrm>
            <a:off x="3364172" y="2787901"/>
            <a:ext cx="6370550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もどることができないよ。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このボタンから進んでね。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" name="角丸四角形 96">
            <a:hlinkClick r:id="rId2" action="ppaction://hlinksldjump"/>
            <a:extLst>
              <a:ext uri="{FF2B5EF4-FFF2-40B4-BE49-F238E27FC236}">
                <a16:creationId xmlns:a16="http://schemas.microsoft.com/office/drawing/2014/main" id="{17D218D5-76CB-A876-3562-A9A1F37532E9}"/>
              </a:ext>
            </a:extLst>
          </p:cNvPr>
          <p:cNvSpPr/>
          <p:nvPr/>
        </p:nvSpPr>
        <p:spPr>
          <a:xfrm>
            <a:off x="8727548" y="3286310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11524D2F-159B-76F3-967B-E10540A1FD48}"/>
              </a:ext>
            </a:extLst>
          </p:cNvPr>
          <p:cNvSpPr txBox="1"/>
          <p:nvPr/>
        </p:nvSpPr>
        <p:spPr>
          <a:xfrm>
            <a:off x="8727548" y="3342001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23" name="テキスト ボックス 22">
            <a:extLst>
              <a:ext uri="{FF2B5EF4-FFF2-40B4-BE49-F238E27FC236}">
                <a16:creationId xmlns:a16="http://schemas.microsoft.com/office/drawing/2014/main" id="{13A51C59-B44E-424E-90B7-B37B5699FD9F}"/>
              </a:ext>
            </a:extLst>
          </p:cNvPr>
          <p:cNvSpPr txBox="1"/>
          <p:nvPr/>
        </p:nvSpPr>
        <p:spPr>
          <a:xfrm>
            <a:off x="6307054" y="349813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すす</a:t>
            </a:r>
          </a:p>
        </p:txBody>
      </p:sp>
    </p:spTree>
    <p:extLst>
      <p:ext uri="{BB962C8B-B14F-4D97-AF65-F5344CB8AC3E}">
        <p14:creationId xmlns:p14="http://schemas.microsoft.com/office/powerpoint/2010/main" val="41564999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90;p21">
            <a:extLst>
              <a:ext uri="{FF2B5EF4-FFF2-40B4-BE49-F238E27FC236}">
                <a16:creationId xmlns:a16="http://schemas.microsoft.com/office/drawing/2014/main" id="{277CDCFE-1BAB-521B-381D-A2807006F143}"/>
              </a:ext>
            </a:extLst>
          </p:cNvPr>
          <p:cNvGrpSpPr>
            <a:grpSpLocks noChangeAspect="1"/>
          </p:cNvGrpSpPr>
          <p:nvPr/>
        </p:nvGrpSpPr>
        <p:grpSpPr>
          <a:xfrm>
            <a:off x="1553958" y="2928202"/>
            <a:ext cx="1328333" cy="1355036"/>
            <a:chOff x="1774174" y="4621762"/>
            <a:chExt cx="1077013" cy="1098664"/>
          </a:xfrm>
        </p:grpSpPr>
        <p:sp>
          <p:nvSpPr>
            <p:cNvPr id="3" name="Google Shape;891;p21">
              <a:extLst>
                <a:ext uri="{FF2B5EF4-FFF2-40B4-BE49-F238E27FC236}">
                  <a16:creationId xmlns:a16="http://schemas.microsoft.com/office/drawing/2014/main" id="{BA13F1D4-9609-7961-074E-9556D196F75D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892;p21">
              <a:extLst>
                <a:ext uri="{FF2B5EF4-FFF2-40B4-BE49-F238E27FC236}">
                  <a16:creationId xmlns:a16="http://schemas.microsoft.com/office/drawing/2014/main" id="{D2B9C9C8-967A-827F-65F2-E36B3D5DC6DC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3;p21">
              <a:extLst>
                <a:ext uri="{FF2B5EF4-FFF2-40B4-BE49-F238E27FC236}">
                  <a16:creationId xmlns:a16="http://schemas.microsoft.com/office/drawing/2014/main" id="{B7177AA7-4A99-BF58-012D-42F50A6DF3E5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4;p21">
              <a:extLst>
                <a:ext uri="{FF2B5EF4-FFF2-40B4-BE49-F238E27FC236}">
                  <a16:creationId xmlns:a16="http://schemas.microsoft.com/office/drawing/2014/main" id="{75267CD0-A6AD-5E58-E0D9-27FA0A59433E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895;p21">
              <a:extLst>
                <a:ext uri="{FF2B5EF4-FFF2-40B4-BE49-F238E27FC236}">
                  <a16:creationId xmlns:a16="http://schemas.microsoft.com/office/drawing/2014/main" id="{6B664D74-9947-402D-6DB1-1B516888F7AD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6;p21">
              <a:extLst>
                <a:ext uri="{FF2B5EF4-FFF2-40B4-BE49-F238E27FC236}">
                  <a16:creationId xmlns:a16="http://schemas.microsoft.com/office/drawing/2014/main" id="{E4EAB973-639F-C28C-E32C-EA9346A1F224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9" name="Google Shape;897;p21">
              <a:extLst>
                <a:ext uri="{FF2B5EF4-FFF2-40B4-BE49-F238E27FC236}">
                  <a16:creationId xmlns:a16="http://schemas.microsoft.com/office/drawing/2014/main" id="{FC04CFCF-96EC-8D69-82AF-BD67CFC52DFC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" name="Google Shape;898;p21">
              <a:extLst>
                <a:ext uri="{FF2B5EF4-FFF2-40B4-BE49-F238E27FC236}">
                  <a16:creationId xmlns:a16="http://schemas.microsoft.com/office/drawing/2014/main" id="{2B27DA6E-95E0-F673-3741-6C9FEC2BA41A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899;p21">
              <a:extLst>
                <a:ext uri="{FF2B5EF4-FFF2-40B4-BE49-F238E27FC236}">
                  <a16:creationId xmlns:a16="http://schemas.microsoft.com/office/drawing/2014/main" id="{4F981395-96D6-F724-6690-34E508078E87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900;p21">
              <a:extLst>
                <a:ext uri="{FF2B5EF4-FFF2-40B4-BE49-F238E27FC236}">
                  <a16:creationId xmlns:a16="http://schemas.microsoft.com/office/drawing/2014/main" id="{C8F848A8-30EB-0EF2-9076-04AE927A97FB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901;p21">
              <a:extLst>
                <a:ext uri="{FF2B5EF4-FFF2-40B4-BE49-F238E27FC236}">
                  <a16:creationId xmlns:a16="http://schemas.microsoft.com/office/drawing/2014/main" id="{59DD374A-A6A0-0C66-0795-49C9B60A29E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2;p21">
              <a:extLst>
                <a:ext uri="{FF2B5EF4-FFF2-40B4-BE49-F238E27FC236}">
                  <a16:creationId xmlns:a16="http://schemas.microsoft.com/office/drawing/2014/main" id="{C3B998D0-D9F4-3843-537A-5D3C2CA4B892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5" name="Google Shape;903;p21">
              <a:extLst>
                <a:ext uri="{FF2B5EF4-FFF2-40B4-BE49-F238E27FC236}">
                  <a16:creationId xmlns:a16="http://schemas.microsoft.com/office/drawing/2014/main" id="{0D6B458C-3A17-E84D-8432-C9407C1806EF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904;p21">
              <a:extLst>
                <a:ext uri="{FF2B5EF4-FFF2-40B4-BE49-F238E27FC236}">
                  <a16:creationId xmlns:a16="http://schemas.microsoft.com/office/drawing/2014/main" id="{DECBD91D-EC9C-DB1F-C34A-E74E5C993FBF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905;p21">
              <a:extLst>
                <a:ext uri="{FF2B5EF4-FFF2-40B4-BE49-F238E27FC236}">
                  <a16:creationId xmlns:a16="http://schemas.microsoft.com/office/drawing/2014/main" id="{AEE5DEAE-7A3B-D26C-7705-7E50E1877F1D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" name="Google Shape;1543;p28">
            <a:extLst>
              <a:ext uri="{FF2B5EF4-FFF2-40B4-BE49-F238E27FC236}">
                <a16:creationId xmlns:a16="http://schemas.microsoft.com/office/drawing/2014/main" id="{5B3BA97D-4B08-3794-41EE-5ED58D8CC2D3}"/>
              </a:ext>
            </a:extLst>
          </p:cNvPr>
          <p:cNvSpPr txBox="1"/>
          <p:nvPr/>
        </p:nvSpPr>
        <p:spPr>
          <a:xfrm>
            <a:off x="3364172" y="2787901"/>
            <a:ext cx="6370550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もどることができないよ。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このボタンから進んでね。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" name="角丸四角形 96">
            <a:hlinkClick r:id="rId2" action="ppaction://hlinksldjump"/>
            <a:extLst>
              <a:ext uri="{FF2B5EF4-FFF2-40B4-BE49-F238E27FC236}">
                <a16:creationId xmlns:a16="http://schemas.microsoft.com/office/drawing/2014/main" id="{17D218D5-76CB-A876-3562-A9A1F37532E9}"/>
              </a:ext>
            </a:extLst>
          </p:cNvPr>
          <p:cNvSpPr/>
          <p:nvPr/>
        </p:nvSpPr>
        <p:spPr>
          <a:xfrm>
            <a:off x="8727548" y="3286310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11524D2F-159B-76F3-967B-E10540A1FD48}"/>
              </a:ext>
            </a:extLst>
          </p:cNvPr>
          <p:cNvSpPr txBox="1"/>
          <p:nvPr/>
        </p:nvSpPr>
        <p:spPr>
          <a:xfrm>
            <a:off x="8727548" y="3342001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23" name="テキスト ボックス 22">
            <a:extLst>
              <a:ext uri="{FF2B5EF4-FFF2-40B4-BE49-F238E27FC236}">
                <a16:creationId xmlns:a16="http://schemas.microsoft.com/office/drawing/2014/main" id="{13A51C59-B44E-424E-90B7-B37B5699FD9F}"/>
              </a:ext>
            </a:extLst>
          </p:cNvPr>
          <p:cNvSpPr txBox="1"/>
          <p:nvPr/>
        </p:nvSpPr>
        <p:spPr>
          <a:xfrm>
            <a:off x="6307054" y="349813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すす</a:t>
            </a:r>
          </a:p>
        </p:txBody>
      </p:sp>
    </p:spTree>
    <p:extLst>
      <p:ext uri="{BB962C8B-B14F-4D97-AF65-F5344CB8AC3E}">
        <p14:creationId xmlns:p14="http://schemas.microsoft.com/office/powerpoint/2010/main" val="32253817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" name="正方形/長方形 249">
            <a:extLst>
              <a:ext uri="{FF2B5EF4-FFF2-40B4-BE49-F238E27FC236}">
                <a16:creationId xmlns:a16="http://schemas.microsoft.com/office/drawing/2014/main" id="{0F727E51-EF72-CA4F-764E-55474E94349D}"/>
              </a:ext>
            </a:extLst>
          </p:cNvPr>
          <p:cNvSpPr/>
          <p:nvPr/>
        </p:nvSpPr>
        <p:spPr>
          <a:xfrm>
            <a:off x="4311919" y="4935442"/>
            <a:ext cx="5001855" cy="1221182"/>
          </a:xfrm>
          <a:prstGeom prst="rect">
            <a:avLst/>
          </a:prstGeom>
          <a:gradFill>
            <a:gsLst>
              <a:gs pos="0">
                <a:schemeClr val="accent4">
                  <a:shade val="30000"/>
                  <a:satMod val="115000"/>
                </a:schemeClr>
              </a:gs>
              <a:gs pos="57000">
                <a:srgbClr val="EDB200"/>
              </a:gs>
              <a:gs pos="0">
                <a:srgbClr val="EFB400"/>
              </a:gs>
              <a:gs pos="79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138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51" name="グループ化 250">
            <a:extLst>
              <a:ext uri="{FF2B5EF4-FFF2-40B4-BE49-F238E27FC236}">
                <a16:creationId xmlns:a16="http://schemas.microsoft.com/office/drawing/2014/main" id="{5A2B3786-1F15-9618-9843-9474CF0B7874}"/>
              </a:ext>
            </a:extLst>
          </p:cNvPr>
          <p:cNvGrpSpPr/>
          <p:nvPr/>
        </p:nvGrpSpPr>
        <p:grpSpPr>
          <a:xfrm>
            <a:off x="4364963" y="5807836"/>
            <a:ext cx="67078" cy="266574"/>
            <a:chOff x="7332286" y="4139830"/>
            <a:chExt cx="58237" cy="192322"/>
          </a:xfrm>
        </p:grpSpPr>
        <p:sp>
          <p:nvSpPr>
            <p:cNvPr id="252" name="フリーフォーム 75">
              <a:extLst>
                <a:ext uri="{FF2B5EF4-FFF2-40B4-BE49-F238E27FC236}">
                  <a16:creationId xmlns:a16="http://schemas.microsoft.com/office/drawing/2014/main" id="{9DD40632-5739-1F8F-4CB5-3F54585F4D19}"/>
                </a:ext>
              </a:extLst>
            </p:cNvPr>
            <p:cNvSpPr/>
            <p:nvPr/>
          </p:nvSpPr>
          <p:spPr>
            <a:xfrm rot="14248921">
              <a:off x="7341881" y="4283510"/>
              <a:ext cx="51505" cy="4577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3" name="フリーフォーム 76">
              <a:extLst>
                <a:ext uri="{FF2B5EF4-FFF2-40B4-BE49-F238E27FC236}">
                  <a16:creationId xmlns:a16="http://schemas.microsoft.com/office/drawing/2014/main" id="{CBA8B0AD-D9E9-1AA0-285B-75F85137A7DA}"/>
                </a:ext>
              </a:extLst>
            </p:cNvPr>
            <p:cNvSpPr/>
            <p:nvPr/>
          </p:nvSpPr>
          <p:spPr>
            <a:xfrm rot="4621820">
              <a:off x="7293715" y="4178401"/>
              <a:ext cx="104341" cy="27200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54" name="グループ化 253">
            <a:extLst>
              <a:ext uri="{FF2B5EF4-FFF2-40B4-BE49-F238E27FC236}">
                <a16:creationId xmlns:a16="http://schemas.microsoft.com/office/drawing/2014/main" id="{5A2B3786-1F15-9618-9843-9474CF0B7874}"/>
              </a:ext>
            </a:extLst>
          </p:cNvPr>
          <p:cNvGrpSpPr/>
          <p:nvPr/>
        </p:nvGrpSpPr>
        <p:grpSpPr>
          <a:xfrm>
            <a:off x="9209475" y="4977910"/>
            <a:ext cx="67078" cy="266574"/>
            <a:chOff x="7332286" y="4139830"/>
            <a:chExt cx="58237" cy="192322"/>
          </a:xfrm>
        </p:grpSpPr>
        <p:sp>
          <p:nvSpPr>
            <p:cNvPr id="255" name="フリーフォーム 75">
              <a:extLst>
                <a:ext uri="{FF2B5EF4-FFF2-40B4-BE49-F238E27FC236}">
                  <a16:creationId xmlns:a16="http://schemas.microsoft.com/office/drawing/2014/main" id="{9DD40632-5739-1F8F-4CB5-3F54585F4D19}"/>
                </a:ext>
              </a:extLst>
            </p:cNvPr>
            <p:cNvSpPr/>
            <p:nvPr/>
          </p:nvSpPr>
          <p:spPr>
            <a:xfrm rot="14248921">
              <a:off x="7341881" y="4283510"/>
              <a:ext cx="51505" cy="4577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6" name="フリーフォーム 76">
              <a:extLst>
                <a:ext uri="{FF2B5EF4-FFF2-40B4-BE49-F238E27FC236}">
                  <a16:creationId xmlns:a16="http://schemas.microsoft.com/office/drawing/2014/main" id="{CBA8B0AD-D9E9-1AA0-285B-75F85137A7DA}"/>
                </a:ext>
              </a:extLst>
            </p:cNvPr>
            <p:cNvSpPr/>
            <p:nvPr/>
          </p:nvSpPr>
          <p:spPr>
            <a:xfrm rot="4621820">
              <a:off x="7293715" y="4178401"/>
              <a:ext cx="104341" cy="27200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213" name="Google Shape;2687;p43">
            <a:extLst>
              <a:ext uri="{FF2B5EF4-FFF2-40B4-BE49-F238E27FC236}">
                <a16:creationId xmlns:a16="http://schemas.microsoft.com/office/drawing/2014/main" id="{C768129B-4216-0801-42D2-BABAF6D9D40E}"/>
              </a:ext>
            </a:extLst>
          </p:cNvPr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0" name="Google Shape;3110;p4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1" name="Google Shape;3111;p48"/>
          <p:cNvSpPr txBox="1"/>
          <p:nvPr/>
        </p:nvSpPr>
        <p:spPr>
          <a:xfrm>
            <a:off x="939999" y="414191"/>
            <a:ext cx="9732176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ここは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裏ルート</a:t>
            </a:r>
            <a:r>
              <a:rPr lang="en-US" alt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A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だよ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！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よく見つけたね。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ウルトラレア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の「サクラッコ」がなかまになった！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2" name="Google Shape;3112;p48"/>
          <p:cNvSpPr/>
          <p:nvPr/>
        </p:nvSpPr>
        <p:spPr>
          <a:xfrm>
            <a:off x="3182985" y="5621765"/>
            <a:ext cx="368446" cy="26786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3" name="Google Shape;3113;p48"/>
          <p:cNvSpPr/>
          <p:nvPr/>
        </p:nvSpPr>
        <p:spPr>
          <a:xfrm>
            <a:off x="1323706" y="3425320"/>
            <a:ext cx="1966191" cy="2615033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4" name="Google Shape;3114;p48"/>
          <p:cNvSpPr/>
          <p:nvPr/>
        </p:nvSpPr>
        <p:spPr>
          <a:xfrm>
            <a:off x="2921238" y="5104782"/>
            <a:ext cx="77410" cy="77410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5" name="Google Shape;3115;p48"/>
          <p:cNvSpPr/>
          <p:nvPr/>
        </p:nvSpPr>
        <p:spPr>
          <a:xfrm>
            <a:off x="2409426" y="5906421"/>
            <a:ext cx="368446" cy="26786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3116" name="Google Shape;3116;p48"/>
          <p:cNvCxnSpPr/>
          <p:nvPr/>
        </p:nvCxnSpPr>
        <p:spPr>
          <a:xfrm flipH="1">
            <a:off x="1323706" y="5524639"/>
            <a:ext cx="163850" cy="231059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3117" name="Google Shape;3117;p48"/>
          <p:cNvCxnSpPr/>
          <p:nvPr/>
        </p:nvCxnSpPr>
        <p:spPr>
          <a:xfrm flipH="1">
            <a:off x="1333947" y="5601285"/>
            <a:ext cx="163850" cy="231059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3118" name="Google Shape;3118;p48"/>
          <p:cNvCxnSpPr/>
          <p:nvPr/>
        </p:nvCxnSpPr>
        <p:spPr>
          <a:xfrm flipH="1">
            <a:off x="1374909" y="5640168"/>
            <a:ext cx="163850" cy="231059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3119" name="Google Shape;3119;p48"/>
          <p:cNvCxnSpPr/>
          <p:nvPr/>
        </p:nvCxnSpPr>
        <p:spPr>
          <a:xfrm flipH="1">
            <a:off x="1431234" y="5720015"/>
            <a:ext cx="130479" cy="186409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3120" name="Google Shape;3120;p48"/>
          <p:cNvCxnSpPr/>
          <p:nvPr/>
        </p:nvCxnSpPr>
        <p:spPr>
          <a:xfrm flipH="1">
            <a:off x="1487556" y="5790894"/>
            <a:ext cx="104700" cy="131648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3121" name="Google Shape;3121;p48"/>
          <p:cNvCxnSpPr/>
          <p:nvPr/>
        </p:nvCxnSpPr>
        <p:spPr>
          <a:xfrm flipH="1">
            <a:off x="1538759" y="5840969"/>
            <a:ext cx="81924" cy="101695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22" name="Google Shape;3122;p48"/>
          <p:cNvSpPr/>
          <p:nvPr/>
        </p:nvSpPr>
        <p:spPr>
          <a:xfrm>
            <a:off x="1743571" y="3507246"/>
            <a:ext cx="927377" cy="263939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3" name="Google Shape;3123;p48"/>
          <p:cNvSpPr/>
          <p:nvPr/>
        </p:nvSpPr>
        <p:spPr>
          <a:xfrm rot="-3468885">
            <a:off x="1044139" y="4471872"/>
            <a:ext cx="277192" cy="596155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24" name="Google Shape;3124;p48"/>
          <p:cNvSpPr/>
          <p:nvPr/>
        </p:nvSpPr>
        <p:spPr>
          <a:xfrm rot="642058">
            <a:off x="1303226" y="4827702"/>
            <a:ext cx="368662" cy="231059"/>
          </a:xfrm>
          <a:prstGeom prst="ellipse">
            <a:avLst/>
          </a:prstGeom>
          <a:solidFill>
            <a:srgbClr val="C8905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25" name="Google Shape;3125;p48"/>
          <p:cNvGrpSpPr/>
          <p:nvPr/>
        </p:nvGrpSpPr>
        <p:grpSpPr>
          <a:xfrm rot="-1730210" flipH="1">
            <a:off x="3511305" y="5199853"/>
            <a:ext cx="323386" cy="364754"/>
            <a:chOff x="3805164" y="3252287"/>
            <a:chExt cx="1192516" cy="1345064"/>
          </a:xfrm>
        </p:grpSpPr>
        <p:sp>
          <p:nvSpPr>
            <p:cNvPr id="3126" name="Google Shape;3126;p48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48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48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29" name="Google Shape;3129;p48"/>
          <p:cNvGrpSpPr/>
          <p:nvPr/>
        </p:nvGrpSpPr>
        <p:grpSpPr>
          <a:xfrm rot="1595020" flipH="1">
            <a:off x="836512" y="5648439"/>
            <a:ext cx="323386" cy="364754"/>
            <a:chOff x="3805164" y="3252287"/>
            <a:chExt cx="1192516" cy="1345064"/>
          </a:xfrm>
        </p:grpSpPr>
        <p:sp>
          <p:nvSpPr>
            <p:cNvPr id="3130" name="Google Shape;3130;p48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48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48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33" name="Google Shape;3133;p48"/>
          <p:cNvGrpSpPr/>
          <p:nvPr/>
        </p:nvGrpSpPr>
        <p:grpSpPr>
          <a:xfrm>
            <a:off x="2462359" y="4535700"/>
            <a:ext cx="800644" cy="156432"/>
            <a:chOff x="6351146" y="-722624"/>
            <a:chExt cx="996188" cy="194638"/>
          </a:xfrm>
        </p:grpSpPr>
        <p:sp>
          <p:nvSpPr>
            <p:cNvPr id="3134" name="Google Shape;3134;p48"/>
            <p:cNvSpPr/>
            <p:nvPr/>
          </p:nvSpPr>
          <p:spPr>
            <a:xfrm rot="-870154">
              <a:off x="6352006" y="-611206"/>
              <a:ext cx="305316" cy="45719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48"/>
            <p:cNvSpPr/>
            <p:nvPr/>
          </p:nvSpPr>
          <p:spPr>
            <a:xfrm>
              <a:off x="7128192" y="-722624"/>
              <a:ext cx="219142" cy="45719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40" name="Google Shape;3140;p48"/>
          <p:cNvSpPr/>
          <p:nvPr/>
        </p:nvSpPr>
        <p:spPr>
          <a:xfrm>
            <a:off x="4188155" y="2544887"/>
            <a:ext cx="5239550" cy="3730299"/>
          </a:xfrm>
          <a:prstGeom prst="rect">
            <a:avLst/>
          </a:prstGeom>
          <a:noFill/>
          <a:ln w="76200" cap="flat" cmpd="sng">
            <a:gradFill>
              <a:gsLst>
                <a:gs pos="0">
                  <a:schemeClr val="accent2">
                    <a:lumMod val="50000"/>
                  </a:schemeClr>
                </a:gs>
                <a:gs pos="43000">
                  <a:srgbClr val="EFB400"/>
                </a:gs>
                <a:gs pos="83000">
                  <a:schemeClr val="accent6">
                    <a:lumMod val="60000"/>
                    <a:lumOff val="40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6600000" scaled="0"/>
            </a:gra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45" name="Google Shape;3145;p48"/>
          <p:cNvSpPr/>
          <p:nvPr/>
        </p:nvSpPr>
        <p:spPr>
          <a:xfrm>
            <a:off x="4386191" y="3232136"/>
            <a:ext cx="1941042" cy="1593706"/>
          </a:xfrm>
          <a:prstGeom prst="rect">
            <a:avLst/>
          </a:prstGeom>
          <a:gradFill>
            <a:gsLst>
              <a:gs pos="0">
                <a:srgbClr val="EFB400">
                  <a:shade val="30000"/>
                  <a:satMod val="115000"/>
                </a:srgbClr>
              </a:gs>
              <a:gs pos="14000">
                <a:srgbClr val="E7A900"/>
              </a:gs>
              <a:gs pos="61000">
                <a:srgbClr val="EBAD00"/>
              </a:gs>
              <a:gs pos="23000">
                <a:schemeClr val="accent4">
                  <a:lumMod val="20000"/>
                  <a:lumOff val="80000"/>
                </a:schemeClr>
              </a:gs>
              <a:gs pos="7000">
                <a:srgbClr val="EFB400">
                  <a:shade val="67500"/>
                  <a:satMod val="115000"/>
                </a:srgb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9000000" scaled="0"/>
          </a:gra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0" name="Google Shape;3150;p48"/>
          <p:cNvSpPr/>
          <p:nvPr/>
        </p:nvSpPr>
        <p:spPr>
          <a:xfrm>
            <a:off x="4873892" y="3679694"/>
            <a:ext cx="745907" cy="1052688"/>
          </a:xfrm>
          <a:prstGeom prst="can">
            <a:avLst>
              <a:gd name="adj" fmla="val 25000"/>
            </a:avLst>
          </a:prstGeom>
          <a:solidFill>
            <a:srgbClr val="7F6949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1" name="Google Shape;3151;p48"/>
          <p:cNvSpPr/>
          <p:nvPr/>
        </p:nvSpPr>
        <p:spPr>
          <a:xfrm rot="-5400000">
            <a:off x="4724921" y="4265663"/>
            <a:ext cx="419070" cy="45719"/>
          </a:xfrm>
          <a:custGeom>
            <a:avLst/>
            <a:gdLst/>
            <a:ahLst/>
            <a:cxnLst/>
            <a:rect l="l" t="t" r="r" b="b"/>
            <a:pathLst>
              <a:path w="68620" h="54629" extrusionOk="0">
                <a:moveTo>
                  <a:pt x="13787" y="1749"/>
                </a:moveTo>
                <a:cubicBezTo>
                  <a:pt x="13787" y="9157"/>
                  <a:pt x="112008" y="5070"/>
                  <a:pt x="45537" y="52549"/>
                </a:cubicBezTo>
                <a:cubicBezTo>
                  <a:pt x="34644" y="60330"/>
                  <a:pt x="20137" y="44082"/>
                  <a:pt x="7437" y="39849"/>
                </a:cubicBezTo>
                <a:cubicBezTo>
                  <a:pt x="5320" y="33499"/>
                  <a:pt x="-2929" y="26154"/>
                  <a:pt x="1087" y="20799"/>
                </a:cubicBezTo>
                <a:cubicBezTo>
                  <a:pt x="6323" y="13817"/>
                  <a:pt x="20316" y="8278"/>
                  <a:pt x="26487" y="14449"/>
                </a:cubicBezTo>
                <a:cubicBezTo>
                  <a:pt x="31883" y="19845"/>
                  <a:pt x="13787" y="22916"/>
                  <a:pt x="7437" y="27149"/>
                </a:cubicBezTo>
                <a:cubicBezTo>
                  <a:pt x="5320" y="20799"/>
                  <a:pt x="-2929" y="13454"/>
                  <a:pt x="1087" y="8099"/>
                </a:cubicBezTo>
                <a:cubicBezTo>
                  <a:pt x="6661" y="666"/>
                  <a:pt x="38394" y="-1426"/>
                  <a:pt x="45537" y="8099"/>
                </a:cubicBezTo>
                <a:cubicBezTo>
                  <a:pt x="49347" y="13179"/>
                  <a:pt x="13787" y="-5659"/>
                  <a:pt x="13787" y="1749"/>
                </a:cubicBezTo>
                <a:close/>
              </a:path>
            </a:pathLst>
          </a:custGeom>
          <a:solidFill>
            <a:srgbClr val="CAC6C1"/>
          </a:solidFill>
          <a:ln w="22225" cap="rnd" cmpd="sng">
            <a:solidFill>
              <a:srgbClr val="CAC6C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2" name="Google Shape;3152;p48"/>
          <p:cNvSpPr/>
          <p:nvPr/>
        </p:nvSpPr>
        <p:spPr>
          <a:xfrm>
            <a:off x="5370489" y="4165657"/>
            <a:ext cx="29502" cy="29502"/>
          </a:xfrm>
          <a:prstGeom prst="ellipse">
            <a:avLst/>
          </a:prstGeom>
          <a:solidFill>
            <a:srgbClr val="D8D8D8"/>
          </a:solidFill>
          <a:ln w="12700" cap="flat" cmpd="sng">
            <a:solidFill>
              <a:srgbClr val="CAC6C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3" name="Google Shape;3153;p48"/>
          <p:cNvSpPr/>
          <p:nvPr/>
        </p:nvSpPr>
        <p:spPr>
          <a:xfrm>
            <a:off x="5553930" y="4126628"/>
            <a:ext cx="29502" cy="29502"/>
          </a:xfrm>
          <a:prstGeom prst="ellipse">
            <a:avLst/>
          </a:prstGeom>
          <a:solidFill>
            <a:srgbClr val="D8D8D8"/>
          </a:solidFill>
          <a:ln w="12700" cap="flat" cmpd="sng">
            <a:solidFill>
              <a:srgbClr val="CAC6C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4" name="Google Shape;3154;p48"/>
          <p:cNvSpPr/>
          <p:nvPr/>
        </p:nvSpPr>
        <p:spPr>
          <a:xfrm>
            <a:off x="5600698" y="4568790"/>
            <a:ext cx="140424" cy="102088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55" name="Google Shape;3155;p48"/>
          <p:cNvSpPr/>
          <p:nvPr/>
        </p:nvSpPr>
        <p:spPr>
          <a:xfrm>
            <a:off x="5305875" y="4677280"/>
            <a:ext cx="140424" cy="102088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3156" name="Google Shape;3156;p48"/>
          <p:cNvCxnSpPr/>
          <p:nvPr/>
        </p:nvCxnSpPr>
        <p:spPr>
          <a:xfrm flipH="1">
            <a:off x="4892082" y="4531772"/>
            <a:ext cx="62447" cy="88062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3157" name="Google Shape;3157;p48"/>
          <p:cNvCxnSpPr/>
          <p:nvPr/>
        </p:nvCxnSpPr>
        <p:spPr>
          <a:xfrm flipH="1">
            <a:off x="4895984" y="4560985"/>
            <a:ext cx="62447" cy="88062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3158" name="Google Shape;3158;p48"/>
          <p:cNvCxnSpPr/>
          <p:nvPr/>
        </p:nvCxnSpPr>
        <p:spPr>
          <a:xfrm flipH="1">
            <a:off x="4911596" y="4575803"/>
            <a:ext cx="62447" cy="88062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3159" name="Google Shape;3159;p48"/>
          <p:cNvCxnSpPr/>
          <p:nvPr/>
        </p:nvCxnSpPr>
        <p:spPr>
          <a:xfrm flipH="1">
            <a:off x="4933062" y="4606235"/>
            <a:ext cx="49729" cy="71044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3160" name="Google Shape;3160;p48"/>
          <p:cNvCxnSpPr/>
          <p:nvPr/>
        </p:nvCxnSpPr>
        <p:spPr>
          <a:xfrm flipH="1">
            <a:off x="4954529" y="4633249"/>
            <a:ext cx="39904" cy="50174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3161" name="Google Shape;3161;p48"/>
          <p:cNvCxnSpPr/>
          <p:nvPr/>
        </p:nvCxnSpPr>
        <p:spPr>
          <a:xfrm flipH="1">
            <a:off x="4974043" y="4652334"/>
            <a:ext cx="31223" cy="38758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62" name="Google Shape;3162;p48"/>
          <p:cNvSpPr/>
          <p:nvPr/>
        </p:nvSpPr>
        <p:spPr>
          <a:xfrm>
            <a:off x="4629936" y="3374998"/>
            <a:ext cx="1198133" cy="670277"/>
          </a:xfrm>
          <a:custGeom>
            <a:avLst/>
            <a:gdLst/>
            <a:ahLst/>
            <a:cxnLst/>
            <a:rect l="l" t="t" r="r" b="b"/>
            <a:pathLst>
              <a:path w="1462006" h="817896" extrusionOk="0">
                <a:moveTo>
                  <a:pt x="373741" y="115997"/>
                </a:moveTo>
                <a:cubicBezTo>
                  <a:pt x="393059" y="96679"/>
                  <a:pt x="409840" y="74435"/>
                  <a:pt x="431696" y="58043"/>
                </a:cubicBezTo>
                <a:cubicBezTo>
                  <a:pt x="440282" y="51603"/>
                  <a:pt x="447347" y="42334"/>
                  <a:pt x="457454" y="38724"/>
                </a:cubicBezTo>
                <a:cubicBezTo>
                  <a:pt x="478068" y="31362"/>
                  <a:pt x="500612" y="31154"/>
                  <a:pt x="521848" y="25845"/>
                </a:cubicBezTo>
                <a:lnTo>
                  <a:pt x="547606" y="19406"/>
                </a:lnTo>
                <a:cubicBezTo>
                  <a:pt x="554045" y="15113"/>
                  <a:pt x="559511" y="8751"/>
                  <a:pt x="566924" y="6527"/>
                </a:cubicBezTo>
                <a:cubicBezTo>
                  <a:pt x="620221" y="-9462"/>
                  <a:pt x="694934" y="8381"/>
                  <a:pt x="740789" y="12967"/>
                </a:cubicBezTo>
                <a:cubicBezTo>
                  <a:pt x="747228" y="17260"/>
                  <a:pt x="753388" y="22005"/>
                  <a:pt x="760107" y="25845"/>
                </a:cubicBezTo>
                <a:cubicBezTo>
                  <a:pt x="768442" y="30608"/>
                  <a:pt x="778054" y="33144"/>
                  <a:pt x="785865" y="38724"/>
                </a:cubicBezTo>
                <a:cubicBezTo>
                  <a:pt x="793275" y="44017"/>
                  <a:pt x="798744" y="51603"/>
                  <a:pt x="805183" y="58043"/>
                </a:cubicBezTo>
                <a:cubicBezTo>
                  <a:pt x="807330" y="64482"/>
                  <a:pt x="807383" y="72061"/>
                  <a:pt x="811623" y="77361"/>
                </a:cubicBezTo>
                <a:cubicBezTo>
                  <a:pt x="824524" y="93487"/>
                  <a:pt x="845306" y="92716"/>
                  <a:pt x="863138" y="96679"/>
                </a:cubicBezTo>
                <a:cubicBezTo>
                  <a:pt x="871778" y="98599"/>
                  <a:pt x="880386" y="100688"/>
                  <a:pt x="888896" y="103119"/>
                </a:cubicBezTo>
                <a:cubicBezTo>
                  <a:pt x="895422" y="104984"/>
                  <a:pt x="901629" y="107912"/>
                  <a:pt x="908214" y="109558"/>
                </a:cubicBezTo>
                <a:cubicBezTo>
                  <a:pt x="918832" y="112212"/>
                  <a:pt x="929679" y="113851"/>
                  <a:pt x="940412" y="115997"/>
                </a:cubicBezTo>
                <a:cubicBezTo>
                  <a:pt x="1072003" y="168634"/>
                  <a:pt x="945409" y="122383"/>
                  <a:pt x="1288141" y="135316"/>
                </a:cubicBezTo>
                <a:cubicBezTo>
                  <a:pt x="1296985" y="135650"/>
                  <a:pt x="1305192" y="140172"/>
                  <a:pt x="1313899" y="141755"/>
                </a:cubicBezTo>
                <a:cubicBezTo>
                  <a:pt x="1328832" y="144470"/>
                  <a:pt x="1343950" y="146048"/>
                  <a:pt x="1358975" y="148195"/>
                </a:cubicBezTo>
                <a:cubicBezTo>
                  <a:pt x="1365414" y="150341"/>
                  <a:pt x="1371767" y="152769"/>
                  <a:pt x="1378293" y="154634"/>
                </a:cubicBezTo>
                <a:cubicBezTo>
                  <a:pt x="1386803" y="157065"/>
                  <a:pt x="1396849" y="155930"/>
                  <a:pt x="1404051" y="161074"/>
                </a:cubicBezTo>
                <a:cubicBezTo>
                  <a:pt x="1412784" y="167312"/>
                  <a:pt x="1416930" y="178245"/>
                  <a:pt x="1423369" y="186831"/>
                </a:cubicBezTo>
                <a:cubicBezTo>
                  <a:pt x="1425516" y="195417"/>
                  <a:pt x="1427378" y="204079"/>
                  <a:pt x="1429809" y="212589"/>
                </a:cubicBezTo>
                <a:cubicBezTo>
                  <a:pt x="1431674" y="219115"/>
                  <a:pt x="1436248" y="225119"/>
                  <a:pt x="1436248" y="231907"/>
                </a:cubicBezTo>
                <a:cubicBezTo>
                  <a:pt x="1436248" y="300628"/>
                  <a:pt x="1435516" y="369486"/>
                  <a:pt x="1429809" y="437969"/>
                </a:cubicBezTo>
                <a:cubicBezTo>
                  <a:pt x="1429012" y="447535"/>
                  <a:pt x="1420712" y="454904"/>
                  <a:pt x="1416930" y="463727"/>
                </a:cubicBezTo>
                <a:cubicBezTo>
                  <a:pt x="1414256" y="469966"/>
                  <a:pt x="1412637" y="476606"/>
                  <a:pt x="1410490" y="483045"/>
                </a:cubicBezTo>
                <a:cubicBezTo>
                  <a:pt x="1425042" y="526698"/>
                  <a:pt x="1404489" y="474642"/>
                  <a:pt x="1442688" y="528121"/>
                </a:cubicBezTo>
                <a:cubicBezTo>
                  <a:pt x="1446633" y="533645"/>
                  <a:pt x="1446091" y="541369"/>
                  <a:pt x="1449127" y="547440"/>
                </a:cubicBezTo>
                <a:cubicBezTo>
                  <a:pt x="1452588" y="554362"/>
                  <a:pt x="1457713" y="560319"/>
                  <a:pt x="1462006" y="566758"/>
                </a:cubicBezTo>
                <a:cubicBezTo>
                  <a:pt x="1459760" y="586970"/>
                  <a:pt x="1466876" y="632894"/>
                  <a:pt x="1436248" y="644031"/>
                </a:cubicBezTo>
                <a:cubicBezTo>
                  <a:pt x="1419985" y="649945"/>
                  <a:pt x="1401905" y="648324"/>
                  <a:pt x="1384733" y="650471"/>
                </a:cubicBezTo>
                <a:cubicBezTo>
                  <a:pt x="1343950" y="648324"/>
                  <a:pt x="1303055" y="647728"/>
                  <a:pt x="1262383" y="644031"/>
                </a:cubicBezTo>
                <a:cubicBezTo>
                  <a:pt x="1214961" y="639720"/>
                  <a:pt x="1275346" y="629522"/>
                  <a:pt x="1217307" y="644031"/>
                </a:cubicBezTo>
                <a:cubicBezTo>
                  <a:pt x="1208721" y="661203"/>
                  <a:pt x="1197621" y="677334"/>
                  <a:pt x="1191550" y="695547"/>
                </a:cubicBezTo>
                <a:cubicBezTo>
                  <a:pt x="1184569" y="716490"/>
                  <a:pt x="1178425" y="740991"/>
                  <a:pt x="1165792" y="759941"/>
                </a:cubicBezTo>
                <a:cubicBezTo>
                  <a:pt x="1153885" y="777801"/>
                  <a:pt x="1148603" y="810599"/>
                  <a:pt x="1127155" y="811457"/>
                </a:cubicBezTo>
                <a:lnTo>
                  <a:pt x="966169" y="817896"/>
                </a:lnTo>
                <a:cubicBezTo>
                  <a:pt x="918947" y="815750"/>
                  <a:pt x="871634" y="815083"/>
                  <a:pt x="824502" y="811457"/>
                </a:cubicBezTo>
                <a:cubicBezTo>
                  <a:pt x="788453" y="808684"/>
                  <a:pt x="808541" y="805078"/>
                  <a:pt x="779426" y="792138"/>
                </a:cubicBezTo>
                <a:cubicBezTo>
                  <a:pt x="767020" y="786624"/>
                  <a:pt x="753668" y="783552"/>
                  <a:pt x="740789" y="779259"/>
                </a:cubicBezTo>
                <a:cubicBezTo>
                  <a:pt x="734350" y="777113"/>
                  <a:pt x="728256" y="772990"/>
                  <a:pt x="721471" y="772820"/>
                </a:cubicBezTo>
                <a:lnTo>
                  <a:pt x="463893" y="766381"/>
                </a:lnTo>
                <a:cubicBezTo>
                  <a:pt x="408630" y="747958"/>
                  <a:pt x="496588" y="776164"/>
                  <a:pt x="405938" y="753502"/>
                </a:cubicBezTo>
                <a:cubicBezTo>
                  <a:pt x="392768" y="750210"/>
                  <a:pt x="380181" y="744916"/>
                  <a:pt x="367302" y="740623"/>
                </a:cubicBezTo>
                <a:lnTo>
                  <a:pt x="347983" y="734183"/>
                </a:lnTo>
                <a:cubicBezTo>
                  <a:pt x="335104" y="717011"/>
                  <a:pt x="321253" y="700528"/>
                  <a:pt x="309347" y="682668"/>
                </a:cubicBezTo>
                <a:cubicBezTo>
                  <a:pt x="300761" y="669789"/>
                  <a:pt x="296468" y="652617"/>
                  <a:pt x="283589" y="644031"/>
                </a:cubicBezTo>
                <a:cubicBezTo>
                  <a:pt x="277150" y="639738"/>
                  <a:pt x="271978" y="631853"/>
                  <a:pt x="264271" y="631152"/>
                </a:cubicBezTo>
                <a:cubicBezTo>
                  <a:pt x="200106" y="625319"/>
                  <a:pt x="135482" y="626859"/>
                  <a:pt x="71088" y="624713"/>
                </a:cubicBezTo>
                <a:cubicBezTo>
                  <a:pt x="54951" y="620679"/>
                  <a:pt x="37715" y="619439"/>
                  <a:pt x="26012" y="605395"/>
                </a:cubicBezTo>
                <a:cubicBezTo>
                  <a:pt x="19867" y="598020"/>
                  <a:pt x="16504" y="588625"/>
                  <a:pt x="13133" y="579637"/>
                </a:cubicBezTo>
                <a:cubicBezTo>
                  <a:pt x="6125" y="560949"/>
                  <a:pt x="2605" y="525263"/>
                  <a:pt x="254" y="508803"/>
                </a:cubicBezTo>
                <a:cubicBezTo>
                  <a:pt x="5122" y="426047"/>
                  <a:pt x="-17838" y="402809"/>
                  <a:pt x="45330" y="360696"/>
                </a:cubicBezTo>
                <a:cubicBezTo>
                  <a:pt x="51769" y="356403"/>
                  <a:pt x="57576" y="350960"/>
                  <a:pt x="64648" y="347817"/>
                </a:cubicBezTo>
                <a:cubicBezTo>
                  <a:pt x="64660" y="347812"/>
                  <a:pt x="112938" y="331721"/>
                  <a:pt x="122603" y="328499"/>
                </a:cubicBezTo>
                <a:lnTo>
                  <a:pt x="141921" y="322059"/>
                </a:lnTo>
                <a:lnTo>
                  <a:pt x="161240" y="315620"/>
                </a:lnTo>
                <a:cubicBezTo>
                  <a:pt x="165533" y="309181"/>
                  <a:pt x="168647" y="301774"/>
                  <a:pt x="174119" y="296302"/>
                </a:cubicBezTo>
                <a:cubicBezTo>
                  <a:pt x="179591" y="290830"/>
                  <a:pt x="188341" y="289247"/>
                  <a:pt x="193437" y="283423"/>
                </a:cubicBezTo>
                <a:cubicBezTo>
                  <a:pt x="203630" y="271774"/>
                  <a:pt x="212273" y="258631"/>
                  <a:pt x="219195" y="244786"/>
                </a:cubicBezTo>
                <a:cubicBezTo>
                  <a:pt x="227781" y="227614"/>
                  <a:pt x="238881" y="211484"/>
                  <a:pt x="244952" y="193271"/>
                </a:cubicBezTo>
                <a:cubicBezTo>
                  <a:pt x="247099" y="186831"/>
                  <a:pt x="248095" y="179886"/>
                  <a:pt x="251392" y="173952"/>
                </a:cubicBezTo>
                <a:cubicBezTo>
                  <a:pt x="258909" y="160422"/>
                  <a:pt x="262466" y="140211"/>
                  <a:pt x="277150" y="135316"/>
                </a:cubicBezTo>
                <a:lnTo>
                  <a:pt x="296468" y="128876"/>
                </a:lnTo>
                <a:lnTo>
                  <a:pt x="373741" y="115997"/>
                </a:lnTo>
                <a:close/>
              </a:path>
            </a:pathLst>
          </a:custGeom>
          <a:solidFill>
            <a:srgbClr val="E8BACA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3" name="Google Shape;3163;p48"/>
          <p:cNvSpPr txBox="1"/>
          <p:nvPr/>
        </p:nvSpPr>
        <p:spPr>
          <a:xfrm>
            <a:off x="4353421" y="2556489"/>
            <a:ext cx="2600536" cy="5097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0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サクラッコ</a:t>
            </a:r>
            <a:endParaRPr sz="20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5" name="Google Shape;3165;p48"/>
          <p:cNvSpPr txBox="1"/>
          <p:nvPr/>
        </p:nvSpPr>
        <p:spPr>
          <a:xfrm>
            <a:off x="6459725" y="3202304"/>
            <a:ext cx="2865976" cy="14773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美しいサクラの妖精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ラッコみたいにリンゴをもって現れた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3166" name="Google Shape;3166;p48"/>
          <p:cNvCxnSpPr/>
          <p:nvPr/>
        </p:nvCxnSpPr>
        <p:spPr>
          <a:xfrm>
            <a:off x="4386191" y="3057039"/>
            <a:ext cx="4803520" cy="0"/>
          </a:xfrm>
          <a:prstGeom prst="straightConnector1">
            <a:avLst/>
          </a:prstGeom>
          <a:noFill/>
          <a:ln w="9525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192" name="Google Shape;3192;p48"/>
          <p:cNvSpPr/>
          <p:nvPr/>
        </p:nvSpPr>
        <p:spPr>
          <a:xfrm rot="4065491">
            <a:off x="5311738" y="4306975"/>
            <a:ext cx="80068" cy="172203"/>
          </a:xfrm>
          <a:prstGeom prst="can">
            <a:avLst>
              <a:gd name="adj" fmla="val 25000"/>
            </a:avLst>
          </a:prstGeom>
          <a:solidFill>
            <a:srgbClr val="7F6949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3" name="Google Shape;3193;p48"/>
          <p:cNvSpPr/>
          <p:nvPr/>
        </p:nvSpPr>
        <p:spPr>
          <a:xfrm rot="3906086">
            <a:off x="5216933" y="4398985"/>
            <a:ext cx="106490" cy="66743"/>
          </a:xfrm>
          <a:prstGeom prst="ellipse">
            <a:avLst/>
          </a:prstGeom>
          <a:solidFill>
            <a:srgbClr val="7F6949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94" name="Google Shape;3194;p48"/>
          <p:cNvSpPr/>
          <p:nvPr/>
        </p:nvSpPr>
        <p:spPr>
          <a:xfrm rot="-3409317">
            <a:off x="5591404" y="4292958"/>
            <a:ext cx="75200" cy="117220"/>
          </a:xfrm>
          <a:prstGeom prst="can">
            <a:avLst>
              <a:gd name="adj" fmla="val 25000"/>
            </a:avLst>
          </a:prstGeom>
          <a:solidFill>
            <a:srgbClr val="7F6949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95" name="Google Shape;3195;p48"/>
          <p:cNvGrpSpPr/>
          <p:nvPr/>
        </p:nvGrpSpPr>
        <p:grpSpPr>
          <a:xfrm>
            <a:off x="5403968" y="4197640"/>
            <a:ext cx="253365" cy="289630"/>
            <a:chOff x="4190290" y="3572556"/>
            <a:chExt cx="421176" cy="481460"/>
          </a:xfrm>
        </p:grpSpPr>
        <p:sp>
          <p:nvSpPr>
            <p:cNvPr id="3196" name="Google Shape;3196;p48"/>
            <p:cNvSpPr/>
            <p:nvPr/>
          </p:nvSpPr>
          <p:spPr>
            <a:xfrm rot="5070611" flipH="1">
              <a:off x="4223707" y="3664516"/>
              <a:ext cx="354342" cy="389061"/>
            </a:xfrm>
            <a:prstGeom prst="ellipse">
              <a:avLst/>
            </a:prstGeom>
            <a:solidFill>
              <a:srgbClr val="CD4343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48"/>
            <p:cNvSpPr/>
            <p:nvPr/>
          </p:nvSpPr>
          <p:spPr>
            <a:xfrm flipH="1">
              <a:off x="4385755" y="3627476"/>
              <a:ext cx="18173" cy="123422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48"/>
            <p:cNvSpPr/>
            <p:nvPr/>
          </p:nvSpPr>
          <p:spPr>
            <a:xfrm rot="-8581151">
              <a:off x="4435400" y="3595647"/>
              <a:ext cx="115345" cy="115345"/>
            </a:xfrm>
            <a:prstGeom prst="teardrop">
              <a:avLst>
                <a:gd name="adj" fmla="val 100000"/>
              </a:avLst>
            </a:prstGeom>
            <a:solidFill>
              <a:srgbClr val="A9D18E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99" name="Google Shape;3199;p48"/>
          <p:cNvGrpSpPr/>
          <p:nvPr/>
        </p:nvGrpSpPr>
        <p:grpSpPr>
          <a:xfrm>
            <a:off x="744758" y="4648595"/>
            <a:ext cx="607963" cy="694982"/>
            <a:chOff x="4190290" y="3572556"/>
            <a:chExt cx="421176" cy="481460"/>
          </a:xfrm>
        </p:grpSpPr>
        <p:sp>
          <p:nvSpPr>
            <p:cNvPr id="3200" name="Google Shape;3200;p48"/>
            <p:cNvSpPr/>
            <p:nvPr/>
          </p:nvSpPr>
          <p:spPr>
            <a:xfrm rot="5070611" flipH="1">
              <a:off x="4223707" y="3664516"/>
              <a:ext cx="354342" cy="389061"/>
            </a:xfrm>
            <a:prstGeom prst="ellipse">
              <a:avLst/>
            </a:prstGeom>
            <a:solidFill>
              <a:srgbClr val="CD4343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48"/>
            <p:cNvSpPr/>
            <p:nvPr/>
          </p:nvSpPr>
          <p:spPr>
            <a:xfrm flipH="1">
              <a:off x="4385755" y="3627476"/>
              <a:ext cx="18173" cy="123422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2" name="Google Shape;3202;p48"/>
            <p:cNvSpPr/>
            <p:nvPr/>
          </p:nvSpPr>
          <p:spPr>
            <a:xfrm rot="-8581151">
              <a:off x="4435400" y="3595647"/>
              <a:ext cx="115345" cy="115345"/>
            </a:xfrm>
            <a:prstGeom prst="teardrop">
              <a:avLst>
                <a:gd name="adj" fmla="val 100000"/>
              </a:avLst>
            </a:prstGeom>
            <a:solidFill>
              <a:srgbClr val="A9D18E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03" name="Google Shape;3203;p48"/>
          <p:cNvSpPr txBox="1"/>
          <p:nvPr/>
        </p:nvSpPr>
        <p:spPr>
          <a:xfrm>
            <a:off x="2228850" y="573617"/>
            <a:ext cx="932880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うら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4" name="Google Shape;3204;p48"/>
          <p:cNvSpPr txBox="1"/>
          <p:nvPr/>
        </p:nvSpPr>
        <p:spPr>
          <a:xfrm>
            <a:off x="6239063" y="573617"/>
            <a:ext cx="164352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み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5" name="Google Shape;3205;p48"/>
          <p:cNvSpPr txBox="1"/>
          <p:nvPr/>
        </p:nvSpPr>
        <p:spPr>
          <a:xfrm>
            <a:off x="6424547" y="3095474"/>
            <a:ext cx="2157734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うつく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6" name="Google Shape;3206;p48"/>
          <p:cNvSpPr txBox="1"/>
          <p:nvPr/>
        </p:nvSpPr>
        <p:spPr>
          <a:xfrm>
            <a:off x="8202159" y="3095474"/>
            <a:ext cx="987552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ようせい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7" name="Google Shape;3207;p48"/>
          <p:cNvSpPr txBox="1"/>
          <p:nvPr/>
        </p:nvSpPr>
        <p:spPr>
          <a:xfrm>
            <a:off x="7384318" y="4049393"/>
            <a:ext cx="987552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あらわ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0680B1A5-6ECF-08A7-7EF5-CAC2CF161315}"/>
              </a:ext>
            </a:extLst>
          </p:cNvPr>
          <p:cNvSpPr/>
          <p:nvPr/>
        </p:nvSpPr>
        <p:spPr>
          <a:xfrm>
            <a:off x="4571606" y="5093222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Google Shape;2746;p43">
            <a:extLst>
              <a:ext uri="{FF2B5EF4-FFF2-40B4-BE49-F238E27FC236}">
                <a16:creationId xmlns:a16="http://schemas.microsoft.com/office/drawing/2014/main" id="{487EBDB3-DB3D-6395-CD90-E8D27FE69A7C}"/>
              </a:ext>
            </a:extLst>
          </p:cNvPr>
          <p:cNvSpPr/>
          <p:nvPr/>
        </p:nvSpPr>
        <p:spPr>
          <a:xfrm>
            <a:off x="4207459" y="5099202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レア度：０３４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" name="Google Shape;2746;p43">
            <a:extLst>
              <a:ext uri="{FF2B5EF4-FFF2-40B4-BE49-F238E27FC236}">
                <a16:creationId xmlns:a16="http://schemas.microsoft.com/office/drawing/2014/main" id="{4E6BC3B4-2EC5-8EFD-2991-24C2B44C6244}"/>
              </a:ext>
            </a:extLst>
          </p:cNvPr>
          <p:cNvSpPr/>
          <p:nvPr/>
        </p:nvSpPr>
        <p:spPr>
          <a:xfrm>
            <a:off x="9045512" y="549114"/>
            <a:ext cx="2555088" cy="742779"/>
          </a:xfrm>
          <a:prstGeom prst="rect">
            <a:avLst/>
          </a:prstGeom>
          <a:gradFill>
            <a:gsLst>
              <a:gs pos="0">
                <a:schemeClr val="accent2">
                  <a:lumMod val="50000"/>
                </a:schemeClr>
              </a:gs>
              <a:gs pos="43000">
                <a:srgbClr val="EFB400"/>
              </a:gs>
              <a:gs pos="83000">
                <a:schemeClr val="accent6">
                  <a:lumMod val="60000"/>
                  <a:lumOff val="40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6600000" scaled="0"/>
          </a:gra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lang="en-US" altLang="ja-JP"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" name="角丸四角形 96">
            <a:extLst>
              <a:ext uri="{FF2B5EF4-FFF2-40B4-BE49-F238E27FC236}">
                <a16:creationId xmlns:a16="http://schemas.microsoft.com/office/drawing/2014/main" id="{30973C6B-6D09-6648-946D-6ED0782A4CED}"/>
              </a:ext>
            </a:extLst>
          </p:cNvPr>
          <p:cNvSpPr/>
          <p:nvPr/>
        </p:nvSpPr>
        <p:spPr>
          <a:xfrm>
            <a:off x="9642288" y="5649415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12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AA0CE247-1CAD-5FA7-23ED-F92FEEEC7BCF}"/>
              </a:ext>
            </a:extLst>
          </p:cNvPr>
          <p:cNvSpPr txBox="1"/>
          <p:nvPr/>
        </p:nvSpPr>
        <p:spPr>
          <a:xfrm>
            <a:off x="9642288" y="5705106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96" name="角丸四角形 96">
            <a:extLst>
              <a:ext uri="{FF2B5EF4-FFF2-40B4-BE49-F238E27FC236}">
                <a16:creationId xmlns:a16="http://schemas.microsoft.com/office/drawing/2014/main" id="{48DE11DB-F8C8-4E97-AB2D-FFA04B42401F}"/>
              </a:ext>
            </a:extLst>
          </p:cNvPr>
          <p:cNvSpPr/>
          <p:nvPr/>
        </p:nvSpPr>
        <p:spPr>
          <a:xfrm>
            <a:off x="9685693" y="3258448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7" name="星 4 88">
            <a:extLst>
              <a:ext uri="{FF2B5EF4-FFF2-40B4-BE49-F238E27FC236}">
                <a16:creationId xmlns:a16="http://schemas.microsoft.com/office/drawing/2014/main" id="{6D4607C3-89D3-A33E-69D5-D5EA00775573}"/>
              </a:ext>
            </a:extLst>
          </p:cNvPr>
          <p:cNvSpPr/>
          <p:nvPr/>
        </p:nvSpPr>
        <p:spPr>
          <a:xfrm rot="312850">
            <a:off x="6035212" y="4452154"/>
            <a:ext cx="126123" cy="322021"/>
          </a:xfrm>
          <a:prstGeom prst="star4">
            <a:avLst>
              <a:gd name="adj" fmla="val 24630"/>
            </a:avLst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8" name="星 4 88">
            <a:extLst>
              <a:ext uri="{FF2B5EF4-FFF2-40B4-BE49-F238E27FC236}">
                <a16:creationId xmlns:a16="http://schemas.microsoft.com/office/drawing/2014/main" id="{6D4607C3-89D3-A33E-69D5-D5EA00775573}"/>
              </a:ext>
            </a:extLst>
          </p:cNvPr>
          <p:cNvSpPr/>
          <p:nvPr/>
        </p:nvSpPr>
        <p:spPr>
          <a:xfrm rot="312850">
            <a:off x="4499592" y="4049607"/>
            <a:ext cx="159527" cy="322021"/>
          </a:xfrm>
          <a:prstGeom prst="star4">
            <a:avLst>
              <a:gd name="adj" fmla="val 24630"/>
            </a:avLst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9" name="星 4 88">
            <a:extLst>
              <a:ext uri="{FF2B5EF4-FFF2-40B4-BE49-F238E27FC236}">
                <a16:creationId xmlns:a16="http://schemas.microsoft.com/office/drawing/2014/main" id="{6D4607C3-89D3-A33E-69D5-D5EA00775573}"/>
              </a:ext>
            </a:extLst>
          </p:cNvPr>
          <p:cNvSpPr/>
          <p:nvPr/>
        </p:nvSpPr>
        <p:spPr>
          <a:xfrm rot="312850">
            <a:off x="6011525" y="3296291"/>
            <a:ext cx="159527" cy="322021"/>
          </a:xfrm>
          <a:prstGeom prst="star4">
            <a:avLst>
              <a:gd name="adj" fmla="val 24630"/>
            </a:avLst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2" name="正方形/長方形 141"/>
          <p:cNvSpPr/>
          <p:nvPr/>
        </p:nvSpPr>
        <p:spPr>
          <a:xfrm>
            <a:off x="7444911" y="5725230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3" name="正方形/長方形 142"/>
          <p:cNvSpPr/>
          <p:nvPr/>
        </p:nvSpPr>
        <p:spPr>
          <a:xfrm>
            <a:off x="7723392" y="5725230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4" name="正方形/長方形 143"/>
          <p:cNvSpPr/>
          <p:nvPr/>
        </p:nvSpPr>
        <p:spPr>
          <a:xfrm>
            <a:off x="8001873" y="5725230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正方形/長方形 144"/>
          <p:cNvSpPr/>
          <p:nvPr/>
        </p:nvSpPr>
        <p:spPr>
          <a:xfrm>
            <a:off x="8280354" y="5725230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正方形/長方形 145"/>
          <p:cNvSpPr/>
          <p:nvPr/>
        </p:nvSpPr>
        <p:spPr>
          <a:xfrm>
            <a:off x="8558837" y="5725230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8" name="正方形/長方形 147"/>
          <p:cNvSpPr/>
          <p:nvPr/>
        </p:nvSpPr>
        <p:spPr>
          <a:xfrm>
            <a:off x="7148003" y="5725230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49" name="グループ化 148"/>
          <p:cNvGrpSpPr/>
          <p:nvPr/>
        </p:nvGrpSpPr>
        <p:grpSpPr>
          <a:xfrm>
            <a:off x="4924253" y="5581289"/>
            <a:ext cx="858256" cy="302519"/>
            <a:chOff x="3991883" y="4987559"/>
            <a:chExt cx="1200646" cy="423206"/>
          </a:xfrm>
        </p:grpSpPr>
        <p:grpSp>
          <p:nvGrpSpPr>
            <p:cNvPr id="150" name="Google Shape;3974;p53">
              <a:extLst>
                <a:ext uri="{FF2B5EF4-FFF2-40B4-BE49-F238E27FC236}">
                  <a16:creationId xmlns:a16="http://schemas.microsoft.com/office/drawing/2014/main" id="{1446E2A9-269D-2A9F-8941-A13B68FA785C}"/>
                </a:ext>
              </a:extLst>
            </p:cNvPr>
            <p:cNvGrpSpPr>
              <a:grpSpLocks noChangeAspect="1"/>
            </p:cNvGrpSpPr>
            <p:nvPr/>
          </p:nvGrpSpPr>
          <p:grpSpPr>
            <a:xfrm rot="1128948">
              <a:off x="3991883" y="4987560"/>
              <a:ext cx="335722" cy="423205"/>
              <a:chOff x="9215567" y="654930"/>
              <a:chExt cx="1608434" cy="1989214"/>
            </a:xfrm>
            <a:gradFill flip="none" rotWithShape="1">
              <a:gsLst>
                <a:gs pos="30250">
                  <a:schemeClr val="accent4">
                    <a:lumMod val="40000"/>
                    <a:lumOff val="60000"/>
                  </a:schemeClr>
                </a:gs>
                <a:gs pos="0">
                  <a:schemeClr val="accent4">
                    <a:lumMod val="75000"/>
                    <a:shade val="30000"/>
                    <a:satMod val="115000"/>
                  </a:schemeClr>
                </a:gs>
                <a:gs pos="50000">
                  <a:schemeClr val="accent4">
                    <a:lumMod val="75000"/>
                    <a:shade val="67500"/>
                    <a:satMod val="115000"/>
                  </a:schemeClr>
                </a:gs>
                <a:gs pos="100000">
                  <a:schemeClr val="accent4">
                    <a:lumMod val="75000"/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</p:grpSpPr>
          <p:sp>
            <p:nvSpPr>
              <p:cNvPr id="173" name="Google Shape;3975;p53">
                <a:extLst>
                  <a:ext uri="{FF2B5EF4-FFF2-40B4-BE49-F238E27FC236}">
                    <a16:creationId xmlns:a16="http://schemas.microsoft.com/office/drawing/2014/main" id="{6D84B5FE-2CC9-704C-B2C3-99EA40DC32D3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3976;p53">
                <a:extLst>
                  <a:ext uri="{FF2B5EF4-FFF2-40B4-BE49-F238E27FC236}">
                    <a16:creationId xmlns:a16="http://schemas.microsoft.com/office/drawing/2014/main" id="{1AEA4528-DAAF-98A5-514E-3F44925F3ACE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3977;p53">
                <a:extLst>
                  <a:ext uri="{FF2B5EF4-FFF2-40B4-BE49-F238E27FC236}">
                    <a16:creationId xmlns:a16="http://schemas.microsoft.com/office/drawing/2014/main" id="{3AB2499E-9A26-CA3D-4F8B-D0E311396F84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3978;p53">
                <a:extLst>
                  <a:ext uri="{FF2B5EF4-FFF2-40B4-BE49-F238E27FC236}">
                    <a16:creationId xmlns:a16="http://schemas.microsoft.com/office/drawing/2014/main" id="{87BA6673-FB4B-3F00-B589-214F8A858700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3979;p53">
                <a:extLst>
                  <a:ext uri="{FF2B5EF4-FFF2-40B4-BE49-F238E27FC236}">
                    <a16:creationId xmlns:a16="http://schemas.microsoft.com/office/drawing/2014/main" id="{3B56E273-6833-A940-F5E9-5354AA92A53A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78" name="Google Shape;3980;p53">
                <a:extLst>
                  <a:ext uri="{FF2B5EF4-FFF2-40B4-BE49-F238E27FC236}">
                    <a16:creationId xmlns:a16="http://schemas.microsoft.com/office/drawing/2014/main" id="{655E5723-6217-050F-F864-D0391DFCF420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  <a:grpFill/>
            </p:grpSpPr>
            <p:sp>
              <p:nvSpPr>
                <p:cNvPr id="180" name="Google Shape;3981;p53">
                  <a:extLst>
                    <a:ext uri="{FF2B5EF4-FFF2-40B4-BE49-F238E27FC236}">
                      <a16:creationId xmlns:a16="http://schemas.microsoft.com/office/drawing/2014/main" id="{E975688E-A519-FAF6-7F46-A2C2D9F324E8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3982;p53">
                  <a:extLst>
                    <a:ext uri="{FF2B5EF4-FFF2-40B4-BE49-F238E27FC236}">
                      <a16:creationId xmlns:a16="http://schemas.microsoft.com/office/drawing/2014/main" id="{76DD515D-7291-18C1-CD58-6F9A1A3C1D98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3983;p53">
                  <a:extLst>
                    <a:ext uri="{FF2B5EF4-FFF2-40B4-BE49-F238E27FC236}">
                      <a16:creationId xmlns:a16="http://schemas.microsoft.com/office/drawing/2014/main" id="{4C51336A-DBA3-0109-103A-7D05A9D0A22C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9" name="Google Shape;3984;p53">
                <a:extLst>
                  <a:ext uri="{FF2B5EF4-FFF2-40B4-BE49-F238E27FC236}">
                    <a16:creationId xmlns:a16="http://schemas.microsoft.com/office/drawing/2014/main" id="{04BFFF25-3FF7-68BD-7EDC-1760973E5CE8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no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1" name="Google Shape;3974;p53">
              <a:extLst>
                <a:ext uri="{FF2B5EF4-FFF2-40B4-BE49-F238E27FC236}">
                  <a16:creationId xmlns:a16="http://schemas.microsoft.com/office/drawing/2014/main" id="{1446E2A9-269D-2A9F-8941-A13B68FA785C}"/>
                </a:ext>
              </a:extLst>
            </p:cNvPr>
            <p:cNvGrpSpPr>
              <a:grpSpLocks noChangeAspect="1"/>
            </p:cNvGrpSpPr>
            <p:nvPr/>
          </p:nvGrpSpPr>
          <p:grpSpPr>
            <a:xfrm rot="1128948">
              <a:off x="4433235" y="4987560"/>
              <a:ext cx="335722" cy="423205"/>
              <a:chOff x="9215567" y="654930"/>
              <a:chExt cx="1608434" cy="1989214"/>
            </a:xfrm>
            <a:gradFill flip="none" rotWithShape="1">
              <a:gsLst>
                <a:gs pos="30250">
                  <a:schemeClr val="accent4">
                    <a:lumMod val="40000"/>
                    <a:lumOff val="60000"/>
                  </a:schemeClr>
                </a:gs>
                <a:gs pos="0">
                  <a:schemeClr val="accent4">
                    <a:lumMod val="75000"/>
                    <a:shade val="30000"/>
                    <a:satMod val="115000"/>
                  </a:schemeClr>
                </a:gs>
                <a:gs pos="50000">
                  <a:schemeClr val="accent4">
                    <a:lumMod val="75000"/>
                    <a:shade val="67500"/>
                    <a:satMod val="115000"/>
                  </a:schemeClr>
                </a:gs>
                <a:gs pos="100000">
                  <a:schemeClr val="accent4">
                    <a:lumMod val="75000"/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</p:grpSpPr>
          <p:sp>
            <p:nvSpPr>
              <p:cNvPr id="163" name="Google Shape;3975;p53">
                <a:extLst>
                  <a:ext uri="{FF2B5EF4-FFF2-40B4-BE49-F238E27FC236}">
                    <a16:creationId xmlns:a16="http://schemas.microsoft.com/office/drawing/2014/main" id="{6D84B5FE-2CC9-704C-B2C3-99EA40DC32D3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4" name="Google Shape;3976;p53">
                <a:extLst>
                  <a:ext uri="{FF2B5EF4-FFF2-40B4-BE49-F238E27FC236}">
                    <a16:creationId xmlns:a16="http://schemas.microsoft.com/office/drawing/2014/main" id="{1AEA4528-DAAF-98A5-514E-3F44925F3ACE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3977;p53">
                <a:extLst>
                  <a:ext uri="{FF2B5EF4-FFF2-40B4-BE49-F238E27FC236}">
                    <a16:creationId xmlns:a16="http://schemas.microsoft.com/office/drawing/2014/main" id="{3AB2499E-9A26-CA3D-4F8B-D0E311396F84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3978;p53">
                <a:extLst>
                  <a:ext uri="{FF2B5EF4-FFF2-40B4-BE49-F238E27FC236}">
                    <a16:creationId xmlns:a16="http://schemas.microsoft.com/office/drawing/2014/main" id="{87BA6673-FB4B-3F00-B589-214F8A858700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3979;p53">
                <a:extLst>
                  <a:ext uri="{FF2B5EF4-FFF2-40B4-BE49-F238E27FC236}">
                    <a16:creationId xmlns:a16="http://schemas.microsoft.com/office/drawing/2014/main" id="{3B56E273-6833-A940-F5E9-5354AA92A53A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68" name="Google Shape;3980;p53">
                <a:extLst>
                  <a:ext uri="{FF2B5EF4-FFF2-40B4-BE49-F238E27FC236}">
                    <a16:creationId xmlns:a16="http://schemas.microsoft.com/office/drawing/2014/main" id="{655E5723-6217-050F-F864-D0391DFCF420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  <a:grpFill/>
            </p:grpSpPr>
            <p:sp>
              <p:nvSpPr>
                <p:cNvPr id="170" name="Google Shape;3981;p53">
                  <a:extLst>
                    <a:ext uri="{FF2B5EF4-FFF2-40B4-BE49-F238E27FC236}">
                      <a16:creationId xmlns:a16="http://schemas.microsoft.com/office/drawing/2014/main" id="{E975688E-A519-FAF6-7F46-A2C2D9F324E8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" name="Google Shape;3982;p53">
                  <a:extLst>
                    <a:ext uri="{FF2B5EF4-FFF2-40B4-BE49-F238E27FC236}">
                      <a16:creationId xmlns:a16="http://schemas.microsoft.com/office/drawing/2014/main" id="{76DD515D-7291-18C1-CD58-6F9A1A3C1D98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2" name="Google Shape;3983;p53">
                  <a:extLst>
                    <a:ext uri="{FF2B5EF4-FFF2-40B4-BE49-F238E27FC236}">
                      <a16:creationId xmlns:a16="http://schemas.microsoft.com/office/drawing/2014/main" id="{4C51336A-DBA3-0109-103A-7D05A9D0A22C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69" name="Google Shape;3984;p53">
                <a:extLst>
                  <a:ext uri="{FF2B5EF4-FFF2-40B4-BE49-F238E27FC236}">
                    <a16:creationId xmlns:a16="http://schemas.microsoft.com/office/drawing/2014/main" id="{04BFFF25-3FF7-68BD-7EDC-1760973E5CE8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52" name="Google Shape;3974;p53">
              <a:extLst>
                <a:ext uri="{FF2B5EF4-FFF2-40B4-BE49-F238E27FC236}">
                  <a16:creationId xmlns:a16="http://schemas.microsoft.com/office/drawing/2014/main" id="{1446E2A9-269D-2A9F-8941-A13B68FA785C}"/>
                </a:ext>
              </a:extLst>
            </p:cNvPr>
            <p:cNvGrpSpPr>
              <a:grpSpLocks noChangeAspect="1"/>
            </p:cNvGrpSpPr>
            <p:nvPr/>
          </p:nvGrpSpPr>
          <p:grpSpPr>
            <a:xfrm rot="1128948">
              <a:off x="4856807" y="4987559"/>
              <a:ext cx="335722" cy="423205"/>
              <a:chOff x="9215567" y="654930"/>
              <a:chExt cx="1608434" cy="1989214"/>
            </a:xfrm>
            <a:gradFill flip="none" rotWithShape="1">
              <a:gsLst>
                <a:gs pos="30250">
                  <a:schemeClr val="accent4">
                    <a:lumMod val="40000"/>
                    <a:lumOff val="60000"/>
                  </a:schemeClr>
                </a:gs>
                <a:gs pos="0">
                  <a:schemeClr val="accent4">
                    <a:lumMod val="75000"/>
                    <a:shade val="30000"/>
                    <a:satMod val="115000"/>
                  </a:schemeClr>
                </a:gs>
                <a:gs pos="50000">
                  <a:schemeClr val="accent4">
                    <a:lumMod val="75000"/>
                    <a:shade val="67500"/>
                    <a:satMod val="115000"/>
                  </a:schemeClr>
                </a:gs>
                <a:gs pos="100000">
                  <a:schemeClr val="accent4">
                    <a:lumMod val="75000"/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</p:grpSpPr>
          <p:sp>
            <p:nvSpPr>
              <p:cNvPr id="153" name="Google Shape;3975;p53">
                <a:extLst>
                  <a:ext uri="{FF2B5EF4-FFF2-40B4-BE49-F238E27FC236}">
                    <a16:creationId xmlns:a16="http://schemas.microsoft.com/office/drawing/2014/main" id="{6D84B5FE-2CC9-704C-B2C3-99EA40DC32D3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3976;p53">
                <a:extLst>
                  <a:ext uri="{FF2B5EF4-FFF2-40B4-BE49-F238E27FC236}">
                    <a16:creationId xmlns:a16="http://schemas.microsoft.com/office/drawing/2014/main" id="{1AEA4528-DAAF-98A5-514E-3F44925F3ACE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3977;p53">
                <a:extLst>
                  <a:ext uri="{FF2B5EF4-FFF2-40B4-BE49-F238E27FC236}">
                    <a16:creationId xmlns:a16="http://schemas.microsoft.com/office/drawing/2014/main" id="{3AB2499E-9A26-CA3D-4F8B-D0E311396F84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3978;p53">
                <a:extLst>
                  <a:ext uri="{FF2B5EF4-FFF2-40B4-BE49-F238E27FC236}">
                    <a16:creationId xmlns:a16="http://schemas.microsoft.com/office/drawing/2014/main" id="{87BA6673-FB4B-3F00-B589-214F8A858700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7" name="Google Shape;3979;p53">
                <a:extLst>
                  <a:ext uri="{FF2B5EF4-FFF2-40B4-BE49-F238E27FC236}">
                    <a16:creationId xmlns:a16="http://schemas.microsoft.com/office/drawing/2014/main" id="{3B56E273-6833-A940-F5E9-5354AA92A53A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58" name="Google Shape;3980;p53">
                <a:extLst>
                  <a:ext uri="{FF2B5EF4-FFF2-40B4-BE49-F238E27FC236}">
                    <a16:creationId xmlns:a16="http://schemas.microsoft.com/office/drawing/2014/main" id="{655E5723-6217-050F-F864-D0391DFCF420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  <a:grpFill/>
            </p:grpSpPr>
            <p:sp>
              <p:nvSpPr>
                <p:cNvPr id="160" name="Google Shape;3981;p53">
                  <a:extLst>
                    <a:ext uri="{FF2B5EF4-FFF2-40B4-BE49-F238E27FC236}">
                      <a16:creationId xmlns:a16="http://schemas.microsoft.com/office/drawing/2014/main" id="{E975688E-A519-FAF6-7F46-A2C2D9F324E8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" name="Google Shape;3982;p53">
                  <a:extLst>
                    <a:ext uri="{FF2B5EF4-FFF2-40B4-BE49-F238E27FC236}">
                      <a16:creationId xmlns:a16="http://schemas.microsoft.com/office/drawing/2014/main" id="{76DD515D-7291-18C1-CD58-6F9A1A3C1D98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" name="Google Shape;3983;p53">
                  <a:extLst>
                    <a:ext uri="{FF2B5EF4-FFF2-40B4-BE49-F238E27FC236}">
                      <a16:creationId xmlns:a16="http://schemas.microsoft.com/office/drawing/2014/main" id="{4C51336A-DBA3-0109-103A-7D05A9D0A22C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59" name="Google Shape;3984;p53">
                <a:extLst>
                  <a:ext uri="{FF2B5EF4-FFF2-40B4-BE49-F238E27FC236}">
                    <a16:creationId xmlns:a16="http://schemas.microsoft.com/office/drawing/2014/main" id="{04BFFF25-3FF7-68BD-7EDC-1760973E5CE8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83" name="Google Shape;2451;p40">
            <a:extLst>
              <a:ext uri="{FF2B5EF4-FFF2-40B4-BE49-F238E27FC236}">
                <a16:creationId xmlns:a16="http://schemas.microsoft.com/office/drawing/2014/main" id="{CD1EBE10-A375-2325-E5C6-24A94613E7AE}"/>
              </a:ext>
            </a:extLst>
          </p:cNvPr>
          <p:cNvGrpSpPr/>
          <p:nvPr/>
        </p:nvGrpSpPr>
        <p:grpSpPr>
          <a:xfrm rot="1595020">
            <a:off x="5913921" y="5670013"/>
            <a:ext cx="186264" cy="210090"/>
            <a:chOff x="3805164" y="3252287"/>
            <a:chExt cx="1192516" cy="1345064"/>
          </a:xfrm>
        </p:grpSpPr>
        <p:sp>
          <p:nvSpPr>
            <p:cNvPr id="184" name="Google Shape;2452;p40">
              <a:extLst>
                <a:ext uri="{FF2B5EF4-FFF2-40B4-BE49-F238E27FC236}">
                  <a16:creationId xmlns:a16="http://schemas.microsoft.com/office/drawing/2014/main" id="{9ABB71D9-B9BE-5D43-C971-37C184A9E2FF}"/>
                </a:ext>
              </a:extLst>
            </p:cNvPr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gradFill>
              <a:gsLst>
                <a:gs pos="30250">
                  <a:schemeClr val="accent4">
                    <a:lumMod val="40000"/>
                    <a:lumOff val="60000"/>
                  </a:schemeClr>
                </a:gs>
                <a:gs pos="0">
                  <a:schemeClr val="accent4">
                    <a:lumMod val="75000"/>
                    <a:shade val="30000"/>
                    <a:satMod val="115000"/>
                  </a:schemeClr>
                </a:gs>
                <a:gs pos="50000">
                  <a:schemeClr val="accent4">
                    <a:lumMod val="75000"/>
                    <a:shade val="67500"/>
                    <a:satMod val="115000"/>
                  </a:schemeClr>
                </a:gs>
                <a:gs pos="100000">
                  <a:schemeClr val="accent4">
                    <a:lumMod val="75000"/>
                    <a:shade val="100000"/>
                    <a:satMod val="115000"/>
                  </a:schemeClr>
                </a:gs>
              </a:gsLst>
              <a:lin ang="18900000" scaled="1"/>
            </a:gra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" name="Google Shape;2453;p40">
              <a:extLst>
                <a:ext uri="{FF2B5EF4-FFF2-40B4-BE49-F238E27FC236}">
                  <a16:creationId xmlns:a16="http://schemas.microsoft.com/office/drawing/2014/main" id="{3E300BAB-3A49-7F9E-BB85-A3A58426B068}"/>
                </a:ext>
              </a:extLst>
            </p:cNvPr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" name="Google Shape;2454;p40">
              <a:extLst>
                <a:ext uri="{FF2B5EF4-FFF2-40B4-BE49-F238E27FC236}">
                  <a16:creationId xmlns:a16="http://schemas.microsoft.com/office/drawing/2014/main" id="{2BE719CD-4CBE-A2C0-C34C-2781EE9EB526}"/>
                </a:ext>
              </a:extLst>
            </p:cNvPr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7" name="Google Shape;2451;p40">
            <a:extLst>
              <a:ext uri="{FF2B5EF4-FFF2-40B4-BE49-F238E27FC236}">
                <a16:creationId xmlns:a16="http://schemas.microsoft.com/office/drawing/2014/main" id="{CD1EBE10-A375-2325-E5C6-24A94613E7AE}"/>
              </a:ext>
            </a:extLst>
          </p:cNvPr>
          <p:cNvGrpSpPr/>
          <p:nvPr/>
        </p:nvGrpSpPr>
        <p:grpSpPr>
          <a:xfrm rot="1595020">
            <a:off x="6236729" y="5670012"/>
            <a:ext cx="186264" cy="210090"/>
            <a:chOff x="3805164" y="3252287"/>
            <a:chExt cx="1192516" cy="1345064"/>
          </a:xfrm>
        </p:grpSpPr>
        <p:sp>
          <p:nvSpPr>
            <p:cNvPr id="188" name="Google Shape;2452;p40">
              <a:extLst>
                <a:ext uri="{FF2B5EF4-FFF2-40B4-BE49-F238E27FC236}">
                  <a16:creationId xmlns:a16="http://schemas.microsoft.com/office/drawing/2014/main" id="{9ABB71D9-B9BE-5D43-C971-37C184A9E2FF}"/>
                </a:ext>
              </a:extLst>
            </p:cNvPr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gradFill>
              <a:gsLst>
                <a:gs pos="30250">
                  <a:schemeClr val="accent4">
                    <a:lumMod val="40000"/>
                    <a:lumOff val="60000"/>
                  </a:schemeClr>
                </a:gs>
                <a:gs pos="0">
                  <a:schemeClr val="accent4">
                    <a:lumMod val="75000"/>
                    <a:shade val="30000"/>
                    <a:satMod val="115000"/>
                  </a:schemeClr>
                </a:gs>
                <a:gs pos="50000">
                  <a:schemeClr val="accent4">
                    <a:lumMod val="75000"/>
                    <a:shade val="67500"/>
                    <a:satMod val="115000"/>
                  </a:schemeClr>
                </a:gs>
                <a:gs pos="100000">
                  <a:schemeClr val="accent4">
                    <a:lumMod val="75000"/>
                    <a:shade val="100000"/>
                    <a:satMod val="115000"/>
                  </a:schemeClr>
                </a:gs>
              </a:gsLst>
              <a:lin ang="18900000" scaled="1"/>
            </a:gra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" name="Google Shape;2453;p40">
              <a:extLst>
                <a:ext uri="{FF2B5EF4-FFF2-40B4-BE49-F238E27FC236}">
                  <a16:creationId xmlns:a16="http://schemas.microsoft.com/office/drawing/2014/main" id="{3E300BAB-3A49-7F9E-BB85-A3A58426B068}"/>
                </a:ext>
              </a:extLst>
            </p:cNvPr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2454;p40">
              <a:extLst>
                <a:ext uri="{FF2B5EF4-FFF2-40B4-BE49-F238E27FC236}">
                  <a16:creationId xmlns:a16="http://schemas.microsoft.com/office/drawing/2014/main" id="{2BE719CD-4CBE-A2C0-C34C-2781EE9EB526}"/>
                </a:ext>
              </a:extLst>
            </p:cNvPr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1" name="Google Shape;2451;p40">
            <a:extLst>
              <a:ext uri="{FF2B5EF4-FFF2-40B4-BE49-F238E27FC236}">
                <a16:creationId xmlns:a16="http://schemas.microsoft.com/office/drawing/2014/main" id="{CD1EBE10-A375-2325-E5C6-24A94613E7AE}"/>
              </a:ext>
            </a:extLst>
          </p:cNvPr>
          <p:cNvGrpSpPr/>
          <p:nvPr/>
        </p:nvGrpSpPr>
        <p:grpSpPr>
          <a:xfrm rot="1595020">
            <a:off x="6546559" y="5670012"/>
            <a:ext cx="186264" cy="210090"/>
            <a:chOff x="3805164" y="3252287"/>
            <a:chExt cx="1192516" cy="1345064"/>
          </a:xfrm>
        </p:grpSpPr>
        <p:sp>
          <p:nvSpPr>
            <p:cNvPr id="192" name="Google Shape;2452;p40">
              <a:extLst>
                <a:ext uri="{FF2B5EF4-FFF2-40B4-BE49-F238E27FC236}">
                  <a16:creationId xmlns:a16="http://schemas.microsoft.com/office/drawing/2014/main" id="{9ABB71D9-B9BE-5D43-C971-37C184A9E2FF}"/>
                </a:ext>
              </a:extLst>
            </p:cNvPr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gradFill>
              <a:gsLst>
                <a:gs pos="30250">
                  <a:schemeClr val="accent4">
                    <a:lumMod val="40000"/>
                    <a:lumOff val="60000"/>
                  </a:schemeClr>
                </a:gs>
                <a:gs pos="0">
                  <a:schemeClr val="accent4">
                    <a:lumMod val="75000"/>
                    <a:shade val="30000"/>
                    <a:satMod val="115000"/>
                  </a:schemeClr>
                </a:gs>
                <a:gs pos="50000">
                  <a:schemeClr val="accent4">
                    <a:lumMod val="75000"/>
                    <a:shade val="67500"/>
                    <a:satMod val="115000"/>
                  </a:schemeClr>
                </a:gs>
                <a:gs pos="100000">
                  <a:schemeClr val="accent4">
                    <a:lumMod val="75000"/>
                    <a:shade val="100000"/>
                    <a:satMod val="115000"/>
                  </a:schemeClr>
                </a:gs>
              </a:gsLst>
              <a:lin ang="18900000" scaled="1"/>
            </a:gra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" name="Google Shape;2453;p40">
              <a:extLst>
                <a:ext uri="{FF2B5EF4-FFF2-40B4-BE49-F238E27FC236}">
                  <a16:creationId xmlns:a16="http://schemas.microsoft.com/office/drawing/2014/main" id="{3E300BAB-3A49-7F9E-BB85-A3A58426B068}"/>
                </a:ext>
              </a:extLst>
            </p:cNvPr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2454;p40">
              <a:extLst>
                <a:ext uri="{FF2B5EF4-FFF2-40B4-BE49-F238E27FC236}">
                  <a16:creationId xmlns:a16="http://schemas.microsoft.com/office/drawing/2014/main" id="{2BE719CD-4CBE-A2C0-C34C-2781EE9EB526}"/>
                </a:ext>
              </a:extLst>
            </p:cNvPr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95" name="スクロール: 横 2714">
            <a:extLst>
              <a:ext uri="{FF2B5EF4-FFF2-40B4-BE49-F238E27FC236}">
                <a16:creationId xmlns:a16="http://schemas.microsoft.com/office/drawing/2014/main" id="{25637E80-97BC-7AC8-1B10-D93716C88856}"/>
              </a:ext>
            </a:extLst>
          </p:cNvPr>
          <p:cNvSpPr/>
          <p:nvPr/>
        </p:nvSpPr>
        <p:spPr>
          <a:xfrm>
            <a:off x="8897089" y="2202186"/>
            <a:ext cx="2626923" cy="1017499"/>
          </a:xfrm>
          <a:prstGeom prst="horizontalScroll">
            <a:avLst>
              <a:gd name="adj" fmla="val 21252"/>
            </a:avLst>
          </a:prstGeom>
          <a:gradFill flip="none" rotWithShape="1">
            <a:gsLst>
              <a:gs pos="0">
                <a:srgbClr val="EFB400">
                  <a:shade val="30000"/>
                  <a:satMod val="115000"/>
                </a:srgbClr>
              </a:gs>
              <a:gs pos="14000">
                <a:srgbClr val="E7A900"/>
              </a:gs>
              <a:gs pos="61000">
                <a:srgbClr val="EBAD00"/>
              </a:gs>
              <a:gs pos="23000">
                <a:schemeClr val="accent4">
                  <a:lumMod val="20000"/>
                  <a:lumOff val="80000"/>
                </a:schemeClr>
              </a:gs>
              <a:gs pos="7000">
                <a:srgbClr val="EFB400">
                  <a:shade val="67500"/>
                  <a:satMod val="115000"/>
                </a:srgb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9000000" scaled="0"/>
            <a:tileRect/>
          </a:gra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ja-JP" altLang="en-US" sz="2400" dirty="0">
                <a:solidFill>
                  <a:srgbClr val="000000"/>
                </a:solidFill>
              </a:rPr>
              <a:t>ウルトラレア！</a:t>
            </a:r>
          </a:p>
        </p:txBody>
      </p:sp>
      <p:grpSp>
        <p:nvGrpSpPr>
          <p:cNvPr id="196" name="Google Shape;2451;p40">
            <a:extLst>
              <a:ext uri="{FF2B5EF4-FFF2-40B4-BE49-F238E27FC236}">
                <a16:creationId xmlns:a16="http://schemas.microsoft.com/office/drawing/2014/main" id="{CD1EBE10-A375-2325-E5C6-24A94613E7AE}"/>
              </a:ext>
            </a:extLst>
          </p:cNvPr>
          <p:cNvGrpSpPr/>
          <p:nvPr/>
        </p:nvGrpSpPr>
        <p:grpSpPr>
          <a:xfrm rot="1595020">
            <a:off x="6855982" y="5670012"/>
            <a:ext cx="186264" cy="210090"/>
            <a:chOff x="3805164" y="3252287"/>
            <a:chExt cx="1192516" cy="1345064"/>
          </a:xfrm>
        </p:grpSpPr>
        <p:sp>
          <p:nvSpPr>
            <p:cNvPr id="197" name="Google Shape;2452;p40">
              <a:extLst>
                <a:ext uri="{FF2B5EF4-FFF2-40B4-BE49-F238E27FC236}">
                  <a16:creationId xmlns:a16="http://schemas.microsoft.com/office/drawing/2014/main" id="{9ABB71D9-B9BE-5D43-C971-37C184A9E2FF}"/>
                </a:ext>
              </a:extLst>
            </p:cNvPr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gradFill>
              <a:gsLst>
                <a:gs pos="30250">
                  <a:schemeClr val="accent4">
                    <a:lumMod val="40000"/>
                    <a:lumOff val="60000"/>
                  </a:schemeClr>
                </a:gs>
                <a:gs pos="0">
                  <a:schemeClr val="accent4">
                    <a:lumMod val="75000"/>
                    <a:shade val="30000"/>
                    <a:satMod val="115000"/>
                  </a:schemeClr>
                </a:gs>
                <a:gs pos="50000">
                  <a:schemeClr val="accent4">
                    <a:lumMod val="75000"/>
                    <a:shade val="67500"/>
                    <a:satMod val="115000"/>
                  </a:schemeClr>
                </a:gs>
                <a:gs pos="100000">
                  <a:schemeClr val="accent4">
                    <a:lumMod val="75000"/>
                    <a:shade val="100000"/>
                    <a:satMod val="115000"/>
                  </a:schemeClr>
                </a:gs>
              </a:gsLst>
              <a:lin ang="18900000" scaled="1"/>
            </a:gra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2453;p40">
              <a:extLst>
                <a:ext uri="{FF2B5EF4-FFF2-40B4-BE49-F238E27FC236}">
                  <a16:creationId xmlns:a16="http://schemas.microsoft.com/office/drawing/2014/main" id="{3E300BAB-3A49-7F9E-BB85-A3A58426B068}"/>
                </a:ext>
              </a:extLst>
            </p:cNvPr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2454;p40">
              <a:extLst>
                <a:ext uri="{FF2B5EF4-FFF2-40B4-BE49-F238E27FC236}">
                  <a16:creationId xmlns:a16="http://schemas.microsoft.com/office/drawing/2014/main" id="{2BE719CD-4CBE-A2C0-C34C-2781EE9EB526}"/>
                </a:ext>
              </a:extLst>
            </p:cNvPr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0" name="テキスト ボックス 199">
            <a:extLst>
              <a:ext uri="{FF2B5EF4-FFF2-40B4-BE49-F238E27FC236}">
                <a16:creationId xmlns:a16="http://schemas.microsoft.com/office/drawing/2014/main" id="{3994A709-4782-4D00-9AE7-1761338E188B}"/>
              </a:ext>
            </a:extLst>
          </p:cNvPr>
          <p:cNvSpPr txBox="1"/>
          <p:nvPr/>
        </p:nvSpPr>
        <p:spPr>
          <a:xfrm>
            <a:off x="6196339" y="500446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9" name="Google Shape;2879;p44"/>
          <p:cNvSpPr/>
          <p:nvPr/>
        </p:nvSpPr>
        <p:spPr>
          <a:xfrm rot="19617189">
            <a:off x="4321989" y="4289992"/>
            <a:ext cx="3347082" cy="506573"/>
          </a:xfrm>
          <a:custGeom>
            <a:avLst/>
            <a:gdLst>
              <a:gd name="connsiteX0" fmla="*/ 0 w 6694094"/>
              <a:gd name="connsiteY0" fmla="*/ 53096 h 81471"/>
              <a:gd name="connsiteX1" fmla="*/ 4119490 w 6694094"/>
              <a:gd name="connsiteY1" fmla="*/ 12392 h 81471"/>
              <a:gd name="connsiteX2" fmla="*/ 6694094 w 6694094"/>
              <a:gd name="connsiteY2" fmla="*/ 81471 h 81471"/>
              <a:gd name="connsiteX0" fmla="*/ 0 w 6694094"/>
              <a:gd name="connsiteY0" fmla="*/ 53096 h 81471"/>
              <a:gd name="connsiteX1" fmla="*/ 4119490 w 6694094"/>
              <a:gd name="connsiteY1" fmla="*/ 12392 h 81471"/>
              <a:gd name="connsiteX2" fmla="*/ 6694094 w 6694094"/>
              <a:gd name="connsiteY2" fmla="*/ 81471 h 81471"/>
              <a:gd name="connsiteX0" fmla="*/ 0 w 5511706"/>
              <a:gd name="connsiteY0" fmla="*/ 136851 h 136851"/>
              <a:gd name="connsiteX1" fmla="*/ 2937102 w 5511706"/>
              <a:gd name="connsiteY1" fmla="*/ 12392 h 136851"/>
              <a:gd name="connsiteX2" fmla="*/ 5511706 w 5511706"/>
              <a:gd name="connsiteY2" fmla="*/ 81471 h 136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511706" h="136851" extrusionOk="0">
                <a:moveTo>
                  <a:pt x="0" y="136851"/>
                </a:moveTo>
                <a:lnTo>
                  <a:pt x="2937102" y="12392"/>
                </a:lnTo>
                <a:cubicBezTo>
                  <a:pt x="3841248" y="653"/>
                  <a:pt x="4336712" y="-28359"/>
                  <a:pt x="5511706" y="81471"/>
                </a:cubicBezTo>
              </a:path>
            </a:pathLst>
          </a:custGeom>
          <a:noFill/>
          <a:ln w="635000" cap="flat" cmpd="sng">
            <a:solidFill>
              <a:srgbClr val="FFF2CC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8" name="Google Shape;2778;p44"/>
          <p:cNvSpPr/>
          <p:nvPr/>
        </p:nvSpPr>
        <p:spPr>
          <a:xfrm>
            <a:off x="729191" y="5805442"/>
            <a:ext cx="6823795" cy="250408"/>
          </a:xfrm>
          <a:custGeom>
            <a:avLst/>
            <a:gdLst/>
            <a:ahLst/>
            <a:cxnLst/>
            <a:rect l="l" t="t" r="r" b="b"/>
            <a:pathLst>
              <a:path w="6150280" h="261165" extrusionOk="0">
                <a:moveTo>
                  <a:pt x="0" y="31688"/>
                </a:moveTo>
                <a:cubicBezTo>
                  <a:pt x="1648216" y="6636"/>
                  <a:pt x="3296433" y="-18416"/>
                  <a:pt x="4321480" y="19162"/>
                </a:cubicBezTo>
                <a:cubicBezTo>
                  <a:pt x="5346527" y="56740"/>
                  <a:pt x="5034419" y="294734"/>
                  <a:pt x="6150280" y="257156"/>
                </a:cubicBezTo>
              </a:path>
            </a:pathLst>
          </a:custGeom>
          <a:noFill/>
          <a:ln w="635000" cap="flat" cmpd="sng">
            <a:solidFill>
              <a:srgbClr val="FFF2CC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779" name="Google Shape;2779;p44"/>
          <p:cNvGrpSpPr/>
          <p:nvPr/>
        </p:nvGrpSpPr>
        <p:grpSpPr>
          <a:xfrm>
            <a:off x="2369645" y="3454568"/>
            <a:ext cx="1488240" cy="1820941"/>
            <a:chOff x="1689204" y="1932468"/>
            <a:chExt cx="3355968" cy="4106206"/>
          </a:xfrm>
        </p:grpSpPr>
        <p:sp>
          <p:nvSpPr>
            <p:cNvPr id="2780" name="Google Shape;2780;p44"/>
            <p:cNvSpPr/>
            <p:nvPr/>
          </p:nvSpPr>
          <p:spPr>
            <a:xfrm>
              <a:off x="3042794" y="4185109"/>
              <a:ext cx="619976" cy="1853565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44"/>
            <p:cNvSpPr/>
            <p:nvPr/>
          </p:nvSpPr>
          <p:spPr>
            <a:xfrm>
              <a:off x="1689204" y="1932468"/>
              <a:ext cx="3355968" cy="2764135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44"/>
            <p:cNvSpPr/>
            <p:nvPr/>
          </p:nvSpPr>
          <p:spPr>
            <a:xfrm>
              <a:off x="1842039" y="4959187"/>
              <a:ext cx="274351" cy="1078168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83" name="Google Shape;2783;p44"/>
          <p:cNvGrpSpPr/>
          <p:nvPr/>
        </p:nvGrpSpPr>
        <p:grpSpPr>
          <a:xfrm>
            <a:off x="3326945" y="3454568"/>
            <a:ext cx="1805058" cy="1820941"/>
            <a:chOff x="974783" y="1932468"/>
            <a:chExt cx="4070389" cy="4106206"/>
          </a:xfrm>
        </p:grpSpPr>
        <p:sp>
          <p:nvSpPr>
            <p:cNvPr id="2784" name="Google Shape;2784;p44"/>
            <p:cNvSpPr/>
            <p:nvPr/>
          </p:nvSpPr>
          <p:spPr>
            <a:xfrm>
              <a:off x="3042794" y="4185109"/>
              <a:ext cx="619976" cy="1853565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44"/>
            <p:cNvSpPr/>
            <p:nvPr/>
          </p:nvSpPr>
          <p:spPr>
            <a:xfrm>
              <a:off x="1689204" y="1932468"/>
              <a:ext cx="3355968" cy="2764135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44"/>
            <p:cNvSpPr/>
            <p:nvPr/>
          </p:nvSpPr>
          <p:spPr>
            <a:xfrm>
              <a:off x="1842039" y="4959187"/>
              <a:ext cx="274351" cy="1078168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44"/>
            <p:cNvSpPr/>
            <p:nvPr/>
          </p:nvSpPr>
          <p:spPr>
            <a:xfrm>
              <a:off x="974783" y="3661277"/>
              <a:ext cx="2097489" cy="1684680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88" name="Google Shape;2788;p44"/>
          <p:cNvGrpSpPr/>
          <p:nvPr/>
        </p:nvGrpSpPr>
        <p:grpSpPr>
          <a:xfrm>
            <a:off x="749042" y="3454568"/>
            <a:ext cx="1805058" cy="1820941"/>
            <a:chOff x="974783" y="1932468"/>
            <a:chExt cx="4070389" cy="4106206"/>
          </a:xfrm>
        </p:grpSpPr>
        <p:sp>
          <p:nvSpPr>
            <p:cNvPr id="2789" name="Google Shape;2789;p44"/>
            <p:cNvSpPr/>
            <p:nvPr/>
          </p:nvSpPr>
          <p:spPr>
            <a:xfrm>
              <a:off x="3042794" y="4185109"/>
              <a:ext cx="619976" cy="1853565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44"/>
            <p:cNvSpPr/>
            <p:nvPr/>
          </p:nvSpPr>
          <p:spPr>
            <a:xfrm>
              <a:off x="1689204" y="1932468"/>
              <a:ext cx="3355968" cy="2764135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44"/>
            <p:cNvSpPr/>
            <p:nvPr/>
          </p:nvSpPr>
          <p:spPr>
            <a:xfrm>
              <a:off x="1842039" y="4959187"/>
              <a:ext cx="274351" cy="1078168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44"/>
            <p:cNvSpPr/>
            <p:nvPr/>
          </p:nvSpPr>
          <p:spPr>
            <a:xfrm>
              <a:off x="974783" y="3661277"/>
              <a:ext cx="2097489" cy="1684680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93" name="Google Shape;2793;p44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4" name="Google Shape;2794;p44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12" name="Google Shape;2812;p44"/>
          <p:cNvGrpSpPr/>
          <p:nvPr/>
        </p:nvGrpSpPr>
        <p:grpSpPr>
          <a:xfrm flipH="1">
            <a:off x="4152253" y="5678389"/>
            <a:ext cx="274136" cy="309204"/>
            <a:chOff x="3805164" y="3252287"/>
            <a:chExt cx="1192516" cy="1345064"/>
          </a:xfrm>
        </p:grpSpPr>
        <p:sp>
          <p:nvSpPr>
            <p:cNvPr id="2813" name="Google Shape;2813;p44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44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44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16" name="Google Shape;2816;p44"/>
          <p:cNvGrpSpPr/>
          <p:nvPr/>
        </p:nvGrpSpPr>
        <p:grpSpPr>
          <a:xfrm flipH="1">
            <a:off x="4360958" y="5410210"/>
            <a:ext cx="274136" cy="309204"/>
            <a:chOff x="3805164" y="3252287"/>
            <a:chExt cx="1192516" cy="1345064"/>
          </a:xfrm>
        </p:grpSpPr>
        <p:sp>
          <p:nvSpPr>
            <p:cNvPr id="2817" name="Google Shape;2817;p44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44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44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20" name="Google Shape;2820;p44"/>
          <p:cNvGrpSpPr/>
          <p:nvPr/>
        </p:nvGrpSpPr>
        <p:grpSpPr>
          <a:xfrm flipH="1">
            <a:off x="3800565" y="5438717"/>
            <a:ext cx="274136" cy="309204"/>
            <a:chOff x="3805164" y="3252287"/>
            <a:chExt cx="1192516" cy="1345064"/>
          </a:xfrm>
        </p:grpSpPr>
        <p:sp>
          <p:nvSpPr>
            <p:cNvPr id="2821" name="Google Shape;2821;p44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44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44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88" name="Google Shape;2888;p44"/>
          <p:cNvGrpSpPr/>
          <p:nvPr/>
        </p:nvGrpSpPr>
        <p:grpSpPr>
          <a:xfrm>
            <a:off x="8850202" y="288142"/>
            <a:ext cx="2579798" cy="601420"/>
            <a:chOff x="9024974" y="730751"/>
            <a:chExt cx="2579798" cy="601420"/>
          </a:xfrm>
        </p:grpSpPr>
        <p:sp>
          <p:nvSpPr>
            <p:cNvPr id="2889" name="Google Shape;2889;p44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44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44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92" name="Google Shape;2892;p44"/>
          <p:cNvGrpSpPr/>
          <p:nvPr/>
        </p:nvGrpSpPr>
        <p:grpSpPr>
          <a:xfrm>
            <a:off x="8853556" y="290171"/>
            <a:ext cx="2579798" cy="601420"/>
            <a:chOff x="9024974" y="730751"/>
            <a:chExt cx="2579798" cy="601420"/>
          </a:xfrm>
        </p:grpSpPr>
        <p:sp>
          <p:nvSpPr>
            <p:cNvPr id="2893" name="Google Shape;2893;p44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44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44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96" name="Google Shape;2896;p44"/>
          <p:cNvGrpSpPr/>
          <p:nvPr/>
        </p:nvGrpSpPr>
        <p:grpSpPr>
          <a:xfrm>
            <a:off x="8846848" y="291176"/>
            <a:ext cx="2579798" cy="601420"/>
            <a:chOff x="9024974" y="730751"/>
            <a:chExt cx="2579798" cy="601420"/>
          </a:xfrm>
        </p:grpSpPr>
        <p:sp>
          <p:nvSpPr>
            <p:cNvPr id="2897" name="Google Shape;2897;p44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44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44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00" name="Google Shape;2900;p44"/>
          <p:cNvGrpSpPr/>
          <p:nvPr/>
        </p:nvGrpSpPr>
        <p:grpSpPr>
          <a:xfrm>
            <a:off x="8850202" y="293205"/>
            <a:ext cx="2579798" cy="601420"/>
            <a:chOff x="9024974" y="730751"/>
            <a:chExt cx="2579798" cy="601420"/>
          </a:xfrm>
        </p:grpSpPr>
        <p:sp>
          <p:nvSpPr>
            <p:cNvPr id="2901" name="Google Shape;2901;p44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44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44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04" name="Google Shape;2904;p44"/>
          <p:cNvSpPr/>
          <p:nvPr/>
        </p:nvSpPr>
        <p:spPr>
          <a:xfrm>
            <a:off x="2052827" y="4221227"/>
            <a:ext cx="930154" cy="747089"/>
          </a:xfrm>
          <a:custGeom>
            <a:avLst/>
            <a:gdLst/>
            <a:ahLst/>
            <a:cxnLst/>
            <a:rect l="l" t="t" r="r" b="b"/>
            <a:pathLst>
              <a:path w="4787667" h="3131820" extrusionOk="0">
                <a:moveTo>
                  <a:pt x="617364" y="537210"/>
                </a:moveTo>
                <a:lnTo>
                  <a:pt x="0" y="1151383"/>
                </a:lnTo>
                <a:lnTo>
                  <a:pt x="425669" y="1736867"/>
                </a:lnTo>
                <a:lnTo>
                  <a:pt x="560214" y="2548890"/>
                </a:lnTo>
                <a:lnTo>
                  <a:pt x="1474614" y="3108960"/>
                </a:lnTo>
                <a:lnTo>
                  <a:pt x="1806084" y="2948940"/>
                </a:lnTo>
                <a:lnTo>
                  <a:pt x="2766204" y="3131820"/>
                </a:lnTo>
                <a:lnTo>
                  <a:pt x="3566304" y="3131820"/>
                </a:lnTo>
                <a:lnTo>
                  <a:pt x="4034934" y="2286000"/>
                </a:lnTo>
                <a:lnTo>
                  <a:pt x="4787667" y="1975505"/>
                </a:lnTo>
                <a:lnTo>
                  <a:pt x="4423554" y="1131570"/>
                </a:lnTo>
                <a:lnTo>
                  <a:pt x="4457844" y="628650"/>
                </a:lnTo>
                <a:lnTo>
                  <a:pt x="3509154" y="171450"/>
                </a:lnTo>
                <a:lnTo>
                  <a:pt x="2529613" y="222102"/>
                </a:lnTo>
                <a:lnTo>
                  <a:pt x="1954674" y="0"/>
                </a:lnTo>
                <a:lnTo>
                  <a:pt x="903114" y="251460"/>
                </a:lnTo>
                <a:lnTo>
                  <a:pt x="617364" y="53721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Google Shape;1630;p29">
            <a:extLst>
              <a:ext uri="{FF2B5EF4-FFF2-40B4-BE49-F238E27FC236}">
                <a16:creationId xmlns:a16="http://schemas.microsoft.com/office/drawing/2014/main" id="{D2ABC0A1-18A2-134B-7A3A-22E1CC50B9FA}"/>
              </a:ext>
            </a:extLst>
          </p:cNvPr>
          <p:cNvSpPr txBox="1"/>
          <p:nvPr/>
        </p:nvSpPr>
        <p:spPr>
          <a:xfrm>
            <a:off x="664154" y="323477"/>
            <a:ext cx="6676567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ザイくんは</a:t>
            </a:r>
            <a:r>
              <a:rPr lang="en-US" altLang="ja-JP" sz="3200" dirty="0">
                <a:solidFill>
                  <a:srgbClr val="3F3F3F"/>
                </a:solidFill>
              </a:rPr>
              <a:t>100</a:t>
            </a:r>
            <a:r>
              <a:rPr lang="ja-JP" altLang="en-US" sz="3200" dirty="0">
                <a:solidFill>
                  <a:srgbClr val="3F3F3F"/>
                </a:solidFill>
              </a:rPr>
              <a:t>年の木に別れをつげ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少し歩くと、目の前に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どんぐりがいた。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どうやら道を教えてくれるらしい。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四角形: 角度付き 3">
            <a:hlinkClick r:id="rId3" action="ppaction://hlinksldjump"/>
            <a:extLst>
              <a:ext uri="{FF2B5EF4-FFF2-40B4-BE49-F238E27FC236}">
                <a16:creationId xmlns:a16="http://schemas.microsoft.com/office/drawing/2014/main" id="{EA2EB6AB-9E01-375C-2205-BCE90290EEC1}"/>
              </a:ext>
            </a:extLst>
          </p:cNvPr>
          <p:cNvSpPr/>
          <p:nvPr/>
        </p:nvSpPr>
        <p:spPr>
          <a:xfrm>
            <a:off x="7422947" y="2364562"/>
            <a:ext cx="4036738" cy="2181791"/>
          </a:xfrm>
          <a:prstGeom prst="bevel">
            <a:avLst>
              <a:gd name="adj" fmla="val 8845"/>
            </a:avLst>
          </a:prstGeom>
          <a:solidFill>
            <a:schemeClr val="accent6"/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これまでにクリア</a:t>
            </a:r>
            <a:endParaRPr lang="en-US" altLang="ja-JP" sz="2400" b="1" dirty="0">
              <a:ln w="12700">
                <a:solidFill>
                  <a:schemeClr val="accent6">
                    <a:lumMod val="50000"/>
                  </a:schemeClr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ルート①～③を１回以上</a:t>
            </a:r>
            <a:endParaRPr lang="en-US" altLang="ja-JP" sz="2400" b="1" dirty="0">
              <a:ln w="12700">
                <a:solidFill>
                  <a:schemeClr val="accent6">
                    <a:lumMod val="50000"/>
                  </a:schemeClr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クリアしたことがある</a:t>
            </a:r>
            <a:endParaRPr lang="en-US" altLang="ja-JP" sz="2400" b="1" dirty="0">
              <a:ln w="12700">
                <a:solidFill>
                  <a:schemeClr val="accent6">
                    <a:lumMod val="50000"/>
                  </a:schemeClr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kumimoji="1"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⇒上の道へ</a:t>
            </a:r>
            <a:endParaRPr kumimoji="1" lang="ja-JP" altLang="en-US" sz="2400" dirty="0">
              <a:ln>
                <a:solidFill>
                  <a:schemeClr val="accent6">
                    <a:lumMod val="50000"/>
                  </a:schemeClr>
                </a:solidFill>
              </a:ln>
            </a:endParaRPr>
          </a:p>
        </p:txBody>
      </p:sp>
      <p:grpSp>
        <p:nvGrpSpPr>
          <p:cNvPr id="2796" name="Google Shape;2796;p44"/>
          <p:cNvGrpSpPr/>
          <p:nvPr/>
        </p:nvGrpSpPr>
        <p:grpSpPr>
          <a:xfrm>
            <a:off x="1304330" y="4764496"/>
            <a:ext cx="1077013" cy="1098664"/>
            <a:chOff x="1774174" y="4621762"/>
            <a:chExt cx="1077013" cy="1098664"/>
          </a:xfrm>
        </p:grpSpPr>
        <p:sp>
          <p:nvSpPr>
            <p:cNvPr id="2797" name="Google Shape;2797;p44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44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44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44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44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44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803" name="Google Shape;2803;p44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4" name="Google Shape;2804;p44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5" name="Google Shape;2805;p44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6" name="Google Shape;2806;p44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7" name="Google Shape;2807;p44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8" name="Google Shape;2808;p44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809" name="Google Shape;2809;p44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44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44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" name="四角形: 角度付き 4">
            <a:hlinkClick r:id="rId4" action="ppaction://hlinksldjump"/>
            <a:extLst>
              <a:ext uri="{FF2B5EF4-FFF2-40B4-BE49-F238E27FC236}">
                <a16:creationId xmlns:a16="http://schemas.microsoft.com/office/drawing/2014/main" id="{73C8BA30-ADF8-2F90-3015-6613ECC7A75E}"/>
              </a:ext>
            </a:extLst>
          </p:cNvPr>
          <p:cNvSpPr/>
          <p:nvPr/>
        </p:nvSpPr>
        <p:spPr>
          <a:xfrm>
            <a:off x="7396616" y="4764496"/>
            <a:ext cx="4036738" cy="1543387"/>
          </a:xfrm>
          <a:prstGeom prst="bevel">
            <a:avLst>
              <a:gd name="adj" fmla="val 8845"/>
            </a:avLst>
          </a:prstGeom>
          <a:solidFill>
            <a:schemeClr val="accent6"/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クリアルート①～③をクリアしたことはない</a:t>
            </a:r>
            <a:endParaRPr lang="en-US" altLang="ja-JP" sz="2400" b="1" dirty="0">
              <a:ln w="12700">
                <a:solidFill>
                  <a:schemeClr val="accent6">
                    <a:lumMod val="50000"/>
                  </a:schemeClr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kumimoji="1"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⇒下の道へ</a:t>
            </a:r>
            <a:endParaRPr kumimoji="1" lang="ja-JP" altLang="en-US" sz="2400" dirty="0">
              <a:ln>
                <a:solidFill>
                  <a:schemeClr val="accent6">
                    <a:lumMod val="50000"/>
                  </a:schemeClr>
                </a:solidFill>
              </a:ln>
            </a:endParaRPr>
          </a:p>
        </p:txBody>
      </p:sp>
      <p:sp>
        <p:nvSpPr>
          <p:cNvPr id="6" name="Google Shape;1630;p29">
            <a:extLst>
              <a:ext uri="{FF2B5EF4-FFF2-40B4-BE49-F238E27FC236}">
                <a16:creationId xmlns:a16="http://schemas.microsoft.com/office/drawing/2014/main" id="{A14B7D60-39F9-347C-49F2-98B4E37C95AA}"/>
              </a:ext>
            </a:extLst>
          </p:cNvPr>
          <p:cNvSpPr txBox="1"/>
          <p:nvPr/>
        </p:nvSpPr>
        <p:spPr>
          <a:xfrm>
            <a:off x="7389756" y="981129"/>
            <a:ext cx="4383146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2000" dirty="0">
                <a:solidFill>
                  <a:srgbClr val="3F3F3F"/>
                </a:solidFill>
              </a:rPr>
              <a:t>※</a:t>
            </a:r>
            <a:r>
              <a:rPr lang="ja-JP" altLang="en-US" sz="2000" dirty="0">
                <a:solidFill>
                  <a:srgbClr val="3F3F3F"/>
                </a:solidFill>
              </a:rPr>
              <a:t>クリアルートは、</a:t>
            </a:r>
            <a:r>
              <a:rPr lang="ja-JP" altLang="en-US" sz="2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作品の木が</a:t>
            </a:r>
            <a:endParaRPr lang="en-US" altLang="ja-JP" sz="2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どこから来たのかわかるルート</a:t>
            </a:r>
            <a:endParaRPr lang="en-US" altLang="ja-JP" sz="2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テキスト ボックス 68">
            <a:extLst>
              <a:ext uri="{FF2B5EF4-FFF2-40B4-BE49-F238E27FC236}">
                <a16:creationId xmlns:a16="http://schemas.microsoft.com/office/drawing/2014/main" id="{137FFD35-2687-433C-AA0E-F40F732D17DF}"/>
              </a:ext>
            </a:extLst>
          </p:cNvPr>
          <p:cNvSpPr txBox="1"/>
          <p:nvPr/>
        </p:nvSpPr>
        <p:spPr>
          <a:xfrm>
            <a:off x="3458047" y="323477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ねん</a:t>
            </a:r>
          </a:p>
        </p:txBody>
      </p:sp>
      <p:sp>
        <p:nvSpPr>
          <p:cNvPr id="70" name="テキスト ボックス 69">
            <a:extLst>
              <a:ext uri="{FF2B5EF4-FFF2-40B4-BE49-F238E27FC236}">
                <a16:creationId xmlns:a16="http://schemas.microsoft.com/office/drawing/2014/main" id="{085527FC-CC1B-4455-AD11-A6E8C1AEF580}"/>
              </a:ext>
            </a:extLst>
          </p:cNvPr>
          <p:cNvSpPr txBox="1"/>
          <p:nvPr/>
        </p:nvSpPr>
        <p:spPr>
          <a:xfrm>
            <a:off x="5042710" y="323476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わか</a:t>
            </a:r>
          </a:p>
        </p:txBody>
      </p:sp>
      <p:sp>
        <p:nvSpPr>
          <p:cNvPr id="71" name="テキスト ボックス 70">
            <a:extLst>
              <a:ext uri="{FF2B5EF4-FFF2-40B4-BE49-F238E27FC236}">
                <a16:creationId xmlns:a16="http://schemas.microsoft.com/office/drawing/2014/main" id="{A9B3DB0A-EA1F-40D9-A32C-DB1AECBD6D43}"/>
              </a:ext>
            </a:extLst>
          </p:cNvPr>
          <p:cNvSpPr txBox="1"/>
          <p:nvPr/>
        </p:nvSpPr>
        <p:spPr>
          <a:xfrm>
            <a:off x="707135" y="1069304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すこ</a:t>
            </a:r>
          </a:p>
        </p:txBody>
      </p:sp>
      <p:sp>
        <p:nvSpPr>
          <p:cNvPr id="72" name="テキスト ボックス 71">
            <a:extLst>
              <a:ext uri="{FF2B5EF4-FFF2-40B4-BE49-F238E27FC236}">
                <a16:creationId xmlns:a16="http://schemas.microsoft.com/office/drawing/2014/main" id="{EF9D018F-DA4E-46CF-A3FC-09D1CEBFAD34}"/>
              </a:ext>
            </a:extLst>
          </p:cNvPr>
          <p:cNvSpPr txBox="1"/>
          <p:nvPr/>
        </p:nvSpPr>
        <p:spPr>
          <a:xfrm>
            <a:off x="1533975" y="1081649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ある</a:t>
            </a:r>
          </a:p>
        </p:txBody>
      </p:sp>
      <p:sp>
        <p:nvSpPr>
          <p:cNvPr id="73" name="テキスト ボックス 72">
            <a:extLst>
              <a:ext uri="{FF2B5EF4-FFF2-40B4-BE49-F238E27FC236}">
                <a16:creationId xmlns:a16="http://schemas.microsoft.com/office/drawing/2014/main" id="{DC0EE99B-CF79-41DF-82F3-FC68807BC3FD}"/>
              </a:ext>
            </a:extLst>
          </p:cNvPr>
          <p:cNvSpPr txBox="1"/>
          <p:nvPr/>
        </p:nvSpPr>
        <p:spPr>
          <a:xfrm>
            <a:off x="3206801" y="1081649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め</a:t>
            </a:r>
          </a:p>
        </p:txBody>
      </p:sp>
      <p:sp>
        <p:nvSpPr>
          <p:cNvPr id="74" name="テキスト ボックス 73">
            <a:extLst>
              <a:ext uri="{FF2B5EF4-FFF2-40B4-BE49-F238E27FC236}">
                <a16:creationId xmlns:a16="http://schemas.microsoft.com/office/drawing/2014/main" id="{D829C264-E45C-4E12-B9D0-092901903719}"/>
              </a:ext>
            </a:extLst>
          </p:cNvPr>
          <p:cNvSpPr txBox="1"/>
          <p:nvPr/>
        </p:nvSpPr>
        <p:spPr>
          <a:xfrm>
            <a:off x="3975611" y="1066335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まえ</a:t>
            </a:r>
          </a:p>
        </p:txBody>
      </p:sp>
      <p:sp>
        <p:nvSpPr>
          <p:cNvPr id="75" name="テキスト ボックス 74">
            <a:extLst>
              <a:ext uri="{FF2B5EF4-FFF2-40B4-BE49-F238E27FC236}">
                <a16:creationId xmlns:a16="http://schemas.microsoft.com/office/drawing/2014/main" id="{7CE83066-08BE-4B91-9ADA-6850B5FFF07E}"/>
              </a:ext>
            </a:extLst>
          </p:cNvPr>
          <p:cNvSpPr txBox="1"/>
          <p:nvPr/>
        </p:nvSpPr>
        <p:spPr>
          <a:xfrm>
            <a:off x="2369645" y="2528279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みち</a:t>
            </a:r>
          </a:p>
        </p:txBody>
      </p:sp>
      <p:sp>
        <p:nvSpPr>
          <p:cNvPr id="76" name="テキスト ボックス 75">
            <a:extLst>
              <a:ext uri="{FF2B5EF4-FFF2-40B4-BE49-F238E27FC236}">
                <a16:creationId xmlns:a16="http://schemas.microsoft.com/office/drawing/2014/main" id="{AB0F054B-056E-416E-B282-44877ACD70EF}"/>
              </a:ext>
            </a:extLst>
          </p:cNvPr>
          <p:cNvSpPr txBox="1"/>
          <p:nvPr/>
        </p:nvSpPr>
        <p:spPr>
          <a:xfrm>
            <a:off x="3175298" y="2514857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おし</a:t>
            </a:r>
          </a:p>
        </p:txBody>
      </p:sp>
      <p:sp>
        <p:nvSpPr>
          <p:cNvPr id="77" name="テキスト ボックス 76">
            <a:extLst>
              <a:ext uri="{FF2B5EF4-FFF2-40B4-BE49-F238E27FC236}">
                <a16:creationId xmlns:a16="http://schemas.microsoft.com/office/drawing/2014/main" id="{0D337481-6CD1-4A6A-AE41-36E6D3ED703B}"/>
              </a:ext>
            </a:extLst>
          </p:cNvPr>
          <p:cNvSpPr txBox="1"/>
          <p:nvPr/>
        </p:nvSpPr>
        <p:spPr>
          <a:xfrm>
            <a:off x="9660496" y="918768"/>
            <a:ext cx="86625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さくひん</a:t>
            </a:r>
          </a:p>
        </p:txBody>
      </p:sp>
      <p:sp>
        <p:nvSpPr>
          <p:cNvPr id="78" name="テキスト ボックス 77">
            <a:extLst>
              <a:ext uri="{FF2B5EF4-FFF2-40B4-BE49-F238E27FC236}">
                <a16:creationId xmlns:a16="http://schemas.microsoft.com/office/drawing/2014/main" id="{5F828A52-D40C-46A8-A55F-C844004BBA5B}"/>
              </a:ext>
            </a:extLst>
          </p:cNvPr>
          <p:cNvSpPr txBox="1"/>
          <p:nvPr/>
        </p:nvSpPr>
        <p:spPr>
          <a:xfrm>
            <a:off x="10526746" y="918768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き</a:t>
            </a:r>
          </a:p>
        </p:txBody>
      </p:sp>
      <p:sp>
        <p:nvSpPr>
          <p:cNvPr id="79" name="テキスト ボックス 78">
            <a:extLst>
              <a:ext uri="{FF2B5EF4-FFF2-40B4-BE49-F238E27FC236}">
                <a16:creationId xmlns:a16="http://schemas.microsoft.com/office/drawing/2014/main" id="{61B01D63-12E5-4B02-AA77-D1AB01717F72}"/>
              </a:ext>
            </a:extLst>
          </p:cNvPr>
          <p:cNvSpPr txBox="1"/>
          <p:nvPr/>
        </p:nvSpPr>
        <p:spPr>
          <a:xfrm>
            <a:off x="8426749" y="1375624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き</a:t>
            </a:r>
          </a:p>
        </p:txBody>
      </p:sp>
      <p:sp>
        <p:nvSpPr>
          <p:cNvPr id="80" name="テキスト ボックス 79">
            <a:extLst>
              <a:ext uri="{FF2B5EF4-FFF2-40B4-BE49-F238E27FC236}">
                <a16:creationId xmlns:a16="http://schemas.microsoft.com/office/drawing/2014/main" id="{12DE4CB6-A243-44F0-9BD4-12AC7B1D6928}"/>
              </a:ext>
            </a:extLst>
          </p:cNvPr>
          <p:cNvSpPr txBox="1"/>
          <p:nvPr/>
        </p:nvSpPr>
        <p:spPr>
          <a:xfrm>
            <a:off x="7943473" y="3739820"/>
            <a:ext cx="50698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>
                <a:solidFill>
                  <a:schemeClr val="bg1"/>
                </a:solidFill>
              </a:rPr>
              <a:t>うえ</a:t>
            </a:r>
          </a:p>
        </p:txBody>
      </p:sp>
      <p:sp>
        <p:nvSpPr>
          <p:cNvPr id="81" name="テキスト ボックス 80">
            <a:extLst>
              <a:ext uri="{FF2B5EF4-FFF2-40B4-BE49-F238E27FC236}">
                <a16:creationId xmlns:a16="http://schemas.microsoft.com/office/drawing/2014/main" id="{1AE4D6A6-E3AB-4EBE-B578-8688F9B6F64D}"/>
              </a:ext>
            </a:extLst>
          </p:cNvPr>
          <p:cNvSpPr txBox="1"/>
          <p:nvPr/>
        </p:nvSpPr>
        <p:spPr>
          <a:xfrm>
            <a:off x="7863604" y="5610146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した</a:t>
            </a:r>
          </a:p>
        </p:txBody>
      </p:sp>
      <p:sp>
        <p:nvSpPr>
          <p:cNvPr id="82" name="テキスト ボックス 81">
            <a:extLst>
              <a:ext uri="{FF2B5EF4-FFF2-40B4-BE49-F238E27FC236}">
                <a16:creationId xmlns:a16="http://schemas.microsoft.com/office/drawing/2014/main" id="{7BD608C1-E399-4541-95ED-D399C3750560}"/>
              </a:ext>
            </a:extLst>
          </p:cNvPr>
          <p:cNvSpPr txBox="1"/>
          <p:nvPr/>
        </p:nvSpPr>
        <p:spPr>
          <a:xfrm>
            <a:off x="10095752" y="2884271"/>
            <a:ext cx="50698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>
                <a:solidFill>
                  <a:schemeClr val="bg1"/>
                </a:solidFill>
              </a:rPr>
              <a:t>かい</a:t>
            </a:r>
          </a:p>
        </p:txBody>
      </p:sp>
      <p:sp>
        <p:nvSpPr>
          <p:cNvPr id="83" name="テキスト ボックス 82">
            <a:extLst>
              <a:ext uri="{FF2B5EF4-FFF2-40B4-BE49-F238E27FC236}">
                <a16:creationId xmlns:a16="http://schemas.microsoft.com/office/drawing/2014/main" id="{48BE6DB3-0D23-4EB6-ABB1-F2A36B8E5468}"/>
              </a:ext>
            </a:extLst>
          </p:cNvPr>
          <p:cNvSpPr txBox="1"/>
          <p:nvPr/>
        </p:nvSpPr>
        <p:spPr>
          <a:xfrm>
            <a:off x="10426774" y="2884271"/>
            <a:ext cx="90899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>
                <a:solidFill>
                  <a:schemeClr val="bg1"/>
                </a:solidFill>
              </a:rPr>
              <a:t>いじょう</a:t>
            </a:r>
          </a:p>
        </p:txBody>
      </p:sp>
      <p:sp>
        <p:nvSpPr>
          <p:cNvPr id="2" name="角丸四角形 96">
            <a:extLst>
              <a:ext uri="{FF2B5EF4-FFF2-40B4-BE49-F238E27FC236}">
                <a16:creationId xmlns:a16="http://schemas.microsoft.com/office/drawing/2014/main" id="{DFDA2A86-BC53-F51F-913A-D39623E0D0B8}"/>
              </a:ext>
            </a:extLst>
          </p:cNvPr>
          <p:cNvSpPr/>
          <p:nvPr/>
        </p:nvSpPr>
        <p:spPr>
          <a:xfrm>
            <a:off x="370190" y="6099244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80189EA5-34F1-4F2F-E93A-3C71D669F533}"/>
              </a:ext>
            </a:extLst>
          </p:cNvPr>
          <p:cNvSpPr txBox="1"/>
          <p:nvPr/>
        </p:nvSpPr>
        <p:spPr>
          <a:xfrm>
            <a:off x="366997" y="6145818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</p:spTree>
    <p:extLst>
      <p:ext uri="{BB962C8B-B14F-4D97-AF65-F5344CB8AC3E}">
        <p14:creationId xmlns:p14="http://schemas.microsoft.com/office/powerpoint/2010/main" val="2059178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2778;p44">
            <a:extLst>
              <a:ext uri="{FF2B5EF4-FFF2-40B4-BE49-F238E27FC236}">
                <a16:creationId xmlns:a16="http://schemas.microsoft.com/office/drawing/2014/main" id="{F8CB4933-0A08-F9CF-1874-32762B843D5F}"/>
              </a:ext>
            </a:extLst>
          </p:cNvPr>
          <p:cNvSpPr/>
          <p:nvPr/>
        </p:nvSpPr>
        <p:spPr>
          <a:xfrm>
            <a:off x="724479" y="5805441"/>
            <a:ext cx="3770976" cy="30383"/>
          </a:xfrm>
          <a:custGeom>
            <a:avLst/>
            <a:gdLst>
              <a:gd name="connsiteX0" fmla="*/ 0 w 4321480"/>
              <a:gd name="connsiteY0" fmla="*/ 31688 h 31688"/>
              <a:gd name="connsiteX1" fmla="*/ 4321480 w 4321480"/>
              <a:gd name="connsiteY1" fmla="*/ 19162 h 31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321480" h="31688" extrusionOk="0">
                <a:moveTo>
                  <a:pt x="0" y="31688"/>
                </a:moveTo>
                <a:cubicBezTo>
                  <a:pt x="1648216" y="6636"/>
                  <a:pt x="3296433" y="-18416"/>
                  <a:pt x="4321480" y="19162"/>
                </a:cubicBezTo>
              </a:path>
            </a:pathLst>
          </a:custGeom>
          <a:noFill/>
          <a:ln w="635000" cap="flat" cmpd="sng">
            <a:solidFill>
              <a:srgbClr val="FFF2CC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3" name="Google Shape;2793;p44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4" name="Google Shape;2794;p44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12" name="Google Shape;2812;p44"/>
          <p:cNvGrpSpPr/>
          <p:nvPr/>
        </p:nvGrpSpPr>
        <p:grpSpPr>
          <a:xfrm flipH="1">
            <a:off x="2991332" y="5649693"/>
            <a:ext cx="274136" cy="309204"/>
            <a:chOff x="3805164" y="3252287"/>
            <a:chExt cx="1192516" cy="1345064"/>
          </a:xfrm>
        </p:grpSpPr>
        <p:sp>
          <p:nvSpPr>
            <p:cNvPr id="2813" name="Google Shape;2813;p44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44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44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20" name="Google Shape;2820;p44"/>
          <p:cNvGrpSpPr/>
          <p:nvPr/>
        </p:nvGrpSpPr>
        <p:grpSpPr>
          <a:xfrm flipH="1">
            <a:off x="2639644" y="5410021"/>
            <a:ext cx="274136" cy="309204"/>
            <a:chOff x="3805164" y="3252287"/>
            <a:chExt cx="1192516" cy="1345064"/>
          </a:xfrm>
        </p:grpSpPr>
        <p:sp>
          <p:nvSpPr>
            <p:cNvPr id="2821" name="Google Shape;2821;p44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44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44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88" name="Google Shape;2888;p44"/>
          <p:cNvGrpSpPr/>
          <p:nvPr/>
        </p:nvGrpSpPr>
        <p:grpSpPr>
          <a:xfrm>
            <a:off x="8850202" y="288142"/>
            <a:ext cx="2579798" cy="601420"/>
            <a:chOff x="9024974" y="730751"/>
            <a:chExt cx="2579798" cy="601420"/>
          </a:xfrm>
        </p:grpSpPr>
        <p:sp>
          <p:nvSpPr>
            <p:cNvPr id="2889" name="Google Shape;2889;p44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44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44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92" name="Google Shape;2892;p44"/>
          <p:cNvGrpSpPr/>
          <p:nvPr/>
        </p:nvGrpSpPr>
        <p:grpSpPr>
          <a:xfrm>
            <a:off x="8853556" y="290171"/>
            <a:ext cx="2579798" cy="601420"/>
            <a:chOff x="9024974" y="730751"/>
            <a:chExt cx="2579798" cy="601420"/>
          </a:xfrm>
        </p:grpSpPr>
        <p:sp>
          <p:nvSpPr>
            <p:cNvPr id="2893" name="Google Shape;2893;p44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44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44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96" name="Google Shape;2896;p44"/>
          <p:cNvGrpSpPr/>
          <p:nvPr/>
        </p:nvGrpSpPr>
        <p:grpSpPr>
          <a:xfrm>
            <a:off x="8846848" y="291176"/>
            <a:ext cx="2579798" cy="601420"/>
            <a:chOff x="9024974" y="730751"/>
            <a:chExt cx="2579798" cy="601420"/>
          </a:xfrm>
        </p:grpSpPr>
        <p:sp>
          <p:nvSpPr>
            <p:cNvPr id="2897" name="Google Shape;2897;p44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44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44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00" name="Google Shape;2900;p44"/>
          <p:cNvGrpSpPr/>
          <p:nvPr/>
        </p:nvGrpSpPr>
        <p:grpSpPr>
          <a:xfrm>
            <a:off x="8850202" y="293205"/>
            <a:ext cx="2579798" cy="601420"/>
            <a:chOff x="9024974" y="730751"/>
            <a:chExt cx="2579798" cy="601420"/>
          </a:xfrm>
        </p:grpSpPr>
        <p:sp>
          <p:nvSpPr>
            <p:cNvPr id="2901" name="Google Shape;2901;p44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44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44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" name="Google Shape;1630;p29">
            <a:extLst>
              <a:ext uri="{FF2B5EF4-FFF2-40B4-BE49-F238E27FC236}">
                <a16:creationId xmlns:a16="http://schemas.microsoft.com/office/drawing/2014/main" id="{D2ABC0A1-18A2-134B-7A3A-22E1CC50B9FA}"/>
              </a:ext>
            </a:extLst>
          </p:cNvPr>
          <p:cNvSpPr txBox="1"/>
          <p:nvPr/>
        </p:nvSpPr>
        <p:spPr>
          <a:xfrm>
            <a:off x="664155" y="323477"/>
            <a:ext cx="5622346" cy="20312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上の道に来た。どんぐりたちが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「力だめしクイズ」</a:t>
            </a:r>
            <a:r>
              <a:rPr lang="ja-JP" altLang="en-US" sz="2800" dirty="0">
                <a:solidFill>
                  <a:srgbClr val="3F3F3F"/>
                </a:solidFill>
              </a:rPr>
              <a:t>を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するという。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四角形: 角度付き 3">
            <a:hlinkClick r:id="rId3" action="ppaction://hlinksldjump"/>
            <a:extLst>
              <a:ext uri="{FF2B5EF4-FFF2-40B4-BE49-F238E27FC236}">
                <a16:creationId xmlns:a16="http://schemas.microsoft.com/office/drawing/2014/main" id="{EA2EB6AB-9E01-375C-2205-BCE90290EEC1}"/>
              </a:ext>
            </a:extLst>
          </p:cNvPr>
          <p:cNvSpPr/>
          <p:nvPr/>
        </p:nvSpPr>
        <p:spPr>
          <a:xfrm>
            <a:off x="7466537" y="1614304"/>
            <a:ext cx="4036738" cy="1102784"/>
          </a:xfrm>
          <a:prstGeom prst="bevel">
            <a:avLst>
              <a:gd name="adj" fmla="val 8845"/>
            </a:avLst>
          </a:prstGeom>
          <a:solidFill>
            <a:schemeClr val="accent6"/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わかった</a:t>
            </a:r>
            <a:endParaRPr kumimoji="1" lang="ja-JP" altLang="en-US" sz="2400" dirty="0">
              <a:ln>
                <a:solidFill>
                  <a:schemeClr val="accent6">
                    <a:lumMod val="50000"/>
                  </a:schemeClr>
                </a:solidFill>
              </a:ln>
            </a:endParaRPr>
          </a:p>
        </p:txBody>
      </p:sp>
      <p:grpSp>
        <p:nvGrpSpPr>
          <p:cNvPr id="2796" name="Google Shape;2796;p44"/>
          <p:cNvGrpSpPr/>
          <p:nvPr/>
        </p:nvGrpSpPr>
        <p:grpSpPr>
          <a:xfrm>
            <a:off x="1304330" y="4764496"/>
            <a:ext cx="1077013" cy="1098664"/>
            <a:chOff x="1774174" y="4621762"/>
            <a:chExt cx="1077013" cy="1098664"/>
          </a:xfrm>
        </p:grpSpPr>
        <p:sp>
          <p:nvSpPr>
            <p:cNvPr id="2797" name="Google Shape;2797;p44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44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44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44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44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44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803" name="Google Shape;2803;p44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4" name="Google Shape;2804;p44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5" name="Google Shape;2805;p44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6" name="Google Shape;2806;p44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7" name="Google Shape;2807;p44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8" name="Google Shape;2808;p44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809" name="Google Shape;2809;p44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44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44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" name="四角形: 角度付き 4">
            <a:hlinkClick r:id="rId4" action="ppaction://hlinksldjump"/>
            <a:extLst>
              <a:ext uri="{FF2B5EF4-FFF2-40B4-BE49-F238E27FC236}">
                <a16:creationId xmlns:a16="http://schemas.microsoft.com/office/drawing/2014/main" id="{73C8BA30-ADF8-2F90-3015-6613ECC7A75E}"/>
              </a:ext>
            </a:extLst>
          </p:cNvPr>
          <p:cNvSpPr/>
          <p:nvPr/>
        </p:nvSpPr>
        <p:spPr>
          <a:xfrm>
            <a:off x="7466537" y="4532905"/>
            <a:ext cx="4036738" cy="1171030"/>
          </a:xfrm>
          <a:prstGeom prst="bevel">
            <a:avLst>
              <a:gd name="adj" fmla="val 8845"/>
            </a:avLst>
          </a:prstGeom>
          <a:solidFill>
            <a:schemeClr val="accent6"/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なぞはふかまった</a:t>
            </a:r>
            <a:endParaRPr kumimoji="1" lang="ja-JP" altLang="en-US" sz="2400" dirty="0">
              <a:ln>
                <a:solidFill>
                  <a:schemeClr val="accent6">
                    <a:lumMod val="50000"/>
                  </a:schemeClr>
                </a:solidFill>
              </a:ln>
            </a:endParaRPr>
          </a:p>
        </p:txBody>
      </p:sp>
      <p:sp>
        <p:nvSpPr>
          <p:cNvPr id="6" name="Google Shape;1630;p29">
            <a:extLst>
              <a:ext uri="{FF2B5EF4-FFF2-40B4-BE49-F238E27FC236}">
                <a16:creationId xmlns:a16="http://schemas.microsoft.com/office/drawing/2014/main" id="{A14B7D60-39F9-347C-49F2-98B4E37C95AA}"/>
              </a:ext>
            </a:extLst>
          </p:cNvPr>
          <p:cNvSpPr txBox="1"/>
          <p:nvPr/>
        </p:nvSpPr>
        <p:spPr>
          <a:xfrm>
            <a:off x="7207966" y="905837"/>
            <a:ext cx="4383146" cy="5539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2000" dirty="0">
                <a:solidFill>
                  <a:srgbClr val="3F3F3F"/>
                </a:solidFill>
              </a:rPr>
              <a:t>※</a:t>
            </a:r>
            <a:r>
              <a:rPr lang="ja-JP" altLang="en-US" sz="2000" dirty="0">
                <a:solidFill>
                  <a:srgbClr val="3F3F3F"/>
                </a:solidFill>
              </a:rPr>
              <a:t>クリアしたことがあればわかるよ。</a:t>
            </a:r>
            <a:endParaRPr lang="en-US" altLang="ja-JP" sz="2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" name="Google Shape;1630;p29">
            <a:extLst>
              <a:ext uri="{FF2B5EF4-FFF2-40B4-BE49-F238E27FC236}">
                <a16:creationId xmlns:a16="http://schemas.microsoft.com/office/drawing/2014/main" id="{165C44D3-0EB3-30D1-23F7-45450C1254C6}"/>
              </a:ext>
            </a:extLst>
          </p:cNvPr>
          <p:cNvSpPr txBox="1"/>
          <p:nvPr/>
        </p:nvSpPr>
        <p:spPr>
          <a:xfrm>
            <a:off x="1844125" y="2542898"/>
            <a:ext cx="4843111" cy="2031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クリアルートで、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作品はどこの森の木か、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ザイくんはわかったかな？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四角形: 角度付き 7">
            <a:hlinkClick r:id="rId4" action="ppaction://hlinksldjump"/>
            <a:extLst>
              <a:ext uri="{FF2B5EF4-FFF2-40B4-BE49-F238E27FC236}">
                <a16:creationId xmlns:a16="http://schemas.microsoft.com/office/drawing/2014/main" id="{A5135A9A-CD74-6301-BD63-CFBA86869FD1}"/>
              </a:ext>
            </a:extLst>
          </p:cNvPr>
          <p:cNvSpPr/>
          <p:nvPr/>
        </p:nvSpPr>
        <p:spPr>
          <a:xfrm>
            <a:off x="7466537" y="3054081"/>
            <a:ext cx="4036738" cy="1102784"/>
          </a:xfrm>
          <a:prstGeom prst="bevel">
            <a:avLst>
              <a:gd name="adj" fmla="val 8845"/>
            </a:avLst>
          </a:prstGeom>
          <a:solidFill>
            <a:schemeClr val="accent6"/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わからなかった</a:t>
            </a:r>
            <a:endParaRPr kumimoji="1" lang="ja-JP" altLang="en-US" sz="2400" dirty="0">
              <a:ln>
                <a:solidFill>
                  <a:schemeClr val="accent6">
                    <a:lumMod val="50000"/>
                  </a:schemeClr>
                </a:solidFill>
              </a:ln>
            </a:endParaRPr>
          </a:p>
        </p:txBody>
      </p:sp>
      <p:sp>
        <p:nvSpPr>
          <p:cNvPr id="51" name="テキスト ボックス 50">
            <a:extLst>
              <a:ext uri="{FF2B5EF4-FFF2-40B4-BE49-F238E27FC236}">
                <a16:creationId xmlns:a16="http://schemas.microsoft.com/office/drawing/2014/main" id="{817C1DDB-0AC4-42DD-BD95-821D9BD8F366}"/>
              </a:ext>
            </a:extLst>
          </p:cNvPr>
          <p:cNvSpPr txBox="1"/>
          <p:nvPr/>
        </p:nvSpPr>
        <p:spPr>
          <a:xfrm>
            <a:off x="687635" y="325485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うえ</a:t>
            </a:r>
          </a:p>
        </p:txBody>
      </p:sp>
      <p:sp>
        <p:nvSpPr>
          <p:cNvPr id="52" name="テキスト ボックス 51">
            <a:extLst>
              <a:ext uri="{FF2B5EF4-FFF2-40B4-BE49-F238E27FC236}">
                <a16:creationId xmlns:a16="http://schemas.microsoft.com/office/drawing/2014/main" id="{673BBAA3-1C02-455B-B9FB-841675AB4958}"/>
              </a:ext>
            </a:extLst>
          </p:cNvPr>
          <p:cNvSpPr txBox="1"/>
          <p:nvPr/>
        </p:nvSpPr>
        <p:spPr>
          <a:xfrm>
            <a:off x="1420599" y="323477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みち</a:t>
            </a:r>
          </a:p>
        </p:txBody>
      </p:sp>
      <p:sp>
        <p:nvSpPr>
          <p:cNvPr id="53" name="テキスト ボックス 52">
            <a:extLst>
              <a:ext uri="{FF2B5EF4-FFF2-40B4-BE49-F238E27FC236}">
                <a16:creationId xmlns:a16="http://schemas.microsoft.com/office/drawing/2014/main" id="{C9496638-AD79-4F2D-BAB7-E3842E82FCEB}"/>
              </a:ext>
            </a:extLst>
          </p:cNvPr>
          <p:cNvSpPr txBox="1"/>
          <p:nvPr/>
        </p:nvSpPr>
        <p:spPr>
          <a:xfrm>
            <a:off x="2175947" y="323477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き</a:t>
            </a:r>
          </a:p>
        </p:txBody>
      </p:sp>
      <p:sp>
        <p:nvSpPr>
          <p:cNvPr id="54" name="テキスト ボックス 53">
            <a:extLst>
              <a:ext uri="{FF2B5EF4-FFF2-40B4-BE49-F238E27FC236}">
                <a16:creationId xmlns:a16="http://schemas.microsoft.com/office/drawing/2014/main" id="{568C48A5-8956-4D76-8143-4615DE57301E}"/>
              </a:ext>
            </a:extLst>
          </p:cNvPr>
          <p:cNvSpPr txBox="1"/>
          <p:nvPr/>
        </p:nvSpPr>
        <p:spPr>
          <a:xfrm>
            <a:off x="963877" y="939261"/>
            <a:ext cx="71021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ちから</a:t>
            </a:r>
          </a:p>
        </p:txBody>
      </p:sp>
      <p:sp>
        <p:nvSpPr>
          <p:cNvPr id="55" name="テキスト ボックス 54">
            <a:extLst>
              <a:ext uri="{FF2B5EF4-FFF2-40B4-BE49-F238E27FC236}">
                <a16:creationId xmlns:a16="http://schemas.microsoft.com/office/drawing/2014/main" id="{FD95494C-C7AF-46B7-8E3D-E6DA9B775263}"/>
              </a:ext>
            </a:extLst>
          </p:cNvPr>
          <p:cNvSpPr txBox="1"/>
          <p:nvPr/>
        </p:nvSpPr>
        <p:spPr>
          <a:xfrm>
            <a:off x="1876141" y="3152001"/>
            <a:ext cx="7953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さくひん</a:t>
            </a:r>
          </a:p>
        </p:txBody>
      </p:sp>
      <p:sp>
        <p:nvSpPr>
          <p:cNvPr id="56" name="テキスト ボックス 55">
            <a:extLst>
              <a:ext uri="{FF2B5EF4-FFF2-40B4-BE49-F238E27FC236}">
                <a16:creationId xmlns:a16="http://schemas.microsoft.com/office/drawing/2014/main" id="{AED99690-BEFD-4064-98D5-B4434CFF273D}"/>
              </a:ext>
            </a:extLst>
          </p:cNvPr>
          <p:cNvSpPr txBox="1"/>
          <p:nvPr/>
        </p:nvSpPr>
        <p:spPr>
          <a:xfrm>
            <a:off x="4012188" y="3152001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もり</a:t>
            </a:r>
          </a:p>
        </p:txBody>
      </p:sp>
      <p:sp>
        <p:nvSpPr>
          <p:cNvPr id="57" name="テキスト ボックス 56">
            <a:extLst>
              <a:ext uri="{FF2B5EF4-FFF2-40B4-BE49-F238E27FC236}">
                <a16:creationId xmlns:a16="http://schemas.microsoft.com/office/drawing/2014/main" id="{5B7A6780-736D-444F-AE84-3C67179353F7}"/>
              </a:ext>
            </a:extLst>
          </p:cNvPr>
          <p:cNvSpPr txBox="1"/>
          <p:nvPr/>
        </p:nvSpPr>
        <p:spPr>
          <a:xfrm>
            <a:off x="4792695" y="3152038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き</a:t>
            </a:r>
          </a:p>
        </p:txBody>
      </p:sp>
      <p:sp>
        <p:nvSpPr>
          <p:cNvPr id="2" name="角丸四角形 96">
            <a:extLst>
              <a:ext uri="{FF2B5EF4-FFF2-40B4-BE49-F238E27FC236}">
                <a16:creationId xmlns:a16="http://schemas.microsoft.com/office/drawing/2014/main" id="{A83D3EBF-7582-5143-FA96-C1D4473BB7C6}"/>
              </a:ext>
            </a:extLst>
          </p:cNvPr>
          <p:cNvSpPr/>
          <p:nvPr/>
        </p:nvSpPr>
        <p:spPr>
          <a:xfrm>
            <a:off x="9851591" y="6067828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62032D7C-795B-B535-0524-63296AB828FE}"/>
              </a:ext>
            </a:extLst>
          </p:cNvPr>
          <p:cNvSpPr txBox="1"/>
          <p:nvPr/>
        </p:nvSpPr>
        <p:spPr>
          <a:xfrm>
            <a:off x="9848398" y="6114402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</p:spTree>
    <p:extLst>
      <p:ext uri="{BB962C8B-B14F-4D97-AF65-F5344CB8AC3E}">
        <p14:creationId xmlns:p14="http://schemas.microsoft.com/office/powerpoint/2010/main" val="39981233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90;p21">
            <a:extLst>
              <a:ext uri="{FF2B5EF4-FFF2-40B4-BE49-F238E27FC236}">
                <a16:creationId xmlns:a16="http://schemas.microsoft.com/office/drawing/2014/main" id="{277CDCFE-1BAB-521B-381D-A2807006F143}"/>
              </a:ext>
            </a:extLst>
          </p:cNvPr>
          <p:cNvGrpSpPr>
            <a:grpSpLocks noChangeAspect="1"/>
          </p:cNvGrpSpPr>
          <p:nvPr/>
        </p:nvGrpSpPr>
        <p:grpSpPr>
          <a:xfrm>
            <a:off x="1553958" y="2928202"/>
            <a:ext cx="1328333" cy="1355036"/>
            <a:chOff x="1774174" y="4621762"/>
            <a:chExt cx="1077013" cy="1098664"/>
          </a:xfrm>
        </p:grpSpPr>
        <p:sp>
          <p:nvSpPr>
            <p:cNvPr id="3" name="Google Shape;891;p21">
              <a:extLst>
                <a:ext uri="{FF2B5EF4-FFF2-40B4-BE49-F238E27FC236}">
                  <a16:creationId xmlns:a16="http://schemas.microsoft.com/office/drawing/2014/main" id="{BA13F1D4-9609-7961-074E-9556D196F75D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892;p21">
              <a:extLst>
                <a:ext uri="{FF2B5EF4-FFF2-40B4-BE49-F238E27FC236}">
                  <a16:creationId xmlns:a16="http://schemas.microsoft.com/office/drawing/2014/main" id="{D2B9C9C8-967A-827F-65F2-E36B3D5DC6DC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3;p21">
              <a:extLst>
                <a:ext uri="{FF2B5EF4-FFF2-40B4-BE49-F238E27FC236}">
                  <a16:creationId xmlns:a16="http://schemas.microsoft.com/office/drawing/2014/main" id="{B7177AA7-4A99-BF58-012D-42F50A6DF3E5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4;p21">
              <a:extLst>
                <a:ext uri="{FF2B5EF4-FFF2-40B4-BE49-F238E27FC236}">
                  <a16:creationId xmlns:a16="http://schemas.microsoft.com/office/drawing/2014/main" id="{75267CD0-A6AD-5E58-E0D9-27FA0A59433E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895;p21">
              <a:extLst>
                <a:ext uri="{FF2B5EF4-FFF2-40B4-BE49-F238E27FC236}">
                  <a16:creationId xmlns:a16="http://schemas.microsoft.com/office/drawing/2014/main" id="{6B664D74-9947-402D-6DB1-1B516888F7AD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6;p21">
              <a:extLst>
                <a:ext uri="{FF2B5EF4-FFF2-40B4-BE49-F238E27FC236}">
                  <a16:creationId xmlns:a16="http://schemas.microsoft.com/office/drawing/2014/main" id="{E4EAB973-639F-C28C-E32C-EA9346A1F224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9" name="Google Shape;897;p21">
              <a:extLst>
                <a:ext uri="{FF2B5EF4-FFF2-40B4-BE49-F238E27FC236}">
                  <a16:creationId xmlns:a16="http://schemas.microsoft.com/office/drawing/2014/main" id="{FC04CFCF-96EC-8D69-82AF-BD67CFC52DFC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" name="Google Shape;898;p21">
              <a:extLst>
                <a:ext uri="{FF2B5EF4-FFF2-40B4-BE49-F238E27FC236}">
                  <a16:creationId xmlns:a16="http://schemas.microsoft.com/office/drawing/2014/main" id="{2B27DA6E-95E0-F673-3741-6C9FEC2BA41A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899;p21">
              <a:extLst>
                <a:ext uri="{FF2B5EF4-FFF2-40B4-BE49-F238E27FC236}">
                  <a16:creationId xmlns:a16="http://schemas.microsoft.com/office/drawing/2014/main" id="{4F981395-96D6-F724-6690-34E508078E87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900;p21">
              <a:extLst>
                <a:ext uri="{FF2B5EF4-FFF2-40B4-BE49-F238E27FC236}">
                  <a16:creationId xmlns:a16="http://schemas.microsoft.com/office/drawing/2014/main" id="{C8F848A8-30EB-0EF2-9076-04AE927A97FB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901;p21">
              <a:extLst>
                <a:ext uri="{FF2B5EF4-FFF2-40B4-BE49-F238E27FC236}">
                  <a16:creationId xmlns:a16="http://schemas.microsoft.com/office/drawing/2014/main" id="{59DD374A-A6A0-0C66-0795-49C9B60A29E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2;p21">
              <a:extLst>
                <a:ext uri="{FF2B5EF4-FFF2-40B4-BE49-F238E27FC236}">
                  <a16:creationId xmlns:a16="http://schemas.microsoft.com/office/drawing/2014/main" id="{C3B998D0-D9F4-3843-537A-5D3C2CA4B892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5" name="Google Shape;903;p21">
              <a:extLst>
                <a:ext uri="{FF2B5EF4-FFF2-40B4-BE49-F238E27FC236}">
                  <a16:creationId xmlns:a16="http://schemas.microsoft.com/office/drawing/2014/main" id="{0D6B458C-3A17-E84D-8432-C9407C1806EF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904;p21">
              <a:extLst>
                <a:ext uri="{FF2B5EF4-FFF2-40B4-BE49-F238E27FC236}">
                  <a16:creationId xmlns:a16="http://schemas.microsoft.com/office/drawing/2014/main" id="{DECBD91D-EC9C-DB1F-C34A-E74E5C993FBF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905;p21">
              <a:extLst>
                <a:ext uri="{FF2B5EF4-FFF2-40B4-BE49-F238E27FC236}">
                  <a16:creationId xmlns:a16="http://schemas.microsoft.com/office/drawing/2014/main" id="{AEE5DEAE-7A3B-D26C-7705-7E50E1877F1D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" name="Google Shape;1543;p28">
            <a:extLst>
              <a:ext uri="{FF2B5EF4-FFF2-40B4-BE49-F238E27FC236}">
                <a16:creationId xmlns:a16="http://schemas.microsoft.com/office/drawing/2014/main" id="{5B3BA97D-4B08-3794-41EE-5ED58D8CC2D3}"/>
              </a:ext>
            </a:extLst>
          </p:cNvPr>
          <p:cNvSpPr txBox="1"/>
          <p:nvPr/>
        </p:nvSpPr>
        <p:spPr>
          <a:xfrm>
            <a:off x="3126918" y="2049237"/>
            <a:ext cx="5296292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あれ？クリアしたことが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なかったかな？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このページから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やりなおしてね。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" name="四角形: 角度付き 20">
            <a:hlinkClick r:id="rId2" action="ppaction://hlinksldjump"/>
            <a:extLst>
              <a:ext uri="{FF2B5EF4-FFF2-40B4-BE49-F238E27FC236}">
                <a16:creationId xmlns:a16="http://schemas.microsoft.com/office/drawing/2014/main" id="{BBB205F7-DB0B-CEAC-AC91-FE39C14548E4}"/>
              </a:ext>
            </a:extLst>
          </p:cNvPr>
          <p:cNvSpPr/>
          <p:nvPr/>
        </p:nvSpPr>
        <p:spPr>
          <a:xfrm>
            <a:off x="8582024" y="2954955"/>
            <a:ext cx="3218223" cy="1102784"/>
          </a:xfrm>
          <a:prstGeom prst="bevel">
            <a:avLst>
              <a:gd name="adj" fmla="val 8845"/>
            </a:avLst>
          </a:prstGeom>
          <a:solidFill>
            <a:schemeClr val="accent6"/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分かれ道にもどる</a:t>
            </a:r>
            <a:endParaRPr kumimoji="1" lang="ja-JP" altLang="en-US" sz="2400" dirty="0">
              <a:ln>
                <a:solidFill>
                  <a:schemeClr val="accent6">
                    <a:lumMod val="50000"/>
                  </a:schemeClr>
                </a:solidFill>
              </a:ln>
            </a:endParaRPr>
          </a:p>
        </p:txBody>
      </p:sp>
      <p:sp>
        <p:nvSpPr>
          <p:cNvPr id="20" name="テキスト ボックス 19">
            <a:extLst>
              <a:ext uri="{FF2B5EF4-FFF2-40B4-BE49-F238E27FC236}">
                <a16:creationId xmlns:a16="http://schemas.microsoft.com/office/drawing/2014/main" id="{EDF837B4-04B3-4A3B-AE0A-B195CF0964F7}"/>
              </a:ext>
            </a:extLst>
          </p:cNvPr>
          <p:cNvSpPr txBox="1"/>
          <p:nvPr/>
        </p:nvSpPr>
        <p:spPr>
          <a:xfrm>
            <a:off x="9037641" y="3099069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わ</a:t>
            </a:r>
          </a:p>
        </p:txBody>
      </p:sp>
      <p:sp>
        <p:nvSpPr>
          <p:cNvPr id="22" name="テキスト ボックス 21">
            <a:extLst>
              <a:ext uri="{FF2B5EF4-FFF2-40B4-BE49-F238E27FC236}">
                <a16:creationId xmlns:a16="http://schemas.microsoft.com/office/drawing/2014/main" id="{4B2DE475-8F77-410E-98F5-71DB700692F6}"/>
              </a:ext>
            </a:extLst>
          </p:cNvPr>
          <p:cNvSpPr txBox="1"/>
          <p:nvPr/>
        </p:nvSpPr>
        <p:spPr>
          <a:xfrm>
            <a:off x="9884903" y="3084663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みち</a:t>
            </a:r>
          </a:p>
        </p:txBody>
      </p:sp>
      <p:sp>
        <p:nvSpPr>
          <p:cNvPr id="19" name="角丸四角形 96">
            <a:extLst>
              <a:ext uri="{FF2B5EF4-FFF2-40B4-BE49-F238E27FC236}">
                <a16:creationId xmlns:a16="http://schemas.microsoft.com/office/drawing/2014/main" id="{E99AAECE-703C-0275-54E0-4B22E9C63D2F}"/>
              </a:ext>
            </a:extLst>
          </p:cNvPr>
          <p:cNvSpPr/>
          <p:nvPr/>
        </p:nvSpPr>
        <p:spPr>
          <a:xfrm>
            <a:off x="9851591" y="6067828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Google Shape;2562;p41">
            <a:hlinkClick r:id="rId2" action="ppaction://hlinksldjump"/>
            <a:extLst>
              <a:ext uri="{FF2B5EF4-FFF2-40B4-BE49-F238E27FC236}">
                <a16:creationId xmlns:a16="http://schemas.microsoft.com/office/drawing/2014/main" id="{C55FF8E8-464A-D0FD-CF74-E8335D4CA353}"/>
              </a:ext>
            </a:extLst>
          </p:cNvPr>
          <p:cNvSpPr txBox="1"/>
          <p:nvPr/>
        </p:nvSpPr>
        <p:spPr>
          <a:xfrm>
            <a:off x="9848398" y="6114402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40" name="Google Shape;397;p16">
            <a:extLst>
              <a:ext uri="{FF2B5EF4-FFF2-40B4-BE49-F238E27FC236}">
                <a16:creationId xmlns:a16="http://schemas.microsoft.com/office/drawing/2014/main" id="{4A7FBB24-732C-FFE9-0F2E-CA5DDD3AA791}"/>
              </a:ext>
            </a:extLst>
          </p:cNvPr>
          <p:cNvSpPr txBox="1"/>
          <p:nvPr/>
        </p:nvSpPr>
        <p:spPr>
          <a:xfrm>
            <a:off x="9643696" y="2465811"/>
            <a:ext cx="2548304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ボタンをおして</a:t>
            </a:r>
            <a:r>
              <a:rPr lang="ja-JP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ね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756875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" grpId="0"/>
      <p:bldP spid="40" grpId="1"/>
      <p:bldP spid="40" grpId="2"/>
      <p:bldP spid="40" grpId="3"/>
    </p:bldLst>
  </p:timing>
</p:sld>
</file>

<file path=ppt/slides/slide3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778;p44">
            <a:extLst>
              <a:ext uri="{FF2B5EF4-FFF2-40B4-BE49-F238E27FC236}">
                <a16:creationId xmlns:a16="http://schemas.microsoft.com/office/drawing/2014/main" id="{AEAF152C-08D6-163F-10B0-6211BC6C70D8}"/>
              </a:ext>
            </a:extLst>
          </p:cNvPr>
          <p:cNvSpPr/>
          <p:nvPr/>
        </p:nvSpPr>
        <p:spPr>
          <a:xfrm>
            <a:off x="724479" y="5805441"/>
            <a:ext cx="3770976" cy="30383"/>
          </a:xfrm>
          <a:custGeom>
            <a:avLst/>
            <a:gdLst>
              <a:gd name="connsiteX0" fmla="*/ 0 w 4321480"/>
              <a:gd name="connsiteY0" fmla="*/ 31688 h 31688"/>
              <a:gd name="connsiteX1" fmla="*/ 4321480 w 4321480"/>
              <a:gd name="connsiteY1" fmla="*/ 19162 h 31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321480" h="31688" extrusionOk="0">
                <a:moveTo>
                  <a:pt x="0" y="31688"/>
                </a:moveTo>
                <a:cubicBezTo>
                  <a:pt x="1648216" y="6636"/>
                  <a:pt x="3296433" y="-18416"/>
                  <a:pt x="4321480" y="19162"/>
                </a:cubicBezTo>
              </a:path>
            </a:pathLst>
          </a:custGeom>
          <a:noFill/>
          <a:ln w="635000" cap="flat" cmpd="sng">
            <a:solidFill>
              <a:srgbClr val="FFF2CC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3" name="Google Shape;2793;p44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4" name="Google Shape;2794;p44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12" name="Google Shape;2812;p44"/>
          <p:cNvGrpSpPr/>
          <p:nvPr/>
        </p:nvGrpSpPr>
        <p:grpSpPr>
          <a:xfrm flipH="1">
            <a:off x="2950327" y="5487736"/>
            <a:ext cx="274136" cy="309204"/>
            <a:chOff x="3805164" y="3252287"/>
            <a:chExt cx="1192516" cy="1345064"/>
          </a:xfrm>
        </p:grpSpPr>
        <p:sp>
          <p:nvSpPr>
            <p:cNvPr id="2813" name="Google Shape;2813;p44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44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44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88" name="Google Shape;2888;p44"/>
          <p:cNvGrpSpPr/>
          <p:nvPr/>
        </p:nvGrpSpPr>
        <p:grpSpPr>
          <a:xfrm>
            <a:off x="8850202" y="288142"/>
            <a:ext cx="2579798" cy="601420"/>
            <a:chOff x="9024974" y="730751"/>
            <a:chExt cx="2579798" cy="601420"/>
          </a:xfrm>
        </p:grpSpPr>
        <p:sp>
          <p:nvSpPr>
            <p:cNvPr id="2889" name="Google Shape;2889;p44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44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44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92" name="Google Shape;2892;p44"/>
          <p:cNvGrpSpPr/>
          <p:nvPr/>
        </p:nvGrpSpPr>
        <p:grpSpPr>
          <a:xfrm>
            <a:off x="8853556" y="290171"/>
            <a:ext cx="2579798" cy="601420"/>
            <a:chOff x="9024974" y="730751"/>
            <a:chExt cx="2579798" cy="601420"/>
          </a:xfrm>
        </p:grpSpPr>
        <p:sp>
          <p:nvSpPr>
            <p:cNvPr id="2893" name="Google Shape;2893;p44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44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44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96" name="Google Shape;2896;p44"/>
          <p:cNvGrpSpPr/>
          <p:nvPr/>
        </p:nvGrpSpPr>
        <p:grpSpPr>
          <a:xfrm>
            <a:off x="8846848" y="291176"/>
            <a:ext cx="2579798" cy="601420"/>
            <a:chOff x="9024974" y="730751"/>
            <a:chExt cx="2579798" cy="601420"/>
          </a:xfrm>
        </p:grpSpPr>
        <p:sp>
          <p:nvSpPr>
            <p:cNvPr id="2897" name="Google Shape;2897;p44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44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44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00" name="Google Shape;2900;p44"/>
          <p:cNvGrpSpPr/>
          <p:nvPr/>
        </p:nvGrpSpPr>
        <p:grpSpPr>
          <a:xfrm>
            <a:off x="8850202" y="293205"/>
            <a:ext cx="2579798" cy="601420"/>
            <a:chOff x="9024974" y="730751"/>
            <a:chExt cx="2579798" cy="601420"/>
          </a:xfrm>
        </p:grpSpPr>
        <p:sp>
          <p:nvSpPr>
            <p:cNvPr id="2901" name="Google Shape;2901;p44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44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44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" name="Google Shape;1630;p29">
            <a:extLst>
              <a:ext uri="{FF2B5EF4-FFF2-40B4-BE49-F238E27FC236}">
                <a16:creationId xmlns:a16="http://schemas.microsoft.com/office/drawing/2014/main" id="{D2ABC0A1-18A2-134B-7A3A-22E1CC50B9FA}"/>
              </a:ext>
            </a:extLst>
          </p:cNvPr>
          <p:cNvSpPr txBox="1"/>
          <p:nvPr/>
        </p:nvSpPr>
        <p:spPr>
          <a:xfrm>
            <a:off x="664155" y="536525"/>
            <a:ext cx="5622346" cy="13849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正解です！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最後の「力だめしクイズ」です。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四角形: 角度付き 3">
            <a:hlinkClick r:id="rId3" action="ppaction://hlinksldjump"/>
            <a:extLst>
              <a:ext uri="{FF2B5EF4-FFF2-40B4-BE49-F238E27FC236}">
                <a16:creationId xmlns:a16="http://schemas.microsoft.com/office/drawing/2014/main" id="{EA2EB6AB-9E01-375C-2205-BCE90290EEC1}"/>
              </a:ext>
            </a:extLst>
          </p:cNvPr>
          <p:cNvSpPr/>
          <p:nvPr/>
        </p:nvSpPr>
        <p:spPr>
          <a:xfrm>
            <a:off x="7466537" y="1614304"/>
            <a:ext cx="4036738" cy="1102784"/>
          </a:xfrm>
          <a:prstGeom prst="bevel">
            <a:avLst>
              <a:gd name="adj" fmla="val 8845"/>
            </a:avLst>
          </a:prstGeom>
          <a:solidFill>
            <a:schemeClr val="accent6"/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どんぐり</a:t>
            </a:r>
            <a:endParaRPr kumimoji="1" lang="ja-JP" altLang="en-US" sz="2400" dirty="0">
              <a:ln>
                <a:solidFill>
                  <a:schemeClr val="accent6">
                    <a:lumMod val="50000"/>
                  </a:schemeClr>
                </a:solidFill>
              </a:ln>
            </a:endParaRPr>
          </a:p>
        </p:txBody>
      </p:sp>
      <p:grpSp>
        <p:nvGrpSpPr>
          <p:cNvPr id="2796" name="Google Shape;2796;p44"/>
          <p:cNvGrpSpPr/>
          <p:nvPr/>
        </p:nvGrpSpPr>
        <p:grpSpPr>
          <a:xfrm>
            <a:off x="1304330" y="4764496"/>
            <a:ext cx="1077013" cy="1098664"/>
            <a:chOff x="1774174" y="4621762"/>
            <a:chExt cx="1077013" cy="1098664"/>
          </a:xfrm>
        </p:grpSpPr>
        <p:sp>
          <p:nvSpPr>
            <p:cNvPr id="2797" name="Google Shape;2797;p44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44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44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44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44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44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803" name="Google Shape;2803;p44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4" name="Google Shape;2804;p44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5" name="Google Shape;2805;p44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6" name="Google Shape;2806;p44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7" name="Google Shape;2807;p44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8" name="Google Shape;2808;p44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809" name="Google Shape;2809;p44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44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44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" name="四角形: 角度付き 4">
            <a:hlinkClick r:id="rId4" action="ppaction://hlinksldjump"/>
            <a:extLst>
              <a:ext uri="{FF2B5EF4-FFF2-40B4-BE49-F238E27FC236}">
                <a16:creationId xmlns:a16="http://schemas.microsoft.com/office/drawing/2014/main" id="{73C8BA30-ADF8-2F90-3015-6613ECC7A75E}"/>
              </a:ext>
            </a:extLst>
          </p:cNvPr>
          <p:cNvSpPr/>
          <p:nvPr/>
        </p:nvSpPr>
        <p:spPr>
          <a:xfrm>
            <a:off x="7466537" y="4666620"/>
            <a:ext cx="4036738" cy="1075419"/>
          </a:xfrm>
          <a:prstGeom prst="bevel">
            <a:avLst>
              <a:gd name="adj" fmla="val 8904"/>
            </a:avLst>
          </a:prstGeom>
          <a:solidFill>
            <a:schemeClr val="accent6"/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作品</a:t>
            </a:r>
            <a:endParaRPr kumimoji="1" lang="ja-JP" altLang="en-US" sz="2400" dirty="0">
              <a:ln>
                <a:solidFill>
                  <a:schemeClr val="accent6">
                    <a:lumMod val="50000"/>
                  </a:schemeClr>
                </a:solidFill>
              </a:ln>
            </a:endParaRPr>
          </a:p>
        </p:txBody>
      </p:sp>
      <p:sp>
        <p:nvSpPr>
          <p:cNvPr id="6" name="Google Shape;1630;p29">
            <a:extLst>
              <a:ext uri="{FF2B5EF4-FFF2-40B4-BE49-F238E27FC236}">
                <a16:creationId xmlns:a16="http://schemas.microsoft.com/office/drawing/2014/main" id="{A14B7D60-39F9-347C-49F2-98B4E37C95AA}"/>
              </a:ext>
            </a:extLst>
          </p:cNvPr>
          <p:cNvSpPr txBox="1"/>
          <p:nvPr/>
        </p:nvSpPr>
        <p:spPr>
          <a:xfrm>
            <a:off x="7207966" y="905837"/>
            <a:ext cx="4383146" cy="5539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2000" dirty="0">
                <a:solidFill>
                  <a:srgbClr val="3F3F3F"/>
                </a:solidFill>
              </a:rPr>
              <a:t>※</a:t>
            </a:r>
            <a:r>
              <a:rPr lang="ja-JP" altLang="en-US" sz="2000" dirty="0">
                <a:solidFill>
                  <a:srgbClr val="3F3F3F"/>
                </a:solidFill>
              </a:rPr>
              <a:t>クリアしたことがあればわかるよ。</a:t>
            </a:r>
            <a:endParaRPr lang="en-US" altLang="ja-JP" sz="2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" name="Google Shape;1630;p29">
            <a:extLst>
              <a:ext uri="{FF2B5EF4-FFF2-40B4-BE49-F238E27FC236}">
                <a16:creationId xmlns:a16="http://schemas.microsoft.com/office/drawing/2014/main" id="{165C44D3-0EB3-30D1-23F7-45450C1254C6}"/>
              </a:ext>
            </a:extLst>
          </p:cNvPr>
          <p:cNvSpPr txBox="1"/>
          <p:nvPr/>
        </p:nvSpPr>
        <p:spPr>
          <a:xfrm>
            <a:off x="1898221" y="2542970"/>
            <a:ext cx="4078787" cy="2031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クリアルートでは、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結局、だれのおかげで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助かった？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四角形: 角度付き 7">
            <a:hlinkClick r:id="rId3" action="ppaction://hlinksldjump"/>
            <a:extLst>
              <a:ext uri="{FF2B5EF4-FFF2-40B4-BE49-F238E27FC236}">
                <a16:creationId xmlns:a16="http://schemas.microsoft.com/office/drawing/2014/main" id="{A5135A9A-CD74-6301-BD63-CFBA86869FD1}"/>
              </a:ext>
            </a:extLst>
          </p:cNvPr>
          <p:cNvSpPr/>
          <p:nvPr/>
        </p:nvSpPr>
        <p:spPr>
          <a:xfrm>
            <a:off x="7459438" y="3135541"/>
            <a:ext cx="4036738" cy="1102784"/>
          </a:xfrm>
          <a:prstGeom prst="bevel">
            <a:avLst>
              <a:gd name="adj" fmla="val 8845"/>
            </a:avLst>
          </a:prstGeom>
          <a:solidFill>
            <a:schemeClr val="accent6"/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自然ゆたかな森</a:t>
            </a:r>
            <a:endParaRPr kumimoji="1" lang="ja-JP" altLang="en-US" sz="2400" dirty="0">
              <a:ln>
                <a:solidFill>
                  <a:schemeClr val="accent6">
                    <a:lumMod val="50000"/>
                  </a:schemeClr>
                </a:solidFill>
              </a:ln>
            </a:endParaRPr>
          </a:p>
        </p:txBody>
      </p:sp>
      <p:sp>
        <p:nvSpPr>
          <p:cNvPr id="47" name="テキスト ボックス 46">
            <a:extLst>
              <a:ext uri="{FF2B5EF4-FFF2-40B4-BE49-F238E27FC236}">
                <a16:creationId xmlns:a16="http://schemas.microsoft.com/office/drawing/2014/main" id="{180C2CF6-2734-47DF-A9BE-1A797F21793C}"/>
              </a:ext>
            </a:extLst>
          </p:cNvPr>
          <p:cNvSpPr txBox="1"/>
          <p:nvPr/>
        </p:nvSpPr>
        <p:spPr>
          <a:xfrm>
            <a:off x="761024" y="531379"/>
            <a:ext cx="10771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せいかい</a:t>
            </a:r>
          </a:p>
        </p:txBody>
      </p:sp>
      <p:sp>
        <p:nvSpPr>
          <p:cNvPr id="48" name="テキスト ボックス 47">
            <a:extLst>
              <a:ext uri="{FF2B5EF4-FFF2-40B4-BE49-F238E27FC236}">
                <a16:creationId xmlns:a16="http://schemas.microsoft.com/office/drawing/2014/main" id="{78DDD807-0422-408C-BC58-3E9B15846B10}"/>
              </a:ext>
            </a:extLst>
          </p:cNvPr>
          <p:cNvSpPr txBox="1"/>
          <p:nvPr/>
        </p:nvSpPr>
        <p:spPr>
          <a:xfrm>
            <a:off x="2072179" y="1158171"/>
            <a:ext cx="6998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ちから</a:t>
            </a:r>
          </a:p>
        </p:txBody>
      </p:sp>
      <p:sp>
        <p:nvSpPr>
          <p:cNvPr id="49" name="テキスト ボックス 48">
            <a:extLst>
              <a:ext uri="{FF2B5EF4-FFF2-40B4-BE49-F238E27FC236}">
                <a16:creationId xmlns:a16="http://schemas.microsoft.com/office/drawing/2014/main" id="{84EADC84-DD6C-400D-8B33-32CFA04C8822}"/>
              </a:ext>
            </a:extLst>
          </p:cNvPr>
          <p:cNvSpPr txBox="1"/>
          <p:nvPr/>
        </p:nvSpPr>
        <p:spPr>
          <a:xfrm>
            <a:off x="1883908" y="3188882"/>
            <a:ext cx="9717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けっきょく</a:t>
            </a:r>
          </a:p>
        </p:txBody>
      </p:sp>
      <p:sp>
        <p:nvSpPr>
          <p:cNvPr id="50" name="テキスト ボックス 49">
            <a:extLst>
              <a:ext uri="{FF2B5EF4-FFF2-40B4-BE49-F238E27FC236}">
                <a16:creationId xmlns:a16="http://schemas.microsoft.com/office/drawing/2014/main" id="{2977A8C6-6195-4C68-99B2-BEBACD766A6B}"/>
              </a:ext>
            </a:extLst>
          </p:cNvPr>
          <p:cNvSpPr txBox="1"/>
          <p:nvPr/>
        </p:nvSpPr>
        <p:spPr>
          <a:xfrm>
            <a:off x="1937381" y="3814956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たす</a:t>
            </a:r>
          </a:p>
        </p:txBody>
      </p:sp>
      <p:sp>
        <p:nvSpPr>
          <p:cNvPr id="51" name="テキスト ボックス 50">
            <a:extLst>
              <a:ext uri="{FF2B5EF4-FFF2-40B4-BE49-F238E27FC236}">
                <a16:creationId xmlns:a16="http://schemas.microsoft.com/office/drawing/2014/main" id="{495FAA34-32A2-4985-850E-5B3CF67138B2}"/>
              </a:ext>
            </a:extLst>
          </p:cNvPr>
          <p:cNvSpPr txBox="1"/>
          <p:nvPr/>
        </p:nvSpPr>
        <p:spPr>
          <a:xfrm>
            <a:off x="7868635" y="3237232"/>
            <a:ext cx="69087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しぜん</a:t>
            </a:r>
          </a:p>
        </p:txBody>
      </p:sp>
      <p:sp>
        <p:nvSpPr>
          <p:cNvPr id="52" name="テキスト ボックス 51">
            <a:extLst>
              <a:ext uri="{FF2B5EF4-FFF2-40B4-BE49-F238E27FC236}">
                <a16:creationId xmlns:a16="http://schemas.microsoft.com/office/drawing/2014/main" id="{A7A354EE-4889-4873-A565-C593F54B0F19}"/>
              </a:ext>
            </a:extLst>
          </p:cNvPr>
          <p:cNvSpPr txBox="1"/>
          <p:nvPr/>
        </p:nvSpPr>
        <p:spPr>
          <a:xfrm>
            <a:off x="9645510" y="3246120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もり</a:t>
            </a:r>
          </a:p>
        </p:txBody>
      </p:sp>
      <p:sp>
        <p:nvSpPr>
          <p:cNvPr id="53" name="テキスト ボックス 52">
            <a:extLst>
              <a:ext uri="{FF2B5EF4-FFF2-40B4-BE49-F238E27FC236}">
                <a16:creationId xmlns:a16="http://schemas.microsoft.com/office/drawing/2014/main" id="{FA48A5A7-E0F2-4593-9433-78EC53150BDF}"/>
              </a:ext>
            </a:extLst>
          </p:cNvPr>
          <p:cNvSpPr txBox="1"/>
          <p:nvPr/>
        </p:nvSpPr>
        <p:spPr>
          <a:xfrm>
            <a:off x="7800874" y="4791923"/>
            <a:ext cx="98501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さくひん</a:t>
            </a:r>
          </a:p>
        </p:txBody>
      </p:sp>
      <p:sp>
        <p:nvSpPr>
          <p:cNvPr id="9" name="角丸四角形 96">
            <a:extLst>
              <a:ext uri="{FF2B5EF4-FFF2-40B4-BE49-F238E27FC236}">
                <a16:creationId xmlns:a16="http://schemas.microsoft.com/office/drawing/2014/main" id="{C97059D1-5C27-D755-7344-A31E46912196}"/>
              </a:ext>
            </a:extLst>
          </p:cNvPr>
          <p:cNvSpPr/>
          <p:nvPr/>
        </p:nvSpPr>
        <p:spPr>
          <a:xfrm>
            <a:off x="9851591" y="6067828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885A375C-F775-269D-685D-DF896466438C}"/>
              </a:ext>
            </a:extLst>
          </p:cNvPr>
          <p:cNvSpPr txBox="1"/>
          <p:nvPr/>
        </p:nvSpPr>
        <p:spPr>
          <a:xfrm>
            <a:off x="9848398" y="6114402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3468BEF9-BD8C-371E-D5CA-7FE6FB3BF73E}"/>
              </a:ext>
            </a:extLst>
          </p:cNvPr>
          <p:cNvSpPr txBox="1"/>
          <p:nvPr/>
        </p:nvSpPr>
        <p:spPr>
          <a:xfrm>
            <a:off x="750403" y="1168767"/>
            <a:ext cx="68425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さいご</a:t>
            </a:r>
          </a:p>
        </p:txBody>
      </p:sp>
    </p:spTree>
    <p:extLst>
      <p:ext uri="{BB962C8B-B14F-4D97-AF65-F5344CB8AC3E}">
        <p14:creationId xmlns:p14="http://schemas.microsoft.com/office/powerpoint/2010/main" val="818305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9" name="Google Shape;2879;p44"/>
          <p:cNvSpPr/>
          <p:nvPr/>
        </p:nvSpPr>
        <p:spPr>
          <a:xfrm rot="19617189">
            <a:off x="4321989" y="4289992"/>
            <a:ext cx="3347082" cy="506573"/>
          </a:xfrm>
          <a:custGeom>
            <a:avLst/>
            <a:gdLst>
              <a:gd name="connsiteX0" fmla="*/ 0 w 6694094"/>
              <a:gd name="connsiteY0" fmla="*/ 53096 h 81471"/>
              <a:gd name="connsiteX1" fmla="*/ 4119490 w 6694094"/>
              <a:gd name="connsiteY1" fmla="*/ 12392 h 81471"/>
              <a:gd name="connsiteX2" fmla="*/ 6694094 w 6694094"/>
              <a:gd name="connsiteY2" fmla="*/ 81471 h 81471"/>
              <a:gd name="connsiteX0" fmla="*/ 0 w 6694094"/>
              <a:gd name="connsiteY0" fmla="*/ 53096 h 81471"/>
              <a:gd name="connsiteX1" fmla="*/ 4119490 w 6694094"/>
              <a:gd name="connsiteY1" fmla="*/ 12392 h 81471"/>
              <a:gd name="connsiteX2" fmla="*/ 6694094 w 6694094"/>
              <a:gd name="connsiteY2" fmla="*/ 81471 h 81471"/>
              <a:gd name="connsiteX0" fmla="*/ 0 w 5511706"/>
              <a:gd name="connsiteY0" fmla="*/ 136851 h 136851"/>
              <a:gd name="connsiteX1" fmla="*/ 2937102 w 5511706"/>
              <a:gd name="connsiteY1" fmla="*/ 12392 h 136851"/>
              <a:gd name="connsiteX2" fmla="*/ 5511706 w 5511706"/>
              <a:gd name="connsiteY2" fmla="*/ 81471 h 136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511706" h="136851" extrusionOk="0">
                <a:moveTo>
                  <a:pt x="0" y="136851"/>
                </a:moveTo>
                <a:lnTo>
                  <a:pt x="2937102" y="12392"/>
                </a:lnTo>
                <a:cubicBezTo>
                  <a:pt x="3841248" y="653"/>
                  <a:pt x="4336712" y="-28359"/>
                  <a:pt x="5511706" y="81471"/>
                </a:cubicBezTo>
              </a:path>
            </a:pathLst>
          </a:custGeom>
          <a:noFill/>
          <a:ln w="635000" cap="flat" cmpd="sng">
            <a:solidFill>
              <a:srgbClr val="FFF2CC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8" name="Google Shape;2778;p44"/>
          <p:cNvSpPr/>
          <p:nvPr/>
        </p:nvSpPr>
        <p:spPr>
          <a:xfrm>
            <a:off x="729191" y="5805442"/>
            <a:ext cx="6823795" cy="250408"/>
          </a:xfrm>
          <a:custGeom>
            <a:avLst/>
            <a:gdLst/>
            <a:ahLst/>
            <a:cxnLst/>
            <a:rect l="l" t="t" r="r" b="b"/>
            <a:pathLst>
              <a:path w="6150280" h="261165" extrusionOk="0">
                <a:moveTo>
                  <a:pt x="0" y="31688"/>
                </a:moveTo>
                <a:cubicBezTo>
                  <a:pt x="1648216" y="6636"/>
                  <a:pt x="3296433" y="-18416"/>
                  <a:pt x="4321480" y="19162"/>
                </a:cubicBezTo>
                <a:cubicBezTo>
                  <a:pt x="5346527" y="56740"/>
                  <a:pt x="5034419" y="294734"/>
                  <a:pt x="6150280" y="257156"/>
                </a:cubicBezTo>
              </a:path>
            </a:pathLst>
          </a:custGeom>
          <a:noFill/>
          <a:ln w="635000" cap="flat" cmpd="sng">
            <a:solidFill>
              <a:srgbClr val="FFF2CC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3" name="Google Shape;2793;p44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4" name="Google Shape;2794;p44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796" name="Google Shape;2796;p44"/>
          <p:cNvGrpSpPr/>
          <p:nvPr/>
        </p:nvGrpSpPr>
        <p:grpSpPr>
          <a:xfrm>
            <a:off x="1304330" y="4764496"/>
            <a:ext cx="1077013" cy="1098664"/>
            <a:chOff x="1774174" y="4621762"/>
            <a:chExt cx="1077013" cy="1098664"/>
          </a:xfrm>
        </p:grpSpPr>
        <p:sp>
          <p:nvSpPr>
            <p:cNvPr id="2797" name="Google Shape;2797;p44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44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44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44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44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44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803" name="Google Shape;2803;p44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4" name="Google Shape;2804;p44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5" name="Google Shape;2805;p44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6" name="Google Shape;2806;p44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7" name="Google Shape;2807;p44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8" name="Google Shape;2808;p44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809" name="Google Shape;2809;p44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44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44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9CA623FE-8D79-3DF1-FE2A-694FBE55B0D7}"/>
              </a:ext>
            </a:extLst>
          </p:cNvPr>
          <p:cNvGrpSpPr>
            <a:grpSpLocks noChangeAspect="1"/>
          </p:cNvGrpSpPr>
          <p:nvPr/>
        </p:nvGrpSpPr>
        <p:grpSpPr>
          <a:xfrm>
            <a:off x="3481194" y="4816727"/>
            <a:ext cx="1163287" cy="738645"/>
            <a:chOff x="1318245" y="545521"/>
            <a:chExt cx="9026428" cy="5731454"/>
          </a:xfrm>
        </p:grpSpPr>
        <p:sp>
          <p:nvSpPr>
            <p:cNvPr id="8" name="円柱 7">
              <a:extLst>
                <a:ext uri="{FF2B5EF4-FFF2-40B4-BE49-F238E27FC236}">
                  <a16:creationId xmlns:a16="http://schemas.microsoft.com/office/drawing/2014/main" id="{EDB5C95F-BA42-349A-F0D5-3A59E858C407}"/>
                </a:ext>
              </a:extLst>
            </p:cNvPr>
            <p:cNvSpPr/>
            <p:nvPr/>
          </p:nvSpPr>
          <p:spPr>
            <a:xfrm>
              <a:off x="5544286" y="4565507"/>
              <a:ext cx="914400" cy="1711468"/>
            </a:xfrm>
            <a:prstGeom prst="can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直方体 8">
              <a:extLst>
                <a:ext uri="{FF2B5EF4-FFF2-40B4-BE49-F238E27FC236}">
                  <a16:creationId xmlns:a16="http://schemas.microsoft.com/office/drawing/2014/main" id="{FDE28DE6-9A6B-592A-C9CE-0B6E8E9AF10B}"/>
                </a:ext>
              </a:extLst>
            </p:cNvPr>
            <p:cNvSpPr/>
            <p:nvPr/>
          </p:nvSpPr>
          <p:spPr>
            <a:xfrm>
              <a:off x="1318245" y="545521"/>
              <a:ext cx="9026428" cy="4759904"/>
            </a:xfrm>
            <a:prstGeom prst="cube">
              <a:avLst>
                <a:gd name="adj" fmla="val 5116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0" name="グループ化 9">
              <a:extLst>
                <a:ext uri="{FF2B5EF4-FFF2-40B4-BE49-F238E27FC236}">
                  <a16:creationId xmlns:a16="http://schemas.microsoft.com/office/drawing/2014/main" id="{A5CD7EE9-5B27-04BF-E506-9118D90A62D5}"/>
                </a:ext>
              </a:extLst>
            </p:cNvPr>
            <p:cNvGrpSpPr/>
            <p:nvPr/>
          </p:nvGrpSpPr>
          <p:grpSpPr>
            <a:xfrm>
              <a:off x="8413666" y="3283472"/>
              <a:ext cx="1374655" cy="1720714"/>
              <a:chOff x="7624972" y="3147778"/>
              <a:chExt cx="467983" cy="585794"/>
            </a:xfrm>
          </p:grpSpPr>
          <p:sp>
            <p:nvSpPr>
              <p:cNvPr id="11" name="楕円 10">
                <a:extLst>
                  <a:ext uri="{FF2B5EF4-FFF2-40B4-BE49-F238E27FC236}">
                    <a16:creationId xmlns:a16="http://schemas.microsoft.com/office/drawing/2014/main" id="{4ED3EF8C-EACB-0431-7443-929C5DE26A6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30481" y="3371098"/>
                <a:ext cx="362474" cy="3624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2" name="楕円 11">
                <a:extLst>
                  <a:ext uri="{FF2B5EF4-FFF2-40B4-BE49-F238E27FC236}">
                    <a16:creationId xmlns:a16="http://schemas.microsoft.com/office/drawing/2014/main" id="{5AAE42B7-AB77-6B4F-7E4A-E4666E719A3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98917" y="3147778"/>
                <a:ext cx="252000" cy="252000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3" name="楕円 12">
                <a:extLst>
                  <a:ext uri="{FF2B5EF4-FFF2-40B4-BE49-F238E27FC236}">
                    <a16:creationId xmlns:a16="http://schemas.microsoft.com/office/drawing/2014/main" id="{4BE2628F-0861-A033-9385-05BAC507A21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861539" y="3439224"/>
                <a:ext cx="45719" cy="45719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4" name="楕円 13">
                <a:extLst>
                  <a:ext uri="{FF2B5EF4-FFF2-40B4-BE49-F238E27FC236}">
                    <a16:creationId xmlns:a16="http://schemas.microsoft.com/office/drawing/2014/main" id="{BD7A3DBB-9582-C7A0-2162-247BB7CC15C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847688" y="3573152"/>
                <a:ext cx="45719" cy="45719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5" name="楕円 14">
                <a:extLst>
                  <a:ext uri="{FF2B5EF4-FFF2-40B4-BE49-F238E27FC236}">
                    <a16:creationId xmlns:a16="http://schemas.microsoft.com/office/drawing/2014/main" id="{9C5DC9E9-EABA-A753-5050-0AFF27E066C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843073" y="3503879"/>
                <a:ext cx="45719" cy="45719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6" name="楕円 97">
                <a:extLst>
                  <a:ext uri="{FF2B5EF4-FFF2-40B4-BE49-F238E27FC236}">
                    <a16:creationId xmlns:a16="http://schemas.microsoft.com/office/drawing/2014/main" id="{B3A17AE7-04B5-ABC7-878B-9C608B60783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479331">
                <a:off x="7826817" y="3229435"/>
                <a:ext cx="73314" cy="45936"/>
              </a:xfrm>
              <a:custGeom>
                <a:avLst/>
                <a:gdLst>
                  <a:gd name="connsiteX0" fmla="*/ 0 w 134295"/>
                  <a:gd name="connsiteY0" fmla="*/ 67148 h 134295"/>
                  <a:gd name="connsiteX1" fmla="*/ 67148 w 134295"/>
                  <a:gd name="connsiteY1" fmla="*/ 0 h 134295"/>
                  <a:gd name="connsiteX2" fmla="*/ 134296 w 134295"/>
                  <a:gd name="connsiteY2" fmla="*/ 67148 h 134295"/>
                  <a:gd name="connsiteX3" fmla="*/ 67148 w 134295"/>
                  <a:gd name="connsiteY3" fmla="*/ 134296 h 134295"/>
                  <a:gd name="connsiteX4" fmla="*/ 0 w 134295"/>
                  <a:gd name="connsiteY4" fmla="*/ 67148 h 134295"/>
                  <a:gd name="connsiteX0" fmla="*/ 0 w 135008"/>
                  <a:gd name="connsiteY0" fmla="*/ 67148 h 134296"/>
                  <a:gd name="connsiteX1" fmla="*/ 67148 w 135008"/>
                  <a:gd name="connsiteY1" fmla="*/ 0 h 134296"/>
                  <a:gd name="connsiteX2" fmla="*/ 134296 w 135008"/>
                  <a:gd name="connsiteY2" fmla="*/ 67148 h 134296"/>
                  <a:gd name="connsiteX3" fmla="*/ 67148 w 135008"/>
                  <a:gd name="connsiteY3" fmla="*/ 134296 h 134296"/>
                  <a:gd name="connsiteX4" fmla="*/ 0 w 135008"/>
                  <a:gd name="connsiteY4" fmla="*/ 67148 h 134296"/>
                  <a:gd name="connsiteX0" fmla="*/ 0 w 135008"/>
                  <a:gd name="connsiteY0" fmla="*/ 67148 h 134296"/>
                  <a:gd name="connsiteX1" fmla="*/ 67148 w 135008"/>
                  <a:gd name="connsiteY1" fmla="*/ 0 h 134296"/>
                  <a:gd name="connsiteX2" fmla="*/ 134296 w 135008"/>
                  <a:gd name="connsiteY2" fmla="*/ 67148 h 134296"/>
                  <a:gd name="connsiteX3" fmla="*/ 67148 w 135008"/>
                  <a:gd name="connsiteY3" fmla="*/ 134296 h 134296"/>
                  <a:gd name="connsiteX4" fmla="*/ 0 w 135008"/>
                  <a:gd name="connsiteY4" fmla="*/ 67148 h 134296"/>
                  <a:gd name="connsiteX0" fmla="*/ 0 w 206822"/>
                  <a:gd name="connsiteY0" fmla="*/ 67244 h 134448"/>
                  <a:gd name="connsiteX1" fmla="*/ 67148 w 206822"/>
                  <a:gd name="connsiteY1" fmla="*/ 96 h 134448"/>
                  <a:gd name="connsiteX2" fmla="*/ 206567 w 206822"/>
                  <a:gd name="connsiteY2" fmla="*/ 79814 h 134448"/>
                  <a:gd name="connsiteX3" fmla="*/ 67148 w 206822"/>
                  <a:gd name="connsiteY3" fmla="*/ 134392 h 134448"/>
                  <a:gd name="connsiteX4" fmla="*/ 0 w 206822"/>
                  <a:gd name="connsiteY4" fmla="*/ 67244 h 134448"/>
                  <a:gd name="connsiteX0" fmla="*/ 0 w 215289"/>
                  <a:gd name="connsiteY0" fmla="*/ 67149 h 134297"/>
                  <a:gd name="connsiteX1" fmla="*/ 67148 w 215289"/>
                  <a:gd name="connsiteY1" fmla="*/ 1 h 134297"/>
                  <a:gd name="connsiteX2" fmla="*/ 215048 w 215289"/>
                  <a:gd name="connsiteY2" fmla="*/ 67323 h 134297"/>
                  <a:gd name="connsiteX3" fmla="*/ 67148 w 215289"/>
                  <a:gd name="connsiteY3" fmla="*/ 134297 h 134297"/>
                  <a:gd name="connsiteX4" fmla="*/ 0 w 215289"/>
                  <a:gd name="connsiteY4" fmla="*/ 67149 h 134297"/>
                  <a:gd name="connsiteX0" fmla="*/ 0 w 217511"/>
                  <a:gd name="connsiteY0" fmla="*/ 67568 h 135251"/>
                  <a:gd name="connsiteX1" fmla="*/ 67148 w 217511"/>
                  <a:gd name="connsiteY1" fmla="*/ 420 h 135251"/>
                  <a:gd name="connsiteX2" fmla="*/ 217274 w 217511"/>
                  <a:gd name="connsiteY2" fmla="*/ 35546 h 135251"/>
                  <a:gd name="connsiteX3" fmla="*/ 67148 w 217511"/>
                  <a:gd name="connsiteY3" fmla="*/ 134716 h 135251"/>
                  <a:gd name="connsiteX4" fmla="*/ 0 w 217511"/>
                  <a:gd name="connsiteY4" fmla="*/ 67568 h 135251"/>
                  <a:gd name="connsiteX0" fmla="*/ 0 w 217274"/>
                  <a:gd name="connsiteY0" fmla="*/ 73083 h 140766"/>
                  <a:gd name="connsiteX1" fmla="*/ 67148 w 217274"/>
                  <a:gd name="connsiteY1" fmla="*/ 5935 h 140766"/>
                  <a:gd name="connsiteX2" fmla="*/ 217274 w 217274"/>
                  <a:gd name="connsiteY2" fmla="*/ 41061 h 140766"/>
                  <a:gd name="connsiteX3" fmla="*/ 67148 w 217274"/>
                  <a:gd name="connsiteY3" fmla="*/ 140231 h 140766"/>
                  <a:gd name="connsiteX4" fmla="*/ 0 w 217274"/>
                  <a:gd name="connsiteY4" fmla="*/ 73083 h 140766"/>
                  <a:gd name="connsiteX0" fmla="*/ 0 w 223337"/>
                  <a:gd name="connsiteY0" fmla="*/ 67255 h 134430"/>
                  <a:gd name="connsiteX1" fmla="*/ 67148 w 223337"/>
                  <a:gd name="connsiteY1" fmla="*/ 107 h 134430"/>
                  <a:gd name="connsiteX2" fmla="*/ 223337 w 223337"/>
                  <a:gd name="connsiteY2" fmla="*/ 60792 h 134430"/>
                  <a:gd name="connsiteX3" fmla="*/ 67148 w 223337"/>
                  <a:gd name="connsiteY3" fmla="*/ 134403 h 134430"/>
                  <a:gd name="connsiteX4" fmla="*/ 0 w 223337"/>
                  <a:gd name="connsiteY4" fmla="*/ 67255 h 134430"/>
                  <a:gd name="connsiteX0" fmla="*/ 0 w 244405"/>
                  <a:gd name="connsiteY0" fmla="*/ 68206 h 135508"/>
                  <a:gd name="connsiteX1" fmla="*/ 67148 w 244405"/>
                  <a:gd name="connsiteY1" fmla="*/ 1058 h 135508"/>
                  <a:gd name="connsiteX2" fmla="*/ 244405 w 244405"/>
                  <a:gd name="connsiteY2" fmla="*/ 52072 h 135508"/>
                  <a:gd name="connsiteX3" fmla="*/ 67148 w 244405"/>
                  <a:gd name="connsiteY3" fmla="*/ 135354 h 135508"/>
                  <a:gd name="connsiteX4" fmla="*/ 0 w 244405"/>
                  <a:gd name="connsiteY4" fmla="*/ 68206 h 135508"/>
                  <a:gd name="connsiteX0" fmla="*/ 0 w 251927"/>
                  <a:gd name="connsiteY0" fmla="*/ 67149 h 134297"/>
                  <a:gd name="connsiteX1" fmla="*/ 67148 w 251927"/>
                  <a:gd name="connsiteY1" fmla="*/ 1 h 134297"/>
                  <a:gd name="connsiteX2" fmla="*/ 251927 w 251927"/>
                  <a:gd name="connsiteY2" fmla="*/ 67401 h 134297"/>
                  <a:gd name="connsiteX3" fmla="*/ 67148 w 251927"/>
                  <a:gd name="connsiteY3" fmla="*/ 134297 h 134297"/>
                  <a:gd name="connsiteX4" fmla="*/ 0 w 251927"/>
                  <a:gd name="connsiteY4" fmla="*/ 67149 h 134297"/>
                  <a:gd name="connsiteX0" fmla="*/ 0 w 268505"/>
                  <a:gd name="connsiteY0" fmla="*/ 67752 h 135003"/>
                  <a:gd name="connsiteX1" fmla="*/ 67148 w 268505"/>
                  <a:gd name="connsiteY1" fmla="*/ 604 h 135003"/>
                  <a:gd name="connsiteX2" fmla="*/ 268505 w 268505"/>
                  <a:gd name="connsiteY2" fmla="*/ 54726 h 135003"/>
                  <a:gd name="connsiteX3" fmla="*/ 67148 w 268505"/>
                  <a:gd name="connsiteY3" fmla="*/ 134900 h 135003"/>
                  <a:gd name="connsiteX4" fmla="*/ 0 w 268505"/>
                  <a:gd name="connsiteY4" fmla="*/ 67752 h 135003"/>
                  <a:gd name="connsiteX0" fmla="*/ 0 w 253001"/>
                  <a:gd name="connsiteY0" fmla="*/ 67153 h 134303"/>
                  <a:gd name="connsiteX1" fmla="*/ 67148 w 253001"/>
                  <a:gd name="connsiteY1" fmla="*/ 5 h 134303"/>
                  <a:gd name="connsiteX2" fmla="*/ 253001 w 253001"/>
                  <a:gd name="connsiteY2" fmla="*/ 69745 h 134303"/>
                  <a:gd name="connsiteX3" fmla="*/ 67148 w 253001"/>
                  <a:gd name="connsiteY3" fmla="*/ 134301 h 134303"/>
                  <a:gd name="connsiteX4" fmla="*/ 0 w 253001"/>
                  <a:gd name="connsiteY4" fmla="*/ 67153 h 134303"/>
                  <a:gd name="connsiteX0" fmla="*/ 0 w 248895"/>
                  <a:gd name="connsiteY0" fmla="*/ 67694 h 134938"/>
                  <a:gd name="connsiteX1" fmla="*/ 67148 w 248895"/>
                  <a:gd name="connsiteY1" fmla="*/ 546 h 134938"/>
                  <a:gd name="connsiteX2" fmla="*/ 248895 w 248895"/>
                  <a:gd name="connsiteY2" fmla="*/ 55167 h 134938"/>
                  <a:gd name="connsiteX3" fmla="*/ 67148 w 248895"/>
                  <a:gd name="connsiteY3" fmla="*/ 134842 h 134938"/>
                  <a:gd name="connsiteX4" fmla="*/ 0 w 248895"/>
                  <a:gd name="connsiteY4" fmla="*/ 67694 h 134938"/>
                  <a:gd name="connsiteX0" fmla="*/ 0 w 215354"/>
                  <a:gd name="connsiteY0" fmla="*/ 67507 h 134930"/>
                  <a:gd name="connsiteX1" fmla="*/ 67148 w 215354"/>
                  <a:gd name="connsiteY1" fmla="*/ 359 h 134930"/>
                  <a:gd name="connsiteX2" fmla="*/ 215354 w 215354"/>
                  <a:gd name="connsiteY2" fmla="*/ 93049 h 134930"/>
                  <a:gd name="connsiteX3" fmla="*/ 67148 w 215354"/>
                  <a:gd name="connsiteY3" fmla="*/ 134655 h 134930"/>
                  <a:gd name="connsiteX4" fmla="*/ 0 w 215354"/>
                  <a:gd name="connsiteY4" fmla="*/ 67507 h 13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54" h="134930">
                    <a:moveTo>
                      <a:pt x="0" y="67507"/>
                    </a:moveTo>
                    <a:cubicBezTo>
                      <a:pt x="0" y="30422"/>
                      <a:pt x="31256" y="-3898"/>
                      <a:pt x="67148" y="359"/>
                    </a:cubicBezTo>
                    <a:cubicBezTo>
                      <a:pt x="103040" y="4616"/>
                      <a:pt x="215653" y="37520"/>
                      <a:pt x="215354" y="93049"/>
                    </a:cubicBezTo>
                    <a:cubicBezTo>
                      <a:pt x="212212" y="92426"/>
                      <a:pt x="103040" y="138912"/>
                      <a:pt x="67148" y="134655"/>
                    </a:cubicBezTo>
                    <a:cubicBezTo>
                      <a:pt x="31256" y="130398"/>
                      <a:pt x="0" y="104592"/>
                      <a:pt x="0" y="6750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cxnSp>
            <p:nvCxnSpPr>
              <p:cNvPr id="17" name="直線コネクタ 16">
                <a:extLst>
                  <a:ext uri="{FF2B5EF4-FFF2-40B4-BE49-F238E27FC236}">
                    <a16:creationId xmlns:a16="http://schemas.microsoft.com/office/drawing/2014/main" id="{4E87AA47-25CC-B1EF-5ED3-09A7B67B7464}"/>
                  </a:ext>
                </a:extLst>
              </p:cNvPr>
              <p:cNvCxnSpPr>
                <a:stCxn id="11" idx="1"/>
              </p:cNvCxnSpPr>
              <p:nvPr/>
            </p:nvCxnSpPr>
            <p:spPr>
              <a:xfrm flipH="1" flipV="1">
                <a:off x="7624972" y="3281751"/>
                <a:ext cx="158592" cy="14243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" name="楕円 97">
                <a:extLst>
                  <a:ext uri="{FF2B5EF4-FFF2-40B4-BE49-F238E27FC236}">
                    <a16:creationId xmlns:a16="http://schemas.microsoft.com/office/drawing/2014/main" id="{0BE0B77C-C0C0-3119-9738-2C08E622B4E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58401" flipH="1">
                <a:off x="7928024" y="3231560"/>
                <a:ext cx="69069" cy="46178"/>
              </a:xfrm>
              <a:custGeom>
                <a:avLst/>
                <a:gdLst>
                  <a:gd name="connsiteX0" fmla="*/ 0 w 134295"/>
                  <a:gd name="connsiteY0" fmla="*/ 67148 h 134295"/>
                  <a:gd name="connsiteX1" fmla="*/ 67148 w 134295"/>
                  <a:gd name="connsiteY1" fmla="*/ 0 h 134295"/>
                  <a:gd name="connsiteX2" fmla="*/ 134296 w 134295"/>
                  <a:gd name="connsiteY2" fmla="*/ 67148 h 134295"/>
                  <a:gd name="connsiteX3" fmla="*/ 67148 w 134295"/>
                  <a:gd name="connsiteY3" fmla="*/ 134296 h 134295"/>
                  <a:gd name="connsiteX4" fmla="*/ 0 w 134295"/>
                  <a:gd name="connsiteY4" fmla="*/ 67148 h 134295"/>
                  <a:gd name="connsiteX0" fmla="*/ 0 w 135008"/>
                  <a:gd name="connsiteY0" fmla="*/ 67148 h 134296"/>
                  <a:gd name="connsiteX1" fmla="*/ 67148 w 135008"/>
                  <a:gd name="connsiteY1" fmla="*/ 0 h 134296"/>
                  <a:gd name="connsiteX2" fmla="*/ 134296 w 135008"/>
                  <a:gd name="connsiteY2" fmla="*/ 67148 h 134296"/>
                  <a:gd name="connsiteX3" fmla="*/ 67148 w 135008"/>
                  <a:gd name="connsiteY3" fmla="*/ 134296 h 134296"/>
                  <a:gd name="connsiteX4" fmla="*/ 0 w 135008"/>
                  <a:gd name="connsiteY4" fmla="*/ 67148 h 134296"/>
                  <a:gd name="connsiteX0" fmla="*/ 0 w 135008"/>
                  <a:gd name="connsiteY0" fmla="*/ 67148 h 134296"/>
                  <a:gd name="connsiteX1" fmla="*/ 67148 w 135008"/>
                  <a:gd name="connsiteY1" fmla="*/ 0 h 134296"/>
                  <a:gd name="connsiteX2" fmla="*/ 134296 w 135008"/>
                  <a:gd name="connsiteY2" fmla="*/ 67148 h 134296"/>
                  <a:gd name="connsiteX3" fmla="*/ 67148 w 135008"/>
                  <a:gd name="connsiteY3" fmla="*/ 134296 h 134296"/>
                  <a:gd name="connsiteX4" fmla="*/ 0 w 135008"/>
                  <a:gd name="connsiteY4" fmla="*/ 67148 h 134296"/>
                  <a:gd name="connsiteX0" fmla="*/ 0 w 206822"/>
                  <a:gd name="connsiteY0" fmla="*/ 67244 h 134448"/>
                  <a:gd name="connsiteX1" fmla="*/ 67148 w 206822"/>
                  <a:gd name="connsiteY1" fmla="*/ 96 h 134448"/>
                  <a:gd name="connsiteX2" fmla="*/ 206567 w 206822"/>
                  <a:gd name="connsiteY2" fmla="*/ 79814 h 134448"/>
                  <a:gd name="connsiteX3" fmla="*/ 67148 w 206822"/>
                  <a:gd name="connsiteY3" fmla="*/ 134392 h 134448"/>
                  <a:gd name="connsiteX4" fmla="*/ 0 w 206822"/>
                  <a:gd name="connsiteY4" fmla="*/ 67244 h 134448"/>
                  <a:gd name="connsiteX0" fmla="*/ 0 w 215289"/>
                  <a:gd name="connsiteY0" fmla="*/ 67149 h 134297"/>
                  <a:gd name="connsiteX1" fmla="*/ 67148 w 215289"/>
                  <a:gd name="connsiteY1" fmla="*/ 1 h 134297"/>
                  <a:gd name="connsiteX2" fmla="*/ 215048 w 215289"/>
                  <a:gd name="connsiteY2" fmla="*/ 67323 h 134297"/>
                  <a:gd name="connsiteX3" fmla="*/ 67148 w 215289"/>
                  <a:gd name="connsiteY3" fmla="*/ 134297 h 134297"/>
                  <a:gd name="connsiteX4" fmla="*/ 0 w 215289"/>
                  <a:gd name="connsiteY4" fmla="*/ 67149 h 134297"/>
                  <a:gd name="connsiteX0" fmla="*/ 0 w 217511"/>
                  <a:gd name="connsiteY0" fmla="*/ 67568 h 135251"/>
                  <a:gd name="connsiteX1" fmla="*/ 67148 w 217511"/>
                  <a:gd name="connsiteY1" fmla="*/ 420 h 135251"/>
                  <a:gd name="connsiteX2" fmla="*/ 217274 w 217511"/>
                  <a:gd name="connsiteY2" fmla="*/ 35546 h 135251"/>
                  <a:gd name="connsiteX3" fmla="*/ 67148 w 217511"/>
                  <a:gd name="connsiteY3" fmla="*/ 134716 h 135251"/>
                  <a:gd name="connsiteX4" fmla="*/ 0 w 217511"/>
                  <a:gd name="connsiteY4" fmla="*/ 67568 h 135251"/>
                  <a:gd name="connsiteX0" fmla="*/ 0 w 217274"/>
                  <a:gd name="connsiteY0" fmla="*/ 73083 h 140766"/>
                  <a:gd name="connsiteX1" fmla="*/ 67148 w 217274"/>
                  <a:gd name="connsiteY1" fmla="*/ 5935 h 140766"/>
                  <a:gd name="connsiteX2" fmla="*/ 217274 w 217274"/>
                  <a:gd name="connsiteY2" fmla="*/ 41061 h 140766"/>
                  <a:gd name="connsiteX3" fmla="*/ 67148 w 217274"/>
                  <a:gd name="connsiteY3" fmla="*/ 140231 h 140766"/>
                  <a:gd name="connsiteX4" fmla="*/ 0 w 217274"/>
                  <a:gd name="connsiteY4" fmla="*/ 73083 h 140766"/>
                  <a:gd name="connsiteX0" fmla="*/ 0 w 223337"/>
                  <a:gd name="connsiteY0" fmla="*/ 67255 h 134430"/>
                  <a:gd name="connsiteX1" fmla="*/ 67148 w 223337"/>
                  <a:gd name="connsiteY1" fmla="*/ 107 h 134430"/>
                  <a:gd name="connsiteX2" fmla="*/ 223337 w 223337"/>
                  <a:gd name="connsiteY2" fmla="*/ 60792 h 134430"/>
                  <a:gd name="connsiteX3" fmla="*/ 67148 w 223337"/>
                  <a:gd name="connsiteY3" fmla="*/ 134403 h 134430"/>
                  <a:gd name="connsiteX4" fmla="*/ 0 w 223337"/>
                  <a:gd name="connsiteY4" fmla="*/ 67255 h 134430"/>
                  <a:gd name="connsiteX0" fmla="*/ 0 w 244405"/>
                  <a:gd name="connsiteY0" fmla="*/ 68206 h 135508"/>
                  <a:gd name="connsiteX1" fmla="*/ 67148 w 244405"/>
                  <a:gd name="connsiteY1" fmla="*/ 1058 h 135508"/>
                  <a:gd name="connsiteX2" fmla="*/ 244405 w 244405"/>
                  <a:gd name="connsiteY2" fmla="*/ 52072 h 135508"/>
                  <a:gd name="connsiteX3" fmla="*/ 67148 w 244405"/>
                  <a:gd name="connsiteY3" fmla="*/ 135354 h 135508"/>
                  <a:gd name="connsiteX4" fmla="*/ 0 w 244405"/>
                  <a:gd name="connsiteY4" fmla="*/ 68206 h 135508"/>
                  <a:gd name="connsiteX0" fmla="*/ 0 w 251927"/>
                  <a:gd name="connsiteY0" fmla="*/ 67149 h 134297"/>
                  <a:gd name="connsiteX1" fmla="*/ 67148 w 251927"/>
                  <a:gd name="connsiteY1" fmla="*/ 1 h 134297"/>
                  <a:gd name="connsiteX2" fmla="*/ 251927 w 251927"/>
                  <a:gd name="connsiteY2" fmla="*/ 67401 h 134297"/>
                  <a:gd name="connsiteX3" fmla="*/ 67148 w 251927"/>
                  <a:gd name="connsiteY3" fmla="*/ 134297 h 134297"/>
                  <a:gd name="connsiteX4" fmla="*/ 0 w 251927"/>
                  <a:gd name="connsiteY4" fmla="*/ 67149 h 134297"/>
                  <a:gd name="connsiteX0" fmla="*/ 0 w 268505"/>
                  <a:gd name="connsiteY0" fmla="*/ 67752 h 135003"/>
                  <a:gd name="connsiteX1" fmla="*/ 67148 w 268505"/>
                  <a:gd name="connsiteY1" fmla="*/ 604 h 135003"/>
                  <a:gd name="connsiteX2" fmla="*/ 268505 w 268505"/>
                  <a:gd name="connsiteY2" fmla="*/ 54726 h 135003"/>
                  <a:gd name="connsiteX3" fmla="*/ 67148 w 268505"/>
                  <a:gd name="connsiteY3" fmla="*/ 134900 h 135003"/>
                  <a:gd name="connsiteX4" fmla="*/ 0 w 268505"/>
                  <a:gd name="connsiteY4" fmla="*/ 67752 h 135003"/>
                  <a:gd name="connsiteX0" fmla="*/ 0 w 253001"/>
                  <a:gd name="connsiteY0" fmla="*/ 67153 h 134303"/>
                  <a:gd name="connsiteX1" fmla="*/ 67148 w 253001"/>
                  <a:gd name="connsiteY1" fmla="*/ 5 h 134303"/>
                  <a:gd name="connsiteX2" fmla="*/ 253001 w 253001"/>
                  <a:gd name="connsiteY2" fmla="*/ 69745 h 134303"/>
                  <a:gd name="connsiteX3" fmla="*/ 67148 w 253001"/>
                  <a:gd name="connsiteY3" fmla="*/ 134301 h 134303"/>
                  <a:gd name="connsiteX4" fmla="*/ 0 w 253001"/>
                  <a:gd name="connsiteY4" fmla="*/ 67153 h 134303"/>
                  <a:gd name="connsiteX0" fmla="*/ 0 w 248895"/>
                  <a:gd name="connsiteY0" fmla="*/ 67694 h 134938"/>
                  <a:gd name="connsiteX1" fmla="*/ 67148 w 248895"/>
                  <a:gd name="connsiteY1" fmla="*/ 546 h 134938"/>
                  <a:gd name="connsiteX2" fmla="*/ 248895 w 248895"/>
                  <a:gd name="connsiteY2" fmla="*/ 55167 h 134938"/>
                  <a:gd name="connsiteX3" fmla="*/ 67148 w 248895"/>
                  <a:gd name="connsiteY3" fmla="*/ 134842 h 134938"/>
                  <a:gd name="connsiteX4" fmla="*/ 0 w 248895"/>
                  <a:gd name="connsiteY4" fmla="*/ 67694 h 134938"/>
                  <a:gd name="connsiteX0" fmla="*/ 0 w 215354"/>
                  <a:gd name="connsiteY0" fmla="*/ 67507 h 134930"/>
                  <a:gd name="connsiteX1" fmla="*/ 67148 w 215354"/>
                  <a:gd name="connsiteY1" fmla="*/ 359 h 134930"/>
                  <a:gd name="connsiteX2" fmla="*/ 215354 w 215354"/>
                  <a:gd name="connsiteY2" fmla="*/ 93049 h 134930"/>
                  <a:gd name="connsiteX3" fmla="*/ 67148 w 215354"/>
                  <a:gd name="connsiteY3" fmla="*/ 134655 h 134930"/>
                  <a:gd name="connsiteX4" fmla="*/ 0 w 215354"/>
                  <a:gd name="connsiteY4" fmla="*/ 67507 h 13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54" h="134930">
                    <a:moveTo>
                      <a:pt x="0" y="67507"/>
                    </a:moveTo>
                    <a:cubicBezTo>
                      <a:pt x="0" y="30422"/>
                      <a:pt x="31256" y="-3898"/>
                      <a:pt x="67148" y="359"/>
                    </a:cubicBezTo>
                    <a:cubicBezTo>
                      <a:pt x="103040" y="4616"/>
                      <a:pt x="215653" y="37520"/>
                      <a:pt x="215354" y="93049"/>
                    </a:cubicBezTo>
                    <a:cubicBezTo>
                      <a:pt x="212212" y="92426"/>
                      <a:pt x="103040" y="138912"/>
                      <a:pt x="67148" y="134655"/>
                    </a:cubicBezTo>
                    <a:cubicBezTo>
                      <a:pt x="31256" y="130398"/>
                      <a:pt x="0" y="104592"/>
                      <a:pt x="0" y="6750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</p:grpSp>
      </p:grpSp>
      <p:sp>
        <p:nvSpPr>
          <p:cNvPr id="70" name="角丸四角形 355">
            <a:extLst>
              <a:ext uri="{FF2B5EF4-FFF2-40B4-BE49-F238E27FC236}">
                <a16:creationId xmlns:a16="http://schemas.microsoft.com/office/drawing/2014/main" id="{8BE6737C-FAC6-F066-5629-D6BD683E690F}"/>
              </a:ext>
            </a:extLst>
          </p:cNvPr>
          <p:cNvSpPr/>
          <p:nvPr/>
        </p:nvSpPr>
        <p:spPr>
          <a:xfrm rot="16200000">
            <a:off x="9861735" y="3215788"/>
            <a:ext cx="2183719" cy="679356"/>
          </a:xfrm>
          <a:prstGeom prst="roundRect">
            <a:avLst>
              <a:gd name="adj" fmla="val 50000"/>
            </a:avLst>
          </a:prstGeom>
          <a:solidFill>
            <a:srgbClr val="70AD47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1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F1E6A9E4-8162-9ACD-8365-80EE57A69E94}"/>
              </a:ext>
            </a:extLst>
          </p:cNvPr>
          <p:cNvSpPr txBox="1"/>
          <p:nvPr/>
        </p:nvSpPr>
        <p:spPr>
          <a:xfrm>
            <a:off x="10634537" y="2411799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►つぎへ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2" name="グループ化 71">
            <a:extLst>
              <a:ext uri="{FF2B5EF4-FFF2-40B4-BE49-F238E27FC236}">
                <a16:creationId xmlns:a16="http://schemas.microsoft.com/office/drawing/2014/main" id="{EF381F4C-1FF0-3B49-97EB-B3ACEC7E60B9}"/>
              </a:ext>
            </a:extLst>
          </p:cNvPr>
          <p:cNvGrpSpPr/>
          <p:nvPr/>
        </p:nvGrpSpPr>
        <p:grpSpPr>
          <a:xfrm rot="2523162">
            <a:off x="11038357" y="2301525"/>
            <a:ext cx="564109" cy="193172"/>
            <a:chOff x="9364349" y="5301095"/>
            <a:chExt cx="371808" cy="127321"/>
          </a:xfrm>
        </p:grpSpPr>
        <p:cxnSp>
          <p:nvCxnSpPr>
            <p:cNvPr id="73" name="直線コネクタ 72">
              <a:extLst>
                <a:ext uri="{FF2B5EF4-FFF2-40B4-BE49-F238E27FC236}">
                  <a16:creationId xmlns:a16="http://schemas.microsoft.com/office/drawing/2014/main" id="{65113349-10B7-F241-23AB-9BB5E1993E7F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F3AA040A-2DC5-44B5-5046-313D05E4CF4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03F46C30-F81B-A66B-D557-8A213507678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直線コネクタ 75">
              <a:extLst>
                <a:ext uri="{FF2B5EF4-FFF2-40B4-BE49-F238E27FC236}">
                  <a16:creationId xmlns:a16="http://schemas.microsoft.com/office/drawing/2014/main" id="{0D62A837-3401-ADC3-6FC0-815122D650D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角丸四角形 96">
            <a:extLst>
              <a:ext uri="{FF2B5EF4-FFF2-40B4-BE49-F238E27FC236}">
                <a16:creationId xmlns:a16="http://schemas.microsoft.com/office/drawing/2014/main" id="{A3AA81E6-B4E2-893B-E6E7-35B349CBEC0A}"/>
              </a:ext>
            </a:extLst>
          </p:cNvPr>
          <p:cNvSpPr/>
          <p:nvPr/>
        </p:nvSpPr>
        <p:spPr>
          <a:xfrm>
            <a:off x="9699191" y="5732548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87E68603-6F6D-C248-BA98-104A09B2F30D}"/>
              </a:ext>
            </a:extLst>
          </p:cNvPr>
          <p:cNvSpPr txBox="1"/>
          <p:nvPr/>
        </p:nvSpPr>
        <p:spPr>
          <a:xfrm>
            <a:off x="9695998" y="5779122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5" name="Google Shape;1630;p29">
            <a:extLst>
              <a:ext uri="{FF2B5EF4-FFF2-40B4-BE49-F238E27FC236}">
                <a16:creationId xmlns:a16="http://schemas.microsoft.com/office/drawing/2014/main" id="{DE304675-46D4-8B85-9B56-3D980CC9A678}"/>
              </a:ext>
            </a:extLst>
          </p:cNvPr>
          <p:cNvSpPr txBox="1"/>
          <p:nvPr/>
        </p:nvSpPr>
        <p:spPr>
          <a:xfrm>
            <a:off x="664154" y="1251733"/>
            <a:ext cx="6676567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どんぐりの力だめしを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終え、ザイくんは前に進んだ。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すると目の前に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かんばんがあった。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7FEA4C40-33FA-E662-3A5B-9B19DE39EE95}"/>
              </a:ext>
            </a:extLst>
          </p:cNvPr>
          <p:cNvSpPr txBox="1"/>
          <p:nvPr/>
        </p:nvSpPr>
        <p:spPr>
          <a:xfrm>
            <a:off x="2671503" y="1269544"/>
            <a:ext cx="7375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ちから</a:t>
            </a: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BA13CBB9-A964-AC06-B1BD-9B2419CCEADE}"/>
              </a:ext>
            </a:extLst>
          </p:cNvPr>
          <p:cNvSpPr txBox="1"/>
          <p:nvPr/>
        </p:nvSpPr>
        <p:spPr>
          <a:xfrm>
            <a:off x="762523" y="1990223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お</a:t>
            </a:r>
          </a:p>
        </p:txBody>
      </p:sp>
      <p:sp>
        <p:nvSpPr>
          <p:cNvPr id="20" name="テキスト ボックス 19">
            <a:extLst>
              <a:ext uri="{FF2B5EF4-FFF2-40B4-BE49-F238E27FC236}">
                <a16:creationId xmlns:a16="http://schemas.microsoft.com/office/drawing/2014/main" id="{6B7A807D-2AFE-8812-6517-991BCBFDD813}"/>
              </a:ext>
            </a:extLst>
          </p:cNvPr>
          <p:cNvSpPr txBox="1"/>
          <p:nvPr/>
        </p:nvSpPr>
        <p:spPr>
          <a:xfrm>
            <a:off x="4002437" y="1990605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まえ</a:t>
            </a:r>
          </a:p>
        </p:txBody>
      </p:sp>
      <p:sp>
        <p:nvSpPr>
          <p:cNvPr id="21" name="テキスト ボックス 20">
            <a:extLst>
              <a:ext uri="{FF2B5EF4-FFF2-40B4-BE49-F238E27FC236}">
                <a16:creationId xmlns:a16="http://schemas.microsoft.com/office/drawing/2014/main" id="{2128448C-733D-42C1-E606-D04853ECBFBB}"/>
              </a:ext>
            </a:extLst>
          </p:cNvPr>
          <p:cNvSpPr txBox="1"/>
          <p:nvPr/>
        </p:nvSpPr>
        <p:spPr>
          <a:xfrm>
            <a:off x="4757784" y="1990223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すす</a:t>
            </a:r>
          </a:p>
        </p:txBody>
      </p:sp>
      <p:sp>
        <p:nvSpPr>
          <p:cNvPr id="22" name="テキスト ボックス 21">
            <a:extLst>
              <a:ext uri="{FF2B5EF4-FFF2-40B4-BE49-F238E27FC236}">
                <a16:creationId xmlns:a16="http://schemas.microsoft.com/office/drawing/2014/main" id="{0CDD6B43-55D6-DEB1-08B0-F4809A312B17}"/>
              </a:ext>
            </a:extLst>
          </p:cNvPr>
          <p:cNvSpPr txBox="1"/>
          <p:nvPr/>
        </p:nvSpPr>
        <p:spPr>
          <a:xfrm>
            <a:off x="2029445" y="2695434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め</a:t>
            </a:r>
          </a:p>
        </p:txBody>
      </p:sp>
      <p:sp>
        <p:nvSpPr>
          <p:cNvPr id="23" name="Google Shape;1630;p29">
            <a:extLst>
              <a:ext uri="{FF2B5EF4-FFF2-40B4-BE49-F238E27FC236}">
                <a16:creationId xmlns:a16="http://schemas.microsoft.com/office/drawing/2014/main" id="{3EEBB23C-5273-E875-4FD1-72C5E77D6FB0}"/>
              </a:ext>
            </a:extLst>
          </p:cNvPr>
          <p:cNvSpPr txBox="1"/>
          <p:nvPr/>
        </p:nvSpPr>
        <p:spPr>
          <a:xfrm>
            <a:off x="664155" y="536525"/>
            <a:ext cx="5622346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正解です！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" name="テキスト ボックス 23">
            <a:extLst>
              <a:ext uri="{FF2B5EF4-FFF2-40B4-BE49-F238E27FC236}">
                <a16:creationId xmlns:a16="http://schemas.microsoft.com/office/drawing/2014/main" id="{5910C7D1-6766-4640-EB7A-30BE246B7564}"/>
              </a:ext>
            </a:extLst>
          </p:cNvPr>
          <p:cNvSpPr txBox="1"/>
          <p:nvPr/>
        </p:nvSpPr>
        <p:spPr>
          <a:xfrm>
            <a:off x="761024" y="531379"/>
            <a:ext cx="10771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せいかい</a:t>
            </a:r>
          </a:p>
        </p:txBody>
      </p:sp>
    </p:spTree>
    <p:extLst>
      <p:ext uri="{BB962C8B-B14F-4D97-AF65-F5344CB8AC3E}">
        <p14:creationId xmlns:p14="http://schemas.microsoft.com/office/powerpoint/2010/main" val="869747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円柱 1">
            <a:extLst>
              <a:ext uri="{FF2B5EF4-FFF2-40B4-BE49-F238E27FC236}">
                <a16:creationId xmlns:a16="http://schemas.microsoft.com/office/drawing/2014/main" id="{10F2B680-E142-C702-F61A-9E1EAF542DAA}"/>
              </a:ext>
            </a:extLst>
          </p:cNvPr>
          <p:cNvSpPr/>
          <p:nvPr/>
        </p:nvSpPr>
        <p:spPr>
          <a:xfrm>
            <a:off x="5544286" y="4565507"/>
            <a:ext cx="914400" cy="1711468"/>
          </a:xfrm>
          <a:prstGeom prst="can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93" name="Google Shape;2793;p44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4" name="Google Shape;2794;p44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" name="直方体 6">
            <a:extLst>
              <a:ext uri="{FF2B5EF4-FFF2-40B4-BE49-F238E27FC236}">
                <a16:creationId xmlns:a16="http://schemas.microsoft.com/office/drawing/2014/main" id="{79A4C002-38D0-208A-F340-E190A3805777}"/>
              </a:ext>
            </a:extLst>
          </p:cNvPr>
          <p:cNvSpPr/>
          <p:nvPr/>
        </p:nvSpPr>
        <p:spPr>
          <a:xfrm>
            <a:off x="1318245" y="545521"/>
            <a:ext cx="9026428" cy="4759904"/>
          </a:xfrm>
          <a:prstGeom prst="cube">
            <a:avLst>
              <a:gd name="adj" fmla="val 5116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Google Shape;1630;p29">
            <a:extLst>
              <a:ext uri="{FF2B5EF4-FFF2-40B4-BE49-F238E27FC236}">
                <a16:creationId xmlns:a16="http://schemas.microsoft.com/office/drawing/2014/main" id="{D2ABC0A1-18A2-134B-7A3A-22E1CC50B9FA}"/>
              </a:ext>
            </a:extLst>
          </p:cNvPr>
          <p:cNvSpPr txBox="1"/>
          <p:nvPr/>
        </p:nvSpPr>
        <p:spPr>
          <a:xfrm>
            <a:off x="1318244" y="663244"/>
            <a:ext cx="9066890" cy="45242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北海道の森に植える「なえ」は全てうばった！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そして、北海道のみんなが「地域の木材」を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買えないまほうをかけた！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森がなくなればいい！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　　　　　　　　　　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　　　　　　　　　　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雪だるま王より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C95CB028-83C7-7E01-270A-2A241415510E}"/>
              </a:ext>
            </a:extLst>
          </p:cNvPr>
          <p:cNvGrpSpPr/>
          <p:nvPr/>
        </p:nvGrpSpPr>
        <p:grpSpPr>
          <a:xfrm>
            <a:off x="8413666" y="3283472"/>
            <a:ext cx="1374655" cy="1720714"/>
            <a:chOff x="7624972" y="3147778"/>
            <a:chExt cx="467983" cy="585794"/>
          </a:xfrm>
        </p:grpSpPr>
        <p:sp>
          <p:nvSpPr>
            <p:cNvPr id="9" name="楕円 8">
              <a:extLst>
                <a:ext uri="{FF2B5EF4-FFF2-40B4-BE49-F238E27FC236}">
                  <a16:creationId xmlns:a16="http://schemas.microsoft.com/office/drawing/2014/main" id="{6B678EBE-2155-1380-ECB8-247CC026672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0" name="楕円 9">
              <a:extLst>
                <a:ext uri="{FF2B5EF4-FFF2-40B4-BE49-F238E27FC236}">
                  <a16:creationId xmlns:a16="http://schemas.microsoft.com/office/drawing/2014/main" id="{AE8BF408-16CE-CCCE-8EF2-FB28918FA22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1" name="楕円 10">
              <a:extLst>
                <a:ext uri="{FF2B5EF4-FFF2-40B4-BE49-F238E27FC236}">
                  <a16:creationId xmlns:a16="http://schemas.microsoft.com/office/drawing/2014/main" id="{35873127-DC8B-9C07-DD3C-B72D813F330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2" name="楕円 11">
              <a:extLst>
                <a:ext uri="{FF2B5EF4-FFF2-40B4-BE49-F238E27FC236}">
                  <a16:creationId xmlns:a16="http://schemas.microsoft.com/office/drawing/2014/main" id="{3C70AB3C-2D72-1362-FF54-47A0A9BDA81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3" name="楕円 12">
              <a:extLst>
                <a:ext uri="{FF2B5EF4-FFF2-40B4-BE49-F238E27FC236}">
                  <a16:creationId xmlns:a16="http://schemas.microsoft.com/office/drawing/2014/main" id="{50111A1C-456D-9F62-2BD3-58C64296F30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4" name="楕円 97">
              <a:extLst>
                <a:ext uri="{FF2B5EF4-FFF2-40B4-BE49-F238E27FC236}">
                  <a16:creationId xmlns:a16="http://schemas.microsoft.com/office/drawing/2014/main" id="{6482A59A-EBBE-7E1E-62EE-406F4CCBBDE9}"/>
                </a:ext>
              </a:extLst>
            </p:cNvPr>
            <p:cNvSpPr>
              <a:spLocks noChangeAspect="1"/>
            </p:cNvSpPr>
            <p:nvPr/>
          </p:nvSpPr>
          <p:spPr>
            <a:xfrm rot="1479331">
              <a:off x="7826817" y="3229435"/>
              <a:ext cx="73314" cy="45936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15" name="直線コネクタ 14">
              <a:extLst>
                <a:ext uri="{FF2B5EF4-FFF2-40B4-BE49-F238E27FC236}">
                  <a16:creationId xmlns:a16="http://schemas.microsoft.com/office/drawing/2014/main" id="{B6EAAD09-30F6-A23A-71B3-C8F8FF1B5140}"/>
                </a:ext>
              </a:extLst>
            </p:cNvPr>
            <p:cNvCxnSpPr>
              <a:stCxn id="9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楕円 97">
              <a:extLst>
                <a:ext uri="{FF2B5EF4-FFF2-40B4-BE49-F238E27FC236}">
                  <a16:creationId xmlns:a16="http://schemas.microsoft.com/office/drawing/2014/main" id="{CAC6C153-0C5F-E574-C88B-DA16781F8EF6}"/>
                </a:ext>
              </a:extLst>
            </p:cNvPr>
            <p:cNvSpPr>
              <a:spLocks noChangeAspect="1"/>
            </p:cNvSpPr>
            <p:nvPr/>
          </p:nvSpPr>
          <p:spPr>
            <a:xfrm rot="20758401" flipH="1">
              <a:off x="7928024" y="3231560"/>
              <a:ext cx="69069" cy="46178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17" name="角丸四角形 355">
            <a:extLst>
              <a:ext uri="{FF2B5EF4-FFF2-40B4-BE49-F238E27FC236}">
                <a16:creationId xmlns:a16="http://schemas.microsoft.com/office/drawing/2014/main" id="{8BE6737C-FAC6-F066-5629-D6BD683E690F}"/>
              </a:ext>
            </a:extLst>
          </p:cNvPr>
          <p:cNvSpPr/>
          <p:nvPr/>
        </p:nvSpPr>
        <p:spPr>
          <a:xfrm>
            <a:off x="9143476" y="5494128"/>
            <a:ext cx="2183719" cy="679356"/>
          </a:xfrm>
          <a:prstGeom prst="roundRect">
            <a:avLst>
              <a:gd name="adj" fmla="val 50000"/>
            </a:avLst>
          </a:prstGeom>
          <a:solidFill>
            <a:srgbClr val="70AD47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8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F1E6A9E4-8162-9ACD-8365-80EE57A69E94}"/>
              </a:ext>
            </a:extLst>
          </p:cNvPr>
          <p:cNvSpPr txBox="1"/>
          <p:nvPr/>
        </p:nvSpPr>
        <p:spPr>
          <a:xfrm>
            <a:off x="9124747" y="5571100"/>
            <a:ext cx="2183719" cy="584735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anchor="ctr" anchorCtr="0">
            <a:spAutoFit/>
          </a:bodyPr>
          <a:lstStyle/>
          <a:p>
            <a:pPr lvl="0" algn="ctr"/>
            <a:r>
              <a:rPr lang="ja-JP" altLang="en-US" sz="32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►つぎへ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EF381F4C-1FF0-3B49-97EB-B3ACEC7E60B9}"/>
              </a:ext>
            </a:extLst>
          </p:cNvPr>
          <p:cNvGrpSpPr/>
          <p:nvPr/>
        </p:nvGrpSpPr>
        <p:grpSpPr>
          <a:xfrm rot="2185822">
            <a:off x="11162405" y="5277016"/>
            <a:ext cx="564109" cy="193172"/>
            <a:chOff x="9364349" y="5301095"/>
            <a:chExt cx="371808" cy="127321"/>
          </a:xfrm>
        </p:grpSpPr>
        <p:cxnSp>
          <p:nvCxnSpPr>
            <p:cNvPr id="20" name="直線コネクタ 19">
              <a:extLst>
                <a:ext uri="{FF2B5EF4-FFF2-40B4-BE49-F238E27FC236}">
                  <a16:creationId xmlns:a16="http://schemas.microsoft.com/office/drawing/2014/main" id="{65113349-10B7-F241-23AB-9BB5E1993E7F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直線コネクタ 20">
              <a:extLst>
                <a:ext uri="{FF2B5EF4-FFF2-40B4-BE49-F238E27FC236}">
                  <a16:creationId xmlns:a16="http://schemas.microsoft.com/office/drawing/2014/main" id="{F3AA040A-2DC5-44B5-5046-313D05E4CF4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直線コネクタ 21">
              <a:extLst>
                <a:ext uri="{FF2B5EF4-FFF2-40B4-BE49-F238E27FC236}">
                  <a16:creationId xmlns:a16="http://schemas.microsoft.com/office/drawing/2014/main" id="{03F46C30-F81B-A66B-D557-8A213507678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直線コネクタ 22">
              <a:extLst>
                <a:ext uri="{FF2B5EF4-FFF2-40B4-BE49-F238E27FC236}">
                  <a16:creationId xmlns:a16="http://schemas.microsoft.com/office/drawing/2014/main" id="{0D62A837-3401-ADC3-6FC0-815122D650D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4" name="テキスト ボックス 23">
            <a:extLst>
              <a:ext uri="{FF2B5EF4-FFF2-40B4-BE49-F238E27FC236}">
                <a16:creationId xmlns:a16="http://schemas.microsoft.com/office/drawing/2014/main" id="{9B46720F-9CAE-4FE6-8CFB-87EC76884FD0}"/>
              </a:ext>
            </a:extLst>
          </p:cNvPr>
          <p:cNvSpPr txBox="1"/>
          <p:nvPr/>
        </p:nvSpPr>
        <p:spPr>
          <a:xfrm>
            <a:off x="1431626" y="753301"/>
            <a:ext cx="114915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ほっかいどう</a:t>
            </a:r>
          </a:p>
        </p:txBody>
      </p:sp>
      <p:sp>
        <p:nvSpPr>
          <p:cNvPr id="25" name="テキスト ボックス 24">
            <a:extLst>
              <a:ext uri="{FF2B5EF4-FFF2-40B4-BE49-F238E27FC236}">
                <a16:creationId xmlns:a16="http://schemas.microsoft.com/office/drawing/2014/main" id="{DC5B45A3-9C20-46C3-8CC2-792D0E5903A0}"/>
              </a:ext>
            </a:extLst>
          </p:cNvPr>
          <p:cNvSpPr txBox="1"/>
          <p:nvPr/>
        </p:nvSpPr>
        <p:spPr>
          <a:xfrm>
            <a:off x="2976247" y="753300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もり</a:t>
            </a:r>
          </a:p>
        </p:txBody>
      </p:sp>
      <p:sp>
        <p:nvSpPr>
          <p:cNvPr id="26" name="テキスト ボックス 25">
            <a:extLst>
              <a:ext uri="{FF2B5EF4-FFF2-40B4-BE49-F238E27FC236}">
                <a16:creationId xmlns:a16="http://schemas.microsoft.com/office/drawing/2014/main" id="{C5C5A06D-C91F-461D-B7E4-0AA891FD70F4}"/>
              </a:ext>
            </a:extLst>
          </p:cNvPr>
          <p:cNvSpPr txBox="1"/>
          <p:nvPr/>
        </p:nvSpPr>
        <p:spPr>
          <a:xfrm>
            <a:off x="3864531" y="738319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う</a:t>
            </a:r>
          </a:p>
        </p:txBody>
      </p:sp>
      <p:sp>
        <p:nvSpPr>
          <p:cNvPr id="27" name="テキスト ボックス 26">
            <a:extLst>
              <a:ext uri="{FF2B5EF4-FFF2-40B4-BE49-F238E27FC236}">
                <a16:creationId xmlns:a16="http://schemas.microsoft.com/office/drawing/2014/main" id="{2BF071A5-FA24-47EA-8D64-D4EA7FDA6FB7}"/>
              </a:ext>
            </a:extLst>
          </p:cNvPr>
          <p:cNvSpPr txBox="1"/>
          <p:nvPr/>
        </p:nvSpPr>
        <p:spPr>
          <a:xfrm>
            <a:off x="7061518" y="753847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すべ</a:t>
            </a:r>
          </a:p>
        </p:txBody>
      </p:sp>
      <p:sp>
        <p:nvSpPr>
          <p:cNvPr id="28" name="テキスト ボックス 27">
            <a:extLst>
              <a:ext uri="{FF2B5EF4-FFF2-40B4-BE49-F238E27FC236}">
                <a16:creationId xmlns:a16="http://schemas.microsoft.com/office/drawing/2014/main" id="{14569B97-649B-49E8-AA2A-83B8419CC39D}"/>
              </a:ext>
            </a:extLst>
          </p:cNvPr>
          <p:cNvSpPr txBox="1"/>
          <p:nvPr/>
        </p:nvSpPr>
        <p:spPr>
          <a:xfrm>
            <a:off x="6824240" y="1451464"/>
            <a:ext cx="7332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ちいき</a:t>
            </a:r>
          </a:p>
        </p:txBody>
      </p:sp>
      <p:sp>
        <p:nvSpPr>
          <p:cNvPr id="29" name="テキスト ボックス 28">
            <a:extLst>
              <a:ext uri="{FF2B5EF4-FFF2-40B4-BE49-F238E27FC236}">
                <a16:creationId xmlns:a16="http://schemas.microsoft.com/office/drawing/2014/main" id="{8829A251-AA76-4C88-99BB-7368F3E5C754}"/>
              </a:ext>
            </a:extLst>
          </p:cNvPr>
          <p:cNvSpPr txBox="1"/>
          <p:nvPr/>
        </p:nvSpPr>
        <p:spPr>
          <a:xfrm>
            <a:off x="7956466" y="1414075"/>
            <a:ext cx="91439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もくざい</a:t>
            </a:r>
          </a:p>
        </p:txBody>
      </p:sp>
      <p:sp>
        <p:nvSpPr>
          <p:cNvPr id="30" name="テキスト ボックス 29">
            <a:extLst>
              <a:ext uri="{FF2B5EF4-FFF2-40B4-BE49-F238E27FC236}">
                <a16:creationId xmlns:a16="http://schemas.microsoft.com/office/drawing/2014/main" id="{1F42563E-65FB-47DC-8442-37B8B4020588}"/>
              </a:ext>
            </a:extLst>
          </p:cNvPr>
          <p:cNvSpPr txBox="1"/>
          <p:nvPr/>
        </p:nvSpPr>
        <p:spPr>
          <a:xfrm>
            <a:off x="1469048" y="2152804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か</a:t>
            </a:r>
          </a:p>
        </p:txBody>
      </p:sp>
      <p:sp>
        <p:nvSpPr>
          <p:cNvPr id="31" name="テキスト ボックス 30">
            <a:extLst>
              <a:ext uri="{FF2B5EF4-FFF2-40B4-BE49-F238E27FC236}">
                <a16:creationId xmlns:a16="http://schemas.microsoft.com/office/drawing/2014/main" id="{CD8B3C1D-D9F6-45FE-B83C-584815BF932D}"/>
              </a:ext>
            </a:extLst>
          </p:cNvPr>
          <p:cNvSpPr txBox="1"/>
          <p:nvPr/>
        </p:nvSpPr>
        <p:spPr>
          <a:xfrm>
            <a:off x="5460851" y="4338923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ゆき</a:t>
            </a:r>
          </a:p>
        </p:txBody>
      </p:sp>
      <p:sp>
        <p:nvSpPr>
          <p:cNvPr id="32" name="テキスト ボックス 31">
            <a:extLst>
              <a:ext uri="{FF2B5EF4-FFF2-40B4-BE49-F238E27FC236}">
                <a16:creationId xmlns:a16="http://schemas.microsoft.com/office/drawing/2014/main" id="{78853068-E113-46AB-A0A3-DCA58DD377AE}"/>
              </a:ext>
            </a:extLst>
          </p:cNvPr>
          <p:cNvSpPr txBox="1"/>
          <p:nvPr/>
        </p:nvSpPr>
        <p:spPr>
          <a:xfrm>
            <a:off x="7092220" y="4342060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おう</a:t>
            </a:r>
          </a:p>
        </p:txBody>
      </p:sp>
      <p:sp>
        <p:nvSpPr>
          <p:cNvPr id="4" name="角丸四角形 96">
            <a:extLst>
              <a:ext uri="{FF2B5EF4-FFF2-40B4-BE49-F238E27FC236}">
                <a16:creationId xmlns:a16="http://schemas.microsoft.com/office/drawing/2014/main" id="{2FC6429B-723C-DC31-749F-D2176A96EC87}"/>
              </a:ext>
            </a:extLst>
          </p:cNvPr>
          <p:cNvSpPr/>
          <p:nvPr/>
        </p:nvSpPr>
        <p:spPr>
          <a:xfrm>
            <a:off x="566430" y="5614033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F1522189-9942-DD48-726C-3475AD02D2D5}"/>
              </a:ext>
            </a:extLst>
          </p:cNvPr>
          <p:cNvSpPr txBox="1"/>
          <p:nvPr/>
        </p:nvSpPr>
        <p:spPr>
          <a:xfrm>
            <a:off x="563237" y="5660607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</p:spTree>
    <p:extLst>
      <p:ext uri="{BB962C8B-B14F-4D97-AF65-F5344CB8AC3E}">
        <p14:creationId xmlns:p14="http://schemas.microsoft.com/office/powerpoint/2010/main" val="31425033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9" name="Google Shape;2879;p44"/>
          <p:cNvSpPr/>
          <p:nvPr/>
        </p:nvSpPr>
        <p:spPr>
          <a:xfrm rot="19617189">
            <a:off x="4321989" y="4289992"/>
            <a:ext cx="3347082" cy="506573"/>
          </a:xfrm>
          <a:custGeom>
            <a:avLst/>
            <a:gdLst>
              <a:gd name="connsiteX0" fmla="*/ 0 w 6694094"/>
              <a:gd name="connsiteY0" fmla="*/ 53096 h 81471"/>
              <a:gd name="connsiteX1" fmla="*/ 4119490 w 6694094"/>
              <a:gd name="connsiteY1" fmla="*/ 12392 h 81471"/>
              <a:gd name="connsiteX2" fmla="*/ 6694094 w 6694094"/>
              <a:gd name="connsiteY2" fmla="*/ 81471 h 81471"/>
              <a:gd name="connsiteX0" fmla="*/ 0 w 6694094"/>
              <a:gd name="connsiteY0" fmla="*/ 53096 h 81471"/>
              <a:gd name="connsiteX1" fmla="*/ 4119490 w 6694094"/>
              <a:gd name="connsiteY1" fmla="*/ 12392 h 81471"/>
              <a:gd name="connsiteX2" fmla="*/ 6694094 w 6694094"/>
              <a:gd name="connsiteY2" fmla="*/ 81471 h 81471"/>
              <a:gd name="connsiteX0" fmla="*/ 0 w 5511706"/>
              <a:gd name="connsiteY0" fmla="*/ 136851 h 136851"/>
              <a:gd name="connsiteX1" fmla="*/ 2937102 w 5511706"/>
              <a:gd name="connsiteY1" fmla="*/ 12392 h 136851"/>
              <a:gd name="connsiteX2" fmla="*/ 5511706 w 5511706"/>
              <a:gd name="connsiteY2" fmla="*/ 81471 h 136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511706" h="136851" extrusionOk="0">
                <a:moveTo>
                  <a:pt x="0" y="136851"/>
                </a:moveTo>
                <a:lnTo>
                  <a:pt x="2937102" y="12392"/>
                </a:lnTo>
                <a:cubicBezTo>
                  <a:pt x="3841248" y="653"/>
                  <a:pt x="4336712" y="-28359"/>
                  <a:pt x="5511706" y="81471"/>
                </a:cubicBezTo>
              </a:path>
            </a:pathLst>
          </a:custGeom>
          <a:noFill/>
          <a:ln w="635000" cap="flat" cmpd="sng">
            <a:solidFill>
              <a:srgbClr val="FFF2CC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8" name="Google Shape;2778;p44"/>
          <p:cNvSpPr/>
          <p:nvPr/>
        </p:nvSpPr>
        <p:spPr>
          <a:xfrm>
            <a:off x="729191" y="5805442"/>
            <a:ext cx="6823795" cy="250408"/>
          </a:xfrm>
          <a:custGeom>
            <a:avLst/>
            <a:gdLst/>
            <a:ahLst/>
            <a:cxnLst/>
            <a:rect l="l" t="t" r="r" b="b"/>
            <a:pathLst>
              <a:path w="6150280" h="261165" extrusionOk="0">
                <a:moveTo>
                  <a:pt x="0" y="31688"/>
                </a:moveTo>
                <a:cubicBezTo>
                  <a:pt x="1648216" y="6636"/>
                  <a:pt x="3296433" y="-18416"/>
                  <a:pt x="4321480" y="19162"/>
                </a:cubicBezTo>
                <a:cubicBezTo>
                  <a:pt x="5346527" y="56740"/>
                  <a:pt x="5034419" y="294734"/>
                  <a:pt x="6150280" y="257156"/>
                </a:cubicBezTo>
              </a:path>
            </a:pathLst>
          </a:custGeom>
          <a:noFill/>
          <a:ln w="635000" cap="flat" cmpd="sng">
            <a:solidFill>
              <a:srgbClr val="FFF2CC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3" name="Google Shape;2793;p44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4" name="Google Shape;2794;p44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Google Shape;1630;p29">
            <a:extLst>
              <a:ext uri="{FF2B5EF4-FFF2-40B4-BE49-F238E27FC236}">
                <a16:creationId xmlns:a16="http://schemas.microsoft.com/office/drawing/2014/main" id="{D2ABC0A1-18A2-134B-7A3A-22E1CC50B9FA}"/>
              </a:ext>
            </a:extLst>
          </p:cNvPr>
          <p:cNvSpPr txBox="1"/>
          <p:nvPr/>
        </p:nvSpPr>
        <p:spPr>
          <a:xfrm>
            <a:off x="664153" y="323477"/>
            <a:ext cx="9137071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「なえ」をうばい「まほう」をかける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なんて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ひどい！２つ同時には、かいけつできないから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このルートでは、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「なえ」をとりかえそう！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四角形: 角度付き 3">
            <a:hlinkClick r:id="rId3" action="ppaction://hlinksldjump"/>
            <a:extLst>
              <a:ext uri="{FF2B5EF4-FFF2-40B4-BE49-F238E27FC236}">
                <a16:creationId xmlns:a16="http://schemas.microsoft.com/office/drawing/2014/main" id="{EA2EB6AB-9E01-375C-2205-BCE90290EEC1}"/>
              </a:ext>
            </a:extLst>
          </p:cNvPr>
          <p:cNvSpPr/>
          <p:nvPr/>
        </p:nvSpPr>
        <p:spPr>
          <a:xfrm>
            <a:off x="7406701" y="2707956"/>
            <a:ext cx="4036738" cy="1381103"/>
          </a:xfrm>
          <a:prstGeom prst="bevel">
            <a:avLst>
              <a:gd name="adj" fmla="val 8845"/>
            </a:avLst>
          </a:prstGeom>
          <a:solidFill>
            <a:schemeClr val="accent6"/>
          </a:solidFill>
          <a:ln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なえをとりかえす</a:t>
            </a:r>
            <a:endParaRPr kumimoji="1" lang="ja-JP" altLang="en-US" sz="2400" dirty="0">
              <a:ln>
                <a:solidFill>
                  <a:schemeClr val="accent6">
                    <a:lumMod val="50000"/>
                  </a:schemeClr>
                </a:solidFill>
              </a:ln>
            </a:endParaRPr>
          </a:p>
        </p:txBody>
      </p:sp>
      <p:grpSp>
        <p:nvGrpSpPr>
          <p:cNvPr id="2796" name="Google Shape;2796;p44"/>
          <p:cNvGrpSpPr/>
          <p:nvPr/>
        </p:nvGrpSpPr>
        <p:grpSpPr>
          <a:xfrm>
            <a:off x="1304330" y="4764496"/>
            <a:ext cx="1077013" cy="1098664"/>
            <a:chOff x="1774174" y="4621762"/>
            <a:chExt cx="1077013" cy="1098664"/>
          </a:xfrm>
        </p:grpSpPr>
        <p:sp>
          <p:nvSpPr>
            <p:cNvPr id="2797" name="Google Shape;2797;p44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44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44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44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44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44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803" name="Google Shape;2803;p44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4" name="Google Shape;2804;p44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5" name="Google Shape;2805;p44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6" name="Google Shape;2806;p44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7" name="Google Shape;2807;p44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8" name="Google Shape;2808;p44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809" name="Google Shape;2809;p44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44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44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" name="四角形: 角度付き 4">
            <a:extLst>
              <a:ext uri="{FF2B5EF4-FFF2-40B4-BE49-F238E27FC236}">
                <a16:creationId xmlns:a16="http://schemas.microsoft.com/office/drawing/2014/main" id="{73C8BA30-ADF8-2F90-3015-6613ECC7A75E}"/>
              </a:ext>
            </a:extLst>
          </p:cNvPr>
          <p:cNvSpPr/>
          <p:nvPr/>
        </p:nvSpPr>
        <p:spPr>
          <a:xfrm>
            <a:off x="7396616" y="4902726"/>
            <a:ext cx="4036738" cy="1405157"/>
          </a:xfrm>
          <a:prstGeom prst="bevel">
            <a:avLst>
              <a:gd name="adj" fmla="val 8845"/>
            </a:avLst>
          </a:prstGeom>
          <a:noFill/>
          <a:ln>
            <a:solidFill>
              <a:schemeClr val="accent6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地域の木材を買えない　</a:t>
            </a:r>
            <a:endParaRPr lang="en-US" altLang="ja-JP" sz="2400" b="1" dirty="0">
              <a:ln w="12700">
                <a:solidFill>
                  <a:schemeClr val="accent6">
                    <a:lumMod val="50000"/>
                  </a:schemeClr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まほうをとく</a:t>
            </a:r>
            <a:endParaRPr kumimoji="1" lang="ja-JP" altLang="en-US" sz="2400" dirty="0">
              <a:ln>
                <a:solidFill>
                  <a:schemeClr val="accent6">
                    <a:lumMod val="50000"/>
                  </a:schemeClr>
                </a:solidFill>
              </a:ln>
            </a:endParaRPr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9CA623FE-8D79-3DF1-FE2A-694FBE55B0D7}"/>
              </a:ext>
            </a:extLst>
          </p:cNvPr>
          <p:cNvGrpSpPr>
            <a:grpSpLocks noChangeAspect="1"/>
          </p:cNvGrpSpPr>
          <p:nvPr/>
        </p:nvGrpSpPr>
        <p:grpSpPr>
          <a:xfrm>
            <a:off x="3481194" y="4816727"/>
            <a:ext cx="1163287" cy="738645"/>
            <a:chOff x="1318245" y="545521"/>
            <a:chExt cx="9026428" cy="5731454"/>
          </a:xfrm>
        </p:grpSpPr>
        <p:sp>
          <p:nvSpPr>
            <p:cNvPr id="8" name="円柱 7">
              <a:extLst>
                <a:ext uri="{FF2B5EF4-FFF2-40B4-BE49-F238E27FC236}">
                  <a16:creationId xmlns:a16="http://schemas.microsoft.com/office/drawing/2014/main" id="{EDB5C95F-BA42-349A-F0D5-3A59E858C407}"/>
                </a:ext>
              </a:extLst>
            </p:cNvPr>
            <p:cNvSpPr/>
            <p:nvPr/>
          </p:nvSpPr>
          <p:spPr>
            <a:xfrm>
              <a:off x="5544286" y="4565507"/>
              <a:ext cx="914400" cy="1711468"/>
            </a:xfrm>
            <a:prstGeom prst="can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直方体 8">
              <a:extLst>
                <a:ext uri="{FF2B5EF4-FFF2-40B4-BE49-F238E27FC236}">
                  <a16:creationId xmlns:a16="http://schemas.microsoft.com/office/drawing/2014/main" id="{FDE28DE6-9A6B-592A-C9CE-0B6E8E9AF10B}"/>
                </a:ext>
              </a:extLst>
            </p:cNvPr>
            <p:cNvSpPr/>
            <p:nvPr/>
          </p:nvSpPr>
          <p:spPr>
            <a:xfrm>
              <a:off x="1318245" y="545521"/>
              <a:ext cx="9026428" cy="4759904"/>
            </a:xfrm>
            <a:prstGeom prst="cube">
              <a:avLst>
                <a:gd name="adj" fmla="val 5116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0" name="グループ化 9">
              <a:extLst>
                <a:ext uri="{FF2B5EF4-FFF2-40B4-BE49-F238E27FC236}">
                  <a16:creationId xmlns:a16="http://schemas.microsoft.com/office/drawing/2014/main" id="{A5CD7EE9-5B27-04BF-E506-9118D90A62D5}"/>
                </a:ext>
              </a:extLst>
            </p:cNvPr>
            <p:cNvGrpSpPr/>
            <p:nvPr/>
          </p:nvGrpSpPr>
          <p:grpSpPr>
            <a:xfrm>
              <a:off x="8413666" y="3283472"/>
              <a:ext cx="1374655" cy="1720714"/>
              <a:chOff x="7624972" y="3147778"/>
              <a:chExt cx="467983" cy="585794"/>
            </a:xfrm>
          </p:grpSpPr>
          <p:sp>
            <p:nvSpPr>
              <p:cNvPr id="11" name="楕円 10">
                <a:extLst>
                  <a:ext uri="{FF2B5EF4-FFF2-40B4-BE49-F238E27FC236}">
                    <a16:creationId xmlns:a16="http://schemas.microsoft.com/office/drawing/2014/main" id="{4ED3EF8C-EACB-0431-7443-929C5DE26A6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30481" y="3371098"/>
                <a:ext cx="362474" cy="3624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2" name="楕円 11">
                <a:extLst>
                  <a:ext uri="{FF2B5EF4-FFF2-40B4-BE49-F238E27FC236}">
                    <a16:creationId xmlns:a16="http://schemas.microsoft.com/office/drawing/2014/main" id="{5AAE42B7-AB77-6B4F-7E4A-E4666E719A3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98917" y="3147778"/>
                <a:ext cx="252000" cy="252000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3" name="楕円 12">
                <a:extLst>
                  <a:ext uri="{FF2B5EF4-FFF2-40B4-BE49-F238E27FC236}">
                    <a16:creationId xmlns:a16="http://schemas.microsoft.com/office/drawing/2014/main" id="{4BE2628F-0861-A033-9385-05BAC507A21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861539" y="3439224"/>
                <a:ext cx="45719" cy="45719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4" name="楕円 13">
                <a:extLst>
                  <a:ext uri="{FF2B5EF4-FFF2-40B4-BE49-F238E27FC236}">
                    <a16:creationId xmlns:a16="http://schemas.microsoft.com/office/drawing/2014/main" id="{BD7A3DBB-9582-C7A0-2162-247BB7CC15C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847688" y="3573152"/>
                <a:ext cx="45719" cy="45719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5" name="楕円 14">
                <a:extLst>
                  <a:ext uri="{FF2B5EF4-FFF2-40B4-BE49-F238E27FC236}">
                    <a16:creationId xmlns:a16="http://schemas.microsoft.com/office/drawing/2014/main" id="{9C5DC9E9-EABA-A753-5050-0AFF27E066C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843073" y="3503879"/>
                <a:ext cx="45719" cy="45719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6" name="楕円 97">
                <a:extLst>
                  <a:ext uri="{FF2B5EF4-FFF2-40B4-BE49-F238E27FC236}">
                    <a16:creationId xmlns:a16="http://schemas.microsoft.com/office/drawing/2014/main" id="{B3A17AE7-04B5-ABC7-878B-9C608B60783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479331">
                <a:off x="7826817" y="3229435"/>
                <a:ext cx="73314" cy="45936"/>
              </a:xfrm>
              <a:custGeom>
                <a:avLst/>
                <a:gdLst>
                  <a:gd name="connsiteX0" fmla="*/ 0 w 134295"/>
                  <a:gd name="connsiteY0" fmla="*/ 67148 h 134295"/>
                  <a:gd name="connsiteX1" fmla="*/ 67148 w 134295"/>
                  <a:gd name="connsiteY1" fmla="*/ 0 h 134295"/>
                  <a:gd name="connsiteX2" fmla="*/ 134296 w 134295"/>
                  <a:gd name="connsiteY2" fmla="*/ 67148 h 134295"/>
                  <a:gd name="connsiteX3" fmla="*/ 67148 w 134295"/>
                  <a:gd name="connsiteY3" fmla="*/ 134296 h 134295"/>
                  <a:gd name="connsiteX4" fmla="*/ 0 w 134295"/>
                  <a:gd name="connsiteY4" fmla="*/ 67148 h 134295"/>
                  <a:gd name="connsiteX0" fmla="*/ 0 w 135008"/>
                  <a:gd name="connsiteY0" fmla="*/ 67148 h 134296"/>
                  <a:gd name="connsiteX1" fmla="*/ 67148 w 135008"/>
                  <a:gd name="connsiteY1" fmla="*/ 0 h 134296"/>
                  <a:gd name="connsiteX2" fmla="*/ 134296 w 135008"/>
                  <a:gd name="connsiteY2" fmla="*/ 67148 h 134296"/>
                  <a:gd name="connsiteX3" fmla="*/ 67148 w 135008"/>
                  <a:gd name="connsiteY3" fmla="*/ 134296 h 134296"/>
                  <a:gd name="connsiteX4" fmla="*/ 0 w 135008"/>
                  <a:gd name="connsiteY4" fmla="*/ 67148 h 134296"/>
                  <a:gd name="connsiteX0" fmla="*/ 0 w 135008"/>
                  <a:gd name="connsiteY0" fmla="*/ 67148 h 134296"/>
                  <a:gd name="connsiteX1" fmla="*/ 67148 w 135008"/>
                  <a:gd name="connsiteY1" fmla="*/ 0 h 134296"/>
                  <a:gd name="connsiteX2" fmla="*/ 134296 w 135008"/>
                  <a:gd name="connsiteY2" fmla="*/ 67148 h 134296"/>
                  <a:gd name="connsiteX3" fmla="*/ 67148 w 135008"/>
                  <a:gd name="connsiteY3" fmla="*/ 134296 h 134296"/>
                  <a:gd name="connsiteX4" fmla="*/ 0 w 135008"/>
                  <a:gd name="connsiteY4" fmla="*/ 67148 h 134296"/>
                  <a:gd name="connsiteX0" fmla="*/ 0 w 206822"/>
                  <a:gd name="connsiteY0" fmla="*/ 67244 h 134448"/>
                  <a:gd name="connsiteX1" fmla="*/ 67148 w 206822"/>
                  <a:gd name="connsiteY1" fmla="*/ 96 h 134448"/>
                  <a:gd name="connsiteX2" fmla="*/ 206567 w 206822"/>
                  <a:gd name="connsiteY2" fmla="*/ 79814 h 134448"/>
                  <a:gd name="connsiteX3" fmla="*/ 67148 w 206822"/>
                  <a:gd name="connsiteY3" fmla="*/ 134392 h 134448"/>
                  <a:gd name="connsiteX4" fmla="*/ 0 w 206822"/>
                  <a:gd name="connsiteY4" fmla="*/ 67244 h 134448"/>
                  <a:gd name="connsiteX0" fmla="*/ 0 w 215289"/>
                  <a:gd name="connsiteY0" fmla="*/ 67149 h 134297"/>
                  <a:gd name="connsiteX1" fmla="*/ 67148 w 215289"/>
                  <a:gd name="connsiteY1" fmla="*/ 1 h 134297"/>
                  <a:gd name="connsiteX2" fmla="*/ 215048 w 215289"/>
                  <a:gd name="connsiteY2" fmla="*/ 67323 h 134297"/>
                  <a:gd name="connsiteX3" fmla="*/ 67148 w 215289"/>
                  <a:gd name="connsiteY3" fmla="*/ 134297 h 134297"/>
                  <a:gd name="connsiteX4" fmla="*/ 0 w 215289"/>
                  <a:gd name="connsiteY4" fmla="*/ 67149 h 134297"/>
                  <a:gd name="connsiteX0" fmla="*/ 0 w 217511"/>
                  <a:gd name="connsiteY0" fmla="*/ 67568 h 135251"/>
                  <a:gd name="connsiteX1" fmla="*/ 67148 w 217511"/>
                  <a:gd name="connsiteY1" fmla="*/ 420 h 135251"/>
                  <a:gd name="connsiteX2" fmla="*/ 217274 w 217511"/>
                  <a:gd name="connsiteY2" fmla="*/ 35546 h 135251"/>
                  <a:gd name="connsiteX3" fmla="*/ 67148 w 217511"/>
                  <a:gd name="connsiteY3" fmla="*/ 134716 h 135251"/>
                  <a:gd name="connsiteX4" fmla="*/ 0 w 217511"/>
                  <a:gd name="connsiteY4" fmla="*/ 67568 h 135251"/>
                  <a:gd name="connsiteX0" fmla="*/ 0 w 217274"/>
                  <a:gd name="connsiteY0" fmla="*/ 73083 h 140766"/>
                  <a:gd name="connsiteX1" fmla="*/ 67148 w 217274"/>
                  <a:gd name="connsiteY1" fmla="*/ 5935 h 140766"/>
                  <a:gd name="connsiteX2" fmla="*/ 217274 w 217274"/>
                  <a:gd name="connsiteY2" fmla="*/ 41061 h 140766"/>
                  <a:gd name="connsiteX3" fmla="*/ 67148 w 217274"/>
                  <a:gd name="connsiteY3" fmla="*/ 140231 h 140766"/>
                  <a:gd name="connsiteX4" fmla="*/ 0 w 217274"/>
                  <a:gd name="connsiteY4" fmla="*/ 73083 h 140766"/>
                  <a:gd name="connsiteX0" fmla="*/ 0 w 223337"/>
                  <a:gd name="connsiteY0" fmla="*/ 67255 h 134430"/>
                  <a:gd name="connsiteX1" fmla="*/ 67148 w 223337"/>
                  <a:gd name="connsiteY1" fmla="*/ 107 h 134430"/>
                  <a:gd name="connsiteX2" fmla="*/ 223337 w 223337"/>
                  <a:gd name="connsiteY2" fmla="*/ 60792 h 134430"/>
                  <a:gd name="connsiteX3" fmla="*/ 67148 w 223337"/>
                  <a:gd name="connsiteY3" fmla="*/ 134403 h 134430"/>
                  <a:gd name="connsiteX4" fmla="*/ 0 w 223337"/>
                  <a:gd name="connsiteY4" fmla="*/ 67255 h 134430"/>
                  <a:gd name="connsiteX0" fmla="*/ 0 w 244405"/>
                  <a:gd name="connsiteY0" fmla="*/ 68206 h 135508"/>
                  <a:gd name="connsiteX1" fmla="*/ 67148 w 244405"/>
                  <a:gd name="connsiteY1" fmla="*/ 1058 h 135508"/>
                  <a:gd name="connsiteX2" fmla="*/ 244405 w 244405"/>
                  <a:gd name="connsiteY2" fmla="*/ 52072 h 135508"/>
                  <a:gd name="connsiteX3" fmla="*/ 67148 w 244405"/>
                  <a:gd name="connsiteY3" fmla="*/ 135354 h 135508"/>
                  <a:gd name="connsiteX4" fmla="*/ 0 w 244405"/>
                  <a:gd name="connsiteY4" fmla="*/ 68206 h 135508"/>
                  <a:gd name="connsiteX0" fmla="*/ 0 w 251927"/>
                  <a:gd name="connsiteY0" fmla="*/ 67149 h 134297"/>
                  <a:gd name="connsiteX1" fmla="*/ 67148 w 251927"/>
                  <a:gd name="connsiteY1" fmla="*/ 1 h 134297"/>
                  <a:gd name="connsiteX2" fmla="*/ 251927 w 251927"/>
                  <a:gd name="connsiteY2" fmla="*/ 67401 h 134297"/>
                  <a:gd name="connsiteX3" fmla="*/ 67148 w 251927"/>
                  <a:gd name="connsiteY3" fmla="*/ 134297 h 134297"/>
                  <a:gd name="connsiteX4" fmla="*/ 0 w 251927"/>
                  <a:gd name="connsiteY4" fmla="*/ 67149 h 134297"/>
                  <a:gd name="connsiteX0" fmla="*/ 0 w 268505"/>
                  <a:gd name="connsiteY0" fmla="*/ 67752 h 135003"/>
                  <a:gd name="connsiteX1" fmla="*/ 67148 w 268505"/>
                  <a:gd name="connsiteY1" fmla="*/ 604 h 135003"/>
                  <a:gd name="connsiteX2" fmla="*/ 268505 w 268505"/>
                  <a:gd name="connsiteY2" fmla="*/ 54726 h 135003"/>
                  <a:gd name="connsiteX3" fmla="*/ 67148 w 268505"/>
                  <a:gd name="connsiteY3" fmla="*/ 134900 h 135003"/>
                  <a:gd name="connsiteX4" fmla="*/ 0 w 268505"/>
                  <a:gd name="connsiteY4" fmla="*/ 67752 h 135003"/>
                  <a:gd name="connsiteX0" fmla="*/ 0 w 253001"/>
                  <a:gd name="connsiteY0" fmla="*/ 67153 h 134303"/>
                  <a:gd name="connsiteX1" fmla="*/ 67148 w 253001"/>
                  <a:gd name="connsiteY1" fmla="*/ 5 h 134303"/>
                  <a:gd name="connsiteX2" fmla="*/ 253001 w 253001"/>
                  <a:gd name="connsiteY2" fmla="*/ 69745 h 134303"/>
                  <a:gd name="connsiteX3" fmla="*/ 67148 w 253001"/>
                  <a:gd name="connsiteY3" fmla="*/ 134301 h 134303"/>
                  <a:gd name="connsiteX4" fmla="*/ 0 w 253001"/>
                  <a:gd name="connsiteY4" fmla="*/ 67153 h 134303"/>
                  <a:gd name="connsiteX0" fmla="*/ 0 w 248895"/>
                  <a:gd name="connsiteY0" fmla="*/ 67694 h 134938"/>
                  <a:gd name="connsiteX1" fmla="*/ 67148 w 248895"/>
                  <a:gd name="connsiteY1" fmla="*/ 546 h 134938"/>
                  <a:gd name="connsiteX2" fmla="*/ 248895 w 248895"/>
                  <a:gd name="connsiteY2" fmla="*/ 55167 h 134938"/>
                  <a:gd name="connsiteX3" fmla="*/ 67148 w 248895"/>
                  <a:gd name="connsiteY3" fmla="*/ 134842 h 134938"/>
                  <a:gd name="connsiteX4" fmla="*/ 0 w 248895"/>
                  <a:gd name="connsiteY4" fmla="*/ 67694 h 134938"/>
                  <a:gd name="connsiteX0" fmla="*/ 0 w 215354"/>
                  <a:gd name="connsiteY0" fmla="*/ 67507 h 134930"/>
                  <a:gd name="connsiteX1" fmla="*/ 67148 w 215354"/>
                  <a:gd name="connsiteY1" fmla="*/ 359 h 134930"/>
                  <a:gd name="connsiteX2" fmla="*/ 215354 w 215354"/>
                  <a:gd name="connsiteY2" fmla="*/ 93049 h 134930"/>
                  <a:gd name="connsiteX3" fmla="*/ 67148 w 215354"/>
                  <a:gd name="connsiteY3" fmla="*/ 134655 h 134930"/>
                  <a:gd name="connsiteX4" fmla="*/ 0 w 215354"/>
                  <a:gd name="connsiteY4" fmla="*/ 67507 h 13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54" h="134930">
                    <a:moveTo>
                      <a:pt x="0" y="67507"/>
                    </a:moveTo>
                    <a:cubicBezTo>
                      <a:pt x="0" y="30422"/>
                      <a:pt x="31256" y="-3898"/>
                      <a:pt x="67148" y="359"/>
                    </a:cubicBezTo>
                    <a:cubicBezTo>
                      <a:pt x="103040" y="4616"/>
                      <a:pt x="215653" y="37520"/>
                      <a:pt x="215354" y="93049"/>
                    </a:cubicBezTo>
                    <a:cubicBezTo>
                      <a:pt x="212212" y="92426"/>
                      <a:pt x="103040" y="138912"/>
                      <a:pt x="67148" y="134655"/>
                    </a:cubicBezTo>
                    <a:cubicBezTo>
                      <a:pt x="31256" y="130398"/>
                      <a:pt x="0" y="104592"/>
                      <a:pt x="0" y="6750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cxnSp>
            <p:nvCxnSpPr>
              <p:cNvPr id="17" name="直線コネクタ 16">
                <a:extLst>
                  <a:ext uri="{FF2B5EF4-FFF2-40B4-BE49-F238E27FC236}">
                    <a16:creationId xmlns:a16="http://schemas.microsoft.com/office/drawing/2014/main" id="{4E87AA47-25CC-B1EF-5ED3-09A7B67B7464}"/>
                  </a:ext>
                </a:extLst>
              </p:cNvPr>
              <p:cNvCxnSpPr>
                <a:stCxn id="11" idx="1"/>
              </p:cNvCxnSpPr>
              <p:nvPr/>
            </p:nvCxnSpPr>
            <p:spPr>
              <a:xfrm flipH="1" flipV="1">
                <a:off x="7624972" y="3281751"/>
                <a:ext cx="158592" cy="14243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" name="楕円 97">
                <a:extLst>
                  <a:ext uri="{FF2B5EF4-FFF2-40B4-BE49-F238E27FC236}">
                    <a16:creationId xmlns:a16="http://schemas.microsoft.com/office/drawing/2014/main" id="{0BE0B77C-C0C0-3119-9738-2C08E622B4E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58401" flipH="1">
                <a:off x="7928024" y="3231560"/>
                <a:ext cx="69069" cy="46178"/>
              </a:xfrm>
              <a:custGeom>
                <a:avLst/>
                <a:gdLst>
                  <a:gd name="connsiteX0" fmla="*/ 0 w 134295"/>
                  <a:gd name="connsiteY0" fmla="*/ 67148 h 134295"/>
                  <a:gd name="connsiteX1" fmla="*/ 67148 w 134295"/>
                  <a:gd name="connsiteY1" fmla="*/ 0 h 134295"/>
                  <a:gd name="connsiteX2" fmla="*/ 134296 w 134295"/>
                  <a:gd name="connsiteY2" fmla="*/ 67148 h 134295"/>
                  <a:gd name="connsiteX3" fmla="*/ 67148 w 134295"/>
                  <a:gd name="connsiteY3" fmla="*/ 134296 h 134295"/>
                  <a:gd name="connsiteX4" fmla="*/ 0 w 134295"/>
                  <a:gd name="connsiteY4" fmla="*/ 67148 h 134295"/>
                  <a:gd name="connsiteX0" fmla="*/ 0 w 135008"/>
                  <a:gd name="connsiteY0" fmla="*/ 67148 h 134296"/>
                  <a:gd name="connsiteX1" fmla="*/ 67148 w 135008"/>
                  <a:gd name="connsiteY1" fmla="*/ 0 h 134296"/>
                  <a:gd name="connsiteX2" fmla="*/ 134296 w 135008"/>
                  <a:gd name="connsiteY2" fmla="*/ 67148 h 134296"/>
                  <a:gd name="connsiteX3" fmla="*/ 67148 w 135008"/>
                  <a:gd name="connsiteY3" fmla="*/ 134296 h 134296"/>
                  <a:gd name="connsiteX4" fmla="*/ 0 w 135008"/>
                  <a:gd name="connsiteY4" fmla="*/ 67148 h 134296"/>
                  <a:gd name="connsiteX0" fmla="*/ 0 w 135008"/>
                  <a:gd name="connsiteY0" fmla="*/ 67148 h 134296"/>
                  <a:gd name="connsiteX1" fmla="*/ 67148 w 135008"/>
                  <a:gd name="connsiteY1" fmla="*/ 0 h 134296"/>
                  <a:gd name="connsiteX2" fmla="*/ 134296 w 135008"/>
                  <a:gd name="connsiteY2" fmla="*/ 67148 h 134296"/>
                  <a:gd name="connsiteX3" fmla="*/ 67148 w 135008"/>
                  <a:gd name="connsiteY3" fmla="*/ 134296 h 134296"/>
                  <a:gd name="connsiteX4" fmla="*/ 0 w 135008"/>
                  <a:gd name="connsiteY4" fmla="*/ 67148 h 134296"/>
                  <a:gd name="connsiteX0" fmla="*/ 0 w 206822"/>
                  <a:gd name="connsiteY0" fmla="*/ 67244 h 134448"/>
                  <a:gd name="connsiteX1" fmla="*/ 67148 w 206822"/>
                  <a:gd name="connsiteY1" fmla="*/ 96 h 134448"/>
                  <a:gd name="connsiteX2" fmla="*/ 206567 w 206822"/>
                  <a:gd name="connsiteY2" fmla="*/ 79814 h 134448"/>
                  <a:gd name="connsiteX3" fmla="*/ 67148 w 206822"/>
                  <a:gd name="connsiteY3" fmla="*/ 134392 h 134448"/>
                  <a:gd name="connsiteX4" fmla="*/ 0 w 206822"/>
                  <a:gd name="connsiteY4" fmla="*/ 67244 h 134448"/>
                  <a:gd name="connsiteX0" fmla="*/ 0 w 215289"/>
                  <a:gd name="connsiteY0" fmla="*/ 67149 h 134297"/>
                  <a:gd name="connsiteX1" fmla="*/ 67148 w 215289"/>
                  <a:gd name="connsiteY1" fmla="*/ 1 h 134297"/>
                  <a:gd name="connsiteX2" fmla="*/ 215048 w 215289"/>
                  <a:gd name="connsiteY2" fmla="*/ 67323 h 134297"/>
                  <a:gd name="connsiteX3" fmla="*/ 67148 w 215289"/>
                  <a:gd name="connsiteY3" fmla="*/ 134297 h 134297"/>
                  <a:gd name="connsiteX4" fmla="*/ 0 w 215289"/>
                  <a:gd name="connsiteY4" fmla="*/ 67149 h 134297"/>
                  <a:gd name="connsiteX0" fmla="*/ 0 w 217511"/>
                  <a:gd name="connsiteY0" fmla="*/ 67568 h 135251"/>
                  <a:gd name="connsiteX1" fmla="*/ 67148 w 217511"/>
                  <a:gd name="connsiteY1" fmla="*/ 420 h 135251"/>
                  <a:gd name="connsiteX2" fmla="*/ 217274 w 217511"/>
                  <a:gd name="connsiteY2" fmla="*/ 35546 h 135251"/>
                  <a:gd name="connsiteX3" fmla="*/ 67148 w 217511"/>
                  <a:gd name="connsiteY3" fmla="*/ 134716 h 135251"/>
                  <a:gd name="connsiteX4" fmla="*/ 0 w 217511"/>
                  <a:gd name="connsiteY4" fmla="*/ 67568 h 135251"/>
                  <a:gd name="connsiteX0" fmla="*/ 0 w 217274"/>
                  <a:gd name="connsiteY0" fmla="*/ 73083 h 140766"/>
                  <a:gd name="connsiteX1" fmla="*/ 67148 w 217274"/>
                  <a:gd name="connsiteY1" fmla="*/ 5935 h 140766"/>
                  <a:gd name="connsiteX2" fmla="*/ 217274 w 217274"/>
                  <a:gd name="connsiteY2" fmla="*/ 41061 h 140766"/>
                  <a:gd name="connsiteX3" fmla="*/ 67148 w 217274"/>
                  <a:gd name="connsiteY3" fmla="*/ 140231 h 140766"/>
                  <a:gd name="connsiteX4" fmla="*/ 0 w 217274"/>
                  <a:gd name="connsiteY4" fmla="*/ 73083 h 140766"/>
                  <a:gd name="connsiteX0" fmla="*/ 0 w 223337"/>
                  <a:gd name="connsiteY0" fmla="*/ 67255 h 134430"/>
                  <a:gd name="connsiteX1" fmla="*/ 67148 w 223337"/>
                  <a:gd name="connsiteY1" fmla="*/ 107 h 134430"/>
                  <a:gd name="connsiteX2" fmla="*/ 223337 w 223337"/>
                  <a:gd name="connsiteY2" fmla="*/ 60792 h 134430"/>
                  <a:gd name="connsiteX3" fmla="*/ 67148 w 223337"/>
                  <a:gd name="connsiteY3" fmla="*/ 134403 h 134430"/>
                  <a:gd name="connsiteX4" fmla="*/ 0 w 223337"/>
                  <a:gd name="connsiteY4" fmla="*/ 67255 h 134430"/>
                  <a:gd name="connsiteX0" fmla="*/ 0 w 244405"/>
                  <a:gd name="connsiteY0" fmla="*/ 68206 h 135508"/>
                  <a:gd name="connsiteX1" fmla="*/ 67148 w 244405"/>
                  <a:gd name="connsiteY1" fmla="*/ 1058 h 135508"/>
                  <a:gd name="connsiteX2" fmla="*/ 244405 w 244405"/>
                  <a:gd name="connsiteY2" fmla="*/ 52072 h 135508"/>
                  <a:gd name="connsiteX3" fmla="*/ 67148 w 244405"/>
                  <a:gd name="connsiteY3" fmla="*/ 135354 h 135508"/>
                  <a:gd name="connsiteX4" fmla="*/ 0 w 244405"/>
                  <a:gd name="connsiteY4" fmla="*/ 68206 h 135508"/>
                  <a:gd name="connsiteX0" fmla="*/ 0 w 251927"/>
                  <a:gd name="connsiteY0" fmla="*/ 67149 h 134297"/>
                  <a:gd name="connsiteX1" fmla="*/ 67148 w 251927"/>
                  <a:gd name="connsiteY1" fmla="*/ 1 h 134297"/>
                  <a:gd name="connsiteX2" fmla="*/ 251927 w 251927"/>
                  <a:gd name="connsiteY2" fmla="*/ 67401 h 134297"/>
                  <a:gd name="connsiteX3" fmla="*/ 67148 w 251927"/>
                  <a:gd name="connsiteY3" fmla="*/ 134297 h 134297"/>
                  <a:gd name="connsiteX4" fmla="*/ 0 w 251927"/>
                  <a:gd name="connsiteY4" fmla="*/ 67149 h 134297"/>
                  <a:gd name="connsiteX0" fmla="*/ 0 w 268505"/>
                  <a:gd name="connsiteY0" fmla="*/ 67752 h 135003"/>
                  <a:gd name="connsiteX1" fmla="*/ 67148 w 268505"/>
                  <a:gd name="connsiteY1" fmla="*/ 604 h 135003"/>
                  <a:gd name="connsiteX2" fmla="*/ 268505 w 268505"/>
                  <a:gd name="connsiteY2" fmla="*/ 54726 h 135003"/>
                  <a:gd name="connsiteX3" fmla="*/ 67148 w 268505"/>
                  <a:gd name="connsiteY3" fmla="*/ 134900 h 135003"/>
                  <a:gd name="connsiteX4" fmla="*/ 0 w 268505"/>
                  <a:gd name="connsiteY4" fmla="*/ 67752 h 135003"/>
                  <a:gd name="connsiteX0" fmla="*/ 0 w 253001"/>
                  <a:gd name="connsiteY0" fmla="*/ 67153 h 134303"/>
                  <a:gd name="connsiteX1" fmla="*/ 67148 w 253001"/>
                  <a:gd name="connsiteY1" fmla="*/ 5 h 134303"/>
                  <a:gd name="connsiteX2" fmla="*/ 253001 w 253001"/>
                  <a:gd name="connsiteY2" fmla="*/ 69745 h 134303"/>
                  <a:gd name="connsiteX3" fmla="*/ 67148 w 253001"/>
                  <a:gd name="connsiteY3" fmla="*/ 134301 h 134303"/>
                  <a:gd name="connsiteX4" fmla="*/ 0 w 253001"/>
                  <a:gd name="connsiteY4" fmla="*/ 67153 h 134303"/>
                  <a:gd name="connsiteX0" fmla="*/ 0 w 248895"/>
                  <a:gd name="connsiteY0" fmla="*/ 67694 h 134938"/>
                  <a:gd name="connsiteX1" fmla="*/ 67148 w 248895"/>
                  <a:gd name="connsiteY1" fmla="*/ 546 h 134938"/>
                  <a:gd name="connsiteX2" fmla="*/ 248895 w 248895"/>
                  <a:gd name="connsiteY2" fmla="*/ 55167 h 134938"/>
                  <a:gd name="connsiteX3" fmla="*/ 67148 w 248895"/>
                  <a:gd name="connsiteY3" fmla="*/ 134842 h 134938"/>
                  <a:gd name="connsiteX4" fmla="*/ 0 w 248895"/>
                  <a:gd name="connsiteY4" fmla="*/ 67694 h 134938"/>
                  <a:gd name="connsiteX0" fmla="*/ 0 w 215354"/>
                  <a:gd name="connsiteY0" fmla="*/ 67507 h 134930"/>
                  <a:gd name="connsiteX1" fmla="*/ 67148 w 215354"/>
                  <a:gd name="connsiteY1" fmla="*/ 359 h 134930"/>
                  <a:gd name="connsiteX2" fmla="*/ 215354 w 215354"/>
                  <a:gd name="connsiteY2" fmla="*/ 93049 h 134930"/>
                  <a:gd name="connsiteX3" fmla="*/ 67148 w 215354"/>
                  <a:gd name="connsiteY3" fmla="*/ 134655 h 134930"/>
                  <a:gd name="connsiteX4" fmla="*/ 0 w 215354"/>
                  <a:gd name="connsiteY4" fmla="*/ 67507 h 13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54" h="134930">
                    <a:moveTo>
                      <a:pt x="0" y="67507"/>
                    </a:moveTo>
                    <a:cubicBezTo>
                      <a:pt x="0" y="30422"/>
                      <a:pt x="31256" y="-3898"/>
                      <a:pt x="67148" y="359"/>
                    </a:cubicBezTo>
                    <a:cubicBezTo>
                      <a:pt x="103040" y="4616"/>
                      <a:pt x="215653" y="37520"/>
                      <a:pt x="215354" y="93049"/>
                    </a:cubicBezTo>
                    <a:cubicBezTo>
                      <a:pt x="212212" y="92426"/>
                      <a:pt x="103040" y="138912"/>
                      <a:pt x="67148" y="134655"/>
                    </a:cubicBezTo>
                    <a:cubicBezTo>
                      <a:pt x="31256" y="130398"/>
                      <a:pt x="0" y="104592"/>
                      <a:pt x="0" y="6750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</p:grpSp>
      </p:grpSp>
      <p:sp>
        <p:nvSpPr>
          <p:cNvPr id="53" name="テキスト ボックス 52">
            <a:extLst>
              <a:ext uri="{FF2B5EF4-FFF2-40B4-BE49-F238E27FC236}">
                <a16:creationId xmlns:a16="http://schemas.microsoft.com/office/drawing/2014/main" id="{A54A6331-1E33-4173-8413-94157AB5A0FE}"/>
              </a:ext>
            </a:extLst>
          </p:cNvPr>
          <p:cNvSpPr txBox="1"/>
          <p:nvPr/>
        </p:nvSpPr>
        <p:spPr>
          <a:xfrm>
            <a:off x="3244216" y="1054114"/>
            <a:ext cx="93470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どうじ</a:t>
            </a:r>
          </a:p>
        </p:txBody>
      </p:sp>
      <p:sp>
        <p:nvSpPr>
          <p:cNvPr id="54" name="テキスト ボックス 53">
            <a:extLst>
              <a:ext uri="{FF2B5EF4-FFF2-40B4-BE49-F238E27FC236}">
                <a16:creationId xmlns:a16="http://schemas.microsoft.com/office/drawing/2014/main" id="{D209D76F-F87A-4C6E-BB03-801C19BE580E}"/>
              </a:ext>
            </a:extLst>
          </p:cNvPr>
          <p:cNvSpPr txBox="1"/>
          <p:nvPr/>
        </p:nvSpPr>
        <p:spPr>
          <a:xfrm>
            <a:off x="7847388" y="5052592"/>
            <a:ext cx="72515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ちいき</a:t>
            </a:r>
          </a:p>
        </p:txBody>
      </p:sp>
      <p:sp>
        <p:nvSpPr>
          <p:cNvPr id="55" name="テキスト ボックス 54">
            <a:extLst>
              <a:ext uri="{FF2B5EF4-FFF2-40B4-BE49-F238E27FC236}">
                <a16:creationId xmlns:a16="http://schemas.microsoft.com/office/drawing/2014/main" id="{29D7A4D3-B539-4781-ABF5-F8AB533C464E}"/>
              </a:ext>
            </a:extLst>
          </p:cNvPr>
          <p:cNvSpPr txBox="1"/>
          <p:nvPr/>
        </p:nvSpPr>
        <p:spPr>
          <a:xfrm>
            <a:off x="8701047" y="5052063"/>
            <a:ext cx="86717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もくざい</a:t>
            </a:r>
          </a:p>
        </p:txBody>
      </p:sp>
      <p:sp>
        <p:nvSpPr>
          <p:cNvPr id="56" name="テキスト ボックス 55">
            <a:extLst>
              <a:ext uri="{FF2B5EF4-FFF2-40B4-BE49-F238E27FC236}">
                <a16:creationId xmlns:a16="http://schemas.microsoft.com/office/drawing/2014/main" id="{7553A1E6-656F-4DFE-87F5-44D1E737ED2C}"/>
              </a:ext>
            </a:extLst>
          </p:cNvPr>
          <p:cNvSpPr txBox="1"/>
          <p:nvPr/>
        </p:nvSpPr>
        <p:spPr>
          <a:xfrm>
            <a:off x="9707150" y="5062265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か</a:t>
            </a:r>
          </a:p>
        </p:txBody>
      </p:sp>
      <p:sp>
        <p:nvSpPr>
          <p:cNvPr id="2" name="角丸四角形 96">
            <a:extLst>
              <a:ext uri="{FF2B5EF4-FFF2-40B4-BE49-F238E27FC236}">
                <a16:creationId xmlns:a16="http://schemas.microsoft.com/office/drawing/2014/main" id="{C243376E-8F5B-4874-DDD2-33F1951C4E57}"/>
              </a:ext>
            </a:extLst>
          </p:cNvPr>
          <p:cNvSpPr/>
          <p:nvPr/>
        </p:nvSpPr>
        <p:spPr>
          <a:xfrm>
            <a:off x="9661269" y="506128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D917EF74-9C55-16C2-2A31-E6773EB350AA}"/>
              </a:ext>
            </a:extLst>
          </p:cNvPr>
          <p:cNvSpPr txBox="1"/>
          <p:nvPr/>
        </p:nvSpPr>
        <p:spPr>
          <a:xfrm>
            <a:off x="9658076" y="552702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</a:p>
        </p:txBody>
      </p:sp>
      <p:sp>
        <p:nvSpPr>
          <p:cNvPr id="59" name="Google Shape;397;p16">
            <a:extLst>
              <a:ext uri="{FF2B5EF4-FFF2-40B4-BE49-F238E27FC236}">
                <a16:creationId xmlns:a16="http://schemas.microsoft.com/office/drawing/2014/main" id="{4A7FBB24-732C-FFE9-0F2E-CA5DDD3AA791}"/>
              </a:ext>
            </a:extLst>
          </p:cNvPr>
          <p:cNvSpPr txBox="1"/>
          <p:nvPr/>
        </p:nvSpPr>
        <p:spPr>
          <a:xfrm>
            <a:off x="9427268" y="2233168"/>
            <a:ext cx="2548304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ボタンをおして</a:t>
            </a:r>
            <a:r>
              <a:rPr lang="ja-JP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ね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351112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  <p:bldP spid="59" grpId="1"/>
      <p:bldP spid="59" grpId="2"/>
      <p:bldP spid="59" grpId="3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円柱 35">
            <a:extLst>
              <a:ext uri="{FF2B5EF4-FFF2-40B4-BE49-F238E27FC236}">
                <a16:creationId xmlns:a16="http://schemas.microsoft.com/office/drawing/2014/main" id="{7BB73B52-0DE1-6A66-62DC-F185421504FC}"/>
              </a:ext>
            </a:extLst>
          </p:cNvPr>
          <p:cNvSpPr/>
          <p:nvPr/>
        </p:nvSpPr>
        <p:spPr>
          <a:xfrm>
            <a:off x="10148010" y="5547372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円柱 37">
            <a:extLst>
              <a:ext uri="{FF2B5EF4-FFF2-40B4-BE49-F238E27FC236}">
                <a16:creationId xmlns:a16="http://schemas.microsoft.com/office/drawing/2014/main" id="{8BD16C85-C768-32B1-2382-C989F285D160}"/>
              </a:ext>
            </a:extLst>
          </p:cNvPr>
          <p:cNvSpPr/>
          <p:nvPr/>
        </p:nvSpPr>
        <p:spPr>
          <a:xfrm>
            <a:off x="9933952" y="5724235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直方体 38">
            <a:extLst>
              <a:ext uri="{FF2B5EF4-FFF2-40B4-BE49-F238E27FC236}">
                <a16:creationId xmlns:a16="http://schemas.microsoft.com/office/drawing/2014/main" id="{46472AC6-6208-A8DF-0130-4AFE467E9C62}"/>
              </a:ext>
            </a:extLst>
          </p:cNvPr>
          <p:cNvSpPr/>
          <p:nvPr/>
        </p:nvSpPr>
        <p:spPr>
          <a:xfrm>
            <a:off x="7922284" y="5106136"/>
            <a:ext cx="2496985" cy="790112"/>
          </a:xfrm>
          <a:prstGeom prst="cube">
            <a:avLst>
              <a:gd name="adj" fmla="val 20549"/>
            </a:avLst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0" name="円柱 39">
            <a:extLst>
              <a:ext uri="{FF2B5EF4-FFF2-40B4-BE49-F238E27FC236}">
                <a16:creationId xmlns:a16="http://schemas.microsoft.com/office/drawing/2014/main" id="{DB353510-2889-EBFF-1539-B1970FD9FF81}"/>
              </a:ext>
            </a:extLst>
          </p:cNvPr>
          <p:cNvSpPr/>
          <p:nvPr/>
        </p:nvSpPr>
        <p:spPr>
          <a:xfrm>
            <a:off x="9110990" y="4840907"/>
            <a:ext cx="211016" cy="335199"/>
          </a:xfrm>
          <a:prstGeom prst="can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四角形: 角度付き 40">
            <a:extLst>
              <a:ext uri="{FF2B5EF4-FFF2-40B4-BE49-F238E27FC236}">
                <a16:creationId xmlns:a16="http://schemas.microsoft.com/office/drawing/2014/main" id="{371C2E2C-0B9F-27DD-2D54-D62CD81709DD}"/>
              </a:ext>
            </a:extLst>
          </p:cNvPr>
          <p:cNvSpPr/>
          <p:nvPr/>
        </p:nvSpPr>
        <p:spPr>
          <a:xfrm>
            <a:off x="8575092" y="4067592"/>
            <a:ext cx="1244993" cy="950460"/>
          </a:xfrm>
          <a:prstGeom prst="bevel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円柱 41">
            <a:extLst>
              <a:ext uri="{FF2B5EF4-FFF2-40B4-BE49-F238E27FC236}">
                <a16:creationId xmlns:a16="http://schemas.microsoft.com/office/drawing/2014/main" id="{CC57EA14-7C3E-0E11-85A2-22EFCA51C1F2}"/>
              </a:ext>
            </a:extLst>
          </p:cNvPr>
          <p:cNvSpPr/>
          <p:nvPr/>
        </p:nvSpPr>
        <p:spPr>
          <a:xfrm>
            <a:off x="10016145" y="4594136"/>
            <a:ext cx="217422" cy="585567"/>
          </a:xfrm>
          <a:prstGeom prst="can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正方形/長方形 42">
            <a:extLst>
              <a:ext uri="{FF2B5EF4-FFF2-40B4-BE49-F238E27FC236}">
                <a16:creationId xmlns:a16="http://schemas.microsoft.com/office/drawing/2014/main" id="{BDA17595-487D-8C6E-9C02-F2987B213164}"/>
              </a:ext>
            </a:extLst>
          </p:cNvPr>
          <p:cNvSpPr/>
          <p:nvPr/>
        </p:nvSpPr>
        <p:spPr>
          <a:xfrm>
            <a:off x="10106384" y="4438910"/>
            <a:ext cx="45719" cy="18293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44" name="グラフィックス 43" descr="茎のない花 単色塗りつぶし">
            <a:extLst>
              <a:ext uri="{FF2B5EF4-FFF2-40B4-BE49-F238E27FC236}">
                <a16:creationId xmlns:a16="http://schemas.microsoft.com/office/drawing/2014/main" id="{BB7BE890-BB92-D3AA-C579-34FD3FC90982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853695" y="4076828"/>
            <a:ext cx="543624" cy="543624"/>
          </a:xfrm>
          <a:prstGeom prst="rect">
            <a:avLst/>
          </a:prstGeom>
        </p:spPr>
      </p:pic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BEACF311-506B-60AD-DA02-FAADF6FF24C6}"/>
              </a:ext>
            </a:extLst>
          </p:cNvPr>
          <p:cNvGrpSpPr/>
          <p:nvPr/>
        </p:nvGrpSpPr>
        <p:grpSpPr>
          <a:xfrm>
            <a:off x="8036555" y="4594136"/>
            <a:ext cx="467983" cy="587260"/>
            <a:chOff x="7624972" y="3146312"/>
            <a:chExt cx="467983" cy="587260"/>
          </a:xfrm>
        </p:grpSpPr>
        <p:sp>
          <p:nvSpPr>
            <p:cNvPr id="46" name="楕円 45">
              <a:extLst>
                <a:ext uri="{FF2B5EF4-FFF2-40B4-BE49-F238E27FC236}">
                  <a16:creationId xmlns:a16="http://schemas.microsoft.com/office/drawing/2014/main" id="{FA256BB2-2D70-5166-ED33-86A76C4DA2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47" name="楕円 46">
              <a:extLst>
                <a:ext uri="{FF2B5EF4-FFF2-40B4-BE49-F238E27FC236}">
                  <a16:creationId xmlns:a16="http://schemas.microsoft.com/office/drawing/2014/main" id="{E7B45BD7-8A78-4CE3-B32F-7C6DA217B0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48" name="楕円 47">
              <a:extLst>
                <a:ext uri="{FF2B5EF4-FFF2-40B4-BE49-F238E27FC236}">
                  <a16:creationId xmlns:a16="http://schemas.microsoft.com/office/drawing/2014/main" id="{29845F2E-735A-B60B-691F-FCEF48473A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4679" y="3146312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49" name="楕円 48">
              <a:extLst>
                <a:ext uri="{FF2B5EF4-FFF2-40B4-BE49-F238E27FC236}">
                  <a16:creationId xmlns:a16="http://schemas.microsoft.com/office/drawing/2014/main" id="{ED5C1D03-CAF0-AEFD-E8E1-9F6C981D785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50" name="楕円 49">
              <a:extLst>
                <a:ext uri="{FF2B5EF4-FFF2-40B4-BE49-F238E27FC236}">
                  <a16:creationId xmlns:a16="http://schemas.microsoft.com/office/drawing/2014/main" id="{1090874B-C7AA-C5C0-B96D-69C8C0E13D4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51" name="楕円 50">
              <a:extLst>
                <a:ext uri="{FF2B5EF4-FFF2-40B4-BE49-F238E27FC236}">
                  <a16:creationId xmlns:a16="http://schemas.microsoft.com/office/drawing/2014/main" id="{FC238EAB-92F0-690D-DDAC-CB1CCD094D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52" name="楕円 51">
              <a:extLst>
                <a:ext uri="{FF2B5EF4-FFF2-40B4-BE49-F238E27FC236}">
                  <a16:creationId xmlns:a16="http://schemas.microsoft.com/office/drawing/2014/main" id="{1E74EB7E-45D9-C887-05CA-02026E29018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38448" y="322217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53" name="楕円 52">
              <a:extLst>
                <a:ext uri="{FF2B5EF4-FFF2-40B4-BE49-F238E27FC236}">
                  <a16:creationId xmlns:a16="http://schemas.microsoft.com/office/drawing/2014/main" id="{D1B60DAC-EB6A-88DC-917D-5FD6C04B001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72376" y="323603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54" name="直線コネクタ 53">
              <a:extLst>
                <a:ext uri="{FF2B5EF4-FFF2-40B4-BE49-F238E27FC236}">
                  <a16:creationId xmlns:a16="http://schemas.microsoft.com/office/drawing/2014/main" id="{9EB07F64-60FE-E892-BAB0-B4BB1446A1A6}"/>
                </a:ext>
              </a:extLst>
            </p:cNvPr>
            <p:cNvCxnSpPr>
              <a:stCxn id="46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07" name="Google Shape;2207;p37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7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215" name="Google Shape;2215;p37"/>
          <p:cNvCxnSpPr>
            <a:cxnSpLocks/>
          </p:cNvCxnSpPr>
          <p:nvPr/>
        </p:nvCxnSpPr>
        <p:spPr>
          <a:xfrm flipV="1">
            <a:off x="3706361" y="5387963"/>
            <a:ext cx="881212" cy="184834"/>
          </a:xfrm>
          <a:prstGeom prst="straightConnector1">
            <a:avLst/>
          </a:prstGeom>
          <a:noFill/>
          <a:ln w="114300" cap="flat" cmpd="sng">
            <a:solidFill>
              <a:srgbClr val="833C0B"/>
            </a:solidFill>
            <a:prstDash val="solid"/>
            <a:miter lim="800000"/>
            <a:headEnd type="none" w="sm" len="sm"/>
            <a:tailEnd type="triangle" w="med" len="med"/>
          </a:ln>
        </p:spPr>
      </p:cxnSp>
      <p:sp>
        <p:nvSpPr>
          <p:cNvPr id="2218" name="Google Shape;2218;p37"/>
          <p:cNvSpPr/>
          <p:nvPr/>
        </p:nvSpPr>
        <p:spPr>
          <a:xfrm>
            <a:off x="5175647" y="4086339"/>
            <a:ext cx="830350" cy="2171474"/>
          </a:xfrm>
          <a:prstGeom prst="can">
            <a:avLst>
              <a:gd name="adj" fmla="val 36826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9" name="Google Shape;2219;p37"/>
          <p:cNvSpPr/>
          <p:nvPr/>
        </p:nvSpPr>
        <p:spPr>
          <a:xfrm>
            <a:off x="5314508" y="4167674"/>
            <a:ext cx="534845" cy="152221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0" name="Google Shape;2220;p37"/>
          <p:cNvSpPr/>
          <p:nvPr/>
        </p:nvSpPr>
        <p:spPr>
          <a:xfrm>
            <a:off x="5423119" y="5129875"/>
            <a:ext cx="895384" cy="693662"/>
          </a:xfrm>
          <a:custGeom>
            <a:avLst/>
            <a:gdLst/>
            <a:ahLst/>
            <a:cxnLst/>
            <a:rect l="l" t="t" r="r" b="b"/>
            <a:pathLst>
              <a:path w="5737860" h="3131820" extrusionOk="0">
                <a:moveTo>
                  <a:pt x="1154430" y="537210"/>
                </a:moveTo>
                <a:lnTo>
                  <a:pt x="0" y="1337310"/>
                </a:lnTo>
                <a:lnTo>
                  <a:pt x="880110" y="1725930"/>
                </a:lnTo>
                <a:lnTo>
                  <a:pt x="1097280" y="2548890"/>
                </a:lnTo>
                <a:lnTo>
                  <a:pt x="2011680" y="3108960"/>
                </a:lnTo>
                <a:lnTo>
                  <a:pt x="2343150" y="2948940"/>
                </a:lnTo>
                <a:lnTo>
                  <a:pt x="3303270" y="3131820"/>
                </a:lnTo>
                <a:lnTo>
                  <a:pt x="4103370" y="3131820"/>
                </a:lnTo>
                <a:lnTo>
                  <a:pt x="4572000" y="2286000"/>
                </a:lnTo>
                <a:lnTo>
                  <a:pt x="5737860" y="1680210"/>
                </a:lnTo>
                <a:lnTo>
                  <a:pt x="4960620" y="1131570"/>
                </a:lnTo>
                <a:lnTo>
                  <a:pt x="4994910" y="628650"/>
                </a:lnTo>
                <a:lnTo>
                  <a:pt x="4046220" y="171450"/>
                </a:lnTo>
                <a:lnTo>
                  <a:pt x="2777490" y="331470"/>
                </a:lnTo>
                <a:lnTo>
                  <a:pt x="2491740" y="0"/>
                </a:lnTo>
                <a:lnTo>
                  <a:pt x="1440180" y="251460"/>
                </a:lnTo>
                <a:lnTo>
                  <a:pt x="1154430" y="537210"/>
                </a:lnTo>
                <a:close/>
              </a:path>
            </a:pathLst>
          </a:custGeom>
          <a:solidFill>
            <a:srgbClr val="C55A11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1" name="Google Shape;2221;p37"/>
          <p:cNvSpPr txBox="1"/>
          <p:nvPr/>
        </p:nvSpPr>
        <p:spPr>
          <a:xfrm>
            <a:off x="5671960" y="5329010"/>
            <a:ext cx="393399" cy="49452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2" name="Google Shape;2222;p37"/>
          <p:cNvSpPr/>
          <p:nvPr/>
        </p:nvSpPr>
        <p:spPr>
          <a:xfrm rot="10629411">
            <a:off x="5698750" y="5336118"/>
            <a:ext cx="365773" cy="42799"/>
          </a:xfrm>
          <a:custGeom>
            <a:avLst/>
            <a:gdLst/>
            <a:ahLst/>
            <a:cxnLst/>
            <a:rect l="l" t="t" r="r" b="b"/>
            <a:pathLst>
              <a:path w="1177159" h="126124" extrusionOk="0">
                <a:moveTo>
                  <a:pt x="0" y="94593"/>
                </a:moveTo>
                <a:lnTo>
                  <a:pt x="220718" y="0"/>
                </a:lnTo>
                <a:lnTo>
                  <a:pt x="430925" y="84083"/>
                </a:lnTo>
                <a:lnTo>
                  <a:pt x="599090" y="0"/>
                </a:lnTo>
                <a:lnTo>
                  <a:pt x="777766" y="84083"/>
                </a:lnTo>
                <a:lnTo>
                  <a:pt x="935421" y="10510"/>
                </a:lnTo>
                <a:lnTo>
                  <a:pt x="1177159" y="126124"/>
                </a:ln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223" name="Google Shape;2223;p37"/>
          <p:cNvCxnSpPr/>
          <p:nvPr/>
        </p:nvCxnSpPr>
        <p:spPr>
          <a:xfrm>
            <a:off x="5781775" y="5273426"/>
            <a:ext cx="44486" cy="0"/>
          </a:xfrm>
          <a:prstGeom prst="straightConnector1">
            <a:avLst/>
          </a:prstGeom>
          <a:noFill/>
          <a:ln w="9525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224" name="Google Shape;2224;p37"/>
          <p:cNvCxnSpPr/>
          <p:nvPr/>
        </p:nvCxnSpPr>
        <p:spPr>
          <a:xfrm>
            <a:off x="5906210" y="5273426"/>
            <a:ext cx="44486" cy="0"/>
          </a:xfrm>
          <a:prstGeom prst="straightConnector1">
            <a:avLst/>
          </a:prstGeom>
          <a:noFill/>
          <a:ln w="9525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FD462EE2-DE4F-9F64-AA8B-9517E4E3BDE7}"/>
              </a:ext>
            </a:extLst>
          </p:cNvPr>
          <p:cNvGrpSpPr/>
          <p:nvPr/>
        </p:nvGrpSpPr>
        <p:grpSpPr>
          <a:xfrm>
            <a:off x="4717629" y="4539611"/>
            <a:ext cx="895384" cy="693662"/>
            <a:chOff x="4717629" y="4539611"/>
            <a:chExt cx="895384" cy="693662"/>
          </a:xfrm>
        </p:grpSpPr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FB028FCC-7541-F0F8-864D-B7D4E20A85BE}"/>
                </a:ext>
              </a:extLst>
            </p:cNvPr>
            <p:cNvGrpSpPr/>
            <p:nvPr/>
          </p:nvGrpSpPr>
          <p:grpSpPr>
            <a:xfrm>
              <a:off x="4717629" y="4539611"/>
              <a:ext cx="895384" cy="693662"/>
              <a:chOff x="4717629" y="4539611"/>
              <a:chExt cx="895384" cy="693662"/>
            </a:xfrm>
          </p:grpSpPr>
          <p:sp>
            <p:nvSpPr>
              <p:cNvPr id="2225" name="Google Shape;2225;p37"/>
              <p:cNvSpPr/>
              <p:nvPr/>
            </p:nvSpPr>
            <p:spPr>
              <a:xfrm>
                <a:off x="4717629" y="4539611"/>
                <a:ext cx="895384" cy="693662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26" name="Google Shape;2226;p37"/>
              <p:cNvSpPr txBox="1"/>
              <p:nvPr/>
            </p:nvSpPr>
            <p:spPr>
              <a:xfrm>
                <a:off x="4966470" y="4738746"/>
                <a:ext cx="393399" cy="49452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sz="32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</a:t>
                </a: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27" name="Google Shape;2227;p37"/>
            <p:cNvSpPr/>
            <p:nvPr/>
          </p:nvSpPr>
          <p:spPr>
            <a:xfrm rot="10629411">
              <a:off x="4993260" y="4745855"/>
              <a:ext cx="365773" cy="42799"/>
            </a:xfrm>
            <a:custGeom>
              <a:avLst/>
              <a:gdLst/>
              <a:ahLst/>
              <a:cxnLst/>
              <a:rect l="l" t="t" r="r" b="b"/>
              <a:pathLst>
                <a:path w="1177159" h="126124" extrusionOk="0">
                  <a:moveTo>
                    <a:pt x="0" y="94593"/>
                  </a:moveTo>
                  <a:lnTo>
                    <a:pt x="220718" y="0"/>
                  </a:lnTo>
                  <a:lnTo>
                    <a:pt x="430925" y="84083"/>
                  </a:lnTo>
                  <a:lnTo>
                    <a:pt x="599090" y="0"/>
                  </a:lnTo>
                  <a:lnTo>
                    <a:pt x="777766" y="84083"/>
                  </a:lnTo>
                  <a:lnTo>
                    <a:pt x="935421" y="10510"/>
                  </a:lnTo>
                  <a:lnTo>
                    <a:pt x="1177159" y="126124"/>
                  </a:ln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228" name="Google Shape;2228;p37"/>
            <p:cNvCxnSpPr/>
            <p:nvPr/>
          </p:nvCxnSpPr>
          <p:spPr>
            <a:xfrm>
              <a:off x="5076284" y="4683163"/>
              <a:ext cx="44486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229" name="Google Shape;2229;p37"/>
            <p:cNvCxnSpPr/>
            <p:nvPr/>
          </p:nvCxnSpPr>
          <p:spPr>
            <a:xfrm>
              <a:off x="5200720" y="4683163"/>
              <a:ext cx="44486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2261" name="Google Shape;2261;p37"/>
          <p:cNvSpPr txBox="1"/>
          <p:nvPr/>
        </p:nvSpPr>
        <p:spPr>
          <a:xfrm>
            <a:off x="4896541" y="3225942"/>
            <a:ext cx="1462470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げんいんを</a:t>
            </a:r>
            <a:endParaRPr lang="en-US" altLang="ja-JP" sz="1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封じ込める！</a:t>
            </a:r>
            <a:endParaRPr sz="1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9" name="グループ化 58">
            <a:extLst>
              <a:ext uri="{FF2B5EF4-FFF2-40B4-BE49-F238E27FC236}">
                <a16:creationId xmlns:a16="http://schemas.microsoft.com/office/drawing/2014/main" id="{AAF2E79B-92C2-EA35-BB7D-4C966149E523}"/>
              </a:ext>
            </a:extLst>
          </p:cNvPr>
          <p:cNvGrpSpPr/>
          <p:nvPr/>
        </p:nvGrpSpPr>
        <p:grpSpPr>
          <a:xfrm>
            <a:off x="7947799" y="5483106"/>
            <a:ext cx="714381" cy="603825"/>
            <a:chOff x="7947799" y="5483106"/>
            <a:chExt cx="714381" cy="603825"/>
          </a:xfrm>
        </p:grpSpPr>
        <p:sp>
          <p:nvSpPr>
            <p:cNvPr id="37" name="円柱 36">
              <a:extLst>
                <a:ext uri="{FF2B5EF4-FFF2-40B4-BE49-F238E27FC236}">
                  <a16:creationId xmlns:a16="http://schemas.microsoft.com/office/drawing/2014/main" id="{A139578A-F2CB-E0D6-410D-C4F817C20D59}"/>
                </a:ext>
              </a:extLst>
            </p:cNvPr>
            <p:cNvSpPr/>
            <p:nvPr/>
          </p:nvSpPr>
          <p:spPr>
            <a:xfrm>
              <a:off x="8036555" y="5728648"/>
              <a:ext cx="211016" cy="335199"/>
            </a:xfrm>
            <a:prstGeom prst="can">
              <a:avLst/>
            </a:prstGeom>
            <a:solidFill>
              <a:srgbClr val="9A663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01" name="Google Shape;2237;p37"/>
            <p:cNvGrpSpPr/>
            <p:nvPr/>
          </p:nvGrpSpPr>
          <p:grpSpPr>
            <a:xfrm>
              <a:off x="7947799" y="5483106"/>
              <a:ext cx="714381" cy="603825"/>
              <a:chOff x="10139828" y="3980615"/>
              <a:chExt cx="714381" cy="603825"/>
            </a:xfrm>
          </p:grpSpPr>
          <p:sp>
            <p:nvSpPr>
              <p:cNvPr id="102" name="Google Shape;2238;p37"/>
              <p:cNvSpPr/>
              <p:nvPr/>
            </p:nvSpPr>
            <p:spPr>
              <a:xfrm>
                <a:off x="10139828" y="3980615"/>
                <a:ext cx="714381" cy="553437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2239;p37"/>
              <p:cNvSpPr txBox="1"/>
              <p:nvPr/>
            </p:nvSpPr>
            <p:spPr>
              <a:xfrm>
                <a:off x="10336192" y="4184330"/>
                <a:ext cx="316048" cy="4001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sz="200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</a:t>
                </a:r>
                <a:endParaRPr sz="12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2240;p37"/>
              <p:cNvSpPr/>
              <p:nvPr/>
            </p:nvSpPr>
            <p:spPr>
              <a:xfrm rot="10629411">
                <a:off x="10359740" y="4145166"/>
                <a:ext cx="291831" cy="34147"/>
              </a:xfrm>
              <a:custGeom>
                <a:avLst/>
                <a:gdLst/>
                <a:ahLst/>
                <a:cxnLst/>
                <a:rect l="l" t="t" r="r" b="b"/>
                <a:pathLst>
                  <a:path w="1177159" h="126124" extrusionOk="0">
                    <a:moveTo>
                      <a:pt x="0" y="94593"/>
                    </a:moveTo>
                    <a:lnTo>
                      <a:pt x="220718" y="0"/>
                    </a:lnTo>
                    <a:lnTo>
                      <a:pt x="430925" y="84083"/>
                    </a:lnTo>
                    <a:lnTo>
                      <a:pt x="599090" y="0"/>
                    </a:lnTo>
                    <a:lnTo>
                      <a:pt x="777766" y="84083"/>
                    </a:lnTo>
                    <a:lnTo>
                      <a:pt x="935421" y="10510"/>
                    </a:lnTo>
                    <a:lnTo>
                      <a:pt x="1177159" y="126124"/>
                    </a:lnTo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05" name="Google Shape;2241;p37"/>
              <p:cNvCxnSpPr/>
              <p:nvPr/>
            </p:nvCxnSpPr>
            <p:spPr>
              <a:xfrm>
                <a:off x="10425981" y="4095147"/>
                <a:ext cx="35493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06" name="Google Shape;2242;p37"/>
              <p:cNvCxnSpPr/>
              <p:nvPr/>
            </p:nvCxnSpPr>
            <p:spPr>
              <a:xfrm>
                <a:off x="10525262" y="4095147"/>
                <a:ext cx="35493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</p:grpSp>
      </p:grpSp>
      <p:sp>
        <p:nvSpPr>
          <p:cNvPr id="2" name="Google Shape;2292;p38">
            <a:extLst>
              <a:ext uri="{FF2B5EF4-FFF2-40B4-BE49-F238E27FC236}">
                <a16:creationId xmlns:a16="http://schemas.microsoft.com/office/drawing/2014/main" id="{8821016F-2811-B771-E7C9-914F9E7E6644}"/>
              </a:ext>
            </a:extLst>
          </p:cNvPr>
          <p:cNvSpPr txBox="1"/>
          <p:nvPr/>
        </p:nvSpPr>
        <p:spPr>
          <a:xfrm>
            <a:off x="944541" y="666884"/>
            <a:ext cx="7992425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その木を、木材にしてずっと使うと、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温だん化の原因を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木材の中に封じ込めることができるんだ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1A1F1B42-2A5C-16CC-77C2-5E420450C32F}"/>
              </a:ext>
            </a:extLst>
          </p:cNvPr>
          <p:cNvGrpSpPr/>
          <p:nvPr/>
        </p:nvGrpSpPr>
        <p:grpSpPr>
          <a:xfrm>
            <a:off x="2190582" y="3236772"/>
            <a:ext cx="2046455" cy="2961355"/>
            <a:chOff x="2765742" y="1751527"/>
            <a:chExt cx="3654085" cy="4414846"/>
          </a:xfrm>
        </p:grpSpPr>
        <p:sp>
          <p:nvSpPr>
            <p:cNvPr id="4" name="Google Shape;2298;p38">
              <a:extLst>
                <a:ext uri="{FF2B5EF4-FFF2-40B4-BE49-F238E27FC236}">
                  <a16:creationId xmlns:a16="http://schemas.microsoft.com/office/drawing/2014/main" id="{44191F0F-55B0-2D32-F0CF-8C8A388A307D}"/>
                </a:ext>
              </a:extLst>
            </p:cNvPr>
            <p:cNvSpPr/>
            <p:nvPr/>
          </p:nvSpPr>
          <p:spPr>
            <a:xfrm>
              <a:off x="4250054" y="4148153"/>
              <a:ext cx="675049" cy="2018220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2299;p38">
              <a:extLst>
                <a:ext uri="{FF2B5EF4-FFF2-40B4-BE49-F238E27FC236}">
                  <a16:creationId xmlns:a16="http://schemas.microsoft.com/office/drawing/2014/main" id="{6550062B-0E6E-2CFC-FDF8-A82EAA2280FE}"/>
                </a:ext>
              </a:extLst>
            </p:cNvPr>
            <p:cNvSpPr/>
            <p:nvPr/>
          </p:nvSpPr>
          <p:spPr>
            <a:xfrm>
              <a:off x="2765742" y="1751527"/>
              <a:ext cx="3654085" cy="3009678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D1C1D297-41E4-F782-0647-D2D8139E88E0}"/>
              </a:ext>
            </a:extLst>
          </p:cNvPr>
          <p:cNvGrpSpPr/>
          <p:nvPr/>
        </p:nvGrpSpPr>
        <p:grpSpPr>
          <a:xfrm>
            <a:off x="756019" y="3364045"/>
            <a:ext cx="1087934" cy="722294"/>
            <a:chOff x="7529359" y="3269673"/>
            <a:chExt cx="1087934" cy="722294"/>
          </a:xfrm>
        </p:grpSpPr>
        <p:grpSp>
          <p:nvGrpSpPr>
            <p:cNvPr id="7" name="グループ化 6">
              <a:extLst>
                <a:ext uri="{FF2B5EF4-FFF2-40B4-BE49-F238E27FC236}">
                  <a16:creationId xmlns:a16="http://schemas.microsoft.com/office/drawing/2014/main" id="{EA072CCF-FC62-D90A-C8A3-1678C78CFBB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29359" y="3269673"/>
              <a:ext cx="1050990" cy="722294"/>
              <a:chOff x="7529358" y="2970178"/>
              <a:chExt cx="1486777" cy="1021789"/>
            </a:xfrm>
          </p:grpSpPr>
          <p:sp>
            <p:nvSpPr>
              <p:cNvPr id="9" name="Google Shape;2308;p38">
                <a:extLst>
                  <a:ext uri="{FF2B5EF4-FFF2-40B4-BE49-F238E27FC236}">
                    <a16:creationId xmlns:a16="http://schemas.microsoft.com/office/drawing/2014/main" id="{45BFB4C3-4F6E-9DD5-8AE7-3B566630C052}"/>
                  </a:ext>
                </a:extLst>
              </p:cNvPr>
              <p:cNvSpPr/>
              <p:nvPr/>
            </p:nvSpPr>
            <p:spPr>
              <a:xfrm>
                <a:off x="7529358" y="2970178"/>
                <a:ext cx="1486777" cy="1021789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68D3A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2310;p38">
                <a:extLst>
                  <a:ext uri="{FF2B5EF4-FFF2-40B4-BE49-F238E27FC236}">
                    <a16:creationId xmlns:a16="http://schemas.microsoft.com/office/drawing/2014/main" id="{13D9FAF4-4B54-FF57-ADBD-1CCF7CBE297B}"/>
                  </a:ext>
                </a:extLst>
              </p:cNvPr>
              <p:cNvSpPr/>
              <p:nvPr/>
            </p:nvSpPr>
            <p:spPr>
              <a:xfrm>
                <a:off x="8247493" y="3134522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2311;p38">
                <a:extLst>
                  <a:ext uri="{FF2B5EF4-FFF2-40B4-BE49-F238E27FC236}">
                    <a16:creationId xmlns:a16="http://schemas.microsoft.com/office/drawing/2014/main" id="{08C3964A-6433-668A-6D5F-B8B00915DD2D}"/>
                  </a:ext>
                </a:extLst>
              </p:cNvPr>
              <p:cNvSpPr/>
              <p:nvPr/>
            </p:nvSpPr>
            <p:spPr>
              <a:xfrm rot="10800000">
                <a:off x="8066392" y="3223745"/>
                <a:ext cx="470112" cy="55008"/>
              </a:xfrm>
              <a:custGeom>
                <a:avLst/>
                <a:gdLst/>
                <a:ahLst/>
                <a:cxnLst/>
                <a:rect l="l" t="t" r="r" b="b"/>
                <a:pathLst>
                  <a:path w="1177159" h="126124" extrusionOk="0">
                    <a:moveTo>
                      <a:pt x="0" y="94593"/>
                    </a:moveTo>
                    <a:lnTo>
                      <a:pt x="220718" y="0"/>
                    </a:lnTo>
                    <a:lnTo>
                      <a:pt x="430925" y="84083"/>
                    </a:lnTo>
                    <a:lnTo>
                      <a:pt x="599090" y="0"/>
                    </a:lnTo>
                    <a:lnTo>
                      <a:pt x="777766" y="84083"/>
                    </a:lnTo>
                    <a:lnTo>
                      <a:pt x="935421" y="10510"/>
                    </a:lnTo>
                    <a:lnTo>
                      <a:pt x="1177159" y="126124"/>
                    </a:ln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2312;p38">
                <a:extLst>
                  <a:ext uri="{FF2B5EF4-FFF2-40B4-BE49-F238E27FC236}">
                    <a16:creationId xmlns:a16="http://schemas.microsoft.com/office/drawing/2014/main" id="{1A58A123-453F-E220-9815-86415A0F23B6}"/>
                  </a:ext>
                </a:extLst>
              </p:cNvPr>
              <p:cNvSpPr/>
              <p:nvPr/>
            </p:nvSpPr>
            <p:spPr>
              <a:xfrm>
                <a:off x="8344739" y="3134522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2309;p38">
              <a:extLst>
                <a:ext uri="{FF2B5EF4-FFF2-40B4-BE49-F238E27FC236}">
                  <a16:creationId xmlns:a16="http://schemas.microsoft.com/office/drawing/2014/main" id="{1E334501-DC9F-ADD5-5042-3A1EFDD6986B}"/>
                </a:ext>
              </a:extLst>
            </p:cNvPr>
            <p:cNvSpPr txBox="1"/>
            <p:nvPr/>
          </p:nvSpPr>
          <p:spPr>
            <a:xfrm>
              <a:off x="7781732" y="3508555"/>
              <a:ext cx="835561" cy="40006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20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</a:t>
              </a:r>
              <a:r>
                <a:rPr lang="ja-JP" sz="11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2</a:t>
              </a:r>
              <a:endParaRPr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" name="矢印: 下 12">
            <a:extLst>
              <a:ext uri="{FF2B5EF4-FFF2-40B4-BE49-F238E27FC236}">
                <a16:creationId xmlns:a16="http://schemas.microsoft.com/office/drawing/2014/main" id="{3CC86AEA-616B-DB49-6AC4-E86EA0AB9BF0}"/>
              </a:ext>
            </a:extLst>
          </p:cNvPr>
          <p:cNvSpPr/>
          <p:nvPr/>
        </p:nvSpPr>
        <p:spPr>
          <a:xfrm rot="17363802">
            <a:off x="2140889" y="3497741"/>
            <a:ext cx="431562" cy="884387"/>
          </a:xfrm>
          <a:prstGeom prst="downArrow">
            <a:avLst/>
          </a:prstGeom>
          <a:solidFill>
            <a:schemeClr val="bg1"/>
          </a:solidFill>
          <a:ln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5" name="楕円 14">
            <a:extLst>
              <a:ext uri="{FF2B5EF4-FFF2-40B4-BE49-F238E27FC236}">
                <a16:creationId xmlns:a16="http://schemas.microsoft.com/office/drawing/2014/main" id="{15B1A9F2-1A22-131A-87B1-4363543D4971}"/>
              </a:ext>
            </a:extLst>
          </p:cNvPr>
          <p:cNvSpPr/>
          <p:nvPr/>
        </p:nvSpPr>
        <p:spPr>
          <a:xfrm>
            <a:off x="2761673" y="4881128"/>
            <a:ext cx="948379" cy="1437744"/>
          </a:xfrm>
          <a:prstGeom prst="ellipse">
            <a:avLst/>
          </a:prstGeom>
          <a:noFill/>
          <a:ln w="19050"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楕円 16">
            <a:extLst>
              <a:ext uri="{FF2B5EF4-FFF2-40B4-BE49-F238E27FC236}">
                <a16:creationId xmlns:a16="http://schemas.microsoft.com/office/drawing/2014/main" id="{752A89A8-12E9-847D-B714-A7FA6B1FE863}"/>
              </a:ext>
            </a:extLst>
          </p:cNvPr>
          <p:cNvSpPr/>
          <p:nvPr/>
        </p:nvSpPr>
        <p:spPr>
          <a:xfrm>
            <a:off x="4589587" y="3873312"/>
            <a:ext cx="1730930" cy="2501036"/>
          </a:xfrm>
          <a:prstGeom prst="ellipse">
            <a:avLst/>
          </a:prstGeom>
          <a:noFill/>
          <a:ln w="19050"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Google Shape;2214;p37">
            <a:extLst>
              <a:ext uri="{FF2B5EF4-FFF2-40B4-BE49-F238E27FC236}">
                <a16:creationId xmlns:a16="http://schemas.microsoft.com/office/drawing/2014/main" id="{3A5D66D8-731F-1DFA-4E1B-70F9AE95D286}"/>
              </a:ext>
            </a:extLst>
          </p:cNvPr>
          <p:cNvSpPr txBox="1"/>
          <p:nvPr/>
        </p:nvSpPr>
        <p:spPr>
          <a:xfrm>
            <a:off x="3704208" y="5630924"/>
            <a:ext cx="1100155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木材に</a:t>
            </a:r>
            <a:endParaRPr sz="11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FEA5E1ED-8889-82D8-15FC-C889E64BC8BC}"/>
              </a:ext>
            </a:extLst>
          </p:cNvPr>
          <p:cNvGrpSpPr/>
          <p:nvPr/>
        </p:nvGrpSpPr>
        <p:grpSpPr>
          <a:xfrm>
            <a:off x="2781309" y="4118705"/>
            <a:ext cx="895384" cy="693662"/>
            <a:chOff x="4717629" y="4539611"/>
            <a:chExt cx="895384" cy="693662"/>
          </a:xfrm>
        </p:grpSpPr>
        <p:grpSp>
          <p:nvGrpSpPr>
            <p:cNvPr id="26" name="グループ化 25">
              <a:extLst>
                <a:ext uri="{FF2B5EF4-FFF2-40B4-BE49-F238E27FC236}">
                  <a16:creationId xmlns:a16="http://schemas.microsoft.com/office/drawing/2014/main" id="{1D2A8E5A-BFF6-35A3-37D9-CF05D5F1DF7E}"/>
                </a:ext>
              </a:extLst>
            </p:cNvPr>
            <p:cNvGrpSpPr/>
            <p:nvPr/>
          </p:nvGrpSpPr>
          <p:grpSpPr>
            <a:xfrm>
              <a:off x="4717629" y="4539611"/>
              <a:ext cx="895384" cy="693662"/>
              <a:chOff x="4717629" y="4539611"/>
              <a:chExt cx="895384" cy="693662"/>
            </a:xfrm>
          </p:grpSpPr>
          <p:sp>
            <p:nvSpPr>
              <p:cNvPr id="30" name="Google Shape;2225;p37">
                <a:extLst>
                  <a:ext uri="{FF2B5EF4-FFF2-40B4-BE49-F238E27FC236}">
                    <a16:creationId xmlns:a16="http://schemas.microsoft.com/office/drawing/2014/main" id="{CE15C118-7678-10F5-89A1-9D617A755026}"/>
                  </a:ext>
                </a:extLst>
              </p:cNvPr>
              <p:cNvSpPr/>
              <p:nvPr/>
            </p:nvSpPr>
            <p:spPr>
              <a:xfrm>
                <a:off x="4717629" y="4539611"/>
                <a:ext cx="895384" cy="693662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226;p37">
                <a:extLst>
                  <a:ext uri="{FF2B5EF4-FFF2-40B4-BE49-F238E27FC236}">
                    <a16:creationId xmlns:a16="http://schemas.microsoft.com/office/drawing/2014/main" id="{DCE938B9-92A9-6CF6-5ADD-A277968298FC}"/>
                  </a:ext>
                </a:extLst>
              </p:cNvPr>
              <p:cNvSpPr txBox="1"/>
              <p:nvPr/>
            </p:nvSpPr>
            <p:spPr>
              <a:xfrm>
                <a:off x="4966470" y="4738746"/>
                <a:ext cx="393399" cy="49452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sz="32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</a:t>
                </a: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" name="Google Shape;2227;p37">
              <a:extLst>
                <a:ext uri="{FF2B5EF4-FFF2-40B4-BE49-F238E27FC236}">
                  <a16:creationId xmlns:a16="http://schemas.microsoft.com/office/drawing/2014/main" id="{CCF6BA70-0D77-FDC0-31E5-06DE7605A25B}"/>
                </a:ext>
              </a:extLst>
            </p:cNvPr>
            <p:cNvSpPr/>
            <p:nvPr/>
          </p:nvSpPr>
          <p:spPr>
            <a:xfrm rot="10629411">
              <a:off x="4993260" y="4745855"/>
              <a:ext cx="365773" cy="42799"/>
            </a:xfrm>
            <a:custGeom>
              <a:avLst/>
              <a:gdLst/>
              <a:ahLst/>
              <a:cxnLst/>
              <a:rect l="l" t="t" r="r" b="b"/>
              <a:pathLst>
                <a:path w="1177159" h="126124" extrusionOk="0">
                  <a:moveTo>
                    <a:pt x="0" y="94593"/>
                  </a:moveTo>
                  <a:lnTo>
                    <a:pt x="220718" y="0"/>
                  </a:lnTo>
                  <a:lnTo>
                    <a:pt x="430925" y="84083"/>
                  </a:lnTo>
                  <a:lnTo>
                    <a:pt x="599090" y="0"/>
                  </a:lnTo>
                  <a:lnTo>
                    <a:pt x="777766" y="84083"/>
                  </a:lnTo>
                  <a:lnTo>
                    <a:pt x="935421" y="10510"/>
                  </a:lnTo>
                  <a:lnTo>
                    <a:pt x="1177159" y="126124"/>
                  </a:ln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8" name="Google Shape;2228;p37">
              <a:extLst>
                <a:ext uri="{FF2B5EF4-FFF2-40B4-BE49-F238E27FC236}">
                  <a16:creationId xmlns:a16="http://schemas.microsoft.com/office/drawing/2014/main" id="{735ACFE0-49A1-7B19-8511-06F690792A1A}"/>
                </a:ext>
              </a:extLst>
            </p:cNvPr>
            <p:cNvCxnSpPr/>
            <p:nvPr/>
          </p:nvCxnSpPr>
          <p:spPr>
            <a:xfrm>
              <a:off x="5076284" y="4683163"/>
              <a:ext cx="44486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9" name="Google Shape;2229;p37">
              <a:extLst>
                <a:ext uri="{FF2B5EF4-FFF2-40B4-BE49-F238E27FC236}">
                  <a16:creationId xmlns:a16="http://schemas.microsoft.com/office/drawing/2014/main" id="{D6E7860F-DEE5-7BB2-654B-F7A7ED4513AD}"/>
                </a:ext>
              </a:extLst>
            </p:cNvPr>
            <p:cNvCxnSpPr/>
            <p:nvPr/>
          </p:nvCxnSpPr>
          <p:spPr>
            <a:xfrm>
              <a:off x="5200720" y="4683163"/>
              <a:ext cx="44486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32" name="Google Shape;2261;p37">
            <a:extLst>
              <a:ext uri="{FF2B5EF4-FFF2-40B4-BE49-F238E27FC236}">
                <a16:creationId xmlns:a16="http://schemas.microsoft.com/office/drawing/2014/main" id="{F9E1CE99-B9DD-522F-98B1-B378FAC3270A}"/>
              </a:ext>
            </a:extLst>
          </p:cNvPr>
          <p:cNvSpPr txBox="1"/>
          <p:nvPr/>
        </p:nvSpPr>
        <p:spPr>
          <a:xfrm>
            <a:off x="686779" y="4233242"/>
            <a:ext cx="1462470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「二酸化炭素」をきゅうしゅうすると、</a:t>
            </a:r>
            <a:endParaRPr lang="en-US" altLang="ja-JP" sz="1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</a:rPr>
              <a:t>「炭素」の形になって木の中へ</a:t>
            </a:r>
            <a:endParaRPr sz="1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34" name="Google Shape;2215;p37">
            <a:extLst>
              <a:ext uri="{FF2B5EF4-FFF2-40B4-BE49-F238E27FC236}">
                <a16:creationId xmlns:a16="http://schemas.microsoft.com/office/drawing/2014/main" id="{15F7A0DE-A7D0-280E-9E40-DB7F87A0B16A}"/>
              </a:ext>
            </a:extLst>
          </p:cNvPr>
          <p:cNvCxnSpPr>
            <a:cxnSpLocks/>
          </p:cNvCxnSpPr>
          <p:nvPr/>
        </p:nvCxnSpPr>
        <p:spPr>
          <a:xfrm>
            <a:off x="6383767" y="5347085"/>
            <a:ext cx="1379501" cy="333376"/>
          </a:xfrm>
          <a:prstGeom prst="straightConnector1">
            <a:avLst/>
          </a:prstGeom>
          <a:noFill/>
          <a:ln w="114300" cap="flat" cmpd="sng">
            <a:solidFill>
              <a:srgbClr val="833C0B"/>
            </a:solidFill>
            <a:prstDash val="solid"/>
            <a:miter lim="800000"/>
            <a:headEnd type="none" w="sm" len="sm"/>
            <a:tailEnd type="triangle" w="med" len="med"/>
          </a:ln>
        </p:spPr>
      </p:cxnSp>
      <p:sp>
        <p:nvSpPr>
          <p:cNvPr id="56" name="Google Shape;2261;p37">
            <a:extLst>
              <a:ext uri="{FF2B5EF4-FFF2-40B4-BE49-F238E27FC236}">
                <a16:creationId xmlns:a16="http://schemas.microsoft.com/office/drawing/2014/main" id="{AEB4316D-8D19-C396-9B51-62331E2B2D64}"/>
              </a:ext>
            </a:extLst>
          </p:cNvPr>
          <p:cNvSpPr txBox="1"/>
          <p:nvPr/>
        </p:nvSpPr>
        <p:spPr>
          <a:xfrm>
            <a:off x="6375829" y="4623102"/>
            <a:ext cx="1465279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木材で家具を作ると</a:t>
            </a:r>
            <a:endParaRPr lang="en-US" altLang="ja-JP" sz="1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0" name="グループ化 59">
            <a:extLst>
              <a:ext uri="{FF2B5EF4-FFF2-40B4-BE49-F238E27FC236}">
                <a16:creationId xmlns:a16="http://schemas.microsoft.com/office/drawing/2014/main" id="{59C0F961-9EB9-CF12-6568-BFA130E465CA}"/>
              </a:ext>
            </a:extLst>
          </p:cNvPr>
          <p:cNvGrpSpPr/>
          <p:nvPr/>
        </p:nvGrpSpPr>
        <p:grpSpPr>
          <a:xfrm>
            <a:off x="9339132" y="5224069"/>
            <a:ext cx="714381" cy="603825"/>
            <a:chOff x="7947799" y="5483106"/>
            <a:chExt cx="714381" cy="603825"/>
          </a:xfrm>
        </p:grpSpPr>
        <p:sp>
          <p:nvSpPr>
            <p:cNvPr id="61" name="円柱 60">
              <a:extLst>
                <a:ext uri="{FF2B5EF4-FFF2-40B4-BE49-F238E27FC236}">
                  <a16:creationId xmlns:a16="http://schemas.microsoft.com/office/drawing/2014/main" id="{04CD8D7C-A8AD-6693-2254-3324C79967CD}"/>
                </a:ext>
              </a:extLst>
            </p:cNvPr>
            <p:cNvSpPr/>
            <p:nvPr/>
          </p:nvSpPr>
          <p:spPr>
            <a:xfrm>
              <a:off x="8036555" y="5728648"/>
              <a:ext cx="211016" cy="335199"/>
            </a:xfrm>
            <a:prstGeom prst="can">
              <a:avLst/>
            </a:prstGeom>
            <a:solidFill>
              <a:srgbClr val="9A663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2" name="Google Shape;2237;p37">
              <a:extLst>
                <a:ext uri="{FF2B5EF4-FFF2-40B4-BE49-F238E27FC236}">
                  <a16:creationId xmlns:a16="http://schemas.microsoft.com/office/drawing/2014/main" id="{DECD423D-FBFA-3BCF-A8C3-77FF1DF30C17}"/>
                </a:ext>
              </a:extLst>
            </p:cNvPr>
            <p:cNvGrpSpPr/>
            <p:nvPr/>
          </p:nvGrpSpPr>
          <p:grpSpPr>
            <a:xfrm>
              <a:off x="7947799" y="5483106"/>
              <a:ext cx="714381" cy="603825"/>
              <a:chOff x="10139828" y="3980615"/>
              <a:chExt cx="714381" cy="603825"/>
            </a:xfrm>
          </p:grpSpPr>
          <p:sp>
            <p:nvSpPr>
              <p:cNvPr id="63" name="Google Shape;2238;p37">
                <a:extLst>
                  <a:ext uri="{FF2B5EF4-FFF2-40B4-BE49-F238E27FC236}">
                    <a16:creationId xmlns:a16="http://schemas.microsoft.com/office/drawing/2014/main" id="{A05E3BA8-F457-6C1B-3152-BA93E10A1148}"/>
                  </a:ext>
                </a:extLst>
              </p:cNvPr>
              <p:cNvSpPr/>
              <p:nvPr/>
            </p:nvSpPr>
            <p:spPr>
              <a:xfrm>
                <a:off x="10139828" y="3980615"/>
                <a:ext cx="714381" cy="553437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0" name="Google Shape;2239;p37">
                <a:extLst>
                  <a:ext uri="{FF2B5EF4-FFF2-40B4-BE49-F238E27FC236}">
                    <a16:creationId xmlns:a16="http://schemas.microsoft.com/office/drawing/2014/main" id="{23B2B1DA-752C-F1C7-73CB-553D1CE607F4}"/>
                  </a:ext>
                </a:extLst>
              </p:cNvPr>
              <p:cNvSpPr txBox="1"/>
              <p:nvPr/>
            </p:nvSpPr>
            <p:spPr>
              <a:xfrm>
                <a:off x="10336192" y="4184330"/>
                <a:ext cx="316048" cy="4001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sz="200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</a:t>
                </a:r>
                <a:endParaRPr sz="12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1" name="Google Shape;2240;p37">
                <a:extLst>
                  <a:ext uri="{FF2B5EF4-FFF2-40B4-BE49-F238E27FC236}">
                    <a16:creationId xmlns:a16="http://schemas.microsoft.com/office/drawing/2014/main" id="{0A85C611-61D1-273E-74BF-9009DCE47B01}"/>
                  </a:ext>
                </a:extLst>
              </p:cNvPr>
              <p:cNvSpPr/>
              <p:nvPr/>
            </p:nvSpPr>
            <p:spPr>
              <a:xfrm rot="10629411">
                <a:off x="10359740" y="4145166"/>
                <a:ext cx="291831" cy="34147"/>
              </a:xfrm>
              <a:custGeom>
                <a:avLst/>
                <a:gdLst/>
                <a:ahLst/>
                <a:cxnLst/>
                <a:rect l="l" t="t" r="r" b="b"/>
                <a:pathLst>
                  <a:path w="1177159" h="126124" extrusionOk="0">
                    <a:moveTo>
                      <a:pt x="0" y="94593"/>
                    </a:moveTo>
                    <a:lnTo>
                      <a:pt x="220718" y="0"/>
                    </a:lnTo>
                    <a:lnTo>
                      <a:pt x="430925" y="84083"/>
                    </a:lnTo>
                    <a:lnTo>
                      <a:pt x="599090" y="0"/>
                    </a:lnTo>
                    <a:lnTo>
                      <a:pt x="777766" y="84083"/>
                    </a:lnTo>
                    <a:lnTo>
                      <a:pt x="935421" y="10510"/>
                    </a:lnTo>
                    <a:lnTo>
                      <a:pt x="1177159" y="126124"/>
                    </a:lnTo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2242" name="Google Shape;2241;p37">
                <a:extLst>
                  <a:ext uri="{FF2B5EF4-FFF2-40B4-BE49-F238E27FC236}">
                    <a16:creationId xmlns:a16="http://schemas.microsoft.com/office/drawing/2014/main" id="{D77C720E-DC24-4E04-8B4E-583798BBB885}"/>
                  </a:ext>
                </a:extLst>
              </p:cNvPr>
              <p:cNvCxnSpPr/>
              <p:nvPr/>
            </p:nvCxnSpPr>
            <p:spPr>
              <a:xfrm>
                <a:off x="10425981" y="4095147"/>
                <a:ext cx="35493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265" name="Google Shape;2242;p37">
                <a:extLst>
                  <a:ext uri="{FF2B5EF4-FFF2-40B4-BE49-F238E27FC236}">
                    <a16:creationId xmlns:a16="http://schemas.microsoft.com/office/drawing/2014/main" id="{C2CEB261-0C11-67DA-4648-7C134733E3C8}"/>
                  </a:ext>
                </a:extLst>
              </p:cNvPr>
              <p:cNvCxnSpPr/>
              <p:nvPr/>
            </p:nvCxnSpPr>
            <p:spPr>
              <a:xfrm>
                <a:off x="10525262" y="4095147"/>
                <a:ext cx="35493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</p:grpSp>
      </p:grpSp>
      <p:sp>
        <p:nvSpPr>
          <p:cNvPr id="2266" name="Google Shape;2261;p37">
            <a:extLst>
              <a:ext uri="{FF2B5EF4-FFF2-40B4-BE49-F238E27FC236}">
                <a16:creationId xmlns:a16="http://schemas.microsoft.com/office/drawing/2014/main" id="{611E278C-AEEB-56FA-8F98-46A783F8DA95}"/>
              </a:ext>
            </a:extLst>
          </p:cNvPr>
          <p:cNvSpPr txBox="1"/>
          <p:nvPr/>
        </p:nvSpPr>
        <p:spPr>
          <a:xfrm>
            <a:off x="10427731" y="5268172"/>
            <a:ext cx="1465279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家具の中に</a:t>
            </a:r>
            <a:endParaRPr lang="en-US" altLang="ja-JP" sz="1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</a:rPr>
              <a:t>ずっと</a:t>
            </a:r>
            <a:endParaRPr lang="en-US" altLang="ja-JP" sz="16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</a:rPr>
              <a:t>封じ込める</a:t>
            </a:r>
            <a:endParaRPr lang="en-US" altLang="ja-JP" sz="1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角丸四角形 96">
            <a:extLst>
              <a:ext uri="{FF2B5EF4-FFF2-40B4-BE49-F238E27FC236}">
                <a16:creationId xmlns:a16="http://schemas.microsoft.com/office/drawing/2014/main" id="{2F922D3E-5E31-4671-92C3-E561B64E1EE2}"/>
              </a:ext>
            </a:extLst>
          </p:cNvPr>
          <p:cNvSpPr/>
          <p:nvPr/>
        </p:nvSpPr>
        <p:spPr>
          <a:xfrm>
            <a:off x="9439095" y="5543125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テキスト ボックス 13">
            <a:extLst>
              <a:ext uri="{FF2B5EF4-FFF2-40B4-BE49-F238E27FC236}">
                <a16:creationId xmlns:a16="http://schemas.microsoft.com/office/drawing/2014/main" id="{E05B7D22-E6D4-4AE5-8E40-32C2684E4000}"/>
              </a:ext>
            </a:extLst>
          </p:cNvPr>
          <p:cNvSpPr txBox="1"/>
          <p:nvPr/>
        </p:nvSpPr>
        <p:spPr>
          <a:xfrm>
            <a:off x="1867912" y="709247"/>
            <a:ext cx="8462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8" name="テキスト ボックス 17">
            <a:extLst>
              <a:ext uri="{FF2B5EF4-FFF2-40B4-BE49-F238E27FC236}">
                <a16:creationId xmlns:a16="http://schemas.microsoft.com/office/drawing/2014/main" id="{F65CF883-5430-4A58-AE7A-566B5CB52585}"/>
              </a:ext>
            </a:extLst>
          </p:cNvPr>
          <p:cNvSpPr txBox="1"/>
          <p:nvPr/>
        </p:nvSpPr>
        <p:spPr>
          <a:xfrm>
            <a:off x="6233045" y="699544"/>
            <a:ext cx="88308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21" name="テキスト ボックス 20">
            <a:extLst>
              <a:ext uri="{FF2B5EF4-FFF2-40B4-BE49-F238E27FC236}">
                <a16:creationId xmlns:a16="http://schemas.microsoft.com/office/drawing/2014/main" id="{88024117-01D9-4801-AC5D-4E9574140EC6}"/>
              </a:ext>
            </a:extLst>
          </p:cNvPr>
          <p:cNvSpPr txBox="1"/>
          <p:nvPr/>
        </p:nvSpPr>
        <p:spPr>
          <a:xfrm>
            <a:off x="1008392" y="1431934"/>
            <a:ext cx="88308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おん</a:t>
            </a:r>
          </a:p>
        </p:txBody>
      </p:sp>
      <p:sp>
        <p:nvSpPr>
          <p:cNvPr id="22" name="テキスト ボックス 21">
            <a:extLst>
              <a:ext uri="{FF2B5EF4-FFF2-40B4-BE49-F238E27FC236}">
                <a16:creationId xmlns:a16="http://schemas.microsoft.com/office/drawing/2014/main" id="{8B66A931-D8C6-4794-82F1-A3959FFA38BE}"/>
              </a:ext>
            </a:extLst>
          </p:cNvPr>
          <p:cNvSpPr txBox="1"/>
          <p:nvPr/>
        </p:nvSpPr>
        <p:spPr>
          <a:xfrm>
            <a:off x="2287400" y="1431934"/>
            <a:ext cx="7115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</a:t>
            </a:r>
          </a:p>
        </p:txBody>
      </p:sp>
      <p:sp>
        <p:nvSpPr>
          <p:cNvPr id="23" name="テキスト ボックス 22">
            <a:extLst>
              <a:ext uri="{FF2B5EF4-FFF2-40B4-BE49-F238E27FC236}">
                <a16:creationId xmlns:a16="http://schemas.microsoft.com/office/drawing/2014/main" id="{C52DB45F-F49D-4843-B320-B86472B96DBF}"/>
              </a:ext>
            </a:extLst>
          </p:cNvPr>
          <p:cNvSpPr txBox="1"/>
          <p:nvPr/>
        </p:nvSpPr>
        <p:spPr>
          <a:xfrm>
            <a:off x="3065423" y="1431934"/>
            <a:ext cx="81407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げんいん</a:t>
            </a:r>
          </a:p>
        </p:txBody>
      </p:sp>
      <p:sp>
        <p:nvSpPr>
          <p:cNvPr id="2243" name="テキスト ボックス 2242">
            <a:extLst>
              <a:ext uri="{FF2B5EF4-FFF2-40B4-BE49-F238E27FC236}">
                <a16:creationId xmlns:a16="http://schemas.microsoft.com/office/drawing/2014/main" id="{FDB702E4-C703-48AE-A582-16F9DE2CA163}"/>
              </a:ext>
            </a:extLst>
          </p:cNvPr>
          <p:cNvSpPr txBox="1"/>
          <p:nvPr/>
        </p:nvSpPr>
        <p:spPr>
          <a:xfrm>
            <a:off x="3078435" y="699545"/>
            <a:ext cx="80573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2244" name="テキスト ボックス 2243">
            <a:extLst>
              <a:ext uri="{FF2B5EF4-FFF2-40B4-BE49-F238E27FC236}">
                <a16:creationId xmlns:a16="http://schemas.microsoft.com/office/drawing/2014/main" id="{1003B574-B480-43F0-9033-E8BB95DB2AC0}"/>
              </a:ext>
            </a:extLst>
          </p:cNvPr>
          <p:cNvSpPr txBox="1"/>
          <p:nvPr/>
        </p:nvSpPr>
        <p:spPr>
          <a:xfrm>
            <a:off x="2246092" y="2154474"/>
            <a:ext cx="6014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なか</a:t>
            </a:r>
          </a:p>
        </p:txBody>
      </p:sp>
      <p:sp>
        <p:nvSpPr>
          <p:cNvPr id="2245" name="テキスト ボックス 2244">
            <a:extLst>
              <a:ext uri="{FF2B5EF4-FFF2-40B4-BE49-F238E27FC236}">
                <a16:creationId xmlns:a16="http://schemas.microsoft.com/office/drawing/2014/main" id="{87DB2FC0-B7F4-4843-8E14-C51964259C55}"/>
              </a:ext>
            </a:extLst>
          </p:cNvPr>
          <p:cNvSpPr txBox="1"/>
          <p:nvPr/>
        </p:nvSpPr>
        <p:spPr>
          <a:xfrm>
            <a:off x="3010725" y="2154260"/>
            <a:ext cx="73115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ふう</a:t>
            </a:r>
          </a:p>
        </p:txBody>
      </p:sp>
      <p:sp>
        <p:nvSpPr>
          <p:cNvPr id="2246" name="テキスト ボックス 2245">
            <a:extLst>
              <a:ext uri="{FF2B5EF4-FFF2-40B4-BE49-F238E27FC236}">
                <a16:creationId xmlns:a16="http://schemas.microsoft.com/office/drawing/2014/main" id="{D7463872-F443-4909-A3E3-4C1C75552BBA}"/>
              </a:ext>
            </a:extLst>
          </p:cNvPr>
          <p:cNvSpPr txBox="1"/>
          <p:nvPr/>
        </p:nvSpPr>
        <p:spPr>
          <a:xfrm>
            <a:off x="3881623" y="2146947"/>
            <a:ext cx="7143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こ</a:t>
            </a:r>
          </a:p>
        </p:txBody>
      </p:sp>
      <p:sp>
        <p:nvSpPr>
          <p:cNvPr id="2247" name="テキスト ボックス 2246">
            <a:extLst>
              <a:ext uri="{FF2B5EF4-FFF2-40B4-BE49-F238E27FC236}">
                <a16:creationId xmlns:a16="http://schemas.microsoft.com/office/drawing/2014/main" id="{59AD7CD1-2963-4159-A23D-7598D1B1E35B}"/>
              </a:ext>
            </a:extLst>
          </p:cNvPr>
          <p:cNvSpPr txBox="1"/>
          <p:nvPr/>
        </p:nvSpPr>
        <p:spPr>
          <a:xfrm>
            <a:off x="871641" y="4100127"/>
            <a:ext cx="112288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にさんかたんそ</a:t>
            </a:r>
          </a:p>
        </p:txBody>
      </p:sp>
      <p:sp>
        <p:nvSpPr>
          <p:cNvPr id="2248" name="テキスト ボックス 2247">
            <a:extLst>
              <a:ext uri="{FF2B5EF4-FFF2-40B4-BE49-F238E27FC236}">
                <a16:creationId xmlns:a16="http://schemas.microsoft.com/office/drawing/2014/main" id="{73A1BFF2-9B59-433D-B9AD-A2247951AD2E}"/>
              </a:ext>
            </a:extLst>
          </p:cNvPr>
          <p:cNvSpPr txBox="1"/>
          <p:nvPr/>
        </p:nvSpPr>
        <p:spPr>
          <a:xfrm>
            <a:off x="1793932" y="4894941"/>
            <a:ext cx="65322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かたち</a:t>
            </a:r>
          </a:p>
        </p:txBody>
      </p:sp>
      <p:sp>
        <p:nvSpPr>
          <p:cNvPr id="2249" name="テキスト ボックス 2248">
            <a:extLst>
              <a:ext uri="{FF2B5EF4-FFF2-40B4-BE49-F238E27FC236}">
                <a16:creationId xmlns:a16="http://schemas.microsoft.com/office/drawing/2014/main" id="{4E86E778-44E5-4F26-B425-9712F2DC0374}"/>
              </a:ext>
            </a:extLst>
          </p:cNvPr>
          <p:cNvSpPr txBox="1"/>
          <p:nvPr/>
        </p:nvSpPr>
        <p:spPr>
          <a:xfrm>
            <a:off x="7071399" y="4481952"/>
            <a:ext cx="58561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かぐ</a:t>
            </a:r>
          </a:p>
        </p:txBody>
      </p:sp>
      <p:sp>
        <p:nvSpPr>
          <p:cNvPr id="99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902416" y="331097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00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677706" y="255535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07" name="グループ化 106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079038" y="2396710"/>
            <a:ext cx="564109" cy="193172"/>
            <a:chOff x="9364349" y="5301095"/>
            <a:chExt cx="371808" cy="127321"/>
          </a:xfrm>
        </p:grpSpPr>
        <p:cxnSp>
          <p:nvCxnSpPr>
            <p:cNvPr id="108" name="直線コネクタ 107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直線コネクタ 108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直線コネクタ 109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直線コネクタ 110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2" name="角丸四角形 96">
            <a:extLst>
              <a:ext uri="{FF2B5EF4-FFF2-40B4-BE49-F238E27FC236}">
                <a16:creationId xmlns:a16="http://schemas.microsoft.com/office/drawing/2014/main" id="{90C24AC0-5323-43DC-B861-B1286F63EDED}"/>
              </a:ext>
            </a:extLst>
          </p:cNvPr>
          <p:cNvSpPr/>
          <p:nvPr/>
        </p:nvSpPr>
        <p:spPr>
          <a:xfrm>
            <a:off x="9604619" y="49248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4DAF55C3-0943-4445-A405-A69EDDC02DBF}"/>
              </a:ext>
            </a:extLst>
          </p:cNvPr>
          <p:cNvSpPr txBox="1"/>
          <p:nvPr/>
        </p:nvSpPr>
        <p:spPr>
          <a:xfrm>
            <a:off x="9543397" y="480827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85240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2778;p44">
            <a:extLst>
              <a:ext uri="{FF2B5EF4-FFF2-40B4-BE49-F238E27FC236}">
                <a16:creationId xmlns:a16="http://schemas.microsoft.com/office/drawing/2014/main" id="{701410FF-C72A-F131-EC91-7B64896C7B02}"/>
              </a:ext>
            </a:extLst>
          </p:cNvPr>
          <p:cNvSpPr/>
          <p:nvPr/>
        </p:nvSpPr>
        <p:spPr>
          <a:xfrm>
            <a:off x="634446" y="5882230"/>
            <a:ext cx="3770976" cy="30383"/>
          </a:xfrm>
          <a:custGeom>
            <a:avLst/>
            <a:gdLst>
              <a:gd name="connsiteX0" fmla="*/ 0 w 4321480"/>
              <a:gd name="connsiteY0" fmla="*/ 31688 h 31688"/>
              <a:gd name="connsiteX1" fmla="*/ 4321480 w 4321480"/>
              <a:gd name="connsiteY1" fmla="*/ 19162 h 31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321480" h="31688" extrusionOk="0">
                <a:moveTo>
                  <a:pt x="0" y="31688"/>
                </a:moveTo>
                <a:cubicBezTo>
                  <a:pt x="1648216" y="6636"/>
                  <a:pt x="3296433" y="-18416"/>
                  <a:pt x="4321480" y="19162"/>
                </a:cubicBezTo>
              </a:path>
            </a:pathLst>
          </a:custGeom>
          <a:noFill/>
          <a:ln w="635000" cap="flat" cmpd="sng">
            <a:solidFill>
              <a:srgbClr val="FFF2CC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769285A4-F46D-04E9-23C7-C4AE4C8F4002}"/>
              </a:ext>
            </a:extLst>
          </p:cNvPr>
          <p:cNvGrpSpPr/>
          <p:nvPr/>
        </p:nvGrpSpPr>
        <p:grpSpPr>
          <a:xfrm rot="8436077">
            <a:off x="8004687" y="2401010"/>
            <a:ext cx="3587305" cy="3586055"/>
            <a:chOff x="4940537" y="2315368"/>
            <a:chExt cx="3587305" cy="3586055"/>
          </a:xfrm>
        </p:grpSpPr>
        <p:grpSp>
          <p:nvGrpSpPr>
            <p:cNvPr id="22" name="グループ化 21">
              <a:extLst>
                <a:ext uri="{FF2B5EF4-FFF2-40B4-BE49-F238E27FC236}">
                  <a16:creationId xmlns:a16="http://schemas.microsoft.com/office/drawing/2014/main" id="{2B0E1B06-07F1-A11B-E384-14727470E593}"/>
                </a:ext>
              </a:extLst>
            </p:cNvPr>
            <p:cNvGrpSpPr/>
            <p:nvPr/>
          </p:nvGrpSpPr>
          <p:grpSpPr>
            <a:xfrm>
              <a:off x="4940537" y="2315368"/>
              <a:ext cx="3587305" cy="3586055"/>
              <a:chOff x="4940537" y="2315368"/>
              <a:chExt cx="3587305" cy="3586055"/>
            </a:xfrm>
          </p:grpSpPr>
          <p:pic>
            <p:nvPicPr>
              <p:cNvPr id="7" name="グラフィックス 6" descr="小槌 単色塗りつぶし">
                <a:extLst>
                  <a:ext uri="{FF2B5EF4-FFF2-40B4-BE49-F238E27FC236}">
                    <a16:creationId xmlns:a16="http://schemas.microsoft.com/office/drawing/2014/main" id="{2B3854DC-10E5-1F29-5688-88B4978EFD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96DAC541-7B7A-43D3-8B79-37D633B846F1}">
                    <asvg:svgBlip xmlns=""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4951099" y="2324680"/>
                <a:ext cx="3576743" cy="3576743"/>
              </a:xfrm>
              <a:prstGeom prst="rect">
                <a:avLst/>
              </a:prstGeom>
            </p:spPr>
          </p:pic>
          <p:pic>
            <p:nvPicPr>
              <p:cNvPr id="21" name="グラフィックス 20" descr="小槌 枠線">
                <a:extLst>
                  <a:ext uri="{FF2B5EF4-FFF2-40B4-BE49-F238E27FC236}">
                    <a16:creationId xmlns:a16="http://schemas.microsoft.com/office/drawing/2014/main" id="{49B832E1-7F7E-FDC8-7685-4414B1987A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=""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4940537" y="2315368"/>
                <a:ext cx="3576743" cy="3576743"/>
              </a:xfrm>
              <a:prstGeom prst="rect">
                <a:avLst/>
              </a:prstGeom>
            </p:spPr>
          </p:pic>
        </p:grpSp>
        <p:sp>
          <p:nvSpPr>
            <p:cNvPr id="23" name="正方形/長方形 22">
              <a:extLst>
                <a:ext uri="{FF2B5EF4-FFF2-40B4-BE49-F238E27FC236}">
                  <a16:creationId xmlns:a16="http://schemas.microsoft.com/office/drawing/2014/main" id="{99A2006B-2300-9CE2-45B6-1D202AF20CA7}"/>
                </a:ext>
              </a:extLst>
            </p:cNvPr>
            <p:cNvSpPr/>
            <p:nvPr/>
          </p:nvSpPr>
          <p:spPr>
            <a:xfrm>
              <a:off x="5145623" y="4996921"/>
              <a:ext cx="1748102" cy="67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5" name="Google Shape;689;p19">
            <a:extLst>
              <a:ext uri="{FF2B5EF4-FFF2-40B4-BE49-F238E27FC236}">
                <a16:creationId xmlns:a16="http://schemas.microsoft.com/office/drawing/2014/main" id="{B820B755-A332-ABA1-741E-E605D21BF132}"/>
              </a:ext>
            </a:extLst>
          </p:cNvPr>
          <p:cNvSpPr txBox="1"/>
          <p:nvPr/>
        </p:nvSpPr>
        <p:spPr>
          <a:xfrm>
            <a:off x="581767" y="469023"/>
            <a:ext cx="9243798" cy="19389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なえをうばった雪だるま王に</a:t>
            </a:r>
            <a:endParaRPr lang="en-US" altLang="ja-JP" sz="40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追いついた！が</a:t>
            </a:r>
            <a:r>
              <a:rPr lang="en-US" altLang="ja-JP" sz="4000" dirty="0">
                <a:solidFill>
                  <a:srgbClr val="3F3F3F"/>
                </a:solidFill>
              </a:rPr>
              <a:t>…</a:t>
            </a:r>
            <a:r>
              <a:rPr lang="ja-JP" altLang="en-US" sz="4000" dirty="0">
                <a:solidFill>
                  <a:srgbClr val="3F3F3F"/>
                </a:solidFill>
              </a:rPr>
              <a:t>強そうです。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grpSp>
        <p:nvGrpSpPr>
          <p:cNvPr id="737" name="グループ化 736">
            <a:extLst>
              <a:ext uri="{FF2B5EF4-FFF2-40B4-BE49-F238E27FC236}">
                <a16:creationId xmlns:a16="http://schemas.microsoft.com/office/drawing/2014/main" id="{DD937E63-97FB-4385-78CD-592C46F596E8}"/>
              </a:ext>
            </a:extLst>
          </p:cNvPr>
          <p:cNvGrpSpPr/>
          <p:nvPr/>
        </p:nvGrpSpPr>
        <p:grpSpPr>
          <a:xfrm>
            <a:off x="907494" y="3449950"/>
            <a:ext cx="2619175" cy="2777237"/>
            <a:chOff x="1108415" y="3972231"/>
            <a:chExt cx="1931089" cy="2047626"/>
          </a:xfrm>
        </p:grpSpPr>
        <p:sp>
          <p:nvSpPr>
            <p:cNvPr id="739" name="Google Shape;690;p19">
              <a:extLst>
                <a:ext uri="{FF2B5EF4-FFF2-40B4-BE49-F238E27FC236}">
                  <a16:creationId xmlns:a16="http://schemas.microsoft.com/office/drawing/2014/main" id="{28137E1D-FB22-3979-0902-02D25AC91290}"/>
                </a:ext>
              </a:extLst>
            </p:cNvPr>
            <p:cNvSpPr/>
            <p:nvPr/>
          </p:nvSpPr>
          <p:spPr>
            <a:xfrm>
              <a:off x="2765059" y="5608301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691;p19">
              <a:extLst>
                <a:ext uri="{FF2B5EF4-FFF2-40B4-BE49-F238E27FC236}">
                  <a16:creationId xmlns:a16="http://schemas.microsoft.com/office/drawing/2014/main" id="{A3958025-AFA5-03FA-E824-075075B8C63E}"/>
                </a:ext>
              </a:extLst>
            </p:cNvPr>
            <p:cNvSpPr/>
            <p:nvPr/>
          </p:nvSpPr>
          <p:spPr>
            <a:xfrm>
              <a:off x="1380135" y="3972231"/>
              <a:ext cx="1464560" cy="194786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692;p19">
              <a:extLst>
                <a:ext uri="{FF2B5EF4-FFF2-40B4-BE49-F238E27FC236}">
                  <a16:creationId xmlns:a16="http://schemas.microsoft.com/office/drawing/2014/main" id="{5B18A022-4ADB-C95B-4BA9-29748D750B47}"/>
                </a:ext>
              </a:extLst>
            </p:cNvPr>
            <p:cNvSpPr/>
            <p:nvPr/>
          </p:nvSpPr>
          <p:spPr>
            <a:xfrm flipV="1">
              <a:off x="2617562" y="5152195"/>
              <a:ext cx="53085" cy="5308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693;p19">
              <a:extLst>
                <a:ext uri="{FF2B5EF4-FFF2-40B4-BE49-F238E27FC236}">
                  <a16:creationId xmlns:a16="http://schemas.microsoft.com/office/drawing/2014/main" id="{0F119825-B538-F34B-3B7D-0DCA2B85D178}"/>
                </a:ext>
              </a:extLst>
            </p:cNvPr>
            <p:cNvSpPr/>
            <p:nvPr/>
          </p:nvSpPr>
          <p:spPr>
            <a:xfrm>
              <a:off x="2188857" y="5820334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43" name="Google Shape;694;p19">
              <a:extLst>
                <a:ext uri="{FF2B5EF4-FFF2-40B4-BE49-F238E27FC236}">
                  <a16:creationId xmlns:a16="http://schemas.microsoft.com/office/drawing/2014/main" id="{8B4759A6-F4B9-1F10-3921-4ECFEF754017}"/>
                </a:ext>
              </a:extLst>
            </p:cNvPr>
            <p:cNvCxnSpPr/>
            <p:nvPr/>
          </p:nvCxnSpPr>
          <p:spPr>
            <a:xfrm flipH="1">
              <a:off x="1380135" y="5535955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6" name="Google Shape;695;p19">
              <a:extLst>
                <a:ext uri="{FF2B5EF4-FFF2-40B4-BE49-F238E27FC236}">
                  <a16:creationId xmlns:a16="http://schemas.microsoft.com/office/drawing/2014/main" id="{991AC4FA-0ADA-0FA3-A5B2-0C3C5B4D52D7}"/>
                </a:ext>
              </a:extLst>
            </p:cNvPr>
            <p:cNvCxnSpPr/>
            <p:nvPr/>
          </p:nvCxnSpPr>
          <p:spPr>
            <a:xfrm flipH="1">
              <a:off x="1387762" y="5593047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7" name="Google Shape;696;p19">
              <a:extLst>
                <a:ext uri="{FF2B5EF4-FFF2-40B4-BE49-F238E27FC236}">
                  <a16:creationId xmlns:a16="http://schemas.microsoft.com/office/drawing/2014/main" id="{84BE3676-E25E-D0BD-D9C4-349BE64B92FB}"/>
                </a:ext>
              </a:extLst>
            </p:cNvPr>
            <p:cNvCxnSpPr/>
            <p:nvPr/>
          </p:nvCxnSpPr>
          <p:spPr>
            <a:xfrm flipH="1">
              <a:off x="1418274" y="5622010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8" name="Google Shape;697;p19">
              <a:extLst>
                <a:ext uri="{FF2B5EF4-FFF2-40B4-BE49-F238E27FC236}">
                  <a16:creationId xmlns:a16="http://schemas.microsoft.com/office/drawing/2014/main" id="{D2C8BB78-D9C2-61BA-2FE1-4C095B9F1471}"/>
                </a:ext>
              </a:extLst>
            </p:cNvPr>
            <p:cNvCxnSpPr/>
            <p:nvPr/>
          </p:nvCxnSpPr>
          <p:spPr>
            <a:xfrm flipH="1">
              <a:off x="1460229" y="5681485"/>
              <a:ext cx="97191" cy="138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9" name="Google Shape;698;p19">
              <a:extLst>
                <a:ext uri="{FF2B5EF4-FFF2-40B4-BE49-F238E27FC236}">
                  <a16:creationId xmlns:a16="http://schemas.microsoft.com/office/drawing/2014/main" id="{76D4BB3D-C8B0-A036-546C-6A3C31221FBC}"/>
                </a:ext>
              </a:extLst>
            </p:cNvPr>
            <p:cNvCxnSpPr/>
            <p:nvPr/>
          </p:nvCxnSpPr>
          <p:spPr>
            <a:xfrm flipH="1">
              <a:off x="1502182" y="5734281"/>
              <a:ext cx="77989" cy="9806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0" name="Google Shape;699;p19">
              <a:extLst>
                <a:ext uri="{FF2B5EF4-FFF2-40B4-BE49-F238E27FC236}">
                  <a16:creationId xmlns:a16="http://schemas.microsoft.com/office/drawing/2014/main" id="{A7A89796-804E-6A6D-FBD0-E333D9B13DA3}"/>
                </a:ext>
              </a:extLst>
            </p:cNvPr>
            <p:cNvCxnSpPr/>
            <p:nvPr/>
          </p:nvCxnSpPr>
          <p:spPr>
            <a:xfrm flipH="1">
              <a:off x="1540321" y="5771581"/>
              <a:ext cx="61023" cy="757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51" name="Google Shape;700;p19">
              <a:extLst>
                <a:ext uri="{FF2B5EF4-FFF2-40B4-BE49-F238E27FC236}">
                  <a16:creationId xmlns:a16="http://schemas.microsoft.com/office/drawing/2014/main" id="{D17ABD75-15F2-2B05-EA34-16FE1BC2BA86}"/>
                </a:ext>
              </a:extLst>
            </p:cNvPr>
            <p:cNvSpPr/>
            <p:nvPr/>
          </p:nvSpPr>
          <p:spPr>
            <a:xfrm>
              <a:off x="1692880" y="4033255"/>
              <a:ext cx="690777" cy="1966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52" name="グループ化 751">
              <a:extLst>
                <a:ext uri="{FF2B5EF4-FFF2-40B4-BE49-F238E27FC236}">
                  <a16:creationId xmlns:a16="http://schemas.microsoft.com/office/drawing/2014/main" id="{A2464AD7-B2E8-EDAE-52AE-C58ABC494867}"/>
                </a:ext>
              </a:extLst>
            </p:cNvPr>
            <p:cNvGrpSpPr/>
            <p:nvPr/>
          </p:nvGrpSpPr>
          <p:grpSpPr>
            <a:xfrm rot="10800000">
              <a:off x="1108415" y="4896709"/>
              <a:ext cx="509946" cy="351798"/>
              <a:chOff x="1609190" y="4674777"/>
              <a:chExt cx="676920" cy="466988"/>
            </a:xfrm>
          </p:grpSpPr>
          <p:sp>
            <p:nvSpPr>
              <p:cNvPr id="756" name="Google Shape;701;p19">
                <a:extLst>
                  <a:ext uri="{FF2B5EF4-FFF2-40B4-BE49-F238E27FC236}">
                    <a16:creationId xmlns:a16="http://schemas.microsoft.com/office/drawing/2014/main" id="{367E34EC-4817-29D2-02AC-E5638270B660}"/>
                  </a:ext>
                </a:extLst>
              </p:cNvPr>
              <p:cNvSpPr/>
              <p:nvPr/>
            </p:nvSpPr>
            <p:spPr>
              <a:xfrm rot="6991093">
                <a:off x="1854341" y="4709996"/>
                <a:ext cx="274079" cy="58945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7" name="Google Shape;702;p19">
                <a:extLst>
                  <a:ext uri="{FF2B5EF4-FFF2-40B4-BE49-F238E27FC236}">
                    <a16:creationId xmlns:a16="http://schemas.microsoft.com/office/drawing/2014/main" id="{3CABE1FF-EEC7-0BE8-B8FB-B022D3CDAB49}"/>
                  </a:ext>
                </a:extLst>
              </p:cNvPr>
              <p:cNvSpPr/>
              <p:nvPr/>
            </p:nvSpPr>
            <p:spPr>
              <a:xfrm rot="17883334">
                <a:off x="1541161" y="4742806"/>
                <a:ext cx="364521" cy="228463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3" name="グループ化 752">
              <a:extLst>
                <a:ext uri="{FF2B5EF4-FFF2-40B4-BE49-F238E27FC236}">
                  <a16:creationId xmlns:a16="http://schemas.microsoft.com/office/drawing/2014/main" id="{268AD7DC-4935-44E4-BAF1-0802A8876DA8}"/>
                </a:ext>
              </a:extLst>
            </p:cNvPr>
            <p:cNvGrpSpPr/>
            <p:nvPr/>
          </p:nvGrpSpPr>
          <p:grpSpPr>
            <a:xfrm rot="21398860">
              <a:off x="2420946" y="4808278"/>
              <a:ext cx="320987" cy="103592"/>
              <a:chOff x="9099792" y="3685731"/>
              <a:chExt cx="1035736" cy="334259"/>
            </a:xfrm>
          </p:grpSpPr>
          <p:sp>
            <p:nvSpPr>
              <p:cNvPr id="754" name="Google Shape;749;p20">
                <a:extLst>
                  <a:ext uri="{FF2B5EF4-FFF2-40B4-BE49-F238E27FC236}">
                    <a16:creationId xmlns:a16="http://schemas.microsoft.com/office/drawing/2014/main" id="{90A448F4-2F69-7702-1873-74DBD90FD21F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" name="Google Shape;749;p20">
                <a:extLst>
                  <a:ext uri="{FF2B5EF4-FFF2-40B4-BE49-F238E27FC236}">
                    <a16:creationId xmlns:a16="http://schemas.microsoft.com/office/drawing/2014/main" id="{74278EEE-BB84-32B8-9C7A-0C9B4678E92E}"/>
                  </a:ext>
                </a:extLst>
              </p:cNvPr>
              <p:cNvSpPr/>
              <p:nvPr/>
            </p:nvSpPr>
            <p:spPr>
              <a:xfrm flipH="1">
                <a:off x="9988006" y="3685731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58" name="グループ化 757">
            <a:extLst>
              <a:ext uri="{FF2B5EF4-FFF2-40B4-BE49-F238E27FC236}">
                <a16:creationId xmlns:a16="http://schemas.microsoft.com/office/drawing/2014/main" id="{6B39566D-FD9C-D221-BDC3-4D04937069E2}"/>
              </a:ext>
            </a:extLst>
          </p:cNvPr>
          <p:cNvGrpSpPr/>
          <p:nvPr/>
        </p:nvGrpSpPr>
        <p:grpSpPr>
          <a:xfrm>
            <a:off x="8020180" y="3935556"/>
            <a:ext cx="1374655" cy="1720714"/>
            <a:chOff x="7624972" y="3147778"/>
            <a:chExt cx="467983" cy="585794"/>
          </a:xfrm>
        </p:grpSpPr>
        <p:sp>
          <p:nvSpPr>
            <p:cNvPr id="759" name="楕円 758">
              <a:extLst>
                <a:ext uri="{FF2B5EF4-FFF2-40B4-BE49-F238E27FC236}">
                  <a16:creationId xmlns:a16="http://schemas.microsoft.com/office/drawing/2014/main" id="{54962296-8DA7-C7E2-CD75-72842F488C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0" name="楕円 759">
              <a:extLst>
                <a:ext uri="{FF2B5EF4-FFF2-40B4-BE49-F238E27FC236}">
                  <a16:creationId xmlns:a16="http://schemas.microsoft.com/office/drawing/2014/main" id="{81507565-ADB3-967A-9ACA-5F605524D4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1" name="楕円 760">
              <a:extLst>
                <a:ext uri="{FF2B5EF4-FFF2-40B4-BE49-F238E27FC236}">
                  <a16:creationId xmlns:a16="http://schemas.microsoft.com/office/drawing/2014/main" id="{7D2C1FA4-98EA-31F1-63B9-89003643DA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2" name="楕円 761">
              <a:extLst>
                <a:ext uri="{FF2B5EF4-FFF2-40B4-BE49-F238E27FC236}">
                  <a16:creationId xmlns:a16="http://schemas.microsoft.com/office/drawing/2014/main" id="{831DEC40-016D-D4D8-00F2-57BAC04F64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3" name="楕円 762">
              <a:extLst>
                <a:ext uri="{FF2B5EF4-FFF2-40B4-BE49-F238E27FC236}">
                  <a16:creationId xmlns:a16="http://schemas.microsoft.com/office/drawing/2014/main" id="{1F526C05-3CB6-F8C8-D35A-122D6A18CC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4" name="楕円 97">
              <a:extLst>
                <a:ext uri="{FF2B5EF4-FFF2-40B4-BE49-F238E27FC236}">
                  <a16:creationId xmlns:a16="http://schemas.microsoft.com/office/drawing/2014/main" id="{85ED1F0A-8A62-50D8-8BE8-CFBC2285EB33}"/>
                </a:ext>
              </a:extLst>
            </p:cNvPr>
            <p:cNvSpPr>
              <a:spLocks noChangeAspect="1"/>
            </p:cNvSpPr>
            <p:nvPr/>
          </p:nvSpPr>
          <p:spPr>
            <a:xfrm rot="1479331">
              <a:off x="7826817" y="3229435"/>
              <a:ext cx="73314" cy="45936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823" name="直線コネクタ 822">
              <a:extLst>
                <a:ext uri="{FF2B5EF4-FFF2-40B4-BE49-F238E27FC236}">
                  <a16:creationId xmlns:a16="http://schemas.microsoft.com/office/drawing/2014/main" id="{8188D590-75BE-9CC0-036C-8F88C51D3DE9}"/>
                </a:ext>
              </a:extLst>
            </p:cNvPr>
            <p:cNvCxnSpPr>
              <a:stCxn id="759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4" name="楕円 97">
              <a:extLst>
                <a:ext uri="{FF2B5EF4-FFF2-40B4-BE49-F238E27FC236}">
                  <a16:creationId xmlns:a16="http://schemas.microsoft.com/office/drawing/2014/main" id="{9D77B4C2-159F-C5E8-1110-9153465CADE4}"/>
                </a:ext>
              </a:extLst>
            </p:cNvPr>
            <p:cNvSpPr>
              <a:spLocks noChangeAspect="1"/>
            </p:cNvSpPr>
            <p:nvPr/>
          </p:nvSpPr>
          <p:spPr>
            <a:xfrm rot="20758401" flipH="1">
              <a:off x="7928024" y="3231560"/>
              <a:ext cx="69069" cy="46178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862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249B5C97-3D26-0090-215F-F1B7FE629CF6}"/>
              </a:ext>
            </a:extLst>
          </p:cNvPr>
          <p:cNvSpPr txBox="1"/>
          <p:nvPr/>
        </p:nvSpPr>
        <p:spPr>
          <a:xfrm>
            <a:off x="6784438" y="3010278"/>
            <a:ext cx="3054753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オレに</a:t>
            </a:r>
            <a:endParaRPr lang="en-US" altLang="ja-JP" sz="2400" dirty="0">
              <a:solidFill>
                <a:schemeClr val="dk1"/>
              </a:solidFill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かてるかな。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64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7A26EBD3-E64B-2F6D-0313-A2C033815534}"/>
              </a:ext>
            </a:extLst>
          </p:cNvPr>
          <p:cNvSpPr txBox="1"/>
          <p:nvPr/>
        </p:nvSpPr>
        <p:spPr>
          <a:xfrm>
            <a:off x="3515074" y="4302191"/>
            <a:ext cx="3138776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なえをかえして！</a:t>
            </a:r>
            <a:endParaRPr lang="en-US" altLang="ja-JP"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（こ、こわい）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" name="角丸四角形 96">
            <a:extLst>
              <a:ext uri="{FF2B5EF4-FFF2-40B4-BE49-F238E27FC236}">
                <a16:creationId xmlns:a16="http://schemas.microsoft.com/office/drawing/2014/main" id="{5AFE3D79-817C-40E9-9036-AEFE14395C81}"/>
              </a:ext>
            </a:extLst>
          </p:cNvPr>
          <p:cNvSpPr/>
          <p:nvPr/>
        </p:nvSpPr>
        <p:spPr>
          <a:xfrm>
            <a:off x="9561222" y="5784859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Google Shape;2562;p41">
            <a:hlinkClick r:id="rId8" action="ppaction://hlinksldjump"/>
            <a:extLst>
              <a:ext uri="{FF2B5EF4-FFF2-40B4-BE49-F238E27FC236}">
                <a16:creationId xmlns:a16="http://schemas.microsoft.com/office/drawing/2014/main" id="{007F549D-3472-43FF-A7DF-06E91003419E}"/>
              </a:ext>
            </a:extLst>
          </p:cNvPr>
          <p:cNvSpPr txBox="1"/>
          <p:nvPr/>
        </p:nvSpPr>
        <p:spPr>
          <a:xfrm>
            <a:off x="9542959" y="5783899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876" name="グループ化 875">
            <a:extLst>
              <a:ext uri="{FF2B5EF4-FFF2-40B4-BE49-F238E27FC236}">
                <a16:creationId xmlns:a16="http://schemas.microsoft.com/office/drawing/2014/main" id="{875D43C7-0555-0389-7AB3-C6F906CE3EB2}"/>
              </a:ext>
            </a:extLst>
          </p:cNvPr>
          <p:cNvGrpSpPr>
            <a:grpSpLocks noChangeAspect="1"/>
          </p:cNvGrpSpPr>
          <p:nvPr/>
        </p:nvGrpSpPr>
        <p:grpSpPr>
          <a:xfrm>
            <a:off x="9350799" y="2591312"/>
            <a:ext cx="2012878" cy="804742"/>
            <a:chOff x="5168502" y="6198977"/>
            <a:chExt cx="2554821" cy="1021409"/>
          </a:xfrm>
        </p:grpSpPr>
        <p:sp>
          <p:nvSpPr>
            <p:cNvPr id="693" name="直方体 692">
              <a:extLst>
                <a:ext uri="{FF2B5EF4-FFF2-40B4-BE49-F238E27FC236}">
                  <a16:creationId xmlns:a16="http://schemas.microsoft.com/office/drawing/2014/main" id="{6AF8AA1F-7A81-2F0A-4E2C-4800706E9BDF}"/>
                </a:ext>
              </a:extLst>
            </p:cNvPr>
            <p:cNvSpPr/>
            <p:nvPr/>
          </p:nvSpPr>
          <p:spPr>
            <a:xfrm>
              <a:off x="5168502" y="6613855"/>
              <a:ext cx="2554821" cy="600051"/>
            </a:xfrm>
            <a:prstGeom prst="cube">
              <a:avLst/>
            </a:prstGeom>
            <a:solidFill>
              <a:schemeClr val="bg2">
                <a:lumMod val="60000"/>
                <a:lumOff val="40000"/>
              </a:schemeClr>
            </a:solidFill>
            <a:ln w="127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0E57C2CD-4128-DCD7-6EDB-7A2573CFCB18}"/>
                </a:ext>
              </a:extLst>
            </p:cNvPr>
            <p:cNvGrpSpPr/>
            <p:nvPr/>
          </p:nvGrpSpPr>
          <p:grpSpPr>
            <a:xfrm>
              <a:off x="5244472" y="6219000"/>
              <a:ext cx="311966" cy="717447"/>
              <a:chOff x="4258392" y="2993346"/>
              <a:chExt cx="1097976" cy="2525084"/>
            </a:xfrm>
          </p:grpSpPr>
          <p:cxnSp>
            <p:nvCxnSpPr>
              <p:cNvPr id="673" name="直線コネクタ 672">
                <a:extLst>
                  <a:ext uri="{FF2B5EF4-FFF2-40B4-BE49-F238E27FC236}">
                    <a16:creationId xmlns:a16="http://schemas.microsoft.com/office/drawing/2014/main" id="{65B16B74-2FA7-9AAF-7E61-B4819FB101B3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4" name="直線コネクタ 673">
                <a:extLst>
                  <a:ext uri="{FF2B5EF4-FFF2-40B4-BE49-F238E27FC236}">
                    <a16:creationId xmlns:a16="http://schemas.microsoft.com/office/drawing/2014/main" id="{157A7E3D-38B2-0CCE-1ED4-720E162FF31D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5" name="直線コネクタ 674">
                <a:extLst>
                  <a:ext uri="{FF2B5EF4-FFF2-40B4-BE49-F238E27FC236}">
                    <a16:creationId xmlns:a16="http://schemas.microsoft.com/office/drawing/2014/main" id="{ADF08597-E116-AF9A-C15C-6EC955ADCDF3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6" name="直線コネクタ 675">
                <a:extLst>
                  <a:ext uri="{FF2B5EF4-FFF2-40B4-BE49-F238E27FC236}">
                    <a16:creationId xmlns:a16="http://schemas.microsoft.com/office/drawing/2014/main" id="{1C8A191D-5B6D-83A2-4E66-CAC7A394AB90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7" name="直線コネクタ 676">
                <a:extLst>
                  <a:ext uri="{FF2B5EF4-FFF2-40B4-BE49-F238E27FC236}">
                    <a16:creationId xmlns:a16="http://schemas.microsoft.com/office/drawing/2014/main" id="{97D62455-5F7B-022E-1353-576745D445FC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8" name="直線コネクタ 677">
                <a:extLst>
                  <a:ext uri="{FF2B5EF4-FFF2-40B4-BE49-F238E27FC236}">
                    <a16:creationId xmlns:a16="http://schemas.microsoft.com/office/drawing/2014/main" id="{7E6BC18A-CF18-99A4-253C-1DE5C5BD260A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9" name="直線コネクタ 678">
                <a:extLst>
                  <a:ext uri="{FF2B5EF4-FFF2-40B4-BE49-F238E27FC236}">
                    <a16:creationId xmlns:a16="http://schemas.microsoft.com/office/drawing/2014/main" id="{6A4B7D17-49F5-6C72-DF41-36F3C4B5E627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0" name="直線コネクタ 679">
                <a:extLst>
                  <a:ext uri="{FF2B5EF4-FFF2-40B4-BE49-F238E27FC236}">
                    <a16:creationId xmlns:a16="http://schemas.microsoft.com/office/drawing/2014/main" id="{FC15B75F-4EED-3EA6-3AB3-7A96D90450A9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1" name="直線コネクタ 680">
                <a:extLst>
                  <a:ext uri="{FF2B5EF4-FFF2-40B4-BE49-F238E27FC236}">
                    <a16:creationId xmlns:a16="http://schemas.microsoft.com/office/drawing/2014/main" id="{FAE9292B-91F4-5A25-C0AF-20AA3BE496B5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82" name="グループ化 681">
                <a:extLst>
                  <a:ext uri="{FF2B5EF4-FFF2-40B4-BE49-F238E27FC236}">
                    <a16:creationId xmlns:a16="http://schemas.microsoft.com/office/drawing/2014/main" id="{6CD76841-358C-1D4A-B391-452877BED236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683" name="直線コネクタ 682">
                  <a:extLst>
                    <a:ext uri="{FF2B5EF4-FFF2-40B4-BE49-F238E27FC236}">
                      <a16:creationId xmlns:a16="http://schemas.microsoft.com/office/drawing/2014/main" id="{7CAA337E-5A41-635F-F9F7-43BA8E7CDB34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4" name="直線コネクタ 683">
                  <a:extLst>
                    <a:ext uri="{FF2B5EF4-FFF2-40B4-BE49-F238E27FC236}">
                      <a16:creationId xmlns:a16="http://schemas.microsoft.com/office/drawing/2014/main" id="{3FEF22F3-6BD9-8F94-C01E-4F0EA3316DB6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5" name="直線コネクタ 684">
                  <a:extLst>
                    <a:ext uri="{FF2B5EF4-FFF2-40B4-BE49-F238E27FC236}">
                      <a16:creationId xmlns:a16="http://schemas.microsoft.com/office/drawing/2014/main" id="{5999AFB1-A4D8-5810-9F0A-A674760604F3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6" name="直線コネクタ 685">
                  <a:extLst>
                    <a:ext uri="{FF2B5EF4-FFF2-40B4-BE49-F238E27FC236}">
                      <a16:creationId xmlns:a16="http://schemas.microsoft.com/office/drawing/2014/main" id="{2EAFC883-5359-FFE3-B1E3-939642673EA4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9" name="直線コネクタ 688">
                  <a:extLst>
                    <a:ext uri="{FF2B5EF4-FFF2-40B4-BE49-F238E27FC236}">
                      <a16:creationId xmlns:a16="http://schemas.microsoft.com/office/drawing/2014/main" id="{1C31969B-9EC8-140A-9188-C585EC2EB1ED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0" name="直線コネクタ 689">
                  <a:extLst>
                    <a:ext uri="{FF2B5EF4-FFF2-40B4-BE49-F238E27FC236}">
                      <a16:creationId xmlns:a16="http://schemas.microsoft.com/office/drawing/2014/main" id="{FE9D2F8E-4CCD-6C7A-40B7-DEFD0E83D163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1" name="直線コネクタ 690">
                  <a:extLst>
                    <a:ext uri="{FF2B5EF4-FFF2-40B4-BE49-F238E27FC236}">
                      <a16:creationId xmlns:a16="http://schemas.microsoft.com/office/drawing/2014/main" id="{4A9ECE67-3EB3-D2D8-EFDF-E9E3AE797442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2" name="直線コネクタ 691">
                  <a:extLst>
                    <a:ext uri="{FF2B5EF4-FFF2-40B4-BE49-F238E27FC236}">
                      <a16:creationId xmlns:a16="http://schemas.microsoft.com/office/drawing/2014/main" id="{5B3951D7-5DCC-4A91-4538-A1C89D81AB5D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694" name="グループ化 693">
              <a:extLst>
                <a:ext uri="{FF2B5EF4-FFF2-40B4-BE49-F238E27FC236}">
                  <a16:creationId xmlns:a16="http://schemas.microsoft.com/office/drawing/2014/main" id="{6DE969F4-7AE5-2CC1-4F33-8F5F3EAF4CAD}"/>
                </a:ext>
              </a:extLst>
            </p:cNvPr>
            <p:cNvGrpSpPr/>
            <p:nvPr/>
          </p:nvGrpSpPr>
          <p:grpSpPr>
            <a:xfrm>
              <a:off x="5435784" y="6263144"/>
              <a:ext cx="311966" cy="717447"/>
              <a:chOff x="4258392" y="2993346"/>
              <a:chExt cx="1097976" cy="2525084"/>
            </a:xfrm>
          </p:grpSpPr>
          <p:cxnSp>
            <p:nvCxnSpPr>
              <p:cNvPr id="695" name="直線コネクタ 694">
                <a:extLst>
                  <a:ext uri="{FF2B5EF4-FFF2-40B4-BE49-F238E27FC236}">
                    <a16:creationId xmlns:a16="http://schemas.microsoft.com/office/drawing/2014/main" id="{9D957885-1189-08B4-AD1D-2AC3A37EE0E8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6" name="直線コネクタ 695">
                <a:extLst>
                  <a:ext uri="{FF2B5EF4-FFF2-40B4-BE49-F238E27FC236}">
                    <a16:creationId xmlns:a16="http://schemas.microsoft.com/office/drawing/2014/main" id="{8B9E2C2C-621E-8182-955D-AA78161F4880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7" name="直線コネクタ 696">
                <a:extLst>
                  <a:ext uri="{FF2B5EF4-FFF2-40B4-BE49-F238E27FC236}">
                    <a16:creationId xmlns:a16="http://schemas.microsoft.com/office/drawing/2014/main" id="{EBD13DE2-F7F2-2F61-63E2-BEDF51469F33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8" name="直線コネクタ 697">
                <a:extLst>
                  <a:ext uri="{FF2B5EF4-FFF2-40B4-BE49-F238E27FC236}">
                    <a16:creationId xmlns:a16="http://schemas.microsoft.com/office/drawing/2014/main" id="{41C3FB47-083C-BF57-CDA5-261806CE41AA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9" name="直線コネクタ 698">
                <a:extLst>
                  <a:ext uri="{FF2B5EF4-FFF2-40B4-BE49-F238E27FC236}">
                    <a16:creationId xmlns:a16="http://schemas.microsoft.com/office/drawing/2014/main" id="{D5972815-0EF5-9D90-89C1-349779410699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0" name="直線コネクタ 699">
                <a:extLst>
                  <a:ext uri="{FF2B5EF4-FFF2-40B4-BE49-F238E27FC236}">
                    <a16:creationId xmlns:a16="http://schemas.microsoft.com/office/drawing/2014/main" id="{A311F1BB-E5F5-23D0-B779-B3FB146DB690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1" name="直線コネクタ 700">
                <a:extLst>
                  <a:ext uri="{FF2B5EF4-FFF2-40B4-BE49-F238E27FC236}">
                    <a16:creationId xmlns:a16="http://schemas.microsoft.com/office/drawing/2014/main" id="{8C5D46D1-15BD-2F2E-1EDC-1F32A226586E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2" name="直線コネクタ 701">
                <a:extLst>
                  <a:ext uri="{FF2B5EF4-FFF2-40B4-BE49-F238E27FC236}">
                    <a16:creationId xmlns:a16="http://schemas.microsoft.com/office/drawing/2014/main" id="{B29A30C4-DCB4-F54B-462D-694A68F9F4D1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3" name="直線コネクタ 702">
                <a:extLst>
                  <a:ext uri="{FF2B5EF4-FFF2-40B4-BE49-F238E27FC236}">
                    <a16:creationId xmlns:a16="http://schemas.microsoft.com/office/drawing/2014/main" id="{208B20CF-AA9E-A3C8-D1BE-598B0EEEF1DE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2" name="グループ化 31">
                <a:extLst>
                  <a:ext uri="{FF2B5EF4-FFF2-40B4-BE49-F238E27FC236}">
                    <a16:creationId xmlns:a16="http://schemas.microsoft.com/office/drawing/2014/main" id="{764FBAE5-5ABD-2797-87C3-C7592C17C2ED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33" name="直線コネクタ 32">
                  <a:extLst>
                    <a:ext uri="{FF2B5EF4-FFF2-40B4-BE49-F238E27FC236}">
                      <a16:creationId xmlns:a16="http://schemas.microsoft.com/office/drawing/2014/main" id="{1613864F-61C3-A550-A79A-C14483A8C8CC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直線コネクタ 33">
                  <a:extLst>
                    <a:ext uri="{FF2B5EF4-FFF2-40B4-BE49-F238E27FC236}">
                      <a16:creationId xmlns:a16="http://schemas.microsoft.com/office/drawing/2014/main" id="{A50ECD68-D676-D4D1-9F38-E2472AF35738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" name="直線コネクタ 34">
                  <a:extLst>
                    <a:ext uri="{FF2B5EF4-FFF2-40B4-BE49-F238E27FC236}">
                      <a16:creationId xmlns:a16="http://schemas.microsoft.com/office/drawing/2014/main" id="{B9BF5B94-141C-B920-E8B9-3978ADFA410A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" name="直線コネクタ 35">
                  <a:extLst>
                    <a:ext uri="{FF2B5EF4-FFF2-40B4-BE49-F238E27FC236}">
                      <a16:creationId xmlns:a16="http://schemas.microsoft.com/office/drawing/2014/main" id="{EF193CE3-F74A-8A7A-6B47-253BA3280473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" name="直線コネクタ 36">
                  <a:extLst>
                    <a:ext uri="{FF2B5EF4-FFF2-40B4-BE49-F238E27FC236}">
                      <a16:creationId xmlns:a16="http://schemas.microsoft.com/office/drawing/2014/main" id="{141844EF-B370-FD18-3F22-FD7D9D13ACB7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" name="直線コネクタ 37">
                  <a:extLst>
                    <a:ext uri="{FF2B5EF4-FFF2-40B4-BE49-F238E27FC236}">
                      <a16:creationId xmlns:a16="http://schemas.microsoft.com/office/drawing/2014/main" id="{ACF5E436-9C5F-3319-27BA-147559A37EB9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直線コネクタ 38">
                  <a:extLst>
                    <a:ext uri="{FF2B5EF4-FFF2-40B4-BE49-F238E27FC236}">
                      <a16:creationId xmlns:a16="http://schemas.microsoft.com/office/drawing/2014/main" id="{DF3FE5B7-B092-31E1-CEF7-1E551995B792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直線コネクタ 39">
                  <a:extLst>
                    <a:ext uri="{FF2B5EF4-FFF2-40B4-BE49-F238E27FC236}">
                      <a16:creationId xmlns:a16="http://schemas.microsoft.com/office/drawing/2014/main" id="{B94CAE45-2C6E-44D0-F714-B30440609D22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1" name="グループ化 40">
              <a:extLst>
                <a:ext uri="{FF2B5EF4-FFF2-40B4-BE49-F238E27FC236}">
                  <a16:creationId xmlns:a16="http://schemas.microsoft.com/office/drawing/2014/main" id="{282FA232-8331-B7E1-292D-148F34DA91ED}"/>
                </a:ext>
              </a:extLst>
            </p:cNvPr>
            <p:cNvGrpSpPr/>
            <p:nvPr/>
          </p:nvGrpSpPr>
          <p:grpSpPr>
            <a:xfrm>
              <a:off x="5667749" y="6271191"/>
              <a:ext cx="311966" cy="717447"/>
              <a:chOff x="4258392" y="2993346"/>
              <a:chExt cx="1097976" cy="2525084"/>
            </a:xfrm>
          </p:grpSpPr>
          <p:cxnSp>
            <p:nvCxnSpPr>
              <p:cNvPr id="42" name="直線コネクタ 41">
                <a:extLst>
                  <a:ext uri="{FF2B5EF4-FFF2-40B4-BE49-F238E27FC236}">
                    <a16:creationId xmlns:a16="http://schemas.microsoft.com/office/drawing/2014/main" id="{1C0A20A4-87F9-C9EA-A41B-36C803F5201D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直線コネクタ 42">
                <a:extLst>
                  <a:ext uri="{FF2B5EF4-FFF2-40B4-BE49-F238E27FC236}">
                    <a16:creationId xmlns:a16="http://schemas.microsoft.com/office/drawing/2014/main" id="{A312840E-41F5-2AF2-B94D-0B41208B740A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直線コネクタ 43">
                <a:extLst>
                  <a:ext uri="{FF2B5EF4-FFF2-40B4-BE49-F238E27FC236}">
                    <a16:creationId xmlns:a16="http://schemas.microsoft.com/office/drawing/2014/main" id="{45E296D8-74D9-6E36-E7DC-38F17EBBE6F1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直線コネクタ 44">
                <a:extLst>
                  <a:ext uri="{FF2B5EF4-FFF2-40B4-BE49-F238E27FC236}">
                    <a16:creationId xmlns:a16="http://schemas.microsoft.com/office/drawing/2014/main" id="{98F3B59D-0D9A-ECF4-9934-8A375B92E75E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直線コネクタ 45">
                <a:extLst>
                  <a:ext uri="{FF2B5EF4-FFF2-40B4-BE49-F238E27FC236}">
                    <a16:creationId xmlns:a16="http://schemas.microsoft.com/office/drawing/2014/main" id="{7CD60D60-0EFB-31B1-168A-9DC48A602DCA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直線コネクタ 46">
                <a:extLst>
                  <a:ext uri="{FF2B5EF4-FFF2-40B4-BE49-F238E27FC236}">
                    <a16:creationId xmlns:a16="http://schemas.microsoft.com/office/drawing/2014/main" id="{CFBD27E8-03DB-DAA0-AF50-53BA1B9D6E2A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直線コネクタ 47">
                <a:extLst>
                  <a:ext uri="{FF2B5EF4-FFF2-40B4-BE49-F238E27FC236}">
                    <a16:creationId xmlns:a16="http://schemas.microsoft.com/office/drawing/2014/main" id="{906749BA-26E9-BD58-8D57-75E8BCA62EB2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直線コネクタ 48">
                <a:extLst>
                  <a:ext uri="{FF2B5EF4-FFF2-40B4-BE49-F238E27FC236}">
                    <a16:creationId xmlns:a16="http://schemas.microsoft.com/office/drawing/2014/main" id="{413ABA53-A2FE-3A32-B423-EAAAEE70CF61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直線コネクタ 49">
                <a:extLst>
                  <a:ext uri="{FF2B5EF4-FFF2-40B4-BE49-F238E27FC236}">
                    <a16:creationId xmlns:a16="http://schemas.microsoft.com/office/drawing/2014/main" id="{D74ACDDE-F407-2012-02F3-C03F442229E6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1" name="グループ化 50">
                <a:extLst>
                  <a:ext uri="{FF2B5EF4-FFF2-40B4-BE49-F238E27FC236}">
                    <a16:creationId xmlns:a16="http://schemas.microsoft.com/office/drawing/2014/main" id="{165EFBA2-C0FA-C8D6-2870-59369D33905B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52" name="直線コネクタ 51">
                  <a:extLst>
                    <a:ext uri="{FF2B5EF4-FFF2-40B4-BE49-F238E27FC236}">
                      <a16:creationId xmlns:a16="http://schemas.microsoft.com/office/drawing/2014/main" id="{68B0C6C3-11B8-FA44-47D0-9FD627B341AE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直線コネクタ 52">
                  <a:extLst>
                    <a:ext uri="{FF2B5EF4-FFF2-40B4-BE49-F238E27FC236}">
                      <a16:creationId xmlns:a16="http://schemas.microsoft.com/office/drawing/2014/main" id="{1D240F5F-3671-3F88-EE48-2523409F6A24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直線コネクタ 53">
                  <a:extLst>
                    <a:ext uri="{FF2B5EF4-FFF2-40B4-BE49-F238E27FC236}">
                      <a16:creationId xmlns:a16="http://schemas.microsoft.com/office/drawing/2014/main" id="{8A62BC6D-ECE4-634E-19A6-16F3B80FEF5F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直線コネクタ 55">
                  <a:extLst>
                    <a:ext uri="{FF2B5EF4-FFF2-40B4-BE49-F238E27FC236}">
                      <a16:creationId xmlns:a16="http://schemas.microsoft.com/office/drawing/2014/main" id="{98B56A0F-FEE9-F32D-3ECF-34A9B6BD2169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直線コネクタ 56">
                  <a:extLst>
                    <a:ext uri="{FF2B5EF4-FFF2-40B4-BE49-F238E27FC236}">
                      <a16:creationId xmlns:a16="http://schemas.microsoft.com/office/drawing/2014/main" id="{197E13CA-7092-CDF8-1E15-2E469E4E6202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" name="直線コネクタ 57">
                  <a:extLst>
                    <a:ext uri="{FF2B5EF4-FFF2-40B4-BE49-F238E27FC236}">
                      <a16:creationId xmlns:a16="http://schemas.microsoft.com/office/drawing/2014/main" id="{8166AB1D-497F-79F1-07E3-D637E6BB7A65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" name="直線コネクタ 58">
                  <a:extLst>
                    <a:ext uri="{FF2B5EF4-FFF2-40B4-BE49-F238E27FC236}">
                      <a16:creationId xmlns:a16="http://schemas.microsoft.com/office/drawing/2014/main" id="{F9324B93-A918-55E6-54CA-995248CB6D59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" name="直線コネクタ 59">
                  <a:extLst>
                    <a:ext uri="{FF2B5EF4-FFF2-40B4-BE49-F238E27FC236}">
                      <a16:creationId xmlns:a16="http://schemas.microsoft.com/office/drawing/2014/main" id="{7BE65FC9-5E76-31D1-99F9-AD3B9D13012E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61" name="グループ化 60">
              <a:extLst>
                <a:ext uri="{FF2B5EF4-FFF2-40B4-BE49-F238E27FC236}">
                  <a16:creationId xmlns:a16="http://schemas.microsoft.com/office/drawing/2014/main" id="{2C2F9283-290E-C8C8-C0FC-787C3DB4BE3E}"/>
                </a:ext>
              </a:extLst>
            </p:cNvPr>
            <p:cNvGrpSpPr/>
            <p:nvPr/>
          </p:nvGrpSpPr>
          <p:grpSpPr>
            <a:xfrm>
              <a:off x="5900613" y="6278176"/>
              <a:ext cx="311966" cy="717447"/>
              <a:chOff x="4258392" y="2993346"/>
              <a:chExt cx="1097976" cy="2525084"/>
            </a:xfrm>
          </p:grpSpPr>
          <p:cxnSp>
            <p:nvCxnSpPr>
              <p:cNvPr id="62" name="直線コネクタ 61">
                <a:extLst>
                  <a:ext uri="{FF2B5EF4-FFF2-40B4-BE49-F238E27FC236}">
                    <a16:creationId xmlns:a16="http://schemas.microsoft.com/office/drawing/2014/main" id="{4042985D-BFE8-930A-C939-B95495CB618A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直線コネクタ 62">
                <a:extLst>
                  <a:ext uri="{FF2B5EF4-FFF2-40B4-BE49-F238E27FC236}">
                    <a16:creationId xmlns:a16="http://schemas.microsoft.com/office/drawing/2014/main" id="{75852CB3-93BD-099C-04E7-FC844E6C66FB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4" name="直線コネクタ 703">
                <a:extLst>
                  <a:ext uri="{FF2B5EF4-FFF2-40B4-BE49-F238E27FC236}">
                    <a16:creationId xmlns:a16="http://schemas.microsoft.com/office/drawing/2014/main" id="{DA47FCA9-951D-F148-6A1B-03E3D2E410ED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5" name="直線コネクタ 704">
                <a:extLst>
                  <a:ext uri="{FF2B5EF4-FFF2-40B4-BE49-F238E27FC236}">
                    <a16:creationId xmlns:a16="http://schemas.microsoft.com/office/drawing/2014/main" id="{EF0514D2-0F9C-46CA-6901-2B9C89FE3DE0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6" name="直線コネクタ 705">
                <a:extLst>
                  <a:ext uri="{FF2B5EF4-FFF2-40B4-BE49-F238E27FC236}">
                    <a16:creationId xmlns:a16="http://schemas.microsoft.com/office/drawing/2014/main" id="{572F9A53-2679-D7EE-D162-34B1A7F10458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7" name="直線コネクタ 706">
                <a:extLst>
                  <a:ext uri="{FF2B5EF4-FFF2-40B4-BE49-F238E27FC236}">
                    <a16:creationId xmlns:a16="http://schemas.microsoft.com/office/drawing/2014/main" id="{ADFBD83C-2346-8D18-0C55-13313C37A22F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8" name="直線コネクタ 707">
                <a:extLst>
                  <a:ext uri="{FF2B5EF4-FFF2-40B4-BE49-F238E27FC236}">
                    <a16:creationId xmlns:a16="http://schemas.microsoft.com/office/drawing/2014/main" id="{34F4DB70-C4F5-B7DA-E682-392948BB7C92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9" name="直線コネクタ 708">
                <a:extLst>
                  <a:ext uri="{FF2B5EF4-FFF2-40B4-BE49-F238E27FC236}">
                    <a16:creationId xmlns:a16="http://schemas.microsoft.com/office/drawing/2014/main" id="{C98B6ECB-FC8E-3AF0-BCDE-B3F2B7265537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0" name="直線コネクタ 709">
                <a:extLst>
                  <a:ext uri="{FF2B5EF4-FFF2-40B4-BE49-F238E27FC236}">
                    <a16:creationId xmlns:a16="http://schemas.microsoft.com/office/drawing/2014/main" id="{B089BF31-6E8C-2A13-5F47-4A249344CA15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11" name="グループ化 710">
                <a:extLst>
                  <a:ext uri="{FF2B5EF4-FFF2-40B4-BE49-F238E27FC236}">
                    <a16:creationId xmlns:a16="http://schemas.microsoft.com/office/drawing/2014/main" id="{EC039FF1-AFD4-4E22-1248-C9669CAF137D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712" name="直線コネクタ 711">
                  <a:extLst>
                    <a:ext uri="{FF2B5EF4-FFF2-40B4-BE49-F238E27FC236}">
                      <a16:creationId xmlns:a16="http://schemas.microsoft.com/office/drawing/2014/main" id="{87BAEB9F-DF6E-5A51-F4D9-A6F90882D89E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3" name="直線コネクタ 712">
                  <a:extLst>
                    <a:ext uri="{FF2B5EF4-FFF2-40B4-BE49-F238E27FC236}">
                      <a16:creationId xmlns:a16="http://schemas.microsoft.com/office/drawing/2014/main" id="{7C563079-2939-EDE4-5E16-04C7C8221078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4" name="直線コネクタ 713">
                  <a:extLst>
                    <a:ext uri="{FF2B5EF4-FFF2-40B4-BE49-F238E27FC236}">
                      <a16:creationId xmlns:a16="http://schemas.microsoft.com/office/drawing/2014/main" id="{83D2486C-B762-5442-5069-D43B0EE65B19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5" name="直線コネクタ 714">
                  <a:extLst>
                    <a:ext uri="{FF2B5EF4-FFF2-40B4-BE49-F238E27FC236}">
                      <a16:creationId xmlns:a16="http://schemas.microsoft.com/office/drawing/2014/main" id="{14DFB827-A655-D273-04CD-E24E2ED1E2F4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6" name="直線コネクタ 715">
                  <a:extLst>
                    <a:ext uri="{FF2B5EF4-FFF2-40B4-BE49-F238E27FC236}">
                      <a16:creationId xmlns:a16="http://schemas.microsoft.com/office/drawing/2014/main" id="{CF024D3D-95CA-3A7A-F1B0-609A1871A35D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7" name="直線コネクタ 716">
                  <a:extLst>
                    <a:ext uri="{FF2B5EF4-FFF2-40B4-BE49-F238E27FC236}">
                      <a16:creationId xmlns:a16="http://schemas.microsoft.com/office/drawing/2014/main" id="{1C522A6C-01FF-BCA1-BA58-380D0DD403EA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2" name="直線コネクタ 731">
                  <a:extLst>
                    <a:ext uri="{FF2B5EF4-FFF2-40B4-BE49-F238E27FC236}">
                      <a16:creationId xmlns:a16="http://schemas.microsoft.com/office/drawing/2014/main" id="{3BCBA719-83A1-7051-DCD1-A6D0FB980AD5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4" name="直線コネクタ 733">
                  <a:extLst>
                    <a:ext uri="{FF2B5EF4-FFF2-40B4-BE49-F238E27FC236}">
                      <a16:creationId xmlns:a16="http://schemas.microsoft.com/office/drawing/2014/main" id="{83F8C994-1A9B-3154-121F-5E42A4AE3BE5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36" name="グループ化 735">
              <a:extLst>
                <a:ext uri="{FF2B5EF4-FFF2-40B4-BE49-F238E27FC236}">
                  <a16:creationId xmlns:a16="http://schemas.microsoft.com/office/drawing/2014/main" id="{66F7A4C5-C611-515E-FDE7-FD5B4A3B6291}"/>
                </a:ext>
              </a:extLst>
            </p:cNvPr>
            <p:cNvGrpSpPr/>
            <p:nvPr/>
          </p:nvGrpSpPr>
          <p:grpSpPr>
            <a:xfrm>
              <a:off x="6211538" y="6309595"/>
              <a:ext cx="311966" cy="717447"/>
              <a:chOff x="4258392" y="2993346"/>
              <a:chExt cx="1097976" cy="2525084"/>
            </a:xfrm>
          </p:grpSpPr>
          <p:cxnSp>
            <p:nvCxnSpPr>
              <p:cNvPr id="738" name="直線コネクタ 737">
                <a:extLst>
                  <a:ext uri="{FF2B5EF4-FFF2-40B4-BE49-F238E27FC236}">
                    <a16:creationId xmlns:a16="http://schemas.microsoft.com/office/drawing/2014/main" id="{1D37337A-A68F-A64B-001A-099B40790709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4" name="直線コネクタ 743">
                <a:extLst>
                  <a:ext uri="{FF2B5EF4-FFF2-40B4-BE49-F238E27FC236}">
                    <a16:creationId xmlns:a16="http://schemas.microsoft.com/office/drawing/2014/main" id="{E99F7F19-DC9D-2BFA-2402-554F37306C55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直線コネクタ 95">
                <a:extLst>
                  <a:ext uri="{FF2B5EF4-FFF2-40B4-BE49-F238E27FC236}">
                    <a16:creationId xmlns:a16="http://schemas.microsoft.com/office/drawing/2014/main" id="{221B02CB-F45E-AFAE-4A25-07E3BC9A0C03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直線コネクタ 96">
                <a:extLst>
                  <a:ext uri="{FF2B5EF4-FFF2-40B4-BE49-F238E27FC236}">
                    <a16:creationId xmlns:a16="http://schemas.microsoft.com/office/drawing/2014/main" id="{76E9C29D-E787-8EC5-1B36-710E8FF2467D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直線コネクタ 97">
                <a:extLst>
                  <a:ext uri="{FF2B5EF4-FFF2-40B4-BE49-F238E27FC236}">
                    <a16:creationId xmlns:a16="http://schemas.microsoft.com/office/drawing/2014/main" id="{672BC6B7-F319-4E0F-792C-1EFB4050BE5F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直線コネクタ 98">
                <a:extLst>
                  <a:ext uri="{FF2B5EF4-FFF2-40B4-BE49-F238E27FC236}">
                    <a16:creationId xmlns:a16="http://schemas.microsoft.com/office/drawing/2014/main" id="{AE1F07D7-1703-9368-4EAA-43123253CF13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直線コネクタ 99">
                <a:extLst>
                  <a:ext uri="{FF2B5EF4-FFF2-40B4-BE49-F238E27FC236}">
                    <a16:creationId xmlns:a16="http://schemas.microsoft.com/office/drawing/2014/main" id="{436C76A2-523A-D612-F2C9-E7E6B2867DB8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直線コネクタ 100">
                <a:extLst>
                  <a:ext uri="{FF2B5EF4-FFF2-40B4-BE49-F238E27FC236}">
                    <a16:creationId xmlns:a16="http://schemas.microsoft.com/office/drawing/2014/main" id="{40671614-5534-4B9C-1965-FF3BBABA2780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直線コネクタ 101">
                <a:extLst>
                  <a:ext uri="{FF2B5EF4-FFF2-40B4-BE49-F238E27FC236}">
                    <a16:creationId xmlns:a16="http://schemas.microsoft.com/office/drawing/2014/main" id="{3917FC75-3FCE-E83E-8D99-E5C6849C1CF4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3" name="グループ化 102">
                <a:extLst>
                  <a:ext uri="{FF2B5EF4-FFF2-40B4-BE49-F238E27FC236}">
                    <a16:creationId xmlns:a16="http://schemas.microsoft.com/office/drawing/2014/main" id="{E538FD1E-14A9-D03C-B604-1EC5F1A15FE2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104" name="直線コネクタ 103">
                  <a:extLst>
                    <a:ext uri="{FF2B5EF4-FFF2-40B4-BE49-F238E27FC236}">
                      <a16:creationId xmlns:a16="http://schemas.microsoft.com/office/drawing/2014/main" id="{45890E81-F483-9ED4-72F4-351942DB5637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5" name="直線コネクタ 104">
                  <a:extLst>
                    <a:ext uri="{FF2B5EF4-FFF2-40B4-BE49-F238E27FC236}">
                      <a16:creationId xmlns:a16="http://schemas.microsoft.com/office/drawing/2014/main" id="{DD0E0D00-1D8C-0A7A-87DD-234677DB982A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" name="直線コネクタ 105">
                  <a:extLst>
                    <a:ext uri="{FF2B5EF4-FFF2-40B4-BE49-F238E27FC236}">
                      <a16:creationId xmlns:a16="http://schemas.microsoft.com/office/drawing/2014/main" id="{BA3E7C7A-B43A-9D43-0B45-17131B874ED8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" name="直線コネクタ 106">
                  <a:extLst>
                    <a:ext uri="{FF2B5EF4-FFF2-40B4-BE49-F238E27FC236}">
                      <a16:creationId xmlns:a16="http://schemas.microsoft.com/office/drawing/2014/main" id="{7AA0D6B0-940D-9AFB-7745-CB91ABFF68BE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8" name="直線コネクタ 107">
                  <a:extLst>
                    <a:ext uri="{FF2B5EF4-FFF2-40B4-BE49-F238E27FC236}">
                      <a16:creationId xmlns:a16="http://schemas.microsoft.com/office/drawing/2014/main" id="{5C6BF3F1-D440-A921-E551-AB226CA59AE9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直線コネクタ 108">
                  <a:extLst>
                    <a:ext uri="{FF2B5EF4-FFF2-40B4-BE49-F238E27FC236}">
                      <a16:creationId xmlns:a16="http://schemas.microsoft.com/office/drawing/2014/main" id="{9A010A50-6B6F-344D-7196-404C59E09CA6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0" name="直線コネクタ 109">
                  <a:extLst>
                    <a:ext uri="{FF2B5EF4-FFF2-40B4-BE49-F238E27FC236}">
                      <a16:creationId xmlns:a16="http://schemas.microsoft.com/office/drawing/2014/main" id="{38443D71-9397-45B6-E802-671E5F547559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1" name="直線コネクタ 110">
                  <a:extLst>
                    <a:ext uri="{FF2B5EF4-FFF2-40B4-BE49-F238E27FC236}">
                      <a16:creationId xmlns:a16="http://schemas.microsoft.com/office/drawing/2014/main" id="{D580A5DE-B989-E6CF-FFEC-0D568B3D2233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12" name="グループ化 111">
              <a:extLst>
                <a:ext uri="{FF2B5EF4-FFF2-40B4-BE49-F238E27FC236}">
                  <a16:creationId xmlns:a16="http://schemas.microsoft.com/office/drawing/2014/main" id="{A2C802A4-933F-0658-966F-A0481905F756}"/>
                </a:ext>
              </a:extLst>
            </p:cNvPr>
            <p:cNvGrpSpPr/>
            <p:nvPr/>
          </p:nvGrpSpPr>
          <p:grpSpPr>
            <a:xfrm>
              <a:off x="6431086" y="6198977"/>
              <a:ext cx="311966" cy="717447"/>
              <a:chOff x="4258392" y="2993346"/>
              <a:chExt cx="1097976" cy="2525084"/>
            </a:xfrm>
          </p:grpSpPr>
          <p:cxnSp>
            <p:nvCxnSpPr>
              <p:cNvPr id="113" name="直線コネクタ 112">
                <a:extLst>
                  <a:ext uri="{FF2B5EF4-FFF2-40B4-BE49-F238E27FC236}">
                    <a16:creationId xmlns:a16="http://schemas.microsoft.com/office/drawing/2014/main" id="{49F4CD8C-C035-17ED-8CB4-8F491FD45FD6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" name="直線コネクタ 113">
                <a:extLst>
                  <a:ext uri="{FF2B5EF4-FFF2-40B4-BE49-F238E27FC236}">
                    <a16:creationId xmlns:a16="http://schemas.microsoft.com/office/drawing/2014/main" id="{4733DA92-F646-0B73-FFBF-52CC7DBFC5E2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直線コネクタ 114">
                <a:extLst>
                  <a:ext uri="{FF2B5EF4-FFF2-40B4-BE49-F238E27FC236}">
                    <a16:creationId xmlns:a16="http://schemas.microsoft.com/office/drawing/2014/main" id="{5E0F16B3-15A8-3A27-4C46-3F29471EFD20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直線コネクタ 115">
                <a:extLst>
                  <a:ext uri="{FF2B5EF4-FFF2-40B4-BE49-F238E27FC236}">
                    <a16:creationId xmlns:a16="http://schemas.microsoft.com/office/drawing/2014/main" id="{C90D4E96-A928-5B99-92FE-73D6C72B6A22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直線コネクタ 116">
                <a:extLst>
                  <a:ext uri="{FF2B5EF4-FFF2-40B4-BE49-F238E27FC236}">
                    <a16:creationId xmlns:a16="http://schemas.microsoft.com/office/drawing/2014/main" id="{7BC74645-FCBE-54DD-CE49-639B25A12C86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直線コネクタ 117">
                <a:extLst>
                  <a:ext uri="{FF2B5EF4-FFF2-40B4-BE49-F238E27FC236}">
                    <a16:creationId xmlns:a16="http://schemas.microsoft.com/office/drawing/2014/main" id="{D6A6584E-6B23-B459-560A-CAC506D8C6D1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" name="直線コネクタ 118">
                <a:extLst>
                  <a:ext uri="{FF2B5EF4-FFF2-40B4-BE49-F238E27FC236}">
                    <a16:creationId xmlns:a16="http://schemas.microsoft.com/office/drawing/2014/main" id="{7B7E9BDA-F338-2708-C142-A56A310D9C8D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" name="直線コネクタ 119">
                <a:extLst>
                  <a:ext uri="{FF2B5EF4-FFF2-40B4-BE49-F238E27FC236}">
                    <a16:creationId xmlns:a16="http://schemas.microsoft.com/office/drawing/2014/main" id="{ACC2C73E-6D85-033F-5676-21D47619C000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" name="直線コネクタ 120">
                <a:extLst>
                  <a:ext uri="{FF2B5EF4-FFF2-40B4-BE49-F238E27FC236}">
                    <a16:creationId xmlns:a16="http://schemas.microsoft.com/office/drawing/2014/main" id="{953CD6E7-D016-6EBB-A0A3-DE6F19A71120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2" name="グループ化 121">
                <a:extLst>
                  <a:ext uri="{FF2B5EF4-FFF2-40B4-BE49-F238E27FC236}">
                    <a16:creationId xmlns:a16="http://schemas.microsoft.com/office/drawing/2014/main" id="{B82E64BE-FE17-4BAF-FA07-814FEE61A39C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126" name="直線コネクタ 125">
                  <a:extLst>
                    <a:ext uri="{FF2B5EF4-FFF2-40B4-BE49-F238E27FC236}">
                      <a16:creationId xmlns:a16="http://schemas.microsoft.com/office/drawing/2014/main" id="{36DCD32F-F420-5C2F-15A4-5E5049CC8A77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" name="直線コネクタ 126">
                  <a:extLst>
                    <a:ext uri="{FF2B5EF4-FFF2-40B4-BE49-F238E27FC236}">
                      <a16:creationId xmlns:a16="http://schemas.microsoft.com/office/drawing/2014/main" id="{39395958-BB30-E0AD-122F-BADDF7FCC126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7" name="直線コネクタ 806">
                  <a:extLst>
                    <a:ext uri="{FF2B5EF4-FFF2-40B4-BE49-F238E27FC236}">
                      <a16:creationId xmlns:a16="http://schemas.microsoft.com/office/drawing/2014/main" id="{D5B95FC8-FE5D-A554-3208-19A57FD27498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8" name="直線コネクタ 807">
                  <a:extLst>
                    <a:ext uri="{FF2B5EF4-FFF2-40B4-BE49-F238E27FC236}">
                      <a16:creationId xmlns:a16="http://schemas.microsoft.com/office/drawing/2014/main" id="{E6E8F649-FEF5-E820-7A2C-DEF611B96BC0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9" name="直線コネクタ 808">
                  <a:extLst>
                    <a:ext uri="{FF2B5EF4-FFF2-40B4-BE49-F238E27FC236}">
                      <a16:creationId xmlns:a16="http://schemas.microsoft.com/office/drawing/2014/main" id="{C1D0C82F-B071-EE05-6373-15FA50D3DC3C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0" name="直線コネクタ 809">
                  <a:extLst>
                    <a:ext uri="{FF2B5EF4-FFF2-40B4-BE49-F238E27FC236}">
                      <a16:creationId xmlns:a16="http://schemas.microsoft.com/office/drawing/2014/main" id="{6AA1F1AA-3BD7-9A50-6745-D8960EBB483E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1" name="直線コネクタ 810">
                  <a:extLst>
                    <a:ext uri="{FF2B5EF4-FFF2-40B4-BE49-F238E27FC236}">
                      <a16:creationId xmlns:a16="http://schemas.microsoft.com/office/drawing/2014/main" id="{E5830472-83C9-B97E-4679-EFC2671A4373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2" name="直線コネクタ 811">
                  <a:extLst>
                    <a:ext uri="{FF2B5EF4-FFF2-40B4-BE49-F238E27FC236}">
                      <a16:creationId xmlns:a16="http://schemas.microsoft.com/office/drawing/2014/main" id="{375F1A45-1039-0269-B169-7E56D0915671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13" name="グループ化 812">
              <a:extLst>
                <a:ext uri="{FF2B5EF4-FFF2-40B4-BE49-F238E27FC236}">
                  <a16:creationId xmlns:a16="http://schemas.microsoft.com/office/drawing/2014/main" id="{932D845C-DE50-4705-C148-A67C3267627E}"/>
                </a:ext>
              </a:extLst>
            </p:cNvPr>
            <p:cNvGrpSpPr/>
            <p:nvPr/>
          </p:nvGrpSpPr>
          <p:grpSpPr>
            <a:xfrm>
              <a:off x="6662166" y="6234363"/>
              <a:ext cx="311966" cy="717447"/>
              <a:chOff x="4258392" y="2993346"/>
              <a:chExt cx="1097976" cy="2525084"/>
            </a:xfrm>
          </p:grpSpPr>
          <p:cxnSp>
            <p:nvCxnSpPr>
              <p:cNvPr id="814" name="直線コネクタ 813">
                <a:extLst>
                  <a:ext uri="{FF2B5EF4-FFF2-40B4-BE49-F238E27FC236}">
                    <a16:creationId xmlns:a16="http://schemas.microsoft.com/office/drawing/2014/main" id="{262E97DB-531A-C9D8-2403-D971388D4E04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5" name="直線コネクタ 814">
                <a:extLst>
                  <a:ext uri="{FF2B5EF4-FFF2-40B4-BE49-F238E27FC236}">
                    <a16:creationId xmlns:a16="http://schemas.microsoft.com/office/drawing/2014/main" id="{ECB6187A-9F11-2015-74E5-3B58520C0877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6" name="直線コネクタ 815">
                <a:extLst>
                  <a:ext uri="{FF2B5EF4-FFF2-40B4-BE49-F238E27FC236}">
                    <a16:creationId xmlns:a16="http://schemas.microsoft.com/office/drawing/2014/main" id="{1E70339E-CFCF-CFB9-96B5-88F28603CA4F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7" name="直線コネクタ 816">
                <a:extLst>
                  <a:ext uri="{FF2B5EF4-FFF2-40B4-BE49-F238E27FC236}">
                    <a16:creationId xmlns:a16="http://schemas.microsoft.com/office/drawing/2014/main" id="{EF37AE0F-9F47-E032-5FCF-1C1E3AECE5C4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8" name="直線コネクタ 817">
                <a:extLst>
                  <a:ext uri="{FF2B5EF4-FFF2-40B4-BE49-F238E27FC236}">
                    <a16:creationId xmlns:a16="http://schemas.microsoft.com/office/drawing/2014/main" id="{34302BE7-5C73-742F-2E39-18B0B5C9AD9B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9" name="直線コネクタ 818">
                <a:extLst>
                  <a:ext uri="{FF2B5EF4-FFF2-40B4-BE49-F238E27FC236}">
                    <a16:creationId xmlns:a16="http://schemas.microsoft.com/office/drawing/2014/main" id="{BBAC70D5-B310-7DD7-F23F-640FEE026584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0" name="直線コネクタ 819">
                <a:extLst>
                  <a:ext uri="{FF2B5EF4-FFF2-40B4-BE49-F238E27FC236}">
                    <a16:creationId xmlns:a16="http://schemas.microsoft.com/office/drawing/2014/main" id="{C249562B-9E6C-C31A-BDE3-DB211FD99AF1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1" name="直線コネクタ 820">
                <a:extLst>
                  <a:ext uri="{FF2B5EF4-FFF2-40B4-BE49-F238E27FC236}">
                    <a16:creationId xmlns:a16="http://schemas.microsoft.com/office/drawing/2014/main" id="{C2FB373C-16E8-81B6-B4C6-D279A319DA35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2" name="直線コネクタ 821">
                <a:extLst>
                  <a:ext uri="{FF2B5EF4-FFF2-40B4-BE49-F238E27FC236}">
                    <a16:creationId xmlns:a16="http://schemas.microsoft.com/office/drawing/2014/main" id="{CD2F23AE-7238-E136-B74D-E8970575C395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26" name="グループ化 825">
                <a:extLst>
                  <a:ext uri="{FF2B5EF4-FFF2-40B4-BE49-F238E27FC236}">
                    <a16:creationId xmlns:a16="http://schemas.microsoft.com/office/drawing/2014/main" id="{2C9C5A25-E143-5FA9-52A8-F871C6F6B60E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827" name="直線コネクタ 826">
                  <a:extLst>
                    <a:ext uri="{FF2B5EF4-FFF2-40B4-BE49-F238E27FC236}">
                      <a16:creationId xmlns:a16="http://schemas.microsoft.com/office/drawing/2014/main" id="{C8B22D5D-E423-E6AA-D38D-CE91A2BFCE80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8" name="直線コネクタ 827">
                  <a:extLst>
                    <a:ext uri="{FF2B5EF4-FFF2-40B4-BE49-F238E27FC236}">
                      <a16:creationId xmlns:a16="http://schemas.microsoft.com/office/drawing/2014/main" id="{2E4389BC-B013-4295-5CAD-E25E7704F020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9" name="直線コネクタ 828">
                  <a:extLst>
                    <a:ext uri="{FF2B5EF4-FFF2-40B4-BE49-F238E27FC236}">
                      <a16:creationId xmlns:a16="http://schemas.microsoft.com/office/drawing/2014/main" id="{CA44B2BF-3936-C32F-A6AF-920C2BE79A44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0" name="直線コネクタ 829">
                  <a:extLst>
                    <a:ext uri="{FF2B5EF4-FFF2-40B4-BE49-F238E27FC236}">
                      <a16:creationId xmlns:a16="http://schemas.microsoft.com/office/drawing/2014/main" id="{64174705-2B16-DC8A-6F41-AF3C47E41996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1" name="直線コネクタ 830">
                  <a:extLst>
                    <a:ext uri="{FF2B5EF4-FFF2-40B4-BE49-F238E27FC236}">
                      <a16:creationId xmlns:a16="http://schemas.microsoft.com/office/drawing/2014/main" id="{719475F2-E50F-0E14-9F1F-1DFEC0D6780F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2" name="直線コネクタ 831">
                  <a:extLst>
                    <a:ext uri="{FF2B5EF4-FFF2-40B4-BE49-F238E27FC236}">
                      <a16:creationId xmlns:a16="http://schemas.microsoft.com/office/drawing/2014/main" id="{BCE81136-BD5D-E571-4D3C-AB46BDE62418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3" name="直線コネクタ 832">
                  <a:extLst>
                    <a:ext uri="{FF2B5EF4-FFF2-40B4-BE49-F238E27FC236}">
                      <a16:creationId xmlns:a16="http://schemas.microsoft.com/office/drawing/2014/main" id="{3DAE6BB5-EB36-07D5-2F2C-6867C696E2FF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4" name="直線コネクタ 833">
                  <a:extLst>
                    <a:ext uri="{FF2B5EF4-FFF2-40B4-BE49-F238E27FC236}">
                      <a16:creationId xmlns:a16="http://schemas.microsoft.com/office/drawing/2014/main" id="{03378442-0931-75AD-E888-4F61D6C3BC97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35" name="グループ化 834">
              <a:extLst>
                <a:ext uri="{FF2B5EF4-FFF2-40B4-BE49-F238E27FC236}">
                  <a16:creationId xmlns:a16="http://schemas.microsoft.com/office/drawing/2014/main" id="{2C7F8138-A275-A848-F31D-3A4DE625DA76}"/>
                </a:ext>
              </a:extLst>
            </p:cNvPr>
            <p:cNvGrpSpPr/>
            <p:nvPr/>
          </p:nvGrpSpPr>
          <p:grpSpPr>
            <a:xfrm>
              <a:off x="6933855" y="6241106"/>
              <a:ext cx="311966" cy="717447"/>
              <a:chOff x="4258392" y="2993346"/>
              <a:chExt cx="1097976" cy="2525084"/>
            </a:xfrm>
          </p:grpSpPr>
          <p:cxnSp>
            <p:nvCxnSpPr>
              <p:cNvPr id="836" name="直線コネクタ 835">
                <a:extLst>
                  <a:ext uri="{FF2B5EF4-FFF2-40B4-BE49-F238E27FC236}">
                    <a16:creationId xmlns:a16="http://schemas.microsoft.com/office/drawing/2014/main" id="{97058890-003D-9BC2-25FC-E9B0B1D26717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7" name="直線コネクタ 836">
                <a:extLst>
                  <a:ext uri="{FF2B5EF4-FFF2-40B4-BE49-F238E27FC236}">
                    <a16:creationId xmlns:a16="http://schemas.microsoft.com/office/drawing/2014/main" id="{72187B75-93A6-D600-22EB-E2953F0DABCE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8" name="直線コネクタ 837">
                <a:extLst>
                  <a:ext uri="{FF2B5EF4-FFF2-40B4-BE49-F238E27FC236}">
                    <a16:creationId xmlns:a16="http://schemas.microsoft.com/office/drawing/2014/main" id="{83D7220D-E67C-9B7A-5B2F-83BCE14EB25D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9" name="直線コネクタ 838">
                <a:extLst>
                  <a:ext uri="{FF2B5EF4-FFF2-40B4-BE49-F238E27FC236}">
                    <a16:creationId xmlns:a16="http://schemas.microsoft.com/office/drawing/2014/main" id="{AC440439-68FC-3A76-5B35-D39B240CDF25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0" name="直線コネクタ 839">
                <a:extLst>
                  <a:ext uri="{FF2B5EF4-FFF2-40B4-BE49-F238E27FC236}">
                    <a16:creationId xmlns:a16="http://schemas.microsoft.com/office/drawing/2014/main" id="{F5CD0ED4-70AA-181C-D50E-0BF2E5753393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" name="直線コネクタ 840">
                <a:extLst>
                  <a:ext uri="{FF2B5EF4-FFF2-40B4-BE49-F238E27FC236}">
                    <a16:creationId xmlns:a16="http://schemas.microsoft.com/office/drawing/2014/main" id="{02060C55-8A53-5633-7516-C25A830EA095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" name="直線コネクタ 841">
                <a:extLst>
                  <a:ext uri="{FF2B5EF4-FFF2-40B4-BE49-F238E27FC236}">
                    <a16:creationId xmlns:a16="http://schemas.microsoft.com/office/drawing/2014/main" id="{48ADF61C-6EFE-73C5-CF50-38535A2018A9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" name="直線コネクタ 842">
                <a:extLst>
                  <a:ext uri="{FF2B5EF4-FFF2-40B4-BE49-F238E27FC236}">
                    <a16:creationId xmlns:a16="http://schemas.microsoft.com/office/drawing/2014/main" id="{14E6466B-28EC-279E-51D7-09659931BD4D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4" name="直線コネクタ 843">
                <a:extLst>
                  <a:ext uri="{FF2B5EF4-FFF2-40B4-BE49-F238E27FC236}">
                    <a16:creationId xmlns:a16="http://schemas.microsoft.com/office/drawing/2014/main" id="{DFBC1484-EDC9-22DE-6DF3-AF2CFC71AEB0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45" name="グループ化 844">
                <a:extLst>
                  <a:ext uri="{FF2B5EF4-FFF2-40B4-BE49-F238E27FC236}">
                    <a16:creationId xmlns:a16="http://schemas.microsoft.com/office/drawing/2014/main" id="{4109D230-EF92-0D2A-50ED-F813F2D21F26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846" name="直線コネクタ 845">
                  <a:extLst>
                    <a:ext uri="{FF2B5EF4-FFF2-40B4-BE49-F238E27FC236}">
                      <a16:creationId xmlns:a16="http://schemas.microsoft.com/office/drawing/2014/main" id="{BFE65B87-E723-DF6A-19BC-EB8913246B18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7" name="直線コネクタ 846">
                  <a:extLst>
                    <a:ext uri="{FF2B5EF4-FFF2-40B4-BE49-F238E27FC236}">
                      <a16:creationId xmlns:a16="http://schemas.microsoft.com/office/drawing/2014/main" id="{11313AB5-2874-9D7B-51BF-A44388E44920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8" name="直線コネクタ 847">
                  <a:extLst>
                    <a:ext uri="{FF2B5EF4-FFF2-40B4-BE49-F238E27FC236}">
                      <a16:creationId xmlns:a16="http://schemas.microsoft.com/office/drawing/2014/main" id="{2F7BA05B-5DB5-4636-7F4B-C5AB288E0F32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9" name="直線コネクタ 848">
                  <a:extLst>
                    <a:ext uri="{FF2B5EF4-FFF2-40B4-BE49-F238E27FC236}">
                      <a16:creationId xmlns:a16="http://schemas.microsoft.com/office/drawing/2014/main" id="{5A1E94B2-5D2D-8D1F-EAA7-835E677740A8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0" name="直線コネクタ 849">
                  <a:extLst>
                    <a:ext uri="{FF2B5EF4-FFF2-40B4-BE49-F238E27FC236}">
                      <a16:creationId xmlns:a16="http://schemas.microsoft.com/office/drawing/2014/main" id="{33248BC9-4AA0-54C7-3E02-A696512EFF61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1" name="直線コネクタ 850">
                  <a:extLst>
                    <a:ext uri="{FF2B5EF4-FFF2-40B4-BE49-F238E27FC236}">
                      <a16:creationId xmlns:a16="http://schemas.microsoft.com/office/drawing/2014/main" id="{A8D50700-A951-47C2-5846-2198B68D50A1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2" name="直線コネクタ 851">
                  <a:extLst>
                    <a:ext uri="{FF2B5EF4-FFF2-40B4-BE49-F238E27FC236}">
                      <a16:creationId xmlns:a16="http://schemas.microsoft.com/office/drawing/2014/main" id="{816ED825-4CFF-2480-1034-60557CD8D809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3" name="直線コネクタ 852">
                  <a:extLst>
                    <a:ext uri="{FF2B5EF4-FFF2-40B4-BE49-F238E27FC236}">
                      <a16:creationId xmlns:a16="http://schemas.microsoft.com/office/drawing/2014/main" id="{985C4B93-AA58-AC00-EA83-ECF6E857665F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54" name="グループ化 853">
              <a:extLst>
                <a:ext uri="{FF2B5EF4-FFF2-40B4-BE49-F238E27FC236}">
                  <a16:creationId xmlns:a16="http://schemas.microsoft.com/office/drawing/2014/main" id="{23E20294-8239-DD86-89CF-C44A90582168}"/>
                </a:ext>
              </a:extLst>
            </p:cNvPr>
            <p:cNvGrpSpPr/>
            <p:nvPr/>
          </p:nvGrpSpPr>
          <p:grpSpPr>
            <a:xfrm>
              <a:off x="7192423" y="6258831"/>
              <a:ext cx="311966" cy="717447"/>
              <a:chOff x="4258392" y="2993346"/>
              <a:chExt cx="1097976" cy="2525084"/>
            </a:xfrm>
          </p:grpSpPr>
          <p:cxnSp>
            <p:nvCxnSpPr>
              <p:cNvPr id="855" name="直線コネクタ 854">
                <a:extLst>
                  <a:ext uri="{FF2B5EF4-FFF2-40B4-BE49-F238E27FC236}">
                    <a16:creationId xmlns:a16="http://schemas.microsoft.com/office/drawing/2014/main" id="{111CDA00-0D28-4463-762A-829FDE5C7928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6" name="直線コネクタ 855">
                <a:extLst>
                  <a:ext uri="{FF2B5EF4-FFF2-40B4-BE49-F238E27FC236}">
                    <a16:creationId xmlns:a16="http://schemas.microsoft.com/office/drawing/2014/main" id="{3DB9155C-9612-E7E1-2EFC-78FC0869F9C9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7" name="直線コネクタ 856">
                <a:extLst>
                  <a:ext uri="{FF2B5EF4-FFF2-40B4-BE49-F238E27FC236}">
                    <a16:creationId xmlns:a16="http://schemas.microsoft.com/office/drawing/2014/main" id="{86D5D4DA-5249-39E6-7C80-046413A12B57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8" name="直線コネクタ 857">
                <a:extLst>
                  <a:ext uri="{FF2B5EF4-FFF2-40B4-BE49-F238E27FC236}">
                    <a16:creationId xmlns:a16="http://schemas.microsoft.com/office/drawing/2014/main" id="{FF140B2F-09CE-CC7B-509C-341E0156C9E7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9" name="直線コネクタ 858">
                <a:extLst>
                  <a:ext uri="{FF2B5EF4-FFF2-40B4-BE49-F238E27FC236}">
                    <a16:creationId xmlns:a16="http://schemas.microsoft.com/office/drawing/2014/main" id="{DC739853-AEE8-72C7-9D84-482D2F6002D2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0" name="直線コネクタ 859">
                <a:extLst>
                  <a:ext uri="{FF2B5EF4-FFF2-40B4-BE49-F238E27FC236}">
                    <a16:creationId xmlns:a16="http://schemas.microsoft.com/office/drawing/2014/main" id="{41D21707-78FC-A090-6DDA-1C8494267021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1" name="直線コネクタ 860">
                <a:extLst>
                  <a:ext uri="{FF2B5EF4-FFF2-40B4-BE49-F238E27FC236}">
                    <a16:creationId xmlns:a16="http://schemas.microsoft.com/office/drawing/2014/main" id="{12622D48-FD8B-CF2E-73DA-17A69F734144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3" name="直線コネクタ 862">
                <a:extLst>
                  <a:ext uri="{FF2B5EF4-FFF2-40B4-BE49-F238E27FC236}">
                    <a16:creationId xmlns:a16="http://schemas.microsoft.com/office/drawing/2014/main" id="{4EF1FAF4-A3C7-85AB-B49C-A1D161F0397A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5" name="直線コネクタ 864">
                <a:extLst>
                  <a:ext uri="{FF2B5EF4-FFF2-40B4-BE49-F238E27FC236}">
                    <a16:creationId xmlns:a16="http://schemas.microsoft.com/office/drawing/2014/main" id="{DDB0462D-0B6E-DFBB-499A-ACC0CAE633DA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66" name="グループ化 865">
                <a:extLst>
                  <a:ext uri="{FF2B5EF4-FFF2-40B4-BE49-F238E27FC236}">
                    <a16:creationId xmlns:a16="http://schemas.microsoft.com/office/drawing/2014/main" id="{46EE4C27-20D2-F6E3-4B93-B46C4AC6A581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867" name="直線コネクタ 866">
                  <a:extLst>
                    <a:ext uri="{FF2B5EF4-FFF2-40B4-BE49-F238E27FC236}">
                      <a16:creationId xmlns:a16="http://schemas.microsoft.com/office/drawing/2014/main" id="{4392E17B-E20F-1AA0-82D8-569AB2EB7EA3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8" name="直線コネクタ 867">
                  <a:extLst>
                    <a:ext uri="{FF2B5EF4-FFF2-40B4-BE49-F238E27FC236}">
                      <a16:creationId xmlns:a16="http://schemas.microsoft.com/office/drawing/2014/main" id="{17F7E896-1A01-988D-359F-52C6CDC8846F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9" name="直線コネクタ 868">
                  <a:extLst>
                    <a:ext uri="{FF2B5EF4-FFF2-40B4-BE49-F238E27FC236}">
                      <a16:creationId xmlns:a16="http://schemas.microsoft.com/office/drawing/2014/main" id="{69E64348-4230-8446-964A-EF40B9662E76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0" name="直線コネクタ 869">
                  <a:extLst>
                    <a:ext uri="{FF2B5EF4-FFF2-40B4-BE49-F238E27FC236}">
                      <a16:creationId xmlns:a16="http://schemas.microsoft.com/office/drawing/2014/main" id="{A22E4982-9FD8-BF69-C246-DDEA4D55F683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1" name="直線コネクタ 870">
                  <a:extLst>
                    <a:ext uri="{FF2B5EF4-FFF2-40B4-BE49-F238E27FC236}">
                      <a16:creationId xmlns:a16="http://schemas.microsoft.com/office/drawing/2014/main" id="{2D4BD396-C915-B9A8-AEC1-BB18B840D1CB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2" name="直線コネクタ 871">
                  <a:extLst>
                    <a:ext uri="{FF2B5EF4-FFF2-40B4-BE49-F238E27FC236}">
                      <a16:creationId xmlns:a16="http://schemas.microsoft.com/office/drawing/2014/main" id="{10331A9A-34C8-D824-E015-4F8F923BA7FD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3" name="直線コネクタ 872">
                  <a:extLst>
                    <a:ext uri="{FF2B5EF4-FFF2-40B4-BE49-F238E27FC236}">
                      <a16:creationId xmlns:a16="http://schemas.microsoft.com/office/drawing/2014/main" id="{C32BA5D3-86E6-24E6-B6BF-D645561BAA95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4" name="直線コネクタ 873">
                  <a:extLst>
                    <a:ext uri="{FF2B5EF4-FFF2-40B4-BE49-F238E27FC236}">
                      <a16:creationId xmlns:a16="http://schemas.microsoft.com/office/drawing/2014/main" id="{7835FF53-EA2F-4A23-4F42-2F1C6B7A2246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875" name="正方形/長方形 874">
              <a:extLst>
                <a:ext uri="{FF2B5EF4-FFF2-40B4-BE49-F238E27FC236}">
                  <a16:creationId xmlns:a16="http://schemas.microsoft.com/office/drawing/2014/main" id="{672429C1-9745-AD7E-C002-32241E1FF74D}"/>
                </a:ext>
              </a:extLst>
            </p:cNvPr>
            <p:cNvSpPr/>
            <p:nvPr/>
          </p:nvSpPr>
          <p:spPr>
            <a:xfrm>
              <a:off x="5178906" y="6764544"/>
              <a:ext cx="2398233" cy="455842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127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" name="角丸四角形 355">
            <a:extLst>
              <a:ext uri="{FF2B5EF4-FFF2-40B4-BE49-F238E27FC236}">
                <a16:creationId xmlns:a16="http://schemas.microsoft.com/office/drawing/2014/main" id="{C3F69520-6235-96E6-E00E-97BFA82B5B8A}"/>
              </a:ext>
            </a:extLst>
          </p:cNvPr>
          <p:cNvSpPr/>
          <p:nvPr/>
        </p:nvSpPr>
        <p:spPr>
          <a:xfrm rot="16200000">
            <a:off x="10146550" y="1081799"/>
            <a:ext cx="2183719" cy="679356"/>
          </a:xfrm>
          <a:prstGeom prst="roundRect">
            <a:avLst>
              <a:gd name="adj" fmla="val 50000"/>
            </a:avLst>
          </a:prstGeom>
          <a:solidFill>
            <a:srgbClr val="70AD47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" name="Google Shape;2562;p41">
            <a:hlinkClick r:id="rId9" action="ppaction://hlinksldjump"/>
            <a:extLst>
              <a:ext uri="{FF2B5EF4-FFF2-40B4-BE49-F238E27FC236}">
                <a16:creationId xmlns:a16="http://schemas.microsoft.com/office/drawing/2014/main" id="{945D3F21-BD81-600C-46D3-4FF8E54474DA}"/>
              </a:ext>
            </a:extLst>
          </p:cNvPr>
          <p:cNvSpPr txBox="1"/>
          <p:nvPr/>
        </p:nvSpPr>
        <p:spPr>
          <a:xfrm>
            <a:off x="10919352" y="27781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►つぎへ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4E71B9D8-5A73-79BC-053D-5C566E13648A}"/>
              </a:ext>
            </a:extLst>
          </p:cNvPr>
          <p:cNvGrpSpPr/>
          <p:nvPr/>
        </p:nvGrpSpPr>
        <p:grpSpPr>
          <a:xfrm rot="2523162">
            <a:off x="11323172" y="167536"/>
            <a:ext cx="564109" cy="193172"/>
            <a:chOff x="9364349" y="5301095"/>
            <a:chExt cx="371808" cy="127321"/>
          </a:xfrm>
        </p:grpSpPr>
        <p:cxnSp>
          <p:nvCxnSpPr>
            <p:cNvPr id="6" name="直線コネクタ 5">
              <a:extLst>
                <a:ext uri="{FF2B5EF4-FFF2-40B4-BE49-F238E27FC236}">
                  <a16:creationId xmlns:a16="http://schemas.microsoft.com/office/drawing/2014/main" id="{8981DF99-AC48-7A1C-4D7C-65FB48B43B7C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直線コネクタ 7">
              <a:extLst>
                <a:ext uri="{FF2B5EF4-FFF2-40B4-BE49-F238E27FC236}">
                  <a16:creationId xmlns:a16="http://schemas.microsoft.com/office/drawing/2014/main" id="{57A76707-CAE1-AD45-7E52-381091A5F6FE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直線コネクタ 8">
              <a:extLst>
                <a:ext uri="{FF2B5EF4-FFF2-40B4-BE49-F238E27FC236}">
                  <a16:creationId xmlns:a16="http://schemas.microsoft.com/office/drawing/2014/main" id="{23664AA9-C5A9-5DED-16DF-3F7A9FC4D884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直線コネクタ 9">
              <a:extLst>
                <a:ext uri="{FF2B5EF4-FFF2-40B4-BE49-F238E27FC236}">
                  <a16:creationId xmlns:a16="http://schemas.microsoft.com/office/drawing/2014/main" id="{C8A19ED2-FFF0-CA66-B7BE-EB6065DB4E59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4" name="テキスト ボックス 223">
            <a:extLst>
              <a:ext uri="{FF2B5EF4-FFF2-40B4-BE49-F238E27FC236}">
                <a16:creationId xmlns:a16="http://schemas.microsoft.com/office/drawing/2014/main" id="{AEB66382-1171-499E-B8C0-5035B1BBBFB1}"/>
              </a:ext>
            </a:extLst>
          </p:cNvPr>
          <p:cNvSpPr txBox="1"/>
          <p:nvPr/>
        </p:nvSpPr>
        <p:spPr>
          <a:xfrm>
            <a:off x="4260606" y="492513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ゆき</a:t>
            </a:r>
          </a:p>
        </p:txBody>
      </p:sp>
      <p:sp>
        <p:nvSpPr>
          <p:cNvPr id="225" name="テキスト ボックス 224">
            <a:extLst>
              <a:ext uri="{FF2B5EF4-FFF2-40B4-BE49-F238E27FC236}">
                <a16:creationId xmlns:a16="http://schemas.microsoft.com/office/drawing/2014/main" id="{316E9C9B-F5AF-4CAE-B0C8-AED25B21E11A}"/>
              </a:ext>
            </a:extLst>
          </p:cNvPr>
          <p:cNvSpPr txBox="1"/>
          <p:nvPr/>
        </p:nvSpPr>
        <p:spPr>
          <a:xfrm>
            <a:off x="6277454" y="499065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おう</a:t>
            </a:r>
          </a:p>
        </p:txBody>
      </p:sp>
      <p:sp>
        <p:nvSpPr>
          <p:cNvPr id="226" name="テキスト ボックス 225">
            <a:extLst>
              <a:ext uri="{FF2B5EF4-FFF2-40B4-BE49-F238E27FC236}">
                <a16:creationId xmlns:a16="http://schemas.microsoft.com/office/drawing/2014/main" id="{483F3C90-3373-42CC-8AAD-2CCD3CCE8BB8}"/>
              </a:ext>
            </a:extLst>
          </p:cNvPr>
          <p:cNvSpPr txBox="1"/>
          <p:nvPr/>
        </p:nvSpPr>
        <p:spPr>
          <a:xfrm>
            <a:off x="769049" y="1413479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お</a:t>
            </a:r>
          </a:p>
        </p:txBody>
      </p:sp>
      <p:sp>
        <p:nvSpPr>
          <p:cNvPr id="227" name="テキスト ボックス 226">
            <a:extLst>
              <a:ext uri="{FF2B5EF4-FFF2-40B4-BE49-F238E27FC236}">
                <a16:creationId xmlns:a16="http://schemas.microsoft.com/office/drawing/2014/main" id="{2F9B0E15-77A3-4B17-9B72-C37F1030E055}"/>
              </a:ext>
            </a:extLst>
          </p:cNvPr>
          <p:cNvSpPr txBox="1"/>
          <p:nvPr/>
        </p:nvSpPr>
        <p:spPr>
          <a:xfrm>
            <a:off x="4767335" y="1450244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つよ</a:t>
            </a:r>
          </a:p>
        </p:txBody>
      </p:sp>
    </p:spTree>
    <p:extLst>
      <p:ext uri="{BB962C8B-B14F-4D97-AF65-F5344CB8AC3E}">
        <p14:creationId xmlns:p14="http://schemas.microsoft.com/office/powerpoint/2010/main" val="29794402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80" name="直線コネクタ 879">
            <a:extLst>
              <a:ext uri="{FF2B5EF4-FFF2-40B4-BE49-F238E27FC236}">
                <a16:creationId xmlns:a16="http://schemas.microsoft.com/office/drawing/2014/main" id="{E00EFA78-7DE4-A7AD-24B7-CC5DD48A6896}"/>
              </a:ext>
            </a:extLst>
          </p:cNvPr>
          <p:cNvCxnSpPr/>
          <p:nvPr/>
        </p:nvCxnSpPr>
        <p:spPr>
          <a:xfrm>
            <a:off x="876659" y="3449950"/>
            <a:ext cx="4059279" cy="1381436"/>
          </a:xfrm>
          <a:prstGeom prst="line">
            <a:avLst/>
          </a:prstGeom>
          <a:ln>
            <a:solidFill>
              <a:schemeClr val="bg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81" name="直線コネクタ 880">
            <a:extLst>
              <a:ext uri="{FF2B5EF4-FFF2-40B4-BE49-F238E27FC236}">
                <a16:creationId xmlns:a16="http://schemas.microsoft.com/office/drawing/2014/main" id="{4189FE9C-5C0C-E4AA-AEE8-9017D48FA1CD}"/>
              </a:ext>
            </a:extLst>
          </p:cNvPr>
          <p:cNvCxnSpPr/>
          <p:nvPr/>
        </p:nvCxnSpPr>
        <p:spPr>
          <a:xfrm>
            <a:off x="876659" y="3648593"/>
            <a:ext cx="4059279" cy="1381436"/>
          </a:xfrm>
          <a:prstGeom prst="line">
            <a:avLst/>
          </a:prstGeom>
          <a:ln>
            <a:solidFill>
              <a:schemeClr val="bg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769285A4-F46D-04E9-23C7-C4AE4C8F4002}"/>
              </a:ext>
            </a:extLst>
          </p:cNvPr>
          <p:cNvGrpSpPr/>
          <p:nvPr/>
        </p:nvGrpSpPr>
        <p:grpSpPr>
          <a:xfrm rot="8436077">
            <a:off x="8004687" y="2401010"/>
            <a:ext cx="3587305" cy="3586055"/>
            <a:chOff x="4940537" y="2315368"/>
            <a:chExt cx="3587305" cy="3586055"/>
          </a:xfrm>
        </p:grpSpPr>
        <p:grpSp>
          <p:nvGrpSpPr>
            <p:cNvPr id="22" name="グループ化 21">
              <a:extLst>
                <a:ext uri="{FF2B5EF4-FFF2-40B4-BE49-F238E27FC236}">
                  <a16:creationId xmlns:a16="http://schemas.microsoft.com/office/drawing/2014/main" id="{2B0E1B06-07F1-A11B-E384-14727470E593}"/>
                </a:ext>
              </a:extLst>
            </p:cNvPr>
            <p:cNvGrpSpPr/>
            <p:nvPr/>
          </p:nvGrpSpPr>
          <p:grpSpPr>
            <a:xfrm>
              <a:off x="4940537" y="2315368"/>
              <a:ext cx="3587305" cy="3586055"/>
              <a:chOff x="4940537" y="2315368"/>
              <a:chExt cx="3587305" cy="3586055"/>
            </a:xfrm>
          </p:grpSpPr>
          <p:pic>
            <p:nvPicPr>
              <p:cNvPr id="7" name="グラフィックス 6" descr="小槌 単色塗りつぶし">
                <a:extLst>
                  <a:ext uri="{FF2B5EF4-FFF2-40B4-BE49-F238E27FC236}">
                    <a16:creationId xmlns:a16="http://schemas.microsoft.com/office/drawing/2014/main" id="{2B3854DC-10E5-1F29-5688-88B4978EFD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96DAC541-7B7A-43D3-8B79-37D633B846F1}">
                    <asvg:svgBlip xmlns=""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4951099" y="2324680"/>
                <a:ext cx="3576743" cy="3576743"/>
              </a:xfrm>
              <a:prstGeom prst="rect">
                <a:avLst/>
              </a:prstGeom>
            </p:spPr>
          </p:pic>
          <p:pic>
            <p:nvPicPr>
              <p:cNvPr id="21" name="グラフィックス 20" descr="小槌 枠線">
                <a:extLst>
                  <a:ext uri="{FF2B5EF4-FFF2-40B4-BE49-F238E27FC236}">
                    <a16:creationId xmlns:a16="http://schemas.microsoft.com/office/drawing/2014/main" id="{49B832E1-7F7E-FDC8-7685-4414B1987A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=""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4940537" y="2315368"/>
                <a:ext cx="3576743" cy="3576743"/>
              </a:xfrm>
              <a:prstGeom prst="rect">
                <a:avLst/>
              </a:prstGeom>
            </p:spPr>
          </p:pic>
        </p:grpSp>
        <p:sp>
          <p:nvSpPr>
            <p:cNvPr id="23" name="正方形/長方形 22">
              <a:extLst>
                <a:ext uri="{FF2B5EF4-FFF2-40B4-BE49-F238E27FC236}">
                  <a16:creationId xmlns:a16="http://schemas.microsoft.com/office/drawing/2014/main" id="{99A2006B-2300-9CE2-45B6-1D202AF20CA7}"/>
                </a:ext>
              </a:extLst>
            </p:cNvPr>
            <p:cNvSpPr/>
            <p:nvPr/>
          </p:nvSpPr>
          <p:spPr>
            <a:xfrm>
              <a:off x="5145623" y="4996921"/>
              <a:ext cx="1748102" cy="67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5" name="Google Shape;689;p19">
            <a:extLst>
              <a:ext uri="{FF2B5EF4-FFF2-40B4-BE49-F238E27FC236}">
                <a16:creationId xmlns:a16="http://schemas.microsoft.com/office/drawing/2014/main" id="{B820B755-A332-ABA1-741E-E605D21BF132}"/>
              </a:ext>
            </a:extLst>
          </p:cNvPr>
          <p:cNvSpPr txBox="1"/>
          <p:nvPr/>
        </p:nvSpPr>
        <p:spPr>
          <a:xfrm>
            <a:off x="465653" y="469023"/>
            <a:ext cx="9990431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>
              <a:lnSpc>
                <a:spcPct val="150000"/>
              </a:lnSpc>
            </a:pPr>
            <a:r>
              <a:rPr lang="ja-JP" altLang="en-US" sz="4000" dirty="0">
                <a:solidFill>
                  <a:srgbClr val="3F3F3F"/>
                </a:solidFill>
              </a:rPr>
              <a:t>そのとき、ヒーローがかけつけてくれた！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grpSp>
        <p:nvGrpSpPr>
          <p:cNvPr id="737" name="グループ化 736">
            <a:extLst>
              <a:ext uri="{FF2B5EF4-FFF2-40B4-BE49-F238E27FC236}">
                <a16:creationId xmlns:a16="http://schemas.microsoft.com/office/drawing/2014/main" id="{DD937E63-97FB-4385-78CD-592C46F596E8}"/>
              </a:ext>
            </a:extLst>
          </p:cNvPr>
          <p:cNvGrpSpPr/>
          <p:nvPr/>
        </p:nvGrpSpPr>
        <p:grpSpPr>
          <a:xfrm>
            <a:off x="907494" y="3449950"/>
            <a:ext cx="2619175" cy="2777237"/>
            <a:chOff x="1108415" y="3972231"/>
            <a:chExt cx="1931089" cy="2047626"/>
          </a:xfrm>
        </p:grpSpPr>
        <p:sp>
          <p:nvSpPr>
            <p:cNvPr id="739" name="Google Shape;690;p19">
              <a:extLst>
                <a:ext uri="{FF2B5EF4-FFF2-40B4-BE49-F238E27FC236}">
                  <a16:creationId xmlns:a16="http://schemas.microsoft.com/office/drawing/2014/main" id="{28137E1D-FB22-3979-0902-02D25AC91290}"/>
                </a:ext>
              </a:extLst>
            </p:cNvPr>
            <p:cNvSpPr/>
            <p:nvPr/>
          </p:nvSpPr>
          <p:spPr>
            <a:xfrm>
              <a:off x="2765059" y="5608301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691;p19">
              <a:extLst>
                <a:ext uri="{FF2B5EF4-FFF2-40B4-BE49-F238E27FC236}">
                  <a16:creationId xmlns:a16="http://schemas.microsoft.com/office/drawing/2014/main" id="{A3958025-AFA5-03FA-E824-075075B8C63E}"/>
                </a:ext>
              </a:extLst>
            </p:cNvPr>
            <p:cNvSpPr/>
            <p:nvPr/>
          </p:nvSpPr>
          <p:spPr>
            <a:xfrm>
              <a:off x="1380135" y="3972231"/>
              <a:ext cx="1464560" cy="194786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692;p19">
              <a:extLst>
                <a:ext uri="{FF2B5EF4-FFF2-40B4-BE49-F238E27FC236}">
                  <a16:creationId xmlns:a16="http://schemas.microsoft.com/office/drawing/2014/main" id="{5B18A022-4ADB-C95B-4BA9-29748D750B47}"/>
                </a:ext>
              </a:extLst>
            </p:cNvPr>
            <p:cNvSpPr/>
            <p:nvPr/>
          </p:nvSpPr>
          <p:spPr>
            <a:xfrm flipV="1">
              <a:off x="2617562" y="5152195"/>
              <a:ext cx="53085" cy="5308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693;p19">
              <a:extLst>
                <a:ext uri="{FF2B5EF4-FFF2-40B4-BE49-F238E27FC236}">
                  <a16:creationId xmlns:a16="http://schemas.microsoft.com/office/drawing/2014/main" id="{0F119825-B538-F34B-3B7D-0DCA2B85D178}"/>
                </a:ext>
              </a:extLst>
            </p:cNvPr>
            <p:cNvSpPr/>
            <p:nvPr/>
          </p:nvSpPr>
          <p:spPr>
            <a:xfrm>
              <a:off x="2188857" y="5820334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43" name="Google Shape;694;p19">
              <a:extLst>
                <a:ext uri="{FF2B5EF4-FFF2-40B4-BE49-F238E27FC236}">
                  <a16:creationId xmlns:a16="http://schemas.microsoft.com/office/drawing/2014/main" id="{8B4759A6-F4B9-1F10-3921-4ECFEF754017}"/>
                </a:ext>
              </a:extLst>
            </p:cNvPr>
            <p:cNvCxnSpPr/>
            <p:nvPr/>
          </p:nvCxnSpPr>
          <p:spPr>
            <a:xfrm flipH="1">
              <a:off x="1380135" y="5535955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6" name="Google Shape;695;p19">
              <a:extLst>
                <a:ext uri="{FF2B5EF4-FFF2-40B4-BE49-F238E27FC236}">
                  <a16:creationId xmlns:a16="http://schemas.microsoft.com/office/drawing/2014/main" id="{991AC4FA-0ADA-0FA3-A5B2-0C3C5B4D52D7}"/>
                </a:ext>
              </a:extLst>
            </p:cNvPr>
            <p:cNvCxnSpPr/>
            <p:nvPr/>
          </p:nvCxnSpPr>
          <p:spPr>
            <a:xfrm flipH="1">
              <a:off x="1387762" y="5593047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7" name="Google Shape;696;p19">
              <a:extLst>
                <a:ext uri="{FF2B5EF4-FFF2-40B4-BE49-F238E27FC236}">
                  <a16:creationId xmlns:a16="http://schemas.microsoft.com/office/drawing/2014/main" id="{84BE3676-E25E-D0BD-D9C4-349BE64B92FB}"/>
                </a:ext>
              </a:extLst>
            </p:cNvPr>
            <p:cNvCxnSpPr/>
            <p:nvPr/>
          </p:nvCxnSpPr>
          <p:spPr>
            <a:xfrm flipH="1">
              <a:off x="1418274" y="5622010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8" name="Google Shape;697;p19">
              <a:extLst>
                <a:ext uri="{FF2B5EF4-FFF2-40B4-BE49-F238E27FC236}">
                  <a16:creationId xmlns:a16="http://schemas.microsoft.com/office/drawing/2014/main" id="{D2C8BB78-D9C2-61BA-2FE1-4C095B9F1471}"/>
                </a:ext>
              </a:extLst>
            </p:cNvPr>
            <p:cNvCxnSpPr/>
            <p:nvPr/>
          </p:nvCxnSpPr>
          <p:spPr>
            <a:xfrm flipH="1">
              <a:off x="1460229" y="5681485"/>
              <a:ext cx="97191" cy="138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9" name="Google Shape;698;p19">
              <a:extLst>
                <a:ext uri="{FF2B5EF4-FFF2-40B4-BE49-F238E27FC236}">
                  <a16:creationId xmlns:a16="http://schemas.microsoft.com/office/drawing/2014/main" id="{76D4BB3D-C8B0-A036-546C-6A3C31221FBC}"/>
                </a:ext>
              </a:extLst>
            </p:cNvPr>
            <p:cNvCxnSpPr/>
            <p:nvPr/>
          </p:nvCxnSpPr>
          <p:spPr>
            <a:xfrm flipH="1">
              <a:off x="1502182" y="5734281"/>
              <a:ext cx="77989" cy="9806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0" name="Google Shape;699;p19">
              <a:extLst>
                <a:ext uri="{FF2B5EF4-FFF2-40B4-BE49-F238E27FC236}">
                  <a16:creationId xmlns:a16="http://schemas.microsoft.com/office/drawing/2014/main" id="{A7A89796-804E-6A6D-FBD0-E333D9B13DA3}"/>
                </a:ext>
              </a:extLst>
            </p:cNvPr>
            <p:cNvCxnSpPr/>
            <p:nvPr/>
          </p:nvCxnSpPr>
          <p:spPr>
            <a:xfrm flipH="1">
              <a:off x="1540321" y="5771581"/>
              <a:ext cx="61023" cy="757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51" name="Google Shape;700;p19">
              <a:extLst>
                <a:ext uri="{FF2B5EF4-FFF2-40B4-BE49-F238E27FC236}">
                  <a16:creationId xmlns:a16="http://schemas.microsoft.com/office/drawing/2014/main" id="{D17ABD75-15F2-2B05-EA34-16FE1BC2BA86}"/>
                </a:ext>
              </a:extLst>
            </p:cNvPr>
            <p:cNvSpPr/>
            <p:nvPr/>
          </p:nvSpPr>
          <p:spPr>
            <a:xfrm>
              <a:off x="1692880" y="4033255"/>
              <a:ext cx="690777" cy="1966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52" name="グループ化 751">
              <a:extLst>
                <a:ext uri="{FF2B5EF4-FFF2-40B4-BE49-F238E27FC236}">
                  <a16:creationId xmlns:a16="http://schemas.microsoft.com/office/drawing/2014/main" id="{A2464AD7-B2E8-EDAE-52AE-C58ABC494867}"/>
                </a:ext>
              </a:extLst>
            </p:cNvPr>
            <p:cNvGrpSpPr/>
            <p:nvPr/>
          </p:nvGrpSpPr>
          <p:grpSpPr>
            <a:xfrm rot="10800000">
              <a:off x="1108415" y="4896709"/>
              <a:ext cx="509946" cy="351798"/>
              <a:chOff x="1609190" y="4674777"/>
              <a:chExt cx="676920" cy="466988"/>
            </a:xfrm>
          </p:grpSpPr>
          <p:sp>
            <p:nvSpPr>
              <p:cNvPr id="756" name="Google Shape;701;p19">
                <a:extLst>
                  <a:ext uri="{FF2B5EF4-FFF2-40B4-BE49-F238E27FC236}">
                    <a16:creationId xmlns:a16="http://schemas.microsoft.com/office/drawing/2014/main" id="{367E34EC-4817-29D2-02AC-E5638270B660}"/>
                  </a:ext>
                </a:extLst>
              </p:cNvPr>
              <p:cNvSpPr/>
              <p:nvPr/>
            </p:nvSpPr>
            <p:spPr>
              <a:xfrm rot="6991093">
                <a:off x="1854341" y="4709996"/>
                <a:ext cx="274079" cy="58945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7" name="Google Shape;702;p19">
                <a:extLst>
                  <a:ext uri="{FF2B5EF4-FFF2-40B4-BE49-F238E27FC236}">
                    <a16:creationId xmlns:a16="http://schemas.microsoft.com/office/drawing/2014/main" id="{3CABE1FF-EEC7-0BE8-B8FB-B022D3CDAB49}"/>
                  </a:ext>
                </a:extLst>
              </p:cNvPr>
              <p:cNvSpPr/>
              <p:nvPr/>
            </p:nvSpPr>
            <p:spPr>
              <a:xfrm rot="17883334">
                <a:off x="1541161" y="4742806"/>
                <a:ext cx="364521" cy="228463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3" name="グループ化 752">
              <a:extLst>
                <a:ext uri="{FF2B5EF4-FFF2-40B4-BE49-F238E27FC236}">
                  <a16:creationId xmlns:a16="http://schemas.microsoft.com/office/drawing/2014/main" id="{268AD7DC-4935-44E4-BAF1-0802A8876DA8}"/>
                </a:ext>
              </a:extLst>
            </p:cNvPr>
            <p:cNvGrpSpPr/>
            <p:nvPr/>
          </p:nvGrpSpPr>
          <p:grpSpPr>
            <a:xfrm rot="21398860">
              <a:off x="2420946" y="4808278"/>
              <a:ext cx="320987" cy="103592"/>
              <a:chOff x="9099792" y="3685731"/>
              <a:chExt cx="1035736" cy="334259"/>
            </a:xfrm>
          </p:grpSpPr>
          <p:sp>
            <p:nvSpPr>
              <p:cNvPr id="754" name="Google Shape;749;p20">
                <a:extLst>
                  <a:ext uri="{FF2B5EF4-FFF2-40B4-BE49-F238E27FC236}">
                    <a16:creationId xmlns:a16="http://schemas.microsoft.com/office/drawing/2014/main" id="{90A448F4-2F69-7702-1873-74DBD90FD21F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" name="Google Shape;749;p20">
                <a:extLst>
                  <a:ext uri="{FF2B5EF4-FFF2-40B4-BE49-F238E27FC236}">
                    <a16:creationId xmlns:a16="http://schemas.microsoft.com/office/drawing/2014/main" id="{74278EEE-BB84-32B8-9C7A-0C9B4678E92E}"/>
                  </a:ext>
                </a:extLst>
              </p:cNvPr>
              <p:cNvSpPr/>
              <p:nvPr/>
            </p:nvSpPr>
            <p:spPr>
              <a:xfrm flipH="1">
                <a:off x="9988006" y="3685731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58" name="グループ化 757">
            <a:extLst>
              <a:ext uri="{FF2B5EF4-FFF2-40B4-BE49-F238E27FC236}">
                <a16:creationId xmlns:a16="http://schemas.microsoft.com/office/drawing/2014/main" id="{6B39566D-FD9C-D221-BDC3-4D04937069E2}"/>
              </a:ext>
            </a:extLst>
          </p:cNvPr>
          <p:cNvGrpSpPr/>
          <p:nvPr/>
        </p:nvGrpSpPr>
        <p:grpSpPr>
          <a:xfrm>
            <a:off x="8020180" y="3935556"/>
            <a:ext cx="1374655" cy="1720714"/>
            <a:chOff x="7624972" y="3147778"/>
            <a:chExt cx="467983" cy="585794"/>
          </a:xfrm>
        </p:grpSpPr>
        <p:sp>
          <p:nvSpPr>
            <p:cNvPr id="759" name="楕円 758">
              <a:extLst>
                <a:ext uri="{FF2B5EF4-FFF2-40B4-BE49-F238E27FC236}">
                  <a16:creationId xmlns:a16="http://schemas.microsoft.com/office/drawing/2014/main" id="{54962296-8DA7-C7E2-CD75-72842F488C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0" name="楕円 759">
              <a:extLst>
                <a:ext uri="{FF2B5EF4-FFF2-40B4-BE49-F238E27FC236}">
                  <a16:creationId xmlns:a16="http://schemas.microsoft.com/office/drawing/2014/main" id="{81507565-ADB3-967A-9ACA-5F605524D4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1" name="楕円 760">
              <a:extLst>
                <a:ext uri="{FF2B5EF4-FFF2-40B4-BE49-F238E27FC236}">
                  <a16:creationId xmlns:a16="http://schemas.microsoft.com/office/drawing/2014/main" id="{7D2C1FA4-98EA-31F1-63B9-89003643DA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2" name="楕円 761">
              <a:extLst>
                <a:ext uri="{FF2B5EF4-FFF2-40B4-BE49-F238E27FC236}">
                  <a16:creationId xmlns:a16="http://schemas.microsoft.com/office/drawing/2014/main" id="{831DEC40-016D-D4D8-00F2-57BAC04F64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3" name="楕円 762">
              <a:extLst>
                <a:ext uri="{FF2B5EF4-FFF2-40B4-BE49-F238E27FC236}">
                  <a16:creationId xmlns:a16="http://schemas.microsoft.com/office/drawing/2014/main" id="{1F526C05-3CB6-F8C8-D35A-122D6A18CC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4" name="楕円 97">
              <a:extLst>
                <a:ext uri="{FF2B5EF4-FFF2-40B4-BE49-F238E27FC236}">
                  <a16:creationId xmlns:a16="http://schemas.microsoft.com/office/drawing/2014/main" id="{85ED1F0A-8A62-50D8-8BE8-CFBC2285EB33}"/>
                </a:ext>
              </a:extLst>
            </p:cNvPr>
            <p:cNvSpPr>
              <a:spLocks noChangeAspect="1"/>
            </p:cNvSpPr>
            <p:nvPr/>
          </p:nvSpPr>
          <p:spPr>
            <a:xfrm rot="1479331">
              <a:off x="7826817" y="3229435"/>
              <a:ext cx="73314" cy="45936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823" name="直線コネクタ 822">
              <a:extLst>
                <a:ext uri="{FF2B5EF4-FFF2-40B4-BE49-F238E27FC236}">
                  <a16:creationId xmlns:a16="http://schemas.microsoft.com/office/drawing/2014/main" id="{8188D590-75BE-9CC0-036C-8F88C51D3DE9}"/>
                </a:ext>
              </a:extLst>
            </p:cNvPr>
            <p:cNvCxnSpPr>
              <a:stCxn id="759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4" name="楕円 97">
              <a:extLst>
                <a:ext uri="{FF2B5EF4-FFF2-40B4-BE49-F238E27FC236}">
                  <a16:creationId xmlns:a16="http://schemas.microsoft.com/office/drawing/2014/main" id="{9D77B4C2-159F-C5E8-1110-9153465CADE4}"/>
                </a:ext>
              </a:extLst>
            </p:cNvPr>
            <p:cNvSpPr>
              <a:spLocks noChangeAspect="1"/>
            </p:cNvSpPr>
            <p:nvPr/>
          </p:nvSpPr>
          <p:spPr>
            <a:xfrm rot="20758401" flipH="1">
              <a:off x="7928024" y="3231560"/>
              <a:ext cx="69069" cy="46178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123" name="角丸四角形 96">
            <a:extLst>
              <a:ext uri="{FF2B5EF4-FFF2-40B4-BE49-F238E27FC236}">
                <a16:creationId xmlns:a16="http://schemas.microsoft.com/office/drawing/2014/main" id="{5AFE3D79-817C-40E9-9036-AEFE14395C81}"/>
              </a:ext>
            </a:extLst>
          </p:cNvPr>
          <p:cNvSpPr/>
          <p:nvPr/>
        </p:nvSpPr>
        <p:spPr>
          <a:xfrm>
            <a:off x="9561222" y="5769707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Google Shape;2562;p41">
            <a:hlinkClick r:id="rId7" action="ppaction://hlinksldjump"/>
            <a:extLst>
              <a:ext uri="{FF2B5EF4-FFF2-40B4-BE49-F238E27FC236}">
                <a16:creationId xmlns:a16="http://schemas.microsoft.com/office/drawing/2014/main" id="{007F549D-3472-43FF-A7DF-06E91003419E}"/>
              </a:ext>
            </a:extLst>
          </p:cNvPr>
          <p:cNvSpPr txBox="1"/>
          <p:nvPr/>
        </p:nvSpPr>
        <p:spPr>
          <a:xfrm>
            <a:off x="9542959" y="5768747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876" name="グループ化 875">
            <a:extLst>
              <a:ext uri="{FF2B5EF4-FFF2-40B4-BE49-F238E27FC236}">
                <a16:creationId xmlns:a16="http://schemas.microsoft.com/office/drawing/2014/main" id="{875D43C7-0555-0389-7AB3-C6F906CE3EB2}"/>
              </a:ext>
            </a:extLst>
          </p:cNvPr>
          <p:cNvGrpSpPr>
            <a:grpSpLocks noChangeAspect="1"/>
          </p:cNvGrpSpPr>
          <p:nvPr/>
        </p:nvGrpSpPr>
        <p:grpSpPr>
          <a:xfrm>
            <a:off x="9350799" y="2591312"/>
            <a:ext cx="2012878" cy="804742"/>
            <a:chOff x="5168502" y="6198977"/>
            <a:chExt cx="2554821" cy="1021409"/>
          </a:xfrm>
        </p:grpSpPr>
        <p:sp>
          <p:nvSpPr>
            <p:cNvPr id="693" name="直方体 692">
              <a:extLst>
                <a:ext uri="{FF2B5EF4-FFF2-40B4-BE49-F238E27FC236}">
                  <a16:creationId xmlns:a16="http://schemas.microsoft.com/office/drawing/2014/main" id="{6AF8AA1F-7A81-2F0A-4E2C-4800706E9BDF}"/>
                </a:ext>
              </a:extLst>
            </p:cNvPr>
            <p:cNvSpPr/>
            <p:nvPr/>
          </p:nvSpPr>
          <p:spPr>
            <a:xfrm>
              <a:off x="5168502" y="6613855"/>
              <a:ext cx="2554821" cy="600051"/>
            </a:xfrm>
            <a:prstGeom prst="cube">
              <a:avLst/>
            </a:prstGeom>
            <a:solidFill>
              <a:schemeClr val="bg2">
                <a:lumMod val="60000"/>
                <a:lumOff val="40000"/>
              </a:schemeClr>
            </a:solidFill>
            <a:ln w="127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0E57C2CD-4128-DCD7-6EDB-7A2573CFCB18}"/>
                </a:ext>
              </a:extLst>
            </p:cNvPr>
            <p:cNvGrpSpPr/>
            <p:nvPr/>
          </p:nvGrpSpPr>
          <p:grpSpPr>
            <a:xfrm>
              <a:off x="5244472" y="6219000"/>
              <a:ext cx="311966" cy="717447"/>
              <a:chOff x="4258392" y="2993346"/>
              <a:chExt cx="1097976" cy="2525084"/>
            </a:xfrm>
          </p:grpSpPr>
          <p:cxnSp>
            <p:nvCxnSpPr>
              <p:cNvPr id="673" name="直線コネクタ 672">
                <a:extLst>
                  <a:ext uri="{FF2B5EF4-FFF2-40B4-BE49-F238E27FC236}">
                    <a16:creationId xmlns:a16="http://schemas.microsoft.com/office/drawing/2014/main" id="{65B16B74-2FA7-9AAF-7E61-B4819FB101B3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4" name="直線コネクタ 673">
                <a:extLst>
                  <a:ext uri="{FF2B5EF4-FFF2-40B4-BE49-F238E27FC236}">
                    <a16:creationId xmlns:a16="http://schemas.microsoft.com/office/drawing/2014/main" id="{157A7E3D-38B2-0CCE-1ED4-720E162FF31D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5" name="直線コネクタ 674">
                <a:extLst>
                  <a:ext uri="{FF2B5EF4-FFF2-40B4-BE49-F238E27FC236}">
                    <a16:creationId xmlns:a16="http://schemas.microsoft.com/office/drawing/2014/main" id="{ADF08597-E116-AF9A-C15C-6EC955ADCDF3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6" name="直線コネクタ 675">
                <a:extLst>
                  <a:ext uri="{FF2B5EF4-FFF2-40B4-BE49-F238E27FC236}">
                    <a16:creationId xmlns:a16="http://schemas.microsoft.com/office/drawing/2014/main" id="{1C8A191D-5B6D-83A2-4E66-CAC7A394AB90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7" name="直線コネクタ 676">
                <a:extLst>
                  <a:ext uri="{FF2B5EF4-FFF2-40B4-BE49-F238E27FC236}">
                    <a16:creationId xmlns:a16="http://schemas.microsoft.com/office/drawing/2014/main" id="{97D62455-5F7B-022E-1353-576745D445FC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8" name="直線コネクタ 677">
                <a:extLst>
                  <a:ext uri="{FF2B5EF4-FFF2-40B4-BE49-F238E27FC236}">
                    <a16:creationId xmlns:a16="http://schemas.microsoft.com/office/drawing/2014/main" id="{7E6BC18A-CF18-99A4-253C-1DE5C5BD260A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9" name="直線コネクタ 678">
                <a:extLst>
                  <a:ext uri="{FF2B5EF4-FFF2-40B4-BE49-F238E27FC236}">
                    <a16:creationId xmlns:a16="http://schemas.microsoft.com/office/drawing/2014/main" id="{6A4B7D17-49F5-6C72-DF41-36F3C4B5E627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0" name="直線コネクタ 679">
                <a:extLst>
                  <a:ext uri="{FF2B5EF4-FFF2-40B4-BE49-F238E27FC236}">
                    <a16:creationId xmlns:a16="http://schemas.microsoft.com/office/drawing/2014/main" id="{FC15B75F-4EED-3EA6-3AB3-7A96D90450A9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1" name="直線コネクタ 680">
                <a:extLst>
                  <a:ext uri="{FF2B5EF4-FFF2-40B4-BE49-F238E27FC236}">
                    <a16:creationId xmlns:a16="http://schemas.microsoft.com/office/drawing/2014/main" id="{FAE9292B-91F4-5A25-C0AF-20AA3BE496B5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82" name="グループ化 681">
                <a:extLst>
                  <a:ext uri="{FF2B5EF4-FFF2-40B4-BE49-F238E27FC236}">
                    <a16:creationId xmlns:a16="http://schemas.microsoft.com/office/drawing/2014/main" id="{6CD76841-358C-1D4A-B391-452877BED236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683" name="直線コネクタ 682">
                  <a:extLst>
                    <a:ext uri="{FF2B5EF4-FFF2-40B4-BE49-F238E27FC236}">
                      <a16:creationId xmlns:a16="http://schemas.microsoft.com/office/drawing/2014/main" id="{7CAA337E-5A41-635F-F9F7-43BA8E7CDB34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4" name="直線コネクタ 683">
                  <a:extLst>
                    <a:ext uri="{FF2B5EF4-FFF2-40B4-BE49-F238E27FC236}">
                      <a16:creationId xmlns:a16="http://schemas.microsoft.com/office/drawing/2014/main" id="{3FEF22F3-6BD9-8F94-C01E-4F0EA3316DB6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5" name="直線コネクタ 684">
                  <a:extLst>
                    <a:ext uri="{FF2B5EF4-FFF2-40B4-BE49-F238E27FC236}">
                      <a16:creationId xmlns:a16="http://schemas.microsoft.com/office/drawing/2014/main" id="{5999AFB1-A4D8-5810-9F0A-A674760604F3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6" name="直線コネクタ 685">
                  <a:extLst>
                    <a:ext uri="{FF2B5EF4-FFF2-40B4-BE49-F238E27FC236}">
                      <a16:creationId xmlns:a16="http://schemas.microsoft.com/office/drawing/2014/main" id="{2EAFC883-5359-FFE3-B1E3-939642673EA4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9" name="直線コネクタ 688">
                  <a:extLst>
                    <a:ext uri="{FF2B5EF4-FFF2-40B4-BE49-F238E27FC236}">
                      <a16:creationId xmlns:a16="http://schemas.microsoft.com/office/drawing/2014/main" id="{1C31969B-9EC8-140A-9188-C585EC2EB1ED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0" name="直線コネクタ 689">
                  <a:extLst>
                    <a:ext uri="{FF2B5EF4-FFF2-40B4-BE49-F238E27FC236}">
                      <a16:creationId xmlns:a16="http://schemas.microsoft.com/office/drawing/2014/main" id="{FE9D2F8E-4CCD-6C7A-40B7-DEFD0E83D163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1" name="直線コネクタ 690">
                  <a:extLst>
                    <a:ext uri="{FF2B5EF4-FFF2-40B4-BE49-F238E27FC236}">
                      <a16:creationId xmlns:a16="http://schemas.microsoft.com/office/drawing/2014/main" id="{4A9ECE67-3EB3-D2D8-EFDF-E9E3AE797442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2" name="直線コネクタ 691">
                  <a:extLst>
                    <a:ext uri="{FF2B5EF4-FFF2-40B4-BE49-F238E27FC236}">
                      <a16:creationId xmlns:a16="http://schemas.microsoft.com/office/drawing/2014/main" id="{5B3951D7-5DCC-4A91-4538-A1C89D81AB5D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694" name="グループ化 693">
              <a:extLst>
                <a:ext uri="{FF2B5EF4-FFF2-40B4-BE49-F238E27FC236}">
                  <a16:creationId xmlns:a16="http://schemas.microsoft.com/office/drawing/2014/main" id="{6DE969F4-7AE5-2CC1-4F33-8F5F3EAF4CAD}"/>
                </a:ext>
              </a:extLst>
            </p:cNvPr>
            <p:cNvGrpSpPr/>
            <p:nvPr/>
          </p:nvGrpSpPr>
          <p:grpSpPr>
            <a:xfrm>
              <a:off x="5435784" y="6263144"/>
              <a:ext cx="311966" cy="717447"/>
              <a:chOff x="4258392" y="2993346"/>
              <a:chExt cx="1097976" cy="2525084"/>
            </a:xfrm>
          </p:grpSpPr>
          <p:cxnSp>
            <p:nvCxnSpPr>
              <p:cNvPr id="695" name="直線コネクタ 694">
                <a:extLst>
                  <a:ext uri="{FF2B5EF4-FFF2-40B4-BE49-F238E27FC236}">
                    <a16:creationId xmlns:a16="http://schemas.microsoft.com/office/drawing/2014/main" id="{9D957885-1189-08B4-AD1D-2AC3A37EE0E8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6" name="直線コネクタ 695">
                <a:extLst>
                  <a:ext uri="{FF2B5EF4-FFF2-40B4-BE49-F238E27FC236}">
                    <a16:creationId xmlns:a16="http://schemas.microsoft.com/office/drawing/2014/main" id="{8B9E2C2C-621E-8182-955D-AA78161F4880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7" name="直線コネクタ 696">
                <a:extLst>
                  <a:ext uri="{FF2B5EF4-FFF2-40B4-BE49-F238E27FC236}">
                    <a16:creationId xmlns:a16="http://schemas.microsoft.com/office/drawing/2014/main" id="{EBD13DE2-F7F2-2F61-63E2-BEDF51469F33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8" name="直線コネクタ 697">
                <a:extLst>
                  <a:ext uri="{FF2B5EF4-FFF2-40B4-BE49-F238E27FC236}">
                    <a16:creationId xmlns:a16="http://schemas.microsoft.com/office/drawing/2014/main" id="{41C3FB47-083C-BF57-CDA5-261806CE41AA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9" name="直線コネクタ 698">
                <a:extLst>
                  <a:ext uri="{FF2B5EF4-FFF2-40B4-BE49-F238E27FC236}">
                    <a16:creationId xmlns:a16="http://schemas.microsoft.com/office/drawing/2014/main" id="{D5972815-0EF5-9D90-89C1-349779410699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0" name="直線コネクタ 699">
                <a:extLst>
                  <a:ext uri="{FF2B5EF4-FFF2-40B4-BE49-F238E27FC236}">
                    <a16:creationId xmlns:a16="http://schemas.microsoft.com/office/drawing/2014/main" id="{A311F1BB-E5F5-23D0-B779-B3FB146DB690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1" name="直線コネクタ 700">
                <a:extLst>
                  <a:ext uri="{FF2B5EF4-FFF2-40B4-BE49-F238E27FC236}">
                    <a16:creationId xmlns:a16="http://schemas.microsoft.com/office/drawing/2014/main" id="{8C5D46D1-15BD-2F2E-1EDC-1F32A226586E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2" name="直線コネクタ 701">
                <a:extLst>
                  <a:ext uri="{FF2B5EF4-FFF2-40B4-BE49-F238E27FC236}">
                    <a16:creationId xmlns:a16="http://schemas.microsoft.com/office/drawing/2014/main" id="{B29A30C4-DCB4-F54B-462D-694A68F9F4D1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3" name="直線コネクタ 702">
                <a:extLst>
                  <a:ext uri="{FF2B5EF4-FFF2-40B4-BE49-F238E27FC236}">
                    <a16:creationId xmlns:a16="http://schemas.microsoft.com/office/drawing/2014/main" id="{208B20CF-AA9E-A3C8-D1BE-598B0EEEF1DE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2" name="グループ化 31">
                <a:extLst>
                  <a:ext uri="{FF2B5EF4-FFF2-40B4-BE49-F238E27FC236}">
                    <a16:creationId xmlns:a16="http://schemas.microsoft.com/office/drawing/2014/main" id="{764FBAE5-5ABD-2797-87C3-C7592C17C2ED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33" name="直線コネクタ 32">
                  <a:extLst>
                    <a:ext uri="{FF2B5EF4-FFF2-40B4-BE49-F238E27FC236}">
                      <a16:creationId xmlns:a16="http://schemas.microsoft.com/office/drawing/2014/main" id="{1613864F-61C3-A550-A79A-C14483A8C8CC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直線コネクタ 33">
                  <a:extLst>
                    <a:ext uri="{FF2B5EF4-FFF2-40B4-BE49-F238E27FC236}">
                      <a16:creationId xmlns:a16="http://schemas.microsoft.com/office/drawing/2014/main" id="{A50ECD68-D676-D4D1-9F38-E2472AF35738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" name="直線コネクタ 34">
                  <a:extLst>
                    <a:ext uri="{FF2B5EF4-FFF2-40B4-BE49-F238E27FC236}">
                      <a16:creationId xmlns:a16="http://schemas.microsoft.com/office/drawing/2014/main" id="{B9BF5B94-141C-B920-E8B9-3978ADFA410A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" name="直線コネクタ 35">
                  <a:extLst>
                    <a:ext uri="{FF2B5EF4-FFF2-40B4-BE49-F238E27FC236}">
                      <a16:creationId xmlns:a16="http://schemas.microsoft.com/office/drawing/2014/main" id="{EF193CE3-F74A-8A7A-6B47-253BA3280473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" name="直線コネクタ 36">
                  <a:extLst>
                    <a:ext uri="{FF2B5EF4-FFF2-40B4-BE49-F238E27FC236}">
                      <a16:creationId xmlns:a16="http://schemas.microsoft.com/office/drawing/2014/main" id="{141844EF-B370-FD18-3F22-FD7D9D13ACB7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" name="直線コネクタ 37">
                  <a:extLst>
                    <a:ext uri="{FF2B5EF4-FFF2-40B4-BE49-F238E27FC236}">
                      <a16:creationId xmlns:a16="http://schemas.microsoft.com/office/drawing/2014/main" id="{ACF5E436-9C5F-3319-27BA-147559A37EB9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直線コネクタ 38">
                  <a:extLst>
                    <a:ext uri="{FF2B5EF4-FFF2-40B4-BE49-F238E27FC236}">
                      <a16:creationId xmlns:a16="http://schemas.microsoft.com/office/drawing/2014/main" id="{DF3FE5B7-B092-31E1-CEF7-1E551995B792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直線コネクタ 39">
                  <a:extLst>
                    <a:ext uri="{FF2B5EF4-FFF2-40B4-BE49-F238E27FC236}">
                      <a16:creationId xmlns:a16="http://schemas.microsoft.com/office/drawing/2014/main" id="{B94CAE45-2C6E-44D0-F714-B30440609D22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1" name="グループ化 40">
              <a:extLst>
                <a:ext uri="{FF2B5EF4-FFF2-40B4-BE49-F238E27FC236}">
                  <a16:creationId xmlns:a16="http://schemas.microsoft.com/office/drawing/2014/main" id="{282FA232-8331-B7E1-292D-148F34DA91ED}"/>
                </a:ext>
              </a:extLst>
            </p:cNvPr>
            <p:cNvGrpSpPr/>
            <p:nvPr/>
          </p:nvGrpSpPr>
          <p:grpSpPr>
            <a:xfrm>
              <a:off x="5667749" y="6271191"/>
              <a:ext cx="311966" cy="717447"/>
              <a:chOff x="4258392" y="2993346"/>
              <a:chExt cx="1097976" cy="2525084"/>
            </a:xfrm>
          </p:grpSpPr>
          <p:cxnSp>
            <p:nvCxnSpPr>
              <p:cNvPr id="42" name="直線コネクタ 41">
                <a:extLst>
                  <a:ext uri="{FF2B5EF4-FFF2-40B4-BE49-F238E27FC236}">
                    <a16:creationId xmlns:a16="http://schemas.microsoft.com/office/drawing/2014/main" id="{1C0A20A4-87F9-C9EA-A41B-36C803F5201D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直線コネクタ 42">
                <a:extLst>
                  <a:ext uri="{FF2B5EF4-FFF2-40B4-BE49-F238E27FC236}">
                    <a16:creationId xmlns:a16="http://schemas.microsoft.com/office/drawing/2014/main" id="{A312840E-41F5-2AF2-B94D-0B41208B740A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直線コネクタ 43">
                <a:extLst>
                  <a:ext uri="{FF2B5EF4-FFF2-40B4-BE49-F238E27FC236}">
                    <a16:creationId xmlns:a16="http://schemas.microsoft.com/office/drawing/2014/main" id="{45E296D8-74D9-6E36-E7DC-38F17EBBE6F1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直線コネクタ 44">
                <a:extLst>
                  <a:ext uri="{FF2B5EF4-FFF2-40B4-BE49-F238E27FC236}">
                    <a16:creationId xmlns:a16="http://schemas.microsoft.com/office/drawing/2014/main" id="{98F3B59D-0D9A-ECF4-9934-8A375B92E75E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直線コネクタ 45">
                <a:extLst>
                  <a:ext uri="{FF2B5EF4-FFF2-40B4-BE49-F238E27FC236}">
                    <a16:creationId xmlns:a16="http://schemas.microsoft.com/office/drawing/2014/main" id="{7CD60D60-0EFB-31B1-168A-9DC48A602DCA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直線コネクタ 46">
                <a:extLst>
                  <a:ext uri="{FF2B5EF4-FFF2-40B4-BE49-F238E27FC236}">
                    <a16:creationId xmlns:a16="http://schemas.microsoft.com/office/drawing/2014/main" id="{CFBD27E8-03DB-DAA0-AF50-53BA1B9D6E2A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直線コネクタ 47">
                <a:extLst>
                  <a:ext uri="{FF2B5EF4-FFF2-40B4-BE49-F238E27FC236}">
                    <a16:creationId xmlns:a16="http://schemas.microsoft.com/office/drawing/2014/main" id="{906749BA-26E9-BD58-8D57-75E8BCA62EB2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直線コネクタ 48">
                <a:extLst>
                  <a:ext uri="{FF2B5EF4-FFF2-40B4-BE49-F238E27FC236}">
                    <a16:creationId xmlns:a16="http://schemas.microsoft.com/office/drawing/2014/main" id="{413ABA53-A2FE-3A32-B423-EAAAEE70CF61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直線コネクタ 49">
                <a:extLst>
                  <a:ext uri="{FF2B5EF4-FFF2-40B4-BE49-F238E27FC236}">
                    <a16:creationId xmlns:a16="http://schemas.microsoft.com/office/drawing/2014/main" id="{D74ACDDE-F407-2012-02F3-C03F442229E6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1" name="グループ化 50">
                <a:extLst>
                  <a:ext uri="{FF2B5EF4-FFF2-40B4-BE49-F238E27FC236}">
                    <a16:creationId xmlns:a16="http://schemas.microsoft.com/office/drawing/2014/main" id="{165EFBA2-C0FA-C8D6-2870-59369D33905B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52" name="直線コネクタ 51">
                  <a:extLst>
                    <a:ext uri="{FF2B5EF4-FFF2-40B4-BE49-F238E27FC236}">
                      <a16:creationId xmlns:a16="http://schemas.microsoft.com/office/drawing/2014/main" id="{68B0C6C3-11B8-FA44-47D0-9FD627B341AE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直線コネクタ 52">
                  <a:extLst>
                    <a:ext uri="{FF2B5EF4-FFF2-40B4-BE49-F238E27FC236}">
                      <a16:creationId xmlns:a16="http://schemas.microsoft.com/office/drawing/2014/main" id="{1D240F5F-3671-3F88-EE48-2523409F6A24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直線コネクタ 53">
                  <a:extLst>
                    <a:ext uri="{FF2B5EF4-FFF2-40B4-BE49-F238E27FC236}">
                      <a16:creationId xmlns:a16="http://schemas.microsoft.com/office/drawing/2014/main" id="{8A62BC6D-ECE4-634E-19A6-16F3B80FEF5F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直線コネクタ 55">
                  <a:extLst>
                    <a:ext uri="{FF2B5EF4-FFF2-40B4-BE49-F238E27FC236}">
                      <a16:creationId xmlns:a16="http://schemas.microsoft.com/office/drawing/2014/main" id="{98B56A0F-FEE9-F32D-3ECF-34A9B6BD2169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直線コネクタ 56">
                  <a:extLst>
                    <a:ext uri="{FF2B5EF4-FFF2-40B4-BE49-F238E27FC236}">
                      <a16:creationId xmlns:a16="http://schemas.microsoft.com/office/drawing/2014/main" id="{197E13CA-7092-CDF8-1E15-2E469E4E6202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" name="直線コネクタ 57">
                  <a:extLst>
                    <a:ext uri="{FF2B5EF4-FFF2-40B4-BE49-F238E27FC236}">
                      <a16:creationId xmlns:a16="http://schemas.microsoft.com/office/drawing/2014/main" id="{8166AB1D-497F-79F1-07E3-D637E6BB7A65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" name="直線コネクタ 58">
                  <a:extLst>
                    <a:ext uri="{FF2B5EF4-FFF2-40B4-BE49-F238E27FC236}">
                      <a16:creationId xmlns:a16="http://schemas.microsoft.com/office/drawing/2014/main" id="{F9324B93-A918-55E6-54CA-995248CB6D59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" name="直線コネクタ 59">
                  <a:extLst>
                    <a:ext uri="{FF2B5EF4-FFF2-40B4-BE49-F238E27FC236}">
                      <a16:creationId xmlns:a16="http://schemas.microsoft.com/office/drawing/2014/main" id="{7BE65FC9-5E76-31D1-99F9-AD3B9D13012E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61" name="グループ化 60">
              <a:extLst>
                <a:ext uri="{FF2B5EF4-FFF2-40B4-BE49-F238E27FC236}">
                  <a16:creationId xmlns:a16="http://schemas.microsoft.com/office/drawing/2014/main" id="{2C2F9283-290E-C8C8-C0FC-787C3DB4BE3E}"/>
                </a:ext>
              </a:extLst>
            </p:cNvPr>
            <p:cNvGrpSpPr/>
            <p:nvPr/>
          </p:nvGrpSpPr>
          <p:grpSpPr>
            <a:xfrm>
              <a:off x="5900613" y="6278176"/>
              <a:ext cx="311966" cy="717447"/>
              <a:chOff x="4258392" y="2993346"/>
              <a:chExt cx="1097976" cy="2525084"/>
            </a:xfrm>
          </p:grpSpPr>
          <p:cxnSp>
            <p:nvCxnSpPr>
              <p:cNvPr id="62" name="直線コネクタ 61">
                <a:extLst>
                  <a:ext uri="{FF2B5EF4-FFF2-40B4-BE49-F238E27FC236}">
                    <a16:creationId xmlns:a16="http://schemas.microsoft.com/office/drawing/2014/main" id="{4042985D-BFE8-930A-C939-B95495CB618A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直線コネクタ 62">
                <a:extLst>
                  <a:ext uri="{FF2B5EF4-FFF2-40B4-BE49-F238E27FC236}">
                    <a16:creationId xmlns:a16="http://schemas.microsoft.com/office/drawing/2014/main" id="{75852CB3-93BD-099C-04E7-FC844E6C66FB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4" name="直線コネクタ 703">
                <a:extLst>
                  <a:ext uri="{FF2B5EF4-FFF2-40B4-BE49-F238E27FC236}">
                    <a16:creationId xmlns:a16="http://schemas.microsoft.com/office/drawing/2014/main" id="{DA47FCA9-951D-F148-6A1B-03E3D2E410ED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5" name="直線コネクタ 704">
                <a:extLst>
                  <a:ext uri="{FF2B5EF4-FFF2-40B4-BE49-F238E27FC236}">
                    <a16:creationId xmlns:a16="http://schemas.microsoft.com/office/drawing/2014/main" id="{EF0514D2-0F9C-46CA-6901-2B9C89FE3DE0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6" name="直線コネクタ 705">
                <a:extLst>
                  <a:ext uri="{FF2B5EF4-FFF2-40B4-BE49-F238E27FC236}">
                    <a16:creationId xmlns:a16="http://schemas.microsoft.com/office/drawing/2014/main" id="{572F9A53-2679-D7EE-D162-34B1A7F10458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7" name="直線コネクタ 706">
                <a:extLst>
                  <a:ext uri="{FF2B5EF4-FFF2-40B4-BE49-F238E27FC236}">
                    <a16:creationId xmlns:a16="http://schemas.microsoft.com/office/drawing/2014/main" id="{ADFBD83C-2346-8D18-0C55-13313C37A22F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8" name="直線コネクタ 707">
                <a:extLst>
                  <a:ext uri="{FF2B5EF4-FFF2-40B4-BE49-F238E27FC236}">
                    <a16:creationId xmlns:a16="http://schemas.microsoft.com/office/drawing/2014/main" id="{34F4DB70-C4F5-B7DA-E682-392948BB7C92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9" name="直線コネクタ 708">
                <a:extLst>
                  <a:ext uri="{FF2B5EF4-FFF2-40B4-BE49-F238E27FC236}">
                    <a16:creationId xmlns:a16="http://schemas.microsoft.com/office/drawing/2014/main" id="{C98B6ECB-FC8E-3AF0-BCDE-B3F2B7265537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0" name="直線コネクタ 709">
                <a:extLst>
                  <a:ext uri="{FF2B5EF4-FFF2-40B4-BE49-F238E27FC236}">
                    <a16:creationId xmlns:a16="http://schemas.microsoft.com/office/drawing/2014/main" id="{B089BF31-6E8C-2A13-5F47-4A249344CA15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11" name="グループ化 710">
                <a:extLst>
                  <a:ext uri="{FF2B5EF4-FFF2-40B4-BE49-F238E27FC236}">
                    <a16:creationId xmlns:a16="http://schemas.microsoft.com/office/drawing/2014/main" id="{EC039FF1-AFD4-4E22-1248-C9669CAF137D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712" name="直線コネクタ 711">
                  <a:extLst>
                    <a:ext uri="{FF2B5EF4-FFF2-40B4-BE49-F238E27FC236}">
                      <a16:creationId xmlns:a16="http://schemas.microsoft.com/office/drawing/2014/main" id="{87BAEB9F-DF6E-5A51-F4D9-A6F90882D89E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3" name="直線コネクタ 712">
                  <a:extLst>
                    <a:ext uri="{FF2B5EF4-FFF2-40B4-BE49-F238E27FC236}">
                      <a16:creationId xmlns:a16="http://schemas.microsoft.com/office/drawing/2014/main" id="{7C563079-2939-EDE4-5E16-04C7C8221078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4" name="直線コネクタ 713">
                  <a:extLst>
                    <a:ext uri="{FF2B5EF4-FFF2-40B4-BE49-F238E27FC236}">
                      <a16:creationId xmlns:a16="http://schemas.microsoft.com/office/drawing/2014/main" id="{83D2486C-B762-5442-5069-D43B0EE65B19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5" name="直線コネクタ 714">
                  <a:extLst>
                    <a:ext uri="{FF2B5EF4-FFF2-40B4-BE49-F238E27FC236}">
                      <a16:creationId xmlns:a16="http://schemas.microsoft.com/office/drawing/2014/main" id="{14DFB827-A655-D273-04CD-E24E2ED1E2F4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6" name="直線コネクタ 715">
                  <a:extLst>
                    <a:ext uri="{FF2B5EF4-FFF2-40B4-BE49-F238E27FC236}">
                      <a16:creationId xmlns:a16="http://schemas.microsoft.com/office/drawing/2014/main" id="{CF024D3D-95CA-3A7A-F1B0-609A1871A35D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7" name="直線コネクタ 716">
                  <a:extLst>
                    <a:ext uri="{FF2B5EF4-FFF2-40B4-BE49-F238E27FC236}">
                      <a16:creationId xmlns:a16="http://schemas.microsoft.com/office/drawing/2014/main" id="{1C522A6C-01FF-BCA1-BA58-380D0DD403EA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2" name="直線コネクタ 731">
                  <a:extLst>
                    <a:ext uri="{FF2B5EF4-FFF2-40B4-BE49-F238E27FC236}">
                      <a16:creationId xmlns:a16="http://schemas.microsoft.com/office/drawing/2014/main" id="{3BCBA719-83A1-7051-DCD1-A6D0FB980AD5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4" name="直線コネクタ 733">
                  <a:extLst>
                    <a:ext uri="{FF2B5EF4-FFF2-40B4-BE49-F238E27FC236}">
                      <a16:creationId xmlns:a16="http://schemas.microsoft.com/office/drawing/2014/main" id="{83F8C994-1A9B-3154-121F-5E42A4AE3BE5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36" name="グループ化 735">
              <a:extLst>
                <a:ext uri="{FF2B5EF4-FFF2-40B4-BE49-F238E27FC236}">
                  <a16:creationId xmlns:a16="http://schemas.microsoft.com/office/drawing/2014/main" id="{66F7A4C5-C611-515E-FDE7-FD5B4A3B6291}"/>
                </a:ext>
              </a:extLst>
            </p:cNvPr>
            <p:cNvGrpSpPr/>
            <p:nvPr/>
          </p:nvGrpSpPr>
          <p:grpSpPr>
            <a:xfrm>
              <a:off x="6211538" y="6309595"/>
              <a:ext cx="311966" cy="717447"/>
              <a:chOff x="4258392" y="2993346"/>
              <a:chExt cx="1097976" cy="2525084"/>
            </a:xfrm>
          </p:grpSpPr>
          <p:cxnSp>
            <p:nvCxnSpPr>
              <p:cNvPr id="738" name="直線コネクタ 737">
                <a:extLst>
                  <a:ext uri="{FF2B5EF4-FFF2-40B4-BE49-F238E27FC236}">
                    <a16:creationId xmlns:a16="http://schemas.microsoft.com/office/drawing/2014/main" id="{1D37337A-A68F-A64B-001A-099B40790709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4" name="直線コネクタ 743">
                <a:extLst>
                  <a:ext uri="{FF2B5EF4-FFF2-40B4-BE49-F238E27FC236}">
                    <a16:creationId xmlns:a16="http://schemas.microsoft.com/office/drawing/2014/main" id="{E99F7F19-DC9D-2BFA-2402-554F37306C55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直線コネクタ 95">
                <a:extLst>
                  <a:ext uri="{FF2B5EF4-FFF2-40B4-BE49-F238E27FC236}">
                    <a16:creationId xmlns:a16="http://schemas.microsoft.com/office/drawing/2014/main" id="{221B02CB-F45E-AFAE-4A25-07E3BC9A0C03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直線コネクタ 96">
                <a:extLst>
                  <a:ext uri="{FF2B5EF4-FFF2-40B4-BE49-F238E27FC236}">
                    <a16:creationId xmlns:a16="http://schemas.microsoft.com/office/drawing/2014/main" id="{76E9C29D-E787-8EC5-1B36-710E8FF2467D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直線コネクタ 97">
                <a:extLst>
                  <a:ext uri="{FF2B5EF4-FFF2-40B4-BE49-F238E27FC236}">
                    <a16:creationId xmlns:a16="http://schemas.microsoft.com/office/drawing/2014/main" id="{672BC6B7-F319-4E0F-792C-1EFB4050BE5F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直線コネクタ 98">
                <a:extLst>
                  <a:ext uri="{FF2B5EF4-FFF2-40B4-BE49-F238E27FC236}">
                    <a16:creationId xmlns:a16="http://schemas.microsoft.com/office/drawing/2014/main" id="{AE1F07D7-1703-9368-4EAA-43123253CF13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直線コネクタ 99">
                <a:extLst>
                  <a:ext uri="{FF2B5EF4-FFF2-40B4-BE49-F238E27FC236}">
                    <a16:creationId xmlns:a16="http://schemas.microsoft.com/office/drawing/2014/main" id="{436C76A2-523A-D612-F2C9-E7E6B2867DB8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直線コネクタ 100">
                <a:extLst>
                  <a:ext uri="{FF2B5EF4-FFF2-40B4-BE49-F238E27FC236}">
                    <a16:creationId xmlns:a16="http://schemas.microsoft.com/office/drawing/2014/main" id="{40671614-5534-4B9C-1965-FF3BBABA2780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直線コネクタ 101">
                <a:extLst>
                  <a:ext uri="{FF2B5EF4-FFF2-40B4-BE49-F238E27FC236}">
                    <a16:creationId xmlns:a16="http://schemas.microsoft.com/office/drawing/2014/main" id="{3917FC75-3FCE-E83E-8D99-E5C6849C1CF4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3" name="グループ化 102">
                <a:extLst>
                  <a:ext uri="{FF2B5EF4-FFF2-40B4-BE49-F238E27FC236}">
                    <a16:creationId xmlns:a16="http://schemas.microsoft.com/office/drawing/2014/main" id="{E538FD1E-14A9-D03C-B604-1EC5F1A15FE2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104" name="直線コネクタ 103">
                  <a:extLst>
                    <a:ext uri="{FF2B5EF4-FFF2-40B4-BE49-F238E27FC236}">
                      <a16:creationId xmlns:a16="http://schemas.microsoft.com/office/drawing/2014/main" id="{45890E81-F483-9ED4-72F4-351942DB5637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5" name="直線コネクタ 104">
                  <a:extLst>
                    <a:ext uri="{FF2B5EF4-FFF2-40B4-BE49-F238E27FC236}">
                      <a16:creationId xmlns:a16="http://schemas.microsoft.com/office/drawing/2014/main" id="{DD0E0D00-1D8C-0A7A-87DD-234677DB982A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" name="直線コネクタ 105">
                  <a:extLst>
                    <a:ext uri="{FF2B5EF4-FFF2-40B4-BE49-F238E27FC236}">
                      <a16:creationId xmlns:a16="http://schemas.microsoft.com/office/drawing/2014/main" id="{BA3E7C7A-B43A-9D43-0B45-17131B874ED8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" name="直線コネクタ 106">
                  <a:extLst>
                    <a:ext uri="{FF2B5EF4-FFF2-40B4-BE49-F238E27FC236}">
                      <a16:creationId xmlns:a16="http://schemas.microsoft.com/office/drawing/2014/main" id="{7AA0D6B0-940D-9AFB-7745-CB91ABFF68BE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8" name="直線コネクタ 107">
                  <a:extLst>
                    <a:ext uri="{FF2B5EF4-FFF2-40B4-BE49-F238E27FC236}">
                      <a16:creationId xmlns:a16="http://schemas.microsoft.com/office/drawing/2014/main" id="{5C6BF3F1-D440-A921-E551-AB226CA59AE9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直線コネクタ 108">
                  <a:extLst>
                    <a:ext uri="{FF2B5EF4-FFF2-40B4-BE49-F238E27FC236}">
                      <a16:creationId xmlns:a16="http://schemas.microsoft.com/office/drawing/2014/main" id="{9A010A50-6B6F-344D-7196-404C59E09CA6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0" name="直線コネクタ 109">
                  <a:extLst>
                    <a:ext uri="{FF2B5EF4-FFF2-40B4-BE49-F238E27FC236}">
                      <a16:creationId xmlns:a16="http://schemas.microsoft.com/office/drawing/2014/main" id="{38443D71-9397-45B6-E802-671E5F547559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1" name="直線コネクタ 110">
                  <a:extLst>
                    <a:ext uri="{FF2B5EF4-FFF2-40B4-BE49-F238E27FC236}">
                      <a16:creationId xmlns:a16="http://schemas.microsoft.com/office/drawing/2014/main" id="{D580A5DE-B989-E6CF-FFEC-0D568B3D2233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12" name="グループ化 111">
              <a:extLst>
                <a:ext uri="{FF2B5EF4-FFF2-40B4-BE49-F238E27FC236}">
                  <a16:creationId xmlns:a16="http://schemas.microsoft.com/office/drawing/2014/main" id="{A2C802A4-933F-0658-966F-A0481905F756}"/>
                </a:ext>
              </a:extLst>
            </p:cNvPr>
            <p:cNvGrpSpPr/>
            <p:nvPr/>
          </p:nvGrpSpPr>
          <p:grpSpPr>
            <a:xfrm>
              <a:off x="6431086" y="6198977"/>
              <a:ext cx="311966" cy="717447"/>
              <a:chOff x="4258392" y="2993346"/>
              <a:chExt cx="1097976" cy="2525084"/>
            </a:xfrm>
          </p:grpSpPr>
          <p:cxnSp>
            <p:nvCxnSpPr>
              <p:cNvPr id="113" name="直線コネクタ 112">
                <a:extLst>
                  <a:ext uri="{FF2B5EF4-FFF2-40B4-BE49-F238E27FC236}">
                    <a16:creationId xmlns:a16="http://schemas.microsoft.com/office/drawing/2014/main" id="{49F4CD8C-C035-17ED-8CB4-8F491FD45FD6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" name="直線コネクタ 113">
                <a:extLst>
                  <a:ext uri="{FF2B5EF4-FFF2-40B4-BE49-F238E27FC236}">
                    <a16:creationId xmlns:a16="http://schemas.microsoft.com/office/drawing/2014/main" id="{4733DA92-F646-0B73-FFBF-52CC7DBFC5E2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直線コネクタ 114">
                <a:extLst>
                  <a:ext uri="{FF2B5EF4-FFF2-40B4-BE49-F238E27FC236}">
                    <a16:creationId xmlns:a16="http://schemas.microsoft.com/office/drawing/2014/main" id="{5E0F16B3-15A8-3A27-4C46-3F29471EFD20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直線コネクタ 115">
                <a:extLst>
                  <a:ext uri="{FF2B5EF4-FFF2-40B4-BE49-F238E27FC236}">
                    <a16:creationId xmlns:a16="http://schemas.microsoft.com/office/drawing/2014/main" id="{C90D4E96-A928-5B99-92FE-73D6C72B6A22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直線コネクタ 116">
                <a:extLst>
                  <a:ext uri="{FF2B5EF4-FFF2-40B4-BE49-F238E27FC236}">
                    <a16:creationId xmlns:a16="http://schemas.microsoft.com/office/drawing/2014/main" id="{7BC74645-FCBE-54DD-CE49-639B25A12C86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直線コネクタ 117">
                <a:extLst>
                  <a:ext uri="{FF2B5EF4-FFF2-40B4-BE49-F238E27FC236}">
                    <a16:creationId xmlns:a16="http://schemas.microsoft.com/office/drawing/2014/main" id="{D6A6584E-6B23-B459-560A-CAC506D8C6D1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" name="直線コネクタ 118">
                <a:extLst>
                  <a:ext uri="{FF2B5EF4-FFF2-40B4-BE49-F238E27FC236}">
                    <a16:creationId xmlns:a16="http://schemas.microsoft.com/office/drawing/2014/main" id="{7B7E9BDA-F338-2708-C142-A56A310D9C8D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" name="直線コネクタ 119">
                <a:extLst>
                  <a:ext uri="{FF2B5EF4-FFF2-40B4-BE49-F238E27FC236}">
                    <a16:creationId xmlns:a16="http://schemas.microsoft.com/office/drawing/2014/main" id="{ACC2C73E-6D85-033F-5676-21D47619C000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" name="直線コネクタ 120">
                <a:extLst>
                  <a:ext uri="{FF2B5EF4-FFF2-40B4-BE49-F238E27FC236}">
                    <a16:creationId xmlns:a16="http://schemas.microsoft.com/office/drawing/2014/main" id="{953CD6E7-D016-6EBB-A0A3-DE6F19A71120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2" name="グループ化 121">
                <a:extLst>
                  <a:ext uri="{FF2B5EF4-FFF2-40B4-BE49-F238E27FC236}">
                    <a16:creationId xmlns:a16="http://schemas.microsoft.com/office/drawing/2014/main" id="{B82E64BE-FE17-4BAF-FA07-814FEE61A39C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126" name="直線コネクタ 125">
                  <a:extLst>
                    <a:ext uri="{FF2B5EF4-FFF2-40B4-BE49-F238E27FC236}">
                      <a16:creationId xmlns:a16="http://schemas.microsoft.com/office/drawing/2014/main" id="{36DCD32F-F420-5C2F-15A4-5E5049CC8A77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" name="直線コネクタ 126">
                  <a:extLst>
                    <a:ext uri="{FF2B5EF4-FFF2-40B4-BE49-F238E27FC236}">
                      <a16:creationId xmlns:a16="http://schemas.microsoft.com/office/drawing/2014/main" id="{39395958-BB30-E0AD-122F-BADDF7FCC126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7" name="直線コネクタ 806">
                  <a:extLst>
                    <a:ext uri="{FF2B5EF4-FFF2-40B4-BE49-F238E27FC236}">
                      <a16:creationId xmlns:a16="http://schemas.microsoft.com/office/drawing/2014/main" id="{D5B95FC8-FE5D-A554-3208-19A57FD27498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8" name="直線コネクタ 807">
                  <a:extLst>
                    <a:ext uri="{FF2B5EF4-FFF2-40B4-BE49-F238E27FC236}">
                      <a16:creationId xmlns:a16="http://schemas.microsoft.com/office/drawing/2014/main" id="{E6E8F649-FEF5-E820-7A2C-DEF611B96BC0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9" name="直線コネクタ 808">
                  <a:extLst>
                    <a:ext uri="{FF2B5EF4-FFF2-40B4-BE49-F238E27FC236}">
                      <a16:creationId xmlns:a16="http://schemas.microsoft.com/office/drawing/2014/main" id="{C1D0C82F-B071-EE05-6373-15FA50D3DC3C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0" name="直線コネクタ 809">
                  <a:extLst>
                    <a:ext uri="{FF2B5EF4-FFF2-40B4-BE49-F238E27FC236}">
                      <a16:creationId xmlns:a16="http://schemas.microsoft.com/office/drawing/2014/main" id="{6AA1F1AA-3BD7-9A50-6745-D8960EBB483E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1" name="直線コネクタ 810">
                  <a:extLst>
                    <a:ext uri="{FF2B5EF4-FFF2-40B4-BE49-F238E27FC236}">
                      <a16:creationId xmlns:a16="http://schemas.microsoft.com/office/drawing/2014/main" id="{E5830472-83C9-B97E-4679-EFC2671A4373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2" name="直線コネクタ 811">
                  <a:extLst>
                    <a:ext uri="{FF2B5EF4-FFF2-40B4-BE49-F238E27FC236}">
                      <a16:creationId xmlns:a16="http://schemas.microsoft.com/office/drawing/2014/main" id="{375F1A45-1039-0269-B169-7E56D0915671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13" name="グループ化 812">
              <a:extLst>
                <a:ext uri="{FF2B5EF4-FFF2-40B4-BE49-F238E27FC236}">
                  <a16:creationId xmlns:a16="http://schemas.microsoft.com/office/drawing/2014/main" id="{932D845C-DE50-4705-C148-A67C3267627E}"/>
                </a:ext>
              </a:extLst>
            </p:cNvPr>
            <p:cNvGrpSpPr/>
            <p:nvPr/>
          </p:nvGrpSpPr>
          <p:grpSpPr>
            <a:xfrm>
              <a:off x="6662166" y="6234363"/>
              <a:ext cx="311966" cy="717447"/>
              <a:chOff x="4258392" y="2993346"/>
              <a:chExt cx="1097976" cy="2525084"/>
            </a:xfrm>
          </p:grpSpPr>
          <p:cxnSp>
            <p:nvCxnSpPr>
              <p:cNvPr id="814" name="直線コネクタ 813">
                <a:extLst>
                  <a:ext uri="{FF2B5EF4-FFF2-40B4-BE49-F238E27FC236}">
                    <a16:creationId xmlns:a16="http://schemas.microsoft.com/office/drawing/2014/main" id="{262E97DB-531A-C9D8-2403-D971388D4E04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5" name="直線コネクタ 814">
                <a:extLst>
                  <a:ext uri="{FF2B5EF4-FFF2-40B4-BE49-F238E27FC236}">
                    <a16:creationId xmlns:a16="http://schemas.microsoft.com/office/drawing/2014/main" id="{ECB6187A-9F11-2015-74E5-3B58520C0877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6" name="直線コネクタ 815">
                <a:extLst>
                  <a:ext uri="{FF2B5EF4-FFF2-40B4-BE49-F238E27FC236}">
                    <a16:creationId xmlns:a16="http://schemas.microsoft.com/office/drawing/2014/main" id="{1E70339E-CFCF-CFB9-96B5-88F28603CA4F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7" name="直線コネクタ 816">
                <a:extLst>
                  <a:ext uri="{FF2B5EF4-FFF2-40B4-BE49-F238E27FC236}">
                    <a16:creationId xmlns:a16="http://schemas.microsoft.com/office/drawing/2014/main" id="{EF37AE0F-9F47-E032-5FCF-1C1E3AECE5C4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8" name="直線コネクタ 817">
                <a:extLst>
                  <a:ext uri="{FF2B5EF4-FFF2-40B4-BE49-F238E27FC236}">
                    <a16:creationId xmlns:a16="http://schemas.microsoft.com/office/drawing/2014/main" id="{34302BE7-5C73-742F-2E39-18B0B5C9AD9B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9" name="直線コネクタ 818">
                <a:extLst>
                  <a:ext uri="{FF2B5EF4-FFF2-40B4-BE49-F238E27FC236}">
                    <a16:creationId xmlns:a16="http://schemas.microsoft.com/office/drawing/2014/main" id="{BBAC70D5-B310-7DD7-F23F-640FEE026584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0" name="直線コネクタ 819">
                <a:extLst>
                  <a:ext uri="{FF2B5EF4-FFF2-40B4-BE49-F238E27FC236}">
                    <a16:creationId xmlns:a16="http://schemas.microsoft.com/office/drawing/2014/main" id="{C249562B-9E6C-C31A-BDE3-DB211FD99AF1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1" name="直線コネクタ 820">
                <a:extLst>
                  <a:ext uri="{FF2B5EF4-FFF2-40B4-BE49-F238E27FC236}">
                    <a16:creationId xmlns:a16="http://schemas.microsoft.com/office/drawing/2014/main" id="{C2FB373C-16E8-81B6-B4C6-D279A319DA35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2" name="直線コネクタ 821">
                <a:extLst>
                  <a:ext uri="{FF2B5EF4-FFF2-40B4-BE49-F238E27FC236}">
                    <a16:creationId xmlns:a16="http://schemas.microsoft.com/office/drawing/2014/main" id="{CD2F23AE-7238-E136-B74D-E8970575C395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26" name="グループ化 825">
                <a:extLst>
                  <a:ext uri="{FF2B5EF4-FFF2-40B4-BE49-F238E27FC236}">
                    <a16:creationId xmlns:a16="http://schemas.microsoft.com/office/drawing/2014/main" id="{2C9C5A25-E143-5FA9-52A8-F871C6F6B60E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827" name="直線コネクタ 826">
                  <a:extLst>
                    <a:ext uri="{FF2B5EF4-FFF2-40B4-BE49-F238E27FC236}">
                      <a16:creationId xmlns:a16="http://schemas.microsoft.com/office/drawing/2014/main" id="{C8B22D5D-E423-E6AA-D38D-CE91A2BFCE80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8" name="直線コネクタ 827">
                  <a:extLst>
                    <a:ext uri="{FF2B5EF4-FFF2-40B4-BE49-F238E27FC236}">
                      <a16:creationId xmlns:a16="http://schemas.microsoft.com/office/drawing/2014/main" id="{2E4389BC-B013-4295-5CAD-E25E7704F020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9" name="直線コネクタ 828">
                  <a:extLst>
                    <a:ext uri="{FF2B5EF4-FFF2-40B4-BE49-F238E27FC236}">
                      <a16:creationId xmlns:a16="http://schemas.microsoft.com/office/drawing/2014/main" id="{CA44B2BF-3936-C32F-A6AF-920C2BE79A44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0" name="直線コネクタ 829">
                  <a:extLst>
                    <a:ext uri="{FF2B5EF4-FFF2-40B4-BE49-F238E27FC236}">
                      <a16:creationId xmlns:a16="http://schemas.microsoft.com/office/drawing/2014/main" id="{64174705-2B16-DC8A-6F41-AF3C47E41996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1" name="直線コネクタ 830">
                  <a:extLst>
                    <a:ext uri="{FF2B5EF4-FFF2-40B4-BE49-F238E27FC236}">
                      <a16:creationId xmlns:a16="http://schemas.microsoft.com/office/drawing/2014/main" id="{719475F2-E50F-0E14-9F1F-1DFEC0D6780F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2" name="直線コネクタ 831">
                  <a:extLst>
                    <a:ext uri="{FF2B5EF4-FFF2-40B4-BE49-F238E27FC236}">
                      <a16:creationId xmlns:a16="http://schemas.microsoft.com/office/drawing/2014/main" id="{BCE81136-BD5D-E571-4D3C-AB46BDE62418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3" name="直線コネクタ 832">
                  <a:extLst>
                    <a:ext uri="{FF2B5EF4-FFF2-40B4-BE49-F238E27FC236}">
                      <a16:creationId xmlns:a16="http://schemas.microsoft.com/office/drawing/2014/main" id="{3DAE6BB5-EB36-07D5-2F2C-6867C696E2FF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4" name="直線コネクタ 833">
                  <a:extLst>
                    <a:ext uri="{FF2B5EF4-FFF2-40B4-BE49-F238E27FC236}">
                      <a16:creationId xmlns:a16="http://schemas.microsoft.com/office/drawing/2014/main" id="{03378442-0931-75AD-E888-4F61D6C3BC97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35" name="グループ化 834">
              <a:extLst>
                <a:ext uri="{FF2B5EF4-FFF2-40B4-BE49-F238E27FC236}">
                  <a16:creationId xmlns:a16="http://schemas.microsoft.com/office/drawing/2014/main" id="{2C7F8138-A275-A848-F31D-3A4DE625DA76}"/>
                </a:ext>
              </a:extLst>
            </p:cNvPr>
            <p:cNvGrpSpPr/>
            <p:nvPr/>
          </p:nvGrpSpPr>
          <p:grpSpPr>
            <a:xfrm>
              <a:off x="6933855" y="6241106"/>
              <a:ext cx="311966" cy="717447"/>
              <a:chOff x="4258392" y="2993346"/>
              <a:chExt cx="1097976" cy="2525084"/>
            </a:xfrm>
          </p:grpSpPr>
          <p:cxnSp>
            <p:nvCxnSpPr>
              <p:cNvPr id="836" name="直線コネクタ 835">
                <a:extLst>
                  <a:ext uri="{FF2B5EF4-FFF2-40B4-BE49-F238E27FC236}">
                    <a16:creationId xmlns:a16="http://schemas.microsoft.com/office/drawing/2014/main" id="{97058890-003D-9BC2-25FC-E9B0B1D26717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7" name="直線コネクタ 836">
                <a:extLst>
                  <a:ext uri="{FF2B5EF4-FFF2-40B4-BE49-F238E27FC236}">
                    <a16:creationId xmlns:a16="http://schemas.microsoft.com/office/drawing/2014/main" id="{72187B75-93A6-D600-22EB-E2953F0DABCE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8" name="直線コネクタ 837">
                <a:extLst>
                  <a:ext uri="{FF2B5EF4-FFF2-40B4-BE49-F238E27FC236}">
                    <a16:creationId xmlns:a16="http://schemas.microsoft.com/office/drawing/2014/main" id="{83D7220D-E67C-9B7A-5B2F-83BCE14EB25D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9" name="直線コネクタ 838">
                <a:extLst>
                  <a:ext uri="{FF2B5EF4-FFF2-40B4-BE49-F238E27FC236}">
                    <a16:creationId xmlns:a16="http://schemas.microsoft.com/office/drawing/2014/main" id="{AC440439-68FC-3A76-5B35-D39B240CDF25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0" name="直線コネクタ 839">
                <a:extLst>
                  <a:ext uri="{FF2B5EF4-FFF2-40B4-BE49-F238E27FC236}">
                    <a16:creationId xmlns:a16="http://schemas.microsoft.com/office/drawing/2014/main" id="{F5CD0ED4-70AA-181C-D50E-0BF2E5753393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" name="直線コネクタ 840">
                <a:extLst>
                  <a:ext uri="{FF2B5EF4-FFF2-40B4-BE49-F238E27FC236}">
                    <a16:creationId xmlns:a16="http://schemas.microsoft.com/office/drawing/2014/main" id="{02060C55-8A53-5633-7516-C25A830EA095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" name="直線コネクタ 841">
                <a:extLst>
                  <a:ext uri="{FF2B5EF4-FFF2-40B4-BE49-F238E27FC236}">
                    <a16:creationId xmlns:a16="http://schemas.microsoft.com/office/drawing/2014/main" id="{48ADF61C-6EFE-73C5-CF50-38535A2018A9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" name="直線コネクタ 842">
                <a:extLst>
                  <a:ext uri="{FF2B5EF4-FFF2-40B4-BE49-F238E27FC236}">
                    <a16:creationId xmlns:a16="http://schemas.microsoft.com/office/drawing/2014/main" id="{14E6466B-28EC-279E-51D7-09659931BD4D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4" name="直線コネクタ 843">
                <a:extLst>
                  <a:ext uri="{FF2B5EF4-FFF2-40B4-BE49-F238E27FC236}">
                    <a16:creationId xmlns:a16="http://schemas.microsoft.com/office/drawing/2014/main" id="{DFBC1484-EDC9-22DE-6DF3-AF2CFC71AEB0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45" name="グループ化 844">
                <a:extLst>
                  <a:ext uri="{FF2B5EF4-FFF2-40B4-BE49-F238E27FC236}">
                    <a16:creationId xmlns:a16="http://schemas.microsoft.com/office/drawing/2014/main" id="{4109D230-EF92-0D2A-50ED-F813F2D21F26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846" name="直線コネクタ 845">
                  <a:extLst>
                    <a:ext uri="{FF2B5EF4-FFF2-40B4-BE49-F238E27FC236}">
                      <a16:creationId xmlns:a16="http://schemas.microsoft.com/office/drawing/2014/main" id="{BFE65B87-E723-DF6A-19BC-EB8913246B18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7" name="直線コネクタ 846">
                  <a:extLst>
                    <a:ext uri="{FF2B5EF4-FFF2-40B4-BE49-F238E27FC236}">
                      <a16:creationId xmlns:a16="http://schemas.microsoft.com/office/drawing/2014/main" id="{11313AB5-2874-9D7B-51BF-A44388E44920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8" name="直線コネクタ 847">
                  <a:extLst>
                    <a:ext uri="{FF2B5EF4-FFF2-40B4-BE49-F238E27FC236}">
                      <a16:creationId xmlns:a16="http://schemas.microsoft.com/office/drawing/2014/main" id="{2F7BA05B-5DB5-4636-7F4B-C5AB288E0F32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9" name="直線コネクタ 848">
                  <a:extLst>
                    <a:ext uri="{FF2B5EF4-FFF2-40B4-BE49-F238E27FC236}">
                      <a16:creationId xmlns:a16="http://schemas.microsoft.com/office/drawing/2014/main" id="{5A1E94B2-5D2D-8D1F-EAA7-835E677740A8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0" name="直線コネクタ 849">
                  <a:extLst>
                    <a:ext uri="{FF2B5EF4-FFF2-40B4-BE49-F238E27FC236}">
                      <a16:creationId xmlns:a16="http://schemas.microsoft.com/office/drawing/2014/main" id="{33248BC9-4AA0-54C7-3E02-A696512EFF61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1" name="直線コネクタ 850">
                  <a:extLst>
                    <a:ext uri="{FF2B5EF4-FFF2-40B4-BE49-F238E27FC236}">
                      <a16:creationId xmlns:a16="http://schemas.microsoft.com/office/drawing/2014/main" id="{A8D50700-A951-47C2-5846-2198B68D50A1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2" name="直線コネクタ 851">
                  <a:extLst>
                    <a:ext uri="{FF2B5EF4-FFF2-40B4-BE49-F238E27FC236}">
                      <a16:creationId xmlns:a16="http://schemas.microsoft.com/office/drawing/2014/main" id="{816ED825-4CFF-2480-1034-60557CD8D809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3" name="直線コネクタ 852">
                  <a:extLst>
                    <a:ext uri="{FF2B5EF4-FFF2-40B4-BE49-F238E27FC236}">
                      <a16:creationId xmlns:a16="http://schemas.microsoft.com/office/drawing/2014/main" id="{985C4B93-AA58-AC00-EA83-ECF6E857665F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54" name="グループ化 853">
              <a:extLst>
                <a:ext uri="{FF2B5EF4-FFF2-40B4-BE49-F238E27FC236}">
                  <a16:creationId xmlns:a16="http://schemas.microsoft.com/office/drawing/2014/main" id="{23E20294-8239-DD86-89CF-C44A90582168}"/>
                </a:ext>
              </a:extLst>
            </p:cNvPr>
            <p:cNvGrpSpPr/>
            <p:nvPr/>
          </p:nvGrpSpPr>
          <p:grpSpPr>
            <a:xfrm>
              <a:off x="7192423" y="6258831"/>
              <a:ext cx="311966" cy="717447"/>
              <a:chOff x="4258392" y="2993346"/>
              <a:chExt cx="1097976" cy="2525084"/>
            </a:xfrm>
          </p:grpSpPr>
          <p:cxnSp>
            <p:nvCxnSpPr>
              <p:cNvPr id="855" name="直線コネクタ 854">
                <a:extLst>
                  <a:ext uri="{FF2B5EF4-FFF2-40B4-BE49-F238E27FC236}">
                    <a16:creationId xmlns:a16="http://schemas.microsoft.com/office/drawing/2014/main" id="{111CDA00-0D28-4463-762A-829FDE5C7928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6" name="直線コネクタ 855">
                <a:extLst>
                  <a:ext uri="{FF2B5EF4-FFF2-40B4-BE49-F238E27FC236}">
                    <a16:creationId xmlns:a16="http://schemas.microsoft.com/office/drawing/2014/main" id="{3DB9155C-9612-E7E1-2EFC-78FC0869F9C9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7" name="直線コネクタ 856">
                <a:extLst>
                  <a:ext uri="{FF2B5EF4-FFF2-40B4-BE49-F238E27FC236}">
                    <a16:creationId xmlns:a16="http://schemas.microsoft.com/office/drawing/2014/main" id="{86D5D4DA-5249-39E6-7C80-046413A12B57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8" name="直線コネクタ 857">
                <a:extLst>
                  <a:ext uri="{FF2B5EF4-FFF2-40B4-BE49-F238E27FC236}">
                    <a16:creationId xmlns:a16="http://schemas.microsoft.com/office/drawing/2014/main" id="{FF140B2F-09CE-CC7B-509C-341E0156C9E7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9" name="直線コネクタ 858">
                <a:extLst>
                  <a:ext uri="{FF2B5EF4-FFF2-40B4-BE49-F238E27FC236}">
                    <a16:creationId xmlns:a16="http://schemas.microsoft.com/office/drawing/2014/main" id="{DC739853-AEE8-72C7-9D84-482D2F6002D2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0" name="直線コネクタ 859">
                <a:extLst>
                  <a:ext uri="{FF2B5EF4-FFF2-40B4-BE49-F238E27FC236}">
                    <a16:creationId xmlns:a16="http://schemas.microsoft.com/office/drawing/2014/main" id="{41D21707-78FC-A090-6DDA-1C8494267021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1" name="直線コネクタ 860">
                <a:extLst>
                  <a:ext uri="{FF2B5EF4-FFF2-40B4-BE49-F238E27FC236}">
                    <a16:creationId xmlns:a16="http://schemas.microsoft.com/office/drawing/2014/main" id="{12622D48-FD8B-CF2E-73DA-17A69F734144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3" name="直線コネクタ 862">
                <a:extLst>
                  <a:ext uri="{FF2B5EF4-FFF2-40B4-BE49-F238E27FC236}">
                    <a16:creationId xmlns:a16="http://schemas.microsoft.com/office/drawing/2014/main" id="{4EF1FAF4-A3C7-85AB-B49C-A1D161F0397A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5" name="直線コネクタ 864">
                <a:extLst>
                  <a:ext uri="{FF2B5EF4-FFF2-40B4-BE49-F238E27FC236}">
                    <a16:creationId xmlns:a16="http://schemas.microsoft.com/office/drawing/2014/main" id="{DDB0462D-0B6E-DFBB-499A-ACC0CAE633DA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66" name="グループ化 865">
                <a:extLst>
                  <a:ext uri="{FF2B5EF4-FFF2-40B4-BE49-F238E27FC236}">
                    <a16:creationId xmlns:a16="http://schemas.microsoft.com/office/drawing/2014/main" id="{46EE4C27-20D2-F6E3-4B93-B46C4AC6A581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867" name="直線コネクタ 866">
                  <a:extLst>
                    <a:ext uri="{FF2B5EF4-FFF2-40B4-BE49-F238E27FC236}">
                      <a16:creationId xmlns:a16="http://schemas.microsoft.com/office/drawing/2014/main" id="{4392E17B-E20F-1AA0-82D8-569AB2EB7EA3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8" name="直線コネクタ 867">
                  <a:extLst>
                    <a:ext uri="{FF2B5EF4-FFF2-40B4-BE49-F238E27FC236}">
                      <a16:creationId xmlns:a16="http://schemas.microsoft.com/office/drawing/2014/main" id="{17F7E896-1A01-988D-359F-52C6CDC8846F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9" name="直線コネクタ 868">
                  <a:extLst>
                    <a:ext uri="{FF2B5EF4-FFF2-40B4-BE49-F238E27FC236}">
                      <a16:creationId xmlns:a16="http://schemas.microsoft.com/office/drawing/2014/main" id="{69E64348-4230-8446-964A-EF40B9662E76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0" name="直線コネクタ 869">
                  <a:extLst>
                    <a:ext uri="{FF2B5EF4-FFF2-40B4-BE49-F238E27FC236}">
                      <a16:creationId xmlns:a16="http://schemas.microsoft.com/office/drawing/2014/main" id="{A22E4982-9FD8-BF69-C246-DDEA4D55F683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1" name="直線コネクタ 870">
                  <a:extLst>
                    <a:ext uri="{FF2B5EF4-FFF2-40B4-BE49-F238E27FC236}">
                      <a16:creationId xmlns:a16="http://schemas.microsoft.com/office/drawing/2014/main" id="{2D4BD396-C915-B9A8-AEC1-BB18B840D1CB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2" name="直線コネクタ 871">
                  <a:extLst>
                    <a:ext uri="{FF2B5EF4-FFF2-40B4-BE49-F238E27FC236}">
                      <a16:creationId xmlns:a16="http://schemas.microsoft.com/office/drawing/2014/main" id="{10331A9A-34C8-D824-E015-4F8F923BA7FD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3" name="直線コネクタ 872">
                  <a:extLst>
                    <a:ext uri="{FF2B5EF4-FFF2-40B4-BE49-F238E27FC236}">
                      <a16:creationId xmlns:a16="http://schemas.microsoft.com/office/drawing/2014/main" id="{C32BA5D3-86E6-24E6-B6BF-D645561BAA95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4" name="直線コネクタ 873">
                  <a:extLst>
                    <a:ext uri="{FF2B5EF4-FFF2-40B4-BE49-F238E27FC236}">
                      <a16:creationId xmlns:a16="http://schemas.microsoft.com/office/drawing/2014/main" id="{7835FF53-EA2F-4A23-4F42-2F1C6B7A2246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875" name="正方形/長方形 874">
              <a:extLst>
                <a:ext uri="{FF2B5EF4-FFF2-40B4-BE49-F238E27FC236}">
                  <a16:creationId xmlns:a16="http://schemas.microsoft.com/office/drawing/2014/main" id="{672429C1-9745-AD7E-C002-32241E1FF74D}"/>
                </a:ext>
              </a:extLst>
            </p:cNvPr>
            <p:cNvSpPr/>
            <p:nvPr/>
          </p:nvSpPr>
          <p:spPr>
            <a:xfrm>
              <a:off x="5178906" y="6764544"/>
              <a:ext cx="2398233" cy="455842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127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62BE8485-C92A-5BD1-BC63-F6F20C62D83C}"/>
              </a:ext>
            </a:extLst>
          </p:cNvPr>
          <p:cNvGrpSpPr>
            <a:grpSpLocks noChangeAspect="1"/>
          </p:cNvGrpSpPr>
          <p:nvPr/>
        </p:nvGrpSpPr>
        <p:grpSpPr>
          <a:xfrm>
            <a:off x="4935938" y="4571289"/>
            <a:ext cx="1283685" cy="1416721"/>
            <a:chOff x="5186688" y="3855031"/>
            <a:chExt cx="1619316" cy="1766338"/>
          </a:xfrm>
        </p:grpSpPr>
        <p:sp>
          <p:nvSpPr>
            <p:cNvPr id="26" name="直方体 25">
              <a:extLst>
                <a:ext uri="{FF2B5EF4-FFF2-40B4-BE49-F238E27FC236}">
                  <a16:creationId xmlns:a16="http://schemas.microsoft.com/office/drawing/2014/main" id="{EE473064-BD1A-DD66-1757-9611FC25C702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直方体 26">
              <a:extLst>
                <a:ext uri="{FF2B5EF4-FFF2-40B4-BE49-F238E27FC236}">
                  <a16:creationId xmlns:a16="http://schemas.microsoft.com/office/drawing/2014/main" id="{71DE8698-6EFD-08C3-6606-F4D3A575B014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直方体 27">
              <a:extLst>
                <a:ext uri="{FF2B5EF4-FFF2-40B4-BE49-F238E27FC236}">
                  <a16:creationId xmlns:a16="http://schemas.microsoft.com/office/drawing/2014/main" id="{26F32281-E1C5-A636-8665-1D9859EAC775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9" name="グループ化 28">
              <a:extLst>
                <a:ext uri="{FF2B5EF4-FFF2-40B4-BE49-F238E27FC236}">
                  <a16:creationId xmlns:a16="http://schemas.microsoft.com/office/drawing/2014/main" id="{CB739BB6-4D78-895D-0328-CCF402955F4E}"/>
                </a:ext>
              </a:extLst>
            </p:cNvPr>
            <p:cNvGrpSpPr/>
            <p:nvPr/>
          </p:nvGrpSpPr>
          <p:grpSpPr>
            <a:xfrm>
              <a:off x="6130666" y="4149551"/>
              <a:ext cx="282228" cy="227485"/>
              <a:chOff x="5909068" y="3576456"/>
              <a:chExt cx="503578" cy="405901"/>
            </a:xfrm>
          </p:grpSpPr>
          <p:sp>
            <p:nvSpPr>
              <p:cNvPr id="30" name="Google Shape;749;p20">
                <a:extLst>
                  <a:ext uri="{FF2B5EF4-FFF2-40B4-BE49-F238E27FC236}">
                    <a16:creationId xmlns:a16="http://schemas.microsoft.com/office/drawing/2014/main" id="{1E365166-3D2E-F8CC-4410-707C06F20F21}"/>
                  </a:ext>
                </a:extLst>
              </p:cNvPr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749;p20">
                <a:extLst>
                  <a:ext uri="{FF2B5EF4-FFF2-40B4-BE49-F238E27FC236}">
                    <a16:creationId xmlns:a16="http://schemas.microsoft.com/office/drawing/2014/main" id="{C5C2E24B-4593-789A-523B-1BF004BD0CFC}"/>
                  </a:ext>
                </a:extLst>
              </p:cNvPr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2" name="Google Shape;749;p20">
                <a:extLst>
                  <a:ext uri="{FF2B5EF4-FFF2-40B4-BE49-F238E27FC236}">
                    <a16:creationId xmlns:a16="http://schemas.microsoft.com/office/drawing/2014/main" id="{66528343-87B5-F6D4-FA92-69C37F7A083C}"/>
                  </a:ext>
                </a:extLst>
              </p:cNvPr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77" name="Google Shape;296;p16">
            <a:hlinkClick r:id="rId8" action="ppaction://hlinksldjump"/>
            <a:extLst>
              <a:ext uri="{FF2B5EF4-FFF2-40B4-BE49-F238E27FC236}">
                <a16:creationId xmlns:a16="http://schemas.microsoft.com/office/drawing/2014/main" id="{7E59B992-648A-64CA-E526-1E2ED0816032}"/>
              </a:ext>
            </a:extLst>
          </p:cNvPr>
          <p:cNvSpPr txBox="1"/>
          <p:nvPr/>
        </p:nvSpPr>
        <p:spPr>
          <a:xfrm>
            <a:off x="4675988" y="4014845"/>
            <a:ext cx="2695056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たすけにきたよ！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8" name="Google Shape;296;p16">
            <a:hlinkClick r:id="rId8" action="ppaction://hlinksldjump"/>
            <a:extLst>
              <a:ext uri="{FF2B5EF4-FFF2-40B4-BE49-F238E27FC236}">
                <a16:creationId xmlns:a16="http://schemas.microsoft.com/office/drawing/2014/main" id="{CD1D75D4-20FA-CE87-838D-6598F321956B}"/>
              </a:ext>
            </a:extLst>
          </p:cNvPr>
          <p:cNvSpPr txBox="1"/>
          <p:nvPr/>
        </p:nvSpPr>
        <p:spPr>
          <a:xfrm>
            <a:off x="7719340" y="3255698"/>
            <a:ext cx="963518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400" dirty="0">
                <a:solidFill>
                  <a:schemeClr val="dk1"/>
                </a:solidFill>
              </a:rPr>
              <a:t>！</a:t>
            </a:r>
            <a:endParaRPr sz="4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" name="角丸四角形 355">
            <a:extLst>
              <a:ext uri="{FF2B5EF4-FFF2-40B4-BE49-F238E27FC236}">
                <a16:creationId xmlns:a16="http://schemas.microsoft.com/office/drawing/2014/main" id="{6CE12422-6C1F-775A-E3CE-ABD51D16BDC2}"/>
              </a:ext>
            </a:extLst>
          </p:cNvPr>
          <p:cNvSpPr/>
          <p:nvPr/>
        </p:nvSpPr>
        <p:spPr>
          <a:xfrm rot="16200000">
            <a:off x="10146550" y="1081799"/>
            <a:ext cx="2183719" cy="679356"/>
          </a:xfrm>
          <a:prstGeom prst="roundRect">
            <a:avLst>
              <a:gd name="adj" fmla="val 50000"/>
            </a:avLst>
          </a:prstGeom>
          <a:solidFill>
            <a:srgbClr val="70AD47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" name="Google Shape;2562;p41">
            <a:hlinkClick r:id="rId9" action="ppaction://hlinksldjump"/>
            <a:extLst>
              <a:ext uri="{FF2B5EF4-FFF2-40B4-BE49-F238E27FC236}">
                <a16:creationId xmlns:a16="http://schemas.microsoft.com/office/drawing/2014/main" id="{F2524691-2A54-39DF-36D2-202C1092A9E6}"/>
              </a:ext>
            </a:extLst>
          </p:cNvPr>
          <p:cNvSpPr txBox="1"/>
          <p:nvPr/>
        </p:nvSpPr>
        <p:spPr>
          <a:xfrm>
            <a:off x="10919352" y="27781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►つぎへ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DF4EC802-DC17-C902-C852-A5FDDB793A6C}"/>
              </a:ext>
            </a:extLst>
          </p:cNvPr>
          <p:cNvGrpSpPr/>
          <p:nvPr/>
        </p:nvGrpSpPr>
        <p:grpSpPr>
          <a:xfrm rot="2523162">
            <a:off x="11323172" y="167536"/>
            <a:ext cx="564109" cy="193172"/>
            <a:chOff x="9364349" y="5301095"/>
            <a:chExt cx="371808" cy="127321"/>
          </a:xfrm>
        </p:grpSpPr>
        <p:cxnSp>
          <p:nvCxnSpPr>
            <p:cNvPr id="13" name="直線コネクタ 12">
              <a:extLst>
                <a:ext uri="{FF2B5EF4-FFF2-40B4-BE49-F238E27FC236}">
                  <a16:creationId xmlns:a16="http://schemas.microsoft.com/office/drawing/2014/main" id="{99980F52-27FF-2EC5-FD51-6BAF8E30D189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直線コネクタ 13">
              <a:extLst>
                <a:ext uri="{FF2B5EF4-FFF2-40B4-BE49-F238E27FC236}">
                  <a16:creationId xmlns:a16="http://schemas.microsoft.com/office/drawing/2014/main" id="{5F98EE5F-0503-BBAB-30E0-EF06454C809F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直線コネクタ 14">
              <a:extLst>
                <a:ext uri="{FF2B5EF4-FFF2-40B4-BE49-F238E27FC236}">
                  <a16:creationId xmlns:a16="http://schemas.microsoft.com/office/drawing/2014/main" id="{CD4984C8-4BD4-C3AF-B144-9ED22208333F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直線コネクタ 15">
              <a:extLst>
                <a:ext uri="{FF2B5EF4-FFF2-40B4-BE49-F238E27FC236}">
                  <a16:creationId xmlns:a16="http://schemas.microsoft.com/office/drawing/2014/main" id="{546A2D25-DA8F-45FF-752D-1E3571BAA9E1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2874185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" name="楕円 1003">
            <a:extLst>
              <a:ext uri="{FF2B5EF4-FFF2-40B4-BE49-F238E27FC236}">
                <a16:creationId xmlns:a16="http://schemas.microsoft.com/office/drawing/2014/main" id="{CBBD3B88-9A94-0E74-B062-CAB9D82736BD}"/>
              </a:ext>
            </a:extLst>
          </p:cNvPr>
          <p:cNvSpPr/>
          <p:nvPr/>
        </p:nvSpPr>
        <p:spPr>
          <a:xfrm>
            <a:off x="4859730" y="5250618"/>
            <a:ext cx="1656416" cy="712830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769285A4-F46D-04E9-23C7-C4AE4C8F4002}"/>
              </a:ext>
            </a:extLst>
          </p:cNvPr>
          <p:cNvGrpSpPr/>
          <p:nvPr/>
        </p:nvGrpSpPr>
        <p:grpSpPr>
          <a:xfrm rot="8436077">
            <a:off x="8004687" y="2401010"/>
            <a:ext cx="3587305" cy="3586055"/>
            <a:chOff x="4940537" y="2315368"/>
            <a:chExt cx="3587305" cy="3586055"/>
          </a:xfrm>
        </p:grpSpPr>
        <p:grpSp>
          <p:nvGrpSpPr>
            <p:cNvPr id="22" name="グループ化 21">
              <a:extLst>
                <a:ext uri="{FF2B5EF4-FFF2-40B4-BE49-F238E27FC236}">
                  <a16:creationId xmlns:a16="http://schemas.microsoft.com/office/drawing/2014/main" id="{2B0E1B06-07F1-A11B-E384-14727470E593}"/>
                </a:ext>
              </a:extLst>
            </p:cNvPr>
            <p:cNvGrpSpPr/>
            <p:nvPr/>
          </p:nvGrpSpPr>
          <p:grpSpPr>
            <a:xfrm>
              <a:off x="4940537" y="2315368"/>
              <a:ext cx="3587305" cy="3586055"/>
              <a:chOff x="4940537" y="2315368"/>
              <a:chExt cx="3587305" cy="3586055"/>
            </a:xfrm>
          </p:grpSpPr>
          <p:pic>
            <p:nvPicPr>
              <p:cNvPr id="7" name="グラフィックス 6" descr="小槌 単色塗りつぶし">
                <a:extLst>
                  <a:ext uri="{FF2B5EF4-FFF2-40B4-BE49-F238E27FC236}">
                    <a16:creationId xmlns:a16="http://schemas.microsoft.com/office/drawing/2014/main" id="{2B3854DC-10E5-1F29-5688-88B4978EFD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96DAC541-7B7A-43D3-8B79-37D633B846F1}">
                    <asvg:svgBlip xmlns=""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4951099" y="2324680"/>
                <a:ext cx="3576743" cy="3576743"/>
              </a:xfrm>
              <a:prstGeom prst="rect">
                <a:avLst/>
              </a:prstGeom>
            </p:spPr>
          </p:pic>
          <p:pic>
            <p:nvPicPr>
              <p:cNvPr id="21" name="グラフィックス 20" descr="小槌 枠線">
                <a:extLst>
                  <a:ext uri="{FF2B5EF4-FFF2-40B4-BE49-F238E27FC236}">
                    <a16:creationId xmlns:a16="http://schemas.microsoft.com/office/drawing/2014/main" id="{49B832E1-7F7E-FDC8-7685-4414B1987A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=""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4940537" y="2315368"/>
                <a:ext cx="3576743" cy="3576743"/>
              </a:xfrm>
              <a:prstGeom prst="rect">
                <a:avLst/>
              </a:prstGeom>
            </p:spPr>
          </p:pic>
        </p:grpSp>
        <p:sp>
          <p:nvSpPr>
            <p:cNvPr id="23" name="正方形/長方形 22">
              <a:extLst>
                <a:ext uri="{FF2B5EF4-FFF2-40B4-BE49-F238E27FC236}">
                  <a16:creationId xmlns:a16="http://schemas.microsoft.com/office/drawing/2014/main" id="{99A2006B-2300-9CE2-45B6-1D202AF20CA7}"/>
                </a:ext>
              </a:extLst>
            </p:cNvPr>
            <p:cNvSpPr/>
            <p:nvPr/>
          </p:nvSpPr>
          <p:spPr>
            <a:xfrm>
              <a:off x="5145623" y="4996921"/>
              <a:ext cx="1748102" cy="67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745" name="Google Shape;689;p19">
            <a:extLst>
              <a:ext uri="{FF2B5EF4-FFF2-40B4-BE49-F238E27FC236}">
                <a16:creationId xmlns:a16="http://schemas.microsoft.com/office/drawing/2014/main" id="{B820B755-A332-ABA1-741E-E605D21BF132}"/>
              </a:ext>
            </a:extLst>
          </p:cNvPr>
          <p:cNvSpPr txBox="1"/>
          <p:nvPr/>
        </p:nvSpPr>
        <p:spPr>
          <a:xfrm>
            <a:off x="475750" y="469023"/>
            <a:ext cx="10054465" cy="19389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しかし、雪だるま王はそれを</a:t>
            </a:r>
            <a:endParaRPr lang="en-US" altLang="ja-JP" sz="40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まちかまえていた！ザイくん、どうする？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grpSp>
        <p:nvGrpSpPr>
          <p:cNvPr id="737" name="グループ化 736">
            <a:extLst>
              <a:ext uri="{FF2B5EF4-FFF2-40B4-BE49-F238E27FC236}">
                <a16:creationId xmlns:a16="http://schemas.microsoft.com/office/drawing/2014/main" id="{DD937E63-97FB-4385-78CD-592C46F596E8}"/>
              </a:ext>
            </a:extLst>
          </p:cNvPr>
          <p:cNvGrpSpPr/>
          <p:nvPr/>
        </p:nvGrpSpPr>
        <p:grpSpPr>
          <a:xfrm>
            <a:off x="907494" y="3449950"/>
            <a:ext cx="2619175" cy="2777237"/>
            <a:chOff x="1108415" y="3972231"/>
            <a:chExt cx="1931089" cy="2047626"/>
          </a:xfrm>
        </p:grpSpPr>
        <p:sp>
          <p:nvSpPr>
            <p:cNvPr id="739" name="Google Shape;690;p19">
              <a:extLst>
                <a:ext uri="{FF2B5EF4-FFF2-40B4-BE49-F238E27FC236}">
                  <a16:creationId xmlns:a16="http://schemas.microsoft.com/office/drawing/2014/main" id="{28137E1D-FB22-3979-0902-02D25AC91290}"/>
                </a:ext>
              </a:extLst>
            </p:cNvPr>
            <p:cNvSpPr/>
            <p:nvPr/>
          </p:nvSpPr>
          <p:spPr>
            <a:xfrm>
              <a:off x="2765059" y="5608301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691;p19">
              <a:extLst>
                <a:ext uri="{FF2B5EF4-FFF2-40B4-BE49-F238E27FC236}">
                  <a16:creationId xmlns:a16="http://schemas.microsoft.com/office/drawing/2014/main" id="{A3958025-AFA5-03FA-E824-075075B8C63E}"/>
                </a:ext>
              </a:extLst>
            </p:cNvPr>
            <p:cNvSpPr/>
            <p:nvPr/>
          </p:nvSpPr>
          <p:spPr>
            <a:xfrm>
              <a:off x="1380135" y="3972231"/>
              <a:ext cx="1464560" cy="194786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692;p19">
              <a:extLst>
                <a:ext uri="{FF2B5EF4-FFF2-40B4-BE49-F238E27FC236}">
                  <a16:creationId xmlns:a16="http://schemas.microsoft.com/office/drawing/2014/main" id="{5B18A022-4ADB-C95B-4BA9-29748D750B47}"/>
                </a:ext>
              </a:extLst>
            </p:cNvPr>
            <p:cNvSpPr/>
            <p:nvPr/>
          </p:nvSpPr>
          <p:spPr>
            <a:xfrm flipV="1">
              <a:off x="2617562" y="5152195"/>
              <a:ext cx="53085" cy="5308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693;p19">
              <a:extLst>
                <a:ext uri="{FF2B5EF4-FFF2-40B4-BE49-F238E27FC236}">
                  <a16:creationId xmlns:a16="http://schemas.microsoft.com/office/drawing/2014/main" id="{0F119825-B538-F34B-3B7D-0DCA2B85D178}"/>
                </a:ext>
              </a:extLst>
            </p:cNvPr>
            <p:cNvSpPr/>
            <p:nvPr/>
          </p:nvSpPr>
          <p:spPr>
            <a:xfrm>
              <a:off x="2188857" y="5820334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43" name="Google Shape;694;p19">
              <a:extLst>
                <a:ext uri="{FF2B5EF4-FFF2-40B4-BE49-F238E27FC236}">
                  <a16:creationId xmlns:a16="http://schemas.microsoft.com/office/drawing/2014/main" id="{8B4759A6-F4B9-1F10-3921-4ECFEF754017}"/>
                </a:ext>
              </a:extLst>
            </p:cNvPr>
            <p:cNvCxnSpPr/>
            <p:nvPr/>
          </p:nvCxnSpPr>
          <p:spPr>
            <a:xfrm flipH="1">
              <a:off x="1380135" y="5535955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6" name="Google Shape;695;p19">
              <a:extLst>
                <a:ext uri="{FF2B5EF4-FFF2-40B4-BE49-F238E27FC236}">
                  <a16:creationId xmlns:a16="http://schemas.microsoft.com/office/drawing/2014/main" id="{991AC4FA-0ADA-0FA3-A5B2-0C3C5B4D52D7}"/>
                </a:ext>
              </a:extLst>
            </p:cNvPr>
            <p:cNvCxnSpPr/>
            <p:nvPr/>
          </p:nvCxnSpPr>
          <p:spPr>
            <a:xfrm flipH="1">
              <a:off x="1387762" y="5593047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7" name="Google Shape;696;p19">
              <a:extLst>
                <a:ext uri="{FF2B5EF4-FFF2-40B4-BE49-F238E27FC236}">
                  <a16:creationId xmlns:a16="http://schemas.microsoft.com/office/drawing/2014/main" id="{84BE3676-E25E-D0BD-D9C4-349BE64B92FB}"/>
                </a:ext>
              </a:extLst>
            </p:cNvPr>
            <p:cNvCxnSpPr/>
            <p:nvPr/>
          </p:nvCxnSpPr>
          <p:spPr>
            <a:xfrm flipH="1">
              <a:off x="1418274" y="5622010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8" name="Google Shape;697;p19">
              <a:extLst>
                <a:ext uri="{FF2B5EF4-FFF2-40B4-BE49-F238E27FC236}">
                  <a16:creationId xmlns:a16="http://schemas.microsoft.com/office/drawing/2014/main" id="{D2C8BB78-D9C2-61BA-2FE1-4C095B9F1471}"/>
                </a:ext>
              </a:extLst>
            </p:cNvPr>
            <p:cNvCxnSpPr/>
            <p:nvPr/>
          </p:nvCxnSpPr>
          <p:spPr>
            <a:xfrm flipH="1">
              <a:off x="1460229" y="5681485"/>
              <a:ext cx="97191" cy="138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49" name="Google Shape;698;p19">
              <a:extLst>
                <a:ext uri="{FF2B5EF4-FFF2-40B4-BE49-F238E27FC236}">
                  <a16:creationId xmlns:a16="http://schemas.microsoft.com/office/drawing/2014/main" id="{76D4BB3D-C8B0-A036-546C-6A3C31221FBC}"/>
                </a:ext>
              </a:extLst>
            </p:cNvPr>
            <p:cNvCxnSpPr/>
            <p:nvPr/>
          </p:nvCxnSpPr>
          <p:spPr>
            <a:xfrm flipH="1">
              <a:off x="1502182" y="5734281"/>
              <a:ext cx="77989" cy="9806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0" name="Google Shape;699;p19">
              <a:extLst>
                <a:ext uri="{FF2B5EF4-FFF2-40B4-BE49-F238E27FC236}">
                  <a16:creationId xmlns:a16="http://schemas.microsoft.com/office/drawing/2014/main" id="{A7A89796-804E-6A6D-FBD0-E333D9B13DA3}"/>
                </a:ext>
              </a:extLst>
            </p:cNvPr>
            <p:cNvCxnSpPr/>
            <p:nvPr/>
          </p:nvCxnSpPr>
          <p:spPr>
            <a:xfrm flipH="1">
              <a:off x="1540321" y="5771581"/>
              <a:ext cx="61023" cy="757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51" name="Google Shape;700;p19">
              <a:extLst>
                <a:ext uri="{FF2B5EF4-FFF2-40B4-BE49-F238E27FC236}">
                  <a16:creationId xmlns:a16="http://schemas.microsoft.com/office/drawing/2014/main" id="{D17ABD75-15F2-2B05-EA34-16FE1BC2BA86}"/>
                </a:ext>
              </a:extLst>
            </p:cNvPr>
            <p:cNvSpPr/>
            <p:nvPr/>
          </p:nvSpPr>
          <p:spPr>
            <a:xfrm>
              <a:off x="1692880" y="4033255"/>
              <a:ext cx="690777" cy="1966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52" name="グループ化 751">
              <a:extLst>
                <a:ext uri="{FF2B5EF4-FFF2-40B4-BE49-F238E27FC236}">
                  <a16:creationId xmlns:a16="http://schemas.microsoft.com/office/drawing/2014/main" id="{A2464AD7-B2E8-EDAE-52AE-C58ABC494867}"/>
                </a:ext>
              </a:extLst>
            </p:cNvPr>
            <p:cNvGrpSpPr/>
            <p:nvPr/>
          </p:nvGrpSpPr>
          <p:grpSpPr>
            <a:xfrm rot="10800000">
              <a:off x="1108415" y="4896709"/>
              <a:ext cx="509946" cy="351798"/>
              <a:chOff x="1609190" y="4674777"/>
              <a:chExt cx="676920" cy="466988"/>
            </a:xfrm>
          </p:grpSpPr>
          <p:sp>
            <p:nvSpPr>
              <p:cNvPr id="756" name="Google Shape;701;p19">
                <a:extLst>
                  <a:ext uri="{FF2B5EF4-FFF2-40B4-BE49-F238E27FC236}">
                    <a16:creationId xmlns:a16="http://schemas.microsoft.com/office/drawing/2014/main" id="{367E34EC-4817-29D2-02AC-E5638270B660}"/>
                  </a:ext>
                </a:extLst>
              </p:cNvPr>
              <p:cNvSpPr/>
              <p:nvPr/>
            </p:nvSpPr>
            <p:spPr>
              <a:xfrm rot="6991093">
                <a:off x="1854341" y="4709996"/>
                <a:ext cx="274079" cy="58945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7" name="Google Shape;702;p19">
                <a:extLst>
                  <a:ext uri="{FF2B5EF4-FFF2-40B4-BE49-F238E27FC236}">
                    <a16:creationId xmlns:a16="http://schemas.microsoft.com/office/drawing/2014/main" id="{3CABE1FF-EEC7-0BE8-B8FB-B022D3CDAB49}"/>
                  </a:ext>
                </a:extLst>
              </p:cNvPr>
              <p:cNvSpPr/>
              <p:nvPr/>
            </p:nvSpPr>
            <p:spPr>
              <a:xfrm rot="17883334">
                <a:off x="1541161" y="4742806"/>
                <a:ext cx="364521" cy="228463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53" name="グループ化 752">
              <a:extLst>
                <a:ext uri="{FF2B5EF4-FFF2-40B4-BE49-F238E27FC236}">
                  <a16:creationId xmlns:a16="http://schemas.microsoft.com/office/drawing/2014/main" id="{268AD7DC-4935-44E4-BAF1-0802A8876DA8}"/>
                </a:ext>
              </a:extLst>
            </p:cNvPr>
            <p:cNvGrpSpPr/>
            <p:nvPr/>
          </p:nvGrpSpPr>
          <p:grpSpPr>
            <a:xfrm rot="21398860">
              <a:off x="2420946" y="4808278"/>
              <a:ext cx="320987" cy="103592"/>
              <a:chOff x="9099792" y="3685731"/>
              <a:chExt cx="1035736" cy="334259"/>
            </a:xfrm>
          </p:grpSpPr>
          <p:sp>
            <p:nvSpPr>
              <p:cNvPr id="754" name="Google Shape;749;p20">
                <a:extLst>
                  <a:ext uri="{FF2B5EF4-FFF2-40B4-BE49-F238E27FC236}">
                    <a16:creationId xmlns:a16="http://schemas.microsoft.com/office/drawing/2014/main" id="{90A448F4-2F69-7702-1873-74DBD90FD21F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55" name="Google Shape;749;p20">
                <a:extLst>
                  <a:ext uri="{FF2B5EF4-FFF2-40B4-BE49-F238E27FC236}">
                    <a16:creationId xmlns:a16="http://schemas.microsoft.com/office/drawing/2014/main" id="{74278EEE-BB84-32B8-9C7A-0C9B4678E92E}"/>
                  </a:ext>
                </a:extLst>
              </p:cNvPr>
              <p:cNvSpPr/>
              <p:nvPr/>
            </p:nvSpPr>
            <p:spPr>
              <a:xfrm flipH="1">
                <a:off x="9988006" y="3685731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758" name="グループ化 757">
            <a:extLst>
              <a:ext uri="{FF2B5EF4-FFF2-40B4-BE49-F238E27FC236}">
                <a16:creationId xmlns:a16="http://schemas.microsoft.com/office/drawing/2014/main" id="{6B39566D-FD9C-D221-BDC3-4D04937069E2}"/>
              </a:ext>
            </a:extLst>
          </p:cNvPr>
          <p:cNvGrpSpPr/>
          <p:nvPr/>
        </p:nvGrpSpPr>
        <p:grpSpPr>
          <a:xfrm>
            <a:off x="8020180" y="3935556"/>
            <a:ext cx="1374655" cy="1720714"/>
            <a:chOff x="7624972" y="3147778"/>
            <a:chExt cx="467983" cy="585794"/>
          </a:xfrm>
        </p:grpSpPr>
        <p:sp>
          <p:nvSpPr>
            <p:cNvPr id="759" name="楕円 758">
              <a:extLst>
                <a:ext uri="{FF2B5EF4-FFF2-40B4-BE49-F238E27FC236}">
                  <a16:creationId xmlns:a16="http://schemas.microsoft.com/office/drawing/2014/main" id="{54962296-8DA7-C7E2-CD75-72842F488C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0" name="楕円 759">
              <a:extLst>
                <a:ext uri="{FF2B5EF4-FFF2-40B4-BE49-F238E27FC236}">
                  <a16:creationId xmlns:a16="http://schemas.microsoft.com/office/drawing/2014/main" id="{81507565-ADB3-967A-9ACA-5F605524D4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1" name="楕円 760">
              <a:extLst>
                <a:ext uri="{FF2B5EF4-FFF2-40B4-BE49-F238E27FC236}">
                  <a16:creationId xmlns:a16="http://schemas.microsoft.com/office/drawing/2014/main" id="{7D2C1FA4-98EA-31F1-63B9-89003643DA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2" name="楕円 761">
              <a:extLst>
                <a:ext uri="{FF2B5EF4-FFF2-40B4-BE49-F238E27FC236}">
                  <a16:creationId xmlns:a16="http://schemas.microsoft.com/office/drawing/2014/main" id="{831DEC40-016D-D4D8-00F2-57BAC04F64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3" name="楕円 762">
              <a:extLst>
                <a:ext uri="{FF2B5EF4-FFF2-40B4-BE49-F238E27FC236}">
                  <a16:creationId xmlns:a16="http://schemas.microsoft.com/office/drawing/2014/main" id="{1F526C05-3CB6-F8C8-D35A-122D6A18CC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4" name="楕円 97">
              <a:extLst>
                <a:ext uri="{FF2B5EF4-FFF2-40B4-BE49-F238E27FC236}">
                  <a16:creationId xmlns:a16="http://schemas.microsoft.com/office/drawing/2014/main" id="{85ED1F0A-8A62-50D8-8BE8-CFBC2285EB33}"/>
                </a:ext>
              </a:extLst>
            </p:cNvPr>
            <p:cNvSpPr>
              <a:spLocks noChangeAspect="1"/>
            </p:cNvSpPr>
            <p:nvPr/>
          </p:nvSpPr>
          <p:spPr>
            <a:xfrm rot="1479331">
              <a:off x="7826817" y="3229435"/>
              <a:ext cx="73314" cy="45936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823" name="直線コネクタ 822">
              <a:extLst>
                <a:ext uri="{FF2B5EF4-FFF2-40B4-BE49-F238E27FC236}">
                  <a16:creationId xmlns:a16="http://schemas.microsoft.com/office/drawing/2014/main" id="{8188D590-75BE-9CC0-036C-8F88C51D3DE9}"/>
                </a:ext>
              </a:extLst>
            </p:cNvPr>
            <p:cNvCxnSpPr>
              <a:stCxn id="759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4" name="楕円 97">
              <a:extLst>
                <a:ext uri="{FF2B5EF4-FFF2-40B4-BE49-F238E27FC236}">
                  <a16:creationId xmlns:a16="http://schemas.microsoft.com/office/drawing/2014/main" id="{9D77B4C2-159F-C5E8-1110-9153465CADE4}"/>
                </a:ext>
              </a:extLst>
            </p:cNvPr>
            <p:cNvSpPr>
              <a:spLocks noChangeAspect="1"/>
            </p:cNvSpPr>
            <p:nvPr/>
          </p:nvSpPr>
          <p:spPr>
            <a:xfrm rot="20758401" flipH="1">
              <a:off x="7928024" y="3231560"/>
              <a:ext cx="69069" cy="46178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125" name="角丸四角形 96">
            <a:extLst>
              <a:ext uri="{FF2B5EF4-FFF2-40B4-BE49-F238E27FC236}">
                <a16:creationId xmlns:a16="http://schemas.microsoft.com/office/drawing/2014/main" id="{9AA007FD-32AA-48CD-8507-06C94B889E06}"/>
              </a:ext>
            </a:extLst>
          </p:cNvPr>
          <p:cNvSpPr/>
          <p:nvPr/>
        </p:nvSpPr>
        <p:spPr>
          <a:xfrm>
            <a:off x="9835269" y="6006711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876" name="グループ化 875">
            <a:extLst>
              <a:ext uri="{FF2B5EF4-FFF2-40B4-BE49-F238E27FC236}">
                <a16:creationId xmlns:a16="http://schemas.microsoft.com/office/drawing/2014/main" id="{875D43C7-0555-0389-7AB3-C6F906CE3EB2}"/>
              </a:ext>
            </a:extLst>
          </p:cNvPr>
          <p:cNvGrpSpPr>
            <a:grpSpLocks noChangeAspect="1"/>
          </p:cNvGrpSpPr>
          <p:nvPr/>
        </p:nvGrpSpPr>
        <p:grpSpPr>
          <a:xfrm>
            <a:off x="9350799" y="2591312"/>
            <a:ext cx="2012878" cy="804742"/>
            <a:chOff x="5168502" y="6198977"/>
            <a:chExt cx="2554821" cy="1021409"/>
          </a:xfrm>
        </p:grpSpPr>
        <p:sp>
          <p:nvSpPr>
            <p:cNvPr id="693" name="直方体 692">
              <a:extLst>
                <a:ext uri="{FF2B5EF4-FFF2-40B4-BE49-F238E27FC236}">
                  <a16:creationId xmlns:a16="http://schemas.microsoft.com/office/drawing/2014/main" id="{6AF8AA1F-7A81-2F0A-4E2C-4800706E9BDF}"/>
                </a:ext>
              </a:extLst>
            </p:cNvPr>
            <p:cNvSpPr/>
            <p:nvPr/>
          </p:nvSpPr>
          <p:spPr>
            <a:xfrm>
              <a:off x="5168502" y="6613855"/>
              <a:ext cx="2554821" cy="600051"/>
            </a:xfrm>
            <a:prstGeom prst="cube">
              <a:avLst/>
            </a:prstGeom>
            <a:solidFill>
              <a:schemeClr val="bg2">
                <a:lumMod val="60000"/>
                <a:lumOff val="40000"/>
              </a:schemeClr>
            </a:solidFill>
            <a:ln w="127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0E57C2CD-4128-DCD7-6EDB-7A2573CFCB18}"/>
                </a:ext>
              </a:extLst>
            </p:cNvPr>
            <p:cNvGrpSpPr/>
            <p:nvPr/>
          </p:nvGrpSpPr>
          <p:grpSpPr>
            <a:xfrm>
              <a:off x="5244472" y="6219000"/>
              <a:ext cx="311966" cy="717447"/>
              <a:chOff x="4258392" y="2993346"/>
              <a:chExt cx="1097976" cy="2525084"/>
            </a:xfrm>
          </p:grpSpPr>
          <p:cxnSp>
            <p:nvCxnSpPr>
              <p:cNvPr id="673" name="直線コネクタ 672">
                <a:extLst>
                  <a:ext uri="{FF2B5EF4-FFF2-40B4-BE49-F238E27FC236}">
                    <a16:creationId xmlns:a16="http://schemas.microsoft.com/office/drawing/2014/main" id="{65B16B74-2FA7-9AAF-7E61-B4819FB101B3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4" name="直線コネクタ 673">
                <a:extLst>
                  <a:ext uri="{FF2B5EF4-FFF2-40B4-BE49-F238E27FC236}">
                    <a16:creationId xmlns:a16="http://schemas.microsoft.com/office/drawing/2014/main" id="{157A7E3D-38B2-0CCE-1ED4-720E162FF31D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5" name="直線コネクタ 674">
                <a:extLst>
                  <a:ext uri="{FF2B5EF4-FFF2-40B4-BE49-F238E27FC236}">
                    <a16:creationId xmlns:a16="http://schemas.microsoft.com/office/drawing/2014/main" id="{ADF08597-E116-AF9A-C15C-6EC955ADCDF3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6" name="直線コネクタ 675">
                <a:extLst>
                  <a:ext uri="{FF2B5EF4-FFF2-40B4-BE49-F238E27FC236}">
                    <a16:creationId xmlns:a16="http://schemas.microsoft.com/office/drawing/2014/main" id="{1C8A191D-5B6D-83A2-4E66-CAC7A394AB90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7" name="直線コネクタ 676">
                <a:extLst>
                  <a:ext uri="{FF2B5EF4-FFF2-40B4-BE49-F238E27FC236}">
                    <a16:creationId xmlns:a16="http://schemas.microsoft.com/office/drawing/2014/main" id="{97D62455-5F7B-022E-1353-576745D445FC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8" name="直線コネクタ 677">
                <a:extLst>
                  <a:ext uri="{FF2B5EF4-FFF2-40B4-BE49-F238E27FC236}">
                    <a16:creationId xmlns:a16="http://schemas.microsoft.com/office/drawing/2014/main" id="{7E6BC18A-CF18-99A4-253C-1DE5C5BD260A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9" name="直線コネクタ 678">
                <a:extLst>
                  <a:ext uri="{FF2B5EF4-FFF2-40B4-BE49-F238E27FC236}">
                    <a16:creationId xmlns:a16="http://schemas.microsoft.com/office/drawing/2014/main" id="{6A4B7D17-49F5-6C72-DF41-36F3C4B5E627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0" name="直線コネクタ 679">
                <a:extLst>
                  <a:ext uri="{FF2B5EF4-FFF2-40B4-BE49-F238E27FC236}">
                    <a16:creationId xmlns:a16="http://schemas.microsoft.com/office/drawing/2014/main" id="{FC15B75F-4EED-3EA6-3AB3-7A96D90450A9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1" name="直線コネクタ 680">
                <a:extLst>
                  <a:ext uri="{FF2B5EF4-FFF2-40B4-BE49-F238E27FC236}">
                    <a16:creationId xmlns:a16="http://schemas.microsoft.com/office/drawing/2014/main" id="{FAE9292B-91F4-5A25-C0AF-20AA3BE496B5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82" name="グループ化 681">
                <a:extLst>
                  <a:ext uri="{FF2B5EF4-FFF2-40B4-BE49-F238E27FC236}">
                    <a16:creationId xmlns:a16="http://schemas.microsoft.com/office/drawing/2014/main" id="{6CD76841-358C-1D4A-B391-452877BED236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683" name="直線コネクタ 682">
                  <a:extLst>
                    <a:ext uri="{FF2B5EF4-FFF2-40B4-BE49-F238E27FC236}">
                      <a16:creationId xmlns:a16="http://schemas.microsoft.com/office/drawing/2014/main" id="{7CAA337E-5A41-635F-F9F7-43BA8E7CDB34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4" name="直線コネクタ 683">
                  <a:extLst>
                    <a:ext uri="{FF2B5EF4-FFF2-40B4-BE49-F238E27FC236}">
                      <a16:creationId xmlns:a16="http://schemas.microsoft.com/office/drawing/2014/main" id="{3FEF22F3-6BD9-8F94-C01E-4F0EA3316DB6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5" name="直線コネクタ 684">
                  <a:extLst>
                    <a:ext uri="{FF2B5EF4-FFF2-40B4-BE49-F238E27FC236}">
                      <a16:creationId xmlns:a16="http://schemas.microsoft.com/office/drawing/2014/main" id="{5999AFB1-A4D8-5810-9F0A-A674760604F3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6" name="直線コネクタ 685">
                  <a:extLst>
                    <a:ext uri="{FF2B5EF4-FFF2-40B4-BE49-F238E27FC236}">
                      <a16:creationId xmlns:a16="http://schemas.microsoft.com/office/drawing/2014/main" id="{2EAFC883-5359-FFE3-B1E3-939642673EA4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9" name="直線コネクタ 688">
                  <a:extLst>
                    <a:ext uri="{FF2B5EF4-FFF2-40B4-BE49-F238E27FC236}">
                      <a16:creationId xmlns:a16="http://schemas.microsoft.com/office/drawing/2014/main" id="{1C31969B-9EC8-140A-9188-C585EC2EB1ED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0" name="直線コネクタ 689">
                  <a:extLst>
                    <a:ext uri="{FF2B5EF4-FFF2-40B4-BE49-F238E27FC236}">
                      <a16:creationId xmlns:a16="http://schemas.microsoft.com/office/drawing/2014/main" id="{FE9D2F8E-4CCD-6C7A-40B7-DEFD0E83D163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1" name="直線コネクタ 690">
                  <a:extLst>
                    <a:ext uri="{FF2B5EF4-FFF2-40B4-BE49-F238E27FC236}">
                      <a16:creationId xmlns:a16="http://schemas.microsoft.com/office/drawing/2014/main" id="{4A9ECE67-3EB3-D2D8-EFDF-E9E3AE797442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2" name="直線コネクタ 691">
                  <a:extLst>
                    <a:ext uri="{FF2B5EF4-FFF2-40B4-BE49-F238E27FC236}">
                      <a16:creationId xmlns:a16="http://schemas.microsoft.com/office/drawing/2014/main" id="{5B3951D7-5DCC-4A91-4538-A1C89D81AB5D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694" name="グループ化 693">
              <a:extLst>
                <a:ext uri="{FF2B5EF4-FFF2-40B4-BE49-F238E27FC236}">
                  <a16:creationId xmlns:a16="http://schemas.microsoft.com/office/drawing/2014/main" id="{6DE969F4-7AE5-2CC1-4F33-8F5F3EAF4CAD}"/>
                </a:ext>
              </a:extLst>
            </p:cNvPr>
            <p:cNvGrpSpPr/>
            <p:nvPr/>
          </p:nvGrpSpPr>
          <p:grpSpPr>
            <a:xfrm>
              <a:off x="5435784" y="6263144"/>
              <a:ext cx="311966" cy="717447"/>
              <a:chOff x="4258392" y="2993346"/>
              <a:chExt cx="1097976" cy="2525084"/>
            </a:xfrm>
          </p:grpSpPr>
          <p:cxnSp>
            <p:nvCxnSpPr>
              <p:cNvPr id="695" name="直線コネクタ 694">
                <a:extLst>
                  <a:ext uri="{FF2B5EF4-FFF2-40B4-BE49-F238E27FC236}">
                    <a16:creationId xmlns:a16="http://schemas.microsoft.com/office/drawing/2014/main" id="{9D957885-1189-08B4-AD1D-2AC3A37EE0E8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6" name="直線コネクタ 695">
                <a:extLst>
                  <a:ext uri="{FF2B5EF4-FFF2-40B4-BE49-F238E27FC236}">
                    <a16:creationId xmlns:a16="http://schemas.microsoft.com/office/drawing/2014/main" id="{8B9E2C2C-621E-8182-955D-AA78161F4880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7" name="直線コネクタ 696">
                <a:extLst>
                  <a:ext uri="{FF2B5EF4-FFF2-40B4-BE49-F238E27FC236}">
                    <a16:creationId xmlns:a16="http://schemas.microsoft.com/office/drawing/2014/main" id="{EBD13DE2-F7F2-2F61-63E2-BEDF51469F33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8" name="直線コネクタ 697">
                <a:extLst>
                  <a:ext uri="{FF2B5EF4-FFF2-40B4-BE49-F238E27FC236}">
                    <a16:creationId xmlns:a16="http://schemas.microsoft.com/office/drawing/2014/main" id="{41C3FB47-083C-BF57-CDA5-261806CE41AA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9" name="直線コネクタ 698">
                <a:extLst>
                  <a:ext uri="{FF2B5EF4-FFF2-40B4-BE49-F238E27FC236}">
                    <a16:creationId xmlns:a16="http://schemas.microsoft.com/office/drawing/2014/main" id="{D5972815-0EF5-9D90-89C1-349779410699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0" name="直線コネクタ 699">
                <a:extLst>
                  <a:ext uri="{FF2B5EF4-FFF2-40B4-BE49-F238E27FC236}">
                    <a16:creationId xmlns:a16="http://schemas.microsoft.com/office/drawing/2014/main" id="{A311F1BB-E5F5-23D0-B779-B3FB146DB690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1" name="直線コネクタ 700">
                <a:extLst>
                  <a:ext uri="{FF2B5EF4-FFF2-40B4-BE49-F238E27FC236}">
                    <a16:creationId xmlns:a16="http://schemas.microsoft.com/office/drawing/2014/main" id="{8C5D46D1-15BD-2F2E-1EDC-1F32A226586E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2" name="直線コネクタ 701">
                <a:extLst>
                  <a:ext uri="{FF2B5EF4-FFF2-40B4-BE49-F238E27FC236}">
                    <a16:creationId xmlns:a16="http://schemas.microsoft.com/office/drawing/2014/main" id="{B29A30C4-DCB4-F54B-462D-694A68F9F4D1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3" name="直線コネクタ 702">
                <a:extLst>
                  <a:ext uri="{FF2B5EF4-FFF2-40B4-BE49-F238E27FC236}">
                    <a16:creationId xmlns:a16="http://schemas.microsoft.com/office/drawing/2014/main" id="{208B20CF-AA9E-A3C8-D1BE-598B0EEEF1DE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2" name="グループ化 31">
                <a:extLst>
                  <a:ext uri="{FF2B5EF4-FFF2-40B4-BE49-F238E27FC236}">
                    <a16:creationId xmlns:a16="http://schemas.microsoft.com/office/drawing/2014/main" id="{764FBAE5-5ABD-2797-87C3-C7592C17C2ED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33" name="直線コネクタ 32">
                  <a:extLst>
                    <a:ext uri="{FF2B5EF4-FFF2-40B4-BE49-F238E27FC236}">
                      <a16:creationId xmlns:a16="http://schemas.microsoft.com/office/drawing/2014/main" id="{1613864F-61C3-A550-A79A-C14483A8C8CC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直線コネクタ 33">
                  <a:extLst>
                    <a:ext uri="{FF2B5EF4-FFF2-40B4-BE49-F238E27FC236}">
                      <a16:creationId xmlns:a16="http://schemas.microsoft.com/office/drawing/2014/main" id="{A50ECD68-D676-D4D1-9F38-E2472AF35738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" name="直線コネクタ 34">
                  <a:extLst>
                    <a:ext uri="{FF2B5EF4-FFF2-40B4-BE49-F238E27FC236}">
                      <a16:creationId xmlns:a16="http://schemas.microsoft.com/office/drawing/2014/main" id="{B9BF5B94-141C-B920-E8B9-3978ADFA410A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" name="直線コネクタ 35">
                  <a:extLst>
                    <a:ext uri="{FF2B5EF4-FFF2-40B4-BE49-F238E27FC236}">
                      <a16:creationId xmlns:a16="http://schemas.microsoft.com/office/drawing/2014/main" id="{EF193CE3-F74A-8A7A-6B47-253BA3280473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" name="直線コネクタ 36">
                  <a:extLst>
                    <a:ext uri="{FF2B5EF4-FFF2-40B4-BE49-F238E27FC236}">
                      <a16:creationId xmlns:a16="http://schemas.microsoft.com/office/drawing/2014/main" id="{141844EF-B370-FD18-3F22-FD7D9D13ACB7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" name="直線コネクタ 37">
                  <a:extLst>
                    <a:ext uri="{FF2B5EF4-FFF2-40B4-BE49-F238E27FC236}">
                      <a16:creationId xmlns:a16="http://schemas.microsoft.com/office/drawing/2014/main" id="{ACF5E436-9C5F-3319-27BA-147559A37EB9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直線コネクタ 38">
                  <a:extLst>
                    <a:ext uri="{FF2B5EF4-FFF2-40B4-BE49-F238E27FC236}">
                      <a16:creationId xmlns:a16="http://schemas.microsoft.com/office/drawing/2014/main" id="{DF3FE5B7-B092-31E1-CEF7-1E551995B792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直線コネクタ 39">
                  <a:extLst>
                    <a:ext uri="{FF2B5EF4-FFF2-40B4-BE49-F238E27FC236}">
                      <a16:creationId xmlns:a16="http://schemas.microsoft.com/office/drawing/2014/main" id="{B94CAE45-2C6E-44D0-F714-B30440609D22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1" name="グループ化 40">
              <a:extLst>
                <a:ext uri="{FF2B5EF4-FFF2-40B4-BE49-F238E27FC236}">
                  <a16:creationId xmlns:a16="http://schemas.microsoft.com/office/drawing/2014/main" id="{282FA232-8331-B7E1-292D-148F34DA91ED}"/>
                </a:ext>
              </a:extLst>
            </p:cNvPr>
            <p:cNvGrpSpPr/>
            <p:nvPr/>
          </p:nvGrpSpPr>
          <p:grpSpPr>
            <a:xfrm>
              <a:off x="5667749" y="6271191"/>
              <a:ext cx="311966" cy="717447"/>
              <a:chOff x="4258392" y="2993346"/>
              <a:chExt cx="1097976" cy="2525084"/>
            </a:xfrm>
          </p:grpSpPr>
          <p:cxnSp>
            <p:nvCxnSpPr>
              <p:cNvPr id="42" name="直線コネクタ 41">
                <a:extLst>
                  <a:ext uri="{FF2B5EF4-FFF2-40B4-BE49-F238E27FC236}">
                    <a16:creationId xmlns:a16="http://schemas.microsoft.com/office/drawing/2014/main" id="{1C0A20A4-87F9-C9EA-A41B-36C803F5201D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直線コネクタ 42">
                <a:extLst>
                  <a:ext uri="{FF2B5EF4-FFF2-40B4-BE49-F238E27FC236}">
                    <a16:creationId xmlns:a16="http://schemas.microsoft.com/office/drawing/2014/main" id="{A312840E-41F5-2AF2-B94D-0B41208B740A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直線コネクタ 43">
                <a:extLst>
                  <a:ext uri="{FF2B5EF4-FFF2-40B4-BE49-F238E27FC236}">
                    <a16:creationId xmlns:a16="http://schemas.microsoft.com/office/drawing/2014/main" id="{45E296D8-74D9-6E36-E7DC-38F17EBBE6F1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直線コネクタ 44">
                <a:extLst>
                  <a:ext uri="{FF2B5EF4-FFF2-40B4-BE49-F238E27FC236}">
                    <a16:creationId xmlns:a16="http://schemas.microsoft.com/office/drawing/2014/main" id="{98F3B59D-0D9A-ECF4-9934-8A375B92E75E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直線コネクタ 45">
                <a:extLst>
                  <a:ext uri="{FF2B5EF4-FFF2-40B4-BE49-F238E27FC236}">
                    <a16:creationId xmlns:a16="http://schemas.microsoft.com/office/drawing/2014/main" id="{7CD60D60-0EFB-31B1-168A-9DC48A602DCA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直線コネクタ 46">
                <a:extLst>
                  <a:ext uri="{FF2B5EF4-FFF2-40B4-BE49-F238E27FC236}">
                    <a16:creationId xmlns:a16="http://schemas.microsoft.com/office/drawing/2014/main" id="{CFBD27E8-03DB-DAA0-AF50-53BA1B9D6E2A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直線コネクタ 47">
                <a:extLst>
                  <a:ext uri="{FF2B5EF4-FFF2-40B4-BE49-F238E27FC236}">
                    <a16:creationId xmlns:a16="http://schemas.microsoft.com/office/drawing/2014/main" id="{906749BA-26E9-BD58-8D57-75E8BCA62EB2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直線コネクタ 48">
                <a:extLst>
                  <a:ext uri="{FF2B5EF4-FFF2-40B4-BE49-F238E27FC236}">
                    <a16:creationId xmlns:a16="http://schemas.microsoft.com/office/drawing/2014/main" id="{413ABA53-A2FE-3A32-B423-EAAAEE70CF61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直線コネクタ 49">
                <a:extLst>
                  <a:ext uri="{FF2B5EF4-FFF2-40B4-BE49-F238E27FC236}">
                    <a16:creationId xmlns:a16="http://schemas.microsoft.com/office/drawing/2014/main" id="{D74ACDDE-F407-2012-02F3-C03F442229E6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1" name="グループ化 50">
                <a:extLst>
                  <a:ext uri="{FF2B5EF4-FFF2-40B4-BE49-F238E27FC236}">
                    <a16:creationId xmlns:a16="http://schemas.microsoft.com/office/drawing/2014/main" id="{165EFBA2-C0FA-C8D6-2870-59369D33905B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52" name="直線コネクタ 51">
                  <a:extLst>
                    <a:ext uri="{FF2B5EF4-FFF2-40B4-BE49-F238E27FC236}">
                      <a16:creationId xmlns:a16="http://schemas.microsoft.com/office/drawing/2014/main" id="{68B0C6C3-11B8-FA44-47D0-9FD627B341AE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直線コネクタ 52">
                  <a:extLst>
                    <a:ext uri="{FF2B5EF4-FFF2-40B4-BE49-F238E27FC236}">
                      <a16:creationId xmlns:a16="http://schemas.microsoft.com/office/drawing/2014/main" id="{1D240F5F-3671-3F88-EE48-2523409F6A24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直線コネクタ 53">
                  <a:extLst>
                    <a:ext uri="{FF2B5EF4-FFF2-40B4-BE49-F238E27FC236}">
                      <a16:creationId xmlns:a16="http://schemas.microsoft.com/office/drawing/2014/main" id="{8A62BC6D-ECE4-634E-19A6-16F3B80FEF5F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直線コネクタ 55">
                  <a:extLst>
                    <a:ext uri="{FF2B5EF4-FFF2-40B4-BE49-F238E27FC236}">
                      <a16:creationId xmlns:a16="http://schemas.microsoft.com/office/drawing/2014/main" id="{98B56A0F-FEE9-F32D-3ECF-34A9B6BD2169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直線コネクタ 56">
                  <a:extLst>
                    <a:ext uri="{FF2B5EF4-FFF2-40B4-BE49-F238E27FC236}">
                      <a16:creationId xmlns:a16="http://schemas.microsoft.com/office/drawing/2014/main" id="{197E13CA-7092-CDF8-1E15-2E469E4E6202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" name="直線コネクタ 57">
                  <a:extLst>
                    <a:ext uri="{FF2B5EF4-FFF2-40B4-BE49-F238E27FC236}">
                      <a16:creationId xmlns:a16="http://schemas.microsoft.com/office/drawing/2014/main" id="{8166AB1D-497F-79F1-07E3-D637E6BB7A65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" name="直線コネクタ 58">
                  <a:extLst>
                    <a:ext uri="{FF2B5EF4-FFF2-40B4-BE49-F238E27FC236}">
                      <a16:creationId xmlns:a16="http://schemas.microsoft.com/office/drawing/2014/main" id="{F9324B93-A918-55E6-54CA-995248CB6D59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" name="直線コネクタ 59">
                  <a:extLst>
                    <a:ext uri="{FF2B5EF4-FFF2-40B4-BE49-F238E27FC236}">
                      <a16:creationId xmlns:a16="http://schemas.microsoft.com/office/drawing/2014/main" id="{7BE65FC9-5E76-31D1-99F9-AD3B9D13012E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61" name="グループ化 60">
              <a:extLst>
                <a:ext uri="{FF2B5EF4-FFF2-40B4-BE49-F238E27FC236}">
                  <a16:creationId xmlns:a16="http://schemas.microsoft.com/office/drawing/2014/main" id="{2C2F9283-290E-C8C8-C0FC-787C3DB4BE3E}"/>
                </a:ext>
              </a:extLst>
            </p:cNvPr>
            <p:cNvGrpSpPr/>
            <p:nvPr/>
          </p:nvGrpSpPr>
          <p:grpSpPr>
            <a:xfrm>
              <a:off x="5900613" y="6278176"/>
              <a:ext cx="311966" cy="717447"/>
              <a:chOff x="4258392" y="2993346"/>
              <a:chExt cx="1097976" cy="2525084"/>
            </a:xfrm>
          </p:grpSpPr>
          <p:cxnSp>
            <p:nvCxnSpPr>
              <p:cNvPr id="62" name="直線コネクタ 61">
                <a:extLst>
                  <a:ext uri="{FF2B5EF4-FFF2-40B4-BE49-F238E27FC236}">
                    <a16:creationId xmlns:a16="http://schemas.microsoft.com/office/drawing/2014/main" id="{4042985D-BFE8-930A-C939-B95495CB618A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直線コネクタ 62">
                <a:extLst>
                  <a:ext uri="{FF2B5EF4-FFF2-40B4-BE49-F238E27FC236}">
                    <a16:creationId xmlns:a16="http://schemas.microsoft.com/office/drawing/2014/main" id="{75852CB3-93BD-099C-04E7-FC844E6C66FB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4" name="直線コネクタ 703">
                <a:extLst>
                  <a:ext uri="{FF2B5EF4-FFF2-40B4-BE49-F238E27FC236}">
                    <a16:creationId xmlns:a16="http://schemas.microsoft.com/office/drawing/2014/main" id="{DA47FCA9-951D-F148-6A1B-03E3D2E410ED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5" name="直線コネクタ 704">
                <a:extLst>
                  <a:ext uri="{FF2B5EF4-FFF2-40B4-BE49-F238E27FC236}">
                    <a16:creationId xmlns:a16="http://schemas.microsoft.com/office/drawing/2014/main" id="{EF0514D2-0F9C-46CA-6901-2B9C89FE3DE0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6" name="直線コネクタ 705">
                <a:extLst>
                  <a:ext uri="{FF2B5EF4-FFF2-40B4-BE49-F238E27FC236}">
                    <a16:creationId xmlns:a16="http://schemas.microsoft.com/office/drawing/2014/main" id="{572F9A53-2679-D7EE-D162-34B1A7F10458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7" name="直線コネクタ 706">
                <a:extLst>
                  <a:ext uri="{FF2B5EF4-FFF2-40B4-BE49-F238E27FC236}">
                    <a16:creationId xmlns:a16="http://schemas.microsoft.com/office/drawing/2014/main" id="{ADFBD83C-2346-8D18-0C55-13313C37A22F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8" name="直線コネクタ 707">
                <a:extLst>
                  <a:ext uri="{FF2B5EF4-FFF2-40B4-BE49-F238E27FC236}">
                    <a16:creationId xmlns:a16="http://schemas.microsoft.com/office/drawing/2014/main" id="{34F4DB70-C4F5-B7DA-E682-392948BB7C92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9" name="直線コネクタ 708">
                <a:extLst>
                  <a:ext uri="{FF2B5EF4-FFF2-40B4-BE49-F238E27FC236}">
                    <a16:creationId xmlns:a16="http://schemas.microsoft.com/office/drawing/2014/main" id="{C98B6ECB-FC8E-3AF0-BCDE-B3F2B7265537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0" name="直線コネクタ 709">
                <a:extLst>
                  <a:ext uri="{FF2B5EF4-FFF2-40B4-BE49-F238E27FC236}">
                    <a16:creationId xmlns:a16="http://schemas.microsoft.com/office/drawing/2014/main" id="{B089BF31-6E8C-2A13-5F47-4A249344CA15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11" name="グループ化 710">
                <a:extLst>
                  <a:ext uri="{FF2B5EF4-FFF2-40B4-BE49-F238E27FC236}">
                    <a16:creationId xmlns:a16="http://schemas.microsoft.com/office/drawing/2014/main" id="{EC039FF1-AFD4-4E22-1248-C9669CAF137D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712" name="直線コネクタ 711">
                  <a:extLst>
                    <a:ext uri="{FF2B5EF4-FFF2-40B4-BE49-F238E27FC236}">
                      <a16:creationId xmlns:a16="http://schemas.microsoft.com/office/drawing/2014/main" id="{87BAEB9F-DF6E-5A51-F4D9-A6F90882D89E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3" name="直線コネクタ 712">
                  <a:extLst>
                    <a:ext uri="{FF2B5EF4-FFF2-40B4-BE49-F238E27FC236}">
                      <a16:creationId xmlns:a16="http://schemas.microsoft.com/office/drawing/2014/main" id="{7C563079-2939-EDE4-5E16-04C7C8221078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4" name="直線コネクタ 713">
                  <a:extLst>
                    <a:ext uri="{FF2B5EF4-FFF2-40B4-BE49-F238E27FC236}">
                      <a16:creationId xmlns:a16="http://schemas.microsoft.com/office/drawing/2014/main" id="{83D2486C-B762-5442-5069-D43B0EE65B19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5" name="直線コネクタ 714">
                  <a:extLst>
                    <a:ext uri="{FF2B5EF4-FFF2-40B4-BE49-F238E27FC236}">
                      <a16:creationId xmlns:a16="http://schemas.microsoft.com/office/drawing/2014/main" id="{14DFB827-A655-D273-04CD-E24E2ED1E2F4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6" name="直線コネクタ 715">
                  <a:extLst>
                    <a:ext uri="{FF2B5EF4-FFF2-40B4-BE49-F238E27FC236}">
                      <a16:creationId xmlns:a16="http://schemas.microsoft.com/office/drawing/2014/main" id="{CF024D3D-95CA-3A7A-F1B0-609A1871A35D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7" name="直線コネクタ 716">
                  <a:extLst>
                    <a:ext uri="{FF2B5EF4-FFF2-40B4-BE49-F238E27FC236}">
                      <a16:creationId xmlns:a16="http://schemas.microsoft.com/office/drawing/2014/main" id="{1C522A6C-01FF-BCA1-BA58-380D0DD403EA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2" name="直線コネクタ 731">
                  <a:extLst>
                    <a:ext uri="{FF2B5EF4-FFF2-40B4-BE49-F238E27FC236}">
                      <a16:creationId xmlns:a16="http://schemas.microsoft.com/office/drawing/2014/main" id="{3BCBA719-83A1-7051-DCD1-A6D0FB980AD5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4" name="直線コネクタ 733">
                  <a:extLst>
                    <a:ext uri="{FF2B5EF4-FFF2-40B4-BE49-F238E27FC236}">
                      <a16:creationId xmlns:a16="http://schemas.microsoft.com/office/drawing/2014/main" id="{83F8C994-1A9B-3154-121F-5E42A4AE3BE5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36" name="グループ化 735">
              <a:extLst>
                <a:ext uri="{FF2B5EF4-FFF2-40B4-BE49-F238E27FC236}">
                  <a16:creationId xmlns:a16="http://schemas.microsoft.com/office/drawing/2014/main" id="{66F7A4C5-C611-515E-FDE7-FD5B4A3B6291}"/>
                </a:ext>
              </a:extLst>
            </p:cNvPr>
            <p:cNvGrpSpPr/>
            <p:nvPr/>
          </p:nvGrpSpPr>
          <p:grpSpPr>
            <a:xfrm>
              <a:off x="6211538" y="6309595"/>
              <a:ext cx="311966" cy="717447"/>
              <a:chOff x="4258392" y="2993346"/>
              <a:chExt cx="1097976" cy="2525084"/>
            </a:xfrm>
          </p:grpSpPr>
          <p:cxnSp>
            <p:nvCxnSpPr>
              <p:cNvPr id="738" name="直線コネクタ 737">
                <a:extLst>
                  <a:ext uri="{FF2B5EF4-FFF2-40B4-BE49-F238E27FC236}">
                    <a16:creationId xmlns:a16="http://schemas.microsoft.com/office/drawing/2014/main" id="{1D37337A-A68F-A64B-001A-099B40790709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4" name="直線コネクタ 743">
                <a:extLst>
                  <a:ext uri="{FF2B5EF4-FFF2-40B4-BE49-F238E27FC236}">
                    <a16:creationId xmlns:a16="http://schemas.microsoft.com/office/drawing/2014/main" id="{E99F7F19-DC9D-2BFA-2402-554F37306C55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直線コネクタ 95">
                <a:extLst>
                  <a:ext uri="{FF2B5EF4-FFF2-40B4-BE49-F238E27FC236}">
                    <a16:creationId xmlns:a16="http://schemas.microsoft.com/office/drawing/2014/main" id="{221B02CB-F45E-AFAE-4A25-07E3BC9A0C03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直線コネクタ 96">
                <a:extLst>
                  <a:ext uri="{FF2B5EF4-FFF2-40B4-BE49-F238E27FC236}">
                    <a16:creationId xmlns:a16="http://schemas.microsoft.com/office/drawing/2014/main" id="{76E9C29D-E787-8EC5-1B36-710E8FF2467D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直線コネクタ 97">
                <a:extLst>
                  <a:ext uri="{FF2B5EF4-FFF2-40B4-BE49-F238E27FC236}">
                    <a16:creationId xmlns:a16="http://schemas.microsoft.com/office/drawing/2014/main" id="{672BC6B7-F319-4E0F-792C-1EFB4050BE5F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直線コネクタ 98">
                <a:extLst>
                  <a:ext uri="{FF2B5EF4-FFF2-40B4-BE49-F238E27FC236}">
                    <a16:creationId xmlns:a16="http://schemas.microsoft.com/office/drawing/2014/main" id="{AE1F07D7-1703-9368-4EAA-43123253CF13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直線コネクタ 99">
                <a:extLst>
                  <a:ext uri="{FF2B5EF4-FFF2-40B4-BE49-F238E27FC236}">
                    <a16:creationId xmlns:a16="http://schemas.microsoft.com/office/drawing/2014/main" id="{436C76A2-523A-D612-F2C9-E7E6B2867DB8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直線コネクタ 100">
                <a:extLst>
                  <a:ext uri="{FF2B5EF4-FFF2-40B4-BE49-F238E27FC236}">
                    <a16:creationId xmlns:a16="http://schemas.microsoft.com/office/drawing/2014/main" id="{40671614-5534-4B9C-1965-FF3BBABA2780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直線コネクタ 101">
                <a:extLst>
                  <a:ext uri="{FF2B5EF4-FFF2-40B4-BE49-F238E27FC236}">
                    <a16:creationId xmlns:a16="http://schemas.microsoft.com/office/drawing/2014/main" id="{3917FC75-3FCE-E83E-8D99-E5C6849C1CF4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3" name="グループ化 102">
                <a:extLst>
                  <a:ext uri="{FF2B5EF4-FFF2-40B4-BE49-F238E27FC236}">
                    <a16:creationId xmlns:a16="http://schemas.microsoft.com/office/drawing/2014/main" id="{E538FD1E-14A9-D03C-B604-1EC5F1A15FE2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104" name="直線コネクタ 103">
                  <a:extLst>
                    <a:ext uri="{FF2B5EF4-FFF2-40B4-BE49-F238E27FC236}">
                      <a16:creationId xmlns:a16="http://schemas.microsoft.com/office/drawing/2014/main" id="{45890E81-F483-9ED4-72F4-351942DB5637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5" name="直線コネクタ 104">
                  <a:extLst>
                    <a:ext uri="{FF2B5EF4-FFF2-40B4-BE49-F238E27FC236}">
                      <a16:creationId xmlns:a16="http://schemas.microsoft.com/office/drawing/2014/main" id="{DD0E0D00-1D8C-0A7A-87DD-234677DB982A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" name="直線コネクタ 105">
                  <a:extLst>
                    <a:ext uri="{FF2B5EF4-FFF2-40B4-BE49-F238E27FC236}">
                      <a16:creationId xmlns:a16="http://schemas.microsoft.com/office/drawing/2014/main" id="{BA3E7C7A-B43A-9D43-0B45-17131B874ED8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" name="直線コネクタ 106">
                  <a:extLst>
                    <a:ext uri="{FF2B5EF4-FFF2-40B4-BE49-F238E27FC236}">
                      <a16:creationId xmlns:a16="http://schemas.microsoft.com/office/drawing/2014/main" id="{7AA0D6B0-940D-9AFB-7745-CB91ABFF68BE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8" name="直線コネクタ 107">
                  <a:extLst>
                    <a:ext uri="{FF2B5EF4-FFF2-40B4-BE49-F238E27FC236}">
                      <a16:creationId xmlns:a16="http://schemas.microsoft.com/office/drawing/2014/main" id="{5C6BF3F1-D440-A921-E551-AB226CA59AE9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直線コネクタ 108">
                  <a:extLst>
                    <a:ext uri="{FF2B5EF4-FFF2-40B4-BE49-F238E27FC236}">
                      <a16:creationId xmlns:a16="http://schemas.microsoft.com/office/drawing/2014/main" id="{9A010A50-6B6F-344D-7196-404C59E09CA6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0" name="直線コネクタ 109">
                  <a:extLst>
                    <a:ext uri="{FF2B5EF4-FFF2-40B4-BE49-F238E27FC236}">
                      <a16:creationId xmlns:a16="http://schemas.microsoft.com/office/drawing/2014/main" id="{38443D71-9397-45B6-E802-671E5F547559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1" name="直線コネクタ 110">
                  <a:extLst>
                    <a:ext uri="{FF2B5EF4-FFF2-40B4-BE49-F238E27FC236}">
                      <a16:creationId xmlns:a16="http://schemas.microsoft.com/office/drawing/2014/main" id="{D580A5DE-B989-E6CF-FFEC-0D568B3D2233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12" name="グループ化 111">
              <a:extLst>
                <a:ext uri="{FF2B5EF4-FFF2-40B4-BE49-F238E27FC236}">
                  <a16:creationId xmlns:a16="http://schemas.microsoft.com/office/drawing/2014/main" id="{A2C802A4-933F-0658-966F-A0481905F756}"/>
                </a:ext>
              </a:extLst>
            </p:cNvPr>
            <p:cNvGrpSpPr/>
            <p:nvPr/>
          </p:nvGrpSpPr>
          <p:grpSpPr>
            <a:xfrm>
              <a:off x="6431086" y="6198977"/>
              <a:ext cx="311966" cy="717447"/>
              <a:chOff x="4258392" y="2993346"/>
              <a:chExt cx="1097976" cy="2525084"/>
            </a:xfrm>
          </p:grpSpPr>
          <p:cxnSp>
            <p:nvCxnSpPr>
              <p:cNvPr id="113" name="直線コネクタ 112">
                <a:extLst>
                  <a:ext uri="{FF2B5EF4-FFF2-40B4-BE49-F238E27FC236}">
                    <a16:creationId xmlns:a16="http://schemas.microsoft.com/office/drawing/2014/main" id="{49F4CD8C-C035-17ED-8CB4-8F491FD45FD6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" name="直線コネクタ 113">
                <a:extLst>
                  <a:ext uri="{FF2B5EF4-FFF2-40B4-BE49-F238E27FC236}">
                    <a16:creationId xmlns:a16="http://schemas.microsoft.com/office/drawing/2014/main" id="{4733DA92-F646-0B73-FFBF-52CC7DBFC5E2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直線コネクタ 114">
                <a:extLst>
                  <a:ext uri="{FF2B5EF4-FFF2-40B4-BE49-F238E27FC236}">
                    <a16:creationId xmlns:a16="http://schemas.microsoft.com/office/drawing/2014/main" id="{5E0F16B3-15A8-3A27-4C46-3F29471EFD20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直線コネクタ 115">
                <a:extLst>
                  <a:ext uri="{FF2B5EF4-FFF2-40B4-BE49-F238E27FC236}">
                    <a16:creationId xmlns:a16="http://schemas.microsoft.com/office/drawing/2014/main" id="{C90D4E96-A928-5B99-92FE-73D6C72B6A22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直線コネクタ 116">
                <a:extLst>
                  <a:ext uri="{FF2B5EF4-FFF2-40B4-BE49-F238E27FC236}">
                    <a16:creationId xmlns:a16="http://schemas.microsoft.com/office/drawing/2014/main" id="{7BC74645-FCBE-54DD-CE49-639B25A12C86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直線コネクタ 117">
                <a:extLst>
                  <a:ext uri="{FF2B5EF4-FFF2-40B4-BE49-F238E27FC236}">
                    <a16:creationId xmlns:a16="http://schemas.microsoft.com/office/drawing/2014/main" id="{D6A6584E-6B23-B459-560A-CAC506D8C6D1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" name="直線コネクタ 118">
                <a:extLst>
                  <a:ext uri="{FF2B5EF4-FFF2-40B4-BE49-F238E27FC236}">
                    <a16:creationId xmlns:a16="http://schemas.microsoft.com/office/drawing/2014/main" id="{7B7E9BDA-F338-2708-C142-A56A310D9C8D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" name="直線コネクタ 119">
                <a:extLst>
                  <a:ext uri="{FF2B5EF4-FFF2-40B4-BE49-F238E27FC236}">
                    <a16:creationId xmlns:a16="http://schemas.microsoft.com/office/drawing/2014/main" id="{ACC2C73E-6D85-033F-5676-21D47619C000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" name="直線コネクタ 120">
                <a:extLst>
                  <a:ext uri="{FF2B5EF4-FFF2-40B4-BE49-F238E27FC236}">
                    <a16:creationId xmlns:a16="http://schemas.microsoft.com/office/drawing/2014/main" id="{953CD6E7-D016-6EBB-A0A3-DE6F19A71120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2" name="グループ化 121">
                <a:extLst>
                  <a:ext uri="{FF2B5EF4-FFF2-40B4-BE49-F238E27FC236}">
                    <a16:creationId xmlns:a16="http://schemas.microsoft.com/office/drawing/2014/main" id="{B82E64BE-FE17-4BAF-FA07-814FEE61A39C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126" name="直線コネクタ 125">
                  <a:extLst>
                    <a:ext uri="{FF2B5EF4-FFF2-40B4-BE49-F238E27FC236}">
                      <a16:creationId xmlns:a16="http://schemas.microsoft.com/office/drawing/2014/main" id="{36DCD32F-F420-5C2F-15A4-5E5049CC8A77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" name="直線コネクタ 126">
                  <a:extLst>
                    <a:ext uri="{FF2B5EF4-FFF2-40B4-BE49-F238E27FC236}">
                      <a16:creationId xmlns:a16="http://schemas.microsoft.com/office/drawing/2014/main" id="{39395958-BB30-E0AD-122F-BADDF7FCC126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7" name="直線コネクタ 806">
                  <a:extLst>
                    <a:ext uri="{FF2B5EF4-FFF2-40B4-BE49-F238E27FC236}">
                      <a16:creationId xmlns:a16="http://schemas.microsoft.com/office/drawing/2014/main" id="{D5B95FC8-FE5D-A554-3208-19A57FD27498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8" name="直線コネクタ 807">
                  <a:extLst>
                    <a:ext uri="{FF2B5EF4-FFF2-40B4-BE49-F238E27FC236}">
                      <a16:creationId xmlns:a16="http://schemas.microsoft.com/office/drawing/2014/main" id="{E6E8F649-FEF5-E820-7A2C-DEF611B96BC0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9" name="直線コネクタ 808">
                  <a:extLst>
                    <a:ext uri="{FF2B5EF4-FFF2-40B4-BE49-F238E27FC236}">
                      <a16:creationId xmlns:a16="http://schemas.microsoft.com/office/drawing/2014/main" id="{C1D0C82F-B071-EE05-6373-15FA50D3DC3C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0" name="直線コネクタ 809">
                  <a:extLst>
                    <a:ext uri="{FF2B5EF4-FFF2-40B4-BE49-F238E27FC236}">
                      <a16:creationId xmlns:a16="http://schemas.microsoft.com/office/drawing/2014/main" id="{6AA1F1AA-3BD7-9A50-6745-D8960EBB483E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1" name="直線コネクタ 810">
                  <a:extLst>
                    <a:ext uri="{FF2B5EF4-FFF2-40B4-BE49-F238E27FC236}">
                      <a16:creationId xmlns:a16="http://schemas.microsoft.com/office/drawing/2014/main" id="{E5830472-83C9-B97E-4679-EFC2671A4373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2" name="直線コネクタ 811">
                  <a:extLst>
                    <a:ext uri="{FF2B5EF4-FFF2-40B4-BE49-F238E27FC236}">
                      <a16:creationId xmlns:a16="http://schemas.microsoft.com/office/drawing/2014/main" id="{375F1A45-1039-0269-B169-7E56D0915671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13" name="グループ化 812">
              <a:extLst>
                <a:ext uri="{FF2B5EF4-FFF2-40B4-BE49-F238E27FC236}">
                  <a16:creationId xmlns:a16="http://schemas.microsoft.com/office/drawing/2014/main" id="{932D845C-DE50-4705-C148-A67C3267627E}"/>
                </a:ext>
              </a:extLst>
            </p:cNvPr>
            <p:cNvGrpSpPr/>
            <p:nvPr/>
          </p:nvGrpSpPr>
          <p:grpSpPr>
            <a:xfrm>
              <a:off x="6662166" y="6234363"/>
              <a:ext cx="311966" cy="717447"/>
              <a:chOff x="4258392" y="2993346"/>
              <a:chExt cx="1097976" cy="2525084"/>
            </a:xfrm>
          </p:grpSpPr>
          <p:cxnSp>
            <p:nvCxnSpPr>
              <p:cNvPr id="814" name="直線コネクタ 813">
                <a:extLst>
                  <a:ext uri="{FF2B5EF4-FFF2-40B4-BE49-F238E27FC236}">
                    <a16:creationId xmlns:a16="http://schemas.microsoft.com/office/drawing/2014/main" id="{262E97DB-531A-C9D8-2403-D971388D4E04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5" name="直線コネクタ 814">
                <a:extLst>
                  <a:ext uri="{FF2B5EF4-FFF2-40B4-BE49-F238E27FC236}">
                    <a16:creationId xmlns:a16="http://schemas.microsoft.com/office/drawing/2014/main" id="{ECB6187A-9F11-2015-74E5-3B58520C0877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6" name="直線コネクタ 815">
                <a:extLst>
                  <a:ext uri="{FF2B5EF4-FFF2-40B4-BE49-F238E27FC236}">
                    <a16:creationId xmlns:a16="http://schemas.microsoft.com/office/drawing/2014/main" id="{1E70339E-CFCF-CFB9-96B5-88F28603CA4F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7" name="直線コネクタ 816">
                <a:extLst>
                  <a:ext uri="{FF2B5EF4-FFF2-40B4-BE49-F238E27FC236}">
                    <a16:creationId xmlns:a16="http://schemas.microsoft.com/office/drawing/2014/main" id="{EF37AE0F-9F47-E032-5FCF-1C1E3AECE5C4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8" name="直線コネクタ 817">
                <a:extLst>
                  <a:ext uri="{FF2B5EF4-FFF2-40B4-BE49-F238E27FC236}">
                    <a16:creationId xmlns:a16="http://schemas.microsoft.com/office/drawing/2014/main" id="{34302BE7-5C73-742F-2E39-18B0B5C9AD9B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9" name="直線コネクタ 818">
                <a:extLst>
                  <a:ext uri="{FF2B5EF4-FFF2-40B4-BE49-F238E27FC236}">
                    <a16:creationId xmlns:a16="http://schemas.microsoft.com/office/drawing/2014/main" id="{BBAC70D5-B310-7DD7-F23F-640FEE026584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0" name="直線コネクタ 819">
                <a:extLst>
                  <a:ext uri="{FF2B5EF4-FFF2-40B4-BE49-F238E27FC236}">
                    <a16:creationId xmlns:a16="http://schemas.microsoft.com/office/drawing/2014/main" id="{C249562B-9E6C-C31A-BDE3-DB211FD99AF1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1" name="直線コネクタ 820">
                <a:extLst>
                  <a:ext uri="{FF2B5EF4-FFF2-40B4-BE49-F238E27FC236}">
                    <a16:creationId xmlns:a16="http://schemas.microsoft.com/office/drawing/2014/main" id="{C2FB373C-16E8-81B6-B4C6-D279A319DA35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2" name="直線コネクタ 821">
                <a:extLst>
                  <a:ext uri="{FF2B5EF4-FFF2-40B4-BE49-F238E27FC236}">
                    <a16:creationId xmlns:a16="http://schemas.microsoft.com/office/drawing/2014/main" id="{CD2F23AE-7238-E136-B74D-E8970575C395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26" name="グループ化 825">
                <a:extLst>
                  <a:ext uri="{FF2B5EF4-FFF2-40B4-BE49-F238E27FC236}">
                    <a16:creationId xmlns:a16="http://schemas.microsoft.com/office/drawing/2014/main" id="{2C9C5A25-E143-5FA9-52A8-F871C6F6B60E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827" name="直線コネクタ 826">
                  <a:extLst>
                    <a:ext uri="{FF2B5EF4-FFF2-40B4-BE49-F238E27FC236}">
                      <a16:creationId xmlns:a16="http://schemas.microsoft.com/office/drawing/2014/main" id="{C8B22D5D-E423-E6AA-D38D-CE91A2BFCE80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8" name="直線コネクタ 827">
                  <a:extLst>
                    <a:ext uri="{FF2B5EF4-FFF2-40B4-BE49-F238E27FC236}">
                      <a16:creationId xmlns:a16="http://schemas.microsoft.com/office/drawing/2014/main" id="{2E4389BC-B013-4295-5CAD-E25E7704F020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9" name="直線コネクタ 828">
                  <a:extLst>
                    <a:ext uri="{FF2B5EF4-FFF2-40B4-BE49-F238E27FC236}">
                      <a16:creationId xmlns:a16="http://schemas.microsoft.com/office/drawing/2014/main" id="{CA44B2BF-3936-C32F-A6AF-920C2BE79A44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0" name="直線コネクタ 829">
                  <a:extLst>
                    <a:ext uri="{FF2B5EF4-FFF2-40B4-BE49-F238E27FC236}">
                      <a16:creationId xmlns:a16="http://schemas.microsoft.com/office/drawing/2014/main" id="{64174705-2B16-DC8A-6F41-AF3C47E41996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1" name="直線コネクタ 830">
                  <a:extLst>
                    <a:ext uri="{FF2B5EF4-FFF2-40B4-BE49-F238E27FC236}">
                      <a16:creationId xmlns:a16="http://schemas.microsoft.com/office/drawing/2014/main" id="{719475F2-E50F-0E14-9F1F-1DFEC0D6780F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2" name="直線コネクタ 831">
                  <a:extLst>
                    <a:ext uri="{FF2B5EF4-FFF2-40B4-BE49-F238E27FC236}">
                      <a16:creationId xmlns:a16="http://schemas.microsoft.com/office/drawing/2014/main" id="{BCE81136-BD5D-E571-4D3C-AB46BDE62418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3" name="直線コネクタ 832">
                  <a:extLst>
                    <a:ext uri="{FF2B5EF4-FFF2-40B4-BE49-F238E27FC236}">
                      <a16:creationId xmlns:a16="http://schemas.microsoft.com/office/drawing/2014/main" id="{3DAE6BB5-EB36-07D5-2F2C-6867C696E2FF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4" name="直線コネクタ 833">
                  <a:extLst>
                    <a:ext uri="{FF2B5EF4-FFF2-40B4-BE49-F238E27FC236}">
                      <a16:creationId xmlns:a16="http://schemas.microsoft.com/office/drawing/2014/main" id="{03378442-0931-75AD-E888-4F61D6C3BC97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35" name="グループ化 834">
              <a:extLst>
                <a:ext uri="{FF2B5EF4-FFF2-40B4-BE49-F238E27FC236}">
                  <a16:creationId xmlns:a16="http://schemas.microsoft.com/office/drawing/2014/main" id="{2C7F8138-A275-A848-F31D-3A4DE625DA76}"/>
                </a:ext>
              </a:extLst>
            </p:cNvPr>
            <p:cNvGrpSpPr/>
            <p:nvPr/>
          </p:nvGrpSpPr>
          <p:grpSpPr>
            <a:xfrm>
              <a:off x="6933855" y="6241106"/>
              <a:ext cx="311966" cy="717447"/>
              <a:chOff x="4258392" y="2993346"/>
              <a:chExt cx="1097976" cy="2525084"/>
            </a:xfrm>
          </p:grpSpPr>
          <p:cxnSp>
            <p:nvCxnSpPr>
              <p:cNvPr id="836" name="直線コネクタ 835">
                <a:extLst>
                  <a:ext uri="{FF2B5EF4-FFF2-40B4-BE49-F238E27FC236}">
                    <a16:creationId xmlns:a16="http://schemas.microsoft.com/office/drawing/2014/main" id="{97058890-003D-9BC2-25FC-E9B0B1D26717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7" name="直線コネクタ 836">
                <a:extLst>
                  <a:ext uri="{FF2B5EF4-FFF2-40B4-BE49-F238E27FC236}">
                    <a16:creationId xmlns:a16="http://schemas.microsoft.com/office/drawing/2014/main" id="{72187B75-93A6-D600-22EB-E2953F0DABCE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8" name="直線コネクタ 837">
                <a:extLst>
                  <a:ext uri="{FF2B5EF4-FFF2-40B4-BE49-F238E27FC236}">
                    <a16:creationId xmlns:a16="http://schemas.microsoft.com/office/drawing/2014/main" id="{83D7220D-E67C-9B7A-5B2F-83BCE14EB25D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9" name="直線コネクタ 838">
                <a:extLst>
                  <a:ext uri="{FF2B5EF4-FFF2-40B4-BE49-F238E27FC236}">
                    <a16:creationId xmlns:a16="http://schemas.microsoft.com/office/drawing/2014/main" id="{AC440439-68FC-3A76-5B35-D39B240CDF25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0" name="直線コネクタ 839">
                <a:extLst>
                  <a:ext uri="{FF2B5EF4-FFF2-40B4-BE49-F238E27FC236}">
                    <a16:creationId xmlns:a16="http://schemas.microsoft.com/office/drawing/2014/main" id="{F5CD0ED4-70AA-181C-D50E-0BF2E5753393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" name="直線コネクタ 840">
                <a:extLst>
                  <a:ext uri="{FF2B5EF4-FFF2-40B4-BE49-F238E27FC236}">
                    <a16:creationId xmlns:a16="http://schemas.microsoft.com/office/drawing/2014/main" id="{02060C55-8A53-5633-7516-C25A830EA095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" name="直線コネクタ 841">
                <a:extLst>
                  <a:ext uri="{FF2B5EF4-FFF2-40B4-BE49-F238E27FC236}">
                    <a16:creationId xmlns:a16="http://schemas.microsoft.com/office/drawing/2014/main" id="{48ADF61C-6EFE-73C5-CF50-38535A2018A9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" name="直線コネクタ 842">
                <a:extLst>
                  <a:ext uri="{FF2B5EF4-FFF2-40B4-BE49-F238E27FC236}">
                    <a16:creationId xmlns:a16="http://schemas.microsoft.com/office/drawing/2014/main" id="{14E6466B-28EC-279E-51D7-09659931BD4D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4" name="直線コネクタ 843">
                <a:extLst>
                  <a:ext uri="{FF2B5EF4-FFF2-40B4-BE49-F238E27FC236}">
                    <a16:creationId xmlns:a16="http://schemas.microsoft.com/office/drawing/2014/main" id="{DFBC1484-EDC9-22DE-6DF3-AF2CFC71AEB0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45" name="グループ化 844">
                <a:extLst>
                  <a:ext uri="{FF2B5EF4-FFF2-40B4-BE49-F238E27FC236}">
                    <a16:creationId xmlns:a16="http://schemas.microsoft.com/office/drawing/2014/main" id="{4109D230-EF92-0D2A-50ED-F813F2D21F26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846" name="直線コネクタ 845">
                  <a:extLst>
                    <a:ext uri="{FF2B5EF4-FFF2-40B4-BE49-F238E27FC236}">
                      <a16:creationId xmlns:a16="http://schemas.microsoft.com/office/drawing/2014/main" id="{BFE65B87-E723-DF6A-19BC-EB8913246B18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7" name="直線コネクタ 846">
                  <a:extLst>
                    <a:ext uri="{FF2B5EF4-FFF2-40B4-BE49-F238E27FC236}">
                      <a16:creationId xmlns:a16="http://schemas.microsoft.com/office/drawing/2014/main" id="{11313AB5-2874-9D7B-51BF-A44388E44920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8" name="直線コネクタ 847">
                  <a:extLst>
                    <a:ext uri="{FF2B5EF4-FFF2-40B4-BE49-F238E27FC236}">
                      <a16:creationId xmlns:a16="http://schemas.microsoft.com/office/drawing/2014/main" id="{2F7BA05B-5DB5-4636-7F4B-C5AB288E0F32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9" name="直線コネクタ 848">
                  <a:extLst>
                    <a:ext uri="{FF2B5EF4-FFF2-40B4-BE49-F238E27FC236}">
                      <a16:creationId xmlns:a16="http://schemas.microsoft.com/office/drawing/2014/main" id="{5A1E94B2-5D2D-8D1F-EAA7-835E677740A8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0" name="直線コネクタ 849">
                  <a:extLst>
                    <a:ext uri="{FF2B5EF4-FFF2-40B4-BE49-F238E27FC236}">
                      <a16:creationId xmlns:a16="http://schemas.microsoft.com/office/drawing/2014/main" id="{33248BC9-4AA0-54C7-3E02-A696512EFF61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1" name="直線コネクタ 850">
                  <a:extLst>
                    <a:ext uri="{FF2B5EF4-FFF2-40B4-BE49-F238E27FC236}">
                      <a16:creationId xmlns:a16="http://schemas.microsoft.com/office/drawing/2014/main" id="{A8D50700-A951-47C2-5846-2198B68D50A1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2" name="直線コネクタ 851">
                  <a:extLst>
                    <a:ext uri="{FF2B5EF4-FFF2-40B4-BE49-F238E27FC236}">
                      <a16:creationId xmlns:a16="http://schemas.microsoft.com/office/drawing/2014/main" id="{816ED825-4CFF-2480-1034-60557CD8D809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3" name="直線コネクタ 852">
                  <a:extLst>
                    <a:ext uri="{FF2B5EF4-FFF2-40B4-BE49-F238E27FC236}">
                      <a16:creationId xmlns:a16="http://schemas.microsoft.com/office/drawing/2014/main" id="{985C4B93-AA58-AC00-EA83-ECF6E857665F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54" name="グループ化 853">
              <a:extLst>
                <a:ext uri="{FF2B5EF4-FFF2-40B4-BE49-F238E27FC236}">
                  <a16:creationId xmlns:a16="http://schemas.microsoft.com/office/drawing/2014/main" id="{23E20294-8239-DD86-89CF-C44A90582168}"/>
                </a:ext>
              </a:extLst>
            </p:cNvPr>
            <p:cNvGrpSpPr/>
            <p:nvPr/>
          </p:nvGrpSpPr>
          <p:grpSpPr>
            <a:xfrm>
              <a:off x="7192423" y="6258831"/>
              <a:ext cx="311966" cy="717447"/>
              <a:chOff x="4258392" y="2993346"/>
              <a:chExt cx="1097976" cy="2525084"/>
            </a:xfrm>
          </p:grpSpPr>
          <p:cxnSp>
            <p:nvCxnSpPr>
              <p:cNvPr id="855" name="直線コネクタ 854">
                <a:extLst>
                  <a:ext uri="{FF2B5EF4-FFF2-40B4-BE49-F238E27FC236}">
                    <a16:creationId xmlns:a16="http://schemas.microsoft.com/office/drawing/2014/main" id="{111CDA00-0D28-4463-762A-829FDE5C7928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6" name="直線コネクタ 855">
                <a:extLst>
                  <a:ext uri="{FF2B5EF4-FFF2-40B4-BE49-F238E27FC236}">
                    <a16:creationId xmlns:a16="http://schemas.microsoft.com/office/drawing/2014/main" id="{3DB9155C-9612-E7E1-2EFC-78FC0869F9C9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7" name="直線コネクタ 856">
                <a:extLst>
                  <a:ext uri="{FF2B5EF4-FFF2-40B4-BE49-F238E27FC236}">
                    <a16:creationId xmlns:a16="http://schemas.microsoft.com/office/drawing/2014/main" id="{86D5D4DA-5249-39E6-7C80-046413A12B57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8" name="直線コネクタ 857">
                <a:extLst>
                  <a:ext uri="{FF2B5EF4-FFF2-40B4-BE49-F238E27FC236}">
                    <a16:creationId xmlns:a16="http://schemas.microsoft.com/office/drawing/2014/main" id="{FF140B2F-09CE-CC7B-509C-341E0156C9E7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9" name="直線コネクタ 858">
                <a:extLst>
                  <a:ext uri="{FF2B5EF4-FFF2-40B4-BE49-F238E27FC236}">
                    <a16:creationId xmlns:a16="http://schemas.microsoft.com/office/drawing/2014/main" id="{DC739853-AEE8-72C7-9D84-482D2F6002D2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0" name="直線コネクタ 859">
                <a:extLst>
                  <a:ext uri="{FF2B5EF4-FFF2-40B4-BE49-F238E27FC236}">
                    <a16:creationId xmlns:a16="http://schemas.microsoft.com/office/drawing/2014/main" id="{41D21707-78FC-A090-6DDA-1C8494267021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1" name="直線コネクタ 860">
                <a:extLst>
                  <a:ext uri="{FF2B5EF4-FFF2-40B4-BE49-F238E27FC236}">
                    <a16:creationId xmlns:a16="http://schemas.microsoft.com/office/drawing/2014/main" id="{12622D48-FD8B-CF2E-73DA-17A69F734144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3" name="直線コネクタ 862">
                <a:extLst>
                  <a:ext uri="{FF2B5EF4-FFF2-40B4-BE49-F238E27FC236}">
                    <a16:creationId xmlns:a16="http://schemas.microsoft.com/office/drawing/2014/main" id="{4EF1FAF4-A3C7-85AB-B49C-A1D161F0397A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5" name="直線コネクタ 864">
                <a:extLst>
                  <a:ext uri="{FF2B5EF4-FFF2-40B4-BE49-F238E27FC236}">
                    <a16:creationId xmlns:a16="http://schemas.microsoft.com/office/drawing/2014/main" id="{DDB0462D-0B6E-DFBB-499A-ACC0CAE633DA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66" name="グループ化 865">
                <a:extLst>
                  <a:ext uri="{FF2B5EF4-FFF2-40B4-BE49-F238E27FC236}">
                    <a16:creationId xmlns:a16="http://schemas.microsoft.com/office/drawing/2014/main" id="{46EE4C27-20D2-F6E3-4B93-B46C4AC6A581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867" name="直線コネクタ 866">
                  <a:extLst>
                    <a:ext uri="{FF2B5EF4-FFF2-40B4-BE49-F238E27FC236}">
                      <a16:creationId xmlns:a16="http://schemas.microsoft.com/office/drawing/2014/main" id="{4392E17B-E20F-1AA0-82D8-569AB2EB7EA3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8" name="直線コネクタ 867">
                  <a:extLst>
                    <a:ext uri="{FF2B5EF4-FFF2-40B4-BE49-F238E27FC236}">
                      <a16:creationId xmlns:a16="http://schemas.microsoft.com/office/drawing/2014/main" id="{17F7E896-1A01-988D-359F-52C6CDC8846F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9" name="直線コネクタ 868">
                  <a:extLst>
                    <a:ext uri="{FF2B5EF4-FFF2-40B4-BE49-F238E27FC236}">
                      <a16:creationId xmlns:a16="http://schemas.microsoft.com/office/drawing/2014/main" id="{69E64348-4230-8446-964A-EF40B9662E76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0" name="直線コネクタ 869">
                  <a:extLst>
                    <a:ext uri="{FF2B5EF4-FFF2-40B4-BE49-F238E27FC236}">
                      <a16:creationId xmlns:a16="http://schemas.microsoft.com/office/drawing/2014/main" id="{A22E4982-9FD8-BF69-C246-DDEA4D55F683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1" name="直線コネクタ 870">
                  <a:extLst>
                    <a:ext uri="{FF2B5EF4-FFF2-40B4-BE49-F238E27FC236}">
                      <a16:creationId xmlns:a16="http://schemas.microsoft.com/office/drawing/2014/main" id="{2D4BD396-C915-B9A8-AEC1-BB18B840D1CB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2" name="直線コネクタ 871">
                  <a:extLst>
                    <a:ext uri="{FF2B5EF4-FFF2-40B4-BE49-F238E27FC236}">
                      <a16:creationId xmlns:a16="http://schemas.microsoft.com/office/drawing/2014/main" id="{10331A9A-34C8-D824-E015-4F8F923BA7FD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3" name="直線コネクタ 872">
                  <a:extLst>
                    <a:ext uri="{FF2B5EF4-FFF2-40B4-BE49-F238E27FC236}">
                      <a16:creationId xmlns:a16="http://schemas.microsoft.com/office/drawing/2014/main" id="{C32BA5D3-86E6-24E6-B6BF-D645561BAA95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4" name="直線コネクタ 873">
                  <a:extLst>
                    <a:ext uri="{FF2B5EF4-FFF2-40B4-BE49-F238E27FC236}">
                      <a16:creationId xmlns:a16="http://schemas.microsoft.com/office/drawing/2014/main" id="{7835FF53-EA2F-4A23-4F42-2F1C6B7A2246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875" name="正方形/長方形 874">
              <a:extLst>
                <a:ext uri="{FF2B5EF4-FFF2-40B4-BE49-F238E27FC236}">
                  <a16:creationId xmlns:a16="http://schemas.microsoft.com/office/drawing/2014/main" id="{672429C1-9745-AD7E-C002-32241E1FF74D}"/>
                </a:ext>
              </a:extLst>
            </p:cNvPr>
            <p:cNvSpPr/>
            <p:nvPr/>
          </p:nvSpPr>
          <p:spPr>
            <a:xfrm>
              <a:off x="5178906" y="6764544"/>
              <a:ext cx="2398233" cy="455842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127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62BE8485-C92A-5BD1-BC63-F6F20C62D83C}"/>
              </a:ext>
            </a:extLst>
          </p:cNvPr>
          <p:cNvGrpSpPr>
            <a:grpSpLocks noChangeAspect="1"/>
          </p:cNvGrpSpPr>
          <p:nvPr/>
        </p:nvGrpSpPr>
        <p:grpSpPr>
          <a:xfrm>
            <a:off x="4921460" y="5167130"/>
            <a:ext cx="1283685" cy="1416721"/>
            <a:chOff x="5186688" y="3855031"/>
            <a:chExt cx="1619316" cy="1766338"/>
          </a:xfrm>
        </p:grpSpPr>
        <p:sp>
          <p:nvSpPr>
            <p:cNvPr id="26" name="直方体 25">
              <a:extLst>
                <a:ext uri="{FF2B5EF4-FFF2-40B4-BE49-F238E27FC236}">
                  <a16:creationId xmlns:a16="http://schemas.microsoft.com/office/drawing/2014/main" id="{EE473064-BD1A-DD66-1757-9611FC25C702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直方体 26">
              <a:extLst>
                <a:ext uri="{FF2B5EF4-FFF2-40B4-BE49-F238E27FC236}">
                  <a16:creationId xmlns:a16="http://schemas.microsoft.com/office/drawing/2014/main" id="{71DE8698-6EFD-08C3-6606-F4D3A575B014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直方体 27">
              <a:extLst>
                <a:ext uri="{FF2B5EF4-FFF2-40B4-BE49-F238E27FC236}">
                  <a16:creationId xmlns:a16="http://schemas.microsoft.com/office/drawing/2014/main" id="{26F32281-E1C5-A636-8665-1D9859EAC775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9" name="グループ化 28">
              <a:extLst>
                <a:ext uri="{FF2B5EF4-FFF2-40B4-BE49-F238E27FC236}">
                  <a16:creationId xmlns:a16="http://schemas.microsoft.com/office/drawing/2014/main" id="{CB739BB6-4D78-895D-0328-CCF402955F4E}"/>
                </a:ext>
              </a:extLst>
            </p:cNvPr>
            <p:cNvGrpSpPr/>
            <p:nvPr/>
          </p:nvGrpSpPr>
          <p:grpSpPr>
            <a:xfrm>
              <a:off x="6130666" y="4149551"/>
              <a:ext cx="282228" cy="227485"/>
              <a:chOff x="5909068" y="3576456"/>
              <a:chExt cx="503578" cy="405901"/>
            </a:xfrm>
          </p:grpSpPr>
          <p:sp>
            <p:nvSpPr>
              <p:cNvPr id="30" name="Google Shape;749;p20">
                <a:extLst>
                  <a:ext uri="{FF2B5EF4-FFF2-40B4-BE49-F238E27FC236}">
                    <a16:creationId xmlns:a16="http://schemas.microsoft.com/office/drawing/2014/main" id="{1E365166-3D2E-F8CC-4410-707C06F20F21}"/>
                  </a:ext>
                </a:extLst>
              </p:cNvPr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749;p20">
                <a:extLst>
                  <a:ext uri="{FF2B5EF4-FFF2-40B4-BE49-F238E27FC236}">
                    <a16:creationId xmlns:a16="http://schemas.microsoft.com/office/drawing/2014/main" id="{C5C2E24B-4593-789A-523B-1BF004BD0CFC}"/>
                  </a:ext>
                </a:extLst>
              </p:cNvPr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2" name="Google Shape;749;p20">
                <a:extLst>
                  <a:ext uri="{FF2B5EF4-FFF2-40B4-BE49-F238E27FC236}">
                    <a16:creationId xmlns:a16="http://schemas.microsoft.com/office/drawing/2014/main" id="{66528343-87B5-F6D4-FA92-69C37F7A083C}"/>
                  </a:ext>
                </a:extLst>
              </p:cNvPr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19" name="フローチャート: 記憶データ 918">
            <a:extLst>
              <a:ext uri="{FF2B5EF4-FFF2-40B4-BE49-F238E27FC236}">
                <a16:creationId xmlns:a16="http://schemas.microsoft.com/office/drawing/2014/main" id="{6AA5789F-9D9C-8497-458E-8F20B6540086}"/>
              </a:ext>
            </a:extLst>
          </p:cNvPr>
          <p:cNvSpPr/>
          <p:nvPr/>
        </p:nvSpPr>
        <p:spPr>
          <a:xfrm rot="16200000">
            <a:off x="4916336" y="5587838"/>
            <a:ext cx="1543756" cy="1664672"/>
          </a:xfrm>
          <a:prstGeom prst="flowChartOnlineStorag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cxnSp>
        <p:nvCxnSpPr>
          <p:cNvPr id="1005" name="直線コネクタ 1004">
            <a:extLst>
              <a:ext uri="{FF2B5EF4-FFF2-40B4-BE49-F238E27FC236}">
                <a16:creationId xmlns:a16="http://schemas.microsoft.com/office/drawing/2014/main" id="{65FD91D2-D0C1-3E3A-E754-01CA14473AFA}"/>
              </a:ext>
            </a:extLst>
          </p:cNvPr>
          <p:cNvCxnSpPr>
            <a:cxnSpLocks/>
          </p:cNvCxnSpPr>
          <p:nvPr/>
        </p:nvCxnSpPr>
        <p:spPr>
          <a:xfrm>
            <a:off x="5917654" y="4166860"/>
            <a:ext cx="0" cy="672293"/>
          </a:xfrm>
          <a:prstGeom prst="line">
            <a:avLst/>
          </a:prstGeom>
          <a:ln>
            <a:solidFill>
              <a:schemeClr val="bg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06" name="直線コネクタ 1005">
            <a:extLst>
              <a:ext uri="{FF2B5EF4-FFF2-40B4-BE49-F238E27FC236}">
                <a16:creationId xmlns:a16="http://schemas.microsoft.com/office/drawing/2014/main" id="{3AB318B6-28E4-9927-7189-CA9519EB5E1E}"/>
              </a:ext>
            </a:extLst>
          </p:cNvPr>
          <p:cNvCxnSpPr>
            <a:cxnSpLocks/>
          </p:cNvCxnSpPr>
          <p:nvPr/>
        </p:nvCxnSpPr>
        <p:spPr>
          <a:xfrm>
            <a:off x="5762466" y="4249479"/>
            <a:ext cx="0" cy="799899"/>
          </a:xfrm>
          <a:prstGeom prst="line">
            <a:avLst/>
          </a:prstGeom>
          <a:ln>
            <a:solidFill>
              <a:schemeClr val="bg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10" name="直線コネクタ 1009">
            <a:extLst>
              <a:ext uri="{FF2B5EF4-FFF2-40B4-BE49-F238E27FC236}">
                <a16:creationId xmlns:a16="http://schemas.microsoft.com/office/drawing/2014/main" id="{F3073957-1844-A9F8-A036-25B669077850}"/>
              </a:ext>
            </a:extLst>
          </p:cNvPr>
          <p:cNvCxnSpPr>
            <a:cxnSpLocks/>
          </p:cNvCxnSpPr>
          <p:nvPr/>
        </p:nvCxnSpPr>
        <p:spPr>
          <a:xfrm>
            <a:off x="5663714" y="4235142"/>
            <a:ext cx="0" cy="672293"/>
          </a:xfrm>
          <a:prstGeom prst="line">
            <a:avLst/>
          </a:prstGeom>
          <a:ln>
            <a:solidFill>
              <a:schemeClr val="bg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11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01AEC53B-24DB-7A9A-2DCD-AB22EB83FD55}"/>
              </a:ext>
            </a:extLst>
          </p:cNvPr>
          <p:cNvSpPr txBox="1"/>
          <p:nvPr/>
        </p:nvSpPr>
        <p:spPr>
          <a:xfrm>
            <a:off x="5191327" y="5875814"/>
            <a:ext cx="3138776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おとしあな</a:t>
            </a:r>
            <a:r>
              <a:rPr lang="en-US" altLang="ja-JP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52CFDFFB-90B3-E938-393C-0A58F811B7FE}"/>
              </a:ext>
            </a:extLst>
          </p:cNvPr>
          <p:cNvSpPr txBox="1"/>
          <p:nvPr/>
        </p:nvSpPr>
        <p:spPr>
          <a:xfrm>
            <a:off x="6232431" y="3087464"/>
            <a:ext cx="3686396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たすけてくれる人は</a:t>
            </a:r>
            <a:endParaRPr lang="en-US" altLang="ja-JP"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もういないぞ</a:t>
            </a:r>
            <a:endParaRPr lang="en-US" altLang="ja-JP"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" name="角丸四角形 96">
            <a:extLst>
              <a:ext uri="{FF2B5EF4-FFF2-40B4-BE49-F238E27FC236}">
                <a16:creationId xmlns:a16="http://schemas.microsoft.com/office/drawing/2014/main" id="{5AFE3D79-817C-40E9-9036-AEFE14395C81}"/>
              </a:ext>
            </a:extLst>
          </p:cNvPr>
          <p:cNvSpPr/>
          <p:nvPr/>
        </p:nvSpPr>
        <p:spPr>
          <a:xfrm>
            <a:off x="9549052" y="5775096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Google Shape;2562;p41">
            <a:hlinkClick r:id="rId8" action="ppaction://hlinksldjump"/>
            <a:extLst>
              <a:ext uri="{FF2B5EF4-FFF2-40B4-BE49-F238E27FC236}">
                <a16:creationId xmlns:a16="http://schemas.microsoft.com/office/drawing/2014/main" id="{007F549D-3472-43FF-A7DF-06E91003419E}"/>
              </a:ext>
            </a:extLst>
          </p:cNvPr>
          <p:cNvSpPr txBox="1"/>
          <p:nvPr/>
        </p:nvSpPr>
        <p:spPr>
          <a:xfrm>
            <a:off x="9530789" y="577413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013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ED0CF728-8297-4A64-3268-C557D6583210}"/>
              </a:ext>
            </a:extLst>
          </p:cNvPr>
          <p:cNvSpPr txBox="1"/>
          <p:nvPr/>
        </p:nvSpPr>
        <p:spPr>
          <a:xfrm>
            <a:off x="2960064" y="2752978"/>
            <a:ext cx="963518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400" dirty="0">
                <a:solidFill>
                  <a:schemeClr val="dk1"/>
                </a:solidFill>
              </a:rPr>
              <a:t>！</a:t>
            </a:r>
            <a:endParaRPr sz="4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角丸四角形 355">
            <a:extLst>
              <a:ext uri="{FF2B5EF4-FFF2-40B4-BE49-F238E27FC236}">
                <a16:creationId xmlns:a16="http://schemas.microsoft.com/office/drawing/2014/main" id="{7C3E8D0D-80B7-30CB-EF8F-53AADE0717C7}"/>
              </a:ext>
            </a:extLst>
          </p:cNvPr>
          <p:cNvSpPr/>
          <p:nvPr/>
        </p:nvSpPr>
        <p:spPr>
          <a:xfrm rot="16200000">
            <a:off x="10146550" y="1081799"/>
            <a:ext cx="2183719" cy="679356"/>
          </a:xfrm>
          <a:prstGeom prst="roundRect">
            <a:avLst>
              <a:gd name="adj" fmla="val 50000"/>
            </a:avLst>
          </a:prstGeom>
          <a:solidFill>
            <a:srgbClr val="70AD47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" name="Google Shape;2562;p41">
            <a:hlinkClick r:id="rId9" action="ppaction://hlinksldjump"/>
            <a:extLst>
              <a:ext uri="{FF2B5EF4-FFF2-40B4-BE49-F238E27FC236}">
                <a16:creationId xmlns:a16="http://schemas.microsoft.com/office/drawing/2014/main" id="{78377F3E-AFA2-213B-FEF4-4F29717ABB3D}"/>
              </a:ext>
            </a:extLst>
          </p:cNvPr>
          <p:cNvSpPr txBox="1"/>
          <p:nvPr/>
        </p:nvSpPr>
        <p:spPr>
          <a:xfrm>
            <a:off x="10919352" y="27781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►つぎへ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961D2B8E-5438-4B09-8089-AD5034F6BE3C}"/>
              </a:ext>
            </a:extLst>
          </p:cNvPr>
          <p:cNvGrpSpPr/>
          <p:nvPr/>
        </p:nvGrpSpPr>
        <p:grpSpPr>
          <a:xfrm rot="2523162">
            <a:off x="11323172" y="167536"/>
            <a:ext cx="564109" cy="193172"/>
            <a:chOff x="9364349" y="5301095"/>
            <a:chExt cx="371808" cy="127321"/>
          </a:xfrm>
        </p:grpSpPr>
        <p:cxnSp>
          <p:nvCxnSpPr>
            <p:cNvPr id="5" name="直線コネクタ 4">
              <a:extLst>
                <a:ext uri="{FF2B5EF4-FFF2-40B4-BE49-F238E27FC236}">
                  <a16:creationId xmlns:a16="http://schemas.microsoft.com/office/drawing/2014/main" id="{05042EFA-A9CD-B985-287F-6903A384E832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直線コネクタ 5">
              <a:extLst>
                <a:ext uri="{FF2B5EF4-FFF2-40B4-BE49-F238E27FC236}">
                  <a16:creationId xmlns:a16="http://schemas.microsoft.com/office/drawing/2014/main" id="{7DF449F4-6C40-3E89-F29E-C107A09B8FE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直線コネクタ 7">
              <a:extLst>
                <a:ext uri="{FF2B5EF4-FFF2-40B4-BE49-F238E27FC236}">
                  <a16:creationId xmlns:a16="http://schemas.microsoft.com/office/drawing/2014/main" id="{096DB3A4-F389-0E24-8B25-A7C8263357A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直線コネクタ 8">
              <a:extLst>
                <a:ext uri="{FF2B5EF4-FFF2-40B4-BE49-F238E27FC236}">
                  <a16:creationId xmlns:a16="http://schemas.microsoft.com/office/drawing/2014/main" id="{99B7B76A-9979-4521-E86A-2C378211654A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39" name="テキスト ボックス 238">
            <a:extLst>
              <a:ext uri="{FF2B5EF4-FFF2-40B4-BE49-F238E27FC236}">
                <a16:creationId xmlns:a16="http://schemas.microsoft.com/office/drawing/2014/main" id="{AB2D7C07-8D4E-430B-A94F-A910BAE37B5E}"/>
              </a:ext>
            </a:extLst>
          </p:cNvPr>
          <p:cNvSpPr txBox="1"/>
          <p:nvPr/>
        </p:nvSpPr>
        <p:spPr>
          <a:xfrm>
            <a:off x="2612803" y="467293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ゆき</a:t>
            </a:r>
          </a:p>
        </p:txBody>
      </p:sp>
      <p:sp>
        <p:nvSpPr>
          <p:cNvPr id="240" name="テキスト ボックス 239">
            <a:extLst>
              <a:ext uri="{FF2B5EF4-FFF2-40B4-BE49-F238E27FC236}">
                <a16:creationId xmlns:a16="http://schemas.microsoft.com/office/drawing/2014/main" id="{AFF91B8C-9586-4B0A-A755-CF199DBB32CC}"/>
              </a:ext>
            </a:extLst>
          </p:cNvPr>
          <p:cNvSpPr txBox="1"/>
          <p:nvPr/>
        </p:nvSpPr>
        <p:spPr>
          <a:xfrm>
            <a:off x="4635424" y="499065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おう</a:t>
            </a:r>
          </a:p>
        </p:txBody>
      </p:sp>
      <p:sp>
        <p:nvSpPr>
          <p:cNvPr id="241" name="テキスト ボックス 240">
            <a:extLst>
              <a:ext uri="{FF2B5EF4-FFF2-40B4-BE49-F238E27FC236}">
                <a16:creationId xmlns:a16="http://schemas.microsoft.com/office/drawing/2014/main" id="{19A45EC3-FC7E-45DE-9498-2A0C48F7ED15}"/>
              </a:ext>
            </a:extLst>
          </p:cNvPr>
          <p:cNvSpPr txBox="1"/>
          <p:nvPr/>
        </p:nvSpPr>
        <p:spPr>
          <a:xfrm>
            <a:off x="8382049" y="2931371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ひと</a:t>
            </a:r>
          </a:p>
        </p:txBody>
      </p:sp>
    </p:spTree>
    <p:extLst>
      <p:ext uri="{BB962C8B-B14F-4D97-AF65-F5344CB8AC3E}">
        <p14:creationId xmlns:p14="http://schemas.microsoft.com/office/powerpoint/2010/main" val="3355881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" name="楕円 1003">
            <a:extLst>
              <a:ext uri="{FF2B5EF4-FFF2-40B4-BE49-F238E27FC236}">
                <a16:creationId xmlns:a16="http://schemas.microsoft.com/office/drawing/2014/main" id="{CBBD3B88-9A94-0E74-B062-CAB9D82736BD}"/>
              </a:ext>
            </a:extLst>
          </p:cNvPr>
          <p:cNvSpPr/>
          <p:nvPr/>
        </p:nvSpPr>
        <p:spPr>
          <a:xfrm>
            <a:off x="4859730" y="5250618"/>
            <a:ext cx="1656416" cy="712830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769285A4-F46D-04E9-23C7-C4AE4C8F4002}"/>
              </a:ext>
            </a:extLst>
          </p:cNvPr>
          <p:cNvGrpSpPr/>
          <p:nvPr/>
        </p:nvGrpSpPr>
        <p:grpSpPr>
          <a:xfrm rot="8436077">
            <a:off x="8004687" y="2401010"/>
            <a:ext cx="3587305" cy="3586055"/>
            <a:chOff x="4940537" y="2315368"/>
            <a:chExt cx="3587305" cy="3586055"/>
          </a:xfrm>
        </p:grpSpPr>
        <p:grpSp>
          <p:nvGrpSpPr>
            <p:cNvPr id="22" name="グループ化 21">
              <a:extLst>
                <a:ext uri="{FF2B5EF4-FFF2-40B4-BE49-F238E27FC236}">
                  <a16:creationId xmlns:a16="http://schemas.microsoft.com/office/drawing/2014/main" id="{2B0E1B06-07F1-A11B-E384-14727470E593}"/>
                </a:ext>
              </a:extLst>
            </p:cNvPr>
            <p:cNvGrpSpPr/>
            <p:nvPr/>
          </p:nvGrpSpPr>
          <p:grpSpPr>
            <a:xfrm>
              <a:off x="4940537" y="2315368"/>
              <a:ext cx="3587305" cy="3586055"/>
              <a:chOff x="4940537" y="2315368"/>
              <a:chExt cx="3587305" cy="3586055"/>
            </a:xfrm>
          </p:grpSpPr>
          <p:pic>
            <p:nvPicPr>
              <p:cNvPr id="7" name="グラフィックス 6" descr="小槌 単色塗りつぶし">
                <a:extLst>
                  <a:ext uri="{FF2B5EF4-FFF2-40B4-BE49-F238E27FC236}">
                    <a16:creationId xmlns:a16="http://schemas.microsoft.com/office/drawing/2014/main" id="{2B3854DC-10E5-1F29-5688-88B4978EFD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96DAC541-7B7A-43D3-8B79-37D633B846F1}">
                    <asvg:svgBlip xmlns=""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4951099" y="2324680"/>
                <a:ext cx="3576743" cy="3576743"/>
              </a:xfrm>
              <a:prstGeom prst="rect">
                <a:avLst/>
              </a:prstGeom>
            </p:spPr>
          </p:pic>
          <p:pic>
            <p:nvPicPr>
              <p:cNvPr id="21" name="グラフィックス 20" descr="小槌 枠線">
                <a:extLst>
                  <a:ext uri="{FF2B5EF4-FFF2-40B4-BE49-F238E27FC236}">
                    <a16:creationId xmlns:a16="http://schemas.microsoft.com/office/drawing/2014/main" id="{49B832E1-7F7E-FDC8-7685-4414B1987A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=""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4940537" y="2315368"/>
                <a:ext cx="3576743" cy="3576743"/>
              </a:xfrm>
              <a:prstGeom prst="rect">
                <a:avLst/>
              </a:prstGeom>
            </p:spPr>
          </p:pic>
        </p:grpSp>
        <p:sp>
          <p:nvSpPr>
            <p:cNvPr id="23" name="正方形/長方形 22">
              <a:extLst>
                <a:ext uri="{FF2B5EF4-FFF2-40B4-BE49-F238E27FC236}">
                  <a16:creationId xmlns:a16="http://schemas.microsoft.com/office/drawing/2014/main" id="{99A2006B-2300-9CE2-45B6-1D202AF20CA7}"/>
                </a:ext>
              </a:extLst>
            </p:cNvPr>
            <p:cNvSpPr/>
            <p:nvPr/>
          </p:nvSpPr>
          <p:spPr>
            <a:xfrm>
              <a:off x="5145623" y="4996921"/>
              <a:ext cx="1748102" cy="67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745" name="Google Shape;689;p19">
            <a:extLst>
              <a:ext uri="{FF2B5EF4-FFF2-40B4-BE49-F238E27FC236}">
                <a16:creationId xmlns:a16="http://schemas.microsoft.com/office/drawing/2014/main" id="{B820B755-A332-ABA1-741E-E605D21BF132}"/>
              </a:ext>
            </a:extLst>
          </p:cNvPr>
          <p:cNvSpPr txBox="1"/>
          <p:nvPr/>
        </p:nvSpPr>
        <p:spPr>
          <a:xfrm>
            <a:off x="475751" y="469023"/>
            <a:ext cx="9920960" cy="19389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ザイくんはさっき手にいれた剣とタテを</a:t>
            </a:r>
            <a:endParaRPr lang="en-US" altLang="ja-JP" sz="40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身につけ、レベル</a:t>
            </a:r>
            <a:r>
              <a:rPr lang="en-US" altLang="ja-JP" sz="4000" dirty="0">
                <a:solidFill>
                  <a:srgbClr val="3F3F3F"/>
                </a:solidFill>
              </a:rPr>
              <a:t>100</a:t>
            </a:r>
            <a:r>
              <a:rPr lang="ja-JP" altLang="en-US" sz="4000" dirty="0">
                <a:solidFill>
                  <a:srgbClr val="3F3F3F"/>
                </a:solidFill>
              </a:rPr>
              <a:t>の勇者に変身した！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grpSp>
        <p:nvGrpSpPr>
          <p:cNvPr id="758" name="グループ化 757">
            <a:extLst>
              <a:ext uri="{FF2B5EF4-FFF2-40B4-BE49-F238E27FC236}">
                <a16:creationId xmlns:a16="http://schemas.microsoft.com/office/drawing/2014/main" id="{6B39566D-FD9C-D221-BDC3-4D04937069E2}"/>
              </a:ext>
            </a:extLst>
          </p:cNvPr>
          <p:cNvGrpSpPr/>
          <p:nvPr/>
        </p:nvGrpSpPr>
        <p:grpSpPr>
          <a:xfrm>
            <a:off x="8020180" y="3935556"/>
            <a:ext cx="1374655" cy="1720714"/>
            <a:chOff x="7624972" y="3147778"/>
            <a:chExt cx="467983" cy="585794"/>
          </a:xfrm>
        </p:grpSpPr>
        <p:sp>
          <p:nvSpPr>
            <p:cNvPr id="759" name="楕円 758">
              <a:extLst>
                <a:ext uri="{FF2B5EF4-FFF2-40B4-BE49-F238E27FC236}">
                  <a16:creationId xmlns:a16="http://schemas.microsoft.com/office/drawing/2014/main" id="{54962296-8DA7-C7E2-CD75-72842F488C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0" name="楕円 759">
              <a:extLst>
                <a:ext uri="{FF2B5EF4-FFF2-40B4-BE49-F238E27FC236}">
                  <a16:creationId xmlns:a16="http://schemas.microsoft.com/office/drawing/2014/main" id="{81507565-ADB3-967A-9ACA-5F605524D4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1" name="楕円 760">
              <a:extLst>
                <a:ext uri="{FF2B5EF4-FFF2-40B4-BE49-F238E27FC236}">
                  <a16:creationId xmlns:a16="http://schemas.microsoft.com/office/drawing/2014/main" id="{7D2C1FA4-98EA-31F1-63B9-89003643DA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2" name="楕円 761">
              <a:extLst>
                <a:ext uri="{FF2B5EF4-FFF2-40B4-BE49-F238E27FC236}">
                  <a16:creationId xmlns:a16="http://schemas.microsoft.com/office/drawing/2014/main" id="{831DEC40-016D-D4D8-00F2-57BAC04F64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3" name="楕円 762">
              <a:extLst>
                <a:ext uri="{FF2B5EF4-FFF2-40B4-BE49-F238E27FC236}">
                  <a16:creationId xmlns:a16="http://schemas.microsoft.com/office/drawing/2014/main" id="{1F526C05-3CB6-F8C8-D35A-122D6A18CC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4" name="楕円 97">
              <a:extLst>
                <a:ext uri="{FF2B5EF4-FFF2-40B4-BE49-F238E27FC236}">
                  <a16:creationId xmlns:a16="http://schemas.microsoft.com/office/drawing/2014/main" id="{85ED1F0A-8A62-50D8-8BE8-CFBC2285EB33}"/>
                </a:ext>
              </a:extLst>
            </p:cNvPr>
            <p:cNvSpPr>
              <a:spLocks noChangeAspect="1"/>
            </p:cNvSpPr>
            <p:nvPr/>
          </p:nvSpPr>
          <p:spPr>
            <a:xfrm rot="1479331">
              <a:off x="7826817" y="3229435"/>
              <a:ext cx="73314" cy="45936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823" name="直線コネクタ 822">
              <a:extLst>
                <a:ext uri="{FF2B5EF4-FFF2-40B4-BE49-F238E27FC236}">
                  <a16:creationId xmlns:a16="http://schemas.microsoft.com/office/drawing/2014/main" id="{8188D590-75BE-9CC0-036C-8F88C51D3DE9}"/>
                </a:ext>
              </a:extLst>
            </p:cNvPr>
            <p:cNvCxnSpPr>
              <a:stCxn id="759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4" name="楕円 97">
              <a:extLst>
                <a:ext uri="{FF2B5EF4-FFF2-40B4-BE49-F238E27FC236}">
                  <a16:creationId xmlns:a16="http://schemas.microsoft.com/office/drawing/2014/main" id="{9D77B4C2-159F-C5E8-1110-9153465CADE4}"/>
                </a:ext>
              </a:extLst>
            </p:cNvPr>
            <p:cNvSpPr>
              <a:spLocks noChangeAspect="1"/>
            </p:cNvSpPr>
            <p:nvPr/>
          </p:nvSpPr>
          <p:spPr>
            <a:xfrm rot="20758401" flipH="1">
              <a:off x="7928024" y="3231560"/>
              <a:ext cx="69069" cy="46178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125" name="角丸四角形 96">
            <a:extLst>
              <a:ext uri="{FF2B5EF4-FFF2-40B4-BE49-F238E27FC236}">
                <a16:creationId xmlns:a16="http://schemas.microsoft.com/office/drawing/2014/main" id="{9AA007FD-32AA-48CD-8507-06C94B889E06}"/>
              </a:ext>
            </a:extLst>
          </p:cNvPr>
          <p:cNvSpPr/>
          <p:nvPr/>
        </p:nvSpPr>
        <p:spPr>
          <a:xfrm>
            <a:off x="9835269" y="6006711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876" name="グループ化 875">
            <a:extLst>
              <a:ext uri="{FF2B5EF4-FFF2-40B4-BE49-F238E27FC236}">
                <a16:creationId xmlns:a16="http://schemas.microsoft.com/office/drawing/2014/main" id="{875D43C7-0555-0389-7AB3-C6F906CE3EB2}"/>
              </a:ext>
            </a:extLst>
          </p:cNvPr>
          <p:cNvGrpSpPr>
            <a:grpSpLocks noChangeAspect="1"/>
          </p:cNvGrpSpPr>
          <p:nvPr/>
        </p:nvGrpSpPr>
        <p:grpSpPr>
          <a:xfrm>
            <a:off x="9350799" y="2591312"/>
            <a:ext cx="2012878" cy="804742"/>
            <a:chOff x="5168502" y="6198977"/>
            <a:chExt cx="2554821" cy="1021409"/>
          </a:xfrm>
        </p:grpSpPr>
        <p:sp>
          <p:nvSpPr>
            <p:cNvPr id="693" name="直方体 692">
              <a:extLst>
                <a:ext uri="{FF2B5EF4-FFF2-40B4-BE49-F238E27FC236}">
                  <a16:creationId xmlns:a16="http://schemas.microsoft.com/office/drawing/2014/main" id="{6AF8AA1F-7A81-2F0A-4E2C-4800706E9BDF}"/>
                </a:ext>
              </a:extLst>
            </p:cNvPr>
            <p:cNvSpPr/>
            <p:nvPr/>
          </p:nvSpPr>
          <p:spPr>
            <a:xfrm>
              <a:off x="5168502" y="6613855"/>
              <a:ext cx="2554821" cy="600051"/>
            </a:xfrm>
            <a:prstGeom prst="cube">
              <a:avLst/>
            </a:prstGeom>
            <a:solidFill>
              <a:schemeClr val="bg2">
                <a:lumMod val="60000"/>
                <a:lumOff val="40000"/>
              </a:schemeClr>
            </a:solidFill>
            <a:ln w="127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0E57C2CD-4128-DCD7-6EDB-7A2573CFCB18}"/>
                </a:ext>
              </a:extLst>
            </p:cNvPr>
            <p:cNvGrpSpPr/>
            <p:nvPr/>
          </p:nvGrpSpPr>
          <p:grpSpPr>
            <a:xfrm>
              <a:off x="5244472" y="6219000"/>
              <a:ext cx="311966" cy="717447"/>
              <a:chOff x="4258392" y="2993346"/>
              <a:chExt cx="1097976" cy="2525084"/>
            </a:xfrm>
          </p:grpSpPr>
          <p:cxnSp>
            <p:nvCxnSpPr>
              <p:cNvPr id="673" name="直線コネクタ 672">
                <a:extLst>
                  <a:ext uri="{FF2B5EF4-FFF2-40B4-BE49-F238E27FC236}">
                    <a16:creationId xmlns:a16="http://schemas.microsoft.com/office/drawing/2014/main" id="{65B16B74-2FA7-9AAF-7E61-B4819FB101B3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4" name="直線コネクタ 673">
                <a:extLst>
                  <a:ext uri="{FF2B5EF4-FFF2-40B4-BE49-F238E27FC236}">
                    <a16:creationId xmlns:a16="http://schemas.microsoft.com/office/drawing/2014/main" id="{157A7E3D-38B2-0CCE-1ED4-720E162FF31D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5" name="直線コネクタ 674">
                <a:extLst>
                  <a:ext uri="{FF2B5EF4-FFF2-40B4-BE49-F238E27FC236}">
                    <a16:creationId xmlns:a16="http://schemas.microsoft.com/office/drawing/2014/main" id="{ADF08597-E116-AF9A-C15C-6EC955ADCDF3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6" name="直線コネクタ 675">
                <a:extLst>
                  <a:ext uri="{FF2B5EF4-FFF2-40B4-BE49-F238E27FC236}">
                    <a16:creationId xmlns:a16="http://schemas.microsoft.com/office/drawing/2014/main" id="{1C8A191D-5B6D-83A2-4E66-CAC7A394AB90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7" name="直線コネクタ 676">
                <a:extLst>
                  <a:ext uri="{FF2B5EF4-FFF2-40B4-BE49-F238E27FC236}">
                    <a16:creationId xmlns:a16="http://schemas.microsoft.com/office/drawing/2014/main" id="{97D62455-5F7B-022E-1353-576745D445FC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8" name="直線コネクタ 677">
                <a:extLst>
                  <a:ext uri="{FF2B5EF4-FFF2-40B4-BE49-F238E27FC236}">
                    <a16:creationId xmlns:a16="http://schemas.microsoft.com/office/drawing/2014/main" id="{7E6BC18A-CF18-99A4-253C-1DE5C5BD260A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9" name="直線コネクタ 678">
                <a:extLst>
                  <a:ext uri="{FF2B5EF4-FFF2-40B4-BE49-F238E27FC236}">
                    <a16:creationId xmlns:a16="http://schemas.microsoft.com/office/drawing/2014/main" id="{6A4B7D17-49F5-6C72-DF41-36F3C4B5E627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0" name="直線コネクタ 679">
                <a:extLst>
                  <a:ext uri="{FF2B5EF4-FFF2-40B4-BE49-F238E27FC236}">
                    <a16:creationId xmlns:a16="http://schemas.microsoft.com/office/drawing/2014/main" id="{FC15B75F-4EED-3EA6-3AB3-7A96D90450A9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1" name="直線コネクタ 680">
                <a:extLst>
                  <a:ext uri="{FF2B5EF4-FFF2-40B4-BE49-F238E27FC236}">
                    <a16:creationId xmlns:a16="http://schemas.microsoft.com/office/drawing/2014/main" id="{FAE9292B-91F4-5A25-C0AF-20AA3BE496B5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82" name="グループ化 681">
                <a:extLst>
                  <a:ext uri="{FF2B5EF4-FFF2-40B4-BE49-F238E27FC236}">
                    <a16:creationId xmlns:a16="http://schemas.microsoft.com/office/drawing/2014/main" id="{6CD76841-358C-1D4A-B391-452877BED236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683" name="直線コネクタ 682">
                  <a:extLst>
                    <a:ext uri="{FF2B5EF4-FFF2-40B4-BE49-F238E27FC236}">
                      <a16:creationId xmlns:a16="http://schemas.microsoft.com/office/drawing/2014/main" id="{7CAA337E-5A41-635F-F9F7-43BA8E7CDB34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4" name="直線コネクタ 683">
                  <a:extLst>
                    <a:ext uri="{FF2B5EF4-FFF2-40B4-BE49-F238E27FC236}">
                      <a16:creationId xmlns:a16="http://schemas.microsoft.com/office/drawing/2014/main" id="{3FEF22F3-6BD9-8F94-C01E-4F0EA3316DB6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5" name="直線コネクタ 684">
                  <a:extLst>
                    <a:ext uri="{FF2B5EF4-FFF2-40B4-BE49-F238E27FC236}">
                      <a16:creationId xmlns:a16="http://schemas.microsoft.com/office/drawing/2014/main" id="{5999AFB1-A4D8-5810-9F0A-A674760604F3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6" name="直線コネクタ 685">
                  <a:extLst>
                    <a:ext uri="{FF2B5EF4-FFF2-40B4-BE49-F238E27FC236}">
                      <a16:creationId xmlns:a16="http://schemas.microsoft.com/office/drawing/2014/main" id="{2EAFC883-5359-FFE3-B1E3-939642673EA4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9" name="直線コネクタ 688">
                  <a:extLst>
                    <a:ext uri="{FF2B5EF4-FFF2-40B4-BE49-F238E27FC236}">
                      <a16:creationId xmlns:a16="http://schemas.microsoft.com/office/drawing/2014/main" id="{1C31969B-9EC8-140A-9188-C585EC2EB1ED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0" name="直線コネクタ 689">
                  <a:extLst>
                    <a:ext uri="{FF2B5EF4-FFF2-40B4-BE49-F238E27FC236}">
                      <a16:creationId xmlns:a16="http://schemas.microsoft.com/office/drawing/2014/main" id="{FE9D2F8E-4CCD-6C7A-40B7-DEFD0E83D163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1" name="直線コネクタ 690">
                  <a:extLst>
                    <a:ext uri="{FF2B5EF4-FFF2-40B4-BE49-F238E27FC236}">
                      <a16:creationId xmlns:a16="http://schemas.microsoft.com/office/drawing/2014/main" id="{4A9ECE67-3EB3-D2D8-EFDF-E9E3AE797442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2" name="直線コネクタ 691">
                  <a:extLst>
                    <a:ext uri="{FF2B5EF4-FFF2-40B4-BE49-F238E27FC236}">
                      <a16:creationId xmlns:a16="http://schemas.microsoft.com/office/drawing/2014/main" id="{5B3951D7-5DCC-4A91-4538-A1C89D81AB5D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694" name="グループ化 693">
              <a:extLst>
                <a:ext uri="{FF2B5EF4-FFF2-40B4-BE49-F238E27FC236}">
                  <a16:creationId xmlns:a16="http://schemas.microsoft.com/office/drawing/2014/main" id="{6DE969F4-7AE5-2CC1-4F33-8F5F3EAF4CAD}"/>
                </a:ext>
              </a:extLst>
            </p:cNvPr>
            <p:cNvGrpSpPr/>
            <p:nvPr/>
          </p:nvGrpSpPr>
          <p:grpSpPr>
            <a:xfrm>
              <a:off x="5435784" y="6263144"/>
              <a:ext cx="311966" cy="717447"/>
              <a:chOff x="4258392" y="2993346"/>
              <a:chExt cx="1097976" cy="2525084"/>
            </a:xfrm>
          </p:grpSpPr>
          <p:cxnSp>
            <p:nvCxnSpPr>
              <p:cNvPr id="695" name="直線コネクタ 694">
                <a:extLst>
                  <a:ext uri="{FF2B5EF4-FFF2-40B4-BE49-F238E27FC236}">
                    <a16:creationId xmlns:a16="http://schemas.microsoft.com/office/drawing/2014/main" id="{9D957885-1189-08B4-AD1D-2AC3A37EE0E8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6" name="直線コネクタ 695">
                <a:extLst>
                  <a:ext uri="{FF2B5EF4-FFF2-40B4-BE49-F238E27FC236}">
                    <a16:creationId xmlns:a16="http://schemas.microsoft.com/office/drawing/2014/main" id="{8B9E2C2C-621E-8182-955D-AA78161F4880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7" name="直線コネクタ 696">
                <a:extLst>
                  <a:ext uri="{FF2B5EF4-FFF2-40B4-BE49-F238E27FC236}">
                    <a16:creationId xmlns:a16="http://schemas.microsoft.com/office/drawing/2014/main" id="{EBD13DE2-F7F2-2F61-63E2-BEDF51469F33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8" name="直線コネクタ 697">
                <a:extLst>
                  <a:ext uri="{FF2B5EF4-FFF2-40B4-BE49-F238E27FC236}">
                    <a16:creationId xmlns:a16="http://schemas.microsoft.com/office/drawing/2014/main" id="{41C3FB47-083C-BF57-CDA5-261806CE41AA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9" name="直線コネクタ 698">
                <a:extLst>
                  <a:ext uri="{FF2B5EF4-FFF2-40B4-BE49-F238E27FC236}">
                    <a16:creationId xmlns:a16="http://schemas.microsoft.com/office/drawing/2014/main" id="{D5972815-0EF5-9D90-89C1-349779410699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0" name="直線コネクタ 699">
                <a:extLst>
                  <a:ext uri="{FF2B5EF4-FFF2-40B4-BE49-F238E27FC236}">
                    <a16:creationId xmlns:a16="http://schemas.microsoft.com/office/drawing/2014/main" id="{A311F1BB-E5F5-23D0-B779-B3FB146DB690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1" name="直線コネクタ 700">
                <a:extLst>
                  <a:ext uri="{FF2B5EF4-FFF2-40B4-BE49-F238E27FC236}">
                    <a16:creationId xmlns:a16="http://schemas.microsoft.com/office/drawing/2014/main" id="{8C5D46D1-15BD-2F2E-1EDC-1F32A226586E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2" name="直線コネクタ 701">
                <a:extLst>
                  <a:ext uri="{FF2B5EF4-FFF2-40B4-BE49-F238E27FC236}">
                    <a16:creationId xmlns:a16="http://schemas.microsoft.com/office/drawing/2014/main" id="{B29A30C4-DCB4-F54B-462D-694A68F9F4D1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3" name="直線コネクタ 702">
                <a:extLst>
                  <a:ext uri="{FF2B5EF4-FFF2-40B4-BE49-F238E27FC236}">
                    <a16:creationId xmlns:a16="http://schemas.microsoft.com/office/drawing/2014/main" id="{208B20CF-AA9E-A3C8-D1BE-598B0EEEF1DE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2" name="グループ化 31">
                <a:extLst>
                  <a:ext uri="{FF2B5EF4-FFF2-40B4-BE49-F238E27FC236}">
                    <a16:creationId xmlns:a16="http://schemas.microsoft.com/office/drawing/2014/main" id="{764FBAE5-5ABD-2797-87C3-C7592C17C2ED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33" name="直線コネクタ 32">
                  <a:extLst>
                    <a:ext uri="{FF2B5EF4-FFF2-40B4-BE49-F238E27FC236}">
                      <a16:creationId xmlns:a16="http://schemas.microsoft.com/office/drawing/2014/main" id="{1613864F-61C3-A550-A79A-C14483A8C8CC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直線コネクタ 33">
                  <a:extLst>
                    <a:ext uri="{FF2B5EF4-FFF2-40B4-BE49-F238E27FC236}">
                      <a16:creationId xmlns:a16="http://schemas.microsoft.com/office/drawing/2014/main" id="{A50ECD68-D676-D4D1-9F38-E2472AF35738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" name="直線コネクタ 34">
                  <a:extLst>
                    <a:ext uri="{FF2B5EF4-FFF2-40B4-BE49-F238E27FC236}">
                      <a16:creationId xmlns:a16="http://schemas.microsoft.com/office/drawing/2014/main" id="{B9BF5B94-141C-B920-E8B9-3978ADFA410A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" name="直線コネクタ 35">
                  <a:extLst>
                    <a:ext uri="{FF2B5EF4-FFF2-40B4-BE49-F238E27FC236}">
                      <a16:creationId xmlns:a16="http://schemas.microsoft.com/office/drawing/2014/main" id="{EF193CE3-F74A-8A7A-6B47-253BA3280473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" name="直線コネクタ 36">
                  <a:extLst>
                    <a:ext uri="{FF2B5EF4-FFF2-40B4-BE49-F238E27FC236}">
                      <a16:creationId xmlns:a16="http://schemas.microsoft.com/office/drawing/2014/main" id="{141844EF-B370-FD18-3F22-FD7D9D13ACB7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" name="直線コネクタ 37">
                  <a:extLst>
                    <a:ext uri="{FF2B5EF4-FFF2-40B4-BE49-F238E27FC236}">
                      <a16:creationId xmlns:a16="http://schemas.microsoft.com/office/drawing/2014/main" id="{ACF5E436-9C5F-3319-27BA-147559A37EB9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直線コネクタ 38">
                  <a:extLst>
                    <a:ext uri="{FF2B5EF4-FFF2-40B4-BE49-F238E27FC236}">
                      <a16:creationId xmlns:a16="http://schemas.microsoft.com/office/drawing/2014/main" id="{DF3FE5B7-B092-31E1-CEF7-1E551995B792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直線コネクタ 39">
                  <a:extLst>
                    <a:ext uri="{FF2B5EF4-FFF2-40B4-BE49-F238E27FC236}">
                      <a16:creationId xmlns:a16="http://schemas.microsoft.com/office/drawing/2014/main" id="{B94CAE45-2C6E-44D0-F714-B30440609D22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1" name="グループ化 40">
              <a:extLst>
                <a:ext uri="{FF2B5EF4-FFF2-40B4-BE49-F238E27FC236}">
                  <a16:creationId xmlns:a16="http://schemas.microsoft.com/office/drawing/2014/main" id="{282FA232-8331-B7E1-292D-148F34DA91ED}"/>
                </a:ext>
              </a:extLst>
            </p:cNvPr>
            <p:cNvGrpSpPr/>
            <p:nvPr/>
          </p:nvGrpSpPr>
          <p:grpSpPr>
            <a:xfrm>
              <a:off x="5667749" y="6271191"/>
              <a:ext cx="311966" cy="717447"/>
              <a:chOff x="4258392" y="2993346"/>
              <a:chExt cx="1097976" cy="2525084"/>
            </a:xfrm>
          </p:grpSpPr>
          <p:cxnSp>
            <p:nvCxnSpPr>
              <p:cNvPr id="42" name="直線コネクタ 41">
                <a:extLst>
                  <a:ext uri="{FF2B5EF4-FFF2-40B4-BE49-F238E27FC236}">
                    <a16:creationId xmlns:a16="http://schemas.microsoft.com/office/drawing/2014/main" id="{1C0A20A4-87F9-C9EA-A41B-36C803F5201D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直線コネクタ 42">
                <a:extLst>
                  <a:ext uri="{FF2B5EF4-FFF2-40B4-BE49-F238E27FC236}">
                    <a16:creationId xmlns:a16="http://schemas.microsoft.com/office/drawing/2014/main" id="{A312840E-41F5-2AF2-B94D-0B41208B740A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直線コネクタ 43">
                <a:extLst>
                  <a:ext uri="{FF2B5EF4-FFF2-40B4-BE49-F238E27FC236}">
                    <a16:creationId xmlns:a16="http://schemas.microsoft.com/office/drawing/2014/main" id="{45E296D8-74D9-6E36-E7DC-38F17EBBE6F1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直線コネクタ 44">
                <a:extLst>
                  <a:ext uri="{FF2B5EF4-FFF2-40B4-BE49-F238E27FC236}">
                    <a16:creationId xmlns:a16="http://schemas.microsoft.com/office/drawing/2014/main" id="{98F3B59D-0D9A-ECF4-9934-8A375B92E75E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直線コネクタ 45">
                <a:extLst>
                  <a:ext uri="{FF2B5EF4-FFF2-40B4-BE49-F238E27FC236}">
                    <a16:creationId xmlns:a16="http://schemas.microsoft.com/office/drawing/2014/main" id="{7CD60D60-0EFB-31B1-168A-9DC48A602DCA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直線コネクタ 46">
                <a:extLst>
                  <a:ext uri="{FF2B5EF4-FFF2-40B4-BE49-F238E27FC236}">
                    <a16:creationId xmlns:a16="http://schemas.microsoft.com/office/drawing/2014/main" id="{CFBD27E8-03DB-DAA0-AF50-53BA1B9D6E2A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直線コネクタ 47">
                <a:extLst>
                  <a:ext uri="{FF2B5EF4-FFF2-40B4-BE49-F238E27FC236}">
                    <a16:creationId xmlns:a16="http://schemas.microsoft.com/office/drawing/2014/main" id="{906749BA-26E9-BD58-8D57-75E8BCA62EB2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直線コネクタ 48">
                <a:extLst>
                  <a:ext uri="{FF2B5EF4-FFF2-40B4-BE49-F238E27FC236}">
                    <a16:creationId xmlns:a16="http://schemas.microsoft.com/office/drawing/2014/main" id="{413ABA53-A2FE-3A32-B423-EAAAEE70CF61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直線コネクタ 49">
                <a:extLst>
                  <a:ext uri="{FF2B5EF4-FFF2-40B4-BE49-F238E27FC236}">
                    <a16:creationId xmlns:a16="http://schemas.microsoft.com/office/drawing/2014/main" id="{D74ACDDE-F407-2012-02F3-C03F442229E6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1" name="グループ化 50">
                <a:extLst>
                  <a:ext uri="{FF2B5EF4-FFF2-40B4-BE49-F238E27FC236}">
                    <a16:creationId xmlns:a16="http://schemas.microsoft.com/office/drawing/2014/main" id="{165EFBA2-C0FA-C8D6-2870-59369D33905B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52" name="直線コネクタ 51">
                  <a:extLst>
                    <a:ext uri="{FF2B5EF4-FFF2-40B4-BE49-F238E27FC236}">
                      <a16:creationId xmlns:a16="http://schemas.microsoft.com/office/drawing/2014/main" id="{68B0C6C3-11B8-FA44-47D0-9FD627B341AE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直線コネクタ 52">
                  <a:extLst>
                    <a:ext uri="{FF2B5EF4-FFF2-40B4-BE49-F238E27FC236}">
                      <a16:creationId xmlns:a16="http://schemas.microsoft.com/office/drawing/2014/main" id="{1D240F5F-3671-3F88-EE48-2523409F6A24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直線コネクタ 53">
                  <a:extLst>
                    <a:ext uri="{FF2B5EF4-FFF2-40B4-BE49-F238E27FC236}">
                      <a16:creationId xmlns:a16="http://schemas.microsoft.com/office/drawing/2014/main" id="{8A62BC6D-ECE4-634E-19A6-16F3B80FEF5F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直線コネクタ 55">
                  <a:extLst>
                    <a:ext uri="{FF2B5EF4-FFF2-40B4-BE49-F238E27FC236}">
                      <a16:creationId xmlns:a16="http://schemas.microsoft.com/office/drawing/2014/main" id="{98B56A0F-FEE9-F32D-3ECF-34A9B6BD2169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直線コネクタ 56">
                  <a:extLst>
                    <a:ext uri="{FF2B5EF4-FFF2-40B4-BE49-F238E27FC236}">
                      <a16:creationId xmlns:a16="http://schemas.microsoft.com/office/drawing/2014/main" id="{197E13CA-7092-CDF8-1E15-2E469E4E6202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" name="直線コネクタ 57">
                  <a:extLst>
                    <a:ext uri="{FF2B5EF4-FFF2-40B4-BE49-F238E27FC236}">
                      <a16:creationId xmlns:a16="http://schemas.microsoft.com/office/drawing/2014/main" id="{8166AB1D-497F-79F1-07E3-D637E6BB7A65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" name="直線コネクタ 58">
                  <a:extLst>
                    <a:ext uri="{FF2B5EF4-FFF2-40B4-BE49-F238E27FC236}">
                      <a16:creationId xmlns:a16="http://schemas.microsoft.com/office/drawing/2014/main" id="{F9324B93-A918-55E6-54CA-995248CB6D59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" name="直線コネクタ 59">
                  <a:extLst>
                    <a:ext uri="{FF2B5EF4-FFF2-40B4-BE49-F238E27FC236}">
                      <a16:creationId xmlns:a16="http://schemas.microsoft.com/office/drawing/2014/main" id="{7BE65FC9-5E76-31D1-99F9-AD3B9D13012E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61" name="グループ化 60">
              <a:extLst>
                <a:ext uri="{FF2B5EF4-FFF2-40B4-BE49-F238E27FC236}">
                  <a16:creationId xmlns:a16="http://schemas.microsoft.com/office/drawing/2014/main" id="{2C2F9283-290E-C8C8-C0FC-787C3DB4BE3E}"/>
                </a:ext>
              </a:extLst>
            </p:cNvPr>
            <p:cNvGrpSpPr/>
            <p:nvPr/>
          </p:nvGrpSpPr>
          <p:grpSpPr>
            <a:xfrm>
              <a:off x="5900613" y="6278176"/>
              <a:ext cx="311966" cy="717447"/>
              <a:chOff x="4258392" y="2993346"/>
              <a:chExt cx="1097976" cy="2525084"/>
            </a:xfrm>
          </p:grpSpPr>
          <p:cxnSp>
            <p:nvCxnSpPr>
              <p:cNvPr id="62" name="直線コネクタ 61">
                <a:extLst>
                  <a:ext uri="{FF2B5EF4-FFF2-40B4-BE49-F238E27FC236}">
                    <a16:creationId xmlns:a16="http://schemas.microsoft.com/office/drawing/2014/main" id="{4042985D-BFE8-930A-C939-B95495CB618A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直線コネクタ 62">
                <a:extLst>
                  <a:ext uri="{FF2B5EF4-FFF2-40B4-BE49-F238E27FC236}">
                    <a16:creationId xmlns:a16="http://schemas.microsoft.com/office/drawing/2014/main" id="{75852CB3-93BD-099C-04E7-FC844E6C66FB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4" name="直線コネクタ 703">
                <a:extLst>
                  <a:ext uri="{FF2B5EF4-FFF2-40B4-BE49-F238E27FC236}">
                    <a16:creationId xmlns:a16="http://schemas.microsoft.com/office/drawing/2014/main" id="{DA47FCA9-951D-F148-6A1B-03E3D2E410ED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5" name="直線コネクタ 704">
                <a:extLst>
                  <a:ext uri="{FF2B5EF4-FFF2-40B4-BE49-F238E27FC236}">
                    <a16:creationId xmlns:a16="http://schemas.microsoft.com/office/drawing/2014/main" id="{EF0514D2-0F9C-46CA-6901-2B9C89FE3DE0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6" name="直線コネクタ 705">
                <a:extLst>
                  <a:ext uri="{FF2B5EF4-FFF2-40B4-BE49-F238E27FC236}">
                    <a16:creationId xmlns:a16="http://schemas.microsoft.com/office/drawing/2014/main" id="{572F9A53-2679-D7EE-D162-34B1A7F10458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7" name="直線コネクタ 706">
                <a:extLst>
                  <a:ext uri="{FF2B5EF4-FFF2-40B4-BE49-F238E27FC236}">
                    <a16:creationId xmlns:a16="http://schemas.microsoft.com/office/drawing/2014/main" id="{ADFBD83C-2346-8D18-0C55-13313C37A22F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8" name="直線コネクタ 707">
                <a:extLst>
                  <a:ext uri="{FF2B5EF4-FFF2-40B4-BE49-F238E27FC236}">
                    <a16:creationId xmlns:a16="http://schemas.microsoft.com/office/drawing/2014/main" id="{34F4DB70-C4F5-B7DA-E682-392948BB7C92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9" name="直線コネクタ 708">
                <a:extLst>
                  <a:ext uri="{FF2B5EF4-FFF2-40B4-BE49-F238E27FC236}">
                    <a16:creationId xmlns:a16="http://schemas.microsoft.com/office/drawing/2014/main" id="{C98B6ECB-FC8E-3AF0-BCDE-B3F2B7265537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0" name="直線コネクタ 709">
                <a:extLst>
                  <a:ext uri="{FF2B5EF4-FFF2-40B4-BE49-F238E27FC236}">
                    <a16:creationId xmlns:a16="http://schemas.microsoft.com/office/drawing/2014/main" id="{B089BF31-6E8C-2A13-5F47-4A249344CA15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11" name="グループ化 710">
                <a:extLst>
                  <a:ext uri="{FF2B5EF4-FFF2-40B4-BE49-F238E27FC236}">
                    <a16:creationId xmlns:a16="http://schemas.microsoft.com/office/drawing/2014/main" id="{EC039FF1-AFD4-4E22-1248-C9669CAF137D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712" name="直線コネクタ 711">
                  <a:extLst>
                    <a:ext uri="{FF2B5EF4-FFF2-40B4-BE49-F238E27FC236}">
                      <a16:creationId xmlns:a16="http://schemas.microsoft.com/office/drawing/2014/main" id="{87BAEB9F-DF6E-5A51-F4D9-A6F90882D89E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3" name="直線コネクタ 712">
                  <a:extLst>
                    <a:ext uri="{FF2B5EF4-FFF2-40B4-BE49-F238E27FC236}">
                      <a16:creationId xmlns:a16="http://schemas.microsoft.com/office/drawing/2014/main" id="{7C563079-2939-EDE4-5E16-04C7C8221078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4" name="直線コネクタ 713">
                  <a:extLst>
                    <a:ext uri="{FF2B5EF4-FFF2-40B4-BE49-F238E27FC236}">
                      <a16:creationId xmlns:a16="http://schemas.microsoft.com/office/drawing/2014/main" id="{83D2486C-B762-5442-5069-D43B0EE65B19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5" name="直線コネクタ 714">
                  <a:extLst>
                    <a:ext uri="{FF2B5EF4-FFF2-40B4-BE49-F238E27FC236}">
                      <a16:creationId xmlns:a16="http://schemas.microsoft.com/office/drawing/2014/main" id="{14DFB827-A655-D273-04CD-E24E2ED1E2F4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6" name="直線コネクタ 715">
                  <a:extLst>
                    <a:ext uri="{FF2B5EF4-FFF2-40B4-BE49-F238E27FC236}">
                      <a16:creationId xmlns:a16="http://schemas.microsoft.com/office/drawing/2014/main" id="{CF024D3D-95CA-3A7A-F1B0-609A1871A35D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7" name="直線コネクタ 716">
                  <a:extLst>
                    <a:ext uri="{FF2B5EF4-FFF2-40B4-BE49-F238E27FC236}">
                      <a16:creationId xmlns:a16="http://schemas.microsoft.com/office/drawing/2014/main" id="{1C522A6C-01FF-BCA1-BA58-380D0DD403EA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2" name="直線コネクタ 731">
                  <a:extLst>
                    <a:ext uri="{FF2B5EF4-FFF2-40B4-BE49-F238E27FC236}">
                      <a16:creationId xmlns:a16="http://schemas.microsoft.com/office/drawing/2014/main" id="{3BCBA719-83A1-7051-DCD1-A6D0FB980AD5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4" name="直線コネクタ 733">
                  <a:extLst>
                    <a:ext uri="{FF2B5EF4-FFF2-40B4-BE49-F238E27FC236}">
                      <a16:creationId xmlns:a16="http://schemas.microsoft.com/office/drawing/2014/main" id="{83F8C994-1A9B-3154-121F-5E42A4AE3BE5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36" name="グループ化 735">
              <a:extLst>
                <a:ext uri="{FF2B5EF4-FFF2-40B4-BE49-F238E27FC236}">
                  <a16:creationId xmlns:a16="http://schemas.microsoft.com/office/drawing/2014/main" id="{66F7A4C5-C611-515E-FDE7-FD5B4A3B6291}"/>
                </a:ext>
              </a:extLst>
            </p:cNvPr>
            <p:cNvGrpSpPr/>
            <p:nvPr/>
          </p:nvGrpSpPr>
          <p:grpSpPr>
            <a:xfrm>
              <a:off x="6211538" y="6309595"/>
              <a:ext cx="311966" cy="717447"/>
              <a:chOff x="4258392" y="2993346"/>
              <a:chExt cx="1097976" cy="2525084"/>
            </a:xfrm>
          </p:grpSpPr>
          <p:cxnSp>
            <p:nvCxnSpPr>
              <p:cNvPr id="738" name="直線コネクタ 737">
                <a:extLst>
                  <a:ext uri="{FF2B5EF4-FFF2-40B4-BE49-F238E27FC236}">
                    <a16:creationId xmlns:a16="http://schemas.microsoft.com/office/drawing/2014/main" id="{1D37337A-A68F-A64B-001A-099B40790709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4" name="直線コネクタ 743">
                <a:extLst>
                  <a:ext uri="{FF2B5EF4-FFF2-40B4-BE49-F238E27FC236}">
                    <a16:creationId xmlns:a16="http://schemas.microsoft.com/office/drawing/2014/main" id="{E99F7F19-DC9D-2BFA-2402-554F37306C55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直線コネクタ 95">
                <a:extLst>
                  <a:ext uri="{FF2B5EF4-FFF2-40B4-BE49-F238E27FC236}">
                    <a16:creationId xmlns:a16="http://schemas.microsoft.com/office/drawing/2014/main" id="{221B02CB-F45E-AFAE-4A25-07E3BC9A0C03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直線コネクタ 96">
                <a:extLst>
                  <a:ext uri="{FF2B5EF4-FFF2-40B4-BE49-F238E27FC236}">
                    <a16:creationId xmlns:a16="http://schemas.microsoft.com/office/drawing/2014/main" id="{76E9C29D-E787-8EC5-1B36-710E8FF2467D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直線コネクタ 97">
                <a:extLst>
                  <a:ext uri="{FF2B5EF4-FFF2-40B4-BE49-F238E27FC236}">
                    <a16:creationId xmlns:a16="http://schemas.microsoft.com/office/drawing/2014/main" id="{672BC6B7-F319-4E0F-792C-1EFB4050BE5F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直線コネクタ 98">
                <a:extLst>
                  <a:ext uri="{FF2B5EF4-FFF2-40B4-BE49-F238E27FC236}">
                    <a16:creationId xmlns:a16="http://schemas.microsoft.com/office/drawing/2014/main" id="{AE1F07D7-1703-9368-4EAA-43123253CF13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直線コネクタ 99">
                <a:extLst>
                  <a:ext uri="{FF2B5EF4-FFF2-40B4-BE49-F238E27FC236}">
                    <a16:creationId xmlns:a16="http://schemas.microsoft.com/office/drawing/2014/main" id="{436C76A2-523A-D612-F2C9-E7E6B2867DB8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直線コネクタ 100">
                <a:extLst>
                  <a:ext uri="{FF2B5EF4-FFF2-40B4-BE49-F238E27FC236}">
                    <a16:creationId xmlns:a16="http://schemas.microsoft.com/office/drawing/2014/main" id="{40671614-5534-4B9C-1965-FF3BBABA2780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直線コネクタ 101">
                <a:extLst>
                  <a:ext uri="{FF2B5EF4-FFF2-40B4-BE49-F238E27FC236}">
                    <a16:creationId xmlns:a16="http://schemas.microsoft.com/office/drawing/2014/main" id="{3917FC75-3FCE-E83E-8D99-E5C6849C1CF4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3" name="グループ化 102">
                <a:extLst>
                  <a:ext uri="{FF2B5EF4-FFF2-40B4-BE49-F238E27FC236}">
                    <a16:creationId xmlns:a16="http://schemas.microsoft.com/office/drawing/2014/main" id="{E538FD1E-14A9-D03C-B604-1EC5F1A15FE2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104" name="直線コネクタ 103">
                  <a:extLst>
                    <a:ext uri="{FF2B5EF4-FFF2-40B4-BE49-F238E27FC236}">
                      <a16:creationId xmlns:a16="http://schemas.microsoft.com/office/drawing/2014/main" id="{45890E81-F483-9ED4-72F4-351942DB5637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5" name="直線コネクタ 104">
                  <a:extLst>
                    <a:ext uri="{FF2B5EF4-FFF2-40B4-BE49-F238E27FC236}">
                      <a16:creationId xmlns:a16="http://schemas.microsoft.com/office/drawing/2014/main" id="{DD0E0D00-1D8C-0A7A-87DD-234677DB982A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" name="直線コネクタ 105">
                  <a:extLst>
                    <a:ext uri="{FF2B5EF4-FFF2-40B4-BE49-F238E27FC236}">
                      <a16:creationId xmlns:a16="http://schemas.microsoft.com/office/drawing/2014/main" id="{BA3E7C7A-B43A-9D43-0B45-17131B874ED8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" name="直線コネクタ 106">
                  <a:extLst>
                    <a:ext uri="{FF2B5EF4-FFF2-40B4-BE49-F238E27FC236}">
                      <a16:creationId xmlns:a16="http://schemas.microsoft.com/office/drawing/2014/main" id="{7AA0D6B0-940D-9AFB-7745-CB91ABFF68BE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8" name="直線コネクタ 107">
                  <a:extLst>
                    <a:ext uri="{FF2B5EF4-FFF2-40B4-BE49-F238E27FC236}">
                      <a16:creationId xmlns:a16="http://schemas.microsoft.com/office/drawing/2014/main" id="{5C6BF3F1-D440-A921-E551-AB226CA59AE9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直線コネクタ 108">
                  <a:extLst>
                    <a:ext uri="{FF2B5EF4-FFF2-40B4-BE49-F238E27FC236}">
                      <a16:creationId xmlns:a16="http://schemas.microsoft.com/office/drawing/2014/main" id="{9A010A50-6B6F-344D-7196-404C59E09CA6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0" name="直線コネクタ 109">
                  <a:extLst>
                    <a:ext uri="{FF2B5EF4-FFF2-40B4-BE49-F238E27FC236}">
                      <a16:creationId xmlns:a16="http://schemas.microsoft.com/office/drawing/2014/main" id="{38443D71-9397-45B6-E802-671E5F547559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1" name="直線コネクタ 110">
                  <a:extLst>
                    <a:ext uri="{FF2B5EF4-FFF2-40B4-BE49-F238E27FC236}">
                      <a16:creationId xmlns:a16="http://schemas.microsoft.com/office/drawing/2014/main" id="{D580A5DE-B989-E6CF-FFEC-0D568B3D2233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12" name="グループ化 111">
              <a:extLst>
                <a:ext uri="{FF2B5EF4-FFF2-40B4-BE49-F238E27FC236}">
                  <a16:creationId xmlns:a16="http://schemas.microsoft.com/office/drawing/2014/main" id="{A2C802A4-933F-0658-966F-A0481905F756}"/>
                </a:ext>
              </a:extLst>
            </p:cNvPr>
            <p:cNvGrpSpPr/>
            <p:nvPr/>
          </p:nvGrpSpPr>
          <p:grpSpPr>
            <a:xfrm>
              <a:off x="6431086" y="6198977"/>
              <a:ext cx="311966" cy="717447"/>
              <a:chOff x="4258392" y="2993346"/>
              <a:chExt cx="1097976" cy="2525084"/>
            </a:xfrm>
          </p:grpSpPr>
          <p:cxnSp>
            <p:nvCxnSpPr>
              <p:cNvPr id="113" name="直線コネクタ 112">
                <a:extLst>
                  <a:ext uri="{FF2B5EF4-FFF2-40B4-BE49-F238E27FC236}">
                    <a16:creationId xmlns:a16="http://schemas.microsoft.com/office/drawing/2014/main" id="{49F4CD8C-C035-17ED-8CB4-8F491FD45FD6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" name="直線コネクタ 113">
                <a:extLst>
                  <a:ext uri="{FF2B5EF4-FFF2-40B4-BE49-F238E27FC236}">
                    <a16:creationId xmlns:a16="http://schemas.microsoft.com/office/drawing/2014/main" id="{4733DA92-F646-0B73-FFBF-52CC7DBFC5E2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直線コネクタ 114">
                <a:extLst>
                  <a:ext uri="{FF2B5EF4-FFF2-40B4-BE49-F238E27FC236}">
                    <a16:creationId xmlns:a16="http://schemas.microsoft.com/office/drawing/2014/main" id="{5E0F16B3-15A8-3A27-4C46-3F29471EFD20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直線コネクタ 115">
                <a:extLst>
                  <a:ext uri="{FF2B5EF4-FFF2-40B4-BE49-F238E27FC236}">
                    <a16:creationId xmlns:a16="http://schemas.microsoft.com/office/drawing/2014/main" id="{C90D4E96-A928-5B99-92FE-73D6C72B6A22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直線コネクタ 116">
                <a:extLst>
                  <a:ext uri="{FF2B5EF4-FFF2-40B4-BE49-F238E27FC236}">
                    <a16:creationId xmlns:a16="http://schemas.microsoft.com/office/drawing/2014/main" id="{7BC74645-FCBE-54DD-CE49-639B25A12C86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直線コネクタ 117">
                <a:extLst>
                  <a:ext uri="{FF2B5EF4-FFF2-40B4-BE49-F238E27FC236}">
                    <a16:creationId xmlns:a16="http://schemas.microsoft.com/office/drawing/2014/main" id="{D6A6584E-6B23-B459-560A-CAC506D8C6D1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" name="直線コネクタ 118">
                <a:extLst>
                  <a:ext uri="{FF2B5EF4-FFF2-40B4-BE49-F238E27FC236}">
                    <a16:creationId xmlns:a16="http://schemas.microsoft.com/office/drawing/2014/main" id="{7B7E9BDA-F338-2708-C142-A56A310D9C8D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" name="直線コネクタ 119">
                <a:extLst>
                  <a:ext uri="{FF2B5EF4-FFF2-40B4-BE49-F238E27FC236}">
                    <a16:creationId xmlns:a16="http://schemas.microsoft.com/office/drawing/2014/main" id="{ACC2C73E-6D85-033F-5676-21D47619C000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" name="直線コネクタ 120">
                <a:extLst>
                  <a:ext uri="{FF2B5EF4-FFF2-40B4-BE49-F238E27FC236}">
                    <a16:creationId xmlns:a16="http://schemas.microsoft.com/office/drawing/2014/main" id="{953CD6E7-D016-6EBB-A0A3-DE6F19A71120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2" name="グループ化 121">
                <a:extLst>
                  <a:ext uri="{FF2B5EF4-FFF2-40B4-BE49-F238E27FC236}">
                    <a16:creationId xmlns:a16="http://schemas.microsoft.com/office/drawing/2014/main" id="{B82E64BE-FE17-4BAF-FA07-814FEE61A39C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126" name="直線コネクタ 125">
                  <a:extLst>
                    <a:ext uri="{FF2B5EF4-FFF2-40B4-BE49-F238E27FC236}">
                      <a16:creationId xmlns:a16="http://schemas.microsoft.com/office/drawing/2014/main" id="{36DCD32F-F420-5C2F-15A4-5E5049CC8A77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" name="直線コネクタ 126">
                  <a:extLst>
                    <a:ext uri="{FF2B5EF4-FFF2-40B4-BE49-F238E27FC236}">
                      <a16:creationId xmlns:a16="http://schemas.microsoft.com/office/drawing/2014/main" id="{39395958-BB30-E0AD-122F-BADDF7FCC126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7" name="直線コネクタ 806">
                  <a:extLst>
                    <a:ext uri="{FF2B5EF4-FFF2-40B4-BE49-F238E27FC236}">
                      <a16:creationId xmlns:a16="http://schemas.microsoft.com/office/drawing/2014/main" id="{D5B95FC8-FE5D-A554-3208-19A57FD27498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8" name="直線コネクタ 807">
                  <a:extLst>
                    <a:ext uri="{FF2B5EF4-FFF2-40B4-BE49-F238E27FC236}">
                      <a16:creationId xmlns:a16="http://schemas.microsoft.com/office/drawing/2014/main" id="{E6E8F649-FEF5-E820-7A2C-DEF611B96BC0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9" name="直線コネクタ 808">
                  <a:extLst>
                    <a:ext uri="{FF2B5EF4-FFF2-40B4-BE49-F238E27FC236}">
                      <a16:creationId xmlns:a16="http://schemas.microsoft.com/office/drawing/2014/main" id="{C1D0C82F-B071-EE05-6373-15FA50D3DC3C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0" name="直線コネクタ 809">
                  <a:extLst>
                    <a:ext uri="{FF2B5EF4-FFF2-40B4-BE49-F238E27FC236}">
                      <a16:creationId xmlns:a16="http://schemas.microsoft.com/office/drawing/2014/main" id="{6AA1F1AA-3BD7-9A50-6745-D8960EBB483E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1" name="直線コネクタ 810">
                  <a:extLst>
                    <a:ext uri="{FF2B5EF4-FFF2-40B4-BE49-F238E27FC236}">
                      <a16:creationId xmlns:a16="http://schemas.microsoft.com/office/drawing/2014/main" id="{E5830472-83C9-B97E-4679-EFC2671A4373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2" name="直線コネクタ 811">
                  <a:extLst>
                    <a:ext uri="{FF2B5EF4-FFF2-40B4-BE49-F238E27FC236}">
                      <a16:creationId xmlns:a16="http://schemas.microsoft.com/office/drawing/2014/main" id="{375F1A45-1039-0269-B169-7E56D0915671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13" name="グループ化 812">
              <a:extLst>
                <a:ext uri="{FF2B5EF4-FFF2-40B4-BE49-F238E27FC236}">
                  <a16:creationId xmlns:a16="http://schemas.microsoft.com/office/drawing/2014/main" id="{932D845C-DE50-4705-C148-A67C3267627E}"/>
                </a:ext>
              </a:extLst>
            </p:cNvPr>
            <p:cNvGrpSpPr/>
            <p:nvPr/>
          </p:nvGrpSpPr>
          <p:grpSpPr>
            <a:xfrm>
              <a:off x="6662166" y="6234363"/>
              <a:ext cx="311966" cy="717447"/>
              <a:chOff x="4258392" y="2993346"/>
              <a:chExt cx="1097976" cy="2525084"/>
            </a:xfrm>
          </p:grpSpPr>
          <p:cxnSp>
            <p:nvCxnSpPr>
              <p:cNvPr id="814" name="直線コネクタ 813">
                <a:extLst>
                  <a:ext uri="{FF2B5EF4-FFF2-40B4-BE49-F238E27FC236}">
                    <a16:creationId xmlns:a16="http://schemas.microsoft.com/office/drawing/2014/main" id="{262E97DB-531A-C9D8-2403-D971388D4E04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5" name="直線コネクタ 814">
                <a:extLst>
                  <a:ext uri="{FF2B5EF4-FFF2-40B4-BE49-F238E27FC236}">
                    <a16:creationId xmlns:a16="http://schemas.microsoft.com/office/drawing/2014/main" id="{ECB6187A-9F11-2015-74E5-3B58520C0877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6" name="直線コネクタ 815">
                <a:extLst>
                  <a:ext uri="{FF2B5EF4-FFF2-40B4-BE49-F238E27FC236}">
                    <a16:creationId xmlns:a16="http://schemas.microsoft.com/office/drawing/2014/main" id="{1E70339E-CFCF-CFB9-96B5-88F28603CA4F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7" name="直線コネクタ 816">
                <a:extLst>
                  <a:ext uri="{FF2B5EF4-FFF2-40B4-BE49-F238E27FC236}">
                    <a16:creationId xmlns:a16="http://schemas.microsoft.com/office/drawing/2014/main" id="{EF37AE0F-9F47-E032-5FCF-1C1E3AECE5C4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8" name="直線コネクタ 817">
                <a:extLst>
                  <a:ext uri="{FF2B5EF4-FFF2-40B4-BE49-F238E27FC236}">
                    <a16:creationId xmlns:a16="http://schemas.microsoft.com/office/drawing/2014/main" id="{34302BE7-5C73-742F-2E39-18B0B5C9AD9B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9" name="直線コネクタ 818">
                <a:extLst>
                  <a:ext uri="{FF2B5EF4-FFF2-40B4-BE49-F238E27FC236}">
                    <a16:creationId xmlns:a16="http://schemas.microsoft.com/office/drawing/2014/main" id="{BBAC70D5-B310-7DD7-F23F-640FEE026584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0" name="直線コネクタ 819">
                <a:extLst>
                  <a:ext uri="{FF2B5EF4-FFF2-40B4-BE49-F238E27FC236}">
                    <a16:creationId xmlns:a16="http://schemas.microsoft.com/office/drawing/2014/main" id="{C249562B-9E6C-C31A-BDE3-DB211FD99AF1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1" name="直線コネクタ 820">
                <a:extLst>
                  <a:ext uri="{FF2B5EF4-FFF2-40B4-BE49-F238E27FC236}">
                    <a16:creationId xmlns:a16="http://schemas.microsoft.com/office/drawing/2014/main" id="{C2FB373C-16E8-81B6-B4C6-D279A319DA35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2" name="直線コネクタ 821">
                <a:extLst>
                  <a:ext uri="{FF2B5EF4-FFF2-40B4-BE49-F238E27FC236}">
                    <a16:creationId xmlns:a16="http://schemas.microsoft.com/office/drawing/2014/main" id="{CD2F23AE-7238-E136-B74D-E8970575C395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26" name="グループ化 825">
                <a:extLst>
                  <a:ext uri="{FF2B5EF4-FFF2-40B4-BE49-F238E27FC236}">
                    <a16:creationId xmlns:a16="http://schemas.microsoft.com/office/drawing/2014/main" id="{2C9C5A25-E143-5FA9-52A8-F871C6F6B60E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827" name="直線コネクタ 826">
                  <a:extLst>
                    <a:ext uri="{FF2B5EF4-FFF2-40B4-BE49-F238E27FC236}">
                      <a16:creationId xmlns:a16="http://schemas.microsoft.com/office/drawing/2014/main" id="{C8B22D5D-E423-E6AA-D38D-CE91A2BFCE80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8" name="直線コネクタ 827">
                  <a:extLst>
                    <a:ext uri="{FF2B5EF4-FFF2-40B4-BE49-F238E27FC236}">
                      <a16:creationId xmlns:a16="http://schemas.microsoft.com/office/drawing/2014/main" id="{2E4389BC-B013-4295-5CAD-E25E7704F020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9" name="直線コネクタ 828">
                  <a:extLst>
                    <a:ext uri="{FF2B5EF4-FFF2-40B4-BE49-F238E27FC236}">
                      <a16:creationId xmlns:a16="http://schemas.microsoft.com/office/drawing/2014/main" id="{CA44B2BF-3936-C32F-A6AF-920C2BE79A44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0" name="直線コネクタ 829">
                  <a:extLst>
                    <a:ext uri="{FF2B5EF4-FFF2-40B4-BE49-F238E27FC236}">
                      <a16:creationId xmlns:a16="http://schemas.microsoft.com/office/drawing/2014/main" id="{64174705-2B16-DC8A-6F41-AF3C47E41996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1" name="直線コネクタ 830">
                  <a:extLst>
                    <a:ext uri="{FF2B5EF4-FFF2-40B4-BE49-F238E27FC236}">
                      <a16:creationId xmlns:a16="http://schemas.microsoft.com/office/drawing/2014/main" id="{719475F2-E50F-0E14-9F1F-1DFEC0D6780F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2" name="直線コネクタ 831">
                  <a:extLst>
                    <a:ext uri="{FF2B5EF4-FFF2-40B4-BE49-F238E27FC236}">
                      <a16:creationId xmlns:a16="http://schemas.microsoft.com/office/drawing/2014/main" id="{BCE81136-BD5D-E571-4D3C-AB46BDE62418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3" name="直線コネクタ 832">
                  <a:extLst>
                    <a:ext uri="{FF2B5EF4-FFF2-40B4-BE49-F238E27FC236}">
                      <a16:creationId xmlns:a16="http://schemas.microsoft.com/office/drawing/2014/main" id="{3DAE6BB5-EB36-07D5-2F2C-6867C696E2FF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4" name="直線コネクタ 833">
                  <a:extLst>
                    <a:ext uri="{FF2B5EF4-FFF2-40B4-BE49-F238E27FC236}">
                      <a16:creationId xmlns:a16="http://schemas.microsoft.com/office/drawing/2014/main" id="{03378442-0931-75AD-E888-4F61D6C3BC97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35" name="グループ化 834">
              <a:extLst>
                <a:ext uri="{FF2B5EF4-FFF2-40B4-BE49-F238E27FC236}">
                  <a16:creationId xmlns:a16="http://schemas.microsoft.com/office/drawing/2014/main" id="{2C7F8138-A275-A848-F31D-3A4DE625DA76}"/>
                </a:ext>
              </a:extLst>
            </p:cNvPr>
            <p:cNvGrpSpPr/>
            <p:nvPr/>
          </p:nvGrpSpPr>
          <p:grpSpPr>
            <a:xfrm>
              <a:off x="6933855" y="6241106"/>
              <a:ext cx="311966" cy="717447"/>
              <a:chOff x="4258392" y="2993346"/>
              <a:chExt cx="1097976" cy="2525084"/>
            </a:xfrm>
          </p:grpSpPr>
          <p:cxnSp>
            <p:nvCxnSpPr>
              <p:cNvPr id="836" name="直線コネクタ 835">
                <a:extLst>
                  <a:ext uri="{FF2B5EF4-FFF2-40B4-BE49-F238E27FC236}">
                    <a16:creationId xmlns:a16="http://schemas.microsoft.com/office/drawing/2014/main" id="{97058890-003D-9BC2-25FC-E9B0B1D26717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7" name="直線コネクタ 836">
                <a:extLst>
                  <a:ext uri="{FF2B5EF4-FFF2-40B4-BE49-F238E27FC236}">
                    <a16:creationId xmlns:a16="http://schemas.microsoft.com/office/drawing/2014/main" id="{72187B75-93A6-D600-22EB-E2953F0DABCE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8" name="直線コネクタ 837">
                <a:extLst>
                  <a:ext uri="{FF2B5EF4-FFF2-40B4-BE49-F238E27FC236}">
                    <a16:creationId xmlns:a16="http://schemas.microsoft.com/office/drawing/2014/main" id="{83D7220D-E67C-9B7A-5B2F-83BCE14EB25D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9" name="直線コネクタ 838">
                <a:extLst>
                  <a:ext uri="{FF2B5EF4-FFF2-40B4-BE49-F238E27FC236}">
                    <a16:creationId xmlns:a16="http://schemas.microsoft.com/office/drawing/2014/main" id="{AC440439-68FC-3A76-5B35-D39B240CDF25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0" name="直線コネクタ 839">
                <a:extLst>
                  <a:ext uri="{FF2B5EF4-FFF2-40B4-BE49-F238E27FC236}">
                    <a16:creationId xmlns:a16="http://schemas.microsoft.com/office/drawing/2014/main" id="{F5CD0ED4-70AA-181C-D50E-0BF2E5753393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" name="直線コネクタ 840">
                <a:extLst>
                  <a:ext uri="{FF2B5EF4-FFF2-40B4-BE49-F238E27FC236}">
                    <a16:creationId xmlns:a16="http://schemas.microsoft.com/office/drawing/2014/main" id="{02060C55-8A53-5633-7516-C25A830EA095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" name="直線コネクタ 841">
                <a:extLst>
                  <a:ext uri="{FF2B5EF4-FFF2-40B4-BE49-F238E27FC236}">
                    <a16:creationId xmlns:a16="http://schemas.microsoft.com/office/drawing/2014/main" id="{48ADF61C-6EFE-73C5-CF50-38535A2018A9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" name="直線コネクタ 842">
                <a:extLst>
                  <a:ext uri="{FF2B5EF4-FFF2-40B4-BE49-F238E27FC236}">
                    <a16:creationId xmlns:a16="http://schemas.microsoft.com/office/drawing/2014/main" id="{14E6466B-28EC-279E-51D7-09659931BD4D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4" name="直線コネクタ 843">
                <a:extLst>
                  <a:ext uri="{FF2B5EF4-FFF2-40B4-BE49-F238E27FC236}">
                    <a16:creationId xmlns:a16="http://schemas.microsoft.com/office/drawing/2014/main" id="{DFBC1484-EDC9-22DE-6DF3-AF2CFC71AEB0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45" name="グループ化 844">
                <a:extLst>
                  <a:ext uri="{FF2B5EF4-FFF2-40B4-BE49-F238E27FC236}">
                    <a16:creationId xmlns:a16="http://schemas.microsoft.com/office/drawing/2014/main" id="{4109D230-EF92-0D2A-50ED-F813F2D21F26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846" name="直線コネクタ 845">
                  <a:extLst>
                    <a:ext uri="{FF2B5EF4-FFF2-40B4-BE49-F238E27FC236}">
                      <a16:creationId xmlns:a16="http://schemas.microsoft.com/office/drawing/2014/main" id="{BFE65B87-E723-DF6A-19BC-EB8913246B18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7" name="直線コネクタ 846">
                  <a:extLst>
                    <a:ext uri="{FF2B5EF4-FFF2-40B4-BE49-F238E27FC236}">
                      <a16:creationId xmlns:a16="http://schemas.microsoft.com/office/drawing/2014/main" id="{11313AB5-2874-9D7B-51BF-A44388E44920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8" name="直線コネクタ 847">
                  <a:extLst>
                    <a:ext uri="{FF2B5EF4-FFF2-40B4-BE49-F238E27FC236}">
                      <a16:creationId xmlns:a16="http://schemas.microsoft.com/office/drawing/2014/main" id="{2F7BA05B-5DB5-4636-7F4B-C5AB288E0F32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9" name="直線コネクタ 848">
                  <a:extLst>
                    <a:ext uri="{FF2B5EF4-FFF2-40B4-BE49-F238E27FC236}">
                      <a16:creationId xmlns:a16="http://schemas.microsoft.com/office/drawing/2014/main" id="{5A1E94B2-5D2D-8D1F-EAA7-835E677740A8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0" name="直線コネクタ 849">
                  <a:extLst>
                    <a:ext uri="{FF2B5EF4-FFF2-40B4-BE49-F238E27FC236}">
                      <a16:creationId xmlns:a16="http://schemas.microsoft.com/office/drawing/2014/main" id="{33248BC9-4AA0-54C7-3E02-A696512EFF61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1" name="直線コネクタ 850">
                  <a:extLst>
                    <a:ext uri="{FF2B5EF4-FFF2-40B4-BE49-F238E27FC236}">
                      <a16:creationId xmlns:a16="http://schemas.microsoft.com/office/drawing/2014/main" id="{A8D50700-A951-47C2-5846-2198B68D50A1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2" name="直線コネクタ 851">
                  <a:extLst>
                    <a:ext uri="{FF2B5EF4-FFF2-40B4-BE49-F238E27FC236}">
                      <a16:creationId xmlns:a16="http://schemas.microsoft.com/office/drawing/2014/main" id="{816ED825-4CFF-2480-1034-60557CD8D809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3" name="直線コネクタ 852">
                  <a:extLst>
                    <a:ext uri="{FF2B5EF4-FFF2-40B4-BE49-F238E27FC236}">
                      <a16:creationId xmlns:a16="http://schemas.microsoft.com/office/drawing/2014/main" id="{985C4B93-AA58-AC00-EA83-ECF6E857665F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54" name="グループ化 853">
              <a:extLst>
                <a:ext uri="{FF2B5EF4-FFF2-40B4-BE49-F238E27FC236}">
                  <a16:creationId xmlns:a16="http://schemas.microsoft.com/office/drawing/2014/main" id="{23E20294-8239-DD86-89CF-C44A90582168}"/>
                </a:ext>
              </a:extLst>
            </p:cNvPr>
            <p:cNvGrpSpPr/>
            <p:nvPr/>
          </p:nvGrpSpPr>
          <p:grpSpPr>
            <a:xfrm>
              <a:off x="7192423" y="6258831"/>
              <a:ext cx="311966" cy="717447"/>
              <a:chOff x="4258392" y="2993346"/>
              <a:chExt cx="1097976" cy="2525084"/>
            </a:xfrm>
          </p:grpSpPr>
          <p:cxnSp>
            <p:nvCxnSpPr>
              <p:cNvPr id="855" name="直線コネクタ 854">
                <a:extLst>
                  <a:ext uri="{FF2B5EF4-FFF2-40B4-BE49-F238E27FC236}">
                    <a16:creationId xmlns:a16="http://schemas.microsoft.com/office/drawing/2014/main" id="{111CDA00-0D28-4463-762A-829FDE5C7928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6" name="直線コネクタ 855">
                <a:extLst>
                  <a:ext uri="{FF2B5EF4-FFF2-40B4-BE49-F238E27FC236}">
                    <a16:creationId xmlns:a16="http://schemas.microsoft.com/office/drawing/2014/main" id="{3DB9155C-9612-E7E1-2EFC-78FC0869F9C9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7" name="直線コネクタ 856">
                <a:extLst>
                  <a:ext uri="{FF2B5EF4-FFF2-40B4-BE49-F238E27FC236}">
                    <a16:creationId xmlns:a16="http://schemas.microsoft.com/office/drawing/2014/main" id="{86D5D4DA-5249-39E6-7C80-046413A12B57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8" name="直線コネクタ 857">
                <a:extLst>
                  <a:ext uri="{FF2B5EF4-FFF2-40B4-BE49-F238E27FC236}">
                    <a16:creationId xmlns:a16="http://schemas.microsoft.com/office/drawing/2014/main" id="{FF140B2F-09CE-CC7B-509C-341E0156C9E7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9" name="直線コネクタ 858">
                <a:extLst>
                  <a:ext uri="{FF2B5EF4-FFF2-40B4-BE49-F238E27FC236}">
                    <a16:creationId xmlns:a16="http://schemas.microsoft.com/office/drawing/2014/main" id="{DC739853-AEE8-72C7-9D84-482D2F6002D2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0" name="直線コネクタ 859">
                <a:extLst>
                  <a:ext uri="{FF2B5EF4-FFF2-40B4-BE49-F238E27FC236}">
                    <a16:creationId xmlns:a16="http://schemas.microsoft.com/office/drawing/2014/main" id="{41D21707-78FC-A090-6DDA-1C8494267021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1" name="直線コネクタ 860">
                <a:extLst>
                  <a:ext uri="{FF2B5EF4-FFF2-40B4-BE49-F238E27FC236}">
                    <a16:creationId xmlns:a16="http://schemas.microsoft.com/office/drawing/2014/main" id="{12622D48-FD8B-CF2E-73DA-17A69F734144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3" name="直線コネクタ 862">
                <a:extLst>
                  <a:ext uri="{FF2B5EF4-FFF2-40B4-BE49-F238E27FC236}">
                    <a16:creationId xmlns:a16="http://schemas.microsoft.com/office/drawing/2014/main" id="{4EF1FAF4-A3C7-85AB-B49C-A1D161F0397A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5" name="直線コネクタ 864">
                <a:extLst>
                  <a:ext uri="{FF2B5EF4-FFF2-40B4-BE49-F238E27FC236}">
                    <a16:creationId xmlns:a16="http://schemas.microsoft.com/office/drawing/2014/main" id="{DDB0462D-0B6E-DFBB-499A-ACC0CAE633DA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66" name="グループ化 865">
                <a:extLst>
                  <a:ext uri="{FF2B5EF4-FFF2-40B4-BE49-F238E27FC236}">
                    <a16:creationId xmlns:a16="http://schemas.microsoft.com/office/drawing/2014/main" id="{46EE4C27-20D2-F6E3-4B93-B46C4AC6A581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867" name="直線コネクタ 866">
                  <a:extLst>
                    <a:ext uri="{FF2B5EF4-FFF2-40B4-BE49-F238E27FC236}">
                      <a16:creationId xmlns:a16="http://schemas.microsoft.com/office/drawing/2014/main" id="{4392E17B-E20F-1AA0-82D8-569AB2EB7EA3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8" name="直線コネクタ 867">
                  <a:extLst>
                    <a:ext uri="{FF2B5EF4-FFF2-40B4-BE49-F238E27FC236}">
                      <a16:creationId xmlns:a16="http://schemas.microsoft.com/office/drawing/2014/main" id="{17F7E896-1A01-988D-359F-52C6CDC8846F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9" name="直線コネクタ 868">
                  <a:extLst>
                    <a:ext uri="{FF2B5EF4-FFF2-40B4-BE49-F238E27FC236}">
                      <a16:creationId xmlns:a16="http://schemas.microsoft.com/office/drawing/2014/main" id="{69E64348-4230-8446-964A-EF40B9662E76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0" name="直線コネクタ 869">
                  <a:extLst>
                    <a:ext uri="{FF2B5EF4-FFF2-40B4-BE49-F238E27FC236}">
                      <a16:creationId xmlns:a16="http://schemas.microsoft.com/office/drawing/2014/main" id="{A22E4982-9FD8-BF69-C246-DDEA4D55F683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1" name="直線コネクタ 870">
                  <a:extLst>
                    <a:ext uri="{FF2B5EF4-FFF2-40B4-BE49-F238E27FC236}">
                      <a16:creationId xmlns:a16="http://schemas.microsoft.com/office/drawing/2014/main" id="{2D4BD396-C915-B9A8-AEC1-BB18B840D1CB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2" name="直線コネクタ 871">
                  <a:extLst>
                    <a:ext uri="{FF2B5EF4-FFF2-40B4-BE49-F238E27FC236}">
                      <a16:creationId xmlns:a16="http://schemas.microsoft.com/office/drawing/2014/main" id="{10331A9A-34C8-D824-E015-4F8F923BA7FD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3" name="直線コネクタ 872">
                  <a:extLst>
                    <a:ext uri="{FF2B5EF4-FFF2-40B4-BE49-F238E27FC236}">
                      <a16:creationId xmlns:a16="http://schemas.microsoft.com/office/drawing/2014/main" id="{C32BA5D3-86E6-24E6-B6BF-D645561BAA95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4" name="直線コネクタ 873">
                  <a:extLst>
                    <a:ext uri="{FF2B5EF4-FFF2-40B4-BE49-F238E27FC236}">
                      <a16:creationId xmlns:a16="http://schemas.microsoft.com/office/drawing/2014/main" id="{7835FF53-EA2F-4A23-4F42-2F1C6B7A2246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875" name="正方形/長方形 874">
              <a:extLst>
                <a:ext uri="{FF2B5EF4-FFF2-40B4-BE49-F238E27FC236}">
                  <a16:creationId xmlns:a16="http://schemas.microsoft.com/office/drawing/2014/main" id="{672429C1-9745-AD7E-C002-32241E1FF74D}"/>
                </a:ext>
              </a:extLst>
            </p:cNvPr>
            <p:cNvSpPr/>
            <p:nvPr/>
          </p:nvSpPr>
          <p:spPr>
            <a:xfrm>
              <a:off x="5178906" y="6764544"/>
              <a:ext cx="2398233" cy="455842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127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62BE8485-C92A-5BD1-BC63-F6F20C62D83C}"/>
              </a:ext>
            </a:extLst>
          </p:cNvPr>
          <p:cNvGrpSpPr>
            <a:grpSpLocks noChangeAspect="1"/>
          </p:cNvGrpSpPr>
          <p:nvPr/>
        </p:nvGrpSpPr>
        <p:grpSpPr>
          <a:xfrm>
            <a:off x="4921460" y="5167130"/>
            <a:ext cx="1283685" cy="1416721"/>
            <a:chOff x="5186688" y="3855031"/>
            <a:chExt cx="1619316" cy="1766338"/>
          </a:xfrm>
        </p:grpSpPr>
        <p:sp>
          <p:nvSpPr>
            <p:cNvPr id="26" name="直方体 25">
              <a:extLst>
                <a:ext uri="{FF2B5EF4-FFF2-40B4-BE49-F238E27FC236}">
                  <a16:creationId xmlns:a16="http://schemas.microsoft.com/office/drawing/2014/main" id="{EE473064-BD1A-DD66-1757-9611FC25C702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直方体 26">
              <a:extLst>
                <a:ext uri="{FF2B5EF4-FFF2-40B4-BE49-F238E27FC236}">
                  <a16:creationId xmlns:a16="http://schemas.microsoft.com/office/drawing/2014/main" id="{71DE8698-6EFD-08C3-6606-F4D3A575B014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直方体 27">
              <a:extLst>
                <a:ext uri="{FF2B5EF4-FFF2-40B4-BE49-F238E27FC236}">
                  <a16:creationId xmlns:a16="http://schemas.microsoft.com/office/drawing/2014/main" id="{26F32281-E1C5-A636-8665-1D9859EAC775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9" name="グループ化 28">
              <a:extLst>
                <a:ext uri="{FF2B5EF4-FFF2-40B4-BE49-F238E27FC236}">
                  <a16:creationId xmlns:a16="http://schemas.microsoft.com/office/drawing/2014/main" id="{CB739BB6-4D78-895D-0328-CCF402955F4E}"/>
                </a:ext>
              </a:extLst>
            </p:cNvPr>
            <p:cNvGrpSpPr/>
            <p:nvPr/>
          </p:nvGrpSpPr>
          <p:grpSpPr>
            <a:xfrm>
              <a:off x="6130666" y="4149551"/>
              <a:ext cx="282228" cy="227485"/>
              <a:chOff x="5909068" y="3576456"/>
              <a:chExt cx="503578" cy="405901"/>
            </a:xfrm>
          </p:grpSpPr>
          <p:sp>
            <p:nvSpPr>
              <p:cNvPr id="30" name="Google Shape;749;p20">
                <a:extLst>
                  <a:ext uri="{FF2B5EF4-FFF2-40B4-BE49-F238E27FC236}">
                    <a16:creationId xmlns:a16="http://schemas.microsoft.com/office/drawing/2014/main" id="{1E365166-3D2E-F8CC-4410-707C06F20F21}"/>
                  </a:ext>
                </a:extLst>
              </p:cNvPr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749;p20">
                <a:extLst>
                  <a:ext uri="{FF2B5EF4-FFF2-40B4-BE49-F238E27FC236}">
                    <a16:creationId xmlns:a16="http://schemas.microsoft.com/office/drawing/2014/main" id="{C5C2E24B-4593-789A-523B-1BF004BD0CFC}"/>
                  </a:ext>
                </a:extLst>
              </p:cNvPr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2" name="Google Shape;749;p20">
                <a:extLst>
                  <a:ext uri="{FF2B5EF4-FFF2-40B4-BE49-F238E27FC236}">
                    <a16:creationId xmlns:a16="http://schemas.microsoft.com/office/drawing/2014/main" id="{66528343-87B5-F6D4-FA92-69C37F7A083C}"/>
                  </a:ext>
                </a:extLst>
              </p:cNvPr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19" name="フローチャート: 記憶データ 918">
            <a:extLst>
              <a:ext uri="{FF2B5EF4-FFF2-40B4-BE49-F238E27FC236}">
                <a16:creationId xmlns:a16="http://schemas.microsoft.com/office/drawing/2014/main" id="{6AA5789F-9D9C-8497-458E-8F20B6540086}"/>
              </a:ext>
            </a:extLst>
          </p:cNvPr>
          <p:cNvSpPr/>
          <p:nvPr/>
        </p:nvSpPr>
        <p:spPr>
          <a:xfrm rot="16200000">
            <a:off x="4916336" y="5587838"/>
            <a:ext cx="1543756" cy="1664672"/>
          </a:xfrm>
          <a:prstGeom prst="flowChartOnlineStorag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52CFDFFB-90B3-E938-393C-0A58F811B7FE}"/>
              </a:ext>
            </a:extLst>
          </p:cNvPr>
          <p:cNvSpPr txBox="1"/>
          <p:nvPr/>
        </p:nvSpPr>
        <p:spPr>
          <a:xfrm>
            <a:off x="6232431" y="3087464"/>
            <a:ext cx="3686396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レベル</a:t>
            </a:r>
            <a:r>
              <a:rPr lang="en-US" altLang="ja-JP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100</a:t>
            </a: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には</a:t>
            </a:r>
            <a:endParaRPr lang="en-US" altLang="ja-JP"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まけない！</a:t>
            </a:r>
            <a:endParaRPr lang="en-US" altLang="ja-JP"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" name="角丸四角形 96">
            <a:extLst>
              <a:ext uri="{FF2B5EF4-FFF2-40B4-BE49-F238E27FC236}">
                <a16:creationId xmlns:a16="http://schemas.microsoft.com/office/drawing/2014/main" id="{5AFE3D79-817C-40E9-9036-AEFE14395C81}"/>
              </a:ext>
            </a:extLst>
          </p:cNvPr>
          <p:cNvSpPr/>
          <p:nvPr/>
        </p:nvSpPr>
        <p:spPr>
          <a:xfrm>
            <a:off x="9549052" y="5775096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Google Shape;2562;p41">
            <a:hlinkClick r:id="rId8" action="ppaction://hlinksldjump"/>
            <a:extLst>
              <a:ext uri="{FF2B5EF4-FFF2-40B4-BE49-F238E27FC236}">
                <a16:creationId xmlns:a16="http://schemas.microsoft.com/office/drawing/2014/main" id="{007F549D-3472-43FF-A7DF-06E91003419E}"/>
              </a:ext>
            </a:extLst>
          </p:cNvPr>
          <p:cNvSpPr txBox="1"/>
          <p:nvPr/>
        </p:nvSpPr>
        <p:spPr>
          <a:xfrm>
            <a:off x="9530789" y="577413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922" name="グループ化 921">
            <a:extLst>
              <a:ext uri="{FF2B5EF4-FFF2-40B4-BE49-F238E27FC236}">
                <a16:creationId xmlns:a16="http://schemas.microsoft.com/office/drawing/2014/main" id="{1B15CB85-CEA9-0D70-DC37-764CD78EBF45}"/>
              </a:ext>
            </a:extLst>
          </p:cNvPr>
          <p:cNvGrpSpPr/>
          <p:nvPr/>
        </p:nvGrpSpPr>
        <p:grpSpPr>
          <a:xfrm>
            <a:off x="71392" y="2012446"/>
            <a:ext cx="4667443" cy="4298622"/>
            <a:chOff x="761833" y="1463672"/>
            <a:chExt cx="4667443" cy="4298622"/>
          </a:xfrm>
        </p:grpSpPr>
        <p:grpSp>
          <p:nvGrpSpPr>
            <p:cNvPr id="2" name="グループ化 1">
              <a:extLst>
                <a:ext uri="{FF2B5EF4-FFF2-40B4-BE49-F238E27FC236}">
                  <a16:creationId xmlns:a16="http://schemas.microsoft.com/office/drawing/2014/main" id="{5CCCD585-7A82-2514-D0C8-48968D2A8B2A}"/>
                </a:ext>
              </a:extLst>
            </p:cNvPr>
            <p:cNvGrpSpPr/>
            <p:nvPr/>
          </p:nvGrpSpPr>
          <p:grpSpPr>
            <a:xfrm>
              <a:off x="1393124" y="2908678"/>
              <a:ext cx="4036152" cy="2853616"/>
              <a:chOff x="5384549" y="1496159"/>
              <a:chExt cx="2778932" cy="1986106"/>
            </a:xfrm>
          </p:grpSpPr>
          <p:sp>
            <p:nvSpPr>
              <p:cNvPr id="3" name="Google Shape;1735;p30">
                <a:extLst>
                  <a:ext uri="{FF2B5EF4-FFF2-40B4-BE49-F238E27FC236}">
                    <a16:creationId xmlns:a16="http://schemas.microsoft.com/office/drawing/2014/main" id="{49358A6A-B87E-7281-6980-359C5D9CE1E6}"/>
                  </a:ext>
                </a:extLst>
              </p:cNvPr>
              <p:cNvSpPr/>
              <p:nvPr/>
            </p:nvSpPr>
            <p:spPr>
              <a:xfrm rot="5662321">
                <a:off x="7143783" y="2389929"/>
                <a:ext cx="231543" cy="456252"/>
              </a:xfrm>
              <a:prstGeom prst="can">
                <a:avLst>
                  <a:gd name="adj" fmla="val 3014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5" name="グループ化 4">
                <a:extLst>
                  <a:ext uri="{FF2B5EF4-FFF2-40B4-BE49-F238E27FC236}">
                    <a16:creationId xmlns:a16="http://schemas.microsoft.com/office/drawing/2014/main" id="{1969A079-9609-F829-6928-229696ABF3C3}"/>
                  </a:ext>
                </a:extLst>
              </p:cNvPr>
              <p:cNvGrpSpPr/>
              <p:nvPr/>
            </p:nvGrpSpPr>
            <p:grpSpPr>
              <a:xfrm rot="65108">
                <a:off x="5767717" y="1496159"/>
                <a:ext cx="1609515" cy="1986106"/>
                <a:chOff x="852649" y="4147627"/>
                <a:chExt cx="1519259" cy="1874733"/>
              </a:xfrm>
            </p:grpSpPr>
            <p:sp>
              <p:nvSpPr>
                <p:cNvPr id="14" name="Google Shape;1610;p29">
                  <a:extLst>
                    <a:ext uri="{FF2B5EF4-FFF2-40B4-BE49-F238E27FC236}">
                      <a16:creationId xmlns:a16="http://schemas.microsoft.com/office/drawing/2014/main" id="{BB1A32FA-CEC6-310A-6946-F10F707AFD3A}"/>
                    </a:ext>
                  </a:extLst>
                </p:cNvPr>
                <p:cNvSpPr/>
                <p:nvPr/>
              </p:nvSpPr>
              <p:spPr>
                <a:xfrm>
                  <a:off x="2120636" y="5645555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11;p29">
                  <a:extLst>
                    <a:ext uri="{FF2B5EF4-FFF2-40B4-BE49-F238E27FC236}">
                      <a16:creationId xmlns:a16="http://schemas.microsoft.com/office/drawing/2014/main" id="{52B960A7-62EF-DD90-2C76-4CE7FC953424}"/>
                    </a:ext>
                  </a:extLst>
                </p:cNvPr>
                <p:cNvSpPr/>
                <p:nvPr/>
              </p:nvSpPr>
              <p:spPr>
                <a:xfrm>
                  <a:off x="852649" y="4147627"/>
                  <a:ext cx="1340898" cy="1783396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12;p29">
                  <a:extLst>
                    <a:ext uri="{FF2B5EF4-FFF2-40B4-BE49-F238E27FC236}">
                      <a16:creationId xmlns:a16="http://schemas.microsoft.com/office/drawing/2014/main" id="{9812A1CB-09CB-7978-1FF5-1714132C78BB}"/>
                    </a:ext>
                  </a:extLst>
                </p:cNvPr>
                <p:cNvSpPr/>
                <p:nvPr/>
              </p:nvSpPr>
              <p:spPr>
                <a:xfrm>
                  <a:off x="1718646" y="4866956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613;p29">
                  <a:extLst>
                    <a:ext uri="{FF2B5EF4-FFF2-40B4-BE49-F238E27FC236}">
                      <a16:creationId xmlns:a16="http://schemas.microsoft.com/office/drawing/2014/main" id="{4F3903A4-DA72-3BE2-1012-89281273A37D}"/>
                    </a:ext>
                  </a:extLst>
                </p:cNvPr>
                <p:cNvSpPr/>
                <p:nvPr/>
              </p:nvSpPr>
              <p:spPr>
                <a:xfrm>
                  <a:off x="2046895" y="4797118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614;p29">
                  <a:extLst>
                    <a:ext uri="{FF2B5EF4-FFF2-40B4-BE49-F238E27FC236}">
                      <a16:creationId xmlns:a16="http://schemas.microsoft.com/office/drawing/2014/main" id="{AFD61924-BD1D-7EA3-F7F4-E63A7A9AC34C}"/>
                    </a:ext>
                  </a:extLst>
                </p:cNvPr>
                <p:cNvSpPr/>
                <p:nvPr/>
              </p:nvSpPr>
              <p:spPr>
                <a:xfrm>
                  <a:off x="1922737" y="5148120"/>
                  <a:ext cx="79312" cy="76827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1615;p29">
                  <a:extLst>
                    <a:ext uri="{FF2B5EF4-FFF2-40B4-BE49-F238E27FC236}">
                      <a16:creationId xmlns:a16="http://schemas.microsoft.com/office/drawing/2014/main" id="{DA109AA4-E9A5-8280-4A9C-DFD6F2B4402C}"/>
                    </a:ext>
                  </a:extLst>
                </p:cNvPr>
                <p:cNvSpPr/>
                <p:nvPr/>
              </p:nvSpPr>
              <p:spPr>
                <a:xfrm>
                  <a:off x="1593086" y="5839684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896" name="Google Shape;1616;p29">
                  <a:extLst>
                    <a:ext uri="{FF2B5EF4-FFF2-40B4-BE49-F238E27FC236}">
                      <a16:creationId xmlns:a16="http://schemas.microsoft.com/office/drawing/2014/main" id="{57809C7B-9976-50CC-754A-2EFC6CF9BBFA}"/>
                    </a:ext>
                  </a:extLst>
                </p:cNvPr>
                <p:cNvCxnSpPr/>
                <p:nvPr/>
              </p:nvCxnSpPr>
              <p:spPr>
                <a:xfrm flipH="1">
                  <a:off x="852649" y="5579317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897" name="Google Shape;1617;p29">
                  <a:extLst>
                    <a:ext uri="{FF2B5EF4-FFF2-40B4-BE49-F238E27FC236}">
                      <a16:creationId xmlns:a16="http://schemas.microsoft.com/office/drawing/2014/main" id="{EB8BA2E5-8D33-B087-BD6E-25CAD636B281}"/>
                    </a:ext>
                  </a:extLst>
                </p:cNvPr>
                <p:cNvCxnSpPr/>
                <p:nvPr/>
              </p:nvCxnSpPr>
              <p:spPr>
                <a:xfrm flipH="1">
                  <a:off x="859633" y="5631588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898" name="Google Shape;1618;p29">
                  <a:extLst>
                    <a:ext uri="{FF2B5EF4-FFF2-40B4-BE49-F238E27FC236}">
                      <a16:creationId xmlns:a16="http://schemas.microsoft.com/office/drawing/2014/main" id="{CF77B78C-F517-A30A-29CE-4AAF1A527AE5}"/>
                    </a:ext>
                  </a:extLst>
                </p:cNvPr>
                <p:cNvCxnSpPr/>
                <p:nvPr/>
              </p:nvCxnSpPr>
              <p:spPr>
                <a:xfrm flipH="1">
                  <a:off x="887568" y="5658105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899" name="Google Shape;1619;p29">
                  <a:extLst>
                    <a:ext uri="{FF2B5EF4-FFF2-40B4-BE49-F238E27FC236}">
                      <a16:creationId xmlns:a16="http://schemas.microsoft.com/office/drawing/2014/main" id="{49765F18-8A88-5279-B20C-D7E2E2B406B6}"/>
                    </a:ext>
                  </a:extLst>
                </p:cNvPr>
                <p:cNvCxnSpPr/>
                <p:nvPr/>
              </p:nvCxnSpPr>
              <p:spPr>
                <a:xfrm flipH="1">
                  <a:off x="925980" y="5712559"/>
                  <a:ext cx="88984" cy="12712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900" name="Google Shape;1620;p29">
                  <a:extLst>
                    <a:ext uri="{FF2B5EF4-FFF2-40B4-BE49-F238E27FC236}">
                      <a16:creationId xmlns:a16="http://schemas.microsoft.com/office/drawing/2014/main" id="{794AE52A-FBCD-398A-2AF6-84BDEB284495}"/>
                    </a:ext>
                  </a:extLst>
                </p:cNvPr>
                <p:cNvCxnSpPr/>
                <p:nvPr/>
              </p:nvCxnSpPr>
              <p:spPr>
                <a:xfrm flipH="1">
                  <a:off x="964391" y="5760897"/>
                  <a:ext cx="71403" cy="8978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901" name="Google Shape;1621;p29">
                  <a:extLst>
                    <a:ext uri="{FF2B5EF4-FFF2-40B4-BE49-F238E27FC236}">
                      <a16:creationId xmlns:a16="http://schemas.microsoft.com/office/drawing/2014/main" id="{628D602E-C642-2DCF-86C0-134BA6084FDF}"/>
                    </a:ext>
                  </a:extLst>
                </p:cNvPr>
                <p:cNvCxnSpPr/>
                <p:nvPr/>
              </p:nvCxnSpPr>
              <p:spPr>
                <a:xfrm flipH="1">
                  <a:off x="999310" y="5795047"/>
                  <a:ext cx="55870" cy="69354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sp>
              <p:nvSpPr>
                <p:cNvPr id="902" name="Google Shape;1622;p29">
                  <a:extLst>
                    <a:ext uri="{FF2B5EF4-FFF2-40B4-BE49-F238E27FC236}">
                      <a16:creationId xmlns:a16="http://schemas.microsoft.com/office/drawing/2014/main" id="{0DA1D2F1-0450-46C3-A050-8B4F34A04DF2}"/>
                    </a:ext>
                  </a:extLst>
                </p:cNvPr>
                <p:cNvSpPr/>
                <p:nvPr/>
              </p:nvSpPr>
              <p:spPr>
                <a:xfrm>
                  <a:off x="1138987" y="4203499"/>
                  <a:ext cx="632451" cy="18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67" h="147637" extrusionOk="0">
                      <a:moveTo>
                        <a:pt x="130969" y="66675"/>
                      </a:moveTo>
                      <a:cubicBezTo>
                        <a:pt x="134938" y="67469"/>
                        <a:pt x="140013" y="66194"/>
                        <a:pt x="142875" y="69056"/>
                      </a:cubicBezTo>
                      <a:cubicBezTo>
                        <a:pt x="146425" y="72606"/>
                        <a:pt x="147638" y="83344"/>
                        <a:pt x="147638" y="83344"/>
                      </a:cubicBezTo>
                      <a:cubicBezTo>
                        <a:pt x="145257" y="89694"/>
                        <a:pt x="144731" y="97098"/>
                        <a:pt x="140494" y="102394"/>
                      </a:cubicBezTo>
                      <a:cubicBezTo>
                        <a:pt x="133518" y="111114"/>
                        <a:pt x="113325" y="105460"/>
                        <a:pt x="107157" y="104775"/>
                      </a:cubicBezTo>
                      <a:cubicBezTo>
                        <a:pt x="100950" y="101051"/>
                        <a:pt x="92275" y="97155"/>
                        <a:pt x="88107" y="90487"/>
                      </a:cubicBezTo>
                      <a:cubicBezTo>
                        <a:pt x="85842" y="86862"/>
                        <a:pt x="84932" y="82550"/>
                        <a:pt x="83344" y="78581"/>
                      </a:cubicBezTo>
                      <a:cubicBezTo>
                        <a:pt x="84138" y="68262"/>
                        <a:pt x="82805" y="57554"/>
                        <a:pt x="85725" y="47625"/>
                      </a:cubicBezTo>
                      <a:cubicBezTo>
                        <a:pt x="86992" y="43317"/>
                        <a:pt x="91706" y="40857"/>
                        <a:pt x="95250" y="38100"/>
                      </a:cubicBezTo>
                      <a:cubicBezTo>
                        <a:pt x="103685" y="31539"/>
                        <a:pt x="105815" y="31403"/>
                        <a:pt x="114300" y="28575"/>
                      </a:cubicBezTo>
                      <a:cubicBezTo>
                        <a:pt x="132556" y="29369"/>
                        <a:pt x="150845" y="29606"/>
                        <a:pt x="169069" y="30956"/>
                      </a:cubicBezTo>
                      <a:cubicBezTo>
                        <a:pt x="172333" y="31198"/>
                        <a:pt x="175512" y="32236"/>
                        <a:pt x="178594" y="33337"/>
                      </a:cubicBezTo>
                      <a:cubicBezTo>
                        <a:pt x="186645" y="36212"/>
                        <a:pt x="202407" y="42862"/>
                        <a:pt x="202407" y="42862"/>
                      </a:cubicBezTo>
                      <a:cubicBezTo>
                        <a:pt x="214888" y="55343"/>
                        <a:pt x="217932" y="56521"/>
                        <a:pt x="226219" y="71437"/>
                      </a:cubicBezTo>
                      <a:cubicBezTo>
                        <a:pt x="228506" y="75553"/>
                        <a:pt x="230323" y="87193"/>
                        <a:pt x="230982" y="90487"/>
                      </a:cubicBezTo>
                      <a:cubicBezTo>
                        <a:pt x="230188" y="99218"/>
                        <a:pt x="232114" y="108649"/>
                        <a:pt x="228600" y="116681"/>
                      </a:cubicBezTo>
                      <a:cubicBezTo>
                        <a:pt x="226115" y="122360"/>
                        <a:pt x="219206" y="124781"/>
                        <a:pt x="214313" y="128587"/>
                      </a:cubicBezTo>
                      <a:cubicBezTo>
                        <a:pt x="212054" y="130344"/>
                        <a:pt x="209800" y="132223"/>
                        <a:pt x="207169" y="133350"/>
                      </a:cubicBezTo>
                      <a:cubicBezTo>
                        <a:pt x="201556" y="135756"/>
                        <a:pt x="184836" y="137561"/>
                        <a:pt x="180975" y="138112"/>
                      </a:cubicBezTo>
                      <a:cubicBezTo>
                        <a:pt x="161321" y="144666"/>
                        <a:pt x="181664" y="138380"/>
                        <a:pt x="138113" y="145256"/>
                      </a:cubicBezTo>
                      <a:cubicBezTo>
                        <a:pt x="134880" y="145766"/>
                        <a:pt x="131763" y="146843"/>
                        <a:pt x="128588" y="147637"/>
                      </a:cubicBezTo>
                      <a:cubicBezTo>
                        <a:pt x="99219" y="146050"/>
                        <a:pt x="69297" y="148769"/>
                        <a:pt x="40482" y="142875"/>
                      </a:cubicBezTo>
                      <a:cubicBezTo>
                        <a:pt x="32784" y="141300"/>
                        <a:pt x="30099" y="130921"/>
                        <a:pt x="23813" y="126206"/>
                      </a:cubicBezTo>
                      <a:lnTo>
                        <a:pt x="14288" y="119062"/>
                      </a:lnTo>
                      <a:cubicBezTo>
                        <a:pt x="1259" y="93005"/>
                        <a:pt x="5189" y="103669"/>
                        <a:pt x="0" y="88106"/>
                      </a:cubicBezTo>
                      <a:cubicBezTo>
                        <a:pt x="1588" y="77787"/>
                        <a:pt x="2231" y="67278"/>
                        <a:pt x="4763" y="57150"/>
                      </a:cubicBezTo>
                      <a:cubicBezTo>
                        <a:pt x="5457" y="54374"/>
                        <a:pt x="8008" y="52433"/>
                        <a:pt x="9525" y="50006"/>
                      </a:cubicBezTo>
                      <a:cubicBezTo>
                        <a:pt x="24477" y="26083"/>
                        <a:pt x="8063" y="49296"/>
                        <a:pt x="26194" y="28575"/>
                      </a:cubicBezTo>
                      <a:cubicBezTo>
                        <a:pt x="28807" y="25588"/>
                        <a:pt x="30108" y="21357"/>
                        <a:pt x="33338" y="19050"/>
                      </a:cubicBezTo>
                      <a:cubicBezTo>
                        <a:pt x="36001" y="17148"/>
                        <a:pt x="39654" y="17311"/>
                        <a:pt x="42863" y="16669"/>
                      </a:cubicBezTo>
                      <a:cubicBezTo>
                        <a:pt x="47597" y="15722"/>
                        <a:pt x="52416" y="15234"/>
                        <a:pt x="57150" y="14287"/>
                      </a:cubicBezTo>
                      <a:cubicBezTo>
                        <a:pt x="64326" y="12852"/>
                        <a:pt x="71345" y="10610"/>
                        <a:pt x="78582" y="9525"/>
                      </a:cubicBezTo>
                      <a:cubicBezTo>
                        <a:pt x="87252" y="8225"/>
                        <a:pt x="96068" y="8168"/>
                        <a:pt x="104775" y="7144"/>
                      </a:cubicBezTo>
                      <a:cubicBezTo>
                        <a:pt x="109570" y="6580"/>
                        <a:pt x="114264" y="5295"/>
                        <a:pt x="119063" y="4762"/>
                      </a:cubicBezTo>
                      <a:cubicBezTo>
                        <a:pt x="183175" y="-2362"/>
                        <a:pt x="120592" y="6244"/>
                        <a:pt x="164307" y="0"/>
                      </a:cubicBezTo>
                      <a:cubicBezTo>
                        <a:pt x="195263" y="794"/>
                        <a:pt x="226284" y="226"/>
                        <a:pt x="257175" y="2381"/>
                      </a:cubicBezTo>
                      <a:cubicBezTo>
                        <a:pt x="260716" y="2628"/>
                        <a:pt x="263332" y="6021"/>
                        <a:pt x="266700" y="7144"/>
                      </a:cubicBezTo>
                      <a:cubicBezTo>
                        <a:pt x="270540" y="8424"/>
                        <a:pt x="274638" y="8731"/>
                        <a:pt x="278607" y="9525"/>
                      </a:cubicBezTo>
                      <a:cubicBezTo>
                        <a:pt x="296537" y="21478"/>
                        <a:pt x="273751" y="7444"/>
                        <a:pt x="295275" y="16669"/>
                      </a:cubicBezTo>
                      <a:cubicBezTo>
                        <a:pt x="297905" y="17796"/>
                        <a:pt x="299934" y="20011"/>
                        <a:pt x="302419" y="21431"/>
                      </a:cubicBezTo>
                      <a:cubicBezTo>
                        <a:pt x="318215" y="30457"/>
                        <a:pt x="306582" y="20832"/>
                        <a:pt x="321469" y="35719"/>
                      </a:cubicBezTo>
                      <a:cubicBezTo>
                        <a:pt x="322263" y="38100"/>
                        <a:pt x="322861" y="40555"/>
                        <a:pt x="323850" y="42862"/>
                      </a:cubicBezTo>
                      <a:cubicBezTo>
                        <a:pt x="326217" y="48386"/>
                        <a:pt x="329978" y="53436"/>
                        <a:pt x="330994" y="59531"/>
                      </a:cubicBezTo>
                      <a:cubicBezTo>
                        <a:pt x="331385" y="61880"/>
                        <a:pt x="330994" y="64294"/>
                        <a:pt x="330994" y="66675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" name="グループ化 5">
                <a:extLst>
                  <a:ext uri="{FF2B5EF4-FFF2-40B4-BE49-F238E27FC236}">
                    <a16:creationId xmlns:a16="http://schemas.microsoft.com/office/drawing/2014/main" id="{634FBE26-C208-19D4-1870-C4D7A9628101}"/>
                  </a:ext>
                </a:extLst>
              </p:cNvPr>
              <p:cNvGrpSpPr/>
              <p:nvPr/>
            </p:nvGrpSpPr>
            <p:grpSpPr>
              <a:xfrm rot="12018960">
                <a:off x="5384549" y="2281464"/>
                <a:ext cx="724545" cy="448230"/>
                <a:chOff x="1492088" y="4591101"/>
                <a:chExt cx="831537" cy="514421"/>
              </a:xfrm>
            </p:grpSpPr>
            <p:sp>
              <p:nvSpPr>
                <p:cNvPr id="12" name="Google Shape;1735;p30">
                  <a:extLst>
                    <a:ext uri="{FF2B5EF4-FFF2-40B4-BE49-F238E27FC236}">
                      <a16:creationId xmlns:a16="http://schemas.microsoft.com/office/drawing/2014/main" id="{0573A323-B3D2-848D-575C-6463010C14BE}"/>
                    </a:ext>
                  </a:extLst>
                </p:cNvPr>
                <p:cNvSpPr/>
                <p:nvPr/>
              </p:nvSpPr>
              <p:spPr>
                <a:xfrm rot="6193831">
                  <a:off x="1855835" y="4637732"/>
                  <a:ext cx="294928" cy="64065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736;p30">
                  <a:extLst>
                    <a:ext uri="{FF2B5EF4-FFF2-40B4-BE49-F238E27FC236}">
                      <a16:creationId xmlns:a16="http://schemas.microsoft.com/office/drawing/2014/main" id="{58C7E023-CED1-1E64-08F2-C9CDE6C903A8}"/>
                    </a:ext>
                  </a:extLst>
                </p:cNvPr>
                <p:cNvSpPr/>
                <p:nvPr/>
              </p:nvSpPr>
              <p:spPr>
                <a:xfrm rot="5791590">
                  <a:off x="1396973" y="4686216"/>
                  <a:ext cx="509402" cy="319171"/>
                </a:xfrm>
                <a:prstGeom prst="ellipse">
                  <a:avLst/>
                </a:prstGeom>
                <a:solidFill>
                  <a:srgbClr val="C8905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" name="グループ化 7">
                <a:extLst>
                  <a:ext uri="{FF2B5EF4-FFF2-40B4-BE49-F238E27FC236}">
                    <a16:creationId xmlns:a16="http://schemas.microsoft.com/office/drawing/2014/main" id="{EC45F85D-1D5E-9ECA-D8A7-50301DF4F506}"/>
                  </a:ext>
                </a:extLst>
              </p:cNvPr>
              <p:cNvGrpSpPr/>
              <p:nvPr/>
            </p:nvGrpSpPr>
            <p:grpSpPr>
              <a:xfrm>
                <a:off x="7105363" y="1935352"/>
                <a:ext cx="1058118" cy="1304971"/>
                <a:chOff x="8269855" y="2202293"/>
                <a:chExt cx="870346" cy="905812"/>
              </a:xfrm>
            </p:grpSpPr>
            <p:sp>
              <p:nvSpPr>
                <p:cNvPr id="9" name="フリーフォーム 134">
                  <a:extLst>
                    <a:ext uri="{FF2B5EF4-FFF2-40B4-BE49-F238E27FC236}">
                      <a16:creationId xmlns:a16="http://schemas.microsoft.com/office/drawing/2014/main" id="{38962FB2-2F08-CC13-B3A5-AFAEEAEFC61B}"/>
                    </a:ext>
                  </a:extLst>
                </p:cNvPr>
                <p:cNvSpPr/>
                <p:nvPr/>
              </p:nvSpPr>
              <p:spPr>
                <a:xfrm rot="488286">
                  <a:off x="8358347" y="2315625"/>
                  <a:ext cx="714894" cy="792480"/>
                </a:xfrm>
                <a:custGeom>
                  <a:avLst/>
                  <a:gdLst>
                    <a:gd name="connsiteX0" fmla="*/ 133003 w 714894"/>
                    <a:gd name="connsiteY0" fmla="*/ 83127 h 792480"/>
                    <a:gd name="connsiteX1" fmla="*/ 0 w 714894"/>
                    <a:gd name="connsiteY1" fmla="*/ 277091 h 792480"/>
                    <a:gd name="connsiteX2" fmla="*/ 55418 w 714894"/>
                    <a:gd name="connsiteY2" fmla="*/ 565266 h 792480"/>
                    <a:gd name="connsiteX3" fmla="*/ 227214 w 714894"/>
                    <a:gd name="connsiteY3" fmla="*/ 692727 h 792480"/>
                    <a:gd name="connsiteX4" fmla="*/ 410094 w 714894"/>
                    <a:gd name="connsiteY4" fmla="*/ 792480 h 792480"/>
                    <a:gd name="connsiteX5" fmla="*/ 626225 w 714894"/>
                    <a:gd name="connsiteY5" fmla="*/ 653935 h 792480"/>
                    <a:gd name="connsiteX6" fmla="*/ 714894 w 714894"/>
                    <a:gd name="connsiteY6" fmla="*/ 387927 h 792480"/>
                    <a:gd name="connsiteX7" fmla="*/ 670560 w 714894"/>
                    <a:gd name="connsiteY7" fmla="*/ 138546 h 792480"/>
                    <a:gd name="connsiteX8" fmla="*/ 493221 w 714894"/>
                    <a:gd name="connsiteY8" fmla="*/ 0 h 792480"/>
                    <a:gd name="connsiteX9" fmla="*/ 133003 w 714894"/>
                    <a:gd name="connsiteY9" fmla="*/ 83127 h 792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14894" h="792480">
                      <a:moveTo>
                        <a:pt x="133003" y="83127"/>
                      </a:moveTo>
                      <a:lnTo>
                        <a:pt x="0" y="277091"/>
                      </a:lnTo>
                      <a:lnTo>
                        <a:pt x="55418" y="565266"/>
                      </a:lnTo>
                      <a:lnTo>
                        <a:pt x="227214" y="692727"/>
                      </a:lnTo>
                      <a:lnTo>
                        <a:pt x="410094" y="792480"/>
                      </a:lnTo>
                      <a:lnTo>
                        <a:pt x="626225" y="653935"/>
                      </a:lnTo>
                      <a:lnTo>
                        <a:pt x="714894" y="387927"/>
                      </a:lnTo>
                      <a:lnTo>
                        <a:pt x="670560" y="138546"/>
                      </a:lnTo>
                      <a:lnTo>
                        <a:pt x="493221" y="0"/>
                      </a:lnTo>
                      <a:lnTo>
                        <a:pt x="133003" y="83127"/>
                      </a:lnTo>
                      <a:close/>
                    </a:path>
                  </a:pathLst>
                </a:custGeom>
                <a:solidFill>
                  <a:srgbClr val="BC7D3E"/>
                </a:solidFill>
                <a:ln w="12700">
                  <a:solidFill>
                    <a:srgbClr val="3A383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" name="フリーフォーム 135">
                  <a:extLst>
                    <a:ext uri="{FF2B5EF4-FFF2-40B4-BE49-F238E27FC236}">
                      <a16:creationId xmlns:a16="http://schemas.microsoft.com/office/drawing/2014/main" id="{5298FAEA-3885-F22D-5A24-DEB3889E04C6}"/>
                    </a:ext>
                  </a:extLst>
                </p:cNvPr>
                <p:cNvSpPr/>
                <p:nvPr/>
              </p:nvSpPr>
              <p:spPr>
                <a:xfrm>
                  <a:off x="8269855" y="2292610"/>
                  <a:ext cx="870346" cy="335991"/>
                </a:xfrm>
                <a:custGeom>
                  <a:avLst/>
                  <a:gdLst>
                    <a:gd name="connsiteX0" fmla="*/ 171797 w 831273"/>
                    <a:gd name="connsiteY0" fmla="*/ 127462 h 332509"/>
                    <a:gd name="connsiteX1" fmla="*/ 0 w 831273"/>
                    <a:gd name="connsiteY1" fmla="*/ 221673 h 332509"/>
                    <a:gd name="connsiteX2" fmla="*/ 66502 w 831273"/>
                    <a:gd name="connsiteY2" fmla="*/ 299258 h 332509"/>
                    <a:gd name="connsiteX3" fmla="*/ 199506 w 831273"/>
                    <a:gd name="connsiteY3" fmla="*/ 332509 h 332509"/>
                    <a:gd name="connsiteX4" fmla="*/ 520931 w 831273"/>
                    <a:gd name="connsiteY4" fmla="*/ 288175 h 332509"/>
                    <a:gd name="connsiteX5" fmla="*/ 831273 w 831273"/>
                    <a:gd name="connsiteY5" fmla="*/ 260466 h 332509"/>
                    <a:gd name="connsiteX6" fmla="*/ 831273 w 831273"/>
                    <a:gd name="connsiteY6" fmla="*/ 83127 h 332509"/>
                    <a:gd name="connsiteX7" fmla="*/ 670560 w 831273"/>
                    <a:gd name="connsiteY7" fmla="*/ 0 h 332509"/>
                    <a:gd name="connsiteX8" fmla="*/ 332509 w 831273"/>
                    <a:gd name="connsiteY8" fmla="*/ 16626 h 332509"/>
                    <a:gd name="connsiteX9" fmla="*/ 171797 w 831273"/>
                    <a:gd name="connsiteY9" fmla="*/ 127462 h 332509"/>
                    <a:gd name="connsiteX0" fmla="*/ 171797 w 831273"/>
                    <a:gd name="connsiteY0" fmla="*/ 127462 h 332509"/>
                    <a:gd name="connsiteX1" fmla="*/ 0 w 831273"/>
                    <a:gd name="connsiteY1" fmla="*/ 221673 h 332509"/>
                    <a:gd name="connsiteX2" fmla="*/ 66502 w 831273"/>
                    <a:gd name="connsiteY2" fmla="*/ 299258 h 332509"/>
                    <a:gd name="connsiteX3" fmla="*/ 199506 w 831273"/>
                    <a:gd name="connsiteY3" fmla="*/ 332509 h 332509"/>
                    <a:gd name="connsiteX4" fmla="*/ 520931 w 831273"/>
                    <a:gd name="connsiteY4" fmla="*/ 288175 h 332509"/>
                    <a:gd name="connsiteX5" fmla="*/ 831273 w 831273"/>
                    <a:gd name="connsiteY5" fmla="*/ 260466 h 332509"/>
                    <a:gd name="connsiteX6" fmla="*/ 809106 w 831273"/>
                    <a:gd name="connsiteY6" fmla="*/ 116378 h 332509"/>
                    <a:gd name="connsiteX7" fmla="*/ 670560 w 831273"/>
                    <a:gd name="connsiteY7" fmla="*/ 0 h 332509"/>
                    <a:gd name="connsiteX8" fmla="*/ 332509 w 831273"/>
                    <a:gd name="connsiteY8" fmla="*/ 16626 h 332509"/>
                    <a:gd name="connsiteX9" fmla="*/ 171797 w 831273"/>
                    <a:gd name="connsiteY9" fmla="*/ 127462 h 332509"/>
                    <a:gd name="connsiteX0" fmla="*/ 171797 w 809106"/>
                    <a:gd name="connsiteY0" fmla="*/ 127462 h 332509"/>
                    <a:gd name="connsiteX1" fmla="*/ 0 w 809106"/>
                    <a:gd name="connsiteY1" fmla="*/ 221673 h 332509"/>
                    <a:gd name="connsiteX2" fmla="*/ 66502 w 809106"/>
                    <a:gd name="connsiteY2" fmla="*/ 299258 h 332509"/>
                    <a:gd name="connsiteX3" fmla="*/ 199506 w 809106"/>
                    <a:gd name="connsiteY3" fmla="*/ 332509 h 332509"/>
                    <a:gd name="connsiteX4" fmla="*/ 520931 w 809106"/>
                    <a:gd name="connsiteY4" fmla="*/ 288175 h 332509"/>
                    <a:gd name="connsiteX5" fmla="*/ 792480 w 809106"/>
                    <a:gd name="connsiteY5" fmla="*/ 299258 h 332509"/>
                    <a:gd name="connsiteX6" fmla="*/ 809106 w 809106"/>
                    <a:gd name="connsiteY6" fmla="*/ 116378 h 332509"/>
                    <a:gd name="connsiteX7" fmla="*/ 670560 w 809106"/>
                    <a:gd name="connsiteY7" fmla="*/ 0 h 332509"/>
                    <a:gd name="connsiteX8" fmla="*/ 332509 w 809106"/>
                    <a:gd name="connsiteY8" fmla="*/ 16626 h 332509"/>
                    <a:gd name="connsiteX9" fmla="*/ 171797 w 809106"/>
                    <a:gd name="connsiteY9" fmla="*/ 127462 h 332509"/>
                    <a:gd name="connsiteX0" fmla="*/ 171797 w 809106"/>
                    <a:gd name="connsiteY0" fmla="*/ 110836 h 315883"/>
                    <a:gd name="connsiteX1" fmla="*/ 0 w 809106"/>
                    <a:gd name="connsiteY1" fmla="*/ 205047 h 315883"/>
                    <a:gd name="connsiteX2" fmla="*/ 66502 w 809106"/>
                    <a:gd name="connsiteY2" fmla="*/ 282632 h 315883"/>
                    <a:gd name="connsiteX3" fmla="*/ 199506 w 809106"/>
                    <a:gd name="connsiteY3" fmla="*/ 315883 h 315883"/>
                    <a:gd name="connsiteX4" fmla="*/ 520931 w 809106"/>
                    <a:gd name="connsiteY4" fmla="*/ 271549 h 315883"/>
                    <a:gd name="connsiteX5" fmla="*/ 792480 w 809106"/>
                    <a:gd name="connsiteY5" fmla="*/ 282632 h 315883"/>
                    <a:gd name="connsiteX6" fmla="*/ 809106 w 809106"/>
                    <a:gd name="connsiteY6" fmla="*/ 99752 h 315883"/>
                    <a:gd name="connsiteX7" fmla="*/ 609600 w 809106"/>
                    <a:gd name="connsiteY7" fmla="*/ 5542 h 315883"/>
                    <a:gd name="connsiteX8" fmla="*/ 332509 w 809106"/>
                    <a:gd name="connsiteY8" fmla="*/ 0 h 315883"/>
                    <a:gd name="connsiteX9" fmla="*/ 171797 w 809106"/>
                    <a:gd name="connsiteY9" fmla="*/ 110836 h 315883"/>
                    <a:gd name="connsiteX0" fmla="*/ 119096 w 809106"/>
                    <a:gd name="connsiteY0" fmla="*/ 28775 h 315883"/>
                    <a:gd name="connsiteX1" fmla="*/ 0 w 809106"/>
                    <a:gd name="connsiteY1" fmla="*/ 205047 h 315883"/>
                    <a:gd name="connsiteX2" fmla="*/ 66502 w 809106"/>
                    <a:gd name="connsiteY2" fmla="*/ 282632 h 315883"/>
                    <a:gd name="connsiteX3" fmla="*/ 199506 w 809106"/>
                    <a:gd name="connsiteY3" fmla="*/ 315883 h 315883"/>
                    <a:gd name="connsiteX4" fmla="*/ 520931 w 809106"/>
                    <a:gd name="connsiteY4" fmla="*/ 271549 h 315883"/>
                    <a:gd name="connsiteX5" fmla="*/ 792480 w 809106"/>
                    <a:gd name="connsiteY5" fmla="*/ 282632 h 315883"/>
                    <a:gd name="connsiteX6" fmla="*/ 809106 w 809106"/>
                    <a:gd name="connsiteY6" fmla="*/ 99752 h 315883"/>
                    <a:gd name="connsiteX7" fmla="*/ 609600 w 809106"/>
                    <a:gd name="connsiteY7" fmla="*/ 5542 h 315883"/>
                    <a:gd name="connsiteX8" fmla="*/ 332509 w 809106"/>
                    <a:gd name="connsiteY8" fmla="*/ 0 h 315883"/>
                    <a:gd name="connsiteX9" fmla="*/ 119096 w 809106"/>
                    <a:gd name="connsiteY9" fmla="*/ 28775 h 315883"/>
                    <a:gd name="connsiteX0" fmla="*/ 119096 w 792480"/>
                    <a:gd name="connsiteY0" fmla="*/ 28775 h 315883"/>
                    <a:gd name="connsiteX1" fmla="*/ 0 w 792480"/>
                    <a:gd name="connsiteY1" fmla="*/ 205047 h 315883"/>
                    <a:gd name="connsiteX2" fmla="*/ 66502 w 792480"/>
                    <a:gd name="connsiteY2" fmla="*/ 282632 h 315883"/>
                    <a:gd name="connsiteX3" fmla="*/ 199506 w 792480"/>
                    <a:gd name="connsiteY3" fmla="*/ 315883 h 315883"/>
                    <a:gd name="connsiteX4" fmla="*/ 520931 w 792480"/>
                    <a:gd name="connsiteY4" fmla="*/ 271549 h 315883"/>
                    <a:gd name="connsiteX5" fmla="*/ 792480 w 792480"/>
                    <a:gd name="connsiteY5" fmla="*/ 282632 h 315883"/>
                    <a:gd name="connsiteX6" fmla="*/ 724784 w 792480"/>
                    <a:gd name="connsiteY6" fmla="*/ 134921 h 315883"/>
                    <a:gd name="connsiteX7" fmla="*/ 609600 w 792480"/>
                    <a:gd name="connsiteY7" fmla="*/ 5542 h 315883"/>
                    <a:gd name="connsiteX8" fmla="*/ 332509 w 792480"/>
                    <a:gd name="connsiteY8" fmla="*/ 0 h 315883"/>
                    <a:gd name="connsiteX9" fmla="*/ 119096 w 792480"/>
                    <a:gd name="connsiteY9" fmla="*/ 28775 h 315883"/>
                    <a:gd name="connsiteX0" fmla="*/ 119096 w 745571"/>
                    <a:gd name="connsiteY0" fmla="*/ 28775 h 315883"/>
                    <a:gd name="connsiteX1" fmla="*/ 0 w 745571"/>
                    <a:gd name="connsiteY1" fmla="*/ 205047 h 315883"/>
                    <a:gd name="connsiteX2" fmla="*/ 66502 w 745571"/>
                    <a:gd name="connsiteY2" fmla="*/ 282632 h 315883"/>
                    <a:gd name="connsiteX3" fmla="*/ 199506 w 745571"/>
                    <a:gd name="connsiteY3" fmla="*/ 315883 h 315883"/>
                    <a:gd name="connsiteX4" fmla="*/ 520931 w 745571"/>
                    <a:gd name="connsiteY4" fmla="*/ 271549 h 315883"/>
                    <a:gd name="connsiteX5" fmla="*/ 745571 w 745571"/>
                    <a:gd name="connsiteY5" fmla="*/ 251530 h 315883"/>
                    <a:gd name="connsiteX6" fmla="*/ 724784 w 745571"/>
                    <a:gd name="connsiteY6" fmla="*/ 134921 h 315883"/>
                    <a:gd name="connsiteX7" fmla="*/ 609600 w 745571"/>
                    <a:gd name="connsiteY7" fmla="*/ 5542 h 315883"/>
                    <a:gd name="connsiteX8" fmla="*/ 332509 w 745571"/>
                    <a:gd name="connsiteY8" fmla="*/ 0 h 315883"/>
                    <a:gd name="connsiteX9" fmla="*/ 119096 w 745571"/>
                    <a:gd name="connsiteY9" fmla="*/ 28775 h 315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45571" h="315883">
                      <a:moveTo>
                        <a:pt x="119096" y="28775"/>
                      </a:moveTo>
                      <a:lnTo>
                        <a:pt x="0" y="205047"/>
                      </a:lnTo>
                      <a:lnTo>
                        <a:pt x="66502" y="282632"/>
                      </a:lnTo>
                      <a:lnTo>
                        <a:pt x="199506" y="315883"/>
                      </a:lnTo>
                      <a:lnTo>
                        <a:pt x="520931" y="271549"/>
                      </a:lnTo>
                      <a:lnTo>
                        <a:pt x="745571" y="251530"/>
                      </a:lnTo>
                      <a:lnTo>
                        <a:pt x="724784" y="134921"/>
                      </a:lnTo>
                      <a:lnTo>
                        <a:pt x="609600" y="5542"/>
                      </a:lnTo>
                      <a:lnTo>
                        <a:pt x="332509" y="0"/>
                      </a:lnTo>
                      <a:lnTo>
                        <a:pt x="119096" y="28775"/>
                      </a:lnTo>
                      <a:close/>
                    </a:path>
                  </a:pathLst>
                </a:custGeom>
                <a:solidFill>
                  <a:srgbClr val="625138"/>
                </a:solidFill>
                <a:ln w="12700">
                  <a:solidFill>
                    <a:srgbClr val="3A383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1" name="Google Shape;1335;p26">
                  <a:extLst>
                    <a:ext uri="{FF2B5EF4-FFF2-40B4-BE49-F238E27FC236}">
                      <a16:creationId xmlns:a16="http://schemas.microsoft.com/office/drawing/2014/main" id="{99EDA54C-91FD-0992-E8A6-BE92379C6E7C}"/>
                    </a:ext>
                  </a:extLst>
                </p:cNvPr>
                <p:cNvSpPr/>
                <p:nvPr/>
              </p:nvSpPr>
              <p:spPr>
                <a:xfrm flipH="1">
                  <a:off x="8659309" y="2202293"/>
                  <a:ext cx="45719" cy="158436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03" name="グループ化 902">
              <a:extLst>
                <a:ext uri="{FF2B5EF4-FFF2-40B4-BE49-F238E27FC236}">
                  <a16:creationId xmlns:a16="http://schemas.microsoft.com/office/drawing/2014/main" id="{1AA92CB4-3779-43D8-921A-01B9E469CAF2}"/>
                </a:ext>
              </a:extLst>
            </p:cNvPr>
            <p:cNvGrpSpPr/>
            <p:nvPr/>
          </p:nvGrpSpPr>
          <p:grpSpPr>
            <a:xfrm>
              <a:off x="761833" y="1463672"/>
              <a:ext cx="1107187" cy="2908893"/>
              <a:chOff x="761833" y="1463672"/>
              <a:chExt cx="1107187" cy="2908893"/>
            </a:xfrm>
          </p:grpSpPr>
          <p:sp>
            <p:nvSpPr>
              <p:cNvPr id="904" name="円柱 903">
                <a:extLst>
                  <a:ext uri="{FF2B5EF4-FFF2-40B4-BE49-F238E27FC236}">
                    <a16:creationId xmlns:a16="http://schemas.microsoft.com/office/drawing/2014/main" id="{872E5E64-25A5-5E7A-02A6-12DE1DC458E8}"/>
                  </a:ext>
                </a:extLst>
              </p:cNvPr>
              <p:cNvSpPr/>
              <p:nvPr/>
            </p:nvSpPr>
            <p:spPr>
              <a:xfrm rot="20773540">
                <a:off x="1297199" y="3736883"/>
                <a:ext cx="272425" cy="635682"/>
              </a:xfrm>
              <a:prstGeom prst="can">
                <a:avLst>
                  <a:gd name="adj" fmla="val 49454"/>
                </a:avLst>
              </a:prstGeom>
              <a:solidFill>
                <a:srgbClr val="625138"/>
              </a:solidFill>
              <a:ln w="9525">
                <a:solidFill>
                  <a:srgbClr val="4040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5" name="円柱 904">
                <a:extLst>
                  <a:ext uri="{FF2B5EF4-FFF2-40B4-BE49-F238E27FC236}">
                    <a16:creationId xmlns:a16="http://schemas.microsoft.com/office/drawing/2014/main" id="{9A653D42-D4AC-DF78-B59C-3C454CFA1CD8}"/>
                  </a:ext>
                </a:extLst>
              </p:cNvPr>
              <p:cNvSpPr/>
              <p:nvPr/>
            </p:nvSpPr>
            <p:spPr>
              <a:xfrm rot="20773540">
                <a:off x="860307" y="3603011"/>
                <a:ext cx="1008713" cy="342544"/>
              </a:xfrm>
              <a:prstGeom prst="can">
                <a:avLst>
                  <a:gd name="adj" fmla="val 49454"/>
                </a:avLst>
              </a:prstGeom>
              <a:solidFill>
                <a:srgbClr val="625138"/>
              </a:solidFill>
              <a:ln w="9525">
                <a:solidFill>
                  <a:srgbClr val="4040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906" name="グループ化 905">
                <a:extLst>
                  <a:ext uri="{FF2B5EF4-FFF2-40B4-BE49-F238E27FC236}">
                    <a16:creationId xmlns:a16="http://schemas.microsoft.com/office/drawing/2014/main" id="{4B6FF9DA-2BC9-BCB4-D1A4-01D9C7331849}"/>
                  </a:ext>
                </a:extLst>
              </p:cNvPr>
              <p:cNvGrpSpPr/>
              <p:nvPr/>
            </p:nvGrpSpPr>
            <p:grpSpPr>
              <a:xfrm>
                <a:off x="761833" y="1463672"/>
                <a:ext cx="512140" cy="2302488"/>
                <a:chOff x="761833" y="1463672"/>
                <a:chExt cx="512140" cy="2302488"/>
              </a:xfrm>
            </p:grpSpPr>
            <p:sp>
              <p:nvSpPr>
                <p:cNvPr id="909" name="フリーフォーム 169">
                  <a:extLst>
                    <a:ext uri="{FF2B5EF4-FFF2-40B4-BE49-F238E27FC236}">
                      <a16:creationId xmlns:a16="http://schemas.microsoft.com/office/drawing/2014/main" id="{48115002-7E3C-B084-B90F-0FC0AE403246}"/>
                    </a:ext>
                  </a:extLst>
                </p:cNvPr>
                <p:cNvSpPr/>
                <p:nvPr/>
              </p:nvSpPr>
              <p:spPr>
                <a:xfrm rot="20773540">
                  <a:off x="856314" y="1463672"/>
                  <a:ext cx="417659" cy="2302488"/>
                </a:xfrm>
                <a:custGeom>
                  <a:avLst/>
                  <a:gdLst>
                    <a:gd name="connsiteX0" fmla="*/ 168228 w 328316"/>
                    <a:gd name="connsiteY0" fmla="*/ 0 h 1378383"/>
                    <a:gd name="connsiteX1" fmla="*/ 103108 w 328316"/>
                    <a:gd name="connsiteY1" fmla="*/ 192648 h 1378383"/>
                    <a:gd name="connsiteX2" fmla="*/ 32561 w 328316"/>
                    <a:gd name="connsiteY2" fmla="*/ 841139 h 1378383"/>
                    <a:gd name="connsiteX3" fmla="*/ 0 w 328316"/>
                    <a:gd name="connsiteY3" fmla="*/ 1329543 h 1378383"/>
                    <a:gd name="connsiteX4" fmla="*/ 130241 w 328316"/>
                    <a:gd name="connsiteY4" fmla="*/ 1378383 h 1378383"/>
                    <a:gd name="connsiteX5" fmla="*/ 211642 w 328316"/>
                    <a:gd name="connsiteY5" fmla="*/ 1367530 h 1378383"/>
                    <a:gd name="connsiteX6" fmla="*/ 328316 w 328316"/>
                    <a:gd name="connsiteY6" fmla="*/ 1326829 h 1378383"/>
                    <a:gd name="connsiteX7" fmla="*/ 274049 w 328316"/>
                    <a:gd name="connsiteY7" fmla="*/ 575230 h 1378383"/>
                    <a:gd name="connsiteX8" fmla="*/ 230635 w 328316"/>
                    <a:gd name="connsiteY8" fmla="*/ 92254 h 1378383"/>
                    <a:gd name="connsiteX9" fmla="*/ 168228 w 328316"/>
                    <a:gd name="connsiteY9" fmla="*/ 0 h 137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8316" h="1378383">
                      <a:moveTo>
                        <a:pt x="168228" y="0"/>
                      </a:moveTo>
                      <a:lnTo>
                        <a:pt x="103108" y="192648"/>
                      </a:lnTo>
                      <a:lnTo>
                        <a:pt x="32561" y="841139"/>
                      </a:lnTo>
                      <a:lnTo>
                        <a:pt x="0" y="1329543"/>
                      </a:lnTo>
                      <a:lnTo>
                        <a:pt x="130241" y="1378383"/>
                      </a:lnTo>
                      <a:lnTo>
                        <a:pt x="211642" y="1367530"/>
                      </a:lnTo>
                      <a:lnTo>
                        <a:pt x="328316" y="1326829"/>
                      </a:lnTo>
                      <a:lnTo>
                        <a:pt x="274049" y="575230"/>
                      </a:lnTo>
                      <a:lnTo>
                        <a:pt x="230635" y="92254"/>
                      </a:lnTo>
                      <a:lnTo>
                        <a:pt x="168228" y="0"/>
                      </a:lnTo>
                      <a:close/>
                    </a:path>
                  </a:pathLst>
                </a:custGeom>
                <a:solidFill>
                  <a:srgbClr val="BC7D3E"/>
                </a:solidFill>
                <a:ln w="12700">
                  <a:solidFill>
                    <a:srgbClr val="4040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0" name="Google Shape;1866;p32">
                  <a:extLst>
                    <a:ext uri="{FF2B5EF4-FFF2-40B4-BE49-F238E27FC236}">
                      <a16:creationId xmlns:a16="http://schemas.microsoft.com/office/drawing/2014/main" id="{652E6EB2-4283-A8A1-450C-55B26594809B}"/>
                    </a:ext>
                  </a:extLst>
                </p:cNvPr>
                <p:cNvSpPr/>
                <p:nvPr/>
              </p:nvSpPr>
              <p:spPr>
                <a:xfrm rot="15665397">
                  <a:off x="820276" y="2494106"/>
                  <a:ext cx="99557" cy="216443"/>
                </a:xfrm>
                <a:prstGeom prst="can">
                  <a:avLst>
                    <a:gd name="adj" fmla="val 25000"/>
                  </a:avLst>
                </a:prstGeom>
                <a:solidFill>
                  <a:srgbClr val="BC7D3E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1" name="Google Shape;1867;p32">
                  <a:extLst>
                    <a:ext uri="{FF2B5EF4-FFF2-40B4-BE49-F238E27FC236}">
                      <a16:creationId xmlns:a16="http://schemas.microsoft.com/office/drawing/2014/main" id="{36F27A52-04AF-55BF-CA53-EEA27C90C048}"/>
                    </a:ext>
                  </a:extLst>
                </p:cNvPr>
                <p:cNvSpPr/>
                <p:nvPr/>
              </p:nvSpPr>
              <p:spPr>
                <a:xfrm rot="20481124">
                  <a:off x="926058" y="2543355"/>
                  <a:ext cx="111155" cy="81707"/>
                </a:xfrm>
                <a:prstGeom prst="ellipse">
                  <a:avLst/>
                </a:prstGeom>
                <a:solidFill>
                  <a:srgbClr val="BC7D3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2" name="Google Shape;1868;p32">
                  <a:extLst>
                    <a:ext uri="{FF2B5EF4-FFF2-40B4-BE49-F238E27FC236}">
                      <a16:creationId xmlns:a16="http://schemas.microsoft.com/office/drawing/2014/main" id="{A0461FF0-808F-E3AE-91B6-6B35F83FB092}"/>
                    </a:ext>
                  </a:extLst>
                </p:cNvPr>
                <p:cNvSpPr/>
                <p:nvPr/>
              </p:nvSpPr>
              <p:spPr>
                <a:xfrm rot="17672304">
                  <a:off x="991242" y="2757361"/>
                  <a:ext cx="27803" cy="28105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3" name="Google Shape;1869;p32">
                  <a:extLst>
                    <a:ext uri="{FF2B5EF4-FFF2-40B4-BE49-F238E27FC236}">
                      <a16:creationId xmlns:a16="http://schemas.microsoft.com/office/drawing/2014/main" id="{A0BD268D-DAA1-6266-0FFA-EDC372CE587F}"/>
                    </a:ext>
                  </a:extLst>
                </p:cNvPr>
                <p:cNvSpPr/>
                <p:nvPr/>
              </p:nvSpPr>
              <p:spPr>
                <a:xfrm rot="17672304">
                  <a:off x="999626" y="2329618"/>
                  <a:ext cx="27803" cy="28105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4" name="Google Shape;1870;p32">
                  <a:extLst>
                    <a:ext uri="{FF2B5EF4-FFF2-40B4-BE49-F238E27FC236}">
                      <a16:creationId xmlns:a16="http://schemas.microsoft.com/office/drawing/2014/main" id="{BCB8298F-B2A2-C8F4-076C-1B6936B46C98}"/>
                    </a:ext>
                  </a:extLst>
                </p:cNvPr>
                <p:cNvSpPr/>
                <p:nvPr/>
              </p:nvSpPr>
              <p:spPr>
                <a:xfrm rot="17672304">
                  <a:off x="1054035" y="2320106"/>
                  <a:ext cx="27803" cy="28105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07" name="円柱 175">
                <a:extLst>
                  <a:ext uri="{FF2B5EF4-FFF2-40B4-BE49-F238E27FC236}">
                    <a16:creationId xmlns:a16="http://schemas.microsoft.com/office/drawing/2014/main" id="{C6252D4B-4DAB-D633-09DD-B98549BB1009}"/>
                  </a:ext>
                </a:extLst>
              </p:cNvPr>
              <p:cNvSpPr/>
              <p:nvPr/>
            </p:nvSpPr>
            <p:spPr>
              <a:xfrm rot="20773540">
                <a:off x="1291480" y="3997795"/>
                <a:ext cx="280000" cy="66281"/>
              </a:xfrm>
              <a:custGeom>
                <a:avLst/>
                <a:gdLst>
                  <a:gd name="connsiteX0" fmla="*/ 0 w 161333"/>
                  <a:gd name="connsiteY0" fmla="*/ 12247 h 49530"/>
                  <a:gd name="connsiteX1" fmla="*/ 80667 w 161333"/>
                  <a:gd name="connsiteY1" fmla="*/ 24494 h 49530"/>
                  <a:gd name="connsiteX2" fmla="*/ 161334 w 161333"/>
                  <a:gd name="connsiteY2" fmla="*/ 12247 h 49530"/>
                  <a:gd name="connsiteX3" fmla="*/ 161333 w 161333"/>
                  <a:gd name="connsiteY3" fmla="*/ 37283 h 49530"/>
                  <a:gd name="connsiteX4" fmla="*/ 80666 w 161333"/>
                  <a:gd name="connsiteY4" fmla="*/ 49530 h 49530"/>
                  <a:gd name="connsiteX5" fmla="*/ -1 w 161333"/>
                  <a:gd name="connsiteY5" fmla="*/ 37283 h 49530"/>
                  <a:gd name="connsiteX6" fmla="*/ 0 w 161333"/>
                  <a:gd name="connsiteY6" fmla="*/ 12247 h 49530"/>
                  <a:gd name="connsiteX0" fmla="*/ 0 w 161333"/>
                  <a:gd name="connsiteY0" fmla="*/ 12247 h 49530"/>
                  <a:gd name="connsiteX1" fmla="*/ 80667 w 161333"/>
                  <a:gd name="connsiteY1" fmla="*/ 0 h 49530"/>
                  <a:gd name="connsiteX2" fmla="*/ 161334 w 161333"/>
                  <a:gd name="connsiteY2" fmla="*/ 12247 h 49530"/>
                  <a:gd name="connsiteX3" fmla="*/ 80667 w 161333"/>
                  <a:gd name="connsiteY3" fmla="*/ 24494 h 49530"/>
                  <a:gd name="connsiteX4" fmla="*/ 0 w 161333"/>
                  <a:gd name="connsiteY4" fmla="*/ 12247 h 49530"/>
                  <a:gd name="connsiteX0" fmla="*/ 161333 w 161333"/>
                  <a:gd name="connsiteY0" fmla="*/ 12247 h 49530"/>
                  <a:gd name="connsiteX1" fmla="*/ 80666 w 161333"/>
                  <a:gd name="connsiteY1" fmla="*/ 24494 h 49530"/>
                  <a:gd name="connsiteX2" fmla="*/ -1 w 161333"/>
                  <a:gd name="connsiteY2" fmla="*/ 12247 h 49530"/>
                  <a:gd name="connsiteX3" fmla="*/ 80666 w 161333"/>
                  <a:gd name="connsiteY3" fmla="*/ 0 h 49530"/>
                  <a:gd name="connsiteX4" fmla="*/ 161333 w 161333"/>
                  <a:gd name="connsiteY4" fmla="*/ 12247 h 49530"/>
                  <a:gd name="connsiteX5" fmla="*/ 161333 w 161333"/>
                  <a:gd name="connsiteY5" fmla="*/ 37283 h 49530"/>
                  <a:gd name="connsiteX6" fmla="*/ 80666 w 161333"/>
                  <a:gd name="connsiteY6" fmla="*/ 49530 h 49530"/>
                  <a:gd name="connsiteX7" fmla="*/ -1 w 161333"/>
                  <a:gd name="connsiteY7" fmla="*/ 37283 h 49530"/>
                  <a:gd name="connsiteX8" fmla="*/ 0 w 161333"/>
                  <a:gd name="connsiteY8" fmla="*/ 12247 h 49530"/>
                  <a:gd name="connsiteX0" fmla="*/ 2243 w 163577"/>
                  <a:gd name="connsiteY0" fmla="*/ 12247 h 49530"/>
                  <a:gd name="connsiteX1" fmla="*/ 82910 w 163577"/>
                  <a:gd name="connsiteY1" fmla="*/ 24494 h 49530"/>
                  <a:gd name="connsiteX2" fmla="*/ 163577 w 163577"/>
                  <a:gd name="connsiteY2" fmla="*/ 12247 h 49530"/>
                  <a:gd name="connsiteX3" fmla="*/ 163576 w 163577"/>
                  <a:gd name="connsiteY3" fmla="*/ 37283 h 49530"/>
                  <a:gd name="connsiteX4" fmla="*/ 82909 w 163577"/>
                  <a:gd name="connsiteY4" fmla="*/ 49530 h 49530"/>
                  <a:gd name="connsiteX5" fmla="*/ 2242 w 163577"/>
                  <a:gd name="connsiteY5" fmla="*/ 37283 h 49530"/>
                  <a:gd name="connsiteX6" fmla="*/ 2243 w 163577"/>
                  <a:gd name="connsiteY6" fmla="*/ 12247 h 49530"/>
                  <a:gd name="connsiteX0" fmla="*/ 2243 w 163577"/>
                  <a:gd name="connsiteY0" fmla="*/ 12247 h 49530"/>
                  <a:gd name="connsiteX1" fmla="*/ 82910 w 163577"/>
                  <a:gd name="connsiteY1" fmla="*/ 0 h 49530"/>
                  <a:gd name="connsiteX2" fmla="*/ 163577 w 163577"/>
                  <a:gd name="connsiteY2" fmla="*/ 12247 h 49530"/>
                  <a:gd name="connsiteX3" fmla="*/ 82910 w 163577"/>
                  <a:gd name="connsiteY3" fmla="*/ 24494 h 49530"/>
                  <a:gd name="connsiteX4" fmla="*/ 2243 w 163577"/>
                  <a:gd name="connsiteY4" fmla="*/ 12247 h 49530"/>
                  <a:gd name="connsiteX0" fmla="*/ 163576 w 163577"/>
                  <a:gd name="connsiteY0" fmla="*/ 12247 h 49530"/>
                  <a:gd name="connsiteX1" fmla="*/ 82909 w 163577"/>
                  <a:gd name="connsiteY1" fmla="*/ 24494 h 49530"/>
                  <a:gd name="connsiteX2" fmla="*/ 2242 w 163577"/>
                  <a:gd name="connsiteY2" fmla="*/ 12247 h 49530"/>
                  <a:gd name="connsiteX3" fmla="*/ 163576 w 163577"/>
                  <a:gd name="connsiteY3" fmla="*/ 12247 h 49530"/>
                  <a:gd name="connsiteX4" fmla="*/ 163576 w 163577"/>
                  <a:gd name="connsiteY4" fmla="*/ 37283 h 49530"/>
                  <a:gd name="connsiteX5" fmla="*/ 82909 w 163577"/>
                  <a:gd name="connsiteY5" fmla="*/ 49530 h 49530"/>
                  <a:gd name="connsiteX6" fmla="*/ 2242 w 163577"/>
                  <a:gd name="connsiteY6" fmla="*/ 37283 h 49530"/>
                  <a:gd name="connsiteX7" fmla="*/ 2243 w 163577"/>
                  <a:gd name="connsiteY7" fmla="*/ 12247 h 49530"/>
                  <a:gd name="connsiteX0" fmla="*/ 2243 w 165819"/>
                  <a:gd name="connsiteY0" fmla="*/ 2396 h 39679"/>
                  <a:gd name="connsiteX1" fmla="*/ 82910 w 165819"/>
                  <a:gd name="connsiteY1" fmla="*/ 14643 h 39679"/>
                  <a:gd name="connsiteX2" fmla="*/ 163577 w 165819"/>
                  <a:gd name="connsiteY2" fmla="*/ 2396 h 39679"/>
                  <a:gd name="connsiteX3" fmla="*/ 163576 w 165819"/>
                  <a:gd name="connsiteY3" fmla="*/ 27432 h 39679"/>
                  <a:gd name="connsiteX4" fmla="*/ 82909 w 165819"/>
                  <a:gd name="connsiteY4" fmla="*/ 39679 h 39679"/>
                  <a:gd name="connsiteX5" fmla="*/ 2242 w 165819"/>
                  <a:gd name="connsiteY5" fmla="*/ 27432 h 39679"/>
                  <a:gd name="connsiteX6" fmla="*/ 2243 w 165819"/>
                  <a:gd name="connsiteY6" fmla="*/ 2396 h 39679"/>
                  <a:gd name="connsiteX0" fmla="*/ 2243 w 165819"/>
                  <a:gd name="connsiteY0" fmla="*/ 2396 h 39679"/>
                  <a:gd name="connsiteX1" fmla="*/ 163577 w 165819"/>
                  <a:gd name="connsiteY1" fmla="*/ 2396 h 39679"/>
                  <a:gd name="connsiteX2" fmla="*/ 82910 w 165819"/>
                  <a:gd name="connsiteY2" fmla="*/ 14643 h 39679"/>
                  <a:gd name="connsiteX3" fmla="*/ 2243 w 165819"/>
                  <a:gd name="connsiteY3" fmla="*/ 2396 h 39679"/>
                  <a:gd name="connsiteX0" fmla="*/ 163576 w 165819"/>
                  <a:gd name="connsiteY0" fmla="*/ 2396 h 39679"/>
                  <a:gd name="connsiteX1" fmla="*/ 82909 w 165819"/>
                  <a:gd name="connsiteY1" fmla="*/ 14643 h 39679"/>
                  <a:gd name="connsiteX2" fmla="*/ 2242 w 165819"/>
                  <a:gd name="connsiteY2" fmla="*/ 2396 h 39679"/>
                  <a:gd name="connsiteX3" fmla="*/ 163576 w 165819"/>
                  <a:gd name="connsiteY3" fmla="*/ 2396 h 39679"/>
                  <a:gd name="connsiteX4" fmla="*/ 163576 w 165819"/>
                  <a:gd name="connsiteY4" fmla="*/ 27432 h 39679"/>
                  <a:gd name="connsiteX5" fmla="*/ 82909 w 165819"/>
                  <a:gd name="connsiteY5" fmla="*/ 39679 h 39679"/>
                  <a:gd name="connsiteX6" fmla="*/ 2242 w 165819"/>
                  <a:gd name="connsiteY6" fmla="*/ 27432 h 39679"/>
                  <a:gd name="connsiteX7" fmla="*/ 2243 w 165819"/>
                  <a:gd name="connsiteY7" fmla="*/ 2396 h 39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819" h="39679" stroke="0" extrusionOk="0">
                    <a:moveTo>
                      <a:pt x="2243" y="2396"/>
                    </a:moveTo>
                    <a:cubicBezTo>
                      <a:pt x="2243" y="9160"/>
                      <a:pt x="38359" y="14643"/>
                      <a:pt x="82910" y="14643"/>
                    </a:cubicBezTo>
                    <a:cubicBezTo>
                      <a:pt x="127461" y="14643"/>
                      <a:pt x="163577" y="9160"/>
                      <a:pt x="163577" y="2396"/>
                    </a:cubicBezTo>
                    <a:cubicBezTo>
                      <a:pt x="163577" y="10741"/>
                      <a:pt x="163576" y="19087"/>
                      <a:pt x="163576" y="27432"/>
                    </a:cubicBezTo>
                    <a:cubicBezTo>
                      <a:pt x="163576" y="34196"/>
                      <a:pt x="127460" y="39679"/>
                      <a:pt x="82909" y="39679"/>
                    </a:cubicBezTo>
                    <a:cubicBezTo>
                      <a:pt x="38358" y="39679"/>
                      <a:pt x="2242" y="34196"/>
                      <a:pt x="2242" y="27432"/>
                    </a:cubicBezTo>
                    <a:cubicBezTo>
                      <a:pt x="2242" y="19087"/>
                      <a:pt x="2243" y="10741"/>
                      <a:pt x="2243" y="2396"/>
                    </a:cubicBezTo>
                    <a:close/>
                  </a:path>
                  <a:path w="165819" h="39679" fill="lighten" stroke="0" extrusionOk="0">
                    <a:moveTo>
                      <a:pt x="2243" y="2396"/>
                    </a:moveTo>
                    <a:cubicBezTo>
                      <a:pt x="15688" y="355"/>
                      <a:pt x="150133" y="355"/>
                      <a:pt x="163577" y="2396"/>
                    </a:cubicBezTo>
                    <a:cubicBezTo>
                      <a:pt x="177022" y="4437"/>
                      <a:pt x="127461" y="14643"/>
                      <a:pt x="82910" y="14643"/>
                    </a:cubicBezTo>
                    <a:cubicBezTo>
                      <a:pt x="38359" y="14643"/>
                      <a:pt x="2243" y="9160"/>
                      <a:pt x="2243" y="2396"/>
                    </a:cubicBezTo>
                    <a:close/>
                  </a:path>
                  <a:path w="165819" h="39679" fill="none" extrusionOk="0">
                    <a:moveTo>
                      <a:pt x="163576" y="2396"/>
                    </a:moveTo>
                    <a:cubicBezTo>
                      <a:pt x="163576" y="9160"/>
                      <a:pt x="127460" y="14643"/>
                      <a:pt x="82909" y="14643"/>
                    </a:cubicBezTo>
                    <a:cubicBezTo>
                      <a:pt x="38358" y="14643"/>
                      <a:pt x="-11203" y="4437"/>
                      <a:pt x="2242" y="2396"/>
                    </a:cubicBezTo>
                    <a:cubicBezTo>
                      <a:pt x="15687" y="355"/>
                      <a:pt x="136687" y="-1777"/>
                      <a:pt x="163576" y="2396"/>
                    </a:cubicBezTo>
                    <a:lnTo>
                      <a:pt x="163576" y="27432"/>
                    </a:lnTo>
                    <a:cubicBezTo>
                      <a:pt x="163576" y="34196"/>
                      <a:pt x="127460" y="39679"/>
                      <a:pt x="82909" y="39679"/>
                    </a:cubicBezTo>
                    <a:cubicBezTo>
                      <a:pt x="38358" y="39679"/>
                      <a:pt x="2242" y="34196"/>
                      <a:pt x="2242" y="27432"/>
                    </a:cubicBezTo>
                    <a:cubicBezTo>
                      <a:pt x="2242" y="19087"/>
                      <a:pt x="2243" y="10741"/>
                      <a:pt x="2243" y="2396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8" name="円柱 175">
                <a:extLst>
                  <a:ext uri="{FF2B5EF4-FFF2-40B4-BE49-F238E27FC236}">
                    <a16:creationId xmlns:a16="http://schemas.microsoft.com/office/drawing/2014/main" id="{9260FFC1-CB94-41B2-7941-8841FA528B5A}"/>
                  </a:ext>
                </a:extLst>
              </p:cNvPr>
              <p:cNvSpPr/>
              <p:nvPr/>
            </p:nvSpPr>
            <p:spPr>
              <a:xfrm rot="20773540">
                <a:off x="1333222" y="4168067"/>
                <a:ext cx="280000" cy="66281"/>
              </a:xfrm>
              <a:custGeom>
                <a:avLst/>
                <a:gdLst>
                  <a:gd name="connsiteX0" fmla="*/ 0 w 161333"/>
                  <a:gd name="connsiteY0" fmla="*/ 12247 h 49530"/>
                  <a:gd name="connsiteX1" fmla="*/ 80667 w 161333"/>
                  <a:gd name="connsiteY1" fmla="*/ 24494 h 49530"/>
                  <a:gd name="connsiteX2" fmla="*/ 161334 w 161333"/>
                  <a:gd name="connsiteY2" fmla="*/ 12247 h 49530"/>
                  <a:gd name="connsiteX3" fmla="*/ 161333 w 161333"/>
                  <a:gd name="connsiteY3" fmla="*/ 37283 h 49530"/>
                  <a:gd name="connsiteX4" fmla="*/ 80666 w 161333"/>
                  <a:gd name="connsiteY4" fmla="*/ 49530 h 49530"/>
                  <a:gd name="connsiteX5" fmla="*/ -1 w 161333"/>
                  <a:gd name="connsiteY5" fmla="*/ 37283 h 49530"/>
                  <a:gd name="connsiteX6" fmla="*/ 0 w 161333"/>
                  <a:gd name="connsiteY6" fmla="*/ 12247 h 49530"/>
                  <a:gd name="connsiteX0" fmla="*/ 0 w 161333"/>
                  <a:gd name="connsiteY0" fmla="*/ 12247 h 49530"/>
                  <a:gd name="connsiteX1" fmla="*/ 80667 w 161333"/>
                  <a:gd name="connsiteY1" fmla="*/ 0 h 49530"/>
                  <a:gd name="connsiteX2" fmla="*/ 161334 w 161333"/>
                  <a:gd name="connsiteY2" fmla="*/ 12247 h 49530"/>
                  <a:gd name="connsiteX3" fmla="*/ 80667 w 161333"/>
                  <a:gd name="connsiteY3" fmla="*/ 24494 h 49530"/>
                  <a:gd name="connsiteX4" fmla="*/ 0 w 161333"/>
                  <a:gd name="connsiteY4" fmla="*/ 12247 h 49530"/>
                  <a:gd name="connsiteX0" fmla="*/ 161333 w 161333"/>
                  <a:gd name="connsiteY0" fmla="*/ 12247 h 49530"/>
                  <a:gd name="connsiteX1" fmla="*/ 80666 w 161333"/>
                  <a:gd name="connsiteY1" fmla="*/ 24494 h 49530"/>
                  <a:gd name="connsiteX2" fmla="*/ -1 w 161333"/>
                  <a:gd name="connsiteY2" fmla="*/ 12247 h 49530"/>
                  <a:gd name="connsiteX3" fmla="*/ 80666 w 161333"/>
                  <a:gd name="connsiteY3" fmla="*/ 0 h 49530"/>
                  <a:gd name="connsiteX4" fmla="*/ 161333 w 161333"/>
                  <a:gd name="connsiteY4" fmla="*/ 12247 h 49530"/>
                  <a:gd name="connsiteX5" fmla="*/ 161333 w 161333"/>
                  <a:gd name="connsiteY5" fmla="*/ 37283 h 49530"/>
                  <a:gd name="connsiteX6" fmla="*/ 80666 w 161333"/>
                  <a:gd name="connsiteY6" fmla="*/ 49530 h 49530"/>
                  <a:gd name="connsiteX7" fmla="*/ -1 w 161333"/>
                  <a:gd name="connsiteY7" fmla="*/ 37283 h 49530"/>
                  <a:gd name="connsiteX8" fmla="*/ 0 w 161333"/>
                  <a:gd name="connsiteY8" fmla="*/ 12247 h 49530"/>
                  <a:gd name="connsiteX0" fmla="*/ 2243 w 163577"/>
                  <a:gd name="connsiteY0" fmla="*/ 12247 h 49530"/>
                  <a:gd name="connsiteX1" fmla="*/ 82910 w 163577"/>
                  <a:gd name="connsiteY1" fmla="*/ 24494 h 49530"/>
                  <a:gd name="connsiteX2" fmla="*/ 163577 w 163577"/>
                  <a:gd name="connsiteY2" fmla="*/ 12247 h 49530"/>
                  <a:gd name="connsiteX3" fmla="*/ 163576 w 163577"/>
                  <a:gd name="connsiteY3" fmla="*/ 37283 h 49530"/>
                  <a:gd name="connsiteX4" fmla="*/ 82909 w 163577"/>
                  <a:gd name="connsiteY4" fmla="*/ 49530 h 49530"/>
                  <a:gd name="connsiteX5" fmla="*/ 2242 w 163577"/>
                  <a:gd name="connsiteY5" fmla="*/ 37283 h 49530"/>
                  <a:gd name="connsiteX6" fmla="*/ 2243 w 163577"/>
                  <a:gd name="connsiteY6" fmla="*/ 12247 h 49530"/>
                  <a:gd name="connsiteX0" fmla="*/ 2243 w 163577"/>
                  <a:gd name="connsiteY0" fmla="*/ 12247 h 49530"/>
                  <a:gd name="connsiteX1" fmla="*/ 82910 w 163577"/>
                  <a:gd name="connsiteY1" fmla="*/ 0 h 49530"/>
                  <a:gd name="connsiteX2" fmla="*/ 163577 w 163577"/>
                  <a:gd name="connsiteY2" fmla="*/ 12247 h 49530"/>
                  <a:gd name="connsiteX3" fmla="*/ 82910 w 163577"/>
                  <a:gd name="connsiteY3" fmla="*/ 24494 h 49530"/>
                  <a:gd name="connsiteX4" fmla="*/ 2243 w 163577"/>
                  <a:gd name="connsiteY4" fmla="*/ 12247 h 49530"/>
                  <a:gd name="connsiteX0" fmla="*/ 163576 w 163577"/>
                  <a:gd name="connsiteY0" fmla="*/ 12247 h 49530"/>
                  <a:gd name="connsiteX1" fmla="*/ 82909 w 163577"/>
                  <a:gd name="connsiteY1" fmla="*/ 24494 h 49530"/>
                  <a:gd name="connsiteX2" fmla="*/ 2242 w 163577"/>
                  <a:gd name="connsiteY2" fmla="*/ 12247 h 49530"/>
                  <a:gd name="connsiteX3" fmla="*/ 163576 w 163577"/>
                  <a:gd name="connsiteY3" fmla="*/ 12247 h 49530"/>
                  <a:gd name="connsiteX4" fmla="*/ 163576 w 163577"/>
                  <a:gd name="connsiteY4" fmla="*/ 37283 h 49530"/>
                  <a:gd name="connsiteX5" fmla="*/ 82909 w 163577"/>
                  <a:gd name="connsiteY5" fmla="*/ 49530 h 49530"/>
                  <a:gd name="connsiteX6" fmla="*/ 2242 w 163577"/>
                  <a:gd name="connsiteY6" fmla="*/ 37283 h 49530"/>
                  <a:gd name="connsiteX7" fmla="*/ 2243 w 163577"/>
                  <a:gd name="connsiteY7" fmla="*/ 12247 h 49530"/>
                  <a:gd name="connsiteX0" fmla="*/ 2243 w 165819"/>
                  <a:gd name="connsiteY0" fmla="*/ 2396 h 39679"/>
                  <a:gd name="connsiteX1" fmla="*/ 82910 w 165819"/>
                  <a:gd name="connsiteY1" fmla="*/ 14643 h 39679"/>
                  <a:gd name="connsiteX2" fmla="*/ 163577 w 165819"/>
                  <a:gd name="connsiteY2" fmla="*/ 2396 h 39679"/>
                  <a:gd name="connsiteX3" fmla="*/ 163576 w 165819"/>
                  <a:gd name="connsiteY3" fmla="*/ 27432 h 39679"/>
                  <a:gd name="connsiteX4" fmla="*/ 82909 w 165819"/>
                  <a:gd name="connsiteY4" fmla="*/ 39679 h 39679"/>
                  <a:gd name="connsiteX5" fmla="*/ 2242 w 165819"/>
                  <a:gd name="connsiteY5" fmla="*/ 27432 h 39679"/>
                  <a:gd name="connsiteX6" fmla="*/ 2243 w 165819"/>
                  <a:gd name="connsiteY6" fmla="*/ 2396 h 39679"/>
                  <a:gd name="connsiteX0" fmla="*/ 2243 w 165819"/>
                  <a:gd name="connsiteY0" fmla="*/ 2396 h 39679"/>
                  <a:gd name="connsiteX1" fmla="*/ 163577 w 165819"/>
                  <a:gd name="connsiteY1" fmla="*/ 2396 h 39679"/>
                  <a:gd name="connsiteX2" fmla="*/ 82910 w 165819"/>
                  <a:gd name="connsiteY2" fmla="*/ 14643 h 39679"/>
                  <a:gd name="connsiteX3" fmla="*/ 2243 w 165819"/>
                  <a:gd name="connsiteY3" fmla="*/ 2396 h 39679"/>
                  <a:gd name="connsiteX0" fmla="*/ 163576 w 165819"/>
                  <a:gd name="connsiteY0" fmla="*/ 2396 h 39679"/>
                  <a:gd name="connsiteX1" fmla="*/ 82909 w 165819"/>
                  <a:gd name="connsiteY1" fmla="*/ 14643 h 39679"/>
                  <a:gd name="connsiteX2" fmla="*/ 2242 w 165819"/>
                  <a:gd name="connsiteY2" fmla="*/ 2396 h 39679"/>
                  <a:gd name="connsiteX3" fmla="*/ 163576 w 165819"/>
                  <a:gd name="connsiteY3" fmla="*/ 2396 h 39679"/>
                  <a:gd name="connsiteX4" fmla="*/ 163576 w 165819"/>
                  <a:gd name="connsiteY4" fmla="*/ 27432 h 39679"/>
                  <a:gd name="connsiteX5" fmla="*/ 82909 w 165819"/>
                  <a:gd name="connsiteY5" fmla="*/ 39679 h 39679"/>
                  <a:gd name="connsiteX6" fmla="*/ 2242 w 165819"/>
                  <a:gd name="connsiteY6" fmla="*/ 27432 h 39679"/>
                  <a:gd name="connsiteX7" fmla="*/ 2243 w 165819"/>
                  <a:gd name="connsiteY7" fmla="*/ 2396 h 39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819" h="39679" stroke="0" extrusionOk="0">
                    <a:moveTo>
                      <a:pt x="2243" y="2396"/>
                    </a:moveTo>
                    <a:cubicBezTo>
                      <a:pt x="2243" y="9160"/>
                      <a:pt x="38359" y="14643"/>
                      <a:pt x="82910" y="14643"/>
                    </a:cubicBezTo>
                    <a:cubicBezTo>
                      <a:pt x="127461" y="14643"/>
                      <a:pt x="163577" y="9160"/>
                      <a:pt x="163577" y="2396"/>
                    </a:cubicBezTo>
                    <a:cubicBezTo>
                      <a:pt x="163577" y="10741"/>
                      <a:pt x="163576" y="19087"/>
                      <a:pt x="163576" y="27432"/>
                    </a:cubicBezTo>
                    <a:cubicBezTo>
                      <a:pt x="163576" y="34196"/>
                      <a:pt x="127460" y="39679"/>
                      <a:pt x="82909" y="39679"/>
                    </a:cubicBezTo>
                    <a:cubicBezTo>
                      <a:pt x="38358" y="39679"/>
                      <a:pt x="2242" y="34196"/>
                      <a:pt x="2242" y="27432"/>
                    </a:cubicBezTo>
                    <a:cubicBezTo>
                      <a:pt x="2242" y="19087"/>
                      <a:pt x="2243" y="10741"/>
                      <a:pt x="2243" y="2396"/>
                    </a:cubicBezTo>
                    <a:close/>
                  </a:path>
                  <a:path w="165819" h="39679" fill="lighten" stroke="0" extrusionOk="0">
                    <a:moveTo>
                      <a:pt x="2243" y="2396"/>
                    </a:moveTo>
                    <a:cubicBezTo>
                      <a:pt x="15688" y="355"/>
                      <a:pt x="150133" y="355"/>
                      <a:pt x="163577" y="2396"/>
                    </a:cubicBezTo>
                    <a:cubicBezTo>
                      <a:pt x="177022" y="4437"/>
                      <a:pt x="127461" y="14643"/>
                      <a:pt x="82910" y="14643"/>
                    </a:cubicBezTo>
                    <a:cubicBezTo>
                      <a:pt x="38359" y="14643"/>
                      <a:pt x="2243" y="9160"/>
                      <a:pt x="2243" y="2396"/>
                    </a:cubicBezTo>
                    <a:close/>
                  </a:path>
                  <a:path w="165819" h="39679" fill="none" extrusionOk="0">
                    <a:moveTo>
                      <a:pt x="163576" y="2396"/>
                    </a:moveTo>
                    <a:cubicBezTo>
                      <a:pt x="163576" y="9160"/>
                      <a:pt x="127460" y="14643"/>
                      <a:pt x="82909" y="14643"/>
                    </a:cubicBezTo>
                    <a:cubicBezTo>
                      <a:pt x="38358" y="14643"/>
                      <a:pt x="-11203" y="4437"/>
                      <a:pt x="2242" y="2396"/>
                    </a:cubicBezTo>
                    <a:cubicBezTo>
                      <a:pt x="15687" y="355"/>
                      <a:pt x="136687" y="-1777"/>
                      <a:pt x="163576" y="2396"/>
                    </a:cubicBezTo>
                    <a:lnTo>
                      <a:pt x="163576" y="27432"/>
                    </a:lnTo>
                    <a:cubicBezTo>
                      <a:pt x="163576" y="34196"/>
                      <a:pt x="127460" y="39679"/>
                      <a:pt x="82909" y="39679"/>
                    </a:cubicBezTo>
                    <a:cubicBezTo>
                      <a:pt x="38358" y="39679"/>
                      <a:pt x="2242" y="34196"/>
                      <a:pt x="2242" y="27432"/>
                    </a:cubicBezTo>
                    <a:cubicBezTo>
                      <a:pt x="2242" y="19087"/>
                      <a:pt x="2243" y="10741"/>
                      <a:pt x="2243" y="2396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915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B8AF5ADE-0E9F-D801-6257-534B95FC4552}"/>
              </a:ext>
            </a:extLst>
          </p:cNvPr>
          <p:cNvSpPr txBox="1"/>
          <p:nvPr/>
        </p:nvSpPr>
        <p:spPr>
          <a:xfrm>
            <a:off x="3318716" y="3167559"/>
            <a:ext cx="4092197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こんどはボクが</a:t>
            </a:r>
            <a:endParaRPr lang="en-US" altLang="ja-JP"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たすける！</a:t>
            </a:r>
            <a:endParaRPr lang="en-US" altLang="ja-JP"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8" name="正方形/長方形 917">
            <a:extLst>
              <a:ext uri="{FF2B5EF4-FFF2-40B4-BE49-F238E27FC236}">
                <a16:creationId xmlns:a16="http://schemas.microsoft.com/office/drawing/2014/main" id="{8938F687-DF94-F965-51C1-53033B4AD81F}"/>
              </a:ext>
            </a:extLst>
          </p:cNvPr>
          <p:cNvSpPr/>
          <p:nvPr/>
        </p:nvSpPr>
        <p:spPr>
          <a:xfrm>
            <a:off x="1302716" y="2620084"/>
            <a:ext cx="2032045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altLang="ja-JP" sz="4000" b="1" cap="none" spc="0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  <a:effectLst/>
              </a:rPr>
              <a:t>Lv.100</a:t>
            </a:r>
            <a:endParaRPr lang="ja-JP" altLang="en-US" sz="4000" b="1" cap="none" spc="0" dirty="0">
              <a:ln w="12700">
                <a:solidFill>
                  <a:schemeClr val="accent5"/>
                </a:solidFill>
                <a:prstDash val="solid"/>
              </a:ln>
              <a:pattFill prst="ltDnDiag">
                <a:fgClr>
                  <a:schemeClr val="accent5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  <a:effectLst/>
            </a:endParaRPr>
          </a:p>
        </p:txBody>
      </p:sp>
      <p:sp>
        <p:nvSpPr>
          <p:cNvPr id="4" name="角丸四角形 355">
            <a:extLst>
              <a:ext uri="{FF2B5EF4-FFF2-40B4-BE49-F238E27FC236}">
                <a16:creationId xmlns:a16="http://schemas.microsoft.com/office/drawing/2014/main" id="{4E8B416A-B5AF-5AD0-B70B-E782D9CDAF4D}"/>
              </a:ext>
            </a:extLst>
          </p:cNvPr>
          <p:cNvSpPr/>
          <p:nvPr/>
        </p:nvSpPr>
        <p:spPr>
          <a:xfrm rot="16200000">
            <a:off x="10146550" y="1081799"/>
            <a:ext cx="2183719" cy="679356"/>
          </a:xfrm>
          <a:prstGeom prst="roundRect">
            <a:avLst>
              <a:gd name="adj" fmla="val 50000"/>
            </a:avLst>
          </a:prstGeom>
          <a:solidFill>
            <a:srgbClr val="70AD47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916" name="Google Shape;2562;p41">
            <a:hlinkClick r:id="rId9" action="ppaction://hlinksldjump"/>
            <a:extLst>
              <a:ext uri="{FF2B5EF4-FFF2-40B4-BE49-F238E27FC236}">
                <a16:creationId xmlns:a16="http://schemas.microsoft.com/office/drawing/2014/main" id="{44850858-91DC-8589-32BB-BD82C5470C39}"/>
              </a:ext>
            </a:extLst>
          </p:cNvPr>
          <p:cNvSpPr txBox="1"/>
          <p:nvPr/>
        </p:nvSpPr>
        <p:spPr>
          <a:xfrm>
            <a:off x="10919352" y="27781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►つぎへ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917" name="グループ化 916">
            <a:extLst>
              <a:ext uri="{FF2B5EF4-FFF2-40B4-BE49-F238E27FC236}">
                <a16:creationId xmlns:a16="http://schemas.microsoft.com/office/drawing/2014/main" id="{3CFAF561-494E-9826-76D6-45756902E021}"/>
              </a:ext>
            </a:extLst>
          </p:cNvPr>
          <p:cNvGrpSpPr/>
          <p:nvPr/>
        </p:nvGrpSpPr>
        <p:grpSpPr>
          <a:xfrm rot="2523162">
            <a:off x="11323172" y="167536"/>
            <a:ext cx="564109" cy="193172"/>
            <a:chOff x="9364349" y="5301095"/>
            <a:chExt cx="371808" cy="127321"/>
          </a:xfrm>
        </p:grpSpPr>
        <p:cxnSp>
          <p:nvCxnSpPr>
            <p:cNvPr id="920" name="直線コネクタ 919">
              <a:extLst>
                <a:ext uri="{FF2B5EF4-FFF2-40B4-BE49-F238E27FC236}">
                  <a16:creationId xmlns:a16="http://schemas.microsoft.com/office/drawing/2014/main" id="{C6BAB571-9FF4-3BB0-B407-43EE1FA50971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1" name="直線コネクタ 920">
              <a:extLst>
                <a:ext uri="{FF2B5EF4-FFF2-40B4-BE49-F238E27FC236}">
                  <a16:creationId xmlns:a16="http://schemas.microsoft.com/office/drawing/2014/main" id="{67D0E07F-5096-91CE-6EBA-1D9EF6808839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3" name="直線コネクタ 922">
              <a:extLst>
                <a:ext uri="{FF2B5EF4-FFF2-40B4-BE49-F238E27FC236}">
                  <a16:creationId xmlns:a16="http://schemas.microsoft.com/office/drawing/2014/main" id="{99DB4E19-C41A-2A3B-A300-F473CF5A3560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直線コネクタ 923">
              <a:extLst>
                <a:ext uri="{FF2B5EF4-FFF2-40B4-BE49-F238E27FC236}">
                  <a16:creationId xmlns:a16="http://schemas.microsoft.com/office/drawing/2014/main" id="{4E7FBE06-E720-E038-991E-AB6FD655D57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3" name="テキスト ボックス 252">
            <a:extLst>
              <a:ext uri="{FF2B5EF4-FFF2-40B4-BE49-F238E27FC236}">
                <a16:creationId xmlns:a16="http://schemas.microsoft.com/office/drawing/2014/main" id="{40CA4260-8357-4CE5-94EF-B7E320EC84D7}"/>
              </a:ext>
            </a:extLst>
          </p:cNvPr>
          <p:cNvSpPr txBox="1"/>
          <p:nvPr/>
        </p:nvSpPr>
        <p:spPr>
          <a:xfrm>
            <a:off x="4730350" y="541282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て</a:t>
            </a:r>
          </a:p>
        </p:txBody>
      </p:sp>
      <p:sp>
        <p:nvSpPr>
          <p:cNvPr id="254" name="テキスト ボックス 253">
            <a:extLst>
              <a:ext uri="{FF2B5EF4-FFF2-40B4-BE49-F238E27FC236}">
                <a16:creationId xmlns:a16="http://schemas.microsoft.com/office/drawing/2014/main" id="{37D5AB21-38D3-4E29-8DAF-62E763276F4E}"/>
              </a:ext>
            </a:extLst>
          </p:cNvPr>
          <p:cNvSpPr txBox="1"/>
          <p:nvPr/>
        </p:nvSpPr>
        <p:spPr>
          <a:xfrm>
            <a:off x="7157421" y="531566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けん</a:t>
            </a:r>
          </a:p>
        </p:txBody>
      </p:sp>
      <p:sp>
        <p:nvSpPr>
          <p:cNvPr id="256" name="テキスト ボックス 255">
            <a:extLst>
              <a:ext uri="{FF2B5EF4-FFF2-40B4-BE49-F238E27FC236}">
                <a16:creationId xmlns:a16="http://schemas.microsoft.com/office/drawing/2014/main" id="{19274200-8C6A-494A-BCC4-A3854AE70430}"/>
              </a:ext>
            </a:extLst>
          </p:cNvPr>
          <p:cNvSpPr txBox="1"/>
          <p:nvPr/>
        </p:nvSpPr>
        <p:spPr>
          <a:xfrm>
            <a:off x="674222" y="1427642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み</a:t>
            </a:r>
          </a:p>
        </p:txBody>
      </p:sp>
      <p:sp>
        <p:nvSpPr>
          <p:cNvPr id="257" name="テキスト ボックス 256">
            <a:extLst>
              <a:ext uri="{FF2B5EF4-FFF2-40B4-BE49-F238E27FC236}">
                <a16:creationId xmlns:a16="http://schemas.microsoft.com/office/drawing/2014/main" id="{32350477-B39F-4CEF-9477-9FF19EC3DFFB}"/>
              </a:ext>
            </a:extLst>
          </p:cNvPr>
          <p:cNvSpPr txBox="1"/>
          <p:nvPr/>
        </p:nvSpPr>
        <p:spPr>
          <a:xfrm>
            <a:off x="6117740" y="1413479"/>
            <a:ext cx="81798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ゆうしゃ</a:t>
            </a:r>
          </a:p>
        </p:txBody>
      </p:sp>
      <p:sp>
        <p:nvSpPr>
          <p:cNvPr id="258" name="テキスト ボックス 257">
            <a:extLst>
              <a:ext uri="{FF2B5EF4-FFF2-40B4-BE49-F238E27FC236}">
                <a16:creationId xmlns:a16="http://schemas.microsoft.com/office/drawing/2014/main" id="{9A903EC8-EF67-4F97-977B-30A1C6933B78}"/>
              </a:ext>
            </a:extLst>
          </p:cNvPr>
          <p:cNvSpPr txBox="1"/>
          <p:nvPr/>
        </p:nvSpPr>
        <p:spPr>
          <a:xfrm>
            <a:off x="7566459" y="1430493"/>
            <a:ext cx="8767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へんしん</a:t>
            </a:r>
          </a:p>
        </p:txBody>
      </p:sp>
      <p:sp>
        <p:nvSpPr>
          <p:cNvPr id="992" name="正方形/長方形 991">
            <a:extLst>
              <a:ext uri="{FF2B5EF4-FFF2-40B4-BE49-F238E27FC236}">
                <a16:creationId xmlns:a16="http://schemas.microsoft.com/office/drawing/2014/main" id="{FA1485E6-9FB5-FD25-B3D7-21DC1F06C9CA}"/>
              </a:ext>
            </a:extLst>
          </p:cNvPr>
          <p:cNvSpPr/>
          <p:nvPr/>
        </p:nvSpPr>
        <p:spPr>
          <a:xfrm>
            <a:off x="7201427" y="5593065"/>
            <a:ext cx="2032045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altLang="ja-JP" sz="4000" b="1" cap="none" spc="0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  <a:effectLst/>
              </a:rPr>
              <a:t>Lv.150</a:t>
            </a:r>
            <a:endParaRPr lang="ja-JP" altLang="en-US" sz="4000" b="1" cap="none" spc="0" dirty="0">
              <a:ln w="12700">
                <a:solidFill>
                  <a:schemeClr val="accent5"/>
                </a:solidFill>
                <a:prstDash val="solid"/>
              </a:ln>
              <a:pattFill prst="ltDnDiag">
                <a:fgClr>
                  <a:schemeClr val="accent5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  <a:effectLst/>
            </a:endParaRPr>
          </a:p>
        </p:txBody>
      </p:sp>
      <p:sp>
        <p:nvSpPr>
          <p:cNvPr id="993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DE7E8806-5BAD-74FD-8F95-D350394C8BBE}"/>
              </a:ext>
            </a:extLst>
          </p:cNvPr>
          <p:cNvSpPr txBox="1"/>
          <p:nvPr/>
        </p:nvSpPr>
        <p:spPr>
          <a:xfrm>
            <a:off x="5459154" y="4427477"/>
            <a:ext cx="963518" cy="769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400" dirty="0">
                <a:solidFill>
                  <a:schemeClr val="dk1"/>
                </a:solidFill>
              </a:rPr>
              <a:t>！</a:t>
            </a:r>
            <a:endParaRPr sz="4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528406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" name="星: 16 pt 1007">
            <a:extLst>
              <a:ext uri="{FF2B5EF4-FFF2-40B4-BE49-F238E27FC236}">
                <a16:creationId xmlns:a16="http://schemas.microsoft.com/office/drawing/2014/main" id="{B680F543-5E7B-7AEB-ED58-6A002BDF44F2}"/>
              </a:ext>
            </a:extLst>
          </p:cNvPr>
          <p:cNvSpPr/>
          <p:nvPr/>
        </p:nvSpPr>
        <p:spPr>
          <a:xfrm>
            <a:off x="3335577" y="1937786"/>
            <a:ext cx="4182166" cy="2535261"/>
          </a:xfrm>
          <a:prstGeom prst="star16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4" name="楕円 1003">
            <a:extLst>
              <a:ext uri="{FF2B5EF4-FFF2-40B4-BE49-F238E27FC236}">
                <a16:creationId xmlns:a16="http://schemas.microsoft.com/office/drawing/2014/main" id="{CBBD3B88-9A94-0E74-B062-CAB9D82736BD}"/>
              </a:ext>
            </a:extLst>
          </p:cNvPr>
          <p:cNvSpPr/>
          <p:nvPr/>
        </p:nvSpPr>
        <p:spPr>
          <a:xfrm>
            <a:off x="4859730" y="5250618"/>
            <a:ext cx="1656416" cy="712830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769285A4-F46D-04E9-23C7-C4AE4C8F4002}"/>
              </a:ext>
            </a:extLst>
          </p:cNvPr>
          <p:cNvGrpSpPr/>
          <p:nvPr/>
        </p:nvGrpSpPr>
        <p:grpSpPr>
          <a:xfrm rot="8436077">
            <a:off x="8004687" y="2401010"/>
            <a:ext cx="3587305" cy="3586055"/>
            <a:chOff x="4940537" y="2315368"/>
            <a:chExt cx="3587305" cy="3586055"/>
          </a:xfrm>
        </p:grpSpPr>
        <p:grpSp>
          <p:nvGrpSpPr>
            <p:cNvPr id="22" name="グループ化 21">
              <a:extLst>
                <a:ext uri="{FF2B5EF4-FFF2-40B4-BE49-F238E27FC236}">
                  <a16:creationId xmlns:a16="http://schemas.microsoft.com/office/drawing/2014/main" id="{2B0E1B06-07F1-A11B-E384-14727470E593}"/>
                </a:ext>
              </a:extLst>
            </p:cNvPr>
            <p:cNvGrpSpPr/>
            <p:nvPr/>
          </p:nvGrpSpPr>
          <p:grpSpPr>
            <a:xfrm>
              <a:off x="4940537" y="2315368"/>
              <a:ext cx="3587305" cy="3586055"/>
              <a:chOff x="4940537" y="2315368"/>
              <a:chExt cx="3587305" cy="3586055"/>
            </a:xfrm>
          </p:grpSpPr>
          <p:pic>
            <p:nvPicPr>
              <p:cNvPr id="7" name="グラフィックス 6" descr="小槌 単色塗りつぶし">
                <a:extLst>
                  <a:ext uri="{FF2B5EF4-FFF2-40B4-BE49-F238E27FC236}">
                    <a16:creationId xmlns:a16="http://schemas.microsoft.com/office/drawing/2014/main" id="{2B3854DC-10E5-1F29-5688-88B4978EFD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96DAC541-7B7A-43D3-8B79-37D633B846F1}">
                    <asvg:svgBlip xmlns=""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4951099" y="2324680"/>
                <a:ext cx="3576743" cy="3576743"/>
              </a:xfrm>
              <a:prstGeom prst="rect">
                <a:avLst/>
              </a:prstGeom>
            </p:spPr>
          </p:pic>
          <p:pic>
            <p:nvPicPr>
              <p:cNvPr id="21" name="グラフィックス 20" descr="小槌 枠線">
                <a:extLst>
                  <a:ext uri="{FF2B5EF4-FFF2-40B4-BE49-F238E27FC236}">
                    <a16:creationId xmlns:a16="http://schemas.microsoft.com/office/drawing/2014/main" id="{49B832E1-7F7E-FDC8-7685-4414B1987A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=""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4940537" y="2315368"/>
                <a:ext cx="3576743" cy="3576743"/>
              </a:xfrm>
              <a:prstGeom prst="rect">
                <a:avLst/>
              </a:prstGeom>
            </p:spPr>
          </p:pic>
        </p:grpSp>
        <p:sp>
          <p:nvSpPr>
            <p:cNvPr id="23" name="正方形/長方形 22">
              <a:extLst>
                <a:ext uri="{FF2B5EF4-FFF2-40B4-BE49-F238E27FC236}">
                  <a16:creationId xmlns:a16="http://schemas.microsoft.com/office/drawing/2014/main" id="{99A2006B-2300-9CE2-45B6-1D202AF20CA7}"/>
                </a:ext>
              </a:extLst>
            </p:cNvPr>
            <p:cNvSpPr/>
            <p:nvPr/>
          </p:nvSpPr>
          <p:spPr>
            <a:xfrm>
              <a:off x="5145623" y="4996921"/>
              <a:ext cx="1748102" cy="67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745" name="Google Shape;689;p19">
            <a:extLst>
              <a:ext uri="{FF2B5EF4-FFF2-40B4-BE49-F238E27FC236}">
                <a16:creationId xmlns:a16="http://schemas.microsoft.com/office/drawing/2014/main" id="{B820B755-A332-ABA1-741E-E605D21BF132}"/>
              </a:ext>
            </a:extLst>
          </p:cNvPr>
          <p:cNvSpPr txBox="1"/>
          <p:nvPr/>
        </p:nvSpPr>
        <p:spPr>
          <a:xfrm>
            <a:off x="475750" y="236796"/>
            <a:ext cx="9690827" cy="19389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レベルがたりなかったザイくんだったが、どんぐり</a:t>
            </a:r>
            <a:r>
              <a:rPr lang="en-US" altLang="ja-JP" sz="4000" dirty="0">
                <a:solidFill>
                  <a:srgbClr val="3F3F3F"/>
                </a:solidFill>
              </a:rPr>
              <a:t>200</a:t>
            </a:r>
            <a:r>
              <a:rPr lang="ja-JP" altLang="en-US" sz="4000" dirty="0">
                <a:solidFill>
                  <a:srgbClr val="3F3F3F"/>
                </a:solidFill>
              </a:rPr>
              <a:t>こをもらい</a:t>
            </a:r>
            <a:r>
              <a:rPr lang="en-US" altLang="ja-JP" sz="4000" dirty="0">
                <a:solidFill>
                  <a:srgbClr val="3F3F3F"/>
                </a:solidFill>
              </a:rPr>
              <a:t>…</a:t>
            </a:r>
          </a:p>
        </p:txBody>
      </p:sp>
      <p:grpSp>
        <p:nvGrpSpPr>
          <p:cNvPr id="758" name="グループ化 757">
            <a:extLst>
              <a:ext uri="{FF2B5EF4-FFF2-40B4-BE49-F238E27FC236}">
                <a16:creationId xmlns:a16="http://schemas.microsoft.com/office/drawing/2014/main" id="{6B39566D-FD9C-D221-BDC3-4D04937069E2}"/>
              </a:ext>
            </a:extLst>
          </p:cNvPr>
          <p:cNvGrpSpPr/>
          <p:nvPr/>
        </p:nvGrpSpPr>
        <p:grpSpPr>
          <a:xfrm>
            <a:off x="8020180" y="3935556"/>
            <a:ext cx="1374655" cy="1720714"/>
            <a:chOff x="7624972" y="3147778"/>
            <a:chExt cx="467983" cy="585794"/>
          </a:xfrm>
        </p:grpSpPr>
        <p:sp>
          <p:nvSpPr>
            <p:cNvPr id="759" name="楕円 758">
              <a:extLst>
                <a:ext uri="{FF2B5EF4-FFF2-40B4-BE49-F238E27FC236}">
                  <a16:creationId xmlns:a16="http://schemas.microsoft.com/office/drawing/2014/main" id="{54962296-8DA7-C7E2-CD75-72842F488C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0" name="楕円 759">
              <a:extLst>
                <a:ext uri="{FF2B5EF4-FFF2-40B4-BE49-F238E27FC236}">
                  <a16:creationId xmlns:a16="http://schemas.microsoft.com/office/drawing/2014/main" id="{81507565-ADB3-967A-9ACA-5F605524D4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1" name="楕円 760">
              <a:extLst>
                <a:ext uri="{FF2B5EF4-FFF2-40B4-BE49-F238E27FC236}">
                  <a16:creationId xmlns:a16="http://schemas.microsoft.com/office/drawing/2014/main" id="{7D2C1FA4-98EA-31F1-63B9-89003643DA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2" name="楕円 761">
              <a:extLst>
                <a:ext uri="{FF2B5EF4-FFF2-40B4-BE49-F238E27FC236}">
                  <a16:creationId xmlns:a16="http://schemas.microsoft.com/office/drawing/2014/main" id="{831DEC40-016D-D4D8-00F2-57BAC04F64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3" name="楕円 762">
              <a:extLst>
                <a:ext uri="{FF2B5EF4-FFF2-40B4-BE49-F238E27FC236}">
                  <a16:creationId xmlns:a16="http://schemas.microsoft.com/office/drawing/2014/main" id="{1F526C05-3CB6-F8C8-D35A-122D6A18CC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4" name="楕円 97">
              <a:extLst>
                <a:ext uri="{FF2B5EF4-FFF2-40B4-BE49-F238E27FC236}">
                  <a16:creationId xmlns:a16="http://schemas.microsoft.com/office/drawing/2014/main" id="{85ED1F0A-8A62-50D8-8BE8-CFBC2285EB33}"/>
                </a:ext>
              </a:extLst>
            </p:cNvPr>
            <p:cNvSpPr>
              <a:spLocks noChangeAspect="1"/>
            </p:cNvSpPr>
            <p:nvPr/>
          </p:nvSpPr>
          <p:spPr>
            <a:xfrm rot="1479331">
              <a:off x="7826817" y="3229435"/>
              <a:ext cx="73314" cy="45936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823" name="直線コネクタ 822">
              <a:extLst>
                <a:ext uri="{FF2B5EF4-FFF2-40B4-BE49-F238E27FC236}">
                  <a16:creationId xmlns:a16="http://schemas.microsoft.com/office/drawing/2014/main" id="{8188D590-75BE-9CC0-036C-8F88C51D3DE9}"/>
                </a:ext>
              </a:extLst>
            </p:cNvPr>
            <p:cNvCxnSpPr>
              <a:stCxn id="759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4" name="楕円 97">
              <a:extLst>
                <a:ext uri="{FF2B5EF4-FFF2-40B4-BE49-F238E27FC236}">
                  <a16:creationId xmlns:a16="http://schemas.microsoft.com/office/drawing/2014/main" id="{9D77B4C2-159F-C5E8-1110-9153465CADE4}"/>
                </a:ext>
              </a:extLst>
            </p:cNvPr>
            <p:cNvSpPr>
              <a:spLocks noChangeAspect="1"/>
            </p:cNvSpPr>
            <p:nvPr/>
          </p:nvSpPr>
          <p:spPr>
            <a:xfrm rot="20758401" flipH="1">
              <a:off x="7928024" y="3231560"/>
              <a:ext cx="69069" cy="46178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125" name="角丸四角形 96">
            <a:extLst>
              <a:ext uri="{FF2B5EF4-FFF2-40B4-BE49-F238E27FC236}">
                <a16:creationId xmlns:a16="http://schemas.microsoft.com/office/drawing/2014/main" id="{9AA007FD-32AA-48CD-8507-06C94B889E06}"/>
              </a:ext>
            </a:extLst>
          </p:cNvPr>
          <p:cNvSpPr/>
          <p:nvPr/>
        </p:nvSpPr>
        <p:spPr>
          <a:xfrm>
            <a:off x="9835269" y="6006711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876" name="グループ化 875">
            <a:extLst>
              <a:ext uri="{FF2B5EF4-FFF2-40B4-BE49-F238E27FC236}">
                <a16:creationId xmlns:a16="http://schemas.microsoft.com/office/drawing/2014/main" id="{875D43C7-0555-0389-7AB3-C6F906CE3EB2}"/>
              </a:ext>
            </a:extLst>
          </p:cNvPr>
          <p:cNvGrpSpPr>
            <a:grpSpLocks noChangeAspect="1"/>
          </p:cNvGrpSpPr>
          <p:nvPr/>
        </p:nvGrpSpPr>
        <p:grpSpPr>
          <a:xfrm>
            <a:off x="9350799" y="2591312"/>
            <a:ext cx="2012878" cy="804742"/>
            <a:chOff x="5168502" y="6198977"/>
            <a:chExt cx="2554821" cy="1021409"/>
          </a:xfrm>
        </p:grpSpPr>
        <p:sp>
          <p:nvSpPr>
            <p:cNvPr id="693" name="直方体 692">
              <a:extLst>
                <a:ext uri="{FF2B5EF4-FFF2-40B4-BE49-F238E27FC236}">
                  <a16:creationId xmlns:a16="http://schemas.microsoft.com/office/drawing/2014/main" id="{6AF8AA1F-7A81-2F0A-4E2C-4800706E9BDF}"/>
                </a:ext>
              </a:extLst>
            </p:cNvPr>
            <p:cNvSpPr/>
            <p:nvPr/>
          </p:nvSpPr>
          <p:spPr>
            <a:xfrm>
              <a:off x="5168502" y="6613855"/>
              <a:ext cx="2554821" cy="600051"/>
            </a:xfrm>
            <a:prstGeom prst="cube">
              <a:avLst/>
            </a:prstGeom>
            <a:solidFill>
              <a:schemeClr val="bg2">
                <a:lumMod val="60000"/>
                <a:lumOff val="40000"/>
              </a:schemeClr>
            </a:solidFill>
            <a:ln w="127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0E57C2CD-4128-DCD7-6EDB-7A2573CFCB18}"/>
                </a:ext>
              </a:extLst>
            </p:cNvPr>
            <p:cNvGrpSpPr/>
            <p:nvPr/>
          </p:nvGrpSpPr>
          <p:grpSpPr>
            <a:xfrm>
              <a:off x="5244472" y="6219000"/>
              <a:ext cx="311966" cy="717447"/>
              <a:chOff x="4258392" y="2993346"/>
              <a:chExt cx="1097976" cy="2525084"/>
            </a:xfrm>
          </p:grpSpPr>
          <p:cxnSp>
            <p:nvCxnSpPr>
              <p:cNvPr id="673" name="直線コネクタ 672">
                <a:extLst>
                  <a:ext uri="{FF2B5EF4-FFF2-40B4-BE49-F238E27FC236}">
                    <a16:creationId xmlns:a16="http://schemas.microsoft.com/office/drawing/2014/main" id="{65B16B74-2FA7-9AAF-7E61-B4819FB101B3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4" name="直線コネクタ 673">
                <a:extLst>
                  <a:ext uri="{FF2B5EF4-FFF2-40B4-BE49-F238E27FC236}">
                    <a16:creationId xmlns:a16="http://schemas.microsoft.com/office/drawing/2014/main" id="{157A7E3D-38B2-0CCE-1ED4-720E162FF31D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5" name="直線コネクタ 674">
                <a:extLst>
                  <a:ext uri="{FF2B5EF4-FFF2-40B4-BE49-F238E27FC236}">
                    <a16:creationId xmlns:a16="http://schemas.microsoft.com/office/drawing/2014/main" id="{ADF08597-E116-AF9A-C15C-6EC955ADCDF3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6" name="直線コネクタ 675">
                <a:extLst>
                  <a:ext uri="{FF2B5EF4-FFF2-40B4-BE49-F238E27FC236}">
                    <a16:creationId xmlns:a16="http://schemas.microsoft.com/office/drawing/2014/main" id="{1C8A191D-5B6D-83A2-4E66-CAC7A394AB90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7" name="直線コネクタ 676">
                <a:extLst>
                  <a:ext uri="{FF2B5EF4-FFF2-40B4-BE49-F238E27FC236}">
                    <a16:creationId xmlns:a16="http://schemas.microsoft.com/office/drawing/2014/main" id="{97D62455-5F7B-022E-1353-576745D445FC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8" name="直線コネクタ 677">
                <a:extLst>
                  <a:ext uri="{FF2B5EF4-FFF2-40B4-BE49-F238E27FC236}">
                    <a16:creationId xmlns:a16="http://schemas.microsoft.com/office/drawing/2014/main" id="{7E6BC18A-CF18-99A4-253C-1DE5C5BD260A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9" name="直線コネクタ 678">
                <a:extLst>
                  <a:ext uri="{FF2B5EF4-FFF2-40B4-BE49-F238E27FC236}">
                    <a16:creationId xmlns:a16="http://schemas.microsoft.com/office/drawing/2014/main" id="{6A4B7D17-49F5-6C72-DF41-36F3C4B5E627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0" name="直線コネクタ 679">
                <a:extLst>
                  <a:ext uri="{FF2B5EF4-FFF2-40B4-BE49-F238E27FC236}">
                    <a16:creationId xmlns:a16="http://schemas.microsoft.com/office/drawing/2014/main" id="{FC15B75F-4EED-3EA6-3AB3-7A96D90450A9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1" name="直線コネクタ 680">
                <a:extLst>
                  <a:ext uri="{FF2B5EF4-FFF2-40B4-BE49-F238E27FC236}">
                    <a16:creationId xmlns:a16="http://schemas.microsoft.com/office/drawing/2014/main" id="{FAE9292B-91F4-5A25-C0AF-20AA3BE496B5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82" name="グループ化 681">
                <a:extLst>
                  <a:ext uri="{FF2B5EF4-FFF2-40B4-BE49-F238E27FC236}">
                    <a16:creationId xmlns:a16="http://schemas.microsoft.com/office/drawing/2014/main" id="{6CD76841-358C-1D4A-B391-452877BED236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683" name="直線コネクタ 682">
                  <a:extLst>
                    <a:ext uri="{FF2B5EF4-FFF2-40B4-BE49-F238E27FC236}">
                      <a16:creationId xmlns:a16="http://schemas.microsoft.com/office/drawing/2014/main" id="{7CAA337E-5A41-635F-F9F7-43BA8E7CDB34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4" name="直線コネクタ 683">
                  <a:extLst>
                    <a:ext uri="{FF2B5EF4-FFF2-40B4-BE49-F238E27FC236}">
                      <a16:creationId xmlns:a16="http://schemas.microsoft.com/office/drawing/2014/main" id="{3FEF22F3-6BD9-8F94-C01E-4F0EA3316DB6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5" name="直線コネクタ 684">
                  <a:extLst>
                    <a:ext uri="{FF2B5EF4-FFF2-40B4-BE49-F238E27FC236}">
                      <a16:creationId xmlns:a16="http://schemas.microsoft.com/office/drawing/2014/main" id="{5999AFB1-A4D8-5810-9F0A-A674760604F3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6" name="直線コネクタ 685">
                  <a:extLst>
                    <a:ext uri="{FF2B5EF4-FFF2-40B4-BE49-F238E27FC236}">
                      <a16:creationId xmlns:a16="http://schemas.microsoft.com/office/drawing/2014/main" id="{2EAFC883-5359-FFE3-B1E3-939642673EA4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9" name="直線コネクタ 688">
                  <a:extLst>
                    <a:ext uri="{FF2B5EF4-FFF2-40B4-BE49-F238E27FC236}">
                      <a16:creationId xmlns:a16="http://schemas.microsoft.com/office/drawing/2014/main" id="{1C31969B-9EC8-140A-9188-C585EC2EB1ED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0" name="直線コネクタ 689">
                  <a:extLst>
                    <a:ext uri="{FF2B5EF4-FFF2-40B4-BE49-F238E27FC236}">
                      <a16:creationId xmlns:a16="http://schemas.microsoft.com/office/drawing/2014/main" id="{FE9D2F8E-4CCD-6C7A-40B7-DEFD0E83D163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1" name="直線コネクタ 690">
                  <a:extLst>
                    <a:ext uri="{FF2B5EF4-FFF2-40B4-BE49-F238E27FC236}">
                      <a16:creationId xmlns:a16="http://schemas.microsoft.com/office/drawing/2014/main" id="{4A9ECE67-3EB3-D2D8-EFDF-E9E3AE797442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2" name="直線コネクタ 691">
                  <a:extLst>
                    <a:ext uri="{FF2B5EF4-FFF2-40B4-BE49-F238E27FC236}">
                      <a16:creationId xmlns:a16="http://schemas.microsoft.com/office/drawing/2014/main" id="{5B3951D7-5DCC-4A91-4538-A1C89D81AB5D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694" name="グループ化 693">
              <a:extLst>
                <a:ext uri="{FF2B5EF4-FFF2-40B4-BE49-F238E27FC236}">
                  <a16:creationId xmlns:a16="http://schemas.microsoft.com/office/drawing/2014/main" id="{6DE969F4-7AE5-2CC1-4F33-8F5F3EAF4CAD}"/>
                </a:ext>
              </a:extLst>
            </p:cNvPr>
            <p:cNvGrpSpPr/>
            <p:nvPr/>
          </p:nvGrpSpPr>
          <p:grpSpPr>
            <a:xfrm>
              <a:off x="5435784" y="6263144"/>
              <a:ext cx="311966" cy="717447"/>
              <a:chOff x="4258392" y="2993346"/>
              <a:chExt cx="1097976" cy="2525084"/>
            </a:xfrm>
          </p:grpSpPr>
          <p:cxnSp>
            <p:nvCxnSpPr>
              <p:cNvPr id="695" name="直線コネクタ 694">
                <a:extLst>
                  <a:ext uri="{FF2B5EF4-FFF2-40B4-BE49-F238E27FC236}">
                    <a16:creationId xmlns:a16="http://schemas.microsoft.com/office/drawing/2014/main" id="{9D957885-1189-08B4-AD1D-2AC3A37EE0E8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6" name="直線コネクタ 695">
                <a:extLst>
                  <a:ext uri="{FF2B5EF4-FFF2-40B4-BE49-F238E27FC236}">
                    <a16:creationId xmlns:a16="http://schemas.microsoft.com/office/drawing/2014/main" id="{8B9E2C2C-621E-8182-955D-AA78161F4880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7" name="直線コネクタ 696">
                <a:extLst>
                  <a:ext uri="{FF2B5EF4-FFF2-40B4-BE49-F238E27FC236}">
                    <a16:creationId xmlns:a16="http://schemas.microsoft.com/office/drawing/2014/main" id="{EBD13DE2-F7F2-2F61-63E2-BEDF51469F33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8" name="直線コネクタ 697">
                <a:extLst>
                  <a:ext uri="{FF2B5EF4-FFF2-40B4-BE49-F238E27FC236}">
                    <a16:creationId xmlns:a16="http://schemas.microsoft.com/office/drawing/2014/main" id="{41C3FB47-083C-BF57-CDA5-261806CE41AA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9" name="直線コネクタ 698">
                <a:extLst>
                  <a:ext uri="{FF2B5EF4-FFF2-40B4-BE49-F238E27FC236}">
                    <a16:creationId xmlns:a16="http://schemas.microsoft.com/office/drawing/2014/main" id="{D5972815-0EF5-9D90-89C1-349779410699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0" name="直線コネクタ 699">
                <a:extLst>
                  <a:ext uri="{FF2B5EF4-FFF2-40B4-BE49-F238E27FC236}">
                    <a16:creationId xmlns:a16="http://schemas.microsoft.com/office/drawing/2014/main" id="{A311F1BB-E5F5-23D0-B779-B3FB146DB690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1" name="直線コネクタ 700">
                <a:extLst>
                  <a:ext uri="{FF2B5EF4-FFF2-40B4-BE49-F238E27FC236}">
                    <a16:creationId xmlns:a16="http://schemas.microsoft.com/office/drawing/2014/main" id="{8C5D46D1-15BD-2F2E-1EDC-1F32A226586E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2" name="直線コネクタ 701">
                <a:extLst>
                  <a:ext uri="{FF2B5EF4-FFF2-40B4-BE49-F238E27FC236}">
                    <a16:creationId xmlns:a16="http://schemas.microsoft.com/office/drawing/2014/main" id="{B29A30C4-DCB4-F54B-462D-694A68F9F4D1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3" name="直線コネクタ 702">
                <a:extLst>
                  <a:ext uri="{FF2B5EF4-FFF2-40B4-BE49-F238E27FC236}">
                    <a16:creationId xmlns:a16="http://schemas.microsoft.com/office/drawing/2014/main" id="{208B20CF-AA9E-A3C8-D1BE-598B0EEEF1DE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2" name="グループ化 31">
                <a:extLst>
                  <a:ext uri="{FF2B5EF4-FFF2-40B4-BE49-F238E27FC236}">
                    <a16:creationId xmlns:a16="http://schemas.microsoft.com/office/drawing/2014/main" id="{764FBAE5-5ABD-2797-87C3-C7592C17C2ED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33" name="直線コネクタ 32">
                  <a:extLst>
                    <a:ext uri="{FF2B5EF4-FFF2-40B4-BE49-F238E27FC236}">
                      <a16:creationId xmlns:a16="http://schemas.microsoft.com/office/drawing/2014/main" id="{1613864F-61C3-A550-A79A-C14483A8C8CC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直線コネクタ 33">
                  <a:extLst>
                    <a:ext uri="{FF2B5EF4-FFF2-40B4-BE49-F238E27FC236}">
                      <a16:creationId xmlns:a16="http://schemas.microsoft.com/office/drawing/2014/main" id="{A50ECD68-D676-D4D1-9F38-E2472AF35738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" name="直線コネクタ 34">
                  <a:extLst>
                    <a:ext uri="{FF2B5EF4-FFF2-40B4-BE49-F238E27FC236}">
                      <a16:creationId xmlns:a16="http://schemas.microsoft.com/office/drawing/2014/main" id="{B9BF5B94-141C-B920-E8B9-3978ADFA410A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" name="直線コネクタ 35">
                  <a:extLst>
                    <a:ext uri="{FF2B5EF4-FFF2-40B4-BE49-F238E27FC236}">
                      <a16:creationId xmlns:a16="http://schemas.microsoft.com/office/drawing/2014/main" id="{EF193CE3-F74A-8A7A-6B47-253BA3280473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" name="直線コネクタ 36">
                  <a:extLst>
                    <a:ext uri="{FF2B5EF4-FFF2-40B4-BE49-F238E27FC236}">
                      <a16:creationId xmlns:a16="http://schemas.microsoft.com/office/drawing/2014/main" id="{141844EF-B370-FD18-3F22-FD7D9D13ACB7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" name="直線コネクタ 37">
                  <a:extLst>
                    <a:ext uri="{FF2B5EF4-FFF2-40B4-BE49-F238E27FC236}">
                      <a16:creationId xmlns:a16="http://schemas.microsoft.com/office/drawing/2014/main" id="{ACF5E436-9C5F-3319-27BA-147559A37EB9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直線コネクタ 38">
                  <a:extLst>
                    <a:ext uri="{FF2B5EF4-FFF2-40B4-BE49-F238E27FC236}">
                      <a16:creationId xmlns:a16="http://schemas.microsoft.com/office/drawing/2014/main" id="{DF3FE5B7-B092-31E1-CEF7-1E551995B792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直線コネクタ 39">
                  <a:extLst>
                    <a:ext uri="{FF2B5EF4-FFF2-40B4-BE49-F238E27FC236}">
                      <a16:creationId xmlns:a16="http://schemas.microsoft.com/office/drawing/2014/main" id="{B94CAE45-2C6E-44D0-F714-B30440609D22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1" name="グループ化 40">
              <a:extLst>
                <a:ext uri="{FF2B5EF4-FFF2-40B4-BE49-F238E27FC236}">
                  <a16:creationId xmlns:a16="http://schemas.microsoft.com/office/drawing/2014/main" id="{282FA232-8331-B7E1-292D-148F34DA91ED}"/>
                </a:ext>
              </a:extLst>
            </p:cNvPr>
            <p:cNvGrpSpPr/>
            <p:nvPr/>
          </p:nvGrpSpPr>
          <p:grpSpPr>
            <a:xfrm>
              <a:off x="5667749" y="6271191"/>
              <a:ext cx="311966" cy="717447"/>
              <a:chOff x="4258392" y="2993346"/>
              <a:chExt cx="1097976" cy="2525084"/>
            </a:xfrm>
          </p:grpSpPr>
          <p:cxnSp>
            <p:nvCxnSpPr>
              <p:cNvPr id="42" name="直線コネクタ 41">
                <a:extLst>
                  <a:ext uri="{FF2B5EF4-FFF2-40B4-BE49-F238E27FC236}">
                    <a16:creationId xmlns:a16="http://schemas.microsoft.com/office/drawing/2014/main" id="{1C0A20A4-87F9-C9EA-A41B-36C803F5201D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直線コネクタ 42">
                <a:extLst>
                  <a:ext uri="{FF2B5EF4-FFF2-40B4-BE49-F238E27FC236}">
                    <a16:creationId xmlns:a16="http://schemas.microsoft.com/office/drawing/2014/main" id="{A312840E-41F5-2AF2-B94D-0B41208B740A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直線コネクタ 43">
                <a:extLst>
                  <a:ext uri="{FF2B5EF4-FFF2-40B4-BE49-F238E27FC236}">
                    <a16:creationId xmlns:a16="http://schemas.microsoft.com/office/drawing/2014/main" id="{45E296D8-74D9-6E36-E7DC-38F17EBBE6F1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直線コネクタ 44">
                <a:extLst>
                  <a:ext uri="{FF2B5EF4-FFF2-40B4-BE49-F238E27FC236}">
                    <a16:creationId xmlns:a16="http://schemas.microsoft.com/office/drawing/2014/main" id="{98F3B59D-0D9A-ECF4-9934-8A375B92E75E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直線コネクタ 45">
                <a:extLst>
                  <a:ext uri="{FF2B5EF4-FFF2-40B4-BE49-F238E27FC236}">
                    <a16:creationId xmlns:a16="http://schemas.microsoft.com/office/drawing/2014/main" id="{7CD60D60-0EFB-31B1-168A-9DC48A602DCA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直線コネクタ 46">
                <a:extLst>
                  <a:ext uri="{FF2B5EF4-FFF2-40B4-BE49-F238E27FC236}">
                    <a16:creationId xmlns:a16="http://schemas.microsoft.com/office/drawing/2014/main" id="{CFBD27E8-03DB-DAA0-AF50-53BA1B9D6E2A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直線コネクタ 47">
                <a:extLst>
                  <a:ext uri="{FF2B5EF4-FFF2-40B4-BE49-F238E27FC236}">
                    <a16:creationId xmlns:a16="http://schemas.microsoft.com/office/drawing/2014/main" id="{906749BA-26E9-BD58-8D57-75E8BCA62EB2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直線コネクタ 48">
                <a:extLst>
                  <a:ext uri="{FF2B5EF4-FFF2-40B4-BE49-F238E27FC236}">
                    <a16:creationId xmlns:a16="http://schemas.microsoft.com/office/drawing/2014/main" id="{413ABA53-A2FE-3A32-B423-EAAAEE70CF61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直線コネクタ 49">
                <a:extLst>
                  <a:ext uri="{FF2B5EF4-FFF2-40B4-BE49-F238E27FC236}">
                    <a16:creationId xmlns:a16="http://schemas.microsoft.com/office/drawing/2014/main" id="{D74ACDDE-F407-2012-02F3-C03F442229E6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1" name="グループ化 50">
                <a:extLst>
                  <a:ext uri="{FF2B5EF4-FFF2-40B4-BE49-F238E27FC236}">
                    <a16:creationId xmlns:a16="http://schemas.microsoft.com/office/drawing/2014/main" id="{165EFBA2-C0FA-C8D6-2870-59369D33905B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52" name="直線コネクタ 51">
                  <a:extLst>
                    <a:ext uri="{FF2B5EF4-FFF2-40B4-BE49-F238E27FC236}">
                      <a16:creationId xmlns:a16="http://schemas.microsoft.com/office/drawing/2014/main" id="{68B0C6C3-11B8-FA44-47D0-9FD627B341AE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直線コネクタ 52">
                  <a:extLst>
                    <a:ext uri="{FF2B5EF4-FFF2-40B4-BE49-F238E27FC236}">
                      <a16:creationId xmlns:a16="http://schemas.microsoft.com/office/drawing/2014/main" id="{1D240F5F-3671-3F88-EE48-2523409F6A24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直線コネクタ 53">
                  <a:extLst>
                    <a:ext uri="{FF2B5EF4-FFF2-40B4-BE49-F238E27FC236}">
                      <a16:creationId xmlns:a16="http://schemas.microsoft.com/office/drawing/2014/main" id="{8A62BC6D-ECE4-634E-19A6-16F3B80FEF5F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直線コネクタ 55">
                  <a:extLst>
                    <a:ext uri="{FF2B5EF4-FFF2-40B4-BE49-F238E27FC236}">
                      <a16:creationId xmlns:a16="http://schemas.microsoft.com/office/drawing/2014/main" id="{98B56A0F-FEE9-F32D-3ECF-34A9B6BD2169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直線コネクタ 56">
                  <a:extLst>
                    <a:ext uri="{FF2B5EF4-FFF2-40B4-BE49-F238E27FC236}">
                      <a16:creationId xmlns:a16="http://schemas.microsoft.com/office/drawing/2014/main" id="{197E13CA-7092-CDF8-1E15-2E469E4E6202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" name="直線コネクタ 57">
                  <a:extLst>
                    <a:ext uri="{FF2B5EF4-FFF2-40B4-BE49-F238E27FC236}">
                      <a16:creationId xmlns:a16="http://schemas.microsoft.com/office/drawing/2014/main" id="{8166AB1D-497F-79F1-07E3-D637E6BB7A65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" name="直線コネクタ 58">
                  <a:extLst>
                    <a:ext uri="{FF2B5EF4-FFF2-40B4-BE49-F238E27FC236}">
                      <a16:creationId xmlns:a16="http://schemas.microsoft.com/office/drawing/2014/main" id="{F9324B93-A918-55E6-54CA-995248CB6D59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" name="直線コネクタ 59">
                  <a:extLst>
                    <a:ext uri="{FF2B5EF4-FFF2-40B4-BE49-F238E27FC236}">
                      <a16:creationId xmlns:a16="http://schemas.microsoft.com/office/drawing/2014/main" id="{7BE65FC9-5E76-31D1-99F9-AD3B9D13012E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61" name="グループ化 60">
              <a:extLst>
                <a:ext uri="{FF2B5EF4-FFF2-40B4-BE49-F238E27FC236}">
                  <a16:creationId xmlns:a16="http://schemas.microsoft.com/office/drawing/2014/main" id="{2C2F9283-290E-C8C8-C0FC-787C3DB4BE3E}"/>
                </a:ext>
              </a:extLst>
            </p:cNvPr>
            <p:cNvGrpSpPr/>
            <p:nvPr/>
          </p:nvGrpSpPr>
          <p:grpSpPr>
            <a:xfrm>
              <a:off x="5900613" y="6278176"/>
              <a:ext cx="311966" cy="717447"/>
              <a:chOff x="4258392" y="2993346"/>
              <a:chExt cx="1097976" cy="2525084"/>
            </a:xfrm>
          </p:grpSpPr>
          <p:cxnSp>
            <p:nvCxnSpPr>
              <p:cNvPr id="62" name="直線コネクタ 61">
                <a:extLst>
                  <a:ext uri="{FF2B5EF4-FFF2-40B4-BE49-F238E27FC236}">
                    <a16:creationId xmlns:a16="http://schemas.microsoft.com/office/drawing/2014/main" id="{4042985D-BFE8-930A-C939-B95495CB618A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直線コネクタ 62">
                <a:extLst>
                  <a:ext uri="{FF2B5EF4-FFF2-40B4-BE49-F238E27FC236}">
                    <a16:creationId xmlns:a16="http://schemas.microsoft.com/office/drawing/2014/main" id="{75852CB3-93BD-099C-04E7-FC844E6C66FB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4" name="直線コネクタ 703">
                <a:extLst>
                  <a:ext uri="{FF2B5EF4-FFF2-40B4-BE49-F238E27FC236}">
                    <a16:creationId xmlns:a16="http://schemas.microsoft.com/office/drawing/2014/main" id="{DA47FCA9-951D-F148-6A1B-03E3D2E410ED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5" name="直線コネクタ 704">
                <a:extLst>
                  <a:ext uri="{FF2B5EF4-FFF2-40B4-BE49-F238E27FC236}">
                    <a16:creationId xmlns:a16="http://schemas.microsoft.com/office/drawing/2014/main" id="{EF0514D2-0F9C-46CA-6901-2B9C89FE3DE0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6" name="直線コネクタ 705">
                <a:extLst>
                  <a:ext uri="{FF2B5EF4-FFF2-40B4-BE49-F238E27FC236}">
                    <a16:creationId xmlns:a16="http://schemas.microsoft.com/office/drawing/2014/main" id="{572F9A53-2679-D7EE-D162-34B1A7F10458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7" name="直線コネクタ 706">
                <a:extLst>
                  <a:ext uri="{FF2B5EF4-FFF2-40B4-BE49-F238E27FC236}">
                    <a16:creationId xmlns:a16="http://schemas.microsoft.com/office/drawing/2014/main" id="{ADFBD83C-2346-8D18-0C55-13313C37A22F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8" name="直線コネクタ 707">
                <a:extLst>
                  <a:ext uri="{FF2B5EF4-FFF2-40B4-BE49-F238E27FC236}">
                    <a16:creationId xmlns:a16="http://schemas.microsoft.com/office/drawing/2014/main" id="{34F4DB70-C4F5-B7DA-E682-392948BB7C92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9" name="直線コネクタ 708">
                <a:extLst>
                  <a:ext uri="{FF2B5EF4-FFF2-40B4-BE49-F238E27FC236}">
                    <a16:creationId xmlns:a16="http://schemas.microsoft.com/office/drawing/2014/main" id="{C98B6ECB-FC8E-3AF0-BCDE-B3F2B7265537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0" name="直線コネクタ 709">
                <a:extLst>
                  <a:ext uri="{FF2B5EF4-FFF2-40B4-BE49-F238E27FC236}">
                    <a16:creationId xmlns:a16="http://schemas.microsoft.com/office/drawing/2014/main" id="{B089BF31-6E8C-2A13-5F47-4A249344CA15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11" name="グループ化 710">
                <a:extLst>
                  <a:ext uri="{FF2B5EF4-FFF2-40B4-BE49-F238E27FC236}">
                    <a16:creationId xmlns:a16="http://schemas.microsoft.com/office/drawing/2014/main" id="{EC039FF1-AFD4-4E22-1248-C9669CAF137D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712" name="直線コネクタ 711">
                  <a:extLst>
                    <a:ext uri="{FF2B5EF4-FFF2-40B4-BE49-F238E27FC236}">
                      <a16:creationId xmlns:a16="http://schemas.microsoft.com/office/drawing/2014/main" id="{87BAEB9F-DF6E-5A51-F4D9-A6F90882D89E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3" name="直線コネクタ 712">
                  <a:extLst>
                    <a:ext uri="{FF2B5EF4-FFF2-40B4-BE49-F238E27FC236}">
                      <a16:creationId xmlns:a16="http://schemas.microsoft.com/office/drawing/2014/main" id="{7C563079-2939-EDE4-5E16-04C7C8221078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4" name="直線コネクタ 713">
                  <a:extLst>
                    <a:ext uri="{FF2B5EF4-FFF2-40B4-BE49-F238E27FC236}">
                      <a16:creationId xmlns:a16="http://schemas.microsoft.com/office/drawing/2014/main" id="{83D2486C-B762-5442-5069-D43B0EE65B19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5" name="直線コネクタ 714">
                  <a:extLst>
                    <a:ext uri="{FF2B5EF4-FFF2-40B4-BE49-F238E27FC236}">
                      <a16:creationId xmlns:a16="http://schemas.microsoft.com/office/drawing/2014/main" id="{14DFB827-A655-D273-04CD-E24E2ED1E2F4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6" name="直線コネクタ 715">
                  <a:extLst>
                    <a:ext uri="{FF2B5EF4-FFF2-40B4-BE49-F238E27FC236}">
                      <a16:creationId xmlns:a16="http://schemas.microsoft.com/office/drawing/2014/main" id="{CF024D3D-95CA-3A7A-F1B0-609A1871A35D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7" name="直線コネクタ 716">
                  <a:extLst>
                    <a:ext uri="{FF2B5EF4-FFF2-40B4-BE49-F238E27FC236}">
                      <a16:creationId xmlns:a16="http://schemas.microsoft.com/office/drawing/2014/main" id="{1C522A6C-01FF-BCA1-BA58-380D0DD403EA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2" name="直線コネクタ 731">
                  <a:extLst>
                    <a:ext uri="{FF2B5EF4-FFF2-40B4-BE49-F238E27FC236}">
                      <a16:creationId xmlns:a16="http://schemas.microsoft.com/office/drawing/2014/main" id="{3BCBA719-83A1-7051-DCD1-A6D0FB980AD5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4" name="直線コネクタ 733">
                  <a:extLst>
                    <a:ext uri="{FF2B5EF4-FFF2-40B4-BE49-F238E27FC236}">
                      <a16:creationId xmlns:a16="http://schemas.microsoft.com/office/drawing/2014/main" id="{83F8C994-1A9B-3154-121F-5E42A4AE3BE5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36" name="グループ化 735">
              <a:extLst>
                <a:ext uri="{FF2B5EF4-FFF2-40B4-BE49-F238E27FC236}">
                  <a16:creationId xmlns:a16="http://schemas.microsoft.com/office/drawing/2014/main" id="{66F7A4C5-C611-515E-FDE7-FD5B4A3B6291}"/>
                </a:ext>
              </a:extLst>
            </p:cNvPr>
            <p:cNvGrpSpPr/>
            <p:nvPr/>
          </p:nvGrpSpPr>
          <p:grpSpPr>
            <a:xfrm>
              <a:off x="6211538" y="6309595"/>
              <a:ext cx="311966" cy="717447"/>
              <a:chOff x="4258392" y="2993346"/>
              <a:chExt cx="1097976" cy="2525084"/>
            </a:xfrm>
          </p:grpSpPr>
          <p:cxnSp>
            <p:nvCxnSpPr>
              <p:cNvPr id="738" name="直線コネクタ 737">
                <a:extLst>
                  <a:ext uri="{FF2B5EF4-FFF2-40B4-BE49-F238E27FC236}">
                    <a16:creationId xmlns:a16="http://schemas.microsoft.com/office/drawing/2014/main" id="{1D37337A-A68F-A64B-001A-099B40790709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4" name="直線コネクタ 743">
                <a:extLst>
                  <a:ext uri="{FF2B5EF4-FFF2-40B4-BE49-F238E27FC236}">
                    <a16:creationId xmlns:a16="http://schemas.microsoft.com/office/drawing/2014/main" id="{E99F7F19-DC9D-2BFA-2402-554F37306C55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直線コネクタ 95">
                <a:extLst>
                  <a:ext uri="{FF2B5EF4-FFF2-40B4-BE49-F238E27FC236}">
                    <a16:creationId xmlns:a16="http://schemas.microsoft.com/office/drawing/2014/main" id="{221B02CB-F45E-AFAE-4A25-07E3BC9A0C03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直線コネクタ 96">
                <a:extLst>
                  <a:ext uri="{FF2B5EF4-FFF2-40B4-BE49-F238E27FC236}">
                    <a16:creationId xmlns:a16="http://schemas.microsoft.com/office/drawing/2014/main" id="{76E9C29D-E787-8EC5-1B36-710E8FF2467D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直線コネクタ 97">
                <a:extLst>
                  <a:ext uri="{FF2B5EF4-FFF2-40B4-BE49-F238E27FC236}">
                    <a16:creationId xmlns:a16="http://schemas.microsoft.com/office/drawing/2014/main" id="{672BC6B7-F319-4E0F-792C-1EFB4050BE5F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直線コネクタ 98">
                <a:extLst>
                  <a:ext uri="{FF2B5EF4-FFF2-40B4-BE49-F238E27FC236}">
                    <a16:creationId xmlns:a16="http://schemas.microsoft.com/office/drawing/2014/main" id="{AE1F07D7-1703-9368-4EAA-43123253CF13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直線コネクタ 99">
                <a:extLst>
                  <a:ext uri="{FF2B5EF4-FFF2-40B4-BE49-F238E27FC236}">
                    <a16:creationId xmlns:a16="http://schemas.microsoft.com/office/drawing/2014/main" id="{436C76A2-523A-D612-F2C9-E7E6B2867DB8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直線コネクタ 100">
                <a:extLst>
                  <a:ext uri="{FF2B5EF4-FFF2-40B4-BE49-F238E27FC236}">
                    <a16:creationId xmlns:a16="http://schemas.microsoft.com/office/drawing/2014/main" id="{40671614-5534-4B9C-1965-FF3BBABA2780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直線コネクタ 101">
                <a:extLst>
                  <a:ext uri="{FF2B5EF4-FFF2-40B4-BE49-F238E27FC236}">
                    <a16:creationId xmlns:a16="http://schemas.microsoft.com/office/drawing/2014/main" id="{3917FC75-3FCE-E83E-8D99-E5C6849C1CF4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3" name="グループ化 102">
                <a:extLst>
                  <a:ext uri="{FF2B5EF4-FFF2-40B4-BE49-F238E27FC236}">
                    <a16:creationId xmlns:a16="http://schemas.microsoft.com/office/drawing/2014/main" id="{E538FD1E-14A9-D03C-B604-1EC5F1A15FE2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104" name="直線コネクタ 103">
                  <a:extLst>
                    <a:ext uri="{FF2B5EF4-FFF2-40B4-BE49-F238E27FC236}">
                      <a16:creationId xmlns:a16="http://schemas.microsoft.com/office/drawing/2014/main" id="{45890E81-F483-9ED4-72F4-351942DB5637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5" name="直線コネクタ 104">
                  <a:extLst>
                    <a:ext uri="{FF2B5EF4-FFF2-40B4-BE49-F238E27FC236}">
                      <a16:creationId xmlns:a16="http://schemas.microsoft.com/office/drawing/2014/main" id="{DD0E0D00-1D8C-0A7A-87DD-234677DB982A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" name="直線コネクタ 105">
                  <a:extLst>
                    <a:ext uri="{FF2B5EF4-FFF2-40B4-BE49-F238E27FC236}">
                      <a16:creationId xmlns:a16="http://schemas.microsoft.com/office/drawing/2014/main" id="{BA3E7C7A-B43A-9D43-0B45-17131B874ED8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" name="直線コネクタ 106">
                  <a:extLst>
                    <a:ext uri="{FF2B5EF4-FFF2-40B4-BE49-F238E27FC236}">
                      <a16:creationId xmlns:a16="http://schemas.microsoft.com/office/drawing/2014/main" id="{7AA0D6B0-940D-9AFB-7745-CB91ABFF68BE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8" name="直線コネクタ 107">
                  <a:extLst>
                    <a:ext uri="{FF2B5EF4-FFF2-40B4-BE49-F238E27FC236}">
                      <a16:creationId xmlns:a16="http://schemas.microsoft.com/office/drawing/2014/main" id="{5C6BF3F1-D440-A921-E551-AB226CA59AE9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直線コネクタ 108">
                  <a:extLst>
                    <a:ext uri="{FF2B5EF4-FFF2-40B4-BE49-F238E27FC236}">
                      <a16:creationId xmlns:a16="http://schemas.microsoft.com/office/drawing/2014/main" id="{9A010A50-6B6F-344D-7196-404C59E09CA6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0" name="直線コネクタ 109">
                  <a:extLst>
                    <a:ext uri="{FF2B5EF4-FFF2-40B4-BE49-F238E27FC236}">
                      <a16:creationId xmlns:a16="http://schemas.microsoft.com/office/drawing/2014/main" id="{38443D71-9397-45B6-E802-671E5F547559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1" name="直線コネクタ 110">
                  <a:extLst>
                    <a:ext uri="{FF2B5EF4-FFF2-40B4-BE49-F238E27FC236}">
                      <a16:creationId xmlns:a16="http://schemas.microsoft.com/office/drawing/2014/main" id="{D580A5DE-B989-E6CF-FFEC-0D568B3D2233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12" name="グループ化 111">
              <a:extLst>
                <a:ext uri="{FF2B5EF4-FFF2-40B4-BE49-F238E27FC236}">
                  <a16:creationId xmlns:a16="http://schemas.microsoft.com/office/drawing/2014/main" id="{A2C802A4-933F-0658-966F-A0481905F756}"/>
                </a:ext>
              </a:extLst>
            </p:cNvPr>
            <p:cNvGrpSpPr/>
            <p:nvPr/>
          </p:nvGrpSpPr>
          <p:grpSpPr>
            <a:xfrm>
              <a:off x="6431086" y="6198977"/>
              <a:ext cx="311966" cy="717447"/>
              <a:chOff x="4258392" y="2993346"/>
              <a:chExt cx="1097976" cy="2525084"/>
            </a:xfrm>
          </p:grpSpPr>
          <p:cxnSp>
            <p:nvCxnSpPr>
              <p:cNvPr id="113" name="直線コネクタ 112">
                <a:extLst>
                  <a:ext uri="{FF2B5EF4-FFF2-40B4-BE49-F238E27FC236}">
                    <a16:creationId xmlns:a16="http://schemas.microsoft.com/office/drawing/2014/main" id="{49F4CD8C-C035-17ED-8CB4-8F491FD45FD6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" name="直線コネクタ 113">
                <a:extLst>
                  <a:ext uri="{FF2B5EF4-FFF2-40B4-BE49-F238E27FC236}">
                    <a16:creationId xmlns:a16="http://schemas.microsoft.com/office/drawing/2014/main" id="{4733DA92-F646-0B73-FFBF-52CC7DBFC5E2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直線コネクタ 114">
                <a:extLst>
                  <a:ext uri="{FF2B5EF4-FFF2-40B4-BE49-F238E27FC236}">
                    <a16:creationId xmlns:a16="http://schemas.microsoft.com/office/drawing/2014/main" id="{5E0F16B3-15A8-3A27-4C46-3F29471EFD20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直線コネクタ 115">
                <a:extLst>
                  <a:ext uri="{FF2B5EF4-FFF2-40B4-BE49-F238E27FC236}">
                    <a16:creationId xmlns:a16="http://schemas.microsoft.com/office/drawing/2014/main" id="{C90D4E96-A928-5B99-92FE-73D6C72B6A22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直線コネクタ 116">
                <a:extLst>
                  <a:ext uri="{FF2B5EF4-FFF2-40B4-BE49-F238E27FC236}">
                    <a16:creationId xmlns:a16="http://schemas.microsoft.com/office/drawing/2014/main" id="{7BC74645-FCBE-54DD-CE49-639B25A12C86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直線コネクタ 117">
                <a:extLst>
                  <a:ext uri="{FF2B5EF4-FFF2-40B4-BE49-F238E27FC236}">
                    <a16:creationId xmlns:a16="http://schemas.microsoft.com/office/drawing/2014/main" id="{D6A6584E-6B23-B459-560A-CAC506D8C6D1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" name="直線コネクタ 118">
                <a:extLst>
                  <a:ext uri="{FF2B5EF4-FFF2-40B4-BE49-F238E27FC236}">
                    <a16:creationId xmlns:a16="http://schemas.microsoft.com/office/drawing/2014/main" id="{7B7E9BDA-F338-2708-C142-A56A310D9C8D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" name="直線コネクタ 119">
                <a:extLst>
                  <a:ext uri="{FF2B5EF4-FFF2-40B4-BE49-F238E27FC236}">
                    <a16:creationId xmlns:a16="http://schemas.microsoft.com/office/drawing/2014/main" id="{ACC2C73E-6D85-033F-5676-21D47619C000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" name="直線コネクタ 120">
                <a:extLst>
                  <a:ext uri="{FF2B5EF4-FFF2-40B4-BE49-F238E27FC236}">
                    <a16:creationId xmlns:a16="http://schemas.microsoft.com/office/drawing/2014/main" id="{953CD6E7-D016-6EBB-A0A3-DE6F19A71120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2" name="グループ化 121">
                <a:extLst>
                  <a:ext uri="{FF2B5EF4-FFF2-40B4-BE49-F238E27FC236}">
                    <a16:creationId xmlns:a16="http://schemas.microsoft.com/office/drawing/2014/main" id="{B82E64BE-FE17-4BAF-FA07-814FEE61A39C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126" name="直線コネクタ 125">
                  <a:extLst>
                    <a:ext uri="{FF2B5EF4-FFF2-40B4-BE49-F238E27FC236}">
                      <a16:creationId xmlns:a16="http://schemas.microsoft.com/office/drawing/2014/main" id="{36DCD32F-F420-5C2F-15A4-5E5049CC8A77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" name="直線コネクタ 126">
                  <a:extLst>
                    <a:ext uri="{FF2B5EF4-FFF2-40B4-BE49-F238E27FC236}">
                      <a16:creationId xmlns:a16="http://schemas.microsoft.com/office/drawing/2014/main" id="{39395958-BB30-E0AD-122F-BADDF7FCC126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7" name="直線コネクタ 806">
                  <a:extLst>
                    <a:ext uri="{FF2B5EF4-FFF2-40B4-BE49-F238E27FC236}">
                      <a16:creationId xmlns:a16="http://schemas.microsoft.com/office/drawing/2014/main" id="{D5B95FC8-FE5D-A554-3208-19A57FD27498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8" name="直線コネクタ 807">
                  <a:extLst>
                    <a:ext uri="{FF2B5EF4-FFF2-40B4-BE49-F238E27FC236}">
                      <a16:creationId xmlns:a16="http://schemas.microsoft.com/office/drawing/2014/main" id="{E6E8F649-FEF5-E820-7A2C-DEF611B96BC0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9" name="直線コネクタ 808">
                  <a:extLst>
                    <a:ext uri="{FF2B5EF4-FFF2-40B4-BE49-F238E27FC236}">
                      <a16:creationId xmlns:a16="http://schemas.microsoft.com/office/drawing/2014/main" id="{C1D0C82F-B071-EE05-6373-15FA50D3DC3C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0" name="直線コネクタ 809">
                  <a:extLst>
                    <a:ext uri="{FF2B5EF4-FFF2-40B4-BE49-F238E27FC236}">
                      <a16:creationId xmlns:a16="http://schemas.microsoft.com/office/drawing/2014/main" id="{6AA1F1AA-3BD7-9A50-6745-D8960EBB483E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1" name="直線コネクタ 810">
                  <a:extLst>
                    <a:ext uri="{FF2B5EF4-FFF2-40B4-BE49-F238E27FC236}">
                      <a16:creationId xmlns:a16="http://schemas.microsoft.com/office/drawing/2014/main" id="{E5830472-83C9-B97E-4679-EFC2671A4373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2" name="直線コネクタ 811">
                  <a:extLst>
                    <a:ext uri="{FF2B5EF4-FFF2-40B4-BE49-F238E27FC236}">
                      <a16:creationId xmlns:a16="http://schemas.microsoft.com/office/drawing/2014/main" id="{375F1A45-1039-0269-B169-7E56D0915671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13" name="グループ化 812">
              <a:extLst>
                <a:ext uri="{FF2B5EF4-FFF2-40B4-BE49-F238E27FC236}">
                  <a16:creationId xmlns:a16="http://schemas.microsoft.com/office/drawing/2014/main" id="{932D845C-DE50-4705-C148-A67C3267627E}"/>
                </a:ext>
              </a:extLst>
            </p:cNvPr>
            <p:cNvGrpSpPr/>
            <p:nvPr/>
          </p:nvGrpSpPr>
          <p:grpSpPr>
            <a:xfrm>
              <a:off x="6662166" y="6234363"/>
              <a:ext cx="311966" cy="717447"/>
              <a:chOff x="4258392" y="2993346"/>
              <a:chExt cx="1097976" cy="2525084"/>
            </a:xfrm>
          </p:grpSpPr>
          <p:cxnSp>
            <p:nvCxnSpPr>
              <p:cNvPr id="814" name="直線コネクタ 813">
                <a:extLst>
                  <a:ext uri="{FF2B5EF4-FFF2-40B4-BE49-F238E27FC236}">
                    <a16:creationId xmlns:a16="http://schemas.microsoft.com/office/drawing/2014/main" id="{262E97DB-531A-C9D8-2403-D971388D4E04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5" name="直線コネクタ 814">
                <a:extLst>
                  <a:ext uri="{FF2B5EF4-FFF2-40B4-BE49-F238E27FC236}">
                    <a16:creationId xmlns:a16="http://schemas.microsoft.com/office/drawing/2014/main" id="{ECB6187A-9F11-2015-74E5-3B58520C0877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6" name="直線コネクタ 815">
                <a:extLst>
                  <a:ext uri="{FF2B5EF4-FFF2-40B4-BE49-F238E27FC236}">
                    <a16:creationId xmlns:a16="http://schemas.microsoft.com/office/drawing/2014/main" id="{1E70339E-CFCF-CFB9-96B5-88F28603CA4F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7" name="直線コネクタ 816">
                <a:extLst>
                  <a:ext uri="{FF2B5EF4-FFF2-40B4-BE49-F238E27FC236}">
                    <a16:creationId xmlns:a16="http://schemas.microsoft.com/office/drawing/2014/main" id="{EF37AE0F-9F47-E032-5FCF-1C1E3AECE5C4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8" name="直線コネクタ 817">
                <a:extLst>
                  <a:ext uri="{FF2B5EF4-FFF2-40B4-BE49-F238E27FC236}">
                    <a16:creationId xmlns:a16="http://schemas.microsoft.com/office/drawing/2014/main" id="{34302BE7-5C73-742F-2E39-18B0B5C9AD9B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9" name="直線コネクタ 818">
                <a:extLst>
                  <a:ext uri="{FF2B5EF4-FFF2-40B4-BE49-F238E27FC236}">
                    <a16:creationId xmlns:a16="http://schemas.microsoft.com/office/drawing/2014/main" id="{BBAC70D5-B310-7DD7-F23F-640FEE026584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0" name="直線コネクタ 819">
                <a:extLst>
                  <a:ext uri="{FF2B5EF4-FFF2-40B4-BE49-F238E27FC236}">
                    <a16:creationId xmlns:a16="http://schemas.microsoft.com/office/drawing/2014/main" id="{C249562B-9E6C-C31A-BDE3-DB211FD99AF1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1" name="直線コネクタ 820">
                <a:extLst>
                  <a:ext uri="{FF2B5EF4-FFF2-40B4-BE49-F238E27FC236}">
                    <a16:creationId xmlns:a16="http://schemas.microsoft.com/office/drawing/2014/main" id="{C2FB373C-16E8-81B6-B4C6-D279A319DA35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2" name="直線コネクタ 821">
                <a:extLst>
                  <a:ext uri="{FF2B5EF4-FFF2-40B4-BE49-F238E27FC236}">
                    <a16:creationId xmlns:a16="http://schemas.microsoft.com/office/drawing/2014/main" id="{CD2F23AE-7238-E136-B74D-E8970575C395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26" name="グループ化 825">
                <a:extLst>
                  <a:ext uri="{FF2B5EF4-FFF2-40B4-BE49-F238E27FC236}">
                    <a16:creationId xmlns:a16="http://schemas.microsoft.com/office/drawing/2014/main" id="{2C9C5A25-E143-5FA9-52A8-F871C6F6B60E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827" name="直線コネクタ 826">
                  <a:extLst>
                    <a:ext uri="{FF2B5EF4-FFF2-40B4-BE49-F238E27FC236}">
                      <a16:creationId xmlns:a16="http://schemas.microsoft.com/office/drawing/2014/main" id="{C8B22D5D-E423-E6AA-D38D-CE91A2BFCE80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8" name="直線コネクタ 827">
                  <a:extLst>
                    <a:ext uri="{FF2B5EF4-FFF2-40B4-BE49-F238E27FC236}">
                      <a16:creationId xmlns:a16="http://schemas.microsoft.com/office/drawing/2014/main" id="{2E4389BC-B013-4295-5CAD-E25E7704F020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9" name="直線コネクタ 828">
                  <a:extLst>
                    <a:ext uri="{FF2B5EF4-FFF2-40B4-BE49-F238E27FC236}">
                      <a16:creationId xmlns:a16="http://schemas.microsoft.com/office/drawing/2014/main" id="{CA44B2BF-3936-C32F-A6AF-920C2BE79A44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0" name="直線コネクタ 829">
                  <a:extLst>
                    <a:ext uri="{FF2B5EF4-FFF2-40B4-BE49-F238E27FC236}">
                      <a16:creationId xmlns:a16="http://schemas.microsoft.com/office/drawing/2014/main" id="{64174705-2B16-DC8A-6F41-AF3C47E41996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1" name="直線コネクタ 830">
                  <a:extLst>
                    <a:ext uri="{FF2B5EF4-FFF2-40B4-BE49-F238E27FC236}">
                      <a16:creationId xmlns:a16="http://schemas.microsoft.com/office/drawing/2014/main" id="{719475F2-E50F-0E14-9F1F-1DFEC0D6780F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2" name="直線コネクタ 831">
                  <a:extLst>
                    <a:ext uri="{FF2B5EF4-FFF2-40B4-BE49-F238E27FC236}">
                      <a16:creationId xmlns:a16="http://schemas.microsoft.com/office/drawing/2014/main" id="{BCE81136-BD5D-E571-4D3C-AB46BDE62418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3" name="直線コネクタ 832">
                  <a:extLst>
                    <a:ext uri="{FF2B5EF4-FFF2-40B4-BE49-F238E27FC236}">
                      <a16:creationId xmlns:a16="http://schemas.microsoft.com/office/drawing/2014/main" id="{3DAE6BB5-EB36-07D5-2F2C-6867C696E2FF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4" name="直線コネクタ 833">
                  <a:extLst>
                    <a:ext uri="{FF2B5EF4-FFF2-40B4-BE49-F238E27FC236}">
                      <a16:creationId xmlns:a16="http://schemas.microsoft.com/office/drawing/2014/main" id="{03378442-0931-75AD-E888-4F61D6C3BC97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35" name="グループ化 834">
              <a:extLst>
                <a:ext uri="{FF2B5EF4-FFF2-40B4-BE49-F238E27FC236}">
                  <a16:creationId xmlns:a16="http://schemas.microsoft.com/office/drawing/2014/main" id="{2C7F8138-A275-A848-F31D-3A4DE625DA76}"/>
                </a:ext>
              </a:extLst>
            </p:cNvPr>
            <p:cNvGrpSpPr/>
            <p:nvPr/>
          </p:nvGrpSpPr>
          <p:grpSpPr>
            <a:xfrm>
              <a:off x="6933855" y="6241106"/>
              <a:ext cx="311966" cy="717447"/>
              <a:chOff x="4258392" y="2993346"/>
              <a:chExt cx="1097976" cy="2525084"/>
            </a:xfrm>
          </p:grpSpPr>
          <p:cxnSp>
            <p:nvCxnSpPr>
              <p:cNvPr id="836" name="直線コネクタ 835">
                <a:extLst>
                  <a:ext uri="{FF2B5EF4-FFF2-40B4-BE49-F238E27FC236}">
                    <a16:creationId xmlns:a16="http://schemas.microsoft.com/office/drawing/2014/main" id="{97058890-003D-9BC2-25FC-E9B0B1D26717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7" name="直線コネクタ 836">
                <a:extLst>
                  <a:ext uri="{FF2B5EF4-FFF2-40B4-BE49-F238E27FC236}">
                    <a16:creationId xmlns:a16="http://schemas.microsoft.com/office/drawing/2014/main" id="{72187B75-93A6-D600-22EB-E2953F0DABCE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8" name="直線コネクタ 837">
                <a:extLst>
                  <a:ext uri="{FF2B5EF4-FFF2-40B4-BE49-F238E27FC236}">
                    <a16:creationId xmlns:a16="http://schemas.microsoft.com/office/drawing/2014/main" id="{83D7220D-E67C-9B7A-5B2F-83BCE14EB25D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9" name="直線コネクタ 838">
                <a:extLst>
                  <a:ext uri="{FF2B5EF4-FFF2-40B4-BE49-F238E27FC236}">
                    <a16:creationId xmlns:a16="http://schemas.microsoft.com/office/drawing/2014/main" id="{AC440439-68FC-3A76-5B35-D39B240CDF25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0" name="直線コネクタ 839">
                <a:extLst>
                  <a:ext uri="{FF2B5EF4-FFF2-40B4-BE49-F238E27FC236}">
                    <a16:creationId xmlns:a16="http://schemas.microsoft.com/office/drawing/2014/main" id="{F5CD0ED4-70AA-181C-D50E-0BF2E5753393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" name="直線コネクタ 840">
                <a:extLst>
                  <a:ext uri="{FF2B5EF4-FFF2-40B4-BE49-F238E27FC236}">
                    <a16:creationId xmlns:a16="http://schemas.microsoft.com/office/drawing/2014/main" id="{02060C55-8A53-5633-7516-C25A830EA095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" name="直線コネクタ 841">
                <a:extLst>
                  <a:ext uri="{FF2B5EF4-FFF2-40B4-BE49-F238E27FC236}">
                    <a16:creationId xmlns:a16="http://schemas.microsoft.com/office/drawing/2014/main" id="{48ADF61C-6EFE-73C5-CF50-38535A2018A9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" name="直線コネクタ 842">
                <a:extLst>
                  <a:ext uri="{FF2B5EF4-FFF2-40B4-BE49-F238E27FC236}">
                    <a16:creationId xmlns:a16="http://schemas.microsoft.com/office/drawing/2014/main" id="{14E6466B-28EC-279E-51D7-09659931BD4D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4" name="直線コネクタ 843">
                <a:extLst>
                  <a:ext uri="{FF2B5EF4-FFF2-40B4-BE49-F238E27FC236}">
                    <a16:creationId xmlns:a16="http://schemas.microsoft.com/office/drawing/2014/main" id="{DFBC1484-EDC9-22DE-6DF3-AF2CFC71AEB0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45" name="グループ化 844">
                <a:extLst>
                  <a:ext uri="{FF2B5EF4-FFF2-40B4-BE49-F238E27FC236}">
                    <a16:creationId xmlns:a16="http://schemas.microsoft.com/office/drawing/2014/main" id="{4109D230-EF92-0D2A-50ED-F813F2D21F26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846" name="直線コネクタ 845">
                  <a:extLst>
                    <a:ext uri="{FF2B5EF4-FFF2-40B4-BE49-F238E27FC236}">
                      <a16:creationId xmlns:a16="http://schemas.microsoft.com/office/drawing/2014/main" id="{BFE65B87-E723-DF6A-19BC-EB8913246B18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7" name="直線コネクタ 846">
                  <a:extLst>
                    <a:ext uri="{FF2B5EF4-FFF2-40B4-BE49-F238E27FC236}">
                      <a16:creationId xmlns:a16="http://schemas.microsoft.com/office/drawing/2014/main" id="{11313AB5-2874-9D7B-51BF-A44388E44920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8" name="直線コネクタ 847">
                  <a:extLst>
                    <a:ext uri="{FF2B5EF4-FFF2-40B4-BE49-F238E27FC236}">
                      <a16:creationId xmlns:a16="http://schemas.microsoft.com/office/drawing/2014/main" id="{2F7BA05B-5DB5-4636-7F4B-C5AB288E0F32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9" name="直線コネクタ 848">
                  <a:extLst>
                    <a:ext uri="{FF2B5EF4-FFF2-40B4-BE49-F238E27FC236}">
                      <a16:creationId xmlns:a16="http://schemas.microsoft.com/office/drawing/2014/main" id="{5A1E94B2-5D2D-8D1F-EAA7-835E677740A8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0" name="直線コネクタ 849">
                  <a:extLst>
                    <a:ext uri="{FF2B5EF4-FFF2-40B4-BE49-F238E27FC236}">
                      <a16:creationId xmlns:a16="http://schemas.microsoft.com/office/drawing/2014/main" id="{33248BC9-4AA0-54C7-3E02-A696512EFF61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1" name="直線コネクタ 850">
                  <a:extLst>
                    <a:ext uri="{FF2B5EF4-FFF2-40B4-BE49-F238E27FC236}">
                      <a16:creationId xmlns:a16="http://schemas.microsoft.com/office/drawing/2014/main" id="{A8D50700-A951-47C2-5846-2198B68D50A1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2" name="直線コネクタ 851">
                  <a:extLst>
                    <a:ext uri="{FF2B5EF4-FFF2-40B4-BE49-F238E27FC236}">
                      <a16:creationId xmlns:a16="http://schemas.microsoft.com/office/drawing/2014/main" id="{816ED825-4CFF-2480-1034-60557CD8D809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3" name="直線コネクタ 852">
                  <a:extLst>
                    <a:ext uri="{FF2B5EF4-FFF2-40B4-BE49-F238E27FC236}">
                      <a16:creationId xmlns:a16="http://schemas.microsoft.com/office/drawing/2014/main" id="{985C4B93-AA58-AC00-EA83-ECF6E857665F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54" name="グループ化 853">
              <a:extLst>
                <a:ext uri="{FF2B5EF4-FFF2-40B4-BE49-F238E27FC236}">
                  <a16:creationId xmlns:a16="http://schemas.microsoft.com/office/drawing/2014/main" id="{23E20294-8239-DD86-89CF-C44A90582168}"/>
                </a:ext>
              </a:extLst>
            </p:cNvPr>
            <p:cNvGrpSpPr/>
            <p:nvPr/>
          </p:nvGrpSpPr>
          <p:grpSpPr>
            <a:xfrm>
              <a:off x="7192423" y="6258831"/>
              <a:ext cx="311966" cy="717447"/>
              <a:chOff x="4258392" y="2993346"/>
              <a:chExt cx="1097976" cy="2525084"/>
            </a:xfrm>
          </p:grpSpPr>
          <p:cxnSp>
            <p:nvCxnSpPr>
              <p:cNvPr id="855" name="直線コネクタ 854">
                <a:extLst>
                  <a:ext uri="{FF2B5EF4-FFF2-40B4-BE49-F238E27FC236}">
                    <a16:creationId xmlns:a16="http://schemas.microsoft.com/office/drawing/2014/main" id="{111CDA00-0D28-4463-762A-829FDE5C7928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6" name="直線コネクタ 855">
                <a:extLst>
                  <a:ext uri="{FF2B5EF4-FFF2-40B4-BE49-F238E27FC236}">
                    <a16:creationId xmlns:a16="http://schemas.microsoft.com/office/drawing/2014/main" id="{3DB9155C-9612-E7E1-2EFC-78FC0869F9C9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7" name="直線コネクタ 856">
                <a:extLst>
                  <a:ext uri="{FF2B5EF4-FFF2-40B4-BE49-F238E27FC236}">
                    <a16:creationId xmlns:a16="http://schemas.microsoft.com/office/drawing/2014/main" id="{86D5D4DA-5249-39E6-7C80-046413A12B57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8" name="直線コネクタ 857">
                <a:extLst>
                  <a:ext uri="{FF2B5EF4-FFF2-40B4-BE49-F238E27FC236}">
                    <a16:creationId xmlns:a16="http://schemas.microsoft.com/office/drawing/2014/main" id="{FF140B2F-09CE-CC7B-509C-341E0156C9E7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9" name="直線コネクタ 858">
                <a:extLst>
                  <a:ext uri="{FF2B5EF4-FFF2-40B4-BE49-F238E27FC236}">
                    <a16:creationId xmlns:a16="http://schemas.microsoft.com/office/drawing/2014/main" id="{DC739853-AEE8-72C7-9D84-482D2F6002D2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0" name="直線コネクタ 859">
                <a:extLst>
                  <a:ext uri="{FF2B5EF4-FFF2-40B4-BE49-F238E27FC236}">
                    <a16:creationId xmlns:a16="http://schemas.microsoft.com/office/drawing/2014/main" id="{41D21707-78FC-A090-6DDA-1C8494267021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1" name="直線コネクタ 860">
                <a:extLst>
                  <a:ext uri="{FF2B5EF4-FFF2-40B4-BE49-F238E27FC236}">
                    <a16:creationId xmlns:a16="http://schemas.microsoft.com/office/drawing/2014/main" id="{12622D48-FD8B-CF2E-73DA-17A69F734144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3" name="直線コネクタ 862">
                <a:extLst>
                  <a:ext uri="{FF2B5EF4-FFF2-40B4-BE49-F238E27FC236}">
                    <a16:creationId xmlns:a16="http://schemas.microsoft.com/office/drawing/2014/main" id="{4EF1FAF4-A3C7-85AB-B49C-A1D161F0397A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5" name="直線コネクタ 864">
                <a:extLst>
                  <a:ext uri="{FF2B5EF4-FFF2-40B4-BE49-F238E27FC236}">
                    <a16:creationId xmlns:a16="http://schemas.microsoft.com/office/drawing/2014/main" id="{DDB0462D-0B6E-DFBB-499A-ACC0CAE633DA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66" name="グループ化 865">
                <a:extLst>
                  <a:ext uri="{FF2B5EF4-FFF2-40B4-BE49-F238E27FC236}">
                    <a16:creationId xmlns:a16="http://schemas.microsoft.com/office/drawing/2014/main" id="{46EE4C27-20D2-F6E3-4B93-B46C4AC6A581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867" name="直線コネクタ 866">
                  <a:extLst>
                    <a:ext uri="{FF2B5EF4-FFF2-40B4-BE49-F238E27FC236}">
                      <a16:creationId xmlns:a16="http://schemas.microsoft.com/office/drawing/2014/main" id="{4392E17B-E20F-1AA0-82D8-569AB2EB7EA3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8" name="直線コネクタ 867">
                  <a:extLst>
                    <a:ext uri="{FF2B5EF4-FFF2-40B4-BE49-F238E27FC236}">
                      <a16:creationId xmlns:a16="http://schemas.microsoft.com/office/drawing/2014/main" id="{17F7E896-1A01-988D-359F-52C6CDC8846F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9" name="直線コネクタ 868">
                  <a:extLst>
                    <a:ext uri="{FF2B5EF4-FFF2-40B4-BE49-F238E27FC236}">
                      <a16:creationId xmlns:a16="http://schemas.microsoft.com/office/drawing/2014/main" id="{69E64348-4230-8446-964A-EF40B9662E76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0" name="直線コネクタ 869">
                  <a:extLst>
                    <a:ext uri="{FF2B5EF4-FFF2-40B4-BE49-F238E27FC236}">
                      <a16:creationId xmlns:a16="http://schemas.microsoft.com/office/drawing/2014/main" id="{A22E4982-9FD8-BF69-C246-DDEA4D55F683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1" name="直線コネクタ 870">
                  <a:extLst>
                    <a:ext uri="{FF2B5EF4-FFF2-40B4-BE49-F238E27FC236}">
                      <a16:creationId xmlns:a16="http://schemas.microsoft.com/office/drawing/2014/main" id="{2D4BD396-C915-B9A8-AEC1-BB18B840D1CB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2" name="直線コネクタ 871">
                  <a:extLst>
                    <a:ext uri="{FF2B5EF4-FFF2-40B4-BE49-F238E27FC236}">
                      <a16:creationId xmlns:a16="http://schemas.microsoft.com/office/drawing/2014/main" id="{10331A9A-34C8-D824-E015-4F8F923BA7FD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3" name="直線コネクタ 872">
                  <a:extLst>
                    <a:ext uri="{FF2B5EF4-FFF2-40B4-BE49-F238E27FC236}">
                      <a16:creationId xmlns:a16="http://schemas.microsoft.com/office/drawing/2014/main" id="{C32BA5D3-86E6-24E6-B6BF-D645561BAA95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4" name="直線コネクタ 873">
                  <a:extLst>
                    <a:ext uri="{FF2B5EF4-FFF2-40B4-BE49-F238E27FC236}">
                      <a16:creationId xmlns:a16="http://schemas.microsoft.com/office/drawing/2014/main" id="{7835FF53-EA2F-4A23-4F42-2F1C6B7A2246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875" name="正方形/長方形 874">
              <a:extLst>
                <a:ext uri="{FF2B5EF4-FFF2-40B4-BE49-F238E27FC236}">
                  <a16:creationId xmlns:a16="http://schemas.microsoft.com/office/drawing/2014/main" id="{672429C1-9745-AD7E-C002-32241E1FF74D}"/>
                </a:ext>
              </a:extLst>
            </p:cNvPr>
            <p:cNvSpPr/>
            <p:nvPr/>
          </p:nvSpPr>
          <p:spPr>
            <a:xfrm>
              <a:off x="5178906" y="6764544"/>
              <a:ext cx="2398233" cy="455842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127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62BE8485-C92A-5BD1-BC63-F6F20C62D83C}"/>
              </a:ext>
            </a:extLst>
          </p:cNvPr>
          <p:cNvGrpSpPr>
            <a:grpSpLocks noChangeAspect="1"/>
          </p:cNvGrpSpPr>
          <p:nvPr/>
        </p:nvGrpSpPr>
        <p:grpSpPr>
          <a:xfrm>
            <a:off x="4921460" y="5167130"/>
            <a:ext cx="1283685" cy="1416721"/>
            <a:chOff x="5186688" y="3855031"/>
            <a:chExt cx="1619316" cy="1766338"/>
          </a:xfrm>
        </p:grpSpPr>
        <p:sp>
          <p:nvSpPr>
            <p:cNvPr id="26" name="直方体 25">
              <a:extLst>
                <a:ext uri="{FF2B5EF4-FFF2-40B4-BE49-F238E27FC236}">
                  <a16:creationId xmlns:a16="http://schemas.microsoft.com/office/drawing/2014/main" id="{EE473064-BD1A-DD66-1757-9611FC25C702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直方体 26">
              <a:extLst>
                <a:ext uri="{FF2B5EF4-FFF2-40B4-BE49-F238E27FC236}">
                  <a16:creationId xmlns:a16="http://schemas.microsoft.com/office/drawing/2014/main" id="{71DE8698-6EFD-08C3-6606-F4D3A575B014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直方体 27">
              <a:extLst>
                <a:ext uri="{FF2B5EF4-FFF2-40B4-BE49-F238E27FC236}">
                  <a16:creationId xmlns:a16="http://schemas.microsoft.com/office/drawing/2014/main" id="{26F32281-E1C5-A636-8665-1D9859EAC775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9" name="グループ化 28">
              <a:extLst>
                <a:ext uri="{FF2B5EF4-FFF2-40B4-BE49-F238E27FC236}">
                  <a16:creationId xmlns:a16="http://schemas.microsoft.com/office/drawing/2014/main" id="{CB739BB6-4D78-895D-0328-CCF402955F4E}"/>
                </a:ext>
              </a:extLst>
            </p:cNvPr>
            <p:cNvGrpSpPr/>
            <p:nvPr/>
          </p:nvGrpSpPr>
          <p:grpSpPr>
            <a:xfrm>
              <a:off x="6130666" y="4149551"/>
              <a:ext cx="282228" cy="227485"/>
              <a:chOff x="5909068" y="3576456"/>
              <a:chExt cx="503578" cy="405901"/>
            </a:xfrm>
          </p:grpSpPr>
          <p:sp>
            <p:nvSpPr>
              <p:cNvPr id="30" name="Google Shape;749;p20">
                <a:extLst>
                  <a:ext uri="{FF2B5EF4-FFF2-40B4-BE49-F238E27FC236}">
                    <a16:creationId xmlns:a16="http://schemas.microsoft.com/office/drawing/2014/main" id="{1E365166-3D2E-F8CC-4410-707C06F20F21}"/>
                  </a:ext>
                </a:extLst>
              </p:cNvPr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749;p20">
                <a:extLst>
                  <a:ext uri="{FF2B5EF4-FFF2-40B4-BE49-F238E27FC236}">
                    <a16:creationId xmlns:a16="http://schemas.microsoft.com/office/drawing/2014/main" id="{C5C2E24B-4593-789A-523B-1BF004BD0CFC}"/>
                  </a:ext>
                </a:extLst>
              </p:cNvPr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2" name="Google Shape;749;p20">
                <a:extLst>
                  <a:ext uri="{FF2B5EF4-FFF2-40B4-BE49-F238E27FC236}">
                    <a16:creationId xmlns:a16="http://schemas.microsoft.com/office/drawing/2014/main" id="{66528343-87B5-F6D4-FA92-69C37F7A083C}"/>
                  </a:ext>
                </a:extLst>
              </p:cNvPr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19" name="フローチャート: 記憶データ 918">
            <a:extLst>
              <a:ext uri="{FF2B5EF4-FFF2-40B4-BE49-F238E27FC236}">
                <a16:creationId xmlns:a16="http://schemas.microsoft.com/office/drawing/2014/main" id="{6AA5789F-9D9C-8497-458E-8F20B6540086}"/>
              </a:ext>
            </a:extLst>
          </p:cNvPr>
          <p:cNvSpPr/>
          <p:nvPr/>
        </p:nvSpPr>
        <p:spPr>
          <a:xfrm rot="16200000">
            <a:off x="4916336" y="5587838"/>
            <a:ext cx="1543756" cy="1664672"/>
          </a:xfrm>
          <a:prstGeom prst="flowChartOnlineStorag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" name="Google Shape;296;p16">
            <a:extLst>
              <a:ext uri="{FF2B5EF4-FFF2-40B4-BE49-F238E27FC236}">
                <a16:creationId xmlns:a16="http://schemas.microsoft.com/office/drawing/2014/main" id="{52CFDFFB-90B3-E938-393C-0A58F811B7FE}"/>
              </a:ext>
            </a:extLst>
          </p:cNvPr>
          <p:cNvSpPr txBox="1"/>
          <p:nvPr/>
        </p:nvSpPr>
        <p:spPr>
          <a:xfrm>
            <a:off x="10661696" y="4444970"/>
            <a:ext cx="1195459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え</a:t>
            </a:r>
            <a:r>
              <a:rPr lang="en-US" altLang="ja-JP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</a:p>
        </p:txBody>
      </p:sp>
      <p:sp>
        <p:nvSpPr>
          <p:cNvPr id="123" name="角丸四角形 96">
            <a:extLst>
              <a:ext uri="{FF2B5EF4-FFF2-40B4-BE49-F238E27FC236}">
                <a16:creationId xmlns:a16="http://schemas.microsoft.com/office/drawing/2014/main" id="{5AFE3D79-817C-40E9-9036-AEFE14395C81}"/>
              </a:ext>
            </a:extLst>
          </p:cNvPr>
          <p:cNvSpPr/>
          <p:nvPr/>
        </p:nvSpPr>
        <p:spPr>
          <a:xfrm>
            <a:off x="9549052" y="5775096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Google Shape;2562;p41">
            <a:hlinkClick r:id="rId7" action="ppaction://hlinksldjump"/>
            <a:extLst>
              <a:ext uri="{FF2B5EF4-FFF2-40B4-BE49-F238E27FC236}">
                <a16:creationId xmlns:a16="http://schemas.microsoft.com/office/drawing/2014/main" id="{007F549D-3472-43FF-A7DF-06E91003419E}"/>
              </a:ext>
            </a:extLst>
          </p:cNvPr>
          <p:cNvSpPr txBox="1"/>
          <p:nvPr/>
        </p:nvSpPr>
        <p:spPr>
          <a:xfrm>
            <a:off x="9530789" y="577413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922" name="グループ化 921">
            <a:extLst>
              <a:ext uri="{FF2B5EF4-FFF2-40B4-BE49-F238E27FC236}">
                <a16:creationId xmlns:a16="http://schemas.microsoft.com/office/drawing/2014/main" id="{1B15CB85-CEA9-0D70-DC37-764CD78EBF45}"/>
              </a:ext>
            </a:extLst>
          </p:cNvPr>
          <p:cNvGrpSpPr/>
          <p:nvPr/>
        </p:nvGrpSpPr>
        <p:grpSpPr>
          <a:xfrm>
            <a:off x="71392" y="2012446"/>
            <a:ext cx="4667443" cy="4298622"/>
            <a:chOff x="761833" y="1463672"/>
            <a:chExt cx="4667443" cy="4298622"/>
          </a:xfrm>
        </p:grpSpPr>
        <p:grpSp>
          <p:nvGrpSpPr>
            <p:cNvPr id="2" name="グループ化 1">
              <a:extLst>
                <a:ext uri="{FF2B5EF4-FFF2-40B4-BE49-F238E27FC236}">
                  <a16:creationId xmlns:a16="http://schemas.microsoft.com/office/drawing/2014/main" id="{5CCCD585-7A82-2514-D0C8-48968D2A8B2A}"/>
                </a:ext>
              </a:extLst>
            </p:cNvPr>
            <p:cNvGrpSpPr/>
            <p:nvPr/>
          </p:nvGrpSpPr>
          <p:grpSpPr>
            <a:xfrm>
              <a:off x="1393124" y="2908678"/>
              <a:ext cx="4036152" cy="2853616"/>
              <a:chOff x="5384549" y="1496159"/>
              <a:chExt cx="2778932" cy="1986106"/>
            </a:xfrm>
          </p:grpSpPr>
          <p:sp>
            <p:nvSpPr>
              <p:cNvPr id="3" name="Google Shape;1735;p30">
                <a:extLst>
                  <a:ext uri="{FF2B5EF4-FFF2-40B4-BE49-F238E27FC236}">
                    <a16:creationId xmlns:a16="http://schemas.microsoft.com/office/drawing/2014/main" id="{49358A6A-B87E-7281-6980-359C5D9CE1E6}"/>
                  </a:ext>
                </a:extLst>
              </p:cNvPr>
              <p:cNvSpPr/>
              <p:nvPr/>
            </p:nvSpPr>
            <p:spPr>
              <a:xfrm rot="5662321">
                <a:off x="7143783" y="2389929"/>
                <a:ext cx="231543" cy="456252"/>
              </a:xfrm>
              <a:prstGeom prst="can">
                <a:avLst>
                  <a:gd name="adj" fmla="val 3014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5" name="グループ化 4">
                <a:extLst>
                  <a:ext uri="{FF2B5EF4-FFF2-40B4-BE49-F238E27FC236}">
                    <a16:creationId xmlns:a16="http://schemas.microsoft.com/office/drawing/2014/main" id="{1969A079-9609-F829-6928-229696ABF3C3}"/>
                  </a:ext>
                </a:extLst>
              </p:cNvPr>
              <p:cNvGrpSpPr/>
              <p:nvPr/>
            </p:nvGrpSpPr>
            <p:grpSpPr>
              <a:xfrm rot="65108">
                <a:off x="5767717" y="1496159"/>
                <a:ext cx="1609515" cy="1986106"/>
                <a:chOff x="852649" y="4147627"/>
                <a:chExt cx="1519259" cy="1874733"/>
              </a:xfrm>
            </p:grpSpPr>
            <p:sp>
              <p:nvSpPr>
                <p:cNvPr id="14" name="Google Shape;1610;p29">
                  <a:extLst>
                    <a:ext uri="{FF2B5EF4-FFF2-40B4-BE49-F238E27FC236}">
                      <a16:creationId xmlns:a16="http://schemas.microsoft.com/office/drawing/2014/main" id="{BB1A32FA-CEC6-310A-6946-F10F707AFD3A}"/>
                    </a:ext>
                  </a:extLst>
                </p:cNvPr>
                <p:cNvSpPr/>
                <p:nvPr/>
              </p:nvSpPr>
              <p:spPr>
                <a:xfrm>
                  <a:off x="2120636" y="5645555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11;p29">
                  <a:extLst>
                    <a:ext uri="{FF2B5EF4-FFF2-40B4-BE49-F238E27FC236}">
                      <a16:creationId xmlns:a16="http://schemas.microsoft.com/office/drawing/2014/main" id="{52B960A7-62EF-DD90-2C76-4CE7FC953424}"/>
                    </a:ext>
                  </a:extLst>
                </p:cNvPr>
                <p:cNvSpPr/>
                <p:nvPr/>
              </p:nvSpPr>
              <p:spPr>
                <a:xfrm>
                  <a:off x="852649" y="4147627"/>
                  <a:ext cx="1340898" cy="1783396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12;p29">
                  <a:extLst>
                    <a:ext uri="{FF2B5EF4-FFF2-40B4-BE49-F238E27FC236}">
                      <a16:creationId xmlns:a16="http://schemas.microsoft.com/office/drawing/2014/main" id="{9812A1CB-09CB-7978-1FF5-1714132C78BB}"/>
                    </a:ext>
                  </a:extLst>
                </p:cNvPr>
                <p:cNvSpPr/>
                <p:nvPr/>
              </p:nvSpPr>
              <p:spPr>
                <a:xfrm>
                  <a:off x="1718646" y="4866956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613;p29">
                  <a:extLst>
                    <a:ext uri="{FF2B5EF4-FFF2-40B4-BE49-F238E27FC236}">
                      <a16:creationId xmlns:a16="http://schemas.microsoft.com/office/drawing/2014/main" id="{4F3903A4-DA72-3BE2-1012-89281273A37D}"/>
                    </a:ext>
                  </a:extLst>
                </p:cNvPr>
                <p:cNvSpPr/>
                <p:nvPr/>
              </p:nvSpPr>
              <p:spPr>
                <a:xfrm>
                  <a:off x="2046895" y="4797118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614;p29">
                  <a:extLst>
                    <a:ext uri="{FF2B5EF4-FFF2-40B4-BE49-F238E27FC236}">
                      <a16:creationId xmlns:a16="http://schemas.microsoft.com/office/drawing/2014/main" id="{AFD61924-BD1D-7EA3-F7F4-E63A7A9AC34C}"/>
                    </a:ext>
                  </a:extLst>
                </p:cNvPr>
                <p:cNvSpPr/>
                <p:nvPr/>
              </p:nvSpPr>
              <p:spPr>
                <a:xfrm>
                  <a:off x="1922737" y="5148120"/>
                  <a:ext cx="79312" cy="76827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1615;p29">
                  <a:extLst>
                    <a:ext uri="{FF2B5EF4-FFF2-40B4-BE49-F238E27FC236}">
                      <a16:creationId xmlns:a16="http://schemas.microsoft.com/office/drawing/2014/main" id="{DA109AA4-E9A5-8280-4A9C-DFD6F2B4402C}"/>
                    </a:ext>
                  </a:extLst>
                </p:cNvPr>
                <p:cNvSpPr/>
                <p:nvPr/>
              </p:nvSpPr>
              <p:spPr>
                <a:xfrm>
                  <a:off x="1593086" y="5839684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896" name="Google Shape;1616;p29">
                  <a:extLst>
                    <a:ext uri="{FF2B5EF4-FFF2-40B4-BE49-F238E27FC236}">
                      <a16:creationId xmlns:a16="http://schemas.microsoft.com/office/drawing/2014/main" id="{57809C7B-9976-50CC-754A-2EFC6CF9BBFA}"/>
                    </a:ext>
                  </a:extLst>
                </p:cNvPr>
                <p:cNvCxnSpPr/>
                <p:nvPr/>
              </p:nvCxnSpPr>
              <p:spPr>
                <a:xfrm flipH="1">
                  <a:off x="852649" y="5579317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897" name="Google Shape;1617;p29">
                  <a:extLst>
                    <a:ext uri="{FF2B5EF4-FFF2-40B4-BE49-F238E27FC236}">
                      <a16:creationId xmlns:a16="http://schemas.microsoft.com/office/drawing/2014/main" id="{EB8BA2E5-8D33-B087-BD6E-25CAD636B281}"/>
                    </a:ext>
                  </a:extLst>
                </p:cNvPr>
                <p:cNvCxnSpPr/>
                <p:nvPr/>
              </p:nvCxnSpPr>
              <p:spPr>
                <a:xfrm flipH="1">
                  <a:off x="859633" y="5631588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898" name="Google Shape;1618;p29">
                  <a:extLst>
                    <a:ext uri="{FF2B5EF4-FFF2-40B4-BE49-F238E27FC236}">
                      <a16:creationId xmlns:a16="http://schemas.microsoft.com/office/drawing/2014/main" id="{CF77B78C-F517-A30A-29CE-4AAF1A527AE5}"/>
                    </a:ext>
                  </a:extLst>
                </p:cNvPr>
                <p:cNvCxnSpPr/>
                <p:nvPr/>
              </p:nvCxnSpPr>
              <p:spPr>
                <a:xfrm flipH="1">
                  <a:off x="887568" y="5658105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899" name="Google Shape;1619;p29">
                  <a:extLst>
                    <a:ext uri="{FF2B5EF4-FFF2-40B4-BE49-F238E27FC236}">
                      <a16:creationId xmlns:a16="http://schemas.microsoft.com/office/drawing/2014/main" id="{49765F18-8A88-5279-B20C-D7E2E2B406B6}"/>
                    </a:ext>
                  </a:extLst>
                </p:cNvPr>
                <p:cNvCxnSpPr/>
                <p:nvPr/>
              </p:nvCxnSpPr>
              <p:spPr>
                <a:xfrm flipH="1">
                  <a:off x="925980" y="5712559"/>
                  <a:ext cx="88984" cy="12712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900" name="Google Shape;1620;p29">
                  <a:extLst>
                    <a:ext uri="{FF2B5EF4-FFF2-40B4-BE49-F238E27FC236}">
                      <a16:creationId xmlns:a16="http://schemas.microsoft.com/office/drawing/2014/main" id="{794AE52A-FBCD-398A-2AF6-84BDEB284495}"/>
                    </a:ext>
                  </a:extLst>
                </p:cNvPr>
                <p:cNvCxnSpPr/>
                <p:nvPr/>
              </p:nvCxnSpPr>
              <p:spPr>
                <a:xfrm flipH="1">
                  <a:off x="964391" y="5760897"/>
                  <a:ext cx="71403" cy="8978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901" name="Google Shape;1621;p29">
                  <a:extLst>
                    <a:ext uri="{FF2B5EF4-FFF2-40B4-BE49-F238E27FC236}">
                      <a16:creationId xmlns:a16="http://schemas.microsoft.com/office/drawing/2014/main" id="{628D602E-C642-2DCF-86C0-134BA6084FDF}"/>
                    </a:ext>
                  </a:extLst>
                </p:cNvPr>
                <p:cNvCxnSpPr/>
                <p:nvPr/>
              </p:nvCxnSpPr>
              <p:spPr>
                <a:xfrm flipH="1">
                  <a:off x="999310" y="5795047"/>
                  <a:ext cx="55870" cy="69354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sp>
              <p:nvSpPr>
                <p:cNvPr id="902" name="Google Shape;1622;p29">
                  <a:extLst>
                    <a:ext uri="{FF2B5EF4-FFF2-40B4-BE49-F238E27FC236}">
                      <a16:creationId xmlns:a16="http://schemas.microsoft.com/office/drawing/2014/main" id="{0DA1D2F1-0450-46C3-A050-8B4F34A04DF2}"/>
                    </a:ext>
                  </a:extLst>
                </p:cNvPr>
                <p:cNvSpPr/>
                <p:nvPr/>
              </p:nvSpPr>
              <p:spPr>
                <a:xfrm>
                  <a:off x="1138987" y="4203499"/>
                  <a:ext cx="632451" cy="18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67" h="147637" extrusionOk="0">
                      <a:moveTo>
                        <a:pt x="130969" y="66675"/>
                      </a:moveTo>
                      <a:cubicBezTo>
                        <a:pt x="134938" y="67469"/>
                        <a:pt x="140013" y="66194"/>
                        <a:pt x="142875" y="69056"/>
                      </a:cubicBezTo>
                      <a:cubicBezTo>
                        <a:pt x="146425" y="72606"/>
                        <a:pt x="147638" y="83344"/>
                        <a:pt x="147638" y="83344"/>
                      </a:cubicBezTo>
                      <a:cubicBezTo>
                        <a:pt x="145257" y="89694"/>
                        <a:pt x="144731" y="97098"/>
                        <a:pt x="140494" y="102394"/>
                      </a:cubicBezTo>
                      <a:cubicBezTo>
                        <a:pt x="133518" y="111114"/>
                        <a:pt x="113325" y="105460"/>
                        <a:pt x="107157" y="104775"/>
                      </a:cubicBezTo>
                      <a:cubicBezTo>
                        <a:pt x="100950" y="101051"/>
                        <a:pt x="92275" y="97155"/>
                        <a:pt x="88107" y="90487"/>
                      </a:cubicBezTo>
                      <a:cubicBezTo>
                        <a:pt x="85842" y="86862"/>
                        <a:pt x="84932" y="82550"/>
                        <a:pt x="83344" y="78581"/>
                      </a:cubicBezTo>
                      <a:cubicBezTo>
                        <a:pt x="84138" y="68262"/>
                        <a:pt x="82805" y="57554"/>
                        <a:pt x="85725" y="47625"/>
                      </a:cubicBezTo>
                      <a:cubicBezTo>
                        <a:pt x="86992" y="43317"/>
                        <a:pt x="91706" y="40857"/>
                        <a:pt x="95250" y="38100"/>
                      </a:cubicBezTo>
                      <a:cubicBezTo>
                        <a:pt x="103685" y="31539"/>
                        <a:pt x="105815" y="31403"/>
                        <a:pt x="114300" y="28575"/>
                      </a:cubicBezTo>
                      <a:cubicBezTo>
                        <a:pt x="132556" y="29369"/>
                        <a:pt x="150845" y="29606"/>
                        <a:pt x="169069" y="30956"/>
                      </a:cubicBezTo>
                      <a:cubicBezTo>
                        <a:pt x="172333" y="31198"/>
                        <a:pt x="175512" y="32236"/>
                        <a:pt x="178594" y="33337"/>
                      </a:cubicBezTo>
                      <a:cubicBezTo>
                        <a:pt x="186645" y="36212"/>
                        <a:pt x="202407" y="42862"/>
                        <a:pt x="202407" y="42862"/>
                      </a:cubicBezTo>
                      <a:cubicBezTo>
                        <a:pt x="214888" y="55343"/>
                        <a:pt x="217932" y="56521"/>
                        <a:pt x="226219" y="71437"/>
                      </a:cubicBezTo>
                      <a:cubicBezTo>
                        <a:pt x="228506" y="75553"/>
                        <a:pt x="230323" y="87193"/>
                        <a:pt x="230982" y="90487"/>
                      </a:cubicBezTo>
                      <a:cubicBezTo>
                        <a:pt x="230188" y="99218"/>
                        <a:pt x="232114" y="108649"/>
                        <a:pt x="228600" y="116681"/>
                      </a:cubicBezTo>
                      <a:cubicBezTo>
                        <a:pt x="226115" y="122360"/>
                        <a:pt x="219206" y="124781"/>
                        <a:pt x="214313" y="128587"/>
                      </a:cubicBezTo>
                      <a:cubicBezTo>
                        <a:pt x="212054" y="130344"/>
                        <a:pt x="209800" y="132223"/>
                        <a:pt x="207169" y="133350"/>
                      </a:cubicBezTo>
                      <a:cubicBezTo>
                        <a:pt x="201556" y="135756"/>
                        <a:pt x="184836" y="137561"/>
                        <a:pt x="180975" y="138112"/>
                      </a:cubicBezTo>
                      <a:cubicBezTo>
                        <a:pt x="161321" y="144666"/>
                        <a:pt x="181664" y="138380"/>
                        <a:pt x="138113" y="145256"/>
                      </a:cubicBezTo>
                      <a:cubicBezTo>
                        <a:pt x="134880" y="145766"/>
                        <a:pt x="131763" y="146843"/>
                        <a:pt x="128588" y="147637"/>
                      </a:cubicBezTo>
                      <a:cubicBezTo>
                        <a:pt x="99219" y="146050"/>
                        <a:pt x="69297" y="148769"/>
                        <a:pt x="40482" y="142875"/>
                      </a:cubicBezTo>
                      <a:cubicBezTo>
                        <a:pt x="32784" y="141300"/>
                        <a:pt x="30099" y="130921"/>
                        <a:pt x="23813" y="126206"/>
                      </a:cubicBezTo>
                      <a:lnTo>
                        <a:pt x="14288" y="119062"/>
                      </a:lnTo>
                      <a:cubicBezTo>
                        <a:pt x="1259" y="93005"/>
                        <a:pt x="5189" y="103669"/>
                        <a:pt x="0" y="88106"/>
                      </a:cubicBezTo>
                      <a:cubicBezTo>
                        <a:pt x="1588" y="77787"/>
                        <a:pt x="2231" y="67278"/>
                        <a:pt x="4763" y="57150"/>
                      </a:cubicBezTo>
                      <a:cubicBezTo>
                        <a:pt x="5457" y="54374"/>
                        <a:pt x="8008" y="52433"/>
                        <a:pt x="9525" y="50006"/>
                      </a:cubicBezTo>
                      <a:cubicBezTo>
                        <a:pt x="24477" y="26083"/>
                        <a:pt x="8063" y="49296"/>
                        <a:pt x="26194" y="28575"/>
                      </a:cubicBezTo>
                      <a:cubicBezTo>
                        <a:pt x="28807" y="25588"/>
                        <a:pt x="30108" y="21357"/>
                        <a:pt x="33338" y="19050"/>
                      </a:cubicBezTo>
                      <a:cubicBezTo>
                        <a:pt x="36001" y="17148"/>
                        <a:pt x="39654" y="17311"/>
                        <a:pt x="42863" y="16669"/>
                      </a:cubicBezTo>
                      <a:cubicBezTo>
                        <a:pt x="47597" y="15722"/>
                        <a:pt x="52416" y="15234"/>
                        <a:pt x="57150" y="14287"/>
                      </a:cubicBezTo>
                      <a:cubicBezTo>
                        <a:pt x="64326" y="12852"/>
                        <a:pt x="71345" y="10610"/>
                        <a:pt x="78582" y="9525"/>
                      </a:cubicBezTo>
                      <a:cubicBezTo>
                        <a:pt x="87252" y="8225"/>
                        <a:pt x="96068" y="8168"/>
                        <a:pt x="104775" y="7144"/>
                      </a:cubicBezTo>
                      <a:cubicBezTo>
                        <a:pt x="109570" y="6580"/>
                        <a:pt x="114264" y="5295"/>
                        <a:pt x="119063" y="4762"/>
                      </a:cubicBezTo>
                      <a:cubicBezTo>
                        <a:pt x="183175" y="-2362"/>
                        <a:pt x="120592" y="6244"/>
                        <a:pt x="164307" y="0"/>
                      </a:cubicBezTo>
                      <a:cubicBezTo>
                        <a:pt x="195263" y="794"/>
                        <a:pt x="226284" y="226"/>
                        <a:pt x="257175" y="2381"/>
                      </a:cubicBezTo>
                      <a:cubicBezTo>
                        <a:pt x="260716" y="2628"/>
                        <a:pt x="263332" y="6021"/>
                        <a:pt x="266700" y="7144"/>
                      </a:cubicBezTo>
                      <a:cubicBezTo>
                        <a:pt x="270540" y="8424"/>
                        <a:pt x="274638" y="8731"/>
                        <a:pt x="278607" y="9525"/>
                      </a:cubicBezTo>
                      <a:cubicBezTo>
                        <a:pt x="296537" y="21478"/>
                        <a:pt x="273751" y="7444"/>
                        <a:pt x="295275" y="16669"/>
                      </a:cubicBezTo>
                      <a:cubicBezTo>
                        <a:pt x="297905" y="17796"/>
                        <a:pt x="299934" y="20011"/>
                        <a:pt x="302419" y="21431"/>
                      </a:cubicBezTo>
                      <a:cubicBezTo>
                        <a:pt x="318215" y="30457"/>
                        <a:pt x="306582" y="20832"/>
                        <a:pt x="321469" y="35719"/>
                      </a:cubicBezTo>
                      <a:cubicBezTo>
                        <a:pt x="322263" y="38100"/>
                        <a:pt x="322861" y="40555"/>
                        <a:pt x="323850" y="42862"/>
                      </a:cubicBezTo>
                      <a:cubicBezTo>
                        <a:pt x="326217" y="48386"/>
                        <a:pt x="329978" y="53436"/>
                        <a:pt x="330994" y="59531"/>
                      </a:cubicBezTo>
                      <a:cubicBezTo>
                        <a:pt x="331385" y="61880"/>
                        <a:pt x="330994" y="64294"/>
                        <a:pt x="330994" y="66675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" name="グループ化 5">
                <a:extLst>
                  <a:ext uri="{FF2B5EF4-FFF2-40B4-BE49-F238E27FC236}">
                    <a16:creationId xmlns:a16="http://schemas.microsoft.com/office/drawing/2014/main" id="{634FBE26-C208-19D4-1870-C4D7A9628101}"/>
                  </a:ext>
                </a:extLst>
              </p:cNvPr>
              <p:cNvGrpSpPr/>
              <p:nvPr/>
            </p:nvGrpSpPr>
            <p:grpSpPr>
              <a:xfrm rot="12018960">
                <a:off x="5384549" y="2281464"/>
                <a:ext cx="724545" cy="448230"/>
                <a:chOff x="1492088" y="4591101"/>
                <a:chExt cx="831537" cy="514421"/>
              </a:xfrm>
            </p:grpSpPr>
            <p:sp>
              <p:nvSpPr>
                <p:cNvPr id="12" name="Google Shape;1735;p30">
                  <a:extLst>
                    <a:ext uri="{FF2B5EF4-FFF2-40B4-BE49-F238E27FC236}">
                      <a16:creationId xmlns:a16="http://schemas.microsoft.com/office/drawing/2014/main" id="{0573A323-B3D2-848D-575C-6463010C14BE}"/>
                    </a:ext>
                  </a:extLst>
                </p:cNvPr>
                <p:cNvSpPr/>
                <p:nvPr/>
              </p:nvSpPr>
              <p:spPr>
                <a:xfrm rot="6193831">
                  <a:off x="1855835" y="4637732"/>
                  <a:ext cx="294928" cy="64065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736;p30">
                  <a:extLst>
                    <a:ext uri="{FF2B5EF4-FFF2-40B4-BE49-F238E27FC236}">
                      <a16:creationId xmlns:a16="http://schemas.microsoft.com/office/drawing/2014/main" id="{58C7E023-CED1-1E64-08F2-C9CDE6C903A8}"/>
                    </a:ext>
                  </a:extLst>
                </p:cNvPr>
                <p:cNvSpPr/>
                <p:nvPr/>
              </p:nvSpPr>
              <p:spPr>
                <a:xfrm rot="5791590">
                  <a:off x="1396973" y="4686216"/>
                  <a:ext cx="509402" cy="319171"/>
                </a:xfrm>
                <a:prstGeom prst="ellipse">
                  <a:avLst/>
                </a:prstGeom>
                <a:solidFill>
                  <a:srgbClr val="C8905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" name="グループ化 7">
                <a:extLst>
                  <a:ext uri="{FF2B5EF4-FFF2-40B4-BE49-F238E27FC236}">
                    <a16:creationId xmlns:a16="http://schemas.microsoft.com/office/drawing/2014/main" id="{EC45F85D-1D5E-9ECA-D8A7-50301DF4F506}"/>
                  </a:ext>
                </a:extLst>
              </p:cNvPr>
              <p:cNvGrpSpPr/>
              <p:nvPr/>
            </p:nvGrpSpPr>
            <p:grpSpPr>
              <a:xfrm>
                <a:off x="7105363" y="1935352"/>
                <a:ext cx="1058118" cy="1304971"/>
                <a:chOff x="8269855" y="2202293"/>
                <a:chExt cx="870346" cy="905812"/>
              </a:xfrm>
            </p:grpSpPr>
            <p:sp>
              <p:nvSpPr>
                <p:cNvPr id="9" name="フリーフォーム 134">
                  <a:extLst>
                    <a:ext uri="{FF2B5EF4-FFF2-40B4-BE49-F238E27FC236}">
                      <a16:creationId xmlns:a16="http://schemas.microsoft.com/office/drawing/2014/main" id="{38962FB2-2F08-CC13-B3A5-AFAEEAEFC61B}"/>
                    </a:ext>
                  </a:extLst>
                </p:cNvPr>
                <p:cNvSpPr/>
                <p:nvPr/>
              </p:nvSpPr>
              <p:spPr>
                <a:xfrm rot="488286">
                  <a:off x="8358347" y="2315625"/>
                  <a:ext cx="714894" cy="792480"/>
                </a:xfrm>
                <a:custGeom>
                  <a:avLst/>
                  <a:gdLst>
                    <a:gd name="connsiteX0" fmla="*/ 133003 w 714894"/>
                    <a:gd name="connsiteY0" fmla="*/ 83127 h 792480"/>
                    <a:gd name="connsiteX1" fmla="*/ 0 w 714894"/>
                    <a:gd name="connsiteY1" fmla="*/ 277091 h 792480"/>
                    <a:gd name="connsiteX2" fmla="*/ 55418 w 714894"/>
                    <a:gd name="connsiteY2" fmla="*/ 565266 h 792480"/>
                    <a:gd name="connsiteX3" fmla="*/ 227214 w 714894"/>
                    <a:gd name="connsiteY3" fmla="*/ 692727 h 792480"/>
                    <a:gd name="connsiteX4" fmla="*/ 410094 w 714894"/>
                    <a:gd name="connsiteY4" fmla="*/ 792480 h 792480"/>
                    <a:gd name="connsiteX5" fmla="*/ 626225 w 714894"/>
                    <a:gd name="connsiteY5" fmla="*/ 653935 h 792480"/>
                    <a:gd name="connsiteX6" fmla="*/ 714894 w 714894"/>
                    <a:gd name="connsiteY6" fmla="*/ 387927 h 792480"/>
                    <a:gd name="connsiteX7" fmla="*/ 670560 w 714894"/>
                    <a:gd name="connsiteY7" fmla="*/ 138546 h 792480"/>
                    <a:gd name="connsiteX8" fmla="*/ 493221 w 714894"/>
                    <a:gd name="connsiteY8" fmla="*/ 0 h 792480"/>
                    <a:gd name="connsiteX9" fmla="*/ 133003 w 714894"/>
                    <a:gd name="connsiteY9" fmla="*/ 83127 h 792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14894" h="792480">
                      <a:moveTo>
                        <a:pt x="133003" y="83127"/>
                      </a:moveTo>
                      <a:lnTo>
                        <a:pt x="0" y="277091"/>
                      </a:lnTo>
                      <a:lnTo>
                        <a:pt x="55418" y="565266"/>
                      </a:lnTo>
                      <a:lnTo>
                        <a:pt x="227214" y="692727"/>
                      </a:lnTo>
                      <a:lnTo>
                        <a:pt x="410094" y="792480"/>
                      </a:lnTo>
                      <a:lnTo>
                        <a:pt x="626225" y="653935"/>
                      </a:lnTo>
                      <a:lnTo>
                        <a:pt x="714894" y="387927"/>
                      </a:lnTo>
                      <a:lnTo>
                        <a:pt x="670560" y="138546"/>
                      </a:lnTo>
                      <a:lnTo>
                        <a:pt x="493221" y="0"/>
                      </a:lnTo>
                      <a:lnTo>
                        <a:pt x="133003" y="83127"/>
                      </a:lnTo>
                      <a:close/>
                    </a:path>
                  </a:pathLst>
                </a:custGeom>
                <a:solidFill>
                  <a:srgbClr val="BC7D3E"/>
                </a:solidFill>
                <a:ln w="12700">
                  <a:solidFill>
                    <a:srgbClr val="3A383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" name="フリーフォーム 135">
                  <a:extLst>
                    <a:ext uri="{FF2B5EF4-FFF2-40B4-BE49-F238E27FC236}">
                      <a16:creationId xmlns:a16="http://schemas.microsoft.com/office/drawing/2014/main" id="{5298FAEA-3885-F22D-5A24-DEB3889E04C6}"/>
                    </a:ext>
                  </a:extLst>
                </p:cNvPr>
                <p:cNvSpPr/>
                <p:nvPr/>
              </p:nvSpPr>
              <p:spPr>
                <a:xfrm>
                  <a:off x="8269855" y="2292610"/>
                  <a:ext cx="870346" cy="335991"/>
                </a:xfrm>
                <a:custGeom>
                  <a:avLst/>
                  <a:gdLst>
                    <a:gd name="connsiteX0" fmla="*/ 171797 w 831273"/>
                    <a:gd name="connsiteY0" fmla="*/ 127462 h 332509"/>
                    <a:gd name="connsiteX1" fmla="*/ 0 w 831273"/>
                    <a:gd name="connsiteY1" fmla="*/ 221673 h 332509"/>
                    <a:gd name="connsiteX2" fmla="*/ 66502 w 831273"/>
                    <a:gd name="connsiteY2" fmla="*/ 299258 h 332509"/>
                    <a:gd name="connsiteX3" fmla="*/ 199506 w 831273"/>
                    <a:gd name="connsiteY3" fmla="*/ 332509 h 332509"/>
                    <a:gd name="connsiteX4" fmla="*/ 520931 w 831273"/>
                    <a:gd name="connsiteY4" fmla="*/ 288175 h 332509"/>
                    <a:gd name="connsiteX5" fmla="*/ 831273 w 831273"/>
                    <a:gd name="connsiteY5" fmla="*/ 260466 h 332509"/>
                    <a:gd name="connsiteX6" fmla="*/ 831273 w 831273"/>
                    <a:gd name="connsiteY6" fmla="*/ 83127 h 332509"/>
                    <a:gd name="connsiteX7" fmla="*/ 670560 w 831273"/>
                    <a:gd name="connsiteY7" fmla="*/ 0 h 332509"/>
                    <a:gd name="connsiteX8" fmla="*/ 332509 w 831273"/>
                    <a:gd name="connsiteY8" fmla="*/ 16626 h 332509"/>
                    <a:gd name="connsiteX9" fmla="*/ 171797 w 831273"/>
                    <a:gd name="connsiteY9" fmla="*/ 127462 h 332509"/>
                    <a:gd name="connsiteX0" fmla="*/ 171797 w 831273"/>
                    <a:gd name="connsiteY0" fmla="*/ 127462 h 332509"/>
                    <a:gd name="connsiteX1" fmla="*/ 0 w 831273"/>
                    <a:gd name="connsiteY1" fmla="*/ 221673 h 332509"/>
                    <a:gd name="connsiteX2" fmla="*/ 66502 w 831273"/>
                    <a:gd name="connsiteY2" fmla="*/ 299258 h 332509"/>
                    <a:gd name="connsiteX3" fmla="*/ 199506 w 831273"/>
                    <a:gd name="connsiteY3" fmla="*/ 332509 h 332509"/>
                    <a:gd name="connsiteX4" fmla="*/ 520931 w 831273"/>
                    <a:gd name="connsiteY4" fmla="*/ 288175 h 332509"/>
                    <a:gd name="connsiteX5" fmla="*/ 831273 w 831273"/>
                    <a:gd name="connsiteY5" fmla="*/ 260466 h 332509"/>
                    <a:gd name="connsiteX6" fmla="*/ 809106 w 831273"/>
                    <a:gd name="connsiteY6" fmla="*/ 116378 h 332509"/>
                    <a:gd name="connsiteX7" fmla="*/ 670560 w 831273"/>
                    <a:gd name="connsiteY7" fmla="*/ 0 h 332509"/>
                    <a:gd name="connsiteX8" fmla="*/ 332509 w 831273"/>
                    <a:gd name="connsiteY8" fmla="*/ 16626 h 332509"/>
                    <a:gd name="connsiteX9" fmla="*/ 171797 w 831273"/>
                    <a:gd name="connsiteY9" fmla="*/ 127462 h 332509"/>
                    <a:gd name="connsiteX0" fmla="*/ 171797 w 809106"/>
                    <a:gd name="connsiteY0" fmla="*/ 127462 h 332509"/>
                    <a:gd name="connsiteX1" fmla="*/ 0 w 809106"/>
                    <a:gd name="connsiteY1" fmla="*/ 221673 h 332509"/>
                    <a:gd name="connsiteX2" fmla="*/ 66502 w 809106"/>
                    <a:gd name="connsiteY2" fmla="*/ 299258 h 332509"/>
                    <a:gd name="connsiteX3" fmla="*/ 199506 w 809106"/>
                    <a:gd name="connsiteY3" fmla="*/ 332509 h 332509"/>
                    <a:gd name="connsiteX4" fmla="*/ 520931 w 809106"/>
                    <a:gd name="connsiteY4" fmla="*/ 288175 h 332509"/>
                    <a:gd name="connsiteX5" fmla="*/ 792480 w 809106"/>
                    <a:gd name="connsiteY5" fmla="*/ 299258 h 332509"/>
                    <a:gd name="connsiteX6" fmla="*/ 809106 w 809106"/>
                    <a:gd name="connsiteY6" fmla="*/ 116378 h 332509"/>
                    <a:gd name="connsiteX7" fmla="*/ 670560 w 809106"/>
                    <a:gd name="connsiteY7" fmla="*/ 0 h 332509"/>
                    <a:gd name="connsiteX8" fmla="*/ 332509 w 809106"/>
                    <a:gd name="connsiteY8" fmla="*/ 16626 h 332509"/>
                    <a:gd name="connsiteX9" fmla="*/ 171797 w 809106"/>
                    <a:gd name="connsiteY9" fmla="*/ 127462 h 332509"/>
                    <a:gd name="connsiteX0" fmla="*/ 171797 w 809106"/>
                    <a:gd name="connsiteY0" fmla="*/ 110836 h 315883"/>
                    <a:gd name="connsiteX1" fmla="*/ 0 w 809106"/>
                    <a:gd name="connsiteY1" fmla="*/ 205047 h 315883"/>
                    <a:gd name="connsiteX2" fmla="*/ 66502 w 809106"/>
                    <a:gd name="connsiteY2" fmla="*/ 282632 h 315883"/>
                    <a:gd name="connsiteX3" fmla="*/ 199506 w 809106"/>
                    <a:gd name="connsiteY3" fmla="*/ 315883 h 315883"/>
                    <a:gd name="connsiteX4" fmla="*/ 520931 w 809106"/>
                    <a:gd name="connsiteY4" fmla="*/ 271549 h 315883"/>
                    <a:gd name="connsiteX5" fmla="*/ 792480 w 809106"/>
                    <a:gd name="connsiteY5" fmla="*/ 282632 h 315883"/>
                    <a:gd name="connsiteX6" fmla="*/ 809106 w 809106"/>
                    <a:gd name="connsiteY6" fmla="*/ 99752 h 315883"/>
                    <a:gd name="connsiteX7" fmla="*/ 609600 w 809106"/>
                    <a:gd name="connsiteY7" fmla="*/ 5542 h 315883"/>
                    <a:gd name="connsiteX8" fmla="*/ 332509 w 809106"/>
                    <a:gd name="connsiteY8" fmla="*/ 0 h 315883"/>
                    <a:gd name="connsiteX9" fmla="*/ 171797 w 809106"/>
                    <a:gd name="connsiteY9" fmla="*/ 110836 h 315883"/>
                    <a:gd name="connsiteX0" fmla="*/ 119096 w 809106"/>
                    <a:gd name="connsiteY0" fmla="*/ 28775 h 315883"/>
                    <a:gd name="connsiteX1" fmla="*/ 0 w 809106"/>
                    <a:gd name="connsiteY1" fmla="*/ 205047 h 315883"/>
                    <a:gd name="connsiteX2" fmla="*/ 66502 w 809106"/>
                    <a:gd name="connsiteY2" fmla="*/ 282632 h 315883"/>
                    <a:gd name="connsiteX3" fmla="*/ 199506 w 809106"/>
                    <a:gd name="connsiteY3" fmla="*/ 315883 h 315883"/>
                    <a:gd name="connsiteX4" fmla="*/ 520931 w 809106"/>
                    <a:gd name="connsiteY4" fmla="*/ 271549 h 315883"/>
                    <a:gd name="connsiteX5" fmla="*/ 792480 w 809106"/>
                    <a:gd name="connsiteY5" fmla="*/ 282632 h 315883"/>
                    <a:gd name="connsiteX6" fmla="*/ 809106 w 809106"/>
                    <a:gd name="connsiteY6" fmla="*/ 99752 h 315883"/>
                    <a:gd name="connsiteX7" fmla="*/ 609600 w 809106"/>
                    <a:gd name="connsiteY7" fmla="*/ 5542 h 315883"/>
                    <a:gd name="connsiteX8" fmla="*/ 332509 w 809106"/>
                    <a:gd name="connsiteY8" fmla="*/ 0 h 315883"/>
                    <a:gd name="connsiteX9" fmla="*/ 119096 w 809106"/>
                    <a:gd name="connsiteY9" fmla="*/ 28775 h 315883"/>
                    <a:gd name="connsiteX0" fmla="*/ 119096 w 792480"/>
                    <a:gd name="connsiteY0" fmla="*/ 28775 h 315883"/>
                    <a:gd name="connsiteX1" fmla="*/ 0 w 792480"/>
                    <a:gd name="connsiteY1" fmla="*/ 205047 h 315883"/>
                    <a:gd name="connsiteX2" fmla="*/ 66502 w 792480"/>
                    <a:gd name="connsiteY2" fmla="*/ 282632 h 315883"/>
                    <a:gd name="connsiteX3" fmla="*/ 199506 w 792480"/>
                    <a:gd name="connsiteY3" fmla="*/ 315883 h 315883"/>
                    <a:gd name="connsiteX4" fmla="*/ 520931 w 792480"/>
                    <a:gd name="connsiteY4" fmla="*/ 271549 h 315883"/>
                    <a:gd name="connsiteX5" fmla="*/ 792480 w 792480"/>
                    <a:gd name="connsiteY5" fmla="*/ 282632 h 315883"/>
                    <a:gd name="connsiteX6" fmla="*/ 724784 w 792480"/>
                    <a:gd name="connsiteY6" fmla="*/ 134921 h 315883"/>
                    <a:gd name="connsiteX7" fmla="*/ 609600 w 792480"/>
                    <a:gd name="connsiteY7" fmla="*/ 5542 h 315883"/>
                    <a:gd name="connsiteX8" fmla="*/ 332509 w 792480"/>
                    <a:gd name="connsiteY8" fmla="*/ 0 h 315883"/>
                    <a:gd name="connsiteX9" fmla="*/ 119096 w 792480"/>
                    <a:gd name="connsiteY9" fmla="*/ 28775 h 315883"/>
                    <a:gd name="connsiteX0" fmla="*/ 119096 w 745571"/>
                    <a:gd name="connsiteY0" fmla="*/ 28775 h 315883"/>
                    <a:gd name="connsiteX1" fmla="*/ 0 w 745571"/>
                    <a:gd name="connsiteY1" fmla="*/ 205047 h 315883"/>
                    <a:gd name="connsiteX2" fmla="*/ 66502 w 745571"/>
                    <a:gd name="connsiteY2" fmla="*/ 282632 h 315883"/>
                    <a:gd name="connsiteX3" fmla="*/ 199506 w 745571"/>
                    <a:gd name="connsiteY3" fmla="*/ 315883 h 315883"/>
                    <a:gd name="connsiteX4" fmla="*/ 520931 w 745571"/>
                    <a:gd name="connsiteY4" fmla="*/ 271549 h 315883"/>
                    <a:gd name="connsiteX5" fmla="*/ 745571 w 745571"/>
                    <a:gd name="connsiteY5" fmla="*/ 251530 h 315883"/>
                    <a:gd name="connsiteX6" fmla="*/ 724784 w 745571"/>
                    <a:gd name="connsiteY6" fmla="*/ 134921 h 315883"/>
                    <a:gd name="connsiteX7" fmla="*/ 609600 w 745571"/>
                    <a:gd name="connsiteY7" fmla="*/ 5542 h 315883"/>
                    <a:gd name="connsiteX8" fmla="*/ 332509 w 745571"/>
                    <a:gd name="connsiteY8" fmla="*/ 0 h 315883"/>
                    <a:gd name="connsiteX9" fmla="*/ 119096 w 745571"/>
                    <a:gd name="connsiteY9" fmla="*/ 28775 h 315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45571" h="315883">
                      <a:moveTo>
                        <a:pt x="119096" y="28775"/>
                      </a:moveTo>
                      <a:lnTo>
                        <a:pt x="0" y="205047"/>
                      </a:lnTo>
                      <a:lnTo>
                        <a:pt x="66502" y="282632"/>
                      </a:lnTo>
                      <a:lnTo>
                        <a:pt x="199506" y="315883"/>
                      </a:lnTo>
                      <a:lnTo>
                        <a:pt x="520931" y="271549"/>
                      </a:lnTo>
                      <a:lnTo>
                        <a:pt x="745571" y="251530"/>
                      </a:lnTo>
                      <a:lnTo>
                        <a:pt x="724784" y="134921"/>
                      </a:lnTo>
                      <a:lnTo>
                        <a:pt x="609600" y="5542"/>
                      </a:lnTo>
                      <a:lnTo>
                        <a:pt x="332509" y="0"/>
                      </a:lnTo>
                      <a:lnTo>
                        <a:pt x="119096" y="28775"/>
                      </a:lnTo>
                      <a:close/>
                    </a:path>
                  </a:pathLst>
                </a:custGeom>
                <a:solidFill>
                  <a:srgbClr val="625138"/>
                </a:solidFill>
                <a:ln w="12700">
                  <a:solidFill>
                    <a:srgbClr val="3A383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1" name="Google Shape;1335;p26">
                  <a:extLst>
                    <a:ext uri="{FF2B5EF4-FFF2-40B4-BE49-F238E27FC236}">
                      <a16:creationId xmlns:a16="http://schemas.microsoft.com/office/drawing/2014/main" id="{99EDA54C-91FD-0992-E8A6-BE92379C6E7C}"/>
                    </a:ext>
                  </a:extLst>
                </p:cNvPr>
                <p:cNvSpPr/>
                <p:nvPr/>
              </p:nvSpPr>
              <p:spPr>
                <a:xfrm flipH="1">
                  <a:off x="8659309" y="2202293"/>
                  <a:ext cx="45719" cy="158436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03" name="グループ化 902">
              <a:extLst>
                <a:ext uri="{FF2B5EF4-FFF2-40B4-BE49-F238E27FC236}">
                  <a16:creationId xmlns:a16="http://schemas.microsoft.com/office/drawing/2014/main" id="{1AA92CB4-3779-43D8-921A-01B9E469CAF2}"/>
                </a:ext>
              </a:extLst>
            </p:cNvPr>
            <p:cNvGrpSpPr/>
            <p:nvPr/>
          </p:nvGrpSpPr>
          <p:grpSpPr>
            <a:xfrm>
              <a:off x="761833" y="1463672"/>
              <a:ext cx="1107187" cy="2908893"/>
              <a:chOff x="761833" y="1463672"/>
              <a:chExt cx="1107187" cy="2908893"/>
            </a:xfrm>
          </p:grpSpPr>
          <p:sp>
            <p:nvSpPr>
              <p:cNvPr id="904" name="円柱 903">
                <a:extLst>
                  <a:ext uri="{FF2B5EF4-FFF2-40B4-BE49-F238E27FC236}">
                    <a16:creationId xmlns:a16="http://schemas.microsoft.com/office/drawing/2014/main" id="{872E5E64-25A5-5E7A-02A6-12DE1DC458E8}"/>
                  </a:ext>
                </a:extLst>
              </p:cNvPr>
              <p:cNvSpPr/>
              <p:nvPr/>
            </p:nvSpPr>
            <p:spPr>
              <a:xfrm rot="20773540">
                <a:off x="1297199" y="3736883"/>
                <a:ext cx="272425" cy="635682"/>
              </a:xfrm>
              <a:prstGeom prst="can">
                <a:avLst>
                  <a:gd name="adj" fmla="val 49454"/>
                </a:avLst>
              </a:prstGeom>
              <a:solidFill>
                <a:srgbClr val="625138"/>
              </a:solidFill>
              <a:ln w="9525">
                <a:solidFill>
                  <a:srgbClr val="4040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5" name="円柱 904">
                <a:extLst>
                  <a:ext uri="{FF2B5EF4-FFF2-40B4-BE49-F238E27FC236}">
                    <a16:creationId xmlns:a16="http://schemas.microsoft.com/office/drawing/2014/main" id="{9A653D42-D4AC-DF78-B59C-3C454CFA1CD8}"/>
                  </a:ext>
                </a:extLst>
              </p:cNvPr>
              <p:cNvSpPr/>
              <p:nvPr/>
            </p:nvSpPr>
            <p:spPr>
              <a:xfrm rot="20773540">
                <a:off x="860307" y="3603011"/>
                <a:ext cx="1008713" cy="342544"/>
              </a:xfrm>
              <a:prstGeom prst="can">
                <a:avLst>
                  <a:gd name="adj" fmla="val 49454"/>
                </a:avLst>
              </a:prstGeom>
              <a:solidFill>
                <a:srgbClr val="625138"/>
              </a:solidFill>
              <a:ln w="9525">
                <a:solidFill>
                  <a:srgbClr val="4040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906" name="グループ化 905">
                <a:extLst>
                  <a:ext uri="{FF2B5EF4-FFF2-40B4-BE49-F238E27FC236}">
                    <a16:creationId xmlns:a16="http://schemas.microsoft.com/office/drawing/2014/main" id="{4B6FF9DA-2BC9-BCB4-D1A4-01D9C7331849}"/>
                  </a:ext>
                </a:extLst>
              </p:cNvPr>
              <p:cNvGrpSpPr/>
              <p:nvPr/>
            </p:nvGrpSpPr>
            <p:grpSpPr>
              <a:xfrm>
                <a:off x="761833" y="1463672"/>
                <a:ext cx="512140" cy="2302488"/>
                <a:chOff x="761833" y="1463672"/>
                <a:chExt cx="512140" cy="2302488"/>
              </a:xfrm>
            </p:grpSpPr>
            <p:sp>
              <p:nvSpPr>
                <p:cNvPr id="909" name="フリーフォーム 169">
                  <a:extLst>
                    <a:ext uri="{FF2B5EF4-FFF2-40B4-BE49-F238E27FC236}">
                      <a16:creationId xmlns:a16="http://schemas.microsoft.com/office/drawing/2014/main" id="{48115002-7E3C-B084-B90F-0FC0AE403246}"/>
                    </a:ext>
                  </a:extLst>
                </p:cNvPr>
                <p:cNvSpPr/>
                <p:nvPr/>
              </p:nvSpPr>
              <p:spPr>
                <a:xfrm rot="20773540">
                  <a:off x="856314" y="1463672"/>
                  <a:ext cx="417659" cy="2302488"/>
                </a:xfrm>
                <a:custGeom>
                  <a:avLst/>
                  <a:gdLst>
                    <a:gd name="connsiteX0" fmla="*/ 168228 w 328316"/>
                    <a:gd name="connsiteY0" fmla="*/ 0 h 1378383"/>
                    <a:gd name="connsiteX1" fmla="*/ 103108 w 328316"/>
                    <a:gd name="connsiteY1" fmla="*/ 192648 h 1378383"/>
                    <a:gd name="connsiteX2" fmla="*/ 32561 w 328316"/>
                    <a:gd name="connsiteY2" fmla="*/ 841139 h 1378383"/>
                    <a:gd name="connsiteX3" fmla="*/ 0 w 328316"/>
                    <a:gd name="connsiteY3" fmla="*/ 1329543 h 1378383"/>
                    <a:gd name="connsiteX4" fmla="*/ 130241 w 328316"/>
                    <a:gd name="connsiteY4" fmla="*/ 1378383 h 1378383"/>
                    <a:gd name="connsiteX5" fmla="*/ 211642 w 328316"/>
                    <a:gd name="connsiteY5" fmla="*/ 1367530 h 1378383"/>
                    <a:gd name="connsiteX6" fmla="*/ 328316 w 328316"/>
                    <a:gd name="connsiteY6" fmla="*/ 1326829 h 1378383"/>
                    <a:gd name="connsiteX7" fmla="*/ 274049 w 328316"/>
                    <a:gd name="connsiteY7" fmla="*/ 575230 h 1378383"/>
                    <a:gd name="connsiteX8" fmla="*/ 230635 w 328316"/>
                    <a:gd name="connsiteY8" fmla="*/ 92254 h 1378383"/>
                    <a:gd name="connsiteX9" fmla="*/ 168228 w 328316"/>
                    <a:gd name="connsiteY9" fmla="*/ 0 h 137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8316" h="1378383">
                      <a:moveTo>
                        <a:pt x="168228" y="0"/>
                      </a:moveTo>
                      <a:lnTo>
                        <a:pt x="103108" y="192648"/>
                      </a:lnTo>
                      <a:lnTo>
                        <a:pt x="32561" y="841139"/>
                      </a:lnTo>
                      <a:lnTo>
                        <a:pt x="0" y="1329543"/>
                      </a:lnTo>
                      <a:lnTo>
                        <a:pt x="130241" y="1378383"/>
                      </a:lnTo>
                      <a:lnTo>
                        <a:pt x="211642" y="1367530"/>
                      </a:lnTo>
                      <a:lnTo>
                        <a:pt x="328316" y="1326829"/>
                      </a:lnTo>
                      <a:lnTo>
                        <a:pt x="274049" y="575230"/>
                      </a:lnTo>
                      <a:lnTo>
                        <a:pt x="230635" y="92254"/>
                      </a:lnTo>
                      <a:lnTo>
                        <a:pt x="168228" y="0"/>
                      </a:lnTo>
                      <a:close/>
                    </a:path>
                  </a:pathLst>
                </a:custGeom>
                <a:solidFill>
                  <a:srgbClr val="BC7D3E"/>
                </a:solidFill>
                <a:ln w="12700">
                  <a:solidFill>
                    <a:srgbClr val="4040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0" name="Google Shape;1866;p32">
                  <a:extLst>
                    <a:ext uri="{FF2B5EF4-FFF2-40B4-BE49-F238E27FC236}">
                      <a16:creationId xmlns:a16="http://schemas.microsoft.com/office/drawing/2014/main" id="{652E6EB2-4283-A8A1-450C-55B26594809B}"/>
                    </a:ext>
                  </a:extLst>
                </p:cNvPr>
                <p:cNvSpPr/>
                <p:nvPr/>
              </p:nvSpPr>
              <p:spPr>
                <a:xfrm rot="15665397">
                  <a:off x="820276" y="2494106"/>
                  <a:ext cx="99557" cy="216443"/>
                </a:xfrm>
                <a:prstGeom prst="can">
                  <a:avLst>
                    <a:gd name="adj" fmla="val 25000"/>
                  </a:avLst>
                </a:prstGeom>
                <a:solidFill>
                  <a:srgbClr val="BC7D3E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1" name="Google Shape;1867;p32">
                  <a:extLst>
                    <a:ext uri="{FF2B5EF4-FFF2-40B4-BE49-F238E27FC236}">
                      <a16:creationId xmlns:a16="http://schemas.microsoft.com/office/drawing/2014/main" id="{36F27A52-04AF-55BF-CA53-EEA27C90C048}"/>
                    </a:ext>
                  </a:extLst>
                </p:cNvPr>
                <p:cNvSpPr/>
                <p:nvPr/>
              </p:nvSpPr>
              <p:spPr>
                <a:xfrm rot="20481124">
                  <a:off x="926058" y="2543355"/>
                  <a:ext cx="111155" cy="81707"/>
                </a:xfrm>
                <a:prstGeom prst="ellipse">
                  <a:avLst/>
                </a:prstGeom>
                <a:solidFill>
                  <a:srgbClr val="BC7D3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2" name="Google Shape;1868;p32">
                  <a:extLst>
                    <a:ext uri="{FF2B5EF4-FFF2-40B4-BE49-F238E27FC236}">
                      <a16:creationId xmlns:a16="http://schemas.microsoft.com/office/drawing/2014/main" id="{A0461FF0-808F-E3AE-91B6-6B35F83FB092}"/>
                    </a:ext>
                  </a:extLst>
                </p:cNvPr>
                <p:cNvSpPr/>
                <p:nvPr/>
              </p:nvSpPr>
              <p:spPr>
                <a:xfrm rot="17672304">
                  <a:off x="991242" y="2757361"/>
                  <a:ext cx="27803" cy="28105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3" name="Google Shape;1869;p32">
                  <a:extLst>
                    <a:ext uri="{FF2B5EF4-FFF2-40B4-BE49-F238E27FC236}">
                      <a16:creationId xmlns:a16="http://schemas.microsoft.com/office/drawing/2014/main" id="{A0BD268D-DAA1-6266-0FFA-EDC372CE587F}"/>
                    </a:ext>
                  </a:extLst>
                </p:cNvPr>
                <p:cNvSpPr/>
                <p:nvPr/>
              </p:nvSpPr>
              <p:spPr>
                <a:xfrm rot="17672304">
                  <a:off x="999626" y="2329618"/>
                  <a:ext cx="27803" cy="28105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4" name="Google Shape;1870;p32">
                  <a:extLst>
                    <a:ext uri="{FF2B5EF4-FFF2-40B4-BE49-F238E27FC236}">
                      <a16:creationId xmlns:a16="http://schemas.microsoft.com/office/drawing/2014/main" id="{BCB8298F-B2A2-C8F4-076C-1B6936B46C98}"/>
                    </a:ext>
                  </a:extLst>
                </p:cNvPr>
                <p:cNvSpPr/>
                <p:nvPr/>
              </p:nvSpPr>
              <p:spPr>
                <a:xfrm rot="17672304">
                  <a:off x="1054035" y="2320106"/>
                  <a:ext cx="27803" cy="28105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07" name="円柱 175">
                <a:extLst>
                  <a:ext uri="{FF2B5EF4-FFF2-40B4-BE49-F238E27FC236}">
                    <a16:creationId xmlns:a16="http://schemas.microsoft.com/office/drawing/2014/main" id="{C6252D4B-4DAB-D633-09DD-B98549BB1009}"/>
                  </a:ext>
                </a:extLst>
              </p:cNvPr>
              <p:cNvSpPr/>
              <p:nvPr/>
            </p:nvSpPr>
            <p:spPr>
              <a:xfrm rot="20773540">
                <a:off x="1291480" y="3997795"/>
                <a:ext cx="280000" cy="66281"/>
              </a:xfrm>
              <a:custGeom>
                <a:avLst/>
                <a:gdLst>
                  <a:gd name="connsiteX0" fmla="*/ 0 w 161333"/>
                  <a:gd name="connsiteY0" fmla="*/ 12247 h 49530"/>
                  <a:gd name="connsiteX1" fmla="*/ 80667 w 161333"/>
                  <a:gd name="connsiteY1" fmla="*/ 24494 h 49530"/>
                  <a:gd name="connsiteX2" fmla="*/ 161334 w 161333"/>
                  <a:gd name="connsiteY2" fmla="*/ 12247 h 49530"/>
                  <a:gd name="connsiteX3" fmla="*/ 161333 w 161333"/>
                  <a:gd name="connsiteY3" fmla="*/ 37283 h 49530"/>
                  <a:gd name="connsiteX4" fmla="*/ 80666 w 161333"/>
                  <a:gd name="connsiteY4" fmla="*/ 49530 h 49530"/>
                  <a:gd name="connsiteX5" fmla="*/ -1 w 161333"/>
                  <a:gd name="connsiteY5" fmla="*/ 37283 h 49530"/>
                  <a:gd name="connsiteX6" fmla="*/ 0 w 161333"/>
                  <a:gd name="connsiteY6" fmla="*/ 12247 h 49530"/>
                  <a:gd name="connsiteX0" fmla="*/ 0 w 161333"/>
                  <a:gd name="connsiteY0" fmla="*/ 12247 h 49530"/>
                  <a:gd name="connsiteX1" fmla="*/ 80667 w 161333"/>
                  <a:gd name="connsiteY1" fmla="*/ 0 h 49530"/>
                  <a:gd name="connsiteX2" fmla="*/ 161334 w 161333"/>
                  <a:gd name="connsiteY2" fmla="*/ 12247 h 49530"/>
                  <a:gd name="connsiteX3" fmla="*/ 80667 w 161333"/>
                  <a:gd name="connsiteY3" fmla="*/ 24494 h 49530"/>
                  <a:gd name="connsiteX4" fmla="*/ 0 w 161333"/>
                  <a:gd name="connsiteY4" fmla="*/ 12247 h 49530"/>
                  <a:gd name="connsiteX0" fmla="*/ 161333 w 161333"/>
                  <a:gd name="connsiteY0" fmla="*/ 12247 h 49530"/>
                  <a:gd name="connsiteX1" fmla="*/ 80666 w 161333"/>
                  <a:gd name="connsiteY1" fmla="*/ 24494 h 49530"/>
                  <a:gd name="connsiteX2" fmla="*/ -1 w 161333"/>
                  <a:gd name="connsiteY2" fmla="*/ 12247 h 49530"/>
                  <a:gd name="connsiteX3" fmla="*/ 80666 w 161333"/>
                  <a:gd name="connsiteY3" fmla="*/ 0 h 49530"/>
                  <a:gd name="connsiteX4" fmla="*/ 161333 w 161333"/>
                  <a:gd name="connsiteY4" fmla="*/ 12247 h 49530"/>
                  <a:gd name="connsiteX5" fmla="*/ 161333 w 161333"/>
                  <a:gd name="connsiteY5" fmla="*/ 37283 h 49530"/>
                  <a:gd name="connsiteX6" fmla="*/ 80666 w 161333"/>
                  <a:gd name="connsiteY6" fmla="*/ 49530 h 49530"/>
                  <a:gd name="connsiteX7" fmla="*/ -1 w 161333"/>
                  <a:gd name="connsiteY7" fmla="*/ 37283 h 49530"/>
                  <a:gd name="connsiteX8" fmla="*/ 0 w 161333"/>
                  <a:gd name="connsiteY8" fmla="*/ 12247 h 49530"/>
                  <a:gd name="connsiteX0" fmla="*/ 2243 w 163577"/>
                  <a:gd name="connsiteY0" fmla="*/ 12247 h 49530"/>
                  <a:gd name="connsiteX1" fmla="*/ 82910 w 163577"/>
                  <a:gd name="connsiteY1" fmla="*/ 24494 h 49530"/>
                  <a:gd name="connsiteX2" fmla="*/ 163577 w 163577"/>
                  <a:gd name="connsiteY2" fmla="*/ 12247 h 49530"/>
                  <a:gd name="connsiteX3" fmla="*/ 163576 w 163577"/>
                  <a:gd name="connsiteY3" fmla="*/ 37283 h 49530"/>
                  <a:gd name="connsiteX4" fmla="*/ 82909 w 163577"/>
                  <a:gd name="connsiteY4" fmla="*/ 49530 h 49530"/>
                  <a:gd name="connsiteX5" fmla="*/ 2242 w 163577"/>
                  <a:gd name="connsiteY5" fmla="*/ 37283 h 49530"/>
                  <a:gd name="connsiteX6" fmla="*/ 2243 w 163577"/>
                  <a:gd name="connsiteY6" fmla="*/ 12247 h 49530"/>
                  <a:gd name="connsiteX0" fmla="*/ 2243 w 163577"/>
                  <a:gd name="connsiteY0" fmla="*/ 12247 h 49530"/>
                  <a:gd name="connsiteX1" fmla="*/ 82910 w 163577"/>
                  <a:gd name="connsiteY1" fmla="*/ 0 h 49530"/>
                  <a:gd name="connsiteX2" fmla="*/ 163577 w 163577"/>
                  <a:gd name="connsiteY2" fmla="*/ 12247 h 49530"/>
                  <a:gd name="connsiteX3" fmla="*/ 82910 w 163577"/>
                  <a:gd name="connsiteY3" fmla="*/ 24494 h 49530"/>
                  <a:gd name="connsiteX4" fmla="*/ 2243 w 163577"/>
                  <a:gd name="connsiteY4" fmla="*/ 12247 h 49530"/>
                  <a:gd name="connsiteX0" fmla="*/ 163576 w 163577"/>
                  <a:gd name="connsiteY0" fmla="*/ 12247 h 49530"/>
                  <a:gd name="connsiteX1" fmla="*/ 82909 w 163577"/>
                  <a:gd name="connsiteY1" fmla="*/ 24494 h 49530"/>
                  <a:gd name="connsiteX2" fmla="*/ 2242 w 163577"/>
                  <a:gd name="connsiteY2" fmla="*/ 12247 h 49530"/>
                  <a:gd name="connsiteX3" fmla="*/ 163576 w 163577"/>
                  <a:gd name="connsiteY3" fmla="*/ 12247 h 49530"/>
                  <a:gd name="connsiteX4" fmla="*/ 163576 w 163577"/>
                  <a:gd name="connsiteY4" fmla="*/ 37283 h 49530"/>
                  <a:gd name="connsiteX5" fmla="*/ 82909 w 163577"/>
                  <a:gd name="connsiteY5" fmla="*/ 49530 h 49530"/>
                  <a:gd name="connsiteX6" fmla="*/ 2242 w 163577"/>
                  <a:gd name="connsiteY6" fmla="*/ 37283 h 49530"/>
                  <a:gd name="connsiteX7" fmla="*/ 2243 w 163577"/>
                  <a:gd name="connsiteY7" fmla="*/ 12247 h 49530"/>
                  <a:gd name="connsiteX0" fmla="*/ 2243 w 165819"/>
                  <a:gd name="connsiteY0" fmla="*/ 2396 h 39679"/>
                  <a:gd name="connsiteX1" fmla="*/ 82910 w 165819"/>
                  <a:gd name="connsiteY1" fmla="*/ 14643 h 39679"/>
                  <a:gd name="connsiteX2" fmla="*/ 163577 w 165819"/>
                  <a:gd name="connsiteY2" fmla="*/ 2396 h 39679"/>
                  <a:gd name="connsiteX3" fmla="*/ 163576 w 165819"/>
                  <a:gd name="connsiteY3" fmla="*/ 27432 h 39679"/>
                  <a:gd name="connsiteX4" fmla="*/ 82909 w 165819"/>
                  <a:gd name="connsiteY4" fmla="*/ 39679 h 39679"/>
                  <a:gd name="connsiteX5" fmla="*/ 2242 w 165819"/>
                  <a:gd name="connsiteY5" fmla="*/ 27432 h 39679"/>
                  <a:gd name="connsiteX6" fmla="*/ 2243 w 165819"/>
                  <a:gd name="connsiteY6" fmla="*/ 2396 h 39679"/>
                  <a:gd name="connsiteX0" fmla="*/ 2243 w 165819"/>
                  <a:gd name="connsiteY0" fmla="*/ 2396 h 39679"/>
                  <a:gd name="connsiteX1" fmla="*/ 163577 w 165819"/>
                  <a:gd name="connsiteY1" fmla="*/ 2396 h 39679"/>
                  <a:gd name="connsiteX2" fmla="*/ 82910 w 165819"/>
                  <a:gd name="connsiteY2" fmla="*/ 14643 h 39679"/>
                  <a:gd name="connsiteX3" fmla="*/ 2243 w 165819"/>
                  <a:gd name="connsiteY3" fmla="*/ 2396 h 39679"/>
                  <a:gd name="connsiteX0" fmla="*/ 163576 w 165819"/>
                  <a:gd name="connsiteY0" fmla="*/ 2396 h 39679"/>
                  <a:gd name="connsiteX1" fmla="*/ 82909 w 165819"/>
                  <a:gd name="connsiteY1" fmla="*/ 14643 h 39679"/>
                  <a:gd name="connsiteX2" fmla="*/ 2242 w 165819"/>
                  <a:gd name="connsiteY2" fmla="*/ 2396 h 39679"/>
                  <a:gd name="connsiteX3" fmla="*/ 163576 w 165819"/>
                  <a:gd name="connsiteY3" fmla="*/ 2396 h 39679"/>
                  <a:gd name="connsiteX4" fmla="*/ 163576 w 165819"/>
                  <a:gd name="connsiteY4" fmla="*/ 27432 h 39679"/>
                  <a:gd name="connsiteX5" fmla="*/ 82909 w 165819"/>
                  <a:gd name="connsiteY5" fmla="*/ 39679 h 39679"/>
                  <a:gd name="connsiteX6" fmla="*/ 2242 w 165819"/>
                  <a:gd name="connsiteY6" fmla="*/ 27432 h 39679"/>
                  <a:gd name="connsiteX7" fmla="*/ 2243 w 165819"/>
                  <a:gd name="connsiteY7" fmla="*/ 2396 h 39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819" h="39679" stroke="0" extrusionOk="0">
                    <a:moveTo>
                      <a:pt x="2243" y="2396"/>
                    </a:moveTo>
                    <a:cubicBezTo>
                      <a:pt x="2243" y="9160"/>
                      <a:pt x="38359" y="14643"/>
                      <a:pt x="82910" y="14643"/>
                    </a:cubicBezTo>
                    <a:cubicBezTo>
                      <a:pt x="127461" y="14643"/>
                      <a:pt x="163577" y="9160"/>
                      <a:pt x="163577" y="2396"/>
                    </a:cubicBezTo>
                    <a:cubicBezTo>
                      <a:pt x="163577" y="10741"/>
                      <a:pt x="163576" y="19087"/>
                      <a:pt x="163576" y="27432"/>
                    </a:cubicBezTo>
                    <a:cubicBezTo>
                      <a:pt x="163576" y="34196"/>
                      <a:pt x="127460" y="39679"/>
                      <a:pt x="82909" y="39679"/>
                    </a:cubicBezTo>
                    <a:cubicBezTo>
                      <a:pt x="38358" y="39679"/>
                      <a:pt x="2242" y="34196"/>
                      <a:pt x="2242" y="27432"/>
                    </a:cubicBezTo>
                    <a:cubicBezTo>
                      <a:pt x="2242" y="19087"/>
                      <a:pt x="2243" y="10741"/>
                      <a:pt x="2243" y="2396"/>
                    </a:cubicBezTo>
                    <a:close/>
                  </a:path>
                  <a:path w="165819" h="39679" fill="lighten" stroke="0" extrusionOk="0">
                    <a:moveTo>
                      <a:pt x="2243" y="2396"/>
                    </a:moveTo>
                    <a:cubicBezTo>
                      <a:pt x="15688" y="355"/>
                      <a:pt x="150133" y="355"/>
                      <a:pt x="163577" y="2396"/>
                    </a:cubicBezTo>
                    <a:cubicBezTo>
                      <a:pt x="177022" y="4437"/>
                      <a:pt x="127461" y="14643"/>
                      <a:pt x="82910" y="14643"/>
                    </a:cubicBezTo>
                    <a:cubicBezTo>
                      <a:pt x="38359" y="14643"/>
                      <a:pt x="2243" y="9160"/>
                      <a:pt x="2243" y="2396"/>
                    </a:cubicBezTo>
                    <a:close/>
                  </a:path>
                  <a:path w="165819" h="39679" fill="none" extrusionOk="0">
                    <a:moveTo>
                      <a:pt x="163576" y="2396"/>
                    </a:moveTo>
                    <a:cubicBezTo>
                      <a:pt x="163576" y="9160"/>
                      <a:pt x="127460" y="14643"/>
                      <a:pt x="82909" y="14643"/>
                    </a:cubicBezTo>
                    <a:cubicBezTo>
                      <a:pt x="38358" y="14643"/>
                      <a:pt x="-11203" y="4437"/>
                      <a:pt x="2242" y="2396"/>
                    </a:cubicBezTo>
                    <a:cubicBezTo>
                      <a:pt x="15687" y="355"/>
                      <a:pt x="136687" y="-1777"/>
                      <a:pt x="163576" y="2396"/>
                    </a:cubicBezTo>
                    <a:lnTo>
                      <a:pt x="163576" y="27432"/>
                    </a:lnTo>
                    <a:cubicBezTo>
                      <a:pt x="163576" y="34196"/>
                      <a:pt x="127460" y="39679"/>
                      <a:pt x="82909" y="39679"/>
                    </a:cubicBezTo>
                    <a:cubicBezTo>
                      <a:pt x="38358" y="39679"/>
                      <a:pt x="2242" y="34196"/>
                      <a:pt x="2242" y="27432"/>
                    </a:cubicBezTo>
                    <a:cubicBezTo>
                      <a:pt x="2242" y="19087"/>
                      <a:pt x="2243" y="10741"/>
                      <a:pt x="2243" y="2396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8" name="円柱 175">
                <a:extLst>
                  <a:ext uri="{FF2B5EF4-FFF2-40B4-BE49-F238E27FC236}">
                    <a16:creationId xmlns:a16="http://schemas.microsoft.com/office/drawing/2014/main" id="{9260FFC1-CB94-41B2-7941-8841FA528B5A}"/>
                  </a:ext>
                </a:extLst>
              </p:cNvPr>
              <p:cNvSpPr/>
              <p:nvPr/>
            </p:nvSpPr>
            <p:spPr>
              <a:xfrm rot="20773540">
                <a:off x="1333222" y="4168067"/>
                <a:ext cx="280000" cy="66281"/>
              </a:xfrm>
              <a:custGeom>
                <a:avLst/>
                <a:gdLst>
                  <a:gd name="connsiteX0" fmla="*/ 0 w 161333"/>
                  <a:gd name="connsiteY0" fmla="*/ 12247 h 49530"/>
                  <a:gd name="connsiteX1" fmla="*/ 80667 w 161333"/>
                  <a:gd name="connsiteY1" fmla="*/ 24494 h 49530"/>
                  <a:gd name="connsiteX2" fmla="*/ 161334 w 161333"/>
                  <a:gd name="connsiteY2" fmla="*/ 12247 h 49530"/>
                  <a:gd name="connsiteX3" fmla="*/ 161333 w 161333"/>
                  <a:gd name="connsiteY3" fmla="*/ 37283 h 49530"/>
                  <a:gd name="connsiteX4" fmla="*/ 80666 w 161333"/>
                  <a:gd name="connsiteY4" fmla="*/ 49530 h 49530"/>
                  <a:gd name="connsiteX5" fmla="*/ -1 w 161333"/>
                  <a:gd name="connsiteY5" fmla="*/ 37283 h 49530"/>
                  <a:gd name="connsiteX6" fmla="*/ 0 w 161333"/>
                  <a:gd name="connsiteY6" fmla="*/ 12247 h 49530"/>
                  <a:gd name="connsiteX0" fmla="*/ 0 w 161333"/>
                  <a:gd name="connsiteY0" fmla="*/ 12247 h 49530"/>
                  <a:gd name="connsiteX1" fmla="*/ 80667 w 161333"/>
                  <a:gd name="connsiteY1" fmla="*/ 0 h 49530"/>
                  <a:gd name="connsiteX2" fmla="*/ 161334 w 161333"/>
                  <a:gd name="connsiteY2" fmla="*/ 12247 h 49530"/>
                  <a:gd name="connsiteX3" fmla="*/ 80667 w 161333"/>
                  <a:gd name="connsiteY3" fmla="*/ 24494 h 49530"/>
                  <a:gd name="connsiteX4" fmla="*/ 0 w 161333"/>
                  <a:gd name="connsiteY4" fmla="*/ 12247 h 49530"/>
                  <a:gd name="connsiteX0" fmla="*/ 161333 w 161333"/>
                  <a:gd name="connsiteY0" fmla="*/ 12247 h 49530"/>
                  <a:gd name="connsiteX1" fmla="*/ 80666 w 161333"/>
                  <a:gd name="connsiteY1" fmla="*/ 24494 h 49530"/>
                  <a:gd name="connsiteX2" fmla="*/ -1 w 161333"/>
                  <a:gd name="connsiteY2" fmla="*/ 12247 h 49530"/>
                  <a:gd name="connsiteX3" fmla="*/ 80666 w 161333"/>
                  <a:gd name="connsiteY3" fmla="*/ 0 h 49530"/>
                  <a:gd name="connsiteX4" fmla="*/ 161333 w 161333"/>
                  <a:gd name="connsiteY4" fmla="*/ 12247 h 49530"/>
                  <a:gd name="connsiteX5" fmla="*/ 161333 w 161333"/>
                  <a:gd name="connsiteY5" fmla="*/ 37283 h 49530"/>
                  <a:gd name="connsiteX6" fmla="*/ 80666 w 161333"/>
                  <a:gd name="connsiteY6" fmla="*/ 49530 h 49530"/>
                  <a:gd name="connsiteX7" fmla="*/ -1 w 161333"/>
                  <a:gd name="connsiteY7" fmla="*/ 37283 h 49530"/>
                  <a:gd name="connsiteX8" fmla="*/ 0 w 161333"/>
                  <a:gd name="connsiteY8" fmla="*/ 12247 h 49530"/>
                  <a:gd name="connsiteX0" fmla="*/ 2243 w 163577"/>
                  <a:gd name="connsiteY0" fmla="*/ 12247 h 49530"/>
                  <a:gd name="connsiteX1" fmla="*/ 82910 w 163577"/>
                  <a:gd name="connsiteY1" fmla="*/ 24494 h 49530"/>
                  <a:gd name="connsiteX2" fmla="*/ 163577 w 163577"/>
                  <a:gd name="connsiteY2" fmla="*/ 12247 h 49530"/>
                  <a:gd name="connsiteX3" fmla="*/ 163576 w 163577"/>
                  <a:gd name="connsiteY3" fmla="*/ 37283 h 49530"/>
                  <a:gd name="connsiteX4" fmla="*/ 82909 w 163577"/>
                  <a:gd name="connsiteY4" fmla="*/ 49530 h 49530"/>
                  <a:gd name="connsiteX5" fmla="*/ 2242 w 163577"/>
                  <a:gd name="connsiteY5" fmla="*/ 37283 h 49530"/>
                  <a:gd name="connsiteX6" fmla="*/ 2243 w 163577"/>
                  <a:gd name="connsiteY6" fmla="*/ 12247 h 49530"/>
                  <a:gd name="connsiteX0" fmla="*/ 2243 w 163577"/>
                  <a:gd name="connsiteY0" fmla="*/ 12247 h 49530"/>
                  <a:gd name="connsiteX1" fmla="*/ 82910 w 163577"/>
                  <a:gd name="connsiteY1" fmla="*/ 0 h 49530"/>
                  <a:gd name="connsiteX2" fmla="*/ 163577 w 163577"/>
                  <a:gd name="connsiteY2" fmla="*/ 12247 h 49530"/>
                  <a:gd name="connsiteX3" fmla="*/ 82910 w 163577"/>
                  <a:gd name="connsiteY3" fmla="*/ 24494 h 49530"/>
                  <a:gd name="connsiteX4" fmla="*/ 2243 w 163577"/>
                  <a:gd name="connsiteY4" fmla="*/ 12247 h 49530"/>
                  <a:gd name="connsiteX0" fmla="*/ 163576 w 163577"/>
                  <a:gd name="connsiteY0" fmla="*/ 12247 h 49530"/>
                  <a:gd name="connsiteX1" fmla="*/ 82909 w 163577"/>
                  <a:gd name="connsiteY1" fmla="*/ 24494 h 49530"/>
                  <a:gd name="connsiteX2" fmla="*/ 2242 w 163577"/>
                  <a:gd name="connsiteY2" fmla="*/ 12247 h 49530"/>
                  <a:gd name="connsiteX3" fmla="*/ 163576 w 163577"/>
                  <a:gd name="connsiteY3" fmla="*/ 12247 h 49530"/>
                  <a:gd name="connsiteX4" fmla="*/ 163576 w 163577"/>
                  <a:gd name="connsiteY4" fmla="*/ 37283 h 49530"/>
                  <a:gd name="connsiteX5" fmla="*/ 82909 w 163577"/>
                  <a:gd name="connsiteY5" fmla="*/ 49530 h 49530"/>
                  <a:gd name="connsiteX6" fmla="*/ 2242 w 163577"/>
                  <a:gd name="connsiteY6" fmla="*/ 37283 h 49530"/>
                  <a:gd name="connsiteX7" fmla="*/ 2243 w 163577"/>
                  <a:gd name="connsiteY7" fmla="*/ 12247 h 49530"/>
                  <a:gd name="connsiteX0" fmla="*/ 2243 w 165819"/>
                  <a:gd name="connsiteY0" fmla="*/ 2396 h 39679"/>
                  <a:gd name="connsiteX1" fmla="*/ 82910 w 165819"/>
                  <a:gd name="connsiteY1" fmla="*/ 14643 h 39679"/>
                  <a:gd name="connsiteX2" fmla="*/ 163577 w 165819"/>
                  <a:gd name="connsiteY2" fmla="*/ 2396 h 39679"/>
                  <a:gd name="connsiteX3" fmla="*/ 163576 w 165819"/>
                  <a:gd name="connsiteY3" fmla="*/ 27432 h 39679"/>
                  <a:gd name="connsiteX4" fmla="*/ 82909 w 165819"/>
                  <a:gd name="connsiteY4" fmla="*/ 39679 h 39679"/>
                  <a:gd name="connsiteX5" fmla="*/ 2242 w 165819"/>
                  <a:gd name="connsiteY5" fmla="*/ 27432 h 39679"/>
                  <a:gd name="connsiteX6" fmla="*/ 2243 w 165819"/>
                  <a:gd name="connsiteY6" fmla="*/ 2396 h 39679"/>
                  <a:gd name="connsiteX0" fmla="*/ 2243 w 165819"/>
                  <a:gd name="connsiteY0" fmla="*/ 2396 h 39679"/>
                  <a:gd name="connsiteX1" fmla="*/ 163577 w 165819"/>
                  <a:gd name="connsiteY1" fmla="*/ 2396 h 39679"/>
                  <a:gd name="connsiteX2" fmla="*/ 82910 w 165819"/>
                  <a:gd name="connsiteY2" fmla="*/ 14643 h 39679"/>
                  <a:gd name="connsiteX3" fmla="*/ 2243 w 165819"/>
                  <a:gd name="connsiteY3" fmla="*/ 2396 h 39679"/>
                  <a:gd name="connsiteX0" fmla="*/ 163576 w 165819"/>
                  <a:gd name="connsiteY0" fmla="*/ 2396 h 39679"/>
                  <a:gd name="connsiteX1" fmla="*/ 82909 w 165819"/>
                  <a:gd name="connsiteY1" fmla="*/ 14643 h 39679"/>
                  <a:gd name="connsiteX2" fmla="*/ 2242 w 165819"/>
                  <a:gd name="connsiteY2" fmla="*/ 2396 h 39679"/>
                  <a:gd name="connsiteX3" fmla="*/ 163576 w 165819"/>
                  <a:gd name="connsiteY3" fmla="*/ 2396 h 39679"/>
                  <a:gd name="connsiteX4" fmla="*/ 163576 w 165819"/>
                  <a:gd name="connsiteY4" fmla="*/ 27432 h 39679"/>
                  <a:gd name="connsiteX5" fmla="*/ 82909 w 165819"/>
                  <a:gd name="connsiteY5" fmla="*/ 39679 h 39679"/>
                  <a:gd name="connsiteX6" fmla="*/ 2242 w 165819"/>
                  <a:gd name="connsiteY6" fmla="*/ 27432 h 39679"/>
                  <a:gd name="connsiteX7" fmla="*/ 2243 w 165819"/>
                  <a:gd name="connsiteY7" fmla="*/ 2396 h 39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819" h="39679" stroke="0" extrusionOk="0">
                    <a:moveTo>
                      <a:pt x="2243" y="2396"/>
                    </a:moveTo>
                    <a:cubicBezTo>
                      <a:pt x="2243" y="9160"/>
                      <a:pt x="38359" y="14643"/>
                      <a:pt x="82910" y="14643"/>
                    </a:cubicBezTo>
                    <a:cubicBezTo>
                      <a:pt x="127461" y="14643"/>
                      <a:pt x="163577" y="9160"/>
                      <a:pt x="163577" y="2396"/>
                    </a:cubicBezTo>
                    <a:cubicBezTo>
                      <a:pt x="163577" y="10741"/>
                      <a:pt x="163576" y="19087"/>
                      <a:pt x="163576" y="27432"/>
                    </a:cubicBezTo>
                    <a:cubicBezTo>
                      <a:pt x="163576" y="34196"/>
                      <a:pt x="127460" y="39679"/>
                      <a:pt x="82909" y="39679"/>
                    </a:cubicBezTo>
                    <a:cubicBezTo>
                      <a:pt x="38358" y="39679"/>
                      <a:pt x="2242" y="34196"/>
                      <a:pt x="2242" y="27432"/>
                    </a:cubicBezTo>
                    <a:cubicBezTo>
                      <a:pt x="2242" y="19087"/>
                      <a:pt x="2243" y="10741"/>
                      <a:pt x="2243" y="2396"/>
                    </a:cubicBezTo>
                    <a:close/>
                  </a:path>
                  <a:path w="165819" h="39679" fill="lighten" stroke="0" extrusionOk="0">
                    <a:moveTo>
                      <a:pt x="2243" y="2396"/>
                    </a:moveTo>
                    <a:cubicBezTo>
                      <a:pt x="15688" y="355"/>
                      <a:pt x="150133" y="355"/>
                      <a:pt x="163577" y="2396"/>
                    </a:cubicBezTo>
                    <a:cubicBezTo>
                      <a:pt x="177022" y="4437"/>
                      <a:pt x="127461" y="14643"/>
                      <a:pt x="82910" y="14643"/>
                    </a:cubicBezTo>
                    <a:cubicBezTo>
                      <a:pt x="38359" y="14643"/>
                      <a:pt x="2243" y="9160"/>
                      <a:pt x="2243" y="2396"/>
                    </a:cubicBezTo>
                    <a:close/>
                  </a:path>
                  <a:path w="165819" h="39679" fill="none" extrusionOk="0">
                    <a:moveTo>
                      <a:pt x="163576" y="2396"/>
                    </a:moveTo>
                    <a:cubicBezTo>
                      <a:pt x="163576" y="9160"/>
                      <a:pt x="127460" y="14643"/>
                      <a:pt x="82909" y="14643"/>
                    </a:cubicBezTo>
                    <a:cubicBezTo>
                      <a:pt x="38358" y="14643"/>
                      <a:pt x="-11203" y="4437"/>
                      <a:pt x="2242" y="2396"/>
                    </a:cubicBezTo>
                    <a:cubicBezTo>
                      <a:pt x="15687" y="355"/>
                      <a:pt x="136687" y="-1777"/>
                      <a:pt x="163576" y="2396"/>
                    </a:cubicBezTo>
                    <a:lnTo>
                      <a:pt x="163576" y="27432"/>
                    </a:lnTo>
                    <a:cubicBezTo>
                      <a:pt x="163576" y="34196"/>
                      <a:pt x="127460" y="39679"/>
                      <a:pt x="82909" y="39679"/>
                    </a:cubicBezTo>
                    <a:cubicBezTo>
                      <a:pt x="38358" y="39679"/>
                      <a:pt x="2242" y="34196"/>
                      <a:pt x="2242" y="27432"/>
                    </a:cubicBezTo>
                    <a:cubicBezTo>
                      <a:pt x="2242" y="19087"/>
                      <a:pt x="2243" y="10741"/>
                      <a:pt x="2243" y="2396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916" name="正方形/長方形 915">
            <a:extLst>
              <a:ext uri="{FF2B5EF4-FFF2-40B4-BE49-F238E27FC236}">
                <a16:creationId xmlns:a16="http://schemas.microsoft.com/office/drawing/2014/main" id="{51DBD79B-5890-AA06-3A7D-B51E2645612B}"/>
              </a:ext>
            </a:extLst>
          </p:cNvPr>
          <p:cNvSpPr/>
          <p:nvPr/>
        </p:nvSpPr>
        <p:spPr>
          <a:xfrm>
            <a:off x="1302716" y="2620084"/>
            <a:ext cx="2032045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altLang="ja-JP" sz="4000" b="1" cap="none" spc="0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  <a:effectLst/>
              </a:rPr>
              <a:t>Lv.100</a:t>
            </a:r>
            <a:endParaRPr lang="ja-JP" altLang="en-US" sz="4000" b="1" cap="none" spc="0" dirty="0">
              <a:ln w="12700">
                <a:solidFill>
                  <a:schemeClr val="accent5"/>
                </a:solidFill>
                <a:prstDash val="solid"/>
              </a:ln>
              <a:pattFill prst="ltDnDiag">
                <a:fgClr>
                  <a:schemeClr val="accent5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  <a:effectLst/>
            </a:endParaRPr>
          </a:p>
        </p:txBody>
      </p:sp>
      <p:grpSp>
        <p:nvGrpSpPr>
          <p:cNvPr id="918" name="グループ化 917">
            <a:extLst>
              <a:ext uri="{FF2B5EF4-FFF2-40B4-BE49-F238E27FC236}">
                <a16:creationId xmlns:a16="http://schemas.microsoft.com/office/drawing/2014/main" id="{555151D7-9746-09D3-7911-11DCC459330E}"/>
              </a:ext>
            </a:extLst>
          </p:cNvPr>
          <p:cNvGrpSpPr/>
          <p:nvPr/>
        </p:nvGrpSpPr>
        <p:grpSpPr>
          <a:xfrm>
            <a:off x="4094199" y="2235691"/>
            <a:ext cx="2847511" cy="1971074"/>
            <a:chOff x="669470" y="3049198"/>
            <a:chExt cx="1899684" cy="1314979"/>
          </a:xfrm>
        </p:grpSpPr>
        <p:grpSp>
          <p:nvGrpSpPr>
            <p:cNvPr id="920" name="グループ化 919">
              <a:extLst>
                <a:ext uri="{FF2B5EF4-FFF2-40B4-BE49-F238E27FC236}">
                  <a16:creationId xmlns:a16="http://schemas.microsoft.com/office/drawing/2014/main" id="{216B4CBC-DD03-E595-06BF-1FF8C140C146}"/>
                </a:ext>
              </a:extLst>
            </p:cNvPr>
            <p:cNvGrpSpPr/>
            <p:nvPr/>
          </p:nvGrpSpPr>
          <p:grpSpPr>
            <a:xfrm>
              <a:off x="669470" y="3081477"/>
              <a:ext cx="1899684" cy="1282700"/>
              <a:chOff x="7685175" y="3082868"/>
              <a:chExt cx="1899684" cy="1282700"/>
            </a:xfrm>
          </p:grpSpPr>
          <p:grpSp>
            <p:nvGrpSpPr>
              <p:cNvPr id="740" name="グループ化 739">
                <a:extLst>
                  <a:ext uri="{FF2B5EF4-FFF2-40B4-BE49-F238E27FC236}">
                    <a16:creationId xmlns:a16="http://schemas.microsoft.com/office/drawing/2014/main" id="{BE3CD9A0-AB44-49B0-758A-B867F67BF726}"/>
                  </a:ext>
                </a:extLst>
              </p:cNvPr>
              <p:cNvGrpSpPr/>
              <p:nvPr/>
            </p:nvGrpSpPr>
            <p:grpSpPr>
              <a:xfrm>
                <a:off x="7685175" y="3082868"/>
                <a:ext cx="1899684" cy="1282700"/>
                <a:chOff x="7297646" y="2895600"/>
                <a:chExt cx="1899684" cy="1282700"/>
              </a:xfrm>
            </p:grpSpPr>
            <p:sp>
              <p:nvSpPr>
                <p:cNvPr id="996" name="楕円 2">
                  <a:extLst>
                    <a:ext uri="{FF2B5EF4-FFF2-40B4-BE49-F238E27FC236}">
                      <a16:creationId xmlns:a16="http://schemas.microsoft.com/office/drawing/2014/main" id="{1AE6FC34-6574-AA00-64BA-BFD1517E6B14}"/>
                    </a:ext>
                  </a:extLst>
                </p:cNvPr>
                <p:cNvSpPr/>
                <p:nvPr/>
              </p:nvSpPr>
              <p:spPr>
                <a:xfrm rot="10800000">
                  <a:off x="7297646" y="3110336"/>
                  <a:ext cx="1876500" cy="325713"/>
                </a:xfrm>
                <a:custGeom>
                  <a:avLst/>
                  <a:gdLst>
                    <a:gd name="connsiteX0" fmla="*/ 0 w 1955800"/>
                    <a:gd name="connsiteY0" fmla="*/ 800992 h 1601984"/>
                    <a:gd name="connsiteX1" fmla="*/ 977900 w 1955800"/>
                    <a:gd name="connsiteY1" fmla="*/ 0 h 1601984"/>
                    <a:gd name="connsiteX2" fmla="*/ 1955800 w 1955800"/>
                    <a:gd name="connsiteY2" fmla="*/ 800992 h 1601984"/>
                    <a:gd name="connsiteX3" fmla="*/ 977900 w 1955800"/>
                    <a:gd name="connsiteY3" fmla="*/ 1601984 h 1601984"/>
                    <a:gd name="connsiteX4" fmla="*/ 0 w 1955800"/>
                    <a:gd name="connsiteY4" fmla="*/ 800992 h 1601984"/>
                    <a:gd name="connsiteX0" fmla="*/ 0 w 1982983"/>
                    <a:gd name="connsiteY0" fmla="*/ 100125 h 901117"/>
                    <a:gd name="connsiteX1" fmla="*/ 1955800 w 1982983"/>
                    <a:gd name="connsiteY1" fmla="*/ 100125 h 901117"/>
                    <a:gd name="connsiteX2" fmla="*/ 977900 w 1982983"/>
                    <a:gd name="connsiteY2" fmla="*/ 901117 h 901117"/>
                    <a:gd name="connsiteX3" fmla="*/ 0 w 1982983"/>
                    <a:gd name="connsiteY3" fmla="*/ 100125 h 901117"/>
                    <a:gd name="connsiteX0" fmla="*/ 0 w 1982983"/>
                    <a:gd name="connsiteY0" fmla="*/ 100125 h 901117"/>
                    <a:gd name="connsiteX1" fmla="*/ 1955800 w 1982983"/>
                    <a:gd name="connsiteY1" fmla="*/ 100125 h 901117"/>
                    <a:gd name="connsiteX2" fmla="*/ 977900 w 1982983"/>
                    <a:gd name="connsiteY2" fmla="*/ 901117 h 901117"/>
                    <a:gd name="connsiteX3" fmla="*/ 91440 w 1982983"/>
                    <a:gd name="connsiteY3" fmla="*/ 191565 h 901117"/>
                    <a:gd name="connsiteX0" fmla="*/ 1876500 w 1903683"/>
                    <a:gd name="connsiteY0" fmla="*/ 0 h 800992"/>
                    <a:gd name="connsiteX1" fmla="*/ 898600 w 1903683"/>
                    <a:gd name="connsiteY1" fmla="*/ 800992 h 800992"/>
                    <a:gd name="connsiteX2" fmla="*/ 12140 w 1903683"/>
                    <a:gd name="connsiteY2" fmla="*/ 91440 h 800992"/>
                    <a:gd name="connsiteX0" fmla="*/ 1876500 w 1876500"/>
                    <a:gd name="connsiteY0" fmla="*/ 0 h 800992"/>
                    <a:gd name="connsiteX1" fmla="*/ 898600 w 1876500"/>
                    <a:gd name="connsiteY1" fmla="*/ 800992 h 800992"/>
                    <a:gd name="connsiteX2" fmla="*/ 12140 w 1876500"/>
                    <a:gd name="connsiteY2" fmla="*/ 91440 h 80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76500" h="800992">
                      <a:moveTo>
                        <a:pt x="1876500" y="0"/>
                      </a:moveTo>
                      <a:cubicBezTo>
                        <a:pt x="1874383" y="298599"/>
                        <a:pt x="1438679" y="800992"/>
                        <a:pt x="898600" y="800992"/>
                      </a:cubicBezTo>
                      <a:cubicBezTo>
                        <a:pt x="358521" y="800992"/>
                        <a:pt x="-79300" y="442376"/>
                        <a:pt x="12140" y="91440"/>
                      </a:cubicBezTo>
                    </a:path>
                  </a:pathLst>
                </a:custGeom>
                <a:noFill/>
                <a:ln w="57150">
                  <a:solidFill>
                    <a:srgbClr val="62513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7" name="フリーフォーム 387">
                  <a:extLst>
                    <a:ext uri="{FF2B5EF4-FFF2-40B4-BE49-F238E27FC236}">
                      <a16:creationId xmlns:a16="http://schemas.microsoft.com/office/drawing/2014/main" id="{4E892C0B-7355-B34D-D141-FF7572C67BE3}"/>
                    </a:ext>
                  </a:extLst>
                </p:cNvPr>
                <p:cNvSpPr/>
                <p:nvPr/>
              </p:nvSpPr>
              <p:spPr>
                <a:xfrm>
                  <a:off x="7327900" y="2895600"/>
                  <a:ext cx="1854200" cy="1282700"/>
                </a:xfrm>
                <a:custGeom>
                  <a:avLst/>
                  <a:gdLst>
                    <a:gd name="connsiteX0" fmla="*/ 1358900 w 1866900"/>
                    <a:gd name="connsiteY0" fmla="*/ 1130300 h 1282700"/>
                    <a:gd name="connsiteX1" fmla="*/ 977900 w 1866900"/>
                    <a:gd name="connsiteY1" fmla="*/ 1282700 h 1282700"/>
                    <a:gd name="connsiteX2" fmla="*/ 381000 w 1866900"/>
                    <a:gd name="connsiteY2" fmla="*/ 1155700 h 1282700"/>
                    <a:gd name="connsiteX3" fmla="*/ 127000 w 1866900"/>
                    <a:gd name="connsiteY3" fmla="*/ 876300 h 1282700"/>
                    <a:gd name="connsiteX4" fmla="*/ 0 w 1866900"/>
                    <a:gd name="connsiteY4" fmla="*/ 660400 h 1282700"/>
                    <a:gd name="connsiteX5" fmla="*/ 50800 w 1866900"/>
                    <a:gd name="connsiteY5" fmla="*/ 431800 h 1282700"/>
                    <a:gd name="connsiteX6" fmla="*/ 25400 w 1866900"/>
                    <a:gd name="connsiteY6" fmla="*/ 355600 h 1282700"/>
                    <a:gd name="connsiteX7" fmla="*/ 139700 w 1866900"/>
                    <a:gd name="connsiteY7" fmla="*/ 279400 h 1282700"/>
                    <a:gd name="connsiteX8" fmla="*/ 355600 w 1866900"/>
                    <a:gd name="connsiteY8" fmla="*/ 241300 h 1282700"/>
                    <a:gd name="connsiteX9" fmla="*/ 495300 w 1866900"/>
                    <a:gd name="connsiteY9" fmla="*/ 101600 h 1282700"/>
                    <a:gd name="connsiteX10" fmla="*/ 787400 w 1866900"/>
                    <a:gd name="connsiteY10" fmla="*/ 88900 h 1282700"/>
                    <a:gd name="connsiteX11" fmla="*/ 914400 w 1866900"/>
                    <a:gd name="connsiteY11" fmla="*/ 63500 h 1282700"/>
                    <a:gd name="connsiteX12" fmla="*/ 1193800 w 1866900"/>
                    <a:gd name="connsiteY12" fmla="*/ 0 h 1282700"/>
                    <a:gd name="connsiteX13" fmla="*/ 1358900 w 1866900"/>
                    <a:gd name="connsiteY13" fmla="*/ 114300 h 1282700"/>
                    <a:gd name="connsiteX14" fmla="*/ 1574800 w 1866900"/>
                    <a:gd name="connsiteY14" fmla="*/ 101600 h 1282700"/>
                    <a:gd name="connsiteX15" fmla="*/ 1765300 w 1866900"/>
                    <a:gd name="connsiteY15" fmla="*/ 165100 h 1282700"/>
                    <a:gd name="connsiteX16" fmla="*/ 1866900 w 1866900"/>
                    <a:gd name="connsiteY16" fmla="*/ 228600 h 1282700"/>
                    <a:gd name="connsiteX17" fmla="*/ 1854200 w 1866900"/>
                    <a:gd name="connsiteY17" fmla="*/ 381000 h 1282700"/>
                    <a:gd name="connsiteX18" fmla="*/ 1841500 w 1866900"/>
                    <a:gd name="connsiteY18" fmla="*/ 495300 h 1282700"/>
                    <a:gd name="connsiteX19" fmla="*/ 1790700 w 1866900"/>
                    <a:gd name="connsiteY19" fmla="*/ 584200 h 1282700"/>
                    <a:gd name="connsiteX20" fmla="*/ 1765300 w 1866900"/>
                    <a:gd name="connsiteY20" fmla="*/ 609600 h 1282700"/>
                    <a:gd name="connsiteX21" fmla="*/ 1676400 w 1866900"/>
                    <a:gd name="connsiteY21" fmla="*/ 914400 h 1282700"/>
                    <a:gd name="connsiteX22" fmla="*/ 1447800 w 1866900"/>
                    <a:gd name="connsiteY22" fmla="*/ 1066800 h 1282700"/>
                    <a:gd name="connsiteX23" fmla="*/ 1219200 w 1866900"/>
                    <a:gd name="connsiteY23" fmla="*/ 1219200 h 1282700"/>
                    <a:gd name="connsiteX24" fmla="*/ 927100 w 1866900"/>
                    <a:gd name="connsiteY24" fmla="*/ 1257300 h 1282700"/>
                    <a:gd name="connsiteX0" fmla="*/ 1358900 w 1866900"/>
                    <a:gd name="connsiteY0" fmla="*/ 1130300 h 1282700"/>
                    <a:gd name="connsiteX1" fmla="*/ 977900 w 1866900"/>
                    <a:gd name="connsiteY1" fmla="*/ 1282700 h 1282700"/>
                    <a:gd name="connsiteX2" fmla="*/ 381000 w 1866900"/>
                    <a:gd name="connsiteY2" fmla="*/ 1155700 h 1282700"/>
                    <a:gd name="connsiteX3" fmla="*/ 127000 w 1866900"/>
                    <a:gd name="connsiteY3" fmla="*/ 876300 h 1282700"/>
                    <a:gd name="connsiteX4" fmla="*/ 0 w 1866900"/>
                    <a:gd name="connsiteY4" fmla="*/ 660400 h 1282700"/>
                    <a:gd name="connsiteX5" fmla="*/ 50800 w 1866900"/>
                    <a:gd name="connsiteY5" fmla="*/ 431800 h 1282700"/>
                    <a:gd name="connsiteX6" fmla="*/ 25400 w 1866900"/>
                    <a:gd name="connsiteY6" fmla="*/ 355600 h 1282700"/>
                    <a:gd name="connsiteX7" fmla="*/ 139700 w 1866900"/>
                    <a:gd name="connsiteY7" fmla="*/ 279400 h 1282700"/>
                    <a:gd name="connsiteX8" fmla="*/ 355600 w 1866900"/>
                    <a:gd name="connsiteY8" fmla="*/ 241300 h 1282700"/>
                    <a:gd name="connsiteX9" fmla="*/ 495300 w 1866900"/>
                    <a:gd name="connsiteY9" fmla="*/ 101600 h 1282700"/>
                    <a:gd name="connsiteX10" fmla="*/ 787400 w 1866900"/>
                    <a:gd name="connsiteY10" fmla="*/ 88900 h 1282700"/>
                    <a:gd name="connsiteX11" fmla="*/ 914400 w 1866900"/>
                    <a:gd name="connsiteY11" fmla="*/ 63500 h 1282700"/>
                    <a:gd name="connsiteX12" fmla="*/ 1193800 w 1866900"/>
                    <a:gd name="connsiteY12" fmla="*/ 0 h 1282700"/>
                    <a:gd name="connsiteX13" fmla="*/ 1358900 w 1866900"/>
                    <a:gd name="connsiteY13" fmla="*/ 114300 h 1282700"/>
                    <a:gd name="connsiteX14" fmla="*/ 1574800 w 1866900"/>
                    <a:gd name="connsiteY14" fmla="*/ 101600 h 1282700"/>
                    <a:gd name="connsiteX15" fmla="*/ 1765300 w 1866900"/>
                    <a:gd name="connsiteY15" fmla="*/ 165100 h 1282700"/>
                    <a:gd name="connsiteX16" fmla="*/ 1866900 w 1866900"/>
                    <a:gd name="connsiteY16" fmla="*/ 228600 h 1282700"/>
                    <a:gd name="connsiteX17" fmla="*/ 1854200 w 1866900"/>
                    <a:gd name="connsiteY17" fmla="*/ 381000 h 1282700"/>
                    <a:gd name="connsiteX18" fmla="*/ 1841500 w 1866900"/>
                    <a:gd name="connsiteY18" fmla="*/ 495300 h 1282700"/>
                    <a:gd name="connsiteX19" fmla="*/ 1790700 w 1866900"/>
                    <a:gd name="connsiteY19" fmla="*/ 584200 h 1282700"/>
                    <a:gd name="connsiteX20" fmla="*/ 1765300 w 1866900"/>
                    <a:gd name="connsiteY20" fmla="*/ 609600 h 1282700"/>
                    <a:gd name="connsiteX21" fmla="*/ 1676400 w 1866900"/>
                    <a:gd name="connsiteY21" fmla="*/ 914400 h 1282700"/>
                    <a:gd name="connsiteX22" fmla="*/ 1447800 w 1866900"/>
                    <a:gd name="connsiteY22" fmla="*/ 1066800 h 1282700"/>
                    <a:gd name="connsiteX23" fmla="*/ 1219200 w 1866900"/>
                    <a:gd name="connsiteY23" fmla="*/ 1219200 h 1282700"/>
                    <a:gd name="connsiteX0" fmla="*/ 1358900 w 1866900"/>
                    <a:gd name="connsiteY0" fmla="*/ 1130300 h 1282700"/>
                    <a:gd name="connsiteX1" fmla="*/ 977900 w 1866900"/>
                    <a:gd name="connsiteY1" fmla="*/ 1282700 h 1282700"/>
                    <a:gd name="connsiteX2" fmla="*/ 381000 w 1866900"/>
                    <a:gd name="connsiteY2" fmla="*/ 1155700 h 1282700"/>
                    <a:gd name="connsiteX3" fmla="*/ 127000 w 1866900"/>
                    <a:gd name="connsiteY3" fmla="*/ 876300 h 1282700"/>
                    <a:gd name="connsiteX4" fmla="*/ 0 w 1866900"/>
                    <a:gd name="connsiteY4" fmla="*/ 660400 h 1282700"/>
                    <a:gd name="connsiteX5" fmla="*/ 50800 w 1866900"/>
                    <a:gd name="connsiteY5" fmla="*/ 431800 h 1282700"/>
                    <a:gd name="connsiteX6" fmla="*/ 25400 w 1866900"/>
                    <a:gd name="connsiteY6" fmla="*/ 355600 h 1282700"/>
                    <a:gd name="connsiteX7" fmla="*/ 139700 w 1866900"/>
                    <a:gd name="connsiteY7" fmla="*/ 279400 h 1282700"/>
                    <a:gd name="connsiteX8" fmla="*/ 355600 w 1866900"/>
                    <a:gd name="connsiteY8" fmla="*/ 241300 h 1282700"/>
                    <a:gd name="connsiteX9" fmla="*/ 495300 w 1866900"/>
                    <a:gd name="connsiteY9" fmla="*/ 101600 h 1282700"/>
                    <a:gd name="connsiteX10" fmla="*/ 787400 w 1866900"/>
                    <a:gd name="connsiteY10" fmla="*/ 88900 h 1282700"/>
                    <a:gd name="connsiteX11" fmla="*/ 914400 w 1866900"/>
                    <a:gd name="connsiteY11" fmla="*/ 63500 h 1282700"/>
                    <a:gd name="connsiteX12" fmla="*/ 1193800 w 1866900"/>
                    <a:gd name="connsiteY12" fmla="*/ 0 h 1282700"/>
                    <a:gd name="connsiteX13" fmla="*/ 1358900 w 1866900"/>
                    <a:gd name="connsiteY13" fmla="*/ 114300 h 1282700"/>
                    <a:gd name="connsiteX14" fmla="*/ 1574800 w 1866900"/>
                    <a:gd name="connsiteY14" fmla="*/ 101600 h 1282700"/>
                    <a:gd name="connsiteX15" fmla="*/ 1765300 w 1866900"/>
                    <a:gd name="connsiteY15" fmla="*/ 165100 h 1282700"/>
                    <a:gd name="connsiteX16" fmla="*/ 1866900 w 1866900"/>
                    <a:gd name="connsiteY16" fmla="*/ 228600 h 1282700"/>
                    <a:gd name="connsiteX17" fmla="*/ 1854200 w 1866900"/>
                    <a:gd name="connsiteY17" fmla="*/ 381000 h 1282700"/>
                    <a:gd name="connsiteX18" fmla="*/ 1841500 w 1866900"/>
                    <a:gd name="connsiteY18" fmla="*/ 495300 h 1282700"/>
                    <a:gd name="connsiteX19" fmla="*/ 1790700 w 1866900"/>
                    <a:gd name="connsiteY19" fmla="*/ 584200 h 1282700"/>
                    <a:gd name="connsiteX20" fmla="*/ 1765300 w 1866900"/>
                    <a:gd name="connsiteY20" fmla="*/ 609600 h 1282700"/>
                    <a:gd name="connsiteX21" fmla="*/ 1676400 w 1866900"/>
                    <a:gd name="connsiteY21" fmla="*/ 914400 h 1282700"/>
                    <a:gd name="connsiteX22" fmla="*/ 1447800 w 1866900"/>
                    <a:gd name="connsiteY22" fmla="*/ 1066800 h 1282700"/>
                    <a:gd name="connsiteX0" fmla="*/ 1358900 w 1866900"/>
                    <a:gd name="connsiteY0" fmla="*/ 1130300 h 1282700"/>
                    <a:gd name="connsiteX1" fmla="*/ 977900 w 1866900"/>
                    <a:gd name="connsiteY1" fmla="*/ 1282700 h 1282700"/>
                    <a:gd name="connsiteX2" fmla="*/ 381000 w 1866900"/>
                    <a:gd name="connsiteY2" fmla="*/ 1155700 h 1282700"/>
                    <a:gd name="connsiteX3" fmla="*/ 127000 w 1866900"/>
                    <a:gd name="connsiteY3" fmla="*/ 876300 h 1282700"/>
                    <a:gd name="connsiteX4" fmla="*/ 0 w 1866900"/>
                    <a:gd name="connsiteY4" fmla="*/ 660400 h 1282700"/>
                    <a:gd name="connsiteX5" fmla="*/ 50800 w 1866900"/>
                    <a:gd name="connsiteY5" fmla="*/ 431800 h 1282700"/>
                    <a:gd name="connsiteX6" fmla="*/ 25400 w 1866900"/>
                    <a:gd name="connsiteY6" fmla="*/ 355600 h 1282700"/>
                    <a:gd name="connsiteX7" fmla="*/ 139700 w 1866900"/>
                    <a:gd name="connsiteY7" fmla="*/ 279400 h 1282700"/>
                    <a:gd name="connsiteX8" fmla="*/ 355600 w 1866900"/>
                    <a:gd name="connsiteY8" fmla="*/ 241300 h 1282700"/>
                    <a:gd name="connsiteX9" fmla="*/ 495300 w 1866900"/>
                    <a:gd name="connsiteY9" fmla="*/ 101600 h 1282700"/>
                    <a:gd name="connsiteX10" fmla="*/ 787400 w 1866900"/>
                    <a:gd name="connsiteY10" fmla="*/ 88900 h 1282700"/>
                    <a:gd name="connsiteX11" fmla="*/ 914400 w 1866900"/>
                    <a:gd name="connsiteY11" fmla="*/ 63500 h 1282700"/>
                    <a:gd name="connsiteX12" fmla="*/ 1193800 w 1866900"/>
                    <a:gd name="connsiteY12" fmla="*/ 0 h 1282700"/>
                    <a:gd name="connsiteX13" fmla="*/ 1358900 w 1866900"/>
                    <a:gd name="connsiteY13" fmla="*/ 114300 h 1282700"/>
                    <a:gd name="connsiteX14" fmla="*/ 1574800 w 1866900"/>
                    <a:gd name="connsiteY14" fmla="*/ 101600 h 1282700"/>
                    <a:gd name="connsiteX15" fmla="*/ 1765300 w 1866900"/>
                    <a:gd name="connsiteY15" fmla="*/ 165100 h 1282700"/>
                    <a:gd name="connsiteX16" fmla="*/ 1866900 w 1866900"/>
                    <a:gd name="connsiteY16" fmla="*/ 228600 h 1282700"/>
                    <a:gd name="connsiteX17" fmla="*/ 1854200 w 1866900"/>
                    <a:gd name="connsiteY17" fmla="*/ 381000 h 1282700"/>
                    <a:gd name="connsiteX18" fmla="*/ 1841500 w 1866900"/>
                    <a:gd name="connsiteY18" fmla="*/ 495300 h 1282700"/>
                    <a:gd name="connsiteX19" fmla="*/ 1790700 w 1866900"/>
                    <a:gd name="connsiteY19" fmla="*/ 584200 h 1282700"/>
                    <a:gd name="connsiteX20" fmla="*/ 1765300 w 1866900"/>
                    <a:gd name="connsiteY20" fmla="*/ 609600 h 1282700"/>
                    <a:gd name="connsiteX21" fmla="*/ 1676400 w 1866900"/>
                    <a:gd name="connsiteY21" fmla="*/ 914400 h 1282700"/>
                    <a:gd name="connsiteX22" fmla="*/ 1447800 w 1866900"/>
                    <a:gd name="connsiteY22" fmla="*/ 1066800 h 1282700"/>
                    <a:gd name="connsiteX23" fmla="*/ 1358900 w 1866900"/>
                    <a:gd name="connsiteY23" fmla="*/ 1130300 h 1282700"/>
                    <a:gd name="connsiteX0" fmla="*/ 1358900 w 1854200"/>
                    <a:gd name="connsiteY0" fmla="*/ 1130300 h 1282700"/>
                    <a:gd name="connsiteX1" fmla="*/ 977900 w 1854200"/>
                    <a:gd name="connsiteY1" fmla="*/ 1282700 h 1282700"/>
                    <a:gd name="connsiteX2" fmla="*/ 381000 w 1854200"/>
                    <a:gd name="connsiteY2" fmla="*/ 1155700 h 1282700"/>
                    <a:gd name="connsiteX3" fmla="*/ 127000 w 1854200"/>
                    <a:gd name="connsiteY3" fmla="*/ 876300 h 1282700"/>
                    <a:gd name="connsiteX4" fmla="*/ 0 w 1854200"/>
                    <a:gd name="connsiteY4" fmla="*/ 660400 h 1282700"/>
                    <a:gd name="connsiteX5" fmla="*/ 50800 w 1854200"/>
                    <a:gd name="connsiteY5" fmla="*/ 431800 h 1282700"/>
                    <a:gd name="connsiteX6" fmla="*/ 25400 w 1854200"/>
                    <a:gd name="connsiteY6" fmla="*/ 355600 h 1282700"/>
                    <a:gd name="connsiteX7" fmla="*/ 139700 w 1854200"/>
                    <a:gd name="connsiteY7" fmla="*/ 279400 h 1282700"/>
                    <a:gd name="connsiteX8" fmla="*/ 355600 w 1854200"/>
                    <a:gd name="connsiteY8" fmla="*/ 241300 h 1282700"/>
                    <a:gd name="connsiteX9" fmla="*/ 495300 w 1854200"/>
                    <a:gd name="connsiteY9" fmla="*/ 101600 h 1282700"/>
                    <a:gd name="connsiteX10" fmla="*/ 787400 w 1854200"/>
                    <a:gd name="connsiteY10" fmla="*/ 88900 h 1282700"/>
                    <a:gd name="connsiteX11" fmla="*/ 914400 w 1854200"/>
                    <a:gd name="connsiteY11" fmla="*/ 63500 h 1282700"/>
                    <a:gd name="connsiteX12" fmla="*/ 1193800 w 1854200"/>
                    <a:gd name="connsiteY12" fmla="*/ 0 h 1282700"/>
                    <a:gd name="connsiteX13" fmla="*/ 1358900 w 1854200"/>
                    <a:gd name="connsiteY13" fmla="*/ 114300 h 1282700"/>
                    <a:gd name="connsiteX14" fmla="*/ 1574800 w 1854200"/>
                    <a:gd name="connsiteY14" fmla="*/ 101600 h 1282700"/>
                    <a:gd name="connsiteX15" fmla="*/ 1765300 w 1854200"/>
                    <a:gd name="connsiteY15" fmla="*/ 165100 h 1282700"/>
                    <a:gd name="connsiteX16" fmla="*/ 1679613 w 1854200"/>
                    <a:gd name="connsiteY16" fmla="*/ 305718 h 1282700"/>
                    <a:gd name="connsiteX17" fmla="*/ 1854200 w 1854200"/>
                    <a:gd name="connsiteY17" fmla="*/ 381000 h 1282700"/>
                    <a:gd name="connsiteX18" fmla="*/ 1841500 w 1854200"/>
                    <a:gd name="connsiteY18" fmla="*/ 495300 h 1282700"/>
                    <a:gd name="connsiteX19" fmla="*/ 1790700 w 1854200"/>
                    <a:gd name="connsiteY19" fmla="*/ 584200 h 1282700"/>
                    <a:gd name="connsiteX20" fmla="*/ 1765300 w 1854200"/>
                    <a:gd name="connsiteY20" fmla="*/ 609600 h 1282700"/>
                    <a:gd name="connsiteX21" fmla="*/ 1676400 w 1854200"/>
                    <a:gd name="connsiteY21" fmla="*/ 914400 h 1282700"/>
                    <a:gd name="connsiteX22" fmla="*/ 1447800 w 1854200"/>
                    <a:gd name="connsiteY22" fmla="*/ 1066800 h 1282700"/>
                    <a:gd name="connsiteX23" fmla="*/ 1358900 w 1854200"/>
                    <a:gd name="connsiteY23" fmla="*/ 1130300 h 1282700"/>
                    <a:gd name="connsiteX0" fmla="*/ 1358900 w 1854200"/>
                    <a:gd name="connsiteY0" fmla="*/ 1130300 h 1282700"/>
                    <a:gd name="connsiteX1" fmla="*/ 977900 w 1854200"/>
                    <a:gd name="connsiteY1" fmla="*/ 1282700 h 1282700"/>
                    <a:gd name="connsiteX2" fmla="*/ 381000 w 1854200"/>
                    <a:gd name="connsiteY2" fmla="*/ 1155700 h 1282700"/>
                    <a:gd name="connsiteX3" fmla="*/ 127000 w 1854200"/>
                    <a:gd name="connsiteY3" fmla="*/ 876300 h 1282700"/>
                    <a:gd name="connsiteX4" fmla="*/ 0 w 1854200"/>
                    <a:gd name="connsiteY4" fmla="*/ 660400 h 1282700"/>
                    <a:gd name="connsiteX5" fmla="*/ 50800 w 1854200"/>
                    <a:gd name="connsiteY5" fmla="*/ 431800 h 1282700"/>
                    <a:gd name="connsiteX6" fmla="*/ 25400 w 1854200"/>
                    <a:gd name="connsiteY6" fmla="*/ 355600 h 1282700"/>
                    <a:gd name="connsiteX7" fmla="*/ 139700 w 1854200"/>
                    <a:gd name="connsiteY7" fmla="*/ 279400 h 1282700"/>
                    <a:gd name="connsiteX8" fmla="*/ 355600 w 1854200"/>
                    <a:gd name="connsiteY8" fmla="*/ 241300 h 1282700"/>
                    <a:gd name="connsiteX9" fmla="*/ 495300 w 1854200"/>
                    <a:gd name="connsiteY9" fmla="*/ 101600 h 1282700"/>
                    <a:gd name="connsiteX10" fmla="*/ 787400 w 1854200"/>
                    <a:gd name="connsiteY10" fmla="*/ 88900 h 1282700"/>
                    <a:gd name="connsiteX11" fmla="*/ 914400 w 1854200"/>
                    <a:gd name="connsiteY11" fmla="*/ 63500 h 1282700"/>
                    <a:gd name="connsiteX12" fmla="*/ 1193800 w 1854200"/>
                    <a:gd name="connsiteY12" fmla="*/ 0 h 1282700"/>
                    <a:gd name="connsiteX13" fmla="*/ 1358900 w 1854200"/>
                    <a:gd name="connsiteY13" fmla="*/ 114300 h 1282700"/>
                    <a:gd name="connsiteX14" fmla="*/ 1574800 w 1854200"/>
                    <a:gd name="connsiteY14" fmla="*/ 101600 h 1282700"/>
                    <a:gd name="connsiteX15" fmla="*/ 1589030 w 1854200"/>
                    <a:gd name="connsiteY15" fmla="*/ 176117 h 1282700"/>
                    <a:gd name="connsiteX16" fmla="*/ 1679613 w 1854200"/>
                    <a:gd name="connsiteY16" fmla="*/ 305718 h 1282700"/>
                    <a:gd name="connsiteX17" fmla="*/ 1854200 w 1854200"/>
                    <a:gd name="connsiteY17" fmla="*/ 381000 h 1282700"/>
                    <a:gd name="connsiteX18" fmla="*/ 1841500 w 1854200"/>
                    <a:gd name="connsiteY18" fmla="*/ 495300 h 1282700"/>
                    <a:gd name="connsiteX19" fmla="*/ 1790700 w 1854200"/>
                    <a:gd name="connsiteY19" fmla="*/ 584200 h 1282700"/>
                    <a:gd name="connsiteX20" fmla="*/ 1765300 w 1854200"/>
                    <a:gd name="connsiteY20" fmla="*/ 609600 h 1282700"/>
                    <a:gd name="connsiteX21" fmla="*/ 1676400 w 1854200"/>
                    <a:gd name="connsiteY21" fmla="*/ 914400 h 1282700"/>
                    <a:gd name="connsiteX22" fmla="*/ 1447800 w 1854200"/>
                    <a:gd name="connsiteY22" fmla="*/ 1066800 h 1282700"/>
                    <a:gd name="connsiteX23" fmla="*/ 1358900 w 1854200"/>
                    <a:gd name="connsiteY23" fmla="*/ 1130300 h 1282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854200" h="1282700">
                      <a:moveTo>
                        <a:pt x="1358900" y="1130300"/>
                      </a:moveTo>
                      <a:lnTo>
                        <a:pt x="977900" y="1282700"/>
                      </a:lnTo>
                      <a:lnTo>
                        <a:pt x="381000" y="1155700"/>
                      </a:lnTo>
                      <a:lnTo>
                        <a:pt x="127000" y="876300"/>
                      </a:lnTo>
                      <a:lnTo>
                        <a:pt x="0" y="660400"/>
                      </a:lnTo>
                      <a:lnTo>
                        <a:pt x="50800" y="431800"/>
                      </a:lnTo>
                      <a:lnTo>
                        <a:pt x="25400" y="355600"/>
                      </a:lnTo>
                      <a:lnTo>
                        <a:pt x="139700" y="279400"/>
                      </a:lnTo>
                      <a:lnTo>
                        <a:pt x="355600" y="241300"/>
                      </a:lnTo>
                      <a:lnTo>
                        <a:pt x="495300" y="101600"/>
                      </a:lnTo>
                      <a:lnTo>
                        <a:pt x="787400" y="88900"/>
                      </a:lnTo>
                      <a:lnTo>
                        <a:pt x="914400" y="63500"/>
                      </a:lnTo>
                      <a:lnTo>
                        <a:pt x="1193800" y="0"/>
                      </a:lnTo>
                      <a:lnTo>
                        <a:pt x="1358900" y="114300"/>
                      </a:lnTo>
                      <a:lnTo>
                        <a:pt x="1574800" y="101600"/>
                      </a:lnTo>
                      <a:lnTo>
                        <a:pt x="1589030" y="176117"/>
                      </a:lnTo>
                      <a:lnTo>
                        <a:pt x="1679613" y="305718"/>
                      </a:lnTo>
                      <a:lnTo>
                        <a:pt x="1854200" y="381000"/>
                      </a:lnTo>
                      <a:lnTo>
                        <a:pt x="1841500" y="495300"/>
                      </a:lnTo>
                      <a:lnTo>
                        <a:pt x="1790700" y="584200"/>
                      </a:lnTo>
                      <a:lnTo>
                        <a:pt x="1765300" y="609600"/>
                      </a:lnTo>
                      <a:lnTo>
                        <a:pt x="1676400" y="914400"/>
                      </a:lnTo>
                      <a:lnTo>
                        <a:pt x="1447800" y="1066800"/>
                      </a:lnTo>
                      <a:lnTo>
                        <a:pt x="1358900" y="1130300"/>
                      </a:lnTo>
                      <a:close/>
                    </a:path>
                  </a:pathLst>
                </a:custGeom>
                <a:solidFill>
                  <a:srgbClr val="C89058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8" name="楕円 2">
                  <a:extLst>
                    <a:ext uri="{FF2B5EF4-FFF2-40B4-BE49-F238E27FC236}">
                      <a16:creationId xmlns:a16="http://schemas.microsoft.com/office/drawing/2014/main" id="{99E03039-02E2-C550-B742-4A2068EF16A1}"/>
                    </a:ext>
                  </a:extLst>
                </p:cNvPr>
                <p:cNvSpPr/>
                <p:nvPr/>
              </p:nvSpPr>
              <p:spPr>
                <a:xfrm>
                  <a:off x="7311834" y="3348528"/>
                  <a:ext cx="1876500" cy="800992"/>
                </a:xfrm>
                <a:custGeom>
                  <a:avLst/>
                  <a:gdLst>
                    <a:gd name="connsiteX0" fmla="*/ 0 w 1955800"/>
                    <a:gd name="connsiteY0" fmla="*/ 800992 h 1601984"/>
                    <a:gd name="connsiteX1" fmla="*/ 977900 w 1955800"/>
                    <a:gd name="connsiteY1" fmla="*/ 0 h 1601984"/>
                    <a:gd name="connsiteX2" fmla="*/ 1955800 w 1955800"/>
                    <a:gd name="connsiteY2" fmla="*/ 800992 h 1601984"/>
                    <a:gd name="connsiteX3" fmla="*/ 977900 w 1955800"/>
                    <a:gd name="connsiteY3" fmla="*/ 1601984 h 1601984"/>
                    <a:gd name="connsiteX4" fmla="*/ 0 w 1955800"/>
                    <a:gd name="connsiteY4" fmla="*/ 800992 h 1601984"/>
                    <a:gd name="connsiteX0" fmla="*/ 0 w 1982983"/>
                    <a:gd name="connsiteY0" fmla="*/ 100125 h 901117"/>
                    <a:gd name="connsiteX1" fmla="*/ 1955800 w 1982983"/>
                    <a:gd name="connsiteY1" fmla="*/ 100125 h 901117"/>
                    <a:gd name="connsiteX2" fmla="*/ 977900 w 1982983"/>
                    <a:gd name="connsiteY2" fmla="*/ 901117 h 901117"/>
                    <a:gd name="connsiteX3" fmla="*/ 0 w 1982983"/>
                    <a:gd name="connsiteY3" fmla="*/ 100125 h 901117"/>
                    <a:gd name="connsiteX0" fmla="*/ 0 w 1982983"/>
                    <a:gd name="connsiteY0" fmla="*/ 100125 h 901117"/>
                    <a:gd name="connsiteX1" fmla="*/ 1955800 w 1982983"/>
                    <a:gd name="connsiteY1" fmla="*/ 100125 h 901117"/>
                    <a:gd name="connsiteX2" fmla="*/ 977900 w 1982983"/>
                    <a:gd name="connsiteY2" fmla="*/ 901117 h 901117"/>
                    <a:gd name="connsiteX3" fmla="*/ 91440 w 1982983"/>
                    <a:gd name="connsiteY3" fmla="*/ 191565 h 901117"/>
                    <a:gd name="connsiteX0" fmla="*/ 1876500 w 1903683"/>
                    <a:gd name="connsiteY0" fmla="*/ 0 h 800992"/>
                    <a:gd name="connsiteX1" fmla="*/ 898600 w 1903683"/>
                    <a:gd name="connsiteY1" fmla="*/ 800992 h 800992"/>
                    <a:gd name="connsiteX2" fmla="*/ 12140 w 1903683"/>
                    <a:gd name="connsiteY2" fmla="*/ 91440 h 800992"/>
                    <a:gd name="connsiteX0" fmla="*/ 1876500 w 1876500"/>
                    <a:gd name="connsiteY0" fmla="*/ 0 h 800992"/>
                    <a:gd name="connsiteX1" fmla="*/ 898600 w 1876500"/>
                    <a:gd name="connsiteY1" fmla="*/ 800992 h 800992"/>
                    <a:gd name="connsiteX2" fmla="*/ 12140 w 1876500"/>
                    <a:gd name="connsiteY2" fmla="*/ 91440 h 80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76500" h="800992">
                      <a:moveTo>
                        <a:pt x="1876500" y="0"/>
                      </a:moveTo>
                      <a:cubicBezTo>
                        <a:pt x="1874383" y="298599"/>
                        <a:pt x="1438679" y="800992"/>
                        <a:pt x="898600" y="800992"/>
                      </a:cubicBezTo>
                      <a:cubicBezTo>
                        <a:pt x="358521" y="800992"/>
                        <a:pt x="-79300" y="442376"/>
                        <a:pt x="12140" y="91440"/>
                      </a:cubicBezTo>
                    </a:path>
                  </a:pathLst>
                </a:custGeom>
                <a:noFill/>
                <a:ln w="57150">
                  <a:solidFill>
                    <a:srgbClr val="62513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9" name="楕円 2">
                  <a:extLst>
                    <a:ext uri="{FF2B5EF4-FFF2-40B4-BE49-F238E27FC236}">
                      <a16:creationId xmlns:a16="http://schemas.microsoft.com/office/drawing/2014/main" id="{32405297-2C24-A813-4F8B-1E2E9AE72955}"/>
                    </a:ext>
                  </a:extLst>
                </p:cNvPr>
                <p:cNvSpPr/>
                <p:nvPr/>
              </p:nvSpPr>
              <p:spPr>
                <a:xfrm>
                  <a:off x="7320830" y="3351636"/>
                  <a:ext cx="1876500" cy="325713"/>
                </a:xfrm>
                <a:custGeom>
                  <a:avLst/>
                  <a:gdLst>
                    <a:gd name="connsiteX0" fmla="*/ 0 w 1955800"/>
                    <a:gd name="connsiteY0" fmla="*/ 800992 h 1601984"/>
                    <a:gd name="connsiteX1" fmla="*/ 977900 w 1955800"/>
                    <a:gd name="connsiteY1" fmla="*/ 0 h 1601984"/>
                    <a:gd name="connsiteX2" fmla="*/ 1955800 w 1955800"/>
                    <a:gd name="connsiteY2" fmla="*/ 800992 h 1601984"/>
                    <a:gd name="connsiteX3" fmla="*/ 977900 w 1955800"/>
                    <a:gd name="connsiteY3" fmla="*/ 1601984 h 1601984"/>
                    <a:gd name="connsiteX4" fmla="*/ 0 w 1955800"/>
                    <a:gd name="connsiteY4" fmla="*/ 800992 h 1601984"/>
                    <a:gd name="connsiteX0" fmla="*/ 0 w 1982983"/>
                    <a:gd name="connsiteY0" fmla="*/ 100125 h 901117"/>
                    <a:gd name="connsiteX1" fmla="*/ 1955800 w 1982983"/>
                    <a:gd name="connsiteY1" fmla="*/ 100125 h 901117"/>
                    <a:gd name="connsiteX2" fmla="*/ 977900 w 1982983"/>
                    <a:gd name="connsiteY2" fmla="*/ 901117 h 901117"/>
                    <a:gd name="connsiteX3" fmla="*/ 0 w 1982983"/>
                    <a:gd name="connsiteY3" fmla="*/ 100125 h 901117"/>
                    <a:gd name="connsiteX0" fmla="*/ 0 w 1982983"/>
                    <a:gd name="connsiteY0" fmla="*/ 100125 h 901117"/>
                    <a:gd name="connsiteX1" fmla="*/ 1955800 w 1982983"/>
                    <a:gd name="connsiteY1" fmla="*/ 100125 h 901117"/>
                    <a:gd name="connsiteX2" fmla="*/ 977900 w 1982983"/>
                    <a:gd name="connsiteY2" fmla="*/ 901117 h 901117"/>
                    <a:gd name="connsiteX3" fmla="*/ 91440 w 1982983"/>
                    <a:gd name="connsiteY3" fmla="*/ 191565 h 901117"/>
                    <a:gd name="connsiteX0" fmla="*/ 1876500 w 1903683"/>
                    <a:gd name="connsiteY0" fmla="*/ 0 h 800992"/>
                    <a:gd name="connsiteX1" fmla="*/ 898600 w 1903683"/>
                    <a:gd name="connsiteY1" fmla="*/ 800992 h 800992"/>
                    <a:gd name="connsiteX2" fmla="*/ 12140 w 1903683"/>
                    <a:gd name="connsiteY2" fmla="*/ 91440 h 800992"/>
                    <a:gd name="connsiteX0" fmla="*/ 1876500 w 1876500"/>
                    <a:gd name="connsiteY0" fmla="*/ 0 h 800992"/>
                    <a:gd name="connsiteX1" fmla="*/ 898600 w 1876500"/>
                    <a:gd name="connsiteY1" fmla="*/ 800992 h 800992"/>
                    <a:gd name="connsiteX2" fmla="*/ 12140 w 1876500"/>
                    <a:gd name="connsiteY2" fmla="*/ 91440 h 80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76500" h="800992">
                      <a:moveTo>
                        <a:pt x="1876500" y="0"/>
                      </a:moveTo>
                      <a:cubicBezTo>
                        <a:pt x="1874383" y="298599"/>
                        <a:pt x="1438679" y="800992"/>
                        <a:pt x="898600" y="800992"/>
                      </a:cubicBezTo>
                      <a:cubicBezTo>
                        <a:pt x="358521" y="800992"/>
                        <a:pt x="-79300" y="442376"/>
                        <a:pt x="12140" y="91440"/>
                      </a:cubicBezTo>
                    </a:path>
                  </a:pathLst>
                </a:custGeom>
                <a:noFill/>
                <a:ln w="57150">
                  <a:solidFill>
                    <a:srgbClr val="62513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0" name="楕円 2">
                  <a:extLst>
                    <a:ext uri="{FF2B5EF4-FFF2-40B4-BE49-F238E27FC236}">
                      <a16:creationId xmlns:a16="http://schemas.microsoft.com/office/drawing/2014/main" id="{CCF97E0F-C7DD-91B1-6037-63E4CCB9EF6F}"/>
                    </a:ext>
                  </a:extLst>
                </p:cNvPr>
                <p:cNvSpPr/>
                <p:nvPr/>
              </p:nvSpPr>
              <p:spPr>
                <a:xfrm flipH="1">
                  <a:off x="7443244" y="3527805"/>
                  <a:ext cx="665590" cy="621714"/>
                </a:xfrm>
                <a:custGeom>
                  <a:avLst/>
                  <a:gdLst>
                    <a:gd name="connsiteX0" fmla="*/ 0 w 1955800"/>
                    <a:gd name="connsiteY0" fmla="*/ 800992 h 1601984"/>
                    <a:gd name="connsiteX1" fmla="*/ 977900 w 1955800"/>
                    <a:gd name="connsiteY1" fmla="*/ 0 h 1601984"/>
                    <a:gd name="connsiteX2" fmla="*/ 1955800 w 1955800"/>
                    <a:gd name="connsiteY2" fmla="*/ 800992 h 1601984"/>
                    <a:gd name="connsiteX3" fmla="*/ 977900 w 1955800"/>
                    <a:gd name="connsiteY3" fmla="*/ 1601984 h 1601984"/>
                    <a:gd name="connsiteX4" fmla="*/ 0 w 1955800"/>
                    <a:gd name="connsiteY4" fmla="*/ 800992 h 1601984"/>
                    <a:gd name="connsiteX0" fmla="*/ 0 w 1982983"/>
                    <a:gd name="connsiteY0" fmla="*/ 100125 h 901117"/>
                    <a:gd name="connsiteX1" fmla="*/ 1955800 w 1982983"/>
                    <a:gd name="connsiteY1" fmla="*/ 100125 h 901117"/>
                    <a:gd name="connsiteX2" fmla="*/ 977900 w 1982983"/>
                    <a:gd name="connsiteY2" fmla="*/ 901117 h 901117"/>
                    <a:gd name="connsiteX3" fmla="*/ 0 w 1982983"/>
                    <a:gd name="connsiteY3" fmla="*/ 100125 h 901117"/>
                    <a:gd name="connsiteX0" fmla="*/ 0 w 1982983"/>
                    <a:gd name="connsiteY0" fmla="*/ 100125 h 901117"/>
                    <a:gd name="connsiteX1" fmla="*/ 1955800 w 1982983"/>
                    <a:gd name="connsiteY1" fmla="*/ 100125 h 901117"/>
                    <a:gd name="connsiteX2" fmla="*/ 977900 w 1982983"/>
                    <a:gd name="connsiteY2" fmla="*/ 901117 h 901117"/>
                    <a:gd name="connsiteX3" fmla="*/ 91440 w 1982983"/>
                    <a:gd name="connsiteY3" fmla="*/ 191565 h 901117"/>
                    <a:gd name="connsiteX0" fmla="*/ 1876500 w 1903683"/>
                    <a:gd name="connsiteY0" fmla="*/ 0 h 800992"/>
                    <a:gd name="connsiteX1" fmla="*/ 898600 w 1903683"/>
                    <a:gd name="connsiteY1" fmla="*/ 800992 h 800992"/>
                    <a:gd name="connsiteX2" fmla="*/ 12140 w 1903683"/>
                    <a:gd name="connsiteY2" fmla="*/ 91440 h 800992"/>
                    <a:gd name="connsiteX0" fmla="*/ 1876500 w 1876500"/>
                    <a:gd name="connsiteY0" fmla="*/ 0 h 800992"/>
                    <a:gd name="connsiteX1" fmla="*/ 898600 w 1876500"/>
                    <a:gd name="connsiteY1" fmla="*/ 800992 h 800992"/>
                    <a:gd name="connsiteX2" fmla="*/ 12140 w 1876500"/>
                    <a:gd name="connsiteY2" fmla="*/ 91440 h 800992"/>
                    <a:gd name="connsiteX0" fmla="*/ 1872888 w 1872888"/>
                    <a:gd name="connsiteY0" fmla="*/ 0 h 805544"/>
                    <a:gd name="connsiteX1" fmla="*/ 894988 w 1872888"/>
                    <a:gd name="connsiteY1" fmla="*/ 800992 h 805544"/>
                    <a:gd name="connsiteX2" fmla="*/ 8530 w 1872888"/>
                    <a:gd name="connsiteY2" fmla="*/ 247599 h 805544"/>
                    <a:gd name="connsiteX0" fmla="*/ 977898 w 977898"/>
                    <a:gd name="connsiteY0" fmla="*/ 0 h 800992"/>
                    <a:gd name="connsiteX1" fmla="*/ -2 w 977898"/>
                    <a:gd name="connsiteY1" fmla="*/ 800992 h 80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77898" h="800992">
                      <a:moveTo>
                        <a:pt x="977898" y="0"/>
                      </a:moveTo>
                      <a:cubicBezTo>
                        <a:pt x="975781" y="298599"/>
                        <a:pt x="310724" y="759726"/>
                        <a:pt x="-2" y="800992"/>
                      </a:cubicBezTo>
                    </a:path>
                  </a:pathLst>
                </a:custGeom>
                <a:noFill/>
                <a:ln w="38100">
                  <a:solidFill>
                    <a:srgbClr val="62513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1" name="楕円 2">
                  <a:extLst>
                    <a:ext uri="{FF2B5EF4-FFF2-40B4-BE49-F238E27FC236}">
                      <a16:creationId xmlns:a16="http://schemas.microsoft.com/office/drawing/2014/main" id="{0CEB3609-E553-7E66-A2CF-8B3AF9078F76}"/>
                    </a:ext>
                  </a:extLst>
                </p:cNvPr>
                <p:cNvSpPr/>
                <p:nvPr/>
              </p:nvSpPr>
              <p:spPr>
                <a:xfrm flipH="1">
                  <a:off x="7773444" y="3616705"/>
                  <a:ext cx="344386" cy="532814"/>
                </a:xfrm>
                <a:custGeom>
                  <a:avLst/>
                  <a:gdLst>
                    <a:gd name="connsiteX0" fmla="*/ 0 w 1955800"/>
                    <a:gd name="connsiteY0" fmla="*/ 800992 h 1601984"/>
                    <a:gd name="connsiteX1" fmla="*/ 977900 w 1955800"/>
                    <a:gd name="connsiteY1" fmla="*/ 0 h 1601984"/>
                    <a:gd name="connsiteX2" fmla="*/ 1955800 w 1955800"/>
                    <a:gd name="connsiteY2" fmla="*/ 800992 h 1601984"/>
                    <a:gd name="connsiteX3" fmla="*/ 977900 w 1955800"/>
                    <a:gd name="connsiteY3" fmla="*/ 1601984 h 1601984"/>
                    <a:gd name="connsiteX4" fmla="*/ 0 w 1955800"/>
                    <a:gd name="connsiteY4" fmla="*/ 800992 h 1601984"/>
                    <a:gd name="connsiteX0" fmla="*/ 0 w 1982983"/>
                    <a:gd name="connsiteY0" fmla="*/ 100125 h 901117"/>
                    <a:gd name="connsiteX1" fmla="*/ 1955800 w 1982983"/>
                    <a:gd name="connsiteY1" fmla="*/ 100125 h 901117"/>
                    <a:gd name="connsiteX2" fmla="*/ 977900 w 1982983"/>
                    <a:gd name="connsiteY2" fmla="*/ 901117 h 901117"/>
                    <a:gd name="connsiteX3" fmla="*/ 0 w 1982983"/>
                    <a:gd name="connsiteY3" fmla="*/ 100125 h 901117"/>
                    <a:gd name="connsiteX0" fmla="*/ 0 w 1982983"/>
                    <a:gd name="connsiteY0" fmla="*/ 100125 h 901117"/>
                    <a:gd name="connsiteX1" fmla="*/ 1955800 w 1982983"/>
                    <a:gd name="connsiteY1" fmla="*/ 100125 h 901117"/>
                    <a:gd name="connsiteX2" fmla="*/ 977900 w 1982983"/>
                    <a:gd name="connsiteY2" fmla="*/ 901117 h 901117"/>
                    <a:gd name="connsiteX3" fmla="*/ 91440 w 1982983"/>
                    <a:gd name="connsiteY3" fmla="*/ 191565 h 901117"/>
                    <a:gd name="connsiteX0" fmla="*/ 1876500 w 1903683"/>
                    <a:gd name="connsiteY0" fmla="*/ 0 h 800992"/>
                    <a:gd name="connsiteX1" fmla="*/ 898600 w 1903683"/>
                    <a:gd name="connsiteY1" fmla="*/ 800992 h 800992"/>
                    <a:gd name="connsiteX2" fmla="*/ 12140 w 1903683"/>
                    <a:gd name="connsiteY2" fmla="*/ 91440 h 800992"/>
                    <a:gd name="connsiteX0" fmla="*/ 1876500 w 1876500"/>
                    <a:gd name="connsiteY0" fmla="*/ 0 h 800992"/>
                    <a:gd name="connsiteX1" fmla="*/ 898600 w 1876500"/>
                    <a:gd name="connsiteY1" fmla="*/ 800992 h 800992"/>
                    <a:gd name="connsiteX2" fmla="*/ 12140 w 1876500"/>
                    <a:gd name="connsiteY2" fmla="*/ 91440 h 800992"/>
                    <a:gd name="connsiteX0" fmla="*/ 1872888 w 1872888"/>
                    <a:gd name="connsiteY0" fmla="*/ 0 h 805544"/>
                    <a:gd name="connsiteX1" fmla="*/ 894988 w 1872888"/>
                    <a:gd name="connsiteY1" fmla="*/ 800992 h 805544"/>
                    <a:gd name="connsiteX2" fmla="*/ 8530 w 1872888"/>
                    <a:gd name="connsiteY2" fmla="*/ 247599 h 805544"/>
                    <a:gd name="connsiteX0" fmla="*/ 977898 w 977898"/>
                    <a:gd name="connsiteY0" fmla="*/ 0 h 800992"/>
                    <a:gd name="connsiteX1" fmla="*/ -2 w 977898"/>
                    <a:gd name="connsiteY1" fmla="*/ 800992 h 80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77898" h="800992">
                      <a:moveTo>
                        <a:pt x="977898" y="0"/>
                      </a:moveTo>
                      <a:cubicBezTo>
                        <a:pt x="975781" y="298599"/>
                        <a:pt x="310724" y="759726"/>
                        <a:pt x="-2" y="800992"/>
                      </a:cubicBezTo>
                    </a:path>
                  </a:pathLst>
                </a:custGeom>
                <a:noFill/>
                <a:ln w="38100">
                  <a:solidFill>
                    <a:srgbClr val="62513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2" name="楕円 2">
                  <a:extLst>
                    <a:ext uri="{FF2B5EF4-FFF2-40B4-BE49-F238E27FC236}">
                      <a16:creationId xmlns:a16="http://schemas.microsoft.com/office/drawing/2014/main" id="{4B408EFB-16EC-9026-FF92-8FF8A3AA4947}"/>
                    </a:ext>
                  </a:extLst>
                </p:cNvPr>
                <p:cNvSpPr/>
                <p:nvPr/>
              </p:nvSpPr>
              <p:spPr>
                <a:xfrm flipH="1">
                  <a:off x="8116344" y="3616705"/>
                  <a:ext cx="114904" cy="532814"/>
                </a:xfrm>
                <a:custGeom>
                  <a:avLst/>
                  <a:gdLst>
                    <a:gd name="connsiteX0" fmla="*/ 0 w 1955800"/>
                    <a:gd name="connsiteY0" fmla="*/ 800992 h 1601984"/>
                    <a:gd name="connsiteX1" fmla="*/ 977900 w 1955800"/>
                    <a:gd name="connsiteY1" fmla="*/ 0 h 1601984"/>
                    <a:gd name="connsiteX2" fmla="*/ 1955800 w 1955800"/>
                    <a:gd name="connsiteY2" fmla="*/ 800992 h 1601984"/>
                    <a:gd name="connsiteX3" fmla="*/ 977900 w 1955800"/>
                    <a:gd name="connsiteY3" fmla="*/ 1601984 h 1601984"/>
                    <a:gd name="connsiteX4" fmla="*/ 0 w 1955800"/>
                    <a:gd name="connsiteY4" fmla="*/ 800992 h 1601984"/>
                    <a:gd name="connsiteX0" fmla="*/ 0 w 1982983"/>
                    <a:gd name="connsiteY0" fmla="*/ 100125 h 901117"/>
                    <a:gd name="connsiteX1" fmla="*/ 1955800 w 1982983"/>
                    <a:gd name="connsiteY1" fmla="*/ 100125 h 901117"/>
                    <a:gd name="connsiteX2" fmla="*/ 977900 w 1982983"/>
                    <a:gd name="connsiteY2" fmla="*/ 901117 h 901117"/>
                    <a:gd name="connsiteX3" fmla="*/ 0 w 1982983"/>
                    <a:gd name="connsiteY3" fmla="*/ 100125 h 901117"/>
                    <a:gd name="connsiteX0" fmla="*/ 0 w 1982983"/>
                    <a:gd name="connsiteY0" fmla="*/ 100125 h 901117"/>
                    <a:gd name="connsiteX1" fmla="*/ 1955800 w 1982983"/>
                    <a:gd name="connsiteY1" fmla="*/ 100125 h 901117"/>
                    <a:gd name="connsiteX2" fmla="*/ 977900 w 1982983"/>
                    <a:gd name="connsiteY2" fmla="*/ 901117 h 901117"/>
                    <a:gd name="connsiteX3" fmla="*/ 91440 w 1982983"/>
                    <a:gd name="connsiteY3" fmla="*/ 191565 h 901117"/>
                    <a:gd name="connsiteX0" fmla="*/ 1876500 w 1903683"/>
                    <a:gd name="connsiteY0" fmla="*/ 0 h 800992"/>
                    <a:gd name="connsiteX1" fmla="*/ 898600 w 1903683"/>
                    <a:gd name="connsiteY1" fmla="*/ 800992 h 800992"/>
                    <a:gd name="connsiteX2" fmla="*/ 12140 w 1903683"/>
                    <a:gd name="connsiteY2" fmla="*/ 91440 h 800992"/>
                    <a:gd name="connsiteX0" fmla="*/ 1876500 w 1876500"/>
                    <a:gd name="connsiteY0" fmla="*/ 0 h 800992"/>
                    <a:gd name="connsiteX1" fmla="*/ 898600 w 1876500"/>
                    <a:gd name="connsiteY1" fmla="*/ 800992 h 800992"/>
                    <a:gd name="connsiteX2" fmla="*/ 12140 w 1876500"/>
                    <a:gd name="connsiteY2" fmla="*/ 91440 h 800992"/>
                    <a:gd name="connsiteX0" fmla="*/ 1872888 w 1872888"/>
                    <a:gd name="connsiteY0" fmla="*/ 0 h 805544"/>
                    <a:gd name="connsiteX1" fmla="*/ 894988 w 1872888"/>
                    <a:gd name="connsiteY1" fmla="*/ 800992 h 805544"/>
                    <a:gd name="connsiteX2" fmla="*/ 8530 w 1872888"/>
                    <a:gd name="connsiteY2" fmla="*/ 247599 h 805544"/>
                    <a:gd name="connsiteX0" fmla="*/ 977898 w 977898"/>
                    <a:gd name="connsiteY0" fmla="*/ 0 h 800992"/>
                    <a:gd name="connsiteX1" fmla="*/ -2 w 977898"/>
                    <a:gd name="connsiteY1" fmla="*/ 800992 h 80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77898" h="800992">
                      <a:moveTo>
                        <a:pt x="977898" y="0"/>
                      </a:moveTo>
                      <a:cubicBezTo>
                        <a:pt x="975781" y="298599"/>
                        <a:pt x="310724" y="759726"/>
                        <a:pt x="-2" y="800992"/>
                      </a:cubicBezTo>
                    </a:path>
                  </a:pathLst>
                </a:custGeom>
                <a:noFill/>
                <a:ln w="38100">
                  <a:solidFill>
                    <a:srgbClr val="62513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3" name="楕円 2">
                  <a:extLst>
                    <a:ext uri="{FF2B5EF4-FFF2-40B4-BE49-F238E27FC236}">
                      <a16:creationId xmlns:a16="http://schemas.microsoft.com/office/drawing/2014/main" id="{B591327E-E2E0-0B5E-D577-A06B36C4133C}"/>
                    </a:ext>
                  </a:extLst>
                </p:cNvPr>
                <p:cNvSpPr/>
                <p:nvPr/>
              </p:nvSpPr>
              <p:spPr>
                <a:xfrm>
                  <a:off x="8306824" y="3616705"/>
                  <a:ext cx="195086" cy="532814"/>
                </a:xfrm>
                <a:custGeom>
                  <a:avLst/>
                  <a:gdLst>
                    <a:gd name="connsiteX0" fmla="*/ 0 w 1955800"/>
                    <a:gd name="connsiteY0" fmla="*/ 800992 h 1601984"/>
                    <a:gd name="connsiteX1" fmla="*/ 977900 w 1955800"/>
                    <a:gd name="connsiteY1" fmla="*/ 0 h 1601984"/>
                    <a:gd name="connsiteX2" fmla="*/ 1955800 w 1955800"/>
                    <a:gd name="connsiteY2" fmla="*/ 800992 h 1601984"/>
                    <a:gd name="connsiteX3" fmla="*/ 977900 w 1955800"/>
                    <a:gd name="connsiteY3" fmla="*/ 1601984 h 1601984"/>
                    <a:gd name="connsiteX4" fmla="*/ 0 w 1955800"/>
                    <a:gd name="connsiteY4" fmla="*/ 800992 h 1601984"/>
                    <a:gd name="connsiteX0" fmla="*/ 0 w 1982983"/>
                    <a:gd name="connsiteY0" fmla="*/ 100125 h 901117"/>
                    <a:gd name="connsiteX1" fmla="*/ 1955800 w 1982983"/>
                    <a:gd name="connsiteY1" fmla="*/ 100125 h 901117"/>
                    <a:gd name="connsiteX2" fmla="*/ 977900 w 1982983"/>
                    <a:gd name="connsiteY2" fmla="*/ 901117 h 901117"/>
                    <a:gd name="connsiteX3" fmla="*/ 0 w 1982983"/>
                    <a:gd name="connsiteY3" fmla="*/ 100125 h 901117"/>
                    <a:gd name="connsiteX0" fmla="*/ 0 w 1982983"/>
                    <a:gd name="connsiteY0" fmla="*/ 100125 h 901117"/>
                    <a:gd name="connsiteX1" fmla="*/ 1955800 w 1982983"/>
                    <a:gd name="connsiteY1" fmla="*/ 100125 h 901117"/>
                    <a:gd name="connsiteX2" fmla="*/ 977900 w 1982983"/>
                    <a:gd name="connsiteY2" fmla="*/ 901117 h 901117"/>
                    <a:gd name="connsiteX3" fmla="*/ 91440 w 1982983"/>
                    <a:gd name="connsiteY3" fmla="*/ 191565 h 901117"/>
                    <a:gd name="connsiteX0" fmla="*/ 1876500 w 1903683"/>
                    <a:gd name="connsiteY0" fmla="*/ 0 h 800992"/>
                    <a:gd name="connsiteX1" fmla="*/ 898600 w 1903683"/>
                    <a:gd name="connsiteY1" fmla="*/ 800992 h 800992"/>
                    <a:gd name="connsiteX2" fmla="*/ 12140 w 1903683"/>
                    <a:gd name="connsiteY2" fmla="*/ 91440 h 800992"/>
                    <a:gd name="connsiteX0" fmla="*/ 1876500 w 1876500"/>
                    <a:gd name="connsiteY0" fmla="*/ 0 h 800992"/>
                    <a:gd name="connsiteX1" fmla="*/ 898600 w 1876500"/>
                    <a:gd name="connsiteY1" fmla="*/ 800992 h 800992"/>
                    <a:gd name="connsiteX2" fmla="*/ 12140 w 1876500"/>
                    <a:gd name="connsiteY2" fmla="*/ 91440 h 800992"/>
                    <a:gd name="connsiteX0" fmla="*/ 1872888 w 1872888"/>
                    <a:gd name="connsiteY0" fmla="*/ 0 h 805544"/>
                    <a:gd name="connsiteX1" fmla="*/ 894988 w 1872888"/>
                    <a:gd name="connsiteY1" fmla="*/ 800992 h 805544"/>
                    <a:gd name="connsiteX2" fmla="*/ 8530 w 1872888"/>
                    <a:gd name="connsiteY2" fmla="*/ 247599 h 805544"/>
                    <a:gd name="connsiteX0" fmla="*/ 977898 w 977898"/>
                    <a:gd name="connsiteY0" fmla="*/ 0 h 800992"/>
                    <a:gd name="connsiteX1" fmla="*/ -2 w 977898"/>
                    <a:gd name="connsiteY1" fmla="*/ 800992 h 80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77898" h="800992">
                      <a:moveTo>
                        <a:pt x="977898" y="0"/>
                      </a:moveTo>
                      <a:cubicBezTo>
                        <a:pt x="975781" y="298599"/>
                        <a:pt x="310724" y="759726"/>
                        <a:pt x="-2" y="800992"/>
                      </a:cubicBezTo>
                    </a:path>
                  </a:pathLst>
                </a:custGeom>
                <a:noFill/>
                <a:ln w="38100">
                  <a:solidFill>
                    <a:srgbClr val="62513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5" name="楕円 2">
                  <a:extLst>
                    <a:ext uri="{FF2B5EF4-FFF2-40B4-BE49-F238E27FC236}">
                      <a16:creationId xmlns:a16="http://schemas.microsoft.com/office/drawing/2014/main" id="{8ADD0C7A-2990-7421-74C3-D69FBAC5CF90}"/>
                    </a:ext>
                  </a:extLst>
                </p:cNvPr>
                <p:cNvSpPr/>
                <p:nvPr/>
              </p:nvSpPr>
              <p:spPr>
                <a:xfrm>
                  <a:off x="8439034" y="3616705"/>
                  <a:ext cx="329576" cy="532814"/>
                </a:xfrm>
                <a:custGeom>
                  <a:avLst/>
                  <a:gdLst>
                    <a:gd name="connsiteX0" fmla="*/ 0 w 1955800"/>
                    <a:gd name="connsiteY0" fmla="*/ 800992 h 1601984"/>
                    <a:gd name="connsiteX1" fmla="*/ 977900 w 1955800"/>
                    <a:gd name="connsiteY1" fmla="*/ 0 h 1601984"/>
                    <a:gd name="connsiteX2" fmla="*/ 1955800 w 1955800"/>
                    <a:gd name="connsiteY2" fmla="*/ 800992 h 1601984"/>
                    <a:gd name="connsiteX3" fmla="*/ 977900 w 1955800"/>
                    <a:gd name="connsiteY3" fmla="*/ 1601984 h 1601984"/>
                    <a:gd name="connsiteX4" fmla="*/ 0 w 1955800"/>
                    <a:gd name="connsiteY4" fmla="*/ 800992 h 1601984"/>
                    <a:gd name="connsiteX0" fmla="*/ 0 w 1982983"/>
                    <a:gd name="connsiteY0" fmla="*/ 100125 h 901117"/>
                    <a:gd name="connsiteX1" fmla="*/ 1955800 w 1982983"/>
                    <a:gd name="connsiteY1" fmla="*/ 100125 h 901117"/>
                    <a:gd name="connsiteX2" fmla="*/ 977900 w 1982983"/>
                    <a:gd name="connsiteY2" fmla="*/ 901117 h 901117"/>
                    <a:gd name="connsiteX3" fmla="*/ 0 w 1982983"/>
                    <a:gd name="connsiteY3" fmla="*/ 100125 h 901117"/>
                    <a:gd name="connsiteX0" fmla="*/ 0 w 1982983"/>
                    <a:gd name="connsiteY0" fmla="*/ 100125 h 901117"/>
                    <a:gd name="connsiteX1" fmla="*/ 1955800 w 1982983"/>
                    <a:gd name="connsiteY1" fmla="*/ 100125 h 901117"/>
                    <a:gd name="connsiteX2" fmla="*/ 977900 w 1982983"/>
                    <a:gd name="connsiteY2" fmla="*/ 901117 h 901117"/>
                    <a:gd name="connsiteX3" fmla="*/ 91440 w 1982983"/>
                    <a:gd name="connsiteY3" fmla="*/ 191565 h 901117"/>
                    <a:gd name="connsiteX0" fmla="*/ 1876500 w 1903683"/>
                    <a:gd name="connsiteY0" fmla="*/ 0 h 800992"/>
                    <a:gd name="connsiteX1" fmla="*/ 898600 w 1903683"/>
                    <a:gd name="connsiteY1" fmla="*/ 800992 h 800992"/>
                    <a:gd name="connsiteX2" fmla="*/ 12140 w 1903683"/>
                    <a:gd name="connsiteY2" fmla="*/ 91440 h 800992"/>
                    <a:gd name="connsiteX0" fmla="*/ 1876500 w 1876500"/>
                    <a:gd name="connsiteY0" fmla="*/ 0 h 800992"/>
                    <a:gd name="connsiteX1" fmla="*/ 898600 w 1876500"/>
                    <a:gd name="connsiteY1" fmla="*/ 800992 h 800992"/>
                    <a:gd name="connsiteX2" fmla="*/ 12140 w 1876500"/>
                    <a:gd name="connsiteY2" fmla="*/ 91440 h 800992"/>
                    <a:gd name="connsiteX0" fmla="*/ 1872888 w 1872888"/>
                    <a:gd name="connsiteY0" fmla="*/ 0 h 805544"/>
                    <a:gd name="connsiteX1" fmla="*/ 894988 w 1872888"/>
                    <a:gd name="connsiteY1" fmla="*/ 800992 h 805544"/>
                    <a:gd name="connsiteX2" fmla="*/ 8530 w 1872888"/>
                    <a:gd name="connsiteY2" fmla="*/ 247599 h 805544"/>
                    <a:gd name="connsiteX0" fmla="*/ 977898 w 977898"/>
                    <a:gd name="connsiteY0" fmla="*/ 0 h 800992"/>
                    <a:gd name="connsiteX1" fmla="*/ -2 w 977898"/>
                    <a:gd name="connsiteY1" fmla="*/ 800992 h 80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77898" h="800992">
                      <a:moveTo>
                        <a:pt x="977898" y="0"/>
                      </a:moveTo>
                      <a:cubicBezTo>
                        <a:pt x="975781" y="298599"/>
                        <a:pt x="310724" y="759726"/>
                        <a:pt x="-2" y="800992"/>
                      </a:cubicBezTo>
                    </a:path>
                  </a:pathLst>
                </a:custGeom>
                <a:noFill/>
                <a:ln w="38100">
                  <a:solidFill>
                    <a:srgbClr val="62513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6" name="楕円 2">
                  <a:extLst>
                    <a:ext uri="{FF2B5EF4-FFF2-40B4-BE49-F238E27FC236}">
                      <a16:creationId xmlns:a16="http://schemas.microsoft.com/office/drawing/2014/main" id="{345CCA98-4CB5-C0CF-0199-F8C95128D7EA}"/>
                    </a:ext>
                  </a:extLst>
                </p:cNvPr>
                <p:cNvSpPr/>
                <p:nvPr/>
              </p:nvSpPr>
              <p:spPr>
                <a:xfrm>
                  <a:off x="8410930" y="3491339"/>
                  <a:ext cx="587280" cy="634414"/>
                </a:xfrm>
                <a:custGeom>
                  <a:avLst/>
                  <a:gdLst>
                    <a:gd name="connsiteX0" fmla="*/ 0 w 1955800"/>
                    <a:gd name="connsiteY0" fmla="*/ 800992 h 1601984"/>
                    <a:gd name="connsiteX1" fmla="*/ 977900 w 1955800"/>
                    <a:gd name="connsiteY1" fmla="*/ 0 h 1601984"/>
                    <a:gd name="connsiteX2" fmla="*/ 1955800 w 1955800"/>
                    <a:gd name="connsiteY2" fmla="*/ 800992 h 1601984"/>
                    <a:gd name="connsiteX3" fmla="*/ 977900 w 1955800"/>
                    <a:gd name="connsiteY3" fmla="*/ 1601984 h 1601984"/>
                    <a:gd name="connsiteX4" fmla="*/ 0 w 1955800"/>
                    <a:gd name="connsiteY4" fmla="*/ 800992 h 1601984"/>
                    <a:gd name="connsiteX0" fmla="*/ 0 w 1982983"/>
                    <a:gd name="connsiteY0" fmla="*/ 100125 h 901117"/>
                    <a:gd name="connsiteX1" fmla="*/ 1955800 w 1982983"/>
                    <a:gd name="connsiteY1" fmla="*/ 100125 h 901117"/>
                    <a:gd name="connsiteX2" fmla="*/ 977900 w 1982983"/>
                    <a:gd name="connsiteY2" fmla="*/ 901117 h 901117"/>
                    <a:gd name="connsiteX3" fmla="*/ 0 w 1982983"/>
                    <a:gd name="connsiteY3" fmla="*/ 100125 h 901117"/>
                    <a:gd name="connsiteX0" fmla="*/ 0 w 1982983"/>
                    <a:gd name="connsiteY0" fmla="*/ 100125 h 901117"/>
                    <a:gd name="connsiteX1" fmla="*/ 1955800 w 1982983"/>
                    <a:gd name="connsiteY1" fmla="*/ 100125 h 901117"/>
                    <a:gd name="connsiteX2" fmla="*/ 977900 w 1982983"/>
                    <a:gd name="connsiteY2" fmla="*/ 901117 h 901117"/>
                    <a:gd name="connsiteX3" fmla="*/ 91440 w 1982983"/>
                    <a:gd name="connsiteY3" fmla="*/ 191565 h 901117"/>
                    <a:gd name="connsiteX0" fmla="*/ 1876500 w 1903683"/>
                    <a:gd name="connsiteY0" fmla="*/ 0 h 800992"/>
                    <a:gd name="connsiteX1" fmla="*/ 898600 w 1903683"/>
                    <a:gd name="connsiteY1" fmla="*/ 800992 h 800992"/>
                    <a:gd name="connsiteX2" fmla="*/ 12140 w 1903683"/>
                    <a:gd name="connsiteY2" fmla="*/ 91440 h 800992"/>
                    <a:gd name="connsiteX0" fmla="*/ 1876500 w 1876500"/>
                    <a:gd name="connsiteY0" fmla="*/ 0 h 800992"/>
                    <a:gd name="connsiteX1" fmla="*/ 898600 w 1876500"/>
                    <a:gd name="connsiteY1" fmla="*/ 800992 h 800992"/>
                    <a:gd name="connsiteX2" fmla="*/ 12140 w 1876500"/>
                    <a:gd name="connsiteY2" fmla="*/ 91440 h 800992"/>
                    <a:gd name="connsiteX0" fmla="*/ 1872888 w 1872888"/>
                    <a:gd name="connsiteY0" fmla="*/ 0 h 805544"/>
                    <a:gd name="connsiteX1" fmla="*/ 894988 w 1872888"/>
                    <a:gd name="connsiteY1" fmla="*/ 800992 h 805544"/>
                    <a:gd name="connsiteX2" fmla="*/ 8530 w 1872888"/>
                    <a:gd name="connsiteY2" fmla="*/ 247599 h 805544"/>
                    <a:gd name="connsiteX0" fmla="*/ 977898 w 977898"/>
                    <a:gd name="connsiteY0" fmla="*/ 0 h 800992"/>
                    <a:gd name="connsiteX1" fmla="*/ -2 w 977898"/>
                    <a:gd name="connsiteY1" fmla="*/ 800992 h 80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977898" h="800992">
                      <a:moveTo>
                        <a:pt x="977898" y="0"/>
                      </a:moveTo>
                      <a:cubicBezTo>
                        <a:pt x="975781" y="298599"/>
                        <a:pt x="310724" y="759726"/>
                        <a:pt x="-2" y="800992"/>
                      </a:cubicBezTo>
                    </a:path>
                  </a:pathLst>
                </a:custGeom>
                <a:noFill/>
                <a:ln w="38100">
                  <a:solidFill>
                    <a:srgbClr val="62513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7" name="楕円 2">
                  <a:extLst>
                    <a:ext uri="{FF2B5EF4-FFF2-40B4-BE49-F238E27FC236}">
                      <a16:creationId xmlns:a16="http://schemas.microsoft.com/office/drawing/2014/main" id="{641CA282-0AB7-6012-3FA7-1A72F1986409}"/>
                    </a:ext>
                  </a:extLst>
                </p:cNvPr>
                <p:cNvSpPr/>
                <p:nvPr/>
              </p:nvSpPr>
              <p:spPr>
                <a:xfrm>
                  <a:off x="7320830" y="3592936"/>
                  <a:ext cx="1767272" cy="325713"/>
                </a:xfrm>
                <a:custGeom>
                  <a:avLst/>
                  <a:gdLst>
                    <a:gd name="connsiteX0" fmla="*/ 0 w 1955800"/>
                    <a:gd name="connsiteY0" fmla="*/ 800992 h 1601984"/>
                    <a:gd name="connsiteX1" fmla="*/ 977900 w 1955800"/>
                    <a:gd name="connsiteY1" fmla="*/ 0 h 1601984"/>
                    <a:gd name="connsiteX2" fmla="*/ 1955800 w 1955800"/>
                    <a:gd name="connsiteY2" fmla="*/ 800992 h 1601984"/>
                    <a:gd name="connsiteX3" fmla="*/ 977900 w 1955800"/>
                    <a:gd name="connsiteY3" fmla="*/ 1601984 h 1601984"/>
                    <a:gd name="connsiteX4" fmla="*/ 0 w 1955800"/>
                    <a:gd name="connsiteY4" fmla="*/ 800992 h 1601984"/>
                    <a:gd name="connsiteX0" fmla="*/ 0 w 1982983"/>
                    <a:gd name="connsiteY0" fmla="*/ 100125 h 901117"/>
                    <a:gd name="connsiteX1" fmla="*/ 1955800 w 1982983"/>
                    <a:gd name="connsiteY1" fmla="*/ 100125 h 901117"/>
                    <a:gd name="connsiteX2" fmla="*/ 977900 w 1982983"/>
                    <a:gd name="connsiteY2" fmla="*/ 901117 h 901117"/>
                    <a:gd name="connsiteX3" fmla="*/ 0 w 1982983"/>
                    <a:gd name="connsiteY3" fmla="*/ 100125 h 901117"/>
                    <a:gd name="connsiteX0" fmla="*/ 0 w 1982983"/>
                    <a:gd name="connsiteY0" fmla="*/ 100125 h 901117"/>
                    <a:gd name="connsiteX1" fmla="*/ 1955800 w 1982983"/>
                    <a:gd name="connsiteY1" fmla="*/ 100125 h 901117"/>
                    <a:gd name="connsiteX2" fmla="*/ 977900 w 1982983"/>
                    <a:gd name="connsiteY2" fmla="*/ 901117 h 901117"/>
                    <a:gd name="connsiteX3" fmla="*/ 91440 w 1982983"/>
                    <a:gd name="connsiteY3" fmla="*/ 191565 h 901117"/>
                    <a:gd name="connsiteX0" fmla="*/ 1876500 w 1903683"/>
                    <a:gd name="connsiteY0" fmla="*/ 0 h 800992"/>
                    <a:gd name="connsiteX1" fmla="*/ 898600 w 1903683"/>
                    <a:gd name="connsiteY1" fmla="*/ 800992 h 800992"/>
                    <a:gd name="connsiteX2" fmla="*/ 12140 w 1903683"/>
                    <a:gd name="connsiteY2" fmla="*/ 91440 h 800992"/>
                    <a:gd name="connsiteX0" fmla="*/ 1876500 w 1876500"/>
                    <a:gd name="connsiteY0" fmla="*/ 0 h 800992"/>
                    <a:gd name="connsiteX1" fmla="*/ 898600 w 1876500"/>
                    <a:gd name="connsiteY1" fmla="*/ 800992 h 800992"/>
                    <a:gd name="connsiteX2" fmla="*/ 12140 w 1876500"/>
                    <a:gd name="connsiteY2" fmla="*/ 91440 h 8009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876500" h="800992">
                      <a:moveTo>
                        <a:pt x="1876500" y="0"/>
                      </a:moveTo>
                      <a:cubicBezTo>
                        <a:pt x="1874383" y="298599"/>
                        <a:pt x="1438679" y="800992"/>
                        <a:pt x="898600" y="800992"/>
                      </a:cubicBezTo>
                      <a:cubicBezTo>
                        <a:pt x="358521" y="800992"/>
                        <a:pt x="-79300" y="442376"/>
                        <a:pt x="12140" y="91440"/>
                      </a:cubicBezTo>
                    </a:path>
                  </a:pathLst>
                </a:custGeom>
                <a:noFill/>
                <a:ln w="57150">
                  <a:solidFill>
                    <a:srgbClr val="62513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741" name="フリーフォーム 364">
                <a:extLst>
                  <a:ext uri="{FF2B5EF4-FFF2-40B4-BE49-F238E27FC236}">
                    <a16:creationId xmlns:a16="http://schemas.microsoft.com/office/drawing/2014/main" id="{7629B250-77C6-0EF0-AEDE-215B258DEB86}"/>
                  </a:ext>
                </a:extLst>
              </p:cNvPr>
              <p:cNvSpPr/>
              <p:nvPr/>
            </p:nvSpPr>
            <p:spPr>
              <a:xfrm>
                <a:off x="7867859" y="3538904"/>
                <a:ext cx="182788" cy="93575"/>
              </a:xfrm>
              <a:custGeom>
                <a:avLst/>
                <a:gdLst>
                  <a:gd name="connsiteX0" fmla="*/ 0 w 205992"/>
                  <a:gd name="connsiteY0" fmla="*/ 25121 h 135653"/>
                  <a:gd name="connsiteX1" fmla="*/ 65315 w 205992"/>
                  <a:gd name="connsiteY1" fmla="*/ 130629 h 135653"/>
                  <a:gd name="connsiteX2" fmla="*/ 195943 w 205992"/>
                  <a:gd name="connsiteY2" fmla="*/ 135653 h 135653"/>
                  <a:gd name="connsiteX3" fmla="*/ 205992 w 205992"/>
                  <a:gd name="connsiteY3" fmla="*/ 40194 h 135653"/>
                  <a:gd name="connsiteX4" fmla="*/ 45218 w 205992"/>
                  <a:gd name="connsiteY4" fmla="*/ 0 h 135653"/>
                  <a:gd name="connsiteX5" fmla="*/ 0 w 205992"/>
                  <a:gd name="connsiteY5" fmla="*/ 25121 h 135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5992" h="135653">
                    <a:moveTo>
                      <a:pt x="0" y="25121"/>
                    </a:moveTo>
                    <a:lnTo>
                      <a:pt x="65315" y="130629"/>
                    </a:lnTo>
                    <a:lnTo>
                      <a:pt x="195943" y="135653"/>
                    </a:lnTo>
                    <a:lnTo>
                      <a:pt x="205992" y="40194"/>
                    </a:lnTo>
                    <a:lnTo>
                      <a:pt x="45218" y="0"/>
                    </a:lnTo>
                    <a:lnTo>
                      <a:pt x="0" y="25121"/>
                    </a:lnTo>
                    <a:close/>
                  </a:path>
                </a:pathLst>
              </a:custGeom>
              <a:solidFill>
                <a:srgbClr val="6251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2" name="フリーフォーム 365">
                <a:extLst>
                  <a:ext uri="{FF2B5EF4-FFF2-40B4-BE49-F238E27FC236}">
                    <a16:creationId xmlns:a16="http://schemas.microsoft.com/office/drawing/2014/main" id="{2DB54DF0-5C5E-CD23-11CB-5B7E2590CBDB}"/>
                  </a:ext>
                </a:extLst>
              </p:cNvPr>
              <p:cNvSpPr/>
              <p:nvPr/>
            </p:nvSpPr>
            <p:spPr>
              <a:xfrm rot="18005488">
                <a:off x="7997462" y="3347400"/>
                <a:ext cx="205992" cy="75022"/>
              </a:xfrm>
              <a:custGeom>
                <a:avLst/>
                <a:gdLst>
                  <a:gd name="connsiteX0" fmla="*/ 0 w 205992"/>
                  <a:gd name="connsiteY0" fmla="*/ 25121 h 135653"/>
                  <a:gd name="connsiteX1" fmla="*/ 65315 w 205992"/>
                  <a:gd name="connsiteY1" fmla="*/ 130629 h 135653"/>
                  <a:gd name="connsiteX2" fmla="*/ 195943 w 205992"/>
                  <a:gd name="connsiteY2" fmla="*/ 135653 h 135653"/>
                  <a:gd name="connsiteX3" fmla="*/ 205992 w 205992"/>
                  <a:gd name="connsiteY3" fmla="*/ 40194 h 135653"/>
                  <a:gd name="connsiteX4" fmla="*/ 45218 w 205992"/>
                  <a:gd name="connsiteY4" fmla="*/ 0 h 135653"/>
                  <a:gd name="connsiteX5" fmla="*/ 0 w 205992"/>
                  <a:gd name="connsiteY5" fmla="*/ 25121 h 135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5992" h="135653">
                    <a:moveTo>
                      <a:pt x="0" y="25121"/>
                    </a:moveTo>
                    <a:lnTo>
                      <a:pt x="65315" y="130629"/>
                    </a:lnTo>
                    <a:lnTo>
                      <a:pt x="195943" y="135653"/>
                    </a:lnTo>
                    <a:lnTo>
                      <a:pt x="205992" y="40194"/>
                    </a:lnTo>
                    <a:lnTo>
                      <a:pt x="45218" y="0"/>
                    </a:lnTo>
                    <a:lnTo>
                      <a:pt x="0" y="25121"/>
                    </a:lnTo>
                    <a:close/>
                  </a:path>
                </a:pathLst>
              </a:custGeom>
              <a:solidFill>
                <a:srgbClr val="6251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3" name="フリーフォーム 366">
                <a:extLst>
                  <a:ext uri="{FF2B5EF4-FFF2-40B4-BE49-F238E27FC236}">
                    <a16:creationId xmlns:a16="http://schemas.microsoft.com/office/drawing/2014/main" id="{EDC1FA69-E880-A3ED-6DE6-F89C05BF93BC}"/>
                  </a:ext>
                </a:extLst>
              </p:cNvPr>
              <p:cNvSpPr/>
              <p:nvPr/>
            </p:nvSpPr>
            <p:spPr>
              <a:xfrm rot="18005488">
                <a:off x="8115530" y="3659717"/>
                <a:ext cx="205992" cy="106837"/>
              </a:xfrm>
              <a:custGeom>
                <a:avLst/>
                <a:gdLst>
                  <a:gd name="connsiteX0" fmla="*/ 0 w 205992"/>
                  <a:gd name="connsiteY0" fmla="*/ 25121 h 135653"/>
                  <a:gd name="connsiteX1" fmla="*/ 65315 w 205992"/>
                  <a:gd name="connsiteY1" fmla="*/ 130629 h 135653"/>
                  <a:gd name="connsiteX2" fmla="*/ 195943 w 205992"/>
                  <a:gd name="connsiteY2" fmla="*/ 135653 h 135653"/>
                  <a:gd name="connsiteX3" fmla="*/ 205992 w 205992"/>
                  <a:gd name="connsiteY3" fmla="*/ 40194 h 135653"/>
                  <a:gd name="connsiteX4" fmla="*/ 45218 w 205992"/>
                  <a:gd name="connsiteY4" fmla="*/ 0 h 135653"/>
                  <a:gd name="connsiteX5" fmla="*/ 0 w 205992"/>
                  <a:gd name="connsiteY5" fmla="*/ 25121 h 135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5992" h="135653">
                    <a:moveTo>
                      <a:pt x="0" y="25121"/>
                    </a:moveTo>
                    <a:lnTo>
                      <a:pt x="65315" y="130629"/>
                    </a:lnTo>
                    <a:lnTo>
                      <a:pt x="195943" y="135653"/>
                    </a:lnTo>
                    <a:lnTo>
                      <a:pt x="205992" y="40194"/>
                    </a:lnTo>
                    <a:lnTo>
                      <a:pt x="45218" y="0"/>
                    </a:lnTo>
                    <a:lnTo>
                      <a:pt x="0" y="25121"/>
                    </a:lnTo>
                    <a:close/>
                  </a:path>
                </a:pathLst>
              </a:custGeom>
              <a:solidFill>
                <a:srgbClr val="6251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6" name="フリーフォーム 367">
                <a:extLst>
                  <a:ext uri="{FF2B5EF4-FFF2-40B4-BE49-F238E27FC236}">
                    <a16:creationId xmlns:a16="http://schemas.microsoft.com/office/drawing/2014/main" id="{20C703CC-E2A4-600E-83FB-F814D841ABE1}"/>
                  </a:ext>
                </a:extLst>
              </p:cNvPr>
              <p:cNvSpPr/>
              <p:nvPr/>
            </p:nvSpPr>
            <p:spPr>
              <a:xfrm rot="11087283">
                <a:off x="8279292" y="3406901"/>
                <a:ext cx="205992" cy="71148"/>
              </a:xfrm>
              <a:custGeom>
                <a:avLst/>
                <a:gdLst>
                  <a:gd name="connsiteX0" fmla="*/ 0 w 205992"/>
                  <a:gd name="connsiteY0" fmla="*/ 25121 h 135653"/>
                  <a:gd name="connsiteX1" fmla="*/ 65315 w 205992"/>
                  <a:gd name="connsiteY1" fmla="*/ 130629 h 135653"/>
                  <a:gd name="connsiteX2" fmla="*/ 195943 w 205992"/>
                  <a:gd name="connsiteY2" fmla="*/ 135653 h 135653"/>
                  <a:gd name="connsiteX3" fmla="*/ 205992 w 205992"/>
                  <a:gd name="connsiteY3" fmla="*/ 40194 h 135653"/>
                  <a:gd name="connsiteX4" fmla="*/ 45218 w 205992"/>
                  <a:gd name="connsiteY4" fmla="*/ 0 h 135653"/>
                  <a:gd name="connsiteX5" fmla="*/ 0 w 205992"/>
                  <a:gd name="connsiteY5" fmla="*/ 25121 h 135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5992" h="135653">
                    <a:moveTo>
                      <a:pt x="0" y="25121"/>
                    </a:moveTo>
                    <a:lnTo>
                      <a:pt x="65315" y="130629"/>
                    </a:lnTo>
                    <a:lnTo>
                      <a:pt x="195943" y="135653"/>
                    </a:lnTo>
                    <a:lnTo>
                      <a:pt x="205992" y="40194"/>
                    </a:lnTo>
                    <a:lnTo>
                      <a:pt x="45218" y="0"/>
                    </a:lnTo>
                    <a:lnTo>
                      <a:pt x="0" y="25121"/>
                    </a:lnTo>
                    <a:close/>
                  </a:path>
                </a:pathLst>
              </a:custGeom>
              <a:solidFill>
                <a:srgbClr val="6251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7" name="フリーフォーム 368">
                <a:extLst>
                  <a:ext uri="{FF2B5EF4-FFF2-40B4-BE49-F238E27FC236}">
                    <a16:creationId xmlns:a16="http://schemas.microsoft.com/office/drawing/2014/main" id="{FD3E6580-6DE0-8BBE-B053-5F9AEB8D54B7}"/>
                  </a:ext>
                </a:extLst>
              </p:cNvPr>
              <p:cNvSpPr/>
              <p:nvPr/>
            </p:nvSpPr>
            <p:spPr>
              <a:xfrm rot="9892607">
                <a:off x="8579131" y="3656391"/>
                <a:ext cx="205992" cy="135653"/>
              </a:xfrm>
              <a:custGeom>
                <a:avLst/>
                <a:gdLst>
                  <a:gd name="connsiteX0" fmla="*/ 0 w 205992"/>
                  <a:gd name="connsiteY0" fmla="*/ 25121 h 135653"/>
                  <a:gd name="connsiteX1" fmla="*/ 65315 w 205992"/>
                  <a:gd name="connsiteY1" fmla="*/ 130629 h 135653"/>
                  <a:gd name="connsiteX2" fmla="*/ 195943 w 205992"/>
                  <a:gd name="connsiteY2" fmla="*/ 135653 h 135653"/>
                  <a:gd name="connsiteX3" fmla="*/ 205992 w 205992"/>
                  <a:gd name="connsiteY3" fmla="*/ 40194 h 135653"/>
                  <a:gd name="connsiteX4" fmla="*/ 45218 w 205992"/>
                  <a:gd name="connsiteY4" fmla="*/ 0 h 135653"/>
                  <a:gd name="connsiteX5" fmla="*/ 0 w 205992"/>
                  <a:gd name="connsiteY5" fmla="*/ 25121 h 135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5992" h="135653">
                    <a:moveTo>
                      <a:pt x="0" y="25121"/>
                    </a:moveTo>
                    <a:lnTo>
                      <a:pt x="65315" y="130629"/>
                    </a:lnTo>
                    <a:lnTo>
                      <a:pt x="195943" y="135653"/>
                    </a:lnTo>
                    <a:lnTo>
                      <a:pt x="205992" y="40194"/>
                    </a:lnTo>
                    <a:lnTo>
                      <a:pt x="45218" y="0"/>
                    </a:lnTo>
                    <a:lnTo>
                      <a:pt x="0" y="25121"/>
                    </a:lnTo>
                    <a:close/>
                  </a:path>
                </a:pathLst>
              </a:custGeom>
              <a:solidFill>
                <a:srgbClr val="6251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8" name="フリーフォーム 369">
                <a:extLst>
                  <a:ext uri="{FF2B5EF4-FFF2-40B4-BE49-F238E27FC236}">
                    <a16:creationId xmlns:a16="http://schemas.microsoft.com/office/drawing/2014/main" id="{57BB68E7-940B-61A6-3C11-96B66F3F46E1}"/>
                  </a:ext>
                </a:extLst>
              </p:cNvPr>
              <p:cNvSpPr/>
              <p:nvPr/>
            </p:nvSpPr>
            <p:spPr>
              <a:xfrm rot="8984146">
                <a:off x="8375923" y="3206715"/>
                <a:ext cx="161530" cy="61726"/>
              </a:xfrm>
              <a:custGeom>
                <a:avLst/>
                <a:gdLst>
                  <a:gd name="connsiteX0" fmla="*/ 0 w 205992"/>
                  <a:gd name="connsiteY0" fmla="*/ 25121 h 135653"/>
                  <a:gd name="connsiteX1" fmla="*/ 65315 w 205992"/>
                  <a:gd name="connsiteY1" fmla="*/ 130629 h 135653"/>
                  <a:gd name="connsiteX2" fmla="*/ 195943 w 205992"/>
                  <a:gd name="connsiteY2" fmla="*/ 135653 h 135653"/>
                  <a:gd name="connsiteX3" fmla="*/ 205992 w 205992"/>
                  <a:gd name="connsiteY3" fmla="*/ 40194 h 135653"/>
                  <a:gd name="connsiteX4" fmla="*/ 45218 w 205992"/>
                  <a:gd name="connsiteY4" fmla="*/ 0 h 135653"/>
                  <a:gd name="connsiteX5" fmla="*/ 0 w 205992"/>
                  <a:gd name="connsiteY5" fmla="*/ 25121 h 135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5992" h="135653">
                    <a:moveTo>
                      <a:pt x="0" y="25121"/>
                    </a:moveTo>
                    <a:lnTo>
                      <a:pt x="65315" y="130629"/>
                    </a:lnTo>
                    <a:lnTo>
                      <a:pt x="195943" y="135653"/>
                    </a:lnTo>
                    <a:lnTo>
                      <a:pt x="205992" y="40194"/>
                    </a:lnTo>
                    <a:lnTo>
                      <a:pt x="45218" y="0"/>
                    </a:lnTo>
                    <a:lnTo>
                      <a:pt x="0" y="25121"/>
                    </a:lnTo>
                    <a:close/>
                  </a:path>
                </a:pathLst>
              </a:custGeom>
              <a:solidFill>
                <a:srgbClr val="6251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9" name="フリーフォーム 370">
                <a:extLst>
                  <a:ext uri="{FF2B5EF4-FFF2-40B4-BE49-F238E27FC236}">
                    <a16:creationId xmlns:a16="http://schemas.microsoft.com/office/drawing/2014/main" id="{1774F15D-901B-9396-F7B7-C0C59873F532}"/>
                  </a:ext>
                </a:extLst>
              </p:cNvPr>
              <p:cNvSpPr/>
              <p:nvPr/>
            </p:nvSpPr>
            <p:spPr>
              <a:xfrm rot="7920980">
                <a:off x="8640501" y="3354897"/>
                <a:ext cx="205992" cy="72224"/>
              </a:xfrm>
              <a:custGeom>
                <a:avLst/>
                <a:gdLst>
                  <a:gd name="connsiteX0" fmla="*/ 0 w 205992"/>
                  <a:gd name="connsiteY0" fmla="*/ 25121 h 135653"/>
                  <a:gd name="connsiteX1" fmla="*/ 65315 w 205992"/>
                  <a:gd name="connsiteY1" fmla="*/ 130629 h 135653"/>
                  <a:gd name="connsiteX2" fmla="*/ 195943 w 205992"/>
                  <a:gd name="connsiteY2" fmla="*/ 135653 h 135653"/>
                  <a:gd name="connsiteX3" fmla="*/ 205992 w 205992"/>
                  <a:gd name="connsiteY3" fmla="*/ 40194 h 135653"/>
                  <a:gd name="connsiteX4" fmla="*/ 45218 w 205992"/>
                  <a:gd name="connsiteY4" fmla="*/ 0 h 135653"/>
                  <a:gd name="connsiteX5" fmla="*/ 0 w 205992"/>
                  <a:gd name="connsiteY5" fmla="*/ 25121 h 135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5992" h="135653">
                    <a:moveTo>
                      <a:pt x="0" y="25121"/>
                    </a:moveTo>
                    <a:lnTo>
                      <a:pt x="65315" y="130629"/>
                    </a:lnTo>
                    <a:lnTo>
                      <a:pt x="195943" y="135653"/>
                    </a:lnTo>
                    <a:lnTo>
                      <a:pt x="205992" y="40194"/>
                    </a:lnTo>
                    <a:lnTo>
                      <a:pt x="45218" y="0"/>
                    </a:lnTo>
                    <a:lnTo>
                      <a:pt x="0" y="25121"/>
                    </a:lnTo>
                    <a:close/>
                  </a:path>
                </a:pathLst>
              </a:custGeom>
              <a:solidFill>
                <a:srgbClr val="6251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0" name="フリーフォーム 371">
                <a:extLst>
                  <a:ext uri="{FF2B5EF4-FFF2-40B4-BE49-F238E27FC236}">
                    <a16:creationId xmlns:a16="http://schemas.microsoft.com/office/drawing/2014/main" id="{FDF8A317-79CF-EC81-158F-D47CF1F41831}"/>
                  </a:ext>
                </a:extLst>
              </p:cNvPr>
              <p:cNvSpPr/>
              <p:nvPr/>
            </p:nvSpPr>
            <p:spPr>
              <a:xfrm rot="11087283">
                <a:off x="8852049" y="3572699"/>
                <a:ext cx="205992" cy="71148"/>
              </a:xfrm>
              <a:custGeom>
                <a:avLst/>
                <a:gdLst>
                  <a:gd name="connsiteX0" fmla="*/ 0 w 205992"/>
                  <a:gd name="connsiteY0" fmla="*/ 25121 h 135653"/>
                  <a:gd name="connsiteX1" fmla="*/ 65315 w 205992"/>
                  <a:gd name="connsiteY1" fmla="*/ 130629 h 135653"/>
                  <a:gd name="connsiteX2" fmla="*/ 195943 w 205992"/>
                  <a:gd name="connsiteY2" fmla="*/ 135653 h 135653"/>
                  <a:gd name="connsiteX3" fmla="*/ 205992 w 205992"/>
                  <a:gd name="connsiteY3" fmla="*/ 40194 h 135653"/>
                  <a:gd name="connsiteX4" fmla="*/ 45218 w 205992"/>
                  <a:gd name="connsiteY4" fmla="*/ 0 h 135653"/>
                  <a:gd name="connsiteX5" fmla="*/ 0 w 205992"/>
                  <a:gd name="connsiteY5" fmla="*/ 25121 h 135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5992" h="135653">
                    <a:moveTo>
                      <a:pt x="0" y="25121"/>
                    </a:moveTo>
                    <a:lnTo>
                      <a:pt x="65315" y="130629"/>
                    </a:lnTo>
                    <a:lnTo>
                      <a:pt x="195943" y="135653"/>
                    </a:lnTo>
                    <a:lnTo>
                      <a:pt x="205992" y="40194"/>
                    </a:lnTo>
                    <a:lnTo>
                      <a:pt x="45218" y="0"/>
                    </a:lnTo>
                    <a:lnTo>
                      <a:pt x="0" y="25121"/>
                    </a:lnTo>
                    <a:close/>
                  </a:path>
                </a:pathLst>
              </a:custGeom>
              <a:solidFill>
                <a:srgbClr val="6251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1" name="フリーフォーム 372">
                <a:extLst>
                  <a:ext uri="{FF2B5EF4-FFF2-40B4-BE49-F238E27FC236}">
                    <a16:creationId xmlns:a16="http://schemas.microsoft.com/office/drawing/2014/main" id="{895B19A3-792A-506B-F1E2-00636AB505F8}"/>
                  </a:ext>
                </a:extLst>
              </p:cNvPr>
              <p:cNvSpPr/>
              <p:nvPr/>
            </p:nvSpPr>
            <p:spPr>
              <a:xfrm>
                <a:off x="8777235" y="3141994"/>
                <a:ext cx="182788" cy="93575"/>
              </a:xfrm>
              <a:custGeom>
                <a:avLst/>
                <a:gdLst>
                  <a:gd name="connsiteX0" fmla="*/ 0 w 205992"/>
                  <a:gd name="connsiteY0" fmla="*/ 25121 h 135653"/>
                  <a:gd name="connsiteX1" fmla="*/ 65315 w 205992"/>
                  <a:gd name="connsiteY1" fmla="*/ 130629 h 135653"/>
                  <a:gd name="connsiteX2" fmla="*/ 195943 w 205992"/>
                  <a:gd name="connsiteY2" fmla="*/ 135653 h 135653"/>
                  <a:gd name="connsiteX3" fmla="*/ 205992 w 205992"/>
                  <a:gd name="connsiteY3" fmla="*/ 40194 h 135653"/>
                  <a:gd name="connsiteX4" fmla="*/ 45218 w 205992"/>
                  <a:gd name="connsiteY4" fmla="*/ 0 h 135653"/>
                  <a:gd name="connsiteX5" fmla="*/ 0 w 205992"/>
                  <a:gd name="connsiteY5" fmla="*/ 25121 h 135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5992" h="135653">
                    <a:moveTo>
                      <a:pt x="0" y="25121"/>
                    </a:moveTo>
                    <a:lnTo>
                      <a:pt x="65315" y="130629"/>
                    </a:lnTo>
                    <a:lnTo>
                      <a:pt x="195943" y="135653"/>
                    </a:lnTo>
                    <a:lnTo>
                      <a:pt x="205992" y="40194"/>
                    </a:lnTo>
                    <a:lnTo>
                      <a:pt x="45218" y="0"/>
                    </a:lnTo>
                    <a:lnTo>
                      <a:pt x="0" y="25121"/>
                    </a:lnTo>
                    <a:close/>
                  </a:path>
                </a:pathLst>
              </a:custGeom>
              <a:solidFill>
                <a:srgbClr val="6251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2" name="フリーフォーム 373">
                <a:extLst>
                  <a:ext uri="{FF2B5EF4-FFF2-40B4-BE49-F238E27FC236}">
                    <a16:creationId xmlns:a16="http://schemas.microsoft.com/office/drawing/2014/main" id="{C3B301F1-246F-4023-B964-7FC601F9CD16}"/>
                  </a:ext>
                </a:extLst>
              </p:cNvPr>
              <p:cNvSpPr/>
              <p:nvPr/>
            </p:nvSpPr>
            <p:spPr>
              <a:xfrm rot="8900653">
                <a:off x="8993073" y="3369522"/>
                <a:ext cx="162515" cy="102096"/>
              </a:xfrm>
              <a:custGeom>
                <a:avLst/>
                <a:gdLst>
                  <a:gd name="connsiteX0" fmla="*/ 0 w 205992"/>
                  <a:gd name="connsiteY0" fmla="*/ 25121 h 135653"/>
                  <a:gd name="connsiteX1" fmla="*/ 65315 w 205992"/>
                  <a:gd name="connsiteY1" fmla="*/ 130629 h 135653"/>
                  <a:gd name="connsiteX2" fmla="*/ 195943 w 205992"/>
                  <a:gd name="connsiteY2" fmla="*/ 135653 h 135653"/>
                  <a:gd name="connsiteX3" fmla="*/ 205992 w 205992"/>
                  <a:gd name="connsiteY3" fmla="*/ 40194 h 135653"/>
                  <a:gd name="connsiteX4" fmla="*/ 45218 w 205992"/>
                  <a:gd name="connsiteY4" fmla="*/ 0 h 135653"/>
                  <a:gd name="connsiteX5" fmla="*/ 0 w 205992"/>
                  <a:gd name="connsiteY5" fmla="*/ 25121 h 135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5992" h="135653">
                    <a:moveTo>
                      <a:pt x="0" y="25121"/>
                    </a:moveTo>
                    <a:lnTo>
                      <a:pt x="65315" y="130629"/>
                    </a:lnTo>
                    <a:lnTo>
                      <a:pt x="195943" y="135653"/>
                    </a:lnTo>
                    <a:lnTo>
                      <a:pt x="205992" y="40194"/>
                    </a:lnTo>
                    <a:lnTo>
                      <a:pt x="45218" y="0"/>
                    </a:lnTo>
                    <a:lnTo>
                      <a:pt x="0" y="25121"/>
                    </a:lnTo>
                    <a:close/>
                  </a:path>
                </a:pathLst>
              </a:custGeom>
              <a:solidFill>
                <a:srgbClr val="6251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3" name="フリーフォーム 374">
                <a:extLst>
                  <a:ext uri="{FF2B5EF4-FFF2-40B4-BE49-F238E27FC236}">
                    <a16:creationId xmlns:a16="http://schemas.microsoft.com/office/drawing/2014/main" id="{129E62CF-DEB1-1B13-DB16-E2A8FC11E2B3}"/>
                  </a:ext>
                </a:extLst>
              </p:cNvPr>
              <p:cNvSpPr/>
              <p:nvPr/>
            </p:nvSpPr>
            <p:spPr>
              <a:xfrm rot="12132899">
                <a:off x="9300508" y="3455232"/>
                <a:ext cx="182788" cy="93575"/>
              </a:xfrm>
              <a:custGeom>
                <a:avLst/>
                <a:gdLst>
                  <a:gd name="connsiteX0" fmla="*/ 0 w 205992"/>
                  <a:gd name="connsiteY0" fmla="*/ 25121 h 135653"/>
                  <a:gd name="connsiteX1" fmla="*/ 65315 w 205992"/>
                  <a:gd name="connsiteY1" fmla="*/ 130629 h 135653"/>
                  <a:gd name="connsiteX2" fmla="*/ 195943 w 205992"/>
                  <a:gd name="connsiteY2" fmla="*/ 135653 h 135653"/>
                  <a:gd name="connsiteX3" fmla="*/ 205992 w 205992"/>
                  <a:gd name="connsiteY3" fmla="*/ 40194 h 135653"/>
                  <a:gd name="connsiteX4" fmla="*/ 45218 w 205992"/>
                  <a:gd name="connsiteY4" fmla="*/ 0 h 135653"/>
                  <a:gd name="connsiteX5" fmla="*/ 0 w 205992"/>
                  <a:gd name="connsiteY5" fmla="*/ 25121 h 135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5992" h="135653">
                    <a:moveTo>
                      <a:pt x="0" y="25121"/>
                    </a:moveTo>
                    <a:lnTo>
                      <a:pt x="65315" y="130629"/>
                    </a:lnTo>
                    <a:lnTo>
                      <a:pt x="195943" y="135653"/>
                    </a:lnTo>
                    <a:lnTo>
                      <a:pt x="205992" y="40194"/>
                    </a:lnTo>
                    <a:lnTo>
                      <a:pt x="45218" y="0"/>
                    </a:lnTo>
                    <a:lnTo>
                      <a:pt x="0" y="25121"/>
                    </a:lnTo>
                    <a:close/>
                  </a:path>
                </a:pathLst>
              </a:custGeom>
              <a:solidFill>
                <a:srgbClr val="6251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cxnSp>
            <p:nvCxnSpPr>
              <p:cNvPr id="754" name="直線コネクタ 753">
                <a:extLst>
                  <a:ext uri="{FF2B5EF4-FFF2-40B4-BE49-F238E27FC236}">
                    <a16:creationId xmlns:a16="http://schemas.microsoft.com/office/drawing/2014/main" id="{F6BA28A8-BA07-E194-6EAF-F60856755835}"/>
                  </a:ext>
                </a:extLst>
              </p:cNvPr>
              <p:cNvCxnSpPr/>
              <p:nvPr/>
            </p:nvCxnSpPr>
            <p:spPr>
              <a:xfrm>
                <a:off x="8074707" y="3329236"/>
                <a:ext cx="25751" cy="39328"/>
              </a:xfrm>
              <a:prstGeom prst="line">
                <a:avLst/>
              </a:prstGeom>
              <a:ln>
                <a:solidFill>
                  <a:srgbClr val="62513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5" name="直線コネクタ 754">
                <a:extLst>
                  <a:ext uri="{FF2B5EF4-FFF2-40B4-BE49-F238E27FC236}">
                    <a16:creationId xmlns:a16="http://schemas.microsoft.com/office/drawing/2014/main" id="{0D0983AC-61F6-C73C-5509-DE052DE63142}"/>
                  </a:ext>
                </a:extLst>
              </p:cNvPr>
              <p:cNvCxnSpPr/>
              <p:nvPr/>
            </p:nvCxnSpPr>
            <p:spPr>
              <a:xfrm flipH="1">
                <a:off x="8895405" y="3133807"/>
                <a:ext cx="7070" cy="28224"/>
              </a:xfrm>
              <a:prstGeom prst="line">
                <a:avLst/>
              </a:prstGeom>
              <a:ln>
                <a:solidFill>
                  <a:srgbClr val="62513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6" name="直線コネクタ 755">
                <a:extLst>
                  <a:ext uri="{FF2B5EF4-FFF2-40B4-BE49-F238E27FC236}">
                    <a16:creationId xmlns:a16="http://schemas.microsoft.com/office/drawing/2014/main" id="{962F62CC-908C-244A-F692-717128D93D92}"/>
                  </a:ext>
                </a:extLst>
              </p:cNvPr>
              <p:cNvCxnSpPr/>
              <p:nvPr/>
            </p:nvCxnSpPr>
            <p:spPr>
              <a:xfrm flipH="1">
                <a:off x="8365705" y="3382382"/>
                <a:ext cx="7070" cy="28224"/>
              </a:xfrm>
              <a:prstGeom prst="line">
                <a:avLst/>
              </a:prstGeom>
              <a:ln>
                <a:solidFill>
                  <a:srgbClr val="62513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7" name="直線コネクタ 756">
                <a:extLst>
                  <a:ext uri="{FF2B5EF4-FFF2-40B4-BE49-F238E27FC236}">
                    <a16:creationId xmlns:a16="http://schemas.microsoft.com/office/drawing/2014/main" id="{E84A17D4-7D24-D841-2EB1-CECD139F2A23}"/>
                  </a:ext>
                </a:extLst>
              </p:cNvPr>
              <p:cNvCxnSpPr/>
              <p:nvPr/>
            </p:nvCxnSpPr>
            <p:spPr>
              <a:xfrm>
                <a:off x="8395375" y="3220162"/>
                <a:ext cx="38451" cy="16376"/>
              </a:xfrm>
              <a:prstGeom prst="line">
                <a:avLst/>
              </a:prstGeom>
              <a:ln>
                <a:solidFill>
                  <a:srgbClr val="62513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5" name="直線コネクタ 764">
                <a:extLst>
                  <a:ext uri="{FF2B5EF4-FFF2-40B4-BE49-F238E27FC236}">
                    <a16:creationId xmlns:a16="http://schemas.microsoft.com/office/drawing/2014/main" id="{4545B721-694D-727E-51E7-EAE006652FC9}"/>
                  </a:ext>
                </a:extLst>
              </p:cNvPr>
              <p:cNvCxnSpPr/>
              <p:nvPr/>
            </p:nvCxnSpPr>
            <p:spPr>
              <a:xfrm>
                <a:off x="8255220" y="3708016"/>
                <a:ext cx="25751" cy="39328"/>
              </a:xfrm>
              <a:prstGeom prst="line">
                <a:avLst/>
              </a:prstGeom>
              <a:ln>
                <a:solidFill>
                  <a:srgbClr val="62513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6" name="直線コネクタ 765">
                <a:extLst>
                  <a:ext uri="{FF2B5EF4-FFF2-40B4-BE49-F238E27FC236}">
                    <a16:creationId xmlns:a16="http://schemas.microsoft.com/office/drawing/2014/main" id="{4A3899DA-DA11-FD11-ABD7-E2398B75837B}"/>
                  </a:ext>
                </a:extLst>
              </p:cNvPr>
              <p:cNvCxnSpPr/>
              <p:nvPr/>
            </p:nvCxnSpPr>
            <p:spPr>
              <a:xfrm flipH="1">
                <a:off x="7968650" y="3622279"/>
                <a:ext cx="7070" cy="28224"/>
              </a:xfrm>
              <a:prstGeom prst="line">
                <a:avLst/>
              </a:prstGeom>
              <a:ln>
                <a:solidFill>
                  <a:srgbClr val="62513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7" name="直線コネクタ 766">
                <a:extLst>
                  <a:ext uri="{FF2B5EF4-FFF2-40B4-BE49-F238E27FC236}">
                    <a16:creationId xmlns:a16="http://schemas.microsoft.com/office/drawing/2014/main" id="{AC469624-A069-D9D3-29AE-6D0A50E7FE8F}"/>
                  </a:ext>
                </a:extLst>
              </p:cNvPr>
              <p:cNvCxnSpPr/>
              <p:nvPr/>
            </p:nvCxnSpPr>
            <p:spPr>
              <a:xfrm>
                <a:off x="8667565" y="3364637"/>
                <a:ext cx="38451" cy="16376"/>
              </a:xfrm>
              <a:prstGeom prst="line">
                <a:avLst/>
              </a:prstGeom>
              <a:ln>
                <a:solidFill>
                  <a:srgbClr val="62513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2" name="直線コネクタ 991">
                <a:extLst>
                  <a:ext uri="{FF2B5EF4-FFF2-40B4-BE49-F238E27FC236}">
                    <a16:creationId xmlns:a16="http://schemas.microsoft.com/office/drawing/2014/main" id="{8E5ED0F8-8246-9A1C-063C-316201E41776}"/>
                  </a:ext>
                </a:extLst>
              </p:cNvPr>
              <p:cNvCxnSpPr/>
              <p:nvPr/>
            </p:nvCxnSpPr>
            <p:spPr>
              <a:xfrm flipH="1">
                <a:off x="8640913" y="3642774"/>
                <a:ext cx="1616" cy="28242"/>
              </a:xfrm>
              <a:prstGeom prst="line">
                <a:avLst/>
              </a:prstGeom>
              <a:ln>
                <a:solidFill>
                  <a:srgbClr val="62513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3" name="直線コネクタ 992">
                <a:extLst>
                  <a:ext uri="{FF2B5EF4-FFF2-40B4-BE49-F238E27FC236}">
                    <a16:creationId xmlns:a16="http://schemas.microsoft.com/office/drawing/2014/main" id="{5B8E94C1-BA33-ABA7-52B1-C91C859DF060}"/>
                  </a:ext>
                </a:extLst>
              </p:cNvPr>
              <p:cNvCxnSpPr/>
              <p:nvPr/>
            </p:nvCxnSpPr>
            <p:spPr>
              <a:xfrm flipH="1">
                <a:off x="8939653" y="3553923"/>
                <a:ext cx="7070" cy="28224"/>
              </a:xfrm>
              <a:prstGeom prst="line">
                <a:avLst/>
              </a:prstGeom>
              <a:ln>
                <a:solidFill>
                  <a:srgbClr val="62513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4" name="直線コネクタ 993">
                <a:extLst>
                  <a:ext uri="{FF2B5EF4-FFF2-40B4-BE49-F238E27FC236}">
                    <a16:creationId xmlns:a16="http://schemas.microsoft.com/office/drawing/2014/main" id="{D8793725-158A-C47C-5583-C520A0218B6E}"/>
                  </a:ext>
                </a:extLst>
              </p:cNvPr>
              <p:cNvCxnSpPr/>
              <p:nvPr/>
            </p:nvCxnSpPr>
            <p:spPr>
              <a:xfrm>
                <a:off x="9009815" y="3376723"/>
                <a:ext cx="38451" cy="16376"/>
              </a:xfrm>
              <a:prstGeom prst="line">
                <a:avLst/>
              </a:prstGeom>
              <a:ln>
                <a:solidFill>
                  <a:srgbClr val="62513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5" name="直線コネクタ 994">
                <a:extLst>
                  <a:ext uri="{FF2B5EF4-FFF2-40B4-BE49-F238E27FC236}">
                    <a16:creationId xmlns:a16="http://schemas.microsoft.com/office/drawing/2014/main" id="{86EEDAF8-986A-1AF8-80F6-46B7FC6D6C1A}"/>
                  </a:ext>
                </a:extLst>
              </p:cNvPr>
              <p:cNvCxnSpPr/>
              <p:nvPr/>
            </p:nvCxnSpPr>
            <p:spPr>
              <a:xfrm flipV="1">
                <a:off x="9381087" y="3430232"/>
                <a:ext cx="9303" cy="34762"/>
              </a:xfrm>
              <a:prstGeom prst="line">
                <a:avLst/>
              </a:prstGeom>
              <a:ln>
                <a:solidFill>
                  <a:srgbClr val="625138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921" name="Google Shape;2439;p40">
              <a:extLst>
                <a:ext uri="{FF2B5EF4-FFF2-40B4-BE49-F238E27FC236}">
                  <a16:creationId xmlns:a16="http://schemas.microsoft.com/office/drawing/2014/main" id="{28F8E950-641C-0F88-594B-77516DAC6026}"/>
                </a:ext>
              </a:extLst>
            </p:cNvPr>
            <p:cNvGrpSpPr/>
            <p:nvPr/>
          </p:nvGrpSpPr>
          <p:grpSpPr>
            <a:xfrm rot="-1730210" flipH="1">
              <a:off x="895443" y="3375770"/>
              <a:ext cx="146533" cy="165278"/>
              <a:chOff x="3805164" y="3252287"/>
              <a:chExt cx="1192516" cy="1345064"/>
            </a:xfrm>
          </p:grpSpPr>
          <p:sp>
            <p:nvSpPr>
              <p:cNvPr id="735" name="Google Shape;2440;p40">
                <a:extLst>
                  <a:ext uri="{FF2B5EF4-FFF2-40B4-BE49-F238E27FC236}">
                    <a16:creationId xmlns:a16="http://schemas.microsoft.com/office/drawing/2014/main" id="{C49CE7FD-33F3-C533-8B63-DC868A7BB13D}"/>
                  </a:ext>
                </a:extLst>
              </p:cNvPr>
              <p:cNvSpPr/>
              <p:nvPr/>
            </p:nvSpPr>
            <p:spPr>
              <a:xfrm>
                <a:off x="3892652" y="3353184"/>
                <a:ext cx="1014057" cy="1244167"/>
              </a:xfrm>
              <a:prstGeom prst="ellipse">
                <a:avLst/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7" name="Google Shape;2441;p40">
                <a:extLst>
                  <a:ext uri="{FF2B5EF4-FFF2-40B4-BE49-F238E27FC236}">
                    <a16:creationId xmlns:a16="http://schemas.microsoft.com/office/drawing/2014/main" id="{E792B926-9D4F-6613-E4A1-90D36CEE400D}"/>
                  </a:ext>
                </a:extLst>
              </p:cNvPr>
              <p:cNvSpPr/>
              <p:nvPr/>
            </p:nvSpPr>
            <p:spPr>
              <a:xfrm>
                <a:off x="3805164" y="3304530"/>
                <a:ext cx="1192516" cy="59780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9" name="Google Shape;2442;p40">
                <a:extLst>
                  <a:ext uri="{FF2B5EF4-FFF2-40B4-BE49-F238E27FC236}">
                    <a16:creationId xmlns:a16="http://schemas.microsoft.com/office/drawing/2014/main" id="{7E8B9121-E5B5-5612-7068-8259FE431498}"/>
                  </a:ext>
                </a:extLst>
              </p:cNvPr>
              <p:cNvSpPr/>
              <p:nvPr/>
            </p:nvSpPr>
            <p:spPr>
              <a:xfrm>
                <a:off x="4399680" y="3252287"/>
                <a:ext cx="45719" cy="310508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23" name="Google Shape;2439;p40">
              <a:extLst>
                <a:ext uri="{FF2B5EF4-FFF2-40B4-BE49-F238E27FC236}">
                  <a16:creationId xmlns:a16="http://schemas.microsoft.com/office/drawing/2014/main" id="{BF181968-494B-F5BB-58D3-AF2920FAD604}"/>
                </a:ext>
              </a:extLst>
            </p:cNvPr>
            <p:cNvGrpSpPr/>
            <p:nvPr/>
          </p:nvGrpSpPr>
          <p:grpSpPr>
            <a:xfrm rot="1215030" flipH="1">
              <a:off x="2096747" y="3434787"/>
              <a:ext cx="160666" cy="181219"/>
              <a:chOff x="3805164" y="3252287"/>
              <a:chExt cx="1192516" cy="1345064"/>
            </a:xfrm>
          </p:grpSpPr>
          <p:sp>
            <p:nvSpPr>
              <p:cNvPr id="730" name="Google Shape;2440;p40">
                <a:extLst>
                  <a:ext uri="{FF2B5EF4-FFF2-40B4-BE49-F238E27FC236}">
                    <a16:creationId xmlns:a16="http://schemas.microsoft.com/office/drawing/2014/main" id="{9CDD97BF-5A28-FA97-8A3F-B5D920DE5E68}"/>
                  </a:ext>
                </a:extLst>
              </p:cNvPr>
              <p:cNvSpPr/>
              <p:nvPr/>
            </p:nvSpPr>
            <p:spPr>
              <a:xfrm>
                <a:off x="3892652" y="3353184"/>
                <a:ext cx="1014057" cy="1244167"/>
              </a:xfrm>
              <a:prstGeom prst="ellipse">
                <a:avLst/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1" name="Google Shape;2441;p40">
                <a:extLst>
                  <a:ext uri="{FF2B5EF4-FFF2-40B4-BE49-F238E27FC236}">
                    <a16:creationId xmlns:a16="http://schemas.microsoft.com/office/drawing/2014/main" id="{48F2B896-BD13-53E7-78FC-ED8ABF1942F6}"/>
                  </a:ext>
                </a:extLst>
              </p:cNvPr>
              <p:cNvSpPr/>
              <p:nvPr/>
            </p:nvSpPr>
            <p:spPr>
              <a:xfrm>
                <a:off x="3805164" y="3304530"/>
                <a:ext cx="1192516" cy="59780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3" name="Google Shape;2442;p40">
                <a:extLst>
                  <a:ext uri="{FF2B5EF4-FFF2-40B4-BE49-F238E27FC236}">
                    <a16:creationId xmlns:a16="http://schemas.microsoft.com/office/drawing/2014/main" id="{E43CBFC7-ABC7-140A-D765-3E219B4DA265}"/>
                  </a:ext>
                </a:extLst>
              </p:cNvPr>
              <p:cNvSpPr/>
              <p:nvPr/>
            </p:nvSpPr>
            <p:spPr>
              <a:xfrm>
                <a:off x="4399680" y="3252287"/>
                <a:ext cx="45719" cy="310508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24" name="Google Shape;2439;p40">
              <a:extLst>
                <a:ext uri="{FF2B5EF4-FFF2-40B4-BE49-F238E27FC236}">
                  <a16:creationId xmlns:a16="http://schemas.microsoft.com/office/drawing/2014/main" id="{27537BEB-2DC6-36FE-CD97-5A5909FCECAA}"/>
                </a:ext>
              </a:extLst>
            </p:cNvPr>
            <p:cNvGrpSpPr/>
            <p:nvPr/>
          </p:nvGrpSpPr>
          <p:grpSpPr>
            <a:xfrm rot="197645">
              <a:off x="1996530" y="3049198"/>
              <a:ext cx="164797" cy="185878"/>
              <a:chOff x="3805164" y="3252287"/>
              <a:chExt cx="1192516" cy="1345064"/>
            </a:xfrm>
          </p:grpSpPr>
          <p:sp>
            <p:nvSpPr>
              <p:cNvPr id="727" name="Google Shape;2440;p40">
                <a:extLst>
                  <a:ext uri="{FF2B5EF4-FFF2-40B4-BE49-F238E27FC236}">
                    <a16:creationId xmlns:a16="http://schemas.microsoft.com/office/drawing/2014/main" id="{C67FB3C7-6DBB-B4C5-5BF9-FD833C253802}"/>
                  </a:ext>
                </a:extLst>
              </p:cNvPr>
              <p:cNvSpPr/>
              <p:nvPr/>
            </p:nvSpPr>
            <p:spPr>
              <a:xfrm>
                <a:off x="3892652" y="3353184"/>
                <a:ext cx="1014057" cy="1244167"/>
              </a:xfrm>
              <a:prstGeom prst="ellipse">
                <a:avLst/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8" name="Google Shape;2441;p40">
                <a:extLst>
                  <a:ext uri="{FF2B5EF4-FFF2-40B4-BE49-F238E27FC236}">
                    <a16:creationId xmlns:a16="http://schemas.microsoft.com/office/drawing/2014/main" id="{5CF84C25-8F72-4B44-7EE1-6542574F8BAC}"/>
                  </a:ext>
                </a:extLst>
              </p:cNvPr>
              <p:cNvSpPr/>
              <p:nvPr/>
            </p:nvSpPr>
            <p:spPr>
              <a:xfrm>
                <a:off x="3805164" y="3304530"/>
                <a:ext cx="1192516" cy="59780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9" name="Google Shape;2442;p40">
                <a:extLst>
                  <a:ext uri="{FF2B5EF4-FFF2-40B4-BE49-F238E27FC236}">
                    <a16:creationId xmlns:a16="http://schemas.microsoft.com/office/drawing/2014/main" id="{D86E7ADD-4796-2BC9-DA36-F7E57E724C7E}"/>
                  </a:ext>
                </a:extLst>
              </p:cNvPr>
              <p:cNvSpPr/>
              <p:nvPr/>
            </p:nvSpPr>
            <p:spPr>
              <a:xfrm>
                <a:off x="4399680" y="3252287"/>
                <a:ext cx="45719" cy="310508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25" name="Google Shape;2439;p40">
              <a:extLst>
                <a:ext uri="{FF2B5EF4-FFF2-40B4-BE49-F238E27FC236}">
                  <a16:creationId xmlns:a16="http://schemas.microsoft.com/office/drawing/2014/main" id="{CD773C16-6895-54A2-31AE-76B84873271F}"/>
                </a:ext>
              </a:extLst>
            </p:cNvPr>
            <p:cNvGrpSpPr/>
            <p:nvPr/>
          </p:nvGrpSpPr>
          <p:grpSpPr>
            <a:xfrm rot="14960796">
              <a:off x="1513369" y="3093362"/>
              <a:ext cx="165761" cy="186965"/>
              <a:chOff x="3805164" y="3252287"/>
              <a:chExt cx="1192516" cy="1345064"/>
            </a:xfrm>
          </p:grpSpPr>
          <p:sp>
            <p:nvSpPr>
              <p:cNvPr id="724" name="Google Shape;2440;p40">
                <a:extLst>
                  <a:ext uri="{FF2B5EF4-FFF2-40B4-BE49-F238E27FC236}">
                    <a16:creationId xmlns:a16="http://schemas.microsoft.com/office/drawing/2014/main" id="{9A8CE231-BEA2-1DA1-39D4-E746FA46DCCB}"/>
                  </a:ext>
                </a:extLst>
              </p:cNvPr>
              <p:cNvSpPr/>
              <p:nvPr/>
            </p:nvSpPr>
            <p:spPr>
              <a:xfrm>
                <a:off x="3892652" y="3353184"/>
                <a:ext cx="1014057" cy="1244167"/>
              </a:xfrm>
              <a:prstGeom prst="ellipse">
                <a:avLst/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5" name="Google Shape;2441;p40">
                <a:extLst>
                  <a:ext uri="{FF2B5EF4-FFF2-40B4-BE49-F238E27FC236}">
                    <a16:creationId xmlns:a16="http://schemas.microsoft.com/office/drawing/2014/main" id="{58177299-B14C-ED68-53E6-5131D13FF6A9}"/>
                  </a:ext>
                </a:extLst>
              </p:cNvPr>
              <p:cNvSpPr/>
              <p:nvPr/>
            </p:nvSpPr>
            <p:spPr>
              <a:xfrm>
                <a:off x="3805164" y="3304530"/>
                <a:ext cx="1192516" cy="59780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6" name="Google Shape;2442;p40">
                <a:extLst>
                  <a:ext uri="{FF2B5EF4-FFF2-40B4-BE49-F238E27FC236}">
                    <a16:creationId xmlns:a16="http://schemas.microsoft.com/office/drawing/2014/main" id="{0A868C03-95C9-3DF3-E9F2-D830B8FB0722}"/>
                  </a:ext>
                </a:extLst>
              </p:cNvPr>
              <p:cNvSpPr/>
              <p:nvPr/>
            </p:nvSpPr>
            <p:spPr>
              <a:xfrm>
                <a:off x="4399680" y="3252287"/>
                <a:ext cx="45719" cy="310508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26" name="Google Shape;2439;p40">
              <a:extLst>
                <a:ext uri="{FF2B5EF4-FFF2-40B4-BE49-F238E27FC236}">
                  <a16:creationId xmlns:a16="http://schemas.microsoft.com/office/drawing/2014/main" id="{76491D14-CA49-C8BD-1464-EA3B6A29D5AA}"/>
                </a:ext>
              </a:extLst>
            </p:cNvPr>
            <p:cNvGrpSpPr/>
            <p:nvPr/>
          </p:nvGrpSpPr>
          <p:grpSpPr>
            <a:xfrm rot="7248383">
              <a:off x="1455403" y="3412122"/>
              <a:ext cx="159568" cy="179980"/>
              <a:chOff x="3805164" y="3252287"/>
              <a:chExt cx="1192516" cy="1345064"/>
            </a:xfrm>
          </p:grpSpPr>
          <p:sp>
            <p:nvSpPr>
              <p:cNvPr id="721" name="Google Shape;2440;p40">
                <a:extLst>
                  <a:ext uri="{FF2B5EF4-FFF2-40B4-BE49-F238E27FC236}">
                    <a16:creationId xmlns:a16="http://schemas.microsoft.com/office/drawing/2014/main" id="{13BAAEDF-E7FA-AF13-272C-3473C226ACF0}"/>
                  </a:ext>
                </a:extLst>
              </p:cNvPr>
              <p:cNvSpPr/>
              <p:nvPr/>
            </p:nvSpPr>
            <p:spPr>
              <a:xfrm>
                <a:off x="3892652" y="3353184"/>
                <a:ext cx="1014057" cy="1244167"/>
              </a:xfrm>
              <a:prstGeom prst="ellipse">
                <a:avLst/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2" name="Google Shape;2441;p40">
                <a:extLst>
                  <a:ext uri="{FF2B5EF4-FFF2-40B4-BE49-F238E27FC236}">
                    <a16:creationId xmlns:a16="http://schemas.microsoft.com/office/drawing/2014/main" id="{F5276776-F219-94A7-2CCD-1C830243678B}"/>
                  </a:ext>
                </a:extLst>
              </p:cNvPr>
              <p:cNvSpPr/>
              <p:nvPr/>
            </p:nvSpPr>
            <p:spPr>
              <a:xfrm>
                <a:off x="3805164" y="3304530"/>
                <a:ext cx="1192516" cy="59780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3" name="Google Shape;2442;p40">
                <a:extLst>
                  <a:ext uri="{FF2B5EF4-FFF2-40B4-BE49-F238E27FC236}">
                    <a16:creationId xmlns:a16="http://schemas.microsoft.com/office/drawing/2014/main" id="{CCFE0C19-EFC0-1123-11DA-00348033165C}"/>
                  </a:ext>
                </a:extLst>
              </p:cNvPr>
              <p:cNvSpPr/>
              <p:nvPr/>
            </p:nvSpPr>
            <p:spPr>
              <a:xfrm>
                <a:off x="4399680" y="3252287"/>
                <a:ext cx="45719" cy="310508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27" name="Google Shape;2439;p40">
              <a:extLst>
                <a:ext uri="{FF2B5EF4-FFF2-40B4-BE49-F238E27FC236}">
                  <a16:creationId xmlns:a16="http://schemas.microsoft.com/office/drawing/2014/main" id="{C1FA9680-6A37-54BA-4D3E-02069D4EAC80}"/>
                </a:ext>
              </a:extLst>
            </p:cNvPr>
            <p:cNvGrpSpPr/>
            <p:nvPr/>
          </p:nvGrpSpPr>
          <p:grpSpPr>
            <a:xfrm rot="1215030" flipH="1">
              <a:off x="1143950" y="3155620"/>
              <a:ext cx="160666" cy="181219"/>
              <a:chOff x="3805164" y="3252287"/>
              <a:chExt cx="1192516" cy="1345064"/>
            </a:xfrm>
          </p:grpSpPr>
          <p:sp>
            <p:nvSpPr>
              <p:cNvPr id="718" name="Google Shape;2440;p40">
                <a:extLst>
                  <a:ext uri="{FF2B5EF4-FFF2-40B4-BE49-F238E27FC236}">
                    <a16:creationId xmlns:a16="http://schemas.microsoft.com/office/drawing/2014/main" id="{1A4616B3-8D5E-EC5F-1BB5-24D87D62314B}"/>
                  </a:ext>
                </a:extLst>
              </p:cNvPr>
              <p:cNvSpPr/>
              <p:nvPr/>
            </p:nvSpPr>
            <p:spPr>
              <a:xfrm>
                <a:off x="3892652" y="3353184"/>
                <a:ext cx="1014057" cy="1244167"/>
              </a:xfrm>
              <a:prstGeom prst="ellipse">
                <a:avLst/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9" name="Google Shape;2441;p40">
                <a:extLst>
                  <a:ext uri="{FF2B5EF4-FFF2-40B4-BE49-F238E27FC236}">
                    <a16:creationId xmlns:a16="http://schemas.microsoft.com/office/drawing/2014/main" id="{805AC493-D14D-3931-67EA-9128183DB8CA}"/>
                  </a:ext>
                </a:extLst>
              </p:cNvPr>
              <p:cNvSpPr/>
              <p:nvPr/>
            </p:nvSpPr>
            <p:spPr>
              <a:xfrm>
                <a:off x="3805164" y="3304530"/>
                <a:ext cx="1192516" cy="59780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0" name="Google Shape;2442;p40">
                <a:extLst>
                  <a:ext uri="{FF2B5EF4-FFF2-40B4-BE49-F238E27FC236}">
                    <a16:creationId xmlns:a16="http://schemas.microsoft.com/office/drawing/2014/main" id="{0E46DBA3-794D-12C6-F473-7BD07828037E}"/>
                  </a:ext>
                </a:extLst>
              </p:cNvPr>
              <p:cNvSpPr/>
              <p:nvPr/>
            </p:nvSpPr>
            <p:spPr>
              <a:xfrm>
                <a:off x="4399680" y="3252287"/>
                <a:ext cx="45719" cy="310508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09" name="Google Shape;296;p16">
            <a:extLst>
              <a:ext uri="{FF2B5EF4-FFF2-40B4-BE49-F238E27FC236}">
                <a16:creationId xmlns:a16="http://schemas.microsoft.com/office/drawing/2014/main" id="{C394F8B8-1A58-8C9F-B373-A0733618FB1A}"/>
              </a:ext>
            </a:extLst>
          </p:cNvPr>
          <p:cNvSpPr txBox="1"/>
          <p:nvPr/>
        </p:nvSpPr>
        <p:spPr>
          <a:xfrm>
            <a:off x="4797708" y="4334577"/>
            <a:ext cx="2855813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これをつかって！</a:t>
            </a:r>
            <a:endParaRPr lang="en-US" altLang="ja-JP"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角丸四角形 355">
            <a:extLst>
              <a:ext uri="{FF2B5EF4-FFF2-40B4-BE49-F238E27FC236}">
                <a16:creationId xmlns:a16="http://schemas.microsoft.com/office/drawing/2014/main" id="{A859E620-D1D7-C5F7-7C2C-25A9C6812AA0}"/>
              </a:ext>
            </a:extLst>
          </p:cNvPr>
          <p:cNvSpPr/>
          <p:nvPr/>
        </p:nvSpPr>
        <p:spPr>
          <a:xfrm rot="16200000">
            <a:off x="10146550" y="1081799"/>
            <a:ext cx="2183719" cy="679356"/>
          </a:xfrm>
          <a:prstGeom prst="roundRect">
            <a:avLst>
              <a:gd name="adj" fmla="val 50000"/>
            </a:avLst>
          </a:prstGeom>
          <a:solidFill>
            <a:srgbClr val="70AD47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915" name="Google Shape;2562;p41">
            <a:hlinkClick r:id="rId8" action="ppaction://hlinksldjump"/>
            <a:extLst>
              <a:ext uri="{FF2B5EF4-FFF2-40B4-BE49-F238E27FC236}">
                <a16:creationId xmlns:a16="http://schemas.microsoft.com/office/drawing/2014/main" id="{16C8AF03-7BA3-59A9-D0BA-1F4EAE02F3EE}"/>
              </a:ext>
            </a:extLst>
          </p:cNvPr>
          <p:cNvSpPr txBox="1"/>
          <p:nvPr/>
        </p:nvSpPr>
        <p:spPr>
          <a:xfrm>
            <a:off x="10919352" y="27781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►つぎへ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917" name="グループ化 916">
            <a:extLst>
              <a:ext uri="{FF2B5EF4-FFF2-40B4-BE49-F238E27FC236}">
                <a16:creationId xmlns:a16="http://schemas.microsoft.com/office/drawing/2014/main" id="{1E4CAFA9-9E6E-63A1-7547-F19AF66AB750}"/>
              </a:ext>
            </a:extLst>
          </p:cNvPr>
          <p:cNvGrpSpPr/>
          <p:nvPr/>
        </p:nvGrpSpPr>
        <p:grpSpPr>
          <a:xfrm rot="2523162">
            <a:off x="11323172" y="167536"/>
            <a:ext cx="564109" cy="193172"/>
            <a:chOff x="9364349" y="5301095"/>
            <a:chExt cx="371808" cy="127321"/>
          </a:xfrm>
        </p:grpSpPr>
        <p:cxnSp>
          <p:nvCxnSpPr>
            <p:cNvPr id="1010" name="直線コネクタ 1009">
              <a:extLst>
                <a:ext uri="{FF2B5EF4-FFF2-40B4-BE49-F238E27FC236}">
                  <a16:creationId xmlns:a16="http://schemas.microsoft.com/office/drawing/2014/main" id="{A3CAD91A-5B83-586E-36B1-5E780660893B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1" name="直線コネクタ 1010">
              <a:extLst>
                <a:ext uri="{FF2B5EF4-FFF2-40B4-BE49-F238E27FC236}">
                  <a16:creationId xmlns:a16="http://schemas.microsoft.com/office/drawing/2014/main" id="{2A9D11EB-61A7-9B78-75CB-0D70B5F9EDBE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3" name="直線コネクタ 1012">
              <a:extLst>
                <a:ext uri="{FF2B5EF4-FFF2-40B4-BE49-F238E27FC236}">
                  <a16:creationId xmlns:a16="http://schemas.microsoft.com/office/drawing/2014/main" id="{20A9502E-7009-9C12-8EB7-F3BC6614232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4" name="直線コネクタ 1013">
              <a:extLst>
                <a:ext uri="{FF2B5EF4-FFF2-40B4-BE49-F238E27FC236}">
                  <a16:creationId xmlns:a16="http://schemas.microsoft.com/office/drawing/2014/main" id="{3921B6FC-53D3-A4A5-7589-BD79FC7B727F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88" name="正方形/長方形 287">
            <a:extLst>
              <a:ext uri="{FF2B5EF4-FFF2-40B4-BE49-F238E27FC236}">
                <a16:creationId xmlns:a16="http://schemas.microsoft.com/office/drawing/2014/main" id="{0531505B-3574-1AF6-48BC-4740B043E767}"/>
              </a:ext>
            </a:extLst>
          </p:cNvPr>
          <p:cNvSpPr/>
          <p:nvPr/>
        </p:nvSpPr>
        <p:spPr>
          <a:xfrm>
            <a:off x="7201427" y="5593065"/>
            <a:ext cx="2032045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altLang="ja-JP" sz="4000" b="1" cap="none" spc="0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  <a:effectLst/>
              </a:rPr>
              <a:t>Lv.150</a:t>
            </a:r>
            <a:endParaRPr lang="ja-JP" altLang="en-US" sz="4000" b="1" cap="none" spc="0" dirty="0">
              <a:ln w="12700">
                <a:solidFill>
                  <a:schemeClr val="accent5"/>
                </a:solidFill>
                <a:prstDash val="solid"/>
              </a:ln>
              <a:pattFill prst="ltDnDiag">
                <a:fgClr>
                  <a:schemeClr val="accent5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11682554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" name="星: 16 pt 1009">
            <a:extLst>
              <a:ext uri="{FF2B5EF4-FFF2-40B4-BE49-F238E27FC236}">
                <a16:creationId xmlns:a16="http://schemas.microsoft.com/office/drawing/2014/main" id="{C8219827-1EAB-0225-DF3D-4162BEF1F493}"/>
              </a:ext>
            </a:extLst>
          </p:cNvPr>
          <p:cNvSpPr/>
          <p:nvPr/>
        </p:nvSpPr>
        <p:spPr>
          <a:xfrm>
            <a:off x="3044401" y="3866616"/>
            <a:ext cx="2152849" cy="2320416"/>
          </a:xfrm>
          <a:prstGeom prst="star16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7" name="星: 16 pt 916">
            <a:extLst>
              <a:ext uri="{FF2B5EF4-FFF2-40B4-BE49-F238E27FC236}">
                <a16:creationId xmlns:a16="http://schemas.microsoft.com/office/drawing/2014/main" id="{BC7AB76F-ACD0-3C85-EF49-CC359CA58368}"/>
              </a:ext>
            </a:extLst>
          </p:cNvPr>
          <p:cNvSpPr/>
          <p:nvPr/>
        </p:nvSpPr>
        <p:spPr>
          <a:xfrm>
            <a:off x="-352281" y="1602502"/>
            <a:ext cx="1460920" cy="1549574"/>
          </a:xfrm>
          <a:prstGeom prst="star16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4" name="楕円 1003">
            <a:extLst>
              <a:ext uri="{FF2B5EF4-FFF2-40B4-BE49-F238E27FC236}">
                <a16:creationId xmlns:a16="http://schemas.microsoft.com/office/drawing/2014/main" id="{CBBD3B88-9A94-0E74-B062-CAB9D82736BD}"/>
              </a:ext>
            </a:extLst>
          </p:cNvPr>
          <p:cNvSpPr/>
          <p:nvPr/>
        </p:nvSpPr>
        <p:spPr>
          <a:xfrm>
            <a:off x="4859730" y="5250618"/>
            <a:ext cx="1656416" cy="712830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769285A4-F46D-04E9-23C7-C4AE4C8F4002}"/>
              </a:ext>
            </a:extLst>
          </p:cNvPr>
          <p:cNvGrpSpPr/>
          <p:nvPr/>
        </p:nvGrpSpPr>
        <p:grpSpPr>
          <a:xfrm rot="8436077">
            <a:off x="8004687" y="2401010"/>
            <a:ext cx="3587305" cy="3586055"/>
            <a:chOff x="4940537" y="2315368"/>
            <a:chExt cx="3587305" cy="3586055"/>
          </a:xfrm>
        </p:grpSpPr>
        <p:grpSp>
          <p:nvGrpSpPr>
            <p:cNvPr id="22" name="グループ化 21">
              <a:extLst>
                <a:ext uri="{FF2B5EF4-FFF2-40B4-BE49-F238E27FC236}">
                  <a16:creationId xmlns:a16="http://schemas.microsoft.com/office/drawing/2014/main" id="{2B0E1B06-07F1-A11B-E384-14727470E593}"/>
                </a:ext>
              </a:extLst>
            </p:cNvPr>
            <p:cNvGrpSpPr/>
            <p:nvPr/>
          </p:nvGrpSpPr>
          <p:grpSpPr>
            <a:xfrm>
              <a:off x="4940537" y="2315368"/>
              <a:ext cx="3587305" cy="3586055"/>
              <a:chOff x="4940537" y="2315368"/>
              <a:chExt cx="3587305" cy="3586055"/>
            </a:xfrm>
          </p:grpSpPr>
          <p:pic>
            <p:nvPicPr>
              <p:cNvPr id="7" name="グラフィックス 6" descr="小槌 単色塗りつぶし">
                <a:extLst>
                  <a:ext uri="{FF2B5EF4-FFF2-40B4-BE49-F238E27FC236}">
                    <a16:creationId xmlns:a16="http://schemas.microsoft.com/office/drawing/2014/main" id="{2B3854DC-10E5-1F29-5688-88B4978EFD0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3">
                <a:extLst>
                  <a:ext uri="{96DAC541-7B7A-43D3-8B79-37D633B846F1}">
                    <asvg:svgBlip xmlns="" xmlns:asvg="http://schemas.microsoft.com/office/drawing/2016/SVG/main" r:embed="rId4"/>
                  </a:ext>
                </a:extLst>
              </a:blip>
              <a:stretch>
                <a:fillRect/>
              </a:stretch>
            </p:blipFill>
            <p:spPr>
              <a:xfrm>
                <a:off x="4951099" y="2324680"/>
                <a:ext cx="3576743" cy="3576743"/>
              </a:xfrm>
              <a:prstGeom prst="rect">
                <a:avLst/>
              </a:prstGeom>
            </p:spPr>
          </p:pic>
          <p:pic>
            <p:nvPicPr>
              <p:cNvPr id="21" name="グラフィックス 20" descr="小槌 枠線">
                <a:extLst>
                  <a:ext uri="{FF2B5EF4-FFF2-40B4-BE49-F238E27FC236}">
                    <a16:creationId xmlns:a16="http://schemas.microsoft.com/office/drawing/2014/main" id="{49B832E1-7F7E-FDC8-7685-4414B1987AE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5">
                <a:extLst>
                  <a:ext uri="{96DAC541-7B7A-43D3-8B79-37D633B846F1}">
                    <asvg:svgBlip xmlns="" xmlns:asvg="http://schemas.microsoft.com/office/drawing/2016/SVG/main" r:embed="rId6"/>
                  </a:ext>
                </a:extLst>
              </a:blip>
              <a:stretch>
                <a:fillRect/>
              </a:stretch>
            </p:blipFill>
            <p:spPr>
              <a:xfrm>
                <a:off x="4940537" y="2315368"/>
                <a:ext cx="3576743" cy="3576743"/>
              </a:xfrm>
              <a:prstGeom prst="rect">
                <a:avLst/>
              </a:prstGeom>
            </p:spPr>
          </p:pic>
        </p:grpSp>
        <p:sp>
          <p:nvSpPr>
            <p:cNvPr id="23" name="正方形/長方形 22">
              <a:extLst>
                <a:ext uri="{FF2B5EF4-FFF2-40B4-BE49-F238E27FC236}">
                  <a16:creationId xmlns:a16="http://schemas.microsoft.com/office/drawing/2014/main" id="{99A2006B-2300-9CE2-45B6-1D202AF20CA7}"/>
                </a:ext>
              </a:extLst>
            </p:cNvPr>
            <p:cNvSpPr/>
            <p:nvPr/>
          </p:nvSpPr>
          <p:spPr>
            <a:xfrm>
              <a:off x="5145623" y="4996921"/>
              <a:ext cx="1748102" cy="67470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745" name="Google Shape;689;p19">
            <a:extLst>
              <a:ext uri="{FF2B5EF4-FFF2-40B4-BE49-F238E27FC236}">
                <a16:creationId xmlns:a16="http://schemas.microsoft.com/office/drawing/2014/main" id="{B820B755-A332-ABA1-741E-E605D21BF132}"/>
              </a:ext>
            </a:extLst>
          </p:cNvPr>
          <p:cNvSpPr txBox="1"/>
          <p:nvPr/>
        </p:nvSpPr>
        <p:spPr>
          <a:xfrm>
            <a:off x="475750" y="336812"/>
            <a:ext cx="9310203" cy="19389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ザイくんはレベル</a:t>
            </a:r>
            <a:r>
              <a:rPr lang="en-US" altLang="ja-JP" sz="4000" dirty="0">
                <a:solidFill>
                  <a:srgbClr val="3F3F3F"/>
                </a:solidFill>
              </a:rPr>
              <a:t>10000</a:t>
            </a:r>
            <a:r>
              <a:rPr lang="ja-JP" altLang="en-US" sz="4000" dirty="0">
                <a:solidFill>
                  <a:srgbClr val="3F3F3F"/>
                </a:solidFill>
              </a:rPr>
              <a:t>の伝説の勇者に</a:t>
            </a:r>
            <a:endParaRPr lang="en-US" altLang="ja-JP" sz="40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　なった！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grpSp>
        <p:nvGrpSpPr>
          <p:cNvPr id="758" name="グループ化 757">
            <a:extLst>
              <a:ext uri="{FF2B5EF4-FFF2-40B4-BE49-F238E27FC236}">
                <a16:creationId xmlns:a16="http://schemas.microsoft.com/office/drawing/2014/main" id="{6B39566D-FD9C-D221-BDC3-4D04937069E2}"/>
              </a:ext>
            </a:extLst>
          </p:cNvPr>
          <p:cNvGrpSpPr/>
          <p:nvPr/>
        </p:nvGrpSpPr>
        <p:grpSpPr>
          <a:xfrm>
            <a:off x="8020180" y="3935556"/>
            <a:ext cx="1374655" cy="1720714"/>
            <a:chOff x="7624972" y="3147778"/>
            <a:chExt cx="467983" cy="585794"/>
          </a:xfrm>
        </p:grpSpPr>
        <p:sp>
          <p:nvSpPr>
            <p:cNvPr id="759" name="楕円 758">
              <a:extLst>
                <a:ext uri="{FF2B5EF4-FFF2-40B4-BE49-F238E27FC236}">
                  <a16:creationId xmlns:a16="http://schemas.microsoft.com/office/drawing/2014/main" id="{54962296-8DA7-C7E2-CD75-72842F488C0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0" name="楕円 759">
              <a:extLst>
                <a:ext uri="{FF2B5EF4-FFF2-40B4-BE49-F238E27FC236}">
                  <a16:creationId xmlns:a16="http://schemas.microsoft.com/office/drawing/2014/main" id="{81507565-ADB3-967A-9ACA-5F605524D40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1" name="楕円 760">
              <a:extLst>
                <a:ext uri="{FF2B5EF4-FFF2-40B4-BE49-F238E27FC236}">
                  <a16:creationId xmlns:a16="http://schemas.microsoft.com/office/drawing/2014/main" id="{7D2C1FA4-98EA-31F1-63B9-89003643DA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2" name="楕円 761">
              <a:extLst>
                <a:ext uri="{FF2B5EF4-FFF2-40B4-BE49-F238E27FC236}">
                  <a16:creationId xmlns:a16="http://schemas.microsoft.com/office/drawing/2014/main" id="{831DEC40-016D-D4D8-00F2-57BAC04F64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3" name="楕円 762">
              <a:extLst>
                <a:ext uri="{FF2B5EF4-FFF2-40B4-BE49-F238E27FC236}">
                  <a16:creationId xmlns:a16="http://schemas.microsoft.com/office/drawing/2014/main" id="{1F526C05-3CB6-F8C8-D35A-122D6A18CC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64" name="楕円 97">
              <a:extLst>
                <a:ext uri="{FF2B5EF4-FFF2-40B4-BE49-F238E27FC236}">
                  <a16:creationId xmlns:a16="http://schemas.microsoft.com/office/drawing/2014/main" id="{85ED1F0A-8A62-50D8-8BE8-CFBC2285EB33}"/>
                </a:ext>
              </a:extLst>
            </p:cNvPr>
            <p:cNvSpPr>
              <a:spLocks noChangeAspect="1"/>
            </p:cNvSpPr>
            <p:nvPr/>
          </p:nvSpPr>
          <p:spPr>
            <a:xfrm rot="1479331">
              <a:off x="7826817" y="3229435"/>
              <a:ext cx="73314" cy="45936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823" name="直線コネクタ 822">
              <a:extLst>
                <a:ext uri="{FF2B5EF4-FFF2-40B4-BE49-F238E27FC236}">
                  <a16:creationId xmlns:a16="http://schemas.microsoft.com/office/drawing/2014/main" id="{8188D590-75BE-9CC0-036C-8F88C51D3DE9}"/>
                </a:ext>
              </a:extLst>
            </p:cNvPr>
            <p:cNvCxnSpPr>
              <a:stCxn id="759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24" name="楕円 97">
              <a:extLst>
                <a:ext uri="{FF2B5EF4-FFF2-40B4-BE49-F238E27FC236}">
                  <a16:creationId xmlns:a16="http://schemas.microsoft.com/office/drawing/2014/main" id="{9D77B4C2-159F-C5E8-1110-9153465CADE4}"/>
                </a:ext>
              </a:extLst>
            </p:cNvPr>
            <p:cNvSpPr>
              <a:spLocks noChangeAspect="1"/>
            </p:cNvSpPr>
            <p:nvPr/>
          </p:nvSpPr>
          <p:spPr>
            <a:xfrm rot="20758401" flipH="1">
              <a:off x="7928024" y="3231560"/>
              <a:ext cx="69069" cy="46178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125" name="角丸四角形 96">
            <a:extLst>
              <a:ext uri="{FF2B5EF4-FFF2-40B4-BE49-F238E27FC236}">
                <a16:creationId xmlns:a16="http://schemas.microsoft.com/office/drawing/2014/main" id="{9AA007FD-32AA-48CD-8507-06C94B889E06}"/>
              </a:ext>
            </a:extLst>
          </p:cNvPr>
          <p:cNvSpPr/>
          <p:nvPr/>
        </p:nvSpPr>
        <p:spPr>
          <a:xfrm>
            <a:off x="9835269" y="6006711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876" name="グループ化 875">
            <a:extLst>
              <a:ext uri="{FF2B5EF4-FFF2-40B4-BE49-F238E27FC236}">
                <a16:creationId xmlns:a16="http://schemas.microsoft.com/office/drawing/2014/main" id="{875D43C7-0555-0389-7AB3-C6F906CE3EB2}"/>
              </a:ext>
            </a:extLst>
          </p:cNvPr>
          <p:cNvGrpSpPr>
            <a:grpSpLocks noChangeAspect="1"/>
          </p:cNvGrpSpPr>
          <p:nvPr/>
        </p:nvGrpSpPr>
        <p:grpSpPr>
          <a:xfrm>
            <a:off x="9350799" y="2591312"/>
            <a:ext cx="2012878" cy="804742"/>
            <a:chOff x="5168502" y="6198977"/>
            <a:chExt cx="2554821" cy="1021409"/>
          </a:xfrm>
        </p:grpSpPr>
        <p:sp>
          <p:nvSpPr>
            <p:cNvPr id="693" name="直方体 692">
              <a:extLst>
                <a:ext uri="{FF2B5EF4-FFF2-40B4-BE49-F238E27FC236}">
                  <a16:creationId xmlns:a16="http://schemas.microsoft.com/office/drawing/2014/main" id="{6AF8AA1F-7A81-2F0A-4E2C-4800706E9BDF}"/>
                </a:ext>
              </a:extLst>
            </p:cNvPr>
            <p:cNvSpPr/>
            <p:nvPr/>
          </p:nvSpPr>
          <p:spPr>
            <a:xfrm>
              <a:off x="5168502" y="6613855"/>
              <a:ext cx="2554821" cy="600051"/>
            </a:xfrm>
            <a:prstGeom prst="cube">
              <a:avLst/>
            </a:prstGeom>
            <a:solidFill>
              <a:schemeClr val="bg2">
                <a:lumMod val="60000"/>
                <a:lumOff val="40000"/>
              </a:schemeClr>
            </a:solidFill>
            <a:ln w="127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0E57C2CD-4128-DCD7-6EDB-7A2573CFCB18}"/>
                </a:ext>
              </a:extLst>
            </p:cNvPr>
            <p:cNvGrpSpPr/>
            <p:nvPr/>
          </p:nvGrpSpPr>
          <p:grpSpPr>
            <a:xfrm>
              <a:off x="5244472" y="6219000"/>
              <a:ext cx="311966" cy="717447"/>
              <a:chOff x="4258392" y="2993346"/>
              <a:chExt cx="1097976" cy="2525084"/>
            </a:xfrm>
          </p:grpSpPr>
          <p:cxnSp>
            <p:nvCxnSpPr>
              <p:cNvPr id="673" name="直線コネクタ 672">
                <a:extLst>
                  <a:ext uri="{FF2B5EF4-FFF2-40B4-BE49-F238E27FC236}">
                    <a16:creationId xmlns:a16="http://schemas.microsoft.com/office/drawing/2014/main" id="{65B16B74-2FA7-9AAF-7E61-B4819FB101B3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4" name="直線コネクタ 673">
                <a:extLst>
                  <a:ext uri="{FF2B5EF4-FFF2-40B4-BE49-F238E27FC236}">
                    <a16:creationId xmlns:a16="http://schemas.microsoft.com/office/drawing/2014/main" id="{157A7E3D-38B2-0CCE-1ED4-720E162FF31D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5" name="直線コネクタ 674">
                <a:extLst>
                  <a:ext uri="{FF2B5EF4-FFF2-40B4-BE49-F238E27FC236}">
                    <a16:creationId xmlns:a16="http://schemas.microsoft.com/office/drawing/2014/main" id="{ADF08597-E116-AF9A-C15C-6EC955ADCDF3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6" name="直線コネクタ 675">
                <a:extLst>
                  <a:ext uri="{FF2B5EF4-FFF2-40B4-BE49-F238E27FC236}">
                    <a16:creationId xmlns:a16="http://schemas.microsoft.com/office/drawing/2014/main" id="{1C8A191D-5B6D-83A2-4E66-CAC7A394AB90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7" name="直線コネクタ 676">
                <a:extLst>
                  <a:ext uri="{FF2B5EF4-FFF2-40B4-BE49-F238E27FC236}">
                    <a16:creationId xmlns:a16="http://schemas.microsoft.com/office/drawing/2014/main" id="{97D62455-5F7B-022E-1353-576745D445FC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8" name="直線コネクタ 677">
                <a:extLst>
                  <a:ext uri="{FF2B5EF4-FFF2-40B4-BE49-F238E27FC236}">
                    <a16:creationId xmlns:a16="http://schemas.microsoft.com/office/drawing/2014/main" id="{7E6BC18A-CF18-99A4-253C-1DE5C5BD260A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9" name="直線コネクタ 678">
                <a:extLst>
                  <a:ext uri="{FF2B5EF4-FFF2-40B4-BE49-F238E27FC236}">
                    <a16:creationId xmlns:a16="http://schemas.microsoft.com/office/drawing/2014/main" id="{6A4B7D17-49F5-6C72-DF41-36F3C4B5E627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0" name="直線コネクタ 679">
                <a:extLst>
                  <a:ext uri="{FF2B5EF4-FFF2-40B4-BE49-F238E27FC236}">
                    <a16:creationId xmlns:a16="http://schemas.microsoft.com/office/drawing/2014/main" id="{FC15B75F-4EED-3EA6-3AB3-7A96D90450A9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1" name="直線コネクタ 680">
                <a:extLst>
                  <a:ext uri="{FF2B5EF4-FFF2-40B4-BE49-F238E27FC236}">
                    <a16:creationId xmlns:a16="http://schemas.microsoft.com/office/drawing/2014/main" id="{FAE9292B-91F4-5A25-C0AF-20AA3BE496B5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82" name="グループ化 681">
                <a:extLst>
                  <a:ext uri="{FF2B5EF4-FFF2-40B4-BE49-F238E27FC236}">
                    <a16:creationId xmlns:a16="http://schemas.microsoft.com/office/drawing/2014/main" id="{6CD76841-358C-1D4A-B391-452877BED236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683" name="直線コネクタ 682">
                  <a:extLst>
                    <a:ext uri="{FF2B5EF4-FFF2-40B4-BE49-F238E27FC236}">
                      <a16:creationId xmlns:a16="http://schemas.microsoft.com/office/drawing/2014/main" id="{7CAA337E-5A41-635F-F9F7-43BA8E7CDB34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4" name="直線コネクタ 683">
                  <a:extLst>
                    <a:ext uri="{FF2B5EF4-FFF2-40B4-BE49-F238E27FC236}">
                      <a16:creationId xmlns:a16="http://schemas.microsoft.com/office/drawing/2014/main" id="{3FEF22F3-6BD9-8F94-C01E-4F0EA3316DB6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5" name="直線コネクタ 684">
                  <a:extLst>
                    <a:ext uri="{FF2B5EF4-FFF2-40B4-BE49-F238E27FC236}">
                      <a16:creationId xmlns:a16="http://schemas.microsoft.com/office/drawing/2014/main" id="{5999AFB1-A4D8-5810-9F0A-A674760604F3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6" name="直線コネクタ 685">
                  <a:extLst>
                    <a:ext uri="{FF2B5EF4-FFF2-40B4-BE49-F238E27FC236}">
                      <a16:creationId xmlns:a16="http://schemas.microsoft.com/office/drawing/2014/main" id="{2EAFC883-5359-FFE3-B1E3-939642673EA4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9" name="直線コネクタ 688">
                  <a:extLst>
                    <a:ext uri="{FF2B5EF4-FFF2-40B4-BE49-F238E27FC236}">
                      <a16:creationId xmlns:a16="http://schemas.microsoft.com/office/drawing/2014/main" id="{1C31969B-9EC8-140A-9188-C585EC2EB1ED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0" name="直線コネクタ 689">
                  <a:extLst>
                    <a:ext uri="{FF2B5EF4-FFF2-40B4-BE49-F238E27FC236}">
                      <a16:creationId xmlns:a16="http://schemas.microsoft.com/office/drawing/2014/main" id="{FE9D2F8E-4CCD-6C7A-40B7-DEFD0E83D163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1" name="直線コネクタ 690">
                  <a:extLst>
                    <a:ext uri="{FF2B5EF4-FFF2-40B4-BE49-F238E27FC236}">
                      <a16:creationId xmlns:a16="http://schemas.microsoft.com/office/drawing/2014/main" id="{4A9ECE67-3EB3-D2D8-EFDF-E9E3AE797442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2" name="直線コネクタ 691">
                  <a:extLst>
                    <a:ext uri="{FF2B5EF4-FFF2-40B4-BE49-F238E27FC236}">
                      <a16:creationId xmlns:a16="http://schemas.microsoft.com/office/drawing/2014/main" id="{5B3951D7-5DCC-4A91-4538-A1C89D81AB5D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694" name="グループ化 693">
              <a:extLst>
                <a:ext uri="{FF2B5EF4-FFF2-40B4-BE49-F238E27FC236}">
                  <a16:creationId xmlns:a16="http://schemas.microsoft.com/office/drawing/2014/main" id="{6DE969F4-7AE5-2CC1-4F33-8F5F3EAF4CAD}"/>
                </a:ext>
              </a:extLst>
            </p:cNvPr>
            <p:cNvGrpSpPr/>
            <p:nvPr/>
          </p:nvGrpSpPr>
          <p:grpSpPr>
            <a:xfrm>
              <a:off x="5435784" y="6263144"/>
              <a:ext cx="311966" cy="717447"/>
              <a:chOff x="4258392" y="2993346"/>
              <a:chExt cx="1097976" cy="2525084"/>
            </a:xfrm>
          </p:grpSpPr>
          <p:cxnSp>
            <p:nvCxnSpPr>
              <p:cNvPr id="695" name="直線コネクタ 694">
                <a:extLst>
                  <a:ext uri="{FF2B5EF4-FFF2-40B4-BE49-F238E27FC236}">
                    <a16:creationId xmlns:a16="http://schemas.microsoft.com/office/drawing/2014/main" id="{9D957885-1189-08B4-AD1D-2AC3A37EE0E8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6" name="直線コネクタ 695">
                <a:extLst>
                  <a:ext uri="{FF2B5EF4-FFF2-40B4-BE49-F238E27FC236}">
                    <a16:creationId xmlns:a16="http://schemas.microsoft.com/office/drawing/2014/main" id="{8B9E2C2C-621E-8182-955D-AA78161F4880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7" name="直線コネクタ 696">
                <a:extLst>
                  <a:ext uri="{FF2B5EF4-FFF2-40B4-BE49-F238E27FC236}">
                    <a16:creationId xmlns:a16="http://schemas.microsoft.com/office/drawing/2014/main" id="{EBD13DE2-F7F2-2F61-63E2-BEDF51469F33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8" name="直線コネクタ 697">
                <a:extLst>
                  <a:ext uri="{FF2B5EF4-FFF2-40B4-BE49-F238E27FC236}">
                    <a16:creationId xmlns:a16="http://schemas.microsoft.com/office/drawing/2014/main" id="{41C3FB47-083C-BF57-CDA5-261806CE41AA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9" name="直線コネクタ 698">
                <a:extLst>
                  <a:ext uri="{FF2B5EF4-FFF2-40B4-BE49-F238E27FC236}">
                    <a16:creationId xmlns:a16="http://schemas.microsoft.com/office/drawing/2014/main" id="{D5972815-0EF5-9D90-89C1-349779410699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0" name="直線コネクタ 699">
                <a:extLst>
                  <a:ext uri="{FF2B5EF4-FFF2-40B4-BE49-F238E27FC236}">
                    <a16:creationId xmlns:a16="http://schemas.microsoft.com/office/drawing/2014/main" id="{A311F1BB-E5F5-23D0-B779-B3FB146DB690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1" name="直線コネクタ 700">
                <a:extLst>
                  <a:ext uri="{FF2B5EF4-FFF2-40B4-BE49-F238E27FC236}">
                    <a16:creationId xmlns:a16="http://schemas.microsoft.com/office/drawing/2014/main" id="{8C5D46D1-15BD-2F2E-1EDC-1F32A226586E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2" name="直線コネクタ 701">
                <a:extLst>
                  <a:ext uri="{FF2B5EF4-FFF2-40B4-BE49-F238E27FC236}">
                    <a16:creationId xmlns:a16="http://schemas.microsoft.com/office/drawing/2014/main" id="{B29A30C4-DCB4-F54B-462D-694A68F9F4D1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3" name="直線コネクタ 702">
                <a:extLst>
                  <a:ext uri="{FF2B5EF4-FFF2-40B4-BE49-F238E27FC236}">
                    <a16:creationId xmlns:a16="http://schemas.microsoft.com/office/drawing/2014/main" id="{208B20CF-AA9E-A3C8-D1BE-598B0EEEF1DE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2" name="グループ化 31">
                <a:extLst>
                  <a:ext uri="{FF2B5EF4-FFF2-40B4-BE49-F238E27FC236}">
                    <a16:creationId xmlns:a16="http://schemas.microsoft.com/office/drawing/2014/main" id="{764FBAE5-5ABD-2797-87C3-C7592C17C2ED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33" name="直線コネクタ 32">
                  <a:extLst>
                    <a:ext uri="{FF2B5EF4-FFF2-40B4-BE49-F238E27FC236}">
                      <a16:creationId xmlns:a16="http://schemas.microsoft.com/office/drawing/2014/main" id="{1613864F-61C3-A550-A79A-C14483A8C8CC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直線コネクタ 33">
                  <a:extLst>
                    <a:ext uri="{FF2B5EF4-FFF2-40B4-BE49-F238E27FC236}">
                      <a16:creationId xmlns:a16="http://schemas.microsoft.com/office/drawing/2014/main" id="{A50ECD68-D676-D4D1-9F38-E2472AF35738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" name="直線コネクタ 34">
                  <a:extLst>
                    <a:ext uri="{FF2B5EF4-FFF2-40B4-BE49-F238E27FC236}">
                      <a16:creationId xmlns:a16="http://schemas.microsoft.com/office/drawing/2014/main" id="{B9BF5B94-141C-B920-E8B9-3978ADFA410A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" name="直線コネクタ 35">
                  <a:extLst>
                    <a:ext uri="{FF2B5EF4-FFF2-40B4-BE49-F238E27FC236}">
                      <a16:creationId xmlns:a16="http://schemas.microsoft.com/office/drawing/2014/main" id="{EF193CE3-F74A-8A7A-6B47-253BA3280473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" name="直線コネクタ 36">
                  <a:extLst>
                    <a:ext uri="{FF2B5EF4-FFF2-40B4-BE49-F238E27FC236}">
                      <a16:creationId xmlns:a16="http://schemas.microsoft.com/office/drawing/2014/main" id="{141844EF-B370-FD18-3F22-FD7D9D13ACB7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" name="直線コネクタ 37">
                  <a:extLst>
                    <a:ext uri="{FF2B5EF4-FFF2-40B4-BE49-F238E27FC236}">
                      <a16:creationId xmlns:a16="http://schemas.microsoft.com/office/drawing/2014/main" id="{ACF5E436-9C5F-3319-27BA-147559A37EB9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直線コネクタ 38">
                  <a:extLst>
                    <a:ext uri="{FF2B5EF4-FFF2-40B4-BE49-F238E27FC236}">
                      <a16:creationId xmlns:a16="http://schemas.microsoft.com/office/drawing/2014/main" id="{DF3FE5B7-B092-31E1-CEF7-1E551995B792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直線コネクタ 39">
                  <a:extLst>
                    <a:ext uri="{FF2B5EF4-FFF2-40B4-BE49-F238E27FC236}">
                      <a16:creationId xmlns:a16="http://schemas.microsoft.com/office/drawing/2014/main" id="{B94CAE45-2C6E-44D0-F714-B30440609D22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1" name="グループ化 40">
              <a:extLst>
                <a:ext uri="{FF2B5EF4-FFF2-40B4-BE49-F238E27FC236}">
                  <a16:creationId xmlns:a16="http://schemas.microsoft.com/office/drawing/2014/main" id="{282FA232-8331-B7E1-292D-148F34DA91ED}"/>
                </a:ext>
              </a:extLst>
            </p:cNvPr>
            <p:cNvGrpSpPr/>
            <p:nvPr/>
          </p:nvGrpSpPr>
          <p:grpSpPr>
            <a:xfrm>
              <a:off x="5667749" y="6271191"/>
              <a:ext cx="311966" cy="717447"/>
              <a:chOff x="4258392" y="2993346"/>
              <a:chExt cx="1097976" cy="2525084"/>
            </a:xfrm>
          </p:grpSpPr>
          <p:cxnSp>
            <p:nvCxnSpPr>
              <p:cNvPr id="42" name="直線コネクタ 41">
                <a:extLst>
                  <a:ext uri="{FF2B5EF4-FFF2-40B4-BE49-F238E27FC236}">
                    <a16:creationId xmlns:a16="http://schemas.microsoft.com/office/drawing/2014/main" id="{1C0A20A4-87F9-C9EA-A41B-36C803F5201D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直線コネクタ 42">
                <a:extLst>
                  <a:ext uri="{FF2B5EF4-FFF2-40B4-BE49-F238E27FC236}">
                    <a16:creationId xmlns:a16="http://schemas.microsoft.com/office/drawing/2014/main" id="{A312840E-41F5-2AF2-B94D-0B41208B740A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直線コネクタ 43">
                <a:extLst>
                  <a:ext uri="{FF2B5EF4-FFF2-40B4-BE49-F238E27FC236}">
                    <a16:creationId xmlns:a16="http://schemas.microsoft.com/office/drawing/2014/main" id="{45E296D8-74D9-6E36-E7DC-38F17EBBE6F1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直線コネクタ 44">
                <a:extLst>
                  <a:ext uri="{FF2B5EF4-FFF2-40B4-BE49-F238E27FC236}">
                    <a16:creationId xmlns:a16="http://schemas.microsoft.com/office/drawing/2014/main" id="{98F3B59D-0D9A-ECF4-9934-8A375B92E75E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直線コネクタ 45">
                <a:extLst>
                  <a:ext uri="{FF2B5EF4-FFF2-40B4-BE49-F238E27FC236}">
                    <a16:creationId xmlns:a16="http://schemas.microsoft.com/office/drawing/2014/main" id="{7CD60D60-0EFB-31B1-168A-9DC48A602DCA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直線コネクタ 46">
                <a:extLst>
                  <a:ext uri="{FF2B5EF4-FFF2-40B4-BE49-F238E27FC236}">
                    <a16:creationId xmlns:a16="http://schemas.microsoft.com/office/drawing/2014/main" id="{CFBD27E8-03DB-DAA0-AF50-53BA1B9D6E2A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直線コネクタ 47">
                <a:extLst>
                  <a:ext uri="{FF2B5EF4-FFF2-40B4-BE49-F238E27FC236}">
                    <a16:creationId xmlns:a16="http://schemas.microsoft.com/office/drawing/2014/main" id="{906749BA-26E9-BD58-8D57-75E8BCA62EB2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直線コネクタ 48">
                <a:extLst>
                  <a:ext uri="{FF2B5EF4-FFF2-40B4-BE49-F238E27FC236}">
                    <a16:creationId xmlns:a16="http://schemas.microsoft.com/office/drawing/2014/main" id="{413ABA53-A2FE-3A32-B423-EAAAEE70CF61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直線コネクタ 49">
                <a:extLst>
                  <a:ext uri="{FF2B5EF4-FFF2-40B4-BE49-F238E27FC236}">
                    <a16:creationId xmlns:a16="http://schemas.microsoft.com/office/drawing/2014/main" id="{D74ACDDE-F407-2012-02F3-C03F442229E6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1" name="グループ化 50">
                <a:extLst>
                  <a:ext uri="{FF2B5EF4-FFF2-40B4-BE49-F238E27FC236}">
                    <a16:creationId xmlns:a16="http://schemas.microsoft.com/office/drawing/2014/main" id="{165EFBA2-C0FA-C8D6-2870-59369D33905B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52" name="直線コネクタ 51">
                  <a:extLst>
                    <a:ext uri="{FF2B5EF4-FFF2-40B4-BE49-F238E27FC236}">
                      <a16:creationId xmlns:a16="http://schemas.microsoft.com/office/drawing/2014/main" id="{68B0C6C3-11B8-FA44-47D0-9FD627B341AE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直線コネクタ 52">
                  <a:extLst>
                    <a:ext uri="{FF2B5EF4-FFF2-40B4-BE49-F238E27FC236}">
                      <a16:creationId xmlns:a16="http://schemas.microsoft.com/office/drawing/2014/main" id="{1D240F5F-3671-3F88-EE48-2523409F6A24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直線コネクタ 53">
                  <a:extLst>
                    <a:ext uri="{FF2B5EF4-FFF2-40B4-BE49-F238E27FC236}">
                      <a16:creationId xmlns:a16="http://schemas.microsoft.com/office/drawing/2014/main" id="{8A62BC6D-ECE4-634E-19A6-16F3B80FEF5F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直線コネクタ 55">
                  <a:extLst>
                    <a:ext uri="{FF2B5EF4-FFF2-40B4-BE49-F238E27FC236}">
                      <a16:creationId xmlns:a16="http://schemas.microsoft.com/office/drawing/2014/main" id="{98B56A0F-FEE9-F32D-3ECF-34A9B6BD2169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直線コネクタ 56">
                  <a:extLst>
                    <a:ext uri="{FF2B5EF4-FFF2-40B4-BE49-F238E27FC236}">
                      <a16:creationId xmlns:a16="http://schemas.microsoft.com/office/drawing/2014/main" id="{197E13CA-7092-CDF8-1E15-2E469E4E6202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" name="直線コネクタ 57">
                  <a:extLst>
                    <a:ext uri="{FF2B5EF4-FFF2-40B4-BE49-F238E27FC236}">
                      <a16:creationId xmlns:a16="http://schemas.microsoft.com/office/drawing/2014/main" id="{8166AB1D-497F-79F1-07E3-D637E6BB7A65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" name="直線コネクタ 58">
                  <a:extLst>
                    <a:ext uri="{FF2B5EF4-FFF2-40B4-BE49-F238E27FC236}">
                      <a16:creationId xmlns:a16="http://schemas.microsoft.com/office/drawing/2014/main" id="{F9324B93-A918-55E6-54CA-995248CB6D59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" name="直線コネクタ 59">
                  <a:extLst>
                    <a:ext uri="{FF2B5EF4-FFF2-40B4-BE49-F238E27FC236}">
                      <a16:creationId xmlns:a16="http://schemas.microsoft.com/office/drawing/2014/main" id="{7BE65FC9-5E76-31D1-99F9-AD3B9D13012E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61" name="グループ化 60">
              <a:extLst>
                <a:ext uri="{FF2B5EF4-FFF2-40B4-BE49-F238E27FC236}">
                  <a16:creationId xmlns:a16="http://schemas.microsoft.com/office/drawing/2014/main" id="{2C2F9283-290E-C8C8-C0FC-787C3DB4BE3E}"/>
                </a:ext>
              </a:extLst>
            </p:cNvPr>
            <p:cNvGrpSpPr/>
            <p:nvPr/>
          </p:nvGrpSpPr>
          <p:grpSpPr>
            <a:xfrm>
              <a:off x="5900613" y="6278176"/>
              <a:ext cx="311966" cy="717447"/>
              <a:chOff x="4258392" y="2993346"/>
              <a:chExt cx="1097976" cy="2525084"/>
            </a:xfrm>
          </p:grpSpPr>
          <p:cxnSp>
            <p:nvCxnSpPr>
              <p:cNvPr id="62" name="直線コネクタ 61">
                <a:extLst>
                  <a:ext uri="{FF2B5EF4-FFF2-40B4-BE49-F238E27FC236}">
                    <a16:creationId xmlns:a16="http://schemas.microsoft.com/office/drawing/2014/main" id="{4042985D-BFE8-930A-C939-B95495CB618A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直線コネクタ 62">
                <a:extLst>
                  <a:ext uri="{FF2B5EF4-FFF2-40B4-BE49-F238E27FC236}">
                    <a16:creationId xmlns:a16="http://schemas.microsoft.com/office/drawing/2014/main" id="{75852CB3-93BD-099C-04E7-FC844E6C66FB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4" name="直線コネクタ 703">
                <a:extLst>
                  <a:ext uri="{FF2B5EF4-FFF2-40B4-BE49-F238E27FC236}">
                    <a16:creationId xmlns:a16="http://schemas.microsoft.com/office/drawing/2014/main" id="{DA47FCA9-951D-F148-6A1B-03E3D2E410ED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5" name="直線コネクタ 704">
                <a:extLst>
                  <a:ext uri="{FF2B5EF4-FFF2-40B4-BE49-F238E27FC236}">
                    <a16:creationId xmlns:a16="http://schemas.microsoft.com/office/drawing/2014/main" id="{EF0514D2-0F9C-46CA-6901-2B9C89FE3DE0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6" name="直線コネクタ 705">
                <a:extLst>
                  <a:ext uri="{FF2B5EF4-FFF2-40B4-BE49-F238E27FC236}">
                    <a16:creationId xmlns:a16="http://schemas.microsoft.com/office/drawing/2014/main" id="{572F9A53-2679-D7EE-D162-34B1A7F10458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7" name="直線コネクタ 706">
                <a:extLst>
                  <a:ext uri="{FF2B5EF4-FFF2-40B4-BE49-F238E27FC236}">
                    <a16:creationId xmlns:a16="http://schemas.microsoft.com/office/drawing/2014/main" id="{ADFBD83C-2346-8D18-0C55-13313C37A22F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8" name="直線コネクタ 707">
                <a:extLst>
                  <a:ext uri="{FF2B5EF4-FFF2-40B4-BE49-F238E27FC236}">
                    <a16:creationId xmlns:a16="http://schemas.microsoft.com/office/drawing/2014/main" id="{34F4DB70-C4F5-B7DA-E682-392948BB7C92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9" name="直線コネクタ 708">
                <a:extLst>
                  <a:ext uri="{FF2B5EF4-FFF2-40B4-BE49-F238E27FC236}">
                    <a16:creationId xmlns:a16="http://schemas.microsoft.com/office/drawing/2014/main" id="{C98B6ECB-FC8E-3AF0-BCDE-B3F2B7265537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0" name="直線コネクタ 709">
                <a:extLst>
                  <a:ext uri="{FF2B5EF4-FFF2-40B4-BE49-F238E27FC236}">
                    <a16:creationId xmlns:a16="http://schemas.microsoft.com/office/drawing/2014/main" id="{B089BF31-6E8C-2A13-5F47-4A249344CA15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11" name="グループ化 710">
                <a:extLst>
                  <a:ext uri="{FF2B5EF4-FFF2-40B4-BE49-F238E27FC236}">
                    <a16:creationId xmlns:a16="http://schemas.microsoft.com/office/drawing/2014/main" id="{EC039FF1-AFD4-4E22-1248-C9669CAF137D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712" name="直線コネクタ 711">
                  <a:extLst>
                    <a:ext uri="{FF2B5EF4-FFF2-40B4-BE49-F238E27FC236}">
                      <a16:creationId xmlns:a16="http://schemas.microsoft.com/office/drawing/2014/main" id="{87BAEB9F-DF6E-5A51-F4D9-A6F90882D89E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3" name="直線コネクタ 712">
                  <a:extLst>
                    <a:ext uri="{FF2B5EF4-FFF2-40B4-BE49-F238E27FC236}">
                      <a16:creationId xmlns:a16="http://schemas.microsoft.com/office/drawing/2014/main" id="{7C563079-2939-EDE4-5E16-04C7C8221078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4" name="直線コネクタ 713">
                  <a:extLst>
                    <a:ext uri="{FF2B5EF4-FFF2-40B4-BE49-F238E27FC236}">
                      <a16:creationId xmlns:a16="http://schemas.microsoft.com/office/drawing/2014/main" id="{83D2486C-B762-5442-5069-D43B0EE65B19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5" name="直線コネクタ 714">
                  <a:extLst>
                    <a:ext uri="{FF2B5EF4-FFF2-40B4-BE49-F238E27FC236}">
                      <a16:creationId xmlns:a16="http://schemas.microsoft.com/office/drawing/2014/main" id="{14DFB827-A655-D273-04CD-E24E2ED1E2F4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6" name="直線コネクタ 715">
                  <a:extLst>
                    <a:ext uri="{FF2B5EF4-FFF2-40B4-BE49-F238E27FC236}">
                      <a16:creationId xmlns:a16="http://schemas.microsoft.com/office/drawing/2014/main" id="{CF024D3D-95CA-3A7A-F1B0-609A1871A35D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7" name="直線コネクタ 716">
                  <a:extLst>
                    <a:ext uri="{FF2B5EF4-FFF2-40B4-BE49-F238E27FC236}">
                      <a16:creationId xmlns:a16="http://schemas.microsoft.com/office/drawing/2014/main" id="{1C522A6C-01FF-BCA1-BA58-380D0DD403EA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2" name="直線コネクタ 731">
                  <a:extLst>
                    <a:ext uri="{FF2B5EF4-FFF2-40B4-BE49-F238E27FC236}">
                      <a16:creationId xmlns:a16="http://schemas.microsoft.com/office/drawing/2014/main" id="{3BCBA719-83A1-7051-DCD1-A6D0FB980AD5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4" name="直線コネクタ 733">
                  <a:extLst>
                    <a:ext uri="{FF2B5EF4-FFF2-40B4-BE49-F238E27FC236}">
                      <a16:creationId xmlns:a16="http://schemas.microsoft.com/office/drawing/2014/main" id="{83F8C994-1A9B-3154-121F-5E42A4AE3BE5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36" name="グループ化 735">
              <a:extLst>
                <a:ext uri="{FF2B5EF4-FFF2-40B4-BE49-F238E27FC236}">
                  <a16:creationId xmlns:a16="http://schemas.microsoft.com/office/drawing/2014/main" id="{66F7A4C5-C611-515E-FDE7-FD5B4A3B6291}"/>
                </a:ext>
              </a:extLst>
            </p:cNvPr>
            <p:cNvGrpSpPr/>
            <p:nvPr/>
          </p:nvGrpSpPr>
          <p:grpSpPr>
            <a:xfrm>
              <a:off x="6211538" y="6309595"/>
              <a:ext cx="311966" cy="717447"/>
              <a:chOff x="4258392" y="2993346"/>
              <a:chExt cx="1097976" cy="2525084"/>
            </a:xfrm>
          </p:grpSpPr>
          <p:cxnSp>
            <p:nvCxnSpPr>
              <p:cNvPr id="738" name="直線コネクタ 737">
                <a:extLst>
                  <a:ext uri="{FF2B5EF4-FFF2-40B4-BE49-F238E27FC236}">
                    <a16:creationId xmlns:a16="http://schemas.microsoft.com/office/drawing/2014/main" id="{1D37337A-A68F-A64B-001A-099B40790709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4" name="直線コネクタ 743">
                <a:extLst>
                  <a:ext uri="{FF2B5EF4-FFF2-40B4-BE49-F238E27FC236}">
                    <a16:creationId xmlns:a16="http://schemas.microsoft.com/office/drawing/2014/main" id="{E99F7F19-DC9D-2BFA-2402-554F37306C55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直線コネクタ 95">
                <a:extLst>
                  <a:ext uri="{FF2B5EF4-FFF2-40B4-BE49-F238E27FC236}">
                    <a16:creationId xmlns:a16="http://schemas.microsoft.com/office/drawing/2014/main" id="{221B02CB-F45E-AFAE-4A25-07E3BC9A0C03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直線コネクタ 96">
                <a:extLst>
                  <a:ext uri="{FF2B5EF4-FFF2-40B4-BE49-F238E27FC236}">
                    <a16:creationId xmlns:a16="http://schemas.microsoft.com/office/drawing/2014/main" id="{76E9C29D-E787-8EC5-1B36-710E8FF2467D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直線コネクタ 97">
                <a:extLst>
                  <a:ext uri="{FF2B5EF4-FFF2-40B4-BE49-F238E27FC236}">
                    <a16:creationId xmlns:a16="http://schemas.microsoft.com/office/drawing/2014/main" id="{672BC6B7-F319-4E0F-792C-1EFB4050BE5F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直線コネクタ 98">
                <a:extLst>
                  <a:ext uri="{FF2B5EF4-FFF2-40B4-BE49-F238E27FC236}">
                    <a16:creationId xmlns:a16="http://schemas.microsoft.com/office/drawing/2014/main" id="{AE1F07D7-1703-9368-4EAA-43123253CF13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直線コネクタ 99">
                <a:extLst>
                  <a:ext uri="{FF2B5EF4-FFF2-40B4-BE49-F238E27FC236}">
                    <a16:creationId xmlns:a16="http://schemas.microsoft.com/office/drawing/2014/main" id="{436C76A2-523A-D612-F2C9-E7E6B2867DB8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直線コネクタ 100">
                <a:extLst>
                  <a:ext uri="{FF2B5EF4-FFF2-40B4-BE49-F238E27FC236}">
                    <a16:creationId xmlns:a16="http://schemas.microsoft.com/office/drawing/2014/main" id="{40671614-5534-4B9C-1965-FF3BBABA2780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直線コネクタ 101">
                <a:extLst>
                  <a:ext uri="{FF2B5EF4-FFF2-40B4-BE49-F238E27FC236}">
                    <a16:creationId xmlns:a16="http://schemas.microsoft.com/office/drawing/2014/main" id="{3917FC75-3FCE-E83E-8D99-E5C6849C1CF4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3" name="グループ化 102">
                <a:extLst>
                  <a:ext uri="{FF2B5EF4-FFF2-40B4-BE49-F238E27FC236}">
                    <a16:creationId xmlns:a16="http://schemas.microsoft.com/office/drawing/2014/main" id="{E538FD1E-14A9-D03C-B604-1EC5F1A15FE2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104" name="直線コネクタ 103">
                  <a:extLst>
                    <a:ext uri="{FF2B5EF4-FFF2-40B4-BE49-F238E27FC236}">
                      <a16:creationId xmlns:a16="http://schemas.microsoft.com/office/drawing/2014/main" id="{45890E81-F483-9ED4-72F4-351942DB5637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5" name="直線コネクタ 104">
                  <a:extLst>
                    <a:ext uri="{FF2B5EF4-FFF2-40B4-BE49-F238E27FC236}">
                      <a16:creationId xmlns:a16="http://schemas.microsoft.com/office/drawing/2014/main" id="{DD0E0D00-1D8C-0A7A-87DD-234677DB982A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" name="直線コネクタ 105">
                  <a:extLst>
                    <a:ext uri="{FF2B5EF4-FFF2-40B4-BE49-F238E27FC236}">
                      <a16:creationId xmlns:a16="http://schemas.microsoft.com/office/drawing/2014/main" id="{BA3E7C7A-B43A-9D43-0B45-17131B874ED8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" name="直線コネクタ 106">
                  <a:extLst>
                    <a:ext uri="{FF2B5EF4-FFF2-40B4-BE49-F238E27FC236}">
                      <a16:creationId xmlns:a16="http://schemas.microsoft.com/office/drawing/2014/main" id="{7AA0D6B0-940D-9AFB-7745-CB91ABFF68BE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8" name="直線コネクタ 107">
                  <a:extLst>
                    <a:ext uri="{FF2B5EF4-FFF2-40B4-BE49-F238E27FC236}">
                      <a16:creationId xmlns:a16="http://schemas.microsoft.com/office/drawing/2014/main" id="{5C6BF3F1-D440-A921-E551-AB226CA59AE9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直線コネクタ 108">
                  <a:extLst>
                    <a:ext uri="{FF2B5EF4-FFF2-40B4-BE49-F238E27FC236}">
                      <a16:creationId xmlns:a16="http://schemas.microsoft.com/office/drawing/2014/main" id="{9A010A50-6B6F-344D-7196-404C59E09CA6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0" name="直線コネクタ 109">
                  <a:extLst>
                    <a:ext uri="{FF2B5EF4-FFF2-40B4-BE49-F238E27FC236}">
                      <a16:creationId xmlns:a16="http://schemas.microsoft.com/office/drawing/2014/main" id="{38443D71-9397-45B6-E802-671E5F547559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1" name="直線コネクタ 110">
                  <a:extLst>
                    <a:ext uri="{FF2B5EF4-FFF2-40B4-BE49-F238E27FC236}">
                      <a16:creationId xmlns:a16="http://schemas.microsoft.com/office/drawing/2014/main" id="{D580A5DE-B989-E6CF-FFEC-0D568B3D2233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12" name="グループ化 111">
              <a:extLst>
                <a:ext uri="{FF2B5EF4-FFF2-40B4-BE49-F238E27FC236}">
                  <a16:creationId xmlns:a16="http://schemas.microsoft.com/office/drawing/2014/main" id="{A2C802A4-933F-0658-966F-A0481905F756}"/>
                </a:ext>
              </a:extLst>
            </p:cNvPr>
            <p:cNvGrpSpPr/>
            <p:nvPr/>
          </p:nvGrpSpPr>
          <p:grpSpPr>
            <a:xfrm>
              <a:off x="6431086" y="6198977"/>
              <a:ext cx="311966" cy="717447"/>
              <a:chOff x="4258392" y="2993346"/>
              <a:chExt cx="1097976" cy="2525084"/>
            </a:xfrm>
          </p:grpSpPr>
          <p:cxnSp>
            <p:nvCxnSpPr>
              <p:cNvPr id="113" name="直線コネクタ 112">
                <a:extLst>
                  <a:ext uri="{FF2B5EF4-FFF2-40B4-BE49-F238E27FC236}">
                    <a16:creationId xmlns:a16="http://schemas.microsoft.com/office/drawing/2014/main" id="{49F4CD8C-C035-17ED-8CB4-8F491FD45FD6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" name="直線コネクタ 113">
                <a:extLst>
                  <a:ext uri="{FF2B5EF4-FFF2-40B4-BE49-F238E27FC236}">
                    <a16:creationId xmlns:a16="http://schemas.microsoft.com/office/drawing/2014/main" id="{4733DA92-F646-0B73-FFBF-52CC7DBFC5E2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直線コネクタ 114">
                <a:extLst>
                  <a:ext uri="{FF2B5EF4-FFF2-40B4-BE49-F238E27FC236}">
                    <a16:creationId xmlns:a16="http://schemas.microsoft.com/office/drawing/2014/main" id="{5E0F16B3-15A8-3A27-4C46-3F29471EFD20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直線コネクタ 115">
                <a:extLst>
                  <a:ext uri="{FF2B5EF4-FFF2-40B4-BE49-F238E27FC236}">
                    <a16:creationId xmlns:a16="http://schemas.microsoft.com/office/drawing/2014/main" id="{C90D4E96-A928-5B99-92FE-73D6C72B6A22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直線コネクタ 116">
                <a:extLst>
                  <a:ext uri="{FF2B5EF4-FFF2-40B4-BE49-F238E27FC236}">
                    <a16:creationId xmlns:a16="http://schemas.microsoft.com/office/drawing/2014/main" id="{7BC74645-FCBE-54DD-CE49-639B25A12C86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直線コネクタ 117">
                <a:extLst>
                  <a:ext uri="{FF2B5EF4-FFF2-40B4-BE49-F238E27FC236}">
                    <a16:creationId xmlns:a16="http://schemas.microsoft.com/office/drawing/2014/main" id="{D6A6584E-6B23-B459-560A-CAC506D8C6D1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" name="直線コネクタ 118">
                <a:extLst>
                  <a:ext uri="{FF2B5EF4-FFF2-40B4-BE49-F238E27FC236}">
                    <a16:creationId xmlns:a16="http://schemas.microsoft.com/office/drawing/2014/main" id="{7B7E9BDA-F338-2708-C142-A56A310D9C8D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" name="直線コネクタ 119">
                <a:extLst>
                  <a:ext uri="{FF2B5EF4-FFF2-40B4-BE49-F238E27FC236}">
                    <a16:creationId xmlns:a16="http://schemas.microsoft.com/office/drawing/2014/main" id="{ACC2C73E-6D85-033F-5676-21D47619C000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" name="直線コネクタ 120">
                <a:extLst>
                  <a:ext uri="{FF2B5EF4-FFF2-40B4-BE49-F238E27FC236}">
                    <a16:creationId xmlns:a16="http://schemas.microsoft.com/office/drawing/2014/main" id="{953CD6E7-D016-6EBB-A0A3-DE6F19A71120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2" name="グループ化 121">
                <a:extLst>
                  <a:ext uri="{FF2B5EF4-FFF2-40B4-BE49-F238E27FC236}">
                    <a16:creationId xmlns:a16="http://schemas.microsoft.com/office/drawing/2014/main" id="{B82E64BE-FE17-4BAF-FA07-814FEE61A39C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126" name="直線コネクタ 125">
                  <a:extLst>
                    <a:ext uri="{FF2B5EF4-FFF2-40B4-BE49-F238E27FC236}">
                      <a16:creationId xmlns:a16="http://schemas.microsoft.com/office/drawing/2014/main" id="{36DCD32F-F420-5C2F-15A4-5E5049CC8A77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" name="直線コネクタ 126">
                  <a:extLst>
                    <a:ext uri="{FF2B5EF4-FFF2-40B4-BE49-F238E27FC236}">
                      <a16:creationId xmlns:a16="http://schemas.microsoft.com/office/drawing/2014/main" id="{39395958-BB30-E0AD-122F-BADDF7FCC126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7" name="直線コネクタ 806">
                  <a:extLst>
                    <a:ext uri="{FF2B5EF4-FFF2-40B4-BE49-F238E27FC236}">
                      <a16:creationId xmlns:a16="http://schemas.microsoft.com/office/drawing/2014/main" id="{D5B95FC8-FE5D-A554-3208-19A57FD27498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8" name="直線コネクタ 807">
                  <a:extLst>
                    <a:ext uri="{FF2B5EF4-FFF2-40B4-BE49-F238E27FC236}">
                      <a16:creationId xmlns:a16="http://schemas.microsoft.com/office/drawing/2014/main" id="{E6E8F649-FEF5-E820-7A2C-DEF611B96BC0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9" name="直線コネクタ 808">
                  <a:extLst>
                    <a:ext uri="{FF2B5EF4-FFF2-40B4-BE49-F238E27FC236}">
                      <a16:creationId xmlns:a16="http://schemas.microsoft.com/office/drawing/2014/main" id="{C1D0C82F-B071-EE05-6373-15FA50D3DC3C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0" name="直線コネクタ 809">
                  <a:extLst>
                    <a:ext uri="{FF2B5EF4-FFF2-40B4-BE49-F238E27FC236}">
                      <a16:creationId xmlns:a16="http://schemas.microsoft.com/office/drawing/2014/main" id="{6AA1F1AA-3BD7-9A50-6745-D8960EBB483E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1" name="直線コネクタ 810">
                  <a:extLst>
                    <a:ext uri="{FF2B5EF4-FFF2-40B4-BE49-F238E27FC236}">
                      <a16:creationId xmlns:a16="http://schemas.microsoft.com/office/drawing/2014/main" id="{E5830472-83C9-B97E-4679-EFC2671A4373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2" name="直線コネクタ 811">
                  <a:extLst>
                    <a:ext uri="{FF2B5EF4-FFF2-40B4-BE49-F238E27FC236}">
                      <a16:creationId xmlns:a16="http://schemas.microsoft.com/office/drawing/2014/main" id="{375F1A45-1039-0269-B169-7E56D0915671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13" name="グループ化 812">
              <a:extLst>
                <a:ext uri="{FF2B5EF4-FFF2-40B4-BE49-F238E27FC236}">
                  <a16:creationId xmlns:a16="http://schemas.microsoft.com/office/drawing/2014/main" id="{932D845C-DE50-4705-C148-A67C3267627E}"/>
                </a:ext>
              </a:extLst>
            </p:cNvPr>
            <p:cNvGrpSpPr/>
            <p:nvPr/>
          </p:nvGrpSpPr>
          <p:grpSpPr>
            <a:xfrm>
              <a:off x="6662166" y="6234363"/>
              <a:ext cx="311966" cy="717447"/>
              <a:chOff x="4258392" y="2993346"/>
              <a:chExt cx="1097976" cy="2525084"/>
            </a:xfrm>
          </p:grpSpPr>
          <p:cxnSp>
            <p:nvCxnSpPr>
              <p:cNvPr id="814" name="直線コネクタ 813">
                <a:extLst>
                  <a:ext uri="{FF2B5EF4-FFF2-40B4-BE49-F238E27FC236}">
                    <a16:creationId xmlns:a16="http://schemas.microsoft.com/office/drawing/2014/main" id="{262E97DB-531A-C9D8-2403-D971388D4E04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5" name="直線コネクタ 814">
                <a:extLst>
                  <a:ext uri="{FF2B5EF4-FFF2-40B4-BE49-F238E27FC236}">
                    <a16:creationId xmlns:a16="http://schemas.microsoft.com/office/drawing/2014/main" id="{ECB6187A-9F11-2015-74E5-3B58520C0877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6" name="直線コネクタ 815">
                <a:extLst>
                  <a:ext uri="{FF2B5EF4-FFF2-40B4-BE49-F238E27FC236}">
                    <a16:creationId xmlns:a16="http://schemas.microsoft.com/office/drawing/2014/main" id="{1E70339E-CFCF-CFB9-96B5-88F28603CA4F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7" name="直線コネクタ 816">
                <a:extLst>
                  <a:ext uri="{FF2B5EF4-FFF2-40B4-BE49-F238E27FC236}">
                    <a16:creationId xmlns:a16="http://schemas.microsoft.com/office/drawing/2014/main" id="{EF37AE0F-9F47-E032-5FCF-1C1E3AECE5C4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8" name="直線コネクタ 817">
                <a:extLst>
                  <a:ext uri="{FF2B5EF4-FFF2-40B4-BE49-F238E27FC236}">
                    <a16:creationId xmlns:a16="http://schemas.microsoft.com/office/drawing/2014/main" id="{34302BE7-5C73-742F-2E39-18B0B5C9AD9B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9" name="直線コネクタ 818">
                <a:extLst>
                  <a:ext uri="{FF2B5EF4-FFF2-40B4-BE49-F238E27FC236}">
                    <a16:creationId xmlns:a16="http://schemas.microsoft.com/office/drawing/2014/main" id="{BBAC70D5-B310-7DD7-F23F-640FEE026584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0" name="直線コネクタ 819">
                <a:extLst>
                  <a:ext uri="{FF2B5EF4-FFF2-40B4-BE49-F238E27FC236}">
                    <a16:creationId xmlns:a16="http://schemas.microsoft.com/office/drawing/2014/main" id="{C249562B-9E6C-C31A-BDE3-DB211FD99AF1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1" name="直線コネクタ 820">
                <a:extLst>
                  <a:ext uri="{FF2B5EF4-FFF2-40B4-BE49-F238E27FC236}">
                    <a16:creationId xmlns:a16="http://schemas.microsoft.com/office/drawing/2014/main" id="{C2FB373C-16E8-81B6-B4C6-D279A319DA35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2" name="直線コネクタ 821">
                <a:extLst>
                  <a:ext uri="{FF2B5EF4-FFF2-40B4-BE49-F238E27FC236}">
                    <a16:creationId xmlns:a16="http://schemas.microsoft.com/office/drawing/2014/main" id="{CD2F23AE-7238-E136-B74D-E8970575C395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26" name="グループ化 825">
                <a:extLst>
                  <a:ext uri="{FF2B5EF4-FFF2-40B4-BE49-F238E27FC236}">
                    <a16:creationId xmlns:a16="http://schemas.microsoft.com/office/drawing/2014/main" id="{2C9C5A25-E143-5FA9-52A8-F871C6F6B60E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827" name="直線コネクタ 826">
                  <a:extLst>
                    <a:ext uri="{FF2B5EF4-FFF2-40B4-BE49-F238E27FC236}">
                      <a16:creationId xmlns:a16="http://schemas.microsoft.com/office/drawing/2014/main" id="{C8B22D5D-E423-E6AA-D38D-CE91A2BFCE80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8" name="直線コネクタ 827">
                  <a:extLst>
                    <a:ext uri="{FF2B5EF4-FFF2-40B4-BE49-F238E27FC236}">
                      <a16:creationId xmlns:a16="http://schemas.microsoft.com/office/drawing/2014/main" id="{2E4389BC-B013-4295-5CAD-E25E7704F020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9" name="直線コネクタ 828">
                  <a:extLst>
                    <a:ext uri="{FF2B5EF4-FFF2-40B4-BE49-F238E27FC236}">
                      <a16:creationId xmlns:a16="http://schemas.microsoft.com/office/drawing/2014/main" id="{CA44B2BF-3936-C32F-A6AF-920C2BE79A44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0" name="直線コネクタ 829">
                  <a:extLst>
                    <a:ext uri="{FF2B5EF4-FFF2-40B4-BE49-F238E27FC236}">
                      <a16:creationId xmlns:a16="http://schemas.microsoft.com/office/drawing/2014/main" id="{64174705-2B16-DC8A-6F41-AF3C47E41996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1" name="直線コネクタ 830">
                  <a:extLst>
                    <a:ext uri="{FF2B5EF4-FFF2-40B4-BE49-F238E27FC236}">
                      <a16:creationId xmlns:a16="http://schemas.microsoft.com/office/drawing/2014/main" id="{719475F2-E50F-0E14-9F1F-1DFEC0D6780F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2" name="直線コネクタ 831">
                  <a:extLst>
                    <a:ext uri="{FF2B5EF4-FFF2-40B4-BE49-F238E27FC236}">
                      <a16:creationId xmlns:a16="http://schemas.microsoft.com/office/drawing/2014/main" id="{BCE81136-BD5D-E571-4D3C-AB46BDE62418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3" name="直線コネクタ 832">
                  <a:extLst>
                    <a:ext uri="{FF2B5EF4-FFF2-40B4-BE49-F238E27FC236}">
                      <a16:creationId xmlns:a16="http://schemas.microsoft.com/office/drawing/2014/main" id="{3DAE6BB5-EB36-07D5-2F2C-6867C696E2FF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4" name="直線コネクタ 833">
                  <a:extLst>
                    <a:ext uri="{FF2B5EF4-FFF2-40B4-BE49-F238E27FC236}">
                      <a16:creationId xmlns:a16="http://schemas.microsoft.com/office/drawing/2014/main" id="{03378442-0931-75AD-E888-4F61D6C3BC97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35" name="グループ化 834">
              <a:extLst>
                <a:ext uri="{FF2B5EF4-FFF2-40B4-BE49-F238E27FC236}">
                  <a16:creationId xmlns:a16="http://schemas.microsoft.com/office/drawing/2014/main" id="{2C7F8138-A275-A848-F31D-3A4DE625DA76}"/>
                </a:ext>
              </a:extLst>
            </p:cNvPr>
            <p:cNvGrpSpPr/>
            <p:nvPr/>
          </p:nvGrpSpPr>
          <p:grpSpPr>
            <a:xfrm>
              <a:off x="6933855" y="6241106"/>
              <a:ext cx="311966" cy="717447"/>
              <a:chOff x="4258392" y="2993346"/>
              <a:chExt cx="1097976" cy="2525084"/>
            </a:xfrm>
          </p:grpSpPr>
          <p:cxnSp>
            <p:nvCxnSpPr>
              <p:cNvPr id="836" name="直線コネクタ 835">
                <a:extLst>
                  <a:ext uri="{FF2B5EF4-FFF2-40B4-BE49-F238E27FC236}">
                    <a16:creationId xmlns:a16="http://schemas.microsoft.com/office/drawing/2014/main" id="{97058890-003D-9BC2-25FC-E9B0B1D26717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7" name="直線コネクタ 836">
                <a:extLst>
                  <a:ext uri="{FF2B5EF4-FFF2-40B4-BE49-F238E27FC236}">
                    <a16:creationId xmlns:a16="http://schemas.microsoft.com/office/drawing/2014/main" id="{72187B75-93A6-D600-22EB-E2953F0DABCE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8" name="直線コネクタ 837">
                <a:extLst>
                  <a:ext uri="{FF2B5EF4-FFF2-40B4-BE49-F238E27FC236}">
                    <a16:creationId xmlns:a16="http://schemas.microsoft.com/office/drawing/2014/main" id="{83D7220D-E67C-9B7A-5B2F-83BCE14EB25D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9" name="直線コネクタ 838">
                <a:extLst>
                  <a:ext uri="{FF2B5EF4-FFF2-40B4-BE49-F238E27FC236}">
                    <a16:creationId xmlns:a16="http://schemas.microsoft.com/office/drawing/2014/main" id="{AC440439-68FC-3A76-5B35-D39B240CDF25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0" name="直線コネクタ 839">
                <a:extLst>
                  <a:ext uri="{FF2B5EF4-FFF2-40B4-BE49-F238E27FC236}">
                    <a16:creationId xmlns:a16="http://schemas.microsoft.com/office/drawing/2014/main" id="{F5CD0ED4-70AA-181C-D50E-0BF2E5753393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" name="直線コネクタ 840">
                <a:extLst>
                  <a:ext uri="{FF2B5EF4-FFF2-40B4-BE49-F238E27FC236}">
                    <a16:creationId xmlns:a16="http://schemas.microsoft.com/office/drawing/2014/main" id="{02060C55-8A53-5633-7516-C25A830EA095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" name="直線コネクタ 841">
                <a:extLst>
                  <a:ext uri="{FF2B5EF4-FFF2-40B4-BE49-F238E27FC236}">
                    <a16:creationId xmlns:a16="http://schemas.microsoft.com/office/drawing/2014/main" id="{48ADF61C-6EFE-73C5-CF50-38535A2018A9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" name="直線コネクタ 842">
                <a:extLst>
                  <a:ext uri="{FF2B5EF4-FFF2-40B4-BE49-F238E27FC236}">
                    <a16:creationId xmlns:a16="http://schemas.microsoft.com/office/drawing/2014/main" id="{14E6466B-28EC-279E-51D7-09659931BD4D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4" name="直線コネクタ 843">
                <a:extLst>
                  <a:ext uri="{FF2B5EF4-FFF2-40B4-BE49-F238E27FC236}">
                    <a16:creationId xmlns:a16="http://schemas.microsoft.com/office/drawing/2014/main" id="{DFBC1484-EDC9-22DE-6DF3-AF2CFC71AEB0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45" name="グループ化 844">
                <a:extLst>
                  <a:ext uri="{FF2B5EF4-FFF2-40B4-BE49-F238E27FC236}">
                    <a16:creationId xmlns:a16="http://schemas.microsoft.com/office/drawing/2014/main" id="{4109D230-EF92-0D2A-50ED-F813F2D21F26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846" name="直線コネクタ 845">
                  <a:extLst>
                    <a:ext uri="{FF2B5EF4-FFF2-40B4-BE49-F238E27FC236}">
                      <a16:creationId xmlns:a16="http://schemas.microsoft.com/office/drawing/2014/main" id="{BFE65B87-E723-DF6A-19BC-EB8913246B18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7" name="直線コネクタ 846">
                  <a:extLst>
                    <a:ext uri="{FF2B5EF4-FFF2-40B4-BE49-F238E27FC236}">
                      <a16:creationId xmlns:a16="http://schemas.microsoft.com/office/drawing/2014/main" id="{11313AB5-2874-9D7B-51BF-A44388E44920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8" name="直線コネクタ 847">
                  <a:extLst>
                    <a:ext uri="{FF2B5EF4-FFF2-40B4-BE49-F238E27FC236}">
                      <a16:creationId xmlns:a16="http://schemas.microsoft.com/office/drawing/2014/main" id="{2F7BA05B-5DB5-4636-7F4B-C5AB288E0F32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9" name="直線コネクタ 848">
                  <a:extLst>
                    <a:ext uri="{FF2B5EF4-FFF2-40B4-BE49-F238E27FC236}">
                      <a16:creationId xmlns:a16="http://schemas.microsoft.com/office/drawing/2014/main" id="{5A1E94B2-5D2D-8D1F-EAA7-835E677740A8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0" name="直線コネクタ 849">
                  <a:extLst>
                    <a:ext uri="{FF2B5EF4-FFF2-40B4-BE49-F238E27FC236}">
                      <a16:creationId xmlns:a16="http://schemas.microsoft.com/office/drawing/2014/main" id="{33248BC9-4AA0-54C7-3E02-A696512EFF61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1" name="直線コネクタ 850">
                  <a:extLst>
                    <a:ext uri="{FF2B5EF4-FFF2-40B4-BE49-F238E27FC236}">
                      <a16:creationId xmlns:a16="http://schemas.microsoft.com/office/drawing/2014/main" id="{A8D50700-A951-47C2-5846-2198B68D50A1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2" name="直線コネクタ 851">
                  <a:extLst>
                    <a:ext uri="{FF2B5EF4-FFF2-40B4-BE49-F238E27FC236}">
                      <a16:creationId xmlns:a16="http://schemas.microsoft.com/office/drawing/2014/main" id="{816ED825-4CFF-2480-1034-60557CD8D809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3" name="直線コネクタ 852">
                  <a:extLst>
                    <a:ext uri="{FF2B5EF4-FFF2-40B4-BE49-F238E27FC236}">
                      <a16:creationId xmlns:a16="http://schemas.microsoft.com/office/drawing/2014/main" id="{985C4B93-AA58-AC00-EA83-ECF6E857665F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54" name="グループ化 853">
              <a:extLst>
                <a:ext uri="{FF2B5EF4-FFF2-40B4-BE49-F238E27FC236}">
                  <a16:creationId xmlns:a16="http://schemas.microsoft.com/office/drawing/2014/main" id="{23E20294-8239-DD86-89CF-C44A90582168}"/>
                </a:ext>
              </a:extLst>
            </p:cNvPr>
            <p:cNvGrpSpPr/>
            <p:nvPr/>
          </p:nvGrpSpPr>
          <p:grpSpPr>
            <a:xfrm>
              <a:off x="7192423" y="6258831"/>
              <a:ext cx="311966" cy="717447"/>
              <a:chOff x="4258392" y="2993346"/>
              <a:chExt cx="1097976" cy="2525084"/>
            </a:xfrm>
          </p:grpSpPr>
          <p:cxnSp>
            <p:nvCxnSpPr>
              <p:cNvPr id="855" name="直線コネクタ 854">
                <a:extLst>
                  <a:ext uri="{FF2B5EF4-FFF2-40B4-BE49-F238E27FC236}">
                    <a16:creationId xmlns:a16="http://schemas.microsoft.com/office/drawing/2014/main" id="{111CDA00-0D28-4463-762A-829FDE5C7928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6" name="直線コネクタ 855">
                <a:extLst>
                  <a:ext uri="{FF2B5EF4-FFF2-40B4-BE49-F238E27FC236}">
                    <a16:creationId xmlns:a16="http://schemas.microsoft.com/office/drawing/2014/main" id="{3DB9155C-9612-E7E1-2EFC-78FC0869F9C9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7" name="直線コネクタ 856">
                <a:extLst>
                  <a:ext uri="{FF2B5EF4-FFF2-40B4-BE49-F238E27FC236}">
                    <a16:creationId xmlns:a16="http://schemas.microsoft.com/office/drawing/2014/main" id="{86D5D4DA-5249-39E6-7C80-046413A12B57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8" name="直線コネクタ 857">
                <a:extLst>
                  <a:ext uri="{FF2B5EF4-FFF2-40B4-BE49-F238E27FC236}">
                    <a16:creationId xmlns:a16="http://schemas.microsoft.com/office/drawing/2014/main" id="{FF140B2F-09CE-CC7B-509C-341E0156C9E7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9" name="直線コネクタ 858">
                <a:extLst>
                  <a:ext uri="{FF2B5EF4-FFF2-40B4-BE49-F238E27FC236}">
                    <a16:creationId xmlns:a16="http://schemas.microsoft.com/office/drawing/2014/main" id="{DC739853-AEE8-72C7-9D84-482D2F6002D2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0" name="直線コネクタ 859">
                <a:extLst>
                  <a:ext uri="{FF2B5EF4-FFF2-40B4-BE49-F238E27FC236}">
                    <a16:creationId xmlns:a16="http://schemas.microsoft.com/office/drawing/2014/main" id="{41D21707-78FC-A090-6DDA-1C8494267021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1" name="直線コネクタ 860">
                <a:extLst>
                  <a:ext uri="{FF2B5EF4-FFF2-40B4-BE49-F238E27FC236}">
                    <a16:creationId xmlns:a16="http://schemas.microsoft.com/office/drawing/2014/main" id="{12622D48-FD8B-CF2E-73DA-17A69F734144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3" name="直線コネクタ 862">
                <a:extLst>
                  <a:ext uri="{FF2B5EF4-FFF2-40B4-BE49-F238E27FC236}">
                    <a16:creationId xmlns:a16="http://schemas.microsoft.com/office/drawing/2014/main" id="{4EF1FAF4-A3C7-85AB-B49C-A1D161F0397A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5" name="直線コネクタ 864">
                <a:extLst>
                  <a:ext uri="{FF2B5EF4-FFF2-40B4-BE49-F238E27FC236}">
                    <a16:creationId xmlns:a16="http://schemas.microsoft.com/office/drawing/2014/main" id="{DDB0462D-0B6E-DFBB-499A-ACC0CAE633DA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66" name="グループ化 865">
                <a:extLst>
                  <a:ext uri="{FF2B5EF4-FFF2-40B4-BE49-F238E27FC236}">
                    <a16:creationId xmlns:a16="http://schemas.microsoft.com/office/drawing/2014/main" id="{46EE4C27-20D2-F6E3-4B93-B46C4AC6A581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867" name="直線コネクタ 866">
                  <a:extLst>
                    <a:ext uri="{FF2B5EF4-FFF2-40B4-BE49-F238E27FC236}">
                      <a16:creationId xmlns:a16="http://schemas.microsoft.com/office/drawing/2014/main" id="{4392E17B-E20F-1AA0-82D8-569AB2EB7EA3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8" name="直線コネクタ 867">
                  <a:extLst>
                    <a:ext uri="{FF2B5EF4-FFF2-40B4-BE49-F238E27FC236}">
                      <a16:creationId xmlns:a16="http://schemas.microsoft.com/office/drawing/2014/main" id="{17F7E896-1A01-988D-359F-52C6CDC8846F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9" name="直線コネクタ 868">
                  <a:extLst>
                    <a:ext uri="{FF2B5EF4-FFF2-40B4-BE49-F238E27FC236}">
                      <a16:creationId xmlns:a16="http://schemas.microsoft.com/office/drawing/2014/main" id="{69E64348-4230-8446-964A-EF40B9662E76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0" name="直線コネクタ 869">
                  <a:extLst>
                    <a:ext uri="{FF2B5EF4-FFF2-40B4-BE49-F238E27FC236}">
                      <a16:creationId xmlns:a16="http://schemas.microsoft.com/office/drawing/2014/main" id="{A22E4982-9FD8-BF69-C246-DDEA4D55F683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1" name="直線コネクタ 870">
                  <a:extLst>
                    <a:ext uri="{FF2B5EF4-FFF2-40B4-BE49-F238E27FC236}">
                      <a16:creationId xmlns:a16="http://schemas.microsoft.com/office/drawing/2014/main" id="{2D4BD396-C915-B9A8-AEC1-BB18B840D1CB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2" name="直線コネクタ 871">
                  <a:extLst>
                    <a:ext uri="{FF2B5EF4-FFF2-40B4-BE49-F238E27FC236}">
                      <a16:creationId xmlns:a16="http://schemas.microsoft.com/office/drawing/2014/main" id="{10331A9A-34C8-D824-E015-4F8F923BA7FD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3" name="直線コネクタ 872">
                  <a:extLst>
                    <a:ext uri="{FF2B5EF4-FFF2-40B4-BE49-F238E27FC236}">
                      <a16:creationId xmlns:a16="http://schemas.microsoft.com/office/drawing/2014/main" id="{C32BA5D3-86E6-24E6-B6BF-D645561BAA95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4" name="直線コネクタ 873">
                  <a:extLst>
                    <a:ext uri="{FF2B5EF4-FFF2-40B4-BE49-F238E27FC236}">
                      <a16:creationId xmlns:a16="http://schemas.microsoft.com/office/drawing/2014/main" id="{7835FF53-EA2F-4A23-4F42-2F1C6B7A2246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875" name="正方形/長方形 874">
              <a:extLst>
                <a:ext uri="{FF2B5EF4-FFF2-40B4-BE49-F238E27FC236}">
                  <a16:creationId xmlns:a16="http://schemas.microsoft.com/office/drawing/2014/main" id="{672429C1-9745-AD7E-C002-32241E1FF74D}"/>
                </a:ext>
              </a:extLst>
            </p:cNvPr>
            <p:cNvSpPr/>
            <p:nvPr/>
          </p:nvSpPr>
          <p:spPr>
            <a:xfrm>
              <a:off x="5178906" y="6764544"/>
              <a:ext cx="2398233" cy="455842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127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62BE8485-C92A-5BD1-BC63-F6F20C62D83C}"/>
              </a:ext>
            </a:extLst>
          </p:cNvPr>
          <p:cNvGrpSpPr>
            <a:grpSpLocks noChangeAspect="1"/>
          </p:cNvGrpSpPr>
          <p:nvPr/>
        </p:nvGrpSpPr>
        <p:grpSpPr>
          <a:xfrm>
            <a:off x="4921460" y="5167130"/>
            <a:ext cx="1283685" cy="1416721"/>
            <a:chOff x="5186688" y="3855031"/>
            <a:chExt cx="1619316" cy="1766338"/>
          </a:xfrm>
        </p:grpSpPr>
        <p:sp>
          <p:nvSpPr>
            <p:cNvPr id="26" name="直方体 25">
              <a:extLst>
                <a:ext uri="{FF2B5EF4-FFF2-40B4-BE49-F238E27FC236}">
                  <a16:creationId xmlns:a16="http://schemas.microsoft.com/office/drawing/2014/main" id="{EE473064-BD1A-DD66-1757-9611FC25C702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直方体 26">
              <a:extLst>
                <a:ext uri="{FF2B5EF4-FFF2-40B4-BE49-F238E27FC236}">
                  <a16:creationId xmlns:a16="http://schemas.microsoft.com/office/drawing/2014/main" id="{71DE8698-6EFD-08C3-6606-F4D3A575B014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直方体 27">
              <a:extLst>
                <a:ext uri="{FF2B5EF4-FFF2-40B4-BE49-F238E27FC236}">
                  <a16:creationId xmlns:a16="http://schemas.microsoft.com/office/drawing/2014/main" id="{26F32281-E1C5-A636-8665-1D9859EAC775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9" name="グループ化 28">
              <a:extLst>
                <a:ext uri="{FF2B5EF4-FFF2-40B4-BE49-F238E27FC236}">
                  <a16:creationId xmlns:a16="http://schemas.microsoft.com/office/drawing/2014/main" id="{CB739BB6-4D78-895D-0328-CCF402955F4E}"/>
                </a:ext>
              </a:extLst>
            </p:cNvPr>
            <p:cNvGrpSpPr/>
            <p:nvPr/>
          </p:nvGrpSpPr>
          <p:grpSpPr>
            <a:xfrm>
              <a:off x="6130666" y="4149551"/>
              <a:ext cx="282228" cy="227485"/>
              <a:chOff x="5909068" y="3576456"/>
              <a:chExt cx="503578" cy="405901"/>
            </a:xfrm>
          </p:grpSpPr>
          <p:sp>
            <p:nvSpPr>
              <p:cNvPr id="30" name="Google Shape;749;p20">
                <a:extLst>
                  <a:ext uri="{FF2B5EF4-FFF2-40B4-BE49-F238E27FC236}">
                    <a16:creationId xmlns:a16="http://schemas.microsoft.com/office/drawing/2014/main" id="{1E365166-3D2E-F8CC-4410-707C06F20F21}"/>
                  </a:ext>
                </a:extLst>
              </p:cNvPr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749;p20">
                <a:extLst>
                  <a:ext uri="{FF2B5EF4-FFF2-40B4-BE49-F238E27FC236}">
                    <a16:creationId xmlns:a16="http://schemas.microsoft.com/office/drawing/2014/main" id="{C5C2E24B-4593-789A-523B-1BF004BD0CFC}"/>
                  </a:ext>
                </a:extLst>
              </p:cNvPr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2" name="Google Shape;749;p20">
                <a:extLst>
                  <a:ext uri="{FF2B5EF4-FFF2-40B4-BE49-F238E27FC236}">
                    <a16:creationId xmlns:a16="http://schemas.microsoft.com/office/drawing/2014/main" id="{66528343-87B5-F6D4-FA92-69C37F7A083C}"/>
                  </a:ext>
                </a:extLst>
              </p:cNvPr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19" name="フローチャート: 記憶データ 918">
            <a:extLst>
              <a:ext uri="{FF2B5EF4-FFF2-40B4-BE49-F238E27FC236}">
                <a16:creationId xmlns:a16="http://schemas.microsoft.com/office/drawing/2014/main" id="{6AA5789F-9D9C-8497-458E-8F20B6540086}"/>
              </a:ext>
            </a:extLst>
          </p:cNvPr>
          <p:cNvSpPr/>
          <p:nvPr/>
        </p:nvSpPr>
        <p:spPr>
          <a:xfrm rot="16200000">
            <a:off x="4916336" y="5587838"/>
            <a:ext cx="1543756" cy="1664672"/>
          </a:xfrm>
          <a:prstGeom prst="flowChartOnlineStorag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12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52CFDFFB-90B3-E938-393C-0A58F811B7FE}"/>
              </a:ext>
            </a:extLst>
          </p:cNvPr>
          <p:cNvSpPr txBox="1"/>
          <p:nvPr/>
        </p:nvSpPr>
        <p:spPr>
          <a:xfrm>
            <a:off x="7055403" y="3087006"/>
            <a:ext cx="1952199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アップ</a:t>
            </a:r>
            <a:endParaRPr lang="en-US" altLang="ja-JP"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</a:rPr>
              <a:t>しすぎ</a:t>
            </a:r>
            <a:r>
              <a:rPr lang="en-US" altLang="ja-JP" sz="2400" dirty="0">
                <a:solidFill>
                  <a:schemeClr val="dk1"/>
                </a:solidFill>
              </a:rPr>
              <a:t>…</a:t>
            </a:r>
            <a:r>
              <a:rPr lang="ja-JP" altLang="en-US" sz="2400" dirty="0">
                <a:solidFill>
                  <a:schemeClr val="dk1"/>
                </a:solidFill>
              </a:rPr>
              <a:t>！</a:t>
            </a:r>
            <a:endParaRPr lang="en-US" altLang="ja-JP"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" name="角丸四角形 96">
            <a:extLst>
              <a:ext uri="{FF2B5EF4-FFF2-40B4-BE49-F238E27FC236}">
                <a16:creationId xmlns:a16="http://schemas.microsoft.com/office/drawing/2014/main" id="{5AFE3D79-817C-40E9-9036-AEFE14395C81}"/>
              </a:ext>
            </a:extLst>
          </p:cNvPr>
          <p:cNvSpPr/>
          <p:nvPr/>
        </p:nvSpPr>
        <p:spPr>
          <a:xfrm>
            <a:off x="9549052" y="5775096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Google Shape;2562;p41">
            <a:hlinkClick r:id="rId8" action="ppaction://hlinksldjump"/>
            <a:extLst>
              <a:ext uri="{FF2B5EF4-FFF2-40B4-BE49-F238E27FC236}">
                <a16:creationId xmlns:a16="http://schemas.microsoft.com/office/drawing/2014/main" id="{007F549D-3472-43FF-A7DF-06E91003419E}"/>
              </a:ext>
            </a:extLst>
          </p:cNvPr>
          <p:cNvSpPr txBox="1"/>
          <p:nvPr/>
        </p:nvSpPr>
        <p:spPr>
          <a:xfrm>
            <a:off x="9530789" y="577413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922" name="グループ化 921">
            <a:extLst>
              <a:ext uri="{FF2B5EF4-FFF2-40B4-BE49-F238E27FC236}">
                <a16:creationId xmlns:a16="http://schemas.microsoft.com/office/drawing/2014/main" id="{1B15CB85-CEA9-0D70-DC37-764CD78EBF45}"/>
              </a:ext>
            </a:extLst>
          </p:cNvPr>
          <p:cNvGrpSpPr/>
          <p:nvPr/>
        </p:nvGrpSpPr>
        <p:grpSpPr>
          <a:xfrm>
            <a:off x="71392" y="2012446"/>
            <a:ext cx="4667443" cy="4298622"/>
            <a:chOff x="761833" y="1463672"/>
            <a:chExt cx="4667443" cy="4298622"/>
          </a:xfrm>
        </p:grpSpPr>
        <p:grpSp>
          <p:nvGrpSpPr>
            <p:cNvPr id="2" name="グループ化 1">
              <a:extLst>
                <a:ext uri="{FF2B5EF4-FFF2-40B4-BE49-F238E27FC236}">
                  <a16:creationId xmlns:a16="http://schemas.microsoft.com/office/drawing/2014/main" id="{5CCCD585-7A82-2514-D0C8-48968D2A8B2A}"/>
                </a:ext>
              </a:extLst>
            </p:cNvPr>
            <p:cNvGrpSpPr/>
            <p:nvPr/>
          </p:nvGrpSpPr>
          <p:grpSpPr>
            <a:xfrm>
              <a:off x="1393124" y="2908678"/>
              <a:ext cx="4036152" cy="2853616"/>
              <a:chOff x="5384549" y="1496159"/>
              <a:chExt cx="2778932" cy="1986106"/>
            </a:xfrm>
          </p:grpSpPr>
          <p:sp>
            <p:nvSpPr>
              <p:cNvPr id="3" name="Google Shape;1735;p30">
                <a:extLst>
                  <a:ext uri="{FF2B5EF4-FFF2-40B4-BE49-F238E27FC236}">
                    <a16:creationId xmlns:a16="http://schemas.microsoft.com/office/drawing/2014/main" id="{49358A6A-B87E-7281-6980-359C5D9CE1E6}"/>
                  </a:ext>
                </a:extLst>
              </p:cNvPr>
              <p:cNvSpPr/>
              <p:nvPr/>
            </p:nvSpPr>
            <p:spPr>
              <a:xfrm rot="5662321">
                <a:off x="7143783" y="2389929"/>
                <a:ext cx="231543" cy="456252"/>
              </a:xfrm>
              <a:prstGeom prst="can">
                <a:avLst>
                  <a:gd name="adj" fmla="val 3014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5" name="グループ化 4">
                <a:extLst>
                  <a:ext uri="{FF2B5EF4-FFF2-40B4-BE49-F238E27FC236}">
                    <a16:creationId xmlns:a16="http://schemas.microsoft.com/office/drawing/2014/main" id="{1969A079-9609-F829-6928-229696ABF3C3}"/>
                  </a:ext>
                </a:extLst>
              </p:cNvPr>
              <p:cNvGrpSpPr/>
              <p:nvPr/>
            </p:nvGrpSpPr>
            <p:grpSpPr>
              <a:xfrm rot="65108">
                <a:off x="5767717" y="1496159"/>
                <a:ext cx="1609515" cy="1986106"/>
                <a:chOff x="852649" y="4147627"/>
                <a:chExt cx="1519259" cy="1874733"/>
              </a:xfrm>
            </p:grpSpPr>
            <p:sp>
              <p:nvSpPr>
                <p:cNvPr id="14" name="Google Shape;1610;p29">
                  <a:extLst>
                    <a:ext uri="{FF2B5EF4-FFF2-40B4-BE49-F238E27FC236}">
                      <a16:creationId xmlns:a16="http://schemas.microsoft.com/office/drawing/2014/main" id="{BB1A32FA-CEC6-310A-6946-F10F707AFD3A}"/>
                    </a:ext>
                  </a:extLst>
                </p:cNvPr>
                <p:cNvSpPr/>
                <p:nvPr/>
              </p:nvSpPr>
              <p:spPr>
                <a:xfrm>
                  <a:off x="2120636" y="5645555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11;p29">
                  <a:extLst>
                    <a:ext uri="{FF2B5EF4-FFF2-40B4-BE49-F238E27FC236}">
                      <a16:creationId xmlns:a16="http://schemas.microsoft.com/office/drawing/2014/main" id="{52B960A7-62EF-DD90-2C76-4CE7FC953424}"/>
                    </a:ext>
                  </a:extLst>
                </p:cNvPr>
                <p:cNvSpPr/>
                <p:nvPr/>
              </p:nvSpPr>
              <p:spPr>
                <a:xfrm>
                  <a:off x="852649" y="4147627"/>
                  <a:ext cx="1340898" cy="1783396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12;p29">
                  <a:extLst>
                    <a:ext uri="{FF2B5EF4-FFF2-40B4-BE49-F238E27FC236}">
                      <a16:creationId xmlns:a16="http://schemas.microsoft.com/office/drawing/2014/main" id="{9812A1CB-09CB-7978-1FF5-1714132C78BB}"/>
                    </a:ext>
                  </a:extLst>
                </p:cNvPr>
                <p:cNvSpPr/>
                <p:nvPr/>
              </p:nvSpPr>
              <p:spPr>
                <a:xfrm>
                  <a:off x="1718646" y="4866956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613;p29">
                  <a:extLst>
                    <a:ext uri="{FF2B5EF4-FFF2-40B4-BE49-F238E27FC236}">
                      <a16:creationId xmlns:a16="http://schemas.microsoft.com/office/drawing/2014/main" id="{4F3903A4-DA72-3BE2-1012-89281273A37D}"/>
                    </a:ext>
                  </a:extLst>
                </p:cNvPr>
                <p:cNvSpPr/>
                <p:nvPr/>
              </p:nvSpPr>
              <p:spPr>
                <a:xfrm>
                  <a:off x="2046895" y="4797118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614;p29">
                  <a:extLst>
                    <a:ext uri="{FF2B5EF4-FFF2-40B4-BE49-F238E27FC236}">
                      <a16:creationId xmlns:a16="http://schemas.microsoft.com/office/drawing/2014/main" id="{AFD61924-BD1D-7EA3-F7F4-E63A7A9AC34C}"/>
                    </a:ext>
                  </a:extLst>
                </p:cNvPr>
                <p:cNvSpPr/>
                <p:nvPr/>
              </p:nvSpPr>
              <p:spPr>
                <a:xfrm>
                  <a:off x="1922737" y="5148120"/>
                  <a:ext cx="79312" cy="76827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1615;p29">
                  <a:extLst>
                    <a:ext uri="{FF2B5EF4-FFF2-40B4-BE49-F238E27FC236}">
                      <a16:creationId xmlns:a16="http://schemas.microsoft.com/office/drawing/2014/main" id="{DA109AA4-E9A5-8280-4A9C-DFD6F2B4402C}"/>
                    </a:ext>
                  </a:extLst>
                </p:cNvPr>
                <p:cNvSpPr/>
                <p:nvPr/>
              </p:nvSpPr>
              <p:spPr>
                <a:xfrm>
                  <a:off x="1593086" y="5839684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896" name="Google Shape;1616;p29">
                  <a:extLst>
                    <a:ext uri="{FF2B5EF4-FFF2-40B4-BE49-F238E27FC236}">
                      <a16:creationId xmlns:a16="http://schemas.microsoft.com/office/drawing/2014/main" id="{57809C7B-9976-50CC-754A-2EFC6CF9BBFA}"/>
                    </a:ext>
                  </a:extLst>
                </p:cNvPr>
                <p:cNvCxnSpPr/>
                <p:nvPr/>
              </p:nvCxnSpPr>
              <p:spPr>
                <a:xfrm flipH="1">
                  <a:off x="852649" y="5579317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897" name="Google Shape;1617;p29">
                  <a:extLst>
                    <a:ext uri="{FF2B5EF4-FFF2-40B4-BE49-F238E27FC236}">
                      <a16:creationId xmlns:a16="http://schemas.microsoft.com/office/drawing/2014/main" id="{EB8BA2E5-8D33-B087-BD6E-25CAD636B281}"/>
                    </a:ext>
                  </a:extLst>
                </p:cNvPr>
                <p:cNvCxnSpPr/>
                <p:nvPr/>
              </p:nvCxnSpPr>
              <p:spPr>
                <a:xfrm flipH="1">
                  <a:off x="859633" y="5631588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898" name="Google Shape;1618;p29">
                  <a:extLst>
                    <a:ext uri="{FF2B5EF4-FFF2-40B4-BE49-F238E27FC236}">
                      <a16:creationId xmlns:a16="http://schemas.microsoft.com/office/drawing/2014/main" id="{CF77B78C-F517-A30A-29CE-4AAF1A527AE5}"/>
                    </a:ext>
                  </a:extLst>
                </p:cNvPr>
                <p:cNvCxnSpPr/>
                <p:nvPr/>
              </p:nvCxnSpPr>
              <p:spPr>
                <a:xfrm flipH="1">
                  <a:off x="887568" y="5658105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899" name="Google Shape;1619;p29">
                  <a:extLst>
                    <a:ext uri="{FF2B5EF4-FFF2-40B4-BE49-F238E27FC236}">
                      <a16:creationId xmlns:a16="http://schemas.microsoft.com/office/drawing/2014/main" id="{49765F18-8A88-5279-B20C-D7E2E2B406B6}"/>
                    </a:ext>
                  </a:extLst>
                </p:cNvPr>
                <p:cNvCxnSpPr/>
                <p:nvPr/>
              </p:nvCxnSpPr>
              <p:spPr>
                <a:xfrm flipH="1">
                  <a:off x="925980" y="5712559"/>
                  <a:ext cx="88984" cy="12712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900" name="Google Shape;1620;p29">
                  <a:extLst>
                    <a:ext uri="{FF2B5EF4-FFF2-40B4-BE49-F238E27FC236}">
                      <a16:creationId xmlns:a16="http://schemas.microsoft.com/office/drawing/2014/main" id="{794AE52A-FBCD-398A-2AF6-84BDEB284495}"/>
                    </a:ext>
                  </a:extLst>
                </p:cNvPr>
                <p:cNvCxnSpPr/>
                <p:nvPr/>
              </p:nvCxnSpPr>
              <p:spPr>
                <a:xfrm flipH="1">
                  <a:off x="964391" y="5760897"/>
                  <a:ext cx="71403" cy="8978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901" name="Google Shape;1621;p29">
                  <a:extLst>
                    <a:ext uri="{FF2B5EF4-FFF2-40B4-BE49-F238E27FC236}">
                      <a16:creationId xmlns:a16="http://schemas.microsoft.com/office/drawing/2014/main" id="{628D602E-C642-2DCF-86C0-134BA6084FDF}"/>
                    </a:ext>
                  </a:extLst>
                </p:cNvPr>
                <p:cNvCxnSpPr/>
                <p:nvPr/>
              </p:nvCxnSpPr>
              <p:spPr>
                <a:xfrm flipH="1">
                  <a:off x="999310" y="5795047"/>
                  <a:ext cx="55870" cy="69354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sp>
              <p:nvSpPr>
                <p:cNvPr id="902" name="Google Shape;1622;p29">
                  <a:extLst>
                    <a:ext uri="{FF2B5EF4-FFF2-40B4-BE49-F238E27FC236}">
                      <a16:creationId xmlns:a16="http://schemas.microsoft.com/office/drawing/2014/main" id="{0DA1D2F1-0450-46C3-A050-8B4F34A04DF2}"/>
                    </a:ext>
                  </a:extLst>
                </p:cNvPr>
                <p:cNvSpPr/>
                <p:nvPr/>
              </p:nvSpPr>
              <p:spPr>
                <a:xfrm>
                  <a:off x="1138987" y="4203499"/>
                  <a:ext cx="632451" cy="18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67" h="147637" extrusionOk="0">
                      <a:moveTo>
                        <a:pt x="130969" y="66675"/>
                      </a:moveTo>
                      <a:cubicBezTo>
                        <a:pt x="134938" y="67469"/>
                        <a:pt x="140013" y="66194"/>
                        <a:pt x="142875" y="69056"/>
                      </a:cubicBezTo>
                      <a:cubicBezTo>
                        <a:pt x="146425" y="72606"/>
                        <a:pt x="147638" y="83344"/>
                        <a:pt x="147638" y="83344"/>
                      </a:cubicBezTo>
                      <a:cubicBezTo>
                        <a:pt x="145257" y="89694"/>
                        <a:pt x="144731" y="97098"/>
                        <a:pt x="140494" y="102394"/>
                      </a:cubicBezTo>
                      <a:cubicBezTo>
                        <a:pt x="133518" y="111114"/>
                        <a:pt x="113325" y="105460"/>
                        <a:pt x="107157" y="104775"/>
                      </a:cubicBezTo>
                      <a:cubicBezTo>
                        <a:pt x="100950" y="101051"/>
                        <a:pt x="92275" y="97155"/>
                        <a:pt x="88107" y="90487"/>
                      </a:cubicBezTo>
                      <a:cubicBezTo>
                        <a:pt x="85842" y="86862"/>
                        <a:pt x="84932" y="82550"/>
                        <a:pt x="83344" y="78581"/>
                      </a:cubicBezTo>
                      <a:cubicBezTo>
                        <a:pt x="84138" y="68262"/>
                        <a:pt x="82805" y="57554"/>
                        <a:pt x="85725" y="47625"/>
                      </a:cubicBezTo>
                      <a:cubicBezTo>
                        <a:pt x="86992" y="43317"/>
                        <a:pt x="91706" y="40857"/>
                        <a:pt x="95250" y="38100"/>
                      </a:cubicBezTo>
                      <a:cubicBezTo>
                        <a:pt x="103685" y="31539"/>
                        <a:pt x="105815" y="31403"/>
                        <a:pt x="114300" y="28575"/>
                      </a:cubicBezTo>
                      <a:cubicBezTo>
                        <a:pt x="132556" y="29369"/>
                        <a:pt x="150845" y="29606"/>
                        <a:pt x="169069" y="30956"/>
                      </a:cubicBezTo>
                      <a:cubicBezTo>
                        <a:pt x="172333" y="31198"/>
                        <a:pt x="175512" y="32236"/>
                        <a:pt x="178594" y="33337"/>
                      </a:cubicBezTo>
                      <a:cubicBezTo>
                        <a:pt x="186645" y="36212"/>
                        <a:pt x="202407" y="42862"/>
                        <a:pt x="202407" y="42862"/>
                      </a:cubicBezTo>
                      <a:cubicBezTo>
                        <a:pt x="214888" y="55343"/>
                        <a:pt x="217932" y="56521"/>
                        <a:pt x="226219" y="71437"/>
                      </a:cubicBezTo>
                      <a:cubicBezTo>
                        <a:pt x="228506" y="75553"/>
                        <a:pt x="230323" y="87193"/>
                        <a:pt x="230982" y="90487"/>
                      </a:cubicBezTo>
                      <a:cubicBezTo>
                        <a:pt x="230188" y="99218"/>
                        <a:pt x="232114" y="108649"/>
                        <a:pt x="228600" y="116681"/>
                      </a:cubicBezTo>
                      <a:cubicBezTo>
                        <a:pt x="226115" y="122360"/>
                        <a:pt x="219206" y="124781"/>
                        <a:pt x="214313" y="128587"/>
                      </a:cubicBezTo>
                      <a:cubicBezTo>
                        <a:pt x="212054" y="130344"/>
                        <a:pt x="209800" y="132223"/>
                        <a:pt x="207169" y="133350"/>
                      </a:cubicBezTo>
                      <a:cubicBezTo>
                        <a:pt x="201556" y="135756"/>
                        <a:pt x="184836" y="137561"/>
                        <a:pt x="180975" y="138112"/>
                      </a:cubicBezTo>
                      <a:cubicBezTo>
                        <a:pt x="161321" y="144666"/>
                        <a:pt x="181664" y="138380"/>
                        <a:pt x="138113" y="145256"/>
                      </a:cubicBezTo>
                      <a:cubicBezTo>
                        <a:pt x="134880" y="145766"/>
                        <a:pt x="131763" y="146843"/>
                        <a:pt x="128588" y="147637"/>
                      </a:cubicBezTo>
                      <a:cubicBezTo>
                        <a:pt x="99219" y="146050"/>
                        <a:pt x="69297" y="148769"/>
                        <a:pt x="40482" y="142875"/>
                      </a:cubicBezTo>
                      <a:cubicBezTo>
                        <a:pt x="32784" y="141300"/>
                        <a:pt x="30099" y="130921"/>
                        <a:pt x="23813" y="126206"/>
                      </a:cubicBezTo>
                      <a:lnTo>
                        <a:pt x="14288" y="119062"/>
                      </a:lnTo>
                      <a:cubicBezTo>
                        <a:pt x="1259" y="93005"/>
                        <a:pt x="5189" y="103669"/>
                        <a:pt x="0" y="88106"/>
                      </a:cubicBezTo>
                      <a:cubicBezTo>
                        <a:pt x="1588" y="77787"/>
                        <a:pt x="2231" y="67278"/>
                        <a:pt x="4763" y="57150"/>
                      </a:cubicBezTo>
                      <a:cubicBezTo>
                        <a:pt x="5457" y="54374"/>
                        <a:pt x="8008" y="52433"/>
                        <a:pt x="9525" y="50006"/>
                      </a:cubicBezTo>
                      <a:cubicBezTo>
                        <a:pt x="24477" y="26083"/>
                        <a:pt x="8063" y="49296"/>
                        <a:pt x="26194" y="28575"/>
                      </a:cubicBezTo>
                      <a:cubicBezTo>
                        <a:pt x="28807" y="25588"/>
                        <a:pt x="30108" y="21357"/>
                        <a:pt x="33338" y="19050"/>
                      </a:cubicBezTo>
                      <a:cubicBezTo>
                        <a:pt x="36001" y="17148"/>
                        <a:pt x="39654" y="17311"/>
                        <a:pt x="42863" y="16669"/>
                      </a:cubicBezTo>
                      <a:cubicBezTo>
                        <a:pt x="47597" y="15722"/>
                        <a:pt x="52416" y="15234"/>
                        <a:pt x="57150" y="14287"/>
                      </a:cubicBezTo>
                      <a:cubicBezTo>
                        <a:pt x="64326" y="12852"/>
                        <a:pt x="71345" y="10610"/>
                        <a:pt x="78582" y="9525"/>
                      </a:cubicBezTo>
                      <a:cubicBezTo>
                        <a:pt x="87252" y="8225"/>
                        <a:pt x="96068" y="8168"/>
                        <a:pt x="104775" y="7144"/>
                      </a:cubicBezTo>
                      <a:cubicBezTo>
                        <a:pt x="109570" y="6580"/>
                        <a:pt x="114264" y="5295"/>
                        <a:pt x="119063" y="4762"/>
                      </a:cubicBezTo>
                      <a:cubicBezTo>
                        <a:pt x="183175" y="-2362"/>
                        <a:pt x="120592" y="6244"/>
                        <a:pt x="164307" y="0"/>
                      </a:cubicBezTo>
                      <a:cubicBezTo>
                        <a:pt x="195263" y="794"/>
                        <a:pt x="226284" y="226"/>
                        <a:pt x="257175" y="2381"/>
                      </a:cubicBezTo>
                      <a:cubicBezTo>
                        <a:pt x="260716" y="2628"/>
                        <a:pt x="263332" y="6021"/>
                        <a:pt x="266700" y="7144"/>
                      </a:cubicBezTo>
                      <a:cubicBezTo>
                        <a:pt x="270540" y="8424"/>
                        <a:pt x="274638" y="8731"/>
                        <a:pt x="278607" y="9525"/>
                      </a:cubicBezTo>
                      <a:cubicBezTo>
                        <a:pt x="296537" y="21478"/>
                        <a:pt x="273751" y="7444"/>
                        <a:pt x="295275" y="16669"/>
                      </a:cubicBezTo>
                      <a:cubicBezTo>
                        <a:pt x="297905" y="17796"/>
                        <a:pt x="299934" y="20011"/>
                        <a:pt x="302419" y="21431"/>
                      </a:cubicBezTo>
                      <a:cubicBezTo>
                        <a:pt x="318215" y="30457"/>
                        <a:pt x="306582" y="20832"/>
                        <a:pt x="321469" y="35719"/>
                      </a:cubicBezTo>
                      <a:cubicBezTo>
                        <a:pt x="322263" y="38100"/>
                        <a:pt x="322861" y="40555"/>
                        <a:pt x="323850" y="42862"/>
                      </a:cubicBezTo>
                      <a:cubicBezTo>
                        <a:pt x="326217" y="48386"/>
                        <a:pt x="329978" y="53436"/>
                        <a:pt x="330994" y="59531"/>
                      </a:cubicBezTo>
                      <a:cubicBezTo>
                        <a:pt x="331385" y="61880"/>
                        <a:pt x="330994" y="64294"/>
                        <a:pt x="330994" y="66675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" name="グループ化 5">
                <a:extLst>
                  <a:ext uri="{FF2B5EF4-FFF2-40B4-BE49-F238E27FC236}">
                    <a16:creationId xmlns:a16="http://schemas.microsoft.com/office/drawing/2014/main" id="{634FBE26-C208-19D4-1870-C4D7A9628101}"/>
                  </a:ext>
                </a:extLst>
              </p:cNvPr>
              <p:cNvGrpSpPr/>
              <p:nvPr/>
            </p:nvGrpSpPr>
            <p:grpSpPr>
              <a:xfrm rot="12018960">
                <a:off x="5384549" y="2281464"/>
                <a:ext cx="724545" cy="448230"/>
                <a:chOff x="1492088" y="4591101"/>
                <a:chExt cx="831537" cy="514421"/>
              </a:xfrm>
            </p:grpSpPr>
            <p:sp>
              <p:nvSpPr>
                <p:cNvPr id="12" name="Google Shape;1735;p30">
                  <a:extLst>
                    <a:ext uri="{FF2B5EF4-FFF2-40B4-BE49-F238E27FC236}">
                      <a16:creationId xmlns:a16="http://schemas.microsoft.com/office/drawing/2014/main" id="{0573A323-B3D2-848D-575C-6463010C14BE}"/>
                    </a:ext>
                  </a:extLst>
                </p:cNvPr>
                <p:cNvSpPr/>
                <p:nvPr/>
              </p:nvSpPr>
              <p:spPr>
                <a:xfrm rot="6193831">
                  <a:off x="1855835" y="4637732"/>
                  <a:ext cx="294928" cy="64065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736;p30">
                  <a:extLst>
                    <a:ext uri="{FF2B5EF4-FFF2-40B4-BE49-F238E27FC236}">
                      <a16:creationId xmlns:a16="http://schemas.microsoft.com/office/drawing/2014/main" id="{58C7E023-CED1-1E64-08F2-C9CDE6C903A8}"/>
                    </a:ext>
                  </a:extLst>
                </p:cNvPr>
                <p:cNvSpPr/>
                <p:nvPr/>
              </p:nvSpPr>
              <p:spPr>
                <a:xfrm rot="5791590">
                  <a:off x="1396973" y="4686216"/>
                  <a:ext cx="509402" cy="319171"/>
                </a:xfrm>
                <a:prstGeom prst="ellipse">
                  <a:avLst/>
                </a:prstGeom>
                <a:solidFill>
                  <a:srgbClr val="C8905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" name="グループ化 7">
                <a:extLst>
                  <a:ext uri="{FF2B5EF4-FFF2-40B4-BE49-F238E27FC236}">
                    <a16:creationId xmlns:a16="http://schemas.microsoft.com/office/drawing/2014/main" id="{EC45F85D-1D5E-9ECA-D8A7-50301DF4F506}"/>
                  </a:ext>
                </a:extLst>
              </p:cNvPr>
              <p:cNvGrpSpPr/>
              <p:nvPr/>
            </p:nvGrpSpPr>
            <p:grpSpPr>
              <a:xfrm>
                <a:off x="7105363" y="1935352"/>
                <a:ext cx="1058118" cy="1304971"/>
                <a:chOff x="8269855" y="2202293"/>
                <a:chExt cx="870346" cy="905812"/>
              </a:xfrm>
            </p:grpSpPr>
            <p:sp>
              <p:nvSpPr>
                <p:cNvPr id="9" name="フリーフォーム 134">
                  <a:extLst>
                    <a:ext uri="{FF2B5EF4-FFF2-40B4-BE49-F238E27FC236}">
                      <a16:creationId xmlns:a16="http://schemas.microsoft.com/office/drawing/2014/main" id="{38962FB2-2F08-CC13-B3A5-AFAEEAEFC61B}"/>
                    </a:ext>
                  </a:extLst>
                </p:cNvPr>
                <p:cNvSpPr/>
                <p:nvPr/>
              </p:nvSpPr>
              <p:spPr>
                <a:xfrm rot="488286">
                  <a:off x="8358347" y="2315625"/>
                  <a:ext cx="714894" cy="792480"/>
                </a:xfrm>
                <a:custGeom>
                  <a:avLst/>
                  <a:gdLst>
                    <a:gd name="connsiteX0" fmla="*/ 133003 w 714894"/>
                    <a:gd name="connsiteY0" fmla="*/ 83127 h 792480"/>
                    <a:gd name="connsiteX1" fmla="*/ 0 w 714894"/>
                    <a:gd name="connsiteY1" fmla="*/ 277091 h 792480"/>
                    <a:gd name="connsiteX2" fmla="*/ 55418 w 714894"/>
                    <a:gd name="connsiteY2" fmla="*/ 565266 h 792480"/>
                    <a:gd name="connsiteX3" fmla="*/ 227214 w 714894"/>
                    <a:gd name="connsiteY3" fmla="*/ 692727 h 792480"/>
                    <a:gd name="connsiteX4" fmla="*/ 410094 w 714894"/>
                    <a:gd name="connsiteY4" fmla="*/ 792480 h 792480"/>
                    <a:gd name="connsiteX5" fmla="*/ 626225 w 714894"/>
                    <a:gd name="connsiteY5" fmla="*/ 653935 h 792480"/>
                    <a:gd name="connsiteX6" fmla="*/ 714894 w 714894"/>
                    <a:gd name="connsiteY6" fmla="*/ 387927 h 792480"/>
                    <a:gd name="connsiteX7" fmla="*/ 670560 w 714894"/>
                    <a:gd name="connsiteY7" fmla="*/ 138546 h 792480"/>
                    <a:gd name="connsiteX8" fmla="*/ 493221 w 714894"/>
                    <a:gd name="connsiteY8" fmla="*/ 0 h 792480"/>
                    <a:gd name="connsiteX9" fmla="*/ 133003 w 714894"/>
                    <a:gd name="connsiteY9" fmla="*/ 83127 h 792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14894" h="792480">
                      <a:moveTo>
                        <a:pt x="133003" y="83127"/>
                      </a:moveTo>
                      <a:lnTo>
                        <a:pt x="0" y="277091"/>
                      </a:lnTo>
                      <a:lnTo>
                        <a:pt x="55418" y="565266"/>
                      </a:lnTo>
                      <a:lnTo>
                        <a:pt x="227214" y="692727"/>
                      </a:lnTo>
                      <a:lnTo>
                        <a:pt x="410094" y="792480"/>
                      </a:lnTo>
                      <a:lnTo>
                        <a:pt x="626225" y="653935"/>
                      </a:lnTo>
                      <a:lnTo>
                        <a:pt x="714894" y="387927"/>
                      </a:lnTo>
                      <a:lnTo>
                        <a:pt x="670560" y="138546"/>
                      </a:lnTo>
                      <a:lnTo>
                        <a:pt x="493221" y="0"/>
                      </a:lnTo>
                      <a:lnTo>
                        <a:pt x="133003" y="83127"/>
                      </a:lnTo>
                      <a:close/>
                    </a:path>
                  </a:pathLst>
                </a:custGeom>
                <a:solidFill>
                  <a:srgbClr val="BC7D3E"/>
                </a:solidFill>
                <a:ln w="12700">
                  <a:solidFill>
                    <a:srgbClr val="3A383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" name="フリーフォーム 135">
                  <a:extLst>
                    <a:ext uri="{FF2B5EF4-FFF2-40B4-BE49-F238E27FC236}">
                      <a16:creationId xmlns:a16="http://schemas.microsoft.com/office/drawing/2014/main" id="{5298FAEA-3885-F22D-5A24-DEB3889E04C6}"/>
                    </a:ext>
                  </a:extLst>
                </p:cNvPr>
                <p:cNvSpPr/>
                <p:nvPr/>
              </p:nvSpPr>
              <p:spPr>
                <a:xfrm>
                  <a:off x="8269855" y="2292610"/>
                  <a:ext cx="870346" cy="335991"/>
                </a:xfrm>
                <a:custGeom>
                  <a:avLst/>
                  <a:gdLst>
                    <a:gd name="connsiteX0" fmla="*/ 171797 w 831273"/>
                    <a:gd name="connsiteY0" fmla="*/ 127462 h 332509"/>
                    <a:gd name="connsiteX1" fmla="*/ 0 w 831273"/>
                    <a:gd name="connsiteY1" fmla="*/ 221673 h 332509"/>
                    <a:gd name="connsiteX2" fmla="*/ 66502 w 831273"/>
                    <a:gd name="connsiteY2" fmla="*/ 299258 h 332509"/>
                    <a:gd name="connsiteX3" fmla="*/ 199506 w 831273"/>
                    <a:gd name="connsiteY3" fmla="*/ 332509 h 332509"/>
                    <a:gd name="connsiteX4" fmla="*/ 520931 w 831273"/>
                    <a:gd name="connsiteY4" fmla="*/ 288175 h 332509"/>
                    <a:gd name="connsiteX5" fmla="*/ 831273 w 831273"/>
                    <a:gd name="connsiteY5" fmla="*/ 260466 h 332509"/>
                    <a:gd name="connsiteX6" fmla="*/ 831273 w 831273"/>
                    <a:gd name="connsiteY6" fmla="*/ 83127 h 332509"/>
                    <a:gd name="connsiteX7" fmla="*/ 670560 w 831273"/>
                    <a:gd name="connsiteY7" fmla="*/ 0 h 332509"/>
                    <a:gd name="connsiteX8" fmla="*/ 332509 w 831273"/>
                    <a:gd name="connsiteY8" fmla="*/ 16626 h 332509"/>
                    <a:gd name="connsiteX9" fmla="*/ 171797 w 831273"/>
                    <a:gd name="connsiteY9" fmla="*/ 127462 h 332509"/>
                    <a:gd name="connsiteX0" fmla="*/ 171797 w 831273"/>
                    <a:gd name="connsiteY0" fmla="*/ 127462 h 332509"/>
                    <a:gd name="connsiteX1" fmla="*/ 0 w 831273"/>
                    <a:gd name="connsiteY1" fmla="*/ 221673 h 332509"/>
                    <a:gd name="connsiteX2" fmla="*/ 66502 w 831273"/>
                    <a:gd name="connsiteY2" fmla="*/ 299258 h 332509"/>
                    <a:gd name="connsiteX3" fmla="*/ 199506 w 831273"/>
                    <a:gd name="connsiteY3" fmla="*/ 332509 h 332509"/>
                    <a:gd name="connsiteX4" fmla="*/ 520931 w 831273"/>
                    <a:gd name="connsiteY4" fmla="*/ 288175 h 332509"/>
                    <a:gd name="connsiteX5" fmla="*/ 831273 w 831273"/>
                    <a:gd name="connsiteY5" fmla="*/ 260466 h 332509"/>
                    <a:gd name="connsiteX6" fmla="*/ 809106 w 831273"/>
                    <a:gd name="connsiteY6" fmla="*/ 116378 h 332509"/>
                    <a:gd name="connsiteX7" fmla="*/ 670560 w 831273"/>
                    <a:gd name="connsiteY7" fmla="*/ 0 h 332509"/>
                    <a:gd name="connsiteX8" fmla="*/ 332509 w 831273"/>
                    <a:gd name="connsiteY8" fmla="*/ 16626 h 332509"/>
                    <a:gd name="connsiteX9" fmla="*/ 171797 w 831273"/>
                    <a:gd name="connsiteY9" fmla="*/ 127462 h 332509"/>
                    <a:gd name="connsiteX0" fmla="*/ 171797 w 809106"/>
                    <a:gd name="connsiteY0" fmla="*/ 127462 h 332509"/>
                    <a:gd name="connsiteX1" fmla="*/ 0 w 809106"/>
                    <a:gd name="connsiteY1" fmla="*/ 221673 h 332509"/>
                    <a:gd name="connsiteX2" fmla="*/ 66502 w 809106"/>
                    <a:gd name="connsiteY2" fmla="*/ 299258 h 332509"/>
                    <a:gd name="connsiteX3" fmla="*/ 199506 w 809106"/>
                    <a:gd name="connsiteY3" fmla="*/ 332509 h 332509"/>
                    <a:gd name="connsiteX4" fmla="*/ 520931 w 809106"/>
                    <a:gd name="connsiteY4" fmla="*/ 288175 h 332509"/>
                    <a:gd name="connsiteX5" fmla="*/ 792480 w 809106"/>
                    <a:gd name="connsiteY5" fmla="*/ 299258 h 332509"/>
                    <a:gd name="connsiteX6" fmla="*/ 809106 w 809106"/>
                    <a:gd name="connsiteY6" fmla="*/ 116378 h 332509"/>
                    <a:gd name="connsiteX7" fmla="*/ 670560 w 809106"/>
                    <a:gd name="connsiteY7" fmla="*/ 0 h 332509"/>
                    <a:gd name="connsiteX8" fmla="*/ 332509 w 809106"/>
                    <a:gd name="connsiteY8" fmla="*/ 16626 h 332509"/>
                    <a:gd name="connsiteX9" fmla="*/ 171797 w 809106"/>
                    <a:gd name="connsiteY9" fmla="*/ 127462 h 332509"/>
                    <a:gd name="connsiteX0" fmla="*/ 171797 w 809106"/>
                    <a:gd name="connsiteY0" fmla="*/ 110836 h 315883"/>
                    <a:gd name="connsiteX1" fmla="*/ 0 w 809106"/>
                    <a:gd name="connsiteY1" fmla="*/ 205047 h 315883"/>
                    <a:gd name="connsiteX2" fmla="*/ 66502 w 809106"/>
                    <a:gd name="connsiteY2" fmla="*/ 282632 h 315883"/>
                    <a:gd name="connsiteX3" fmla="*/ 199506 w 809106"/>
                    <a:gd name="connsiteY3" fmla="*/ 315883 h 315883"/>
                    <a:gd name="connsiteX4" fmla="*/ 520931 w 809106"/>
                    <a:gd name="connsiteY4" fmla="*/ 271549 h 315883"/>
                    <a:gd name="connsiteX5" fmla="*/ 792480 w 809106"/>
                    <a:gd name="connsiteY5" fmla="*/ 282632 h 315883"/>
                    <a:gd name="connsiteX6" fmla="*/ 809106 w 809106"/>
                    <a:gd name="connsiteY6" fmla="*/ 99752 h 315883"/>
                    <a:gd name="connsiteX7" fmla="*/ 609600 w 809106"/>
                    <a:gd name="connsiteY7" fmla="*/ 5542 h 315883"/>
                    <a:gd name="connsiteX8" fmla="*/ 332509 w 809106"/>
                    <a:gd name="connsiteY8" fmla="*/ 0 h 315883"/>
                    <a:gd name="connsiteX9" fmla="*/ 171797 w 809106"/>
                    <a:gd name="connsiteY9" fmla="*/ 110836 h 315883"/>
                    <a:gd name="connsiteX0" fmla="*/ 119096 w 809106"/>
                    <a:gd name="connsiteY0" fmla="*/ 28775 h 315883"/>
                    <a:gd name="connsiteX1" fmla="*/ 0 w 809106"/>
                    <a:gd name="connsiteY1" fmla="*/ 205047 h 315883"/>
                    <a:gd name="connsiteX2" fmla="*/ 66502 w 809106"/>
                    <a:gd name="connsiteY2" fmla="*/ 282632 h 315883"/>
                    <a:gd name="connsiteX3" fmla="*/ 199506 w 809106"/>
                    <a:gd name="connsiteY3" fmla="*/ 315883 h 315883"/>
                    <a:gd name="connsiteX4" fmla="*/ 520931 w 809106"/>
                    <a:gd name="connsiteY4" fmla="*/ 271549 h 315883"/>
                    <a:gd name="connsiteX5" fmla="*/ 792480 w 809106"/>
                    <a:gd name="connsiteY5" fmla="*/ 282632 h 315883"/>
                    <a:gd name="connsiteX6" fmla="*/ 809106 w 809106"/>
                    <a:gd name="connsiteY6" fmla="*/ 99752 h 315883"/>
                    <a:gd name="connsiteX7" fmla="*/ 609600 w 809106"/>
                    <a:gd name="connsiteY7" fmla="*/ 5542 h 315883"/>
                    <a:gd name="connsiteX8" fmla="*/ 332509 w 809106"/>
                    <a:gd name="connsiteY8" fmla="*/ 0 h 315883"/>
                    <a:gd name="connsiteX9" fmla="*/ 119096 w 809106"/>
                    <a:gd name="connsiteY9" fmla="*/ 28775 h 315883"/>
                    <a:gd name="connsiteX0" fmla="*/ 119096 w 792480"/>
                    <a:gd name="connsiteY0" fmla="*/ 28775 h 315883"/>
                    <a:gd name="connsiteX1" fmla="*/ 0 w 792480"/>
                    <a:gd name="connsiteY1" fmla="*/ 205047 h 315883"/>
                    <a:gd name="connsiteX2" fmla="*/ 66502 w 792480"/>
                    <a:gd name="connsiteY2" fmla="*/ 282632 h 315883"/>
                    <a:gd name="connsiteX3" fmla="*/ 199506 w 792480"/>
                    <a:gd name="connsiteY3" fmla="*/ 315883 h 315883"/>
                    <a:gd name="connsiteX4" fmla="*/ 520931 w 792480"/>
                    <a:gd name="connsiteY4" fmla="*/ 271549 h 315883"/>
                    <a:gd name="connsiteX5" fmla="*/ 792480 w 792480"/>
                    <a:gd name="connsiteY5" fmla="*/ 282632 h 315883"/>
                    <a:gd name="connsiteX6" fmla="*/ 724784 w 792480"/>
                    <a:gd name="connsiteY6" fmla="*/ 134921 h 315883"/>
                    <a:gd name="connsiteX7" fmla="*/ 609600 w 792480"/>
                    <a:gd name="connsiteY7" fmla="*/ 5542 h 315883"/>
                    <a:gd name="connsiteX8" fmla="*/ 332509 w 792480"/>
                    <a:gd name="connsiteY8" fmla="*/ 0 h 315883"/>
                    <a:gd name="connsiteX9" fmla="*/ 119096 w 792480"/>
                    <a:gd name="connsiteY9" fmla="*/ 28775 h 315883"/>
                    <a:gd name="connsiteX0" fmla="*/ 119096 w 745571"/>
                    <a:gd name="connsiteY0" fmla="*/ 28775 h 315883"/>
                    <a:gd name="connsiteX1" fmla="*/ 0 w 745571"/>
                    <a:gd name="connsiteY1" fmla="*/ 205047 h 315883"/>
                    <a:gd name="connsiteX2" fmla="*/ 66502 w 745571"/>
                    <a:gd name="connsiteY2" fmla="*/ 282632 h 315883"/>
                    <a:gd name="connsiteX3" fmla="*/ 199506 w 745571"/>
                    <a:gd name="connsiteY3" fmla="*/ 315883 h 315883"/>
                    <a:gd name="connsiteX4" fmla="*/ 520931 w 745571"/>
                    <a:gd name="connsiteY4" fmla="*/ 271549 h 315883"/>
                    <a:gd name="connsiteX5" fmla="*/ 745571 w 745571"/>
                    <a:gd name="connsiteY5" fmla="*/ 251530 h 315883"/>
                    <a:gd name="connsiteX6" fmla="*/ 724784 w 745571"/>
                    <a:gd name="connsiteY6" fmla="*/ 134921 h 315883"/>
                    <a:gd name="connsiteX7" fmla="*/ 609600 w 745571"/>
                    <a:gd name="connsiteY7" fmla="*/ 5542 h 315883"/>
                    <a:gd name="connsiteX8" fmla="*/ 332509 w 745571"/>
                    <a:gd name="connsiteY8" fmla="*/ 0 h 315883"/>
                    <a:gd name="connsiteX9" fmla="*/ 119096 w 745571"/>
                    <a:gd name="connsiteY9" fmla="*/ 28775 h 315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45571" h="315883">
                      <a:moveTo>
                        <a:pt x="119096" y="28775"/>
                      </a:moveTo>
                      <a:lnTo>
                        <a:pt x="0" y="205047"/>
                      </a:lnTo>
                      <a:lnTo>
                        <a:pt x="66502" y="282632"/>
                      </a:lnTo>
                      <a:lnTo>
                        <a:pt x="199506" y="315883"/>
                      </a:lnTo>
                      <a:lnTo>
                        <a:pt x="520931" y="271549"/>
                      </a:lnTo>
                      <a:lnTo>
                        <a:pt x="745571" y="251530"/>
                      </a:lnTo>
                      <a:lnTo>
                        <a:pt x="724784" y="134921"/>
                      </a:lnTo>
                      <a:lnTo>
                        <a:pt x="609600" y="5542"/>
                      </a:lnTo>
                      <a:lnTo>
                        <a:pt x="332509" y="0"/>
                      </a:lnTo>
                      <a:lnTo>
                        <a:pt x="119096" y="28775"/>
                      </a:lnTo>
                      <a:close/>
                    </a:path>
                  </a:pathLst>
                </a:custGeom>
                <a:solidFill>
                  <a:srgbClr val="625138"/>
                </a:solidFill>
                <a:ln w="12700">
                  <a:solidFill>
                    <a:srgbClr val="3A383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1" name="Google Shape;1335;p26">
                  <a:extLst>
                    <a:ext uri="{FF2B5EF4-FFF2-40B4-BE49-F238E27FC236}">
                      <a16:creationId xmlns:a16="http://schemas.microsoft.com/office/drawing/2014/main" id="{99EDA54C-91FD-0992-E8A6-BE92379C6E7C}"/>
                    </a:ext>
                  </a:extLst>
                </p:cNvPr>
                <p:cNvSpPr/>
                <p:nvPr/>
              </p:nvSpPr>
              <p:spPr>
                <a:xfrm flipH="1">
                  <a:off x="8659309" y="2202293"/>
                  <a:ext cx="45719" cy="158436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03" name="グループ化 902">
              <a:extLst>
                <a:ext uri="{FF2B5EF4-FFF2-40B4-BE49-F238E27FC236}">
                  <a16:creationId xmlns:a16="http://schemas.microsoft.com/office/drawing/2014/main" id="{1AA92CB4-3779-43D8-921A-01B9E469CAF2}"/>
                </a:ext>
              </a:extLst>
            </p:cNvPr>
            <p:cNvGrpSpPr/>
            <p:nvPr/>
          </p:nvGrpSpPr>
          <p:grpSpPr>
            <a:xfrm>
              <a:off x="761833" y="1463672"/>
              <a:ext cx="1107187" cy="2908893"/>
              <a:chOff x="761833" y="1463672"/>
              <a:chExt cx="1107187" cy="2908893"/>
            </a:xfrm>
          </p:grpSpPr>
          <p:sp>
            <p:nvSpPr>
              <p:cNvPr id="904" name="円柱 903">
                <a:extLst>
                  <a:ext uri="{FF2B5EF4-FFF2-40B4-BE49-F238E27FC236}">
                    <a16:creationId xmlns:a16="http://schemas.microsoft.com/office/drawing/2014/main" id="{872E5E64-25A5-5E7A-02A6-12DE1DC458E8}"/>
                  </a:ext>
                </a:extLst>
              </p:cNvPr>
              <p:cNvSpPr/>
              <p:nvPr/>
            </p:nvSpPr>
            <p:spPr>
              <a:xfrm rot="20773540">
                <a:off x="1297199" y="3736883"/>
                <a:ext cx="272425" cy="635682"/>
              </a:xfrm>
              <a:prstGeom prst="can">
                <a:avLst>
                  <a:gd name="adj" fmla="val 49454"/>
                </a:avLst>
              </a:prstGeom>
              <a:solidFill>
                <a:srgbClr val="625138"/>
              </a:solidFill>
              <a:ln w="9525">
                <a:solidFill>
                  <a:srgbClr val="4040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5" name="円柱 904">
                <a:extLst>
                  <a:ext uri="{FF2B5EF4-FFF2-40B4-BE49-F238E27FC236}">
                    <a16:creationId xmlns:a16="http://schemas.microsoft.com/office/drawing/2014/main" id="{9A653D42-D4AC-DF78-B59C-3C454CFA1CD8}"/>
                  </a:ext>
                </a:extLst>
              </p:cNvPr>
              <p:cNvSpPr/>
              <p:nvPr/>
            </p:nvSpPr>
            <p:spPr>
              <a:xfrm rot="20773540">
                <a:off x="860307" y="3603011"/>
                <a:ext cx="1008713" cy="342544"/>
              </a:xfrm>
              <a:prstGeom prst="can">
                <a:avLst>
                  <a:gd name="adj" fmla="val 49454"/>
                </a:avLst>
              </a:prstGeom>
              <a:solidFill>
                <a:srgbClr val="625138"/>
              </a:solidFill>
              <a:ln w="9525">
                <a:solidFill>
                  <a:srgbClr val="4040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906" name="グループ化 905">
                <a:extLst>
                  <a:ext uri="{FF2B5EF4-FFF2-40B4-BE49-F238E27FC236}">
                    <a16:creationId xmlns:a16="http://schemas.microsoft.com/office/drawing/2014/main" id="{4B6FF9DA-2BC9-BCB4-D1A4-01D9C7331849}"/>
                  </a:ext>
                </a:extLst>
              </p:cNvPr>
              <p:cNvGrpSpPr/>
              <p:nvPr/>
            </p:nvGrpSpPr>
            <p:grpSpPr>
              <a:xfrm>
                <a:off x="761833" y="1463672"/>
                <a:ext cx="512140" cy="2302488"/>
                <a:chOff x="761833" y="1463672"/>
                <a:chExt cx="512140" cy="2302488"/>
              </a:xfrm>
            </p:grpSpPr>
            <p:sp>
              <p:nvSpPr>
                <p:cNvPr id="909" name="フリーフォーム 169">
                  <a:extLst>
                    <a:ext uri="{FF2B5EF4-FFF2-40B4-BE49-F238E27FC236}">
                      <a16:creationId xmlns:a16="http://schemas.microsoft.com/office/drawing/2014/main" id="{48115002-7E3C-B084-B90F-0FC0AE403246}"/>
                    </a:ext>
                  </a:extLst>
                </p:cNvPr>
                <p:cNvSpPr/>
                <p:nvPr/>
              </p:nvSpPr>
              <p:spPr>
                <a:xfrm rot="20773540">
                  <a:off x="856314" y="1463672"/>
                  <a:ext cx="417659" cy="2302488"/>
                </a:xfrm>
                <a:custGeom>
                  <a:avLst/>
                  <a:gdLst>
                    <a:gd name="connsiteX0" fmla="*/ 168228 w 328316"/>
                    <a:gd name="connsiteY0" fmla="*/ 0 h 1378383"/>
                    <a:gd name="connsiteX1" fmla="*/ 103108 w 328316"/>
                    <a:gd name="connsiteY1" fmla="*/ 192648 h 1378383"/>
                    <a:gd name="connsiteX2" fmla="*/ 32561 w 328316"/>
                    <a:gd name="connsiteY2" fmla="*/ 841139 h 1378383"/>
                    <a:gd name="connsiteX3" fmla="*/ 0 w 328316"/>
                    <a:gd name="connsiteY3" fmla="*/ 1329543 h 1378383"/>
                    <a:gd name="connsiteX4" fmla="*/ 130241 w 328316"/>
                    <a:gd name="connsiteY4" fmla="*/ 1378383 h 1378383"/>
                    <a:gd name="connsiteX5" fmla="*/ 211642 w 328316"/>
                    <a:gd name="connsiteY5" fmla="*/ 1367530 h 1378383"/>
                    <a:gd name="connsiteX6" fmla="*/ 328316 w 328316"/>
                    <a:gd name="connsiteY6" fmla="*/ 1326829 h 1378383"/>
                    <a:gd name="connsiteX7" fmla="*/ 274049 w 328316"/>
                    <a:gd name="connsiteY7" fmla="*/ 575230 h 1378383"/>
                    <a:gd name="connsiteX8" fmla="*/ 230635 w 328316"/>
                    <a:gd name="connsiteY8" fmla="*/ 92254 h 1378383"/>
                    <a:gd name="connsiteX9" fmla="*/ 168228 w 328316"/>
                    <a:gd name="connsiteY9" fmla="*/ 0 h 137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8316" h="1378383">
                      <a:moveTo>
                        <a:pt x="168228" y="0"/>
                      </a:moveTo>
                      <a:lnTo>
                        <a:pt x="103108" y="192648"/>
                      </a:lnTo>
                      <a:lnTo>
                        <a:pt x="32561" y="841139"/>
                      </a:lnTo>
                      <a:lnTo>
                        <a:pt x="0" y="1329543"/>
                      </a:lnTo>
                      <a:lnTo>
                        <a:pt x="130241" y="1378383"/>
                      </a:lnTo>
                      <a:lnTo>
                        <a:pt x="211642" y="1367530"/>
                      </a:lnTo>
                      <a:lnTo>
                        <a:pt x="328316" y="1326829"/>
                      </a:lnTo>
                      <a:lnTo>
                        <a:pt x="274049" y="575230"/>
                      </a:lnTo>
                      <a:lnTo>
                        <a:pt x="230635" y="92254"/>
                      </a:lnTo>
                      <a:lnTo>
                        <a:pt x="168228" y="0"/>
                      </a:lnTo>
                      <a:close/>
                    </a:path>
                  </a:pathLst>
                </a:custGeom>
                <a:solidFill>
                  <a:srgbClr val="BC7D3E"/>
                </a:solidFill>
                <a:ln w="12700">
                  <a:solidFill>
                    <a:srgbClr val="4040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0" name="Google Shape;1866;p32">
                  <a:extLst>
                    <a:ext uri="{FF2B5EF4-FFF2-40B4-BE49-F238E27FC236}">
                      <a16:creationId xmlns:a16="http://schemas.microsoft.com/office/drawing/2014/main" id="{652E6EB2-4283-A8A1-450C-55B26594809B}"/>
                    </a:ext>
                  </a:extLst>
                </p:cNvPr>
                <p:cNvSpPr/>
                <p:nvPr/>
              </p:nvSpPr>
              <p:spPr>
                <a:xfrm rot="15665397">
                  <a:off x="820276" y="2494106"/>
                  <a:ext cx="99557" cy="216443"/>
                </a:xfrm>
                <a:prstGeom prst="can">
                  <a:avLst>
                    <a:gd name="adj" fmla="val 25000"/>
                  </a:avLst>
                </a:prstGeom>
                <a:solidFill>
                  <a:srgbClr val="BC7D3E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1" name="Google Shape;1867;p32">
                  <a:extLst>
                    <a:ext uri="{FF2B5EF4-FFF2-40B4-BE49-F238E27FC236}">
                      <a16:creationId xmlns:a16="http://schemas.microsoft.com/office/drawing/2014/main" id="{36F27A52-04AF-55BF-CA53-EEA27C90C048}"/>
                    </a:ext>
                  </a:extLst>
                </p:cNvPr>
                <p:cNvSpPr/>
                <p:nvPr/>
              </p:nvSpPr>
              <p:spPr>
                <a:xfrm rot="20481124">
                  <a:off x="926058" y="2543355"/>
                  <a:ext cx="111155" cy="81707"/>
                </a:xfrm>
                <a:prstGeom prst="ellipse">
                  <a:avLst/>
                </a:prstGeom>
                <a:solidFill>
                  <a:srgbClr val="BC7D3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2" name="Google Shape;1868;p32">
                  <a:extLst>
                    <a:ext uri="{FF2B5EF4-FFF2-40B4-BE49-F238E27FC236}">
                      <a16:creationId xmlns:a16="http://schemas.microsoft.com/office/drawing/2014/main" id="{A0461FF0-808F-E3AE-91B6-6B35F83FB092}"/>
                    </a:ext>
                  </a:extLst>
                </p:cNvPr>
                <p:cNvSpPr/>
                <p:nvPr/>
              </p:nvSpPr>
              <p:spPr>
                <a:xfrm rot="17672304">
                  <a:off x="991242" y="2757361"/>
                  <a:ext cx="27803" cy="28105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3" name="Google Shape;1869;p32">
                  <a:extLst>
                    <a:ext uri="{FF2B5EF4-FFF2-40B4-BE49-F238E27FC236}">
                      <a16:creationId xmlns:a16="http://schemas.microsoft.com/office/drawing/2014/main" id="{A0BD268D-DAA1-6266-0FFA-EDC372CE587F}"/>
                    </a:ext>
                  </a:extLst>
                </p:cNvPr>
                <p:cNvSpPr/>
                <p:nvPr/>
              </p:nvSpPr>
              <p:spPr>
                <a:xfrm rot="17672304">
                  <a:off x="999626" y="2329618"/>
                  <a:ext cx="27803" cy="28105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4" name="Google Shape;1870;p32">
                  <a:extLst>
                    <a:ext uri="{FF2B5EF4-FFF2-40B4-BE49-F238E27FC236}">
                      <a16:creationId xmlns:a16="http://schemas.microsoft.com/office/drawing/2014/main" id="{BCB8298F-B2A2-C8F4-076C-1B6936B46C98}"/>
                    </a:ext>
                  </a:extLst>
                </p:cNvPr>
                <p:cNvSpPr/>
                <p:nvPr/>
              </p:nvSpPr>
              <p:spPr>
                <a:xfrm rot="17672304">
                  <a:off x="1054035" y="2320106"/>
                  <a:ext cx="27803" cy="28105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07" name="円柱 175">
                <a:extLst>
                  <a:ext uri="{FF2B5EF4-FFF2-40B4-BE49-F238E27FC236}">
                    <a16:creationId xmlns:a16="http://schemas.microsoft.com/office/drawing/2014/main" id="{C6252D4B-4DAB-D633-09DD-B98549BB1009}"/>
                  </a:ext>
                </a:extLst>
              </p:cNvPr>
              <p:cNvSpPr/>
              <p:nvPr/>
            </p:nvSpPr>
            <p:spPr>
              <a:xfrm rot="20773540">
                <a:off x="1291480" y="3997795"/>
                <a:ext cx="280000" cy="66281"/>
              </a:xfrm>
              <a:custGeom>
                <a:avLst/>
                <a:gdLst>
                  <a:gd name="connsiteX0" fmla="*/ 0 w 161333"/>
                  <a:gd name="connsiteY0" fmla="*/ 12247 h 49530"/>
                  <a:gd name="connsiteX1" fmla="*/ 80667 w 161333"/>
                  <a:gd name="connsiteY1" fmla="*/ 24494 h 49530"/>
                  <a:gd name="connsiteX2" fmla="*/ 161334 w 161333"/>
                  <a:gd name="connsiteY2" fmla="*/ 12247 h 49530"/>
                  <a:gd name="connsiteX3" fmla="*/ 161333 w 161333"/>
                  <a:gd name="connsiteY3" fmla="*/ 37283 h 49530"/>
                  <a:gd name="connsiteX4" fmla="*/ 80666 w 161333"/>
                  <a:gd name="connsiteY4" fmla="*/ 49530 h 49530"/>
                  <a:gd name="connsiteX5" fmla="*/ -1 w 161333"/>
                  <a:gd name="connsiteY5" fmla="*/ 37283 h 49530"/>
                  <a:gd name="connsiteX6" fmla="*/ 0 w 161333"/>
                  <a:gd name="connsiteY6" fmla="*/ 12247 h 49530"/>
                  <a:gd name="connsiteX0" fmla="*/ 0 w 161333"/>
                  <a:gd name="connsiteY0" fmla="*/ 12247 h 49530"/>
                  <a:gd name="connsiteX1" fmla="*/ 80667 w 161333"/>
                  <a:gd name="connsiteY1" fmla="*/ 0 h 49530"/>
                  <a:gd name="connsiteX2" fmla="*/ 161334 w 161333"/>
                  <a:gd name="connsiteY2" fmla="*/ 12247 h 49530"/>
                  <a:gd name="connsiteX3" fmla="*/ 80667 w 161333"/>
                  <a:gd name="connsiteY3" fmla="*/ 24494 h 49530"/>
                  <a:gd name="connsiteX4" fmla="*/ 0 w 161333"/>
                  <a:gd name="connsiteY4" fmla="*/ 12247 h 49530"/>
                  <a:gd name="connsiteX0" fmla="*/ 161333 w 161333"/>
                  <a:gd name="connsiteY0" fmla="*/ 12247 h 49530"/>
                  <a:gd name="connsiteX1" fmla="*/ 80666 w 161333"/>
                  <a:gd name="connsiteY1" fmla="*/ 24494 h 49530"/>
                  <a:gd name="connsiteX2" fmla="*/ -1 w 161333"/>
                  <a:gd name="connsiteY2" fmla="*/ 12247 h 49530"/>
                  <a:gd name="connsiteX3" fmla="*/ 80666 w 161333"/>
                  <a:gd name="connsiteY3" fmla="*/ 0 h 49530"/>
                  <a:gd name="connsiteX4" fmla="*/ 161333 w 161333"/>
                  <a:gd name="connsiteY4" fmla="*/ 12247 h 49530"/>
                  <a:gd name="connsiteX5" fmla="*/ 161333 w 161333"/>
                  <a:gd name="connsiteY5" fmla="*/ 37283 h 49530"/>
                  <a:gd name="connsiteX6" fmla="*/ 80666 w 161333"/>
                  <a:gd name="connsiteY6" fmla="*/ 49530 h 49530"/>
                  <a:gd name="connsiteX7" fmla="*/ -1 w 161333"/>
                  <a:gd name="connsiteY7" fmla="*/ 37283 h 49530"/>
                  <a:gd name="connsiteX8" fmla="*/ 0 w 161333"/>
                  <a:gd name="connsiteY8" fmla="*/ 12247 h 49530"/>
                  <a:gd name="connsiteX0" fmla="*/ 2243 w 163577"/>
                  <a:gd name="connsiteY0" fmla="*/ 12247 h 49530"/>
                  <a:gd name="connsiteX1" fmla="*/ 82910 w 163577"/>
                  <a:gd name="connsiteY1" fmla="*/ 24494 h 49530"/>
                  <a:gd name="connsiteX2" fmla="*/ 163577 w 163577"/>
                  <a:gd name="connsiteY2" fmla="*/ 12247 h 49530"/>
                  <a:gd name="connsiteX3" fmla="*/ 163576 w 163577"/>
                  <a:gd name="connsiteY3" fmla="*/ 37283 h 49530"/>
                  <a:gd name="connsiteX4" fmla="*/ 82909 w 163577"/>
                  <a:gd name="connsiteY4" fmla="*/ 49530 h 49530"/>
                  <a:gd name="connsiteX5" fmla="*/ 2242 w 163577"/>
                  <a:gd name="connsiteY5" fmla="*/ 37283 h 49530"/>
                  <a:gd name="connsiteX6" fmla="*/ 2243 w 163577"/>
                  <a:gd name="connsiteY6" fmla="*/ 12247 h 49530"/>
                  <a:gd name="connsiteX0" fmla="*/ 2243 w 163577"/>
                  <a:gd name="connsiteY0" fmla="*/ 12247 h 49530"/>
                  <a:gd name="connsiteX1" fmla="*/ 82910 w 163577"/>
                  <a:gd name="connsiteY1" fmla="*/ 0 h 49530"/>
                  <a:gd name="connsiteX2" fmla="*/ 163577 w 163577"/>
                  <a:gd name="connsiteY2" fmla="*/ 12247 h 49530"/>
                  <a:gd name="connsiteX3" fmla="*/ 82910 w 163577"/>
                  <a:gd name="connsiteY3" fmla="*/ 24494 h 49530"/>
                  <a:gd name="connsiteX4" fmla="*/ 2243 w 163577"/>
                  <a:gd name="connsiteY4" fmla="*/ 12247 h 49530"/>
                  <a:gd name="connsiteX0" fmla="*/ 163576 w 163577"/>
                  <a:gd name="connsiteY0" fmla="*/ 12247 h 49530"/>
                  <a:gd name="connsiteX1" fmla="*/ 82909 w 163577"/>
                  <a:gd name="connsiteY1" fmla="*/ 24494 h 49530"/>
                  <a:gd name="connsiteX2" fmla="*/ 2242 w 163577"/>
                  <a:gd name="connsiteY2" fmla="*/ 12247 h 49530"/>
                  <a:gd name="connsiteX3" fmla="*/ 163576 w 163577"/>
                  <a:gd name="connsiteY3" fmla="*/ 12247 h 49530"/>
                  <a:gd name="connsiteX4" fmla="*/ 163576 w 163577"/>
                  <a:gd name="connsiteY4" fmla="*/ 37283 h 49530"/>
                  <a:gd name="connsiteX5" fmla="*/ 82909 w 163577"/>
                  <a:gd name="connsiteY5" fmla="*/ 49530 h 49530"/>
                  <a:gd name="connsiteX6" fmla="*/ 2242 w 163577"/>
                  <a:gd name="connsiteY6" fmla="*/ 37283 h 49530"/>
                  <a:gd name="connsiteX7" fmla="*/ 2243 w 163577"/>
                  <a:gd name="connsiteY7" fmla="*/ 12247 h 49530"/>
                  <a:gd name="connsiteX0" fmla="*/ 2243 w 165819"/>
                  <a:gd name="connsiteY0" fmla="*/ 2396 h 39679"/>
                  <a:gd name="connsiteX1" fmla="*/ 82910 w 165819"/>
                  <a:gd name="connsiteY1" fmla="*/ 14643 h 39679"/>
                  <a:gd name="connsiteX2" fmla="*/ 163577 w 165819"/>
                  <a:gd name="connsiteY2" fmla="*/ 2396 h 39679"/>
                  <a:gd name="connsiteX3" fmla="*/ 163576 w 165819"/>
                  <a:gd name="connsiteY3" fmla="*/ 27432 h 39679"/>
                  <a:gd name="connsiteX4" fmla="*/ 82909 w 165819"/>
                  <a:gd name="connsiteY4" fmla="*/ 39679 h 39679"/>
                  <a:gd name="connsiteX5" fmla="*/ 2242 w 165819"/>
                  <a:gd name="connsiteY5" fmla="*/ 27432 h 39679"/>
                  <a:gd name="connsiteX6" fmla="*/ 2243 w 165819"/>
                  <a:gd name="connsiteY6" fmla="*/ 2396 h 39679"/>
                  <a:gd name="connsiteX0" fmla="*/ 2243 w 165819"/>
                  <a:gd name="connsiteY0" fmla="*/ 2396 h 39679"/>
                  <a:gd name="connsiteX1" fmla="*/ 163577 w 165819"/>
                  <a:gd name="connsiteY1" fmla="*/ 2396 h 39679"/>
                  <a:gd name="connsiteX2" fmla="*/ 82910 w 165819"/>
                  <a:gd name="connsiteY2" fmla="*/ 14643 h 39679"/>
                  <a:gd name="connsiteX3" fmla="*/ 2243 w 165819"/>
                  <a:gd name="connsiteY3" fmla="*/ 2396 h 39679"/>
                  <a:gd name="connsiteX0" fmla="*/ 163576 w 165819"/>
                  <a:gd name="connsiteY0" fmla="*/ 2396 h 39679"/>
                  <a:gd name="connsiteX1" fmla="*/ 82909 w 165819"/>
                  <a:gd name="connsiteY1" fmla="*/ 14643 h 39679"/>
                  <a:gd name="connsiteX2" fmla="*/ 2242 w 165819"/>
                  <a:gd name="connsiteY2" fmla="*/ 2396 h 39679"/>
                  <a:gd name="connsiteX3" fmla="*/ 163576 w 165819"/>
                  <a:gd name="connsiteY3" fmla="*/ 2396 h 39679"/>
                  <a:gd name="connsiteX4" fmla="*/ 163576 w 165819"/>
                  <a:gd name="connsiteY4" fmla="*/ 27432 h 39679"/>
                  <a:gd name="connsiteX5" fmla="*/ 82909 w 165819"/>
                  <a:gd name="connsiteY5" fmla="*/ 39679 h 39679"/>
                  <a:gd name="connsiteX6" fmla="*/ 2242 w 165819"/>
                  <a:gd name="connsiteY6" fmla="*/ 27432 h 39679"/>
                  <a:gd name="connsiteX7" fmla="*/ 2243 w 165819"/>
                  <a:gd name="connsiteY7" fmla="*/ 2396 h 39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819" h="39679" stroke="0" extrusionOk="0">
                    <a:moveTo>
                      <a:pt x="2243" y="2396"/>
                    </a:moveTo>
                    <a:cubicBezTo>
                      <a:pt x="2243" y="9160"/>
                      <a:pt x="38359" y="14643"/>
                      <a:pt x="82910" y="14643"/>
                    </a:cubicBezTo>
                    <a:cubicBezTo>
                      <a:pt x="127461" y="14643"/>
                      <a:pt x="163577" y="9160"/>
                      <a:pt x="163577" y="2396"/>
                    </a:cubicBezTo>
                    <a:cubicBezTo>
                      <a:pt x="163577" y="10741"/>
                      <a:pt x="163576" y="19087"/>
                      <a:pt x="163576" y="27432"/>
                    </a:cubicBezTo>
                    <a:cubicBezTo>
                      <a:pt x="163576" y="34196"/>
                      <a:pt x="127460" y="39679"/>
                      <a:pt x="82909" y="39679"/>
                    </a:cubicBezTo>
                    <a:cubicBezTo>
                      <a:pt x="38358" y="39679"/>
                      <a:pt x="2242" y="34196"/>
                      <a:pt x="2242" y="27432"/>
                    </a:cubicBezTo>
                    <a:cubicBezTo>
                      <a:pt x="2242" y="19087"/>
                      <a:pt x="2243" y="10741"/>
                      <a:pt x="2243" y="2396"/>
                    </a:cubicBezTo>
                    <a:close/>
                  </a:path>
                  <a:path w="165819" h="39679" fill="lighten" stroke="0" extrusionOk="0">
                    <a:moveTo>
                      <a:pt x="2243" y="2396"/>
                    </a:moveTo>
                    <a:cubicBezTo>
                      <a:pt x="15688" y="355"/>
                      <a:pt x="150133" y="355"/>
                      <a:pt x="163577" y="2396"/>
                    </a:cubicBezTo>
                    <a:cubicBezTo>
                      <a:pt x="177022" y="4437"/>
                      <a:pt x="127461" y="14643"/>
                      <a:pt x="82910" y="14643"/>
                    </a:cubicBezTo>
                    <a:cubicBezTo>
                      <a:pt x="38359" y="14643"/>
                      <a:pt x="2243" y="9160"/>
                      <a:pt x="2243" y="2396"/>
                    </a:cubicBezTo>
                    <a:close/>
                  </a:path>
                  <a:path w="165819" h="39679" fill="none" extrusionOk="0">
                    <a:moveTo>
                      <a:pt x="163576" y="2396"/>
                    </a:moveTo>
                    <a:cubicBezTo>
                      <a:pt x="163576" y="9160"/>
                      <a:pt x="127460" y="14643"/>
                      <a:pt x="82909" y="14643"/>
                    </a:cubicBezTo>
                    <a:cubicBezTo>
                      <a:pt x="38358" y="14643"/>
                      <a:pt x="-11203" y="4437"/>
                      <a:pt x="2242" y="2396"/>
                    </a:cubicBezTo>
                    <a:cubicBezTo>
                      <a:pt x="15687" y="355"/>
                      <a:pt x="136687" y="-1777"/>
                      <a:pt x="163576" y="2396"/>
                    </a:cubicBezTo>
                    <a:lnTo>
                      <a:pt x="163576" y="27432"/>
                    </a:lnTo>
                    <a:cubicBezTo>
                      <a:pt x="163576" y="34196"/>
                      <a:pt x="127460" y="39679"/>
                      <a:pt x="82909" y="39679"/>
                    </a:cubicBezTo>
                    <a:cubicBezTo>
                      <a:pt x="38358" y="39679"/>
                      <a:pt x="2242" y="34196"/>
                      <a:pt x="2242" y="27432"/>
                    </a:cubicBezTo>
                    <a:cubicBezTo>
                      <a:pt x="2242" y="19087"/>
                      <a:pt x="2243" y="10741"/>
                      <a:pt x="2243" y="2396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8" name="円柱 175">
                <a:extLst>
                  <a:ext uri="{FF2B5EF4-FFF2-40B4-BE49-F238E27FC236}">
                    <a16:creationId xmlns:a16="http://schemas.microsoft.com/office/drawing/2014/main" id="{9260FFC1-CB94-41B2-7941-8841FA528B5A}"/>
                  </a:ext>
                </a:extLst>
              </p:cNvPr>
              <p:cNvSpPr/>
              <p:nvPr/>
            </p:nvSpPr>
            <p:spPr>
              <a:xfrm rot="20773540">
                <a:off x="1333222" y="4168067"/>
                <a:ext cx="280000" cy="66281"/>
              </a:xfrm>
              <a:custGeom>
                <a:avLst/>
                <a:gdLst>
                  <a:gd name="connsiteX0" fmla="*/ 0 w 161333"/>
                  <a:gd name="connsiteY0" fmla="*/ 12247 h 49530"/>
                  <a:gd name="connsiteX1" fmla="*/ 80667 w 161333"/>
                  <a:gd name="connsiteY1" fmla="*/ 24494 h 49530"/>
                  <a:gd name="connsiteX2" fmla="*/ 161334 w 161333"/>
                  <a:gd name="connsiteY2" fmla="*/ 12247 h 49530"/>
                  <a:gd name="connsiteX3" fmla="*/ 161333 w 161333"/>
                  <a:gd name="connsiteY3" fmla="*/ 37283 h 49530"/>
                  <a:gd name="connsiteX4" fmla="*/ 80666 w 161333"/>
                  <a:gd name="connsiteY4" fmla="*/ 49530 h 49530"/>
                  <a:gd name="connsiteX5" fmla="*/ -1 w 161333"/>
                  <a:gd name="connsiteY5" fmla="*/ 37283 h 49530"/>
                  <a:gd name="connsiteX6" fmla="*/ 0 w 161333"/>
                  <a:gd name="connsiteY6" fmla="*/ 12247 h 49530"/>
                  <a:gd name="connsiteX0" fmla="*/ 0 w 161333"/>
                  <a:gd name="connsiteY0" fmla="*/ 12247 h 49530"/>
                  <a:gd name="connsiteX1" fmla="*/ 80667 w 161333"/>
                  <a:gd name="connsiteY1" fmla="*/ 0 h 49530"/>
                  <a:gd name="connsiteX2" fmla="*/ 161334 w 161333"/>
                  <a:gd name="connsiteY2" fmla="*/ 12247 h 49530"/>
                  <a:gd name="connsiteX3" fmla="*/ 80667 w 161333"/>
                  <a:gd name="connsiteY3" fmla="*/ 24494 h 49530"/>
                  <a:gd name="connsiteX4" fmla="*/ 0 w 161333"/>
                  <a:gd name="connsiteY4" fmla="*/ 12247 h 49530"/>
                  <a:gd name="connsiteX0" fmla="*/ 161333 w 161333"/>
                  <a:gd name="connsiteY0" fmla="*/ 12247 h 49530"/>
                  <a:gd name="connsiteX1" fmla="*/ 80666 w 161333"/>
                  <a:gd name="connsiteY1" fmla="*/ 24494 h 49530"/>
                  <a:gd name="connsiteX2" fmla="*/ -1 w 161333"/>
                  <a:gd name="connsiteY2" fmla="*/ 12247 h 49530"/>
                  <a:gd name="connsiteX3" fmla="*/ 80666 w 161333"/>
                  <a:gd name="connsiteY3" fmla="*/ 0 h 49530"/>
                  <a:gd name="connsiteX4" fmla="*/ 161333 w 161333"/>
                  <a:gd name="connsiteY4" fmla="*/ 12247 h 49530"/>
                  <a:gd name="connsiteX5" fmla="*/ 161333 w 161333"/>
                  <a:gd name="connsiteY5" fmla="*/ 37283 h 49530"/>
                  <a:gd name="connsiteX6" fmla="*/ 80666 w 161333"/>
                  <a:gd name="connsiteY6" fmla="*/ 49530 h 49530"/>
                  <a:gd name="connsiteX7" fmla="*/ -1 w 161333"/>
                  <a:gd name="connsiteY7" fmla="*/ 37283 h 49530"/>
                  <a:gd name="connsiteX8" fmla="*/ 0 w 161333"/>
                  <a:gd name="connsiteY8" fmla="*/ 12247 h 49530"/>
                  <a:gd name="connsiteX0" fmla="*/ 2243 w 163577"/>
                  <a:gd name="connsiteY0" fmla="*/ 12247 h 49530"/>
                  <a:gd name="connsiteX1" fmla="*/ 82910 w 163577"/>
                  <a:gd name="connsiteY1" fmla="*/ 24494 h 49530"/>
                  <a:gd name="connsiteX2" fmla="*/ 163577 w 163577"/>
                  <a:gd name="connsiteY2" fmla="*/ 12247 h 49530"/>
                  <a:gd name="connsiteX3" fmla="*/ 163576 w 163577"/>
                  <a:gd name="connsiteY3" fmla="*/ 37283 h 49530"/>
                  <a:gd name="connsiteX4" fmla="*/ 82909 w 163577"/>
                  <a:gd name="connsiteY4" fmla="*/ 49530 h 49530"/>
                  <a:gd name="connsiteX5" fmla="*/ 2242 w 163577"/>
                  <a:gd name="connsiteY5" fmla="*/ 37283 h 49530"/>
                  <a:gd name="connsiteX6" fmla="*/ 2243 w 163577"/>
                  <a:gd name="connsiteY6" fmla="*/ 12247 h 49530"/>
                  <a:gd name="connsiteX0" fmla="*/ 2243 w 163577"/>
                  <a:gd name="connsiteY0" fmla="*/ 12247 h 49530"/>
                  <a:gd name="connsiteX1" fmla="*/ 82910 w 163577"/>
                  <a:gd name="connsiteY1" fmla="*/ 0 h 49530"/>
                  <a:gd name="connsiteX2" fmla="*/ 163577 w 163577"/>
                  <a:gd name="connsiteY2" fmla="*/ 12247 h 49530"/>
                  <a:gd name="connsiteX3" fmla="*/ 82910 w 163577"/>
                  <a:gd name="connsiteY3" fmla="*/ 24494 h 49530"/>
                  <a:gd name="connsiteX4" fmla="*/ 2243 w 163577"/>
                  <a:gd name="connsiteY4" fmla="*/ 12247 h 49530"/>
                  <a:gd name="connsiteX0" fmla="*/ 163576 w 163577"/>
                  <a:gd name="connsiteY0" fmla="*/ 12247 h 49530"/>
                  <a:gd name="connsiteX1" fmla="*/ 82909 w 163577"/>
                  <a:gd name="connsiteY1" fmla="*/ 24494 h 49530"/>
                  <a:gd name="connsiteX2" fmla="*/ 2242 w 163577"/>
                  <a:gd name="connsiteY2" fmla="*/ 12247 h 49530"/>
                  <a:gd name="connsiteX3" fmla="*/ 163576 w 163577"/>
                  <a:gd name="connsiteY3" fmla="*/ 12247 h 49530"/>
                  <a:gd name="connsiteX4" fmla="*/ 163576 w 163577"/>
                  <a:gd name="connsiteY4" fmla="*/ 37283 h 49530"/>
                  <a:gd name="connsiteX5" fmla="*/ 82909 w 163577"/>
                  <a:gd name="connsiteY5" fmla="*/ 49530 h 49530"/>
                  <a:gd name="connsiteX6" fmla="*/ 2242 w 163577"/>
                  <a:gd name="connsiteY6" fmla="*/ 37283 h 49530"/>
                  <a:gd name="connsiteX7" fmla="*/ 2243 w 163577"/>
                  <a:gd name="connsiteY7" fmla="*/ 12247 h 49530"/>
                  <a:gd name="connsiteX0" fmla="*/ 2243 w 165819"/>
                  <a:gd name="connsiteY0" fmla="*/ 2396 h 39679"/>
                  <a:gd name="connsiteX1" fmla="*/ 82910 w 165819"/>
                  <a:gd name="connsiteY1" fmla="*/ 14643 h 39679"/>
                  <a:gd name="connsiteX2" fmla="*/ 163577 w 165819"/>
                  <a:gd name="connsiteY2" fmla="*/ 2396 h 39679"/>
                  <a:gd name="connsiteX3" fmla="*/ 163576 w 165819"/>
                  <a:gd name="connsiteY3" fmla="*/ 27432 h 39679"/>
                  <a:gd name="connsiteX4" fmla="*/ 82909 w 165819"/>
                  <a:gd name="connsiteY4" fmla="*/ 39679 h 39679"/>
                  <a:gd name="connsiteX5" fmla="*/ 2242 w 165819"/>
                  <a:gd name="connsiteY5" fmla="*/ 27432 h 39679"/>
                  <a:gd name="connsiteX6" fmla="*/ 2243 w 165819"/>
                  <a:gd name="connsiteY6" fmla="*/ 2396 h 39679"/>
                  <a:gd name="connsiteX0" fmla="*/ 2243 w 165819"/>
                  <a:gd name="connsiteY0" fmla="*/ 2396 h 39679"/>
                  <a:gd name="connsiteX1" fmla="*/ 163577 w 165819"/>
                  <a:gd name="connsiteY1" fmla="*/ 2396 h 39679"/>
                  <a:gd name="connsiteX2" fmla="*/ 82910 w 165819"/>
                  <a:gd name="connsiteY2" fmla="*/ 14643 h 39679"/>
                  <a:gd name="connsiteX3" fmla="*/ 2243 w 165819"/>
                  <a:gd name="connsiteY3" fmla="*/ 2396 h 39679"/>
                  <a:gd name="connsiteX0" fmla="*/ 163576 w 165819"/>
                  <a:gd name="connsiteY0" fmla="*/ 2396 h 39679"/>
                  <a:gd name="connsiteX1" fmla="*/ 82909 w 165819"/>
                  <a:gd name="connsiteY1" fmla="*/ 14643 h 39679"/>
                  <a:gd name="connsiteX2" fmla="*/ 2242 w 165819"/>
                  <a:gd name="connsiteY2" fmla="*/ 2396 h 39679"/>
                  <a:gd name="connsiteX3" fmla="*/ 163576 w 165819"/>
                  <a:gd name="connsiteY3" fmla="*/ 2396 h 39679"/>
                  <a:gd name="connsiteX4" fmla="*/ 163576 w 165819"/>
                  <a:gd name="connsiteY4" fmla="*/ 27432 h 39679"/>
                  <a:gd name="connsiteX5" fmla="*/ 82909 w 165819"/>
                  <a:gd name="connsiteY5" fmla="*/ 39679 h 39679"/>
                  <a:gd name="connsiteX6" fmla="*/ 2242 w 165819"/>
                  <a:gd name="connsiteY6" fmla="*/ 27432 h 39679"/>
                  <a:gd name="connsiteX7" fmla="*/ 2243 w 165819"/>
                  <a:gd name="connsiteY7" fmla="*/ 2396 h 39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819" h="39679" stroke="0" extrusionOk="0">
                    <a:moveTo>
                      <a:pt x="2243" y="2396"/>
                    </a:moveTo>
                    <a:cubicBezTo>
                      <a:pt x="2243" y="9160"/>
                      <a:pt x="38359" y="14643"/>
                      <a:pt x="82910" y="14643"/>
                    </a:cubicBezTo>
                    <a:cubicBezTo>
                      <a:pt x="127461" y="14643"/>
                      <a:pt x="163577" y="9160"/>
                      <a:pt x="163577" y="2396"/>
                    </a:cubicBezTo>
                    <a:cubicBezTo>
                      <a:pt x="163577" y="10741"/>
                      <a:pt x="163576" y="19087"/>
                      <a:pt x="163576" y="27432"/>
                    </a:cubicBezTo>
                    <a:cubicBezTo>
                      <a:pt x="163576" y="34196"/>
                      <a:pt x="127460" y="39679"/>
                      <a:pt x="82909" y="39679"/>
                    </a:cubicBezTo>
                    <a:cubicBezTo>
                      <a:pt x="38358" y="39679"/>
                      <a:pt x="2242" y="34196"/>
                      <a:pt x="2242" y="27432"/>
                    </a:cubicBezTo>
                    <a:cubicBezTo>
                      <a:pt x="2242" y="19087"/>
                      <a:pt x="2243" y="10741"/>
                      <a:pt x="2243" y="2396"/>
                    </a:cubicBezTo>
                    <a:close/>
                  </a:path>
                  <a:path w="165819" h="39679" fill="lighten" stroke="0" extrusionOk="0">
                    <a:moveTo>
                      <a:pt x="2243" y="2396"/>
                    </a:moveTo>
                    <a:cubicBezTo>
                      <a:pt x="15688" y="355"/>
                      <a:pt x="150133" y="355"/>
                      <a:pt x="163577" y="2396"/>
                    </a:cubicBezTo>
                    <a:cubicBezTo>
                      <a:pt x="177022" y="4437"/>
                      <a:pt x="127461" y="14643"/>
                      <a:pt x="82910" y="14643"/>
                    </a:cubicBezTo>
                    <a:cubicBezTo>
                      <a:pt x="38359" y="14643"/>
                      <a:pt x="2243" y="9160"/>
                      <a:pt x="2243" y="2396"/>
                    </a:cubicBezTo>
                    <a:close/>
                  </a:path>
                  <a:path w="165819" h="39679" fill="none" extrusionOk="0">
                    <a:moveTo>
                      <a:pt x="163576" y="2396"/>
                    </a:moveTo>
                    <a:cubicBezTo>
                      <a:pt x="163576" y="9160"/>
                      <a:pt x="127460" y="14643"/>
                      <a:pt x="82909" y="14643"/>
                    </a:cubicBezTo>
                    <a:cubicBezTo>
                      <a:pt x="38358" y="14643"/>
                      <a:pt x="-11203" y="4437"/>
                      <a:pt x="2242" y="2396"/>
                    </a:cubicBezTo>
                    <a:cubicBezTo>
                      <a:pt x="15687" y="355"/>
                      <a:pt x="136687" y="-1777"/>
                      <a:pt x="163576" y="2396"/>
                    </a:cubicBezTo>
                    <a:lnTo>
                      <a:pt x="163576" y="27432"/>
                    </a:lnTo>
                    <a:cubicBezTo>
                      <a:pt x="163576" y="34196"/>
                      <a:pt x="127460" y="39679"/>
                      <a:pt x="82909" y="39679"/>
                    </a:cubicBezTo>
                    <a:cubicBezTo>
                      <a:pt x="38358" y="39679"/>
                      <a:pt x="2242" y="34196"/>
                      <a:pt x="2242" y="27432"/>
                    </a:cubicBezTo>
                    <a:cubicBezTo>
                      <a:pt x="2242" y="19087"/>
                      <a:pt x="2243" y="10741"/>
                      <a:pt x="2243" y="2396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916" name="正方形/長方形 915">
            <a:extLst>
              <a:ext uri="{FF2B5EF4-FFF2-40B4-BE49-F238E27FC236}">
                <a16:creationId xmlns:a16="http://schemas.microsoft.com/office/drawing/2014/main" id="{51DBD79B-5890-AA06-3A7D-B51E2645612B}"/>
              </a:ext>
            </a:extLst>
          </p:cNvPr>
          <p:cNvSpPr/>
          <p:nvPr/>
        </p:nvSpPr>
        <p:spPr>
          <a:xfrm>
            <a:off x="1026947" y="2620084"/>
            <a:ext cx="2440015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altLang="ja-JP" sz="4000" b="1" cap="none" spc="0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  <a:effectLst/>
              </a:rPr>
              <a:t>Lv.10000</a:t>
            </a:r>
            <a:endParaRPr lang="ja-JP" altLang="en-US" sz="4000" b="1" cap="none" spc="0" dirty="0">
              <a:ln w="12700">
                <a:solidFill>
                  <a:schemeClr val="accent5"/>
                </a:solidFill>
                <a:prstDash val="solid"/>
              </a:ln>
              <a:pattFill prst="ltDnDiag">
                <a:fgClr>
                  <a:schemeClr val="accent5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  <a:effectLst/>
            </a:endParaRPr>
          </a:p>
        </p:txBody>
      </p:sp>
      <p:sp>
        <p:nvSpPr>
          <p:cNvPr id="1009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C394F8B8-1A58-8C9F-B373-A0733618FB1A}"/>
              </a:ext>
            </a:extLst>
          </p:cNvPr>
          <p:cNvSpPr txBox="1"/>
          <p:nvPr/>
        </p:nvSpPr>
        <p:spPr>
          <a:xfrm>
            <a:off x="3431828" y="3503062"/>
            <a:ext cx="2855813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パワーアップだ！</a:t>
            </a:r>
            <a:endParaRPr lang="en-US" altLang="ja-JP"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5" name="フリーフォーム 16">
            <a:extLst>
              <a:ext uri="{FF2B5EF4-FFF2-40B4-BE49-F238E27FC236}">
                <a16:creationId xmlns:a16="http://schemas.microsoft.com/office/drawing/2014/main" id="{E415D9A1-C49C-D60D-C244-A4A66A156AD1}"/>
              </a:ext>
            </a:extLst>
          </p:cNvPr>
          <p:cNvSpPr/>
          <p:nvPr/>
        </p:nvSpPr>
        <p:spPr>
          <a:xfrm>
            <a:off x="211587" y="5038039"/>
            <a:ext cx="1166248" cy="893321"/>
          </a:xfrm>
          <a:custGeom>
            <a:avLst/>
            <a:gdLst>
              <a:gd name="connsiteX0" fmla="*/ 1937084 w 2478505"/>
              <a:gd name="connsiteY0" fmla="*/ 0 h 1106906"/>
              <a:gd name="connsiteX1" fmla="*/ 1696453 w 2478505"/>
              <a:gd name="connsiteY1" fmla="*/ 300790 h 1106906"/>
              <a:gd name="connsiteX2" fmla="*/ 770021 w 2478505"/>
              <a:gd name="connsiteY2" fmla="*/ 541422 h 1106906"/>
              <a:gd name="connsiteX3" fmla="*/ 180474 w 2478505"/>
              <a:gd name="connsiteY3" fmla="*/ 517358 h 1106906"/>
              <a:gd name="connsiteX4" fmla="*/ 0 w 2478505"/>
              <a:gd name="connsiteY4" fmla="*/ 866274 h 1106906"/>
              <a:gd name="connsiteX5" fmla="*/ 1624263 w 2478505"/>
              <a:gd name="connsiteY5" fmla="*/ 1106906 h 1106906"/>
              <a:gd name="connsiteX6" fmla="*/ 2478505 w 2478505"/>
              <a:gd name="connsiteY6" fmla="*/ 565485 h 1106906"/>
              <a:gd name="connsiteX7" fmla="*/ 1937084 w 2478505"/>
              <a:gd name="connsiteY7" fmla="*/ 0 h 1106906"/>
              <a:gd name="connsiteX0" fmla="*/ 1937084 w 2478505"/>
              <a:gd name="connsiteY0" fmla="*/ 0 h 1106906"/>
              <a:gd name="connsiteX1" fmla="*/ 1600200 w 2478505"/>
              <a:gd name="connsiteY1" fmla="*/ 336885 h 1106906"/>
              <a:gd name="connsiteX2" fmla="*/ 770021 w 2478505"/>
              <a:gd name="connsiteY2" fmla="*/ 541422 h 1106906"/>
              <a:gd name="connsiteX3" fmla="*/ 180474 w 2478505"/>
              <a:gd name="connsiteY3" fmla="*/ 517358 h 1106906"/>
              <a:gd name="connsiteX4" fmla="*/ 0 w 2478505"/>
              <a:gd name="connsiteY4" fmla="*/ 866274 h 1106906"/>
              <a:gd name="connsiteX5" fmla="*/ 1624263 w 2478505"/>
              <a:gd name="connsiteY5" fmla="*/ 1106906 h 1106906"/>
              <a:gd name="connsiteX6" fmla="*/ 2478505 w 2478505"/>
              <a:gd name="connsiteY6" fmla="*/ 565485 h 1106906"/>
              <a:gd name="connsiteX7" fmla="*/ 1937084 w 2478505"/>
              <a:gd name="connsiteY7" fmla="*/ 0 h 1106906"/>
              <a:gd name="connsiteX0" fmla="*/ 2165684 w 2478505"/>
              <a:gd name="connsiteY0" fmla="*/ 0 h 950495"/>
              <a:gd name="connsiteX1" fmla="*/ 1600200 w 2478505"/>
              <a:gd name="connsiteY1" fmla="*/ 180474 h 950495"/>
              <a:gd name="connsiteX2" fmla="*/ 770021 w 2478505"/>
              <a:gd name="connsiteY2" fmla="*/ 385011 h 950495"/>
              <a:gd name="connsiteX3" fmla="*/ 180474 w 2478505"/>
              <a:gd name="connsiteY3" fmla="*/ 360947 h 950495"/>
              <a:gd name="connsiteX4" fmla="*/ 0 w 2478505"/>
              <a:gd name="connsiteY4" fmla="*/ 709863 h 950495"/>
              <a:gd name="connsiteX5" fmla="*/ 1624263 w 2478505"/>
              <a:gd name="connsiteY5" fmla="*/ 950495 h 950495"/>
              <a:gd name="connsiteX6" fmla="*/ 2478505 w 2478505"/>
              <a:gd name="connsiteY6" fmla="*/ 409074 h 950495"/>
              <a:gd name="connsiteX7" fmla="*/ 2165684 w 2478505"/>
              <a:gd name="connsiteY7" fmla="*/ 0 h 950495"/>
              <a:gd name="connsiteX0" fmla="*/ 1949116 w 2478505"/>
              <a:gd name="connsiteY0" fmla="*/ 0 h 1082842"/>
              <a:gd name="connsiteX1" fmla="*/ 1600200 w 2478505"/>
              <a:gd name="connsiteY1" fmla="*/ 312821 h 1082842"/>
              <a:gd name="connsiteX2" fmla="*/ 770021 w 2478505"/>
              <a:gd name="connsiteY2" fmla="*/ 517358 h 1082842"/>
              <a:gd name="connsiteX3" fmla="*/ 180474 w 2478505"/>
              <a:gd name="connsiteY3" fmla="*/ 493294 h 1082842"/>
              <a:gd name="connsiteX4" fmla="*/ 0 w 2478505"/>
              <a:gd name="connsiteY4" fmla="*/ 842210 h 1082842"/>
              <a:gd name="connsiteX5" fmla="*/ 1624263 w 2478505"/>
              <a:gd name="connsiteY5" fmla="*/ 1082842 h 1082842"/>
              <a:gd name="connsiteX6" fmla="*/ 2478505 w 2478505"/>
              <a:gd name="connsiteY6" fmla="*/ 541421 h 1082842"/>
              <a:gd name="connsiteX7" fmla="*/ 1949116 w 2478505"/>
              <a:gd name="connsiteY7" fmla="*/ 0 h 1082842"/>
              <a:gd name="connsiteX0" fmla="*/ 1723084 w 2478505"/>
              <a:gd name="connsiteY0" fmla="*/ 0 h 1091930"/>
              <a:gd name="connsiteX1" fmla="*/ 1600200 w 2478505"/>
              <a:gd name="connsiteY1" fmla="*/ 321909 h 1091930"/>
              <a:gd name="connsiteX2" fmla="*/ 770021 w 2478505"/>
              <a:gd name="connsiteY2" fmla="*/ 526446 h 1091930"/>
              <a:gd name="connsiteX3" fmla="*/ 180474 w 2478505"/>
              <a:gd name="connsiteY3" fmla="*/ 502382 h 1091930"/>
              <a:gd name="connsiteX4" fmla="*/ 0 w 2478505"/>
              <a:gd name="connsiteY4" fmla="*/ 851298 h 1091930"/>
              <a:gd name="connsiteX5" fmla="*/ 1624263 w 2478505"/>
              <a:gd name="connsiteY5" fmla="*/ 1091930 h 1091930"/>
              <a:gd name="connsiteX6" fmla="*/ 2478505 w 2478505"/>
              <a:gd name="connsiteY6" fmla="*/ 550509 h 1091930"/>
              <a:gd name="connsiteX7" fmla="*/ 1723084 w 2478505"/>
              <a:gd name="connsiteY7" fmla="*/ 0 h 1091930"/>
              <a:gd name="connsiteX0" fmla="*/ 1723084 w 2231925"/>
              <a:gd name="connsiteY0" fmla="*/ 0 h 1091930"/>
              <a:gd name="connsiteX1" fmla="*/ 1600200 w 2231925"/>
              <a:gd name="connsiteY1" fmla="*/ 321909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2231925 w 2231925"/>
              <a:gd name="connsiteY6" fmla="*/ 177937 h 1091930"/>
              <a:gd name="connsiteX7" fmla="*/ 1723084 w 2231925"/>
              <a:gd name="connsiteY7" fmla="*/ 0 h 1091930"/>
              <a:gd name="connsiteX0" fmla="*/ 1723084 w 2231925"/>
              <a:gd name="connsiteY0" fmla="*/ 0 h 1091930"/>
              <a:gd name="connsiteX1" fmla="*/ 1600200 w 2231925"/>
              <a:gd name="connsiteY1" fmla="*/ 321909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982885"/>
              <a:gd name="connsiteX1" fmla="*/ 1281701 w 2231925"/>
              <a:gd name="connsiteY1" fmla="*/ 403693 h 982885"/>
              <a:gd name="connsiteX2" fmla="*/ 770021 w 2231925"/>
              <a:gd name="connsiteY2" fmla="*/ 526446 h 982885"/>
              <a:gd name="connsiteX3" fmla="*/ 180474 w 2231925"/>
              <a:gd name="connsiteY3" fmla="*/ 502382 h 982885"/>
              <a:gd name="connsiteX4" fmla="*/ 0 w 2231925"/>
              <a:gd name="connsiteY4" fmla="*/ 851298 h 982885"/>
              <a:gd name="connsiteX5" fmla="*/ 1357135 w 2231925"/>
              <a:gd name="connsiteY5" fmla="*/ 982885 h 982885"/>
              <a:gd name="connsiteX6" fmla="*/ 1855424 w 2231925"/>
              <a:gd name="connsiteY6" fmla="*/ 537041 h 982885"/>
              <a:gd name="connsiteX7" fmla="*/ 2231925 w 2231925"/>
              <a:gd name="connsiteY7" fmla="*/ 177937 h 982885"/>
              <a:gd name="connsiteX8" fmla="*/ 1723084 w 2231925"/>
              <a:gd name="connsiteY8" fmla="*/ 0 h 982885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562618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638688 h 1091930"/>
              <a:gd name="connsiteX4" fmla="*/ 0 w 2231925"/>
              <a:gd name="connsiteY4" fmla="*/ 851298 h 1091930"/>
              <a:gd name="connsiteX5" fmla="*/ 1562618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1985345"/>
              <a:gd name="connsiteY0" fmla="*/ 0 h 1091930"/>
              <a:gd name="connsiteX1" fmla="*/ 1281701 w 1985345"/>
              <a:gd name="connsiteY1" fmla="*/ 403693 h 1091930"/>
              <a:gd name="connsiteX2" fmla="*/ 770021 w 1985345"/>
              <a:gd name="connsiteY2" fmla="*/ 526446 h 1091930"/>
              <a:gd name="connsiteX3" fmla="*/ 180474 w 1985345"/>
              <a:gd name="connsiteY3" fmla="*/ 638688 h 1091930"/>
              <a:gd name="connsiteX4" fmla="*/ 0 w 1985345"/>
              <a:gd name="connsiteY4" fmla="*/ 851298 h 1091930"/>
              <a:gd name="connsiteX5" fmla="*/ 1562618 w 1985345"/>
              <a:gd name="connsiteY5" fmla="*/ 1091930 h 1091930"/>
              <a:gd name="connsiteX6" fmla="*/ 1855424 w 1985345"/>
              <a:gd name="connsiteY6" fmla="*/ 537041 h 1091930"/>
              <a:gd name="connsiteX7" fmla="*/ 1985345 w 1985345"/>
              <a:gd name="connsiteY7" fmla="*/ 68892 h 1091930"/>
              <a:gd name="connsiteX8" fmla="*/ 1723084 w 1985345"/>
              <a:gd name="connsiteY8" fmla="*/ 0 h 1091930"/>
              <a:gd name="connsiteX0" fmla="*/ 1723084 w 1985345"/>
              <a:gd name="connsiteY0" fmla="*/ 0 h 1091930"/>
              <a:gd name="connsiteX1" fmla="*/ 1281701 w 1985345"/>
              <a:gd name="connsiteY1" fmla="*/ 403693 h 1091930"/>
              <a:gd name="connsiteX2" fmla="*/ 770021 w 1985345"/>
              <a:gd name="connsiteY2" fmla="*/ 526446 h 1091930"/>
              <a:gd name="connsiteX3" fmla="*/ 180474 w 1985345"/>
              <a:gd name="connsiteY3" fmla="*/ 638688 h 1091930"/>
              <a:gd name="connsiteX4" fmla="*/ 0 w 1985345"/>
              <a:gd name="connsiteY4" fmla="*/ 851298 h 1091930"/>
              <a:gd name="connsiteX5" fmla="*/ 1562618 w 1985345"/>
              <a:gd name="connsiteY5" fmla="*/ 1091930 h 1091930"/>
              <a:gd name="connsiteX6" fmla="*/ 1752683 w 1985345"/>
              <a:gd name="connsiteY6" fmla="*/ 591564 h 1091930"/>
              <a:gd name="connsiteX7" fmla="*/ 1985345 w 1985345"/>
              <a:gd name="connsiteY7" fmla="*/ 68892 h 1091930"/>
              <a:gd name="connsiteX8" fmla="*/ 1723084 w 1985345"/>
              <a:gd name="connsiteY8" fmla="*/ 0 h 1091930"/>
              <a:gd name="connsiteX0" fmla="*/ 1723084 w 1964797"/>
              <a:gd name="connsiteY0" fmla="*/ 0 h 1091930"/>
              <a:gd name="connsiteX1" fmla="*/ 1281701 w 1964797"/>
              <a:gd name="connsiteY1" fmla="*/ 403693 h 1091930"/>
              <a:gd name="connsiteX2" fmla="*/ 770021 w 1964797"/>
              <a:gd name="connsiteY2" fmla="*/ 526446 h 1091930"/>
              <a:gd name="connsiteX3" fmla="*/ 180474 w 1964797"/>
              <a:gd name="connsiteY3" fmla="*/ 638688 h 1091930"/>
              <a:gd name="connsiteX4" fmla="*/ 0 w 1964797"/>
              <a:gd name="connsiteY4" fmla="*/ 851298 h 1091930"/>
              <a:gd name="connsiteX5" fmla="*/ 1562618 w 1964797"/>
              <a:gd name="connsiteY5" fmla="*/ 1091930 h 1091930"/>
              <a:gd name="connsiteX6" fmla="*/ 1752683 w 1964797"/>
              <a:gd name="connsiteY6" fmla="*/ 591564 h 1091930"/>
              <a:gd name="connsiteX7" fmla="*/ 1964797 w 1964797"/>
              <a:gd name="connsiteY7" fmla="*/ 232460 h 1091930"/>
              <a:gd name="connsiteX8" fmla="*/ 1723084 w 1964797"/>
              <a:gd name="connsiteY8" fmla="*/ 0 h 1091930"/>
              <a:gd name="connsiteX0" fmla="*/ 1640891 w 1964797"/>
              <a:gd name="connsiteY0" fmla="*/ 0 h 964711"/>
              <a:gd name="connsiteX1" fmla="*/ 1281701 w 1964797"/>
              <a:gd name="connsiteY1" fmla="*/ 276474 h 964711"/>
              <a:gd name="connsiteX2" fmla="*/ 770021 w 1964797"/>
              <a:gd name="connsiteY2" fmla="*/ 399227 h 964711"/>
              <a:gd name="connsiteX3" fmla="*/ 180474 w 1964797"/>
              <a:gd name="connsiteY3" fmla="*/ 511469 h 964711"/>
              <a:gd name="connsiteX4" fmla="*/ 0 w 1964797"/>
              <a:gd name="connsiteY4" fmla="*/ 724079 h 964711"/>
              <a:gd name="connsiteX5" fmla="*/ 1562618 w 1964797"/>
              <a:gd name="connsiteY5" fmla="*/ 964711 h 964711"/>
              <a:gd name="connsiteX6" fmla="*/ 1752683 w 1964797"/>
              <a:gd name="connsiteY6" fmla="*/ 464345 h 964711"/>
              <a:gd name="connsiteX7" fmla="*/ 1964797 w 1964797"/>
              <a:gd name="connsiteY7" fmla="*/ 105241 h 964711"/>
              <a:gd name="connsiteX8" fmla="*/ 1640891 w 1964797"/>
              <a:gd name="connsiteY8" fmla="*/ 0 h 964711"/>
              <a:gd name="connsiteX0" fmla="*/ 1640891 w 1964797"/>
              <a:gd name="connsiteY0" fmla="*/ 0 h 964711"/>
              <a:gd name="connsiteX1" fmla="*/ 1281701 w 1964797"/>
              <a:gd name="connsiteY1" fmla="*/ 276474 h 964711"/>
              <a:gd name="connsiteX2" fmla="*/ 770021 w 1964797"/>
              <a:gd name="connsiteY2" fmla="*/ 399227 h 964711"/>
              <a:gd name="connsiteX3" fmla="*/ 180474 w 1964797"/>
              <a:gd name="connsiteY3" fmla="*/ 511469 h 964711"/>
              <a:gd name="connsiteX4" fmla="*/ 0 w 1964797"/>
              <a:gd name="connsiteY4" fmla="*/ 724079 h 964711"/>
              <a:gd name="connsiteX5" fmla="*/ 1562618 w 1964797"/>
              <a:gd name="connsiteY5" fmla="*/ 964711 h 964711"/>
              <a:gd name="connsiteX6" fmla="*/ 1773231 w 1964797"/>
              <a:gd name="connsiteY6" fmla="*/ 682436 h 964711"/>
              <a:gd name="connsiteX7" fmla="*/ 1964797 w 1964797"/>
              <a:gd name="connsiteY7" fmla="*/ 105241 h 964711"/>
              <a:gd name="connsiteX8" fmla="*/ 1640891 w 1964797"/>
              <a:gd name="connsiteY8" fmla="*/ 0 h 964711"/>
              <a:gd name="connsiteX0" fmla="*/ 1764181 w 1964797"/>
              <a:gd name="connsiteY0" fmla="*/ 0 h 864753"/>
              <a:gd name="connsiteX1" fmla="*/ 1281701 w 1964797"/>
              <a:gd name="connsiteY1" fmla="*/ 176516 h 864753"/>
              <a:gd name="connsiteX2" fmla="*/ 770021 w 1964797"/>
              <a:gd name="connsiteY2" fmla="*/ 299269 h 864753"/>
              <a:gd name="connsiteX3" fmla="*/ 180474 w 1964797"/>
              <a:gd name="connsiteY3" fmla="*/ 411511 h 864753"/>
              <a:gd name="connsiteX4" fmla="*/ 0 w 1964797"/>
              <a:gd name="connsiteY4" fmla="*/ 624121 h 864753"/>
              <a:gd name="connsiteX5" fmla="*/ 1562618 w 1964797"/>
              <a:gd name="connsiteY5" fmla="*/ 864753 h 864753"/>
              <a:gd name="connsiteX6" fmla="*/ 1773231 w 1964797"/>
              <a:gd name="connsiteY6" fmla="*/ 582478 h 864753"/>
              <a:gd name="connsiteX7" fmla="*/ 1964797 w 1964797"/>
              <a:gd name="connsiteY7" fmla="*/ 5283 h 864753"/>
              <a:gd name="connsiteX8" fmla="*/ 1764181 w 1964797"/>
              <a:gd name="connsiteY8" fmla="*/ 0 h 864753"/>
              <a:gd name="connsiteX0" fmla="*/ 1764181 w 1964797"/>
              <a:gd name="connsiteY0" fmla="*/ 0 h 864753"/>
              <a:gd name="connsiteX1" fmla="*/ 1281701 w 1964797"/>
              <a:gd name="connsiteY1" fmla="*/ 176516 h 864753"/>
              <a:gd name="connsiteX2" fmla="*/ 770021 w 1964797"/>
              <a:gd name="connsiteY2" fmla="*/ 299269 h 864753"/>
              <a:gd name="connsiteX3" fmla="*/ 468150 w 1964797"/>
              <a:gd name="connsiteY3" fmla="*/ 411511 h 864753"/>
              <a:gd name="connsiteX4" fmla="*/ 0 w 1964797"/>
              <a:gd name="connsiteY4" fmla="*/ 624121 h 864753"/>
              <a:gd name="connsiteX5" fmla="*/ 1562618 w 1964797"/>
              <a:gd name="connsiteY5" fmla="*/ 864753 h 864753"/>
              <a:gd name="connsiteX6" fmla="*/ 1773231 w 1964797"/>
              <a:gd name="connsiteY6" fmla="*/ 582478 h 864753"/>
              <a:gd name="connsiteX7" fmla="*/ 1964797 w 1964797"/>
              <a:gd name="connsiteY7" fmla="*/ 5283 h 864753"/>
              <a:gd name="connsiteX8" fmla="*/ 1764181 w 1964797"/>
              <a:gd name="connsiteY8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379603 w 1574379"/>
              <a:gd name="connsiteY2" fmla="*/ 299269 h 864753"/>
              <a:gd name="connsiteX3" fmla="*/ 77732 w 1574379"/>
              <a:gd name="connsiteY3" fmla="*/ 411511 h 864753"/>
              <a:gd name="connsiteX4" fmla="*/ 0 w 1574379"/>
              <a:gd name="connsiteY4" fmla="*/ 787689 h 864753"/>
              <a:gd name="connsiteX5" fmla="*/ 1172200 w 1574379"/>
              <a:gd name="connsiteY5" fmla="*/ 864753 h 864753"/>
              <a:gd name="connsiteX6" fmla="*/ 1382813 w 1574379"/>
              <a:gd name="connsiteY6" fmla="*/ 582478 h 864753"/>
              <a:gd name="connsiteX7" fmla="*/ 1574379 w 1574379"/>
              <a:gd name="connsiteY7" fmla="*/ 5283 h 864753"/>
              <a:gd name="connsiteX8" fmla="*/ 1373763 w 1574379"/>
              <a:gd name="connsiteY8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379603 w 1574379"/>
              <a:gd name="connsiteY2" fmla="*/ 299269 h 864753"/>
              <a:gd name="connsiteX3" fmla="*/ 0 w 1574379"/>
              <a:gd name="connsiteY3" fmla="*/ 787689 h 864753"/>
              <a:gd name="connsiteX4" fmla="*/ 1172200 w 1574379"/>
              <a:gd name="connsiteY4" fmla="*/ 864753 h 864753"/>
              <a:gd name="connsiteX5" fmla="*/ 1382813 w 1574379"/>
              <a:gd name="connsiteY5" fmla="*/ 582478 h 864753"/>
              <a:gd name="connsiteX6" fmla="*/ 1574379 w 1574379"/>
              <a:gd name="connsiteY6" fmla="*/ 5283 h 864753"/>
              <a:gd name="connsiteX7" fmla="*/ 1373763 w 1574379"/>
              <a:gd name="connsiteY7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0 w 1574379"/>
              <a:gd name="connsiteY2" fmla="*/ 787689 h 864753"/>
              <a:gd name="connsiteX3" fmla="*/ 1172200 w 1574379"/>
              <a:gd name="connsiteY3" fmla="*/ 864753 h 864753"/>
              <a:gd name="connsiteX4" fmla="*/ 1382813 w 1574379"/>
              <a:gd name="connsiteY4" fmla="*/ 582478 h 864753"/>
              <a:gd name="connsiteX5" fmla="*/ 1574379 w 1574379"/>
              <a:gd name="connsiteY5" fmla="*/ 5283 h 864753"/>
              <a:gd name="connsiteX6" fmla="*/ 1373763 w 1574379"/>
              <a:gd name="connsiteY6" fmla="*/ 0 h 864753"/>
              <a:gd name="connsiteX0" fmla="*/ 1373763 w 1574379"/>
              <a:gd name="connsiteY0" fmla="*/ 0 h 864753"/>
              <a:gd name="connsiteX1" fmla="*/ 0 w 1574379"/>
              <a:gd name="connsiteY1" fmla="*/ 787689 h 864753"/>
              <a:gd name="connsiteX2" fmla="*/ 1172200 w 1574379"/>
              <a:gd name="connsiteY2" fmla="*/ 864753 h 864753"/>
              <a:gd name="connsiteX3" fmla="*/ 1382813 w 1574379"/>
              <a:gd name="connsiteY3" fmla="*/ 582478 h 864753"/>
              <a:gd name="connsiteX4" fmla="*/ 1574379 w 1574379"/>
              <a:gd name="connsiteY4" fmla="*/ 5283 h 864753"/>
              <a:gd name="connsiteX5" fmla="*/ 1373763 w 1574379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084862 w 1276428"/>
              <a:gd name="connsiteY3" fmla="*/ 582478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125959 w 1276428"/>
              <a:gd name="connsiteY3" fmla="*/ 573391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125959 w 1276428"/>
              <a:gd name="connsiteY3" fmla="*/ 573391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6428" h="864753">
                <a:moveTo>
                  <a:pt x="1075812" y="0"/>
                </a:moveTo>
                <a:lnTo>
                  <a:pt x="0" y="814951"/>
                </a:lnTo>
                <a:lnTo>
                  <a:pt x="874249" y="864753"/>
                </a:lnTo>
                <a:cubicBezTo>
                  <a:pt x="1064318" y="713109"/>
                  <a:pt x="1018083" y="752296"/>
                  <a:pt x="1125959" y="573391"/>
                </a:cubicBezTo>
                <a:lnTo>
                  <a:pt x="1276428" y="5283"/>
                </a:lnTo>
                <a:lnTo>
                  <a:pt x="1075812" y="0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角丸四角形 355">
            <a:extLst>
              <a:ext uri="{FF2B5EF4-FFF2-40B4-BE49-F238E27FC236}">
                <a16:creationId xmlns:a16="http://schemas.microsoft.com/office/drawing/2014/main" id="{C5B5C118-93E9-A338-B9C6-D59E3D652B46}"/>
              </a:ext>
            </a:extLst>
          </p:cNvPr>
          <p:cNvSpPr/>
          <p:nvPr/>
        </p:nvSpPr>
        <p:spPr>
          <a:xfrm rot="16200000">
            <a:off x="10146550" y="1081799"/>
            <a:ext cx="2183719" cy="679356"/>
          </a:xfrm>
          <a:prstGeom prst="roundRect">
            <a:avLst>
              <a:gd name="adj" fmla="val 50000"/>
            </a:avLst>
          </a:prstGeom>
          <a:solidFill>
            <a:srgbClr val="70AD47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918" name="Google Shape;2562;p41">
            <a:hlinkClick r:id="rId9" action="ppaction://hlinksldjump"/>
            <a:extLst>
              <a:ext uri="{FF2B5EF4-FFF2-40B4-BE49-F238E27FC236}">
                <a16:creationId xmlns:a16="http://schemas.microsoft.com/office/drawing/2014/main" id="{DC68D69E-01C2-F0AB-FE09-4AA8E82C9733}"/>
              </a:ext>
            </a:extLst>
          </p:cNvPr>
          <p:cNvSpPr txBox="1"/>
          <p:nvPr/>
        </p:nvSpPr>
        <p:spPr>
          <a:xfrm>
            <a:off x="10919352" y="27781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►つぎへ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920" name="グループ化 919">
            <a:extLst>
              <a:ext uri="{FF2B5EF4-FFF2-40B4-BE49-F238E27FC236}">
                <a16:creationId xmlns:a16="http://schemas.microsoft.com/office/drawing/2014/main" id="{B0218111-8A1E-82D2-D363-429B55F69573}"/>
              </a:ext>
            </a:extLst>
          </p:cNvPr>
          <p:cNvGrpSpPr/>
          <p:nvPr/>
        </p:nvGrpSpPr>
        <p:grpSpPr>
          <a:xfrm rot="2523162">
            <a:off x="11323172" y="167536"/>
            <a:ext cx="564109" cy="193172"/>
            <a:chOff x="9364349" y="5301095"/>
            <a:chExt cx="371808" cy="127321"/>
          </a:xfrm>
        </p:grpSpPr>
        <p:cxnSp>
          <p:nvCxnSpPr>
            <p:cNvPr id="921" name="直線コネクタ 920">
              <a:extLst>
                <a:ext uri="{FF2B5EF4-FFF2-40B4-BE49-F238E27FC236}">
                  <a16:creationId xmlns:a16="http://schemas.microsoft.com/office/drawing/2014/main" id="{ACA6EBB7-2C27-C2A3-C621-FF34BB0C646C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3" name="直線コネクタ 922">
              <a:extLst>
                <a:ext uri="{FF2B5EF4-FFF2-40B4-BE49-F238E27FC236}">
                  <a16:creationId xmlns:a16="http://schemas.microsoft.com/office/drawing/2014/main" id="{B3D5A53A-1D39-9286-18C2-10EB530C5A5D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4" name="直線コネクタ 923">
              <a:extLst>
                <a:ext uri="{FF2B5EF4-FFF2-40B4-BE49-F238E27FC236}">
                  <a16:creationId xmlns:a16="http://schemas.microsoft.com/office/drawing/2014/main" id="{B5DA30E1-CD1E-138F-A473-A5726D77428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5" name="直線コネクタ 924">
              <a:extLst>
                <a:ext uri="{FF2B5EF4-FFF2-40B4-BE49-F238E27FC236}">
                  <a16:creationId xmlns:a16="http://schemas.microsoft.com/office/drawing/2014/main" id="{F4DBF524-EF5B-C95D-16FE-2D20A836E72D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6" name="テキスト ボックス 255">
            <a:extLst>
              <a:ext uri="{FF2B5EF4-FFF2-40B4-BE49-F238E27FC236}">
                <a16:creationId xmlns:a16="http://schemas.microsoft.com/office/drawing/2014/main" id="{44EE9838-51B3-4301-A28A-C1813E4DAFB8}"/>
              </a:ext>
            </a:extLst>
          </p:cNvPr>
          <p:cNvSpPr txBox="1"/>
          <p:nvPr/>
        </p:nvSpPr>
        <p:spPr>
          <a:xfrm>
            <a:off x="6635660" y="388995"/>
            <a:ext cx="100079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でんせつ</a:t>
            </a:r>
          </a:p>
        </p:txBody>
      </p:sp>
      <p:sp>
        <p:nvSpPr>
          <p:cNvPr id="257" name="テキスト ボックス 256">
            <a:extLst>
              <a:ext uri="{FF2B5EF4-FFF2-40B4-BE49-F238E27FC236}">
                <a16:creationId xmlns:a16="http://schemas.microsoft.com/office/drawing/2014/main" id="{F0EAA2CF-B1CC-49F2-8E3A-4F7846C2D550}"/>
              </a:ext>
            </a:extLst>
          </p:cNvPr>
          <p:cNvSpPr txBox="1"/>
          <p:nvPr/>
        </p:nvSpPr>
        <p:spPr>
          <a:xfrm>
            <a:off x="8192472" y="388995"/>
            <a:ext cx="81933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ゆうしゃ</a:t>
            </a:r>
          </a:p>
        </p:txBody>
      </p:sp>
      <p:sp>
        <p:nvSpPr>
          <p:cNvPr id="926" name="正方形/長方形 925">
            <a:extLst>
              <a:ext uri="{FF2B5EF4-FFF2-40B4-BE49-F238E27FC236}">
                <a16:creationId xmlns:a16="http://schemas.microsoft.com/office/drawing/2014/main" id="{4F66D654-EF9F-5365-91D4-4DE44EDDCE58}"/>
              </a:ext>
            </a:extLst>
          </p:cNvPr>
          <p:cNvSpPr/>
          <p:nvPr/>
        </p:nvSpPr>
        <p:spPr>
          <a:xfrm>
            <a:off x="7201427" y="5593065"/>
            <a:ext cx="2032045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altLang="ja-JP" sz="4000" b="1" cap="none" spc="0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  <a:effectLst/>
              </a:rPr>
              <a:t>Lv.150</a:t>
            </a:r>
            <a:endParaRPr lang="ja-JP" altLang="en-US" sz="4000" b="1" cap="none" spc="0" dirty="0">
              <a:ln w="12700">
                <a:solidFill>
                  <a:schemeClr val="accent5"/>
                </a:solidFill>
                <a:prstDash val="solid"/>
              </a:ln>
              <a:pattFill prst="ltDnDiag">
                <a:fgClr>
                  <a:schemeClr val="accent5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3100068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0" name="星: 16 pt 1009">
            <a:extLst>
              <a:ext uri="{FF2B5EF4-FFF2-40B4-BE49-F238E27FC236}">
                <a16:creationId xmlns:a16="http://schemas.microsoft.com/office/drawing/2014/main" id="{C8219827-1EAB-0225-DF3D-4162BEF1F493}"/>
              </a:ext>
            </a:extLst>
          </p:cNvPr>
          <p:cNvSpPr/>
          <p:nvPr/>
        </p:nvSpPr>
        <p:spPr>
          <a:xfrm>
            <a:off x="3044401" y="3866616"/>
            <a:ext cx="2152849" cy="2320416"/>
          </a:xfrm>
          <a:prstGeom prst="star16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7" name="星: 16 pt 916">
            <a:extLst>
              <a:ext uri="{FF2B5EF4-FFF2-40B4-BE49-F238E27FC236}">
                <a16:creationId xmlns:a16="http://schemas.microsoft.com/office/drawing/2014/main" id="{BC7AB76F-ACD0-3C85-EF49-CC359CA58368}"/>
              </a:ext>
            </a:extLst>
          </p:cNvPr>
          <p:cNvSpPr/>
          <p:nvPr/>
        </p:nvSpPr>
        <p:spPr>
          <a:xfrm>
            <a:off x="-352281" y="1602502"/>
            <a:ext cx="1460920" cy="1549574"/>
          </a:xfrm>
          <a:prstGeom prst="star16">
            <a:avLst/>
          </a:prstGeom>
          <a:solidFill>
            <a:schemeClr val="accent6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4" name="楕円 1003">
            <a:extLst>
              <a:ext uri="{FF2B5EF4-FFF2-40B4-BE49-F238E27FC236}">
                <a16:creationId xmlns:a16="http://schemas.microsoft.com/office/drawing/2014/main" id="{CBBD3B88-9A94-0E74-B062-CAB9D82736BD}"/>
              </a:ext>
            </a:extLst>
          </p:cNvPr>
          <p:cNvSpPr/>
          <p:nvPr/>
        </p:nvSpPr>
        <p:spPr>
          <a:xfrm>
            <a:off x="4859730" y="5250618"/>
            <a:ext cx="1656416" cy="712830"/>
          </a:xfrm>
          <a:prstGeom prst="ellipse">
            <a:avLst/>
          </a:prstGeom>
          <a:solidFill>
            <a:schemeClr val="tx1">
              <a:lumMod val="65000"/>
              <a:lumOff val="35000"/>
            </a:schemeClr>
          </a:solidFill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5" name="Google Shape;689;p19">
            <a:extLst>
              <a:ext uri="{FF2B5EF4-FFF2-40B4-BE49-F238E27FC236}">
                <a16:creationId xmlns:a16="http://schemas.microsoft.com/office/drawing/2014/main" id="{B820B755-A332-ABA1-741E-E605D21BF132}"/>
              </a:ext>
            </a:extLst>
          </p:cNvPr>
          <p:cNvSpPr txBox="1"/>
          <p:nvPr/>
        </p:nvSpPr>
        <p:spPr>
          <a:xfrm>
            <a:off x="475750" y="379674"/>
            <a:ext cx="8969007" cy="286228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たまらず、雪だるま王はにげだした！</a:t>
            </a:r>
            <a:endParaRPr lang="en-US" altLang="ja-JP" sz="40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　こうしてザイくんは「なえ」を</a:t>
            </a:r>
            <a:endParaRPr lang="en-US" altLang="ja-JP" sz="40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　　　　　　　とりかしたのだった。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sp>
        <p:nvSpPr>
          <p:cNvPr id="125" name="角丸四角形 96">
            <a:extLst>
              <a:ext uri="{FF2B5EF4-FFF2-40B4-BE49-F238E27FC236}">
                <a16:creationId xmlns:a16="http://schemas.microsoft.com/office/drawing/2014/main" id="{9AA007FD-32AA-48CD-8507-06C94B889E06}"/>
              </a:ext>
            </a:extLst>
          </p:cNvPr>
          <p:cNvSpPr/>
          <p:nvPr/>
        </p:nvSpPr>
        <p:spPr>
          <a:xfrm>
            <a:off x="9835269" y="6006711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62BE8485-C92A-5BD1-BC63-F6F20C62D83C}"/>
              </a:ext>
            </a:extLst>
          </p:cNvPr>
          <p:cNvGrpSpPr>
            <a:grpSpLocks noChangeAspect="1"/>
          </p:cNvGrpSpPr>
          <p:nvPr/>
        </p:nvGrpSpPr>
        <p:grpSpPr>
          <a:xfrm>
            <a:off x="4921460" y="5167130"/>
            <a:ext cx="1283685" cy="1416721"/>
            <a:chOff x="5186688" y="3855031"/>
            <a:chExt cx="1619316" cy="1766338"/>
          </a:xfrm>
        </p:grpSpPr>
        <p:sp>
          <p:nvSpPr>
            <p:cNvPr id="26" name="直方体 25">
              <a:extLst>
                <a:ext uri="{FF2B5EF4-FFF2-40B4-BE49-F238E27FC236}">
                  <a16:creationId xmlns:a16="http://schemas.microsoft.com/office/drawing/2014/main" id="{EE473064-BD1A-DD66-1757-9611FC25C702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直方体 26">
              <a:extLst>
                <a:ext uri="{FF2B5EF4-FFF2-40B4-BE49-F238E27FC236}">
                  <a16:creationId xmlns:a16="http://schemas.microsoft.com/office/drawing/2014/main" id="{71DE8698-6EFD-08C3-6606-F4D3A575B014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直方体 27">
              <a:extLst>
                <a:ext uri="{FF2B5EF4-FFF2-40B4-BE49-F238E27FC236}">
                  <a16:creationId xmlns:a16="http://schemas.microsoft.com/office/drawing/2014/main" id="{26F32281-E1C5-A636-8665-1D9859EAC775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9" name="グループ化 28">
              <a:extLst>
                <a:ext uri="{FF2B5EF4-FFF2-40B4-BE49-F238E27FC236}">
                  <a16:creationId xmlns:a16="http://schemas.microsoft.com/office/drawing/2014/main" id="{CB739BB6-4D78-895D-0328-CCF402955F4E}"/>
                </a:ext>
              </a:extLst>
            </p:cNvPr>
            <p:cNvGrpSpPr/>
            <p:nvPr/>
          </p:nvGrpSpPr>
          <p:grpSpPr>
            <a:xfrm>
              <a:off x="6130666" y="4149551"/>
              <a:ext cx="282228" cy="227485"/>
              <a:chOff x="5909068" y="3576456"/>
              <a:chExt cx="503578" cy="405901"/>
            </a:xfrm>
          </p:grpSpPr>
          <p:sp>
            <p:nvSpPr>
              <p:cNvPr id="30" name="Google Shape;749;p20">
                <a:extLst>
                  <a:ext uri="{FF2B5EF4-FFF2-40B4-BE49-F238E27FC236}">
                    <a16:creationId xmlns:a16="http://schemas.microsoft.com/office/drawing/2014/main" id="{1E365166-3D2E-F8CC-4410-707C06F20F21}"/>
                  </a:ext>
                </a:extLst>
              </p:cNvPr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749;p20">
                <a:extLst>
                  <a:ext uri="{FF2B5EF4-FFF2-40B4-BE49-F238E27FC236}">
                    <a16:creationId xmlns:a16="http://schemas.microsoft.com/office/drawing/2014/main" id="{C5C2E24B-4593-789A-523B-1BF004BD0CFC}"/>
                  </a:ext>
                </a:extLst>
              </p:cNvPr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2" name="Google Shape;749;p20">
                <a:extLst>
                  <a:ext uri="{FF2B5EF4-FFF2-40B4-BE49-F238E27FC236}">
                    <a16:creationId xmlns:a16="http://schemas.microsoft.com/office/drawing/2014/main" id="{66528343-87B5-F6D4-FA92-69C37F7A083C}"/>
                  </a:ext>
                </a:extLst>
              </p:cNvPr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919" name="フローチャート: 記憶データ 918">
            <a:extLst>
              <a:ext uri="{FF2B5EF4-FFF2-40B4-BE49-F238E27FC236}">
                <a16:creationId xmlns:a16="http://schemas.microsoft.com/office/drawing/2014/main" id="{6AA5789F-9D9C-8497-458E-8F20B6540086}"/>
              </a:ext>
            </a:extLst>
          </p:cNvPr>
          <p:cNvSpPr/>
          <p:nvPr/>
        </p:nvSpPr>
        <p:spPr>
          <a:xfrm rot="16200000">
            <a:off x="4916336" y="5587838"/>
            <a:ext cx="1543756" cy="1664672"/>
          </a:xfrm>
          <a:prstGeom prst="flowChartOnlineStorag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22" name="グループ化 921">
            <a:extLst>
              <a:ext uri="{FF2B5EF4-FFF2-40B4-BE49-F238E27FC236}">
                <a16:creationId xmlns:a16="http://schemas.microsoft.com/office/drawing/2014/main" id="{1B15CB85-CEA9-0D70-DC37-764CD78EBF45}"/>
              </a:ext>
            </a:extLst>
          </p:cNvPr>
          <p:cNvGrpSpPr/>
          <p:nvPr/>
        </p:nvGrpSpPr>
        <p:grpSpPr>
          <a:xfrm>
            <a:off x="71392" y="2012446"/>
            <a:ext cx="4667443" cy="4298622"/>
            <a:chOff x="761833" y="1463672"/>
            <a:chExt cx="4667443" cy="4298622"/>
          </a:xfrm>
        </p:grpSpPr>
        <p:grpSp>
          <p:nvGrpSpPr>
            <p:cNvPr id="2" name="グループ化 1">
              <a:extLst>
                <a:ext uri="{FF2B5EF4-FFF2-40B4-BE49-F238E27FC236}">
                  <a16:creationId xmlns:a16="http://schemas.microsoft.com/office/drawing/2014/main" id="{5CCCD585-7A82-2514-D0C8-48968D2A8B2A}"/>
                </a:ext>
              </a:extLst>
            </p:cNvPr>
            <p:cNvGrpSpPr/>
            <p:nvPr/>
          </p:nvGrpSpPr>
          <p:grpSpPr>
            <a:xfrm>
              <a:off x="1393124" y="2908678"/>
              <a:ext cx="4036152" cy="2853616"/>
              <a:chOff x="5384549" y="1496159"/>
              <a:chExt cx="2778932" cy="1986106"/>
            </a:xfrm>
          </p:grpSpPr>
          <p:sp>
            <p:nvSpPr>
              <p:cNvPr id="3" name="Google Shape;1735;p30">
                <a:extLst>
                  <a:ext uri="{FF2B5EF4-FFF2-40B4-BE49-F238E27FC236}">
                    <a16:creationId xmlns:a16="http://schemas.microsoft.com/office/drawing/2014/main" id="{49358A6A-B87E-7281-6980-359C5D9CE1E6}"/>
                  </a:ext>
                </a:extLst>
              </p:cNvPr>
              <p:cNvSpPr/>
              <p:nvPr/>
            </p:nvSpPr>
            <p:spPr>
              <a:xfrm rot="5662321">
                <a:off x="7143783" y="2389929"/>
                <a:ext cx="231543" cy="456252"/>
              </a:xfrm>
              <a:prstGeom prst="can">
                <a:avLst>
                  <a:gd name="adj" fmla="val 3014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5" name="グループ化 4">
                <a:extLst>
                  <a:ext uri="{FF2B5EF4-FFF2-40B4-BE49-F238E27FC236}">
                    <a16:creationId xmlns:a16="http://schemas.microsoft.com/office/drawing/2014/main" id="{1969A079-9609-F829-6928-229696ABF3C3}"/>
                  </a:ext>
                </a:extLst>
              </p:cNvPr>
              <p:cNvGrpSpPr/>
              <p:nvPr/>
            </p:nvGrpSpPr>
            <p:grpSpPr>
              <a:xfrm rot="65108">
                <a:off x="5767717" y="1496159"/>
                <a:ext cx="1609515" cy="1986106"/>
                <a:chOff x="852649" y="4147627"/>
                <a:chExt cx="1519259" cy="1874733"/>
              </a:xfrm>
            </p:grpSpPr>
            <p:sp>
              <p:nvSpPr>
                <p:cNvPr id="14" name="Google Shape;1610;p29">
                  <a:extLst>
                    <a:ext uri="{FF2B5EF4-FFF2-40B4-BE49-F238E27FC236}">
                      <a16:creationId xmlns:a16="http://schemas.microsoft.com/office/drawing/2014/main" id="{BB1A32FA-CEC6-310A-6946-F10F707AFD3A}"/>
                    </a:ext>
                  </a:extLst>
                </p:cNvPr>
                <p:cNvSpPr/>
                <p:nvPr/>
              </p:nvSpPr>
              <p:spPr>
                <a:xfrm>
                  <a:off x="2120636" y="5645555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11;p29">
                  <a:extLst>
                    <a:ext uri="{FF2B5EF4-FFF2-40B4-BE49-F238E27FC236}">
                      <a16:creationId xmlns:a16="http://schemas.microsoft.com/office/drawing/2014/main" id="{52B960A7-62EF-DD90-2C76-4CE7FC953424}"/>
                    </a:ext>
                  </a:extLst>
                </p:cNvPr>
                <p:cNvSpPr/>
                <p:nvPr/>
              </p:nvSpPr>
              <p:spPr>
                <a:xfrm>
                  <a:off x="852649" y="4147627"/>
                  <a:ext cx="1340898" cy="1783396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12;p29">
                  <a:extLst>
                    <a:ext uri="{FF2B5EF4-FFF2-40B4-BE49-F238E27FC236}">
                      <a16:creationId xmlns:a16="http://schemas.microsoft.com/office/drawing/2014/main" id="{9812A1CB-09CB-7978-1FF5-1714132C78BB}"/>
                    </a:ext>
                  </a:extLst>
                </p:cNvPr>
                <p:cNvSpPr/>
                <p:nvPr/>
              </p:nvSpPr>
              <p:spPr>
                <a:xfrm>
                  <a:off x="1718646" y="4866956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613;p29">
                  <a:extLst>
                    <a:ext uri="{FF2B5EF4-FFF2-40B4-BE49-F238E27FC236}">
                      <a16:creationId xmlns:a16="http://schemas.microsoft.com/office/drawing/2014/main" id="{4F3903A4-DA72-3BE2-1012-89281273A37D}"/>
                    </a:ext>
                  </a:extLst>
                </p:cNvPr>
                <p:cNvSpPr/>
                <p:nvPr/>
              </p:nvSpPr>
              <p:spPr>
                <a:xfrm>
                  <a:off x="2046895" y="4797118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614;p29">
                  <a:extLst>
                    <a:ext uri="{FF2B5EF4-FFF2-40B4-BE49-F238E27FC236}">
                      <a16:creationId xmlns:a16="http://schemas.microsoft.com/office/drawing/2014/main" id="{AFD61924-BD1D-7EA3-F7F4-E63A7A9AC34C}"/>
                    </a:ext>
                  </a:extLst>
                </p:cNvPr>
                <p:cNvSpPr/>
                <p:nvPr/>
              </p:nvSpPr>
              <p:spPr>
                <a:xfrm>
                  <a:off x="1922737" y="5148120"/>
                  <a:ext cx="79312" cy="76827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" name="Google Shape;1615;p29">
                  <a:extLst>
                    <a:ext uri="{FF2B5EF4-FFF2-40B4-BE49-F238E27FC236}">
                      <a16:creationId xmlns:a16="http://schemas.microsoft.com/office/drawing/2014/main" id="{DA109AA4-E9A5-8280-4A9C-DFD6F2B4402C}"/>
                    </a:ext>
                  </a:extLst>
                </p:cNvPr>
                <p:cNvSpPr/>
                <p:nvPr/>
              </p:nvSpPr>
              <p:spPr>
                <a:xfrm>
                  <a:off x="1593086" y="5839684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896" name="Google Shape;1616;p29">
                  <a:extLst>
                    <a:ext uri="{FF2B5EF4-FFF2-40B4-BE49-F238E27FC236}">
                      <a16:creationId xmlns:a16="http://schemas.microsoft.com/office/drawing/2014/main" id="{57809C7B-9976-50CC-754A-2EFC6CF9BBFA}"/>
                    </a:ext>
                  </a:extLst>
                </p:cNvPr>
                <p:cNvCxnSpPr/>
                <p:nvPr/>
              </p:nvCxnSpPr>
              <p:spPr>
                <a:xfrm flipH="1">
                  <a:off x="852649" y="5579317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897" name="Google Shape;1617;p29">
                  <a:extLst>
                    <a:ext uri="{FF2B5EF4-FFF2-40B4-BE49-F238E27FC236}">
                      <a16:creationId xmlns:a16="http://schemas.microsoft.com/office/drawing/2014/main" id="{EB8BA2E5-8D33-B087-BD6E-25CAD636B281}"/>
                    </a:ext>
                  </a:extLst>
                </p:cNvPr>
                <p:cNvCxnSpPr/>
                <p:nvPr/>
              </p:nvCxnSpPr>
              <p:spPr>
                <a:xfrm flipH="1">
                  <a:off x="859633" y="5631588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898" name="Google Shape;1618;p29">
                  <a:extLst>
                    <a:ext uri="{FF2B5EF4-FFF2-40B4-BE49-F238E27FC236}">
                      <a16:creationId xmlns:a16="http://schemas.microsoft.com/office/drawing/2014/main" id="{CF77B78C-F517-A30A-29CE-4AAF1A527AE5}"/>
                    </a:ext>
                  </a:extLst>
                </p:cNvPr>
                <p:cNvCxnSpPr/>
                <p:nvPr/>
              </p:nvCxnSpPr>
              <p:spPr>
                <a:xfrm flipH="1">
                  <a:off x="887568" y="5658105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899" name="Google Shape;1619;p29">
                  <a:extLst>
                    <a:ext uri="{FF2B5EF4-FFF2-40B4-BE49-F238E27FC236}">
                      <a16:creationId xmlns:a16="http://schemas.microsoft.com/office/drawing/2014/main" id="{49765F18-8A88-5279-B20C-D7E2E2B406B6}"/>
                    </a:ext>
                  </a:extLst>
                </p:cNvPr>
                <p:cNvCxnSpPr/>
                <p:nvPr/>
              </p:nvCxnSpPr>
              <p:spPr>
                <a:xfrm flipH="1">
                  <a:off x="925980" y="5712559"/>
                  <a:ext cx="88984" cy="12712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900" name="Google Shape;1620;p29">
                  <a:extLst>
                    <a:ext uri="{FF2B5EF4-FFF2-40B4-BE49-F238E27FC236}">
                      <a16:creationId xmlns:a16="http://schemas.microsoft.com/office/drawing/2014/main" id="{794AE52A-FBCD-398A-2AF6-84BDEB284495}"/>
                    </a:ext>
                  </a:extLst>
                </p:cNvPr>
                <p:cNvCxnSpPr/>
                <p:nvPr/>
              </p:nvCxnSpPr>
              <p:spPr>
                <a:xfrm flipH="1">
                  <a:off x="964391" y="5760897"/>
                  <a:ext cx="71403" cy="8978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901" name="Google Shape;1621;p29">
                  <a:extLst>
                    <a:ext uri="{FF2B5EF4-FFF2-40B4-BE49-F238E27FC236}">
                      <a16:creationId xmlns:a16="http://schemas.microsoft.com/office/drawing/2014/main" id="{628D602E-C642-2DCF-86C0-134BA6084FDF}"/>
                    </a:ext>
                  </a:extLst>
                </p:cNvPr>
                <p:cNvCxnSpPr/>
                <p:nvPr/>
              </p:nvCxnSpPr>
              <p:spPr>
                <a:xfrm flipH="1">
                  <a:off x="999310" y="5795047"/>
                  <a:ext cx="55870" cy="69354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sp>
              <p:nvSpPr>
                <p:cNvPr id="902" name="Google Shape;1622;p29">
                  <a:extLst>
                    <a:ext uri="{FF2B5EF4-FFF2-40B4-BE49-F238E27FC236}">
                      <a16:creationId xmlns:a16="http://schemas.microsoft.com/office/drawing/2014/main" id="{0DA1D2F1-0450-46C3-A050-8B4F34A04DF2}"/>
                    </a:ext>
                  </a:extLst>
                </p:cNvPr>
                <p:cNvSpPr/>
                <p:nvPr/>
              </p:nvSpPr>
              <p:spPr>
                <a:xfrm>
                  <a:off x="1138987" y="4203499"/>
                  <a:ext cx="632451" cy="18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67" h="147637" extrusionOk="0">
                      <a:moveTo>
                        <a:pt x="130969" y="66675"/>
                      </a:moveTo>
                      <a:cubicBezTo>
                        <a:pt x="134938" y="67469"/>
                        <a:pt x="140013" y="66194"/>
                        <a:pt x="142875" y="69056"/>
                      </a:cubicBezTo>
                      <a:cubicBezTo>
                        <a:pt x="146425" y="72606"/>
                        <a:pt x="147638" y="83344"/>
                        <a:pt x="147638" y="83344"/>
                      </a:cubicBezTo>
                      <a:cubicBezTo>
                        <a:pt x="145257" y="89694"/>
                        <a:pt x="144731" y="97098"/>
                        <a:pt x="140494" y="102394"/>
                      </a:cubicBezTo>
                      <a:cubicBezTo>
                        <a:pt x="133518" y="111114"/>
                        <a:pt x="113325" y="105460"/>
                        <a:pt x="107157" y="104775"/>
                      </a:cubicBezTo>
                      <a:cubicBezTo>
                        <a:pt x="100950" y="101051"/>
                        <a:pt x="92275" y="97155"/>
                        <a:pt x="88107" y="90487"/>
                      </a:cubicBezTo>
                      <a:cubicBezTo>
                        <a:pt x="85842" y="86862"/>
                        <a:pt x="84932" y="82550"/>
                        <a:pt x="83344" y="78581"/>
                      </a:cubicBezTo>
                      <a:cubicBezTo>
                        <a:pt x="84138" y="68262"/>
                        <a:pt x="82805" y="57554"/>
                        <a:pt x="85725" y="47625"/>
                      </a:cubicBezTo>
                      <a:cubicBezTo>
                        <a:pt x="86992" y="43317"/>
                        <a:pt x="91706" y="40857"/>
                        <a:pt x="95250" y="38100"/>
                      </a:cubicBezTo>
                      <a:cubicBezTo>
                        <a:pt x="103685" y="31539"/>
                        <a:pt x="105815" y="31403"/>
                        <a:pt x="114300" y="28575"/>
                      </a:cubicBezTo>
                      <a:cubicBezTo>
                        <a:pt x="132556" y="29369"/>
                        <a:pt x="150845" y="29606"/>
                        <a:pt x="169069" y="30956"/>
                      </a:cubicBezTo>
                      <a:cubicBezTo>
                        <a:pt x="172333" y="31198"/>
                        <a:pt x="175512" y="32236"/>
                        <a:pt x="178594" y="33337"/>
                      </a:cubicBezTo>
                      <a:cubicBezTo>
                        <a:pt x="186645" y="36212"/>
                        <a:pt x="202407" y="42862"/>
                        <a:pt x="202407" y="42862"/>
                      </a:cubicBezTo>
                      <a:cubicBezTo>
                        <a:pt x="214888" y="55343"/>
                        <a:pt x="217932" y="56521"/>
                        <a:pt x="226219" y="71437"/>
                      </a:cubicBezTo>
                      <a:cubicBezTo>
                        <a:pt x="228506" y="75553"/>
                        <a:pt x="230323" y="87193"/>
                        <a:pt x="230982" y="90487"/>
                      </a:cubicBezTo>
                      <a:cubicBezTo>
                        <a:pt x="230188" y="99218"/>
                        <a:pt x="232114" y="108649"/>
                        <a:pt x="228600" y="116681"/>
                      </a:cubicBezTo>
                      <a:cubicBezTo>
                        <a:pt x="226115" y="122360"/>
                        <a:pt x="219206" y="124781"/>
                        <a:pt x="214313" y="128587"/>
                      </a:cubicBezTo>
                      <a:cubicBezTo>
                        <a:pt x="212054" y="130344"/>
                        <a:pt x="209800" y="132223"/>
                        <a:pt x="207169" y="133350"/>
                      </a:cubicBezTo>
                      <a:cubicBezTo>
                        <a:pt x="201556" y="135756"/>
                        <a:pt x="184836" y="137561"/>
                        <a:pt x="180975" y="138112"/>
                      </a:cubicBezTo>
                      <a:cubicBezTo>
                        <a:pt x="161321" y="144666"/>
                        <a:pt x="181664" y="138380"/>
                        <a:pt x="138113" y="145256"/>
                      </a:cubicBezTo>
                      <a:cubicBezTo>
                        <a:pt x="134880" y="145766"/>
                        <a:pt x="131763" y="146843"/>
                        <a:pt x="128588" y="147637"/>
                      </a:cubicBezTo>
                      <a:cubicBezTo>
                        <a:pt x="99219" y="146050"/>
                        <a:pt x="69297" y="148769"/>
                        <a:pt x="40482" y="142875"/>
                      </a:cubicBezTo>
                      <a:cubicBezTo>
                        <a:pt x="32784" y="141300"/>
                        <a:pt x="30099" y="130921"/>
                        <a:pt x="23813" y="126206"/>
                      </a:cubicBezTo>
                      <a:lnTo>
                        <a:pt x="14288" y="119062"/>
                      </a:lnTo>
                      <a:cubicBezTo>
                        <a:pt x="1259" y="93005"/>
                        <a:pt x="5189" y="103669"/>
                        <a:pt x="0" y="88106"/>
                      </a:cubicBezTo>
                      <a:cubicBezTo>
                        <a:pt x="1588" y="77787"/>
                        <a:pt x="2231" y="67278"/>
                        <a:pt x="4763" y="57150"/>
                      </a:cubicBezTo>
                      <a:cubicBezTo>
                        <a:pt x="5457" y="54374"/>
                        <a:pt x="8008" y="52433"/>
                        <a:pt x="9525" y="50006"/>
                      </a:cubicBezTo>
                      <a:cubicBezTo>
                        <a:pt x="24477" y="26083"/>
                        <a:pt x="8063" y="49296"/>
                        <a:pt x="26194" y="28575"/>
                      </a:cubicBezTo>
                      <a:cubicBezTo>
                        <a:pt x="28807" y="25588"/>
                        <a:pt x="30108" y="21357"/>
                        <a:pt x="33338" y="19050"/>
                      </a:cubicBezTo>
                      <a:cubicBezTo>
                        <a:pt x="36001" y="17148"/>
                        <a:pt x="39654" y="17311"/>
                        <a:pt x="42863" y="16669"/>
                      </a:cubicBezTo>
                      <a:cubicBezTo>
                        <a:pt x="47597" y="15722"/>
                        <a:pt x="52416" y="15234"/>
                        <a:pt x="57150" y="14287"/>
                      </a:cubicBezTo>
                      <a:cubicBezTo>
                        <a:pt x="64326" y="12852"/>
                        <a:pt x="71345" y="10610"/>
                        <a:pt x="78582" y="9525"/>
                      </a:cubicBezTo>
                      <a:cubicBezTo>
                        <a:pt x="87252" y="8225"/>
                        <a:pt x="96068" y="8168"/>
                        <a:pt x="104775" y="7144"/>
                      </a:cubicBezTo>
                      <a:cubicBezTo>
                        <a:pt x="109570" y="6580"/>
                        <a:pt x="114264" y="5295"/>
                        <a:pt x="119063" y="4762"/>
                      </a:cubicBezTo>
                      <a:cubicBezTo>
                        <a:pt x="183175" y="-2362"/>
                        <a:pt x="120592" y="6244"/>
                        <a:pt x="164307" y="0"/>
                      </a:cubicBezTo>
                      <a:cubicBezTo>
                        <a:pt x="195263" y="794"/>
                        <a:pt x="226284" y="226"/>
                        <a:pt x="257175" y="2381"/>
                      </a:cubicBezTo>
                      <a:cubicBezTo>
                        <a:pt x="260716" y="2628"/>
                        <a:pt x="263332" y="6021"/>
                        <a:pt x="266700" y="7144"/>
                      </a:cubicBezTo>
                      <a:cubicBezTo>
                        <a:pt x="270540" y="8424"/>
                        <a:pt x="274638" y="8731"/>
                        <a:pt x="278607" y="9525"/>
                      </a:cubicBezTo>
                      <a:cubicBezTo>
                        <a:pt x="296537" y="21478"/>
                        <a:pt x="273751" y="7444"/>
                        <a:pt x="295275" y="16669"/>
                      </a:cubicBezTo>
                      <a:cubicBezTo>
                        <a:pt x="297905" y="17796"/>
                        <a:pt x="299934" y="20011"/>
                        <a:pt x="302419" y="21431"/>
                      </a:cubicBezTo>
                      <a:cubicBezTo>
                        <a:pt x="318215" y="30457"/>
                        <a:pt x="306582" y="20832"/>
                        <a:pt x="321469" y="35719"/>
                      </a:cubicBezTo>
                      <a:cubicBezTo>
                        <a:pt x="322263" y="38100"/>
                        <a:pt x="322861" y="40555"/>
                        <a:pt x="323850" y="42862"/>
                      </a:cubicBezTo>
                      <a:cubicBezTo>
                        <a:pt x="326217" y="48386"/>
                        <a:pt x="329978" y="53436"/>
                        <a:pt x="330994" y="59531"/>
                      </a:cubicBezTo>
                      <a:cubicBezTo>
                        <a:pt x="331385" y="61880"/>
                        <a:pt x="330994" y="64294"/>
                        <a:pt x="330994" y="66675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6" name="グループ化 5">
                <a:extLst>
                  <a:ext uri="{FF2B5EF4-FFF2-40B4-BE49-F238E27FC236}">
                    <a16:creationId xmlns:a16="http://schemas.microsoft.com/office/drawing/2014/main" id="{634FBE26-C208-19D4-1870-C4D7A9628101}"/>
                  </a:ext>
                </a:extLst>
              </p:cNvPr>
              <p:cNvGrpSpPr/>
              <p:nvPr/>
            </p:nvGrpSpPr>
            <p:grpSpPr>
              <a:xfrm rot="12018960">
                <a:off x="5384549" y="2281464"/>
                <a:ext cx="724545" cy="448230"/>
                <a:chOff x="1492088" y="4591101"/>
                <a:chExt cx="831537" cy="514421"/>
              </a:xfrm>
            </p:grpSpPr>
            <p:sp>
              <p:nvSpPr>
                <p:cNvPr id="12" name="Google Shape;1735;p30">
                  <a:extLst>
                    <a:ext uri="{FF2B5EF4-FFF2-40B4-BE49-F238E27FC236}">
                      <a16:creationId xmlns:a16="http://schemas.microsoft.com/office/drawing/2014/main" id="{0573A323-B3D2-848D-575C-6463010C14BE}"/>
                    </a:ext>
                  </a:extLst>
                </p:cNvPr>
                <p:cNvSpPr/>
                <p:nvPr/>
              </p:nvSpPr>
              <p:spPr>
                <a:xfrm rot="6193831">
                  <a:off x="1855835" y="4637732"/>
                  <a:ext cx="294928" cy="64065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" name="Google Shape;1736;p30">
                  <a:extLst>
                    <a:ext uri="{FF2B5EF4-FFF2-40B4-BE49-F238E27FC236}">
                      <a16:creationId xmlns:a16="http://schemas.microsoft.com/office/drawing/2014/main" id="{58C7E023-CED1-1E64-08F2-C9CDE6C903A8}"/>
                    </a:ext>
                  </a:extLst>
                </p:cNvPr>
                <p:cNvSpPr/>
                <p:nvPr/>
              </p:nvSpPr>
              <p:spPr>
                <a:xfrm rot="5791590">
                  <a:off x="1396973" y="4686216"/>
                  <a:ext cx="509402" cy="319171"/>
                </a:xfrm>
                <a:prstGeom prst="ellipse">
                  <a:avLst/>
                </a:prstGeom>
                <a:solidFill>
                  <a:srgbClr val="C8905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" name="グループ化 7">
                <a:extLst>
                  <a:ext uri="{FF2B5EF4-FFF2-40B4-BE49-F238E27FC236}">
                    <a16:creationId xmlns:a16="http://schemas.microsoft.com/office/drawing/2014/main" id="{EC45F85D-1D5E-9ECA-D8A7-50301DF4F506}"/>
                  </a:ext>
                </a:extLst>
              </p:cNvPr>
              <p:cNvGrpSpPr/>
              <p:nvPr/>
            </p:nvGrpSpPr>
            <p:grpSpPr>
              <a:xfrm>
                <a:off x="7105363" y="1935352"/>
                <a:ext cx="1058118" cy="1304971"/>
                <a:chOff x="8269855" y="2202293"/>
                <a:chExt cx="870346" cy="905812"/>
              </a:xfrm>
            </p:grpSpPr>
            <p:sp>
              <p:nvSpPr>
                <p:cNvPr id="9" name="フリーフォーム 134">
                  <a:extLst>
                    <a:ext uri="{FF2B5EF4-FFF2-40B4-BE49-F238E27FC236}">
                      <a16:creationId xmlns:a16="http://schemas.microsoft.com/office/drawing/2014/main" id="{38962FB2-2F08-CC13-B3A5-AFAEEAEFC61B}"/>
                    </a:ext>
                  </a:extLst>
                </p:cNvPr>
                <p:cNvSpPr/>
                <p:nvPr/>
              </p:nvSpPr>
              <p:spPr>
                <a:xfrm rot="488286">
                  <a:off x="8358347" y="2315625"/>
                  <a:ext cx="714894" cy="792480"/>
                </a:xfrm>
                <a:custGeom>
                  <a:avLst/>
                  <a:gdLst>
                    <a:gd name="connsiteX0" fmla="*/ 133003 w 714894"/>
                    <a:gd name="connsiteY0" fmla="*/ 83127 h 792480"/>
                    <a:gd name="connsiteX1" fmla="*/ 0 w 714894"/>
                    <a:gd name="connsiteY1" fmla="*/ 277091 h 792480"/>
                    <a:gd name="connsiteX2" fmla="*/ 55418 w 714894"/>
                    <a:gd name="connsiteY2" fmla="*/ 565266 h 792480"/>
                    <a:gd name="connsiteX3" fmla="*/ 227214 w 714894"/>
                    <a:gd name="connsiteY3" fmla="*/ 692727 h 792480"/>
                    <a:gd name="connsiteX4" fmla="*/ 410094 w 714894"/>
                    <a:gd name="connsiteY4" fmla="*/ 792480 h 792480"/>
                    <a:gd name="connsiteX5" fmla="*/ 626225 w 714894"/>
                    <a:gd name="connsiteY5" fmla="*/ 653935 h 792480"/>
                    <a:gd name="connsiteX6" fmla="*/ 714894 w 714894"/>
                    <a:gd name="connsiteY6" fmla="*/ 387927 h 792480"/>
                    <a:gd name="connsiteX7" fmla="*/ 670560 w 714894"/>
                    <a:gd name="connsiteY7" fmla="*/ 138546 h 792480"/>
                    <a:gd name="connsiteX8" fmla="*/ 493221 w 714894"/>
                    <a:gd name="connsiteY8" fmla="*/ 0 h 792480"/>
                    <a:gd name="connsiteX9" fmla="*/ 133003 w 714894"/>
                    <a:gd name="connsiteY9" fmla="*/ 83127 h 792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14894" h="792480">
                      <a:moveTo>
                        <a:pt x="133003" y="83127"/>
                      </a:moveTo>
                      <a:lnTo>
                        <a:pt x="0" y="277091"/>
                      </a:lnTo>
                      <a:lnTo>
                        <a:pt x="55418" y="565266"/>
                      </a:lnTo>
                      <a:lnTo>
                        <a:pt x="227214" y="692727"/>
                      </a:lnTo>
                      <a:lnTo>
                        <a:pt x="410094" y="792480"/>
                      </a:lnTo>
                      <a:lnTo>
                        <a:pt x="626225" y="653935"/>
                      </a:lnTo>
                      <a:lnTo>
                        <a:pt x="714894" y="387927"/>
                      </a:lnTo>
                      <a:lnTo>
                        <a:pt x="670560" y="138546"/>
                      </a:lnTo>
                      <a:lnTo>
                        <a:pt x="493221" y="0"/>
                      </a:lnTo>
                      <a:lnTo>
                        <a:pt x="133003" y="83127"/>
                      </a:lnTo>
                      <a:close/>
                    </a:path>
                  </a:pathLst>
                </a:custGeom>
                <a:solidFill>
                  <a:srgbClr val="BC7D3E"/>
                </a:solidFill>
                <a:ln w="12700">
                  <a:solidFill>
                    <a:srgbClr val="3A383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" name="フリーフォーム 135">
                  <a:extLst>
                    <a:ext uri="{FF2B5EF4-FFF2-40B4-BE49-F238E27FC236}">
                      <a16:creationId xmlns:a16="http://schemas.microsoft.com/office/drawing/2014/main" id="{5298FAEA-3885-F22D-5A24-DEB3889E04C6}"/>
                    </a:ext>
                  </a:extLst>
                </p:cNvPr>
                <p:cNvSpPr/>
                <p:nvPr/>
              </p:nvSpPr>
              <p:spPr>
                <a:xfrm>
                  <a:off x="8269855" y="2292610"/>
                  <a:ext cx="870346" cy="335991"/>
                </a:xfrm>
                <a:custGeom>
                  <a:avLst/>
                  <a:gdLst>
                    <a:gd name="connsiteX0" fmla="*/ 171797 w 831273"/>
                    <a:gd name="connsiteY0" fmla="*/ 127462 h 332509"/>
                    <a:gd name="connsiteX1" fmla="*/ 0 w 831273"/>
                    <a:gd name="connsiteY1" fmla="*/ 221673 h 332509"/>
                    <a:gd name="connsiteX2" fmla="*/ 66502 w 831273"/>
                    <a:gd name="connsiteY2" fmla="*/ 299258 h 332509"/>
                    <a:gd name="connsiteX3" fmla="*/ 199506 w 831273"/>
                    <a:gd name="connsiteY3" fmla="*/ 332509 h 332509"/>
                    <a:gd name="connsiteX4" fmla="*/ 520931 w 831273"/>
                    <a:gd name="connsiteY4" fmla="*/ 288175 h 332509"/>
                    <a:gd name="connsiteX5" fmla="*/ 831273 w 831273"/>
                    <a:gd name="connsiteY5" fmla="*/ 260466 h 332509"/>
                    <a:gd name="connsiteX6" fmla="*/ 831273 w 831273"/>
                    <a:gd name="connsiteY6" fmla="*/ 83127 h 332509"/>
                    <a:gd name="connsiteX7" fmla="*/ 670560 w 831273"/>
                    <a:gd name="connsiteY7" fmla="*/ 0 h 332509"/>
                    <a:gd name="connsiteX8" fmla="*/ 332509 w 831273"/>
                    <a:gd name="connsiteY8" fmla="*/ 16626 h 332509"/>
                    <a:gd name="connsiteX9" fmla="*/ 171797 w 831273"/>
                    <a:gd name="connsiteY9" fmla="*/ 127462 h 332509"/>
                    <a:gd name="connsiteX0" fmla="*/ 171797 w 831273"/>
                    <a:gd name="connsiteY0" fmla="*/ 127462 h 332509"/>
                    <a:gd name="connsiteX1" fmla="*/ 0 w 831273"/>
                    <a:gd name="connsiteY1" fmla="*/ 221673 h 332509"/>
                    <a:gd name="connsiteX2" fmla="*/ 66502 w 831273"/>
                    <a:gd name="connsiteY2" fmla="*/ 299258 h 332509"/>
                    <a:gd name="connsiteX3" fmla="*/ 199506 w 831273"/>
                    <a:gd name="connsiteY3" fmla="*/ 332509 h 332509"/>
                    <a:gd name="connsiteX4" fmla="*/ 520931 w 831273"/>
                    <a:gd name="connsiteY4" fmla="*/ 288175 h 332509"/>
                    <a:gd name="connsiteX5" fmla="*/ 831273 w 831273"/>
                    <a:gd name="connsiteY5" fmla="*/ 260466 h 332509"/>
                    <a:gd name="connsiteX6" fmla="*/ 809106 w 831273"/>
                    <a:gd name="connsiteY6" fmla="*/ 116378 h 332509"/>
                    <a:gd name="connsiteX7" fmla="*/ 670560 w 831273"/>
                    <a:gd name="connsiteY7" fmla="*/ 0 h 332509"/>
                    <a:gd name="connsiteX8" fmla="*/ 332509 w 831273"/>
                    <a:gd name="connsiteY8" fmla="*/ 16626 h 332509"/>
                    <a:gd name="connsiteX9" fmla="*/ 171797 w 831273"/>
                    <a:gd name="connsiteY9" fmla="*/ 127462 h 332509"/>
                    <a:gd name="connsiteX0" fmla="*/ 171797 w 809106"/>
                    <a:gd name="connsiteY0" fmla="*/ 127462 h 332509"/>
                    <a:gd name="connsiteX1" fmla="*/ 0 w 809106"/>
                    <a:gd name="connsiteY1" fmla="*/ 221673 h 332509"/>
                    <a:gd name="connsiteX2" fmla="*/ 66502 w 809106"/>
                    <a:gd name="connsiteY2" fmla="*/ 299258 h 332509"/>
                    <a:gd name="connsiteX3" fmla="*/ 199506 w 809106"/>
                    <a:gd name="connsiteY3" fmla="*/ 332509 h 332509"/>
                    <a:gd name="connsiteX4" fmla="*/ 520931 w 809106"/>
                    <a:gd name="connsiteY4" fmla="*/ 288175 h 332509"/>
                    <a:gd name="connsiteX5" fmla="*/ 792480 w 809106"/>
                    <a:gd name="connsiteY5" fmla="*/ 299258 h 332509"/>
                    <a:gd name="connsiteX6" fmla="*/ 809106 w 809106"/>
                    <a:gd name="connsiteY6" fmla="*/ 116378 h 332509"/>
                    <a:gd name="connsiteX7" fmla="*/ 670560 w 809106"/>
                    <a:gd name="connsiteY7" fmla="*/ 0 h 332509"/>
                    <a:gd name="connsiteX8" fmla="*/ 332509 w 809106"/>
                    <a:gd name="connsiteY8" fmla="*/ 16626 h 332509"/>
                    <a:gd name="connsiteX9" fmla="*/ 171797 w 809106"/>
                    <a:gd name="connsiteY9" fmla="*/ 127462 h 332509"/>
                    <a:gd name="connsiteX0" fmla="*/ 171797 w 809106"/>
                    <a:gd name="connsiteY0" fmla="*/ 110836 h 315883"/>
                    <a:gd name="connsiteX1" fmla="*/ 0 w 809106"/>
                    <a:gd name="connsiteY1" fmla="*/ 205047 h 315883"/>
                    <a:gd name="connsiteX2" fmla="*/ 66502 w 809106"/>
                    <a:gd name="connsiteY2" fmla="*/ 282632 h 315883"/>
                    <a:gd name="connsiteX3" fmla="*/ 199506 w 809106"/>
                    <a:gd name="connsiteY3" fmla="*/ 315883 h 315883"/>
                    <a:gd name="connsiteX4" fmla="*/ 520931 w 809106"/>
                    <a:gd name="connsiteY4" fmla="*/ 271549 h 315883"/>
                    <a:gd name="connsiteX5" fmla="*/ 792480 w 809106"/>
                    <a:gd name="connsiteY5" fmla="*/ 282632 h 315883"/>
                    <a:gd name="connsiteX6" fmla="*/ 809106 w 809106"/>
                    <a:gd name="connsiteY6" fmla="*/ 99752 h 315883"/>
                    <a:gd name="connsiteX7" fmla="*/ 609600 w 809106"/>
                    <a:gd name="connsiteY7" fmla="*/ 5542 h 315883"/>
                    <a:gd name="connsiteX8" fmla="*/ 332509 w 809106"/>
                    <a:gd name="connsiteY8" fmla="*/ 0 h 315883"/>
                    <a:gd name="connsiteX9" fmla="*/ 171797 w 809106"/>
                    <a:gd name="connsiteY9" fmla="*/ 110836 h 315883"/>
                    <a:gd name="connsiteX0" fmla="*/ 119096 w 809106"/>
                    <a:gd name="connsiteY0" fmla="*/ 28775 h 315883"/>
                    <a:gd name="connsiteX1" fmla="*/ 0 w 809106"/>
                    <a:gd name="connsiteY1" fmla="*/ 205047 h 315883"/>
                    <a:gd name="connsiteX2" fmla="*/ 66502 w 809106"/>
                    <a:gd name="connsiteY2" fmla="*/ 282632 h 315883"/>
                    <a:gd name="connsiteX3" fmla="*/ 199506 w 809106"/>
                    <a:gd name="connsiteY3" fmla="*/ 315883 h 315883"/>
                    <a:gd name="connsiteX4" fmla="*/ 520931 w 809106"/>
                    <a:gd name="connsiteY4" fmla="*/ 271549 h 315883"/>
                    <a:gd name="connsiteX5" fmla="*/ 792480 w 809106"/>
                    <a:gd name="connsiteY5" fmla="*/ 282632 h 315883"/>
                    <a:gd name="connsiteX6" fmla="*/ 809106 w 809106"/>
                    <a:gd name="connsiteY6" fmla="*/ 99752 h 315883"/>
                    <a:gd name="connsiteX7" fmla="*/ 609600 w 809106"/>
                    <a:gd name="connsiteY7" fmla="*/ 5542 h 315883"/>
                    <a:gd name="connsiteX8" fmla="*/ 332509 w 809106"/>
                    <a:gd name="connsiteY8" fmla="*/ 0 h 315883"/>
                    <a:gd name="connsiteX9" fmla="*/ 119096 w 809106"/>
                    <a:gd name="connsiteY9" fmla="*/ 28775 h 315883"/>
                    <a:gd name="connsiteX0" fmla="*/ 119096 w 792480"/>
                    <a:gd name="connsiteY0" fmla="*/ 28775 h 315883"/>
                    <a:gd name="connsiteX1" fmla="*/ 0 w 792480"/>
                    <a:gd name="connsiteY1" fmla="*/ 205047 h 315883"/>
                    <a:gd name="connsiteX2" fmla="*/ 66502 w 792480"/>
                    <a:gd name="connsiteY2" fmla="*/ 282632 h 315883"/>
                    <a:gd name="connsiteX3" fmla="*/ 199506 w 792480"/>
                    <a:gd name="connsiteY3" fmla="*/ 315883 h 315883"/>
                    <a:gd name="connsiteX4" fmla="*/ 520931 w 792480"/>
                    <a:gd name="connsiteY4" fmla="*/ 271549 h 315883"/>
                    <a:gd name="connsiteX5" fmla="*/ 792480 w 792480"/>
                    <a:gd name="connsiteY5" fmla="*/ 282632 h 315883"/>
                    <a:gd name="connsiteX6" fmla="*/ 724784 w 792480"/>
                    <a:gd name="connsiteY6" fmla="*/ 134921 h 315883"/>
                    <a:gd name="connsiteX7" fmla="*/ 609600 w 792480"/>
                    <a:gd name="connsiteY7" fmla="*/ 5542 h 315883"/>
                    <a:gd name="connsiteX8" fmla="*/ 332509 w 792480"/>
                    <a:gd name="connsiteY8" fmla="*/ 0 h 315883"/>
                    <a:gd name="connsiteX9" fmla="*/ 119096 w 792480"/>
                    <a:gd name="connsiteY9" fmla="*/ 28775 h 315883"/>
                    <a:gd name="connsiteX0" fmla="*/ 119096 w 745571"/>
                    <a:gd name="connsiteY0" fmla="*/ 28775 h 315883"/>
                    <a:gd name="connsiteX1" fmla="*/ 0 w 745571"/>
                    <a:gd name="connsiteY1" fmla="*/ 205047 h 315883"/>
                    <a:gd name="connsiteX2" fmla="*/ 66502 w 745571"/>
                    <a:gd name="connsiteY2" fmla="*/ 282632 h 315883"/>
                    <a:gd name="connsiteX3" fmla="*/ 199506 w 745571"/>
                    <a:gd name="connsiteY3" fmla="*/ 315883 h 315883"/>
                    <a:gd name="connsiteX4" fmla="*/ 520931 w 745571"/>
                    <a:gd name="connsiteY4" fmla="*/ 271549 h 315883"/>
                    <a:gd name="connsiteX5" fmla="*/ 745571 w 745571"/>
                    <a:gd name="connsiteY5" fmla="*/ 251530 h 315883"/>
                    <a:gd name="connsiteX6" fmla="*/ 724784 w 745571"/>
                    <a:gd name="connsiteY6" fmla="*/ 134921 h 315883"/>
                    <a:gd name="connsiteX7" fmla="*/ 609600 w 745571"/>
                    <a:gd name="connsiteY7" fmla="*/ 5542 h 315883"/>
                    <a:gd name="connsiteX8" fmla="*/ 332509 w 745571"/>
                    <a:gd name="connsiteY8" fmla="*/ 0 h 315883"/>
                    <a:gd name="connsiteX9" fmla="*/ 119096 w 745571"/>
                    <a:gd name="connsiteY9" fmla="*/ 28775 h 315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45571" h="315883">
                      <a:moveTo>
                        <a:pt x="119096" y="28775"/>
                      </a:moveTo>
                      <a:lnTo>
                        <a:pt x="0" y="205047"/>
                      </a:lnTo>
                      <a:lnTo>
                        <a:pt x="66502" y="282632"/>
                      </a:lnTo>
                      <a:lnTo>
                        <a:pt x="199506" y="315883"/>
                      </a:lnTo>
                      <a:lnTo>
                        <a:pt x="520931" y="271549"/>
                      </a:lnTo>
                      <a:lnTo>
                        <a:pt x="745571" y="251530"/>
                      </a:lnTo>
                      <a:lnTo>
                        <a:pt x="724784" y="134921"/>
                      </a:lnTo>
                      <a:lnTo>
                        <a:pt x="609600" y="5542"/>
                      </a:lnTo>
                      <a:lnTo>
                        <a:pt x="332509" y="0"/>
                      </a:lnTo>
                      <a:lnTo>
                        <a:pt x="119096" y="28775"/>
                      </a:lnTo>
                      <a:close/>
                    </a:path>
                  </a:pathLst>
                </a:custGeom>
                <a:solidFill>
                  <a:srgbClr val="625138"/>
                </a:solidFill>
                <a:ln w="12700">
                  <a:solidFill>
                    <a:srgbClr val="3A383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11" name="Google Shape;1335;p26">
                  <a:extLst>
                    <a:ext uri="{FF2B5EF4-FFF2-40B4-BE49-F238E27FC236}">
                      <a16:creationId xmlns:a16="http://schemas.microsoft.com/office/drawing/2014/main" id="{99EDA54C-91FD-0992-E8A6-BE92379C6E7C}"/>
                    </a:ext>
                  </a:extLst>
                </p:cNvPr>
                <p:cNvSpPr/>
                <p:nvPr/>
              </p:nvSpPr>
              <p:spPr>
                <a:xfrm flipH="1">
                  <a:off x="8659309" y="2202293"/>
                  <a:ext cx="45719" cy="158436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903" name="グループ化 902">
              <a:extLst>
                <a:ext uri="{FF2B5EF4-FFF2-40B4-BE49-F238E27FC236}">
                  <a16:creationId xmlns:a16="http://schemas.microsoft.com/office/drawing/2014/main" id="{1AA92CB4-3779-43D8-921A-01B9E469CAF2}"/>
                </a:ext>
              </a:extLst>
            </p:cNvPr>
            <p:cNvGrpSpPr/>
            <p:nvPr/>
          </p:nvGrpSpPr>
          <p:grpSpPr>
            <a:xfrm>
              <a:off x="761833" y="1463672"/>
              <a:ext cx="1107187" cy="2908893"/>
              <a:chOff x="761833" y="1463672"/>
              <a:chExt cx="1107187" cy="2908893"/>
            </a:xfrm>
          </p:grpSpPr>
          <p:sp>
            <p:nvSpPr>
              <p:cNvPr id="904" name="円柱 903">
                <a:extLst>
                  <a:ext uri="{FF2B5EF4-FFF2-40B4-BE49-F238E27FC236}">
                    <a16:creationId xmlns:a16="http://schemas.microsoft.com/office/drawing/2014/main" id="{872E5E64-25A5-5E7A-02A6-12DE1DC458E8}"/>
                  </a:ext>
                </a:extLst>
              </p:cNvPr>
              <p:cNvSpPr/>
              <p:nvPr/>
            </p:nvSpPr>
            <p:spPr>
              <a:xfrm rot="20773540">
                <a:off x="1297199" y="3736883"/>
                <a:ext cx="272425" cy="635682"/>
              </a:xfrm>
              <a:prstGeom prst="can">
                <a:avLst>
                  <a:gd name="adj" fmla="val 49454"/>
                </a:avLst>
              </a:prstGeom>
              <a:solidFill>
                <a:srgbClr val="625138"/>
              </a:solidFill>
              <a:ln w="9525">
                <a:solidFill>
                  <a:srgbClr val="4040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5" name="円柱 904">
                <a:extLst>
                  <a:ext uri="{FF2B5EF4-FFF2-40B4-BE49-F238E27FC236}">
                    <a16:creationId xmlns:a16="http://schemas.microsoft.com/office/drawing/2014/main" id="{9A653D42-D4AC-DF78-B59C-3C454CFA1CD8}"/>
                  </a:ext>
                </a:extLst>
              </p:cNvPr>
              <p:cNvSpPr/>
              <p:nvPr/>
            </p:nvSpPr>
            <p:spPr>
              <a:xfrm rot="20773540">
                <a:off x="860307" y="3603011"/>
                <a:ext cx="1008713" cy="342544"/>
              </a:xfrm>
              <a:prstGeom prst="can">
                <a:avLst>
                  <a:gd name="adj" fmla="val 49454"/>
                </a:avLst>
              </a:prstGeom>
              <a:solidFill>
                <a:srgbClr val="625138"/>
              </a:solidFill>
              <a:ln w="9525">
                <a:solidFill>
                  <a:srgbClr val="4040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906" name="グループ化 905">
                <a:extLst>
                  <a:ext uri="{FF2B5EF4-FFF2-40B4-BE49-F238E27FC236}">
                    <a16:creationId xmlns:a16="http://schemas.microsoft.com/office/drawing/2014/main" id="{4B6FF9DA-2BC9-BCB4-D1A4-01D9C7331849}"/>
                  </a:ext>
                </a:extLst>
              </p:cNvPr>
              <p:cNvGrpSpPr/>
              <p:nvPr/>
            </p:nvGrpSpPr>
            <p:grpSpPr>
              <a:xfrm>
                <a:off x="761833" y="1463672"/>
                <a:ext cx="512140" cy="2302488"/>
                <a:chOff x="761833" y="1463672"/>
                <a:chExt cx="512140" cy="2302488"/>
              </a:xfrm>
            </p:grpSpPr>
            <p:sp>
              <p:nvSpPr>
                <p:cNvPr id="909" name="フリーフォーム 169">
                  <a:extLst>
                    <a:ext uri="{FF2B5EF4-FFF2-40B4-BE49-F238E27FC236}">
                      <a16:creationId xmlns:a16="http://schemas.microsoft.com/office/drawing/2014/main" id="{48115002-7E3C-B084-B90F-0FC0AE403246}"/>
                    </a:ext>
                  </a:extLst>
                </p:cNvPr>
                <p:cNvSpPr/>
                <p:nvPr/>
              </p:nvSpPr>
              <p:spPr>
                <a:xfrm rot="20773540">
                  <a:off x="856314" y="1463672"/>
                  <a:ext cx="417659" cy="2302488"/>
                </a:xfrm>
                <a:custGeom>
                  <a:avLst/>
                  <a:gdLst>
                    <a:gd name="connsiteX0" fmla="*/ 168228 w 328316"/>
                    <a:gd name="connsiteY0" fmla="*/ 0 h 1378383"/>
                    <a:gd name="connsiteX1" fmla="*/ 103108 w 328316"/>
                    <a:gd name="connsiteY1" fmla="*/ 192648 h 1378383"/>
                    <a:gd name="connsiteX2" fmla="*/ 32561 w 328316"/>
                    <a:gd name="connsiteY2" fmla="*/ 841139 h 1378383"/>
                    <a:gd name="connsiteX3" fmla="*/ 0 w 328316"/>
                    <a:gd name="connsiteY3" fmla="*/ 1329543 h 1378383"/>
                    <a:gd name="connsiteX4" fmla="*/ 130241 w 328316"/>
                    <a:gd name="connsiteY4" fmla="*/ 1378383 h 1378383"/>
                    <a:gd name="connsiteX5" fmla="*/ 211642 w 328316"/>
                    <a:gd name="connsiteY5" fmla="*/ 1367530 h 1378383"/>
                    <a:gd name="connsiteX6" fmla="*/ 328316 w 328316"/>
                    <a:gd name="connsiteY6" fmla="*/ 1326829 h 1378383"/>
                    <a:gd name="connsiteX7" fmla="*/ 274049 w 328316"/>
                    <a:gd name="connsiteY7" fmla="*/ 575230 h 1378383"/>
                    <a:gd name="connsiteX8" fmla="*/ 230635 w 328316"/>
                    <a:gd name="connsiteY8" fmla="*/ 92254 h 1378383"/>
                    <a:gd name="connsiteX9" fmla="*/ 168228 w 328316"/>
                    <a:gd name="connsiteY9" fmla="*/ 0 h 137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8316" h="1378383">
                      <a:moveTo>
                        <a:pt x="168228" y="0"/>
                      </a:moveTo>
                      <a:lnTo>
                        <a:pt x="103108" y="192648"/>
                      </a:lnTo>
                      <a:lnTo>
                        <a:pt x="32561" y="841139"/>
                      </a:lnTo>
                      <a:lnTo>
                        <a:pt x="0" y="1329543"/>
                      </a:lnTo>
                      <a:lnTo>
                        <a:pt x="130241" y="1378383"/>
                      </a:lnTo>
                      <a:lnTo>
                        <a:pt x="211642" y="1367530"/>
                      </a:lnTo>
                      <a:lnTo>
                        <a:pt x="328316" y="1326829"/>
                      </a:lnTo>
                      <a:lnTo>
                        <a:pt x="274049" y="575230"/>
                      </a:lnTo>
                      <a:lnTo>
                        <a:pt x="230635" y="92254"/>
                      </a:lnTo>
                      <a:lnTo>
                        <a:pt x="168228" y="0"/>
                      </a:lnTo>
                      <a:close/>
                    </a:path>
                  </a:pathLst>
                </a:custGeom>
                <a:solidFill>
                  <a:srgbClr val="BC7D3E"/>
                </a:solidFill>
                <a:ln w="12700">
                  <a:solidFill>
                    <a:srgbClr val="4040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0" name="Google Shape;1866;p32">
                  <a:extLst>
                    <a:ext uri="{FF2B5EF4-FFF2-40B4-BE49-F238E27FC236}">
                      <a16:creationId xmlns:a16="http://schemas.microsoft.com/office/drawing/2014/main" id="{652E6EB2-4283-A8A1-450C-55B26594809B}"/>
                    </a:ext>
                  </a:extLst>
                </p:cNvPr>
                <p:cNvSpPr/>
                <p:nvPr/>
              </p:nvSpPr>
              <p:spPr>
                <a:xfrm rot="15665397">
                  <a:off x="820276" y="2494106"/>
                  <a:ext cx="99557" cy="216443"/>
                </a:xfrm>
                <a:prstGeom prst="can">
                  <a:avLst>
                    <a:gd name="adj" fmla="val 25000"/>
                  </a:avLst>
                </a:prstGeom>
                <a:solidFill>
                  <a:srgbClr val="BC7D3E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1" name="Google Shape;1867;p32">
                  <a:extLst>
                    <a:ext uri="{FF2B5EF4-FFF2-40B4-BE49-F238E27FC236}">
                      <a16:creationId xmlns:a16="http://schemas.microsoft.com/office/drawing/2014/main" id="{36F27A52-04AF-55BF-CA53-EEA27C90C048}"/>
                    </a:ext>
                  </a:extLst>
                </p:cNvPr>
                <p:cNvSpPr/>
                <p:nvPr/>
              </p:nvSpPr>
              <p:spPr>
                <a:xfrm rot="20481124">
                  <a:off x="926058" y="2543355"/>
                  <a:ext cx="111155" cy="81707"/>
                </a:xfrm>
                <a:prstGeom prst="ellipse">
                  <a:avLst/>
                </a:prstGeom>
                <a:solidFill>
                  <a:srgbClr val="BC7D3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2" name="Google Shape;1868;p32">
                  <a:extLst>
                    <a:ext uri="{FF2B5EF4-FFF2-40B4-BE49-F238E27FC236}">
                      <a16:creationId xmlns:a16="http://schemas.microsoft.com/office/drawing/2014/main" id="{A0461FF0-808F-E3AE-91B6-6B35F83FB092}"/>
                    </a:ext>
                  </a:extLst>
                </p:cNvPr>
                <p:cNvSpPr/>
                <p:nvPr/>
              </p:nvSpPr>
              <p:spPr>
                <a:xfrm rot="17672304">
                  <a:off x="991242" y="2757361"/>
                  <a:ext cx="27803" cy="28105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3" name="Google Shape;1869;p32">
                  <a:extLst>
                    <a:ext uri="{FF2B5EF4-FFF2-40B4-BE49-F238E27FC236}">
                      <a16:creationId xmlns:a16="http://schemas.microsoft.com/office/drawing/2014/main" id="{A0BD268D-DAA1-6266-0FFA-EDC372CE587F}"/>
                    </a:ext>
                  </a:extLst>
                </p:cNvPr>
                <p:cNvSpPr/>
                <p:nvPr/>
              </p:nvSpPr>
              <p:spPr>
                <a:xfrm rot="17672304">
                  <a:off x="999626" y="2329618"/>
                  <a:ext cx="27803" cy="28105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14" name="Google Shape;1870;p32">
                  <a:extLst>
                    <a:ext uri="{FF2B5EF4-FFF2-40B4-BE49-F238E27FC236}">
                      <a16:creationId xmlns:a16="http://schemas.microsoft.com/office/drawing/2014/main" id="{BCB8298F-B2A2-C8F4-076C-1B6936B46C98}"/>
                    </a:ext>
                  </a:extLst>
                </p:cNvPr>
                <p:cNvSpPr/>
                <p:nvPr/>
              </p:nvSpPr>
              <p:spPr>
                <a:xfrm rot="17672304">
                  <a:off x="1054035" y="2320106"/>
                  <a:ext cx="27803" cy="28105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907" name="円柱 175">
                <a:extLst>
                  <a:ext uri="{FF2B5EF4-FFF2-40B4-BE49-F238E27FC236}">
                    <a16:creationId xmlns:a16="http://schemas.microsoft.com/office/drawing/2014/main" id="{C6252D4B-4DAB-D633-09DD-B98549BB1009}"/>
                  </a:ext>
                </a:extLst>
              </p:cNvPr>
              <p:cNvSpPr/>
              <p:nvPr/>
            </p:nvSpPr>
            <p:spPr>
              <a:xfrm rot="20773540">
                <a:off x="1291480" y="3997795"/>
                <a:ext cx="280000" cy="66281"/>
              </a:xfrm>
              <a:custGeom>
                <a:avLst/>
                <a:gdLst>
                  <a:gd name="connsiteX0" fmla="*/ 0 w 161333"/>
                  <a:gd name="connsiteY0" fmla="*/ 12247 h 49530"/>
                  <a:gd name="connsiteX1" fmla="*/ 80667 w 161333"/>
                  <a:gd name="connsiteY1" fmla="*/ 24494 h 49530"/>
                  <a:gd name="connsiteX2" fmla="*/ 161334 w 161333"/>
                  <a:gd name="connsiteY2" fmla="*/ 12247 h 49530"/>
                  <a:gd name="connsiteX3" fmla="*/ 161333 w 161333"/>
                  <a:gd name="connsiteY3" fmla="*/ 37283 h 49530"/>
                  <a:gd name="connsiteX4" fmla="*/ 80666 w 161333"/>
                  <a:gd name="connsiteY4" fmla="*/ 49530 h 49530"/>
                  <a:gd name="connsiteX5" fmla="*/ -1 w 161333"/>
                  <a:gd name="connsiteY5" fmla="*/ 37283 h 49530"/>
                  <a:gd name="connsiteX6" fmla="*/ 0 w 161333"/>
                  <a:gd name="connsiteY6" fmla="*/ 12247 h 49530"/>
                  <a:gd name="connsiteX0" fmla="*/ 0 w 161333"/>
                  <a:gd name="connsiteY0" fmla="*/ 12247 h 49530"/>
                  <a:gd name="connsiteX1" fmla="*/ 80667 w 161333"/>
                  <a:gd name="connsiteY1" fmla="*/ 0 h 49530"/>
                  <a:gd name="connsiteX2" fmla="*/ 161334 w 161333"/>
                  <a:gd name="connsiteY2" fmla="*/ 12247 h 49530"/>
                  <a:gd name="connsiteX3" fmla="*/ 80667 w 161333"/>
                  <a:gd name="connsiteY3" fmla="*/ 24494 h 49530"/>
                  <a:gd name="connsiteX4" fmla="*/ 0 w 161333"/>
                  <a:gd name="connsiteY4" fmla="*/ 12247 h 49530"/>
                  <a:gd name="connsiteX0" fmla="*/ 161333 w 161333"/>
                  <a:gd name="connsiteY0" fmla="*/ 12247 h 49530"/>
                  <a:gd name="connsiteX1" fmla="*/ 80666 w 161333"/>
                  <a:gd name="connsiteY1" fmla="*/ 24494 h 49530"/>
                  <a:gd name="connsiteX2" fmla="*/ -1 w 161333"/>
                  <a:gd name="connsiteY2" fmla="*/ 12247 h 49530"/>
                  <a:gd name="connsiteX3" fmla="*/ 80666 w 161333"/>
                  <a:gd name="connsiteY3" fmla="*/ 0 h 49530"/>
                  <a:gd name="connsiteX4" fmla="*/ 161333 w 161333"/>
                  <a:gd name="connsiteY4" fmla="*/ 12247 h 49530"/>
                  <a:gd name="connsiteX5" fmla="*/ 161333 w 161333"/>
                  <a:gd name="connsiteY5" fmla="*/ 37283 h 49530"/>
                  <a:gd name="connsiteX6" fmla="*/ 80666 w 161333"/>
                  <a:gd name="connsiteY6" fmla="*/ 49530 h 49530"/>
                  <a:gd name="connsiteX7" fmla="*/ -1 w 161333"/>
                  <a:gd name="connsiteY7" fmla="*/ 37283 h 49530"/>
                  <a:gd name="connsiteX8" fmla="*/ 0 w 161333"/>
                  <a:gd name="connsiteY8" fmla="*/ 12247 h 49530"/>
                  <a:gd name="connsiteX0" fmla="*/ 2243 w 163577"/>
                  <a:gd name="connsiteY0" fmla="*/ 12247 h 49530"/>
                  <a:gd name="connsiteX1" fmla="*/ 82910 w 163577"/>
                  <a:gd name="connsiteY1" fmla="*/ 24494 h 49530"/>
                  <a:gd name="connsiteX2" fmla="*/ 163577 w 163577"/>
                  <a:gd name="connsiteY2" fmla="*/ 12247 h 49530"/>
                  <a:gd name="connsiteX3" fmla="*/ 163576 w 163577"/>
                  <a:gd name="connsiteY3" fmla="*/ 37283 h 49530"/>
                  <a:gd name="connsiteX4" fmla="*/ 82909 w 163577"/>
                  <a:gd name="connsiteY4" fmla="*/ 49530 h 49530"/>
                  <a:gd name="connsiteX5" fmla="*/ 2242 w 163577"/>
                  <a:gd name="connsiteY5" fmla="*/ 37283 h 49530"/>
                  <a:gd name="connsiteX6" fmla="*/ 2243 w 163577"/>
                  <a:gd name="connsiteY6" fmla="*/ 12247 h 49530"/>
                  <a:gd name="connsiteX0" fmla="*/ 2243 w 163577"/>
                  <a:gd name="connsiteY0" fmla="*/ 12247 h 49530"/>
                  <a:gd name="connsiteX1" fmla="*/ 82910 w 163577"/>
                  <a:gd name="connsiteY1" fmla="*/ 0 h 49530"/>
                  <a:gd name="connsiteX2" fmla="*/ 163577 w 163577"/>
                  <a:gd name="connsiteY2" fmla="*/ 12247 h 49530"/>
                  <a:gd name="connsiteX3" fmla="*/ 82910 w 163577"/>
                  <a:gd name="connsiteY3" fmla="*/ 24494 h 49530"/>
                  <a:gd name="connsiteX4" fmla="*/ 2243 w 163577"/>
                  <a:gd name="connsiteY4" fmla="*/ 12247 h 49530"/>
                  <a:gd name="connsiteX0" fmla="*/ 163576 w 163577"/>
                  <a:gd name="connsiteY0" fmla="*/ 12247 h 49530"/>
                  <a:gd name="connsiteX1" fmla="*/ 82909 w 163577"/>
                  <a:gd name="connsiteY1" fmla="*/ 24494 h 49530"/>
                  <a:gd name="connsiteX2" fmla="*/ 2242 w 163577"/>
                  <a:gd name="connsiteY2" fmla="*/ 12247 h 49530"/>
                  <a:gd name="connsiteX3" fmla="*/ 163576 w 163577"/>
                  <a:gd name="connsiteY3" fmla="*/ 12247 h 49530"/>
                  <a:gd name="connsiteX4" fmla="*/ 163576 w 163577"/>
                  <a:gd name="connsiteY4" fmla="*/ 37283 h 49530"/>
                  <a:gd name="connsiteX5" fmla="*/ 82909 w 163577"/>
                  <a:gd name="connsiteY5" fmla="*/ 49530 h 49530"/>
                  <a:gd name="connsiteX6" fmla="*/ 2242 w 163577"/>
                  <a:gd name="connsiteY6" fmla="*/ 37283 h 49530"/>
                  <a:gd name="connsiteX7" fmla="*/ 2243 w 163577"/>
                  <a:gd name="connsiteY7" fmla="*/ 12247 h 49530"/>
                  <a:gd name="connsiteX0" fmla="*/ 2243 w 165819"/>
                  <a:gd name="connsiteY0" fmla="*/ 2396 h 39679"/>
                  <a:gd name="connsiteX1" fmla="*/ 82910 w 165819"/>
                  <a:gd name="connsiteY1" fmla="*/ 14643 h 39679"/>
                  <a:gd name="connsiteX2" fmla="*/ 163577 w 165819"/>
                  <a:gd name="connsiteY2" fmla="*/ 2396 h 39679"/>
                  <a:gd name="connsiteX3" fmla="*/ 163576 w 165819"/>
                  <a:gd name="connsiteY3" fmla="*/ 27432 h 39679"/>
                  <a:gd name="connsiteX4" fmla="*/ 82909 w 165819"/>
                  <a:gd name="connsiteY4" fmla="*/ 39679 h 39679"/>
                  <a:gd name="connsiteX5" fmla="*/ 2242 w 165819"/>
                  <a:gd name="connsiteY5" fmla="*/ 27432 h 39679"/>
                  <a:gd name="connsiteX6" fmla="*/ 2243 w 165819"/>
                  <a:gd name="connsiteY6" fmla="*/ 2396 h 39679"/>
                  <a:gd name="connsiteX0" fmla="*/ 2243 w 165819"/>
                  <a:gd name="connsiteY0" fmla="*/ 2396 h 39679"/>
                  <a:gd name="connsiteX1" fmla="*/ 163577 w 165819"/>
                  <a:gd name="connsiteY1" fmla="*/ 2396 h 39679"/>
                  <a:gd name="connsiteX2" fmla="*/ 82910 w 165819"/>
                  <a:gd name="connsiteY2" fmla="*/ 14643 h 39679"/>
                  <a:gd name="connsiteX3" fmla="*/ 2243 w 165819"/>
                  <a:gd name="connsiteY3" fmla="*/ 2396 h 39679"/>
                  <a:gd name="connsiteX0" fmla="*/ 163576 w 165819"/>
                  <a:gd name="connsiteY0" fmla="*/ 2396 h 39679"/>
                  <a:gd name="connsiteX1" fmla="*/ 82909 w 165819"/>
                  <a:gd name="connsiteY1" fmla="*/ 14643 h 39679"/>
                  <a:gd name="connsiteX2" fmla="*/ 2242 w 165819"/>
                  <a:gd name="connsiteY2" fmla="*/ 2396 h 39679"/>
                  <a:gd name="connsiteX3" fmla="*/ 163576 w 165819"/>
                  <a:gd name="connsiteY3" fmla="*/ 2396 h 39679"/>
                  <a:gd name="connsiteX4" fmla="*/ 163576 w 165819"/>
                  <a:gd name="connsiteY4" fmla="*/ 27432 h 39679"/>
                  <a:gd name="connsiteX5" fmla="*/ 82909 w 165819"/>
                  <a:gd name="connsiteY5" fmla="*/ 39679 h 39679"/>
                  <a:gd name="connsiteX6" fmla="*/ 2242 w 165819"/>
                  <a:gd name="connsiteY6" fmla="*/ 27432 h 39679"/>
                  <a:gd name="connsiteX7" fmla="*/ 2243 w 165819"/>
                  <a:gd name="connsiteY7" fmla="*/ 2396 h 39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819" h="39679" stroke="0" extrusionOk="0">
                    <a:moveTo>
                      <a:pt x="2243" y="2396"/>
                    </a:moveTo>
                    <a:cubicBezTo>
                      <a:pt x="2243" y="9160"/>
                      <a:pt x="38359" y="14643"/>
                      <a:pt x="82910" y="14643"/>
                    </a:cubicBezTo>
                    <a:cubicBezTo>
                      <a:pt x="127461" y="14643"/>
                      <a:pt x="163577" y="9160"/>
                      <a:pt x="163577" y="2396"/>
                    </a:cubicBezTo>
                    <a:cubicBezTo>
                      <a:pt x="163577" y="10741"/>
                      <a:pt x="163576" y="19087"/>
                      <a:pt x="163576" y="27432"/>
                    </a:cubicBezTo>
                    <a:cubicBezTo>
                      <a:pt x="163576" y="34196"/>
                      <a:pt x="127460" y="39679"/>
                      <a:pt x="82909" y="39679"/>
                    </a:cubicBezTo>
                    <a:cubicBezTo>
                      <a:pt x="38358" y="39679"/>
                      <a:pt x="2242" y="34196"/>
                      <a:pt x="2242" y="27432"/>
                    </a:cubicBezTo>
                    <a:cubicBezTo>
                      <a:pt x="2242" y="19087"/>
                      <a:pt x="2243" y="10741"/>
                      <a:pt x="2243" y="2396"/>
                    </a:cubicBezTo>
                    <a:close/>
                  </a:path>
                  <a:path w="165819" h="39679" fill="lighten" stroke="0" extrusionOk="0">
                    <a:moveTo>
                      <a:pt x="2243" y="2396"/>
                    </a:moveTo>
                    <a:cubicBezTo>
                      <a:pt x="15688" y="355"/>
                      <a:pt x="150133" y="355"/>
                      <a:pt x="163577" y="2396"/>
                    </a:cubicBezTo>
                    <a:cubicBezTo>
                      <a:pt x="177022" y="4437"/>
                      <a:pt x="127461" y="14643"/>
                      <a:pt x="82910" y="14643"/>
                    </a:cubicBezTo>
                    <a:cubicBezTo>
                      <a:pt x="38359" y="14643"/>
                      <a:pt x="2243" y="9160"/>
                      <a:pt x="2243" y="2396"/>
                    </a:cubicBezTo>
                    <a:close/>
                  </a:path>
                  <a:path w="165819" h="39679" fill="none" extrusionOk="0">
                    <a:moveTo>
                      <a:pt x="163576" y="2396"/>
                    </a:moveTo>
                    <a:cubicBezTo>
                      <a:pt x="163576" y="9160"/>
                      <a:pt x="127460" y="14643"/>
                      <a:pt x="82909" y="14643"/>
                    </a:cubicBezTo>
                    <a:cubicBezTo>
                      <a:pt x="38358" y="14643"/>
                      <a:pt x="-11203" y="4437"/>
                      <a:pt x="2242" y="2396"/>
                    </a:cubicBezTo>
                    <a:cubicBezTo>
                      <a:pt x="15687" y="355"/>
                      <a:pt x="136687" y="-1777"/>
                      <a:pt x="163576" y="2396"/>
                    </a:cubicBezTo>
                    <a:lnTo>
                      <a:pt x="163576" y="27432"/>
                    </a:lnTo>
                    <a:cubicBezTo>
                      <a:pt x="163576" y="34196"/>
                      <a:pt x="127460" y="39679"/>
                      <a:pt x="82909" y="39679"/>
                    </a:cubicBezTo>
                    <a:cubicBezTo>
                      <a:pt x="38358" y="39679"/>
                      <a:pt x="2242" y="34196"/>
                      <a:pt x="2242" y="27432"/>
                    </a:cubicBezTo>
                    <a:cubicBezTo>
                      <a:pt x="2242" y="19087"/>
                      <a:pt x="2243" y="10741"/>
                      <a:pt x="2243" y="2396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8" name="円柱 175">
                <a:extLst>
                  <a:ext uri="{FF2B5EF4-FFF2-40B4-BE49-F238E27FC236}">
                    <a16:creationId xmlns:a16="http://schemas.microsoft.com/office/drawing/2014/main" id="{9260FFC1-CB94-41B2-7941-8841FA528B5A}"/>
                  </a:ext>
                </a:extLst>
              </p:cNvPr>
              <p:cNvSpPr/>
              <p:nvPr/>
            </p:nvSpPr>
            <p:spPr>
              <a:xfrm rot="20773540">
                <a:off x="1333222" y="4168067"/>
                <a:ext cx="280000" cy="66281"/>
              </a:xfrm>
              <a:custGeom>
                <a:avLst/>
                <a:gdLst>
                  <a:gd name="connsiteX0" fmla="*/ 0 w 161333"/>
                  <a:gd name="connsiteY0" fmla="*/ 12247 h 49530"/>
                  <a:gd name="connsiteX1" fmla="*/ 80667 w 161333"/>
                  <a:gd name="connsiteY1" fmla="*/ 24494 h 49530"/>
                  <a:gd name="connsiteX2" fmla="*/ 161334 w 161333"/>
                  <a:gd name="connsiteY2" fmla="*/ 12247 h 49530"/>
                  <a:gd name="connsiteX3" fmla="*/ 161333 w 161333"/>
                  <a:gd name="connsiteY3" fmla="*/ 37283 h 49530"/>
                  <a:gd name="connsiteX4" fmla="*/ 80666 w 161333"/>
                  <a:gd name="connsiteY4" fmla="*/ 49530 h 49530"/>
                  <a:gd name="connsiteX5" fmla="*/ -1 w 161333"/>
                  <a:gd name="connsiteY5" fmla="*/ 37283 h 49530"/>
                  <a:gd name="connsiteX6" fmla="*/ 0 w 161333"/>
                  <a:gd name="connsiteY6" fmla="*/ 12247 h 49530"/>
                  <a:gd name="connsiteX0" fmla="*/ 0 w 161333"/>
                  <a:gd name="connsiteY0" fmla="*/ 12247 h 49530"/>
                  <a:gd name="connsiteX1" fmla="*/ 80667 w 161333"/>
                  <a:gd name="connsiteY1" fmla="*/ 0 h 49530"/>
                  <a:gd name="connsiteX2" fmla="*/ 161334 w 161333"/>
                  <a:gd name="connsiteY2" fmla="*/ 12247 h 49530"/>
                  <a:gd name="connsiteX3" fmla="*/ 80667 w 161333"/>
                  <a:gd name="connsiteY3" fmla="*/ 24494 h 49530"/>
                  <a:gd name="connsiteX4" fmla="*/ 0 w 161333"/>
                  <a:gd name="connsiteY4" fmla="*/ 12247 h 49530"/>
                  <a:gd name="connsiteX0" fmla="*/ 161333 w 161333"/>
                  <a:gd name="connsiteY0" fmla="*/ 12247 h 49530"/>
                  <a:gd name="connsiteX1" fmla="*/ 80666 w 161333"/>
                  <a:gd name="connsiteY1" fmla="*/ 24494 h 49530"/>
                  <a:gd name="connsiteX2" fmla="*/ -1 w 161333"/>
                  <a:gd name="connsiteY2" fmla="*/ 12247 h 49530"/>
                  <a:gd name="connsiteX3" fmla="*/ 80666 w 161333"/>
                  <a:gd name="connsiteY3" fmla="*/ 0 h 49530"/>
                  <a:gd name="connsiteX4" fmla="*/ 161333 w 161333"/>
                  <a:gd name="connsiteY4" fmla="*/ 12247 h 49530"/>
                  <a:gd name="connsiteX5" fmla="*/ 161333 w 161333"/>
                  <a:gd name="connsiteY5" fmla="*/ 37283 h 49530"/>
                  <a:gd name="connsiteX6" fmla="*/ 80666 w 161333"/>
                  <a:gd name="connsiteY6" fmla="*/ 49530 h 49530"/>
                  <a:gd name="connsiteX7" fmla="*/ -1 w 161333"/>
                  <a:gd name="connsiteY7" fmla="*/ 37283 h 49530"/>
                  <a:gd name="connsiteX8" fmla="*/ 0 w 161333"/>
                  <a:gd name="connsiteY8" fmla="*/ 12247 h 49530"/>
                  <a:gd name="connsiteX0" fmla="*/ 2243 w 163577"/>
                  <a:gd name="connsiteY0" fmla="*/ 12247 h 49530"/>
                  <a:gd name="connsiteX1" fmla="*/ 82910 w 163577"/>
                  <a:gd name="connsiteY1" fmla="*/ 24494 h 49530"/>
                  <a:gd name="connsiteX2" fmla="*/ 163577 w 163577"/>
                  <a:gd name="connsiteY2" fmla="*/ 12247 h 49530"/>
                  <a:gd name="connsiteX3" fmla="*/ 163576 w 163577"/>
                  <a:gd name="connsiteY3" fmla="*/ 37283 h 49530"/>
                  <a:gd name="connsiteX4" fmla="*/ 82909 w 163577"/>
                  <a:gd name="connsiteY4" fmla="*/ 49530 h 49530"/>
                  <a:gd name="connsiteX5" fmla="*/ 2242 w 163577"/>
                  <a:gd name="connsiteY5" fmla="*/ 37283 h 49530"/>
                  <a:gd name="connsiteX6" fmla="*/ 2243 w 163577"/>
                  <a:gd name="connsiteY6" fmla="*/ 12247 h 49530"/>
                  <a:gd name="connsiteX0" fmla="*/ 2243 w 163577"/>
                  <a:gd name="connsiteY0" fmla="*/ 12247 h 49530"/>
                  <a:gd name="connsiteX1" fmla="*/ 82910 w 163577"/>
                  <a:gd name="connsiteY1" fmla="*/ 0 h 49530"/>
                  <a:gd name="connsiteX2" fmla="*/ 163577 w 163577"/>
                  <a:gd name="connsiteY2" fmla="*/ 12247 h 49530"/>
                  <a:gd name="connsiteX3" fmla="*/ 82910 w 163577"/>
                  <a:gd name="connsiteY3" fmla="*/ 24494 h 49530"/>
                  <a:gd name="connsiteX4" fmla="*/ 2243 w 163577"/>
                  <a:gd name="connsiteY4" fmla="*/ 12247 h 49530"/>
                  <a:gd name="connsiteX0" fmla="*/ 163576 w 163577"/>
                  <a:gd name="connsiteY0" fmla="*/ 12247 h 49530"/>
                  <a:gd name="connsiteX1" fmla="*/ 82909 w 163577"/>
                  <a:gd name="connsiteY1" fmla="*/ 24494 h 49530"/>
                  <a:gd name="connsiteX2" fmla="*/ 2242 w 163577"/>
                  <a:gd name="connsiteY2" fmla="*/ 12247 h 49530"/>
                  <a:gd name="connsiteX3" fmla="*/ 163576 w 163577"/>
                  <a:gd name="connsiteY3" fmla="*/ 12247 h 49530"/>
                  <a:gd name="connsiteX4" fmla="*/ 163576 w 163577"/>
                  <a:gd name="connsiteY4" fmla="*/ 37283 h 49530"/>
                  <a:gd name="connsiteX5" fmla="*/ 82909 w 163577"/>
                  <a:gd name="connsiteY5" fmla="*/ 49530 h 49530"/>
                  <a:gd name="connsiteX6" fmla="*/ 2242 w 163577"/>
                  <a:gd name="connsiteY6" fmla="*/ 37283 h 49530"/>
                  <a:gd name="connsiteX7" fmla="*/ 2243 w 163577"/>
                  <a:gd name="connsiteY7" fmla="*/ 12247 h 49530"/>
                  <a:gd name="connsiteX0" fmla="*/ 2243 w 165819"/>
                  <a:gd name="connsiteY0" fmla="*/ 2396 h 39679"/>
                  <a:gd name="connsiteX1" fmla="*/ 82910 w 165819"/>
                  <a:gd name="connsiteY1" fmla="*/ 14643 h 39679"/>
                  <a:gd name="connsiteX2" fmla="*/ 163577 w 165819"/>
                  <a:gd name="connsiteY2" fmla="*/ 2396 h 39679"/>
                  <a:gd name="connsiteX3" fmla="*/ 163576 w 165819"/>
                  <a:gd name="connsiteY3" fmla="*/ 27432 h 39679"/>
                  <a:gd name="connsiteX4" fmla="*/ 82909 w 165819"/>
                  <a:gd name="connsiteY4" fmla="*/ 39679 h 39679"/>
                  <a:gd name="connsiteX5" fmla="*/ 2242 w 165819"/>
                  <a:gd name="connsiteY5" fmla="*/ 27432 h 39679"/>
                  <a:gd name="connsiteX6" fmla="*/ 2243 w 165819"/>
                  <a:gd name="connsiteY6" fmla="*/ 2396 h 39679"/>
                  <a:gd name="connsiteX0" fmla="*/ 2243 w 165819"/>
                  <a:gd name="connsiteY0" fmla="*/ 2396 h 39679"/>
                  <a:gd name="connsiteX1" fmla="*/ 163577 w 165819"/>
                  <a:gd name="connsiteY1" fmla="*/ 2396 h 39679"/>
                  <a:gd name="connsiteX2" fmla="*/ 82910 w 165819"/>
                  <a:gd name="connsiteY2" fmla="*/ 14643 h 39679"/>
                  <a:gd name="connsiteX3" fmla="*/ 2243 w 165819"/>
                  <a:gd name="connsiteY3" fmla="*/ 2396 h 39679"/>
                  <a:gd name="connsiteX0" fmla="*/ 163576 w 165819"/>
                  <a:gd name="connsiteY0" fmla="*/ 2396 h 39679"/>
                  <a:gd name="connsiteX1" fmla="*/ 82909 w 165819"/>
                  <a:gd name="connsiteY1" fmla="*/ 14643 h 39679"/>
                  <a:gd name="connsiteX2" fmla="*/ 2242 w 165819"/>
                  <a:gd name="connsiteY2" fmla="*/ 2396 h 39679"/>
                  <a:gd name="connsiteX3" fmla="*/ 163576 w 165819"/>
                  <a:gd name="connsiteY3" fmla="*/ 2396 h 39679"/>
                  <a:gd name="connsiteX4" fmla="*/ 163576 w 165819"/>
                  <a:gd name="connsiteY4" fmla="*/ 27432 h 39679"/>
                  <a:gd name="connsiteX5" fmla="*/ 82909 w 165819"/>
                  <a:gd name="connsiteY5" fmla="*/ 39679 h 39679"/>
                  <a:gd name="connsiteX6" fmla="*/ 2242 w 165819"/>
                  <a:gd name="connsiteY6" fmla="*/ 27432 h 39679"/>
                  <a:gd name="connsiteX7" fmla="*/ 2243 w 165819"/>
                  <a:gd name="connsiteY7" fmla="*/ 2396 h 39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819" h="39679" stroke="0" extrusionOk="0">
                    <a:moveTo>
                      <a:pt x="2243" y="2396"/>
                    </a:moveTo>
                    <a:cubicBezTo>
                      <a:pt x="2243" y="9160"/>
                      <a:pt x="38359" y="14643"/>
                      <a:pt x="82910" y="14643"/>
                    </a:cubicBezTo>
                    <a:cubicBezTo>
                      <a:pt x="127461" y="14643"/>
                      <a:pt x="163577" y="9160"/>
                      <a:pt x="163577" y="2396"/>
                    </a:cubicBezTo>
                    <a:cubicBezTo>
                      <a:pt x="163577" y="10741"/>
                      <a:pt x="163576" y="19087"/>
                      <a:pt x="163576" y="27432"/>
                    </a:cubicBezTo>
                    <a:cubicBezTo>
                      <a:pt x="163576" y="34196"/>
                      <a:pt x="127460" y="39679"/>
                      <a:pt x="82909" y="39679"/>
                    </a:cubicBezTo>
                    <a:cubicBezTo>
                      <a:pt x="38358" y="39679"/>
                      <a:pt x="2242" y="34196"/>
                      <a:pt x="2242" y="27432"/>
                    </a:cubicBezTo>
                    <a:cubicBezTo>
                      <a:pt x="2242" y="19087"/>
                      <a:pt x="2243" y="10741"/>
                      <a:pt x="2243" y="2396"/>
                    </a:cubicBezTo>
                    <a:close/>
                  </a:path>
                  <a:path w="165819" h="39679" fill="lighten" stroke="0" extrusionOk="0">
                    <a:moveTo>
                      <a:pt x="2243" y="2396"/>
                    </a:moveTo>
                    <a:cubicBezTo>
                      <a:pt x="15688" y="355"/>
                      <a:pt x="150133" y="355"/>
                      <a:pt x="163577" y="2396"/>
                    </a:cubicBezTo>
                    <a:cubicBezTo>
                      <a:pt x="177022" y="4437"/>
                      <a:pt x="127461" y="14643"/>
                      <a:pt x="82910" y="14643"/>
                    </a:cubicBezTo>
                    <a:cubicBezTo>
                      <a:pt x="38359" y="14643"/>
                      <a:pt x="2243" y="9160"/>
                      <a:pt x="2243" y="2396"/>
                    </a:cubicBezTo>
                    <a:close/>
                  </a:path>
                  <a:path w="165819" h="39679" fill="none" extrusionOk="0">
                    <a:moveTo>
                      <a:pt x="163576" y="2396"/>
                    </a:moveTo>
                    <a:cubicBezTo>
                      <a:pt x="163576" y="9160"/>
                      <a:pt x="127460" y="14643"/>
                      <a:pt x="82909" y="14643"/>
                    </a:cubicBezTo>
                    <a:cubicBezTo>
                      <a:pt x="38358" y="14643"/>
                      <a:pt x="-11203" y="4437"/>
                      <a:pt x="2242" y="2396"/>
                    </a:cubicBezTo>
                    <a:cubicBezTo>
                      <a:pt x="15687" y="355"/>
                      <a:pt x="136687" y="-1777"/>
                      <a:pt x="163576" y="2396"/>
                    </a:cubicBezTo>
                    <a:lnTo>
                      <a:pt x="163576" y="27432"/>
                    </a:lnTo>
                    <a:cubicBezTo>
                      <a:pt x="163576" y="34196"/>
                      <a:pt x="127460" y="39679"/>
                      <a:pt x="82909" y="39679"/>
                    </a:cubicBezTo>
                    <a:cubicBezTo>
                      <a:pt x="38358" y="39679"/>
                      <a:pt x="2242" y="34196"/>
                      <a:pt x="2242" y="27432"/>
                    </a:cubicBezTo>
                    <a:cubicBezTo>
                      <a:pt x="2242" y="19087"/>
                      <a:pt x="2243" y="10741"/>
                      <a:pt x="2243" y="2396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916" name="正方形/長方形 915">
            <a:extLst>
              <a:ext uri="{FF2B5EF4-FFF2-40B4-BE49-F238E27FC236}">
                <a16:creationId xmlns:a16="http://schemas.microsoft.com/office/drawing/2014/main" id="{51DBD79B-5890-AA06-3A7D-B51E2645612B}"/>
              </a:ext>
            </a:extLst>
          </p:cNvPr>
          <p:cNvSpPr/>
          <p:nvPr/>
        </p:nvSpPr>
        <p:spPr>
          <a:xfrm>
            <a:off x="1026947" y="2620084"/>
            <a:ext cx="2440015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altLang="ja-JP" sz="4000" b="1" cap="none" spc="0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  <a:effectLst/>
              </a:rPr>
              <a:t>Lv.10000</a:t>
            </a:r>
            <a:endParaRPr lang="ja-JP" altLang="en-US" sz="4000" b="1" cap="none" spc="0" dirty="0">
              <a:ln w="12700">
                <a:solidFill>
                  <a:schemeClr val="accent5"/>
                </a:solidFill>
                <a:prstDash val="solid"/>
              </a:ln>
              <a:pattFill prst="ltDnDiag">
                <a:fgClr>
                  <a:schemeClr val="accent5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  <a:effectLst/>
            </a:endParaRPr>
          </a:p>
        </p:txBody>
      </p:sp>
      <p:sp>
        <p:nvSpPr>
          <p:cNvPr id="915" name="フリーフォーム 16">
            <a:extLst>
              <a:ext uri="{FF2B5EF4-FFF2-40B4-BE49-F238E27FC236}">
                <a16:creationId xmlns:a16="http://schemas.microsoft.com/office/drawing/2014/main" id="{E415D9A1-C49C-D60D-C244-A4A66A156AD1}"/>
              </a:ext>
            </a:extLst>
          </p:cNvPr>
          <p:cNvSpPr/>
          <p:nvPr/>
        </p:nvSpPr>
        <p:spPr>
          <a:xfrm>
            <a:off x="211587" y="5038039"/>
            <a:ext cx="1166248" cy="893321"/>
          </a:xfrm>
          <a:custGeom>
            <a:avLst/>
            <a:gdLst>
              <a:gd name="connsiteX0" fmla="*/ 1937084 w 2478505"/>
              <a:gd name="connsiteY0" fmla="*/ 0 h 1106906"/>
              <a:gd name="connsiteX1" fmla="*/ 1696453 w 2478505"/>
              <a:gd name="connsiteY1" fmla="*/ 300790 h 1106906"/>
              <a:gd name="connsiteX2" fmla="*/ 770021 w 2478505"/>
              <a:gd name="connsiteY2" fmla="*/ 541422 h 1106906"/>
              <a:gd name="connsiteX3" fmla="*/ 180474 w 2478505"/>
              <a:gd name="connsiteY3" fmla="*/ 517358 h 1106906"/>
              <a:gd name="connsiteX4" fmla="*/ 0 w 2478505"/>
              <a:gd name="connsiteY4" fmla="*/ 866274 h 1106906"/>
              <a:gd name="connsiteX5" fmla="*/ 1624263 w 2478505"/>
              <a:gd name="connsiteY5" fmla="*/ 1106906 h 1106906"/>
              <a:gd name="connsiteX6" fmla="*/ 2478505 w 2478505"/>
              <a:gd name="connsiteY6" fmla="*/ 565485 h 1106906"/>
              <a:gd name="connsiteX7" fmla="*/ 1937084 w 2478505"/>
              <a:gd name="connsiteY7" fmla="*/ 0 h 1106906"/>
              <a:gd name="connsiteX0" fmla="*/ 1937084 w 2478505"/>
              <a:gd name="connsiteY0" fmla="*/ 0 h 1106906"/>
              <a:gd name="connsiteX1" fmla="*/ 1600200 w 2478505"/>
              <a:gd name="connsiteY1" fmla="*/ 336885 h 1106906"/>
              <a:gd name="connsiteX2" fmla="*/ 770021 w 2478505"/>
              <a:gd name="connsiteY2" fmla="*/ 541422 h 1106906"/>
              <a:gd name="connsiteX3" fmla="*/ 180474 w 2478505"/>
              <a:gd name="connsiteY3" fmla="*/ 517358 h 1106906"/>
              <a:gd name="connsiteX4" fmla="*/ 0 w 2478505"/>
              <a:gd name="connsiteY4" fmla="*/ 866274 h 1106906"/>
              <a:gd name="connsiteX5" fmla="*/ 1624263 w 2478505"/>
              <a:gd name="connsiteY5" fmla="*/ 1106906 h 1106906"/>
              <a:gd name="connsiteX6" fmla="*/ 2478505 w 2478505"/>
              <a:gd name="connsiteY6" fmla="*/ 565485 h 1106906"/>
              <a:gd name="connsiteX7" fmla="*/ 1937084 w 2478505"/>
              <a:gd name="connsiteY7" fmla="*/ 0 h 1106906"/>
              <a:gd name="connsiteX0" fmla="*/ 2165684 w 2478505"/>
              <a:gd name="connsiteY0" fmla="*/ 0 h 950495"/>
              <a:gd name="connsiteX1" fmla="*/ 1600200 w 2478505"/>
              <a:gd name="connsiteY1" fmla="*/ 180474 h 950495"/>
              <a:gd name="connsiteX2" fmla="*/ 770021 w 2478505"/>
              <a:gd name="connsiteY2" fmla="*/ 385011 h 950495"/>
              <a:gd name="connsiteX3" fmla="*/ 180474 w 2478505"/>
              <a:gd name="connsiteY3" fmla="*/ 360947 h 950495"/>
              <a:gd name="connsiteX4" fmla="*/ 0 w 2478505"/>
              <a:gd name="connsiteY4" fmla="*/ 709863 h 950495"/>
              <a:gd name="connsiteX5" fmla="*/ 1624263 w 2478505"/>
              <a:gd name="connsiteY5" fmla="*/ 950495 h 950495"/>
              <a:gd name="connsiteX6" fmla="*/ 2478505 w 2478505"/>
              <a:gd name="connsiteY6" fmla="*/ 409074 h 950495"/>
              <a:gd name="connsiteX7" fmla="*/ 2165684 w 2478505"/>
              <a:gd name="connsiteY7" fmla="*/ 0 h 950495"/>
              <a:gd name="connsiteX0" fmla="*/ 1949116 w 2478505"/>
              <a:gd name="connsiteY0" fmla="*/ 0 h 1082842"/>
              <a:gd name="connsiteX1" fmla="*/ 1600200 w 2478505"/>
              <a:gd name="connsiteY1" fmla="*/ 312821 h 1082842"/>
              <a:gd name="connsiteX2" fmla="*/ 770021 w 2478505"/>
              <a:gd name="connsiteY2" fmla="*/ 517358 h 1082842"/>
              <a:gd name="connsiteX3" fmla="*/ 180474 w 2478505"/>
              <a:gd name="connsiteY3" fmla="*/ 493294 h 1082842"/>
              <a:gd name="connsiteX4" fmla="*/ 0 w 2478505"/>
              <a:gd name="connsiteY4" fmla="*/ 842210 h 1082842"/>
              <a:gd name="connsiteX5" fmla="*/ 1624263 w 2478505"/>
              <a:gd name="connsiteY5" fmla="*/ 1082842 h 1082842"/>
              <a:gd name="connsiteX6" fmla="*/ 2478505 w 2478505"/>
              <a:gd name="connsiteY6" fmla="*/ 541421 h 1082842"/>
              <a:gd name="connsiteX7" fmla="*/ 1949116 w 2478505"/>
              <a:gd name="connsiteY7" fmla="*/ 0 h 1082842"/>
              <a:gd name="connsiteX0" fmla="*/ 1723084 w 2478505"/>
              <a:gd name="connsiteY0" fmla="*/ 0 h 1091930"/>
              <a:gd name="connsiteX1" fmla="*/ 1600200 w 2478505"/>
              <a:gd name="connsiteY1" fmla="*/ 321909 h 1091930"/>
              <a:gd name="connsiteX2" fmla="*/ 770021 w 2478505"/>
              <a:gd name="connsiteY2" fmla="*/ 526446 h 1091930"/>
              <a:gd name="connsiteX3" fmla="*/ 180474 w 2478505"/>
              <a:gd name="connsiteY3" fmla="*/ 502382 h 1091930"/>
              <a:gd name="connsiteX4" fmla="*/ 0 w 2478505"/>
              <a:gd name="connsiteY4" fmla="*/ 851298 h 1091930"/>
              <a:gd name="connsiteX5" fmla="*/ 1624263 w 2478505"/>
              <a:gd name="connsiteY5" fmla="*/ 1091930 h 1091930"/>
              <a:gd name="connsiteX6" fmla="*/ 2478505 w 2478505"/>
              <a:gd name="connsiteY6" fmla="*/ 550509 h 1091930"/>
              <a:gd name="connsiteX7" fmla="*/ 1723084 w 2478505"/>
              <a:gd name="connsiteY7" fmla="*/ 0 h 1091930"/>
              <a:gd name="connsiteX0" fmla="*/ 1723084 w 2231925"/>
              <a:gd name="connsiteY0" fmla="*/ 0 h 1091930"/>
              <a:gd name="connsiteX1" fmla="*/ 1600200 w 2231925"/>
              <a:gd name="connsiteY1" fmla="*/ 321909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2231925 w 2231925"/>
              <a:gd name="connsiteY6" fmla="*/ 177937 h 1091930"/>
              <a:gd name="connsiteX7" fmla="*/ 1723084 w 2231925"/>
              <a:gd name="connsiteY7" fmla="*/ 0 h 1091930"/>
              <a:gd name="connsiteX0" fmla="*/ 1723084 w 2231925"/>
              <a:gd name="connsiteY0" fmla="*/ 0 h 1091930"/>
              <a:gd name="connsiteX1" fmla="*/ 1600200 w 2231925"/>
              <a:gd name="connsiteY1" fmla="*/ 321909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982885"/>
              <a:gd name="connsiteX1" fmla="*/ 1281701 w 2231925"/>
              <a:gd name="connsiteY1" fmla="*/ 403693 h 982885"/>
              <a:gd name="connsiteX2" fmla="*/ 770021 w 2231925"/>
              <a:gd name="connsiteY2" fmla="*/ 526446 h 982885"/>
              <a:gd name="connsiteX3" fmla="*/ 180474 w 2231925"/>
              <a:gd name="connsiteY3" fmla="*/ 502382 h 982885"/>
              <a:gd name="connsiteX4" fmla="*/ 0 w 2231925"/>
              <a:gd name="connsiteY4" fmla="*/ 851298 h 982885"/>
              <a:gd name="connsiteX5" fmla="*/ 1357135 w 2231925"/>
              <a:gd name="connsiteY5" fmla="*/ 982885 h 982885"/>
              <a:gd name="connsiteX6" fmla="*/ 1855424 w 2231925"/>
              <a:gd name="connsiteY6" fmla="*/ 537041 h 982885"/>
              <a:gd name="connsiteX7" fmla="*/ 2231925 w 2231925"/>
              <a:gd name="connsiteY7" fmla="*/ 177937 h 982885"/>
              <a:gd name="connsiteX8" fmla="*/ 1723084 w 2231925"/>
              <a:gd name="connsiteY8" fmla="*/ 0 h 982885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562618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638688 h 1091930"/>
              <a:gd name="connsiteX4" fmla="*/ 0 w 2231925"/>
              <a:gd name="connsiteY4" fmla="*/ 851298 h 1091930"/>
              <a:gd name="connsiteX5" fmla="*/ 1562618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1985345"/>
              <a:gd name="connsiteY0" fmla="*/ 0 h 1091930"/>
              <a:gd name="connsiteX1" fmla="*/ 1281701 w 1985345"/>
              <a:gd name="connsiteY1" fmla="*/ 403693 h 1091930"/>
              <a:gd name="connsiteX2" fmla="*/ 770021 w 1985345"/>
              <a:gd name="connsiteY2" fmla="*/ 526446 h 1091930"/>
              <a:gd name="connsiteX3" fmla="*/ 180474 w 1985345"/>
              <a:gd name="connsiteY3" fmla="*/ 638688 h 1091930"/>
              <a:gd name="connsiteX4" fmla="*/ 0 w 1985345"/>
              <a:gd name="connsiteY4" fmla="*/ 851298 h 1091930"/>
              <a:gd name="connsiteX5" fmla="*/ 1562618 w 1985345"/>
              <a:gd name="connsiteY5" fmla="*/ 1091930 h 1091930"/>
              <a:gd name="connsiteX6" fmla="*/ 1855424 w 1985345"/>
              <a:gd name="connsiteY6" fmla="*/ 537041 h 1091930"/>
              <a:gd name="connsiteX7" fmla="*/ 1985345 w 1985345"/>
              <a:gd name="connsiteY7" fmla="*/ 68892 h 1091930"/>
              <a:gd name="connsiteX8" fmla="*/ 1723084 w 1985345"/>
              <a:gd name="connsiteY8" fmla="*/ 0 h 1091930"/>
              <a:gd name="connsiteX0" fmla="*/ 1723084 w 1985345"/>
              <a:gd name="connsiteY0" fmla="*/ 0 h 1091930"/>
              <a:gd name="connsiteX1" fmla="*/ 1281701 w 1985345"/>
              <a:gd name="connsiteY1" fmla="*/ 403693 h 1091930"/>
              <a:gd name="connsiteX2" fmla="*/ 770021 w 1985345"/>
              <a:gd name="connsiteY2" fmla="*/ 526446 h 1091930"/>
              <a:gd name="connsiteX3" fmla="*/ 180474 w 1985345"/>
              <a:gd name="connsiteY3" fmla="*/ 638688 h 1091930"/>
              <a:gd name="connsiteX4" fmla="*/ 0 w 1985345"/>
              <a:gd name="connsiteY4" fmla="*/ 851298 h 1091930"/>
              <a:gd name="connsiteX5" fmla="*/ 1562618 w 1985345"/>
              <a:gd name="connsiteY5" fmla="*/ 1091930 h 1091930"/>
              <a:gd name="connsiteX6" fmla="*/ 1752683 w 1985345"/>
              <a:gd name="connsiteY6" fmla="*/ 591564 h 1091930"/>
              <a:gd name="connsiteX7" fmla="*/ 1985345 w 1985345"/>
              <a:gd name="connsiteY7" fmla="*/ 68892 h 1091930"/>
              <a:gd name="connsiteX8" fmla="*/ 1723084 w 1985345"/>
              <a:gd name="connsiteY8" fmla="*/ 0 h 1091930"/>
              <a:gd name="connsiteX0" fmla="*/ 1723084 w 1964797"/>
              <a:gd name="connsiteY0" fmla="*/ 0 h 1091930"/>
              <a:gd name="connsiteX1" fmla="*/ 1281701 w 1964797"/>
              <a:gd name="connsiteY1" fmla="*/ 403693 h 1091930"/>
              <a:gd name="connsiteX2" fmla="*/ 770021 w 1964797"/>
              <a:gd name="connsiteY2" fmla="*/ 526446 h 1091930"/>
              <a:gd name="connsiteX3" fmla="*/ 180474 w 1964797"/>
              <a:gd name="connsiteY3" fmla="*/ 638688 h 1091930"/>
              <a:gd name="connsiteX4" fmla="*/ 0 w 1964797"/>
              <a:gd name="connsiteY4" fmla="*/ 851298 h 1091930"/>
              <a:gd name="connsiteX5" fmla="*/ 1562618 w 1964797"/>
              <a:gd name="connsiteY5" fmla="*/ 1091930 h 1091930"/>
              <a:gd name="connsiteX6" fmla="*/ 1752683 w 1964797"/>
              <a:gd name="connsiteY6" fmla="*/ 591564 h 1091930"/>
              <a:gd name="connsiteX7" fmla="*/ 1964797 w 1964797"/>
              <a:gd name="connsiteY7" fmla="*/ 232460 h 1091930"/>
              <a:gd name="connsiteX8" fmla="*/ 1723084 w 1964797"/>
              <a:gd name="connsiteY8" fmla="*/ 0 h 1091930"/>
              <a:gd name="connsiteX0" fmla="*/ 1640891 w 1964797"/>
              <a:gd name="connsiteY0" fmla="*/ 0 h 964711"/>
              <a:gd name="connsiteX1" fmla="*/ 1281701 w 1964797"/>
              <a:gd name="connsiteY1" fmla="*/ 276474 h 964711"/>
              <a:gd name="connsiteX2" fmla="*/ 770021 w 1964797"/>
              <a:gd name="connsiteY2" fmla="*/ 399227 h 964711"/>
              <a:gd name="connsiteX3" fmla="*/ 180474 w 1964797"/>
              <a:gd name="connsiteY3" fmla="*/ 511469 h 964711"/>
              <a:gd name="connsiteX4" fmla="*/ 0 w 1964797"/>
              <a:gd name="connsiteY4" fmla="*/ 724079 h 964711"/>
              <a:gd name="connsiteX5" fmla="*/ 1562618 w 1964797"/>
              <a:gd name="connsiteY5" fmla="*/ 964711 h 964711"/>
              <a:gd name="connsiteX6" fmla="*/ 1752683 w 1964797"/>
              <a:gd name="connsiteY6" fmla="*/ 464345 h 964711"/>
              <a:gd name="connsiteX7" fmla="*/ 1964797 w 1964797"/>
              <a:gd name="connsiteY7" fmla="*/ 105241 h 964711"/>
              <a:gd name="connsiteX8" fmla="*/ 1640891 w 1964797"/>
              <a:gd name="connsiteY8" fmla="*/ 0 h 964711"/>
              <a:gd name="connsiteX0" fmla="*/ 1640891 w 1964797"/>
              <a:gd name="connsiteY0" fmla="*/ 0 h 964711"/>
              <a:gd name="connsiteX1" fmla="*/ 1281701 w 1964797"/>
              <a:gd name="connsiteY1" fmla="*/ 276474 h 964711"/>
              <a:gd name="connsiteX2" fmla="*/ 770021 w 1964797"/>
              <a:gd name="connsiteY2" fmla="*/ 399227 h 964711"/>
              <a:gd name="connsiteX3" fmla="*/ 180474 w 1964797"/>
              <a:gd name="connsiteY3" fmla="*/ 511469 h 964711"/>
              <a:gd name="connsiteX4" fmla="*/ 0 w 1964797"/>
              <a:gd name="connsiteY4" fmla="*/ 724079 h 964711"/>
              <a:gd name="connsiteX5" fmla="*/ 1562618 w 1964797"/>
              <a:gd name="connsiteY5" fmla="*/ 964711 h 964711"/>
              <a:gd name="connsiteX6" fmla="*/ 1773231 w 1964797"/>
              <a:gd name="connsiteY6" fmla="*/ 682436 h 964711"/>
              <a:gd name="connsiteX7" fmla="*/ 1964797 w 1964797"/>
              <a:gd name="connsiteY7" fmla="*/ 105241 h 964711"/>
              <a:gd name="connsiteX8" fmla="*/ 1640891 w 1964797"/>
              <a:gd name="connsiteY8" fmla="*/ 0 h 964711"/>
              <a:gd name="connsiteX0" fmla="*/ 1764181 w 1964797"/>
              <a:gd name="connsiteY0" fmla="*/ 0 h 864753"/>
              <a:gd name="connsiteX1" fmla="*/ 1281701 w 1964797"/>
              <a:gd name="connsiteY1" fmla="*/ 176516 h 864753"/>
              <a:gd name="connsiteX2" fmla="*/ 770021 w 1964797"/>
              <a:gd name="connsiteY2" fmla="*/ 299269 h 864753"/>
              <a:gd name="connsiteX3" fmla="*/ 180474 w 1964797"/>
              <a:gd name="connsiteY3" fmla="*/ 411511 h 864753"/>
              <a:gd name="connsiteX4" fmla="*/ 0 w 1964797"/>
              <a:gd name="connsiteY4" fmla="*/ 624121 h 864753"/>
              <a:gd name="connsiteX5" fmla="*/ 1562618 w 1964797"/>
              <a:gd name="connsiteY5" fmla="*/ 864753 h 864753"/>
              <a:gd name="connsiteX6" fmla="*/ 1773231 w 1964797"/>
              <a:gd name="connsiteY6" fmla="*/ 582478 h 864753"/>
              <a:gd name="connsiteX7" fmla="*/ 1964797 w 1964797"/>
              <a:gd name="connsiteY7" fmla="*/ 5283 h 864753"/>
              <a:gd name="connsiteX8" fmla="*/ 1764181 w 1964797"/>
              <a:gd name="connsiteY8" fmla="*/ 0 h 864753"/>
              <a:gd name="connsiteX0" fmla="*/ 1764181 w 1964797"/>
              <a:gd name="connsiteY0" fmla="*/ 0 h 864753"/>
              <a:gd name="connsiteX1" fmla="*/ 1281701 w 1964797"/>
              <a:gd name="connsiteY1" fmla="*/ 176516 h 864753"/>
              <a:gd name="connsiteX2" fmla="*/ 770021 w 1964797"/>
              <a:gd name="connsiteY2" fmla="*/ 299269 h 864753"/>
              <a:gd name="connsiteX3" fmla="*/ 468150 w 1964797"/>
              <a:gd name="connsiteY3" fmla="*/ 411511 h 864753"/>
              <a:gd name="connsiteX4" fmla="*/ 0 w 1964797"/>
              <a:gd name="connsiteY4" fmla="*/ 624121 h 864753"/>
              <a:gd name="connsiteX5" fmla="*/ 1562618 w 1964797"/>
              <a:gd name="connsiteY5" fmla="*/ 864753 h 864753"/>
              <a:gd name="connsiteX6" fmla="*/ 1773231 w 1964797"/>
              <a:gd name="connsiteY6" fmla="*/ 582478 h 864753"/>
              <a:gd name="connsiteX7" fmla="*/ 1964797 w 1964797"/>
              <a:gd name="connsiteY7" fmla="*/ 5283 h 864753"/>
              <a:gd name="connsiteX8" fmla="*/ 1764181 w 1964797"/>
              <a:gd name="connsiteY8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379603 w 1574379"/>
              <a:gd name="connsiteY2" fmla="*/ 299269 h 864753"/>
              <a:gd name="connsiteX3" fmla="*/ 77732 w 1574379"/>
              <a:gd name="connsiteY3" fmla="*/ 411511 h 864753"/>
              <a:gd name="connsiteX4" fmla="*/ 0 w 1574379"/>
              <a:gd name="connsiteY4" fmla="*/ 787689 h 864753"/>
              <a:gd name="connsiteX5" fmla="*/ 1172200 w 1574379"/>
              <a:gd name="connsiteY5" fmla="*/ 864753 h 864753"/>
              <a:gd name="connsiteX6" fmla="*/ 1382813 w 1574379"/>
              <a:gd name="connsiteY6" fmla="*/ 582478 h 864753"/>
              <a:gd name="connsiteX7" fmla="*/ 1574379 w 1574379"/>
              <a:gd name="connsiteY7" fmla="*/ 5283 h 864753"/>
              <a:gd name="connsiteX8" fmla="*/ 1373763 w 1574379"/>
              <a:gd name="connsiteY8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379603 w 1574379"/>
              <a:gd name="connsiteY2" fmla="*/ 299269 h 864753"/>
              <a:gd name="connsiteX3" fmla="*/ 0 w 1574379"/>
              <a:gd name="connsiteY3" fmla="*/ 787689 h 864753"/>
              <a:gd name="connsiteX4" fmla="*/ 1172200 w 1574379"/>
              <a:gd name="connsiteY4" fmla="*/ 864753 h 864753"/>
              <a:gd name="connsiteX5" fmla="*/ 1382813 w 1574379"/>
              <a:gd name="connsiteY5" fmla="*/ 582478 h 864753"/>
              <a:gd name="connsiteX6" fmla="*/ 1574379 w 1574379"/>
              <a:gd name="connsiteY6" fmla="*/ 5283 h 864753"/>
              <a:gd name="connsiteX7" fmla="*/ 1373763 w 1574379"/>
              <a:gd name="connsiteY7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0 w 1574379"/>
              <a:gd name="connsiteY2" fmla="*/ 787689 h 864753"/>
              <a:gd name="connsiteX3" fmla="*/ 1172200 w 1574379"/>
              <a:gd name="connsiteY3" fmla="*/ 864753 h 864753"/>
              <a:gd name="connsiteX4" fmla="*/ 1382813 w 1574379"/>
              <a:gd name="connsiteY4" fmla="*/ 582478 h 864753"/>
              <a:gd name="connsiteX5" fmla="*/ 1574379 w 1574379"/>
              <a:gd name="connsiteY5" fmla="*/ 5283 h 864753"/>
              <a:gd name="connsiteX6" fmla="*/ 1373763 w 1574379"/>
              <a:gd name="connsiteY6" fmla="*/ 0 h 864753"/>
              <a:gd name="connsiteX0" fmla="*/ 1373763 w 1574379"/>
              <a:gd name="connsiteY0" fmla="*/ 0 h 864753"/>
              <a:gd name="connsiteX1" fmla="*/ 0 w 1574379"/>
              <a:gd name="connsiteY1" fmla="*/ 787689 h 864753"/>
              <a:gd name="connsiteX2" fmla="*/ 1172200 w 1574379"/>
              <a:gd name="connsiteY2" fmla="*/ 864753 h 864753"/>
              <a:gd name="connsiteX3" fmla="*/ 1382813 w 1574379"/>
              <a:gd name="connsiteY3" fmla="*/ 582478 h 864753"/>
              <a:gd name="connsiteX4" fmla="*/ 1574379 w 1574379"/>
              <a:gd name="connsiteY4" fmla="*/ 5283 h 864753"/>
              <a:gd name="connsiteX5" fmla="*/ 1373763 w 1574379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084862 w 1276428"/>
              <a:gd name="connsiteY3" fmla="*/ 582478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125959 w 1276428"/>
              <a:gd name="connsiteY3" fmla="*/ 573391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125959 w 1276428"/>
              <a:gd name="connsiteY3" fmla="*/ 573391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6428" h="864753">
                <a:moveTo>
                  <a:pt x="1075812" y="0"/>
                </a:moveTo>
                <a:lnTo>
                  <a:pt x="0" y="814951"/>
                </a:lnTo>
                <a:lnTo>
                  <a:pt x="874249" y="864753"/>
                </a:lnTo>
                <a:cubicBezTo>
                  <a:pt x="1064318" y="713109"/>
                  <a:pt x="1018083" y="752296"/>
                  <a:pt x="1125959" y="573391"/>
                </a:cubicBezTo>
                <a:lnTo>
                  <a:pt x="1276428" y="5283"/>
                </a:lnTo>
                <a:lnTo>
                  <a:pt x="1075812" y="0"/>
                </a:lnTo>
                <a:close/>
              </a:path>
            </a:pathLst>
          </a:custGeom>
          <a:solidFill>
            <a:schemeClr val="accent6">
              <a:lumMod val="50000"/>
            </a:schemeClr>
          </a:solidFill>
          <a:ln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C2F950A8-BCD5-5E5D-568D-8F2E2FEFD9E8}"/>
              </a:ext>
            </a:extLst>
          </p:cNvPr>
          <p:cNvGrpSpPr/>
          <p:nvPr/>
        </p:nvGrpSpPr>
        <p:grpSpPr>
          <a:xfrm flipH="1">
            <a:off x="8827444" y="2377393"/>
            <a:ext cx="3587305" cy="3586055"/>
            <a:chOff x="8004687" y="2401010"/>
            <a:chExt cx="3587305" cy="3586055"/>
          </a:xfrm>
        </p:grpSpPr>
        <p:grpSp>
          <p:nvGrpSpPr>
            <p:cNvPr id="918" name="グループ化 917">
              <a:extLst>
                <a:ext uri="{FF2B5EF4-FFF2-40B4-BE49-F238E27FC236}">
                  <a16:creationId xmlns:a16="http://schemas.microsoft.com/office/drawing/2014/main" id="{2CBC0C1E-B701-71F9-D78F-AAD314A065F3}"/>
                </a:ext>
              </a:extLst>
            </p:cNvPr>
            <p:cNvGrpSpPr/>
            <p:nvPr/>
          </p:nvGrpSpPr>
          <p:grpSpPr>
            <a:xfrm rot="8436077">
              <a:off x="8004687" y="2401010"/>
              <a:ext cx="3587305" cy="3586055"/>
              <a:chOff x="4940537" y="2315368"/>
              <a:chExt cx="3587305" cy="3586055"/>
            </a:xfrm>
          </p:grpSpPr>
          <p:grpSp>
            <p:nvGrpSpPr>
              <p:cNvPr id="720" name="グループ化 719">
                <a:extLst>
                  <a:ext uri="{FF2B5EF4-FFF2-40B4-BE49-F238E27FC236}">
                    <a16:creationId xmlns:a16="http://schemas.microsoft.com/office/drawing/2014/main" id="{C47384E5-2EB7-0B2F-A9E6-515407CC061E}"/>
                  </a:ext>
                </a:extLst>
              </p:cNvPr>
              <p:cNvGrpSpPr/>
              <p:nvPr/>
            </p:nvGrpSpPr>
            <p:grpSpPr>
              <a:xfrm>
                <a:off x="4940537" y="2315368"/>
                <a:ext cx="3587305" cy="3586055"/>
                <a:chOff x="4940537" y="2315368"/>
                <a:chExt cx="3587305" cy="3586055"/>
              </a:xfrm>
            </p:grpSpPr>
            <p:pic>
              <p:nvPicPr>
                <p:cNvPr id="722" name="グラフィックス 721" descr="小槌 単色塗りつぶし">
                  <a:extLst>
                    <a:ext uri="{FF2B5EF4-FFF2-40B4-BE49-F238E27FC236}">
                      <a16:creationId xmlns:a16="http://schemas.microsoft.com/office/drawing/2014/main" id="{5562016D-5606-4798-D3B0-7A6A3813FF6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3">
                  <a:extLst>
                    <a:ext uri="{96DAC541-7B7A-43D3-8B79-37D633B846F1}">
                      <asvg:svgBlip xmlns="" xmlns:asvg="http://schemas.microsoft.com/office/drawing/2016/SVG/main" r:embed="rId4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951099" y="2324680"/>
                  <a:ext cx="3576743" cy="3576743"/>
                </a:xfrm>
                <a:prstGeom prst="rect">
                  <a:avLst/>
                </a:prstGeom>
              </p:spPr>
            </p:pic>
            <p:pic>
              <p:nvPicPr>
                <p:cNvPr id="723" name="グラフィックス 722" descr="小槌 枠線">
                  <a:extLst>
                    <a:ext uri="{FF2B5EF4-FFF2-40B4-BE49-F238E27FC236}">
                      <a16:creationId xmlns:a16="http://schemas.microsoft.com/office/drawing/2014/main" id="{C2FF8614-B163-4960-923E-BE47B895FAEC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5">
                  <a:extLst>
                    <a:ext uri="{96DAC541-7B7A-43D3-8B79-37D633B846F1}">
                      <asvg:svgBlip xmlns="" xmlns:asvg="http://schemas.microsoft.com/office/drawing/2016/SVG/main" r:embed="rId6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4940537" y="2315368"/>
                  <a:ext cx="3576743" cy="3576743"/>
                </a:xfrm>
                <a:prstGeom prst="rect">
                  <a:avLst/>
                </a:prstGeom>
              </p:spPr>
            </p:pic>
          </p:grpSp>
          <p:sp>
            <p:nvSpPr>
              <p:cNvPr id="721" name="正方形/長方形 720">
                <a:extLst>
                  <a:ext uri="{FF2B5EF4-FFF2-40B4-BE49-F238E27FC236}">
                    <a16:creationId xmlns:a16="http://schemas.microsoft.com/office/drawing/2014/main" id="{60914BAA-5554-F4B8-E254-E508F78AD256}"/>
                  </a:ext>
                </a:extLst>
              </p:cNvPr>
              <p:cNvSpPr/>
              <p:nvPr/>
            </p:nvSpPr>
            <p:spPr>
              <a:xfrm>
                <a:off x="5145623" y="4996921"/>
                <a:ext cx="1748102" cy="67470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920" name="グループ化 919">
              <a:extLst>
                <a:ext uri="{FF2B5EF4-FFF2-40B4-BE49-F238E27FC236}">
                  <a16:creationId xmlns:a16="http://schemas.microsoft.com/office/drawing/2014/main" id="{05968AB2-4232-F56F-5363-C2C02997450E}"/>
                </a:ext>
              </a:extLst>
            </p:cNvPr>
            <p:cNvGrpSpPr/>
            <p:nvPr/>
          </p:nvGrpSpPr>
          <p:grpSpPr>
            <a:xfrm>
              <a:off x="8020180" y="3935556"/>
              <a:ext cx="1374655" cy="1720714"/>
              <a:chOff x="7624972" y="3147778"/>
              <a:chExt cx="467983" cy="585794"/>
            </a:xfrm>
          </p:grpSpPr>
          <p:sp>
            <p:nvSpPr>
              <p:cNvPr id="921" name="楕円 920">
                <a:extLst>
                  <a:ext uri="{FF2B5EF4-FFF2-40B4-BE49-F238E27FC236}">
                    <a16:creationId xmlns:a16="http://schemas.microsoft.com/office/drawing/2014/main" id="{A5C6BBCF-9C0A-2721-B991-104E6FB652B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30481" y="3371098"/>
                <a:ext cx="362474" cy="3624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923" name="楕円 922">
                <a:extLst>
                  <a:ext uri="{FF2B5EF4-FFF2-40B4-BE49-F238E27FC236}">
                    <a16:creationId xmlns:a16="http://schemas.microsoft.com/office/drawing/2014/main" id="{49874B06-95FF-0065-76C9-548CF8B04D9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98917" y="3147778"/>
                <a:ext cx="252000" cy="252000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924" name="楕円 923">
                <a:extLst>
                  <a:ext uri="{FF2B5EF4-FFF2-40B4-BE49-F238E27FC236}">
                    <a16:creationId xmlns:a16="http://schemas.microsoft.com/office/drawing/2014/main" id="{35047A04-55E4-6930-E3BA-A60DB4D01C6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861539" y="3439224"/>
                <a:ext cx="45719" cy="45719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925" name="楕円 924">
                <a:extLst>
                  <a:ext uri="{FF2B5EF4-FFF2-40B4-BE49-F238E27FC236}">
                    <a16:creationId xmlns:a16="http://schemas.microsoft.com/office/drawing/2014/main" id="{4F69C8D4-44D0-CE73-570F-607BDD7BDC0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847688" y="3573152"/>
                <a:ext cx="45719" cy="45719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926" name="楕円 925">
                <a:extLst>
                  <a:ext uri="{FF2B5EF4-FFF2-40B4-BE49-F238E27FC236}">
                    <a16:creationId xmlns:a16="http://schemas.microsoft.com/office/drawing/2014/main" id="{8F4C4E35-BBFB-9C62-8320-653CBF0DB1C3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843073" y="3503879"/>
                <a:ext cx="45719" cy="45719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927" name="楕円 97">
                <a:extLst>
                  <a:ext uri="{FF2B5EF4-FFF2-40B4-BE49-F238E27FC236}">
                    <a16:creationId xmlns:a16="http://schemas.microsoft.com/office/drawing/2014/main" id="{CA288200-EE3B-7118-6DBD-B645290AF621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479331">
                <a:off x="7826817" y="3229435"/>
                <a:ext cx="73314" cy="45936"/>
              </a:xfrm>
              <a:custGeom>
                <a:avLst/>
                <a:gdLst>
                  <a:gd name="connsiteX0" fmla="*/ 0 w 134295"/>
                  <a:gd name="connsiteY0" fmla="*/ 67148 h 134295"/>
                  <a:gd name="connsiteX1" fmla="*/ 67148 w 134295"/>
                  <a:gd name="connsiteY1" fmla="*/ 0 h 134295"/>
                  <a:gd name="connsiteX2" fmla="*/ 134296 w 134295"/>
                  <a:gd name="connsiteY2" fmla="*/ 67148 h 134295"/>
                  <a:gd name="connsiteX3" fmla="*/ 67148 w 134295"/>
                  <a:gd name="connsiteY3" fmla="*/ 134296 h 134295"/>
                  <a:gd name="connsiteX4" fmla="*/ 0 w 134295"/>
                  <a:gd name="connsiteY4" fmla="*/ 67148 h 134295"/>
                  <a:gd name="connsiteX0" fmla="*/ 0 w 135008"/>
                  <a:gd name="connsiteY0" fmla="*/ 67148 h 134296"/>
                  <a:gd name="connsiteX1" fmla="*/ 67148 w 135008"/>
                  <a:gd name="connsiteY1" fmla="*/ 0 h 134296"/>
                  <a:gd name="connsiteX2" fmla="*/ 134296 w 135008"/>
                  <a:gd name="connsiteY2" fmla="*/ 67148 h 134296"/>
                  <a:gd name="connsiteX3" fmla="*/ 67148 w 135008"/>
                  <a:gd name="connsiteY3" fmla="*/ 134296 h 134296"/>
                  <a:gd name="connsiteX4" fmla="*/ 0 w 135008"/>
                  <a:gd name="connsiteY4" fmla="*/ 67148 h 134296"/>
                  <a:gd name="connsiteX0" fmla="*/ 0 w 135008"/>
                  <a:gd name="connsiteY0" fmla="*/ 67148 h 134296"/>
                  <a:gd name="connsiteX1" fmla="*/ 67148 w 135008"/>
                  <a:gd name="connsiteY1" fmla="*/ 0 h 134296"/>
                  <a:gd name="connsiteX2" fmla="*/ 134296 w 135008"/>
                  <a:gd name="connsiteY2" fmla="*/ 67148 h 134296"/>
                  <a:gd name="connsiteX3" fmla="*/ 67148 w 135008"/>
                  <a:gd name="connsiteY3" fmla="*/ 134296 h 134296"/>
                  <a:gd name="connsiteX4" fmla="*/ 0 w 135008"/>
                  <a:gd name="connsiteY4" fmla="*/ 67148 h 134296"/>
                  <a:gd name="connsiteX0" fmla="*/ 0 w 206822"/>
                  <a:gd name="connsiteY0" fmla="*/ 67244 h 134448"/>
                  <a:gd name="connsiteX1" fmla="*/ 67148 w 206822"/>
                  <a:gd name="connsiteY1" fmla="*/ 96 h 134448"/>
                  <a:gd name="connsiteX2" fmla="*/ 206567 w 206822"/>
                  <a:gd name="connsiteY2" fmla="*/ 79814 h 134448"/>
                  <a:gd name="connsiteX3" fmla="*/ 67148 w 206822"/>
                  <a:gd name="connsiteY3" fmla="*/ 134392 h 134448"/>
                  <a:gd name="connsiteX4" fmla="*/ 0 w 206822"/>
                  <a:gd name="connsiteY4" fmla="*/ 67244 h 134448"/>
                  <a:gd name="connsiteX0" fmla="*/ 0 w 215289"/>
                  <a:gd name="connsiteY0" fmla="*/ 67149 h 134297"/>
                  <a:gd name="connsiteX1" fmla="*/ 67148 w 215289"/>
                  <a:gd name="connsiteY1" fmla="*/ 1 h 134297"/>
                  <a:gd name="connsiteX2" fmla="*/ 215048 w 215289"/>
                  <a:gd name="connsiteY2" fmla="*/ 67323 h 134297"/>
                  <a:gd name="connsiteX3" fmla="*/ 67148 w 215289"/>
                  <a:gd name="connsiteY3" fmla="*/ 134297 h 134297"/>
                  <a:gd name="connsiteX4" fmla="*/ 0 w 215289"/>
                  <a:gd name="connsiteY4" fmla="*/ 67149 h 134297"/>
                  <a:gd name="connsiteX0" fmla="*/ 0 w 217511"/>
                  <a:gd name="connsiteY0" fmla="*/ 67568 h 135251"/>
                  <a:gd name="connsiteX1" fmla="*/ 67148 w 217511"/>
                  <a:gd name="connsiteY1" fmla="*/ 420 h 135251"/>
                  <a:gd name="connsiteX2" fmla="*/ 217274 w 217511"/>
                  <a:gd name="connsiteY2" fmla="*/ 35546 h 135251"/>
                  <a:gd name="connsiteX3" fmla="*/ 67148 w 217511"/>
                  <a:gd name="connsiteY3" fmla="*/ 134716 h 135251"/>
                  <a:gd name="connsiteX4" fmla="*/ 0 w 217511"/>
                  <a:gd name="connsiteY4" fmla="*/ 67568 h 135251"/>
                  <a:gd name="connsiteX0" fmla="*/ 0 w 217274"/>
                  <a:gd name="connsiteY0" fmla="*/ 73083 h 140766"/>
                  <a:gd name="connsiteX1" fmla="*/ 67148 w 217274"/>
                  <a:gd name="connsiteY1" fmla="*/ 5935 h 140766"/>
                  <a:gd name="connsiteX2" fmla="*/ 217274 w 217274"/>
                  <a:gd name="connsiteY2" fmla="*/ 41061 h 140766"/>
                  <a:gd name="connsiteX3" fmla="*/ 67148 w 217274"/>
                  <a:gd name="connsiteY3" fmla="*/ 140231 h 140766"/>
                  <a:gd name="connsiteX4" fmla="*/ 0 w 217274"/>
                  <a:gd name="connsiteY4" fmla="*/ 73083 h 140766"/>
                  <a:gd name="connsiteX0" fmla="*/ 0 w 223337"/>
                  <a:gd name="connsiteY0" fmla="*/ 67255 h 134430"/>
                  <a:gd name="connsiteX1" fmla="*/ 67148 w 223337"/>
                  <a:gd name="connsiteY1" fmla="*/ 107 h 134430"/>
                  <a:gd name="connsiteX2" fmla="*/ 223337 w 223337"/>
                  <a:gd name="connsiteY2" fmla="*/ 60792 h 134430"/>
                  <a:gd name="connsiteX3" fmla="*/ 67148 w 223337"/>
                  <a:gd name="connsiteY3" fmla="*/ 134403 h 134430"/>
                  <a:gd name="connsiteX4" fmla="*/ 0 w 223337"/>
                  <a:gd name="connsiteY4" fmla="*/ 67255 h 134430"/>
                  <a:gd name="connsiteX0" fmla="*/ 0 w 244405"/>
                  <a:gd name="connsiteY0" fmla="*/ 68206 h 135508"/>
                  <a:gd name="connsiteX1" fmla="*/ 67148 w 244405"/>
                  <a:gd name="connsiteY1" fmla="*/ 1058 h 135508"/>
                  <a:gd name="connsiteX2" fmla="*/ 244405 w 244405"/>
                  <a:gd name="connsiteY2" fmla="*/ 52072 h 135508"/>
                  <a:gd name="connsiteX3" fmla="*/ 67148 w 244405"/>
                  <a:gd name="connsiteY3" fmla="*/ 135354 h 135508"/>
                  <a:gd name="connsiteX4" fmla="*/ 0 w 244405"/>
                  <a:gd name="connsiteY4" fmla="*/ 68206 h 135508"/>
                  <a:gd name="connsiteX0" fmla="*/ 0 w 251927"/>
                  <a:gd name="connsiteY0" fmla="*/ 67149 h 134297"/>
                  <a:gd name="connsiteX1" fmla="*/ 67148 w 251927"/>
                  <a:gd name="connsiteY1" fmla="*/ 1 h 134297"/>
                  <a:gd name="connsiteX2" fmla="*/ 251927 w 251927"/>
                  <a:gd name="connsiteY2" fmla="*/ 67401 h 134297"/>
                  <a:gd name="connsiteX3" fmla="*/ 67148 w 251927"/>
                  <a:gd name="connsiteY3" fmla="*/ 134297 h 134297"/>
                  <a:gd name="connsiteX4" fmla="*/ 0 w 251927"/>
                  <a:gd name="connsiteY4" fmla="*/ 67149 h 134297"/>
                  <a:gd name="connsiteX0" fmla="*/ 0 w 268505"/>
                  <a:gd name="connsiteY0" fmla="*/ 67752 h 135003"/>
                  <a:gd name="connsiteX1" fmla="*/ 67148 w 268505"/>
                  <a:gd name="connsiteY1" fmla="*/ 604 h 135003"/>
                  <a:gd name="connsiteX2" fmla="*/ 268505 w 268505"/>
                  <a:gd name="connsiteY2" fmla="*/ 54726 h 135003"/>
                  <a:gd name="connsiteX3" fmla="*/ 67148 w 268505"/>
                  <a:gd name="connsiteY3" fmla="*/ 134900 h 135003"/>
                  <a:gd name="connsiteX4" fmla="*/ 0 w 268505"/>
                  <a:gd name="connsiteY4" fmla="*/ 67752 h 135003"/>
                  <a:gd name="connsiteX0" fmla="*/ 0 w 253001"/>
                  <a:gd name="connsiteY0" fmla="*/ 67153 h 134303"/>
                  <a:gd name="connsiteX1" fmla="*/ 67148 w 253001"/>
                  <a:gd name="connsiteY1" fmla="*/ 5 h 134303"/>
                  <a:gd name="connsiteX2" fmla="*/ 253001 w 253001"/>
                  <a:gd name="connsiteY2" fmla="*/ 69745 h 134303"/>
                  <a:gd name="connsiteX3" fmla="*/ 67148 w 253001"/>
                  <a:gd name="connsiteY3" fmla="*/ 134301 h 134303"/>
                  <a:gd name="connsiteX4" fmla="*/ 0 w 253001"/>
                  <a:gd name="connsiteY4" fmla="*/ 67153 h 134303"/>
                  <a:gd name="connsiteX0" fmla="*/ 0 w 248895"/>
                  <a:gd name="connsiteY0" fmla="*/ 67694 h 134938"/>
                  <a:gd name="connsiteX1" fmla="*/ 67148 w 248895"/>
                  <a:gd name="connsiteY1" fmla="*/ 546 h 134938"/>
                  <a:gd name="connsiteX2" fmla="*/ 248895 w 248895"/>
                  <a:gd name="connsiteY2" fmla="*/ 55167 h 134938"/>
                  <a:gd name="connsiteX3" fmla="*/ 67148 w 248895"/>
                  <a:gd name="connsiteY3" fmla="*/ 134842 h 134938"/>
                  <a:gd name="connsiteX4" fmla="*/ 0 w 248895"/>
                  <a:gd name="connsiteY4" fmla="*/ 67694 h 134938"/>
                  <a:gd name="connsiteX0" fmla="*/ 0 w 215354"/>
                  <a:gd name="connsiteY0" fmla="*/ 67507 h 134930"/>
                  <a:gd name="connsiteX1" fmla="*/ 67148 w 215354"/>
                  <a:gd name="connsiteY1" fmla="*/ 359 h 134930"/>
                  <a:gd name="connsiteX2" fmla="*/ 215354 w 215354"/>
                  <a:gd name="connsiteY2" fmla="*/ 93049 h 134930"/>
                  <a:gd name="connsiteX3" fmla="*/ 67148 w 215354"/>
                  <a:gd name="connsiteY3" fmla="*/ 134655 h 134930"/>
                  <a:gd name="connsiteX4" fmla="*/ 0 w 215354"/>
                  <a:gd name="connsiteY4" fmla="*/ 67507 h 13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54" h="134930">
                    <a:moveTo>
                      <a:pt x="0" y="67507"/>
                    </a:moveTo>
                    <a:cubicBezTo>
                      <a:pt x="0" y="30422"/>
                      <a:pt x="31256" y="-3898"/>
                      <a:pt x="67148" y="359"/>
                    </a:cubicBezTo>
                    <a:cubicBezTo>
                      <a:pt x="103040" y="4616"/>
                      <a:pt x="215653" y="37520"/>
                      <a:pt x="215354" y="93049"/>
                    </a:cubicBezTo>
                    <a:cubicBezTo>
                      <a:pt x="212212" y="92426"/>
                      <a:pt x="103040" y="138912"/>
                      <a:pt x="67148" y="134655"/>
                    </a:cubicBezTo>
                    <a:cubicBezTo>
                      <a:pt x="31256" y="130398"/>
                      <a:pt x="0" y="104592"/>
                      <a:pt x="0" y="6750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cxnSp>
            <p:nvCxnSpPr>
              <p:cNvPr id="718" name="直線コネクタ 717">
                <a:extLst>
                  <a:ext uri="{FF2B5EF4-FFF2-40B4-BE49-F238E27FC236}">
                    <a16:creationId xmlns:a16="http://schemas.microsoft.com/office/drawing/2014/main" id="{2498B386-DF12-CD9F-2D0B-382E1ADDCEA8}"/>
                  </a:ext>
                </a:extLst>
              </p:cNvPr>
              <p:cNvCxnSpPr>
                <a:stCxn id="921" idx="1"/>
              </p:cNvCxnSpPr>
              <p:nvPr/>
            </p:nvCxnSpPr>
            <p:spPr>
              <a:xfrm flipH="1" flipV="1">
                <a:off x="7624972" y="3281751"/>
                <a:ext cx="158592" cy="14243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719" name="楕円 97">
                <a:extLst>
                  <a:ext uri="{FF2B5EF4-FFF2-40B4-BE49-F238E27FC236}">
                    <a16:creationId xmlns:a16="http://schemas.microsoft.com/office/drawing/2014/main" id="{827B8BE0-8AD4-D5E5-5BBF-06FBBE8811BE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58401" flipH="1">
                <a:off x="7928024" y="3231560"/>
                <a:ext cx="69069" cy="46178"/>
              </a:xfrm>
              <a:custGeom>
                <a:avLst/>
                <a:gdLst>
                  <a:gd name="connsiteX0" fmla="*/ 0 w 134295"/>
                  <a:gd name="connsiteY0" fmla="*/ 67148 h 134295"/>
                  <a:gd name="connsiteX1" fmla="*/ 67148 w 134295"/>
                  <a:gd name="connsiteY1" fmla="*/ 0 h 134295"/>
                  <a:gd name="connsiteX2" fmla="*/ 134296 w 134295"/>
                  <a:gd name="connsiteY2" fmla="*/ 67148 h 134295"/>
                  <a:gd name="connsiteX3" fmla="*/ 67148 w 134295"/>
                  <a:gd name="connsiteY3" fmla="*/ 134296 h 134295"/>
                  <a:gd name="connsiteX4" fmla="*/ 0 w 134295"/>
                  <a:gd name="connsiteY4" fmla="*/ 67148 h 134295"/>
                  <a:gd name="connsiteX0" fmla="*/ 0 w 135008"/>
                  <a:gd name="connsiteY0" fmla="*/ 67148 h 134296"/>
                  <a:gd name="connsiteX1" fmla="*/ 67148 w 135008"/>
                  <a:gd name="connsiteY1" fmla="*/ 0 h 134296"/>
                  <a:gd name="connsiteX2" fmla="*/ 134296 w 135008"/>
                  <a:gd name="connsiteY2" fmla="*/ 67148 h 134296"/>
                  <a:gd name="connsiteX3" fmla="*/ 67148 w 135008"/>
                  <a:gd name="connsiteY3" fmla="*/ 134296 h 134296"/>
                  <a:gd name="connsiteX4" fmla="*/ 0 w 135008"/>
                  <a:gd name="connsiteY4" fmla="*/ 67148 h 134296"/>
                  <a:gd name="connsiteX0" fmla="*/ 0 w 135008"/>
                  <a:gd name="connsiteY0" fmla="*/ 67148 h 134296"/>
                  <a:gd name="connsiteX1" fmla="*/ 67148 w 135008"/>
                  <a:gd name="connsiteY1" fmla="*/ 0 h 134296"/>
                  <a:gd name="connsiteX2" fmla="*/ 134296 w 135008"/>
                  <a:gd name="connsiteY2" fmla="*/ 67148 h 134296"/>
                  <a:gd name="connsiteX3" fmla="*/ 67148 w 135008"/>
                  <a:gd name="connsiteY3" fmla="*/ 134296 h 134296"/>
                  <a:gd name="connsiteX4" fmla="*/ 0 w 135008"/>
                  <a:gd name="connsiteY4" fmla="*/ 67148 h 134296"/>
                  <a:gd name="connsiteX0" fmla="*/ 0 w 206822"/>
                  <a:gd name="connsiteY0" fmla="*/ 67244 h 134448"/>
                  <a:gd name="connsiteX1" fmla="*/ 67148 w 206822"/>
                  <a:gd name="connsiteY1" fmla="*/ 96 h 134448"/>
                  <a:gd name="connsiteX2" fmla="*/ 206567 w 206822"/>
                  <a:gd name="connsiteY2" fmla="*/ 79814 h 134448"/>
                  <a:gd name="connsiteX3" fmla="*/ 67148 w 206822"/>
                  <a:gd name="connsiteY3" fmla="*/ 134392 h 134448"/>
                  <a:gd name="connsiteX4" fmla="*/ 0 w 206822"/>
                  <a:gd name="connsiteY4" fmla="*/ 67244 h 134448"/>
                  <a:gd name="connsiteX0" fmla="*/ 0 w 215289"/>
                  <a:gd name="connsiteY0" fmla="*/ 67149 h 134297"/>
                  <a:gd name="connsiteX1" fmla="*/ 67148 w 215289"/>
                  <a:gd name="connsiteY1" fmla="*/ 1 h 134297"/>
                  <a:gd name="connsiteX2" fmla="*/ 215048 w 215289"/>
                  <a:gd name="connsiteY2" fmla="*/ 67323 h 134297"/>
                  <a:gd name="connsiteX3" fmla="*/ 67148 w 215289"/>
                  <a:gd name="connsiteY3" fmla="*/ 134297 h 134297"/>
                  <a:gd name="connsiteX4" fmla="*/ 0 w 215289"/>
                  <a:gd name="connsiteY4" fmla="*/ 67149 h 134297"/>
                  <a:gd name="connsiteX0" fmla="*/ 0 w 217511"/>
                  <a:gd name="connsiteY0" fmla="*/ 67568 h 135251"/>
                  <a:gd name="connsiteX1" fmla="*/ 67148 w 217511"/>
                  <a:gd name="connsiteY1" fmla="*/ 420 h 135251"/>
                  <a:gd name="connsiteX2" fmla="*/ 217274 w 217511"/>
                  <a:gd name="connsiteY2" fmla="*/ 35546 h 135251"/>
                  <a:gd name="connsiteX3" fmla="*/ 67148 w 217511"/>
                  <a:gd name="connsiteY3" fmla="*/ 134716 h 135251"/>
                  <a:gd name="connsiteX4" fmla="*/ 0 w 217511"/>
                  <a:gd name="connsiteY4" fmla="*/ 67568 h 135251"/>
                  <a:gd name="connsiteX0" fmla="*/ 0 w 217274"/>
                  <a:gd name="connsiteY0" fmla="*/ 73083 h 140766"/>
                  <a:gd name="connsiteX1" fmla="*/ 67148 w 217274"/>
                  <a:gd name="connsiteY1" fmla="*/ 5935 h 140766"/>
                  <a:gd name="connsiteX2" fmla="*/ 217274 w 217274"/>
                  <a:gd name="connsiteY2" fmla="*/ 41061 h 140766"/>
                  <a:gd name="connsiteX3" fmla="*/ 67148 w 217274"/>
                  <a:gd name="connsiteY3" fmla="*/ 140231 h 140766"/>
                  <a:gd name="connsiteX4" fmla="*/ 0 w 217274"/>
                  <a:gd name="connsiteY4" fmla="*/ 73083 h 140766"/>
                  <a:gd name="connsiteX0" fmla="*/ 0 w 223337"/>
                  <a:gd name="connsiteY0" fmla="*/ 67255 h 134430"/>
                  <a:gd name="connsiteX1" fmla="*/ 67148 w 223337"/>
                  <a:gd name="connsiteY1" fmla="*/ 107 h 134430"/>
                  <a:gd name="connsiteX2" fmla="*/ 223337 w 223337"/>
                  <a:gd name="connsiteY2" fmla="*/ 60792 h 134430"/>
                  <a:gd name="connsiteX3" fmla="*/ 67148 w 223337"/>
                  <a:gd name="connsiteY3" fmla="*/ 134403 h 134430"/>
                  <a:gd name="connsiteX4" fmla="*/ 0 w 223337"/>
                  <a:gd name="connsiteY4" fmla="*/ 67255 h 134430"/>
                  <a:gd name="connsiteX0" fmla="*/ 0 w 244405"/>
                  <a:gd name="connsiteY0" fmla="*/ 68206 h 135508"/>
                  <a:gd name="connsiteX1" fmla="*/ 67148 w 244405"/>
                  <a:gd name="connsiteY1" fmla="*/ 1058 h 135508"/>
                  <a:gd name="connsiteX2" fmla="*/ 244405 w 244405"/>
                  <a:gd name="connsiteY2" fmla="*/ 52072 h 135508"/>
                  <a:gd name="connsiteX3" fmla="*/ 67148 w 244405"/>
                  <a:gd name="connsiteY3" fmla="*/ 135354 h 135508"/>
                  <a:gd name="connsiteX4" fmla="*/ 0 w 244405"/>
                  <a:gd name="connsiteY4" fmla="*/ 68206 h 135508"/>
                  <a:gd name="connsiteX0" fmla="*/ 0 w 251927"/>
                  <a:gd name="connsiteY0" fmla="*/ 67149 h 134297"/>
                  <a:gd name="connsiteX1" fmla="*/ 67148 w 251927"/>
                  <a:gd name="connsiteY1" fmla="*/ 1 h 134297"/>
                  <a:gd name="connsiteX2" fmla="*/ 251927 w 251927"/>
                  <a:gd name="connsiteY2" fmla="*/ 67401 h 134297"/>
                  <a:gd name="connsiteX3" fmla="*/ 67148 w 251927"/>
                  <a:gd name="connsiteY3" fmla="*/ 134297 h 134297"/>
                  <a:gd name="connsiteX4" fmla="*/ 0 w 251927"/>
                  <a:gd name="connsiteY4" fmla="*/ 67149 h 134297"/>
                  <a:gd name="connsiteX0" fmla="*/ 0 w 268505"/>
                  <a:gd name="connsiteY0" fmla="*/ 67752 h 135003"/>
                  <a:gd name="connsiteX1" fmla="*/ 67148 w 268505"/>
                  <a:gd name="connsiteY1" fmla="*/ 604 h 135003"/>
                  <a:gd name="connsiteX2" fmla="*/ 268505 w 268505"/>
                  <a:gd name="connsiteY2" fmla="*/ 54726 h 135003"/>
                  <a:gd name="connsiteX3" fmla="*/ 67148 w 268505"/>
                  <a:gd name="connsiteY3" fmla="*/ 134900 h 135003"/>
                  <a:gd name="connsiteX4" fmla="*/ 0 w 268505"/>
                  <a:gd name="connsiteY4" fmla="*/ 67752 h 135003"/>
                  <a:gd name="connsiteX0" fmla="*/ 0 w 253001"/>
                  <a:gd name="connsiteY0" fmla="*/ 67153 h 134303"/>
                  <a:gd name="connsiteX1" fmla="*/ 67148 w 253001"/>
                  <a:gd name="connsiteY1" fmla="*/ 5 h 134303"/>
                  <a:gd name="connsiteX2" fmla="*/ 253001 w 253001"/>
                  <a:gd name="connsiteY2" fmla="*/ 69745 h 134303"/>
                  <a:gd name="connsiteX3" fmla="*/ 67148 w 253001"/>
                  <a:gd name="connsiteY3" fmla="*/ 134301 h 134303"/>
                  <a:gd name="connsiteX4" fmla="*/ 0 w 253001"/>
                  <a:gd name="connsiteY4" fmla="*/ 67153 h 134303"/>
                  <a:gd name="connsiteX0" fmla="*/ 0 w 248895"/>
                  <a:gd name="connsiteY0" fmla="*/ 67694 h 134938"/>
                  <a:gd name="connsiteX1" fmla="*/ 67148 w 248895"/>
                  <a:gd name="connsiteY1" fmla="*/ 546 h 134938"/>
                  <a:gd name="connsiteX2" fmla="*/ 248895 w 248895"/>
                  <a:gd name="connsiteY2" fmla="*/ 55167 h 134938"/>
                  <a:gd name="connsiteX3" fmla="*/ 67148 w 248895"/>
                  <a:gd name="connsiteY3" fmla="*/ 134842 h 134938"/>
                  <a:gd name="connsiteX4" fmla="*/ 0 w 248895"/>
                  <a:gd name="connsiteY4" fmla="*/ 67694 h 134938"/>
                  <a:gd name="connsiteX0" fmla="*/ 0 w 215354"/>
                  <a:gd name="connsiteY0" fmla="*/ 67507 h 134930"/>
                  <a:gd name="connsiteX1" fmla="*/ 67148 w 215354"/>
                  <a:gd name="connsiteY1" fmla="*/ 359 h 134930"/>
                  <a:gd name="connsiteX2" fmla="*/ 215354 w 215354"/>
                  <a:gd name="connsiteY2" fmla="*/ 93049 h 134930"/>
                  <a:gd name="connsiteX3" fmla="*/ 67148 w 215354"/>
                  <a:gd name="connsiteY3" fmla="*/ 134655 h 134930"/>
                  <a:gd name="connsiteX4" fmla="*/ 0 w 215354"/>
                  <a:gd name="connsiteY4" fmla="*/ 67507 h 13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54" h="134930">
                    <a:moveTo>
                      <a:pt x="0" y="67507"/>
                    </a:moveTo>
                    <a:cubicBezTo>
                      <a:pt x="0" y="30422"/>
                      <a:pt x="31256" y="-3898"/>
                      <a:pt x="67148" y="359"/>
                    </a:cubicBezTo>
                    <a:cubicBezTo>
                      <a:pt x="103040" y="4616"/>
                      <a:pt x="215653" y="37520"/>
                      <a:pt x="215354" y="93049"/>
                    </a:cubicBezTo>
                    <a:cubicBezTo>
                      <a:pt x="212212" y="92426"/>
                      <a:pt x="103040" y="138912"/>
                      <a:pt x="67148" y="134655"/>
                    </a:cubicBezTo>
                    <a:cubicBezTo>
                      <a:pt x="31256" y="130398"/>
                      <a:pt x="0" y="104592"/>
                      <a:pt x="0" y="6750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</p:grpSp>
      </p:grpSp>
      <p:sp>
        <p:nvSpPr>
          <p:cNvPr id="724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ACDFC6E8-846D-6D8A-E91A-773A91F63F63}"/>
              </a:ext>
            </a:extLst>
          </p:cNvPr>
          <p:cNvSpPr txBox="1"/>
          <p:nvPr/>
        </p:nvSpPr>
        <p:spPr>
          <a:xfrm>
            <a:off x="7876594" y="4527936"/>
            <a:ext cx="2267310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かなわないっ</a:t>
            </a:r>
            <a:endParaRPr lang="en-US" altLang="ja-JP"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725" name="直線コネクタ 724">
            <a:extLst>
              <a:ext uri="{FF2B5EF4-FFF2-40B4-BE49-F238E27FC236}">
                <a16:creationId xmlns:a16="http://schemas.microsoft.com/office/drawing/2014/main" id="{D9F22C1B-B111-5180-4841-D1D1513F1D20}"/>
              </a:ext>
            </a:extLst>
          </p:cNvPr>
          <p:cNvCxnSpPr>
            <a:cxnSpLocks/>
          </p:cNvCxnSpPr>
          <p:nvPr/>
        </p:nvCxnSpPr>
        <p:spPr>
          <a:xfrm rot="16200000">
            <a:off x="9481101" y="4832449"/>
            <a:ext cx="0" cy="672293"/>
          </a:xfrm>
          <a:prstGeom prst="line">
            <a:avLst/>
          </a:prstGeom>
          <a:ln>
            <a:solidFill>
              <a:schemeClr val="bg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6" name="直線コネクタ 725">
            <a:extLst>
              <a:ext uri="{FF2B5EF4-FFF2-40B4-BE49-F238E27FC236}">
                <a16:creationId xmlns:a16="http://schemas.microsoft.com/office/drawing/2014/main" id="{0A38B78F-21D3-EE39-4B5A-9A4819B4346F}"/>
              </a:ext>
            </a:extLst>
          </p:cNvPr>
          <p:cNvCxnSpPr>
            <a:cxnSpLocks/>
          </p:cNvCxnSpPr>
          <p:nvPr/>
        </p:nvCxnSpPr>
        <p:spPr>
          <a:xfrm rot="16200000">
            <a:off x="9325913" y="4915068"/>
            <a:ext cx="0" cy="799899"/>
          </a:xfrm>
          <a:prstGeom prst="line">
            <a:avLst/>
          </a:prstGeom>
          <a:ln>
            <a:solidFill>
              <a:schemeClr val="bg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7" name="直線コネクタ 726">
            <a:extLst>
              <a:ext uri="{FF2B5EF4-FFF2-40B4-BE49-F238E27FC236}">
                <a16:creationId xmlns:a16="http://schemas.microsoft.com/office/drawing/2014/main" id="{6F663F52-2D34-66D0-1B5A-647846D7FD8B}"/>
              </a:ext>
            </a:extLst>
          </p:cNvPr>
          <p:cNvCxnSpPr>
            <a:cxnSpLocks/>
          </p:cNvCxnSpPr>
          <p:nvPr/>
        </p:nvCxnSpPr>
        <p:spPr>
          <a:xfrm rot="16200000">
            <a:off x="9227161" y="4900731"/>
            <a:ext cx="0" cy="672293"/>
          </a:xfrm>
          <a:prstGeom prst="line">
            <a:avLst/>
          </a:prstGeom>
          <a:ln>
            <a:solidFill>
              <a:schemeClr val="bg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76" name="グループ化 875">
            <a:extLst>
              <a:ext uri="{FF2B5EF4-FFF2-40B4-BE49-F238E27FC236}">
                <a16:creationId xmlns:a16="http://schemas.microsoft.com/office/drawing/2014/main" id="{875D43C7-0555-0389-7AB3-C6F906CE3EB2}"/>
              </a:ext>
            </a:extLst>
          </p:cNvPr>
          <p:cNvGrpSpPr>
            <a:grpSpLocks noChangeAspect="1"/>
          </p:cNvGrpSpPr>
          <p:nvPr/>
        </p:nvGrpSpPr>
        <p:grpSpPr>
          <a:xfrm>
            <a:off x="9350799" y="2591312"/>
            <a:ext cx="2012878" cy="804742"/>
            <a:chOff x="5168502" y="6198977"/>
            <a:chExt cx="2554821" cy="1021409"/>
          </a:xfrm>
        </p:grpSpPr>
        <p:sp>
          <p:nvSpPr>
            <p:cNvPr id="693" name="直方体 692">
              <a:extLst>
                <a:ext uri="{FF2B5EF4-FFF2-40B4-BE49-F238E27FC236}">
                  <a16:creationId xmlns:a16="http://schemas.microsoft.com/office/drawing/2014/main" id="{6AF8AA1F-7A81-2F0A-4E2C-4800706E9BDF}"/>
                </a:ext>
              </a:extLst>
            </p:cNvPr>
            <p:cNvSpPr/>
            <p:nvPr/>
          </p:nvSpPr>
          <p:spPr>
            <a:xfrm>
              <a:off x="5168502" y="6613855"/>
              <a:ext cx="2554821" cy="600051"/>
            </a:xfrm>
            <a:prstGeom prst="cube">
              <a:avLst/>
            </a:prstGeom>
            <a:solidFill>
              <a:schemeClr val="bg2">
                <a:lumMod val="60000"/>
                <a:lumOff val="40000"/>
              </a:schemeClr>
            </a:solidFill>
            <a:ln w="127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0E57C2CD-4128-DCD7-6EDB-7A2573CFCB18}"/>
                </a:ext>
              </a:extLst>
            </p:cNvPr>
            <p:cNvGrpSpPr/>
            <p:nvPr/>
          </p:nvGrpSpPr>
          <p:grpSpPr>
            <a:xfrm>
              <a:off x="5244472" y="6219000"/>
              <a:ext cx="311966" cy="717447"/>
              <a:chOff x="4258392" y="2993346"/>
              <a:chExt cx="1097976" cy="2525084"/>
            </a:xfrm>
          </p:grpSpPr>
          <p:cxnSp>
            <p:nvCxnSpPr>
              <p:cNvPr id="673" name="直線コネクタ 672">
                <a:extLst>
                  <a:ext uri="{FF2B5EF4-FFF2-40B4-BE49-F238E27FC236}">
                    <a16:creationId xmlns:a16="http://schemas.microsoft.com/office/drawing/2014/main" id="{65B16B74-2FA7-9AAF-7E61-B4819FB101B3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4" name="直線コネクタ 673">
                <a:extLst>
                  <a:ext uri="{FF2B5EF4-FFF2-40B4-BE49-F238E27FC236}">
                    <a16:creationId xmlns:a16="http://schemas.microsoft.com/office/drawing/2014/main" id="{157A7E3D-38B2-0CCE-1ED4-720E162FF31D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5" name="直線コネクタ 674">
                <a:extLst>
                  <a:ext uri="{FF2B5EF4-FFF2-40B4-BE49-F238E27FC236}">
                    <a16:creationId xmlns:a16="http://schemas.microsoft.com/office/drawing/2014/main" id="{ADF08597-E116-AF9A-C15C-6EC955ADCDF3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6" name="直線コネクタ 675">
                <a:extLst>
                  <a:ext uri="{FF2B5EF4-FFF2-40B4-BE49-F238E27FC236}">
                    <a16:creationId xmlns:a16="http://schemas.microsoft.com/office/drawing/2014/main" id="{1C8A191D-5B6D-83A2-4E66-CAC7A394AB90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7" name="直線コネクタ 676">
                <a:extLst>
                  <a:ext uri="{FF2B5EF4-FFF2-40B4-BE49-F238E27FC236}">
                    <a16:creationId xmlns:a16="http://schemas.microsoft.com/office/drawing/2014/main" id="{97D62455-5F7B-022E-1353-576745D445FC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8" name="直線コネクタ 677">
                <a:extLst>
                  <a:ext uri="{FF2B5EF4-FFF2-40B4-BE49-F238E27FC236}">
                    <a16:creationId xmlns:a16="http://schemas.microsoft.com/office/drawing/2014/main" id="{7E6BC18A-CF18-99A4-253C-1DE5C5BD260A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9" name="直線コネクタ 678">
                <a:extLst>
                  <a:ext uri="{FF2B5EF4-FFF2-40B4-BE49-F238E27FC236}">
                    <a16:creationId xmlns:a16="http://schemas.microsoft.com/office/drawing/2014/main" id="{6A4B7D17-49F5-6C72-DF41-36F3C4B5E627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0" name="直線コネクタ 679">
                <a:extLst>
                  <a:ext uri="{FF2B5EF4-FFF2-40B4-BE49-F238E27FC236}">
                    <a16:creationId xmlns:a16="http://schemas.microsoft.com/office/drawing/2014/main" id="{FC15B75F-4EED-3EA6-3AB3-7A96D90450A9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1" name="直線コネクタ 680">
                <a:extLst>
                  <a:ext uri="{FF2B5EF4-FFF2-40B4-BE49-F238E27FC236}">
                    <a16:creationId xmlns:a16="http://schemas.microsoft.com/office/drawing/2014/main" id="{FAE9292B-91F4-5A25-C0AF-20AA3BE496B5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82" name="グループ化 681">
                <a:extLst>
                  <a:ext uri="{FF2B5EF4-FFF2-40B4-BE49-F238E27FC236}">
                    <a16:creationId xmlns:a16="http://schemas.microsoft.com/office/drawing/2014/main" id="{6CD76841-358C-1D4A-B391-452877BED236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683" name="直線コネクタ 682">
                  <a:extLst>
                    <a:ext uri="{FF2B5EF4-FFF2-40B4-BE49-F238E27FC236}">
                      <a16:creationId xmlns:a16="http://schemas.microsoft.com/office/drawing/2014/main" id="{7CAA337E-5A41-635F-F9F7-43BA8E7CDB34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4" name="直線コネクタ 683">
                  <a:extLst>
                    <a:ext uri="{FF2B5EF4-FFF2-40B4-BE49-F238E27FC236}">
                      <a16:creationId xmlns:a16="http://schemas.microsoft.com/office/drawing/2014/main" id="{3FEF22F3-6BD9-8F94-C01E-4F0EA3316DB6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5" name="直線コネクタ 684">
                  <a:extLst>
                    <a:ext uri="{FF2B5EF4-FFF2-40B4-BE49-F238E27FC236}">
                      <a16:creationId xmlns:a16="http://schemas.microsoft.com/office/drawing/2014/main" id="{5999AFB1-A4D8-5810-9F0A-A674760604F3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6" name="直線コネクタ 685">
                  <a:extLst>
                    <a:ext uri="{FF2B5EF4-FFF2-40B4-BE49-F238E27FC236}">
                      <a16:creationId xmlns:a16="http://schemas.microsoft.com/office/drawing/2014/main" id="{2EAFC883-5359-FFE3-B1E3-939642673EA4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9" name="直線コネクタ 688">
                  <a:extLst>
                    <a:ext uri="{FF2B5EF4-FFF2-40B4-BE49-F238E27FC236}">
                      <a16:creationId xmlns:a16="http://schemas.microsoft.com/office/drawing/2014/main" id="{1C31969B-9EC8-140A-9188-C585EC2EB1ED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0" name="直線コネクタ 689">
                  <a:extLst>
                    <a:ext uri="{FF2B5EF4-FFF2-40B4-BE49-F238E27FC236}">
                      <a16:creationId xmlns:a16="http://schemas.microsoft.com/office/drawing/2014/main" id="{FE9D2F8E-4CCD-6C7A-40B7-DEFD0E83D163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1" name="直線コネクタ 690">
                  <a:extLst>
                    <a:ext uri="{FF2B5EF4-FFF2-40B4-BE49-F238E27FC236}">
                      <a16:creationId xmlns:a16="http://schemas.microsoft.com/office/drawing/2014/main" id="{4A9ECE67-3EB3-D2D8-EFDF-E9E3AE797442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2" name="直線コネクタ 691">
                  <a:extLst>
                    <a:ext uri="{FF2B5EF4-FFF2-40B4-BE49-F238E27FC236}">
                      <a16:creationId xmlns:a16="http://schemas.microsoft.com/office/drawing/2014/main" id="{5B3951D7-5DCC-4A91-4538-A1C89D81AB5D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694" name="グループ化 693">
              <a:extLst>
                <a:ext uri="{FF2B5EF4-FFF2-40B4-BE49-F238E27FC236}">
                  <a16:creationId xmlns:a16="http://schemas.microsoft.com/office/drawing/2014/main" id="{6DE969F4-7AE5-2CC1-4F33-8F5F3EAF4CAD}"/>
                </a:ext>
              </a:extLst>
            </p:cNvPr>
            <p:cNvGrpSpPr/>
            <p:nvPr/>
          </p:nvGrpSpPr>
          <p:grpSpPr>
            <a:xfrm>
              <a:off x="5435784" y="6263144"/>
              <a:ext cx="311966" cy="717447"/>
              <a:chOff x="4258392" y="2993346"/>
              <a:chExt cx="1097976" cy="2525084"/>
            </a:xfrm>
          </p:grpSpPr>
          <p:cxnSp>
            <p:nvCxnSpPr>
              <p:cNvPr id="695" name="直線コネクタ 694">
                <a:extLst>
                  <a:ext uri="{FF2B5EF4-FFF2-40B4-BE49-F238E27FC236}">
                    <a16:creationId xmlns:a16="http://schemas.microsoft.com/office/drawing/2014/main" id="{9D957885-1189-08B4-AD1D-2AC3A37EE0E8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6" name="直線コネクタ 695">
                <a:extLst>
                  <a:ext uri="{FF2B5EF4-FFF2-40B4-BE49-F238E27FC236}">
                    <a16:creationId xmlns:a16="http://schemas.microsoft.com/office/drawing/2014/main" id="{8B9E2C2C-621E-8182-955D-AA78161F4880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7" name="直線コネクタ 696">
                <a:extLst>
                  <a:ext uri="{FF2B5EF4-FFF2-40B4-BE49-F238E27FC236}">
                    <a16:creationId xmlns:a16="http://schemas.microsoft.com/office/drawing/2014/main" id="{EBD13DE2-F7F2-2F61-63E2-BEDF51469F33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8" name="直線コネクタ 697">
                <a:extLst>
                  <a:ext uri="{FF2B5EF4-FFF2-40B4-BE49-F238E27FC236}">
                    <a16:creationId xmlns:a16="http://schemas.microsoft.com/office/drawing/2014/main" id="{41C3FB47-083C-BF57-CDA5-261806CE41AA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9" name="直線コネクタ 698">
                <a:extLst>
                  <a:ext uri="{FF2B5EF4-FFF2-40B4-BE49-F238E27FC236}">
                    <a16:creationId xmlns:a16="http://schemas.microsoft.com/office/drawing/2014/main" id="{D5972815-0EF5-9D90-89C1-349779410699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0" name="直線コネクタ 699">
                <a:extLst>
                  <a:ext uri="{FF2B5EF4-FFF2-40B4-BE49-F238E27FC236}">
                    <a16:creationId xmlns:a16="http://schemas.microsoft.com/office/drawing/2014/main" id="{A311F1BB-E5F5-23D0-B779-B3FB146DB690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1" name="直線コネクタ 700">
                <a:extLst>
                  <a:ext uri="{FF2B5EF4-FFF2-40B4-BE49-F238E27FC236}">
                    <a16:creationId xmlns:a16="http://schemas.microsoft.com/office/drawing/2014/main" id="{8C5D46D1-15BD-2F2E-1EDC-1F32A226586E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2" name="直線コネクタ 701">
                <a:extLst>
                  <a:ext uri="{FF2B5EF4-FFF2-40B4-BE49-F238E27FC236}">
                    <a16:creationId xmlns:a16="http://schemas.microsoft.com/office/drawing/2014/main" id="{B29A30C4-DCB4-F54B-462D-694A68F9F4D1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3" name="直線コネクタ 702">
                <a:extLst>
                  <a:ext uri="{FF2B5EF4-FFF2-40B4-BE49-F238E27FC236}">
                    <a16:creationId xmlns:a16="http://schemas.microsoft.com/office/drawing/2014/main" id="{208B20CF-AA9E-A3C8-D1BE-598B0EEEF1DE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2" name="グループ化 31">
                <a:extLst>
                  <a:ext uri="{FF2B5EF4-FFF2-40B4-BE49-F238E27FC236}">
                    <a16:creationId xmlns:a16="http://schemas.microsoft.com/office/drawing/2014/main" id="{764FBAE5-5ABD-2797-87C3-C7592C17C2ED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33" name="直線コネクタ 32">
                  <a:extLst>
                    <a:ext uri="{FF2B5EF4-FFF2-40B4-BE49-F238E27FC236}">
                      <a16:creationId xmlns:a16="http://schemas.microsoft.com/office/drawing/2014/main" id="{1613864F-61C3-A550-A79A-C14483A8C8CC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直線コネクタ 33">
                  <a:extLst>
                    <a:ext uri="{FF2B5EF4-FFF2-40B4-BE49-F238E27FC236}">
                      <a16:creationId xmlns:a16="http://schemas.microsoft.com/office/drawing/2014/main" id="{A50ECD68-D676-D4D1-9F38-E2472AF35738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" name="直線コネクタ 34">
                  <a:extLst>
                    <a:ext uri="{FF2B5EF4-FFF2-40B4-BE49-F238E27FC236}">
                      <a16:creationId xmlns:a16="http://schemas.microsoft.com/office/drawing/2014/main" id="{B9BF5B94-141C-B920-E8B9-3978ADFA410A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" name="直線コネクタ 35">
                  <a:extLst>
                    <a:ext uri="{FF2B5EF4-FFF2-40B4-BE49-F238E27FC236}">
                      <a16:creationId xmlns:a16="http://schemas.microsoft.com/office/drawing/2014/main" id="{EF193CE3-F74A-8A7A-6B47-253BA3280473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" name="直線コネクタ 36">
                  <a:extLst>
                    <a:ext uri="{FF2B5EF4-FFF2-40B4-BE49-F238E27FC236}">
                      <a16:creationId xmlns:a16="http://schemas.microsoft.com/office/drawing/2014/main" id="{141844EF-B370-FD18-3F22-FD7D9D13ACB7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" name="直線コネクタ 37">
                  <a:extLst>
                    <a:ext uri="{FF2B5EF4-FFF2-40B4-BE49-F238E27FC236}">
                      <a16:creationId xmlns:a16="http://schemas.microsoft.com/office/drawing/2014/main" id="{ACF5E436-9C5F-3319-27BA-147559A37EB9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直線コネクタ 38">
                  <a:extLst>
                    <a:ext uri="{FF2B5EF4-FFF2-40B4-BE49-F238E27FC236}">
                      <a16:creationId xmlns:a16="http://schemas.microsoft.com/office/drawing/2014/main" id="{DF3FE5B7-B092-31E1-CEF7-1E551995B792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直線コネクタ 39">
                  <a:extLst>
                    <a:ext uri="{FF2B5EF4-FFF2-40B4-BE49-F238E27FC236}">
                      <a16:creationId xmlns:a16="http://schemas.microsoft.com/office/drawing/2014/main" id="{B94CAE45-2C6E-44D0-F714-B30440609D22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1" name="グループ化 40">
              <a:extLst>
                <a:ext uri="{FF2B5EF4-FFF2-40B4-BE49-F238E27FC236}">
                  <a16:creationId xmlns:a16="http://schemas.microsoft.com/office/drawing/2014/main" id="{282FA232-8331-B7E1-292D-148F34DA91ED}"/>
                </a:ext>
              </a:extLst>
            </p:cNvPr>
            <p:cNvGrpSpPr/>
            <p:nvPr/>
          </p:nvGrpSpPr>
          <p:grpSpPr>
            <a:xfrm>
              <a:off x="5667749" y="6271191"/>
              <a:ext cx="311966" cy="717447"/>
              <a:chOff x="4258392" y="2993346"/>
              <a:chExt cx="1097976" cy="2525084"/>
            </a:xfrm>
          </p:grpSpPr>
          <p:cxnSp>
            <p:nvCxnSpPr>
              <p:cNvPr id="42" name="直線コネクタ 41">
                <a:extLst>
                  <a:ext uri="{FF2B5EF4-FFF2-40B4-BE49-F238E27FC236}">
                    <a16:creationId xmlns:a16="http://schemas.microsoft.com/office/drawing/2014/main" id="{1C0A20A4-87F9-C9EA-A41B-36C803F5201D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直線コネクタ 42">
                <a:extLst>
                  <a:ext uri="{FF2B5EF4-FFF2-40B4-BE49-F238E27FC236}">
                    <a16:creationId xmlns:a16="http://schemas.microsoft.com/office/drawing/2014/main" id="{A312840E-41F5-2AF2-B94D-0B41208B740A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直線コネクタ 43">
                <a:extLst>
                  <a:ext uri="{FF2B5EF4-FFF2-40B4-BE49-F238E27FC236}">
                    <a16:creationId xmlns:a16="http://schemas.microsoft.com/office/drawing/2014/main" id="{45E296D8-74D9-6E36-E7DC-38F17EBBE6F1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直線コネクタ 44">
                <a:extLst>
                  <a:ext uri="{FF2B5EF4-FFF2-40B4-BE49-F238E27FC236}">
                    <a16:creationId xmlns:a16="http://schemas.microsoft.com/office/drawing/2014/main" id="{98F3B59D-0D9A-ECF4-9934-8A375B92E75E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直線コネクタ 45">
                <a:extLst>
                  <a:ext uri="{FF2B5EF4-FFF2-40B4-BE49-F238E27FC236}">
                    <a16:creationId xmlns:a16="http://schemas.microsoft.com/office/drawing/2014/main" id="{7CD60D60-0EFB-31B1-168A-9DC48A602DCA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直線コネクタ 46">
                <a:extLst>
                  <a:ext uri="{FF2B5EF4-FFF2-40B4-BE49-F238E27FC236}">
                    <a16:creationId xmlns:a16="http://schemas.microsoft.com/office/drawing/2014/main" id="{CFBD27E8-03DB-DAA0-AF50-53BA1B9D6E2A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直線コネクタ 47">
                <a:extLst>
                  <a:ext uri="{FF2B5EF4-FFF2-40B4-BE49-F238E27FC236}">
                    <a16:creationId xmlns:a16="http://schemas.microsoft.com/office/drawing/2014/main" id="{906749BA-26E9-BD58-8D57-75E8BCA62EB2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直線コネクタ 48">
                <a:extLst>
                  <a:ext uri="{FF2B5EF4-FFF2-40B4-BE49-F238E27FC236}">
                    <a16:creationId xmlns:a16="http://schemas.microsoft.com/office/drawing/2014/main" id="{413ABA53-A2FE-3A32-B423-EAAAEE70CF61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直線コネクタ 49">
                <a:extLst>
                  <a:ext uri="{FF2B5EF4-FFF2-40B4-BE49-F238E27FC236}">
                    <a16:creationId xmlns:a16="http://schemas.microsoft.com/office/drawing/2014/main" id="{D74ACDDE-F407-2012-02F3-C03F442229E6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1" name="グループ化 50">
                <a:extLst>
                  <a:ext uri="{FF2B5EF4-FFF2-40B4-BE49-F238E27FC236}">
                    <a16:creationId xmlns:a16="http://schemas.microsoft.com/office/drawing/2014/main" id="{165EFBA2-C0FA-C8D6-2870-59369D33905B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52" name="直線コネクタ 51">
                  <a:extLst>
                    <a:ext uri="{FF2B5EF4-FFF2-40B4-BE49-F238E27FC236}">
                      <a16:creationId xmlns:a16="http://schemas.microsoft.com/office/drawing/2014/main" id="{68B0C6C3-11B8-FA44-47D0-9FD627B341AE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直線コネクタ 52">
                  <a:extLst>
                    <a:ext uri="{FF2B5EF4-FFF2-40B4-BE49-F238E27FC236}">
                      <a16:creationId xmlns:a16="http://schemas.microsoft.com/office/drawing/2014/main" id="{1D240F5F-3671-3F88-EE48-2523409F6A24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直線コネクタ 53">
                  <a:extLst>
                    <a:ext uri="{FF2B5EF4-FFF2-40B4-BE49-F238E27FC236}">
                      <a16:creationId xmlns:a16="http://schemas.microsoft.com/office/drawing/2014/main" id="{8A62BC6D-ECE4-634E-19A6-16F3B80FEF5F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直線コネクタ 55">
                  <a:extLst>
                    <a:ext uri="{FF2B5EF4-FFF2-40B4-BE49-F238E27FC236}">
                      <a16:creationId xmlns:a16="http://schemas.microsoft.com/office/drawing/2014/main" id="{98B56A0F-FEE9-F32D-3ECF-34A9B6BD2169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直線コネクタ 56">
                  <a:extLst>
                    <a:ext uri="{FF2B5EF4-FFF2-40B4-BE49-F238E27FC236}">
                      <a16:creationId xmlns:a16="http://schemas.microsoft.com/office/drawing/2014/main" id="{197E13CA-7092-CDF8-1E15-2E469E4E6202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" name="直線コネクタ 57">
                  <a:extLst>
                    <a:ext uri="{FF2B5EF4-FFF2-40B4-BE49-F238E27FC236}">
                      <a16:creationId xmlns:a16="http://schemas.microsoft.com/office/drawing/2014/main" id="{8166AB1D-497F-79F1-07E3-D637E6BB7A65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" name="直線コネクタ 58">
                  <a:extLst>
                    <a:ext uri="{FF2B5EF4-FFF2-40B4-BE49-F238E27FC236}">
                      <a16:creationId xmlns:a16="http://schemas.microsoft.com/office/drawing/2014/main" id="{F9324B93-A918-55E6-54CA-995248CB6D59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" name="直線コネクタ 59">
                  <a:extLst>
                    <a:ext uri="{FF2B5EF4-FFF2-40B4-BE49-F238E27FC236}">
                      <a16:creationId xmlns:a16="http://schemas.microsoft.com/office/drawing/2014/main" id="{7BE65FC9-5E76-31D1-99F9-AD3B9D13012E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61" name="グループ化 60">
              <a:extLst>
                <a:ext uri="{FF2B5EF4-FFF2-40B4-BE49-F238E27FC236}">
                  <a16:creationId xmlns:a16="http://schemas.microsoft.com/office/drawing/2014/main" id="{2C2F9283-290E-C8C8-C0FC-787C3DB4BE3E}"/>
                </a:ext>
              </a:extLst>
            </p:cNvPr>
            <p:cNvGrpSpPr/>
            <p:nvPr/>
          </p:nvGrpSpPr>
          <p:grpSpPr>
            <a:xfrm>
              <a:off x="5900613" y="6278176"/>
              <a:ext cx="311966" cy="717447"/>
              <a:chOff x="4258392" y="2993346"/>
              <a:chExt cx="1097976" cy="2525084"/>
            </a:xfrm>
          </p:grpSpPr>
          <p:cxnSp>
            <p:nvCxnSpPr>
              <p:cNvPr id="62" name="直線コネクタ 61">
                <a:extLst>
                  <a:ext uri="{FF2B5EF4-FFF2-40B4-BE49-F238E27FC236}">
                    <a16:creationId xmlns:a16="http://schemas.microsoft.com/office/drawing/2014/main" id="{4042985D-BFE8-930A-C939-B95495CB618A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直線コネクタ 62">
                <a:extLst>
                  <a:ext uri="{FF2B5EF4-FFF2-40B4-BE49-F238E27FC236}">
                    <a16:creationId xmlns:a16="http://schemas.microsoft.com/office/drawing/2014/main" id="{75852CB3-93BD-099C-04E7-FC844E6C66FB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4" name="直線コネクタ 703">
                <a:extLst>
                  <a:ext uri="{FF2B5EF4-FFF2-40B4-BE49-F238E27FC236}">
                    <a16:creationId xmlns:a16="http://schemas.microsoft.com/office/drawing/2014/main" id="{DA47FCA9-951D-F148-6A1B-03E3D2E410ED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5" name="直線コネクタ 704">
                <a:extLst>
                  <a:ext uri="{FF2B5EF4-FFF2-40B4-BE49-F238E27FC236}">
                    <a16:creationId xmlns:a16="http://schemas.microsoft.com/office/drawing/2014/main" id="{EF0514D2-0F9C-46CA-6901-2B9C89FE3DE0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6" name="直線コネクタ 705">
                <a:extLst>
                  <a:ext uri="{FF2B5EF4-FFF2-40B4-BE49-F238E27FC236}">
                    <a16:creationId xmlns:a16="http://schemas.microsoft.com/office/drawing/2014/main" id="{572F9A53-2679-D7EE-D162-34B1A7F10458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7" name="直線コネクタ 706">
                <a:extLst>
                  <a:ext uri="{FF2B5EF4-FFF2-40B4-BE49-F238E27FC236}">
                    <a16:creationId xmlns:a16="http://schemas.microsoft.com/office/drawing/2014/main" id="{ADFBD83C-2346-8D18-0C55-13313C37A22F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8" name="直線コネクタ 707">
                <a:extLst>
                  <a:ext uri="{FF2B5EF4-FFF2-40B4-BE49-F238E27FC236}">
                    <a16:creationId xmlns:a16="http://schemas.microsoft.com/office/drawing/2014/main" id="{34F4DB70-C4F5-B7DA-E682-392948BB7C92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9" name="直線コネクタ 708">
                <a:extLst>
                  <a:ext uri="{FF2B5EF4-FFF2-40B4-BE49-F238E27FC236}">
                    <a16:creationId xmlns:a16="http://schemas.microsoft.com/office/drawing/2014/main" id="{C98B6ECB-FC8E-3AF0-BCDE-B3F2B7265537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0" name="直線コネクタ 709">
                <a:extLst>
                  <a:ext uri="{FF2B5EF4-FFF2-40B4-BE49-F238E27FC236}">
                    <a16:creationId xmlns:a16="http://schemas.microsoft.com/office/drawing/2014/main" id="{B089BF31-6E8C-2A13-5F47-4A249344CA15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11" name="グループ化 710">
                <a:extLst>
                  <a:ext uri="{FF2B5EF4-FFF2-40B4-BE49-F238E27FC236}">
                    <a16:creationId xmlns:a16="http://schemas.microsoft.com/office/drawing/2014/main" id="{EC039FF1-AFD4-4E22-1248-C9669CAF137D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712" name="直線コネクタ 711">
                  <a:extLst>
                    <a:ext uri="{FF2B5EF4-FFF2-40B4-BE49-F238E27FC236}">
                      <a16:creationId xmlns:a16="http://schemas.microsoft.com/office/drawing/2014/main" id="{87BAEB9F-DF6E-5A51-F4D9-A6F90882D89E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3" name="直線コネクタ 712">
                  <a:extLst>
                    <a:ext uri="{FF2B5EF4-FFF2-40B4-BE49-F238E27FC236}">
                      <a16:creationId xmlns:a16="http://schemas.microsoft.com/office/drawing/2014/main" id="{7C563079-2939-EDE4-5E16-04C7C8221078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4" name="直線コネクタ 713">
                  <a:extLst>
                    <a:ext uri="{FF2B5EF4-FFF2-40B4-BE49-F238E27FC236}">
                      <a16:creationId xmlns:a16="http://schemas.microsoft.com/office/drawing/2014/main" id="{83D2486C-B762-5442-5069-D43B0EE65B19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5" name="直線コネクタ 714">
                  <a:extLst>
                    <a:ext uri="{FF2B5EF4-FFF2-40B4-BE49-F238E27FC236}">
                      <a16:creationId xmlns:a16="http://schemas.microsoft.com/office/drawing/2014/main" id="{14DFB827-A655-D273-04CD-E24E2ED1E2F4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6" name="直線コネクタ 715">
                  <a:extLst>
                    <a:ext uri="{FF2B5EF4-FFF2-40B4-BE49-F238E27FC236}">
                      <a16:creationId xmlns:a16="http://schemas.microsoft.com/office/drawing/2014/main" id="{CF024D3D-95CA-3A7A-F1B0-609A1871A35D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7" name="直線コネクタ 716">
                  <a:extLst>
                    <a:ext uri="{FF2B5EF4-FFF2-40B4-BE49-F238E27FC236}">
                      <a16:creationId xmlns:a16="http://schemas.microsoft.com/office/drawing/2014/main" id="{1C522A6C-01FF-BCA1-BA58-380D0DD403EA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2" name="直線コネクタ 731">
                  <a:extLst>
                    <a:ext uri="{FF2B5EF4-FFF2-40B4-BE49-F238E27FC236}">
                      <a16:creationId xmlns:a16="http://schemas.microsoft.com/office/drawing/2014/main" id="{3BCBA719-83A1-7051-DCD1-A6D0FB980AD5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4" name="直線コネクタ 733">
                  <a:extLst>
                    <a:ext uri="{FF2B5EF4-FFF2-40B4-BE49-F238E27FC236}">
                      <a16:creationId xmlns:a16="http://schemas.microsoft.com/office/drawing/2014/main" id="{83F8C994-1A9B-3154-121F-5E42A4AE3BE5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36" name="グループ化 735">
              <a:extLst>
                <a:ext uri="{FF2B5EF4-FFF2-40B4-BE49-F238E27FC236}">
                  <a16:creationId xmlns:a16="http://schemas.microsoft.com/office/drawing/2014/main" id="{66F7A4C5-C611-515E-FDE7-FD5B4A3B6291}"/>
                </a:ext>
              </a:extLst>
            </p:cNvPr>
            <p:cNvGrpSpPr/>
            <p:nvPr/>
          </p:nvGrpSpPr>
          <p:grpSpPr>
            <a:xfrm>
              <a:off x="6211538" y="6309595"/>
              <a:ext cx="311966" cy="717447"/>
              <a:chOff x="4258392" y="2993346"/>
              <a:chExt cx="1097976" cy="2525084"/>
            </a:xfrm>
          </p:grpSpPr>
          <p:cxnSp>
            <p:nvCxnSpPr>
              <p:cNvPr id="738" name="直線コネクタ 737">
                <a:extLst>
                  <a:ext uri="{FF2B5EF4-FFF2-40B4-BE49-F238E27FC236}">
                    <a16:creationId xmlns:a16="http://schemas.microsoft.com/office/drawing/2014/main" id="{1D37337A-A68F-A64B-001A-099B40790709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4" name="直線コネクタ 743">
                <a:extLst>
                  <a:ext uri="{FF2B5EF4-FFF2-40B4-BE49-F238E27FC236}">
                    <a16:creationId xmlns:a16="http://schemas.microsoft.com/office/drawing/2014/main" id="{E99F7F19-DC9D-2BFA-2402-554F37306C55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直線コネクタ 95">
                <a:extLst>
                  <a:ext uri="{FF2B5EF4-FFF2-40B4-BE49-F238E27FC236}">
                    <a16:creationId xmlns:a16="http://schemas.microsoft.com/office/drawing/2014/main" id="{221B02CB-F45E-AFAE-4A25-07E3BC9A0C03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直線コネクタ 96">
                <a:extLst>
                  <a:ext uri="{FF2B5EF4-FFF2-40B4-BE49-F238E27FC236}">
                    <a16:creationId xmlns:a16="http://schemas.microsoft.com/office/drawing/2014/main" id="{76E9C29D-E787-8EC5-1B36-710E8FF2467D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直線コネクタ 97">
                <a:extLst>
                  <a:ext uri="{FF2B5EF4-FFF2-40B4-BE49-F238E27FC236}">
                    <a16:creationId xmlns:a16="http://schemas.microsoft.com/office/drawing/2014/main" id="{672BC6B7-F319-4E0F-792C-1EFB4050BE5F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直線コネクタ 98">
                <a:extLst>
                  <a:ext uri="{FF2B5EF4-FFF2-40B4-BE49-F238E27FC236}">
                    <a16:creationId xmlns:a16="http://schemas.microsoft.com/office/drawing/2014/main" id="{AE1F07D7-1703-9368-4EAA-43123253CF13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直線コネクタ 99">
                <a:extLst>
                  <a:ext uri="{FF2B5EF4-FFF2-40B4-BE49-F238E27FC236}">
                    <a16:creationId xmlns:a16="http://schemas.microsoft.com/office/drawing/2014/main" id="{436C76A2-523A-D612-F2C9-E7E6B2867DB8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直線コネクタ 100">
                <a:extLst>
                  <a:ext uri="{FF2B5EF4-FFF2-40B4-BE49-F238E27FC236}">
                    <a16:creationId xmlns:a16="http://schemas.microsoft.com/office/drawing/2014/main" id="{40671614-5534-4B9C-1965-FF3BBABA2780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直線コネクタ 101">
                <a:extLst>
                  <a:ext uri="{FF2B5EF4-FFF2-40B4-BE49-F238E27FC236}">
                    <a16:creationId xmlns:a16="http://schemas.microsoft.com/office/drawing/2014/main" id="{3917FC75-3FCE-E83E-8D99-E5C6849C1CF4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3" name="グループ化 102">
                <a:extLst>
                  <a:ext uri="{FF2B5EF4-FFF2-40B4-BE49-F238E27FC236}">
                    <a16:creationId xmlns:a16="http://schemas.microsoft.com/office/drawing/2014/main" id="{E538FD1E-14A9-D03C-B604-1EC5F1A15FE2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104" name="直線コネクタ 103">
                  <a:extLst>
                    <a:ext uri="{FF2B5EF4-FFF2-40B4-BE49-F238E27FC236}">
                      <a16:creationId xmlns:a16="http://schemas.microsoft.com/office/drawing/2014/main" id="{45890E81-F483-9ED4-72F4-351942DB5637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5" name="直線コネクタ 104">
                  <a:extLst>
                    <a:ext uri="{FF2B5EF4-FFF2-40B4-BE49-F238E27FC236}">
                      <a16:creationId xmlns:a16="http://schemas.microsoft.com/office/drawing/2014/main" id="{DD0E0D00-1D8C-0A7A-87DD-234677DB982A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" name="直線コネクタ 105">
                  <a:extLst>
                    <a:ext uri="{FF2B5EF4-FFF2-40B4-BE49-F238E27FC236}">
                      <a16:creationId xmlns:a16="http://schemas.microsoft.com/office/drawing/2014/main" id="{BA3E7C7A-B43A-9D43-0B45-17131B874ED8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" name="直線コネクタ 106">
                  <a:extLst>
                    <a:ext uri="{FF2B5EF4-FFF2-40B4-BE49-F238E27FC236}">
                      <a16:creationId xmlns:a16="http://schemas.microsoft.com/office/drawing/2014/main" id="{7AA0D6B0-940D-9AFB-7745-CB91ABFF68BE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8" name="直線コネクタ 107">
                  <a:extLst>
                    <a:ext uri="{FF2B5EF4-FFF2-40B4-BE49-F238E27FC236}">
                      <a16:creationId xmlns:a16="http://schemas.microsoft.com/office/drawing/2014/main" id="{5C6BF3F1-D440-A921-E551-AB226CA59AE9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直線コネクタ 108">
                  <a:extLst>
                    <a:ext uri="{FF2B5EF4-FFF2-40B4-BE49-F238E27FC236}">
                      <a16:creationId xmlns:a16="http://schemas.microsoft.com/office/drawing/2014/main" id="{9A010A50-6B6F-344D-7196-404C59E09CA6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0" name="直線コネクタ 109">
                  <a:extLst>
                    <a:ext uri="{FF2B5EF4-FFF2-40B4-BE49-F238E27FC236}">
                      <a16:creationId xmlns:a16="http://schemas.microsoft.com/office/drawing/2014/main" id="{38443D71-9397-45B6-E802-671E5F547559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1" name="直線コネクタ 110">
                  <a:extLst>
                    <a:ext uri="{FF2B5EF4-FFF2-40B4-BE49-F238E27FC236}">
                      <a16:creationId xmlns:a16="http://schemas.microsoft.com/office/drawing/2014/main" id="{D580A5DE-B989-E6CF-FFEC-0D568B3D2233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12" name="グループ化 111">
              <a:extLst>
                <a:ext uri="{FF2B5EF4-FFF2-40B4-BE49-F238E27FC236}">
                  <a16:creationId xmlns:a16="http://schemas.microsoft.com/office/drawing/2014/main" id="{A2C802A4-933F-0658-966F-A0481905F756}"/>
                </a:ext>
              </a:extLst>
            </p:cNvPr>
            <p:cNvGrpSpPr/>
            <p:nvPr/>
          </p:nvGrpSpPr>
          <p:grpSpPr>
            <a:xfrm>
              <a:off x="6431086" y="6198977"/>
              <a:ext cx="311966" cy="717447"/>
              <a:chOff x="4258392" y="2993346"/>
              <a:chExt cx="1097976" cy="2525084"/>
            </a:xfrm>
          </p:grpSpPr>
          <p:cxnSp>
            <p:nvCxnSpPr>
              <p:cNvPr id="113" name="直線コネクタ 112">
                <a:extLst>
                  <a:ext uri="{FF2B5EF4-FFF2-40B4-BE49-F238E27FC236}">
                    <a16:creationId xmlns:a16="http://schemas.microsoft.com/office/drawing/2014/main" id="{49F4CD8C-C035-17ED-8CB4-8F491FD45FD6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" name="直線コネクタ 113">
                <a:extLst>
                  <a:ext uri="{FF2B5EF4-FFF2-40B4-BE49-F238E27FC236}">
                    <a16:creationId xmlns:a16="http://schemas.microsoft.com/office/drawing/2014/main" id="{4733DA92-F646-0B73-FFBF-52CC7DBFC5E2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直線コネクタ 114">
                <a:extLst>
                  <a:ext uri="{FF2B5EF4-FFF2-40B4-BE49-F238E27FC236}">
                    <a16:creationId xmlns:a16="http://schemas.microsoft.com/office/drawing/2014/main" id="{5E0F16B3-15A8-3A27-4C46-3F29471EFD20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直線コネクタ 115">
                <a:extLst>
                  <a:ext uri="{FF2B5EF4-FFF2-40B4-BE49-F238E27FC236}">
                    <a16:creationId xmlns:a16="http://schemas.microsoft.com/office/drawing/2014/main" id="{C90D4E96-A928-5B99-92FE-73D6C72B6A22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直線コネクタ 116">
                <a:extLst>
                  <a:ext uri="{FF2B5EF4-FFF2-40B4-BE49-F238E27FC236}">
                    <a16:creationId xmlns:a16="http://schemas.microsoft.com/office/drawing/2014/main" id="{7BC74645-FCBE-54DD-CE49-639B25A12C86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直線コネクタ 117">
                <a:extLst>
                  <a:ext uri="{FF2B5EF4-FFF2-40B4-BE49-F238E27FC236}">
                    <a16:creationId xmlns:a16="http://schemas.microsoft.com/office/drawing/2014/main" id="{D6A6584E-6B23-B459-560A-CAC506D8C6D1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" name="直線コネクタ 118">
                <a:extLst>
                  <a:ext uri="{FF2B5EF4-FFF2-40B4-BE49-F238E27FC236}">
                    <a16:creationId xmlns:a16="http://schemas.microsoft.com/office/drawing/2014/main" id="{7B7E9BDA-F338-2708-C142-A56A310D9C8D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" name="直線コネクタ 119">
                <a:extLst>
                  <a:ext uri="{FF2B5EF4-FFF2-40B4-BE49-F238E27FC236}">
                    <a16:creationId xmlns:a16="http://schemas.microsoft.com/office/drawing/2014/main" id="{ACC2C73E-6D85-033F-5676-21D47619C000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" name="直線コネクタ 120">
                <a:extLst>
                  <a:ext uri="{FF2B5EF4-FFF2-40B4-BE49-F238E27FC236}">
                    <a16:creationId xmlns:a16="http://schemas.microsoft.com/office/drawing/2014/main" id="{953CD6E7-D016-6EBB-A0A3-DE6F19A71120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2" name="グループ化 121">
                <a:extLst>
                  <a:ext uri="{FF2B5EF4-FFF2-40B4-BE49-F238E27FC236}">
                    <a16:creationId xmlns:a16="http://schemas.microsoft.com/office/drawing/2014/main" id="{B82E64BE-FE17-4BAF-FA07-814FEE61A39C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126" name="直線コネクタ 125">
                  <a:extLst>
                    <a:ext uri="{FF2B5EF4-FFF2-40B4-BE49-F238E27FC236}">
                      <a16:creationId xmlns:a16="http://schemas.microsoft.com/office/drawing/2014/main" id="{36DCD32F-F420-5C2F-15A4-5E5049CC8A77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" name="直線コネクタ 126">
                  <a:extLst>
                    <a:ext uri="{FF2B5EF4-FFF2-40B4-BE49-F238E27FC236}">
                      <a16:creationId xmlns:a16="http://schemas.microsoft.com/office/drawing/2014/main" id="{39395958-BB30-E0AD-122F-BADDF7FCC126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7" name="直線コネクタ 806">
                  <a:extLst>
                    <a:ext uri="{FF2B5EF4-FFF2-40B4-BE49-F238E27FC236}">
                      <a16:creationId xmlns:a16="http://schemas.microsoft.com/office/drawing/2014/main" id="{D5B95FC8-FE5D-A554-3208-19A57FD27498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8" name="直線コネクタ 807">
                  <a:extLst>
                    <a:ext uri="{FF2B5EF4-FFF2-40B4-BE49-F238E27FC236}">
                      <a16:creationId xmlns:a16="http://schemas.microsoft.com/office/drawing/2014/main" id="{E6E8F649-FEF5-E820-7A2C-DEF611B96BC0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9" name="直線コネクタ 808">
                  <a:extLst>
                    <a:ext uri="{FF2B5EF4-FFF2-40B4-BE49-F238E27FC236}">
                      <a16:creationId xmlns:a16="http://schemas.microsoft.com/office/drawing/2014/main" id="{C1D0C82F-B071-EE05-6373-15FA50D3DC3C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0" name="直線コネクタ 809">
                  <a:extLst>
                    <a:ext uri="{FF2B5EF4-FFF2-40B4-BE49-F238E27FC236}">
                      <a16:creationId xmlns:a16="http://schemas.microsoft.com/office/drawing/2014/main" id="{6AA1F1AA-3BD7-9A50-6745-D8960EBB483E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1" name="直線コネクタ 810">
                  <a:extLst>
                    <a:ext uri="{FF2B5EF4-FFF2-40B4-BE49-F238E27FC236}">
                      <a16:creationId xmlns:a16="http://schemas.microsoft.com/office/drawing/2014/main" id="{E5830472-83C9-B97E-4679-EFC2671A4373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2" name="直線コネクタ 811">
                  <a:extLst>
                    <a:ext uri="{FF2B5EF4-FFF2-40B4-BE49-F238E27FC236}">
                      <a16:creationId xmlns:a16="http://schemas.microsoft.com/office/drawing/2014/main" id="{375F1A45-1039-0269-B169-7E56D0915671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13" name="グループ化 812">
              <a:extLst>
                <a:ext uri="{FF2B5EF4-FFF2-40B4-BE49-F238E27FC236}">
                  <a16:creationId xmlns:a16="http://schemas.microsoft.com/office/drawing/2014/main" id="{932D845C-DE50-4705-C148-A67C3267627E}"/>
                </a:ext>
              </a:extLst>
            </p:cNvPr>
            <p:cNvGrpSpPr/>
            <p:nvPr/>
          </p:nvGrpSpPr>
          <p:grpSpPr>
            <a:xfrm>
              <a:off x="6662166" y="6234363"/>
              <a:ext cx="311966" cy="717447"/>
              <a:chOff x="4258392" y="2993346"/>
              <a:chExt cx="1097976" cy="2525084"/>
            </a:xfrm>
          </p:grpSpPr>
          <p:cxnSp>
            <p:nvCxnSpPr>
              <p:cNvPr id="814" name="直線コネクタ 813">
                <a:extLst>
                  <a:ext uri="{FF2B5EF4-FFF2-40B4-BE49-F238E27FC236}">
                    <a16:creationId xmlns:a16="http://schemas.microsoft.com/office/drawing/2014/main" id="{262E97DB-531A-C9D8-2403-D971388D4E04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5" name="直線コネクタ 814">
                <a:extLst>
                  <a:ext uri="{FF2B5EF4-FFF2-40B4-BE49-F238E27FC236}">
                    <a16:creationId xmlns:a16="http://schemas.microsoft.com/office/drawing/2014/main" id="{ECB6187A-9F11-2015-74E5-3B58520C0877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6" name="直線コネクタ 815">
                <a:extLst>
                  <a:ext uri="{FF2B5EF4-FFF2-40B4-BE49-F238E27FC236}">
                    <a16:creationId xmlns:a16="http://schemas.microsoft.com/office/drawing/2014/main" id="{1E70339E-CFCF-CFB9-96B5-88F28603CA4F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7" name="直線コネクタ 816">
                <a:extLst>
                  <a:ext uri="{FF2B5EF4-FFF2-40B4-BE49-F238E27FC236}">
                    <a16:creationId xmlns:a16="http://schemas.microsoft.com/office/drawing/2014/main" id="{EF37AE0F-9F47-E032-5FCF-1C1E3AECE5C4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8" name="直線コネクタ 817">
                <a:extLst>
                  <a:ext uri="{FF2B5EF4-FFF2-40B4-BE49-F238E27FC236}">
                    <a16:creationId xmlns:a16="http://schemas.microsoft.com/office/drawing/2014/main" id="{34302BE7-5C73-742F-2E39-18B0B5C9AD9B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9" name="直線コネクタ 818">
                <a:extLst>
                  <a:ext uri="{FF2B5EF4-FFF2-40B4-BE49-F238E27FC236}">
                    <a16:creationId xmlns:a16="http://schemas.microsoft.com/office/drawing/2014/main" id="{BBAC70D5-B310-7DD7-F23F-640FEE026584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0" name="直線コネクタ 819">
                <a:extLst>
                  <a:ext uri="{FF2B5EF4-FFF2-40B4-BE49-F238E27FC236}">
                    <a16:creationId xmlns:a16="http://schemas.microsoft.com/office/drawing/2014/main" id="{C249562B-9E6C-C31A-BDE3-DB211FD99AF1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1" name="直線コネクタ 820">
                <a:extLst>
                  <a:ext uri="{FF2B5EF4-FFF2-40B4-BE49-F238E27FC236}">
                    <a16:creationId xmlns:a16="http://schemas.microsoft.com/office/drawing/2014/main" id="{C2FB373C-16E8-81B6-B4C6-D279A319DA35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2" name="直線コネクタ 821">
                <a:extLst>
                  <a:ext uri="{FF2B5EF4-FFF2-40B4-BE49-F238E27FC236}">
                    <a16:creationId xmlns:a16="http://schemas.microsoft.com/office/drawing/2014/main" id="{CD2F23AE-7238-E136-B74D-E8970575C395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26" name="グループ化 825">
                <a:extLst>
                  <a:ext uri="{FF2B5EF4-FFF2-40B4-BE49-F238E27FC236}">
                    <a16:creationId xmlns:a16="http://schemas.microsoft.com/office/drawing/2014/main" id="{2C9C5A25-E143-5FA9-52A8-F871C6F6B60E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827" name="直線コネクタ 826">
                  <a:extLst>
                    <a:ext uri="{FF2B5EF4-FFF2-40B4-BE49-F238E27FC236}">
                      <a16:creationId xmlns:a16="http://schemas.microsoft.com/office/drawing/2014/main" id="{C8B22D5D-E423-E6AA-D38D-CE91A2BFCE80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8" name="直線コネクタ 827">
                  <a:extLst>
                    <a:ext uri="{FF2B5EF4-FFF2-40B4-BE49-F238E27FC236}">
                      <a16:creationId xmlns:a16="http://schemas.microsoft.com/office/drawing/2014/main" id="{2E4389BC-B013-4295-5CAD-E25E7704F020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9" name="直線コネクタ 828">
                  <a:extLst>
                    <a:ext uri="{FF2B5EF4-FFF2-40B4-BE49-F238E27FC236}">
                      <a16:creationId xmlns:a16="http://schemas.microsoft.com/office/drawing/2014/main" id="{CA44B2BF-3936-C32F-A6AF-920C2BE79A44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0" name="直線コネクタ 829">
                  <a:extLst>
                    <a:ext uri="{FF2B5EF4-FFF2-40B4-BE49-F238E27FC236}">
                      <a16:creationId xmlns:a16="http://schemas.microsoft.com/office/drawing/2014/main" id="{64174705-2B16-DC8A-6F41-AF3C47E41996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1" name="直線コネクタ 830">
                  <a:extLst>
                    <a:ext uri="{FF2B5EF4-FFF2-40B4-BE49-F238E27FC236}">
                      <a16:creationId xmlns:a16="http://schemas.microsoft.com/office/drawing/2014/main" id="{719475F2-E50F-0E14-9F1F-1DFEC0D6780F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2" name="直線コネクタ 831">
                  <a:extLst>
                    <a:ext uri="{FF2B5EF4-FFF2-40B4-BE49-F238E27FC236}">
                      <a16:creationId xmlns:a16="http://schemas.microsoft.com/office/drawing/2014/main" id="{BCE81136-BD5D-E571-4D3C-AB46BDE62418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3" name="直線コネクタ 832">
                  <a:extLst>
                    <a:ext uri="{FF2B5EF4-FFF2-40B4-BE49-F238E27FC236}">
                      <a16:creationId xmlns:a16="http://schemas.microsoft.com/office/drawing/2014/main" id="{3DAE6BB5-EB36-07D5-2F2C-6867C696E2FF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4" name="直線コネクタ 833">
                  <a:extLst>
                    <a:ext uri="{FF2B5EF4-FFF2-40B4-BE49-F238E27FC236}">
                      <a16:creationId xmlns:a16="http://schemas.microsoft.com/office/drawing/2014/main" id="{03378442-0931-75AD-E888-4F61D6C3BC97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35" name="グループ化 834">
              <a:extLst>
                <a:ext uri="{FF2B5EF4-FFF2-40B4-BE49-F238E27FC236}">
                  <a16:creationId xmlns:a16="http://schemas.microsoft.com/office/drawing/2014/main" id="{2C7F8138-A275-A848-F31D-3A4DE625DA76}"/>
                </a:ext>
              </a:extLst>
            </p:cNvPr>
            <p:cNvGrpSpPr/>
            <p:nvPr/>
          </p:nvGrpSpPr>
          <p:grpSpPr>
            <a:xfrm>
              <a:off x="6933855" y="6241106"/>
              <a:ext cx="311966" cy="717447"/>
              <a:chOff x="4258392" y="2993346"/>
              <a:chExt cx="1097976" cy="2525084"/>
            </a:xfrm>
          </p:grpSpPr>
          <p:cxnSp>
            <p:nvCxnSpPr>
              <p:cNvPr id="836" name="直線コネクタ 835">
                <a:extLst>
                  <a:ext uri="{FF2B5EF4-FFF2-40B4-BE49-F238E27FC236}">
                    <a16:creationId xmlns:a16="http://schemas.microsoft.com/office/drawing/2014/main" id="{97058890-003D-9BC2-25FC-E9B0B1D26717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7" name="直線コネクタ 836">
                <a:extLst>
                  <a:ext uri="{FF2B5EF4-FFF2-40B4-BE49-F238E27FC236}">
                    <a16:creationId xmlns:a16="http://schemas.microsoft.com/office/drawing/2014/main" id="{72187B75-93A6-D600-22EB-E2953F0DABCE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8" name="直線コネクタ 837">
                <a:extLst>
                  <a:ext uri="{FF2B5EF4-FFF2-40B4-BE49-F238E27FC236}">
                    <a16:creationId xmlns:a16="http://schemas.microsoft.com/office/drawing/2014/main" id="{83D7220D-E67C-9B7A-5B2F-83BCE14EB25D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9" name="直線コネクタ 838">
                <a:extLst>
                  <a:ext uri="{FF2B5EF4-FFF2-40B4-BE49-F238E27FC236}">
                    <a16:creationId xmlns:a16="http://schemas.microsoft.com/office/drawing/2014/main" id="{AC440439-68FC-3A76-5B35-D39B240CDF25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0" name="直線コネクタ 839">
                <a:extLst>
                  <a:ext uri="{FF2B5EF4-FFF2-40B4-BE49-F238E27FC236}">
                    <a16:creationId xmlns:a16="http://schemas.microsoft.com/office/drawing/2014/main" id="{F5CD0ED4-70AA-181C-D50E-0BF2E5753393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" name="直線コネクタ 840">
                <a:extLst>
                  <a:ext uri="{FF2B5EF4-FFF2-40B4-BE49-F238E27FC236}">
                    <a16:creationId xmlns:a16="http://schemas.microsoft.com/office/drawing/2014/main" id="{02060C55-8A53-5633-7516-C25A830EA095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" name="直線コネクタ 841">
                <a:extLst>
                  <a:ext uri="{FF2B5EF4-FFF2-40B4-BE49-F238E27FC236}">
                    <a16:creationId xmlns:a16="http://schemas.microsoft.com/office/drawing/2014/main" id="{48ADF61C-6EFE-73C5-CF50-38535A2018A9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" name="直線コネクタ 842">
                <a:extLst>
                  <a:ext uri="{FF2B5EF4-FFF2-40B4-BE49-F238E27FC236}">
                    <a16:creationId xmlns:a16="http://schemas.microsoft.com/office/drawing/2014/main" id="{14E6466B-28EC-279E-51D7-09659931BD4D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4" name="直線コネクタ 843">
                <a:extLst>
                  <a:ext uri="{FF2B5EF4-FFF2-40B4-BE49-F238E27FC236}">
                    <a16:creationId xmlns:a16="http://schemas.microsoft.com/office/drawing/2014/main" id="{DFBC1484-EDC9-22DE-6DF3-AF2CFC71AEB0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45" name="グループ化 844">
                <a:extLst>
                  <a:ext uri="{FF2B5EF4-FFF2-40B4-BE49-F238E27FC236}">
                    <a16:creationId xmlns:a16="http://schemas.microsoft.com/office/drawing/2014/main" id="{4109D230-EF92-0D2A-50ED-F813F2D21F26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846" name="直線コネクタ 845">
                  <a:extLst>
                    <a:ext uri="{FF2B5EF4-FFF2-40B4-BE49-F238E27FC236}">
                      <a16:creationId xmlns:a16="http://schemas.microsoft.com/office/drawing/2014/main" id="{BFE65B87-E723-DF6A-19BC-EB8913246B18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7" name="直線コネクタ 846">
                  <a:extLst>
                    <a:ext uri="{FF2B5EF4-FFF2-40B4-BE49-F238E27FC236}">
                      <a16:creationId xmlns:a16="http://schemas.microsoft.com/office/drawing/2014/main" id="{11313AB5-2874-9D7B-51BF-A44388E44920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8" name="直線コネクタ 847">
                  <a:extLst>
                    <a:ext uri="{FF2B5EF4-FFF2-40B4-BE49-F238E27FC236}">
                      <a16:creationId xmlns:a16="http://schemas.microsoft.com/office/drawing/2014/main" id="{2F7BA05B-5DB5-4636-7F4B-C5AB288E0F32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9" name="直線コネクタ 848">
                  <a:extLst>
                    <a:ext uri="{FF2B5EF4-FFF2-40B4-BE49-F238E27FC236}">
                      <a16:creationId xmlns:a16="http://schemas.microsoft.com/office/drawing/2014/main" id="{5A1E94B2-5D2D-8D1F-EAA7-835E677740A8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0" name="直線コネクタ 849">
                  <a:extLst>
                    <a:ext uri="{FF2B5EF4-FFF2-40B4-BE49-F238E27FC236}">
                      <a16:creationId xmlns:a16="http://schemas.microsoft.com/office/drawing/2014/main" id="{33248BC9-4AA0-54C7-3E02-A696512EFF61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1" name="直線コネクタ 850">
                  <a:extLst>
                    <a:ext uri="{FF2B5EF4-FFF2-40B4-BE49-F238E27FC236}">
                      <a16:creationId xmlns:a16="http://schemas.microsoft.com/office/drawing/2014/main" id="{A8D50700-A951-47C2-5846-2198B68D50A1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2" name="直線コネクタ 851">
                  <a:extLst>
                    <a:ext uri="{FF2B5EF4-FFF2-40B4-BE49-F238E27FC236}">
                      <a16:creationId xmlns:a16="http://schemas.microsoft.com/office/drawing/2014/main" id="{816ED825-4CFF-2480-1034-60557CD8D809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3" name="直線コネクタ 852">
                  <a:extLst>
                    <a:ext uri="{FF2B5EF4-FFF2-40B4-BE49-F238E27FC236}">
                      <a16:creationId xmlns:a16="http://schemas.microsoft.com/office/drawing/2014/main" id="{985C4B93-AA58-AC00-EA83-ECF6E857665F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54" name="グループ化 853">
              <a:extLst>
                <a:ext uri="{FF2B5EF4-FFF2-40B4-BE49-F238E27FC236}">
                  <a16:creationId xmlns:a16="http://schemas.microsoft.com/office/drawing/2014/main" id="{23E20294-8239-DD86-89CF-C44A90582168}"/>
                </a:ext>
              </a:extLst>
            </p:cNvPr>
            <p:cNvGrpSpPr/>
            <p:nvPr/>
          </p:nvGrpSpPr>
          <p:grpSpPr>
            <a:xfrm>
              <a:off x="7192423" y="6258831"/>
              <a:ext cx="311966" cy="717447"/>
              <a:chOff x="4258392" y="2993346"/>
              <a:chExt cx="1097976" cy="2525084"/>
            </a:xfrm>
          </p:grpSpPr>
          <p:cxnSp>
            <p:nvCxnSpPr>
              <p:cNvPr id="855" name="直線コネクタ 854">
                <a:extLst>
                  <a:ext uri="{FF2B5EF4-FFF2-40B4-BE49-F238E27FC236}">
                    <a16:creationId xmlns:a16="http://schemas.microsoft.com/office/drawing/2014/main" id="{111CDA00-0D28-4463-762A-829FDE5C7928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6" name="直線コネクタ 855">
                <a:extLst>
                  <a:ext uri="{FF2B5EF4-FFF2-40B4-BE49-F238E27FC236}">
                    <a16:creationId xmlns:a16="http://schemas.microsoft.com/office/drawing/2014/main" id="{3DB9155C-9612-E7E1-2EFC-78FC0869F9C9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7" name="直線コネクタ 856">
                <a:extLst>
                  <a:ext uri="{FF2B5EF4-FFF2-40B4-BE49-F238E27FC236}">
                    <a16:creationId xmlns:a16="http://schemas.microsoft.com/office/drawing/2014/main" id="{86D5D4DA-5249-39E6-7C80-046413A12B57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8" name="直線コネクタ 857">
                <a:extLst>
                  <a:ext uri="{FF2B5EF4-FFF2-40B4-BE49-F238E27FC236}">
                    <a16:creationId xmlns:a16="http://schemas.microsoft.com/office/drawing/2014/main" id="{FF140B2F-09CE-CC7B-509C-341E0156C9E7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9" name="直線コネクタ 858">
                <a:extLst>
                  <a:ext uri="{FF2B5EF4-FFF2-40B4-BE49-F238E27FC236}">
                    <a16:creationId xmlns:a16="http://schemas.microsoft.com/office/drawing/2014/main" id="{DC739853-AEE8-72C7-9D84-482D2F6002D2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0" name="直線コネクタ 859">
                <a:extLst>
                  <a:ext uri="{FF2B5EF4-FFF2-40B4-BE49-F238E27FC236}">
                    <a16:creationId xmlns:a16="http://schemas.microsoft.com/office/drawing/2014/main" id="{41D21707-78FC-A090-6DDA-1C8494267021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1" name="直線コネクタ 860">
                <a:extLst>
                  <a:ext uri="{FF2B5EF4-FFF2-40B4-BE49-F238E27FC236}">
                    <a16:creationId xmlns:a16="http://schemas.microsoft.com/office/drawing/2014/main" id="{12622D48-FD8B-CF2E-73DA-17A69F734144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3" name="直線コネクタ 862">
                <a:extLst>
                  <a:ext uri="{FF2B5EF4-FFF2-40B4-BE49-F238E27FC236}">
                    <a16:creationId xmlns:a16="http://schemas.microsoft.com/office/drawing/2014/main" id="{4EF1FAF4-A3C7-85AB-B49C-A1D161F0397A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5" name="直線コネクタ 864">
                <a:extLst>
                  <a:ext uri="{FF2B5EF4-FFF2-40B4-BE49-F238E27FC236}">
                    <a16:creationId xmlns:a16="http://schemas.microsoft.com/office/drawing/2014/main" id="{DDB0462D-0B6E-DFBB-499A-ACC0CAE633DA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66" name="グループ化 865">
                <a:extLst>
                  <a:ext uri="{FF2B5EF4-FFF2-40B4-BE49-F238E27FC236}">
                    <a16:creationId xmlns:a16="http://schemas.microsoft.com/office/drawing/2014/main" id="{46EE4C27-20D2-F6E3-4B93-B46C4AC6A581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867" name="直線コネクタ 866">
                  <a:extLst>
                    <a:ext uri="{FF2B5EF4-FFF2-40B4-BE49-F238E27FC236}">
                      <a16:creationId xmlns:a16="http://schemas.microsoft.com/office/drawing/2014/main" id="{4392E17B-E20F-1AA0-82D8-569AB2EB7EA3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8" name="直線コネクタ 867">
                  <a:extLst>
                    <a:ext uri="{FF2B5EF4-FFF2-40B4-BE49-F238E27FC236}">
                      <a16:creationId xmlns:a16="http://schemas.microsoft.com/office/drawing/2014/main" id="{17F7E896-1A01-988D-359F-52C6CDC8846F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9" name="直線コネクタ 868">
                  <a:extLst>
                    <a:ext uri="{FF2B5EF4-FFF2-40B4-BE49-F238E27FC236}">
                      <a16:creationId xmlns:a16="http://schemas.microsoft.com/office/drawing/2014/main" id="{69E64348-4230-8446-964A-EF40B9662E76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0" name="直線コネクタ 869">
                  <a:extLst>
                    <a:ext uri="{FF2B5EF4-FFF2-40B4-BE49-F238E27FC236}">
                      <a16:creationId xmlns:a16="http://schemas.microsoft.com/office/drawing/2014/main" id="{A22E4982-9FD8-BF69-C246-DDEA4D55F683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1" name="直線コネクタ 870">
                  <a:extLst>
                    <a:ext uri="{FF2B5EF4-FFF2-40B4-BE49-F238E27FC236}">
                      <a16:creationId xmlns:a16="http://schemas.microsoft.com/office/drawing/2014/main" id="{2D4BD396-C915-B9A8-AEC1-BB18B840D1CB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2" name="直線コネクタ 871">
                  <a:extLst>
                    <a:ext uri="{FF2B5EF4-FFF2-40B4-BE49-F238E27FC236}">
                      <a16:creationId xmlns:a16="http://schemas.microsoft.com/office/drawing/2014/main" id="{10331A9A-34C8-D824-E015-4F8F923BA7FD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3" name="直線コネクタ 872">
                  <a:extLst>
                    <a:ext uri="{FF2B5EF4-FFF2-40B4-BE49-F238E27FC236}">
                      <a16:creationId xmlns:a16="http://schemas.microsoft.com/office/drawing/2014/main" id="{C32BA5D3-86E6-24E6-B6BF-D645561BAA95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4" name="直線コネクタ 873">
                  <a:extLst>
                    <a:ext uri="{FF2B5EF4-FFF2-40B4-BE49-F238E27FC236}">
                      <a16:creationId xmlns:a16="http://schemas.microsoft.com/office/drawing/2014/main" id="{7835FF53-EA2F-4A23-4F42-2F1C6B7A2246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875" name="正方形/長方形 874">
              <a:extLst>
                <a:ext uri="{FF2B5EF4-FFF2-40B4-BE49-F238E27FC236}">
                  <a16:creationId xmlns:a16="http://schemas.microsoft.com/office/drawing/2014/main" id="{672429C1-9745-AD7E-C002-32241E1FF74D}"/>
                </a:ext>
              </a:extLst>
            </p:cNvPr>
            <p:cNvSpPr/>
            <p:nvPr/>
          </p:nvSpPr>
          <p:spPr>
            <a:xfrm>
              <a:off x="5178906" y="6764544"/>
              <a:ext cx="2398233" cy="455842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127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53" name="角丸四角形 96">
            <a:extLst>
              <a:ext uri="{FF2B5EF4-FFF2-40B4-BE49-F238E27FC236}">
                <a16:creationId xmlns:a16="http://schemas.microsoft.com/office/drawing/2014/main" id="{5AFE3D79-817C-40E9-9036-AEFE14395C81}"/>
              </a:ext>
            </a:extLst>
          </p:cNvPr>
          <p:cNvSpPr/>
          <p:nvPr/>
        </p:nvSpPr>
        <p:spPr>
          <a:xfrm>
            <a:off x="9549052" y="5775096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4" name="Google Shape;2562;p41">
            <a:hlinkClick r:id="rId8" action="ppaction://hlinksldjump"/>
            <a:extLst>
              <a:ext uri="{FF2B5EF4-FFF2-40B4-BE49-F238E27FC236}">
                <a16:creationId xmlns:a16="http://schemas.microsoft.com/office/drawing/2014/main" id="{007F549D-3472-43FF-A7DF-06E91003419E}"/>
              </a:ext>
            </a:extLst>
          </p:cNvPr>
          <p:cNvSpPr txBox="1"/>
          <p:nvPr/>
        </p:nvSpPr>
        <p:spPr>
          <a:xfrm>
            <a:off x="9530789" y="577413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7" name="角丸四角形 355">
            <a:extLst>
              <a:ext uri="{FF2B5EF4-FFF2-40B4-BE49-F238E27FC236}">
                <a16:creationId xmlns:a16="http://schemas.microsoft.com/office/drawing/2014/main" id="{D51FD056-7430-D55D-BCF2-FF9AAE816A4C}"/>
              </a:ext>
            </a:extLst>
          </p:cNvPr>
          <p:cNvSpPr/>
          <p:nvPr/>
        </p:nvSpPr>
        <p:spPr>
          <a:xfrm rot="16200000">
            <a:off x="10146550" y="1081799"/>
            <a:ext cx="2183719" cy="679356"/>
          </a:xfrm>
          <a:prstGeom prst="roundRect">
            <a:avLst>
              <a:gd name="adj" fmla="val 50000"/>
            </a:avLst>
          </a:prstGeom>
          <a:solidFill>
            <a:srgbClr val="70AD47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21" name="Google Shape;2562;p41">
            <a:hlinkClick r:id="rId9" action="ppaction://hlinksldjump"/>
            <a:extLst>
              <a:ext uri="{FF2B5EF4-FFF2-40B4-BE49-F238E27FC236}">
                <a16:creationId xmlns:a16="http://schemas.microsoft.com/office/drawing/2014/main" id="{0248C030-A968-221F-30BA-464BC72F1981}"/>
              </a:ext>
            </a:extLst>
          </p:cNvPr>
          <p:cNvSpPr txBox="1"/>
          <p:nvPr/>
        </p:nvSpPr>
        <p:spPr>
          <a:xfrm>
            <a:off x="10919352" y="277810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►つぎへ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A5247F8D-D5AE-1083-0048-5667ABFE1C48}"/>
              </a:ext>
            </a:extLst>
          </p:cNvPr>
          <p:cNvGrpSpPr/>
          <p:nvPr/>
        </p:nvGrpSpPr>
        <p:grpSpPr>
          <a:xfrm rot="2523162">
            <a:off x="11323172" y="167536"/>
            <a:ext cx="564109" cy="193172"/>
            <a:chOff x="9364349" y="5301095"/>
            <a:chExt cx="371808" cy="127321"/>
          </a:xfrm>
        </p:grpSpPr>
        <p:cxnSp>
          <p:nvCxnSpPr>
            <p:cNvPr id="23" name="直線コネクタ 22">
              <a:extLst>
                <a:ext uri="{FF2B5EF4-FFF2-40B4-BE49-F238E27FC236}">
                  <a16:creationId xmlns:a16="http://schemas.microsoft.com/office/drawing/2014/main" id="{E1B8752E-8D21-75F9-E9EC-2345425CAFA8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直線コネクタ 23">
              <a:extLst>
                <a:ext uri="{FF2B5EF4-FFF2-40B4-BE49-F238E27FC236}">
                  <a16:creationId xmlns:a16="http://schemas.microsoft.com/office/drawing/2014/main" id="{0D73F5B1-3053-F425-B204-3B3FC6F5FE73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4" name="直線コネクタ 223">
              <a:extLst>
                <a:ext uri="{FF2B5EF4-FFF2-40B4-BE49-F238E27FC236}">
                  <a16:creationId xmlns:a16="http://schemas.microsoft.com/office/drawing/2014/main" id="{676580F7-2C7C-4985-B444-300A12ABC54F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直線コネクタ 224">
              <a:extLst>
                <a:ext uri="{FF2B5EF4-FFF2-40B4-BE49-F238E27FC236}">
                  <a16:creationId xmlns:a16="http://schemas.microsoft.com/office/drawing/2014/main" id="{1BB975AE-74B6-4E14-F2BE-BF376D423E57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0" name="テキスト ボックス 259">
            <a:extLst>
              <a:ext uri="{FF2B5EF4-FFF2-40B4-BE49-F238E27FC236}">
                <a16:creationId xmlns:a16="http://schemas.microsoft.com/office/drawing/2014/main" id="{ECE8CE6F-0CF4-4A66-AB3D-D994F31C95B1}"/>
              </a:ext>
            </a:extLst>
          </p:cNvPr>
          <p:cNvSpPr txBox="1"/>
          <p:nvPr/>
        </p:nvSpPr>
        <p:spPr>
          <a:xfrm>
            <a:off x="3152001" y="449060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ゆき</a:t>
            </a:r>
          </a:p>
        </p:txBody>
      </p:sp>
      <p:sp>
        <p:nvSpPr>
          <p:cNvPr id="261" name="テキスト ボックス 260">
            <a:extLst>
              <a:ext uri="{FF2B5EF4-FFF2-40B4-BE49-F238E27FC236}">
                <a16:creationId xmlns:a16="http://schemas.microsoft.com/office/drawing/2014/main" id="{307CF966-4C34-4DB0-9172-4E9E7C53498B}"/>
              </a:ext>
            </a:extLst>
          </p:cNvPr>
          <p:cNvSpPr txBox="1"/>
          <p:nvPr/>
        </p:nvSpPr>
        <p:spPr>
          <a:xfrm>
            <a:off x="5165184" y="449060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おう</a:t>
            </a:r>
          </a:p>
        </p:txBody>
      </p:sp>
      <p:sp>
        <p:nvSpPr>
          <p:cNvPr id="992" name="Google Shape;296;p16">
            <a:hlinkClick r:id="rId7" action="ppaction://hlinksldjump"/>
            <a:extLst>
              <a:ext uri="{FF2B5EF4-FFF2-40B4-BE49-F238E27FC236}">
                <a16:creationId xmlns:a16="http://schemas.microsoft.com/office/drawing/2014/main" id="{C709B904-1E0D-B936-6B5B-4276370A08D9}"/>
              </a:ext>
            </a:extLst>
          </p:cNvPr>
          <p:cNvSpPr txBox="1"/>
          <p:nvPr/>
        </p:nvSpPr>
        <p:spPr>
          <a:xfrm>
            <a:off x="3431828" y="3503062"/>
            <a:ext cx="4613386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もう、わるいことしないでね</a:t>
            </a:r>
            <a:endParaRPr lang="en-US" altLang="ja-JP"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499047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角丸四角形 96">
            <a:extLst>
              <a:ext uri="{FF2B5EF4-FFF2-40B4-BE49-F238E27FC236}">
                <a16:creationId xmlns:a16="http://schemas.microsoft.com/office/drawing/2014/main" id="{9AA007FD-32AA-48CD-8507-06C94B889E06}"/>
              </a:ext>
            </a:extLst>
          </p:cNvPr>
          <p:cNvSpPr/>
          <p:nvPr/>
        </p:nvSpPr>
        <p:spPr>
          <a:xfrm>
            <a:off x="9835269" y="6006711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62BE8485-C92A-5BD1-BC63-F6F20C62D83C}"/>
              </a:ext>
            </a:extLst>
          </p:cNvPr>
          <p:cNvGrpSpPr>
            <a:grpSpLocks noChangeAspect="1"/>
          </p:cNvGrpSpPr>
          <p:nvPr/>
        </p:nvGrpSpPr>
        <p:grpSpPr>
          <a:xfrm>
            <a:off x="5308538" y="2323696"/>
            <a:ext cx="1283685" cy="1416721"/>
            <a:chOff x="5186688" y="3855031"/>
            <a:chExt cx="1619316" cy="1766338"/>
          </a:xfrm>
        </p:grpSpPr>
        <p:sp>
          <p:nvSpPr>
            <p:cNvPr id="26" name="直方体 25">
              <a:extLst>
                <a:ext uri="{FF2B5EF4-FFF2-40B4-BE49-F238E27FC236}">
                  <a16:creationId xmlns:a16="http://schemas.microsoft.com/office/drawing/2014/main" id="{EE473064-BD1A-DD66-1757-9611FC25C702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直方体 26">
              <a:extLst>
                <a:ext uri="{FF2B5EF4-FFF2-40B4-BE49-F238E27FC236}">
                  <a16:creationId xmlns:a16="http://schemas.microsoft.com/office/drawing/2014/main" id="{71DE8698-6EFD-08C3-6606-F4D3A575B014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直方体 27">
              <a:extLst>
                <a:ext uri="{FF2B5EF4-FFF2-40B4-BE49-F238E27FC236}">
                  <a16:creationId xmlns:a16="http://schemas.microsoft.com/office/drawing/2014/main" id="{26F32281-E1C5-A636-8665-1D9859EAC775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9" name="グループ化 28">
              <a:extLst>
                <a:ext uri="{FF2B5EF4-FFF2-40B4-BE49-F238E27FC236}">
                  <a16:creationId xmlns:a16="http://schemas.microsoft.com/office/drawing/2014/main" id="{CB739BB6-4D78-895D-0328-CCF402955F4E}"/>
                </a:ext>
              </a:extLst>
            </p:cNvPr>
            <p:cNvGrpSpPr/>
            <p:nvPr/>
          </p:nvGrpSpPr>
          <p:grpSpPr>
            <a:xfrm>
              <a:off x="6130666" y="4149551"/>
              <a:ext cx="282228" cy="227485"/>
              <a:chOff x="5909068" y="3576456"/>
              <a:chExt cx="503578" cy="405901"/>
            </a:xfrm>
          </p:grpSpPr>
          <p:sp>
            <p:nvSpPr>
              <p:cNvPr id="30" name="Google Shape;749;p20">
                <a:extLst>
                  <a:ext uri="{FF2B5EF4-FFF2-40B4-BE49-F238E27FC236}">
                    <a16:creationId xmlns:a16="http://schemas.microsoft.com/office/drawing/2014/main" id="{1E365166-3D2E-F8CC-4410-707C06F20F21}"/>
                  </a:ext>
                </a:extLst>
              </p:cNvPr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749;p20">
                <a:extLst>
                  <a:ext uri="{FF2B5EF4-FFF2-40B4-BE49-F238E27FC236}">
                    <a16:creationId xmlns:a16="http://schemas.microsoft.com/office/drawing/2014/main" id="{C5C2E24B-4593-789A-523B-1BF004BD0CFC}"/>
                  </a:ext>
                </a:extLst>
              </p:cNvPr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2" name="Google Shape;749;p20">
                <a:extLst>
                  <a:ext uri="{FF2B5EF4-FFF2-40B4-BE49-F238E27FC236}">
                    <a16:creationId xmlns:a16="http://schemas.microsoft.com/office/drawing/2014/main" id="{66528343-87B5-F6D4-FA92-69C37F7A083C}"/>
                  </a:ext>
                </a:extLst>
              </p:cNvPr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" name="角丸四角形 96">
            <a:extLst>
              <a:ext uri="{FF2B5EF4-FFF2-40B4-BE49-F238E27FC236}">
                <a16:creationId xmlns:a16="http://schemas.microsoft.com/office/drawing/2014/main" id="{5AFE3D79-817C-40E9-9036-AEFE14395C81}"/>
              </a:ext>
            </a:extLst>
          </p:cNvPr>
          <p:cNvSpPr/>
          <p:nvPr/>
        </p:nvSpPr>
        <p:spPr>
          <a:xfrm>
            <a:off x="9549052" y="5775096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007F549D-3472-43FF-A7DF-06E91003419E}"/>
              </a:ext>
            </a:extLst>
          </p:cNvPr>
          <p:cNvSpPr txBox="1"/>
          <p:nvPr/>
        </p:nvSpPr>
        <p:spPr>
          <a:xfrm>
            <a:off x="9530789" y="577413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009" name="Google Shape;296;p16">
            <a:hlinkClick r:id="rId4" action="ppaction://hlinksldjump"/>
            <a:extLst>
              <a:ext uri="{FF2B5EF4-FFF2-40B4-BE49-F238E27FC236}">
                <a16:creationId xmlns:a16="http://schemas.microsoft.com/office/drawing/2014/main" id="{C394F8B8-1A58-8C9F-B373-A0733618FB1A}"/>
              </a:ext>
            </a:extLst>
          </p:cNvPr>
          <p:cNvSpPr txBox="1"/>
          <p:nvPr/>
        </p:nvSpPr>
        <p:spPr>
          <a:xfrm>
            <a:off x="3273394" y="3912129"/>
            <a:ext cx="3285756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おおきくなるんだよ</a:t>
            </a:r>
            <a:endParaRPr lang="en-US" altLang="ja-JP" sz="24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76" name="グループ化 875">
            <a:extLst>
              <a:ext uri="{FF2B5EF4-FFF2-40B4-BE49-F238E27FC236}">
                <a16:creationId xmlns:a16="http://schemas.microsoft.com/office/drawing/2014/main" id="{875D43C7-0555-0389-7AB3-C6F906CE3EB2}"/>
              </a:ext>
            </a:extLst>
          </p:cNvPr>
          <p:cNvGrpSpPr>
            <a:grpSpLocks noChangeAspect="1"/>
          </p:cNvGrpSpPr>
          <p:nvPr/>
        </p:nvGrpSpPr>
        <p:grpSpPr>
          <a:xfrm>
            <a:off x="8400497" y="4465010"/>
            <a:ext cx="2012878" cy="804742"/>
            <a:chOff x="5168502" y="6198977"/>
            <a:chExt cx="2554821" cy="1021409"/>
          </a:xfrm>
        </p:grpSpPr>
        <p:sp>
          <p:nvSpPr>
            <p:cNvPr id="693" name="直方体 692">
              <a:extLst>
                <a:ext uri="{FF2B5EF4-FFF2-40B4-BE49-F238E27FC236}">
                  <a16:creationId xmlns:a16="http://schemas.microsoft.com/office/drawing/2014/main" id="{6AF8AA1F-7A81-2F0A-4E2C-4800706E9BDF}"/>
                </a:ext>
              </a:extLst>
            </p:cNvPr>
            <p:cNvSpPr/>
            <p:nvPr/>
          </p:nvSpPr>
          <p:spPr>
            <a:xfrm>
              <a:off x="5168502" y="6613855"/>
              <a:ext cx="2554821" cy="600051"/>
            </a:xfrm>
            <a:prstGeom prst="cube">
              <a:avLst/>
            </a:prstGeom>
            <a:solidFill>
              <a:schemeClr val="bg2">
                <a:lumMod val="60000"/>
                <a:lumOff val="40000"/>
              </a:schemeClr>
            </a:solidFill>
            <a:ln w="127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0E57C2CD-4128-DCD7-6EDB-7A2573CFCB18}"/>
                </a:ext>
              </a:extLst>
            </p:cNvPr>
            <p:cNvGrpSpPr/>
            <p:nvPr/>
          </p:nvGrpSpPr>
          <p:grpSpPr>
            <a:xfrm>
              <a:off x="5244472" y="6219000"/>
              <a:ext cx="311966" cy="717447"/>
              <a:chOff x="4258392" y="2993346"/>
              <a:chExt cx="1097976" cy="2525084"/>
            </a:xfrm>
          </p:grpSpPr>
          <p:cxnSp>
            <p:nvCxnSpPr>
              <p:cNvPr id="673" name="直線コネクタ 672">
                <a:extLst>
                  <a:ext uri="{FF2B5EF4-FFF2-40B4-BE49-F238E27FC236}">
                    <a16:creationId xmlns:a16="http://schemas.microsoft.com/office/drawing/2014/main" id="{65B16B74-2FA7-9AAF-7E61-B4819FB101B3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4" name="直線コネクタ 673">
                <a:extLst>
                  <a:ext uri="{FF2B5EF4-FFF2-40B4-BE49-F238E27FC236}">
                    <a16:creationId xmlns:a16="http://schemas.microsoft.com/office/drawing/2014/main" id="{157A7E3D-38B2-0CCE-1ED4-720E162FF31D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5" name="直線コネクタ 674">
                <a:extLst>
                  <a:ext uri="{FF2B5EF4-FFF2-40B4-BE49-F238E27FC236}">
                    <a16:creationId xmlns:a16="http://schemas.microsoft.com/office/drawing/2014/main" id="{ADF08597-E116-AF9A-C15C-6EC955ADCDF3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6" name="直線コネクタ 675">
                <a:extLst>
                  <a:ext uri="{FF2B5EF4-FFF2-40B4-BE49-F238E27FC236}">
                    <a16:creationId xmlns:a16="http://schemas.microsoft.com/office/drawing/2014/main" id="{1C8A191D-5B6D-83A2-4E66-CAC7A394AB90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7" name="直線コネクタ 676">
                <a:extLst>
                  <a:ext uri="{FF2B5EF4-FFF2-40B4-BE49-F238E27FC236}">
                    <a16:creationId xmlns:a16="http://schemas.microsoft.com/office/drawing/2014/main" id="{97D62455-5F7B-022E-1353-576745D445FC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8" name="直線コネクタ 677">
                <a:extLst>
                  <a:ext uri="{FF2B5EF4-FFF2-40B4-BE49-F238E27FC236}">
                    <a16:creationId xmlns:a16="http://schemas.microsoft.com/office/drawing/2014/main" id="{7E6BC18A-CF18-99A4-253C-1DE5C5BD260A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9" name="直線コネクタ 678">
                <a:extLst>
                  <a:ext uri="{FF2B5EF4-FFF2-40B4-BE49-F238E27FC236}">
                    <a16:creationId xmlns:a16="http://schemas.microsoft.com/office/drawing/2014/main" id="{6A4B7D17-49F5-6C72-DF41-36F3C4B5E627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0" name="直線コネクタ 679">
                <a:extLst>
                  <a:ext uri="{FF2B5EF4-FFF2-40B4-BE49-F238E27FC236}">
                    <a16:creationId xmlns:a16="http://schemas.microsoft.com/office/drawing/2014/main" id="{FC15B75F-4EED-3EA6-3AB3-7A96D90450A9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1" name="直線コネクタ 680">
                <a:extLst>
                  <a:ext uri="{FF2B5EF4-FFF2-40B4-BE49-F238E27FC236}">
                    <a16:creationId xmlns:a16="http://schemas.microsoft.com/office/drawing/2014/main" id="{FAE9292B-91F4-5A25-C0AF-20AA3BE496B5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682" name="グループ化 681">
                <a:extLst>
                  <a:ext uri="{FF2B5EF4-FFF2-40B4-BE49-F238E27FC236}">
                    <a16:creationId xmlns:a16="http://schemas.microsoft.com/office/drawing/2014/main" id="{6CD76841-358C-1D4A-B391-452877BED236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683" name="直線コネクタ 682">
                  <a:extLst>
                    <a:ext uri="{FF2B5EF4-FFF2-40B4-BE49-F238E27FC236}">
                      <a16:creationId xmlns:a16="http://schemas.microsoft.com/office/drawing/2014/main" id="{7CAA337E-5A41-635F-F9F7-43BA8E7CDB34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4" name="直線コネクタ 683">
                  <a:extLst>
                    <a:ext uri="{FF2B5EF4-FFF2-40B4-BE49-F238E27FC236}">
                      <a16:creationId xmlns:a16="http://schemas.microsoft.com/office/drawing/2014/main" id="{3FEF22F3-6BD9-8F94-C01E-4F0EA3316DB6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5" name="直線コネクタ 684">
                  <a:extLst>
                    <a:ext uri="{FF2B5EF4-FFF2-40B4-BE49-F238E27FC236}">
                      <a16:creationId xmlns:a16="http://schemas.microsoft.com/office/drawing/2014/main" id="{5999AFB1-A4D8-5810-9F0A-A674760604F3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6" name="直線コネクタ 685">
                  <a:extLst>
                    <a:ext uri="{FF2B5EF4-FFF2-40B4-BE49-F238E27FC236}">
                      <a16:creationId xmlns:a16="http://schemas.microsoft.com/office/drawing/2014/main" id="{2EAFC883-5359-FFE3-B1E3-939642673EA4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89" name="直線コネクタ 688">
                  <a:extLst>
                    <a:ext uri="{FF2B5EF4-FFF2-40B4-BE49-F238E27FC236}">
                      <a16:creationId xmlns:a16="http://schemas.microsoft.com/office/drawing/2014/main" id="{1C31969B-9EC8-140A-9188-C585EC2EB1ED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0" name="直線コネクタ 689">
                  <a:extLst>
                    <a:ext uri="{FF2B5EF4-FFF2-40B4-BE49-F238E27FC236}">
                      <a16:creationId xmlns:a16="http://schemas.microsoft.com/office/drawing/2014/main" id="{FE9D2F8E-4CCD-6C7A-40B7-DEFD0E83D163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1" name="直線コネクタ 690">
                  <a:extLst>
                    <a:ext uri="{FF2B5EF4-FFF2-40B4-BE49-F238E27FC236}">
                      <a16:creationId xmlns:a16="http://schemas.microsoft.com/office/drawing/2014/main" id="{4A9ECE67-3EB3-D2D8-EFDF-E9E3AE797442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92" name="直線コネクタ 691">
                  <a:extLst>
                    <a:ext uri="{FF2B5EF4-FFF2-40B4-BE49-F238E27FC236}">
                      <a16:creationId xmlns:a16="http://schemas.microsoft.com/office/drawing/2014/main" id="{5B3951D7-5DCC-4A91-4538-A1C89D81AB5D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694" name="グループ化 693">
              <a:extLst>
                <a:ext uri="{FF2B5EF4-FFF2-40B4-BE49-F238E27FC236}">
                  <a16:creationId xmlns:a16="http://schemas.microsoft.com/office/drawing/2014/main" id="{6DE969F4-7AE5-2CC1-4F33-8F5F3EAF4CAD}"/>
                </a:ext>
              </a:extLst>
            </p:cNvPr>
            <p:cNvGrpSpPr/>
            <p:nvPr/>
          </p:nvGrpSpPr>
          <p:grpSpPr>
            <a:xfrm>
              <a:off x="5435784" y="6263144"/>
              <a:ext cx="311966" cy="717447"/>
              <a:chOff x="4258392" y="2993346"/>
              <a:chExt cx="1097976" cy="2525084"/>
            </a:xfrm>
          </p:grpSpPr>
          <p:cxnSp>
            <p:nvCxnSpPr>
              <p:cNvPr id="695" name="直線コネクタ 694">
                <a:extLst>
                  <a:ext uri="{FF2B5EF4-FFF2-40B4-BE49-F238E27FC236}">
                    <a16:creationId xmlns:a16="http://schemas.microsoft.com/office/drawing/2014/main" id="{9D957885-1189-08B4-AD1D-2AC3A37EE0E8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6" name="直線コネクタ 695">
                <a:extLst>
                  <a:ext uri="{FF2B5EF4-FFF2-40B4-BE49-F238E27FC236}">
                    <a16:creationId xmlns:a16="http://schemas.microsoft.com/office/drawing/2014/main" id="{8B9E2C2C-621E-8182-955D-AA78161F4880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7" name="直線コネクタ 696">
                <a:extLst>
                  <a:ext uri="{FF2B5EF4-FFF2-40B4-BE49-F238E27FC236}">
                    <a16:creationId xmlns:a16="http://schemas.microsoft.com/office/drawing/2014/main" id="{EBD13DE2-F7F2-2F61-63E2-BEDF51469F33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8" name="直線コネクタ 697">
                <a:extLst>
                  <a:ext uri="{FF2B5EF4-FFF2-40B4-BE49-F238E27FC236}">
                    <a16:creationId xmlns:a16="http://schemas.microsoft.com/office/drawing/2014/main" id="{41C3FB47-083C-BF57-CDA5-261806CE41AA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9" name="直線コネクタ 698">
                <a:extLst>
                  <a:ext uri="{FF2B5EF4-FFF2-40B4-BE49-F238E27FC236}">
                    <a16:creationId xmlns:a16="http://schemas.microsoft.com/office/drawing/2014/main" id="{D5972815-0EF5-9D90-89C1-349779410699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0" name="直線コネクタ 699">
                <a:extLst>
                  <a:ext uri="{FF2B5EF4-FFF2-40B4-BE49-F238E27FC236}">
                    <a16:creationId xmlns:a16="http://schemas.microsoft.com/office/drawing/2014/main" id="{A311F1BB-E5F5-23D0-B779-B3FB146DB690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1" name="直線コネクタ 700">
                <a:extLst>
                  <a:ext uri="{FF2B5EF4-FFF2-40B4-BE49-F238E27FC236}">
                    <a16:creationId xmlns:a16="http://schemas.microsoft.com/office/drawing/2014/main" id="{8C5D46D1-15BD-2F2E-1EDC-1F32A226586E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2" name="直線コネクタ 701">
                <a:extLst>
                  <a:ext uri="{FF2B5EF4-FFF2-40B4-BE49-F238E27FC236}">
                    <a16:creationId xmlns:a16="http://schemas.microsoft.com/office/drawing/2014/main" id="{B29A30C4-DCB4-F54B-462D-694A68F9F4D1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3" name="直線コネクタ 702">
                <a:extLst>
                  <a:ext uri="{FF2B5EF4-FFF2-40B4-BE49-F238E27FC236}">
                    <a16:creationId xmlns:a16="http://schemas.microsoft.com/office/drawing/2014/main" id="{208B20CF-AA9E-A3C8-D1BE-598B0EEEF1DE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2" name="グループ化 31">
                <a:extLst>
                  <a:ext uri="{FF2B5EF4-FFF2-40B4-BE49-F238E27FC236}">
                    <a16:creationId xmlns:a16="http://schemas.microsoft.com/office/drawing/2014/main" id="{764FBAE5-5ABD-2797-87C3-C7592C17C2ED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33" name="直線コネクタ 32">
                  <a:extLst>
                    <a:ext uri="{FF2B5EF4-FFF2-40B4-BE49-F238E27FC236}">
                      <a16:creationId xmlns:a16="http://schemas.microsoft.com/office/drawing/2014/main" id="{1613864F-61C3-A550-A79A-C14483A8C8CC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4" name="直線コネクタ 33">
                  <a:extLst>
                    <a:ext uri="{FF2B5EF4-FFF2-40B4-BE49-F238E27FC236}">
                      <a16:creationId xmlns:a16="http://schemas.microsoft.com/office/drawing/2014/main" id="{A50ECD68-D676-D4D1-9F38-E2472AF35738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" name="直線コネクタ 34">
                  <a:extLst>
                    <a:ext uri="{FF2B5EF4-FFF2-40B4-BE49-F238E27FC236}">
                      <a16:creationId xmlns:a16="http://schemas.microsoft.com/office/drawing/2014/main" id="{B9BF5B94-141C-B920-E8B9-3978ADFA410A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6" name="直線コネクタ 35">
                  <a:extLst>
                    <a:ext uri="{FF2B5EF4-FFF2-40B4-BE49-F238E27FC236}">
                      <a16:creationId xmlns:a16="http://schemas.microsoft.com/office/drawing/2014/main" id="{EF193CE3-F74A-8A7A-6B47-253BA3280473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7" name="直線コネクタ 36">
                  <a:extLst>
                    <a:ext uri="{FF2B5EF4-FFF2-40B4-BE49-F238E27FC236}">
                      <a16:creationId xmlns:a16="http://schemas.microsoft.com/office/drawing/2014/main" id="{141844EF-B370-FD18-3F22-FD7D9D13ACB7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8" name="直線コネクタ 37">
                  <a:extLst>
                    <a:ext uri="{FF2B5EF4-FFF2-40B4-BE49-F238E27FC236}">
                      <a16:creationId xmlns:a16="http://schemas.microsoft.com/office/drawing/2014/main" id="{ACF5E436-9C5F-3319-27BA-147559A37EB9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9" name="直線コネクタ 38">
                  <a:extLst>
                    <a:ext uri="{FF2B5EF4-FFF2-40B4-BE49-F238E27FC236}">
                      <a16:creationId xmlns:a16="http://schemas.microsoft.com/office/drawing/2014/main" id="{DF3FE5B7-B092-31E1-CEF7-1E551995B792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直線コネクタ 39">
                  <a:extLst>
                    <a:ext uri="{FF2B5EF4-FFF2-40B4-BE49-F238E27FC236}">
                      <a16:creationId xmlns:a16="http://schemas.microsoft.com/office/drawing/2014/main" id="{B94CAE45-2C6E-44D0-F714-B30440609D22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41" name="グループ化 40">
              <a:extLst>
                <a:ext uri="{FF2B5EF4-FFF2-40B4-BE49-F238E27FC236}">
                  <a16:creationId xmlns:a16="http://schemas.microsoft.com/office/drawing/2014/main" id="{282FA232-8331-B7E1-292D-148F34DA91ED}"/>
                </a:ext>
              </a:extLst>
            </p:cNvPr>
            <p:cNvGrpSpPr/>
            <p:nvPr/>
          </p:nvGrpSpPr>
          <p:grpSpPr>
            <a:xfrm>
              <a:off x="5667749" y="6271191"/>
              <a:ext cx="311966" cy="717447"/>
              <a:chOff x="4258392" y="2993346"/>
              <a:chExt cx="1097976" cy="2525084"/>
            </a:xfrm>
          </p:grpSpPr>
          <p:cxnSp>
            <p:nvCxnSpPr>
              <p:cNvPr id="42" name="直線コネクタ 41">
                <a:extLst>
                  <a:ext uri="{FF2B5EF4-FFF2-40B4-BE49-F238E27FC236}">
                    <a16:creationId xmlns:a16="http://schemas.microsoft.com/office/drawing/2014/main" id="{1C0A20A4-87F9-C9EA-A41B-36C803F5201D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直線コネクタ 42">
                <a:extLst>
                  <a:ext uri="{FF2B5EF4-FFF2-40B4-BE49-F238E27FC236}">
                    <a16:creationId xmlns:a16="http://schemas.microsoft.com/office/drawing/2014/main" id="{A312840E-41F5-2AF2-B94D-0B41208B740A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直線コネクタ 43">
                <a:extLst>
                  <a:ext uri="{FF2B5EF4-FFF2-40B4-BE49-F238E27FC236}">
                    <a16:creationId xmlns:a16="http://schemas.microsoft.com/office/drawing/2014/main" id="{45E296D8-74D9-6E36-E7DC-38F17EBBE6F1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直線コネクタ 44">
                <a:extLst>
                  <a:ext uri="{FF2B5EF4-FFF2-40B4-BE49-F238E27FC236}">
                    <a16:creationId xmlns:a16="http://schemas.microsoft.com/office/drawing/2014/main" id="{98F3B59D-0D9A-ECF4-9934-8A375B92E75E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直線コネクタ 45">
                <a:extLst>
                  <a:ext uri="{FF2B5EF4-FFF2-40B4-BE49-F238E27FC236}">
                    <a16:creationId xmlns:a16="http://schemas.microsoft.com/office/drawing/2014/main" id="{7CD60D60-0EFB-31B1-168A-9DC48A602DCA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直線コネクタ 46">
                <a:extLst>
                  <a:ext uri="{FF2B5EF4-FFF2-40B4-BE49-F238E27FC236}">
                    <a16:creationId xmlns:a16="http://schemas.microsoft.com/office/drawing/2014/main" id="{CFBD27E8-03DB-DAA0-AF50-53BA1B9D6E2A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直線コネクタ 47">
                <a:extLst>
                  <a:ext uri="{FF2B5EF4-FFF2-40B4-BE49-F238E27FC236}">
                    <a16:creationId xmlns:a16="http://schemas.microsoft.com/office/drawing/2014/main" id="{906749BA-26E9-BD58-8D57-75E8BCA62EB2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9" name="直線コネクタ 48">
                <a:extLst>
                  <a:ext uri="{FF2B5EF4-FFF2-40B4-BE49-F238E27FC236}">
                    <a16:creationId xmlns:a16="http://schemas.microsoft.com/office/drawing/2014/main" id="{413ABA53-A2FE-3A32-B423-EAAAEE70CF61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0" name="直線コネクタ 49">
                <a:extLst>
                  <a:ext uri="{FF2B5EF4-FFF2-40B4-BE49-F238E27FC236}">
                    <a16:creationId xmlns:a16="http://schemas.microsoft.com/office/drawing/2014/main" id="{D74ACDDE-F407-2012-02F3-C03F442229E6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51" name="グループ化 50">
                <a:extLst>
                  <a:ext uri="{FF2B5EF4-FFF2-40B4-BE49-F238E27FC236}">
                    <a16:creationId xmlns:a16="http://schemas.microsoft.com/office/drawing/2014/main" id="{165EFBA2-C0FA-C8D6-2870-59369D33905B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52" name="直線コネクタ 51">
                  <a:extLst>
                    <a:ext uri="{FF2B5EF4-FFF2-40B4-BE49-F238E27FC236}">
                      <a16:creationId xmlns:a16="http://schemas.microsoft.com/office/drawing/2014/main" id="{68B0C6C3-11B8-FA44-47D0-9FD627B341AE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3" name="直線コネクタ 52">
                  <a:extLst>
                    <a:ext uri="{FF2B5EF4-FFF2-40B4-BE49-F238E27FC236}">
                      <a16:creationId xmlns:a16="http://schemas.microsoft.com/office/drawing/2014/main" id="{1D240F5F-3671-3F88-EE48-2523409F6A24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" name="直線コネクタ 53">
                  <a:extLst>
                    <a:ext uri="{FF2B5EF4-FFF2-40B4-BE49-F238E27FC236}">
                      <a16:creationId xmlns:a16="http://schemas.microsoft.com/office/drawing/2014/main" id="{8A62BC6D-ECE4-634E-19A6-16F3B80FEF5F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直線コネクタ 55">
                  <a:extLst>
                    <a:ext uri="{FF2B5EF4-FFF2-40B4-BE49-F238E27FC236}">
                      <a16:creationId xmlns:a16="http://schemas.microsoft.com/office/drawing/2014/main" id="{98B56A0F-FEE9-F32D-3ECF-34A9B6BD2169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直線コネクタ 56">
                  <a:extLst>
                    <a:ext uri="{FF2B5EF4-FFF2-40B4-BE49-F238E27FC236}">
                      <a16:creationId xmlns:a16="http://schemas.microsoft.com/office/drawing/2014/main" id="{197E13CA-7092-CDF8-1E15-2E469E4E6202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8" name="直線コネクタ 57">
                  <a:extLst>
                    <a:ext uri="{FF2B5EF4-FFF2-40B4-BE49-F238E27FC236}">
                      <a16:creationId xmlns:a16="http://schemas.microsoft.com/office/drawing/2014/main" id="{8166AB1D-497F-79F1-07E3-D637E6BB7A65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9" name="直線コネクタ 58">
                  <a:extLst>
                    <a:ext uri="{FF2B5EF4-FFF2-40B4-BE49-F238E27FC236}">
                      <a16:creationId xmlns:a16="http://schemas.microsoft.com/office/drawing/2014/main" id="{F9324B93-A918-55E6-54CA-995248CB6D59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60" name="直線コネクタ 59">
                  <a:extLst>
                    <a:ext uri="{FF2B5EF4-FFF2-40B4-BE49-F238E27FC236}">
                      <a16:creationId xmlns:a16="http://schemas.microsoft.com/office/drawing/2014/main" id="{7BE65FC9-5E76-31D1-99F9-AD3B9D13012E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61" name="グループ化 60">
              <a:extLst>
                <a:ext uri="{FF2B5EF4-FFF2-40B4-BE49-F238E27FC236}">
                  <a16:creationId xmlns:a16="http://schemas.microsoft.com/office/drawing/2014/main" id="{2C2F9283-290E-C8C8-C0FC-787C3DB4BE3E}"/>
                </a:ext>
              </a:extLst>
            </p:cNvPr>
            <p:cNvGrpSpPr/>
            <p:nvPr/>
          </p:nvGrpSpPr>
          <p:grpSpPr>
            <a:xfrm>
              <a:off x="5900613" y="6278176"/>
              <a:ext cx="311966" cy="717447"/>
              <a:chOff x="4258392" y="2993346"/>
              <a:chExt cx="1097976" cy="2525084"/>
            </a:xfrm>
          </p:grpSpPr>
          <p:cxnSp>
            <p:nvCxnSpPr>
              <p:cNvPr id="62" name="直線コネクタ 61">
                <a:extLst>
                  <a:ext uri="{FF2B5EF4-FFF2-40B4-BE49-F238E27FC236}">
                    <a16:creationId xmlns:a16="http://schemas.microsoft.com/office/drawing/2014/main" id="{4042985D-BFE8-930A-C939-B95495CB618A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直線コネクタ 62">
                <a:extLst>
                  <a:ext uri="{FF2B5EF4-FFF2-40B4-BE49-F238E27FC236}">
                    <a16:creationId xmlns:a16="http://schemas.microsoft.com/office/drawing/2014/main" id="{75852CB3-93BD-099C-04E7-FC844E6C66FB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4" name="直線コネクタ 703">
                <a:extLst>
                  <a:ext uri="{FF2B5EF4-FFF2-40B4-BE49-F238E27FC236}">
                    <a16:creationId xmlns:a16="http://schemas.microsoft.com/office/drawing/2014/main" id="{DA47FCA9-951D-F148-6A1B-03E3D2E410ED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5" name="直線コネクタ 704">
                <a:extLst>
                  <a:ext uri="{FF2B5EF4-FFF2-40B4-BE49-F238E27FC236}">
                    <a16:creationId xmlns:a16="http://schemas.microsoft.com/office/drawing/2014/main" id="{EF0514D2-0F9C-46CA-6901-2B9C89FE3DE0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6" name="直線コネクタ 705">
                <a:extLst>
                  <a:ext uri="{FF2B5EF4-FFF2-40B4-BE49-F238E27FC236}">
                    <a16:creationId xmlns:a16="http://schemas.microsoft.com/office/drawing/2014/main" id="{572F9A53-2679-D7EE-D162-34B1A7F10458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7" name="直線コネクタ 706">
                <a:extLst>
                  <a:ext uri="{FF2B5EF4-FFF2-40B4-BE49-F238E27FC236}">
                    <a16:creationId xmlns:a16="http://schemas.microsoft.com/office/drawing/2014/main" id="{ADFBD83C-2346-8D18-0C55-13313C37A22F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8" name="直線コネクタ 707">
                <a:extLst>
                  <a:ext uri="{FF2B5EF4-FFF2-40B4-BE49-F238E27FC236}">
                    <a16:creationId xmlns:a16="http://schemas.microsoft.com/office/drawing/2014/main" id="{34F4DB70-C4F5-B7DA-E682-392948BB7C92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9" name="直線コネクタ 708">
                <a:extLst>
                  <a:ext uri="{FF2B5EF4-FFF2-40B4-BE49-F238E27FC236}">
                    <a16:creationId xmlns:a16="http://schemas.microsoft.com/office/drawing/2014/main" id="{C98B6ECB-FC8E-3AF0-BCDE-B3F2B7265537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0" name="直線コネクタ 709">
                <a:extLst>
                  <a:ext uri="{FF2B5EF4-FFF2-40B4-BE49-F238E27FC236}">
                    <a16:creationId xmlns:a16="http://schemas.microsoft.com/office/drawing/2014/main" id="{B089BF31-6E8C-2A13-5F47-4A249344CA15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11" name="グループ化 710">
                <a:extLst>
                  <a:ext uri="{FF2B5EF4-FFF2-40B4-BE49-F238E27FC236}">
                    <a16:creationId xmlns:a16="http://schemas.microsoft.com/office/drawing/2014/main" id="{EC039FF1-AFD4-4E22-1248-C9669CAF137D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712" name="直線コネクタ 711">
                  <a:extLst>
                    <a:ext uri="{FF2B5EF4-FFF2-40B4-BE49-F238E27FC236}">
                      <a16:creationId xmlns:a16="http://schemas.microsoft.com/office/drawing/2014/main" id="{87BAEB9F-DF6E-5A51-F4D9-A6F90882D89E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3" name="直線コネクタ 712">
                  <a:extLst>
                    <a:ext uri="{FF2B5EF4-FFF2-40B4-BE49-F238E27FC236}">
                      <a16:creationId xmlns:a16="http://schemas.microsoft.com/office/drawing/2014/main" id="{7C563079-2939-EDE4-5E16-04C7C8221078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4" name="直線コネクタ 713">
                  <a:extLst>
                    <a:ext uri="{FF2B5EF4-FFF2-40B4-BE49-F238E27FC236}">
                      <a16:creationId xmlns:a16="http://schemas.microsoft.com/office/drawing/2014/main" id="{83D2486C-B762-5442-5069-D43B0EE65B19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5" name="直線コネクタ 714">
                  <a:extLst>
                    <a:ext uri="{FF2B5EF4-FFF2-40B4-BE49-F238E27FC236}">
                      <a16:creationId xmlns:a16="http://schemas.microsoft.com/office/drawing/2014/main" id="{14DFB827-A655-D273-04CD-E24E2ED1E2F4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6" name="直線コネクタ 715">
                  <a:extLst>
                    <a:ext uri="{FF2B5EF4-FFF2-40B4-BE49-F238E27FC236}">
                      <a16:creationId xmlns:a16="http://schemas.microsoft.com/office/drawing/2014/main" id="{CF024D3D-95CA-3A7A-F1B0-609A1871A35D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17" name="直線コネクタ 716">
                  <a:extLst>
                    <a:ext uri="{FF2B5EF4-FFF2-40B4-BE49-F238E27FC236}">
                      <a16:creationId xmlns:a16="http://schemas.microsoft.com/office/drawing/2014/main" id="{1C522A6C-01FF-BCA1-BA58-380D0DD403EA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2" name="直線コネクタ 731">
                  <a:extLst>
                    <a:ext uri="{FF2B5EF4-FFF2-40B4-BE49-F238E27FC236}">
                      <a16:creationId xmlns:a16="http://schemas.microsoft.com/office/drawing/2014/main" id="{3BCBA719-83A1-7051-DCD1-A6D0FB980AD5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34" name="直線コネクタ 733">
                  <a:extLst>
                    <a:ext uri="{FF2B5EF4-FFF2-40B4-BE49-F238E27FC236}">
                      <a16:creationId xmlns:a16="http://schemas.microsoft.com/office/drawing/2014/main" id="{83F8C994-1A9B-3154-121F-5E42A4AE3BE5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36" name="グループ化 735">
              <a:extLst>
                <a:ext uri="{FF2B5EF4-FFF2-40B4-BE49-F238E27FC236}">
                  <a16:creationId xmlns:a16="http://schemas.microsoft.com/office/drawing/2014/main" id="{66F7A4C5-C611-515E-FDE7-FD5B4A3B6291}"/>
                </a:ext>
              </a:extLst>
            </p:cNvPr>
            <p:cNvGrpSpPr/>
            <p:nvPr/>
          </p:nvGrpSpPr>
          <p:grpSpPr>
            <a:xfrm>
              <a:off x="6211538" y="6309595"/>
              <a:ext cx="311966" cy="717447"/>
              <a:chOff x="4258392" y="2993346"/>
              <a:chExt cx="1097976" cy="2525084"/>
            </a:xfrm>
          </p:grpSpPr>
          <p:cxnSp>
            <p:nvCxnSpPr>
              <p:cNvPr id="738" name="直線コネクタ 737">
                <a:extLst>
                  <a:ext uri="{FF2B5EF4-FFF2-40B4-BE49-F238E27FC236}">
                    <a16:creationId xmlns:a16="http://schemas.microsoft.com/office/drawing/2014/main" id="{1D37337A-A68F-A64B-001A-099B40790709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4" name="直線コネクタ 743">
                <a:extLst>
                  <a:ext uri="{FF2B5EF4-FFF2-40B4-BE49-F238E27FC236}">
                    <a16:creationId xmlns:a16="http://schemas.microsoft.com/office/drawing/2014/main" id="{E99F7F19-DC9D-2BFA-2402-554F37306C55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6" name="直線コネクタ 95">
                <a:extLst>
                  <a:ext uri="{FF2B5EF4-FFF2-40B4-BE49-F238E27FC236}">
                    <a16:creationId xmlns:a16="http://schemas.microsoft.com/office/drawing/2014/main" id="{221B02CB-F45E-AFAE-4A25-07E3BC9A0C03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7" name="直線コネクタ 96">
                <a:extLst>
                  <a:ext uri="{FF2B5EF4-FFF2-40B4-BE49-F238E27FC236}">
                    <a16:creationId xmlns:a16="http://schemas.microsoft.com/office/drawing/2014/main" id="{76E9C29D-E787-8EC5-1B36-710E8FF2467D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直線コネクタ 97">
                <a:extLst>
                  <a:ext uri="{FF2B5EF4-FFF2-40B4-BE49-F238E27FC236}">
                    <a16:creationId xmlns:a16="http://schemas.microsoft.com/office/drawing/2014/main" id="{672BC6B7-F319-4E0F-792C-1EFB4050BE5F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直線コネクタ 98">
                <a:extLst>
                  <a:ext uri="{FF2B5EF4-FFF2-40B4-BE49-F238E27FC236}">
                    <a16:creationId xmlns:a16="http://schemas.microsoft.com/office/drawing/2014/main" id="{AE1F07D7-1703-9368-4EAA-43123253CF13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" name="直線コネクタ 99">
                <a:extLst>
                  <a:ext uri="{FF2B5EF4-FFF2-40B4-BE49-F238E27FC236}">
                    <a16:creationId xmlns:a16="http://schemas.microsoft.com/office/drawing/2014/main" id="{436C76A2-523A-D612-F2C9-E7E6B2867DB8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" name="直線コネクタ 100">
                <a:extLst>
                  <a:ext uri="{FF2B5EF4-FFF2-40B4-BE49-F238E27FC236}">
                    <a16:creationId xmlns:a16="http://schemas.microsoft.com/office/drawing/2014/main" id="{40671614-5534-4B9C-1965-FF3BBABA2780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2" name="直線コネクタ 101">
                <a:extLst>
                  <a:ext uri="{FF2B5EF4-FFF2-40B4-BE49-F238E27FC236}">
                    <a16:creationId xmlns:a16="http://schemas.microsoft.com/office/drawing/2014/main" id="{3917FC75-3FCE-E83E-8D99-E5C6849C1CF4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03" name="グループ化 102">
                <a:extLst>
                  <a:ext uri="{FF2B5EF4-FFF2-40B4-BE49-F238E27FC236}">
                    <a16:creationId xmlns:a16="http://schemas.microsoft.com/office/drawing/2014/main" id="{E538FD1E-14A9-D03C-B604-1EC5F1A15FE2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104" name="直線コネクタ 103">
                  <a:extLst>
                    <a:ext uri="{FF2B5EF4-FFF2-40B4-BE49-F238E27FC236}">
                      <a16:creationId xmlns:a16="http://schemas.microsoft.com/office/drawing/2014/main" id="{45890E81-F483-9ED4-72F4-351942DB5637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5" name="直線コネクタ 104">
                  <a:extLst>
                    <a:ext uri="{FF2B5EF4-FFF2-40B4-BE49-F238E27FC236}">
                      <a16:creationId xmlns:a16="http://schemas.microsoft.com/office/drawing/2014/main" id="{DD0E0D00-1D8C-0A7A-87DD-234677DB982A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6" name="直線コネクタ 105">
                  <a:extLst>
                    <a:ext uri="{FF2B5EF4-FFF2-40B4-BE49-F238E27FC236}">
                      <a16:creationId xmlns:a16="http://schemas.microsoft.com/office/drawing/2014/main" id="{BA3E7C7A-B43A-9D43-0B45-17131B874ED8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7" name="直線コネクタ 106">
                  <a:extLst>
                    <a:ext uri="{FF2B5EF4-FFF2-40B4-BE49-F238E27FC236}">
                      <a16:creationId xmlns:a16="http://schemas.microsoft.com/office/drawing/2014/main" id="{7AA0D6B0-940D-9AFB-7745-CB91ABFF68BE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8" name="直線コネクタ 107">
                  <a:extLst>
                    <a:ext uri="{FF2B5EF4-FFF2-40B4-BE49-F238E27FC236}">
                      <a16:creationId xmlns:a16="http://schemas.microsoft.com/office/drawing/2014/main" id="{5C6BF3F1-D440-A921-E551-AB226CA59AE9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直線コネクタ 108">
                  <a:extLst>
                    <a:ext uri="{FF2B5EF4-FFF2-40B4-BE49-F238E27FC236}">
                      <a16:creationId xmlns:a16="http://schemas.microsoft.com/office/drawing/2014/main" id="{9A010A50-6B6F-344D-7196-404C59E09CA6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0" name="直線コネクタ 109">
                  <a:extLst>
                    <a:ext uri="{FF2B5EF4-FFF2-40B4-BE49-F238E27FC236}">
                      <a16:creationId xmlns:a16="http://schemas.microsoft.com/office/drawing/2014/main" id="{38443D71-9397-45B6-E802-671E5F547559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11" name="直線コネクタ 110">
                  <a:extLst>
                    <a:ext uri="{FF2B5EF4-FFF2-40B4-BE49-F238E27FC236}">
                      <a16:creationId xmlns:a16="http://schemas.microsoft.com/office/drawing/2014/main" id="{D580A5DE-B989-E6CF-FFEC-0D568B3D2233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12" name="グループ化 111">
              <a:extLst>
                <a:ext uri="{FF2B5EF4-FFF2-40B4-BE49-F238E27FC236}">
                  <a16:creationId xmlns:a16="http://schemas.microsoft.com/office/drawing/2014/main" id="{A2C802A4-933F-0658-966F-A0481905F756}"/>
                </a:ext>
              </a:extLst>
            </p:cNvPr>
            <p:cNvGrpSpPr/>
            <p:nvPr/>
          </p:nvGrpSpPr>
          <p:grpSpPr>
            <a:xfrm>
              <a:off x="6431086" y="6198977"/>
              <a:ext cx="311966" cy="717447"/>
              <a:chOff x="4258392" y="2993346"/>
              <a:chExt cx="1097976" cy="2525084"/>
            </a:xfrm>
          </p:grpSpPr>
          <p:cxnSp>
            <p:nvCxnSpPr>
              <p:cNvPr id="113" name="直線コネクタ 112">
                <a:extLst>
                  <a:ext uri="{FF2B5EF4-FFF2-40B4-BE49-F238E27FC236}">
                    <a16:creationId xmlns:a16="http://schemas.microsoft.com/office/drawing/2014/main" id="{49F4CD8C-C035-17ED-8CB4-8F491FD45FD6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4" name="直線コネクタ 113">
                <a:extLst>
                  <a:ext uri="{FF2B5EF4-FFF2-40B4-BE49-F238E27FC236}">
                    <a16:creationId xmlns:a16="http://schemas.microsoft.com/office/drawing/2014/main" id="{4733DA92-F646-0B73-FFBF-52CC7DBFC5E2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5" name="直線コネクタ 114">
                <a:extLst>
                  <a:ext uri="{FF2B5EF4-FFF2-40B4-BE49-F238E27FC236}">
                    <a16:creationId xmlns:a16="http://schemas.microsoft.com/office/drawing/2014/main" id="{5E0F16B3-15A8-3A27-4C46-3F29471EFD20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6" name="直線コネクタ 115">
                <a:extLst>
                  <a:ext uri="{FF2B5EF4-FFF2-40B4-BE49-F238E27FC236}">
                    <a16:creationId xmlns:a16="http://schemas.microsoft.com/office/drawing/2014/main" id="{C90D4E96-A928-5B99-92FE-73D6C72B6A22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7" name="直線コネクタ 116">
                <a:extLst>
                  <a:ext uri="{FF2B5EF4-FFF2-40B4-BE49-F238E27FC236}">
                    <a16:creationId xmlns:a16="http://schemas.microsoft.com/office/drawing/2014/main" id="{7BC74645-FCBE-54DD-CE49-639B25A12C86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8" name="直線コネクタ 117">
                <a:extLst>
                  <a:ext uri="{FF2B5EF4-FFF2-40B4-BE49-F238E27FC236}">
                    <a16:creationId xmlns:a16="http://schemas.microsoft.com/office/drawing/2014/main" id="{D6A6584E-6B23-B459-560A-CAC506D8C6D1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9" name="直線コネクタ 118">
                <a:extLst>
                  <a:ext uri="{FF2B5EF4-FFF2-40B4-BE49-F238E27FC236}">
                    <a16:creationId xmlns:a16="http://schemas.microsoft.com/office/drawing/2014/main" id="{7B7E9BDA-F338-2708-C142-A56A310D9C8D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0" name="直線コネクタ 119">
                <a:extLst>
                  <a:ext uri="{FF2B5EF4-FFF2-40B4-BE49-F238E27FC236}">
                    <a16:creationId xmlns:a16="http://schemas.microsoft.com/office/drawing/2014/main" id="{ACC2C73E-6D85-033F-5676-21D47619C000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1" name="直線コネクタ 120">
                <a:extLst>
                  <a:ext uri="{FF2B5EF4-FFF2-40B4-BE49-F238E27FC236}">
                    <a16:creationId xmlns:a16="http://schemas.microsoft.com/office/drawing/2014/main" id="{953CD6E7-D016-6EBB-A0A3-DE6F19A71120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22" name="グループ化 121">
                <a:extLst>
                  <a:ext uri="{FF2B5EF4-FFF2-40B4-BE49-F238E27FC236}">
                    <a16:creationId xmlns:a16="http://schemas.microsoft.com/office/drawing/2014/main" id="{B82E64BE-FE17-4BAF-FA07-814FEE61A39C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126" name="直線コネクタ 125">
                  <a:extLst>
                    <a:ext uri="{FF2B5EF4-FFF2-40B4-BE49-F238E27FC236}">
                      <a16:creationId xmlns:a16="http://schemas.microsoft.com/office/drawing/2014/main" id="{36DCD32F-F420-5C2F-15A4-5E5049CC8A77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27" name="直線コネクタ 126">
                  <a:extLst>
                    <a:ext uri="{FF2B5EF4-FFF2-40B4-BE49-F238E27FC236}">
                      <a16:creationId xmlns:a16="http://schemas.microsoft.com/office/drawing/2014/main" id="{39395958-BB30-E0AD-122F-BADDF7FCC126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7" name="直線コネクタ 806">
                  <a:extLst>
                    <a:ext uri="{FF2B5EF4-FFF2-40B4-BE49-F238E27FC236}">
                      <a16:creationId xmlns:a16="http://schemas.microsoft.com/office/drawing/2014/main" id="{D5B95FC8-FE5D-A554-3208-19A57FD27498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8" name="直線コネクタ 807">
                  <a:extLst>
                    <a:ext uri="{FF2B5EF4-FFF2-40B4-BE49-F238E27FC236}">
                      <a16:creationId xmlns:a16="http://schemas.microsoft.com/office/drawing/2014/main" id="{E6E8F649-FEF5-E820-7A2C-DEF611B96BC0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09" name="直線コネクタ 808">
                  <a:extLst>
                    <a:ext uri="{FF2B5EF4-FFF2-40B4-BE49-F238E27FC236}">
                      <a16:creationId xmlns:a16="http://schemas.microsoft.com/office/drawing/2014/main" id="{C1D0C82F-B071-EE05-6373-15FA50D3DC3C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0" name="直線コネクタ 809">
                  <a:extLst>
                    <a:ext uri="{FF2B5EF4-FFF2-40B4-BE49-F238E27FC236}">
                      <a16:creationId xmlns:a16="http://schemas.microsoft.com/office/drawing/2014/main" id="{6AA1F1AA-3BD7-9A50-6745-D8960EBB483E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1" name="直線コネクタ 810">
                  <a:extLst>
                    <a:ext uri="{FF2B5EF4-FFF2-40B4-BE49-F238E27FC236}">
                      <a16:creationId xmlns:a16="http://schemas.microsoft.com/office/drawing/2014/main" id="{E5830472-83C9-B97E-4679-EFC2671A4373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12" name="直線コネクタ 811">
                  <a:extLst>
                    <a:ext uri="{FF2B5EF4-FFF2-40B4-BE49-F238E27FC236}">
                      <a16:creationId xmlns:a16="http://schemas.microsoft.com/office/drawing/2014/main" id="{375F1A45-1039-0269-B169-7E56D0915671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13" name="グループ化 812">
              <a:extLst>
                <a:ext uri="{FF2B5EF4-FFF2-40B4-BE49-F238E27FC236}">
                  <a16:creationId xmlns:a16="http://schemas.microsoft.com/office/drawing/2014/main" id="{932D845C-DE50-4705-C148-A67C3267627E}"/>
                </a:ext>
              </a:extLst>
            </p:cNvPr>
            <p:cNvGrpSpPr/>
            <p:nvPr/>
          </p:nvGrpSpPr>
          <p:grpSpPr>
            <a:xfrm>
              <a:off x="6662166" y="6234363"/>
              <a:ext cx="311966" cy="717447"/>
              <a:chOff x="4258392" y="2993346"/>
              <a:chExt cx="1097976" cy="2525084"/>
            </a:xfrm>
          </p:grpSpPr>
          <p:cxnSp>
            <p:nvCxnSpPr>
              <p:cNvPr id="814" name="直線コネクタ 813">
                <a:extLst>
                  <a:ext uri="{FF2B5EF4-FFF2-40B4-BE49-F238E27FC236}">
                    <a16:creationId xmlns:a16="http://schemas.microsoft.com/office/drawing/2014/main" id="{262E97DB-531A-C9D8-2403-D971388D4E04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5" name="直線コネクタ 814">
                <a:extLst>
                  <a:ext uri="{FF2B5EF4-FFF2-40B4-BE49-F238E27FC236}">
                    <a16:creationId xmlns:a16="http://schemas.microsoft.com/office/drawing/2014/main" id="{ECB6187A-9F11-2015-74E5-3B58520C0877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6" name="直線コネクタ 815">
                <a:extLst>
                  <a:ext uri="{FF2B5EF4-FFF2-40B4-BE49-F238E27FC236}">
                    <a16:creationId xmlns:a16="http://schemas.microsoft.com/office/drawing/2014/main" id="{1E70339E-CFCF-CFB9-96B5-88F28603CA4F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7" name="直線コネクタ 816">
                <a:extLst>
                  <a:ext uri="{FF2B5EF4-FFF2-40B4-BE49-F238E27FC236}">
                    <a16:creationId xmlns:a16="http://schemas.microsoft.com/office/drawing/2014/main" id="{EF37AE0F-9F47-E032-5FCF-1C1E3AECE5C4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8" name="直線コネクタ 817">
                <a:extLst>
                  <a:ext uri="{FF2B5EF4-FFF2-40B4-BE49-F238E27FC236}">
                    <a16:creationId xmlns:a16="http://schemas.microsoft.com/office/drawing/2014/main" id="{34302BE7-5C73-742F-2E39-18B0B5C9AD9B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19" name="直線コネクタ 818">
                <a:extLst>
                  <a:ext uri="{FF2B5EF4-FFF2-40B4-BE49-F238E27FC236}">
                    <a16:creationId xmlns:a16="http://schemas.microsoft.com/office/drawing/2014/main" id="{BBAC70D5-B310-7DD7-F23F-640FEE026584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0" name="直線コネクタ 819">
                <a:extLst>
                  <a:ext uri="{FF2B5EF4-FFF2-40B4-BE49-F238E27FC236}">
                    <a16:creationId xmlns:a16="http://schemas.microsoft.com/office/drawing/2014/main" id="{C249562B-9E6C-C31A-BDE3-DB211FD99AF1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1" name="直線コネクタ 820">
                <a:extLst>
                  <a:ext uri="{FF2B5EF4-FFF2-40B4-BE49-F238E27FC236}">
                    <a16:creationId xmlns:a16="http://schemas.microsoft.com/office/drawing/2014/main" id="{C2FB373C-16E8-81B6-B4C6-D279A319DA35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2" name="直線コネクタ 821">
                <a:extLst>
                  <a:ext uri="{FF2B5EF4-FFF2-40B4-BE49-F238E27FC236}">
                    <a16:creationId xmlns:a16="http://schemas.microsoft.com/office/drawing/2014/main" id="{CD2F23AE-7238-E136-B74D-E8970575C395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26" name="グループ化 825">
                <a:extLst>
                  <a:ext uri="{FF2B5EF4-FFF2-40B4-BE49-F238E27FC236}">
                    <a16:creationId xmlns:a16="http://schemas.microsoft.com/office/drawing/2014/main" id="{2C9C5A25-E143-5FA9-52A8-F871C6F6B60E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827" name="直線コネクタ 826">
                  <a:extLst>
                    <a:ext uri="{FF2B5EF4-FFF2-40B4-BE49-F238E27FC236}">
                      <a16:creationId xmlns:a16="http://schemas.microsoft.com/office/drawing/2014/main" id="{C8B22D5D-E423-E6AA-D38D-CE91A2BFCE80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8" name="直線コネクタ 827">
                  <a:extLst>
                    <a:ext uri="{FF2B5EF4-FFF2-40B4-BE49-F238E27FC236}">
                      <a16:creationId xmlns:a16="http://schemas.microsoft.com/office/drawing/2014/main" id="{2E4389BC-B013-4295-5CAD-E25E7704F020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29" name="直線コネクタ 828">
                  <a:extLst>
                    <a:ext uri="{FF2B5EF4-FFF2-40B4-BE49-F238E27FC236}">
                      <a16:creationId xmlns:a16="http://schemas.microsoft.com/office/drawing/2014/main" id="{CA44B2BF-3936-C32F-A6AF-920C2BE79A44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0" name="直線コネクタ 829">
                  <a:extLst>
                    <a:ext uri="{FF2B5EF4-FFF2-40B4-BE49-F238E27FC236}">
                      <a16:creationId xmlns:a16="http://schemas.microsoft.com/office/drawing/2014/main" id="{64174705-2B16-DC8A-6F41-AF3C47E41996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1" name="直線コネクタ 830">
                  <a:extLst>
                    <a:ext uri="{FF2B5EF4-FFF2-40B4-BE49-F238E27FC236}">
                      <a16:creationId xmlns:a16="http://schemas.microsoft.com/office/drawing/2014/main" id="{719475F2-E50F-0E14-9F1F-1DFEC0D6780F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2" name="直線コネクタ 831">
                  <a:extLst>
                    <a:ext uri="{FF2B5EF4-FFF2-40B4-BE49-F238E27FC236}">
                      <a16:creationId xmlns:a16="http://schemas.microsoft.com/office/drawing/2014/main" id="{BCE81136-BD5D-E571-4D3C-AB46BDE62418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3" name="直線コネクタ 832">
                  <a:extLst>
                    <a:ext uri="{FF2B5EF4-FFF2-40B4-BE49-F238E27FC236}">
                      <a16:creationId xmlns:a16="http://schemas.microsoft.com/office/drawing/2014/main" id="{3DAE6BB5-EB36-07D5-2F2C-6867C696E2FF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34" name="直線コネクタ 833">
                  <a:extLst>
                    <a:ext uri="{FF2B5EF4-FFF2-40B4-BE49-F238E27FC236}">
                      <a16:creationId xmlns:a16="http://schemas.microsoft.com/office/drawing/2014/main" id="{03378442-0931-75AD-E888-4F61D6C3BC97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35" name="グループ化 834">
              <a:extLst>
                <a:ext uri="{FF2B5EF4-FFF2-40B4-BE49-F238E27FC236}">
                  <a16:creationId xmlns:a16="http://schemas.microsoft.com/office/drawing/2014/main" id="{2C7F8138-A275-A848-F31D-3A4DE625DA76}"/>
                </a:ext>
              </a:extLst>
            </p:cNvPr>
            <p:cNvGrpSpPr/>
            <p:nvPr/>
          </p:nvGrpSpPr>
          <p:grpSpPr>
            <a:xfrm>
              <a:off x="6933855" y="6241106"/>
              <a:ext cx="311966" cy="717447"/>
              <a:chOff x="4258392" y="2993346"/>
              <a:chExt cx="1097976" cy="2525084"/>
            </a:xfrm>
          </p:grpSpPr>
          <p:cxnSp>
            <p:nvCxnSpPr>
              <p:cNvPr id="836" name="直線コネクタ 835">
                <a:extLst>
                  <a:ext uri="{FF2B5EF4-FFF2-40B4-BE49-F238E27FC236}">
                    <a16:creationId xmlns:a16="http://schemas.microsoft.com/office/drawing/2014/main" id="{97058890-003D-9BC2-25FC-E9B0B1D26717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7" name="直線コネクタ 836">
                <a:extLst>
                  <a:ext uri="{FF2B5EF4-FFF2-40B4-BE49-F238E27FC236}">
                    <a16:creationId xmlns:a16="http://schemas.microsoft.com/office/drawing/2014/main" id="{72187B75-93A6-D600-22EB-E2953F0DABCE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8" name="直線コネクタ 837">
                <a:extLst>
                  <a:ext uri="{FF2B5EF4-FFF2-40B4-BE49-F238E27FC236}">
                    <a16:creationId xmlns:a16="http://schemas.microsoft.com/office/drawing/2014/main" id="{83D7220D-E67C-9B7A-5B2F-83BCE14EB25D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9" name="直線コネクタ 838">
                <a:extLst>
                  <a:ext uri="{FF2B5EF4-FFF2-40B4-BE49-F238E27FC236}">
                    <a16:creationId xmlns:a16="http://schemas.microsoft.com/office/drawing/2014/main" id="{AC440439-68FC-3A76-5B35-D39B240CDF25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0" name="直線コネクタ 839">
                <a:extLst>
                  <a:ext uri="{FF2B5EF4-FFF2-40B4-BE49-F238E27FC236}">
                    <a16:creationId xmlns:a16="http://schemas.microsoft.com/office/drawing/2014/main" id="{F5CD0ED4-70AA-181C-D50E-0BF2E5753393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1" name="直線コネクタ 840">
                <a:extLst>
                  <a:ext uri="{FF2B5EF4-FFF2-40B4-BE49-F238E27FC236}">
                    <a16:creationId xmlns:a16="http://schemas.microsoft.com/office/drawing/2014/main" id="{02060C55-8A53-5633-7516-C25A830EA095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2" name="直線コネクタ 841">
                <a:extLst>
                  <a:ext uri="{FF2B5EF4-FFF2-40B4-BE49-F238E27FC236}">
                    <a16:creationId xmlns:a16="http://schemas.microsoft.com/office/drawing/2014/main" id="{48ADF61C-6EFE-73C5-CF50-38535A2018A9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3" name="直線コネクタ 842">
                <a:extLst>
                  <a:ext uri="{FF2B5EF4-FFF2-40B4-BE49-F238E27FC236}">
                    <a16:creationId xmlns:a16="http://schemas.microsoft.com/office/drawing/2014/main" id="{14E6466B-28EC-279E-51D7-09659931BD4D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4" name="直線コネクタ 843">
                <a:extLst>
                  <a:ext uri="{FF2B5EF4-FFF2-40B4-BE49-F238E27FC236}">
                    <a16:creationId xmlns:a16="http://schemas.microsoft.com/office/drawing/2014/main" id="{DFBC1484-EDC9-22DE-6DF3-AF2CFC71AEB0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45" name="グループ化 844">
                <a:extLst>
                  <a:ext uri="{FF2B5EF4-FFF2-40B4-BE49-F238E27FC236}">
                    <a16:creationId xmlns:a16="http://schemas.microsoft.com/office/drawing/2014/main" id="{4109D230-EF92-0D2A-50ED-F813F2D21F26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846" name="直線コネクタ 845">
                  <a:extLst>
                    <a:ext uri="{FF2B5EF4-FFF2-40B4-BE49-F238E27FC236}">
                      <a16:creationId xmlns:a16="http://schemas.microsoft.com/office/drawing/2014/main" id="{BFE65B87-E723-DF6A-19BC-EB8913246B18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7" name="直線コネクタ 846">
                  <a:extLst>
                    <a:ext uri="{FF2B5EF4-FFF2-40B4-BE49-F238E27FC236}">
                      <a16:creationId xmlns:a16="http://schemas.microsoft.com/office/drawing/2014/main" id="{11313AB5-2874-9D7B-51BF-A44388E44920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8" name="直線コネクタ 847">
                  <a:extLst>
                    <a:ext uri="{FF2B5EF4-FFF2-40B4-BE49-F238E27FC236}">
                      <a16:creationId xmlns:a16="http://schemas.microsoft.com/office/drawing/2014/main" id="{2F7BA05B-5DB5-4636-7F4B-C5AB288E0F32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49" name="直線コネクタ 848">
                  <a:extLst>
                    <a:ext uri="{FF2B5EF4-FFF2-40B4-BE49-F238E27FC236}">
                      <a16:creationId xmlns:a16="http://schemas.microsoft.com/office/drawing/2014/main" id="{5A1E94B2-5D2D-8D1F-EAA7-835E677740A8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0" name="直線コネクタ 849">
                  <a:extLst>
                    <a:ext uri="{FF2B5EF4-FFF2-40B4-BE49-F238E27FC236}">
                      <a16:creationId xmlns:a16="http://schemas.microsoft.com/office/drawing/2014/main" id="{33248BC9-4AA0-54C7-3E02-A696512EFF61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1" name="直線コネクタ 850">
                  <a:extLst>
                    <a:ext uri="{FF2B5EF4-FFF2-40B4-BE49-F238E27FC236}">
                      <a16:creationId xmlns:a16="http://schemas.microsoft.com/office/drawing/2014/main" id="{A8D50700-A951-47C2-5846-2198B68D50A1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2" name="直線コネクタ 851">
                  <a:extLst>
                    <a:ext uri="{FF2B5EF4-FFF2-40B4-BE49-F238E27FC236}">
                      <a16:creationId xmlns:a16="http://schemas.microsoft.com/office/drawing/2014/main" id="{816ED825-4CFF-2480-1034-60557CD8D809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53" name="直線コネクタ 852">
                  <a:extLst>
                    <a:ext uri="{FF2B5EF4-FFF2-40B4-BE49-F238E27FC236}">
                      <a16:creationId xmlns:a16="http://schemas.microsoft.com/office/drawing/2014/main" id="{985C4B93-AA58-AC00-EA83-ECF6E857665F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54" name="グループ化 853">
              <a:extLst>
                <a:ext uri="{FF2B5EF4-FFF2-40B4-BE49-F238E27FC236}">
                  <a16:creationId xmlns:a16="http://schemas.microsoft.com/office/drawing/2014/main" id="{23E20294-8239-DD86-89CF-C44A90582168}"/>
                </a:ext>
              </a:extLst>
            </p:cNvPr>
            <p:cNvGrpSpPr/>
            <p:nvPr/>
          </p:nvGrpSpPr>
          <p:grpSpPr>
            <a:xfrm>
              <a:off x="7192423" y="6258831"/>
              <a:ext cx="311966" cy="717447"/>
              <a:chOff x="4258392" y="2993346"/>
              <a:chExt cx="1097976" cy="2525084"/>
            </a:xfrm>
          </p:grpSpPr>
          <p:cxnSp>
            <p:nvCxnSpPr>
              <p:cNvPr id="855" name="直線コネクタ 854">
                <a:extLst>
                  <a:ext uri="{FF2B5EF4-FFF2-40B4-BE49-F238E27FC236}">
                    <a16:creationId xmlns:a16="http://schemas.microsoft.com/office/drawing/2014/main" id="{111CDA00-0D28-4463-762A-829FDE5C7928}"/>
                  </a:ext>
                </a:extLst>
              </p:cNvPr>
              <p:cNvCxnSpPr/>
              <p:nvPr/>
            </p:nvCxnSpPr>
            <p:spPr>
              <a:xfrm>
                <a:off x="4766310" y="2993346"/>
                <a:ext cx="0" cy="252508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6" name="直線コネクタ 855">
                <a:extLst>
                  <a:ext uri="{FF2B5EF4-FFF2-40B4-BE49-F238E27FC236}">
                    <a16:creationId xmlns:a16="http://schemas.microsoft.com/office/drawing/2014/main" id="{3DB9155C-9612-E7E1-2EFC-78FC0869F9C9}"/>
                  </a:ext>
                </a:extLst>
              </p:cNvPr>
              <p:cNvCxnSpPr/>
              <p:nvPr/>
            </p:nvCxnSpPr>
            <p:spPr>
              <a:xfrm flipV="1">
                <a:off x="4766310" y="4177911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7" name="直線コネクタ 856">
                <a:extLst>
                  <a:ext uri="{FF2B5EF4-FFF2-40B4-BE49-F238E27FC236}">
                    <a16:creationId xmlns:a16="http://schemas.microsoft.com/office/drawing/2014/main" id="{86D5D4DA-5249-39E6-7C80-046413A12B57}"/>
                  </a:ext>
                </a:extLst>
              </p:cNvPr>
              <p:cNvCxnSpPr/>
              <p:nvPr/>
            </p:nvCxnSpPr>
            <p:spPr>
              <a:xfrm flipV="1">
                <a:off x="4761690" y="3809847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8" name="直線コネクタ 857">
                <a:extLst>
                  <a:ext uri="{FF2B5EF4-FFF2-40B4-BE49-F238E27FC236}">
                    <a16:creationId xmlns:a16="http://schemas.microsoft.com/office/drawing/2014/main" id="{FF140B2F-09CE-CC7B-509C-341E0156C9E7}"/>
                  </a:ext>
                </a:extLst>
              </p:cNvPr>
              <p:cNvCxnSpPr/>
              <p:nvPr/>
            </p:nvCxnSpPr>
            <p:spPr>
              <a:xfrm flipV="1">
                <a:off x="4761690" y="3436787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9" name="直線コネクタ 858">
                <a:extLst>
                  <a:ext uri="{FF2B5EF4-FFF2-40B4-BE49-F238E27FC236}">
                    <a16:creationId xmlns:a16="http://schemas.microsoft.com/office/drawing/2014/main" id="{DC739853-AEE8-72C7-9D84-482D2F6002D2}"/>
                  </a:ext>
                </a:extLst>
              </p:cNvPr>
              <p:cNvCxnSpPr/>
              <p:nvPr/>
            </p:nvCxnSpPr>
            <p:spPr>
              <a:xfrm flipV="1">
                <a:off x="4761690" y="3163152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0" name="直線コネクタ 859">
                <a:extLst>
                  <a:ext uri="{FF2B5EF4-FFF2-40B4-BE49-F238E27FC236}">
                    <a16:creationId xmlns:a16="http://schemas.microsoft.com/office/drawing/2014/main" id="{41D21707-78FC-A090-6DDA-1C8494267021}"/>
                  </a:ext>
                </a:extLst>
              </p:cNvPr>
              <p:cNvCxnSpPr/>
              <p:nvPr/>
            </p:nvCxnSpPr>
            <p:spPr>
              <a:xfrm>
                <a:off x="4986129" y="3559080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1" name="直線コネクタ 860">
                <a:extLst>
                  <a:ext uri="{FF2B5EF4-FFF2-40B4-BE49-F238E27FC236}">
                    <a16:creationId xmlns:a16="http://schemas.microsoft.com/office/drawing/2014/main" id="{12622D48-FD8B-CF2E-73DA-17A69F734144}"/>
                  </a:ext>
                </a:extLst>
              </p:cNvPr>
              <p:cNvCxnSpPr/>
              <p:nvPr/>
            </p:nvCxnSpPr>
            <p:spPr>
              <a:xfrm>
                <a:off x="5117892" y="3916853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3" name="直線コネクタ 862">
                <a:extLst>
                  <a:ext uri="{FF2B5EF4-FFF2-40B4-BE49-F238E27FC236}">
                    <a16:creationId xmlns:a16="http://schemas.microsoft.com/office/drawing/2014/main" id="{4EF1FAF4-A3C7-85AB-B49C-A1D161F0397A}"/>
                  </a:ext>
                </a:extLst>
              </p:cNvPr>
              <p:cNvCxnSpPr/>
              <p:nvPr/>
            </p:nvCxnSpPr>
            <p:spPr>
              <a:xfrm>
                <a:off x="5083284" y="4295014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5" name="直線コネクタ 864">
                <a:extLst>
                  <a:ext uri="{FF2B5EF4-FFF2-40B4-BE49-F238E27FC236}">
                    <a16:creationId xmlns:a16="http://schemas.microsoft.com/office/drawing/2014/main" id="{DDB0462D-0B6E-DFBB-499A-ACC0CAE633DA}"/>
                  </a:ext>
                </a:extLst>
              </p:cNvPr>
              <p:cNvCxnSpPr/>
              <p:nvPr/>
            </p:nvCxnSpPr>
            <p:spPr>
              <a:xfrm>
                <a:off x="4857333" y="3242658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66" name="グループ化 865">
                <a:extLst>
                  <a:ext uri="{FF2B5EF4-FFF2-40B4-BE49-F238E27FC236}">
                    <a16:creationId xmlns:a16="http://schemas.microsoft.com/office/drawing/2014/main" id="{46EE4C27-20D2-F6E3-4B93-B46C4AC6A581}"/>
                  </a:ext>
                </a:extLst>
              </p:cNvPr>
              <p:cNvGrpSpPr/>
              <p:nvPr/>
            </p:nvGrpSpPr>
            <p:grpSpPr>
              <a:xfrm flipH="1">
                <a:off x="4258392" y="3134909"/>
                <a:ext cx="497607" cy="1382823"/>
                <a:chOff x="3729569" y="3148037"/>
                <a:chExt cx="594678" cy="1382823"/>
              </a:xfrm>
            </p:grpSpPr>
            <p:cxnSp>
              <p:nvCxnSpPr>
                <p:cNvPr id="867" name="直線コネクタ 866">
                  <a:extLst>
                    <a:ext uri="{FF2B5EF4-FFF2-40B4-BE49-F238E27FC236}">
                      <a16:creationId xmlns:a16="http://schemas.microsoft.com/office/drawing/2014/main" id="{4392E17B-E20F-1AA0-82D8-569AB2EB7EA3}"/>
                    </a:ext>
                  </a:extLst>
                </p:cNvPr>
                <p:cNvCxnSpPr/>
                <p:nvPr/>
              </p:nvCxnSpPr>
              <p:spPr>
                <a:xfrm flipV="1">
                  <a:off x="3734189" y="4162796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8" name="直線コネクタ 867">
                  <a:extLst>
                    <a:ext uri="{FF2B5EF4-FFF2-40B4-BE49-F238E27FC236}">
                      <a16:creationId xmlns:a16="http://schemas.microsoft.com/office/drawing/2014/main" id="{17F7E896-1A01-988D-359F-52C6CDC8846F}"/>
                    </a:ext>
                  </a:extLst>
                </p:cNvPr>
                <p:cNvCxnSpPr/>
                <p:nvPr/>
              </p:nvCxnSpPr>
              <p:spPr>
                <a:xfrm flipV="1">
                  <a:off x="3729569" y="3794732"/>
                  <a:ext cx="560070" cy="368064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69" name="直線コネクタ 868">
                  <a:extLst>
                    <a:ext uri="{FF2B5EF4-FFF2-40B4-BE49-F238E27FC236}">
                      <a16:creationId xmlns:a16="http://schemas.microsoft.com/office/drawing/2014/main" id="{69E64348-4230-8446-964A-EF40B9662E76}"/>
                    </a:ext>
                  </a:extLst>
                </p:cNvPr>
                <p:cNvCxnSpPr/>
                <p:nvPr/>
              </p:nvCxnSpPr>
              <p:spPr>
                <a:xfrm flipV="1">
                  <a:off x="3729569" y="3421672"/>
                  <a:ext cx="371475" cy="284976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0" name="直線コネクタ 869">
                  <a:extLst>
                    <a:ext uri="{FF2B5EF4-FFF2-40B4-BE49-F238E27FC236}">
                      <a16:creationId xmlns:a16="http://schemas.microsoft.com/office/drawing/2014/main" id="{A22E4982-9FD8-BF69-C246-DDEA4D55F683}"/>
                    </a:ext>
                  </a:extLst>
                </p:cNvPr>
                <p:cNvCxnSpPr/>
                <p:nvPr/>
              </p:nvCxnSpPr>
              <p:spPr>
                <a:xfrm flipV="1">
                  <a:off x="3729569" y="3148037"/>
                  <a:ext cx="233856" cy="142488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1" name="直線コネクタ 870">
                  <a:extLst>
                    <a:ext uri="{FF2B5EF4-FFF2-40B4-BE49-F238E27FC236}">
                      <a16:creationId xmlns:a16="http://schemas.microsoft.com/office/drawing/2014/main" id="{2D4BD396-C915-B9A8-AEC1-BB18B840D1CB}"/>
                    </a:ext>
                  </a:extLst>
                </p:cNvPr>
                <p:cNvCxnSpPr/>
                <p:nvPr/>
              </p:nvCxnSpPr>
              <p:spPr>
                <a:xfrm>
                  <a:off x="3954008" y="3543965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2" name="直線コネクタ 871">
                  <a:extLst>
                    <a:ext uri="{FF2B5EF4-FFF2-40B4-BE49-F238E27FC236}">
                      <a16:creationId xmlns:a16="http://schemas.microsoft.com/office/drawing/2014/main" id="{10331A9A-34C8-D824-E015-4F8F923BA7FD}"/>
                    </a:ext>
                  </a:extLst>
                </p:cNvPr>
                <p:cNvCxnSpPr/>
                <p:nvPr/>
              </p:nvCxnSpPr>
              <p:spPr>
                <a:xfrm>
                  <a:off x="4085771" y="3901738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3" name="直線コネクタ 872">
                  <a:extLst>
                    <a:ext uri="{FF2B5EF4-FFF2-40B4-BE49-F238E27FC236}">
                      <a16:creationId xmlns:a16="http://schemas.microsoft.com/office/drawing/2014/main" id="{C32BA5D3-86E6-24E6-B6BF-D645561BAA95}"/>
                    </a:ext>
                  </a:extLst>
                </p:cNvPr>
                <p:cNvCxnSpPr/>
                <p:nvPr/>
              </p:nvCxnSpPr>
              <p:spPr>
                <a:xfrm>
                  <a:off x="4051163" y="4279899"/>
                  <a:ext cx="238476" cy="20195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874" name="直線コネクタ 873">
                  <a:extLst>
                    <a:ext uri="{FF2B5EF4-FFF2-40B4-BE49-F238E27FC236}">
                      <a16:creationId xmlns:a16="http://schemas.microsoft.com/office/drawing/2014/main" id="{7835FF53-EA2F-4A23-4F42-2F1C6B7A2246}"/>
                    </a:ext>
                  </a:extLst>
                </p:cNvPr>
                <p:cNvCxnSpPr/>
                <p:nvPr/>
              </p:nvCxnSpPr>
              <p:spPr>
                <a:xfrm>
                  <a:off x="3825212" y="3227543"/>
                  <a:ext cx="194765" cy="10097"/>
                </a:xfrm>
                <a:prstGeom prst="line">
                  <a:avLst/>
                </a:prstGeom>
                <a:ln w="19050">
                  <a:solidFill>
                    <a:srgbClr val="663300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875" name="正方形/長方形 874">
              <a:extLst>
                <a:ext uri="{FF2B5EF4-FFF2-40B4-BE49-F238E27FC236}">
                  <a16:creationId xmlns:a16="http://schemas.microsoft.com/office/drawing/2014/main" id="{672429C1-9745-AD7E-C002-32241E1FF74D}"/>
                </a:ext>
              </a:extLst>
            </p:cNvPr>
            <p:cNvSpPr/>
            <p:nvPr/>
          </p:nvSpPr>
          <p:spPr>
            <a:xfrm>
              <a:off x="5178906" y="6764544"/>
              <a:ext cx="2398233" cy="455842"/>
            </a:xfrm>
            <a:prstGeom prst="rect">
              <a:avLst/>
            </a:prstGeom>
            <a:solidFill>
              <a:schemeClr val="bg2">
                <a:lumMod val="60000"/>
                <a:lumOff val="40000"/>
              </a:schemeClr>
            </a:solidFill>
            <a:ln w="12700">
              <a:solidFill>
                <a:schemeClr val="bg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7" name="楕円 6">
            <a:extLst>
              <a:ext uri="{FF2B5EF4-FFF2-40B4-BE49-F238E27FC236}">
                <a16:creationId xmlns:a16="http://schemas.microsoft.com/office/drawing/2014/main" id="{FA87208A-0243-6378-204A-DCBC0325E2D6}"/>
              </a:ext>
            </a:extLst>
          </p:cNvPr>
          <p:cNvSpPr/>
          <p:nvPr/>
        </p:nvSpPr>
        <p:spPr>
          <a:xfrm>
            <a:off x="3809178" y="5404498"/>
            <a:ext cx="2453003" cy="755277"/>
          </a:xfrm>
          <a:prstGeom prst="ellipse">
            <a:avLst/>
          </a:prstGeom>
          <a:solidFill>
            <a:srgbClr val="9D68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4A848025-245F-A906-7085-621FABF552E8}"/>
              </a:ext>
            </a:extLst>
          </p:cNvPr>
          <p:cNvGrpSpPr/>
          <p:nvPr/>
        </p:nvGrpSpPr>
        <p:grpSpPr>
          <a:xfrm>
            <a:off x="4879696" y="4920688"/>
            <a:ext cx="311966" cy="717447"/>
            <a:chOff x="4258392" y="2993346"/>
            <a:chExt cx="1097976" cy="2525084"/>
          </a:xfrm>
        </p:grpSpPr>
        <p:cxnSp>
          <p:nvCxnSpPr>
            <p:cNvPr id="22" name="直線コネクタ 21">
              <a:extLst>
                <a:ext uri="{FF2B5EF4-FFF2-40B4-BE49-F238E27FC236}">
                  <a16:creationId xmlns:a16="http://schemas.microsoft.com/office/drawing/2014/main" id="{4C0B5FCB-C2DC-891F-3D6F-06332D561FD1}"/>
                </a:ext>
              </a:extLst>
            </p:cNvPr>
            <p:cNvCxnSpPr/>
            <p:nvPr/>
          </p:nvCxnSpPr>
          <p:spPr>
            <a:xfrm>
              <a:off x="4766310" y="2993346"/>
              <a:ext cx="0" cy="2525084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直線コネクタ 22">
              <a:extLst>
                <a:ext uri="{FF2B5EF4-FFF2-40B4-BE49-F238E27FC236}">
                  <a16:creationId xmlns:a16="http://schemas.microsoft.com/office/drawing/2014/main" id="{74A31FC4-8773-2F6A-4C1D-D55DB8C763D2}"/>
                </a:ext>
              </a:extLst>
            </p:cNvPr>
            <p:cNvCxnSpPr/>
            <p:nvPr/>
          </p:nvCxnSpPr>
          <p:spPr>
            <a:xfrm flipV="1">
              <a:off x="4766310" y="4177911"/>
              <a:ext cx="560070" cy="368064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直線コネクタ 23">
              <a:extLst>
                <a:ext uri="{FF2B5EF4-FFF2-40B4-BE49-F238E27FC236}">
                  <a16:creationId xmlns:a16="http://schemas.microsoft.com/office/drawing/2014/main" id="{30CB8E89-BB73-A565-317C-5AB29E7245FA}"/>
                </a:ext>
              </a:extLst>
            </p:cNvPr>
            <p:cNvCxnSpPr/>
            <p:nvPr/>
          </p:nvCxnSpPr>
          <p:spPr>
            <a:xfrm flipV="1">
              <a:off x="4761690" y="3809847"/>
              <a:ext cx="560070" cy="368064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8" name="直線コネクタ 727">
              <a:extLst>
                <a:ext uri="{FF2B5EF4-FFF2-40B4-BE49-F238E27FC236}">
                  <a16:creationId xmlns:a16="http://schemas.microsoft.com/office/drawing/2014/main" id="{07F626D6-50E6-8763-82DE-8CF849D310E1}"/>
                </a:ext>
              </a:extLst>
            </p:cNvPr>
            <p:cNvCxnSpPr/>
            <p:nvPr/>
          </p:nvCxnSpPr>
          <p:spPr>
            <a:xfrm flipV="1">
              <a:off x="4761690" y="3436787"/>
              <a:ext cx="371475" cy="284976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9" name="直線コネクタ 728">
              <a:extLst>
                <a:ext uri="{FF2B5EF4-FFF2-40B4-BE49-F238E27FC236}">
                  <a16:creationId xmlns:a16="http://schemas.microsoft.com/office/drawing/2014/main" id="{28D9FD86-A0CA-0414-6A47-2C361DFFCA5E}"/>
                </a:ext>
              </a:extLst>
            </p:cNvPr>
            <p:cNvCxnSpPr/>
            <p:nvPr/>
          </p:nvCxnSpPr>
          <p:spPr>
            <a:xfrm flipV="1">
              <a:off x="4761690" y="3163152"/>
              <a:ext cx="233856" cy="142488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0" name="直線コネクタ 729">
              <a:extLst>
                <a:ext uri="{FF2B5EF4-FFF2-40B4-BE49-F238E27FC236}">
                  <a16:creationId xmlns:a16="http://schemas.microsoft.com/office/drawing/2014/main" id="{6A9636E3-B2BF-FDDA-EA49-13025FC33F1F}"/>
                </a:ext>
              </a:extLst>
            </p:cNvPr>
            <p:cNvCxnSpPr/>
            <p:nvPr/>
          </p:nvCxnSpPr>
          <p:spPr>
            <a:xfrm>
              <a:off x="4986129" y="3559080"/>
              <a:ext cx="238476" cy="20195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1" name="直線コネクタ 730">
              <a:extLst>
                <a:ext uri="{FF2B5EF4-FFF2-40B4-BE49-F238E27FC236}">
                  <a16:creationId xmlns:a16="http://schemas.microsoft.com/office/drawing/2014/main" id="{124AD5C4-760A-619D-6DDC-5FD26F9D138E}"/>
                </a:ext>
              </a:extLst>
            </p:cNvPr>
            <p:cNvCxnSpPr/>
            <p:nvPr/>
          </p:nvCxnSpPr>
          <p:spPr>
            <a:xfrm>
              <a:off x="5117892" y="3916853"/>
              <a:ext cx="238476" cy="20195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3" name="直線コネクタ 732">
              <a:extLst>
                <a:ext uri="{FF2B5EF4-FFF2-40B4-BE49-F238E27FC236}">
                  <a16:creationId xmlns:a16="http://schemas.microsoft.com/office/drawing/2014/main" id="{CA81EF87-14D2-BB61-F8F8-6AB02CB71556}"/>
                </a:ext>
              </a:extLst>
            </p:cNvPr>
            <p:cNvCxnSpPr/>
            <p:nvPr/>
          </p:nvCxnSpPr>
          <p:spPr>
            <a:xfrm>
              <a:off x="5083284" y="4295014"/>
              <a:ext cx="238476" cy="20195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5" name="直線コネクタ 734">
              <a:extLst>
                <a:ext uri="{FF2B5EF4-FFF2-40B4-BE49-F238E27FC236}">
                  <a16:creationId xmlns:a16="http://schemas.microsoft.com/office/drawing/2014/main" id="{37AD80CB-31F5-006B-6185-308446EEA3FE}"/>
                </a:ext>
              </a:extLst>
            </p:cNvPr>
            <p:cNvCxnSpPr/>
            <p:nvPr/>
          </p:nvCxnSpPr>
          <p:spPr>
            <a:xfrm>
              <a:off x="4857333" y="3242658"/>
              <a:ext cx="194765" cy="10097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737" name="グループ化 736">
              <a:extLst>
                <a:ext uri="{FF2B5EF4-FFF2-40B4-BE49-F238E27FC236}">
                  <a16:creationId xmlns:a16="http://schemas.microsoft.com/office/drawing/2014/main" id="{8D8E7C41-E722-E27E-057E-EFF2733A5B41}"/>
                </a:ext>
              </a:extLst>
            </p:cNvPr>
            <p:cNvGrpSpPr/>
            <p:nvPr/>
          </p:nvGrpSpPr>
          <p:grpSpPr>
            <a:xfrm flipH="1">
              <a:off x="4258392" y="3134909"/>
              <a:ext cx="497607" cy="1382823"/>
              <a:chOff x="3729569" y="3148037"/>
              <a:chExt cx="594678" cy="1382823"/>
            </a:xfrm>
          </p:grpSpPr>
          <p:cxnSp>
            <p:nvCxnSpPr>
              <p:cNvPr id="739" name="直線コネクタ 738">
                <a:extLst>
                  <a:ext uri="{FF2B5EF4-FFF2-40B4-BE49-F238E27FC236}">
                    <a16:creationId xmlns:a16="http://schemas.microsoft.com/office/drawing/2014/main" id="{6604E334-45C5-7412-EE99-88D39382D3E6}"/>
                  </a:ext>
                </a:extLst>
              </p:cNvPr>
              <p:cNvCxnSpPr/>
              <p:nvPr/>
            </p:nvCxnSpPr>
            <p:spPr>
              <a:xfrm flipV="1">
                <a:off x="3734189" y="4162796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0" name="直線コネクタ 739">
                <a:extLst>
                  <a:ext uri="{FF2B5EF4-FFF2-40B4-BE49-F238E27FC236}">
                    <a16:creationId xmlns:a16="http://schemas.microsoft.com/office/drawing/2014/main" id="{79290DE3-E793-6BB2-D573-5EB01F898639}"/>
                  </a:ext>
                </a:extLst>
              </p:cNvPr>
              <p:cNvCxnSpPr/>
              <p:nvPr/>
            </p:nvCxnSpPr>
            <p:spPr>
              <a:xfrm flipV="1">
                <a:off x="3729569" y="3794732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1" name="直線コネクタ 740">
                <a:extLst>
                  <a:ext uri="{FF2B5EF4-FFF2-40B4-BE49-F238E27FC236}">
                    <a16:creationId xmlns:a16="http://schemas.microsoft.com/office/drawing/2014/main" id="{6EE03E46-E3E9-6230-5DCB-93372FD4D815}"/>
                  </a:ext>
                </a:extLst>
              </p:cNvPr>
              <p:cNvCxnSpPr/>
              <p:nvPr/>
            </p:nvCxnSpPr>
            <p:spPr>
              <a:xfrm flipV="1">
                <a:off x="3729569" y="3421672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2" name="直線コネクタ 741">
                <a:extLst>
                  <a:ext uri="{FF2B5EF4-FFF2-40B4-BE49-F238E27FC236}">
                    <a16:creationId xmlns:a16="http://schemas.microsoft.com/office/drawing/2014/main" id="{D3CE1C9D-982B-649F-26C3-318ECEB92818}"/>
                  </a:ext>
                </a:extLst>
              </p:cNvPr>
              <p:cNvCxnSpPr/>
              <p:nvPr/>
            </p:nvCxnSpPr>
            <p:spPr>
              <a:xfrm flipV="1">
                <a:off x="3729569" y="3148037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3" name="直線コネクタ 742">
                <a:extLst>
                  <a:ext uri="{FF2B5EF4-FFF2-40B4-BE49-F238E27FC236}">
                    <a16:creationId xmlns:a16="http://schemas.microsoft.com/office/drawing/2014/main" id="{65235F4E-42D4-A3B2-F750-E0C4F6B43587}"/>
                  </a:ext>
                </a:extLst>
              </p:cNvPr>
              <p:cNvCxnSpPr/>
              <p:nvPr/>
            </p:nvCxnSpPr>
            <p:spPr>
              <a:xfrm>
                <a:off x="3954008" y="3543965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6" name="直線コネクタ 745">
                <a:extLst>
                  <a:ext uri="{FF2B5EF4-FFF2-40B4-BE49-F238E27FC236}">
                    <a16:creationId xmlns:a16="http://schemas.microsoft.com/office/drawing/2014/main" id="{093F2F04-1F97-D7A7-F4FC-9801F06F14B3}"/>
                  </a:ext>
                </a:extLst>
              </p:cNvPr>
              <p:cNvCxnSpPr/>
              <p:nvPr/>
            </p:nvCxnSpPr>
            <p:spPr>
              <a:xfrm>
                <a:off x="4085771" y="3901738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7" name="直線コネクタ 746">
                <a:extLst>
                  <a:ext uri="{FF2B5EF4-FFF2-40B4-BE49-F238E27FC236}">
                    <a16:creationId xmlns:a16="http://schemas.microsoft.com/office/drawing/2014/main" id="{DB558DF3-42FE-528D-786D-0D0C9BF4CF48}"/>
                  </a:ext>
                </a:extLst>
              </p:cNvPr>
              <p:cNvCxnSpPr/>
              <p:nvPr/>
            </p:nvCxnSpPr>
            <p:spPr>
              <a:xfrm>
                <a:off x="4051163" y="4279899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8" name="直線コネクタ 747">
                <a:extLst>
                  <a:ext uri="{FF2B5EF4-FFF2-40B4-BE49-F238E27FC236}">
                    <a16:creationId xmlns:a16="http://schemas.microsoft.com/office/drawing/2014/main" id="{89D58EA3-523B-6F2E-5774-95170DF56B2E}"/>
                  </a:ext>
                </a:extLst>
              </p:cNvPr>
              <p:cNvCxnSpPr/>
              <p:nvPr/>
            </p:nvCxnSpPr>
            <p:spPr>
              <a:xfrm>
                <a:off x="3825212" y="3227543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749" name="グループ化 748">
            <a:extLst>
              <a:ext uri="{FF2B5EF4-FFF2-40B4-BE49-F238E27FC236}">
                <a16:creationId xmlns:a16="http://schemas.microsoft.com/office/drawing/2014/main" id="{DE09CA02-CA19-6FAC-1246-16835942C29A}"/>
              </a:ext>
            </a:extLst>
          </p:cNvPr>
          <p:cNvGrpSpPr/>
          <p:nvPr/>
        </p:nvGrpSpPr>
        <p:grpSpPr>
          <a:xfrm>
            <a:off x="907494" y="3449950"/>
            <a:ext cx="2619175" cy="2777237"/>
            <a:chOff x="1108415" y="3972231"/>
            <a:chExt cx="1931089" cy="2047626"/>
          </a:xfrm>
        </p:grpSpPr>
        <p:sp>
          <p:nvSpPr>
            <p:cNvPr id="750" name="Google Shape;690;p19">
              <a:extLst>
                <a:ext uri="{FF2B5EF4-FFF2-40B4-BE49-F238E27FC236}">
                  <a16:creationId xmlns:a16="http://schemas.microsoft.com/office/drawing/2014/main" id="{17A35E3B-F249-9FA7-1D06-CB14284ED11D}"/>
                </a:ext>
              </a:extLst>
            </p:cNvPr>
            <p:cNvSpPr/>
            <p:nvPr/>
          </p:nvSpPr>
          <p:spPr>
            <a:xfrm>
              <a:off x="2765059" y="5608301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691;p19">
              <a:extLst>
                <a:ext uri="{FF2B5EF4-FFF2-40B4-BE49-F238E27FC236}">
                  <a16:creationId xmlns:a16="http://schemas.microsoft.com/office/drawing/2014/main" id="{686B88BE-F11C-6AA4-967B-2587645EE1C2}"/>
                </a:ext>
              </a:extLst>
            </p:cNvPr>
            <p:cNvSpPr/>
            <p:nvPr/>
          </p:nvSpPr>
          <p:spPr>
            <a:xfrm>
              <a:off x="1380135" y="3972231"/>
              <a:ext cx="1464560" cy="194786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692;p19">
              <a:extLst>
                <a:ext uri="{FF2B5EF4-FFF2-40B4-BE49-F238E27FC236}">
                  <a16:creationId xmlns:a16="http://schemas.microsoft.com/office/drawing/2014/main" id="{DE8FC9A3-2414-70E8-81A3-1F4F8F31D766}"/>
                </a:ext>
              </a:extLst>
            </p:cNvPr>
            <p:cNvSpPr/>
            <p:nvPr/>
          </p:nvSpPr>
          <p:spPr>
            <a:xfrm flipV="1">
              <a:off x="2617562" y="5152195"/>
              <a:ext cx="53085" cy="5308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693;p19">
              <a:extLst>
                <a:ext uri="{FF2B5EF4-FFF2-40B4-BE49-F238E27FC236}">
                  <a16:creationId xmlns:a16="http://schemas.microsoft.com/office/drawing/2014/main" id="{D9F36014-A2DC-0D82-16BD-79D9EE5604EC}"/>
                </a:ext>
              </a:extLst>
            </p:cNvPr>
            <p:cNvSpPr/>
            <p:nvPr/>
          </p:nvSpPr>
          <p:spPr>
            <a:xfrm>
              <a:off x="2188857" y="5820334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54" name="Google Shape;694;p19">
              <a:extLst>
                <a:ext uri="{FF2B5EF4-FFF2-40B4-BE49-F238E27FC236}">
                  <a16:creationId xmlns:a16="http://schemas.microsoft.com/office/drawing/2014/main" id="{967AA9D5-ADB3-D4CA-8B04-745109426FA4}"/>
                </a:ext>
              </a:extLst>
            </p:cNvPr>
            <p:cNvCxnSpPr/>
            <p:nvPr/>
          </p:nvCxnSpPr>
          <p:spPr>
            <a:xfrm flipH="1">
              <a:off x="1380135" y="5535955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5" name="Google Shape;695;p19">
              <a:extLst>
                <a:ext uri="{FF2B5EF4-FFF2-40B4-BE49-F238E27FC236}">
                  <a16:creationId xmlns:a16="http://schemas.microsoft.com/office/drawing/2014/main" id="{ED7ABC39-90A3-CF4D-3326-CB6F63B8EC14}"/>
                </a:ext>
              </a:extLst>
            </p:cNvPr>
            <p:cNvCxnSpPr/>
            <p:nvPr/>
          </p:nvCxnSpPr>
          <p:spPr>
            <a:xfrm flipH="1">
              <a:off x="1387762" y="5593047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6" name="Google Shape;696;p19">
              <a:extLst>
                <a:ext uri="{FF2B5EF4-FFF2-40B4-BE49-F238E27FC236}">
                  <a16:creationId xmlns:a16="http://schemas.microsoft.com/office/drawing/2014/main" id="{6B240C24-0258-C217-BA30-7883FB095A4D}"/>
                </a:ext>
              </a:extLst>
            </p:cNvPr>
            <p:cNvCxnSpPr/>
            <p:nvPr/>
          </p:nvCxnSpPr>
          <p:spPr>
            <a:xfrm flipH="1">
              <a:off x="1418274" y="5622010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7" name="Google Shape;697;p19">
              <a:extLst>
                <a:ext uri="{FF2B5EF4-FFF2-40B4-BE49-F238E27FC236}">
                  <a16:creationId xmlns:a16="http://schemas.microsoft.com/office/drawing/2014/main" id="{FC72768A-9881-F362-7237-CEB58117CCD6}"/>
                </a:ext>
              </a:extLst>
            </p:cNvPr>
            <p:cNvCxnSpPr/>
            <p:nvPr/>
          </p:nvCxnSpPr>
          <p:spPr>
            <a:xfrm flipH="1">
              <a:off x="1460229" y="5681485"/>
              <a:ext cx="97191" cy="138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8" name="Google Shape;698;p19">
              <a:extLst>
                <a:ext uri="{FF2B5EF4-FFF2-40B4-BE49-F238E27FC236}">
                  <a16:creationId xmlns:a16="http://schemas.microsoft.com/office/drawing/2014/main" id="{814021DF-3F4C-D1AC-2720-0051CDFA8C2D}"/>
                </a:ext>
              </a:extLst>
            </p:cNvPr>
            <p:cNvCxnSpPr/>
            <p:nvPr/>
          </p:nvCxnSpPr>
          <p:spPr>
            <a:xfrm flipH="1">
              <a:off x="1502182" y="5734281"/>
              <a:ext cx="77989" cy="9806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9" name="Google Shape;699;p19">
              <a:extLst>
                <a:ext uri="{FF2B5EF4-FFF2-40B4-BE49-F238E27FC236}">
                  <a16:creationId xmlns:a16="http://schemas.microsoft.com/office/drawing/2014/main" id="{DB21BC67-F362-F203-76F9-3BF1CD2D86A0}"/>
                </a:ext>
              </a:extLst>
            </p:cNvPr>
            <p:cNvCxnSpPr/>
            <p:nvPr/>
          </p:nvCxnSpPr>
          <p:spPr>
            <a:xfrm flipH="1">
              <a:off x="1540321" y="5771581"/>
              <a:ext cx="61023" cy="757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60" name="Google Shape;700;p19">
              <a:extLst>
                <a:ext uri="{FF2B5EF4-FFF2-40B4-BE49-F238E27FC236}">
                  <a16:creationId xmlns:a16="http://schemas.microsoft.com/office/drawing/2014/main" id="{201BD25F-8894-407E-415A-D45091922327}"/>
                </a:ext>
              </a:extLst>
            </p:cNvPr>
            <p:cNvSpPr/>
            <p:nvPr/>
          </p:nvSpPr>
          <p:spPr>
            <a:xfrm>
              <a:off x="1692880" y="4033255"/>
              <a:ext cx="690777" cy="1966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61" name="グループ化 760">
              <a:extLst>
                <a:ext uri="{FF2B5EF4-FFF2-40B4-BE49-F238E27FC236}">
                  <a16:creationId xmlns:a16="http://schemas.microsoft.com/office/drawing/2014/main" id="{13A00DFE-627F-47C6-7AC7-2A9F6667AE84}"/>
                </a:ext>
              </a:extLst>
            </p:cNvPr>
            <p:cNvGrpSpPr/>
            <p:nvPr/>
          </p:nvGrpSpPr>
          <p:grpSpPr>
            <a:xfrm rot="10800000">
              <a:off x="1108415" y="4896709"/>
              <a:ext cx="509946" cy="351798"/>
              <a:chOff x="1609190" y="4674777"/>
              <a:chExt cx="676920" cy="466988"/>
            </a:xfrm>
          </p:grpSpPr>
          <p:sp>
            <p:nvSpPr>
              <p:cNvPr id="765" name="Google Shape;701;p19">
                <a:extLst>
                  <a:ext uri="{FF2B5EF4-FFF2-40B4-BE49-F238E27FC236}">
                    <a16:creationId xmlns:a16="http://schemas.microsoft.com/office/drawing/2014/main" id="{B0F8B345-9FD9-04D4-2BF2-E272B54CB705}"/>
                  </a:ext>
                </a:extLst>
              </p:cNvPr>
              <p:cNvSpPr/>
              <p:nvPr/>
            </p:nvSpPr>
            <p:spPr>
              <a:xfrm rot="6991093">
                <a:off x="1854341" y="4709996"/>
                <a:ext cx="274079" cy="58945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6" name="Google Shape;702;p19">
                <a:extLst>
                  <a:ext uri="{FF2B5EF4-FFF2-40B4-BE49-F238E27FC236}">
                    <a16:creationId xmlns:a16="http://schemas.microsoft.com/office/drawing/2014/main" id="{90BE5609-2431-BFF3-56A5-3FEF76FDC953}"/>
                  </a:ext>
                </a:extLst>
              </p:cNvPr>
              <p:cNvSpPr/>
              <p:nvPr/>
            </p:nvSpPr>
            <p:spPr>
              <a:xfrm rot="17883334">
                <a:off x="1541161" y="4742806"/>
                <a:ext cx="364521" cy="228463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62" name="グループ化 761">
              <a:extLst>
                <a:ext uri="{FF2B5EF4-FFF2-40B4-BE49-F238E27FC236}">
                  <a16:creationId xmlns:a16="http://schemas.microsoft.com/office/drawing/2014/main" id="{EF3BCDF2-61A3-0863-6705-4E6E049B6047}"/>
                </a:ext>
              </a:extLst>
            </p:cNvPr>
            <p:cNvGrpSpPr/>
            <p:nvPr/>
          </p:nvGrpSpPr>
          <p:grpSpPr>
            <a:xfrm rot="21398860">
              <a:off x="2420946" y="4808278"/>
              <a:ext cx="320987" cy="103592"/>
              <a:chOff x="9099792" y="3685731"/>
              <a:chExt cx="1035736" cy="334259"/>
            </a:xfrm>
          </p:grpSpPr>
          <p:sp>
            <p:nvSpPr>
              <p:cNvPr id="763" name="Google Shape;749;p20">
                <a:extLst>
                  <a:ext uri="{FF2B5EF4-FFF2-40B4-BE49-F238E27FC236}">
                    <a16:creationId xmlns:a16="http://schemas.microsoft.com/office/drawing/2014/main" id="{2B3DAF2D-5308-A79B-A223-48BE684EE0DE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4" name="Google Shape;749;p20">
                <a:extLst>
                  <a:ext uri="{FF2B5EF4-FFF2-40B4-BE49-F238E27FC236}">
                    <a16:creationId xmlns:a16="http://schemas.microsoft.com/office/drawing/2014/main" id="{E1002827-53C4-97D1-484D-7E9F7FA7AAE7}"/>
                  </a:ext>
                </a:extLst>
              </p:cNvPr>
              <p:cNvSpPr/>
              <p:nvPr/>
            </p:nvSpPr>
            <p:spPr>
              <a:xfrm flipH="1">
                <a:off x="9988006" y="3685731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67" name="楕円 766">
            <a:extLst>
              <a:ext uri="{FF2B5EF4-FFF2-40B4-BE49-F238E27FC236}">
                <a16:creationId xmlns:a16="http://schemas.microsoft.com/office/drawing/2014/main" id="{42E26BED-4980-1A1A-5C0D-0590C7ABADB9}"/>
              </a:ext>
            </a:extLst>
          </p:cNvPr>
          <p:cNvSpPr/>
          <p:nvPr/>
        </p:nvSpPr>
        <p:spPr>
          <a:xfrm>
            <a:off x="5219572" y="4518016"/>
            <a:ext cx="2453003" cy="755277"/>
          </a:xfrm>
          <a:prstGeom prst="ellipse">
            <a:avLst/>
          </a:prstGeom>
          <a:solidFill>
            <a:srgbClr val="9D68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992" name="グループ化 991">
            <a:extLst>
              <a:ext uri="{FF2B5EF4-FFF2-40B4-BE49-F238E27FC236}">
                <a16:creationId xmlns:a16="http://schemas.microsoft.com/office/drawing/2014/main" id="{0409BD45-4FF5-E3C9-6C62-31A0B26A296C}"/>
              </a:ext>
            </a:extLst>
          </p:cNvPr>
          <p:cNvGrpSpPr/>
          <p:nvPr/>
        </p:nvGrpSpPr>
        <p:grpSpPr>
          <a:xfrm>
            <a:off x="6290090" y="4034206"/>
            <a:ext cx="311966" cy="717447"/>
            <a:chOff x="4258392" y="2993346"/>
            <a:chExt cx="1097976" cy="2525084"/>
          </a:xfrm>
        </p:grpSpPr>
        <p:cxnSp>
          <p:nvCxnSpPr>
            <p:cNvPr id="993" name="直線コネクタ 992">
              <a:extLst>
                <a:ext uri="{FF2B5EF4-FFF2-40B4-BE49-F238E27FC236}">
                  <a16:creationId xmlns:a16="http://schemas.microsoft.com/office/drawing/2014/main" id="{EC689FC8-5A26-74AD-58B3-0CA54094AEA9}"/>
                </a:ext>
              </a:extLst>
            </p:cNvPr>
            <p:cNvCxnSpPr/>
            <p:nvPr/>
          </p:nvCxnSpPr>
          <p:spPr>
            <a:xfrm>
              <a:off x="4766310" y="2993346"/>
              <a:ext cx="0" cy="2525084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4" name="直線コネクタ 993">
              <a:extLst>
                <a:ext uri="{FF2B5EF4-FFF2-40B4-BE49-F238E27FC236}">
                  <a16:creationId xmlns:a16="http://schemas.microsoft.com/office/drawing/2014/main" id="{6BE7F43A-5C1A-620B-7B3E-6B32721D0888}"/>
                </a:ext>
              </a:extLst>
            </p:cNvPr>
            <p:cNvCxnSpPr/>
            <p:nvPr/>
          </p:nvCxnSpPr>
          <p:spPr>
            <a:xfrm flipV="1">
              <a:off x="4766310" y="4177911"/>
              <a:ext cx="560070" cy="368064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5" name="直線コネクタ 994">
              <a:extLst>
                <a:ext uri="{FF2B5EF4-FFF2-40B4-BE49-F238E27FC236}">
                  <a16:creationId xmlns:a16="http://schemas.microsoft.com/office/drawing/2014/main" id="{566BE9A7-F83B-FEFE-F7AC-C7750E590FC0}"/>
                </a:ext>
              </a:extLst>
            </p:cNvPr>
            <p:cNvCxnSpPr/>
            <p:nvPr/>
          </p:nvCxnSpPr>
          <p:spPr>
            <a:xfrm flipV="1">
              <a:off x="4761690" y="3809847"/>
              <a:ext cx="560070" cy="368064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6" name="直線コネクタ 995">
              <a:extLst>
                <a:ext uri="{FF2B5EF4-FFF2-40B4-BE49-F238E27FC236}">
                  <a16:creationId xmlns:a16="http://schemas.microsoft.com/office/drawing/2014/main" id="{92B9A187-67F9-3082-0D41-6E5364024079}"/>
                </a:ext>
              </a:extLst>
            </p:cNvPr>
            <p:cNvCxnSpPr/>
            <p:nvPr/>
          </p:nvCxnSpPr>
          <p:spPr>
            <a:xfrm flipV="1">
              <a:off x="4761690" y="3436787"/>
              <a:ext cx="371475" cy="284976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7" name="直線コネクタ 996">
              <a:extLst>
                <a:ext uri="{FF2B5EF4-FFF2-40B4-BE49-F238E27FC236}">
                  <a16:creationId xmlns:a16="http://schemas.microsoft.com/office/drawing/2014/main" id="{D93ADB59-CD5A-9995-D88E-71B4A89FD53A}"/>
                </a:ext>
              </a:extLst>
            </p:cNvPr>
            <p:cNvCxnSpPr/>
            <p:nvPr/>
          </p:nvCxnSpPr>
          <p:spPr>
            <a:xfrm flipV="1">
              <a:off x="4761690" y="3163152"/>
              <a:ext cx="233856" cy="142488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8" name="直線コネクタ 997">
              <a:extLst>
                <a:ext uri="{FF2B5EF4-FFF2-40B4-BE49-F238E27FC236}">
                  <a16:creationId xmlns:a16="http://schemas.microsoft.com/office/drawing/2014/main" id="{1497426C-2914-F822-67ED-E5033E5B26F6}"/>
                </a:ext>
              </a:extLst>
            </p:cNvPr>
            <p:cNvCxnSpPr/>
            <p:nvPr/>
          </p:nvCxnSpPr>
          <p:spPr>
            <a:xfrm>
              <a:off x="4986129" y="3559080"/>
              <a:ext cx="238476" cy="20195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9" name="直線コネクタ 998">
              <a:extLst>
                <a:ext uri="{FF2B5EF4-FFF2-40B4-BE49-F238E27FC236}">
                  <a16:creationId xmlns:a16="http://schemas.microsoft.com/office/drawing/2014/main" id="{09AA1D7C-4440-18E5-674F-4E21B8A4F484}"/>
                </a:ext>
              </a:extLst>
            </p:cNvPr>
            <p:cNvCxnSpPr/>
            <p:nvPr/>
          </p:nvCxnSpPr>
          <p:spPr>
            <a:xfrm>
              <a:off x="5117892" y="3916853"/>
              <a:ext cx="238476" cy="20195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0" name="直線コネクタ 999">
              <a:extLst>
                <a:ext uri="{FF2B5EF4-FFF2-40B4-BE49-F238E27FC236}">
                  <a16:creationId xmlns:a16="http://schemas.microsoft.com/office/drawing/2014/main" id="{9D41D377-633B-6964-F524-26747C246DC1}"/>
                </a:ext>
              </a:extLst>
            </p:cNvPr>
            <p:cNvCxnSpPr/>
            <p:nvPr/>
          </p:nvCxnSpPr>
          <p:spPr>
            <a:xfrm>
              <a:off x="5083284" y="4295014"/>
              <a:ext cx="238476" cy="20195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1" name="直線コネクタ 1000">
              <a:extLst>
                <a:ext uri="{FF2B5EF4-FFF2-40B4-BE49-F238E27FC236}">
                  <a16:creationId xmlns:a16="http://schemas.microsoft.com/office/drawing/2014/main" id="{E573CEA3-E144-F2A7-2EB2-A0FCA16A3868}"/>
                </a:ext>
              </a:extLst>
            </p:cNvPr>
            <p:cNvCxnSpPr/>
            <p:nvPr/>
          </p:nvCxnSpPr>
          <p:spPr>
            <a:xfrm>
              <a:off x="4857333" y="3242658"/>
              <a:ext cx="194765" cy="10097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02" name="グループ化 1001">
              <a:extLst>
                <a:ext uri="{FF2B5EF4-FFF2-40B4-BE49-F238E27FC236}">
                  <a16:creationId xmlns:a16="http://schemas.microsoft.com/office/drawing/2014/main" id="{15CB40F0-8406-ACA7-F2BC-83F6F793E5F2}"/>
                </a:ext>
              </a:extLst>
            </p:cNvPr>
            <p:cNvGrpSpPr/>
            <p:nvPr/>
          </p:nvGrpSpPr>
          <p:grpSpPr>
            <a:xfrm flipH="1">
              <a:off x="4258392" y="3134909"/>
              <a:ext cx="497607" cy="1382823"/>
              <a:chOff x="3729569" y="3148037"/>
              <a:chExt cx="594678" cy="1382823"/>
            </a:xfrm>
          </p:grpSpPr>
          <p:cxnSp>
            <p:nvCxnSpPr>
              <p:cNvPr id="1003" name="直線コネクタ 1002">
                <a:extLst>
                  <a:ext uri="{FF2B5EF4-FFF2-40B4-BE49-F238E27FC236}">
                    <a16:creationId xmlns:a16="http://schemas.microsoft.com/office/drawing/2014/main" id="{97ADDBB5-3CB0-257E-6CAA-C77BCDCE414B}"/>
                  </a:ext>
                </a:extLst>
              </p:cNvPr>
              <p:cNvCxnSpPr/>
              <p:nvPr/>
            </p:nvCxnSpPr>
            <p:spPr>
              <a:xfrm flipV="1">
                <a:off x="3734189" y="4162796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5" name="直線コネクタ 1004">
                <a:extLst>
                  <a:ext uri="{FF2B5EF4-FFF2-40B4-BE49-F238E27FC236}">
                    <a16:creationId xmlns:a16="http://schemas.microsoft.com/office/drawing/2014/main" id="{13F50302-5BD8-2F16-B40A-A846588E1EF8}"/>
                  </a:ext>
                </a:extLst>
              </p:cNvPr>
              <p:cNvCxnSpPr/>
              <p:nvPr/>
            </p:nvCxnSpPr>
            <p:spPr>
              <a:xfrm flipV="1">
                <a:off x="3729569" y="3794732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6" name="直線コネクタ 1005">
                <a:extLst>
                  <a:ext uri="{FF2B5EF4-FFF2-40B4-BE49-F238E27FC236}">
                    <a16:creationId xmlns:a16="http://schemas.microsoft.com/office/drawing/2014/main" id="{81246FB6-6750-4575-5B2F-57AEC7482A5E}"/>
                  </a:ext>
                </a:extLst>
              </p:cNvPr>
              <p:cNvCxnSpPr/>
              <p:nvPr/>
            </p:nvCxnSpPr>
            <p:spPr>
              <a:xfrm flipV="1">
                <a:off x="3729569" y="3421672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7" name="直線コネクタ 1006">
                <a:extLst>
                  <a:ext uri="{FF2B5EF4-FFF2-40B4-BE49-F238E27FC236}">
                    <a16:creationId xmlns:a16="http://schemas.microsoft.com/office/drawing/2014/main" id="{3A624C4E-41EA-5764-5A3A-A5BA3C070A07}"/>
                  </a:ext>
                </a:extLst>
              </p:cNvPr>
              <p:cNvCxnSpPr/>
              <p:nvPr/>
            </p:nvCxnSpPr>
            <p:spPr>
              <a:xfrm flipV="1">
                <a:off x="3729569" y="3148037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08" name="直線コネクタ 1007">
                <a:extLst>
                  <a:ext uri="{FF2B5EF4-FFF2-40B4-BE49-F238E27FC236}">
                    <a16:creationId xmlns:a16="http://schemas.microsoft.com/office/drawing/2014/main" id="{D3A96429-B34C-CDE8-45B8-B04B688E14BB}"/>
                  </a:ext>
                </a:extLst>
              </p:cNvPr>
              <p:cNvCxnSpPr/>
              <p:nvPr/>
            </p:nvCxnSpPr>
            <p:spPr>
              <a:xfrm>
                <a:off x="3954008" y="3543965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1" name="直線コネクタ 1010">
                <a:extLst>
                  <a:ext uri="{FF2B5EF4-FFF2-40B4-BE49-F238E27FC236}">
                    <a16:creationId xmlns:a16="http://schemas.microsoft.com/office/drawing/2014/main" id="{6A90EB5C-0443-DC91-F536-0D8965D87FB5}"/>
                  </a:ext>
                </a:extLst>
              </p:cNvPr>
              <p:cNvCxnSpPr/>
              <p:nvPr/>
            </p:nvCxnSpPr>
            <p:spPr>
              <a:xfrm>
                <a:off x="4085771" y="3901738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2" name="直線コネクタ 1011">
                <a:extLst>
                  <a:ext uri="{FF2B5EF4-FFF2-40B4-BE49-F238E27FC236}">
                    <a16:creationId xmlns:a16="http://schemas.microsoft.com/office/drawing/2014/main" id="{17410159-D0A6-D71E-0F9E-238E7FC774C5}"/>
                  </a:ext>
                </a:extLst>
              </p:cNvPr>
              <p:cNvCxnSpPr/>
              <p:nvPr/>
            </p:nvCxnSpPr>
            <p:spPr>
              <a:xfrm>
                <a:off x="4051163" y="4279899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013" name="直線コネクタ 1012">
                <a:extLst>
                  <a:ext uri="{FF2B5EF4-FFF2-40B4-BE49-F238E27FC236}">
                    <a16:creationId xmlns:a16="http://schemas.microsoft.com/office/drawing/2014/main" id="{E91F44A5-17D9-F9D3-AA11-9E68A9ECA1AF}"/>
                  </a:ext>
                </a:extLst>
              </p:cNvPr>
              <p:cNvCxnSpPr/>
              <p:nvPr/>
            </p:nvCxnSpPr>
            <p:spPr>
              <a:xfrm>
                <a:off x="3825212" y="3227543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014" name="楕円 1013">
            <a:extLst>
              <a:ext uri="{FF2B5EF4-FFF2-40B4-BE49-F238E27FC236}">
                <a16:creationId xmlns:a16="http://schemas.microsoft.com/office/drawing/2014/main" id="{F54EBFBF-01B2-2242-4FFD-59FDDDBF8437}"/>
              </a:ext>
            </a:extLst>
          </p:cNvPr>
          <p:cNvSpPr/>
          <p:nvPr/>
        </p:nvSpPr>
        <p:spPr>
          <a:xfrm>
            <a:off x="6494616" y="3633226"/>
            <a:ext cx="2453003" cy="755277"/>
          </a:xfrm>
          <a:prstGeom prst="ellipse">
            <a:avLst/>
          </a:prstGeom>
          <a:solidFill>
            <a:srgbClr val="9D68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015" name="グループ化 1014">
            <a:extLst>
              <a:ext uri="{FF2B5EF4-FFF2-40B4-BE49-F238E27FC236}">
                <a16:creationId xmlns:a16="http://schemas.microsoft.com/office/drawing/2014/main" id="{303CC076-ECFF-0E57-C24A-4386642A38CF}"/>
              </a:ext>
            </a:extLst>
          </p:cNvPr>
          <p:cNvGrpSpPr/>
          <p:nvPr/>
        </p:nvGrpSpPr>
        <p:grpSpPr>
          <a:xfrm>
            <a:off x="7565134" y="3149416"/>
            <a:ext cx="311966" cy="717447"/>
            <a:chOff x="4258392" y="2993346"/>
            <a:chExt cx="1097976" cy="2525084"/>
          </a:xfrm>
        </p:grpSpPr>
        <p:cxnSp>
          <p:nvCxnSpPr>
            <p:cNvPr id="1016" name="直線コネクタ 1015">
              <a:extLst>
                <a:ext uri="{FF2B5EF4-FFF2-40B4-BE49-F238E27FC236}">
                  <a16:creationId xmlns:a16="http://schemas.microsoft.com/office/drawing/2014/main" id="{D486CF59-25FC-AE79-0B34-89C4D08AE9DA}"/>
                </a:ext>
              </a:extLst>
            </p:cNvPr>
            <p:cNvCxnSpPr/>
            <p:nvPr/>
          </p:nvCxnSpPr>
          <p:spPr>
            <a:xfrm>
              <a:off x="4766310" y="2993346"/>
              <a:ext cx="0" cy="2525084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7" name="直線コネクタ 1016">
              <a:extLst>
                <a:ext uri="{FF2B5EF4-FFF2-40B4-BE49-F238E27FC236}">
                  <a16:creationId xmlns:a16="http://schemas.microsoft.com/office/drawing/2014/main" id="{72DE05D9-2840-96B8-B34B-6658369F113F}"/>
                </a:ext>
              </a:extLst>
            </p:cNvPr>
            <p:cNvCxnSpPr/>
            <p:nvPr/>
          </p:nvCxnSpPr>
          <p:spPr>
            <a:xfrm flipV="1">
              <a:off x="4766310" y="4177911"/>
              <a:ext cx="560070" cy="368064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8" name="直線コネクタ 1017">
              <a:extLst>
                <a:ext uri="{FF2B5EF4-FFF2-40B4-BE49-F238E27FC236}">
                  <a16:creationId xmlns:a16="http://schemas.microsoft.com/office/drawing/2014/main" id="{96C3FCD8-C3C0-CB00-499B-C96A5A7604EF}"/>
                </a:ext>
              </a:extLst>
            </p:cNvPr>
            <p:cNvCxnSpPr/>
            <p:nvPr/>
          </p:nvCxnSpPr>
          <p:spPr>
            <a:xfrm flipV="1">
              <a:off x="4761690" y="3809847"/>
              <a:ext cx="560070" cy="368064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9" name="直線コネクタ 1018">
              <a:extLst>
                <a:ext uri="{FF2B5EF4-FFF2-40B4-BE49-F238E27FC236}">
                  <a16:creationId xmlns:a16="http://schemas.microsoft.com/office/drawing/2014/main" id="{5D7B3747-EE87-9DA7-BD9A-707AE4CAE13B}"/>
                </a:ext>
              </a:extLst>
            </p:cNvPr>
            <p:cNvCxnSpPr/>
            <p:nvPr/>
          </p:nvCxnSpPr>
          <p:spPr>
            <a:xfrm flipV="1">
              <a:off x="4761690" y="3436787"/>
              <a:ext cx="371475" cy="284976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0" name="直線コネクタ 1019">
              <a:extLst>
                <a:ext uri="{FF2B5EF4-FFF2-40B4-BE49-F238E27FC236}">
                  <a16:creationId xmlns:a16="http://schemas.microsoft.com/office/drawing/2014/main" id="{7946891D-6EF8-B33E-6B5A-32CD7E77644E}"/>
                </a:ext>
              </a:extLst>
            </p:cNvPr>
            <p:cNvCxnSpPr/>
            <p:nvPr/>
          </p:nvCxnSpPr>
          <p:spPr>
            <a:xfrm flipV="1">
              <a:off x="4761690" y="3163152"/>
              <a:ext cx="233856" cy="142488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1" name="直線コネクタ 1020">
              <a:extLst>
                <a:ext uri="{FF2B5EF4-FFF2-40B4-BE49-F238E27FC236}">
                  <a16:creationId xmlns:a16="http://schemas.microsoft.com/office/drawing/2014/main" id="{4E25D961-294C-DE64-8F55-FCEF012957FA}"/>
                </a:ext>
              </a:extLst>
            </p:cNvPr>
            <p:cNvCxnSpPr/>
            <p:nvPr/>
          </p:nvCxnSpPr>
          <p:spPr>
            <a:xfrm>
              <a:off x="4986129" y="3559080"/>
              <a:ext cx="238476" cy="20195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2" name="直線コネクタ 1021">
              <a:extLst>
                <a:ext uri="{FF2B5EF4-FFF2-40B4-BE49-F238E27FC236}">
                  <a16:creationId xmlns:a16="http://schemas.microsoft.com/office/drawing/2014/main" id="{9025AD1F-7EC3-6D8A-790D-D7E98FBA09DD}"/>
                </a:ext>
              </a:extLst>
            </p:cNvPr>
            <p:cNvCxnSpPr/>
            <p:nvPr/>
          </p:nvCxnSpPr>
          <p:spPr>
            <a:xfrm>
              <a:off x="5117892" y="3916853"/>
              <a:ext cx="238476" cy="20195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3" name="直線コネクタ 1022">
              <a:extLst>
                <a:ext uri="{FF2B5EF4-FFF2-40B4-BE49-F238E27FC236}">
                  <a16:creationId xmlns:a16="http://schemas.microsoft.com/office/drawing/2014/main" id="{8D6585F5-D230-18BC-D978-19EBB6DDBD22}"/>
                </a:ext>
              </a:extLst>
            </p:cNvPr>
            <p:cNvCxnSpPr/>
            <p:nvPr/>
          </p:nvCxnSpPr>
          <p:spPr>
            <a:xfrm>
              <a:off x="5083284" y="4295014"/>
              <a:ext cx="238476" cy="20195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0" name="直線コネクタ 799">
              <a:extLst>
                <a:ext uri="{FF2B5EF4-FFF2-40B4-BE49-F238E27FC236}">
                  <a16:creationId xmlns:a16="http://schemas.microsoft.com/office/drawing/2014/main" id="{6756905D-258E-55E8-4108-FBEEA54E0670}"/>
                </a:ext>
              </a:extLst>
            </p:cNvPr>
            <p:cNvCxnSpPr/>
            <p:nvPr/>
          </p:nvCxnSpPr>
          <p:spPr>
            <a:xfrm>
              <a:off x="4857333" y="3242658"/>
              <a:ext cx="194765" cy="10097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1" name="グループ化 800">
              <a:extLst>
                <a:ext uri="{FF2B5EF4-FFF2-40B4-BE49-F238E27FC236}">
                  <a16:creationId xmlns:a16="http://schemas.microsoft.com/office/drawing/2014/main" id="{66413D11-43ED-F4E7-DDD7-21420F542DC6}"/>
                </a:ext>
              </a:extLst>
            </p:cNvPr>
            <p:cNvGrpSpPr/>
            <p:nvPr/>
          </p:nvGrpSpPr>
          <p:grpSpPr>
            <a:xfrm flipH="1">
              <a:off x="4258392" y="3134909"/>
              <a:ext cx="497607" cy="1382823"/>
              <a:chOff x="3729569" y="3148037"/>
              <a:chExt cx="594678" cy="1382823"/>
            </a:xfrm>
          </p:grpSpPr>
          <p:cxnSp>
            <p:nvCxnSpPr>
              <p:cNvPr id="802" name="直線コネクタ 801">
                <a:extLst>
                  <a:ext uri="{FF2B5EF4-FFF2-40B4-BE49-F238E27FC236}">
                    <a16:creationId xmlns:a16="http://schemas.microsoft.com/office/drawing/2014/main" id="{0190B970-1F0A-D94D-A624-E84BB84A1B5A}"/>
                  </a:ext>
                </a:extLst>
              </p:cNvPr>
              <p:cNvCxnSpPr/>
              <p:nvPr/>
            </p:nvCxnSpPr>
            <p:spPr>
              <a:xfrm flipV="1">
                <a:off x="3734189" y="4162796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3" name="直線コネクタ 802">
                <a:extLst>
                  <a:ext uri="{FF2B5EF4-FFF2-40B4-BE49-F238E27FC236}">
                    <a16:creationId xmlns:a16="http://schemas.microsoft.com/office/drawing/2014/main" id="{44823C39-5BA9-0836-C6DC-6919186C3DCB}"/>
                  </a:ext>
                </a:extLst>
              </p:cNvPr>
              <p:cNvCxnSpPr/>
              <p:nvPr/>
            </p:nvCxnSpPr>
            <p:spPr>
              <a:xfrm flipV="1">
                <a:off x="3729569" y="3794732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4" name="直線コネクタ 803">
                <a:extLst>
                  <a:ext uri="{FF2B5EF4-FFF2-40B4-BE49-F238E27FC236}">
                    <a16:creationId xmlns:a16="http://schemas.microsoft.com/office/drawing/2014/main" id="{8A0C73F9-827B-9007-FC13-A7D54A86C20A}"/>
                  </a:ext>
                </a:extLst>
              </p:cNvPr>
              <p:cNvCxnSpPr/>
              <p:nvPr/>
            </p:nvCxnSpPr>
            <p:spPr>
              <a:xfrm flipV="1">
                <a:off x="3729569" y="3421672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5" name="直線コネクタ 804">
                <a:extLst>
                  <a:ext uri="{FF2B5EF4-FFF2-40B4-BE49-F238E27FC236}">
                    <a16:creationId xmlns:a16="http://schemas.microsoft.com/office/drawing/2014/main" id="{75431B47-C7E9-C775-DC9C-63116D8FCC4B}"/>
                  </a:ext>
                </a:extLst>
              </p:cNvPr>
              <p:cNvCxnSpPr/>
              <p:nvPr/>
            </p:nvCxnSpPr>
            <p:spPr>
              <a:xfrm flipV="1">
                <a:off x="3729569" y="3148037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6" name="直線コネクタ 805">
                <a:extLst>
                  <a:ext uri="{FF2B5EF4-FFF2-40B4-BE49-F238E27FC236}">
                    <a16:creationId xmlns:a16="http://schemas.microsoft.com/office/drawing/2014/main" id="{6B42E499-5183-4B3C-ADF5-C958A3F860C3}"/>
                  </a:ext>
                </a:extLst>
              </p:cNvPr>
              <p:cNvCxnSpPr/>
              <p:nvPr/>
            </p:nvCxnSpPr>
            <p:spPr>
              <a:xfrm>
                <a:off x="3954008" y="3543965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3" name="直線コネクタ 822">
                <a:extLst>
                  <a:ext uri="{FF2B5EF4-FFF2-40B4-BE49-F238E27FC236}">
                    <a16:creationId xmlns:a16="http://schemas.microsoft.com/office/drawing/2014/main" id="{457AE92E-F3FF-E7D7-A3E2-A1FF68190032}"/>
                  </a:ext>
                </a:extLst>
              </p:cNvPr>
              <p:cNvCxnSpPr/>
              <p:nvPr/>
            </p:nvCxnSpPr>
            <p:spPr>
              <a:xfrm>
                <a:off x="4085771" y="3901738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4" name="直線コネクタ 823">
                <a:extLst>
                  <a:ext uri="{FF2B5EF4-FFF2-40B4-BE49-F238E27FC236}">
                    <a16:creationId xmlns:a16="http://schemas.microsoft.com/office/drawing/2014/main" id="{DA220602-6EF8-1C8B-B459-869FD13C07AF}"/>
                  </a:ext>
                </a:extLst>
              </p:cNvPr>
              <p:cNvCxnSpPr/>
              <p:nvPr/>
            </p:nvCxnSpPr>
            <p:spPr>
              <a:xfrm>
                <a:off x="4051163" y="4279899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25" name="直線コネクタ 824">
                <a:extLst>
                  <a:ext uri="{FF2B5EF4-FFF2-40B4-BE49-F238E27FC236}">
                    <a16:creationId xmlns:a16="http://schemas.microsoft.com/office/drawing/2014/main" id="{98FA59AB-325C-12AB-7862-31DBDD2B8795}"/>
                  </a:ext>
                </a:extLst>
              </p:cNvPr>
              <p:cNvCxnSpPr/>
              <p:nvPr/>
            </p:nvCxnSpPr>
            <p:spPr>
              <a:xfrm>
                <a:off x="3825212" y="3227543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862" name="楕円 861">
            <a:extLst>
              <a:ext uri="{FF2B5EF4-FFF2-40B4-BE49-F238E27FC236}">
                <a16:creationId xmlns:a16="http://schemas.microsoft.com/office/drawing/2014/main" id="{5DD32948-8C05-621C-ED93-69F6C70CC248}"/>
              </a:ext>
            </a:extLst>
          </p:cNvPr>
          <p:cNvSpPr/>
          <p:nvPr/>
        </p:nvSpPr>
        <p:spPr>
          <a:xfrm>
            <a:off x="7884883" y="2749520"/>
            <a:ext cx="2453003" cy="755277"/>
          </a:xfrm>
          <a:prstGeom prst="ellipse">
            <a:avLst/>
          </a:prstGeom>
          <a:solidFill>
            <a:srgbClr val="9D683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864" name="グループ化 863">
            <a:extLst>
              <a:ext uri="{FF2B5EF4-FFF2-40B4-BE49-F238E27FC236}">
                <a16:creationId xmlns:a16="http://schemas.microsoft.com/office/drawing/2014/main" id="{8D80B718-C038-D5D1-344B-9044366B6F2A}"/>
              </a:ext>
            </a:extLst>
          </p:cNvPr>
          <p:cNvGrpSpPr/>
          <p:nvPr/>
        </p:nvGrpSpPr>
        <p:grpSpPr>
          <a:xfrm>
            <a:off x="8955401" y="2265710"/>
            <a:ext cx="311966" cy="717447"/>
            <a:chOff x="4258392" y="2993346"/>
            <a:chExt cx="1097976" cy="2525084"/>
          </a:xfrm>
        </p:grpSpPr>
        <p:cxnSp>
          <p:nvCxnSpPr>
            <p:cNvPr id="877" name="直線コネクタ 876">
              <a:extLst>
                <a:ext uri="{FF2B5EF4-FFF2-40B4-BE49-F238E27FC236}">
                  <a16:creationId xmlns:a16="http://schemas.microsoft.com/office/drawing/2014/main" id="{1B37E22F-2E1D-F86C-4A33-3012F42A9999}"/>
                </a:ext>
              </a:extLst>
            </p:cNvPr>
            <p:cNvCxnSpPr/>
            <p:nvPr/>
          </p:nvCxnSpPr>
          <p:spPr>
            <a:xfrm>
              <a:off x="4766310" y="2993346"/>
              <a:ext cx="0" cy="2525084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8" name="直線コネクタ 877">
              <a:extLst>
                <a:ext uri="{FF2B5EF4-FFF2-40B4-BE49-F238E27FC236}">
                  <a16:creationId xmlns:a16="http://schemas.microsoft.com/office/drawing/2014/main" id="{7E56FB4F-ABE2-7550-C2A3-767474611DAA}"/>
                </a:ext>
              </a:extLst>
            </p:cNvPr>
            <p:cNvCxnSpPr/>
            <p:nvPr/>
          </p:nvCxnSpPr>
          <p:spPr>
            <a:xfrm flipV="1">
              <a:off x="4766310" y="4177911"/>
              <a:ext cx="560070" cy="368064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9" name="直線コネクタ 878">
              <a:extLst>
                <a:ext uri="{FF2B5EF4-FFF2-40B4-BE49-F238E27FC236}">
                  <a16:creationId xmlns:a16="http://schemas.microsoft.com/office/drawing/2014/main" id="{F1940BFD-1C3E-9622-1085-88BE3233CEA3}"/>
                </a:ext>
              </a:extLst>
            </p:cNvPr>
            <p:cNvCxnSpPr/>
            <p:nvPr/>
          </p:nvCxnSpPr>
          <p:spPr>
            <a:xfrm flipV="1">
              <a:off x="4761690" y="3809847"/>
              <a:ext cx="560070" cy="368064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0" name="直線コネクタ 879">
              <a:extLst>
                <a:ext uri="{FF2B5EF4-FFF2-40B4-BE49-F238E27FC236}">
                  <a16:creationId xmlns:a16="http://schemas.microsoft.com/office/drawing/2014/main" id="{0E9999F7-22DB-73AA-95B7-196A6026269C}"/>
                </a:ext>
              </a:extLst>
            </p:cNvPr>
            <p:cNvCxnSpPr/>
            <p:nvPr/>
          </p:nvCxnSpPr>
          <p:spPr>
            <a:xfrm flipV="1">
              <a:off x="4761690" y="3436787"/>
              <a:ext cx="371475" cy="284976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1" name="直線コネクタ 880">
              <a:extLst>
                <a:ext uri="{FF2B5EF4-FFF2-40B4-BE49-F238E27FC236}">
                  <a16:creationId xmlns:a16="http://schemas.microsoft.com/office/drawing/2014/main" id="{09D9C2E4-5B80-2767-CF9D-34FB832758E4}"/>
                </a:ext>
              </a:extLst>
            </p:cNvPr>
            <p:cNvCxnSpPr/>
            <p:nvPr/>
          </p:nvCxnSpPr>
          <p:spPr>
            <a:xfrm flipV="1">
              <a:off x="4761690" y="3163152"/>
              <a:ext cx="233856" cy="142488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2" name="直線コネクタ 881">
              <a:extLst>
                <a:ext uri="{FF2B5EF4-FFF2-40B4-BE49-F238E27FC236}">
                  <a16:creationId xmlns:a16="http://schemas.microsoft.com/office/drawing/2014/main" id="{8DD0A825-517E-52D4-9FCC-D8919CE4F407}"/>
                </a:ext>
              </a:extLst>
            </p:cNvPr>
            <p:cNvCxnSpPr/>
            <p:nvPr/>
          </p:nvCxnSpPr>
          <p:spPr>
            <a:xfrm>
              <a:off x="4986129" y="3559080"/>
              <a:ext cx="238476" cy="20195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3" name="直線コネクタ 882">
              <a:extLst>
                <a:ext uri="{FF2B5EF4-FFF2-40B4-BE49-F238E27FC236}">
                  <a16:creationId xmlns:a16="http://schemas.microsoft.com/office/drawing/2014/main" id="{9C59F09B-938F-346C-44D6-466715AC4777}"/>
                </a:ext>
              </a:extLst>
            </p:cNvPr>
            <p:cNvCxnSpPr/>
            <p:nvPr/>
          </p:nvCxnSpPr>
          <p:spPr>
            <a:xfrm>
              <a:off x="5117892" y="3916853"/>
              <a:ext cx="238476" cy="20195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4" name="直線コネクタ 883">
              <a:extLst>
                <a:ext uri="{FF2B5EF4-FFF2-40B4-BE49-F238E27FC236}">
                  <a16:creationId xmlns:a16="http://schemas.microsoft.com/office/drawing/2014/main" id="{E3BE0C1F-71D1-29A8-3AAA-A8A9EC92110A}"/>
                </a:ext>
              </a:extLst>
            </p:cNvPr>
            <p:cNvCxnSpPr/>
            <p:nvPr/>
          </p:nvCxnSpPr>
          <p:spPr>
            <a:xfrm>
              <a:off x="5083284" y="4295014"/>
              <a:ext cx="238476" cy="20195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5" name="直線コネクタ 884">
              <a:extLst>
                <a:ext uri="{FF2B5EF4-FFF2-40B4-BE49-F238E27FC236}">
                  <a16:creationId xmlns:a16="http://schemas.microsoft.com/office/drawing/2014/main" id="{BE151BDC-6AF1-D2AF-0C55-41A140F41E02}"/>
                </a:ext>
              </a:extLst>
            </p:cNvPr>
            <p:cNvCxnSpPr/>
            <p:nvPr/>
          </p:nvCxnSpPr>
          <p:spPr>
            <a:xfrm>
              <a:off x="4857333" y="3242658"/>
              <a:ext cx="194765" cy="10097"/>
            </a:xfrm>
            <a:prstGeom prst="line">
              <a:avLst/>
            </a:prstGeom>
            <a:ln w="19050">
              <a:solidFill>
                <a:srgbClr val="6633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86" name="グループ化 885">
              <a:extLst>
                <a:ext uri="{FF2B5EF4-FFF2-40B4-BE49-F238E27FC236}">
                  <a16:creationId xmlns:a16="http://schemas.microsoft.com/office/drawing/2014/main" id="{433DE8C6-CF16-E33E-D24C-721D2AC4F5BB}"/>
                </a:ext>
              </a:extLst>
            </p:cNvPr>
            <p:cNvGrpSpPr/>
            <p:nvPr/>
          </p:nvGrpSpPr>
          <p:grpSpPr>
            <a:xfrm flipH="1">
              <a:off x="4258392" y="3134909"/>
              <a:ext cx="497607" cy="1382823"/>
              <a:chOff x="3729569" y="3148037"/>
              <a:chExt cx="594678" cy="1382823"/>
            </a:xfrm>
          </p:grpSpPr>
          <p:cxnSp>
            <p:nvCxnSpPr>
              <p:cNvPr id="887" name="直線コネクタ 886">
                <a:extLst>
                  <a:ext uri="{FF2B5EF4-FFF2-40B4-BE49-F238E27FC236}">
                    <a16:creationId xmlns:a16="http://schemas.microsoft.com/office/drawing/2014/main" id="{C0D31846-5D4D-A5C7-13CC-38C82382FA93}"/>
                  </a:ext>
                </a:extLst>
              </p:cNvPr>
              <p:cNvCxnSpPr/>
              <p:nvPr/>
            </p:nvCxnSpPr>
            <p:spPr>
              <a:xfrm flipV="1">
                <a:off x="3734189" y="4162796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8" name="直線コネクタ 887">
                <a:extLst>
                  <a:ext uri="{FF2B5EF4-FFF2-40B4-BE49-F238E27FC236}">
                    <a16:creationId xmlns:a16="http://schemas.microsoft.com/office/drawing/2014/main" id="{B50908C5-3323-6F19-E757-CFA4021E48CE}"/>
                  </a:ext>
                </a:extLst>
              </p:cNvPr>
              <p:cNvCxnSpPr/>
              <p:nvPr/>
            </p:nvCxnSpPr>
            <p:spPr>
              <a:xfrm flipV="1">
                <a:off x="3729569" y="3794732"/>
                <a:ext cx="560070" cy="368064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89" name="直線コネクタ 888">
                <a:extLst>
                  <a:ext uri="{FF2B5EF4-FFF2-40B4-BE49-F238E27FC236}">
                    <a16:creationId xmlns:a16="http://schemas.microsoft.com/office/drawing/2014/main" id="{5ACC01E6-21A4-EAA3-E038-F866F076459F}"/>
                  </a:ext>
                </a:extLst>
              </p:cNvPr>
              <p:cNvCxnSpPr/>
              <p:nvPr/>
            </p:nvCxnSpPr>
            <p:spPr>
              <a:xfrm flipV="1">
                <a:off x="3729569" y="3421672"/>
                <a:ext cx="371475" cy="284976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0" name="直線コネクタ 889">
                <a:extLst>
                  <a:ext uri="{FF2B5EF4-FFF2-40B4-BE49-F238E27FC236}">
                    <a16:creationId xmlns:a16="http://schemas.microsoft.com/office/drawing/2014/main" id="{08183B4F-0C4F-7CBB-C750-E6D3635AEDE2}"/>
                  </a:ext>
                </a:extLst>
              </p:cNvPr>
              <p:cNvCxnSpPr/>
              <p:nvPr/>
            </p:nvCxnSpPr>
            <p:spPr>
              <a:xfrm flipV="1">
                <a:off x="3729569" y="3148037"/>
                <a:ext cx="233856" cy="142488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1" name="直線コネクタ 890">
                <a:extLst>
                  <a:ext uri="{FF2B5EF4-FFF2-40B4-BE49-F238E27FC236}">
                    <a16:creationId xmlns:a16="http://schemas.microsoft.com/office/drawing/2014/main" id="{EE8A0149-B3B0-DFAA-5019-73FAA8CCDE67}"/>
                  </a:ext>
                </a:extLst>
              </p:cNvPr>
              <p:cNvCxnSpPr/>
              <p:nvPr/>
            </p:nvCxnSpPr>
            <p:spPr>
              <a:xfrm>
                <a:off x="3954008" y="3543965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2" name="直線コネクタ 891">
                <a:extLst>
                  <a:ext uri="{FF2B5EF4-FFF2-40B4-BE49-F238E27FC236}">
                    <a16:creationId xmlns:a16="http://schemas.microsoft.com/office/drawing/2014/main" id="{876E4516-0F78-BEEB-4515-53CCCF682496}"/>
                  </a:ext>
                </a:extLst>
              </p:cNvPr>
              <p:cNvCxnSpPr/>
              <p:nvPr/>
            </p:nvCxnSpPr>
            <p:spPr>
              <a:xfrm>
                <a:off x="4085771" y="3901738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3" name="直線コネクタ 892">
                <a:extLst>
                  <a:ext uri="{FF2B5EF4-FFF2-40B4-BE49-F238E27FC236}">
                    <a16:creationId xmlns:a16="http://schemas.microsoft.com/office/drawing/2014/main" id="{AE25B07C-FDCD-9128-388E-AAD55FC69BE9}"/>
                  </a:ext>
                </a:extLst>
              </p:cNvPr>
              <p:cNvCxnSpPr/>
              <p:nvPr/>
            </p:nvCxnSpPr>
            <p:spPr>
              <a:xfrm>
                <a:off x="4051163" y="4279899"/>
                <a:ext cx="238476" cy="20195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94" name="直線コネクタ 893">
                <a:extLst>
                  <a:ext uri="{FF2B5EF4-FFF2-40B4-BE49-F238E27FC236}">
                    <a16:creationId xmlns:a16="http://schemas.microsoft.com/office/drawing/2014/main" id="{5FD448E2-5E47-4DDB-4BF8-E1E5B3838347}"/>
                  </a:ext>
                </a:extLst>
              </p:cNvPr>
              <p:cNvCxnSpPr/>
              <p:nvPr/>
            </p:nvCxnSpPr>
            <p:spPr>
              <a:xfrm>
                <a:off x="3825212" y="3227543"/>
                <a:ext cx="194765" cy="10097"/>
              </a:xfrm>
              <a:prstGeom prst="line">
                <a:avLst/>
              </a:prstGeom>
              <a:ln w="19050">
                <a:solidFill>
                  <a:srgbClr val="6633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106" name="グループ化 1105">
            <a:extLst>
              <a:ext uri="{FF2B5EF4-FFF2-40B4-BE49-F238E27FC236}">
                <a16:creationId xmlns:a16="http://schemas.microsoft.com/office/drawing/2014/main" id="{926B7DDF-C424-EF0D-1DC6-CD5AF9A4DE7D}"/>
              </a:ext>
            </a:extLst>
          </p:cNvPr>
          <p:cNvGrpSpPr>
            <a:grpSpLocks noChangeAspect="1"/>
          </p:cNvGrpSpPr>
          <p:nvPr/>
        </p:nvGrpSpPr>
        <p:grpSpPr>
          <a:xfrm>
            <a:off x="648454" y="1454780"/>
            <a:ext cx="1899708" cy="1725608"/>
            <a:chOff x="12233303" y="487705"/>
            <a:chExt cx="3702795" cy="3363451"/>
          </a:xfrm>
        </p:grpSpPr>
        <p:sp>
          <p:nvSpPr>
            <p:cNvPr id="895" name="Google Shape;1539;p28">
              <a:extLst>
                <a:ext uri="{FF2B5EF4-FFF2-40B4-BE49-F238E27FC236}">
                  <a16:creationId xmlns:a16="http://schemas.microsoft.com/office/drawing/2014/main" id="{20555BEF-8836-F69D-7777-AEBBD5E0F0EF}"/>
                </a:ext>
              </a:extLst>
            </p:cNvPr>
            <p:cNvSpPr/>
            <p:nvPr/>
          </p:nvSpPr>
          <p:spPr>
            <a:xfrm flipH="1">
              <a:off x="12336260" y="3238148"/>
              <a:ext cx="3380052" cy="613008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024" name="グループ化 1023">
              <a:extLst>
                <a:ext uri="{FF2B5EF4-FFF2-40B4-BE49-F238E27FC236}">
                  <a16:creationId xmlns:a16="http://schemas.microsoft.com/office/drawing/2014/main" id="{14A4BB12-1F55-627B-8812-E716439063CE}"/>
                </a:ext>
              </a:extLst>
            </p:cNvPr>
            <p:cNvGrpSpPr/>
            <p:nvPr/>
          </p:nvGrpSpPr>
          <p:grpSpPr>
            <a:xfrm>
              <a:off x="13649540" y="2815160"/>
              <a:ext cx="467983" cy="587260"/>
              <a:chOff x="7624972" y="3146312"/>
              <a:chExt cx="467983" cy="587260"/>
            </a:xfrm>
          </p:grpSpPr>
          <p:sp>
            <p:nvSpPr>
              <p:cNvPr id="1025" name="楕円 1024">
                <a:extLst>
                  <a:ext uri="{FF2B5EF4-FFF2-40B4-BE49-F238E27FC236}">
                    <a16:creationId xmlns:a16="http://schemas.microsoft.com/office/drawing/2014/main" id="{4748BA91-0619-71C5-7A0B-F12FA8EED90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30481" y="3371098"/>
                <a:ext cx="362474" cy="3624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026" name="楕円 1025">
                <a:extLst>
                  <a:ext uri="{FF2B5EF4-FFF2-40B4-BE49-F238E27FC236}">
                    <a16:creationId xmlns:a16="http://schemas.microsoft.com/office/drawing/2014/main" id="{BCD68667-AEFF-A3FD-50CC-0E3C3A75EAB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98917" y="3147778"/>
                <a:ext cx="252000" cy="252000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027" name="楕円 1026">
                <a:extLst>
                  <a:ext uri="{FF2B5EF4-FFF2-40B4-BE49-F238E27FC236}">
                    <a16:creationId xmlns:a16="http://schemas.microsoft.com/office/drawing/2014/main" id="{34E49BF5-B638-76BA-6A43-D736E8CFA3A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94679" y="3146312"/>
                <a:ext cx="252000" cy="252000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028" name="楕円 1027">
                <a:extLst>
                  <a:ext uri="{FF2B5EF4-FFF2-40B4-BE49-F238E27FC236}">
                    <a16:creationId xmlns:a16="http://schemas.microsoft.com/office/drawing/2014/main" id="{169C8227-78CF-AF75-561F-7BE772739421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861539" y="3439224"/>
                <a:ext cx="45719" cy="45719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029" name="楕円 1028">
                <a:extLst>
                  <a:ext uri="{FF2B5EF4-FFF2-40B4-BE49-F238E27FC236}">
                    <a16:creationId xmlns:a16="http://schemas.microsoft.com/office/drawing/2014/main" id="{7F48CE5B-9B7D-F98C-08F2-1A59320E594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847688" y="3573152"/>
                <a:ext cx="45719" cy="45719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030" name="楕円 1029">
                <a:extLst>
                  <a:ext uri="{FF2B5EF4-FFF2-40B4-BE49-F238E27FC236}">
                    <a16:creationId xmlns:a16="http://schemas.microsoft.com/office/drawing/2014/main" id="{2C1F3B26-9E42-E26C-E27B-73A2091727E8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843073" y="3503879"/>
                <a:ext cx="45719" cy="45719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031" name="楕円 1030">
                <a:extLst>
                  <a:ext uri="{FF2B5EF4-FFF2-40B4-BE49-F238E27FC236}">
                    <a16:creationId xmlns:a16="http://schemas.microsoft.com/office/drawing/2014/main" id="{78D6C8CF-4FAD-B064-6897-F66743017975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838448" y="3222174"/>
                <a:ext cx="45719" cy="45719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032" name="楕円 1031">
                <a:extLst>
                  <a:ext uri="{FF2B5EF4-FFF2-40B4-BE49-F238E27FC236}">
                    <a16:creationId xmlns:a16="http://schemas.microsoft.com/office/drawing/2014/main" id="{AC5DD1F7-C0AE-6E36-1622-16F91C4E69E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972376" y="3236032"/>
                <a:ext cx="45719" cy="45719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cxnSp>
            <p:nvCxnSpPr>
              <p:cNvPr id="1033" name="直線コネクタ 1032">
                <a:extLst>
                  <a:ext uri="{FF2B5EF4-FFF2-40B4-BE49-F238E27FC236}">
                    <a16:creationId xmlns:a16="http://schemas.microsoft.com/office/drawing/2014/main" id="{524499B6-0FAC-B735-A6A1-4DE8ED0C2A71}"/>
                  </a:ext>
                </a:extLst>
              </p:cNvPr>
              <p:cNvCxnSpPr>
                <a:stCxn id="1025" idx="1"/>
              </p:cNvCxnSpPr>
              <p:nvPr/>
            </p:nvCxnSpPr>
            <p:spPr>
              <a:xfrm flipH="1" flipV="1">
                <a:off x="7624972" y="3281751"/>
                <a:ext cx="158592" cy="14243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034" name="グループ化 1033">
              <a:extLst>
                <a:ext uri="{FF2B5EF4-FFF2-40B4-BE49-F238E27FC236}">
                  <a16:creationId xmlns:a16="http://schemas.microsoft.com/office/drawing/2014/main" id="{05867B8D-B3F9-D155-3C8A-3196BDB907B9}"/>
                </a:ext>
              </a:extLst>
            </p:cNvPr>
            <p:cNvGrpSpPr/>
            <p:nvPr/>
          </p:nvGrpSpPr>
          <p:grpSpPr>
            <a:xfrm>
              <a:off x="12233303" y="592705"/>
              <a:ext cx="1547344" cy="2876903"/>
              <a:chOff x="3284638" y="2622841"/>
              <a:chExt cx="1552994" cy="2887407"/>
            </a:xfrm>
          </p:grpSpPr>
          <p:sp>
            <p:nvSpPr>
              <p:cNvPr id="1035" name="二等辺三角形 2">
                <a:extLst>
                  <a:ext uri="{FF2B5EF4-FFF2-40B4-BE49-F238E27FC236}">
                    <a16:creationId xmlns:a16="http://schemas.microsoft.com/office/drawing/2014/main" id="{643AEBE4-8C27-5E15-DC66-6A070C4451AF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6" name="Google Shape;1540;p28">
                <a:extLst>
                  <a:ext uri="{FF2B5EF4-FFF2-40B4-BE49-F238E27FC236}">
                    <a16:creationId xmlns:a16="http://schemas.microsoft.com/office/drawing/2014/main" id="{E54E2B4B-547A-BE2C-3907-D3A892478D69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037" name="グループ化 1036">
                <a:extLst>
                  <a:ext uri="{FF2B5EF4-FFF2-40B4-BE49-F238E27FC236}">
                    <a16:creationId xmlns:a16="http://schemas.microsoft.com/office/drawing/2014/main" id="{D02F09F8-65EC-27B4-67C9-060CF1F57CC0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055" name="Google Shape;1540;p28">
                  <a:extLst>
                    <a:ext uri="{FF2B5EF4-FFF2-40B4-BE49-F238E27FC236}">
                      <a16:creationId xmlns:a16="http://schemas.microsoft.com/office/drawing/2014/main" id="{7AF2B980-FE55-6384-2386-9490E65584E4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56" name="Google Shape;1540;p28">
                  <a:extLst>
                    <a:ext uri="{FF2B5EF4-FFF2-40B4-BE49-F238E27FC236}">
                      <a16:creationId xmlns:a16="http://schemas.microsoft.com/office/drawing/2014/main" id="{FC69E71D-B492-C55C-AD8F-EC8E6D7BEFAD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57" name="Google Shape;1540;p28">
                  <a:extLst>
                    <a:ext uri="{FF2B5EF4-FFF2-40B4-BE49-F238E27FC236}">
                      <a16:creationId xmlns:a16="http://schemas.microsoft.com/office/drawing/2014/main" id="{823BF486-11C2-9E72-67A3-99B931AF9772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38" name="グループ化 1037">
                <a:extLst>
                  <a:ext uri="{FF2B5EF4-FFF2-40B4-BE49-F238E27FC236}">
                    <a16:creationId xmlns:a16="http://schemas.microsoft.com/office/drawing/2014/main" id="{5F5E39E3-1D8F-9B36-D502-2AA6C10FD3EC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052" name="Google Shape;1540;p28">
                  <a:extLst>
                    <a:ext uri="{FF2B5EF4-FFF2-40B4-BE49-F238E27FC236}">
                      <a16:creationId xmlns:a16="http://schemas.microsoft.com/office/drawing/2014/main" id="{6580135F-5A16-DB51-905B-C8912EFD3EE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53" name="Google Shape;1540;p28">
                  <a:extLst>
                    <a:ext uri="{FF2B5EF4-FFF2-40B4-BE49-F238E27FC236}">
                      <a16:creationId xmlns:a16="http://schemas.microsoft.com/office/drawing/2014/main" id="{03F7931D-D36A-64BD-2CF7-E76CDB79E343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54" name="Google Shape;1540;p28">
                  <a:extLst>
                    <a:ext uri="{FF2B5EF4-FFF2-40B4-BE49-F238E27FC236}">
                      <a16:creationId xmlns:a16="http://schemas.microsoft.com/office/drawing/2014/main" id="{EF96DFB7-BD65-EFDB-EB43-374973C1B6D2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39" name="Google Shape;1540;p28">
                <a:extLst>
                  <a:ext uri="{FF2B5EF4-FFF2-40B4-BE49-F238E27FC236}">
                    <a16:creationId xmlns:a16="http://schemas.microsoft.com/office/drawing/2014/main" id="{E99F42FA-3521-6F18-4714-6E914A992B36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040" name="グループ化 1039">
                <a:extLst>
                  <a:ext uri="{FF2B5EF4-FFF2-40B4-BE49-F238E27FC236}">
                    <a16:creationId xmlns:a16="http://schemas.microsoft.com/office/drawing/2014/main" id="{AE421CAF-EEC1-1CA2-E9BA-DD2DC16061D7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049" name="Google Shape;1540;p28">
                  <a:extLst>
                    <a:ext uri="{FF2B5EF4-FFF2-40B4-BE49-F238E27FC236}">
                      <a16:creationId xmlns:a16="http://schemas.microsoft.com/office/drawing/2014/main" id="{E44759DB-D8A0-1B4B-6F63-AF5DCBF86837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50" name="Google Shape;1540;p28">
                  <a:extLst>
                    <a:ext uri="{FF2B5EF4-FFF2-40B4-BE49-F238E27FC236}">
                      <a16:creationId xmlns:a16="http://schemas.microsoft.com/office/drawing/2014/main" id="{723D0246-863F-9958-E3B7-4026ACCE7709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51" name="Google Shape;1540;p28">
                  <a:extLst>
                    <a:ext uri="{FF2B5EF4-FFF2-40B4-BE49-F238E27FC236}">
                      <a16:creationId xmlns:a16="http://schemas.microsoft.com/office/drawing/2014/main" id="{04BCE01B-74D8-5A2F-D15C-9F5FE0B49811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41" name="グループ化 1040">
                <a:extLst>
                  <a:ext uri="{FF2B5EF4-FFF2-40B4-BE49-F238E27FC236}">
                    <a16:creationId xmlns:a16="http://schemas.microsoft.com/office/drawing/2014/main" id="{307A2645-85DB-9270-FB3F-06A550724167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046" name="Google Shape;1540;p28">
                  <a:extLst>
                    <a:ext uri="{FF2B5EF4-FFF2-40B4-BE49-F238E27FC236}">
                      <a16:creationId xmlns:a16="http://schemas.microsoft.com/office/drawing/2014/main" id="{ABC41962-8D9B-0472-1423-E2C497470976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7" name="Google Shape;1540;p28">
                  <a:extLst>
                    <a:ext uri="{FF2B5EF4-FFF2-40B4-BE49-F238E27FC236}">
                      <a16:creationId xmlns:a16="http://schemas.microsoft.com/office/drawing/2014/main" id="{C1D43C7A-A5FB-464E-4043-53AFC508B6A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8" name="Google Shape;1540;p28">
                  <a:extLst>
                    <a:ext uri="{FF2B5EF4-FFF2-40B4-BE49-F238E27FC236}">
                      <a16:creationId xmlns:a16="http://schemas.microsoft.com/office/drawing/2014/main" id="{2ACD0C98-D006-DCF8-7633-15673F556418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42" name="グループ化 1041">
                <a:extLst>
                  <a:ext uri="{FF2B5EF4-FFF2-40B4-BE49-F238E27FC236}">
                    <a16:creationId xmlns:a16="http://schemas.microsoft.com/office/drawing/2014/main" id="{BF4C0AA9-B4A6-29C2-CFF3-C439EA11908B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043" name="Google Shape;1540;p28">
                  <a:extLst>
                    <a:ext uri="{FF2B5EF4-FFF2-40B4-BE49-F238E27FC236}">
                      <a16:creationId xmlns:a16="http://schemas.microsoft.com/office/drawing/2014/main" id="{F056F1D2-E443-23AA-BCAF-2B99CE88AC81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4" name="Google Shape;1540;p28">
                  <a:extLst>
                    <a:ext uri="{FF2B5EF4-FFF2-40B4-BE49-F238E27FC236}">
                      <a16:creationId xmlns:a16="http://schemas.microsoft.com/office/drawing/2014/main" id="{739FB4CB-E0F5-FBCD-C595-153D287F068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5" name="Google Shape;1540;p28">
                  <a:extLst>
                    <a:ext uri="{FF2B5EF4-FFF2-40B4-BE49-F238E27FC236}">
                      <a16:creationId xmlns:a16="http://schemas.microsoft.com/office/drawing/2014/main" id="{D8F4820F-AF3B-46B4-563A-813A47770649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058" name="グループ化 1057">
              <a:extLst>
                <a:ext uri="{FF2B5EF4-FFF2-40B4-BE49-F238E27FC236}">
                  <a16:creationId xmlns:a16="http://schemas.microsoft.com/office/drawing/2014/main" id="{30139B9E-D8F5-5514-5BA2-FE98D5654DE9}"/>
                </a:ext>
              </a:extLst>
            </p:cNvPr>
            <p:cNvGrpSpPr/>
            <p:nvPr/>
          </p:nvGrpSpPr>
          <p:grpSpPr>
            <a:xfrm>
              <a:off x="13316737" y="487705"/>
              <a:ext cx="1542358" cy="2918631"/>
              <a:chOff x="3284638" y="2622841"/>
              <a:chExt cx="1552994" cy="2938756"/>
            </a:xfrm>
          </p:grpSpPr>
          <p:sp>
            <p:nvSpPr>
              <p:cNvPr id="1059" name="二等辺三角形 2">
                <a:extLst>
                  <a:ext uri="{FF2B5EF4-FFF2-40B4-BE49-F238E27FC236}">
                    <a16:creationId xmlns:a16="http://schemas.microsoft.com/office/drawing/2014/main" id="{61A3F9DB-A580-B96C-D105-C4BB33858345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0" name="Google Shape;1540;p28">
                <a:extLst>
                  <a:ext uri="{FF2B5EF4-FFF2-40B4-BE49-F238E27FC236}">
                    <a16:creationId xmlns:a16="http://schemas.microsoft.com/office/drawing/2014/main" id="{C7D3148A-3A6B-9E54-D17A-470C740E9AEF}"/>
                  </a:ext>
                </a:extLst>
              </p:cNvPr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061" name="グループ化 1060">
                <a:extLst>
                  <a:ext uri="{FF2B5EF4-FFF2-40B4-BE49-F238E27FC236}">
                    <a16:creationId xmlns:a16="http://schemas.microsoft.com/office/drawing/2014/main" id="{2B966FA6-2FFF-307A-EBA5-C659B341860B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079" name="Google Shape;1540;p28">
                  <a:extLst>
                    <a:ext uri="{FF2B5EF4-FFF2-40B4-BE49-F238E27FC236}">
                      <a16:creationId xmlns:a16="http://schemas.microsoft.com/office/drawing/2014/main" id="{725321CB-DF66-E90E-3230-6CE29AA33F4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0" name="Google Shape;1540;p28">
                  <a:extLst>
                    <a:ext uri="{FF2B5EF4-FFF2-40B4-BE49-F238E27FC236}">
                      <a16:creationId xmlns:a16="http://schemas.microsoft.com/office/drawing/2014/main" id="{A88FBFFB-DF50-D6B5-B3C8-11D47BF209C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1" name="Google Shape;1540;p28">
                  <a:extLst>
                    <a:ext uri="{FF2B5EF4-FFF2-40B4-BE49-F238E27FC236}">
                      <a16:creationId xmlns:a16="http://schemas.microsoft.com/office/drawing/2014/main" id="{AEF239C7-AA43-2CB5-8C75-DEAF4C694E01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62" name="グループ化 1061">
                <a:extLst>
                  <a:ext uri="{FF2B5EF4-FFF2-40B4-BE49-F238E27FC236}">
                    <a16:creationId xmlns:a16="http://schemas.microsoft.com/office/drawing/2014/main" id="{2911A561-89C1-1FAC-CEF9-9CF9D07EB98C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076" name="Google Shape;1540;p28">
                  <a:extLst>
                    <a:ext uri="{FF2B5EF4-FFF2-40B4-BE49-F238E27FC236}">
                      <a16:creationId xmlns:a16="http://schemas.microsoft.com/office/drawing/2014/main" id="{2C8DE782-ABDE-4D10-F2F0-A89A8876B15F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7" name="Google Shape;1540;p28">
                  <a:extLst>
                    <a:ext uri="{FF2B5EF4-FFF2-40B4-BE49-F238E27FC236}">
                      <a16:creationId xmlns:a16="http://schemas.microsoft.com/office/drawing/2014/main" id="{210D37B6-73D5-F79A-0478-92EB0E43A408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8" name="Google Shape;1540;p28">
                  <a:extLst>
                    <a:ext uri="{FF2B5EF4-FFF2-40B4-BE49-F238E27FC236}">
                      <a16:creationId xmlns:a16="http://schemas.microsoft.com/office/drawing/2014/main" id="{E5B27020-6629-CDC6-6CC3-A2124A65AEBF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63" name="Google Shape;1540;p28">
                <a:extLst>
                  <a:ext uri="{FF2B5EF4-FFF2-40B4-BE49-F238E27FC236}">
                    <a16:creationId xmlns:a16="http://schemas.microsoft.com/office/drawing/2014/main" id="{B1F197C4-AD28-70C4-4EA2-BA07178D98FB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064" name="グループ化 1063">
                <a:extLst>
                  <a:ext uri="{FF2B5EF4-FFF2-40B4-BE49-F238E27FC236}">
                    <a16:creationId xmlns:a16="http://schemas.microsoft.com/office/drawing/2014/main" id="{4FCE8C20-7F58-3F1E-A2A7-8289608CC722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073" name="Google Shape;1540;p28">
                  <a:extLst>
                    <a:ext uri="{FF2B5EF4-FFF2-40B4-BE49-F238E27FC236}">
                      <a16:creationId xmlns:a16="http://schemas.microsoft.com/office/drawing/2014/main" id="{1EAB65E4-00FE-87E9-2BD7-3A33BFCF7A3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4" name="Google Shape;1540;p28">
                  <a:extLst>
                    <a:ext uri="{FF2B5EF4-FFF2-40B4-BE49-F238E27FC236}">
                      <a16:creationId xmlns:a16="http://schemas.microsoft.com/office/drawing/2014/main" id="{0AEDC215-BF8D-B379-6B9E-11B8ADB48F1C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5" name="Google Shape;1540;p28">
                  <a:extLst>
                    <a:ext uri="{FF2B5EF4-FFF2-40B4-BE49-F238E27FC236}">
                      <a16:creationId xmlns:a16="http://schemas.microsoft.com/office/drawing/2014/main" id="{FB363AE8-D5F7-D441-E489-FE605DE372AA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65" name="グループ化 1064">
                <a:extLst>
                  <a:ext uri="{FF2B5EF4-FFF2-40B4-BE49-F238E27FC236}">
                    <a16:creationId xmlns:a16="http://schemas.microsoft.com/office/drawing/2014/main" id="{741D758E-A709-C1B9-A8BB-D9A2893F0212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070" name="Google Shape;1540;p28">
                  <a:extLst>
                    <a:ext uri="{FF2B5EF4-FFF2-40B4-BE49-F238E27FC236}">
                      <a16:creationId xmlns:a16="http://schemas.microsoft.com/office/drawing/2014/main" id="{CD28A4B8-90BB-F4A2-B295-0C1DBFD91E6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1" name="Google Shape;1540;p28">
                  <a:extLst>
                    <a:ext uri="{FF2B5EF4-FFF2-40B4-BE49-F238E27FC236}">
                      <a16:creationId xmlns:a16="http://schemas.microsoft.com/office/drawing/2014/main" id="{37391EF5-5913-E5DC-373D-506D28E44A93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2" name="Google Shape;1540;p28">
                  <a:extLst>
                    <a:ext uri="{FF2B5EF4-FFF2-40B4-BE49-F238E27FC236}">
                      <a16:creationId xmlns:a16="http://schemas.microsoft.com/office/drawing/2014/main" id="{682F315F-F91A-C726-087E-1EB21601A459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66" name="グループ化 1065">
                <a:extLst>
                  <a:ext uri="{FF2B5EF4-FFF2-40B4-BE49-F238E27FC236}">
                    <a16:creationId xmlns:a16="http://schemas.microsoft.com/office/drawing/2014/main" id="{317DAA0C-B7B9-F7B5-0A7A-0C7302EDB43E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067" name="Google Shape;1540;p28">
                  <a:extLst>
                    <a:ext uri="{FF2B5EF4-FFF2-40B4-BE49-F238E27FC236}">
                      <a16:creationId xmlns:a16="http://schemas.microsoft.com/office/drawing/2014/main" id="{0723AE02-7605-4D94-1B90-9D44BA1BD4B9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8" name="Google Shape;1540;p28">
                  <a:extLst>
                    <a:ext uri="{FF2B5EF4-FFF2-40B4-BE49-F238E27FC236}">
                      <a16:creationId xmlns:a16="http://schemas.microsoft.com/office/drawing/2014/main" id="{A570F12E-9977-3ED7-AEA5-65C32D51B2A8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9" name="Google Shape;1540;p28">
                  <a:extLst>
                    <a:ext uri="{FF2B5EF4-FFF2-40B4-BE49-F238E27FC236}">
                      <a16:creationId xmlns:a16="http://schemas.microsoft.com/office/drawing/2014/main" id="{8DF65F36-4ED6-6AD4-54CC-BC4083954BCD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082" name="グループ化 1081">
              <a:extLst>
                <a:ext uri="{FF2B5EF4-FFF2-40B4-BE49-F238E27FC236}">
                  <a16:creationId xmlns:a16="http://schemas.microsoft.com/office/drawing/2014/main" id="{0A872B7B-BC90-A562-FD40-558D7A61924E}"/>
                </a:ext>
              </a:extLst>
            </p:cNvPr>
            <p:cNvGrpSpPr/>
            <p:nvPr/>
          </p:nvGrpSpPr>
          <p:grpSpPr>
            <a:xfrm>
              <a:off x="14388754" y="572810"/>
              <a:ext cx="1547344" cy="2876903"/>
              <a:chOff x="3284638" y="2622841"/>
              <a:chExt cx="1552994" cy="2887407"/>
            </a:xfrm>
          </p:grpSpPr>
          <p:sp>
            <p:nvSpPr>
              <p:cNvPr id="1083" name="二等辺三角形 2">
                <a:extLst>
                  <a:ext uri="{FF2B5EF4-FFF2-40B4-BE49-F238E27FC236}">
                    <a16:creationId xmlns:a16="http://schemas.microsoft.com/office/drawing/2014/main" id="{D59D6225-3AAA-A4B1-E329-0FFB7489A014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4" name="Google Shape;1540;p28">
                <a:extLst>
                  <a:ext uri="{FF2B5EF4-FFF2-40B4-BE49-F238E27FC236}">
                    <a16:creationId xmlns:a16="http://schemas.microsoft.com/office/drawing/2014/main" id="{B6A415D8-14AF-8FE4-4D99-BC8E99E9309E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085" name="グループ化 1084">
                <a:extLst>
                  <a:ext uri="{FF2B5EF4-FFF2-40B4-BE49-F238E27FC236}">
                    <a16:creationId xmlns:a16="http://schemas.microsoft.com/office/drawing/2014/main" id="{17AD023C-112F-D460-DAB8-0D00B34A8B86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103" name="Google Shape;1540;p28">
                  <a:extLst>
                    <a:ext uri="{FF2B5EF4-FFF2-40B4-BE49-F238E27FC236}">
                      <a16:creationId xmlns:a16="http://schemas.microsoft.com/office/drawing/2014/main" id="{93A82D44-5039-45C4-375B-AE55A1A407FA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4" name="Google Shape;1540;p28">
                  <a:extLst>
                    <a:ext uri="{FF2B5EF4-FFF2-40B4-BE49-F238E27FC236}">
                      <a16:creationId xmlns:a16="http://schemas.microsoft.com/office/drawing/2014/main" id="{EA6E62AB-1DA3-699F-60F1-7CDF99C82851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5" name="Google Shape;1540;p28">
                  <a:extLst>
                    <a:ext uri="{FF2B5EF4-FFF2-40B4-BE49-F238E27FC236}">
                      <a16:creationId xmlns:a16="http://schemas.microsoft.com/office/drawing/2014/main" id="{F68D9328-1A95-04A1-1D7B-9E6F7F6CBD57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86" name="グループ化 1085">
                <a:extLst>
                  <a:ext uri="{FF2B5EF4-FFF2-40B4-BE49-F238E27FC236}">
                    <a16:creationId xmlns:a16="http://schemas.microsoft.com/office/drawing/2014/main" id="{6FE4F4D4-4045-9CCB-5299-DD616D85DD66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100" name="Google Shape;1540;p28">
                  <a:extLst>
                    <a:ext uri="{FF2B5EF4-FFF2-40B4-BE49-F238E27FC236}">
                      <a16:creationId xmlns:a16="http://schemas.microsoft.com/office/drawing/2014/main" id="{3963D0D1-247E-877F-AC03-FBBCE171D456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1" name="Google Shape;1540;p28">
                  <a:extLst>
                    <a:ext uri="{FF2B5EF4-FFF2-40B4-BE49-F238E27FC236}">
                      <a16:creationId xmlns:a16="http://schemas.microsoft.com/office/drawing/2014/main" id="{D2C2F1D7-F815-E86D-2031-E250FE97E333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02" name="Google Shape;1540;p28">
                  <a:extLst>
                    <a:ext uri="{FF2B5EF4-FFF2-40B4-BE49-F238E27FC236}">
                      <a16:creationId xmlns:a16="http://schemas.microsoft.com/office/drawing/2014/main" id="{62C10D68-429B-0E9A-F4CE-82345E5515AD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87" name="Google Shape;1540;p28">
                <a:extLst>
                  <a:ext uri="{FF2B5EF4-FFF2-40B4-BE49-F238E27FC236}">
                    <a16:creationId xmlns:a16="http://schemas.microsoft.com/office/drawing/2014/main" id="{80824D55-BC08-DEF7-F9A2-D2C840F73361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088" name="グループ化 1087">
                <a:extLst>
                  <a:ext uri="{FF2B5EF4-FFF2-40B4-BE49-F238E27FC236}">
                    <a16:creationId xmlns:a16="http://schemas.microsoft.com/office/drawing/2014/main" id="{B1AB4DC3-B5B3-B86E-8A9D-0605E9DFD74A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097" name="Google Shape;1540;p28">
                  <a:extLst>
                    <a:ext uri="{FF2B5EF4-FFF2-40B4-BE49-F238E27FC236}">
                      <a16:creationId xmlns:a16="http://schemas.microsoft.com/office/drawing/2014/main" id="{019D0A11-963A-BE14-DC20-FD955177ECF0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8" name="Google Shape;1540;p28">
                  <a:extLst>
                    <a:ext uri="{FF2B5EF4-FFF2-40B4-BE49-F238E27FC236}">
                      <a16:creationId xmlns:a16="http://schemas.microsoft.com/office/drawing/2014/main" id="{35DD9937-AF49-28EB-A4BF-65E6C25FE90F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9" name="Google Shape;1540;p28">
                  <a:extLst>
                    <a:ext uri="{FF2B5EF4-FFF2-40B4-BE49-F238E27FC236}">
                      <a16:creationId xmlns:a16="http://schemas.microsoft.com/office/drawing/2014/main" id="{84341579-496F-B8FC-2A1C-3FF9625E1C39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89" name="グループ化 1088">
                <a:extLst>
                  <a:ext uri="{FF2B5EF4-FFF2-40B4-BE49-F238E27FC236}">
                    <a16:creationId xmlns:a16="http://schemas.microsoft.com/office/drawing/2014/main" id="{EA480A98-AB72-6925-12FD-15115891F68F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094" name="Google Shape;1540;p28">
                  <a:extLst>
                    <a:ext uri="{FF2B5EF4-FFF2-40B4-BE49-F238E27FC236}">
                      <a16:creationId xmlns:a16="http://schemas.microsoft.com/office/drawing/2014/main" id="{352028FD-B44A-EB49-9916-5F5DD27E4C8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5" name="Google Shape;1540;p28">
                  <a:extLst>
                    <a:ext uri="{FF2B5EF4-FFF2-40B4-BE49-F238E27FC236}">
                      <a16:creationId xmlns:a16="http://schemas.microsoft.com/office/drawing/2014/main" id="{DCAD8006-D683-979F-B9CC-E327BFB7193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6" name="Google Shape;1540;p28">
                  <a:extLst>
                    <a:ext uri="{FF2B5EF4-FFF2-40B4-BE49-F238E27FC236}">
                      <a16:creationId xmlns:a16="http://schemas.microsoft.com/office/drawing/2014/main" id="{8CCED805-1059-F664-232D-7A2E4C613C3E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090" name="グループ化 1089">
                <a:extLst>
                  <a:ext uri="{FF2B5EF4-FFF2-40B4-BE49-F238E27FC236}">
                    <a16:creationId xmlns:a16="http://schemas.microsoft.com/office/drawing/2014/main" id="{9D6B14C5-28E5-D632-DA86-7FB2E4379CC9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091" name="Google Shape;1540;p28">
                  <a:extLst>
                    <a:ext uri="{FF2B5EF4-FFF2-40B4-BE49-F238E27FC236}">
                      <a16:creationId xmlns:a16="http://schemas.microsoft.com/office/drawing/2014/main" id="{55E1EE28-7B72-00E4-8037-0F37B19822D3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2" name="Google Shape;1540;p28">
                  <a:extLst>
                    <a:ext uri="{FF2B5EF4-FFF2-40B4-BE49-F238E27FC236}">
                      <a16:creationId xmlns:a16="http://schemas.microsoft.com/office/drawing/2014/main" id="{B9B17021-4FD2-677E-4F39-E88AF54DB04C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3" name="Google Shape;1540;p28">
                  <a:extLst>
                    <a:ext uri="{FF2B5EF4-FFF2-40B4-BE49-F238E27FC236}">
                      <a16:creationId xmlns:a16="http://schemas.microsoft.com/office/drawing/2014/main" id="{8C5FE63D-3B12-C5B0-93B7-334D07B05196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1191" name="グループ化 1190">
            <a:extLst>
              <a:ext uri="{FF2B5EF4-FFF2-40B4-BE49-F238E27FC236}">
                <a16:creationId xmlns:a16="http://schemas.microsoft.com/office/drawing/2014/main" id="{0AF54796-AE2E-5842-52E3-901FAA231065}"/>
              </a:ext>
            </a:extLst>
          </p:cNvPr>
          <p:cNvGrpSpPr>
            <a:grpSpLocks noChangeAspect="1"/>
          </p:cNvGrpSpPr>
          <p:nvPr/>
        </p:nvGrpSpPr>
        <p:grpSpPr>
          <a:xfrm>
            <a:off x="2695587" y="1355902"/>
            <a:ext cx="1579642" cy="1434876"/>
            <a:chOff x="2898152" y="619641"/>
            <a:chExt cx="2163479" cy="1965206"/>
          </a:xfrm>
        </p:grpSpPr>
        <p:sp>
          <p:nvSpPr>
            <p:cNvPr id="1108" name="Google Shape;1539;p28">
              <a:extLst>
                <a:ext uri="{FF2B5EF4-FFF2-40B4-BE49-F238E27FC236}">
                  <a16:creationId xmlns:a16="http://schemas.microsoft.com/office/drawing/2014/main" id="{8131C2BC-5595-B363-0402-5AEC63A1B239}"/>
                </a:ext>
              </a:extLst>
            </p:cNvPr>
            <p:cNvSpPr/>
            <p:nvPr/>
          </p:nvSpPr>
          <p:spPr>
            <a:xfrm flipH="1">
              <a:off x="2958308" y="2226677"/>
              <a:ext cx="1974906" cy="358170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110" name="グループ化 1109">
              <a:extLst>
                <a:ext uri="{FF2B5EF4-FFF2-40B4-BE49-F238E27FC236}">
                  <a16:creationId xmlns:a16="http://schemas.microsoft.com/office/drawing/2014/main" id="{864AA828-BA64-E6F6-34BA-ED70CD3DD6E4}"/>
                </a:ext>
              </a:extLst>
            </p:cNvPr>
            <p:cNvGrpSpPr/>
            <p:nvPr/>
          </p:nvGrpSpPr>
          <p:grpSpPr>
            <a:xfrm>
              <a:off x="2898152" y="680991"/>
              <a:ext cx="904086" cy="1680924"/>
              <a:chOff x="3284638" y="2622841"/>
              <a:chExt cx="1552994" cy="2887407"/>
            </a:xfrm>
          </p:grpSpPr>
          <p:sp>
            <p:nvSpPr>
              <p:cNvPr id="1159" name="二等辺三角形 2">
                <a:extLst>
                  <a:ext uri="{FF2B5EF4-FFF2-40B4-BE49-F238E27FC236}">
                    <a16:creationId xmlns:a16="http://schemas.microsoft.com/office/drawing/2014/main" id="{657E7EEB-C61C-3ACD-BC8B-03F6702BD597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60" name="Google Shape;1540;p28">
                <a:extLst>
                  <a:ext uri="{FF2B5EF4-FFF2-40B4-BE49-F238E27FC236}">
                    <a16:creationId xmlns:a16="http://schemas.microsoft.com/office/drawing/2014/main" id="{A0799180-9C4C-DF52-E502-1984602784F0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61" name="グループ化 1160">
                <a:extLst>
                  <a:ext uri="{FF2B5EF4-FFF2-40B4-BE49-F238E27FC236}">
                    <a16:creationId xmlns:a16="http://schemas.microsoft.com/office/drawing/2014/main" id="{6CD10463-DD00-2444-4CA1-80D80742A2F3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179" name="Google Shape;1540;p28">
                  <a:extLst>
                    <a:ext uri="{FF2B5EF4-FFF2-40B4-BE49-F238E27FC236}">
                      <a16:creationId xmlns:a16="http://schemas.microsoft.com/office/drawing/2014/main" id="{B66F699B-16E4-0B31-B6E1-6969F55366BF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0" name="Google Shape;1540;p28">
                  <a:extLst>
                    <a:ext uri="{FF2B5EF4-FFF2-40B4-BE49-F238E27FC236}">
                      <a16:creationId xmlns:a16="http://schemas.microsoft.com/office/drawing/2014/main" id="{D676ECF7-2EF4-34AF-B465-D2C818AE1C7C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1" name="Google Shape;1540;p28">
                  <a:extLst>
                    <a:ext uri="{FF2B5EF4-FFF2-40B4-BE49-F238E27FC236}">
                      <a16:creationId xmlns:a16="http://schemas.microsoft.com/office/drawing/2014/main" id="{76D61D67-DABE-0AAF-12BE-C965A91F58F9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62" name="グループ化 1161">
                <a:extLst>
                  <a:ext uri="{FF2B5EF4-FFF2-40B4-BE49-F238E27FC236}">
                    <a16:creationId xmlns:a16="http://schemas.microsoft.com/office/drawing/2014/main" id="{6A970ADA-6182-18BB-2AC4-30EFCBEB7975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176" name="Google Shape;1540;p28">
                  <a:extLst>
                    <a:ext uri="{FF2B5EF4-FFF2-40B4-BE49-F238E27FC236}">
                      <a16:creationId xmlns:a16="http://schemas.microsoft.com/office/drawing/2014/main" id="{9279BE10-3DC7-9B1E-B700-C06F2F1BFCD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7" name="Google Shape;1540;p28">
                  <a:extLst>
                    <a:ext uri="{FF2B5EF4-FFF2-40B4-BE49-F238E27FC236}">
                      <a16:creationId xmlns:a16="http://schemas.microsoft.com/office/drawing/2014/main" id="{DBAFC715-9945-D7A3-0D01-F8DF2AFBD868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8" name="Google Shape;1540;p28">
                  <a:extLst>
                    <a:ext uri="{FF2B5EF4-FFF2-40B4-BE49-F238E27FC236}">
                      <a16:creationId xmlns:a16="http://schemas.microsoft.com/office/drawing/2014/main" id="{5A83B922-2AE9-C6AF-C538-189803099142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63" name="Google Shape;1540;p28">
                <a:extLst>
                  <a:ext uri="{FF2B5EF4-FFF2-40B4-BE49-F238E27FC236}">
                    <a16:creationId xmlns:a16="http://schemas.microsoft.com/office/drawing/2014/main" id="{CA6354D2-0A26-4146-43EE-C61B6233E4E5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64" name="グループ化 1163">
                <a:extLst>
                  <a:ext uri="{FF2B5EF4-FFF2-40B4-BE49-F238E27FC236}">
                    <a16:creationId xmlns:a16="http://schemas.microsoft.com/office/drawing/2014/main" id="{C4281B87-B7FF-DC57-FBCF-2A1D56C1CFE2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173" name="Google Shape;1540;p28">
                  <a:extLst>
                    <a:ext uri="{FF2B5EF4-FFF2-40B4-BE49-F238E27FC236}">
                      <a16:creationId xmlns:a16="http://schemas.microsoft.com/office/drawing/2014/main" id="{75F96F15-3F3E-4AA3-A045-B292BDBE033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4" name="Google Shape;1540;p28">
                  <a:extLst>
                    <a:ext uri="{FF2B5EF4-FFF2-40B4-BE49-F238E27FC236}">
                      <a16:creationId xmlns:a16="http://schemas.microsoft.com/office/drawing/2014/main" id="{CFB0E4F2-9944-74ED-35AE-447E76C7BEBE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5" name="Google Shape;1540;p28">
                  <a:extLst>
                    <a:ext uri="{FF2B5EF4-FFF2-40B4-BE49-F238E27FC236}">
                      <a16:creationId xmlns:a16="http://schemas.microsoft.com/office/drawing/2014/main" id="{3A370FFB-E9F6-D382-9E8A-6FE0386183BE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65" name="グループ化 1164">
                <a:extLst>
                  <a:ext uri="{FF2B5EF4-FFF2-40B4-BE49-F238E27FC236}">
                    <a16:creationId xmlns:a16="http://schemas.microsoft.com/office/drawing/2014/main" id="{80A943ED-29F1-981D-A94B-15B5382D636C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170" name="Google Shape;1540;p28">
                  <a:extLst>
                    <a:ext uri="{FF2B5EF4-FFF2-40B4-BE49-F238E27FC236}">
                      <a16:creationId xmlns:a16="http://schemas.microsoft.com/office/drawing/2014/main" id="{4F8454AA-93CF-4538-64A2-8C0FC04E1CCB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1" name="Google Shape;1540;p28">
                  <a:extLst>
                    <a:ext uri="{FF2B5EF4-FFF2-40B4-BE49-F238E27FC236}">
                      <a16:creationId xmlns:a16="http://schemas.microsoft.com/office/drawing/2014/main" id="{E7CB09B3-5DF7-4334-AE27-D20328CAED6E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2" name="Google Shape;1540;p28">
                  <a:extLst>
                    <a:ext uri="{FF2B5EF4-FFF2-40B4-BE49-F238E27FC236}">
                      <a16:creationId xmlns:a16="http://schemas.microsoft.com/office/drawing/2014/main" id="{EFE64702-7164-9DB9-D7E6-06FFDC4279B6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66" name="グループ化 1165">
                <a:extLst>
                  <a:ext uri="{FF2B5EF4-FFF2-40B4-BE49-F238E27FC236}">
                    <a16:creationId xmlns:a16="http://schemas.microsoft.com/office/drawing/2014/main" id="{623144AD-5C42-2DA1-BE4C-465848B3B864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167" name="Google Shape;1540;p28">
                  <a:extLst>
                    <a:ext uri="{FF2B5EF4-FFF2-40B4-BE49-F238E27FC236}">
                      <a16:creationId xmlns:a16="http://schemas.microsoft.com/office/drawing/2014/main" id="{5FBA014E-483E-CB36-B764-06A4B4345451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8" name="Google Shape;1540;p28">
                  <a:extLst>
                    <a:ext uri="{FF2B5EF4-FFF2-40B4-BE49-F238E27FC236}">
                      <a16:creationId xmlns:a16="http://schemas.microsoft.com/office/drawing/2014/main" id="{0C845CFC-21BE-790D-5827-913A53215B9C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9" name="Google Shape;1540;p28">
                  <a:extLst>
                    <a:ext uri="{FF2B5EF4-FFF2-40B4-BE49-F238E27FC236}">
                      <a16:creationId xmlns:a16="http://schemas.microsoft.com/office/drawing/2014/main" id="{5A722503-0E96-B6AD-F410-B0D75F9EE2C9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11" name="グループ化 1110">
              <a:extLst>
                <a:ext uri="{FF2B5EF4-FFF2-40B4-BE49-F238E27FC236}">
                  <a16:creationId xmlns:a16="http://schemas.microsoft.com/office/drawing/2014/main" id="{7331DCB7-CD57-B6B4-0D9F-19FBBA06459C}"/>
                </a:ext>
              </a:extLst>
            </p:cNvPr>
            <p:cNvGrpSpPr/>
            <p:nvPr/>
          </p:nvGrpSpPr>
          <p:grpSpPr>
            <a:xfrm>
              <a:off x="3531184" y="619641"/>
              <a:ext cx="901173" cy="1705305"/>
              <a:chOff x="3284638" y="2622841"/>
              <a:chExt cx="1552994" cy="2938756"/>
            </a:xfrm>
          </p:grpSpPr>
          <p:sp>
            <p:nvSpPr>
              <p:cNvPr id="1136" name="二等辺三角形 2">
                <a:extLst>
                  <a:ext uri="{FF2B5EF4-FFF2-40B4-BE49-F238E27FC236}">
                    <a16:creationId xmlns:a16="http://schemas.microsoft.com/office/drawing/2014/main" id="{D01151AC-EE58-4194-5234-0F4DA8190386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7" name="Google Shape;1540;p28">
                <a:extLst>
                  <a:ext uri="{FF2B5EF4-FFF2-40B4-BE49-F238E27FC236}">
                    <a16:creationId xmlns:a16="http://schemas.microsoft.com/office/drawing/2014/main" id="{F0D5B147-C242-2DA1-B964-96B5C845D921}"/>
                  </a:ext>
                </a:extLst>
              </p:cNvPr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38" name="グループ化 1137">
                <a:extLst>
                  <a:ext uri="{FF2B5EF4-FFF2-40B4-BE49-F238E27FC236}">
                    <a16:creationId xmlns:a16="http://schemas.microsoft.com/office/drawing/2014/main" id="{ABD851B0-7FA8-B9E6-0ECE-104073EE9404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156" name="Google Shape;1540;p28">
                  <a:extLst>
                    <a:ext uri="{FF2B5EF4-FFF2-40B4-BE49-F238E27FC236}">
                      <a16:creationId xmlns:a16="http://schemas.microsoft.com/office/drawing/2014/main" id="{9BC331D7-5612-1333-302A-6B654F185AC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7" name="Google Shape;1540;p28">
                  <a:extLst>
                    <a:ext uri="{FF2B5EF4-FFF2-40B4-BE49-F238E27FC236}">
                      <a16:creationId xmlns:a16="http://schemas.microsoft.com/office/drawing/2014/main" id="{45FC6BD8-5887-2BAD-F025-E5E8F1AD5CBD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8" name="Google Shape;1540;p28">
                  <a:extLst>
                    <a:ext uri="{FF2B5EF4-FFF2-40B4-BE49-F238E27FC236}">
                      <a16:creationId xmlns:a16="http://schemas.microsoft.com/office/drawing/2014/main" id="{3BCA591B-B084-AD9E-7A9E-75B64B21EB7E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39" name="グループ化 1138">
                <a:extLst>
                  <a:ext uri="{FF2B5EF4-FFF2-40B4-BE49-F238E27FC236}">
                    <a16:creationId xmlns:a16="http://schemas.microsoft.com/office/drawing/2014/main" id="{0E766B1C-E58E-5504-FB5F-B10E5016934B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153" name="Google Shape;1540;p28">
                  <a:extLst>
                    <a:ext uri="{FF2B5EF4-FFF2-40B4-BE49-F238E27FC236}">
                      <a16:creationId xmlns:a16="http://schemas.microsoft.com/office/drawing/2014/main" id="{93D6BF3A-EB8F-CB74-F319-10A5B0554205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4" name="Google Shape;1540;p28">
                  <a:extLst>
                    <a:ext uri="{FF2B5EF4-FFF2-40B4-BE49-F238E27FC236}">
                      <a16:creationId xmlns:a16="http://schemas.microsoft.com/office/drawing/2014/main" id="{595D977C-60E5-DA43-44C0-1F4472B95DEC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5" name="Google Shape;1540;p28">
                  <a:extLst>
                    <a:ext uri="{FF2B5EF4-FFF2-40B4-BE49-F238E27FC236}">
                      <a16:creationId xmlns:a16="http://schemas.microsoft.com/office/drawing/2014/main" id="{92C36979-5F8B-F572-2826-246644B4558C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40" name="Google Shape;1540;p28">
                <a:extLst>
                  <a:ext uri="{FF2B5EF4-FFF2-40B4-BE49-F238E27FC236}">
                    <a16:creationId xmlns:a16="http://schemas.microsoft.com/office/drawing/2014/main" id="{D475A406-AF6E-6E4D-050B-EE1C0FAEA395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41" name="グループ化 1140">
                <a:extLst>
                  <a:ext uri="{FF2B5EF4-FFF2-40B4-BE49-F238E27FC236}">
                    <a16:creationId xmlns:a16="http://schemas.microsoft.com/office/drawing/2014/main" id="{C5B5176C-94A5-3673-429D-FAC8287D4ECE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150" name="Google Shape;1540;p28">
                  <a:extLst>
                    <a:ext uri="{FF2B5EF4-FFF2-40B4-BE49-F238E27FC236}">
                      <a16:creationId xmlns:a16="http://schemas.microsoft.com/office/drawing/2014/main" id="{F2B6E571-7EA2-FED3-262F-9D21AF9F2BFF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1" name="Google Shape;1540;p28">
                  <a:extLst>
                    <a:ext uri="{FF2B5EF4-FFF2-40B4-BE49-F238E27FC236}">
                      <a16:creationId xmlns:a16="http://schemas.microsoft.com/office/drawing/2014/main" id="{89564919-5858-868B-7A3F-F3A01B649E1A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2" name="Google Shape;1540;p28">
                  <a:extLst>
                    <a:ext uri="{FF2B5EF4-FFF2-40B4-BE49-F238E27FC236}">
                      <a16:creationId xmlns:a16="http://schemas.microsoft.com/office/drawing/2014/main" id="{08A4406D-4560-DC59-BF71-8AFED91900B6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42" name="グループ化 1141">
                <a:extLst>
                  <a:ext uri="{FF2B5EF4-FFF2-40B4-BE49-F238E27FC236}">
                    <a16:creationId xmlns:a16="http://schemas.microsoft.com/office/drawing/2014/main" id="{8004D321-A0CD-21AD-06E9-7DA708B0EB66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147" name="Google Shape;1540;p28">
                  <a:extLst>
                    <a:ext uri="{FF2B5EF4-FFF2-40B4-BE49-F238E27FC236}">
                      <a16:creationId xmlns:a16="http://schemas.microsoft.com/office/drawing/2014/main" id="{66457ABF-1D1B-E341-22D0-6DEF1A1C8537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8" name="Google Shape;1540;p28">
                  <a:extLst>
                    <a:ext uri="{FF2B5EF4-FFF2-40B4-BE49-F238E27FC236}">
                      <a16:creationId xmlns:a16="http://schemas.microsoft.com/office/drawing/2014/main" id="{18ADC2F1-2A14-A038-6CF0-5E6D9864A7FC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9" name="Google Shape;1540;p28">
                  <a:extLst>
                    <a:ext uri="{FF2B5EF4-FFF2-40B4-BE49-F238E27FC236}">
                      <a16:creationId xmlns:a16="http://schemas.microsoft.com/office/drawing/2014/main" id="{1D9AD0D6-52EF-E440-2C14-065CA9713BB9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43" name="グループ化 1142">
                <a:extLst>
                  <a:ext uri="{FF2B5EF4-FFF2-40B4-BE49-F238E27FC236}">
                    <a16:creationId xmlns:a16="http://schemas.microsoft.com/office/drawing/2014/main" id="{DB03AA91-F94D-17B9-7AC2-8A93D09DB3F0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144" name="Google Shape;1540;p28">
                  <a:extLst>
                    <a:ext uri="{FF2B5EF4-FFF2-40B4-BE49-F238E27FC236}">
                      <a16:creationId xmlns:a16="http://schemas.microsoft.com/office/drawing/2014/main" id="{94D9085D-18EC-D521-EDF8-4A5B4B24C00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5" name="Google Shape;1540;p28">
                  <a:extLst>
                    <a:ext uri="{FF2B5EF4-FFF2-40B4-BE49-F238E27FC236}">
                      <a16:creationId xmlns:a16="http://schemas.microsoft.com/office/drawing/2014/main" id="{7B8CFDEF-B501-8DE0-E6DD-C11E92B8FC67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6" name="Google Shape;1540;p28">
                  <a:extLst>
                    <a:ext uri="{FF2B5EF4-FFF2-40B4-BE49-F238E27FC236}">
                      <a16:creationId xmlns:a16="http://schemas.microsoft.com/office/drawing/2014/main" id="{B584FB82-2D66-11F7-86B4-22EBD2BF7D58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112" name="グループ化 1111">
              <a:extLst>
                <a:ext uri="{FF2B5EF4-FFF2-40B4-BE49-F238E27FC236}">
                  <a16:creationId xmlns:a16="http://schemas.microsoft.com/office/drawing/2014/main" id="{3F751096-0A49-7F3D-2361-27FB581D9572}"/>
                </a:ext>
              </a:extLst>
            </p:cNvPr>
            <p:cNvGrpSpPr/>
            <p:nvPr/>
          </p:nvGrpSpPr>
          <p:grpSpPr>
            <a:xfrm>
              <a:off x="4157545" y="669366"/>
              <a:ext cx="904086" cy="1680924"/>
              <a:chOff x="3284638" y="2622841"/>
              <a:chExt cx="1552994" cy="2887407"/>
            </a:xfrm>
          </p:grpSpPr>
          <p:sp>
            <p:nvSpPr>
              <p:cNvPr id="1113" name="二等辺三角形 2">
                <a:extLst>
                  <a:ext uri="{FF2B5EF4-FFF2-40B4-BE49-F238E27FC236}">
                    <a16:creationId xmlns:a16="http://schemas.microsoft.com/office/drawing/2014/main" id="{8991D097-5F97-6C2D-28A8-C48E114D91B3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14" name="Google Shape;1540;p28">
                <a:extLst>
                  <a:ext uri="{FF2B5EF4-FFF2-40B4-BE49-F238E27FC236}">
                    <a16:creationId xmlns:a16="http://schemas.microsoft.com/office/drawing/2014/main" id="{7F7E983C-F55C-9327-FDA2-81307CAAC26B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15" name="グループ化 1114">
                <a:extLst>
                  <a:ext uri="{FF2B5EF4-FFF2-40B4-BE49-F238E27FC236}">
                    <a16:creationId xmlns:a16="http://schemas.microsoft.com/office/drawing/2014/main" id="{C2F9E9AC-A44F-E922-3F04-2AD672A70387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133" name="Google Shape;1540;p28">
                  <a:extLst>
                    <a:ext uri="{FF2B5EF4-FFF2-40B4-BE49-F238E27FC236}">
                      <a16:creationId xmlns:a16="http://schemas.microsoft.com/office/drawing/2014/main" id="{0D0E8270-75BA-F5C0-C629-10F470711F6F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4" name="Google Shape;1540;p28">
                  <a:extLst>
                    <a:ext uri="{FF2B5EF4-FFF2-40B4-BE49-F238E27FC236}">
                      <a16:creationId xmlns:a16="http://schemas.microsoft.com/office/drawing/2014/main" id="{25463052-A79F-89E8-BD00-3F4DE9DB1678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5" name="Google Shape;1540;p28">
                  <a:extLst>
                    <a:ext uri="{FF2B5EF4-FFF2-40B4-BE49-F238E27FC236}">
                      <a16:creationId xmlns:a16="http://schemas.microsoft.com/office/drawing/2014/main" id="{2B88F576-6AFA-53F6-80CD-E6281A394A63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16" name="グループ化 1115">
                <a:extLst>
                  <a:ext uri="{FF2B5EF4-FFF2-40B4-BE49-F238E27FC236}">
                    <a16:creationId xmlns:a16="http://schemas.microsoft.com/office/drawing/2014/main" id="{67189BA9-241A-4AD2-8ADE-7DF57735D3FA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130" name="Google Shape;1540;p28">
                  <a:extLst>
                    <a:ext uri="{FF2B5EF4-FFF2-40B4-BE49-F238E27FC236}">
                      <a16:creationId xmlns:a16="http://schemas.microsoft.com/office/drawing/2014/main" id="{009B0B8D-7D24-73B7-B427-8869D38CF65E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1" name="Google Shape;1540;p28">
                  <a:extLst>
                    <a:ext uri="{FF2B5EF4-FFF2-40B4-BE49-F238E27FC236}">
                      <a16:creationId xmlns:a16="http://schemas.microsoft.com/office/drawing/2014/main" id="{BB0BFE0B-FE40-E60E-22B3-87D262C2E694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2" name="Google Shape;1540;p28">
                  <a:extLst>
                    <a:ext uri="{FF2B5EF4-FFF2-40B4-BE49-F238E27FC236}">
                      <a16:creationId xmlns:a16="http://schemas.microsoft.com/office/drawing/2014/main" id="{69D9B0E6-7563-88A1-25B6-21518D5284D4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117" name="Google Shape;1540;p28">
                <a:extLst>
                  <a:ext uri="{FF2B5EF4-FFF2-40B4-BE49-F238E27FC236}">
                    <a16:creationId xmlns:a16="http://schemas.microsoft.com/office/drawing/2014/main" id="{8298C2FF-2AF7-4545-9378-C7D70AB4C693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118" name="グループ化 1117">
                <a:extLst>
                  <a:ext uri="{FF2B5EF4-FFF2-40B4-BE49-F238E27FC236}">
                    <a16:creationId xmlns:a16="http://schemas.microsoft.com/office/drawing/2014/main" id="{D4238E5B-D7CE-1154-6B26-6F99B7112A1F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127" name="Google Shape;1540;p28">
                  <a:extLst>
                    <a:ext uri="{FF2B5EF4-FFF2-40B4-BE49-F238E27FC236}">
                      <a16:creationId xmlns:a16="http://schemas.microsoft.com/office/drawing/2014/main" id="{38850A55-298E-7B49-81C2-0E7F8F4C26F4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8" name="Google Shape;1540;p28">
                  <a:extLst>
                    <a:ext uri="{FF2B5EF4-FFF2-40B4-BE49-F238E27FC236}">
                      <a16:creationId xmlns:a16="http://schemas.microsoft.com/office/drawing/2014/main" id="{93A913E0-761A-D9CA-A901-AA9BDEB09DBC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9" name="Google Shape;1540;p28">
                  <a:extLst>
                    <a:ext uri="{FF2B5EF4-FFF2-40B4-BE49-F238E27FC236}">
                      <a16:creationId xmlns:a16="http://schemas.microsoft.com/office/drawing/2014/main" id="{62410A95-8814-C31A-612E-98992BC760CB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19" name="グループ化 1118">
                <a:extLst>
                  <a:ext uri="{FF2B5EF4-FFF2-40B4-BE49-F238E27FC236}">
                    <a16:creationId xmlns:a16="http://schemas.microsoft.com/office/drawing/2014/main" id="{4E97AA06-7497-813B-C4F7-40454DC1D0C9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124" name="Google Shape;1540;p28">
                  <a:extLst>
                    <a:ext uri="{FF2B5EF4-FFF2-40B4-BE49-F238E27FC236}">
                      <a16:creationId xmlns:a16="http://schemas.microsoft.com/office/drawing/2014/main" id="{C10D48E7-696D-CFFA-EEE2-EED7CC2E57F3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5" name="Google Shape;1540;p28">
                  <a:extLst>
                    <a:ext uri="{FF2B5EF4-FFF2-40B4-BE49-F238E27FC236}">
                      <a16:creationId xmlns:a16="http://schemas.microsoft.com/office/drawing/2014/main" id="{AC17BC1C-DA6B-3209-ED5D-A3186B621239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6" name="Google Shape;1540;p28">
                  <a:extLst>
                    <a:ext uri="{FF2B5EF4-FFF2-40B4-BE49-F238E27FC236}">
                      <a16:creationId xmlns:a16="http://schemas.microsoft.com/office/drawing/2014/main" id="{9E97080B-F273-2CE4-4FA1-7DBC08F686DF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120" name="グループ化 1119">
                <a:extLst>
                  <a:ext uri="{FF2B5EF4-FFF2-40B4-BE49-F238E27FC236}">
                    <a16:creationId xmlns:a16="http://schemas.microsoft.com/office/drawing/2014/main" id="{8B01089B-1D51-A5F9-D6AD-E66BB762364B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121" name="Google Shape;1540;p28">
                  <a:extLst>
                    <a:ext uri="{FF2B5EF4-FFF2-40B4-BE49-F238E27FC236}">
                      <a16:creationId xmlns:a16="http://schemas.microsoft.com/office/drawing/2014/main" id="{A89C7BCC-C465-9569-1352-3CF915C48864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2" name="Google Shape;1540;p28">
                  <a:extLst>
                    <a:ext uri="{FF2B5EF4-FFF2-40B4-BE49-F238E27FC236}">
                      <a16:creationId xmlns:a16="http://schemas.microsoft.com/office/drawing/2014/main" id="{8702EC34-3FB6-FD32-D104-C931D2E6C3A7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3" name="Google Shape;1540;p28">
                  <a:extLst>
                    <a:ext uri="{FF2B5EF4-FFF2-40B4-BE49-F238E27FC236}">
                      <a16:creationId xmlns:a16="http://schemas.microsoft.com/office/drawing/2014/main" id="{F71DFD1E-507E-8125-4847-4D04208F9615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192" name="Google Shape;2746;p43">
            <a:extLst>
              <a:ext uri="{FF2B5EF4-FFF2-40B4-BE49-F238E27FC236}">
                <a16:creationId xmlns:a16="http://schemas.microsoft.com/office/drawing/2014/main" id="{CC371E80-70A7-F0D6-559A-2B51DC4D67AD}"/>
              </a:ext>
            </a:extLst>
          </p:cNvPr>
          <p:cNvSpPr/>
          <p:nvPr/>
        </p:nvSpPr>
        <p:spPr>
          <a:xfrm>
            <a:off x="5219572" y="366509"/>
            <a:ext cx="6386553" cy="1444085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スーパーレア②</a:t>
            </a:r>
            <a:r>
              <a:rPr lang="ja-JP" altLang="en-US" sz="4000" dirty="0">
                <a:solidFill>
                  <a:schemeClr val="lt1"/>
                </a:solidFill>
              </a:rPr>
              <a:t>（勇者）</a:t>
            </a:r>
            <a:endParaRPr lang="en-US" altLang="ja-JP" sz="4000" dirty="0">
              <a:solidFill>
                <a:schemeClr val="lt1"/>
              </a:solidFill>
            </a:endParaRPr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ルートおしまい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角丸四角形 355">
            <a:extLst>
              <a:ext uri="{FF2B5EF4-FFF2-40B4-BE49-F238E27FC236}">
                <a16:creationId xmlns:a16="http://schemas.microsoft.com/office/drawing/2014/main" id="{0A78521D-93B3-0A31-DCBD-DC0E696C751F}"/>
              </a:ext>
            </a:extLst>
          </p:cNvPr>
          <p:cNvSpPr/>
          <p:nvPr/>
        </p:nvSpPr>
        <p:spPr>
          <a:xfrm rot="16200000">
            <a:off x="10011458" y="2922210"/>
            <a:ext cx="2183719" cy="679356"/>
          </a:xfrm>
          <a:prstGeom prst="roundRect">
            <a:avLst>
              <a:gd name="adj" fmla="val 50000"/>
            </a:avLst>
          </a:prstGeom>
          <a:solidFill>
            <a:srgbClr val="70AD47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7ECE7D1F-85F9-2664-FEEF-11D6A790D57A}"/>
              </a:ext>
            </a:extLst>
          </p:cNvPr>
          <p:cNvSpPr txBox="1"/>
          <p:nvPr/>
        </p:nvSpPr>
        <p:spPr>
          <a:xfrm>
            <a:off x="10784260" y="2118221"/>
            <a:ext cx="663356" cy="2271339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lvl="0"/>
            <a:r>
              <a:rPr lang="ja-JP" altLang="en-US" sz="32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►つぎへ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C11EE312-1FCC-D5DD-DC41-D1EB3718E07A}"/>
              </a:ext>
            </a:extLst>
          </p:cNvPr>
          <p:cNvGrpSpPr/>
          <p:nvPr/>
        </p:nvGrpSpPr>
        <p:grpSpPr>
          <a:xfrm rot="2523162">
            <a:off x="11188080" y="2007947"/>
            <a:ext cx="564109" cy="193172"/>
            <a:chOff x="9364349" y="5301095"/>
            <a:chExt cx="371808" cy="127321"/>
          </a:xfrm>
        </p:grpSpPr>
        <p:cxnSp>
          <p:nvCxnSpPr>
            <p:cNvPr id="5" name="直線コネクタ 4">
              <a:extLst>
                <a:ext uri="{FF2B5EF4-FFF2-40B4-BE49-F238E27FC236}">
                  <a16:creationId xmlns:a16="http://schemas.microsoft.com/office/drawing/2014/main" id="{05D9BF27-A2E2-C518-3AA6-AF93F681BF13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" name="直線コネクタ 5">
              <a:extLst>
                <a:ext uri="{FF2B5EF4-FFF2-40B4-BE49-F238E27FC236}">
                  <a16:creationId xmlns:a16="http://schemas.microsoft.com/office/drawing/2014/main" id="{2BA1AAEF-B8DE-4581-AFD2-28EBF47CF2D9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直線コネクタ 7">
              <a:extLst>
                <a:ext uri="{FF2B5EF4-FFF2-40B4-BE49-F238E27FC236}">
                  <a16:creationId xmlns:a16="http://schemas.microsoft.com/office/drawing/2014/main" id="{860D260F-E3B5-BBBA-59C6-F6D3CDEDC7A7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直線コネクタ 8">
              <a:extLst>
                <a:ext uri="{FF2B5EF4-FFF2-40B4-BE49-F238E27FC236}">
                  <a16:creationId xmlns:a16="http://schemas.microsoft.com/office/drawing/2014/main" id="{1974DCC4-AC1D-88E8-1063-2E628760F256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29248121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正方形/長方形 104">
            <a:extLst>
              <a:ext uri="{FF2B5EF4-FFF2-40B4-BE49-F238E27FC236}">
                <a16:creationId xmlns:a16="http://schemas.microsoft.com/office/drawing/2014/main" id="{0F727E51-EF72-CA4F-764E-55474E94349D}"/>
              </a:ext>
            </a:extLst>
          </p:cNvPr>
          <p:cNvSpPr/>
          <p:nvPr/>
        </p:nvSpPr>
        <p:spPr>
          <a:xfrm>
            <a:off x="3539471" y="4417485"/>
            <a:ext cx="5001855" cy="1221182"/>
          </a:xfrm>
          <a:prstGeom prst="rect">
            <a:avLst/>
          </a:prstGeom>
          <a:gradFill flip="none" rotWithShape="1">
            <a:gsLst>
              <a:gs pos="11000">
                <a:schemeClr val="accent4">
                  <a:lumMod val="20000"/>
                  <a:lumOff val="80000"/>
                </a:schemeClr>
              </a:gs>
              <a:gs pos="0">
                <a:schemeClr val="accent4">
                  <a:shade val="30000"/>
                  <a:satMod val="115000"/>
                </a:schemeClr>
              </a:gs>
              <a:gs pos="57000">
                <a:srgbClr val="EDB200"/>
              </a:gs>
              <a:gs pos="0">
                <a:srgbClr val="EFB400"/>
              </a:gs>
              <a:gs pos="79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13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06" name="グループ化 105">
            <a:extLst>
              <a:ext uri="{FF2B5EF4-FFF2-40B4-BE49-F238E27FC236}">
                <a16:creationId xmlns:a16="http://schemas.microsoft.com/office/drawing/2014/main" id="{5A2B3786-1F15-9618-9843-9474CF0B7874}"/>
              </a:ext>
            </a:extLst>
          </p:cNvPr>
          <p:cNvGrpSpPr/>
          <p:nvPr/>
        </p:nvGrpSpPr>
        <p:grpSpPr>
          <a:xfrm>
            <a:off x="3592515" y="5289879"/>
            <a:ext cx="67078" cy="266574"/>
            <a:chOff x="7332286" y="4139830"/>
            <a:chExt cx="58237" cy="192322"/>
          </a:xfrm>
        </p:grpSpPr>
        <p:sp>
          <p:nvSpPr>
            <p:cNvPr id="107" name="フリーフォーム 75">
              <a:extLst>
                <a:ext uri="{FF2B5EF4-FFF2-40B4-BE49-F238E27FC236}">
                  <a16:creationId xmlns:a16="http://schemas.microsoft.com/office/drawing/2014/main" id="{9DD40632-5739-1F8F-4CB5-3F54585F4D19}"/>
                </a:ext>
              </a:extLst>
            </p:cNvPr>
            <p:cNvSpPr/>
            <p:nvPr/>
          </p:nvSpPr>
          <p:spPr>
            <a:xfrm rot="14248921">
              <a:off x="7341881" y="4283510"/>
              <a:ext cx="51505" cy="4577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" name="フリーフォーム 76">
              <a:extLst>
                <a:ext uri="{FF2B5EF4-FFF2-40B4-BE49-F238E27FC236}">
                  <a16:creationId xmlns:a16="http://schemas.microsoft.com/office/drawing/2014/main" id="{CBA8B0AD-D9E9-1AA0-285B-75F85137A7DA}"/>
                </a:ext>
              </a:extLst>
            </p:cNvPr>
            <p:cNvSpPr/>
            <p:nvPr/>
          </p:nvSpPr>
          <p:spPr>
            <a:xfrm rot="4621820">
              <a:off x="7293715" y="4178401"/>
              <a:ext cx="104341" cy="27200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09" name="グループ化 108">
            <a:extLst>
              <a:ext uri="{FF2B5EF4-FFF2-40B4-BE49-F238E27FC236}">
                <a16:creationId xmlns:a16="http://schemas.microsoft.com/office/drawing/2014/main" id="{5A2B3786-1F15-9618-9843-9474CF0B7874}"/>
              </a:ext>
            </a:extLst>
          </p:cNvPr>
          <p:cNvGrpSpPr/>
          <p:nvPr/>
        </p:nvGrpSpPr>
        <p:grpSpPr>
          <a:xfrm>
            <a:off x="8437027" y="4459953"/>
            <a:ext cx="67078" cy="266574"/>
            <a:chOff x="7332286" y="4139830"/>
            <a:chExt cx="58237" cy="192322"/>
          </a:xfrm>
        </p:grpSpPr>
        <p:sp>
          <p:nvSpPr>
            <p:cNvPr id="110" name="フリーフォーム 75">
              <a:extLst>
                <a:ext uri="{FF2B5EF4-FFF2-40B4-BE49-F238E27FC236}">
                  <a16:creationId xmlns:a16="http://schemas.microsoft.com/office/drawing/2014/main" id="{9DD40632-5739-1F8F-4CB5-3F54585F4D19}"/>
                </a:ext>
              </a:extLst>
            </p:cNvPr>
            <p:cNvSpPr/>
            <p:nvPr/>
          </p:nvSpPr>
          <p:spPr>
            <a:xfrm rot="14248921">
              <a:off x="7341881" y="4283510"/>
              <a:ext cx="51505" cy="4577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" name="フリーフォーム 76">
              <a:extLst>
                <a:ext uri="{FF2B5EF4-FFF2-40B4-BE49-F238E27FC236}">
                  <a16:creationId xmlns:a16="http://schemas.microsoft.com/office/drawing/2014/main" id="{CBA8B0AD-D9E9-1AA0-285B-75F85137A7DA}"/>
                </a:ext>
              </a:extLst>
            </p:cNvPr>
            <p:cNvSpPr/>
            <p:nvPr/>
          </p:nvSpPr>
          <p:spPr>
            <a:xfrm rot="4621820">
              <a:off x="7293715" y="4178401"/>
              <a:ext cx="104341" cy="27200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レア度：０３１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3693168" y="5630393"/>
            <a:ext cx="5656939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まだ、カギ①にたどりついていなければ、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「二番目に大きい木を押す」をメモしておこう。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549669" y="776709"/>
            <a:ext cx="7747308" cy="238522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裏ルート</a:t>
            </a:r>
            <a:r>
              <a:rPr lang="en-US" altLang="ja-JP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B</a:t>
            </a: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へのカギ②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</a:rPr>
              <a:t> </a:t>
            </a:r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✓ 　　　　　　　　　がいる絵の</a:t>
            </a:r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lnSpc>
                <a:spcPct val="150000"/>
              </a:lnSpc>
              <a:spcBef>
                <a:spcPts val="600"/>
              </a:spcBef>
            </a:pPr>
            <a:r>
              <a:rPr lang="ja-JP" altLang="en-US" sz="3200" dirty="0">
                <a:solidFill>
                  <a:schemeClr val="bg1"/>
                </a:solidFill>
              </a:rPr>
              <a:t>　二番目に大きい木を押してごらん</a:t>
            </a:r>
            <a:endParaRPr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" name="角丸四角形 96">
            <a:extLst>
              <a:ext uri="{FF2B5EF4-FFF2-40B4-BE49-F238E27FC236}">
                <a16:creationId xmlns:a16="http://schemas.microsoft.com/office/drawing/2014/main" id="{30CD963A-60F1-3769-7053-FEE9BD16DE4B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74A7462-3339-8A11-2E19-302F14E02502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6" name="角丸四角形 96">
            <a:extLst>
              <a:ext uri="{FF2B5EF4-FFF2-40B4-BE49-F238E27FC236}">
                <a16:creationId xmlns:a16="http://schemas.microsoft.com/office/drawing/2014/main" id="{D5054DC5-6A38-2B94-AC5B-D7F18F57BCC9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4F96E9C-FD84-C004-1DD0-550BB8D03856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8" name="角丸四角形 96">
            <a:extLst>
              <a:ext uri="{FF2B5EF4-FFF2-40B4-BE49-F238E27FC236}">
                <a16:creationId xmlns:a16="http://schemas.microsoft.com/office/drawing/2014/main" id="{A873BA21-D2BE-69A3-D7E9-CCC91889B002}"/>
              </a:ext>
            </a:extLst>
          </p:cNvPr>
          <p:cNvSpPr/>
          <p:nvPr/>
        </p:nvSpPr>
        <p:spPr>
          <a:xfrm>
            <a:off x="9439095" y="5543125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Google Shape;2724;p43">
            <a:extLst>
              <a:ext uri="{FF2B5EF4-FFF2-40B4-BE49-F238E27FC236}">
                <a16:creationId xmlns:a16="http://schemas.microsoft.com/office/drawing/2014/main" id="{B3CF907E-12CC-A66D-42BC-F8CBFA04F448}"/>
              </a:ext>
            </a:extLst>
          </p:cNvPr>
          <p:cNvSpPr txBox="1"/>
          <p:nvPr/>
        </p:nvSpPr>
        <p:spPr>
          <a:xfrm>
            <a:off x="1077051" y="3125747"/>
            <a:ext cx="1732367" cy="707846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伝説の勇者！</a:t>
            </a:r>
            <a:r>
              <a:rPr lang="ja-JP" altLang="en-US" sz="2000" dirty="0">
                <a:solidFill>
                  <a:schemeClr val="dk1"/>
                </a:solidFill>
              </a:rPr>
              <a:t>ザイくん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710" name="グループ化 2709">
            <a:extLst>
              <a:ext uri="{FF2B5EF4-FFF2-40B4-BE49-F238E27FC236}">
                <a16:creationId xmlns:a16="http://schemas.microsoft.com/office/drawing/2014/main" id="{A53A1357-1582-F0E7-2843-BFB88E1087B2}"/>
              </a:ext>
            </a:extLst>
          </p:cNvPr>
          <p:cNvGrpSpPr>
            <a:grpSpLocks noChangeAspect="1"/>
          </p:cNvGrpSpPr>
          <p:nvPr/>
        </p:nvGrpSpPr>
        <p:grpSpPr>
          <a:xfrm>
            <a:off x="69665" y="3375157"/>
            <a:ext cx="3496539" cy="2966680"/>
            <a:chOff x="-8885146" y="1604311"/>
            <a:chExt cx="5549531" cy="4708566"/>
          </a:xfrm>
        </p:grpSpPr>
        <p:sp>
          <p:nvSpPr>
            <p:cNvPr id="2" name="星: 16 pt 1">
              <a:extLst>
                <a:ext uri="{FF2B5EF4-FFF2-40B4-BE49-F238E27FC236}">
                  <a16:creationId xmlns:a16="http://schemas.microsoft.com/office/drawing/2014/main" id="{B8397937-356C-57EF-59A1-8B6B43966D13}"/>
                </a:ext>
              </a:extLst>
            </p:cNvPr>
            <p:cNvSpPr/>
            <p:nvPr/>
          </p:nvSpPr>
          <p:spPr>
            <a:xfrm>
              <a:off x="-5488464" y="3868425"/>
              <a:ext cx="2152849" cy="2320416"/>
            </a:xfrm>
            <a:prstGeom prst="star16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星: 16 pt 2">
              <a:extLst>
                <a:ext uri="{FF2B5EF4-FFF2-40B4-BE49-F238E27FC236}">
                  <a16:creationId xmlns:a16="http://schemas.microsoft.com/office/drawing/2014/main" id="{164311E0-F57B-BD66-AA23-ADE1CC42ED8A}"/>
                </a:ext>
              </a:extLst>
            </p:cNvPr>
            <p:cNvSpPr/>
            <p:nvPr/>
          </p:nvSpPr>
          <p:spPr>
            <a:xfrm>
              <a:off x="-8885146" y="1604311"/>
              <a:ext cx="1460920" cy="1549574"/>
            </a:xfrm>
            <a:prstGeom prst="star16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" name="グループ化 5">
              <a:extLst>
                <a:ext uri="{FF2B5EF4-FFF2-40B4-BE49-F238E27FC236}">
                  <a16:creationId xmlns:a16="http://schemas.microsoft.com/office/drawing/2014/main" id="{534B238C-9D32-EDE7-2D62-2E4EE1DB86D7}"/>
                </a:ext>
              </a:extLst>
            </p:cNvPr>
            <p:cNvGrpSpPr/>
            <p:nvPr/>
          </p:nvGrpSpPr>
          <p:grpSpPr>
            <a:xfrm>
              <a:off x="-8461473" y="2014255"/>
              <a:ext cx="4667443" cy="4298622"/>
              <a:chOff x="761833" y="1463672"/>
              <a:chExt cx="4667443" cy="4298622"/>
            </a:xfrm>
          </p:grpSpPr>
          <p:grpSp>
            <p:nvGrpSpPr>
              <p:cNvPr id="7" name="グループ化 6">
                <a:extLst>
                  <a:ext uri="{FF2B5EF4-FFF2-40B4-BE49-F238E27FC236}">
                    <a16:creationId xmlns:a16="http://schemas.microsoft.com/office/drawing/2014/main" id="{7668D2D6-7CEB-1804-160C-7C1B026C1A7B}"/>
                  </a:ext>
                </a:extLst>
              </p:cNvPr>
              <p:cNvGrpSpPr/>
              <p:nvPr/>
            </p:nvGrpSpPr>
            <p:grpSpPr>
              <a:xfrm>
                <a:off x="1393124" y="2908678"/>
                <a:ext cx="4036152" cy="2853616"/>
                <a:chOff x="5384549" y="1496159"/>
                <a:chExt cx="2778932" cy="1986106"/>
              </a:xfrm>
            </p:grpSpPr>
            <p:sp>
              <p:nvSpPr>
                <p:cNvPr id="29" name="Google Shape;1735;p30">
                  <a:extLst>
                    <a:ext uri="{FF2B5EF4-FFF2-40B4-BE49-F238E27FC236}">
                      <a16:creationId xmlns:a16="http://schemas.microsoft.com/office/drawing/2014/main" id="{FB190E83-3AC3-C0DE-C948-A99F1D070713}"/>
                    </a:ext>
                  </a:extLst>
                </p:cNvPr>
                <p:cNvSpPr/>
                <p:nvPr/>
              </p:nvSpPr>
              <p:spPr>
                <a:xfrm rot="5662321">
                  <a:off x="7143783" y="2389929"/>
                  <a:ext cx="231543" cy="456252"/>
                </a:xfrm>
                <a:prstGeom prst="can">
                  <a:avLst>
                    <a:gd name="adj" fmla="val 3014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0" name="グループ化 29">
                  <a:extLst>
                    <a:ext uri="{FF2B5EF4-FFF2-40B4-BE49-F238E27FC236}">
                      <a16:creationId xmlns:a16="http://schemas.microsoft.com/office/drawing/2014/main" id="{746A7CF3-2C7B-FA2B-98D6-FE279CDB5D59}"/>
                    </a:ext>
                  </a:extLst>
                </p:cNvPr>
                <p:cNvGrpSpPr/>
                <p:nvPr/>
              </p:nvGrpSpPr>
              <p:grpSpPr>
                <a:xfrm rot="65108">
                  <a:off x="5767717" y="1496159"/>
                  <a:ext cx="1609515" cy="1986106"/>
                  <a:chOff x="852649" y="4147627"/>
                  <a:chExt cx="1519259" cy="1874733"/>
                </a:xfrm>
              </p:grpSpPr>
              <p:sp>
                <p:nvSpPr>
                  <p:cNvPr id="2695" name="Google Shape;1610;p29">
                    <a:extLst>
                      <a:ext uri="{FF2B5EF4-FFF2-40B4-BE49-F238E27FC236}">
                        <a16:creationId xmlns:a16="http://schemas.microsoft.com/office/drawing/2014/main" id="{B1EBFA3D-1F54-8F9E-DDE4-125794517A27}"/>
                      </a:ext>
                    </a:extLst>
                  </p:cNvPr>
                  <p:cNvSpPr/>
                  <p:nvPr/>
                </p:nvSpPr>
                <p:spPr>
                  <a:xfrm>
                    <a:off x="2120636" y="5645555"/>
                    <a:ext cx="251272" cy="182676"/>
                  </a:xfrm>
                  <a:prstGeom prst="ellipse">
                    <a:avLst/>
                  </a:prstGeom>
                  <a:solidFill>
                    <a:srgbClr val="3F3F3F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696" name="Google Shape;1611;p29">
                    <a:extLst>
                      <a:ext uri="{FF2B5EF4-FFF2-40B4-BE49-F238E27FC236}">
                        <a16:creationId xmlns:a16="http://schemas.microsoft.com/office/drawing/2014/main" id="{37A621A6-2B96-6BCA-1C96-773D7F2892E3}"/>
                      </a:ext>
                    </a:extLst>
                  </p:cNvPr>
                  <p:cNvSpPr/>
                  <p:nvPr/>
                </p:nvSpPr>
                <p:spPr>
                  <a:xfrm>
                    <a:off x="852649" y="4147627"/>
                    <a:ext cx="1340898" cy="1783396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697" name="Google Shape;1612;p29">
                    <a:extLst>
                      <a:ext uri="{FF2B5EF4-FFF2-40B4-BE49-F238E27FC236}">
                        <a16:creationId xmlns:a16="http://schemas.microsoft.com/office/drawing/2014/main" id="{5072784E-41A7-F955-57C4-668CDE3A45C6}"/>
                      </a:ext>
                    </a:extLst>
                  </p:cNvPr>
                  <p:cNvSpPr/>
                  <p:nvPr/>
                </p:nvSpPr>
                <p:spPr>
                  <a:xfrm>
                    <a:off x="1718646" y="4866956"/>
                    <a:ext cx="52792" cy="52792"/>
                  </a:xfrm>
                  <a:prstGeom prst="ellipse">
                    <a:avLst/>
                  </a:prstGeom>
                  <a:solidFill>
                    <a:srgbClr val="3F3F3F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698" name="Google Shape;1613;p29">
                    <a:extLst>
                      <a:ext uri="{FF2B5EF4-FFF2-40B4-BE49-F238E27FC236}">
                        <a16:creationId xmlns:a16="http://schemas.microsoft.com/office/drawing/2014/main" id="{4E4D0A18-E4D8-ED78-1134-C00572E83891}"/>
                      </a:ext>
                    </a:extLst>
                  </p:cNvPr>
                  <p:cNvSpPr/>
                  <p:nvPr/>
                </p:nvSpPr>
                <p:spPr>
                  <a:xfrm>
                    <a:off x="2046895" y="4797118"/>
                    <a:ext cx="52792" cy="52792"/>
                  </a:xfrm>
                  <a:prstGeom prst="ellipse">
                    <a:avLst/>
                  </a:prstGeom>
                  <a:solidFill>
                    <a:srgbClr val="3F3F3F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699" name="Google Shape;1614;p29">
                    <a:extLst>
                      <a:ext uri="{FF2B5EF4-FFF2-40B4-BE49-F238E27FC236}">
                        <a16:creationId xmlns:a16="http://schemas.microsoft.com/office/drawing/2014/main" id="{C3D8DD81-2449-7583-E21C-2AB7C53DB051}"/>
                      </a:ext>
                    </a:extLst>
                  </p:cNvPr>
                  <p:cNvSpPr/>
                  <p:nvPr/>
                </p:nvSpPr>
                <p:spPr>
                  <a:xfrm>
                    <a:off x="1922737" y="5148120"/>
                    <a:ext cx="79312" cy="76827"/>
                  </a:xfrm>
                  <a:prstGeom prst="ellipse">
                    <a:avLst/>
                  </a:prstGeom>
                  <a:solidFill>
                    <a:srgbClr val="3F3F3F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00" name="Google Shape;1615;p29">
                    <a:extLst>
                      <a:ext uri="{FF2B5EF4-FFF2-40B4-BE49-F238E27FC236}">
                        <a16:creationId xmlns:a16="http://schemas.microsoft.com/office/drawing/2014/main" id="{F7B8ABCF-180A-17B9-C9AB-2F803B454C41}"/>
                      </a:ext>
                    </a:extLst>
                  </p:cNvPr>
                  <p:cNvSpPr/>
                  <p:nvPr/>
                </p:nvSpPr>
                <p:spPr>
                  <a:xfrm>
                    <a:off x="1593086" y="5839684"/>
                    <a:ext cx="251272" cy="182676"/>
                  </a:xfrm>
                  <a:prstGeom prst="ellipse">
                    <a:avLst/>
                  </a:prstGeom>
                  <a:solidFill>
                    <a:srgbClr val="3F3F3F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cxnSp>
                <p:nvCxnSpPr>
                  <p:cNvPr id="2701" name="Google Shape;1616;p29">
                    <a:extLst>
                      <a:ext uri="{FF2B5EF4-FFF2-40B4-BE49-F238E27FC236}">
                        <a16:creationId xmlns:a16="http://schemas.microsoft.com/office/drawing/2014/main" id="{189C3829-1045-BE25-1C1B-54EDCF585BD6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852649" y="5579317"/>
                    <a:ext cx="111742" cy="157577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</p:cxnSp>
              <p:cxnSp>
                <p:nvCxnSpPr>
                  <p:cNvPr id="2702" name="Google Shape;1617;p29">
                    <a:extLst>
                      <a:ext uri="{FF2B5EF4-FFF2-40B4-BE49-F238E27FC236}">
                        <a16:creationId xmlns:a16="http://schemas.microsoft.com/office/drawing/2014/main" id="{01BB5090-0E2D-55C1-DE4B-6D00FFC16816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859633" y="5631588"/>
                    <a:ext cx="111742" cy="157577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</p:cxnSp>
              <p:cxnSp>
                <p:nvCxnSpPr>
                  <p:cNvPr id="2703" name="Google Shape;1618;p29">
                    <a:extLst>
                      <a:ext uri="{FF2B5EF4-FFF2-40B4-BE49-F238E27FC236}">
                        <a16:creationId xmlns:a16="http://schemas.microsoft.com/office/drawing/2014/main" id="{1763F900-26DF-F73E-6570-701E1CB92A44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887568" y="5658105"/>
                    <a:ext cx="111742" cy="157577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</p:cxnSp>
              <p:cxnSp>
                <p:nvCxnSpPr>
                  <p:cNvPr id="2704" name="Google Shape;1619;p29">
                    <a:extLst>
                      <a:ext uri="{FF2B5EF4-FFF2-40B4-BE49-F238E27FC236}">
                        <a16:creationId xmlns:a16="http://schemas.microsoft.com/office/drawing/2014/main" id="{993589C0-AE52-DBB7-DAAE-BEAB587392B2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925980" y="5712559"/>
                    <a:ext cx="88984" cy="127127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</p:cxnSp>
              <p:cxnSp>
                <p:nvCxnSpPr>
                  <p:cNvPr id="2705" name="Google Shape;1620;p29">
                    <a:extLst>
                      <a:ext uri="{FF2B5EF4-FFF2-40B4-BE49-F238E27FC236}">
                        <a16:creationId xmlns:a16="http://schemas.microsoft.com/office/drawing/2014/main" id="{57C627B5-8EBC-8325-1912-1D788F83750C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964391" y="5760897"/>
                    <a:ext cx="71403" cy="89781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</p:cxnSp>
              <p:cxnSp>
                <p:nvCxnSpPr>
                  <p:cNvPr id="2706" name="Google Shape;1621;p29">
                    <a:extLst>
                      <a:ext uri="{FF2B5EF4-FFF2-40B4-BE49-F238E27FC236}">
                        <a16:creationId xmlns:a16="http://schemas.microsoft.com/office/drawing/2014/main" id="{3DC8A32E-6B44-EB69-C25A-95A17330F0B7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999310" y="5795047"/>
                    <a:ext cx="55870" cy="69354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</p:cxnSp>
              <p:sp>
                <p:nvSpPr>
                  <p:cNvPr id="2707" name="Google Shape;1622;p29">
                    <a:extLst>
                      <a:ext uri="{FF2B5EF4-FFF2-40B4-BE49-F238E27FC236}">
                        <a16:creationId xmlns:a16="http://schemas.microsoft.com/office/drawing/2014/main" id="{D98A0C14-416D-1613-3F9B-6EA81BDB789A}"/>
                      </a:ext>
                    </a:extLst>
                  </p:cNvPr>
                  <p:cNvSpPr/>
                  <p:nvPr/>
                </p:nvSpPr>
                <p:spPr>
                  <a:xfrm>
                    <a:off x="1138987" y="4203499"/>
                    <a:ext cx="632451" cy="180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167" h="147637" extrusionOk="0">
                        <a:moveTo>
                          <a:pt x="130969" y="66675"/>
                        </a:moveTo>
                        <a:cubicBezTo>
                          <a:pt x="134938" y="67469"/>
                          <a:pt x="140013" y="66194"/>
                          <a:pt x="142875" y="69056"/>
                        </a:cubicBezTo>
                        <a:cubicBezTo>
                          <a:pt x="146425" y="72606"/>
                          <a:pt x="147638" y="83344"/>
                          <a:pt x="147638" y="83344"/>
                        </a:cubicBezTo>
                        <a:cubicBezTo>
                          <a:pt x="145257" y="89694"/>
                          <a:pt x="144731" y="97098"/>
                          <a:pt x="140494" y="102394"/>
                        </a:cubicBezTo>
                        <a:cubicBezTo>
                          <a:pt x="133518" y="111114"/>
                          <a:pt x="113325" y="105460"/>
                          <a:pt x="107157" y="104775"/>
                        </a:cubicBezTo>
                        <a:cubicBezTo>
                          <a:pt x="100950" y="101051"/>
                          <a:pt x="92275" y="97155"/>
                          <a:pt x="88107" y="90487"/>
                        </a:cubicBezTo>
                        <a:cubicBezTo>
                          <a:pt x="85842" y="86862"/>
                          <a:pt x="84932" y="82550"/>
                          <a:pt x="83344" y="78581"/>
                        </a:cubicBezTo>
                        <a:cubicBezTo>
                          <a:pt x="84138" y="68262"/>
                          <a:pt x="82805" y="57554"/>
                          <a:pt x="85725" y="47625"/>
                        </a:cubicBezTo>
                        <a:cubicBezTo>
                          <a:pt x="86992" y="43317"/>
                          <a:pt x="91706" y="40857"/>
                          <a:pt x="95250" y="38100"/>
                        </a:cubicBezTo>
                        <a:cubicBezTo>
                          <a:pt x="103685" y="31539"/>
                          <a:pt x="105815" y="31403"/>
                          <a:pt x="114300" y="28575"/>
                        </a:cubicBezTo>
                        <a:cubicBezTo>
                          <a:pt x="132556" y="29369"/>
                          <a:pt x="150845" y="29606"/>
                          <a:pt x="169069" y="30956"/>
                        </a:cubicBezTo>
                        <a:cubicBezTo>
                          <a:pt x="172333" y="31198"/>
                          <a:pt x="175512" y="32236"/>
                          <a:pt x="178594" y="33337"/>
                        </a:cubicBezTo>
                        <a:cubicBezTo>
                          <a:pt x="186645" y="36212"/>
                          <a:pt x="202407" y="42862"/>
                          <a:pt x="202407" y="42862"/>
                        </a:cubicBezTo>
                        <a:cubicBezTo>
                          <a:pt x="214888" y="55343"/>
                          <a:pt x="217932" y="56521"/>
                          <a:pt x="226219" y="71437"/>
                        </a:cubicBezTo>
                        <a:cubicBezTo>
                          <a:pt x="228506" y="75553"/>
                          <a:pt x="230323" y="87193"/>
                          <a:pt x="230982" y="90487"/>
                        </a:cubicBezTo>
                        <a:cubicBezTo>
                          <a:pt x="230188" y="99218"/>
                          <a:pt x="232114" y="108649"/>
                          <a:pt x="228600" y="116681"/>
                        </a:cubicBezTo>
                        <a:cubicBezTo>
                          <a:pt x="226115" y="122360"/>
                          <a:pt x="219206" y="124781"/>
                          <a:pt x="214313" y="128587"/>
                        </a:cubicBezTo>
                        <a:cubicBezTo>
                          <a:pt x="212054" y="130344"/>
                          <a:pt x="209800" y="132223"/>
                          <a:pt x="207169" y="133350"/>
                        </a:cubicBezTo>
                        <a:cubicBezTo>
                          <a:pt x="201556" y="135756"/>
                          <a:pt x="184836" y="137561"/>
                          <a:pt x="180975" y="138112"/>
                        </a:cubicBezTo>
                        <a:cubicBezTo>
                          <a:pt x="161321" y="144666"/>
                          <a:pt x="181664" y="138380"/>
                          <a:pt x="138113" y="145256"/>
                        </a:cubicBezTo>
                        <a:cubicBezTo>
                          <a:pt x="134880" y="145766"/>
                          <a:pt x="131763" y="146843"/>
                          <a:pt x="128588" y="147637"/>
                        </a:cubicBezTo>
                        <a:cubicBezTo>
                          <a:pt x="99219" y="146050"/>
                          <a:pt x="69297" y="148769"/>
                          <a:pt x="40482" y="142875"/>
                        </a:cubicBezTo>
                        <a:cubicBezTo>
                          <a:pt x="32784" y="141300"/>
                          <a:pt x="30099" y="130921"/>
                          <a:pt x="23813" y="126206"/>
                        </a:cubicBezTo>
                        <a:lnTo>
                          <a:pt x="14288" y="119062"/>
                        </a:lnTo>
                        <a:cubicBezTo>
                          <a:pt x="1259" y="93005"/>
                          <a:pt x="5189" y="103669"/>
                          <a:pt x="0" y="88106"/>
                        </a:cubicBezTo>
                        <a:cubicBezTo>
                          <a:pt x="1588" y="77787"/>
                          <a:pt x="2231" y="67278"/>
                          <a:pt x="4763" y="57150"/>
                        </a:cubicBezTo>
                        <a:cubicBezTo>
                          <a:pt x="5457" y="54374"/>
                          <a:pt x="8008" y="52433"/>
                          <a:pt x="9525" y="50006"/>
                        </a:cubicBezTo>
                        <a:cubicBezTo>
                          <a:pt x="24477" y="26083"/>
                          <a:pt x="8063" y="49296"/>
                          <a:pt x="26194" y="28575"/>
                        </a:cubicBezTo>
                        <a:cubicBezTo>
                          <a:pt x="28807" y="25588"/>
                          <a:pt x="30108" y="21357"/>
                          <a:pt x="33338" y="19050"/>
                        </a:cubicBezTo>
                        <a:cubicBezTo>
                          <a:pt x="36001" y="17148"/>
                          <a:pt x="39654" y="17311"/>
                          <a:pt x="42863" y="16669"/>
                        </a:cubicBezTo>
                        <a:cubicBezTo>
                          <a:pt x="47597" y="15722"/>
                          <a:pt x="52416" y="15234"/>
                          <a:pt x="57150" y="14287"/>
                        </a:cubicBezTo>
                        <a:cubicBezTo>
                          <a:pt x="64326" y="12852"/>
                          <a:pt x="71345" y="10610"/>
                          <a:pt x="78582" y="9525"/>
                        </a:cubicBezTo>
                        <a:cubicBezTo>
                          <a:pt x="87252" y="8225"/>
                          <a:pt x="96068" y="8168"/>
                          <a:pt x="104775" y="7144"/>
                        </a:cubicBezTo>
                        <a:cubicBezTo>
                          <a:pt x="109570" y="6580"/>
                          <a:pt x="114264" y="5295"/>
                          <a:pt x="119063" y="4762"/>
                        </a:cubicBezTo>
                        <a:cubicBezTo>
                          <a:pt x="183175" y="-2362"/>
                          <a:pt x="120592" y="6244"/>
                          <a:pt x="164307" y="0"/>
                        </a:cubicBezTo>
                        <a:cubicBezTo>
                          <a:pt x="195263" y="794"/>
                          <a:pt x="226284" y="226"/>
                          <a:pt x="257175" y="2381"/>
                        </a:cubicBezTo>
                        <a:cubicBezTo>
                          <a:pt x="260716" y="2628"/>
                          <a:pt x="263332" y="6021"/>
                          <a:pt x="266700" y="7144"/>
                        </a:cubicBezTo>
                        <a:cubicBezTo>
                          <a:pt x="270540" y="8424"/>
                          <a:pt x="274638" y="8731"/>
                          <a:pt x="278607" y="9525"/>
                        </a:cubicBezTo>
                        <a:cubicBezTo>
                          <a:pt x="296537" y="21478"/>
                          <a:pt x="273751" y="7444"/>
                          <a:pt x="295275" y="16669"/>
                        </a:cubicBezTo>
                        <a:cubicBezTo>
                          <a:pt x="297905" y="17796"/>
                          <a:pt x="299934" y="20011"/>
                          <a:pt x="302419" y="21431"/>
                        </a:cubicBezTo>
                        <a:cubicBezTo>
                          <a:pt x="318215" y="30457"/>
                          <a:pt x="306582" y="20832"/>
                          <a:pt x="321469" y="35719"/>
                        </a:cubicBezTo>
                        <a:cubicBezTo>
                          <a:pt x="322263" y="38100"/>
                          <a:pt x="322861" y="40555"/>
                          <a:pt x="323850" y="42862"/>
                        </a:cubicBezTo>
                        <a:cubicBezTo>
                          <a:pt x="326217" y="48386"/>
                          <a:pt x="329978" y="53436"/>
                          <a:pt x="330994" y="59531"/>
                        </a:cubicBezTo>
                        <a:cubicBezTo>
                          <a:pt x="331385" y="61880"/>
                          <a:pt x="330994" y="64294"/>
                          <a:pt x="330994" y="66675"/>
                        </a:cubicBezTo>
                      </a:path>
                    </a:pathLst>
                  </a:custGeom>
                  <a:noFill/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1" name="グループ化 30">
                  <a:extLst>
                    <a:ext uri="{FF2B5EF4-FFF2-40B4-BE49-F238E27FC236}">
                      <a16:creationId xmlns:a16="http://schemas.microsoft.com/office/drawing/2014/main" id="{094D1345-B959-EDEE-C34B-D9A3D850764F}"/>
                    </a:ext>
                  </a:extLst>
                </p:cNvPr>
                <p:cNvGrpSpPr/>
                <p:nvPr/>
              </p:nvGrpSpPr>
              <p:grpSpPr>
                <a:xfrm rot="12018960">
                  <a:off x="5384549" y="2281464"/>
                  <a:ext cx="724545" cy="448230"/>
                  <a:chOff x="1492088" y="4591101"/>
                  <a:chExt cx="831537" cy="514421"/>
                </a:xfrm>
              </p:grpSpPr>
              <p:sp>
                <p:nvSpPr>
                  <p:cNvPr id="2693" name="Google Shape;1735;p30">
                    <a:extLst>
                      <a:ext uri="{FF2B5EF4-FFF2-40B4-BE49-F238E27FC236}">
                        <a16:creationId xmlns:a16="http://schemas.microsoft.com/office/drawing/2014/main" id="{88DAEB7B-8CD5-D14C-CB5D-78D76EEEA777}"/>
                      </a:ext>
                    </a:extLst>
                  </p:cNvPr>
                  <p:cNvSpPr/>
                  <p:nvPr/>
                </p:nvSpPr>
                <p:spPr>
                  <a:xfrm rot="6193831">
                    <a:off x="1855835" y="4637732"/>
                    <a:ext cx="294928" cy="640652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694" name="Google Shape;1736;p30">
                    <a:extLst>
                      <a:ext uri="{FF2B5EF4-FFF2-40B4-BE49-F238E27FC236}">
                        <a16:creationId xmlns:a16="http://schemas.microsoft.com/office/drawing/2014/main" id="{82C437D1-A166-B4BE-8233-FCC482778350}"/>
                      </a:ext>
                    </a:extLst>
                  </p:cNvPr>
                  <p:cNvSpPr/>
                  <p:nvPr/>
                </p:nvSpPr>
                <p:spPr>
                  <a:xfrm rot="5791590">
                    <a:off x="1396973" y="4686216"/>
                    <a:ext cx="509402" cy="319171"/>
                  </a:xfrm>
                  <a:prstGeom prst="ellipse">
                    <a:avLst/>
                  </a:prstGeom>
                  <a:solidFill>
                    <a:srgbClr val="C8905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2689" name="グループ化 2688">
                  <a:extLst>
                    <a:ext uri="{FF2B5EF4-FFF2-40B4-BE49-F238E27FC236}">
                      <a16:creationId xmlns:a16="http://schemas.microsoft.com/office/drawing/2014/main" id="{E2FE3226-8CB6-B702-207F-7213F63D774D}"/>
                    </a:ext>
                  </a:extLst>
                </p:cNvPr>
                <p:cNvGrpSpPr/>
                <p:nvPr/>
              </p:nvGrpSpPr>
              <p:grpSpPr>
                <a:xfrm>
                  <a:off x="7105363" y="1935352"/>
                  <a:ext cx="1058118" cy="1304971"/>
                  <a:chOff x="8269855" y="2202293"/>
                  <a:chExt cx="870346" cy="905812"/>
                </a:xfrm>
              </p:grpSpPr>
              <p:sp>
                <p:nvSpPr>
                  <p:cNvPr id="2690" name="フリーフォーム 134">
                    <a:extLst>
                      <a:ext uri="{FF2B5EF4-FFF2-40B4-BE49-F238E27FC236}">
                        <a16:creationId xmlns:a16="http://schemas.microsoft.com/office/drawing/2014/main" id="{12B50D7C-EE3C-8F36-DE3A-DC75087D94B3}"/>
                      </a:ext>
                    </a:extLst>
                  </p:cNvPr>
                  <p:cNvSpPr/>
                  <p:nvPr/>
                </p:nvSpPr>
                <p:spPr>
                  <a:xfrm rot="488286">
                    <a:off x="8358347" y="2315625"/>
                    <a:ext cx="714894" cy="792480"/>
                  </a:xfrm>
                  <a:custGeom>
                    <a:avLst/>
                    <a:gdLst>
                      <a:gd name="connsiteX0" fmla="*/ 133003 w 714894"/>
                      <a:gd name="connsiteY0" fmla="*/ 83127 h 792480"/>
                      <a:gd name="connsiteX1" fmla="*/ 0 w 714894"/>
                      <a:gd name="connsiteY1" fmla="*/ 277091 h 792480"/>
                      <a:gd name="connsiteX2" fmla="*/ 55418 w 714894"/>
                      <a:gd name="connsiteY2" fmla="*/ 565266 h 792480"/>
                      <a:gd name="connsiteX3" fmla="*/ 227214 w 714894"/>
                      <a:gd name="connsiteY3" fmla="*/ 692727 h 792480"/>
                      <a:gd name="connsiteX4" fmla="*/ 410094 w 714894"/>
                      <a:gd name="connsiteY4" fmla="*/ 792480 h 792480"/>
                      <a:gd name="connsiteX5" fmla="*/ 626225 w 714894"/>
                      <a:gd name="connsiteY5" fmla="*/ 653935 h 792480"/>
                      <a:gd name="connsiteX6" fmla="*/ 714894 w 714894"/>
                      <a:gd name="connsiteY6" fmla="*/ 387927 h 792480"/>
                      <a:gd name="connsiteX7" fmla="*/ 670560 w 714894"/>
                      <a:gd name="connsiteY7" fmla="*/ 138546 h 792480"/>
                      <a:gd name="connsiteX8" fmla="*/ 493221 w 714894"/>
                      <a:gd name="connsiteY8" fmla="*/ 0 h 792480"/>
                      <a:gd name="connsiteX9" fmla="*/ 133003 w 714894"/>
                      <a:gd name="connsiteY9" fmla="*/ 83127 h 7924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14894" h="792480">
                        <a:moveTo>
                          <a:pt x="133003" y="83127"/>
                        </a:moveTo>
                        <a:lnTo>
                          <a:pt x="0" y="277091"/>
                        </a:lnTo>
                        <a:lnTo>
                          <a:pt x="55418" y="565266"/>
                        </a:lnTo>
                        <a:lnTo>
                          <a:pt x="227214" y="692727"/>
                        </a:lnTo>
                        <a:lnTo>
                          <a:pt x="410094" y="792480"/>
                        </a:lnTo>
                        <a:lnTo>
                          <a:pt x="626225" y="653935"/>
                        </a:lnTo>
                        <a:lnTo>
                          <a:pt x="714894" y="387927"/>
                        </a:lnTo>
                        <a:lnTo>
                          <a:pt x="670560" y="138546"/>
                        </a:lnTo>
                        <a:lnTo>
                          <a:pt x="493221" y="0"/>
                        </a:lnTo>
                        <a:lnTo>
                          <a:pt x="133003" y="83127"/>
                        </a:lnTo>
                        <a:close/>
                      </a:path>
                    </a:pathLst>
                  </a:custGeom>
                  <a:solidFill>
                    <a:srgbClr val="BC7D3E"/>
                  </a:solidFill>
                  <a:ln w="12700">
                    <a:solidFill>
                      <a:srgbClr val="3A383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691" name="フリーフォーム 135">
                    <a:extLst>
                      <a:ext uri="{FF2B5EF4-FFF2-40B4-BE49-F238E27FC236}">
                        <a16:creationId xmlns:a16="http://schemas.microsoft.com/office/drawing/2014/main" id="{3FFADD1C-F460-FA11-5D8E-C208508EBA9A}"/>
                      </a:ext>
                    </a:extLst>
                  </p:cNvPr>
                  <p:cNvSpPr/>
                  <p:nvPr/>
                </p:nvSpPr>
                <p:spPr>
                  <a:xfrm>
                    <a:off x="8269855" y="2292610"/>
                    <a:ext cx="870346" cy="335991"/>
                  </a:xfrm>
                  <a:custGeom>
                    <a:avLst/>
                    <a:gdLst>
                      <a:gd name="connsiteX0" fmla="*/ 171797 w 831273"/>
                      <a:gd name="connsiteY0" fmla="*/ 127462 h 332509"/>
                      <a:gd name="connsiteX1" fmla="*/ 0 w 831273"/>
                      <a:gd name="connsiteY1" fmla="*/ 221673 h 332509"/>
                      <a:gd name="connsiteX2" fmla="*/ 66502 w 831273"/>
                      <a:gd name="connsiteY2" fmla="*/ 299258 h 332509"/>
                      <a:gd name="connsiteX3" fmla="*/ 199506 w 831273"/>
                      <a:gd name="connsiteY3" fmla="*/ 332509 h 332509"/>
                      <a:gd name="connsiteX4" fmla="*/ 520931 w 831273"/>
                      <a:gd name="connsiteY4" fmla="*/ 288175 h 332509"/>
                      <a:gd name="connsiteX5" fmla="*/ 831273 w 831273"/>
                      <a:gd name="connsiteY5" fmla="*/ 260466 h 332509"/>
                      <a:gd name="connsiteX6" fmla="*/ 831273 w 831273"/>
                      <a:gd name="connsiteY6" fmla="*/ 83127 h 332509"/>
                      <a:gd name="connsiteX7" fmla="*/ 670560 w 831273"/>
                      <a:gd name="connsiteY7" fmla="*/ 0 h 332509"/>
                      <a:gd name="connsiteX8" fmla="*/ 332509 w 831273"/>
                      <a:gd name="connsiteY8" fmla="*/ 16626 h 332509"/>
                      <a:gd name="connsiteX9" fmla="*/ 171797 w 831273"/>
                      <a:gd name="connsiteY9" fmla="*/ 127462 h 332509"/>
                      <a:gd name="connsiteX0" fmla="*/ 171797 w 831273"/>
                      <a:gd name="connsiteY0" fmla="*/ 127462 h 332509"/>
                      <a:gd name="connsiteX1" fmla="*/ 0 w 831273"/>
                      <a:gd name="connsiteY1" fmla="*/ 221673 h 332509"/>
                      <a:gd name="connsiteX2" fmla="*/ 66502 w 831273"/>
                      <a:gd name="connsiteY2" fmla="*/ 299258 h 332509"/>
                      <a:gd name="connsiteX3" fmla="*/ 199506 w 831273"/>
                      <a:gd name="connsiteY3" fmla="*/ 332509 h 332509"/>
                      <a:gd name="connsiteX4" fmla="*/ 520931 w 831273"/>
                      <a:gd name="connsiteY4" fmla="*/ 288175 h 332509"/>
                      <a:gd name="connsiteX5" fmla="*/ 831273 w 831273"/>
                      <a:gd name="connsiteY5" fmla="*/ 260466 h 332509"/>
                      <a:gd name="connsiteX6" fmla="*/ 809106 w 831273"/>
                      <a:gd name="connsiteY6" fmla="*/ 116378 h 332509"/>
                      <a:gd name="connsiteX7" fmla="*/ 670560 w 831273"/>
                      <a:gd name="connsiteY7" fmla="*/ 0 h 332509"/>
                      <a:gd name="connsiteX8" fmla="*/ 332509 w 831273"/>
                      <a:gd name="connsiteY8" fmla="*/ 16626 h 332509"/>
                      <a:gd name="connsiteX9" fmla="*/ 171797 w 831273"/>
                      <a:gd name="connsiteY9" fmla="*/ 127462 h 332509"/>
                      <a:gd name="connsiteX0" fmla="*/ 171797 w 809106"/>
                      <a:gd name="connsiteY0" fmla="*/ 127462 h 332509"/>
                      <a:gd name="connsiteX1" fmla="*/ 0 w 809106"/>
                      <a:gd name="connsiteY1" fmla="*/ 221673 h 332509"/>
                      <a:gd name="connsiteX2" fmla="*/ 66502 w 809106"/>
                      <a:gd name="connsiteY2" fmla="*/ 299258 h 332509"/>
                      <a:gd name="connsiteX3" fmla="*/ 199506 w 809106"/>
                      <a:gd name="connsiteY3" fmla="*/ 332509 h 332509"/>
                      <a:gd name="connsiteX4" fmla="*/ 520931 w 809106"/>
                      <a:gd name="connsiteY4" fmla="*/ 288175 h 332509"/>
                      <a:gd name="connsiteX5" fmla="*/ 792480 w 809106"/>
                      <a:gd name="connsiteY5" fmla="*/ 299258 h 332509"/>
                      <a:gd name="connsiteX6" fmla="*/ 809106 w 809106"/>
                      <a:gd name="connsiteY6" fmla="*/ 116378 h 332509"/>
                      <a:gd name="connsiteX7" fmla="*/ 670560 w 809106"/>
                      <a:gd name="connsiteY7" fmla="*/ 0 h 332509"/>
                      <a:gd name="connsiteX8" fmla="*/ 332509 w 809106"/>
                      <a:gd name="connsiteY8" fmla="*/ 16626 h 332509"/>
                      <a:gd name="connsiteX9" fmla="*/ 171797 w 809106"/>
                      <a:gd name="connsiteY9" fmla="*/ 127462 h 332509"/>
                      <a:gd name="connsiteX0" fmla="*/ 171797 w 809106"/>
                      <a:gd name="connsiteY0" fmla="*/ 110836 h 315883"/>
                      <a:gd name="connsiteX1" fmla="*/ 0 w 809106"/>
                      <a:gd name="connsiteY1" fmla="*/ 205047 h 315883"/>
                      <a:gd name="connsiteX2" fmla="*/ 66502 w 809106"/>
                      <a:gd name="connsiteY2" fmla="*/ 282632 h 315883"/>
                      <a:gd name="connsiteX3" fmla="*/ 199506 w 809106"/>
                      <a:gd name="connsiteY3" fmla="*/ 315883 h 315883"/>
                      <a:gd name="connsiteX4" fmla="*/ 520931 w 809106"/>
                      <a:gd name="connsiteY4" fmla="*/ 271549 h 315883"/>
                      <a:gd name="connsiteX5" fmla="*/ 792480 w 809106"/>
                      <a:gd name="connsiteY5" fmla="*/ 282632 h 315883"/>
                      <a:gd name="connsiteX6" fmla="*/ 809106 w 809106"/>
                      <a:gd name="connsiteY6" fmla="*/ 99752 h 315883"/>
                      <a:gd name="connsiteX7" fmla="*/ 609600 w 809106"/>
                      <a:gd name="connsiteY7" fmla="*/ 5542 h 315883"/>
                      <a:gd name="connsiteX8" fmla="*/ 332509 w 809106"/>
                      <a:gd name="connsiteY8" fmla="*/ 0 h 315883"/>
                      <a:gd name="connsiteX9" fmla="*/ 171797 w 809106"/>
                      <a:gd name="connsiteY9" fmla="*/ 110836 h 315883"/>
                      <a:gd name="connsiteX0" fmla="*/ 119096 w 809106"/>
                      <a:gd name="connsiteY0" fmla="*/ 28775 h 315883"/>
                      <a:gd name="connsiteX1" fmla="*/ 0 w 809106"/>
                      <a:gd name="connsiteY1" fmla="*/ 205047 h 315883"/>
                      <a:gd name="connsiteX2" fmla="*/ 66502 w 809106"/>
                      <a:gd name="connsiteY2" fmla="*/ 282632 h 315883"/>
                      <a:gd name="connsiteX3" fmla="*/ 199506 w 809106"/>
                      <a:gd name="connsiteY3" fmla="*/ 315883 h 315883"/>
                      <a:gd name="connsiteX4" fmla="*/ 520931 w 809106"/>
                      <a:gd name="connsiteY4" fmla="*/ 271549 h 315883"/>
                      <a:gd name="connsiteX5" fmla="*/ 792480 w 809106"/>
                      <a:gd name="connsiteY5" fmla="*/ 282632 h 315883"/>
                      <a:gd name="connsiteX6" fmla="*/ 809106 w 809106"/>
                      <a:gd name="connsiteY6" fmla="*/ 99752 h 315883"/>
                      <a:gd name="connsiteX7" fmla="*/ 609600 w 809106"/>
                      <a:gd name="connsiteY7" fmla="*/ 5542 h 315883"/>
                      <a:gd name="connsiteX8" fmla="*/ 332509 w 809106"/>
                      <a:gd name="connsiteY8" fmla="*/ 0 h 315883"/>
                      <a:gd name="connsiteX9" fmla="*/ 119096 w 809106"/>
                      <a:gd name="connsiteY9" fmla="*/ 28775 h 315883"/>
                      <a:gd name="connsiteX0" fmla="*/ 119096 w 792480"/>
                      <a:gd name="connsiteY0" fmla="*/ 28775 h 315883"/>
                      <a:gd name="connsiteX1" fmla="*/ 0 w 792480"/>
                      <a:gd name="connsiteY1" fmla="*/ 205047 h 315883"/>
                      <a:gd name="connsiteX2" fmla="*/ 66502 w 792480"/>
                      <a:gd name="connsiteY2" fmla="*/ 282632 h 315883"/>
                      <a:gd name="connsiteX3" fmla="*/ 199506 w 792480"/>
                      <a:gd name="connsiteY3" fmla="*/ 315883 h 315883"/>
                      <a:gd name="connsiteX4" fmla="*/ 520931 w 792480"/>
                      <a:gd name="connsiteY4" fmla="*/ 271549 h 315883"/>
                      <a:gd name="connsiteX5" fmla="*/ 792480 w 792480"/>
                      <a:gd name="connsiteY5" fmla="*/ 282632 h 315883"/>
                      <a:gd name="connsiteX6" fmla="*/ 724784 w 792480"/>
                      <a:gd name="connsiteY6" fmla="*/ 134921 h 315883"/>
                      <a:gd name="connsiteX7" fmla="*/ 609600 w 792480"/>
                      <a:gd name="connsiteY7" fmla="*/ 5542 h 315883"/>
                      <a:gd name="connsiteX8" fmla="*/ 332509 w 792480"/>
                      <a:gd name="connsiteY8" fmla="*/ 0 h 315883"/>
                      <a:gd name="connsiteX9" fmla="*/ 119096 w 792480"/>
                      <a:gd name="connsiteY9" fmla="*/ 28775 h 315883"/>
                      <a:gd name="connsiteX0" fmla="*/ 119096 w 745571"/>
                      <a:gd name="connsiteY0" fmla="*/ 28775 h 315883"/>
                      <a:gd name="connsiteX1" fmla="*/ 0 w 745571"/>
                      <a:gd name="connsiteY1" fmla="*/ 205047 h 315883"/>
                      <a:gd name="connsiteX2" fmla="*/ 66502 w 745571"/>
                      <a:gd name="connsiteY2" fmla="*/ 282632 h 315883"/>
                      <a:gd name="connsiteX3" fmla="*/ 199506 w 745571"/>
                      <a:gd name="connsiteY3" fmla="*/ 315883 h 315883"/>
                      <a:gd name="connsiteX4" fmla="*/ 520931 w 745571"/>
                      <a:gd name="connsiteY4" fmla="*/ 271549 h 315883"/>
                      <a:gd name="connsiteX5" fmla="*/ 745571 w 745571"/>
                      <a:gd name="connsiteY5" fmla="*/ 251530 h 315883"/>
                      <a:gd name="connsiteX6" fmla="*/ 724784 w 745571"/>
                      <a:gd name="connsiteY6" fmla="*/ 134921 h 315883"/>
                      <a:gd name="connsiteX7" fmla="*/ 609600 w 745571"/>
                      <a:gd name="connsiteY7" fmla="*/ 5542 h 315883"/>
                      <a:gd name="connsiteX8" fmla="*/ 332509 w 745571"/>
                      <a:gd name="connsiteY8" fmla="*/ 0 h 315883"/>
                      <a:gd name="connsiteX9" fmla="*/ 119096 w 745571"/>
                      <a:gd name="connsiteY9" fmla="*/ 28775 h 315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745571" h="315883">
                        <a:moveTo>
                          <a:pt x="119096" y="28775"/>
                        </a:moveTo>
                        <a:lnTo>
                          <a:pt x="0" y="205047"/>
                        </a:lnTo>
                        <a:lnTo>
                          <a:pt x="66502" y="282632"/>
                        </a:lnTo>
                        <a:lnTo>
                          <a:pt x="199506" y="315883"/>
                        </a:lnTo>
                        <a:lnTo>
                          <a:pt x="520931" y="271549"/>
                        </a:lnTo>
                        <a:lnTo>
                          <a:pt x="745571" y="251530"/>
                        </a:lnTo>
                        <a:lnTo>
                          <a:pt x="724784" y="134921"/>
                        </a:lnTo>
                        <a:lnTo>
                          <a:pt x="609600" y="5542"/>
                        </a:lnTo>
                        <a:lnTo>
                          <a:pt x="332509" y="0"/>
                        </a:lnTo>
                        <a:lnTo>
                          <a:pt x="119096" y="28775"/>
                        </a:lnTo>
                        <a:close/>
                      </a:path>
                    </a:pathLst>
                  </a:custGeom>
                  <a:solidFill>
                    <a:srgbClr val="625138"/>
                  </a:solidFill>
                  <a:ln w="12700">
                    <a:solidFill>
                      <a:srgbClr val="3A383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 dirty="0"/>
                  </a:p>
                </p:txBody>
              </p:sp>
              <p:sp>
                <p:nvSpPr>
                  <p:cNvPr id="2692" name="Google Shape;1335;p26">
                    <a:extLst>
                      <a:ext uri="{FF2B5EF4-FFF2-40B4-BE49-F238E27FC236}">
                        <a16:creationId xmlns:a16="http://schemas.microsoft.com/office/drawing/2014/main" id="{EDDE6F0A-D9F1-69C5-CC46-ECD9CBAE2DF6}"/>
                      </a:ext>
                    </a:extLst>
                  </p:cNvPr>
                  <p:cNvSpPr/>
                  <p:nvPr/>
                </p:nvSpPr>
                <p:spPr>
                  <a:xfrm flipH="1">
                    <a:off x="8659309" y="2202293"/>
                    <a:ext cx="45719" cy="158436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625138"/>
                  </a:solidFill>
                  <a:ln w="12700" cap="flat" cmpd="sng">
                    <a:solidFill>
                      <a:srgbClr val="3A3838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9" name="グループ化 8">
                <a:extLst>
                  <a:ext uri="{FF2B5EF4-FFF2-40B4-BE49-F238E27FC236}">
                    <a16:creationId xmlns:a16="http://schemas.microsoft.com/office/drawing/2014/main" id="{EEA12D48-4E51-2B47-816D-CC8BC9A74C4D}"/>
                  </a:ext>
                </a:extLst>
              </p:cNvPr>
              <p:cNvGrpSpPr/>
              <p:nvPr/>
            </p:nvGrpSpPr>
            <p:grpSpPr>
              <a:xfrm>
                <a:off x="761833" y="1463672"/>
                <a:ext cx="1107187" cy="2908893"/>
                <a:chOff x="761833" y="1463672"/>
                <a:chExt cx="1107187" cy="2908893"/>
              </a:xfrm>
            </p:grpSpPr>
            <p:sp>
              <p:nvSpPr>
                <p:cNvPr id="11" name="円柱 10">
                  <a:extLst>
                    <a:ext uri="{FF2B5EF4-FFF2-40B4-BE49-F238E27FC236}">
                      <a16:creationId xmlns:a16="http://schemas.microsoft.com/office/drawing/2014/main" id="{59482C54-7E02-78DC-AD28-5678A9CAD552}"/>
                    </a:ext>
                  </a:extLst>
                </p:cNvPr>
                <p:cNvSpPr/>
                <p:nvPr/>
              </p:nvSpPr>
              <p:spPr>
                <a:xfrm rot="20773540">
                  <a:off x="1297199" y="3736883"/>
                  <a:ext cx="272425" cy="635682"/>
                </a:xfrm>
                <a:prstGeom prst="can">
                  <a:avLst>
                    <a:gd name="adj" fmla="val 49454"/>
                  </a:avLst>
                </a:prstGeom>
                <a:solidFill>
                  <a:srgbClr val="625138"/>
                </a:solidFill>
                <a:ln w="9525">
                  <a:solidFill>
                    <a:srgbClr val="4040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3" name="円柱 12">
                  <a:extLst>
                    <a:ext uri="{FF2B5EF4-FFF2-40B4-BE49-F238E27FC236}">
                      <a16:creationId xmlns:a16="http://schemas.microsoft.com/office/drawing/2014/main" id="{3029E806-46CF-6D57-5D2C-CFD1F1795F70}"/>
                    </a:ext>
                  </a:extLst>
                </p:cNvPr>
                <p:cNvSpPr/>
                <p:nvPr/>
              </p:nvSpPr>
              <p:spPr>
                <a:xfrm rot="20773540">
                  <a:off x="860307" y="3603011"/>
                  <a:ext cx="1008713" cy="342544"/>
                </a:xfrm>
                <a:prstGeom prst="can">
                  <a:avLst>
                    <a:gd name="adj" fmla="val 49454"/>
                  </a:avLst>
                </a:prstGeom>
                <a:solidFill>
                  <a:srgbClr val="625138"/>
                </a:solidFill>
                <a:ln w="9525">
                  <a:solidFill>
                    <a:srgbClr val="4040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20" name="グループ化 19">
                  <a:extLst>
                    <a:ext uri="{FF2B5EF4-FFF2-40B4-BE49-F238E27FC236}">
                      <a16:creationId xmlns:a16="http://schemas.microsoft.com/office/drawing/2014/main" id="{9A1C8338-D034-FAA1-42D9-CF1B83CAF450}"/>
                    </a:ext>
                  </a:extLst>
                </p:cNvPr>
                <p:cNvGrpSpPr/>
                <p:nvPr/>
              </p:nvGrpSpPr>
              <p:grpSpPr>
                <a:xfrm>
                  <a:off x="761833" y="1463672"/>
                  <a:ext cx="512140" cy="2302488"/>
                  <a:chOff x="761833" y="1463672"/>
                  <a:chExt cx="512140" cy="2302488"/>
                </a:xfrm>
              </p:grpSpPr>
              <p:sp>
                <p:nvSpPr>
                  <p:cNvPr id="23" name="フリーフォーム 169">
                    <a:extLst>
                      <a:ext uri="{FF2B5EF4-FFF2-40B4-BE49-F238E27FC236}">
                        <a16:creationId xmlns:a16="http://schemas.microsoft.com/office/drawing/2014/main" id="{920D1157-3DE2-89DF-48FD-DAD94770B560}"/>
                      </a:ext>
                    </a:extLst>
                  </p:cNvPr>
                  <p:cNvSpPr/>
                  <p:nvPr/>
                </p:nvSpPr>
                <p:spPr>
                  <a:xfrm rot="20773540">
                    <a:off x="856314" y="1463672"/>
                    <a:ext cx="417659" cy="2302488"/>
                  </a:xfrm>
                  <a:custGeom>
                    <a:avLst/>
                    <a:gdLst>
                      <a:gd name="connsiteX0" fmla="*/ 168228 w 328316"/>
                      <a:gd name="connsiteY0" fmla="*/ 0 h 1378383"/>
                      <a:gd name="connsiteX1" fmla="*/ 103108 w 328316"/>
                      <a:gd name="connsiteY1" fmla="*/ 192648 h 1378383"/>
                      <a:gd name="connsiteX2" fmla="*/ 32561 w 328316"/>
                      <a:gd name="connsiteY2" fmla="*/ 841139 h 1378383"/>
                      <a:gd name="connsiteX3" fmla="*/ 0 w 328316"/>
                      <a:gd name="connsiteY3" fmla="*/ 1329543 h 1378383"/>
                      <a:gd name="connsiteX4" fmla="*/ 130241 w 328316"/>
                      <a:gd name="connsiteY4" fmla="*/ 1378383 h 1378383"/>
                      <a:gd name="connsiteX5" fmla="*/ 211642 w 328316"/>
                      <a:gd name="connsiteY5" fmla="*/ 1367530 h 1378383"/>
                      <a:gd name="connsiteX6" fmla="*/ 328316 w 328316"/>
                      <a:gd name="connsiteY6" fmla="*/ 1326829 h 1378383"/>
                      <a:gd name="connsiteX7" fmla="*/ 274049 w 328316"/>
                      <a:gd name="connsiteY7" fmla="*/ 575230 h 1378383"/>
                      <a:gd name="connsiteX8" fmla="*/ 230635 w 328316"/>
                      <a:gd name="connsiteY8" fmla="*/ 92254 h 1378383"/>
                      <a:gd name="connsiteX9" fmla="*/ 168228 w 328316"/>
                      <a:gd name="connsiteY9" fmla="*/ 0 h 1378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8316" h="1378383">
                        <a:moveTo>
                          <a:pt x="168228" y="0"/>
                        </a:moveTo>
                        <a:lnTo>
                          <a:pt x="103108" y="192648"/>
                        </a:lnTo>
                        <a:lnTo>
                          <a:pt x="32561" y="841139"/>
                        </a:lnTo>
                        <a:lnTo>
                          <a:pt x="0" y="1329543"/>
                        </a:lnTo>
                        <a:lnTo>
                          <a:pt x="130241" y="1378383"/>
                        </a:lnTo>
                        <a:lnTo>
                          <a:pt x="211642" y="1367530"/>
                        </a:lnTo>
                        <a:lnTo>
                          <a:pt x="328316" y="1326829"/>
                        </a:lnTo>
                        <a:lnTo>
                          <a:pt x="274049" y="575230"/>
                        </a:lnTo>
                        <a:lnTo>
                          <a:pt x="230635" y="92254"/>
                        </a:lnTo>
                        <a:lnTo>
                          <a:pt x="168228" y="0"/>
                        </a:lnTo>
                        <a:close/>
                      </a:path>
                    </a:pathLst>
                  </a:custGeom>
                  <a:solidFill>
                    <a:srgbClr val="BC7D3E"/>
                  </a:solidFill>
                  <a:ln w="12700">
                    <a:solidFill>
                      <a:srgbClr val="40404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4" name="Google Shape;1866;p32">
                    <a:extLst>
                      <a:ext uri="{FF2B5EF4-FFF2-40B4-BE49-F238E27FC236}">
                        <a16:creationId xmlns:a16="http://schemas.microsoft.com/office/drawing/2014/main" id="{005122CD-E34D-C9F5-7B31-73F000DCF585}"/>
                      </a:ext>
                    </a:extLst>
                  </p:cNvPr>
                  <p:cNvSpPr/>
                  <p:nvPr/>
                </p:nvSpPr>
                <p:spPr>
                  <a:xfrm rot="15665397">
                    <a:off x="820276" y="2494106"/>
                    <a:ext cx="99557" cy="21644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BC7D3E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5" name="Google Shape;1867;p32">
                    <a:extLst>
                      <a:ext uri="{FF2B5EF4-FFF2-40B4-BE49-F238E27FC236}">
                        <a16:creationId xmlns:a16="http://schemas.microsoft.com/office/drawing/2014/main" id="{0AC820DA-FBC2-D050-A519-E7414E38E524}"/>
                      </a:ext>
                    </a:extLst>
                  </p:cNvPr>
                  <p:cNvSpPr/>
                  <p:nvPr/>
                </p:nvSpPr>
                <p:spPr>
                  <a:xfrm rot="20481124">
                    <a:off x="926058" y="2543355"/>
                    <a:ext cx="111155" cy="81707"/>
                  </a:xfrm>
                  <a:prstGeom prst="ellipse">
                    <a:avLst/>
                  </a:prstGeom>
                  <a:solidFill>
                    <a:srgbClr val="BC7D3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6" name="Google Shape;1868;p32">
                    <a:extLst>
                      <a:ext uri="{FF2B5EF4-FFF2-40B4-BE49-F238E27FC236}">
                        <a16:creationId xmlns:a16="http://schemas.microsoft.com/office/drawing/2014/main" id="{8BC04177-6A8F-4BBB-2DD4-8F29B72884D1}"/>
                      </a:ext>
                    </a:extLst>
                  </p:cNvPr>
                  <p:cNvSpPr/>
                  <p:nvPr/>
                </p:nvSpPr>
                <p:spPr>
                  <a:xfrm rot="17672304">
                    <a:off x="991242" y="2757361"/>
                    <a:ext cx="27803" cy="28105"/>
                  </a:xfrm>
                  <a:prstGeom prst="ellipse">
                    <a:avLst/>
                  </a:prstGeom>
                  <a:solidFill>
                    <a:srgbClr val="3F3F3F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7" name="Google Shape;1869;p32">
                    <a:extLst>
                      <a:ext uri="{FF2B5EF4-FFF2-40B4-BE49-F238E27FC236}">
                        <a16:creationId xmlns:a16="http://schemas.microsoft.com/office/drawing/2014/main" id="{840B7024-AA0A-1012-FEC9-D55FBF668DEA}"/>
                      </a:ext>
                    </a:extLst>
                  </p:cNvPr>
                  <p:cNvSpPr/>
                  <p:nvPr/>
                </p:nvSpPr>
                <p:spPr>
                  <a:xfrm rot="17672304">
                    <a:off x="999626" y="2329618"/>
                    <a:ext cx="27803" cy="28105"/>
                  </a:xfrm>
                  <a:prstGeom prst="ellipse">
                    <a:avLst/>
                  </a:prstGeom>
                  <a:solidFill>
                    <a:srgbClr val="3F3F3F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8" name="Google Shape;1870;p32">
                    <a:extLst>
                      <a:ext uri="{FF2B5EF4-FFF2-40B4-BE49-F238E27FC236}">
                        <a16:creationId xmlns:a16="http://schemas.microsoft.com/office/drawing/2014/main" id="{4757CF59-34D4-5900-DB15-2A25832FBDEC}"/>
                      </a:ext>
                    </a:extLst>
                  </p:cNvPr>
                  <p:cNvSpPr/>
                  <p:nvPr/>
                </p:nvSpPr>
                <p:spPr>
                  <a:xfrm rot="17672304">
                    <a:off x="1054035" y="2320106"/>
                    <a:ext cx="27803" cy="28105"/>
                  </a:xfrm>
                  <a:prstGeom prst="ellipse">
                    <a:avLst/>
                  </a:prstGeom>
                  <a:solidFill>
                    <a:srgbClr val="3F3F3F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21" name="円柱 175">
                  <a:extLst>
                    <a:ext uri="{FF2B5EF4-FFF2-40B4-BE49-F238E27FC236}">
                      <a16:creationId xmlns:a16="http://schemas.microsoft.com/office/drawing/2014/main" id="{66FFA0D2-FC10-62E5-DE77-C543BFEC400B}"/>
                    </a:ext>
                  </a:extLst>
                </p:cNvPr>
                <p:cNvSpPr/>
                <p:nvPr/>
              </p:nvSpPr>
              <p:spPr>
                <a:xfrm rot="20773540">
                  <a:off x="1291480" y="3997795"/>
                  <a:ext cx="280000" cy="66281"/>
                </a:xfrm>
                <a:custGeom>
                  <a:avLst/>
                  <a:gdLst>
                    <a:gd name="connsiteX0" fmla="*/ 0 w 161333"/>
                    <a:gd name="connsiteY0" fmla="*/ 12247 h 49530"/>
                    <a:gd name="connsiteX1" fmla="*/ 80667 w 161333"/>
                    <a:gd name="connsiteY1" fmla="*/ 24494 h 49530"/>
                    <a:gd name="connsiteX2" fmla="*/ 161334 w 161333"/>
                    <a:gd name="connsiteY2" fmla="*/ 12247 h 49530"/>
                    <a:gd name="connsiteX3" fmla="*/ 161333 w 161333"/>
                    <a:gd name="connsiteY3" fmla="*/ 37283 h 49530"/>
                    <a:gd name="connsiteX4" fmla="*/ 80666 w 161333"/>
                    <a:gd name="connsiteY4" fmla="*/ 49530 h 49530"/>
                    <a:gd name="connsiteX5" fmla="*/ -1 w 161333"/>
                    <a:gd name="connsiteY5" fmla="*/ 37283 h 49530"/>
                    <a:gd name="connsiteX6" fmla="*/ 0 w 161333"/>
                    <a:gd name="connsiteY6" fmla="*/ 12247 h 49530"/>
                    <a:gd name="connsiteX0" fmla="*/ 0 w 161333"/>
                    <a:gd name="connsiteY0" fmla="*/ 12247 h 49530"/>
                    <a:gd name="connsiteX1" fmla="*/ 80667 w 161333"/>
                    <a:gd name="connsiteY1" fmla="*/ 0 h 49530"/>
                    <a:gd name="connsiteX2" fmla="*/ 161334 w 161333"/>
                    <a:gd name="connsiteY2" fmla="*/ 12247 h 49530"/>
                    <a:gd name="connsiteX3" fmla="*/ 80667 w 161333"/>
                    <a:gd name="connsiteY3" fmla="*/ 24494 h 49530"/>
                    <a:gd name="connsiteX4" fmla="*/ 0 w 161333"/>
                    <a:gd name="connsiteY4" fmla="*/ 12247 h 49530"/>
                    <a:gd name="connsiteX0" fmla="*/ 161333 w 161333"/>
                    <a:gd name="connsiteY0" fmla="*/ 12247 h 49530"/>
                    <a:gd name="connsiteX1" fmla="*/ 80666 w 161333"/>
                    <a:gd name="connsiteY1" fmla="*/ 24494 h 49530"/>
                    <a:gd name="connsiteX2" fmla="*/ -1 w 161333"/>
                    <a:gd name="connsiteY2" fmla="*/ 12247 h 49530"/>
                    <a:gd name="connsiteX3" fmla="*/ 80666 w 161333"/>
                    <a:gd name="connsiteY3" fmla="*/ 0 h 49530"/>
                    <a:gd name="connsiteX4" fmla="*/ 161333 w 161333"/>
                    <a:gd name="connsiteY4" fmla="*/ 12247 h 49530"/>
                    <a:gd name="connsiteX5" fmla="*/ 161333 w 161333"/>
                    <a:gd name="connsiteY5" fmla="*/ 37283 h 49530"/>
                    <a:gd name="connsiteX6" fmla="*/ 80666 w 161333"/>
                    <a:gd name="connsiteY6" fmla="*/ 49530 h 49530"/>
                    <a:gd name="connsiteX7" fmla="*/ -1 w 161333"/>
                    <a:gd name="connsiteY7" fmla="*/ 37283 h 49530"/>
                    <a:gd name="connsiteX8" fmla="*/ 0 w 161333"/>
                    <a:gd name="connsiteY8" fmla="*/ 12247 h 49530"/>
                    <a:gd name="connsiteX0" fmla="*/ 2243 w 163577"/>
                    <a:gd name="connsiteY0" fmla="*/ 12247 h 49530"/>
                    <a:gd name="connsiteX1" fmla="*/ 82910 w 163577"/>
                    <a:gd name="connsiteY1" fmla="*/ 24494 h 49530"/>
                    <a:gd name="connsiteX2" fmla="*/ 163577 w 163577"/>
                    <a:gd name="connsiteY2" fmla="*/ 12247 h 49530"/>
                    <a:gd name="connsiteX3" fmla="*/ 163576 w 163577"/>
                    <a:gd name="connsiteY3" fmla="*/ 37283 h 49530"/>
                    <a:gd name="connsiteX4" fmla="*/ 82909 w 163577"/>
                    <a:gd name="connsiteY4" fmla="*/ 49530 h 49530"/>
                    <a:gd name="connsiteX5" fmla="*/ 2242 w 163577"/>
                    <a:gd name="connsiteY5" fmla="*/ 37283 h 49530"/>
                    <a:gd name="connsiteX6" fmla="*/ 2243 w 163577"/>
                    <a:gd name="connsiteY6" fmla="*/ 12247 h 49530"/>
                    <a:gd name="connsiteX0" fmla="*/ 2243 w 163577"/>
                    <a:gd name="connsiteY0" fmla="*/ 12247 h 49530"/>
                    <a:gd name="connsiteX1" fmla="*/ 82910 w 163577"/>
                    <a:gd name="connsiteY1" fmla="*/ 0 h 49530"/>
                    <a:gd name="connsiteX2" fmla="*/ 163577 w 163577"/>
                    <a:gd name="connsiteY2" fmla="*/ 12247 h 49530"/>
                    <a:gd name="connsiteX3" fmla="*/ 82910 w 163577"/>
                    <a:gd name="connsiteY3" fmla="*/ 24494 h 49530"/>
                    <a:gd name="connsiteX4" fmla="*/ 2243 w 163577"/>
                    <a:gd name="connsiteY4" fmla="*/ 12247 h 49530"/>
                    <a:gd name="connsiteX0" fmla="*/ 163576 w 163577"/>
                    <a:gd name="connsiteY0" fmla="*/ 12247 h 49530"/>
                    <a:gd name="connsiteX1" fmla="*/ 82909 w 163577"/>
                    <a:gd name="connsiteY1" fmla="*/ 24494 h 49530"/>
                    <a:gd name="connsiteX2" fmla="*/ 2242 w 163577"/>
                    <a:gd name="connsiteY2" fmla="*/ 12247 h 49530"/>
                    <a:gd name="connsiteX3" fmla="*/ 163576 w 163577"/>
                    <a:gd name="connsiteY3" fmla="*/ 12247 h 49530"/>
                    <a:gd name="connsiteX4" fmla="*/ 163576 w 163577"/>
                    <a:gd name="connsiteY4" fmla="*/ 37283 h 49530"/>
                    <a:gd name="connsiteX5" fmla="*/ 82909 w 163577"/>
                    <a:gd name="connsiteY5" fmla="*/ 49530 h 49530"/>
                    <a:gd name="connsiteX6" fmla="*/ 2242 w 163577"/>
                    <a:gd name="connsiteY6" fmla="*/ 37283 h 49530"/>
                    <a:gd name="connsiteX7" fmla="*/ 2243 w 163577"/>
                    <a:gd name="connsiteY7" fmla="*/ 12247 h 49530"/>
                    <a:gd name="connsiteX0" fmla="*/ 2243 w 165819"/>
                    <a:gd name="connsiteY0" fmla="*/ 2396 h 39679"/>
                    <a:gd name="connsiteX1" fmla="*/ 82910 w 165819"/>
                    <a:gd name="connsiteY1" fmla="*/ 14643 h 39679"/>
                    <a:gd name="connsiteX2" fmla="*/ 163577 w 165819"/>
                    <a:gd name="connsiteY2" fmla="*/ 2396 h 39679"/>
                    <a:gd name="connsiteX3" fmla="*/ 163576 w 165819"/>
                    <a:gd name="connsiteY3" fmla="*/ 27432 h 39679"/>
                    <a:gd name="connsiteX4" fmla="*/ 82909 w 165819"/>
                    <a:gd name="connsiteY4" fmla="*/ 39679 h 39679"/>
                    <a:gd name="connsiteX5" fmla="*/ 2242 w 165819"/>
                    <a:gd name="connsiteY5" fmla="*/ 27432 h 39679"/>
                    <a:gd name="connsiteX6" fmla="*/ 2243 w 165819"/>
                    <a:gd name="connsiteY6" fmla="*/ 2396 h 39679"/>
                    <a:gd name="connsiteX0" fmla="*/ 2243 w 165819"/>
                    <a:gd name="connsiteY0" fmla="*/ 2396 h 39679"/>
                    <a:gd name="connsiteX1" fmla="*/ 163577 w 165819"/>
                    <a:gd name="connsiteY1" fmla="*/ 2396 h 39679"/>
                    <a:gd name="connsiteX2" fmla="*/ 82910 w 165819"/>
                    <a:gd name="connsiteY2" fmla="*/ 14643 h 39679"/>
                    <a:gd name="connsiteX3" fmla="*/ 2243 w 165819"/>
                    <a:gd name="connsiteY3" fmla="*/ 2396 h 39679"/>
                    <a:gd name="connsiteX0" fmla="*/ 163576 w 165819"/>
                    <a:gd name="connsiteY0" fmla="*/ 2396 h 39679"/>
                    <a:gd name="connsiteX1" fmla="*/ 82909 w 165819"/>
                    <a:gd name="connsiteY1" fmla="*/ 14643 h 39679"/>
                    <a:gd name="connsiteX2" fmla="*/ 2242 w 165819"/>
                    <a:gd name="connsiteY2" fmla="*/ 2396 h 39679"/>
                    <a:gd name="connsiteX3" fmla="*/ 163576 w 165819"/>
                    <a:gd name="connsiteY3" fmla="*/ 2396 h 39679"/>
                    <a:gd name="connsiteX4" fmla="*/ 163576 w 165819"/>
                    <a:gd name="connsiteY4" fmla="*/ 27432 h 39679"/>
                    <a:gd name="connsiteX5" fmla="*/ 82909 w 165819"/>
                    <a:gd name="connsiteY5" fmla="*/ 39679 h 39679"/>
                    <a:gd name="connsiteX6" fmla="*/ 2242 w 165819"/>
                    <a:gd name="connsiteY6" fmla="*/ 27432 h 39679"/>
                    <a:gd name="connsiteX7" fmla="*/ 2243 w 165819"/>
                    <a:gd name="connsiteY7" fmla="*/ 2396 h 39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5819" h="39679" stroke="0" extrusionOk="0">
                      <a:moveTo>
                        <a:pt x="2243" y="2396"/>
                      </a:moveTo>
                      <a:cubicBezTo>
                        <a:pt x="2243" y="9160"/>
                        <a:pt x="38359" y="14643"/>
                        <a:pt x="82910" y="14643"/>
                      </a:cubicBezTo>
                      <a:cubicBezTo>
                        <a:pt x="127461" y="14643"/>
                        <a:pt x="163577" y="9160"/>
                        <a:pt x="163577" y="2396"/>
                      </a:cubicBezTo>
                      <a:cubicBezTo>
                        <a:pt x="163577" y="10741"/>
                        <a:pt x="163576" y="19087"/>
                        <a:pt x="163576" y="27432"/>
                      </a:cubicBezTo>
                      <a:cubicBezTo>
                        <a:pt x="163576" y="34196"/>
                        <a:pt x="127460" y="39679"/>
                        <a:pt x="82909" y="39679"/>
                      </a:cubicBezTo>
                      <a:cubicBezTo>
                        <a:pt x="38358" y="39679"/>
                        <a:pt x="2242" y="34196"/>
                        <a:pt x="2242" y="27432"/>
                      </a:cubicBezTo>
                      <a:cubicBezTo>
                        <a:pt x="2242" y="19087"/>
                        <a:pt x="2243" y="10741"/>
                        <a:pt x="2243" y="2396"/>
                      </a:cubicBezTo>
                      <a:close/>
                    </a:path>
                    <a:path w="165819" h="39679" fill="lighten" stroke="0" extrusionOk="0">
                      <a:moveTo>
                        <a:pt x="2243" y="2396"/>
                      </a:moveTo>
                      <a:cubicBezTo>
                        <a:pt x="15688" y="355"/>
                        <a:pt x="150133" y="355"/>
                        <a:pt x="163577" y="2396"/>
                      </a:cubicBezTo>
                      <a:cubicBezTo>
                        <a:pt x="177022" y="4437"/>
                        <a:pt x="127461" y="14643"/>
                        <a:pt x="82910" y="14643"/>
                      </a:cubicBezTo>
                      <a:cubicBezTo>
                        <a:pt x="38359" y="14643"/>
                        <a:pt x="2243" y="9160"/>
                        <a:pt x="2243" y="2396"/>
                      </a:cubicBezTo>
                      <a:close/>
                    </a:path>
                    <a:path w="165819" h="39679" fill="none" extrusionOk="0">
                      <a:moveTo>
                        <a:pt x="163576" y="2396"/>
                      </a:moveTo>
                      <a:cubicBezTo>
                        <a:pt x="163576" y="9160"/>
                        <a:pt x="127460" y="14643"/>
                        <a:pt x="82909" y="14643"/>
                      </a:cubicBezTo>
                      <a:cubicBezTo>
                        <a:pt x="38358" y="14643"/>
                        <a:pt x="-11203" y="4437"/>
                        <a:pt x="2242" y="2396"/>
                      </a:cubicBezTo>
                      <a:cubicBezTo>
                        <a:pt x="15687" y="355"/>
                        <a:pt x="136687" y="-1777"/>
                        <a:pt x="163576" y="2396"/>
                      </a:cubicBezTo>
                      <a:lnTo>
                        <a:pt x="163576" y="27432"/>
                      </a:lnTo>
                      <a:cubicBezTo>
                        <a:pt x="163576" y="34196"/>
                        <a:pt x="127460" y="39679"/>
                        <a:pt x="82909" y="39679"/>
                      </a:cubicBezTo>
                      <a:cubicBezTo>
                        <a:pt x="38358" y="39679"/>
                        <a:pt x="2242" y="34196"/>
                        <a:pt x="2242" y="27432"/>
                      </a:cubicBezTo>
                      <a:cubicBezTo>
                        <a:pt x="2242" y="19087"/>
                        <a:pt x="2243" y="10741"/>
                        <a:pt x="2243" y="2396"/>
                      </a:cubicBezTo>
                    </a:path>
                  </a:pathLst>
                </a:custGeom>
                <a:solidFill>
                  <a:schemeClr val="bg1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2" name="円柱 175">
                  <a:extLst>
                    <a:ext uri="{FF2B5EF4-FFF2-40B4-BE49-F238E27FC236}">
                      <a16:creationId xmlns:a16="http://schemas.microsoft.com/office/drawing/2014/main" id="{E84D13DF-B510-937A-AA29-F2F9C1EC25A3}"/>
                    </a:ext>
                  </a:extLst>
                </p:cNvPr>
                <p:cNvSpPr/>
                <p:nvPr/>
              </p:nvSpPr>
              <p:spPr>
                <a:xfrm rot="20773540">
                  <a:off x="1333222" y="4168067"/>
                  <a:ext cx="280000" cy="66281"/>
                </a:xfrm>
                <a:custGeom>
                  <a:avLst/>
                  <a:gdLst>
                    <a:gd name="connsiteX0" fmla="*/ 0 w 161333"/>
                    <a:gd name="connsiteY0" fmla="*/ 12247 h 49530"/>
                    <a:gd name="connsiteX1" fmla="*/ 80667 w 161333"/>
                    <a:gd name="connsiteY1" fmla="*/ 24494 h 49530"/>
                    <a:gd name="connsiteX2" fmla="*/ 161334 w 161333"/>
                    <a:gd name="connsiteY2" fmla="*/ 12247 h 49530"/>
                    <a:gd name="connsiteX3" fmla="*/ 161333 w 161333"/>
                    <a:gd name="connsiteY3" fmla="*/ 37283 h 49530"/>
                    <a:gd name="connsiteX4" fmla="*/ 80666 w 161333"/>
                    <a:gd name="connsiteY4" fmla="*/ 49530 h 49530"/>
                    <a:gd name="connsiteX5" fmla="*/ -1 w 161333"/>
                    <a:gd name="connsiteY5" fmla="*/ 37283 h 49530"/>
                    <a:gd name="connsiteX6" fmla="*/ 0 w 161333"/>
                    <a:gd name="connsiteY6" fmla="*/ 12247 h 49530"/>
                    <a:gd name="connsiteX0" fmla="*/ 0 w 161333"/>
                    <a:gd name="connsiteY0" fmla="*/ 12247 h 49530"/>
                    <a:gd name="connsiteX1" fmla="*/ 80667 w 161333"/>
                    <a:gd name="connsiteY1" fmla="*/ 0 h 49530"/>
                    <a:gd name="connsiteX2" fmla="*/ 161334 w 161333"/>
                    <a:gd name="connsiteY2" fmla="*/ 12247 h 49530"/>
                    <a:gd name="connsiteX3" fmla="*/ 80667 w 161333"/>
                    <a:gd name="connsiteY3" fmla="*/ 24494 h 49530"/>
                    <a:gd name="connsiteX4" fmla="*/ 0 w 161333"/>
                    <a:gd name="connsiteY4" fmla="*/ 12247 h 49530"/>
                    <a:gd name="connsiteX0" fmla="*/ 161333 w 161333"/>
                    <a:gd name="connsiteY0" fmla="*/ 12247 h 49530"/>
                    <a:gd name="connsiteX1" fmla="*/ 80666 w 161333"/>
                    <a:gd name="connsiteY1" fmla="*/ 24494 h 49530"/>
                    <a:gd name="connsiteX2" fmla="*/ -1 w 161333"/>
                    <a:gd name="connsiteY2" fmla="*/ 12247 h 49530"/>
                    <a:gd name="connsiteX3" fmla="*/ 80666 w 161333"/>
                    <a:gd name="connsiteY3" fmla="*/ 0 h 49530"/>
                    <a:gd name="connsiteX4" fmla="*/ 161333 w 161333"/>
                    <a:gd name="connsiteY4" fmla="*/ 12247 h 49530"/>
                    <a:gd name="connsiteX5" fmla="*/ 161333 w 161333"/>
                    <a:gd name="connsiteY5" fmla="*/ 37283 h 49530"/>
                    <a:gd name="connsiteX6" fmla="*/ 80666 w 161333"/>
                    <a:gd name="connsiteY6" fmla="*/ 49530 h 49530"/>
                    <a:gd name="connsiteX7" fmla="*/ -1 w 161333"/>
                    <a:gd name="connsiteY7" fmla="*/ 37283 h 49530"/>
                    <a:gd name="connsiteX8" fmla="*/ 0 w 161333"/>
                    <a:gd name="connsiteY8" fmla="*/ 12247 h 49530"/>
                    <a:gd name="connsiteX0" fmla="*/ 2243 w 163577"/>
                    <a:gd name="connsiteY0" fmla="*/ 12247 h 49530"/>
                    <a:gd name="connsiteX1" fmla="*/ 82910 w 163577"/>
                    <a:gd name="connsiteY1" fmla="*/ 24494 h 49530"/>
                    <a:gd name="connsiteX2" fmla="*/ 163577 w 163577"/>
                    <a:gd name="connsiteY2" fmla="*/ 12247 h 49530"/>
                    <a:gd name="connsiteX3" fmla="*/ 163576 w 163577"/>
                    <a:gd name="connsiteY3" fmla="*/ 37283 h 49530"/>
                    <a:gd name="connsiteX4" fmla="*/ 82909 w 163577"/>
                    <a:gd name="connsiteY4" fmla="*/ 49530 h 49530"/>
                    <a:gd name="connsiteX5" fmla="*/ 2242 w 163577"/>
                    <a:gd name="connsiteY5" fmla="*/ 37283 h 49530"/>
                    <a:gd name="connsiteX6" fmla="*/ 2243 w 163577"/>
                    <a:gd name="connsiteY6" fmla="*/ 12247 h 49530"/>
                    <a:gd name="connsiteX0" fmla="*/ 2243 w 163577"/>
                    <a:gd name="connsiteY0" fmla="*/ 12247 h 49530"/>
                    <a:gd name="connsiteX1" fmla="*/ 82910 w 163577"/>
                    <a:gd name="connsiteY1" fmla="*/ 0 h 49530"/>
                    <a:gd name="connsiteX2" fmla="*/ 163577 w 163577"/>
                    <a:gd name="connsiteY2" fmla="*/ 12247 h 49530"/>
                    <a:gd name="connsiteX3" fmla="*/ 82910 w 163577"/>
                    <a:gd name="connsiteY3" fmla="*/ 24494 h 49530"/>
                    <a:gd name="connsiteX4" fmla="*/ 2243 w 163577"/>
                    <a:gd name="connsiteY4" fmla="*/ 12247 h 49530"/>
                    <a:gd name="connsiteX0" fmla="*/ 163576 w 163577"/>
                    <a:gd name="connsiteY0" fmla="*/ 12247 h 49530"/>
                    <a:gd name="connsiteX1" fmla="*/ 82909 w 163577"/>
                    <a:gd name="connsiteY1" fmla="*/ 24494 h 49530"/>
                    <a:gd name="connsiteX2" fmla="*/ 2242 w 163577"/>
                    <a:gd name="connsiteY2" fmla="*/ 12247 h 49530"/>
                    <a:gd name="connsiteX3" fmla="*/ 163576 w 163577"/>
                    <a:gd name="connsiteY3" fmla="*/ 12247 h 49530"/>
                    <a:gd name="connsiteX4" fmla="*/ 163576 w 163577"/>
                    <a:gd name="connsiteY4" fmla="*/ 37283 h 49530"/>
                    <a:gd name="connsiteX5" fmla="*/ 82909 w 163577"/>
                    <a:gd name="connsiteY5" fmla="*/ 49530 h 49530"/>
                    <a:gd name="connsiteX6" fmla="*/ 2242 w 163577"/>
                    <a:gd name="connsiteY6" fmla="*/ 37283 h 49530"/>
                    <a:gd name="connsiteX7" fmla="*/ 2243 w 163577"/>
                    <a:gd name="connsiteY7" fmla="*/ 12247 h 49530"/>
                    <a:gd name="connsiteX0" fmla="*/ 2243 w 165819"/>
                    <a:gd name="connsiteY0" fmla="*/ 2396 h 39679"/>
                    <a:gd name="connsiteX1" fmla="*/ 82910 w 165819"/>
                    <a:gd name="connsiteY1" fmla="*/ 14643 h 39679"/>
                    <a:gd name="connsiteX2" fmla="*/ 163577 w 165819"/>
                    <a:gd name="connsiteY2" fmla="*/ 2396 h 39679"/>
                    <a:gd name="connsiteX3" fmla="*/ 163576 w 165819"/>
                    <a:gd name="connsiteY3" fmla="*/ 27432 h 39679"/>
                    <a:gd name="connsiteX4" fmla="*/ 82909 w 165819"/>
                    <a:gd name="connsiteY4" fmla="*/ 39679 h 39679"/>
                    <a:gd name="connsiteX5" fmla="*/ 2242 w 165819"/>
                    <a:gd name="connsiteY5" fmla="*/ 27432 h 39679"/>
                    <a:gd name="connsiteX6" fmla="*/ 2243 w 165819"/>
                    <a:gd name="connsiteY6" fmla="*/ 2396 h 39679"/>
                    <a:gd name="connsiteX0" fmla="*/ 2243 w 165819"/>
                    <a:gd name="connsiteY0" fmla="*/ 2396 h 39679"/>
                    <a:gd name="connsiteX1" fmla="*/ 163577 w 165819"/>
                    <a:gd name="connsiteY1" fmla="*/ 2396 h 39679"/>
                    <a:gd name="connsiteX2" fmla="*/ 82910 w 165819"/>
                    <a:gd name="connsiteY2" fmla="*/ 14643 h 39679"/>
                    <a:gd name="connsiteX3" fmla="*/ 2243 w 165819"/>
                    <a:gd name="connsiteY3" fmla="*/ 2396 h 39679"/>
                    <a:gd name="connsiteX0" fmla="*/ 163576 w 165819"/>
                    <a:gd name="connsiteY0" fmla="*/ 2396 h 39679"/>
                    <a:gd name="connsiteX1" fmla="*/ 82909 w 165819"/>
                    <a:gd name="connsiteY1" fmla="*/ 14643 h 39679"/>
                    <a:gd name="connsiteX2" fmla="*/ 2242 w 165819"/>
                    <a:gd name="connsiteY2" fmla="*/ 2396 h 39679"/>
                    <a:gd name="connsiteX3" fmla="*/ 163576 w 165819"/>
                    <a:gd name="connsiteY3" fmla="*/ 2396 h 39679"/>
                    <a:gd name="connsiteX4" fmla="*/ 163576 w 165819"/>
                    <a:gd name="connsiteY4" fmla="*/ 27432 h 39679"/>
                    <a:gd name="connsiteX5" fmla="*/ 82909 w 165819"/>
                    <a:gd name="connsiteY5" fmla="*/ 39679 h 39679"/>
                    <a:gd name="connsiteX6" fmla="*/ 2242 w 165819"/>
                    <a:gd name="connsiteY6" fmla="*/ 27432 h 39679"/>
                    <a:gd name="connsiteX7" fmla="*/ 2243 w 165819"/>
                    <a:gd name="connsiteY7" fmla="*/ 2396 h 39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5819" h="39679" stroke="0" extrusionOk="0">
                      <a:moveTo>
                        <a:pt x="2243" y="2396"/>
                      </a:moveTo>
                      <a:cubicBezTo>
                        <a:pt x="2243" y="9160"/>
                        <a:pt x="38359" y="14643"/>
                        <a:pt x="82910" y="14643"/>
                      </a:cubicBezTo>
                      <a:cubicBezTo>
                        <a:pt x="127461" y="14643"/>
                        <a:pt x="163577" y="9160"/>
                        <a:pt x="163577" y="2396"/>
                      </a:cubicBezTo>
                      <a:cubicBezTo>
                        <a:pt x="163577" y="10741"/>
                        <a:pt x="163576" y="19087"/>
                        <a:pt x="163576" y="27432"/>
                      </a:cubicBezTo>
                      <a:cubicBezTo>
                        <a:pt x="163576" y="34196"/>
                        <a:pt x="127460" y="39679"/>
                        <a:pt x="82909" y="39679"/>
                      </a:cubicBezTo>
                      <a:cubicBezTo>
                        <a:pt x="38358" y="39679"/>
                        <a:pt x="2242" y="34196"/>
                        <a:pt x="2242" y="27432"/>
                      </a:cubicBezTo>
                      <a:cubicBezTo>
                        <a:pt x="2242" y="19087"/>
                        <a:pt x="2243" y="10741"/>
                        <a:pt x="2243" y="2396"/>
                      </a:cubicBezTo>
                      <a:close/>
                    </a:path>
                    <a:path w="165819" h="39679" fill="lighten" stroke="0" extrusionOk="0">
                      <a:moveTo>
                        <a:pt x="2243" y="2396"/>
                      </a:moveTo>
                      <a:cubicBezTo>
                        <a:pt x="15688" y="355"/>
                        <a:pt x="150133" y="355"/>
                        <a:pt x="163577" y="2396"/>
                      </a:cubicBezTo>
                      <a:cubicBezTo>
                        <a:pt x="177022" y="4437"/>
                        <a:pt x="127461" y="14643"/>
                        <a:pt x="82910" y="14643"/>
                      </a:cubicBezTo>
                      <a:cubicBezTo>
                        <a:pt x="38359" y="14643"/>
                        <a:pt x="2243" y="9160"/>
                        <a:pt x="2243" y="2396"/>
                      </a:cubicBezTo>
                      <a:close/>
                    </a:path>
                    <a:path w="165819" h="39679" fill="none" extrusionOk="0">
                      <a:moveTo>
                        <a:pt x="163576" y="2396"/>
                      </a:moveTo>
                      <a:cubicBezTo>
                        <a:pt x="163576" y="9160"/>
                        <a:pt x="127460" y="14643"/>
                        <a:pt x="82909" y="14643"/>
                      </a:cubicBezTo>
                      <a:cubicBezTo>
                        <a:pt x="38358" y="14643"/>
                        <a:pt x="-11203" y="4437"/>
                        <a:pt x="2242" y="2396"/>
                      </a:cubicBezTo>
                      <a:cubicBezTo>
                        <a:pt x="15687" y="355"/>
                        <a:pt x="136687" y="-1777"/>
                        <a:pt x="163576" y="2396"/>
                      </a:cubicBezTo>
                      <a:lnTo>
                        <a:pt x="163576" y="27432"/>
                      </a:lnTo>
                      <a:cubicBezTo>
                        <a:pt x="163576" y="34196"/>
                        <a:pt x="127460" y="39679"/>
                        <a:pt x="82909" y="39679"/>
                      </a:cubicBezTo>
                      <a:cubicBezTo>
                        <a:pt x="38358" y="39679"/>
                        <a:pt x="2242" y="34196"/>
                        <a:pt x="2242" y="27432"/>
                      </a:cubicBezTo>
                      <a:cubicBezTo>
                        <a:pt x="2242" y="19087"/>
                        <a:pt x="2243" y="10741"/>
                        <a:pt x="2243" y="2396"/>
                      </a:cubicBezTo>
                    </a:path>
                  </a:pathLst>
                </a:custGeom>
                <a:solidFill>
                  <a:schemeClr val="bg1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sp>
          <p:nvSpPr>
            <p:cNvPr id="2708" name="正方形/長方形 2707">
              <a:extLst>
                <a:ext uri="{FF2B5EF4-FFF2-40B4-BE49-F238E27FC236}">
                  <a16:creationId xmlns:a16="http://schemas.microsoft.com/office/drawing/2014/main" id="{47A27E9E-5B9B-5CE7-6B3B-61AC56C439E8}"/>
                </a:ext>
              </a:extLst>
            </p:cNvPr>
            <p:cNvSpPr/>
            <p:nvPr/>
          </p:nvSpPr>
          <p:spPr>
            <a:xfrm>
              <a:off x="-7505918" y="2621893"/>
              <a:ext cx="2440016" cy="732732"/>
            </a:xfrm>
            <a:prstGeom prst="rect">
              <a:avLst/>
            </a:prstGeom>
            <a:noFill/>
          </p:spPr>
          <p:txBody>
            <a:bodyPr wrap="square" lIns="91440" tIns="45720" rIns="91440" bIns="45720">
              <a:spAutoFit/>
            </a:bodyPr>
            <a:lstStyle/>
            <a:p>
              <a:pPr algn="ctr"/>
              <a:r>
                <a:rPr lang="en-US" altLang="ja-JP" sz="2400" b="1" cap="none" spc="0" dirty="0">
                  <a:ln w="12700">
                    <a:solidFill>
                      <a:schemeClr val="accent5"/>
                    </a:solidFill>
                    <a:prstDash val="solid"/>
                  </a:ln>
                  <a:pattFill prst="ltDnDiag">
                    <a:fgClr>
                      <a:schemeClr val="accent5">
                        <a:lumMod val="60000"/>
                        <a:lumOff val="40000"/>
                      </a:schemeClr>
                    </a:fgClr>
                    <a:bgClr>
                      <a:schemeClr val="bg1"/>
                    </a:bgClr>
                  </a:pattFill>
                  <a:effectLst/>
                </a:rPr>
                <a:t>Lv.10000</a:t>
              </a:r>
              <a:endParaRPr lang="ja-JP" altLang="en-US" sz="2400" b="1" cap="none" spc="0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  <a:effectLst/>
              </a:endParaRPr>
            </a:p>
          </p:txBody>
        </p:sp>
        <p:sp>
          <p:nvSpPr>
            <p:cNvPr id="2709" name="フリーフォーム 16">
              <a:extLst>
                <a:ext uri="{FF2B5EF4-FFF2-40B4-BE49-F238E27FC236}">
                  <a16:creationId xmlns:a16="http://schemas.microsoft.com/office/drawing/2014/main" id="{824F3B01-E7BA-849A-F0AC-3DC659E9AF8B}"/>
                </a:ext>
              </a:extLst>
            </p:cNvPr>
            <p:cNvSpPr/>
            <p:nvPr/>
          </p:nvSpPr>
          <p:spPr>
            <a:xfrm>
              <a:off x="-8321278" y="5039848"/>
              <a:ext cx="1166248" cy="893321"/>
            </a:xfrm>
            <a:custGeom>
              <a:avLst/>
              <a:gdLst>
                <a:gd name="connsiteX0" fmla="*/ 1937084 w 2478505"/>
                <a:gd name="connsiteY0" fmla="*/ 0 h 1106906"/>
                <a:gd name="connsiteX1" fmla="*/ 1696453 w 2478505"/>
                <a:gd name="connsiteY1" fmla="*/ 300790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1937084 w 2478505"/>
                <a:gd name="connsiteY0" fmla="*/ 0 h 1106906"/>
                <a:gd name="connsiteX1" fmla="*/ 1600200 w 2478505"/>
                <a:gd name="connsiteY1" fmla="*/ 336885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2165684 w 2478505"/>
                <a:gd name="connsiteY0" fmla="*/ 0 h 950495"/>
                <a:gd name="connsiteX1" fmla="*/ 1600200 w 2478505"/>
                <a:gd name="connsiteY1" fmla="*/ 180474 h 950495"/>
                <a:gd name="connsiteX2" fmla="*/ 770021 w 2478505"/>
                <a:gd name="connsiteY2" fmla="*/ 385011 h 950495"/>
                <a:gd name="connsiteX3" fmla="*/ 180474 w 2478505"/>
                <a:gd name="connsiteY3" fmla="*/ 360947 h 950495"/>
                <a:gd name="connsiteX4" fmla="*/ 0 w 2478505"/>
                <a:gd name="connsiteY4" fmla="*/ 709863 h 950495"/>
                <a:gd name="connsiteX5" fmla="*/ 1624263 w 2478505"/>
                <a:gd name="connsiteY5" fmla="*/ 950495 h 950495"/>
                <a:gd name="connsiteX6" fmla="*/ 2478505 w 2478505"/>
                <a:gd name="connsiteY6" fmla="*/ 409074 h 950495"/>
                <a:gd name="connsiteX7" fmla="*/ 2165684 w 2478505"/>
                <a:gd name="connsiteY7" fmla="*/ 0 h 950495"/>
                <a:gd name="connsiteX0" fmla="*/ 1949116 w 2478505"/>
                <a:gd name="connsiteY0" fmla="*/ 0 h 1082842"/>
                <a:gd name="connsiteX1" fmla="*/ 1600200 w 2478505"/>
                <a:gd name="connsiteY1" fmla="*/ 312821 h 1082842"/>
                <a:gd name="connsiteX2" fmla="*/ 770021 w 2478505"/>
                <a:gd name="connsiteY2" fmla="*/ 517358 h 1082842"/>
                <a:gd name="connsiteX3" fmla="*/ 180474 w 2478505"/>
                <a:gd name="connsiteY3" fmla="*/ 493294 h 1082842"/>
                <a:gd name="connsiteX4" fmla="*/ 0 w 2478505"/>
                <a:gd name="connsiteY4" fmla="*/ 842210 h 1082842"/>
                <a:gd name="connsiteX5" fmla="*/ 1624263 w 2478505"/>
                <a:gd name="connsiteY5" fmla="*/ 1082842 h 1082842"/>
                <a:gd name="connsiteX6" fmla="*/ 2478505 w 2478505"/>
                <a:gd name="connsiteY6" fmla="*/ 541421 h 1082842"/>
                <a:gd name="connsiteX7" fmla="*/ 1949116 w 2478505"/>
                <a:gd name="connsiteY7" fmla="*/ 0 h 1082842"/>
                <a:gd name="connsiteX0" fmla="*/ 1723084 w 2478505"/>
                <a:gd name="connsiteY0" fmla="*/ 0 h 1091930"/>
                <a:gd name="connsiteX1" fmla="*/ 1600200 w 2478505"/>
                <a:gd name="connsiteY1" fmla="*/ 321909 h 1091930"/>
                <a:gd name="connsiteX2" fmla="*/ 770021 w 2478505"/>
                <a:gd name="connsiteY2" fmla="*/ 526446 h 1091930"/>
                <a:gd name="connsiteX3" fmla="*/ 180474 w 2478505"/>
                <a:gd name="connsiteY3" fmla="*/ 502382 h 1091930"/>
                <a:gd name="connsiteX4" fmla="*/ 0 w 2478505"/>
                <a:gd name="connsiteY4" fmla="*/ 851298 h 1091930"/>
                <a:gd name="connsiteX5" fmla="*/ 1624263 w 2478505"/>
                <a:gd name="connsiteY5" fmla="*/ 1091930 h 1091930"/>
                <a:gd name="connsiteX6" fmla="*/ 2478505 w 2478505"/>
                <a:gd name="connsiteY6" fmla="*/ 550509 h 1091930"/>
                <a:gd name="connsiteX7" fmla="*/ 1723084 w 247850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2231925 w 2231925"/>
                <a:gd name="connsiteY6" fmla="*/ 177937 h 1091930"/>
                <a:gd name="connsiteX7" fmla="*/ 1723084 w 223192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982885"/>
                <a:gd name="connsiteX1" fmla="*/ 1281701 w 2231925"/>
                <a:gd name="connsiteY1" fmla="*/ 403693 h 982885"/>
                <a:gd name="connsiteX2" fmla="*/ 770021 w 2231925"/>
                <a:gd name="connsiteY2" fmla="*/ 526446 h 982885"/>
                <a:gd name="connsiteX3" fmla="*/ 180474 w 2231925"/>
                <a:gd name="connsiteY3" fmla="*/ 502382 h 982885"/>
                <a:gd name="connsiteX4" fmla="*/ 0 w 2231925"/>
                <a:gd name="connsiteY4" fmla="*/ 851298 h 982885"/>
                <a:gd name="connsiteX5" fmla="*/ 1357135 w 2231925"/>
                <a:gd name="connsiteY5" fmla="*/ 982885 h 982885"/>
                <a:gd name="connsiteX6" fmla="*/ 1855424 w 2231925"/>
                <a:gd name="connsiteY6" fmla="*/ 537041 h 982885"/>
                <a:gd name="connsiteX7" fmla="*/ 2231925 w 2231925"/>
                <a:gd name="connsiteY7" fmla="*/ 177937 h 982885"/>
                <a:gd name="connsiteX8" fmla="*/ 1723084 w 2231925"/>
                <a:gd name="connsiteY8" fmla="*/ 0 h 982885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638688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855424 w 1985345"/>
                <a:gd name="connsiteY6" fmla="*/ 537041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752683 w 1985345"/>
                <a:gd name="connsiteY6" fmla="*/ 591564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64797"/>
                <a:gd name="connsiteY0" fmla="*/ 0 h 1091930"/>
                <a:gd name="connsiteX1" fmla="*/ 1281701 w 1964797"/>
                <a:gd name="connsiteY1" fmla="*/ 403693 h 1091930"/>
                <a:gd name="connsiteX2" fmla="*/ 770021 w 1964797"/>
                <a:gd name="connsiteY2" fmla="*/ 526446 h 1091930"/>
                <a:gd name="connsiteX3" fmla="*/ 180474 w 1964797"/>
                <a:gd name="connsiteY3" fmla="*/ 638688 h 1091930"/>
                <a:gd name="connsiteX4" fmla="*/ 0 w 1964797"/>
                <a:gd name="connsiteY4" fmla="*/ 851298 h 1091930"/>
                <a:gd name="connsiteX5" fmla="*/ 1562618 w 1964797"/>
                <a:gd name="connsiteY5" fmla="*/ 1091930 h 1091930"/>
                <a:gd name="connsiteX6" fmla="*/ 1752683 w 1964797"/>
                <a:gd name="connsiteY6" fmla="*/ 591564 h 1091930"/>
                <a:gd name="connsiteX7" fmla="*/ 1964797 w 1964797"/>
                <a:gd name="connsiteY7" fmla="*/ 232460 h 1091930"/>
                <a:gd name="connsiteX8" fmla="*/ 1723084 w 1964797"/>
                <a:gd name="connsiteY8" fmla="*/ 0 h 1091930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52683 w 1964797"/>
                <a:gd name="connsiteY6" fmla="*/ 464345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73231 w 1964797"/>
                <a:gd name="connsiteY6" fmla="*/ 682436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180474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468150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77732 w 1574379"/>
                <a:gd name="connsiteY3" fmla="*/ 411511 h 864753"/>
                <a:gd name="connsiteX4" fmla="*/ 0 w 1574379"/>
                <a:gd name="connsiteY4" fmla="*/ 787689 h 864753"/>
                <a:gd name="connsiteX5" fmla="*/ 1172200 w 1574379"/>
                <a:gd name="connsiteY5" fmla="*/ 864753 h 864753"/>
                <a:gd name="connsiteX6" fmla="*/ 1382813 w 1574379"/>
                <a:gd name="connsiteY6" fmla="*/ 582478 h 864753"/>
                <a:gd name="connsiteX7" fmla="*/ 1574379 w 1574379"/>
                <a:gd name="connsiteY7" fmla="*/ 5283 h 864753"/>
                <a:gd name="connsiteX8" fmla="*/ 1373763 w 1574379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0 w 1574379"/>
                <a:gd name="connsiteY3" fmla="*/ 787689 h 864753"/>
                <a:gd name="connsiteX4" fmla="*/ 1172200 w 1574379"/>
                <a:gd name="connsiteY4" fmla="*/ 864753 h 864753"/>
                <a:gd name="connsiteX5" fmla="*/ 1382813 w 1574379"/>
                <a:gd name="connsiteY5" fmla="*/ 582478 h 864753"/>
                <a:gd name="connsiteX6" fmla="*/ 1574379 w 1574379"/>
                <a:gd name="connsiteY6" fmla="*/ 5283 h 864753"/>
                <a:gd name="connsiteX7" fmla="*/ 1373763 w 1574379"/>
                <a:gd name="connsiteY7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0 w 1574379"/>
                <a:gd name="connsiteY2" fmla="*/ 787689 h 864753"/>
                <a:gd name="connsiteX3" fmla="*/ 1172200 w 1574379"/>
                <a:gd name="connsiteY3" fmla="*/ 864753 h 864753"/>
                <a:gd name="connsiteX4" fmla="*/ 1382813 w 1574379"/>
                <a:gd name="connsiteY4" fmla="*/ 582478 h 864753"/>
                <a:gd name="connsiteX5" fmla="*/ 1574379 w 1574379"/>
                <a:gd name="connsiteY5" fmla="*/ 5283 h 864753"/>
                <a:gd name="connsiteX6" fmla="*/ 1373763 w 1574379"/>
                <a:gd name="connsiteY6" fmla="*/ 0 h 864753"/>
                <a:gd name="connsiteX0" fmla="*/ 1373763 w 1574379"/>
                <a:gd name="connsiteY0" fmla="*/ 0 h 864753"/>
                <a:gd name="connsiteX1" fmla="*/ 0 w 1574379"/>
                <a:gd name="connsiteY1" fmla="*/ 787689 h 864753"/>
                <a:gd name="connsiteX2" fmla="*/ 1172200 w 1574379"/>
                <a:gd name="connsiteY2" fmla="*/ 864753 h 864753"/>
                <a:gd name="connsiteX3" fmla="*/ 1382813 w 1574379"/>
                <a:gd name="connsiteY3" fmla="*/ 582478 h 864753"/>
                <a:gd name="connsiteX4" fmla="*/ 1574379 w 1574379"/>
                <a:gd name="connsiteY4" fmla="*/ 5283 h 864753"/>
                <a:gd name="connsiteX5" fmla="*/ 1373763 w 1574379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084862 w 1276428"/>
                <a:gd name="connsiteY3" fmla="*/ 582478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6428" h="864753">
                  <a:moveTo>
                    <a:pt x="1075812" y="0"/>
                  </a:moveTo>
                  <a:lnTo>
                    <a:pt x="0" y="814951"/>
                  </a:lnTo>
                  <a:lnTo>
                    <a:pt x="874249" y="864753"/>
                  </a:lnTo>
                  <a:cubicBezTo>
                    <a:pt x="1064318" y="713109"/>
                    <a:pt x="1018083" y="752296"/>
                    <a:pt x="1125959" y="573391"/>
                  </a:cubicBezTo>
                  <a:lnTo>
                    <a:pt x="1276428" y="5283"/>
                  </a:lnTo>
                  <a:lnTo>
                    <a:pt x="1075812" y="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711" name="正方形/長方形 2710">
            <a:extLst>
              <a:ext uri="{FF2B5EF4-FFF2-40B4-BE49-F238E27FC236}">
                <a16:creationId xmlns:a16="http://schemas.microsoft.com/office/drawing/2014/main" id="{37B85687-F070-E947-AC90-CBFCFC3E0977}"/>
              </a:ext>
            </a:extLst>
          </p:cNvPr>
          <p:cNvSpPr/>
          <p:nvPr/>
        </p:nvSpPr>
        <p:spPr>
          <a:xfrm>
            <a:off x="4214191" y="1597550"/>
            <a:ext cx="3326296" cy="689113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12" name="Google Shape;2724;p43">
            <a:extLst>
              <a:ext uri="{FF2B5EF4-FFF2-40B4-BE49-F238E27FC236}">
                <a16:creationId xmlns:a16="http://schemas.microsoft.com/office/drawing/2014/main" id="{38074E4F-E372-476E-53BC-FDEC9F06BB18}"/>
              </a:ext>
            </a:extLst>
          </p:cNvPr>
          <p:cNvSpPr txBox="1"/>
          <p:nvPr/>
        </p:nvSpPr>
        <p:spPr>
          <a:xfrm>
            <a:off x="4449930" y="1800330"/>
            <a:ext cx="2854818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bg1"/>
                </a:solidFill>
              </a:rPr>
              <a:t>（カギ①で見れるよ）</a:t>
            </a:r>
            <a:endParaRPr sz="20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3" name="正方形/長方形 2712">
            <a:extLst>
              <a:ext uri="{FF2B5EF4-FFF2-40B4-BE49-F238E27FC236}">
                <a16:creationId xmlns:a16="http://schemas.microsoft.com/office/drawing/2014/main" id="{CFDDEF4E-483B-CE0A-98A1-95BF9A37BB30}"/>
              </a:ext>
            </a:extLst>
          </p:cNvPr>
          <p:cNvSpPr/>
          <p:nvPr/>
        </p:nvSpPr>
        <p:spPr>
          <a:xfrm>
            <a:off x="3963656" y="2368052"/>
            <a:ext cx="4996334" cy="689113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14" name="Google Shape;2724;p43">
            <a:extLst>
              <a:ext uri="{FF2B5EF4-FFF2-40B4-BE49-F238E27FC236}">
                <a16:creationId xmlns:a16="http://schemas.microsoft.com/office/drawing/2014/main" id="{9A83A563-9763-0ED4-4315-AC25F93F5159}"/>
              </a:ext>
            </a:extLst>
          </p:cNvPr>
          <p:cNvSpPr txBox="1"/>
          <p:nvPr/>
        </p:nvSpPr>
        <p:spPr>
          <a:xfrm>
            <a:off x="4000209" y="3033299"/>
            <a:ext cx="2854818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bg1"/>
                </a:solidFill>
              </a:rPr>
              <a:t>↑カギ②</a:t>
            </a:r>
            <a:endParaRPr sz="20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6" name="テキスト ボックス 95">
            <a:extLst>
              <a:ext uri="{FF2B5EF4-FFF2-40B4-BE49-F238E27FC236}">
                <a16:creationId xmlns:a16="http://schemas.microsoft.com/office/drawing/2014/main" id="{97F02E1E-429B-4921-B4BB-837E7BE9EDA2}"/>
              </a:ext>
            </a:extLst>
          </p:cNvPr>
          <p:cNvSpPr txBox="1"/>
          <p:nvPr/>
        </p:nvSpPr>
        <p:spPr>
          <a:xfrm>
            <a:off x="3614312" y="773037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うら</a:t>
            </a:r>
          </a:p>
        </p:txBody>
      </p:sp>
      <p:sp>
        <p:nvSpPr>
          <p:cNvPr id="97" name="テキスト ボックス 96">
            <a:extLst>
              <a:ext uri="{FF2B5EF4-FFF2-40B4-BE49-F238E27FC236}">
                <a16:creationId xmlns:a16="http://schemas.microsoft.com/office/drawing/2014/main" id="{5A8CDD37-230D-490D-AEB0-C801BF31AE03}"/>
              </a:ext>
            </a:extLst>
          </p:cNvPr>
          <p:cNvSpPr txBox="1"/>
          <p:nvPr/>
        </p:nvSpPr>
        <p:spPr>
          <a:xfrm>
            <a:off x="9081488" y="1532433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え</a:t>
            </a:r>
          </a:p>
        </p:txBody>
      </p:sp>
      <p:sp>
        <p:nvSpPr>
          <p:cNvPr id="98" name="テキスト ボックス 97">
            <a:extLst>
              <a:ext uri="{FF2B5EF4-FFF2-40B4-BE49-F238E27FC236}">
                <a16:creationId xmlns:a16="http://schemas.microsoft.com/office/drawing/2014/main" id="{D7C2A77D-F9DD-448B-96A0-010AD805A0B6}"/>
              </a:ext>
            </a:extLst>
          </p:cNvPr>
          <p:cNvSpPr txBox="1"/>
          <p:nvPr/>
        </p:nvSpPr>
        <p:spPr>
          <a:xfrm>
            <a:off x="4237739" y="2317799"/>
            <a:ext cx="8569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にばんめ</a:t>
            </a:r>
          </a:p>
        </p:txBody>
      </p:sp>
      <p:sp>
        <p:nvSpPr>
          <p:cNvPr id="99" name="テキスト ボックス 98">
            <a:extLst>
              <a:ext uri="{FF2B5EF4-FFF2-40B4-BE49-F238E27FC236}">
                <a16:creationId xmlns:a16="http://schemas.microsoft.com/office/drawing/2014/main" id="{9A0ABEB7-2B9D-4E42-ADC6-8818198BF124}"/>
              </a:ext>
            </a:extLst>
          </p:cNvPr>
          <p:cNvSpPr txBox="1"/>
          <p:nvPr/>
        </p:nvSpPr>
        <p:spPr>
          <a:xfrm>
            <a:off x="5643179" y="2346671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おお</a:t>
            </a:r>
          </a:p>
        </p:txBody>
      </p:sp>
      <p:sp>
        <p:nvSpPr>
          <p:cNvPr id="100" name="テキスト ボックス 99">
            <a:extLst>
              <a:ext uri="{FF2B5EF4-FFF2-40B4-BE49-F238E27FC236}">
                <a16:creationId xmlns:a16="http://schemas.microsoft.com/office/drawing/2014/main" id="{C88A3446-2ECA-47AB-B1B8-52C389108728}"/>
              </a:ext>
            </a:extLst>
          </p:cNvPr>
          <p:cNvSpPr txBox="1"/>
          <p:nvPr/>
        </p:nvSpPr>
        <p:spPr>
          <a:xfrm>
            <a:off x="6916338" y="2326557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101" name="テキスト ボックス 100">
            <a:extLst>
              <a:ext uri="{FF2B5EF4-FFF2-40B4-BE49-F238E27FC236}">
                <a16:creationId xmlns:a16="http://schemas.microsoft.com/office/drawing/2014/main" id="{2537D200-87FC-4FC7-87A4-583AB8A5D573}"/>
              </a:ext>
            </a:extLst>
          </p:cNvPr>
          <p:cNvSpPr txBox="1"/>
          <p:nvPr/>
        </p:nvSpPr>
        <p:spPr>
          <a:xfrm>
            <a:off x="7746857" y="2330751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お</a:t>
            </a:r>
          </a:p>
        </p:txBody>
      </p:sp>
      <p:sp>
        <p:nvSpPr>
          <p:cNvPr id="102" name="テキスト ボックス 101">
            <a:extLst>
              <a:ext uri="{FF2B5EF4-FFF2-40B4-BE49-F238E27FC236}">
                <a16:creationId xmlns:a16="http://schemas.microsoft.com/office/drawing/2014/main" id="{2ED73F21-C76A-47D2-8702-FC87453AA9C2}"/>
              </a:ext>
            </a:extLst>
          </p:cNvPr>
          <p:cNvSpPr txBox="1"/>
          <p:nvPr/>
        </p:nvSpPr>
        <p:spPr>
          <a:xfrm>
            <a:off x="5772089" y="1642071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み</a:t>
            </a:r>
          </a:p>
        </p:txBody>
      </p:sp>
      <p:sp>
        <p:nvSpPr>
          <p:cNvPr id="103" name="テキスト ボックス 102">
            <a:extLst>
              <a:ext uri="{FF2B5EF4-FFF2-40B4-BE49-F238E27FC236}">
                <a16:creationId xmlns:a16="http://schemas.microsoft.com/office/drawing/2014/main" id="{2F5312EF-B7C6-49D2-A746-24D3611259AF}"/>
              </a:ext>
            </a:extLst>
          </p:cNvPr>
          <p:cNvSpPr txBox="1"/>
          <p:nvPr/>
        </p:nvSpPr>
        <p:spPr>
          <a:xfrm>
            <a:off x="1054830" y="2983211"/>
            <a:ext cx="8727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でんせつ</a:t>
            </a:r>
          </a:p>
        </p:txBody>
      </p:sp>
      <p:sp>
        <p:nvSpPr>
          <p:cNvPr id="104" name="テキスト ボックス 103">
            <a:extLst>
              <a:ext uri="{FF2B5EF4-FFF2-40B4-BE49-F238E27FC236}">
                <a16:creationId xmlns:a16="http://schemas.microsoft.com/office/drawing/2014/main" id="{A88E9295-EDC4-4928-893B-D96E94DEB59C}"/>
              </a:ext>
            </a:extLst>
          </p:cNvPr>
          <p:cNvSpPr txBox="1"/>
          <p:nvPr/>
        </p:nvSpPr>
        <p:spPr>
          <a:xfrm>
            <a:off x="1785806" y="2990985"/>
            <a:ext cx="79969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ゆうしゃ</a:t>
            </a:r>
          </a:p>
        </p:txBody>
      </p:sp>
      <p:sp>
        <p:nvSpPr>
          <p:cNvPr id="112" name="スクロール: 横 2714">
            <a:extLst>
              <a:ext uri="{FF2B5EF4-FFF2-40B4-BE49-F238E27FC236}">
                <a16:creationId xmlns:a16="http://schemas.microsoft.com/office/drawing/2014/main" id="{25637E80-97BC-7AC8-1B10-D93716C88856}"/>
              </a:ext>
            </a:extLst>
          </p:cNvPr>
          <p:cNvSpPr/>
          <p:nvPr/>
        </p:nvSpPr>
        <p:spPr>
          <a:xfrm>
            <a:off x="590484" y="1681188"/>
            <a:ext cx="2626923" cy="1017499"/>
          </a:xfrm>
          <a:prstGeom prst="horizontalScroll">
            <a:avLst>
              <a:gd name="adj" fmla="val 21252"/>
            </a:avLst>
          </a:prstGeom>
          <a:gradFill flip="none" rotWithShape="1">
            <a:gsLst>
              <a:gs pos="0">
                <a:srgbClr val="EFB400">
                  <a:shade val="30000"/>
                  <a:satMod val="115000"/>
                </a:srgbClr>
              </a:gs>
              <a:gs pos="22000">
                <a:srgbClr val="E7A900"/>
              </a:gs>
              <a:gs pos="61000">
                <a:srgbClr val="EBAD00"/>
              </a:gs>
              <a:gs pos="39000">
                <a:schemeClr val="accent4">
                  <a:lumMod val="20000"/>
                  <a:lumOff val="80000"/>
                </a:schemeClr>
              </a:gs>
              <a:gs pos="7000">
                <a:srgbClr val="EFB400">
                  <a:shade val="67500"/>
                  <a:satMod val="115000"/>
                </a:srgb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9000000" scaled="0"/>
            <a:tileRect/>
          </a:gra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ja-JP" altLang="en-US" sz="2400" dirty="0">
                <a:solidFill>
                  <a:srgbClr val="000000"/>
                </a:solidFill>
              </a:rPr>
              <a:t>スーパーレア！</a:t>
            </a:r>
          </a:p>
        </p:txBody>
      </p:sp>
      <p:grpSp>
        <p:nvGrpSpPr>
          <p:cNvPr id="113" name="グループ化 112">
            <a:extLst>
              <a:ext uri="{FF2B5EF4-FFF2-40B4-BE49-F238E27FC236}">
                <a16:creationId xmlns:a16="http://schemas.microsoft.com/office/drawing/2014/main" id="{5A2B3786-1F15-9618-9843-9474CF0B7874}"/>
              </a:ext>
            </a:extLst>
          </p:cNvPr>
          <p:cNvGrpSpPr/>
          <p:nvPr/>
        </p:nvGrpSpPr>
        <p:grpSpPr>
          <a:xfrm>
            <a:off x="3121842" y="1943915"/>
            <a:ext cx="67078" cy="266574"/>
            <a:chOff x="7332286" y="4139830"/>
            <a:chExt cx="58237" cy="192322"/>
          </a:xfrm>
        </p:grpSpPr>
        <p:sp>
          <p:nvSpPr>
            <p:cNvPr id="114" name="フリーフォーム 75">
              <a:extLst>
                <a:ext uri="{FF2B5EF4-FFF2-40B4-BE49-F238E27FC236}">
                  <a16:creationId xmlns:a16="http://schemas.microsoft.com/office/drawing/2014/main" id="{9DD40632-5739-1F8F-4CB5-3F54585F4D19}"/>
                </a:ext>
              </a:extLst>
            </p:cNvPr>
            <p:cNvSpPr/>
            <p:nvPr/>
          </p:nvSpPr>
          <p:spPr>
            <a:xfrm rot="14248921">
              <a:off x="7341881" y="4283510"/>
              <a:ext cx="51505" cy="4577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" name="フリーフォーム 76">
              <a:extLst>
                <a:ext uri="{FF2B5EF4-FFF2-40B4-BE49-F238E27FC236}">
                  <a16:creationId xmlns:a16="http://schemas.microsoft.com/office/drawing/2014/main" id="{CBA8B0AD-D9E9-1AA0-285B-75F85137A7DA}"/>
                </a:ext>
              </a:extLst>
            </p:cNvPr>
            <p:cNvSpPr/>
            <p:nvPr/>
          </p:nvSpPr>
          <p:spPr>
            <a:xfrm rot="4621820">
              <a:off x="7293715" y="4178401"/>
              <a:ext cx="104341" cy="27200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16" name="グループ化 115">
            <a:extLst>
              <a:ext uri="{FF2B5EF4-FFF2-40B4-BE49-F238E27FC236}">
                <a16:creationId xmlns:a16="http://schemas.microsoft.com/office/drawing/2014/main" id="{5A2B3786-1F15-9618-9843-9474CF0B7874}"/>
              </a:ext>
            </a:extLst>
          </p:cNvPr>
          <p:cNvGrpSpPr/>
          <p:nvPr/>
        </p:nvGrpSpPr>
        <p:grpSpPr>
          <a:xfrm>
            <a:off x="849709" y="2241931"/>
            <a:ext cx="47409" cy="188406"/>
            <a:chOff x="7332286" y="4139830"/>
            <a:chExt cx="58237" cy="192322"/>
          </a:xfrm>
        </p:grpSpPr>
        <p:sp>
          <p:nvSpPr>
            <p:cNvPr id="117" name="フリーフォーム 75">
              <a:extLst>
                <a:ext uri="{FF2B5EF4-FFF2-40B4-BE49-F238E27FC236}">
                  <a16:creationId xmlns:a16="http://schemas.microsoft.com/office/drawing/2014/main" id="{9DD40632-5739-1F8F-4CB5-3F54585F4D19}"/>
                </a:ext>
              </a:extLst>
            </p:cNvPr>
            <p:cNvSpPr/>
            <p:nvPr/>
          </p:nvSpPr>
          <p:spPr>
            <a:xfrm rot="14248921">
              <a:off x="7341881" y="4283510"/>
              <a:ext cx="51505" cy="4577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" name="フリーフォーム 76">
              <a:extLst>
                <a:ext uri="{FF2B5EF4-FFF2-40B4-BE49-F238E27FC236}">
                  <a16:creationId xmlns:a16="http://schemas.microsoft.com/office/drawing/2014/main" id="{CBA8B0AD-D9E9-1AA0-285B-75F85137A7DA}"/>
                </a:ext>
              </a:extLst>
            </p:cNvPr>
            <p:cNvSpPr/>
            <p:nvPr/>
          </p:nvSpPr>
          <p:spPr>
            <a:xfrm rot="4621820">
              <a:off x="7293715" y="4178401"/>
              <a:ext cx="104341" cy="27200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70" name="正方形/長方形 169"/>
          <p:cNvSpPr/>
          <p:nvPr/>
        </p:nvSpPr>
        <p:spPr>
          <a:xfrm>
            <a:off x="6672198" y="5191844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8" name="正方形/長方形 177"/>
          <p:cNvSpPr/>
          <p:nvPr/>
        </p:nvSpPr>
        <p:spPr>
          <a:xfrm>
            <a:off x="6950679" y="5191844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9" name="正方形/長方形 178"/>
          <p:cNvSpPr/>
          <p:nvPr/>
        </p:nvSpPr>
        <p:spPr>
          <a:xfrm>
            <a:off x="7229160" y="5191844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0" name="正方形/長方形 179"/>
          <p:cNvSpPr/>
          <p:nvPr/>
        </p:nvSpPr>
        <p:spPr>
          <a:xfrm>
            <a:off x="7507641" y="5191844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1" name="正方形/長方形 180"/>
          <p:cNvSpPr/>
          <p:nvPr/>
        </p:nvSpPr>
        <p:spPr>
          <a:xfrm>
            <a:off x="7786124" y="5191844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2" name="正方形/長方形 181"/>
          <p:cNvSpPr/>
          <p:nvPr/>
        </p:nvSpPr>
        <p:spPr>
          <a:xfrm>
            <a:off x="5818328" y="5191844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3" name="正方形/長方形 182"/>
          <p:cNvSpPr/>
          <p:nvPr/>
        </p:nvSpPr>
        <p:spPr>
          <a:xfrm>
            <a:off x="6096809" y="5191844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4" name="正方形/長方形 183"/>
          <p:cNvSpPr/>
          <p:nvPr/>
        </p:nvSpPr>
        <p:spPr>
          <a:xfrm>
            <a:off x="6375290" y="5191844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85" name="グループ化 184"/>
          <p:cNvGrpSpPr/>
          <p:nvPr/>
        </p:nvGrpSpPr>
        <p:grpSpPr>
          <a:xfrm>
            <a:off x="4151540" y="5047903"/>
            <a:ext cx="858256" cy="302519"/>
            <a:chOff x="3991883" y="4987559"/>
            <a:chExt cx="1200646" cy="423206"/>
          </a:xfrm>
        </p:grpSpPr>
        <p:grpSp>
          <p:nvGrpSpPr>
            <p:cNvPr id="186" name="Google Shape;3974;p53">
              <a:extLst>
                <a:ext uri="{FF2B5EF4-FFF2-40B4-BE49-F238E27FC236}">
                  <a16:creationId xmlns:a16="http://schemas.microsoft.com/office/drawing/2014/main" id="{1446E2A9-269D-2A9F-8941-A13B68FA785C}"/>
                </a:ext>
              </a:extLst>
            </p:cNvPr>
            <p:cNvGrpSpPr>
              <a:grpSpLocks noChangeAspect="1"/>
            </p:cNvGrpSpPr>
            <p:nvPr/>
          </p:nvGrpSpPr>
          <p:grpSpPr>
            <a:xfrm rot="1128948">
              <a:off x="3991883" y="4987560"/>
              <a:ext cx="335722" cy="423205"/>
              <a:chOff x="9215567" y="654930"/>
              <a:chExt cx="1608434" cy="1989214"/>
            </a:xfrm>
            <a:gradFill flip="none" rotWithShape="1">
              <a:gsLst>
                <a:gs pos="30250">
                  <a:schemeClr val="accent4">
                    <a:lumMod val="40000"/>
                    <a:lumOff val="60000"/>
                  </a:schemeClr>
                </a:gs>
                <a:gs pos="0">
                  <a:schemeClr val="accent4">
                    <a:lumMod val="75000"/>
                    <a:shade val="30000"/>
                    <a:satMod val="115000"/>
                  </a:schemeClr>
                </a:gs>
                <a:gs pos="50000">
                  <a:schemeClr val="accent4">
                    <a:lumMod val="75000"/>
                    <a:shade val="67500"/>
                    <a:satMod val="115000"/>
                  </a:schemeClr>
                </a:gs>
                <a:gs pos="100000">
                  <a:schemeClr val="accent4">
                    <a:lumMod val="75000"/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</p:grpSpPr>
          <p:sp>
            <p:nvSpPr>
              <p:cNvPr id="209" name="Google Shape;3975;p53">
                <a:extLst>
                  <a:ext uri="{FF2B5EF4-FFF2-40B4-BE49-F238E27FC236}">
                    <a16:creationId xmlns:a16="http://schemas.microsoft.com/office/drawing/2014/main" id="{6D84B5FE-2CC9-704C-B2C3-99EA40DC32D3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0" name="Google Shape;3976;p53">
                <a:extLst>
                  <a:ext uri="{FF2B5EF4-FFF2-40B4-BE49-F238E27FC236}">
                    <a16:creationId xmlns:a16="http://schemas.microsoft.com/office/drawing/2014/main" id="{1AEA4528-DAAF-98A5-514E-3F44925F3ACE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1" name="Google Shape;3977;p53">
                <a:extLst>
                  <a:ext uri="{FF2B5EF4-FFF2-40B4-BE49-F238E27FC236}">
                    <a16:creationId xmlns:a16="http://schemas.microsoft.com/office/drawing/2014/main" id="{3AB2499E-9A26-CA3D-4F8B-D0E311396F84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2" name="Google Shape;3978;p53">
                <a:extLst>
                  <a:ext uri="{FF2B5EF4-FFF2-40B4-BE49-F238E27FC236}">
                    <a16:creationId xmlns:a16="http://schemas.microsoft.com/office/drawing/2014/main" id="{87BA6673-FB4B-3F00-B589-214F8A858700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3" name="Google Shape;3979;p53">
                <a:extLst>
                  <a:ext uri="{FF2B5EF4-FFF2-40B4-BE49-F238E27FC236}">
                    <a16:creationId xmlns:a16="http://schemas.microsoft.com/office/drawing/2014/main" id="{3B56E273-6833-A940-F5E9-5354AA92A53A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14" name="Google Shape;3980;p53">
                <a:extLst>
                  <a:ext uri="{FF2B5EF4-FFF2-40B4-BE49-F238E27FC236}">
                    <a16:creationId xmlns:a16="http://schemas.microsoft.com/office/drawing/2014/main" id="{655E5723-6217-050F-F864-D0391DFCF420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  <a:grpFill/>
            </p:grpSpPr>
            <p:sp>
              <p:nvSpPr>
                <p:cNvPr id="216" name="Google Shape;3981;p53">
                  <a:extLst>
                    <a:ext uri="{FF2B5EF4-FFF2-40B4-BE49-F238E27FC236}">
                      <a16:creationId xmlns:a16="http://schemas.microsoft.com/office/drawing/2014/main" id="{E975688E-A519-FAF6-7F46-A2C2D9F324E8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7" name="Google Shape;3982;p53">
                  <a:extLst>
                    <a:ext uri="{FF2B5EF4-FFF2-40B4-BE49-F238E27FC236}">
                      <a16:creationId xmlns:a16="http://schemas.microsoft.com/office/drawing/2014/main" id="{76DD515D-7291-18C1-CD58-6F9A1A3C1D98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18" name="Google Shape;3983;p53">
                  <a:extLst>
                    <a:ext uri="{FF2B5EF4-FFF2-40B4-BE49-F238E27FC236}">
                      <a16:creationId xmlns:a16="http://schemas.microsoft.com/office/drawing/2014/main" id="{4C51336A-DBA3-0109-103A-7D05A9D0A22C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15" name="Google Shape;3984;p53">
                <a:extLst>
                  <a:ext uri="{FF2B5EF4-FFF2-40B4-BE49-F238E27FC236}">
                    <a16:creationId xmlns:a16="http://schemas.microsoft.com/office/drawing/2014/main" id="{04BFFF25-3FF7-68BD-7EDC-1760973E5CE8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no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Google Shape;3974;p53">
              <a:extLst>
                <a:ext uri="{FF2B5EF4-FFF2-40B4-BE49-F238E27FC236}">
                  <a16:creationId xmlns:a16="http://schemas.microsoft.com/office/drawing/2014/main" id="{1446E2A9-269D-2A9F-8941-A13B68FA785C}"/>
                </a:ext>
              </a:extLst>
            </p:cNvPr>
            <p:cNvGrpSpPr>
              <a:grpSpLocks noChangeAspect="1"/>
            </p:cNvGrpSpPr>
            <p:nvPr/>
          </p:nvGrpSpPr>
          <p:grpSpPr>
            <a:xfrm rot="1128948">
              <a:off x="4433235" y="4987560"/>
              <a:ext cx="335722" cy="423205"/>
              <a:chOff x="9215567" y="654930"/>
              <a:chExt cx="1608434" cy="1989214"/>
            </a:xfrm>
            <a:gradFill flip="none" rotWithShape="1">
              <a:gsLst>
                <a:gs pos="30250">
                  <a:schemeClr val="accent4">
                    <a:lumMod val="40000"/>
                    <a:lumOff val="60000"/>
                  </a:schemeClr>
                </a:gs>
                <a:gs pos="0">
                  <a:schemeClr val="accent4">
                    <a:lumMod val="75000"/>
                    <a:shade val="30000"/>
                    <a:satMod val="115000"/>
                  </a:schemeClr>
                </a:gs>
                <a:gs pos="50000">
                  <a:schemeClr val="accent4">
                    <a:lumMod val="75000"/>
                    <a:shade val="67500"/>
                    <a:satMod val="115000"/>
                  </a:schemeClr>
                </a:gs>
                <a:gs pos="100000">
                  <a:schemeClr val="accent4">
                    <a:lumMod val="75000"/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</p:grpSpPr>
          <p:sp>
            <p:nvSpPr>
              <p:cNvPr id="199" name="Google Shape;3975;p53">
                <a:extLst>
                  <a:ext uri="{FF2B5EF4-FFF2-40B4-BE49-F238E27FC236}">
                    <a16:creationId xmlns:a16="http://schemas.microsoft.com/office/drawing/2014/main" id="{6D84B5FE-2CC9-704C-B2C3-99EA40DC32D3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0" name="Google Shape;3976;p53">
                <a:extLst>
                  <a:ext uri="{FF2B5EF4-FFF2-40B4-BE49-F238E27FC236}">
                    <a16:creationId xmlns:a16="http://schemas.microsoft.com/office/drawing/2014/main" id="{1AEA4528-DAAF-98A5-514E-3F44925F3ACE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1" name="Google Shape;3977;p53">
                <a:extLst>
                  <a:ext uri="{FF2B5EF4-FFF2-40B4-BE49-F238E27FC236}">
                    <a16:creationId xmlns:a16="http://schemas.microsoft.com/office/drawing/2014/main" id="{3AB2499E-9A26-CA3D-4F8B-D0E311396F84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2" name="Google Shape;3978;p53">
                <a:extLst>
                  <a:ext uri="{FF2B5EF4-FFF2-40B4-BE49-F238E27FC236}">
                    <a16:creationId xmlns:a16="http://schemas.microsoft.com/office/drawing/2014/main" id="{87BA6673-FB4B-3F00-B589-214F8A858700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3" name="Google Shape;3979;p53">
                <a:extLst>
                  <a:ext uri="{FF2B5EF4-FFF2-40B4-BE49-F238E27FC236}">
                    <a16:creationId xmlns:a16="http://schemas.microsoft.com/office/drawing/2014/main" id="{3B56E273-6833-A940-F5E9-5354AA92A53A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04" name="Google Shape;3980;p53">
                <a:extLst>
                  <a:ext uri="{FF2B5EF4-FFF2-40B4-BE49-F238E27FC236}">
                    <a16:creationId xmlns:a16="http://schemas.microsoft.com/office/drawing/2014/main" id="{655E5723-6217-050F-F864-D0391DFCF420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  <a:grpFill/>
            </p:grpSpPr>
            <p:sp>
              <p:nvSpPr>
                <p:cNvPr id="206" name="Google Shape;3981;p53">
                  <a:extLst>
                    <a:ext uri="{FF2B5EF4-FFF2-40B4-BE49-F238E27FC236}">
                      <a16:creationId xmlns:a16="http://schemas.microsoft.com/office/drawing/2014/main" id="{E975688E-A519-FAF6-7F46-A2C2D9F324E8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7" name="Google Shape;3982;p53">
                  <a:extLst>
                    <a:ext uri="{FF2B5EF4-FFF2-40B4-BE49-F238E27FC236}">
                      <a16:creationId xmlns:a16="http://schemas.microsoft.com/office/drawing/2014/main" id="{76DD515D-7291-18C1-CD58-6F9A1A3C1D98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8" name="Google Shape;3983;p53">
                  <a:extLst>
                    <a:ext uri="{FF2B5EF4-FFF2-40B4-BE49-F238E27FC236}">
                      <a16:creationId xmlns:a16="http://schemas.microsoft.com/office/drawing/2014/main" id="{4C51336A-DBA3-0109-103A-7D05A9D0A22C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05" name="Google Shape;3984;p53">
                <a:extLst>
                  <a:ext uri="{FF2B5EF4-FFF2-40B4-BE49-F238E27FC236}">
                    <a16:creationId xmlns:a16="http://schemas.microsoft.com/office/drawing/2014/main" id="{04BFFF25-3FF7-68BD-7EDC-1760973E5CE8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8" name="Google Shape;3974;p53">
              <a:extLst>
                <a:ext uri="{FF2B5EF4-FFF2-40B4-BE49-F238E27FC236}">
                  <a16:creationId xmlns:a16="http://schemas.microsoft.com/office/drawing/2014/main" id="{1446E2A9-269D-2A9F-8941-A13B68FA785C}"/>
                </a:ext>
              </a:extLst>
            </p:cNvPr>
            <p:cNvGrpSpPr>
              <a:grpSpLocks noChangeAspect="1"/>
            </p:cNvGrpSpPr>
            <p:nvPr/>
          </p:nvGrpSpPr>
          <p:grpSpPr>
            <a:xfrm rot="1128948">
              <a:off x="4856807" y="4987559"/>
              <a:ext cx="335722" cy="423205"/>
              <a:chOff x="9215567" y="654930"/>
              <a:chExt cx="1608434" cy="1989214"/>
            </a:xfrm>
            <a:gradFill flip="none" rotWithShape="1">
              <a:gsLst>
                <a:gs pos="30250">
                  <a:schemeClr val="accent4">
                    <a:lumMod val="40000"/>
                    <a:lumOff val="60000"/>
                  </a:schemeClr>
                </a:gs>
                <a:gs pos="0">
                  <a:schemeClr val="accent4">
                    <a:lumMod val="75000"/>
                    <a:shade val="30000"/>
                    <a:satMod val="115000"/>
                  </a:schemeClr>
                </a:gs>
                <a:gs pos="50000">
                  <a:schemeClr val="accent4">
                    <a:lumMod val="75000"/>
                    <a:shade val="67500"/>
                    <a:satMod val="115000"/>
                  </a:schemeClr>
                </a:gs>
                <a:gs pos="100000">
                  <a:schemeClr val="accent4">
                    <a:lumMod val="75000"/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</p:grpSpPr>
          <p:sp>
            <p:nvSpPr>
              <p:cNvPr id="189" name="Google Shape;3975;p53">
                <a:extLst>
                  <a:ext uri="{FF2B5EF4-FFF2-40B4-BE49-F238E27FC236}">
                    <a16:creationId xmlns:a16="http://schemas.microsoft.com/office/drawing/2014/main" id="{6D84B5FE-2CC9-704C-B2C3-99EA40DC32D3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0" name="Google Shape;3976;p53">
                <a:extLst>
                  <a:ext uri="{FF2B5EF4-FFF2-40B4-BE49-F238E27FC236}">
                    <a16:creationId xmlns:a16="http://schemas.microsoft.com/office/drawing/2014/main" id="{1AEA4528-DAAF-98A5-514E-3F44925F3ACE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1" name="Google Shape;3977;p53">
                <a:extLst>
                  <a:ext uri="{FF2B5EF4-FFF2-40B4-BE49-F238E27FC236}">
                    <a16:creationId xmlns:a16="http://schemas.microsoft.com/office/drawing/2014/main" id="{3AB2499E-9A26-CA3D-4F8B-D0E311396F84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2" name="Google Shape;3978;p53">
                <a:extLst>
                  <a:ext uri="{FF2B5EF4-FFF2-40B4-BE49-F238E27FC236}">
                    <a16:creationId xmlns:a16="http://schemas.microsoft.com/office/drawing/2014/main" id="{87BA6673-FB4B-3F00-B589-214F8A858700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3" name="Google Shape;3979;p53">
                <a:extLst>
                  <a:ext uri="{FF2B5EF4-FFF2-40B4-BE49-F238E27FC236}">
                    <a16:creationId xmlns:a16="http://schemas.microsoft.com/office/drawing/2014/main" id="{3B56E273-6833-A940-F5E9-5354AA92A53A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94" name="Google Shape;3980;p53">
                <a:extLst>
                  <a:ext uri="{FF2B5EF4-FFF2-40B4-BE49-F238E27FC236}">
                    <a16:creationId xmlns:a16="http://schemas.microsoft.com/office/drawing/2014/main" id="{655E5723-6217-050F-F864-D0391DFCF420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  <a:grpFill/>
            </p:grpSpPr>
            <p:sp>
              <p:nvSpPr>
                <p:cNvPr id="196" name="Google Shape;3981;p53">
                  <a:extLst>
                    <a:ext uri="{FF2B5EF4-FFF2-40B4-BE49-F238E27FC236}">
                      <a16:creationId xmlns:a16="http://schemas.microsoft.com/office/drawing/2014/main" id="{E975688E-A519-FAF6-7F46-A2C2D9F324E8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7" name="Google Shape;3982;p53">
                  <a:extLst>
                    <a:ext uri="{FF2B5EF4-FFF2-40B4-BE49-F238E27FC236}">
                      <a16:creationId xmlns:a16="http://schemas.microsoft.com/office/drawing/2014/main" id="{76DD515D-7291-18C1-CD58-6F9A1A3C1D98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8" name="Google Shape;3983;p53">
                  <a:extLst>
                    <a:ext uri="{FF2B5EF4-FFF2-40B4-BE49-F238E27FC236}">
                      <a16:creationId xmlns:a16="http://schemas.microsoft.com/office/drawing/2014/main" id="{4C51336A-DBA3-0109-103A-7D05A9D0A22C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95" name="Google Shape;3984;p53">
                <a:extLst>
                  <a:ext uri="{FF2B5EF4-FFF2-40B4-BE49-F238E27FC236}">
                    <a16:creationId xmlns:a16="http://schemas.microsoft.com/office/drawing/2014/main" id="{04BFFF25-3FF7-68BD-7EDC-1760973E5CE8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19" name="Google Shape;2451;p40">
            <a:extLst>
              <a:ext uri="{FF2B5EF4-FFF2-40B4-BE49-F238E27FC236}">
                <a16:creationId xmlns:a16="http://schemas.microsoft.com/office/drawing/2014/main" id="{CD1EBE10-A375-2325-E5C6-24A94613E7AE}"/>
              </a:ext>
            </a:extLst>
          </p:cNvPr>
          <p:cNvGrpSpPr/>
          <p:nvPr/>
        </p:nvGrpSpPr>
        <p:grpSpPr>
          <a:xfrm rot="1595020">
            <a:off x="5141208" y="5136627"/>
            <a:ext cx="186264" cy="210090"/>
            <a:chOff x="3805164" y="3252287"/>
            <a:chExt cx="1192516" cy="1345064"/>
          </a:xfrm>
        </p:grpSpPr>
        <p:sp>
          <p:nvSpPr>
            <p:cNvPr id="220" name="Google Shape;2452;p40">
              <a:extLst>
                <a:ext uri="{FF2B5EF4-FFF2-40B4-BE49-F238E27FC236}">
                  <a16:creationId xmlns:a16="http://schemas.microsoft.com/office/drawing/2014/main" id="{9ABB71D9-B9BE-5D43-C971-37C184A9E2FF}"/>
                </a:ext>
              </a:extLst>
            </p:cNvPr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gradFill>
              <a:gsLst>
                <a:gs pos="30250">
                  <a:schemeClr val="accent4">
                    <a:lumMod val="40000"/>
                    <a:lumOff val="60000"/>
                  </a:schemeClr>
                </a:gs>
                <a:gs pos="0">
                  <a:schemeClr val="accent4">
                    <a:lumMod val="75000"/>
                    <a:shade val="30000"/>
                    <a:satMod val="115000"/>
                  </a:schemeClr>
                </a:gs>
                <a:gs pos="50000">
                  <a:schemeClr val="accent4">
                    <a:lumMod val="75000"/>
                    <a:shade val="67500"/>
                    <a:satMod val="115000"/>
                  </a:schemeClr>
                </a:gs>
                <a:gs pos="100000">
                  <a:schemeClr val="accent4">
                    <a:lumMod val="75000"/>
                    <a:shade val="100000"/>
                    <a:satMod val="115000"/>
                  </a:schemeClr>
                </a:gs>
              </a:gsLst>
              <a:lin ang="18900000" scaled="1"/>
            </a:gra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453;p40">
              <a:extLst>
                <a:ext uri="{FF2B5EF4-FFF2-40B4-BE49-F238E27FC236}">
                  <a16:creationId xmlns:a16="http://schemas.microsoft.com/office/drawing/2014/main" id="{3E300BAB-3A49-7F9E-BB85-A3A58426B068}"/>
                </a:ext>
              </a:extLst>
            </p:cNvPr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454;p40">
              <a:extLst>
                <a:ext uri="{FF2B5EF4-FFF2-40B4-BE49-F238E27FC236}">
                  <a16:creationId xmlns:a16="http://schemas.microsoft.com/office/drawing/2014/main" id="{2BE719CD-4CBE-A2C0-C34C-2781EE9EB526}"/>
                </a:ext>
              </a:extLst>
            </p:cNvPr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27" name="正方形/長方形 226"/>
          <p:cNvSpPr/>
          <p:nvPr/>
        </p:nvSpPr>
        <p:spPr>
          <a:xfrm>
            <a:off x="5523071" y="5191844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8" name="テキスト ボックス 227">
            <a:extLst>
              <a:ext uri="{FF2B5EF4-FFF2-40B4-BE49-F238E27FC236}">
                <a16:creationId xmlns:a16="http://schemas.microsoft.com/office/drawing/2014/main" id="{3994A709-4782-4D00-9AE7-1761338E188B}"/>
              </a:ext>
            </a:extLst>
          </p:cNvPr>
          <p:cNvSpPr txBox="1"/>
          <p:nvPr/>
        </p:nvSpPr>
        <p:spPr>
          <a:xfrm>
            <a:off x="5427618" y="447357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grpSp>
        <p:nvGrpSpPr>
          <p:cNvPr id="224" name="Google Shape;392;p16">
            <a:extLst>
              <a:ext uri="{FF2B5EF4-FFF2-40B4-BE49-F238E27FC236}">
                <a16:creationId xmlns:a16="http://schemas.microsoft.com/office/drawing/2014/main" id="{4A9B1E1C-3268-CCFC-2AA6-CB79840DF75B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225" name="Google Shape;393;p16">
              <a:extLst>
                <a:ext uri="{FF2B5EF4-FFF2-40B4-BE49-F238E27FC236}">
                  <a16:creationId xmlns:a16="http://schemas.microsoft.com/office/drawing/2014/main" id="{B87A9207-85ED-3552-1085-549BDF72BD02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394;p16">
              <a:extLst>
                <a:ext uri="{FF2B5EF4-FFF2-40B4-BE49-F238E27FC236}">
                  <a16:creationId xmlns:a16="http://schemas.microsoft.com/office/drawing/2014/main" id="{DA8D2633-0FB2-F9D9-BC06-E922C3691CE1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395;p16">
              <a:extLst>
                <a:ext uri="{FF2B5EF4-FFF2-40B4-BE49-F238E27FC236}">
                  <a16:creationId xmlns:a16="http://schemas.microsoft.com/office/drawing/2014/main" id="{7F1FE30C-EB26-8F91-B9C5-9DAB31E54F07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0" name="Google Shape;396;p16">
            <a:extLst>
              <a:ext uri="{FF2B5EF4-FFF2-40B4-BE49-F238E27FC236}">
                <a16:creationId xmlns:a16="http://schemas.microsoft.com/office/drawing/2014/main" id="{2D54573E-EC74-9926-4858-1FCEACE66DF4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231" name="Google Shape;397;p16">
              <a:extLst>
                <a:ext uri="{FF2B5EF4-FFF2-40B4-BE49-F238E27FC236}">
                  <a16:creationId xmlns:a16="http://schemas.microsoft.com/office/drawing/2014/main" id="{BE011CA1-5958-23B4-3F6A-76FEC0EF9A7D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398;p16">
              <a:extLst>
                <a:ext uri="{FF2B5EF4-FFF2-40B4-BE49-F238E27FC236}">
                  <a16:creationId xmlns:a16="http://schemas.microsoft.com/office/drawing/2014/main" id="{66199D61-C98E-1B4F-79E6-7DC666306DB5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399;p16">
              <a:extLst>
                <a:ext uri="{FF2B5EF4-FFF2-40B4-BE49-F238E27FC236}">
                  <a16:creationId xmlns:a16="http://schemas.microsoft.com/office/drawing/2014/main" id="{797E26DF-7722-6D2B-E4D9-DFBC254D4F7B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4" name="Google Shape;400;p16">
            <a:extLst>
              <a:ext uri="{FF2B5EF4-FFF2-40B4-BE49-F238E27FC236}">
                <a16:creationId xmlns:a16="http://schemas.microsoft.com/office/drawing/2014/main" id="{6B01092C-C67F-39C3-2455-A9C29FDCF62C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235" name="Google Shape;401;p16">
              <a:extLst>
                <a:ext uri="{FF2B5EF4-FFF2-40B4-BE49-F238E27FC236}">
                  <a16:creationId xmlns:a16="http://schemas.microsoft.com/office/drawing/2014/main" id="{47C216A6-6BA8-2F24-B89C-962BF36EFC49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402;p16">
              <a:extLst>
                <a:ext uri="{FF2B5EF4-FFF2-40B4-BE49-F238E27FC236}">
                  <a16:creationId xmlns:a16="http://schemas.microsoft.com/office/drawing/2014/main" id="{5BF9AA8C-1BCF-0D89-08B8-39E7A0B792A6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403;p16">
              <a:extLst>
                <a:ext uri="{FF2B5EF4-FFF2-40B4-BE49-F238E27FC236}">
                  <a16:creationId xmlns:a16="http://schemas.microsoft.com/office/drawing/2014/main" id="{7ADFAF5D-19F4-DFFB-03A3-C550011147B8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8" name="Google Shape;404;p16">
            <a:extLst>
              <a:ext uri="{FF2B5EF4-FFF2-40B4-BE49-F238E27FC236}">
                <a16:creationId xmlns:a16="http://schemas.microsoft.com/office/drawing/2014/main" id="{F2CFB269-325A-CB14-2C2A-699962663CAE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39" name="Google Shape;405;p16">
              <a:extLst>
                <a:ext uri="{FF2B5EF4-FFF2-40B4-BE49-F238E27FC236}">
                  <a16:creationId xmlns:a16="http://schemas.microsoft.com/office/drawing/2014/main" id="{AC0696DE-A759-A095-55FB-5E35B2279AC1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406;p16">
              <a:extLst>
                <a:ext uri="{FF2B5EF4-FFF2-40B4-BE49-F238E27FC236}">
                  <a16:creationId xmlns:a16="http://schemas.microsoft.com/office/drawing/2014/main" id="{B0665FA6-3D63-5239-B93C-3260BAED167A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407;p16">
              <a:extLst>
                <a:ext uri="{FF2B5EF4-FFF2-40B4-BE49-F238E27FC236}">
                  <a16:creationId xmlns:a16="http://schemas.microsoft.com/office/drawing/2014/main" id="{702F2038-277F-77CF-44CC-B0518A4CD8CA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764669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9" name="Google Shape;2879;p44"/>
          <p:cNvSpPr/>
          <p:nvPr/>
        </p:nvSpPr>
        <p:spPr>
          <a:xfrm rot="19617189">
            <a:off x="4321989" y="4289992"/>
            <a:ext cx="3347082" cy="506573"/>
          </a:xfrm>
          <a:custGeom>
            <a:avLst/>
            <a:gdLst>
              <a:gd name="connsiteX0" fmla="*/ 0 w 6694094"/>
              <a:gd name="connsiteY0" fmla="*/ 53096 h 81471"/>
              <a:gd name="connsiteX1" fmla="*/ 4119490 w 6694094"/>
              <a:gd name="connsiteY1" fmla="*/ 12392 h 81471"/>
              <a:gd name="connsiteX2" fmla="*/ 6694094 w 6694094"/>
              <a:gd name="connsiteY2" fmla="*/ 81471 h 81471"/>
              <a:gd name="connsiteX0" fmla="*/ 0 w 6694094"/>
              <a:gd name="connsiteY0" fmla="*/ 53096 h 81471"/>
              <a:gd name="connsiteX1" fmla="*/ 4119490 w 6694094"/>
              <a:gd name="connsiteY1" fmla="*/ 12392 h 81471"/>
              <a:gd name="connsiteX2" fmla="*/ 6694094 w 6694094"/>
              <a:gd name="connsiteY2" fmla="*/ 81471 h 81471"/>
              <a:gd name="connsiteX0" fmla="*/ 0 w 5511706"/>
              <a:gd name="connsiteY0" fmla="*/ 136851 h 136851"/>
              <a:gd name="connsiteX1" fmla="*/ 2937102 w 5511706"/>
              <a:gd name="connsiteY1" fmla="*/ 12392 h 136851"/>
              <a:gd name="connsiteX2" fmla="*/ 5511706 w 5511706"/>
              <a:gd name="connsiteY2" fmla="*/ 81471 h 136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511706" h="136851" extrusionOk="0">
                <a:moveTo>
                  <a:pt x="0" y="136851"/>
                </a:moveTo>
                <a:lnTo>
                  <a:pt x="2937102" y="12392"/>
                </a:lnTo>
                <a:cubicBezTo>
                  <a:pt x="3841248" y="653"/>
                  <a:pt x="4336712" y="-28359"/>
                  <a:pt x="5511706" y="81471"/>
                </a:cubicBezTo>
              </a:path>
            </a:pathLst>
          </a:custGeom>
          <a:noFill/>
          <a:ln w="635000" cap="flat" cmpd="sng">
            <a:solidFill>
              <a:srgbClr val="FFF2CC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8" name="Google Shape;2778;p44"/>
          <p:cNvSpPr/>
          <p:nvPr/>
        </p:nvSpPr>
        <p:spPr>
          <a:xfrm>
            <a:off x="729191" y="5805442"/>
            <a:ext cx="6823795" cy="250408"/>
          </a:xfrm>
          <a:custGeom>
            <a:avLst/>
            <a:gdLst/>
            <a:ahLst/>
            <a:cxnLst/>
            <a:rect l="l" t="t" r="r" b="b"/>
            <a:pathLst>
              <a:path w="6150280" h="261165" extrusionOk="0">
                <a:moveTo>
                  <a:pt x="0" y="31688"/>
                </a:moveTo>
                <a:cubicBezTo>
                  <a:pt x="1648216" y="6636"/>
                  <a:pt x="3296433" y="-18416"/>
                  <a:pt x="4321480" y="19162"/>
                </a:cubicBezTo>
                <a:cubicBezTo>
                  <a:pt x="5346527" y="56740"/>
                  <a:pt x="5034419" y="294734"/>
                  <a:pt x="6150280" y="257156"/>
                </a:cubicBezTo>
              </a:path>
            </a:pathLst>
          </a:custGeom>
          <a:noFill/>
          <a:ln w="635000" cap="flat" cmpd="sng">
            <a:solidFill>
              <a:srgbClr val="FFF2CC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779" name="Google Shape;2779;p44"/>
          <p:cNvGrpSpPr/>
          <p:nvPr/>
        </p:nvGrpSpPr>
        <p:grpSpPr>
          <a:xfrm>
            <a:off x="2369645" y="3454568"/>
            <a:ext cx="1488240" cy="1820941"/>
            <a:chOff x="1689204" y="1932468"/>
            <a:chExt cx="3355968" cy="4106206"/>
          </a:xfrm>
        </p:grpSpPr>
        <p:sp>
          <p:nvSpPr>
            <p:cNvPr id="2780" name="Google Shape;2780;p44"/>
            <p:cNvSpPr/>
            <p:nvPr/>
          </p:nvSpPr>
          <p:spPr>
            <a:xfrm>
              <a:off x="3042794" y="4185109"/>
              <a:ext cx="619976" cy="1853565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44"/>
            <p:cNvSpPr/>
            <p:nvPr/>
          </p:nvSpPr>
          <p:spPr>
            <a:xfrm>
              <a:off x="1689204" y="1932468"/>
              <a:ext cx="3355968" cy="2764135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44"/>
            <p:cNvSpPr/>
            <p:nvPr/>
          </p:nvSpPr>
          <p:spPr>
            <a:xfrm>
              <a:off x="1842039" y="4959187"/>
              <a:ext cx="274351" cy="1078168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83" name="Google Shape;2783;p44"/>
          <p:cNvGrpSpPr/>
          <p:nvPr/>
        </p:nvGrpSpPr>
        <p:grpSpPr>
          <a:xfrm>
            <a:off x="3326945" y="3454568"/>
            <a:ext cx="1805058" cy="1820941"/>
            <a:chOff x="974783" y="1932468"/>
            <a:chExt cx="4070389" cy="4106206"/>
          </a:xfrm>
        </p:grpSpPr>
        <p:sp>
          <p:nvSpPr>
            <p:cNvPr id="2784" name="Google Shape;2784;p44"/>
            <p:cNvSpPr/>
            <p:nvPr/>
          </p:nvSpPr>
          <p:spPr>
            <a:xfrm>
              <a:off x="3042794" y="4185109"/>
              <a:ext cx="619976" cy="1853565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44"/>
            <p:cNvSpPr/>
            <p:nvPr/>
          </p:nvSpPr>
          <p:spPr>
            <a:xfrm>
              <a:off x="1689204" y="1932468"/>
              <a:ext cx="3355968" cy="2764135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44"/>
            <p:cNvSpPr/>
            <p:nvPr/>
          </p:nvSpPr>
          <p:spPr>
            <a:xfrm>
              <a:off x="1842039" y="4959187"/>
              <a:ext cx="274351" cy="1078168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44"/>
            <p:cNvSpPr/>
            <p:nvPr/>
          </p:nvSpPr>
          <p:spPr>
            <a:xfrm>
              <a:off x="974783" y="3661277"/>
              <a:ext cx="2097489" cy="1684680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88" name="Google Shape;2788;p44"/>
          <p:cNvGrpSpPr/>
          <p:nvPr/>
        </p:nvGrpSpPr>
        <p:grpSpPr>
          <a:xfrm>
            <a:off x="749042" y="3454568"/>
            <a:ext cx="1805058" cy="1820941"/>
            <a:chOff x="974783" y="1932468"/>
            <a:chExt cx="4070389" cy="4106206"/>
          </a:xfrm>
        </p:grpSpPr>
        <p:sp>
          <p:nvSpPr>
            <p:cNvPr id="2789" name="Google Shape;2789;p44"/>
            <p:cNvSpPr/>
            <p:nvPr/>
          </p:nvSpPr>
          <p:spPr>
            <a:xfrm>
              <a:off x="3042794" y="4185109"/>
              <a:ext cx="619976" cy="1853565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44"/>
            <p:cNvSpPr/>
            <p:nvPr/>
          </p:nvSpPr>
          <p:spPr>
            <a:xfrm>
              <a:off x="1689204" y="1932468"/>
              <a:ext cx="3355968" cy="2764135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44"/>
            <p:cNvSpPr/>
            <p:nvPr/>
          </p:nvSpPr>
          <p:spPr>
            <a:xfrm>
              <a:off x="1842039" y="4959187"/>
              <a:ext cx="274351" cy="1078168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44"/>
            <p:cNvSpPr/>
            <p:nvPr/>
          </p:nvSpPr>
          <p:spPr>
            <a:xfrm>
              <a:off x="974783" y="3661277"/>
              <a:ext cx="2097489" cy="1684680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93" name="Google Shape;2793;p44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4" name="Google Shape;2794;p44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12" name="Google Shape;2812;p44"/>
          <p:cNvGrpSpPr/>
          <p:nvPr/>
        </p:nvGrpSpPr>
        <p:grpSpPr>
          <a:xfrm flipH="1">
            <a:off x="4152253" y="5678389"/>
            <a:ext cx="274136" cy="309204"/>
            <a:chOff x="3805164" y="3252287"/>
            <a:chExt cx="1192516" cy="1345064"/>
          </a:xfrm>
        </p:grpSpPr>
        <p:sp>
          <p:nvSpPr>
            <p:cNvPr id="2813" name="Google Shape;2813;p44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44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44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16" name="Google Shape;2816;p44"/>
          <p:cNvGrpSpPr/>
          <p:nvPr/>
        </p:nvGrpSpPr>
        <p:grpSpPr>
          <a:xfrm flipH="1">
            <a:off x="4360958" y="5410210"/>
            <a:ext cx="274136" cy="309204"/>
            <a:chOff x="3805164" y="3252287"/>
            <a:chExt cx="1192516" cy="1345064"/>
          </a:xfrm>
        </p:grpSpPr>
        <p:sp>
          <p:nvSpPr>
            <p:cNvPr id="2817" name="Google Shape;2817;p44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44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44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20" name="Google Shape;2820;p44"/>
          <p:cNvGrpSpPr/>
          <p:nvPr/>
        </p:nvGrpSpPr>
        <p:grpSpPr>
          <a:xfrm flipH="1">
            <a:off x="3800565" y="5438717"/>
            <a:ext cx="274136" cy="309204"/>
            <a:chOff x="3805164" y="3252287"/>
            <a:chExt cx="1192516" cy="1345064"/>
          </a:xfrm>
        </p:grpSpPr>
        <p:sp>
          <p:nvSpPr>
            <p:cNvPr id="2821" name="Google Shape;2821;p44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44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44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88" name="Google Shape;2888;p44"/>
          <p:cNvGrpSpPr/>
          <p:nvPr/>
        </p:nvGrpSpPr>
        <p:grpSpPr>
          <a:xfrm>
            <a:off x="8850202" y="495962"/>
            <a:ext cx="2579798" cy="601420"/>
            <a:chOff x="9024974" y="730751"/>
            <a:chExt cx="2579798" cy="601420"/>
          </a:xfrm>
        </p:grpSpPr>
        <p:sp>
          <p:nvSpPr>
            <p:cNvPr id="2889" name="Google Shape;2889;p44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44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44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92" name="Google Shape;2892;p44"/>
          <p:cNvGrpSpPr/>
          <p:nvPr/>
        </p:nvGrpSpPr>
        <p:grpSpPr>
          <a:xfrm>
            <a:off x="8853556" y="497991"/>
            <a:ext cx="2579798" cy="601420"/>
            <a:chOff x="9024974" y="730751"/>
            <a:chExt cx="2579798" cy="601420"/>
          </a:xfrm>
        </p:grpSpPr>
        <p:sp>
          <p:nvSpPr>
            <p:cNvPr id="2893" name="Google Shape;2893;p44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44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44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96" name="Google Shape;2896;p44"/>
          <p:cNvGrpSpPr/>
          <p:nvPr/>
        </p:nvGrpSpPr>
        <p:grpSpPr>
          <a:xfrm>
            <a:off x="8846848" y="498996"/>
            <a:ext cx="2579798" cy="601420"/>
            <a:chOff x="9024974" y="730751"/>
            <a:chExt cx="2579798" cy="601420"/>
          </a:xfrm>
        </p:grpSpPr>
        <p:sp>
          <p:nvSpPr>
            <p:cNvPr id="2897" name="Google Shape;2897;p44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44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44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00" name="Google Shape;2900;p44"/>
          <p:cNvGrpSpPr/>
          <p:nvPr/>
        </p:nvGrpSpPr>
        <p:grpSpPr>
          <a:xfrm>
            <a:off x="8850202" y="501025"/>
            <a:ext cx="2579798" cy="601420"/>
            <a:chOff x="9024974" y="730751"/>
            <a:chExt cx="2579798" cy="601420"/>
          </a:xfrm>
        </p:grpSpPr>
        <p:sp>
          <p:nvSpPr>
            <p:cNvPr id="2901" name="Google Shape;2901;p44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44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44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04" name="Google Shape;2904;p44"/>
          <p:cNvSpPr/>
          <p:nvPr/>
        </p:nvSpPr>
        <p:spPr>
          <a:xfrm>
            <a:off x="2052827" y="4221227"/>
            <a:ext cx="930154" cy="747089"/>
          </a:xfrm>
          <a:custGeom>
            <a:avLst/>
            <a:gdLst/>
            <a:ahLst/>
            <a:cxnLst/>
            <a:rect l="l" t="t" r="r" b="b"/>
            <a:pathLst>
              <a:path w="4787667" h="3131820" extrusionOk="0">
                <a:moveTo>
                  <a:pt x="617364" y="537210"/>
                </a:moveTo>
                <a:lnTo>
                  <a:pt x="0" y="1151383"/>
                </a:lnTo>
                <a:lnTo>
                  <a:pt x="425669" y="1736867"/>
                </a:lnTo>
                <a:lnTo>
                  <a:pt x="560214" y="2548890"/>
                </a:lnTo>
                <a:lnTo>
                  <a:pt x="1474614" y="3108960"/>
                </a:lnTo>
                <a:lnTo>
                  <a:pt x="1806084" y="2948940"/>
                </a:lnTo>
                <a:lnTo>
                  <a:pt x="2766204" y="3131820"/>
                </a:lnTo>
                <a:lnTo>
                  <a:pt x="3566304" y="3131820"/>
                </a:lnTo>
                <a:lnTo>
                  <a:pt x="4034934" y="2286000"/>
                </a:lnTo>
                <a:lnTo>
                  <a:pt x="4787667" y="1975505"/>
                </a:lnTo>
                <a:lnTo>
                  <a:pt x="4423554" y="1131570"/>
                </a:lnTo>
                <a:lnTo>
                  <a:pt x="4457844" y="628650"/>
                </a:lnTo>
                <a:lnTo>
                  <a:pt x="3509154" y="171450"/>
                </a:lnTo>
                <a:lnTo>
                  <a:pt x="2529613" y="222102"/>
                </a:lnTo>
                <a:lnTo>
                  <a:pt x="1954674" y="0"/>
                </a:lnTo>
                <a:lnTo>
                  <a:pt x="903114" y="251460"/>
                </a:lnTo>
                <a:lnTo>
                  <a:pt x="617364" y="53721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Google Shape;1630;p29">
            <a:extLst>
              <a:ext uri="{FF2B5EF4-FFF2-40B4-BE49-F238E27FC236}">
                <a16:creationId xmlns:a16="http://schemas.microsoft.com/office/drawing/2014/main" id="{D2ABC0A1-18A2-134B-7A3A-22E1CC50B9FA}"/>
              </a:ext>
            </a:extLst>
          </p:cNvPr>
          <p:cNvSpPr txBox="1"/>
          <p:nvPr/>
        </p:nvSpPr>
        <p:spPr>
          <a:xfrm>
            <a:off x="664154" y="440707"/>
            <a:ext cx="6676567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ザイくんが少し歩くと、目の前に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どんぐりがいた。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どうやら道を教えてくれるらしい。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四角形: 角度付き 3">
            <a:hlinkClick r:id="rId3" action="ppaction://hlinksldjump"/>
            <a:extLst>
              <a:ext uri="{FF2B5EF4-FFF2-40B4-BE49-F238E27FC236}">
                <a16:creationId xmlns:a16="http://schemas.microsoft.com/office/drawing/2014/main" id="{EA2EB6AB-9E01-375C-2205-BCE90290EEC1}"/>
              </a:ext>
            </a:extLst>
          </p:cNvPr>
          <p:cNvSpPr/>
          <p:nvPr/>
        </p:nvSpPr>
        <p:spPr>
          <a:xfrm>
            <a:off x="7422947" y="2364562"/>
            <a:ext cx="4036738" cy="2181791"/>
          </a:xfrm>
          <a:prstGeom prst="bevel">
            <a:avLst>
              <a:gd name="adj" fmla="val 8845"/>
            </a:avLst>
          </a:prstGeom>
          <a:solidFill>
            <a:schemeClr val="accent1"/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これまでにクリア</a:t>
            </a:r>
            <a:endParaRPr lang="en-US" altLang="ja-JP" sz="2400" b="1" dirty="0">
              <a:ln w="12700">
                <a:solidFill>
                  <a:schemeClr val="accent1">
                    <a:lumMod val="50000"/>
                  </a:schemeClr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ルート①～③を１回以上</a:t>
            </a:r>
            <a:endParaRPr lang="en-US" altLang="ja-JP" sz="2400" b="1" dirty="0">
              <a:ln w="12700">
                <a:solidFill>
                  <a:schemeClr val="accent1">
                    <a:lumMod val="50000"/>
                  </a:schemeClr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クリアしたことがある</a:t>
            </a:r>
            <a:endParaRPr lang="en-US" altLang="ja-JP" sz="2400" b="1" dirty="0">
              <a:ln w="12700">
                <a:solidFill>
                  <a:schemeClr val="accent1">
                    <a:lumMod val="50000"/>
                  </a:schemeClr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kumimoji="1"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⇒上の道へ</a:t>
            </a:r>
            <a:endParaRPr kumimoji="1" lang="ja-JP" altLang="en-US" sz="2400" dirty="0">
              <a:ln>
                <a:solidFill>
                  <a:schemeClr val="accent1">
                    <a:lumMod val="50000"/>
                  </a:schemeClr>
                </a:solidFill>
              </a:ln>
            </a:endParaRPr>
          </a:p>
        </p:txBody>
      </p:sp>
      <p:grpSp>
        <p:nvGrpSpPr>
          <p:cNvPr id="2796" name="Google Shape;2796;p44"/>
          <p:cNvGrpSpPr/>
          <p:nvPr/>
        </p:nvGrpSpPr>
        <p:grpSpPr>
          <a:xfrm>
            <a:off x="1304330" y="4764496"/>
            <a:ext cx="1077013" cy="1098664"/>
            <a:chOff x="1774174" y="4621762"/>
            <a:chExt cx="1077013" cy="1098664"/>
          </a:xfrm>
        </p:grpSpPr>
        <p:sp>
          <p:nvSpPr>
            <p:cNvPr id="2797" name="Google Shape;2797;p44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44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44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44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44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44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803" name="Google Shape;2803;p44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4" name="Google Shape;2804;p44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5" name="Google Shape;2805;p44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6" name="Google Shape;2806;p44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7" name="Google Shape;2807;p44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8" name="Google Shape;2808;p44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809" name="Google Shape;2809;p44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44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44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" name="四角形: 角度付き 4">
            <a:hlinkClick r:id="rId4" action="ppaction://hlinksldjump"/>
            <a:extLst>
              <a:ext uri="{FF2B5EF4-FFF2-40B4-BE49-F238E27FC236}">
                <a16:creationId xmlns:a16="http://schemas.microsoft.com/office/drawing/2014/main" id="{73C8BA30-ADF8-2F90-3015-6613ECC7A75E}"/>
              </a:ext>
            </a:extLst>
          </p:cNvPr>
          <p:cNvSpPr/>
          <p:nvPr/>
        </p:nvSpPr>
        <p:spPr>
          <a:xfrm>
            <a:off x="7396616" y="4902726"/>
            <a:ext cx="4036738" cy="1405157"/>
          </a:xfrm>
          <a:prstGeom prst="bevel">
            <a:avLst>
              <a:gd name="adj" fmla="val 8845"/>
            </a:avLst>
          </a:prstGeom>
          <a:solidFill>
            <a:schemeClr val="accent1"/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>
              <a:spcBef>
                <a:spcPts val="600"/>
              </a:spcBef>
            </a:pPr>
            <a:r>
              <a:rPr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クリアルート①～③をクリアしたことはない</a:t>
            </a:r>
            <a:endParaRPr lang="en-US" altLang="ja-JP" sz="2400" b="1" dirty="0">
              <a:ln w="12700">
                <a:solidFill>
                  <a:schemeClr val="accent1">
                    <a:lumMod val="50000"/>
                  </a:schemeClr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pPr>
              <a:spcBef>
                <a:spcPts val="600"/>
              </a:spcBef>
            </a:pPr>
            <a:r>
              <a:rPr kumimoji="1"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⇒下の道へ</a:t>
            </a:r>
            <a:endParaRPr kumimoji="1" lang="ja-JP" altLang="en-US" sz="2400" dirty="0">
              <a:ln>
                <a:solidFill>
                  <a:schemeClr val="accent1">
                    <a:lumMod val="50000"/>
                  </a:schemeClr>
                </a:solidFill>
              </a:ln>
            </a:endParaRPr>
          </a:p>
        </p:txBody>
      </p:sp>
      <p:sp>
        <p:nvSpPr>
          <p:cNvPr id="6" name="Google Shape;1630;p29">
            <a:extLst>
              <a:ext uri="{FF2B5EF4-FFF2-40B4-BE49-F238E27FC236}">
                <a16:creationId xmlns:a16="http://schemas.microsoft.com/office/drawing/2014/main" id="{A14B7D60-39F9-347C-49F2-98B4E37C95AA}"/>
              </a:ext>
            </a:extLst>
          </p:cNvPr>
          <p:cNvSpPr txBox="1"/>
          <p:nvPr/>
        </p:nvSpPr>
        <p:spPr>
          <a:xfrm>
            <a:off x="7389756" y="1188949"/>
            <a:ext cx="4383146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2000" dirty="0">
                <a:solidFill>
                  <a:srgbClr val="3F3F3F"/>
                </a:solidFill>
              </a:rPr>
              <a:t>※</a:t>
            </a:r>
            <a:r>
              <a:rPr lang="ja-JP" altLang="en-US" sz="2000" dirty="0">
                <a:solidFill>
                  <a:srgbClr val="3F3F3F"/>
                </a:solidFill>
              </a:rPr>
              <a:t>クリアルートは、</a:t>
            </a:r>
            <a:r>
              <a:rPr lang="ja-JP" altLang="en-US" sz="2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作品の木が</a:t>
            </a:r>
            <a:endParaRPr lang="en-US" altLang="ja-JP" sz="2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どこから来たのかわかるルート</a:t>
            </a:r>
            <a:endParaRPr lang="en-US" altLang="ja-JP" sz="2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テキスト ボックス 68">
            <a:extLst>
              <a:ext uri="{FF2B5EF4-FFF2-40B4-BE49-F238E27FC236}">
                <a16:creationId xmlns:a16="http://schemas.microsoft.com/office/drawing/2014/main" id="{CC37167F-3510-48B2-992A-A87F1F9F7A85}"/>
              </a:ext>
            </a:extLst>
          </p:cNvPr>
          <p:cNvSpPr txBox="1"/>
          <p:nvPr/>
        </p:nvSpPr>
        <p:spPr>
          <a:xfrm>
            <a:off x="2737860" y="462504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すこ</a:t>
            </a:r>
          </a:p>
        </p:txBody>
      </p:sp>
      <p:sp>
        <p:nvSpPr>
          <p:cNvPr id="70" name="テキスト ボックス 69">
            <a:extLst>
              <a:ext uri="{FF2B5EF4-FFF2-40B4-BE49-F238E27FC236}">
                <a16:creationId xmlns:a16="http://schemas.microsoft.com/office/drawing/2014/main" id="{C1CEA2B6-D24E-400D-B526-F4260EE2E6D8}"/>
              </a:ext>
            </a:extLst>
          </p:cNvPr>
          <p:cNvSpPr txBox="1"/>
          <p:nvPr/>
        </p:nvSpPr>
        <p:spPr>
          <a:xfrm>
            <a:off x="3556851" y="460291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ある</a:t>
            </a:r>
          </a:p>
        </p:txBody>
      </p:sp>
      <p:sp>
        <p:nvSpPr>
          <p:cNvPr id="71" name="テキスト ボックス 70">
            <a:extLst>
              <a:ext uri="{FF2B5EF4-FFF2-40B4-BE49-F238E27FC236}">
                <a16:creationId xmlns:a16="http://schemas.microsoft.com/office/drawing/2014/main" id="{A651F379-D75F-44C6-832A-FE69C1EB80EA}"/>
              </a:ext>
            </a:extLst>
          </p:cNvPr>
          <p:cNvSpPr txBox="1"/>
          <p:nvPr/>
        </p:nvSpPr>
        <p:spPr>
          <a:xfrm>
            <a:off x="5250522" y="460290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め</a:t>
            </a:r>
          </a:p>
        </p:txBody>
      </p:sp>
      <p:sp>
        <p:nvSpPr>
          <p:cNvPr id="72" name="テキスト ボックス 71">
            <a:extLst>
              <a:ext uri="{FF2B5EF4-FFF2-40B4-BE49-F238E27FC236}">
                <a16:creationId xmlns:a16="http://schemas.microsoft.com/office/drawing/2014/main" id="{61579092-44DF-49E1-9A7E-33BC38473ED8}"/>
              </a:ext>
            </a:extLst>
          </p:cNvPr>
          <p:cNvSpPr txBox="1"/>
          <p:nvPr/>
        </p:nvSpPr>
        <p:spPr>
          <a:xfrm>
            <a:off x="6003585" y="460289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まえ</a:t>
            </a:r>
          </a:p>
        </p:txBody>
      </p:sp>
      <p:sp>
        <p:nvSpPr>
          <p:cNvPr id="73" name="テキスト ボックス 72">
            <a:extLst>
              <a:ext uri="{FF2B5EF4-FFF2-40B4-BE49-F238E27FC236}">
                <a16:creationId xmlns:a16="http://schemas.microsoft.com/office/drawing/2014/main" id="{2F7D68DE-5D64-4D8B-A8E5-3E6BD2EA51F4}"/>
              </a:ext>
            </a:extLst>
          </p:cNvPr>
          <p:cNvSpPr txBox="1"/>
          <p:nvPr/>
        </p:nvSpPr>
        <p:spPr>
          <a:xfrm>
            <a:off x="2369645" y="1913420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みち</a:t>
            </a:r>
          </a:p>
        </p:txBody>
      </p:sp>
      <p:sp>
        <p:nvSpPr>
          <p:cNvPr id="74" name="テキスト ボックス 73">
            <a:extLst>
              <a:ext uri="{FF2B5EF4-FFF2-40B4-BE49-F238E27FC236}">
                <a16:creationId xmlns:a16="http://schemas.microsoft.com/office/drawing/2014/main" id="{B8485D5D-E12A-41D1-85EB-143AD7BD71B9}"/>
              </a:ext>
            </a:extLst>
          </p:cNvPr>
          <p:cNvSpPr txBox="1"/>
          <p:nvPr/>
        </p:nvSpPr>
        <p:spPr>
          <a:xfrm>
            <a:off x="3142864" y="1906230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おし</a:t>
            </a:r>
          </a:p>
        </p:txBody>
      </p:sp>
      <p:sp>
        <p:nvSpPr>
          <p:cNvPr id="75" name="テキスト ボックス 74">
            <a:extLst>
              <a:ext uri="{FF2B5EF4-FFF2-40B4-BE49-F238E27FC236}">
                <a16:creationId xmlns:a16="http://schemas.microsoft.com/office/drawing/2014/main" id="{B90150CD-3753-487D-BB06-A00C2B80AD07}"/>
              </a:ext>
            </a:extLst>
          </p:cNvPr>
          <p:cNvSpPr txBox="1"/>
          <p:nvPr/>
        </p:nvSpPr>
        <p:spPr>
          <a:xfrm>
            <a:off x="9615344" y="1126787"/>
            <a:ext cx="82629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さくひん</a:t>
            </a:r>
          </a:p>
        </p:txBody>
      </p:sp>
      <p:sp>
        <p:nvSpPr>
          <p:cNvPr id="76" name="テキスト ボックス 75">
            <a:extLst>
              <a:ext uri="{FF2B5EF4-FFF2-40B4-BE49-F238E27FC236}">
                <a16:creationId xmlns:a16="http://schemas.microsoft.com/office/drawing/2014/main" id="{DCC19ED2-6214-4DFE-9B8E-4BB8E2DBDBBF}"/>
              </a:ext>
            </a:extLst>
          </p:cNvPr>
          <p:cNvSpPr txBox="1"/>
          <p:nvPr/>
        </p:nvSpPr>
        <p:spPr>
          <a:xfrm>
            <a:off x="10457236" y="1126786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き</a:t>
            </a:r>
          </a:p>
        </p:txBody>
      </p:sp>
      <p:sp>
        <p:nvSpPr>
          <p:cNvPr id="77" name="テキスト ボックス 76">
            <a:extLst>
              <a:ext uri="{FF2B5EF4-FFF2-40B4-BE49-F238E27FC236}">
                <a16:creationId xmlns:a16="http://schemas.microsoft.com/office/drawing/2014/main" id="{B4DFC535-42AB-47D9-BBF1-60E43C6705A5}"/>
              </a:ext>
            </a:extLst>
          </p:cNvPr>
          <p:cNvSpPr txBox="1"/>
          <p:nvPr/>
        </p:nvSpPr>
        <p:spPr>
          <a:xfrm>
            <a:off x="8460016" y="1575206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き</a:t>
            </a:r>
          </a:p>
        </p:txBody>
      </p:sp>
      <p:sp>
        <p:nvSpPr>
          <p:cNvPr id="78" name="テキスト ボックス 77">
            <a:extLst>
              <a:ext uri="{FF2B5EF4-FFF2-40B4-BE49-F238E27FC236}">
                <a16:creationId xmlns:a16="http://schemas.microsoft.com/office/drawing/2014/main" id="{EC542B91-D426-4780-B682-2A46112D36AE}"/>
              </a:ext>
            </a:extLst>
          </p:cNvPr>
          <p:cNvSpPr txBox="1"/>
          <p:nvPr/>
        </p:nvSpPr>
        <p:spPr>
          <a:xfrm>
            <a:off x="10092232" y="2847522"/>
            <a:ext cx="50698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>
                <a:solidFill>
                  <a:schemeClr val="bg1"/>
                </a:solidFill>
              </a:rPr>
              <a:t>かい</a:t>
            </a:r>
          </a:p>
        </p:txBody>
      </p:sp>
      <p:sp>
        <p:nvSpPr>
          <p:cNvPr id="79" name="テキスト ボックス 78">
            <a:extLst>
              <a:ext uri="{FF2B5EF4-FFF2-40B4-BE49-F238E27FC236}">
                <a16:creationId xmlns:a16="http://schemas.microsoft.com/office/drawing/2014/main" id="{9E54D37C-BCA6-4E41-8D86-4D0B2185E6B5}"/>
              </a:ext>
            </a:extLst>
          </p:cNvPr>
          <p:cNvSpPr txBox="1"/>
          <p:nvPr/>
        </p:nvSpPr>
        <p:spPr>
          <a:xfrm>
            <a:off x="10459030" y="2846271"/>
            <a:ext cx="84538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>
                <a:solidFill>
                  <a:schemeClr val="bg1"/>
                </a:solidFill>
              </a:rPr>
              <a:t>いじょう</a:t>
            </a:r>
          </a:p>
        </p:txBody>
      </p:sp>
      <p:sp>
        <p:nvSpPr>
          <p:cNvPr id="80" name="テキスト ボックス 79">
            <a:extLst>
              <a:ext uri="{FF2B5EF4-FFF2-40B4-BE49-F238E27FC236}">
                <a16:creationId xmlns:a16="http://schemas.microsoft.com/office/drawing/2014/main" id="{0CD14260-D7AA-4496-B0F5-FC0CD221C26C}"/>
              </a:ext>
            </a:extLst>
          </p:cNvPr>
          <p:cNvSpPr txBox="1"/>
          <p:nvPr/>
        </p:nvSpPr>
        <p:spPr>
          <a:xfrm>
            <a:off x="7918270" y="3750217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うえ</a:t>
            </a:r>
          </a:p>
        </p:txBody>
      </p:sp>
      <p:sp>
        <p:nvSpPr>
          <p:cNvPr id="81" name="テキスト ボックス 80">
            <a:extLst>
              <a:ext uri="{FF2B5EF4-FFF2-40B4-BE49-F238E27FC236}">
                <a16:creationId xmlns:a16="http://schemas.microsoft.com/office/drawing/2014/main" id="{D2E0490D-8955-4462-BE3D-C1A6410113FA}"/>
              </a:ext>
            </a:extLst>
          </p:cNvPr>
          <p:cNvSpPr txBox="1"/>
          <p:nvPr/>
        </p:nvSpPr>
        <p:spPr>
          <a:xfrm>
            <a:off x="7845604" y="5655559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した</a:t>
            </a:r>
          </a:p>
        </p:txBody>
      </p:sp>
      <p:sp>
        <p:nvSpPr>
          <p:cNvPr id="2" name="角丸四角形 96">
            <a:extLst>
              <a:ext uri="{FF2B5EF4-FFF2-40B4-BE49-F238E27FC236}">
                <a16:creationId xmlns:a16="http://schemas.microsoft.com/office/drawing/2014/main" id="{9B576D63-7B89-53DE-9B30-EC1E39B2D70D}"/>
              </a:ext>
            </a:extLst>
          </p:cNvPr>
          <p:cNvSpPr/>
          <p:nvPr/>
        </p:nvSpPr>
        <p:spPr>
          <a:xfrm>
            <a:off x="222935" y="6066851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90BF79CC-DC81-17C0-1F66-B1DC9281684F}"/>
              </a:ext>
            </a:extLst>
          </p:cNvPr>
          <p:cNvSpPr txBox="1"/>
          <p:nvPr/>
        </p:nvSpPr>
        <p:spPr>
          <a:xfrm>
            <a:off x="219742" y="611342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8" name="角丸四角形 96">
            <a:extLst>
              <a:ext uri="{FF2B5EF4-FFF2-40B4-BE49-F238E27FC236}">
                <a16:creationId xmlns:a16="http://schemas.microsoft.com/office/drawing/2014/main" id="{2346CE2F-C233-9FFE-3407-4C966EAB31BE}"/>
              </a:ext>
            </a:extLst>
          </p:cNvPr>
          <p:cNvSpPr/>
          <p:nvPr/>
        </p:nvSpPr>
        <p:spPr>
          <a:xfrm>
            <a:off x="125850" y="6000304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783194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3" name="Google Shape;2373;p3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3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39"/>
          <p:cNvSpPr txBox="1"/>
          <p:nvPr/>
        </p:nvSpPr>
        <p:spPr>
          <a:xfrm>
            <a:off x="7172502" y="3849552"/>
            <a:ext cx="5805900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作品は</a:t>
            </a: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小さいから、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少しだけね。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39"/>
          <p:cNvSpPr txBox="1"/>
          <p:nvPr/>
        </p:nvSpPr>
        <p:spPr>
          <a:xfrm>
            <a:off x="940000" y="642791"/>
            <a:ext cx="8598000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家や家具など、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木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で作った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ものを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長く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使う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ことは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、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実は、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地球の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温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だん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化防止に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役立って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いるんだ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3" name="Google Shape;2403;p39"/>
          <p:cNvSpPr txBox="1"/>
          <p:nvPr/>
        </p:nvSpPr>
        <p:spPr>
          <a:xfrm>
            <a:off x="7050618" y="5536217"/>
            <a:ext cx="5415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ちい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" name="Google Shape;2171;p36">
            <a:extLst>
              <a:ext uri="{FF2B5EF4-FFF2-40B4-BE49-F238E27FC236}">
                <a16:creationId xmlns:a16="http://schemas.microsoft.com/office/drawing/2014/main" id="{2FBBAE96-8514-7424-1A99-18302BEBE6E3}"/>
              </a:ext>
            </a:extLst>
          </p:cNvPr>
          <p:cNvSpPr/>
          <p:nvPr/>
        </p:nvSpPr>
        <p:spPr>
          <a:xfrm>
            <a:off x="3879202" y="4763932"/>
            <a:ext cx="4449235" cy="1603810"/>
          </a:xfrm>
          <a:prstGeom prst="cube">
            <a:avLst>
              <a:gd name="adj" fmla="val 63048"/>
            </a:avLst>
          </a:prstGeom>
          <a:solidFill>
            <a:srgbClr val="C89058"/>
          </a:solidFill>
          <a:ln w="12700" cap="flat" cmpd="sng">
            <a:solidFill>
              <a:srgbClr val="524E4A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15AB834-15F0-96C5-D8D7-89B3ECDDFC71}"/>
              </a:ext>
            </a:extLst>
          </p:cNvPr>
          <p:cNvGrpSpPr/>
          <p:nvPr/>
        </p:nvGrpSpPr>
        <p:grpSpPr>
          <a:xfrm>
            <a:off x="5237911" y="3435600"/>
            <a:ext cx="1683875" cy="1858384"/>
            <a:chOff x="7147340" y="3924299"/>
            <a:chExt cx="698650" cy="771055"/>
          </a:xfrm>
          <a:solidFill>
            <a:srgbClr val="9D6833"/>
          </a:solidFill>
        </p:grpSpPr>
        <p:sp>
          <p:nvSpPr>
            <p:cNvPr id="3" name="直方体 2">
              <a:extLst>
                <a:ext uri="{FF2B5EF4-FFF2-40B4-BE49-F238E27FC236}">
                  <a16:creationId xmlns:a16="http://schemas.microsoft.com/office/drawing/2014/main" id="{54FCEC7D-1865-FC03-0F8D-F6F6BD8152D9}"/>
                </a:ext>
              </a:extLst>
            </p:cNvPr>
            <p:cNvSpPr/>
            <p:nvPr/>
          </p:nvSpPr>
          <p:spPr>
            <a:xfrm>
              <a:off x="7147340" y="4479384"/>
              <a:ext cx="605776" cy="215970"/>
            </a:xfrm>
            <a:prstGeom prst="cube">
              <a:avLst>
                <a:gd name="adj" fmla="val 50339"/>
              </a:avLst>
            </a:prstGeom>
            <a:grpFill/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直方体 3">
              <a:extLst>
                <a:ext uri="{FF2B5EF4-FFF2-40B4-BE49-F238E27FC236}">
                  <a16:creationId xmlns:a16="http://schemas.microsoft.com/office/drawing/2014/main" id="{D258622F-6C22-FBA2-647D-2664E32CFE71}"/>
                </a:ext>
              </a:extLst>
            </p:cNvPr>
            <p:cNvSpPr/>
            <p:nvPr/>
          </p:nvSpPr>
          <p:spPr>
            <a:xfrm>
              <a:off x="7478616" y="4018096"/>
              <a:ext cx="172028" cy="515273"/>
            </a:xfrm>
            <a:prstGeom prst="cube">
              <a:avLst>
                <a:gd name="adj" fmla="val 14520"/>
              </a:avLst>
            </a:prstGeom>
            <a:grpFill/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直方体 4">
              <a:extLst>
                <a:ext uri="{FF2B5EF4-FFF2-40B4-BE49-F238E27FC236}">
                  <a16:creationId xmlns:a16="http://schemas.microsoft.com/office/drawing/2014/main" id="{47F08A92-FFDA-E3EE-CAC4-FEA450D66817}"/>
                </a:ext>
              </a:extLst>
            </p:cNvPr>
            <p:cNvSpPr/>
            <p:nvPr/>
          </p:nvSpPr>
          <p:spPr>
            <a:xfrm>
              <a:off x="7417951" y="3924299"/>
              <a:ext cx="428039" cy="265387"/>
            </a:xfrm>
            <a:prstGeom prst="cube">
              <a:avLst/>
            </a:prstGeom>
            <a:grpFill/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9243BDE3-8CD1-A75D-DCE5-C0CAD84FF8AD}"/>
              </a:ext>
            </a:extLst>
          </p:cNvPr>
          <p:cNvGrpSpPr/>
          <p:nvPr/>
        </p:nvGrpSpPr>
        <p:grpSpPr>
          <a:xfrm>
            <a:off x="5939672" y="3675868"/>
            <a:ext cx="92886" cy="306746"/>
            <a:chOff x="7332286" y="4139830"/>
            <a:chExt cx="58237" cy="192322"/>
          </a:xfrm>
        </p:grpSpPr>
        <p:sp>
          <p:nvSpPr>
            <p:cNvPr id="7" name="フリーフォーム 37">
              <a:extLst>
                <a:ext uri="{FF2B5EF4-FFF2-40B4-BE49-F238E27FC236}">
                  <a16:creationId xmlns:a16="http://schemas.microsoft.com/office/drawing/2014/main" id="{310EC26A-00B8-7588-30D7-C32772121AE9}"/>
                </a:ext>
              </a:extLst>
            </p:cNvPr>
            <p:cNvSpPr/>
            <p:nvPr/>
          </p:nvSpPr>
          <p:spPr>
            <a:xfrm rot="14248921">
              <a:off x="7341881" y="4283510"/>
              <a:ext cx="51505" cy="4577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フリーフォーム 44">
              <a:extLst>
                <a:ext uri="{FF2B5EF4-FFF2-40B4-BE49-F238E27FC236}">
                  <a16:creationId xmlns:a16="http://schemas.microsoft.com/office/drawing/2014/main" id="{7B17A157-A075-C023-CBBD-498599FAC1DF}"/>
                </a:ext>
              </a:extLst>
            </p:cNvPr>
            <p:cNvSpPr/>
            <p:nvPr/>
          </p:nvSpPr>
          <p:spPr>
            <a:xfrm rot="4621820">
              <a:off x="7293715" y="4178401"/>
              <a:ext cx="104341" cy="27200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47" name="Google Shape;2408;p39"/>
          <p:cNvGrpSpPr>
            <a:grpSpLocks noChangeAspect="1"/>
          </p:cNvGrpSpPr>
          <p:nvPr/>
        </p:nvGrpSpPr>
        <p:grpSpPr>
          <a:xfrm>
            <a:off x="6210976" y="3355725"/>
            <a:ext cx="750860" cy="581961"/>
            <a:chOff x="10139830" y="3980613"/>
            <a:chExt cx="717232" cy="555898"/>
          </a:xfrm>
        </p:grpSpPr>
        <p:sp>
          <p:nvSpPr>
            <p:cNvPr id="48" name="Google Shape;2409;p39"/>
            <p:cNvSpPr/>
            <p:nvPr/>
          </p:nvSpPr>
          <p:spPr>
            <a:xfrm>
              <a:off x="10139830" y="3980613"/>
              <a:ext cx="717232" cy="555898"/>
            </a:xfrm>
            <a:custGeom>
              <a:avLst/>
              <a:gdLst/>
              <a:ahLst/>
              <a:cxnLst/>
              <a:rect l="l" t="t" r="r" b="b"/>
              <a:pathLst>
                <a:path w="5737860" h="3131820" extrusionOk="0">
                  <a:moveTo>
                    <a:pt x="1154430" y="537210"/>
                  </a:moveTo>
                  <a:lnTo>
                    <a:pt x="0" y="1337310"/>
                  </a:lnTo>
                  <a:lnTo>
                    <a:pt x="880110" y="1725930"/>
                  </a:lnTo>
                  <a:lnTo>
                    <a:pt x="1097280" y="2548890"/>
                  </a:lnTo>
                  <a:lnTo>
                    <a:pt x="2011680" y="3108960"/>
                  </a:lnTo>
                  <a:lnTo>
                    <a:pt x="2343150" y="2948940"/>
                  </a:lnTo>
                  <a:lnTo>
                    <a:pt x="3303270" y="3131820"/>
                  </a:lnTo>
                  <a:lnTo>
                    <a:pt x="4103370" y="3131820"/>
                  </a:lnTo>
                  <a:lnTo>
                    <a:pt x="4572000" y="2286000"/>
                  </a:lnTo>
                  <a:lnTo>
                    <a:pt x="5737860" y="1680210"/>
                  </a:lnTo>
                  <a:lnTo>
                    <a:pt x="4960620" y="1131570"/>
                  </a:lnTo>
                  <a:lnTo>
                    <a:pt x="4994910" y="628650"/>
                  </a:lnTo>
                  <a:lnTo>
                    <a:pt x="4046220" y="171450"/>
                  </a:lnTo>
                  <a:lnTo>
                    <a:pt x="2777490" y="331470"/>
                  </a:lnTo>
                  <a:lnTo>
                    <a:pt x="2491740" y="0"/>
                  </a:lnTo>
                  <a:lnTo>
                    <a:pt x="1440180" y="251460"/>
                  </a:lnTo>
                  <a:lnTo>
                    <a:pt x="1154430" y="537210"/>
                  </a:lnTo>
                  <a:close/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2410;p39"/>
            <p:cNvSpPr txBox="1"/>
            <p:nvPr/>
          </p:nvSpPr>
          <p:spPr>
            <a:xfrm>
              <a:off x="10336191" y="4184330"/>
              <a:ext cx="315900" cy="224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</a:t>
              </a:r>
              <a:endParaRPr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2411;p39"/>
            <p:cNvSpPr/>
            <p:nvPr/>
          </p:nvSpPr>
          <p:spPr>
            <a:xfrm rot="10626524">
              <a:off x="10359917" y="4145340"/>
              <a:ext cx="291718" cy="34090"/>
            </a:xfrm>
            <a:custGeom>
              <a:avLst/>
              <a:gdLst/>
              <a:ahLst/>
              <a:cxnLst/>
              <a:rect l="l" t="t" r="r" b="b"/>
              <a:pathLst>
                <a:path w="1177159" h="126124" extrusionOk="0">
                  <a:moveTo>
                    <a:pt x="0" y="94593"/>
                  </a:moveTo>
                  <a:lnTo>
                    <a:pt x="220718" y="0"/>
                  </a:lnTo>
                  <a:lnTo>
                    <a:pt x="430925" y="84083"/>
                  </a:lnTo>
                  <a:lnTo>
                    <a:pt x="599090" y="0"/>
                  </a:lnTo>
                  <a:lnTo>
                    <a:pt x="777766" y="84083"/>
                  </a:lnTo>
                  <a:lnTo>
                    <a:pt x="935421" y="10510"/>
                  </a:lnTo>
                  <a:lnTo>
                    <a:pt x="1177159" y="126124"/>
                  </a:lnTo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51" name="Google Shape;2412;p39"/>
            <p:cNvCxnSpPr/>
            <p:nvPr/>
          </p:nvCxnSpPr>
          <p:spPr>
            <a:xfrm>
              <a:off x="10425981" y="4095147"/>
              <a:ext cx="35400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2" name="Google Shape;2413;p39"/>
            <p:cNvCxnSpPr/>
            <p:nvPr/>
          </p:nvCxnSpPr>
          <p:spPr>
            <a:xfrm>
              <a:off x="10525262" y="4095147"/>
              <a:ext cx="35400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63" name="Google Shape;2408;p39">
            <a:extLst>
              <a:ext uri="{FF2B5EF4-FFF2-40B4-BE49-F238E27FC236}">
                <a16:creationId xmlns:a16="http://schemas.microsoft.com/office/drawing/2014/main" id="{5E5C433E-8838-5D91-FB6E-8E47FB906F74}"/>
              </a:ext>
            </a:extLst>
          </p:cNvPr>
          <p:cNvGrpSpPr>
            <a:grpSpLocks noChangeAspect="1"/>
          </p:cNvGrpSpPr>
          <p:nvPr/>
        </p:nvGrpSpPr>
        <p:grpSpPr>
          <a:xfrm>
            <a:off x="5900907" y="4813237"/>
            <a:ext cx="750860" cy="581961"/>
            <a:chOff x="10139830" y="3980613"/>
            <a:chExt cx="717232" cy="555898"/>
          </a:xfrm>
        </p:grpSpPr>
        <p:sp>
          <p:nvSpPr>
            <p:cNvPr id="2368" name="Google Shape;2409;p39">
              <a:extLst>
                <a:ext uri="{FF2B5EF4-FFF2-40B4-BE49-F238E27FC236}">
                  <a16:creationId xmlns:a16="http://schemas.microsoft.com/office/drawing/2014/main" id="{B7977A58-F2BC-594D-B16D-2FFD07204899}"/>
                </a:ext>
              </a:extLst>
            </p:cNvPr>
            <p:cNvSpPr/>
            <p:nvPr/>
          </p:nvSpPr>
          <p:spPr>
            <a:xfrm>
              <a:off x="10139830" y="3980613"/>
              <a:ext cx="717232" cy="555898"/>
            </a:xfrm>
            <a:custGeom>
              <a:avLst/>
              <a:gdLst/>
              <a:ahLst/>
              <a:cxnLst/>
              <a:rect l="l" t="t" r="r" b="b"/>
              <a:pathLst>
                <a:path w="5737860" h="3131820" extrusionOk="0">
                  <a:moveTo>
                    <a:pt x="1154430" y="537210"/>
                  </a:moveTo>
                  <a:lnTo>
                    <a:pt x="0" y="1337310"/>
                  </a:lnTo>
                  <a:lnTo>
                    <a:pt x="880110" y="1725930"/>
                  </a:lnTo>
                  <a:lnTo>
                    <a:pt x="1097280" y="2548890"/>
                  </a:lnTo>
                  <a:lnTo>
                    <a:pt x="2011680" y="3108960"/>
                  </a:lnTo>
                  <a:lnTo>
                    <a:pt x="2343150" y="2948940"/>
                  </a:lnTo>
                  <a:lnTo>
                    <a:pt x="3303270" y="3131820"/>
                  </a:lnTo>
                  <a:lnTo>
                    <a:pt x="4103370" y="3131820"/>
                  </a:lnTo>
                  <a:lnTo>
                    <a:pt x="4572000" y="2286000"/>
                  </a:lnTo>
                  <a:lnTo>
                    <a:pt x="5737860" y="1680210"/>
                  </a:lnTo>
                  <a:lnTo>
                    <a:pt x="4960620" y="1131570"/>
                  </a:lnTo>
                  <a:lnTo>
                    <a:pt x="4994910" y="628650"/>
                  </a:lnTo>
                  <a:lnTo>
                    <a:pt x="4046220" y="171450"/>
                  </a:lnTo>
                  <a:lnTo>
                    <a:pt x="2777490" y="331470"/>
                  </a:lnTo>
                  <a:lnTo>
                    <a:pt x="2491740" y="0"/>
                  </a:lnTo>
                  <a:lnTo>
                    <a:pt x="1440180" y="251460"/>
                  </a:lnTo>
                  <a:lnTo>
                    <a:pt x="1154430" y="537210"/>
                  </a:lnTo>
                  <a:close/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9" name="Google Shape;2410;p39">
              <a:extLst>
                <a:ext uri="{FF2B5EF4-FFF2-40B4-BE49-F238E27FC236}">
                  <a16:creationId xmlns:a16="http://schemas.microsoft.com/office/drawing/2014/main" id="{CA7BFB0F-7F77-B029-2028-67F201FEBB82}"/>
                </a:ext>
              </a:extLst>
            </p:cNvPr>
            <p:cNvSpPr txBox="1"/>
            <p:nvPr/>
          </p:nvSpPr>
          <p:spPr>
            <a:xfrm>
              <a:off x="10336191" y="4184330"/>
              <a:ext cx="315900" cy="224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</a:t>
              </a:r>
              <a:endParaRPr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0" name="Google Shape;2411;p39">
              <a:extLst>
                <a:ext uri="{FF2B5EF4-FFF2-40B4-BE49-F238E27FC236}">
                  <a16:creationId xmlns:a16="http://schemas.microsoft.com/office/drawing/2014/main" id="{800A4EBD-BC1B-1555-93A5-CCA44C76DC7F}"/>
                </a:ext>
              </a:extLst>
            </p:cNvPr>
            <p:cNvSpPr/>
            <p:nvPr/>
          </p:nvSpPr>
          <p:spPr>
            <a:xfrm rot="10626524">
              <a:off x="10359917" y="4145340"/>
              <a:ext cx="291718" cy="34090"/>
            </a:xfrm>
            <a:custGeom>
              <a:avLst/>
              <a:gdLst/>
              <a:ahLst/>
              <a:cxnLst/>
              <a:rect l="l" t="t" r="r" b="b"/>
              <a:pathLst>
                <a:path w="1177159" h="126124" extrusionOk="0">
                  <a:moveTo>
                    <a:pt x="0" y="94593"/>
                  </a:moveTo>
                  <a:lnTo>
                    <a:pt x="220718" y="0"/>
                  </a:lnTo>
                  <a:lnTo>
                    <a:pt x="430925" y="84083"/>
                  </a:lnTo>
                  <a:lnTo>
                    <a:pt x="599090" y="0"/>
                  </a:lnTo>
                  <a:lnTo>
                    <a:pt x="777766" y="84083"/>
                  </a:lnTo>
                  <a:lnTo>
                    <a:pt x="935421" y="10510"/>
                  </a:lnTo>
                  <a:lnTo>
                    <a:pt x="1177159" y="126124"/>
                  </a:lnTo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371" name="Google Shape;2412;p39">
              <a:extLst>
                <a:ext uri="{FF2B5EF4-FFF2-40B4-BE49-F238E27FC236}">
                  <a16:creationId xmlns:a16="http://schemas.microsoft.com/office/drawing/2014/main" id="{D7499774-CF91-8E1B-C3EA-E49220C41831}"/>
                </a:ext>
              </a:extLst>
            </p:cNvPr>
            <p:cNvCxnSpPr/>
            <p:nvPr/>
          </p:nvCxnSpPr>
          <p:spPr>
            <a:xfrm>
              <a:off x="10425981" y="4095147"/>
              <a:ext cx="35400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72" name="Google Shape;2413;p39">
              <a:extLst>
                <a:ext uri="{FF2B5EF4-FFF2-40B4-BE49-F238E27FC236}">
                  <a16:creationId xmlns:a16="http://schemas.microsoft.com/office/drawing/2014/main" id="{DE1572CB-66F9-6391-9DC3-1B79E60467DD}"/>
                </a:ext>
              </a:extLst>
            </p:cNvPr>
            <p:cNvCxnSpPr/>
            <p:nvPr/>
          </p:nvCxnSpPr>
          <p:spPr>
            <a:xfrm>
              <a:off x="10525262" y="4095147"/>
              <a:ext cx="35400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9" name="星 4 68">
            <a:extLst>
              <a:ext uri="{FF2B5EF4-FFF2-40B4-BE49-F238E27FC236}">
                <a16:creationId xmlns:a16="http://schemas.microsoft.com/office/drawing/2014/main" id="{ADDA29A0-718B-CE84-B2CE-0CAF9E8E0C0B}"/>
              </a:ext>
            </a:extLst>
          </p:cNvPr>
          <p:cNvSpPr/>
          <p:nvPr/>
        </p:nvSpPr>
        <p:spPr>
          <a:xfrm>
            <a:off x="5615801" y="3278863"/>
            <a:ext cx="207456" cy="376329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星 4 68">
            <a:extLst>
              <a:ext uri="{FF2B5EF4-FFF2-40B4-BE49-F238E27FC236}">
                <a16:creationId xmlns:a16="http://schemas.microsoft.com/office/drawing/2014/main" id="{91CADCED-F84E-AD0F-80DF-51C67BF1E4D4}"/>
              </a:ext>
            </a:extLst>
          </p:cNvPr>
          <p:cNvSpPr/>
          <p:nvPr/>
        </p:nvSpPr>
        <p:spPr>
          <a:xfrm>
            <a:off x="6733113" y="4571547"/>
            <a:ext cx="207456" cy="376329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1" name="Google Shape;2120;p36">
            <a:extLst>
              <a:ext uri="{FF2B5EF4-FFF2-40B4-BE49-F238E27FC236}">
                <a16:creationId xmlns:a16="http://schemas.microsoft.com/office/drawing/2014/main" id="{5367F59F-DBCD-792A-1315-77A434D10716}"/>
              </a:ext>
            </a:extLst>
          </p:cNvPr>
          <p:cNvGrpSpPr/>
          <p:nvPr/>
        </p:nvGrpSpPr>
        <p:grpSpPr>
          <a:xfrm>
            <a:off x="2342239" y="3231144"/>
            <a:ext cx="749587" cy="764656"/>
            <a:chOff x="1774174" y="4621762"/>
            <a:chExt cx="1077013" cy="1098664"/>
          </a:xfrm>
          <a:solidFill>
            <a:srgbClr val="9D6833"/>
          </a:solidFill>
        </p:grpSpPr>
        <p:sp>
          <p:nvSpPr>
            <p:cNvPr id="12" name="Google Shape;2121;p36">
              <a:extLst>
                <a:ext uri="{FF2B5EF4-FFF2-40B4-BE49-F238E27FC236}">
                  <a16:creationId xmlns:a16="http://schemas.microsoft.com/office/drawing/2014/main" id="{8F68AF13-6639-144B-C61E-8C332518E462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grp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2122;p36">
              <a:extLst>
                <a:ext uri="{FF2B5EF4-FFF2-40B4-BE49-F238E27FC236}">
                  <a16:creationId xmlns:a16="http://schemas.microsoft.com/office/drawing/2014/main" id="{56054487-C2D3-87D8-1E71-F8E08AD1DDB8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grp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2123;p36">
              <a:extLst>
                <a:ext uri="{FF2B5EF4-FFF2-40B4-BE49-F238E27FC236}">
                  <a16:creationId xmlns:a16="http://schemas.microsoft.com/office/drawing/2014/main" id="{3B7F93DC-070C-73FD-0245-7259B291E44A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grp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2124;p36">
              <a:extLst>
                <a:ext uri="{FF2B5EF4-FFF2-40B4-BE49-F238E27FC236}">
                  <a16:creationId xmlns:a16="http://schemas.microsoft.com/office/drawing/2014/main" id="{925D02CB-1476-D0C7-7E65-AE6587E784B9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grp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2125;p36">
              <a:extLst>
                <a:ext uri="{FF2B5EF4-FFF2-40B4-BE49-F238E27FC236}">
                  <a16:creationId xmlns:a16="http://schemas.microsoft.com/office/drawing/2014/main" id="{40AC4108-D19D-41A5-EC41-6EBD12DEBBA6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grp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2126;p36">
              <a:extLst>
                <a:ext uri="{FF2B5EF4-FFF2-40B4-BE49-F238E27FC236}">
                  <a16:creationId xmlns:a16="http://schemas.microsoft.com/office/drawing/2014/main" id="{1F2AA9F0-365A-0F26-7BB3-08FBF206A7A1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grp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9" name="Google Shape;2127;p36">
              <a:extLst>
                <a:ext uri="{FF2B5EF4-FFF2-40B4-BE49-F238E27FC236}">
                  <a16:creationId xmlns:a16="http://schemas.microsoft.com/office/drawing/2014/main" id="{7489D23F-9DE8-E275-35C1-A48A76FB476D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grp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0" name="Google Shape;2128;p36">
              <a:extLst>
                <a:ext uri="{FF2B5EF4-FFF2-40B4-BE49-F238E27FC236}">
                  <a16:creationId xmlns:a16="http://schemas.microsoft.com/office/drawing/2014/main" id="{EA7F13A7-9127-D5AD-4830-E868177A2FAA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grp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" name="Google Shape;2129;p36">
              <a:extLst>
                <a:ext uri="{FF2B5EF4-FFF2-40B4-BE49-F238E27FC236}">
                  <a16:creationId xmlns:a16="http://schemas.microsoft.com/office/drawing/2014/main" id="{A0373AEB-2C21-9393-C66D-34EBB880E9A9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grp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2" name="Google Shape;2130;p36">
              <a:extLst>
                <a:ext uri="{FF2B5EF4-FFF2-40B4-BE49-F238E27FC236}">
                  <a16:creationId xmlns:a16="http://schemas.microsoft.com/office/drawing/2014/main" id="{E9E97DE8-580C-7139-0BEE-2B9E1FF4F426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grp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90" name="Google Shape;2131;p36">
              <a:extLst>
                <a:ext uri="{FF2B5EF4-FFF2-40B4-BE49-F238E27FC236}">
                  <a16:creationId xmlns:a16="http://schemas.microsoft.com/office/drawing/2014/main" id="{5A757F45-B544-4218-737B-F487828D71C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grp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91" name="Google Shape;2132;p36">
              <a:extLst>
                <a:ext uri="{FF2B5EF4-FFF2-40B4-BE49-F238E27FC236}">
                  <a16:creationId xmlns:a16="http://schemas.microsoft.com/office/drawing/2014/main" id="{626D0982-D28B-82C9-B5B1-AB429B8BC839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grp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392" name="Google Shape;2133;p36">
              <a:extLst>
                <a:ext uri="{FF2B5EF4-FFF2-40B4-BE49-F238E27FC236}">
                  <a16:creationId xmlns:a16="http://schemas.microsoft.com/office/drawing/2014/main" id="{A8F4BF0E-DB1D-EE26-7735-B2925F8428C8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grp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3" name="Google Shape;2134;p36">
              <a:extLst>
                <a:ext uri="{FF2B5EF4-FFF2-40B4-BE49-F238E27FC236}">
                  <a16:creationId xmlns:a16="http://schemas.microsoft.com/office/drawing/2014/main" id="{A1F07F04-EBEF-6616-99D5-6A2096A05B07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grp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4" name="Google Shape;2135;p36">
              <a:extLst>
                <a:ext uri="{FF2B5EF4-FFF2-40B4-BE49-F238E27FC236}">
                  <a16:creationId xmlns:a16="http://schemas.microsoft.com/office/drawing/2014/main" id="{E34F3B58-9F7A-9E6C-4AB4-1CA13512CC4F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95" name="Google Shape;2380;p39">
            <a:extLst>
              <a:ext uri="{FF2B5EF4-FFF2-40B4-BE49-F238E27FC236}">
                <a16:creationId xmlns:a16="http://schemas.microsoft.com/office/drawing/2014/main" id="{1C9B534F-83F6-02C2-5AD5-B87E76BFFD33}"/>
              </a:ext>
            </a:extLst>
          </p:cNvPr>
          <p:cNvSpPr txBox="1"/>
          <p:nvPr/>
        </p:nvSpPr>
        <p:spPr>
          <a:xfrm>
            <a:off x="3078896" y="3631326"/>
            <a:ext cx="2672776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ずっと、ずっと</a:t>
            </a:r>
            <a:r>
              <a:rPr lang="en-US" alt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96" name="星 4 68">
            <a:extLst>
              <a:ext uri="{FF2B5EF4-FFF2-40B4-BE49-F238E27FC236}">
                <a16:creationId xmlns:a16="http://schemas.microsoft.com/office/drawing/2014/main" id="{7A1AE9D1-0FC1-6897-B10A-A0E936449442}"/>
              </a:ext>
            </a:extLst>
          </p:cNvPr>
          <p:cNvSpPr/>
          <p:nvPr/>
        </p:nvSpPr>
        <p:spPr>
          <a:xfrm>
            <a:off x="2204884" y="3044393"/>
            <a:ext cx="207456" cy="376329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397" name="グループ化 2396">
            <a:extLst>
              <a:ext uri="{FF2B5EF4-FFF2-40B4-BE49-F238E27FC236}">
                <a16:creationId xmlns:a16="http://schemas.microsoft.com/office/drawing/2014/main" id="{8676206B-E358-935A-9C30-2CE95DFB8E21}"/>
              </a:ext>
            </a:extLst>
          </p:cNvPr>
          <p:cNvGrpSpPr/>
          <p:nvPr/>
        </p:nvGrpSpPr>
        <p:grpSpPr>
          <a:xfrm>
            <a:off x="2537442" y="3435633"/>
            <a:ext cx="92886" cy="306746"/>
            <a:chOff x="7332286" y="4139830"/>
            <a:chExt cx="58237" cy="192322"/>
          </a:xfrm>
        </p:grpSpPr>
        <p:sp>
          <p:nvSpPr>
            <p:cNvPr id="2398" name="フリーフォーム 37">
              <a:extLst>
                <a:ext uri="{FF2B5EF4-FFF2-40B4-BE49-F238E27FC236}">
                  <a16:creationId xmlns:a16="http://schemas.microsoft.com/office/drawing/2014/main" id="{BFB44FCE-910F-2C9F-5289-FD24FC0CFADD}"/>
                </a:ext>
              </a:extLst>
            </p:cNvPr>
            <p:cNvSpPr/>
            <p:nvPr/>
          </p:nvSpPr>
          <p:spPr>
            <a:xfrm rot="14248921">
              <a:off x="7341881" y="4283510"/>
              <a:ext cx="51505" cy="4577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9" name="フリーフォーム 44">
              <a:extLst>
                <a:ext uri="{FF2B5EF4-FFF2-40B4-BE49-F238E27FC236}">
                  <a16:creationId xmlns:a16="http://schemas.microsoft.com/office/drawing/2014/main" id="{AF200265-CFC0-9CD0-69B0-8DACF07E4908}"/>
                </a:ext>
              </a:extLst>
            </p:cNvPr>
            <p:cNvSpPr/>
            <p:nvPr/>
          </p:nvSpPr>
          <p:spPr>
            <a:xfrm rot="4621820">
              <a:off x="7293715" y="4178401"/>
              <a:ext cx="104341" cy="27200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3" name="テキスト ボックス 22">
            <a:extLst>
              <a:ext uri="{FF2B5EF4-FFF2-40B4-BE49-F238E27FC236}">
                <a16:creationId xmlns:a16="http://schemas.microsoft.com/office/drawing/2014/main" id="{7D437145-1CEC-4DBD-A0CF-6A9D91817A5F}"/>
              </a:ext>
            </a:extLst>
          </p:cNvPr>
          <p:cNvSpPr txBox="1"/>
          <p:nvPr/>
        </p:nvSpPr>
        <p:spPr>
          <a:xfrm>
            <a:off x="998765" y="619154"/>
            <a:ext cx="5504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いえ</a:t>
            </a:r>
          </a:p>
        </p:txBody>
      </p:sp>
      <p:sp>
        <p:nvSpPr>
          <p:cNvPr id="24" name="テキスト ボックス 23">
            <a:extLst>
              <a:ext uri="{FF2B5EF4-FFF2-40B4-BE49-F238E27FC236}">
                <a16:creationId xmlns:a16="http://schemas.microsoft.com/office/drawing/2014/main" id="{F6A07795-7CD7-43D7-A2BA-B24F5579C480}"/>
              </a:ext>
            </a:extLst>
          </p:cNvPr>
          <p:cNvSpPr txBox="1"/>
          <p:nvPr/>
        </p:nvSpPr>
        <p:spPr>
          <a:xfrm>
            <a:off x="1994425" y="615618"/>
            <a:ext cx="150238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かぐ</a:t>
            </a:r>
          </a:p>
        </p:txBody>
      </p:sp>
      <p:sp>
        <p:nvSpPr>
          <p:cNvPr id="25" name="テキスト ボックス 24">
            <a:extLst>
              <a:ext uri="{FF2B5EF4-FFF2-40B4-BE49-F238E27FC236}">
                <a16:creationId xmlns:a16="http://schemas.microsoft.com/office/drawing/2014/main" id="{55770100-9315-43F0-8438-28353E9C52C0}"/>
              </a:ext>
            </a:extLst>
          </p:cNvPr>
          <p:cNvSpPr txBox="1"/>
          <p:nvPr/>
        </p:nvSpPr>
        <p:spPr>
          <a:xfrm>
            <a:off x="4635873" y="615618"/>
            <a:ext cx="69245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つく</a:t>
            </a:r>
          </a:p>
        </p:txBody>
      </p:sp>
      <p:sp>
        <p:nvSpPr>
          <p:cNvPr id="26" name="テキスト ボックス 25">
            <a:extLst>
              <a:ext uri="{FF2B5EF4-FFF2-40B4-BE49-F238E27FC236}">
                <a16:creationId xmlns:a16="http://schemas.microsoft.com/office/drawing/2014/main" id="{72B5D725-8CA9-446B-91E5-253AC5C8E761}"/>
              </a:ext>
            </a:extLst>
          </p:cNvPr>
          <p:cNvSpPr txBox="1"/>
          <p:nvPr/>
        </p:nvSpPr>
        <p:spPr>
          <a:xfrm>
            <a:off x="1004182" y="1387083"/>
            <a:ext cx="5465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なが</a:t>
            </a:r>
          </a:p>
        </p:txBody>
      </p:sp>
      <p:sp>
        <p:nvSpPr>
          <p:cNvPr id="27" name="テキスト ボックス 26">
            <a:extLst>
              <a:ext uri="{FF2B5EF4-FFF2-40B4-BE49-F238E27FC236}">
                <a16:creationId xmlns:a16="http://schemas.microsoft.com/office/drawing/2014/main" id="{0B063EFD-A6DA-437E-977C-4C8160901A18}"/>
              </a:ext>
            </a:extLst>
          </p:cNvPr>
          <p:cNvSpPr txBox="1"/>
          <p:nvPr/>
        </p:nvSpPr>
        <p:spPr>
          <a:xfrm>
            <a:off x="4246641" y="1383523"/>
            <a:ext cx="9682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じつ</a:t>
            </a:r>
          </a:p>
        </p:txBody>
      </p:sp>
      <p:sp>
        <p:nvSpPr>
          <p:cNvPr id="28" name="テキスト ボックス 27">
            <a:extLst>
              <a:ext uri="{FF2B5EF4-FFF2-40B4-BE49-F238E27FC236}">
                <a16:creationId xmlns:a16="http://schemas.microsoft.com/office/drawing/2014/main" id="{A25C543B-F8E0-431D-A330-2B5A8536480E}"/>
              </a:ext>
            </a:extLst>
          </p:cNvPr>
          <p:cNvSpPr txBox="1"/>
          <p:nvPr/>
        </p:nvSpPr>
        <p:spPr>
          <a:xfrm>
            <a:off x="1075487" y="2152388"/>
            <a:ext cx="106329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ちきゅう</a:t>
            </a:r>
          </a:p>
        </p:txBody>
      </p:sp>
      <p:sp>
        <p:nvSpPr>
          <p:cNvPr id="29" name="テキスト ボックス 28">
            <a:extLst>
              <a:ext uri="{FF2B5EF4-FFF2-40B4-BE49-F238E27FC236}">
                <a16:creationId xmlns:a16="http://schemas.microsoft.com/office/drawing/2014/main" id="{22C8DBFB-1FDC-4F44-B180-870C9E9A20EF}"/>
              </a:ext>
            </a:extLst>
          </p:cNvPr>
          <p:cNvSpPr txBox="1"/>
          <p:nvPr/>
        </p:nvSpPr>
        <p:spPr>
          <a:xfrm>
            <a:off x="2194142" y="2140886"/>
            <a:ext cx="75220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おん</a:t>
            </a:r>
          </a:p>
        </p:txBody>
      </p:sp>
      <p:sp>
        <p:nvSpPr>
          <p:cNvPr id="30" name="テキスト ボックス 29">
            <a:extLst>
              <a:ext uri="{FF2B5EF4-FFF2-40B4-BE49-F238E27FC236}">
                <a16:creationId xmlns:a16="http://schemas.microsoft.com/office/drawing/2014/main" id="{DFE8B3E5-471A-489C-9039-1761B537BD2E}"/>
              </a:ext>
            </a:extLst>
          </p:cNvPr>
          <p:cNvSpPr txBox="1"/>
          <p:nvPr/>
        </p:nvSpPr>
        <p:spPr>
          <a:xfrm>
            <a:off x="3505976" y="2124539"/>
            <a:ext cx="4040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</a:t>
            </a:r>
          </a:p>
        </p:txBody>
      </p:sp>
      <p:sp>
        <p:nvSpPr>
          <p:cNvPr id="31" name="テキスト ボックス 30">
            <a:extLst>
              <a:ext uri="{FF2B5EF4-FFF2-40B4-BE49-F238E27FC236}">
                <a16:creationId xmlns:a16="http://schemas.microsoft.com/office/drawing/2014/main" id="{2B0546A1-0C3F-474D-80FE-86CF23BD890A}"/>
              </a:ext>
            </a:extLst>
          </p:cNvPr>
          <p:cNvSpPr txBox="1"/>
          <p:nvPr/>
        </p:nvSpPr>
        <p:spPr>
          <a:xfrm>
            <a:off x="3985091" y="2126780"/>
            <a:ext cx="68985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ぼうし</a:t>
            </a:r>
          </a:p>
        </p:txBody>
      </p:sp>
      <p:sp>
        <p:nvSpPr>
          <p:cNvPr id="32" name="テキスト ボックス 31">
            <a:extLst>
              <a:ext uri="{FF2B5EF4-FFF2-40B4-BE49-F238E27FC236}">
                <a16:creationId xmlns:a16="http://schemas.microsoft.com/office/drawing/2014/main" id="{DAC58271-6655-422C-845C-697940F5F2AD}"/>
              </a:ext>
            </a:extLst>
          </p:cNvPr>
          <p:cNvSpPr txBox="1"/>
          <p:nvPr/>
        </p:nvSpPr>
        <p:spPr>
          <a:xfrm>
            <a:off x="5255033" y="2152387"/>
            <a:ext cx="72153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やくだ</a:t>
            </a:r>
          </a:p>
        </p:txBody>
      </p:sp>
      <p:sp>
        <p:nvSpPr>
          <p:cNvPr id="33" name="テキスト ボックス 32">
            <a:extLst>
              <a:ext uri="{FF2B5EF4-FFF2-40B4-BE49-F238E27FC236}">
                <a16:creationId xmlns:a16="http://schemas.microsoft.com/office/drawing/2014/main" id="{7A55E6B1-275D-4705-AB4F-B99F21051DAA}"/>
              </a:ext>
            </a:extLst>
          </p:cNvPr>
          <p:cNvSpPr txBox="1"/>
          <p:nvPr/>
        </p:nvSpPr>
        <p:spPr>
          <a:xfrm>
            <a:off x="7132452" y="3711052"/>
            <a:ext cx="96538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さくひん</a:t>
            </a:r>
          </a:p>
        </p:txBody>
      </p:sp>
      <p:sp>
        <p:nvSpPr>
          <p:cNvPr id="34" name="テキスト ボックス 33">
            <a:extLst>
              <a:ext uri="{FF2B5EF4-FFF2-40B4-BE49-F238E27FC236}">
                <a16:creationId xmlns:a16="http://schemas.microsoft.com/office/drawing/2014/main" id="{952A5FA5-9BF1-44A1-B9E3-70A64CFAC49B}"/>
              </a:ext>
            </a:extLst>
          </p:cNvPr>
          <p:cNvSpPr txBox="1"/>
          <p:nvPr/>
        </p:nvSpPr>
        <p:spPr>
          <a:xfrm>
            <a:off x="7898677" y="3703611"/>
            <a:ext cx="7484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ちい</a:t>
            </a:r>
          </a:p>
        </p:txBody>
      </p:sp>
      <p:sp>
        <p:nvSpPr>
          <p:cNvPr id="35" name="テキスト ボックス 34">
            <a:extLst>
              <a:ext uri="{FF2B5EF4-FFF2-40B4-BE49-F238E27FC236}">
                <a16:creationId xmlns:a16="http://schemas.microsoft.com/office/drawing/2014/main" id="{84A50167-9904-48D7-ABB4-42675014747A}"/>
              </a:ext>
            </a:extLst>
          </p:cNvPr>
          <p:cNvSpPr txBox="1"/>
          <p:nvPr/>
        </p:nvSpPr>
        <p:spPr>
          <a:xfrm>
            <a:off x="7155995" y="4418899"/>
            <a:ext cx="53975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すこ</a:t>
            </a:r>
          </a:p>
        </p:txBody>
      </p:sp>
      <p:sp>
        <p:nvSpPr>
          <p:cNvPr id="36" name="テキスト ボックス 35">
            <a:extLst>
              <a:ext uri="{FF2B5EF4-FFF2-40B4-BE49-F238E27FC236}">
                <a16:creationId xmlns:a16="http://schemas.microsoft.com/office/drawing/2014/main" id="{52C9BA38-AA16-482C-911E-48FBE69CF0D6}"/>
              </a:ext>
            </a:extLst>
          </p:cNvPr>
          <p:cNvSpPr txBox="1"/>
          <p:nvPr/>
        </p:nvSpPr>
        <p:spPr>
          <a:xfrm>
            <a:off x="3896463" y="615618"/>
            <a:ext cx="5504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A75A73B7-FDDB-4251-8BF3-37354471FBD8}"/>
              </a:ext>
            </a:extLst>
          </p:cNvPr>
          <p:cNvSpPr txBox="1"/>
          <p:nvPr/>
        </p:nvSpPr>
        <p:spPr>
          <a:xfrm>
            <a:off x="1805777" y="1400801"/>
            <a:ext cx="68985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74" name="角丸四角形 96">
            <a:extLst>
              <a:ext uri="{FF2B5EF4-FFF2-40B4-BE49-F238E27FC236}">
                <a16:creationId xmlns:a16="http://schemas.microsoft.com/office/drawing/2014/main" id="{AA66DCC2-FCE4-48E8-9B39-CA4F989817AC}"/>
              </a:ext>
            </a:extLst>
          </p:cNvPr>
          <p:cNvSpPr/>
          <p:nvPr/>
        </p:nvSpPr>
        <p:spPr>
          <a:xfrm>
            <a:off x="9635085" y="5791819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1D0BE09A-F904-4944-BB68-97F178AA28CC}"/>
              </a:ext>
            </a:extLst>
          </p:cNvPr>
          <p:cNvSpPr txBox="1"/>
          <p:nvPr/>
        </p:nvSpPr>
        <p:spPr>
          <a:xfrm>
            <a:off x="9616822" y="5790859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77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902416" y="331097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8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677706" y="255535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079038" y="2396710"/>
            <a:ext cx="564109" cy="193172"/>
            <a:chOff x="9364349" y="5301095"/>
            <a:chExt cx="371808" cy="127321"/>
          </a:xfrm>
        </p:grpSpPr>
        <p:cxnSp>
          <p:nvCxnSpPr>
            <p:cNvPr id="80" name="直線コネクタ 79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直線コネクタ 80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直線コネクタ 81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線コネクタ 82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8845463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2778;p44">
            <a:extLst>
              <a:ext uri="{FF2B5EF4-FFF2-40B4-BE49-F238E27FC236}">
                <a16:creationId xmlns:a16="http://schemas.microsoft.com/office/drawing/2014/main" id="{F8CB4933-0A08-F9CF-1874-32762B843D5F}"/>
              </a:ext>
            </a:extLst>
          </p:cNvPr>
          <p:cNvSpPr/>
          <p:nvPr/>
        </p:nvSpPr>
        <p:spPr>
          <a:xfrm>
            <a:off x="724479" y="5805441"/>
            <a:ext cx="3770976" cy="30383"/>
          </a:xfrm>
          <a:custGeom>
            <a:avLst/>
            <a:gdLst>
              <a:gd name="connsiteX0" fmla="*/ 0 w 4321480"/>
              <a:gd name="connsiteY0" fmla="*/ 31688 h 31688"/>
              <a:gd name="connsiteX1" fmla="*/ 4321480 w 4321480"/>
              <a:gd name="connsiteY1" fmla="*/ 19162 h 31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321480" h="31688" extrusionOk="0">
                <a:moveTo>
                  <a:pt x="0" y="31688"/>
                </a:moveTo>
                <a:cubicBezTo>
                  <a:pt x="1648216" y="6636"/>
                  <a:pt x="3296433" y="-18416"/>
                  <a:pt x="4321480" y="19162"/>
                </a:cubicBezTo>
              </a:path>
            </a:pathLst>
          </a:custGeom>
          <a:noFill/>
          <a:ln w="635000" cap="flat" cmpd="sng">
            <a:solidFill>
              <a:srgbClr val="FFF2CC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3" name="Google Shape;2793;p44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4" name="Google Shape;2794;p44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12" name="Google Shape;2812;p44"/>
          <p:cNvGrpSpPr/>
          <p:nvPr/>
        </p:nvGrpSpPr>
        <p:grpSpPr>
          <a:xfrm flipH="1">
            <a:off x="2991332" y="5649693"/>
            <a:ext cx="274136" cy="309204"/>
            <a:chOff x="3805164" y="3252287"/>
            <a:chExt cx="1192516" cy="1345064"/>
          </a:xfrm>
        </p:grpSpPr>
        <p:sp>
          <p:nvSpPr>
            <p:cNvPr id="2813" name="Google Shape;2813;p44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44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44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20" name="Google Shape;2820;p44"/>
          <p:cNvGrpSpPr/>
          <p:nvPr/>
        </p:nvGrpSpPr>
        <p:grpSpPr>
          <a:xfrm flipH="1">
            <a:off x="2639644" y="5410021"/>
            <a:ext cx="274136" cy="309204"/>
            <a:chOff x="3805164" y="3252287"/>
            <a:chExt cx="1192516" cy="1345064"/>
          </a:xfrm>
        </p:grpSpPr>
        <p:sp>
          <p:nvSpPr>
            <p:cNvPr id="2821" name="Google Shape;2821;p44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44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44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88" name="Google Shape;2888;p44"/>
          <p:cNvGrpSpPr/>
          <p:nvPr/>
        </p:nvGrpSpPr>
        <p:grpSpPr>
          <a:xfrm>
            <a:off x="8850202" y="288142"/>
            <a:ext cx="2579798" cy="601420"/>
            <a:chOff x="9024974" y="730751"/>
            <a:chExt cx="2579798" cy="601420"/>
          </a:xfrm>
        </p:grpSpPr>
        <p:sp>
          <p:nvSpPr>
            <p:cNvPr id="2889" name="Google Shape;2889;p44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44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44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92" name="Google Shape;2892;p44"/>
          <p:cNvGrpSpPr/>
          <p:nvPr/>
        </p:nvGrpSpPr>
        <p:grpSpPr>
          <a:xfrm>
            <a:off x="8853556" y="290171"/>
            <a:ext cx="2579798" cy="601420"/>
            <a:chOff x="9024974" y="730751"/>
            <a:chExt cx="2579798" cy="601420"/>
          </a:xfrm>
        </p:grpSpPr>
        <p:sp>
          <p:nvSpPr>
            <p:cNvPr id="2893" name="Google Shape;2893;p44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44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44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96" name="Google Shape;2896;p44"/>
          <p:cNvGrpSpPr/>
          <p:nvPr/>
        </p:nvGrpSpPr>
        <p:grpSpPr>
          <a:xfrm>
            <a:off x="8846848" y="291176"/>
            <a:ext cx="2579798" cy="601420"/>
            <a:chOff x="9024974" y="730751"/>
            <a:chExt cx="2579798" cy="601420"/>
          </a:xfrm>
        </p:grpSpPr>
        <p:sp>
          <p:nvSpPr>
            <p:cNvPr id="2897" name="Google Shape;2897;p44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44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44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00" name="Google Shape;2900;p44"/>
          <p:cNvGrpSpPr/>
          <p:nvPr/>
        </p:nvGrpSpPr>
        <p:grpSpPr>
          <a:xfrm>
            <a:off x="8850202" y="293205"/>
            <a:ext cx="2579798" cy="601420"/>
            <a:chOff x="9024974" y="730751"/>
            <a:chExt cx="2579798" cy="601420"/>
          </a:xfrm>
        </p:grpSpPr>
        <p:sp>
          <p:nvSpPr>
            <p:cNvPr id="2901" name="Google Shape;2901;p44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44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44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" name="Google Shape;1630;p29">
            <a:extLst>
              <a:ext uri="{FF2B5EF4-FFF2-40B4-BE49-F238E27FC236}">
                <a16:creationId xmlns:a16="http://schemas.microsoft.com/office/drawing/2014/main" id="{D2ABC0A1-18A2-134B-7A3A-22E1CC50B9FA}"/>
              </a:ext>
            </a:extLst>
          </p:cNvPr>
          <p:cNvSpPr txBox="1"/>
          <p:nvPr/>
        </p:nvSpPr>
        <p:spPr>
          <a:xfrm>
            <a:off x="664155" y="510515"/>
            <a:ext cx="5622346" cy="20312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上の道に来た。どんぐりたちが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「力だめしクイズ」</a:t>
            </a:r>
            <a:r>
              <a:rPr lang="ja-JP" altLang="en-US" sz="2800" dirty="0">
                <a:solidFill>
                  <a:srgbClr val="3F3F3F"/>
                </a:solidFill>
              </a:rPr>
              <a:t>を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するという。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四角形: 角度付き 3">
            <a:hlinkClick r:id="rId3" action="ppaction://hlinksldjump"/>
            <a:extLst>
              <a:ext uri="{FF2B5EF4-FFF2-40B4-BE49-F238E27FC236}">
                <a16:creationId xmlns:a16="http://schemas.microsoft.com/office/drawing/2014/main" id="{EA2EB6AB-9E01-375C-2205-BCE90290EEC1}"/>
              </a:ext>
            </a:extLst>
          </p:cNvPr>
          <p:cNvSpPr/>
          <p:nvPr/>
        </p:nvSpPr>
        <p:spPr>
          <a:xfrm>
            <a:off x="7466537" y="1614304"/>
            <a:ext cx="4036738" cy="1102784"/>
          </a:xfrm>
          <a:prstGeom prst="bevel">
            <a:avLst>
              <a:gd name="adj" fmla="val 8845"/>
            </a:avLst>
          </a:prstGeom>
          <a:solidFill>
            <a:schemeClr val="accent1"/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わかった</a:t>
            </a:r>
            <a:endParaRPr kumimoji="1" lang="ja-JP" altLang="en-US" sz="2400" dirty="0">
              <a:ln>
                <a:solidFill>
                  <a:schemeClr val="accent1">
                    <a:lumMod val="50000"/>
                  </a:schemeClr>
                </a:solidFill>
              </a:ln>
            </a:endParaRPr>
          </a:p>
        </p:txBody>
      </p:sp>
      <p:grpSp>
        <p:nvGrpSpPr>
          <p:cNvPr id="2796" name="Google Shape;2796;p44"/>
          <p:cNvGrpSpPr/>
          <p:nvPr/>
        </p:nvGrpSpPr>
        <p:grpSpPr>
          <a:xfrm>
            <a:off x="1304330" y="4764496"/>
            <a:ext cx="1077013" cy="1098664"/>
            <a:chOff x="1774174" y="4621762"/>
            <a:chExt cx="1077013" cy="1098664"/>
          </a:xfrm>
        </p:grpSpPr>
        <p:sp>
          <p:nvSpPr>
            <p:cNvPr id="2797" name="Google Shape;2797;p44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44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44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44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44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44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803" name="Google Shape;2803;p44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4" name="Google Shape;2804;p44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5" name="Google Shape;2805;p44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6" name="Google Shape;2806;p44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7" name="Google Shape;2807;p44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8" name="Google Shape;2808;p44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809" name="Google Shape;2809;p44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44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44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" name="四角形: 角度付き 4">
            <a:hlinkClick r:id="rId4" action="ppaction://hlinksldjump"/>
            <a:extLst>
              <a:ext uri="{FF2B5EF4-FFF2-40B4-BE49-F238E27FC236}">
                <a16:creationId xmlns:a16="http://schemas.microsoft.com/office/drawing/2014/main" id="{73C8BA30-ADF8-2F90-3015-6613ECC7A75E}"/>
              </a:ext>
            </a:extLst>
          </p:cNvPr>
          <p:cNvSpPr/>
          <p:nvPr/>
        </p:nvSpPr>
        <p:spPr>
          <a:xfrm>
            <a:off x="7466537" y="4538903"/>
            <a:ext cx="4036738" cy="1171030"/>
          </a:xfrm>
          <a:prstGeom prst="bevel">
            <a:avLst>
              <a:gd name="adj" fmla="val 8845"/>
            </a:avLst>
          </a:prstGeom>
          <a:solidFill>
            <a:schemeClr val="accent1"/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なぞはふかまった</a:t>
            </a:r>
            <a:endParaRPr kumimoji="1" lang="ja-JP" altLang="en-US" sz="2400" dirty="0">
              <a:ln>
                <a:solidFill>
                  <a:schemeClr val="accent1">
                    <a:lumMod val="50000"/>
                  </a:schemeClr>
                </a:solidFill>
              </a:ln>
            </a:endParaRPr>
          </a:p>
        </p:txBody>
      </p:sp>
      <p:sp>
        <p:nvSpPr>
          <p:cNvPr id="6" name="Google Shape;1630;p29">
            <a:extLst>
              <a:ext uri="{FF2B5EF4-FFF2-40B4-BE49-F238E27FC236}">
                <a16:creationId xmlns:a16="http://schemas.microsoft.com/office/drawing/2014/main" id="{A14B7D60-39F9-347C-49F2-98B4E37C95AA}"/>
              </a:ext>
            </a:extLst>
          </p:cNvPr>
          <p:cNvSpPr txBox="1"/>
          <p:nvPr/>
        </p:nvSpPr>
        <p:spPr>
          <a:xfrm>
            <a:off x="7207966" y="905837"/>
            <a:ext cx="4383146" cy="5539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2000" dirty="0">
                <a:solidFill>
                  <a:srgbClr val="3F3F3F"/>
                </a:solidFill>
              </a:rPr>
              <a:t>※</a:t>
            </a:r>
            <a:r>
              <a:rPr lang="ja-JP" altLang="en-US" sz="2000" dirty="0">
                <a:solidFill>
                  <a:srgbClr val="3F3F3F"/>
                </a:solidFill>
              </a:rPr>
              <a:t>クリアしたことがあればわかるよ。</a:t>
            </a:r>
            <a:endParaRPr lang="en-US" altLang="ja-JP" sz="2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" name="Google Shape;1630;p29">
            <a:extLst>
              <a:ext uri="{FF2B5EF4-FFF2-40B4-BE49-F238E27FC236}">
                <a16:creationId xmlns:a16="http://schemas.microsoft.com/office/drawing/2014/main" id="{165C44D3-0EB3-30D1-23F7-45450C1254C6}"/>
              </a:ext>
            </a:extLst>
          </p:cNvPr>
          <p:cNvSpPr txBox="1"/>
          <p:nvPr/>
        </p:nvSpPr>
        <p:spPr>
          <a:xfrm>
            <a:off x="1844125" y="2542898"/>
            <a:ext cx="4843111" cy="2031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クリアルートで、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作品はどこの森の木か、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ザイくんはわかったかな？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四角形: 角度付き 7">
            <a:hlinkClick r:id="rId4" action="ppaction://hlinksldjump"/>
            <a:extLst>
              <a:ext uri="{FF2B5EF4-FFF2-40B4-BE49-F238E27FC236}">
                <a16:creationId xmlns:a16="http://schemas.microsoft.com/office/drawing/2014/main" id="{A5135A9A-CD74-6301-BD63-CFBA86869FD1}"/>
              </a:ext>
            </a:extLst>
          </p:cNvPr>
          <p:cNvSpPr/>
          <p:nvPr/>
        </p:nvSpPr>
        <p:spPr>
          <a:xfrm>
            <a:off x="7466537" y="3053369"/>
            <a:ext cx="4036738" cy="1102784"/>
          </a:xfrm>
          <a:prstGeom prst="bevel">
            <a:avLst>
              <a:gd name="adj" fmla="val 8845"/>
            </a:avLst>
          </a:prstGeom>
          <a:solidFill>
            <a:schemeClr val="accent1"/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わからなかった</a:t>
            </a:r>
            <a:endParaRPr kumimoji="1" lang="ja-JP" altLang="en-US" sz="2400" dirty="0">
              <a:ln>
                <a:solidFill>
                  <a:schemeClr val="accent1">
                    <a:lumMod val="50000"/>
                  </a:schemeClr>
                </a:solidFill>
              </a:ln>
            </a:endParaRPr>
          </a:p>
        </p:txBody>
      </p:sp>
      <p:sp>
        <p:nvSpPr>
          <p:cNvPr id="51" name="テキスト ボックス 50">
            <a:extLst>
              <a:ext uri="{FF2B5EF4-FFF2-40B4-BE49-F238E27FC236}">
                <a16:creationId xmlns:a16="http://schemas.microsoft.com/office/drawing/2014/main" id="{F02FE4BD-EE48-4DE6-8956-B4E88A0CF79B}"/>
              </a:ext>
            </a:extLst>
          </p:cNvPr>
          <p:cNvSpPr txBox="1"/>
          <p:nvPr/>
        </p:nvSpPr>
        <p:spPr>
          <a:xfrm>
            <a:off x="663893" y="503722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うえ</a:t>
            </a:r>
          </a:p>
        </p:txBody>
      </p:sp>
      <p:sp>
        <p:nvSpPr>
          <p:cNvPr id="52" name="テキスト ボックス 51">
            <a:extLst>
              <a:ext uri="{FF2B5EF4-FFF2-40B4-BE49-F238E27FC236}">
                <a16:creationId xmlns:a16="http://schemas.microsoft.com/office/drawing/2014/main" id="{6ADE6E5F-401A-417F-B23F-71A3170122CF}"/>
              </a:ext>
            </a:extLst>
          </p:cNvPr>
          <p:cNvSpPr txBox="1"/>
          <p:nvPr/>
        </p:nvSpPr>
        <p:spPr>
          <a:xfrm>
            <a:off x="1418979" y="502473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みち</a:t>
            </a:r>
          </a:p>
        </p:txBody>
      </p:sp>
      <p:sp>
        <p:nvSpPr>
          <p:cNvPr id="53" name="テキスト ボックス 52">
            <a:extLst>
              <a:ext uri="{FF2B5EF4-FFF2-40B4-BE49-F238E27FC236}">
                <a16:creationId xmlns:a16="http://schemas.microsoft.com/office/drawing/2014/main" id="{50ED0077-F9E1-4C57-827E-2AF32FC2436D}"/>
              </a:ext>
            </a:extLst>
          </p:cNvPr>
          <p:cNvSpPr txBox="1"/>
          <p:nvPr/>
        </p:nvSpPr>
        <p:spPr>
          <a:xfrm>
            <a:off x="2194171" y="489198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き</a:t>
            </a:r>
          </a:p>
        </p:txBody>
      </p:sp>
      <p:sp>
        <p:nvSpPr>
          <p:cNvPr id="54" name="テキスト ボックス 53">
            <a:extLst>
              <a:ext uri="{FF2B5EF4-FFF2-40B4-BE49-F238E27FC236}">
                <a16:creationId xmlns:a16="http://schemas.microsoft.com/office/drawing/2014/main" id="{2B6793B9-05AC-4D76-9244-C32BFBC0F48C}"/>
              </a:ext>
            </a:extLst>
          </p:cNvPr>
          <p:cNvSpPr txBox="1"/>
          <p:nvPr/>
        </p:nvSpPr>
        <p:spPr>
          <a:xfrm>
            <a:off x="997921" y="1150432"/>
            <a:ext cx="6928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ちから</a:t>
            </a:r>
          </a:p>
        </p:txBody>
      </p:sp>
      <p:sp>
        <p:nvSpPr>
          <p:cNvPr id="55" name="テキスト ボックス 54">
            <a:extLst>
              <a:ext uri="{FF2B5EF4-FFF2-40B4-BE49-F238E27FC236}">
                <a16:creationId xmlns:a16="http://schemas.microsoft.com/office/drawing/2014/main" id="{0C33696D-4AB5-4D19-8478-7B6E702FFE71}"/>
              </a:ext>
            </a:extLst>
          </p:cNvPr>
          <p:cNvSpPr txBox="1"/>
          <p:nvPr/>
        </p:nvSpPr>
        <p:spPr>
          <a:xfrm>
            <a:off x="1880632" y="3165947"/>
            <a:ext cx="89608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さくひん</a:t>
            </a:r>
          </a:p>
        </p:txBody>
      </p:sp>
      <p:sp>
        <p:nvSpPr>
          <p:cNvPr id="56" name="テキスト ボックス 55">
            <a:extLst>
              <a:ext uri="{FF2B5EF4-FFF2-40B4-BE49-F238E27FC236}">
                <a16:creationId xmlns:a16="http://schemas.microsoft.com/office/drawing/2014/main" id="{6BDA29AD-9E8C-48A9-B906-5D73C224F433}"/>
              </a:ext>
            </a:extLst>
          </p:cNvPr>
          <p:cNvSpPr txBox="1"/>
          <p:nvPr/>
        </p:nvSpPr>
        <p:spPr>
          <a:xfrm>
            <a:off x="4012188" y="3166505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もり</a:t>
            </a:r>
          </a:p>
        </p:txBody>
      </p:sp>
      <p:sp>
        <p:nvSpPr>
          <p:cNvPr id="57" name="テキスト ボックス 56">
            <a:extLst>
              <a:ext uri="{FF2B5EF4-FFF2-40B4-BE49-F238E27FC236}">
                <a16:creationId xmlns:a16="http://schemas.microsoft.com/office/drawing/2014/main" id="{D4F5152B-FB70-4911-90F4-D4AD26AA8E1A}"/>
              </a:ext>
            </a:extLst>
          </p:cNvPr>
          <p:cNvSpPr txBox="1"/>
          <p:nvPr/>
        </p:nvSpPr>
        <p:spPr>
          <a:xfrm>
            <a:off x="4791489" y="3165947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き</a:t>
            </a:r>
          </a:p>
        </p:txBody>
      </p:sp>
      <p:sp>
        <p:nvSpPr>
          <p:cNvPr id="2" name="角丸四角形 96">
            <a:extLst>
              <a:ext uri="{FF2B5EF4-FFF2-40B4-BE49-F238E27FC236}">
                <a16:creationId xmlns:a16="http://schemas.microsoft.com/office/drawing/2014/main" id="{474E1C94-16E7-6186-069C-8FFA49845460}"/>
              </a:ext>
            </a:extLst>
          </p:cNvPr>
          <p:cNvSpPr/>
          <p:nvPr/>
        </p:nvSpPr>
        <p:spPr>
          <a:xfrm>
            <a:off x="9536180" y="600591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BD26E787-4A1F-370C-BB23-CF904E0F0586}"/>
              </a:ext>
            </a:extLst>
          </p:cNvPr>
          <p:cNvSpPr txBox="1"/>
          <p:nvPr/>
        </p:nvSpPr>
        <p:spPr>
          <a:xfrm>
            <a:off x="9532987" y="605248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1" name="角丸四角形 96">
            <a:extLst>
              <a:ext uri="{FF2B5EF4-FFF2-40B4-BE49-F238E27FC236}">
                <a16:creationId xmlns:a16="http://schemas.microsoft.com/office/drawing/2014/main" id="{565D113E-3DAC-DD31-A64E-216D1116C160}"/>
              </a:ext>
            </a:extLst>
          </p:cNvPr>
          <p:cNvSpPr/>
          <p:nvPr/>
        </p:nvSpPr>
        <p:spPr>
          <a:xfrm>
            <a:off x="9439095" y="5939365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9525704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90;p21">
            <a:extLst>
              <a:ext uri="{FF2B5EF4-FFF2-40B4-BE49-F238E27FC236}">
                <a16:creationId xmlns:a16="http://schemas.microsoft.com/office/drawing/2014/main" id="{277CDCFE-1BAB-521B-381D-A2807006F143}"/>
              </a:ext>
            </a:extLst>
          </p:cNvPr>
          <p:cNvGrpSpPr>
            <a:grpSpLocks noChangeAspect="1"/>
          </p:cNvGrpSpPr>
          <p:nvPr/>
        </p:nvGrpSpPr>
        <p:grpSpPr>
          <a:xfrm>
            <a:off x="1553958" y="2928202"/>
            <a:ext cx="1328333" cy="1355036"/>
            <a:chOff x="1774174" y="4621762"/>
            <a:chExt cx="1077013" cy="1098664"/>
          </a:xfrm>
        </p:grpSpPr>
        <p:sp>
          <p:nvSpPr>
            <p:cNvPr id="3" name="Google Shape;891;p21">
              <a:extLst>
                <a:ext uri="{FF2B5EF4-FFF2-40B4-BE49-F238E27FC236}">
                  <a16:creationId xmlns:a16="http://schemas.microsoft.com/office/drawing/2014/main" id="{BA13F1D4-9609-7961-074E-9556D196F75D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892;p21">
              <a:extLst>
                <a:ext uri="{FF2B5EF4-FFF2-40B4-BE49-F238E27FC236}">
                  <a16:creationId xmlns:a16="http://schemas.microsoft.com/office/drawing/2014/main" id="{D2B9C9C8-967A-827F-65F2-E36B3D5DC6DC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3;p21">
              <a:extLst>
                <a:ext uri="{FF2B5EF4-FFF2-40B4-BE49-F238E27FC236}">
                  <a16:creationId xmlns:a16="http://schemas.microsoft.com/office/drawing/2014/main" id="{B7177AA7-4A99-BF58-012D-42F50A6DF3E5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4;p21">
              <a:extLst>
                <a:ext uri="{FF2B5EF4-FFF2-40B4-BE49-F238E27FC236}">
                  <a16:creationId xmlns:a16="http://schemas.microsoft.com/office/drawing/2014/main" id="{75267CD0-A6AD-5E58-E0D9-27FA0A59433E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895;p21">
              <a:extLst>
                <a:ext uri="{FF2B5EF4-FFF2-40B4-BE49-F238E27FC236}">
                  <a16:creationId xmlns:a16="http://schemas.microsoft.com/office/drawing/2014/main" id="{6B664D74-9947-402D-6DB1-1B516888F7AD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6;p21">
              <a:extLst>
                <a:ext uri="{FF2B5EF4-FFF2-40B4-BE49-F238E27FC236}">
                  <a16:creationId xmlns:a16="http://schemas.microsoft.com/office/drawing/2014/main" id="{E4EAB973-639F-C28C-E32C-EA9346A1F224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9" name="Google Shape;897;p21">
              <a:extLst>
                <a:ext uri="{FF2B5EF4-FFF2-40B4-BE49-F238E27FC236}">
                  <a16:creationId xmlns:a16="http://schemas.microsoft.com/office/drawing/2014/main" id="{FC04CFCF-96EC-8D69-82AF-BD67CFC52DFC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" name="Google Shape;898;p21">
              <a:extLst>
                <a:ext uri="{FF2B5EF4-FFF2-40B4-BE49-F238E27FC236}">
                  <a16:creationId xmlns:a16="http://schemas.microsoft.com/office/drawing/2014/main" id="{2B27DA6E-95E0-F673-3741-6C9FEC2BA41A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899;p21">
              <a:extLst>
                <a:ext uri="{FF2B5EF4-FFF2-40B4-BE49-F238E27FC236}">
                  <a16:creationId xmlns:a16="http://schemas.microsoft.com/office/drawing/2014/main" id="{4F981395-96D6-F724-6690-34E508078E87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900;p21">
              <a:extLst>
                <a:ext uri="{FF2B5EF4-FFF2-40B4-BE49-F238E27FC236}">
                  <a16:creationId xmlns:a16="http://schemas.microsoft.com/office/drawing/2014/main" id="{C8F848A8-30EB-0EF2-9076-04AE927A97FB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901;p21">
              <a:extLst>
                <a:ext uri="{FF2B5EF4-FFF2-40B4-BE49-F238E27FC236}">
                  <a16:creationId xmlns:a16="http://schemas.microsoft.com/office/drawing/2014/main" id="{59DD374A-A6A0-0C66-0795-49C9B60A29E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2;p21">
              <a:extLst>
                <a:ext uri="{FF2B5EF4-FFF2-40B4-BE49-F238E27FC236}">
                  <a16:creationId xmlns:a16="http://schemas.microsoft.com/office/drawing/2014/main" id="{C3B998D0-D9F4-3843-537A-5D3C2CA4B892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5" name="Google Shape;903;p21">
              <a:extLst>
                <a:ext uri="{FF2B5EF4-FFF2-40B4-BE49-F238E27FC236}">
                  <a16:creationId xmlns:a16="http://schemas.microsoft.com/office/drawing/2014/main" id="{0D6B458C-3A17-E84D-8432-C9407C1806EF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904;p21">
              <a:extLst>
                <a:ext uri="{FF2B5EF4-FFF2-40B4-BE49-F238E27FC236}">
                  <a16:creationId xmlns:a16="http://schemas.microsoft.com/office/drawing/2014/main" id="{DECBD91D-EC9C-DB1F-C34A-E74E5C993FBF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905;p21">
              <a:extLst>
                <a:ext uri="{FF2B5EF4-FFF2-40B4-BE49-F238E27FC236}">
                  <a16:creationId xmlns:a16="http://schemas.microsoft.com/office/drawing/2014/main" id="{AEE5DEAE-7A3B-D26C-7705-7E50E1877F1D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" name="Google Shape;1543;p28">
            <a:extLst>
              <a:ext uri="{FF2B5EF4-FFF2-40B4-BE49-F238E27FC236}">
                <a16:creationId xmlns:a16="http://schemas.microsoft.com/office/drawing/2014/main" id="{5B3BA97D-4B08-3794-41EE-5ED58D8CC2D3}"/>
              </a:ext>
            </a:extLst>
          </p:cNvPr>
          <p:cNvSpPr txBox="1"/>
          <p:nvPr/>
        </p:nvSpPr>
        <p:spPr>
          <a:xfrm>
            <a:off x="3126918" y="2049237"/>
            <a:ext cx="5296292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あれ？クリアしたことが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なかったかな？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このページから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やりなおしてね。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" name="四角形: 角度付き 20">
            <a:hlinkClick r:id="rId2" action="ppaction://hlinksldjump"/>
            <a:extLst>
              <a:ext uri="{FF2B5EF4-FFF2-40B4-BE49-F238E27FC236}">
                <a16:creationId xmlns:a16="http://schemas.microsoft.com/office/drawing/2014/main" id="{BBB205F7-DB0B-CEAC-AC91-FE39C14548E4}"/>
              </a:ext>
            </a:extLst>
          </p:cNvPr>
          <p:cNvSpPr/>
          <p:nvPr/>
        </p:nvSpPr>
        <p:spPr>
          <a:xfrm>
            <a:off x="8582024" y="2954955"/>
            <a:ext cx="3218223" cy="1102784"/>
          </a:xfrm>
          <a:prstGeom prst="bevel">
            <a:avLst>
              <a:gd name="adj" fmla="val 8845"/>
            </a:avLst>
          </a:prstGeom>
          <a:solidFill>
            <a:schemeClr val="accent1"/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分かれ道にもどる</a:t>
            </a:r>
            <a:endParaRPr kumimoji="1" lang="ja-JP" altLang="en-US" sz="2400" dirty="0">
              <a:ln>
                <a:solidFill>
                  <a:schemeClr val="accent1">
                    <a:lumMod val="50000"/>
                  </a:schemeClr>
                </a:solidFill>
              </a:ln>
            </a:endParaRPr>
          </a:p>
        </p:txBody>
      </p:sp>
      <p:sp>
        <p:nvSpPr>
          <p:cNvPr id="20" name="テキスト ボックス 19">
            <a:extLst>
              <a:ext uri="{FF2B5EF4-FFF2-40B4-BE49-F238E27FC236}">
                <a16:creationId xmlns:a16="http://schemas.microsoft.com/office/drawing/2014/main" id="{626A4FEB-71E6-4052-A8E4-905A0397ED34}"/>
              </a:ext>
            </a:extLst>
          </p:cNvPr>
          <p:cNvSpPr txBox="1"/>
          <p:nvPr/>
        </p:nvSpPr>
        <p:spPr>
          <a:xfrm>
            <a:off x="8987935" y="3120648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わ</a:t>
            </a:r>
          </a:p>
        </p:txBody>
      </p:sp>
      <p:sp>
        <p:nvSpPr>
          <p:cNvPr id="22" name="テキスト ボックス 21">
            <a:extLst>
              <a:ext uri="{FF2B5EF4-FFF2-40B4-BE49-F238E27FC236}">
                <a16:creationId xmlns:a16="http://schemas.microsoft.com/office/drawing/2014/main" id="{4FFE2243-6CA3-4C4F-B8ED-27982B203E7A}"/>
              </a:ext>
            </a:extLst>
          </p:cNvPr>
          <p:cNvSpPr txBox="1"/>
          <p:nvPr/>
        </p:nvSpPr>
        <p:spPr>
          <a:xfrm>
            <a:off x="9887107" y="3098688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みち</a:t>
            </a:r>
          </a:p>
        </p:txBody>
      </p:sp>
      <p:sp>
        <p:nvSpPr>
          <p:cNvPr id="19" name="角丸四角形 96">
            <a:extLst>
              <a:ext uri="{FF2B5EF4-FFF2-40B4-BE49-F238E27FC236}">
                <a16:creationId xmlns:a16="http://schemas.microsoft.com/office/drawing/2014/main" id="{0A010216-4A17-588A-5CE8-2B736AC20FB3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Google Shape;2562;p41">
            <a:hlinkClick r:id="rId2" action="ppaction://hlinksldjump"/>
            <a:extLst>
              <a:ext uri="{FF2B5EF4-FFF2-40B4-BE49-F238E27FC236}">
                <a16:creationId xmlns:a16="http://schemas.microsoft.com/office/drawing/2014/main" id="{FA278971-D516-68D1-0BEC-4DA567BC31C9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24" name="角丸四角形 96">
            <a:extLst>
              <a:ext uri="{FF2B5EF4-FFF2-40B4-BE49-F238E27FC236}">
                <a16:creationId xmlns:a16="http://schemas.microsoft.com/office/drawing/2014/main" id="{BFFE4D67-3C9E-160F-7E2D-66791BA3AB6F}"/>
              </a:ext>
            </a:extLst>
          </p:cNvPr>
          <p:cNvSpPr/>
          <p:nvPr/>
        </p:nvSpPr>
        <p:spPr>
          <a:xfrm>
            <a:off x="9439095" y="5543125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Google Shape;397;p16">
            <a:extLst>
              <a:ext uri="{FF2B5EF4-FFF2-40B4-BE49-F238E27FC236}">
                <a16:creationId xmlns:a16="http://schemas.microsoft.com/office/drawing/2014/main" id="{4A7FBB24-732C-FFE9-0F2E-CA5DDD3AA791}"/>
              </a:ext>
            </a:extLst>
          </p:cNvPr>
          <p:cNvSpPr txBox="1"/>
          <p:nvPr/>
        </p:nvSpPr>
        <p:spPr>
          <a:xfrm>
            <a:off x="9887107" y="2416636"/>
            <a:ext cx="2548304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ボタンをおして</a:t>
            </a:r>
            <a:r>
              <a:rPr lang="ja-JP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ね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081134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1" grpId="0"/>
      <p:bldP spid="41" grpId="1"/>
      <p:bldP spid="41" grpId="2"/>
      <p:bldP spid="41" grpId="3"/>
    </p:bldLst>
  </p:timing>
</p:sld>
</file>

<file path=ppt/slides/slide3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oogle Shape;2778;p44">
            <a:extLst>
              <a:ext uri="{FF2B5EF4-FFF2-40B4-BE49-F238E27FC236}">
                <a16:creationId xmlns:a16="http://schemas.microsoft.com/office/drawing/2014/main" id="{AEAF152C-08D6-163F-10B0-6211BC6C70D8}"/>
              </a:ext>
            </a:extLst>
          </p:cNvPr>
          <p:cNvSpPr/>
          <p:nvPr/>
        </p:nvSpPr>
        <p:spPr>
          <a:xfrm>
            <a:off x="724479" y="5805441"/>
            <a:ext cx="3770976" cy="30383"/>
          </a:xfrm>
          <a:custGeom>
            <a:avLst/>
            <a:gdLst>
              <a:gd name="connsiteX0" fmla="*/ 0 w 4321480"/>
              <a:gd name="connsiteY0" fmla="*/ 31688 h 31688"/>
              <a:gd name="connsiteX1" fmla="*/ 4321480 w 4321480"/>
              <a:gd name="connsiteY1" fmla="*/ 19162 h 31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321480" h="31688" extrusionOk="0">
                <a:moveTo>
                  <a:pt x="0" y="31688"/>
                </a:moveTo>
                <a:cubicBezTo>
                  <a:pt x="1648216" y="6636"/>
                  <a:pt x="3296433" y="-18416"/>
                  <a:pt x="4321480" y="19162"/>
                </a:cubicBezTo>
              </a:path>
            </a:pathLst>
          </a:custGeom>
          <a:noFill/>
          <a:ln w="635000" cap="flat" cmpd="sng">
            <a:solidFill>
              <a:srgbClr val="FFF2CC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3" name="Google Shape;2793;p44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4" name="Google Shape;2794;p44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12" name="Google Shape;2812;p44"/>
          <p:cNvGrpSpPr/>
          <p:nvPr/>
        </p:nvGrpSpPr>
        <p:grpSpPr>
          <a:xfrm flipH="1">
            <a:off x="2950327" y="5487736"/>
            <a:ext cx="274136" cy="309204"/>
            <a:chOff x="3805164" y="3252287"/>
            <a:chExt cx="1192516" cy="1345064"/>
          </a:xfrm>
        </p:grpSpPr>
        <p:sp>
          <p:nvSpPr>
            <p:cNvPr id="2813" name="Google Shape;2813;p44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44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44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88" name="Google Shape;2888;p44"/>
          <p:cNvGrpSpPr/>
          <p:nvPr/>
        </p:nvGrpSpPr>
        <p:grpSpPr>
          <a:xfrm>
            <a:off x="8850202" y="288142"/>
            <a:ext cx="2579798" cy="601420"/>
            <a:chOff x="9024974" y="730751"/>
            <a:chExt cx="2579798" cy="601420"/>
          </a:xfrm>
        </p:grpSpPr>
        <p:sp>
          <p:nvSpPr>
            <p:cNvPr id="2889" name="Google Shape;2889;p44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44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44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92" name="Google Shape;2892;p44"/>
          <p:cNvGrpSpPr/>
          <p:nvPr/>
        </p:nvGrpSpPr>
        <p:grpSpPr>
          <a:xfrm>
            <a:off x="8853556" y="290171"/>
            <a:ext cx="2579798" cy="601420"/>
            <a:chOff x="9024974" y="730751"/>
            <a:chExt cx="2579798" cy="601420"/>
          </a:xfrm>
        </p:grpSpPr>
        <p:sp>
          <p:nvSpPr>
            <p:cNvPr id="2893" name="Google Shape;2893;p44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44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44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96" name="Google Shape;2896;p44"/>
          <p:cNvGrpSpPr/>
          <p:nvPr/>
        </p:nvGrpSpPr>
        <p:grpSpPr>
          <a:xfrm>
            <a:off x="8846848" y="291176"/>
            <a:ext cx="2579798" cy="601420"/>
            <a:chOff x="9024974" y="730751"/>
            <a:chExt cx="2579798" cy="601420"/>
          </a:xfrm>
        </p:grpSpPr>
        <p:sp>
          <p:nvSpPr>
            <p:cNvPr id="2897" name="Google Shape;2897;p44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44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44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00" name="Google Shape;2900;p44"/>
          <p:cNvGrpSpPr/>
          <p:nvPr/>
        </p:nvGrpSpPr>
        <p:grpSpPr>
          <a:xfrm>
            <a:off x="8850202" y="293205"/>
            <a:ext cx="2579798" cy="601420"/>
            <a:chOff x="9024974" y="730751"/>
            <a:chExt cx="2579798" cy="601420"/>
          </a:xfrm>
        </p:grpSpPr>
        <p:sp>
          <p:nvSpPr>
            <p:cNvPr id="2901" name="Google Shape;2901;p44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44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44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" name="四角形: 角度付き 3">
            <a:hlinkClick r:id="rId3" action="ppaction://hlinksldjump"/>
            <a:extLst>
              <a:ext uri="{FF2B5EF4-FFF2-40B4-BE49-F238E27FC236}">
                <a16:creationId xmlns:a16="http://schemas.microsoft.com/office/drawing/2014/main" id="{EA2EB6AB-9E01-375C-2205-BCE90290EEC1}"/>
              </a:ext>
            </a:extLst>
          </p:cNvPr>
          <p:cNvSpPr/>
          <p:nvPr/>
        </p:nvSpPr>
        <p:spPr>
          <a:xfrm>
            <a:off x="7466537" y="1614304"/>
            <a:ext cx="4036738" cy="1102784"/>
          </a:xfrm>
          <a:prstGeom prst="bevel">
            <a:avLst>
              <a:gd name="adj" fmla="val 8845"/>
            </a:avLst>
          </a:prstGeom>
          <a:solidFill>
            <a:schemeClr val="accent1"/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どんぐり</a:t>
            </a:r>
            <a:endParaRPr kumimoji="1" lang="ja-JP" altLang="en-US" sz="2400" dirty="0">
              <a:ln>
                <a:solidFill>
                  <a:schemeClr val="accent1">
                    <a:lumMod val="50000"/>
                  </a:schemeClr>
                </a:solidFill>
              </a:ln>
            </a:endParaRPr>
          </a:p>
        </p:txBody>
      </p:sp>
      <p:grpSp>
        <p:nvGrpSpPr>
          <p:cNvPr id="2796" name="Google Shape;2796;p44"/>
          <p:cNvGrpSpPr/>
          <p:nvPr/>
        </p:nvGrpSpPr>
        <p:grpSpPr>
          <a:xfrm>
            <a:off x="1304330" y="4764496"/>
            <a:ext cx="1077013" cy="1098664"/>
            <a:chOff x="1774174" y="4621762"/>
            <a:chExt cx="1077013" cy="1098664"/>
          </a:xfrm>
        </p:grpSpPr>
        <p:sp>
          <p:nvSpPr>
            <p:cNvPr id="2797" name="Google Shape;2797;p44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44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44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44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44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44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803" name="Google Shape;2803;p44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4" name="Google Shape;2804;p44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5" name="Google Shape;2805;p44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6" name="Google Shape;2806;p44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7" name="Google Shape;2807;p44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8" name="Google Shape;2808;p44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809" name="Google Shape;2809;p44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44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44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" name="四角形: 角度付き 4">
            <a:hlinkClick r:id="rId4" action="ppaction://hlinksldjump"/>
            <a:extLst>
              <a:ext uri="{FF2B5EF4-FFF2-40B4-BE49-F238E27FC236}">
                <a16:creationId xmlns:a16="http://schemas.microsoft.com/office/drawing/2014/main" id="{73C8BA30-ADF8-2F90-3015-6613ECC7A75E}"/>
              </a:ext>
            </a:extLst>
          </p:cNvPr>
          <p:cNvSpPr/>
          <p:nvPr/>
        </p:nvSpPr>
        <p:spPr>
          <a:xfrm>
            <a:off x="7466537" y="4698464"/>
            <a:ext cx="4036738" cy="1064084"/>
          </a:xfrm>
          <a:prstGeom prst="bevel">
            <a:avLst>
              <a:gd name="adj" fmla="val 10474"/>
            </a:avLst>
          </a:prstGeom>
          <a:solidFill>
            <a:schemeClr val="accent1"/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作品</a:t>
            </a:r>
            <a:endParaRPr kumimoji="1" lang="ja-JP" altLang="en-US" sz="2400" dirty="0">
              <a:ln>
                <a:solidFill>
                  <a:schemeClr val="accent1">
                    <a:lumMod val="50000"/>
                  </a:schemeClr>
                </a:solidFill>
              </a:ln>
            </a:endParaRPr>
          </a:p>
        </p:txBody>
      </p:sp>
      <p:sp>
        <p:nvSpPr>
          <p:cNvPr id="6" name="Google Shape;1630;p29">
            <a:extLst>
              <a:ext uri="{FF2B5EF4-FFF2-40B4-BE49-F238E27FC236}">
                <a16:creationId xmlns:a16="http://schemas.microsoft.com/office/drawing/2014/main" id="{A14B7D60-39F9-347C-49F2-98B4E37C95AA}"/>
              </a:ext>
            </a:extLst>
          </p:cNvPr>
          <p:cNvSpPr txBox="1"/>
          <p:nvPr/>
        </p:nvSpPr>
        <p:spPr>
          <a:xfrm>
            <a:off x="7207966" y="905837"/>
            <a:ext cx="4383146" cy="5539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2000" dirty="0">
                <a:solidFill>
                  <a:srgbClr val="3F3F3F"/>
                </a:solidFill>
              </a:rPr>
              <a:t>※</a:t>
            </a:r>
            <a:r>
              <a:rPr lang="ja-JP" altLang="en-US" sz="2000" dirty="0">
                <a:solidFill>
                  <a:srgbClr val="3F3F3F"/>
                </a:solidFill>
              </a:rPr>
              <a:t>クリアしたことがあればわかるよ。</a:t>
            </a:r>
            <a:endParaRPr lang="en-US" altLang="ja-JP" sz="2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" name="Google Shape;1630;p29">
            <a:extLst>
              <a:ext uri="{FF2B5EF4-FFF2-40B4-BE49-F238E27FC236}">
                <a16:creationId xmlns:a16="http://schemas.microsoft.com/office/drawing/2014/main" id="{165C44D3-0EB3-30D1-23F7-45450C1254C6}"/>
              </a:ext>
            </a:extLst>
          </p:cNvPr>
          <p:cNvSpPr txBox="1"/>
          <p:nvPr/>
        </p:nvSpPr>
        <p:spPr>
          <a:xfrm>
            <a:off x="1898221" y="2542970"/>
            <a:ext cx="4078787" cy="2031285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クリアルートでは、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結局、だれのおかげで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助かった？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四角形: 角度付き 7">
            <a:hlinkClick r:id="rId3" action="ppaction://hlinksldjump"/>
            <a:extLst>
              <a:ext uri="{FF2B5EF4-FFF2-40B4-BE49-F238E27FC236}">
                <a16:creationId xmlns:a16="http://schemas.microsoft.com/office/drawing/2014/main" id="{A5135A9A-CD74-6301-BD63-CFBA86869FD1}"/>
              </a:ext>
            </a:extLst>
          </p:cNvPr>
          <p:cNvSpPr/>
          <p:nvPr/>
        </p:nvSpPr>
        <p:spPr>
          <a:xfrm>
            <a:off x="7466537" y="3145864"/>
            <a:ext cx="4036738" cy="1102784"/>
          </a:xfrm>
          <a:prstGeom prst="bevel">
            <a:avLst>
              <a:gd name="adj" fmla="val 8845"/>
            </a:avLst>
          </a:prstGeom>
          <a:solidFill>
            <a:schemeClr val="accent1"/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自然ゆたかな森</a:t>
            </a:r>
            <a:endParaRPr kumimoji="1" lang="ja-JP" altLang="en-US" sz="2400" dirty="0">
              <a:ln>
                <a:solidFill>
                  <a:schemeClr val="accent1">
                    <a:lumMod val="50000"/>
                  </a:schemeClr>
                </a:solidFill>
              </a:ln>
            </a:endParaRPr>
          </a:p>
        </p:txBody>
      </p:sp>
      <p:sp>
        <p:nvSpPr>
          <p:cNvPr id="49" name="テキスト ボックス 48">
            <a:extLst>
              <a:ext uri="{FF2B5EF4-FFF2-40B4-BE49-F238E27FC236}">
                <a16:creationId xmlns:a16="http://schemas.microsoft.com/office/drawing/2014/main" id="{2422E11C-06F9-4A55-9163-0051E0B13588}"/>
              </a:ext>
            </a:extLst>
          </p:cNvPr>
          <p:cNvSpPr txBox="1"/>
          <p:nvPr/>
        </p:nvSpPr>
        <p:spPr>
          <a:xfrm>
            <a:off x="1907045" y="3178810"/>
            <a:ext cx="102982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けっきょく</a:t>
            </a:r>
          </a:p>
        </p:txBody>
      </p:sp>
      <p:sp>
        <p:nvSpPr>
          <p:cNvPr id="50" name="テキスト ボックス 49">
            <a:extLst>
              <a:ext uri="{FF2B5EF4-FFF2-40B4-BE49-F238E27FC236}">
                <a16:creationId xmlns:a16="http://schemas.microsoft.com/office/drawing/2014/main" id="{80443E4A-B2F9-4652-960B-777ACFE64175}"/>
              </a:ext>
            </a:extLst>
          </p:cNvPr>
          <p:cNvSpPr txBox="1"/>
          <p:nvPr/>
        </p:nvSpPr>
        <p:spPr>
          <a:xfrm>
            <a:off x="1914971" y="3826883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たす</a:t>
            </a:r>
          </a:p>
        </p:txBody>
      </p:sp>
      <p:sp>
        <p:nvSpPr>
          <p:cNvPr id="51" name="テキスト ボックス 50">
            <a:extLst>
              <a:ext uri="{FF2B5EF4-FFF2-40B4-BE49-F238E27FC236}">
                <a16:creationId xmlns:a16="http://schemas.microsoft.com/office/drawing/2014/main" id="{B1832A74-6C66-42E6-A002-EBE94BB14F2A}"/>
              </a:ext>
            </a:extLst>
          </p:cNvPr>
          <p:cNvSpPr txBox="1"/>
          <p:nvPr/>
        </p:nvSpPr>
        <p:spPr>
          <a:xfrm>
            <a:off x="7946626" y="3292079"/>
            <a:ext cx="74044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しぜん</a:t>
            </a:r>
          </a:p>
        </p:txBody>
      </p:sp>
      <p:sp>
        <p:nvSpPr>
          <p:cNvPr id="52" name="テキスト ボックス 51">
            <a:extLst>
              <a:ext uri="{FF2B5EF4-FFF2-40B4-BE49-F238E27FC236}">
                <a16:creationId xmlns:a16="http://schemas.microsoft.com/office/drawing/2014/main" id="{0921B394-3584-4BF1-8531-FA52EF938743}"/>
              </a:ext>
            </a:extLst>
          </p:cNvPr>
          <p:cNvSpPr txBox="1"/>
          <p:nvPr/>
        </p:nvSpPr>
        <p:spPr>
          <a:xfrm>
            <a:off x="9645510" y="3294614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もり</a:t>
            </a:r>
          </a:p>
        </p:txBody>
      </p:sp>
      <p:sp>
        <p:nvSpPr>
          <p:cNvPr id="53" name="テキスト ボックス 52">
            <a:extLst>
              <a:ext uri="{FF2B5EF4-FFF2-40B4-BE49-F238E27FC236}">
                <a16:creationId xmlns:a16="http://schemas.microsoft.com/office/drawing/2014/main" id="{7170E47D-EB39-45C4-A7B3-099FE2F794F7}"/>
              </a:ext>
            </a:extLst>
          </p:cNvPr>
          <p:cNvSpPr txBox="1"/>
          <p:nvPr/>
        </p:nvSpPr>
        <p:spPr>
          <a:xfrm>
            <a:off x="7847226" y="4797239"/>
            <a:ext cx="93924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さくひん</a:t>
            </a:r>
          </a:p>
        </p:txBody>
      </p:sp>
      <p:sp>
        <p:nvSpPr>
          <p:cNvPr id="9" name="Google Shape;1630;p29">
            <a:extLst>
              <a:ext uri="{FF2B5EF4-FFF2-40B4-BE49-F238E27FC236}">
                <a16:creationId xmlns:a16="http://schemas.microsoft.com/office/drawing/2014/main" id="{611021D3-E519-347B-6ADF-65F221DF8F4F}"/>
              </a:ext>
            </a:extLst>
          </p:cNvPr>
          <p:cNvSpPr txBox="1"/>
          <p:nvPr/>
        </p:nvSpPr>
        <p:spPr>
          <a:xfrm>
            <a:off x="664155" y="536525"/>
            <a:ext cx="5622346" cy="138495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正解です！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最後の「力だめしクイズ」です。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78B61E4B-0947-D10E-C6C8-2E3E028E6AEF}"/>
              </a:ext>
            </a:extLst>
          </p:cNvPr>
          <p:cNvSpPr txBox="1"/>
          <p:nvPr/>
        </p:nvSpPr>
        <p:spPr>
          <a:xfrm>
            <a:off x="761024" y="531379"/>
            <a:ext cx="10771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せいかい</a:t>
            </a:r>
          </a:p>
        </p:txBody>
      </p: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1A176CC2-608F-DFFE-BEEB-7E8B0414C187}"/>
              </a:ext>
            </a:extLst>
          </p:cNvPr>
          <p:cNvSpPr txBox="1"/>
          <p:nvPr/>
        </p:nvSpPr>
        <p:spPr>
          <a:xfrm>
            <a:off x="2072179" y="1158171"/>
            <a:ext cx="6998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ちから</a:t>
            </a:r>
          </a:p>
        </p:txBody>
      </p:sp>
      <p:sp>
        <p:nvSpPr>
          <p:cNvPr id="12" name="テキスト ボックス 11">
            <a:extLst>
              <a:ext uri="{FF2B5EF4-FFF2-40B4-BE49-F238E27FC236}">
                <a16:creationId xmlns:a16="http://schemas.microsoft.com/office/drawing/2014/main" id="{E6737DE1-5FEA-B3D0-42E2-E61370884880}"/>
              </a:ext>
            </a:extLst>
          </p:cNvPr>
          <p:cNvSpPr txBox="1"/>
          <p:nvPr/>
        </p:nvSpPr>
        <p:spPr>
          <a:xfrm>
            <a:off x="750403" y="1168767"/>
            <a:ext cx="68425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さいご</a:t>
            </a:r>
          </a:p>
        </p:txBody>
      </p:sp>
      <p:sp>
        <p:nvSpPr>
          <p:cNvPr id="13" name="角丸四角形 96">
            <a:extLst>
              <a:ext uri="{FF2B5EF4-FFF2-40B4-BE49-F238E27FC236}">
                <a16:creationId xmlns:a16="http://schemas.microsoft.com/office/drawing/2014/main" id="{7DB340E0-504A-5A90-242F-224317990548}"/>
              </a:ext>
            </a:extLst>
          </p:cNvPr>
          <p:cNvSpPr/>
          <p:nvPr/>
        </p:nvSpPr>
        <p:spPr>
          <a:xfrm>
            <a:off x="9536180" y="600591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7FAAF357-2ADA-6B68-76A2-000E150016D9}"/>
              </a:ext>
            </a:extLst>
          </p:cNvPr>
          <p:cNvSpPr txBox="1"/>
          <p:nvPr/>
        </p:nvSpPr>
        <p:spPr>
          <a:xfrm>
            <a:off x="9532987" y="605248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5" name="角丸四角形 96">
            <a:extLst>
              <a:ext uri="{FF2B5EF4-FFF2-40B4-BE49-F238E27FC236}">
                <a16:creationId xmlns:a16="http://schemas.microsoft.com/office/drawing/2014/main" id="{060A0731-5AD4-EB42-4F60-B4F6BF6E1873}"/>
              </a:ext>
            </a:extLst>
          </p:cNvPr>
          <p:cNvSpPr/>
          <p:nvPr/>
        </p:nvSpPr>
        <p:spPr>
          <a:xfrm>
            <a:off x="9439095" y="5939365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543191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8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9" name="Google Shape;2879;p44"/>
          <p:cNvSpPr/>
          <p:nvPr/>
        </p:nvSpPr>
        <p:spPr>
          <a:xfrm rot="19617189">
            <a:off x="4321989" y="4289992"/>
            <a:ext cx="3347082" cy="506573"/>
          </a:xfrm>
          <a:custGeom>
            <a:avLst/>
            <a:gdLst>
              <a:gd name="connsiteX0" fmla="*/ 0 w 6694094"/>
              <a:gd name="connsiteY0" fmla="*/ 53096 h 81471"/>
              <a:gd name="connsiteX1" fmla="*/ 4119490 w 6694094"/>
              <a:gd name="connsiteY1" fmla="*/ 12392 h 81471"/>
              <a:gd name="connsiteX2" fmla="*/ 6694094 w 6694094"/>
              <a:gd name="connsiteY2" fmla="*/ 81471 h 81471"/>
              <a:gd name="connsiteX0" fmla="*/ 0 w 6694094"/>
              <a:gd name="connsiteY0" fmla="*/ 53096 h 81471"/>
              <a:gd name="connsiteX1" fmla="*/ 4119490 w 6694094"/>
              <a:gd name="connsiteY1" fmla="*/ 12392 h 81471"/>
              <a:gd name="connsiteX2" fmla="*/ 6694094 w 6694094"/>
              <a:gd name="connsiteY2" fmla="*/ 81471 h 81471"/>
              <a:gd name="connsiteX0" fmla="*/ 0 w 5511706"/>
              <a:gd name="connsiteY0" fmla="*/ 136851 h 136851"/>
              <a:gd name="connsiteX1" fmla="*/ 2937102 w 5511706"/>
              <a:gd name="connsiteY1" fmla="*/ 12392 h 136851"/>
              <a:gd name="connsiteX2" fmla="*/ 5511706 w 5511706"/>
              <a:gd name="connsiteY2" fmla="*/ 81471 h 136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511706" h="136851" extrusionOk="0">
                <a:moveTo>
                  <a:pt x="0" y="136851"/>
                </a:moveTo>
                <a:lnTo>
                  <a:pt x="2937102" y="12392"/>
                </a:lnTo>
                <a:cubicBezTo>
                  <a:pt x="3841248" y="653"/>
                  <a:pt x="4336712" y="-28359"/>
                  <a:pt x="5511706" y="81471"/>
                </a:cubicBezTo>
              </a:path>
            </a:pathLst>
          </a:custGeom>
          <a:noFill/>
          <a:ln w="635000" cap="flat" cmpd="sng">
            <a:solidFill>
              <a:srgbClr val="FFF2CC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8" name="Google Shape;2778;p44"/>
          <p:cNvSpPr/>
          <p:nvPr/>
        </p:nvSpPr>
        <p:spPr>
          <a:xfrm>
            <a:off x="729191" y="5805442"/>
            <a:ext cx="6823795" cy="250408"/>
          </a:xfrm>
          <a:custGeom>
            <a:avLst/>
            <a:gdLst/>
            <a:ahLst/>
            <a:cxnLst/>
            <a:rect l="l" t="t" r="r" b="b"/>
            <a:pathLst>
              <a:path w="6150280" h="261165" extrusionOk="0">
                <a:moveTo>
                  <a:pt x="0" y="31688"/>
                </a:moveTo>
                <a:cubicBezTo>
                  <a:pt x="1648216" y="6636"/>
                  <a:pt x="3296433" y="-18416"/>
                  <a:pt x="4321480" y="19162"/>
                </a:cubicBezTo>
                <a:cubicBezTo>
                  <a:pt x="5346527" y="56740"/>
                  <a:pt x="5034419" y="294734"/>
                  <a:pt x="6150280" y="257156"/>
                </a:cubicBezTo>
              </a:path>
            </a:pathLst>
          </a:custGeom>
          <a:noFill/>
          <a:ln w="635000" cap="flat" cmpd="sng">
            <a:solidFill>
              <a:srgbClr val="FFF2CC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3" name="Google Shape;2793;p44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4" name="Google Shape;2794;p44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Google Shape;1630;p29">
            <a:extLst>
              <a:ext uri="{FF2B5EF4-FFF2-40B4-BE49-F238E27FC236}">
                <a16:creationId xmlns:a16="http://schemas.microsoft.com/office/drawing/2014/main" id="{D2ABC0A1-18A2-134B-7A3A-22E1CC50B9FA}"/>
              </a:ext>
            </a:extLst>
          </p:cNvPr>
          <p:cNvSpPr txBox="1"/>
          <p:nvPr/>
        </p:nvSpPr>
        <p:spPr>
          <a:xfrm>
            <a:off x="664154" y="1251733"/>
            <a:ext cx="6676567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どんぐりの力だめしを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終え、ザイくんは前に進んだ。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すると目の前に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かんばんがあった。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796" name="Google Shape;2796;p44"/>
          <p:cNvGrpSpPr/>
          <p:nvPr/>
        </p:nvGrpSpPr>
        <p:grpSpPr>
          <a:xfrm>
            <a:off x="1304330" y="4764496"/>
            <a:ext cx="1077013" cy="1098664"/>
            <a:chOff x="1774174" y="4621762"/>
            <a:chExt cx="1077013" cy="1098664"/>
          </a:xfrm>
        </p:grpSpPr>
        <p:sp>
          <p:nvSpPr>
            <p:cNvPr id="2797" name="Google Shape;2797;p44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44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44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44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44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44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803" name="Google Shape;2803;p44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4" name="Google Shape;2804;p44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5" name="Google Shape;2805;p44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6" name="Google Shape;2806;p44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7" name="Google Shape;2807;p44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8" name="Google Shape;2808;p44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809" name="Google Shape;2809;p44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44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44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9CA623FE-8D79-3DF1-FE2A-694FBE55B0D7}"/>
              </a:ext>
            </a:extLst>
          </p:cNvPr>
          <p:cNvGrpSpPr>
            <a:grpSpLocks noChangeAspect="1"/>
          </p:cNvGrpSpPr>
          <p:nvPr/>
        </p:nvGrpSpPr>
        <p:grpSpPr>
          <a:xfrm>
            <a:off x="3481194" y="4816727"/>
            <a:ext cx="1163287" cy="738645"/>
            <a:chOff x="1318245" y="545521"/>
            <a:chExt cx="9026428" cy="5731454"/>
          </a:xfrm>
        </p:grpSpPr>
        <p:sp>
          <p:nvSpPr>
            <p:cNvPr id="8" name="円柱 7">
              <a:extLst>
                <a:ext uri="{FF2B5EF4-FFF2-40B4-BE49-F238E27FC236}">
                  <a16:creationId xmlns:a16="http://schemas.microsoft.com/office/drawing/2014/main" id="{EDB5C95F-BA42-349A-F0D5-3A59E858C407}"/>
                </a:ext>
              </a:extLst>
            </p:cNvPr>
            <p:cNvSpPr/>
            <p:nvPr/>
          </p:nvSpPr>
          <p:spPr>
            <a:xfrm>
              <a:off x="5544286" y="4565507"/>
              <a:ext cx="914400" cy="1711468"/>
            </a:xfrm>
            <a:prstGeom prst="can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直方体 8">
              <a:extLst>
                <a:ext uri="{FF2B5EF4-FFF2-40B4-BE49-F238E27FC236}">
                  <a16:creationId xmlns:a16="http://schemas.microsoft.com/office/drawing/2014/main" id="{FDE28DE6-9A6B-592A-C9CE-0B6E8E9AF10B}"/>
                </a:ext>
              </a:extLst>
            </p:cNvPr>
            <p:cNvSpPr/>
            <p:nvPr/>
          </p:nvSpPr>
          <p:spPr>
            <a:xfrm>
              <a:off x="1318245" y="545521"/>
              <a:ext cx="9026428" cy="4759904"/>
            </a:xfrm>
            <a:prstGeom prst="cube">
              <a:avLst>
                <a:gd name="adj" fmla="val 5116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0" name="グループ化 9">
              <a:extLst>
                <a:ext uri="{FF2B5EF4-FFF2-40B4-BE49-F238E27FC236}">
                  <a16:creationId xmlns:a16="http://schemas.microsoft.com/office/drawing/2014/main" id="{A5CD7EE9-5B27-04BF-E506-9118D90A62D5}"/>
                </a:ext>
              </a:extLst>
            </p:cNvPr>
            <p:cNvGrpSpPr/>
            <p:nvPr/>
          </p:nvGrpSpPr>
          <p:grpSpPr>
            <a:xfrm>
              <a:off x="8413666" y="3283472"/>
              <a:ext cx="1374655" cy="1720714"/>
              <a:chOff x="7624972" y="3147778"/>
              <a:chExt cx="467983" cy="585794"/>
            </a:xfrm>
          </p:grpSpPr>
          <p:sp>
            <p:nvSpPr>
              <p:cNvPr id="11" name="楕円 10">
                <a:extLst>
                  <a:ext uri="{FF2B5EF4-FFF2-40B4-BE49-F238E27FC236}">
                    <a16:creationId xmlns:a16="http://schemas.microsoft.com/office/drawing/2014/main" id="{4ED3EF8C-EACB-0431-7443-929C5DE26A6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30481" y="3371098"/>
                <a:ext cx="362474" cy="3624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2" name="楕円 11">
                <a:extLst>
                  <a:ext uri="{FF2B5EF4-FFF2-40B4-BE49-F238E27FC236}">
                    <a16:creationId xmlns:a16="http://schemas.microsoft.com/office/drawing/2014/main" id="{5AAE42B7-AB77-6B4F-7E4A-E4666E719A3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98917" y="3147778"/>
                <a:ext cx="252000" cy="252000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3" name="楕円 12">
                <a:extLst>
                  <a:ext uri="{FF2B5EF4-FFF2-40B4-BE49-F238E27FC236}">
                    <a16:creationId xmlns:a16="http://schemas.microsoft.com/office/drawing/2014/main" id="{4BE2628F-0861-A033-9385-05BAC507A21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861539" y="3439224"/>
                <a:ext cx="45719" cy="45719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4" name="楕円 13">
                <a:extLst>
                  <a:ext uri="{FF2B5EF4-FFF2-40B4-BE49-F238E27FC236}">
                    <a16:creationId xmlns:a16="http://schemas.microsoft.com/office/drawing/2014/main" id="{BD7A3DBB-9582-C7A0-2162-247BB7CC15C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847688" y="3573152"/>
                <a:ext cx="45719" cy="45719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5" name="楕円 14">
                <a:extLst>
                  <a:ext uri="{FF2B5EF4-FFF2-40B4-BE49-F238E27FC236}">
                    <a16:creationId xmlns:a16="http://schemas.microsoft.com/office/drawing/2014/main" id="{9C5DC9E9-EABA-A753-5050-0AFF27E066C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843073" y="3503879"/>
                <a:ext cx="45719" cy="45719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6" name="楕円 97">
                <a:extLst>
                  <a:ext uri="{FF2B5EF4-FFF2-40B4-BE49-F238E27FC236}">
                    <a16:creationId xmlns:a16="http://schemas.microsoft.com/office/drawing/2014/main" id="{B3A17AE7-04B5-ABC7-878B-9C608B60783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479331">
                <a:off x="7826817" y="3229435"/>
                <a:ext cx="73314" cy="45936"/>
              </a:xfrm>
              <a:custGeom>
                <a:avLst/>
                <a:gdLst>
                  <a:gd name="connsiteX0" fmla="*/ 0 w 134295"/>
                  <a:gd name="connsiteY0" fmla="*/ 67148 h 134295"/>
                  <a:gd name="connsiteX1" fmla="*/ 67148 w 134295"/>
                  <a:gd name="connsiteY1" fmla="*/ 0 h 134295"/>
                  <a:gd name="connsiteX2" fmla="*/ 134296 w 134295"/>
                  <a:gd name="connsiteY2" fmla="*/ 67148 h 134295"/>
                  <a:gd name="connsiteX3" fmla="*/ 67148 w 134295"/>
                  <a:gd name="connsiteY3" fmla="*/ 134296 h 134295"/>
                  <a:gd name="connsiteX4" fmla="*/ 0 w 134295"/>
                  <a:gd name="connsiteY4" fmla="*/ 67148 h 134295"/>
                  <a:gd name="connsiteX0" fmla="*/ 0 w 135008"/>
                  <a:gd name="connsiteY0" fmla="*/ 67148 h 134296"/>
                  <a:gd name="connsiteX1" fmla="*/ 67148 w 135008"/>
                  <a:gd name="connsiteY1" fmla="*/ 0 h 134296"/>
                  <a:gd name="connsiteX2" fmla="*/ 134296 w 135008"/>
                  <a:gd name="connsiteY2" fmla="*/ 67148 h 134296"/>
                  <a:gd name="connsiteX3" fmla="*/ 67148 w 135008"/>
                  <a:gd name="connsiteY3" fmla="*/ 134296 h 134296"/>
                  <a:gd name="connsiteX4" fmla="*/ 0 w 135008"/>
                  <a:gd name="connsiteY4" fmla="*/ 67148 h 134296"/>
                  <a:gd name="connsiteX0" fmla="*/ 0 w 135008"/>
                  <a:gd name="connsiteY0" fmla="*/ 67148 h 134296"/>
                  <a:gd name="connsiteX1" fmla="*/ 67148 w 135008"/>
                  <a:gd name="connsiteY1" fmla="*/ 0 h 134296"/>
                  <a:gd name="connsiteX2" fmla="*/ 134296 w 135008"/>
                  <a:gd name="connsiteY2" fmla="*/ 67148 h 134296"/>
                  <a:gd name="connsiteX3" fmla="*/ 67148 w 135008"/>
                  <a:gd name="connsiteY3" fmla="*/ 134296 h 134296"/>
                  <a:gd name="connsiteX4" fmla="*/ 0 w 135008"/>
                  <a:gd name="connsiteY4" fmla="*/ 67148 h 134296"/>
                  <a:gd name="connsiteX0" fmla="*/ 0 w 206822"/>
                  <a:gd name="connsiteY0" fmla="*/ 67244 h 134448"/>
                  <a:gd name="connsiteX1" fmla="*/ 67148 w 206822"/>
                  <a:gd name="connsiteY1" fmla="*/ 96 h 134448"/>
                  <a:gd name="connsiteX2" fmla="*/ 206567 w 206822"/>
                  <a:gd name="connsiteY2" fmla="*/ 79814 h 134448"/>
                  <a:gd name="connsiteX3" fmla="*/ 67148 w 206822"/>
                  <a:gd name="connsiteY3" fmla="*/ 134392 h 134448"/>
                  <a:gd name="connsiteX4" fmla="*/ 0 w 206822"/>
                  <a:gd name="connsiteY4" fmla="*/ 67244 h 134448"/>
                  <a:gd name="connsiteX0" fmla="*/ 0 w 215289"/>
                  <a:gd name="connsiteY0" fmla="*/ 67149 h 134297"/>
                  <a:gd name="connsiteX1" fmla="*/ 67148 w 215289"/>
                  <a:gd name="connsiteY1" fmla="*/ 1 h 134297"/>
                  <a:gd name="connsiteX2" fmla="*/ 215048 w 215289"/>
                  <a:gd name="connsiteY2" fmla="*/ 67323 h 134297"/>
                  <a:gd name="connsiteX3" fmla="*/ 67148 w 215289"/>
                  <a:gd name="connsiteY3" fmla="*/ 134297 h 134297"/>
                  <a:gd name="connsiteX4" fmla="*/ 0 w 215289"/>
                  <a:gd name="connsiteY4" fmla="*/ 67149 h 134297"/>
                  <a:gd name="connsiteX0" fmla="*/ 0 w 217511"/>
                  <a:gd name="connsiteY0" fmla="*/ 67568 h 135251"/>
                  <a:gd name="connsiteX1" fmla="*/ 67148 w 217511"/>
                  <a:gd name="connsiteY1" fmla="*/ 420 h 135251"/>
                  <a:gd name="connsiteX2" fmla="*/ 217274 w 217511"/>
                  <a:gd name="connsiteY2" fmla="*/ 35546 h 135251"/>
                  <a:gd name="connsiteX3" fmla="*/ 67148 w 217511"/>
                  <a:gd name="connsiteY3" fmla="*/ 134716 h 135251"/>
                  <a:gd name="connsiteX4" fmla="*/ 0 w 217511"/>
                  <a:gd name="connsiteY4" fmla="*/ 67568 h 135251"/>
                  <a:gd name="connsiteX0" fmla="*/ 0 w 217274"/>
                  <a:gd name="connsiteY0" fmla="*/ 73083 h 140766"/>
                  <a:gd name="connsiteX1" fmla="*/ 67148 w 217274"/>
                  <a:gd name="connsiteY1" fmla="*/ 5935 h 140766"/>
                  <a:gd name="connsiteX2" fmla="*/ 217274 w 217274"/>
                  <a:gd name="connsiteY2" fmla="*/ 41061 h 140766"/>
                  <a:gd name="connsiteX3" fmla="*/ 67148 w 217274"/>
                  <a:gd name="connsiteY3" fmla="*/ 140231 h 140766"/>
                  <a:gd name="connsiteX4" fmla="*/ 0 w 217274"/>
                  <a:gd name="connsiteY4" fmla="*/ 73083 h 140766"/>
                  <a:gd name="connsiteX0" fmla="*/ 0 w 223337"/>
                  <a:gd name="connsiteY0" fmla="*/ 67255 h 134430"/>
                  <a:gd name="connsiteX1" fmla="*/ 67148 w 223337"/>
                  <a:gd name="connsiteY1" fmla="*/ 107 h 134430"/>
                  <a:gd name="connsiteX2" fmla="*/ 223337 w 223337"/>
                  <a:gd name="connsiteY2" fmla="*/ 60792 h 134430"/>
                  <a:gd name="connsiteX3" fmla="*/ 67148 w 223337"/>
                  <a:gd name="connsiteY3" fmla="*/ 134403 h 134430"/>
                  <a:gd name="connsiteX4" fmla="*/ 0 w 223337"/>
                  <a:gd name="connsiteY4" fmla="*/ 67255 h 134430"/>
                  <a:gd name="connsiteX0" fmla="*/ 0 w 244405"/>
                  <a:gd name="connsiteY0" fmla="*/ 68206 h 135508"/>
                  <a:gd name="connsiteX1" fmla="*/ 67148 w 244405"/>
                  <a:gd name="connsiteY1" fmla="*/ 1058 h 135508"/>
                  <a:gd name="connsiteX2" fmla="*/ 244405 w 244405"/>
                  <a:gd name="connsiteY2" fmla="*/ 52072 h 135508"/>
                  <a:gd name="connsiteX3" fmla="*/ 67148 w 244405"/>
                  <a:gd name="connsiteY3" fmla="*/ 135354 h 135508"/>
                  <a:gd name="connsiteX4" fmla="*/ 0 w 244405"/>
                  <a:gd name="connsiteY4" fmla="*/ 68206 h 135508"/>
                  <a:gd name="connsiteX0" fmla="*/ 0 w 251927"/>
                  <a:gd name="connsiteY0" fmla="*/ 67149 h 134297"/>
                  <a:gd name="connsiteX1" fmla="*/ 67148 w 251927"/>
                  <a:gd name="connsiteY1" fmla="*/ 1 h 134297"/>
                  <a:gd name="connsiteX2" fmla="*/ 251927 w 251927"/>
                  <a:gd name="connsiteY2" fmla="*/ 67401 h 134297"/>
                  <a:gd name="connsiteX3" fmla="*/ 67148 w 251927"/>
                  <a:gd name="connsiteY3" fmla="*/ 134297 h 134297"/>
                  <a:gd name="connsiteX4" fmla="*/ 0 w 251927"/>
                  <a:gd name="connsiteY4" fmla="*/ 67149 h 134297"/>
                  <a:gd name="connsiteX0" fmla="*/ 0 w 268505"/>
                  <a:gd name="connsiteY0" fmla="*/ 67752 h 135003"/>
                  <a:gd name="connsiteX1" fmla="*/ 67148 w 268505"/>
                  <a:gd name="connsiteY1" fmla="*/ 604 h 135003"/>
                  <a:gd name="connsiteX2" fmla="*/ 268505 w 268505"/>
                  <a:gd name="connsiteY2" fmla="*/ 54726 h 135003"/>
                  <a:gd name="connsiteX3" fmla="*/ 67148 w 268505"/>
                  <a:gd name="connsiteY3" fmla="*/ 134900 h 135003"/>
                  <a:gd name="connsiteX4" fmla="*/ 0 w 268505"/>
                  <a:gd name="connsiteY4" fmla="*/ 67752 h 135003"/>
                  <a:gd name="connsiteX0" fmla="*/ 0 w 253001"/>
                  <a:gd name="connsiteY0" fmla="*/ 67153 h 134303"/>
                  <a:gd name="connsiteX1" fmla="*/ 67148 w 253001"/>
                  <a:gd name="connsiteY1" fmla="*/ 5 h 134303"/>
                  <a:gd name="connsiteX2" fmla="*/ 253001 w 253001"/>
                  <a:gd name="connsiteY2" fmla="*/ 69745 h 134303"/>
                  <a:gd name="connsiteX3" fmla="*/ 67148 w 253001"/>
                  <a:gd name="connsiteY3" fmla="*/ 134301 h 134303"/>
                  <a:gd name="connsiteX4" fmla="*/ 0 w 253001"/>
                  <a:gd name="connsiteY4" fmla="*/ 67153 h 134303"/>
                  <a:gd name="connsiteX0" fmla="*/ 0 w 248895"/>
                  <a:gd name="connsiteY0" fmla="*/ 67694 h 134938"/>
                  <a:gd name="connsiteX1" fmla="*/ 67148 w 248895"/>
                  <a:gd name="connsiteY1" fmla="*/ 546 h 134938"/>
                  <a:gd name="connsiteX2" fmla="*/ 248895 w 248895"/>
                  <a:gd name="connsiteY2" fmla="*/ 55167 h 134938"/>
                  <a:gd name="connsiteX3" fmla="*/ 67148 w 248895"/>
                  <a:gd name="connsiteY3" fmla="*/ 134842 h 134938"/>
                  <a:gd name="connsiteX4" fmla="*/ 0 w 248895"/>
                  <a:gd name="connsiteY4" fmla="*/ 67694 h 134938"/>
                  <a:gd name="connsiteX0" fmla="*/ 0 w 215354"/>
                  <a:gd name="connsiteY0" fmla="*/ 67507 h 134930"/>
                  <a:gd name="connsiteX1" fmla="*/ 67148 w 215354"/>
                  <a:gd name="connsiteY1" fmla="*/ 359 h 134930"/>
                  <a:gd name="connsiteX2" fmla="*/ 215354 w 215354"/>
                  <a:gd name="connsiteY2" fmla="*/ 93049 h 134930"/>
                  <a:gd name="connsiteX3" fmla="*/ 67148 w 215354"/>
                  <a:gd name="connsiteY3" fmla="*/ 134655 h 134930"/>
                  <a:gd name="connsiteX4" fmla="*/ 0 w 215354"/>
                  <a:gd name="connsiteY4" fmla="*/ 67507 h 13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54" h="134930">
                    <a:moveTo>
                      <a:pt x="0" y="67507"/>
                    </a:moveTo>
                    <a:cubicBezTo>
                      <a:pt x="0" y="30422"/>
                      <a:pt x="31256" y="-3898"/>
                      <a:pt x="67148" y="359"/>
                    </a:cubicBezTo>
                    <a:cubicBezTo>
                      <a:pt x="103040" y="4616"/>
                      <a:pt x="215653" y="37520"/>
                      <a:pt x="215354" y="93049"/>
                    </a:cubicBezTo>
                    <a:cubicBezTo>
                      <a:pt x="212212" y="92426"/>
                      <a:pt x="103040" y="138912"/>
                      <a:pt x="67148" y="134655"/>
                    </a:cubicBezTo>
                    <a:cubicBezTo>
                      <a:pt x="31256" y="130398"/>
                      <a:pt x="0" y="104592"/>
                      <a:pt x="0" y="6750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cxnSp>
            <p:nvCxnSpPr>
              <p:cNvPr id="17" name="直線コネクタ 16">
                <a:extLst>
                  <a:ext uri="{FF2B5EF4-FFF2-40B4-BE49-F238E27FC236}">
                    <a16:creationId xmlns:a16="http://schemas.microsoft.com/office/drawing/2014/main" id="{4E87AA47-25CC-B1EF-5ED3-09A7B67B7464}"/>
                  </a:ext>
                </a:extLst>
              </p:cNvPr>
              <p:cNvCxnSpPr>
                <a:stCxn id="11" idx="1"/>
              </p:cNvCxnSpPr>
              <p:nvPr/>
            </p:nvCxnSpPr>
            <p:spPr>
              <a:xfrm flipH="1" flipV="1">
                <a:off x="7624972" y="3281751"/>
                <a:ext cx="158592" cy="14243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" name="楕円 97">
                <a:extLst>
                  <a:ext uri="{FF2B5EF4-FFF2-40B4-BE49-F238E27FC236}">
                    <a16:creationId xmlns:a16="http://schemas.microsoft.com/office/drawing/2014/main" id="{0BE0B77C-C0C0-3119-9738-2C08E622B4E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58401" flipH="1">
                <a:off x="7928024" y="3231560"/>
                <a:ext cx="69069" cy="46178"/>
              </a:xfrm>
              <a:custGeom>
                <a:avLst/>
                <a:gdLst>
                  <a:gd name="connsiteX0" fmla="*/ 0 w 134295"/>
                  <a:gd name="connsiteY0" fmla="*/ 67148 h 134295"/>
                  <a:gd name="connsiteX1" fmla="*/ 67148 w 134295"/>
                  <a:gd name="connsiteY1" fmla="*/ 0 h 134295"/>
                  <a:gd name="connsiteX2" fmla="*/ 134296 w 134295"/>
                  <a:gd name="connsiteY2" fmla="*/ 67148 h 134295"/>
                  <a:gd name="connsiteX3" fmla="*/ 67148 w 134295"/>
                  <a:gd name="connsiteY3" fmla="*/ 134296 h 134295"/>
                  <a:gd name="connsiteX4" fmla="*/ 0 w 134295"/>
                  <a:gd name="connsiteY4" fmla="*/ 67148 h 134295"/>
                  <a:gd name="connsiteX0" fmla="*/ 0 w 135008"/>
                  <a:gd name="connsiteY0" fmla="*/ 67148 h 134296"/>
                  <a:gd name="connsiteX1" fmla="*/ 67148 w 135008"/>
                  <a:gd name="connsiteY1" fmla="*/ 0 h 134296"/>
                  <a:gd name="connsiteX2" fmla="*/ 134296 w 135008"/>
                  <a:gd name="connsiteY2" fmla="*/ 67148 h 134296"/>
                  <a:gd name="connsiteX3" fmla="*/ 67148 w 135008"/>
                  <a:gd name="connsiteY3" fmla="*/ 134296 h 134296"/>
                  <a:gd name="connsiteX4" fmla="*/ 0 w 135008"/>
                  <a:gd name="connsiteY4" fmla="*/ 67148 h 134296"/>
                  <a:gd name="connsiteX0" fmla="*/ 0 w 135008"/>
                  <a:gd name="connsiteY0" fmla="*/ 67148 h 134296"/>
                  <a:gd name="connsiteX1" fmla="*/ 67148 w 135008"/>
                  <a:gd name="connsiteY1" fmla="*/ 0 h 134296"/>
                  <a:gd name="connsiteX2" fmla="*/ 134296 w 135008"/>
                  <a:gd name="connsiteY2" fmla="*/ 67148 h 134296"/>
                  <a:gd name="connsiteX3" fmla="*/ 67148 w 135008"/>
                  <a:gd name="connsiteY3" fmla="*/ 134296 h 134296"/>
                  <a:gd name="connsiteX4" fmla="*/ 0 w 135008"/>
                  <a:gd name="connsiteY4" fmla="*/ 67148 h 134296"/>
                  <a:gd name="connsiteX0" fmla="*/ 0 w 206822"/>
                  <a:gd name="connsiteY0" fmla="*/ 67244 h 134448"/>
                  <a:gd name="connsiteX1" fmla="*/ 67148 w 206822"/>
                  <a:gd name="connsiteY1" fmla="*/ 96 h 134448"/>
                  <a:gd name="connsiteX2" fmla="*/ 206567 w 206822"/>
                  <a:gd name="connsiteY2" fmla="*/ 79814 h 134448"/>
                  <a:gd name="connsiteX3" fmla="*/ 67148 w 206822"/>
                  <a:gd name="connsiteY3" fmla="*/ 134392 h 134448"/>
                  <a:gd name="connsiteX4" fmla="*/ 0 w 206822"/>
                  <a:gd name="connsiteY4" fmla="*/ 67244 h 134448"/>
                  <a:gd name="connsiteX0" fmla="*/ 0 w 215289"/>
                  <a:gd name="connsiteY0" fmla="*/ 67149 h 134297"/>
                  <a:gd name="connsiteX1" fmla="*/ 67148 w 215289"/>
                  <a:gd name="connsiteY1" fmla="*/ 1 h 134297"/>
                  <a:gd name="connsiteX2" fmla="*/ 215048 w 215289"/>
                  <a:gd name="connsiteY2" fmla="*/ 67323 h 134297"/>
                  <a:gd name="connsiteX3" fmla="*/ 67148 w 215289"/>
                  <a:gd name="connsiteY3" fmla="*/ 134297 h 134297"/>
                  <a:gd name="connsiteX4" fmla="*/ 0 w 215289"/>
                  <a:gd name="connsiteY4" fmla="*/ 67149 h 134297"/>
                  <a:gd name="connsiteX0" fmla="*/ 0 w 217511"/>
                  <a:gd name="connsiteY0" fmla="*/ 67568 h 135251"/>
                  <a:gd name="connsiteX1" fmla="*/ 67148 w 217511"/>
                  <a:gd name="connsiteY1" fmla="*/ 420 h 135251"/>
                  <a:gd name="connsiteX2" fmla="*/ 217274 w 217511"/>
                  <a:gd name="connsiteY2" fmla="*/ 35546 h 135251"/>
                  <a:gd name="connsiteX3" fmla="*/ 67148 w 217511"/>
                  <a:gd name="connsiteY3" fmla="*/ 134716 h 135251"/>
                  <a:gd name="connsiteX4" fmla="*/ 0 w 217511"/>
                  <a:gd name="connsiteY4" fmla="*/ 67568 h 135251"/>
                  <a:gd name="connsiteX0" fmla="*/ 0 w 217274"/>
                  <a:gd name="connsiteY0" fmla="*/ 73083 h 140766"/>
                  <a:gd name="connsiteX1" fmla="*/ 67148 w 217274"/>
                  <a:gd name="connsiteY1" fmla="*/ 5935 h 140766"/>
                  <a:gd name="connsiteX2" fmla="*/ 217274 w 217274"/>
                  <a:gd name="connsiteY2" fmla="*/ 41061 h 140766"/>
                  <a:gd name="connsiteX3" fmla="*/ 67148 w 217274"/>
                  <a:gd name="connsiteY3" fmla="*/ 140231 h 140766"/>
                  <a:gd name="connsiteX4" fmla="*/ 0 w 217274"/>
                  <a:gd name="connsiteY4" fmla="*/ 73083 h 140766"/>
                  <a:gd name="connsiteX0" fmla="*/ 0 w 223337"/>
                  <a:gd name="connsiteY0" fmla="*/ 67255 h 134430"/>
                  <a:gd name="connsiteX1" fmla="*/ 67148 w 223337"/>
                  <a:gd name="connsiteY1" fmla="*/ 107 h 134430"/>
                  <a:gd name="connsiteX2" fmla="*/ 223337 w 223337"/>
                  <a:gd name="connsiteY2" fmla="*/ 60792 h 134430"/>
                  <a:gd name="connsiteX3" fmla="*/ 67148 w 223337"/>
                  <a:gd name="connsiteY3" fmla="*/ 134403 h 134430"/>
                  <a:gd name="connsiteX4" fmla="*/ 0 w 223337"/>
                  <a:gd name="connsiteY4" fmla="*/ 67255 h 134430"/>
                  <a:gd name="connsiteX0" fmla="*/ 0 w 244405"/>
                  <a:gd name="connsiteY0" fmla="*/ 68206 h 135508"/>
                  <a:gd name="connsiteX1" fmla="*/ 67148 w 244405"/>
                  <a:gd name="connsiteY1" fmla="*/ 1058 h 135508"/>
                  <a:gd name="connsiteX2" fmla="*/ 244405 w 244405"/>
                  <a:gd name="connsiteY2" fmla="*/ 52072 h 135508"/>
                  <a:gd name="connsiteX3" fmla="*/ 67148 w 244405"/>
                  <a:gd name="connsiteY3" fmla="*/ 135354 h 135508"/>
                  <a:gd name="connsiteX4" fmla="*/ 0 w 244405"/>
                  <a:gd name="connsiteY4" fmla="*/ 68206 h 135508"/>
                  <a:gd name="connsiteX0" fmla="*/ 0 w 251927"/>
                  <a:gd name="connsiteY0" fmla="*/ 67149 h 134297"/>
                  <a:gd name="connsiteX1" fmla="*/ 67148 w 251927"/>
                  <a:gd name="connsiteY1" fmla="*/ 1 h 134297"/>
                  <a:gd name="connsiteX2" fmla="*/ 251927 w 251927"/>
                  <a:gd name="connsiteY2" fmla="*/ 67401 h 134297"/>
                  <a:gd name="connsiteX3" fmla="*/ 67148 w 251927"/>
                  <a:gd name="connsiteY3" fmla="*/ 134297 h 134297"/>
                  <a:gd name="connsiteX4" fmla="*/ 0 w 251927"/>
                  <a:gd name="connsiteY4" fmla="*/ 67149 h 134297"/>
                  <a:gd name="connsiteX0" fmla="*/ 0 w 268505"/>
                  <a:gd name="connsiteY0" fmla="*/ 67752 h 135003"/>
                  <a:gd name="connsiteX1" fmla="*/ 67148 w 268505"/>
                  <a:gd name="connsiteY1" fmla="*/ 604 h 135003"/>
                  <a:gd name="connsiteX2" fmla="*/ 268505 w 268505"/>
                  <a:gd name="connsiteY2" fmla="*/ 54726 h 135003"/>
                  <a:gd name="connsiteX3" fmla="*/ 67148 w 268505"/>
                  <a:gd name="connsiteY3" fmla="*/ 134900 h 135003"/>
                  <a:gd name="connsiteX4" fmla="*/ 0 w 268505"/>
                  <a:gd name="connsiteY4" fmla="*/ 67752 h 135003"/>
                  <a:gd name="connsiteX0" fmla="*/ 0 w 253001"/>
                  <a:gd name="connsiteY0" fmla="*/ 67153 h 134303"/>
                  <a:gd name="connsiteX1" fmla="*/ 67148 w 253001"/>
                  <a:gd name="connsiteY1" fmla="*/ 5 h 134303"/>
                  <a:gd name="connsiteX2" fmla="*/ 253001 w 253001"/>
                  <a:gd name="connsiteY2" fmla="*/ 69745 h 134303"/>
                  <a:gd name="connsiteX3" fmla="*/ 67148 w 253001"/>
                  <a:gd name="connsiteY3" fmla="*/ 134301 h 134303"/>
                  <a:gd name="connsiteX4" fmla="*/ 0 w 253001"/>
                  <a:gd name="connsiteY4" fmla="*/ 67153 h 134303"/>
                  <a:gd name="connsiteX0" fmla="*/ 0 w 248895"/>
                  <a:gd name="connsiteY0" fmla="*/ 67694 h 134938"/>
                  <a:gd name="connsiteX1" fmla="*/ 67148 w 248895"/>
                  <a:gd name="connsiteY1" fmla="*/ 546 h 134938"/>
                  <a:gd name="connsiteX2" fmla="*/ 248895 w 248895"/>
                  <a:gd name="connsiteY2" fmla="*/ 55167 h 134938"/>
                  <a:gd name="connsiteX3" fmla="*/ 67148 w 248895"/>
                  <a:gd name="connsiteY3" fmla="*/ 134842 h 134938"/>
                  <a:gd name="connsiteX4" fmla="*/ 0 w 248895"/>
                  <a:gd name="connsiteY4" fmla="*/ 67694 h 134938"/>
                  <a:gd name="connsiteX0" fmla="*/ 0 w 215354"/>
                  <a:gd name="connsiteY0" fmla="*/ 67507 h 134930"/>
                  <a:gd name="connsiteX1" fmla="*/ 67148 w 215354"/>
                  <a:gd name="connsiteY1" fmla="*/ 359 h 134930"/>
                  <a:gd name="connsiteX2" fmla="*/ 215354 w 215354"/>
                  <a:gd name="connsiteY2" fmla="*/ 93049 h 134930"/>
                  <a:gd name="connsiteX3" fmla="*/ 67148 w 215354"/>
                  <a:gd name="connsiteY3" fmla="*/ 134655 h 134930"/>
                  <a:gd name="connsiteX4" fmla="*/ 0 w 215354"/>
                  <a:gd name="connsiteY4" fmla="*/ 67507 h 13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54" h="134930">
                    <a:moveTo>
                      <a:pt x="0" y="67507"/>
                    </a:moveTo>
                    <a:cubicBezTo>
                      <a:pt x="0" y="30422"/>
                      <a:pt x="31256" y="-3898"/>
                      <a:pt x="67148" y="359"/>
                    </a:cubicBezTo>
                    <a:cubicBezTo>
                      <a:pt x="103040" y="4616"/>
                      <a:pt x="215653" y="37520"/>
                      <a:pt x="215354" y="93049"/>
                    </a:cubicBezTo>
                    <a:cubicBezTo>
                      <a:pt x="212212" y="92426"/>
                      <a:pt x="103040" y="138912"/>
                      <a:pt x="67148" y="134655"/>
                    </a:cubicBezTo>
                    <a:cubicBezTo>
                      <a:pt x="31256" y="130398"/>
                      <a:pt x="0" y="104592"/>
                      <a:pt x="0" y="6750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</p:grpSp>
      </p:grpSp>
      <p:sp>
        <p:nvSpPr>
          <p:cNvPr id="2" name="角丸四角形 355">
            <a:extLst>
              <a:ext uri="{FF2B5EF4-FFF2-40B4-BE49-F238E27FC236}">
                <a16:creationId xmlns:a16="http://schemas.microsoft.com/office/drawing/2014/main" id="{C42B6A19-F035-E5D7-9B78-A58BCDF3BD05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DC737917-7441-D6BC-807A-FD5A522094B8}"/>
              </a:ext>
            </a:extLst>
          </p:cNvPr>
          <p:cNvSpPr txBox="1"/>
          <p:nvPr/>
        </p:nvSpPr>
        <p:spPr>
          <a:xfrm>
            <a:off x="10664176" y="2662131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chemeClr val="accent1">
                    <a:lumMod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55D937BC-32CA-1802-2C6C-000041D07095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6" name="直線コネクタ 5">
              <a:extLst>
                <a:ext uri="{FF2B5EF4-FFF2-40B4-BE49-F238E27FC236}">
                  <a16:creationId xmlns:a16="http://schemas.microsoft.com/office/drawing/2014/main" id="{DA3863C3-409B-A006-29EA-7920C1973D1A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直線コネクタ 6">
              <a:extLst>
                <a:ext uri="{FF2B5EF4-FFF2-40B4-BE49-F238E27FC236}">
                  <a16:creationId xmlns:a16="http://schemas.microsoft.com/office/drawing/2014/main" id="{98353C05-6278-C998-558F-B0E3A38F3700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直線コネクタ 19">
              <a:extLst>
                <a:ext uri="{FF2B5EF4-FFF2-40B4-BE49-F238E27FC236}">
                  <a16:creationId xmlns:a16="http://schemas.microsoft.com/office/drawing/2014/main" id="{ECCFA01F-27AF-7477-1596-482A4B1AE409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直線コネクタ 20">
              <a:extLst>
                <a:ext uri="{FF2B5EF4-FFF2-40B4-BE49-F238E27FC236}">
                  <a16:creationId xmlns:a16="http://schemas.microsoft.com/office/drawing/2014/main" id="{D8398FB8-F3E3-01DC-232D-C16936E8B117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2" name="テキスト ボックス 41">
            <a:extLst>
              <a:ext uri="{FF2B5EF4-FFF2-40B4-BE49-F238E27FC236}">
                <a16:creationId xmlns:a16="http://schemas.microsoft.com/office/drawing/2014/main" id="{FB67CA15-3523-4B5A-BFEE-312D3F9F57A4}"/>
              </a:ext>
            </a:extLst>
          </p:cNvPr>
          <p:cNvSpPr txBox="1"/>
          <p:nvPr/>
        </p:nvSpPr>
        <p:spPr>
          <a:xfrm>
            <a:off x="2671503" y="1269544"/>
            <a:ext cx="7375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ちから</a:t>
            </a:r>
          </a:p>
        </p:txBody>
      </p:sp>
      <p:sp>
        <p:nvSpPr>
          <p:cNvPr id="43" name="テキスト ボックス 42">
            <a:extLst>
              <a:ext uri="{FF2B5EF4-FFF2-40B4-BE49-F238E27FC236}">
                <a16:creationId xmlns:a16="http://schemas.microsoft.com/office/drawing/2014/main" id="{AB71F0A4-1893-43A7-B40A-195CE6A1DE68}"/>
              </a:ext>
            </a:extLst>
          </p:cNvPr>
          <p:cNvSpPr txBox="1"/>
          <p:nvPr/>
        </p:nvSpPr>
        <p:spPr>
          <a:xfrm>
            <a:off x="762523" y="1990223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お</a:t>
            </a:r>
          </a:p>
        </p:txBody>
      </p:sp>
      <p:sp>
        <p:nvSpPr>
          <p:cNvPr id="44" name="テキスト ボックス 43">
            <a:extLst>
              <a:ext uri="{FF2B5EF4-FFF2-40B4-BE49-F238E27FC236}">
                <a16:creationId xmlns:a16="http://schemas.microsoft.com/office/drawing/2014/main" id="{4110B70D-1335-4FC6-A944-AE9AAAF6709C}"/>
              </a:ext>
            </a:extLst>
          </p:cNvPr>
          <p:cNvSpPr txBox="1"/>
          <p:nvPr/>
        </p:nvSpPr>
        <p:spPr>
          <a:xfrm>
            <a:off x="4002437" y="1990605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まえ</a:t>
            </a:r>
          </a:p>
        </p:txBody>
      </p:sp>
      <p:sp>
        <p:nvSpPr>
          <p:cNvPr id="45" name="テキスト ボックス 44">
            <a:extLst>
              <a:ext uri="{FF2B5EF4-FFF2-40B4-BE49-F238E27FC236}">
                <a16:creationId xmlns:a16="http://schemas.microsoft.com/office/drawing/2014/main" id="{DC84FB9C-B4ED-4540-884E-00C60E5F0B9D}"/>
              </a:ext>
            </a:extLst>
          </p:cNvPr>
          <p:cNvSpPr txBox="1"/>
          <p:nvPr/>
        </p:nvSpPr>
        <p:spPr>
          <a:xfrm>
            <a:off x="4757784" y="1990223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すす</a:t>
            </a:r>
          </a:p>
        </p:txBody>
      </p:sp>
      <p:sp>
        <p:nvSpPr>
          <p:cNvPr id="46" name="テキスト ボックス 45">
            <a:extLst>
              <a:ext uri="{FF2B5EF4-FFF2-40B4-BE49-F238E27FC236}">
                <a16:creationId xmlns:a16="http://schemas.microsoft.com/office/drawing/2014/main" id="{3A6A7A07-8E0C-4EE7-B75B-4A3F5D7B6E1E}"/>
              </a:ext>
            </a:extLst>
          </p:cNvPr>
          <p:cNvSpPr txBox="1"/>
          <p:nvPr/>
        </p:nvSpPr>
        <p:spPr>
          <a:xfrm>
            <a:off x="2029445" y="2695434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め</a:t>
            </a:r>
          </a:p>
        </p:txBody>
      </p:sp>
      <p:sp>
        <p:nvSpPr>
          <p:cNvPr id="22" name="角丸四角形 96">
            <a:extLst>
              <a:ext uri="{FF2B5EF4-FFF2-40B4-BE49-F238E27FC236}">
                <a16:creationId xmlns:a16="http://schemas.microsoft.com/office/drawing/2014/main" id="{4C73D74D-7938-4C7A-C4A8-E92B91115F51}"/>
              </a:ext>
            </a:extLst>
          </p:cNvPr>
          <p:cNvSpPr/>
          <p:nvPr/>
        </p:nvSpPr>
        <p:spPr>
          <a:xfrm>
            <a:off x="9536180" y="573159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862DD0FC-8675-529F-4011-2D7F5A725F80}"/>
              </a:ext>
            </a:extLst>
          </p:cNvPr>
          <p:cNvSpPr txBox="1"/>
          <p:nvPr/>
        </p:nvSpPr>
        <p:spPr>
          <a:xfrm>
            <a:off x="9532987" y="577816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24" name="角丸四角形 96">
            <a:extLst>
              <a:ext uri="{FF2B5EF4-FFF2-40B4-BE49-F238E27FC236}">
                <a16:creationId xmlns:a16="http://schemas.microsoft.com/office/drawing/2014/main" id="{49180AFD-D7C6-FA5E-5FA7-91EFA03C4223}"/>
              </a:ext>
            </a:extLst>
          </p:cNvPr>
          <p:cNvSpPr/>
          <p:nvPr/>
        </p:nvSpPr>
        <p:spPr>
          <a:xfrm>
            <a:off x="9439095" y="5665045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Google Shape;1630;p29">
            <a:extLst>
              <a:ext uri="{FF2B5EF4-FFF2-40B4-BE49-F238E27FC236}">
                <a16:creationId xmlns:a16="http://schemas.microsoft.com/office/drawing/2014/main" id="{F4C57612-E1C3-2AFE-4B5E-D6140A535478}"/>
              </a:ext>
            </a:extLst>
          </p:cNvPr>
          <p:cNvSpPr txBox="1"/>
          <p:nvPr/>
        </p:nvSpPr>
        <p:spPr>
          <a:xfrm>
            <a:off x="664155" y="536525"/>
            <a:ext cx="5622346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正解です！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" name="テキスト ボックス 25">
            <a:extLst>
              <a:ext uri="{FF2B5EF4-FFF2-40B4-BE49-F238E27FC236}">
                <a16:creationId xmlns:a16="http://schemas.microsoft.com/office/drawing/2014/main" id="{BC8EA30A-2867-3A6D-CA05-F62EC0A7DEA9}"/>
              </a:ext>
            </a:extLst>
          </p:cNvPr>
          <p:cNvSpPr txBox="1"/>
          <p:nvPr/>
        </p:nvSpPr>
        <p:spPr>
          <a:xfrm>
            <a:off x="761024" y="531379"/>
            <a:ext cx="10771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せいかい</a:t>
            </a:r>
          </a:p>
        </p:txBody>
      </p:sp>
    </p:spTree>
    <p:extLst>
      <p:ext uri="{BB962C8B-B14F-4D97-AF65-F5344CB8AC3E}">
        <p14:creationId xmlns:p14="http://schemas.microsoft.com/office/powerpoint/2010/main" val="20918492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円柱 1">
            <a:extLst>
              <a:ext uri="{FF2B5EF4-FFF2-40B4-BE49-F238E27FC236}">
                <a16:creationId xmlns:a16="http://schemas.microsoft.com/office/drawing/2014/main" id="{10F2B680-E142-C702-F61A-9E1EAF542DAA}"/>
              </a:ext>
            </a:extLst>
          </p:cNvPr>
          <p:cNvSpPr/>
          <p:nvPr/>
        </p:nvSpPr>
        <p:spPr>
          <a:xfrm>
            <a:off x="5544286" y="4565507"/>
            <a:ext cx="914400" cy="1711468"/>
          </a:xfrm>
          <a:prstGeom prst="can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93" name="Google Shape;2793;p44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4" name="Google Shape;2794;p44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" name="直方体 6">
            <a:extLst>
              <a:ext uri="{FF2B5EF4-FFF2-40B4-BE49-F238E27FC236}">
                <a16:creationId xmlns:a16="http://schemas.microsoft.com/office/drawing/2014/main" id="{79A4C002-38D0-208A-F340-E190A3805777}"/>
              </a:ext>
            </a:extLst>
          </p:cNvPr>
          <p:cNvSpPr/>
          <p:nvPr/>
        </p:nvSpPr>
        <p:spPr>
          <a:xfrm>
            <a:off x="1318245" y="545521"/>
            <a:ext cx="9026428" cy="4759904"/>
          </a:xfrm>
          <a:prstGeom prst="cube">
            <a:avLst>
              <a:gd name="adj" fmla="val 5116"/>
            </a:avLst>
          </a:prstGeom>
          <a:solidFill>
            <a:schemeClr val="bg1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Google Shape;1630;p29">
            <a:extLst>
              <a:ext uri="{FF2B5EF4-FFF2-40B4-BE49-F238E27FC236}">
                <a16:creationId xmlns:a16="http://schemas.microsoft.com/office/drawing/2014/main" id="{D2ABC0A1-18A2-134B-7A3A-22E1CC50B9FA}"/>
              </a:ext>
            </a:extLst>
          </p:cNvPr>
          <p:cNvSpPr txBox="1"/>
          <p:nvPr/>
        </p:nvSpPr>
        <p:spPr>
          <a:xfrm>
            <a:off x="1318244" y="808718"/>
            <a:ext cx="9066890" cy="45242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北海道の森に植える「なえ」は全てうばった！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そして、北海道のみんなが「地域の木材」を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買えないまほうをかけた！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森がなくなればいい！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　　　　　　　　　　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　　　　　　　　　　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雪だるま王より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" name="グループ化 7">
            <a:extLst>
              <a:ext uri="{FF2B5EF4-FFF2-40B4-BE49-F238E27FC236}">
                <a16:creationId xmlns:a16="http://schemas.microsoft.com/office/drawing/2014/main" id="{C95CB028-83C7-7E01-270A-2A241415510E}"/>
              </a:ext>
            </a:extLst>
          </p:cNvPr>
          <p:cNvGrpSpPr/>
          <p:nvPr/>
        </p:nvGrpSpPr>
        <p:grpSpPr>
          <a:xfrm>
            <a:off x="8413666" y="3283472"/>
            <a:ext cx="1374655" cy="1720714"/>
            <a:chOff x="7624972" y="3147778"/>
            <a:chExt cx="467983" cy="585794"/>
          </a:xfrm>
        </p:grpSpPr>
        <p:sp>
          <p:nvSpPr>
            <p:cNvPr id="9" name="楕円 8">
              <a:extLst>
                <a:ext uri="{FF2B5EF4-FFF2-40B4-BE49-F238E27FC236}">
                  <a16:creationId xmlns:a16="http://schemas.microsoft.com/office/drawing/2014/main" id="{6B678EBE-2155-1380-ECB8-247CC026672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0" name="楕円 9">
              <a:extLst>
                <a:ext uri="{FF2B5EF4-FFF2-40B4-BE49-F238E27FC236}">
                  <a16:creationId xmlns:a16="http://schemas.microsoft.com/office/drawing/2014/main" id="{AE8BF408-16CE-CCCE-8EF2-FB28918FA22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1" name="楕円 10">
              <a:extLst>
                <a:ext uri="{FF2B5EF4-FFF2-40B4-BE49-F238E27FC236}">
                  <a16:creationId xmlns:a16="http://schemas.microsoft.com/office/drawing/2014/main" id="{35873127-DC8B-9C07-DD3C-B72D813F330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2" name="楕円 11">
              <a:extLst>
                <a:ext uri="{FF2B5EF4-FFF2-40B4-BE49-F238E27FC236}">
                  <a16:creationId xmlns:a16="http://schemas.microsoft.com/office/drawing/2014/main" id="{3C70AB3C-2D72-1362-FF54-47A0A9BDA81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3" name="楕円 12">
              <a:extLst>
                <a:ext uri="{FF2B5EF4-FFF2-40B4-BE49-F238E27FC236}">
                  <a16:creationId xmlns:a16="http://schemas.microsoft.com/office/drawing/2014/main" id="{50111A1C-456D-9F62-2BD3-58C64296F30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4" name="楕円 97">
              <a:extLst>
                <a:ext uri="{FF2B5EF4-FFF2-40B4-BE49-F238E27FC236}">
                  <a16:creationId xmlns:a16="http://schemas.microsoft.com/office/drawing/2014/main" id="{6482A59A-EBBE-7E1E-62EE-406F4CCBBDE9}"/>
                </a:ext>
              </a:extLst>
            </p:cNvPr>
            <p:cNvSpPr>
              <a:spLocks noChangeAspect="1"/>
            </p:cNvSpPr>
            <p:nvPr/>
          </p:nvSpPr>
          <p:spPr>
            <a:xfrm rot="1479331">
              <a:off x="7826817" y="3229435"/>
              <a:ext cx="73314" cy="45936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15" name="直線コネクタ 14">
              <a:extLst>
                <a:ext uri="{FF2B5EF4-FFF2-40B4-BE49-F238E27FC236}">
                  <a16:creationId xmlns:a16="http://schemas.microsoft.com/office/drawing/2014/main" id="{B6EAAD09-30F6-A23A-71B3-C8F8FF1B5140}"/>
                </a:ext>
              </a:extLst>
            </p:cNvPr>
            <p:cNvCxnSpPr>
              <a:stCxn id="9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" name="楕円 97">
              <a:extLst>
                <a:ext uri="{FF2B5EF4-FFF2-40B4-BE49-F238E27FC236}">
                  <a16:creationId xmlns:a16="http://schemas.microsoft.com/office/drawing/2014/main" id="{CAC6C153-0C5F-E574-C88B-DA16781F8EF6}"/>
                </a:ext>
              </a:extLst>
            </p:cNvPr>
            <p:cNvSpPr>
              <a:spLocks noChangeAspect="1"/>
            </p:cNvSpPr>
            <p:nvPr/>
          </p:nvSpPr>
          <p:spPr>
            <a:xfrm rot="20758401" flipH="1">
              <a:off x="7928024" y="3231560"/>
              <a:ext cx="69069" cy="46178"/>
            </a:xfrm>
            <a:custGeom>
              <a:avLst/>
              <a:gdLst>
                <a:gd name="connsiteX0" fmla="*/ 0 w 134295"/>
                <a:gd name="connsiteY0" fmla="*/ 67148 h 134295"/>
                <a:gd name="connsiteX1" fmla="*/ 67148 w 134295"/>
                <a:gd name="connsiteY1" fmla="*/ 0 h 134295"/>
                <a:gd name="connsiteX2" fmla="*/ 134296 w 134295"/>
                <a:gd name="connsiteY2" fmla="*/ 67148 h 134295"/>
                <a:gd name="connsiteX3" fmla="*/ 67148 w 134295"/>
                <a:gd name="connsiteY3" fmla="*/ 134296 h 134295"/>
                <a:gd name="connsiteX4" fmla="*/ 0 w 134295"/>
                <a:gd name="connsiteY4" fmla="*/ 67148 h 134295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135008"/>
                <a:gd name="connsiteY0" fmla="*/ 67148 h 134296"/>
                <a:gd name="connsiteX1" fmla="*/ 67148 w 135008"/>
                <a:gd name="connsiteY1" fmla="*/ 0 h 134296"/>
                <a:gd name="connsiteX2" fmla="*/ 134296 w 135008"/>
                <a:gd name="connsiteY2" fmla="*/ 67148 h 134296"/>
                <a:gd name="connsiteX3" fmla="*/ 67148 w 135008"/>
                <a:gd name="connsiteY3" fmla="*/ 134296 h 134296"/>
                <a:gd name="connsiteX4" fmla="*/ 0 w 135008"/>
                <a:gd name="connsiteY4" fmla="*/ 67148 h 134296"/>
                <a:gd name="connsiteX0" fmla="*/ 0 w 206822"/>
                <a:gd name="connsiteY0" fmla="*/ 67244 h 134448"/>
                <a:gd name="connsiteX1" fmla="*/ 67148 w 206822"/>
                <a:gd name="connsiteY1" fmla="*/ 96 h 134448"/>
                <a:gd name="connsiteX2" fmla="*/ 206567 w 206822"/>
                <a:gd name="connsiteY2" fmla="*/ 79814 h 134448"/>
                <a:gd name="connsiteX3" fmla="*/ 67148 w 206822"/>
                <a:gd name="connsiteY3" fmla="*/ 134392 h 134448"/>
                <a:gd name="connsiteX4" fmla="*/ 0 w 206822"/>
                <a:gd name="connsiteY4" fmla="*/ 67244 h 134448"/>
                <a:gd name="connsiteX0" fmla="*/ 0 w 215289"/>
                <a:gd name="connsiteY0" fmla="*/ 67149 h 134297"/>
                <a:gd name="connsiteX1" fmla="*/ 67148 w 215289"/>
                <a:gd name="connsiteY1" fmla="*/ 1 h 134297"/>
                <a:gd name="connsiteX2" fmla="*/ 215048 w 215289"/>
                <a:gd name="connsiteY2" fmla="*/ 67323 h 134297"/>
                <a:gd name="connsiteX3" fmla="*/ 67148 w 215289"/>
                <a:gd name="connsiteY3" fmla="*/ 134297 h 134297"/>
                <a:gd name="connsiteX4" fmla="*/ 0 w 215289"/>
                <a:gd name="connsiteY4" fmla="*/ 67149 h 134297"/>
                <a:gd name="connsiteX0" fmla="*/ 0 w 217511"/>
                <a:gd name="connsiteY0" fmla="*/ 67568 h 135251"/>
                <a:gd name="connsiteX1" fmla="*/ 67148 w 217511"/>
                <a:gd name="connsiteY1" fmla="*/ 420 h 135251"/>
                <a:gd name="connsiteX2" fmla="*/ 217274 w 217511"/>
                <a:gd name="connsiteY2" fmla="*/ 35546 h 135251"/>
                <a:gd name="connsiteX3" fmla="*/ 67148 w 217511"/>
                <a:gd name="connsiteY3" fmla="*/ 134716 h 135251"/>
                <a:gd name="connsiteX4" fmla="*/ 0 w 217511"/>
                <a:gd name="connsiteY4" fmla="*/ 67568 h 135251"/>
                <a:gd name="connsiteX0" fmla="*/ 0 w 217274"/>
                <a:gd name="connsiteY0" fmla="*/ 73083 h 140766"/>
                <a:gd name="connsiteX1" fmla="*/ 67148 w 217274"/>
                <a:gd name="connsiteY1" fmla="*/ 5935 h 140766"/>
                <a:gd name="connsiteX2" fmla="*/ 217274 w 217274"/>
                <a:gd name="connsiteY2" fmla="*/ 41061 h 140766"/>
                <a:gd name="connsiteX3" fmla="*/ 67148 w 217274"/>
                <a:gd name="connsiteY3" fmla="*/ 140231 h 140766"/>
                <a:gd name="connsiteX4" fmla="*/ 0 w 217274"/>
                <a:gd name="connsiteY4" fmla="*/ 73083 h 140766"/>
                <a:gd name="connsiteX0" fmla="*/ 0 w 223337"/>
                <a:gd name="connsiteY0" fmla="*/ 67255 h 134430"/>
                <a:gd name="connsiteX1" fmla="*/ 67148 w 223337"/>
                <a:gd name="connsiteY1" fmla="*/ 107 h 134430"/>
                <a:gd name="connsiteX2" fmla="*/ 223337 w 223337"/>
                <a:gd name="connsiteY2" fmla="*/ 60792 h 134430"/>
                <a:gd name="connsiteX3" fmla="*/ 67148 w 223337"/>
                <a:gd name="connsiteY3" fmla="*/ 134403 h 134430"/>
                <a:gd name="connsiteX4" fmla="*/ 0 w 223337"/>
                <a:gd name="connsiteY4" fmla="*/ 67255 h 134430"/>
                <a:gd name="connsiteX0" fmla="*/ 0 w 244405"/>
                <a:gd name="connsiteY0" fmla="*/ 68206 h 135508"/>
                <a:gd name="connsiteX1" fmla="*/ 67148 w 244405"/>
                <a:gd name="connsiteY1" fmla="*/ 1058 h 135508"/>
                <a:gd name="connsiteX2" fmla="*/ 244405 w 244405"/>
                <a:gd name="connsiteY2" fmla="*/ 52072 h 135508"/>
                <a:gd name="connsiteX3" fmla="*/ 67148 w 244405"/>
                <a:gd name="connsiteY3" fmla="*/ 135354 h 135508"/>
                <a:gd name="connsiteX4" fmla="*/ 0 w 244405"/>
                <a:gd name="connsiteY4" fmla="*/ 68206 h 135508"/>
                <a:gd name="connsiteX0" fmla="*/ 0 w 251927"/>
                <a:gd name="connsiteY0" fmla="*/ 67149 h 134297"/>
                <a:gd name="connsiteX1" fmla="*/ 67148 w 251927"/>
                <a:gd name="connsiteY1" fmla="*/ 1 h 134297"/>
                <a:gd name="connsiteX2" fmla="*/ 251927 w 251927"/>
                <a:gd name="connsiteY2" fmla="*/ 67401 h 134297"/>
                <a:gd name="connsiteX3" fmla="*/ 67148 w 251927"/>
                <a:gd name="connsiteY3" fmla="*/ 134297 h 134297"/>
                <a:gd name="connsiteX4" fmla="*/ 0 w 251927"/>
                <a:gd name="connsiteY4" fmla="*/ 67149 h 134297"/>
                <a:gd name="connsiteX0" fmla="*/ 0 w 268505"/>
                <a:gd name="connsiteY0" fmla="*/ 67752 h 135003"/>
                <a:gd name="connsiteX1" fmla="*/ 67148 w 268505"/>
                <a:gd name="connsiteY1" fmla="*/ 604 h 135003"/>
                <a:gd name="connsiteX2" fmla="*/ 268505 w 268505"/>
                <a:gd name="connsiteY2" fmla="*/ 54726 h 135003"/>
                <a:gd name="connsiteX3" fmla="*/ 67148 w 268505"/>
                <a:gd name="connsiteY3" fmla="*/ 134900 h 135003"/>
                <a:gd name="connsiteX4" fmla="*/ 0 w 268505"/>
                <a:gd name="connsiteY4" fmla="*/ 67752 h 135003"/>
                <a:gd name="connsiteX0" fmla="*/ 0 w 253001"/>
                <a:gd name="connsiteY0" fmla="*/ 67153 h 134303"/>
                <a:gd name="connsiteX1" fmla="*/ 67148 w 253001"/>
                <a:gd name="connsiteY1" fmla="*/ 5 h 134303"/>
                <a:gd name="connsiteX2" fmla="*/ 253001 w 253001"/>
                <a:gd name="connsiteY2" fmla="*/ 69745 h 134303"/>
                <a:gd name="connsiteX3" fmla="*/ 67148 w 253001"/>
                <a:gd name="connsiteY3" fmla="*/ 134301 h 134303"/>
                <a:gd name="connsiteX4" fmla="*/ 0 w 253001"/>
                <a:gd name="connsiteY4" fmla="*/ 67153 h 134303"/>
                <a:gd name="connsiteX0" fmla="*/ 0 w 248895"/>
                <a:gd name="connsiteY0" fmla="*/ 67694 h 134938"/>
                <a:gd name="connsiteX1" fmla="*/ 67148 w 248895"/>
                <a:gd name="connsiteY1" fmla="*/ 546 h 134938"/>
                <a:gd name="connsiteX2" fmla="*/ 248895 w 248895"/>
                <a:gd name="connsiteY2" fmla="*/ 55167 h 134938"/>
                <a:gd name="connsiteX3" fmla="*/ 67148 w 248895"/>
                <a:gd name="connsiteY3" fmla="*/ 134842 h 134938"/>
                <a:gd name="connsiteX4" fmla="*/ 0 w 248895"/>
                <a:gd name="connsiteY4" fmla="*/ 67694 h 134938"/>
                <a:gd name="connsiteX0" fmla="*/ 0 w 215354"/>
                <a:gd name="connsiteY0" fmla="*/ 67507 h 134930"/>
                <a:gd name="connsiteX1" fmla="*/ 67148 w 215354"/>
                <a:gd name="connsiteY1" fmla="*/ 359 h 134930"/>
                <a:gd name="connsiteX2" fmla="*/ 215354 w 215354"/>
                <a:gd name="connsiteY2" fmla="*/ 93049 h 134930"/>
                <a:gd name="connsiteX3" fmla="*/ 67148 w 215354"/>
                <a:gd name="connsiteY3" fmla="*/ 134655 h 134930"/>
                <a:gd name="connsiteX4" fmla="*/ 0 w 215354"/>
                <a:gd name="connsiteY4" fmla="*/ 67507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354" h="134930">
                  <a:moveTo>
                    <a:pt x="0" y="67507"/>
                  </a:moveTo>
                  <a:cubicBezTo>
                    <a:pt x="0" y="30422"/>
                    <a:pt x="31256" y="-3898"/>
                    <a:pt x="67148" y="359"/>
                  </a:cubicBezTo>
                  <a:cubicBezTo>
                    <a:pt x="103040" y="4616"/>
                    <a:pt x="215653" y="37520"/>
                    <a:pt x="215354" y="93049"/>
                  </a:cubicBezTo>
                  <a:cubicBezTo>
                    <a:pt x="212212" y="92426"/>
                    <a:pt x="103040" y="138912"/>
                    <a:pt x="67148" y="134655"/>
                  </a:cubicBezTo>
                  <a:cubicBezTo>
                    <a:pt x="31256" y="130398"/>
                    <a:pt x="0" y="104592"/>
                    <a:pt x="0" y="6750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4" name="角丸四角形 355">
            <a:extLst>
              <a:ext uri="{FF2B5EF4-FFF2-40B4-BE49-F238E27FC236}">
                <a16:creationId xmlns:a16="http://schemas.microsoft.com/office/drawing/2014/main" id="{00A11B3F-A757-8A05-FBFC-8F6B81B7E511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C3FC6510-4921-10FC-E11C-AFB449CD4C94}"/>
              </a:ext>
            </a:extLst>
          </p:cNvPr>
          <p:cNvSpPr txBox="1"/>
          <p:nvPr/>
        </p:nvSpPr>
        <p:spPr>
          <a:xfrm>
            <a:off x="10664176" y="2662131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chemeClr val="accent1">
                    <a:lumMod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E324FFE1-4567-C78D-5D67-3E092D5492EF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17" name="直線コネクタ 16">
              <a:extLst>
                <a:ext uri="{FF2B5EF4-FFF2-40B4-BE49-F238E27FC236}">
                  <a16:creationId xmlns:a16="http://schemas.microsoft.com/office/drawing/2014/main" id="{72222522-ADA6-1C94-90B0-C2C15C83AAE3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直線コネクタ 17">
              <a:extLst>
                <a:ext uri="{FF2B5EF4-FFF2-40B4-BE49-F238E27FC236}">
                  <a16:creationId xmlns:a16="http://schemas.microsoft.com/office/drawing/2014/main" id="{FA2AFA46-7D14-7F91-144D-FEB6354CDCA0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直線コネクタ 18">
              <a:extLst>
                <a:ext uri="{FF2B5EF4-FFF2-40B4-BE49-F238E27FC236}">
                  <a16:creationId xmlns:a16="http://schemas.microsoft.com/office/drawing/2014/main" id="{1F5F9EAE-71F8-D3E5-BFD7-835D495B4F4D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直線コネクタ 19">
              <a:extLst>
                <a:ext uri="{FF2B5EF4-FFF2-40B4-BE49-F238E27FC236}">
                  <a16:creationId xmlns:a16="http://schemas.microsoft.com/office/drawing/2014/main" id="{A361B57F-F8B1-9AB4-9333-C9BE5FD8BFC2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3" name="テキスト ボックス 22">
            <a:extLst>
              <a:ext uri="{FF2B5EF4-FFF2-40B4-BE49-F238E27FC236}">
                <a16:creationId xmlns:a16="http://schemas.microsoft.com/office/drawing/2014/main" id="{7927450F-6EB4-4BE1-9EC8-DA1835B8C742}"/>
              </a:ext>
            </a:extLst>
          </p:cNvPr>
          <p:cNvSpPr txBox="1"/>
          <p:nvPr/>
        </p:nvSpPr>
        <p:spPr>
          <a:xfrm>
            <a:off x="1578320" y="794279"/>
            <a:ext cx="125556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ほっかいどう</a:t>
            </a:r>
          </a:p>
        </p:txBody>
      </p:sp>
      <p:sp>
        <p:nvSpPr>
          <p:cNvPr id="24" name="テキスト ボックス 23">
            <a:extLst>
              <a:ext uri="{FF2B5EF4-FFF2-40B4-BE49-F238E27FC236}">
                <a16:creationId xmlns:a16="http://schemas.microsoft.com/office/drawing/2014/main" id="{26373480-890E-4D78-9075-E7E0B4617C33}"/>
              </a:ext>
            </a:extLst>
          </p:cNvPr>
          <p:cNvSpPr txBox="1"/>
          <p:nvPr/>
        </p:nvSpPr>
        <p:spPr>
          <a:xfrm>
            <a:off x="3020785" y="794279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もり</a:t>
            </a:r>
          </a:p>
        </p:txBody>
      </p:sp>
      <p:sp>
        <p:nvSpPr>
          <p:cNvPr id="25" name="テキスト ボックス 24">
            <a:extLst>
              <a:ext uri="{FF2B5EF4-FFF2-40B4-BE49-F238E27FC236}">
                <a16:creationId xmlns:a16="http://schemas.microsoft.com/office/drawing/2014/main" id="{F1AE0490-FB3C-4F52-AFEF-F0127DA861CA}"/>
              </a:ext>
            </a:extLst>
          </p:cNvPr>
          <p:cNvSpPr txBox="1"/>
          <p:nvPr/>
        </p:nvSpPr>
        <p:spPr>
          <a:xfrm>
            <a:off x="3855424" y="825512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う</a:t>
            </a:r>
          </a:p>
        </p:txBody>
      </p:sp>
      <p:sp>
        <p:nvSpPr>
          <p:cNvPr id="26" name="テキスト ボックス 25">
            <a:extLst>
              <a:ext uri="{FF2B5EF4-FFF2-40B4-BE49-F238E27FC236}">
                <a16:creationId xmlns:a16="http://schemas.microsoft.com/office/drawing/2014/main" id="{EBE059C2-51C1-4E32-BC14-5F8F73A4239D}"/>
              </a:ext>
            </a:extLst>
          </p:cNvPr>
          <p:cNvSpPr txBox="1"/>
          <p:nvPr/>
        </p:nvSpPr>
        <p:spPr>
          <a:xfrm>
            <a:off x="7083466" y="825511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すべ</a:t>
            </a:r>
          </a:p>
        </p:txBody>
      </p:sp>
      <p:sp>
        <p:nvSpPr>
          <p:cNvPr id="27" name="テキスト ボックス 26">
            <a:extLst>
              <a:ext uri="{FF2B5EF4-FFF2-40B4-BE49-F238E27FC236}">
                <a16:creationId xmlns:a16="http://schemas.microsoft.com/office/drawing/2014/main" id="{5E440679-3A4E-4519-93D0-B6E51DC764EB}"/>
              </a:ext>
            </a:extLst>
          </p:cNvPr>
          <p:cNvSpPr txBox="1"/>
          <p:nvPr/>
        </p:nvSpPr>
        <p:spPr>
          <a:xfrm>
            <a:off x="6749764" y="1476421"/>
            <a:ext cx="6674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ちいき</a:t>
            </a:r>
          </a:p>
        </p:txBody>
      </p:sp>
      <p:sp>
        <p:nvSpPr>
          <p:cNvPr id="28" name="テキスト ボックス 27">
            <a:extLst>
              <a:ext uri="{FF2B5EF4-FFF2-40B4-BE49-F238E27FC236}">
                <a16:creationId xmlns:a16="http://schemas.microsoft.com/office/drawing/2014/main" id="{E68B3AC7-7996-4E2C-9A8F-944B20F89DE2}"/>
              </a:ext>
            </a:extLst>
          </p:cNvPr>
          <p:cNvSpPr txBox="1"/>
          <p:nvPr/>
        </p:nvSpPr>
        <p:spPr>
          <a:xfrm>
            <a:off x="7886519" y="1482054"/>
            <a:ext cx="86620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もくざい</a:t>
            </a:r>
          </a:p>
        </p:txBody>
      </p:sp>
      <p:sp>
        <p:nvSpPr>
          <p:cNvPr id="29" name="テキスト ボックス 28">
            <a:extLst>
              <a:ext uri="{FF2B5EF4-FFF2-40B4-BE49-F238E27FC236}">
                <a16:creationId xmlns:a16="http://schemas.microsoft.com/office/drawing/2014/main" id="{7C37C5C5-A2FD-48A5-B992-ECEFBE5B6AAD}"/>
              </a:ext>
            </a:extLst>
          </p:cNvPr>
          <p:cNvSpPr txBox="1"/>
          <p:nvPr/>
        </p:nvSpPr>
        <p:spPr>
          <a:xfrm>
            <a:off x="1444052" y="2138795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か</a:t>
            </a:r>
          </a:p>
        </p:txBody>
      </p:sp>
      <p:sp>
        <p:nvSpPr>
          <p:cNvPr id="30" name="テキスト ボックス 29">
            <a:extLst>
              <a:ext uri="{FF2B5EF4-FFF2-40B4-BE49-F238E27FC236}">
                <a16:creationId xmlns:a16="http://schemas.microsoft.com/office/drawing/2014/main" id="{9D4214D6-C625-45C2-992C-2E291216DB45}"/>
              </a:ext>
            </a:extLst>
          </p:cNvPr>
          <p:cNvSpPr txBox="1"/>
          <p:nvPr/>
        </p:nvSpPr>
        <p:spPr>
          <a:xfrm>
            <a:off x="5462325" y="4323116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ゆき</a:t>
            </a:r>
          </a:p>
        </p:txBody>
      </p:sp>
      <p:sp>
        <p:nvSpPr>
          <p:cNvPr id="31" name="テキスト ボックス 30">
            <a:extLst>
              <a:ext uri="{FF2B5EF4-FFF2-40B4-BE49-F238E27FC236}">
                <a16:creationId xmlns:a16="http://schemas.microsoft.com/office/drawing/2014/main" id="{13EBB1CC-2F88-4ED2-85FB-D20CF5C5EB9F}"/>
              </a:ext>
            </a:extLst>
          </p:cNvPr>
          <p:cNvSpPr txBox="1"/>
          <p:nvPr/>
        </p:nvSpPr>
        <p:spPr>
          <a:xfrm>
            <a:off x="7041869" y="4323115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おう</a:t>
            </a:r>
          </a:p>
        </p:txBody>
      </p:sp>
      <p:sp>
        <p:nvSpPr>
          <p:cNvPr id="2790" name="角丸四角形 96">
            <a:extLst>
              <a:ext uri="{FF2B5EF4-FFF2-40B4-BE49-F238E27FC236}">
                <a16:creationId xmlns:a16="http://schemas.microsoft.com/office/drawing/2014/main" id="{1E8F84FC-E8C8-1225-56B0-24751025B2A8}"/>
              </a:ext>
            </a:extLst>
          </p:cNvPr>
          <p:cNvSpPr/>
          <p:nvPr/>
        </p:nvSpPr>
        <p:spPr>
          <a:xfrm>
            <a:off x="9536180" y="573159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9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5B6CF74-577E-542F-B6D7-3D7971C59295}"/>
              </a:ext>
            </a:extLst>
          </p:cNvPr>
          <p:cNvSpPr txBox="1"/>
          <p:nvPr/>
        </p:nvSpPr>
        <p:spPr>
          <a:xfrm>
            <a:off x="9532987" y="577816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2792" name="角丸四角形 96">
            <a:extLst>
              <a:ext uri="{FF2B5EF4-FFF2-40B4-BE49-F238E27FC236}">
                <a16:creationId xmlns:a16="http://schemas.microsoft.com/office/drawing/2014/main" id="{A401AA29-16F9-B8D5-FF66-4FC513BCC9EA}"/>
              </a:ext>
            </a:extLst>
          </p:cNvPr>
          <p:cNvSpPr/>
          <p:nvPr/>
        </p:nvSpPr>
        <p:spPr>
          <a:xfrm>
            <a:off x="9439095" y="5665045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816953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79" name="Google Shape;2879;p44"/>
          <p:cNvSpPr/>
          <p:nvPr/>
        </p:nvSpPr>
        <p:spPr>
          <a:xfrm rot="19617189">
            <a:off x="4321989" y="4289992"/>
            <a:ext cx="3347082" cy="506573"/>
          </a:xfrm>
          <a:custGeom>
            <a:avLst/>
            <a:gdLst>
              <a:gd name="connsiteX0" fmla="*/ 0 w 6694094"/>
              <a:gd name="connsiteY0" fmla="*/ 53096 h 81471"/>
              <a:gd name="connsiteX1" fmla="*/ 4119490 w 6694094"/>
              <a:gd name="connsiteY1" fmla="*/ 12392 h 81471"/>
              <a:gd name="connsiteX2" fmla="*/ 6694094 w 6694094"/>
              <a:gd name="connsiteY2" fmla="*/ 81471 h 81471"/>
              <a:gd name="connsiteX0" fmla="*/ 0 w 6694094"/>
              <a:gd name="connsiteY0" fmla="*/ 53096 h 81471"/>
              <a:gd name="connsiteX1" fmla="*/ 4119490 w 6694094"/>
              <a:gd name="connsiteY1" fmla="*/ 12392 h 81471"/>
              <a:gd name="connsiteX2" fmla="*/ 6694094 w 6694094"/>
              <a:gd name="connsiteY2" fmla="*/ 81471 h 81471"/>
              <a:gd name="connsiteX0" fmla="*/ 0 w 5511706"/>
              <a:gd name="connsiteY0" fmla="*/ 136851 h 136851"/>
              <a:gd name="connsiteX1" fmla="*/ 2937102 w 5511706"/>
              <a:gd name="connsiteY1" fmla="*/ 12392 h 136851"/>
              <a:gd name="connsiteX2" fmla="*/ 5511706 w 5511706"/>
              <a:gd name="connsiteY2" fmla="*/ 81471 h 136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511706" h="136851" extrusionOk="0">
                <a:moveTo>
                  <a:pt x="0" y="136851"/>
                </a:moveTo>
                <a:lnTo>
                  <a:pt x="2937102" y="12392"/>
                </a:lnTo>
                <a:cubicBezTo>
                  <a:pt x="3841248" y="653"/>
                  <a:pt x="4336712" y="-28359"/>
                  <a:pt x="5511706" y="81471"/>
                </a:cubicBezTo>
              </a:path>
            </a:pathLst>
          </a:custGeom>
          <a:noFill/>
          <a:ln w="635000" cap="flat" cmpd="sng">
            <a:solidFill>
              <a:srgbClr val="FFF2CC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78" name="Google Shape;2778;p44"/>
          <p:cNvSpPr/>
          <p:nvPr/>
        </p:nvSpPr>
        <p:spPr>
          <a:xfrm>
            <a:off x="729191" y="5805442"/>
            <a:ext cx="6823795" cy="250408"/>
          </a:xfrm>
          <a:custGeom>
            <a:avLst/>
            <a:gdLst/>
            <a:ahLst/>
            <a:cxnLst/>
            <a:rect l="l" t="t" r="r" b="b"/>
            <a:pathLst>
              <a:path w="6150280" h="261165" extrusionOk="0">
                <a:moveTo>
                  <a:pt x="0" y="31688"/>
                </a:moveTo>
                <a:cubicBezTo>
                  <a:pt x="1648216" y="6636"/>
                  <a:pt x="3296433" y="-18416"/>
                  <a:pt x="4321480" y="19162"/>
                </a:cubicBezTo>
                <a:cubicBezTo>
                  <a:pt x="5346527" y="56740"/>
                  <a:pt x="5034419" y="294734"/>
                  <a:pt x="6150280" y="257156"/>
                </a:cubicBezTo>
              </a:path>
            </a:pathLst>
          </a:custGeom>
          <a:noFill/>
          <a:ln w="635000" cap="flat" cmpd="sng">
            <a:solidFill>
              <a:srgbClr val="FFF2CC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3" name="Google Shape;2793;p44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94" name="Google Shape;2794;p44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Google Shape;1630;p29">
            <a:extLst>
              <a:ext uri="{FF2B5EF4-FFF2-40B4-BE49-F238E27FC236}">
                <a16:creationId xmlns:a16="http://schemas.microsoft.com/office/drawing/2014/main" id="{D2ABC0A1-18A2-134B-7A3A-22E1CC50B9FA}"/>
              </a:ext>
            </a:extLst>
          </p:cNvPr>
          <p:cNvSpPr txBox="1"/>
          <p:nvPr/>
        </p:nvSpPr>
        <p:spPr>
          <a:xfrm>
            <a:off x="664153" y="323477"/>
            <a:ext cx="9137071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「なえ」をうばい「まほう」をかける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なんて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ひどい！ ２つ同時には、かいけつできないから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このルートでは、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「まほう」をとこう！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四角形: 角度付き 3">
            <a:extLst>
              <a:ext uri="{FF2B5EF4-FFF2-40B4-BE49-F238E27FC236}">
                <a16:creationId xmlns:a16="http://schemas.microsoft.com/office/drawing/2014/main" id="{EA2EB6AB-9E01-375C-2205-BCE90290EEC1}"/>
              </a:ext>
            </a:extLst>
          </p:cNvPr>
          <p:cNvSpPr/>
          <p:nvPr/>
        </p:nvSpPr>
        <p:spPr>
          <a:xfrm>
            <a:off x="7406701" y="2707956"/>
            <a:ext cx="4036738" cy="1381103"/>
          </a:xfrm>
          <a:prstGeom prst="bevel">
            <a:avLst>
              <a:gd name="adj" fmla="val 8845"/>
            </a:avLst>
          </a:prstGeom>
          <a:noFill/>
          <a:ln>
            <a:solidFill>
              <a:schemeClr val="accent6">
                <a:lumMod val="50000"/>
              </a:schemeClr>
            </a:solidFill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chemeClr val="accent6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なえをとりかえす</a:t>
            </a:r>
            <a:endParaRPr kumimoji="1" lang="ja-JP" altLang="en-US" sz="2400" dirty="0">
              <a:ln>
                <a:solidFill>
                  <a:schemeClr val="accent6">
                    <a:lumMod val="50000"/>
                  </a:schemeClr>
                </a:solidFill>
              </a:ln>
            </a:endParaRPr>
          </a:p>
        </p:txBody>
      </p:sp>
      <p:grpSp>
        <p:nvGrpSpPr>
          <p:cNvPr id="2796" name="Google Shape;2796;p44"/>
          <p:cNvGrpSpPr/>
          <p:nvPr/>
        </p:nvGrpSpPr>
        <p:grpSpPr>
          <a:xfrm>
            <a:off x="1304330" y="4764496"/>
            <a:ext cx="1077013" cy="1098664"/>
            <a:chOff x="1774174" y="4621762"/>
            <a:chExt cx="1077013" cy="1098664"/>
          </a:xfrm>
        </p:grpSpPr>
        <p:sp>
          <p:nvSpPr>
            <p:cNvPr id="2797" name="Google Shape;2797;p44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44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44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44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44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44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803" name="Google Shape;2803;p44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4" name="Google Shape;2804;p44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5" name="Google Shape;2805;p44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6" name="Google Shape;2806;p44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7" name="Google Shape;2807;p44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08" name="Google Shape;2808;p44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809" name="Google Shape;2809;p44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44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44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" name="四角形: 角度付き 4">
            <a:hlinkClick r:id="rId3" action="ppaction://hlinksldjump"/>
            <a:extLst>
              <a:ext uri="{FF2B5EF4-FFF2-40B4-BE49-F238E27FC236}">
                <a16:creationId xmlns:a16="http://schemas.microsoft.com/office/drawing/2014/main" id="{73C8BA30-ADF8-2F90-3015-6613ECC7A75E}"/>
              </a:ext>
            </a:extLst>
          </p:cNvPr>
          <p:cNvSpPr/>
          <p:nvPr/>
        </p:nvSpPr>
        <p:spPr>
          <a:xfrm>
            <a:off x="7396616" y="4902726"/>
            <a:ext cx="4036738" cy="1405157"/>
          </a:xfrm>
          <a:prstGeom prst="bevel">
            <a:avLst>
              <a:gd name="adj" fmla="val 8845"/>
            </a:avLst>
          </a:prstGeom>
          <a:solidFill>
            <a:schemeClr val="accent1"/>
          </a:solidFill>
          <a:ln>
            <a:solidFill>
              <a:schemeClr val="accent1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地域の木材を買えない　</a:t>
            </a:r>
            <a:endParaRPr lang="en-US" altLang="ja-JP" sz="2400" b="1" dirty="0">
              <a:ln w="12700">
                <a:solidFill>
                  <a:schemeClr val="accent1">
                    <a:lumMod val="50000"/>
                  </a:schemeClr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まほうをとく</a:t>
            </a:r>
            <a:endParaRPr kumimoji="1" lang="ja-JP" altLang="en-US" sz="2400" dirty="0">
              <a:ln>
                <a:solidFill>
                  <a:schemeClr val="accent1">
                    <a:lumMod val="50000"/>
                  </a:schemeClr>
                </a:solidFill>
              </a:ln>
            </a:endParaRPr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9CA623FE-8D79-3DF1-FE2A-694FBE55B0D7}"/>
              </a:ext>
            </a:extLst>
          </p:cNvPr>
          <p:cNvGrpSpPr>
            <a:grpSpLocks noChangeAspect="1"/>
          </p:cNvGrpSpPr>
          <p:nvPr/>
        </p:nvGrpSpPr>
        <p:grpSpPr>
          <a:xfrm>
            <a:off x="3481194" y="4816727"/>
            <a:ext cx="1163287" cy="738645"/>
            <a:chOff x="1318245" y="545521"/>
            <a:chExt cx="9026428" cy="5731454"/>
          </a:xfrm>
        </p:grpSpPr>
        <p:sp>
          <p:nvSpPr>
            <p:cNvPr id="8" name="円柱 7">
              <a:extLst>
                <a:ext uri="{FF2B5EF4-FFF2-40B4-BE49-F238E27FC236}">
                  <a16:creationId xmlns:a16="http://schemas.microsoft.com/office/drawing/2014/main" id="{EDB5C95F-BA42-349A-F0D5-3A59E858C407}"/>
                </a:ext>
              </a:extLst>
            </p:cNvPr>
            <p:cNvSpPr/>
            <p:nvPr/>
          </p:nvSpPr>
          <p:spPr>
            <a:xfrm>
              <a:off x="5544286" y="4565507"/>
              <a:ext cx="914400" cy="1711468"/>
            </a:xfrm>
            <a:prstGeom prst="can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直方体 8">
              <a:extLst>
                <a:ext uri="{FF2B5EF4-FFF2-40B4-BE49-F238E27FC236}">
                  <a16:creationId xmlns:a16="http://schemas.microsoft.com/office/drawing/2014/main" id="{FDE28DE6-9A6B-592A-C9CE-0B6E8E9AF10B}"/>
                </a:ext>
              </a:extLst>
            </p:cNvPr>
            <p:cNvSpPr/>
            <p:nvPr/>
          </p:nvSpPr>
          <p:spPr>
            <a:xfrm>
              <a:off x="1318245" y="545521"/>
              <a:ext cx="9026428" cy="4759904"/>
            </a:xfrm>
            <a:prstGeom prst="cube">
              <a:avLst>
                <a:gd name="adj" fmla="val 5116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0" name="グループ化 9">
              <a:extLst>
                <a:ext uri="{FF2B5EF4-FFF2-40B4-BE49-F238E27FC236}">
                  <a16:creationId xmlns:a16="http://schemas.microsoft.com/office/drawing/2014/main" id="{A5CD7EE9-5B27-04BF-E506-9118D90A62D5}"/>
                </a:ext>
              </a:extLst>
            </p:cNvPr>
            <p:cNvGrpSpPr/>
            <p:nvPr/>
          </p:nvGrpSpPr>
          <p:grpSpPr>
            <a:xfrm>
              <a:off x="8413666" y="3283472"/>
              <a:ext cx="1374655" cy="1720714"/>
              <a:chOff x="7624972" y="3147778"/>
              <a:chExt cx="467983" cy="585794"/>
            </a:xfrm>
          </p:grpSpPr>
          <p:sp>
            <p:nvSpPr>
              <p:cNvPr id="11" name="楕円 10">
                <a:extLst>
                  <a:ext uri="{FF2B5EF4-FFF2-40B4-BE49-F238E27FC236}">
                    <a16:creationId xmlns:a16="http://schemas.microsoft.com/office/drawing/2014/main" id="{4ED3EF8C-EACB-0431-7443-929C5DE26A6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30481" y="3371098"/>
                <a:ext cx="362474" cy="3624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2" name="楕円 11">
                <a:extLst>
                  <a:ext uri="{FF2B5EF4-FFF2-40B4-BE49-F238E27FC236}">
                    <a16:creationId xmlns:a16="http://schemas.microsoft.com/office/drawing/2014/main" id="{5AAE42B7-AB77-6B4F-7E4A-E4666E719A3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98917" y="3147778"/>
                <a:ext cx="252000" cy="252000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3" name="楕円 12">
                <a:extLst>
                  <a:ext uri="{FF2B5EF4-FFF2-40B4-BE49-F238E27FC236}">
                    <a16:creationId xmlns:a16="http://schemas.microsoft.com/office/drawing/2014/main" id="{4BE2628F-0861-A033-9385-05BAC507A21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861539" y="3439224"/>
                <a:ext cx="45719" cy="45719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4" name="楕円 13">
                <a:extLst>
                  <a:ext uri="{FF2B5EF4-FFF2-40B4-BE49-F238E27FC236}">
                    <a16:creationId xmlns:a16="http://schemas.microsoft.com/office/drawing/2014/main" id="{BD7A3DBB-9582-C7A0-2162-247BB7CC15C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847688" y="3573152"/>
                <a:ext cx="45719" cy="45719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5" name="楕円 14">
                <a:extLst>
                  <a:ext uri="{FF2B5EF4-FFF2-40B4-BE49-F238E27FC236}">
                    <a16:creationId xmlns:a16="http://schemas.microsoft.com/office/drawing/2014/main" id="{9C5DC9E9-EABA-A753-5050-0AFF27E066CC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843073" y="3503879"/>
                <a:ext cx="45719" cy="45719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6" name="楕円 97">
                <a:extLst>
                  <a:ext uri="{FF2B5EF4-FFF2-40B4-BE49-F238E27FC236}">
                    <a16:creationId xmlns:a16="http://schemas.microsoft.com/office/drawing/2014/main" id="{B3A17AE7-04B5-ABC7-878B-9C608B60783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1479331">
                <a:off x="7826817" y="3229435"/>
                <a:ext cx="73314" cy="45936"/>
              </a:xfrm>
              <a:custGeom>
                <a:avLst/>
                <a:gdLst>
                  <a:gd name="connsiteX0" fmla="*/ 0 w 134295"/>
                  <a:gd name="connsiteY0" fmla="*/ 67148 h 134295"/>
                  <a:gd name="connsiteX1" fmla="*/ 67148 w 134295"/>
                  <a:gd name="connsiteY1" fmla="*/ 0 h 134295"/>
                  <a:gd name="connsiteX2" fmla="*/ 134296 w 134295"/>
                  <a:gd name="connsiteY2" fmla="*/ 67148 h 134295"/>
                  <a:gd name="connsiteX3" fmla="*/ 67148 w 134295"/>
                  <a:gd name="connsiteY3" fmla="*/ 134296 h 134295"/>
                  <a:gd name="connsiteX4" fmla="*/ 0 w 134295"/>
                  <a:gd name="connsiteY4" fmla="*/ 67148 h 134295"/>
                  <a:gd name="connsiteX0" fmla="*/ 0 w 135008"/>
                  <a:gd name="connsiteY0" fmla="*/ 67148 h 134296"/>
                  <a:gd name="connsiteX1" fmla="*/ 67148 w 135008"/>
                  <a:gd name="connsiteY1" fmla="*/ 0 h 134296"/>
                  <a:gd name="connsiteX2" fmla="*/ 134296 w 135008"/>
                  <a:gd name="connsiteY2" fmla="*/ 67148 h 134296"/>
                  <a:gd name="connsiteX3" fmla="*/ 67148 w 135008"/>
                  <a:gd name="connsiteY3" fmla="*/ 134296 h 134296"/>
                  <a:gd name="connsiteX4" fmla="*/ 0 w 135008"/>
                  <a:gd name="connsiteY4" fmla="*/ 67148 h 134296"/>
                  <a:gd name="connsiteX0" fmla="*/ 0 w 135008"/>
                  <a:gd name="connsiteY0" fmla="*/ 67148 h 134296"/>
                  <a:gd name="connsiteX1" fmla="*/ 67148 w 135008"/>
                  <a:gd name="connsiteY1" fmla="*/ 0 h 134296"/>
                  <a:gd name="connsiteX2" fmla="*/ 134296 w 135008"/>
                  <a:gd name="connsiteY2" fmla="*/ 67148 h 134296"/>
                  <a:gd name="connsiteX3" fmla="*/ 67148 w 135008"/>
                  <a:gd name="connsiteY3" fmla="*/ 134296 h 134296"/>
                  <a:gd name="connsiteX4" fmla="*/ 0 w 135008"/>
                  <a:gd name="connsiteY4" fmla="*/ 67148 h 134296"/>
                  <a:gd name="connsiteX0" fmla="*/ 0 w 206822"/>
                  <a:gd name="connsiteY0" fmla="*/ 67244 h 134448"/>
                  <a:gd name="connsiteX1" fmla="*/ 67148 w 206822"/>
                  <a:gd name="connsiteY1" fmla="*/ 96 h 134448"/>
                  <a:gd name="connsiteX2" fmla="*/ 206567 w 206822"/>
                  <a:gd name="connsiteY2" fmla="*/ 79814 h 134448"/>
                  <a:gd name="connsiteX3" fmla="*/ 67148 w 206822"/>
                  <a:gd name="connsiteY3" fmla="*/ 134392 h 134448"/>
                  <a:gd name="connsiteX4" fmla="*/ 0 w 206822"/>
                  <a:gd name="connsiteY4" fmla="*/ 67244 h 134448"/>
                  <a:gd name="connsiteX0" fmla="*/ 0 w 215289"/>
                  <a:gd name="connsiteY0" fmla="*/ 67149 h 134297"/>
                  <a:gd name="connsiteX1" fmla="*/ 67148 w 215289"/>
                  <a:gd name="connsiteY1" fmla="*/ 1 h 134297"/>
                  <a:gd name="connsiteX2" fmla="*/ 215048 w 215289"/>
                  <a:gd name="connsiteY2" fmla="*/ 67323 h 134297"/>
                  <a:gd name="connsiteX3" fmla="*/ 67148 w 215289"/>
                  <a:gd name="connsiteY3" fmla="*/ 134297 h 134297"/>
                  <a:gd name="connsiteX4" fmla="*/ 0 w 215289"/>
                  <a:gd name="connsiteY4" fmla="*/ 67149 h 134297"/>
                  <a:gd name="connsiteX0" fmla="*/ 0 w 217511"/>
                  <a:gd name="connsiteY0" fmla="*/ 67568 h 135251"/>
                  <a:gd name="connsiteX1" fmla="*/ 67148 w 217511"/>
                  <a:gd name="connsiteY1" fmla="*/ 420 h 135251"/>
                  <a:gd name="connsiteX2" fmla="*/ 217274 w 217511"/>
                  <a:gd name="connsiteY2" fmla="*/ 35546 h 135251"/>
                  <a:gd name="connsiteX3" fmla="*/ 67148 w 217511"/>
                  <a:gd name="connsiteY3" fmla="*/ 134716 h 135251"/>
                  <a:gd name="connsiteX4" fmla="*/ 0 w 217511"/>
                  <a:gd name="connsiteY4" fmla="*/ 67568 h 135251"/>
                  <a:gd name="connsiteX0" fmla="*/ 0 w 217274"/>
                  <a:gd name="connsiteY0" fmla="*/ 73083 h 140766"/>
                  <a:gd name="connsiteX1" fmla="*/ 67148 w 217274"/>
                  <a:gd name="connsiteY1" fmla="*/ 5935 h 140766"/>
                  <a:gd name="connsiteX2" fmla="*/ 217274 w 217274"/>
                  <a:gd name="connsiteY2" fmla="*/ 41061 h 140766"/>
                  <a:gd name="connsiteX3" fmla="*/ 67148 w 217274"/>
                  <a:gd name="connsiteY3" fmla="*/ 140231 h 140766"/>
                  <a:gd name="connsiteX4" fmla="*/ 0 w 217274"/>
                  <a:gd name="connsiteY4" fmla="*/ 73083 h 140766"/>
                  <a:gd name="connsiteX0" fmla="*/ 0 w 223337"/>
                  <a:gd name="connsiteY0" fmla="*/ 67255 h 134430"/>
                  <a:gd name="connsiteX1" fmla="*/ 67148 w 223337"/>
                  <a:gd name="connsiteY1" fmla="*/ 107 h 134430"/>
                  <a:gd name="connsiteX2" fmla="*/ 223337 w 223337"/>
                  <a:gd name="connsiteY2" fmla="*/ 60792 h 134430"/>
                  <a:gd name="connsiteX3" fmla="*/ 67148 w 223337"/>
                  <a:gd name="connsiteY3" fmla="*/ 134403 h 134430"/>
                  <a:gd name="connsiteX4" fmla="*/ 0 w 223337"/>
                  <a:gd name="connsiteY4" fmla="*/ 67255 h 134430"/>
                  <a:gd name="connsiteX0" fmla="*/ 0 w 244405"/>
                  <a:gd name="connsiteY0" fmla="*/ 68206 h 135508"/>
                  <a:gd name="connsiteX1" fmla="*/ 67148 w 244405"/>
                  <a:gd name="connsiteY1" fmla="*/ 1058 h 135508"/>
                  <a:gd name="connsiteX2" fmla="*/ 244405 w 244405"/>
                  <a:gd name="connsiteY2" fmla="*/ 52072 h 135508"/>
                  <a:gd name="connsiteX3" fmla="*/ 67148 w 244405"/>
                  <a:gd name="connsiteY3" fmla="*/ 135354 h 135508"/>
                  <a:gd name="connsiteX4" fmla="*/ 0 w 244405"/>
                  <a:gd name="connsiteY4" fmla="*/ 68206 h 135508"/>
                  <a:gd name="connsiteX0" fmla="*/ 0 w 251927"/>
                  <a:gd name="connsiteY0" fmla="*/ 67149 h 134297"/>
                  <a:gd name="connsiteX1" fmla="*/ 67148 w 251927"/>
                  <a:gd name="connsiteY1" fmla="*/ 1 h 134297"/>
                  <a:gd name="connsiteX2" fmla="*/ 251927 w 251927"/>
                  <a:gd name="connsiteY2" fmla="*/ 67401 h 134297"/>
                  <a:gd name="connsiteX3" fmla="*/ 67148 w 251927"/>
                  <a:gd name="connsiteY3" fmla="*/ 134297 h 134297"/>
                  <a:gd name="connsiteX4" fmla="*/ 0 w 251927"/>
                  <a:gd name="connsiteY4" fmla="*/ 67149 h 134297"/>
                  <a:gd name="connsiteX0" fmla="*/ 0 w 268505"/>
                  <a:gd name="connsiteY0" fmla="*/ 67752 h 135003"/>
                  <a:gd name="connsiteX1" fmla="*/ 67148 w 268505"/>
                  <a:gd name="connsiteY1" fmla="*/ 604 h 135003"/>
                  <a:gd name="connsiteX2" fmla="*/ 268505 w 268505"/>
                  <a:gd name="connsiteY2" fmla="*/ 54726 h 135003"/>
                  <a:gd name="connsiteX3" fmla="*/ 67148 w 268505"/>
                  <a:gd name="connsiteY3" fmla="*/ 134900 h 135003"/>
                  <a:gd name="connsiteX4" fmla="*/ 0 w 268505"/>
                  <a:gd name="connsiteY4" fmla="*/ 67752 h 135003"/>
                  <a:gd name="connsiteX0" fmla="*/ 0 w 253001"/>
                  <a:gd name="connsiteY0" fmla="*/ 67153 h 134303"/>
                  <a:gd name="connsiteX1" fmla="*/ 67148 w 253001"/>
                  <a:gd name="connsiteY1" fmla="*/ 5 h 134303"/>
                  <a:gd name="connsiteX2" fmla="*/ 253001 w 253001"/>
                  <a:gd name="connsiteY2" fmla="*/ 69745 h 134303"/>
                  <a:gd name="connsiteX3" fmla="*/ 67148 w 253001"/>
                  <a:gd name="connsiteY3" fmla="*/ 134301 h 134303"/>
                  <a:gd name="connsiteX4" fmla="*/ 0 w 253001"/>
                  <a:gd name="connsiteY4" fmla="*/ 67153 h 134303"/>
                  <a:gd name="connsiteX0" fmla="*/ 0 w 248895"/>
                  <a:gd name="connsiteY0" fmla="*/ 67694 h 134938"/>
                  <a:gd name="connsiteX1" fmla="*/ 67148 w 248895"/>
                  <a:gd name="connsiteY1" fmla="*/ 546 h 134938"/>
                  <a:gd name="connsiteX2" fmla="*/ 248895 w 248895"/>
                  <a:gd name="connsiteY2" fmla="*/ 55167 h 134938"/>
                  <a:gd name="connsiteX3" fmla="*/ 67148 w 248895"/>
                  <a:gd name="connsiteY3" fmla="*/ 134842 h 134938"/>
                  <a:gd name="connsiteX4" fmla="*/ 0 w 248895"/>
                  <a:gd name="connsiteY4" fmla="*/ 67694 h 134938"/>
                  <a:gd name="connsiteX0" fmla="*/ 0 w 215354"/>
                  <a:gd name="connsiteY0" fmla="*/ 67507 h 134930"/>
                  <a:gd name="connsiteX1" fmla="*/ 67148 w 215354"/>
                  <a:gd name="connsiteY1" fmla="*/ 359 h 134930"/>
                  <a:gd name="connsiteX2" fmla="*/ 215354 w 215354"/>
                  <a:gd name="connsiteY2" fmla="*/ 93049 h 134930"/>
                  <a:gd name="connsiteX3" fmla="*/ 67148 w 215354"/>
                  <a:gd name="connsiteY3" fmla="*/ 134655 h 134930"/>
                  <a:gd name="connsiteX4" fmla="*/ 0 w 215354"/>
                  <a:gd name="connsiteY4" fmla="*/ 67507 h 13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54" h="134930">
                    <a:moveTo>
                      <a:pt x="0" y="67507"/>
                    </a:moveTo>
                    <a:cubicBezTo>
                      <a:pt x="0" y="30422"/>
                      <a:pt x="31256" y="-3898"/>
                      <a:pt x="67148" y="359"/>
                    </a:cubicBezTo>
                    <a:cubicBezTo>
                      <a:pt x="103040" y="4616"/>
                      <a:pt x="215653" y="37520"/>
                      <a:pt x="215354" y="93049"/>
                    </a:cubicBezTo>
                    <a:cubicBezTo>
                      <a:pt x="212212" y="92426"/>
                      <a:pt x="103040" y="138912"/>
                      <a:pt x="67148" y="134655"/>
                    </a:cubicBezTo>
                    <a:cubicBezTo>
                      <a:pt x="31256" y="130398"/>
                      <a:pt x="0" y="104592"/>
                      <a:pt x="0" y="6750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cxnSp>
            <p:nvCxnSpPr>
              <p:cNvPr id="17" name="直線コネクタ 16">
                <a:extLst>
                  <a:ext uri="{FF2B5EF4-FFF2-40B4-BE49-F238E27FC236}">
                    <a16:creationId xmlns:a16="http://schemas.microsoft.com/office/drawing/2014/main" id="{4E87AA47-25CC-B1EF-5ED3-09A7B67B7464}"/>
                  </a:ext>
                </a:extLst>
              </p:cNvPr>
              <p:cNvCxnSpPr>
                <a:stCxn id="11" idx="1"/>
              </p:cNvCxnSpPr>
              <p:nvPr/>
            </p:nvCxnSpPr>
            <p:spPr>
              <a:xfrm flipH="1" flipV="1">
                <a:off x="7624972" y="3281751"/>
                <a:ext cx="158592" cy="14243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" name="楕円 97">
                <a:extLst>
                  <a:ext uri="{FF2B5EF4-FFF2-40B4-BE49-F238E27FC236}">
                    <a16:creationId xmlns:a16="http://schemas.microsoft.com/office/drawing/2014/main" id="{0BE0B77C-C0C0-3119-9738-2C08E622B4EF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758401" flipH="1">
                <a:off x="7928024" y="3231560"/>
                <a:ext cx="69069" cy="46178"/>
              </a:xfrm>
              <a:custGeom>
                <a:avLst/>
                <a:gdLst>
                  <a:gd name="connsiteX0" fmla="*/ 0 w 134295"/>
                  <a:gd name="connsiteY0" fmla="*/ 67148 h 134295"/>
                  <a:gd name="connsiteX1" fmla="*/ 67148 w 134295"/>
                  <a:gd name="connsiteY1" fmla="*/ 0 h 134295"/>
                  <a:gd name="connsiteX2" fmla="*/ 134296 w 134295"/>
                  <a:gd name="connsiteY2" fmla="*/ 67148 h 134295"/>
                  <a:gd name="connsiteX3" fmla="*/ 67148 w 134295"/>
                  <a:gd name="connsiteY3" fmla="*/ 134296 h 134295"/>
                  <a:gd name="connsiteX4" fmla="*/ 0 w 134295"/>
                  <a:gd name="connsiteY4" fmla="*/ 67148 h 134295"/>
                  <a:gd name="connsiteX0" fmla="*/ 0 w 135008"/>
                  <a:gd name="connsiteY0" fmla="*/ 67148 h 134296"/>
                  <a:gd name="connsiteX1" fmla="*/ 67148 w 135008"/>
                  <a:gd name="connsiteY1" fmla="*/ 0 h 134296"/>
                  <a:gd name="connsiteX2" fmla="*/ 134296 w 135008"/>
                  <a:gd name="connsiteY2" fmla="*/ 67148 h 134296"/>
                  <a:gd name="connsiteX3" fmla="*/ 67148 w 135008"/>
                  <a:gd name="connsiteY3" fmla="*/ 134296 h 134296"/>
                  <a:gd name="connsiteX4" fmla="*/ 0 w 135008"/>
                  <a:gd name="connsiteY4" fmla="*/ 67148 h 134296"/>
                  <a:gd name="connsiteX0" fmla="*/ 0 w 135008"/>
                  <a:gd name="connsiteY0" fmla="*/ 67148 h 134296"/>
                  <a:gd name="connsiteX1" fmla="*/ 67148 w 135008"/>
                  <a:gd name="connsiteY1" fmla="*/ 0 h 134296"/>
                  <a:gd name="connsiteX2" fmla="*/ 134296 w 135008"/>
                  <a:gd name="connsiteY2" fmla="*/ 67148 h 134296"/>
                  <a:gd name="connsiteX3" fmla="*/ 67148 w 135008"/>
                  <a:gd name="connsiteY3" fmla="*/ 134296 h 134296"/>
                  <a:gd name="connsiteX4" fmla="*/ 0 w 135008"/>
                  <a:gd name="connsiteY4" fmla="*/ 67148 h 134296"/>
                  <a:gd name="connsiteX0" fmla="*/ 0 w 206822"/>
                  <a:gd name="connsiteY0" fmla="*/ 67244 h 134448"/>
                  <a:gd name="connsiteX1" fmla="*/ 67148 w 206822"/>
                  <a:gd name="connsiteY1" fmla="*/ 96 h 134448"/>
                  <a:gd name="connsiteX2" fmla="*/ 206567 w 206822"/>
                  <a:gd name="connsiteY2" fmla="*/ 79814 h 134448"/>
                  <a:gd name="connsiteX3" fmla="*/ 67148 w 206822"/>
                  <a:gd name="connsiteY3" fmla="*/ 134392 h 134448"/>
                  <a:gd name="connsiteX4" fmla="*/ 0 w 206822"/>
                  <a:gd name="connsiteY4" fmla="*/ 67244 h 134448"/>
                  <a:gd name="connsiteX0" fmla="*/ 0 w 215289"/>
                  <a:gd name="connsiteY0" fmla="*/ 67149 h 134297"/>
                  <a:gd name="connsiteX1" fmla="*/ 67148 w 215289"/>
                  <a:gd name="connsiteY1" fmla="*/ 1 h 134297"/>
                  <a:gd name="connsiteX2" fmla="*/ 215048 w 215289"/>
                  <a:gd name="connsiteY2" fmla="*/ 67323 h 134297"/>
                  <a:gd name="connsiteX3" fmla="*/ 67148 w 215289"/>
                  <a:gd name="connsiteY3" fmla="*/ 134297 h 134297"/>
                  <a:gd name="connsiteX4" fmla="*/ 0 w 215289"/>
                  <a:gd name="connsiteY4" fmla="*/ 67149 h 134297"/>
                  <a:gd name="connsiteX0" fmla="*/ 0 w 217511"/>
                  <a:gd name="connsiteY0" fmla="*/ 67568 h 135251"/>
                  <a:gd name="connsiteX1" fmla="*/ 67148 w 217511"/>
                  <a:gd name="connsiteY1" fmla="*/ 420 h 135251"/>
                  <a:gd name="connsiteX2" fmla="*/ 217274 w 217511"/>
                  <a:gd name="connsiteY2" fmla="*/ 35546 h 135251"/>
                  <a:gd name="connsiteX3" fmla="*/ 67148 w 217511"/>
                  <a:gd name="connsiteY3" fmla="*/ 134716 h 135251"/>
                  <a:gd name="connsiteX4" fmla="*/ 0 w 217511"/>
                  <a:gd name="connsiteY4" fmla="*/ 67568 h 135251"/>
                  <a:gd name="connsiteX0" fmla="*/ 0 w 217274"/>
                  <a:gd name="connsiteY0" fmla="*/ 73083 h 140766"/>
                  <a:gd name="connsiteX1" fmla="*/ 67148 w 217274"/>
                  <a:gd name="connsiteY1" fmla="*/ 5935 h 140766"/>
                  <a:gd name="connsiteX2" fmla="*/ 217274 w 217274"/>
                  <a:gd name="connsiteY2" fmla="*/ 41061 h 140766"/>
                  <a:gd name="connsiteX3" fmla="*/ 67148 w 217274"/>
                  <a:gd name="connsiteY3" fmla="*/ 140231 h 140766"/>
                  <a:gd name="connsiteX4" fmla="*/ 0 w 217274"/>
                  <a:gd name="connsiteY4" fmla="*/ 73083 h 140766"/>
                  <a:gd name="connsiteX0" fmla="*/ 0 w 223337"/>
                  <a:gd name="connsiteY0" fmla="*/ 67255 h 134430"/>
                  <a:gd name="connsiteX1" fmla="*/ 67148 w 223337"/>
                  <a:gd name="connsiteY1" fmla="*/ 107 h 134430"/>
                  <a:gd name="connsiteX2" fmla="*/ 223337 w 223337"/>
                  <a:gd name="connsiteY2" fmla="*/ 60792 h 134430"/>
                  <a:gd name="connsiteX3" fmla="*/ 67148 w 223337"/>
                  <a:gd name="connsiteY3" fmla="*/ 134403 h 134430"/>
                  <a:gd name="connsiteX4" fmla="*/ 0 w 223337"/>
                  <a:gd name="connsiteY4" fmla="*/ 67255 h 134430"/>
                  <a:gd name="connsiteX0" fmla="*/ 0 w 244405"/>
                  <a:gd name="connsiteY0" fmla="*/ 68206 h 135508"/>
                  <a:gd name="connsiteX1" fmla="*/ 67148 w 244405"/>
                  <a:gd name="connsiteY1" fmla="*/ 1058 h 135508"/>
                  <a:gd name="connsiteX2" fmla="*/ 244405 w 244405"/>
                  <a:gd name="connsiteY2" fmla="*/ 52072 h 135508"/>
                  <a:gd name="connsiteX3" fmla="*/ 67148 w 244405"/>
                  <a:gd name="connsiteY3" fmla="*/ 135354 h 135508"/>
                  <a:gd name="connsiteX4" fmla="*/ 0 w 244405"/>
                  <a:gd name="connsiteY4" fmla="*/ 68206 h 135508"/>
                  <a:gd name="connsiteX0" fmla="*/ 0 w 251927"/>
                  <a:gd name="connsiteY0" fmla="*/ 67149 h 134297"/>
                  <a:gd name="connsiteX1" fmla="*/ 67148 w 251927"/>
                  <a:gd name="connsiteY1" fmla="*/ 1 h 134297"/>
                  <a:gd name="connsiteX2" fmla="*/ 251927 w 251927"/>
                  <a:gd name="connsiteY2" fmla="*/ 67401 h 134297"/>
                  <a:gd name="connsiteX3" fmla="*/ 67148 w 251927"/>
                  <a:gd name="connsiteY3" fmla="*/ 134297 h 134297"/>
                  <a:gd name="connsiteX4" fmla="*/ 0 w 251927"/>
                  <a:gd name="connsiteY4" fmla="*/ 67149 h 134297"/>
                  <a:gd name="connsiteX0" fmla="*/ 0 w 268505"/>
                  <a:gd name="connsiteY0" fmla="*/ 67752 h 135003"/>
                  <a:gd name="connsiteX1" fmla="*/ 67148 w 268505"/>
                  <a:gd name="connsiteY1" fmla="*/ 604 h 135003"/>
                  <a:gd name="connsiteX2" fmla="*/ 268505 w 268505"/>
                  <a:gd name="connsiteY2" fmla="*/ 54726 h 135003"/>
                  <a:gd name="connsiteX3" fmla="*/ 67148 w 268505"/>
                  <a:gd name="connsiteY3" fmla="*/ 134900 h 135003"/>
                  <a:gd name="connsiteX4" fmla="*/ 0 w 268505"/>
                  <a:gd name="connsiteY4" fmla="*/ 67752 h 135003"/>
                  <a:gd name="connsiteX0" fmla="*/ 0 w 253001"/>
                  <a:gd name="connsiteY0" fmla="*/ 67153 h 134303"/>
                  <a:gd name="connsiteX1" fmla="*/ 67148 w 253001"/>
                  <a:gd name="connsiteY1" fmla="*/ 5 h 134303"/>
                  <a:gd name="connsiteX2" fmla="*/ 253001 w 253001"/>
                  <a:gd name="connsiteY2" fmla="*/ 69745 h 134303"/>
                  <a:gd name="connsiteX3" fmla="*/ 67148 w 253001"/>
                  <a:gd name="connsiteY3" fmla="*/ 134301 h 134303"/>
                  <a:gd name="connsiteX4" fmla="*/ 0 w 253001"/>
                  <a:gd name="connsiteY4" fmla="*/ 67153 h 134303"/>
                  <a:gd name="connsiteX0" fmla="*/ 0 w 248895"/>
                  <a:gd name="connsiteY0" fmla="*/ 67694 h 134938"/>
                  <a:gd name="connsiteX1" fmla="*/ 67148 w 248895"/>
                  <a:gd name="connsiteY1" fmla="*/ 546 h 134938"/>
                  <a:gd name="connsiteX2" fmla="*/ 248895 w 248895"/>
                  <a:gd name="connsiteY2" fmla="*/ 55167 h 134938"/>
                  <a:gd name="connsiteX3" fmla="*/ 67148 w 248895"/>
                  <a:gd name="connsiteY3" fmla="*/ 134842 h 134938"/>
                  <a:gd name="connsiteX4" fmla="*/ 0 w 248895"/>
                  <a:gd name="connsiteY4" fmla="*/ 67694 h 134938"/>
                  <a:gd name="connsiteX0" fmla="*/ 0 w 215354"/>
                  <a:gd name="connsiteY0" fmla="*/ 67507 h 134930"/>
                  <a:gd name="connsiteX1" fmla="*/ 67148 w 215354"/>
                  <a:gd name="connsiteY1" fmla="*/ 359 h 134930"/>
                  <a:gd name="connsiteX2" fmla="*/ 215354 w 215354"/>
                  <a:gd name="connsiteY2" fmla="*/ 93049 h 134930"/>
                  <a:gd name="connsiteX3" fmla="*/ 67148 w 215354"/>
                  <a:gd name="connsiteY3" fmla="*/ 134655 h 134930"/>
                  <a:gd name="connsiteX4" fmla="*/ 0 w 215354"/>
                  <a:gd name="connsiteY4" fmla="*/ 67507 h 13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354" h="134930">
                    <a:moveTo>
                      <a:pt x="0" y="67507"/>
                    </a:moveTo>
                    <a:cubicBezTo>
                      <a:pt x="0" y="30422"/>
                      <a:pt x="31256" y="-3898"/>
                      <a:pt x="67148" y="359"/>
                    </a:cubicBezTo>
                    <a:cubicBezTo>
                      <a:pt x="103040" y="4616"/>
                      <a:pt x="215653" y="37520"/>
                      <a:pt x="215354" y="93049"/>
                    </a:cubicBezTo>
                    <a:cubicBezTo>
                      <a:pt x="212212" y="92426"/>
                      <a:pt x="103040" y="138912"/>
                      <a:pt x="67148" y="134655"/>
                    </a:cubicBezTo>
                    <a:cubicBezTo>
                      <a:pt x="31256" y="130398"/>
                      <a:pt x="0" y="104592"/>
                      <a:pt x="0" y="67507"/>
                    </a:cubicBez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</p:grpSp>
      </p:grpSp>
      <p:sp>
        <p:nvSpPr>
          <p:cNvPr id="53" name="テキスト ボックス 52">
            <a:extLst>
              <a:ext uri="{FF2B5EF4-FFF2-40B4-BE49-F238E27FC236}">
                <a16:creationId xmlns:a16="http://schemas.microsoft.com/office/drawing/2014/main" id="{4B8D6765-4F7D-4CEA-8E89-9F03E9E2FBA5}"/>
              </a:ext>
            </a:extLst>
          </p:cNvPr>
          <p:cNvSpPr txBox="1"/>
          <p:nvPr/>
        </p:nvSpPr>
        <p:spPr>
          <a:xfrm>
            <a:off x="3411856" y="1069622"/>
            <a:ext cx="94391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どうじ</a:t>
            </a:r>
          </a:p>
        </p:txBody>
      </p:sp>
      <p:sp>
        <p:nvSpPr>
          <p:cNvPr id="54" name="テキスト ボックス 53">
            <a:extLst>
              <a:ext uri="{FF2B5EF4-FFF2-40B4-BE49-F238E27FC236}">
                <a16:creationId xmlns:a16="http://schemas.microsoft.com/office/drawing/2014/main" id="{E5529E23-E5A2-4CC3-9DB3-7181A27B2477}"/>
              </a:ext>
            </a:extLst>
          </p:cNvPr>
          <p:cNvSpPr txBox="1"/>
          <p:nvPr/>
        </p:nvSpPr>
        <p:spPr>
          <a:xfrm>
            <a:off x="7891103" y="5045256"/>
            <a:ext cx="65471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ちいき</a:t>
            </a:r>
          </a:p>
        </p:txBody>
      </p:sp>
      <p:sp>
        <p:nvSpPr>
          <p:cNvPr id="55" name="テキスト ボックス 54">
            <a:extLst>
              <a:ext uri="{FF2B5EF4-FFF2-40B4-BE49-F238E27FC236}">
                <a16:creationId xmlns:a16="http://schemas.microsoft.com/office/drawing/2014/main" id="{A3046676-5901-485C-BD45-5534971ED181}"/>
              </a:ext>
            </a:extLst>
          </p:cNvPr>
          <p:cNvSpPr txBox="1"/>
          <p:nvPr/>
        </p:nvSpPr>
        <p:spPr>
          <a:xfrm>
            <a:off x="8709322" y="5020220"/>
            <a:ext cx="8081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もくざい</a:t>
            </a:r>
          </a:p>
        </p:txBody>
      </p:sp>
      <p:sp>
        <p:nvSpPr>
          <p:cNvPr id="56" name="テキスト ボックス 55">
            <a:extLst>
              <a:ext uri="{FF2B5EF4-FFF2-40B4-BE49-F238E27FC236}">
                <a16:creationId xmlns:a16="http://schemas.microsoft.com/office/drawing/2014/main" id="{C3694C16-2F7B-4B5A-ACD8-C3A7AE7AE2A5}"/>
              </a:ext>
            </a:extLst>
          </p:cNvPr>
          <p:cNvSpPr txBox="1"/>
          <p:nvPr/>
        </p:nvSpPr>
        <p:spPr>
          <a:xfrm>
            <a:off x="9700301" y="5020219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か</a:t>
            </a:r>
          </a:p>
        </p:txBody>
      </p:sp>
      <p:sp>
        <p:nvSpPr>
          <p:cNvPr id="57" name="Google Shape;397;p16">
            <a:extLst>
              <a:ext uri="{FF2B5EF4-FFF2-40B4-BE49-F238E27FC236}">
                <a16:creationId xmlns:a16="http://schemas.microsoft.com/office/drawing/2014/main" id="{4A7FBB24-732C-FFE9-0F2E-CA5DDD3AA791}"/>
              </a:ext>
            </a:extLst>
          </p:cNvPr>
          <p:cNvSpPr txBox="1"/>
          <p:nvPr/>
        </p:nvSpPr>
        <p:spPr>
          <a:xfrm>
            <a:off x="9407476" y="4445310"/>
            <a:ext cx="2548304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ボタンをおして</a:t>
            </a:r>
            <a:r>
              <a:rPr lang="ja-JP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ね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664493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7" grpId="0"/>
      <p:bldP spid="57" grpId="1"/>
      <p:bldP spid="57" grpId="2"/>
      <p:bldP spid="57" grpId="3"/>
    </p:bldLst>
  </p:timing>
</p:sld>
</file>

<file path=ppt/slides/slide3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" name="グループ化 119">
            <a:extLst>
              <a:ext uri="{FF2B5EF4-FFF2-40B4-BE49-F238E27FC236}">
                <a16:creationId xmlns:a16="http://schemas.microsoft.com/office/drawing/2014/main" id="{8B6ABA29-66CD-879F-0B94-F62217A24A2E}"/>
              </a:ext>
            </a:extLst>
          </p:cNvPr>
          <p:cNvGrpSpPr/>
          <p:nvPr/>
        </p:nvGrpSpPr>
        <p:grpSpPr>
          <a:xfrm>
            <a:off x="7773192" y="1673256"/>
            <a:ext cx="2733230" cy="2482742"/>
            <a:chOff x="7773192" y="1673256"/>
            <a:chExt cx="2733230" cy="2482742"/>
          </a:xfrm>
        </p:grpSpPr>
        <p:sp>
          <p:nvSpPr>
            <p:cNvPr id="121" name="Google Shape;1539;p28">
              <a:extLst>
                <a:ext uri="{FF2B5EF4-FFF2-40B4-BE49-F238E27FC236}">
                  <a16:creationId xmlns:a16="http://schemas.microsoft.com/office/drawing/2014/main" id="{822D26BC-41DD-1377-7D46-8D61F88939DD}"/>
                </a:ext>
              </a:extLst>
            </p:cNvPr>
            <p:cNvSpPr/>
            <p:nvPr/>
          </p:nvSpPr>
          <p:spPr>
            <a:xfrm flipH="1">
              <a:off x="7849190" y="3703504"/>
              <a:ext cx="2494996" cy="452494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2" name="グループ化 121">
              <a:extLst>
                <a:ext uri="{FF2B5EF4-FFF2-40B4-BE49-F238E27FC236}">
                  <a16:creationId xmlns:a16="http://schemas.microsoft.com/office/drawing/2014/main" id="{A2575FD1-BD8C-79C8-784D-A28264F71FFD}"/>
                </a:ext>
              </a:extLst>
            </p:cNvPr>
            <p:cNvGrpSpPr/>
            <p:nvPr/>
          </p:nvGrpSpPr>
          <p:grpSpPr>
            <a:xfrm>
              <a:off x="7773192" y="1750762"/>
              <a:ext cx="1142177" cy="2123595"/>
              <a:chOff x="3284638" y="2622841"/>
              <a:chExt cx="1552994" cy="2887407"/>
            </a:xfrm>
          </p:grpSpPr>
          <p:sp>
            <p:nvSpPr>
              <p:cNvPr id="172" name="二等辺三角形 2">
                <a:extLst>
                  <a:ext uri="{FF2B5EF4-FFF2-40B4-BE49-F238E27FC236}">
                    <a16:creationId xmlns:a16="http://schemas.microsoft.com/office/drawing/2014/main" id="{A9F586AF-2D63-FA97-F8CC-ACE87AAFD70F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3" name="Google Shape;1540;p28">
                <a:extLst>
                  <a:ext uri="{FF2B5EF4-FFF2-40B4-BE49-F238E27FC236}">
                    <a16:creationId xmlns:a16="http://schemas.microsoft.com/office/drawing/2014/main" id="{F00C2BAB-201C-55EB-48EC-0C40151A37F0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74" name="グループ化 173">
                <a:extLst>
                  <a:ext uri="{FF2B5EF4-FFF2-40B4-BE49-F238E27FC236}">
                    <a16:creationId xmlns:a16="http://schemas.microsoft.com/office/drawing/2014/main" id="{D67E2373-AD43-122B-3B9F-30069C8B7BBF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94" name="Google Shape;1540;p28">
                  <a:extLst>
                    <a:ext uri="{FF2B5EF4-FFF2-40B4-BE49-F238E27FC236}">
                      <a16:creationId xmlns:a16="http://schemas.microsoft.com/office/drawing/2014/main" id="{56A09601-156C-D261-094A-4B9BEBCF34FB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5" name="Google Shape;1540;p28">
                  <a:extLst>
                    <a:ext uri="{FF2B5EF4-FFF2-40B4-BE49-F238E27FC236}">
                      <a16:creationId xmlns:a16="http://schemas.microsoft.com/office/drawing/2014/main" id="{800D879B-E585-C1A7-90C4-4E00C7B13004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6" name="Google Shape;1540;p28">
                  <a:extLst>
                    <a:ext uri="{FF2B5EF4-FFF2-40B4-BE49-F238E27FC236}">
                      <a16:creationId xmlns:a16="http://schemas.microsoft.com/office/drawing/2014/main" id="{4EFB77D8-B9F4-112B-D67D-D40E9613E6A1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75" name="グループ化 174">
                <a:extLst>
                  <a:ext uri="{FF2B5EF4-FFF2-40B4-BE49-F238E27FC236}">
                    <a16:creationId xmlns:a16="http://schemas.microsoft.com/office/drawing/2014/main" id="{A04DCFA7-467F-A64D-6511-47EA8DEF222D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90" name="Google Shape;1540;p28">
                  <a:extLst>
                    <a:ext uri="{FF2B5EF4-FFF2-40B4-BE49-F238E27FC236}">
                      <a16:creationId xmlns:a16="http://schemas.microsoft.com/office/drawing/2014/main" id="{3D545911-4C7E-EF57-8001-CF79068E69E3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1540;p28">
                  <a:extLst>
                    <a:ext uri="{FF2B5EF4-FFF2-40B4-BE49-F238E27FC236}">
                      <a16:creationId xmlns:a16="http://schemas.microsoft.com/office/drawing/2014/main" id="{87947626-4565-8121-4096-A5FCCDC006E2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" name="Google Shape;1540;p28">
                  <a:extLst>
                    <a:ext uri="{FF2B5EF4-FFF2-40B4-BE49-F238E27FC236}">
                      <a16:creationId xmlns:a16="http://schemas.microsoft.com/office/drawing/2014/main" id="{E291D1A9-2EFD-73A8-3FA6-E64AE63D4D35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6" name="Google Shape;1540;p28">
                <a:extLst>
                  <a:ext uri="{FF2B5EF4-FFF2-40B4-BE49-F238E27FC236}">
                    <a16:creationId xmlns:a16="http://schemas.microsoft.com/office/drawing/2014/main" id="{8823B879-79B9-22CD-6B8D-169FA0308877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77" name="グループ化 176">
                <a:extLst>
                  <a:ext uri="{FF2B5EF4-FFF2-40B4-BE49-F238E27FC236}">
                    <a16:creationId xmlns:a16="http://schemas.microsoft.com/office/drawing/2014/main" id="{DC27BEB0-8EB9-547D-C2B9-AEE80B5ED59E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86" name="Google Shape;1540;p28">
                  <a:extLst>
                    <a:ext uri="{FF2B5EF4-FFF2-40B4-BE49-F238E27FC236}">
                      <a16:creationId xmlns:a16="http://schemas.microsoft.com/office/drawing/2014/main" id="{4FF5C6BA-F8C3-213C-1AE6-A41EFF74471D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7" name="Google Shape;1540;p28">
                  <a:extLst>
                    <a:ext uri="{FF2B5EF4-FFF2-40B4-BE49-F238E27FC236}">
                      <a16:creationId xmlns:a16="http://schemas.microsoft.com/office/drawing/2014/main" id="{234D5E0D-F3C7-E3FC-86E6-71443997C718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9" name="Google Shape;1540;p28">
                  <a:extLst>
                    <a:ext uri="{FF2B5EF4-FFF2-40B4-BE49-F238E27FC236}">
                      <a16:creationId xmlns:a16="http://schemas.microsoft.com/office/drawing/2014/main" id="{B71BC841-33DE-D515-3021-E30F870C6A31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78" name="グループ化 177">
                <a:extLst>
                  <a:ext uri="{FF2B5EF4-FFF2-40B4-BE49-F238E27FC236}">
                    <a16:creationId xmlns:a16="http://schemas.microsoft.com/office/drawing/2014/main" id="{B57BCF50-54C7-1127-FF76-34E518F39D9C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83" name="Google Shape;1540;p28">
                  <a:extLst>
                    <a:ext uri="{FF2B5EF4-FFF2-40B4-BE49-F238E27FC236}">
                      <a16:creationId xmlns:a16="http://schemas.microsoft.com/office/drawing/2014/main" id="{41479A61-C355-773F-DBB6-F8022D45637D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4" name="Google Shape;1540;p28">
                  <a:extLst>
                    <a:ext uri="{FF2B5EF4-FFF2-40B4-BE49-F238E27FC236}">
                      <a16:creationId xmlns:a16="http://schemas.microsoft.com/office/drawing/2014/main" id="{0FB7ABBD-F3DA-4490-B203-FADBDB0E2D4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5" name="Google Shape;1540;p28">
                  <a:extLst>
                    <a:ext uri="{FF2B5EF4-FFF2-40B4-BE49-F238E27FC236}">
                      <a16:creationId xmlns:a16="http://schemas.microsoft.com/office/drawing/2014/main" id="{628629C1-38B6-D8F0-A0EF-AC30A2A9F42F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79" name="グループ化 178">
                <a:extLst>
                  <a:ext uri="{FF2B5EF4-FFF2-40B4-BE49-F238E27FC236}">
                    <a16:creationId xmlns:a16="http://schemas.microsoft.com/office/drawing/2014/main" id="{E1BA721F-C61C-2EA0-50C5-1C32C4B676D2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80" name="Google Shape;1540;p28">
                  <a:extLst>
                    <a:ext uri="{FF2B5EF4-FFF2-40B4-BE49-F238E27FC236}">
                      <a16:creationId xmlns:a16="http://schemas.microsoft.com/office/drawing/2014/main" id="{7EA5EFEA-9658-BC98-8D56-5B10B2A7D82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1540;p28">
                  <a:extLst>
                    <a:ext uri="{FF2B5EF4-FFF2-40B4-BE49-F238E27FC236}">
                      <a16:creationId xmlns:a16="http://schemas.microsoft.com/office/drawing/2014/main" id="{95B8BA4E-4655-DF73-2954-F6C868600660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1540;p28">
                  <a:extLst>
                    <a:ext uri="{FF2B5EF4-FFF2-40B4-BE49-F238E27FC236}">
                      <a16:creationId xmlns:a16="http://schemas.microsoft.com/office/drawing/2014/main" id="{17B48E71-BBC2-5666-C2B4-4C7F10500B8C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23" name="グループ化 122">
              <a:extLst>
                <a:ext uri="{FF2B5EF4-FFF2-40B4-BE49-F238E27FC236}">
                  <a16:creationId xmlns:a16="http://schemas.microsoft.com/office/drawing/2014/main" id="{A2361CE1-DB2A-0CE8-A9D0-7F8A14035D44}"/>
                </a:ext>
              </a:extLst>
            </p:cNvPr>
            <p:cNvGrpSpPr/>
            <p:nvPr/>
          </p:nvGrpSpPr>
          <p:grpSpPr>
            <a:xfrm>
              <a:off x="8572932" y="1673256"/>
              <a:ext cx="1138497" cy="2154397"/>
              <a:chOff x="3284638" y="2622841"/>
              <a:chExt cx="1552994" cy="2938756"/>
            </a:xfrm>
          </p:grpSpPr>
          <p:sp>
            <p:nvSpPr>
              <p:cNvPr id="149" name="二等辺三角形 2">
                <a:extLst>
                  <a:ext uri="{FF2B5EF4-FFF2-40B4-BE49-F238E27FC236}">
                    <a16:creationId xmlns:a16="http://schemas.microsoft.com/office/drawing/2014/main" id="{D3D181D6-4C81-863D-3D15-2705337EB0AC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0" name="Google Shape;1540;p28">
                <a:extLst>
                  <a:ext uri="{FF2B5EF4-FFF2-40B4-BE49-F238E27FC236}">
                    <a16:creationId xmlns:a16="http://schemas.microsoft.com/office/drawing/2014/main" id="{914FB503-59C1-3F43-5BAA-F1E6A7AA5E1B}"/>
                  </a:ext>
                </a:extLst>
              </p:cNvPr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51" name="グループ化 150">
                <a:extLst>
                  <a:ext uri="{FF2B5EF4-FFF2-40B4-BE49-F238E27FC236}">
                    <a16:creationId xmlns:a16="http://schemas.microsoft.com/office/drawing/2014/main" id="{6A1663EE-9831-2B62-1ACA-1A774EAA485A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69" name="Google Shape;1540;p28">
                  <a:extLst>
                    <a:ext uri="{FF2B5EF4-FFF2-40B4-BE49-F238E27FC236}">
                      <a16:creationId xmlns:a16="http://schemas.microsoft.com/office/drawing/2014/main" id="{2CBBE6E6-DBDD-FBEA-F199-99D6AE77508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0" name="Google Shape;1540;p28">
                  <a:extLst>
                    <a:ext uri="{FF2B5EF4-FFF2-40B4-BE49-F238E27FC236}">
                      <a16:creationId xmlns:a16="http://schemas.microsoft.com/office/drawing/2014/main" id="{8B3B1BD9-7EF7-0DF1-71CA-411148E2E7A5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1" name="Google Shape;1540;p28">
                  <a:extLst>
                    <a:ext uri="{FF2B5EF4-FFF2-40B4-BE49-F238E27FC236}">
                      <a16:creationId xmlns:a16="http://schemas.microsoft.com/office/drawing/2014/main" id="{70F10470-0C14-A293-AD5E-E6715E871174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2" name="グループ化 151">
                <a:extLst>
                  <a:ext uri="{FF2B5EF4-FFF2-40B4-BE49-F238E27FC236}">
                    <a16:creationId xmlns:a16="http://schemas.microsoft.com/office/drawing/2014/main" id="{34AC0BF4-2376-BA70-0D22-D4833AD8AF85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66" name="Google Shape;1540;p28">
                  <a:extLst>
                    <a:ext uri="{FF2B5EF4-FFF2-40B4-BE49-F238E27FC236}">
                      <a16:creationId xmlns:a16="http://schemas.microsoft.com/office/drawing/2014/main" id="{D694D0E0-9FC0-508B-EF6B-3392037270C6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7" name="Google Shape;1540;p28">
                  <a:extLst>
                    <a:ext uri="{FF2B5EF4-FFF2-40B4-BE49-F238E27FC236}">
                      <a16:creationId xmlns:a16="http://schemas.microsoft.com/office/drawing/2014/main" id="{F9766F38-088F-6A4D-04F1-5FDEE907C689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8" name="Google Shape;1540;p28">
                  <a:extLst>
                    <a:ext uri="{FF2B5EF4-FFF2-40B4-BE49-F238E27FC236}">
                      <a16:creationId xmlns:a16="http://schemas.microsoft.com/office/drawing/2014/main" id="{925A0B65-4002-DE12-56F1-CC6F6CFFD22B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53" name="Google Shape;1540;p28">
                <a:extLst>
                  <a:ext uri="{FF2B5EF4-FFF2-40B4-BE49-F238E27FC236}">
                    <a16:creationId xmlns:a16="http://schemas.microsoft.com/office/drawing/2014/main" id="{0521D7F4-45A3-0832-48CE-ED30D5C3339F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54" name="グループ化 153">
                <a:extLst>
                  <a:ext uri="{FF2B5EF4-FFF2-40B4-BE49-F238E27FC236}">
                    <a16:creationId xmlns:a16="http://schemas.microsoft.com/office/drawing/2014/main" id="{82044225-52F2-3C01-2E52-6E309AE2D5A5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63" name="Google Shape;1540;p28">
                  <a:extLst>
                    <a:ext uri="{FF2B5EF4-FFF2-40B4-BE49-F238E27FC236}">
                      <a16:creationId xmlns:a16="http://schemas.microsoft.com/office/drawing/2014/main" id="{E60961A3-8BA0-8138-ECF3-78B2012BF63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4" name="Google Shape;1540;p28">
                  <a:extLst>
                    <a:ext uri="{FF2B5EF4-FFF2-40B4-BE49-F238E27FC236}">
                      <a16:creationId xmlns:a16="http://schemas.microsoft.com/office/drawing/2014/main" id="{3C17306D-1449-4599-1A3C-358532E8F1FE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5" name="Google Shape;1540;p28">
                  <a:extLst>
                    <a:ext uri="{FF2B5EF4-FFF2-40B4-BE49-F238E27FC236}">
                      <a16:creationId xmlns:a16="http://schemas.microsoft.com/office/drawing/2014/main" id="{0C18FD0D-2B76-BD74-B9A7-8D662F781672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5" name="グループ化 154">
                <a:extLst>
                  <a:ext uri="{FF2B5EF4-FFF2-40B4-BE49-F238E27FC236}">
                    <a16:creationId xmlns:a16="http://schemas.microsoft.com/office/drawing/2014/main" id="{29463778-6645-72F7-0F06-8345376D748B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60" name="Google Shape;1540;p28">
                  <a:extLst>
                    <a:ext uri="{FF2B5EF4-FFF2-40B4-BE49-F238E27FC236}">
                      <a16:creationId xmlns:a16="http://schemas.microsoft.com/office/drawing/2014/main" id="{CEF746F9-9DA8-8392-0B89-DBB6011B8004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1" name="Google Shape;1540;p28">
                  <a:extLst>
                    <a:ext uri="{FF2B5EF4-FFF2-40B4-BE49-F238E27FC236}">
                      <a16:creationId xmlns:a16="http://schemas.microsoft.com/office/drawing/2014/main" id="{FAE93974-00AA-108D-3B22-AF272A119095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2" name="Google Shape;1540;p28">
                  <a:extLst>
                    <a:ext uri="{FF2B5EF4-FFF2-40B4-BE49-F238E27FC236}">
                      <a16:creationId xmlns:a16="http://schemas.microsoft.com/office/drawing/2014/main" id="{8ACC4F13-2523-E247-2BFA-58D5863592D4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56" name="グループ化 155">
                <a:extLst>
                  <a:ext uri="{FF2B5EF4-FFF2-40B4-BE49-F238E27FC236}">
                    <a16:creationId xmlns:a16="http://schemas.microsoft.com/office/drawing/2014/main" id="{5D08FFD2-6636-E415-4AE5-301EA4E15526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57" name="Google Shape;1540;p28">
                  <a:extLst>
                    <a:ext uri="{FF2B5EF4-FFF2-40B4-BE49-F238E27FC236}">
                      <a16:creationId xmlns:a16="http://schemas.microsoft.com/office/drawing/2014/main" id="{997509F2-BADD-3729-CD36-0A5AB405B31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8" name="Google Shape;1540;p28">
                  <a:extLst>
                    <a:ext uri="{FF2B5EF4-FFF2-40B4-BE49-F238E27FC236}">
                      <a16:creationId xmlns:a16="http://schemas.microsoft.com/office/drawing/2014/main" id="{AB76AE2F-4FBD-5C38-28A9-8A59E82AAE67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9" name="Google Shape;1540;p28">
                  <a:extLst>
                    <a:ext uri="{FF2B5EF4-FFF2-40B4-BE49-F238E27FC236}">
                      <a16:creationId xmlns:a16="http://schemas.microsoft.com/office/drawing/2014/main" id="{C275CC6F-898D-3703-1C0D-7311560BFE5F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25" name="グループ化 124">
              <a:extLst>
                <a:ext uri="{FF2B5EF4-FFF2-40B4-BE49-F238E27FC236}">
                  <a16:creationId xmlns:a16="http://schemas.microsoft.com/office/drawing/2014/main" id="{F2B88B54-6801-558A-232F-52F17A873C10}"/>
                </a:ext>
              </a:extLst>
            </p:cNvPr>
            <p:cNvGrpSpPr/>
            <p:nvPr/>
          </p:nvGrpSpPr>
          <p:grpSpPr>
            <a:xfrm>
              <a:off x="9364245" y="1736077"/>
              <a:ext cx="1142177" cy="2123595"/>
              <a:chOff x="3284638" y="2622841"/>
              <a:chExt cx="1552994" cy="2887407"/>
            </a:xfrm>
          </p:grpSpPr>
          <p:sp>
            <p:nvSpPr>
              <p:cNvPr id="126" name="二等辺三角形 2">
                <a:extLst>
                  <a:ext uri="{FF2B5EF4-FFF2-40B4-BE49-F238E27FC236}">
                    <a16:creationId xmlns:a16="http://schemas.microsoft.com/office/drawing/2014/main" id="{529DE9BE-9437-480E-CE09-23D219984925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7" name="Google Shape;1540;p28">
                <a:extLst>
                  <a:ext uri="{FF2B5EF4-FFF2-40B4-BE49-F238E27FC236}">
                    <a16:creationId xmlns:a16="http://schemas.microsoft.com/office/drawing/2014/main" id="{18D0D51E-69FB-04D2-E399-425BF8C925EE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28" name="グループ化 127">
                <a:extLst>
                  <a:ext uri="{FF2B5EF4-FFF2-40B4-BE49-F238E27FC236}">
                    <a16:creationId xmlns:a16="http://schemas.microsoft.com/office/drawing/2014/main" id="{FA414125-5E1D-CB85-D314-D3140DBAD326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46" name="Google Shape;1540;p28">
                  <a:extLst>
                    <a:ext uri="{FF2B5EF4-FFF2-40B4-BE49-F238E27FC236}">
                      <a16:creationId xmlns:a16="http://schemas.microsoft.com/office/drawing/2014/main" id="{A954C509-C532-8AD8-9FE8-8AEBB8F4C5F6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7" name="Google Shape;1540;p28">
                  <a:extLst>
                    <a:ext uri="{FF2B5EF4-FFF2-40B4-BE49-F238E27FC236}">
                      <a16:creationId xmlns:a16="http://schemas.microsoft.com/office/drawing/2014/main" id="{0A632D27-198A-EEB2-B402-ACC8B2A76A73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8" name="Google Shape;1540;p28">
                  <a:extLst>
                    <a:ext uri="{FF2B5EF4-FFF2-40B4-BE49-F238E27FC236}">
                      <a16:creationId xmlns:a16="http://schemas.microsoft.com/office/drawing/2014/main" id="{C02D8405-B453-4454-C3A9-28BAE060A64B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29" name="グループ化 128">
                <a:extLst>
                  <a:ext uri="{FF2B5EF4-FFF2-40B4-BE49-F238E27FC236}">
                    <a16:creationId xmlns:a16="http://schemas.microsoft.com/office/drawing/2014/main" id="{13D3A4A0-945A-DF58-95EE-BC778A39093D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43" name="Google Shape;1540;p28">
                  <a:extLst>
                    <a:ext uri="{FF2B5EF4-FFF2-40B4-BE49-F238E27FC236}">
                      <a16:creationId xmlns:a16="http://schemas.microsoft.com/office/drawing/2014/main" id="{C07E2F25-D041-EB81-963E-ADBA5CC82A2D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4" name="Google Shape;1540;p28">
                  <a:extLst>
                    <a:ext uri="{FF2B5EF4-FFF2-40B4-BE49-F238E27FC236}">
                      <a16:creationId xmlns:a16="http://schemas.microsoft.com/office/drawing/2014/main" id="{22294104-7C60-7A28-49E1-BB14D7449A74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5" name="Google Shape;1540;p28">
                  <a:extLst>
                    <a:ext uri="{FF2B5EF4-FFF2-40B4-BE49-F238E27FC236}">
                      <a16:creationId xmlns:a16="http://schemas.microsoft.com/office/drawing/2014/main" id="{3AFC1A8C-EDE7-6497-415E-076BA90BD239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30" name="Google Shape;1540;p28">
                <a:extLst>
                  <a:ext uri="{FF2B5EF4-FFF2-40B4-BE49-F238E27FC236}">
                    <a16:creationId xmlns:a16="http://schemas.microsoft.com/office/drawing/2014/main" id="{DBD9EB1C-A3C2-3458-ACAB-7996840AC124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31" name="グループ化 130">
                <a:extLst>
                  <a:ext uri="{FF2B5EF4-FFF2-40B4-BE49-F238E27FC236}">
                    <a16:creationId xmlns:a16="http://schemas.microsoft.com/office/drawing/2014/main" id="{F633956D-1C39-C760-0E8D-A31E5C7EBAB1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40" name="Google Shape;1540;p28">
                  <a:extLst>
                    <a:ext uri="{FF2B5EF4-FFF2-40B4-BE49-F238E27FC236}">
                      <a16:creationId xmlns:a16="http://schemas.microsoft.com/office/drawing/2014/main" id="{38A498DC-9A87-F864-6E1B-42BE53862AA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1" name="Google Shape;1540;p28">
                  <a:extLst>
                    <a:ext uri="{FF2B5EF4-FFF2-40B4-BE49-F238E27FC236}">
                      <a16:creationId xmlns:a16="http://schemas.microsoft.com/office/drawing/2014/main" id="{95B0AE7A-11CE-2CC7-88C7-D17AE7281CBF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2" name="Google Shape;1540;p28">
                  <a:extLst>
                    <a:ext uri="{FF2B5EF4-FFF2-40B4-BE49-F238E27FC236}">
                      <a16:creationId xmlns:a16="http://schemas.microsoft.com/office/drawing/2014/main" id="{23DE0710-CE03-CA7D-0FBB-4BEC796FDABD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32" name="グループ化 131">
                <a:extLst>
                  <a:ext uri="{FF2B5EF4-FFF2-40B4-BE49-F238E27FC236}">
                    <a16:creationId xmlns:a16="http://schemas.microsoft.com/office/drawing/2014/main" id="{70591686-3E50-C459-7F8C-CF644C8C8A1E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137" name="Google Shape;1540;p28">
                  <a:extLst>
                    <a:ext uri="{FF2B5EF4-FFF2-40B4-BE49-F238E27FC236}">
                      <a16:creationId xmlns:a16="http://schemas.microsoft.com/office/drawing/2014/main" id="{617B339D-2C40-70C4-B282-DC5ED75EBB03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8" name="Google Shape;1540;p28">
                  <a:extLst>
                    <a:ext uri="{FF2B5EF4-FFF2-40B4-BE49-F238E27FC236}">
                      <a16:creationId xmlns:a16="http://schemas.microsoft.com/office/drawing/2014/main" id="{92873700-9C19-1BCE-E9A0-C6B1135CC19E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9" name="Google Shape;1540;p28">
                  <a:extLst>
                    <a:ext uri="{FF2B5EF4-FFF2-40B4-BE49-F238E27FC236}">
                      <a16:creationId xmlns:a16="http://schemas.microsoft.com/office/drawing/2014/main" id="{28BCB8E1-9220-7849-DD5E-3C4E3D2A95BF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133" name="グループ化 132">
                <a:extLst>
                  <a:ext uri="{FF2B5EF4-FFF2-40B4-BE49-F238E27FC236}">
                    <a16:creationId xmlns:a16="http://schemas.microsoft.com/office/drawing/2014/main" id="{249FAF9D-7A35-8FE8-50F9-D0A6B725804D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134" name="Google Shape;1540;p28">
                  <a:extLst>
                    <a:ext uri="{FF2B5EF4-FFF2-40B4-BE49-F238E27FC236}">
                      <a16:creationId xmlns:a16="http://schemas.microsoft.com/office/drawing/2014/main" id="{9E4445AA-65B9-2C3A-7C8B-F8219820D56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5" name="Google Shape;1540;p28">
                  <a:extLst>
                    <a:ext uri="{FF2B5EF4-FFF2-40B4-BE49-F238E27FC236}">
                      <a16:creationId xmlns:a16="http://schemas.microsoft.com/office/drawing/2014/main" id="{0D89C13D-2100-AFC7-0384-0F20F226843D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36" name="Google Shape;1540;p28">
                  <a:extLst>
                    <a:ext uri="{FF2B5EF4-FFF2-40B4-BE49-F238E27FC236}">
                      <a16:creationId xmlns:a16="http://schemas.microsoft.com/office/drawing/2014/main" id="{3F3B7F68-2093-2502-2528-E606A8F04B32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64" name="Google Shape;2778;p44">
            <a:extLst>
              <a:ext uri="{FF2B5EF4-FFF2-40B4-BE49-F238E27FC236}">
                <a16:creationId xmlns:a16="http://schemas.microsoft.com/office/drawing/2014/main" id="{40F47324-5A95-1F0F-837A-B34AB263E71F}"/>
              </a:ext>
            </a:extLst>
          </p:cNvPr>
          <p:cNvSpPr/>
          <p:nvPr/>
        </p:nvSpPr>
        <p:spPr>
          <a:xfrm>
            <a:off x="634446" y="5882230"/>
            <a:ext cx="3770976" cy="30383"/>
          </a:xfrm>
          <a:custGeom>
            <a:avLst/>
            <a:gdLst>
              <a:gd name="connsiteX0" fmla="*/ 0 w 4321480"/>
              <a:gd name="connsiteY0" fmla="*/ 31688 h 31688"/>
              <a:gd name="connsiteX1" fmla="*/ 4321480 w 4321480"/>
              <a:gd name="connsiteY1" fmla="*/ 19162 h 31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4321480" h="31688" extrusionOk="0">
                <a:moveTo>
                  <a:pt x="0" y="31688"/>
                </a:moveTo>
                <a:cubicBezTo>
                  <a:pt x="1648216" y="6636"/>
                  <a:pt x="3296433" y="-18416"/>
                  <a:pt x="4321480" y="19162"/>
                </a:cubicBezTo>
              </a:path>
            </a:pathLst>
          </a:custGeom>
          <a:noFill/>
          <a:ln w="635000" cap="flat" cmpd="sng">
            <a:solidFill>
              <a:srgbClr val="FFF2CC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9" name="Google Shape;2979;p46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6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6"/>
          <p:cNvSpPr txBox="1"/>
          <p:nvPr/>
        </p:nvSpPr>
        <p:spPr>
          <a:xfrm>
            <a:off x="524914" y="368907"/>
            <a:ext cx="10983462" cy="34162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「北海道のみんなが地域の木材を買えないまほう」をとかなければ、森を育てられない！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「</a:t>
            </a:r>
            <a:r>
              <a:rPr lang="ja-JP" altLang="en-US" sz="3600" dirty="0" err="1">
                <a:solidFill>
                  <a:srgbClr val="3F3F3F"/>
                </a:solidFill>
              </a:rPr>
              <a:t>まほうと</a:t>
            </a:r>
            <a:r>
              <a:rPr lang="ja-JP" altLang="en-US" sz="3600" dirty="0">
                <a:solidFill>
                  <a:srgbClr val="3F3F3F"/>
                </a:solidFill>
              </a:rPr>
              <a:t>いえば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3600" dirty="0">
                <a:solidFill>
                  <a:srgbClr val="3F3F3F"/>
                </a:solidFill>
              </a:rPr>
              <a:t>                      </a:t>
            </a:r>
            <a:r>
              <a:rPr lang="ja-JP" altLang="en-US" sz="3600" dirty="0" err="1">
                <a:solidFill>
                  <a:srgbClr val="3F3F3F"/>
                </a:solidFill>
              </a:rPr>
              <a:t>まほう</a:t>
            </a:r>
            <a:r>
              <a:rPr lang="ja-JP" altLang="en-US" sz="3600" dirty="0">
                <a:solidFill>
                  <a:srgbClr val="3F3F3F"/>
                </a:solidFill>
              </a:rPr>
              <a:t>つかいだ！」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sp>
        <p:nvSpPr>
          <p:cNvPr id="62" name="角丸四角形 96">
            <a:extLst>
              <a:ext uri="{FF2B5EF4-FFF2-40B4-BE49-F238E27FC236}">
                <a16:creationId xmlns:a16="http://schemas.microsoft.com/office/drawing/2014/main" id="{3D67C99D-B3F1-4890-8DE7-E7BEECC899CB}"/>
              </a:ext>
            </a:extLst>
          </p:cNvPr>
          <p:cNvSpPr/>
          <p:nvPr/>
        </p:nvSpPr>
        <p:spPr>
          <a:xfrm>
            <a:off x="9660453" y="5795880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667E51C7-3449-491F-A84C-CC9DCC1C1980}"/>
              </a:ext>
            </a:extLst>
          </p:cNvPr>
          <p:cNvSpPr txBox="1"/>
          <p:nvPr/>
        </p:nvSpPr>
        <p:spPr>
          <a:xfrm>
            <a:off x="9642190" y="5794920"/>
            <a:ext cx="1982785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88" name="Google Shape;1544;p28"/>
          <p:cNvSpPr txBox="1"/>
          <p:nvPr/>
        </p:nvSpPr>
        <p:spPr>
          <a:xfrm>
            <a:off x="3500400" y="4660466"/>
            <a:ext cx="1758968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変身だ！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角丸四角形 355">
            <a:extLst>
              <a:ext uri="{FF2B5EF4-FFF2-40B4-BE49-F238E27FC236}">
                <a16:creationId xmlns:a16="http://schemas.microsoft.com/office/drawing/2014/main" id="{55C2596F-3D0B-0A3F-05F3-77279C36FA82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BBF73EF6-54FF-F71D-A35B-16790D99AE40}"/>
              </a:ext>
            </a:extLst>
          </p:cNvPr>
          <p:cNvSpPr txBox="1"/>
          <p:nvPr/>
        </p:nvSpPr>
        <p:spPr>
          <a:xfrm>
            <a:off x="10664176" y="2662131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chemeClr val="accent1">
                    <a:lumMod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6AA0BE41-C166-CD5F-DFF4-EB95DFC14335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6" name="直線コネクタ 5">
              <a:extLst>
                <a:ext uri="{FF2B5EF4-FFF2-40B4-BE49-F238E27FC236}">
                  <a16:creationId xmlns:a16="http://schemas.microsoft.com/office/drawing/2014/main" id="{7906C262-225F-E863-8BAD-3291185926BE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線コネクタ 24">
              <a:extLst>
                <a:ext uri="{FF2B5EF4-FFF2-40B4-BE49-F238E27FC236}">
                  <a16:creationId xmlns:a16="http://schemas.microsoft.com/office/drawing/2014/main" id="{5DE29879-1A1C-9C7A-7630-83D6397AC129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線コネクタ 32">
              <a:extLst>
                <a:ext uri="{FF2B5EF4-FFF2-40B4-BE49-F238E27FC236}">
                  <a16:creationId xmlns:a16="http://schemas.microsoft.com/office/drawing/2014/main" id="{46AF47E3-5512-F279-8F0E-AACA50DE9B3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E102DBF9-FEDF-8E73-450C-107A504E8814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44" name="グループ化 2943">
            <a:extLst>
              <a:ext uri="{FF2B5EF4-FFF2-40B4-BE49-F238E27FC236}">
                <a16:creationId xmlns:a16="http://schemas.microsoft.com/office/drawing/2014/main" id="{B94A80E5-6CAD-5701-1A88-4FDFFEA8FA0A}"/>
              </a:ext>
            </a:extLst>
          </p:cNvPr>
          <p:cNvGrpSpPr>
            <a:grpSpLocks noChangeAspect="1"/>
          </p:cNvGrpSpPr>
          <p:nvPr/>
        </p:nvGrpSpPr>
        <p:grpSpPr>
          <a:xfrm>
            <a:off x="1243712" y="3974440"/>
            <a:ext cx="2192313" cy="2320878"/>
            <a:chOff x="1108415" y="3972231"/>
            <a:chExt cx="1931089" cy="2047626"/>
          </a:xfrm>
        </p:grpSpPr>
        <p:sp>
          <p:nvSpPr>
            <p:cNvPr id="2945" name="Google Shape;690;p19">
              <a:extLst>
                <a:ext uri="{FF2B5EF4-FFF2-40B4-BE49-F238E27FC236}">
                  <a16:creationId xmlns:a16="http://schemas.microsoft.com/office/drawing/2014/main" id="{4C8CAF40-5046-EA6B-CEC4-45E0E5A8C6FD}"/>
                </a:ext>
              </a:extLst>
            </p:cNvPr>
            <p:cNvSpPr/>
            <p:nvPr/>
          </p:nvSpPr>
          <p:spPr>
            <a:xfrm>
              <a:off x="2765059" y="5608301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6" name="Google Shape;691;p19">
              <a:extLst>
                <a:ext uri="{FF2B5EF4-FFF2-40B4-BE49-F238E27FC236}">
                  <a16:creationId xmlns:a16="http://schemas.microsoft.com/office/drawing/2014/main" id="{E9BB7C5F-9742-1FD7-EFA5-BE8329DC5420}"/>
                </a:ext>
              </a:extLst>
            </p:cNvPr>
            <p:cNvSpPr/>
            <p:nvPr/>
          </p:nvSpPr>
          <p:spPr>
            <a:xfrm>
              <a:off x="1380135" y="3972231"/>
              <a:ext cx="1464560" cy="194786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7" name="Google Shape;692;p19">
              <a:extLst>
                <a:ext uri="{FF2B5EF4-FFF2-40B4-BE49-F238E27FC236}">
                  <a16:creationId xmlns:a16="http://schemas.microsoft.com/office/drawing/2014/main" id="{A9B56F60-83C8-653A-3026-230140031C6A}"/>
                </a:ext>
              </a:extLst>
            </p:cNvPr>
            <p:cNvSpPr/>
            <p:nvPr/>
          </p:nvSpPr>
          <p:spPr>
            <a:xfrm flipV="1">
              <a:off x="2617562" y="5152195"/>
              <a:ext cx="53085" cy="5308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8" name="Google Shape;693;p19">
              <a:extLst>
                <a:ext uri="{FF2B5EF4-FFF2-40B4-BE49-F238E27FC236}">
                  <a16:creationId xmlns:a16="http://schemas.microsoft.com/office/drawing/2014/main" id="{32A97CE1-8D1C-5D1B-BE35-9ECF9DE2A1A1}"/>
                </a:ext>
              </a:extLst>
            </p:cNvPr>
            <p:cNvSpPr/>
            <p:nvPr/>
          </p:nvSpPr>
          <p:spPr>
            <a:xfrm>
              <a:off x="2188857" y="5820334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959" name="Google Shape;694;p19">
              <a:extLst>
                <a:ext uri="{FF2B5EF4-FFF2-40B4-BE49-F238E27FC236}">
                  <a16:creationId xmlns:a16="http://schemas.microsoft.com/office/drawing/2014/main" id="{C62A66FE-5D83-5977-AF24-19A1802305AF}"/>
                </a:ext>
              </a:extLst>
            </p:cNvPr>
            <p:cNvCxnSpPr/>
            <p:nvPr/>
          </p:nvCxnSpPr>
          <p:spPr>
            <a:xfrm flipH="1">
              <a:off x="1380135" y="5535955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960" name="Google Shape;695;p19">
              <a:extLst>
                <a:ext uri="{FF2B5EF4-FFF2-40B4-BE49-F238E27FC236}">
                  <a16:creationId xmlns:a16="http://schemas.microsoft.com/office/drawing/2014/main" id="{39F9AE90-5EDA-CEEA-D813-DAF1AB928036}"/>
                </a:ext>
              </a:extLst>
            </p:cNvPr>
            <p:cNvCxnSpPr/>
            <p:nvPr/>
          </p:nvCxnSpPr>
          <p:spPr>
            <a:xfrm flipH="1">
              <a:off x="1387762" y="5593047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961" name="Google Shape;696;p19">
              <a:extLst>
                <a:ext uri="{FF2B5EF4-FFF2-40B4-BE49-F238E27FC236}">
                  <a16:creationId xmlns:a16="http://schemas.microsoft.com/office/drawing/2014/main" id="{F0A84E80-AC1F-F511-9604-E3F445D4B7F9}"/>
                </a:ext>
              </a:extLst>
            </p:cNvPr>
            <p:cNvCxnSpPr/>
            <p:nvPr/>
          </p:nvCxnSpPr>
          <p:spPr>
            <a:xfrm flipH="1">
              <a:off x="1418274" y="5622010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966" name="Google Shape;697;p19">
              <a:extLst>
                <a:ext uri="{FF2B5EF4-FFF2-40B4-BE49-F238E27FC236}">
                  <a16:creationId xmlns:a16="http://schemas.microsoft.com/office/drawing/2014/main" id="{CBC77A56-785D-3DB4-C9BC-62F98477CAA7}"/>
                </a:ext>
              </a:extLst>
            </p:cNvPr>
            <p:cNvCxnSpPr/>
            <p:nvPr/>
          </p:nvCxnSpPr>
          <p:spPr>
            <a:xfrm flipH="1">
              <a:off x="1460229" y="5681485"/>
              <a:ext cx="97191" cy="138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967" name="Google Shape;698;p19">
              <a:extLst>
                <a:ext uri="{FF2B5EF4-FFF2-40B4-BE49-F238E27FC236}">
                  <a16:creationId xmlns:a16="http://schemas.microsoft.com/office/drawing/2014/main" id="{7A8BF6D4-F9BE-35B5-AC19-03EF8023FBA0}"/>
                </a:ext>
              </a:extLst>
            </p:cNvPr>
            <p:cNvCxnSpPr/>
            <p:nvPr/>
          </p:nvCxnSpPr>
          <p:spPr>
            <a:xfrm flipH="1">
              <a:off x="1502182" y="5734281"/>
              <a:ext cx="77989" cy="9806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968" name="Google Shape;699;p19">
              <a:extLst>
                <a:ext uri="{FF2B5EF4-FFF2-40B4-BE49-F238E27FC236}">
                  <a16:creationId xmlns:a16="http://schemas.microsoft.com/office/drawing/2014/main" id="{9B266B47-2486-116F-5F7D-3FD2EE228289}"/>
                </a:ext>
              </a:extLst>
            </p:cNvPr>
            <p:cNvCxnSpPr/>
            <p:nvPr/>
          </p:nvCxnSpPr>
          <p:spPr>
            <a:xfrm flipH="1">
              <a:off x="1540321" y="5771581"/>
              <a:ext cx="61023" cy="757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969" name="Google Shape;700;p19">
              <a:extLst>
                <a:ext uri="{FF2B5EF4-FFF2-40B4-BE49-F238E27FC236}">
                  <a16:creationId xmlns:a16="http://schemas.microsoft.com/office/drawing/2014/main" id="{38358838-D577-B478-7ECE-1DE8AFBD04D9}"/>
                </a:ext>
              </a:extLst>
            </p:cNvPr>
            <p:cNvSpPr/>
            <p:nvPr/>
          </p:nvSpPr>
          <p:spPr>
            <a:xfrm>
              <a:off x="1692880" y="4033255"/>
              <a:ext cx="690777" cy="1966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70" name="グループ化 2969">
              <a:extLst>
                <a:ext uri="{FF2B5EF4-FFF2-40B4-BE49-F238E27FC236}">
                  <a16:creationId xmlns:a16="http://schemas.microsoft.com/office/drawing/2014/main" id="{5313FE99-5036-6376-78DA-11970D431214}"/>
                </a:ext>
              </a:extLst>
            </p:cNvPr>
            <p:cNvGrpSpPr/>
            <p:nvPr/>
          </p:nvGrpSpPr>
          <p:grpSpPr>
            <a:xfrm rot="10800000">
              <a:off x="1108415" y="4896709"/>
              <a:ext cx="509946" cy="351798"/>
              <a:chOff x="1609190" y="4674777"/>
              <a:chExt cx="676920" cy="466988"/>
            </a:xfrm>
          </p:grpSpPr>
          <p:sp>
            <p:nvSpPr>
              <p:cNvPr id="2974" name="Google Shape;701;p19">
                <a:extLst>
                  <a:ext uri="{FF2B5EF4-FFF2-40B4-BE49-F238E27FC236}">
                    <a16:creationId xmlns:a16="http://schemas.microsoft.com/office/drawing/2014/main" id="{09AA0218-D420-D552-C28B-EB812926278C}"/>
                  </a:ext>
                </a:extLst>
              </p:cNvPr>
              <p:cNvSpPr/>
              <p:nvPr/>
            </p:nvSpPr>
            <p:spPr>
              <a:xfrm rot="6991093">
                <a:off x="1854341" y="4709996"/>
                <a:ext cx="274079" cy="58945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75" name="Google Shape;702;p19">
                <a:extLst>
                  <a:ext uri="{FF2B5EF4-FFF2-40B4-BE49-F238E27FC236}">
                    <a16:creationId xmlns:a16="http://schemas.microsoft.com/office/drawing/2014/main" id="{8861CD7F-3C9F-FBDC-3278-B1C5E4C88C86}"/>
                  </a:ext>
                </a:extLst>
              </p:cNvPr>
              <p:cNvSpPr/>
              <p:nvPr/>
            </p:nvSpPr>
            <p:spPr>
              <a:xfrm rot="17883334">
                <a:off x="1541161" y="4742806"/>
                <a:ext cx="364521" cy="228463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71" name="グループ化 2970">
              <a:extLst>
                <a:ext uri="{FF2B5EF4-FFF2-40B4-BE49-F238E27FC236}">
                  <a16:creationId xmlns:a16="http://schemas.microsoft.com/office/drawing/2014/main" id="{0BE513A2-370E-99DD-4F88-F5FEB1234B9C}"/>
                </a:ext>
              </a:extLst>
            </p:cNvPr>
            <p:cNvGrpSpPr/>
            <p:nvPr/>
          </p:nvGrpSpPr>
          <p:grpSpPr>
            <a:xfrm rot="21398860">
              <a:off x="2420946" y="4808278"/>
              <a:ext cx="320987" cy="103592"/>
              <a:chOff x="9099792" y="3685731"/>
              <a:chExt cx="1035736" cy="334259"/>
            </a:xfrm>
          </p:grpSpPr>
          <p:sp>
            <p:nvSpPr>
              <p:cNvPr id="2972" name="Google Shape;749;p20">
                <a:extLst>
                  <a:ext uri="{FF2B5EF4-FFF2-40B4-BE49-F238E27FC236}">
                    <a16:creationId xmlns:a16="http://schemas.microsoft.com/office/drawing/2014/main" id="{DD626A45-7951-77F5-CEFC-F2F14BEB365F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73" name="Google Shape;749;p20">
                <a:extLst>
                  <a:ext uri="{FF2B5EF4-FFF2-40B4-BE49-F238E27FC236}">
                    <a16:creationId xmlns:a16="http://schemas.microsoft.com/office/drawing/2014/main" id="{51D86AAB-1B54-BFAB-57B1-DAA42C508140}"/>
                  </a:ext>
                </a:extLst>
              </p:cNvPr>
              <p:cNvSpPr/>
              <p:nvPr/>
            </p:nvSpPr>
            <p:spPr>
              <a:xfrm flipH="1">
                <a:off x="9988006" y="3685731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09" name="テキスト ボックス 108">
            <a:extLst>
              <a:ext uri="{FF2B5EF4-FFF2-40B4-BE49-F238E27FC236}">
                <a16:creationId xmlns:a16="http://schemas.microsoft.com/office/drawing/2014/main" id="{60AF6950-B528-4685-8FD5-F35EB4D14BEA}"/>
              </a:ext>
            </a:extLst>
          </p:cNvPr>
          <p:cNvSpPr txBox="1"/>
          <p:nvPr/>
        </p:nvSpPr>
        <p:spPr>
          <a:xfrm>
            <a:off x="1177640" y="412544"/>
            <a:ext cx="119028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ほっかいどう</a:t>
            </a:r>
          </a:p>
        </p:txBody>
      </p:sp>
      <p:sp>
        <p:nvSpPr>
          <p:cNvPr id="110" name="テキスト ボックス 109">
            <a:extLst>
              <a:ext uri="{FF2B5EF4-FFF2-40B4-BE49-F238E27FC236}">
                <a16:creationId xmlns:a16="http://schemas.microsoft.com/office/drawing/2014/main" id="{30068E28-8BB7-417D-8875-7BB758197F40}"/>
              </a:ext>
            </a:extLst>
          </p:cNvPr>
          <p:cNvSpPr txBox="1"/>
          <p:nvPr/>
        </p:nvSpPr>
        <p:spPr>
          <a:xfrm>
            <a:off x="4886257" y="455152"/>
            <a:ext cx="6960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ちいき</a:t>
            </a:r>
          </a:p>
        </p:txBody>
      </p:sp>
      <p:sp>
        <p:nvSpPr>
          <p:cNvPr id="111" name="テキスト ボックス 110">
            <a:extLst>
              <a:ext uri="{FF2B5EF4-FFF2-40B4-BE49-F238E27FC236}">
                <a16:creationId xmlns:a16="http://schemas.microsoft.com/office/drawing/2014/main" id="{69D678A8-704F-476A-BFD8-E413B8B5688B}"/>
              </a:ext>
            </a:extLst>
          </p:cNvPr>
          <p:cNvSpPr txBox="1"/>
          <p:nvPr/>
        </p:nvSpPr>
        <p:spPr>
          <a:xfrm>
            <a:off x="6096528" y="455151"/>
            <a:ext cx="84162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もくざい</a:t>
            </a:r>
          </a:p>
        </p:txBody>
      </p:sp>
      <p:sp>
        <p:nvSpPr>
          <p:cNvPr id="112" name="テキスト ボックス 111">
            <a:extLst>
              <a:ext uri="{FF2B5EF4-FFF2-40B4-BE49-F238E27FC236}">
                <a16:creationId xmlns:a16="http://schemas.microsoft.com/office/drawing/2014/main" id="{3067F3A3-BFA2-4AB2-A91B-C3296F474122}"/>
              </a:ext>
            </a:extLst>
          </p:cNvPr>
          <p:cNvSpPr txBox="1"/>
          <p:nvPr/>
        </p:nvSpPr>
        <p:spPr>
          <a:xfrm>
            <a:off x="7538489" y="408442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か</a:t>
            </a:r>
          </a:p>
        </p:txBody>
      </p:sp>
      <p:sp>
        <p:nvSpPr>
          <p:cNvPr id="113" name="テキスト ボックス 112">
            <a:extLst>
              <a:ext uri="{FF2B5EF4-FFF2-40B4-BE49-F238E27FC236}">
                <a16:creationId xmlns:a16="http://schemas.microsoft.com/office/drawing/2014/main" id="{87B53F81-E8DF-4708-AA60-190481758AEF}"/>
              </a:ext>
            </a:extLst>
          </p:cNvPr>
          <p:cNvSpPr txBox="1"/>
          <p:nvPr/>
        </p:nvSpPr>
        <p:spPr>
          <a:xfrm>
            <a:off x="4240559" y="1245522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もり</a:t>
            </a:r>
          </a:p>
        </p:txBody>
      </p:sp>
      <p:sp>
        <p:nvSpPr>
          <p:cNvPr id="114" name="テキスト ボックス 113">
            <a:extLst>
              <a:ext uri="{FF2B5EF4-FFF2-40B4-BE49-F238E27FC236}">
                <a16:creationId xmlns:a16="http://schemas.microsoft.com/office/drawing/2014/main" id="{0E36B6F9-475C-48CA-8490-CACD46388EAB}"/>
              </a:ext>
            </a:extLst>
          </p:cNvPr>
          <p:cNvSpPr txBox="1"/>
          <p:nvPr/>
        </p:nvSpPr>
        <p:spPr>
          <a:xfrm>
            <a:off x="5154467" y="1251077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そだ</a:t>
            </a:r>
          </a:p>
        </p:txBody>
      </p:sp>
      <p:sp>
        <p:nvSpPr>
          <p:cNvPr id="115" name="テキスト ボックス 114">
            <a:extLst>
              <a:ext uri="{FF2B5EF4-FFF2-40B4-BE49-F238E27FC236}">
                <a16:creationId xmlns:a16="http://schemas.microsoft.com/office/drawing/2014/main" id="{09FE0E66-38C1-45A4-9924-29C6F90D62B5}"/>
              </a:ext>
            </a:extLst>
          </p:cNvPr>
          <p:cNvSpPr txBox="1"/>
          <p:nvPr/>
        </p:nvSpPr>
        <p:spPr>
          <a:xfrm>
            <a:off x="3515312" y="4477588"/>
            <a:ext cx="84519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へんしん</a:t>
            </a:r>
          </a:p>
        </p:txBody>
      </p:sp>
    </p:spTree>
    <p:extLst>
      <p:ext uri="{BB962C8B-B14F-4D97-AF65-F5344CB8AC3E}">
        <p14:creationId xmlns:p14="http://schemas.microsoft.com/office/powerpoint/2010/main" val="21283875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5" name="星: 5 pt 2954">
            <a:extLst>
              <a:ext uri="{FF2B5EF4-FFF2-40B4-BE49-F238E27FC236}">
                <a16:creationId xmlns:a16="http://schemas.microsoft.com/office/drawing/2014/main" id="{29977B9A-7C3F-A9BE-D251-7BDAC5A1C8FD}"/>
              </a:ext>
            </a:extLst>
          </p:cNvPr>
          <p:cNvSpPr>
            <a:spLocks noChangeAspect="1"/>
          </p:cNvSpPr>
          <p:nvPr/>
        </p:nvSpPr>
        <p:spPr>
          <a:xfrm>
            <a:off x="4697014" y="-70092"/>
            <a:ext cx="2312726" cy="231272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24" name="グループ化 123">
            <a:extLst>
              <a:ext uri="{FF2B5EF4-FFF2-40B4-BE49-F238E27FC236}">
                <a16:creationId xmlns:a16="http://schemas.microsoft.com/office/drawing/2014/main" id="{8B6ABA29-66CD-879F-0B94-F62217A24A2E}"/>
              </a:ext>
            </a:extLst>
          </p:cNvPr>
          <p:cNvGrpSpPr/>
          <p:nvPr/>
        </p:nvGrpSpPr>
        <p:grpSpPr>
          <a:xfrm>
            <a:off x="7773192" y="1673256"/>
            <a:ext cx="2733230" cy="2482742"/>
            <a:chOff x="7773192" y="1673256"/>
            <a:chExt cx="2733230" cy="2482742"/>
          </a:xfrm>
        </p:grpSpPr>
        <p:sp>
          <p:nvSpPr>
            <p:cNvPr id="2965" name="Google Shape;1539;p28">
              <a:extLst>
                <a:ext uri="{FF2B5EF4-FFF2-40B4-BE49-F238E27FC236}">
                  <a16:creationId xmlns:a16="http://schemas.microsoft.com/office/drawing/2014/main" id="{822D26BC-41DD-1377-7D46-8D61F88939DD}"/>
                </a:ext>
              </a:extLst>
            </p:cNvPr>
            <p:cNvSpPr/>
            <p:nvPr/>
          </p:nvSpPr>
          <p:spPr>
            <a:xfrm flipH="1">
              <a:off x="7849190" y="3703504"/>
              <a:ext cx="2494996" cy="452494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5" name="グループ化 34">
              <a:extLst>
                <a:ext uri="{FF2B5EF4-FFF2-40B4-BE49-F238E27FC236}">
                  <a16:creationId xmlns:a16="http://schemas.microsoft.com/office/drawing/2014/main" id="{A2575FD1-BD8C-79C8-784D-A28264F71FFD}"/>
                </a:ext>
              </a:extLst>
            </p:cNvPr>
            <p:cNvGrpSpPr/>
            <p:nvPr/>
          </p:nvGrpSpPr>
          <p:grpSpPr>
            <a:xfrm>
              <a:off x="7773192" y="1750762"/>
              <a:ext cx="1142177" cy="2123595"/>
              <a:chOff x="3284638" y="2622841"/>
              <a:chExt cx="1552994" cy="2887407"/>
            </a:xfrm>
          </p:grpSpPr>
          <p:sp>
            <p:nvSpPr>
              <p:cNvPr id="36" name="二等辺三角形 2">
                <a:extLst>
                  <a:ext uri="{FF2B5EF4-FFF2-40B4-BE49-F238E27FC236}">
                    <a16:creationId xmlns:a16="http://schemas.microsoft.com/office/drawing/2014/main" id="{A9F586AF-2D63-FA97-F8CC-ACE87AAFD70F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Google Shape;1540;p28">
                <a:extLst>
                  <a:ext uri="{FF2B5EF4-FFF2-40B4-BE49-F238E27FC236}">
                    <a16:creationId xmlns:a16="http://schemas.microsoft.com/office/drawing/2014/main" id="{F00C2BAB-201C-55EB-48EC-0C40151A37F0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8" name="グループ化 37">
                <a:extLst>
                  <a:ext uri="{FF2B5EF4-FFF2-40B4-BE49-F238E27FC236}">
                    <a16:creationId xmlns:a16="http://schemas.microsoft.com/office/drawing/2014/main" id="{D67E2373-AD43-122B-3B9F-30069C8B7BBF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2983" name="Google Shape;1540;p28">
                  <a:extLst>
                    <a:ext uri="{FF2B5EF4-FFF2-40B4-BE49-F238E27FC236}">
                      <a16:creationId xmlns:a16="http://schemas.microsoft.com/office/drawing/2014/main" id="{56A09601-156C-D261-094A-4B9BEBCF34FB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84" name="Google Shape;1540;p28">
                  <a:extLst>
                    <a:ext uri="{FF2B5EF4-FFF2-40B4-BE49-F238E27FC236}">
                      <a16:creationId xmlns:a16="http://schemas.microsoft.com/office/drawing/2014/main" id="{800D879B-E585-C1A7-90C4-4E00C7B13004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85" name="Google Shape;1540;p28">
                  <a:extLst>
                    <a:ext uri="{FF2B5EF4-FFF2-40B4-BE49-F238E27FC236}">
                      <a16:creationId xmlns:a16="http://schemas.microsoft.com/office/drawing/2014/main" id="{4EFB77D8-B9F4-112B-D67D-D40E9613E6A1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9" name="グループ化 38">
                <a:extLst>
                  <a:ext uri="{FF2B5EF4-FFF2-40B4-BE49-F238E27FC236}">
                    <a16:creationId xmlns:a16="http://schemas.microsoft.com/office/drawing/2014/main" id="{A04DCFA7-467F-A64D-6511-47EA8DEF222D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2977" name="Google Shape;1540;p28">
                  <a:extLst>
                    <a:ext uri="{FF2B5EF4-FFF2-40B4-BE49-F238E27FC236}">
                      <a16:creationId xmlns:a16="http://schemas.microsoft.com/office/drawing/2014/main" id="{3D545911-4C7E-EF57-8001-CF79068E69E3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78" name="Google Shape;1540;p28">
                  <a:extLst>
                    <a:ext uri="{FF2B5EF4-FFF2-40B4-BE49-F238E27FC236}">
                      <a16:creationId xmlns:a16="http://schemas.microsoft.com/office/drawing/2014/main" id="{87947626-4565-8121-4096-A5FCCDC006E2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81" name="Google Shape;1540;p28">
                  <a:extLst>
                    <a:ext uri="{FF2B5EF4-FFF2-40B4-BE49-F238E27FC236}">
                      <a16:creationId xmlns:a16="http://schemas.microsoft.com/office/drawing/2014/main" id="{E291D1A9-2EFD-73A8-3FA6-E64AE63D4D35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0" name="Google Shape;1540;p28">
                <a:extLst>
                  <a:ext uri="{FF2B5EF4-FFF2-40B4-BE49-F238E27FC236}">
                    <a16:creationId xmlns:a16="http://schemas.microsoft.com/office/drawing/2014/main" id="{8823B879-79B9-22CD-6B8D-169FA0308877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1" name="グループ化 40">
                <a:extLst>
                  <a:ext uri="{FF2B5EF4-FFF2-40B4-BE49-F238E27FC236}">
                    <a16:creationId xmlns:a16="http://schemas.microsoft.com/office/drawing/2014/main" id="{DC27BEB0-8EB9-547D-C2B9-AEE80B5ED59E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50" name="Google Shape;1540;p28">
                  <a:extLst>
                    <a:ext uri="{FF2B5EF4-FFF2-40B4-BE49-F238E27FC236}">
                      <a16:creationId xmlns:a16="http://schemas.microsoft.com/office/drawing/2014/main" id="{4FF5C6BA-F8C3-213C-1AE6-A41EFF74471D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540;p28">
                  <a:extLst>
                    <a:ext uri="{FF2B5EF4-FFF2-40B4-BE49-F238E27FC236}">
                      <a16:creationId xmlns:a16="http://schemas.microsoft.com/office/drawing/2014/main" id="{234D5E0D-F3C7-E3FC-86E6-71443997C718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76" name="Google Shape;1540;p28">
                  <a:extLst>
                    <a:ext uri="{FF2B5EF4-FFF2-40B4-BE49-F238E27FC236}">
                      <a16:creationId xmlns:a16="http://schemas.microsoft.com/office/drawing/2014/main" id="{B71BC841-33DE-D515-3021-E30F870C6A31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" name="グループ化 41">
                <a:extLst>
                  <a:ext uri="{FF2B5EF4-FFF2-40B4-BE49-F238E27FC236}">
                    <a16:creationId xmlns:a16="http://schemas.microsoft.com/office/drawing/2014/main" id="{B57BCF50-54C7-1127-FF76-34E518F39D9C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47" name="Google Shape;1540;p28">
                  <a:extLst>
                    <a:ext uri="{FF2B5EF4-FFF2-40B4-BE49-F238E27FC236}">
                      <a16:creationId xmlns:a16="http://schemas.microsoft.com/office/drawing/2014/main" id="{41479A61-C355-773F-DBB6-F8022D45637D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1540;p28">
                  <a:extLst>
                    <a:ext uri="{FF2B5EF4-FFF2-40B4-BE49-F238E27FC236}">
                      <a16:creationId xmlns:a16="http://schemas.microsoft.com/office/drawing/2014/main" id="{0FB7ABBD-F3DA-4490-B203-FADBDB0E2D4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1540;p28">
                  <a:extLst>
                    <a:ext uri="{FF2B5EF4-FFF2-40B4-BE49-F238E27FC236}">
                      <a16:creationId xmlns:a16="http://schemas.microsoft.com/office/drawing/2014/main" id="{628629C1-38B6-D8F0-A0EF-AC30A2A9F42F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" name="グループ化 42">
                <a:extLst>
                  <a:ext uri="{FF2B5EF4-FFF2-40B4-BE49-F238E27FC236}">
                    <a16:creationId xmlns:a16="http://schemas.microsoft.com/office/drawing/2014/main" id="{E1BA721F-C61C-2EA0-50C5-1C32C4B676D2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44" name="Google Shape;1540;p28">
                  <a:extLst>
                    <a:ext uri="{FF2B5EF4-FFF2-40B4-BE49-F238E27FC236}">
                      <a16:creationId xmlns:a16="http://schemas.microsoft.com/office/drawing/2014/main" id="{7EA5EFEA-9658-BC98-8D56-5B10B2A7D82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1540;p28">
                  <a:extLst>
                    <a:ext uri="{FF2B5EF4-FFF2-40B4-BE49-F238E27FC236}">
                      <a16:creationId xmlns:a16="http://schemas.microsoft.com/office/drawing/2014/main" id="{95B8BA4E-4655-DF73-2954-F6C868600660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1540;p28">
                  <a:extLst>
                    <a:ext uri="{FF2B5EF4-FFF2-40B4-BE49-F238E27FC236}">
                      <a16:creationId xmlns:a16="http://schemas.microsoft.com/office/drawing/2014/main" id="{17B48E71-BBC2-5666-C2B4-4C7F10500B8C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986" name="グループ化 2985">
              <a:extLst>
                <a:ext uri="{FF2B5EF4-FFF2-40B4-BE49-F238E27FC236}">
                  <a16:creationId xmlns:a16="http://schemas.microsoft.com/office/drawing/2014/main" id="{A2361CE1-DB2A-0CE8-A9D0-7F8A14035D44}"/>
                </a:ext>
              </a:extLst>
            </p:cNvPr>
            <p:cNvGrpSpPr/>
            <p:nvPr/>
          </p:nvGrpSpPr>
          <p:grpSpPr>
            <a:xfrm>
              <a:off x="8572932" y="1673256"/>
              <a:ext cx="1138497" cy="2154397"/>
              <a:chOff x="3284638" y="2622841"/>
              <a:chExt cx="1552994" cy="2938756"/>
            </a:xfrm>
          </p:grpSpPr>
          <p:sp>
            <p:nvSpPr>
              <p:cNvPr id="2987" name="二等辺三角形 2">
                <a:extLst>
                  <a:ext uri="{FF2B5EF4-FFF2-40B4-BE49-F238E27FC236}">
                    <a16:creationId xmlns:a16="http://schemas.microsoft.com/office/drawing/2014/main" id="{D3D181D6-4C81-863D-3D15-2705337EB0AC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8" name="Google Shape;1540;p28">
                <a:extLst>
                  <a:ext uri="{FF2B5EF4-FFF2-40B4-BE49-F238E27FC236}">
                    <a16:creationId xmlns:a16="http://schemas.microsoft.com/office/drawing/2014/main" id="{914FB503-59C1-3F43-5BAA-F1E6A7AA5E1B}"/>
                  </a:ext>
                </a:extLst>
              </p:cNvPr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989" name="グループ化 2988">
                <a:extLst>
                  <a:ext uri="{FF2B5EF4-FFF2-40B4-BE49-F238E27FC236}">
                    <a16:creationId xmlns:a16="http://schemas.microsoft.com/office/drawing/2014/main" id="{6A1663EE-9831-2B62-1ACA-1A774EAA485A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3007" name="Google Shape;1540;p28">
                  <a:extLst>
                    <a:ext uri="{FF2B5EF4-FFF2-40B4-BE49-F238E27FC236}">
                      <a16:creationId xmlns:a16="http://schemas.microsoft.com/office/drawing/2014/main" id="{2CBBE6E6-DBDD-FBEA-F199-99D6AE77508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540;p28">
                  <a:extLst>
                    <a:ext uri="{FF2B5EF4-FFF2-40B4-BE49-F238E27FC236}">
                      <a16:creationId xmlns:a16="http://schemas.microsoft.com/office/drawing/2014/main" id="{8B3B1BD9-7EF7-0DF1-71CA-411148E2E7A5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540;p28">
                  <a:extLst>
                    <a:ext uri="{FF2B5EF4-FFF2-40B4-BE49-F238E27FC236}">
                      <a16:creationId xmlns:a16="http://schemas.microsoft.com/office/drawing/2014/main" id="{70F10470-0C14-A293-AD5E-E6715E871174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990" name="グループ化 2989">
                <a:extLst>
                  <a:ext uri="{FF2B5EF4-FFF2-40B4-BE49-F238E27FC236}">
                    <a16:creationId xmlns:a16="http://schemas.microsoft.com/office/drawing/2014/main" id="{34AC0BF4-2376-BA70-0D22-D4833AD8AF85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3004" name="Google Shape;1540;p28">
                  <a:extLst>
                    <a:ext uri="{FF2B5EF4-FFF2-40B4-BE49-F238E27FC236}">
                      <a16:creationId xmlns:a16="http://schemas.microsoft.com/office/drawing/2014/main" id="{D694D0E0-9FC0-508B-EF6B-3392037270C6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05" name="Google Shape;1540;p28">
                  <a:extLst>
                    <a:ext uri="{FF2B5EF4-FFF2-40B4-BE49-F238E27FC236}">
                      <a16:creationId xmlns:a16="http://schemas.microsoft.com/office/drawing/2014/main" id="{F9766F38-088F-6A4D-04F1-5FDEE907C689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06" name="Google Shape;1540;p28">
                  <a:extLst>
                    <a:ext uri="{FF2B5EF4-FFF2-40B4-BE49-F238E27FC236}">
                      <a16:creationId xmlns:a16="http://schemas.microsoft.com/office/drawing/2014/main" id="{925A0B65-4002-DE12-56F1-CC6F6CFFD22B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991" name="Google Shape;1540;p28">
                <a:extLst>
                  <a:ext uri="{FF2B5EF4-FFF2-40B4-BE49-F238E27FC236}">
                    <a16:creationId xmlns:a16="http://schemas.microsoft.com/office/drawing/2014/main" id="{0521D7F4-45A3-0832-48CE-ED30D5C3339F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992" name="グループ化 2991">
                <a:extLst>
                  <a:ext uri="{FF2B5EF4-FFF2-40B4-BE49-F238E27FC236}">
                    <a16:creationId xmlns:a16="http://schemas.microsoft.com/office/drawing/2014/main" id="{82044225-52F2-3C01-2E52-6E309AE2D5A5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3001" name="Google Shape;1540;p28">
                  <a:extLst>
                    <a:ext uri="{FF2B5EF4-FFF2-40B4-BE49-F238E27FC236}">
                      <a16:creationId xmlns:a16="http://schemas.microsoft.com/office/drawing/2014/main" id="{E60961A3-8BA0-8138-ECF3-78B2012BF63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02" name="Google Shape;1540;p28">
                  <a:extLst>
                    <a:ext uri="{FF2B5EF4-FFF2-40B4-BE49-F238E27FC236}">
                      <a16:creationId xmlns:a16="http://schemas.microsoft.com/office/drawing/2014/main" id="{3C17306D-1449-4599-1A3C-358532E8F1FE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03" name="Google Shape;1540;p28">
                  <a:extLst>
                    <a:ext uri="{FF2B5EF4-FFF2-40B4-BE49-F238E27FC236}">
                      <a16:creationId xmlns:a16="http://schemas.microsoft.com/office/drawing/2014/main" id="{0C18FD0D-2B76-BD74-B9A7-8D662F781672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993" name="グループ化 2992">
                <a:extLst>
                  <a:ext uri="{FF2B5EF4-FFF2-40B4-BE49-F238E27FC236}">
                    <a16:creationId xmlns:a16="http://schemas.microsoft.com/office/drawing/2014/main" id="{29463778-6645-72F7-0F06-8345376D748B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2998" name="Google Shape;1540;p28">
                  <a:extLst>
                    <a:ext uri="{FF2B5EF4-FFF2-40B4-BE49-F238E27FC236}">
                      <a16:creationId xmlns:a16="http://schemas.microsoft.com/office/drawing/2014/main" id="{CEF746F9-9DA8-8392-0B89-DBB6011B8004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99" name="Google Shape;1540;p28">
                  <a:extLst>
                    <a:ext uri="{FF2B5EF4-FFF2-40B4-BE49-F238E27FC236}">
                      <a16:creationId xmlns:a16="http://schemas.microsoft.com/office/drawing/2014/main" id="{FAE93974-00AA-108D-3B22-AF272A119095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00" name="Google Shape;1540;p28">
                  <a:extLst>
                    <a:ext uri="{FF2B5EF4-FFF2-40B4-BE49-F238E27FC236}">
                      <a16:creationId xmlns:a16="http://schemas.microsoft.com/office/drawing/2014/main" id="{8ACC4F13-2523-E247-2BFA-58D5863592D4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994" name="グループ化 2993">
                <a:extLst>
                  <a:ext uri="{FF2B5EF4-FFF2-40B4-BE49-F238E27FC236}">
                    <a16:creationId xmlns:a16="http://schemas.microsoft.com/office/drawing/2014/main" id="{5D08FFD2-6636-E415-4AE5-301EA4E15526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2995" name="Google Shape;1540;p28">
                  <a:extLst>
                    <a:ext uri="{FF2B5EF4-FFF2-40B4-BE49-F238E27FC236}">
                      <a16:creationId xmlns:a16="http://schemas.microsoft.com/office/drawing/2014/main" id="{997509F2-BADD-3729-CD36-0A5AB405B31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96" name="Google Shape;1540;p28">
                  <a:extLst>
                    <a:ext uri="{FF2B5EF4-FFF2-40B4-BE49-F238E27FC236}">
                      <a16:creationId xmlns:a16="http://schemas.microsoft.com/office/drawing/2014/main" id="{AB76AE2F-4FBD-5C38-28A9-8A59E82AAE67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97" name="Google Shape;1540;p28">
                  <a:extLst>
                    <a:ext uri="{FF2B5EF4-FFF2-40B4-BE49-F238E27FC236}">
                      <a16:creationId xmlns:a16="http://schemas.microsoft.com/office/drawing/2014/main" id="{C275CC6F-898D-3703-1C0D-7311560BFE5F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7" name="グループ化 66">
              <a:extLst>
                <a:ext uri="{FF2B5EF4-FFF2-40B4-BE49-F238E27FC236}">
                  <a16:creationId xmlns:a16="http://schemas.microsoft.com/office/drawing/2014/main" id="{F2B88B54-6801-558A-232F-52F17A873C10}"/>
                </a:ext>
              </a:extLst>
            </p:cNvPr>
            <p:cNvGrpSpPr/>
            <p:nvPr/>
          </p:nvGrpSpPr>
          <p:grpSpPr>
            <a:xfrm>
              <a:off x="9364245" y="1736077"/>
              <a:ext cx="1142177" cy="2123595"/>
              <a:chOff x="3284638" y="2622841"/>
              <a:chExt cx="1552994" cy="2887407"/>
            </a:xfrm>
          </p:grpSpPr>
          <p:sp>
            <p:nvSpPr>
              <p:cNvPr id="85" name="二等辺三角形 2">
                <a:extLst>
                  <a:ext uri="{FF2B5EF4-FFF2-40B4-BE49-F238E27FC236}">
                    <a16:creationId xmlns:a16="http://schemas.microsoft.com/office/drawing/2014/main" id="{529DE9BE-9437-480E-CE09-23D219984925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Google Shape;1540;p28">
                <a:extLst>
                  <a:ext uri="{FF2B5EF4-FFF2-40B4-BE49-F238E27FC236}">
                    <a16:creationId xmlns:a16="http://schemas.microsoft.com/office/drawing/2014/main" id="{18D0D51E-69FB-04D2-E399-425BF8C925EE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7" name="グループ化 86">
                <a:extLst>
                  <a:ext uri="{FF2B5EF4-FFF2-40B4-BE49-F238E27FC236}">
                    <a16:creationId xmlns:a16="http://schemas.microsoft.com/office/drawing/2014/main" id="{FA414125-5E1D-CB85-D314-D3140DBAD326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17" name="Google Shape;1540;p28">
                  <a:extLst>
                    <a:ext uri="{FF2B5EF4-FFF2-40B4-BE49-F238E27FC236}">
                      <a16:creationId xmlns:a16="http://schemas.microsoft.com/office/drawing/2014/main" id="{A954C509-C532-8AD8-9FE8-8AEBB8F4C5F6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1540;p28">
                  <a:extLst>
                    <a:ext uri="{FF2B5EF4-FFF2-40B4-BE49-F238E27FC236}">
                      <a16:creationId xmlns:a16="http://schemas.microsoft.com/office/drawing/2014/main" id="{0A632D27-198A-EEB2-B402-ACC8B2A76A73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1540;p28">
                  <a:extLst>
                    <a:ext uri="{FF2B5EF4-FFF2-40B4-BE49-F238E27FC236}">
                      <a16:creationId xmlns:a16="http://schemas.microsoft.com/office/drawing/2014/main" id="{C02D8405-B453-4454-C3A9-28BAE060A64B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" name="グループ化 87">
                <a:extLst>
                  <a:ext uri="{FF2B5EF4-FFF2-40B4-BE49-F238E27FC236}">
                    <a16:creationId xmlns:a16="http://schemas.microsoft.com/office/drawing/2014/main" id="{13D3A4A0-945A-DF58-95EE-BC778A39093D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14" name="Google Shape;1540;p28">
                  <a:extLst>
                    <a:ext uri="{FF2B5EF4-FFF2-40B4-BE49-F238E27FC236}">
                      <a16:creationId xmlns:a16="http://schemas.microsoft.com/office/drawing/2014/main" id="{C07E2F25-D041-EB81-963E-ADBA5CC82A2D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" name="Google Shape;1540;p28">
                  <a:extLst>
                    <a:ext uri="{FF2B5EF4-FFF2-40B4-BE49-F238E27FC236}">
                      <a16:creationId xmlns:a16="http://schemas.microsoft.com/office/drawing/2014/main" id="{22294104-7C60-7A28-49E1-BB14D7449A74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1540;p28">
                  <a:extLst>
                    <a:ext uri="{FF2B5EF4-FFF2-40B4-BE49-F238E27FC236}">
                      <a16:creationId xmlns:a16="http://schemas.microsoft.com/office/drawing/2014/main" id="{3AFC1A8C-EDE7-6497-415E-076BA90BD239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9" name="Google Shape;1540;p28">
                <a:extLst>
                  <a:ext uri="{FF2B5EF4-FFF2-40B4-BE49-F238E27FC236}">
                    <a16:creationId xmlns:a16="http://schemas.microsoft.com/office/drawing/2014/main" id="{DBD9EB1C-A3C2-3458-ACAB-7996840AC124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0" name="グループ化 89">
                <a:extLst>
                  <a:ext uri="{FF2B5EF4-FFF2-40B4-BE49-F238E27FC236}">
                    <a16:creationId xmlns:a16="http://schemas.microsoft.com/office/drawing/2014/main" id="{F633956D-1C39-C760-0E8D-A31E5C7EBAB1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11" name="Google Shape;1540;p28">
                  <a:extLst>
                    <a:ext uri="{FF2B5EF4-FFF2-40B4-BE49-F238E27FC236}">
                      <a16:creationId xmlns:a16="http://schemas.microsoft.com/office/drawing/2014/main" id="{38A498DC-9A87-F864-6E1B-42BE53862AA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" name="Google Shape;1540;p28">
                  <a:extLst>
                    <a:ext uri="{FF2B5EF4-FFF2-40B4-BE49-F238E27FC236}">
                      <a16:creationId xmlns:a16="http://schemas.microsoft.com/office/drawing/2014/main" id="{95B0AE7A-11CE-2CC7-88C7-D17AE7281CBF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" name="Google Shape;1540;p28">
                  <a:extLst>
                    <a:ext uri="{FF2B5EF4-FFF2-40B4-BE49-F238E27FC236}">
                      <a16:creationId xmlns:a16="http://schemas.microsoft.com/office/drawing/2014/main" id="{23DE0710-CE03-CA7D-0FBB-4BEC796FDABD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1" name="グループ化 90">
                <a:extLst>
                  <a:ext uri="{FF2B5EF4-FFF2-40B4-BE49-F238E27FC236}">
                    <a16:creationId xmlns:a16="http://schemas.microsoft.com/office/drawing/2014/main" id="{70591686-3E50-C459-7F8C-CF644C8C8A1E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96" name="Google Shape;1540;p28">
                  <a:extLst>
                    <a:ext uri="{FF2B5EF4-FFF2-40B4-BE49-F238E27FC236}">
                      <a16:creationId xmlns:a16="http://schemas.microsoft.com/office/drawing/2014/main" id="{617B339D-2C40-70C4-B282-DC5ED75EBB03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" name="Google Shape;1540;p28">
                  <a:extLst>
                    <a:ext uri="{FF2B5EF4-FFF2-40B4-BE49-F238E27FC236}">
                      <a16:creationId xmlns:a16="http://schemas.microsoft.com/office/drawing/2014/main" id="{92873700-9C19-1BCE-E9A0-C6B1135CC19E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" name="Google Shape;1540;p28">
                  <a:extLst>
                    <a:ext uri="{FF2B5EF4-FFF2-40B4-BE49-F238E27FC236}">
                      <a16:creationId xmlns:a16="http://schemas.microsoft.com/office/drawing/2014/main" id="{28BCB8E1-9220-7849-DD5E-3C4E3D2A95BF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" name="グループ化 91">
                <a:extLst>
                  <a:ext uri="{FF2B5EF4-FFF2-40B4-BE49-F238E27FC236}">
                    <a16:creationId xmlns:a16="http://schemas.microsoft.com/office/drawing/2014/main" id="{249FAF9D-7A35-8FE8-50F9-D0A6B725804D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93" name="Google Shape;1540;p28">
                  <a:extLst>
                    <a:ext uri="{FF2B5EF4-FFF2-40B4-BE49-F238E27FC236}">
                      <a16:creationId xmlns:a16="http://schemas.microsoft.com/office/drawing/2014/main" id="{9E4445AA-65B9-2C3A-7C8B-F8219820D56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" name="Google Shape;1540;p28">
                  <a:extLst>
                    <a:ext uri="{FF2B5EF4-FFF2-40B4-BE49-F238E27FC236}">
                      <a16:creationId xmlns:a16="http://schemas.microsoft.com/office/drawing/2014/main" id="{0D89C13D-2100-AFC7-0384-0F20F226843D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" name="Google Shape;1540;p28">
                  <a:extLst>
                    <a:ext uri="{FF2B5EF4-FFF2-40B4-BE49-F238E27FC236}">
                      <a16:creationId xmlns:a16="http://schemas.microsoft.com/office/drawing/2014/main" id="{3F3B7F68-2093-2502-2528-E606A8F04B32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979" name="Google Shape;2979;p46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6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6"/>
          <p:cNvSpPr txBox="1"/>
          <p:nvPr/>
        </p:nvSpPr>
        <p:spPr>
          <a:xfrm>
            <a:off x="524914" y="368907"/>
            <a:ext cx="10983462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ザイくんはまほうつかいに変身して、</a:t>
            </a:r>
            <a:r>
              <a:rPr lang="ja-JP" altLang="en-US" sz="3200" dirty="0" err="1">
                <a:solidFill>
                  <a:srgbClr val="3F3F3F"/>
                </a:solidFill>
              </a:rPr>
              <a:t>まほうを</a:t>
            </a:r>
            <a:r>
              <a:rPr lang="ja-JP" altLang="en-US" sz="3200" dirty="0">
                <a:solidFill>
                  <a:srgbClr val="3F3F3F"/>
                </a:solidFill>
              </a:rPr>
              <a:t>となえた！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grpSp>
        <p:nvGrpSpPr>
          <p:cNvPr id="2953" name="グループ化 2952">
            <a:extLst>
              <a:ext uri="{FF2B5EF4-FFF2-40B4-BE49-F238E27FC236}">
                <a16:creationId xmlns:a16="http://schemas.microsoft.com/office/drawing/2014/main" id="{8E662D69-25E5-7619-C266-00D05541869A}"/>
              </a:ext>
            </a:extLst>
          </p:cNvPr>
          <p:cNvGrpSpPr>
            <a:grpSpLocks noChangeAspect="1"/>
          </p:cNvGrpSpPr>
          <p:nvPr/>
        </p:nvGrpSpPr>
        <p:grpSpPr>
          <a:xfrm>
            <a:off x="603871" y="2393879"/>
            <a:ext cx="3092483" cy="3874329"/>
            <a:chOff x="915433" y="3399777"/>
            <a:chExt cx="2347106" cy="2940505"/>
          </a:xfrm>
        </p:grpSpPr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51DA6045-A859-5EAF-8243-7BB99AF336FE}"/>
                </a:ext>
              </a:extLst>
            </p:cNvPr>
            <p:cNvGrpSpPr/>
            <p:nvPr/>
          </p:nvGrpSpPr>
          <p:grpSpPr>
            <a:xfrm rot="2046346">
              <a:off x="2761875" y="5378485"/>
              <a:ext cx="500664" cy="623423"/>
              <a:chOff x="4804856" y="4757689"/>
              <a:chExt cx="676948" cy="842930"/>
            </a:xfrm>
          </p:grpSpPr>
          <p:sp>
            <p:nvSpPr>
              <p:cNvPr id="7" name="直方体 6">
                <a:extLst>
                  <a:ext uri="{FF2B5EF4-FFF2-40B4-BE49-F238E27FC236}">
                    <a16:creationId xmlns:a16="http://schemas.microsoft.com/office/drawing/2014/main" id="{23876ECF-35C0-736C-1619-4F96D795A180}"/>
                  </a:ext>
                </a:extLst>
              </p:cNvPr>
              <p:cNvSpPr/>
              <p:nvPr/>
            </p:nvSpPr>
            <p:spPr>
              <a:xfrm>
                <a:off x="4827456" y="4757689"/>
                <a:ext cx="654348" cy="842930"/>
              </a:xfrm>
              <a:prstGeom prst="cube">
                <a:avLst>
                  <a:gd name="adj" fmla="val 12454"/>
                </a:avLst>
              </a:pr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" name="Google Shape;1549;p28">
                <a:extLst>
                  <a:ext uri="{FF2B5EF4-FFF2-40B4-BE49-F238E27FC236}">
                    <a16:creationId xmlns:a16="http://schemas.microsoft.com/office/drawing/2014/main" id="{85E82A46-7014-3038-C0A3-266CA1BF2303}"/>
                  </a:ext>
                </a:extLst>
              </p:cNvPr>
              <p:cNvSpPr txBox="1"/>
              <p:nvPr/>
            </p:nvSpPr>
            <p:spPr>
              <a:xfrm>
                <a:off x="4804856" y="4870488"/>
                <a:ext cx="607313" cy="57704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 err="1">
                    <a:solidFill>
                      <a:schemeClr val="bg1"/>
                    </a:solidFill>
                  </a:rPr>
                  <a:t>まほう</a:t>
                </a:r>
                <a:endParaRPr lang="en-US" altLang="ja-JP" sz="1050" dirty="0">
                  <a:solidFill>
                    <a:schemeClr val="bg1"/>
                  </a:solidFill>
                </a:endParaRPr>
              </a:p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>
                    <a:solidFill>
                      <a:schemeClr val="bg1"/>
                    </a:solidFill>
                  </a:rPr>
                  <a:t>の</a:t>
                </a:r>
                <a:endParaRPr lang="en-US" altLang="ja-JP" sz="1050" dirty="0">
                  <a:solidFill>
                    <a:schemeClr val="bg1"/>
                  </a:solidFill>
                </a:endParaRPr>
              </a:p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>
                    <a:solidFill>
                      <a:schemeClr val="bg1"/>
                    </a:solidFill>
                  </a:rPr>
                  <a:t>本</a:t>
                </a:r>
                <a:endParaRPr sz="1050" dirty="0">
                  <a:solidFill>
                    <a:schemeClr val="bg1"/>
                  </a:solidFill>
                  <a:sym typeface="Arial"/>
                </a:endParaRPr>
              </a:p>
            </p:txBody>
          </p:sp>
          <p:sp>
            <p:nvSpPr>
              <p:cNvPr id="9" name="フリーフォーム 5">
                <a:extLst>
                  <a:ext uri="{FF2B5EF4-FFF2-40B4-BE49-F238E27FC236}">
                    <a16:creationId xmlns:a16="http://schemas.microsoft.com/office/drawing/2014/main" id="{15F7B561-3268-7532-4CEC-F26C1C954C0A}"/>
                  </a:ext>
                </a:extLst>
              </p:cNvPr>
              <p:cNvSpPr/>
              <p:nvPr/>
            </p:nvSpPr>
            <p:spPr>
              <a:xfrm>
                <a:off x="4852657" y="4771177"/>
                <a:ext cx="612618" cy="811794"/>
              </a:xfrm>
              <a:custGeom>
                <a:avLst/>
                <a:gdLst>
                  <a:gd name="connsiteX0" fmla="*/ 69410 w 612618"/>
                  <a:gd name="connsiteY0" fmla="*/ 0 h 826883"/>
                  <a:gd name="connsiteX1" fmla="*/ 0 w 612618"/>
                  <a:gd name="connsiteY1" fmla="*/ 69410 h 826883"/>
                  <a:gd name="connsiteX2" fmla="*/ 561315 w 612618"/>
                  <a:gd name="connsiteY2" fmla="*/ 72428 h 826883"/>
                  <a:gd name="connsiteX3" fmla="*/ 552262 w 612618"/>
                  <a:gd name="connsiteY3" fmla="*/ 826883 h 826883"/>
                  <a:gd name="connsiteX4" fmla="*/ 612618 w 612618"/>
                  <a:gd name="connsiteY4" fmla="*/ 748420 h 826883"/>
                  <a:gd name="connsiteX5" fmla="*/ 612618 w 612618"/>
                  <a:gd name="connsiteY5" fmla="*/ 15089 h 826883"/>
                  <a:gd name="connsiteX6" fmla="*/ 69410 w 612618"/>
                  <a:gd name="connsiteY6" fmla="*/ 0 h 826883"/>
                  <a:gd name="connsiteX0" fmla="*/ 69410 w 612618"/>
                  <a:gd name="connsiteY0" fmla="*/ 3018 h 811794"/>
                  <a:gd name="connsiteX1" fmla="*/ 0 w 612618"/>
                  <a:gd name="connsiteY1" fmla="*/ 54321 h 811794"/>
                  <a:gd name="connsiteX2" fmla="*/ 561315 w 612618"/>
                  <a:gd name="connsiteY2" fmla="*/ 57339 h 811794"/>
                  <a:gd name="connsiteX3" fmla="*/ 552262 w 612618"/>
                  <a:gd name="connsiteY3" fmla="*/ 811794 h 811794"/>
                  <a:gd name="connsiteX4" fmla="*/ 612618 w 612618"/>
                  <a:gd name="connsiteY4" fmla="*/ 733331 h 811794"/>
                  <a:gd name="connsiteX5" fmla="*/ 612618 w 612618"/>
                  <a:gd name="connsiteY5" fmla="*/ 0 h 811794"/>
                  <a:gd name="connsiteX6" fmla="*/ 69410 w 612618"/>
                  <a:gd name="connsiteY6" fmla="*/ 3018 h 81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2618" h="811794">
                    <a:moveTo>
                      <a:pt x="69410" y="3018"/>
                    </a:moveTo>
                    <a:lnTo>
                      <a:pt x="0" y="54321"/>
                    </a:lnTo>
                    <a:lnTo>
                      <a:pt x="561315" y="57339"/>
                    </a:lnTo>
                    <a:lnTo>
                      <a:pt x="552262" y="811794"/>
                    </a:lnTo>
                    <a:lnTo>
                      <a:pt x="612618" y="733331"/>
                    </a:lnTo>
                    <a:lnTo>
                      <a:pt x="612618" y="0"/>
                    </a:lnTo>
                    <a:lnTo>
                      <a:pt x="69410" y="3018"/>
                    </a:lnTo>
                    <a:close/>
                  </a:path>
                </a:pathLst>
              </a:custGeom>
              <a:solidFill>
                <a:schemeClr val="tx2">
                  <a:lumMod val="9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0" name="グループ化 9">
              <a:extLst>
                <a:ext uri="{FF2B5EF4-FFF2-40B4-BE49-F238E27FC236}">
                  <a16:creationId xmlns:a16="http://schemas.microsoft.com/office/drawing/2014/main" id="{41E19095-F409-5796-C41A-F89D0DA2028E}"/>
                </a:ext>
              </a:extLst>
            </p:cNvPr>
            <p:cNvGrpSpPr/>
            <p:nvPr/>
          </p:nvGrpSpPr>
          <p:grpSpPr>
            <a:xfrm>
              <a:off x="1651568" y="4612625"/>
              <a:ext cx="1415294" cy="1727657"/>
              <a:chOff x="5767717" y="1496159"/>
              <a:chExt cx="1609515" cy="1986106"/>
            </a:xfrm>
          </p:grpSpPr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9AA361F4-A52B-ED3F-188C-2D4F63433337}"/>
                  </a:ext>
                </a:extLst>
              </p:cNvPr>
              <p:cNvGrpSpPr/>
              <p:nvPr/>
            </p:nvGrpSpPr>
            <p:grpSpPr>
              <a:xfrm rot="65108">
                <a:off x="5767717" y="1496159"/>
                <a:ext cx="1609515" cy="1986106"/>
                <a:chOff x="852649" y="4147627"/>
                <a:chExt cx="1519259" cy="1874733"/>
              </a:xfrm>
            </p:grpSpPr>
            <p:sp>
              <p:nvSpPr>
                <p:cNvPr id="13" name="Google Shape;1610;p29">
                  <a:extLst>
                    <a:ext uri="{FF2B5EF4-FFF2-40B4-BE49-F238E27FC236}">
                      <a16:creationId xmlns:a16="http://schemas.microsoft.com/office/drawing/2014/main" id="{A141E288-6BDB-8719-B3CB-DA74DC42F33C}"/>
                    </a:ext>
                  </a:extLst>
                </p:cNvPr>
                <p:cNvSpPr/>
                <p:nvPr/>
              </p:nvSpPr>
              <p:spPr>
                <a:xfrm>
                  <a:off x="2120636" y="5645555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11;p29">
                  <a:extLst>
                    <a:ext uri="{FF2B5EF4-FFF2-40B4-BE49-F238E27FC236}">
                      <a16:creationId xmlns:a16="http://schemas.microsoft.com/office/drawing/2014/main" id="{67101340-C656-B8AE-68AF-77A52D1C264F}"/>
                    </a:ext>
                  </a:extLst>
                </p:cNvPr>
                <p:cNvSpPr/>
                <p:nvPr/>
              </p:nvSpPr>
              <p:spPr>
                <a:xfrm>
                  <a:off x="852649" y="4147627"/>
                  <a:ext cx="1340898" cy="1783396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12;p29">
                  <a:extLst>
                    <a:ext uri="{FF2B5EF4-FFF2-40B4-BE49-F238E27FC236}">
                      <a16:creationId xmlns:a16="http://schemas.microsoft.com/office/drawing/2014/main" id="{9801DB5E-CE16-1A11-9C32-BE29890182C0}"/>
                    </a:ext>
                  </a:extLst>
                </p:cNvPr>
                <p:cNvSpPr/>
                <p:nvPr/>
              </p:nvSpPr>
              <p:spPr>
                <a:xfrm>
                  <a:off x="1718646" y="4866956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13;p29">
                  <a:extLst>
                    <a:ext uri="{FF2B5EF4-FFF2-40B4-BE49-F238E27FC236}">
                      <a16:creationId xmlns:a16="http://schemas.microsoft.com/office/drawing/2014/main" id="{B100D080-9245-84E7-8CBE-EE3B99A6A135}"/>
                    </a:ext>
                  </a:extLst>
                </p:cNvPr>
                <p:cNvSpPr/>
                <p:nvPr/>
              </p:nvSpPr>
              <p:spPr>
                <a:xfrm>
                  <a:off x="2046895" y="4797118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614;p29">
                  <a:extLst>
                    <a:ext uri="{FF2B5EF4-FFF2-40B4-BE49-F238E27FC236}">
                      <a16:creationId xmlns:a16="http://schemas.microsoft.com/office/drawing/2014/main" id="{0E7F8117-5C3A-F866-6E5E-888515154DA4}"/>
                    </a:ext>
                  </a:extLst>
                </p:cNvPr>
                <p:cNvSpPr/>
                <p:nvPr/>
              </p:nvSpPr>
              <p:spPr>
                <a:xfrm>
                  <a:off x="1922737" y="5148120"/>
                  <a:ext cx="79312" cy="76827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615;p29">
                  <a:extLst>
                    <a:ext uri="{FF2B5EF4-FFF2-40B4-BE49-F238E27FC236}">
                      <a16:creationId xmlns:a16="http://schemas.microsoft.com/office/drawing/2014/main" id="{07333993-E841-1DB2-CB41-FDDC50AF2E6E}"/>
                    </a:ext>
                  </a:extLst>
                </p:cNvPr>
                <p:cNvSpPr/>
                <p:nvPr/>
              </p:nvSpPr>
              <p:spPr>
                <a:xfrm>
                  <a:off x="1593086" y="5839684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9" name="Google Shape;1616;p29">
                  <a:extLst>
                    <a:ext uri="{FF2B5EF4-FFF2-40B4-BE49-F238E27FC236}">
                      <a16:creationId xmlns:a16="http://schemas.microsoft.com/office/drawing/2014/main" id="{6C283B9F-8993-13CA-43C8-0AED12910363}"/>
                    </a:ext>
                  </a:extLst>
                </p:cNvPr>
                <p:cNvCxnSpPr/>
                <p:nvPr/>
              </p:nvCxnSpPr>
              <p:spPr>
                <a:xfrm flipH="1">
                  <a:off x="852649" y="5579317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0" name="Google Shape;1617;p29">
                  <a:extLst>
                    <a:ext uri="{FF2B5EF4-FFF2-40B4-BE49-F238E27FC236}">
                      <a16:creationId xmlns:a16="http://schemas.microsoft.com/office/drawing/2014/main" id="{B59E5C5A-7EF0-B3F7-3A2D-295A1EECF84F}"/>
                    </a:ext>
                  </a:extLst>
                </p:cNvPr>
                <p:cNvCxnSpPr/>
                <p:nvPr/>
              </p:nvCxnSpPr>
              <p:spPr>
                <a:xfrm flipH="1">
                  <a:off x="859633" y="5631588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1" name="Google Shape;1618;p29">
                  <a:extLst>
                    <a:ext uri="{FF2B5EF4-FFF2-40B4-BE49-F238E27FC236}">
                      <a16:creationId xmlns:a16="http://schemas.microsoft.com/office/drawing/2014/main" id="{4E1CEE17-B162-F18F-C2CF-D58491ECECC2}"/>
                    </a:ext>
                  </a:extLst>
                </p:cNvPr>
                <p:cNvCxnSpPr/>
                <p:nvPr/>
              </p:nvCxnSpPr>
              <p:spPr>
                <a:xfrm flipH="1">
                  <a:off x="887568" y="5658105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2" name="Google Shape;1619;p29">
                  <a:extLst>
                    <a:ext uri="{FF2B5EF4-FFF2-40B4-BE49-F238E27FC236}">
                      <a16:creationId xmlns:a16="http://schemas.microsoft.com/office/drawing/2014/main" id="{0416DC0C-624D-9C9F-8954-4AEF948F389D}"/>
                    </a:ext>
                  </a:extLst>
                </p:cNvPr>
                <p:cNvCxnSpPr/>
                <p:nvPr/>
              </p:nvCxnSpPr>
              <p:spPr>
                <a:xfrm flipH="1">
                  <a:off x="925980" y="5712559"/>
                  <a:ext cx="88984" cy="12712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3" name="Google Shape;1620;p29">
                  <a:extLst>
                    <a:ext uri="{FF2B5EF4-FFF2-40B4-BE49-F238E27FC236}">
                      <a16:creationId xmlns:a16="http://schemas.microsoft.com/office/drawing/2014/main" id="{E9D3AB1A-43C6-F566-695A-818970063334}"/>
                    </a:ext>
                  </a:extLst>
                </p:cNvPr>
                <p:cNvCxnSpPr/>
                <p:nvPr/>
              </p:nvCxnSpPr>
              <p:spPr>
                <a:xfrm flipH="1">
                  <a:off x="964391" y="5760897"/>
                  <a:ext cx="71403" cy="8978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4" name="Google Shape;1621;p29">
                  <a:extLst>
                    <a:ext uri="{FF2B5EF4-FFF2-40B4-BE49-F238E27FC236}">
                      <a16:creationId xmlns:a16="http://schemas.microsoft.com/office/drawing/2014/main" id="{2C307021-23AA-85DE-83AD-8A4E9BB42EC6}"/>
                    </a:ext>
                  </a:extLst>
                </p:cNvPr>
                <p:cNvCxnSpPr/>
                <p:nvPr/>
              </p:nvCxnSpPr>
              <p:spPr>
                <a:xfrm flipH="1">
                  <a:off x="999310" y="5795047"/>
                  <a:ext cx="55870" cy="69354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sp>
              <p:nvSpPr>
                <p:cNvPr id="26" name="Google Shape;1622;p29">
                  <a:extLst>
                    <a:ext uri="{FF2B5EF4-FFF2-40B4-BE49-F238E27FC236}">
                      <a16:creationId xmlns:a16="http://schemas.microsoft.com/office/drawing/2014/main" id="{19E6BBFD-FA26-5861-9A8E-3AE19A80132B}"/>
                    </a:ext>
                  </a:extLst>
                </p:cNvPr>
                <p:cNvSpPr/>
                <p:nvPr/>
              </p:nvSpPr>
              <p:spPr>
                <a:xfrm>
                  <a:off x="1138987" y="4203499"/>
                  <a:ext cx="632451" cy="18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67" h="147637" extrusionOk="0">
                      <a:moveTo>
                        <a:pt x="130969" y="66675"/>
                      </a:moveTo>
                      <a:cubicBezTo>
                        <a:pt x="134938" y="67469"/>
                        <a:pt x="140013" y="66194"/>
                        <a:pt x="142875" y="69056"/>
                      </a:cubicBezTo>
                      <a:cubicBezTo>
                        <a:pt x="146425" y="72606"/>
                        <a:pt x="147638" y="83344"/>
                        <a:pt x="147638" y="83344"/>
                      </a:cubicBezTo>
                      <a:cubicBezTo>
                        <a:pt x="145257" y="89694"/>
                        <a:pt x="144731" y="97098"/>
                        <a:pt x="140494" y="102394"/>
                      </a:cubicBezTo>
                      <a:cubicBezTo>
                        <a:pt x="133518" y="111114"/>
                        <a:pt x="113325" y="105460"/>
                        <a:pt x="107157" y="104775"/>
                      </a:cubicBezTo>
                      <a:cubicBezTo>
                        <a:pt x="100950" y="101051"/>
                        <a:pt x="92275" y="97155"/>
                        <a:pt x="88107" y="90487"/>
                      </a:cubicBezTo>
                      <a:cubicBezTo>
                        <a:pt x="85842" y="86862"/>
                        <a:pt x="84932" y="82550"/>
                        <a:pt x="83344" y="78581"/>
                      </a:cubicBezTo>
                      <a:cubicBezTo>
                        <a:pt x="84138" y="68262"/>
                        <a:pt x="82805" y="57554"/>
                        <a:pt x="85725" y="47625"/>
                      </a:cubicBezTo>
                      <a:cubicBezTo>
                        <a:pt x="86992" y="43317"/>
                        <a:pt x="91706" y="40857"/>
                        <a:pt x="95250" y="38100"/>
                      </a:cubicBezTo>
                      <a:cubicBezTo>
                        <a:pt x="103685" y="31539"/>
                        <a:pt x="105815" y="31403"/>
                        <a:pt x="114300" y="28575"/>
                      </a:cubicBezTo>
                      <a:cubicBezTo>
                        <a:pt x="132556" y="29369"/>
                        <a:pt x="150845" y="29606"/>
                        <a:pt x="169069" y="30956"/>
                      </a:cubicBezTo>
                      <a:cubicBezTo>
                        <a:pt x="172333" y="31198"/>
                        <a:pt x="175512" y="32236"/>
                        <a:pt x="178594" y="33337"/>
                      </a:cubicBezTo>
                      <a:cubicBezTo>
                        <a:pt x="186645" y="36212"/>
                        <a:pt x="202407" y="42862"/>
                        <a:pt x="202407" y="42862"/>
                      </a:cubicBezTo>
                      <a:cubicBezTo>
                        <a:pt x="214888" y="55343"/>
                        <a:pt x="217932" y="56521"/>
                        <a:pt x="226219" y="71437"/>
                      </a:cubicBezTo>
                      <a:cubicBezTo>
                        <a:pt x="228506" y="75553"/>
                        <a:pt x="230323" y="87193"/>
                        <a:pt x="230982" y="90487"/>
                      </a:cubicBezTo>
                      <a:cubicBezTo>
                        <a:pt x="230188" y="99218"/>
                        <a:pt x="232114" y="108649"/>
                        <a:pt x="228600" y="116681"/>
                      </a:cubicBezTo>
                      <a:cubicBezTo>
                        <a:pt x="226115" y="122360"/>
                        <a:pt x="219206" y="124781"/>
                        <a:pt x="214313" y="128587"/>
                      </a:cubicBezTo>
                      <a:cubicBezTo>
                        <a:pt x="212054" y="130344"/>
                        <a:pt x="209800" y="132223"/>
                        <a:pt x="207169" y="133350"/>
                      </a:cubicBezTo>
                      <a:cubicBezTo>
                        <a:pt x="201556" y="135756"/>
                        <a:pt x="184836" y="137561"/>
                        <a:pt x="180975" y="138112"/>
                      </a:cubicBezTo>
                      <a:cubicBezTo>
                        <a:pt x="161321" y="144666"/>
                        <a:pt x="181664" y="138380"/>
                        <a:pt x="138113" y="145256"/>
                      </a:cubicBezTo>
                      <a:cubicBezTo>
                        <a:pt x="134880" y="145766"/>
                        <a:pt x="131763" y="146843"/>
                        <a:pt x="128588" y="147637"/>
                      </a:cubicBezTo>
                      <a:cubicBezTo>
                        <a:pt x="99219" y="146050"/>
                        <a:pt x="69297" y="148769"/>
                        <a:pt x="40482" y="142875"/>
                      </a:cubicBezTo>
                      <a:cubicBezTo>
                        <a:pt x="32784" y="141300"/>
                        <a:pt x="30099" y="130921"/>
                        <a:pt x="23813" y="126206"/>
                      </a:cubicBezTo>
                      <a:lnTo>
                        <a:pt x="14288" y="119062"/>
                      </a:lnTo>
                      <a:cubicBezTo>
                        <a:pt x="1259" y="93005"/>
                        <a:pt x="5189" y="103669"/>
                        <a:pt x="0" y="88106"/>
                      </a:cubicBezTo>
                      <a:cubicBezTo>
                        <a:pt x="1588" y="77787"/>
                        <a:pt x="2231" y="67278"/>
                        <a:pt x="4763" y="57150"/>
                      </a:cubicBezTo>
                      <a:cubicBezTo>
                        <a:pt x="5457" y="54374"/>
                        <a:pt x="8008" y="52433"/>
                        <a:pt x="9525" y="50006"/>
                      </a:cubicBezTo>
                      <a:cubicBezTo>
                        <a:pt x="24477" y="26083"/>
                        <a:pt x="8063" y="49296"/>
                        <a:pt x="26194" y="28575"/>
                      </a:cubicBezTo>
                      <a:cubicBezTo>
                        <a:pt x="28807" y="25588"/>
                        <a:pt x="30108" y="21357"/>
                        <a:pt x="33338" y="19050"/>
                      </a:cubicBezTo>
                      <a:cubicBezTo>
                        <a:pt x="36001" y="17148"/>
                        <a:pt x="39654" y="17311"/>
                        <a:pt x="42863" y="16669"/>
                      </a:cubicBezTo>
                      <a:cubicBezTo>
                        <a:pt x="47597" y="15722"/>
                        <a:pt x="52416" y="15234"/>
                        <a:pt x="57150" y="14287"/>
                      </a:cubicBezTo>
                      <a:cubicBezTo>
                        <a:pt x="64326" y="12852"/>
                        <a:pt x="71345" y="10610"/>
                        <a:pt x="78582" y="9525"/>
                      </a:cubicBezTo>
                      <a:cubicBezTo>
                        <a:pt x="87252" y="8225"/>
                        <a:pt x="96068" y="8168"/>
                        <a:pt x="104775" y="7144"/>
                      </a:cubicBezTo>
                      <a:cubicBezTo>
                        <a:pt x="109570" y="6580"/>
                        <a:pt x="114264" y="5295"/>
                        <a:pt x="119063" y="4762"/>
                      </a:cubicBezTo>
                      <a:cubicBezTo>
                        <a:pt x="183175" y="-2362"/>
                        <a:pt x="120592" y="6244"/>
                        <a:pt x="164307" y="0"/>
                      </a:cubicBezTo>
                      <a:cubicBezTo>
                        <a:pt x="195263" y="794"/>
                        <a:pt x="226284" y="226"/>
                        <a:pt x="257175" y="2381"/>
                      </a:cubicBezTo>
                      <a:cubicBezTo>
                        <a:pt x="260716" y="2628"/>
                        <a:pt x="263332" y="6021"/>
                        <a:pt x="266700" y="7144"/>
                      </a:cubicBezTo>
                      <a:cubicBezTo>
                        <a:pt x="270540" y="8424"/>
                        <a:pt x="274638" y="8731"/>
                        <a:pt x="278607" y="9525"/>
                      </a:cubicBezTo>
                      <a:cubicBezTo>
                        <a:pt x="296537" y="21478"/>
                        <a:pt x="273751" y="7444"/>
                        <a:pt x="295275" y="16669"/>
                      </a:cubicBezTo>
                      <a:cubicBezTo>
                        <a:pt x="297905" y="17796"/>
                        <a:pt x="299934" y="20011"/>
                        <a:pt x="302419" y="21431"/>
                      </a:cubicBezTo>
                      <a:cubicBezTo>
                        <a:pt x="318215" y="30457"/>
                        <a:pt x="306582" y="20832"/>
                        <a:pt x="321469" y="35719"/>
                      </a:cubicBezTo>
                      <a:cubicBezTo>
                        <a:pt x="322263" y="38100"/>
                        <a:pt x="322861" y="40555"/>
                        <a:pt x="323850" y="42862"/>
                      </a:cubicBezTo>
                      <a:cubicBezTo>
                        <a:pt x="326217" y="48386"/>
                        <a:pt x="329978" y="53436"/>
                        <a:pt x="330994" y="59531"/>
                      </a:cubicBezTo>
                      <a:cubicBezTo>
                        <a:pt x="331385" y="61880"/>
                        <a:pt x="330994" y="64294"/>
                        <a:pt x="330994" y="66675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" name="Google Shape;1736;p30">
                <a:extLst>
                  <a:ext uri="{FF2B5EF4-FFF2-40B4-BE49-F238E27FC236}">
                    <a16:creationId xmlns:a16="http://schemas.microsoft.com/office/drawing/2014/main" id="{26535020-B7F4-A17C-EBCA-9F8E664BA69B}"/>
                  </a:ext>
                </a:extLst>
              </p:cNvPr>
              <p:cNvSpPr/>
              <p:nvPr/>
            </p:nvSpPr>
            <p:spPr>
              <a:xfrm rot="17810550">
                <a:off x="5733468" y="2446078"/>
                <a:ext cx="443857" cy="278104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" name="グループ化 26">
              <a:extLst>
                <a:ext uri="{FF2B5EF4-FFF2-40B4-BE49-F238E27FC236}">
                  <a16:creationId xmlns:a16="http://schemas.microsoft.com/office/drawing/2014/main" id="{B2F27976-F098-7230-1CCB-C8C1448BBEDC}"/>
                </a:ext>
              </a:extLst>
            </p:cNvPr>
            <p:cNvGrpSpPr/>
            <p:nvPr/>
          </p:nvGrpSpPr>
          <p:grpSpPr>
            <a:xfrm rot="21236223">
              <a:off x="1364539" y="3399777"/>
              <a:ext cx="1602380" cy="1554423"/>
              <a:chOff x="6299492" y="1900421"/>
              <a:chExt cx="2208788" cy="2063116"/>
            </a:xfrm>
          </p:grpSpPr>
          <p:sp>
            <p:nvSpPr>
              <p:cNvPr id="28" name="楕円 27">
                <a:extLst>
                  <a:ext uri="{FF2B5EF4-FFF2-40B4-BE49-F238E27FC236}">
                    <a16:creationId xmlns:a16="http://schemas.microsoft.com/office/drawing/2014/main" id="{17C126F3-C28B-C42D-6949-E963CBAB1F9A}"/>
                  </a:ext>
                </a:extLst>
              </p:cNvPr>
              <p:cNvSpPr/>
              <p:nvPr/>
            </p:nvSpPr>
            <p:spPr>
              <a:xfrm>
                <a:off x="6299492" y="3326474"/>
                <a:ext cx="2208788" cy="637063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ローチャート: 抜出し 10">
                <a:extLst>
                  <a:ext uri="{FF2B5EF4-FFF2-40B4-BE49-F238E27FC236}">
                    <a16:creationId xmlns:a16="http://schemas.microsoft.com/office/drawing/2014/main" id="{61E6E8A6-31AA-1501-0893-CDE6438771A2}"/>
                  </a:ext>
                </a:extLst>
              </p:cNvPr>
              <p:cNvSpPr/>
              <p:nvPr/>
            </p:nvSpPr>
            <p:spPr>
              <a:xfrm>
                <a:off x="6815957" y="1900421"/>
                <a:ext cx="1145409" cy="167063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5000 w 10000"/>
                  <a:gd name="connsiteY1" fmla="*/ 0 h 10000"/>
                  <a:gd name="connsiteX2" fmla="*/ 10000 w 10000"/>
                  <a:gd name="connsiteY2" fmla="*/ 10000 h 10000"/>
                  <a:gd name="connsiteX3" fmla="*/ 0 w 10000"/>
                  <a:gd name="connsiteY3" fmla="*/ 10000 h 10000"/>
                  <a:gd name="connsiteX0" fmla="*/ 10000 w 10840"/>
                  <a:gd name="connsiteY0" fmla="*/ 10000 h 10478"/>
                  <a:gd name="connsiteX1" fmla="*/ 0 w 10840"/>
                  <a:gd name="connsiteY1" fmla="*/ 10000 h 10478"/>
                  <a:gd name="connsiteX2" fmla="*/ 5000 w 10840"/>
                  <a:gd name="connsiteY2" fmla="*/ 0 h 10478"/>
                  <a:gd name="connsiteX3" fmla="*/ 10840 w 10840"/>
                  <a:gd name="connsiteY3" fmla="*/ 10478 h 10478"/>
                  <a:gd name="connsiteX0" fmla="*/ 1927 w 10840"/>
                  <a:gd name="connsiteY0" fmla="*/ 13066 h 13066"/>
                  <a:gd name="connsiteX1" fmla="*/ 0 w 10840"/>
                  <a:gd name="connsiteY1" fmla="*/ 10000 h 13066"/>
                  <a:gd name="connsiteX2" fmla="*/ 5000 w 10840"/>
                  <a:gd name="connsiteY2" fmla="*/ 0 h 13066"/>
                  <a:gd name="connsiteX3" fmla="*/ 10840 w 10840"/>
                  <a:gd name="connsiteY3" fmla="*/ 10478 h 13066"/>
                  <a:gd name="connsiteX0" fmla="*/ 0 w 10840"/>
                  <a:gd name="connsiteY0" fmla="*/ 10000 h 10478"/>
                  <a:gd name="connsiteX1" fmla="*/ 5000 w 10840"/>
                  <a:gd name="connsiteY1" fmla="*/ 0 h 10478"/>
                  <a:gd name="connsiteX2" fmla="*/ 10840 w 10840"/>
                  <a:gd name="connsiteY2" fmla="*/ 10478 h 10478"/>
                  <a:gd name="connsiteX0" fmla="*/ 0 w 10517"/>
                  <a:gd name="connsiteY0" fmla="*/ 10000 h 10000"/>
                  <a:gd name="connsiteX1" fmla="*/ 5000 w 10517"/>
                  <a:gd name="connsiteY1" fmla="*/ 0 h 10000"/>
                  <a:gd name="connsiteX2" fmla="*/ 10517 w 10517"/>
                  <a:gd name="connsiteY2" fmla="*/ 9804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17" h="10000">
                    <a:moveTo>
                      <a:pt x="0" y="10000"/>
                    </a:moveTo>
                    <a:lnTo>
                      <a:pt x="5000" y="0"/>
                    </a:lnTo>
                    <a:cubicBezTo>
                      <a:pt x="6667" y="3333"/>
                      <a:pt x="10517" y="9804"/>
                      <a:pt x="10517" y="9804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0" name="星 4 12">
              <a:extLst>
                <a:ext uri="{FF2B5EF4-FFF2-40B4-BE49-F238E27FC236}">
                  <a16:creationId xmlns:a16="http://schemas.microsoft.com/office/drawing/2014/main" id="{2D2B21E0-3ED4-326C-8E3D-EBD939DEFC7E}"/>
                </a:ext>
              </a:extLst>
            </p:cNvPr>
            <p:cNvSpPr/>
            <p:nvPr/>
          </p:nvSpPr>
          <p:spPr>
            <a:xfrm rot="3721294">
              <a:off x="2549462" y="469181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星 4 88">
              <a:extLst>
                <a:ext uri="{FF2B5EF4-FFF2-40B4-BE49-F238E27FC236}">
                  <a16:creationId xmlns:a16="http://schemas.microsoft.com/office/drawing/2014/main" id="{6D4607C3-89D3-A33E-69D5-D5EA00775573}"/>
                </a:ext>
              </a:extLst>
            </p:cNvPr>
            <p:cNvSpPr/>
            <p:nvPr/>
          </p:nvSpPr>
          <p:spPr>
            <a:xfrm rot="1499007">
              <a:off x="2797390" y="4558430"/>
              <a:ext cx="90342" cy="177763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星 4 89">
              <a:extLst>
                <a:ext uri="{FF2B5EF4-FFF2-40B4-BE49-F238E27FC236}">
                  <a16:creationId xmlns:a16="http://schemas.microsoft.com/office/drawing/2014/main" id="{6FAE9C69-07D7-ECC5-A3A9-175D3005BAF6}"/>
                </a:ext>
              </a:extLst>
            </p:cNvPr>
            <p:cNvSpPr/>
            <p:nvPr/>
          </p:nvSpPr>
          <p:spPr>
            <a:xfrm rot="5214243">
              <a:off x="2215725" y="475526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星 4 90">
              <a:extLst>
                <a:ext uri="{FF2B5EF4-FFF2-40B4-BE49-F238E27FC236}">
                  <a16:creationId xmlns:a16="http://schemas.microsoft.com/office/drawing/2014/main" id="{9C35B661-79C5-DFF5-F29D-ADD18D722AF0}"/>
                </a:ext>
              </a:extLst>
            </p:cNvPr>
            <p:cNvSpPr/>
            <p:nvPr/>
          </p:nvSpPr>
          <p:spPr>
            <a:xfrm rot="5214243">
              <a:off x="1844813" y="4787252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星 4 91">
              <a:extLst>
                <a:ext uri="{FF2B5EF4-FFF2-40B4-BE49-F238E27FC236}">
                  <a16:creationId xmlns:a16="http://schemas.microsoft.com/office/drawing/2014/main" id="{1CEF3A7B-5FCA-726A-E927-372778283610}"/>
                </a:ext>
              </a:extLst>
            </p:cNvPr>
            <p:cNvSpPr/>
            <p:nvPr/>
          </p:nvSpPr>
          <p:spPr>
            <a:xfrm rot="6420731">
              <a:off x="1548292" y="474037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星 4 93">
              <a:extLst>
                <a:ext uri="{FF2B5EF4-FFF2-40B4-BE49-F238E27FC236}">
                  <a16:creationId xmlns:a16="http://schemas.microsoft.com/office/drawing/2014/main" id="{B0496BEE-3218-8A87-4A96-5C23D1519049}"/>
                </a:ext>
              </a:extLst>
            </p:cNvPr>
            <p:cNvSpPr/>
            <p:nvPr/>
          </p:nvSpPr>
          <p:spPr>
            <a:xfrm rot="3315040">
              <a:off x="1646473" y="4549609"/>
              <a:ext cx="81489" cy="178522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5" name="グループ化 54">
              <a:extLst>
                <a:ext uri="{FF2B5EF4-FFF2-40B4-BE49-F238E27FC236}">
                  <a16:creationId xmlns:a16="http://schemas.microsoft.com/office/drawing/2014/main" id="{5F047ED7-70A9-1D92-69C2-AD1087C1D2E1}"/>
                </a:ext>
              </a:extLst>
            </p:cNvPr>
            <p:cNvGrpSpPr/>
            <p:nvPr/>
          </p:nvGrpSpPr>
          <p:grpSpPr>
            <a:xfrm>
              <a:off x="2392564" y="5727369"/>
              <a:ext cx="497869" cy="215519"/>
              <a:chOff x="7592291" y="4873538"/>
              <a:chExt cx="1316303" cy="831084"/>
            </a:xfrm>
          </p:grpSpPr>
          <p:sp>
            <p:nvSpPr>
              <p:cNvPr id="56" name="楕円 13">
                <a:extLst>
                  <a:ext uri="{FF2B5EF4-FFF2-40B4-BE49-F238E27FC236}">
                    <a16:creationId xmlns:a16="http://schemas.microsoft.com/office/drawing/2014/main" id="{A611A570-0F03-1E96-A74A-73B905C1AC15}"/>
                  </a:ext>
                </a:extLst>
              </p:cNvPr>
              <p:cNvSpPr/>
              <p:nvPr/>
            </p:nvSpPr>
            <p:spPr>
              <a:xfrm>
                <a:off x="7592291" y="4936114"/>
                <a:ext cx="665018" cy="37117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18" h="371176">
                    <a:moveTo>
                      <a:pt x="0" y="185588"/>
                    </a:moveTo>
                    <a:cubicBezTo>
                      <a:pt x="0" y="83091"/>
                      <a:pt x="148869" y="0"/>
                      <a:pt x="332509" y="0"/>
                    </a:cubicBezTo>
                    <a:cubicBezTo>
                      <a:pt x="516149" y="0"/>
                      <a:pt x="657553" y="187594"/>
                      <a:pt x="665018" y="185588"/>
                    </a:cubicBezTo>
                    <a:cubicBezTo>
                      <a:pt x="650089" y="191047"/>
                      <a:pt x="516149" y="371176"/>
                      <a:pt x="332509" y="371176"/>
                    </a:cubicBezTo>
                    <a:cubicBezTo>
                      <a:pt x="148869" y="371176"/>
                      <a:pt x="0" y="288085"/>
                      <a:pt x="0" y="185588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楕円 13">
                <a:extLst>
                  <a:ext uri="{FF2B5EF4-FFF2-40B4-BE49-F238E27FC236}">
                    <a16:creationId xmlns:a16="http://schemas.microsoft.com/office/drawing/2014/main" id="{87748058-A865-6EC7-F25D-3153DCFF4BD6}"/>
                  </a:ext>
                </a:extLst>
              </p:cNvPr>
              <p:cNvSpPr/>
              <p:nvPr/>
            </p:nvSpPr>
            <p:spPr>
              <a:xfrm rot="10040069">
                <a:off x="8237968" y="4873538"/>
                <a:ext cx="665018" cy="37117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18" h="371176">
                    <a:moveTo>
                      <a:pt x="0" y="185588"/>
                    </a:moveTo>
                    <a:cubicBezTo>
                      <a:pt x="0" y="83091"/>
                      <a:pt x="148869" y="0"/>
                      <a:pt x="332509" y="0"/>
                    </a:cubicBezTo>
                    <a:cubicBezTo>
                      <a:pt x="516149" y="0"/>
                      <a:pt x="657553" y="187594"/>
                      <a:pt x="665018" y="185588"/>
                    </a:cubicBezTo>
                    <a:cubicBezTo>
                      <a:pt x="650089" y="191047"/>
                      <a:pt x="516149" y="371176"/>
                      <a:pt x="332509" y="371176"/>
                    </a:cubicBezTo>
                    <a:cubicBezTo>
                      <a:pt x="148869" y="371176"/>
                      <a:pt x="0" y="288085"/>
                      <a:pt x="0" y="185588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13">
                <a:extLst>
                  <a:ext uri="{FF2B5EF4-FFF2-40B4-BE49-F238E27FC236}">
                    <a16:creationId xmlns:a16="http://schemas.microsoft.com/office/drawing/2014/main" id="{B28E5546-4D08-17CC-43C3-CA7AD1B170F4}"/>
                  </a:ext>
                </a:extLst>
              </p:cNvPr>
              <p:cNvSpPr/>
              <p:nvPr/>
            </p:nvSpPr>
            <p:spPr>
              <a:xfrm rot="5161694">
                <a:off x="8078656" y="4874685"/>
                <a:ext cx="554779" cy="110509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665018 w 783033"/>
                  <a:gd name="connsiteY0" fmla="*/ 185588 h 371176"/>
                  <a:gd name="connsiteX1" fmla="*/ 332509 w 783033"/>
                  <a:gd name="connsiteY1" fmla="*/ 371176 h 371176"/>
                  <a:gd name="connsiteX2" fmla="*/ 0 w 783033"/>
                  <a:gd name="connsiteY2" fmla="*/ 185588 h 371176"/>
                  <a:gd name="connsiteX3" fmla="*/ 332509 w 783033"/>
                  <a:gd name="connsiteY3" fmla="*/ 0 h 371176"/>
                  <a:gd name="connsiteX4" fmla="*/ 783033 w 783033"/>
                  <a:gd name="connsiteY4" fmla="*/ 277028 h 371176"/>
                  <a:gd name="connsiteX0" fmla="*/ 665018 w 716013"/>
                  <a:gd name="connsiteY0" fmla="*/ 628003 h 813591"/>
                  <a:gd name="connsiteX1" fmla="*/ 332509 w 716013"/>
                  <a:gd name="connsiteY1" fmla="*/ 813591 h 813591"/>
                  <a:gd name="connsiteX2" fmla="*/ 0 w 716013"/>
                  <a:gd name="connsiteY2" fmla="*/ 628003 h 813591"/>
                  <a:gd name="connsiteX3" fmla="*/ 332509 w 716013"/>
                  <a:gd name="connsiteY3" fmla="*/ 442415 h 813591"/>
                  <a:gd name="connsiteX4" fmla="*/ 716013 w 716013"/>
                  <a:gd name="connsiteY4" fmla="*/ 12487 h 813591"/>
                  <a:gd name="connsiteX0" fmla="*/ 699531 w 716013"/>
                  <a:gd name="connsiteY0" fmla="*/ 1104996 h 1105096"/>
                  <a:gd name="connsiteX1" fmla="*/ 332509 w 716013"/>
                  <a:gd name="connsiteY1" fmla="*/ 813591 h 1105096"/>
                  <a:gd name="connsiteX2" fmla="*/ 0 w 716013"/>
                  <a:gd name="connsiteY2" fmla="*/ 628003 h 1105096"/>
                  <a:gd name="connsiteX3" fmla="*/ 332509 w 716013"/>
                  <a:gd name="connsiteY3" fmla="*/ 442415 h 1105096"/>
                  <a:gd name="connsiteX4" fmla="*/ 716013 w 716013"/>
                  <a:gd name="connsiteY4" fmla="*/ 12487 h 1105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6013" h="1105096">
                    <a:moveTo>
                      <a:pt x="699531" y="1104996"/>
                    </a:moveTo>
                    <a:cubicBezTo>
                      <a:pt x="684602" y="1110455"/>
                      <a:pt x="449098" y="893090"/>
                      <a:pt x="332509" y="813591"/>
                    </a:cubicBezTo>
                    <a:cubicBezTo>
                      <a:pt x="215921" y="734092"/>
                      <a:pt x="0" y="730500"/>
                      <a:pt x="0" y="628003"/>
                    </a:cubicBezTo>
                    <a:cubicBezTo>
                      <a:pt x="0" y="525506"/>
                      <a:pt x="213174" y="545001"/>
                      <a:pt x="332509" y="442415"/>
                    </a:cubicBezTo>
                    <a:cubicBezTo>
                      <a:pt x="451844" y="339829"/>
                      <a:pt x="590533" y="-76947"/>
                      <a:pt x="716013" y="12487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9" name="楕円 13">
              <a:extLst>
                <a:ext uri="{FF2B5EF4-FFF2-40B4-BE49-F238E27FC236}">
                  <a16:creationId xmlns:a16="http://schemas.microsoft.com/office/drawing/2014/main" id="{7AA2BD99-4F7A-FA0D-1D19-B6E5377B73EA}"/>
                </a:ext>
              </a:extLst>
            </p:cNvPr>
            <p:cNvSpPr/>
            <p:nvPr/>
          </p:nvSpPr>
          <p:spPr>
            <a:xfrm rot="7516418">
              <a:off x="2080023" y="5299317"/>
              <a:ext cx="287953" cy="800651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665018 w 783033"/>
                <a:gd name="connsiteY0" fmla="*/ 185588 h 371176"/>
                <a:gd name="connsiteX1" fmla="*/ 332509 w 783033"/>
                <a:gd name="connsiteY1" fmla="*/ 371176 h 371176"/>
                <a:gd name="connsiteX2" fmla="*/ 0 w 783033"/>
                <a:gd name="connsiteY2" fmla="*/ 185588 h 371176"/>
                <a:gd name="connsiteX3" fmla="*/ 332509 w 783033"/>
                <a:gd name="connsiteY3" fmla="*/ 0 h 371176"/>
                <a:gd name="connsiteX4" fmla="*/ 783033 w 783033"/>
                <a:gd name="connsiteY4" fmla="*/ 277028 h 371176"/>
                <a:gd name="connsiteX0" fmla="*/ 665018 w 716013"/>
                <a:gd name="connsiteY0" fmla="*/ 628003 h 813591"/>
                <a:gd name="connsiteX1" fmla="*/ 332509 w 716013"/>
                <a:gd name="connsiteY1" fmla="*/ 813591 h 813591"/>
                <a:gd name="connsiteX2" fmla="*/ 0 w 716013"/>
                <a:gd name="connsiteY2" fmla="*/ 628003 h 813591"/>
                <a:gd name="connsiteX3" fmla="*/ 332509 w 716013"/>
                <a:gd name="connsiteY3" fmla="*/ 442415 h 813591"/>
                <a:gd name="connsiteX4" fmla="*/ 716013 w 716013"/>
                <a:gd name="connsiteY4" fmla="*/ 12487 h 813591"/>
                <a:gd name="connsiteX0" fmla="*/ 699531 w 716013"/>
                <a:gd name="connsiteY0" fmla="*/ 1104996 h 1105096"/>
                <a:gd name="connsiteX1" fmla="*/ 332509 w 716013"/>
                <a:gd name="connsiteY1" fmla="*/ 813591 h 1105096"/>
                <a:gd name="connsiteX2" fmla="*/ 0 w 716013"/>
                <a:gd name="connsiteY2" fmla="*/ 628003 h 1105096"/>
                <a:gd name="connsiteX3" fmla="*/ 332509 w 716013"/>
                <a:gd name="connsiteY3" fmla="*/ 442415 h 1105096"/>
                <a:gd name="connsiteX4" fmla="*/ 716013 w 716013"/>
                <a:gd name="connsiteY4" fmla="*/ 12487 h 1105096"/>
                <a:gd name="connsiteX0" fmla="*/ 1293586 w 1310068"/>
                <a:gd name="connsiteY0" fmla="*/ 1138481 h 1138581"/>
                <a:gd name="connsiteX1" fmla="*/ 926564 w 1310068"/>
                <a:gd name="connsiteY1" fmla="*/ 847076 h 1138581"/>
                <a:gd name="connsiteX2" fmla="*/ 594055 w 1310068"/>
                <a:gd name="connsiteY2" fmla="*/ 661488 h 1138581"/>
                <a:gd name="connsiteX3" fmla="*/ 16943 w 1310068"/>
                <a:gd name="connsiteY3" fmla="*/ 110670 h 1138581"/>
                <a:gd name="connsiteX4" fmla="*/ 1310068 w 1310068"/>
                <a:gd name="connsiteY4" fmla="*/ 45972 h 1138581"/>
                <a:gd name="connsiteX0" fmla="*/ 2039018 w 2039016"/>
                <a:gd name="connsiteY0" fmla="*/ 1426587 h 1426687"/>
                <a:gd name="connsiteX1" fmla="*/ 1671996 w 2039016"/>
                <a:gd name="connsiteY1" fmla="*/ 1135182 h 1426687"/>
                <a:gd name="connsiteX2" fmla="*/ 1339487 w 2039016"/>
                <a:gd name="connsiteY2" fmla="*/ 949594 h 1426687"/>
                <a:gd name="connsiteX3" fmla="*/ 762375 w 2039016"/>
                <a:gd name="connsiteY3" fmla="*/ 398776 h 1426687"/>
                <a:gd name="connsiteX4" fmla="*/ 15908 w 2039016"/>
                <a:gd name="connsiteY4" fmla="*/ 15621 h 1426687"/>
                <a:gd name="connsiteX0" fmla="*/ 1448761 w 1672922"/>
                <a:gd name="connsiteY0" fmla="*/ 1994478 h 1994510"/>
                <a:gd name="connsiteX1" fmla="*/ 1671996 w 1672922"/>
                <a:gd name="connsiteY1" fmla="*/ 1135184 h 1994510"/>
                <a:gd name="connsiteX2" fmla="*/ 1339487 w 1672922"/>
                <a:gd name="connsiteY2" fmla="*/ 949596 h 1994510"/>
                <a:gd name="connsiteX3" fmla="*/ 762375 w 1672922"/>
                <a:gd name="connsiteY3" fmla="*/ 398778 h 1994510"/>
                <a:gd name="connsiteX4" fmla="*/ 15908 w 1672922"/>
                <a:gd name="connsiteY4" fmla="*/ 15623 h 1994510"/>
                <a:gd name="connsiteX0" fmla="*/ 1448761 w 1563434"/>
                <a:gd name="connsiteY0" fmla="*/ 1994478 h 1994541"/>
                <a:gd name="connsiteX1" fmla="*/ 1561859 w 1563434"/>
                <a:gd name="connsiteY1" fmla="*/ 1476516 h 1994541"/>
                <a:gd name="connsiteX2" fmla="*/ 1339487 w 1563434"/>
                <a:gd name="connsiteY2" fmla="*/ 949596 h 1994541"/>
                <a:gd name="connsiteX3" fmla="*/ 762375 w 1563434"/>
                <a:gd name="connsiteY3" fmla="*/ 398778 h 1994541"/>
                <a:gd name="connsiteX4" fmla="*/ 15908 w 1563434"/>
                <a:gd name="connsiteY4" fmla="*/ 15623 h 1994541"/>
                <a:gd name="connsiteX0" fmla="*/ 727166 w 1590716"/>
                <a:gd name="connsiteY0" fmla="*/ 2496354 h 2496383"/>
                <a:gd name="connsiteX1" fmla="*/ 1561859 w 1590716"/>
                <a:gd name="connsiteY1" fmla="*/ 1476516 h 2496383"/>
                <a:gd name="connsiteX2" fmla="*/ 1339487 w 1590716"/>
                <a:gd name="connsiteY2" fmla="*/ 949596 h 2496383"/>
                <a:gd name="connsiteX3" fmla="*/ 762375 w 1590716"/>
                <a:gd name="connsiteY3" fmla="*/ 398778 h 2496383"/>
                <a:gd name="connsiteX4" fmla="*/ 15908 w 1590716"/>
                <a:gd name="connsiteY4" fmla="*/ 15623 h 2496383"/>
                <a:gd name="connsiteX0" fmla="*/ 727166 w 1475978"/>
                <a:gd name="connsiteY0" fmla="*/ 2496354 h 2496387"/>
                <a:gd name="connsiteX1" fmla="*/ 1429120 w 1475978"/>
                <a:gd name="connsiteY1" fmla="*/ 1572539 h 2496387"/>
                <a:gd name="connsiteX2" fmla="*/ 1339487 w 1475978"/>
                <a:gd name="connsiteY2" fmla="*/ 949596 h 2496387"/>
                <a:gd name="connsiteX3" fmla="*/ 762375 w 1475978"/>
                <a:gd name="connsiteY3" fmla="*/ 398778 h 2496387"/>
                <a:gd name="connsiteX4" fmla="*/ 15908 w 1475978"/>
                <a:gd name="connsiteY4" fmla="*/ 15623 h 2496387"/>
                <a:gd name="connsiteX0" fmla="*/ 1307548 w 1433117"/>
                <a:gd name="connsiteY0" fmla="*/ 2116756 h 2116817"/>
                <a:gd name="connsiteX1" fmla="*/ 1429120 w 1433117"/>
                <a:gd name="connsiteY1" fmla="*/ 1572539 h 2116817"/>
                <a:gd name="connsiteX2" fmla="*/ 1339487 w 1433117"/>
                <a:gd name="connsiteY2" fmla="*/ 949596 h 2116817"/>
                <a:gd name="connsiteX3" fmla="*/ 762375 w 1433117"/>
                <a:gd name="connsiteY3" fmla="*/ 398778 h 2116817"/>
                <a:gd name="connsiteX4" fmla="*/ 15908 w 1433117"/>
                <a:gd name="connsiteY4" fmla="*/ 15623 h 211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117" h="2116817">
                  <a:moveTo>
                    <a:pt x="1307548" y="2116756"/>
                  </a:moveTo>
                  <a:cubicBezTo>
                    <a:pt x="1292619" y="2122215"/>
                    <a:pt x="1423797" y="1767066"/>
                    <a:pt x="1429120" y="1572539"/>
                  </a:cubicBezTo>
                  <a:cubicBezTo>
                    <a:pt x="1434443" y="1378012"/>
                    <a:pt x="1450611" y="1145223"/>
                    <a:pt x="1339487" y="949596"/>
                  </a:cubicBezTo>
                  <a:cubicBezTo>
                    <a:pt x="1228363" y="753969"/>
                    <a:pt x="982971" y="554440"/>
                    <a:pt x="762375" y="398778"/>
                  </a:cubicBezTo>
                  <a:cubicBezTo>
                    <a:pt x="541779" y="243116"/>
                    <a:pt x="-109572" y="-73811"/>
                    <a:pt x="15908" y="1562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16">
              <a:extLst>
                <a:ext uri="{FF2B5EF4-FFF2-40B4-BE49-F238E27FC236}">
                  <a16:creationId xmlns:a16="http://schemas.microsoft.com/office/drawing/2014/main" id="{E49F3ED8-B4EA-1339-9BA7-FC06C055F866}"/>
                </a:ext>
              </a:extLst>
            </p:cNvPr>
            <p:cNvSpPr/>
            <p:nvPr/>
          </p:nvSpPr>
          <p:spPr>
            <a:xfrm>
              <a:off x="915433" y="5470377"/>
              <a:ext cx="885149" cy="678005"/>
            </a:xfrm>
            <a:custGeom>
              <a:avLst/>
              <a:gdLst>
                <a:gd name="connsiteX0" fmla="*/ 1937084 w 2478505"/>
                <a:gd name="connsiteY0" fmla="*/ 0 h 1106906"/>
                <a:gd name="connsiteX1" fmla="*/ 1696453 w 2478505"/>
                <a:gd name="connsiteY1" fmla="*/ 300790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1937084 w 2478505"/>
                <a:gd name="connsiteY0" fmla="*/ 0 h 1106906"/>
                <a:gd name="connsiteX1" fmla="*/ 1600200 w 2478505"/>
                <a:gd name="connsiteY1" fmla="*/ 336885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2165684 w 2478505"/>
                <a:gd name="connsiteY0" fmla="*/ 0 h 950495"/>
                <a:gd name="connsiteX1" fmla="*/ 1600200 w 2478505"/>
                <a:gd name="connsiteY1" fmla="*/ 180474 h 950495"/>
                <a:gd name="connsiteX2" fmla="*/ 770021 w 2478505"/>
                <a:gd name="connsiteY2" fmla="*/ 385011 h 950495"/>
                <a:gd name="connsiteX3" fmla="*/ 180474 w 2478505"/>
                <a:gd name="connsiteY3" fmla="*/ 360947 h 950495"/>
                <a:gd name="connsiteX4" fmla="*/ 0 w 2478505"/>
                <a:gd name="connsiteY4" fmla="*/ 709863 h 950495"/>
                <a:gd name="connsiteX5" fmla="*/ 1624263 w 2478505"/>
                <a:gd name="connsiteY5" fmla="*/ 950495 h 950495"/>
                <a:gd name="connsiteX6" fmla="*/ 2478505 w 2478505"/>
                <a:gd name="connsiteY6" fmla="*/ 409074 h 950495"/>
                <a:gd name="connsiteX7" fmla="*/ 2165684 w 2478505"/>
                <a:gd name="connsiteY7" fmla="*/ 0 h 950495"/>
                <a:gd name="connsiteX0" fmla="*/ 1949116 w 2478505"/>
                <a:gd name="connsiteY0" fmla="*/ 0 h 1082842"/>
                <a:gd name="connsiteX1" fmla="*/ 1600200 w 2478505"/>
                <a:gd name="connsiteY1" fmla="*/ 312821 h 1082842"/>
                <a:gd name="connsiteX2" fmla="*/ 770021 w 2478505"/>
                <a:gd name="connsiteY2" fmla="*/ 517358 h 1082842"/>
                <a:gd name="connsiteX3" fmla="*/ 180474 w 2478505"/>
                <a:gd name="connsiteY3" fmla="*/ 493294 h 1082842"/>
                <a:gd name="connsiteX4" fmla="*/ 0 w 2478505"/>
                <a:gd name="connsiteY4" fmla="*/ 842210 h 1082842"/>
                <a:gd name="connsiteX5" fmla="*/ 1624263 w 2478505"/>
                <a:gd name="connsiteY5" fmla="*/ 1082842 h 1082842"/>
                <a:gd name="connsiteX6" fmla="*/ 2478505 w 2478505"/>
                <a:gd name="connsiteY6" fmla="*/ 541421 h 1082842"/>
                <a:gd name="connsiteX7" fmla="*/ 1949116 w 2478505"/>
                <a:gd name="connsiteY7" fmla="*/ 0 h 1082842"/>
                <a:gd name="connsiteX0" fmla="*/ 1723084 w 2478505"/>
                <a:gd name="connsiteY0" fmla="*/ 0 h 1091930"/>
                <a:gd name="connsiteX1" fmla="*/ 1600200 w 2478505"/>
                <a:gd name="connsiteY1" fmla="*/ 321909 h 1091930"/>
                <a:gd name="connsiteX2" fmla="*/ 770021 w 2478505"/>
                <a:gd name="connsiteY2" fmla="*/ 526446 h 1091930"/>
                <a:gd name="connsiteX3" fmla="*/ 180474 w 2478505"/>
                <a:gd name="connsiteY3" fmla="*/ 502382 h 1091930"/>
                <a:gd name="connsiteX4" fmla="*/ 0 w 2478505"/>
                <a:gd name="connsiteY4" fmla="*/ 851298 h 1091930"/>
                <a:gd name="connsiteX5" fmla="*/ 1624263 w 2478505"/>
                <a:gd name="connsiteY5" fmla="*/ 1091930 h 1091930"/>
                <a:gd name="connsiteX6" fmla="*/ 2478505 w 2478505"/>
                <a:gd name="connsiteY6" fmla="*/ 550509 h 1091930"/>
                <a:gd name="connsiteX7" fmla="*/ 1723084 w 247850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2231925 w 2231925"/>
                <a:gd name="connsiteY6" fmla="*/ 177937 h 1091930"/>
                <a:gd name="connsiteX7" fmla="*/ 1723084 w 223192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982885"/>
                <a:gd name="connsiteX1" fmla="*/ 1281701 w 2231925"/>
                <a:gd name="connsiteY1" fmla="*/ 403693 h 982885"/>
                <a:gd name="connsiteX2" fmla="*/ 770021 w 2231925"/>
                <a:gd name="connsiteY2" fmla="*/ 526446 h 982885"/>
                <a:gd name="connsiteX3" fmla="*/ 180474 w 2231925"/>
                <a:gd name="connsiteY3" fmla="*/ 502382 h 982885"/>
                <a:gd name="connsiteX4" fmla="*/ 0 w 2231925"/>
                <a:gd name="connsiteY4" fmla="*/ 851298 h 982885"/>
                <a:gd name="connsiteX5" fmla="*/ 1357135 w 2231925"/>
                <a:gd name="connsiteY5" fmla="*/ 982885 h 982885"/>
                <a:gd name="connsiteX6" fmla="*/ 1855424 w 2231925"/>
                <a:gd name="connsiteY6" fmla="*/ 537041 h 982885"/>
                <a:gd name="connsiteX7" fmla="*/ 2231925 w 2231925"/>
                <a:gd name="connsiteY7" fmla="*/ 177937 h 982885"/>
                <a:gd name="connsiteX8" fmla="*/ 1723084 w 2231925"/>
                <a:gd name="connsiteY8" fmla="*/ 0 h 982885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638688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855424 w 1985345"/>
                <a:gd name="connsiteY6" fmla="*/ 537041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752683 w 1985345"/>
                <a:gd name="connsiteY6" fmla="*/ 591564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64797"/>
                <a:gd name="connsiteY0" fmla="*/ 0 h 1091930"/>
                <a:gd name="connsiteX1" fmla="*/ 1281701 w 1964797"/>
                <a:gd name="connsiteY1" fmla="*/ 403693 h 1091930"/>
                <a:gd name="connsiteX2" fmla="*/ 770021 w 1964797"/>
                <a:gd name="connsiteY2" fmla="*/ 526446 h 1091930"/>
                <a:gd name="connsiteX3" fmla="*/ 180474 w 1964797"/>
                <a:gd name="connsiteY3" fmla="*/ 638688 h 1091930"/>
                <a:gd name="connsiteX4" fmla="*/ 0 w 1964797"/>
                <a:gd name="connsiteY4" fmla="*/ 851298 h 1091930"/>
                <a:gd name="connsiteX5" fmla="*/ 1562618 w 1964797"/>
                <a:gd name="connsiteY5" fmla="*/ 1091930 h 1091930"/>
                <a:gd name="connsiteX6" fmla="*/ 1752683 w 1964797"/>
                <a:gd name="connsiteY6" fmla="*/ 591564 h 1091930"/>
                <a:gd name="connsiteX7" fmla="*/ 1964797 w 1964797"/>
                <a:gd name="connsiteY7" fmla="*/ 232460 h 1091930"/>
                <a:gd name="connsiteX8" fmla="*/ 1723084 w 1964797"/>
                <a:gd name="connsiteY8" fmla="*/ 0 h 1091930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52683 w 1964797"/>
                <a:gd name="connsiteY6" fmla="*/ 464345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73231 w 1964797"/>
                <a:gd name="connsiteY6" fmla="*/ 682436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180474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468150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77732 w 1574379"/>
                <a:gd name="connsiteY3" fmla="*/ 411511 h 864753"/>
                <a:gd name="connsiteX4" fmla="*/ 0 w 1574379"/>
                <a:gd name="connsiteY4" fmla="*/ 787689 h 864753"/>
                <a:gd name="connsiteX5" fmla="*/ 1172200 w 1574379"/>
                <a:gd name="connsiteY5" fmla="*/ 864753 h 864753"/>
                <a:gd name="connsiteX6" fmla="*/ 1382813 w 1574379"/>
                <a:gd name="connsiteY6" fmla="*/ 582478 h 864753"/>
                <a:gd name="connsiteX7" fmla="*/ 1574379 w 1574379"/>
                <a:gd name="connsiteY7" fmla="*/ 5283 h 864753"/>
                <a:gd name="connsiteX8" fmla="*/ 1373763 w 1574379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0 w 1574379"/>
                <a:gd name="connsiteY3" fmla="*/ 787689 h 864753"/>
                <a:gd name="connsiteX4" fmla="*/ 1172200 w 1574379"/>
                <a:gd name="connsiteY4" fmla="*/ 864753 h 864753"/>
                <a:gd name="connsiteX5" fmla="*/ 1382813 w 1574379"/>
                <a:gd name="connsiteY5" fmla="*/ 582478 h 864753"/>
                <a:gd name="connsiteX6" fmla="*/ 1574379 w 1574379"/>
                <a:gd name="connsiteY6" fmla="*/ 5283 h 864753"/>
                <a:gd name="connsiteX7" fmla="*/ 1373763 w 1574379"/>
                <a:gd name="connsiteY7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0 w 1574379"/>
                <a:gd name="connsiteY2" fmla="*/ 787689 h 864753"/>
                <a:gd name="connsiteX3" fmla="*/ 1172200 w 1574379"/>
                <a:gd name="connsiteY3" fmla="*/ 864753 h 864753"/>
                <a:gd name="connsiteX4" fmla="*/ 1382813 w 1574379"/>
                <a:gd name="connsiteY4" fmla="*/ 582478 h 864753"/>
                <a:gd name="connsiteX5" fmla="*/ 1574379 w 1574379"/>
                <a:gd name="connsiteY5" fmla="*/ 5283 h 864753"/>
                <a:gd name="connsiteX6" fmla="*/ 1373763 w 1574379"/>
                <a:gd name="connsiteY6" fmla="*/ 0 h 864753"/>
                <a:gd name="connsiteX0" fmla="*/ 1373763 w 1574379"/>
                <a:gd name="connsiteY0" fmla="*/ 0 h 864753"/>
                <a:gd name="connsiteX1" fmla="*/ 0 w 1574379"/>
                <a:gd name="connsiteY1" fmla="*/ 787689 h 864753"/>
                <a:gd name="connsiteX2" fmla="*/ 1172200 w 1574379"/>
                <a:gd name="connsiteY2" fmla="*/ 864753 h 864753"/>
                <a:gd name="connsiteX3" fmla="*/ 1382813 w 1574379"/>
                <a:gd name="connsiteY3" fmla="*/ 582478 h 864753"/>
                <a:gd name="connsiteX4" fmla="*/ 1574379 w 1574379"/>
                <a:gd name="connsiteY4" fmla="*/ 5283 h 864753"/>
                <a:gd name="connsiteX5" fmla="*/ 1373763 w 1574379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084862 w 1276428"/>
                <a:gd name="connsiteY3" fmla="*/ 582478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6428" h="864753">
                  <a:moveTo>
                    <a:pt x="1075812" y="0"/>
                  </a:moveTo>
                  <a:lnTo>
                    <a:pt x="0" y="814951"/>
                  </a:lnTo>
                  <a:lnTo>
                    <a:pt x="874249" y="864753"/>
                  </a:lnTo>
                  <a:cubicBezTo>
                    <a:pt x="1064318" y="713109"/>
                    <a:pt x="1018083" y="752296"/>
                    <a:pt x="1125959" y="573391"/>
                  </a:cubicBezTo>
                  <a:lnTo>
                    <a:pt x="1276428" y="5283"/>
                  </a:lnTo>
                  <a:lnTo>
                    <a:pt x="1075812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Google Shape;1735;p30">
              <a:extLst>
                <a:ext uri="{FF2B5EF4-FFF2-40B4-BE49-F238E27FC236}">
                  <a16:creationId xmlns:a16="http://schemas.microsoft.com/office/drawing/2014/main" id="{8076ACAF-F1E0-F618-5148-66A4815F1E43}"/>
                </a:ext>
              </a:extLst>
            </p:cNvPr>
            <p:cNvSpPr/>
            <p:nvPr/>
          </p:nvSpPr>
          <p:spPr>
            <a:xfrm rot="18212791">
              <a:off x="1495020" y="5154534"/>
              <a:ext cx="223539" cy="566812"/>
            </a:xfrm>
            <a:custGeom>
              <a:avLst/>
              <a:gdLst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322354 w 322354"/>
                <a:gd name="connsiteY0" fmla="*/ 40294 h 707844"/>
                <a:gd name="connsiteX1" fmla="*/ 161177 w 322354"/>
                <a:gd name="connsiteY1" fmla="*/ 80588 h 707844"/>
                <a:gd name="connsiteX2" fmla="*/ 0 w 322354"/>
                <a:gd name="connsiteY2" fmla="*/ 40294 h 707844"/>
                <a:gd name="connsiteX3" fmla="*/ 161177 w 322354"/>
                <a:gd name="connsiteY3" fmla="*/ 0 h 707844"/>
                <a:gd name="connsiteX4" fmla="*/ 322354 w 322354"/>
                <a:gd name="connsiteY4" fmla="*/ 40294 h 707844"/>
                <a:gd name="connsiteX5" fmla="*/ 322354 w 322354"/>
                <a:gd name="connsiteY5" fmla="*/ 667550 h 707844"/>
                <a:gd name="connsiteX6" fmla="*/ 161177 w 322354"/>
                <a:gd name="connsiteY6" fmla="*/ 707844 h 707844"/>
                <a:gd name="connsiteX7" fmla="*/ 0 w 322354"/>
                <a:gd name="connsiteY7" fmla="*/ 667550 h 707844"/>
                <a:gd name="connsiteX8" fmla="*/ 0 w 322354"/>
                <a:gd name="connsiteY8" fmla="*/ 40294 h 707844"/>
                <a:gd name="connsiteX0" fmla="*/ 0 w 322354"/>
                <a:gd name="connsiteY0" fmla="*/ 40294 h 745957"/>
                <a:gd name="connsiteX1" fmla="*/ 161177 w 322354"/>
                <a:gd name="connsiteY1" fmla="*/ 80588 h 745957"/>
                <a:gd name="connsiteX2" fmla="*/ 322354 w 322354"/>
                <a:gd name="connsiteY2" fmla="*/ 40294 h 745957"/>
                <a:gd name="connsiteX3" fmla="*/ 322354 w 322354"/>
                <a:gd name="connsiteY3" fmla="*/ 667550 h 745957"/>
                <a:gd name="connsiteX4" fmla="*/ 161177 w 322354"/>
                <a:gd name="connsiteY4" fmla="*/ 707844 h 745957"/>
                <a:gd name="connsiteX5" fmla="*/ 0 w 322354"/>
                <a:gd name="connsiteY5" fmla="*/ 667550 h 745957"/>
                <a:gd name="connsiteX6" fmla="*/ 0 w 322354"/>
                <a:gd name="connsiteY6" fmla="*/ 40294 h 745957"/>
                <a:gd name="connsiteX0" fmla="*/ 0 w 322354"/>
                <a:gd name="connsiteY0" fmla="*/ 40294 h 745957"/>
                <a:gd name="connsiteX1" fmla="*/ 161177 w 322354"/>
                <a:gd name="connsiteY1" fmla="*/ 0 h 745957"/>
                <a:gd name="connsiteX2" fmla="*/ 322354 w 322354"/>
                <a:gd name="connsiteY2" fmla="*/ 40294 h 745957"/>
                <a:gd name="connsiteX3" fmla="*/ 161177 w 322354"/>
                <a:gd name="connsiteY3" fmla="*/ 80588 h 745957"/>
                <a:gd name="connsiteX4" fmla="*/ 0 w 322354"/>
                <a:gd name="connsiteY4" fmla="*/ 40294 h 745957"/>
                <a:gd name="connsiteX0" fmla="*/ 322354 w 322354"/>
                <a:gd name="connsiteY0" fmla="*/ 40294 h 745957"/>
                <a:gd name="connsiteX1" fmla="*/ 161177 w 322354"/>
                <a:gd name="connsiteY1" fmla="*/ 80588 h 745957"/>
                <a:gd name="connsiteX2" fmla="*/ 0 w 322354"/>
                <a:gd name="connsiteY2" fmla="*/ 40294 h 745957"/>
                <a:gd name="connsiteX3" fmla="*/ 161177 w 322354"/>
                <a:gd name="connsiteY3" fmla="*/ 0 h 745957"/>
                <a:gd name="connsiteX4" fmla="*/ 322354 w 322354"/>
                <a:gd name="connsiteY4" fmla="*/ 40294 h 745957"/>
                <a:gd name="connsiteX5" fmla="*/ 322354 w 322354"/>
                <a:gd name="connsiteY5" fmla="*/ 667550 h 745957"/>
                <a:gd name="connsiteX6" fmla="*/ 0 w 322354"/>
                <a:gd name="connsiteY6" fmla="*/ 667550 h 745957"/>
                <a:gd name="connsiteX7" fmla="*/ 0 w 322354"/>
                <a:gd name="connsiteY7" fmla="*/ 40294 h 745957"/>
                <a:gd name="connsiteX0" fmla="*/ 0 w 391316"/>
                <a:gd name="connsiteY0" fmla="*/ 40294 h 905618"/>
                <a:gd name="connsiteX1" fmla="*/ 161177 w 391316"/>
                <a:gd name="connsiteY1" fmla="*/ 80588 h 905618"/>
                <a:gd name="connsiteX2" fmla="*/ 322354 w 391316"/>
                <a:gd name="connsiteY2" fmla="*/ 40294 h 905618"/>
                <a:gd name="connsiteX3" fmla="*/ 322354 w 391316"/>
                <a:gd name="connsiteY3" fmla="*/ 667550 h 905618"/>
                <a:gd name="connsiteX4" fmla="*/ 161177 w 391316"/>
                <a:gd name="connsiteY4" fmla="*/ 707844 h 905618"/>
                <a:gd name="connsiteX5" fmla="*/ 0 w 391316"/>
                <a:gd name="connsiteY5" fmla="*/ 667550 h 905618"/>
                <a:gd name="connsiteX6" fmla="*/ 0 w 391316"/>
                <a:gd name="connsiteY6" fmla="*/ 40294 h 905618"/>
                <a:gd name="connsiteX0" fmla="*/ 0 w 391316"/>
                <a:gd name="connsiteY0" fmla="*/ 40294 h 905618"/>
                <a:gd name="connsiteX1" fmla="*/ 161177 w 391316"/>
                <a:gd name="connsiteY1" fmla="*/ 0 h 905618"/>
                <a:gd name="connsiteX2" fmla="*/ 322354 w 391316"/>
                <a:gd name="connsiteY2" fmla="*/ 40294 h 905618"/>
                <a:gd name="connsiteX3" fmla="*/ 161177 w 391316"/>
                <a:gd name="connsiteY3" fmla="*/ 80588 h 905618"/>
                <a:gd name="connsiteX4" fmla="*/ 0 w 391316"/>
                <a:gd name="connsiteY4" fmla="*/ 40294 h 905618"/>
                <a:gd name="connsiteX0" fmla="*/ 322354 w 391316"/>
                <a:gd name="connsiteY0" fmla="*/ 40294 h 905618"/>
                <a:gd name="connsiteX1" fmla="*/ 161177 w 391316"/>
                <a:gd name="connsiteY1" fmla="*/ 80588 h 905618"/>
                <a:gd name="connsiteX2" fmla="*/ 0 w 391316"/>
                <a:gd name="connsiteY2" fmla="*/ 40294 h 905618"/>
                <a:gd name="connsiteX3" fmla="*/ 161177 w 391316"/>
                <a:gd name="connsiteY3" fmla="*/ 0 h 905618"/>
                <a:gd name="connsiteX4" fmla="*/ 322354 w 391316"/>
                <a:gd name="connsiteY4" fmla="*/ 40294 h 905618"/>
                <a:gd name="connsiteX5" fmla="*/ 322354 w 391316"/>
                <a:gd name="connsiteY5" fmla="*/ 667550 h 905618"/>
                <a:gd name="connsiteX6" fmla="*/ 378544 w 391316"/>
                <a:gd name="connsiteY6" fmla="*/ 905618 h 905618"/>
                <a:gd name="connsiteX7" fmla="*/ 0 w 391316"/>
                <a:gd name="connsiteY7" fmla="*/ 667550 h 905618"/>
                <a:gd name="connsiteX8" fmla="*/ 0 w 391316"/>
                <a:gd name="connsiteY8" fmla="*/ 40294 h 905618"/>
                <a:gd name="connsiteX0" fmla="*/ 0 w 391316"/>
                <a:gd name="connsiteY0" fmla="*/ 40294 h 905618"/>
                <a:gd name="connsiteX1" fmla="*/ 161177 w 391316"/>
                <a:gd name="connsiteY1" fmla="*/ 80588 h 905618"/>
                <a:gd name="connsiteX2" fmla="*/ 322354 w 391316"/>
                <a:gd name="connsiteY2" fmla="*/ 40294 h 905618"/>
                <a:gd name="connsiteX3" fmla="*/ 322354 w 391316"/>
                <a:gd name="connsiteY3" fmla="*/ 667550 h 905618"/>
                <a:gd name="connsiteX4" fmla="*/ 161177 w 391316"/>
                <a:gd name="connsiteY4" fmla="*/ 707844 h 905618"/>
                <a:gd name="connsiteX5" fmla="*/ 0 w 391316"/>
                <a:gd name="connsiteY5" fmla="*/ 667550 h 905618"/>
                <a:gd name="connsiteX6" fmla="*/ 0 w 391316"/>
                <a:gd name="connsiteY6" fmla="*/ 40294 h 905618"/>
                <a:gd name="connsiteX0" fmla="*/ 0 w 391316"/>
                <a:gd name="connsiteY0" fmla="*/ 40294 h 905618"/>
                <a:gd name="connsiteX1" fmla="*/ 161177 w 391316"/>
                <a:gd name="connsiteY1" fmla="*/ 0 h 905618"/>
                <a:gd name="connsiteX2" fmla="*/ 322354 w 391316"/>
                <a:gd name="connsiteY2" fmla="*/ 40294 h 905618"/>
                <a:gd name="connsiteX3" fmla="*/ 161177 w 391316"/>
                <a:gd name="connsiteY3" fmla="*/ 80588 h 905618"/>
                <a:gd name="connsiteX4" fmla="*/ 0 w 391316"/>
                <a:gd name="connsiteY4" fmla="*/ 40294 h 905618"/>
                <a:gd name="connsiteX0" fmla="*/ 322354 w 391316"/>
                <a:gd name="connsiteY0" fmla="*/ 40294 h 905618"/>
                <a:gd name="connsiteX1" fmla="*/ 161177 w 391316"/>
                <a:gd name="connsiteY1" fmla="*/ 80588 h 905618"/>
                <a:gd name="connsiteX2" fmla="*/ 0 w 391316"/>
                <a:gd name="connsiteY2" fmla="*/ 40294 h 905618"/>
                <a:gd name="connsiteX3" fmla="*/ 161177 w 391316"/>
                <a:gd name="connsiteY3" fmla="*/ 0 h 905618"/>
                <a:gd name="connsiteX4" fmla="*/ 322354 w 391316"/>
                <a:gd name="connsiteY4" fmla="*/ 40294 h 905618"/>
                <a:gd name="connsiteX5" fmla="*/ 322354 w 391316"/>
                <a:gd name="connsiteY5" fmla="*/ 667550 h 905618"/>
                <a:gd name="connsiteX6" fmla="*/ 378544 w 391316"/>
                <a:gd name="connsiteY6" fmla="*/ 905618 h 905618"/>
                <a:gd name="connsiteX7" fmla="*/ 0 w 391316"/>
                <a:gd name="connsiteY7" fmla="*/ 667550 h 905618"/>
                <a:gd name="connsiteX8" fmla="*/ 0 w 391316"/>
                <a:gd name="connsiteY8" fmla="*/ 40294 h 905618"/>
                <a:gd name="connsiteX9" fmla="*/ 322354 w 391316"/>
                <a:gd name="connsiteY9" fmla="*/ 40294 h 90561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378544 w 469984"/>
                <a:gd name="connsiteY0" fmla="*/ 905618 h 997058"/>
                <a:gd name="connsiteX1" fmla="*/ 0 w 469984"/>
                <a:gd name="connsiteY1" fmla="*/ 667550 h 997058"/>
                <a:gd name="connsiteX2" fmla="*/ 0 w 469984"/>
                <a:gd name="connsiteY2" fmla="*/ 40294 h 997058"/>
                <a:gd name="connsiteX3" fmla="*/ 322354 w 469984"/>
                <a:gd name="connsiteY3" fmla="*/ 40294 h 997058"/>
                <a:gd name="connsiteX4" fmla="*/ 161177 w 469984"/>
                <a:gd name="connsiteY4" fmla="*/ 80588 h 997058"/>
                <a:gd name="connsiteX5" fmla="*/ 0 w 469984"/>
                <a:gd name="connsiteY5" fmla="*/ 40294 h 997058"/>
                <a:gd name="connsiteX6" fmla="*/ 161177 w 469984"/>
                <a:gd name="connsiteY6" fmla="*/ 0 h 997058"/>
                <a:gd name="connsiteX7" fmla="*/ 322354 w 469984"/>
                <a:gd name="connsiteY7" fmla="*/ 40294 h 997058"/>
                <a:gd name="connsiteX8" fmla="*/ 322354 w 469984"/>
                <a:gd name="connsiteY8" fmla="*/ 667550 h 997058"/>
                <a:gd name="connsiteX9" fmla="*/ 469984 w 469984"/>
                <a:gd name="connsiteY9" fmla="*/ 997058 h 99705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45697 w 469984"/>
                <a:gd name="connsiteY0" fmla="*/ 860441 h 997058"/>
                <a:gd name="connsiteX1" fmla="*/ 0 w 469984"/>
                <a:gd name="connsiteY1" fmla="*/ 667550 h 997058"/>
                <a:gd name="connsiteX2" fmla="*/ 0 w 469984"/>
                <a:gd name="connsiteY2" fmla="*/ 40294 h 997058"/>
                <a:gd name="connsiteX3" fmla="*/ 322354 w 469984"/>
                <a:gd name="connsiteY3" fmla="*/ 40294 h 997058"/>
                <a:gd name="connsiteX4" fmla="*/ 161177 w 469984"/>
                <a:gd name="connsiteY4" fmla="*/ 80588 h 997058"/>
                <a:gd name="connsiteX5" fmla="*/ 0 w 469984"/>
                <a:gd name="connsiteY5" fmla="*/ 40294 h 997058"/>
                <a:gd name="connsiteX6" fmla="*/ 161177 w 469984"/>
                <a:gd name="connsiteY6" fmla="*/ 0 h 997058"/>
                <a:gd name="connsiteX7" fmla="*/ 322354 w 469984"/>
                <a:gd name="connsiteY7" fmla="*/ 40294 h 997058"/>
                <a:gd name="connsiteX8" fmla="*/ 322354 w 469984"/>
                <a:gd name="connsiteY8" fmla="*/ 667550 h 997058"/>
                <a:gd name="connsiteX9" fmla="*/ 469984 w 469984"/>
                <a:gd name="connsiteY9" fmla="*/ 997058 h 99705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0 w 469984"/>
                <a:gd name="connsiteY0" fmla="*/ 667550 h 997058"/>
                <a:gd name="connsiteX1" fmla="*/ 0 w 469984"/>
                <a:gd name="connsiteY1" fmla="*/ 40294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5" fmla="*/ 161177 w 469984"/>
                <a:gd name="connsiteY5" fmla="*/ 0 h 997058"/>
                <a:gd name="connsiteX6" fmla="*/ 322354 w 469984"/>
                <a:gd name="connsiteY6" fmla="*/ 40294 h 997058"/>
                <a:gd name="connsiteX7" fmla="*/ 322354 w 469984"/>
                <a:gd name="connsiteY7" fmla="*/ 667550 h 997058"/>
                <a:gd name="connsiteX8" fmla="*/ 469984 w 469984"/>
                <a:gd name="connsiteY8" fmla="*/ 997058 h 997058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5" fmla="*/ 161177 w 322354"/>
                <a:gd name="connsiteY5" fmla="*/ 0 h 707844"/>
                <a:gd name="connsiteX6" fmla="*/ 322354 w 322354"/>
                <a:gd name="connsiteY6" fmla="*/ 40294 h 707844"/>
                <a:gd name="connsiteX7" fmla="*/ 322354 w 322354"/>
                <a:gd name="connsiteY7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354" h="707844" stroke="0" extrusionOk="0">
                  <a:moveTo>
                    <a:pt x="0" y="40294"/>
                  </a:moveTo>
                  <a:cubicBezTo>
                    <a:pt x="0" y="62548"/>
                    <a:pt x="72161" y="80588"/>
                    <a:pt x="161177" y="80588"/>
                  </a:cubicBezTo>
                  <a:cubicBezTo>
                    <a:pt x="250193" y="80588"/>
                    <a:pt x="322354" y="62548"/>
                    <a:pt x="322354" y="40294"/>
                  </a:cubicBezTo>
                  <a:lnTo>
                    <a:pt x="322354" y="667550"/>
                  </a:lnTo>
                  <a:cubicBezTo>
                    <a:pt x="322354" y="689804"/>
                    <a:pt x="250193" y="707844"/>
                    <a:pt x="161177" y="707844"/>
                  </a:cubicBezTo>
                  <a:cubicBezTo>
                    <a:pt x="72161" y="707844"/>
                    <a:pt x="0" y="689804"/>
                    <a:pt x="0" y="667550"/>
                  </a:cubicBezTo>
                  <a:lnTo>
                    <a:pt x="0" y="40294"/>
                  </a:lnTo>
                  <a:close/>
                </a:path>
                <a:path w="322354" h="707844" fill="lighten" stroke="0" extrusionOk="0">
                  <a:moveTo>
                    <a:pt x="0" y="40294"/>
                  </a:moveTo>
                  <a:cubicBezTo>
                    <a:pt x="0" y="18040"/>
                    <a:pt x="72161" y="0"/>
                    <a:pt x="161177" y="0"/>
                  </a:cubicBezTo>
                  <a:cubicBezTo>
                    <a:pt x="250193" y="0"/>
                    <a:pt x="322354" y="18040"/>
                    <a:pt x="322354" y="40294"/>
                  </a:cubicBezTo>
                  <a:cubicBezTo>
                    <a:pt x="322354" y="62548"/>
                    <a:pt x="250193" y="80588"/>
                    <a:pt x="161177" y="80588"/>
                  </a:cubicBezTo>
                  <a:cubicBezTo>
                    <a:pt x="72161" y="80588"/>
                    <a:pt x="0" y="62548"/>
                    <a:pt x="0" y="40294"/>
                  </a:cubicBezTo>
                  <a:close/>
                </a:path>
                <a:path w="322354" h="707844" fill="none" extrusionOk="0">
                  <a:moveTo>
                    <a:pt x="0" y="667550"/>
                  </a:moveTo>
                  <a:lnTo>
                    <a:pt x="0" y="40294"/>
                  </a:lnTo>
                  <a:cubicBezTo>
                    <a:pt x="55336" y="39163"/>
                    <a:pt x="1666" y="76657"/>
                    <a:pt x="158107" y="85892"/>
                  </a:cubicBezTo>
                  <a:cubicBezTo>
                    <a:pt x="278158" y="87971"/>
                    <a:pt x="267605" y="55493"/>
                    <a:pt x="322354" y="40294"/>
                  </a:cubicBezTo>
                  <a:cubicBezTo>
                    <a:pt x="322354" y="62548"/>
                    <a:pt x="250193" y="80588"/>
                    <a:pt x="161177" y="80588"/>
                  </a:cubicBezTo>
                  <a:cubicBezTo>
                    <a:pt x="72161" y="80588"/>
                    <a:pt x="0" y="62548"/>
                    <a:pt x="0" y="40294"/>
                  </a:cubicBezTo>
                  <a:cubicBezTo>
                    <a:pt x="0" y="18040"/>
                    <a:pt x="72161" y="0"/>
                    <a:pt x="161177" y="0"/>
                  </a:cubicBezTo>
                  <a:cubicBezTo>
                    <a:pt x="250193" y="0"/>
                    <a:pt x="322354" y="18040"/>
                    <a:pt x="322354" y="40294"/>
                  </a:cubicBezTo>
                  <a:lnTo>
                    <a:pt x="322354" y="667550"/>
                  </a:lnTo>
                </a:path>
              </a:pathLst>
            </a:cu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46" name="グループ化 2945">
              <a:extLst>
                <a:ext uri="{FF2B5EF4-FFF2-40B4-BE49-F238E27FC236}">
                  <a16:creationId xmlns:a16="http://schemas.microsoft.com/office/drawing/2014/main" id="{61390AEB-33A8-6EDC-C782-F115BBCC5DD6}"/>
                </a:ext>
              </a:extLst>
            </p:cNvPr>
            <p:cNvGrpSpPr/>
            <p:nvPr/>
          </p:nvGrpSpPr>
          <p:grpSpPr>
            <a:xfrm>
              <a:off x="1108833" y="4127002"/>
              <a:ext cx="203678" cy="1393989"/>
              <a:chOff x="887535" y="1448967"/>
              <a:chExt cx="336421" cy="2302488"/>
            </a:xfrm>
          </p:grpSpPr>
          <p:sp>
            <p:nvSpPr>
              <p:cNvPr id="2947" name="フリーフォーム 129">
                <a:extLst>
                  <a:ext uri="{FF2B5EF4-FFF2-40B4-BE49-F238E27FC236}">
                    <a16:creationId xmlns:a16="http://schemas.microsoft.com/office/drawing/2014/main" id="{74EC12AE-DD57-A1DC-CB07-E0788B256226}"/>
                  </a:ext>
                </a:extLst>
              </p:cNvPr>
              <p:cNvSpPr/>
              <p:nvPr/>
            </p:nvSpPr>
            <p:spPr>
              <a:xfrm rot="20773540">
                <a:off x="984581" y="1448967"/>
                <a:ext cx="239375" cy="2302488"/>
              </a:xfrm>
              <a:custGeom>
                <a:avLst/>
                <a:gdLst>
                  <a:gd name="connsiteX0" fmla="*/ 168228 w 328316"/>
                  <a:gd name="connsiteY0" fmla="*/ 0 h 1378383"/>
                  <a:gd name="connsiteX1" fmla="*/ 103108 w 328316"/>
                  <a:gd name="connsiteY1" fmla="*/ 192648 h 1378383"/>
                  <a:gd name="connsiteX2" fmla="*/ 32561 w 328316"/>
                  <a:gd name="connsiteY2" fmla="*/ 841139 h 1378383"/>
                  <a:gd name="connsiteX3" fmla="*/ 0 w 328316"/>
                  <a:gd name="connsiteY3" fmla="*/ 1329543 h 1378383"/>
                  <a:gd name="connsiteX4" fmla="*/ 130241 w 328316"/>
                  <a:gd name="connsiteY4" fmla="*/ 1378383 h 1378383"/>
                  <a:gd name="connsiteX5" fmla="*/ 211642 w 328316"/>
                  <a:gd name="connsiteY5" fmla="*/ 1367530 h 1378383"/>
                  <a:gd name="connsiteX6" fmla="*/ 328316 w 328316"/>
                  <a:gd name="connsiteY6" fmla="*/ 1326829 h 1378383"/>
                  <a:gd name="connsiteX7" fmla="*/ 274049 w 328316"/>
                  <a:gd name="connsiteY7" fmla="*/ 575230 h 1378383"/>
                  <a:gd name="connsiteX8" fmla="*/ 230635 w 328316"/>
                  <a:gd name="connsiteY8" fmla="*/ 92254 h 1378383"/>
                  <a:gd name="connsiteX9" fmla="*/ 168228 w 328316"/>
                  <a:gd name="connsiteY9" fmla="*/ 0 h 137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8316" h="1378383">
                    <a:moveTo>
                      <a:pt x="168228" y="0"/>
                    </a:moveTo>
                    <a:lnTo>
                      <a:pt x="103108" y="192648"/>
                    </a:lnTo>
                    <a:lnTo>
                      <a:pt x="32561" y="841139"/>
                    </a:lnTo>
                    <a:lnTo>
                      <a:pt x="0" y="1329543"/>
                    </a:lnTo>
                    <a:lnTo>
                      <a:pt x="130241" y="1378383"/>
                    </a:lnTo>
                    <a:lnTo>
                      <a:pt x="211642" y="1367530"/>
                    </a:lnTo>
                    <a:lnTo>
                      <a:pt x="328316" y="1326829"/>
                    </a:lnTo>
                    <a:lnTo>
                      <a:pt x="274049" y="575230"/>
                    </a:lnTo>
                    <a:lnTo>
                      <a:pt x="230635" y="92254"/>
                    </a:lnTo>
                    <a:lnTo>
                      <a:pt x="168228" y="0"/>
                    </a:lnTo>
                    <a:close/>
                  </a:path>
                </a:pathLst>
              </a:custGeom>
              <a:solidFill>
                <a:srgbClr val="9D6833"/>
              </a:solidFill>
              <a:ln w="12700">
                <a:solidFill>
                  <a:srgbClr val="4040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8" name="Google Shape;1866;p32">
                <a:extLst>
                  <a:ext uri="{FF2B5EF4-FFF2-40B4-BE49-F238E27FC236}">
                    <a16:creationId xmlns:a16="http://schemas.microsoft.com/office/drawing/2014/main" id="{7949F1B8-CE12-0E55-FA5D-0111D59562D8}"/>
                  </a:ext>
                </a:extLst>
              </p:cNvPr>
              <p:cNvSpPr/>
              <p:nvPr/>
            </p:nvSpPr>
            <p:spPr>
              <a:xfrm rot="15665397">
                <a:off x="945978" y="2458176"/>
                <a:ext cx="99557" cy="216443"/>
              </a:xfrm>
              <a:prstGeom prst="can">
                <a:avLst>
                  <a:gd name="adj" fmla="val 25000"/>
                </a:avLst>
              </a:prstGeom>
              <a:solidFill>
                <a:srgbClr val="9D6833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9" name="Google Shape;1867;p32">
                <a:extLst>
                  <a:ext uri="{FF2B5EF4-FFF2-40B4-BE49-F238E27FC236}">
                    <a16:creationId xmlns:a16="http://schemas.microsoft.com/office/drawing/2014/main" id="{6F6F8C84-046E-0409-FC1C-AE60E96E42AB}"/>
                  </a:ext>
                </a:extLst>
              </p:cNvPr>
              <p:cNvSpPr/>
              <p:nvPr/>
            </p:nvSpPr>
            <p:spPr>
              <a:xfrm rot="20481124">
                <a:off x="1051761" y="2507427"/>
                <a:ext cx="111154" cy="81707"/>
              </a:xfrm>
              <a:prstGeom prst="ellipse">
                <a:avLst/>
              </a:prstGeom>
              <a:solidFill>
                <a:srgbClr val="9D68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0" name="Google Shape;1868;p32">
                <a:extLst>
                  <a:ext uri="{FF2B5EF4-FFF2-40B4-BE49-F238E27FC236}">
                    <a16:creationId xmlns:a16="http://schemas.microsoft.com/office/drawing/2014/main" id="{713E19C9-28EB-B640-27BD-1D39184F4F00}"/>
                  </a:ext>
                </a:extLst>
              </p:cNvPr>
              <p:cNvSpPr/>
              <p:nvPr/>
            </p:nvSpPr>
            <p:spPr>
              <a:xfrm rot="17672304">
                <a:off x="1116944" y="2721432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1" name="Google Shape;1869;p32">
                <a:extLst>
                  <a:ext uri="{FF2B5EF4-FFF2-40B4-BE49-F238E27FC236}">
                    <a16:creationId xmlns:a16="http://schemas.microsoft.com/office/drawing/2014/main" id="{3B749017-AFDB-B9FA-E99C-9F6A58F6A6DB}"/>
                  </a:ext>
                </a:extLst>
              </p:cNvPr>
              <p:cNvSpPr/>
              <p:nvPr/>
            </p:nvSpPr>
            <p:spPr>
              <a:xfrm rot="17672304">
                <a:off x="999626" y="2329618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2" name="Google Shape;1870;p32">
                <a:extLst>
                  <a:ext uri="{FF2B5EF4-FFF2-40B4-BE49-F238E27FC236}">
                    <a16:creationId xmlns:a16="http://schemas.microsoft.com/office/drawing/2014/main" id="{309B8E3A-D248-A091-3769-F14B27268F08}"/>
                  </a:ext>
                </a:extLst>
              </p:cNvPr>
              <p:cNvSpPr/>
              <p:nvPr/>
            </p:nvSpPr>
            <p:spPr>
              <a:xfrm rot="17672304">
                <a:off x="1054035" y="2320106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4" name="グループ化 103"/>
          <p:cNvGrpSpPr/>
          <p:nvPr/>
        </p:nvGrpSpPr>
        <p:grpSpPr>
          <a:xfrm rot="4635502">
            <a:off x="667520" y="2944851"/>
            <a:ext cx="800121" cy="621324"/>
            <a:chOff x="3302349" y="4517737"/>
            <a:chExt cx="467406" cy="359054"/>
          </a:xfrm>
        </p:grpSpPr>
        <p:cxnSp>
          <p:nvCxnSpPr>
            <p:cNvPr id="105" name="直線コネクタ 104"/>
            <p:cNvCxnSpPr/>
            <p:nvPr/>
          </p:nvCxnSpPr>
          <p:spPr>
            <a:xfrm>
              <a:off x="3557597" y="4595412"/>
              <a:ext cx="64569" cy="116315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/>
            <p:cNvCxnSpPr/>
            <p:nvPr/>
          </p:nvCxnSpPr>
          <p:spPr>
            <a:xfrm flipH="1">
              <a:off x="3737152" y="4517737"/>
              <a:ext cx="32603" cy="162048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直線コネクタ 106"/>
            <p:cNvCxnSpPr/>
            <p:nvPr/>
          </p:nvCxnSpPr>
          <p:spPr>
            <a:xfrm>
              <a:off x="3302349" y="4851651"/>
              <a:ext cx="176293" cy="25140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直線コネクタ 107"/>
            <p:cNvCxnSpPr/>
            <p:nvPr/>
          </p:nvCxnSpPr>
          <p:spPr>
            <a:xfrm>
              <a:off x="3436425" y="4695768"/>
              <a:ext cx="74941" cy="61816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8" name="Google Shape;1544;p28"/>
          <p:cNvSpPr txBox="1"/>
          <p:nvPr/>
        </p:nvSpPr>
        <p:spPr>
          <a:xfrm>
            <a:off x="3687485" y="4026474"/>
            <a:ext cx="3936933" cy="954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雪だるま王の</a:t>
            </a:r>
            <a:r>
              <a:rPr lang="ja-JP" altLang="en-US" sz="2800" dirty="0" err="1">
                <a:solidFill>
                  <a:schemeClr val="dk1"/>
                </a:solidFill>
              </a:rPr>
              <a:t>まほう</a:t>
            </a:r>
            <a:r>
              <a:rPr lang="ja-JP" altLang="en-US" sz="28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を</a:t>
            </a:r>
            <a:endParaRPr lang="en-US" altLang="ja-JP"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ときたまえ！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角丸四角形 355">
            <a:extLst>
              <a:ext uri="{FF2B5EF4-FFF2-40B4-BE49-F238E27FC236}">
                <a16:creationId xmlns:a16="http://schemas.microsoft.com/office/drawing/2014/main" id="{55C2596F-3D0B-0A3F-05F3-77279C36FA82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BBF73EF6-54FF-F71D-A35B-16790D99AE40}"/>
              </a:ext>
            </a:extLst>
          </p:cNvPr>
          <p:cNvSpPr txBox="1"/>
          <p:nvPr/>
        </p:nvSpPr>
        <p:spPr>
          <a:xfrm>
            <a:off x="10664176" y="2662131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chemeClr val="accent1">
                    <a:lumMod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6AA0BE41-C166-CD5F-DFF4-EB95DFC14335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6" name="直線コネクタ 5">
              <a:extLst>
                <a:ext uri="{FF2B5EF4-FFF2-40B4-BE49-F238E27FC236}">
                  <a16:creationId xmlns:a16="http://schemas.microsoft.com/office/drawing/2014/main" id="{7906C262-225F-E863-8BAD-3291185926BE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線コネクタ 24">
              <a:extLst>
                <a:ext uri="{FF2B5EF4-FFF2-40B4-BE49-F238E27FC236}">
                  <a16:creationId xmlns:a16="http://schemas.microsoft.com/office/drawing/2014/main" id="{5DE29879-1A1C-9C7A-7630-83D6397AC129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線コネクタ 32">
              <a:extLst>
                <a:ext uri="{FF2B5EF4-FFF2-40B4-BE49-F238E27FC236}">
                  <a16:creationId xmlns:a16="http://schemas.microsoft.com/office/drawing/2014/main" id="{46AF47E3-5512-F279-8F0E-AACA50DE9B3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E102DBF9-FEDF-8E73-450C-107A504E8814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62" name="星: 5 pt 2961">
            <a:extLst>
              <a:ext uri="{FF2B5EF4-FFF2-40B4-BE49-F238E27FC236}">
                <a16:creationId xmlns:a16="http://schemas.microsoft.com/office/drawing/2014/main" id="{F8DB27DB-2CF7-1E5E-1F95-7FCA205397D8}"/>
              </a:ext>
            </a:extLst>
          </p:cNvPr>
          <p:cNvSpPr>
            <a:spLocks noChangeAspect="1"/>
          </p:cNvSpPr>
          <p:nvPr/>
        </p:nvSpPr>
        <p:spPr>
          <a:xfrm>
            <a:off x="3912962" y="1500530"/>
            <a:ext cx="1647711" cy="1647711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63" name="星: 5 pt 2962">
            <a:extLst>
              <a:ext uri="{FF2B5EF4-FFF2-40B4-BE49-F238E27FC236}">
                <a16:creationId xmlns:a16="http://schemas.microsoft.com/office/drawing/2014/main" id="{DB284E7B-692A-B279-6283-ABFC94DA935E}"/>
              </a:ext>
            </a:extLst>
          </p:cNvPr>
          <p:cNvSpPr>
            <a:spLocks noChangeAspect="1"/>
          </p:cNvSpPr>
          <p:nvPr/>
        </p:nvSpPr>
        <p:spPr>
          <a:xfrm>
            <a:off x="3574732" y="2691041"/>
            <a:ext cx="914400" cy="91440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64" name="星: 5 pt 2963">
            <a:extLst>
              <a:ext uri="{FF2B5EF4-FFF2-40B4-BE49-F238E27FC236}">
                <a16:creationId xmlns:a16="http://schemas.microsoft.com/office/drawing/2014/main" id="{8152417C-74A3-1C1C-300B-BB2935969032}"/>
              </a:ext>
            </a:extLst>
          </p:cNvPr>
          <p:cNvSpPr>
            <a:spLocks noChangeAspect="1"/>
          </p:cNvSpPr>
          <p:nvPr/>
        </p:nvSpPr>
        <p:spPr>
          <a:xfrm>
            <a:off x="3246411" y="3230081"/>
            <a:ext cx="730456" cy="73045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角丸四角形 96">
            <a:extLst>
              <a:ext uri="{FF2B5EF4-FFF2-40B4-BE49-F238E27FC236}">
                <a16:creationId xmlns:a16="http://schemas.microsoft.com/office/drawing/2014/main" id="{3D67C99D-B3F1-4890-8DE7-E7BEECC899CB}"/>
              </a:ext>
            </a:extLst>
          </p:cNvPr>
          <p:cNvSpPr/>
          <p:nvPr/>
        </p:nvSpPr>
        <p:spPr>
          <a:xfrm>
            <a:off x="9660453" y="5795880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6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67E51C7-3449-491F-A84C-CC9DCC1C1980}"/>
              </a:ext>
            </a:extLst>
          </p:cNvPr>
          <p:cNvSpPr txBox="1"/>
          <p:nvPr/>
        </p:nvSpPr>
        <p:spPr>
          <a:xfrm>
            <a:off x="9642190" y="5794920"/>
            <a:ext cx="1982785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44" name="テキスト ボックス 143">
            <a:extLst>
              <a:ext uri="{FF2B5EF4-FFF2-40B4-BE49-F238E27FC236}">
                <a16:creationId xmlns:a16="http://schemas.microsoft.com/office/drawing/2014/main" id="{497D2373-1957-4507-8CDD-40F7EFAE8F16}"/>
              </a:ext>
            </a:extLst>
          </p:cNvPr>
          <p:cNvSpPr txBox="1"/>
          <p:nvPr/>
        </p:nvSpPr>
        <p:spPr>
          <a:xfrm>
            <a:off x="3697100" y="3874011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ゆき</a:t>
            </a:r>
          </a:p>
        </p:txBody>
      </p:sp>
      <p:sp>
        <p:nvSpPr>
          <p:cNvPr id="147" name="テキスト ボックス 146">
            <a:extLst>
              <a:ext uri="{FF2B5EF4-FFF2-40B4-BE49-F238E27FC236}">
                <a16:creationId xmlns:a16="http://schemas.microsoft.com/office/drawing/2014/main" id="{F7B5BC44-A5A7-4385-BAC6-E483DB6CB732}"/>
              </a:ext>
            </a:extLst>
          </p:cNvPr>
          <p:cNvSpPr txBox="1"/>
          <p:nvPr/>
        </p:nvSpPr>
        <p:spPr>
          <a:xfrm>
            <a:off x="5139600" y="3899097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おう</a:t>
            </a:r>
          </a:p>
        </p:txBody>
      </p:sp>
      <p:sp>
        <p:nvSpPr>
          <p:cNvPr id="148" name="テキスト ボックス 147">
            <a:extLst>
              <a:ext uri="{FF2B5EF4-FFF2-40B4-BE49-F238E27FC236}">
                <a16:creationId xmlns:a16="http://schemas.microsoft.com/office/drawing/2014/main" id="{B36E000D-0AAE-47B0-9C5D-200F658295B6}"/>
              </a:ext>
            </a:extLst>
          </p:cNvPr>
          <p:cNvSpPr txBox="1"/>
          <p:nvPr/>
        </p:nvSpPr>
        <p:spPr>
          <a:xfrm>
            <a:off x="5502671" y="405891"/>
            <a:ext cx="92099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へんしん</a:t>
            </a:r>
          </a:p>
        </p:txBody>
      </p:sp>
    </p:spTree>
    <p:extLst>
      <p:ext uri="{BB962C8B-B14F-4D97-AF65-F5344CB8AC3E}">
        <p14:creationId xmlns:p14="http://schemas.microsoft.com/office/powerpoint/2010/main" val="6586474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" name="グループ化 123">
            <a:extLst>
              <a:ext uri="{FF2B5EF4-FFF2-40B4-BE49-F238E27FC236}">
                <a16:creationId xmlns:a16="http://schemas.microsoft.com/office/drawing/2014/main" id="{8B6ABA29-66CD-879F-0B94-F62217A24A2E}"/>
              </a:ext>
            </a:extLst>
          </p:cNvPr>
          <p:cNvGrpSpPr/>
          <p:nvPr/>
        </p:nvGrpSpPr>
        <p:grpSpPr>
          <a:xfrm>
            <a:off x="7773192" y="1673256"/>
            <a:ext cx="2733230" cy="2482742"/>
            <a:chOff x="7773192" y="1673256"/>
            <a:chExt cx="2733230" cy="2482742"/>
          </a:xfrm>
        </p:grpSpPr>
        <p:sp>
          <p:nvSpPr>
            <p:cNvPr id="2965" name="Google Shape;1539;p28">
              <a:extLst>
                <a:ext uri="{FF2B5EF4-FFF2-40B4-BE49-F238E27FC236}">
                  <a16:creationId xmlns:a16="http://schemas.microsoft.com/office/drawing/2014/main" id="{822D26BC-41DD-1377-7D46-8D61F88939DD}"/>
                </a:ext>
              </a:extLst>
            </p:cNvPr>
            <p:cNvSpPr/>
            <p:nvPr/>
          </p:nvSpPr>
          <p:spPr>
            <a:xfrm flipH="1">
              <a:off x="7849190" y="3703504"/>
              <a:ext cx="2494996" cy="452494"/>
            </a:xfrm>
            <a:prstGeom prst="ellipse">
              <a:avLst/>
            </a:prstGeom>
            <a:solidFill>
              <a:srgbClr val="7F6949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5" name="グループ化 34">
              <a:extLst>
                <a:ext uri="{FF2B5EF4-FFF2-40B4-BE49-F238E27FC236}">
                  <a16:creationId xmlns:a16="http://schemas.microsoft.com/office/drawing/2014/main" id="{A2575FD1-BD8C-79C8-784D-A28264F71FFD}"/>
                </a:ext>
              </a:extLst>
            </p:cNvPr>
            <p:cNvGrpSpPr/>
            <p:nvPr/>
          </p:nvGrpSpPr>
          <p:grpSpPr>
            <a:xfrm>
              <a:off x="7773192" y="1750762"/>
              <a:ext cx="1142177" cy="2123595"/>
              <a:chOff x="3284638" y="2622841"/>
              <a:chExt cx="1552994" cy="2887407"/>
            </a:xfrm>
          </p:grpSpPr>
          <p:sp>
            <p:nvSpPr>
              <p:cNvPr id="36" name="二等辺三角形 2">
                <a:extLst>
                  <a:ext uri="{FF2B5EF4-FFF2-40B4-BE49-F238E27FC236}">
                    <a16:creationId xmlns:a16="http://schemas.microsoft.com/office/drawing/2014/main" id="{A9F586AF-2D63-FA97-F8CC-ACE87AAFD70F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Google Shape;1540;p28">
                <a:extLst>
                  <a:ext uri="{FF2B5EF4-FFF2-40B4-BE49-F238E27FC236}">
                    <a16:creationId xmlns:a16="http://schemas.microsoft.com/office/drawing/2014/main" id="{F00C2BAB-201C-55EB-48EC-0C40151A37F0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38" name="グループ化 37">
                <a:extLst>
                  <a:ext uri="{FF2B5EF4-FFF2-40B4-BE49-F238E27FC236}">
                    <a16:creationId xmlns:a16="http://schemas.microsoft.com/office/drawing/2014/main" id="{D67E2373-AD43-122B-3B9F-30069C8B7BBF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2983" name="Google Shape;1540;p28">
                  <a:extLst>
                    <a:ext uri="{FF2B5EF4-FFF2-40B4-BE49-F238E27FC236}">
                      <a16:creationId xmlns:a16="http://schemas.microsoft.com/office/drawing/2014/main" id="{56A09601-156C-D261-094A-4B9BEBCF34FB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84" name="Google Shape;1540;p28">
                  <a:extLst>
                    <a:ext uri="{FF2B5EF4-FFF2-40B4-BE49-F238E27FC236}">
                      <a16:creationId xmlns:a16="http://schemas.microsoft.com/office/drawing/2014/main" id="{800D879B-E585-C1A7-90C4-4E00C7B13004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85" name="Google Shape;1540;p28">
                  <a:extLst>
                    <a:ext uri="{FF2B5EF4-FFF2-40B4-BE49-F238E27FC236}">
                      <a16:creationId xmlns:a16="http://schemas.microsoft.com/office/drawing/2014/main" id="{4EFB77D8-B9F4-112B-D67D-D40E9613E6A1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9" name="グループ化 38">
                <a:extLst>
                  <a:ext uri="{FF2B5EF4-FFF2-40B4-BE49-F238E27FC236}">
                    <a16:creationId xmlns:a16="http://schemas.microsoft.com/office/drawing/2014/main" id="{A04DCFA7-467F-A64D-6511-47EA8DEF222D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2977" name="Google Shape;1540;p28">
                  <a:extLst>
                    <a:ext uri="{FF2B5EF4-FFF2-40B4-BE49-F238E27FC236}">
                      <a16:creationId xmlns:a16="http://schemas.microsoft.com/office/drawing/2014/main" id="{3D545911-4C7E-EF57-8001-CF79068E69E3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78" name="Google Shape;1540;p28">
                  <a:extLst>
                    <a:ext uri="{FF2B5EF4-FFF2-40B4-BE49-F238E27FC236}">
                      <a16:creationId xmlns:a16="http://schemas.microsoft.com/office/drawing/2014/main" id="{87947626-4565-8121-4096-A5FCCDC006E2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81" name="Google Shape;1540;p28">
                  <a:extLst>
                    <a:ext uri="{FF2B5EF4-FFF2-40B4-BE49-F238E27FC236}">
                      <a16:creationId xmlns:a16="http://schemas.microsoft.com/office/drawing/2014/main" id="{E291D1A9-2EFD-73A8-3FA6-E64AE63D4D35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0" name="Google Shape;1540;p28">
                <a:extLst>
                  <a:ext uri="{FF2B5EF4-FFF2-40B4-BE49-F238E27FC236}">
                    <a16:creationId xmlns:a16="http://schemas.microsoft.com/office/drawing/2014/main" id="{8823B879-79B9-22CD-6B8D-169FA0308877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1" name="グループ化 40">
                <a:extLst>
                  <a:ext uri="{FF2B5EF4-FFF2-40B4-BE49-F238E27FC236}">
                    <a16:creationId xmlns:a16="http://schemas.microsoft.com/office/drawing/2014/main" id="{DC27BEB0-8EB9-547D-C2B9-AEE80B5ED59E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50" name="Google Shape;1540;p28">
                  <a:extLst>
                    <a:ext uri="{FF2B5EF4-FFF2-40B4-BE49-F238E27FC236}">
                      <a16:creationId xmlns:a16="http://schemas.microsoft.com/office/drawing/2014/main" id="{4FF5C6BA-F8C3-213C-1AE6-A41EFF74471D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1" name="Google Shape;1540;p28">
                  <a:extLst>
                    <a:ext uri="{FF2B5EF4-FFF2-40B4-BE49-F238E27FC236}">
                      <a16:creationId xmlns:a16="http://schemas.microsoft.com/office/drawing/2014/main" id="{234D5E0D-F3C7-E3FC-86E6-71443997C718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76" name="Google Shape;1540;p28">
                  <a:extLst>
                    <a:ext uri="{FF2B5EF4-FFF2-40B4-BE49-F238E27FC236}">
                      <a16:creationId xmlns:a16="http://schemas.microsoft.com/office/drawing/2014/main" id="{B71BC841-33DE-D515-3021-E30F870C6A31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2" name="グループ化 41">
                <a:extLst>
                  <a:ext uri="{FF2B5EF4-FFF2-40B4-BE49-F238E27FC236}">
                    <a16:creationId xmlns:a16="http://schemas.microsoft.com/office/drawing/2014/main" id="{B57BCF50-54C7-1127-FF76-34E518F39D9C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47" name="Google Shape;1540;p28">
                  <a:extLst>
                    <a:ext uri="{FF2B5EF4-FFF2-40B4-BE49-F238E27FC236}">
                      <a16:creationId xmlns:a16="http://schemas.microsoft.com/office/drawing/2014/main" id="{41479A61-C355-773F-DBB6-F8022D45637D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8" name="Google Shape;1540;p28">
                  <a:extLst>
                    <a:ext uri="{FF2B5EF4-FFF2-40B4-BE49-F238E27FC236}">
                      <a16:creationId xmlns:a16="http://schemas.microsoft.com/office/drawing/2014/main" id="{0FB7ABBD-F3DA-4490-B203-FADBDB0E2D4B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9" name="Google Shape;1540;p28">
                  <a:extLst>
                    <a:ext uri="{FF2B5EF4-FFF2-40B4-BE49-F238E27FC236}">
                      <a16:creationId xmlns:a16="http://schemas.microsoft.com/office/drawing/2014/main" id="{628629C1-38B6-D8F0-A0EF-AC30A2A9F42F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43" name="グループ化 42">
                <a:extLst>
                  <a:ext uri="{FF2B5EF4-FFF2-40B4-BE49-F238E27FC236}">
                    <a16:creationId xmlns:a16="http://schemas.microsoft.com/office/drawing/2014/main" id="{E1BA721F-C61C-2EA0-50C5-1C32C4B676D2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44" name="Google Shape;1540;p28">
                  <a:extLst>
                    <a:ext uri="{FF2B5EF4-FFF2-40B4-BE49-F238E27FC236}">
                      <a16:creationId xmlns:a16="http://schemas.microsoft.com/office/drawing/2014/main" id="{7EA5EFEA-9658-BC98-8D56-5B10B2A7D828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1540;p28">
                  <a:extLst>
                    <a:ext uri="{FF2B5EF4-FFF2-40B4-BE49-F238E27FC236}">
                      <a16:creationId xmlns:a16="http://schemas.microsoft.com/office/drawing/2014/main" id="{95B8BA4E-4655-DF73-2954-F6C868600660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1540;p28">
                  <a:extLst>
                    <a:ext uri="{FF2B5EF4-FFF2-40B4-BE49-F238E27FC236}">
                      <a16:creationId xmlns:a16="http://schemas.microsoft.com/office/drawing/2014/main" id="{17B48E71-BBC2-5666-C2B4-4C7F10500B8C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986" name="グループ化 2985">
              <a:extLst>
                <a:ext uri="{FF2B5EF4-FFF2-40B4-BE49-F238E27FC236}">
                  <a16:creationId xmlns:a16="http://schemas.microsoft.com/office/drawing/2014/main" id="{A2361CE1-DB2A-0CE8-A9D0-7F8A14035D44}"/>
                </a:ext>
              </a:extLst>
            </p:cNvPr>
            <p:cNvGrpSpPr/>
            <p:nvPr/>
          </p:nvGrpSpPr>
          <p:grpSpPr>
            <a:xfrm>
              <a:off x="8572932" y="1673256"/>
              <a:ext cx="1138497" cy="2154397"/>
              <a:chOff x="3284638" y="2622841"/>
              <a:chExt cx="1552994" cy="2938756"/>
            </a:xfrm>
          </p:grpSpPr>
          <p:sp>
            <p:nvSpPr>
              <p:cNvPr id="2987" name="二等辺三角形 2">
                <a:extLst>
                  <a:ext uri="{FF2B5EF4-FFF2-40B4-BE49-F238E27FC236}">
                    <a16:creationId xmlns:a16="http://schemas.microsoft.com/office/drawing/2014/main" id="{D3D181D6-4C81-863D-3D15-2705337EB0AC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8" name="Google Shape;1540;p28">
                <a:extLst>
                  <a:ext uri="{FF2B5EF4-FFF2-40B4-BE49-F238E27FC236}">
                    <a16:creationId xmlns:a16="http://schemas.microsoft.com/office/drawing/2014/main" id="{914FB503-59C1-3F43-5BAA-F1E6A7AA5E1B}"/>
                  </a:ext>
                </a:extLst>
              </p:cNvPr>
              <p:cNvSpPr/>
              <p:nvPr/>
            </p:nvSpPr>
            <p:spPr>
              <a:xfrm flipH="1">
                <a:off x="3999080" y="3275582"/>
                <a:ext cx="103400" cy="228601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989" name="グループ化 2988">
                <a:extLst>
                  <a:ext uri="{FF2B5EF4-FFF2-40B4-BE49-F238E27FC236}">
                    <a16:creationId xmlns:a16="http://schemas.microsoft.com/office/drawing/2014/main" id="{6A1663EE-9831-2B62-1ACA-1A774EAA485A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3007" name="Google Shape;1540;p28">
                  <a:extLst>
                    <a:ext uri="{FF2B5EF4-FFF2-40B4-BE49-F238E27FC236}">
                      <a16:creationId xmlns:a16="http://schemas.microsoft.com/office/drawing/2014/main" id="{2CBBE6E6-DBDD-FBEA-F199-99D6AE77508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540;p28">
                  <a:extLst>
                    <a:ext uri="{FF2B5EF4-FFF2-40B4-BE49-F238E27FC236}">
                      <a16:creationId xmlns:a16="http://schemas.microsoft.com/office/drawing/2014/main" id="{8B3B1BD9-7EF7-0DF1-71CA-411148E2E7A5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540;p28">
                  <a:extLst>
                    <a:ext uri="{FF2B5EF4-FFF2-40B4-BE49-F238E27FC236}">
                      <a16:creationId xmlns:a16="http://schemas.microsoft.com/office/drawing/2014/main" id="{70F10470-0C14-A293-AD5E-E6715E871174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990" name="グループ化 2989">
                <a:extLst>
                  <a:ext uri="{FF2B5EF4-FFF2-40B4-BE49-F238E27FC236}">
                    <a16:creationId xmlns:a16="http://schemas.microsoft.com/office/drawing/2014/main" id="{34AC0BF4-2376-BA70-0D22-D4833AD8AF85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3004" name="Google Shape;1540;p28">
                  <a:extLst>
                    <a:ext uri="{FF2B5EF4-FFF2-40B4-BE49-F238E27FC236}">
                      <a16:creationId xmlns:a16="http://schemas.microsoft.com/office/drawing/2014/main" id="{D694D0E0-9FC0-508B-EF6B-3392037270C6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05" name="Google Shape;1540;p28">
                  <a:extLst>
                    <a:ext uri="{FF2B5EF4-FFF2-40B4-BE49-F238E27FC236}">
                      <a16:creationId xmlns:a16="http://schemas.microsoft.com/office/drawing/2014/main" id="{F9766F38-088F-6A4D-04F1-5FDEE907C689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06" name="Google Shape;1540;p28">
                  <a:extLst>
                    <a:ext uri="{FF2B5EF4-FFF2-40B4-BE49-F238E27FC236}">
                      <a16:creationId xmlns:a16="http://schemas.microsoft.com/office/drawing/2014/main" id="{925A0B65-4002-DE12-56F1-CC6F6CFFD22B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991" name="Google Shape;1540;p28">
                <a:extLst>
                  <a:ext uri="{FF2B5EF4-FFF2-40B4-BE49-F238E27FC236}">
                    <a16:creationId xmlns:a16="http://schemas.microsoft.com/office/drawing/2014/main" id="{0521D7F4-45A3-0832-48CE-ED30D5C3339F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992" name="グループ化 2991">
                <a:extLst>
                  <a:ext uri="{FF2B5EF4-FFF2-40B4-BE49-F238E27FC236}">
                    <a16:creationId xmlns:a16="http://schemas.microsoft.com/office/drawing/2014/main" id="{82044225-52F2-3C01-2E52-6E309AE2D5A5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3001" name="Google Shape;1540;p28">
                  <a:extLst>
                    <a:ext uri="{FF2B5EF4-FFF2-40B4-BE49-F238E27FC236}">
                      <a16:creationId xmlns:a16="http://schemas.microsoft.com/office/drawing/2014/main" id="{E60961A3-8BA0-8138-ECF3-78B2012BF63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02" name="Google Shape;1540;p28">
                  <a:extLst>
                    <a:ext uri="{FF2B5EF4-FFF2-40B4-BE49-F238E27FC236}">
                      <a16:creationId xmlns:a16="http://schemas.microsoft.com/office/drawing/2014/main" id="{3C17306D-1449-4599-1A3C-358532E8F1FE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03" name="Google Shape;1540;p28">
                  <a:extLst>
                    <a:ext uri="{FF2B5EF4-FFF2-40B4-BE49-F238E27FC236}">
                      <a16:creationId xmlns:a16="http://schemas.microsoft.com/office/drawing/2014/main" id="{0C18FD0D-2B76-BD74-B9A7-8D662F781672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993" name="グループ化 2992">
                <a:extLst>
                  <a:ext uri="{FF2B5EF4-FFF2-40B4-BE49-F238E27FC236}">
                    <a16:creationId xmlns:a16="http://schemas.microsoft.com/office/drawing/2014/main" id="{29463778-6645-72F7-0F06-8345376D748B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2998" name="Google Shape;1540;p28">
                  <a:extLst>
                    <a:ext uri="{FF2B5EF4-FFF2-40B4-BE49-F238E27FC236}">
                      <a16:creationId xmlns:a16="http://schemas.microsoft.com/office/drawing/2014/main" id="{CEF746F9-9DA8-8392-0B89-DBB6011B8004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99" name="Google Shape;1540;p28">
                  <a:extLst>
                    <a:ext uri="{FF2B5EF4-FFF2-40B4-BE49-F238E27FC236}">
                      <a16:creationId xmlns:a16="http://schemas.microsoft.com/office/drawing/2014/main" id="{FAE93974-00AA-108D-3B22-AF272A119095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000" name="Google Shape;1540;p28">
                  <a:extLst>
                    <a:ext uri="{FF2B5EF4-FFF2-40B4-BE49-F238E27FC236}">
                      <a16:creationId xmlns:a16="http://schemas.microsoft.com/office/drawing/2014/main" id="{8ACC4F13-2523-E247-2BFA-58D5863592D4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994" name="グループ化 2993">
                <a:extLst>
                  <a:ext uri="{FF2B5EF4-FFF2-40B4-BE49-F238E27FC236}">
                    <a16:creationId xmlns:a16="http://schemas.microsoft.com/office/drawing/2014/main" id="{5D08FFD2-6636-E415-4AE5-301EA4E15526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2995" name="Google Shape;1540;p28">
                  <a:extLst>
                    <a:ext uri="{FF2B5EF4-FFF2-40B4-BE49-F238E27FC236}">
                      <a16:creationId xmlns:a16="http://schemas.microsoft.com/office/drawing/2014/main" id="{997509F2-BADD-3729-CD36-0A5AB405B31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96" name="Google Shape;1540;p28">
                  <a:extLst>
                    <a:ext uri="{FF2B5EF4-FFF2-40B4-BE49-F238E27FC236}">
                      <a16:creationId xmlns:a16="http://schemas.microsoft.com/office/drawing/2014/main" id="{AB76AE2F-4FBD-5C38-28A9-8A59E82AAE67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997" name="Google Shape;1540;p28">
                  <a:extLst>
                    <a:ext uri="{FF2B5EF4-FFF2-40B4-BE49-F238E27FC236}">
                      <a16:creationId xmlns:a16="http://schemas.microsoft.com/office/drawing/2014/main" id="{C275CC6F-898D-3703-1C0D-7311560BFE5F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67" name="グループ化 66">
              <a:extLst>
                <a:ext uri="{FF2B5EF4-FFF2-40B4-BE49-F238E27FC236}">
                  <a16:creationId xmlns:a16="http://schemas.microsoft.com/office/drawing/2014/main" id="{F2B88B54-6801-558A-232F-52F17A873C10}"/>
                </a:ext>
              </a:extLst>
            </p:cNvPr>
            <p:cNvGrpSpPr/>
            <p:nvPr/>
          </p:nvGrpSpPr>
          <p:grpSpPr>
            <a:xfrm>
              <a:off x="9364245" y="1736077"/>
              <a:ext cx="1142177" cy="2123595"/>
              <a:chOff x="3284638" y="2622841"/>
              <a:chExt cx="1552994" cy="2887407"/>
            </a:xfrm>
          </p:grpSpPr>
          <p:sp>
            <p:nvSpPr>
              <p:cNvPr id="85" name="二等辺三角形 2">
                <a:extLst>
                  <a:ext uri="{FF2B5EF4-FFF2-40B4-BE49-F238E27FC236}">
                    <a16:creationId xmlns:a16="http://schemas.microsoft.com/office/drawing/2014/main" id="{529DE9BE-9437-480E-CE09-23D219984925}"/>
                  </a:ext>
                </a:extLst>
              </p:cNvPr>
              <p:cNvSpPr/>
              <p:nvPr/>
            </p:nvSpPr>
            <p:spPr>
              <a:xfrm>
                <a:off x="3284638" y="2622841"/>
                <a:ext cx="1552994" cy="2172957"/>
              </a:xfrm>
              <a:custGeom>
                <a:avLst/>
                <a:gdLst>
                  <a:gd name="connsiteX0" fmla="*/ 0 w 1306447"/>
                  <a:gd name="connsiteY0" fmla="*/ 2051700 h 2051700"/>
                  <a:gd name="connsiteX1" fmla="*/ 653224 w 1306447"/>
                  <a:gd name="connsiteY1" fmla="*/ 0 h 2051700"/>
                  <a:gd name="connsiteX2" fmla="*/ 1306447 w 1306447"/>
                  <a:gd name="connsiteY2" fmla="*/ 2051700 h 2051700"/>
                  <a:gd name="connsiteX3" fmla="*/ 0 w 1306447"/>
                  <a:gd name="connsiteY3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1306447 w 1306447"/>
                  <a:gd name="connsiteY3" fmla="*/ 2051700 h 2051700"/>
                  <a:gd name="connsiteX4" fmla="*/ 0 w 1306447"/>
                  <a:gd name="connsiteY4" fmla="*/ 2051700 h 2051700"/>
                  <a:gd name="connsiteX0" fmla="*/ 0 w 1306447"/>
                  <a:gd name="connsiteY0" fmla="*/ 2051700 h 2051700"/>
                  <a:gd name="connsiteX1" fmla="*/ 346780 w 1306447"/>
                  <a:gd name="connsiteY1" fmla="*/ 655903 h 2051700"/>
                  <a:gd name="connsiteX2" fmla="*/ 653224 w 1306447"/>
                  <a:gd name="connsiteY2" fmla="*/ 0 h 2051700"/>
                  <a:gd name="connsiteX3" fmla="*/ 949156 w 1306447"/>
                  <a:gd name="connsiteY3" fmla="*/ 662002 h 2051700"/>
                  <a:gd name="connsiteX4" fmla="*/ 1306447 w 1306447"/>
                  <a:gd name="connsiteY4" fmla="*/ 2051700 h 2051700"/>
                  <a:gd name="connsiteX5" fmla="*/ 0 w 1306447"/>
                  <a:gd name="connsiteY5" fmla="*/ 2051700 h 2051700"/>
                  <a:gd name="connsiteX0" fmla="*/ 59745 w 1366192"/>
                  <a:gd name="connsiteY0" fmla="*/ 2051700 h 2051700"/>
                  <a:gd name="connsiteX1" fmla="*/ 230303 w 1366192"/>
                  <a:gd name="connsiteY1" fmla="*/ 1150890 h 2051700"/>
                  <a:gd name="connsiteX2" fmla="*/ 406525 w 1366192"/>
                  <a:gd name="connsiteY2" fmla="*/ 655903 h 2051700"/>
                  <a:gd name="connsiteX3" fmla="*/ 712969 w 1366192"/>
                  <a:gd name="connsiteY3" fmla="*/ 0 h 2051700"/>
                  <a:gd name="connsiteX4" fmla="*/ 1008901 w 1366192"/>
                  <a:gd name="connsiteY4" fmla="*/ 662002 h 2051700"/>
                  <a:gd name="connsiteX5" fmla="*/ 1366192 w 1366192"/>
                  <a:gd name="connsiteY5" fmla="*/ 2051700 h 2051700"/>
                  <a:gd name="connsiteX6" fmla="*/ 59745 w 1366192"/>
                  <a:gd name="connsiteY6" fmla="*/ 2051700 h 2051700"/>
                  <a:gd name="connsiteX0" fmla="*/ 46292 w 1352739"/>
                  <a:gd name="connsiteY0" fmla="*/ 2051700 h 2051700"/>
                  <a:gd name="connsiteX1" fmla="*/ 216850 w 1352739"/>
                  <a:gd name="connsiteY1" fmla="*/ 1150890 h 2051700"/>
                  <a:gd name="connsiteX2" fmla="*/ 393072 w 1352739"/>
                  <a:gd name="connsiteY2" fmla="*/ 655903 h 2051700"/>
                  <a:gd name="connsiteX3" fmla="*/ 699516 w 1352739"/>
                  <a:gd name="connsiteY3" fmla="*/ 0 h 2051700"/>
                  <a:gd name="connsiteX4" fmla="*/ 995448 w 1352739"/>
                  <a:gd name="connsiteY4" fmla="*/ 662002 h 2051700"/>
                  <a:gd name="connsiteX5" fmla="*/ 1352739 w 1352739"/>
                  <a:gd name="connsiteY5" fmla="*/ 2051700 h 2051700"/>
                  <a:gd name="connsiteX6" fmla="*/ 46292 w 1352739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347066 w 1347066"/>
                  <a:gd name="connsiteY5" fmla="*/ 2051700 h 2051700"/>
                  <a:gd name="connsiteX6" fmla="*/ 40619 w 1347066"/>
                  <a:gd name="connsiteY6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29276 w 1347066"/>
                  <a:gd name="connsiteY5" fmla="*/ 1350430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9775 w 1347066"/>
                  <a:gd name="connsiteY4" fmla="*/ 66200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26445 w 1347066"/>
                  <a:gd name="connsiteY4" fmla="*/ 610712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0619 w 1347066"/>
                  <a:gd name="connsiteY0" fmla="*/ 2051700 h 2051700"/>
                  <a:gd name="connsiteX1" fmla="*/ 211177 w 1347066"/>
                  <a:gd name="connsiteY1" fmla="*/ 1150890 h 2051700"/>
                  <a:gd name="connsiteX2" fmla="*/ 387399 w 1347066"/>
                  <a:gd name="connsiteY2" fmla="*/ 655903 h 2051700"/>
                  <a:gd name="connsiteX3" fmla="*/ 693843 w 1347066"/>
                  <a:gd name="connsiteY3" fmla="*/ 0 h 2051700"/>
                  <a:gd name="connsiteX4" fmla="*/ 981860 w 1347066"/>
                  <a:gd name="connsiteY4" fmla="*/ 704744 h 2051700"/>
                  <a:gd name="connsiteX5" fmla="*/ 1102116 w 1347066"/>
                  <a:gd name="connsiteY5" fmla="*/ 1196521 h 2051700"/>
                  <a:gd name="connsiteX6" fmla="*/ 1347066 w 1347066"/>
                  <a:gd name="connsiteY6" fmla="*/ 2051700 h 2051700"/>
                  <a:gd name="connsiteX7" fmla="*/ 40619 w 1347066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87923 w 1347590"/>
                  <a:gd name="connsiteY2" fmla="*/ 655903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16676 w 1347590"/>
                  <a:gd name="connsiteY2" fmla="*/ 690096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47590"/>
                  <a:gd name="connsiteY0" fmla="*/ 2051700 h 2051700"/>
                  <a:gd name="connsiteX1" fmla="*/ 203785 w 1347590"/>
                  <a:gd name="connsiteY1" fmla="*/ 1262018 h 2051700"/>
                  <a:gd name="connsiteX2" fmla="*/ 372090 w 1347590"/>
                  <a:gd name="connsiteY2" fmla="*/ 698644 h 2051700"/>
                  <a:gd name="connsiteX3" fmla="*/ 694367 w 1347590"/>
                  <a:gd name="connsiteY3" fmla="*/ 0 h 2051700"/>
                  <a:gd name="connsiteX4" fmla="*/ 982384 w 1347590"/>
                  <a:gd name="connsiteY4" fmla="*/ 704744 h 2051700"/>
                  <a:gd name="connsiteX5" fmla="*/ 1102640 w 1347590"/>
                  <a:gd name="connsiteY5" fmla="*/ 1196521 h 2051700"/>
                  <a:gd name="connsiteX6" fmla="*/ 1347590 w 1347590"/>
                  <a:gd name="connsiteY6" fmla="*/ 2051700 h 2051700"/>
                  <a:gd name="connsiteX7" fmla="*/ 41143 w 1347590"/>
                  <a:gd name="connsiteY7" fmla="*/ 2051700 h 2051700"/>
                  <a:gd name="connsiteX0" fmla="*/ 41143 w 1357927"/>
                  <a:gd name="connsiteY0" fmla="*/ 2051700 h 2051700"/>
                  <a:gd name="connsiteX1" fmla="*/ 203785 w 1357927"/>
                  <a:gd name="connsiteY1" fmla="*/ 1262018 h 2051700"/>
                  <a:gd name="connsiteX2" fmla="*/ 372090 w 1357927"/>
                  <a:gd name="connsiteY2" fmla="*/ 698644 h 2051700"/>
                  <a:gd name="connsiteX3" fmla="*/ 694367 w 1357927"/>
                  <a:gd name="connsiteY3" fmla="*/ 0 h 2051700"/>
                  <a:gd name="connsiteX4" fmla="*/ 982384 w 1357927"/>
                  <a:gd name="connsiteY4" fmla="*/ 704744 h 2051700"/>
                  <a:gd name="connsiteX5" fmla="*/ 1102640 w 1357927"/>
                  <a:gd name="connsiteY5" fmla="*/ 1196521 h 2051700"/>
                  <a:gd name="connsiteX6" fmla="*/ 1347590 w 1357927"/>
                  <a:gd name="connsiteY6" fmla="*/ 2051700 h 2051700"/>
                  <a:gd name="connsiteX7" fmla="*/ 41143 w 1357927"/>
                  <a:gd name="connsiteY7" fmla="*/ 2051700 h 205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57927" h="2051700">
                    <a:moveTo>
                      <a:pt x="41143" y="2051700"/>
                    </a:moveTo>
                    <a:cubicBezTo>
                      <a:pt x="-143645" y="1907601"/>
                      <a:pt x="363271" y="1413169"/>
                      <a:pt x="203785" y="1262018"/>
                    </a:cubicBezTo>
                    <a:cubicBezTo>
                      <a:pt x="261582" y="1029385"/>
                      <a:pt x="446581" y="879397"/>
                      <a:pt x="372090" y="698644"/>
                    </a:cubicBezTo>
                    <a:lnTo>
                      <a:pt x="694367" y="0"/>
                    </a:lnTo>
                    <a:cubicBezTo>
                      <a:pt x="753779" y="199543"/>
                      <a:pt x="1041715" y="624876"/>
                      <a:pt x="982384" y="704744"/>
                    </a:cubicBezTo>
                    <a:cubicBezTo>
                      <a:pt x="1046991" y="928184"/>
                      <a:pt x="1182889" y="1163204"/>
                      <a:pt x="1102640" y="1196521"/>
                    </a:cubicBezTo>
                    <a:cubicBezTo>
                      <a:pt x="1184290" y="1481581"/>
                      <a:pt x="1408434" y="1946154"/>
                      <a:pt x="1347590" y="2051700"/>
                    </a:cubicBezTo>
                    <a:lnTo>
                      <a:pt x="41143" y="205170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Google Shape;1540;p28">
                <a:extLst>
                  <a:ext uri="{FF2B5EF4-FFF2-40B4-BE49-F238E27FC236}">
                    <a16:creationId xmlns:a16="http://schemas.microsoft.com/office/drawing/2014/main" id="{18D0D51E-69FB-04D2-E399-425BF8C925EE}"/>
                  </a:ext>
                </a:extLst>
              </p:cNvPr>
              <p:cNvSpPr/>
              <p:nvPr/>
            </p:nvSpPr>
            <p:spPr>
              <a:xfrm flipH="1">
                <a:off x="4044491" y="3275581"/>
                <a:ext cx="70196" cy="223466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87" name="グループ化 86">
                <a:extLst>
                  <a:ext uri="{FF2B5EF4-FFF2-40B4-BE49-F238E27FC236}">
                    <a16:creationId xmlns:a16="http://schemas.microsoft.com/office/drawing/2014/main" id="{FA414125-5E1D-CB85-D314-D3140DBAD326}"/>
                  </a:ext>
                </a:extLst>
              </p:cNvPr>
              <p:cNvGrpSpPr/>
              <p:nvPr/>
            </p:nvGrpSpPr>
            <p:grpSpPr>
              <a:xfrm rot="3668936">
                <a:off x="4171107" y="3291652"/>
                <a:ext cx="305944" cy="563460"/>
                <a:chOff x="6732709" y="4275196"/>
                <a:chExt cx="525114" cy="1349464"/>
              </a:xfrm>
            </p:grpSpPr>
            <p:sp>
              <p:nvSpPr>
                <p:cNvPr id="117" name="Google Shape;1540;p28">
                  <a:extLst>
                    <a:ext uri="{FF2B5EF4-FFF2-40B4-BE49-F238E27FC236}">
                      <a16:creationId xmlns:a16="http://schemas.microsoft.com/office/drawing/2014/main" id="{A954C509-C532-8AD8-9FE8-8AEBB8F4C5F6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1540;p28">
                  <a:extLst>
                    <a:ext uri="{FF2B5EF4-FFF2-40B4-BE49-F238E27FC236}">
                      <a16:creationId xmlns:a16="http://schemas.microsoft.com/office/drawing/2014/main" id="{0A632D27-198A-EEB2-B402-ACC8B2A76A73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9" name="Google Shape;1540;p28">
                  <a:extLst>
                    <a:ext uri="{FF2B5EF4-FFF2-40B4-BE49-F238E27FC236}">
                      <a16:creationId xmlns:a16="http://schemas.microsoft.com/office/drawing/2014/main" id="{C02D8405-B453-4454-C3A9-28BAE060A64B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88" name="グループ化 87">
                <a:extLst>
                  <a:ext uri="{FF2B5EF4-FFF2-40B4-BE49-F238E27FC236}">
                    <a16:creationId xmlns:a16="http://schemas.microsoft.com/office/drawing/2014/main" id="{13D3A4A0-945A-DF58-95EE-BC778A39093D}"/>
                  </a:ext>
                </a:extLst>
              </p:cNvPr>
              <p:cNvGrpSpPr/>
              <p:nvPr/>
            </p:nvGrpSpPr>
            <p:grpSpPr>
              <a:xfrm rot="3775849">
                <a:off x="4224611" y="3676355"/>
                <a:ext cx="335234" cy="649190"/>
                <a:chOff x="6732709" y="4275196"/>
                <a:chExt cx="485957" cy="1349464"/>
              </a:xfrm>
            </p:grpSpPr>
            <p:sp>
              <p:nvSpPr>
                <p:cNvPr id="114" name="Google Shape;1540;p28">
                  <a:extLst>
                    <a:ext uri="{FF2B5EF4-FFF2-40B4-BE49-F238E27FC236}">
                      <a16:creationId xmlns:a16="http://schemas.microsoft.com/office/drawing/2014/main" id="{C07E2F25-D041-EB81-963E-ADBA5CC82A2D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" name="Google Shape;1540;p28">
                  <a:extLst>
                    <a:ext uri="{FF2B5EF4-FFF2-40B4-BE49-F238E27FC236}">
                      <a16:creationId xmlns:a16="http://schemas.microsoft.com/office/drawing/2014/main" id="{22294104-7C60-7A28-49E1-BB14D7449A74}"/>
                    </a:ext>
                  </a:extLst>
                </p:cNvPr>
                <p:cNvSpPr/>
                <p:nvPr/>
              </p:nvSpPr>
              <p:spPr>
                <a:xfrm rot="4137504" flipH="1">
                  <a:off x="7056801" y="4646048"/>
                  <a:ext cx="45718" cy="27801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1540;p28">
                  <a:extLst>
                    <a:ext uri="{FF2B5EF4-FFF2-40B4-BE49-F238E27FC236}">
                      <a16:creationId xmlns:a16="http://schemas.microsoft.com/office/drawing/2014/main" id="{3AFC1A8C-EDE7-6497-415E-076BA90BD239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89" name="Google Shape;1540;p28">
                <a:extLst>
                  <a:ext uri="{FF2B5EF4-FFF2-40B4-BE49-F238E27FC236}">
                    <a16:creationId xmlns:a16="http://schemas.microsoft.com/office/drawing/2014/main" id="{DBD9EB1C-A3C2-3458-ACAB-7996840AC124}"/>
                  </a:ext>
                </a:extLst>
              </p:cNvPr>
              <p:cNvSpPr/>
              <p:nvPr/>
            </p:nvSpPr>
            <p:spPr>
              <a:xfrm rot="18052362" flipH="1">
                <a:off x="3832482" y="3343644"/>
                <a:ext cx="45719" cy="439838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0" name="グループ化 89">
                <a:extLst>
                  <a:ext uri="{FF2B5EF4-FFF2-40B4-BE49-F238E27FC236}">
                    <a16:creationId xmlns:a16="http://schemas.microsoft.com/office/drawing/2014/main" id="{F633956D-1C39-C760-0E8D-A31E5C7EBAB1}"/>
                  </a:ext>
                </a:extLst>
              </p:cNvPr>
              <p:cNvGrpSpPr/>
              <p:nvPr/>
            </p:nvGrpSpPr>
            <p:grpSpPr>
              <a:xfrm rot="18052362">
                <a:off x="3650295" y="3660115"/>
                <a:ext cx="318227" cy="614801"/>
                <a:chOff x="6732709" y="4275196"/>
                <a:chExt cx="522055" cy="1349464"/>
              </a:xfrm>
            </p:grpSpPr>
            <p:sp>
              <p:nvSpPr>
                <p:cNvPr id="111" name="Google Shape;1540;p28">
                  <a:extLst>
                    <a:ext uri="{FF2B5EF4-FFF2-40B4-BE49-F238E27FC236}">
                      <a16:creationId xmlns:a16="http://schemas.microsoft.com/office/drawing/2014/main" id="{38A498DC-9A87-F864-6E1B-42BE53862AAC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2" name="Google Shape;1540;p28">
                  <a:extLst>
                    <a:ext uri="{FF2B5EF4-FFF2-40B4-BE49-F238E27FC236}">
                      <a16:creationId xmlns:a16="http://schemas.microsoft.com/office/drawing/2014/main" id="{95B0AE7A-11CE-2CC7-88C7-D17AE7281CBF}"/>
                    </a:ext>
                  </a:extLst>
                </p:cNvPr>
                <p:cNvSpPr/>
                <p:nvPr/>
              </p:nvSpPr>
              <p:spPr>
                <a:xfrm rot="4137504" flipH="1">
                  <a:off x="7092898" y="4778660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" name="Google Shape;1540;p28">
                  <a:extLst>
                    <a:ext uri="{FF2B5EF4-FFF2-40B4-BE49-F238E27FC236}">
                      <a16:creationId xmlns:a16="http://schemas.microsoft.com/office/drawing/2014/main" id="{23DE0710-CE03-CA7D-0FBB-4BEC796FDABD}"/>
                    </a:ext>
                  </a:extLst>
                </p:cNvPr>
                <p:cNvSpPr/>
                <p:nvPr/>
              </p:nvSpPr>
              <p:spPr>
                <a:xfrm rot="17217088">
                  <a:off x="6804074" y="4523359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1" name="グループ化 90">
                <a:extLst>
                  <a:ext uri="{FF2B5EF4-FFF2-40B4-BE49-F238E27FC236}">
                    <a16:creationId xmlns:a16="http://schemas.microsoft.com/office/drawing/2014/main" id="{70591686-3E50-C459-7F8C-CF644C8C8A1E}"/>
                  </a:ext>
                </a:extLst>
              </p:cNvPr>
              <p:cNvGrpSpPr/>
              <p:nvPr/>
            </p:nvGrpSpPr>
            <p:grpSpPr>
              <a:xfrm rot="3767225">
                <a:off x="4151259" y="4252523"/>
                <a:ext cx="383696" cy="582167"/>
                <a:chOff x="6750234" y="4275196"/>
                <a:chExt cx="507589" cy="1349464"/>
              </a:xfrm>
            </p:grpSpPr>
            <p:sp>
              <p:nvSpPr>
                <p:cNvPr id="96" name="Google Shape;1540;p28">
                  <a:extLst>
                    <a:ext uri="{FF2B5EF4-FFF2-40B4-BE49-F238E27FC236}">
                      <a16:creationId xmlns:a16="http://schemas.microsoft.com/office/drawing/2014/main" id="{617B339D-2C40-70C4-B282-DC5ED75EBB03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7" name="Google Shape;1540;p28">
                  <a:extLst>
                    <a:ext uri="{FF2B5EF4-FFF2-40B4-BE49-F238E27FC236}">
                      <a16:creationId xmlns:a16="http://schemas.microsoft.com/office/drawing/2014/main" id="{92873700-9C19-1BCE-E9A0-C6B1135CC19E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8" name="Google Shape;1540;p28">
                  <a:extLst>
                    <a:ext uri="{FF2B5EF4-FFF2-40B4-BE49-F238E27FC236}">
                      <a16:creationId xmlns:a16="http://schemas.microsoft.com/office/drawing/2014/main" id="{28BCB8E1-9220-7849-DD5E-3C4E3D2A95BF}"/>
                    </a:ext>
                  </a:extLst>
                </p:cNvPr>
                <p:cNvSpPr/>
                <p:nvPr/>
              </p:nvSpPr>
              <p:spPr>
                <a:xfrm rot="17217088">
                  <a:off x="6821600" y="4951459"/>
                  <a:ext cx="45718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2" name="グループ化 91">
                <a:extLst>
                  <a:ext uri="{FF2B5EF4-FFF2-40B4-BE49-F238E27FC236}">
                    <a16:creationId xmlns:a16="http://schemas.microsoft.com/office/drawing/2014/main" id="{249FAF9D-7A35-8FE8-50F9-D0A6B725804D}"/>
                  </a:ext>
                </a:extLst>
              </p:cNvPr>
              <p:cNvGrpSpPr/>
              <p:nvPr/>
            </p:nvGrpSpPr>
            <p:grpSpPr>
              <a:xfrm rot="18052362">
                <a:off x="3661997" y="4158050"/>
                <a:ext cx="299029" cy="614801"/>
                <a:chOff x="6767263" y="4275196"/>
                <a:chExt cx="490560" cy="1349464"/>
              </a:xfrm>
            </p:grpSpPr>
            <p:sp>
              <p:nvSpPr>
                <p:cNvPr id="93" name="Google Shape;1540;p28">
                  <a:extLst>
                    <a:ext uri="{FF2B5EF4-FFF2-40B4-BE49-F238E27FC236}">
                      <a16:creationId xmlns:a16="http://schemas.microsoft.com/office/drawing/2014/main" id="{9E4445AA-65B9-2C3A-7C8B-F8219820D562}"/>
                    </a:ext>
                  </a:extLst>
                </p:cNvPr>
                <p:cNvSpPr/>
                <p:nvPr/>
              </p:nvSpPr>
              <p:spPr>
                <a:xfrm flipH="1">
                  <a:off x="6920953" y="4275196"/>
                  <a:ext cx="74300" cy="1349464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4" name="Google Shape;1540;p28">
                  <a:extLst>
                    <a:ext uri="{FF2B5EF4-FFF2-40B4-BE49-F238E27FC236}">
                      <a16:creationId xmlns:a16="http://schemas.microsoft.com/office/drawing/2014/main" id="{0D89C13D-2100-AFC7-0384-0F20F226843D}"/>
                    </a:ext>
                  </a:extLst>
                </p:cNvPr>
                <p:cNvSpPr/>
                <p:nvPr/>
              </p:nvSpPr>
              <p:spPr>
                <a:xfrm rot="4137504" flipH="1">
                  <a:off x="7095957" y="4459557"/>
                  <a:ext cx="45719" cy="278013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5" name="Google Shape;1540;p28">
                  <a:extLst>
                    <a:ext uri="{FF2B5EF4-FFF2-40B4-BE49-F238E27FC236}">
                      <a16:creationId xmlns:a16="http://schemas.microsoft.com/office/drawing/2014/main" id="{3F3B7F68-2093-2502-2528-E606A8F04B32}"/>
                    </a:ext>
                  </a:extLst>
                </p:cNvPr>
                <p:cNvSpPr/>
                <p:nvPr/>
              </p:nvSpPr>
              <p:spPr>
                <a:xfrm rot="17217088">
                  <a:off x="6838628" y="4763660"/>
                  <a:ext cx="45719" cy="188449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2979" name="Google Shape;2979;p46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6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6"/>
          <p:cNvSpPr txBox="1"/>
          <p:nvPr/>
        </p:nvSpPr>
        <p:spPr>
          <a:xfrm>
            <a:off x="524914" y="368907"/>
            <a:ext cx="11299364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「なぜか木の色が変わった」</a:t>
            </a:r>
            <a:r>
              <a:rPr lang="en-US" altLang="ja-JP" sz="3600" dirty="0">
                <a:solidFill>
                  <a:srgbClr val="3F3F3F"/>
                </a:solidFill>
              </a:rPr>
              <a:t>…</a:t>
            </a:r>
            <a:r>
              <a:rPr lang="ja-JP" altLang="en-US" sz="3600" dirty="0">
                <a:solidFill>
                  <a:srgbClr val="3F3F3F"/>
                </a:solidFill>
              </a:rPr>
              <a:t>しっぱいしたようだ。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そんなとき、作品がかけつけた。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grpSp>
        <p:nvGrpSpPr>
          <p:cNvPr id="2953" name="グループ化 2952">
            <a:extLst>
              <a:ext uri="{FF2B5EF4-FFF2-40B4-BE49-F238E27FC236}">
                <a16:creationId xmlns:a16="http://schemas.microsoft.com/office/drawing/2014/main" id="{8E662D69-25E5-7619-C266-00D05541869A}"/>
              </a:ext>
            </a:extLst>
          </p:cNvPr>
          <p:cNvGrpSpPr>
            <a:grpSpLocks noChangeAspect="1"/>
          </p:cNvGrpSpPr>
          <p:nvPr/>
        </p:nvGrpSpPr>
        <p:grpSpPr>
          <a:xfrm>
            <a:off x="603871" y="2393879"/>
            <a:ext cx="3092483" cy="3874329"/>
            <a:chOff x="915433" y="3399777"/>
            <a:chExt cx="2347106" cy="2940505"/>
          </a:xfrm>
        </p:grpSpPr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51DA6045-A859-5EAF-8243-7BB99AF336FE}"/>
                </a:ext>
              </a:extLst>
            </p:cNvPr>
            <p:cNvGrpSpPr/>
            <p:nvPr/>
          </p:nvGrpSpPr>
          <p:grpSpPr>
            <a:xfrm rot="2046346">
              <a:off x="2761875" y="5378485"/>
              <a:ext cx="500664" cy="623423"/>
              <a:chOff x="4804856" y="4757689"/>
              <a:chExt cx="676948" cy="842930"/>
            </a:xfrm>
          </p:grpSpPr>
          <p:sp>
            <p:nvSpPr>
              <p:cNvPr id="7" name="直方体 6">
                <a:extLst>
                  <a:ext uri="{FF2B5EF4-FFF2-40B4-BE49-F238E27FC236}">
                    <a16:creationId xmlns:a16="http://schemas.microsoft.com/office/drawing/2014/main" id="{23876ECF-35C0-736C-1619-4F96D795A180}"/>
                  </a:ext>
                </a:extLst>
              </p:cNvPr>
              <p:cNvSpPr/>
              <p:nvPr/>
            </p:nvSpPr>
            <p:spPr>
              <a:xfrm>
                <a:off x="4827456" y="4757689"/>
                <a:ext cx="654348" cy="842930"/>
              </a:xfrm>
              <a:prstGeom prst="cube">
                <a:avLst>
                  <a:gd name="adj" fmla="val 12454"/>
                </a:avLst>
              </a:pr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" name="Google Shape;1549;p28">
                <a:extLst>
                  <a:ext uri="{FF2B5EF4-FFF2-40B4-BE49-F238E27FC236}">
                    <a16:creationId xmlns:a16="http://schemas.microsoft.com/office/drawing/2014/main" id="{85E82A46-7014-3038-C0A3-266CA1BF2303}"/>
                  </a:ext>
                </a:extLst>
              </p:cNvPr>
              <p:cNvSpPr txBox="1"/>
              <p:nvPr/>
            </p:nvSpPr>
            <p:spPr>
              <a:xfrm>
                <a:off x="4804856" y="4870488"/>
                <a:ext cx="607313" cy="57704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 err="1">
                    <a:solidFill>
                      <a:schemeClr val="bg1"/>
                    </a:solidFill>
                  </a:rPr>
                  <a:t>まほう</a:t>
                </a:r>
                <a:endParaRPr lang="en-US" altLang="ja-JP" sz="1050" dirty="0">
                  <a:solidFill>
                    <a:schemeClr val="bg1"/>
                  </a:solidFill>
                </a:endParaRPr>
              </a:p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>
                    <a:solidFill>
                      <a:schemeClr val="bg1"/>
                    </a:solidFill>
                  </a:rPr>
                  <a:t>の</a:t>
                </a:r>
                <a:endParaRPr lang="en-US" altLang="ja-JP" sz="1050" dirty="0">
                  <a:solidFill>
                    <a:schemeClr val="bg1"/>
                  </a:solidFill>
                </a:endParaRPr>
              </a:p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>
                    <a:solidFill>
                      <a:schemeClr val="bg1"/>
                    </a:solidFill>
                  </a:rPr>
                  <a:t>本</a:t>
                </a:r>
                <a:endParaRPr sz="1050" dirty="0">
                  <a:solidFill>
                    <a:schemeClr val="bg1"/>
                  </a:solidFill>
                  <a:sym typeface="Arial"/>
                </a:endParaRPr>
              </a:p>
            </p:txBody>
          </p:sp>
          <p:sp>
            <p:nvSpPr>
              <p:cNvPr id="9" name="フリーフォーム 5">
                <a:extLst>
                  <a:ext uri="{FF2B5EF4-FFF2-40B4-BE49-F238E27FC236}">
                    <a16:creationId xmlns:a16="http://schemas.microsoft.com/office/drawing/2014/main" id="{15F7B561-3268-7532-4CEC-F26C1C954C0A}"/>
                  </a:ext>
                </a:extLst>
              </p:cNvPr>
              <p:cNvSpPr/>
              <p:nvPr/>
            </p:nvSpPr>
            <p:spPr>
              <a:xfrm>
                <a:off x="4852657" y="4771177"/>
                <a:ext cx="612618" cy="811794"/>
              </a:xfrm>
              <a:custGeom>
                <a:avLst/>
                <a:gdLst>
                  <a:gd name="connsiteX0" fmla="*/ 69410 w 612618"/>
                  <a:gd name="connsiteY0" fmla="*/ 0 h 826883"/>
                  <a:gd name="connsiteX1" fmla="*/ 0 w 612618"/>
                  <a:gd name="connsiteY1" fmla="*/ 69410 h 826883"/>
                  <a:gd name="connsiteX2" fmla="*/ 561315 w 612618"/>
                  <a:gd name="connsiteY2" fmla="*/ 72428 h 826883"/>
                  <a:gd name="connsiteX3" fmla="*/ 552262 w 612618"/>
                  <a:gd name="connsiteY3" fmla="*/ 826883 h 826883"/>
                  <a:gd name="connsiteX4" fmla="*/ 612618 w 612618"/>
                  <a:gd name="connsiteY4" fmla="*/ 748420 h 826883"/>
                  <a:gd name="connsiteX5" fmla="*/ 612618 w 612618"/>
                  <a:gd name="connsiteY5" fmla="*/ 15089 h 826883"/>
                  <a:gd name="connsiteX6" fmla="*/ 69410 w 612618"/>
                  <a:gd name="connsiteY6" fmla="*/ 0 h 826883"/>
                  <a:gd name="connsiteX0" fmla="*/ 69410 w 612618"/>
                  <a:gd name="connsiteY0" fmla="*/ 3018 h 811794"/>
                  <a:gd name="connsiteX1" fmla="*/ 0 w 612618"/>
                  <a:gd name="connsiteY1" fmla="*/ 54321 h 811794"/>
                  <a:gd name="connsiteX2" fmla="*/ 561315 w 612618"/>
                  <a:gd name="connsiteY2" fmla="*/ 57339 h 811794"/>
                  <a:gd name="connsiteX3" fmla="*/ 552262 w 612618"/>
                  <a:gd name="connsiteY3" fmla="*/ 811794 h 811794"/>
                  <a:gd name="connsiteX4" fmla="*/ 612618 w 612618"/>
                  <a:gd name="connsiteY4" fmla="*/ 733331 h 811794"/>
                  <a:gd name="connsiteX5" fmla="*/ 612618 w 612618"/>
                  <a:gd name="connsiteY5" fmla="*/ 0 h 811794"/>
                  <a:gd name="connsiteX6" fmla="*/ 69410 w 612618"/>
                  <a:gd name="connsiteY6" fmla="*/ 3018 h 81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2618" h="811794">
                    <a:moveTo>
                      <a:pt x="69410" y="3018"/>
                    </a:moveTo>
                    <a:lnTo>
                      <a:pt x="0" y="54321"/>
                    </a:lnTo>
                    <a:lnTo>
                      <a:pt x="561315" y="57339"/>
                    </a:lnTo>
                    <a:lnTo>
                      <a:pt x="552262" y="811794"/>
                    </a:lnTo>
                    <a:lnTo>
                      <a:pt x="612618" y="733331"/>
                    </a:lnTo>
                    <a:lnTo>
                      <a:pt x="612618" y="0"/>
                    </a:lnTo>
                    <a:lnTo>
                      <a:pt x="69410" y="3018"/>
                    </a:lnTo>
                    <a:close/>
                  </a:path>
                </a:pathLst>
              </a:custGeom>
              <a:solidFill>
                <a:schemeClr val="tx2">
                  <a:lumMod val="9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0" name="グループ化 9">
              <a:extLst>
                <a:ext uri="{FF2B5EF4-FFF2-40B4-BE49-F238E27FC236}">
                  <a16:creationId xmlns:a16="http://schemas.microsoft.com/office/drawing/2014/main" id="{41E19095-F409-5796-C41A-F89D0DA2028E}"/>
                </a:ext>
              </a:extLst>
            </p:cNvPr>
            <p:cNvGrpSpPr/>
            <p:nvPr/>
          </p:nvGrpSpPr>
          <p:grpSpPr>
            <a:xfrm>
              <a:off x="1651568" y="4612625"/>
              <a:ext cx="1415294" cy="1727657"/>
              <a:chOff x="5767717" y="1496159"/>
              <a:chExt cx="1609515" cy="1986106"/>
            </a:xfrm>
          </p:grpSpPr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9AA361F4-A52B-ED3F-188C-2D4F63433337}"/>
                  </a:ext>
                </a:extLst>
              </p:cNvPr>
              <p:cNvGrpSpPr/>
              <p:nvPr/>
            </p:nvGrpSpPr>
            <p:grpSpPr>
              <a:xfrm rot="65108">
                <a:off x="5767717" y="1496159"/>
                <a:ext cx="1609515" cy="1986106"/>
                <a:chOff x="852649" y="4147627"/>
                <a:chExt cx="1519259" cy="1874733"/>
              </a:xfrm>
            </p:grpSpPr>
            <p:sp>
              <p:nvSpPr>
                <p:cNvPr id="13" name="Google Shape;1610;p29">
                  <a:extLst>
                    <a:ext uri="{FF2B5EF4-FFF2-40B4-BE49-F238E27FC236}">
                      <a16:creationId xmlns:a16="http://schemas.microsoft.com/office/drawing/2014/main" id="{A141E288-6BDB-8719-B3CB-DA74DC42F33C}"/>
                    </a:ext>
                  </a:extLst>
                </p:cNvPr>
                <p:cNvSpPr/>
                <p:nvPr/>
              </p:nvSpPr>
              <p:spPr>
                <a:xfrm>
                  <a:off x="2120636" y="5645555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11;p29">
                  <a:extLst>
                    <a:ext uri="{FF2B5EF4-FFF2-40B4-BE49-F238E27FC236}">
                      <a16:creationId xmlns:a16="http://schemas.microsoft.com/office/drawing/2014/main" id="{67101340-C656-B8AE-68AF-77A52D1C264F}"/>
                    </a:ext>
                  </a:extLst>
                </p:cNvPr>
                <p:cNvSpPr/>
                <p:nvPr/>
              </p:nvSpPr>
              <p:spPr>
                <a:xfrm>
                  <a:off x="852649" y="4147627"/>
                  <a:ext cx="1340898" cy="1783396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12;p29">
                  <a:extLst>
                    <a:ext uri="{FF2B5EF4-FFF2-40B4-BE49-F238E27FC236}">
                      <a16:creationId xmlns:a16="http://schemas.microsoft.com/office/drawing/2014/main" id="{9801DB5E-CE16-1A11-9C32-BE29890182C0}"/>
                    </a:ext>
                  </a:extLst>
                </p:cNvPr>
                <p:cNvSpPr/>
                <p:nvPr/>
              </p:nvSpPr>
              <p:spPr>
                <a:xfrm>
                  <a:off x="1718646" y="4866956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13;p29">
                  <a:extLst>
                    <a:ext uri="{FF2B5EF4-FFF2-40B4-BE49-F238E27FC236}">
                      <a16:creationId xmlns:a16="http://schemas.microsoft.com/office/drawing/2014/main" id="{B100D080-9245-84E7-8CBE-EE3B99A6A135}"/>
                    </a:ext>
                  </a:extLst>
                </p:cNvPr>
                <p:cNvSpPr/>
                <p:nvPr/>
              </p:nvSpPr>
              <p:spPr>
                <a:xfrm>
                  <a:off x="2046895" y="4797118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614;p29">
                  <a:extLst>
                    <a:ext uri="{FF2B5EF4-FFF2-40B4-BE49-F238E27FC236}">
                      <a16:creationId xmlns:a16="http://schemas.microsoft.com/office/drawing/2014/main" id="{0E7F8117-5C3A-F866-6E5E-888515154DA4}"/>
                    </a:ext>
                  </a:extLst>
                </p:cNvPr>
                <p:cNvSpPr/>
                <p:nvPr/>
              </p:nvSpPr>
              <p:spPr>
                <a:xfrm>
                  <a:off x="1922737" y="5148120"/>
                  <a:ext cx="79312" cy="76827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615;p29">
                  <a:extLst>
                    <a:ext uri="{FF2B5EF4-FFF2-40B4-BE49-F238E27FC236}">
                      <a16:creationId xmlns:a16="http://schemas.microsoft.com/office/drawing/2014/main" id="{07333993-E841-1DB2-CB41-FDDC50AF2E6E}"/>
                    </a:ext>
                  </a:extLst>
                </p:cNvPr>
                <p:cNvSpPr/>
                <p:nvPr/>
              </p:nvSpPr>
              <p:spPr>
                <a:xfrm>
                  <a:off x="1593086" y="5839684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9" name="Google Shape;1616;p29">
                  <a:extLst>
                    <a:ext uri="{FF2B5EF4-FFF2-40B4-BE49-F238E27FC236}">
                      <a16:creationId xmlns:a16="http://schemas.microsoft.com/office/drawing/2014/main" id="{6C283B9F-8993-13CA-43C8-0AED12910363}"/>
                    </a:ext>
                  </a:extLst>
                </p:cNvPr>
                <p:cNvCxnSpPr/>
                <p:nvPr/>
              </p:nvCxnSpPr>
              <p:spPr>
                <a:xfrm flipH="1">
                  <a:off x="852649" y="5579317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0" name="Google Shape;1617;p29">
                  <a:extLst>
                    <a:ext uri="{FF2B5EF4-FFF2-40B4-BE49-F238E27FC236}">
                      <a16:creationId xmlns:a16="http://schemas.microsoft.com/office/drawing/2014/main" id="{B59E5C5A-7EF0-B3F7-3A2D-295A1EECF84F}"/>
                    </a:ext>
                  </a:extLst>
                </p:cNvPr>
                <p:cNvCxnSpPr/>
                <p:nvPr/>
              </p:nvCxnSpPr>
              <p:spPr>
                <a:xfrm flipH="1">
                  <a:off x="859633" y="5631588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1" name="Google Shape;1618;p29">
                  <a:extLst>
                    <a:ext uri="{FF2B5EF4-FFF2-40B4-BE49-F238E27FC236}">
                      <a16:creationId xmlns:a16="http://schemas.microsoft.com/office/drawing/2014/main" id="{4E1CEE17-B162-F18F-C2CF-D58491ECECC2}"/>
                    </a:ext>
                  </a:extLst>
                </p:cNvPr>
                <p:cNvCxnSpPr/>
                <p:nvPr/>
              </p:nvCxnSpPr>
              <p:spPr>
                <a:xfrm flipH="1">
                  <a:off x="887568" y="5658105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2" name="Google Shape;1619;p29">
                  <a:extLst>
                    <a:ext uri="{FF2B5EF4-FFF2-40B4-BE49-F238E27FC236}">
                      <a16:creationId xmlns:a16="http://schemas.microsoft.com/office/drawing/2014/main" id="{0416DC0C-624D-9C9F-8954-4AEF948F389D}"/>
                    </a:ext>
                  </a:extLst>
                </p:cNvPr>
                <p:cNvCxnSpPr/>
                <p:nvPr/>
              </p:nvCxnSpPr>
              <p:spPr>
                <a:xfrm flipH="1">
                  <a:off x="925980" y="5712559"/>
                  <a:ext cx="88984" cy="12712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3" name="Google Shape;1620;p29">
                  <a:extLst>
                    <a:ext uri="{FF2B5EF4-FFF2-40B4-BE49-F238E27FC236}">
                      <a16:creationId xmlns:a16="http://schemas.microsoft.com/office/drawing/2014/main" id="{E9D3AB1A-43C6-F566-695A-818970063334}"/>
                    </a:ext>
                  </a:extLst>
                </p:cNvPr>
                <p:cNvCxnSpPr/>
                <p:nvPr/>
              </p:nvCxnSpPr>
              <p:spPr>
                <a:xfrm flipH="1">
                  <a:off x="964391" y="5760897"/>
                  <a:ext cx="71403" cy="8978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4" name="Google Shape;1621;p29">
                  <a:extLst>
                    <a:ext uri="{FF2B5EF4-FFF2-40B4-BE49-F238E27FC236}">
                      <a16:creationId xmlns:a16="http://schemas.microsoft.com/office/drawing/2014/main" id="{2C307021-23AA-85DE-83AD-8A4E9BB42EC6}"/>
                    </a:ext>
                  </a:extLst>
                </p:cNvPr>
                <p:cNvCxnSpPr/>
                <p:nvPr/>
              </p:nvCxnSpPr>
              <p:spPr>
                <a:xfrm flipH="1">
                  <a:off x="999310" y="5795047"/>
                  <a:ext cx="55870" cy="69354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sp>
              <p:nvSpPr>
                <p:cNvPr id="26" name="Google Shape;1622;p29">
                  <a:extLst>
                    <a:ext uri="{FF2B5EF4-FFF2-40B4-BE49-F238E27FC236}">
                      <a16:creationId xmlns:a16="http://schemas.microsoft.com/office/drawing/2014/main" id="{19E6BBFD-FA26-5861-9A8E-3AE19A80132B}"/>
                    </a:ext>
                  </a:extLst>
                </p:cNvPr>
                <p:cNvSpPr/>
                <p:nvPr/>
              </p:nvSpPr>
              <p:spPr>
                <a:xfrm>
                  <a:off x="1138987" y="4203499"/>
                  <a:ext cx="632451" cy="18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67" h="147637" extrusionOk="0">
                      <a:moveTo>
                        <a:pt x="130969" y="66675"/>
                      </a:moveTo>
                      <a:cubicBezTo>
                        <a:pt x="134938" y="67469"/>
                        <a:pt x="140013" y="66194"/>
                        <a:pt x="142875" y="69056"/>
                      </a:cubicBezTo>
                      <a:cubicBezTo>
                        <a:pt x="146425" y="72606"/>
                        <a:pt x="147638" y="83344"/>
                        <a:pt x="147638" y="83344"/>
                      </a:cubicBezTo>
                      <a:cubicBezTo>
                        <a:pt x="145257" y="89694"/>
                        <a:pt x="144731" y="97098"/>
                        <a:pt x="140494" y="102394"/>
                      </a:cubicBezTo>
                      <a:cubicBezTo>
                        <a:pt x="133518" y="111114"/>
                        <a:pt x="113325" y="105460"/>
                        <a:pt x="107157" y="104775"/>
                      </a:cubicBezTo>
                      <a:cubicBezTo>
                        <a:pt x="100950" y="101051"/>
                        <a:pt x="92275" y="97155"/>
                        <a:pt x="88107" y="90487"/>
                      </a:cubicBezTo>
                      <a:cubicBezTo>
                        <a:pt x="85842" y="86862"/>
                        <a:pt x="84932" y="82550"/>
                        <a:pt x="83344" y="78581"/>
                      </a:cubicBezTo>
                      <a:cubicBezTo>
                        <a:pt x="84138" y="68262"/>
                        <a:pt x="82805" y="57554"/>
                        <a:pt x="85725" y="47625"/>
                      </a:cubicBezTo>
                      <a:cubicBezTo>
                        <a:pt x="86992" y="43317"/>
                        <a:pt x="91706" y="40857"/>
                        <a:pt x="95250" y="38100"/>
                      </a:cubicBezTo>
                      <a:cubicBezTo>
                        <a:pt x="103685" y="31539"/>
                        <a:pt x="105815" y="31403"/>
                        <a:pt x="114300" y="28575"/>
                      </a:cubicBezTo>
                      <a:cubicBezTo>
                        <a:pt x="132556" y="29369"/>
                        <a:pt x="150845" y="29606"/>
                        <a:pt x="169069" y="30956"/>
                      </a:cubicBezTo>
                      <a:cubicBezTo>
                        <a:pt x="172333" y="31198"/>
                        <a:pt x="175512" y="32236"/>
                        <a:pt x="178594" y="33337"/>
                      </a:cubicBezTo>
                      <a:cubicBezTo>
                        <a:pt x="186645" y="36212"/>
                        <a:pt x="202407" y="42862"/>
                        <a:pt x="202407" y="42862"/>
                      </a:cubicBezTo>
                      <a:cubicBezTo>
                        <a:pt x="214888" y="55343"/>
                        <a:pt x="217932" y="56521"/>
                        <a:pt x="226219" y="71437"/>
                      </a:cubicBezTo>
                      <a:cubicBezTo>
                        <a:pt x="228506" y="75553"/>
                        <a:pt x="230323" y="87193"/>
                        <a:pt x="230982" y="90487"/>
                      </a:cubicBezTo>
                      <a:cubicBezTo>
                        <a:pt x="230188" y="99218"/>
                        <a:pt x="232114" y="108649"/>
                        <a:pt x="228600" y="116681"/>
                      </a:cubicBezTo>
                      <a:cubicBezTo>
                        <a:pt x="226115" y="122360"/>
                        <a:pt x="219206" y="124781"/>
                        <a:pt x="214313" y="128587"/>
                      </a:cubicBezTo>
                      <a:cubicBezTo>
                        <a:pt x="212054" y="130344"/>
                        <a:pt x="209800" y="132223"/>
                        <a:pt x="207169" y="133350"/>
                      </a:cubicBezTo>
                      <a:cubicBezTo>
                        <a:pt x="201556" y="135756"/>
                        <a:pt x="184836" y="137561"/>
                        <a:pt x="180975" y="138112"/>
                      </a:cubicBezTo>
                      <a:cubicBezTo>
                        <a:pt x="161321" y="144666"/>
                        <a:pt x="181664" y="138380"/>
                        <a:pt x="138113" y="145256"/>
                      </a:cubicBezTo>
                      <a:cubicBezTo>
                        <a:pt x="134880" y="145766"/>
                        <a:pt x="131763" y="146843"/>
                        <a:pt x="128588" y="147637"/>
                      </a:cubicBezTo>
                      <a:cubicBezTo>
                        <a:pt x="99219" y="146050"/>
                        <a:pt x="69297" y="148769"/>
                        <a:pt x="40482" y="142875"/>
                      </a:cubicBezTo>
                      <a:cubicBezTo>
                        <a:pt x="32784" y="141300"/>
                        <a:pt x="30099" y="130921"/>
                        <a:pt x="23813" y="126206"/>
                      </a:cubicBezTo>
                      <a:lnTo>
                        <a:pt x="14288" y="119062"/>
                      </a:lnTo>
                      <a:cubicBezTo>
                        <a:pt x="1259" y="93005"/>
                        <a:pt x="5189" y="103669"/>
                        <a:pt x="0" y="88106"/>
                      </a:cubicBezTo>
                      <a:cubicBezTo>
                        <a:pt x="1588" y="77787"/>
                        <a:pt x="2231" y="67278"/>
                        <a:pt x="4763" y="57150"/>
                      </a:cubicBezTo>
                      <a:cubicBezTo>
                        <a:pt x="5457" y="54374"/>
                        <a:pt x="8008" y="52433"/>
                        <a:pt x="9525" y="50006"/>
                      </a:cubicBezTo>
                      <a:cubicBezTo>
                        <a:pt x="24477" y="26083"/>
                        <a:pt x="8063" y="49296"/>
                        <a:pt x="26194" y="28575"/>
                      </a:cubicBezTo>
                      <a:cubicBezTo>
                        <a:pt x="28807" y="25588"/>
                        <a:pt x="30108" y="21357"/>
                        <a:pt x="33338" y="19050"/>
                      </a:cubicBezTo>
                      <a:cubicBezTo>
                        <a:pt x="36001" y="17148"/>
                        <a:pt x="39654" y="17311"/>
                        <a:pt x="42863" y="16669"/>
                      </a:cubicBezTo>
                      <a:cubicBezTo>
                        <a:pt x="47597" y="15722"/>
                        <a:pt x="52416" y="15234"/>
                        <a:pt x="57150" y="14287"/>
                      </a:cubicBezTo>
                      <a:cubicBezTo>
                        <a:pt x="64326" y="12852"/>
                        <a:pt x="71345" y="10610"/>
                        <a:pt x="78582" y="9525"/>
                      </a:cubicBezTo>
                      <a:cubicBezTo>
                        <a:pt x="87252" y="8225"/>
                        <a:pt x="96068" y="8168"/>
                        <a:pt x="104775" y="7144"/>
                      </a:cubicBezTo>
                      <a:cubicBezTo>
                        <a:pt x="109570" y="6580"/>
                        <a:pt x="114264" y="5295"/>
                        <a:pt x="119063" y="4762"/>
                      </a:cubicBezTo>
                      <a:cubicBezTo>
                        <a:pt x="183175" y="-2362"/>
                        <a:pt x="120592" y="6244"/>
                        <a:pt x="164307" y="0"/>
                      </a:cubicBezTo>
                      <a:cubicBezTo>
                        <a:pt x="195263" y="794"/>
                        <a:pt x="226284" y="226"/>
                        <a:pt x="257175" y="2381"/>
                      </a:cubicBezTo>
                      <a:cubicBezTo>
                        <a:pt x="260716" y="2628"/>
                        <a:pt x="263332" y="6021"/>
                        <a:pt x="266700" y="7144"/>
                      </a:cubicBezTo>
                      <a:cubicBezTo>
                        <a:pt x="270540" y="8424"/>
                        <a:pt x="274638" y="8731"/>
                        <a:pt x="278607" y="9525"/>
                      </a:cubicBezTo>
                      <a:cubicBezTo>
                        <a:pt x="296537" y="21478"/>
                        <a:pt x="273751" y="7444"/>
                        <a:pt x="295275" y="16669"/>
                      </a:cubicBezTo>
                      <a:cubicBezTo>
                        <a:pt x="297905" y="17796"/>
                        <a:pt x="299934" y="20011"/>
                        <a:pt x="302419" y="21431"/>
                      </a:cubicBezTo>
                      <a:cubicBezTo>
                        <a:pt x="318215" y="30457"/>
                        <a:pt x="306582" y="20832"/>
                        <a:pt x="321469" y="35719"/>
                      </a:cubicBezTo>
                      <a:cubicBezTo>
                        <a:pt x="322263" y="38100"/>
                        <a:pt x="322861" y="40555"/>
                        <a:pt x="323850" y="42862"/>
                      </a:cubicBezTo>
                      <a:cubicBezTo>
                        <a:pt x="326217" y="48386"/>
                        <a:pt x="329978" y="53436"/>
                        <a:pt x="330994" y="59531"/>
                      </a:cubicBezTo>
                      <a:cubicBezTo>
                        <a:pt x="331385" y="61880"/>
                        <a:pt x="330994" y="64294"/>
                        <a:pt x="330994" y="66675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" name="Google Shape;1736;p30">
                <a:extLst>
                  <a:ext uri="{FF2B5EF4-FFF2-40B4-BE49-F238E27FC236}">
                    <a16:creationId xmlns:a16="http://schemas.microsoft.com/office/drawing/2014/main" id="{26535020-B7F4-A17C-EBCA-9F8E664BA69B}"/>
                  </a:ext>
                </a:extLst>
              </p:cNvPr>
              <p:cNvSpPr/>
              <p:nvPr/>
            </p:nvSpPr>
            <p:spPr>
              <a:xfrm rot="17810550">
                <a:off x="5733468" y="2446078"/>
                <a:ext cx="443857" cy="278104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" name="グループ化 26">
              <a:extLst>
                <a:ext uri="{FF2B5EF4-FFF2-40B4-BE49-F238E27FC236}">
                  <a16:creationId xmlns:a16="http://schemas.microsoft.com/office/drawing/2014/main" id="{B2F27976-F098-7230-1CCB-C8C1448BBEDC}"/>
                </a:ext>
              </a:extLst>
            </p:cNvPr>
            <p:cNvGrpSpPr/>
            <p:nvPr/>
          </p:nvGrpSpPr>
          <p:grpSpPr>
            <a:xfrm rot="21236223">
              <a:off x="1364539" y="3399777"/>
              <a:ext cx="1602380" cy="1554423"/>
              <a:chOff x="6299492" y="1900421"/>
              <a:chExt cx="2208788" cy="2063116"/>
            </a:xfrm>
          </p:grpSpPr>
          <p:sp>
            <p:nvSpPr>
              <p:cNvPr id="28" name="楕円 27">
                <a:extLst>
                  <a:ext uri="{FF2B5EF4-FFF2-40B4-BE49-F238E27FC236}">
                    <a16:creationId xmlns:a16="http://schemas.microsoft.com/office/drawing/2014/main" id="{17C126F3-C28B-C42D-6949-E963CBAB1F9A}"/>
                  </a:ext>
                </a:extLst>
              </p:cNvPr>
              <p:cNvSpPr/>
              <p:nvPr/>
            </p:nvSpPr>
            <p:spPr>
              <a:xfrm>
                <a:off x="6299492" y="3326474"/>
                <a:ext cx="2208788" cy="637063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ローチャート: 抜出し 10">
                <a:extLst>
                  <a:ext uri="{FF2B5EF4-FFF2-40B4-BE49-F238E27FC236}">
                    <a16:creationId xmlns:a16="http://schemas.microsoft.com/office/drawing/2014/main" id="{61E6E8A6-31AA-1501-0893-CDE6438771A2}"/>
                  </a:ext>
                </a:extLst>
              </p:cNvPr>
              <p:cNvSpPr/>
              <p:nvPr/>
            </p:nvSpPr>
            <p:spPr>
              <a:xfrm>
                <a:off x="6815957" y="1900421"/>
                <a:ext cx="1145409" cy="167063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5000 w 10000"/>
                  <a:gd name="connsiteY1" fmla="*/ 0 h 10000"/>
                  <a:gd name="connsiteX2" fmla="*/ 10000 w 10000"/>
                  <a:gd name="connsiteY2" fmla="*/ 10000 h 10000"/>
                  <a:gd name="connsiteX3" fmla="*/ 0 w 10000"/>
                  <a:gd name="connsiteY3" fmla="*/ 10000 h 10000"/>
                  <a:gd name="connsiteX0" fmla="*/ 10000 w 10840"/>
                  <a:gd name="connsiteY0" fmla="*/ 10000 h 10478"/>
                  <a:gd name="connsiteX1" fmla="*/ 0 w 10840"/>
                  <a:gd name="connsiteY1" fmla="*/ 10000 h 10478"/>
                  <a:gd name="connsiteX2" fmla="*/ 5000 w 10840"/>
                  <a:gd name="connsiteY2" fmla="*/ 0 h 10478"/>
                  <a:gd name="connsiteX3" fmla="*/ 10840 w 10840"/>
                  <a:gd name="connsiteY3" fmla="*/ 10478 h 10478"/>
                  <a:gd name="connsiteX0" fmla="*/ 1927 w 10840"/>
                  <a:gd name="connsiteY0" fmla="*/ 13066 h 13066"/>
                  <a:gd name="connsiteX1" fmla="*/ 0 w 10840"/>
                  <a:gd name="connsiteY1" fmla="*/ 10000 h 13066"/>
                  <a:gd name="connsiteX2" fmla="*/ 5000 w 10840"/>
                  <a:gd name="connsiteY2" fmla="*/ 0 h 13066"/>
                  <a:gd name="connsiteX3" fmla="*/ 10840 w 10840"/>
                  <a:gd name="connsiteY3" fmla="*/ 10478 h 13066"/>
                  <a:gd name="connsiteX0" fmla="*/ 0 w 10840"/>
                  <a:gd name="connsiteY0" fmla="*/ 10000 h 10478"/>
                  <a:gd name="connsiteX1" fmla="*/ 5000 w 10840"/>
                  <a:gd name="connsiteY1" fmla="*/ 0 h 10478"/>
                  <a:gd name="connsiteX2" fmla="*/ 10840 w 10840"/>
                  <a:gd name="connsiteY2" fmla="*/ 10478 h 10478"/>
                  <a:gd name="connsiteX0" fmla="*/ 0 w 10517"/>
                  <a:gd name="connsiteY0" fmla="*/ 10000 h 10000"/>
                  <a:gd name="connsiteX1" fmla="*/ 5000 w 10517"/>
                  <a:gd name="connsiteY1" fmla="*/ 0 h 10000"/>
                  <a:gd name="connsiteX2" fmla="*/ 10517 w 10517"/>
                  <a:gd name="connsiteY2" fmla="*/ 9804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17" h="10000">
                    <a:moveTo>
                      <a:pt x="0" y="10000"/>
                    </a:moveTo>
                    <a:lnTo>
                      <a:pt x="5000" y="0"/>
                    </a:lnTo>
                    <a:cubicBezTo>
                      <a:pt x="6667" y="3333"/>
                      <a:pt x="10517" y="9804"/>
                      <a:pt x="10517" y="9804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0" name="星 4 12">
              <a:extLst>
                <a:ext uri="{FF2B5EF4-FFF2-40B4-BE49-F238E27FC236}">
                  <a16:creationId xmlns:a16="http://schemas.microsoft.com/office/drawing/2014/main" id="{2D2B21E0-3ED4-326C-8E3D-EBD939DEFC7E}"/>
                </a:ext>
              </a:extLst>
            </p:cNvPr>
            <p:cNvSpPr/>
            <p:nvPr/>
          </p:nvSpPr>
          <p:spPr>
            <a:xfrm rot="3721294">
              <a:off x="2549462" y="469181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星 4 88">
              <a:extLst>
                <a:ext uri="{FF2B5EF4-FFF2-40B4-BE49-F238E27FC236}">
                  <a16:creationId xmlns:a16="http://schemas.microsoft.com/office/drawing/2014/main" id="{6D4607C3-89D3-A33E-69D5-D5EA00775573}"/>
                </a:ext>
              </a:extLst>
            </p:cNvPr>
            <p:cNvSpPr/>
            <p:nvPr/>
          </p:nvSpPr>
          <p:spPr>
            <a:xfrm rot="1499007">
              <a:off x="2797390" y="4558430"/>
              <a:ext cx="90342" cy="177763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星 4 89">
              <a:extLst>
                <a:ext uri="{FF2B5EF4-FFF2-40B4-BE49-F238E27FC236}">
                  <a16:creationId xmlns:a16="http://schemas.microsoft.com/office/drawing/2014/main" id="{6FAE9C69-07D7-ECC5-A3A9-175D3005BAF6}"/>
                </a:ext>
              </a:extLst>
            </p:cNvPr>
            <p:cNvSpPr/>
            <p:nvPr/>
          </p:nvSpPr>
          <p:spPr>
            <a:xfrm rot="5214243">
              <a:off x="2215725" y="475526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星 4 90">
              <a:extLst>
                <a:ext uri="{FF2B5EF4-FFF2-40B4-BE49-F238E27FC236}">
                  <a16:creationId xmlns:a16="http://schemas.microsoft.com/office/drawing/2014/main" id="{9C35B661-79C5-DFF5-F29D-ADD18D722AF0}"/>
                </a:ext>
              </a:extLst>
            </p:cNvPr>
            <p:cNvSpPr/>
            <p:nvPr/>
          </p:nvSpPr>
          <p:spPr>
            <a:xfrm rot="5214243">
              <a:off x="1844813" y="4787252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星 4 91">
              <a:extLst>
                <a:ext uri="{FF2B5EF4-FFF2-40B4-BE49-F238E27FC236}">
                  <a16:creationId xmlns:a16="http://schemas.microsoft.com/office/drawing/2014/main" id="{1CEF3A7B-5FCA-726A-E927-372778283610}"/>
                </a:ext>
              </a:extLst>
            </p:cNvPr>
            <p:cNvSpPr/>
            <p:nvPr/>
          </p:nvSpPr>
          <p:spPr>
            <a:xfrm rot="6420731">
              <a:off x="1548292" y="474037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星 4 93">
              <a:extLst>
                <a:ext uri="{FF2B5EF4-FFF2-40B4-BE49-F238E27FC236}">
                  <a16:creationId xmlns:a16="http://schemas.microsoft.com/office/drawing/2014/main" id="{B0496BEE-3218-8A87-4A96-5C23D1519049}"/>
                </a:ext>
              </a:extLst>
            </p:cNvPr>
            <p:cNvSpPr/>
            <p:nvPr/>
          </p:nvSpPr>
          <p:spPr>
            <a:xfrm rot="3315040">
              <a:off x="1646473" y="4549609"/>
              <a:ext cx="81489" cy="178522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5" name="グループ化 54">
              <a:extLst>
                <a:ext uri="{FF2B5EF4-FFF2-40B4-BE49-F238E27FC236}">
                  <a16:creationId xmlns:a16="http://schemas.microsoft.com/office/drawing/2014/main" id="{5F047ED7-70A9-1D92-69C2-AD1087C1D2E1}"/>
                </a:ext>
              </a:extLst>
            </p:cNvPr>
            <p:cNvGrpSpPr/>
            <p:nvPr/>
          </p:nvGrpSpPr>
          <p:grpSpPr>
            <a:xfrm>
              <a:off x="2392564" y="5727369"/>
              <a:ext cx="497869" cy="215519"/>
              <a:chOff x="7592291" y="4873538"/>
              <a:chExt cx="1316303" cy="831084"/>
            </a:xfrm>
          </p:grpSpPr>
          <p:sp>
            <p:nvSpPr>
              <p:cNvPr id="56" name="楕円 13">
                <a:extLst>
                  <a:ext uri="{FF2B5EF4-FFF2-40B4-BE49-F238E27FC236}">
                    <a16:creationId xmlns:a16="http://schemas.microsoft.com/office/drawing/2014/main" id="{A611A570-0F03-1E96-A74A-73B905C1AC15}"/>
                  </a:ext>
                </a:extLst>
              </p:cNvPr>
              <p:cNvSpPr/>
              <p:nvPr/>
            </p:nvSpPr>
            <p:spPr>
              <a:xfrm>
                <a:off x="7592291" y="4936114"/>
                <a:ext cx="665018" cy="37117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18" h="371176">
                    <a:moveTo>
                      <a:pt x="0" y="185588"/>
                    </a:moveTo>
                    <a:cubicBezTo>
                      <a:pt x="0" y="83091"/>
                      <a:pt x="148869" y="0"/>
                      <a:pt x="332509" y="0"/>
                    </a:cubicBezTo>
                    <a:cubicBezTo>
                      <a:pt x="516149" y="0"/>
                      <a:pt x="657553" y="187594"/>
                      <a:pt x="665018" y="185588"/>
                    </a:cubicBezTo>
                    <a:cubicBezTo>
                      <a:pt x="650089" y="191047"/>
                      <a:pt x="516149" y="371176"/>
                      <a:pt x="332509" y="371176"/>
                    </a:cubicBezTo>
                    <a:cubicBezTo>
                      <a:pt x="148869" y="371176"/>
                      <a:pt x="0" y="288085"/>
                      <a:pt x="0" y="185588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楕円 13">
                <a:extLst>
                  <a:ext uri="{FF2B5EF4-FFF2-40B4-BE49-F238E27FC236}">
                    <a16:creationId xmlns:a16="http://schemas.microsoft.com/office/drawing/2014/main" id="{87748058-A865-6EC7-F25D-3153DCFF4BD6}"/>
                  </a:ext>
                </a:extLst>
              </p:cNvPr>
              <p:cNvSpPr/>
              <p:nvPr/>
            </p:nvSpPr>
            <p:spPr>
              <a:xfrm rot="10040069">
                <a:off x="8237968" y="4873538"/>
                <a:ext cx="665018" cy="37117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18" h="371176">
                    <a:moveTo>
                      <a:pt x="0" y="185588"/>
                    </a:moveTo>
                    <a:cubicBezTo>
                      <a:pt x="0" y="83091"/>
                      <a:pt x="148869" y="0"/>
                      <a:pt x="332509" y="0"/>
                    </a:cubicBezTo>
                    <a:cubicBezTo>
                      <a:pt x="516149" y="0"/>
                      <a:pt x="657553" y="187594"/>
                      <a:pt x="665018" y="185588"/>
                    </a:cubicBezTo>
                    <a:cubicBezTo>
                      <a:pt x="650089" y="191047"/>
                      <a:pt x="516149" y="371176"/>
                      <a:pt x="332509" y="371176"/>
                    </a:cubicBezTo>
                    <a:cubicBezTo>
                      <a:pt x="148869" y="371176"/>
                      <a:pt x="0" y="288085"/>
                      <a:pt x="0" y="185588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13">
                <a:extLst>
                  <a:ext uri="{FF2B5EF4-FFF2-40B4-BE49-F238E27FC236}">
                    <a16:creationId xmlns:a16="http://schemas.microsoft.com/office/drawing/2014/main" id="{B28E5546-4D08-17CC-43C3-CA7AD1B170F4}"/>
                  </a:ext>
                </a:extLst>
              </p:cNvPr>
              <p:cNvSpPr/>
              <p:nvPr/>
            </p:nvSpPr>
            <p:spPr>
              <a:xfrm rot="5161694">
                <a:off x="8078656" y="4874685"/>
                <a:ext cx="554779" cy="110509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665018 w 783033"/>
                  <a:gd name="connsiteY0" fmla="*/ 185588 h 371176"/>
                  <a:gd name="connsiteX1" fmla="*/ 332509 w 783033"/>
                  <a:gd name="connsiteY1" fmla="*/ 371176 h 371176"/>
                  <a:gd name="connsiteX2" fmla="*/ 0 w 783033"/>
                  <a:gd name="connsiteY2" fmla="*/ 185588 h 371176"/>
                  <a:gd name="connsiteX3" fmla="*/ 332509 w 783033"/>
                  <a:gd name="connsiteY3" fmla="*/ 0 h 371176"/>
                  <a:gd name="connsiteX4" fmla="*/ 783033 w 783033"/>
                  <a:gd name="connsiteY4" fmla="*/ 277028 h 371176"/>
                  <a:gd name="connsiteX0" fmla="*/ 665018 w 716013"/>
                  <a:gd name="connsiteY0" fmla="*/ 628003 h 813591"/>
                  <a:gd name="connsiteX1" fmla="*/ 332509 w 716013"/>
                  <a:gd name="connsiteY1" fmla="*/ 813591 h 813591"/>
                  <a:gd name="connsiteX2" fmla="*/ 0 w 716013"/>
                  <a:gd name="connsiteY2" fmla="*/ 628003 h 813591"/>
                  <a:gd name="connsiteX3" fmla="*/ 332509 w 716013"/>
                  <a:gd name="connsiteY3" fmla="*/ 442415 h 813591"/>
                  <a:gd name="connsiteX4" fmla="*/ 716013 w 716013"/>
                  <a:gd name="connsiteY4" fmla="*/ 12487 h 813591"/>
                  <a:gd name="connsiteX0" fmla="*/ 699531 w 716013"/>
                  <a:gd name="connsiteY0" fmla="*/ 1104996 h 1105096"/>
                  <a:gd name="connsiteX1" fmla="*/ 332509 w 716013"/>
                  <a:gd name="connsiteY1" fmla="*/ 813591 h 1105096"/>
                  <a:gd name="connsiteX2" fmla="*/ 0 w 716013"/>
                  <a:gd name="connsiteY2" fmla="*/ 628003 h 1105096"/>
                  <a:gd name="connsiteX3" fmla="*/ 332509 w 716013"/>
                  <a:gd name="connsiteY3" fmla="*/ 442415 h 1105096"/>
                  <a:gd name="connsiteX4" fmla="*/ 716013 w 716013"/>
                  <a:gd name="connsiteY4" fmla="*/ 12487 h 1105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6013" h="1105096">
                    <a:moveTo>
                      <a:pt x="699531" y="1104996"/>
                    </a:moveTo>
                    <a:cubicBezTo>
                      <a:pt x="684602" y="1110455"/>
                      <a:pt x="449098" y="893090"/>
                      <a:pt x="332509" y="813591"/>
                    </a:cubicBezTo>
                    <a:cubicBezTo>
                      <a:pt x="215921" y="734092"/>
                      <a:pt x="0" y="730500"/>
                      <a:pt x="0" y="628003"/>
                    </a:cubicBezTo>
                    <a:cubicBezTo>
                      <a:pt x="0" y="525506"/>
                      <a:pt x="213174" y="545001"/>
                      <a:pt x="332509" y="442415"/>
                    </a:cubicBezTo>
                    <a:cubicBezTo>
                      <a:pt x="451844" y="339829"/>
                      <a:pt x="590533" y="-76947"/>
                      <a:pt x="716013" y="12487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9" name="楕円 13">
              <a:extLst>
                <a:ext uri="{FF2B5EF4-FFF2-40B4-BE49-F238E27FC236}">
                  <a16:creationId xmlns:a16="http://schemas.microsoft.com/office/drawing/2014/main" id="{7AA2BD99-4F7A-FA0D-1D19-B6E5377B73EA}"/>
                </a:ext>
              </a:extLst>
            </p:cNvPr>
            <p:cNvSpPr/>
            <p:nvPr/>
          </p:nvSpPr>
          <p:spPr>
            <a:xfrm rot="7516418">
              <a:off x="2080023" y="5299317"/>
              <a:ext cx="287953" cy="800651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665018 w 783033"/>
                <a:gd name="connsiteY0" fmla="*/ 185588 h 371176"/>
                <a:gd name="connsiteX1" fmla="*/ 332509 w 783033"/>
                <a:gd name="connsiteY1" fmla="*/ 371176 h 371176"/>
                <a:gd name="connsiteX2" fmla="*/ 0 w 783033"/>
                <a:gd name="connsiteY2" fmla="*/ 185588 h 371176"/>
                <a:gd name="connsiteX3" fmla="*/ 332509 w 783033"/>
                <a:gd name="connsiteY3" fmla="*/ 0 h 371176"/>
                <a:gd name="connsiteX4" fmla="*/ 783033 w 783033"/>
                <a:gd name="connsiteY4" fmla="*/ 277028 h 371176"/>
                <a:gd name="connsiteX0" fmla="*/ 665018 w 716013"/>
                <a:gd name="connsiteY0" fmla="*/ 628003 h 813591"/>
                <a:gd name="connsiteX1" fmla="*/ 332509 w 716013"/>
                <a:gd name="connsiteY1" fmla="*/ 813591 h 813591"/>
                <a:gd name="connsiteX2" fmla="*/ 0 w 716013"/>
                <a:gd name="connsiteY2" fmla="*/ 628003 h 813591"/>
                <a:gd name="connsiteX3" fmla="*/ 332509 w 716013"/>
                <a:gd name="connsiteY3" fmla="*/ 442415 h 813591"/>
                <a:gd name="connsiteX4" fmla="*/ 716013 w 716013"/>
                <a:gd name="connsiteY4" fmla="*/ 12487 h 813591"/>
                <a:gd name="connsiteX0" fmla="*/ 699531 w 716013"/>
                <a:gd name="connsiteY0" fmla="*/ 1104996 h 1105096"/>
                <a:gd name="connsiteX1" fmla="*/ 332509 w 716013"/>
                <a:gd name="connsiteY1" fmla="*/ 813591 h 1105096"/>
                <a:gd name="connsiteX2" fmla="*/ 0 w 716013"/>
                <a:gd name="connsiteY2" fmla="*/ 628003 h 1105096"/>
                <a:gd name="connsiteX3" fmla="*/ 332509 w 716013"/>
                <a:gd name="connsiteY3" fmla="*/ 442415 h 1105096"/>
                <a:gd name="connsiteX4" fmla="*/ 716013 w 716013"/>
                <a:gd name="connsiteY4" fmla="*/ 12487 h 1105096"/>
                <a:gd name="connsiteX0" fmla="*/ 1293586 w 1310068"/>
                <a:gd name="connsiteY0" fmla="*/ 1138481 h 1138581"/>
                <a:gd name="connsiteX1" fmla="*/ 926564 w 1310068"/>
                <a:gd name="connsiteY1" fmla="*/ 847076 h 1138581"/>
                <a:gd name="connsiteX2" fmla="*/ 594055 w 1310068"/>
                <a:gd name="connsiteY2" fmla="*/ 661488 h 1138581"/>
                <a:gd name="connsiteX3" fmla="*/ 16943 w 1310068"/>
                <a:gd name="connsiteY3" fmla="*/ 110670 h 1138581"/>
                <a:gd name="connsiteX4" fmla="*/ 1310068 w 1310068"/>
                <a:gd name="connsiteY4" fmla="*/ 45972 h 1138581"/>
                <a:gd name="connsiteX0" fmla="*/ 2039018 w 2039016"/>
                <a:gd name="connsiteY0" fmla="*/ 1426587 h 1426687"/>
                <a:gd name="connsiteX1" fmla="*/ 1671996 w 2039016"/>
                <a:gd name="connsiteY1" fmla="*/ 1135182 h 1426687"/>
                <a:gd name="connsiteX2" fmla="*/ 1339487 w 2039016"/>
                <a:gd name="connsiteY2" fmla="*/ 949594 h 1426687"/>
                <a:gd name="connsiteX3" fmla="*/ 762375 w 2039016"/>
                <a:gd name="connsiteY3" fmla="*/ 398776 h 1426687"/>
                <a:gd name="connsiteX4" fmla="*/ 15908 w 2039016"/>
                <a:gd name="connsiteY4" fmla="*/ 15621 h 1426687"/>
                <a:gd name="connsiteX0" fmla="*/ 1448761 w 1672922"/>
                <a:gd name="connsiteY0" fmla="*/ 1994478 h 1994510"/>
                <a:gd name="connsiteX1" fmla="*/ 1671996 w 1672922"/>
                <a:gd name="connsiteY1" fmla="*/ 1135184 h 1994510"/>
                <a:gd name="connsiteX2" fmla="*/ 1339487 w 1672922"/>
                <a:gd name="connsiteY2" fmla="*/ 949596 h 1994510"/>
                <a:gd name="connsiteX3" fmla="*/ 762375 w 1672922"/>
                <a:gd name="connsiteY3" fmla="*/ 398778 h 1994510"/>
                <a:gd name="connsiteX4" fmla="*/ 15908 w 1672922"/>
                <a:gd name="connsiteY4" fmla="*/ 15623 h 1994510"/>
                <a:gd name="connsiteX0" fmla="*/ 1448761 w 1563434"/>
                <a:gd name="connsiteY0" fmla="*/ 1994478 h 1994541"/>
                <a:gd name="connsiteX1" fmla="*/ 1561859 w 1563434"/>
                <a:gd name="connsiteY1" fmla="*/ 1476516 h 1994541"/>
                <a:gd name="connsiteX2" fmla="*/ 1339487 w 1563434"/>
                <a:gd name="connsiteY2" fmla="*/ 949596 h 1994541"/>
                <a:gd name="connsiteX3" fmla="*/ 762375 w 1563434"/>
                <a:gd name="connsiteY3" fmla="*/ 398778 h 1994541"/>
                <a:gd name="connsiteX4" fmla="*/ 15908 w 1563434"/>
                <a:gd name="connsiteY4" fmla="*/ 15623 h 1994541"/>
                <a:gd name="connsiteX0" fmla="*/ 727166 w 1590716"/>
                <a:gd name="connsiteY0" fmla="*/ 2496354 h 2496383"/>
                <a:gd name="connsiteX1" fmla="*/ 1561859 w 1590716"/>
                <a:gd name="connsiteY1" fmla="*/ 1476516 h 2496383"/>
                <a:gd name="connsiteX2" fmla="*/ 1339487 w 1590716"/>
                <a:gd name="connsiteY2" fmla="*/ 949596 h 2496383"/>
                <a:gd name="connsiteX3" fmla="*/ 762375 w 1590716"/>
                <a:gd name="connsiteY3" fmla="*/ 398778 h 2496383"/>
                <a:gd name="connsiteX4" fmla="*/ 15908 w 1590716"/>
                <a:gd name="connsiteY4" fmla="*/ 15623 h 2496383"/>
                <a:gd name="connsiteX0" fmla="*/ 727166 w 1475978"/>
                <a:gd name="connsiteY0" fmla="*/ 2496354 h 2496387"/>
                <a:gd name="connsiteX1" fmla="*/ 1429120 w 1475978"/>
                <a:gd name="connsiteY1" fmla="*/ 1572539 h 2496387"/>
                <a:gd name="connsiteX2" fmla="*/ 1339487 w 1475978"/>
                <a:gd name="connsiteY2" fmla="*/ 949596 h 2496387"/>
                <a:gd name="connsiteX3" fmla="*/ 762375 w 1475978"/>
                <a:gd name="connsiteY3" fmla="*/ 398778 h 2496387"/>
                <a:gd name="connsiteX4" fmla="*/ 15908 w 1475978"/>
                <a:gd name="connsiteY4" fmla="*/ 15623 h 2496387"/>
                <a:gd name="connsiteX0" fmla="*/ 1307548 w 1433117"/>
                <a:gd name="connsiteY0" fmla="*/ 2116756 h 2116817"/>
                <a:gd name="connsiteX1" fmla="*/ 1429120 w 1433117"/>
                <a:gd name="connsiteY1" fmla="*/ 1572539 h 2116817"/>
                <a:gd name="connsiteX2" fmla="*/ 1339487 w 1433117"/>
                <a:gd name="connsiteY2" fmla="*/ 949596 h 2116817"/>
                <a:gd name="connsiteX3" fmla="*/ 762375 w 1433117"/>
                <a:gd name="connsiteY3" fmla="*/ 398778 h 2116817"/>
                <a:gd name="connsiteX4" fmla="*/ 15908 w 1433117"/>
                <a:gd name="connsiteY4" fmla="*/ 15623 h 211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117" h="2116817">
                  <a:moveTo>
                    <a:pt x="1307548" y="2116756"/>
                  </a:moveTo>
                  <a:cubicBezTo>
                    <a:pt x="1292619" y="2122215"/>
                    <a:pt x="1423797" y="1767066"/>
                    <a:pt x="1429120" y="1572539"/>
                  </a:cubicBezTo>
                  <a:cubicBezTo>
                    <a:pt x="1434443" y="1378012"/>
                    <a:pt x="1450611" y="1145223"/>
                    <a:pt x="1339487" y="949596"/>
                  </a:cubicBezTo>
                  <a:cubicBezTo>
                    <a:pt x="1228363" y="753969"/>
                    <a:pt x="982971" y="554440"/>
                    <a:pt x="762375" y="398778"/>
                  </a:cubicBezTo>
                  <a:cubicBezTo>
                    <a:pt x="541779" y="243116"/>
                    <a:pt x="-109572" y="-73811"/>
                    <a:pt x="15908" y="1562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16">
              <a:extLst>
                <a:ext uri="{FF2B5EF4-FFF2-40B4-BE49-F238E27FC236}">
                  <a16:creationId xmlns:a16="http://schemas.microsoft.com/office/drawing/2014/main" id="{E49F3ED8-B4EA-1339-9BA7-FC06C055F866}"/>
                </a:ext>
              </a:extLst>
            </p:cNvPr>
            <p:cNvSpPr/>
            <p:nvPr/>
          </p:nvSpPr>
          <p:spPr>
            <a:xfrm>
              <a:off x="915433" y="5470377"/>
              <a:ext cx="885149" cy="678005"/>
            </a:xfrm>
            <a:custGeom>
              <a:avLst/>
              <a:gdLst>
                <a:gd name="connsiteX0" fmla="*/ 1937084 w 2478505"/>
                <a:gd name="connsiteY0" fmla="*/ 0 h 1106906"/>
                <a:gd name="connsiteX1" fmla="*/ 1696453 w 2478505"/>
                <a:gd name="connsiteY1" fmla="*/ 300790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1937084 w 2478505"/>
                <a:gd name="connsiteY0" fmla="*/ 0 h 1106906"/>
                <a:gd name="connsiteX1" fmla="*/ 1600200 w 2478505"/>
                <a:gd name="connsiteY1" fmla="*/ 336885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2165684 w 2478505"/>
                <a:gd name="connsiteY0" fmla="*/ 0 h 950495"/>
                <a:gd name="connsiteX1" fmla="*/ 1600200 w 2478505"/>
                <a:gd name="connsiteY1" fmla="*/ 180474 h 950495"/>
                <a:gd name="connsiteX2" fmla="*/ 770021 w 2478505"/>
                <a:gd name="connsiteY2" fmla="*/ 385011 h 950495"/>
                <a:gd name="connsiteX3" fmla="*/ 180474 w 2478505"/>
                <a:gd name="connsiteY3" fmla="*/ 360947 h 950495"/>
                <a:gd name="connsiteX4" fmla="*/ 0 w 2478505"/>
                <a:gd name="connsiteY4" fmla="*/ 709863 h 950495"/>
                <a:gd name="connsiteX5" fmla="*/ 1624263 w 2478505"/>
                <a:gd name="connsiteY5" fmla="*/ 950495 h 950495"/>
                <a:gd name="connsiteX6" fmla="*/ 2478505 w 2478505"/>
                <a:gd name="connsiteY6" fmla="*/ 409074 h 950495"/>
                <a:gd name="connsiteX7" fmla="*/ 2165684 w 2478505"/>
                <a:gd name="connsiteY7" fmla="*/ 0 h 950495"/>
                <a:gd name="connsiteX0" fmla="*/ 1949116 w 2478505"/>
                <a:gd name="connsiteY0" fmla="*/ 0 h 1082842"/>
                <a:gd name="connsiteX1" fmla="*/ 1600200 w 2478505"/>
                <a:gd name="connsiteY1" fmla="*/ 312821 h 1082842"/>
                <a:gd name="connsiteX2" fmla="*/ 770021 w 2478505"/>
                <a:gd name="connsiteY2" fmla="*/ 517358 h 1082842"/>
                <a:gd name="connsiteX3" fmla="*/ 180474 w 2478505"/>
                <a:gd name="connsiteY3" fmla="*/ 493294 h 1082842"/>
                <a:gd name="connsiteX4" fmla="*/ 0 w 2478505"/>
                <a:gd name="connsiteY4" fmla="*/ 842210 h 1082842"/>
                <a:gd name="connsiteX5" fmla="*/ 1624263 w 2478505"/>
                <a:gd name="connsiteY5" fmla="*/ 1082842 h 1082842"/>
                <a:gd name="connsiteX6" fmla="*/ 2478505 w 2478505"/>
                <a:gd name="connsiteY6" fmla="*/ 541421 h 1082842"/>
                <a:gd name="connsiteX7" fmla="*/ 1949116 w 2478505"/>
                <a:gd name="connsiteY7" fmla="*/ 0 h 1082842"/>
                <a:gd name="connsiteX0" fmla="*/ 1723084 w 2478505"/>
                <a:gd name="connsiteY0" fmla="*/ 0 h 1091930"/>
                <a:gd name="connsiteX1" fmla="*/ 1600200 w 2478505"/>
                <a:gd name="connsiteY1" fmla="*/ 321909 h 1091930"/>
                <a:gd name="connsiteX2" fmla="*/ 770021 w 2478505"/>
                <a:gd name="connsiteY2" fmla="*/ 526446 h 1091930"/>
                <a:gd name="connsiteX3" fmla="*/ 180474 w 2478505"/>
                <a:gd name="connsiteY3" fmla="*/ 502382 h 1091930"/>
                <a:gd name="connsiteX4" fmla="*/ 0 w 2478505"/>
                <a:gd name="connsiteY4" fmla="*/ 851298 h 1091930"/>
                <a:gd name="connsiteX5" fmla="*/ 1624263 w 2478505"/>
                <a:gd name="connsiteY5" fmla="*/ 1091930 h 1091930"/>
                <a:gd name="connsiteX6" fmla="*/ 2478505 w 2478505"/>
                <a:gd name="connsiteY6" fmla="*/ 550509 h 1091930"/>
                <a:gd name="connsiteX7" fmla="*/ 1723084 w 247850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2231925 w 2231925"/>
                <a:gd name="connsiteY6" fmla="*/ 177937 h 1091930"/>
                <a:gd name="connsiteX7" fmla="*/ 1723084 w 223192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982885"/>
                <a:gd name="connsiteX1" fmla="*/ 1281701 w 2231925"/>
                <a:gd name="connsiteY1" fmla="*/ 403693 h 982885"/>
                <a:gd name="connsiteX2" fmla="*/ 770021 w 2231925"/>
                <a:gd name="connsiteY2" fmla="*/ 526446 h 982885"/>
                <a:gd name="connsiteX3" fmla="*/ 180474 w 2231925"/>
                <a:gd name="connsiteY3" fmla="*/ 502382 h 982885"/>
                <a:gd name="connsiteX4" fmla="*/ 0 w 2231925"/>
                <a:gd name="connsiteY4" fmla="*/ 851298 h 982885"/>
                <a:gd name="connsiteX5" fmla="*/ 1357135 w 2231925"/>
                <a:gd name="connsiteY5" fmla="*/ 982885 h 982885"/>
                <a:gd name="connsiteX6" fmla="*/ 1855424 w 2231925"/>
                <a:gd name="connsiteY6" fmla="*/ 537041 h 982885"/>
                <a:gd name="connsiteX7" fmla="*/ 2231925 w 2231925"/>
                <a:gd name="connsiteY7" fmla="*/ 177937 h 982885"/>
                <a:gd name="connsiteX8" fmla="*/ 1723084 w 2231925"/>
                <a:gd name="connsiteY8" fmla="*/ 0 h 982885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638688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855424 w 1985345"/>
                <a:gd name="connsiteY6" fmla="*/ 537041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752683 w 1985345"/>
                <a:gd name="connsiteY6" fmla="*/ 591564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64797"/>
                <a:gd name="connsiteY0" fmla="*/ 0 h 1091930"/>
                <a:gd name="connsiteX1" fmla="*/ 1281701 w 1964797"/>
                <a:gd name="connsiteY1" fmla="*/ 403693 h 1091930"/>
                <a:gd name="connsiteX2" fmla="*/ 770021 w 1964797"/>
                <a:gd name="connsiteY2" fmla="*/ 526446 h 1091930"/>
                <a:gd name="connsiteX3" fmla="*/ 180474 w 1964797"/>
                <a:gd name="connsiteY3" fmla="*/ 638688 h 1091930"/>
                <a:gd name="connsiteX4" fmla="*/ 0 w 1964797"/>
                <a:gd name="connsiteY4" fmla="*/ 851298 h 1091930"/>
                <a:gd name="connsiteX5" fmla="*/ 1562618 w 1964797"/>
                <a:gd name="connsiteY5" fmla="*/ 1091930 h 1091930"/>
                <a:gd name="connsiteX6" fmla="*/ 1752683 w 1964797"/>
                <a:gd name="connsiteY6" fmla="*/ 591564 h 1091930"/>
                <a:gd name="connsiteX7" fmla="*/ 1964797 w 1964797"/>
                <a:gd name="connsiteY7" fmla="*/ 232460 h 1091930"/>
                <a:gd name="connsiteX8" fmla="*/ 1723084 w 1964797"/>
                <a:gd name="connsiteY8" fmla="*/ 0 h 1091930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52683 w 1964797"/>
                <a:gd name="connsiteY6" fmla="*/ 464345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73231 w 1964797"/>
                <a:gd name="connsiteY6" fmla="*/ 682436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180474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468150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77732 w 1574379"/>
                <a:gd name="connsiteY3" fmla="*/ 411511 h 864753"/>
                <a:gd name="connsiteX4" fmla="*/ 0 w 1574379"/>
                <a:gd name="connsiteY4" fmla="*/ 787689 h 864753"/>
                <a:gd name="connsiteX5" fmla="*/ 1172200 w 1574379"/>
                <a:gd name="connsiteY5" fmla="*/ 864753 h 864753"/>
                <a:gd name="connsiteX6" fmla="*/ 1382813 w 1574379"/>
                <a:gd name="connsiteY6" fmla="*/ 582478 h 864753"/>
                <a:gd name="connsiteX7" fmla="*/ 1574379 w 1574379"/>
                <a:gd name="connsiteY7" fmla="*/ 5283 h 864753"/>
                <a:gd name="connsiteX8" fmla="*/ 1373763 w 1574379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0 w 1574379"/>
                <a:gd name="connsiteY3" fmla="*/ 787689 h 864753"/>
                <a:gd name="connsiteX4" fmla="*/ 1172200 w 1574379"/>
                <a:gd name="connsiteY4" fmla="*/ 864753 h 864753"/>
                <a:gd name="connsiteX5" fmla="*/ 1382813 w 1574379"/>
                <a:gd name="connsiteY5" fmla="*/ 582478 h 864753"/>
                <a:gd name="connsiteX6" fmla="*/ 1574379 w 1574379"/>
                <a:gd name="connsiteY6" fmla="*/ 5283 h 864753"/>
                <a:gd name="connsiteX7" fmla="*/ 1373763 w 1574379"/>
                <a:gd name="connsiteY7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0 w 1574379"/>
                <a:gd name="connsiteY2" fmla="*/ 787689 h 864753"/>
                <a:gd name="connsiteX3" fmla="*/ 1172200 w 1574379"/>
                <a:gd name="connsiteY3" fmla="*/ 864753 h 864753"/>
                <a:gd name="connsiteX4" fmla="*/ 1382813 w 1574379"/>
                <a:gd name="connsiteY4" fmla="*/ 582478 h 864753"/>
                <a:gd name="connsiteX5" fmla="*/ 1574379 w 1574379"/>
                <a:gd name="connsiteY5" fmla="*/ 5283 h 864753"/>
                <a:gd name="connsiteX6" fmla="*/ 1373763 w 1574379"/>
                <a:gd name="connsiteY6" fmla="*/ 0 h 864753"/>
                <a:gd name="connsiteX0" fmla="*/ 1373763 w 1574379"/>
                <a:gd name="connsiteY0" fmla="*/ 0 h 864753"/>
                <a:gd name="connsiteX1" fmla="*/ 0 w 1574379"/>
                <a:gd name="connsiteY1" fmla="*/ 787689 h 864753"/>
                <a:gd name="connsiteX2" fmla="*/ 1172200 w 1574379"/>
                <a:gd name="connsiteY2" fmla="*/ 864753 h 864753"/>
                <a:gd name="connsiteX3" fmla="*/ 1382813 w 1574379"/>
                <a:gd name="connsiteY3" fmla="*/ 582478 h 864753"/>
                <a:gd name="connsiteX4" fmla="*/ 1574379 w 1574379"/>
                <a:gd name="connsiteY4" fmla="*/ 5283 h 864753"/>
                <a:gd name="connsiteX5" fmla="*/ 1373763 w 1574379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084862 w 1276428"/>
                <a:gd name="connsiteY3" fmla="*/ 582478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6428" h="864753">
                  <a:moveTo>
                    <a:pt x="1075812" y="0"/>
                  </a:moveTo>
                  <a:lnTo>
                    <a:pt x="0" y="814951"/>
                  </a:lnTo>
                  <a:lnTo>
                    <a:pt x="874249" y="864753"/>
                  </a:lnTo>
                  <a:cubicBezTo>
                    <a:pt x="1064318" y="713109"/>
                    <a:pt x="1018083" y="752296"/>
                    <a:pt x="1125959" y="573391"/>
                  </a:cubicBezTo>
                  <a:lnTo>
                    <a:pt x="1276428" y="5283"/>
                  </a:lnTo>
                  <a:lnTo>
                    <a:pt x="1075812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Google Shape;1735;p30">
              <a:extLst>
                <a:ext uri="{FF2B5EF4-FFF2-40B4-BE49-F238E27FC236}">
                  <a16:creationId xmlns:a16="http://schemas.microsoft.com/office/drawing/2014/main" id="{8076ACAF-F1E0-F618-5148-66A4815F1E43}"/>
                </a:ext>
              </a:extLst>
            </p:cNvPr>
            <p:cNvSpPr/>
            <p:nvPr/>
          </p:nvSpPr>
          <p:spPr>
            <a:xfrm rot="18212791">
              <a:off x="1495020" y="5154534"/>
              <a:ext cx="223539" cy="566812"/>
            </a:xfrm>
            <a:custGeom>
              <a:avLst/>
              <a:gdLst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322354 w 322354"/>
                <a:gd name="connsiteY0" fmla="*/ 40294 h 707844"/>
                <a:gd name="connsiteX1" fmla="*/ 161177 w 322354"/>
                <a:gd name="connsiteY1" fmla="*/ 80588 h 707844"/>
                <a:gd name="connsiteX2" fmla="*/ 0 w 322354"/>
                <a:gd name="connsiteY2" fmla="*/ 40294 h 707844"/>
                <a:gd name="connsiteX3" fmla="*/ 161177 w 322354"/>
                <a:gd name="connsiteY3" fmla="*/ 0 h 707844"/>
                <a:gd name="connsiteX4" fmla="*/ 322354 w 322354"/>
                <a:gd name="connsiteY4" fmla="*/ 40294 h 707844"/>
                <a:gd name="connsiteX5" fmla="*/ 322354 w 322354"/>
                <a:gd name="connsiteY5" fmla="*/ 667550 h 707844"/>
                <a:gd name="connsiteX6" fmla="*/ 161177 w 322354"/>
                <a:gd name="connsiteY6" fmla="*/ 707844 h 707844"/>
                <a:gd name="connsiteX7" fmla="*/ 0 w 322354"/>
                <a:gd name="connsiteY7" fmla="*/ 667550 h 707844"/>
                <a:gd name="connsiteX8" fmla="*/ 0 w 322354"/>
                <a:gd name="connsiteY8" fmla="*/ 40294 h 707844"/>
                <a:gd name="connsiteX0" fmla="*/ 0 w 322354"/>
                <a:gd name="connsiteY0" fmla="*/ 40294 h 745957"/>
                <a:gd name="connsiteX1" fmla="*/ 161177 w 322354"/>
                <a:gd name="connsiteY1" fmla="*/ 80588 h 745957"/>
                <a:gd name="connsiteX2" fmla="*/ 322354 w 322354"/>
                <a:gd name="connsiteY2" fmla="*/ 40294 h 745957"/>
                <a:gd name="connsiteX3" fmla="*/ 322354 w 322354"/>
                <a:gd name="connsiteY3" fmla="*/ 667550 h 745957"/>
                <a:gd name="connsiteX4" fmla="*/ 161177 w 322354"/>
                <a:gd name="connsiteY4" fmla="*/ 707844 h 745957"/>
                <a:gd name="connsiteX5" fmla="*/ 0 w 322354"/>
                <a:gd name="connsiteY5" fmla="*/ 667550 h 745957"/>
                <a:gd name="connsiteX6" fmla="*/ 0 w 322354"/>
                <a:gd name="connsiteY6" fmla="*/ 40294 h 745957"/>
                <a:gd name="connsiteX0" fmla="*/ 0 w 322354"/>
                <a:gd name="connsiteY0" fmla="*/ 40294 h 745957"/>
                <a:gd name="connsiteX1" fmla="*/ 161177 w 322354"/>
                <a:gd name="connsiteY1" fmla="*/ 0 h 745957"/>
                <a:gd name="connsiteX2" fmla="*/ 322354 w 322354"/>
                <a:gd name="connsiteY2" fmla="*/ 40294 h 745957"/>
                <a:gd name="connsiteX3" fmla="*/ 161177 w 322354"/>
                <a:gd name="connsiteY3" fmla="*/ 80588 h 745957"/>
                <a:gd name="connsiteX4" fmla="*/ 0 w 322354"/>
                <a:gd name="connsiteY4" fmla="*/ 40294 h 745957"/>
                <a:gd name="connsiteX0" fmla="*/ 322354 w 322354"/>
                <a:gd name="connsiteY0" fmla="*/ 40294 h 745957"/>
                <a:gd name="connsiteX1" fmla="*/ 161177 w 322354"/>
                <a:gd name="connsiteY1" fmla="*/ 80588 h 745957"/>
                <a:gd name="connsiteX2" fmla="*/ 0 w 322354"/>
                <a:gd name="connsiteY2" fmla="*/ 40294 h 745957"/>
                <a:gd name="connsiteX3" fmla="*/ 161177 w 322354"/>
                <a:gd name="connsiteY3" fmla="*/ 0 h 745957"/>
                <a:gd name="connsiteX4" fmla="*/ 322354 w 322354"/>
                <a:gd name="connsiteY4" fmla="*/ 40294 h 745957"/>
                <a:gd name="connsiteX5" fmla="*/ 322354 w 322354"/>
                <a:gd name="connsiteY5" fmla="*/ 667550 h 745957"/>
                <a:gd name="connsiteX6" fmla="*/ 0 w 322354"/>
                <a:gd name="connsiteY6" fmla="*/ 667550 h 745957"/>
                <a:gd name="connsiteX7" fmla="*/ 0 w 322354"/>
                <a:gd name="connsiteY7" fmla="*/ 40294 h 745957"/>
                <a:gd name="connsiteX0" fmla="*/ 0 w 391316"/>
                <a:gd name="connsiteY0" fmla="*/ 40294 h 905618"/>
                <a:gd name="connsiteX1" fmla="*/ 161177 w 391316"/>
                <a:gd name="connsiteY1" fmla="*/ 80588 h 905618"/>
                <a:gd name="connsiteX2" fmla="*/ 322354 w 391316"/>
                <a:gd name="connsiteY2" fmla="*/ 40294 h 905618"/>
                <a:gd name="connsiteX3" fmla="*/ 322354 w 391316"/>
                <a:gd name="connsiteY3" fmla="*/ 667550 h 905618"/>
                <a:gd name="connsiteX4" fmla="*/ 161177 w 391316"/>
                <a:gd name="connsiteY4" fmla="*/ 707844 h 905618"/>
                <a:gd name="connsiteX5" fmla="*/ 0 w 391316"/>
                <a:gd name="connsiteY5" fmla="*/ 667550 h 905618"/>
                <a:gd name="connsiteX6" fmla="*/ 0 w 391316"/>
                <a:gd name="connsiteY6" fmla="*/ 40294 h 905618"/>
                <a:gd name="connsiteX0" fmla="*/ 0 w 391316"/>
                <a:gd name="connsiteY0" fmla="*/ 40294 h 905618"/>
                <a:gd name="connsiteX1" fmla="*/ 161177 w 391316"/>
                <a:gd name="connsiteY1" fmla="*/ 0 h 905618"/>
                <a:gd name="connsiteX2" fmla="*/ 322354 w 391316"/>
                <a:gd name="connsiteY2" fmla="*/ 40294 h 905618"/>
                <a:gd name="connsiteX3" fmla="*/ 161177 w 391316"/>
                <a:gd name="connsiteY3" fmla="*/ 80588 h 905618"/>
                <a:gd name="connsiteX4" fmla="*/ 0 w 391316"/>
                <a:gd name="connsiteY4" fmla="*/ 40294 h 905618"/>
                <a:gd name="connsiteX0" fmla="*/ 322354 w 391316"/>
                <a:gd name="connsiteY0" fmla="*/ 40294 h 905618"/>
                <a:gd name="connsiteX1" fmla="*/ 161177 w 391316"/>
                <a:gd name="connsiteY1" fmla="*/ 80588 h 905618"/>
                <a:gd name="connsiteX2" fmla="*/ 0 w 391316"/>
                <a:gd name="connsiteY2" fmla="*/ 40294 h 905618"/>
                <a:gd name="connsiteX3" fmla="*/ 161177 w 391316"/>
                <a:gd name="connsiteY3" fmla="*/ 0 h 905618"/>
                <a:gd name="connsiteX4" fmla="*/ 322354 w 391316"/>
                <a:gd name="connsiteY4" fmla="*/ 40294 h 905618"/>
                <a:gd name="connsiteX5" fmla="*/ 322354 w 391316"/>
                <a:gd name="connsiteY5" fmla="*/ 667550 h 905618"/>
                <a:gd name="connsiteX6" fmla="*/ 378544 w 391316"/>
                <a:gd name="connsiteY6" fmla="*/ 905618 h 905618"/>
                <a:gd name="connsiteX7" fmla="*/ 0 w 391316"/>
                <a:gd name="connsiteY7" fmla="*/ 667550 h 905618"/>
                <a:gd name="connsiteX8" fmla="*/ 0 w 391316"/>
                <a:gd name="connsiteY8" fmla="*/ 40294 h 905618"/>
                <a:gd name="connsiteX0" fmla="*/ 0 w 391316"/>
                <a:gd name="connsiteY0" fmla="*/ 40294 h 905618"/>
                <a:gd name="connsiteX1" fmla="*/ 161177 w 391316"/>
                <a:gd name="connsiteY1" fmla="*/ 80588 h 905618"/>
                <a:gd name="connsiteX2" fmla="*/ 322354 w 391316"/>
                <a:gd name="connsiteY2" fmla="*/ 40294 h 905618"/>
                <a:gd name="connsiteX3" fmla="*/ 322354 w 391316"/>
                <a:gd name="connsiteY3" fmla="*/ 667550 h 905618"/>
                <a:gd name="connsiteX4" fmla="*/ 161177 w 391316"/>
                <a:gd name="connsiteY4" fmla="*/ 707844 h 905618"/>
                <a:gd name="connsiteX5" fmla="*/ 0 w 391316"/>
                <a:gd name="connsiteY5" fmla="*/ 667550 h 905618"/>
                <a:gd name="connsiteX6" fmla="*/ 0 w 391316"/>
                <a:gd name="connsiteY6" fmla="*/ 40294 h 905618"/>
                <a:gd name="connsiteX0" fmla="*/ 0 w 391316"/>
                <a:gd name="connsiteY0" fmla="*/ 40294 h 905618"/>
                <a:gd name="connsiteX1" fmla="*/ 161177 w 391316"/>
                <a:gd name="connsiteY1" fmla="*/ 0 h 905618"/>
                <a:gd name="connsiteX2" fmla="*/ 322354 w 391316"/>
                <a:gd name="connsiteY2" fmla="*/ 40294 h 905618"/>
                <a:gd name="connsiteX3" fmla="*/ 161177 w 391316"/>
                <a:gd name="connsiteY3" fmla="*/ 80588 h 905618"/>
                <a:gd name="connsiteX4" fmla="*/ 0 w 391316"/>
                <a:gd name="connsiteY4" fmla="*/ 40294 h 905618"/>
                <a:gd name="connsiteX0" fmla="*/ 322354 w 391316"/>
                <a:gd name="connsiteY0" fmla="*/ 40294 h 905618"/>
                <a:gd name="connsiteX1" fmla="*/ 161177 w 391316"/>
                <a:gd name="connsiteY1" fmla="*/ 80588 h 905618"/>
                <a:gd name="connsiteX2" fmla="*/ 0 w 391316"/>
                <a:gd name="connsiteY2" fmla="*/ 40294 h 905618"/>
                <a:gd name="connsiteX3" fmla="*/ 161177 w 391316"/>
                <a:gd name="connsiteY3" fmla="*/ 0 h 905618"/>
                <a:gd name="connsiteX4" fmla="*/ 322354 w 391316"/>
                <a:gd name="connsiteY4" fmla="*/ 40294 h 905618"/>
                <a:gd name="connsiteX5" fmla="*/ 322354 w 391316"/>
                <a:gd name="connsiteY5" fmla="*/ 667550 h 905618"/>
                <a:gd name="connsiteX6" fmla="*/ 378544 w 391316"/>
                <a:gd name="connsiteY6" fmla="*/ 905618 h 905618"/>
                <a:gd name="connsiteX7" fmla="*/ 0 w 391316"/>
                <a:gd name="connsiteY7" fmla="*/ 667550 h 905618"/>
                <a:gd name="connsiteX8" fmla="*/ 0 w 391316"/>
                <a:gd name="connsiteY8" fmla="*/ 40294 h 905618"/>
                <a:gd name="connsiteX9" fmla="*/ 322354 w 391316"/>
                <a:gd name="connsiteY9" fmla="*/ 40294 h 90561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378544 w 469984"/>
                <a:gd name="connsiteY0" fmla="*/ 905618 h 997058"/>
                <a:gd name="connsiteX1" fmla="*/ 0 w 469984"/>
                <a:gd name="connsiteY1" fmla="*/ 667550 h 997058"/>
                <a:gd name="connsiteX2" fmla="*/ 0 w 469984"/>
                <a:gd name="connsiteY2" fmla="*/ 40294 h 997058"/>
                <a:gd name="connsiteX3" fmla="*/ 322354 w 469984"/>
                <a:gd name="connsiteY3" fmla="*/ 40294 h 997058"/>
                <a:gd name="connsiteX4" fmla="*/ 161177 w 469984"/>
                <a:gd name="connsiteY4" fmla="*/ 80588 h 997058"/>
                <a:gd name="connsiteX5" fmla="*/ 0 w 469984"/>
                <a:gd name="connsiteY5" fmla="*/ 40294 h 997058"/>
                <a:gd name="connsiteX6" fmla="*/ 161177 w 469984"/>
                <a:gd name="connsiteY6" fmla="*/ 0 h 997058"/>
                <a:gd name="connsiteX7" fmla="*/ 322354 w 469984"/>
                <a:gd name="connsiteY7" fmla="*/ 40294 h 997058"/>
                <a:gd name="connsiteX8" fmla="*/ 322354 w 469984"/>
                <a:gd name="connsiteY8" fmla="*/ 667550 h 997058"/>
                <a:gd name="connsiteX9" fmla="*/ 469984 w 469984"/>
                <a:gd name="connsiteY9" fmla="*/ 997058 h 99705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45697 w 469984"/>
                <a:gd name="connsiteY0" fmla="*/ 860441 h 997058"/>
                <a:gd name="connsiteX1" fmla="*/ 0 w 469984"/>
                <a:gd name="connsiteY1" fmla="*/ 667550 h 997058"/>
                <a:gd name="connsiteX2" fmla="*/ 0 w 469984"/>
                <a:gd name="connsiteY2" fmla="*/ 40294 h 997058"/>
                <a:gd name="connsiteX3" fmla="*/ 322354 w 469984"/>
                <a:gd name="connsiteY3" fmla="*/ 40294 h 997058"/>
                <a:gd name="connsiteX4" fmla="*/ 161177 w 469984"/>
                <a:gd name="connsiteY4" fmla="*/ 80588 h 997058"/>
                <a:gd name="connsiteX5" fmla="*/ 0 w 469984"/>
                <a:gd name="connsiteY5" fmla="*/ 40294 h 997058"/>
                <a:gd name="connsiteX6" fmla="*/ 161177 w 469984"/>
                <a:gd name="connsiteY6" fmla="*/ 0 h 997058"/>
                <a:gd name="connsiteX7" fmla="*/ 322354 w 469984"/>
                <a:gd name="connsiteY7" fmla="*/ 40294 h 997058"/>
                <a:gd name="connsiteX8" fmla="*/ 322354 w 469984"/>
                <a:gd name="connsiteY8" fmla="*/ 667550 h 997058"/>
                <a:gd name="connsiteX9" fmla="*/ 469984 w 469984"/>
                <a:gd name="connsiteY9" fmla="*/ 997058 h 99705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0 w 469984"/>
                <a:gd name="connsiteY0" fmla="*/ 667550 h 997058"/>
                <a:gd name="connsiteX1" fmla="*/ 0 w 469984"/>
                <a:gd name="connsiteY1" fmla="*/ 40294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5" fmla="*/ 161177 w 469984"/>
                <a:gd name="connsiteY5" fmla="*/ 0 h 997058"/>
                <a:gd name="connsiteX6" fmla="*/ 322354 w 469984"/>
                <a:gd name="connsiteY6" fmla="*/ 40294 h 997058"/>
                <a:gd name="connsiteX7" fmla="*/ 322354 w 469984"/>
                <a:gd name="connsiteY7" fmla="*/ 667550 h 997058"/>
                <a:gd name="connsiteX8" fmla="*/ 469984 w 469984"/>
                <a:gd name="connsiteY8" fmla="*/ 997058 h 997058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5" fmla="*/ 161177 w 322354"/>
                <a:gd name="connsiteY5" fmla="*/ 0 h 707844"/>
                <a:gd name="connsiteX6" fmla="*/ 322354 w 322354"/>
                <a:gd name="connsiteY6" fmla="*/ 40294 h 707844"/>
                <a:gd name="connsiteX7" fmla="*/ 322354 w 322354"/>
                <a:gd name="connsiteY7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354" h="707844" stroke="0" extrusionOk="0">
                  <a:moveTo>
                    <a:pt x="0" y="40294"/>
                  </a:moveTo>
                  <a:cubicBezTo>
                    <a:pt x="0" y="62548"/>
                    <a:pt x="72161" y="80588"/>
                    <a:pt x="161177" y="80588"/>
                  </a:cubicBezTo>
                  <a:cubicBezTo>
                    <a:pt x="250193" y="80588"/>
                    <a:pt x="322354" y="62548"/>
                    <a:pt x="322354" y="40294"/>
                  </a:cubicBezTo>
                  <a:lnTo>
                    <a:pt x="322354" y="667550"/>
                  </a:lnTo>
                  <a:cubicBezTo>
                    <a:pt x="322354" y="689804"/>
                    <a:pt x="250193" y="707844"/>
                    <a:pt x="161177" y="707844"/>
                  </a:cubicBezTo>
                  <a:cubicBezTo>
                    <a:pt x="72161" y="707844"/>
                    <a:pt x="0" y="689804"/>
                    <a:pt x="0" y="667550"/>
                  </a:cubicBezTo>
                  <a:lnTo>
                    <a:pt x="0" y="40294"/>
                  </a:lnTo>
                  <a:close/>
                </a:path>
                <a:path w="322354" h="707844" fill="lighten" stroke="0" extrusionOk="0">
                  <a:moveTo>
                    <a:pt x="0" y="40294"/>
                  </a:moveTo>
                  <a:cubicBezTo>
                    <a:pt x="0" y="18040"/>
                    <a:pt x="72161" y="0"/>
                    <a:pt x="161177" y="0"/>
                  </a:cubicBezTo>
                  <a:cubicBezTo>
                    <a:pt x="250193" y="0"/>
                    <a:pt x="322354" y="18040"/>
                    <a:pt x="322354" y="40294"/>
                  </a:cubicBezTo>
                  <a:cubicBezTo>
                    <a:pt x="322354" y="62548"/>
                    <a:pt x="250193" y="80588"/>
                    <a:pt x="161177" y="80588"/>
                  </a:cubicBezTo>
                  <a:cubicBezTo>
                    <a:pt x="72161" y="80588"/>
                    <a:pt x="0" y="62548"/>
                    <a:pt x="0" y="40294"/>
                  </a:cubicBezTo>
                  <a:close/>
                </a:path>
                <a:path w="322354" h="707844" fill="none" extrusionOk="0">
                  <a:moveTo>
                    <a:pt x="0" y="667550"/>
                  </a:moveTo>
                  <a:lnTo>
                    <a:pt x="0" y="40294"/>
                  </a:lnTo>
                  <a:cubicBezTo>
                    <a:pt x="55336" y="39163"/>
                    <a:pt x="1666" y="76657"/>
                    <a:pt x="158107" y="85892"/>
                  </a:cubicBezTo>
                  <a:cubicBezTo>
                    <a:pt x="278158" y="87971"/>
                    <a:pt x="267605" y="55493"/>
                    <a:pt x="322354" y="40294"/>
                  </a:cubicBezTo>
                  <a:cubicBezTo>
                    <a:pt x="322354" y="62548"/>
                    <a:pt x="250193" y="80588"/>
                    <a:pt x="161177" y="80588"/>
                  </a:cubicBezTo>
                  <a:cubicBezTo>
                    <a:pt x="72161" y="80588"/>
                    <a:pt x="0" y="62548"/>
                    <a:pt x="0" y="40294"/>
                  </a:cubicBezTo>
                  <a:cubicBezTo>
                    <a:pt x="0" y="18040"/>
                    <a:pt x="72161" y="0"/>
                    <a:pt x="161177" y="0"/>
                  </a:cubicBezTo>
                  <a:cubicBezTo>
                    <a:pt x="250193" y="0"/>
                    <a:pt x="322354" y="18040"/>
                    <a:pt x="322354" y="40294"/>
                  </a:cubicBezTo>
                  <a:lnTo>
                    <a:pt x="322354" y="667550"/>
                  </a:lnTo>
                </a:path>
              </a:pathLst>
            </a:cu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46" name="グループ化 2945">
              <a:extLst>
                <a:ext uri="{FF2B5EF4-FFF2-40B4-BE49-F238E27FC236}">
                  <a16:creationId xmlns:a16="http://schemas.microsoft.com/office/drawing/2014/main" id="{61390AEB-33A8-6EDC-C782-F115BBCC5DD6}"/>
                </a:ext>
              </a:extLst>
            </p:cNvPr>
            <p:cNvGrpSpPr/>
            <p:nvPr/>
          </p:nvGrpSpPr>
          <p:grpSpPr>
            <a:xfrm>
              <a:off x="1108833" y="4127002"/>
              <a:ext cx="203678" cy="1393989"/>
              <a:chOff x="887535" y="1448967"/>
              <a:chExt cx="336421" cy="2302488"/>
            </a:xfrm>
          </p:grpSpPr>
          <p:sp>
            <p:nvSpPr>
              <p:cNvPr id="2947" name="フリーフォーム 129">
                <a:extLst>
                  <a:ext uri="{FF2B5EF4-FFF2-40B4-BE49-F238E27FC236}">
                    <a16:creationId xmlns:a16="http://schemas.microsoft.com/office/drawing/2014/main" id="{74EC12AE-DD57-A1DC-CB07-E0788B256226}"/>
                  </a:ext>
                </a:extLst>
              </p:cNvPr>
              <p:cNvSpPr/>
              <p:nvPr/>
            </p:nvSpPr>
            <p:spPr>
              <a:xfrm rot="20773540">
                <a:off x="984581" y="1448967"/>
                <a:ext cx="239375" cy="2302488"/>
              </a:xfrm>
              <a:custGeom>
                <a:avLst/>
                <a:gdLst>
                  <a:gd name="connsiteX0" fmla="*/ 168228 w 328316"/>
                  <a:gd name="connsiteY0" fmla="*/ 0 h 1378383"/>
                  <a:gd name="connsiteX1" fmla="*/ 103108 w 328316"/>
                  <a:gd name="connsiteY1" fmla="*/ 192648 h 1378383"/>
                  <a:gd name="connsiteX2" fmla="*/ 32561 w 328316"/>
                  <a:gd name="connsiteY2" fmla="*/ 841139 h 1378383"/>
                  <a:gd name="connsiteX3" fmla="*/ 0 w 328316"/>
                  <a:gd name="connsiteY3" fmla="*/ 1329543 h 1378383"/>
                  <a:gd name="connsiteX4" fmla="*/ 130241 w 328316"/>
                  <a:gd name="connsiteY4" fmla="*/ 1378383 h 1378383"/>
                  <a:gd name="connsiteX5" fmla="*/ 211642 w 328316"/>
                  <a:gd name="connsiteY5" fmla="*/ 1367530 h 1378383"/>
                  <a:gd name="connsiteX6" fmla="*/ 328316 w 328316"/>
                  <a:gd name="connsiteY6" fmla="*/ 1326829 h 1378383"/>
                  <a:gd name="connsiteX7" fmla="*/ 274049 w 328316"/>
                  <a:gd name="connsiteY7" fmla="*/ 575230 h 1378383"/>
                  <a:gd name="connsiteX8" fmla="*/ 230635 w 328316"/>
                  <a:gd name="connsiteY8" fmla="*/ 92254 h 1378383"/>
                  <a:gd name="connsiteX9" fmla="*/ 168228 w 328316"/>
                  <a:gd name="connsiteY9" fmla="*/ 0 h 137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8316" h="1378383">
                    <a:moveTo>
                      <a:pt x="168228" y="0"/>
                    </a:moveTo>
                    <a:lnTo>
                      <a:pt x="103108" y="192648"/>
                    </a:lnTo>
                    <a:lnTo>
                      <a:pt x="32561" y="841139"/>
                    </a:lnTo>
                    <a:lnTo>
                      <a:pt x="0" y="1329543"/>
                    </a:lnTo>
                    <a:lnTo>
                      <a:pt x="130241" y="1378383"/>
                    </a:lnTo>
                    <a:lnTo>
                      <a:pt x="211642" y="1367530"/>
                    </a:lnTo>
                    <a:lnTo>
                      <a:pt x="328316" y="1326829"/>
                    </a:lnTo>
                    <a:lnTo>
                      <a:pt x="274049" y="575230"/>
                    </a:lnTo>
                    <a:lnTo>
                      <a:pt x="230635" y="92254"/>
                    </a:lnTo>
                    <a:lnTo>
                      <a:pt x="168228" y="0"/>
                    </a:lnTo>
                    <a:close/>
                  </a:path>
                </a:pathLst>
              </a:custGeom>
              <a:solidFill>
                <a:srgbClr val="9D6833"/>
              </a:solidFill>
              <a:ln w="12700">
                <a:solidFill>
                  <a:srgbClr val="4040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8" name="Google Shape;1866;p32">
                <a:extLst>
                  <a:ext uri="{FF2B5EF4-FFF2-40B4-BE49-F238E27FC236}">
                    <a16:creationId xmlns:a16="http://schemas.microsoft.com/office/drawing/2014/main" id="{7949F1B8-CE12-0E55-FA5D-0111D59562D8}"/>
                  </a:ext>
                </a:extLst>
              </p:cNvPr>
              <p:cNvSpPr/>
              <p:nvPr/>
            </p:nvSpPr>
            <p:spPr>
              <a:xfrm rot="15665397">
                <a:off x="945978" y="2458176"/>
                <a:ext cx="99557" cy="216443"/>
              </a:xfrm>
              <a:prstGeom prst="can">
                <a:avLst>
                  <a:gd name="adj" fmla="val 25000"/>
                </a:avLst>
              </a:prstGeom>
              <a:solidFill>
                <a:srgbClr val="9D6833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9" name="Google Shape;1867;p32">
                <a:extLst>
                  <a:ext uri="{FF2B5EF4-FFF2-40B4-BE49-F238E27FC236}">
                    <a16:creationId xmlns:a16="http://schemas.microsoft.com/office/drawing/2014/main" id="{6F6F8C84-046E-0409-FC1C-AE60E96E42AB}"/>
                  </a:ext>
                </a:extLst>
              </p:cNvPr>
              <p:cNvSpPr/>
              <p:nvPr/>
            </p:nvSpPr>
            <p:spPr>
              <a:xfrm rot="20481124">
                <a:off x="1051761" y="2507427"/>
                <a:ext cx="111154" cy="81707"/>
              </a:xfrm>
              <a:prstGeom prst="ellipse">
                <a:avLst/>
              </a:prstGeom>
              <a:solidFill>
                <a:srgbClr val="9D68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0" name="Google Shape;1868;p32">
                <a:extLst>
                  <a:ext uri="{FF2B5EF4-FFF2-40B4-BE49-F238E27FC236}">
                    <a16:creationId xmlns:a16="http://schemas.microsoft.com/office/drawing/2014/main" id="{713E19C9-28EB-B640-27BD-1D39184F4F00}"/>
                  </a:ext>
                </a:extLst>
              </p:cNvPr>
              <p:cNvSpPr/>
              <p:nvPr/>
            </p:nvSpPr>
            <p:spPr>
              <a:xfrm rot="17672304">
                <a:off x="1116944" y="2721432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1" name="Google Shape;1869;p32">
                <a:extLst>
                  <a:ext uri="{FF2B5EF4-FFF2-40B4-BE49-F238E27FC236}">
                    <a16:creationId xmlns:a16="http://schemas.microsoft.com/office/drawing/2014/main" id="{3B749017-AFDB-B9FA-E99C-9F6A58F6A6DB}"/>
                  </a:ext>
                </a:extLst>
              </p:cNvPr>
              <p:cNvSpPr/>
              <p:nvPr/>
            </p:nvSpPr>
            <p:spPr>
              <a:xfrm rot="17672304">
                <a:off x="999626" y="2329618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2" name="Google Shape;1870;p32">
                <a:extLst>
                  <a:ext uri="{FF2B5EF4-FFF2-40B4-BE49-F238E27FC236}">
                    <a16:creationId xmlns:a16="http://schemas.microsoft.com/office/drawing/2014/main" id="{309B8E3A-D248-A091-3769-F14B27268F08}"/>
                  </a:ext>
                </a:extLst>
              </p:cNvPr>
              <p:cNvSpPr/>
              <p:nvPr/>
            </p:nvSpPr>
            <p:spPr>
              <a:xfrm rot="17672304">
                <a:off x="1054035" y="2320106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8" name="Google Shape;1544;p28"/>
          <p:cNvSpPr txBox="1"/>
          <p:nvPr/>
        </p:nvSpPr>
        <p:spPr>
          <a:xfrm>
            <a:off x="4644676" y="4701044"/>
            <a:ext cx="3572105" cy="1200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「今のキミでは</a:t>
            </a:r>
            <a:endParaRPr lang="en-US" altLang="ja-JP" sz="3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chemeClr val="dk1"/>
                </a:solidFill>
              </a:rPr>
              <a:t>まだ、むりだ」</a:t>
            </a:r>
            <a:endParaRPr sz="3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角丸四角形 355">
            <a:extLst>
              <a:ext uri="{FF2B5EF4-FFF2-40B4-BE49-F238E27FC236}">
                <a16:creationId xmlns:a16="http://schemas.microsoft.com/office/drawing/2014/main" id="{55C2596F-3D0B-0A3F-05F3-77279C36FA82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BBF73EF6-54FF-F71D-A35B-16790D99AE40}"/>
              </a:ext>
            </a:extLst>
          </p:cNvPr>
          <p:cNvSpPr txBox="1"/>
          <p:nvPr/>
        </p:nvSpPr>
        <p:spPr>
          <a:xfrm>
            <a:off x="10664176" y="2662131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chemeClr val="accent1">
                    <a:lumMod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6AA0BE41-C166-CD5F-DFF4-EB95DFC14335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6" name="直線コネクタ 5">
              <a:extLst>
                <a:ext uri="{FF2B5EF4-FFF2-40B4-BE49-F238E27FC236}">
                  <a16:creationId xmlns:a16="http://schemas.microsoft.com/office/drawing/2014/main" id="{7906C262-225F-E863-8BAD-3291185926BE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線コネクタ 24">
              <a:extLst>
                <a:ext uri="{FF2B5EF4-FFF2-40B4-BE49-F238E27FC236}">
                  <a16:creationId xmlns:a16="http://schemas.microsoft.com/office/drawing/2014/main" id="{5DE29879-1A1C-9C7A-7630-83D6397AC129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線コネクタ 32">
              <a:extLst>
                <a:ext uri="{FF2B5EF4-FFF2-40B4-BE49-F238E27FC236}">
                  <a16:creationId xmlns:a16="http://schemas.microsoft.com/office/drawing/2014/main" id="{46AF47E3-5512-F279-8F0E-AACA50DE9B3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E102DBF9-FEDF-8E73-450C-107A504E8814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44" name="グループ化 2943">
            <a:extLst>
              <a:ext uri="{FF2B5EF4-FFF2-40B4-BE49-F238E27FC236}">
                <a16:creationId xmlns:a16="http://schemas.microsoft.com/office/drawing/2014/main" id="{A269BF38-11FE-91A9-F7C4-523E9A847616}"/>
              </a:ext>
            </a:extLst>
          </p:cNvPr>
          <p:cNvGrpSpPr>
            <a:grpSpLocks noChangeAspect="1"/>
          </p:cNvGrpSpPr>
          <p:nvPr/>
        </p:nvGrpSpPr>
        <p:grpSpPr>
          <a:xfrm>
            <a:off x="8135942" y="4443452"/>
            <a:ext cx="1283685" cy="1416721"/>
            <a:chOff x="5186688" y="3855031"/>
            <a:chExt cx="1619316" cy="1766338"/>
          </a:xfrm>
        </p:grpSpPr>
        <p:sp>
          <p:nvSpPr>
            <p:cNvPr id="2945" name="直方体 2944">
              <a:extLst>
                <a:ext uri="{FF2B5EF4-FFF2-40B4-BE49-F238E27FC236}">
                  <a16:creationId xmlns:a16="http://schemas.microsoft.com/office/drawing/2014/main" id="{DF4B5D6E-C163-B7DC-2F8D-421B4B28D261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4" name="直方体 2953">
              <a:extLst>
                <a:ext uri="{FF2B5EF4-FFF2-40B4-BE49-F238E27FC236}">
                  <a16:creationId xmlns:a16="http://schemas.microsoft.com/office/drawing/2014/main" id="{5A66A64F-9E73-EBE6-C8B1-490CD1FD10D2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6" name="直方体 2955">
              <a:extLst>
                <a:ext uri="{FF2B5EF4-FFF2-40B4-BE49-F238E27FC236}">
                  <a16:creationId xmlns:a16="http://schemas.microsoft.com/office/drawing/2014/main" id="{D5C4B06A-DFE2-2526-ED34-E11351E2BDB7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957" name="グループ化 2956">
              <a:extLst>
                <a:ext uri="{FF2B5EF4-FFF2-40B4-BE49-F238E27FC236}">
                  <a16:creationId xmlns:a16="http://schemas.microsoft.com/office/drawing/2014/main" id="{F996A1F7-75AD-8F28-FDB0-002C4FB6823A}"/>
                </a:ext>
              </a:extLst>
            </p:cNvPr>
            <p:cNvGrpSpPr/>
            <p:nvPr/>
          </p:nvGrpSpPr>
          <p:grpSpPr>
            <a:xfrm>
              <a:off x="6130666" y="4149551"/>
              <a:ext cx="282228" cy="227485"/>
              <a:chOff x="5909068" y="3576456"/>
              <a:chExt cx="503578" cy="405901"/>
            </a:xfrm>
          </p:grpSpPr>
          <p:sp>
            <p:nvSpPr>
              <p:cNvPr id="2958" name="Google Shape;749;p20">
                <a:extLst>
                  <a:ext uri="{FF2B5EF4-FFF2-40B4-BE49-F238E27FC236}">
                    <a16:creationId xmlns:a16="http://schemas.microsoft.com/office/drawing/2014/main" id="{C787F54E-B3F7-710A-CB69-2E750BB7D983}"/>
                  </a:ext>
                </a:extLst>
              </p:cNvPr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9" name="Google Shape;749;p20">
                <a:extLst>
                  <a:ext uri="{FF2B5EF4-FFF2-40B4-BE49-F238E27FC236}">
                    <a16:creationId xmlns:a16="http://schemas.microsoft.com/office/drawing/2014/main" id="{DCD3E5AA-5501-AE88-8875-8B1C6FEA0AA8}"/>
                  </a:ext>
                </a:extLst>
              </p:cNvPr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0" name="Google Shape;749;p20">
                <a:extLst>
                  <a:ext uri="{FF2B5EF4-FFF2-40B4-BE49-F238E27FC236}">
                    <a16:creationId xmlns:a16="http://schemas.microsoft.com/office/drawing/2014/main" id="{065C799C-6527-C437-30AE-7133C1D44AE8}"/>
                  </a:ext>
                </a:extLst>
              </p:cNvPr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cxnSp>
        <p:nvCxnSpPr>
          <p:cNvPr id="2961" name="直線コネクタ 2960">
            <a:extLst>
              <a:ext uri="{FF2B5EF4-FFF2-40B4-BE49-F238E27FC236}">
                <a16:creationId xmlns:a16="http://schemas.microsoft.com/office/drawing/2014/main" id="{2218E84C-3E16-0135-B09F-53FE4DD8D389}"/>
              </a:ext>
            </a:extLst>
          </p:cNvPr>
          <p:cNvCxnSpPr/>
          <p:nvPr/>
        </p:nvCxnSpPr>
        <p:spPr>
          <a:xfrm>
            <a:off x="4090105" y="3163147"/>
            <a:ext cx="4059279" cy="1381436"/>
          </a:xfrm>
          <a:prstGeom prst="line">
            <a:avLst/>
          </a:prstGeom>
          <a:ln>
            <a:solidFill>
              <a:schemeClr val="bg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66" name="直線コネクタ 2965">
            <a:extLst>
              <a:ext uri="{FF2B5EF4-FFF2-40B4-BE49-F238E27FC236}">
                <a16:creationId xmlns:a16="http://schemas.microsoft.com/office/drawing/2014/main" id="{82EB343C-AFD9-38D8-9D77-DE1B7A63E66E}"/>
              </a:ext>
            </a:extLst>
          </p:cNvPr>
          <p:cNvCxnSpPr/>
          <p:nvPr/>
        </p:nvCxnSpPr>
        <p:spPr>
          <a:xfrm>
            <a:off x="4090105" y="3361790"/>
            <a:ext cx="4059279" cy="1381436"/>
          </a:xfrm>
          <a:prstGeom prst="line">
            <a:avLst/>
          </a:prstGeom>
          <a:ln>
            <a:solidFill>
              <a:schemeClr val="bg2">
                <a:lumMod val="60000"/>
                <a:lumOff val="4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0" name="角丸四角形 96">
            <a:extLst>
              <a:ext uri="{FF2B5EF4-FFF2-40B4-BE49-F238E27FC236}">
                <a16:creationId xmlns:a16="http://schemas.microsoft.com/office/drawing/2014/main" id="{3D67C99D-B3F1-4890-8DE7-E7BEECC899CB}"/>
              </a:ext>
            </a:extLst>
          </p:cNvPr>
          <p:cNvSpPr/>
          <p:nvPr/>
        </p:nvSpPr>
        <p:spPr>
          <a:xfrm>
            <a:off x="9660453" y="5795880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67E51C7-3449-491F-A84C-CC9DCC1C1980}"/>
              </a:ext>
            </a:extLst>
          </p:cNvPr>
          <p:cNvSpPr txBox="1"/>
          <p:nvPr/>
        </p:nvSpPr>
        <p:spPr>
          <a:xfrm>
            <a:off x="9642190" y="5794920"/>
            <a:ext cx="1982785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52" name="テキスト ボックス 151">
            <a:extLst>
              <a:ext uri="{FF2B5EF4-FFF2-40B4-BE49-F238E27FC236}">
                <a16:creationId xmlns:a16="http://schemas.microsoft.com/office/drawing/2014/main" id="{D38658F3-D94A-48FB-A71D-3FA3E97E630B}"/>
              </a:ext>
            </a:extLst>
          </p:cNvPr>
          <p:cNvSpPr txBox="1"/>
          <p:nvPr/>
        </p:nvSpPr>
        <p:spPr>
          <a:xfrm>
            <a:off x="2511877" y="410367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き</a:t>
            </a:r>
          </a:p>
        </p:txBody>
      </p:sp>
      <p:sp>
        <p:nvSpPr>
          <p:cNvPr id="153" name="テキスト ボックス 152">
            <a:extLst>
              <a:ext uri="{FF2B5EF4-FFF2-40B4-BE49-F238E27FC236}">
                <a16:creationId xmlns:a16="http://schemas.microsoft.com/office/drawing/2014/main" id="{C56B2A6A-C181-435D-BD67-511E39535D31}"/>
              </a:ext>
            </a:extLst>
          </p:cNvPr>
          <p:cNvSpPr txBox="1"/>
          <p:nvPr/>
        </p:nvSpPr>
        <p:spPr>
          <a:xfrm>
            <a:off x="3334804" y="408442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いろ</a:t>
            </a:r>
          </a:p>
        </p:txBody>
      </p:sp>
      <p:sp>
        <p:nvSpPr>
          <p:cNvPr id="154" name="テキスト ボックス 153">
            <a:extLst>
              <a:ext uri="{FF2B5EF4-FFF2-40B4-BE49-F238E27FC236}">
                <a16:creationId xmlns:a16="http://schemas.microsoft.com/office/drawing/2014/main" id="{436F966C-22BA-4FC9-AD7B-83E3AD9D0C9C}"/>
              </a:ext>
            </a:extLst>
          </p:cNvPr>
          <p:cNvSpPr txBox="1"/>
          <p:nvPr/>
        </p:nvSpPr>
        <p:spPr>
          <a:xfrm>
            <a:off x="4320300" y="389423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か</a:t>
            </a:r>
          </a:p>
        </p:txBody>
      </p:sp>
      <p:sp>
        <p:nvSpPr>
          <p:cNvPr id="155" name="テキスト ボックス 154">
            <a:extLst>
              <a:ext uri="{FF2B5EF4-FFF2-40B4-BE49-F238E27FC236}">
                <a16:creationId xmlns:a16="http://schemas.microsoft.com/office/drawing/2014/main" id="{79D23A5B-640C-4EC7-93C7-2AA86D37476F}"/>
              </a:ext>
            </a:extLst>
          </p:cNvPr>
          <p:cNvSpPr txBox="1"/>
          <p:nvPr/>
        </p:nvSpPr>
        <p:spPr>
          <a:xfrm>
            <a:off x="3409108" y="1194765"/>
            <a:ext cx="8593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さくひん</a:t>
            </a:r>
          </a:p>
        </p:txBody>
      </p:sp>
      <p:sp>
        <p:nvSpPr>
          <p:cNvPr id="156" name="テキスト ボックス 155">
            <a:extLst>
              <a:ext uri="{FF2B5EF4-FFF2-40B4-BE49-F238E27FC236}">
                <a16:creationId xmlns:a16="http://schemas.microsoft.com/office/drawing/2014/main" id="{76D349B8-997B-4339-BEE5-18E3F13386D2}"/>
              </a:ext>
            </a:extLst>
          </p:cNvPr>
          <p:cNvSpPr txBox="1"/>
          <p:nvPr/>
        </p:nvSpPr>
        <p:spPr>
          <a:xfrm>
            <a:off x="5208387" y="4557666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いま</a:t>
            </a:r>
          </a:p>
        </p:txBody>
      </p:sp>
    </p:spTree>
    <p:extLst>
      <p:ext uri="{BB962C8B-B14F-4D97-AF65-F5344CB8AC3E}">
        <p14:creationId xmlns:p14="http://schemas.microsoft.com/office/powerpoint/2010/main" val="3593746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" name="Google Shape;2979;p46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6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6"/>
          <p:cNvSpPr txBox="1"/>
          <p:nvPr/>
        </p:nvSpPr>
        <p:spPr>
          <a:xfrm>
            <a:off x="524914" y="368907"/>
            <a:ext cx="11299364" cy="25852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「</a:t>
            </a:r>
            <a:r>
              <a:rPr lang="ja-JP" altLang="en-US" sz="3600" dirty="0" err="1">
                <a:solidFill>
                  <a:srgbClr val="3F3F3F"/>
                </a:solidFill>
              </a:rPr>
              <a:t>まほうの</a:t>
            </a:r>
            <a:r>
              <a:rPr lang="ja-JP" altLang="en-US" sz="3600" dirty="0">
                <a:solidFill>
                  <a:srgbClr val="3F3F3F"/>
                </a:solidFill>
              </a:rPr>
              <a:t>修行をするしかない！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　ほおっておかれている森に行き、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　やるべきことをしておいで！」　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grpSp>
        <p:nvGrpSpPr>
          <p:cNvPr id="2953" name="グループ化 2952">
            <a:extLst>
              <a:ext uri="{FF2B5EF4-FFF2-40B4-BE49-F238E27FC236}">
                <a16:creationId xmlns:a16="http://schemas.microsoft.com/office/drawing/2014/main" id="{8E662D69-25E5-7619-C266-00D05541869A}"/>
              </a:ext>
            </a:extLst>
          </p:cNvPr>
          <p:cNvGrpSpPr>
            <a:grpSpLocks noChangeAspect="1"/>
          </p:cNvGrpSpPr>
          <p:nvPr/>
        </p:nvGrpSpPr>
        <p:grpSpPr>
          <a:xfrm>
            <a:off x="7509210" y="1737397"/>
            <a:ext cx="3092483" cy="3874329"/>
            <a:chOff x="915433" y="3399777"/>
            <a:chExt cx="2347106" cy="2940505"/>
          </a:xfrm>
        </p:grpSpPr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51DA6045-A859-5EAF-8243-7BB99AF336FE}"/>
                </a:ext>
              </a:extLst>
            </p:cNvPr>
            <p:cNvGrpSpPr/>
            <p:nvPr/>
          </p:nvGrpSpPr>
          <p:grpSpPr>
            <a:xfrm rot="2046346">
              <a:off x="2761875" y="5378485"/>
              <a:ext cx="500664" cy="623423"/>
              <a:chOff x="4804856" y="4757689"/>
              <a:chExt cx="676948" cy="842930"/>
            </a:xfrm>
          </p:grpSpPr>
          <p:sp>
            <p:nvSpPr>
              <p:cNvPr id="7" name="直方体 6">
                <a:extLst>
                  <a:ext uri="{FF2B5EF4-FFF2-40B4-BE49-F238E27FC236}">
                    <a16:creationId xmlns:a16="http://schemas.microsoft.com/office/drawing/2014/main" id="{23876ECF-35C0-736C-1619-4F96D795A180}"/>
                  </a:ext>
                </a:extLst>
              </p:cNvPr>
              <p:cNvSpPr/>
              <p:nvPr/>
            </p:nvSpPr>
            <p:spPr>
              <a:xfrm>
                <a:off x="4827456" y="4757689"/>
                <a:ext cx="654348" cy="842930"/>
              </a:xfrm>
              <a:prstGeom prst="cube">
                <a:avLst>
                  <a:gd name="adj" fmla="val 12454"/>
                </a:avLst>
              </a:pr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" name="Google Shape;1549;p28">
                <a:extLst>
                  <a:ext uri="{FF2B5EF4-FFF2-40B4-BE49-F238E27FC236}">
                    <a16:creationId xmlns:a16="http://schemas.microsoft.com/office/drawing/2014/main" id="{85E82A46-7014-3038-C0A3-266CA1BF2303}"/>
                  </a:ext>
                </a:extLst>
              </p:cNvPr>
              <p:cNvSpPr txBox="1"/>
              <p:nvPr/>
            </p:nvSpPr>
            <p:spPr>
              <a:xfrm>
                <a:off x="4804856" y="4870488"/>
                <a:ext cx="607313" cy="57704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 err="1">
                    <a:solidFill>
                      <a:schemeClr val="bg1"/>
                    </a:solidFill>
                  </a:rPr>
                  <a:t>まほう</a:t>
                </a:r>
                <a:endParaRPr lang="en-US" altLang="ja-JP" sz="1050" dirty="0">
                  <a:solidFill>
                    <a:schemeClr val="bg1"/>
                  </a:solidFill>
                </a:endParaRPr>
              </a:p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>
                    <a:solidFill>
                      <a:schemeClr val="bg1"/>
                    </a:solidFill>
                  </a:rPr>
                  <a:t>の</a:t>
                </a:r>
                <a:endParaRPr lang="en-US" altLang="ja-JP" sz="1050" dirty="0">
                  <a:solidFill>
                    <a:schemeClr val="bg1"/>
                  </a:solidFill>
                </a:endParaRPr>
              </a:p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>
                    <a:solidFill>
                      <a:schemeClr val="bg1"/>
                    </a:solidFill>
                  </a:rPr>
                  <a:t>本</a:t>
                </a:r>
                <a:endParaRPr sz="1050" dirty="0">
                  <a:solidFill>
                    <a:schemeClr val="bg1"/>
                  </a:solidFill>
                  <a:sym typeface="Arial"/>
                </a:endParaRPr>
              </a:p>
            </p:txBody>
          </p:sp>
          <p:sp>
            <p:nvSpPr>
              <p:cNvPr id="9" name="フリーフォーム 5">
                <a:extLst>
                  <a:ext uri="{FF2B5EF4-FFF2-40B4-BE49-F238E27FC236}">
                    <a16:creationId xmlns:a16="http://schemas.microsoft.com/office/drawing/2014/main" id="{15F7B561-3268-7532-4CEC-F26C1C954C0A}"/>
                  </a:ext>
                </a:extLst>
              </p:cNvPr>
              <p:cNvSpPr/>
              <p:nvPr/>
            </p:nvSpPr>
            <p:spPr>
              <a:xfrm>
                <a:off x="4852657" y="4771177"/>
                <a:ext cx="612618" cy="811794"/>
              </a:xfrm>
              <a:custGeom>
                <a:avLst/>
                <a:gdLst>
                  <a:gd name="connsiteX0" fmla="*/ 69410 w 612618"/>
                  <a:gd name="connsiteY0" fmla="*/ 0 h 826883"/>
                  <a:gd name="connsiteX1" fmla="*/ 0 w 612618"/>
                  <a:gd name="connsiteY1" fmla="*/ 69410 h 826883"/>
                  <a:gd name="connsiteX2" fmla="*/ 561315 w 612618"/>
                  <a:gd name="connsiteY2" fmla="*/ 72428 h 826883"/>
                  <a:gd name="connsiteX3" fmla="*/ 552262 w 612618"/>
                  <a:gd name="connsiteY3" fmla="*/ 826883 h 826883"/>
                  <a:gd name="connsiteX4" fmla="*/ 612618 w 612618"/>
                  <a:gd name="connsiteY4" fmla="*/ 748420 h 826883"/>
                  <a:gd name="connsiteX5" fmla="*/ 612618 w 612618"/>
                  <a:gd name="connsiteY5" fmla="*/ 15089 h 826883"/>
                  <a:gd name="connsiteX6" fmla="*/ 69410 w 612618"/>
                  <a:gd name="connsiteY6" fmla="*/ 0 h 826883"/>
                  <a:gd name="connsiteX0" fmla="*/ 69410 w 612618"/>
                  <a:gd name="connsiteY0" fmla="*/ 3018 h 811794"/>
                  <a:gd name="connsiteX1" fmla="*/ 0 w 612618"/>
                  <a:gd name="connsiteY1" fmla="*/ 54321 h 811794"/>
                  <a:gd name="connsiteX2" fmla="*/ 561315 w 612618"/>
                  <a:gd name="connsiteY2" fmla="*/ 57339 h 811794"/>
                  <a:gd name="connsiteX3" fmla="*/ 552262 w 612618"/>
                  <a:gd name="connsiteY3" fmla="*/ 811794 h 811794"/>
                  <a:gd name="connsiteX4" fmla="*/ 612618 w 612618"/>
                  <a:gd name="connsiteY4" fmla="*/ 733331 h 811794"/>
                  <a:gd name="connsiteX5" fmla="*/ 612618 w 612618"/>
                  <a:gd name="connsiteY5" fmla="*/ 0 h 811794"/>
                  <a:gd name="connsiteX6" fmla="*/ 69410 w 612618"/>
                  <a:gd name="connsiteY6" fmla="*/ 3018 h 81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2618" h="811794">
                    <a:moveTo>
                      <a:pt x="69410" y="3018"/>
                    </a:moveTo>
                    <a:lnTo>
                      <a:pt x="0" y="54321"/>
                    </a:lnTo>
                    <a:lnTo>
                      <a:pt x="561315" y="57339"/>
                    </a:lnTo>
                    <a:lnTo>
                      <a:pt x="552262" y="811794"/>
                    </a:lnTo>
                    <a:lnTo>
                      <a:pt x="612618" y="733331"/>
                    </a:lnTo>
                    <a:lnTo>
                      <a:pt x="612618" y="0"/>
                    </a:lnTo>
                    <a:lnTo>
                      <a:pt x="69410" y="3018"/>
                    </a:lnTo>
                    <a:close/>
                  </a:path>
                </a:pathLst>
              </a:custGeom>
              <a:solidFill>
                <a:schemeClr val="tx2">
                  <a:lumMod val="9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0" name="グループ化 9">
              <a:extLst>
                <a:ext uri="{FF2B5EF4-FFF2-40B4-BE49-F238E27FC236}">
                  <a16:creationId xmlns:a16="http://schemas.microsoft.com/office/drawing/2014/main" id="{41E19095-F409-5796-C41A-F89D0DA2028E}"/>
                </a:ext>
              </a:extLst>
            </p:cNvPr>
            <p:cNvGrpSpPr/>
            <p:nvPr/>
          </p:nvGrpSpPr>
          <p:grpSpPr>
            <a:xfrm>
              <a:off x="1651568" y="4612625"/>
              <a:ext cx="1415294" cy="1727657"/>
              <a:chOff x="5767717" y="1496159"/>
              <a:chExt cx="1609515" cy="1986106"/>
            </a:xfrm>
          </p:grpSpPr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9AA361F4-A52B-ED3F-188C-2D4F63433337}"/>
                  </a:ext>
                </a:extLst>
              </p:cNvPr>
              <p:cNvGrpSpPr/>
              <p:nvPr/>
            </p:nvGrpSpPr>
            <p:grpSpPr>
              <a:xfrm rot="65108">
                <a:off x="5767717" y="1496159"/>
                <a:ext cx="1609515" cy="1986106"/>
                <a:chOff x="852649" y="4147627"/>
                <a:chExt cx="1519259" cy="1874733"/>
              </a:xfrm>
            </p:grpSpPr>
            <p:sp>
              <p:nvSpPr>
                <p:cNvPr id="13" name="Google Shape;1610;p29">
                  <a:extLst>
                    <a:ext uri="{FF2B5EF4-FFF2-40B4-BE49-F238E27FC236}">
                      <a16:creationId xmlns:a16="http://schemas.microsoft.com/office/drawing/2014/main" id="{A141E288-6BDB-8719-B3CB-DA74DC42F33C}"/>
                    </a:ext>
                  </a:extLst>
                </p:cNvPr>
                <p:cNvSpPr/>
                <p:nvPr/>
              </p:nvSpPr>
              <p:spPr>
                <a:xfrm>
                  <a:off x="2120636" y="5645555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11;p29">
                  <a:extLst>
                    <a:ext uri="{FF2B5EF4-FFF2-40B4-BE49-F238E27FC236}">
                      <a16:creationId xmlns:a16="http://schemas.microsoft.com/office/drawing/2014/main" id="{67101340-C656-B8AE-68AF-77A52D1C264F}"/>
                    </a:ext>
                  </a:extLst>
                </p:cNvPr>
                <p:cNvSpPr/>
                <p:nvPr/>
              </p:nvSpPr>
              <p:spPr>
                <a:xfrm>
                  <a:off x="852649" y="4147627"/>
                  <a:ext cx="1340898" cy="1783396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12;p29">
                  <a:extLst>
                    <a:ext uri="{FF2B5EF4-FFF2-40B4-BE49-F238E27FC236}">
                      <a16:creationId xmlns:a16="http://schemas.microsoft.com/office/drawing/2014/main" id="{9801DB5E-CE16-1A11-9C32-BE29890182C0}"/>
                    </a:ext>
                  </a:extLst>
                </p:cNvPr>
                <p:cNvSpPr/>
                <p:nvPr/>
              </p:nvSpPr>
              <p:spPr>
                <a:xfrm>
                  <a:off x="1718646" y="4866956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13;p29">
                  <a:extLst>
                    <a:ext uri="{FF2B5EF4-FFF2-40B4-BE49-F238E27FC236}">
                      <a16:creationId xmlns:a16="http://schemas.microsoft.com/office/drawing/2014/main" id="{B100D080-9245-84E7-8CBE-EE3B99A6A135}"/>
                    </a:ext>
                  </a:extLst>
                </p:cNvPr>
                <p:cNvSpPr/>
                <p:nvPr/>
              </p:nvSpPr>
              <p:spPr>
                <a:xfrm>
                  <a:off x="2046895" y="4797118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614;p29">
                  <a:extLst>
                    <a:ext uri="{FF2B5EF4-FFF2-40B4-BE49-F238E27FC236}">
                      <a16:creationId xmlns:a16="http://schemas.microsoft.com/office/drawing/2014/main" id="{0E7F8117-5C3A-F866-6E5E-888515154DA4}"/>
                    </a:ext>
                  </a:extLst>
                </p:cNvPr>
                <p:cNvSpPr/>
                <p:nvPr/>
              </p:nvSpPr>
              <p:spPr>
                <a:xfrm>
                  <a:off x="1922737" y="5148120"/>
                  <a:ext cx="79312" cy="76827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615;p29">
                  <a:extLst>
                    <a:ext uri="{FF2B5EF4-FFF2-40B4-BE49-F238E27FC236}">
                      <a16:creationId xmlns:a16="http://schemas.microsoft.com/office/drawing/2014/main" id="{07333993-E841-1DB2-CB41-FDDC50AF2E6E}"/>
                    </a:ext>
                  </a:extLst>
                </p:cNvPr>
                <p:cNvSpPr/>
                <p:nvPr/>
              </p:nvSpPr>
              <p:spPr>
                <a:xfrm>
                  <a:off x="1593086" y="5839684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9" name="Google Shape;1616;p29">
                  <a:extLst>
                    <a:ext uri="{FF2B5EF4-FFF2-40B4-BE49-F238E27FC236}">
                      <a16:creationId xmlns:a16="http://schemas.microsoft.com/office/drawing/2014/main" id="{6C283B9F-8993-13CA-43C8-0AED12910363}"/>
                    </a:ext>
                  </a:extLst>
                </p:cNvPr>
                <p:cNvCxnSpPr/>
                <p:nvPr/>
              </p:nvCxnSpPr>
              <p:spPr>
                <a:xfrm flipH="1">
                  <a:off x="852649" y="5579317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0" name="Google Shape;1617;p29">
                  <a:extLst>
                    <a:ext uri="{FF2B5EF4-FFF2-40B4-BE49-F238E27FC236}">
                      <a16:creationId xmlns:a16="http://schemas.microsoft.com/office/drawing/2014/main" id="{B59E5C5A-7EF0-B3F7-3A2D-295A1EECF84F}"/>
                    </a:ext>
                  </a:extLst>
                </p:cNvPr>
                <p:cNvCxnSpPr/>
                <p:nvPr/>
              </p:nvCxnSpPr>
              <p:spPr>
                <a:xfrm flipH="1">
                  <a:off x="859633" y="5631588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1" name="Google Shape;1618;p29">
                  <a:extLst>
                    <a:ext uri="{FF2B5EF4-FFF2-40B4-BE49-F238E27FC236}">
                      <a16:creationId xmlns:a16="http://schemas.microsoft.com/office/drawing/2014/main" id="{4E1CEE17-B162-F18F-C2CF-D58491ECECC2}"/>
                    </a:ext>
                  </a:extLst>
                </p:cNvPr>
                <p:cNvCxnSpPr/>
                <p:nvPr/>
              </p:nvCxnSpPr>
              <p:spPr>
                <a:xfrm flipH="1">
                  <a:off x="887568" y="5658105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2" name="Google Shape;1619;p29">
                  <a:extLst>
                    <a:ext uri="{FF2B5EF4-FFF2-40B4-BE49-F238E27FC236}">
                      <a16:creationId xmlns:a16="http://schemas.microsoft.com/office/drawing/2014/main" id="{0416DC0C-624D-9C9F-8954-4AEF948F389D}"/>
                    </a:ext>
                  </a:extLst>
                </p:cNvPr>
                <p:cNvCxnSpPr/>
                <p:nvPr/>
              </p:nvCxnSpPr>
              <p:spPr>
                <a:xfrm flipH="1">
                  <a:off x="925980" y="5712559"/>
                  <a:ext cx="88984" cy="12712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3" name="Google Shape;1620;p29">
                  <a:extLst>
                    <a:ext uri="{FF2B5EF4-FFF2-40B4-BE49-F238E27FC236}">
                      <a16:creationId xmlns:a16="http://schemas.microsoft.com/office/drawing/2014/main" id="{E9D3AB1A-43C6-F566-695A-818970063334}"/>
                    </a:ext>
                  </a:extLst>
                </p:cNvPr>
                <p:cNvCxnSpPr/>
                <p:nvPr/>
              </p:nvCxnSpPr>
              <p:spPr>
                <a:xfrm flipH="1">
                  <a:off x="964391" y="5760897"/>
                  <a:ext cx="71403" cy="8978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4" name="Google Shape;1621;p29">
                  <a:extLst>
                    <a:ext uri="{FF2B5EF4-FFF2-40B4-BE49-F238E27FC236}">
                      <a16:creationId xmlns:a16="http://schemas.microsoft.com/office/drawing/2014/main" id="{2C307021-23AA-85DE-83AD-8A4E9BB42EC6}"/>
                    </a:ext>
                  </a:extLst>
                </p:cNvPr>
                <p:cNvCxnSpPr/>
                <p:nvPr/>
              </p:nvCxnSpPr>
              <p:spPr>
                <a:xfrm flipH="1">
                  <a:off x="999310" y="5795047"/>
                  <a:ext cx="55870" cy="69354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sp>
              <p:nvSpPr>
                <p:cNvPr id="26" name="Google Shape;1622;p29">
                  <a:extLst>
                    <a:ext uri="{FF2B5EF4-FFF2-40B4-BE49-F238E27FC236}">
                      <a16:creationId xmlns:a16="http://schemas.microsoft.com/office/drawing/2014/main" id="{19E6BBFD-FA26-5861-9A8E-3AE19A80132B}"/>
                    </a:ext>
                  </a:extLst>
                </p:cNvPr>
                <p:cNvSpPr/>
                <p:nvPr/>
              </p:nvSpPr>
              <p:spPr>
                <a:xfrm>
                  <a:off x="1138987" y="4203499"/>
                  <a:ext cx="632451" cy="18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67" h="147637" extrusionOk="0">
                      <a:moveTo>
                        <a:pt x="130969" y="66675"/>
                      </a:moveTo>
                      <a:cubicBezTo>
                        <a:pt x="134938" y="67469"/>
                        <a:pt x="140013" y="66194"/>
                        <a:pt x="142875" y="69056"/>
                      </a:cubicBezTo>
                      <a:cubicBezTo>
                        <a:pt x="146425" y="72606"/>
                        <a:pt x="147638" y="83344"/>
                        <a:pt x="147638" y="83344"/>
                      </a:cubicBezTo>
                      <a:cubicBezTo>
                        <a:pt x="145257" y="89694"/>
                        <a:pt x="144731" y="97098"/>
                        <a:pt x="140494" y="102394"/>
                      </a:cubicBezTo>
                      <a:cubicBezTo>
                        <a:pt x="133518" y="111114"/>
                        <a:pt x="113325" y="105460"/>
                        <a:pt x="107157" y="104775"/>
                      </a:cubicBezTo>
                      <a:cubicBezTo>
                        <a:pt x="100950" y="101051"/>
                        <a:pt x="92275" y="97155"/>
                        <a:pt x="88107" y="90487"/>
                      </a:cubicBezTo>
                      <a:cubicBezTo>
                        <a:pt x="85842" y="86862"/>
                        <a:pt x="84932" y="82550"/>
                        <a:pt x="83344" y="78581"/>
                      </a:cubicBezTo>
                      <a:cubicBezTo>
                        <a:pt x="84138" y="68262"/>
                        <a:pt x="82805" y="57554"/>
                        <a:pt x="85725" y="47625"/>
                      </a:cubicBezTo>
                      <a:cubicBezTo>
                        <a:pt x="86992" y="43317"/>
                        <a:pt x="91706" y="40857"/>
                        <a:pt x="95250" y="38100"/>
                      </a:cubicBezTo>
                      <a:cubicBezTo>
                        <a:pt x="103685" y="31539"/>
                        <a:pt x="105815" y="31403"/>
                        <a:pt x="114300" y="28575"/>
                      </a:cubicBezTo>
                      <a:cubicBezTo>
                        <a:pt x="132556" y="29369"/>
                        <a:pt x="150845" y="29606"/>
                        <a:pt x="169069" y="30956"/>
                      </a:cubicBezTo>
                      <a:cubicBezTo>
                        <a:pt x="172333" y="31198"/>
                        <a:pt x="175512" y="32236"/>
                        <a:pt x="178594" y="33337"/>
                      </a:cubicBezTo>
                      <a:cubicBezTo>
                        <a:pt x="186645" y="36212"/>
                        <a:pt x="202407" y="42862"/>
                        <a:pt x="202407" y="42862"/>
                      </a:cubicBezTo>
                      <a:cubicBezTo>
                        <a:pt x="214888" y="55343"/>
                        <a:pt x="217932" y="56521"/>
                        <a:pt x="226219" y="71437"/>
                      </a:cubicBezTo>
                      <a:cubicBezTo>
                        <a:pt x="228506" y="75553"/>
                        <a:pt x="230323" y="87193"/>
                        <a:pt x="230982" y="90487"/>
                      </a:cubicBezTo>
                      <a:cubicBezTo>
                        <a:pt x="230188" y="99218"/>
                        <a:pt x="232114" y="108649"/>
                        <a:pt x="228600" y="116681"/>
                      </a:cubicBezTo>
                      <a:cubicBezTo>
                        <a:pt x="226115" y="122360"/>
                        <a:pt x="219206" y="124781"/>
                        <a:pt x="214313" y="128587"/>
                      </a:cubicBezTo>
                      <a:cubicBezTo>
                        <a:pt x="212054" y="130344"/>
                        <a:pt x="209800" y="132223"/>
                        <a:pt x="207169" y="133350"/>
                      </a:cubicBezTo>
                      <a:cubicBezTo>
                        <a:pt x="201556" y="135756"/>
                        <a:pt x="184836" y="137561"/>
                        <a:pt x="180975" y="138112"/>
                      </a:cubicBezTo>
                      <a:cubicBezTo>
                        <a:pt x="161321" y="144666"/>
                        <a:pt x="181664" y="138380"/>
                        <a:pt x="138113" y="145256"/>
                      </a:cubicBezTo>
                      <a:cubicBezTo>
                        <a:pt x="134880" y="145766"/>
                        <a:pt x="131763" y="146843"/>
                        <a:pt x="128588" y="147637"/>
                      </a:cubicBezTo>
                      <a:cubicBezTo>
                        <a:pt x="99219" y="146050"/>
                        <a:pt x="69297" y="148769"/>
                        <a:pt x="40482" y="142875"/>
                      </a:cubicBezTo>
                      <a:cubicBezTo>
                        <a:pt x="32784" y="141300"/>
                        <a:pt x="30099" y="130921"/>
                        <a:pt x="23813" y="126206"/>
                      </a:cubicBezTo>
                      <a:lnTo>
                        <a:pt x="14288" y="119062"/>
                      </a:lnTo>
                      <a:cubicBezTo>
                        <a:pt x="1259" y="93005"/>
                        <a:pt x="5189" y="103669"/>
                        <a:pt x="0" y="88106"/>
                      </a:cubicBezTo>
                      <a:cubicBezTo>
                        <a:pt x="1588" y="77787"/>
                        <a:pt x="2231" y="67278"/>
                        <a:pt x="4763" y="57150"/>
                      </a:cubicBezTo>
                      <a:cubicBezTo>
                        <a:pt x="5457" y="54374"/>
                        <a:pt x="8008" y="52433"/>
                        <a:pt x="9525" y="50006"/>
                      </a:cubicBezTo>
                      <a:cubicBezTo>
                        <a:pt x="24477" y="26083"/>
                        <a:pt x="8063" y="49296"/>
                        <a:pt x="26194" y="28575"/>
                      </a:cubicBezTo>
                      <a:cubicBezTo>
                        <a:pt x="28807" y="25588"/>
                        <a:pt x="30108" y="21357"/>
                        <a:pt x="33338" y="19050"/>
                      </a:cubicBezTo>
                      <a:cubicBezTo>
                        <a:pt x="36001" y="17148"/>
                        <a:pt x="39654" y="17311"/>
                        <a:pt x="42863" y="16669"/>
                      </a:cubicBezTo>
                      <a:cubicBezTo>
                        <a:pt x="47597" y="15722"/>
                        <a:pt x="52416" y="15234"/>
                        <a:pt x="57150" y="14287"/>
                      </a:cubicBezTo>
                      <a:cubicBezTo>
                        <a:pt x="64326" y="12852"/>
                        <a:pt x="71345" y="10610"/>
                        <a:pt x="78582" y="9525"/>
                      </a:cubicBezTo>
                      <a:cubicBezTo>
                        <a:pt x="87252" y="8225"/>
                        <a:pt x="96068" y="8168"/>
                        <a:pt x="104775" y="7144"/>
                      </a:cubicBezTo>
                      <a:cubicBezTo>
                        <a:pt x="109570" y="6580"/>
                        <a:pt x="114264" y="5295"/>
                        <a:pt x="119063" y="4762"/>
                      </a:cubicBezTo>
                      <a:cubicBezTo>
                        <a:pt x="183175" y="-2362"/>
                        <a:pt x="120592" y="6244"/>
                        <a:pt x="164307" y="0"/>
                      </a:cubicBezTo>
                      <a:cubicBezTo>
                        <a:pt x="195263" y="794"/>
                        <a:pt x="226284" y="226"/>
                        <a:pt x="257175" y="2381"/>
                      </a:cubicBezTo>
                      <a:cubicBezTo>
                        <a:pt x="260716" y="2628"/>
                        <a:pt x="263332" y="6021"/>
                        <a:pt x="266700" y="7144"/>
                      </a:cubicBezTo>
                      <a:cubicBezTo>
                        <a:pt x="270540" y="8424"/>
                        <a:pt x="274638" y="8731"/>
                        <a:pt x="278607" y="9525"/>
                      </a:cubicBezTo>
                      <a:cubicBezTo>
                        <a:pt x="296537" y="21478"/>
                        <a:pt x="273751" y="7444"/>
                        <a:pt x="295275" y="16669"/>
                      </a:cubicBezTo>
                      <a:cubicBezTo>
                        <a:pt x="297905" y="17796"/>
                        <a:pt x="299934" y="20011"/>
                        <a:pt x="302419" y="21431"/>
                      </a:cubicBezTo>
                      <a:cubicBezTo>
                        <a:pt x="318215" y="30457"/>
                        <a:pt x="306582" y="20832"/>
                        <a:pt x="321469" y="35719"/>
                      </a:cubicBezTo>
                      <a:cubicBezTo>
                        <a:pt x="322263" y="38100"/>
                        <a:pt x="322861" y="40555"/>
                        <a:pt x="323850" y="42862"/>
                      </a:cubicBezTo>
                      <a:cubicBezTo>
                        <a:pt x="326217" y="48386"/>
                        <a:pt x="329978" y="53436"/>
                        <a:pt x="330994" y="59531"/>
                      </a:cubicBezTo>
                      <a:cubicBezTo>
                        <a:pt x="331385" y="61880"/>
                        <a:pt x="330994" y="64294"/>
                        <a:pt x="330994" y="66675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" name="Google Shape;1736;p30">
                <a:extLst>
                  <a:ext uri="{FF2B5EF4-FFF2-40B4-BE49-F238E27FC236}">
                    <a16:creationId xmlns:a16="http://schemas.microsoft.com/office/drawing/2014/main" id="{26535020-B7F4-A17C-EBCA-9F8E664BA69B}"/>
                  </a:ext>
                </a:extLst>
              </p:cNvPr>
              <p:cNvSpPr/>
              <p:nvPr/>
            </p:nvSpPr>
            <p:spPr>
              <a:xfrm rot="17810550">
                <a:off x="5733468" y="2446078"/>
                <a:ext cx="443857" cy="278104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" name="グループ化 26">
              <a:extLst>
                <a:ext uri="{FF2B5EF4-FFF2-40B4-BE49-F238E27FC236}">
                  <a16:creationId xmlns:a16="http://schemas.microsoft.com/office/drawing/2014/main" id="{B2F27976-F098-7230-1CCB-C8C1448BBEDC}"/>
                </a:ext>
              </a:extLst>
            </p:cNvPr>
            <p:cNvGrpSpPr/>
            <p:nvPr/>
          </p:nvGrpSpPr>
          <p:grpSpPr>
            <a:xfrm rot="21236223">
              <a:off x="1364539" y="3399777"/>
              <a:ext cx="1602380" cy="1554423"/>
              <a:chOff x="6299492" y="1900421"/>
              <a:chExt cx="2208788" cy="2063116"/>
            </a:xfrm>
          </p:grpSpPr>
          <p:sp>
            <p:nvSpPr>
              <p:cNvPr id="28" name="楕円 27">
                <a:extLst>
                  <a:ext uri="{FF2B5EF4-FFF2-40B4-BE49-F238E27FC236}">
                    <a16:creationId xmlns:a16="http://schemas.microsoft.com/office/drawing/2014/main" id="{17C126F3-C28B-C42D-6949-E963CBAB1F9A}"/>
                  </a:ext>
                </a:extLst>
              </p:cNvPr>
              <p:cNvSpPr/>
              <p:nvPr/>
            </p:nvSpPr>
            <p:spPr>
              <a:xfrm>
                <a:off x="6299492" y="3326474"/>
                <a:ext cx="2208788" cy="637063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ローチャート: 抜出し 10">
                <a:extLst>
                  <a:ext uri="{FF2B5EF4-FFF2-40B4-BE49-F238E27FC236}">
                    <a16:creationId xmlns:a16="http://schemas.microsoft.com/office/drawing/2014/main" id="{61E6E8A6-31AA-1501-0893-CDE6438771A2}"/>
                  </a:ext>
                </a:extLst>
              </p:cNvPr>
              <p:cNvSpPr/>
              <p:nvPr/>
            </p:nvSpPr>
            <p:spPr>
              <a:xfrm>
                <a:off x="6815957" y="1900421"/>
                <a:ext cx="1145409" cy="167063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5000 w 10000"/>
                  <a:gd name="connsiteY1" fmla="*/ 0 h 10000"/>
                  <a:gd name="connsiteX2" fmla="*/ 10000 w 10000"/>
                  <a:gd name="connsiteY2" fmla="*/ 10000 h 10000"/>
                  <a:gd name="connsiteX3" fmla="*/ 0 w 10000"/>
                  <a:gd name="connsiteY3" fmla="*/ 10000 h 10000"/>
                  <a:gd name="connsiteX0" fmla="*/ 10000 w 10840"/>
                  <a:gd name="connsiteY0" fmla="*/ 10000 h 10478"/>
                  <a:gd name="connsiteX1" fmla="*/ 0 w 10840"/>
                  <a:gd name="connsiteY1" fmla="*/ 10000 h 10478"/>
                  <a:gd name="connsiteX2" fmla="*/ 5000 w 10840"/>
                  <a:gd name="connsiteY2" fmla="*/ 0 h 10478"/>
                  <a:gd name="connsiteX3" fmla="*/ 10840 w 10840"/>
                  <a:gd name="connsiteY3" fmla="*/ 10478 h 10478"/>
                  <a:gd name="connsiteX0" fmla="*/ 1927 w 10840"/>
                  <a:gd name="connsiteY0" fmla="*/ 13066 h 13066"/>
                  <a:gd name="connsiteX1" fmla="*/ 0 w 10840"/>
                  <a:gd name="connsiteY1" fmla="*/ 10000 h 13066"/>
                  <a:gd name="connsiteX2" fmla="*/ 5000 w 10840"/>
                  <a:gd name="connsiteY2" fmla="*/ 0 h 13066"/>
                  <a:gd name="connsiteX3" fmla="*/ 10840 w 10840"/>
                  <a:gd name="connsiteY3" fmla="*/ 10478 h 13066"/>
                  <a:gd name="connsiteX0" fmla="*/ 0 w 10840"/>
                  <a:gd name="connsiteY0" fmla="*/ 10000 h 10478"/>
                  <a:gd name="connsiteX1" fmla="*/ 5000 w 10840"/>
                  <a:gd name="connsiteY1" fmla="*/ 0 h 10478"/>
                  <a:gd name="connsiteX2" fmla="*/ 10840 w 10840"/>
                  <a:gd name="connsiteY2" fmla="*/ 10478 h 10478"/>
                  <a:gd name="connsiteX0" fmla="*/ 0 w 10517"/>
                  <a:gd name="connsiteY0" fmla="*/ 10000 h 10000"/>
                  <a:gd name="connsiteX1" fmla="*/ 5000 w 10517"/>
                  <a:gd name="connsiteY1" fmla="*/ 0 h 10000"/>
                  <a:gd name="connsiteX2" fmla="*/ 10517 w 10517"/>
                  <a:gd name="connsiteY2" fmla="*/ 9804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17" h="10000">
                    <a:moveTo>
                      <a:pt x="0" y="10000"/>
                    </a:moveTo>
                    <a:lnTo>
                      <a:pt x="5000" y="0"/>
                    </a:lnTo>
                    <a:cubicBezTo>
                      <a:pt x="6667" y="3333"/>
                      <a:pt x="10517" y="9804"/>
                      <a:pt x="10517" y="9804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0" name="星 4 12">
              <a:extLst>
                <a:ext uri="{FF2B5EF4-FFF2-40B4-BE49-F238E27FC236}">
                  <a16:creationId xmlns:a16="http://schemas.microsoft.com/office/drawing/2014/main" id="{2D2B21E0-3ED4-326C-8E3D-EBD939DEFC7E}"/>
                </a:ext>
              </a:extLst>
            </p:cNvPr>
            <p:cNvSpPr/>
            <p:nvPr/>
          </p:nvSpPr>
          <p:spPr>
            <a:xfrm rot="3721294">
              <a:off x="2549462" y="469181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星 4 88">
              <a:extLst>
                <a:ext uri="{FF2B5EF4-FFF2-40B4-BE49-F238E27FC236}">
                  <a16:creationId xmlns:a16="http://schemas.microsoft.com/office/drawing/2014/main" id="{6D4607C3-89D3-A33E-69D5-D5EA00775573}"/>
                </a:ext>
              </a:extLst>
            </p:cNvPr>
            <p:cNvSpPr/>
            <p:nvPr/>
          </p:nvSpPr>
          <p:spPr>
            <a:xfrm rot="1499007">
              <a:off x="2797390" y="4558430"/>
              <a:ext cx="90342" cy="177763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星 4 89">
              <a:extLst>
                <a:ext uri="{FF2B5EF4-FFF2-40B4-BE49-F238E27FC236}">
                  <a16:creationId xmlns:a16="http://schemas.microsoft.com/office/drawing/2014/main" id="{6FAE9C69-07D7-ECC5-A3A9-175D3005BAF6}"/>
                </a:ext>
              </a:extLst>
            </p:cNvPr>
            <p:cNvSpPr/>
            <p:nvPr/>
          </p:nvSpPr>
          <p:spPr>
            <a:xfrm rot="5214243">
              <a:off x="2215725" y="475526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星 4 90">
              <a:extLst>
                <a:ext uri="{FF2B5EF4-FFF2-40B4-BE49-F238E27FC236}">
                  <a16:creationId xmlns:a16="http://schemas.microsoft.com/office/drawing/2014/main" id="{9C35B661-79C5-DFF5-F29D-ADD18D722AF0}"/>
                </a:ext>
              </a:extLst>
            </p:cNvPr>
            <p:cNvSpPr/>
            <p:nvPr/>
          </p:nvSpPr>
          <p:spPr>
            <a:xfrm rot="5214243">
              <a:off x="1844813" y="4787252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星 4 91">
              <a:extLst>
                <a:ext uri="{FF2B5EF4-FFF2-40B4-BE49-F238E27FC236}">
                  <a16:creationId xmlns:a16="http://schemas.microsoft.com/office/drawing/2014/main" id="{1CEF3A7B-5FCA-726A-E927-372778283610}"/>
                </a:ext>
              </a:extLst>
            </p:cNvPr>
            <p:cNvSpPr/>
            <p:nvPr/>
          </p:nvSpPr>
          <p:spPr>
            <a:xfrm rot="6420731">
              <a:off x="1548292" y="474037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星 4 93">
              <a:extLst>
                <a:ext uri="{FF2B5EF4-FFF2-40B4-BE49-F238E27FC236}">
                  <a16:creationId xmlns:a16="http://schemas.microsoft.com/office/drawing/2014/main" id="{B0496BEE-3218-8A87-4A96-5C23D1519049}"/>
                </a:ext>
              </a:extLst>
            </p:cNvPr>
            <p:cNvSpPr/>
            <p:nvPr/>
          </p:nvSpPr>
          <p:spPr>
            <a:xfrm rot="3315040">
              <a:off x="1646473" y="4549609"/>
              <a:ext cx="81489" cy="178522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5" name="グループ化 54">
              <a:extLst>
                <a:ext uri="{FF2B5EF4-FFF2-40B4-BE49-F238E27FC236}">
                  <a16:creationId xmlns:a16="http://schemas.microsoft.com/office/drawing/2014/main" id="{5F047ED7-70A9-1D92-69C2-AD1087C1D2E1}"/>
                </a:ext>
              </a:extLst>
            </p:cNvPr>
            <p:cNvGrpSpPr/>
            <p:nvPr/>
          </p:nvGrpSpPr>
          <p:grpSpPr>
            <a:xfrm>
              <a:off x="2392564" y="5727369"/>
              <a:ext cx="497869" cy="215519"/>
              <a:chOff x="7592291" y="4873538"/>
              <a:chExt cx="1316303" cy="831084"/>
            </a:xfrm>
          </p:grpSpPr>
          <p:sp>
            <p:nvSpPr>
              <p:cNvPr id="56" name="楕円 13">
                <a:extLst>
                  <a:ext uri="{FF2B5EF4-FFF2-40B4-BE49-F238E27FC236}">
                    <a16:creationId xmlns:a16="http://schemas.microsoft.com/office/drawing/2014/main" id="{A611A570-0F03-1E96-A74A-73B905C1AC15}"/>
                  </a:ext>
                </a:extLst>
              </p:cNvPr>
              <p:cNvSpPr/>
              <p:nvPr/>
            </p:nvSpPr>
            <p:spPr>
              <a:xfrm>
                <a:off x="7592291" y="4936114"/>
                <a:ext cx="665018" cy="37117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18" h="371176">
                    <a:moveTo>
                      <a:pt x="0" y="185588"/>
                    </a:moveTo>
                    <a:cubicBezTo>
                      <a:pt x="0" y="83091"/>
                      <a:pt x="148869" y="0"/>
                      <a:pt x="332509" y="0"/>
                    </a:cubicBezTo>
                    <a:cubicBezTo>
                      <a:pt x="516149" y="0"/>
                      <a:pt x="657553" y="187594"/>
                      <a:pt x="665018" y="185588"/>
                    </a:cubicBezTo>
                    <a:cubicBezTo>
                      <a:pt x="650089" y="191047"/>
                      <a:pt x="516149" y="371176"/>
                      <a:pt x="332509" y="371176"/>
                    </a:cubicBezTo>
                    <a:cubicBezTo>
                      <a:pt x="148869" y="371176"/>
                      <a:pt x="0" y="288085"/>
                      <a:pt x="0" y="185588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楕円 13">
                <a:extLst>
                  <a:ext uri="{FF2B5EF4-FFF2-40B4-BE49-F238E27FC236}">
                    <a16:creationId xmlns:a16="http://schemas.microsoft.com/office/drawing/2014/main" id="{87748058-A865-6EC7-F25D-3153DCFF4BD6}"/>
                  </a:ext>
                </a:extLst>
              </p:cNvPr>
              <p:cNvSpPr/>
              <p:nvPr/>
            </p:nvSpPr>
            <p:spPr>
              <a:xfrm rot="10040069">
                <a:off x="8237968" y="4873538"/>
                <a:ext cx="665018" cy="37117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18" h="371176">
                    <a:moveTo>
                      <a:pt x="0" y="185588"/>
                    </a:moveTo>
                    <a:cubicBezTo>
                      <a:pt x="0" y="83091"/>
                      <a:pt x="148869" y="0"/>
                      <a:pt x="332509" y="0"/>
                    </a:cubicBezTo>
                    <a:cubicBezTo>
                      <a:pt x="516149" y="0"/>
                      <a:pt x="657553" y="187594"/>
                      <a:pt x="665018" y="185588"/>
                    </a:cubicBezTo>
                    <a:cubicBezTo>
                      <a:pt x="650089" y="191047"/>
                      <a:pt x="516149" y="371176"/>
                      <a:pt x="332509" y="371176"/>
                    </a:cubicBezTo>
                    <a:cubicBezTo>
                      <a:pt x="148869" y="371176"/>
                      <a:pt x="0" y="288085"/>
                      <a:pt x="0" y="185588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13">
                <a:extLst>
                  <a:ext uri="{FF2B5EF4-FFF2-40B4-BE49-F238E27FC236}">
                    <a16:creationId xmlns:a16="http://schemas.microsoft.com/office/drawing/2014/main" id="{B28E5546-4D08-17CC-43C3-CA7AD1B170F4}"/>
                  </a:ext>
                </a:extLst>
              </p:cNvPr>
              <p:cNvSpPr/>
              <p:nvPr/>
            </p:nvSpPr>
            <p:spPr>
              <a:xfrm rot="5161694">
                <a:off x="8078656" y="4874685"/>
                <a:ext cx="554779" cy="110509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665018 w 783033"/>
                  <a:gd name="connsiteY0" fmla="*/ 185588 h 371176"/>
                  <a:gd name="connsiteX1" fmla="*/ 332509 w 783033"/>
                  <a:gd name="connsiteY1" fmla="*/ 371176 h 371176"/>
                  <a:gd name="connsiteX2" fmla="*/ 0 w 783033"/>
                  <a:gd name="connsiteY2" fmla="*/ 185588 h 371176"/>
                  <a:gd name="connsiteX3" fmla="*/ 332509 w 783033"/>
                  <a:gd name="connsiteY3" fmla="*/ 0 h 371176"/>
                  <a:gd name="connsiteX4" fmla="*/ 783033 w 783033"/>
                  <a:gd name="connsiteY4" fmla="*/ 277028 h 371176"/>
                  <a:gd name="connsiteX0" fmla="*/ 665018 w 716013"/>
                  <a:gd name="connsiteY0" fmla="*/ 628003 h 813591"/>
                  <a:gd name="connsiteX1" fmla="*/ 332509 w 716013"/>
                  <a:gd name="connsiteY1" fmla="*/ 813591 h 813591"/>
                  <a:gd name="connsiteX2" fmla="*/ 0 w 716013"/>
                  <a:gd name="connsiteY2" fmla="*/ 628003 h 813591"/>
                  <a:gd name="connsiteX3" fmla="*/ 332509 w 716013"/>
                  <a:gd name="connsiteY3" fmla="*/ 442415 h 813591"/>
                  <a:gd name="connsiteX4" fmla="*/ 716013 w 716013"/>
                  <a:gd name="connsiteY4" fmla="*/ 12487 h 813591"/>
                  <a:gd name="connsiteX0" fmla="*/ 699531 w 716013"/>
                  <a:gd name="connsiteY0" fmla="*/ 1104996 h 1105096"/>
                  <a:gd name="connsiteX1" fmla="*/ 332509 w 716013"/>
                  <a:gd name="connsiteY1" fmla="*/ 813591 h 1105096"/>
                  <a:gd name="connsiteX2" fmla="*/ 0 w 716013"/>
                  <a:gd name="connsiteY2" fmla="*/ 628003 h 1105096"/>
                  <a:gd name="connsiteX3" fmla="*/ 332509 w 716013"/>
                  <a:gd name="connsiteY3" fmla="*/ 442415 h 1105096"/>
                  <a:gd name="connsiteX4" fmla="*/ 716013 w 716013"/>
                  <a:gd name="connsiteY4" fmla="*/ 12487 h 1105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6013" h="1105096">
                    <a:moveTo>
                      <a:pt x="699531" y="1104996"/>
                    </a:moveTo>
                    <a:cubicBezTo>
                      <a:pt x="684602" y="1110455"/>
                      <a:pt x="449098" y="893090"/>
                      <a:pt x="332509" y="813591"/>
                    </a:cubicBezTo>
                    <a:cubicBezTo>
                      <a:pt x="215921" y="734092"/>
                      <a:pt x="0" y="730500"/>
                      <a:pt x="0" y="628003"/>
                    </a:cubicBezTo>
                    <a:cubicBezTo>
                      <a:pt x="0" y="525506"/>
                      <a:pt x="213174" y="545001"/>
                      <a:pt x="332509" y="442415"/>
                    </a:cubicBezTo>
                    <a:cubicBezTo>
                      <a:pt x="451844" y="339829"/>
                      <a:pt x="590533" y="-76947"/>
                      <a:pt x="716013" y="12487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9" name="楕円 13">
              <a:extLst>
                <a:ext uri="{FF2B5EF4-FFF2-40B4-BE49-F238E27FC236}">
                  <a16:creationId xmlns:a16="http://schemas.microsoft.com/office/drawing/2014/main" id="{7AA2BD99-4F7A-FA0D-1D19-B6E5377B73EA}"/>
                </a:ext>
              </a:extLst>
            </p:cNvPr>
            <p:cNvSpPr/>
            <p:nvPr/>
          </p:nvSpPr>
          <p:spPr>
            <a:xfrm rot="7516418">
              <a:off x="2080023" y="5299317"/>
              <a:ext cx="287953" cy="800651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665018 w 783033"/>
                <a:gd name="connsiteY0" fmla="*/ 185588 h 371176"/>
                <a:gd name="connsiteX1" fmla="*/ 332509 w 783033"/>
                <a:gd name="connsiteY1" fmla="*/ 371176 h 371176"/>
                <a:gd name="connsiteX2" fmla="*/ 0 w 783033"/>
                <a:gd name="connsiteY2" fmla="*/ 185588 h 371176"/>
                <a:gd name="connsiteX3" fmla="*/ 332509 w 783033"/>
                <a:gd name="connsiteY3" fmla="*/ 0 h 371176"/>
                <a:gd name="connsiteX4" fmla="*/ 783033 w 783033"/>
                <a:gd name="connsiteY4" fmla="*/ 277028 h 371176"/>
                <a:gd name="connsiteX0" fmla="*/ 665018 w 716013"/>
                <a:gd name="connsiteY0" fmla="*/ 628003 h 813591"/>
                <a:gd name="connsiteX1" fmla="*/ 332509 w 716013"/>
                <a:gd name="connsiteY1" fmla="*/ 813591 h 813591"/>
                <a:gd name="connsiteX2" fmla="*/ 0 w 716013"/>
                <a:gd name="connsiteY2" fmla="*/ 628003 h 813591"/>
                <a:gd name="connsiteX3" fmla="*/ 332509 w 716013"/>
                <a:gd name="connsiteY3" fmla="*/ 442415 h 813591"/>
                <a:gd name="connsiteX4" fmla="*/ 716013 w 716013"/>
                <a:gd name="connsiteY4" fmla="*/ 12487 h 813591"/>
                <a:gd name="connsiteX0" fmla="*/ 699531 w 716013"/>
                <a:gd name="connsiteY0" fmla="*/ 1104996 h 1105096"/>
                <a:gd name="connsiteX1" fmla="*/ 332509 w 716013"/>
                <a:gd name="connsiteY1" fmla="*/ 813591 h 1105096"/>
                <a:gd name="connsiteX2" fmla="*/ 0 w 716013"/>
                <a:gd name="connsiteY2" fmla="*/ 628003 h 1105096"/>
                <a:gd name="connsiteX3" fmla="*/ 332509 w 716013"/>
                <a:gd name="connsiteY3" fmla="*/ 442415 h 1105096"/>
                <a:gd name="connsiteX4" fmla="*/ 716013 w 716013"/>
                <a:gd name="connsiteY4" fmla="*/ 12487 h 1105096"/>
                <a:gd name="connsiteX0" fmla="*/ 1293586 w 1310068"/>
                <a:gd name="connsiteY0" fmla="*/ 1138481 h 1138581"/>
                <a:gd name="connsiteX1" fmla="*/ 926564 w 1310068"/>
                <a:gd name="connsiteY1" fmla="*/ 847076 h 1138581"/>
                <a:gd name="connsiteX2" fmla="*/ 594055 w 1310068"/>
                <a:gd name="connsiteY2" fmla="*/ 661488 h 1138581"/>
                <a:gd name="connsiteX3" fmla="*/ 16943 w 1310068"/>
                <a:gd name="connsiteY3" fmla="*/ 110670 h 1138581"/>
                <a:gd name="connsiteX4" fmla="*/ 1310068 w 1310068"/>
                <a:gd name="connsiteY4" fmla="*/ 45972 h 1138581"/>
                <a:gd name="connsiteX0" fmla="*/ 2039018 w 2039016"/>
                <a:gd name="connsiteY0" fmla="*/ 1426587 h 1426687"/>
                <a:gd name="connsiteX1" fmla="*/ 1671996 w 2039016"/>
                <a:gd name="connsiteY1" fmla="*/ 1135182 h 1426687"/>
                <a:gd name="connsiteX2" fmla="*/ 1339487 w 2039016"/>
                <a:gd name="connsiteY2" fmla="*/ 949594 h 1426687"/>
                <a:gd name="connsiteX3" fmla="*/ 762375 w 2039016"/>
                <a:gd name="connsiteY3" fmla="*/ 398776 h 1426687"/>
                <a:gd name="connsiteX4" fmla="*/ 15908 w 2039016"/>
                <a:gd name="connsiteY4" fmla="*/ 15621 h 1426687"/>
                <a:gd name="connsiteX0" fmla="*/ 1448761 w 1672922"/>
                <a:gd name="connsiteY0" fmla="*/ 1994478 h 1994510"/>
                <a:gd name="connsiteX1" fmla="*/ 1671996 w 1672922"/>
                <a:gd name="connsiteY1" fmla="*/ 1135184 h 1994510"/>
                <a:gd name="connsiteX2" fmla="*/ 1339487 w 1672922"/>
                <a:gd name="connsiteY2" fmla="*/ 949596 h 1994510"/>
                <a:gd name="connsiteX3" fmla="*/ 762375 w 1672922"/>
                <a:gd name="connsiteY3" fmla="*/ 398778 h 1994510"/>
                <a:gd name="connsiteX4" fmla="*/ 15908 w 1672922"/>
                <a:gd name="connsiteY4" fmla="*/ 15623 h 1994510"/>
                <a:gd name="connsiteX0" fmla="*/ 1448761 w 1563434"/>
                <a:gd name="connsiteY0" fmla="*/ 1994478 h 1994541"/>
                <a:gd name="connsiteX1" fmla="*/ 1561859 w 1563434"/>
                <a:gd name="connsiteY1" fmla="*/ 1476516 h 1994541"/>
                <a:gd name="connsiteX2" fmla="*/ 1339487 w 1563434"/>
                <a:gd name="connsiteY2" fmla="*/ 949596 h 1994541"/>
                <a:gd name="connsiteX3" fmla="*/ 762375 w 1563434"/>
                <a:gd name="connsiteY3" fmla="*/ 398778 h 1994541"/>
                <a:gd name="connsiteX4" fmla="*/ 15908 w 1563434"/>
                <a:gd name="connsiteY4" fmla="*/ 15623 h 1994541"/>
                <a:gd name="connsiteX0" fmla="*/ 727166 w 1590716"/>
                <a:gd name="connsiteY0" fmla="*/ 2496354 h 2496383"/>
                <a:gd name="connsiteX1" fmla="*/ 1561859 w 1590716"/>
                <a:gd name="connsiteY1" fmla="*/ 1476516 h 2496383"/>
                <a:gd name="connsiteX2" fmla="*/ 1339487 w 1590716"/>
                <a:gd name="connsiteY2" fmla="*/ 949596 h 2496383"/>
                <a:gd name="connsiteX3" fmla="*/ 762375 w 1590716"/>
                <a:gd name="connsiteY3" fmla="*/ 398778 h 2496383"/>
                <a:gd name="connsiteX4" fmla="*/ 15908 w 1590716"/>
                <a:gd name="connsiteY4" fmla="*/ 15623 h 2496383"/>
                <a:gd name="connsiteX0" fmla="*/ 727166 w 1475978"/>
                <a:gd name="connsiteY0" fmla="*/ 2496354 h 2496387"/>
                <a:gd name="connsiteX1" fmla="*/ 1429120 w 1475978"/>
                <a:gd name="connsiteY1" fmla="*/ 1572539 h 2496387"/>
                <a:gd name="connsiteX2" fmla="*/ 1339487 w 1475978"/>
                <a:gd name="connsiteY2" fmla="*/ 949596 h 2496387"/>
                <a:gd name="connsiteX3" fmla="*/ 762375 w 1475978"/>
                <a:gd name="connsiteY3" fmla="*/ 398778 h 2496387"/>
                <a:gd name="connsiteX4" fmla="*/ 15908 w 1475978"/>
                <a:gd name="connsiteY4" fmla="*/ 15623 h 2496387"/>
                <a:gd name="connsiteX0" fmla="*/ 1307548 w 1433117"/>
                <a:gd name="connsiteY0" fmla="*/ 2116756 h 2116817"/>
                <a:gd name="connsiteX1" fmla="*/ 1429120 w 1433117"/>
                <a:gd name="connsiteY1" fmla="*/ 1572539 h 2116817"/>
                <a:gd name="connsiteX2" fmla="*/ 1339487 w 1433117"/>
                <a:gd name="connsiteY2" fmla="*/ 949596 h 2116817"/>
                <a:gd name="connsiteX3" fmla="*/ 762375 w 1433117"/>
                <a:gd name="connsiteY3" fmla="*/ 398778 h 2116817"/>
                <a:gd name="connsiteX4" fmla="*/ 15908 w 1433117"/>
                <a:gd name="connsiteY4" fmla="*/ 15623 h 211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117" h="2116817">
                  <a:moveTo>
                    <a:pt x="1307548" y="2116756"/>
                  </a:moveTo>
                  <a:cubicBezTo>
                    <a:pt x="1292619" y="2122215"/>
                    <a:pt x="1423797" y="1767066"/>
                    <a:pt x="1429120" y="1572539"/>
                  </a:cubicBezTo>
                  <a:cubicBezTo>
                    <a:pt x="1434443" y="1378012"/>
                    <a:pt x="1450611" y="1145223"/>
                    <a:pt x="1339487" y="949596"/>
                  </a:cubicBezTo>
                  <a:cubicBezTo>
                    <a:pt x="1228363" y="753969"/>
                    <a:pt x="982971" y="554440"/>
                    <a:pt x="762375" y="398778"/>
                  </a:cubicBezTo>
                  <a:cubicBezTo>
                    <a:pt x="541779" y="243116"/>
                    <a:pt x="-109572" y="-73811"/>
                    <a:pt x="15908" y="1562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16">
              <a:extLst>
                <a:ext uri="{FF2B5EF4-FFF2-40B4-BE49-F238E27FC236}">
                  <a16:creationId xmlns:a16="http://schemas.microsoft.com/office/drawing/2014/main" id="{E49F3ED8-B4EA-1339-9BA7-FC06C055F866}"/>
                </a:ext>
              </a:extLst>
            </p:cNvPr>
            <p:cNvSpPr/>
            <p:nvPr/>
          </p:nvSpPr>
          <p:spPr>
            <a:xfrm>
              <a:off x="915433" y="5470377"/>
              <a:ext cx="885149" cy="678005"/>
            </a:xfrm>
            <a:custGeom>
              <a:avLst/>
              <a:gdLst>
                <a:gd name="connsiteX0" fmla="*/ 1937084 w 2478505"/>
                <a:gd name="connsiteY0" fmla="*/ 0 h 1106906"/>
                <a:gd name="connsiteX1" fmla="*/ 1696453 w 2478505"/>
                <a:gd name="connsiteY1" fmla="*/ 300790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1937084 w 2478505"/>
                <a:gd name="connsiteY0" fmla="*/ 0 h 1106906"/>
                <a:gd name="connsiteX1" fmla="*/ 1600200 w 2478505"/>
                <a:gd name="connsiteY1" fmla="*/ 336885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2165684 w 2478505"/>
                <a:gd name="connsiteY0" fmla="*/ 0 h 950495"/>
                <a:gd name="connsiteX1" fmla="*/ 1600200 w 2478505"/>
                <a:gd name="connsiteY1" fmla="*/ 180474 h 950495"/>
                <a:gd name="connsiteX2" fmla="*/ 770021 w 2478505"/>
                <a:gd name="connsiteY2" fmla="*/ 385011 h 950495"/>
                <a:gd name="connsiteX3" fmla="*/ 180474 w 2478505"/>
                <a:gd name="connsiteY3" fmla="*/ 360947 h 950495"/>
                <a:gd name="connsiteX4" fmla="*/ 0 w 2478505"/>
                <a:gd name="connsiteY4" fmla="*/ 709863 h 950495"/>
                <a:gd name="connsiteX5" fmla="*/ 1624263 w 2478505"/>
                <a:gd name="connsiteY5" fmla="*/ 950495 h 950495"/>
                <a:gd name="connsiteX6" fmla="*/ 2478505 w 2478505"/>
                <a:gd name="connsiteY6" fmla="*/ 409074 h 950495"/>
                <a:gd name="connsiteX7" fmla="*/ 2165684 w 2478505"/>
                <a:gd name="connsiteY7" fmla="*/ 0 h 950495"/>
                <a:gd name="connsiteX0" fmla="*/ 1949116 w 2478505"/>
                <a:gd name="connsiteY0" fmla="*/ 0 h 1082842"/>
                <a:gd name="connsiteX1" fmla="*/ 1600200 w 2478505"/>
                <a:gd name="connsiteY1" fmla="*/ 312821 h 1082842"/>
                <a:gd name="connsiteX2" fmla="*/ 770021 w 2478505"/>
                <a:gd name="connsiteY2" fmla="*/ 517358 h 1082842"/>
                <a:gd name="connsiteX3" fmla="*/ 180474 w 2478505"/>
                <a:gd name="connsiteY3" fmla="*/ 493294 h 1082842"/>
                <a:gd name="connsiteX4" fmla="*/ 0 w 2478505"/>
                <a:gd name="connsiteY4" fmla="*/ 842210 h 1082842"/>
                <a:gd name="connsiteX5" fmla="*/ 1624263 w 2478505"/>
                <a:gd name="connsiteY5" fmla="*/ 1082842 h 1082842"/>
                <a:gd name="connsiteX6" fmla="*/ 2478505 w 2478505"/>
                <a:gd name="connsiteY6" fmla="*/ 541421 h 1082842"/>
                <a:gd name="connsiteX7" fmla="*/ 1949116 w 2478505"/>
                <a:gd name="connsiteY7" fmla="*/ 0 h 1082842"/>
                <a:gd name="connsiteX0" fmla="*/ 1723084 w 2478505"/>
                <a:gd name="connsiteY0" fmla="*/ 0 h 1091930"/>
                <a:gd name="connsiteX1" fmla="*/ 1600200 w 2478505"/>
                <a:gd name="connsiteY1" fmla="*/ 321909 h 1091930"/>
                <a:gd name="connsiteX2" fmla="*/ 770021 w 2478505"/>
                <a:gd name="connsiteY2" fmla="*/ 526446 h 1091930"/>
                <a:gd name="connsiteX3" fmla="*/ 180474 w 2478505"/>
                <a:gd name="connsiteY3" fmla="*/ 502382 h 1091930"/>
                <a:gd name="connsiteX4" fmla="*/ 0 w 2478505"/>
                <a:gd name="connsiteY4" fmla="*/ 851298 h 1091930"/>
                <a:gd name="connsiteX5" fmla="*/ 1624263 w 2478505"/>
                <a:gd name="connsiteY5" fmla="*/ 1091930 h 1091930"/>
                <a:gd name="connsiteX6" fmla="*/ 2478505 w 2478505"/>
                <a:gd name="connsiteY6" fmla="*/ 550509 h 1091930"/>
                <a:gd name="connsiteX7" fmla="*/ 1723084 w 247850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2231925 w 2231925"/>
                <a:gd name="connsiteY6" fmla="*/ 177937 h 1091930"/>
                <a:gd name="connsiteX7" fmla="*/ 1723084 w 223192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982885"/>
                <a:gd name="connsiteX1" fmla="*/ 1281701 w 2231925"/>
                <a:gd name="connsiteY1" fmla="*/ 403693 h 982885"/>
                <a:gd name="connsiteX2" fmla="*/ 770021 w 2231925"/>
                <a:gd name="connsiteY2" fmla="*/ 526446 h 982885"/>
                <a:gd name="connsiteX3" fmla="*/ 180474 w 2231925"/>
                <a:gd name="connsiteY3" fmla="*/ 502382 h 982885"/>
                <a:gd name="connsiteX4" fmla="*/ 0 w 2231925"/>
                <a:gd name="connsiteY4" fmla="*/ 851298 h 982885"/>
                <a:gd name="connsiteX5" fmla="*/ 1357135 w 2231925"/>
                <a:gd name="connsiteY5" fmla="*/ 982885 h 982885"/>
                <a:gd name="connsiteX6" fmla="*/ 1855424 w 2231925"/>
                <a:gd name="connsiteY6" fmla="*/ 537041 h 982885"/>
                <a:gd name="connsiteX7" fmla="*/ 2231925 w 2231925"/>
                <a:gd name="connsiteY7" fmla="*/ 177937 h 982885"/>
                <a:gd name="connsiteX8" fmla="*/ 1723084 w 2231925"/>
                <a:gd name="connsiteY8" fmla="*/ 0 h 982885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638688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855424 w 1985345"/>
                <a:gd name="connsiteY6" fmla="*/ 537041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752683 w 1985345"/>
                <a:gd name="connsiteY6" fmla="*/ 591564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64797"/>
                <a:gd name="connsiteY0" fmla="*/ 0 h 1091930"/>
                <a:gd name="connsiteX1" fmla="*/ 1281701 w 1964797"/>
                <a:gd name="connsiteY1" fmla="*/ 403693 h 1091930"/>
                <a:gd name="connsiteX2" fmla="*/ 770021 w 1964797"/>
                <a:gd name="connsiteY2" fmla="*/ 526446 h 1091930"/>
                <a:gd name="connsiteX3" fmla="*/ 180474 w 1964797"/>
                <a:gd name="connsiteY3" fmla="*/ 638688 h 1091930"/>
                <a:gd name="connsiteX4" fmla="*/ 0 w 1964797"/>
                <a:gd name="connsiteY4" fmla="*/ 851298 h 1091930"/>
                <a:gd name="connsiteX5" fmla="*/ 1562618 w 1964797"/>
                <a:gd name="connsiteY5" fmla="*/ 1091930 h 1091930"/>
                <a:gd name="connsiteX6" fmla="*/ 1752683 w 1964797"/>
                <a:gd name="connsiteY6" fmla="*/ 591564 h 1091930"/>
                <a:gd name="connsiteX7" fmla="*/ 1964797 w 1964797"/>
                <a:gd name="connsiteY7" fmla="*/ 232460 h 1091930"/>
                <a:gd name="connsiteX8" fmla="*/ 1723084 w 1964797"/>
                <a:gd name="connsiteY8" fmla="*/ 0 h 1091930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52683 w 1964797"/>
                <a:gd name="connsiteY6" fmla="*/ 464345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73231 w 1964797"/>
                <a:gd name="connsiteY6" fmla="*/ 682436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180474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468150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77732 w 1574379"/>
                <a:gd name="connsiteY3" fmla="*/ 411511 h 864753"/>
                <a:gd name="connsiteX4" fmla="*/ 0 w 1574379"/>
                <a:gd name="connsiteY4" fmla="*/ 787689 h 864753"/>
                <a:gd name="connsiteX5" fmla="*/ 1172200 w 1574379"/>
                <a:gd name="connsiteY5" fmla="*/ 864753 h 864753"/>
                <a:gd name="connsiteX6" fmla="*/ 1382813 w 1574379"/>
                <a:gd name="connsiteY6" fmla="*/ 582478 h 864753"/>
                <a:gd name="connsiteX7" fmla="*/ 1574379 w 1574379"/>
                <a:gd name="connsiteY7" fmla="*/ 5283 h 864753"/>
                <a:gd name="connsiteX8" fmla="*/ 1373763 w 1574379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0 w 1574379"/>
                <a:gd name="connsiteY3" fmla="*/ 787689 h 864753"/>
                <a:gd name="connsiteX4" fmla="*/ 1172200 w 1574379"/>
                <a:gd name="connsiteY4" fmla="*/ 864753 h 864753"/>
                <a:gd name="connsiteX5" fmla="*/ 1382813 w 1574379"/>
                <a:gd name="connsiteY5" fmla="*/ 582478 h 864753"/>
                <a:gd name="connsiteX6" fmla="*/ 1574379 w 1574379"/>
                <a:gd name="connsiteY6" fmla="*/ 5283 h 864753"/>
                <a:gd name="connsiteX7" fmla="*/ 1373763 w 1574379"/>
                <a:gd name="connsiteY7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0 w 1574379"/>
                <a:gd name="connsiteY2" fmla="*/ 787689 h 864753"/>
                <a:gd name="connsiteX3" fmla="*/ 1172200 w 1574379"/>
                <a:gd name="connsiteY3" fmla="*/ 864753 h 864753"/>
                <a:gd name="connsiteX4" fmla="*/ 1382813 w 1574379"/>
                <a:gd name="connsiteY4" fmla="*/ 582478 h 864753"/>
                <a:gd name="connsiteX5" fmla="*/ 1574379 w 1574379"/>
                <a:gd name="connsiteY5" fmla="*/ 5283 h 864753"/>
                <a:gd name="connsiteX6" fmla="*/ 1373763 w 1574379"/>
                <a:gd name="connsiteY6" fmla="*/ 0 h 864753"/>
                <a:gd name="connsiteX0" fmla="*/ 1373763 w 1574379"/>
                <a:gd name="connsiteY0" fmla="*/ 0 h 864753"/>
                <a:gd name="connsiteX1" fmla="*/ 0 w 1574379"/>
                <a:gd name="connsiteY1" fmla="*/ 787689 h 864753"/>
                <a:gd name="connsiteX2" fmla="*/ 1172200 w 1574379"/>
                <a:gd name="connsiteY2" fmla="*/ 864753 h 864753"/>
                <a:gd name="connsiteX3" fmla="*/ 1382813 w 1574379"/>
                <a:gd name="connsiteY3" fmla="*/ 582478 h 864753"/>
                <a:gd name="connsiteX4" fmla="*/ 1574379 w 1574379"/>
                <a:gd name="connsiteY4" fmla="*/ 5283 h 864753"/>
                <a:gd name="connsiteX5" fmla="*/ 1373763 w 1574379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084862 w 1276428"/>
                <a:gd name="connsiteY3" fmla="*/ 582478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6428" h="864753">
                  <a:moveTo>
                    <a:pt x="1075812" y="0"/>
                  </a:moveTo>
                  <a:lnTo>
                    <a:pt x="0" y="814951"/>
                  </a:lnTo>
                  <a:lnTo>
                    <a:pt x="874249" y="864753"/>
                  </a:lnTo>
                  <a:cubicBezTo>
                    <a:pt x="1064318" y="713109"/>
                    <a:pt x="1018083" y="752296"/>
                    <a:pt x="1125959" y="573391"/>
                  </a:cubicBezTo>
                  <a:lnTo>
                    <a:pt x="1276428" y="5283"/>
                  </a:lnTo>
                  <a:lnTo>
                    <a:pt x="1075812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Google Shape;1735;p30">
              <a:extLst>
                <a:ext uri="{FF2B5EF4-FFF2-40B4-BE49-F238E27FC236}">
                  <a16:creationId xmlns:a16="http://schemas.microsoft.com/office/drawing/2014/main" id="{8076ACAF-F1E0-F618-5148-66A4815F1E43}"/>
                </a:ext>
              </a:extLst>
            </p:cNvPr>
            <p:cNvSpPr/>
            <p:nvPr/>
          </p:nvSpPr>
          <p:spPr>
            <a:xfrm rot="18212791">
              <a:off x="1495020" y="5154534"/>
              <a:ext cx="223539" cy="566812"/>
            </a:xfrm>
            <a:custGeom>
              <a:avLst/>
              <a:gdLst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322354 w 322354"/>
                <a:gd name="connsiteY0" fmla="*/ 40294 h 707844"/>
                <a:gd name="connsiteX1" fmla="*/ 161177 w 322354"/>
                <a:gd name="connsiteY1" fmla="*/ 80588 h 707844"/>
                <a:gd name="connsiteX2" fmla="*/ 0 w 322354"/>
                <a:gd name="connsiteY2" fmla="*/ 40294 h 707844"/>
                <a:gd name="connsiteX3" fmla="*/ 161177 w 322354"/>
                <a:gd name="connsiteY3" fmla="*/ 0 h 707844"/>
                <a:gd name="connsiteX4" fmla="*/ 322354 w 322354"/>
                <a:gd name="connsiteY4" fmla="*/ 40294 h 707844"/>
                <a:gd name="connsiteX5" fmla="*/ 322354 w 322354"/>
                <a:gd name="connsiteY5" fmla="*/ 667550 h 707844"/>
                <a:gd name="connsiteX6" fmla="*/ 161177 w 322354"/>
                <a:gd name="connsiteY6" fmla="*/ 707844 h 707844"/>
                <a:gd name="connsiteX7" fmla="*/ 0 w 322354"/>
                <a:gd name="connsiteY7" fmla="*/ 667550 h 707844"/>
                <a:gd name="connsiteX8" fmla="*/ 0 w 322354"/>
                <a:gd name="connsiteY8" fmla="*/ 40294 h 707844"/>
                <a:gd name="connsiteX0" fmla="*/ 0 w 322354"/>
                <a:gd name="connsiteY0" fmla="*/ 40294 h 745957"/>
                <a:gd name="connsiteX1" fmla="*/ 161177 w 322354"/>
                <a:gd name="connsiteY1" fmla="*/ 80588 h 745957"/>
                <a:gd name="connsiteX2" fmla="*/ 322354 w 322354"/>
                <a:gd name="connsiteY2" fmla="*/ 40294 h 745957"/>
                <a:gd name="connsiteX3" fmla="*/ 322354 w 322354"/>
                <a:gd name="connsiteY3" fmla="*/ 667550 h 745957"/>
                <a:gd name="connsiteX4" fmla="*/ 161177 w 322354"/>
                <a:gd name="connsiteY4" fmla="*/ 707844 h 745957"/>
                <a:gd name="connsiteX5" fmla="*/ 0 w 322354"/>
                <a:gd name="connsiteY5" fmla="*/ 667550 h 745957"/>
                <a:gd name="connsiteX6" fmla="*/ 0 w 322354"/>
                <a:gd name="connsiteY6" fmla="*/ 40294 h 745957"/>
                <a:gd name="connsiteX0" fmla="*/ 0 w 322354"/>
                <a:gd name="connsiteY0" fmla="*/ 40294 h 745957"/>
                <a:gd name="connsiteX1" fmla="*/ 161177 w 322354"/>
                <a:gd name="connsiteY1" fmla="*/ 0 h 745957"/>
                <a:gd name="connsiteX2" fmla="*/ 322354 w 322354"/>
                <a:gd name="connsiteY2" fmla="*/ 40294 h 745957"/>
                <a:gd name="connsiteX3" fmla="*/ 161177 w 322354"/>
                <a:gd name="connsiteY3" fmla="*/ 80588 h 745957"/>
                <a:gd name="connsiteX4" fmla="*/ 0 w 322354"/>
                <a:gd name="connsiteY4" fmla="*/ 40294 h 745957"/>
                <a:gd name="connsiteX0" fmla="*/ 322354 w 322354"/>
                <a:gd name="connsiteY0" fmla="*/ 40294 h 745957"/>
                <a:gd name="connsiteX1" fmla="*/ 161177 w 322354"/>
                <a:gd name="connsiteY1" fmla="*/ 80588 h 745957"/>
                <a:gd name="connsiteX2" fmla="*/ 0 w 322354"/>
                <a:gd name="connsiteY2" fmla="*/ 40294 h 745957"/>
                <a:gd name="connsiteX3" fmla="*/ 161177 w 322354"/>
                <a:gd name="connsiteY3" fmla="*/ 0 h 745957"/>
                <a:gd name="connsiteX4" fmla="*/ 322354 w 322354"/>
                <a:gd name="connsiteY4" fmla="*/ 40294 h 745957"/>
                <a:gd name="connsiteX5" fmla="*/ 322354 w 322354"/>
                <a:gd name="connsiteY5" fmla="*/ 667550 h 745957"/>
                <a:gd name="connsiteX6" fmla="*/ 0 w 322354"/>
                <a:gd name="connsiteY6" fmla="*/ 667550 h 745957"/>
                <a:gd name="connsiteX7" fmla="*/ 0 w 322354"/>
                <a:gd name="connsiteY7" fmla="*/ 40294 h 745957"/>
                <a:gd name="connsiteX0" fmla="*/ 0 w 391316"/>
                <a:gd name="connsiteY0" fmla="*/ 40294 h 905618"/>
                <a:gd name="connsiteX1" fmla="*/ 161177 w 391316"/>
                <a:gd name="connsiteY1" fmla="*/ 80588 h 905618"/>
                <a:gd name="connsiteX2" fmla="*/ 322354 w 391316"/>
                <a:gd name="connsiteY2" fmla="*/ 40294 h 905618"/>
                <a:gd name="connsiteX3" fmla="*/ 322354 w 391316"/>
                <a:gd name="connsiteY3" fmla="*/ 667550 h 905618"/>
                <a:gd name="connsiteX4" fmla="*/ 161177 w 391316"/>
                <a:gd name="connsiteY4" fmla="*/ 707844 h 905618"/>
                <a:gd name="connsiteX5" fmla="*/ 0 w 391316"/>
                <a:gd name="connsiteY5" fmla="*/ 667550 h 905618"/>
                <a:gd name="connsiteX6" fmla="*/ 0 w 391316"/>
                <a:gd name="connsiteY6" fmla="*/ 40294 h 905618"/>
                <a:gd name="connsiteX0" fmla="*/ 0 w 391316"/>
                <a:gd name="connsiteY0" fmla="*/ 40294 h 905618"/>
                <a:gd name="connsiteX1" fmla="*/ 161177 w 391316"/>
                <a:gd name="connsiteY1" fmla="*/ 0 h 905618"/>
                <a:gd name="connsiteX2" fmla="*/ 322354 w 391316"/>
                <a:gd name="connsiteY2" fmla="*/ 40294 h 905618"/>
                <a:gd name="connsiteX3" fmla="*/ 161177 w 391316"/>
                <a:gd name="connsiteY3" fmla="*/ 80588 h 905618"/>
                <a:gd name="connsiteX4" fmla="*/ 0 w 391316"/>
                <a:gd name="connsiteY4" fmla="*/ 40294 h 905618"/>
                <a:gd name="connsiteX0" fmla="*/ 322354 w 391316"/>
                <a:gd name="connsiteY0" fmla="*/ 40294 h 905618"/>
                <a:gd name="connsiteX1" fmla="*/ 161177 w 391316"/>
                <a:gd name="connsiteY1" fmla="*/ 80588 h 905618"/>
                <a:gd name="connsiteX2" fmla="*/ 0 w 391316"/>
                <a:gd name="connsiteY2" fmla="*/ 40294 h 905618"/>
                <a:gd name="connsiteX3" fmla="*/ 161177 w 391316"/>
                <a:gd name="connsiteY3" fmla="*/ 0 h 905618"/>
                <a:gd name="connsiteX4" fmla="*/ 322354 w 391316"/>
                <a:gd name="connsiteY4" fmla="*/ 40294 h 905618"/>
                <a:gd name="connsiteX5" fmla="*/ 322354 w 391316"/>
                <a:gd name="connsiteY5" fmla="*/ 667550 h 905618"/>
                <a:gd name="connsiteX6" fmla="*/ 378544 w 391316"/>
                <a:gd name="connsiteY6" fmla="*/ 905618 h 905618"/>
                <a:gd name="connsiteX7" fmla="*/ 0 w 391316"/>
                <a:gd name="connsiteY7" fmla="*/ 667550 h 905618"/>
                <a:gd name="connsiteX8" fmla="*/ 0 w 391316"/>
                <a:gd name="connsiteY8" fmla="*/ 40294 h 905618"/>
                <a:gd name="connsiteX0" fmla="*/ 0 w 391316"/>
                <a:gd name="connsiteY0" fmla="*/ 40294 h 905618"/>
                <a:gd name="connsiteX1" fmla="*/ 161177 w 391316"/>
                <a:gd name="connsiteY1" fmla="*/ 80588 h 905618"/>
                <a:gd name="connsiteX2" fmla="*/ 322354 w 391316"/>
                <a:gd name="connsiteY2" fmla="*/ 40294 h 905618"/>
                <a:gd name="connsiteX3" fmla="*/ 322354 w 391316"/>
                <a:gd name="connsiteY3" fmla="*/ 667550 h 905618"/>
                <a:gd name="connsiteX4" fmla="*/ 161177 w 391316"/>
                <a:gd name="connsiteY4" fmla="*/ 707844 h 905618"/>
                <a:gd name="connsiteX5" fmla="*/ 0 w 391316"/>
                <a:gd name="connsiteY5" fmla="*/ 667550 h 905618"/>
                <a:gd name="connsiteX6" fmla="*/ 0 w 391316"/>
                <a:gd name="connsiteY6" fmla="*/ 40294 h 905618"/>
                <a:gd name="connsiteX0" fmla="*/ 0 w 391316"/>
                <a:gd name="connsiteY0" fmla="*/ 40294 h 905618"/>
                <a:gd name="connsiteX1" fmla="*/ 161177 w 391316"/>
                <a:gd name="connsiteY1" fmla="*/ 0 h 905618"/>
                <a:gd name="connsiteX2" fmla="*/ 322354 w 391316"/>
                <a:gd name="connsiteY2" fmla="*/ 40294 h 905618"/>
                <a:gd name="connsiteX3" fmla="*/ 161177 w 391316"/>
                <a:gd name="connsiteY3" fmla="*/ 80588 h 905618"/>
                <a:gd name="connsiteX4" fmla="*/ 0 w 391316"/>
                <a:gd name="connsiteY4" fmla="*/ 40294 h 905618"/>
                <a:gd name="connsiteX0" fmla="*/ 322354 w 391316"/>
                <a:gd name="connsiteY0" fmla="*/ 40294 h 905618"/>
                <a:gd name="connsiteX1" fmla="*/ 161177 w 391316"/>
                <a:gd name="connsiteY1" fmla="*/ 80588 h 905618"/>
                <a:gd name="connsiteX2" fmla="*/ 0 w 391316"/>
                <a:gd name="connsiteY2" fmla="*/ 40294 h 905618"/>
                <a:gd name="connsiteX3" fmla="*/ 161177 w 391316"/>
                <a:gd name="connsiteY3" fmla="*/ 0 h 905618"/>
                <a:gd name="connsiteX4" fmla="*/ 322354 w 391316"/>
                <a:gd name="connsiteY4" fmla="*/ 40294 h 905618"/>
                <a:gd name="connsiteX5" fmla="*/ 322354 w 391316"/>
                <a:gd name="connsiteY5" fmla="*/ 667550 h 905618"/>
                <a:gd name="connsiteX6" fmla="*/ 378544 w 391316"/>
                <a:gd name="connsiteY6" fmla="*/ 905618 h 905618"/>
                <a:gd name="connsiteX7" fmla="*/ 0 w 391316"/>
                <a:gd name="connsiteY7" fmla="*/ 667550 h 905618"/>
                <a:gd name="connsiteX8" fmla="*/ 0 w 391316"/>
                <a:gd name="connsiteY8" fmla="*/ 40294 h 905618"/>
                <a:gd name="connsiteX9" fmla="*/ 322354 w 391316"/>
                <a:gd name="connsiteY9" fmla="*/ 40294 h 90561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378544 w 469984"/>
                <a:gd name="connsiteY0" fmla="*/ 905618 h 997058"/>
                <a:gd name="connsiteX1" fmla="*/ 0 w 469984"/>
                <a:gd name="connsiteY1" fmla="*/ 667550 h 997058"/>
                <a:gd name="connsiteX2" fmla="*/ 0 w 469984"/>
                <a:gd name="connsiteY2" fmla="*/ 40294 h 997058"/>
                <a:gd name="connsiteX3" fmla="*/ 322354 w 469984"/>
                <a:gd name="connsiteY3" fmla="*/ 40294 h 997058"/>
                <a:gd name="connsiteX4" fmla="*/ 161177 w 469984"/>
                <a:gd name="connsiteY4" fmla="*/ 80588 h 997058"/>
                <a:gd name="connsiteX5" fmla="*/ 0 w 469984"/>
                <a:gd name="connsiteY5" fmla="*/ 40294 h 997058"/>
                <a:gd name="connsiteX6" fmla="*/ 161177 w 469984"/>
                <a:gd name="connsiteY6" fmla="*/ 0 h 997058"/>
                <a:gd name="connsiteX7" fmla="*/ 322354 w 469984"/>
                <a:gd name="connsiteY7" fmla="*/ 40294 h 997058"/>
                <a:gd name="connsiteX8" fmla="*/ 322354 w 469984"/>
                <a:gd name="connsiteY8" fmla="*/ 667550 h 997058"/>
                <a:gd name="connsiteX9" fmla="*/ 469984 w 469984"/>
                <a:gd name="connsiteY9" fmla="*/ 997058 h 99705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45697 w 469984"/>
                <a:gd name="connsiteY0" fmla="*/ 860441 h 997058"/>
                <a:gd name="connsiteX1" fmla="*/ 0 w 469984"/>
                <a:gd name="connsiteY1" fmla="*/ 667550 h 997058"/>
                <a:gd name="connsiteX2" fmla="*/ 0 w 469984"/>
                <a:gd name="connsiteY2" fmla="*/ 40294 h 997058"/>
                <a:gd name="connsiteX3" fmla="*/ 322354 w 469984"/>
                <a:gd name="connsiteY3" fmla="*/ 40294 h 997058"/>
                <a:gd name="connsiteX4" fmla="*/ 161177 w 469984"/>
                <a:gd name="connsiteY4" fmla="*/ 80588 h 997058"/>
                <a:gd name="connsiteX5" fmla="*/ 0 w 469984"/>
                <a:gd name="connsiteY5" fmla="*/ 40294 h 997058"/>
                <a:gd name="connsiteX6" fmla="*/ 161177 w 469984"/>
                <a:gd name="connsiteY6" fmla="*/ 0 h 997058"/>
                <a:gd name="connsiteX7" fmla="*/ 322354 w 469984"/>
                <a:gd name="connsiteY7" fmla="*/ 40294 h 997058"/>
                <a:gd name="connsiteX8" fmla="*/ 322354 w 469984"/>
                <a:gd name="connsiteY8" fmla="*/ 667550 h 997058"/>
                <a:gd name="connsiteX9" fmla="*/ 469984 w 469984"/>
                <a:gd name="connsiteY9" fmla="*/ 997058 h 99705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0 w 469984"/>
                <a:gd name="connsiteY0" fmla="*/ 667550 h 997058"/>
                <a:gd name="connsiteX1" fmla="*/ 0 w 469984"/>
                <a:gd name="connsiteY1" fmla="*/ 40294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5" fmla="*/ 161177 w 469984"/>
                <a:gd name="connsiteY5" fmla="*/ 0 h 997058"/>
                <a:gd name="connsiteX6" fmla="*/ 322354 w 469984"/>
                <a:gd name="connsiteY6" fmla="*/ 40294 h 997058"/>
                <a:gd name="connsiteX7" fmla="*/ 322354 w 469984"/>
                <a:gd name="connsiteY7" fmla="*/ 667550 h 997058"/>
                <a:gd name="connsiteX8" fmla="*/ 469984 w 469984"/>
                <a:gd name="connsiteY8" fmla="*/ 997058 h 997058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5" fmla="*/ 161177 w 322354"/>
                <a:gd name="connsiteY5" fmla="*/ 0 h 707844"/>
                <a:gd name="connsiteX6" fmla="*/ 322354 w 322354"/>
                <a:gd name="connsiteY6" fmla="*/ 40294 h 707844"/>
                <a:gd name="connsiteX7" fmla="*/ 322354 w 322354"/>
                <a:gd name="connsiteY7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354" h="707844" stroke="0" extrusionOk="0">
                  <a:moveTo>
                    <a:pt x="0" y="40294"/>
                  </a:moveTo>
                  <a:cubicBezTo>
                    <a:pt x="0" y="62548"/>
                    <a:pt x="72161" y="80588"/>
                    <a:pt x="161177" y="80588"/>
                  </a:cubicBezTo>
                  <a:cubicBezTo>
                    <a:pt x="250193" y="80588"/>
                    <a:pt x="322354" y="62548"/>
                    <a:pt x="322354" y="40294"/>
                  </a:cubicBezTo>
                  <a:lnTo>
                    <a:pt x="322354" y="667550"/>
                  </a:lnTo>
                  <a:cubicBezTo>
                    <a:pt x="322354" y="689804"/>
                    <a:pt x="250193" y="707844"/>
                    <a:pt x="161177" y="707844"/>
                  </a:cubicBezTo>
                  <a:cubicBezTo>
                    <a:pt x="72161" y="707844"/>
                    <a:pt x="0" y="689804"/>
                    <a:pt x="0" y="667550"/>
                  </a:cubicBezTo>
                  <a:lnTo>
                    <a:pt x="0" y="40294"/>
                  </a:lnTo>
                  <a:close/>
                </a:path>
                <a:path w="322354" h="707844" fill="lighten" stroke="0" extrusionOk="0">
                  <a:moveTo>
                    <a:pt x="0" y="40294"/>
                  </a:moveTo>
                  <a:cubicBezTo>
                    <a:pt x="0" y="18040"/>
                    <a:pt x="72161" y="0"/>
                    <a:pt x="161177" y="0"/>
                  </a:cubicBezTo>
                  <a:cubicBezTo>
                    <a:pt x="250193" y="0"/>
                    <a:pt x="322354" y="18040"/>
                    <a:pt x="322354" y="40294"/>
                  </a:cubicBezTo>
                  <a:cubicBezTo>
                    <a:pt x="322354" y="62548"/>
                    <a:pt x="250193" y="80588"/>
                    <a:pt x="161177" y="80588"/>
                  </a:cubicBezTo>
                  <a:cubicBezTo>
                    <a:pt x="72161" y="80588"/>
                    <a:pt x="0" y="62548"/>
                    <a:pt x="0" y="40294"/>
                  </a:cubicBezTo>
                  <a:close/>
                </a:path>
                <a:path w="322354" h="707844" fill="none" extrusionOk="0">
                  <a:moveTo>
                    <a:pt x="0" y="667550"/>
                  </a:moveTo>
                  <a:lnTo>
                    <a:pt x="0" y="40294"/>
                  </a:lnTo>
                  <a:cubicBezTo>
                    <a:pt x="55336" y="39163"/>
                    <a:pt x="1666" y="76657"/>
                    <a:pt x="158107" y="85892"/>
                  </a:cubicBezTo>
                  <a:cubicBezTo>
                    <a:pt x="278158" y="87971"/>
                    <a:pt x="267605" y="55493"/>
                    <a:pt x="322354" y="40294"/>
                  </a:cubicBezTo>
                  <a:cubicBezTo>
                    <a:pt x="322354" y="62548"/>
                    <a:pt x="250193" y="80588"/>
                    <a:pt x="161177" y="80588"/>
                  </a:cubicBezTo>
                  <a:cubicBezTo>
                    <a:pt x="72161" y="80588"/>
                    <a:pt x="0" y="62548"/>
                    <a:pt x="0" y="40294"/>
                  </a:cubicBezTo>
                  <a:cubicBezTo>
                    <a:pt x="0" y="18040"/>
                    <a:pt x="72161" y="0"/>
                    <a:pt x="161177" y="0"/>
                  </a:cubicBezTo>
                  <a:cubicBezTo>
                    <a:pt x="250193" y="0"/>
                    <a:pt x="322354" y="18040"/>
                    <a:pt x="322354" y="40294"/>
                  </a:cubicBezTo>
                  <a:lnTo>
                    <a:pt x="322354" y="667550"/>
                  </a:lnTo>
                </a:path>
              </a:pathLst>
            </a:cu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46" name="グループ化 2945">
              <a:extLst>
                <a:ext uri="{FF2B5EF4-FFF2-40B4-BE49-F238E27FC236}">
                  <a16:creationId xmlns:a16="http://schemas.microsoft.com/office/drawing/2014/main" id="{61390AEB-33A8-6EDC-C782-F115BBCC5DD6}"/>
                </a:ext>
              </a:extLst>
            </p:cNvPr>
            <p:cNvGrpSpPr/>
            <p:nvPr/>
          </p:nvGrpSpPr>
          <p:grpSpPr>
            <a:xfrm>
              <a:off x="1108833" y="4127002"/>
              <a:ext cx="203678" cy="1393989"/>
              <a:chOff x="887535" y="1448967"/>
              <a:chExt cx="336421" cy="2302488"/>
            </a:xfrm>
          </p:grpSpPr>
          <p:sp>
            <p:nvSpPr>
              <p:cNvPr id="2947" name="フリーフォーム 129">
                <a:extLst>
                  <a:ext uri="{FF2B5EF4-FFF2-40B4-BE49-F238E27FC236}">
                    <a16:creationId xmlns:a16="http://schemas.microsoft.com/office/drawing/2014/main" id="{74EC12AE-DD57-A1DC-CB07-E0788B256226}"/>
                  </a:ext>
                </a:extLst>
              </p:cNvPr>
              <p:cNvSpPr/>
              <p:nvPr/>
            </p:nvSpPr>
            <p:spPr>
              <a:xfrm rot="20773540">
                <a:off x="984581" y="1448967"/>
                <a:ext cx="239375" cy="2302488"/>
              </a:xfrm>
              <a:custGeom>
                <a:avLst/>
                <a:gdLst>
                  <a:gd name="connsiteX0" fmla="*/ 168228 w 328316"/>
                  <a:gd name="connsiteY0" fmla="*/ 0 h 1378383"/>
                  <a:gd name="connsiteX1" fmla="*/ 103108 w 328316"/>
                  <a:gd name="connsiteY1" fmla="*/ 192648 h 1378383"/>
                  <a:gd name="connsiteX2" fmla="*/ 32561 w 328316"/>
                  <a:gd name="connsiteY2" fmla="*/ 841139 h 1378383"/>
                  <a:gd name="connsiteX3" fmla="*/ 0 w 328316"/>
                  <a:gd name="connsiteY3" fmla="*/ 1329543 h 1378383"/>
                  <a:gd name="connsiteX4" fmla="*/ 130241 w 328316"/>
                  <a:gd name="connsiteY4" fmla="*/ 1378383 h 1378383"/>
                  <a:gd name="connsiteX5" fmla="*/ 211642 w 328316"/>
                  <a:gd name="connsiteY5" fmla="*/ 1367530 h 1378383"/>
                  <a:gd name="connsiteX6" fmla="*/ 328316 w 328316"/>
                  <a:gd name="connsiteY6" fmla="*/ 1326829 h 1378383"/>
                  <a:gd name="connsiteX7" fmla="*/ 274049 w 328316"/>
                  <a:gd name="connsiteY7" fmla="*/ 575230 h 1378383"/>
                  <a:gd name="connsiteX8" fmla="*/ 230635 w 328316"/>
                  <a:gd name="connsiteY8" fmla="*/ 92254 h 1378383"/>
                  <a:gd name="connsiteX9" fmla="*/ 168228 w 328316"/>
                  <a:gd name="connsiteY9" fmla="*/ 0 h 137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8316" h="1378383">
                    <a:moveTo>
                      <a:pt x="168228" y="0"/>
                    </a:moveTo>
                    <a:lnTo>
                      <a:pt x="103108" y="192648"/>
                    </a:lnTo>
                    <a:lnTo>
                      <a:pt x="32561" y="841139"/>
                    </a:lnTo>
                    <a:lnTo>
                      <a:pt x="0" y="1329543"/>
                    </a:lnTo>
                    <a:lnTo>
                      <a:pt x="130241" y="1378383"/>
                    </a:lnTo>
                    <a:lnTo>
                      <a:pt x="211642" y="1367530"/>
                    </a:lnTo>
                    <a:lnTo>
                      <a:pt x="328316" y="1326829"/>
                    </a:lnTo>
                    <a:lnTo>
                      <a:pt x="274049" y="575230"/>
                    </a:lnTo>
                    <a:lnTo>
                      <a:pt x="230635" y="92254"/>
                    </a:lnTo>
                    <a:lnTo>
                      <a:pt x="168228" y="0"/>
                    </a:lnTo>
                    <a:close/>
                  </a:path>
                </a:pathLst>
              </a:custGeom>
              <a:solidFill>
                <a:srgbClr val="9D6833"/>
              </a:solidFill>
              <a:ln w="12700">
                <a:solidFill>
                  <a:srgbClr val="4040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8" name="Google Shape;1866;p32">
                <a:extLst>
                  <a:ext uri="{FF2B5EF4-FFF2-40B4-BE49-F238E27FC236}">
                    <a16:creationId xmlns:a16="http://schemas.microsoft.com/office/drawing/2014/main" id="{7949F1B8-CE12-0E55-FA5D-0111D59562D8}"/>
                  </a:ext>
                </a:extLst>
              </p:cNvPr>
              <p:cNvSpPr/>
              <p:nvPr/>
            </p:nvSpPr>
            <p:spPr>
              <a:xfrm rot="15665397">
                <a:off x="945978" y="2458176"/>
                <a:ext cx="99557" cy="216443"/>
              </a:xfrm>
              <a:prstGeom prst="can">
                <a:avLst>
                  <a:gd name="adj" fmla="val 25000"/>
                </a:avLst>
              </a:prstGeom>
              <a:solidFill>
                <a:srgbClr val="9D6833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9" name="Google Shape;1867;p32">
                <a:extLst>
                  <a:ext uri="{FF2B5EF4-FFF2-40B4-BE49-F238E27FC236}">
                    <a16:creationId xmlns:a16="http://schemas.microsoft.com/office/drawing/2014/main" id="{6F6F8C84-046E-0409-FC1C-AE60E96E42AB}"/>
                  </a:ext>
                </a:extLst>
              </p:cNvPr>
              <p:cNvSpPr/>
              <p:nvPr/>
            </p:nvSpPr>
            <p:spPr>
              <a:xfrm rot="20481124">
                <a:off x="1051761" y="2507427"/>
                <a:ext cx="111154" cy="81707"/>
              </a:xfrm>
              <a:prstGeom prst="ellipse">
                <a:avLst/>
              </a:prstGeom>
              <a:solidFill>
                <a:srgbClr val="9D68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0" name="Google Shape;1868;p32">
                <a:extLst>
                  <a:ext uri="{FF2B5EF4-FFF2-40B4-BE49-F238E27FC236}">
                    <a16:creationId xmlns:a16="http://schemas.microsoft.com/office/drawing/2014/main" id="{713E19C9-28EB-B640-27BD-1D39184F4F00}"/>
                  </a:ext>
                </a:extLst>
              </p:cNvPr>
              <p:cNvSpPr/>
              <p:nvPr/>
            </p:nvSpPr>
            <p:spPr>
              <a:xfrm rot="17672304">
                <a:off x="1116944" y="2721432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1" name="Google Shape;1869;p32">
                <a:extLst>
                  <a:ext uri="{FF2B5EF4-FFF2-40B4-BE49-F238E27FC236}">
                    <a16:creationId xmlns:a16="http://schemas.microsoft.com/office/drawing/2014/main" id="{3B749017-AFDB-B9FA-E99C-9F6A58F6A6DB}"/>
                  </a:ext>
                </a:extLst>
              </p:cNvPr>
              <p:cNvSpPr/>
              <p:nvPr/>
            </p:nvSpPr>
            <p:spPr>
              <a:xfrm rot="17672304">
                <a:off x="999626" y="2329618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2" name="Google Shape;1870;p32">
                <a:extLst>
                  <a:ext uri="{FF2B5EF4-FFF2-40B4-BE49-F238E27FC236}">
                    <a16:creationId xmlns:a16="http://schemas.microsoft.com/office/drawing/2014/main" id="{309B8E3A-D248-A091-3769-F14B27268F08}"/>
                  </a:ext>
                </a:extLst>
              </p:cNvPr>
              <p:cNvSpPr/>
              <p:nvPr/>
            </p:nvSpPr>
            <p:spPr>
              <a:xfrm rot="17672304">
                <a:off x="1054035" y="2320106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8" name="Google Shape;1544;p28"/>
          <p:cNvSpPr txBox="1"/>
          <p:nvPr/>
        </p:nvSpPr>
        <p:spPr>
          <a:xfrm>
            <a:off x="4714979" y="3662707"/>
            <a:ext cx="3572105" cy="198511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ザイくんは</a:t>
            </a:r>
            <a:endParaRPr lang="en-US" altLang="ja-JP" sz="3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chemeClr val="dk1"/>
                </a:solidFill>
              </a:rPr>
              <a:t>言われた森に</a:t>
            </a:r>
            <a:endParaRPr lang="en-US" altLang="ja-JP" sz="36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chemeClr val="dk1"/>
                </a:solidFill>
              </a:rPr>
              <a:t>むかった</a:t>
            </a:r>
            <a:endParaRPr sz="3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角丸四角形 355">
            <a:hlinkClick r:id="rId3" action="ppaction://hlinksldjump"/>
            <a:extLst>
              <a:ext uri="{FF2B5EF4-FFF2-40B4-BE49-F238E27FC236}">
                <a16:creationId xmlns:a16="http://schemas.microsoft.com/office/drawing/2014/main" id="{55C2596F-3D0B-0A3F-05F3-77279C36FA82}"/>
              </a:ext>
            </a:extLst>
          </p:cNvPr>
          <p:cNvSpPr/>
          <p:nvPr/>
        </p:nvSpPr>
        <p:spPr>
          <a:xfrm rot="16200000">
            <a:off x="9875201" y="2733381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" name="Google Shape;2562;p41">
            <a:extLst>
              <a:ext uri="{FF2B5EF4-FFF2-40B4-BE49-F238E27FC236}">
                <a16:creationId xmlns:a16="http://schemas.microsoft.com/office/drawing/2014/main" id="{BBF73EF6-54FF-F71D-A35B-16790D99AE40}"/>
              </a:ext>
            </a:extLst>
          </p:cNvPr>
          <p:cNvSpPr txBox="1"/>
          <p:nvPr/>
        </p:nvSpPr>
        <p:spPr>
          <a:xfrm>
            <a:off x="10646923" y="2038499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chemeClr val="accent1">
                    <a:lumMod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6AA0BE41-C166-CD5F-DFF4-EB95DFC14335}"/>
              </a:ext>
            </a:extLst>
          </p:cNvPr>
          <p:cNvGrpSpPr/>
          <p:nvPr/>
        </p:nvGrpSpPr>
        <p:grpSpPr>
          <a:xfrm rot="2523162">
            <a:off x="11051823" y="1819118"/>
            <a:ext cx="564109" cy="193172"/>
            <a:chOff x="9364349" y="5301095"/>
            <a:chExt cx="371808" cy="127321"/>
          </a:xfrm>
        </p:grpSpPr>
        <p:cxnSp>
          <p:nvCxnSpPr>
            <p:cNvPr id="6" name="直線コネクタ 5">
              <a:extLst>
                <a:ext uri="{FF2B5EF4-FFF2-40B4-BE49-F238E27FC236}">
                  <a16:creationId xmlns:a16="http://schemas.microsoft.com/office/drawing/2014/main" id="{7906C262-225F-E863-8BAD-3291185926BE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線コネクタ 24">
              <a:extLst>
                <a:ext uri="{FF2B5EF4-FFF2-40B4-BE49-F238E27FC236}">
                  <a16:creationId xmlns:a16="http://schemas.microsoft.com/office/drawing/2014/main" id="{5DE29879-1A1C-9C7A-7630-83D6397AC129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線コネクタ 32">
              <a:extLst>
                <a:ext uri="{FF2B5EF4-FFF2-40B4-BE49-F238E27FC236}">
                  <a16:creationId xmlns:a16="http://schemas.microsoft.com/office/drawing/2014/main" id="{46AF47E3-5512-F279-8F0E-AACA50DE9B3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E102DBF9-FEDF-8E73-450C-107A504E8814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44" name="グループ化 2943">
            <a:extLst>
              <a:ext uri="{FF2B5EF4-FFF2-40B4-BE49-F238E27FC236}">
                <a16:creationId xmlns:a16="http://schemas.microsoft.com/office/drawing/2014/main" id="{A269BF38-11FE-91A9-F7C4-523E9A847616}"/>
              </a:ext>
            </a:extLst>
          </p:cNvPr>
          <p:cNvGrpSpPr>
            <a:grpSpLocks noChangeAspect="1"/>
          </p:cNvGrpSpPr>
          <p:nvPr/>
        </p:nvGrpSpPr>
        <p:grpSpPr>
          <a:xfrm>
            <a:off x="946283" y="3064626"/>
            <a:ext cx="1283685" cy="1416721"/>
            <a:chOff x="5186688" y="3855031"/>
            <a:chExt cx="1619316" cy="1766338"/>
          </a:xfrm>
        </p:grpSpPr>
        <p:sp>
          <p:nvSpPr>
            <p:cNvPr id="2945" name="直方体 2944">
              <a:extLst>
                <a:ext uri="{FF2B5EF4-FFF2-40B4-BE49-F238E27FC236}">
                  <a16:creationId xmlns:a16="http://schemas.microsoft.com/office/drawing/2014/main" id="{DF4B5D6E-C163-B7DC-2F8D-421B4B28D261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4" name="直方体 2953">
              <a:extLst>
                <a:ext uri="{FF2B5EF4-FFF2-40B4-BE49-F238E27FC236}">
                  <a16:creationId xmlns:a16="http://schemas.microsoft.com/office/drawing/2014/main" id="{5A66A64F-9E73-EBE6-C8B1-490CD1FD10D2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6" name="直方体 2955">
              <a:extLst>
                <a:ext uri="{FF2B5EF4-FFF2-40B4-BE49-F238E27FC236}">
                  <a16:creationId xmlns:a16="http://schemas.microsoft.com/office/drawing/2014/main" id="{D5C4B06A-DFE2-2526-ED34-E11351E2BDB7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957" name="グループ化 2956">
              <a:extLst>
                <a:ext uri="{FF2B5EF4-FFF2-40B4-BE49-F238E27FC236}">
                  <a16:creationId xmlns:a16="http://schemas.microsoft.com/office/drawing/2014/main" id="{F996A1F7-75AD-8F28-FDB0-002C4FB6823A}"/>
                </a:ext>
              </a:extLst>
            </p:cNvPr>
            <p:cNvGrpSpPr/>
            <p:nvPr/>
          </p:nvGrpSpPr>
          <p:grpSpPr>
            <a:xfrm>
              <a:off x="6130666" y="4149551"/>
              <a:ext cx="282228" cy="227485"/>
              <a:chOff x="5909068" y="3576456"/>
              <a:chExt cx="503578" cy="405901"/>
            </a:xfrm>
          </p:grpSpPr>
          <p:sp>
            <p:nvSpPr>
              <p:cNvPr id="2958" name="Google Shape;749;p20">
                <a:extLst>
                  <a:ext uri="{FF2B5EF4-FFF2-40B4-BE49-F238E27FC236}">
                    <a16:creationId xmlns:a16="http://schemas.microsoft.com/office/drawing/2014/main" id="{C787F54E-B3F7-710A-CB69-2E750BB7D983}"/>
                  </a:ext>
                </a:extLst>
              </p:cNvPr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9" name="Google Shape;749;p20">
                <a:extLst>
                  <a:ext uri="{FF2B5EF4-FFF2-40B4-BE49-F238E27FC236}">
                    <a16:creationId xmlns:a16="http://schemas.microsoft.com/office/drawing/2014/main" id="{DCD3E5AA-5501-AE88-8875-8B1C6FEA0AA8}"/>
                  </a:ext>
                </a:extLst>
              </p:cNvPr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60" name="Google Shape;749;p20">
                <a:extLst>
                  <a:ext uri="{FF2B5EF4-FFF2-40B4-BE49-F238E27FC236}">
                    <a16:creationId xmlns:a16="http://schemas.microsoft.com/office/drawing/2014/main" id="{065C799C-6527-C437-30AE-7133C1D44AE8}"/>
                  </a:ext>
                </a:extLst>
              </p:cNvPr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8" name="角丸四角形 96">
            <a:extLst>
              <a:ext uri="{FF2B5EF4-FFF2-40B4-BE49-F238E27FC236}">
                <a16:creationId xmlns:a16="http://schemas.microsoft.com/office/drawing/2014/main" id="{3D67C99D-B3F1-4890-8DE7-E7BEECC899CB}"/>
              </a:ext>
            </a:extLst>
          </p:cNvPr>
          <p:cNvSpPr/>
          <p:nvPr/>
        </p:nvSpPr>
        <p:spPr>
          <a:xfrm>
            <a:off x="9660453" y="5795880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67E51C7-3449-491F-A84C-CC9DCC1C1980}"/>
              </a:ext>
            </a:extLst>
          </p:cNvPr>
          <p:cNvSpPr txBox="1"/>
          <p:nvPr/>
        </p:nvSpPr>
        <p:spPr>
          <a:xfrm>
            <a:off x="9642190" y="5794920"/>
            <a:ext cx="1982785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70" name="テキスト ボックス 69">
            <a:extLst>
              <a:ext uri="{FF2B5EF4-FFF2-40B4-BE49-F238E27FC236}">
                <a16:creationId xmlns:a16="http://schemas.microsoft.com/office/drawing/2014/main" id="{74741B86-EA80-4A4B-8C7C-123A54EE9AE9}"/>
              </a:ext>
            </a:extLst>
          </p:cNvPr>
          <p:cNvSpPr txBox="1"/>
          <p:nvPr/>
        </p:nvSpPr>
        <p:spPr>
          <a:xfrm>
            <a:off x="2884568" y="408442"/>
            <a:ext cx="9594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しゅぎょう</a:t>
            </a:r>
          </a:p>
        </p:txBody>
      </p:sp>
      <p:sp>
        <p:nvSpPr>
          <p:cNvPr id="71" name="テキスト ボックス 70">
            <a:extLst>
              <a:ext uri="{FF2B5EF4-FFF2-40B4-BE49-F238E27FC236}">
                <a16:creationId xmlns:a16="http://schemas.microsoft.com/office/drawing/2014/main" id="{C74B7209-74B3-4DB6-BD43-E777D87890F7}"/>
              </a:ext>
            </a:extLst>
          </p:cNvPr>
          <p:cNvSpPr txBox="1"/>
          <p:nvPr/>
        </p:nvSpPr>
        <p:spPr>
          <a:xfrm>
            <a:off x="5667612" y="1164008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もり</a:t>
            </a:r>
          </a:p>
        </p:txBody>
      </p:sp>
      <p:sp>
        <p:nvSpPr>
          <p:cNvPr id="72" name="テキスト ボックス 71">
            <a:extLst>
              <a:ext uri="{FF2B5EF4-FFF2-40B4-BE49-F238E27FC236}">
                <a16:creationId xmlns:a16="http://schemas.microsoft.com/office/drawing/2014/main" id="{A3EC8734-D9B0-4D41-90BC-830B6B163D30}"/>
              </a:ext>
            </a:extLst>
          </p:cNvPr>
          <p:cNvSpPr txBox="1"/>
          <p:nvPr/>
        </p:nvSpPr>
        <p:spPr>
          <a:xfrm>
            <a:off x="4882479" y="4220905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い</a:t>
            </a:r>
          </a:p>
        </p:txBody>
      </p:sp>
    </p:spTree>
    <p:extLst>
      <p:ext uri="{BB962C8B-B14F-4D97-AF65-F5344CB8AC3E}">
        <p14:creationId xmlns:p14="http://schemas.microsoft.com/office/powerpoint/2010/main" val="30763782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8" name="Google Shape;2418;p40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9" name="Google Shape;2419;p40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5" name="Google Shape;2425;p40"/>
          <p:cNvSpPr txBox="1"/>
          <p:nvPr/>
        </p:nvSpPr>
        <p:spPr>
          <a:xfrm>
            <a:off x="4356746" y="2275343"/>
            <a:ext cx="5837961" cy="26776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いつの間にか、</a:t>
            </a:r>
            <a:r>
              <a:rPr lang="ja-JP" altLang="en-US" sz="2800" dirty="0">
                <a:solidFill>
                  <a:srgbClr val="3F3F3F"/>
                </a:solidFill>
              </a:rPr>
              <a:t>ザイくんは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ツルツルのテカテカに</a:t>
            </a:r>
            <a:endParaRPr lang="en-US" altLang="ja-JP" sz="28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なったけど、本人は気づいていないようです。</a:t>
            </a:r>
            <a:endParaRPr lang="en-US" altLang="ja-JP" sz="2800" dirty="0">
              <a:solidFill>
                <a:srgbClr val="3F3F3F"/>
              </a:solidFill>
            </a:endParaRPr>
          </a:p>
        </p:txBody>
      </p:sp>
      <p:sp>
        <p:nvSpPr>
          <p:cNvPr id="2458" name="Google Shape;2458;p40"/>
          <p:cNvSpPr txBox="1"/>
          <p:nvPr/>
        </p:nvSpPr>
        <p:spPr>
          <a:xfrm>
            <a:off x="847358" y="527562"/>
            <a:ext cx="2157734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にさん</a:t>
            </a:r>
            <a:r>
              <a:rPr lang="ja-JP" altLang="en-US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かたんそ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" name="Google Shape;2746;p43">
            <a:extLst>
              <a:ext uri="{FF2B5EF4-FFF2-40B4-BE49-F238E27FC236}">
                <a16:creationId xmlns:a16="http://schemas.microsoft.com/office/drawing/2014/main" id="{5A4BF452-DC03-569D-6B14-89F41CEB5C4C}"/>
              </a:ext>
            </a:extLst>
          </p:cNvPr>
          <p:cNvSpPr/>
          <p:nvPr/>
        </p:nvSpPr>
        <p:spPr>
          <a:xfrm>
            <a:off x="5727250" y="5351000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" name="Google Shape;2381;p39">
            <a:extLst>
              <a:ext uri="{FF2B5EF4-FFF2-40B4-BE49-F238E27FC236}">
                <a16:creationId xmlns:a16="http://schemas.microsoft.com/office/drawing/2014/main" id="{C7D58292-09A6-29CF-88DB-48CDBADE4B37}"/>
              </a:ext>
            </a:extLst>
          </p:cNvPr>
          <p:cNvSpPr txBox="1"/>
          <p:nvPr/>
        </p:nvSpPr>
        <p:spPr>
          <a:xfrm>
            <a:off x="631749" y="541088"/>
            <a:ext cx="8598000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二酸化炭素の話は、むずかしかったかな？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でも、とても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大切な話だよ。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Google Shape;2426;p40">
            <a:extLst>
              <a:ext uri="{FF2B5EF4-FFF2-40B4-BE49-F238E27FC236}">
                <a16:creationId xmlns:a16="http://schemas.microsoft.com/office/drawing/2014/main" id="{12F89E70-49C9-475C-D573-708FD290D43A}"/>
              </a:ext>
            </a:extLst>
          </p:cNvPr>
          <p:cNvSpPr/>
          <p:nvPr/>
        </p:nvSpPr>
        <p:spPr>
          <a:xfrm>
            <a:off x="3143471" y="4859243"/>
            <a:ext cx="368446" cy="26786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Google Shape;2427;p40">
            <a:extLst>
              <a:ext uri="{FF2B5EF4-FFF2-40B4-BE49-F238E27FC236}">
                <a16:creationId xmlns:a16="http://schemas.microsoft.com/office/drawing/2014/main" id="{3AD8F8DC-2DC9-C32E-B7F5-91FF9AF888DE}"/>
              </a:ext>
            </a:extLst>
          </p:cNvPr>
          <p:cNvSpPr/>
          <p:nvPr/>
        </p:nvSpPr>
        <p:spPr>
          <a:xfrm>
            <a:off x="1284192" y="2662798"/>
            <a:ext cx="1966191" cy="2615033"/>
          </a:xfrm>
          <a:prstGeom prst="can">
            <a:avLst>
              <a:gd name="adj" fmla="val 25000"/>
            </a:avLst>
          </a:prstGeom>
          <a:solidFill>
            <a:srgbClr val="9D6833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" name="Google Shape;2429;p40">
            <a:extLst>
              <a:ext uri="{FF2B5EF4-FFF2-40B4-BE49-F238E27FC236}">
                <a16:creationId xmlns:a16="http://schemas.microsoft.com/office/drawing/2014/main" id="{C9B8D3D9-837B-B37C-3876-813F88445826}"/>
              </a:ext>
            </a:extLst>
          </p:cNvPr>
          <p:cNvSpPr/>
          <p:nvPr/>
        </p:nvSpPr>
        <p:spPr>
          <a:xfrm>
            <a:off x="2369912" y="5143899"/>
            <a:ext cx="368446" cy="26786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6" name="Google Shape;2430;p40">
            <a:extLst>
              <a:ext uri="{FF2B5EF4-FFF2-40B4-BE49-F238E27FC236}">
                <a16:creationId xmlns:a16="http://schemas.microsoft.com/office/drawing/2014/main" id="{574EC911-7F34-8CA5-C1B4-4CB08C1E39EB}"/>
              </a:ext>
            </a:extLst>
          </p:cNvPr>
          <p:cNvCxnSpPr/>
          <p:nvPr/>
        </p:nvCxnSpPr>
        <p:spPr>
          <a:xfrm flipH="1">
            <a:off x="1284192" y="4762117"/>
            <a:ext cx="163850" cy="231059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7" name="Google Shape;2431;p40">
            <a:extLst>
              <a:ext uri="{FF2B5EF4-FFF2-40B4-BE49-F238E27FC236}">
                <a16:creationId xmlns:a16="http://schemas.microsoft.com/office/drawing/2014/main" id="{90ADC0A4-4CF1-FD09-E60F-297923FE92B6}"/>
              </a:ext>
            </a:extLst>
          </p:cNvPr>
          <p:cNvCxnSpPr/>
          <p:nvPr/>
        </p:nvCxnSpPr>
        <p:spPr>
          <a:xfrm flipH="1">
            <a:off x="1294433" y="4838763"/>
            <a:ext cx="163850" cy="231059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8" name="Google Shape;2432;p40">
            <a:extLst>
              <a:ext uri="{FF2B5EF4-FFF2-40B4-BE49-F238E27FC236}">
                <a16:creationId xmlns:a16="http://schemas.microsoft.com/office/drawing/2014/main" id="{E54CE7AB-A6FB-95A4-D107-F6A617B5E05F}"/>
              </a:ext>
            </a:extLst>
          </p:cNvPr>
          <p:cNvCxnSpPr/>
          <p:nvPr/>
        </p:nvCxnSpPr>
        <p:spPr>
          <a:xfrm flipH="1">
            <a:off x="1335395" y="4877646"/>
            <a:ext cx="163850" cy="231059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9" name="Google Shape;2433;p40">
            <a:extLst>
              <a:ext uri="{FF2B5EF4-FFF2-40B4-BE49-F238E27FC236}">
                <a16:creationId xmlns:a16="http://schemas.microsoft.com/office/drawing/2014/main" id="{D53EC9BE-132A-7C21-6C98-4EE38D3F7058}"/>
              </a:ext>
            </a:extLst>
          </p:cNvPr>
          <p:cNvCxnSpPr/>
          <p:nvPr/>
        </p:nvCxnSpPr>
        <p:spPr>
          <a:xfrm flipH="1">
            <a:off x="1391720" y="4957493"/>
            <a:ext cx="130479" cy="186409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5" name="Google Shape;2434;p40">
            <a:extLst>
              <a:ext uri="{FF2B5EF4-FFF2-40B4-BE49-F238E27FC236}">
                <a16:creationId xmlns:a16="http://schemas.microsoft.com/office/drawing/2014/main" id="{63D438C8-6A56-2C65-02BC-F4AE7E39F649}"/>
              </a:ext>
            </a:extLst>
          </p:cNvPr>
          <p:cNvCxnSpPr/>
          <p:nvPr/>
        </p:nvCxnSpPr>
        <p:spPr>
          <a:xfrm flipH="1">
            <a:off x="1448042" y="5028372"/>
            <a:ext cx="104700" cy="131648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16" name="Google Shape;2435;p40">
            <a:extLst>
              <a:ext uri="{FF2B5EF4-FFF2-40B4-BE49-F238E27FC236}">
                <a16:creationId xmlns:a16="http://schemas.microsoft.com/office/drawing/2014/main" id="{D4651E95-8FB1-2C2D-A062-49B822A87A67}"/>
              </a:ext>
            </a:extLst>
          </p:cNvPr>
          <p:cNvCxnSpPr/>
          <p:nvPr/>
        </p:nvCxnSpPr>
        <p:spPr>
          <a:xfrm flipH="1">
            <a:off x="1499245" y="5078447"/>
            <a:ext cx="81924" cy="101695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17" name="Google Shape;2436;p40">
            <a:extLst>
              <a:ext uri="{FF2B5EF4-FFF2-40B4-BE49-F238E27FC236}">
                <a16:creationId xmlns:a16="http://schemas.microsoft.com/office/drawing/2014/main" id="{5CAA0150-59A4-378C-158F-57A186D9000B}"/>
              </a:ext>
            </a:extLst>
          </p:cNvPr>
          <p:cNvSpPr/>
          <p:nvPr/>
        </p:nvSpPr>
        <p:spPr>
          <a:xfrm>
            <a:off x="1704057" y="2744724"/>
            <a:ext cx="927377" cy="263939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" name="Google Shape;2437;p40">
            <a:extLst>
              <a:ext uri="{FF2B5EF4-FFF2-40B4-BE49-F238E27FC236}">
                <a16:creationId xmlns:a16="http://schemas.microsoft.com/office/drawing/2014/main" id="{A2F25C03-1D11-A220-3CD7-7B789D46D6DC}"/>
              </a:ext>
            </a:extLst>
          </p:cNvPr>
          <p:cNvSpPr/>
          <p:nvPr/>
        </p:nvSpPr>
        <p:spPr>
          <a:xfrm rot="-3468885">
            <a:off x="1004625" y="3709350"/>
            <a:ext cx="277192" cy="596155"/>
          </a:xfrm>
          <a:prstGeom prst="can">
            <a:avLst>
              <a:gd name="adj" fmla="val 25000"/>
            </a:avLst>
          </a:prstGeom>
          <a:solidFill>
            <a:srgbClr val="9D6833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9" name="Google Shape;2438;p40">
            <a:extLst>
              <a:ext uri="{FF2B5EF4-FFF2-40B4-BE49-F238E27FC236}">
                <a16:creationId xmlns:a16="http://schemas.microsoft.com/office/drawing/2014/main" id="{D769E2B5-6F20-2DD4-9201-BCD969545E72}"/>
              </a:ext>
            </a:extLst>
          </p:cNvPr>
          <p:cNvSpPr/>
          <p:nvPr/>
        </p:nvSpPr>
        <p:spPr>
          <a:xfrm rot="642058">
            <a:off x="1263712" y="4065180"/>
            <a:ext cx="368662" cy="231059"/>
          </a:xfrm>
          <a:prstGeom prst="ellipse">
            <a:avLst/>
          </a:prstGeom>
          <a:solidFill>
            <a:srgbClr val="9D683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3" name="グループ化 82">
            <a:extLst>
              <a:ext uri="{FF2B5EF4-FFF2-40B4-BE49-F238E27FC236}">
                <a16:creationId xmlns:a16="http://schemas.microsoft.com/office/drawing/2014/main" id="{F0042FCB-0601-16DD-2EFF-E60D7D1F0923}"/>
              </a:ext>
            </a:extLst>
          </p:cNvPr>
          <p:cNvGrpSpPr/>
          <p:nvPr/>
        </p:nvGrpSpPr>
        <p:grpSpPr>
          <a:xfrm>
            <a:off x="1329570" y="3186129"/>
            <a:ext cx="183224" cy="605078"/>
            <a:chOff x="7332286" y="4139830"/>
            <a:chExt cx="58237" cy="192322"/>
          </a:xfrm>
        </p:grpSpPr>
        <p:sp>
          <p:nvSpPr>
            <p:cNvPr id="84" name="フリーフォーム 75">
              <a:extLst>
                <a:ext uri="{FF2B5EF4-FFF2-40B4-BE49-F238E27FC236}">
                  <a16:creationId xmlns:a16="http://schemas.microsoft.com/office/drawing/2014/main" id="{19F959D2-BD9B-D238-B690-CF62A911B001}"/>
                </a:ext>
              </a:extLst>
            </p:cNvPr>
            <p:cNvSpPr/>
            <p:nvPr/>
          </p:nvSpPr>
          <p:spPr>
            <a:xfrm rot="14248921">
              <a:off x="7341881" y="4283510"/>
              <a:ext cx="51505" cy="4577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" name="フリーフォーム 76">
              <a:extLst>
                <a:ext uri="{FF2B5EF4-FFF2-40B4-BE49-F238E27FC236}">
                  <a16:creationId xmlns:a16="http://schemas.microsoft.com/office/drawing/2014/main" id="{6AC500F6-C28D-0B89-5DB9-AB33642CA662}"/>
                </a:ext>
              </a:extLst>
            </p:cNvPr>
            <p:cNvSpPr/>
            <p:nvPr/>
          </p:nvSpPr>
          <p:spPr>
            <a:xfrm rot="4621820">
              <a:off x="7293715" y="4178401"/>
              <a:ext cx="104341" cy="27200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6" name="Google Shape;1612;p29">
            <a:extLst>
              <a:ext uri="{FF2B5EF4-FFF2-40B4-BE49-F238E27FC236}">
                <a16:creationId xmlns:a16="http://schemas.microsoft.com/office/drawing/2014/main" id="{C88F8766-2CBE-C234-F1DA-CD997348F64E}"/>
              </a:ext>
            </a:extLst>
          </p:cNvPr>
          <p:cNvSpPr/>
          <p:nvPr/>
        </p:nvSpPr>
        <p:spPr>
          <a:xfrm rot="65108">
            <a:off x="2576435" y="3760781"/>
            <a:ext cx="81231" cy="80357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7" name="Google Shape;1613;p29">
            <a:extLst>
              <a:ext uri="{FF2B5EF4-FFF2-40B4-BE49-F238E27FC236}">
                <a16:creationId xmlns:a16="http://schemas.microsoft.com/office/drawing/2014/main" id="{7D940451-BCA7-CD8D-8C49-FC511E7282BB}"/>
              </a:ext>
            </a:extLst>
          </p:cNvPr>
          <p:cNvSpPr/>
          <p:nvPr/>
        </p:nvSpPr>
        <p:spPr>
          <a:xfrm rot="65108">
            <a:off x="3083433" y="3664062"/>
            <a:ext cx="81231" cy="80357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Google Shape;1614;p29">
            <a:extLst>
              <a:ext uri="{FF2B5EF4-FFF2-40B4-BE49-F238E27FC236}">
                <a16:creationId xmlns:a16="http://schemas.microsoft.com/office/drawing/2014/main" id="{3A5A0CFA-403F-98F9-CD71-5DF098CD1BE4}"/>
              </a:ext>
            </a:extLst>
          </p:cNvPr>
          <p:cNvSpPr/>
          <p:nvPr/>
        </p:nvSpPr>
        <p:spPr>
          <a:xfrm rot="65108">
            <a:off x="2881958" y="4195007"/>
            <a:ext cx="122037" cy="11694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9" name="星 4 6">
            <a:extLst>
              <a:ext uri="{FF2B5EF4-FFF2-40B4-BE49-F238E27FC236}">
                <a16:creationId xmlns:a16="http://schemas.microsoft.com/office/drawing/2014/main" id="{BFA99555-9B92-1C02-CC8A-789A41DECCA3}"/>
              </a:ext>
            </a:extLst>
          </p:cNvPr>
          <p:cNvSpPr/>
          <p:nvPr/>
        </p:nvSpPr>
        <p:spPr>
          <a:xfrm>
            <a:off x="3402611" y="2705632"/>
            <a:ext cx="330241" cy="599063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星 4 66">
            <a:extLst>
              <a:ext uri="{FF2B5EF4-FFF2-40B4-BE49-F238E27FC236}">
                <a16:creationId xmlns:a16="http://schemas.microsoft.com/office/drawing/2014/main" id="{05488708-527D-9A26-DBA1-EEA264BDB832}"/>
              </a:ext>
            </a:extLst>
          </p:cNvPr>
          <p:cNvSpPr/>
          <p:nvPr/>
        </p:nvSpPr>
        <p:spPr>
          <a:xfrm>
            <a:off x="874059" y="4639731"/>
            <a:ext cx="330241" cy="599063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星 4 68">
            <a:extLst>
              <a:ext uri="{FF2B5EF4-FFF2-40B4-BE49-F238E27FC236}">
                <a16:creationId xmlns:a16="http://schemas.microsoft.com/office/drawing/2014/main" id="{EAABCF69-DA97-F2E5-6A5D-0E4C91F537D9}"/>
              </a:ext>
            </a:extLst>
          </p:cNvPr>
          <p:cNvSpPr/>
          <p:nvPr/>
        </p:nvSpPr>
        <p:spPr>
          <a:xfrm>
            <a:off x="2729576" y="4659432"/>
            <a:ext cx="207456" cy="376329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星 4 68">
            <a:extLst>
              <a:ext uri="{FF2B5EF4-FFF2-40B4-BE49-F238E27FC236}">
                <a16:creationId xmlns:a16="http://schemas.microsoft.com/office/drawing/2014/main" id="{00526818-83B1-6236-321B-BC9647F348F1}"/>
              </a:ext>
            </a:extLst>
          </p:cNvPr>
          <p:cNvSpPr/>
          <p:nvPr/>
        </p:nvSpPr>
        <p:spPr>
          <a:xfrm>
            <a:off x="1625311" y="3076497"/>
            <a:ext cx="207456" cy="376329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角丸四角形 96">
            <a:extLst>
              <a:ext uri="{FF2B5EF4-FFF2-40B4-BE49-F238E27FC236}">
                <a16:creationId xmlns:a16="http://schemas.microsoft.com/office/drawing/2014/main" id="{156ABA58-227F-4E15-9216-9E8D996555A5}"/>
              </a:ext>
            </a:extLst>
          </p:cNvPr>
          <p:cNvSpPr/>
          <p:nvPr/>
        </p:nvSpPr>
        <p:spPr>
          <a:xfrm>
            <a:off x="8488839" y="6121805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テキスト ボックス 3">
            <a:extLst>
              <a:ext uri="{FF2B5EF4-FFF2-40B4-BE49-F238E27FC236}">
                <a16:creationId xmlns:a16="http://schemas.microsoft.com/office/drawing/2014/main" id="{7B9E1322-3442-4CB2-AFF1-EED33046AA9B}"/>
              </a:ext>
            </a:extLst>
          </p:cNvPr>
          <p:cNvSpPr txBox="1"/>
          <p:nvPr/>
        </p:nvSpPr>
        <p:spPr>
          <a:xfrm>
            <a:off x="3082679" y="531760"/>
            <a:ext cx="79011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はなし</a:t>
            </a:r>
          </a:p>
        </p:txBody>
      </p:sp>
      <p:sp>
        <p:nvSpPr>
          <p:cNvPr id="20" name="テキスト ボックス 19">
            <a:extLst>
              <a:ext uri="{FF2B5EF4-FFF2-40B4-BE49-F238E27FC236}">
                <a16:creationId xmlns:a16="http://schemas.microsoft.com/office/drawing/2014/main" id="{62D89146-08C5-4529-81E3-782CC07D0EE9}"/>
              </a:ext>
            </a:extLst>
          </p:cNvPr>
          <p:cNvSpPr txBox="1"/>
          <p:nvPr/>
        </p:nvSpPr>
        <p:spPr>
          <a:xfrm>
            <a:off x="3187405" y="1262054"/>
            <a:ext cx="8901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たいせつ</a:t>
            </a:r>
          </a:p>
        </p:txBody>
      </p:sp>
      <p:sp>
        <p:nvSpPr>
          <p:cNvPr id="21" name="テキスト ボックス 20">
            <a:extLst>
              <a:ext uri="{FF2B5EF4-FFF2-40B4-BE49-F238E27FC236}">
                <a16:creationId xmlns:a16="http://schemas.microsoft.com/office/drawing/2014/main" id="{7EA99569-EE18-4FE6-94A8-86CD8EDA7B4D}"/>
              </a:ext>
            </a:extLst>
          </p:cNvPr>
          <p:cNvSpPr txBox="1"/>
          <p:nvPr/>
        </p:nvSpPr>
        <p:spPr>
          <a:xfrm>
            <a:off x="5459559" y="2236875"/>
            <a:ext cx="43327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ま</a:t>
            </a:r>
          </a:p>
        </p:txBody>
      </p:sp>
      <p:sp>
        <p:nvSpPr>
          <p:cNvPr id="22" name="テキスト ボックス 21">
            <a:extLst>
              <a:ext uri="{FF2B5EF4-FFF2-40B4-BE49-F238E27FC236}">
                <a16:creationId xmlns:a16="http://schemas.microsoft.com/office/drawing/2014/main" id="{41BB35FD-6C86-4B22-8F32-738AEBAD2FAE}"/>
              </a:ext>
            </a:extLst>
          </p:cNvPr>
          <p:cNvSpPr txBox="1"/>
          <p:nvPr/>
        </p:nvSpPr>
        <p:spPr>
          <a:xfrm>
            <a:off x="6530301" y="3531792"/>
            <a:ext cx="89015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ほんにん</a:t>
            </a:r>
          </a:p>
        </p:txBody>
      </p:sp>
      <p:sp>
        <p:nvSpPr>
          <p:cNvPr id="23" name="テキスト ボックス 22">
            <a:extLst>
              <a:ext uri="{FF2B5EF4-FFF2-40B4-BE49-F238E27FC236}">
                <a16:creationId xmlns:a16="http://schemas.microsoft.com/office/drawing/2014/main" id="{ECD15256-19DA-4842-AC5F-2A8F831DD3E8}"/>
              </a:ext>
            </a:extLst>
          </p:cNvPr>
          <p:cNvSpPr txBox="1"/>
          <p:nvPr/>
        </p:nvSpPr>
        <p:spPr>
          <a:xfrm>
            <a:off x="7699917" y="3548929"/>
            <a:ext cx="32274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41" name="角丸四角形 96">
            <a:extLst>
              <a:ext uri="{FF2B5EF4-FFF2-40B4-BE49-F238E27FC236}">
                <a16:creationId xmlns:a16="http://schemas.microsoft.com/office/drawing/2014/main" id="{6F33C9A4-482D-4539-ADEA-EEA9B2EF94F1}"/>
              </a:ext>
            </a:extLst>
          </p:cNvPr>
          <p:cNvSpPr/>
          <p:nvPr/>
        </p:nvSpPr>
        <p:spPr>
          <a:xfrm>
            <a:off x="9591739" y="575440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D494F83C-CB71-4989-90AE-D85EEF142AC5}"/>
              </a:ext>
            </a:extLst>
          </p:cNvPr>
          <p:cNvSpPr txBox="1"/>
          <p:nvPr/>
        </p:nvSpPr>
        <p:spPr>
          <a:xfrm>
            <a:off x="9573476" y="5753443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44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902416" y="331097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5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677706" y="255535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6" name="グループ化 45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079038" y="2396710"/>
            <a:ext cx="564109" cy="193172"/>
            <a:chOff x="9364349" y="5301095"/>
            <a:chExt cx="371808" cy="127321"/>
          </a:xfrm>
        </p:grpSpPr>
        <p:cxnSp>
          <p:nvCxnSpPr>
            <p:cNvPr id="47" name="直線コネクタ 46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直線コネクタ 47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直線コネクタ 48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直線コネクタ 49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7192943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フリーフォーム: 図形 98">
            <a:extLst>
              <a:ext uri="{FF2B5EF4-FFF2-40B4-BE49-F238E27FC236}">
                <a16:creationId xmlns:a16="http://schemas.microsoft.com/office/drawing/2014/main" id="{0BE043EE-7151-29F3-E8CA-C8A011E867D9}"/>
              </a:ext>
            </a:extLst>
          </p:cNvPr>
          <p:cNvSpPr/>
          <p:nvPr/>
        </p:nvSpPr>
        <p:spPr>
          <a:xfrm>
            <a:off x="5277690" y="5035526"/>
            <a:ext cx="4093029" cy="667657"/>
          </a:xfrm>
          <a:custGeom>
            <a:avLst/>
            <a:gdLst>
              <a:gd name="connsiteX0" fmla="*/ 0 w 4093029"/>
              <a:gd name="connsiteY0" fmla="*/ 72572 h 667657"/>
              <a:gd name="connsiteX1" fmla="*/ 43543 w 4093029"/>
              <a:gd name="connsiteY1" fmla="*/ 667657 h 667657"/>
              <a:gd name="connsiteX2" fmla="*/ 4020457 w 4093029"/>
              <a:gd name="connsiteY2" fmla="*/ 624114 h 667657"/>
              <a:gd name="connsiteX3" fmla="*/ 4093029 w 4093029"/>
              <a:gd name="connsiteY3" fmla="*/ 0 h 667657"/>
              <a:gd name="connsiteX4" fmla="*/ 0 w 4093029"/>
              <a:gd name="connsiteY4" fmla="*/ 72572 h 667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93029" h="667657">
                <a:moveTo>
                  <a:pt x="0" y="72572"/>
                </a:moveTo>
                <a:lnTo>
                  <a:pt x="43543" y="667657"/>
                </a:lnTo>
                <a:lnTo>
                  <a:pt x="4020457" y="624114"/>
                </a:lnTo>
                <a:lnTo>
                  <a:pt x="4093029" y="0"/>
                </a:lnTo>
                <a:lnTo>
                  <a:pt x="0" y="72572"/>
                </a:lnTo>
                <a:close/>
              </a:path>
            </a:pathLst>
          </a:custGeom>
          <a:pattFill prst="wdDnDiag">
            <a:fgClr>
              <a:schemeClr val="bg1"/>
            </a:fgClr>
            <a:bgClr>
              <a:schemeClr val="tx1">
                <a:lumMod val="50000"/>
                <a:lumOff val="5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79" name="Google Shape;2979;p46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6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6"/>
          <p:cNvSpPr txBox="1"/>
          <p:nvPr/>
        </p:nvSpPr>
        <p:spPr>
          <a:xfrm>
            <a:off x="524914" y="238281"/>
            <a:ext cx="10983462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ここは、人が植えた森なのに、ほおっておかれている。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この森は、森のすごい力が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はっきできていないんだ。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grpSp>
        <p:nvGrpSpPr>
          <p:cNvPr id="2953" name="グループ化 2952">
            <a:extLst>
              <a:ext uri="{FF2B5EF4-FFF2-40B4-BE49-F238E27FC236}">
                <a16:creationId xmlns:a16="http://schemas.microsoft.com/office/drawing/2014/main" id="{8E662D69-25E5-7619-C266-00D05541869A}"/>
              </a:ext>
            </a:extLst>
          </p:cNvPr>
          <p:cNvGrpSpPr>
            <a:grpSpLocks noChangeAspect="1"/>
          </p:cNvGrpSpPr>
          <p:nvPr/>
        </p:nvGrpSpPr>
        <p:grpSpPr>
          <a:xfrm>
            <a:off x="603871" y="2393879"/>
            <a:ext cx="3092483" cy="3874329"/>
            <a:chOff x="915433" y="3399777"/>
            <a:chExt cx="2347106" cy="2940505"/>
          </a:xfrm>
        </p:grpSpPr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51DA6045-A859-5EAF-8243-7BB99AF336FE}"/>
                </a:ext>
              </a:extLst>
            </p:cNvPr>
            <p:cNvGrpSpPr/>
            <p:nvPr/>
          </p:nvGrpSpPr>
          <p:grpSpPr>
            <a:xfrm rot="2046346">
              <a:off x="2761875" y="5378485"/>
              <a:ext cx="500664" cy="623423"/>
              <a:chOff x="4804856" y="4757689"/>
              <a:chExt cx="676948" cy="842930"/>
            </a:xfrm>
          </p:grpSpPr>
          <p:sp>
            <p:nvSpPr>
              <p:cNvPr id="7" name="直方体 6">
                <a:extLst>
                  <a:ext uri="{FF2B5EF4-FFF2-40B4-BE49-F238E27FC236}">
                    <a16:creationId xmlns:a16="http://schemas.microsoft.com/office/drawing/2014/main" id="{23876ECF-35C0-736C-1619-4F96D795A180}"/>
                  </a:ext>
                </a:extLst>
              </p:cNvPr>
              <p:cNvSpPr/>
              <p:nvPr/>
            </p:nvSpPr>
            <p:spPr>
              <a:xfrm>
                <a:off x="4827456" y="4757689"/>
                <a:ext cx="654348" cy="842930"/>
              </a:xfrm>
              <a:prstGeom prst="cube">
                <a:avLst>
                  <a:gd name="adj" fmla="val 12454"/>
                </a:avLst>
              </a:pr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" name="Google Shape;1549;p28">
                <a:extLst>
                  <a:ext uri="{FF2B5EF4-FFF2-40B4-BE49-F238E27FC236}">
                    <a16:creationId xmlns:a16="http://schemas.microsoft.com/office/drawing/2014/main" id="{85E82A46-7014-3038-C0A3-266CA1BF2303}"/>
                  </a:ext>
                </a:extLst>
              </p:cNvPr>
              <p:cNvSpPr txBox="1"/>
              <p:nvPr/>
            </p:nvSpPr>
            <p:spPr>
              <a:xfrm>
                <a:off x="4804856" y="4870488"/>
                <a:ext cx="607313" cy="57704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 err="1">
                    <a:solidFill>
                      <a:schemeClr val="bg1"/>
                    </a:solidFill>
                  </a:rPr>
                  <a:t>まほう</a:t>
                </a:r>
                <a:endParaRPr lang="en-US" altLang="ja-JP" sz="1050" dirty="0">
                  <a:solidFill>
                    <a:schemeClr val="bg1"/>
                  </a:solidFill>
                </a:endParaRPr>
              </a:p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>
                    <a:solidFill>
                      <a:schemeClr val="bg1"/>
                    </a:solidFill>
                  </a:rPr>
                  <a:t>の</a:t>
                </a:r>
                <a:endParaRPr lang="en-US" altLang="ja-JP" sz="1050" dirty="0">
                  <a:solidFill>
                    <a:schemeClr val="bg1"/>
                  </a:solidFill>
                </a:endParaRPr>
              </a:p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>
                    <a:solidFill>
                      <a:schemeClr val="bg1"/>
                    </a:solidFill>
                  </a:rPr>
                  <a:t>本</a:t>
                </a:r>
                <a:endParaRPr sz="1050" dirty="0">
                  <a:solidFill>
                    <a:schemeClr val="bg1"/>
                  </a:solidFill>
                  <a:sym typeface="Arial"/>
                </a:endParaRPr>
              </a:p>
            </p:txBody>
          </p:sp>
          <p:sp>
            <p:nvSpPr>
              <p:cNvPr id="9" name="フリーフォーム 5">
                <a:extLst>
                  <a:ext uri="{FF2B5EF4-FFF2-40B4-BE49-F238E27FC236}">
                    <a16:creationId xmlns:a16="http://schemas.microsoft.com/office/drawing/2014/main" id="{15F7B561-3268-7532-4CEC-F26C1C954C0A}"/>
                  </a:ext>
                </a:extLst>
              </p:cNvPr>
              <p:cNvSpPr/>
              <p:nvPr/>
            </p:nvSpPr>
            <p:spPr>
              <a:xfrm>
                <a:off x="4852657" y="4771177"/>
                <a:ext cx="612618" cy="811794"/>
              </a:xfrm>
              <a:custGeom>
                <a:avLst/>
                <a:gdLst>
                  <a:gd name="connsiteX0" fmla="*/ 69410 w 612618"/>
                  <a:gd name="connsiteY0" fmla="*/ 0 h 826883"/>
                  <a:gd name="connsiteX1" fmla="*/ 0 w 612618"/>
                  <a:gd name="connsiteY1" fmla="*/ 69410 h 826883"/>
                  <a:gd name="connsiteX2" fmla="*/ 561315 w 612618"/>
                  <a:gd name="connsiteY2" fmla="*/ 72428 h 826883"/>
                  <a:gd name="connsiteX3" fmla="*/ 552262 w 612618"/>
                  <a:gd name="connsiteY3" fmla="*/ 826883 h 826883"/>
                  <a:gd name="connsiteX4" fmla="*/ 612618 w 612618"/>
                  <a:gd name="connsiteY4" fmla="*/ 748420 h 826883"/>
                  <a:gd name="connsiteX5" fmla="*/ 612618 w 612618"/>
                  <a:gd name="connsiteY5" fmla="*/ 15089 h 826883"/>
                  <a:gd name="connsiteX6" fmla="*/ 69410 w 612618"/>
                  <a:gd name="connsiteY6" fmla="*/ 0 h 826883"/>
                  <a:gd name="connsiteX0" fmla="*/ 69410 w 612618"/>
                  <a:gd name="connsiteY0" fmla="*/ 3018 h 811794"/>
                  <a:gd name="connsiteX1" fmla="*/ 0 w 612618"/>
                  <a:gd name="connsiteY1" fmla="*/ 54321 h 811794"/>
                  <a:gd name="connsiteX2" fmla="*/ 561315 w 612618"/>
                  <a:gd name="connsiteY2" fmla="*/ 57339 h 811794"/>
                  <a:gd name="connsiteX3" fmla="*/ 552262 w 612618"/>
                  <a:gd name="connsiteY3" fmla="*/ 811794 h 811794"/>
                  <a:gd name="connsiteX4" fmla="*/ 612618 w 612618"/>
                  <a:gd name="connsiteY4" fmla="*/ 733331 h 811794"/>
                  <a:gd name="connsiteX5" fmla="*/ 612618 w 612618"/>
                  <a:gd name="connsiteY5" fmla="*/ 0 h 811794"/>
                  <a:gd name="connsiteX6" fmla="*/ 69410 w 612618"/>
                  <a:gd name="connsiteY6" fmla="*/ 3018 h 81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2618" h="811794">
                    <a:moveTo>
                      <a:pt x="69410" y="3018"/>
                    </a:moveTo>
                    <a:lnTo>
                      <a:pt x="0" y="54321"/>
                    </a:lnTo>
                    <a:lnTo>
                      <a:pt x="561315" y="57339"/>
                    </a:lnTo>
                    <a:lnTo>
                      <a:pt x="552262" y="811794"/>
                    </a:lnTo>
                    <a:lnTo>
                      <a:pt x="612618" y="733331"/>
                    </a:lnTo>
                    <a:lnTo>
                      <a:pt x="612618" y="0"/>
                    </a:lnTo>
                    <a:lnTo>
                      <a:pt x="69410" y="3018"/>
                    </a:lnTo>
                    <a:close/>
                  </a:path>
                </a:pathLst>
              </a:custGeom>
              <a:solidFill>
                <a:schemeClr val="tx2">
                  <a:lumMod val="9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0" name="グループ化 9">
              <a:extLst>
                <a:ext uri="{FF2B5EF4-FFF2-40B4-BE49-F238E27FC236}">
                  <a16:creationId xmlns:a16="http://schemas.microsoft.com/office/drawing/2014/main" id="{41E19095-F409-5796-C41A-F89D0DA2028E}"/>
                </a:ext>
              </a:extLst>
            </p:cNvPr>
            <p:cNvGrpSpPr/>
            <p:nvPr/>
          </p:nvGrpSpPr>
          <p:grpSpPr>
            <a:xfrm>
              <a:off x="1651568" y="4612625"/>
              <a:ext cx="1415294" cy="1727657"/>
              <a:chOff x="5767717" y="1496159"/>
              <a:chExt cx="1609515" cy="1986106"/>
            </a:xfrm>
          </p:grpSpPr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9AA361F4-A52B-ED3F-188C-2D4F63433337}"/>
                  </a:ext>
                </a:extLst>
              </p:cNvPr>
              <p:cNvGrpSpPr/>
              <p:nvPr/>
            </p:nvGrpSpPr>
            <p:grpSpPr>
              <a:xfrm rot="65108">
                <a:off x="5767717" y="1496159"/>
                <a:ext cx="1609515" cy="1986106"/>
                <a:chOff x="852649" y="4147627"/>
                <a:chExt cx="1519259" cy="1874733"/>
              </a:xfrm>
            </p:grpSpPr>
            <p:sp>
              <p:nvSpPr>
                <p:cNvPr id="13" name="Google Shape;1610;p29">
                  <a:extLst>
                    <a:ext uri="{FF2B5EF4-FFF2-40B4-BE49-F238E27FC236}">
                      <a16:creationId xmlns:a16="http://schemas.microsoft.com/office/drawing/2014/main" id="{A141E288-6BDB-8719-B3CB-DA74DC42F33C}"/>
                    </a:ext>
                  </a:extLst>
                </p:cNvPr>
                <p:cNvSpPr/>
                <p:nvPr/>
              </p:nvSpPr>
              <p:spPr>
                <a:xfrm>
                  <a:off x="2120636" y="5645555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11;p29">
                  <a:extLst>
                    <a:ext uri="{FF2B5EF4-FFF2-40B4-BE49-F238E27FC236}">
                      <a16:creationId xmlns:a16="http://schemas.microsoft.com/office/drawing/2014/main" id="{67101340-C656-B8AE-68AF-77A52D1C264F}"/>
                    </a:ext>
                  </a:extLst>
                </p:cNvPr>
                <p:cNvSpPr/>
                <p:nvPr/>
              </p:nvSpPr>
              <p:spPr>
                <a:xfrm>
                  <a:off x="852649" y="4147627"/>
                  <a:ext cx="1340898" cy="1783396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12;p29">
                  <a:extLst>
                    <a:ext uri="{FF2B5EF4-FFF2-40B4-BE49-F238E27FC236}">
                      <a16:creationId xmlns:a16="http://schemas.microsoft.com/office/drawing/2014/main" id="{9801DB5E-CE16-1A11-9C32-BE29890182C0}"/>
                    </a:ext>
                  </a:extLst>
                </p:cNvPr>
                <p:cNvSpPr/>
                <p:nvPr/>
              </p:nvSpPr>
              <p:spPr>
                <a:xfrm>
                  <a:off x="1718646" y="4866956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13;p29">
                  <a:extLst>
                    <a:ext uri="{FF2B5EF4-FFF2-40B4-BE49-F238E27FC236}">
                      <a16:creationId xmlns:a16="http://schemas.microsoft.com/office/drawing/2014/main" id="{B100D080-9245-84E7-8CBE-EE3B99A6A135}"/>
                    </a:ext>
                  </a:extLst>
                </p:cNvPr>
                <p:cNvSpPr/>
                <p:nvPr/>
              </p:nvSpPr>
              <p:spPr>
                <a:xfrm>
                  <a:off x="2046895" y="4797118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614;p29">
                  <a:extLst>
                    <a:ext uri="{FF2B5EF4-FFF2-40B4-BE49-F238E27FC236}">
                      <a16:creationId xmlns:a16="http://schemas.microsoft.com/office/drawing/2014/main" id="{0E7F8117-5C3A-F866-6E5E-888515154DA4}"/>
                    </a:ext>
                  </a:extLst>
                </p:cNvPr>
                <p:cNvSpPr/>
                <p:nvPr/>
              </p:nvSpPr>
              <p:spPr>
                <a:xfrm>
                  <a:off x="1922737" y="5148120"/>
                  <a:ext cx="79312" cy="76827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615;p29">
                  <a:extLst>
                    <a:ext uri="{FF2B5EF4-FFF2-40B4-BE49-F238E27FC236}">
                      <a16:creationId xmlns:a16="http://schemas.microsoft.com/office/drawing/2014/main" id="{07333993-E841-1DB2-CB41-FDDC50AF2E6E}"/>
                    </a:ext>
                  </a:extLst>
                </p:cNvPr>
                <p:cNvSpPr/>
                <p:nvPr/>
              </p:nvSpPr>
              <p:spPr>
                <a:xfrm>
                  <a:off x="1593086" y="5839684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9" name="Google Shape;1616;p29">
                  <a:extLst>
                    <a:ext uri="{FF2B5EF4-FFF2-40B4-BE49-F238E27FC236}">
                      <a16:creationId xmlns:a16="http://schemas.microsoft.com/office/drawing/2014/main" id="{6C283B9F-8993-13CA-43C8-0AED12910363}"/>
                    </a:ext>
                  </a:extLst>
                </p:cNvPr>
                <p:cNvCxnSpPr/>
                <p:nvPr/>
              </p:nvCxnSpPr>
              <p:spPr>
                <a:xfrm flipH="1">
                  <a:off x="852649" y="5579317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0" name="Google Shape;1617;p29">
                  <a:extLst>
                    <a:ext uri="{FF2B5EF4-FFF2-40B4-BE49-F238E27FC236}">
                      <a16:creationId xmlns:a16="http://schemas.microsoft.com/office/drawing/2014/main" id="{B59E5C5A-7EF0-B3F7-3A2D-295A1EECF84F}"/>
                    </a:ext>
                  </a:extLst>
                </p:cNvPr>
                <p:cNvCxnSpPr/>
                <p:nvPr/>
              </p:nvCxnSpPr>
              <p:spPr>
                <a:xfrm flipH="1">
                  <a:off x="859633" y="5631588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1" name="Google Shape;1618;p29">
                  <a:extLst>
                    <a:ext uri="{FF2B5EF4-FFF2-40B4-BE49-F238E27FC236}">
                      <a16:creationId xmlns:a16="http://schemas.microsoft.com/office/drawing/2014/main" id="{4E1CEE17-B162-F18F-C2CF-D58491ECECC2}"/>
                    </a:ext>
                  </a:extLst>
                </p:cNvPr>
                <p:cNvCxnSpPr/>
                <p:nvPr/>
              </p:nvCxnSpPr>
              <p:spPr>
                <a:xfrm flipH="1">
                  <a:off x="887568" y="5658105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2" name="Google Shape;1619;p29">
                  <a:extLst>
                    <a:ext uri="{FF2B5EF4-FFF2-40B4-BE49-F238E27FC236}">
                      <a16:creationId xmlns:a16="http://schemas.microsoft.com/office/drawing/2014/main" id="{0416DC0C-624D-9C9F-8954-4AEF948F389D}"/>
                    </a:ext>
                  </a:extLst>
                </p:cNvPr>
                <p:cNvCxnSpPr/>
                <p:nvPr/>
              </p:nvCxnSpPr>
              <p:spPr>
                <a:xfrm flipH="1">
                  <a:off x="925980" y="5712559"/>
                  <a:ext cx="88984" cy="12712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3" name="Google Shape;1620;p29">
                  <a:extLst>
                    <a:ext uri="{FF2B5EF4-FFF2-40B4-BE49-F238E27FC236}">
                      <a16:creationId xmlns:a16="http://schemas.microsoft.com/office/drawing/2014/main" id="{E9D3AB1A-43C6-F566-695A-818970063334}"/>
                    </a:ext>
                  </a:extLst>
                </p:cNvPr>
                <p:cNvCxnSpPr/>
                <p:nvPr/>
              </p:nvCxnSpPr>
              <p:spPr>
                <a:xfrm flipH="1">
                  <a:off x="964391" y="5760897"/>
                  <a:ext cx="71403" cy="8978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4" name="Google Shape;1621;p29">
                  <a:extLst>
                    <a:ext uri="{FF2B5EF4-FFF2-40B4-BE49-F238E27FC236}">
                      <a16:creationId xmlns:a16="http://schemas.microsoft.com/office/drawing/2014/main" id="{2C307021-23AA-85DE-83AD-8A4E9BB42EC6}"/>
                    </a:ext>
                  </a:extLst>
                </p:cNvPr>
                <p:cNvCxnSpPr/>
                <p:nvPr/>
              </p:nvCxnSpPr>
              <p:spPr>
                <a:xfrm flipH="1">
                  <a:off x="999310" y="5795047"/>
                  <a:ext cx="55870" cy="69354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sp>
              <p:nvSpPr>
                <p:cNvPr id="26" name="Google Shape;1622;p29">
                  <a:extLst>
                    <a:ext uri="{FF2B5EF4-FFF2-40B4-BE49-F238E27FC236}">
                      <a16:creationId xmlns:a16="http://schemas.microsoft.com/office/drawing/2014/main" id="{19E6BBFD-FA26-5861-9A8E-3AE19A80132B}"/>
                    </a:ext>
                  </a:extLst>
                </p:cNvPr>
                <p:cNvSpPr/>
                <p:nvPr/>
              </p:nvSpPr>
              <p:spPr>
                <a:xfrm>
                  <a:off x="1138987" y="4203499"/>
                  <a:ext cx="632451" cy="18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67" h="147637" extrusionOk="0">
                      <a:moveTo>
                        <a:pt x="130969" y="66675"/>
                      </a:moveTo>
                      <a:cubicBezTo>
                        <a:pt x="134938" y="67469"/>
                        <a:pt x="140013" y="66194"/>
                        <a:pt x="142875" y="69056"/>
                      </a:cubicBezTo>
                      <a:cubicBezTo>
                        <a:pt x="146425" y="72606"/>
                        <a:pt x="147638" y="83344"/>
                        <a:pt x="147638" y="83344"/>
                      </a:cubicBezTo>
                      <a:cubicBezTo>
                        <a:pt x="145257" y="89694"/>
                        <a:pt x="144731" y="97098"/>
                        <a:pt x="140494" y="102394"/>
                      </a:cubicBezTo>
                      <a:cubicBezTo>
                        <a:pt x="133518" y="111114"/>
                        <a:pt x="113325" y="105460"/>
                        <a:pt x="107157" y="104775"/>
                      </a:cubicBezTo>
                      <a:cubicBezTo>
                        <a:pt x="100950" y="101051"/>
                        <a:pt x="92275" y="97155"/>
                        <a:pt x="88107" y="90487"/>
                      </a:cubicBezTo>
                      <a:cubicBezTo>
                        <a:pt x="85842" y="86862"/>
                        <a:pt x="84932" y="82550"/>
                        <a:pt x="83344" y="78581"/>
                      </a:cubicBezTo>
                      <a:cubicBezTo>
                        <a:pt x="84138" y="68262"/>
                        <a:pt x="82805" y="57554"/>
                        <a:pt x="85725" y="47625"/>
                      </a:cubicBezTo>
                      <a:cubicBezTo>
                        <a:pt x="86992" y="43317"/>
                        <a:pt x="91706" y="40857"/>
                        <a:pt x="95250" y="38100"/>
                      </a:cubicBezTo>
                      <a:cubicBezTo>
                        <a:pt x="103685" y="31539"/>
                        <a:pt x="105815" y="31403"/>
                        <a:pt x="114300" y="28575"/>
                      </a:cubicBezTo>
                      <a:cubicBezTo>
                        <a:pt x="132556" y="29369"/>
                        <a:pt x="150845" y="29606"/>
                        <a:pt x="169069" y="30956"/>
                      </a:cubicBezTo>
                      <a:cubicBezTo>
                        <a:pt x="172333" y="31198"/>
                        <a:pt x="175512" y="32236"/>
                        <a:pt x="178594" y="33337"/>
                      </a:cubicBezTo>
                      <a:cubicBezTo>
                        <a:pt x="186645" y="36212"/>
                        <a:pt x="202407" y="42862"/>
                        <a:pt x="202407" y="42862"/>
                      </a:cubicBezTo>
                      <a:cubicBezTo>
                        <a:pt x="214888" y="55343"/>
                        <a:pt x="217932" y="56521"/>
                        <a:pt x="226219" y="71437"/>
                      </a:cubicBezTo>
                      <a:cubicBezTo>
                        <a:pt x="228506" y="75553"/>
                        <a:pt x="230323" y="87193"/>
                        <a:pt x="230982" y="90487"/>
                      </a:cubicBezTo>
                      <a:cubicBezTo>
                        <a:pt x="230188" y="99218"/>
                        <a:pt x="232114" y="108649"/>
                        <a:pt x="228600" y="116681"/>
                      </a:cubicBezTo>
                      <a:cubicBezTo>
                        <a:pt x="226115" y="122360"/>
                        <a:pt x="219206" y="124781"/>
                        <a:pt x="214313" y="128587"/>
                      </a:cubicBezTo>
                      <a:cubicBezTo>
                        <a:pt x="212054" y="130344"/>
                        <a:pt x="209800" y="132223"/>
                        <a:pt x="207169" y="133350"/>
                      </a:cubicBezTo>
                      <a:cubicBezTo>
                        <a:pt x="201556" y="135756"/>
                        <a:pt x="184836" y="137561"/>
                        <a:pt x="180975" y="138112"/>
                      </a:cubicBezTo>
                      <a:cubicBezTo>
                        <a:pt x="161321" y="144666"/>
                        <a:pt x="181664" y="138380"/>
                        <a:pt x="138113" y="145256"/>
                      </a:cubicBezTo>
                      <a:cubicBezTo>
                        <a:pt x="134880" y="145766"/>
                        <a:pt x="131763" y="146843"/>
                        <a:pt x="128588" y="147637"/>
                      </a:cubicBezTo>
                      <a:cubicBezTo>
                        <a:pt x="99219" y="146050"/>
                        <a:pt x="69297" y="148769"/>
                        <a:pt x="40482" y="142875"/>
                      </a:cubicBezTo>
                      <a:cubicBezTo>
                        <a:pt x="32784" y="141300"/>
                        <a:pt x="30099" y="130921"/>
                        <a:pt x="23813" y="126206"/>
                      </a:cubicBezTo>
                      <a:lnTo>
                        <a:pt x="14288" y="119062"/>
                      </a:lnTo>
                      <a:cubicBezTo>
                        <a:pt x="1259" y="93005"/>
                        <a:pt x="5189" y="103669"/>
                        <a:pt x="0" y="88106"/>
                      </a:cubicBezTo>
                      <a:cubicBezTo>
                        <a:pt x="1588" y="77787"/>
                        <a:pt x="2231" y="67278"/>
                        <a:pt x="4763" y="57150"/>
                      </a:cubicBezTo>
                      <a:cubicBezTo>
                        <a:pt x="5457" y="54374"/>
                        <a:pt x="8008" y="52433"/>
                        <a:pt x="9525" y="50006"/>
                      </a:cubicBezTo>
                      <a:cubicBezTo>
                        <a:pt x="24477" y="26083"/>
                        <a:pt x="8063" y="49296"/>
                        <a:pt x="26194" y="28575"/>
                      </a:cubicBezTo>
                      <a:cubicBezTo>
                        <a:pt x="28807" y="25588"/>
                        <a:pt x="30108" y="21357"/>
                        <a:pt x="33338" y="19050"/>
                      </a:cubicBezTo>
                      <a:cubicBezTo>
                        <a:pt x="36001" y="17148"/>
                        <a:pt x="39654" y="17311"/>
                        <a:pt x="42863" y="16669"/>
                      </a:cubicBezTo>
                      <a:cubicBezTo>
                        <a:pt x="47597" y="15722"/>
                        <a:pt x="52416" y="15234"/>
                        <a:pt x="57150" y="14287"/>
                      </a:cubicBezTo>
                      <a:cubicBezTo>
                        <a:pt x="64326" y="12852"/>
                        <a:pt x="71345" y="10610"/>
                        <a:pt x="78582" y="9525"/>
                      </a:cubicBezTo>
                      <a:cubicBezTo>
                        <a:pt x="87252" y="8225"/>
                        <a:pt x="96068" y="8168"/>
                        <a:pt x="104775" y="7144"/>
                      </a:cubicBezTo>
                      <a:cubicBezTo>
                        <a:pt x="109570" y="6580"/>
                        <a:pt x="114264" y="5295"/>
                        <a:pt x="119063" y="4762"/>
                      </a:cubicBezTo>
                      <a:cubicBezTo>
                        <a:pt x="183175" y="-2362"/>
                        <a:pt x="120592" y="6244"/>
                        <a:pt x="164307" y="0"/>
                      </a:cubicBezTo>
                      <a:cubicBezTo>
                        <a:pt x="195263" y="794"/>
                        <a:pt x="226284" y="226"/>
                        <a:pt x="257175" y="2381"/>
                      </a:cubicBezTo>
                      <a:cubicBezTo>
                        <a:pt x="260716" y="2628"/>
                        <a:pt x="263332" y="6021"/>
                        <a:pt x="266700" y="7144"/>
                      </a:cubicBezTo>
                      <a:cubicBezTo>
                        <a:pt x="270540" y="8424"/>
                        <a:pt x="274638" y="8731"/>
                        <a:pt x="278607" y="9525"/>
                      </a:cubicBezTo>
                      <a:cubicBezTo>
                        <a:pt x="296537" y="21478"/>
                        <a:pt x="273751" y="7444"/>
                        <a:pt x="295275" y="16669"/>
                      </a:cubicBezTo>
                      <a:cubicBezTo>
                        <a:pt x="297905" y="17796"/>
                        <a:pt x="299934" y="20011"/>
                        <a:pt x="302419" y="21431"/>
                      </a:cubicBezTo>
                      <a:cubicBezTo>
                        <a:pt x="318215" y="30457"/>
                        <a:pt x="306582" y="20832"/>
                        <a:pt x="321469" y="35719"/>
                      </a:cubicBezTo>
                      <a:cubicBezTo>
                        <a:pt x="322263" y="38100"/>
                        <a:pt x="322861" y="40555"/>
                        <a:pt x="323850" y="42862"/>
                      </a:cubicBezTo>
                      <a:cubicBezTo>
                        <a:pt x="326217" y="48386"/>
                        <a:pt x="329978" y="53436"/>
                        <a:pt x="330994" y="59531"/>
                      </a:cubicBezTo>
                      <a:cubicBezTo>
                        <a:pt x="331385" y="61880"/>
                        <a:pt x="330994" y="64294"/>
                        <a:pt x="330994" y="66675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" name="Google Shape;1736;p30">
                <a:extLst>
                  <a:ext uri="{FF2B5EF4-FFF2-40B4-BE49-F238E27FC236}">
                    <a16:creationId xmlns:a16="http://schemas.microsoft.com/office/drawing/2014/main" id="{26535020-B7F4-A17C-EBCA-9F8E664BA69B}"/>
                  </a:ext>
                </a:extLst>
              </p:cNvPr>
              <p:cNvSpPr/>
              <p:nvPr/>
            </p:nvSpPr>
            <p:spPr>
              <a:xfrm rot="17810550">
                <a:off x="5733468" y="2446078"/>
                <a:ext cx="443857" cy="278104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" name="グループ化 26">
              <a:extLst>
                <a:ext uri="{FF2B5EF4-FFF2-40B4-BE49-F238E27FC236}">
                  <a16:creationId xmlns:a16="http://schemas.microsoft.com/office/drawing/2014/main" id="{B2F27976-F098-7230-1CCB-C8C1448BBEDC}"/>
                </a:ext>
              </a:extLst>
            </p:cNvPr>
            <p:cNvGrpSpPr/>
            <p:nvPr/>
          </p:nvGrpSpPr>
          <p:grpSpPr>
            <a:xfrm rot="21236223">
              <a:off x="1364539" y="3399777"/>
              <a:ext cx="1602380" cy="1554423"/>
              <a:chOff x="6299492" y="1900421"/>
              <a:chExt cx="2208788" cy="2063116"/>
            </a:xfrm>
          </p:grpSpPr>
          <p:sp>
            <p:nvSpPr>
              <p:cNvPr id="28" name="楕円 27">
                <a:extLst>
                  <a:ext uri="{FF2B5EF4-FFF2-40B4-BE49-F238E27FC236}">
                    <a16:creationId xmlns:a16="http://schemas.microsoft.com/office/drawing/2014/main" id="{17C126F3-C28B-C42D-6949-E963CBAB1F9A}"/>
                  </a:ext>
                </a:extLst>
              </p:cNvPr>
              <p:cNvSpPr/>
              <p:nvPr/>
            </p:nvSpPr>
            <p:spPr>
              <a:xfrm>
                <a:off x="6299492" y="3326474"/>
                <a:ext cx="2208788" cy="637063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ローチャート: 抜出し 10">
                <a:extLst>
                  <a:ext uri="{FF2B5EF4-FFF2-40B4-BE49-F238E27FC236}">
                    <a16:creationId xmlns:a16="http://schemas.microsoft.com/office/drawing/2014/main" id="{61E6E8A6-31AA-1501-0893-CDE6438771A2}"/>
                  </a:ext>
                </a:extLst>
              </p:cNvPr>
              <p:cNvSpPr/>
              <p:nvPr/>
            </p:nvSpPr>
            <p:spPr>
              <a:xfrm>
                <a:off x="6815957" y="1900421"/>
                <a:ext cx="1145409" cy="167063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5000 w 10000"/>
                  <a:gd name="connsiteY1" fmla="*/ 0 h 10000"/>
                  <a:gd name="connsiteX2" fmla="*/ 10000 w 10000"/>
                  <a:gd name="connsiteY2" fmla="*/ 10000 h 10000"/>
                  <a:gd name="connsiteX3" fmla="*/ 0 w 10000"/>
                  <a:gd name="connsiteY3" fmla="*/ 10000 h 10000"/>
                  <a:gd name="connsiteX0" fmla="*/ 10000 w 10840"/>
                  <a:gd name="connsiteY0" fmla="*/ 10000 h 10478"/>
                  <a:gd name="connsiteX1" fmla="*/ 0 w 10840"/>
                  <a:gd name="connsiteY1" fmla="*/ 10000 h 10478"/>
                  <a:gd name="connsiteX2" fmla="*/ 5000 w 10840"/>
                  <a:gd name="connsiteY2" fmla="*/ 0 h 10478"/>
                  <a:gd name="connsiteX3" fmla="*/ 10840 w 10840"/>
                  <a:gd name="connsiteY3" fmla="*/ 10478 h 10478"/>
                  <a:gd name="connsiteX0" fmla="*/ 1927 w 10840"/>
                  <a:gd name="connsiteY0" fmla="*/ 13066 h 13066"/>
                  <a:gd name="connsiteX1" fmla="*/ 0 w 10840"/>
                  <a:gd name="connsiteY1" fmla="*/ 10000 h 13066"/>
                  <a:gd name="connsiteX2" fmla="*/ 5000 w 10840"/>
                  <a:gd name="connsiteY2" fmla="*/ 0 h 13066"/>
                  <a:gd name="connsiteX3" fmla="*/ 10840 w 10840"/>
                  <a:gd name="connsiteY3" fmla="*/ 10478 h 13066"/>
                  <a:gd name="connsiteX0" fmla="*/ 0 w 10840"/>
                  <a:gd name="connsiteY0" fmla="*/ 10000 h 10478"/>
                  <a:gd name="connsiteX1" fmla="*/ 5000 w 10840"/>
                  <a:gd name="connsiteY1" fmla="*/ 0 h 10478"/>
                  <a:gd name="connsiteX2" fmla="*/ 10840 w 10840"/>
                  <a:gd name="connsiteY2" fmla="*/ 10478 h 10478"/>
                  <a:gd name="connsiteX0" fmla="*/ 0 w 10517"/>
                  <a:gd name="connsiteY0" fmla="*/ 10000 h 10000"/>
                  <a:gd name="connsiteX1" fmla="*/ 5000 w 10517"/>
                  <a:gd name="connsiteY1" fmla="*/ 0 h 10000"/>
                  <a:gd name="connsiteX2" fmla="*/ 10517 w 10517"/>
                  <a:gd name="connsiteY2" fmla="*/ 9804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17" h="10000">
                    <a:moveTo>
                      <a:pt x="0" y="10000"/>
                    </a:moveTo>
                    <a:lnTo>
                      <a:pt x="5000" y="0"/>
                    </a:lnTo>
                    <a:cubicBezTo>
                      <a:pt x="6667" y="3333"/>
                      <a:pt x="10517" y="9804"/>
                      <a:pt x="10517" y="9804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0" name="星 4 12">
              <a:extLst>
                <a:ext uri="{FF2B5EF4-FFF2-40B4-BE49-F238E27FC236}">
                  <a16:creationId xmlns:a16="http://schemas.microsoft.com/office/drawing/2014/main" id="{2D2B21E0-3ED4-326C-8E3D-EBD939DEFC7E}"/>
                </a:ext>
              </a:extLst>
            </p:cNvPr>
            <p:cNvSpPr/>
            <p:nvPr/>
          </p:nvSpPr>
          <p:spPr>
            <a:xfrm rot="3721294">
              <a:off x="2549462" y="469181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星 4 88">
              <a:extLst>
                <a:ext uri="{FF2B5EF4-FFF2-40B4-BE49-F238E27FC236}">
                  <a16:creationId xmlns:a16="http://schemas.microsoft.com/office/drawing/2014/main" id="{6D4607C3-89D3-A33E-69D5-D5EA00775573}"/>
                </a:ext>
              </a:extLst>
            </p:cNvPr>
            <p:cNvSpPr/>
            <p:nvPr/>
          </p:nvSpPr>
          <p:spPr>
            <a:xfrm rot="1499007">
              <a:off x="2797390" y="4558430"/>
              <a:ext cx="90342" cy="177763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星 4 89">
              <a:extLst>
                <a:ext uri="{FF2B5EF4-FFF2-40B4-BE49-F238E27FC236}">
                  <a16:creationId xmlns:a16="http://schemas.microsoft.com/office/drawing/2014/main" id="{6FAE9C69-07D7-ECC5-A3A9-175D3005BAF6}"/>
                </a:ext>
              </a:extLst>
            </p:cNvPr>
            <p:cNvSpPr/>
            <p:nvPr/>
          </p:nvSpPr>
          <p:spPr>
            <a:xfrm rot="5214243">
              <a:off x="2215725" y="475526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星 4 90">
              <a:extLst>
                <a:ext uri="{FF2B5EF4-FFF2-40B4-BE49-F238E27FC236}">
                  <a16:creationId xmlns:a16="http://schemas.microsoft.com/office/drawing/2014/main" id="{9C35B661-79C5-DFF5-F29D-ADD18D722AF0}"/>
                </a:ext>
              </a:extLst>
            </p:cNvPr>
            <p:cNvSpPr/>
            <p:nvPr/>
          </p:nvSpPr>
          <p:spPr>
            <a:xfrm rot="5214243">
              <a:off x="1844813" y="4787252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星 4 91">
              <a:extLst>
                <a:ext uri="{FF2B5EF4-FFF2-40B4-BE49-F238E27FC236}">
                  <a16:creationId xmlns:a16="http://schemas.microsoft.com/office/drawing/2014/main" id="{1CEF3A7B-5FCA-726A-E927-372778283610}"/>
                </a:ext>
              </a:extLst>
            </p:cNvPr>
            <p:cNvSpPr/>
            <p:nvPr/>
          </p:nvSpPr>
          <p:spPr>
            <a:xfrm rot="6420731">
              <a:off x="1548292" y="474037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星 4 93">
              <a:extLst>
                <a:ext uri="{FF2B5EF4-FFF2-40B4-BE49-F238E27FC236}">
                  <a16:creationId xmlns:a16="http://schemas.microsoft.com/office/drawing/2014/main" id="{B0496BEE-3218-8A87-4A96-5C23D1519049}"/>
                </a:ext>
              </a:extLst>
            </p:cNvPr>
            <p:cNvSpPr/>
            <p:nvPr/>
          </p:nvSpPr>
          <p:spPr>
            <a:xfrm rot="3315040">
              <a:off x="1646473" y="4549609"/>
              <a:ext cx="81489" cy="178522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5" name="グループ化 54">
              <a:extLst>
                <a:ext uri="{FF2B5EF4-FFF2-40B4-BE49-F238E27FC236}">
                  <a16:creationId xmlns:a16="http://schemas.microsoft.com/office/drawing/2014/main" id="{5F047ED7-70A9-1D92-69C2-AD1087C1D2E1}"/>
                </a:ext>
              </a:extLst>
            </p:cNvPr>
            <p:cNvGrpSpPr/>
            <p:nvPr/>
          </p:nvGrpSpPr>
          <p:grpSpPr>
            <a:xfrm>
              <a:off x="2392564" y="5727369"/>
              <a:ext cx="497869" cy="215519"/>
              <a:chOff x="7592291" y="4873538"/>
              <a:chExt cx="1316303" cy="831084"/>
            </a:xfrm>
          </p:grpSpPr>
          <p:sp>
            <p:nvSpPr>
              <p:cNvPr id="56" name="楕円 13">
                <a:extLst>
                  <a:ext uri="{FF2B5EF4-FFF2-40B4-BE49-F238E27FC236}">
                    <a16:creationId xmlns:a16="http://schemas.microsoft.com/office/drawing/2014/main" id="{A611A570-0F03-1E96-A74A-73B905C1AC15}"/>
                  </a:ext>
                </a:extLst>
              </p:cNvPr>
              <p:cNvSpPr/>
              <p:nvPr/>
            </p:nvSpPr>
            <p:spPr>
              <a:xfrm>
                <a:off x="7592291" y="4936114"/>
                <a:ext cx="665018" cy="37117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18" h="371176">
                    <a:moveTo>
                      <a:pt x="0" y="185588"/>
                    </a:moveTo>
                    <a:cubicBezTo>
                      <a:pt x="0" y="83091"/>
                      <a:pt x="148869" y="0"/>
                      <a:pt x="332509" y="0"/>
                    </a:cubicBezTo>
                    <a:cubicBezTo>
                      <a:pt x="516149" y="0"/>
                      <a:pt x="657553" y="187594"/>
                      <a:pt x="665018" y="185588"/>
                    </a:cubicBezTo>
                    <a:cubicBezTo>
                      <a:pt x="650089" y="191047"/>
                      <a:pt x="516149" y="371176"/>
                      <a:pt x="332509" y="371176"/>
                    </a:cubicBezTo>
                    <a:cubicBezTo>
                      <a:pt x="148869" y="371176"/>
                      <a:pt x="0" y="288085"/>
                      <a:pt x="0" y="185588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楕円 13">
                <a:extLst>
                  <a:ext uri="{FF2B5EF4-FFF2-40B4-BE49-F238E27FC236}">
                    <a16:creationId xmlns:a16="http://schemas.microsoft.com/office/drawing/2014/main" id="{87748058-A865-6EC7-F25D-3153DCFF4BD6}"/>
                  </a:ext>
                </a:extLst>
              </p:cNvPr>
              <p:cNvSpPr/>
              <p:nvPr/>
            </p:nvSpPr>
            <p:spPr>
              <a:xfrm rot="10040069">
                <a:off x="8237968" y="4873538"/>
                <a:ext cx="665018" cy="37117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18" h="371176">
                    <a:moveTo>
                      <a:pt x="0" y="185588"/>
                    </a:moveTo>
                    <a:cubicBezTo>
                      <a:pt x="0" y="83091"/>
                      <a:pt x="148869" y="0"/>
                      <a:pt x="332509" y="0"/>
                    </a:cubicBezTo>
                    <a:cubicBezTo>
                      <a:pt x="516149" y="0"/>
                      <a:pt x="657553" y="187594"/>
                      <a:pt x="665018" y="185588"/>
                    </a:cubicBezTo>
                    <a:cubicBezTo>
                      <a:pt x="650089" y="191047"/>
                      <a:pt x="516149" y="371176"/>
                      <a:pt x="332509" y="371176"/>
                    </a:cubicBezTo>
                    <a:cubicBezTo>
                      <a:pt x="148869" y="371176"/>
                      <a:pt x="0" y="288085"/>
                      <a:pt x="0" y="185588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13">
                <a:extLst>
                  <a:ext uri="{FF2B5EF4-FFF2-40B4-BE49-F238E27FC236}">
                    <a16:creationId xmlns:a16="http://schemas.microsoft.com/office/drawing/2014/main" id="{B28E5546-4D08-17CC-43C3-CA7AD1B170F4}"/>
                  </a:ext>
                </a:extLst>
              </p:cNvPr>
              <p:cNvSpPr/>
              <p:nvPr/>
            </p:nvSpPr>
            <p:spPr>
              <a:xfrm rot="5161694">
                <a:off x="8078656" y="4874685"/>
                <a:ext cx="554779" cy="110509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665018 w 783033"/>
                  <a:gd name="connsiteY0" fmla="*/ 185588 h 371176"/>
                  <a:gd name="connsiteX1" fmla="*/ 332509 w 783033"/>
                  <a:gd name="connsiteY1" fmla="*/ 371176 h 371176"/>
                  <a:gd name="connsiteX2" fmla="*/ 0 w 783033"/>
                  <a:gd name="connsiteY2" fmla="*/ 185588 h 371176"/>
                  <a:gd name="connsiteX3" fmla="*/ 332509 w 783033"/>
                  <a:gd name="connsiteY3" fmla="*/ 0 h 371176"/>
                  <a:gd name="connsiteX4" fmla="*/ 783033 w 783033"/>
                  <a:gd name="connsiteY4" fmla="*/ 277028 h 371176"/>
                  <a:gd name="connsiteX0" fmla="*/ 665018 w 716013"/>
                  <a:gd name="connsiteY0" fmla="*/ 628003 h 813591"/>
                  <a:gd name="connsiteX1" fmla="*/ 332509 w 716013"/>
                  <a:gd name="connsiteY1" fmla="*/ 813591 h 813591"/>
                  <a:gd name="connsiteX2" fmla="*/ 0 w 716013"/>
                  <a:gd name="connsiteY2" fmla="*/ 628003 h 813591"/>
                  <a:gd name="connsiteX3" fmla="*/ 332509 w 716013"/>
                  <a:gd name="connsiteY3" fmla="*/ 442415 h 813591"/>
                  <a:gd name="connsiteX4" fmla="*/ 716013 w 716013"/>
                  <a:gd name="connsiteY4" fmla="*/ 12487 h 813591"/>
                  <a:gd name="connsiteX0" fmla="*/ 699531 w 716013"/>
                  <a:gd name="connsiteY0" fmla="*/ 1104996 h 1105096"/>
                  <a:gd name="connsiteX1" fmla="*/ 332509 w 716013"/>
                  <a:gd name="connsiteY1" fmla="*/ 813591 h 1105096"/>
                  <a:gd name="connsiteX2" fmla="*/ 0 w 716013"/>
                  <a:gd name="connsiteY2" fmla="*/ 628003 h 1105096"/>
                  <a:gd name="connsiteX3" fmla="*/ 332509 w 716013"/>
                  <a:gd name="connsiteY3" fmla="*/ 442415 h 1105096"/>
                  <a:gd name="connsiteX4" fmla="*/ 716013 w 716013"/>
                  <a:gd name="connsiteY4" fmla="*/ 12487 h 1105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6013" h="1105096">
                    <a:moveTo>
                      <a:pt x="699531" y="1104996"/>
                    </a:moveTo>
                    <a:cubicBezTo>
                      <a:pt x="684602" y="1110455"/>
                      <a:pt x="449098" y="893090"/>
                      <a:pt x="332509" y="813591"/>
                    </a:cubicBezTo>
                    <a:cubicBezTo>
                      <a:pt x="215921" y="734092"/>
                      <a:pt x="0" y="730500"/>
                      <a:pt x="0" y="628003"/>
                    </a:cubicBezTo>
                    <a:cubicBezTo>
                      <a:pt x="0" y="525506"/>
                      <a:pt x="213174" y="545001"/>
                      <a:pt x="332509" y="442415"/>
                    </a:cubicBezTo>
                    <a:cubicBezTo>
                      <a:pt x="451844" y="339829"/>
                      <a:pt x="590533" y="-76947"/>
                      <a:pt x="716013" y="12487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9" name="楕円 13">
              <a:extLst>
                <a:ext uri="{FF2B5EF4-FFF2-40B4-BE49-F238E27FC236}">
                  <a16:creationId xmlns:a16="http://schemas.microsoft.com/office/drawing/2014/main" id="{7AA2BD99-4F7A-FA0D-1D19-B6E5377B73EA}"/>
                </a:ext>
              </a:extLst>
            </p:cNvPr>
            <p:cNvSpPr/>
            <p:nvPr/>
          </p:nvSpPr>
          <p:spPr>
            <a:xfrm rot="7516418">
              <a:off x="2080023" y="5299317"/>
              <a:ext cx="287953" cy="800651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665018 w 783033"/>
                <a:gd name="connsiteY0" fmla="*/ 185588 h 371176"/>
                <a:gd name="connsiteX1" fmla="*/ 332509 w 783033"/>
                <a:gd name="connsiteY1" fmla="*/ 371176 h 371176"/>
                <a:gd name="connsiteX2" fmla="*/ 0 w 783033"/>
                <a:gd name="connsiteY2" fmla="*/ 185588 h 371176"/>
                <a:gd name="connsiteX3" fmla="*/ 332509 w 783033"/>
                <a:gd name="connsiteY3" fmla="*/ 0 h 371176"/>
                <a:gd name="connsiteX4" fmla="*/ 783033 w 783033"/>
                <a:gd name="connsiteY4" fmla="*/ 277028 h 371176"/>
                <a:gd name="connsiteX0" fmla="*/ 665018 w 716013"/>
                <a:gd name="connsiteY0" fmla="*/ 628003 h 813591"/>
                <a:gd name="connsiteX1" fmla="*/ 332509 w 716013"/>
                <a:gd name="connsiteY1" fmla="*/ 813591 h 813591"/>
                <a:gd name="connsiteX2" fmla="*/ 0 w 716013"/>
                <a:gd name="connsiteY2" fmla="*/ 628003 h 813591"/>
                <a:gd name="connsiteX3" fmla="*/ 332509 w 716013"/>
                <a:gd name="connsiteY3" fmla="*/ 442415 h 813591"/>
                <a:gd name="connsiteX4" fmla="*/ 716013 w 716013"/>
                <a:gd name="connsiteY4" fmla="*/ 12487 h 813591"/>
                <a:gd name="connsiteX0" fmla="*/ 699531 w 716013"/>
                <a:gd name="connsiteY0" fmla="*/ 1104996 h 1105096"/>
                <a:gd name="connsiteX1" fmla="*/ 332509 w 716013"/>
                <a:gd name="connsiteY1" fmla="*/ 813591 h 1105096"/>
                <a:gd name="connsiteX2" fmla="*/ 0 w 716013"/>
                <a:gd name="connsiteY2" fmla="*/ 628003 h 1105096"/>
                <a:gd name="connsiteX3" fmla="*/ 332509 w 716013"/>
                <a:gd name="connsiteY3" fmla="*/ 442415 h 1105096"/>
                <a:gd name="connsiteX4" fmla="*/ 716013 w 716013"/>
                <a:gd name="connsiteY4" fmla="*/ 12487 h 1105096"/>
                <a:gd name="connsiteX0" fmla="*/ 1293586 w 1310068"/>
                <a:gd name="connsiteY0" fmla="*/ 1138481 h 1138581"/>
                <a:gd name="connsiteX1" fmla="*/ 926564 w 1310068"/>
                <a:gd name="connsiteY1" fmla="*/ 847076 h 1138581"/>
                <a:gd name="connsiteX2" fmla="*/ 594055 w 1310068"/>
                <a:gd name="connsiteY2" fmla="*/ 661488 h 1138581"/>
                <a:gd name="connsiteX3" fmla="*/ 16943 w 1310068"/>
                <a:gd name="connsiteY3" fmla="*/ 110670 h 1138581"/>
                <a:gd name="connsiteX4" fmla="*/ 1310068 w 1310068"/>
                <a:gd name="connsiteY4" fmla="*/ 45972 h 1138581"/>
                <a:gd name="connsiteX0" fmla="*/ 2039018 w 2039016"/>
                <a:gd name="connsiteY0" fmla="*/ 1426587 h 1426687"/>
                <a:gd name="connsiteX1" fmla="*/ 1671996 w 2039016"/>
                <a:gd name="connsiteY1" fmla="*/ 1135182 h 1426687"/>
                <a:gd name="connsiteX2" fmla="*/ 1339487 w 2039016"/>
                <a:gd name="connsiteY2" fmla="*/ 949594 h 1426687"/>
                <a:gd name="connsiteX3" fmla="*/ 762375 w 2039016"/>
                <a:gd name="connsiteY3" fmla="*/ 398776 h 1426687"/>
                <a:gd name="connsiteX4" fmla="*/ 15908 w 2039016"/>
                <a:gd name="connsiteY4" fmla="*/ 15621 h 1426687"/>
                <a:gd name="connsiteX0" fmla="*/ 1448761 w 1672922"/>
                <a:gd name="connsiteY0" fmla="*/ 1994478 h 1994510"/>
                <a:gd name="connsiteX1" fmla="*/ 1671996 w 1672922"/>
                <a:gd name="connsiteY1" fmla="*/ 1135184 h 1994510"/>
                <a:gd name="connsiteX2" fmla="*/ 1339487 w 1672922"/>
                <a:gd name="connsiteY2" fmla="*/ 949596 h 1994510"/>
                <a:gd name="connsiteX3" fmla="*/ 762375 w 1672922"/>
                <a:gd name="connsiteY3" fmla="*/ 398778 h 1994510"/>
                <a:gd name="connsiteX4" fmla="*/ 15908 w 1672922"/>
                <a:gd name="connsiteY4" fmla="*/ 15623 h 1994510"/>
                <a:gd name="connsiteX0" fmla="*/ 1448761 w 1563434"/>
                <a:gd name="connsiteY0" fmla="*/ 1994478 h 1994541"/>
                <a:gd name="connsiteX1" fmla="*/ 1561859 w 1563434"/>
                <a:gd name="connsiteY1" fmla="*/ 1476516 h 1994541"/>
                <a:gd name="connsiteX2" fmla="*/ 1339487 w 1563434"/>
                <a:gd name="connsiteY2" fmla="*/ 949596 h 1994541"/>
                <a:gd name="connsiteX3" fmla="*/ 762375 w 1563434"/>
                <a:gd name="connsiteY3" fmla="*/ 398778 h 1994541"/>
                <a:gd name="connsiteX4" fmla="*/ 15908 w 1563434"/>
                <a:gd name="connsiteY4" fmla="*/ 15623 h 1994541"/>
                <a:gd name="connsiteX0" fmla="*/ 727166 w 1590716"/>
                <a:gd name="connsiteY0" fmla="*/ 2496354 h 2496383"/>
                <a:gd name="connsiteX1" fmla="*/ 1561859 w 1590716"/>
                <a:gd name="connsiteY1" fmla="*/ 1476516 h 2496383"/>
                <a:gd name="connsiteX2" fmla="*/ 1339487 w 1590716"/>
                <a:gd name="connsiteY2" fmla="*/ 949596 h 2496383"/>
                <a:gd name="connsiteX3" fmla="*/ 762375 w 1590716"/>
                <a:gd name="connsiteY3" fmla="*/ 398778 h 2496383"/>
                <a:gd name="connsiteX4" fmla="*/ 15908 w 1590716"/>
                <a:gd name="connsiteY4" fmla="*/ 15623 h 2496383"/>
                <a:gd name="connsiteX0" fmla="*/ 727166 w 1475978"/>
                <a:gd name="connsiteY0" fmla="*/ 2496354 h 2496387"/>
                <a:gd name="connsiteX1" fmla="*/ 1429120 w 1475978"/>
                <a:gd name="connsiteY1" fmla="*/ 1572539 h 2496387"/>
                <a:gd name="connsiteX2" fmla="*/ 1339487 w 1475978"/>
                <a:gd name="connsiteY2" fmla="*/ 949596 h 2496387"/>
                <a:gd name="connsiteX3" fmla="*/ 762375 w 1475978"/>
                <a:gd name="connsiteY3" fmla="*/ 398778 h 2496387"/>
                <a:gd name="connsiteX4" fmla="*/ 15908 w 1475978"/>
                <a:gd name="connsiteY4" fmla="*/ 15623 h 2496387"/>
                <a:gd name="connsiteX0" fmla="*/ 1307548 w 1433117"/>
                <a:gd name="connsiteY0" fmla="*/ 2116756 h 2116817"/>
                <a:gd name="connsiteX1" fmla="*/ 1429120 w 1433117"/>
                <a:gd name="connsiteY1" fmla="*/ 1572539 h 2116817"/>
                <a:gd name="connsiteX2" fmla="*/ 1339487 w 1433117"/>
                <a:gd name="connsiteY2" fmla="*/ 949596 h 2116817"/>
                <a:gd name="connsiteX3" fmla="*/ 762375 w 1433117"/>
                <a:gd name="connsiteY3" fmla="*/ 398778 h 2116817"/>
                <a:gd name="connsiteX4" fmla="*/ 15908 w 1433117"/>
                <a:gd name="connsiteY4" fmla="*/ 15623 h 211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117" h="2116817">
                  <a:moveTo>
                    <a:pt x="1307548" y="2116756"/>
                  </a:moveTo>
                  <a:cubicBezTo>
                    <a:pt x="1292619" y="2122215"/>
                    <a:pt x="1423797" y="1767066"/>
                    <a:pt x="1429120" y="1572539"/>
                  </a:cubicBezTo>
                  <a:cubicBezTo>
                    <a:pt x="1434443" y="1378012"/>
                    <a:pt x="1450611" y="1145223"/>
                    <a:pt x="1339487" y="949596"/>
                  </a:cubicBezTo>
                  <a:cubicBezTo>
                    <a:pt x="1228363" y="753969"/>
                    <a:pt x="982971" y="554440"/>
                    <a:pt x="762375" y="398778"/>
                  </a:cubicBezTo>
                  <a:cubicBezTo>
                    <a:pt x="541779" y="243116"/>
                    <a:pt x="-109572" y="-73811"/>
                    <a:pt x="15908" y="1562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16">
              <a:extLst>
                <a:ext uri="{FF2B5EF4-FFF2-40B4-BE49-F238E27FC236}">
                  <a16:creationId xmlns:a16="http://schemas.microsoft.com/office/drawing/2014/main" id="{E49F3ED8-B4EA-1339-9BA7-FC06C055F866}"/>
                </a:ext>
              </a:extLst>
            </p:cNvPr>
            <p:cNvSpPr/>
            <p:nvPr/>
          </p:nvSpPr>
          <p:spPr>
            <a:xfrm>
              <a:off x="915433" y="5470377"/>
              <a:ext cx="885149" cy="678005"/>
            </a:xfrm>
            <a:custGeom>
              <a:avLst/>
              <a:gdLst>
                <a:gd name="connsiteX0" fmla="*/ 1937084 w 2478505"/>
                <a:gd name="connsiteY0" fmla="*/ 0 h 1106906"/>
                <a:gd name="connsiteX1" fmla="*/ 1696453 w 2478505"/>
                <a:gd name="connsiteY1" fmla="*/ 300790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1937084 w 2478505"/>
                <a:gd name="connsiteY0" fmla="*/ 0 h 1106906"/>
                <a:gd name="connsiteX1" fmla="*/ 1600200 w 2478505"/>
                <a:gd name="connsiteY1" fmla="*/ 336885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2165684 w 2478505"/>
                <a:gd name="connsiteY0" fmla="*/ 0 h 950495"/>
                <a:gd name="connsiteX1" fmla="*/ 1600200 w 2478505"/>
                <a:gd name="connsiteY1" fmla="*/ 180474 h 950495"/>
                <a:gd name="connsiteX2" fmla="*/ 770021 w 2478505"/>
                <a:gd name="connsiteY2" fmla="*/ 385011 h 950495"/>
                <a:gd name="connsiteX3" fmla="*/ 180474 w 2478505"/>
                <a:gd name="connsiteY3" fmla="*/ 360947 h 950495"/>
                <a:gd name="connsiteX4" fmla="*/ 0 w 2478505"/>
                <a:gd name="connsiteY4" fmla="*/ 709863 h 950495"/>
                <a:gd name="connsiteX5" fmla="*/ 1624263 w 2478505"/>
                <a:gd name="connsiteY5" fmla="*/ 950495 h 950495"/>
                <a:gd name="connsiteX6" fmla="*/ 2478505 w 2478505"/>
                <a:gd name="connsiteY6" fmla="*/ 409074 h 950495"/>
                <a:gd name="connsiteX7" fmla="*/ 2165684 w 2478505"/>
                <a:gd name="connsiteY7" fmla="*/ 0 h 950495"/>
                <a:gd name="connsiteX0" fmla="*/ 1949116 w 2478505"/>
                <a:gd name="connsiteY0" fmla="*/ 0 h 1082842"/>
                <a:gd name="connsiteX1" fmla="*/ 1600200 w 2478505"/>
                <a:gd name="connsiteY1" fmla="*/ 312821 h 1082842"/>
                <a:gd name="connsiteX2" fmla="*/ 770021 w 2478505"/>
                <a:gd name="connsiteY2" fmla="*/ 517358 h 1082842"/>
                <a:gd name="connsiteX3" fmla="*/ 180474 w 2478505"/>
                <a:gd name="connsiteY3" fmla="*/ 493294 h 1082842"/>
                <a:gd name="connsiteX4" fmla="*/ 0 w 2478505"/>
                <a:gd name="connsiteY4" fmla="*/ 842210 h 1082842"/>
                <a:gd name="connsiteX5" fmla="*/ 1624263 w 2478505"/>
                <a:gd name="connsiteY5" fmla="*/ 1082842 h 1082842"/>
                <a:gd name="connsiteX6" fmla="*/ 2478505 w 2478505"/>
                <a:gd name="connsiteY6" fmla="*/ 541421 h 1082842"/>
                <a:gd name="connsiteX7" fmla="*/ 1949116 w 2478505"/>
                <a:gd name="connsiteY7" fmla="*/ 0 h 1082842"/>
                <a:gd name="connsiteX0" fmla="*/ 1723084 w 2478505"/>
                <a:gd name="connsiteY0" fmla="*/ 0 h 1091930"/>
                <a:gd name="connsiteX1" fmla="*/ 1600200 w 2478505"/>
                <a:gd name="connsiteY1" fmla="*/ 321909 h 1091930"/>
                <a:gd name="connsiteX2" fmla="*/ 770021 w 2478505"/>
                <a:gd name="connsiteY2" fmla="*/ 526446 h 1091930"/>
                <a:gd name="connsiteX3" fmla="*/ 180474 w 2478505"/>
                <a:gd name="connsiteY3" fmla="*/ 502382 h 1091930"/>
                <a:gd name="connsiteX4" fmla="*/ 0 w 2478505"/>
                <a:gd name="connsiteY4" fmla="*/ 851298 h 1091930"/>
                <a:gd name="connsiteX5" fmla="*/ 1624263 w 2478505"/>
                <a:gd name="connsiteY5" fmla="*/ 1091930 h 1091930"/>
                <a:gd name="connsiteX6" fmla="*/ 2478505 w 2478505"/>
                <a:gd name="connsiteY6" fmla="*/ 550509 h 1091930"/>
                <a:gd name="connsiteX7" fmla="*/ 1723084 w 247850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2231925 w 2231925"/>
                <a:gd name="connsiteY6" fmla="*/ 177937 h 1091930"/>
                <a:gd name="connsiteX7" fmla="*/ 1723084 w 223192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982885"/>
                <a:gd name="connsiteX1" fmla="*/ 1281701 w 2231925"/>
                <a:gd name="connsiteY1" fmla="*/ 403693 h 982885"/>
                <a:gd name="connsiteX2" fmla="*/ 770021 w 2231925"/>
                <a:gd name="connsiteY2" fmla="*/ 526446 h 982885"/>
                <a:gd name="connsiteX3" fmla="*/ 180474 w 2231925"/>
                <a:gd name="connsiteY3" fmla="*/ 502382 h 982885"/>
                <a:gd name="connsiteX4" fmla="*/ 0 w 2231925"/>
                <a:gd name="connsiteY4" fmla="*/ 851298 h 982885"/>
                <a:gd name="connsiteX5" fmla="*/ 1357135 w 2231925"/>
                <a:gd name="connsiteY5" fmla="*/ 982885 h 982885"/>
                <a:gd name="connsiteX6" fmla="*/ 1855424 w 2231925"/>
                <a:gd name="connsiteY6" fmla="*/ 537041 h 982885"/>
                <a:gd name="connsiteX7" fmla="*/ 2231925 w 2231925"/>
                <a:gd name="connsiteY7" fmla="*/ 177937 h 982885"/>
                <a:gd name="connsiteX8" fmla="*/ 1723084 w 2231925"/>
                <a:gd name="connsiteY8" fmla="*/ 0 h 982885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638688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855424 w 1985345"/>
                <a:gd name="connsiteY6" fmla="*/ 537041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752683 w 1985345"/>
                <a:gd name="connsiteY6" fmla="*/ 591564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64797"/>
                <a:gd name="connsiteY0" fmla="*/ 0 h 1091930"/>
                <a:gd name="connsiteX1" fmla="*/ 1281701 w 1964797"/>
                <a:gd name="connsiteY1" fmla="*/ 403693 h 1091930"/>
                <a:gd name="connsiteX2" fmla="*/ 770021 w 1964797"/>
                <a:gd name="connsiteY2" fmla="*/ 526446 h 1091930"/>
                <a:gd name="connsiteX3" fmla="*/ 180474 w 1964797"/>
                <a:gd name="connsiteY3" fmla="*/ 638688 h 1091930"/>
                <a:gd name="connsiteX4" fmla="*/ 0 w 1964797"/>
                <a:gd name="connsiteY4" fmla="*/ 851298 h 1091930"/>
                <a:gd name="connsiteX5" fmla="*/ 1562618 w 1964797"/>
                <a:gd name="connsiteY5" fmla="*/ 1091930 h 1091930"/>
                <a:gd name="connsiteX6" fmla="*/ 1752683 w 1964797"/>
                <a:gd name="connsiteY6" fmla="*/ 591564 h 1091930"/>
                <a:gd name="connsiteX7" fmla="*/ 1964797 w 1964797"/>
                <a:gd name="connsiteY7" fmla="*/ 232460 h 1091930"/>
                <a:gd name="connsiteX8" fmla="*/ 1723084 w 1964797"/>
                <a:gd name="connsiteY8" fmla="*/ 0 h 1091930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52683 w 1964797"/>
                <a:gd name="connsiteY6" fmla="*/ 464345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73231 w 1964797"/>
                <a:gd name="connsiteY6" fmla="*/ 682436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180474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468150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77732 w 1574379"/>
                <a:gd name="connsiteY3" fmla="*/ 411511 h 864753"/>
                <a:gd name="connsiteX4" fmla="*/ 0 w 1574379"/>
                <a:gd name="connsiteY4" fmla="*/ 787689 h 864753"/>
                <a:gd name="connsiteX5" fmla="*/ 1172200 w 1574379"/>
                <a:gd name="connsiteY5" fmla="*/ 864753 h 864753"/>
                <a:gd name="connsiteX6" fmla="*/ 1382813 w 1574379"/>
                <a:gd name="connsiteY6" fmla="*/ 582478 h 864753"/>
                <a:gd name="connsiteX7" fmla="*/ 1574379 w 1574379"/>
                <a:gd name="connsiteY7" fmla="*/ 5283 h 864753"/>
                <a:gd name="connsiteX8" fmla="*/ 1373763 w 1574379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0 w 1574379"/>
                <a:gd name="connsiteY3" fmla="*/ 787689 h 864753"/>
                <a:gd name="connsiteX4" fmla="*/ 1172200 w 1574379"/>
                <a:gd name="connsiteY4" fmla="*/ 864753 h 864753"/>
                <a:gd name="connsiteX5" fmla="*/ 1382813 w 1574379"/>
                <a:gd name="connsiteY5" fmla="*/ 582478 h 864753"/>
                <a:gd name="connsiteX6" fmla="*/ 1574379 w 1574379"/>
                <a:gd name="connsiteY6" fmla="*/ 5283 h 864753"/>
                <a:gd name="connsiteX7" fmla="*/ 1373763 w 1574379"/>
                <a:gd name="connsiteY7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0 w 1574379"/>
                <a:gd name="connsiteY2" fmla="*/ 787689 h 864753"/>
                <a:gd name="connsiteX3" fmla="*/ 1172200 w 1574379"/>
                <a:gd name="connsiteY3" fmla="*/ 864753 h 864753"/>
                <a:gd name="connsiteX4" fmla="*/ 1382813 w 1574379"/>
                <a:gd name="connsiteY4" fmla="*/ 582478 h 864753"/>
                <a:gd name="connsiteX5" fmla="*/ 1574379 w 1574379"/>
                <a:gd name="connsiteY5" fmla="*/ 5283 h 864753"/>
                <a:gd name="connsiteX6" fmla="*/ 1373763 w 1574379"/>
                <a:gd name="connsiteY6" fmla="*/ 0 h 864753"/>
                <a:gd name="connsiteX0" fmla="*/ 1373763 w 1574379"/>
                <a:gd name="connsiteY0" fmla="*/ 0 h 864753"/>
                <a:gd name="connsiteX1" fmla="*/ 0 w 1574379"/>
                <a:gd name="connsiteY1" fmla="*/ 787689 h 864753"/>
                <a:gd name="connsiteX2" fmla="*/ 1172200 w 1574379"/>
                <a:gd name="connsiteY2" fmla="*/ 864753 h 864753"/>
                <a:gd name="connsiteX3" fmla="*/ 1382813 w 1574379"/>
                <a:gd name="connsiteY3" fmla="*/ 582478 h 864753"/>
                <a:gd name="connsiteX4" fmla="*/ 1574379 w 1574379"/>
                <a:gd name="connsiteY4" fmla="*/ 5283 h 864753"/>
                <a:gd name="connsiteX5" fmla="*/ 1373763 w 1574379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084862 w 1276428"/>
                <a:gd name="connsiteY3" fmla="*/ 582478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6428" h="864753">
                  <a:moveTo>
                    <a:pt x="1075812" y="0"/>
                  </a:moveTo>
                  <a:lnTo>
                    <a:pt x="0" y="814951"/>
                  </a:lnTo>
                  <a:lnTo>
                    <a:pt x="874249" y="864753"/>
                  </a:lnTo>
                  <a:cubicBezTo>
                    <a:pt x="1064318" y="713109"/>
                    <a:pt x="1018083" y="752296"/>
                    <a:pt x="1125959" y="573391"/>
                  </a:cubicBezTo>
                  <a:lnTo>
                    <a:pt x="1276428" y="5283"/>
                  </a:lnTo>
                  <a:lnTo>
                    <a:pt x="1075812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Google Shape;1735;p30">
              <a:extLst>
                <a:ext uri="{FF2B5EF4-FFF2-40B4-BE49-F238E27FC236}">
                  <a16:creationId xmlns:a16="http://schemas.microsoft.com/office/drawing/2014/main" id="{8076ACAF-F1E0-F618-5148-66A4815F1E43}"/>
                </a:ext>
              </a:extLst>
            </p:cNvPr>
            <p:cNvSpPr/>
            <p:nvPr/>
          </p:nvSpPr>
          <p:spPr>
            <a:xfrm rot="18212791">
              <a:off x="1495020" y="5154534"/>
              <a:ext cx="223539" cy="566812"/>
            </a:xfrm>
            <a:custGeom>
              <a:avLst/>
              <a:gdLst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322354 w 322354"/>
                <a:gd name="connsiteY0" fmla="*/ 40294 h 707844"/>
                <a:gd name="connsiteX1" fmla="*/ 161177 w 322354"/>
                <a:gd name="connsiteY1" fmla="*/ 80588 h 707844"/>
                <a:gd name="connsiteX2" fmla="*/ 0 w 322354"/>
                <a:gd name="connsiteY2" fmla="*/ 40294 h 707844"/>
                <a:gd name="connsiteX3" fmla="*/ 161177 w 322354"/>
                <a:gd name="connsiteY3" fmla="*/ 0 h 707844"/>
                <a:gd name="connsiteX4" fmla="*/ 322354 w 322354"/>
                <a:gd name="connsiteY4" fmla="*/ 40294 h 707844"/>
                <a:gd name="connsiteX5" fmla="*/ 322354 w 322354"/>
                <a:gd name="connsiteY5" fmla="*/ 667550 h 707844"/>
                <a:gd name="connsiteX6" fmla="*/ 161177 w 322354"/>
                <a:gd name="connsiteY6" fmla="*/ 707844 h 707844"/>
                <a:gd name="connsiteX7" fmla="*/ 0 w 322354"/>
                <a:gd name="connsiteY7" fmla="*/ 667550 h 707844"/>
                <a:gd name="connsiteX8" fmla="*/ 0 w 322354"/>
                <a:gd name="connsiteY8" fmla="*/ 40294 h 707844"/>
                <a:gd name="connsiteX0" fmla="*/ 0 w 322354"/>
                <a:gd name="connsiteY0" fmla="*/ 40294 h 745957"/>
                <a:gd name="connsiteX1" fmla="*/ 161177 w 322354"/>
                <a:gd name="connsiteY1" fmla="*/ 80588 h 745957"/>
                <a:gd name="connsiteX2" fmla="*/ 322354 w 322354"/>
                <a:gd name="connsiteY2" fmla="*/ 40294 h 745957"/>
                <a:gd name="connsiteX3" fmla="*/ 322354 w 322354"/>
                <a:gd name="connsiteY3" fmla="*/ 667550 h 745957"/>
                <a:gd name="connsiteX4" fmla="*/ 161177 w 322354"/>
                <a:gd name="connsiteY4" fmla="*/ 707844 h 745957"/>
                <a:gd name="connsiteX5" fmla="*/ 0 w 322354"/>
                <a:gd name="connsiteY5" fmla="*/ 667550 h 745957"/>
                <a:gd name="connsiteX6" fmla="*/ 0 w 322354"/>
                <a:gd name="connsiteY6" fmla="*/ 40294 h 745957"/>
                <a:gd name="connsiteX0" fmla="*/ 0 w 322354"/>
                <a:gd name="connsiteY0" fmla="*/ 40294 h 745957"/>
                <a:gd name="connsiteX1" fmla="*/ 161177 w 322354"/>
                <a:gd name="connsiteY1" fmla="*/ 0 h 745957"/>
                <a:gd name="connsiteX2" fmla="*/ 322354 w 322354"/>
                <a:gd name="connsiteY2" fmla="*/ 40294 h 745957"/>
                <a:gd name="connsiteX3" fmla="*/ 161177 w 322354"/>
                <a:gd name="connsiteY3" fmla="*/ 80588 h 745957"/>
                <a:gd name="connsiteX4" fmla="*/ 0 w 322354"/>
                <a:gd name="connsiteY4" fmla="*/ 40294 h 745957"/>
                <a:gd name="connsiteX0" fmla="*/ 322354 w 322354"/>
                <a:gd name="connsiteY0" fmla="*/ 40294 h 745957"/>
                <a:gd name="connsiteX1" fmla="*/ 161177 w 322354"/>
                <a:gd name="connsiteY1" fmla="*/ 80588 h 745957"/>
                <a:gd name="connsiteX2" fmla="*/ 0 w 322354"/>
                <a:gd name="connsiteY2" fmla="*/ 40294 h 745957"/>
                <a:gd name="connsiteX3" fmla="*/ 161177 w 322354"/>
                <a:gd name="connsiteY3" fmla="*/ 0 h 745957"/>
                <a:gd name="connsiteX4" fmla="*/ 322354 w 322354"/>
                <a:gd name="connsiteY4" fmla="*/ 40294 h 745957"/>
                <a:gd name="connsiteX5" fmla="*/ 322354 w 322354"/>
                <a:gd name="connsiteY5" fmla="*/ 667550 h 745957"/>
                <a:gd name="connsiteX6" fmla="*/ 0 w 322354"/>
                <a:gd name="connsiteY6" fmla="*/ 667550 h 745957"/>
                <a:gd name="connsiteX7" fmla="*/ 0 w 322354"/>
                <a:gd name="connsiteY7" fmla="*/ 40294 h 745957"/>
                <a:gd name="connsiteX0" fmla="*/ 0 w 391316"/>
                <a:gd name="connsiteY0" fmla="*/ 40294 h 905618"/>
                <a:gd name="connsiteX1" fmla="*/ 161177 w 391316"/>
                <a:gd name="connsiteY1" fmla="*/ 80588 h 905618"/>
                <a:gd name="connsiteX2" fmla="*/ 322354 w 391316"/>
                <a:gd name="connsiteY2" fmla="*/ 40294 h 905618"/>
                <a:gd name="connsiteX3" fmla="*/ 322354 w 391316"/>
                <a:gd name="connsiteY3" fmla="*/ 667550 h 905618"/>
                <a:gd name="connsiteX4" fmla="*/ 161177 w 391316"/>
                <a:gd name="connsiteY4" fmla="*/ 707844 h 905618"/>
                <a:gd name="connsiteX5" fmla="*/ 0 w 391316"/>
                <a:gd name="connsiteY5" fmla="*/ 667550 h 905618"/>
                <a:gd name="connsiteX6" fmla="*/ 0 w 391316"/>
                <a:gd name="connsiteY6" fmla="*/ 40294 h 905618"/>
                <a:gd name="connsiteX0" fmla="*/ 0 w 391316"/>
                <a:gd name="connsiteY0" fmla="*/ 40294 h 905618"/>
                <a:gd name="connsiteX1" fmla="*/ 161177 w 391316"/>
                <a:gd name="connsiteY1" fmla="*/ 0 h 905618"/>
                <a:gd name="connsiteX2" fmla="*/ 322354 w 391316"/>
                <a:gd name="connsiteY2" fmla="*/ 40294 h 905618"/>
                <a:gd name="connsiteX3" fmla="*/ 161177 w 391316"/>
                <a:gd name="connsiteY3" fmla="*/ 80588 h 905618"/>
                <a:gd name="connsiteX4" fmla="*/ 0 w 391316"/>
                <a:gd name="connsiteY4" fmla="*/ 40294 h 905618"/>
                <a:gd name="connsiteX0" fmla="*/ 322354 w 391316"/>
                <a:gd name="connsiteY0" fmla="*/ 40294 h 905618"/>
                <a:gd name="connsiteX1" fmla="*/ 161177 w 391316"/>
                <a:gd name="connsiteY1" fmla="*/ 80588 h 905618"/>
                <a:gd name="connsiteX2" fmla="*/ 0 w 391316"/>
                <a:gd name="connsiteY2" fmla="*/ 40294 h 905618"/>
                <a:gd name="connsiteX3" fmla="*/ 161177 w 391316"/>
                <a:gd name="connsiteY3" fmla="*/ 0 h 905618"/>
                <a:gd name="connsiteX4" fmla="*/ 322354 w 391316"/>
                <a:gd name="connsiteY4" fmla="*/ 40294 h 905618"/>
                <a:gd name="connsiteX5" fmla="*/ 322354 w 391316"/>
                <a:gd name="connsiteY5" fmla="*/ 667550 h 905618"/>
                <a:gd name="connsiteX6" fmla="*/ 378544 w 391316"/>
                <a:gd name="connsiteY6" fmla="*/ 905618 h 905618"/>
                <a:gd name="connsiteX7" fmla="*/ 0 w 391316"/>
                <a:gd name="connsiteY7" fmla="*/ 667550 h 905618"/>
                <a:gd name="connsiteX8" fmla="*/ 0 w 391316"/>
                <a:gd name="connsiteY8" fmla="*/ 40294 h 905618"/>
                <a:gd name="connsiteX0" fmla="*/ 0 w 391316"/>
                <a:gd name="connsiteY0" fmla="*/ 40294 h 905618"/>
                <a:gd name="connsiteX1" fmla="*/ 161177 w 391316"/>
                <a:gd name="connsiteY1" fmla="*/ 80588 h 905618"/>
                <a:gd name="connsiteX2" fmla="*/ 322354 w 391316"/>
                <a:gd name="connsiteY2" fmla="*/ 40294 h 905618"/>
                <a:gd name="connsiteX3" fmla="*/ 322354 w 391316"/>
                <a:gd name="connsiteY3" fmla="*/ 667550 h 905618"/>
                <a:gd name="connsiteX4" fmla="*/ 161177 w 391316"/>
                <a:gd name="connsiteY4" fmla="*/ 707844 h 905618"/>
                <a:gd name="connsiteX5" fmla="*/ 0 w 391316"/>
                <a:gd name="connsiteY5" fmla="*/ 667550 h 905618"/>
                <a:gd name="connsiteX6" fmla="*/ 0 w 391316"/>
                <a:gd name="connsiteY6" fmla="*/ 40294 h 905618"/>
                <a:gd name="connsiteX0" fmla="*/ 0 w 391316"/>
                <a:gd name="connsiteY0" fmla="*/ 40294 h 905618"/>
                <a:gd name="connsiteX1" fmla="*/ 161177 w 391316"/>
                <a:gd name="connsiteY1" fmla="*/ 0 h 905618"/>
                <a:gd name="connsiteX2" fmla="*/ 322354 w 391316"/>
                <a:gd name="connsiteY2" fmla="*/ 40294 h 905618"/>
                <a:gd name="connsiteX3" fmla="*/ 161177 w 391316"/>
                <a:gd name="connsiteY3" fmla="*/ 80588 h 905618"/>
                <a:gd name="connsiteX4" fmla="*/ 0 w 391316"/>
                <a:gd name="connsiteY4" fmla="*/ 40294 h 905618"/>
                <a:gd name="connsiteX0" fmla="*/ 322354 w 391316"/>
                <a:gd name="connsiteY0" fmla="*/ 40294 h 905618"/>
                <a:gd name="connsiteX1" fmla="*/ 161177 w 391316"/>
                <a:gd name="connsiteY1" fmla="*/ 80588 h 905618"/>
                <a:gd name="connsiteX2" fmla="*/ 0 w 391316"/>
                <a:gd name="connsiteY2" fmla="*/ 40294 h 905618"/>
                <a:gd name="connsiteX3" fmla="*/ 161177 w 391316"/>
                <a:gd name="connsiteY3" fmla="*/ 0 h 905618"/>
                <a:gd name="connsiteX4" fmla="*/ 322354 w 391316"/>
                <a:gd name="connsiteY4" fmla="*/ 40294 h 905618"/>
                <a:gd name="connsiteX5" fmla="*/ 322354 w 391316"/>
                <a:gd name="connsiteY5" fmla="*/ 667550 h 905618"/>
                <a:gd name="connsiteX6" fmla="*/ 378544 w 391316"/>
                <a:gd name="connsiteY6" fmla="*/ 905618 h 905618"/>
                <a:gd name="connsiteX7" fmla="*/ 0 w 391316"/>
                <a:gd name="connsiteY7" fmla="*/ 667550 h 905618"/>
                <a:gd name="connsiteX8" fmla="*/ 0 w 391316"/>
                <a:gd name="connsiteY8" fmla="*/ 40294 h 905618"/>
                <a:gd name="connsiteX9" fmla="*/ 322354 w 391316"/>
                <a:gd name="connsiteY9" fmla="*/ 40294 h 90561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378544 w 469984"/>
                <a:gd name="connsiteY0" fmla="*/ 905618 h 997058"/>
                <a:gd name="connsiteX1" fmla="*/ 0 w 469984"/>
                <a:gd name="connsiteY1" fmla="*/ 667550 h 997058"/>
                <a:gd name="connsiteX2" fmla="*/ 0 w 469984"/>
                <a:gd name="connsiteY2" fmla="*/ 40294 h 997058"/>
                <a:gd name="connsiteX3" fmla="*/ 322354 w 469984"/>
                <a:gd name="connsiteY3" fmla="*/ 40294 h 997058"/>
                <a:gd name="connsiteX4" fmla="*/ 161177 w 469984"/>
                <a:gd name="connsiteY4" fmla="*/ 80588 h 997058"/>
                <a:gd name="connsiteX5" fmla="*/ 0 w 469984"/>
                <a:gd name="connsiteY5" fmla="*/ 40294 h 997058"/>
                <a:gd name="connsiteX6" fmla="*/ 161177 w 469984"/>
                <a:gd name="connsiteY6" fmla="*/ 0 h 997058"/>
                <a:gd name="connsiteX7" fmla="*/ 322354 w 469984"/>
                <a:gd name="connsiteY7" fmla="*/ 40294 h 997058"/>
                <a:gd name="connsiteX8" fmla="*/ 322354 w 469984"/>
                <a:gd name="connsiteY8" fmla="*/ 667550 h 997058"/>
                <a:gd name="connsiteX9" fmla="*/ 469984 w 469984"/>
                <a:gd name="connsiteY9" fmla="*/ 997058 h 99705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45697 w 469984"/>
                <a:gd name="connsiteY0" fmla="*/ 860441 h 997058"/>
                <a:gd name="connsiteX1" fmla="*/ 0 w 469984"/>
                <a:gd name="connsiteY1" fmla="*/ 667550 h 997058"/>
                <a:gd name="connsiteX2" fmla="*/ 0 w 469984"/>
                <a:gd name="connsiteY2" fmla="*/ 40294 h 997058"/>
                <a:gd name="connsiteX3" fmla="*/ 322354 w 469984"/>
                <a:gd name="connsiteY3" fmla="*/ 40294 h 997058"/>
                <a:gd name="connsiteX4" fmla="*/ 161177 w 469984"/>
                <a:gd name="connsiteY4" fmla="*/ 80588 h 997058"/>
                <a:gd name="connsiteX5" fmla="*/ 0 w 469984"/>
                <a:gd name="connsiteY5" fmla="*/ 40294 h 997058"/>
                <a:gd name="connsiteX6" fmla="*/ 161177 w 469984"/>
                <a:gd name="connsiteY6" fmla="*/ 0 h 997058"/>
                <a:gd name="connsiteX7" fmla="*/ 322354 w 469984"/>
                <a:gd name="connsiteY7" fmla="*/ 40294 h 997058"/>
                <a:gd name="connsiteX8" fmla="*/ 322354 w 469984"/>
                <a:gd name="connsiteY8" fmla="*/ 667550 h 997058"/>
                <a:gd name="connsiteX9" fmla="*/ 469984 w 469984"/>
                <a:gd name="connsiteY9" fmla="*/ 997058 h 99705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0 w 469984"/>
                <a:gd name="connsiteY0" fmla="*/ 667550 h 997058"/>
                <a:gd name="connsiteX1" fmla="*/ 0 w 469984"/>
                <a:gd name="connsiteY1" fmla="*/ 40294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5" fmla="*/ 161177 w 469984"/>
                <a:gd name="connsiteY5" fmla="*/ 0 h 997058"/>
                <a:gd name="connsiteX6" fmla="*/ 322354 w 469984"/>
                <a:gd name="connsiteY6" fmla="*/ 40294 h 997058"/>
                <a:gd name="connsiteX7" fmla="*/ 322354 w 469984"/>
                <a:gd name="connsiteY7" fmla="*/ 667550 h 997058"/>
                <a:gd name="connsiteX8" fmla="*/ 469984 w 469984"/>
                <a:gd name="connsiteY8" fmla="*/ 997058 h 997058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5" fmla="*/ 161177 w 322354"/>
                <a:gd name="connsiteY5" fmla="*/ 0 h 707844"/>
                <a:gd name="connsiteX6" fmla="*/ 322354 w 322354"/>
                <a:gd name="connsiteY6" fmla="*/ 40294 h 707844"/>
                <a:gd name="connsiteX7" fmla="*/ 322354 w 322354"/>
                <a:gd name="connsiteY7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354" h="707844" stroke="0" extrusionOk="0">
                  <a:moveTo>
                    <a:pt x="0" y="40294"/>
                  </a:moveTo>
                  <a:cubicBezTo>
                    <a:pt x="0" y="62548"/>
                    <a:pt x="72161" y="80588"/>
                    <a:pt x="161177" y="80588"/>
                  </a:cubicBezTo>
                  <a:cubicBezTo>
                    <a:pt x="250193" y="80588"/>
                    <a:pt x="322354" y="62548"/>
                    <a:pt x="322354" y="40294"/>
                  </a:cubicBezTo>
                  <a:lnTo>
                    <a:pt x="322354" y="667550"/>
                  </a:lnTo>
                  <a:cubicBezTo>
                    <a:pt x="322354" y="689804"/>
                    <a:pt x="250193" y="707844"/>
                    <a:pt x="161177" y="707844"/>
                  </a:cubicBezTo>
                  <a:cubicBezTo>
                    <a:pt x="72161" y="707844"/>
                    <a:pt x="0" y="689804"/>
                    <a:pt x="0" y="667550"/>
                  </a:cubicBezTo>
                  <a:lnTo>
                    <a:pt x="0" y="40294"/>
                  </a:lnTo>
                  <a:close/>
                </a:path>
                <a:path w="322354" h="707844" fill="lighten" stroke="0" extrusionOk="0">
                  <a:moveTo>
                    <a:pt x="0" y="40294"/>
                  </a:moveTo>
                  <a:cubicBezTo>
                    <a:pt x="0" y="18040"/>
                    <a:pt x="72161" y="0"/>
                    <a:pt x="161177" y="0"/>
                  </a:cubicBezTo>
                  <a:cubicBezTo>
                    <a:pt x="250193" y="0"/>
                    <a:pt x="322354" y="18040"/>
                    <a:pt x="322354" y="40294"/>
                  </a:cubicBezTo>
                  <a:cubicBezTo>
                    <a:pt x="322354" y="62548"/>
                    <a:pt x="250193" y="80588"/>
                    <a:pt x="161177" y="80588"/>
                  </a:cubicBezTo>
                  <a:cubicBezTo>
                    <a:pt x="72161" y="80588"/>
                    <a:pt x="0" y="62548"/>
                    <a:pt x="0" y="40294"/>
                  </a:cubicBezTo>
                  <a:close/>
                </a:path>
                <a:path w="322354" h="707844" fill="none" extrusionOk="0">
                  <a:moveTo>
                    <a:pt x="0" y="667550"/>
                  </a:moveTo>
                  <a:lnTo>
                    <a:pt x="0" y="40294"/>
                  </a:lnTo>
                  <a:cubicBezTo>
                    <a:pt x="55336" y="39163"/>
                    <a:pt x="1666" y="76657"/>
                    <a:pt x="158107" y="85892"/>
                  </a:cubicBezTo>
                  <a:cubicBezTo>
                    <a:pt x="278158" y="87971"/>
                    <a:pt x="267605" y="55493"/>
                    <a:pt x="322354" y="40294"/>
                  </a:cubicBezTo>
                  <a:cubicBezTo>
                    <a:pt x="322354" y="62548"/>
                    <a:pt x="250193" y="80588"/>
                    <a:pt x="161177" y="80588"/>
                  </a:cubicBezTo>
                  <a:cubicBezTo>
                    <a:pt x="72161" y="80588"/>
                    <a:pt x="0" y="62548"/>
                    <a:pt x="0" y="40294"/>
                  </a:cubicBezTo>
                  <a:cubicBezTo>
                    <a:pt x="0" y="18040"/>
                    <a:pt x="72161" y="0"/>
                    <a:pt x="161177" y="0"/>
                  </a:cubicBezTo>
                  <a:cubicBezTo>
                    <a:pt x="250193" y="0"/>
                    <a:pt x="322354" y="18040"/>
                    <a:pt x="322354" y="40294"/>
                  </a:cubicBezTo>
                  <a:lnTo>
                    <a:pt x="322354" y="667550"/>
                  </a:lnTo>
                </a:path>
              </a:pathLst>
            </a:cu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46" name="グループ化 2945">
              <a:extLst>
                <a:ext uri="{FF2B5EF4-FFF2-40B4-BE49-F238E27FC236}">
                  <a16:creationId xmlns:a16="http://schemas.microsoft.com/office/drawing/2014/main" id="{61390AEB-33A8-6EDC-C782-F115BBCC5DD6}"/>
                </a:ext>
              </a:extLst>
            </p:cNvPr>
            <p:cNvGrpSpPr/>
            <p:nvPr/>
          </p:nvGrpSpPr>
          <p:grpSpPr>
            <a:xfrm>
              <a:off x="1108833" y="4127002"/>
              <a:ext cx="203678" cy="1393989"/>
              <a:chOff x="887535" y="1448967"/>
              <a:chExt cx="336421" cy="2302488"/>
            </a:xfrm>
          </p:grpSpPr>
          <p:sp>
            <p:nvSpPr>
              <p:cNvPr id="2947" name="フリーフォーム 129">
                <a:extLst>
                  <a:ext uri="{FF2B5EF4-FFF2-40B4-BE49-F238E27FC236}">
                    <a16:creationId xmlns:a16="http://schemas.microsoft.com/office/drawing/2014/main" id="{74EC12AE-DD57-A1DC-CB07-E0788B256226}"/>
                  </a:ext>
                </a:extLst>
              </p:cNvPr>
              <p:cNvSpPr/>
              <p:nvPr/>
            </p:nvSpPr>
            <p:spPr>
              <a:xfrm rot="20773540">
                <a:off x="984581" y="1448967"/>
                <a:ext cx="239375" cy="2302488"/>
              </a:xfrm>
              <a:custGeom>
                <a:avLst/>
                <a:gdLst>
                  <a:gd name="connsiteX0" fmla="*/ 168228 w 328316"/>
                  <a:gd name="connsiteY0" fmla="*/ 0 h 1378383"/>
                  <a:gd name="connsiteX1" fmla="*/ 103108 w 328316"/>
                  <a:gd name="connsiteY1" fmla="*/ 192648 h 1378383"/>
                  <a:gd name="connsiteX2" fmla="*/ 32561 w 328316"/>
                  <a:gd name="connsiteY2" fmla="*/ 841139 h 1378383"/>
                  <a:gd name="connsiteX3" fmla="*/ 0 w 328316"/>
                  <a:gd name="connsiteY3" fmla="*/ 1329543 h 1378383"/>
                  <a:gd name="connsiteX4" fmla="*/ 130241 w 328316"/>
                  <a:gd name="connsiteY4" fmla="*/ 1378383 h 1378383"/>
                  <a:gd name="connsiteX5" fmla="*/ 211642 w 328316"/>
                  <a:gd name="connsiteY5" fmla="*/ 1367530 h 1378383"/>
                  <a:gd name="connsiteX6" fmla="*/ 328316 w 328316"/>
                  <a:gd name="connsiteY6" fmla="*/ 1326829 h 1378383"/>
                  <a:gd name="connsiteX7" fmla="*/ 274049 w 328316"/>
                  <a:gd name="connsiteY7" fmla="*/ 575230 h 1378383"/>
                  <a:gd name="connsiteX8" fmla="*/ 230635 w 328316"/>
                  <a:gd name="connsiteY8" fmla="*/ 92254 h 1378383"/>
                  <a:gd name="connsiteX9" fmla="*/ 168228 w 328316"/>
                  <a:gd name="connsiteY9" fmla="*/ 0 h 137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8316" h="1378383">
                    <a:moveTo>
                      <a:pt x="168228" y="0"/>
                    </a:moveTo>
                    <a:lnTo>
                      <a:pt x="103108" y="192648"/>
                    </a:lnTo>
                    <a:lnTo>
                      <a:pt x="32561" y="841139"/>
                    </a:lnTo>
                    <a:lnTo>
                      <a:pt x="0" y="1329543"/>
                    </a:lnTo>
                    <a:lnTo>
                      <a:pt x="130241" y="1378383"/>
                    </a:lnTo>
                    <a:lnTo>
                      <a:pt x="211642" y="1367530"/>
                    </a:lnTo>
                    <a:lnTo>
                      <a:pt x="328316" y="1326829"/>
                    </a:lnTo>
                    <a:lnTo>
                      <a:pt x="274049" y="575230"/>
                    </a:lnTo>
                    <a:lnTo>
                      <a:pt x="230635" y="92254"/>
                    </a:lnTo>
                    <a:lnTo>
                      <a:pt x="168228" y="0"/>
                    </a:lnTo>
                    <a:close/>
                  </a:path>
                </a:pathLst>
              </a:custGeom>
              <a:solidFill>
                <a:srgbClr val="9D6833"/>
              </a:solidFill>
              <a:ln w="12700">
                <a:solidFill>
                  <a:srgbClr val="4040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8" name="Google Shape;1866;p32">
                <a:extLst>
                  <a:ext uri="{FF2B5EF4-FFF2-40B4-BE49-F238E27FC236}">
                    <a16:creationId xmlns:a16="http://schemas.microsoft.com/office/drawing/2014/main" id="{7949F1B8-CE12-0E55-FA5D-0111D59562D8}"/>
                  </a:ext>
                </a:extLst>
              </p:cNvPr>
              <p:cNvSpPr/>
              <p:nvPr/>
            </p:nvSpPr>
            <p:spPr>
              <a:xfrm rot="15665397">
                <a:off x="945978" y="2458176"/>
                <a:ext cx="99557" cy="216443"/>
              </a:xfrm>
              <a:prstGeom prst="can">
                <a:avLst>
                  <a:gd name="adj" fmla="val 25000"/>
                </a:avLst>
              </a:prstGeom>
              <a:solidFill>
                <a:srgbClr val="9D6833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9" name="Google Shape;1867;p32">
                <a:extLst>
                  <a:ext uri="{FF2B5EF4-FFF2-40B4-BE49-F238E27FC236}">
                    <a16:creationId xmlns:a16="http://schemas.microsoft.com/office/drawing/2014/main" id="{6F6F8C84-046E-0409-FC1C-AE60E96E42AB}"/>
                  </a:ext>
                </a:extLst>
              </p:cNvPr>
              <p:cNvSpPr/>
              <p:nvPr/>
            </p:nvSpPr>
            <p:spPr>
              <a:xfrm rot="20481124">
                <a:off x="1051761" y="2507427"/>
                <a:ext cx="111154" cy="81707"/>
              </a:xfrm>
              <a:prstGeom prst="ellipse">
                <a:avLst/>
              </a:prstGeom>
              <a:solidFill>
                <a:srgbClr val="9D68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0" name="Google Shape;1868;p32">
                <a:extLst>
                  <a:ext uri="{FF2B5EF4-FFF2-40B4-BE49-F238E27FC236}">
                    <a16:creationId xmlns:a16="http://schemas.microsoft.com/office/drawing/2014/main" id="{713E19C9-28EB-B640-27BD-1D39184F4F00}"/>
                  </a:ext>
                </a:extLst>
              </p:cNvPr>
              <p:cNvSpPr/>
              <p:nvPr/>
            </p:nvSpPr>
            <p:spPr>
              <a:xfrm rot="17672304">
                <a:off x="1116944" y="2721432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1" name="Google Shape;1869;p32">
                <a:extLst>
                  <a:ext uri="{FF2B5EF4-FFF2-40B4-BE49-F238E27FC236}">
                    <a16:creationId xmlns:a16="http://schemas.microsoft.com/office/drawing/2014/main" id="{3B749017-AFDB-B9FA-E99C-9F6A58F6A6DB}"/>
                  </a:ext>
                </a:extLst>
              </p:cNvPr>
              <p:cNvSpPr/>
              <p:nvPr/>
            </p:nvSpPr>
            <p:spPr>
              <a:xfrm rot="17672304">
                <a:off x="999626" y="2329618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2" name="Google Shape;1870;p32">
                <a:extLst>
                  <a:ext uri="{FF2B5EF4-FFF2-40B4-BE49-F238E27FC236}">
                    <a16:creationId xmlns:a16="http://schemas.microsoft.com/office/drawing/2014/main" id="{309B8E3A-D248-A091-3769-F14B27268F08}"/>
                  </a:ext>
                </a:extLst>
              </p:cNvPr>
              <p:cNvSpPr/>
              <p:nvPr/>
            </p:nvSpPr>
            <p:spPr>
              <a:xfrm rot="17672304">
                <a:off x="1054035" y="2320106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8" name="Google Shape;1544;p28"/>
          <p:cNvSpPr txBox="1"/>
          <p:nvPr/>
        </p:nvSpPr>
        <p:spPr>
          <a:xfrm>
            <a:off x="3497922" y="2776245"/>
            <a:ext cx="2048799" cy="16157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本数が</a:t>
            </a:r>
            <a:endParaRPr lang="en-US" altLang="ja-JP"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多すぎて</a:t>
            </a:r>
            <a:endParaRPr lang="en-US" altLang="ja-JP" sz="28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暗いね</a:t>
            </a:r>
            <a:r>
              <a:rPr lang="en-US" altLang="ja-JP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角丸四角形 355">
            <a:extLst>
              <a:ext uri="{FF2B5EF4-FFF2-40B4-BE49-F238E27FC236}">
                <a16:creationId xmlns:a16="http://schemas.microsoft.com/office/drawing/2014/main" id="{55C2596F-3D0B-0A3F-05F3-77279C36FA82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BBF73EF6-54FF-F71D-A35B-16790D99AE40}"/>
              </a:ext>
            </a:extLst>
          </p:cNvPr>
          <p:cNvSpPr txBox="1"/>
          <p:nvPr/>
        </p:nvSpPr>
        <p:spPr>
          <a:xfrm>
            <a:off x="10664176" y="2662131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chemeClr val="accent1">
                    <a:lumMod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6AA0BE41-C166-CD5F-DFF4-EB95DFC14335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6" name="直線コネクタ 5">
              <a:extLst>
                <a:ext uri="{FF2B5EF4-FFF2-40B4-BE49-F238E27FC236}">
                  <a16:creationId xmlns:a16="http://schemas.microsoft.com/office/drawing/2014/main" id="{7906C262-225F-E863-8BAD-3291185926BE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線コネクタ 24">
              <a:extLst>
                <a:ext uri="{FF2B5EF4-FFF2-40B4-BE49-F238E27FC236}">
                  <a16:creationId xmlns:a16="http://schemas.microsoft.com/office/drawing/2014/main" id="{5DE29879-1A1C-9C7A-7630-83D6397AC129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線コネクタ 32">
              <a:extLst>
                <a:ext uri="{FF2B5EF4-FFF2-40B4-BE49-F238E27FC236}">
                  <a16:creationId xmlns:a16="http://schemas.microsoft.com/office/drawing/2014/main" id="{46AF47E3-5512-F279-8F0E-AACA50DE9B3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E102DBF9-FEDF-8E73-450C-107A504E8814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945" name="図 2944" descr="暗い森">
            <a:extLst>
              <a:ext uri="{FF2B5EF4-FFF2-40B4-BE49-F238E27FC236}">
                <a16:creationId xmlns:a16="http://schemas.microsoft.com/office/drawing/2014/main" id="{CFA3B0EC-198B-00CB-6F15-831F642520B9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5844937" y="1088197"/>
            <a:ext cx="3270352" cy="1784614"/>
          </a:xfrm>
          <a:prstGeom prst="rect">
            <a:avLst/>
          </a:prstGeom>
        </p:spPr>
      </p:pic>
      <p:sp>
        <p:nvSpPr>
          <p:cNvPr id="2956" name="Google Shape;1539;p28">
            <a:extLst>
              <a:ext uri="{FF2B5EF4-FFF2-40B4-BE49-F238E27FC236}">
                <a16:creationId xmlns:a16="http://schemas.microsoft.com/office/drawing/2014/main" id="{6A4FC9CC-914C-C55C-D1C5-552AECE3CF14}"/>
              </a:ext>
            </a:extLst>
          </p:cNvPr>
          <p:cNvSpPr>
            <a:spLocks noChangeAspect="1"/>
          </p:cNvSpPr>
          <p:nvPr/>
        </p:nvSpPr>
        <p:spPr>
          <a:xfrm flipH="1">
            <a:off x="4986169" y="5525193"/>
            <a:ext cx="4667467" cy="362327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957" name="グループ化 2956">
            <a:extLst>
              <a:ext uri="{FF2B5EF4-FFF2-40B4-BE49-F238E27FC236}">
                <a16:creationId xmlns:a16="http://schemas.microsoft.com/office/drawing/2014/main" id="{2C560171-B204-2585-5D78-2591BAB33AB3}"/>
              </a:ext>
            </a:extLst>
          </p:cNvPr>
          <p:cNvGrpSpPr>
            <a:grpSpLocks noChangeAspect="1"/>
          </p:cNvGrpSpPr>
          <p:nvPr/>
        </p:nvGrpSpPr>
        <p:grpSpPr>
          <a:xfrm>
            <a:off x="6758014" y="2911440"/>
            <a:ext cx="1424305" cy="2720446"/>
            <a:chOff x="7130579" y="1294914"/>
            <a:chExt cx="2418527" cy="4619426"/>
          </a:xfrm>
        </p:grpSpPr>
        <p:sp>
          <p:nvSpPr>
            <p:cNvPr id="2958" name="二等辺三角形 2">
              <a:extLst>
                <a:ext uri="{FF2B5EF4-FFF2-40B4-BE49-F238E27FC236}">
                  <a16:creationId xmlns:a16="http://schemas.microsoft.com/office/drawing/2014/main" id="{6EA3E593-EE91-592B-3B21-C7E767225357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9" name="Google Shape;1540;p28">
              <a:extLst>
                <a:ext uri="{FF2B5EF4-FFF2-40B4-BE49-F238E27FC236}">
                  <a16:creationId xmlns:a16="http://schemas.microsoft.com/office/drawing/2014/main" id="{ABCD5FF3-4814-9517-21A4-4A816B238ACB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0" name="二等辺三角形 2">
              <a:extLst>
                <a:ext uri="{FF2B5EF4-FFF2-40B4-BE49-F238E27FC236}">
                  <a16:creationId xmlns:a16="http://schemas.microsoft.com/office/drawing/2014/main" id="{CB538CE8-91F1-4FC1-3CFA-A737A8C41B5A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961" name="グループ化 2960">
            <a:extLst>
              <a:ext uri="{FF2B5EF4-FFF2-40B4-BE49-F238E27FC236}">
                <a16:creationId xmlns:a16="http://schemas.microsoft.com/office/drawing/2014/main" id="{7B2931DB-C2A1-ECF4-E6DB-9189A07F1B3B}"/>
              </a:ext>
            </a:extLst>
          </p:cNvPr>
          <p:cNvGrpSpPr>
            <a:grpSpLocks noChangeAspect="1"/>
          </p:cNvGrpSpPr>
          <p:nvPr/>
        </p:nvGrpSpPr>
        <p:grpSpPr>
          <a:xfrm>
            <a:off x="6295446" y="3080192"/>
            <a:ext cx="1281494" cy="2720446"/>
            <a:chOff x="7130579" y="1294914"/>
            <a:chExt cx="2418527" cy="4619426"/>
          </a:xfrm>
        </p:grpSpPr>
        <p:sp>
          <p:nvSpPr>
            <p:cNvPr id="2966" name="二等辺三角形 2">
              <a:extLst>
                <a:ext uri="{FF2B5EF4-FFF2-40B4-BE49-F238E27FC236}">
                  <a16:creationId xmlns:a16="http://schemas.microsoft.com/office/drawing/2014/main" id="{021B1D14-A8B5-847E-048B-D4B1A803FBD5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7" name="Google Shape;1540;p28">
              <a:extLst>
                <a:ext uri="{FF2B5EF4-FFF2-40B4-BE49-F238E27FC236}">
                  <a16:creationId xmlns:a16="http://schemas.microsoft.com/office/drawing/2014/main" id="{52BFB7E4-039E-2281-446F-D100C3FC648C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8" name="二等辺三角形 2">
              <a:extLst>
                <a:ext uri="{FF2B5EF4-FFF2-40B4-BE49-F238E27FC236}">
                  <a16:creationId xmlns:a16="http://schemas.microsoft.com/office/drawing/2014/main" id="{2BE9C1E1-A772-6A72-9C62-315FABC8D531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969" name="グループ化 2968">
            <a:extLst>
              <a:ext uri="{FF2B5EF4-FFF2-40B4-BE49-F238E27FC236}">
                <a16:creationId xmlns:a16="http://schemas.microsoft.com/office/drawing/2014/main" id="{85B30611-42BD-13C2-E87C-112EBFD2942C}"/>
              </a:ext>
            </a:extLst>
          </p:cNvPr>
          <p:cNvGrpSpPr>
            <a:grpSpLocks noChangeAspect="1"/>
          </p:cNvGrpSpPr>
          <p:nvPr/>
        </p:nvGrpSpPr>
        <p:grpSpPr>
          <a:xfrm>
            <a:off x="8256538" y="2940482"/>
            <a:ext cx="1330548" cy="2720446"/>
            <a:chOff x="7130579" y="1294914"/>
            <a:chExt cx="2418527" cy="4619426"/>
          </a:xfrm>
        </p:grpSpPr>
        <p:sp>
          <p:nvSpPr>
            <p:cNvPr id="2970" name="二等辺三角形 2">
              <a:extLst>
                <a:ext uri="{FF2B5EF4-FFF2-40B4-BE49-F238E27FC236}">
                  <a16:creationId xmlns:a16="http://schemas.microsoft.com/office/drawing/2014/main" id="{44F9CB37-D494-052F-9DD5-A8902BBDC7BF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1" name="Google Shape;1540;p28">
              <a:extLst>
                <a:ext uri="{FF2B5EF4-FFF2-40B4-BE49-F238E27FC236}">
                  <a16:creationId xmlns:a16="http://schemas.microsoft.com/office/drawing/2014/main" id="{5105BD92-AC29-ED71-1FF6-12285078D040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2" name="二等辺三角形 2">
              <a:extLst>
                <a:ext uri="{FF2B5EF4-FFF2-40B4-BE49-F238E27FC236}">
                  <a16:creationId xmlns:a16="http://schemas.microsoft.com/office/drawing/2014/main" id="{D01BB76A-6EC0-0641-B334-6621E5A228BC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973" name="グループ化 2972">
            <a:extLst>
              <a:ext uri="{FF2B5EF4-FFF2-40B4-BE49-F238E27FC236}">
                <a16:creationId xmlns:a16="http://schemas.microsoft.com/office/drawing/2014/main" id="{6F95AD7B-F137-BE2D-168F-13102307F8B3}"/>
              </a:ext>
            </a:extLst>
          </p:cNvPr>
          <p:cNvGrpSpPr>
            <a:grpSpLocks noChangeAspect="1"/>
          </p:cNvGrpSpPr>
          <p:nvPr/>
        </p:nvGrpSpPr>
        <p:grpSpPr>
          <a:xfrm>
            <a:off x="4948155" y="2999960"/>
            <a:ext cx="1330548" cy="2720446"/>
            <a:chOff x="7130579" y="1294914"/>
            <a:chExt cx="2418527" cy="4619426"/>
          </a:xfrm>
        </p:grpSpPr>
        <p:sp>
          <p:nvSpPr>
            <p:cNvPr id="2974" name="二等辺三角形 2">
              <a:extLst>
                <a:ext uri="{FF2B5EF4-FFF2-40B4-BE49-F238E27FC236}">
                  <a16:creationId xmlns:a16="http://schemas.microsoft.com/office/drawing/2014/main" id="{0DCF6AD5-9F9B-3EE8-FDC5-D1AAA4A7644C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5" name="Google Shape;1540;p28">
              <a:extLst>
                <a:ext uri="{FF2B5EF4-FFF2-40B4-BE49-F238E27FC236}">
                  <a16:creationId xmlns:a16="http://schemas.microsoft.com/office/drawing/2014/main" id="{B907517B-E8FA-B8B3-B9E8-AE8FC62EF9B0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二等辺三角形 2">
              <a:extLst>
                <a:ext uri="{FF2B5EF4-FFF2-40B4-BE49-F238E27FC236}">
                  <a16:creationId xmlns:a16="http://schemas.microsoft.com/office/drawing/2014/main" id="{491BA09D-116A-5B9E-2484-0893FDB468CD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69" name="グループ化 68">
            <a:extLst>
              <a:ext uri="{FF2B5EF4-FFF2-40B4-BE49-F238E27FC236}">
                <a16:creationId xmlns:a16="http://schemas.microsoft.com/office/drawing/2014/main" id="{AB9FD66B-9C1B-FBC4-0491-E71D1787B0C5}"/>
              </a:ext>
            </a:extLst>
          </p:cNvPr>
          <p:cNvGrpSpPr>
            <a:grpSpLocks noChangeAspect="1"/>
          </p:cNvGrpSpPr>
          <p:nvPr/>
        </p:nvGrpSpPr>
        <p:grpSpPr>
          <a:xfrm>
            <a:off x="7563871" y="3022359"/>
            <a:ext cx="1330548" cy="2720446"/>
            <a:chOff x="7130579" y="1294914"/>
            <a:chExt cx="2418527" cy="4619426"/>
          </a:xfrm>
        </p:grpSpPr>
        <p:sp>
          <p:nvSpPr>
            <p:cNvPr id="70" name="二等辺三角形 2">
              <a:extLst>
                <a:ext uri="{FF2B5EF4-FFF2-40B4-BE49-F238E27FC236}">
                  <a16:creationId xmlns:a16="http://schemas.microsoft.com/office/drawing/2014/main" id="{35F58B07-9580-8C23-DB03-8DE62ABB1F72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" name="Google Shape;1540;p28">
              <a:extLst>
                <a:ext uri="{FF2B5EF4-FFF2-40B4-BE49-F238E27FC236}">
                  <a16:creationId xmlns:a16="http://schemas.microsoft.com/office/drawing/2014/main" id="{4F4627EA-79C3-9D13-2B1B-BAC42561D07F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二等辺三角形 2">
              <a:extLst>
                <a:ext uri="{FF2B5EF4-FFF2-40B4-BE49-F238E27FC236}">
                  <a16:creationId xmlns:a16="http://schemas.microsoft.com/office/drawing/2014/main" id="{98A1796B-2BEF-64C4-26D0-53669C297E98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81" name="グループ化 80">
            <a:extLst>
              <a:ext uri="{FF2B5EF4-FFF2-40B4-BE49-F238E27FC236}">
                <a16:creationId xmlns:a16="http://schemas.microsoft.com/office/drawing/2014/main" id="{829383C8-3DB6-DF0B-792F-6D5DD56B443F}"/>
              </a:ext>
            </a:extLst>
          </p:cNvPr>
          <p:cNvGrpSpPr>
            <a:grpSpLocks noChangeAspect="1"/>
          </p:cNvGrpSpPr>
          <p:nvPr/>
        </p:nvGrpSpPr>
        <p:grpSpPr>
          <a:xfrm>
            <a:off x="5587999" y="2985910"/>
            <a:ext cx="1330548" cy="2720446"/>
            <a:chOff x="7130579" y="1294914"/>
            <a:chExt cx="2418527" cy="4619426"/>
          </a:xfrm>
        </p:grpSpPr>
        <p:sp>
          <p:nvSpPr>
            <p:cNvPr id="82" name="二等辺三角形 2">
              <a:extLst>
                <a:ext uri="{FF2B5EF4-FFF2-40B4-BE49-F238E27FC236}">
                  <a16:creationId xmlns:a16="http://schemas.microsoft.com/office/drawing/2014/main" id="{148B05FE-4604-3B9F-00BC-B602CAC2C9FF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" name="Google Shape;1540;p28">
              <a:extLst>
                <a:ext uri="{FF2B5EF4-FFF2-40B4-BE49-F238E27FC236}">
                  <a16:creationId xmlns:a16="http://schemas.microsoft.com/office/drawing/2014/main" id="{EB459A6C-08A6-44D5-99BE-B225BEC5E098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二等辺三角形 2">
              <a:extLst>
                <a:ext uri="{FF2B5EF4-FFF2-40B4-BE49-F238E27FC236}">
                  <a16:creationId xmlns:a16="http://schemas.microsoft.com/office/drawing/2014/main" id="{F32E1E7C-EC94-1EF0-E9AA-278683908BCB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8" name="角丸四角形 96">
            <a:extLst>
              <a:ext uri="{FF2B5EF4-FFF2-40B4-BE49-F238E27FC236}">
                <a16:creationId xmlns:a16="http://schemas.microsoft.com/office/drawing/2014/main" id="{3D67C99D-B3F1-4890-8DE7-E7BEECC899CB}"/>
              </a:ext>
            </a:extLst>
          </p:cNvPr>
          <p:cNvSpPr/>
          <p:nvPr/>
        </p:nvSpPr>
        <p:spPr>
          <a:xfrm>
            <a:off x="9660453" y="5795880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667E51C7-3449-491F-A84C-CC9DCC1C1980}"/>
              </a:ext>
            </a:extLst>
          </p:cNvPr>
          <p:cNvSpPr txBox="1"/>
          <p:nvPr/>
        </p:nvSpPr>
        <p:spPr>
          <a:xfrm>
            <a:off x="9642190" y="5794920"/>
            <a:ext cx="1982785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90" name="テキスト ボックス 89">
            <a:extLst>
              <a:ext uri="{FF2B5EF4-FFF2-40B4-BE49-F238E27FC236}">
                <a16:creationId xmlns:a16="http://schemas.microsoft.com/office/drawing/2014/main" id="{CF8C8A3B-D8B7-4B59-97E2-BD32551F34C5}"/>
              </a:ext>
            </a:extLst>
          </p:cNvPr>
          <p:cNvSpPr txBox="1"/>
          <p:nvPr/>
        </p:nvSpPr>
        <p:spPr>
          <a:xfrm>
            <a:off x="2199507" y="269943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ひと</a:t>
            </a:r>
          </a:p>
        </p:txBody>
      </p:sp>
      <p:sp>
        <p:nvSpPr>
          <p:cNvPr id="91" name="テキスト ボックス 90">
            <a:extLst>
              <a:ext uri="{FF2B5EF4-FFF2-40B4-BE49-F238E27FC236}">
                <a16:creationId xmlns:a16="http://schemas.microsoft.com/office/drawing/2014/main" id="{803F0061-B04F-49D2-9074-A84F0854C9A4}"/>
              </a:ext>
            </a:extLst>
          </p:cNvPr>
          <p:cNvSpPr txBox="1"/>
          <p:nvPr/>
        </p:nvSpPr>
        <p:spPr>
          <a:xfrm>
            <a:off x="3077920" y="269943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う</a:t>
            </a:r>
          </a:p>
        </p:txBody>
      </p:sp>
      <p:sp>
        <p:nvSpPr>
          <p:cNvPr id="92" name="テキスト ボックス 91">
            <a:extLst>
              <a:ext uri="{FF2B5EF4-FFF2-40B4-BE49-F238E27FC236}">
                <a16:creationId xmlns:a16="http://schemas.microsoft.com/office/drawing/2014/main" id="{A80E526C-335D-4073-BE06-309E372ED4AB}"/>
              </a:ext>
            </a:extLst>
          </p:cNvPr>
          <p:cNvSpPr txBox="1"/>
          <p:nvPr/>
        </p:nvSpPr>
        <p:spPr>
          <a:xfrm>
            <a:off x="4268829" y="265517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もり</a:t>
            </a:r>
          </a:p>
        </p:txBody>
      </p:sp>
      <p:sp>
        <p:nvSpPr>
          <p:cNvPr id="93" name="テキスト ボックス 92">
            <a:extLst>
              <a:ext uri="{FF2B5EF4-FFF2-40B4-BE49-F238E27FC236}">
                <a16:creationId xmlns:a16="http://schemas.microsoft.com/office/drawing/2014/main" id="{9FC3B513-0085-498C-8004-D2889DFAF67E}"/>
              </a:ext>
            </a:extLst>
          </p:cNvPr>
          <p:cNvSpPr txBox="1"/>
          <p:nvPr/>
        </p:nvSpPr>
        <p:spPr>
          <a:xfrm>
            <a:off x="3576915" y="2682913"/>
            <a:ext cx="82956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ほんすう</a:t>
            </a:r>
          </a:p>
        </p:txBody>
      </p:sp>
      <p:sp>
        <p:nvSpPr>
          <p:cNvPr id="94" name="テキスト ボックス 93">
            <a:extLst>
              <a:ext uri="{FF2B5EF4-FFF2-40B4-BE49-F238E27FC236}">
                <a16:creationId xmlns:a16="http://schemas.microsoft.com/office/drawing/2014/main" id="{C552FC7A-D3D0-42BF-9F21-1C2149B4F067}"/>
              </a:ext>
            </a:extLst>
          </p:cNvPr>
          <p:cNvSpPr txBox="1"/>
          <p:nvPr/>
        </p:nvSpPr>
        <p:spPr>
          <a:xfrm>
            <a:off x="3542868" y="3229243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おお</a:t>
            </a:r>
          </a:p>
        </p:txBody>
      </p:sp>
      <p:sp>
        <p:nvSpPr>
          <p:cNvPr id="95" name="テキスト ボックス 94">
            <a:extLst>
              <a:ext uri="{FF2B5EF4-FFF2-40B4-BE49-F238E27FC236}">
                <a16:creationId xmlns:a16="http://schemas.microsoft.com/office/drawing/2014/main" id="{E2E4B768-3D09-4E13-91A9-D1811738F0B5}"/>
              </a:ext>
            </a:extLst>
          </p:cNvPr>
          <p:cNvSpPr txBox="1"/>
          <p:nvPr/>
        </p:nvSpPr>
        <p:spPr>
          <a:xfrm>
            <a:off x="3532327" y="3713197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くら</a:t>
            </a:r>
          </a:p>
        </p:txBody>
      </p:sp>
    </p:spTree>
    <p:extLst>
      <p:ext uri="{BB962C8B-B14F-4D97-AF65-F5344CB8AC3E}">
        <p14:creationId xmlns:p14="http://schemas.microsoft.com/office/powerpoint/2010/main" val="683886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フリーフォーム: 図形 98">
            <a:extLst>
              <a:ext uri="{FF2B5EF4-FFF2-40B4-BE49-F238E27FC236}">
                <a16:creationId xmlns:a16="http://schemas.microsoft.com/office/drawing/2014/main" id="{0BE043EE-7151-29F3-E8CA-C8A011E867D9}"/>
              </a:ext>
            </a:extLst>
          </p:cNvPr>
          <p:cNvSpPr/>
          <p:nvPr/>
        </p:nvSpPr>
        <p:spPr>
          <a:xfrm>
            <a:off x="5277690" y="5035526"/>
            <a:ext cx="4093029" cy="667657"/>
          </a:xfrm>
          <a:custGeom>
            <a:avLst/>
            <a:gdLst>
              <a:gd name="connsiteX0" fmla="*/ 0 w 4093029"/>
              <a:gd name="connsiteY0" fmla="*/ 72572 h 667657"/>
              <a:gd name="connsiteX1" fmla="*/ 43543 w 4093029"/>
              <a:gd name="connsiteY1" fmla="*/ 667657 h 667657"/>
              <a:gd name="connsiteX2" fmla="*/ 4020457 w 4093029"/>
              <a:gd name="connsiteY2" fmla="*/ 624114 h 667657"/>
              <a:gd name="connsiteX3" fmla="*/ 4093029 w 4093029"/>
              <a:gd name="connsiteY3" fmla="*/ 0 h 667657"/>
              <a:gd name="connsiteX4" fmla="*/ 0 w 4093029"/>
              <a:gd name="connsiteY4" fmla="*/ 72572 h 667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93029" h="667657">
                <a:moveTo>
                  <a:pt x="0" y="72572"/>
                </a:moveTo>
                <a:lnTo>
                  <a:pt x="43543" y="667657"/>
                </a:lnTo>
                <a:lnTo>
                  <a:pt x="4020457" y="624114"/>
                </a:lnTo>
                <a:lnTo>
                  <a:pt x="4093029" y="0"/>
                </a:lnTo>
                <a:lnTo>
                  <a:pt x="0" y="72572"/>
                </a:lnTo>
                <a:close/>
              </a:path>
            </a:pathLst>
          </a:custGeom>
          <a:pattFill prst="wdDnDiag">
            <a:fgClr>
              <a:schemeClr val="bg1"/>
            </a:fgClr>
            <a:bgClr>
              <a:schemeClr val="tx1">
                <a:lumMod val="50000"/>
                <a:lumOff val="50000"/>
              </a:schemeClr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Google Shape;1539;p28">
            <a:extLst>
              <a:ext uri="{FF2B5EF4-FFF2-40B4-BE49-F238E27FC236}">
                <a16:creationId xmlns:a16="http://schemas.microsoft.com/office/drawing/2014/main" id="{6A4FC9CC-914C-C55C-D1C5-552AECE3CF14}"/>
              </a:ext>
            </a:extLst>
          </p:cNvPr>
          <p:cNvSpPr>
            <a:spLocks noChangeAspect="1"/>
          </p:cNvSpPr>
          <p:nvPr/>
        </p:nvSpPr>
        <p:spPr>
          <a:xfrm flipH="1">
            <a:off x="4986169" y="5525193"/>
            <a:ext cx="4667467" cy="362327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0" name="グループ化 99">
            <a:extLst>
              <a:ext uri="{FF2B5EF4-FFF2-40B4-BE49-F238E27FC236}">
                <a16:creationId xmlns:a16="http://schemas.microsoft.com/office/drawing/2014/main" id="{2C560171-B204-2585-5D78-2591BAB33AB3}"/>
              </a:ext>
            </a:extLst>
          </p:cNvPr>
          <p:cNvGrpSpPr>
            <a:grpSpLocks noChangeAspect="1"/>
          </p:cNvGrpSpPr>
          <p:nvPr/>
        </p:nvGrpSpPr>
        <p:grpSpPr>
          <a:xfrm>
            <a:off x="6758014" y="2911440"/>
            <a:ext cx="1424305" cy="2720446"/>
            <a:chOff x="7130579" y="1294914"/>
            <a:chExt cx="2418527" cy="4619426"/>
          </a:xfrm>
        </p:grpSpPr>
        <p:sp>
          <p:nvSpPr>
            <p:cNvPr id="101" name="二等辺三角形 2">
              <a:extLst>
                <a:ext uri="{FF2B5EF4-FFF2-40B4-BE49-F238E27FC236}">
                  <a16:creationId xmlns:a16="http://schemas.microsoft.com/office/drawing/2014/main" id="{6EA3E593-EE91-592B-3B21-C7E767225357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" name="Google Shape;1540;p28">
              <a:extLst>
                <a:ext uri="{FF2B5EF4-FFF2-40B4-BE49-F238E27FC236}">
                  <a16:creationId xmlns:a16="http://schemas.microsoft.com/office/drawing/2014/main" id="{ABCD5FF3-4814-9517-21A4-4A816B238ACB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二等辺三角形 2">
              <a:extLst>
                <a:ext uri="{FF2B5EF4-FFF2-40B4-BE49-F238E27FC236}">
                  <a16:creationId xmlns:a16="http://schemas.microsoft.com/office/drawing/2014/main" id="{CB538CE8-91F1-4FC1-3CFA-A737A8C41B5A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09" name="グループ化 108">
            <a:extLst>
              <a:ext uri="{FF2B5EF4-FFF2-40B4-BE49-F238E27FC236}">
                <a16:creationId xmlns:a16="http://schemas.microsoft.com/office/drawing/2014/main" id="{7B2931DB-C2A1-ECF4-E6DB-9189A07F1B3B}"/>
              </a:ext>
            </a:extLst>
          </p:cNvPr>
          <p:cNvGrpSpPr>
            <a:grpSpLocks noChangeAspect="1"/>
          </p:cNvGrpSpPr>
          <p:nvPr/>
        </p:nvGrpSpPr>
        <p:grpSpPr>
          <a:xfrm>
            <a:off x="6295446" y="3080192"/>
            <a:ext cx="1281494" cy="2720446"/>
            <a:chOff x="7130579" y="1294914"/>
            <a:chExt cx="2418527" cy="4619426"/>
          </a:xfrm>
        </p:grpSpPr>
        <p:sp>
          <p:nvSpPr>
            <p:cNvPr id="110" name="二等辺三角形 2">
              <a:extLst>
                <a:ext uri="{FF2B5EF4-FFF2-40B4-BE49-F238E27FC236}">
                  <a16:creationId xmlns:a16="http://schemas.microsoft.com/office/drawing/2014/main" id="{021B1D14-A8B5-847E-048B-D4B1A803FBD5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" name="Google Shape;1540;p28">
              <a:extLst>
                <a:ext uri="{FF2B5EF4-FFF2-40B4-BE49-F238E27FC236}">
                  <a16:creationId xmlns:a16="http://schemas.microsoft.com/office/drawing/2014/main" id="{52BFB7E4-039E-2281-446F-D100C3FC648C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二等辺三角形 2">
              <a:extLst>
                <a:ext uri="{FF2B5EF4-FFF2-40B4-BE49-F238E27FC236}">
                  <a16:creationId xmlns:a16="http://schemas.microsoft.com/office/drawing/2014/main" id="{2BE9C1E1-A772-6A72-9C62-315FABC8D531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13" name="グループ化 112">
            <a:extLst>
              <a:ext uri="{FF2B5EF4-FFF2-40B4-BE49-F238E27FC236}">
                <a16:creationId xmlns:a16="http://schemas.microsoft.com/office/drawing/2014/main" id="{85B30611-42BD-13C2-E87C-112EBFD2942C}"/>
              </a:ext>
            </a:extLst>
          </p:cNvPr>
          <p:cNvGrpSpPr>
            <a:grpSpLocks noChangeAspect="1"/>
          </p:cNvGrpSpPr>
          <p:nvPr/>
        </p:nvGrpSpPr>
        <p:grpSpPr>
          <a:xfrm>
            <a:off x="8256538" y="2940482"/>
            <a:ext cx="1330548" cy="2720446"/>
            <a:chOff x="7130579" y="1294914"/>
            <a:chExt cx="2418527" cy="4619426"/>
          </a:xfrm>
        </p:grpSpPr>
        <p:sp>
          <p:nvSpPr>
            <p:cNvPr id="114" name="二等辺三角形 2">
              <a:extLst>
                <a:ext uri="{FF2B5EF4-FFF2-40B4-BE49-F238E27FC236}">
                  <a16:creationId xmlns:a16="http://schemas.microsoft.com/office/drawing/2014/main" id="{44F9CB37-D494-052F-9DD5-A8902BBDC7BF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" name="Google Shape;1540;p28">
              <a:extLst>
                <a:ext uri="{FF2B5EF4-FFF2-40B4-BE49-F238E27FC236}">
                  <a16:creationId xmlns:a16="http://schemas.microsoft.com/office/drawing/2014/main" id="{5105BD92-AC29-ED71-1FF6-12285078D040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6" name="二等辺三角形 2">
              <a:extLst>
                <a:ext uri="{FF2B5EF4-FFF2-40B4-BE49-F238E27FC236}">
                  <a16:creationId xmlns:a16="http://schemas.microsoft.com/office/drawing/2014/main" id="{D01BB76A-6EC0-0641-B334-6621E5A228BC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17" name="グループ化 116">
            <a:extLst>
              <a:ext uri="{FF2B5EF4-FFF2-40B4-BE49-F238E27FC236}">
                <a16:creationId xmlns:a16="http://schemas.microsoft.com/office/drawing/2014/main" id="{6F95AD7B-F137-BE2D-168F-13102307F8B3}"/>
              </a:ext>
            </a:extLst>
          </p:cNvPr>
          <p:cNvGrpSpPr>
            <a:grpSpLocks noChangeAspect="1"/>
          </p:cNvGrpSpPr>
          <p:nvPr/>
        </p:nvGrpSpPr>
        <p:grpSpPr>
          <a:xfrm>
            <a:off x="4948155" y="2999960"/>
            <a:ext cx="1330548" cy="2720446"/>
            <a:chOff x="7130579" y="1294914"/>
            <a:chExt cx="2418527" cy="4619426"/>
          </a:xfrm>
        </p:grpSpPr>
        <p:sp>
          <p:nvSpPr>
            <p:cNvPr id="118" name="二等辺三角形 2">
              <a:extLst>
                <a:ext uri="{FF2B5EF4-FFF2-40B4-BE49-F238E27FC236}">
                  <a16:creationId xmlns:a16="http://schemas.microsoft.com/office/drawing/2014/main" id="{0DCF6AD5-9F9B-3EE8-FDC5-D1AAA4A7644C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" name="Google Shape;1540;p28">
              <a:extLst>
                <a:ext uri="{FF2B5EF4-FFF2-40B4-BE49-F238E27FC236}">
                  <a16:creationId xmlns:a16="http://schemas.microsoft.com/office/drawing/2014/main" id="{B907517B-E8FA-B8B3-B9E8-AE8FC62EF9B0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" name="二等辺三角形 2">
              <a:extLst>
                <a:ext uri="{FF2B5EF4-FFF2-40B4-BE49-F238E27FC236}">
                  <a16:creationId xmlns:a16="http://schemas.microsoft.com/office/drawing/2014/main" id="{491BA09D-116A-5B9E-2484-0893FDB468CD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21" name="グループ化 120">
            <a:extLst>
              <a:ext uri="{FF2B5EF4-FFF2-40B4-BE49-F238E27FC236}">
                <a16:creationId xmlns:a16="http://schemas.microsoft.com/office/drawing/2014/main" id="{AB9FD66B-9C1B-FBC4-0491-E71D1787B0C5}"/>
              </a:ext>
            </a:extLst>
          </p:cNvPr>
          <p:cNvGrpSpPr>
            <a:grpSpLocks noChangeAspect="1"/>
          </p:cNvGrpSpPr>
          <p:nvPr/>
        </p:nvGrpSpPr>
        <p:grpSpPr>
          <a:xfrm>
            <a:off x="7563871" y="3022359"/>
            <a:ext cx="1330548" cy="2720446"/>
            <a:chOff x="7130579" y="1294914"/>
            <a:chExt cx="2418527" cy="4619426"/>
          </a:xfrm>
        </p:grpSpPr>
        <p:sp>
          <p:nvSpPr>
            <p:cNvPr id="122" name="二等辺三角形 2">
              <a:extLst>
                <a:ext uri="{FF2B5EF4-FFF2-40B4-BE49-F238E27FC236}">
                  <a16:creationId xmlns:a16="http://schemas.microsoft.com/office/drawing/2014/main" id="{35F58B07-9580-8C23-DB03-8DE62ABB1F72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" name="Google Shape;1540;p28">
              <a:extLst>
                <a:ext uri="{FF2B5EF4-FFF2-40B4-BE49-F238E27FC236}">
                  <a16:creationId xmlns:a16="http://schemas.microsoft.com/office/drawing/2014/main" id="{4F4627EA-79C3-9D13-2B1B-BAC42561D07F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二等辺三角形 2">
              <a:extLst>
                <a:ext uri="{FF2B5EF4-FFF2-40B4-BE49-F238E27FC236}">
                  <a16:creationId xmlns:a16="http://schemas.microsoft.com/office/drawing/2014/main" id="{98A1796B-2BEF-64C4-26D0-53669C297E98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25" name="グループ化 124">
            <a:extLst>
              <a:ext uri="{FF2B5EF4-FFF2-40B4-BE49-F238E27FC236}">
                <a16:creationId xmlns:a16="http://schemas.microsoft.com/office/drawing/2014/main" id="{829383C8-3DB6-DF0B-792F-6D5DD56B443F}"/>
              </a:ext>
            </a:extLst>
          </p:cNvPr>
          <p:cNvGrpSpPr>
            <a:grpSpLocks noChangeAspect="1"/>
          </p:cNvGrpSpPr>
          <p:nvPr/>
        </p:nvGrpSpPr>
        <p:grpSpPr>
          <a:xfrm>
            <a:off x="5587999" y="2985910"/>
            <a:ext cx="1330548" cy="2720446"/>
            <a:chOff x="7130579" y="1294914"/>
            <a:chExt cx="2418527" cy="4619426"/>
          </a:xfrm>
        </p:grpSpPr>
        <p:sp>
          <p:nvSpPr>
            <p:cNvPr id="126" name="二等辺三角形 2">
              <a:extLst>
                <a:ext uri="{FF2B5EF4-FFF2-40B4-BE49-F238E27FC236}">
                  <a16:creationId xmlns:a16="http://schemas.microsoft.com/office/drawing/2014/main" id="{148B05FE-4604-3B9F-00BC-B602CAC2C9FF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" name="Google Shape;1540;p28">
              <a:extLst>
                <a:ext uri="{FF2B5EF4-FFF2-40B4-BE49-F238E27FC236}">
                  <a16:creationId xmlns:a16="http://schemas.microsoft.com/office/drawing/2014/main" id="{EB459A6C-08A6-44D5-99BE-B225BEC5E098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二等辺三角形 2">
              <a:extLst>
                <a:ext uri="{FF2B5EF4-FFF2-40B4-BE49-F238E27FC236}">
                  <a16:creationId xmlns:a16="http://schemas.microsoft.com/office/drawing/2014/main" id="{F32E1E7C-EC94-1EF0-E9AA-278683908BCB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979" name="Google Shape;2979;p46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6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6"/>
          <p:cNvSpPr txBox="1"/>
          <p:nvPr/>
        </p:nvSpPr>
        <p:spPr>
          <a:xfrm>
            <a:off x="524914" y="238281"/>
            <a:ext cx="10983462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そこでザイくんは</a:t>
            </a:r>
            <a:r>
              <a:rPr lang="en-US" altLang="ja-JP" sz="3200" dirty="0">
                <a:solidFill>
                  <a:srgbClr val="3F3F3F"/>
                </a:solidFill>
              </a:rPr>
              <a:t>...</a:t>
            </a:r>
          </a:p>
        </p:txBody>
      </p:sp>
      <p:grpSp>
        <p:nvGrpSpPr>
          <p:cNvPr id="2953" name="グループ化 2952">
            <a:extLst>
              <a:ext uri="{FF2B5EF4-FFF2-40B4-BE49-F238E27FC236}">
                <a16:creationId xmlns:a16="http://schemas.microsoft.com/office/drawing/2014/main" id="{8E662D69-25E5-7619-C266-00D05541869A}"/>
              </a:ext>
            </a:extLst>
          </p:cNvPr>
          <p:cNvGrpSpPr>
            <a:grpSpLocks noChangeAspect="1"/>
          </p:cNvGrpSpPr>
          <p:nvPr/>
        </p:nvGrpSpPr>
        <p:grpSpPr>
          <a:xfrm>
            <a:off x="603871" y="2393879"/>
            <a:ext cx="3092483" cy="3874329"/>
            <a:chOff x="915433" y="3399777"/>
            <a:chExt cx="2347106" cy="2940505"/>
          </a:xfrm>
        </p:grpSpPr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51DA6045-A859-5EAF-8243-7BB99AF336FE}"/>
                </a:ext>
              </a:extLst>
            </p:cNvPr>
            <p:cNvGrpSpPr/>
            <p:nvPr/>
          </p:nvGrpSpPr>
          <p:grpSpPr>
            <a:xfrm rot="2046346">
              <a:off x="2761875" y="5378485"/>
              <a:ext cx="500664" cy="623423"/>
              <a:chOff x="4804856" y="4757689"/>
              <a:chExt cx="676948" cy="842930"/>
            </a:xfrm>
          </p:grpSpPr>
          <p:sp>
            <p:nvSpPr>
              <p:cNvPr id="7" name="直方体 6">
                <a:extLst>
                  <a:ext uri="{FF2B5EF4-FFF2-40B4-BE49-F238E27FC236}">
                    <a16:creationId xmlns:a16="http://schemas.microsoft.com/office/drawing/2014/main" id="{23876ECF-35C0-736C-1619-4F96D795A180}"/>
                  </a:ext>
                </a:extLst>
              </p:cNvPr>
              <p:cNvSpPr/>
              <p:nvPr/>
            </p:nvSpPr>
            <p:spPr>
              <a:xfrm>
                <a:off x="4827456" y="4757689"/>
                <a:ext cx="654348" cy="842930"/>
              </a:xfrm>
              <a:prstGeom prst="cube">
                <a:avLst>
                  <a:gd name="adj" fmla="val 12454"/>
                </a:avLst>
              </a:pr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" name="Google Shape;1549;p28">
                <a:extLst>
                  <a:ext uri="{FF2B5EF4-FFF2-40B4-BE49-F238E27FC236}">
                    <a16:creationId xmlns:a16="http://schemas.microsoft.com/office/drawing/2014/main" id="{85E82A46-7014-3038-C0A3-266CA1BF2303}"/>
                  </a:ext>
                </a:extLst>
              </p:cNvPr>
              <p:cNvSpPr txBox="1"/>
              <p:nvPr/>
            </p:nvSpPr>
            <p:spPr>
              <a:xfrm>
                <a:off x="4804856" y="4870488"/>
                <a:ext cx="607313" cy="57704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 err="1">
                    <a:solidFill>
                      <a:schemeClr val="bg1"/>
                    </a:solidFill>
                  </a:rPr>
                  <a:t>まほう</a:t>
                </a:r>
                <a:endParaRPr lang="en-US" altLang="ja-JP" sz="1050" dirty="0">
                  <a:solidFill>
                    <a:schemeClr val="bg1"/>
                  </a:solidFill>
                </a:endParaRPr>
              </a:p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>
                    <a:solidFill>
                      <a:schemeClr val="bg1"/>
                    </a:solidFill>
                  </a:rPr>
                  <a:t>の</a:t>
                </a:r>
                <a:endParaRPr lang="en-US" altLang="ja-JP" sz="1050" dirty="0">
                  <a:solidFill>
                    <a:schemeClr val="bg1"/>
                  </a:solidFill>
                </a:endParaRPr>
              </a:p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>
                    <a:solidFill>
                      <a:schemeClr val="bg1"/>
                    </a:solidFill>
                  </a:rPr>
                  <a:t>本</a:t>
                </a:r>
                <a:endParaRPr sz="1050" dirty="0">
                  <a:solidFill>
                    <a:schemeClr val="bg1"/>
                  </a:solidFill>
                  <a:sym typeface="Arial"/>
                </a:endParaRPr>
              </a:p>
            </p:txBody>
          </p:sp>
          <p:sp>
            <p:nvSpPr>
              <p:cNvPr id="9" name="フリーフォーム 5">
                <a:extLst>
                  <a:ext uri="{FF2B5EF4-FFF2-40B4-BE49-F238E27FC236}">
                    <a16:creationId xmlns:a16="http://schemas.microsoft.com/office/drawing/2014/main" id="{15F7B561-3268-7532-4CEC-F26C1C954C0A}"/>
                  </a:ext>
                </a:extLst>
              </p:cNvPr>
              <p:cNvSpPr/>
              <p:nvPr/>
            </p:nvSpPr>
            <p:spPr>
              <a:xfrm>
                <a:off x="4852657" y="4771177"/>
                <a:ext cx="612618" cy="811794"/>
              </a:xfrm>
              <a:custGeom>
                <a:avLst/>
                <a:gdLst>
                  <a:gd name="connsiteX0" fmla="*/ 69410 w 612618"/>
                  <a:gd name="connsiteY0" fmla="*/ 0 h 826883"/>
                  <a:gd name="connsiteX1" fmla="*/ 0 w 612618"/>
                  <a:gd name="connsiteY1" fmla="*/ 69410 h 826883"/>
                  <a:gd name="connsiteX2" fmla="*/ 561315 w 612618"/>
                  <a:gd name="connsiteY2" fmla="*/ 72428 h 826883"/>
                  <a:gd name="connsiteX3" fmla="*/ 552262 w 612618"/>
                  <a:gd name="connsiteY3" fmla="*/ 826883 h 826883"/>
                  <a:gd name="connsiteX4" fmla="*/ 612618 w 612618"/>
                  <a:gd name="connsiteY4" fmla="*/ 748420 h 826883"/>
                  <a:gd name="connsiteX5" fmla="*/ 612618 w 612618"/>
                  <a:gd name="connsiteY5" fmla="*/ 15089 h 826883"/>
                  <a:gd name="connsiteX6" fmla="*/ 69410 w 612618"/>
                  <a:gd name="connsiteY6" fmla="*/ 0 h 826883"/>
                  <a:gd name="connsiteX0" fmla="*/ 69410 w 612618"/>
                  <a:gd name="connsiteY0" fmla="*/ 3018 h 811794"/>
                  <a:gd name="connsiteX1" fmla="*/ 0 w 612618"/>
                  <a:gd name="connsiteY1" fmla="*/ 54321 h 811794"/>
                  <a:gd name="connsiteX2" fmla="*/ 561315 w 612618"/>
                  <a:gd name="connsiteY2" fmla="*/ 57339 h 811794"/>
                  <a:gd name="connsiteX3" fmla="*/ 552262 w 612618"/>
                  <a:gd name="connsiteY3" fmla="*/ 811794 h 811794"/>
                  <a:gd name="connsiteX4" fmla="*/ 612618 w 612618"/>
                  <a:gd name="connsiteY4" fmla="*/ 733331 h 811794"/>
                  <a:gd name="connsiteX5" fmla="*/ 612618 w 612618"/>
                  <a:gd name="connsiteY5" fmla="*/ 0 h 811794"/>
                  <a:gd name="connsiteX6" fmla="*/ 69410 w 612618"/>
                  <a:gd name="connsiteY6" fmla="*/ 3018 h 81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2618" h="811794">
                    <a:moveTo>
                      <a:pt x="69410" y="3018"/>
                    </a:moveTo>
                    <a:lnTo>
                      <a:pt x="0" y="54321"/>
                    </a:lnTo>
                    <a:lnTo>
                      <a:pt x="561315" y="57339"/>
                    </a:lnTo>
                    <a:lnTo>
                      <a:pt x="552262" y="811794"/>
                    </a:lnTo>
                    <a:lnTo>
                      <a:pt x="612618" y="733331"/>
                    </a:lnTo>
                    <a:lnTo>
                      <a:pt x="612618" y="0"/>
                    </a:lnTo>
                    <a:lnTo>
                      <a:pt x="69410" y="3018"/>
                    </a:lnTo>
                    <a:close/>
                  </a:path>
                </a:pathLst>
              </a:custGeom>
              <a:solidFill>
                <a:schemeClr val="tx2">
                  <a:lumMod val="9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0" name="グループ化 9">
              <a:extLst>
                <a:ext uri="{FF2B5EF4-FFF2-40B4-BE49-F238E27FC236}">
                  <a16:creationId xmlns:a16="http://schemas.microsoft.com/office/drawing/2014/main" id="{41E19095-F409-5796-C41A-F89D0DA2028E}"/>
                </a:ext>
              </a:extLst>
            </p:cNvPr>
            <p:cNvGrpSpPr/>
            <p:nvPr/>
          </p:nvGrpSpPr>
          <p:grpSpPr>
            <a:xfrm>
              <a:off x="1651568" y="4612625"/>
              <a:ext cx="1415294" cy="1727657"/>
              <a:chOff x="5767717" y="1496159"/>
              <a:chExt cx="1609515" cy="1986106"/>
            </a:xfrm>
          </p:grpSpPr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9AA361F4-A52B-ED3F-188C-2D4F63433337}"/>
                  </a:ext>
                </a:extLst>
              </p:cNvPr>
              <p:cNvGrpSpPr/>
              <p:nvPr/>
            </p:nvGrpSpPr>
            <p:grpSpPr>
              <a:xfrm rot="65108">
                <a:off x="5767717" y="1496159"/>
                <a:ext cx="1609515" cy="1986106"/>
                <a:chOff x="852649" y="4147627"/>
                <a:chExt cx="1519259" cy="1874733"/>
              </a:xfrm>
            </p:grpSpPr>
            <p:sp>
              <p:nvSpPr>
                <p:cNvPr id="13" name="Google Shape;1610;p29">
                  <a:extLst>
                    <a:ext uri="{FF2B5EF4-FFF2-40B4-BE49-F238E27FC236}">
                      <a16:creationId xmlns:a16="http://schemas.microsoft.com/office/drawing/2014/main" id="{A141E288-6BDB-8719-B3CB-DA74DC42F33C}"/>
                    </a:ext>
                  </a:extLst>
                </p:cNvPr>
                <p:cNvSpPr/>
                <p:nvPr/>
              </p:nvSpPr>
              <p:spPr>
                <a:xfrm>
                  <a:off x="2120636" y="5645555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11;p29">
                  <a:extLst>
                    <a:ext uri="{FF2B5EF4-FFF2-40B4-BE49-F238E27FC236}">
                      <a16:creationId xmlns:a16="http://schemas.microsoft.com/office/drawing/2014/main" id="{67101340-C656-B8AE-68AF-77A52D1C264F}"/>
                    </a:ext>
                  </a:extLst>
                </p:cNvPr>
                <p:cNvSpPr/>
                <p:nvPr/>
              </p:nvSpPr>
              <p:spPr>
                <a:xfrm>
                  <a:off x="852649" y="4147627"/>
                  <a:ext cx="1340898" cy="1783396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12;p29">
                  <a:extLst>
                    <a:ext uri="{FF2B5EF4-FFF2-40B4-BE49-F238E27FC236}">
                      <a16:creationId xmlns:a16="http://schemas.microsoft.com/office/drawing/2014/main" id="{9801DB5E-CE16-1A11-9C32-BE29890182C0}"/>
                    </a:ext>
                  </a:extLst>
                </p:cNvPr>
                <p:cNvSpPr/>
                <p:nvPr/>
              </p:nvSpPr>
              <p:spPr>
                <a:xfrm>
                  <a:off x="1718646" y="4866956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13;p29">
                  <a:extLst>
                    <a:ext uri="{FF2B5EF4-FFF2-40B4-BE49-F238E27FC236}">
                      <a16:creationId xmlns:a16="http://schemas.microsoft.com/office/drawing/2014/main" id="{B100D080-9245-84E7-8CBE-EE3B99A6A135}"/>
                    </a:ext>
                  </a:extLst>
                </p:cNvPr>
                <p:cNvSpPr/>
                <p:nvPr/>
              </p:nvSpPr>
              <p:spPr>
                <a:xfrm>
                  <a:off x="2046895" y="4797118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614;p29">
                  <a:extLst>
                    <a:ext uri="{FF2B5EF4-FFF2-40B4-BE49-F238E27FC236}">
                      <a16:creationId xmlns:a16="http://schemas.microsoft.com/office/drawing/2014/main" id="{0E7F8117-5C3A-F866-6E5E-888515154DA4}"/>
                    </a:ext>
                  </a:extLst>
                </p:cNvPr>
                <p:cNvSpPr/>
                <p:nvPr/>
              </p:nvSpPr>
              <p:spPr>
                <a:xfrm>
                  <a:off x="1922737" y="5148120"/>
                  <a:ext cx="79312" cy="76827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615;p29">
                  <a:extLst>
                    <a:ext uri="{FF2B5EF4-FFF2-40B4-BE49-F238E27FC236}">
                      <a16:creationId xmlns:a16="http://schemas.microsoft.com/office/drawing/2014/main" id="{07333993-E841-1DB2-CB41-FDDC50AF2E6E}"/>
                    </a:ext>
                  </a:extLst>
                </p:cNvPr>
                <p:cNvSpPr/>
                <p:nvPr/>
              </p:nvSpPr>
              <p:spPr>
                <a:xfrm>
                  <a:off x="1593086" y="5839684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9" name="Google Shape;1616;p29">
                  <a:extLst>
                    <a:ext uri="{FF2B5EF4-FFF2-40B4-BE49-F238E27FC236}">
                      <a16:creationId xmlns:a16="http://schemas.microsoft.com/office/drawing/2014/main" id="{6C283B9F-8993-13CA-43C8-0AED12910363}"/>
                    </a:ext>
                  </a:extLst>
                </p:cNvPr>
                <p:cNvCxnSpPr/>
                <p:nvPr/>
              </p:nvCxnSpPr>
              <p:spPr>
                <a:xfrm flipH="1">
                  <a:off x="852649" y="5579317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0" name="Google Shape;1617;p29">
                  <a:extLst>
                    <a:ext uri="{FF2B5EF4-FFF2-40B4-BE49-F238E27FC236}">
                      <a16:creationId xmlns:a16="http://schemas.microsoft.com/office/drawing/2014/main" id="{B59E5C5A-7EF0-B3F7-3A2D-295A1EECF84F}"/>
                    </a:ext>
                  </a:extLst>
                </p:cNvPr>
                <p:cNvCxnSpPr/>
                <p:nvPr/>
              </p:nvCxnSpPr>
              <p:spPr>
                <a:xfrm flipH="1">
                  <a:off x="859633" y="5631588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1" name="Google Shape;1618;p29">
                  <a:extLst>
                    <a:ext uri="{FF2B5EF4-FFF2-40B4-BE49-F238E27FC236}">
                      <a16:creationId xmlns:a16="http://schemas.microsoft.com/office/drawing/2014/main" id="{4E1CEE17-B162-F18F-C2CF-D58491ECECC2}"/>
                    </a:ext>
                  </a:extLst>
                </p:cNvPr>
                <p:cNvCxnSpPr/>
                <p:nvPr/>
              </p:nvCxnSpPr>
              <p:spPr>
                <a:xfrm flipH="1">
                  <a:off x="887568" y="5658105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2" name="Google Shape;1619;p29">
                  <a:extLst>
                    <a:ext uri="{FF2B5EF4-FFF2-40B4-BE49-F238E27FC236}">
                      <a16:creationId xmlns:a16="http://schemas.microsoft.com/office/drawing/2014/main" id="{0416DC0C-624D-9C9F-8954-4AEF948F389D}"/>
                    </a:ext>
                  </a:extLst>
                </p:cNvPr>
                <p:cNvCxnSpPr/>
                <p:nvPr/>
              </p:nvCxnSpPr>
              <p:spPr>
                <a:xfrm flipH="1">
                  <a:off x="925980" y="5712559"/>
                  <a:ext cx="88984" cy="12712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3" name="Google Shape;1620;p29">
                  <a:extLst>
                    <a:ext uri="{FF2B5EF4-FFF2-40B4-BE49-F238E27FC236}">
                      <a16:creationId xmlns:a16="http://schemas.microsoft.com/office/drawing/2014/main" id="{E9D3AB1A-43C6-F566-695A-818970063334}"/>
                    </a:ext>
                  </a:extLst>
                </p:cNvPr>
                <p:cNvCxnSpPr/>
                <p:nvPr/>
              </p:nvCxnSpPr>
              <p:spPr>
                <a:xfrm flipH="1">
                  <a:off x="964391" y="5760897"/>
                  <a:ext cx="71403" cy="8978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4" name="Google Shape;1621;p29">
                  <a:extLst>
                    <a:ext uri="{FF2B5EF4-FFF2-40B4-BE49-F238E27FC236}">
                      <a16:creationId xmlns:a16="http://schemas.microsoft.com/office/drawing/2014/main" id="{2C307021-23AA-85DE-83AD-8A4E9BB42EC6}"/>
                    </a:ext>
                  </a:extLst>
                </p:cNvPr>
                <p:cNvCxnSpPr/>
                <p:nvPr/>
              </p:nvCxnSpPr>
              <p:spPr>
                <a:xfrm flipH="1">
                  <a:off x="999310" y="5795047"/>
                  <a:ext cx="55870" cy="69354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sp>
              <p:nvSpPr>
                <p:cNvPr id="26" name="Google Shape;1622;p29">
                  <a:extLst>
                    <a:ext uri="{FF2B5EF4-FFF2-40B4-BE49-F238E27FC236}">
                      <a16:creationId xmlns:a16="http://schemas.microsoft.com/office/drawing/2014/main" id="{19E6BBFD-FA26-5861-9A8E-3AE19A80132B}"/>
                    </a:ext>
                  </a:extLst>
                </p:cNvPr>
                <p:cNvSpPr/>
                <p:nvPr/>
              </p:nvSpPr>
              <p:spPr>
                <a:xfrm>
                  <a:off x="1138987" y="4203499"/>
                  <a:ext cx="632451" cy="18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67" h="147637" extrusionOk="0">
                      <a:moveTo>
                        <a:pt x="130969" y="66675"/>
                      </a:moveTo>
                      <a:cubicBezTo>
                        <a:pt x="134938" y="67469"/>
                        <a:pt x="140013" y="66194"/>
                        <a:pt x="142875" y="69056"/>
                      </a:cubicBezTo>
                      <a:cubicBezTo>
                        <a:pt x="146425" y="72606"/>
                        <a:pt x="147638" y="83344"/>
                        <a:pt x="147638" y="83344"/>
                      </a:cubicBezTo>
                      <a:cubicBezTo>
                        <a:pt x="145257" y="89694"/>
                        <a:pt x="144731" y="97098"/>
                        <a:pt x="140494" y="102394"/>
                      </a:cubicBezTo>
                      <a:cubicBezTo>
                        <a:pt x="133518" y="111114"/>
                        <a:pt x="113325" y="105460"/>
                        <a:pt x="107157" y="104775"/>
                      </a:cubicBezTo>
                      <a:cubicBezTo>
                        <a:pt x="100950" y="101051"/>
                        <a:pt x="92275" y="97155"/>
                        <a:pt x="88107" y="90487"/>
                      </a:cubicBezTo>
                      <a:cubicBezTo>
                        <a:pt x="85842" y="86862"/>
                        <a:pt x="84932" y="82550"/>
                        <a:pt x="83344" y="78581"/>
                      </a:cubicBezTo>
                      <a:cubicBezTo>
                        <a:pt x="84138" y="68262"/>
                        <a:pt x="82805" y="57554"/>
                        <a:pt x="85725" y="47625"/>
                      </a:cubicBezTo>
                      <a:cubicBezTo>
                        <a:pt x="86992" y="43317"/>
                        <a:pt x="91706" y="40857"/>
                        <a:pt x="95250" y="38100"/>
                      </a:cubicBezTo>
                      <a:cubicBezTo>
                        <a:pt x="103685" y="31539"/>
                        <a:pt x="105815" y="31403"/>
                        <a:pt x="114300" y="28575"/>
                      </a:cubicBezTo>
                      <a:cubicBezTo>
                        <a:pt x="132556" y="29369"/>
                        <a:pt x="150845" y="29606"/>
                        <a:pt x="169069" y="30956"/>
                      </a:cubicBezTo>
                      <a:cubicBezTo>
                        <a:pt x="172333" y="31198"/>
                        <a:pt x="175512" y="32236"/>
                        <a:pt x="178594" y="33337"/>
                      </a:cubicBezTo>
                      <a:cubicBezTo>
                        <a:pt x="186645" y="36212"/>
                        <a:pt x="202407" y="42862"/>
                        <a:pt x="202407" y="42862"/>
                      </a:cubicBezTo>
                      <a:cubicBezTo>
                        <a:pt x="214888" y="55343"/>
                        <a:pt x="217932" y="56521"/>
                        <a:pt x="226219" y="71437"/>
                      </a:cubicBezTo>
                      <a:cubicBezTo>
                        <a:pt x="228506" y="75553"/>
                        <a:pt x="230323" y="87193"/>
                        <a:pt x="230982" y="90487"/>
                      </a:cubicBezTo>
                      <a:cubicBezTo>
                        <a:pt x="230188" y="99218"/>
                        <a:pt x="232114" y="108649"/>
                        <a:pt x="228600" y="116681"/>
                      </a:cubicBezTo>
                      <a:cubicBezTo>
                        <a:pt x="226115" y="122360"/>
                        <a:pt x="219206" y="124781"/>
                        <a:pt x="214313" y="128587"/>
                      </a:cubicBezTo>
                      <a:cubicBezTo>
                        <a:pt x="212054" y="130344"/>
                        <a:pt x="209800" y="132223"/>
                        <a:pt x="207169" y="133350"/>
                      </a:cubicBezTo>
                      <a:cubicBezTo>
                        <a:pt x="201556" y="135756"/>
                        <a:pt x="184836" y="137561"/>
                        <a:pt x="180975" y="138112"/>
                      </a:cubicBezTo>
                      <a:cubicBezTo>
                        <a:pt x="161321" y="144666"/>
                        <a:pt x="181664" y="138380"/>
                        <a:pt x="138113" y="145256"/>
                      </a:cubicBezTo>
                      <a:cubicBezTo>
                        <a:pt x="134880" y="145766"/>
                        <a:pt x="131763" y="146843"/>
                        <a:pt x="128588" y="147637"/>
                      </a:cubicBezTo>
                      <a:cubicBezTo>
                        <a:pt x="99219" y="146050"/>
                        <a:pt x="69297" y="148769"/>
                        <a:pt x="40482" y="142875"/>
                      </a:cubicBezTo>
                      <a:cubicBezTo>
                        <a:pt x="32784" y="141300"/>
                        <a:pt x="30099" y="130921"/>
                        <a:pt x="23813" y="126206"/>
                      </a:cubicBezTo>
                      <a:lnTo>
                        <a:pt x="14288" y="119062"/>
                      </a:lnTo>
                      <a:cubicBezTo>
                        <a:pt x="1259" y="93005"/>
                        <a:pt x="5189" y="103669"/>
                        <a:pt x="0" y="88106"/>
                      </a:cubicBezTo>
                      <a:cubicBezTo>
                        <a:pt x="1588" y="77787"/>
                        <a:pt x="2231" y="67278"/>
                        <a:pt x="4763" y="57150"/>
                      </a:cubicBezTo>
                      <a:cubicBezTo>
                        <a:pt x="5457" y="54374"/>
                        <a:pt x="8008" y="52433"/>
                        <a:pt x="9525" y="50006"/>
                      </a:cubicBezTo>
                      <a:cubicBezTo>
                        <a:pt x="24477" y="26083"/>
                        <a:pt x="8063" y="49296"/>
                        <a:pt x="26194" y="28575"/>
                      </a:cubicBezTo>
                      <a:cubicBezTo>
                        <a:pt x="28807" y="25588"/>
                        <a:pt x="30108" y="21357"/>
                        <a:pt x="33338" y="19050"/>
                      </a:cubicBezTo>
                      <a:cubicBezTo>
                        <a:pt x="36001" y="17148"/>
                        <a:pt x="39654" y="17311"/>
                        <a:pt x="42863" y="16669"/>
                      </a:cubicBezTo>
                      <a:cubicBezTo>
                        <a:pt x="47597" y="15722"/>
                        <a:pt x="52416" y="15234"/>
                        <a:pt x="57150" y="14287"/>
                      </a:cubicBezTo>
                      <a:cubicBezTo>
                        <a:pt x="64326" y="12852"/>
                        <a:pt x="71345" y="10610"/>
                        <a:pt x="78582" y="9525"/>
                      </a:cubicBezTo>
                      <a:cubicBezTo>
                        <a:pt x="87252" y="8225"/>
                        <a:pt x="96068" y="8168"/>
                        <a:pt x="104775" y="7144"/>
                      </a:cubicBezTo>
                      <a:cubicBezTo>
                        <a:pt x="109570" y="6580"/>
                        <a:pt x="114264" y="5295"/>
                        <a:pt x="119063" y="4762"/>
                      </a:cubicBezTo>
                      <a:cubicBezTo>
                        <a:pt x="183175" y="-2362"/>
                        <a:pt x="120592" y="6244"/>
                        <a:pt x="164307" y="0"/>
                      </a:cubicBezTo>
                      <a:cubicBezTo>
                        <a:pt x="195263" y="794"/>
                        <a:pt x="226284" y="226"/>
                        <a:pt x="257175" y="2381"/>
                      </a:cubicBezTo>
                      <a:cubicBezTo>
                        <a:pt x="260716" y="2628"/>
                        <a:pt x="263332" y="6021"/>
                        <a:pt x="266700" y="7144"/>
                      </a:cubicBezTo>
                      <a:cubicBezTo>
                        <a:pt x="270540" y="8424"/>
                        <a:pt x="274638" y="8731"/>
                        <a:pt x="278607" y="9525"/>
                      </a:cubicBezTo>
                      <a:cubicBezTo>
                        <a:pt x="296537" y="21478"/>
                        <a:pt x="273751" y="7444"/>
                        <a:pt x="295275" y="16669"/>
                      </a:cubicBezTo>
                      <a:cubicBezTo>
                        <a:pt x="297905" y="17796"/>
                        <a:pt x="299934" y="20011"/>
                        <a:pt x="302419" y="21431"/>
                      </a:cubicBezTo>
                      <a:cubicBezTo>
                        <a:pt x="318215" y="30457"/>
                        <a:pt x="306582" y="20832"/>
                        <a:pt x="321469" y="35719"/>
                      </a:cubicBezTo>
                      <a:cubicBezTo>
                        <a:pt x="322263" y="38100"/>
                        <a:pt x="322861" y="40555"/>
                        <a:pt x="323850" y="42862"/>
                      </a:cubicBezTo>
                      <a:cubicBezTo>
                        <a:pt x="326217" y="48386"/>
                        <a:pt x="329978" y="53436"/>
                        <a:pt x="330994" y="59531"/>
                      </a:cubicBezTo>
                      <a:cubicBezTo>
                        <a:pt x="331385" y="61880"/>
                        <a:pt x="330994" y="64294"/>
                        <a:pt x="330994" y="66675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" name="Google Shape;1736;p30">
                <a:extLst>
                  <a:ext uri="{FF2B5EF4-FFF2-40B4-BE49-F238E27FC236}">
                    <a16:creationId xmlns:a16="http://schemas.microsoft.com/office/drawing/2014/main" id="{26535020-B7F4-A17C-EBCA-9F8E664BA69B}"/>
                  </a:ext>
                </a:extLst>
              </p:cNvPr>
              <p:cNvSpPr/>
              <p:nvPr/>
            </p:nvSpPr>
            <p:spPr>
              <a:xfrm rot="17810550">
                <a:off x="5733468" y="2446078"/>
                <a:ext cx="443857" cy="278104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" name="グループ化 26">
              <a:extLst>
                <a:ext uri="{FF2B5EF4-FFF2-40B4-BE49-F238E27FC236}">
                  <a16:creationId xmlns:a16="http://schemas.microsoft.com/office/drawing/2014/main" id="{B2F27976-F098-7230-1CCB-C8C1448BBEDC}"/>
                </a:ext>
              </a:extLst>
            </p:cNvPr>
            <p:cNvGrpSpPr/>
            <p:nvPr/>
          </p:nvGrpSpPr>
          <p:grpSpPr>
            <a:xfrm rot="21236223">
              <a:off x="1364539" y="3399777"/>
              <a:ext cx="1602380" cy="1554423"/>
              <a:chOff x="6299492" y="1900421"/>
              <a:chExt cx="2208788" cy="2063116"/>
            </a:xfrm>
          </p:grpSpPr>
          <p:sp>
            <p:nvSpPr>
              <p:cNvPr id="28" name="楕円 27">
                <a:extLst>
                  <a:ext uri="{FF2B5EF4-FFF2-40B4-BE49-F238E27FC236}">
                    <a16:creationId xmlns:a16="http://schemas.microsoft.com/office/drawing/2014/main" id="{17C126F3-C28B-C42D-6949-E963CBAB1F9A}"/>
                  </a:ext>
                </a:extLst>
              </p:cNvPr>
              <p:cNvSpPr/>
              <p:nvPr/>
            </p:nvSpPr>
            <p:spPr>
              <a:xfrm>
                <a:off x="6299492" y="3326474"/>
                <a:ext cx="2208788" cy="637063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ローチャート: 抜出し 10">
                <a:extLst>
                  <a:ext uri="{FF2B5EF4-FFF2-40B4-BE49-F238E27FC236}">
                    <a16:creationId xmlns:a16="http://schemas.microsoft.com/office/drawing/2014/main" id="{61E6E8A6-31AA-1501-0893-CDE6438771A2}"/>
                  </a:ext>
                </a:extLst>
              </p:cNvPr>
              <p:cNvSpPr/>
              <p:nvPr/>
            </p:nvSpPr>
            <p:spPr>
              <a:xfrm>
                <a:off x="6815957" y="1900421"/>
                <a:ext cx="1145409" cy="167063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5000 w 10000"/>
                  <a:gd name="connsiteY1" fmla="*/ 0 h 10000"/>
                  <a:gd name="connsiteX2" fmla="*/ 10000 w 10000"/>
                  <a:gd name="connsiteY2" fmla="*/ 10000 h 10000"/>
                  <a:gd name="connsiteX3" fmla="*/ 0 w 10000"/>
                  <a:gd name="connsiteY3" fmla="*/ 10000 h 10000"/>
                  <a:gd name="connsiteX0" fmla="*/ 10000 w 10840"/>
                  <a:gd name="connsiteY0" fmla="*/ 10000 h 10478"/>
                  <a:gd name="connsiteX1" fmla="*/ 0 w 10840"/>
                  <a:gd name="connsiteY1" fmla="*/ 10000 h 10478"/>
                  <a:gd name="connsiteX2" fmla="*/ 5000 w 10840"/>
                  <a:gd name="connsiteY2" fmla="*/ 0 h 10478"/>
                  <a:gd name="connsiteX3" fmla="*/ 10840 w 10840"/>
                  <a:gd name="connsiteY3" fmla="*/ 10478 h 10478"/>
                  <a:gd name="connsiteX0" fmla="*/ 1927 w 10840"/>
                  <a:gd name="connsiteY0" fmla="*/ 13066 h 13066"/>
                  <a:gd name="connsiteX1" fmla="*/ 0 w 10840"/>
                  <a:gd name="connsiteY1" fmla="*/ 10000 h 13066"/>
                  <a:gd name="connsiteX2" fmla="*/ 5000 w 10840"/>
                  <a:gd name="connsiteY2" fmla="*/ 0 h 13066"/>
                  <a:gd name="connsiteX3" fmla="*/ 10840 w 10840"/>
                  <a:gd name="connsiteY3" fmla="*/ 10478 h 13066"/>
                  <a:gd name="connsiteX0" fmla="*/ 0 w 10840"/>
                  <a:gd name="connsiteY0" fmla="*/ 10000 h 10478"/>
                  <a:gd name="connsiteX1" fmla="*/ 5000 w 10840"/>
                  <a:gd name="connsiteY1" fmla="*/ 0 h 10478"/>
                  <a:gd name="connsiteX2" fmla="*/ 10840 w 10840"/>
                  <a:gd name="connsiteY2" fmla="*/ 10478 h 10478"/>
                  <a:gd name="connsiteX0" fmla="*/ 0 w 10517"/>
                  <a:gd name="connsiteY0" fmla="*/ 10000 h 10000"/>
                  <a:gd name="connsiteX1" fmla="*/ 5000 w 10517"/>
                  <a:gd name="connsiteY1" fmla="*/ 0 h 10000"/>
                  <a:gd name="connsiteX2" fmla="*/ 10517 w 10517"/>
                  <a:gd name="connsiteY2" fmla="*/ 9804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17" h="10000">
                    <a:moveTo>
                      <a:pt x="0" y="10000"/>
                    </a:moveTo>
                    <a:lnTo>
                      <a:pt x="5000" y="0"/>
                    </a:lnTo>
                    <a:cubicBezTo>
                      <a:pt x="6667" y="3333"/>
                      <a:pt x="10517" y="9804"/>
                      <a:pt x="10517" y="9804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0" name="星 4 12">
              <a:extLst>
                <a:ext uri="{FF2B5EF4-FFF2-40B4-BE49-F238E27FC236}">
                  <a16:creationId xmlns:a16="http://schemas.microsoft.com/office/drawing/2014/main" id="{2D2B21E0-3ED4-326C-8E3D-EBD939DEFC7E}"/>
                </a:ext>
              </a:extLst>
            </p:cNvPr>
            <p:cNvSpPr/>
            <p:nvPr/>
          </p:nvSpPr>
          <p:spPr>
            <a:xfrm rot="3721294">
              <a:off x="2549462" y="469181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星 4 88">
              <a:extLst>
                <a:ext uri="{FF2B5EF4-FFF2-40B4-BE49-F238E27FC236}">
                  <a16:creationId xmlns:a16="http://schemas.microsoft.com/office/drawing/2014/main" id="{6D4607C3-89D3-A33E-69D5-D5EA00775573}"/>
                </a:ext>
              </a:extLst>
            </p:cNvPr>
            <p:cNvSpPr/>
            <p:nvPr/>
          </p:nvSpPr>
          <p:spPr>
            <a:xfrm rot="1499007">
              <a:off x="2797390" y="4558430"/>
              <a:ext cx="90342" cy="177763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星 4 89">
              <a:extLst>
                <a:ext uri="{FF2B5EF4-FFF2-40B4-BE49-F238E27FC236}">
                  <a16:creationId xmlns:a16="http://schemas.microsoft.com/office/drawing/2014/main" id="{6FAE9C69-07D7-ECC5-A3A9-175D3005BAF6}"/>
                </a:ext>
              </a:extLst>
            </p:cNvPr>
            <p:cNvSpPr/>
            <p:nvPr/>
          </p:nvSpPr>
          <p:spPr>
            <a:xfrm rot="5214243">
              <a:off x="2215725" y="475526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星 4 90">
              <a:extLst>
                <a:ext uri="{FF2B5EF4-FFF2-40B4-BE49-F238E27FC236}">
                  <a16:creationId xmlns:a16="http://schemas.microsoft.com/office/drawing/2014/main" id="{9C35B661-79C5-DFF5-F29D-ADD18D722AF0}"/>
                </a:ext>
              </a:extLst>
            </p:cNvPr>
            <p:cNvSpPr/>
            <p:nvPr/>
          </p:nvSpPr>
          <p:spPr>
            <a:xfrm rot="5214243">
              <a:off x="1844813" y="4787252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星 4 91">
              <a:extLst>
                <a:ext uri="{FF2B5EF4-FFF2-40B4-BE49-F238E27FC236}">
                  <a16:creationId xmlns:a16="http://schemas.microsoft.com/office/drawing/2014/main" id="{1CEF3A7B-5FCA-726A-E927-372778283610}"/>
                </a:ext>
              </a:extLst>
            </p:cNvPr>
            <p:cNvSpPr/>
            <p:nvPr/>
          </p:nvSpPr>
          <p:spPr>
            <a:xfrm rot="6420731">
              <a:off x="1548292" y="474037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星 4 93">
              <a:extLst>
                <a:ext uri="{FF2B5EF4-FFF2-40B4-BE49-F238E27FC236}">
                  <a16:creationId xmlns:a16="http://schemas.microsoft.com/office/drawing/2014/main" id="{B0496BEE-3218-8A87-4A96-5C23D1519049}"/>
                </a:ext>
              </a:extLst>
            </p:cNvPr>
            <p:cNvSpPr/>
            <p:nvPr/>
          </p:nvSpPr>
          <p:spPr>
            <a:xfrm rot="3315040">
              <a:off x="1646473" y="4549609"/>
              <a:ext cx="81489" cy="178522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5" name="グループ化 54">
              <a:extLst>
                <a:ext uri="{FF2B5EF4-FFF2-40B4-BE49-F238E27FC236}">
                  <a16:creationId xmlns:a16="http://schemas.microsoft.com/office/drawing/2014/main" id="{5F047ED7-70A9-1D92-69C2-AD1087C1D2E1}"/>
                </a:ext>
              </a:extLst>
            </p:cNvPr>
            <p:cNvGrpSpPr/>
            <p:nvPr/>
          </p:nvGrpSpPr>
          <p:grpSpPr>
            <a:xfrm>
              <a:off x="2392564" y="5727369"/>
              <a:ext cx="497869" cy="215519"/>
              <a:chOff x="7592291" y="4873538"/>
              <a:chExt cx="1316303" cy="831084"/>
            </a:xfrm>
          </p:grpSpPr>
          <p:sp>
            <p:nvSpPr>
              <p:cNvPr id="56" name="楕円 13">
                <a:extLst>
                  <a:ext uri="{FF2B5EF4-FFF2-40B4-BE49-F238E27FC236}">
                    <a16:creationId xmlns:a16="http://schemas.microsoft.com/office/drawing/2014/main" id="{A611A570-0F03-1E96-A74A-73B905C1AC15}"/>
                  </a:ext>
                </a:extLst>
              </p:cNvPr>
              <p:cNvSpPr/>
              <p:nvPr/>
            </p:nvSpPr>
            <p:spPr>
              <a:xfrm>
                <a:off x="7592291" y="4936114"/>
                <a:ext cx="665018" cy="37117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18" h="371176">
                    <a:moveTo>
                      <a:pt x="0" y="185588"/>
                    </a:moveTo>
                    <a:cubicBezTo>
                      <a:pt x="0" y="83091"/>
                      <a:pt x="148869" y="0"/>
                      <a:pt x="332509" y="0"/>
                    </a:cubicBezTo>
                    <a:cubicBezTo>
                      <a:pt x="516149" y="0"/>
                      <a:pt x="657553" y="187594"/>
                      <a:pt x="665018" y="185588"/>
                    </a:cubicBezTo>
                    <a:cubicBezTo>
                      <a:pt x="650089" y="191047"/>
                      <a:pt x="516149" y="371176"/>
                      <a:pt x="332509" y="371176"/>
                    </a:cubicBezTo>
                    <a:cubicBezTo>
                      <a:pt x="148869" y="371176"/>
                      <a:pt x="0" y="288085"/>
                      <a:pt x="0" y="185588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楕円 13">
                <a:extLst>
                  <a:ext uri="{FF2B5EF4-FFF2-40B4-BE49-F238E27FC236}">
                    <a16:creationId xmlns:a16="http://schemas.microsoft.com/office/drawing/2014/main" id="{87748058-A865-6EC7-F25D-3153DCFF4BD6}"/>
                  </a:ext>
                </a:extLst>
              </p:cNvPr>
              <p:cNvSpPr/>
              <p:nvPr/>
            </p:nvSpPr>
            <p:spPr>
              <a:xfrm rot="10040069">
                <a:off x="8237968" y="4873538"/>
                <a:ext cx="665018" cy="37117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18" h="371176">
                    <a:moveTo>
                      <a:pt x="0" y="185588"/>
                    </a:moveTo>
                    <a:cubicBezTo>
                      <a:pt x="0" y="83091"/>
                      <a:pt x="148869" y="0"/>
                      <a:pt x="332509" y="0"/>
                    </a:cubicBezTo>
                    <a:cubicBezTo>
                      <a:pt x="516149" y="0"/>
                      <a:pt x="657553" y="187594"/>
                      <a:pt x="665018" y="185588"/>
                    </a:cubicBezTo>
                    <a:cubicBezTo>
                      <a:pt x="650089" y="191047"/>
                      <a:pt x="516149" y="371176"/>
                      <a:pt x="332509" y="371176"/>
                    </a:cubicBezTo>
                    <a:cubicBezTo>
                      <a:pt x="148869" y="371176"/>
                      <a:pt x="0" y="288085"/>
                      <a:pt x="0" y="185588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13">
                <a:extLst>
                  <a:ext uri="{FF2B5EF4-FFF2-40B4-BE49-F238E27FC236}">
                    <a16:creationId xmlns:a16="http://schemas.microsoft.com/office/drawing/2014/main" id="{B28E5546-4D08-17CC-43C3-CA7AD1B170F4}"/>
                  </a:ext>
                </a:extLst>
              </p:cNvPr>
              <p:cNvSpPr/>
              <p:nvPr/>
            </p:nvSpPr>
            <p:spPr>
              <a:xfrm rot="5161694">
                <a:off x="8078656" y="4874685"/>
                <a:ext cx="554779" cy="110509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665018 w 783033"/>
                  <a:gd name="connsiteY0" fmla="*/ 185588 h 371176"/>
                  <a:gd name="connsiteX1" fmla="*/ 332509 w 783033"/>
                  <a:gd name="connsiteY1" fmla="*/ 371176 h 371176"/>
                  <a:gd name="connsiteX2" fmla="*/ 0 w 783033"/>
                  <a:gd name="connsiteY2" fmla="*/ 185588 h 371176"/>
                  <a:gd name="connsiteX3" fmla="*/ 332509 w 783033"/>
                  <a:gd name="connsiteY3" fmla="*/ 0 h 371176"/>
                  <a:gd name="connsiteX4" fmla="*/ 783033 w 783033"/>
                  <a:gd name="connsiteY4" fmla="*/ 277028 h 371176"/>
                  <a:gd name="connsiteX0" fmla="*/ 665018 w 716013"/>
                  <a:gd name="connsiteY0" fmla="*/ 628003 h 813591"/>
                  <a:gd name="connsiteX1" fmla="*/ 332509 w 716013"/>
                  <a:gd name="connsiteY1" fmla="*/ 813591 h 813591"/>
                  <a:gd name="connsiteX2" fmla="*/ 0 w 716013"/>
                  <a:gd name="connsiteY2" fmla="*/ 628003 h 813591"/>
                  <a:gd name="connsiteX3" fmla="*/ 332509 w 716013"/>
                  <a:gd name="connsiteY3" fmla="*/ 442415 h 813591"/>
                  <a:gd name="connsiteX4" fmla="*/ 716013 w 716013"/>
                  <a:gd name="connsiteY4" fmla="*/ 12487 h 813591"/>
                  <a:gd name="connsiteX0" fmla="*/ 699531 w 716013"/>
                  <a:gd name="connsiteY0" fmla="*/ 1104996 h 1105096"/>
                  <a:gd name="connsiteX1" fmla="*/ 332509 w 716013"/>
                  <a:gd name="connsiteY1" fmla="*/ 813591 h 1105096"/>
                  <a:gd name="connsiteX2" fmla="*/ 0 w 716013"/>
                  <a:gd name="connsiteY2" fmla="*/ 628003 h 1105096"/>
                  <a:gd name="connsiteX3" fmla="*/ 332509 w 716013"/>
                  <a:gd name="connsiteY3" fmla="*/ 442415 h 1105096"/>
                  <a:gd name="connsiteX4" fmla="*/ 716013 w 716013"/>
                  <a:gd name="connsiteY4" fmla="*/ 12487 h 1105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6013" h="1105096">
                    <a:moveTo>
                      <a:pt x="699531" y="1104996"/>
                    </a:moveTo>
                    <a:cubicBezTo>
                      <a:pt x="684602" y="1110455"/>
                      <a:pt x="449098" y="893090"/>
                      <a:pt x="332509" y="813591"/>
                    </a:cubicBezTo>
                    <a:cubicBezTo>
                      <a:pt x="215921" y="734092"/>
                      <a:pt x="0" y="730500"/>
                      <a:pt x="0" y="628003"/>
                    </a:cubicBezTo>
                    <a:cubicBezTo>
                      <a:pt x="0" y="525506"/>
                      <a:pt x="213174" y="545001"/>
                      <a:pt x="332509" y="442415"/>
                    </a:cubicBezTo>
                    <a:cubicBezTo>
                      <a:pt x="451844" y="339829"/>
                      <a:pt x="590533" y="-76947"/>
                      <a:pt x="716013" y="12487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9" name="楕円 13">
              <a:extLst>
                <a:ext uri="{FF2B5EF4-FFF2-40B4-BE49-F238E27FC236}">
                  <a16:creationId xmlns:a16="http://schemas.microsoft.com/office/drawing/2014/main" id="{7AA2BD99-4F7A-FA0D-1D19-B6E5377B73EA}"/>
                </a:ext>
              </a:extLst>
            </p:cNvPr>
            <p:cNvSpPr/>
            <p:nvPr/>
          </p:nvSpPr>
          <p:spPr>
            <a:xfrm rot="7516418">
              <a:off x="2080023" y="5299317"/>
              <a:ext cx="287953" cy="800651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665018 w 783033"/>
                <a:gd name="connsiteY0" fmla="*/ 185588 h 371176"/>
                <a:gd name="connsiteX1" fmla="*/ 332509 w 783033"/>
                <a:gd name="connsiteY1" fmla="*/ 371176 h 371176"/>
                <a:gd name="connsiteX2" fmla="*/ 0 w 783033"/>
                <a:gd name="connsiteY2" fmla="*/ 185588 h 371176"/>
                <a:gd name="connsiteX3" fmla="*/ 332509 w 783033"/>
                <a:gd name="connsiteY3" fmla="*/ 0 h 371176"/>
                <a:gd name="connsiteX4" fmla="*/ 783033 w 783033"/>
                <a:gd name="connsiteY4" fmla="*/ 277028 h 371176"/>
                <a:gd name="connsiteX0" fmla="*/ 665018 w 716013"/>
                <a:gd name="connsiteY0" fmla="*/ 628003 h 813591"/>
                <a:gd name="connsiteX1" fmla="*/ 332509 w 716013"/>
                <a:gd name="connsiteY1" fmla="*/ 813591 h 813591"/>
                <a:gd name="connsiteX2" fmla="*/ 0 w 716013"/>
                <a:gd name="connsiteY2" fmla="*/ 628003 h 813591"/>
                <a:gd name="connsiteX3" fmla="*/ 332509 w 716013"/>
                <a:gd name="connsiteY3" fmla="*/ 442415 h 813591"/>
                <a:gd name="connsiteX4" fmla="*/ 716013 w 716013"/>
                <a:gd name="connsiteY4" fmla="*/ 12487 h 813591"/>
                <a:gd name="connsiteX0" fmla="*/ 699531 w 716013"/>
                <a:gd name="connsiteY0" fmla="*/ 1104996 h 1105096"/>
                <a:gd name="connsiteX1" fmla="*/ 332509 w 716013"/>
                <a:gd name="connsiteY1" fmla="*/ 813591 h 1105096"/>
                <a:gd name="connsiteX2" fmla="*/ 0 w 716013"/>
                <a:gd name="connsiteY2" fmla="*/ 628003 h 1105096"/>
                <a:gd name="connsiteX3" fmla="*/ 332509 w 716013"/>
                <a:gd name="connsiteY3" fmla="*/ 442415 h 1105096"/>
                <a:gd name="connsiteX4" fmla="*/ 716013 w 716013"/>
                <a:gd name="connsiteY4" fmla="*/ 12487 h 1105096"/>
                <a:gd name="connsiteX0" fmla="*/ 1293586 w 1310068"/>
                <a:gd name="connsiteY0" fmla="*/ 1138481 h 1138581"/>
                <a:gd name="connsiteX1" fmla="*/ 926564 w 1310068"/>
                <a:gd name="connsiteY1" fmla="*/ 847076 h 1138581"/>
                <a:gd name="connsiteX2" fmla="*/ 594055 w 1310068"/>
                <a:gd name="connsiteY2" fmla="*/ 661488 h 1138581"/>
                <a:gd name="connsiteX3" fmla="*/ 16943 w 1310068"/>
                <a:gd name="connsiteY3" fmla="*/ 110670 h 1138581"/>
                <a:gd name="connsiteX4" fmla="*/ 1310068 w 1310068"/>
                <a:gd name="connsiteY4" fmla="*/ 45972 h 1138581"/>
                <a:gd name="connsiteX0" fmla="*/ 2039018 w 2039016"/>
                <a:gd name="connsiteY0" fmla="*/ 1426587 h 1426687"/>
                <a:gd name="connsiteX1" fmla="*/ 1671996 w 2039016"/>
                <a:gd name="connsiteY1" fmla="*/ 1135182 h 1426687"/>
                <a:gd name="connsiteX2" fmla="*/ 1339487 w 2039016"/>
                <a:gd name="connsiteY2" fmla="*/ 949594 h 1426687"/>
                <a:gd name="connsiteX3" fmla="*/ 762375 w 2039016"/>
                <a:gd name="connsiteY3" fmla="*/ 398776 h 1426687"/>
                <a:gd name="connsiteX4" fmla="*/ 15908 w 2039016"/>
                <a:gd name="connsiteY4" fmla="*/ 15621 h 1426687"/>
                <a:gd name="connsiteX0" fmla="*/ 1448761 w 1672922"/>
                <a:gd name="connsiteY0" fmla="*/ 1994478 h 1994510"/>
                <a:gd name="connsiteX1" fmla="*/ 1671996 w 1672922"/>
                <a:gd name="connsiteY1" fmla="*/ 1135184 h 1994510"/>
                <a:gd name="connsiteX2" fmla="*/ 1339487 w 1672922"/>
                <a:gd name="connsiteY2" fmla="*/ 949596 h 1994510"/>
                <a:gd name="connsiteX3" fmla="*/ 762375 w 1672922"/>
                <a:gd name="connsiteY3" fmla="*/ 398778 h 1994510"/>
                <a:gd name="connsiteX4" fmla="*/ 15908 w 1672922"/>
                <a:gd name="connsiteY4" fmla="*/ 15623 h 1994510"/>
                <a:gd name="connsiteX0" fmla="*/ 1448761 w 1563434"/>
                <a:gd name="connsiteY0" fmla="*/ 1994478 h 1994541"/>
                <a:gd name="connsiteX1" fmla="*/ 1561859 w 1563434"/>
                <a:gd name="connsiteY1" fmla="*/ 1476516 h 1994541"/>
                <a:gd name="connsiteX2" fmla="*/ 1339487 w 1563434"/>
                <a:gd name="connsiteY2" fmla="*/ 949596 h 1994541"/>
                <a:gd name="connsiteX3" fmla="*/ 762375 w 1563434"/>
                <a:gd name="connsiteY3" fmla="*/ 398778 h 1994541"/>
                <a:gd name="connsiteX4" fmla="*/ 15908 w 1563434"/>
                <a:gd name="connsiteY4" fmla="*/ 15623 h 1994541"/>
                <a:gd name="connsiteX0" fmla="*/ 727166 w 1590716"/>
                <a:gd name="connsiteY0" fmla="*/ 2496354 h 2496383"/>
                <a:gd name="connsiteX1" fmla="*/ 1561859 w 1590716"/>
                <a:gd name="connsiteY1" fmla="*/ 1476516 h 2496383"/>
                <a:gd name="connsiteX2" fmla="*/ 1339487 w 1590716"/>
                <a:gd name="connsiteY2" fmla="*/ 949596 h 2496383"/>
                <a:gd name="connsiteX3" fmla="*/ 762375 w 1590716"/>
                <a:gd name="connsiteY3" fmla="*/ 398778 h 2496383"/>
                <a:gd name="connsiteX4" fmla="*/ 15908 w 1590716"/>
                <a:gd name="connsiteY4" fmla="*/ 15623 h 2496383"/>
                <a:gd name="connsiteX0" fmla="*/ 727166 w 1475978"/>
                <a:gd name="connsiteY0" fmla="*/ 2496354 h 2496387"/>
                <a:gd name="connsiteX1" fmla="*/ 1429120 w 1475978"/>
                <a:gd name="connsiteY1" fmla="*/ 1572539 h 2496387"/>
                <a:gd name="connsiteX2" fmla="*/ 1339487 w 1475978"/>
                <a:gd name="connsiteY2" fmla="*/ 949596 h 2496387"/>
                <a:gd name="connsiteX3" fmla="*/ 762375 w 1475978"/>
                <a:gd name="connsiteY3" fmla="*/ 398778 h 2496387"/>
                <a:gd name="connsiteX4" fmla="*/ 15908 w 1475978"/>
                <a:gd name="connsiteY4" fmla="*/ 15623 h 2496387"/>
                <a:gd name="connsiteX0" fmla="*/ 1307548 w 1433117"/>
                <a:gd name="connsiteY0" fmla="*/ 2116756 h 2116817"/>
                <a:gd name="connsiteX1" fmla="*/ 1429120 w 1433117"/>
                <a:gd name="connsiteY1" fmla="*/ 1572539 h 2116817"/>
                <a:gd name="connsiteX2" fmla="*/ 1339487 w 1433117"/>
                <a:gd name="connsiteY2" fmla="*/ 949596 h 2116817"/>
                <a:gd name="connsiteX3" fmla="*/ 762375 w 1433117"/>
                <a:gd name="connsiteY3" fmla="*/ 398778 h 2116817"/>
                <a:gd name="connsiteX4" fmla="*/ 15908 w 1433117"/>
                <a:gd name="connsiteY4" fmla="*/ 15623 h 211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117" h="2116817">
                  <a:moveTo>
                    <a:pt x="1307548" y="2116756"/>
                  </a:moveTo>
                  <a:cubicBezTo>
                    <a:pt x="1292619" y="2122215"/>
                    <a:pt x="1423797" y="1767066"/>
                    <a:pt x="1429120" y="1572539"/>
                  </a:cubicBezTo>
                  <a:cubicBezTo>
                    <a:pt x="1434443" y="1378012"/>
                    <a:pt x="1450611" y="1145223"/>
                    <a:pt x="1339487" y="949596"/>
                  </a:cubicBezTo>
                  <a:cubicBezTo>
                    <a:pt x="1228363" y="753969"/>
                    <a:pt x="982971" y="554440"/>
                    <a:pt x="762375" y="398778"/>
                  </a:cubicBezTo>
                  <a:cubicBezTo>
                    <a:pt x="541779" y="243116"/>
                    <a:pt x="-109572" y="-73811"/>
                    <a:pt x="15908" y="1562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16">
              <a:extLst>
                <a:ext uri="{FF2B5EF4-FFF2-40B4-BE49-F238E27FC236}">
                  <a16:creationId xmlns:a16="http://schemas.microsoft.com/office/drawing/2014/main" id="{E49F3ED8-B4EA-1339-9BA7-FC06C055F866}"/>
                </a:ext>
              </a:extLst>
            </p:cNvPr>
            <p:cNvSpPr/>
            <p:nvPr/>
          </p:nvSpPr>
          <p:spPr>
            <a:xfrm>
              <a:off x="915433" y="5470377"/>
              <a:ext cx="885149" cy="678005"/>
            </a:xfrm>
            <a:custGeom>
              <a:avLst/>
              <a:gdLst>
                <a:gd name="connsiteX0" fmla="*/ 1937084 w 2478505"/>
                <a:gd name="connsiteY0" fmla="*/ 0 h 1106906"/>
                <a:gd name="connsiteX1" fmla="*/ 1696453 w 2478505"/>
                <a:gd name="connsiteY1" fmla="*/ 300790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1937084 w 2478505"/>
                <a:gd name="connsiteY0" fmla="*/ 0 h 1106906"/>
                <a:gd name="connsiteX1" fmla="*/ 1600200 w 2478505"/>
                <a:gd name="connsiteY1" fmla="*/ 336885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2165684 w 2478505"/>
                <a:gd name="connsiteY0" fmla="*/ 0 h 950495"/>
                <a:gd name="connsiteX1" fmla="*/ 1600200 w 2478505"/>
                <a:gd name="connsiteY1" fmla="*/ 180474 h 950495"/>
                <a:gd name="connsiteX2" fmla="*/ 770021 w 2478505"/>
                <a:gd name="connsiteY2" fmla="*/ 385011 h 950495"/>
                <a:gd name="connsiteX3" fmla="*/ 180474 w 2478505"/>
                <a:gd name="connsiteY3" fmla="*/ 360947 h 950495"/>
                <a:gd name="connsiteX4" fmla="*/ 0 w 2478505"/>
                <a:gd name="connsiteY4" fmla="*/ 709863 h 950495"/>
                <a:gd name="connsiteX5" fmla="*/ 1624263 w 2478505"/>
                <a:gd name="connsiteY5" fmla="*/ 950495 h 950495"/>
                <a:gd name="connsiteX6" fmla="*/ 2478505 w 2478505"/>
                <a:gd name="connsiteY6" fmla="*/ 409074 h 950495"/>
                <a:gd name="connsiteX7" fmla="*/ 2165684 w 2478505"/>
                <a:gd name="connsiteY7" fmla="*/ 0 h 950495"/>
                <a:gd name="connsiteX0" fmla="*/ 1949116 w 2478505"/>
                <a:gd name="connsiteY0" fmla="*/ 0 h 1082842"/>
                <a:gd name="connsiteX1" fmla="*/ 1600200 w 2478505"/>
                <a:gd name="connsiteY1" fmla="*/ 312821 h 1082842"/>
                <a:gd name="connsiteX2" fmla="*/ 770021 w 2478505"/>
                <a:gd name="connsiteY2" fmla="*/ 517358 h 1082842"/>
                <a:gd name="connsiteX3" fmla="*/ 180474 w 2478505"/>
                <a:gd name="connsiteY3" fmla="*/ 493294 h 1082842"/>
                <a:gd name="connsiteX4" fmla="*/ 0 w 2478505"/>
                <a:gd name="connsiteY4" fmla="*/ 842210 h 1082842"/>
                <a:gd name="connsiteX5" fmla="*/ 1624263 w 2478505"/>
                <a:gd name="connsiteY5" fmla="*/ 1082842 h 1082842"/>
                <a:gd name="connsiteX6" fmla="*/ 2478505 w 2478505"/>
                <a:gd name="connsiteY6" fmla="*/ 541421 h 1082842"/>
                <a:gd name="connsiteX7" fmla="*/ 1949116 w 2478505"/>
                <a:gd name="connsiteY7" fmla="*/ 0 h 1082842"/>
                <a:gd name="connsiteX0" fmla="*/ 1723084 w 2478505"/>
                <a:gd name="connsiteY0" fmla="*/ 0 h 1091930"/>
                <a:gd name="connsiteX1" fmla="*/ 1600200 w 2478505"/>
                <a:gd name="connsiteY1" fmla="*/ 321909 h 1091930"/>
                <a:gd name="connsiteX2" fmla="*/ 770021 w 2478505"/>
                <a:gd name="connsiteY2" fmla="*/ 526446 h 1091930"/>
                <a:gd name="connsiteX3" fmla="*/ 180474 w 2478505"/>
                <a:gd name="connsiteY3" fmla="*/ 502382 h 1091930"/>
                <a:gd name="connsiteX4" fmla="*/ 0 w 2478505"/>
                <a:gd name="connsiteY4" fmla="*/ 851298 h 1091930"/>
                <a:gd name="connsiteX5" fmla="*/ 1624263 w 2478505"/>
                <a:gd name="connsiteY5" fmla="*/ 1091930 h 1091930"/>
                <a:gd name="connsiteX6" fmla="*/ 2478505 w 2478505"/>
                <a:gd name="connsiteY6" fmla="*/ 550509 h 1091930"/>
                <a:gd name="connsiteX7" fmla="*/ 1723084 w 247850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2231925 w 2231925"/>
                <a:gd name="connsiteY6" fmla="*/ 177937 h 1091930"/>
                <a:gd name="connsiteX7" fmla="*/ 1723084 w 223192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982885"/>
                <a:gd name="connsiteX1" fmla="*/ 1281701 w 2231925"/>
                <a:gd name="connsiteY1" fmla="*/ 403693 h 982885"/>
                <a:gd name="connsiteX2" fmla="*/ 770021 w 2231925"/>
                <a:gd name="connsiteY2" fmla="*/ 526446 h 982885"/>
                <a:gd name="connsiteX3" fmla="*/ 180474 w 2231925"/>
                <a:gd name="connsiteY3" fmla="*/ 502382 h 982885"/>
                <a:gd name="connsiteX4" fmla="*/ 0 w 2231925"/>
                <a:gd name="connsiteY4" fmla="*/ 851298 h 982885"/>
                <a:gd name="connsiteX5" fmla="*/ 1357135 w 2231925"/>
                <a:gd name="connsiteY5" fmla="*/ 982885 h 982885"/>
                <a:gd name="connsiteX6" fmla="*/ 1855424 w 2231925"/>
                <a:gd name="connsiteY6" fmla="*/ 537041 h 982885"/>
                <a:gd name="connsiteX7" fmla="*/ 2231925 w 2231925"/>
                <a:gd name="connsiteY7" fmla="*/ 177937 h 982885"/>
                <a:gd name="connsiteX8" fmla="*/ 1723084 w 2231925"/>
                <a:gd name="connsiteY8" fmla="*/ 0 h 982885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638688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855424 w 1985345"/>
                <a:gd name="connsiteY6" fmla="*/ 537041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752683 w 1985345"/>
                <a:gd name="connsiteY6" fmla="*/ 591564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64797"/>
                <a:gd name="connsiteY0" fmla="*/ 0 h 1091930"/>
                <a:gd name="connsiteX1" fmla="*/ 1281701 w 1964797"/>
                <a:gd name="connsiteY1" fmla="*/ 403693 h 1091930"/>
                <a:gd name="connsiteX2" fmla="*/ 770021 w 1964797"/>
                <a:gd name="connsiteY2" fmla="*/ 526446 h 1091930"/>
                <a:gd name="connsiteX3" fmla="*/ 180474 w 1964797"/>
                <a:gd name="connsiteY3" fmla="*/ 638688 h 1091930"/>
                <a:gd name="connsiteX4" fmla="*/ 0 w 1964797"/>
                <a:gd name="connsiteY4" fmla="*/ 851298 h 1091930"/>
                <a:gd name="connsiteX5" fmla="*/ 1562618 w 1964797"/>
                <a:gd name="connsiteY5" fmla="*/ 1091930 h 1091930"/>
                <a:gd name="connsiteX6" fmla="*/ 1752683 w 1964797"/>
                <a:gd name="connsiteY6" fmla="*/ 591564 h 1091930"/>
                <a:gd name="connsiteX7" fmla="*/ 1964797 w 1964797"/>
                <a:gd name="connsiteY7" fmla="*/ 232460 h 1091930"/>
                <a:gd name="connsiteX8" fmla="*/ 1723084 w 1964797"/>
                <a:gd name="connsiteY8" fmla="*/ 0 h 1091930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52683 w 1964797"/>
                <a:gd name="connsiteY6" fmla="*/ 464345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73231 w 1964797"/>
                <a:gd name="connsiteY6" fmla="*/ 682436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180474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468150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77732 w 1574379"/>
                <a:gd name="connsiteY3" fmla="*/ 411511 h 864753"/>
                <a:gd name="connsiteX4" fmla="*/ 0 w 1574379"/>
                <a:gd name="connsiteY4" fmla="*/ 787689 h 864753"/>
                <a:gd name="connsiteX5" fmla="*/ 1172200 w 1574379"/>
                <a:gd name="connsiteY5" fmla="*/ 864753 h 864753"/>
                <a:gd name="connsiteX6" fmla="*/ 1382813 w 1574379"/>
                <a:gd name="connsiteY6" fmla="*/ 582478 h 864753"/>
                <a:gd name="connsiteX7" fmla="*/ 1574379 w 1574379"/>
                <a:gd name="connsiteY7" fmla="*/ 5283 h 864753"/>
                <a:gd name="connsiteX8" fmla="*/ 1373763 w 1574379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0 w 1574379"/>
                <a:gd name="connsiteY3" fmla="*/ 787689 h 864753"/>
                <a:gd name="connsiteX4" fmla="*/ 1172200 w 1574379"/>
                <a:gd name="connsiteY4" fmla="*/ 864753 h 864753"/>
                <a:gd name="connsiteX5" fmla="*/ 1382813 w 1574379"/>
                <a:gd name="connsiteY5" fmla="*/ 582478 h 864753"/>
                <a:gd name="connsiteX6" fmla="*/ 1574379 w 1574379"/>
                <a:gd name="connsiteY6" fmla="*/ 5283 h 864753"/>
                <a:gd name="connsiteX7" fmla="*/ 1373763 w 1574379"/>
                <a:gd name="connsiteY7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0 w 1574379"/>
                <a:gd name="connsiteY2" fmla="*/ 787689 h 864753"/>
                <a:gd name="connsiteX3" fmla="*/ 1172200 w 1574379"/>
                <a:gd name="connsiteY3" fmla="*/ 864753 h 864753"/>
                <a:gd name="connsiteX4" fmla="*/ 1382813 w 1574379"/>
                <a:gd name="connsiteY4" fmla="*/ 582478 h 864753"/>
                <a:gd name="connsiteX5" fmla="*/ 1574379 w 1574379"/>
                <a:gd name="connsiteY5" fmla="*/ 5283 h 864753"/>
                <a:gd name="connsiteX6" fmla="*/ 1373763 w 1574379"/>
                <a:gd name="connsiteY6" fmla="*/ 0 h 864753"/>
                <a:gd name="connsiteX0" fmla="*/ 1373763 w 1574379"/>
                <a:gd name="connsiteY0" fmla="*/ 0 h 864753"/>
                <a:gd name="connsiteX1" fmla="*/ 0 w 1574379"/>
                <a:gd name="connsiteY1" fmla="*/ 787689 h 864753"/>
                <a:gd name="connsiteX2" fmla="*/ 1172200 w 1574379"/>
                <a:gd name="connsiteY2" fmla="*/ 864753 h 864753"/>
                <a:gd name="connsiteX3" fmla="*/ 1382813 w 1574379"/>
                <a:gd name="connsiteY3" fmla="*/ 582478 h 864753"/>
                <a:gd name="connsiteX4" fmla="*/ 1574379 w 1574379"/>
                <a:gd name="connsiteY4" fmla="*/ 5283 h 864753"/>
                <a:gd name="connsiteX5" fmla="*/ 1373763 w 1574379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084862 w 1276428"/>
                <a:gd name="connsiteY3" fmla="*/ 582478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6428" h="864753">
                  <a:moveTo>
                    <a:pt x="1075812" y="0"/>
                  </a:moveTo>
                  <a:lnTo>
                    <a:pt x="0" y="814951"/>
                  </a:lnTo>
                  <a:lnTo>
                    <a:pt x="874249" y="864753"/>
                  </a:lnTo>
                  <a:cubicBezTo>
                    <a:pt x="1064318" y="713109"/>
                    <a:pt x="1018083" y="752296"/>
                    <a:pt x="1125959" y="573391"/>
                  </a:cubicBezTo>
                  <a:lnTo>
                    <a:pt x="1276428" y="5283"/>
                  </a:lnTo>
                  <a:lnTo>
                    <a:pt x="1075812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Google Shape;1735;p30">
              <a:extLst>
                <a:ext uri="{FF2B5EF4-FFF2-40B4-BE49-F238E27FC236}">
                  <a16:creationId xmlns:a16="http://schemas.microsoft.com/office/drawing/2014/main" id="{8076ACAF-F1E0-F618-5148-66A4815F1E43}"/>
                </a:ext>
              </a:extLst>
            </p:cNvPr>
            <p:cNvSpPr/>
            <p:nvPr/>
          </p:nvSpPr>
          <p:spPr>
            <a:xfrm rot="18212791">
              <a:off x="1495020" y="5154534"/>
              <a:ext cx="223539" cy="566812"/>
            </a:xfrm>
            <a:custGeom>
              <a:avLst/>
              <a:gdLst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322354 w 322354"/>
                <a:gd name="connsiteY0" fmla="*/ 40294 h 707844"/>
                <a:gd name="connsiteX1" fmla="*/ 161177 w 322354"/>
                <a:gd name="connsiteY1" fmla="*/ 80588 h 707844"/>
                <a:gd name="connsiteX2" fmla="*/ 0 w 322354"/>
                <a:gd name="connsiteY2" fmla="*/ 40294 h 707844"/>
                <a:gd name="connsiteX3" fmla="*/ 161177 w 322354"/>
                <a:gd name="connsiteY3" fmla="*/ 0 h 707844"/>
                <a:gd name="connsiteX4" fmla="*/ 322354 w 322354"/>
                <a:gd name="connsiteY4" fmla="*/ 40294 h 707844"/>
                <a:gd name="connsiteX5" fmla="*/ 322354 w 322354"/>
                <a:gd name="connsiteY5" fmla="*/ 667550 h 707844"/>
                <a:gd name="connsiteX6" fmla="*/ 161177 w 322354"/>
                <a:gd name="connsiteY6" fmla="*/ 707844 h 707844"/>
                <a:gd name="connsiteX7" fmla="*/ 0 w 322354"/>
                <a:gd name="connsiteY7" fmla="*/ 667550 h 707844"/>
                <a:gd name="connsiteX8" fmla="*/ 0 w 322354"/>
                <a:gd name="connsiteY8" fmla="*/ 40294 h 707844"/>
                <a:gd name="connsiteX0" fmla="*/ 0 w 322354"/>
                <a:gd name="connsiteY0" fmla="*/ 40294 h 745957"/>
                <a:gd name="connsiteX1" fmla="*/ 161177 w 322354"/>
                <a:gd name="connsiteY1" fmla="*/ 80588 h 745957"/>
                <a:gd name="connsiteX2" fmla="*/ 322354 w 322354"/>
                <a:gd name="connsiteY2" fmla="*/ 40294 h 745957"/>
                <a:gd name="connsiteX3" fmla="*/ 322354 w 322354"/>
                <a:gd name="connsiteY3" fmla="*/ 667550 h 745957"/>
                <a:gd name="connsiteX4" fmla="*/ 161177 w 322354"/>
                <a:gd name="connsiteY4" fmla="*/ 707844 h 745957"/>
                <a:gd name="connsiteX5" fmla="*/ 0 w 322354"/>
                <a:gd name="connsiteY5" fmla="*/ 667550 h 745957"/>
                <a:gd name="connsiteX6" fmla="*/ 0 w 322354"/>
                <a:gd name="connsiteY6" fmla="*/ 40294 h 745957"/>
                <a:gd name="connsiteX0" fmla="*/ 0 w 322354"/>
                <a:gd name="connsiteY0" fmla="*/ 40294 h 745957"/>
                <a:gd name="connsiteX1" fmla="*/ 161177 w 322354"/>
                <a:gd name="connsiteY1" fmla="*/ 0 h 745957"/>
                <a:gd name="connsiteX2" fmla="*/ 322354 w 322354"/>
                <a:gd name="connsiteY2" fmla="*/ 40294 h 745957"/>
                <a:gd name="connsiteX3" fmla="*/ 161177 w 322354"/>
                <a:gd name="connsiteY3" fmla="*/ 80588 h 745957"/>
                <a:gd name="connsiteX4" fmla="*/ 0 w 322354"/>
                <a:gd name="connsiteY4" fmla="*/ 40294 h 745957"/>
                <a:gd name="connsiteX0" fmla="*/ 322354 w 322354"/>
                <a:gd name="connsiteY0" fmla="*/ 40294 h 745957"/>
                <a:gd name="connsiteX1" fmla="*/ 161177 w 322354"/>
                <a:gd name="connsiteY1" fmla="*/ 80588 h 745957"/>
                <a:gd name="connsiteX2" fmla="*/ 0 w 322354"/>
                <a:gd name="connsiteY2" fmla="*/ 40294 h 745957"/>
                <a:gd name="connsiteX3" fmla="*/ 161177 w 322354"/>
                <a:gd name="connsiteY3" fmla="*/ 0 h 745957"/>
                <a:gd name="connsiteX4" fmla="*/ 322354 w 322354"/>
                <a:gd name="connsiteY4" fmla="*/ 40294 h 745957"/>
                <a:gd name="connsiteX5" fmla="*/ 322354 w 322354"/>
                <a:gd name="connsiteY5" fmla="*/ 667550 h 745957"/>
                <a:gd name="connsiteX6" fmla="*/ 0 w 322354"/>
                <a:gd name="connsiteY6" fmla="*/ 667550 h 745957"/>
                <a:gd name="connsiteX7" fmla="*/ 0 w 322354"/>
                <a:gd name="connsiteY7" fmla="*/ 40294 h 745957"/>
                <a:gd name="connsiteX0" fmla="*/ 0 w 391316"/>
                <a:gd name="connsiteY0" fmla="*/ 40294 h 905618"/>
                <a:gd name="connsiteX1" fmla="*/ 161177 w 391316"/>
                <a:gd name="connsiteY1" fmla="*/ 80588 h 905618"/>
                <a:gd name="connsiteX2" fmla="*/ 322354 w 391316"/>
                <a:gd name="connsiteY2" fmla="*/ 40294 h 905618"/>
                <a:gd name="connsiteX3" fmla="*/ 322354 w 391316"/>
                <a:gd name="connsiteY3" fmla="*/ 667550 h 905618"/>
                <a:gd name="connsiteX4" fmla="*/ 161177 w 391316"/>
                <a:gd name="connsiteY4" fmla="*/ 707844 h 905618"/>
                <a:gd name="connsiteX5" fmla="*/ 0 w 391316"/>
                <a:gd name="connsiteY5" fmla="*/ 667550 h 905618"/>
                <a:gd name="connsiteX6" fmla="*/ 0 w 391316"/>
                <a:gd name="connsiteY6" fmla="*/ 40294 h 905618"/>
                <a:gd name="connsiteX0" fmla="*/ 0 w 391316"/>
                <a:gd name="connsiteY0" fmla="*/ 40294 h 905618"/>
                <a:gd name="connsiteX1" fmla="*/ 161177 w 391316"/>
                <a:gd name="connsiteY1" fmla="*/ 0 h 905618"/>
                <a:gd name="connsiteX2" fmla="*/ 322354 w 391316"/>
                <a:gd name="connsiteY2" fmla="*/ 40294 h 905618"/>
                <a:gd name="connsiteX3" fmla="*/ 161177 w 391316"/>
                <a:gd name="connsiteY3" fmla="*/ 80588 h 905618"/>
                <a:gd name="connsiteX4" fmla="*/ 0 w 391316"/>
                <a:gd name="connsiteY4" fmla="*/ 40294 h 905618"/>
                <a:gd name="connsiteX0" fmla="*/ 322354 w 391316"/>
                <a:gd name="connsiteY0" fmla="*/ 40294 h 905618"/>
                <a:gd name="connsiteX1" fmla="*/ 161177 w 391316"/>
                <a:gd name="connsiteY1" fmla="*/ 80588 h 905618"/>
                <a:gd name="connsiteX2" fmla="*/ 0 w 391316"/>
                <a:gd name="connsiteY2" fmla="*/ 40294 h 905618"/>
                <a:gd name="connsiteX3" fmla="*/ 161177 w 391316"/>
                <a:gd name="connsiteY3" fmla="*/ 0 h 905618"/>
                <a:gd name="connsiteX4" fmla="*/ 322354 w 391316"/>
                <a:gd name="connsiteY4" fmla="*/ 40294 h 905618"/>
                <a:gd name="connsiteX5" fmla="*/ 322354 w 391316"/>
                <a:gd name="connsiteY5" fmla="*/ 667550 h 905618"/>
                <a:gd name="connsiteX6" fmla="*/ 378544 w 391316"/>
                <a:gd name="connsiteY6" fmla="*/ 905618 h 905618"/>
                <a:gd name="connsiteX7" fmla="*/ 0 w 391316"/>
                <a:gd name="connsiteY7" fmla="*/ 667550 h 905618"/>
                <a:gd name="connsiteX8" fmla="*/ 0 w 391316"/>
                <a:gd name="connsiteY8" fmla="*/ 40294 h 905618"/>
                <a:gd name="connsiteX0" fmla="*/ 0 w 391316"/>
                <a:gd name="connsiteY0" fmla="*/ 40294 h 905618"/>
                <a:gd name="connsiteX1" fmla="*/ 161177 w 391316"/>
                <a:gd name="connsiteY1" fmla="*/ 80588 h 905618"/>
                <a:gd name="connsiteX2" fmla="*/ 322354 w 391316"/>
                <a:gd name="connsiteY2" fmla="*/ 40294 h 905618"/>
                <a:gd name="connsiteX3" fmla="*/ 322354 w 391316"/>
                <a:gd name="connsiteY3" fmla="*/ 667550 h 905618"/>
                <a:gd name="connsiteX4" fmla="*/ 161177 w 391316"/>
                <a:gd name="connsiteY4" fmla="*/ 707844 h 905618"/>
                <a:gd name="connsiteX5" fmla="*/ 0 w 391316"/>
                <a:gd name="connsiteY5" fmla="*/ 667550 h 905618"/>
                <a:gd name="connsiteX6" fmla="*/ 0 w 391316"/>
                <a:gd name="connsiteY6" fmla="*/ 40294 h 905618"/>
                <a:gd name="connsiteX0" fmla="*/ 0 w 391316"/>
                <a:gd name="connsiteY0" fmla="*/ 40294 h 905618"/>
                <a:gd name="connsiteX1" fmla="*/ 161177 w 391316"/>
                <a:gd name="connsiteY1" fmla="*/ 0 h 905618"/>
                <a:gd name="connsiteX2" fmla="*/ 322354 w 391316"/>
                <a:gd name="connsiteY2" fmla="*/ 40294 h 905618"/>
                <a:gd name="connsiteX3" fmla="*/ 161177 w 391316"/>
                <a:gd name="connsiteY3" fmla="*/ 80588 h 905618"/>
                <a:gd name="connsiteX4" fmla="*/ 0 w 391316"/>
                <a:gd name="connsiteY4" fmla="*/ 40294 h 905618"/>
                <a:gd name="connsiteX0" fmla="*/ 322354 w 391316"/>
                <a:gd name="connsiteY0" fmla="*/ 40294 h 905618"/>
                <a:gd name="connsiteX1" fmla="*/ 161177 w 391316"/>
                <a:gd name="connsiteY1" fmla="*/ 80588 h 905618"/>
                <a:gd name="connsiteX2" fmla="*/ 0 w 391316"/>
                <a:gd name="connsiteY2" fmla="*/ 40294 h 905618"/>
                <a:gd name="connsiteX3" fmla="*/ 161177 w 391316"/>
                <a:gd name="connsiteY3" fmla="*/ 0 h 905618"/>
                <a:gd name="connsiteX4" fmla="*/ 322354 w 391316"/>
                <a:gd name="connsiteY4" fmla="*/ 40294 h 905618"/>
                <a:gd name="connsiteX5" fmla="*/ 322354 w 391316"/>
                <a:gd name="connsiteY5" fmla="*/ 667550 h 905618"/>
                <a:gd name="connsiteX6" fmla="*/ 378544 w 391316"/>
                <a:gd name="connsiteY6" fmla="*/ 905618 h 905618"/>
                <a:gd name="connsiteX7" fmla="*/ 0 w 391316"/>
                <a:gd name="connsiteY7" fmla="*/ 667550 h 905618"/>
                <a:gd name="connsiteX8" fmla="*/ 0 w 391316"/>
                <a:gd name="connsiteY8" fmla="*/ 40294 h 905618"/>
                <a:gd name="connsiteX9" fmla="*/ 322354 w 391316"/>
                <a:gd name="connsiteY9" fmla="*/ 40294 h 90561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378544 w 469984"/>
                <a:gd name="connsiteY0" fmla="*/ 905618 h 997058"/>
                <a:gd name="connsiteX1" fmla="*/ 0 w 469984"/>
                <a:gd name="connsiteY1" fmla="*/ 667550 h 997058"/>
                <a:gd name="connsiteX2" fmla="*/ 0 w 469984"/>
                <a:gd name="connsiteY2" fmla="*/ 40294 h 997058"/>
                <a:gd name="connsiteX3" fmla="*/ 322354 w 469984"/>
                <a:gd name="connsiteY3" fmla="*/ 40294 h 997058"/>
                <a:gd name="connsiteX4" fmla="*/ 161177 w 469984"/>
                <a:gd name="connsiteY4" fmla="*/ 80588 h 997058"/>
                <a:gd name="connsiteX5" fmla="*/ 0 w 469984"/>
                <a:gd name="connsiteY5" fmla="*/ 40294 h 997058"/>
                <a:gd name="connsiteX6" fmla="*/ 161177 w 469984"/>
                <a:gd name="connsiteY6" fmla="*/ 0 h 997058"/>
                <a:gd name="connsiteX7" fmla="*/ 322354 w 469984"/>
                <a:gd name="connsiteY7" fmla="*/ 40294 h 997058"/>
                <a:gd name="connsiteX8" fmla="*/ 322354 w 469984"/>
                <a:gd name="connsiteY8" fmla="*/ 667550 h 997058"/>
                <a:gd name="connsiteX9" fmla="*/ 469984 w 469984"/>
                <a:gd name="connsiteY9" fmla="*/ 997058 h 99705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45697 w 469984"/>
                <a:gd name="connsiteY0" fmla="*/ 860441 h 997058"/>
                <a:gd name="connsiteX1" fmla="*/ 0 w 469984"/>
                <a:gd name="connsiteY1" fmla="*/ 667550 h 997058"/>
                <a:gd name="connsiteX2" fmla="*/ 0 w 469984"/>
                <a:gd name="connsiteY2" fmla="*/ 40294 h 997058"/>
                <a:gd name="connsiteX3" fmla="*/ 322354 w 469984"/>
                <a:gd name="connsiteY3" fmla="*/ 40294 h 997058"/>
                <a:gd name="connsiteX4" fmla="*/ 161177 w 469984"/>
                <a:gd name="connsiteY4" fmla="*/ 80588 h 997058"/>
                <a:gd name="connsiteX5" fmla="*/ 0 w 469984"/>
                <a:gd name="connsiteY5" fmla="*/ 40294 h 997058"/>
                <a:gd name="connsiteX6" fmla="*/ 161177 w 469984"/>
                <a:gd name="connsiteY6" fmla="*/ 0 h 997058"/>
                <a:gd name="connsiteX7" fmla="*/ 322354 w 469984"/>
                <a:gd name="connsiteY7" fmla="*/ 40294 h 997058"/>
                <a:gd name="connsiteX8" fmla="*/ 322354 w 469984"/>
                <a:gd name="connsiteY8" fmla="*/ 667550 h 997058"/>
                <a:gd name="connsiteX9" fmla="*/ 469984 w 469984"/>
                <a:gd name="connsiteY9" fmla="*/ 997058 h 99705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0 w 469984"/>
                <a:gd name="connsiteY0" fmla="*/ 667550 h 997058"/>
                <a:gd name="connsiteX1" fmla="*/ 0 w 469984"/>
                <a:gd name="connsiteY1" fmla="*/ 40294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5" fmla="*/ 161177 w 469984"/>
                <a:gd name="connsiteY5" fmla="*/ 0 h 997058"/>
                <a:gd name="connsiteX6" fmla="*/ 322354 w 469984"/>
                <a:gd name="connsiteY6" fmla="*/ 40294 h 997058"/>
                <a:gd name="connsiteX7" fmla="*/ 322354 w 469984"/>
                <a:gd name="connsiteY7" fmla="*/ 667550 h 997058"/>
                <a:gd name="connsiteX8" fmla="*/ 469984 w 469984"/>
                <a:gd name="connsiteY8" fmla="*/ 997058 h 997058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5" fmla="*/ 161177 w 322354"/>
                <a:gd name="connsiteY5" fmla="*/ 0 h 707844"/>
                <a:gd name="connsiteX6" fmla="*/ 322354 w 322354"/>
                <a:gd name="connsiteY6" fmla="*/ 40294 h 707844"/>
                <a:gd name="connsiteX7" fmla="*/ 322354 w 322354"/>
                <a:gd name="connsiteY7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354" h="707844" stroke="0" extrusionOk="0">
                  <a:moveTo>
                    <a:pt x="0" y="40294"/>
                  </a:moveTo>
                  <a:cubicBezTo>
                    <a:pt x="0" y="62548"/>
                    <a:pt x="72161" y="80588"/>
                    <a:pt x="161177" y="80588"/>
                  </a:cubicBezTo>
                  <a:cubicBezTo>
                    <a:pt x="250193" y="80588"/>
                    <a:pt x="322354" y="62548"/>
                    <a:pt x="322354" y="40294"/>
                  </a:cubicBezTo>
                  <a:lnTo>
                    <a:pt x="322354" y="667550"/>
                  </a:lnTo>
                  <a:cubicBezTo>
                    <a:pt x="322354" y="689804"/>
                    <a:pt x="250193" y="707844"/>
                    <a:pt x="161177" y="707844"/>
                  </a:cubicBezTo>
                  <a:cubicBezTo>
                    <a:pt x="72161" y="707844"/>
                    <a:pt x="0" y="689804"/>
                    <a:pt x="0" y="667550"/>
                  </a:cubicBezTo>
                  <a:lnTo>
                    <a:pt x="0" y="40294"/>
                  </a:lnTo>
                  <a:close/>
                </a:path>
                <a:path w="322354" h="707844" fill="lighten" stroke="0" extrusionOk="0">
                  <a:moveTo>
                    <a:pt x="0" y="40294"/>
                  </a:moveTo>
                  <a:cubicBezTo>
                    <a:pt x="0" y="18040"/>
                    <a:pt x="72161" y="0"/>
                    <a:pt x="161177" y="0"/>
                  </a:cubicBezTo>
                  <a:cubicBezTo>
                    <a:pt x="250193" y="0"/>
                    <a:pt x="322354" y="18040"/>
                    <a:pt x="322354" y="40294"/>
                  </a:cubicBezTo>
                  <a:cubicBezTo>
                    <a:pt x="322354" y="62548"/>
                    <a:pt x="250193" y="80588"/>
                    <a:pt x="161177" y="80588"/>
                  </a:cubicBezTo>
                  <a:cubicBezTo>
                    <a:pt x="72161" y="80588"/>
                    <a:pt x="0" y="62548"/>
                    <a:pt x="0" y="40294"/>
                  </a:cubicBezTo>
                  <a:close/>
                </a:path>
                <a:path w="322354" h="707844" fill="none" extrusionOk="0">
                  <a:moveTo>
                    <a:pt x="0" y="667550"/>
                  </a:moveTo>
                  <a:lnTo>
                    <a:pt x="0" y="40294"/>
                  </a:lnTo>
                  <a:cubicBezTo>
                    <a:pt x="55336" y="39163"/>
                    <a:pt x="1666" y="76657"/>
                    <a:pt x="158107" y="85892"/>
                  </a:cubicBezTo>
                  <a:cubicBezTo>
                    <a:pt x="278158" y="87971"/>
                    <a:pt x="267605" y="55493"/>
                    <a:pt x="322354" y="40294"/>
                  </a:cubicBezTo>
                  <a:cubicBezTo>
                    <a:pt x="322354" y="62548"/>
                    <a:pt x="250193" y="80588"/>
                    <a:pt x="161177" y="80588"/>
                  </a:cubicBezTo>
                  <a:cubicBezTo>
                    <a:pt x="72161" y="80588"/>
                    <a:pt x="0" y="62548"/>
                    <a:pt x="0" y="40294"/>
                  </a:cubicBezTo>
                  <a:cubicBezTo>
                    <a:pt x="0" y="18040"/>
                    <a:pt x="72161" y="0"/>
                    <a:pt x="161177" y="0"/>
                  </a:cubicBezTo>
                  <a:cubicBezTo>
                    <a:pt x="250193" y="0"/>
                    <a:pt x="322354" y="18040"/>
                    <a:pt x="322354" y="40294"/>
                  </a:cubicBezTo>
                  <a:lnTo>
                    <a:pt x="322354" y="667550"/>
                  </a:lnTo>
                </a:path>
              </a:pathLst>
            </a:cu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46" name="グループ化 2945">
              <a:extLst>
                <a:ext uri="{FF2B5EF4-FFF2-40B4-BE49-F238E27FC236}">
                  <a16:creationId xmlns:a16="http://schemas.microsoft.com/office/drawing/2014/main" id="{61390AEB-33A8-6EDC-C782-F115BBCC5DD6}"/>
                </a:ext>
              </a:extLst>
            </p:cNvPr>
            <p:cNvGrpSpPr/>
            <p:nvPr/>
          </p:nvGrpSpPr>
          <p:grpSpPr>
            <a:xfrm>
              <a:off x="1108833" y="4127002"/>
              <a:ext cx="203678" cy="1393989"/>
              <a:chOff x="887535" y="1448967"/>
              <a:chExt cx="336421" cy="2302488"/>
            </a:xfrm>
          </p:grpSpPr>
          <p:sp>
            <p:nvSpPr>
              <p:cNvPr id="2947" name="フリーフォーム 129">
                <a:extLst>
                  <a:ext uri="{FF2B5EF4-FFF2-40B4-BE49-F238E27FC236}">
                    <a16:creationId xmlns:a16="http://schemas.microsoft.com/office/drawing/2014/main" id="{74EC12AE-DD57-A1DC-CB07-E0788B256226}"/>
                  </a:ext>
                </a:extLst>
              </p:cNvPr>
              <p:cNvSpPr/>
              <p:nvPr/>
            </p:nvSpPr>
            <p:spPr>
              <a:xfrm rot="20773540">
                <a:off x="984581" y="1448967"/>
                <a:ext cx="239375" cy="2302488"/>
              </a:xfrm>
              <a:custGeom>
                <a:avLst/>
                <a:gdLst>
                  <a:gd name="connsiteX0" fmla="*/ 168228 w 328316"/>
                  <a:gd name="connsiteY0" fmla="*/ 0 h 1378383"/>
                  <a:gd name="connsiteX1" fmla="*/ 103108 w 328316"/>
                  <a:gd name="connsiteY1" fmla="*/ 192648 h 1378383"/>
                  <a:gd name="connsiteX2" fmla="*/ 32561 w 328316"/>
                  <a:gd name="connsiteY2" fmla="*/ 841139 h 1378383"/>
                  <a:gd name="connsiteX3" fmla="*/ 0 w 328316"/>
                  <a:gd name="connsiteY3" fmla="*/ 1329543 h 1378383"/>
                  <a:gd name="connsiteX4" fmla="*/ 130241 w 328316"/>
                  <a:gd name="connsiteY4" fmla="*/ 1378383 h 1378383"/>
                  <a:gd name="connsiteX5" fmla="*/ 211642 w 328316"/>
                  <a:gd name="connsiteY5" fmla="*/ 1367530 h 1378383"/>
                  <a:gd name="connsiteX6" fmla="*/ 328316 w 328316"/>
                  <a:gd name="connsiteY6" fmla="*/ 1326829 h 1378383"/>
                  <a:gd name="connsiteX7" fmla="*/ 274049 w 328316"/>
                  <a:gd name="connsiteY7" fmla="*/ 575230 h 1378383"/>
                  <a:gd name="connsiteX8" fmla="*/ 230635 w 328316"/>
                  <a:gd name="connsiteY8" fmla="*/ 92254 h 1378383"/>
                  <a:gd name="connsiteX9" fmla="*/ 168228 w 328316"/>
                  <a:gd name="connsiteY9" fmla="*/ 0 h 137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8316" h="1378383">
                    <a:moveTo>
                      <a:pt x="168228" y="0"/>
                    </a:moveTo>
                    <a:lnTo>
                      <a:pt x="103108" y="192648"/>
                    </a:lnTo>
                    <a:lnTo>
                      <a:pt x="32561" y="841139"/>
                    </a:lnTo>
                    <a:lnTo>
                      <a:pt x="0" y="1329543"/>
                    </a:lnTo>
                    <a:lnTo>
                      <a:pt x="130241" y="1378383"/>
                    </a:lnTo>
                    <a:lnTo>
                      <a:pt x="211642" y="1367530"/>
                    </a:lnTo>
                    <a:lnTo>
                      <a:pt x="328316" y="1326829"/>
                    </a:lnTo>
                    <a:lnTo>
                      <a:pt x="274049" y="575230"/>
                    </a:lnTo>
                    <a:lnTo>
                      <a:pt x="230635" y="92254"/>
                    </a:lnTo>
                    <a:lnTo>
                      <a:pt x="168228" y="0"/>
                    </a:lnTo>
                    <a:close/>
                  </a:path>
                </a:pathLst>
              </a:custGeom>
              <a:solidFill>
                <a:srgbClr val="9D6833"/>
              </a:solidFill>
              <a:ln w="12700">
                <a:solidFill>
                  <a:srgbClr val="4040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8" name="Google Shape;1866;p32">
                <a:extLst>
                  <a:ext uri="{FF2B5EF4-FFF2-40B4-BE49-F238E27FC236}">
                    <a16:creationId xmlns:a16="http://schemas.microsoft.com/office/drawing/2014/main" id="{7949F1B8-CE12-0E55-FA5D-0111D59562D8}"/>
                  </a:ext>
                </a:extLst>
              </p:cNvPr>
              <p:cNvSpPr/>
              <p:nvPr/>
            </p:nvSpPr>
            <p:spPr>
              <a:xfrm rot="15665397">
                <a:off x="945978" y="2458176"/>
                <a:ext cx="99557" cy="216443"/>
              </a:xfrm>
              <a:prstGeom prst="can">
                <a:avLst>
                  <a:gd name="adj" fmla="val 25000"/>
                </a:avLst>
              </a:prstGeom>
              <a:solidFill>
                <a:srgbClr val="9D6833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9" name="Google Shape;1867;p32">
                <a:extLst>
                  <a:ext uri="{FF2B5EF4-FFF2-40B4-BE49-F238E27FC236}">
                    <a16:creationId xmlns:a16="http://schemas.microsoft.com/office/drawing/2014/main" id="{6F6F8C84-046E-0409-FC1C-AE60E96E42AB}"/>
                  </a:ext>
                </a:extLst>
              </p:cNvPr>
              <p:cNvSpPr/>
              <p:nvPr/>
            </p:nvSpPr>
            <p:spPr>
              <a:xfrm rot="20481124">
                <a:off x="1051761" y="2507427"/>
                <a:ext cx="111154" cy="81707"/>
              </a:xfrm>
              <a:prstGeom prst="ellipse">
                <a:avLst/>
              </a:prstGeom>
              <a:solidFill>
                <a:srgbClr val="9D68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0" name="Google Shape;1868;p32">
                <a:extLst>
                  <a:ext uri="{FF2B5EF4-FFF2-40B4-BE49-F238E27FC236}">
                    <a16:creationId xmlns:a16="http://schemas.microsoft.com/office/drawing/2014/main" id="{713E19C9-28EB-B640-27BD-1D39184F4F00}"/>
                  </a:ext>
                </a:extLst>
              </p:cNvPr>
              <p:cNvSpPr/>
              <p:nvPr/>
            </p:nvSpPr>
            <p:spPr>
              <a:xfrm rot="17672304">
                <a:off x="1116944" y="2721432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1" name="Google Shape;1869;p32">
                <a:extLst>
                  <a:ext uri="{FF2B5EF4-FFF2-40B4-BE49-F238E27FC236}">
                    <a16:creationId xmlns:a16="http://schemas.microsoft.com/office/drawing/2014/main" id="{3B749017-AFDB-B9FA-E99C-9F6A58F6A6DB}"/>
                  </a:ext>
                </a:extLst>
              </p:cNvPr>
              <p:cNvSpPr/>
              <p:nvPr/>
            </p:nvSpPr>
            <p:spPr>
              <a:xfrm rot="17672304">
                <a:off x="999626" y="2329618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2" name="Google Shape;1870;p32">
                <a:extLst>
                  <a:ext uri="{FF2B5EF4-FFF2-40B4-BE49-F238E27FC236}">
                    <a16:creationId xmlns:a16="http://schemas.microsoft.com/office/drawing/2014/main" id="{309B8E3A-D248-A091-3769-F14B27268F08}"/>
                  </a:ext>
                </a:extLst>
              </p:cNvPr>
              <p:cNvSpPr/>
              <p:nvPr/>
            </p:nvSpPr>
            <p:spPr>
              <a:xfrm rot="17672304">
                <a:off x="1054035" y="2320106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4" name="グループ化 103"/>
          <p:cNvGrpSpPr/>
          <p:nvPr/>
        </p:nvGrpSpPr>
        <p:grpSpPr>
          <a:xfrm rot="4635502">
            <a:off x="667520" y="2944851"/>
            <a:ext cx="800121" cy="621324"/>
            <a:chOff x="3302349" y="4517737"/>
            <a:chExt cx="467406" cy="359054"/>
          </a:xfrm>
        </p:grpSpPr>
        <p:cxnSp>
          <p:nvCxnSpPr>
            <p:cNvPr id="105" name="直線コネクタ 104"/>
            <p:cNvCxnSpPr/>
            <p:nvPr/>
          </p:nvCxnSpPr>
          <p:spPr>
            <a:xfrm>
              <a:off x="3557597" y="4595412"/>
              <a:ext cx="64569" cy="116315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/>
            <p:cNvCxnSpPr/>
            <p:nvPr/>
          </p:nvCxnSpPr>
          <p:spPr>
            <a:xfrm flipH="1">
              <a:off x="3737152" y="4517737"/>
              <a:ext cx="32603" cy="162048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直線コネクタ 106"/>
            <p:cNvCxnSpPr/>
            <p:nvPr/>
          </p:nvCxnSpPr>
          <p:spPr>
            <a:xfrm>
              <a:off x="3302349" y="4851651"/>
              <a:ext cx="176293" cy="25140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直線コネクタ 107"/>
            <p:cNvCxnSpPr/>
            <p:nvPr/>
          </p:nvCxnSpPr>
          <p:spPr>
            <a:xfrm>
              <a:off x="3436425" y="4695768"/>
              <a:ext cx="74941" cy="61816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8" name="Google Shape;1544;p28"/>
          <p:cNvSpPr txBox="1"/>
          <p:nvPr/>
        </p:nvSpPr>
        <p:spPr>
          <a:xfrm>
            <a:off x="383626" y="1515626"/>
            <a:ext cx="4995482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「森の手入れまほう！」</a:t>
            </a:r>
            <a:endParaRPr sz="3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角丸四角形 355">
            <a:extLst>
              <a:ext uri="{FF2B5EF4-FFF2-40B4-BE49-F238E27FC236}">
                <a16:creationId xmlns:a16="http://schemas.microsoft.com/office/drawing/2014/main" id="{55C2596F-3D0B-0A3F-05F3-77279C36FA82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BBF73EF6-54FF-F71D-A35B-16790D99AE40}"/>
              </a:ext>
            </a:extLst>
          </p:cNvPr>
          <p:cNvSpPr txBox="1"/>
          <p:nvPr/>
        </p:nvSpPr>
        <p:spPr>
          <a:xfrm>
            <a:off x="10664176" y="2662131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chemeClr val="accent1">
                    <a:lumMod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6AA0BE41-C166-CD5F-DFF4-EB95DFC14335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6" name="直線コネクタ 5">
              <a:extLst>
                <a:ext uri="{FF2B5EF4-FFF2-40B4-BE49-F238E27FC236}">
                  <a16:creationId xmlns:a16="http://schemas.microsoft.com/office/drawing/2014/main" id="{7906C262-225F-E863-8BAD-3291185926BE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線コネクタ 24">
              <a:extLst>
                <a:ext uri="{FF2B5EF4-FFF2-40B4-BE49-F238E27FC236}">
                  <a16:creationId xmlns:a16="http://schemas.microsoft.com/office/drawing/2014/main" id="{5DE29879-1A1C-9C7A-7630-83D6397AC129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線コネクタ 32">
              <a:extLst>
                <a:ext uri="{FF2B5EF4-FFF2-40B4-BE49-F238E27FC236}">
                  <a16:creationId xmlns:a16="http://schemas.microsoft.com/office/drawing/2014/main" id="{46AF47E3-5512-F279-8F0E-AACA50DE9B3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E102DBF9-FEDF-8E73-450C-107A504E8814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44" name="星: 5 pt 2943">
            <a:extLst>
              <a:ext uri="{FF2B5EF4-FFF2-40B4-BE49-F238E27FC236}">
                <a16:creationId xmlns:a16="http://schemas.microsoft.com/office/drawing/2014/main" id="{B4E80034-DCFF-4144-67B2-9E2FC1EE2A8F}"/>
              </a:ext>
            </a:extLst>
          </p:cNvPr>
          <p:cNvSpPr>
            <a:spLocks noChangeAspect="1"/>
          </p:cNvSpPr>
          <p:nvPr/>
        </p:nvSpPr>
        <p:spPr>
          <a:xfrm>
            <a:off x="6361324" y="472513"/>
            <a:ext cx="2789924" cy="278992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54" name="星: 5 pt 2953">
            <a:extLst>
              <a:ext uri="{FF2B5EF4-FFF2-40B4-BE49-F238E27FC236}">
                <a16:creationId xmlns:a16="http://schemas.microsoft.com/office/drawing/2014/main" id="{89344612-E1AD-397F-6D59-019546A7CBCF}"/>
              </a:ext>
            </a:extLst>
          </p:cNvPr>
          <p:cNvSpPr>
            <a:spLocks noChangeAspect="1"/>
          </p:cNvSpPr>
          <p:nvPr/>
        </p:nvSpPr>
        <p:spPr>
          <a:xfrm>
            <a:off x="5068004" y="973912"/>
            <a:ext cx="2312726" cy="231272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55" name="星: 5 pt 2954">
            <a:extLst>
              <a:ext uri="{FF2B5EF4-FFF2-40B4-BE49-F238E27FC236}">
                <a16:creationId xmlns:a16="http://schemas.microsoft.com/office/drawing/2014/main" id="{426E86F6-8BD7-9841-94B4-5844F4B46A9E}"/>
              </a:ext>
            </a:extLst>
          </p:cNvPr>
          <p:cNvSpPr>
            <a:spLocks noChangeAspect="1"/>
          </p:cNvSpPr>
          <p:nvPr/>
        </p:nvSpPr>
        <p:spPr>
          <a:xfrm>
            <a:off x="4270147" y="1606799"/>
            <a:ext cx="1647711" cy="1647711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62" name="星: 5 pt 2961">
            <a:extLst>
              <a:ext uri="{FF2B5EF4-FFF2-40B4-BE49-F238E27FC236}">
                <a16:creationId xmlns:a16="http://schemas.microsoft.com/office/drawing/2014/main" id="{12C7666C-2C5C-FE32-ADB6-E570A48B0A53}"/>
              </a:ext>
            </a:extLst>
          </p:cNvPr>
          <p:cNvSpPr>
            <a:spLocks noChangeAspect="1"/>
          </p:cNvSpPr>
          <p:nvPr/>
        </p:nvSpPr>
        <p:spPr>
          <a:xfrm>
            <a:off x="3812947" y="2373045"/>
            <a:ext cx="914400" cy="91440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63" name="星: 5 pt 2962">
            <a:extLst>
              <a:ext uri="{FF2B5EF4-FFF2-40B4-BE49-F238E27FC236}">
                <a16:creationId xmlns:a16="http://schemas.microsoft.com/office/drawing/2014/main" id="{8F6AB712-3EB2-E296-4FF9-212F9CF5103F}"/>
              </a:ext>
            </a:extLst>
          </p:cNvPr>
          <p:cNvSpPr>
            <a:spLocks noChangeAspect="1"/>
          </p:cNvSpPr>
          <p:nvPr/>
        </p:nvSpPr>
        <p:spPr>
          <a:xfrm>
            <a:off x="3339420" y="2528734"/>
            <a:ext cx="730456" cy="73045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9" name="角丸四角形 96">
            <a:extLst>
              <a:ext uri="{FF2B5EF4-FFF2-40B4-BE49-F238E27FC236}">
                <a16:creationId xmlns:a16="http://schemas.microsoft.com/office/drawing/2014/main" id="{3D67C99D-B3F1-4890-8DE7-E7BEECC899CB}"/>
              </a:ext>
            </a:extLst>
          </p:cNvPr>
          <p:cNvSpPr/>
          <p:nvPr/>
        </p:nvSpPr>
        <p:spPr>
          <a:xfrm>
            <a:off x="9660453" y="5795880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0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67E51C7-3449-491F-A84C-CC9DCC1C1980}"/>
              </a:ext>
            </a:extLst>
          </p:cNvPr>
          <p:cNvSpPr txBox="1"/>
          <p:nvPr/>
        </p:nvSpPr>
        <p:spPr>
          <a:xfrm>
            <a:off x="9642190" y="5794920"/>
            <a:ext cx="1982785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99" name="テキスト ボックス 98">
            <a:extLst>
              <a:ext uri="{FF2B5EF4-FFF2-40B4-BE49-F238E27FC236}">
                <a16:creationId xmlns:a16="http://schemas.microsoft.com/office/drawing/2014/main" id="{B117DD52-770B-47DD-ACF8-44519F580A65}"/>
              </a:ext>
            </a:extLst>
          </p:cNvPr>
          <p:cNvSpPr txBox="1"/>
          <p:nvPr/>
        </p:nvSpPr>
        <p:spPr>
          <a:xfrm>
            <a:off x="832960" y="1371586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もり</a:t>
            </a:r>
          </a:p>
        </p:txBody>
      </p:sp>
      <p:sp>
        <p:nvSpPr>
          <p:cNvPr id="131" name="テキスト ボックス 130">
            <a:extLst>
              <a:ext uri="{FF2B5EF4-FFF2-40B4-BE49-F238E27FC236}">
                <a16:creationId xmlns:a16="http://schemas.microsoft.com/office/drawing/2014/main" id="{FE3B797C-2A1D-4E31-9017-2D856579242A}"/>
              </a:ext>
            </a:extLst>
          </p:cNvPr>
          <p:cNvSpPr txBox="1"/>
          <p:nvPr/>
        </p:nvSpPr>
        <p:spPr>
          <a:xfrm>
            <a:off x="1818229" y="1371586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てい</a:t>
            </a:r>
          </a:p>
        </p:txBody>
      </p:sp>
    </p:spTree>
    <p:extLst>
      <p:ext uri="{BB962C8B-B14F-4D97-AF65-F5344CB8AC3E}">
        <p14:creationId xmlns:p14="http://schemas.microsoft.com/office/powerpoint/2010/main" val="18648292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" name="Google Shape;2979;p46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6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6"/>
          <p:cNvSpPr txBox="1"/>
          <p:nvPr/>
        </p:nvSpPr>
        <p:spPr>
          <a:xfrm>
            <a:off x="433474" y="330927"/>
            <a:ext cx="11619860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木の本数を少しへらした。日の光が森に入って、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森が明るくなった。そしてザイくんは経験値をえた。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grpSp>
        <p:nvGrpSpPr>
          <p:cNvPr id="2953" name="グループ化 2952">
            <a:extLst>
              <a:ext uri="{FF2B5EF4-FFF2-40B4-BE49-F238E27FC236}">
                <a16:creationId xmlns:a16="http://schemas.microsoft.com/office/drawing/2014/main" id="{8E662D69-25E5-7619-C266-00D05541869A}"/>
              </a:ext>
            </a:extLst>
          </p:cNvPr>
          <p:cNvGrpSpPr>
            <a:grpSpLocks noChangeAspect="1"/>
          </p:cNvGrpSpPr>
          <p:nvPr/>
        </p:nvGrpSpPr>
        <p:grpSpPr>
          <a:xfrm>
            <a:off x="603871" y="2393879"/>
            <a:ext cx="3092483" cy="3874329"/>
            <a:chOff x="915433" y="3399777"/>
            <a:chExt cx="2347106" cy="2940505"/>
          </a:xfrm>
        </p:grpSpPr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51DA6045-A859-5EAF-8243-7BB99AF336FE}"/>
                </a:ext>
              </a:extLst>
            </p:cNvPr>
            <p:cNvGrpSpPr/>
            <p:nvPr/>
          </p:nvGrpSpPr>
          <p:grpSpPr>
            <a:xfrm rot="2046346">
              <a:off x="2761875" y="5378485"/>
              <a:ext cx="500664" cy="623423"/>
              <a:chOff x="4804856" y="4757689"/>
              <a:chExt cx="676948" cy="842930"/>
            </a:xfrm>
          </p:grpSpPr>
          <p:sp>
            <p:nvSpPr>
              <p:cNvPr id="7" name="直方体 6">
                <a:extLst>
                  <a:ext uri="{FF2B5EF4-FFF2-40B4-BE49-F238E27FC236}">
                    <a16:creationId xmlns:a16="http://schemas.microsoft.com/office/drawing/2014/main" id="{23876ECF-35C0-736C-1619-4F96D795A180}"/>
                  </a:ext>
                </a:extLst>
              </p:cNvPr>
              <p:cNvSpPr/>
              <p:nvPr/>
            </p:nvSpPr>
            <p:spPr>
              <a:xfrm>
                <a:off x="4827456" y="4757689"/>
                <a:ext cx="654348" cy="842930"/>
              </a:xfrm>
              <a:prstGeom prst="cube">
                <a:avLst>
                  <a:gd name="adj" fmla="val 12454"/>
                </a:avLst>
              </a:pr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" name="Google Shape;1549;p28">
                <a:extLst>
                  <a:ext uri="{FF2B5EF4-FFF2-40B4-BE49-F238E27FC236}">
                    <a16:creationId xmlns:a16="http://schemas.microsoft.com/office/drawing/2014/main" id="{85E82A46-7014-3038-C0A3-266CA1BF2303}"/>
                  </a:ext>
                </a:extLst>
              </p:cNvPr>
              <p:cNvSpPr txBox="1"/>
              <p:nvPr/>
            </p:nvSpPr>
            <p:spPr>
              <a:xfrm>
                <a:off x="4804856" y="4870488"/>
                <a:ext cx="607313" cy="57704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 err="1">
                    <a:solidFill>
                      <a:schemeClr val="bg1"/>
                    </a:solidFill>
                  </a:rPr>
                  <a:t>まほう</a:t>
                </a:r>
                <a:endParaRPr lang="en-US" altLang="ja-JP" sz="1050" dirty="0">
                  <a:solidFill>
                    <a:schemeClr val="bg1"/>
                  </a:solidFill>
                </a:endParaRPr>
              </a:p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>
                    <a:solidFill>
                      <a:schemeClr val="bg1"/>
                    </a:solidFill>
                  </a:rPr>
                  <a:t>の</a:t>
                </a:r>
                <a:endParaRPr lang="en-US" altLang="ja-JP" sz="1050" dirty="0">
                  <a:solidFill>
                    <a:schemeClr val="bg1"/>
                  </a:solidFill>
                </a:endParaRPr>
              </a:p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>
                    <a:solidFill>
                      <a:schemeClr val="bg1"/>
                    </a:solidFill>
                  </a:rPr>
                  <a:t>本</a:t>
                </a:r>
                <a:endParaRPr sz="1050" dirty="0">
                  <a:solidFill>
                    <a:schemeClr val="bg1"/>
                  </a:solidFill>
                  <a:sym typeface="Arial"/>
                </a:endParaRPr>
              </a:p>
            </p:txBody>
          </p:sp>
          <p:sp>
            <p:nvSpPr>
              <p:cNvPr id="9" name="フリーフォーム 5">
                <a:extLst>
                  <a:ext uri="{FF2B5EF4-FFF2-40B4-BE49-F238E27FC236}">
                    <a16:creationId xmlns:a16="http://schemas.microsoft.com/office/drawing/2014/main" id="{15F7B561-3268-7532-4CEC-F26C1C954C0A}"/>
                  </a:ext>
                </a:extLst>
              </p:cNvPr>
              <p:cNvSpPr/>
              <p:nvPr/>
            </p:nvSpPr>
            <p:spPr>
              <a:xfrm>
                <a:off x="4852657" y="4771177"/>
                <a:ext cx="612618" cy="811794"/>
              </a:xfrm>
              <a:custGeom>
                <a:avLst/>
                <a:gdLst>
                  <a:gd name="connsiteX0" fmla="*/ 69410 w 612618"/>
                  <a:gd name="connsiteY0" fmla="*/ 0 h 826883"/>
                  <a:gd name="connsiteX1" fmla="*/ 0 w 612618"/>
                  <a:gd name="connsiteY1" fmla="*/ 69410 h 826883"/>
                  <a:gd name="connsiteX2" fmla="*/ 561315 w 612618"/>
                  <a:gd name="connsiteY2" fmla="*/ 72428 h 826883"/>
                  <a:gd name="connsiteX3" fmla="*/ 552262 w 612618"/>
                  <a:gd name="connsiteY3" fmla="*/ 826883 h 826883"/>
                  <a:gd name="connsiteX4" fmla="*/ 612618 w 612618"/>
                  <a:gd name="connsiteY4" fmla="*/ 748420 h 826883"/>
                  <a:gd name="connsiteX5" fmla="*/ 612618 w 612618"/>
                  <a:gd name="connsiteY5" fmla="*/ 15089 h 826883"/>
                  <a:gd name="connsiteX6" fmla="*/ 69410 w 612618"/>
                  <a:gd name="connsiteY6" fmla="*/ 0 h 826883"/>
                  <a:gd name="connsiteX0" fmla="*/ 69410 w 612618"/>
                  <a:gd name="connsiteY0" fmla="*/ 3018 h 811794"/>
                  <a:gd name="connsiteX1" fmla="*/ 0 w 612618"/>
                  <a:gd name="connsiteY1" fmla="*/ 54321 h 811794"/>
                  <a:gd name="connsiteX2" fmla="*/ 561315 w 612618"/>
                  <a:gd name="connsiteY2" fmla="*/ 57339 h 811794"/>
                  <a:gd name="connsiteX3" fmla="*/ 552262 w 612618"/>
                  <a:gd name="connsiteY3" fmla="*/ 811794 h 811794"/>
                  <a:gd name="connsiteX4" fmla="*/ 612618 w 612618"/>
                  <a:gd name="connsiteY4" fmla="*/ 733331 h 811794"/>
                  <a:gd name="connsiteX5" fmla="*/ 612618 w 612618"/>
                  <a:gd name="connsiteY5" fmla="*/ 0 h 811794"/>
                  <a:gd name="connsiteX6" fmla="*/ 69410 w 612618"/>
                  <a:gd name="connsiteY6" fmla="*/ 3018 h 81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2618" h="811794">
                    <a:moveTo>
                      <a:pt x="69410" y="3018"/>
                    </a:moveTo>
                    <a:lnTo>
                      <a:pt x="0" y="54321"/>
                    </a:lnTo>
                    <a:lnTo>
                      <a:pt x="561315" y="57339"/>
                    </a:lnTo>
                    <a:lnTo>
                      <a:pt x="552262" y="811794"/>
                    </a:lnTo>
                    <a:lnTo>
                      <a:pt x="612618" y="733331"/>
                    </a:lnTo>
                    <a:lnTo>
                      <a:pt x="612618" y="0"/>
                    </a:lnTo>
                    <a:lnTo>
                      <a:pt x="69410" y="3018"/>
                    </a:lnTo>
                    <a:close/>
                  </a:path>
                </a:pathLst>
              </a:custGeom>
              <a:solidFill>
                <a:schemeClr val="tx2">
                  <a:lumMod val="9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0" name="グループ化 9">
              <a:extLst>
                <a:ext uri="{FF2B5EF4-FFF2-40B4-BE49-F238E27FC236}">
                  <a16:creationId xmlns:a16="http://schemas.microsoft.com/office/drawing/2014/main" id="{41E19095-F409-5796-C41A-F89D0DA2028E}"/>
                </a:ext>
              </a:extLst>
            </p:cNvPr>
            <p:cNvGrpSpPr/>
            <p:nvPr/>
          </p:nvGrpSpPr>
          <p:grpSpPr>
            <a:xfrm>
              <a:off x="1651568" y="4612625"/>
              <a:ext cx="1415294" cy="1727657"/>
              <a:chOff x="5767717" y="1496159"/>
              <a:chExt cx="1609515" cy="1986106"/>
            </a:xfrm>
          </p:grpSpPr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9AA361F4-A52B-ED3F-188C-2D4F63433337}"/>
                  </a:ext>
                </a:extLst>
              </p:cNvPr>
              <p:cNvGrpSpPr/>
              <p:nvPr/>
            </p:nvGrpSpPr>
            <p:grpSpPr>
              <a:xfrm rot="65108">
                <a:off x="5767717" y="1496159"/>
                <a:ext cx="1609515" cy="1986106"/>
                <a:chOff x="852649" y="4147627"/>
                <a:chExt cx="1519259" cy="1874733"/>
              </a:xfrm>
            </p:grpSpPr>
            <p:sp>
              <p:nvSpPr>
                <p:cNvPr id="13" name="Google Shape;1610;p29">
                  <a:extLst>
                    <a:ext uri="{FF2B5EF4-FFF2-40B4-BE49-F238E27FC236}">
                      <a16:creationId xmlns:a16="http://schemas.microsoft.com/office/drawing/2014/main" id="{A141E288-6BDB-8719-B3CB-DA74DC42F33C}"/>
                    </a:ext>
                  </a:extLst>
                </p:cNvPr>
                <p:cNvSpPr/>
                <p:nvPr/>
              </p:nvSpPr>
              <p:spPr>
                <a:xfrm>
                  <a:off x="2120636" y="5645555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11;p29">
                  <a:extLst>
                    <a:ext uri="{FF2B5EF4-FFF2-40B4-BE49-F238E27FC236}">
                      <a16:creationId xmlns:a16="http://schemas.microsoft.com/office/drawing/2014/main" id="{67101340-C656-B8AE-68AF-77A52D1C264F}"/>
                    </a:ext>
                  </a:extLst>
                </p:cNvPr>
                <p:cNvSpPr/>
                <p:nvPr/>
              </p:nvSpPr>
              <p:spPr>
                <a:xfrm>
                  <a:off x="852649" y="4147627"/>
                  <a:ext cx="1340898" cy="1783396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12;p29">
                  <a:extLst>
                    <a:ext uri="{FF2B5EF4-FFF2-40B4-BE49-F238E27FC236}">
                      <a16:creationId xmlns:a16="http://schemas.microsoft.com/office/drawing/2014/main" id="{9801DB5E-CE16-1A11-9C32-BE29890182C0}"/>
                    </a:ext>
                  </a:extLst>
                </p:cNvPr>
                <p:cNvSpPr/>
                <p:nvPr/>
              </p:nvSpPr>
              <p:spPr>
                <a:xfrm>
                  <a:off x="1718646" y="4866956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13;p29">
                  <a:extLst>
                    <a:ext uri="{FF2B5EF4-FFF2-40B4-BE49-F238E27FC236}">
                      <a16:creationId xmlns:a16="http://schemas.microsoft.com/office/drawing/2014/main" id="{B100D080-9245-84E7-8CBE-EE3B99A6A135}"/>
                    </a:ext>
                  </a:extLst>
                </p:cNvPr>
                <p:cNvSpPr/>
                <p:nvPr/>
              </p:nvSpPr>
              <p:spPr>
                <a:xfrm>
                  <a:off x="2046895" y="4797118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614;p29">
                  <a:extLst>
                    <a:ext uri="{FF2B5EF4-FFF2-40B4-BE49-F238E27FC236}">
                      <a16:creationId xmlns:a16="http://schemas.microsoft.com/office/drawing/2014/main" id="{0E7F8117-5C3A-F866-6E5E-888515154DA4}"/>
                    </a:ext>
                  </a:extLst>
                </p:cNvPr>
                <p:cNvSpPr/>
                <p:nvPr/>
              </p:nvSpPr>
              <p:spPr>
                <a:xfrm>
                  <a:off x="1922737" y="5148120"/>
                  <a:ext cx="79312" cy="76827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615;p29">
                  <a:extLst>
                    <a:ext uri="{FF2B5EF4-FFF2-40B4-BE49-F238E27FC236}">
                      <a16:creationId xmlns:a16="http://schemas.microsoft.com/office/drawing/2014/main" id="{07333993-E841-1DB2-CB41-FDDC50AF2E6E}"/>
                    </a:ext>
                  </a:extLst>
                </p:cNvPr>
                <p:cNvSpPr/>
                <p:nvPr/>
              </p:nvSpPr>
              <p:spPr>
                <a:xfrm>
                  <a:off x="1593086" y="5839684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9" name="Google Shape;1616;p29">
                  <a:extLst>
                    <a:ext uri="{FF2B5EF4-FFF2-40B4-BE49-F238E27FC236}">
                      <a16:creationId xmlns:a16="http://schemas.microsoft.com/office/drawing/2014/main" id="{6C283B9F-8993-13CA-43C8-0AED12910363}"/>
                    </a:ext>
                  </a:extLst>
                </p:cNvPr>
                <p:cNvCxnSpPr/>
                <p:nvPr/>
              </p:nvCxnSpPr>
              <p:spPr>
                <a:xfrm flipH="1">
                  <a:off x="852649" y="5579317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0" name="Google Shape;1617;p29">
                  <a:extLst>
                    <a:ext uri="{FF2B5EF4-FFF2-40B4-BE49-F238E27FC236}">
                      <a16:creationId xmlns:a16="http://schemas.microsoft.com/office/drawing/2014/main" id="{B59E5C5A-7EF0-B3F7-3A2D-295A1EECF84F}"/>
                    </a:ext>
                  </a:extLst>
                </p:cNvPr>
                <p:cNvCxnSpPr/>
                <p:nvPr/>
              </p:nvCxnSpPr>
              <p:spPr>
                <a:xfrm flipH="1">
                  <a:off x="859633" y="5631588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1" name="Google Shape;1618;p29">
                  <a:extLst>
                    <a:ext uri="{FF2B5EF4-FFF2-40B4-BE49-F238E27FC236}">
                      <a16:creationId xmlns:a16="http://schemas.microsoft.com/office/drawing/2014/main" id="{4E1CEE17-B162-F18F-C2CF-D58491ECECC2}"/>
                    </a:ext>
                  </a:extLst>
                </p:cNvPr>
                <p:cNvCxnSpPr/>
                <p:nvPr/>
              </p:nvCxnSpPr>
              <p:spPr>
                <a:xfrm flipH="1">
                  <a:off x="887568" y="5658105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2" name="Google Shape;1619;p29">
                  <a:extLst>
                    <a:ext uri="{FF2B5EF4-FFF2-40B4-BE49-F238E27FC236}">
                      <a16:creationId xmlns:a16="http://schemas.microsoft.com/office/drawing/2014/main" id="{0416DC0C-624D-9C9F-8954-4AEF948F389D}"/>
                    </a:ext>
                  </a:extLst>
                </p:cNvPr>
                <p:cNvCxnSpPr/>
                <p:nvPr/>
              </p:nvCxnSpPr>
              <p:spPr>
                <a:xfrm flipH="1">
                  <a:off x="925980" y="5712559"/>
                  <a:ext cx="88984" cy="12712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3" name="Google Shape;1620;p29">
                  <a:extLst>
                    <a:ext uri="{FF2B5EF4-FFF2-40B4-BE49-F238E27FC236}">
                      <a16:creationId xmlns:a16="http://schemas.microsoft.com/office/drawing/2014/main" id="{E9D3AB1A-43C6-F566-695A-818970063334}"/>
                    </a:ext>
                  </a:extLst>
                </p:cNvPr>
                <p:cNvCxnSpPr/>
                <p:nvPr/>
              </p:nvCxnSpPr>
              <p:spPr>
                <a:xfrm flipH="1">
                  <a:off x="964391" y="5760897"/>
                  <a:ext cx="71403" cy="8978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4" name="Google Shape;1621;p29">
                  <a:extLst>
                    <a:ext uri="{FF2B5EF4-FFF2-40B4-BE49-F238E27FC236}">
                      <a16:creationId xmlns:a16="http://schemas.microsoft.com/office/drawing/2014/main" id="{2C307021-23AA-85DE-83AD-8A4E9BB42EC6}"/>
                    </a:ext>
                  </a:extLst>
                </p:cNvPr>
                <p:cNvCxnSpPr/>
                <p:nvPr/>
              </p:nvCxnSpPr>
              <p:spPr>
                <a:xfrm flipH="1">
                  <a:off x="999310" y="5795047"/>
                  <a:ext cx="55870" cy="69354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sp>
              <p:nvSpPr>
                <p:cNvPr id="26" name="Google Shape;1622;p29">
                  <a:extLst>
                    <a:ext uri="{FF2B5EF4-FFF2-40B4-BE49-F238E27FC236}">
                      <a16:creationId xmlns:a16="http://schemas.microsoft.com/office/drawing/2014/main" id="{19E6BBFD-FA26-5861-9A8E-3AE19A80132B}"/>
                    </a:ext>
                  </a:extLst>
                </p:cNvPr>
                <p:cNvSpPr/>
                <p:nvPr/>
              </p:nvSpPr>
              <p:spPr>
                <a:xfrm>
                  <a:off x="1138987" y="4203499"/>
                  <a:ext cx="632451" cy="18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67" h="147637" extrusionOk="0">
                      <a:moveTo>
                        <a:pt x="130969" y="66675"/>
                      </a:moveTo>
                      <a:cubicBezTo>
                        <a:pt x="134938" y="67469"/>
                        <a:pt x="140013" y="66194"/>
                        <a:pt x="142875" y="69056"/>
                      </a:cubicBezTo>
                      <a:cubicBezTo>
                        <a:pt x="146425" y="72606"/>
                        <a:pt x="147638" y="83344"/>
                        <a:pt x="147638" y="83344"/>
                      </a:cubicBezTo>
                      <a:cubicBezTo>
                        <a:pt x="145257" y="89694"/>
                        <a:pt x="144731" y="97098"/>
                        <a:pt x="140494" y="102394"/>
                      </a:cubicBezTo>
                      <a:cubicBezTo>
                        <a:pt x="133518" y="111114"/>
                        <a:pt x="113325" y="105460"/>
                        <a:pt x="107157" y="104775"/>
                      </a:cubicBezTo>
                      <a:cubicBezTo>
                        <a:pt x="100950" y="101051"/>
                        <a:pt x="92275" y="97155"/>
                        <a:pt x="88107" y="90487"/>
                      </a:cubicBezTo>
                      <a:cubicBezTo>
                        <a:pt x="85842" y="86862"/>
                        <a:pt x="84932" y="82550"/>
                        <a:pt x="83344" y="78581"/>
                      </a:cubicBezTo>
                      <a:cubicBezTo>
                        <a:pt x="84138" y="68262"/>
                        <a:pt x="82805" y="57554"/>
                        <a:pt x="85725" y="47625"/>
                      </a:cubicBezTo>
                      <a:cubicBezTo>
                        <a:pt x="86992" y="43317"/>
                        <a:pt x="91706" y="40857"/>
                        <a:pt x="95250" y="38100"/>
                      </a:cubicBezTo>
                      <a:cubicBezTo>
                        <a:pt x="103685" y="31539"/>
                        <a:pt x="105815" y="31403"/>
                        <a:pt x="114300" y="28575"/>
                      </a:cubicBezTo>
                      <a:cubicBezTo>
                        <a:pt x="132556" y="29369"/>
                        <a:pt x="150845" y="29606"/>
                        <a:pt x="169069" y="30956"/>
                      </a:cubicBezTo>
                      <a:cubicBezTo>
                        <a:pt x="172333" y="31198"/>
                        <a:pt x="175512" y="32236"/>
                        <a:pt x="178594" y="33337"/>
                      </a:cubicBezTo>
                      <a:cubicBezTo>
                        <a:pt x="186645" y="36212"/>
                        <a:pt x="202407" y="42862"/>
                        <a:pt x="202407" y="42862"/>
                      </a:cubicBezTo>
                      <a:cubicBezTo>
                        <a:pt x="214888" y="55343"/>
                        <a:pt x="217932" y="56521"/>
                        <a:pt x="226219" y="71437"/>
                      </a:cubicBezTo>
                      <a:cubicBezTo>
                        <a:pt x="228506" y="75553"/>
                        <a:pt x="230323" y="87193"/>
                        <a:pt x="230982" y="90487"/>
                      </a:cubicBezTo>
                      <a:cubicBezTo>
                        <a:pt x="230188" y="99218"/>
                        <a:pt x="232114" y="108649"/>
                        <a:pt x="228600" y="116681"/>
                      </a:cubicBezTo>
                      <a:cubicBezTo>
                        <a:pt x="226115" y="122360"/>
                        <a:pt x="219206" y="124781"/>
                        <a:pt x="214313" y="128587"/>
                      </a:cubicBezTo>
                      <a:cubicBezTo>
                        <a:pt x="212054" y="130344"/>
                        <a:pt x="209800" y="132223"/>
                        <a:pt x="207169" y="133350"/>
                      </a:cubicBezTo>
                      <a:cubicBezTo>
                        <a:pt x="201556" y="135756"/>
                        <a:pt x="184836" y="137561"/>
                        <a:pt x="180975" y="138112"/>
                      </a:cubicBezTo>
                      <a:cubicBezTo>
                        <a:pt x="161321" y="144666"/>
                        <a:pt x="181664" y="138380"/>
                        <a:pt x="138113" y="145256"/>
                      </a:cubicBezTo>
                      <a:cubicBezTo>
                        <a:pt x="134880" y="145766"/>
                        <a:pt x="131763" y="146843"/>
                        <a:pt x="128588" y="147637"/>
                      </a:cubicBezTo>
                      <a:cubicBezTo>
                        <a:pt x="99219" y="146050"/>
                        <a:pt x="69297" y="148769"/>
                        <a:pt x="40482" y="142875"/>
                      </a:cubicBezTo>
                      <a:cubicBezTo>
                        <a:pt x="32784" y="141300"/>
                        <a:pt x="30099" y="130921"/>
                        <a:pt x="23813" y="126206"/>
                      </a:cubicBezTo>
                      <a:lnTo>
                        <a:pt x="14288" y="119062"/>
                      </a:lnTo>
                      <a:cubicBezTo>
                        <a:pt x="1259" y="93005"/>
                        <a:pt x="5189" y="103669"/>
                        <a:pt x="0" y="88106"/>
                      </a:cubicBezTo>
                      <a:cubicBezTo>
                        <a:pt x="1588" y="77787"/>
                        <a:pt x="2231" y="67278"/>
                        <a:pt x="4763" y="57150"/>
                      </a:cubicBezTo>
                      <a:cubicBezTo>
                        <a:pt x="5457" y="54374"/>
                        <a:pt x="8008" y="52433"/>
                        <a:pt x="9525" y="50006"/>
                      </a:cubicBezTo>
                      <a:cubicBezTo>
                        <a:pt x="24477" y="26083"/>
                        <a:pt x="8063" y="49296"/>
                        <a:pt x="26194" y="28575"/>
                      </a:cubicBezTo>
                      <a:cubicBezTo>
                        <a:pt x="28807" y="25588"/>
                        <a:pt x="30108" y="21357"/>
                        <a:pt x="33338" y="19050"/>
                      </a:cubicBezTo>
                      <a:cubicBezTo>
                        <a:pt x="36001" y="17148"/>
                        <a:pt x="39654" y="17311"/>
                        <a:pt x="42863" y="16669"/>
                      </a:cubicBezTo>
                      <a:cubicBezTo>
                        <a:pt x="47597" y="15722"/>
                        <a:pt x="52416" y="15234"/>
                        <a:pt x="57150" y="14287"/>
                      </a:cubicBezTo>
                      <a:cubicBezTo>
                        <a:pt x="64326" y="12852"/>
                        <a:pt x="71345" y="10610"/>
                        <a:pt x="78582" y="9525"/>
                      </a:cubicBezTo>
                      <a:cubicBezTo>
                        <a:pt x="87252" y="8225"/>
                        <a:pt x="96068" y="8168"/>
                        <a:pt x="104775" y="7144"/>
                      </a:cubicBezTo>
                      <a:cubicBezTo>
                        <a:pt x="109570" y="6580"/>
                        <a:pt x="114264" y="5295"/>
                        <a:pt x="119063" y="4762"/>
                      </a:cubicBezTo>
                      <a:cubicBezTo>
                        <a:pt x="183175" y="-2362"/>
                        <a:pt x="120592" y="6244"/>
                        <a:pt x="164307" y="0"/>
                      </a:cubicBezTo>
                      <a:cubicBezTo>
                        <a:pt x="195263" y="794"/>
                        <a:pt x="226284" y="226"/>
                        <a:pt x="257175" y="2381"/>
                      </a:cubicBezTo>
                      <a:cubicBezTo>
                        <a:pt x="260716" y="2628"/>
                        <a:pt x="263332" y="6021"/>
                        <a:pt x="266700" y="7144"/>
                      </a:cubicBezTo>
                      <a:cubicBezTo>
                        <a:pt x="270540" y="8424"/>
                        <a:pt x="274638" y="8731"/>
                        <a:pt x="278607" y="9525"/>
                      </a:cubicBezTo>
                      <a:cubicBezTo>
                        <a:pt x="296537" y="21478"/>
                        <a:pt x="273751" y="7444"/>
                        <a:pt x="295275" y="16669"/>
                      </a:cubicBezTo>
                      <a:cubicBezTo>
                        <a:pt x="297905" y="17796"/>
                        <a:pt x="299934" y="20011"/>
                        <a:pt x="302419" y="21431"/>
                      </a:cubicBezTo>
                      <a:cubicBezTo>
                        <a:pt x="318215" y="30457"/>
                        <a:pt x="306582" y="20832"/>
                        <a:pt x="321469" y="35719"/>
                      </a:cubicBezTo>
                      <a:cubicBezTo>
                        <a:pt x="322263" y="38100"/>
                        <a:pt x="322861" y="40555"/>
                        <a:pt x="323850" y="42862"/>
                      </a:cubicBezTo>
                      <a:cubicBezTo>
                        <a:pt x="326217" y="48386"/>
                        <a:pt x="329978" y="53436"/>
                        <a:pt x="330994" y="59531"/>
                      </a:cubicBezTo>
                      <a:cubicBezTo>
                        <a:pt x="331385" y="61880"/>
                        <a:pt x="330994" y="64294"/>
                        <a:pt x="330994" y="66675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" name="Google Shape;1736;p30">
                <a:extLst>
                  <a:ext uri="{FF2B5EF4-FFF2-40B4-BE49-F238E27FC236}">
                    <a16:creationId xmlns:a16="http://schemas.microsoft.com/office/drawing/2014/main" id="{26535020-B7F4-A17C-EBCA-9F8E664BA69B}"/>
                  </a:ext>
                </a:extLst>
              </p:cNvPr>
              <p:cNvSpPr/>
              <p:nvPr/>
            </p:nvSpPr>
            <p:spPr>
              <a:xfrm rot="17810550">
                <a:off x="5733468" y="2446078"/>
                <a:ext cx="443857" cy="278104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" name="グループ化 26">
              <a:extLst>
                <a:ext uri="{FF2B5EF4-FFF2-40B4-BE49-F238E27FC236}">
                  <a16:creationId xmlns:a16="http://schemas.microsoft.com/office/drawing/2014/main" id="{B2F27976-F098-7230-1CCB-C8C1448BBEDC}"/>
                </a:ext>
              </a:extLst>
            </p:cNvPr>
            <p:cNvGrpSpPr/>
            <p:nvPr/>
          </p:nvGrpSpPr>
          <p:grpSpPr>
            <a:xfrm rot="21236223">
              <a:off x="1364539" y="3399777"/>
              <a:ext cx="1602380" cy="1554423"/>
              <a:chOff x="6299492" y="1900421"/>
              <a:chExt cx="2208788" cy="2063116"/>
            </a:xfrm>
          </p:grpSpPr>
          <p:sp>
            <p:nvSpPr>
              <p:cNvPr id="28" name="楕円 27">
                <a:extLst>
                  <a:ext uri="{FF2B5EF4-FFF2-40B4-BE49-F238E27FC236}">
                    <a16:creationId xmlns:a16="http://schemas.microsoft.com/office/drawing/2014/main" id="{17C126F3-C28B-C42D-6949-E963CBAB1F9A}"/>
                  </a:ext>
                </a:extLst>
              </p:cNvPr>
              <p:cNvSpPr/>
              <p:nvPr/>
            </p:nvSpPr>
            <p:spPr>
              <a:xfrm>
                <a:off x="6299492" y="3326474"/>
                <a:ext cx="2208788" cy="637063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ローチャート: 抜出し 10">
                <a:extLst>
                  <a:ext uri="{FF2B5EF4-FFF2-40B4-BE49-F238E27FC236}">
                    <a16:creationId xmlns:a16="http://schemas.microsoft.com/office/drawing/2014/main" id="{61E6E8A6-31AA-1501-0893-CDE6438771A2}"/>
                  </a:ext>
                </a:extLst>
              </p:cNvPr>
              <p:cNvSpPr/>
              <p:nvPr/>
            </p:nvSpPr>
            <p:spPr>
              <a:xfrm>
                <a:off x="6815957" y="1900421"/>
                <a:ext cx="1145409" cy="167063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5000 w 10000"/>
                  <a:gd name="connsiteY1" fmla="*/ 0 h 10000"/>
                  <a:gd name="connsiteX2" fmla="*/ 10000 w 10000"/>
                  <a:gd name="connsiteY2" fmla="*/ 10000 h 10000"/>
                  <a:gd name="connsiteX3" fmla="*/ 0 w 10000"/>
                  <a:gd name="connsiteY3" fmla="*/ 10000 h 10000"/>
                  <a:gd name="connsiteX0" fmla="*/ 10000 w 10840"/>
                  <a:gd name="connsiteY0" fmla="*/ 10000 h 10478"/>
                  <a:gd name="connsiteX1" fmla="*/ 0 w 10840"/>
                  <a:gd name="connsiteY1" fmla="*/ 10000 h 10478"/>
                  <a:gd name="connsiteX2" fmla="*/ 5000 w 10840"/>
                  <a:gd name="connsiteY2" fmla="*/ 0 h 10478"/>
                  <a:gd name="connsiteX3" fmla="*/ 10840 w 10840"/>
                  <a:gd name="connsiteY3" fmla="*/ 10478 h 10478"/>
                  <a:gd name="connsiteX0" fmla="*/ 1927 w 10840"/>
                  <a:gd name="connsiteY0" fmla="*/ 13066 h 13066"/>
                  <a:gd name="connsiteX1" fmla="*/ 0 w 10840"/>
                  <a:gd name="connsiteY1" fmla="*/ 10000 h 13066"/>
                  <a:gd name="connsiteX2" fmla="*/ 5000 w 10840"/>
                  <a:gd name="connsiteY2" fmla="*/ 0 h 13066"/>
                  <a:gd name="connsiteX3" fmla="*/ 10840 w 10840"/>
                  <a:gd name="connsiteY3" fmla="*/ 10478 h 13066"/>
                  <a:gd name="connsiteX0" fmla="*/ 0 w 10840"/>
                  <a:gd name="connsiteY0" fmla="*/ 10000 h 10478"/>
                  <a:gd name="connsiteX1" fmla="*/ 5000 w 10840"/>
                  <a:gd name="connsiteY1" fmla="*/ 0 h 10478"/>
                  <a:gd name="connsiteX2" fmla="*/ 10840 w 10840"/>
                  <a:gd name="connsiteY2" fmla="*/ 10478 h 10478"/>
                  <a:gd name="connsiteX0" fmla="*/ 0 w 10517"/>
                  <a:gd name="connsiteY0" fmla="*/ 10000 h 10000"/>
                  <a:gd name="connsiteX1" fmla="*/ 5000 w 10517"/>
                  <a:gd name="connsiteY1" fmla="*/ 0 h 10000"/>
                  <a:gd name="connsiteX2" fmla="*/ 10517 w 10517"/>
                  <a:gd name="connsiteY2" fmla="*/ 9804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17" h="10000">
                    <a:moveTo>
                      <a:pt x="0" y="10000"/>
                    </a:moveTo>
                    <a:lnTo>
                      <a:pt x="5000" y="0"/>
                    </a:lnTo>
                    <a:cubicBezTo>
                      <a:pt x="6667" y="3333"/>
                      <a:pt x="10517" y="9804"/>
                      <a:pt x="10517" y="9804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0" name="星 4 12">
              <a:extLst>
                <a:ext uri="{FF2B5EF4-FFF2-40B4-BE49-F238E27FC236}">
                  <a16:creationId xmlns:a16="http://schemas.microsoft.com/office/drawing/2014/main" id="{2D2B21E0-3ED4-326C-8E3D-EBD939DEFC7E}"/>
                </a:ext>
              </a:extLst>
            </p:cNvPr>
            <p:cNvSpPr/>
            <p:nvPr/>
          </p:nvSpPr>
          <p:spPr>
            <a:xfrm rot="3721294">
              <a:off x="2549462" y="469181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星 4 88">
              <a:extLst>
                <a:ext uri="{FF2B5EF4-FFF2-40B4-BE49-F238E27FC236}">
                  <a16:creationId xmlns:a16="http://schemas.microsoft.com/office/drawing/2014/main" id="{6D4607C3-89D3-A33E-69D5-D5EA00775573}"/>
                </a:ext>
              </a:extLst>
            </p:cNvPr>
            <p:cNvSpPr/>
            <p:nvPr/>
          </p:nvSpPr>
          <p:spPr>
            <a:xfrm rot="1499007">
              <a:off x="2797390" y="4558430"/>
              <a:ext cx="90342" cy="177763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星 4 89">
              <a:extLst>
                <a:ext uri="{FF2B5EF4-FFF2-40B4-BE49-F238E27FC236}">
                  <a16:creationId xmlns:a16="http://schemas.microsoft.com/office/drawing/2014/main" id="{6FAE9C69-07D7-ECC5-A3A9-175D3005BAF6}"/>
                </a:ext>
              </a:extLst>
            </p:cNvPr>
            <p:cNvSpPr/>
            <p:nvPr/>
          </p:nvSpPr>
          <p:spPr>
            <a:xfrm rot="5214243">
              <a:off x="2215725" y="475526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星 4 90">
              <a:extLst>
                <a:ext uri="{FF2B5EF4-FFF2-40B4-BE49-F238E27FC236}">
                  <a16:creationId xmlns:a16="http://schemas.microsoft.com/office/drawing/2014/main" id="{9C35B661-79C5-DFF5-F29D-ADD18D722AF0}"/>
                </a:ext>
              </a:extLst>
            </p:cNvPr>
            <p:cNvSpPr/>
            <p:nvPr/>
          </p:nvSpPr>
          <p:spPr>
            <a:xfrm rot="5214243">
              <a:off x="1844813" y="4787252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星 4 91">
              <a:extLst>
                <a:ext uri="{FF2B5EF4-FFF2-40B4-BE49-F238E27FC236}">
                  <a16:creationId xmlns:a16="http://schemas.microsoft.com/office/drawing/2014/main" id="{1CEF3A7B-5FCA-726A-E927-372778283610}"/>
                </a:ext>
              </a:extLst>
            </p:cNvPr>
            <p:cNvSpPr/>
            <p:nvPr/>
          </p:nvSpPr>
          <p:spPr>
            <a:xfrm rot="6420731">
              <a:off x="1548292" y="474037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星 4 93">
              <a:extLst>
                <a:ext uri="{FF2B5EF4-FFF2-40B4-BE49-F238E27FC236}">
                  <a16:creationId xmlns:a16="http://schemas.microsoft.com/office/drawing/2014/main" id="{B0496BEE-3218-8A87-4A96-5C23D1519049}"/>
                </a:ext>
              </a:extLst>
            </p:cNvPr>
            <p:cNvSpPr/>
            <p:nvPr/>
          </p:nvSpPr>
          <p:spPr>
            <a:xfrm rot="3315040">
              <a:off x="1646473" y="4549609"/>
              <a:ext cx="81489" cy="178522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5" name="グループ化 54">
              <a:extLst>
                <a:ext uri="{FF2B5EF4-FFF2-40B4-BE49-F238E27FC236}">
                  <a16:creationId xmlns:a16="http://schemas.microsoft.com/office/drawing/2014/main" id="{5F047ED7-70A9-1D92-69C2-AD1087C1D2E1}"/>
                </a:ext>
              </a:extLst>
            </p:cNvPr>
            <p:cNvGrpSpPr/>
            <p:nvPr/>
          </p:nvGrpSpPr>
          <p:grpSpPr>
            <a:xfrm>
              <a:off x="2392564" y="5727369"/>
              <a:ext cx="497869" cy="215519"/>
              <a:chOff x="7592291" y="4873538"/>
              <a:chExt cx="1316303" cy="831084"/>
            </a:xfrm>
          </p:grpSpPr>
          <p:sp>
            <p:nvSpPr>
              <p:cNvPr id="56" name="楕円 13">
                <a:extLst>
                  <a:ext uri="{FF2B5EF4-FFF2-40B4-BE49-F238E27FC236}">
                    <a16:creationId xmlns:a16="http://schemas.microsoft.com/office/drawing/2014/main" id="{A611A570-0F03-1E96-A74A-73B905C1AC15}"/>
                  </a:ext>
                </a:extLst>
              </p:cNvPr>
              <p:cNvSpPr/>
              <p:nvPr/>
            </p:nvSpPr>
            <p:spPr>
              <a:xfrm>
                <a:off x="7592291" y="4936114"/>
                <a:ext cx="665018" cy="37117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18" h="371176">
                    <a:moveTo>
                      <a:pt x="0" y="185588"/>
                    </a:moveTo>
                    <a:cubicBezTo>
                      <a:pt x="0" y="83091"/>
                      <a:pt x="148869" y="0"/>
                      <a:pt x="332509" y="0"/>
                    </a:cubicBezTo>
                    <a:cubicBezTo>
                      <a:pt x="516149" y="0"/>
                      <a:pt x="657553" y="187594"/>
                      <a:pt x="665018" y="185588"/>
                    </a:cubicBezTo>
                    <a:cubicBezTo>
                      <a:pt x="650089" y="191047"/>
                      <a:pt x="516149" y="371176"/>
                      <a:pt x="332509" y="371176"/>
                    </a:cubicBezTo>
                    <a:cubicBezTo>
                      <a:pt x="148869" y="371176"/>
                      <a:pt x="0" y="288085"/>
                      <a:pt x="0" y="185588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楕円 13">
                <a:extLst>
                  <a:ext uri="{FF2B5EF4-FFF2-40B4-BE49-F238E27FC236}">
                    <a16:creationId xmlns:a16="http://schemas.microsoft.com/office/drawing/2014/main" id="{87748058-A865-6EC7-F25D-3153DCFF4BD6}"/>
                  </a:ext>
                </a:extLst>
              </p:cNvPr>
              <p:cNvSpPr/>
              <p:nvPr/>
            </p:nvSpPr>
            <p:spPr>
              <a:xfrm rot="10040069">
                <a:off x="8237968" y="4873538"/>
                <a:ext cx="665018" cy="37117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18" h="371176">
                    <a:moveTo>
                      <a:pt x="0" y="185588"/>
                    </a:moveTo>
                    <a:cubicBezTo>
                      <a:pt x="0" y="83091"/>
                      <a:pt x="148869" y="0"/>
                      <a:pt x="332509" y="0"/>
                    </a:cubicBezTo>
                    <a:cubicBezTo>
                      <a:pt x="516149" y="0"/>
                      <a:pt x="657553" y="187594"/>
                      <a:pt x="665018" y="185588"/>
                    </a:cubicBezTo>
                    <a:cubicBezTo>
                      <a:pt x="650089" y="191047"/>
                      <a:pt x="516149" y="371176"/>
                      <a:pt x="332509" y="371176"/>
                    </a:cubicBezTo>
                    <a:cubicBezTo>
                      <a:pt x="148869" y="371176"/>
                      <a:pt x="0" y="288085"/>
                      <a:pt x="0" y="185588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13">
                <a:extLst>
                  <a:ext uri="{FF2B5EF4-FFF2-40B4-BE49-F238E27FC236}">
                    <a16:creationId xmlns:a16="http://schemas.microsoft.com/office/drawing/2014/main" id="{B28E5546-4D08-17CC-43C3-CA7AD1B170F4}"/>
                  </a:ext>
                </a:extLst>
              </p:cNvPr>
              <p:cNvSpPr/>
              <p:nvPr/>
            </p:nvSpPr>
            <p:spPr>
              <a:xfrm rot="5161694">
                <a:off x="8078656" y="4874685"/>
                <a:ext cx="554779" cy="110509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665018 w 783033"/>
                  <a:gd name="connsiteY0" fmla="*/ 185588 h 371176"/>
                  <a:gd name="connsiteX1" fmla="*/ 332509 w 783033"/>
                  <a:gd name="connsiteY1" fmla="*/ 371176 h 371176"/>
                  <a:gd name="connsiteX2" fmla="*/ 0 w 783033"/>
                  <a:gd name="connsiteY2" fmla="*/ 185588 h 371176"/>
                  <a:gd name="connsiteX3" fmla="*/ 332509 w 783033"/>
                  <a:gd name="connsiteY3" fmla="*/ 0 h 371176"/>
                  <a:gd name="connsiteX4" fmla="*/ 783033 w 783033"/>
                  <a:gd name="connsiteY4" fmla="*/ 277028 h 371176"/>
                  <a:gd name="connsiteX0" fmla="*/ 665018 w 716013"/>
                  <a:gd name="connsiteY0" fmla="*/ 628003 h 813591"/>
                  <a:gd name="connsiteX1" fmla="*/ 332509 w 716013"/>
                  <a:gd name="connsiteY1" fmla="*/ 813591 h 813591"/>
                  <a:gd name="connsiteX2" fmla="*/ 0 w 716013"/>
                  <a:gd name="connsiteY2" fmla="*/ 628003 h 813591"/>
                  <a:gd name="connsiteX3" fmla="*/ 332509 w 716013"/>
                  <a:gd name="connsiteY3" fmla="*/ 442415 h 813591"/>
                  <a:gd name="connsiteX4" fmla="*/ 716013 w 716013"/>
                  <a:gd name="connsiteY4" fmla="*/ 12487 h 813591"/>
                  <a:gd name="connsiteX0" fmla="*/ 699531 w 716013"/>
                  <a:gd name="connsiteY0" fmla="*/ 1104996 h 1105096"/>
                  <a:gd name="connsiteX1" fmla="*/ 332509 w 716013"/>
                  <a:gd name="connsiteY1" fmla="*/ 813591 h 1105096"/>
                  <a:gd name="connsiteX2" fmla="*/ 0 w 716013"/>
                  <a:gd name="connsiteY2" fmla="*/ 628003 h 1105096"/>
                  <a:gd name="connsiteX3" fmla="*/ 332509 w 716013"/>
                  <a:gd name="connsiteY3" fmla="*/ 442415 h 1105096"/>
                  <a:gd name="connsiteX4" fmla="*/ 716013 w 716013"/>
                  <a:gd name="connsiteY4" fmla="*/ 12487 h 1105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6013" h="1105096">
                    <a:moveTo>
                      <a:pt x="699531" y="1104996"/>
                    </a:moveTo>
                    <a:cubicBezTo>
                      <a:pt x="684602" y="1110455"/>
                      <a:pt x="449098" y="893090"/>
                      <a:pt x="332509" y="813591"/>
                    </a:cubicBezTo>
                    <a:cubicBezTo>
                      <a:pt x="215921" y="734092"/>
                      <a:pt x="0" y="730500"/>
                      <a:pt x="0" y="628003"/>
                    </a:cubicBezTo>
                    <a:cubicBezTo>
                      <a:pt x="0" y="525506"/>
                      <a:pt x="213174" y="545001"/>
                      <a:pt x="332509" y="442415"/>
                    </a:cubicBezTo>
                    <a:cubicBezTo>
                      <a:pt x="451844" y="339829"/>
                      <a:pt x="590533" y="-76947"/>
                      <a:pt x="716013" y="12487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9" name="楕円 13">
              <a:extLst>
                <a:ext uri="{FF2B5EF4-FFF2-40B4-BE49-F238E27FC236}">
                  <a16:creationId xmlns:a16="http://schemas.microsoft.com/office/drawing/2014/main" id="{7AA2BD99-4F7A-FA0D-1D19-B6E5377B73EA}"/>
                </a:ext>
              </a:extLst>
            </p:cNvPr>
            <p:cNvSpPr/>
            <p:nvPr/>
          </p:nvSpPr>
          <p:spPr>
            <a:xfrm rot="7516418">
              <a:off x="2080023" y="5299317"/>
              <a:ext cx="287953" cy="800651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665018 w 783033"/>
                <a:gd name="connsiteY0" fmla="*/ 185588 h 371176"/>
                <a:gd name="connsiteX1" fmla="*/ 332509 w 783033"/>
                <a:gd name="connsiteY1" fmla="*/ 371176 h 371176"/>
                <a:gd name="connsiteX2" fmla="*/ 0 w 783033"/>
                <a:gd name="connsiteY2" fmla="*/ 185588 h 371176"/>
                <a:gd name="connsiteX3" fmla="*/ 332509 w 783033"/>
                <a:gd name="connsiteY3" fmla="*/ 0 h 371176"/>
                <a:gd name="connsiteX4" fmla="*/ 783033 w 783033"/>
                <a:gd name="connsiteY4" fmla="*/ 277028 h 371176"/>
                <a:gd name="connsiteX0" fmla="*/ 665018 w 716013"/>
                <a:gd name="connsiteY0" fmla="*/ 628003 h 813591"/>
                <a:gd name="connsiteX1" fmla="*/ 332509 w 716013"/>
                <a:gd name="connsiteY1" fmla="*/ 813591 h 813591"/>
                <a:gd name="connsiteX2" fmla="*/ 0 w 716013"/>
                <a:gd name="connsiteY2" fmla="*/ 628003 h 813591"/>
                <a:gd name="connsiteX3" fmla="*/ 332509 w 716013"/>
                <a:gd name="connsiteY3" fmla="*/ 442415 h 813591"/>
                <a:gd name="connsiteX4" fmla="*/ 716013 w 716013"/>
                <a:gd name="connsiteY4" fmla="*/ 12487 h 813591"/>
                <a:gd name="connsiteX0" fmla="*/ 699531 w 716013"/>
                <a:gd name="connsiteY0" fmla="*/ 1104996 h 1105096"/>
                <a:gd name="connsiteX1" fmla="*/ 332509 w 716013"/>
                <a:gd name="connsiteY1" fmla="*/ 813591 h 1105096"/>
                <a:gd name="connsiteX2" fmla="*/ 0 w 716013"/>
                <a:gd name="connsiteY2" fmla="*/ 628003 h 1105096"/>
                <a:gd name="connsiteX3" fmla="*/ 332509 w 716013"/>
                <a:gd name="connsiteY3" fmla="*/ 442415 h 1105096"/>
                <a:gd name="connsiteX4" fmla="*/ 716013 w 716013"/>
                <a:gd name="connsiteY4" fmla="*/ 12487 h 1105096"/>
                <a:gd name="connsiteX0" fmla="*/ 1293586 w 1310068"/>
                <a:gd name="connsiteY0" fmla="*/ 1138481 h 1138581"/>
                <a:gd name="connsiteX1" fmla="*/ 926564 w 1310068"/>
                <a:gd name="connsiteY1" fmla="*/ 847076 h 1138581"/>
                <a:gd name="connsiteX2" fmla="*/ 594055 w 1310068"/>
                <a:gd name="connsiteY2" fmla="*/ 661488 h 1138581"/>
                <a:gd name="connsiteX3" fmla="*/ 16943 w 1310068"/>
                <a:gd name="connsiteY3" fmla="*/ 110670 h 1138581"/>
                <a:gd name="connsiteX4" fmla="*/ 1310068 w 1310068"/>
                <a:gd name="connsiteY4" fmla="*/ 45972 h 1138581"/>
                <a:gd name="connsiteX0" fmla="*/ 2039018 w 2039016"/>
                <a:gd name="connsiteY0" fmla="*/ 1426587 h 1426687"/>
                <a:gd name="connsiteX1" fmla="*/ 1671996 w 2039016"/>
                <a:gd name="connsiteY1" fmla="*/ 1135182 h 1426687"/>
                <a:gd name="connsiteX2" fmla="*/ 1339487 w 2039016"/>
                <a:gd name="connsiteY2" fmla="*/ 949594 h 1426687"/>
                <a:gd name="connsiteX3" fmla="*/ 762375 w 2039016"/>
                <a:gd name="connsiteY3" fmla="*/ 398776 h 1426687"/>
                <a:gd name="connsiteX4" fmla="*/ 15908 w 2039016"/>
                <a:gd name="connsiteY4" fmla="*/ 15621 h 1426687"/>
                <a:gd name="connsiteX0" fmla="*/ 1448761 w 1672922"/>
                <a:gd name="connsiteY0" fmla="*/ 1994478 h 1994510"/>
                <a:gd name="connsiteX1" fmla="*/ 1671996 w 1672922"/>
                <a:gd name="connsiteY1" fmla="*/ 1135184 h 1994510"/>
                <a:gd name="connsiteX2" fmla="*/ 1339487 w 1672922"/>
                <a:gd name="connsiteY2" fmla="*/ 949596 h 1994510"/>
                <a:gd name="connsiteX3" fmla="*/ 762375 w 1672922"/>
                <a:gd name="connsiteY3" fmla="*/ 398778 h 1994510"/>
                <a:gd name="connsiteX4" fmla="*/ 15908 w 1672922"/>
                <a:gd name="connsiteY4" fmla="*/ 15623 h 1994510"/>
                <a:gd name="connsiteX0" fmla="*/ 1448761 w 1563434"/>
                <a:gd name="connsiteY0" fmla="*/ 1994478 h 1994541"/>
                <a:gd name="connsiteX1" fmla="*/ 1561859 w 1563434"/>
                <a:gd name="connsiteY1" fmla="*/ 1476516 h 1994541"/>
                <a:gd name="connsiteX2" fmla="*/ 1339487 w 1563434"/>
                <a:gd name="connsiteY2" fmla="*/ 949596 h 1994541"/>
                <a:gd name="connsiteX3" fmla="*/ 762375 w 1563434"/>
                <a:gd name="connsiteY3" fmla="*/ 398778 h 1994541"/>
                <a:gd name="connsiteX4" fmla="*/ 15908 w 1563434"/>
                <a:gd name="connsiteY4" fmla="*/ 15623 h 1994541"/>
                <a:gd name="connsiteX0" fmla="*/ 727166 w 1590716"/>
                <a:gd name="connsiteY0" fmla="*/ 2496354 h 2496383"/>
                <a:gd name="connsiteX1" fmla="*/ 1561859 w 1590716"/>
                <a:gd name="connsiteY1" fmla="*/ 1476516 h 2496383"/>
                <a:gd name="connsiteX2" fmla="*/ 1339487 w 1590716"/>
                <a:gd name="connsiteY2" fmla="*/ 949596 h 2496383"/>
                <a:gd name="connsiteX3" fmla="*/ 762375 w 1590716"/>
                <a:gd name="connsiteY3" fmla="*/ 398778 h 2496383"/>
                <a:gd name="connsiteX4" fmla="*/ 15908 w 1590716"/>
                <a:gd name="connsiteY4" fmla="*/ 15623 h 2496383"/>
                <a:gd name="connsiteX0" fmla="*/ 727166 w 1475978"/>
                <a:gd name="connsiteY0" fmla="*/ 2496354 h 2496387"/>
                <a:gd name="connsiteX1" fmla="*/ 1429120 w 1475978"/>
                <a:gd name="connsiteY1" fmla="*/ 1572539 h 2496387"/>
                <a:gd name="connsiteX2" fmla="*/ 1339487 w 1475978"/>
                <a:gd name="connsiteY2" fmla="*/ 949596 h 2496387"/>
                <a:gd name="connsiteX3" fmla="*/ 762375 w 1475978"/>
                <a:gd name="connsiteY3" fmla="*/ 398778 h 2496387"/>
                <a:gd name="connsiteX4" fmla="*/ 15908 w 1475978"/>
                <a:gd name="connsiteY4" fmla="*/ 15623 h 2496387"/>
                <a:gd name="connsiteX0" fmla="*/ 1307548 w 1433117"/>
                <a:gd name="connsiteY0" fmla="*/ 2116756 h 2116817"/>
                <a:gd name="connsiteX1" fmla="*/ 1429120 w 1433117"/>
                <a:gd name="connsiteY1" fmla="*/ 1572539 h 2116817"/>
                <a:gd name="connsiteX2" fmla="*/ 1339487 w 1433117"/>
                <a:gd name="connsiteY2" fmla="*/ 949596 h 2116817"/>
                <a:gd name="connsiteX3" fmla="*/ 762375 w 1433117"/>
                <a:gd name="connsiteY3" fmla="*/ 398778 h 2116817"/>
                <a:gd name="connsiteX4" fmla="*/ 15908 w 1433117"/>
                <a:gd name="connsiteY4" fmla="*/ 15623 h 211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117" h="2116817">
                  <a:moveTo>
                    <a:pt x="1307548" y="2116756"/>
                  </a:moveTo>
                  <a:cubicBezTo>
                    <a:pt x="1292619" y="2122215"/>
                    <a:pt x="1423797" y="1767066"/>
                    <a:pt x="1429120" y="1572539"/>
                  </a:cubicBezTo>
                  <a:cubicBezTo>
                    <a:pt x="1434443" y="1378012"/>
                    <a:pt x="1450611" y="1145223"/>
                    <a:pt x="1339487" y="949596"/>
                  </a:cubicBezTo>
                  <a:cubicBezTo>
                    <a:pt x="1228363" y="753969"/>
                    <a:pt x="982971" y="554440"/>
                    <a:pt x="762375" y="398778"/>
                  </a:cubicBezTo>
                  <a:cubicBezTo>
                    <a:pt x="541779" y="243116"/>
                    <a:pt x="-109572" y="-73811"/>
                    <a:pt x="15908" y="1562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16">
              <a:extLst>
                <a:ext uri="{FF2B5EF4-FFF2-40B4-BE49-F238E27FC236}">
                  <a16:creationId xmlns:a16="http://schemas.microsoft.com/office/drawing/2014/main" id="{E49F3ED8-B4EA-1339-9BA7-FC06C055F866}"/>
                </a:ext>
              </a:extLst>
            </p:cNvPr>
            <p:cNvSpPr/>
            <p:nvPr/>
          </p:nvSpPr>
          <p:spPr>
            <a:xfrm>
              <a:off x="915433" y="5470377"/>
              <a:ext cx="885149" cy="678005"/>
            </a:xfrm>
            <a:custGeom>
              <a:avLst/>
              <a:gdLst>
                <a:gd name="connsiteX0" fmla="*/ 1937084 w 2478505"/>
                <a:gd name="connsiteY0" fmla="*/ 0 h 1106906"/>
                <a:gd name="connsiteX1" fmla="*/ 1696453 w 2478505"/>
                <a:gd name="connsiteY1" fmla="*/ 300790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1937084 w 2478505"/>
                <a:gd name="connsiteY0" fmla="*/ 0 h 1106906"/>
                <a:gd name="connsiteX1" fmla="*/ 1600200 w 2478505"/>
                <a:gd name="connsiteY1" fmla="*/ 336885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2165684 w 2478505"/>
                <a:gd name="connsiteY0" fmla="*/ 0 h 950495"/>
                <a:gd name="connsiteX1" fmla="*/ 1600200 w 2478505"/>
                <a:gd name="connsiteY1" fmla="*/ 180474 h 950495"/>
                <a:gd name="connsiteX2" fmla="*/ 770021 w 2478505"/>
                <a:gd name="connsiteY2" fmla="*/ 385011 h 950495"/>
                <a:gd name="connsiteX3" fmla="*/ 180474 w 2478505"/>
                <a:gd name="connsiteY3" fmla="*/ 360947 h 950495"/>
                <a:gd name="connsiteX4" fmla="*/ 0 w 2478505"/>
                <a:gd name="connsiteY4" fmla="*/ 709863 h 950495"/>
                <a:gd name="connsiteX5" fmla="*/ 1624263 w 2478505"/>
                <a:gd name="connsiteY5" fmla="*/ 950495 h 950495"/>
                <a:gd name="connsiteX6" fmla="*/ 2478505 w 2478505"/>
                <a:gd name="connsiteY6" fmla="*/ 409074 h 950495"/>
                <a:gd name="connsiteX7" fmla="*/ 2165684 w 2478505"/>
                <a:gd name="connsiteY7" fmla="*/ 0 h 950495"/>
                <a:gd name="connsiteX0" fmla="*/ 1949116 w 2478505"/>
                <a:gd name="connsiteY0" fmla="*/ 0 h 1082842"/>
                <a:gd name="connsiteX1" fmla="*/ 1600200 w 2478505"/>
                <a:gd name="connsiteY1" fmla="*/ 312821 h 1082842"/>
                <a:gd name="connsiteX2" fmla="*/ 770021 w 2478505"/>
                <a:gd name="connsiteY2" fmla="*/ 517358 h 1082842"/>
                <a:gd name="connsiteX3" fmla="*/ 180474 w 2478505"/>
                <a:gd name="connsiteY3" fmla="*/ 493294 h 1082842"/>
                <a:gd name="connsiteX4" fmla="*/ 0 w 2478505"/>
                <a:gd name="connsiteY4" fmla="*/ 842210 h 1082842"/>
                <a:gd name="connsiteX5" fmla="*/ 1624263 w 2478505"/>
                <a:gd name="connsiteY5" fmla="*/ 1082842 h 1082842"/>
                <a:gd name="connsiteX6" fmla="*/ 2478505 w 2478505"/>
                <a:gd name="connsiteY6" fmla="*/ 541421 h 1082842"/>
                <a:gd name="connsiteX7" fmla="*/ 1949116 w 2478505"/>
                <a:gd name="connsiteY7" fmla="*/ 0 h 1082842"/>
                <a:gd name="connsiteX0" fmla="*/ 1723084 w 2478505"/>
                <a:gd name="connsiteY0" fmla="*/ 0 h 1091930"/>
                <a:gd name="connsiteX1" fmla="*/ 1600200 w 2478505"/>
                <a:gd name="connsiteY1" fmla="*/ 321909 h 1091930"/>
                <a:gd name="connsiteX2" fmla="*/ 770021 w 2478505"/>
                <a:gd name="connsiteY2" fmla="*/ 526446 h 1091930"/>
                <a:gd name="connsiteX3" fmla="*/ 180474 w 2478505"/>
                <a:gd name="connsiteY3" fmla="*/ 502382 h 1091930"/>
                <a:gd name="connsiteX4" fmla="*/ 0 w 2478505"/>
                <a:gd name="connsiteY4" fmla="*/ 851298 h 1091930"/>
                <a:gd name="connsiteX5" fmla="*/ 1624263 w 2478505"/>
                <a:gd name="connsiteY5" fmla="*/ 1091930 h 1091930"/>
                <a:gd name="connsiteX6" fmla="*/ 2478505 w 2478505"/>
                <a:gd name="connsiteY6" fmla="*/ 550509 h 1091930"/>
                <a:gd name="connsiteX7" fmla="*/ 1723084 w 247850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2231925 w 2231925"/>
                <a:gd name="connsiteY6" fmla="*/ 177937 h 1091930"/>
                <a:gd name="connsiteX7" fmla="*/ 1723084 w 223192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982885"/>
                <a:gd name="connsiteX1" fmla="*/ 1281701 w 2231925"/>
                <a:gd name="connsiteY1" fmla="*/ 403693 h 982885"/>
                <a:gd name="connsiteX2" fmla="*/ 770021 w 2231925"/>
                <a:gd name="connsiteY2" fmla="*/ 526446 h 982885"/>
                <a:gd name="connsiteX3" fmla="*/ 180474 w 2231925"/>
                <a:gd name="connsiteY3" fmla="*/ 502382 h 982885"/>
                <a:gd name="connsiteX4" fmla="*/ 0 w 2231925"/>
                <a:gd name="connsiteY4" fmla="*/ 851298 h 982885"/>
                <a:gd name="connsiteX5" fmla="*/ 1357135 w 2231925"/>
                <a:gd name="connsiteY5" fmla="*/ 982885 h 982885"/>
                <a:gd name="connsiteX6" fmla="*/ 1855424 w 2231925"/>
                <a:gd name="connsiteY6" fmla="*/ 537041 h 982885"/>
                <a:gd name="connsiteX7" fmla="*/ 2231925 w 2231925"/>
                <a:gd name="connsiteY7" fmla="*/ 177937 h 982885"/>
                <a:gd name="connsiteX8" fmla="*/ 1723084 w 2231925"/>
                <a:gd name="connsiteY8" fmla="*/ 0 h 982885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638688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855424 w 1985345"/>
                <a:gd name="connsiteY6" fmla="*/ 537041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752683 w 1985345"/>
                <a:gd name="connsiteY6" fmla="*/ 591564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64797"/>
                <a:gd name="connsiteY0" fmla="*/ 0 h 1091930"/>
                <a:gd name="connsiteX1" fmla="*/ 1281701 w 1964797"/>
                <a:gd name="connsiteY1" fmla="*/ 403693 h 1091930"/>
                <a:gd name="connsiteX2" fmla="*/ 770021 w 1964797"/>
                <a:gd name="connsiteY2" fmla="*/ 526446 h 1091930"/>
                <a:gd name="connsiteX3" fmla="*/ 180474 w 1964797"/>
                <a:gd name="connsiteY3" fmla="*/ 638688 h 1091930"/>
                <a:gd name="connsiteX4" fmla="*/ 0 w 1964797"/>
                <a:gd name="connsiteY4" fmla="*/ 851298 h 1091930"/>
                <a:gd name="connsiteX5" fmla="*/ 1562618 w 1964797"/>
                <a:gd name="connsiteY5" fmla="*/ 1091930 h 1091930"/>
                <a:gd name="connsiteX6" fmla="*/ 1752683 w 1964797"/>
                <a:gd name="connsiteY6" fmla="*/ 591564 h 1091930"/>
                <a:gd name="connsiteX7" fmla="*/ 1964797 w 1964797"/>
                <a:gd name="connsiteY7" fmla="*/ 232460 h 1091930"/>
                <a:gd name="connsiteX8" fmla="*/ 1723084 w 1964797"/>
                <a:gd name="connsiteY8" fmla="*/ 0 h 1091930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52683 w 1964797"/>
                <a:gd name="connsiteY6" fmla="*/ 464345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73231 w 1964797"/>
                <a:gd name="connsiteY6" fmla="*/ 682436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180474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468150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77732 w 1574379"/>
                <a:gd name="connsiteY3" fmla="*/ 411511 h 864753"/>
                <a:gd name="connsiteX4" fmla="*/ 0 w 1574379"/>
                <a:gd name="connsiteY4" fmla="*/ 787689 h 864753"/>
                <a:gd name="connsiteX5" fmla="*/ 1172200 w 1574379"/>
                <a:gd name="connsiteY5" fmla="*/ 864753 h 864753"/>
                <a:gd name="connsiteX6" fmla="*/ 1382813 w 1574379"/>
                <a:gd name="connsiteY6" fmla="*/ 582478 h 864753"/>
                <a:gd name="connsiteX7" fmla="*/ 1574379 w 1574379"/>
                <a:gd name="connsiteY7" fmla="*/ 5283 h 864753"/>
                <a:gd name="connsiteX8" fmla="*/ 1373763 w 1574379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0 w 1574379"/>
                <a:gd name="connsiteY3" fmla="*/ 787689 h 864753"/>
                <a:gd name="connsiteX4" fmla="*/ 1172200 w 1574379"/>
                <a:gd name="connsiteY4" fmla="*/ 864753 h 864753"/>
                <a:gd name="connsiteX5" fmla="*/ 1382813 w 1574379"/>
                <a:gd name="connsiteY5" fmla="*/ 582478 h 864753"/>
                <a:gd name="connsiteX6" fmla="*/ 1574379 w 1574379"/>
                <a:gd name="connsiteY6" fmla="*/ 5283 h 864753"/>
                <a:gd name="connsiteX7" fmla="*/ 1373763 w 1574379"/>
                <a:gd name="connsiteY7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0 w 1574379"/>
                <a:gd name="connsiteY2" fmla="*/ 787689 h 864753"/>
                <a:gd name="connsiteX3" fmla="*/ 1172200 w 1574379"/>
                <a:gd name="connsiteY3" fmla="*/ 864753 h 864753"/>
                <a:gd name="connsiteX4" fmla="*/ 1382813 w 1574379"/>
                <a:gd name="connsiteY4" fmla="*/ 582478 h 864753"/>
                <a:gd name="connsiteX5" fmla="*/ 1574379 w 1574379"/>
                <a:gd name="connsiteY5" fmla="*/ 5283 h 864753"/>
                <a:gd name="connsiteX6" fmla="*/ 1373763 w 1574379"/>
                <a:gd name="connsiteY6" fmla="*/ 0 h 864753"/>
                <a:gd name="connsiteX0" fmla="*/ 1373763 w 1574379"/>
                <a:gd name="connsiteY0" fmla="*/ 0 h 864753"/>
                <a:gd name="connsiteX1" fmla="*/ 0 w 1574379"/>
                <a:gd name="connsiteY1" fmla="*/ 787689 h 864753"/>
                <a:gd name="connsiteX2" fmla="*/ 1172200 w 1574379"/>
                <a:gd name="connsiteY2" fmla="*/ 864753 h 864753"/>
                <a:gd name="connsiteX3" fmla="*/ 1382813 w 1574379"/>
                <a:gd name="connsiteY3" fmla="*/ 582478 h 864753"/>
                <a:gd name="connsiteX4" fmla="*/ 1574379 w 1574379"/>
                <a:gd name="connsiteY4" fmla="*/ 5283 h 864753"/>
                <a:gd name="connsiteX5" fmla="*/ 1373763 w 1574379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084862 w 1276428"/>
                <a:gd name="connsiteY3" fmla="*/ 582478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6428" h="864753">
                  <a:moveTo>
                    <a:pt x="1075812" y="0"/>
                  </a:moveTo>
                  <a:lnTo>
                    <a:pt x="0" y="814951"/>
                  </a:lnTo>
                  <a:lnTo>
                    <a:pt x="874249" y="864753"/>
                  </a:lnTo>
                  <a:cubicBezTo>
                    <a:pt x="1064318" y="713109"/>
                    <a:pt x="1018083" y="752296"/>
                    <a:pt x="1125959" y="573391"/>
                  </a:cubicBezTo>
                  <a:lnTo>
                    <a:pt x="1276428" y="5283"/>
                  </a:lnTo>
                  <a:lnTo>
                    <a:pt x="1075812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Google Shape;1735;p30">
              <a:extLst>
                <a:ext uri="{FF2B5EF4-FFF2-40B4-BE49-F238E27FC236}">
                  <a16:creationId xmlns:a16="http://schemas.microsoft.com/office/drawing/2014/main" id="{8076ACAF-F1E0-F618-5148-66A4815F1E43}"/>
                </a:ext>
              </a:extLst>
            </p:cNvPr>
            <p:cNvSpPr/>
            <p:nvPr/>
          </p:nvSpPr>
          <p:spPr>
            <a:xfrm rot="18212791">
              <a:off x="1495020" y="5154534"/>
              <a:ext cx="223539" cy="566812"/>
            </a:xfrm>
            <a:custGeom>
              <a:avLst/>
              <a:gdLst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322354 w 322354"/>
                <a:gd name="connsiteY0" fmla="*/ 40294 h 707844"/>
                <a:gd name="connsiteX1" fmla="*/ 161177 w 322354"/>
                <a:gd name="connsiteY1" fmla="*/ 80588 h 707844"/>
                <a:gd name="connsiteX2" fmla="*/ 0 w 322354"/>
                <a:gd name="connsiteY2" fmla="*/ 40294 h 707844"/>
                <a:gd name="connsiteX3" fmla="*/ 161177 w 322354"/>
                <a:gd name="connsiteY3" fmla="*/ 0 h 707844"/>
                <a:gd name="connsiteX4" fmla="*/ 322354 w 322354"/>
                <a:gd name="connsiteY4" fmla="*/ 40294 h 707844"/>
                <a:gd name="connsiteX5" fmla="*/ 322354 w 322354"/>
                <a:gd name="connsiteY5" fmla="*/ 667550 h 707844"/>
                <a:gd name="connsiteX6" fmla="*/ 161177 w 322354"/>
                <a:gd name="connsiteY6" fmla="*/ 707844 h 707844"/>
                <a:gd name="connsiteX7" fmla="*/ 0 w 322354"/>
                <a:gd name="connsiteY7" fmla="*/ 667550 h 707844"/>
                <a:gd name="connsiteX8" fmla="*/ 0 w 322354"/>
                <a:gd name="connsiteY8" fmla="*/ 40294 h 707844"/>
                <a:gd name="connsiteX0" fmla="*/ 0 w 322354"/>
                <a:gd name="connsiteY0" fmla="*/ 40294 h 745957"/>
                <a:gd name="connsiteX1" fmla="*/ 161177 w 322354"/>
                <a:gd name="connsiteY1" fmla="*/ 80588 h 745957"/>
                <a:gd name="connsiteX2" fmla="*/ 322354 w 322354"/>
                <a:gd name="connsiteY2" fmla="*/ 40294 h 745957"/>
                <a:gd name="connsiteX3" fmla="*/ 322354 w 322354"/>
                <a:gd name="connsiteY3" fmla="*/ 667550 h 745957"/>
                <a:gd name="connsiteX4" fmla="*/ 161177 w 322354"/>
                <a:gd name="connsiteY4" fmla="*/ 707844 h 745957"/>
                <a:gd name="connsiteX5" fmla="*/ 0 w 322354"/>
                <a:gd name="connsiteY5" fmla="*/ 667550 h 745957"/>
                <a:gd name="connsiteX6" fmla="*/ 0 w 322354"/>
                <a:gd name="connsiteY6" fmla="*/ 40294 h 745957"/>
                <a:gd name="connsiteX0" fmla="*/ 0 w 322354"/>
                <a:gd name="connsiteY0" fmla="*/ 40294 h 745957"/>
                <a:gd name="connsiteX1" fmla="*/ 161177 w 322354"/>
                <a:gd name="connsiteY1" fmla="*/ 0 h 745957"/>
                <a:gd name="connsiteX2" fmla="*/ 322354 w 322354"/>
                <a:gd name="connsiteY2" fmla="*/ 40294 h 745957"/>
                <a:gd name="connsiteX3" fmla="*/ 161177 w 322354"/>
                <a:gd name="connsiteY3" fmla="*/ 80588 h 745957"/>
                <a:gd name="connsiteX4" fmla="*/ 0 w 322354"/>
                <a:gd name="connsiteY4" fmla="*/ 40294 h 745957"/>
                <a:gd name="connsiteX0" fmla="*/ 322354 w 322354"/>
                <a:gd name="connsiteY0" fmla="*/ 40294 h 745957"/>
                <a:gd name="connsiteX1" fmla="*/ 161177 w 322354"/>
                <a:gd name="connsiteY1" fmla="*/ 80588 h 745957"/>
                <a:gd name="connsiteX2" fmla="*/ 0 w 322354"/>
                <a:gd name="connsiteY2" fmla="*/ 40294 h 745957"/>
                <a:gd name="connsiteX3" fmla="*/ 161177 w 322354"/>
                <a:gd name="connsiteY3" fmla="*/ 0 h 745957"/>
                <a:gd name="connsiteX4" fmla="*/ 322354 w 322354"/>
                <a:gd name="connsiteY4" fmla="*/ 40294 h 745957"/>
                <a:gd name="connsiteX5" fmla="*/ 322354 w 322354"/>
                <a:gd name="connsiteY5" fmla="*/ 667550 h 745957"/>
                <a:gd name="connsiteX6" fmla="*/ 0 w 322354"/>
                <a:gd name="connsiteY6" fmla="*/ 667550 h 745957"/>
                <a:gd name="connsiteX7" fmla="*/ 0 w 322354"/>
                <a:gd name="connsiteY7" fmla="*/ 40294 h 745957"/>
                <a:gd name="connsiteX0" fmla="*/ 0 w 391316"/>
                <a:gd name="connsiteY0" fmla="*/ 40294 h 905618"/>
                <a:gd name="connsiteX1" fmla="*/ 161177 w 391316"/>
                <a:gd name="connsiteY1" fmla="*/ 80588 h 905618"/>
                <a:gd name="connsiteX2" fmla="*/ 322354 w 391316"/>
                <a:gd name="connsiteY2" fmla="*/ 40294 h 905618"/>
                <a:gd name="connsiteX3" fmla="*/ 322354 w 391316"/>
                <a:gd name="connsiteY3" fmla="*/ 667550 h 905618"/>
                <a:gd name="connsiteX4" fmla="*/ 161177 w 391316"/>
                <a:gd name="connsiteY4" fmla="*/ 707844 h 905618"/>
                <a:gd name="connsiteX5" fmla="*/ 0 w 391316"/>
                <a:gd name="connsiteY5" fmla="*/ 667550 h 905618"/>
                <a:gd name="connsiteX6" fmla="*/ 0 w 391316"/>
                <a:gd name="connsiteY6" fmla="*/ 40294 h 905618"/>
                <a:gd name="connsiteX0" fmla="*/ 0 w 391316"/>
                <a:gd name="connsiteY0" fmla="*/ 40294 h 905618"/>
                <a:gd name="connsiteX1" fmla="*/ 161177 w 391316"/>
                <a:gd name="connsiteY1" fmla="*/ 0 h 905618"/>
                <a:gd name="connsiteX2" fmla="*/ 322354 w 391316"/>
                <a:gd name="connsiteY2" fmla="*/ 40294 h 905618"/>
                <a:gd name="connsiteX3" fmla="*/ 161177 w 391316"/>
                <a:gd name="connsiteY3" fmla="*/ 80588 h 905618"/>
                <a:gd name="connsiteX4" fmla="*/ 0 w 391316"/>
                <a:gd name="connsiteY4" fmla="*/ 40294 h 905618"/>
                <a:gd name="connsiteX0" fmla="*/ 322354 w 391316"/>
                <a:gd name="connsiteY0" fmla="*/ 40294 h 905618"/>
                <a:gd name="connsiteX1" fmla="*/ 161177 w 391316"/>
                <a:gd name="connsiteY1" fmla="*/ 80588 h 905618"/>
                <a:gd name="connsiteX2" fmla="*/ 0 w 391316"/>
                <a:gd name="connsiteY2" fmla="*/ 40294 h 905618"/>
                <a:gd name="connsiteX3" fmla="*/ 161177 w 391316"/>
                <a:gd name="connsiteY3" fmla="*/ 0 h 905618"/>
                <a:gd name="connsiteX4" fmla="*/ 322354 w 391316"/>
                <a:gd name="connsiteY4" fmla="*/ 40294 h 905618"/>
                <a:gd name="connsiteX5" fmla="*/ 322354 w 391316"/>
                <a:gd name="connsiteY5" fmla="*/ 667550 h 905618"/>
                <a:gd name="connsiteX6" fmla="*/ 378544 w 391316"/>
                <a:gd name="connsiteY6" fmla="*/ 905618 h 905618"/>
                <a:gd name="connsiteX7" fmla="*/ 0 w 391316"/>
                <a:gd name="connsiteY7" fmla="*/ 667550 h 905618"/>
                <a:gd name="connsiteX8" fmla="*/ 0 w 391316"/>
                <a:gd name="connsiteY8" fmla="*/ 40294 h 905618"/>
                <a:gd name="connsiteX0" fmla="*/ 0 w 391316"/>
                <a:gd name="connsiteY0" fmla="*/ 40294 h 905618"/>
                <a:gd name="connsiteX1" fmla="*/ 161177 w 391316"/>
                <a:gd name="connsiteY1" fmla="*/ 80588 h 905618"/>
                <a:gd name="connsiteX2" fmla="*/ 322354 w 391316"/>
                <a:gd name="connsiteY2" fmla="*/ 40294 h 905618"/>
                <a:gd name="connsiteX3" fmla="*/ 322354 w 391316"/>
                <a:gd name="connsiteY3" fmla="*/ 667550 h 905618"/>
                <a:gd name="connsiteX4" fmla="*/ 161177 w 391316"/>
                <a:gd name="connsiteY4" fmla="*/ 707844 h 905618"/>
                <a:gd name="connsiteX5" fmla="*/ 0 w 391316"/>
                <a:gd name="connsiteY5" fmla="*/ 667550 h 905618"/>
                <a:gd name="connsiteX6" fmla="*/ 0 w 391316"/>
                <a:gd name="connsiteY6" fmla="*/ 40294 h 905618"/>
                <a:gd name="connsiteX0" fmla="*/ 0 w 391316"/>
                <a:gd name="connsiteY0" fmla="*/ 40294 h 905618"/>
                <a:gd name="connsiteX1" fmla="*/ 161177 w 391316"/>
                <a:gd name="connsiteY1" fmla="*/ 0 h 905618"/>
                <a:gd name="connsiteX2" fmla="*/ 322354 w 391316"/>
                <a:gd name="connsiteY2" fmla="*/ 40294 h 905618"/>
                <a:gd name="connsiteX3" fmla="*/ 161177 w 391316"/>
                <a:gd name="connsiteY3" fmla="*/ 80588 h 905618"/>
                <a:gd name="connsiteX4" fmla="*/ 0 w 391316"/>
                <a:gd name="connsiteY4" fmla="*/ 40294 h 905618"/>
                <a:gd name="connsiteX0" fmla="*/ 322354 w 391316"/>
                <a:gd name="connsiteY0" fmla="*/ 40294 h 905618"/>
                <a:gd name="connsiteX1" fmla="*/ 161177 w 391316"/>
                <a:gd name="connsiteY1" fmla="*/ 80588 h 905618"/>
                <a:gd name="connsiteX2" fmla="*/ 0 w 391316"/>
                <a:gd name="connsiteY2" fmla="*/ 40294 h 905618"/>
                <a:gd name="connsiteX3" fmla="*/ 161177 w 391316"/>
                <a:gd name="connsiteY3" fmla="*/ 0 h 905618"/>
                <a:gd name="connsiteX4" fmla="*/ 322354 w 391316"/>
                <a:gd name="connsiteY4" fmla="*/ 40294 h 905618"/>
                <a:gd name="connsiteX5" fmla="*/ 322354 w 391316"/>
                <a:gd name="connsiteY5" fmla="*/ 667550 h 905618"/>
                <a:gd name="connsiteX6" fmla="*/ 378544 w 391316"/>
                <a:gd name="connsiteY6" fmla="*/ 905618 h 905618"/>
                <a:gd name="connsiteX7" fmla="*/ 0 w 391316"/>
                <a:gd name="connsiteY7" fmla="*/ 667550 h 905618"/>
                <a:gd name="connsiteX8" fmla="*/ 0 w 391316"/>
                <a:gd name="connsiteY8" fmla="*/ 40294 h 905618"/>
                <a:gd name="connsiteX9" fmla="*/ 322354 w 391316"/>
                <a:gd name="connsiteY9" fmla="*/ 40294 h 90561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378544 w 469984"/>
                <a:gd name="connsiteY0" fmla="*/ 905618 h 997058"/>
                <a:gd name="connsiteX1" fmla="*/ 0 w 469984"/>
                <a:gd name="connsiteY1" fmla="*/ 667550 h 997058"/>
                <a:gd name="connsiteX2" fmla="*/ 0 w 469984"/>
                <a:gd name="connsiteY2" fmla="*/ 40294 h 997058"/>
                <a:gd name="connsiteX3" fmla="*/ 322354 w 469984"/>
                <a:gd name="connsiteY3" fmla="*/ 40294 h 997058"/>
                <a:gd name="connsiteX4" fmla="*/ 161177 w 469984"/>
                <a:gd name="connsiteY4" fmla="*/ 80588 h 997058"/>
                <a:gd name="connsiteX5" fmla="*/ 0 w 469984"/>
                <a:gd name="connsiteY5" fmla="*/ 40294 h 997058"/>
                <a:gd name="connsiteX6" fmla="*/ 161177 w 469984"/>
                <a:gd name="connsiteY6" fmla="*/ 0 h 997058"/>
                <a:gd name="connsiteX7" fmla="*/ 322354 w 469984"/>
                <a:gd name="connsiteY7" fmla="*/ 40294 h 997058"/>
                <a:gd name="connsiteX8" fmla="*/ 322354 w 469984"/>
                <a:gd name="connsiteY8" fmla="*/ 667550 h 997058"/>
                <a:gd name="connsiteX9" fmla="*/ 469984 w 469984"/>
                <a:gd name="connsiteY9" fmla="*/ 997058 h 99705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45697 w 469984"/>
                <a:gd name="connsiteY0" fmla="*/ 860441 h 997058"/>
                <a:gd name="connsiteX1" fmla="*/ 0 w 469984"/>
                <a:gd name="connsiteY1" fmla="*/ 667550 h 997058"/>
                <a:gd name="connsiteX2" fmla="*/ 0 w 469984"/>
                <a:gd name="connsiteY2" fmla="*/ 40294 h 997058"/>
                <a:gd name="connsiteX3" fmla="*/ 322354 w 469984"/>
                <a:gd name="connsiteY3" fmla="*/ 40294 h 997058"/>
                <a:gd name="connsiteX4" fmla="*/ 161177 w 469984"/>
                <a:gd name="connsiteY4" fmla="*/ 80588 h 997058"/>
                <a:gd name="connsiteX5" fmla="*/ 0 w 469984"/>
                <a:gd name="connsiteY5" fmla="*/ 40294 h 997058"/>
                <a:gd name="connsiteX6" fmla="*/ 161177 w 469984"/>
                <a:gd name="connsiteY6" fmla="*/ 0 h 997058"/>
                <a:gd name="connsiteX7" fmla="*/ 322354 w 469984"/>
                <a:gd name="connsiteY7" fmla="*/ 40294 h 997058"/>
                <a:gd name="connsiteX8" fmla="*/ 322354 w 469984"/>
                <a:gd name="connsiteY8" fmla="*/ 667550 h 997058"/>
                <a:gd name="connsiteX9" fmla="*/ 469984 w 469984"/>
                <a:gd name="connsiteY9" fmla="*/ 997058 h 99705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0 w 469984"/>
                <a:gd name="connsiteY0" fmla="*/ 667550 h 997058"/>
                <a:gd name="connsiteX1" fmla="*/ 0 w 469984"/>
                <a:gd name="connsiteY1" fmla="*/ 40294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5" fmla="*/ 161177 w 469984"/>
                <a:gd name="connsiteY5" fmla="*/ 0 h 997058"/>
                <a:gd name="connsiteX6" fmla="*/ 322354 w 469984"/>
                <a:gd name="connsiteY6" fmla="*/ 40294 h 997058"/>
                <a:gd name="connsiteX7" fmla="*/ 322354 w 469984"/>
                <a:gd name="connsiteY7" fmla="*/ 667550 h 997058"/>
                <a:gd name="connsiteX8" fmla="*/ 469984 w 469984"/>
                <a:gd name="connsiteY8" fmla="*/ 997058 h 997058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5" fmla="*/ 161177 w 322354"/>
                <a:gd name="connsiteY5" fmla="*/ 0 h 707844"/>
                <a:gd name="connsiteX6" fmla="*/ 322354 w 322354"/>
                <a:gd name="connsiteY6" fmla="*/ 40294 h 707844"/>
                <a:gd name="connsiteX7" fmla="*/ 322354 w 322354"/>
                <a:gd name="connsiteY7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354" h="707844" stroke="0" extrusionOk="0">
                  <a:moveTo>
                    <a:pt x="0" y="40294"/>
                  </a:moveTo>
                  <a:cubicBezTo>
                    <a:pt x="0" y="62548"/>
                    <a:pt x="72161" y="80588"/>
                    <a:pt x="161177" y="80588"/>
                  </a:cubicBezTo>
                  <a:cubicBezTo>
                    <a:pt x="250193" y="80588"/>
                    <a:pt x="322354" y="62548"/>
                    <a:pt x="322354" y="40294"/>
                  </a:cubicBezTo>
                  <a:lnTo>
                    <a:pt x="322354" y="667550"/>
                  </a:lnTo>
                  <a:cubicBezTo>
                    <a:pt x="322354" y="689804"/>
                    <a:pt x="250193" y="707844"/>
                    <a:pt x="161177" y="707844"/>
                  </a:cubicBezTo>
                  <a:cubicBezTo>
                    <a:pt x="72161" y="707844"/>
                    <a:pt x="0" y="689804"/>
                    <a:pt x="0" y="667550"/>
                  </a:cubicBezTo>
                  <a:lnTo>
                    <a:pt x="0" y="40294"/>
                  </a:lnTo>
                  <a:close/>
                </a:path>
                <a:path w="322354" h="707844" fill="lighten" stroke="0" extrusionOk="0">
                  <a:moveTo>
                    <a:pt x="0" y="40294"/>
                  </a:moveTo>
                  <a:cubicBezTo>
                    <a:pt x="0" y="18040"/>
                    <a:pt x="72161" y="0"/>
                    <a:pt x="161177" y="0"/>
                  </a:cubicBezTo>
                  <a:cubicBezTo>
                    <a:pt x="250193" y="0"/>
                    <a:pt x="322354" y="18040"/>
                    <a:pt x="322354" y="40294"/>
                  </a:cubicBezTo>
                  <a:cubicBezTo>
                    <a:pt x="322354" y="62548"/>
                    <a:pt x="250193" y="80588"/>
                    <a:pt x="161177" y="80588"/>
                  </a:cubicBezTo>
                  <a:cubicBezTo>
                    <a:pt x="72161" y="80588"/>
                    <a:pt x="0" y="62548"/>
                    <a:pt x="0" y="40294"/>
                  </a:cubicBezTo>
                  <a:close/>
                </a:path>
                <a:path w="322354" h="707844" fill="none" extrusionOk="0">
                  <a:moveTo>
                    <a:pt x="0" y="667550"/>
                  </a:moveTo>
                  <a:lnTo>
                    <a:pt x="0" y="40294"/>
                  </a:lnTo>
                  <a:cubicBezTo>
                    <a:pt x="55336" y="39163"/>
                    <a:pt x="1666" y="76657"/>
                    <a:pt x="158107" y="85892"/>
                  </a:cubicBezTo>
                  <a:cubicBezTo>
                    <a:pt x="278158" y="87971"/>
                    <a:pt x="267605" y="55493"/>
                    <a:pt x="322354" y="40294"/>
                  </a:cubicBezTo>
                  <a:cubicBezTo>
                    <a:pt x="322354" y="62548"/>
                    <a:pt x="250193" y="80588"/>
                    <a:pt x="161177" y="80588"/>
                  </a:cubicBezTo>
                  <a:cubicBezTo>
                    <a:pt x="72161" y="80588"/>
                    <a:pt x="0" y="62548"/>
                    <a:pt x="0" y="40294"/>
                  </a:cubicBezTo>
                  <a:cubicBezTo>
                    <a:pt x="0" y="18040"/>
                    <a:pt x="72161" y="0"/>
                    <a:pt x="161177" y="0"/>
                  </a:cubicBezTo>
                  <a:cubicBezTo>
                    <a:pt x="250193" y="0"/>
                    <a:pt x="322354" y="18040"/>
                    <a:pt x="322354" y="40294"/>
                  </a:cubicBezTo>
                  <a:lnTo>
                    <a:pt x="322354" y="667550"/>
                  </a:lnTo>
                </a:path>
              </a:pathLst>
            </a:cu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46" name="グループ化 2945">
              <a:extLst>
                <a:ext uri="{FF2B5EF4-FFF2-40B4-BE49-F238E27FC236}">
                  <a16:creationId xmlns:a16="http://schemas.microsoft.com/office/drawing/2014/main" id="{61390AEB-33A8-6EDC-C782-F115BBCC5DD6}"/>
                </a:ext>
              </a:extLst>
            </p:cNvPr>
            <p:cNvGrpSpPr/>
            <p:nvPr/>
          </p:nvGrpSpPr>
          <p:grpSpPr>
            <a:xfrm>
              <a:off x="1108833" y="4127002"/>
              <a:ext cx="203678" cy="1393989"/>
              <a:chOff x="887535" y="1448967"/>
              <a:chExt cx="336421" cy="2302488"/>
            </a:xfrm>
          </p:grpSpPr>
          <p:sp>
            <p:nvSpPr>
              <p:cNvPr id="2947" name="フリーフォーム 129">
                <a:extLst>
                  <a:ext uri="{FF2B5EF4-FFF2-40B4-BE49-F238E27FC236}">
                    <a16:creationId xmlns:a16="http://schemas.microsoft.com/office/drawing/2014/main" id="{74EC12AE-DD57-A1DC-CB07-E0788B256226}"/>
                  </a:ext>
                </a:extLst>
              </p:cNvPr>
              <p:cNvSpPr/>
              <p:nvPr/>
            </p:nvSpPr>
            <p:spPr>
              <a:xfrm rot="20773540">
                <a:off x="984581" y="1448967"/>
                <a:ext cx="239375" cy="2302488"/>
              </a:xfrm>
              <a:custGeom>
                <a:avLst/>
                <a:gdLst>
                  <a:gd name="connsiteX0" fmla="*/ 168228 w 328316"/>
                  <a:gd name="connsiteY0" fmla="*/ 0 h 1378383"/>
                  <a:gd name="connsiteX1" fmla="*/ 103108 w 328316"/>
                  <a:gd name="connsiteY1" fmla="*/ 192648 h 1378383"/>
                  <a:gd name="connsiteX2" fmla="*/ 32561 w 328316"/>
                  <a:gd name="connsiteY2" fmla="*/ 841139 h 1378383"/>
                  <a:gd name="connsiteX3" fmla="*/ 0 w 328316"/>
                  <a:gd name="connsiteY3" fmla="*/ 1329543 h 1378383"/>
                  <a:gd name="connsiteX4" fmla="*/ 130241 w 328316"/>
                  <a:gd name="connsiteY4" fmla="*/ 1378383 h 1378383"/>
                  <a:gd name="connsiteX5" fmla="*/ 211642 w 328316"/>
                  <a:gd name="connsiteY5" fmla="*/ 1367530 h 1378383"/>
                  <a:gd name="connsiteX6" fmla="*/ 328316 w 328316"/>
                  <a:gd name="connsiteY6" fmla="*/ 1326829 h 1378383"/>
                  <a:gd name="connsiteX7" fmla="*/ 274049 w 328316"/>
                  <a:gd name="connsiteY7" fmla="*/ 575230 h 1378383"/>
                  <a:gd name="connsiteX8" fmla="*/ 230635 w 328316"/>
                  <a:gd name="connsiteY8" fmla="*/ 92254 h 1378383"/>
                  <a:gd name="connsiteX9" fmla="*/ 168228 w 328316"/>
                  <a:gd name="connsiteY9" fmla="*/ 0 h 137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8316" h="1378383">
                    <a:moveTo>
                      <a:pt x="168228" y="0"/>
                    </a:moveTo>
                    <a:lnTo>
                      <a:pt x="103108" y="192648"/>
                    </a:lnTo>
                    <a:lnTo>
                      <a:pt x="32561" y="841139"/>
                    </a:lnTo>
                    <a:lnTo>
                      <a:pt x="0" y="1329543"/>
                    </a:lnTo>
                    <a:lnTo>
                      <a:pt x="130241" y="1378383"/>
                    </a:lnTo>
                    <a:lnTo>
                      <a:pt x="211642" y="1367530"/>
                    </a:lnTo>
                    <a:lnTo>
                      <a:pt x="328316" y="1326829"/>
                    </a:lnTo>
                    <a:lnTo>
                      <a:pt x="274049" y="575230"/>
                    </a:lnTo>
                    <a:lnTo>
                      <a:pt x="230635" y="92254"/>
                    </a:lnTo>
                    <a:lnTo>
                      <a:pt x="168228" y="0"/>
                    </a:lnTo>
                    <a:close/>
                  </a:path>
                </a:pathLst>
              </a:custGeom>
              <a:solidFill>
                <a:srgbClr val="9D6833"/>
              </a:solidFill>
              <a:ln w="12700">
                <a:solidFill>
                  <a:srgbClr val="4040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8" name="Google Shape;1866;p32">
                <a:extLst>
                  <a:ext uri="{FF2B5EF4-FFF2-40B4-BE49-F238E27FC236}">
                    <a16:creationId xmlns:a16="http://schemas.microsoft.com/office/drawing/2014/main" id="{7949F1B8-CE12-0E55-FA5D-0111D59562D8}"/>
                  </a:ext>
                </a:extLst>
              </p:cNvPr>
              <p:cNvSpPr/>
              <p:nvPr/>
            </p:nvSpPr>
            <p:spPr>
              <a:xfrm rot="15665397">
                <a:off x="945978" y="2458176"/>
                <a:ext cx="99557" cy="216443"/>
              </a:xfrm>
              <a:prstGeom prst="can">
                <a:avLst>
                  <a:gd name="adj" fmla="val 25000"/>
                </a:avLst>
              </a:prstGeom>
              <a:solidFill>
                <a:srgbClr val="9D6833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9" name="Google Shape;1867;p32">
                <a:extLst>
                  <a:ext uri="{FF2B5EF4-FFF2-40B4-BE49-F238E27FC236}">
                    <a16:creationId xmlns:a16="http://schemas.microsoft.com/office/drawing/2014/main" id="{6F6F8C84-046E-0409-FC1C-AE60E96E42AB}"/>
                  </a:ext>
                </a:extLst>
              </p:cNvPr>
              <p:cNvSpPr/>
              <p:nvPr/>
            </p:nvSpPr>
            <p:spPr>
              <a:xfrm rot="20481124">
                <a:off x="1051761" y="2507427"/>
                <a:ext cx="111154" cy="81707"/>
              </a:xfrm>
              <a:prstGeom prst="ellipse">
                <a:avLst/>
              </a:prstGeom>
              <a:solidFill>
                <a:srgbClr val="9D68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0" name="Google Shape;1868;p32">
                <a:extLst>
                  <a:ext uri="{FF2B5EF4-FFF2-40B4-BE49-F238E27FC236}">
                    <a16:creationId xmlns:a16="http://schemas.microsoft.com/office/drawing/2014/main" id="{713E19C9-28EB-B640-27BD-1D39184F4F00}"/>
                  </a:ext>
                </a:extLst>
              </p:cNvPr>
              <p:cNvSpPr/>
              <p:nvPr/>
            </p:nvSpPr>
            <p:spPr>
              <a:xfrm rot="17672304">
                <a:off x="1116944" y="2721432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1" name="Google Shape;1869;p32">
                <a:extLst>
                  <a:ext uri="{FF2B5EF4-FFF2-40B4-BE49-F238E27FC236}">
                    <a16:creationId xmlns:a16="http://schemas.microsoft.com/office/drawing/2014/main" id="{3B749017-AFDB-B9FA-E99C-9F6A58F6A6DB}"/>
                  </a:ext>
                </a:extLst>
              </p:cNvPr>
              <p:cNvSpPr/>
              <p:nvPr/>
            </p:nvSpPr>
            <p:spPr>
              <a:xfrm rot="17672304">
                <a:off x="999626" y="2329618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2" name="Google Shape;1870;p32">
                <a:extLst>
                  <a:ext uri="{FF2B5EF4-FFF2-40B4-BE49-F238E27FC236}">
                    <a16:creationId xmlns:a16="http://schemas.microsoft.com/office/drawing/2014/main" id="{309B8E3A-D248-A091-3769-F14B27268F08}"/>
                  </a:ext>
                </a:extLst>
              </p:cNvPr>
              <p:cNvSpPr/>
              <p:nvPr/>
            </p:nvSpPr>
            <p:spPr>
              <a:xfrm rot="17672304">
                <a:off x="1054035" y="2320106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2" name="角丸四角形 96">
            <a:extLst>
              <a:ext uri="{FF2B5EF4-FFF2-40B4-BE49-F238E27FC236}">
                <a16:creationId xmlns:a16="http://schemas.microsoft.com/office/drawing/2014/main" id="{3D67C99D-B3F1-4890-8DE7-E7BEECC899CB}"/>
              </a:ext>
            </a:extLst>
          </p:cNvPr>
          <p:cNvSpPr/>
          <p:nvPr/>
        </p:nvSpPr>
        <p:spPr>
          <a:xfrm>
            <a:off x="9815096" y="624600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667E51C7-3449-491F-A84C-CC9DCC1C1980}"/>
              </a:ext>
            </a:extLst>
          </p:cNvPr>
          <p:cNvSpPr txBox="1"/>
          <p:nvPr/>
        </p:nvSpPr>
        <p:spPr>
          <a:xfrm>
            <a:off x="9796833" y="6245043"/>
            <a:ext cx="1982785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88" name="Google Shape;1544;p28"/>
          <p:cNvSpPr txBox="1"/>
          <p:nvPr/>
        </p:nvSpPr>
        <p:spPr>
          <a:xfrm>
            <a:off x="2173033" y="2349330"/>
            <a:ext cx="7954188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「これで森の力はもどっていくだろう！」</a:t>
            </a:r>
            <a:endParaRPr sz="3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角丸四角形 355">
            <a:extLst>
              <a:ext uri="{FF2B5EF4-FFF2-40B4-BE49-F238E27FC236}">
                <a16:creationId xmlns:a16="http://schemas.microsoft.com/office/drawing/2014/main" id="{55C2596F-3D0B-0A3F-05F3-77279C36FA82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BBF73EF6-54FF-F71D-A35B-16790D99AE40}"/>
              </a:ext>
            </a:extLst>
          </p:cNvPr>
          <p:cNvSpPr txBox="1"/>
          <p:nvPr/>
        </p:nvSpPr>
        <p:spPr>
          <a:xfrm>
            <a:off x="10664176" y="2662131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chemeClr val="accent1">
                    <a:lumMod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6AA0BE41-C166-CD5F-DFF4-EB95DFC14335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6" name="直線コネクタ 5">
              <a:extLst>
                <a:ext uri="{FF2B5EF4-FFF2-40B4-BE49-F238E27FC236}">
                  <a16:creationId xmlns:a16="http://schemas.microsoft.com/office/drawing/2014/main" id="{7906C262-225F-E863-8BAD-3291185926BE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線コネクタ 24">
              <a:extLst>
                <a:ext uri="{FF2B5EF4-FFF2-40B4-BE49-F238E27FC236}">
                  <a16:creationId xmlns:a16="http://schemas.microsoft.com/office/drawing/2014/main" id="{5DE29879-1A1C-9C7A-7630-83D6397AC129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線コネクタ 32">
              <a:extLst>
                <a:ext uri="{FF2B5EF4-FFF2-40B4-BE49-F238E27FC236}">
                  <a16:creationId xmlns:a16="http://schemas.microsoft.com/office/drawing/2014/main" id="{46AF47E3-5512-F279-8F0E-AACA50DE9B3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E102DBF9-FEDF-8E73-450C-107A504E8814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56" name="Google Shape;1539;p28">
            <a:extLst>
              <a:ext uri="{FF2B5EF4-FFF2-40B4-BE49-F238E27FC236}">
                <a16:creationId xmlns:a16="http://schemas.microsoft.com/office/drawing/2014/main" id="{6A4FC9CC-914C-C55C-D1C5-552AECE3CF14}"/>
              </a:ext>
            </a:extLst>
          </p:cNvPr>
          <p:cNvSpPr>
            <a:spLocks noChangeAspect="1"/>
          </p:cNvSpPr>
          <p:nvPr/>
        </p:nvSpPr>
        <p:spPr>
          <a:xfrm flipH="1">
            <a:off x="5107793" y="5627724"/>
            <a:ext cx="4667467" cy="362327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961" name="グループ化 2960">
            <a:extLst>
              <a:ext uri="{FF2B5EF4-FFF2-40B4-BE49-F238E27FC236}">
                <a16:creationId xmlns:a16="http://schemas.microsoft.com/office/drawing/2014/main" id="{7B2931DB-C2A1-ECF4-E6DB-9189A07F1B3B}"/>
              </a:ext>
            </a:extLst>
          </p:cNvPr>
          <p:cNvGrpSpPr>
            <a:grpSpLocks noChangeAspect="1"/>
          </p:cNvGrpSpPr>
          <p:nvPr/>
        </p:nvGrpSpPr>
        <p:grpSpPr>
          <a:xfrm>
            <a:off x="6417070" y="3182723"/>
            <a:ext cx="1281494" cy="2720446"/>
            <a:chOff x="7130579" y="1294914"/>
            <a:chExt cx="2418527" cy="4619426"/>
          </a:xfrm>
        </p:grpSpPr>
        <p:sp>
          <p:nvSpPr>
            <p:cNvPr id="2966" name="二等辺三角形 2">
              <a:extLst>
                <a:ext uri="{FF2B5EF4-FFF2-40B4-BE49-F238E27FC236}">
                  <a16:creationId xmlns:a16="http://schemas.microsoft.com/office/drawing/2014/main" id="{021B1D14-A8B5-847E-048B-D4B1A803FBD5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7" name="Google Shape;1540;p28">
              <a:extLst>
                <a:ext uri="{FF2B5EF4-FFF2-40B4-BE49-F238E27FC236}">
                  <a16:creationId xmlns:a16="http://schemas.microsoft.com/office/drawing/2014/main" id="{52BFB7E4-039E-2281-446F-D100C3FC648C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8" name="二等辺三角形 2">
              <a:extLst>
                <a:ext uri="{FF2B5EF4-FFF2-40B4-BE49-F238E27FC236}">
                  <a16:creationId xmlns:a16="http://schemas.microsoft.com/office/drawing/2014/main" id="{2BE9C1E1-A772-6A72-9C62-315FABC8D531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969" name="グループ化 2968">
            <a:extLst>
              <a:ext uri="{FF2B5EF4-FFF2-40B4-BE49-F238E27FC236}">
                <a16:creationId xmlns:a16="http://schemas.microsoft.com/office/drawing/2014/main" id="{85B30611-42BD-13C2-E87C-112EBFD2942C}"/>
              </a:ext>
            </a:extLst>
          </p:cNvPr>
          <p:cNvGrpSpPr>
            <a:grpSpLocks noChangeAspect="1"/>
          </p:cNvGrpSpPr>
          <p:nvPr/>
        </p:nvGrpSpPr>
        <p:grpSpPr>
          <a:xfrm>
            <a:off x="8378162" y="3043013"/>
            <a:ext cx="1330548" cy="2720446"/>
            <a:chOff x="7130579" y="1294914"/>
            <a:chExt cx="2418527" cy="4619426"/>
          </a:xfrm>
        </p:grpSpPr>
        <p:sp>
          <p:nvSpPr>
            <p:cNvPr id="2970" name="二等辺三角形 2">
              <a:extLst>
                <a:ext uri="{FF2B5EF4-FFF2-40B4-BE49-F238E27FC236}">
                  <a16:creationId xmlns:a16="http://schemas.microsoft.com/office/drawing/2014/main" id="{44F9CB37-D494-052F-9DD5-A8902BBDC7BF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1" name="Google Shape;1540;p28">
              <a:extLst>
                <a:ext uri="{FF2B5EF4-FFF2-40B4-BE49-F238E27FC236}">
                  <a16:creationId xmlns:a16="http://schemas.microsoft.com/office/drawing/2014/main" id="{5105BD92-AC29-ED71-1FF6-12285078D040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2" name="二等辺三角形 2">
              <a:extLst>
                <a:ext uri="{FF2B5EF4-FFF2-40B4-BE49-F238E27FC236}">
                  <a16:creationId xmlns:a16="http://schemas.microsoft.com/office/drawing/2014/main" id="{D01BB76A-6EC0-0641-B334-6621E5A228BC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973" name="グループ化 2972">
            <a:extLst>
              <a:ext uri="{FF2B5EF4-FFF2-40B4-BE49-F238E27FC236}">
                <a16:creationId xmlns:a16="http://schemas.microsoft.com/office/drawing/2014/main" id="{6F95AD7B-F137-BE2D-168F-13102307F8B3}"/>
              </a:ext>
            </a:extLst>
          </p:cNvPr>
          <p:cNvGrpSpPr>
            <a:grpSpLocks noChangeAspect="1"/>
          </p:cNvGrpSpPr>
          <p:nvPr/>
        </p:nvGrpSpPr>
        <p:grpSpPr>
          <a:xfrm>
            <a:off x="5069779" y="3102491"/>
            <a:ext cx="1330548" cy="2720446"/>
            <a:chOff x="7130579" y="1294914"/>
            <a:chExt cx="2418527" cy="4619426"/>
          </a:xfrm>
        </p:grpSpPr>
        <p:sp>
          <p:nvSpPr>
            <p:cNvPr id="2974" name="二等辺三角形 2">
              <a:extLst>
                <a:ext uri="{FF2B5EF4-FFF2-40B4-BE49-F238E27FC236}">
                  <a16:creationId xmlns:a16="http://schemas.microsoft.com/office/drawing/2014/main" id="{0DCF6AD5-9F9B-3EE8-FDC5-D1AAA4A7644C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5" name="Google Shape;1540;p28">
              <a:extLst>
                <a:ext uri="{FF2B5EF4-FFF2-40B4-BE49-F238E27FC236}">
                  <a16:creationId xmlns:a16="http://schemas.microsoft.com/office/drawing/2014/main" id="{B907517B-E8FA-B8B3-B9E8-AE8FC62EF9B0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二等辺三角形 2">
              <a:extLst>
                <a:ext uri="{FF2B5EF4-FFF2-40B4-BE49-F238E27FC236}">
                  <a16:creationId xmlns:a16="http://schemas.microsoft.com/office/drawing/2014/main" id="{491BA09D-116A-5B9E-2484-0893FDB468CD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69" name="グループ化 68">
            <a:extLst>
              <a:ext uri="{FF2B5EF4-FFF2-40B4-BE49-F238E27FC236}">
                <a16:creationId xmlns:a16="http://schemas.microsoft.com/office/drawing/2014/main" id="{AB9FD66B-9C1B-FBC4-0491-E71D1787B0C5}"/>
              </a:ext>
            </a:extLst>
          </p:cNvPr>
          <p:cNvGrpSpPr>
            <a:grpSpLocks noChangeAspect="1"/>
          </p:cNvGrpSpPr>
          <p:nvPr/>
        </p:nvGrpSpPr>
        <p:grpSpPr>
          <a:xfrm>
            <a:off x="7685495" y="3124890"/>
            <a:ext cx="1330548" cy="2720446"/>
            <a:chOff x="7130579" y="1294914"/>
            <a:chExt cx="2418527" cy="4619426"/>
          </a:xfrm>
        </p:grpSpPr>
        <p:sp>
          <p:nvSpPr>
            <p:cNvPr id="70" name="二等辺三角形 2">
              <a:extLst>
                <a:ext uri="{FF2B5EF4-FFF2-40B4-BE49-F238E27FC236}">
                  <a16:creationId xmlns:a16="http://schemas.microsoft.com/office/drawing/2014/main" id="{35F58B07-9580-8C23-DB03-8DE62ABB1F72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" name="Google Shape;1540;p28">
              <a:extLst>
                <a:ext uri="{FF2B5EF4-FFF2-40B4-BE49-F238E27FC236}">
                  <a16:creationId xmlns:a16="http://schemas.microsoft.com/office/drawing/2014/main" id="{4F4627EA-79C3-9D13-2B1B-BAC42561D07F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二等辺三角形 2">
              <a:extLst>
                <a:ext uri="{FF2B5EF4-FFF2-40B4-BE49-F238E27FC236}">
                  <a16:creationId xmlns:a16="http://schemas.microsoft.com/office/drawing/2014/main" id="{98A1796B-2BEF-64C4-26D0-53669C297E98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964" name="Google Shape;1540;p28">
            <a:extLst>
              <a:ext uri="{FF2B5EF4-FFF2-40B4-BE49-F238E27FC236}">
                <a16:creationId xmlns:a16="http://schemas.microsoft.com/office/drawing/2014/main" id="{C70DC0DF-707A-EF34-8FFB-0A4538369160}"/>
              </a:ext>
            </a:extLst>
          </p:cNvPr>
          <p:cNvSpPr/>
          <p:nvPr/>
        </p:nvSpPr>
        <p:spPr>
          <a:xfrm flipH="1">
            <a:off x="6296176" y="5630786"/>
            <a:ext cx="149346" cy="180000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5" name="Google Shape;1540;p28">
            <a:extLst>
              <a:ext uri="{FF2B5EF4-FFF2-40B4-BE49-F238E27FC236}">
                <a16:creationId xmlns:a16="http://schemas.microsoft.com/office/drawing/2014/main" id="{9C4ED7F6-1C55-C295-B364-FDE553518340}"/>
              </a:ext>
            </a:extLst>
          </p:cNvPr>
          <p:cNvSpPr/>
          <p:nvPr/>
        </p:nvSpPr>
        <p:spPr>
          <a:xfrm flipH="1">
            <a:off x="7516834" y="5553886"/>
            <a:ext cx="149346" cy="180000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1" name="グループ化 80">
            <a:extLst>
              <a:ext uri="{FF2B5EF4-FFF2-40B4-BE49-F238E27FC236}">
                <a16:creationId xmlns:a16="http://schemas.microsoft.com/office/drawing/2014/main" id="{829383C8-3DB6-DF0B-792F-6D5DD56B443F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8664726" y="4253611"/>
            <a:ext cx="1330548" cy="2720446"/>
            <a:chOff x="7130579" y="1294914"/>
            <a:chExt cx="2418527" cy="4619426"/>
          </a:xfrm>
        </p:grpSpPr>
        <p:sp>
          <p:nvSpPr>
            <p:cNvPr id="82" name="二等辺三角形 2">
              <a:extLst>
                <a:ext uri="{FF2B5EF4-FFF2-40B4-BE49-F238E27FC236}">
                  <a16:creationId xmlns:a16="http://schemas.microsoft.com/office/drawing/2014/main" id="{148B05FE-4604-3B9F-00BC-B602CAC2C9FF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" name="Google Shape;1540;p28">
              <a:extLst>
                <a:ext uri="{FF2B5EF4-FFF2-40B4-BE49-F238E27FC236}">
                  <a16:creationId xmlns:a16="http://schemas.microsoft.com/office/drawing/2014/main" id="{EB459A6C-08A6-44D5-99BE-B225BEC5E098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二等辺三角形 2">
              <a:extLst>
                <a:ext uri="{FF2B5EF4-FFF2-40B4-BE49-F238E27FC236}">
                  <a16:creationId xmlns:a16="http://schemas.microsoft.com/office/drawing/2014/main" id="{F32E1E7C-EC94-1EF0-E9AA-278683908BCB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92B3544C-5BD5-CB13-E58C-71AB4E06A19F}"/>
              </a:ext>
            </a:extLst>
          </p:cNvPr>
          <p:cNvGrpSpPr>
            <a:grpSpLocks noChangeAspect="1"/>
          </p:cNvGrpSpPr>
          <p:nvPr/>
        </p:nvGrpSpPr>
        <p:grpSpPr>
          <a:xfrm rot="16200000" flipH="1">
            <a:off x="4275297" y="4561799"/>
            <a:ext cx="1330548" cy="2720446"/>
            <a:chOff x="7130579" y="1294914"/>
            <a:chExt cx="2418527" cy="4619426"/>
          </a:xfrm>
        </p:grpSpPr>
        <p:sp>
          <p:nvSpPr>
            <p:cNvPr id="37" name="二等辺三角形 2">
              <a:extLst>
                <a:ext uri="{FF2B5EF4-FFF2-40B4-BE49-F238E27FC236}">
                  <a16:creationId xmlns:a16="http://schemas.microsoft.com/office/drawing/2014/main" id="{6C978DF4-C07E-7AA9-4D0D-033729146EDE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Google Shape;1540;p28">
              <a:extLst>
                <a:ext uri="{FF2B5EF4-FFF2-40B4-BE49-F238E27FC236}">
                  <a16:creationId xmlns:a16="http://schemas.microsoft.com/office/drawing/2014/main" id="{D9CF03D7-990D-1D5A-C495-03857D55D25D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二等辺三角形 2">
              <a:extLst>
                <a:ext uri="{FF2B5EF4-FFF2-40B4-BE49-F238E27FC236}">
                  <a16:creationId xmlns:a16="http://schemas.microsoft.com/office/drawing/2014/main" id="{712E2345-CC52-C338-F760-CFAC7F30E9F9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8" name="テキスト ボックス 87">
            <a:extLst>
              <a:ext uri="{FF2B5EF4-FFF2-40B4-BE49-F238E27FC236}">
                <a16:creationId xmlns:a16="http://schemas.microsoft.com/office/drawing/2014/main" id="{D7989639-CBE6-4863-91F9-E235092A6670}"/>
              </a:ext>
            </a:extLst>
          </p:cNvPr>
          <p:cNvSpPr txBox="1"/>
          <p:nvPr/>
        </p:nvSpPr>
        <p:spPr>
          <a:xfrm>
            <a:off x="596549" y="408442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き</a:t>
            </a:r>
          </a:p>
        </p:txBody>
      </p:sp>
      <p:sp>
        <p:nvSpPr>
          <p:cNvPr id="89" name="テキスト ボックス 88">
            <a:extLst>
              <a:ext uri="{FF2B5EF4-FFF2-40B4-BE49-F238E27FC236}">
                <a16:creationId xmlns:a16="http://schemas.microsoft.com/office/drawing/2014/main" id="{CDF27257-83EA-4943-9FD9-AAEBB15D4822}"/>
              </a:ext>
            </a:extLst>
          </p:cNvPr>
          <p:cNvSpPr txBox="1"/>
          <p:nvPr/>
        </p:nvSpPr>
        <p:spPr>
          <a:xfrm>
            <a:off x="1523283" y="405926"/>
            <a:ext cx="8194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ほんすう</a:t>
            </a:r>
          </a:p>
        </p:txBody>
      </p:sp>
      <p:sp>
        <p:nvSpPr>
          <p:cNvPr id="90" name="テキスト ボックス 89">
            <a:extLst>
              <a:ext uri="{FF2B5EF4-FFF2-40B4-BE49-F238E27FC236}">
                <a16:creationId xmlns:a16="http://schemas.microsoft.com/office/drawing/2014/main" id="{12C90D1E-5274-472D-B144-A2CE69CA9AFF}"/>
              </a:ext>
            </a:extLst>
          </p:cNvPr>
          <p:cNvSpPr txBox="1"/>
          <p:nvPr/>
        </p:nvSpPr>
        <p:spPr>
          <a:xfrm>
            <a:off x="2820407" y="434339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すこ</a:t>
            </a:r>
          </a:p>
        </p:txBody>
      </p:sp>
      <p:sp>
        <p:nvSpPr>
          <p:cNvPr id="91" name="テキスト ボックス 90">
            <a:extLst>
              <a:ext uri="{FF2B5EF4-FFF2-40B4-BE49-F238E27FC236}">
                <a16:creationId xmlns:a16="http://schemas.microsoft.com/office/drawing/2014/main" id="{F5BC035D-E9D6-4A85-957E-0CF4F9EAD814}"/>
              </a:ext>
            </a:extLst>
          </p:cNvPr>
          <p:cNvSpPr txBox="1"/>
          <p:nvPr/>
        </p:nvSpPr>
        <p:spPr>
          <a:xfrm>
            <a:off x="6134610" y="405507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ひ</a:t>
            </a:r>
          </a:p>
        </p:txBody>
      </p:sp>
      <p:sp>
        <p:nvSpPr>
          <p:cNvPr id="92" name="テキスト ボックス 91">
            <a:extLst>
              <a:ext uri="{FF2B5EF4-FFF2-40B4-BE49-F238E27FC236}">
                <a16:creationId xmlns:a16="http://schemas.microsoft.com/office/drawing/2014/main" id="{ED9224FE-3C4E-4AD0-8FA0-6740766FE876}"/>
              </a:ext>
            </a:extLst>
          </p:cNvPr>
          <p:cNvSpPr txBox="1"/>
          <p:nvPr/>
        </p:nvSpPr>
        <p:spPr>
          <a:xfrm>
            <a:off x="6886734" y="392362"/>
            <a:ext cx="7164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ひかり</a:t>
            </a:r>
          </a:p>
        </p:txBody>
      </p:sp>
      <p:sp>
        <p:nvSpPr>
          <p:cNvPr id="93" name="テキスト ボックス 92">
            <a:extLst>
              <a:ext uri="{FF2B5EF4-FFF2-40B4-BE49-F238E27FC236}">
                <a16:creationId xmlns:a16="http://schemas.microsoft.com/office/drawing/2014/main" id="{B2BA2094-8B73-474D-996F-AC997B943FD4}"/>
              </a:ext>
            </a:extLst>
          </p:cNvPr>
          <p:cNvSpPr txBox="1"/>
          <p:nvPr/>
        </p:nvSpPr>
        <p:spPr>
          <a:xfrm>
            <a:off x="7871368" y="364805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もり</a:t>
            </a:r>
          </a:p>
        </p:txBody>
      </p:sp>
      <p:sp>
        <p:nvSpPr>
          <p:cNvPr id="94" name="テキスト ボックス 93">
            <a:extLst>
              <a:ext uri="{FF2B5EF4-FFF2-40B4-BE49-F238E27FC236}">
                <a16:creationId xmlns:a16="http://schemas.microsoft.com/office/drawing/2014/main" id="{95704DD3-498A-430C-A266-3596BBB5189F}"/>
              </a:ext>
            </a:extLst>
          </p:cNvPr>
          <p:cNvSpPr txBox="1"/>
          <p:nvPr/>
        </p:nvSpPr>
        <p:spPr>
          <a:xfrm>
            <a:off x="8749215" y="375192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はい</a:t>
            </a:r>
          </a:p>
        </p:txBody>
      </p:sp>
      <p:sp>
        <p:nvSpPr>
          <p:cNvPr id="95" name="テキスト ボックス 94">
            <a:extLst>
              <a:ext uri="{FF2B5EF4-FFF2-40B4-BE49-F238E27FC236}">
                <a16:creationId xmlns:a16="http://schemas.microsoft.com/office/drawing/2014/main" id="{303DA49A-8855-49D0-9524-BA23941F68E8}"/>
              </a:ext>
            </a:extLst>
          </p:cNvPr>
          <p:cNvSpPr txBox="1"/>
          <p:nvPr/>
        </p:nvSpPr>
        <p:spPr>
          <a:xfrm>
            <a:off x="1481876" y="1188177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あか</a:t>
            </a:r>
          </a:p>
        </p:txBody>
      </p:sp>
      <p:sp>
        <p:nvSpPr>
          <p:cNvPr id="96" name="テキスト ボックス 95">
            <a:extLst>
              <a:ext uri="{FF2B5EF4-FFF2-40B4-BE49-F238E27FC236}">
                <a16:creationId xmlns:a16="http://schemas.microsoft.com/office/drawing/2014/main" id="{23930195-67D4-4BA2-B0F3-4B11A42E6439}"/>
              </a:ext>
            </a:extLst>
          </p:cNvPr>
          <p:cNvSpPr txBox="1"/>
          <p:nvPr/>
        </p:nvSpPr>
        <p:spPr>
          <a:xfrm>
            <a:off x="4575037" y="2224451"/>
            <a:ext cx="6920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ちから</a:t>
            </a:r>
          </a:p>
        </p:txBody>
      </p:sp>
      <p:sp>
        <p:nvSpPr>
          <p:cNvPr id="2945" name="テキスト ボックス 2944">
            <a:extLst>
              <a:ext uri="{FF2B5EF4-FFF2-40B4-BE49-F238E27FC236}">
                <a16:creationId xmlns:a16="http://schemas.microsoft.com/office/drawing/2014/main" id="{D2C60975-240F-B8D0-3478-5DDCCBC12190}"/>
              </a:ext>
            </a:extLst>
          </p:cNvPr>
          <p:cNvSpPr txBox="1"/>
          <p:nvPr/>
        </p:nvSpPr>
        <p:spPr>
          <a:xfrm>
            <a:off x="8482202" y="1201476"/>
            <a:ext cx="113423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けいけんち</a:t>
            </a:r>
          </a:p>
        </p:txBody>
      </p:sp>
    </p:spTree>
    <p:extLst>
      <p:ext uri="{BB962C8B-B14F-4D97-AF65-F5344CB8AC3E}">
        <p14:creationId xmlns:p14="http://schemas.microsoft.com/office/powerpoint/2010/main" val="20551227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" name="Google Shape;2979;p46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6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6"/>
          <p:cNvSpPr txBox="1"/>
          <p:nvPr/>
        </p:nvSpPr>
        <p:spPr>
          <a:xfrm>
            <a:off x="524914" y="330927"/>
            <a:ext cx="10983462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次にザイくんは、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grpSp>
        <p:nvGrpSpPr>
          <p:cNvPr id="2953" name="グループ化 2952">
            <a:extLst>
              <a:ext uri="{FF2B5EF4-FFF2-40B4-BE49-F238E27FC236}">
                <a16:creationId xmlns:a16="http://schemas.microsoft.com/office/drawing/2014/main" id="{8E662D69-25E5-7619-C266-00D05541869A}"/>
              </a:ext>
            </a:extLst>
          </p:cNvPr>
          <p:cNvGrpSpPr>
            <a:grpSpLocks noChangeAspect="1"/>
          </p:cNvGrpSpPr>
          <p:nvPr/>
        </p:nvGrpSpPr>
        <p:grpSpPr>
          <a:xfrm>
            <a:off x="603871" y="2393879"/>
            <a:ext cx="3092483" cy="3874329"/>
            <a:chOff x="915433" y="3399777"/>
            <a:chExt cx="2347106" cy="2940505"/>
          </a:xfrm>
        </p:grpSpPr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51DA6045-A859-5EAF-8243-7BB99AF336FE}"/>
                </a:ext>
              </a:extLst>
            </p:cNvPr>
            <p:cNvGrpSpPr/>
            <p:nvPr/>
          </p:nvGrpSpPr>
          <p:grpSpPr>
            <a:xfrm rot="2046346">
              <a:off x="2761875" y="5378485"/>
              <a:ext cx="500664" cy="623423"/>
              <a:chOff x="4804856" y="4757689"/>
              <a:chExt cx="676948" cy="842930"/>
            </a:xfrm>
          </p:grpSpPr>
          <p:sp>
            <p:nvSpPr>
              <p:cNvPr id="7" name="直方体 6">
                <a:extLst>
                  <a:ext uri="{FF2B5EF4-FFF2-40B4-BE49-F238E27FC236}">
                    <a16:creationId xmlns:a16="http://schemas.microsoft.com/office/drawing/2014/main" id="{23876ECF-35C0-736C-1619-4F96D795A180}"/>
                  </a:ext>
                </a:extLst>
              </p:cNvPr>
              <p:cNvSpPr/>
              <p:nvPr/>
            </p:nvSpPr>
            <p:spPr>
              <a:xfrm>
                <a:off x="4827456" y="4757689"/>
                <a:ext cx="654348" cy="842930"/>
              </a:xfrm>
              <a:prstGeom prst="cube">
                <a:avLst>
                  <a:gd name="adj" fmla="val 12454"/>
                </a:avLst>
              </a:pr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" name="Google Shape;1549;p28">
                <a:extLst>
                  <a:ext uri="{FF2B5EF4-FFF2-40B4-BE49-F238E27FC236}">
                    <a16:creationId xmlns:a16="http://schemas.microsoft.com/office/drawing/2014/main" id="{85E82A46-7014-3038-C0A3-266CA1BF2303}"/>
                  </a:ext>
                </a:extLst>
              </p:cNvPr>
              <p:cNvSpPr txBox="1"/>
              <p:nvPr/>
            </p:nvSpPr>
            <p:spPr>
              <a:xfrm>
                <a:off x="4804856" y="4870488"/>
                <a:ext cx="607313" cy="57704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 err="1">
                    <a:solidFill>
                      <a:schemeClr val="bg1"/>
                    </a:solidFill>
                  </a:rPr>
                  <a:t>まほう</a:t>
                </a:r>
                <a:endParaRPr lang="en-US" altLang="ja-JP" sz="1050" dirty="0">
                  <a:solidFill>
                    <a:schemeClr val="bg1"/>
                  </a:solidFill>
                </a:endParaRPr>
              </a:p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>
                    <a:solidFill>
                      <a:schemeClr val="bg1"/>
                    </a:solidFill>
                  </a:rPr>
                  <a:t>の</a:t>
                </a:r>
                <a:endParaRPr lang="en-US" altLang="ja-JP" sz="1050" dirty="0">
                  <a:solidFill>
                    <a:schemeClr val="bg1"/>
                  </a:solidFill>
                </a:endParaRPr>
              </a:p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>
                    <a:solidFill>
                      <a:schemeClr val="bg1"/>
                    </a:solidFill>
                  </a:rPr>
                  <a:t>本</a:t>
                </a:r>
                <a:endParaRPr sz="1050" dirty="0">
                  <a:solidFill>
                    <a:schemeClr val="bg1"/>
                  </a:solidFill>
                  <a:sym typeface="Arial"/>
                </a:endParaRPr>
              </a:p>
            </p:txBody>
          </p:sp>
          <p:sp>
            <p:nvSpPr>
              <p:cNvPr id="9" name="フリーフォーム 5">
                <a:extLst>
                  <a:ext uri="{FF2B5EF4-FFF2-40B4-BE49-F238E27FC236}">
                    <a16:creationId xmlns:a16="http://schemas.microsoft.com/office/drawing/2014/main" id="{15F7B561-3268-7532-4CEC-F26C1C954C0A}"/>
                  </a:ext>
                </a:extLst>
              </p:cNvPr>
              <p:cNvSpPr/>
              <p:nvPr/>
            </p:nvSpPr>
            <p:spPr>
              <a:xfrm>
                <a:off x="4852657" y="4771177"/>
                <a:ext cx="612618" cy="811794"/>
              </a:xfrm>
              <a:custGeom>
                <a:avLst/>
                <a:gdLst>
                  <a:gd name="connsiteX0" fmla="*/ 69410 w 612618"/>
                  <a:gd name="connsiteY0" fmla="*/ 0 h 826883"/>
                  <a:gd name="connsiteX1" fmla="*/ 0 w 612618"/>
                  <a:gd name="connsiteY1" fmla="*/ 69410 h 826883"/>
                  <a:gd name="connsiteX2" fmla="*/ 561315 w 612618"/>
                  <a:gd name="connsiteY2" fmla="*/ 72428 h 826883"/>
                  <a:gd name="connsiteX3" fmla="*/ 552262 w 612618"/>
                  <a:gd name="connsiteY3" fmla="*/ 826883 h 826883"/>
                  <a:gd name="connsiteX4" fmla="*/ 612618 w 612618"/>
                  <a:gd name="connsiteY4" fmla="*/ 748420 h 826883"/>
                  <a:gd name="connsiteX5" fmla="*/ 612618 w 612618"/>
                  <a:gd name="connsiteY5" fmla="*/ 15089 h 826883"/>
                  <a:gd name="connsiteX6" fmla="*/ 69410 w 612618"/>
                  <a:gd name="connsiteY6" fmla="*/ 0 h 826883"/>
                  <a:gd name="connsiteX0" fmla="*/ 69410 w 612618"/>
                  <a:gd name="connsiteY0" fmla="*/ 3018 h 811794"/>
                  <a:gd name="connsiteX1" fmla="*/ 0 w 612618"/>
                  <a:gd name="connsiteY1" fmla="*/ 54321 h 811794"/>
                  <a:gd name="connsiteX2" fmla="*/ 561315 w 612618"/>
                  <a:gd name="connsiteY2" fmla="*/ 57339 h 811794"/>
                  <a:gd name="connsiteX3" fmla="*/ 552262 w 612618"/>
                  <a:gd name="connsiteY3" fmla="*/ 811794 h 811794"/>
                  <a:gd name="connsiteX4" fmla="*/ 612618 w 612618"/>
                  <a:gd name="connsiteY4" fmla="*/ 733331 h 811794"/>
                  <a:gd name="connsiteX5" fmla="*/ 612618 w 612618"/>
                  <a:gd name="connsiteY5" fmla="*/ 0 h 811794"/>
                  <a:gd name="connsiteX6" fmla="*/ 69410 w 612618"/>
                  <a:gd name="connsiteY6" fmla="*/ 3018 h 81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2618" h="811794">
                    <a:moveTo>
                      <a:pt x="69410" y="3018"/>
                    </a:moveTo>
                    <a:lnTo>
                      <a:pt x="0" y="54321"/>
                    </a:lnTo>
                    <a:lnTo>
                      <a:pt x="561315" y="57339"/>
                    </a:lnTo>
                    <a:lnTo>
                      <a:pt x="552262" y="811794"/>
                    </a:lnTo>
                    <a:lnTo>
                      <a:pt x="612618" y="733331"/>
                    </a:lnTo>
                    <a:lnTo>
                      <a:pt x="612618" y="0"/>
                    </a:lnTo>
                    <a:lnTo>
                      <a:pt x="69410" y="3018"/>
                    </a:lnTo>
                    <a:close/>
                  </a:path>
                </a:pathLst>
              </a:custGeom>
              <a:solidFill>
                <a:schemeClr val="tx2">
                  <a:lumMod val="9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0" name="グループ化 9">
              <a:extLst>
                <a:ext uri="{FF2B5EF4-FFF2-40B4-BE49-F238E27FC236}">
                  <a16:creationId xmlns:a16="http://schemas.microsoft.com/office/drawing/2014/main" id="{41E19095-F409-5796-C41A-F89D0DA2028E}"/>
                </a:ext>
              </a:extLst>
            </p:cNvPr>
            <p:cNvGrpSpPr/>
            <p:nvPr/>
          </p:nvGrpSpPr>
          <p:grpSpPr>
            <a:xfrm>
              <a:off x="1651568" y="4612625"/>
              <a:ext cx="1415294" cy="1727657"/>
              <a:chOff x="5767717" y="1496159"/>
              <a:chExt cx="1609515" cy="1986106"/>
            </a:xfrm>
          </p:grpSpPr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9AA361F4-A52B-ED3F-188C-2D4F63433337}"/>
                  </a:ext>
                </a:extLst>
              </p:cNvPr>
              <p:cNvGrpSpPr/>
              <p:nvPr/>
            </p:nvGrpSpPr>
            <p:grpSpPr>
              <a:xfrm rot="65108">
                <a:off x="5767717" y="1496159"/>
                <a:ext cx="1609515" cy="1986106"/>
                <a:chOff x="852649" y="4147627"/>
                <a:chExt cx="1519259" cy="1874733"/>
              </a:xfrm>
            </p:grpSpPr>
            <p:sp>
              <p:nvSpPr>
                <p:cNvPr id="13" name="Google Shape;1610;p29">
                  <a:extLst>
                    <a:ext uri="{FF2B5EF4-FFF2-40B4-BE49-F238E27FC236}">
                      <a16:creationId xmlns:a16="http://schemas.microsoft.com/office/drawing/2014/main" id="{A141E288-6BDB-8719-B3CB-DA74DC42F33C}"/>
                    </a:ext>
                  </a:extLst>
                </p:cNvPr>
                <p:cNvSpPr/>
                <p:nvPr/>
              </p:nvSpPr>
              <p:spPr>
                <a:xfrm>
                  <a:off x="2120636" y="5645555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11;p29">
                  <a:extLst>
                    <a:ext uri="{FF2B5EF4-FFF2-40B4-BE49-F238E27FC236}">
                      <a16:creationId xmlns:a16="http://schemas.microsoft.com/office/drawing/2014/main" id="{67101340-C656-B8AE-68AF-77A52D1C264F}"/>
                    </a:ext>
                  </a:extLst>
                </p:cNvPr>
                <p:cNvSpPr/>
                <p:nvPr/>
              </p:nvSpPr>
              <p:spPr>
                <a:xfrm>
                  <a:off x="852649" y="4147627"/>
                  <a:ext cx="1340898" cy="1783396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12;p29">
                  <a:extLst>
                    <a:ext uri="{FF2B5EF4-FFF2-40B4-BE49-F238E27FC236}">
                      <a16:creationId xmlns:a16="http://schemas.microsoft.com/office/drawing/2014/main" id="{9801DB5E-CE16-1A11-9C32-BE29890182C0}"/>
                    </a:ext>
                  </a:extLst>
                </p:cNvPr>
                <p:cNvSpPr/>
                <p:nvPr/>
              </p:nvSpPr>
              <p:spPr>
                <a:xfrm>
                  <a:off x="1718646" y="4866956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13;p29">
                  <a:extLst>
                    <a:ext uri="{FF2B5EF4-FFF2-40B4-BE49-F238E27FC236}">
                      <a16:creationId xmlns:a16="http://schemas.microsoft.com/office/drawing/2014/main" id="{B100D080-9245-84E7-8CBE-EE3B99A6A135}"/>
                    </a:ext>
                  </a:extLst>
                </p:cNvPr>
                <p:cNvSpPr/>
                <p:nvPr/>
              </p:nvSpPr>
              <p:spPr>
                <a:xfrm>
                  <a:off x="2046895" y="4797118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614;p29">
                  <a:extLst>
                    <a:ext uri="{FF2B5EF4-FFF2-40B4-BE49-F238E27FC236}">
                      <a16:creationId xmlns:a16="http://schemas.microsoft.com/office/drawing/2014/main" id="{0E7F8117-5C3A-F866-6E5E-888515154DA4}"/>
                    </a:ext>
                  </a:extLst>
                </p:cNvPr>
                <p:cNvSpPr/>
                <p:nvPr/>
              </p:nvSpPr>
              <p:spPr>
                <a:xfrm>
                  <a:off x="1922737" y="5148120"/>
                  <a:ext cx="79312" cy="76827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615;p29">
                  <a:extLst>
                    <a:ext uri="{FF2B5EF4-FFF2-40B4-BE49-F238E27FC236}">
                      <a16:creationId xmlns:a16="http://schemas.microsoft.com/office/drawing/2014/main" id="{07333993-E841-1DB2-CB41-FDDC50AF2E6E}"/>
                    </a:ext>
                  </a:extLst>
                </p:cNvPr>
                <p:cNvSpPr/>
                <p:nvPr/>
              </p:nvSpPr>
              <p:spPr>
                <a:xfrm>
                  <a:off x="1593086" y="5839684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9" name="Google Shape;1616;p29">
                  <a:extLst>
                    <a:ext uri="{FF2B5EF4-FFF2-40B4-BE49-F238E27FC236}">
                      <a16:creationId xmlns:a16="http://schemas.microsoft.com/office/drawing/2014/main" id="{6C283B9F-8993-13CA-43C8-0AED12910363}"/>
                    </a:ext>
                  </a:extLst>
                </p:cNvPr>
                <p:cNvCxnSpPr/>
                <p:nvPr/>
              </p:nvCxnSpPr>
              <p:spPr>
                <a:xfrm flipH="1">
                  <a:off x="852649" y="5579317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0" name="Google Shape;1617;p29">
                  <a:extLst>
                    <a:ext uri="{FF2B5EF4-FFF2-40B4-BE49-F238E27FC236}">
                      <a16:creationId xmlns:a16="http://schemas.microsoft.com/office/drawing/2014/main" id="{B59E5C5A-7EF0-B3F7-3A2D-295A1EECF84F}"/>
                    </a:ext>
                  </a:extLst>
                </p:cNvPr>
                <p:cNvCxnSpPr/>
                <p:nvPr/>
              </p:nvCxnSpPr>
              <p:spPr>
                <a:xfrm flipH="1">
                  <a:off x="859633" y="5631588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1" name="Google Shape;1618;p29">
                  <a:extLst>
                    <a:ext uri="{FF2B5EF4-FFF2-40B4-BE49-F238E27FC236}">
                      <a16:creationId xmlns:a16="http://schemas.microsoft.com/office/drawing/2014/main" id="{4E1CEE17-B162-F18F-C2CF-D58491ECECC2}"/>
                    </a:ext>
                  </a:extLst>
                </p:cNvPr>
                <p:cNvCxnSpPr/>
                <p:nvPr/>
              </p:nvCxnSpPr>
              <p:spPr>
                <a:xfrm flipH="1">
                  <a:off x="887568" y="5658105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2" name="Google Shape;1619;p29">
                  <a:extLst>
                    <a:ext uri="{FF2B5EF4-FFF2-40B4-BE49-F238E27FC236}">
                      <a16:creationId xmlns:a16="http://schemas.microsoft.com/office/drawing/2014/main" id="{0416DC0C-624D-9C9F-8954-4AEF948F389D}"/>
                    </a:ext>
                  </a:extLst>
                </p:cNvPr>
                <p:cNvCxnSpPr/>
                <p:nvPr/>
              </p:nvCxnSpPr>
              <p:spPr>
                <a:xfrm flipH="1">
                  <a:off x="925980" y="5712559"/>
                  <a:ext cx="88984" cy="12712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3" name="Google Shape;1620;p29">
                  <a:extLst>
                    <a:ext uri="{FF2B5EF4-FFF2-40B4-BE49-F238E27FC236}">
                      <a16:creationId xmlns:a16="http://schemas.microsoft.com/office/drawing/2014/main" id="{E9D3AB1A-43C6-F566-695A-818970063334}"/>
                    </a:ext>
                  </a:extLst>
                </p:cNvPr>
                <p:cNvCxnSpPr/>
                <p:nvPr/>
              </p:nvCxnSpPr>
              <p:spPr>
                <a:xfrm flipH="1">
                  <a:off x="964391" y="5760897"/>
                  <a:ext cx="71403" cy="8978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4" name="Google Shape;1621;p29">
                  <a:extLst>
                    <a:ext uri="{FF2B5EF4-FFF2-40B4-BE49-F238E27FC236}">
                      <a16:creationId xmlns:a16="http://schemas.microsoft.com/office/drawing/2014/main" id="{2C307021-23AA-85DE-83AD-8A4E9BB42EC6}"/>
                    </a:ext>
                  </a:extLst>
                </p:cNvPr>
                <p:cNvCxnSpPr/>
                <p:nvPr/>
              </p:nvCxnSpPr>
              <p:spPr>
                <a:xfrm flipH="1">
                  <a:off x="999310" y="5795047"/>
                  <a:ext cx="55870" cy="69354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sp>
              <p:nvSpPr>
                <p:cNvPr id="26" name="Google Shape;1622;p29">
                  <a:extLst>
                    <a:ext uri="{FF2B5EF4-FFF2-40B4-BE49-F238E27FC236}">
                      <a16:creationId xmlns:a16="http://schemas.microsoft.com/office/drawing/2014/main" id="{19E6BBFD-FA26-5861-9A8E-3AE19A80132B}"/>
                    </a:ext>
                  </a:extLst>
                </p:cNvPr>
                <p:cNvSpPr/>
                <p:nvPr/>
              </p:nvSpPr>
              <p:spPr>
                <a:xfrm>
                  <a:off x="1138987" y="4203499"/>
                  <a:ext cx="632451" cy="18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67" h="147637" extrusionOk="0">
                      <a:moveTo>
                        <a:pt x="130969" y="66675"/>
                      </a:moveTo>
                      <a:cubicBezTo>
                        <a:pt x="134938" y="67469"/>
                        <a:pt x="140013" y="66194"/>
                        <a:pt x="142875" y="69056"/>
                      </a:cubicBezTo>
                      <a:cubicBezTo>
                        <a:pt x="146425" y="72606"/>
                        <a:pt x="147638" y="83344"/>
                        <a:pt x="147638" y="83344"/>
                      </a:cubicBezTo>
                      <a:cubicBezTo>
                        <a:pt x="145257" y="89694"/>
                        <a:pt x="144731" y="97098"/>
                        <a:pt x="140494" y="102394"/>
                      </a:cubicBezTo>
                      <a:cubicBezTo>
                        <a:pt x="133518" y="111114"/>
                        <a:pt x="113325" y="105460"/>
                        <a:pt x="107157" y="104775"/>
                      </a:cubicBezTo>
                      <a:cubicBezTo>
                        <a:pt x="100950" y="101051"/>
                        <a:pt x="92275" y="97155"/>
                        <a:pt x="88107" y="90487"/>
                      </a:cubicBezTo>
                      <a:cubicBezTo>
                        <a:pt x="85842" y="86862"/>
                        <a:pt x="84932" y="82550"/>
                        <a:pt x="83344" y="78581"/>
                      </a:cubicBezTo>
                      <a:cubicBezTo>
                        <a:pt x="84138" y="68262"/>
                        <a:pt x="82805" y="57554"/>
                        <a:pt x="85725" y="47625"/>
                      </a:cubicBezTo>
                      <a:cubicBezTo>
                        <a:pt x="86992" y="43317"/>
                        <a:pt x="91706" y="40857"/>
                        <a:pt x="95250" y="38100"/>
                      </a:cubicBezTo>
                      <a:cubicBezTo>
                        <a:pt x="103685" y="31539"/>
                        <a:pt x="105815" y="31403"/>
                        <a:pt x="114300" y="28575"/>
                      </a:cubicBezTo>
                      <a:cubicBezTo>
                        <a:pt x="132556" y="29369"/>
                        <a:pt x="150845" y="29606"/>
                        <a:pt x="169069" y="30956"/>
                      </a:cubicBezTo>
                      <a:cubicBezTo>
                        <a:pt x="172333" y="31198"/>
                        <a:pt x="175512" y="32236"/>
                        <a:pt x="178594" y="33337"/>
                      </a:cubicBezTo>
                      <a:cubicBezTo>
                        <a:pt x="186645" y="36212"/>
                        <a:pt x="202407" y="42862"/>
                        <a:pt x="202407" y="42862"/>
                      </a:cubicBezTo>
                      <a:cubicBezTo>
                        <a:pt x="214888" y="55343"/>
                        <a:pt x="217932" y="56521"/>
                        <a:pt x="226219" y="71437"/>
                      </a:cubicBezTo>
                      <a:cubicBezTo>
                        <a:pt x="228506" y="75553"/>
                        <a:pt x="230323" y="87193"/>
                        <a:pt x="230982" y="90487"/>
                      </a:cubicBezTo>
                      <a:cubicBezTo>
                        <a:pt x="230188" y="99218"/>
                        <a:pt x="232114" y="108649"/>
                        <a:pt x="228600" y="116681"/>
                      </a:cubicBezTo>
                      <a:cubicBezTo>
                        <a:pt x="226115" y="122360"/>
                        <a:pt x="219206" y="124781"/>
                        <a:pt x="214313" y="128587"/>
                      </a:cubicBezTo>
                      <a:cubicBezTo>
                        <a:pt x="212054" y="130344"/>
                        <a:pt x="209800" y="132223"/>
                        <a:pt x="207169" y="133350"/>
                      </a:cubicBezTo>
                      <a:cubicBezTo>
                        <a:pt x="201556" y="135756"/>
                        <a:pt x="184836" y="137561"/>
                        <a:pt x="180975" y="138112"/>
                      </a:cubicBezTo>
                      <a:cubicBezTo>
                        <a:pt x="161321" y="144666"/>
                        <a:pt x="181664" y="138380"/>
                        <a:pt x="138113" y="145256"/>
                      </a:cubicBezTo>
                      <a:cubicBezTo>
                        <a:pt x="134880" y="145766"/>
                        <a:pt x="131763" y="146843"/>
                        <a:pt x="128588" y="147637"/>
                      </a:cubicBezTo>
                      <a:cubicBezTo>
                        <a:pt x="99219" y="146050"/>
                        <a:pt x="69297" y="148769"/>
                        <a:pt x="40482" y="142875"/>
                      </a:cubicBezTo>
                      <a:cubicBezTo>
                        <a:pt x="32784" y="141300"/>
                        <a:pt x="30099" y="130921"/>
                        <a:pt x="23813" y="126206"/>
                      </a:cubicBezTo>
                      <a:lnTo>
                        <a:pt x="14288" y="119062"/>
                      </a:lnTo>
                      <a:cubicBezTo>
                        <a:pt x="1259" y="93005"/>
                        <a:pt x="5189" y="103669"/>
                        <a:pt x="0" y="88106"/>
                      </a:cubicBezTo>
                      <a:cubicBezTo>
                        <a:pt x="1588" y="77787"/>
                        <a:pt x="2231" y="67278"/>
                        <a:pt x="4763" y="57150"/>
                      </a:cubicBezTo>
                      <a:cubicBezTo>
                        <a:pt x="5457" y="54374"/>
                        <a:pt x="8008" y="52433"/>
                        <a:pt x="9525" y="50006"/>
                      </a:cubicBezTo>
                      <a:cubicBezTo>
                        <a:pt x="24477" y="26083"/>
                        <a:pt x="8063" y="49296"/>
                        <a:pt x="26194" y="28575"/>
                      </a:cubicBezTo>
                      <a:cubicBezTo>
                        <a:pt x="28807" y="25588"/>
                        <a:pt x="30108" y="21357"/>
                        <a:pt x="33338" y="19050"/>
                      </a:cubicBezTo>
                      <a:cubicBezTo>
                        <a:pt x="36001" y="17148"/>
                        <a:pt x="39654" y="17311"/>
                        <a:pt x="42863" y="16669"/>
                      </a:cubicBezTo>
                      <a:cubicBezTo>
                        <a:pt x="47597" y="15722"/>
                        <a:pt x="52416" y="15234"/>
                        <a:pt x="57150" y="14287"/>
                      </a:cubicBezTo>
                      <a:cubicBezTo>
                        <a:pt x="64326" y="12852"/>
                        <a:pt x="71345" y="10610"/>
                        <a:pt x="78582" y="9525"/>
                      </a:cubicBezTo>
                      <a:cubicBezTo>
                        <a:pt x="87252" y="8225"/>
                        <a:pt x="96068" y="8168"/>
                        <a:pt x="104775" y="7144"/>
                      </a:cubicBezTo>
                      <a:cubicBezTo>
                        <a:pt x="109570" y="6580"/>
                        <a:pt x="114264" y="5295"/>
                        <a:pt x="119063" y="4762"/>
                      </a:cubicBezTo>
                      <a:cubicBezTo>
                        <a:pt x="183175" y="-2362"/>
                        <a:pt x="120592" y="6244"/>
                        <a:pt x="164307" y="0"/>
                      </a:cubicBezTo>
                      <a:cubicBezTo>
                        <a:pt x="195263" y="794"/>
                        <a:pt x="226284" y="226"/>
                        <a:pt x="257175" y="2381"/>
                      </a:cubicBezTo>
                      <a:cubicBezTo>
                        <a:pt x="260716" y="2628"/>
                        <a:pt x="263332" y="6021"/>
                        <a:pt x="266700" y="7144"/>
                      </a:cubicBezTo>
                      <a:cubicBezTo>
                        <a:pt x="270540" y="8424"/>
                        <a:pt x="274638" y="8731"/>
                        <a:pt x="278607" y="9525"/>
                      </a:cubicBezTo>
                      <a:cubicBezTo>
                        <a:pt x="296537" y="21478"/>
                        <a:pt x="273751" y="7444"/>
                        <a:pt x="295275" y="16669"/>
                      </a:cubicBezTo>
                      <a:cubicBezTo>
                        <a:pt x="297905" y="17796"/>
                        <a:pt x="299934" y="20011"/>
                        <a:pt x="302419" y="21431"/>
                      </a:cubicBezTo>
                      <a:cubicBezTo>
                        <a:pt x="318215" y="30457"/>
                        <a:pt x="306582" y="20832"/>
                        <a:pt x="321469" y="35719"/>
                      </a:cubicBezTo>
                      <a:cubicBezTo>
                        <a:pt x="322263" y="38100"/>
                        <a:pt x="322861" y="40555"/>
                        <a:pt x="323850" y="42862"/>
                      </a:cubicBezTo>
                      <a:cubicBezTo>
                        <a:pt x="326217" y="48386"/>
                        <a:pt x="329978" y="53436"/>
                        <a:pt x="330994" y="59531"/>
                      </a:cubicBezTo>
                      <a:cubicBezTo>
                        <a:pt x="331385" y="61880"/>
                        <a:pt x="330994" y="64294"/>
                        <a:pt x="330994" y="66675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" name="Google Shape;1736;p30">
                <a:extLst>
                  <a:ext uri="{FF2B5EF4-FFF2-40B4-BE49-F238E27FC236}">
                    <a16:creationId xmlns:a16="http://schemas.microsoft.com/office/drawing/2014/main" id="{26535020-B7F4-A17C-EBCA-9F8E664BA69B}"/>
                  </a:ext>
                </a:extLst>
              </p:cNvPr>
              <p:cNvSpPr/>
              <p:nvPr/>
            </p:nvSpPr>
            <p:spPr>
              <a:xfrm rot="17810550">
                <a:off x="5733468" y="2446078"/>
                <a:ext cx="443857" cy="278104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" name="グループ化 26">
              <a:extLst>
                <a:ext uri="{FF2B5EF4-FFF2-40B4-BE49-F238E27FC236}">
                  <a16:creationId xmlns:a16="http://schemas.microsoft.com/office/drawing/2014/main" id="{B2F27976-F098-7230-1CCB-C8C1448BBEDC}"/>
                </a:ext>
              </a:extLst>
            </p:cNvPr>
            <p:cNvGrpSpPr/>
            <p:nvPr/>
          </p:nvGrpSpPr>
          <p:grpSpPr>
            <a:xfrm rot="21236223">
              <a:off x="1364539" y="3399777"/>
              <a:ext cx="1602380" cy="1554423"/>
              <a:chOff x="6299492" y="1900421"/>
              <a:chExt cx="2208788" cy="2063116"/>
            </a:xfrm>
          </p:grpSpPr>
          <p:sp>
            <p:nvSpPr>
              <p:cNvPr id="28" name="楕円 27">
                <a:extLst>
                  <a:ext uri="{FF2B5EF4-FFF2-40B4-BE49-F238E27FC236}">
                    <a16:creationId xmlns:a16="http://schemas.microsoft.com/office/drawing/2014/main" id="{17C126F3-C28B-C42D-6949-E963CBAB1F9A}"/>
                  </a:ext>
                </a:extLst>
              </p:cNvPr>
              <p:cNvSpPr/>
              <p:nvPr/>
            </p:nvSpPr>
            <p:spPr>
              <a:xfrm>
                <a:off x="6299492" y="3326474"/>
                <a:ext cx="2208788" cy="637063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ローチャート: 抜出し 10">
                <a:extLst>
                  <a:ext uri="{FF2B5EF4-FFF2-40B4-BE49-F238E27FC236}">
                    <a16:creationId xmlns:a16="http://schemas.microsoft.com/office/drawing/2014/main" id="{61E6E8A6-31AA-1501-0893-CDE6438771A2}"/>
                  </a:ext>
                </a:extLst>
              </p:cNvPr>
              <p:cNvSpPr/>
              <p:nvPr/>
            </p:nvSpPr>
            <p:spPr>
              <a:xfrm>
                <a:off x="6815957" y="1900421"/>
                <a:ext cx="1145409" cy="167063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5000 w 10000"/>
                  <a:gd name="connsiteY1" fmla="*/ 0 h 10000"/>
                  <a:gd name="connsiteX2" fmla="*/ 10000 w 10000"/>
                  <a:gd name="connsiteY2" fmla="*/ 10000 h 10000"/>
                  <a:gd name="connsiteX3" fmla="*/ 0 w 10000"/>
                  <a:gd name="connsiteY3" fmla="*/ 10000 h 10000"/>
                  <a:gd name="connsiteX0" fmla="*/ 10000 w 10840"/>
                  <a:gd name="connsiteY0" fmla="*/ 10000 h 10478"/>
                  <a:gd name="connsiteX1" fmla="*/ 0 w 10840"/>
                  <a:gd name="connsiteY1" fmla="*/ 10000 h 10478"/>
                  <a:gd name="connsiteX2" fmla="*/ 5000 w 10840"/>
                  <a:gd name="connsiteY2" fmla="*/ 0 h 10478"/>
                  <a:gd name="connsiteX3" fmla="*/ 10840 w 10840"/>
                  <a:gd name="connsiteY3" fmla="*/ 10478 h 10478"/>
                  <a:gd name="connsiteX0" fmla="*/ 1927 w 10840"/>
                  <a:gd name="connsiteY0" fmla="*/ 13066 h 13066"/>
                  <a:gd name="connsiteX1" fmla="*/ 0 w 10840"/>
                  <a:gd name="connsiteY1" fmla="*/ 10000 h 13066"/>
                  <a:gd name="connsiteX2" fmla="*/ 5000 w 10840"/>
                  <a:gd name="connsiteY2" fmla="*/ 0 h 13066"/>
                  <a:gd name="connsiteX3" fmla="*/ 10840 w 10840"/>
                  <a:gd name="connsiteY3" fmla="*/ 10478 h 13066"/>
                  <a:gd name="connsiteX0" fmla="*/ 0 w 10840"/>
                  <a:gd name="connsiteY0" fmla="*/ 10000 h 10478"/>
                  <a:gd name="connsiteX1" fmla="*/ 5000 w 10840"/>
                  <a:gd name="connsiteY1" fmla="*/ 0 h 10478"/>
                  <a:gd name="connsiteX2" fmla="*/ 10840 w 10840"/>
                  <a:gd name="connsiteY2" fmla="*/ 10478 h 10478"/>
                  <a:gd name="connsiteX0" fmla="*/ 0 w 10517"/>
                  <a:gd name="connsiteY0" fmla="*/ 10000 h 10000"/>
                  <a:gd name="connsiteX1" fmla="*/ 5000 w 10517"/>
                  <a:gd name="connsiteY1" fmla="*/ 0 h 10000"/>
                  <a:gd name="connsiteX2" fmla="*/ 10517 w 10517"/>
                  <a:gd name="connsiteY2" fmla="*/ 9804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17" h="10000">
                    <a:moveTo>
                      <a:pt x="0" y="10000"/>
                    </a:moveTo>
                    <a:lnTo>
                      <a:pt x="5000" y="0"/>
                    </a:lnTo>
                    <a:cubicBezTo>
                      <a:pt x="6667" y="3333"/>
                      <a:pt x="10517" y="9804"/>
                      <a:pt x="10517" y="9804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0" name="星 4 12">
              <a:extLst>
                <a:ext uri="{FF2B5EF4-FFF2-40B4-BE49-F238E27FC236}">
                  <a16:creationId xmlns:a16="http://schemas.microsoft.com/office/drawing/2014/main" id="{2D2B21E0-3ED4-326C-8E3D-EBD939DEFC7E}"/>
                </a:ext>
              </a:extLst>
            </p:cNvPr>
            <p:cNvSpPr/>
            <p:nvPr/>
          </p:nvSpPr>
          <p:spPr>
            <a:xfrm rot="3721294">
              <a:off x="2549462" y="469181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星 4 88">
              <a:extLst>
                <a:ext uri="{FF2B5EF4-FFF2-40B4-BE49-F238E27FC236}">
                  <a16:creationId xmlns:a16="http://schemas.microsoft.com/office/drawing/2014/main" id="{6D4607C3-89D3-A33E-69D5-D5EA00775573}"/>
                </a:ext>
              </a:extLst>
            </p:cNvPr>
            <p:cNvSpPr/>
            <p:nvPr/>
          </p:nvSpPr>
          <p:spPr>
            <a:xfrm rot="1499007">
              <a:off x="2797390" y="4558430"/>
              <a:ext cx="90342" cy="177763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星 4 89">
              <a:extLst>
                <a:ext uri="{FF2B5EF4-FFF2-40B4-BE49-F238E27FC236}">
                  <a16:creationId xmlns:a16="http://schemas.microsoft.com/office/drawing/2014/main" id="{6FAE9C69-07D7-ECC5-A3A9-175D3005BAF6}"/>
                </a:ext>
              </a:extLst>
            </p:cNvPr>
            <p:cNvSpPr/>
            <p:nvPr/>
          </p:nvSpPr>
          <p:spPr>
            <a:xfrm rot="5214243">
              <a:off x="2215725" y="475526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星 4 90">
              <a:extLst>
                <a:ext uri="{FF2B5EF4-FFF2-40B4-BE49-F238E27FC236}">
                  <a16:creationId xmlns:a16="http://schemas.microsoft.com/office/drawing/2014/main" id="{9C35B661-79C5-DFF5-F29D-ADD18D722AF0}"/>
                </a:ext>
              </a:extLst>
            </p:cNvPr>
            <p:cNvSpPr/>
            <p:nvPr/>
          </p:nvSpPr>
          <p:spPr>
            <a:xfrm rot="5214243">
              <a:off x="1844813" y="4787252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星 4 91">
              <a:extLst>
                <a:ext uri="{FF2B5EF4-FFF2-40B4-BE49-F238E27FC236}">
                  <a16:creationId xmlns:a16="http://schemas.microsoft.com/office/drawing/2014/main" id="{1CEF3A7B-5FCA-726A-E927-372778283610}"/>
                </a:ext>
              </a:extLst>
            </p:cNvPr>
            <p:cNvSpPr/>
            <p:nvPr/>
          </p:nvSpPr>
          <p:spPr>
            <a:xfrm rot="6420731">
              <a:off x="1548292" y="474037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星 4 93">
              <a:extLst>
                <a:ext uri="{FF2B5EF4-FFF2-40B4-BE49-F238E27FC236}">
                  <a16:creationId xmlns:a16="http://schemas.microsoft.com/office/drawing/2014/main" id="{B0496BEE-3218-8A87-4A96-5C23D1519049}"/>
                </a:ext>
              </a:extLst>
            </p:cNvPr>
            <p:cNvSpPr/>
            <p:nvPr/>
          </p:nvSpPr>
          <p:spPr>
            <a:xfrm rot="3315040">
              <a:off x="1646473" y="4549609"/>
              <a:ext cx="81489" cy="178522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5" name="グループ化 54">
              <a:extLst>
                <a:ext uri="{FF2B5EF4-FFF2-40B4-BE49-F238E27FC236}">
                  <a16:creationId xmlns:a16="http://schemas.microsoft.com/office/drawing/2014/main" id="{5F047ED7-70A9-1D92-69C2-AD1087C1D2E1}"/>
                </a:ext>
              </a:extLst>
            </p:cNvPr>
            <p:cNvGrpSpPr/>
            <p:nvPr/>
          </p:nvGrpSpPr>
          <p:grpSpPr>
            <a:xfrm>
              <a:off x="2392564" y="5727369"/>
              <a:ext cx="497869" cy="215519"/>
              <a:chOff x="7592291" y="4873538"/>
              <a:chExt cx="1316303" cy="831084"/>
            </a:xfrm>
          </p:grpSpPr>
          <p:sp>
            <p:nvSpPr>
              <p:cNvPr id="56" name="楕円 13">
                <a:extLst>
                  <a:ext uri="{FF2B5EF4-FFF2-40B4-BE49-F238E27FC236}">
                    <a16:creationId xmlns:a16="http://schemas.microsoft.com/office/drawing/2014/main" id="{A611A570-0F03-1E96-A74A-73B905C1AC15}"/>
                  </a:ext>
                </a:extLst>
              </p:cNvPr>
              <p:cNvSpPr/>
              <p:nvPr/>
            </p:nvSpPr>
            <p:spPr>
              <a:xfrm>
                <a:off x="7592291" y="4936114"/>
                <a:ext cx="665018" cy="37117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18" h="371176">
                    <a:moveTo>
                      <a:pt x="0" y="185588"/>
                    </a:moveTo>
                    <a:cubicBezTo>
                      <a:pt x="0" y="83091"/>
                      <a:pt x="148869" y="0"/>
                      <a:pt x="332509" y="0"/>
                    </a:cubicBezTo>
                    <a:cubicBezTo>
                      <a:pt x="516149" y="0"/>
                      <a:pt x="657553" y="187594"/>
                      <a:pt x="665018" y="185588"/>
                    </a:cubicBezTo>
                    <a:cubicBezTo>
                      <a:pt x="650089" y="191047"/>
                      <a:pt x="516149" y="371176"/>
                      <a:pt x="332509" y="371176"/>
                    </a:cubicBezTo>
                    <a:cubicBezTo>
                      <a:pt x="148869" y="371176"/>
                      <a:pt x="0" y="288085"/>
                      <a:pt x="0" y="185588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楕円 13">
                <a:extLst>
                  <a:ext uri="{FF2B5EF4-FFF2-40B4-BE49-F238E27FC236}">
                    <a16:creationId xmlns:a16="http://schemas.microsoft.com/office/drawing/2014/main" id="{87748058-A865-6EC7-F25D-3153DCFF4BD6}"/>
                  </a:ext>
                </a:extLst>
              </p:cNvPr>
              <p:cNvSpPr/>
              <p:nvPr/>
            </p:nvSpPr>
            <p:spPr>
              <a:xfrm rot="10040069">
                <a:off x="8237968" y="4873538"/>
                <a:ext cx="665018" cy="37117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18" h="371176">
                    <a:moveTo>
                      <a:pt x="0" y="185588"/>
                    </a:moveTo>
                    <a:cubicBezTo>
                      <a:pt x="0" y="83091"/>
                      <a:pt x="148869" y="0"/>
                      <a:pt x="332509" y="0"/>
                    </a:cubicBezTo>
                    <a:cubicBezTo>
                      <a:pt x="516149" y="0"/>
                      <a:pt x="657553" y="187594"/>
                      <a:pt x="665018" y="185588"/>
                    </a:cubicBezTo>
                    <a:cubicBezTo>
                      <a:pt x="650089" y="191047"/>
                      <a:pt x="516149" y="371176"/>
                      <a:pt x="332509" y="371176"/>
                    </a:cubicBezTo>
                    <a:cubicBezTo>
                      <a:pt x="148869" y="371176"/>
                      <a:pt x="0" y="288085"/>
                      <a:pt x="0" y="185588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13">
                <a:extLst>
                  <a:ext uri="{FF2B5EF4-FFF2-40B4-BE49-F238E27FC236}">
                    <a16:creationId xmlns:a16="http://schemas.microsoft.com/office/drawing/2014/main" id="{B28E5546-4D08-17CC-43C3-CA7AD1B170F4}"/>
                  </a:ext>
                </a:extLst>
              </p:cNvPr>
              <p:cNvSpPr/>
              <p:nvPr/>
            </p:nvSpPr>
            <p:spPr>
              <a:xfrm rot="5161694">
                <a:off x="8078656" y="4874685"/>
                <a:ext cx="554779" cy="110509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665018 w 783033"/>
                  <a:gd name="connsiteY0" fmla="*/ 185588 h 371176"/>
                  <a:gd name="connsiteX1" fmla="*/ 332509 w 783033"/>
                  <a:gd name="connsiteY1" fmla="*/ 371176 h 371176"/>
                  <a:gd name="connsiteX2" fmla="*/ 0 w 783033"/>
                  <a:gd name="connsiteY2" fmla="*/ 185588 h 371176"/>
                  <a:gd name="connsiteX3" fmla="*/ 332509 w 783033"/>
                  <a:gd name="connsiteY3" fmla="*/ 0 h 371176"/>
                  <a:gd name="connsiteX4" fmla="*/ 783033 w 783033"/>
                  <a:gd name="connsiteY4" fmla="*/ 277028 h 371176"/>
                  <a:gd name="connsiteX0" fmla="*/ 665018 w 716013"/>
                  <a:gd name="connsiteY0" fmla="*/ 628003 h 813591"/>
                  <a:gd name="connsiteX1" fmla="*/ 332509 w 716013"/>
                  <a:gd name="connsiteY1" fmla="*/ 813591 h 813591"/>
                  <a:gd name="connsiteX2" fmla="*/ 0 w 716013"/>
                  <a:gd name="connsiteY2" fmla="*/ 628003 h 813591"/>
                  <a:gd name="connsiteX3" fmla="*/ 332509 w 716013"/>
                  <a:gd name="connsiteY3" fmla="*/ 442415 h 813591"/>
                  <a:gd name="connsiteX4" fmla="*/ 716013 w 716013"/>
                  <a:gd name="connsiteY4" fmla="*/ 12487 h 813591"/>
                  <a:gd name="connsiteX0" fmla="*/ 699531 w 716013"/>
                  <a:gd name="connsiteY0" fmla="*/ 1104996 h 1105096"/>
                  <a:gd name="connsiteX1" fmla="*/ 332509 w 716013"/>
                  <a:gd name="connsiteY1" fmla="*/ 813591 h 1105096"/>
                  <a:gd name="connsiteX2" fmla="*/ 0 w 716013"/>
                  <a:gd name="connsiteY2" fmla="*/ 628003 h 1105096"/>
                  <a:gd name="connsiteX3" fmla="*/ 332509 w 716013"/>
                  <a:gd name="connsiteY3" fmla="*/ 442415 h 1105096"/>
                  <a:gd name="connsiteX4" fmla="*/ 716013 w 716013"/>
                  <a:gd name="connsiteY4" fmla="*/ 12487 h 1105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6013" h="1105096">
                    <a:moveTo>
                      <a:pt x="699531" y="1104996"/>
                    </a:moveTo>
                    <a:cubicBezTo>
                      <a:pt x="684602" y="1110455"/>
                      <a:pt x="449098" y="893090"/>
                      <a:pt x="332509" y="813591"/>
                    </a:cubicBezTo>
                    <a:cubicBezTo>
                      <a:pt x="215921" y="734092"/>
                      <a:pt x="0" y="730500"/>
                      <a:pt x="0" y="628003"/>
                    </a:cubicBezTo>
                    <a:cubicBezTo>
                      <a:pt x="0" y="525506"/>
                      <a:pt x="213174" y="545001"/>
                      <a:pt x="332509" y="442415"/>
                    </a:cubicBezTo>
                    <a:cubicBezTo>
                      <a:pt x="451844" y="339829"/>
                      <a:pt x="590533" y="-76947"/>
                      <a:pt x="716013" y="12487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9" name="楕円 13">
              <a:extLst>
                <a:ext uri="{FF2B5EF4-FFF2-40B4-BE49-F238E27FC236}">
                  <a16:creationId xmlns:a16="http://schemas.microsoft.com/office/drawing/2014/main" id="{7AA2BD99-4F7A-FA0D-1D19-B6E5377B73EA}"/>
                </a:ext>
              </a:extLst>
            </p:cNvPr>
            <p:cNvSpPr/>
            <p:nvPr/>
          </p:nvSpPr>
          <p:spPr>
            <a:xfrm rot="7516418">
              <a:off x="2080023" y="5299317"/>
              <a:ext cx="287953" cy="800651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665018 w 783033"/>
                <a:gd name="connsiteY0" fmla="*/ 185588 h 371176"/>
                <a:gd name="connsiteX1" fmla="*/ 332509 w 783033"/>
                <a:gd name="connsiteY1" fmla="*/ 371176 h 371176"/>
                <a:gd name="connsiteX2" fmla="*/ 0 w 783033"/>
                <a:gd name="connsiteY2" fmla="*/ 185588 h 371176"/>
                <a:gd name="connsiteX3" fmla="*/ 332509 w 783033"/>
                <a:gd name="connsiteY3" fmla="*/ 0 h 371176"/>
                <a:gd name="connsiteX4" fmla="*/ 783033 w 783033"/>
                <a:gd name="connsiteY4" fmla="*/ 277028 h 371176"/>
                <a:gd name="connsiteX0" fmla="*/ 665018 w 716013"/>
                <a:gd name="connsiteY0" fmla="*/ 628003 h 813591"/>
                <a:gd name="connsiteX1" fmla="*/ 332509 w 716013"/>
                <a:gd name="connsiteY1" fmla="*/ 813591 h 813591"/>
                <a:gd name="connsiteX2" fmla="*/ 0 w 716013"/>
                <a:gd name="connsiteY2" fmla="*/ 628003 h 813591"/>
                <a:gd name="connsiteX3" fmla="*/ 332509 w 716013"/>
                <a:gd name="connsiteY3" fmla="*/ 442415 h 813591"/>
                <a:gd name="connsiteX4" fmla="*/ 716013 w 716013"/>
                <a:gd name="connsiteY4" fmla="*/ 12487 h 813591"/>
                <a:gd name="connsiteX0" fmla="*/ 699531 w 716013"/>
                <a:gd name="connsiteY0" fmla="*/ 1104996 h 1105096"/>
                <a:gd name="connsiteX1" fmla="*/ 332509 w 716013"/>
                <a:gd name="connsiteY1" fmla="*/ 813591 h 1105096"/>
                <a:gd name="connsiteX2" fmla="*/ 0 w 716013"/>
                <a:gd name="connsiteY2" fmla="*/ 628003 h 1105096"/>
                <a:gd name="connsiteX3" fmla="*/ 332509 w 716013"/>
                <a:gd name="connsiteY3" fmla="*/ 442415 h 1105096"/>
                <a:gd name="connsiteX4" fmla="*/ 716013 w 716013"/>
                <a:gd name="connsiteY4" fmla="*/ 12487 h 1105096"/>
                <a:gd name="connsiteX0" fmla="*/ 1293586 w 1310068"/>
                <a:gd name="connsiteY0" fmla="*/ 1138481 h 1138581"/>
                <a:gd name="connsiteX1" fmla="*/ 926564 w 1310068"/>
                <a:gd name="connsiteY1" fmla="*/ 847076 h 1138581"/>
                <a:gd name="connsiteX2" fmla="*/ 594055 w 1310068"/>
                <a:gd name="connsiteY2" fmla="*/ 661488 h 1138581"/>
                <a:gd name="connsiteX3" fmla="*/ 16943 w 1310068"/>
                <a:gd name="connsiteY3" fmla="*/ 110670 h 1138581"/>
                <a:gd name="connsiteX4" fmla="*/ 1310068 w 1310068"/>
                <a:gd name="connsiteY4" fmla="*/ 45972 h 1138581"/>
                <a:gd name="connsiteX0" fmla="*/ 2039018 w 2039016"/>
                <a:gd name="connsiteY0" fmla="*/ 1426587 h 1426687"/>
                <a:gd name="connsiteX1" fmla="*/ 1671996 w 2039016"/>
                <a:gd name="connsiteY1" fmla="*/ 1135182 h 1426687"/>
                <a:gd name="connsiteX2" fmla="*/ 1339487 w 2039016"/>
                <a:gd name="connsiteY2" fmla="*/ 949594 h 1426687"/>
                <a:gd name="connsiteX3" fmla="*/ 762375 w 2039016"/>
                <a:gd name="connsiteY3" fmla="*/ 398776 h 1426687"/>
                <a:gd name="connsiteX4" fmla="*/ 15908 w 2039016"/>
                <a:gd name="connsiteY4" fmla="*/ 15621 h 1426687"/>
                <a:gd name="connsiteX0" fmla="*/ 1448761 w 1672922"/>
                <a:gd name="connsiteY0" fmla="*/ 1994478 h 1994510"/>
                <a:gd name="connsiteX1" fmla="*/ 1671996 w 1672922"/>
                <a:gd name="connsiteY1" fmla="*/ 1135184 h 1994510"/>
                <a:gd name="connsiteX2" fmla="*/ 1339487 w 1672922"/>
                <a:gd name="connsiteY2" fmla="*/ 949596 h 1994510"/>
                <a:gd name="connsiteX3" fmla="*/ 762375 w 1672922"/>
                <a:gd name="connsiteY3" fmla="*/ 398778 h 1994510"/>
                <a:gd name="connsiteX4" fmla="*/ 15908 w 1672922"/>
                <a:gd name="connsiteY4" fmla="*/ 15623 h 1994510"/>
                <a:gd name="connsiteX0" fmla="*/ 1448761 w 1563434"/>
                <a:gd name="connsiteY0" fmla="*/ 1994478 h 1994541"/>
                <a:gd name="connsiteX1" fmla="*/ 1561859 w 1563434"/>
                <a:gd name="connsiteY1" fmla="*/ 1476516 h 1994541"/>
                <a:gd name="connsiteX2" fmla="*/ 1339487 w 1563434"/>
                <a:gd name="connsiteY2" fmla="*/ 949596 h 1994541"/>
                <a:gd name="connsiteX3" fmla="*/ 762375 w 1563434"/>
                <a:gd name="connsiteY3" fmla="*/ 398778 h 1994541"/>
                <a:gd name="connsiteX4" fmla="*/ 15908 w 1563434"/>
                <a:gd name="connsiteY4" fmla="*/ 15623 h 1994541"/>
                <a:gd name="connsiteX0" fmla="*/ 727166 w 1590716"/>
                <a:gd name="connsiteY0" fmla="*/ 2496354 h 2496383"/>
                <a:gd name="connsiteX1" fmla="*/ 1561859 w 1590716"/>
                <a:gd name="connsiteY1" fmla="*/ 1476516 h 2496383"/>
                <a:gd name="connsiteX2" fmla="*/ 1339487 w 1590716"/>
                <a:gd name="connsiteY2" fmla="*/ 949596 h 2496383"/>
                <a:gd name="connsiteX3" fmla="*/ 762375 w 1590716"/>
                <a:gd name="connsiteY3" fmla="*/ 398778 h 2496383"/>
                <a:gd name="connsiteX4" fmla="*/ 15908 w 1590716"/>
                <a:gd name="connsiteY4" fmla="*/ 15623 h 2496383"/>
                <a:gd name="connsiteX0" fmla="*/ 727166 w 1475978"/>
                <a:gd name="connsiteY0" fmla="*/ 2496354 h 2496387"/>
                <a:gd name="connsiteX1" fmla="*/ 1429120 w 1475978"/>
                <a:gd name="connsiteY1" fmla="*/ 1572539 h 2496387"/>
                <a:gd name="connsiteX2" fmla="*/ 1339487 w 1475978"/>
                <a:gd name="connsiteY2" fmla="*/ 949596 h 2496387"/>
                <a:gd name="connsiteX3" fmla="*/ 762375 w 1475978"/>
                <a:gd name="connsiteY3" fmla="*/ 398778 h 2496387"/>
                <a:gd name="connsiteX4" fmla="*/ 15908 w 1475978"/>
                <a:gd name="connsiteY4" fmla="*/ 15623 h 2496387"/>
                <a:gd name="connsiteX0" fmla="*/ 1307548 w 1433117"/>
                <a:gd name="connsiteY0" fmla="*/ 2116756 h 2116817"/>
                <a:gd name="connsiteX1" fmla="*/ 1429120 w 1433117"/>
                <a:gd name="connsiteY1" fmla="*/ 1572539 h 2116817"/>
                <a:gd name="connsiteX2" fmla="*/ 1339487 w 1433117"/>
                <a:gd name="connsiteY2" fmla="*/ 949596 h 2116817"/>
                <a:gd name="connsiteX3" fmla="*/ 762375 w 1433117"/>
                <a:gd name="connsiteY3" fmla="*/ 398778 h 2116817"/>
                <a:gd name="connsiteX4" fmla="*/ 15908 w 1433117"/>
                <a:gd name="connsiteY4" fmla="*/ 15623 h 211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117" h="2116817">
                  <a:moveTo>
                    <a:pt x="1307548" y="2116756"/>
                  </a:moveTo>
                  <a:cubicBezTo>
                    <a:pt x="1292619" y="2122215"/>
                    <a:pt x="1423797" y="1767066"/>
                    <a:pt x="1429120" y="1572539"/>
                  </a:cubicBezTo>
                  <a:cubicBezTo>
                    <a:pt x="1434443" y="1378012"/>
                    <a:pt x="1450611" y="1145223"/>
                    <a:pt x="1339487" y="949596"/>
                  </a:cubicBezTo>
                  <a:cubicBezTo>
                    <a:pt x="1228363" y="753969"/>
                    <a:pt x="982971" y="554440"/>
                    <a:pt x="762375" y="398778"/>
                  </a:cubicBezTo>
                  <a:cubicBezTo>
                    <a:pt x="541779" y="243116"/>
                    <a:pt x="-109572" y="-73811"/>
                    <a:pt x="15908" y="1562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16">
              <a:extLst>
                <a:ext uri="{FF2B5EF4-FFF2-40B4-BE49-F238E27FC236}">
                  <a16:creationId xmlns:a16="http://schemas.microsoft.com/office/drawing/2014/main" id="{E49F3ED8-B4EA-1339-9BA7-FC06C055F866}"/>
                </a:ext>
              </a:extLst>
            </p:cNvPr>
            <p:cNvSpPr/>
            <p:nvPr/>
          </p:nvSpPr>
          <p:spPr>
            <a:xfrm>
              <a:off x="915433" y="5470377"/>
              <a:ext cx="885149" cy="678005"/>
            </a:xfrm>
            <a:custGeom>
              <a:avLst/>
              <a:gdLst>
                <a:gd name="connsiteX0" fmla="*/ 1937084 w 2478505"/>
                <a:gd name="connsiteY0" fmla="*/ 0 h 1106906"/>
                <a:gd name="connsiteX1" fmla="*/ 1696453 w 2478505"/>
                <a:gd name="connsiteY1" fmla="*/ 300790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1937084 w 2478505"/>
                <a:gd name="connsiteY0" fmla="*/ 0 h 1106906"/>
                <a:gd name="connsiteX1" fmla="*/ 1600200 w 2478505"/>
                <a:gd name="connsiteY1" fmla="*/ 336885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2165684 w 2478505"/>
                <a:gd name="connsiteY0" fmla="*/ 0 h 950495"/>
                <a:gd name="connsiteX1" fmla="*/ 1600200 w 2478505"/>
                <a:gd name="connsiteY1" fmla="*/ 180474 h 950495"/>
                <a:gd name="connsiteX2" fmla="*/ 770021 w 2478505"/>
                <a:gd name="connsiteY2" fmla="*/ 385011 h 950495"/>
                <a:gd name="connsiteX3" fmla="*/ 180474 w 2478505"/>
                <a:gd name="connsiteY3" fmla="*/ 360947 h 950495"/>
                <a:gd name="connsiteX4" fmla="*/ 0 w 2478505"/>
                <a:gd name="connsiteY4" fmla="*/ 709863 h 950495"/>
                <a:gd name="connsiteX5" fmla="*/ 1624263 w 2478505"/>
                <a:gd name="connsiteY5" fmla="*/ 950495 h 950495"/>
                <a:gd name="connsiteX6" fmla="*/ 2478505 w 2478505"/>
                <a:gd name="connsiteY6" fmla="*/ 409074 h 950495"/>
                <a:gd name="connsiteX7" fmla="*/ 2165684 w 2478505"/>
                <a:gd name="connsiteY7" fmla="*/ 0 h 950495"/>
                <a:gd name="connsiteX0" fmla="*/ 1949116 w 2478505"/>
                <a:gd name="connsiteY0" fmla="*/ 0 h 1082842"/>
                <a:gd name="connsiteX1" fmla="*/ 1600200 w 2478505"/>
                <a:gd name="connsiteY1" fmla="*/ 312821 h 1082842"/>
                <a:gd name="connsiteX2" fmla="*/ 770021 w 2478505"/>
                <a:gd name="connsiteY2" fmla="*/ 517358 h 1082842"/>
                <a:gd name="connsiteX3" fmla="*/ 180474 w 2478505"/>
                <a:gd name="connsiteY3" fmla="*/ 493294 h 1082842"/>
                <a:gd name="connsiteX4" fmla="*/ 0 w 2478505"/>
                <a:gd name="connsiteY4" fmla="*/ 842210 h 1082842"/>
                <a:gd name="connsiteX5" fmla="*/ 1624263 w 2478505"/>
                <a:gd name="connsiteY5" fmla="*/ 1082842 h 1082842"/>
                <a:gd name="connsiteX6" fmla="*/ 2478505 w 2478505"/>
                <a:gd name="connsiteY6" fmla="*/ 541421 h 1082842"/>
                <a:gd name="connsiteX7" fmla="*/ 1949116 w 2478505"/>
                <a:gd name="connsiteY7" fmla="*/ 0 h 1082842"/>
                <a:gd name="connsiteX0" fmla="*/ 1723084 w 2478505"/>
                <a:gd name="connsiteY0" fmla="*/ 0 h 1091930"/>
                <a:gd name="connsiteX1" fmla="*/ 1600200 w 2478505"/>
                <a:gd name="connsiteY1" fmla="*/ 321909 h 1091930"/>
                <a:gd name="connsiteX2" fmla="*/ 770021 w 2478505"/>
                <a:gd name="connsiteY2" fmla="*/ 526446 h 1091930"/>
                <a:gd name="connsiteX3" fmla="*/ 180474 w 2478505"/>
                <a:gd name="connsiteY3" fmla="*/ 502382 h 1091930"/>
                <a:gd name="connsiteX4" fmla="*/ 0 w 2478505"/>
                <a:gd name="connsiteY4" fmla="*/ 851298 h 1091930"/>
                <a:gd name="connsiteX5" fmla="*/ 1624263 w 2478505"/>
                <a:gd name="connsiteY5" fmla="*/ 1091930 h 1091930"/>
                <a:gd name="connsiteX6" fmla="*/ 2478505 w 2478505"/>
                <a:gd name="connsiteY6" fmla="*/ 550509 h 1091930"/>
                <a:gd name="connsiteX7" fmla="*/ 1723084 w 247850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2231925 w 2231925"/>
                <a:gd name="connsiteY6" fmla="*/ 177937 h 1091930"/>
                <a:gd name="connsiteX7" fmla="*/ 1723084 w 223192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982885"/>
                <a:gd name="connsiteX1" fmla="*/ 1281701 w 2231925"/>
                <a:gd name="connsiteY1" fmla="*/ 403693 h 982885"/>
                <a:gd name="connsiteX2" fmla="*/ 770021 w 2231925"/>
                <a:gd name="connsiteY2" fmla="*/ 526446 h 982885"/>
                <a:gd name="connsiteX3" fmla="*/ 180474 w 2231925"/>
                <a:gd name="connsiteY3" fmla="*/ 502382 h 982885"/>
                <a:gd name="connsiteX4" fmla="*/ 0 w 2231925"/>
                <a:gd name="connsiteY4" fmla="*/ 851298 h 982885"/>
                <a:gd name="connsiteX5" fmla="*/ 1357135 w 2231925"/>
                <a:gd name="connsiteY5" fmla="*/ 982885 h 982885"/>
                <a:gd name="connsiteX6" fmla="*/ 1855424 w 2231925"/>
                <a:gd name="connsiteY6" fmla="*/ 537041 h 982885"/>
                <a:gd name="connsiteX7" fmla="*/ 2231925 w 2231925"/>
                <a:gd name="connsiteY7" fmla="*/ 177937 h 982885"/>
                <a:gd name="connsiteX8" fmla="*/ 1723084 w 2231925"/>
                <a:gd name="connsiteY8" fmla="*/ 0 h 982885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638688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855424 w 1985345"/>
                <a:gd name="connsiteY6" fmla="*/ 537041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752683 w 1985345"/>
                <a:gd name="connsiteY6" fmla="*/ 591564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64797"/>
                <a:gd name="connsiteY0" fmla="*/ 0 h 1091930"/>
                <a:gd name="connsiteX1" fmla="*/ 1281701 w 1964797"/>
                <a:gd name="connsiteY1" fmla="*/ 403693 h 1091930"/>
                <a:gd name="connsiteX2" fmla="*/ 770021 w 1964797"/>
                <a:gd name="connsiteY2" fmla="*/ 526446 h 1091930"/>
                <a:gd name="connsiteX3" fmla="*/ 180474 w 1964797"/>
                <a:gd name="connsiteY3" fmla="*/ 638688 h 1091930"/>
                <a:gd name="connsiteX4" fmla="*/ 0 w 1964797"/>
                <a:gd name="connsiteY4" fmla="*/ 851298 h 1091930"/>
                <a:gd name="connsiteX5" fmla="*/ 1562618 w 1964797"/>
                <a:gd name="connsiteY5" fmla="*/ 1091930 h 1091930"/>
                <a:gd name="connsiteX6" fmla="*/ 1752683 w 1964797"/>
                <a:gd name="connsiteY6" fmla="*/ 591564 h 1091930"/>
                <a:gd name="connsiteX7" fmla="*/ 1964797 w 1964797"/>
                <a:gd name="connsiteY7" fmla="*/ 232460 h 1091930"/>
                <a:gd name="connsiteX8" fmla="*/ 1723084 w 1964797"/>
                <a:gd name="connsiteY8" fmla="*/ 0 h 1091930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52683 w 1964797"/>
                <a:gd name="connsiteY6" fmla="*/ 464345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73231 w 1964797"/>
                <a:gd name="connsiteY6" fmla="*/ 682436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180474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468150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77732 w 1574379"/>
                <a:gd name="connsiteY3" fmla="*/ 411511 h 864753"/>
                <a:gd name="connsiteX4" fmla="*/ 0 w 1574379"/>
                <a:gd name="connsiteY4" fmla="*/ 787689 h 864753"/>
                <a:gd name="connsiteX5" fmla="*/ 1172200 w 1574379"/>
                <a:gd name="connsiteY5" fmla="*/ 864753 h 864753"/>
                <a:gd name="connsiteX6" fmla="*/ 1382813 w 1574379"/>
                <a:gd name="connsiteY6" fmla="*/ 582478 h 864753"/>
                <a:gd name="connsiteX7" fmla="*/ 1574379 w 1574379"/>
                <a:gd name="connsiteY7" fmla="*/ 5283 h 864753"/>
                <a:gd name="connsiteX8" fmla="*/ 1373763 w 1574379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0 w 1574379"/>
                <a:gd name="connsiteY3" fmla="*/ 787689 h 864753"/>
                <a:gd name="connsiteX4" fmla="*/ 1172200 w 1574379"/>
                <a:gd name="connsiteY4" fmla="*/ 864753 h 864753"/>
                <a:gd name="connsiteX5" fmla="*/ 1382813 w 1574379"/>
                <a:gd name="connsiteY5" fmla="*/ 582478 h 864753"/>
                <a:gd name="connsiteX6" fmla="*/ 1574379 w 1574379"/>
                <a:gd name="connsiteY6" fmla="*/ 5283 h 864753"/>
                <a:gd name="connsiteX7" fmla="*/ 1373763 w 1574379"/>
                <a:gd name="connsiteY7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0 w 1574379"/>
                <a:gd name="connsiteY2" fmla="*/ 787689 h 864753"/>
                <a:gd name="connsiteX3" fmla="*/ 1172200 w 1574379"/>
                <a:gd name="connsiteY3" fmla="*/ 864753 h 864753"/>
                <a:gd name="connsiteX4" fmla="*/ 1382813 w 1574379"/>
                <a:gd name="connsiteY4" fmla="*/ 582478 h 864753"/>
                <a:gd name="connsiteX5" fmla="*/ 1574379 w 1574379"/>
                <a:gd name="connsiteY5" fmla="*/ 5283 h 864753"/>
                <a:gd name="connsiteX6" fmla="*/ 1373763 w 1574379"/>
                <a:gd name="connsiteY6" fmla="*/ 0 h 864753"/>
                <a:gd name="connsiteX0" fmla="*/ 1373763 w 1574379"/>
                <a:gd name="connsiteY0" fmla="*/ 0 h 864753"/>
                <a:gd name="connsiteX1" fmla="*/ 0 w 1574379"/>
                <a:gd name="connsiteY1" fmla="*/ 787689 h 864753"/>
                <a:gd name="connsiteX2" fmla="*/ 1172200 w 1574379"/>
                <a:gd name="connsiteY2" fmla="*/ 864753 h 864753"/>
                <a:gd name="connsiteX3" fmla="*/ 1382813 w 1574379"/>
                <a:gd name="connsiteY3" fmla="*/ 582478 h 864753"/>
                <a:gd name="connsiteX4" fmla="*/ 1574379 w 1574379"/>
                <a:gd name="connsiteY4" fmla="*/ 5283 h 864753"/>
                <a:gd name="connsiteX5" fmla="*/ 1373763 w 1574379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084862 w 1276428"/>
                <a:gd name="connsiteY3" fmla="*/ 582478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6428" h="864753">
                  <a:moveTo>
                    <a:pt x="1075812" y="0"/>
                  </a:moveTo>
                  <a:lnTo>
                    <a:pt x="0" y="814951"/>
                  </a:lnTo>
                  <a:lnTo>
                    <a:pt x="874249" y="864753"/>
                  </a:lnTo>
                  <a:cubicBezTo>
                    <a:pt x="1064318" y="713109"/>
                    <a:pt x="1018083" y="752296"/>
                    <a:pt x="1125959" y="573391"/>
                  </a:cubicBezTo>
                  <a:lnTo>
                    <a:pt x="1276428" y="5283"/>
                  </a:lnTo>
                  <a:lnTo>
                    <a:pt x="1075812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Google Shape;1735;p30">
              <a:extLst>
                <a:ext uri="{FF2B5EF4-FFF2-40B4-BE49-F238E27FC236}">
                  <a16:creationId xmlns:a16="http://schemas.microsoft.com/office/drawing/2014/main" id="{8076ACAF-F1E0-F618-5148-66A4815F1E43}"/>
                </a:ext>
              </a:extLst>
            </p:cNvPr>
            <p:cNvSpPr/>
            <p:nvPr/>
          </p:nvSpPr>
          <p:spPr>
            <a:xfrm rot="18212791">
              <a:off x="1495020" y="5154534"/>
              <a:ext cx="223539" cy="566812"/>
            </a:xfrm>
            <a:custGeom>
              <a:avLst/>
              <a:gdLst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322354 w 322354"/>
                <a:gd name="connsiteY0" fmla="*/ 40294 h 707844"/>
                <a:gd name="connsiteX1" fmla="*/ 161177 w 322354"/>
                <a:gd name="connsiteY1" fmla="*/ 80588 h 707844"/>
                <a:gd name="connsiteX2" fmla="*/ 0 w 322354"/>
                <a:gd name="connsiteY2" fmla="*/ 40294 h 707844"/>
                <a:gd name="connsiteX3" fmla="*/ 161177 w 322354"/>
                <a:gd name="connsiteY3" fmla="*/ 0 h 707844"/>
                <a:gd name="connsiteX4" fmla="*/ 322354 w 322354"/>
                <a:gd name="connsiteY4" fmla="*/ 40294 h 707844"/>
                <a:gd name="connsiteX5" fmla="*/ 322354 w 322354"/>
                <a:gd name="connsiteY5" fmla="*/ 667550 h 707844"/>
                <a:gd name="connsiteX6" fmla="*/ 161177 w 322354"/>
                <a:gd name="connsiteY6" fmla="*/ 707844 h 707844"/>
                <a:gd name="connsiteX7" fmla="*/ 0 w 322354"/>
                <a:gd name="connsiteY7" fmla="*/ 667550 h 707844"/>
                <a:gd name="connsiteX8" fmla="*/ 0 w 322354"/>
                <a:gd name="connsiteY8" fmla="*/ 40294 h 707844"/>
                <a:gd name="connsiteX0" fmla="*/ 0 w 322354"/>
                <a:gd name="connsiteY0" fmla="*/ 40294 h 745957"/>
                <a:gd name="connsiteX1" fmla="*/ 161177 w 322354"/>
                <a:gd name="connsiteY1" fmla="*/ 80588 h 745957"/>
                <a:gd name="connsiteX2" fmla="*/ 322354 w 322354"/>
                <a:gd name="connsiteY2" fmla="*/ 40294 h 745957"/>
                <a:gd name="connsiteX3" fmla="*/ 322354 w 322354"/>
                <a:gd name="connsiteY3" fmla="*/ 667550 h 745957"/>
                <a:gd name="connsiteX4" fmla="*/ 161177 w 322354"/>
                <a:gd name="connsiteY4" fmla="*/ 707844 h 745957"/>
                <a:gd name="connsiteX5" fmla="*/ 0 w 322354"/>
                <a:gd name="connsiteY5" fmla="*/ 667550 h 745957"/>
                <a:gd name="connsiteX6" fmla="*/ 0 w 322354"/>
                <a:gd name="connsiteY6" fmla="*/ 40294 h 745957"/>
                <a:gd name="connsiteX0" fmla="*/ 0 w 322354"/>
                <a:gd name="connsiteY0" fmla="*/ 40294 h 745957"/>
                <a:gd name="connsiteX1" fmla="*/ 161177 w 322354"/>
                <a:gd name="connsiteY1" fmla="*/ 0 h 745957"/>
                <a:gd name="connsiteX2" fmla="*/ 322354 w 322354"/>
                <a:gd name="connsiteY2" fmla="*/ 40294 h 745957"/>
                <a:gd name="connsiteX3" fmla="*/ 161177 w 322354"/>
                <a:gd name="connsiteY3" fmla="*/ 80588 h 745957"/>
                <a:gd name="connsiteX4" fmla="*/ 0 w 322354"/>
                <a:gd name="connsiteY4" fmla="*/ 40294 h 745957"/>
                <a:gd name="connsiteX0" fmla="*/ 322354 w 322354"/>
                <a:gd name="connsiteY0" fmla="*/ 40294 h 745957"/>
                <a:gd name="connsiteX1" fmla="*/ 161177 w 322354"/>
                <a:gd name="connsiteY1" fmla="*/ 80588 h 745957"/>
                <a:gd name="connsiteX2" fmla="*/ 0 w 322354"/>
                <a:gd name="connsiteY2" fmla="*/ 40294 h 745957"/>
                <a:gd name="connsiteX3" fmla="*/ 161177 w 322354"/>
                <a:gd name="connsiteY3" fmla="*/ 0 h 745957"/>
                <a:gd name="connsiteX4" fmla="*/ 322354 w 322354"/>
                <a:gd name="connsiteY4" fmla="*/ 40294 h 745957"/>
                <a:gd name="connsiteX5" fmla="*/ 322354 w 322354"/>
                <a:gd name="connsiteY5" fmla="*/ 667550 h 745957"/>
                <a:gd name="connsiteX6" fmla="*/ 0 w 322354"/>
                <a:gd name="connsiteY6" fmla="*/ 667550 h 745957"/>
                <a:gd name="connsiteX7" fmla="*/ 0 w 322354"/>
                <a:gd name="connsiteY7" fmla="*/ 40294 h 745957"/>
                <a:gd name="connsiteX0" fmla="*/ 0 w 391316"/>
                <a:gd name="connsiteY0" fmla="*/ 40294 h 905618"/>
                <a:gd name="connsiteX1" fmla="*/ 161177 w 391316"/>
                <a:gd name="connsiteY1" fmla="*/ 80588 h 905618"/>
                <a:gd name="connsiteX2" fmla="*/ 322354 w 391316"/>
                <a:gd name="connsiteY2" fmla="*/ 40294 h 905618"/>
                <a:gd name="connsiteX3" fmla="*/ 322354 w 391316"/>
                <a:gd name="connsiteY3" fmla="*/ 667550 h 905618"/>
                <a:gd name="connsiteX4" fmla="*/ 161177 w 391316"/>
                <a:gd name="connsiteY4" fmla="*/ 707844 h 905618"/>
                <a:gd name="connsiteX5" fmla="*/ 0 w 391316"/>
                <a:gd name="connsiteY5" fmla="*/ 667550 h 905618"/>
                <a:gd name="connsiteX6" fmla="*/ 0 w 391316"/>
                <a:gd name="connsiteY6" fmla="*/ 40294 h 905618"/>
                <a:gd name="connsiteX0" fmla="*/ 0 w 391316"/>
                <a:gd name="connsiteY0" fmla="*/ 40294 h 905618"/>
                <a:gd name="connsiteX1" fmla="*/ 161177 w 391316"/>
                <a:gd name="connsiteY1" fmla="*/ 0 h 905618"/>
                <a:gd name="connsiteX2" fmla="*/ 322354 w 391316"/>
                <a:gd name="connsiteY2" fmla="*/ 40294 h 905618"/>
                <a:gd name="connsiteX3" fmla="*/ 161177 w 391316"/>
                <a:gd name="connsiteY3" fmla="*/ 80588 h 905618"/>
                <a:gd name="connsiteX4" fmla="*/ 0 w 391316"/>
                <a:gd name="connsiteY4" fmla="*/ 40294 h 905618"/>
                <a:gd name="connsiteX0" fmla="*/ 322354 w 391316"/>
                <a:gd name="connsiteY0" fmla="*/ 40294 h 905618"/>
                <a:gd name="connsiteX1" fmla="*/ 161177 w 391316"/>
                <a:gd name="connsiteY1" fmla="*/ 80588 h 905618"/>
                <a:gd name="connsiteX2" fmla="*/ 0 w 391316"/>
                <a:gd name="connsiteY2" fmla="*/ 40294 h 905618"/>
                <a:gd name="connsiteX3" fmla="*/ 161177 w 391316"/>
                <a:gd name="connsiteY3" fmla="*/ 0 h 905618"/>
                <a:gd name="connsiteX4" fmla="*/ 322354 w 391316"/>
                <a:gd name="connsiteY4" fmla="*/ 40294 h 905618"/>
                <a:gd name="connsiteX5" fmla="*/ 322354 w 391316"/>
                <a:gd name="connsiteY5" fmla="*/ 667550 h 905618"/>
                <a:gd name="connsiteX6" fmla="*/ 378544 w 391316"/>
                <a:gd name="connsiteY6" fmla="*/ 905618 h 905618"/>
                <a:gd name="connsiteX7" fmla="*/ 0 w 391316"/>
                <a:gd name="connsiteY7" fmla="*/ 667550 h 905618"/>
                <a:gd name="connsiteX8" fmla="*/ 0 w 391316"/>
                <a:gd name="connsiteY8" fmla="*/ 40294 h 905618"/>
                <a:gd name="connsiteX0" fmla="*/ 0 w 391316"/>
                <a:gd name="connsiteY0" fmla="*/ 40294 h 905618"/>
                <a:gd name="connsiteX1" fmla="*/ 161177 w 391316"/>
                <a:gd name="connsiteY1" fmla="*/ 80588 h 905618"/>
                <a:gd name="connsiteX2" fmla="*/ 322354 w 391316"/>
                <a:gd name="connsiteY2" fmla="*/ 40294 h 905618"/>
                <a:gd name="connsiteX3" fmla="*/ 322354 w 391316"/>
                <a:gd name="connsiteY3" fmla="*/ 667550 h 905618"/>
                <a:gd name="connsiteX4" fmla="*/ 161177 w 391316"/>
                <a:gd name="connsiteY4" fmla="*/ 707844 h 905618"/>
                <a:gd name="connsiteX5" fmla="*/ 0 w 391316"/>
                <a:gd name="connsiteY5" fmla="*/ 667550 h 905618"/>
                <a:gd name="connsiteX6" fmla="*/ 0 w 391316"/>
                <a:gd name="connsiteY6" fmla="*/ 40294 h 905618"/>
                <a:gd name="connsiteX0" fmla="*/ 0 w 391316"/>
                <a:gd name="connsiteY0" fmla="*/ 40294 h 905618"/>
                <a:gd name="connsiteX1" fmla="*/ 161177 w 391316"/>
                <a:gd name="connsiteY1" fmla="*/ 0 h 905618"/>
                <a:gd name="connsiteX2" fmla="*/ 322354 w 391316"/>
                <a:gd name="connsiteY2" fmla="*/ 40294 h 905618"/>
                <a:gd name="connsiteX3" fmla="*/ 161177 w 391316"/>
                <a:gd name="connsiteY3" fmla="*/ 80588 h 905618"/>
                <a:gd name="connsiteX4" fmla="*/ 0 w 391316"/>
                <a:gd name="connsiteY4" fmla="*/ 40294 h 905618"/>
                <a:gd name="connsiteX0" fmla="*/ 322354 w 391316"/>
                <a:gd name="connsiteY0" fmla="*/ 40294 h 905618"/>
                <a:gd name="connsiteX1" fmla="*/ 161177 w 391316"/>
                <a:gd name="connsiteY1" fmla="*/ 80588 h 905618"/>
                <a:gd name="connsiteX2" fmla="*/ 0 w 391316"/>
                <a:gd name="connsiteY2" fmla="*/ 40294 h 905618"/>
                <a:gd name="connsiteX3" fmla="*/ 161177 w 391316"/>
                <a:gd name="connsiteY3" fmla="*/ 0 h 905618"/>
                <a:gd name="connsiteX4" fmla="*/ 322354 w 391316"/>
                <a:gd name="connsiteY4" fmla="*/ 40294 h 905618"/>
                <a:gd name="connsiteX5" fmla="*/ 322354 w 391316"/>
                <a:gd name="connsiteY5" fmla="*/ 667550 h 905618"/>
                <a:gd name="connsiteX6" fmla="*/ 378544 w 391316"/>
                <a:gd name="connsiteY6" fmla="*/ 905618 h 905618"/>
                <a:gd name="connsiteX7" fmla="*/ 0 w 391316"/>
                <a:gd name="connsiteY7" fmla="*/ 667550 h 905618"/>
                <a:gd name="connsiteX8" fmla="*/ 0 w 391316"/>
                <a:gd name="connsiteY8" fmla="*/ 40294 h 905618"/>
                <a:gd name="connsiteX9" fmla="*/ 322354 w 391316"/>
                <a:gd name="connsiteY9" fmla="*/ 40294 h 90561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378544 w 469984"/>
                <a:gd name="connsiteY0" fmla="*/ 905618 h 997058"/>
                <a:gd name="connsiteX1" fmla="*/ 0 w 469984"/>
                <a:gd name="connsiteY1" fmla="*/ 667550 h 997058"/>
                <a:gd name="connsiteX2" fmla="*/ 0 w 469984"/>
                <a:gd name="connsiteY2" fmla="*/ 40294 h 997058"/>
                <a:gd name="connsiteX3" fmla="*/ 322354 w 469984"/>
                <a:gd name="connsiteY3" fmla="*/ 40294 h 997058"/>
                <a:gd name="connsiteX4" fmla="*/ 161177 w 469984"/>
                <a:gd name="connsiteY4" fmla="*/ 80588 h 997058"/>
                <a:gd name="connsiteX5" fmla="*/ 0 w 469984"/>
                <a:gd name="connsiteY5" fmla="*/ 40294 h 997058"/>
                <a:gd name="connsiteX6" fmla="*/ 161177 w 469984"/>
                <a:gd name="connsiteY6" fmla="*/ 0 h 997058"/>
                <a:gd name="connsiteX7" fmla="*/ 322354 w 469984"/>
                <a:gd name="connsiteY7" fmla="*/ 40294 h 997058"/>
                <a:gd name="connsiteX8" fmla="*/ 322354 w 469984"/>
                <a:gd name="connsiteY8" fmla="*/ 667550 h 997058"/>
                <a:gd name="connsiteX9" fmla="*/ 469984 w 469984"/>
                <a:gd name="connsiteY9" fmla="*/ 997058 h 99705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45697 w 469984"/>
                <a:gd name="connsiteY0" fmla="*/ 860441 h 997058"/>
                <a:gd name="connsiteX1" fmla="*/ 0 w 469984"/>
                <a:gd name="connsiteY1" fmla="*/ 667550 h 997058"/>
                <a:gd name="connsiteX2" fmla="*/ 0 w 469984"/>
                <a:gd name="connsiteY2" fmla="*/ 40294 h 997058"/>
                <a:gd name="connsiteX3" fmla="*/ 322354 w 469984"/>
                <a:gd name="connsiteY3" fmla="*/ 40294 h 997058"/>
                <a:gd name="connsiteX4" fmla="*/ 161177 w 469984"/>
                <a:gd name="connsiteY4" fmla="*/ 80588 h 997058"/>
                <a:gd name="connsiteX5" fmla="*/ 0 w 469984"/>
                <a:gd name="connsiteY5" fmla="*/ 40294 h 997058"/>
                <a:gd name="connsiteX6" fmla="*/ 161177 w 469984"/>
                <a:gd name="connsiteY6" fmla="*/ 0 h 997058"/>
                <a:gd name="connsiteX7" fmla="*/ 322354 w 469984"/>
                <a:gd name="connsiteY7" fmla="*/ 40294 h 997058"/>
                <a:gd name="connsiteX8" fmla="*/ 322354 w 469984"/>
                <a:gd name="connsiteY8" fmla="*/ 667550 h 997058"/>
                <a:gd name="connsiteX9" fmla="*/ 469984 w 469984"/>
                <a:gd name="connsiteY9" fmla="*/ 997058 h 99705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0 w 469984"/>
                <a:gd name="connsiteY0" fmla="*/ 667550 h 997058"/>
                <a:gd name="connsiteX1" fmla="*/ 0 w 469984"/>
                <a:gd name="connsiteY1" fmla="*/ 40294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5" fmla="*/ 161177 w 469984"/>
                <a:gd name="connsiteY5" fmla="*/ 0 h 997058"/>
                <a:gd name="connsiteX6" fmla="*/ 322354 w 469984"/>
                <a:gd name="connsiteY6" fmla="*/ 40294 h 997058"/>
                <a:gd name="connsiteX7" fmla="*/ 322354 w 469984"/>
                <a:gd name="connsiteY7" fmla="*/ 667550 h 997058"/>
                <a:gd name="connsiteX8" fmla="*/ 469984 w 469984"/>
                <a:gd name="connsiteY8" fmla="*/ 997058 h 997058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5" fmla="*/ 161177 w 322354"/>
                <a:gd name="connsiteY5" fmla="*/ 0 h 707844"/>
                <a:gd name="connsiteX6" fmla="*/ 322354 w 322354"/>
                <a:gd name="connsiteY6" fmla="*/ 40294 h 707844"/>
                <a:gd name="connsiteX7" fmla="*/ 322354 w 322354"/>
                <a:gd name="connsiteY7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354" h="707844" stroke="0" extrusionOk="0">
                  <a:moveTo>
                    <a:pt x="0" y="40294"/>
                  </a:moveTo>
                  <a:cubicBezTo>
                    <a:pt x="0" y="62548"/>
                    <a:pt x="72161" y="80588"/>
                    <a:pt x="161177" y="80588"/>
                  </a:cubicBezTo>
                  <a:cubicBezTo>
                    <a:pt x="250193" y="80588"/>
                    <a:pt x="322354" y="62548"/>
                    <a:pt x="322354" y="40294"/>
                  </a:cubicBezTo>
                  <a:lnTo>
                    <a:pt x="322354" y="667550"/>
                  </a:lnTo>
                  <a:cubicBezTo>
                    <a:pt x="322354" y="689804"/>
                    <a:pt x="250193" y="707844"/>
                    <a:pt x="161177" y="707844"/>
                  </a:cubicBezTo>
                  <a:cubicBezTo>
                    <a:pt x="72161" y="707844"/>
                    <a:pt x="0" y="689804"/>
                    <a:pt x="0" y="667550"/>
                  </a:cubicBezTo>
                  <a:lnTo>
                    <a:pt x="0" y="40294"/>
                  </a:lnTo>
                  <a:close/>
                </a:path>
                <a:path w="322354" h="707844" fill="lighten" stroke="0" extrusionOk="0">
                  <a:moveTo>
                    <a:pt x="0" y="40294"/>
                  </a:moveTo>
                  <a:cubicBezTo>
                    <a:pt x="0" y="18040"/>
                    <a:pt x="72161" y="0"/>
                    <a:pt x="161177" y="0"/>
                  </a:cubicBezTo>
                  <a:cubicBezTo>
                    <a:pt x="250193" y="0"/>
                    <a:pt x="322354" y="18040"/>
                    <a:pt x="322354" y="40294"/>
                  </a:cubicBezTo>
                  <a:cubicBezTo>
                    <a:pt x="322354" y="62548"/>
                    <a:pt x="250193" y="80588"/>
                    <a:pt x="161177" y="80588"/>
                  </a:cubicBezTo>
                  <a:cubicBezTo>
                    <a:pt x="72161" y="80588"/>
                    <a:pt x="0" y="62548"/>
                    <a:pt x="0" y="40294"/>
                  </a:cubicBezTo>
                  <a:close/>
                </a:path>
                <a:path w="322354" h="707844" fill="none" extrusionOk="0">
                  <a:moveTo>
                    <a:pt x="0" y="667550"/>
                  </a:moveTo>
                  <a:lnTo>
                    <a:pt x="0" y="40294"/>
                  </a:lnTo>
                  <a:cubicBezTo>
                    <a:pt x="55336" y="39163"/>
                    <a:pt x="1666" y="76657"/>
                    <a:pt x="158107" y="85892"/>
                  </a:cubicBezTo>
                  <a:cubicBezTo>
                    <a:pt x="278158" y="87971"/>
                    <a:pt x="267605" y="55493"/>
                    <a:pt x="322354" y="40294"/>
                  </a:cubicBezTo>
                  <a:cubicBezTo>
                    <a:pt x="322354" y="62548"/>
                    <a:pt x="250193" y="80588"/>
                    <a:pt x="161177" y="80588"/>
                  </a:cubicBezTo>
                  <a:cubicBezTo>
                    <a:pt x="72161" y="80588"/>
                    <a:pt x="0" y="62548"/>
                    <a:pt x="0" y="40294"/>
                  </a:cubicBezTo>
                  <a:cubicBezTo>
                    <a:pt x="0" y="18040"/>
                    <a:pt x="72161" y="0"/>
                    <a:pt x="161177" y="0"/>
                  </a:cubicBezTo>
                  <a:cubicBezTo>
                    <a:pt x="250193" y="0"/>
                    <a:pt x="322354" y="18040"/>
                    <a:pt x="322354" y="40294"/>
                  </a:cubicBezTo>
                  <a:lnTo>
                    <a:pt x="322354" y="667550"/>
                  </a:lnTo>
                </a:path>
              </a:pathLst>
            </a:cu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46" name="グループ化 2945">
              <a:extLst>
                <a:ext uri="{FF2B5EF4-FFF2-40B4-BE49-F238E27FC236}">
                  <a16:creationId xmlns:a16="http://schemas.microsoft.com/office/drawing/2014/main" id="{61390AEB-33A8-6EDC-C782-F115BBCC5DD6}"/>
                </a:ext>
              </a:extLst>
            </p:cNvPr>
            <p:cNvGrpSpPr/>
            <p:nvPr/>
          </p:nvGrpSpPr>
          <p:grpSpPr>
            <a:xfrm>
              <a:off x="1108833" y="4127002"/>
              <a:ext cx="203678" cy="1393989"/>
              <a:chOff x="887535" y="1448967"/>
              <a:chExt cx="336421" cy="2302488"/>
            </a:xfrm>
          </p:grpSpPr>
          <p:sp>
            <p:nvSpPr>
              <p:cNvPr id="2947" name="フリーフォーム 129">
                <a:extLst>
                  <a:ext uri="{FF2B5EF4-FFF2-40B4-BE49-F238E27FC236}">
                    <a16:creationId xmlns:a16="http://schemas.microsoft.com/office/drawing/2014/main" id="{74EC12AE-DD57-A1DC-CB07-E0788B256226}"/>
                  </a:ext>
                </a:extLst>
              </p:cNvPr>
              <p:cNvSpPr/>
              <p:nvPr/>
            </p:nvSpPr>
            <p:spPr>
              <a:xfrm rot="20773540">
                <a:off x="984581" y="1448967"/>
                <a:ext cx="239375" cy="2302488"/>
              </a:xfrm>
              <a:custGeom>
                <a:avLst/>
                <a:gdLst>
                  <a:gd name="connsiteX0" fmla="*/ 168228 w 328316"/>
                  <a:gd name="connsiteY0" fmla="*/ 0 h 1378383"/>
                  <a:gd name="connsiteX1" fmla="*/ 103108 w 328316"/>
                  <a:gd name="connsiteY1" fmla="*/ 192648 h 1378383"/>
                  <a:gd name="connsiteX2" fmla="*/ 32561 w 328316"/>
                  <a:gd name="connsiteY2" fmla="*/ 841139 h 1378383"/>
                  <a:gd name="connsiteX3" fmla="*/ 0 w 328316"/>
                  <a:gd name="connsiteY3" fmla="*/ 1329543 h 1378383"/>
                  <a:gd name="connsiteX4" fmla="*/ 130241 w 328316"/>
                  <a:gd name="connsiteY4" fmla="*/ 1378383 h 1378383"/>
                  <a:gd name="connsiteX5" fmla="*/ 211642 w 328316"/>
                  <a:gd name="connsiteY5" fmla="*/ 1367530 h 1378383"/>
                  <a:gd name="connsiteX6" fmla="*/ 328316 w 328316"/>
                  <a:gd name="connsiteY6" fmla="*/ 1326829 h 1378383"/>
                  <a:gd name="connsiteX7" fmla="*/ 274049 w 328316"/>
                  <a:gd name="connsiteY7" fmla="*/ 575230 h 1378383"/>
                  <a:gd name="connsiteX8" fmla="*/ 230635 w 328316"/>
                  <a:gd name="connsiteY8" fmla="*/ 92254 h 1378383"/>
                  <a:gd name="connsiteX9" fmla="*/ 168228 w 328316"/>
                  <a:gd name="connsiteY9" fmla="*/ 0 h 137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8316" h="1378383">
                    <a:moveTo>
                      <a:pt x="168228" y="0"/>
                    </a:moveTo>
                    <a:lnTo>
                      <a:pt x="103108" y="192648"/>
                    </a:lnTo>
                    <a:lnTo>
                      <a:pt x="32561" y="841139"/>
                    </a:lnTo>
                    <a:lnTo>
                      <a:pt x="0" y="1329543"/>
                    </a:lnTo>
                    <a:lnTo>
                      <a:pt x="130241" y="1378383"/>
                    </a:lnTo>
                    <a:lnTo>
                      <a:pt x="211642" y="1367530"/>
                    </a:lnTo>
                    <a:lnTo>
                      <a:pt x="328316" y="1326829"/>
                    </a:lnTo>
                    <a:lnTo>
                      <a:pt x="274049" y="575230"/>
                    </a:lnTo>
                    <a:lnTo>
                      <a:pt x="230635" y="92254"/>
                    </a:lnTo>
                    <a:lnTo>
                      <a:pt x="168228" y="0"/>
                    </a:lnTo>
                    <a:close/>
                  </a:path>
                </a:pathLst>
              </a:custGeom>
              <a:solidFill>
                <a:srgbClr val="9D6833"/>
              </a:solidFill>
              <a:ln w="12700">
                <a:solidFill>
                  <a:srgbClr val="4040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8" name="Google Shape;1866;p32">
                <a:extLst>
                  <a:ext uri="{FF2B5EF4-FFF2-40B4-BE49-F238E27FC236}">
                    <a16:creationId xmlns:a16="http://schemas.microsoft.com/office/drawing/2014/main" id="{7949F1B8-CE12-0E55-FA5D-0111D59562D8}"/>
                  </a:ext>
                </a:extLst>
              </p:cNvPr>
              <p:cNvSpPr/>
              <p:nvPr/>
            </p:nvSpPr>
            <p:spPr>
              <a:xfrm rot="15665397">
                <a:off x="945978" y="2458176"/>
                <a:ext cx="99557" cy="216443"/>
              </a:xfrm>
              <a:prstGeom prst="can">
                <a:avLst>
                  <a:gd name="adj" fmla="val 25000"/>
                </a:avLst>
              </a:prstGeom>
              <a:solidFill>
                <a:srgbClr val="9D6833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9" name="Google Shape;1867;p32">
                <a:extLst>
                  <a:ext uri="{FF2B5EF4-FFF2-40B4-BE49-F238E27FC236}">
                    <a16:creationId xmlns:a16="http://schemas.microsoft.com/office/drawing/2014/main" id="{6F6F8C84-046E-0409-FC1C-AE60E96E42AB}"/>
                  </a:ext>
                </a:extLst>
              </p:cNvPr>
              <p:cNvSpPr/>
              <p:nvPr/>
            </p:nvSpPr>
            <p:spPr>
              <a:xfrm rot="20481124">
                <a:off x="1051761" y="2507427"/>
                <a:ext cx="111154" cy="81707"/>
              </a:xfrm>
              <a:prstGeom prst="ellipse">
                <a:avLst/>
              </a:prstGeom>
              <a:solidFill>
                <a:srgbClr val="9D68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0" name="Google Shape;1868;p32">
                <a:extLst>
                  <a:ext uri="{FF2B5EF4-FFF2-40B4-BE49-F238E27FC236}">
                    <a16:creationId xmlns:a16="http://schemas.microsoft.com/office/drawing/2014/main" id="{713E19C9-28EB-B640-27BD-1D39184F4F00}"/>
                  </a:ext>
                </a:extLst>
              </p:cNvPr>
              <p:cNvSpPr/>
              <p:nvPr/>
            </p:nvSpPr>
            <p:spPr>
              <a:xfrm rot="17672304">
                <a:off x="1116944" y="2721432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1" name="Google Shape;1869;p32">
                <a:extLst>
                  <a:ext uri="{FF2B5EF4-FFF2-40B4-BE49-F238E27FC236}">
                    <a16:creationId xmlns:a16="http://schemas.microsoft.com/office/drawing/2014/main" id="{3B749017-AFDB-B9FA-E99C-9F6A58F6A6DB}"/>
                  </a:ext>
                </a:extLst>
              </p:cNvPr>
              <p:cNvSpPr/>
              <p:nvPr/>
            </p:nvSpPr>
            <p:spPr>
              <a:xfrm rot="17672304">
                <a:off x="999626" y="2329618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2" name="Google Shape;1870;p32">
                <a:extLst>
                  <a:ext uri="{FF2B5EF4-FFF2-40B4-BE49-F238E27FC236}">
                    <a16:creationId xmlns:a16="http://schemas.microsoft.com/office/drawing/2014/main" id="{309B8E3A-D248-A091-3769-F14B27268F08}"/>
                  </a:ext>
                </a:extLst>
              </p:cNvPr>
              <p:cNvSpPr/>
              <p:nvPr/>
            </p:nvSpPr>
            <p:spPr>
              <a:xfrm rot="17672304">
                <a:off x="1054035" y="2320106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4" name="グループ化 103"/>
          <p:cNvGrpSpPr/>
          <p:nvPr/>
        </p:nvGrpSpPr>
        <p:grpSpPr>
          <a:xfrm rot="4635502">
            <a:off x="667520" y="2944851"/>
            <a:ext cx="800121" cy="621324"/>
            <a:chOff x="3302349" y="4517737"/>
            <a:chExt cx="467406" cy="359054"/>
          </a:xfrm>
        </p:grpSpPr>
        <p:cxnSp>
          <p:nvCxnSpPr>
            <p:cNvPr id="105" name="直線コネクタ 104"/>
            <p:cNvCxnSpPr/>
            <p:nvPr/>
          </p:nvCxnSpPr>
          <p:spPr>
            <a:xfrm>
              <a:off x="3557597" y="4595412"/>
              <a:ext cx="64569" cy="116315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/>
            <p:cNvCxnSpPr/>
            <p:nvPr/>
          </p:nvCxnSpPr>
          <p:spPr>
            <a:xfrm flipH="1">
              <a:off x="3737152" y="4517737"/>
              <a:ext cx="32603" cy="162048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直線コネクタ 106"/>
            <p:cNvCxnSpPr/>
            <p:nvPr/>
          </p:nvCxnSpPr>
          <p:spPr>
            <a:xfrm>
              <a:off x="3302349" y="4851651"/>
              <a:ext cx="176293" cy="25140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直線コネクタ 107"/>
            <p:cNvCxnSpPr/>
            <p:nvPr/>
          </p:nvCxnSpPr>
          <p:spPr>
            <a:xfrm>
              <a:off x="3436425" y="4695768"/>
              <a:ext cx="74941" cy="61816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角丸四角形 355">
            <a:extLst>
              <a:ext uri="{FF2B5EF4-FFF2-40B4-BE49-F238E27FC236}">
                <a16:creationId xmlns:a16="http://schemas.microsoft.com/office/drawing/2014/main" id="{55C2596F-3D0B-0A3F-05F3-77279C36FA82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BBF73EF6-54FF-F71D-A35B-16790D99AE40}"/>
              </a:ext>
            </a:extLst>
          </p:cNvPr>
          <p:cNvSpPr txBox="1"/>
          <p:nvPr/>
        </p:nvSpPr>
        <p:spPr>
          <a:xfrm>
            <a:off x="10664176" y="2662131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chemeClr val="accent1">
                    <a:lumMod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6AA0BE41-C166-CD5F-DFF4-EB95DFC14335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6" name="直線コネクタ 5">
              <a:extLst>
                <a:ext uri="{FF2B5EF4-FFF2-40B4-BE49-F238E27FC236}">
                  <a16:creationId xmlns:a16="http://schemas.microsoft.com/office/drawing/2014/main" id="{7906C262-225F-E863-8BAD-3291185926BE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線コネクタ 24">
              <a:extLst>
                <a:ext uri="{FF2B5EF4-FFF2-40B4-BE49-F238E27FC236}">
                  <a16:creationId xmlns:a16="http://schemas.microsoft.com/office/drawing/2014/main" id="{5DE29879-1A1C-9C7A-7630-83D6397AC129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線コネクタ 32">
              <a:extLst>
                <a:ext uri="{FF2B5EF4-FFF2-40B4-BE49-F238E27FC236}">
                  <a16:creationId xmlns:a16="http://schemas.microsoft.com/office/drawing/2014/main" id="{46AF47E3-5512-F279-8F0E-AACA50DE9B3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E102DBF9-FEDF-8E73-450C-107A504E8814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56" name="Google Shape;1539;p28">
            <a:extLst>
              <a:ext uri="{FF2B5EF4-FFF2-40B4-BE49-F238E27FC236}">
                <a16:creationId xmlns:a16="http://schemas.microsoft.com/office/drawing/2014/main" id="{6A4FC9CC-914C-C55C-D1C5-552AECE3CF14}"/>
              </a:ext>
            </a:extLst>
          </p:cNvPr>
          <p:cNvSpPr>
            <a:spLocks noChangeAspect="1"/>
          </p:cNvSpPr>
          <p:nvPr/>
        </p:nvSpPr>
        <p:spPr>
          <a:xfrm flipH="1">
            <a:off x="5107793" y="5627724"/>
            <a:ext cx="4667467" cy="362327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961" name="グループ化 2960">
            <a:extLst>
              <a:ext uri="{FF2B5EF4-FFF2-40B4-BE49-F238E27FC236}">
                <a16:creationId xmlns:a16="http://schemas.microsoft.com/office/drawing/2014/main" id="{7B2931DB-C2A1-ECF4-E6DB-9189A07F1B3B}"/>
              </a:ext>
            </a:extLst>
          </p:cNvPr>
          <p:cNvGrpSpPr>
            <a:grpSpLocks noChangeAspect="1"/>
          </p:cNvGrpSpPr>
          <p:nvPr/>
        </p:nvGrpSpPr>
        <p:grpSpPr>
          <a:xfrm>
            <a:off x="6417070" y="3182723"/>
            <a:ext cx="1281494" cy="2720446"/>
            <a:chOff x="7130579" y="1294914"/>
            <a:chExt cx="2418527" cy="4619426"/>
          </a:xfrm>
        </p:grpSpPr>
        <p:sp>
          <p:nvSpPr>
            <p:cNvPr id="2966" name="二等辺三角形 2">
              <a:extLst>
                <a:ext uri="{FF2B5EF4-FFF2-40B4-BE49-F238E27FC236}">
                  <a16:creationId xmlns:a16="http://schemas.microsoft.com/office/drawing/2014/main" id="{021B1D14-A8B5-847E-048B-D4B1A803FBD5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7" name="Google Shape;1540;p28">
              <a:extLst>
                <a:ext uri="{FF2B5EF4-FFF2-40B4-BE49-F238E27FC236}">
                  <a16:creationId xmlns:a16="http://schemas.microsoft.com/office/drawing/2014/main" id="{52BFB7E4-039E-2281-446F-D100C3FC648C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8" name="二等辺三角形 2">
              <a:extLst>
                <a:ext uri="{FF2B5EF4-FFF2-40B4-BE49-F238E27FC236}">
                  <a16:creationId xmlns:a16="http://schemas.microsoft.com/office/drawing/2014/main" id="{2BE9C1E1-A772-6A72-9C62-315FABC8D531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969" name="グループ化 2968">
            <a:extLst>
              <a:ext uri="{FF2B5EF4-FFF2-40B4-BE49-F238E27FC236}">
                <a16:creationId xmlns:a16="http://schemas.microsoft.com/office/drawing/2014/main" id="{85B30611-42BD-13C2-E87C-112EBFD2942C}"/>
              </a:ext>
            </a:extLst>
          </p:cNvPr>
          <p:cNvGrpSpPr>
            <a:grpSpLocks noChangeAspect="1"/>
          </p:cNvGrpSpPr>
          <p:nvPr/>
        </p:nvGrpSpPr>
        <p:grpSpPr>
          <a:xfrm>
            <a:off x="8378162" y="3043013"/>
            <a:ext cx="1330548" cy="2720446"/>
            <a:chOff x="7130579" y="1294914"/>
            <a:chExt cx="2418527" cy="4619426"/>
          </a:xfrm>
        </p:grpSpPr>
        <p:sp>
          <p:nvSpPr>
            <p:cNvPr id="2970" name="二等辺三角形 2">
              <a:extLst>
                <a:ext uri="{FF2B5EF4-FFF2-40B4-BE49-F238E27FC236}">
                  <a16:creationId xmlns:a16="http://schemas.microsoft.com/office/drawing/2014/main" id="{44F9CB37-D494-052F-9DD5-A8902BBDC7BF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1" name="Google Shape;1540;p28">
              <a:extLst>
                <a:ext uri="{FF2B5EF4-FFF2-40B4-BE49-F238E27FC236}">
                  <a16:creationId xmlns:a16="http://schemas.microsoft.com/office/drawing/2014/main" id="{5105BD92-AC29-ED71-1FF6-12285078D040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2" name="二等辺三角形 2">
              <a:extLst>
                <a:ext uri="{FF2B5EF4-FFF2-40B4-BE49-F238E27FC236}">
                  <a16:creationId xmlns:a16="http://schemas.microsoft.com/office/drawing/2014/main" id="{D01BB76A-6EC0-0641-B334-6621E5A228BC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973" name="グループ化 2972">
            <a:extLst>
              <a:ext uri="{FF2B5EF4-FFF2-40B4-BE49-F238E27FC236}">
                <a16:creationId xmlns:a16="http://schemas.microsoft.com/office/drawing/2014/main" id="{6F95AD7B-F137-BE2D-168F-13102307F8B3}"/>
              </a:ext>
            </a:extLst>
          </p:cNvPr>
          <p:cNvGrpSpPr>
            <a:grpSpLocks noChangeAspect="1"/>
          </p:cNvGrpSpPr>
          <p:nvPr/>
        </p:nvGrpSpPr>
        <p:grpSpPr>
          <a:xfrm>
            <a:off x="5069779" y="3102491"/>
            <a:ext cx="1330548" cy="2720446"/>
            <a:chOff x="7130579" y="1294914"/>
            <a:chExt cx="2418527" cy="4619426"/>
          </a:xfrm>
        </p:grpSpPr>
        <p:sp>
          <p:nvSpPr>
            <p:cNvPr id="2974" name="二等辺三角形 2">
              <a:extLst>
                <a:ext uri="{FF2B5EF4-FFF2-40B4-BE49-F238E27FC236}">
                  <a16:creationId xmlns:a16="http://schemas.microsoft.com/office/drawing/2014/main" id="{0DCF6AD5-9F9B-3EE8-FDC5-D1AAA4A7644C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5" name="Google Shape;1540;p28">
              <a:extLst>
                <a:ext uri="{FF2B5EF4-FFF2-40B4-BE49-F238E27FC236}">
                  <a16:creationId xmlns:a16="http://schemas.microsoft.com/office/drawing/2014/main" id="{B907517B-E8FA-B8B3-B9E8-AE8FC62EF9B0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二等辺三角形 2">
              <a:extLst>
                <a:ext uri="{FF2B5EF4-FFF2-40B4-BE49-F238E27FC236}">
                  <a16:creationId xmlns:a16="http://schemas.microsoft.com/office/drawing/2014/main" id="{491BA09D-116A-5B9E-2484-0893FDB468CD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69" name="グループ化 68">
            <a:extLst>
              <a:ext uri="{FF2B5EF4-FFF2-40B4-BE49-F238E27FC236}">
                <a16:creationId xmlns:a16="http://schemas.microsoft.com/office/drawing/2014/main" id="{AB9FD66B-9C1B-FBC4-0491-E71D1787B0C5}"/>
              </a:ext>
            </a:extLst>
          </p:cNvPr>
          <p:cNvGrpSpPr>
            <a:grpSpLocks noChangeAspect="1"/>
          </p:cNvGrpSpPr>
          <p:nvPr/>
        </p:nvGrpSpPr>
        <p:grpSpPr>
          <a:xfrm>
            <a:off x="7685495" y="3124890"/>
            <a:ext cx="1330548" cy="2720446"/>
            <a:chOff x="7130579" y="1294914"/>
            <a:chExt cx="2418527" cy="4619426"/>
          </a:xfrm>
        </p:grpSpPr>
        <p:sp>
          <p:nvSpPr>
            <p:cNvPr id="70" name="二等辺三角形 2">
              <a:extLst>
                <a:ext uri="{FF2B5EF4-FFF2-40B4-BE49-F238E27FC236}">
                  <a16:creationId xmlns:a16="http://schemas.microsoft.com/office/drawing/2014/main" id="{35F58B07-9580-8C23-DB03-8DE62ABB1F72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" name="Google Shape;1540;p28">
              <a:extLst>
                <a:ext uri="{FF2B5EF4-FFF2-40B4-BE49-F238E27FC236}">
                  <a16:creationId xmlns:a16="http://schemas.microsoft.com/office/drawing/2014/main" id="{4F4627EA-79C3-9D13-2B1B-BAC42561D07F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二等辺三角形 2">
              <a:extLst>
                <a:ext uri="{FF2B5EF4-FFF2-40B4-BE49-F238E27FC236}">
                  <a16:creationId xmlns:a16="http://schemas.microsoft.com/office/drawing/2014/main" id="{98A1796B-2BEF-64C4-26D0-53669C297E98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964" name="Google Shape;1540;p28">
            <a:extLst>
              <a:ext uri="{FF2B5EF4-FFF2-40B4-BE49-F238E27FC236}">
                <a16:creationId xmlns:a16="http://schemas.microsoft.com/office/drawing/2014/main" id="{C70DC0DF-707A-EF34-8FFB-0A4538369160}"/>
              </a:ext>
            </a:extLst>
          </p:cNvPr>
          <p:cNvSpPr/>
          <p:nvPr/>
        </p:nvSpPr>
        <p:spPr>
          <a:xfrm flipH="1">
            <a:off x="6296176" y="5630786"/>
            <a:ext cx="149346" cy="180000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5" name="Google Shape;1540;p28">
            <a:extLst>
              <a:ext uri="{FF2B5EF4-FFF2-40B4-BE49-F238E27FC236}">
                <a16:creationId xmlns:a16="http://schemas.microsoft.com/office/drawing/2014/main" id="{9C4ED7F6-1C55-C295-B364-FDE553518340}"/>
              </a:ext>
            </a:extLst>
          </p:cNvPr>
          <p:cNvSpPr/>
          <p:nvPr/>
        </p:nvSpPr>
        <p:spPr>
          <a:xfrm flipH="1">
            <a:off x="7516834" y="5553886"/>
            <a:ext cx="149346" cy="180000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1" name="グループ化 80">
            <a:extLst>
              <a:ext uri="{FF2B5EF4-FFF2-40B4-BE49-F238E27FC236}">
                <a16:creationId xmlns:a16="http://schemas.microsoft.com/office/drawing/2014/main" id="{829383C8-3DB6-DF0B-792F-6D5DD56B443F}"/>
              </a:ext>
            </a:extLst>
          </p:cNvPr>
          <p:cNvGrpSpPr>
            <a:grpSpLocks noChangeAspect="1"/>
          </p:cNvGrpSpPr>
          <p:nvPr/>
        </p:nvGrpSpPr>
        <p:grpSpPr>
          <a:xfrm rot="5400000">
            <a:off x="8664726" y="4253611"/>
            <a:ext cx="1330548" cy="2720446"/>
            <a:chOff x="7130579" y="1294914"/>
            <a:chExt cx="2418527" cy="4619426"/>
          </a:xfrm>
        </p:grpSpPr>
        <p:sp>
          <p:nvSpPr>
            <p:cNvPr id="82" name="二等辺三角形 2">
              <a:extLst>
                <a:ext uri="{FF2B5EF4-FFF2-40B4-BE49-F238E27FC236}">
                  <a16:creationId xmlns:a16="http://schemas.microsoft.com/office/drawing/2014/main" id="{148B05FE-4604-3B9F-00BC-B602CAC2C9FF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" name="Google Shape;1540;p28">
              <a:extLst>
                <a:ext uri="{FF2B5EF4-FFF2-40B4-BE49-F238E27FC236}">
                  <a16:creationId xmlns:a16="http://schemas.microsoft.com/office/drawing/2014/main" id="{EB459A6C-08A6-44D5-99BE-B225BEC5E098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二等辺三角形 2">
              <a:extLst>
                <a:ext uri="{FF2B5EF4-FFF2-40B4-BE49-F238E27FC236}">
                  <a16:creationId xmlns:a16="http://schemas.microsoft.com/office/drawing/2014/main" id="{F32E1E7C-EC94-1EF0-E9AA-278683908BCB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92B3544C-5BD5-CB13-E58C-71AB4E06A19F}"/>
              </a:ext>
            </a:extLst>
          </p:cNvPr>
          <p:cNvGrpSpPr>
            <a:grpSpLocks noChangeAspect="1"/>
          </p:cNvGrpSpPr>
          <p:nvPr/>
        </p:nvGrpSpPr>
        <p:grpSpPr>
          <a:xfrm rot="16200000" flipH="1">
            <a:off x="4275297" y="4561799"/>
            <a:ext cx="1330548" cy="2720446"/>
            <a:chOff x="7130579" y="1294914"/>
            <a:chExt cx="2418527" cy="4619426"/>
          </a:xfrm>
        </p:grpSpPr>
        <p:sp>
          <p:nvSpPr>
            <p:cNvPr id="37" name="二等辺三角形 2">
              <a:extLst>
                <a:ext uri="{FF2B5EF4-FFF2-40B4-BE49-F238E27FC236}">
                  <a16:creationId xmlns:a16="http://schemas.microsoft.com/office/drawing/2014/main" id="{6C978DF4-C07E-7AA9-4D0D-033729146EDE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Google Shape;1540;p28">
              <a:extLst>
                <a:ext uri="{FF2B5EF4-FFF2-40B4-BE49-F238E27FC236}">
                  <a16:creationId xmlns:a16="http://schemas.microsoft.com/office/drawing/2014/main" id="{D9CF03D7-990D-1D5A-C495-03857D55D25D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二等辺三角形 2">
              <a:extLst>
                <a:ext uri="{FF2B5EF4-FFF2-40B4-BE49-F238E27FC236}">
                  <a16:creationId xmlns:a16="http://schemas.microsoft.com/office/drawing/2014/main" id="{712E2345-CC52-C338-F760-CFAC7F30E9F9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944" name="グループ化 2943">
            <a:extLst>
              <a:ext uri="{FF2B5EF4-FFF2-40B4-BE49-F238E27FC236}">
                <a16:creationId xmlns:a16="http://schemas.microsoft.com/office/drawing/2014/main" id="{6331BEA7-FE18-3E48-F732-B86088286827}"/>
              </a:ext>
            </a:extLst>
          </p:cNvPr>
          <p:cNvGrpSpPr/>
          <p:nvPr/>
        </p:nvGrpSpPr>
        <p:grpSpPr>
          <a:xfrm rot="4635502">
            <a:off x="667520" y="2944851"/>
            <a:ext cx="800121" cy="621324"/>
            <a:chOff x="3302349" y="4517737"/>
            <a:chExt cx="467406" cy="359054"/>
          </a:xfrm>
        </p:grpSpPr>
        <p:cxnSp>
          <p:nvCxnSpPr>
            <p:cNvPr id="2945" name="直線コネクタ 2944">
              <a:extLst>
                <a:ext uri="{FF2B5EF4-FFF2-40B4-BE49-F238E27FC236}">
                  <a16:creationId xmlns:a16="http://schemas.microsoft.com/office/drawing/2014/main" id="{1B268036-7AAF-063C-3985-DE18D7943C4C}"/>
                </a:ext>
              </a:extLst>
            </p:cNvPr>
            <p:cNvCxnSpPr/>
            <p:nvPr/>
          </p:nvCxnSpPr>
          <p:spPr>
            <a:xfrm>
              <a:off x="3557597" y="4595412"/>
              <a:ext cx="64569" cy="116315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4" name="直線コネクタ 2953">
              <a:extLst>
                <a:ext uri="{FF2B5EF4-FFF2-40B4-BE49-F238E27FC236}">
                  <a16:creationId xmlns:a16="http://schemas.microsoft.com/office/drawing/2014/main" id="{8AF3C7D1-7B2C-171D-4C24-9D660BC33E08}"/>
                </a:ext>
              </a:extLst>
            </p:cNvPr>
            <p:cNvCxnSpPr/>
            <p:nvPr/>
          </p:nvCxnSpPr>
          <p:spPr>
            <a:xfrm flipH="1">
              <a:off x="3737152" y="4517737"/>
              <a:ext cx="32603" cy="162048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5" name="直線コネクタ 2954">
              <a:extLst>
                <a:ext uri="{FF2B5EF4-FFF2-40B4-BE49-F238E27FC236}">
                  <a16:creationId xmlns:a16="http://schemas.microsoft.com/office/drawing/2014/main" id="{DB1FF6D2-2754-8944-1ED9-29FD5AA79BA5}"/>
                </a:ext>
              </a:extLst>
            </p:cNvPr>
            <p:cNvCxnSpPr/>
            <p:nvPr/>
          </p:nvCxnSpPr>
          <p:spPr>
            <a:xfrm>
              <a:off x="3302349" y="4851651"/>
              <a:ext cx="176293" cy="25140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7" name="直線コネクタ 2956">
              <a:extLst>
                <a:ext uri="{FF2B5EF4-FFF2-40B4-BE49-F238E27FC236}">
                  <a16:creationId xmlns:a16="http://schemas.microsoft.com/office/drawing/2014/main" id="{22842D2C-D8A3-F880-8796-D9A7E30758EA}"/>
                </a:ext>
              </a:extLst>
            </p:cNvPr>
            <p:cNvCxnSpPr/>
            <p:nvPr/>
          </p:nvCxnSpPr>
          <p:spPr>
            <a:xfrm>
              <a:off x="3436425" y="4695768"/>
              <a:ext cx="74941" cy="61816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58" name="Google Shape;1544;p28">
            <a:extLst>
              <a:ext uri="{FF2B5EF4-FFF2-40B4-BE49-F238E27FC236}">
                <a16:creationId xmlns:a16="http://schemas.microsoft.com/office/drawing/2014/main" id="{86AD2CB6-3889-C279-6BD3-3A41A5418E70}"/>
              </a:ext>
            </a:extLst>
          </p:cNvPr>
          <p:cNvSpPr txBox="1"/>
          <p:nvPr/>
        </p:nvSpPr>
        <p:spPr>
          <a:xfrm>
            <a:off x="383626" y="1515626"/>
            <a:ext cx="4995482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「木材の活用まほう！」</a:t>
            </a:r>
            <a:endParaRPr sz="3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9" name="星: 5 pt 2958">
            <a:extLst>
              <a:ext uri="{FF2B5EF4-FFF2-40B4-BE49-F238E27FC236}">
                <a16:creationId xmlns:a16="http://schemas.microsoft.com/office/drawing/2014/main" id="{77F73A10-1397-E09B-9631-A398856197B4}"/>
              </a:ext>
            </a:extLst>
          </p:cNvPr>
          <p:cNvSpPr>
            <a:spLocks noChangeAspect="1"/>
          </p:cNvSpPr>
          <p:nvPr/>
        </p:nvSpPr>
        <p:spPr>
          <a:xfrm>
            <a:off x="6361324" y="472513"/>
            <a:ext cx="2789924" cy="278992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60" name="星: 5 pt 2959">
            <a:extLst>
              <a:ext uri="{FF2B5EF4-FFF2-40B4-BE49-F238E27FC236}">
                <a16:creationId xmlns:a16="http://schemas.microsoft.com/office/drawing/2014/main" id="{091F5864-5ECC-E1F5-F405-D8BC5244EC27}"/>
              </a:ext>
            </a:extLst>
          </p:cNvPr>
          <p:cNvSpPr>
            <a:spLocks noChangeAspect="1"/>
          </p:cNvSpPr>
          <p:nvPr/>
        </p:nvSpPr>
        <p:spPr>
          <a:xfrm>
            <a:off x="5068004" y="973912"/>
            <a:ext cx="2312726" cy="231272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62" name="星: 5 pt 2961">
            <a:extLst>
              <a:ext uri="{FF2B5EF4-FFF2-40B4-BE49-F238E27FC236}">
                <a16:creationId xmlns:a16="http://schemas.microsoft.com/office/drawing/2014/main" id="{12E2552D-3918-6186-EBF9-227AB749125F}"/>
              </a:ext>
            </a:extLst>
          </p:cNvPr>
          <p:cNvSpPr>
            <a:spLocks noChangeAspect="1"/>
          </p:cNvSpPr>
          <p:nvPr/>
        </p:nvSpPr>
        <p:spPr>
          <a:xfrm>
            <a:off x="4270147" y="1606799"/>
            <a:ext cx="1647711" cy="1647711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63" name="星: 5 pt 2962">
            <a:extLst>
              <a:ext uri="{FF2B5EF4-FFF2-40B4-BE49-F238E27FC236}">
                <a16:creationId xmlns:a16="http://schemas.microsoft.com/office/drawing/2014/main" id="{988CA55A-5363-EBD0-C845-E39AE16B4F46}"/>
              </a:ext>
            </a:extLst>
          </p:cNvPr>
          <p:cNvSpPr>
            <a:spLocks noChangeAspect="1"/>
          </p:cNvSpPr>
          <p:nvPr/>
        </p:nvSpPr>
        <p:spPr>
          <a:xfrm>
            <a:off x="3812947" y="2373045"/>
            <a:ext cx="914400" cy="91440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星: 5 pt 34">
            <a:extLst>
              <a:ext uri="{FF2B5EF4-FFF2-40B4-BE49-F238E27FC236}">
                <a16:creationId xmlns:a16="http://schemas.microsoft.com/office/drawing/2014/main" id="{E964C5FC-8F8F-B7F2-E7B6-404525B15323}"/>
              </a:ext>
            </a:extLst>
          </p:cNvPr>
          <p:cNvSpPr>
            <a:spLocks noChangeAspect="1"/>
          </p:cNvSpPr>
          <p:nvPr/>
        </p:nvSpPr>
        <p:spPr>
          <a:xfrm>
            <a:off x="3339420" y="2528734"/>
            <a:ext cx="730456" cy="73045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角丸四角形 96">
            <a:extLst>
              <a:ext uri="{FF2B5EF4-FFF2-40B4-BE49-F238E27FC236}">
                <a16:creationId xmlns:a16="http://schemas.microsoft.com/office/drawing/2014/main" id="{3D67C99D-B3F1-4890-8DE7-E7BEECC899CB}"/>
              </a:ext>
            </a:extLst>
          </p:cNvPr>
          <p:cNvSpPr/>
          <p:nvPr/>
        </p:nvSpPr>
        <p:spPr>
          <a:xfrm>
            <a:off x="9815096" y="624600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67E51C7-3449-491F-A84C-CC9DCC1C1980}"/>
              </a:ext>
            </a:extLst>
          </p:cNvPr>
          <p:cNvSpPr txBox="1"/>
          <p:nvPr/>
        </p:nvSpPr>
        <p:spPr>
          <a:xfrm>
            <a:off x="9796833" y="6245043"/>
            <a:ext cx="1982785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10" name="テキスト ボックス 109">
            <a:extLst>
              <a:ext uri="{FF2B5EF4-FFF2-40B4-BE49-F238E27FC236}">
                <a16:creationId xmlns:a16="http://schemas.microsoft.com/office/drawing/2014/main" id="{1554BA30-4321-4713-80F7-108A263E3373}"/>
              </a:ext>
            </a:extLst>
          </p:cNvPr>
          <p:cNvSpPr txBox="1"/>
          <p:nvPr/>
        </p:nvSpPr>
        <p:spPr>
          <a:xfrm>
            <a:off x="868698" y="1347997"/>
            <a:ext cx="99713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もくざい</a:t>
            </a:r>
          </a:p>
        </p:txBody>
      </p:sp>
      <p:sp>
        <p:nvSpPr>
          <p:cNvPr id="111" name="テキスト ボックス 110">
            <a:extLst>
              <a:ext uri="{FF2B5EF4-FFF2-40B4-BE49-F238E27FC236}">
                <a16:creationId xmlns:a16="http://schemas.microsoft.com/office/drawing/2014/main" id="{5E3D388E-375C-4CF6-9942-9F9712867806}"/>
              </a:ext>
            </a:extLst>
          </p:cNvPr>
          <p:cNvSpPr txBox="1"/>
          <p:nvPr/>
        </p:nvSpPr>
        <p:spPr>
          <a:xfrm>
            <a:off x="2162911" y="1353856"/>
            <a:ext cx="79997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かつよう</a:t>
            </a:r>
          </a:p>
        </p:txBody>
      </p:sp>
      <p:sp>
        <p:nvSpPr>
          <p:cNvPr id="112" name="テキスト ボックス 111">
            <a:extLst>
              <a:ext uri="{FF2B5EF4-FFF2-40B4-BE49-F238E27FC236}">
                <a16:creationId xmlns:a16="http://schemas.microsoft.com/office/drawing/2014/main" id="{6DFDD04A-1C2F-47BA-8CDE-A7E4CB89F5C0}"/>
              </a:ext>
            </a:extLst>
          </p:cNvPr>
          <p:cNvSpPr txBox="1"/>
          <p:nvPr/>
        </p:nvSpPr>
        <p:spPr>
          <a:xfrm>
            <a:off x="615206" y="413828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つぎ</a:t>
            </a:r>
          </a:p>
        </p:txBody>
      </p:sp>
    </p:spTree>
    <p:extLst>
      <p:ext uri="{BB962C8B-B14F-4D97-AF65-F5344CB8AC3E}">
        <p14:creationId xmlns:p14="http://schemas.microsoft.com/office/powerpoint/2010/main" val="8351988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星: 16 pt 79">
            <a:extLst>
              <a:ext uri="{FF2B5EF4-FFF2-40B4-BE49-F238E27FC236}">
                <a16:creationId xmlns:a16="http://schemas.microsoft.com/office/drawing/2014/main" id="{49236B90-1862-AF7C-1CCB-61665E7F14AE}"/>
              </a:ext>
            </a:extLst>
          </p:cNvPr>
          <p:cNvSpPr/>
          <p:nvPr/>
        </p:nvSpPr>
        <p:spPr>
          <a:xfrm>
            <a:off x="9232026" y="4853535"/>
            <a:ext cx="2417293" cy="1441797"/>
          </a:xfrm>
          <a:prstGeom prst="star16">
            <a:avLst/>
          </a:prstGeom>
          <a:solidFill>
            <a:schemeClr val="accent5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79" name="Google Shape;2979;p46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6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6"/>
          <p:cNvSpPr txBox="1"/>
          <p:nvPr/>
        </p:nvSpPr>
        <p:spPr>
          <a:xfrm>
            <a:off x="524914" y="330927"/>
            <a:ext cx="10983462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切った木で、テーブルやたなを作った。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そしてザイくんは経験値をえた。すると</a:t>
            </a:r>
            <a:r>
              <a:rPr lang="en-US" altLang="ja-JP" sz="3600" dirty="0">
                <a:solidFill>
                  <a:srgbClr val="3F3F3F"/>
                </a:solidFill>
              </a:rPr>
              <a:t>…</a:t>
            </a:r>
          </a:p>
        </p:txBody>
      </p:sp>
      <p:grpSp>
        <p:nvGrpSpPr>
          <p:cNvPr id="2953" name="グループ化 2952">
            <a:extLst>
              <a:ext uri="{FF2B5EF4-FFF2-40B4-BE49-F238E27FC236}">
                <a16:creationId xmlns:a16="http://schemas.microsoft.com/office/drawing/2014/main" id="{8E662D69-25E5-7619-C266-00D05541869A}"/>
              </a:ext>
            </a:extLst>
          </p:cNvPr>
          <p:cNvGrpSpPr>
            <a:grpSpLocks noChangeAspect="1"/>
          </p:cNvGrpSpPr>
          <p:nvPr/>
        </p:nvGrpSpPr>
        <p:grpSpPr>
          <a:xfrm>
            <a:off x="603871" y="2393879"/>
            <a:ext cx="3092483" cy="3874329"/>
            <a:chOff x="915433" y="3399777"/>
            <a:chExt cx="2347106" cy="2940505"/>
          </a:xfrm>
        </p:grpSpPr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51DA6045-A859-5EAF-8243-7BB99AF336FE}"/>
                </a:ext>
              </a:extLst>
            </p:cNvPr>
            <p:cNvGrpSpPr/>
            <p:nvPr/>
          </p:nvGrpSpPr>
          <p:grpSpPr>
            <a:xfrm rot="2046346">
              <a:off x="2761875" y="5378485"/>
              <a:ext cx="500664" cy="623423"/>
              <a:chOff x="4804856" y="4757689"/>
              <a:chExt cx="676948" cy="842930"/>
            </a:xfrm>
          </p:grpSpPr>
          <p:sp>
            <p:nvSpPr>
              <p:cNvPr id="7" name="直方体 6">
                <a:extLst>
                  <a:ext uri="{FF2B5EF4-FFF2-40B4-BE49-F238E27FC236}">
                    <a16:creationId xmlns:a16="http://schemas.microsoft.com/office/drawing/2014/main" id="{23876ECF-35C0-736C-1619-4F96D795A180}"/>
                  </a:ext>
                </a:extLst>
              </p:cNvPr>
              <p:cNvSpPr/>
              <p:nvPr/>
            </p:nvSpPr>
            <p:spPr>
              <a:xfrm>
                <a:off x="4827456" y="4757689"/>
                <a:ext cx="654348" cy="842930"/>
              </a:xfrm>
              <a:prstGeom prst="cube">
                <a:avLst>
                  <a:gd name="adj" fmla="val 12454"/>
                </a:avLst>
              </a:pr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" name="Google Shape;1549;p28">
                <a:extLst>
                  <a:ext uri="{FF2B5EF4-FFF2-40B4-BE49-F238E27FC236}">
                    <a16:creationId xmlns:a16="http://schemas.microsoft.com/office/drawing/2014/main" id="{85E82A46-7014-3038-C0A3-266CA1BF2303}"/>
                  </a:ext>
                </a:extLst>
              </p:cNvPr>
              <p:cNvSpPr txBox="1"/>
              <p:nvPr/>
            </p:nvSpPr>
            <p:spPr>
              <a:xfrm>
                <a:off x="4804856" y="4870488"/>
                <a:ext cx="607313" cy="57704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 err="1">
                    <a:solidFill>
                      <a:schemeClr val="bg1"/>
                    </a:solidFill>
                  </a:rPr>
                  <a:t>まほう</a:t>
                </a:r>
                <a:endParaRPr lang="en-US" altLang="ja-JP" sz="1050" dirty="0">
                  <a:solidFill>
                    <a:schemeClr val="bg1"/>
                  </a:solidFill>
                </a:endParaRPr>
              </a:p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>
                    <a:solidFill>
                      <a:schemeClr val="bg1"/>
                    </a:solidFill>
                  </a:rPr>
                  <a:t>の</a:t>
                </a:r>
                <a:endParaRPr lang="en-US" altLang="ja-JP" sz="1050" dirty="0">
                  <a:solidFill>
                    <a:schemeClr val="bg1"/>
                  </a:solidFill>
                </a:endParaRPr>
              </a:p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>
                    <a:solidFill>
                      <a:schemeClr val="bg1"/>
                    </a:solidFill>
                  </a:rPr>
                  <a:t>本</a:t>
                </a:r>
                <a:endParaRPr sz="1050" dirty="0">
                  <a:solidFill>
                    <a:schemeClr val="bg1"/>
                  </a:solidFill>
                  <a:sym typeface="Arial"/>
                </a:endParaRPr>
              </a:p>
            </p:txBody>
          </p:sp>
          <p:sp>
            <p:nvSpPr>
              <p:cNvPr id="9" name="フリーフォーム 5">
                <a:extLst>
                  <a:ext uri="{FF2B5EF4-FFF2-40B4-BE49-F238E27FC236}">
                    <a16:creationId xmlns:a16="http://schemas.microsoft.com/office/drawing/2014/main" id="{15F7B561-3268-7532-4CEC-F26C1C954C0A}"/>
                  </a:ext>
                </a:extLst>
              </p:cNvPr>
              <p:cNvSpPr/>
              <p:nvPr/>
            </p:nvSpPr>
            <p:spPr>
              <a:xfrm>
                <a:off x="4852657" y="4771177"/>
                <a:ext cx="612618" cy="811794"/>
              </a:xfrm>
              <a:custGeom>
                <a:avLst/>
                <a:gdLst>
                  <a:gd name="connsiteX0" fmla="*/ 69410 w 612618"/>
                  <a:gd name="connsiteY0" fmla="*/ 0 h 826883"/>
                  <a:gd name="connsiteX1" fmla="*/ 0 w 612618"/>
                  <a:gd name="connsiteY1" fmla="*/ 69410 h 826883"/>
                  <a:gd name="connsiteX2" fmla="*/ 561315 w 612618"/>
                  <a:gd name="connsiteY2" fmla="*/ 72428 h 826883"/>
                  <a:gd name="connsiteX3" fmla="*/ 552262 w 612618"/>
                  <a:gd name="connsiteY3" fmla="*/ 826883 h 826883"/>
                  <a:gd name="connsiteX4" fmla="*/ 612618 w 612618"/>
                  <a:gd name="connsiteY4" fmla="*/ 748420 h 826883"/>
                  <a:gd name="connsiteX5" fmla="*/ 612618 w 612618"/>
                  <a:gd name="connsiteY5" fmla="*/ 15089 h 826883"/>
                  <a:gd name="connsiteX6" fmla="*/ 69410 w 612618"/>
                  <a:gd name="connsiteY6" fmla="*/ 0 h 826883"/>
                  <a:gd name="connsiteX0" fmla="*/ 69410 w 612618"/>
                  <a:gd name="connsiteY0" fmla="*/ 3018 h 811794"/>
                  <a:gd name="connsiteX1" fmla="*/ 0 w 612618"/>
                  <a:gd name="connsiteY1" fmla="*/ 54321 h 811794"/>
                  <a:gd name="connsiteX2" fmla="*/ 561315 w 612618"/>
                  <a:gd name="connsiteY2" fmla="*/ 57339 h 811794"/>
                  <a:gd name="connsiteX3" fmla="*/ 552262 w 612618"/>
                  <a:gd name="connsiteY3" fmla="*/ 811794 h 811794"/>
                  <a:gd name="connsiteX4" fmla="*/ 612618 w 612618"/>
                  <a:gd name="connsiteY4" fmla="*/ 733331 h 811794"/>
                  <a:gd name="connsiteX5" fmla="*/ 612618 w 612618"/>
                  <a:gd name="connsiteY5" fmla="*/ 0 h 811794"/>
                  <a:gd name="connsiteX6" fmla="*/ 69410 w 612618"/>
                  <a:gd name="connsiteY6" fmla="*/ 3018 h 81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2618" h="811794">
                    <a:moveTo>
                      <a:pt x="69410" y="3018"/>
                    </a:moveTo>
                    <a:lnTo>
                      <a:pt x="0" y="54321"/>
                    </a:lnTo>
                    <a:lnTo>
                      <a:pt x="561315" y="57339"/>
                    </a:lnTo>
                    <a:lnTo>
                      <a:pt x="552262" y="811794"/>
                    </a:lnTo>
                    <a:lnTo>
                      <a:pt x="612618" y="733331"/>
                    </a:lnTo>
                    <a:lnTo>
                      <a:pt x="612618" y="0"/>
                    </a:lnTo>
                    <a:lnTo>
                      <a:pt x="69410" y="3018"/>
                    </a:lnTo>
                    <a:close/>
                  </a:path>
                </a:pathLst>
              </a:custGeom>
              <a:solidFill>
                <a:schemeClr val="tx2">
                  <a:lumMod val="9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0" name="グループ化 9">
              <a:extLst>
                <a:ext uri="{FF2B5EF4-FFF2-40B4-BE49-F238E27FC236}">
                  <a16:creationId xmlns:a16="http://schemas.microsoft.com/office/drawing/2014/main" id="{41E19095-F409-5796-C41A-F89D0DA2028E}"/>
                </a:ext>
              </a:extLst>
            </p:cNvPr>
            <p:cNvGrpSpPr/>
            <p:nvPr/>
          </p:nvGrpSpPr>
          <p:grpSpPr>
            <a:xfrm>
              <a:off x="1651568" y="4612625"/>
              <a:ext cx="1415294" cy="1727657"/>
              <a:chOff x="5767717" y="1496159"/>
              <a:chExt cx="1609515" cy="1986106"/>
            </a:xfrm>
          </p:grpSpPr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9AA361F4-A52B-ED3F-188C-2D4F63433337}"/>
                  </a:ext>
                </a:extLst>
              </p:cNvPr>
              <p:cNvGrpSpPr/>
              <p:nvPr/>
            </p:nvGrpSpPr>
            <p:grpSpPr>
              <a:xfrm rot="65108">
                <a:off x="5767717" y="1496159"/>
                <a:ext cx="1609515" cy="1986106"/>
                <a:chOff x="852649" y="4147627"/>
                <a:chExt cx="1519259" cy="1874733"/>
              </a:xfrm>
            </p:grpSpPr>
            <p:sp>
              <p:nvSpPr>
                <p:cNvPr id="13" name="Google Shape;1610;p29">
                  <a:extLst>
                    <a:ext uri="{FF2B5EF4-FFF2-40B4-BE49-F238E27FC236}">
                      <a16:creationId xmlns:a16="http://schemas.microsoft.com/office/drawing/2014/main" id="{A141E288-6BDB-8719-B3CB-DA74DC42F33C}"/>
                    </a:ext>
                  </a:extLst>
                </p:cNvPr>
                <p:cNvSpPr/>
                <p:nvPr/>
              </p:nvSpPr>
              <p:spPr>
                <a:xfrm>
                  <a:off x="2120636" y="5645555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11;p29">
                  <a:extLst>
                    <a:ext uri="{FF2B5EF4-FFF2-40B4-BE49-F238E27FC236}">
                      <a16:creationId xmlns:a16="http://schemas.microsoft.com/office/drawing/2014/main" id="{67101340-C656-B8AE-68AF-77A52D1C264F}"/>
                    </a:ext>
                  </a:extLst>
                </p:cNvPr>
                <p:cNvSpPr/>
                <p:nvPr/>
              </p:nvSpPr>
              <p:spPr>
                <a:xfrm>
                  <a:off x="852649" y="4147627"/>
                  <a:ext cx="1340898" cy="1783396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12;p29">
                  <a:extLst>
                    <a:ext uri="{FF2B5EF4-FFF2-40B4-BE49-F238E27FC236}">
                      <a16:creationId xmlns:a16="http://schemas.microsoft.com/office/drawing/2014/main" id="{9801DB5E-CE16-1A11-9C32-BE29890182C0}"/>
                    </a:ext>
                  </a:extLst>
                </p:cNvPr>
                <p:cNvSpPr/>
                <p:nvPr/>
              </p:nvSpPr>
              <p:spPr>
                <a:xfrm>
                  <a:off x="1718646" y="4866956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13;p29">
                  <a:extLst>
                    <a:ext uri="{FF2B5EF4-FFF2-40B4-BE49-F238E27FC236}">
                      <a16:creationId xmlns:a16="http://schemas.microsoft.com/office/drawing/2014/main" id="{B100D080-9245-84E7-8CBE-EE3B99A6A135}"/>
                    </a:ext>
                  </a:extLst>
                </p:cNvPr>
                <p:cNvSpPr/>
                <p:nvPr/>
              </p:nvSpPr>
              <p:spPr>
                <a:xfrm>
                  <a:off x="2046895" y="4797118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614;p29">
                  <a:extLst>
                    <a:ext uri="{FF2B5EF4-FFF2-40B4-BE49-F238E27FC236}">
                      <a16:creationId xmlns:a16="http://schemas.microsoft.com/office/drawing/2014/main" id="{0E7F8117-5C3A-F866-6E5E-888515154DA4}"/>
                    </a:ext>
                  </a:extLst>
                </p:cNvPr>
                <p:cNvSpPr/>
                <p:nvPr/>
              </p:nvSpPr>
              <p:spPr>
                <a:xfrm>
                  <a:off x="1922737" y="5148120"/>
                  <a:ext cx="79312" cy="76827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615;p29">
                  <a:extLst>
                    <a:ext uri="{FF2B5EF4-FFF2-40B4-BE49-F238E27FC236}">
                      <a16:creationId xmlns:a16="http://schemas.microsoft.com/office/drawing/2014/main" id="{07333993-E841-1DB2-CB41-FDDC50AF2E6E}"/>
                    </a:ext>
                  </a:extLst>
                </p:cNvPr>
                <p:cNvSpPr/>
                <p:nvPr/>
              </p:nvSpPr>
              <p:spPr>
                <a:xfrm>
                  <a:off x="1593086" y="5839684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9" name="Google Shape;1616;p29">
                  <a:extLst>
                    <a:ext uri="{FF2B5EF4-FFF2-40B4-BE49-F238E27FC236}">
                      <a16:creationId xmlns:a16="http://schemas.microsoft.com/office/drawing/2014/main" id="{6C283B9F-8993-13CA-43C8-0AED12910363}"/>
                    </a:ext>
                  </a:extLst>
                </p:cNvPr>
                <p:cNvCxnSpPr/>
                <p:nvPr/>
              </p:nvCxnSpPr>
              <p:spPr>
                <a:xfrm flipH="1">
                  <a:off x="852649" y="5579317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0" name="Google Shape;1617;p29">
                  <a:extLst>
                    <a:ext uri="{FF2B5EF4-FFF2-40B4-BE49-F238E27FC236}">
                      <a16:creationId xmlns:a16="http://schemas.microsoft.com/office/drawing/2014/main" id="{B59E5C5A-7EF0-B3F7-3A2D-295A1EECF84F}"/>
                    </a:ext>
                  </a:extLst>
                </p:cNvPr>
                <p:cNvCxnSpPr/>
                <p:nvPr/>
              </p:nvCxnSpPr>
              <p:spPr>
                <a:xfrm flipH="1">
                  <a:off x="859633" y="5631588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1" name="Google Shape;1618;p29">
                  <a:extLst>
                    <a:ext uri="{FF2B5EF4-FFF2-40B4-BE49-F238E27FC236}">
                      <a16:creationId xmlns:a16="http://schemas.microsoft.com/office/drawing/2014/main" id="{4E1CEE17-B162-F18F-C2CF-D58491ECECC2}"/>
                    </a:ext>
                  </a:extLst>
                </p:cNvPr>
                <p:cNvCxnSpPr/>
                <p:nvPr/>
              </p:nvCxnSpPr>
              <p:spPr>
                <a:xfrm flipH="1">
                  <a:off x="887568" y="5658105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2" name="Google Shape;1619;p29">
                  <a:extLst>
                    <a:ext uri="{FF2B5EF4-FFF2-40B4-BE49-F238E27FC236}">
                      <a16:creationId xmlns:a16="http://schemas.microsoft.com/office/drawing/2014/main" id="{0416DC0C-624D-9C9F-8954-4AEF948F389D}"/>
                    </a:ext>
                  </a:extLst>
                </p:cNvPr>
                <p:cNvCxnSpPr/>
                <p:nvPr/>
              </p:nvCxnSpPr>
              <p:spPr>
                <a:xfrm flipH="1">
                  <a:off x="925980" y="5712559"/>
                  <a:ext cx="88984" cy="12712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3" name="Google Shape;1620;p29">
                  <a:extLst>
                    <a:ext uri="{FF2B5EF4-FFF2-40B4-BE49-F238E27FC236}">
                      <a16:creationId xmlns:a16="http://schemas.microsoft.com/office/drawing/2014/main" id="{E9D3AB1A-43C6-F566-695A-818970063334}"/>
                    </a:ext>
                  </a:extLst>
                </p:cNvPr>
                <p:cNvCxnSpPr/>
                <p:nvPr/>
              </p:nvCxnSpPr>
              <p:spPr>
                <a:xfrm flipH="1">
                  <a:off x="964391" y="5760897"/>
                  <a:ext cx="71403" cy="8978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4" name="Google Shape;1621;p29">
                  <a:extLst>
                    <a:ext uri="{FF2B5EF4-FFF2-40B4-BE49-F238E27FC236}">
                      <a16:creationId xmlns:a16="http://schemas.microsoft.com/office/drawing/2014/main" id="{2C307021-23AA-85DE-83AD-8A4E9BB42EC6}"/>
                    </a:ext>
                  </a:extLst>
                </p:cNvPr>
                <p:cNvCxnSpPr/>
                <p:nvPr/>
              </p:nvCxnSpPr>
              <p:spPr>
                <a:xfrm flipH="1">
                  <a:off x="999310" y="5795047"/>
                  <a:ext cx="55870" cy="69354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sp>
              <p:nvSpPr>
                <p:cNvPr id="26" name="Google Shape;1622;p29">
                  <a:extLst>
                    <a:ext uri="{FF2B5EF4-FFF2-40B4-BE49-F238E27FC236}">
                      <a16:creationId xmlns:a16="http://schemas.microsoft.com/office/drawing/2014/main" id="{19E6BBFD-FA26-5861-9A8E-3AE19A80132B}"/>
                    </a:ext>
                  </a:extLst>
                </p:cNvPr>
                <p:cNvSpPr/>
                <p:nvPr/>
              </p:nvSpPr>
              <p:spPr>
                <a:xfrm>
                  <a:off x="1138987" y="4203499"/>
                  <a:ext cx="632451" cy="18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67" h="147637" extrusionOk="0">
                      <a:moveTo>
                        <a:pt x="130969" y="66675"/>
                      </a:moveTo>
                      <a:cubicBezTo>
                        <a:pt x="134938" y="67469"/>
                        <a:pt x="140013" y="66194"/>
                        <a:pt x="142875" y="69056"/>
                      </a:cubicBezTo>
                      <a:cubicBezTo>
                        <a:pt x="146425" y="72606"/>
                        <a:pt x="147638" y="83344"/>
                        <a:pt x="147638" y="83344"/>
                      </a:cubicBezTo>
                      <a:cubicBezTo>
                        <a:pt x="145257" y="89694"/>
                        <a:pt x="144731" y="97098"/>
                        <a:pt x="140494" y="102394"/>
                      </a:cubicBezTo>
                      <a:cubicBezTo>
                        <a:pt x="133518" y="111114"/>
                        <a:pt x="113325" y="105460"/>
                        <a:pt x="107157" y="104775"/>
                      </a:cubicBezTo>
                      <a:cubicBezTo>
                        <a:pt x="100950" y="101051"/>
                        <a:pt x="92275" y="97155"/>
                        <a:pt x="88107" y="90487"/>
                      </a:cubicBezTo>
                      <a:cubicBezTo>
                        <a:pt x="85842" y="86862"/>
                        <a:pt x="84932" y="82550"/>
                        <a:pt x="83344" y="78581"/>
                      </a:cubicBezTo>
                      <a:cubicBezTo>
                        <a:pt x="84138" y="68262"/>
                        <a:pt x="82805" y="57554"/>
                        <a:pt x="85725" y="47625"/>
                      </a:cubicBezTo>
                      <a:cubicBezTo>
                        <a:pt x="86992" y="43317"/>
                        <a:pt x="91706" y="40857"/>
                        <a:pt x="95250" y="38100"/>
                      </a:cubicBezTo>
                      <a:cubicBezTo>
                        <a:pt x="103685" y="31539"/>
                        <a:pt x="105815" y="31403"/>
                        <a:pt x="114300" y="28575"/>
                      </a:cubicBezTo>
                      <a:cubicBezTo>
                        <a:pt x="132556" y="29369"/>
                        <a:pt x="150845" y="29606"/>
                        <a:pt x="169069" y="30956"/>
                      </a:cubicBezTo>
                      <a:cubicBezTo>
                        <a:pt x="172333" y="31198"/>
                        <a:pt x="175512" y="32236"/>
                        <a:pt x="178594" y="33337"/>
                      </a:cubicBezTo>
                      <a:cubicBezTo>
                        <a:pt x="186645" y="36212"/>
                        <a:pt x="202407" y="42862"/>
                        <a:pt x="202407" y="42862"/>
                      </a:cubicBezTo>
                      <a:cubicBezTo>
                        <a:pt x="214888" y="55343"/>
                        <a:pt x="217932" y="56521"/>
                        <a:pt x="226219" y="71437"/>
                      </a:cubicBezTo>
                      <a:cubicBezTo>
                        <a:pt x="228506" y="75553"/>
                        <a:pt x="230323" y="87193"/>
                        <a:pt x="230982" y="90487"/>
                      </a:cubicBezTo>
                      <a:cubicBezTo>
                        <a:pt x="230188" y="99218"/>
                        <a:pt x="232114" y="108649"/>
                        <a:pt x="228600" y="116681"/>
                      </a:cubicBezTo>
                      <a:cubicBezTo>
                        <a:pt x="226115" y="122360"/>
                        <a:pt x="219206" y="124781"/>
                        <a:pt x="214313" y="128587"/>
                      </a:cubicBezTo>
                      <a:cubicBezTo>
                        <a:pt x="212054" y="130344"/>
                        <a:pt x="209800" y="132223"/>
                        <a:pt x="207169" y="133350"/>
                      </a:cubicBezTo>
                      <a:cubicBezTo>
                        <a:pt x="201556" y="135756"/>
                        <a:pt x="184836" y="137561"/>
                        <a:pt x="180975" y="138112"/>
                      </a:cubicBezTo>
                      <a:cubicBezTo>
                        <a:pt x="161321" y="144666"/>
                        <a:pt x="181664" y="138380"/>
                        <a:pt x="138113" y="145256"/>
                      </a:cubicBezTo>
                      <a:cubicBezTo>
                        <a:pt x="134880" y="145766"/>
                        <a:pt x="131763" y="146843"/>
                        <a:pt x="128588" y="147637"/>
                      </a:cubicBezTo>
                      <a:cubicBezTo>
                        <a:pt x="99219" y="146050"/>
                        <a:pt x="69297" y="148769"/>
                        <a:pt x="40482" y="142875"/>
                      </a:cubicBezTo>
                      <a:cubicBezTo>
                        <a:pt x="32784" y="141300"/>
                        <a:pt x="30099" y="130921"/>
                        <a:pt x="23813" y="126206"/>
                      </a:cubicBezTo>
                      <a:lnTo>
                        <a:pt x="14288" y="119062"/>
                      </a:lnTo>
                      <a:cubicBezTo>
                        <a:pt x="1259" y="93005"/>
                        <a:pt x="5189" y="103669"/>
                        <a:pt x="0" y="88106"/>
                      </a:cubicBezTo>
                      <a:cubicBezTo>
                        <a:pt x="1588" y="77787"/>
                        <a:pt x="2231" y="67278"/>
                        <a:pt x="4763" y="57150"/>
                      </a:cubicBezTo>
                      <a:cubicBezTo>
                        <a:pt x="5457" y="54374"/>
                        <a:pt x="8008" y="52433"/>
                        <a:pt x="9525" y="50006"/>
                      </a:cubicBezTo>
                      <a:cubicBezTo>
                        <a:pt x="24477" y="26083"/>
                        <a:pt x="8063" y="49296"/>
                        <a:pt x="26194" y="28575"/>
                      </a:cubicBezTo>
                      <a:cubicBezTo>
                        <a:pt x="28807" y="25588"/>
                        <a:pt x="30108" y="21357"/>
                        <a:pt x="33338" y="19050"/>
                      </a:cubicBezTo>
                      <a:cubicBezTo>
                        <a:pt x="36001" y="17148"/>
                        <a:pt x="39654" y="17311"/>
                        <a:pt x="42863" y="16669"/>
                      </a:cubicBezTo>
                      <a:cubicBezTo>
                        <a:pt x="47597" y="15722"/>
                        <a:pt x="52416" y="15234"/>
                        <a:pt x="57150" y="14287"/>
                      </a:cubicBezTo>
                      <a:cubicBezTo>
                        <a:pt x="64326" y="12852"/>
                        <a:pt x="71345" y="10610"/>
                        <a:pt x="78582" y="9525"/>
                      </a:cubicBezTo>
                      <a:cubicBezTo>
                        <a:pt x="87252" y="8225"/>
                        <a:pt x="96068" y="8168"/>
                        <a:pt x="104775" y="7144"/>
                      </a:cubicBezTo>
                      <a:cubicBezTo>
                        <a:pt x="109570" y="6580"/>
                        <a:pt x="114264" y="5295"/>
                        <a:pt x="119063" y="4762"/>
                      </a:cubicBezTo>
                      <a:cubicBezTo>
                        <a:pt x="183175" y="-2362"/>
                        <a:pt x="120592" y="6244"/>
                        <a:pt x="164307" y="0"/>
                      </a:cubicBezTo>
                      <a:cubicBezTo>
                        <a:pt x="195263" y="794"/>
                        <a:pt x="226284" y="226"/>
                        <a:pt x="257175" y="2381"/>
                      </a:cubicBezTo>
                      <a:cubicBezTo>
                        <a:pt x="260716" y="2628"/>
                        <a:pt x="263332" y="6021"/>
                        <a:pt x="266700" y="7144"/>
                      </a:cubicBezTo>
                      <a:cubicBezTo>
                        <a:pt x="270540" y="8424"/>
                        <a:pt x="274638" y="8731"/>
                        <a:pt x="278607" y="9525"/>
                      </a:cubicBezTo>
                      <a:cubicBezTo>
                        <a:pt x="296537" y="21478"/>
                        <a:pt x="273751" y="7444"/>
                        <a:pt x="295275" y="16669"/>
                      </a:cubicBezTo>
                      <a:cubicBezTo>
                        <a:pt x="297905" y="17796"/>
                        <a:pt x="299934" y="20011"/>
                        <a:pt x="302419" y="21431"/>
                      </a:cubicBezTo>
                      <a:cubicBezTo>
                        <a:pt x="318215" y="30457"/>
                        <a:pt x="306582" y="20832"/>
                        <a:pt x="321469" y="35719"/>
                      </a:cubicBezTo>
                      <a:cubicBezTo>
                        <a:pt x="322263" y="38100"/>
                        <a:pt x="322861" y="40555"/>
                        <a:pt x="323850" y="42862"/>
                      </a:cubicBezTo>
                      <a:cubicBezTo>
                        <a:pt x="326217" y="48386"/>
                        <a:pt x="329978" y="53436"/>
                        <a:pt x="330994" y="59531"/>
                      </a:cubicBezTo>
                      <a:cubicBezTo>
                        <a:pt x="331385" y="61880"/>
                        <a:pt x="330994" y="64294"/>
                        <a:pt x="330994" y="66675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" name="Google Shape;1736;p30">
                <a:extLst>
                  <a:ext uri="{FF2B5EF4-FFF2-40B4-BE49-F238E27FC236}">
                    <a16:creationId xmlns:a16="http://schemas.microsoft.com/office/drawing/2014/main" id="{26535020-B7F4-A17C-EBCA-9F8E664BA69B}"/>
                  </a:ext>
                </a:extLst>
              </p:cNvPr>
              <p:cNvSpPr/>
              <p:nvPr/>
            </p:nvSpPr>
            <p:spPr>
              <a:xfrm rot="17810550">
                <a:off x="5733468" y="2446078"/>
                <a:ext cx="443857" cy="278104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" name="グループ化 26">
              <a:extLst>
                <a:ext uri="{FF2B5EF4-FFF2-40B4-BE49-F238E27FC236}">
                  <a16:creationId xmlns:a16="http://schemas.microsoft.com/office/drawing/2014/main" id="{B2F27976-F098-7230-1CCB-C8C1448BBEDC}"/>
                </a:ext>
              </a:extLst>
            </p:cNvPr>
            <p:cNvGrpSpPr/>
            <p:nvPr/>
          </p:nvGrpSpPr>
          <p:grpSpPr>
            <a:xfrm rot="21236223">
              <a:off x="1364539" y="3399777"/>
              <a:ext cx="1602380" cy="1554423"/>
              <a:chOff x="6299492" y="1900421"/>
              <a:chExt cx="2208788" cy="2063116"/>
            </a:xfrm>
          </p:grpSpPr>
          <p:sp>
            <p:nvSpPr>
              <p:cNvPr id="28" name="楕円 27">
                <a:extLst>
                  <a:ext uri="{FF2B5EF4-FFF2-40B4-BE49-F238E27FC236}">
                    <a16:creationId xmlns:a16="http://schemas.microsoft.com/office/drawing/2014/main" id="{17C126F3-C28B-C42D-6949-E963CBAB1F9A}"/>
                  </a:ext>
                </a:extLst>
              </p:cNvPr>
              <p:cNvSpPr/>
              <p:nvPr/>
            </p:nvSpPr>
            <p:spPr>
              <a:xfrm>
                <a:off x="6299492" y="3326474"/>
                <a:ext cx="2208788" cy="637063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ローチャート: 抜出し 10">
                <a:extLst>
                  <a:ext uri="{FF2B5EF4-FFF2-40B4-BE49-F238E27FC236}">
                    <a16:creationId xmlns:a16="http://schemas.microsoft.com/office/drawing/2014/main" id="{61E6E8A6-31AA-1501-0893-CDE6438771A2}"/>
                  </a:ext>
                </a:extLst>
              </p:cNvPr>
              <p:cNvSpPr/>
              <p:nvPr/>
            </p:nvSpPr>
            <p:spPr>
              <a:xfrm>
                <a:off x="6815957" y="1900421"/>
                <a:ext cx="1145409" cy="167063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5000 w 10000"/>
                  <a:gd name="connsiteY1" fmla="*/ 0 h 10000"/>
                  <a:gd name="connsiteX2" fmla="*/ 10000 w 10000"/>
                  <a:gd name="connsiteY2" fmla="*/ 10000 h 10000"/>
                  <a:gd name="connsiteX3" fmla="*/ 0 w 10000"/>
                  <a:gd name="connsiteY3" fmla="*/ 10000 h 10000"/>
                  <a:gd name="connsiteX0" fmla="*/ 10000 w 10840"/>
                  <a:gd name="connsiteY0" fmla="*/ 10000 h 10478"/>
                  <a:gd name="connsiteX1" fmla="*/ 0 w 10840"/>
                  <a:gd name="connsiteY1" fmla="*/ 10000 h 10478"/>
                  <a:gd name="connsiteX2" fmla="*/ 5000 w 10840"/>
                  <a:gd name="connsiteY2" fmla="*/ 0 h 10478"/>
                  <a:gd name="connsiteX3" fmla="*/ 10840 w 10840"/>
                  <a:gd name="connsiteY3" fmla="*/ 10478 h 10478"/>
                  <a:gd name="connsiteX0" fmla="*/ 1927 w 10840"/>
                  <a:gd name="connsiteY0" fmla="*/ 13066 h 13066"/>
                  <a:gd name="connsiteX1" fmla="*/ 0 w 10840"/>
                  <a:gd name="connsiteY1" fmla="*/ 10000 h 13066"/>
                  <a:gd name="connsiteX2" fmla="*/ 5000 w 10840"/>
                  <a:gd name="connsiteY2" fmla="*/ 0 h 13066"/>
                  <a:gd name="connsiteX3" fmla="*/ 10840 w 10840"/>
                  <a:gd name="connsiteY3" fmla="*/ 10478 h 13066"/>
                  <a:gd name="connsiteX0" fmla="*/ 0 w 10840"/>
                  <a:gd name="connsiteY0" fmla="*/ 10000 h 10478"/>
                  <a:gd name="connsiteX1" fmla="*/ 5000 w 10840"/>
                  <a:gd name="connsiteY1" fmla="*/ 0 h 10478"/>
                  <a:gd name="connsiteX2" fmla="*/ 10840 w 10840"/>
                  <a:gd name="connsiteY2" fmla="*/ 10478 h 10478"/>
                  <a:gd name="connsiteX0" fmla="*/ 0 w 10517"/>
                  <a:gd name="connsiteY0" fmla="*/ 10000 h 10000"/>
                  <a:gd name="connsiteX1" fmla="*/ 5000 w 10517"/>
                  <a:gd name="connsiteY1" fmla="*/ 0 h 10000"/>
                  <a:gd name="connsiteX2" fmla="*/ 10517 w 10517"/>
                  <a:gd name="connsiteY2" fmla="*/ 9804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17" h="10000">
                    <a:moveTo>
                      <a:pt x="0" y="10000"/>
                    </a:moveTo>
                    <a:lnTo>
                      <a:pt x="5000" y="0"/>
                    </a:lnTo>
                    <a:cubicBezTo>
                      <a:pt x="6667" y="3333"/>
                      <a:pt x="10517" y="9804"/>
                      <a:pt x="10517" y="9804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0" name="星 4 12">
              <a:extLst>
                <a:ext uri="{FF2B5EF4-FFF2-40B4-BE49-F238E27FC236}">
                  <a16:creationId xmlns:a16="http://schemas.microsoft.com/office/drawing/2014/main" id="{2D2B21E0-3ED4-326C-8E3D-EBD939DEFC7E}"/>
                </a:ext>
              </a:extLst>
            </p:cNvPr>
            <p:cNvSpPr/>
            <p:nvPr/>
          </p:nvSpPr>
          <p:spPr>
            <a:xfrm rot="3721294">
              <a:off x="2549462" y="469181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星 4 88">
              <a:extLst>
                <a:ext uri="{FF2B5EF4-FFF2-40B4-BE49-F238E27FC236}">
                  <a16:creationId xmlns:a16="http://schemas.microsoft.com/office/drawing/2014/main" id="{6D4607C3-89D3-A33E-69D5-D5EA00775573}"/>
                </a:ext>
              </a:extLst>
            </p:cNvPr>
            <p:cNvSpPr/>
            <p:nvPr/>
          </p:nvSpPr>
          <p:spPr>
            <a:xfrm rot="1499007">
              <a:off x="2797390" y="4558430"/>
              <a:ext cx="90342" cy="177763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星 4 89">
              <a:extLst>
                <a:ext uri="{FF2B5EF4-FFF2-40B4-BE49-F238E27FC236}">
                  <a16:creationId xmlns:a16="http://schemas.microsoft.com/office/drawing/2014/main" id="{6FAE9C69-07D7-ECC5-A3A9-175D3005BAF6}"/>
                </a:ext>
              </a:extLst>
            </p:cNvPr>
            <p:cNvSpPr/>
            <p:nvPr/>
          </p:nvSpPr>
          <p:spPr>
            <a:xfrm rot="5214243">
              <a:off x="2215725" y="475526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星 4 90">
              <a:extLst>
                <a:ext uri="{FF2B5EF4-FFF2-40B4-BE49-F238E27FC236}">
                  <a16:creationId xmlns:a16="http://schemas.microsoft.com/office/drawing/2014/main" id="{9C35B661-79C5-DFF5-F29D-ADD18D722AF0}"/>
                </a:ext>
              </a:extLst>
            </p:cNvPr>
            <p:cNvSpPr/>
            <p:nvPr/>
          </p:nvSpPr>
          <p:spPr>
            <a:xfrm rot="5214243">
              <a:off x="1844813" y="4787252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星 4 91">
              <a:extLst>
                <a:ext uri="{FF2B5EF4-FFF2-40B4-BE49-F238E27FC236}">
                  <a16:creationId xmlns:a16="http://schemas.microsoft.com/office/drawing/2014/main" id="{1CEF3A7B-5FCA-726A-E927-372778283610}"/>
                </a:ext>
              </a:extLst>
            </p:cNvPr>
            <p:cNvSpPr/>
            <p:nvPr/>
          </p:nvSpPr>
          <p:spPr>
            <a:xfrm rot="6420731">
              <a:off x="1548292" y="474037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星 4 93">
              <a:extLst>
                <a:ext uri="{FF2B5EF4-FFF2-40B4-BE49-F238E27FC236}">
                  <a16:creationId xmlns:a16="http://schemas.microsoft.com/office/drawing/2014/main" id="{B0496BEE-3218-8A87-4A96-5C23D1519049}"/>
                </a:ext>
              </a:extLst>
            </p:cNvPr>
            <p:cNvSpPr/>
            <p:nvPr/>
          </p:nvSpPr>
          <p:spPr>
            <a:xfrm rot="3315040">
              <a:off x="1646473" y="4549609"/>
              <a:ext cx="81489" cy="178522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5" name="グループ化 54">
              <a:extLst>
                <a:ext uri="{FF2B5EF4-FFF2-40B4-BE49-F238E27FC236}">
                  <a16:creationId xmlns:a16="http://schemas.microsoft.com/office/drawing/2014/main" id="{5F047ED7-70A9-1D92-69C2-AD1087C1D2E1}"/>
                </a:ext>
              </a:extLst>
            </p:cNvPr>
            <p:cNvGrpSpPr/>
            <p:nvPr/>
          </p:nvGrpSpPr>
          <p:grpSpPr>
            <a:xfrm>
              <a:off x="2392564" y="5727369"/>
              <a:ext cx="497869" cy="215519"/>
              <a:chOff x="7592291" y="4873538"/>
              <a:chExt cx="1316303" cy="831084"/>
            </a:xfrm>
          </p:grpSpPr>
          <p:sp>
            <p:nvSpPr>
              <p:cNvPr id="56" name="楕円 13">
                <a:extLst>
                  <a:ext uri="{FF2B5EF4-FFF2-40B4-BE49-F238E27FC236}">
                    <a16:creationId xmlns:a16="http://schemas.microsoft.com/office/drawing/2014/main" id="{A611A570-0F03-1E96-A74A-73B905C1AC15}"/>
                  </a:ext>
                </a:extLst>
              </p:cNvPr>
              <p:cNvSpPr/>
              <p:nvPr/>
            </p:nvSpPr>
            <p:spPr>
              <a:xfrm>
                <a:off x="7592291" y="4936114"/>
                <a:ext cx="665018" cy="37117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18" h="371176">
                    <a:moveTo>
                      <a:pt x="0" y="185588"/>
                    </a:moveTo>
                    <a:cubicBezTo>
                      <a:pt x="0" y="83091"/>
                      <a:pt x="148869" y="0"/>
                      <a:pt x="332509" y="0"/>
                    </a:cubicBezTo>
                    <a:cubicBezTo>
                      <a:pt x="516149" y="0"/>
                      <a:pt x="657553" y="187594"/>
                      <a:pt x="665018" y="185588"/>
                    </a:cubicBezTo>
                    <a:cubicBezTo>
                      <a:pt x="650089" y="191047"/>
                      <a:pt x="516149" y="371176"/>
                      <a:pt x="332509" y="371176"/>
                    </a:cubicBezTo>
                    <a:cubicBezTo>
                      <a:pt x="148869" y="371176"/>
                      <a:pt x="0" y="288085"/>
                      <a:pt x="0" y="185588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楕円 13">
                <a:extLst>
                  <a:ext uri="{FF2B5EF4-FFF2-40B4-BE49-F238E27FC236}">
                    <a16:creationId xmlns:a16="http://schemas.microsoft.com/office/drawing/2014/main" id="{87748058-A865-6EC7-F25D-3153DCFF4BD6}"/>
                  </a:ext>
                </a:extLst>
              </p:cNvPr>
              <p:cNvSpPr/>
              <p:nvPr/>
            </p:nvSpPr>
            <p:spPr>
              <a:xfrm rot="10040069">
                <a:off x="8237968" y="4873538"/>
                <a:ext cx="665018" cy="37117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18" h="371176">
                    <a:moveTo>
                      <a:pt x="0" y="185588"/>
                    </a:moveTo>
                    <a:cubicBezTo>
                      <a:pt x="0" y="83091"/>
                      <a:pt x="148869" y="0"/>
                      <a:pt x="332509" y="0"/>
                    </a:cubicBezTo>
                    <a:cubicBezTo>
                      <a:pt x="516149" y="0"/>
                      <a:pt x="657553" y="187594"/>
                      <a:pt x="665018" y="185588"/>
                    </a:cubicBezTo>
                    <a:cubicBezTo>
                      <a:pt x="650089" y="191047"/>
                      <a:pt x="516149" y="371176"/>
                      <a:pt x="332509" y="371176"/>
                    </a:cubicBezTo>
                    <a:cubicBezTo>
                      <a:pt x="148869" y="371176"/>
                      <a:pt x="0" y="288085"/>
                      <a:pt x="0" y="185588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13">
                <a:extLst>
                  <a:ext uri="{FF2B5EF4-FFF2-40B4-BE49-F238E27FC236}">
                    <a16:creationId xmlns:a16="http://schemas.microsoft.com/office/drawing/2014/main" id="{B28E5546-4D08-17CC-43C3-CA7AD1B170F4}"/>
                  </a:ext>
                </a:extLst>
              </p:cNvPr>
              <p:cNvSpPr/>
              <p:nvPr/>
            </p:nvSpPr>
            <p:spPr>
              <a:xfrm rot="5161694">
                <a:off x="8078656" y="4874685"/>
                <a:ext cx="554779" cy="110509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665018 w 783033"/>
                  <a:gd name="connsiteY0" fmla="*/ 185588 h 371176"/>
                  <a:gd name="connsiteX1" fmla="*/ 332509 w 783033"/>
                  <a:gd name="connsiteY1" fmla="*/ 371176 h 371176"/>
                  <a:gd name="connsiteX2" fmla="*/ 0 w 783033"/>
                  <a:gd name="connsiteY2" fmla="*/ 185588 h 371176"/>
                  <a:gd name="connsiteX3" fmla="*/ 332509 w 783033"/>
                  <a:gd name="connsiteY3" fmla="*/ 0 h 371176"/>
                  <a:gd name="connsiteX4" fmla="*/ 783033 w 783033"/>
                  <a:gd name="connsiteY4" fmla="*/ 277028 h 371176"/>
                  <a:gd name="connsiteX0" fmla="*/ 665018 w 716013"/>
                  <a:gd name="connsiteY0" fmla="*/ 628003 h 813591"/>
                  <a:gd name="connsiteX1" fmla="*/ 332509 w 716013"/>
                  <a:gd name="connsiteY1" fmla="*/ 813591 h 813591"/>
                  <a:gd name="connsiteX2" fmla="*/ 0 w 716013"/>
                  <a:gd name="connsiteY2" fmla="*/ 628003 h 813591"/>
                  <a:gd name="connsiteX3" fmla="*/ 332509 w 716013"/>
                  <a:gd name="connsiteY3" fmla="*/ 442415 h 813591"/>
                  <a:gd name="connsiteX4" fmla="*/ 716013 w 716013"/>
                  <a:gd name="connsiteY4" fmla="*/ 12487 h 813591"/>
                  <a:gd name="connsiteX0" fmla="*/ 699531 w 716013"/>
                  <a:gd name="connsiteY0" fmla="*/ 1104996 h 1105096"/>
                  <a:gd name="connsiteX1" fmla="*/ 332509 w 716013"/>
                  <a:gd name="connsiteY1" fmla="*/ 813591 h 1105096"/>
                  <a:gd name="connsiteX2" fmla="*/ 0 w 716013"/>
                  <a:gd name="connsiteY2" fmla="*/ 628003 h 1105096"/>
                  <a:gd name="connsiteX3" fmla="*/ 332509 w 716013"/>
                  <a:gd name="connsiteY3" fmla="*/ 442415 h 1105096"/>
                  <a:gd name="connsiteX4" fmla="*/ 716013 w 716013"/>
                  <a:gd name="connsiteY4" fmla="*/ 12487 h 1105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6013" h="1105096">
                    <a:moveTo>
                      <a:pt x="699531" y="1104996"/>
                    </a:moveTo>
                    <a:cubicBezTo>
                      <a:pt x="684602" y="1110455"/>
                      <a:pt x="449098" y="893090"/>
                      <a:pt x="332509" y="813591"/>
                    </a:cubicBezTo>
                    <a:cubicBezTo>
                      <a:pt x="215921" y="734092"/>
                      <a:pt x="0" y="730500"/>
                      <a:pt x="0" y="628003"/>
                    </a:cubicBezTo>
                    <a:cubicBezTo>
                      <a:pt x="0" y="525506"/>
                      <a:pt x="213174" y="545001"/>
                      <a:pt x="332509" y="442415"/>
                    </a:cubicBezTo>
                    <a:cubicBezTo>
                      <a:pt x="451844" y="339829"/>
                      <a:pt x="590533" y="-76947"/>
                      <a:pt x="716013" y="12487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9" name="楕円 13">
              <a:extLst>
                <a:ext uri="{FF2B5EF4-FFF2-40B4-BE49-F238E27FC236}">
                  <a16:creationId xmlns:a16="http://schemas.microsoft.com/office/drawing/2014/main" id="{7AA2BD99-4F7A-FA0D-1D19-B6E5377B73EA}"/>
                </a:ext>
              </a:extLst>
            </p:cNvPr>
            <p:cNvSpPr/>
            <p:nvPr/>
          </p:nvSpPr>
          <p:spPr>
            <a:xfrm rot="7516418">
              <a:off x="2080023" y="5299317"/>
              <a:ext cx="287953" cy="800651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665018 w 783033"/>
                <a:gd name="connsiteY0" fmla="*/ 185588 h 371176"/>
                <a:gd name="connsiteX1" fmla="*/ 332509 w 783033"/>
                <a:gd name="connsiteY1" fmla="*/ 371176 h 371176"/>
                <a:gd name="connsiteX2" fmla="*/ 0 w 783033"/>
                <a:gd name="connsiteY2" fmla="*/ 185588 h 371176"/>
                <a:gd name="connsiteX3" fmla="*/ 332509 w 783033"/>
                <a:gd name="connsiteY3" fmla="*/ 0 h 371176"/>
                <a:gd name="connsiteX4" fmla="*/ 783033 w 783033"/>
                <a:gd name="connsiteY4" fmla="*/ 277028 h 371176"/>
                <a:gd name="connsiteX0" fmla="*/ 665018 w 716013"/>
                <a:gd name="connsiteY0" fmla="*/ 628003 h 813591"/>
                <a:gd name="connsiteX1" fmla="*/ 332509 w 716013"/>
                <a:gd name="connsiteY1" fmla="*/ 813591 h 813591"/>
                <a:gd name="connsiteX2" fmla="*/ 0 w 716013"/>
                <a:gd name="connsiteY2" fmla="*/ 628003 h 813591"/>
                <a:gd name="connsiteX3" fmla="*/ 332509 w 716013"/>
                <a:gd name="connsiteY3" fmla="*/ 442415 h 813591"/>
                <a:gd name="connsiteX4" fmla="*/ 716013 w 716013"/>
                <a:gd name="connsiteY4" fmla="*/ 12487 h 813591"/>
                <a:gd name="connsiteX0" fmla="*/ 699531 w 716013"/>
                <a:gd name="connsiteY0" fmla="*/ 1104996 h 1105096"/>
                <a:gd name="connsiteX1" fmla="*/ 332509 w 716013"/>
                <a:gd name="connsiteY1" fmla="*/ 813591 h 1105096"/>
                <a:gd name="connsiteX2" fmla="*/ 0 w 716013"/>
                <a:gd name="connsiteY2" fmla="*/ 628003 h 1105096"/>
                <a:gd name="connsiteX3" fmla="*/ 332509 w 716013"/>
                <a:gd name="connsiteY3" fmla="*/ 442415 h 1105096"/>
                <a:gd name="connsiteX4" fmla="*/ 716013 w 716013"/>
                <a:gd name="connsiteY4" fmla="*/ 12487 h 1105096"/>
                <a:gd name="connsiteX0" fmla="*/ 1293586 w 1310068"/>
                <a:gd name="connsiteY0" fmla="*/ 1138481 h 1138581"/>
                <a:gd name="connsiteX1" fmla="*/ 926564 w 1310068"/>
                <a:gd name="connsiteY1" fmla="*/ 847076 h 1138581"/>
                <a:gd name="connsiteX2" fmla="*/ 594055 w 1310068"/>
                <a:gd name="connsiteY2" fmla="*/ 661488 h 1138581"/>
                <a:gd name="connsiteX3" fmla="*/ 16943 w 1310068"/>
                <a:gd name="connsiteY3" fmla="*/ 110670 h 1138581"/>
                <a:gd name="connsiteX4" fmla="*/ 1310068 w 1310068"/>
                <a:gd name="connsiteY4" fmla="*/ 45972 h 1138581"/>
                <a:gd name="connsiteX0" fmla="*/ 2039018 w 2039016"/>
                <a:gd name="connsiteY0" fmla="*/ 1426587 h 1426687"/>
                <a:gd name="connsiteX1" fmla="*/ 1671996 w 2039016"/>
                <a:gd name="connsiteY1" fmla="*/ 1135182 h 1426687"/>
                <a:gd name="connsiteX2" fmla="*/ 1339487 w 2039016"/>
                <a:gd name="connsiteY2" fmla="*/ 949594 h 1426687"/>
                <a:gd name="connsiteX3" fmla="*/ 762375 w 2039016"/>
                <a:gd name="connsiteY3" fmla="*/ 398776 h 1426687"/>
                <a:gd name="connsiteX4" fmla="*/ 15908 w 2039016"/>
                <a:gd name="connsiteY4" fmla="*/ 15621 h 1426687"/>
                <a:gd name="connsiteX0" fmla="*/ 1448761 w 1672922"/>
                <a:gd name="connsiteY0" fmla="*/ 1994478 h 1994510"/>
                <a:gd name="connsiteX1" fmla="*/ 1671996 w 1672922"/>
                <a:gd name="connsiteY1" fmla="*/ 1135184 h 1994510"/>
                <a:gd name="connsiteX2" fmla="*/ 1339487 w 1672922"/>
                <a:gd name="connsiteY2" fmla="*/ 949596 h 1994510"/>
                <a:gd name="connsiteX3" fmla="*/ 762375 w 1672922"/>
                <a:gd name="connsiteY3" fmla="*/ 398778 h 1994510"/>
                <a:gd name="connsiteX4" fmla="*/ 15908 w 1672922"/>
                <a:gd name="connsiteY4" fmla="*/ 15623 h 1994510"/>
                <a:gd name="connsiteX0" fmla="*/ 1448761 w 1563434"/>
                <a:gd name="connsiteY0" fmla="*/ 1994478 h 1994541"/>
                <a:gd name="connsiteX1" fmla="*/ 1561859 w 1563434"/>
                <a:gd name="connsiteY1" fmla="*/ 1476516 h 1994541"/>
                <a:gd name="connsiteX2" fmla="*/ 1339487 w 1563434"/>
                <a:gd name="connsiteY2" fmla="*/ 949596 h 1994541"/>
                <a:gd name="connsiteX3" fmla="*/ 762375 w 1563434"/>
                <a:gd name="connsiteY3" fmla="*/ 398778 h 1994541"/>
                <a:gd name="connsiteX4" fmla="*/ 15908 w 1563434"/>
                <a:gd name="connsiteY4" fmla="*/ 15623 h 1994541"/>
                <a:gd name="connsiteX0" fmla="*/ 727166 w 1590716"/>
                <a:gd name="connsiteY0" fmla="*/ 2496354 h 2496383"/>
                <a:gd name="connsiteX1" fmla="*/ 1561859 w 1590716"/>
                <a:gd name="connsiteY1" fmla="*/ 1476516 h 2496383"/>
                <a:gd name="connsiteX2" fmla="*/ 1339487 w 1590716"/>
                <a:gd name="connsiteY2" fmla="*/ 949596 h 2496383"/>
                <a:gd name="connsiteX3" fmla="*/ 762375 w 1590716"/>
                <a:gd name="connsiteY3" fmla="*/ 398778 h 2496383"/>
                <a:gd name="connsiteX4" fmla="*/ 15908 w 1590716"/>
                <a:gd name="connsiteY4" fmla="*/ 15623 h 2496383"/>
                <a:gd name="connsiteX0" fmla="*/ 727166 w 1475978"/>
                <a:gd name="connsiteY0" fmla="*/ 2496354 h 2496387"/>
                <a:gd name="connsiteX1" fmla="*/ 1429120 w 1475978"/>
                <a:gd name="connsiteY1" fmla="*/ 1572539 h 2496387"/>
                <a:gd name="connsiteX2" fmla="*/ 1339487 w 1475978"/>
                <a:gd name="connsiteY2" fmla="*/ 949596 h 2496387"/>
                <a:gd name="connsiteX3" fmla="*/ 762375 w 1475978"/>
                <a:gd name="connsiteY3" fmla="*/ 398778 h 2496387"/>
                <a:gd name="connsiteX4" fmla="*/ 15908 w 1475978"/>
                <a:gd name="connsiteY4" fmla="*/ 15623 h 2496387"/>
                <a:gd name="connsiteX0" fmla="*/ 1307548 w 1433117"/>
                <a:gd name="connsiteY0" fmla="*/ 2116756 h 2116817"/>
                <a:gd name="connsiteX1" fmla="*/ 1429120 w 1433117"/>
                <a:gd name="connsiteY1" fmla="*/ 1572539 h 2116817"/>
                <a:gd name="connsiteX2" fmla="*/ 1339487 w 1433117"/>
                <a:gd name="connsiteY2" fmla="*/ 949596 h 2116817"/>
                <a:gd name="connsiteX3" fmla="*/ 762375 w 1433117"/>
                <a:gd name="connsiteY3" fmla="*/ 398778 h 2116817"/>
                <a:gd name="connsiteX4" fmla="*/ 15908 w 1433117"/>
                <a:gd name="connsiteY4" fmla="*/ 15623 h 211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117" h="2116817">
                  <a:moveTo>
                    <a:pt x="1307548" y="2116756"/>
                  </a:moveTo>
                  <a:cubicBezTo>
                    <a:pt x="1292619" y="2122215"/>
                    <a:pt x="1423797" y="1767066"/>
                    <a:pt x="1429120" y="1572539"/>
                  </a:cubicBezTo>
                  <a:cubicBezTo>
                    <a:pt x="1434443" y="1378012"/>
                    <a:pt x="1450611" y="1145223"/>
                    <a:pt x="1339487" y="949596"/>
                  </a:cubicBezTo>
                  <a:cubicBezTo>
                    <a:pt x="1228363" y="753969"/>
                    <a:pt x="982971" y="554440"/>
                    <a:pt x="762375" y="398778"/>
                  </a:cubicBezTo>
                  <a:cubicBezTo>
                    <a:pt x="541779" y="243116"/>
                    <a:pt x="-109572" y="-73811"/>
                    <a:pt x="15908" y="1562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16">
              <a:extLst>
                <a:ext uri="{FF2B5EF4-FFF2-40B4-BE49-F238E27FC236}">
                  <a16:creationId xmlns:a16="http://schemas.microsoft.com/office/drawing/2014/main" id="{E49F3ED8-B4EA-1339-9BA7-FC06C055F866}"/>
                </a:ext>
              </a:extLst>
            </p:cNvPr>
            <p:cNvSpPr/>
            <p:nvPr/>
          </p:nvSpPr>
          <p:spPr>
            <a:xfrm>
              <a:off x="915433" y="5470377"/>
              <a:ext cx="885149" cy="678005"/>
            </a:xfrm>
            <a:custGeom>
              <a:avLst/>
              <a:gdLst>
                <a:gd name="connsiteX0" fmla="*/ 1937084 w 2478505"/>
                <a:gd name="connsiteY0" fmla="*/ 0 h 1106906"/>
                <a:gd name="connsiteX1" fmla="*/ 1696453 w 2478505"/>
                <a:gd name="connsiteY1" fmla="*/ 300790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1937084 w 2478505"/>
                <a:gd name="connsiteY0" fmla="*/ 0 h 1106906"/>
                <a:gd name="connsiteX1" fmla="*/ 1600200 w 2478505"/>
                <a:gd name="connsiteY1" fmla="*/ 336885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2165684 w 2478505"/>
                <a:gd name="connsiteY0" fmla="*/ 0 h 950495"/>
                <a:gd name="connsiteX1" fmla="*/ 1600200 w 2478505"/>
                <a:gd name="connsiteY1" fmla="*/ 180474 h 950495"/>
                <a:gd name="connsiteX2" fmla="*/ 770021 w 2478505"/>
                <a:gd name="connsiteY2" fmla="*/ 385011 h 950495"/>
                <a:gd name="connsiteX3" fmla="*/ 180474 w 2478505"/>
                <a:gd name="connsiteY3" fmla="*/ 360947 h 950495"/>
                <a:gd name="connsiteX4" fmla="*/ 0 w 2478505"/>
                <a:gd name="connsiteY4" fmla="*/ 709863 h 950495"/>
                <a:gd name="connsiteX5" fmla="*/ 1624263 w 2478505"/>
                <a:gd name="connsiteY5" fmla="*/ 950495 h 950495"/>
                <a:gd name="connsiteX6" fmla="*/ 2478505 w 2478505"/>
                <a:gd name="connsiteY6" fmla="*/ 409074 h 950495"/>
                <a:gd name="connsiteX7" fmla="*/ 2165684 w 2478505"/>
                <a:gd name="connsiteY7" fmla="*/ 0 h 950495"/>
                <a:gd name="connsiteX0" fmla="*/ 1949116 w 2478505"/>
                <a:gd name="connsiteY0" fmla="*/ 0 h 1082842"/>
                <a:gd name="connsiteX1" fmla="*/ 1600200 w 2478505"/>
                <a:gd name="connsiteY1" fmla="*/ 312821 h 1082842"/>
                <a:gd name="connsiteX2" fmla="*/ 770021 w 2478505"/>
                <a:gd name="connsiteY2" fmla="*/ 517358 h 1082842"/>
                <a:gd name="connsiteX3" fmla="*/ 180474 w 2478505"/>
                <a:gd name="connsiteY3" fmla="*/ 493294 h 1082842"/>
                <a:gd name="connsiteX4" fmla="*/ 0 w 2478505"/>
                <a:gd name="connsiteY4" fmla="*/ 842210 h 1082842"/>
                <a:gd name="connsiteX5" fmla="*/ 1624263 w 2478505"/>
                <a:gd name="connsiteY5" fmla="*/ 1082842 h 1082842"/>
                <a:gd name="connsiteX6" fmla="*/ 2478505 w 2478505"/>
                <a:gd name="connsiteY6" fmla="*/ 541421 h 1082842"/>
                <a:gd name="connsiteX7" fmla="*/ 1949116 w 2478505"/>
                <a:gd name="connsiteY7" fmla="*/ 0 h 1082842"/>
                <a:gd name="connsiteX0" fmla="*/ 1723084 w 2478505"/>
                <a:gd name="connsiteY0" fmla="*/ 0 h 1091930"/>
                <a:gd name="connsiteX1" fmla="*/ 1600200 w 2478505"/>
                <a:gd name="connsiteY1" fmla="*/ 321909 h 1091930"/>
                <a:gd name="connsiteX2" fmla="*/ 770021 w 2478505"/>
                <a:gd name="connsiteY2" fmla="*/ 526446 h 1091930"/>
                <a:gd name="connsiteX3" fmla="*/ 180474 w 2478505"/>
                <a:gd name="connsiteY3" fmla="*/ 502382 h 1091930"/>
                <a:gd name="connsiteX4" fmla="*/ 0 w 2478505"/>
                <a:gd name="connsiteY4" fmla="*/ 851298 h 1091930"/>
                <a:gd name="connsiteX5" fmla="*/ 1624263 w 2478505"/>
                <a:gd name="connsiteY5" fmla="*/ 1091930 h 1091930"/>
                <a:gd name="connsiteX6" fmla="*/ 2478505 w 2478505"/>
                <a:gd name="connsiteY6" fmla="*/ 550509 h 1091930"/>
                <a:gd name="connsiteX7" fmla="*/ 1723084 w 247850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2231925 w 2231925"/>
                <a:gd name="connsiteY6" fmla="*/ 177937 h 1091930"/>
                <a:gd name="connsiteX7" fmla="*/ 1723084 w 223192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982885"/>
                <a:gd name="connsiteX1" fmla="*/ 1281701 w 2231925"/>
                <a:gd name="connsiteY1" fmla="*/ 403693 h 982885"/>
                <a:gd name="connsiteX2" fmla="*/ 770021 w 2231925"/>
                <a:gd name="connsiteY2" fmla="*/ 526446 h 982885"/>
                <a:gd name="connsiteX3" fmla="*/ 180474 w 2231925"/>
                <a:gd name="connsiteY3" fmla="*/ 502382 h 982885"/>
                <a:gd name="connsiteX4" fmla="*/ 0 w 2231925"/>
                <a:gd name="connsiteY4" fmla="*/ 851298 h 982885"/>
                <a:gd name="connsiteX5" fmla="*/ 1357135 w 2231925"/>
                <a:gd name="connsiteY5" fmla="*/ 982885 h 982885"/>
                <a:gd name="connsiteX6" fmla="*/ 1855424 w 2231925"/>
                <a:gd name="connsiteY6" fmla="*/ 537041 h 982885"/>
                <a:gd name="connsiteX7" fmla="*/ 2231925 w 2231925"/>
                <a:gd name="connsiteY7" fmla="*/ 177937 h 982885"/>
                <a:gd name="connsiteX8" fmla="*/ 1723084 w 2231925"/>
                <a:gd name="connsiteY8" fmla="*/ 0 h 982885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638688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855424 w 1985345"/>
                <a:gd name="connsiteY6" fmla="*/ 537041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752683 w 1985345"/>
                <a:gd name="connsiteY6" fmla="*/ 591564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64797"/>
                <a:gd name="connsiteY0" fmla="*/ 0 h 1091930"/>
                <a:gd name="connsiteX1" fmla="*/ 1281701 w 1964797"/>
                <a:gd name="connsiteY1" fmla="*/ 403693 h 1091930"/>
                <a:gd name="connsiteX2" fmla="*/ 770021 w 1964797"/>
                <a:gd name="connsiteY2" fmla="*/ 526446 h 1091930"/>
                <a:gd name="connsiteX3" fmla="*/ 180474 w 1964797"/>
                <a:gd name="connsiteY3" fmla="*/ 638688 h 1091930"/>
                <a:gd name="connsiteX4" fmla="*/ 0 w 1964797"/>
                <a:gd name="connsiteY4" fmla="*/ 851298 h 1091930"/>
                <a:gd name="connsiteX5" fmla="*/ 1562618 w 1964797"/>
                <a:gd name="connsiteY5" fmla="*/ 1091930 h 1091930"/>
                <a:gd name="connsiteX6" fmla="*/ 1752683 w 1964797"/>
                <a:gd name="connsiteY6" fmla="*/ 591564 h 1091930"/>
                <a:gd name="connsiteX7" fmla="*/ 1964797 w 1964797"/>
                <a:gd name="connsiteY7" fmla="*/ 232460 h 1091930"/>
                <a:gd name="connsiteX8" fmla="*/ 1723084 w 1964797"/>
                <a:gd name="connsiteY8" fmla="*/ 0 h 1091930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52683 w 1964797"/>
                <a:gd name="connsiteY6" fmla="*/ 464345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73231 w 1964797"/>
                <a:gd name="connsiteY6" fmla="*/ 682436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180474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468150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77732 w 1574379"/>
                <a:gd name="connsiteY3" fmla="*/ 411511 h 864753"/>
                <a:gd name="connsiteX4" fmla="*/ 0 w 1574379"/>
                <a:gd name="connsiteY4" fmla="*/ 787689 h 864753"/>
                <a:gd name="connsiteX5" fmla="*/ 1172200 w 1574379"/>
                <a:gd name="connsiteY5" fmla="*/ 864753 h 864753"/>
                <a:gd name="connsiteX6" fmla="*/ 1382813 w 1574379"/>
                <a:gd name="connsiteY6" fmla="*/ 582478 h 864753"/>
                <a:gd name="connsiteX7" fmla="*/ 1574379 w 1574379"/>
                <a:gd name="connsiteY7" fmla="*/ 5283 h 864753"/>
                <a:gd name="connsiteX8" fmla="*/ 1373763 w 1574379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0 w 1574379"/>
                <a:gd name="connsiteY3" fmla="*/ 787689 h 864753"/>
                <a:gd name="connsiteX4" fmla="*/ 1172200 w 1574379"/>
                <a:gd name="connsiteY4" fmla="*/ 864753 h 864753"/>
                <a:gd name="connsiteX5" fmla="*/ 1382813 w 1574379"/>
                <a:gd name="connsiteY5" fmla="*/ 582478 h 864753"/>
                <a:gd name="connsiteX6" fmla="*/ 1574379 w 1574379"/>
                <a:gd name="connsiteY6" fmla="*/ 5283 h 864753"/>
                <a:gd name="connsiteX7" fmla="*/ 1373763 w 1574379"/>
                <a:gd name="connsiteY7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0 w 1574379"/>
                <a:gd name="connsiteY2" fmla="*/ 787689 h 864753"/>
                <a:gd name="connsiteX3" fmla="*/ 1172200 w 1574379"/>
                <a:gd name="connsiteY3" fmla="*/ 864753 h 864753"/>
                <a:gd name="connsiteX4" fmla="*/ 1382813 w 1574379"/>
                <a:gd name="connsiteY4" fmla="*/ 582478 h 864753"/>
                <a:gd name="connsiteX5" fmla="*/ 1574379 w 1574379"/>
                <a:gd name="connsiteY5" fmla="*/ 5283 h 864753"/>
                <a:gd name="connsiteX6" fmla="*/ 1373763 w 1574379"/>
                <a:gd name="connsiteY6" fmla="*/ 0 h 864753"/>
                <a:gd name="connsiteX0" fmla="*/ 1373763 w 1574379"/>
                <a:gd name="connsiteY0" fmla="*/ 0 h 864753"/>
                <a:gd name="connsiteX1" fmla="*/ 0 w 1574379"/>
                <a:gd name="connsiteY1" fmla="*/ 787689 h 864753"/>
                <a:gd name="connsiteX2" fmla="*/ 1172200 w 1574379"/>
                <a:gd name="connsiteY2" fmla="*/ 864753 h 864753"/>
                <a:gd name="connsiteX3" fmla="*/ 1382813 w 1574379"/>
                <a:gd name="connsiteY3" fmla="*/ 582478 h 864753"/>
                <a:gd name="connsiteX4" fmla="*/ 1574379 w 1574379"/>
                <a:gd name="connsiteY4" fmla="*/ 5283 h 864753"/>
                <a:gd name="connsiteX5" fmla="*/ 1373763 w 1574379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084862 w 1276428"/>
                <a:gd name="connsiteY3" fmla="*/ 582478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6428" h="864753">
                  <a:moveTo>
                    <a:pt x="1075812" y="0"/>
                  </a:moveTo>
                  <a:lnTo>
                    <a:pt x="0" y="814951"/>
                  </a:lnTo>
                  <a:lnTo>
                    <a:pt x="874249" y="864753"/>
                  </a:lnTo>
                  <a:cubicBezTo>
                    <a:pt x="1064318" y="713109"/>
                    <a:pt x="1018083" y="752296"/>
                    <a:pt x="1125959" y="573391"/>
                  </a:cubicBezTo>
                  <a:lnTo>
                    <a:pt x="1276428" y="5283"/>
                  </a:lnTo>
                  <a:lnTo>
                    <a:pt x="1075812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Google Shape;1735;p30">
              <a:extLst>
                <a:ext uri="{FF2B5EF4-FFF2-40B4-BE49-F238E27FC236}">
                  <a16:creationId xmlns:a16="http://schemas.microsoft.com/office/drawing/2014/main" id="{8076ACAF-F1E0-F618-5148-66A4815F1E43}"/>
                </a:ext>
              </a:extLst>
            </p:cNvPr>
            <p:cNvSpPr/>
            <p:nvPr/>
          </p:nvSpPr>
          <p:spPr>
            <a:xfrm rot="18212791">
              <a:off x="1495020" y="5154534"/>
              <a:ext cx="223539" cy="566812"/>
            </a:xfrm>
            <a:custGeom>
              <a:avLst/>
              <a:gdLst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322354 w 322354"/>
                <a:gd name="connsiteY0" fmla="*/ 40294 h 707844"/>
                <a:gd name="connsiteX1" fmla="*/ 161177 w 322354"/>
                <a:gd name="connsiteY1" fmla="*/ 80588 h 707844"/>
                <a:gd name="connsiteX2" fmla="*/ 0 w 322354"/>
                <a:gd name="connsiteY2" fmla="*/ 40294 h 707844"/>
                <a:gd name="connsiteX3" fmla="*/ 161177 w 322354"/>
                <a:gd name="connsiteY3" fmla="*/ 0 h 707844"/>
                <a:gd name="connsiteX4" fmla="*/ 322354 w 322354"/>
                <a:gd name="connsiteY4" fmla="*/ 40294 h 707844"/>
                <a:gd name="connsiteX5" fmla="*/ 322354 w 322354"/>
                <a:gd name="connsiteY5" fmla="*/ 667550 h 707844"/>
                <a:gd name="connsiteX6" fmla="*/ 161177 w 322354"/>
                <a:gd name="connsiteY6" fmla="*/ 707844 h 707844"/>
                <a:gd name="connsiteX7" fmla="*/ 0 w 322354"/>
                <a:gd name="connsiteY7" fmla="*/ 667550 h 707844"/>
                <a:gd name="connsiteX8" fmla="*/ 0 w 322354"/>
                <a:gd name="connsiteY8" fmla="*/ 40294 h 707844"/>
                <a:gd name="connsiteX0" fmla="*/ 0 w 322354"/>
                <a:gd name="connsiteY0" fmla="*/ 40294 h 745957"/>
                <a:gd name="connsiteX1" fmla="*/ 161177 w 322354"/>
                <a:gd name="connsiteY1" fmla="*/ 80588 h 745957"/>
                <a:gd name="connsiteX2" fmla="*/ 322354 w 322354"/>
                <a:gd name="connsiteY2" fmla="*/ 40294 h 745957"/>
                <a:gd name="connsiteX3" fmla="*/ 322354 w 322354"/>
                <a:gd name="connsiteY3" fmla="*/ 667550 h 745957"/>
                <a:gd name="connsiteX4" fmla="*/ 161177 w 322354"/>
                <a:gd name="connsiteY4" fmla="*/ 707844 h 745957"/>
                <a:gd name="connsiteX5" fmla="*/ 0 w 322354"/>
                <a:gd name="connsiteY5" fmla="*/ 667550 h 745957"/>
                <a:gd name="connsiteX6" fmla="*/ 0 w 322354"/>
                <a:gd name="connsiteY6" fmla="*/ 40294 h 745957"/>
                <a:gd name="connsiteX0" fmla="*/ 0 w 322354"/>
                <a:gd name="connsiteY0" fmla="*/ 40294 h 745957"/>
                <a:gd name="connsiteX1" fmla="*/ 161177 w 322354"/>
                <a:gd name="connsiteY1" fmla="*/ 0 h 745957"/>
                <a:gd name="connsiteX2" fmla="*/ 322354 w 322354"/>
                <a:gd name="connsiteY2" fmla="*/ 40294 h 745957"/>
                <a:gd name="connsiteX3" fmla="*/ 161177 w 322354"/>
                <a:gd name="connsiteY3" fmla="*/ 80588 h 745957"/>
                <a:gd name="connsiteX4" fmla="*/ 0 w 322354"/>
                <a:gd name="connsiteY4" fmla="*/ 40294 h 745957"/>
                <a:gd name="connsiteX0" fmla="*/ 322354 w 322354"/>
                <a:gd name="connsiteY0" fmla="*/ 40294 h 745957"/>
                <a:gd name="connsiteX1" fmla="*/ 161177 w 322354"/>
                <a:gd name="connsiteY1" fmla="*/ 80588 h 745957"/>
                <a:gd name="connsiteX2" fmla="*/ 0 w 322354"/>
                <a:gd name="connsiteY2" fmla="*/ 40294 h 745957"/>
                <a:gd name="connsiteX3" fmla="*/ 161177 w 322354"/>
                <a:gd name="connsiteY3" fmla="*/ 0 h 745957"/>
                <a:gd name="connsiteX4" fmla="*/ 322354 w 322354"/>
                <a:gd name="connsiteY4" fmla="*/ 40294 h 745957"/>
                <a:gd name="connsiteX5" fmla="*/ 322354 w 322354"/>
                <a:gd name="connsiteY5" fmla="*/ 667550 h 745957"/>
                <a:gd name="connsiteX6" fmla="*/ 0 w 322354"/>
                <a:gd name="connsiteY6" fmla="*/ 667550 h 745957"/>
                <a:gd name="connsiteX7" fmla="*/ 0 w 322354"/>
                <a:gd name="connsiteY7" fmla="*/ 40294 h 745957"/>
                <a:gd name="connsiteX0" fmla="*/ 0 w 391316"/>
                <a:gd name="connsiteY0" fmla="*/ 40294 h 905618"/>
                <a:gd name="connsiteX1" fmla="*/ 161177 w 391316"/>
                <a:gd name="connsiteY1" fmla="*/ 80588 h 905618"/>
                <a:gd name="connsiteX2" fmla="*/ 322354 w 391316"/>
                <a:gd name="connsiteY2" fmla="*/ 40294 h 905618"/>
                <a:gd name="connsiteX3" fmla="*/ 322354 w 391316"/>
                <a:gd name="connsiteY3" fmla="*/ 667550 h 905618"/>
                <a:gd name="connsiteX4" fmla="*/ 161177 w 391316"/>
                <a:gd name="connsiteY4" fmla="*/ 707844 h 905618"/>
                <a:gd name="connsiteX5" fmla="*/ 0 w 391316"/>
                <a:gd name="connsiteY5" fmla="*/ 667550 h 905618"/>
                <a:gd name="connsiteX6" fmla="*/ 0 w 391316"/>
                <a:gd name="connsiteY6" fmla="*/ 40294 h 905618"/>
                <a:gd name="connsiteX0" fmla="*/ 0 w 391316"/>
                <a:gd name="connsiteY0" fmla="*/ 40294 h 905618"/>
                <a:gd name="connsiteX1" fmla="*/ 161177 w 391316"/>
                <a:gd name="connsiteY1" fmla="*/ 0 h 905618"/>
                <a:gd name="connsiteX2" fmla="*/ 322354 w 391316"/>
                <a:gd name="connsiteY2" fmla="*/ 40294 h 905618"/>
                <a:gd name="connsiteX3" fmla="*/ 161177 w 391316"/>
                <a:gd name="connsiteY3" fmla="*/ 80588 h 905618"/>
                <a:gd name="connsiteX4" fmla="*/ 0 w 391316"/>
                <a:gd name="connsiteY4" fmla="*/ 40294 h 905618"/>
                <a:gd name="connsiteX0" fmla="*/ 322354 w 391316"/>
                <a:gd name="connsiteY0" fmla="*/ 40294 h 905618"/>
                <a:gd name="connsiteX1" fmla="*/ 161177 w 391316"/>
                <a:gd name="connsiteY1" fmla="*/ 80588 h 905618"/>
                <a:gd name="connsiteX2" fmla="*/ 0 w 391316"/>
                <a:gd name="connsiteY2" fmla="*/ 40294 h 905618"/>
                <a:gd name="connsiteX3" fmla="*/ 161177 w 391316"/>
                <a:gd name="connsiteY3" fmla="*/ 0 h 905618"/>
                <a:gd name="connsiteX4" fmla="*/ 322354 w 391316"/>
                <a:gd name="connsiteY4" fmla="*/ 40294 h 905618"/>
                <a:gd name="connsiteX5" fmla="*/ 322354 w 391316"/>
                <a:gd name="connsiteY5" fmla="*/ 667550 h 905618"/>
                <a:gd name="connsiteX6" fmla="*/ 378544 w 391316"/>
                <a:gd name="connsiteY6" fmla="*/ 905618 h 905618"/>
                <a:gd name="connsiteX7" fmla="*/ 0 w 391316"/>
                <a:gd name="connsiteY7" fmla="*/ 667550 h 905618"/>
                <a:gd name="connsiteX8" fmla="*/ 0 w 391316"/>
                <a:gd name="connsiteY8" fmla="*/ 40294 h 905618"/>
                <a:gd name="connsiteX0" fmla="*/ 0 w 391316"/>
                <a:gd name="connsiteY0" fmla="*/ 40294 h 905618"/>
                <a:gd name="connsiteX1" fmla="*/ 161177 w 391316"/>
                <a:gd name="connsiteY1" fmla="*/ 80588 h 905618"/>
                <a:gd name="connsiteX2" fmla="*/ 322354 w 391316"/>
                <a:gd name="connsiteY2" fmla="*/ 40294 h 905618"/>
                <a:gd name="connsiteX3" fmla="*/ 322354 w 391316"/>
                <a:gd name="connsiteY3" fmla="*/ 667550 h 905618"/>
                <a:gd name="connsiteX4" fmla="*/ 161177 w 391316"/>
                <a:gd name="connsiteY4" fmla="*/ 707844 h 905618"/>
                <a:gd name="connsiteX5" fmla="*/ 0 w 391316"/>
                <a:gd name="connsiteY5" fmla="*/ 667550 h 905618"/>
                <a:gd name="connsiteX6" fmla="*/ 0 w 391316"/>
                <a:gd name="connsiteY6" fmla="*/ 40294 h 905618"/>
                <a:gd name="connsiteX0" fmla="*/ 0 w 391316"/>
                <a:gd name="connsiteY0" fmla="*/ 40294 h 905618"/>
                <a:gd name="connsiteX1" fmla="*/ 161177 w 391316"/>
                <a:gd name="connsiteY1" fmla="*/ 0 h 905618"/>
                <a:gd name="connsiteX2" fmla="*/ 322354 w 391316"/>
                <a:gd name="connsiteY2" fmla="*/ 40294 h 905618"/>
                <a:gd name="connsiteX3" fmla="*/ 161177 w 391316"/>
                <a:gd name="connsiteY3" fmla="*/ 80588 h 905618"/>
                <a:gd name="connsiteX4" fmla="*/ 0 w 391316"/>
                <a:gd name="connsiteY4" fmla="*/ 40294 h 905618"/>
                <a:gd name="connsiteX0" fmla="*/ 322354 w 391316"/>
                <a:gd name="connsiteY0" fmla="*/ 40294 h 905618"/>
                <a:gd name="connsiteX1" fmla="*/ 161177 w 391316"/>
                <a:gd name="connsiteY1" fmla="*/ 80588 h 905618"/>
                <a:gd name="connsiteX2" fmla="*/ 0 w 391316"/>
                <a:gd name="connsiteY2" fmla="*/ 40294 h 905618"/>
                <a:gd name="connsiteX3" fmla="*/ 161177 w 391316"/>
                <a:gd name="connsiteY3" fmla="*/ 0 h 905618"/>
                <a:gd name="connsiteX4" fmla="*/ 322354 w 391316"/>
                <a:gd name="connsiteY4" fmla="*/ 40294 h 905618"/>
                <a:gd name="connsiteX5" fmla="*/ 322354 w 391316"/>
                <a:gd name="connsiteY5" fmla="*/ 667550 h 905618"/>
                <a:gd name="connsiteX6" fmla="*/ 378544 w 391316"/>
                <a:gd name="connsiteY6" fmla="*/ 905618 h 905618"/>
                <a:gd name="connsiteX7" fmla="*/ 0 w 391316"/>
                <a:gd name="connsiteY7" fmla="*/ 667550 h 905618"/>
                <a:gd name="connsiteX8" fmla="*/ 0 w 391316"/>
                <a:gd name="connsiteY8" fmla="*/ 40294 h 905618"/>
                <a:gd name="connsiteX9" fmla="*/ 322354 w 391316"/>
                <a:gd name="connsiteY9" fmla="*/ 40294 h 90561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378544 w 469984"/>
                <a:gd name="connsiteY0" fmla="*/ 905618 h 997058"/>
                <a:gd name="connsiteX1" fmla="*/ 0 w 469984"/>
                <a:gd name="connsiteY1" fmla="*/ 667550 h 997058"/>
                <a:gd name="connsiteX2" fmla="*/ 0 w 469984"/>
                <a:gd name="connsiteY2" fmla="*/ 40294 h 997058"/>
                <a:gd name="connsiteX3" fmla="*/ 322354 w 469984"/>
                <a:gd name="connsiteY3" fmla="*/ 40294 h 997058"/>
                <a:gd name="connsiteX4" fmla="*/ 161177 w 469984"/>
                <a:gd name="connsiteY4" fmla="*/ 80588 h 997058"/>
                <a:gd name="connsiteX5" fmla="*/ 0 w 469984"/>
                <a:gd name="connsiteY5" fmla="*/ 40294 h 997058"/>
                <a:gd name="connsiteX6" fmla="*/ 161177 w 469984"/>
                <a:gd name="connsiteY6" fmla="*/ 0 h 997058"/>
                <a:gd name="connsiteX7" fmla="*/ 322354 w 469984"/>
                <a:gd name="connsiteY7" fmla="*/ 40294 h 997058"/>
                <a:gd name="connsiteX8" fmla="*/ 322354 w 469984"/>
                <a:gd name="connsiteY8" fmla="*/ 667550 h 997058"/>
                <a:gd name="connsiteX9" fmla="*/ 469984 w 469984"/>
                <a:gd name="connsiteY9" fmla="*/ 997058 h 99705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45697 w 469984"/>
                <a:gd name="connsiteY0" fmla="*/ 860441 h 997058"/>
                <a:gd name="connsiteX1" fmla="*/ 0 w 469984"/>
                <a:gd name="connsiteY1" fmla="*/ 667550 h 997058"/>
                <a:gd name="connsiteX2" fmla="*/ 0 w 469984"/>
                <a:gd name="connsiteY2" fmla="*/ 40294 h 997058"/>
                <a:gd name="connsiteX3" fmla="*/ 322354 w 469984"/>
                <a:gd name="connsiteY3" fmla="*/ 40294 h 997058"/>
                <a:gd name="connsiteX4" fmla="*/ 161177 w 469984"/>
                <a:gd name="connsiteY4" fmla="*/ 80588 h 997058"/>
                <a:gd name="connsiteX5" fmla="*/ 0 w 469984"/>
                <a:gd name="connsiteY5" fmla="*/ 40294 h 997058"/>
                <a:gd name="connsiteX6" fmla="*/ 161177 w 469984"/>
                <a:gd name="connsiteY6" fmla="*/ 0 h 997058"/>
                <a:gd name="connsiteX7" fmla="*/ 322354 w 469984"/>
                <a:gd name="connsiteY7" fmla="*/ 40294 h 997058"/>
                <a:gd name="connsiteX8" fmla="*/ 322354 w 469984"/>
                <a:gd name="connsiteY8" fmla="*/ 667550 h 997058"/>
                <a:gd name="connsiteX9" fmla="*/ 469984 w 469984"/>
                <a:gd name="connsiteY9" fmla="*/ 997058 h 99705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0 w 469984"/>
                <a:gd name="connsiteY0" fmla="*/ 667550 h 997058"/>
                <a:gd name="connsiteX1" fmla="*/ 0 w 469984"/>
                <a:gd name="connsiteY1" fmla="*/ 40294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5" fmla="*/ 161177 w 469984"/>
                <a:gd name="connsiteY5" fmla="*/ 0 h 997058"/>
                <a:gd name="connsiteX6" fmla="*/ 322354 w 469984"/>
                <a:gd name="connsiteY6" fmla="*/ 40294 h 997058"/>
                <a:gd name="connsiteX7" fmla="*/ 322354 w 469984"/>
                <a:gd name="connsiteY7" fmla="*/ 667550 h 997058"/>
                <a:gd name="connsiteX8" fmla="*/ 469984 w 469984"/>
                <a:gd name="connsiteY8" fmla="*/ 997058 h 997058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5" fmla="*/ 161177 w 322354"/>
                <a:gd name="connsiteY5" fmla="*/ 0 h 707844"/>
                <a:gd name="connsiteX6" fmla="*/ 322354 w 322354"/>
                <a:gd name="connsiteY6" fmla="*/ 40294 h 707844"/>
                <a:gd name="connsiteX7" fmla="*/ 322354 w 322354"/>
                <a:gd name="connsiteY7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354" h="707844" stroke="0" extrusionOk="0">
                  <a:moveTo>
                    <a:pt x="0" y="40294"/>
                  </a:moveTo>
                  <a:cubicBezTo>
                    <a:pt x="0" y="62548"/>
                    <a:pt x="72161" y="80588"/>
                    <a:pt x="161177" y="80588"/>
                  </a:cubicBezTo>
                  <a:cubicBezTo>
                    <a:pt x="250193" y="80588"/>
                    <a:pt x="322354" y="62548"/>
                    <a:pt x="322354" y="40294"/>
                  </a:cubicBezTo>
                  <a:lnTo>
                    <a:pt x="322354" y="667550"/>
                  </a:lnTo>
                  <a:cubicBezTo>
                    <a:pt x="322354" y="689804"/>
                    <a:pt x="250193" y="707844"/>
                    <a:pt x="161177" y="707844"/>
                  </a:cubicBezTo>
                  <a:cubicBezTo>
                    <a:pt x="72161" y="707844"/>
                    <a:pt x="0" y="689804"/>
                    <a:pt x="0" y="667550"/>
                  </a:cubicBezTo>
                  <a:lnTo>
                    <a:pt x="0" y="40294"/>
                  </a:lnTo>
                  <a:close/>
                </a:path>
                <a:path w="322354" h="707844" fill="lighten" stroke="0" extrusionOk="0">
                  <a:moveTo>
                    <a:pt x="0" y="40294"/>
                  </a:moveTo>
                  <a:cubicBezTo>
                    <a:pt x="0" y="18040"/>
                    <a:pt x="72161" y="0"/>
                    <a:pt x="161177" y="0"/>
                  </a:cubicBezTo>
                  <a:cubicBezTo>
                    <a:pt x="250193" y="0"/>
                    <a:pt x="322354" y="18040"/>
                    <a:pt x="322354" y="40294"/>
                  </a:cubicBezTo>
                  <a:cubicBezTo>
                    <a:pt x="322354" y="62548"/>
                    <a:pt x="250193" y="80588"/>
                    <a:pt x="161177" y="80588"/>
                  </a:cubicBezTo>
                  <a:cubicBezTo>
                    <a:pt x="72161" y="80588"/>
                    <a:pt x="0" y="62548"/>
                    <a:pt x="0" y="40294"/>
                  </a:cubicBezTo>
                  <a:close/>
                </a:path>
                <a:path w="322354" h="707844" fill="none" extrusionOk="0">
                  <a:moveTo>
                    <a:pt x="0" y="667550"/>
                  </a:moveTo>
                  <a:lnTo>
                    <a:pt x="0" y="40294"/>
                  </a:lnTo>
                  <a:cubicBezTo>
                    <a:pt x="55336" y="39163"/>
                    <a:pt x="1666" y="76657"/>
                    <a:pt x="158107" y="85892"/>
                  </a:cubicBezTo>
                  <a:cubicBezTo>
                    <a:pt x="278158" y="87971"/>
                    <a:pt x="267605" y="55493"/>
                    <a:pt x="322354" y="40294"/>
                  </a:cubicBezTo>
                  <a:cubicBezTo>
                    <a:pt x="322354" y="62548"/>
                    <a:pt x="250193" y="80588"/>
                    <a:pt x="161177" y="80588"/>
                  </a:cubicBezTo>
                  <a:cubicBezTo>
                    <a:pt x="72161" y="80588"/>
                    <a:pt x="0" y="62548"/>
                    <a:pt x="0" y="40294"/>
                  </a:cubicBezTo>
                  <a:cubicBezTo>
                    <a:pt x="0" y="18040"/>
                    <a:pt x="72161" y="0"/>
                    <a:pt x="161177" y="0"/>
                  </a:cubicBezTo>
                  <a:cubicBezTo>
                    <a:pt x="250193" y="0"/>
                    <a:pt x="322354" y="18040"/>
                    <a:pt x="322354" y="40294"/>
                  </a:cubicBezTo>
                  <a:lnTo>
                    <a:pt x="322354" y="667550"/>
                  </a:lnTo>
                </a:path>
              </a:pathLst>
            </a:cu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46" name="グループ化 2945">
              <a:extLst>
                <a:ext uri="{FF2B5EF4-FFF2-40B4-BE49-F238E27FC236}">
                  <a16:creationId xmlns:a16="http://schemas.microsoft.com/office/drawing/2014/main" id="{61390AEB-33A8-6EDC-C782-F115BBCC5DD6}"/>
                </a:ext>
              </a:extLst>
            </p:cNvPr>
            <p:cNvGrpSpPr/>
            <p:nvPr/>
          </p:nvGrpSpPr>
          <p:grpSpPr>
            <a:xfrm>
              <a:off x="1108833" y="4127002"/>
              <a:ext cx="203678" cy="1393989"/>
              <a:chOff x="887535" y="1448967"/>
              <a:chExt cx="336421" cy="2302488"/>
            </a:xfrm>
          </p:grpSpPr>
          <p:sp>
            <p:nvSpPr>
              <p:cNvPr id="2947" name="フリーフォーム 129">
                <a:extLst>
                  <a:ext uri="{FF2B5EF4-FFF2-40B4-BE49-F238E27FC236}">
                    <a16:creationId xmlns:a16="http://schemas.microsoft.com/office/drawing/2014/main" id="{74EC12AE-DD57-A1DC-CB07-E0788B256226}"/>
                  </a:ext>
                </a:extLst>
              </p:cNvPr>
              <p:cNvSpPr/>
              <p:nvPr/>
            </p:nvSpPr>
            <p:spPr>
              <a:xfrm rot="20773540">
                <a:off x="984581" y="1448967"/>
                <a:ext cx="239375" cy="2302488"/>
              </a:xfrm>
              <a:custGeom>
                <a:avLst/>
                <a:gdLst>
                  <a:gd name="connsiteX0" fmla="*/ 168228 w 328316"/>
                  <a:gd name="connsiteY0" fmla="*/ 0 h 1378383"/>
                  <a:gd name="connsiteX1" fmla="*/ 103108 w 328316"/>
                  <a:gd name="connsiteY1" fmla="*/ 192648 h 1378383"/>
                  <a:gd name="connsiteX2" fmla="*/ 32561 w 328316"/>
                  <a:gd name="connsiteY2" fmla="*/ 841139 h 1378383"/>
                  <a:gd name="connsiteX3" fmla="*/ 0 w 328316"/>
                  <a:gd name="connsiteY3" fmla="*/ 1329543 h 1378383"/>
                  <a:gd name="connsiteX4" fmla="*/ 130241 w 328316"/>
                  <a:gd name="connsiteY4" fmla="*/ 1378383 h 1378383"/>
                  <a:gd name="connsiteX5" fmla="*/ 211642 w 328316"/>
                  <a:gd name="connsiteY5" fmla="*/ 1367530 h 1378383"/>
                  <a:gd name="connsiteX6" fmla="*/ 328316 w 328316"/>
                  <a:gd name="connsiteY6" fmla="*/ 1326829 h 1378383"/>
                  <a:gd name="connsiteX7" fmla="*/ 274049 w 328316"/>
                  <a:gd name="connsiteY7" fmla="*/ 575230 h 1378383"/>
                  <a:gd name="connsiteX8" fmla="*/ 230635 w 328316"/>
                  <a:gd name="connsiteY8" fmla="*/ 92254 h 1378383"/>
                  <a:gd name="connsiteX9" fmla="*/ 168228 w 328316"/>
                  <a:gd name="connsiteY9" fmla="*/ 0 h 137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8316" h="1378383">
                    <a:moveTo>
                      <a:pt x="168228" y="0"/>
                    </a:moveTo>
                    <a:lnTo>
                      <a:pt x="103108" y="192648"/>
                    </a:lnTo>
                    <a:lnTo>
                      <a:pt x="32561" y="841139"/>
                    </a:lnTo>
                    <a:lnTo>
                      <a:pt x="0" y="1329543"/>
                    </a:lnTo>
                    <a:lnTo>
                      <a:pt x="130241" y="1378383"/>
                    </a:lnTo>
                    <a:lnTo>
                      <a:pt x="211642" y="1367530"/>
                    </a:lnTo>
                    <a:lnTo>
                      <a:pt x="328316" y="1326829"/>
                    </a:lnTo>
                    <a:lnTo>
                      <a:pt x="274049" y="575230"/>
                    </a:lnTo>
                    <a:lnTo>
                      <a:pt x="230635" y="92254"/>
                    </a:lnTo>
                    <a:lnTo>
                      <a:pt x="168228" y="0"/>
                    </a:lnTo>
                    <a:close/>
                  </a:path>
                </a:pathLst>
              </a:custGeom>
              <a:solidFill>
                <a:srgbClr val="9D6833"/>
              </a:solidFill>
              <a:ln w="12700">
                <a:solidFill>
                  <a:srgbClr val="4040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8" name="Google Shape;1866;p32">
                <a:extLst>
                  <a:ext uri="{FF2B5EF4-FFF2-40B4-BE49-F238E27FC236}">
                    <a16:creationId xmlns:a16="http://schemas.microsoft.com/office/drawing/2014/main" id="{7949F1B8-CE12-0E55-FA5D-0111D59562D8}"/>
                  </a:ext>
                </a:extLst>
              </p:cNvPr>
              <p:cNvSpPr/>
              <p:nvPr/>
            </p:nvSpPr>
            <p:spPr>
              <a:xfrm rot="15665397">
                <a:off x="945978" y="2458176"/>
                <a:ext cx="99557" cy="216443"/>
              </a:xfrm>
              <a:prstGeom prst="can">
                <a:avLst>
                  <a:gd name="adj" fmla="val 25000"/>
                </a:avLst>
              </a:prstGeom>
              <a:solidFill>
                <a:srgbClr val="9D6833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9" name="Google Shape;1867;p32">
                <a:extLst>
                  <a:ext uri="{FF2B5EF4-FFF2-40B4-BE49-F238E27FC236}">
                    <a16:creationId xmlns:a16="http://schemas.microsoft.com/office/drawing/2014/main" id="{6F6F8C84-046E-0409-FC1C-AE60E96E42AB}"/>
                  </a:ext>
                </a:extLst>
              </p:cNvPr>
              <p:cNvSpPr/>
              <p:nvPr/>
            </p:nvSpPr>
            <p:spPr>
              <a:xfrm rot="20481124">
                <a:off x="1051761" y="2507427"/>
                <a:ext cx="111154" cy="81707"/>
              </a:xfrm>
              <a:prstGeom prst="ellipse">
                <a:avLst/>
              </a:prstGeom>
              <a:solidFill>
                <a:srgbClr val="9D68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0" name="Google Shape;1868;p32">
                <a:extLst>
                  <a:ext uri="{FF2B5EF4-FFF2-40B4-BE49-F238E27FC236}">
                    <a16:creationId xmlns:a16="http://schemas.microsoft.com/office/drawing/2014/main" id="{713E19C9-28EB-B640-27BD-1D39184F4F00}"/>
                  </a:ext>
                </a:extLst>
              </p:cNvPr>
              <p:cNvSpPr/>
              <p:nvPr/>
            </p:nvSpPr>
            <p:spPr>
              <a:xfrm rot="17672304">
                <a:off x="1116944" y="2721432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1" name="Google Shape;1869;p32">
                <a:extLst>
                  <a:ext uri="{FF2B5EF4-FFF2-40B4-BE49-F238E27FC236}">
                    <a16:creationId xmlns:a16="http://schemas.microsoft.com/office/drawing/2014/main" id="{3B749017-AFDB-B9FA-E99C-9F6A58F6A6DB}"/>
                  </a:ext>
                </a:extLst>
              </p:cNvPr>
              <p:cNvSpPr/>
              <p:nvPr/>
            </p:nvSpPr>
            <p:spPr>
              <a:xfrm rot="17672304">
                <a:off x="999626" y="2329618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2" name="Google Shape;1870;p32">
                <a:extLst>
                  <a:ext uri="{FF2B5EF4-FFF2-40B4-BE49-F238E27FC236}">
                    <a16:creationId xmlns:a16="http://schemas.microsoft.com/office/drawing/2014/main" id="{309B8E3A-D248-A091-3769-F14B27268F08}"/>
                  </a:ext>
                </a:extLst>
              </p:cNvPr>
              <p:cNvSpPr/>
              <p:nvPr/>
            </p:nvSpPr>
            <p:spPr>
              <a:xfrm rot="17672304">
                <a:off x="1054035" y="2320106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8" name="Google Shape;1544;p28"/>
          <p:cNvSpPr txBox="1"/>
          <p:nvPr/>
        </p:nvSpPr>
        <p:spPr>
          <a:xfrm>
            <a:off x="2173033" y="2349330"/>
            <a:ext cx="7954188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「切った木は、つかうことが大事！」</a:t>
            </a:r>
            <a:endParaRPr sz="3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角丸四角形 355">
            <a:extLst>
              <a:ext uri="{FF2B5EF4-FFF2-40B4-BE49-F238E27FC236}">
                <a16:creationId xmlns:a16="http://schemas.microsoft.com/office/drawing/2014/main" id="{55C2596F-3D0B-0A3F-05F3-77279C36FA82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BBF73EF6-54FF-F71D-A35B-16790D99AE40}"/>
              </a:ext>
            </a:extLst>
          </p:cNvPr>
          <p:cNvSpPr txBox="1"/>
          <p:nvPr/>
        </p:nvSpPr>
        <p:spPr>
          <a:xfrm>
            <a:off x="10664176" y="2662131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chemeClr val="accent1">
                    <a:lumMod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6AA0BE41-C166-CD5F-DFF4-EB95DFC14335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6" name="直線コネクタ 5">
              <a:extLst>
                <a:ext uri="{FF2B5EF4-FFF2-40B4-BE49-F238E27FC236}">
                  <a16:creationId xmlns:a16="http://schemas.microsoft.com/office/drawing/2014/main" id="{7906C262-225F-E863-8BAD-3291185926BE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線コネクタ 24">
              <a:extLst>
                <a:ext uri="{FF2B5EF4-FFF2-40B4-BE49-F238E27FC236}">
                  <a16:creationId xmlns:a16="http://schemas.microsoft.com/office/drawing/2014/main" id="{5DE29879-1A1C-9C7A-7630-83D6397AC129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線コネクタ 32">
              <a:extLst>
                <a:ext uri="{FF2B5EF4-FFF2-40B4-BE49-F238E27FC236}">
                  <a16:creationId xmlns:a16="http://schemas.microsoft.com/office/drawing/2014/main" id="{46AF47E3-5512-F279-8F0E-AACA50DE9B3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E102DBF9-FEDF-8E73-450C-107A504E8814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56" name="Google Shape;1539;p28">
            <a:extLst>
              <a:ext uri="{FF2B5EF4-FFF2-40B4-BE49-F238E27FC236}">
                <a16:creationId xmlns:a16="http://schemas.microsoft.com/office/drawing/2014/main" id="{6A4FC9CC-914C-C55C-D1C5-552AECE3CF14}"/>
              </a:ext>
            </a:extLst>
          </p:cNvPr>
          <p:cNvSpPr>
            <a:spLocks noChangeAspect="1"/>
          </p:cNvSpPr>
          <p:nvPr/>
        </p:nvSpPr>
        <p:spPr>
          <a:xfrm flipH="1">
            <a:off x="5107793" y="5627724"/>
            <a:ext cx="4667467" cy="362327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961" name="グループ化 2960">
            <a:extLst>
              <a:ext uri="{FF2B5EF4-FFF2-40B4-BE49-F238E27FC236}">
                <a16:creationId xmlns:a16="http://schemas.microsoft.com/office/drawing/2014/main" id="{7B2931DB-C2A1-ECF4-E6DB-9189A07F1B3B}"/>
              </a:ext>
            </a:extLst>
          </p:cNvPr>
          <p:cNvGrpSpPr>
            <a:grpSpLocks noChangeAspect="1"/>
          </p:cNvGrpSpPr>
          <p:nvPr/>
        </p:nvGrpSpPr>
        <p:grpSpPr>
          <a:xfrm>
            <a:off x="6417070" y="3182723"/>
            <a:ext cx="1281494" cy="2720446"/>
            <a:chOff x="7130579" y="1294914"/>
            <a:chExt cx="2418527" cy="4619426"/>
          </a:xfrm>
        </p:grpSpPr>
        <p:sp>
          <p:nvSpPr>
            <p:cNvPr id="2966" name="二等辺三角形 2">
              <a:extLst>
                <a:ext uri="{FF2B5EF4-FFF2-40B4-BE49-F238E27FC236}">
                  <a16:creationId xmlns:a16="http://schemas.microsoft.com/office/drawing/2014/main" id="{021B1D14-A8B5-847E-048B-D4B1A803FBD5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7" name="Google Shape;1540;p28">
              <a:extLst>
                <a:ext uri="{FF2B5EF4-FFF2-40B4-BE49-F238E27FC236}">
                  <a16:creationId xmlns:a16="http://schemas.microsoft.com/office/drawing/2014/main" id="{52BFB7E4-039E-2281-446F-D100C3FC648C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8" name="二等辺三角形 2">
              <a:extLst>
                <a:ext uri="{FF2B5EF4-FFF2-40B4-BE49-F238E27FC236}">
                  <a16:creationId xmlns:a16="http://schemas.microsoft.com/office/drawing/2014/main" id="{2BE9C1E1-A772-6A72-9C62-315FABC8D531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969" name="グループ化 2968">
            <a:extLst>
              <a:ext uri="{FF2B5EF4-FFF2-40B4-BE49-F238E27FC236}">
                <a16:creationId xmlns:a16="http://schemas.microsoft.com/office/drawing/2014/main" id="{85B30611-42BD-13C2-E87C-112EBFD2942C}"/>
              </a:ext>
            </a:extLst>
          </p:cNvPr>
          <p:cNvGrpSpPr>
            <a:grpSpLocks noChangeAspect="1"/>
          </p:cNvGrpSpPr>
          <p:nvPr/>
        </p:nvGrpSpPr>
        <p:grpSpPr>
          <a:xfrm>
            <a:off x="8378162" y="3043013"/>
            <a:ext cx="1330548" cy="2720446"/>
            <a:chOff x="7130579" y="1294914"/>
            <a:chExt cx="2418527" cy="4619426"/>
          </a:xfrm>
        </p:grpSpPr>
        <p:sp>
          <p:nvSpPr>
            <p:cNvPr id="2970" name="二等辺三角形 2">
              <a:extLst>
                <a:ext uri="{FF2B5EF4-FFF2-40B4-BE49-F238E27FC236}">
                  <a16:creationId xmlns:a16="http://schemas.microsoft.com/office/drawing/2014/main" id="{44F9CB37-D494-052F-9DD5-A8902BBDC7BF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1" name="Google Shape;1540;p28">
              <a:extLst>
                <a:ext uri="{FF2B5EF4-FFF2-40B4-BE49-F238E27FC236}">
                  <a16:creationId xmlns:a16="http://schemas.microsoft.com/office/drawing/2014/main" id="{5105BD92-AC29-ED71-1FF6-12285078D040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2" name="二等辺三角形 2">
              <a:extLst>
                <a:ext uri="{FF2B5EF4-FFF2-40B4-BE49-F238E27FC236}">
                  <a16:creationId xmlns:a16="http://schemas.microsoft.com/office/drawing/2014/main" id="{D01BB76A-6EC0-0641-B334-6621E5A228BC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973" name="グループ化 2972">
            <a:extLst>
              <a:ext uri="{FF2B5EF4-FFF2-40B4-BE49-F238E27FC236}">
                <a16:creationId xmlns:a16="http://schemas.microsoft.com/office/drawing/2014/main" id="{6F95AD7B-F137-BE2D-168F-13102307F8B3}"/>
              </a:ext>
            </a:extLst>
          </p:cNvPr>
          <p:cNvGrpSpPr>
            <a:grpSpLocks noChangeAspect="1"/>
          </p:cNvGrpSpPr>
          <p:nvPr/>
        </p:nvGrpSpPr>
        <p:grpSpPr>
          <a:xfrm>
            <a:off x="5069779" y="3102491"/>
            <a:ext cx="1330548" cy="2720446"/>
            <a:chOff x="7130579" y="1294914"/>
            <a:chExt cx="2418527" cy="4619426"/>
          </a:xfrm>
        </p:grpSpPr>
        <p:sp>
          <p:nvSpPr>
            <p:cNvPr id="2974" name="二等辺三角形 2">
              <a:extLst>
                <a:ext uri="{FF2B5EF4-FFF2-40B4-BE49-F238E27FC236}">
                  <a16:creationId xmlns:a16="http://schemas.microsoft.com/office/drawing/2014/main" id="{0DCF6AD5-9F9B-3EE8-FDC5-D1AAA4A7644C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5" name="Google Shape;1540;p28">
              <a:extLst>
                <a:ext uri="{FF2B5EF4-FFF2-40B4-BE49-F238E27FC236}">
                  <a16:creationId xmlns:a16="http://schemas.microsoft.com/office/drawing/2014/main" id="{B907517B-E8FA-B8B3-B9E8-AE8FC62EF9B0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二等辺三角形 2">
              <a:extLst>
                <a:ext uri="{FF2B5EF4-FFF2-40B4-BE49-F238E27FC236}">
                  <a16:creationId xmlns:a16="http://schemas.microsoft.com/office/drawing/2014/main" id="{491BA09D-116A-5B9E-2484-0893FDB468CD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69" name="グループ化 68">
            <a:extLst>
              <a:ext uri="{FF2B5EF4-FFF2-40B4-BE49-F238E27FC236}">
                <a16:creationId xmlns:a16="http://schemas.microsoft.com/office/drawing/2014/main" id="{AB9FD66B-9C1B-FBC4-0491-E71D1787B0C5}"/>
              </a:ext>
            </a:extLst>
          </p:cNvPr>
          <p:cNvGrpSpPr>
            <a:grpSpLocks noChangeAspect="1"/>
          </p:cNvGrpSpPr>
          <p:nvPr/>
        </p:nvGrpSpPr>
        <p:grpSpPr>
          <a:xfrm>
            <a:off x="7685495" y="3124890"/>
            <a:ext cx="1330548" cy="2720446"/>
            <a:chOff x="7130579" y="1294914"/>
            <a:chExt cx="2418527" cy="4619426"/>
          </a:xfrm>
        </p:grpSpPr>
        <p:sp>
          <p:nvSpPr>
            <p:cNvPr id="70" name="二等辺三角形 2">
              <a:extLst>
                <a:ext uri="{FF2B5EF4-FFF2-40B4-BE49-F238E27FC236}">
                  <a16:creationId xmlns:a16="http://schemas.microsoft.com/office/drawing/2014/main" id="{35F58B07-9580-8C23-DB03-8DE62ABB1F72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" name="Google Shape;1540;p28">
              <a:extLst>
                <a:ext uri="{FF2B5EF4-FFF2-40B4-BE49-F238E27FC236}">
                  <a16:creationId xmlns:a16="http://schemas.microsoft.com/office/drawing/2014/main" id="{4F4627EA-79C3-9D13-2B1B-BAC42561D07F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二等辺三角形 2">
              <a:extLst>
                <a:ext uri="{FF2B5EF4-FFF2-40B4-BE49-F238E27FC236}">
                  <a16:creationId xmlns:a16="http://schemas.microsoft.com/office/drawing/2014/main" id="{98A1796B-2BEF-64C4-26D0-53669C297E98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964" name="Google Shape;1540;p28">
            <a:extLst>
              <a:ext uri="{FF2B5EF4-FFF2-40B4-BE49-F238E27FC236}">
                <a16:creationId xmlns:a16="http://schemas.microsoft.com/office/drawing/2014/main" id="{C70DC0DF-707A-EF34-8FFB-0A4538369160}"/>
              </a:ext>
            </a:extLst>
          </p:cNvPr>
          <p:cNvSpPr/>
          <p:nvPr/>
        </p:nvSpPr>
        <p:spPr>
          <a:xfrm flipH="1">
            <a:off x="6296176" y="5630786"/>
            <a:ext cx="149346" cy="180000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5" name="Google Shape;1540;p28">
            <a:extLst>
              <a:ext uri="{FF2B5EF4-FFF2-40B4-BE49-F238E27FC236}">
                <a16:creationId xmlns:a16="http://schemas.microsoft.com/office/drawing/2014/main" id="{9C4ED7F6-1C55-C295-B364-FDE553518340}"/>
              </a:ext>
            </a:extLst>
          </p:cNvPr>
          <p:cNvSpPr/>
          <p:nvPr/>
        </p:nvSpPr>
        <p:spPr>
          <a:xfrm flipH="1">
            <a:off x="7516834" y="5553886"/>
            <a:ext cx="149346" cy="180000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6B795ACF-1152-4E78-0438-E4E221011D76}"/>
              </a:ext>
            </a:extLst>
          </p:cNvPr>
          <p:cNvGrpSpPr>
            <a:grpSpLocks noChangeAspect="1"/>
          </p:cNvGrpSpPr>
          <p:nvPr/>
        </p:nvGrpSpPr>
        <p:grpSpPr>
          <a:xfrm>
            <a:off x="9463206" y="5019154"/>
            <a:ext cx="2224961" cy="1141109"/>
            <a:chOff x="1925390" y="6774964"/>
            <a:chExt cx="5364691" cy="2751372"/>
          </a:xfrm>
        </p:grpSpPr>
        <p:grpSp>
          <p:nvGrpSpPr>
            <p:cNvPr id="2955" name="グループ化 2954">
              <a:extLst>
                <a:ext uri="{FF2B5EF4-FFF2-40B4-BE49-F238E27FC236}">
                  <a16:creationId xmlns:a16="http://schemas.microsoft.com/office/drawing/2014/main" id="{8A0B5BB7-0A4B-3F57-0844-A4506F7C129C}"/>
                </a:ext>
              </a:extLst>
            </p:cNvPr>
            <p:cNvGrpSpPr/>
            <p:nvPr/>
          </p:nvGrpSpPr>
          <p:grpSpPr>
            <a:xfrm>
              <a:off x="1925390" y="6774964"/>
              <a:ext cx="1852735" cy="1929591"/>
              <a:chOff x="1247515" y="3254126"/>
              <a:chExt cx="1852735" cy="1929591"/>
            </a:xfrm>
          </p:grpSpPr>
          <p:grpSp>
            <p:nvGrpSpPr>
              <p:cNvPr id="2976" name="グループ化 2975">
                <a:extLst>
                  <a:ext uri="{FF2B5EF4-FFF2-40B4-BE49-F238E27FC236}">
                    <a16:creationId xmlns:a16="http://schemas.microsoft.com/office/drawing/2014/main" id="{925B30FA-14BB-1485-9C0E-43037C91D307}"/>
                  </a:ext>
                </a:extLst>
              </p:cNvPr>
              <p:cNvGrpSpPr/>
              <p:nvPr/>
            </p:nvGrpSpPr>
            <p:grpSpPr>
              <a:xfrm>
                <a:off x="1247515" y="3254126"/>
                <a:ext cx="1852735" cy="1929591"/>
                <a:chOff x="7529798" y="275825"/>
                <a:chExt cx="2505836" cy="2609784"/>
              </a:xfrm>
              <a:solidFill>
                <a:srgbClr val="85582B"/>
              </a:solidFill>
            </p:grpSpPr>
            <p:sp>
              <p:nvSpPr>
                <p:cNvPr id="2987" name="直方体 2986">
                  <a:extLst>
                    <a:ext uri="{FF2B5EF4-FFF2-40B4-BE49-F238E27FC236}">
                      <a16:creationId xmlns:a16="http://schemas.microsoft.com/office/drawing/2014/main" id="{9FD373EB-5488-A48A-654C-8A6E60D27EFB}"/>
                    </a:ext>
                  </a:extLst>
                </p:cNvPr>
                <p:cNvSpPr/>
                <p:nvPr/>
              </p:nvSpPr>
              <p:spPr>
                <a:xfrm>
                  <a:off x="7529798" y="602724"/>
                  <a:ext cx="177620" cy="2282885"/>
                </a:xfrm>
                <a:prstGeom prst="cube">
                  <a:avLst>
                    <a:gd name="adj" fmla="val 3956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8" name="直方体 2987">
                  <a:extLst>
                    <a:ext uri="{FF2B5EF4-FFF2-40B4-BE49-F238E27FC236}">
                      <a16:creationId xmlns:a16="http://schemas.microsoft.com/office/drawing/2014/main" id="{47C87A3D-0DD1-4F87-2981-82B4110D020F}"/>
                    </a:ext>
                  </a:extLst>
                </p:cNvPr>
                <p:cNvSpPr/>
                <p:nvPr/>
              </p:nvSpPr>
              <p:spPr>
                <a:xfrm>
                  <a:off x="7848243" y="275825"/>
                  <a:ext cx="177620" cy="2282885"/>
                </a:xfrm>
                <a:prstGeom prst="cube">
                  <a:avLst>
                    <a:gd name="adj" fmla="val 3956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9" name="直方体 2988">
                  <a:extLst>
                    <a:ext uri="{FF2B5EF4-FFF2-40B4-BE49-F238E27FC236}">
                      <a16:creationId xmlns:a16="http://schemas.microsoft.com/office/drawing/2014/main" id="{6B6EF283-0992-7CE2-3C2E-517D82A47E9A}"/>
                    </a:ext>
                  </a:extLst>
                </p:cNvPr>
                <p:cNvSpPr/>
                <p:nvPr/>
              </p:nvSpPr>
              <p:spPr>
                <a:xfrm>
                  <a:off x="7617225" y="424466"/>
                  <a:ext cx="2337560" cy="532984"/>
                </a:xfrm>
                <a:prstGeom prst="cube">
                  <a:avLst>
                    <a:gd name="adj" fmla="val 78014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0" name="直方体 2989">
                  <a:extLst>
                    <a:ext uri="{FF2B5EF4-FFF2-40B4-BE49-F238E27FC236}">
                      <a16:creationId xmlns:a16="http://schemas.microsoft.com/office/drawing/2014/main" id="{A1E5586F-4AAA-31AD-3741-22E5402EE844}"/>
                    </a:ext>
                  </a:extLst>
                </p:cNvPr>
                <p:cNvSpPr/>
                <p:nvPr/>
              </p:nvSpPr>
              <p:spPr>
                <a:xfrm>
                  <a:off x="7617225" y="1320399"/>
                  <a:ext cx="2337560" cy="532984"/>
                </a:xfrm>
                <a:prstGeom prst="cube">
                  <a:avLst>
                    <a:gd name="adj" fmla="val 78014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1" name="直方体 2990">
                  <a:extLst>
                    <a:ext uri="{FF2B5EF4-FFF2-40B4-BE49-F238E27FC236}">
                      <a16:creationId xmlns:a16="http://schemas.microsoft.com/office/drawing/2014/main" id="{D29F4BAA-8D30-33FD-66D7-F2C46C861841}"/>
                    </a:ext>
                  </a:extLst>
                </p:cNvPr>
                <p:cNvSpPr/>
                <p:nvPr/>
              </p:nvSpPr>
              <p:spPr>
                <a:xfrm>
                  <a:off x="7617225" y="2346030"/>
                  <a:ext cx="2337560" cy="532984"/>
                </a:xfrm>
                <a:prstGeom prst="cube">
                  <a:avLst>
                    <a:gd name="adj" fmla="val 78014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2" name="直方体 2991">
                  <a:extLst>
                    <a:ext uri="{FF2B5EF4-FFF2-40B4-BE49-F238E27FC236}">
                      <a16:creationId xmlns:a16="http://schemas.microsoft.com/office/drawing/2014/main" id="{79EEE55E-8355-1DF7-000B-AE28EB509B1A}"/>
                    </a:ext>
                  </a:extLst>
                </p:cNvPr>
                <p:cNvSpPr/>
                <p:nvPr/>
              </p:nvSpPr>
              <p:spPr>
                <a:xfrm>
                  <a:off x="9553191" y="602724"/>
                  <a:ext cx="177620" cy="2282885"/>
                </a:xfrm>
                <a:prstGeom prst="cube">
                  <a:avLst>
                    <a:gd name="adj" fmla="val 3956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3" name="直方体 2992">
                  <a:extLst>
                    <a:ext uri="{FF2B5EF4-FFF2-40B4-BE49-F238E27FC236}">
                      <a16:creationId xmlns:a16="http://schemas.microsoft.com/office/drawing/2014/main" id="{26EDDB2B-9638-DC9B-382A-A47230BCF011}"/>
                    </a:ext>
                  </a:extLst>
                </p:cNvPr>
                <p:cNvSpPr/>
                <p:nvPr/>
              </p:nvSpPr>
              <p:spPr>
                <a:xfrm>
                  <a:off x="9858014" y="298779"/>
                  <a:ext cx="177620" cy="2282885"/>
                </a:xfrm>
                <a:prstGeom prst="cube">
                  <a:avLst>
                    <a:gd name="adj" fmla="val 3956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cxnSp>
            <p:nvCxnSpPr>
              <p:cNvPr id="2977" name="直線コネクタ 2976">
                <a:extLst>
                  <a:ext uri="{FF2B5EF4-FFF2-40B4-BE49-F238E27FC236}">
                    <a16:creationId xmlns:a16="http://schemas.microsoft.com/office/drawing/2014/main" id="{5478A8DE-644B-2EB9-590C-0DC100AC1735}"/>
                  </a:ext>
                </a:extLst>
              </p:cNvPr>
              <p:cNvCxnSpPr/>
              <p:nvPr/>
            </p:nvCxnSpPr>
            <p:spPr>
              <a:xfrm flipH="1">
                <a:off x="1689868" y="3401401"/>
                <a:ext cx="459452" cy="10521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8" name="直線コネクタ 2977">
                <a:extLst>
                  <a:ext uri="{FF2B5EF4-FFF2-40B4-BE49-F238E27FC236}">
                    <a16:creationId xmlns:a16="http://schemas.microsoft.com/office/drawing/2014/main" id="{ADC3DE06-7436-F9F1-7286-646955654D5B}"/>
                  </a:ext>
                </a:extLst>
              </p:cNvPr>
              <p:cNvCxnSpPr/>
              <p:nvPr/>
            </p:nvCxnSpPr>
            <p:spPr>
              <a:xfrm flipH="1">
                <a:off x="1869944" y="3478200"/>
                <a:ext cx="822229" cy="2822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1" name="直線コネクタ 2980">
                <a:extLst>
                  <a:ext uri="{FF2B5EF4-FFF2-40B4-BE49-F238E27FC236}">
                    <a16:creationId xmlns:a16="http://schemas.microsoft.com/office/drawing/2014/main" id="{F5DF6B36-36FF-C40C-EE36-4DA0E23828C4}"/>
                  </a:ext>
                </a:extLst>
              </p:cNvPr>
              <p:cNvCxnSpPr/>
              <p:nvPr/>
            </p:nvCxnSpPr>
            <p:spPr>
              <a:xfrm flipH="1">
                <a:off x="1675276" y="4083919"/>
                <a:ext cx="822229" cy="2822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3" name="直線コネクタ 2982">
                <a:extLst>
                  <a:ext uri="{FF2B5EF4-FFF2-40B4-BE49-F238E27FC236}">
                    <a16:creationId xmlns:a16="http://schemas.microsoft.com/office/drawing/2014/main" id="{7CEE098D-D25B-97EB-A86C-A00F6BD0A7E2}"/>
                  </a:ext>
                </a:extLst>
              </p:cNvPr>
              <p:cNvCxnSpPr/>
              <p:nvPr/>
            </p:nvCxnSpPr>
            <p:spPr>
              <a:xfrm flipH="1">
                <a:off x="1845977" y="4187222"/>
                <a:ext cx="822229" cy="2822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4" name="直線コネクタ 2983">
                <a:extLst>
                  <a:ext uri="{FF2B5EF4-FFF2-40B4-BE49-F238E27FC236}">
                    <a16:creationId xmlns:a16="http://schemas.microsoft.com/office/drawing/2014/main" id="{CCC7B063-12EF-8374-98AA-77BFE9C45A33}"/>
                  </a:ext>
                </a:extLst>
              </p:cNvPr>
              <p:cNvCxnSpPr/>
              <p:nvPr/>
            </p:nvCxnSpPr>
            <p:spPr>
              <a:xfrm flipH="1">
                <a:off x="1618890" y="4823299"/>
                <a:ext cx="822229" cy="2822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5" name="直線コネクタ 2984">
                <a:extLst>
                  <a:ext uri="{FF2B5EF4-FFF2-40B4-BE49-F238E27FC236}">
                    <a16:creationId xmlns:a16="http://schemas.microsoft.com/office/drawing/2014/main" id="{7FAAD13E-ADD1-5BC2-CAED-122B0540E337}"/>
                  </a:ext>
                </a:extLst>
              </p:cNvPr>
              <p:cNvCxnSpPr/>
              <p:nvPr/>
            </p:nvCxnSpPr>
            <p:spPr>
              <a:xfrm flipH="1">
                <a:off x="1710245" y="4879949"/>
                <a:ext cx="822229" cy="2822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6" name="直線コネクタ 2985">
                <a:extLst>
                  <a:ext uri="{FF2B5EF4-FFF2-40B4-BE49-F238E27FC236}">
                    <a16:creationId xmlns:a16="http://schemas.microsoft.com/office/drawing/2014/main" id="{983379FF-3152-FF71-9787-1F084B8DEA10}"/>
                  </a:ext>
                </a:extLst>
              </p:cNvPr>
              <p:cNvCxnSpPr/>
              <p:nvPr/>
            </p:nvCxnSpPr>
            <p:spPr>
              <a:xfrm flipH="1">
                <a:off x="1894899" y="4959236"/>
                <a:ext cx="822229" cy="2822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57" name="グループ化 2956">
              <a:extLst>
                <a:ext uri="{FF2B5EF4-FFF2-40B4-BE49-F238E27FC236}">
                  <a16:creationId xmlns:a16="http://schemas.microsoft.com/office/drawing/2014/main" id="{1C8226D3-47CD-5211-5A0A-FEA61DA6443B}"/>
                </a:ext>
              </a:extLst>
            </p:cNvPr>
            <p:cNvGrpSpPr/>
            <p:nvPr/>
          </p:nvGrpSpPr>
          <p:grpSpPr>
            <a:xfrm>
              <a:off x="5744820" y="7195074"/>
              <a:ext cx="1545261" cy="1906654"/>
              <a:chOff x="8265613" y="1494083"/>
              <a:chExt cx="1545261" cy="1906654"/>
            </a:xfrm>
          </p:grpSpPr>
          <p:sp>
            <p:nvSpPr>
              <p:cNvPr id="46" name="Google Shape;1222;p25">
                <a:extLst>
                  <a:ext uri="{FF2B5EF4-FFF2-40B4-BE49-F238E27FC236}">
                    <a16:creationId xmlns:a16="http://schemas.microsoft.com/office/drawing/2014/main" id="{0D037738-22C6-4E41-5971-FB31C8E94E10}"/>
                  </a:ext>
                </a:extLst>
              </p:cNvPr>
              <p:cNvSpPr/>
              <p:nvPr/>
            </p:nvSpPr>
            <p:spPr>
              <a:xfrm>
                <a:off x="8724890" y="1618735"/>
                <a:ext cx="84272" cy="1555491"/>
              </a:xfrm>
              <a:prstGeom prst="can">
                <a:avLst>
                  <a:gd name="adj" fmla="val 44424"/>
                </a:avLst>
              </a:prstGeom>
              <a:solidFill>
                <a:srgbClr val="7E6144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1222;p25">
                <a:extLst>
                  <a:ext uri="{FF2B5EF4-FFF2-40B4-BE49-F238E27FC236}">
                    <a16:creationId xmlns:a16="http://schemas.microsoft.com/office/drawing/2014/main" id="{17E62D56-CF51-4262-9394-8763E9782396}"/>
                  </a:ext>
                </a:extLst>
              </p:cNvPr>
              <p:cNvSpPr/>
              <p:nvPr/>
            </p:nvSpPr>
            <p:spPr>
              <a:xfrm>
                <a:off x="9361039" y="1751807"/>
                <a:ext cx="85460" cy="1462800"/>
              </a:xfrm>
              <a:prstGeom prst="can">
                <a:avLst>
                  <a:gd name="adj" fmla="val 44424"/>
                </a:avLst>
              </a:prstGeom>
              <a:solidFill>
                <a:srgbClr val="7E6144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" name="アーチ 47">
                <a:extLst>
                  <a:ext uri="{FF2B5EF4-FFF2-40B4-BE49-F238E27FC236}">
                    <a16:creationId xmlns:a16="http://schemas.microsoft.com/office/drawing/2014/main" id="{0259A368-0829-FCCD-E060-B330BAD1AFE8}"/>
                  </a:ext>
                </a:extLst>
              </p:cNvPr>
              <p:cNvSpPr/>
              <p:nvPr/>
            </p:nvSpPr>
            <p:spPr>
              <a:xfrm rot="20364190">
                <a:off x="8265613" y="1494083"/>
                <a:ext cx="1545261" cy="1534239"/>
              </a:xfrm>
              <a:prstGeom prst="blockArc">
                <a:avLst>
                  <a:gd name="adj1" fmla="val 14597912"/>
                  <a:gd name="adj2" fmla="val 20554035"/>
                  <a:gd name="adj3" fmla="val 18494"/>
                </a:avLst>
              </a:prstGeom>
              <a:solidFill>
                <a:srgbClr val="B09376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9" name="Google Shape;1222;p25">
                <a:extLst>
                  <a:ext uri="{FF2B5EF4-FFF2-40B4-BE49-F238E27FC236}">
                    <a16:creationId xmlns:a16="http://schemas.microsoft.com/office/drawing/2014/main" id="{4D648F32-AB29-678E-EC3B-A2A3F010FDDE}"/>
                  </a:ext>
                </a:extLst>
              </p:cNvPr>
              <p:cNvSpPr/>
              <p:nvPr/>
            </p:nvSpPr>
            <p:spPr>
              <a:xfrm>
                <a:off x="8347672" y="2433153"/>
                <a:ext cx="97014" cy="864544"/>
              </a:xfrm>
              <a:prstGeom prst="can">
                <a:avLst>
                  <a:gd name="adj" fmla="val 44424"/>
                </a:avLst>
              </a:prstGeom>
              <a:solidFill>
                <a:srgbClr val="7E6144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1222;p25">
                <a:extLst>
                  <a:ext uri="{FF2B5EF4-FFF2-40B4-BE49-F238E27FC236}">
                    <a16:creationId xmlns:a16="http://schemas.microsoft.com/office/drawing/2014/main" id="{55907953-7763-ADC2-E3ED-BFE7A5384E52}"/>
                  </a:ext>
                </a:extLst>
              </p:cNvPr>
              <p:cNvSpPr/>
              <p:nvPr/>
            </p:nvSpPr>
            <p:spPr>
              <a:xfrm>
                <a:off x="9042865" y="2368112"/>
                <a:ext cx="85680" cy="1032625"/>
              </a:xfrm>
              <a:prstGeom prst="can">
                <a:avLst>
                  <a:gd name="adj" fmla="val 44424"/>
                </a:avLst>
              </a:prstGeom>
              <a:solidFill>
                <a:srgbClr val="7E6144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" name="楕円 50">
                <a:extLst>
                  <a:ext uri="{FF2B5EF4-FFF2-40B4-BE49-F238E27FC236}">
                    <a16:creationId xmlns:a16="http://schemas.microsoft.com/office/drawing/2014/main" id="{836A34CE-0748-7A1F-B588-7D348AB9104A}"/>
                  </a:ext>
                </a:extLst>
              </p:cNvPr>
              <p:cNvSpPr/>
              <p:nvPr/>
            </p:nvSpPr>
            <p:spPr>
              <a:xfrm>
                <a:off x="8282007" y="2257772"/>
                <a:ext cx="1164492" cy="540807"/>
              </a:xfrm>
              <a:prstGeom prst="ellipse">
                <a:avLst/>
              </a:prstGeom>
              <a:solidFill>
                <a:srgbClr val="4F3D2B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958" name="グループ化 2957">
              <a:extLst>
                <a:ext uri="{FF2B5EF4-FFF2-40B4-BE49-F238E27FC236}">
                  <a16:creationId xmlns:a16="http://schemas.microsoft.com/office/drawing/2014/main" id="{19DADD7E-730C-8B2C-3BD9-F10E7E7F595B}"/>
                </a:ext>
              </a:extLst>
            </p:cNvPr>
            <p:cNvGrpSpPr/>
            <p:nvPr/>
          </p:nvGrpSpPr>
          <p:grpSpPr>
            <a:xfrm>
              <a:off x="3158126" y="7402514"/>
              <a:ext cx="2517151" cy="2123822"/>
              <a:chOff x="2394790" y="3863849"/>
              <a:chExt cx="2517151" cy="2123822"/>
            </a:xfrm>
          </p:grpSpPr>
          <p:sp>
            <p:nvSpPr>
              <p:cNvPr id="2959" name="Google Shape;1222;p25">
                <a:extLst>
                  <a:ext uri="{FF2B5EF4-FFF2-40B4-BE49-F238E27FC236}">
                    <a16:creationId xmlns:a16="http://schemas.microsoft.com/office/drawing/2014/main" id="{958DDB1F-431C-01EE-E420-A528CC4D884A}"/>
                  </a:ext>
                </a:extLst>
              </p:cNvPr>
              <p:cNvSpPr/>
              <p:nvPr/>
            </p:nvSpPr>
            <p:spPr>
              <a:xfrm>
                <a:off x="4562863" y="3972825"/>
                <a:ext cx="129445" cy="1044773"/>
              </a:xfrm>
              <a:prstGeom prst="can">
                <a:avLst>
                  <a:gd name="adj" fmla="val 44424"/>
                </a:avLst>
              </a:prstGeom>
              <a:solidFill>
                <a:srgbClr val="7E6144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960" name="グループ化 2959">
                <a:extLst>
                  <a:ext uri="{FF2B5EF4-FFF2-40B4-BE49-F238E27FC236}">
                    <a16:creationId xmlns:a16="http://schemas.microsoft.com/office/drawing/2014/main" id="{9D9FB0C6-9871-629C-24AB-E101FD0C8F27}"/>
                  </a:ext>
                </a:extLst>
              </p:cNvPr>
              <p:cNvGrpSpPr/>
              <p:nvPr/>
            </p:nvGrpSpPr>
            <p:grpSpPr>
              <a:xfrm>
                <a:off x="2394790" y="3863849"/>
                <a:ext cx="2517151" cy="2123822"/>
                <a:chOff x="2302256" y="3767782"/>
                <a:chExt cx="2517151" cy="2123822"/>
              </a:xfrm>
            </p:grpSpPr>
            <p:grpSp>
              <p:nvGrpSpPr>
                <p:cNvPr id="2962" name="グループ化 2961">
                  <a:extLst>
                    <a:ext uri="{FF2B5EF4-FFF2-40B4-BE49-F238E27FC236}">
                      <a16:creationId xmlns:a16="http://schemas.microsoft.com/office/drawing/2014/main" id="{4CED5F28-815C-F1FB-23CD-291C4169572F}"/>
                    </a:ext>
                  </a:extLst>
                </p:cNvPr>
                <p:cNvGrpSpPr/>
                <p:nvPr/>
              </p:nvGrpSpPr>
              <p:grpSpPr>
                <a:xfrm>
                  <a:off x="2302256" y="3767782"/>
                  <a:ext cx="2517151" cy="2123822"/>
                  <a:chOff x="2914335" y="3649120"/>
                  <a:chExt cx="2517151" cy="2123822"/>
                </a:xfrm>
              </p:grpSpPr>
              <p:sp>
                <p:nvSpPr>
                  <p:cNvPr id="41" name="Google Shape;1222;p25">
                    <a:extLst>
                      <a:ext uri="{FF2B5EF4-FFF2-40B4-BE49-F238E27FC236}">
                        <a16:creationId xmlns:a16="http://schemas.microsoft.com/office/drawing/2014/main" id="{53C2E6FF-C05B-0AD4-43B6-9E8394DC73D2}"/>
                      </a:ext>
                    </a:extLst>
                  </p:cNvPr>
                  <p:cNvSpPr/>
                  <p:nvPr/>
                </p:nvSpPr>
                <p:spPr>
                  <a:xfrm>
                    <a:off x="3120669" y="4867911"/>
                    <a:ext cx="109382" cy="875670"/>
                  </a:xfrm>
                  <a:prstGeom prst="can">
                    <a:avLst>
                      <a:gd name="adj" fmla="val 44424"/>
                    </a:avLst>
                  </a:prstGeom>
                  <a:solidFill>
                    <a:srgbClr val="7E6144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" name="Google Shape;1222;p25">
                    <a:extLst>
                      <a:ext uri="{FF2B5EF4-FFF2-40B4-BE49-F238E27FC236}">
                        <a16:creationId xmlns:a16="http://schemas.microsoft.com/office/drawing/2014/main" id="{1A234D76-FD4F-515F-AC00-79EB1505EE7D}"/>
                      </a:ext>
                    </a:extLst>
                  </p:cNvPr>
                  <p:cNvSpPr/>
                  <p:nvPr/>
                </p:nvSpPr>
                <p:spPr>
                  <a:xfrm>
                    <a:off x="4100890" y="4538712"/>
                    <a:ext cx="124874" cy="1234230"/>
                  </a:xfrm>
                  <a:prstGeom prst="can">
                    <a:avLst>
                      <a:gd name="adj" fmla="val 44424"/>
                    </a:avLst>
                  </a:prstGeom>
                  <a:solidFill>
                    <a:srgbClr val="7E6144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43" name="グループ化 42">
                    <a:extLst>
                      <a:ext uri="{FF2B5EF4-FFF2-40B4-BE49-F238E27FC236}">
                        <a16:creationId xmlns:a16="http://schemas.microsoft.com/office/drawing/2014/main" id="{AC29348E-B431-9F1D-679F-FCC16C9558A9}"/>
                      </a:ext>
                    </a:extLst>
                  </p:cNvPr>
                  <p:cNvGrpSpPr/>
                  <p:nvPr/>
                </p:nvGrpSpPr>
                <p:grpSpPr>
                  <a:xfrm>
                    <a:off x="2914335" y="3649120"/>
                    <a:ext cx="2517151" cy="1401308"/>
                    <a:chOff x="7189369" y="2044072"/>
                    <a:chExt cx="2517151" cy="1401308"/>
                  </a:xfrm>
                </p:grpSpPr>
                <p:sp>
                  <p:nvSpPr>
                    <p:cNvPr id="44" name="直方体 102">
                      <a:extLst>
                        <a:ext uri="{FF2B5EF4-FFF2-40B4-BE49-F238E27FC236}">
                          <a16:creationId xmlns:a16="http://schemas.microsoft.com/office/drawing/2014/main" id="{A7B10BD1-73A8-5863-3A0C-73BAB3452F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89369" y="2044072"/>
                      <a:ext cx="2517151" cy="1401308"/>
                    </a:xfrm>
                    <a:custGeom>
                      <a:avLst/>
                      <a:gdLst>
                        <a:gd name="connsiteX0" fmla="*/ 0 w 2464239"/>
                        <a:gd name="connsiteY0" fmla="*/ 1159376 h 1364469"/>
                        <a:gd name="connsiteX1" fmla="*/ 1304863 w 2464239"/>
                        <a:gd name="connsiteY1" fmla="*/ 1159376 h 1364469"/>
                        <a:gd name="connsiteX2" fmla="*/ 1304863 w 2464239"/>
                        <a:gd name="connsiteY2" fmla="*/ 1364469 h 1364469"/>
                        <a:gd name="connsiteX3" fmla="*/ 0 w 2464239"/>
                        <a:gd name="connsiteY3" fmla="*/ 1364469 h 1364469"/>
                        <a:gd name="connsiteX4" fmla="*/ 0 w 2464239"/>
                        <a:gd name="connsiteY4" fmla="*/ 1159376 h 1364469"/>
                        <a:gd name="connsiteX0" fmla="*/ 1304863 w 2464239"/>
                        <a:gd name="connsiteY0" fmla="*/ 1159376 h 1364469"/>
                        <a:gd name="connsiteX1" fmla="*/ 2464239 w 2464239"/>
                        <a:gd name="connsiteY1" fmla="*/ 0 h 1364469"/>
                        <a:gd name="connsiteX2" fmla="*/ 2464239 w 2464239"/>
                        <a:gd name="connsiteY2" fmla="*/ 205093 h 1364469"/>
                        <a:gd name="connsiteX3" fmla="*/ 1304863 w 2464239"/>
                        <a:gd name="connsiteY3" fmla="*/ 1364469 h 1364469"/>
                        <a:gd name="connsiteX4" fmla="*/ 1304863 w 2464239"/>
                        <a:gd name="connsiteY4" fmla="*/ 1159376 h 1364469"/>
                        <a:gd name="connsiteX0" fmla="*/ 0 w 2464239"/>
                        <a:gd name="connsiteY0" fmla="*/ 1159376 h 1364469"/>
                        <a:gd name="connsiteX1" fmla="*/ 1159376 w 2464239"/>
                        <a:gd name="connsiteY1" fmla="*/ 0 h 1364469"/>
                        <a:gd name="connsiteX2" fmla="*/ 2464239 w 2464239"/>
                        <a:gd name="connsiteY2" fmla="*/ 0 h 1364469"/>
                        <a:gd name="connsiteX3" fmla="*/ 1304863 w 2464239"/>
                        <a:gd name="connsiteY3" fmla="*/ 1159376 h 1364469"/>
                        <a:gd name="connsiteX4" fmla="*/ 0 w 2464239"/>
                        <a:gd name="connsiteY4" fmla="*/ 1159376 h 1364469"/>
                        <a:gd name="connsiteX0" fmla="*/ 0 w 2464239"/>
                        <a:gd name="connsiteY0" fmla="*/ 1159376 h 1364469"/>
                        <a:gd name="connsiteX1" fmla="*/ 1159376 w 2464239"/>
                        <a:gd name="connsiteY1" fmla="*/ 0 h 1364469"/>
                        <a:gd name="connsiteX2" fmla="*/ 2464239 w 2464239"/>
                        <a:gd name="connsiteY2" fmla="*/ 0 h 1364469"/>
                        <a:gd name="connsiteX3" fmla="*/ 2464239 w 2464239"/>
                        <a:gd name="connsiteY3" fmla="*/ 205093 h 1364469"/>
                        <a:gd name="connsiteX4" fmla="*/ 1304863 w 2464239"/>
                        <a:gd name="connsiteY4" fmla="*/ 1364469 h 1364469"/>
                        <a:gd name="connsiteX5" fmla="*/ 0 w 2464239"/>
                        <a:gd name="connsiteY5" fmla="*/ 1364469 h 1364469"/>
                        <a:gd name="connsiteX6" fmla="*/ 0 w 2464239"/>
                        <a:gd name="connsiteY6" fmla="*/ 1159376 h 1364469"/>
                        <a:gd name="connsiteX7" fmla="*/ 0 w 2464239"/>
                        <a:gd name="connsiteY7" fmla="*/ 1159376 h 1364469"/>
                        <a:gd name="connsiteX8" fmla="*/ 1304863 w 2464239"/>
                        <a:gd name="connsiteY8" fmla="*/ 1159376 h 1364469"/>
                        <a:gd name="connsiteX9" fmla="*/ 2464239 w 2464239"/>
                        <a:gd name="connsiteY9" fmla="*/ 0 h 1364469"/>
                        <a:gd name="connsiteX10" fmla="*/ 1304863 w 2464239"/>
                        <a:gd name="connsiteY10" fmla="*/ 1159376 h 1364469"/>
                        <a:gd name="connsiteX11" fmla="*/ 1304863 w 2464239"/>
                        <a:gd name="connsiteY11" fmla="*/ 1364469 h 1364469"/>
                        <a:gd name="connsiteX0" fmla="*/ 0 w 2464239"/>
                        <a:gd name="connsiteY0" fmla="*/ 1159376 h 1364469"/>
                        <a:gd name="connsiteX1" fmla="*/ 1304863 w 2464239"/>
                        <a:gd name="connsiteY1" fmla="*/ 1159376 h 1364469"/>
                        <a:gd name="connsiteX2" fmla="*/ 1304863 w 2464239"/>
                        <a:gd name="connsiteY2" fmla="*/ 1364469 h 1364469"/>
                        <a:gd name="connsiteX3" fmla="*/ 0 w 2464239"/>
                        <a:gd name="connsiteY3" fmla="*/ 1364469 h 1364469"/>
                        <a:gd name="connsiteX4" fmla="*/ 0 w 2464239"/>
                        <a:gd name="connsiteY4" fmla="*/ 1159376 h 1364469"/>
                        <a:gd name="connsiteX0" fmla="*/ 1304863 w 2464239"/>
                        <a:gd name="connsiteY0" fmla="*/ 1159376 h 1364469"/>
                        <a:gd name="connsiteX1" fmla="*/ 2464239 w 2464239"/>
                        <a:gd name="connsiteY1" fmla="*/ 0 h 1364469"/>
                        <a:gd name="connsiteX2" fmla="*/ 2464239 w 2464239"/>
                        <a:gd name="connsiteY2" fmla="*/ 205093 h 1364469"/>
                        <a:gd name="connsiteX3" fmla="*/ 1304863 w 2464239"/>
                        <a:gd name="connsiteY3" fmla="*/ 1364469 h 1364469"/>
                        <a:gd name="connsiteX4" fmla="*/ 1304863 w 2464239"/>
                        <a:gd name="connsiteY4" fmla="*/ 1159376 h 1364469"/>
                        <a:gd name="connsiteX0" fmla="*/ 0 w 2464239"/>
                        <a:gd name="connsiteY0" fmla="*/ 1159376 h 1364469"/>
                        <a:gd name="connsiteX1" fmla="*/ 1159376 w 2464239"/>
                        <a:gd name="connsiteY1" fmla="*/ 0 h 1364469"/>
                        <a:gd name="connsiteX2" fmla="*/ 2464239 w 2464239"/>
                        <a:gd name="connsiteY2" fmla="*/ 0 h 1364469"/>
                        <a:gd name="connsiteX3" fmla="*/ 1304863 w 2464239"/>
                        <a:gd name="connsiteY3" fmla="*/ 1159376 h 1364469"/>
                        <a:gd name="connsiteX4" fmla="*/ 0 w 2464239"/>
                        <a:gd name="connsiteY4" fmla="*/ 1159376 h 1364469"/>
                        <a:gd name="connsiteX0" fmla="*/ 0 w 2464239"/>
                        <a:gd name="connsiteY0" fmla="*/ 1159376 h 1364469"/>
                        <a:gd name="connsiteX1" fmla="*/ 1159376 w 2464239"/>
                        <a:gd name="connsiteY1" fmla="*/ 0 h 1364469"/>
                        <a:gd name="connsiteX2" fmla="*/ 2464239 w 2464239"/>
                        <a:gd name="connsiteY2" fmla="*/ 0 h 1364469"/>
                        <a:gd name="connsiteX3" fmla="*/ 2464239 w 2464239"/>
                        <a:gd name="connsiteY3" fmla="*/ 205093 h 1364469"/>
                        <a:gd name="connsiteX4" fmla="*/ 1304863 w 2464239"/>
                        <a:gd name="connsiteY4" fmla="*/ 1364469 h 1364469"/>
                        <a:gd name="connsiteX5" fmla="*/ 0 w 2464239"/>
                        <a:gd name="connsiteY5" fmla="*/ 1364469 h 1364469"/>
                        <a:gd name="connsiteX6" fmla="*/ 0 w 2464239"/>
                        <a:gd name="connsiteY6" fmla="*/ 1159376 h 1364469"/>
                        <a:gd name="connsiteX7" fmla="*/ 40193 w 2464239"/>
                        <a:gd name="connsiteY7" fmla="*/ 1119182 h 1364469"/>
                        <a:gd name="connsiteX8" fmla="*/ 1304863 w 2464239"/>
                        <a:gd name="connsiteY8" fmla="*/ 1159376 h 1364469"/>
                        <a:gd name="connsiteX9" fmla="*/ 2464239 w 2464239"/>
                        <a:gd name="connsiteY9" fmla="*/ 0 h 1364469"/>
                        <a:gd name="connsiteX10" fmla="*/ 1304863 w 2464239"/>
                        <a:gd name="connsiteY10" fmla="*/ 1159376 h 1364469"/>
                        <a:gd name="connsiteX11" fmla="*/ 1304863 w 2464239"/>
                        <a:gd name="connsiteY11" fmla="*/ 1364469 h 1364469"/>
                        <a:gd name="connsiteX0" fmla="*/ 0 w 2464239"/>
                        <a:gd name="connsiteY0" fmla="*/ 1159376 h 1364469"/>
                        <a:gd name="connsiteX1" fmla="*/ 1304863 w 2464239"/>
                        <a:gd name="connsiteY1" fmla="*/ 1159376 h 1364469"/>
                        <a:gd name="connsiteX2" fmla="*/ 1304863 w 2464239"/>
                        <a:gd name="connsiteY2" fmla="*/ 1364469 h 1364469"/>
                        <a:gd name="connsiteX3" fmla="*/ 0 w 2464239"/>
                        <a:gd name="connsiteY3" fmla="*/ 1364469 h 1364469"/>
                        <a:gd name="connsiteX4" fmla="*/ 0 w 2464239"/>
                        <a:gd name="connsiteY4" fmla="*/ 1159376 h 1364469"/>
                        <a:gd name="connsiteX0" fmla="*/ 1304863 w 2464239"/>
                        <a:gd name="connsiteY0" fmla="*/ 1159376 h 1364469"/>
                        <a:gd name="connsiteX1" fmla="*/ 2464239 w 2464239"/>
                        <a:gd name="connsiteY1" fmla="*/ 0 h 1364469"/>
                        <a:gd name="connsiteX2" fmla="*/ 2464239 w 2464239"/>
                        <a:gd name="connsiteY2" fmla="*/ 205093 h 1364469"/>
                        <a:gd name="connsiteX3" fmla="*/ 1304863 w 2464239"/>
                        <a:gd name="connsiteY3" fmla="*/ 1364469 h 1364469"/>
                        <a:gd name="connsiteX4" fmla="*/ 1304863 w 2464239"/>
                        <a:gd name="connsiteY4" fmla="*/ 1159376 h 1364469"/>
                        <a:gd name="connsiteX0" fmla="*/ 0 w 2464239"/>
                        <a:gd name="connsiteY0" fmla="*/ 1159376 h 1364469"/>
                        <a:gd name="connsiteX1" fmla="*/ 1159376 w 2464239"/>
                        <a:gd name="connsiteY1" fmla="*/ 0 h 1364469"/>
                        <a:gd name="connsiteX2" fmla="*/ 2464239 w 2464239"/>
                        <a:gd name="connsiteY2" fmla="*/ 0 h 1364469"/>
                        <a:gd name="connsiteX3" fmla="*/ 1304863 w 2464239"/>
                        <a:gd name="connsiteY3" fmla="*/ 1159376 h 1364469"/>
                        <a:gd name="connsiteX4" fmla="*/ 0 w 2464239"/>
                        <a:gd name="connsiteY4" fmla="*/ 1159376 h 1364469"/>
                        <a:gd name="connsiteX0" fmla="*/ 0 w 2464239"/>
                        <a:gd name="connsiteY0" fmla="*/ 1159376 h 1364469"/>
                        <a:gd name="connsiteX1" fmla="*/ 818607 w 2464239"/>
                        <a:gd name="connsiteY1" fmla="*/ 475627 h 1364469"/>
                        <a:gd name="connsiteX2" fmla="*/ 1159376 w 2464239"/>
                        <a:gd name="connsiteY2" fmla="*/ 0 h 1364469"/>
                        <a:gd name="connsiteX3" fmla="*/ 2464239 w 2464239"/>
                        <a:gd name="connsiteY3" fmla="*/ 0 h 1364469"/>
                        <a:gd name="connsiteX4" fmla="*/ 2464239 w 2464239"/>
                        <a:gd name="connsiteY4" fmla="*/ 205093 h 1364469"/>
                        <a:gd name="connsiteX5" fmla="*/ 1304863 w 2464239"/>
                        <a:gd name="connsiteY5" fmla="*/ 1364469 h 1364469"/>
                        <a:gd name="connsiteX6" fmla="*/ 0 w 2464239"/>
                        <a:gd name="connsiteY6" fmla="*/ 1364469 h 1364469"/>
                        <a:gd name="connsiteX7" fmla="*/ 0 w 2464239"/>
                        <a:gd name="connsiteY7" fmla="*/ 1159376 h 1364469"/>
                        <a:gd name="connsiteX8" fmla="*/ 40193 w 2464239"/>
                        <a:gd name="connsiteY8" fmla="*/ 1119182 h 1364469"/>
                        <a:gd name="connsiteX9" fmla="*/ 1304863 w 2464239"/>
                        <a:gd name="connsiteY9" fmla="*/ 1159376 h 1364469"/>
                        <a:gd name="connsiteX10" fmla="*/ 2464239 w 2464239"/>
                        <a:gd name="connsiteY10" fmla="*/ 0 h 1364469"/>
                        <a:gd name="connsiteX11" fmla="*/ 1304863 w 2464239"/>
                        <a:gd name="connsiteY11" fmla="*/ 1159376 h 1364469"/>
                        <a:gd name="connsiteX12" fmla="*/ 1304863 w 2464239"/>
                        <a:gd name="connsiteY12" fmla="*/ 1364469 h 1364469"/>
                        <a:gd name="connsiteX0" fmla="*/ 0 w 2464239"/>
                        <a:gd name="connsiteY0" fmla="*/ 1196215 h 1401308"/>
                        <a:gd name="connsiteX1" fmla="*/ 1304863 w 2464239"/>
                        <a:gd name="connsiteY1" fmla="*/ 1196215 h 1401308"/>
                        <a:gd name="connsiteX2" fmla="*/ 1304863 w 2464239"/>
                        <a:gd name="connsiteY2" fmla="*/ 1401308 h 1401308"/>
                        <a:gd name="connsiteX3" fmla="*/ 0 w 2464239"/>
                        <a:gd name="connsiteY3" fmla="*/ 1401308 h 1401308"/>
                        <a:gd name="connsiteX4" fmla="*/ 0 w 2464239"/>
                        <a:gd name="connsiteY4" fmla="*/ 1196215 h 1401308"/>
                        <a:gd name="connsiteX0" fmla="*/ 1304863 w 2464239"/>
                        <a:gd name="connsiteY0" fmla="*/ 1196215 h 1401308"/>
                        <a:gd name="connsiteX1" fmla="*/ 2464239 w 2464239"/>
                        <a:gd name="connsiteY1" fmla="*/ 36839 h 1401308"/>
                        <a:gd name="connsiteX2" fmla="*/ 2464239 w 2464239"/>
                        <a:gd name="connsiteY2" fmla="*/ 241932 h 1401308"/>
                        <a:gd name="connsiteX3" fmla="*/ 1304863 w 2464239"/>
                        <a:gd name="connsiteY3" fmla="*/ 1401308 h 1401308"/>
                        <a:gd name="connsiteX4" fmla="*/ 1304863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1159376 w 2464239"/>
                        <a:gd name="connsiteY1" fmla="*/ 36839 h 1401308"/>
                        <a:gd name="connsiteX2" fmla="*/ 2464239 w 2464239"/>
                        <a:gd name="connsiteY2" fmla="*/ 36839 h 1401308"/>
                        <a:gd name="connsiteX3" fmla="*/ 1304863 w 2464239"/>
                        <a:gd name="connsiteY3" fmla="*/ 1196215 h 1401308"/>
                        <a:gd name="connsiteX4" fmla="*/ 0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818607 w 2464239"/>
                        <a:gd name="connsiteY1" fmla="*/ 512466 h 1401308"/>
                        <a:gd name="connsiteX2" fmla="*/ 1159376 w 2464239"/>
                        <a:gd name="connsiteY2" fmla="*/ 36839 h 1401308"/>
                        <a:gd name="connsiteX3" fmla="*/ 1853587 w 2464239"/>
                        <a:gd name="connsiteY3" fmla="*/ 0 h 1401308"/>
                        <a:gd name="connsiteX4" fmla="*/ 2464239 w 2464239"/>
                        <a:gd name="connsiteY4" fmla="*/ 36839 h 1401308"/>
                        <a:gd name="connsiteX5" fmla="*/ 2464239 w 2464239"/>
                        <a:gd name="connsiteY5" fmla="*/ 241932 h 1401308"/>
                        <a:gd name="connsiteX6" fmla="*/ 1304863 w 2464239"/>
                        <a:gd name="connsiteY6" fmla="*/ 1401308 h 1401308"/>
                        <a:gd name="connsiteX7" fmla="*/ 0 w 2464239"/>
                        <a:gd name="connsiteY7" fmla="*/ 1401308 h 1401308"/>
                        <a:gd name="connsiteX8" fmla="*/ 0 w 2464239"/>
                        <a:gd name="connsiteY8" fmla="*/ 1196215 h 1401308"/>
                        <a:gd name="connsiteX9" fmla="*/ 40193 w 2464239"/>
                        <a:gd name="connsiteY9" fmla="*/ 1156021 h 1401308"/>
                        <a:gd name="connsiteX10" fmla="*/ 1304863 w 2464239"/>
                        <a:gd name="connsiteY10" fmla="*/ 1196215 h 1401308"/>
                        <a:gd name="connsiteX11" fmla="*/ 2464239 w 2464239"/>
                        <a:gd name="connsiteY11" fmla="*/ 36839 h 1401308"/>
                        <a:gd name="connsiteX12" fmla="*/ 1304863 w 2464239"/>
                        <a:gd name="connsiteY12" fmla="*/ 1196215 h 1401308"/>
                        <a:gd name="connsiteX13" fmla="*/ 1304863 w 2464239"/>
                        <a:gd name="connsiteY13" fmla="*/ 1401308 h 1401308"/>
                        <a:gd name="connsiteX0" fmla="*/ 0 w 2464239"/>
                        <a:gd name="connsiteY0" fmla="*/ 1196215 h 1401308"/>
                        <a:gd name="connsiteX1" fmla="*/ 1304863 w 2464239"/>
                        <a:gd name="connsiteY1" fmla="*/ 1196215 h 1401308"/>
                        <a:gd name="connsiteX2" fmla="*/ 1304863 w 2464239"/>
                        <a:gd name="connsiteY2" fmla="*/ 1401308 h 1401308"/>
                        <a:gd name="connsiteX3" fmla="*/ 0 w 2464239"/>
                        <a:gd name="connsiteY3" fmla="*/ 1401308 h 1401308"/>
                        <a:gd name="connsiteX4" fmla="*/ 0 w 2464239"/>
                        <a:gd name="connsiteY4" fmla="*/ 1196215 h 1401308"/>
                        <a:gd name="connsiteX0" fmla="*/ 1304863 w 2464239"/>
                        <a:gd name="connsiteY0" fmla="*/ 1196215 h 1401308"/>
                        <a:gd name="connsiteX1" fmla="*/ 2464239 w 2464239"/>
                        <a:gd name="connsiteY1" fmla="*/ 36839 h 1401308"/>
                        <a:gd name="connsiteX2" fmla="*/ 2464239 w 2464239"/>
                        <a:gd name="connsiteY2" fmla="*/ 241932 h 1401308"/>
                        <a:gd name="connsiteX3" fmla="*/ 1304863 w 2464239"/>
                        <a:gd name="connsiteY3" fmla="*/ 1401308 h 1401308"/>
                        <a:gd name="connsiteX4" fmla="*/ 1304863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1159376 w 2464239"/>
                        <a:gd name="connsiteY1" fmla="*/ 36839 h 1401308"/>
                        <a:gd name="connsiteX2" fmla="*/ 2464239 w 2464239"/>
                        <a:gd name="connsiteY2" fmla="*/ 36839 h 1401308"/>
                        <a:gd name="connsiteX3" fmla="*/ 1304863 w 2464239"/>
                        <a:gd name="connsiteY3" fmla="*/ 1196215 h 1401308"/>
                        <a:gd name="connsiteX4" fmla="*/ 0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818607 w 2464239"/>
                        <a:gd name="connsiteY1" fmla="*/ 512466 h 1401308"/>
                        <a:gd name="connsiteX2" fmla="*/ 1159376 w 2464239"/>
                        <a:gd name="connsiteY2" fmla="*/ 36839 h 1401308"/>
                        <a:gd name="connsiteX3" fmla="*/ 1853587 w 2464239"/>
                        <a:gd name="connsiteY3" fmla="*/ 0 h 1401308"/>
                        <a:gd name="connsiteX4" fmla="*/ 2464239 w 2464239"/>
                        <a:gd name="connsiteY4" fmla="*/ 36839 h 1401308"/>
                        <a:gd name="connsiteX5" fmla="*/ 2464239 w 2464239"/>
                        <a:gd name="connsiteY5" fmla="*/ 241932 h 1401308"/>
                        <a:gd name="connsiteX6" fmla="*/ 1304863 w 2464239"/>
                        <a:gd name="connsiteY6" fmla="*/ 1401308 h 1401308"/>
                        <a:gd name="connsiteX7" fmla="*/ 0 w 2464239"/>
                        <a:gd name="connsiteY7" fmla="*/ 1401308 h 1401308"/>
                        <a:gd name="connsiteX8" fmla="*/ 0 w 2464239"/>
                        <a:gd name="connsiteY8" fmla="*/ 1196215 h 1401308"/>
                        <a:gd name="connsiteX9" fmla="*/ 40193 w 2464239"/>
                        <a:gd name="connsiteY9" fmla="*/ 1156021 h 1401308"/>
                        <a:gd name="connsiteX10" fmla="*/ 1304863 w 2464239"/>
                        <a:gd name="connsiteY10" fmla="*/ 1196215 h 1401308"/>
                        <a:gd name="connsiteX11" fmla="*/ 1984216 w 2464239"/>
                        <a:gd name="connsiteY11" fmla="*/ 602901 h 1401308"/>
                        <a:gd name="connsiteX12" fmla="*/ 2464239 w 2464239"/>
                        <a:gd name="connsiteY12" fmla="*/ 36839 h 1401308"/>
                        <a:gd name="connsiteX13" fmla="*/ 1304863 w 2464239"/>
                        <a:gd name="connsiteY13" fmla="*/ 1196215 h 1401308"/>
                        <a:gd name="connsiteX14" fmla="*/ 1304863 w 2464239"/>
                        <a:gd name="connsiteY14" fmla="*/ 1401308 h 1401308"/>
                        <a:gd name="connsiteX0" fmla="*/ 0 w 2464239"/>
                        <a:gd name="connsiteY0" fmla="*/ 1196215 h 1401308"/>
                        <a:gd name="connsiteX1" fmla="*/ 1304863 w 2464239"/>
                        <a:gd name="connsiteY1" fmla="*/ 1196215 h 1401308"/>
                        <a:gd name="connsiteX2" fmla="*/ 1304863 w 2464239"/>
                        <a:gd name="connsiteY2" fmla="*/ 1401308 h 1401308"/>
                        <a:gd name="connsiteX3" fmla="*/ 0 w 2464239"/>
                        <a:gd name="connsiteY3" fmla="*/ 1401308 h 1401308"/>
                        <a:gd name="connsiteX4" fmla="*/ 0 w 2464239"/>
                        <a:gd name="connsiteY4" fmla="*/ 1196215 h 1401308"/>
                        <a:gd name="connsiteX0" fmla="*/ 1304863 w 2464239"/>
                        <a:gd name="connsiteY0" fmla="*/ 1196215 h 1401308"/>
                        <a:gd name="connsiteX1" fmla="*/ 2464239 w 2464239"/>
                        <a:gd name="connsiteY1" fmla="*/ 36839 h 1401308"/>
                        <a:gd name="connsiteX2" fmla="*/ 2464239 w 2464239"/>
                        <a:gd name="connsiteY2" fmla="*/ 241932 h 1401308"/>
                        <a:gd name="connsiteX3" fmla="*/ 1304863 w 2464239"/>
                        <a:gd name="connsiteY3" fmla="*/ 1401308 h 1401308"/>
                        <a:gd name="connsiteX4" fmla="*/ 1304863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1159376 w 2464239"/>
                        <a:gd name="connsiteY1" fmla="*/ 36839 h 1401308"/>
                        <a:gd name="connsiteX2" fmla="*/ 2464239 w 2464239"/>
                        <a:gd name="connsiteY2" fmla="*/ 36839 h 1401308"/>
                        <a:gd name="connsiteX3" fmla="*/ 1304863 w 2464239"/>
                        <a:gd name="connsiteY3" fmla="*/ 1196215 h 1401308"/>
                        <a:gd name="connsiteX4" fmla="*/ 0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818607 w 2464239"/>
                        <a:gd name="connsiteY1" fmla="*/ 512466 h 1401308"/>
                        <a:gd name="connsiteX2" fmla="*/ 1159376 w 2464239"/>
                        <a:gd name="connsiteY2" fmla="*/ 36839 h 1401308"/>
                        <a:gd name="connsiteX3" fmla="*/ 1853587 w 2464239"/>
                        <a:gd name="connsiteY3" fmla="*/ 0 h 1401308"/>
                        <a:gd name="connsiteX4" fmla="*/ 2464239 w 2464239"/>
                        <a:gd name="connsiteY4" fmla="*/ 36839 h 1401308"/>
                        <a:gd name="connsiteX5" fmla="*/ 2464239 w 2464239"/>
                        <a:gd name="connsiteY5" fmla="*/ 241932 h 1401308"/>
                        <a:gd name="connsiteX6" fmla="*/ 1304863 w 2464239"/>
                        <a:gd name="connsiteY6" fmla="*/ 1401308 h 1401308"/>
                        <a:gd name="connsiteX7" fmla="*/ 0 w 2464239"/>
                        <a:gd name="connsiteY7" fmla="*/ 1401308 h 1401308"/>
                        <a:gd name="connsiteX8" fmla="*/ 0 w 2464239"/>
                        <a:gd name="connsiteY8" fmla="*/ 1196215 h 1401308"/>
                        <a:gd name="connsiteX9" fmla="*/ 40193 w 2464239"/>
                        <a:gd name="connsiteY9" fmla="*/ 1156021 h 1401308"/>
                        <a:gd name="connsiteX10" fmla="*/ 1304863 w 2464239"/>
                        <a:gd name="connsiteY10" fmla="*/ 1196215 h 1401308"/>
                        <a:gd name="connsiteX11" fmla="*/ 1984216 w 2464239"/>
                        <a:gd name="connsiteY11" fmla="*/ 602901 h 1401308"/>
                        <a:gd name="connsiteX12" fmla="*/ 2464239 w 2464239"/>
                        <a:gd name="connsiteY12" fmla="*/ 36839 h 1401308"/>
                        <a:gd name="connsiteX13" fmla="*/ 1385250 w 2464239"/>
                        <a:gd name="connsiteY13" fmla="*/ 1196215 h 1401308"/>
                        <a:gd name="connsiteX14" fmla="*/ 1304863 w 2464239"/>
                        <a:gd name="connsiteY14" fmla="*/ 1401308 h 1401308"/>
                        <a:gd name="connsiteX0" fmla="*/ 0 w 2464239"/>
                        <a:gd name="connsiteY0" fmla="*/ 1196215 h 1401308"/>
                        <a:gd name="connsiteX1" fmla="*/ 1304863 w 2464239"/>
                        <a:gd name="connsiteY1" fmla="*/ 1196215 h 1401308"/>
                        <a:gd name="connsiteX2" fmla="*/ 1304863 w 2464239"/>
                        <a:gd name="connsiteY2" fmla="*/ 1401308 h 1401308"/>
                        <a:gd name="connsiteX3" fmla="*/ 0 w 2464239"/>
                        <a:gd name="connsiteY3" fmla="*/ 1401308 h 1401308"/>
                        <a:gd name="connsiteX4" fmla="*/ 0 w 2464239"/>
                        <a:gd name="connsiteY4" fmla="*/ 1196215 h 1401308"/>
                        <a:gd name="connsiteX0" fmla="*/ 1304863 w 2464239"/>
                        <a:gd name="connsiteY0" fmla="*/ 1196215 h 1401308"/>
                        <a:gd name="connsiteX1" fmla="*/ 2464239 w 2464239"/>
                        <a:gd name="connsiteY1" fmla="*/ 36839 h 1401308"/>
                        <a:gd name="connsiteX2" fmla="*/ 2464239 w 2464239"/>
                        <a:gd name="connsiteY2" fmla="*/ 241932 h 1401308"/>
                        <a:gd name="connsiteX3" fmla="*/ 1304863 w 2464239"/>
                        <a:gd name="connsiteY3" fmla="*/ 1401308 h 1401308"/>
                        <a:gd name="connsiteX4" fmla="*/ 1304863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1159376 w 2464239"/>
                        <a:gd name="connsiteY1" fmla="*/ 36839 h 1401308"/>
                        <a:gd name="connsiteX2" fmla="*/ 2464239 w 2464239"/>
                        <a:gd name="connsiteY2" fmla="*/ 36839 h 1401308"/>
                        <a:gd name="connsiteX3" fmla="*/ 1304863 w 2464239"/>
                        <a:gd name="connsiteY3" fmla="*/ 1196215 h 1401308"/>
                        <a:gd name="connsiteX4" fmla="*/ 0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818607 w 2464239"/>
                        <a:gd name="connsiteY1" fmla="*/ 512466 h 1401308"/>
                        <a:gd name="connsiteX2" fmla="*/ 1159376 w 2464239"/>
                        <a:gd name="connsiteY2" fmla="*/ 36839 h 1401308"/>
                        <a:gd name="connsiteX3" fmla="*/ 1853587 w 2464239"/>
                        <a:gd name="connsiteY3" fmla="*/ 0 h 1401308"/>
                        <a:gd name="connsiteX4" fmla="*/ 2464239 w 2464239"/>
                        <a:gd name="connsiteY4" fmla="*/ 36839 h 1401308"/>
                        <a:gd name="connsiteX5" fmla="*/ 2464239 w 2464239"/>
                        <a:gd name="connsiteY5" fmla="*/ 241932 h 1401308"/>
                        <a:gd name="connsiteX6" fmla="*/ 1304863 w 2464239"/>
                        <a:gd name="connsiteY6" fmla="*/ 1401308 h 1401308"/>
                        <a:gd name="connsiteX7" fmla="*/ 0 w 2464239"/>
                        <a:gd name="connsiteY7" fmla="*/ 1401308 h 1401308"/>
                        <a:gd name="connsiteX8" fmla="*/ 0 w 2464239"/>
                        <a:gd name="connsiteY8" fmla="*/ 1196215 h 1401308"/>
                        <a:gd name="connsiteX9" fmla="*/ 40193 w 2464239"/>
                        <a:gd name="connsiteY9" fmla="*/ 1156021 h 1401308"/>
                        <a:gd name="connsiteX10" fmla="*/ 1304863 w 2464239"/>
                        <a:gd name="connsiteY10" fmla="*/ 1196215 h 1401308"/>
                        <a:gd name="connsiteX11" fmla="*/ 1984216 w 2464239"/>
                        <a:gd name="connsiteY11" fmla="*/ 602901 h 1401308"/>
                        <a:gd name="connsiteX12" fmla="*/ 2464239 w 2464239"/>
                        <a:gd name="connsiteY12" fmla="*/ 36839 h 1401308"/>
                        <a:gd name="connsiteX13" fmla="*/ 1254622 w 2464239"/>
                        <a:gd name="connsiteY13" fmla="*/ 1166070 h 1401308"/>
                        <a:gd name="connsiteX14" fmla="*/ 1304863 w 2464239"/>
                        <a:gd name="connsiteY14" fmla="*/ 1401308 h 1401308"/>
                        <a:gd name="connsiteX0" fmla="*/ 0 w 2464239"/>
                        <a:gd name="connsiteY0" fmla="*/ 1196215 h 1401308"/>
                        <a:gd name="connsiteX1" fmla="*/ 1304863 w 2464239"/>
                        <a:gd name="connsiteY1" fmla="*/ 1196215 h 1401308"/>
                        <a:gd name="connsiteX2" fmla="*/ 1304863 w 2464239"/>
                        <a:gd name="connsiteY2" fmla="*/ 1401308 h 1401308"/>
                        <a:gd name="connsiteX3" fmla="*/ 0 w 2464239"/>
                        <a:gd name="connsiteY3" fmla="*/ 1401308 h 1401308"/>
                        <a:gd name="connsiteX4" fmla="*/ 0 w 2464239"/>
                        <a:gd name="connsiteY4" fmla="*/ 1196215 h 1401308"/>
                        <a:gd name="connsiteX0" fmla="*/ 1304863 w 2464239"/>
                        <a:gd name="connsiteY0" fmla="*/ 1196215 h 1401308"/>
                        <a:gd name="connsiteX1" fmla="*/ 2464239 w 2464239"/>
                        <a:gd name="connsiteY1" fmla="*/ 36839 h 1401308"/>
                        <a:gd name="connsiteX2" fmla="*/ 2464239 w 2464239"/>
                        <a:gd name="connsiteY2" fmla="*/ 241932 h 1401308"/>
                        <a:gd name="connsiteX3" fmla="*/ 1304863 w 2464239"/>
                        <a:gd name="connsiteY3" fmla="*/ 1401308 h 1401308"/>
                        <a:gd name="connsiteX4" fmla="*/ 1304863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1159376 w 2464239"/>
                        <a:gd name="connsiteY1" fmla="*/ 36839 h 1401308"/>
                        <a:gd name="connsiteX2" fmla="*/ 2464239 w 2464239"/>
                        <a:gd name="connsiteY2" fmla="*/ 36839 h 1401308"/>
                        <a:gd name="connsiteX3" fmla="*/ 1304863 w 2464239"/>
                        <a:gd name="connsiteY3" fmla="*/ 1196215 h 1401308"/>
                        <a:gd name="connsiteX4" fmla="*/ 0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475910 w 2464239"/>
                        <a:gd name="connsiteY1" fmla="*/ 763918 h 1401308"/>
                        <a:gd name="connsiteX2" fmla="*/ 818607 w 2464239"/>
                        <a:gd name="connsiteY2" fmla="*/ 512466 h 1401308"/>
                        <a:gd name="connsiteX3" fmla="*/ 1159376 w 2464239"/>
                        <a:gd name="connsiteY3" fmla="*/ 36839 h 1401308"/>
                        <a:gd name="connsiteX4" fmla="*/ 1853587 w 2464239"/>
                        <a:gd name="connsiteY4" fmla="*/ 0 h 1401308"/>
                        <a:gd name="connsiteX5" fmla="*/ 2464239 w 2464239"/>
                        <a:gd name="connsiteY5" fmla="*/ 36839 h 1401308"/>
                        <a:gd name="connsiteX6" fmla="*/ 2464239 w 2464239"/>
                        <a:gd name="connsiteY6" fmla="*/ 241932 h 1401308"/>
                        <a:gd name="connsiteX7" fmla="*/ 1304863 w 2464239"/>
                        <a:gd name="connsiteY7" fmla="*/ 1401308 h 1401308"/>
                        <a:gd name="connsiteX8" fmla="*/ 0 w 2464239"/>
                        <a:gd name="connsiteY8" fmla="*/ 1401308 h 1401308"/>
                        <a:gd name="connsiteX9" fmla="*/ 0 w 2464239"/>
                        <a:gd name="connsiteY9" fmla="*/ 1196215 h 1401308"/>
                        <a:gd name="connsiteX10" fmla="*/ 40193 w 2464239"/>
                        <a:gd name="connsiteY10" fmla="*/ 1156021 h 1401308"/>
                        <a:gd name="connsiteX11" fmla="*/ 1304863 w 2464239"/>
                        <a:gd name="connsiteY11" fmla="*/ 1196215 h 1401308"/>
                        <a:gd name="connsiteX12" fmla="*/ 1984216 w 2464239"/>
                        <a:gd name="connsiteY12" fmla="*/ 602901 h 1401308"/>
                        <a:gd name="connsiteX13" fmla="*/ 2464239 w 2464239"/>
                        <a:gd name="connsiteY13" fmla="*/ 36839 h 1401308"/>
                        <a:gd name="connsiteX14" fmla="*/ 1254622 w 2464239"/>
                        <a:gd name="connsiteY14" fmla="*/ 1166070 h 1401308"/>
                        <a:gd name="connsiteX15" fmla="*/ 1304863 w 2464239"/>
                        <a:gd name="connsiteY15" fmla="*/ 1401308 h 1401308"/>
                        <a:gd name="connsiteX0" fmla="*/ 0 w 2464239"/>
                        <a:gd name="connsiteY0" fmla="*/ 1196215 h 1401308"/>
                        <a:gd name="connsiteX1" fmla="*/ 1304863 w 2464239"/>
                        <a:gd name="connsiteY1" fmla="*/ 1196215 h 1401308"/>
                        <a:gd name="connsiteX2" fmla="*/ 1304863 w 2464239"/>
                        <a:gd name="connsiteY2" fmla="*/ 1401308 h 1401308"/>
                        <a:gd name="connsiteX3" fmla="*/ 0 w 2464239"/>
                        <a:gd name="connsiteY3" fmla="*/ 1401308 h 1401308"/>
                        <a:gd name="connsiteX4" fmla="*/ 0 w 2464239"/>
                        <a:gd name="connsiteY4" fmla="*/ 1196215 h 1401308"/>
                        <a:gd name="connsiteX0" fmla="*/ 1304863 w 2464239"/>
                        <a:gd name="connsiteY0" fmla="*/ 1196215 h 1401308"/>
                        <a:gd name="connsiteX1" fmla="*/ 2464239 w 2464239"/>
                        <a:gd name="connsiteY1" fmla="*/ 36839 h 1401308"/>
                        <a:gd name="connsiteX2" fmla="*/ 2464239 w 2464239"/>
                        <a:gd name="connsiteY2" fmla="*/ 241932 h 1401308"/>
                        <a:gd name="connsiteX3" fmla="*/ 1304863 w 2464239"/>
                        <a:gd name="connsiteY3" fmla="*/ 1401308 h 1401308"/>
                        <a:gd name="connsiteX4" fmla="*/ 1304863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847699 w 2464239"/>
                        <a:gd name="connsiteY1" fmla="*/ 502661 h 1401308"/>
                        <a:gd name="connsiteX2" fmla="*/ 1159376 w 2464239"/>
                        <a:gd name="connsiteY2" fmla="*/ 36839 h 1401308"/>
                        <a:gd name="connsiteX3" fmla="*/ 2464239 w 2464239"/>
                        <a:gd name="connsiteY3" fmla="*/ 36839 h 1401308"/>
                        <a:gd name="connsiteX4" fmla="*/ 1304863 w 2464239"/>
                        <a:gd name="connsiteY4" fmla="*/ 1196215 h 1401308"/>
                        <a:gd name="connsiteX5" fmla="*/ 0 w 2464239"/>
                        <a:gd name="connsiteY5" fmla="*/ 1196215 h 1401308"/>
                        <a:gd name="connsiteX0" fmla="*/ 0 w 2464239"/>
                        <a:gd name="connsiteY0" fmla="*/ 1196215 h 1401308"/>
                        <a:gd name="connsiteX1" fmla="*/ 475910 w 2464239"/>
                        <a:gd name="connsiteY1" fmla="*/ 763918 h 1401308"/>
                        <a:gd name="connsiteX2" fmla="*/ 818607 w 2464239"/>
                        <a:gd name="connsiteY2" fmla="*/ 512466 h 1401308"/>
                        <a:gd name="connsiteX3" fmla="*/ 1159376 w 2464239"/>
                        <a:gd name="connsiteY3" fmla="*/ 36839 h 1401308"/>
                        <a:gd name="connsiteX4" fmla="*/ 1853587 w 2464239"/>
                        <a:gd name="connsiteY4" fmla="*/ 0 h 1401308"/>
                        <a:gd name="connsiteX5" fmla="*/ 2464239 w 2464239"/>
                        <a:gd name="connsiteY5" fmla="*/ 36839 h 1401308"/>
                        <a:gd name="connsiteX6" fmla="*/ 2464239 w 2464239"/>
                        <a:gd name="connsiteY6" fmla="*/ 241932 h 1401308"/>
                        <a:gd name="connsiteX7" fmla="*/ 1304863 w 2464239"/>
                        <a:gd name="connsiteY7" fmla="*/ 1401308 h 1401308"/>
                        <a:gd name="connsiteX8" fmla="*/ 0 w 2464239"/>
                        <a:gd name="connsiteY8" fmla="*/ 1401308 h 1401308"/>
                        <a:gd name="connsiteX9" fmla="*/ 0 w 2464239"/>
                        <a:gd name="connsiteY9" fmla="*/ 1196215 h 1401308"/>
                        <a:gd name="connsiteX10" fmla="*/ 40193 w 2464239"/>
                        <a:gd name="connsiteY10" fmla="*/ 1156021 h 1401308"/>
                        <a:gd name="connsiteX11" fmla="*/ 1304863 w 2464239"/>
                        <a:gd name="connsiteY11" fmla="*/ 1196215 h 1401308"/>
                        <a:gd name="connsiteX12" fmla="*/ 1984216 w 2464239"/>
                        <a:gd name="connsiteY12" fmla="*/ 602901 h 1401308"/>
                        <a:gd name="connsiteX13" fmla="*/ 2464239 w 2464239"/>
                        <a:gd name="connsiteY13" fmla="*/ 36839 h 1401308"/>
                        <a:gd name="connsiteX14" fmla="*/ 1254622 w 2464239"/>
                        <a:gd name="connsiteY14" fmla="*/ 1166070 h 1401308"/>
                        <a:gd name="connsiteX15" fmla="*/ 1304863 w 2464239"/>
                        <a:gd name="connsiteY15" fmla="*/ 1401308 h 1401308"/>
                        <a:gd name="connsiteX0" fmla="*/ 30146 w 2494385"/>
                        <a:gd name="connsiteY0" fmla="*/ 1196215 h 1401308"/>
                        <a:gd name="connsiteX1" fmla="*/ 1335009 w 2494385"/>
                        <a:gd name="connsiteY1" fmla="*/ 1196215 h 1401308"/>
                        <a:gd name="connsiteX2" fmla="*/ 1335009 w 2494385"/>
                        <a:gd name="connsiteY2" fmla="*/ 1401308 h 1401308"/>
                        <a:gd name="connsiteX3" fmla="*/ 30146 w 2494385"/>
                        <a:gd name="connsiteY3" fmla="*/ 1401308 h 1401308"/>
                        <a:gd name="connsiteX4" fmla="*/ 30146 w 2494385"/>
                        <a:gd name="connsiteY4" fmla="*/ 1196215 h 1401308"/>
                        <a:gd name="connsiteX0" fmla="*/ 1335009 w 2494385"/>
                        <a:gd name="connsiteY0" fmla="*/ 1196215 h 1401308"/>
                        <a:gd name="connsiteX1" fmla="*/ 2494385 w 2494385"/>
                        <a:gd name="connsiteY1" fmla="*/ 36839 h 1401308"/>
                        <a:gd name="connsiteX2" fmla="*/ 2494385 w 2494385"/>
                        <a:gd name="connsiteY2" fmla="*/ 241932 h 1401308"/>
                        <a:gd name="connsiteX3" fmla="*/ 1335009 w 2494385"/>
                        <a:gd name="connsiteY3" fmla="*/ 1401308 h 1401308"/>
                        <a:gd name="connsiteX4" fmla="*/ 1335009 w 2494385"/>
                        <a:gd name="connsiteY4" fmla="*/ 1196215 h 1401308"/>
                        <a:gd name="connsiteX0" fmla="*/ 30146 w 2494385"/>
                        <a:gd name="connsiteY0" fmla="*/ 1196215 h 1401308"/>
                        <a:gd name="connsiteX1" fmla="*/ 877845 w 2494385"/>
                        <a:gd name="connsiteY1" fmla="*/ 502661 h 1401308"/>
                        <a:gd name="connsiteX2" fmla="*/ 1189522 w 2494385"/>
                        <a:gd name="connsiteY2" fmla="*/ 36839 h 1401308"/>
                        <a:gd name="connsiteX3" fmla="*/ 2494385 w 2494385"/>
                        <a:gd name="connsiteY3" fmla="*/ 36839 h 1401308"/>
                        <a:gd name="connsiteX4" fmla="*/ 1335009 w 2494385"/>
                        <a:gd name="connsiteY4" fmla="*/ 1196215 h 1401308"/>
                        <a:gd name="connsiteX5" fmla="*/ 30146 w 2494385"/>
                        <a:gd name="connsiteY5" fmla="*/ 1196215 h 1401308"/>
                        <a:gd name="connsiteX0" fmla="*/ 30146 w 2494385"/>
                        <a:gd name="connsiteY0" fmla="*/ 1196215 h 1401308"/>
                        <a:gd name="connsiteX1" fmla="*/ 506056 w 2494385"/>
                        <a:gd name="connsiteY1" fmla="*/ 763918 h 1401308"/>
                        <a:gd name="connsiteX2" fmla="*/ 848753 w 2494385"/>
                        <a:gd name="connsiteY2" fmla="*/ 512466 h 1401308"/>
                        <a:gd name="connsiteX3" fmla="*/ 1189522 w 2494385"/>
                        <a:gd name="connsiteY3" fmla="*/ 36839 h 1401308"/>
                        <a:gd name="connsiteX4" fmla="*/ 1883733 w 2494385"/>
                        <a:gd name="connsiteY4" fmla="*/ 0 h 1401308"/>
                        <a:gd name="connsiteX5" fmla="*/ 2494385 w 2494385"/>
                        <a:gd name="connsiteY5" fmla="*/ 36839 h 1401308"/>
                        <a:gd name="connsiteX6" fmla="*/ 2494385 w 2494385"/>
                        <a:gd name="connsiteY6" fmla="*/ 241932 h 1401308"/>
                        <a:gd name="connsiteX7" fmla="*/ 1335009 w 2494385"/>
                        <a:gd name="connsiteY7" fmla="*/ 1401308 h 1401308"/>
                        <a:gd name="connsiteX8" fmla="*/ 30146 w 2494385"/>
                        <a:gd name="connsiteY8" fmla="*/ 1401308 h 1401308"/>
                        <a:gd name="connsiteX9" fmla="*/ 30146 w 2494385"/>
                        <a:gd name="connsiteY9" fmla="*/ 1196215 h 1401308"/>
                        <a:gd name="connsiteX10" fmla="*/ 0 w 2494385"/>
                        <a:gd name="connsiteY10" fmla="*/ 1286650 h 1401308"/>
                        <a:gd name="connsiteX11" fmla="*/ 1335009 w 2494385"/>
                        <a:gd name="connsiteY11" fmla="*/ 1196215 h 1401308"/>
                        <a:gd name="connsiteX12" fmla="*/ 2014362 w 2494385"/>
                        <a:gd name="connsiteY12" fmla="*/ 602901 h 1401308"/>
                        <a:gd name="connsiteX13" fmla="*/ 2494385 w 2494385"/>
                        <a:gd name="connsiteY13" fmla="*/ 36839 h 1401308"/>
                        <a:gd name="connsiteX14" fmla="*/ 1284768 w 2494385"/>
                        <a:gd name="connsiteY14" fmla="*/ 1166070 h 1401308"/>
                        <a:gd name="connsiteX15" fmla="*/ 1335009 w 2494385"/>
                        <a:gd name="connsiteY15" fmla="*/ 1401308 h 1401308"/>
                        <a:gd name="connsiteX0" fmla="*/ 30146 w 2494385"/>
                        <a:gd name="connsiteY0" fmla="*/ 1196215 h 1401308"/>
                        <a:gd name="connsiteX1" fmla="*/ 1335009 w 2494385"/>
                        <a:gd name="connsiteY1" fmla="*/ 1196215 h 1401308"/>
                        <a:gd name="connsiteX2" fmla="*/ 1335009 w 2494385"/>
                        <a:gd name="connsiteY2" fmla="*/ 1401308 h 1401308"/>
                        <a:gd name="connsiteX3" fmla="*/ 30146 w 2494385"/>
                        <a:gd name="connsiteY3" fmla="*/ 1401308 h 1401308"/>
                        <a:gd name="connsiteX4" fmla="*/ 30146 w 2494385"/>
                        <a:gd name="connsiteY4" fmla="*/ 1196215 h 1401308"/>
                        <a:gd name="connsiteX0" fmla="*/ 1335009 w 2494385"/>
                        <a:gd name="connsiteY0" fmla="*/ 1196215 h 1401308"/>
                        <a:gd name="connsiteX1" fmla="*/ 2494385 w 2494385"/>
                        <a:gd name="connsiteY1" fmla="*/ 36839 h 1401308"/>
                        <a:gd name="connsiteX2" fmla="*/ 2494385 w 2494385"/>
                        <a:gd name="connsiteY2" fmla="*/ 241932 h 1401308"/>
                        <a:gd name="connsiteX3" fmla="*/ 1335009 w 2494385"/>
                        <a:gd name="connsiteY3" fmla="*/ 1401308 h 1401308"/>
                        <a:gd name="connsiteX4" fmla="*/ 1335009 w 2494385"/>
                        <a:gd name="connsiteY4" fmla="*/ 1196215 h 1401308"/>
                        <a:gd name="connsiteX0" fmla="*/ 30146 w 2494385"/>
                        <a:gd name="connsiteY0" fmla="*/ 1196215 h 1401308"/>
                        <a:gd name="connsiteX1" fmla="*/ 877845 w 2494385"/>
                        <a:gd name="connsiteY1" fmla="*/ 502661 h 1401308"/>
                        <a:gd name="connsiteX2" fmla="*/ 1189522 w 2494385"/>
                        <a:gd name="connsiteY2" fmla="*/ 36839 h 1401308"/>
                        <a:gd name="connsiteX3" fmla="*/ 2494385 w 2494385"/>
                        <a:gd name="connsiteY3" fmla="*/ 36839 h 1401308"/>
                        <a:gd name="connsiteX4" fmla="*/ 1335009 w 2494385"/>
                        <a:gd name="connsiteY4" fmla="*/ 1196215 h 1401308"/>
                        <a:gd name="connsiteX5" fmla="*/ 30146 w 2494385"/>
                        <a:gd name="connsiteY5" fmla="*/ 1196215 h 1401308"/>
                        <a:gd name="connsiteX0" fmla="*/ 30146 w 2494385"/>
                        <a:gd name="connsiteY0" fmla="*/ 1196215 h 1401308"/>
                        <a:gd name="connsiteX1" fmla="*/ 506056 w 2494385"/>
                        <a:gd name="connsiteY1" fmla="*/ 763918 h 1401308"/>
                        <a:gd name="connsiteX2" fmla="*/ 848753 w 2494385"/>
                        <a:gd name="connsiteY2" fmla="*/ 512466 h 1401308"/>
                        <a:gd name="connsiteX3" fmla="*/ 1189522 w 2494385"/>
                        <a:gd name="connsiteY3" fmla="*/ 36839 h 1401308"/>
                        <a:gd name="connsiteX4" fmla="*/ 1883733 w 2494385"/>
                        <a:gd name="connsiteY4" fmla="*/ 0 h 1401308"/>
                        <a:gd name="connsiteX5" fmla="*/ 2494385 w 2494385"/>
                        <a:gd name="connsiteY5" fmla="*/ 36839 h 1401308"/>
                        <a:gd name="connsiteX6" fmla="*/ 2494385 w 2494385"/>
                        <a:gd name="connsiteY6" fmla="*/ 241932 h 1401308"/>
                        <a:gd name="connsiteX7" fmla="*/ 1335009 w 2494385"/>
                        <a:gd name="connsiteY7" fmla="*/ 1401308 h 1401308"/>
                        <a:gd name="connsiteX8" fmla="*/ 30146 w 2494385"/>
                        <a:gd name="connsiteY8" fmla="*/ 1401308 h 1401308"/>
                        <a:gd name="connsiteX9" fmla="*/ 30146 w 2494385"/>
                        <a:gd name="connsiteY9" fmla="*/ 1196215 h 1401308"/>
                        <a:gd name="connsiteX10" fmla="*/ 0 w 2494385"/>
                        <a:gd name="connsiteY10" fmla="*/ 1286650 h 1401308"/>
                        <a:gd name="connsiteX11" fmla="*/ 1335009 w 2494385"/>
                        <a:gd name="connsiteY11" fmla="*/ 1196215 h 1401308"/>
                        <a:gd name="connsiteX12" fmla="*/ 2014362 w 2494385"/>
                        <a:gd name="connsiteY12" fmla="*/ 602901 h 1401308"/>
                        <a:gd name="connsiteX13" fmla="*/ 2494385 w 2494385"/>
                        <a:gd name="connsiteY13" fmla="*/ 36839 h 1401308"/>
                        <a:gd name="connsiteX14" fmla="*/ 1304865 w 2494385"/>
                        <a:gd name="connsiteY14" fmla="*/ 1256506 h 1401308"/>
                        <a:gd name="connsiteX15" fmla="*/ 1335009 w 2494385"/>
                        <a:gd name="connsiteY15" fmla="*/ 1401308 h 1401308"/>
                        <a:gd name="connsiteX0" fmla="*/ 30146 w 2494385"/>
                        <a:gd name="connsiteY0" fmla="*/ 1196215 h 1401308"/>
                        <a:gd name="connsiteX1" fmla="*/ 1335009 w 2494385"/>
                        <a:gd name="connsiteY1" fmla="*/ 1196215 h 1401308"/>
                        <a:gd name="connsiteX2" fmla="*/ 1335009 w 2494385"/>
                        <a:gd name="connsiteY2" fmla="*/ 1401308 h 1401308"/>
                        <a:gd name="connsiteX3" fmla="*/ 30146 w 2494385"/>
                        <a:gd name="connsiteY3" fmla="*/ 1401308 h 1401308"/>
                        <a:gd name="connsiteX4" fmla="*/ 30146 w 2494385"/>
                        <a:gd name="connsiteY4" fmla="*/ 1196215 h 1401308"/>
                        <a:gd name="connsiteX0" fmla="*/ 1335009 w 2494385"/>
                        <a:gd name="connsiteY0" fmla="*/ 1196215 h 1401308"/>
                        <a:gd name="connsiteX1" fmla="*/ 2494385 w 2494385"/>
                        <a:gd name="connsiteY1" fmla="*/ 36839 h 1401308"/>
                        <a:gd name="connsiteX2" fmla="*/ 2494385 w 2494385"/>
                        <a:gd name="connsiteY2" fmla="*/ 241932 h 1401308"/>
                        <a:gd name="connsiteX3" fmla="*/ 1335009 w 2494385"/>
                        <a:gd name="connsiteY3" fmla="*/ 1401308 h 1401308"/>
                        <a:gd name="connsiteX4" fmla="*/ 1335009 w 2494385"/>
                        <a:gd name="connsiteY4" fmla="*/ 1196215 h 1401308"/>
                        <a:gd name="connsiteX0" fmla="*/ 30146 w 2494385"/>
                        <a:gd name="connsiteY0" fmla="*/ 1196215 h 1401308"/>
                        <a:gd name="connsiteX1" fmla="*/ 877845 w 2494385"/>
                        <a:gd name="connsiteY1" fmla="*/ 502661 h 1401308"/>
                        <a:gd name="connsiteX2" fmla="*/ 1189522 w 2494385"/>
                        <a:gd name="connsiteY2" fmla="*/ 36839 h 1401308"/>
                        <a:gd name="connsiteX3" fmla="*/ 2494385 w 2494385"/>
                        <a:gd name="connsiteY3" fmla="*/ 36839 h 1401308"/>
                        <a:gd name="connsiteX4" fmla="*/ 1335009 w 2494385"/>
                        <a:gd name="connsiteY4" fmla="*/ 1196215 h 1401308"/>
                        <a:gd name="connsiteX5" fmla="*/ 30146 w 2494385"/>
                        <a:gd name="connsiteY5" fmla="*/ 1196215 h 1401308"/>
                        <a:gd name="connsiteX0" fmla="*/ 30146 w 2494385"/>
                        <a:gd name="connsiteY0" fmla="*/ 1196215 h 1401308"/>
                        <a:gd name="connsiteX1" fmla="*/ 506056 w 2494385"/>
                        <a:gd name="connsiteY1" fmla="*/ 763918 h 1401308"/>
                        <a:gd name="connsiteX2" fmla="*/ 848753 w 2494385"/>
                        <a:gd name="connsiteY2" fmla="*/ 512466 h 1401308"/>
                        <a:gd name="connsiteX3" fmla="*/ 1189522 w 2494385"/>
                        <a:gd name="connsiteY3" fmla="*/ 36839 h 1401308"/>
                        <a:gd name="connsiteX4" fmla="*/ 1883733 w 2494385"/>
                        <a:gd name="connsiteY4" fmla="*/ 0 h 1401308"/>
                        <a:gd name="connsiteX5" fmla="*/ 2494385 w 2494385"/>
                        <a:gd name="connsiteY5" fmla="*/ 36839 h 1401308"/>
                        <a:gd name="connsiteX6" fmla="*/ 2494385 w 2494385"/>
                        <a:gd name="connsiteY6" fmla="*/ 241932 h 1401308"/>
                        <a:gd name="connsiteX7" fmla="*/ 1335009 w 2494385"/>
                        <a:gd name="connsiteY7" fmla="*/ 1401308 h 1401308"/>
                        <a:gd name="connsiteX8" fmla="*/ 30146 w 2494385"/>
                        <a:gd name="connsiteY8" fmla="*/ 1401308 h 1401308"/>
                        <a:gd name="connsiteX9" fmla="*/ 30146 w 2494385"/>
                        <a:gd name="connsiteY9" fmla="*/ 1196215 h 1401308"/>
                        <a:gd name="connsiteX10" fmla="*/ 0 w 2494385"/>
                        <a:gd name="connsiteY10" fmla="*/ 1286650 h 1401308"/>
                        <a:gd name="connsiteX11" fmla="*/ 1335009 w 2494385"/>
                        <a:gd name="connsiteY11" fmla="*/ 1276602 h 1401308"/>
                        <a:gd name="connsiteX12" fmla="*/ 2014362 w 2494385"/>
                        <a:gd name="connsiteY12" fmla="*/ 602901 h 1401308"/>
                        <a:gd name="connsiteX13" fmla="*/ 2494385 w 2494385"/>
                        <a:gd name="connsiteY13" fmla="*/ 36839 h 1401308"/>
                        <a:gd name="connsiteX14" fmla="*/ 1304865 w 2494385"/>
                        <a:gd name="connsiteY14" fmla="*/ 1256506 h 1401308"/>
                        <a:gd name="connsiteX15" fmla="*/ 1335009 w 2494385"/>
                        <a:gd name="connsiteY15" fmla="*/ 1401308 h 1401308"/>
                        <a:gd name="connsiteX0" fmla="*/ 30146 w 2494385"/>
                        <a:gd name="connsiteY0" fmla="*/ 1196215 h 1401308"/>
                        <a:gd name="connsiteX1" fmla="*/ 1335009 w 2494385"/>
                        <a:gd name="connsiteY1" fmla="*/ 1196215 h 1401308"/>
                        <a:gd name="connsiteX2" fmla="*/ 1335009 w 2494385"/>
                        <a:gd name="connsiteY2" fmla="*/ 1401308 h 1401308"/>
                        <a:gd name="connsiteX3" fmla="*/ 30146 w 2494385"/>
                        <a:gd name="connsiteY3" fmla="*/ 1401308 h 1401308"/>
                        <a:gd name="connsiteX4" fmla="*/ 30146 w 2494385"/>
                        <a:gd name="connsiteY4" fmla="*/ 1196215 h 1401308"/>
                        <a:gd name="connsiteX0" fmla="*/ 1335009 w 2494385"/>
                        <a:gd name="connsiteY0" fmla="*/ 1196215 h 1401308"/>
                        <a:gd name="connsiteX1" fmla="*/ 2494385 w 2494385"/>
                        <a:gd name="connsiteY1" fmla="*/ 36839 h 1401308"/>
                        <a:gd name="connsiteX2" fmla="*/ 2494385 w 2494385"/>
                        <a:gd name="connsiteY2" fmla="*/ 241932 h 1401308"/>
                        <a:gd name="connsiteX3" fmla="*/ 1335009 w 2494385"/>
                        <a:gd name="connsiteY3" fmla="*/ 1401308 h 1401308"/>
                        <a:gd name="connsiteX4" fmla="*/ 1335009 w 2494385"/>
                        <a:gd name="connsiteY4" fmla="*/ 1196215 h 1401308"/>
                        <a:gd name="connsiteX0" fmla="*/ 30146 w 2494385"/>
                        <a:gd name="connsiteY0" fmla="*/ 1196215 h 1401308"/>
                        <a:gd name="connsiteX1" fmla="*/ 877845 w 2494385"/>
                        <a:gd name="connsiteY1" fmla="*/ 502661 h 1401308"/>
                        <a:gd name="connsiteX2" fmla="*/ 1189522 w 2494385"/>
                        <a:gd name="connsiteY2" fmla="*/ 36839 h 1401308"/>
                        <a:gd name="connsiteX3" fmla="*/ 2494385 w 2494385"/>
                        <a:gd name="connsiteY3" fmla="*/ 36839 h 1401308"/>
                        <a:gd name="connsiteX4" fmla="*/ 1365154 w 2494385"/>
                        <a:gd name="connsiteY4" fmla="*/ 1286650 h 1401308"/>
                        <a:gd name="connsiteX5" fmla="*/ 30146 w 2494385"/>
                        <a:gd name="connsiteY5" fmla="*/ 1196215 h 1401308"/>
                        <a:gd name="connsiteX0" fmla="*/ 30146 w 2494385"/>
                        <a:gd name="connsiteY0" fmla="*/ 1196215 h 1401308"/>
                        <a:gd name="connsiteX1" fmla="*/ 506056 w 2494385"/>
                        <a:gd name="connsiteY1" fmla="*/ 763918 h 1401308"/>
                        <a:gd name="connsiteX2" fmla="*/ 848753 w 2494385"/>
                        <a:gd name="connsiteY2" fmla="*/ 512466 h 1401308"/>
                        <a:gd name="connsiteX3" fmla="*/ 1189522 w 2494385"/>
                        <a:gd name="connsiteY3" fmla="*/ 36839 h 1401308"/>
                        <a:gd name="connsiteX4" fmla="*/ 1883733 w 2494385"/>
                        <a:gd name="connsiteY4" fmla="*/ 0 h 1401308"/>
                        <a:gd name="connsiteX5" fmla="*/ 2494385 w 2494385"/>
                        <a:gd name="connsiteY5" fmla="*/ 36839 h 1401308"/>
                        <a:gd name="connsiteX6" fmla="*/ 2494385 w 2494385"/>
                        <a:gd name="connsiteY6" fmla="*/ 241932 h 1401308"/>
                        <a:gd name="connsiteX7" fmla="*/ 1335009 w 2494385"/>
                        <a:gd name="connsiteY7" fmla="*/ 1401308 h 1401308"/>
                        <a:gd name="connsiteX8" fmla="*/ 30146 w 2494385"/>
                        <a:gd name="connsiteY8" fmla="*/ 1401308 h 1401308"/>
                        <a:gd name="connsiteX9" fmla="*/ 30146 w 2494385"/>
                        <a:gd name="connsiteY9" fmla="*/ 1196215 h 1401308"/>
                        <a:gd name="connsiteX10" fmla="*/ 0 w 2494385"/>
                        <a:gd name="connsiteY10" fmla="*/ 1286650 h 1401308"/>
                        <a:gd name="connsiteX11" fmla="*/ 1335009 w 2494385"/>
                        <a:gd name="connsiteY11" fmla="*/ 1276602 h 1401308"/>
                        <a:gd name="connsiteX12" fmla="*/ 2014362 w 2494385"/>
                        <a:gd name="connsiteY12" fmla="*/ 602901 h 1401308"/>
                        <a:gd name="connsiteX13" fmla="*/ 2494385 w 2494385"/>
                        <a:gd name="connsiteY13" fmla="*/ 36839 h 1401308"/>
                        <a:gd name="connsiteX14" fmla="*/ 1304865 w 2494385"/>
                        <a:gd name="connsiteY14" fmla="*/ 1256506 h 1401308"/>
                        <a:gd name="connsiteX15" fmla="*/ 1335009 w 2494385"/>
                        <a:gd name="connsiteY15" fmla="*/ 1401308 h 1401308"/>
                        <a:gd name="connsiteX0" fmla="*/ 30146 w 2494385"/>
                        <a:gd name="connsiteY0" fmla="*/ 1196215 h 1401308"/>
                        <a:gd name="connsiteX1" fmla="*/ 1335009 w 2494385"/>
                        <a:gd name="connsiteY1" fmla="*/ 1196215 h 1401308"/>
                        <a:gd name="connsiteX2" fmla="*/ 1335009 w 2494385"/>
                        <a:gd name="connsiteY2" fmla="*/ 1401308 h 1401308"/>
                        <a:gd name="connsiteX3" fmla="*/ 30146 w 2494385"/>
                        <a:gd name="connsiteY3" fmla="*/ 1401308 h 1401308"/>
                        <a:gd name="connsiteX4" fmla="*/ 30146 w 2494385"/>
                        <a:gd name="connsiteY4" fmla="*/ 1196215 h 1401308"/>
                        <a:gd name="connsiteX0" fmla="*/ 1335009 w 2494385"/>
                        <a:gd name="connsiteY0" fmla="*/ 1196215 h 1401308"/>
                        <a:gd name="connsiteX1" fmla="*/ 2494385 w 2494385"/>
                        <a:gd name="connsiteY1" fmla="*/ 36839 h 1401308"/>
                        <a:gd name="connsiteX2" fmla="*/ 2494385 w 2494385"/>
                        <a:gd name="connsiteY2" fmla="*/ 241932 h 1401308"/>
                        <a:gd name="connsiteX3" fmla="*/ 1335009 w 2494385"/>
                        <a:gd name="connsiteY3" fmla="*/ 1401308 h 1401308"/>
                        <a:gd name="connsiteX4" fmla="*/ 1335009 w 2494385"/>
                        <a:gd name="connsiteY4" fmla="*/ 1196215 h 1401308"/>
                        <a:gd name="connsiteX0" fmla="*/ 30146 w 2494385"/>
                        <a:gd name="connsiteY0" fmla="*/ 1196215 h 1401308"/>
                        <a:gd name="connsiteX1" fmla="*/ 877845 w 2494385"/>
                        <a:gd name="connsiteY1" fmla="*/ 502661 h 1401308"/>
                        <a:gd name="connsiteX2" fmla="*/ 1189522 w 2494385"/>
                        <a:gd name="connsiteY2" fmla="*/ 36839 h 1401308"/>
                        <a:gd name="connsiteX3" fmla="*/ 2494385 w 2494385"/>
                        <a:gd name="connsiteY3" fmla="*/ 36839 h 1401308"/>
                        <a:gd name="connsiteX4" fmla="*/ 1365154 w 2494385"/>
                        <a:gd name="connsiteY4" fmla="*/ 1286650 h 1401308"/>
                        <a:gd name="connsiteX5" fmla="*/ 30146 w 2494385"/>
                        <a:gd name="connsiteY5" fmla="*/ 1196215 h 1401308"/>
                        <a:gd name="connsiteX0" fmla="*/ 1 w 2494385"/>
                        <a:gd name="connsiteY0" fmla="*/ 1266554 h 1401308"/>
                        <a:gd name="connsiteX1" fmla="*/ 506056 w 2494385"/>
                        <a:gd name="connsiteY1" fmla="*/ 763918 h 1401308"/>
                        <a:gd name="connsiteX2" fmla="*/ 848753 w 2494385"/>
                        <a:gd name="connsiteY2" fmla="*/ 512466 h 1401308"/>
                        <a:gd name="connsiteX3" fmla="*/ 1189522 w 2494385"/>
                        <a:gd name="connsiteY3" fmla="*/ 36839 h 1401308"/>
                        <a:gd name="connsiteX4" fmla="*/ 1883733 w 2494385"/>
                        <a:gd name="connsiteY4" fmla="*/ 0 h 1401308"/>
                        <a:gd name="connsiteX5" fmla="*/ 2494385 w 2494385"/>
                        <a:gd name="connsiteY5" fmla="*/ 36839 h 1401308"/>
                        <a:gd name="connsiteX6" fmla="*/ 2494385 w 2494385"/>
                        <a:gd name="connsiteY6" fmla="*/ 241932 h 1401308"/>
                        <a:gd name="connsiteX7" fmla="*/ 1335009 w 2494385"/>
                        <a:gd name="connsiteY7" fmla="*/ 1401308 h 1401308"/>
                        <a:gd name="connsiteX8" fmla="*/ 30146 w 2494385"/>
                        <a:gd name="connsiteY8" fmla="*/ 1401308 h 1401308"/>
                        <a:gd name="connsiteX9" fmla="*/ 1 w 2494385"/>
                        <a:gd name="connsiteY9" fmla="*/ 1266554 h 1401308"/>
                        <a:gd name="connsiteX10" fmla="*/ 0 w 2494385"/>
                        <a:gd name="connsiteY10" fmla="*/ 1286650 h 1401308"/>
                        <a:gd name="connsiteX11" fmla="*/ 1335009 w 2494385"/>
                        <a:gd name="connsiteY11" fmla="*/ 1276602 h 1401308"/>
                        <a:gd name="connsiteX12" fmla="*/ 2014362 w 2494385"/>
                        <a:gd name="connsiteY12" fmla="*/ 602901 h 1401308"/>
                        <a:gd name="connsiteX13" fmla="*/ 2494385 w 2494385"/>
                        <a:gd name="connsiteY13" fmla="*/ 36839 h 1401308"/>
                        <a:gd name="connsiteX14" fmla="*/ 1304865 w 2494385"/>
                        <a:gd name="connsiteY14" fmla="*/ 1256506 h 1401308"/>
                        <a:gd name="connsiteX15" fmla="*/ 1335009 w 2494385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514480 w 2514480"/>
                        <a:gd name="connsiteY1" fmla="*/ 3683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514480 w 2514480"/>
                        <a:gd name="connsiteY3" fmla="*/ 36839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514480 w 2514480"/>
                        <a:gd name="connsiteY5" fmla="*/ 3683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34457 w 2514480"/>
                        <a:gd name="connsiteY12" fmla="*/ 602901 h 1401308"/>
                        <a:gd name="connsiteX13" fmla="*/ 2514480 w 2514480"/>
                        <a:gd name="connsiteY13" fmla="*/ 36839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514480 w 2514480"/>
                        <a:gd name="connsiteY1" fmla="*/ 3683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514480 w 2514480"/>
                        <a:gd name="connsiteY3" fmla="*/ 36839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514480 w 2514480"/>
                        <a:gd name="connsiteY5" fmla="*/ 3683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34457 w 2514480"/>
                        <a:gd name="connsiteY12" fmla="*/ 602901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514480 w 2514480"/>
                        <a:gd name="connsiteY1" fmla="*/ 3683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514480 w 2514480"/>
                        <a:gd name="connsiteY3" fmla="*/ 36839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34457 w 2514480"/>
                        <a:gd name="connsiteY12" fmla="*/ 602901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514480 w 2514480"/>
                        <a:gd name="connsiteY1" fmla="*/ 3683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34457 w 2514480"/>
                        <a:gd name="connsiteY12" fmla="*/ 602901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514480 w 2514480"/>
                        <a:gd name="connsiteY1" fmla="*/ 3683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34457 w 2514480"/>
                        <a:gd name="connsiteY12" fmla="*/ 602901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514480 w 2514480"/>
                        <a:gd name="connsiteY1" fmla="*/ 3683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20479 w 2514480"/>
                        <a:gd name="connsiteY4" fmla="*/ 127522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20479 w 2514480"/>
                        <a:gd name="connsiteY4" fmla="*/ 127522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51630 w 2514480"/>
                        <a:gd name="connsiteY14" fmla="*/ 127936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422726 w 2514480"/>
                        <a:gd name="connsiteY4" fmla="*/ 1219393 h 1401308"/>
                        <a:gd name="connsiteX5" fmla="*/ 1320479 w 2514480"/>
                        <a:gd name="connsiteY5" fmla="*/ 1275220 h 1401308"/>
                        <a:gd name="connsiteX6" fmla="*/ 0 w 2514480"/>
                        <a:gd name="connsiteY6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51630 w 2514480"/>
                        <a:gd name="connsiteY14" fmla="*/ 127936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422726 w 2514480"/>
                        <a:gd name="connsiteY4" fmla="*/ 1219393 h 1401308"/>
                        <a:gd name="connsiteX5" fmla="*/ 1320479 w 2514480"/>
                        <a:gd name="connsiteY5" fmla="*/ 1275220 h 1401308"/>
                        <a:gd name="connsiteX6" fmla="*/ 0 w 2514480"/>
                        <a:gd name="connsiteY6" fmla="*/ 1316795 h 1401308"/>
                        <a:gd name="connsiteX0" fmla="*/ 20096 w 2514480"/>
                        <a:gd name="connsiteY0" fmla="*/ 1266554 h 1401308"/>
                        <a:gd name="connsiteX1" fmla="*/ 491861 w 2514480"/>
                        <a:gd name="connsiteY1" fmla="*/ 85916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51630 w 2514480"/>
                        <a:gd name="connsiteY14" fmla="*/ 1279366 h 1401308"/>
                        <a:gd name="connsiteX15" fmla="*/ 1355104 w 2514480"/>
                        <a:gd name="connsiteY15" fmla="*/ 1401308 h 1401308"/>
                        <a:gd name="connsiteX0" fmla="*/ 12141 w 2514480"/>
                        <a:gd name="connsiteY0" fmla="*/ 129908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12141 w 2514480"/>
                        <a:gd name="connsiteY4" fmla="*/ 129908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422726 w 2514480"/>
                        <a:gd name="connsiteY4" fmla="*/ 1219393 h 1401308"/>
                        <a:gd name="connsiteX5" fmla="*/ 1320479 w 2514480"/>
                        <a:gd name="connsiteY5" fmla="*/ 1275220 h 1401308"/>
                        <a:gd name="connsiteX6" fmla="*/ 0 w 2514480"/>
                        <a:gd name="connsiteY6" fmla="*/ 1316795 h 1401308"/>
                        <a:gd name="connsiteX0" fmla="*/ 20096 w 2514480"/>
                        <a:gd name="connsiteY0" fmla="*/ 1266554 h 1401308"/>
                        <a:gd name="connsiteX1" fmla="*/ 491861 w 2514480"/>
                        <a:gd name="connsiteY1" fmla="*/ 85916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51630 w 2514480"/>
                        <a:gd name="connsiteY14" fmla="*/ 1279366 h 1401308"/>
                        <a:gd name="connsiteX15" fmla="*/ 1355104 w 2514480"/>
                        <a:gd name="connsiteY15" fmla="*/ 1401308 h 1401308"/>
                        <a:gd name="connsiteX0" fmla="*/ 12141 w 2514480"/>
                        <a:gd name="connsiteY0" fmla="*/ 1299085 h 1401308"/>
                        <a:gd name="connsiteX1" fmla="*/ 1358914 w 2514480"/>
                        <a:gd name="connsiteY1" fmla="*/ 128384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12141 w 2514480"/>
                        <a:gd name="connsiteY4" fmla="*/ 129908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422726 w 2514480"/>
                        <a:gd name="connsiteY4" fmla="*/ 1219393 h 1401308"/>
                        <a:gd name="connsiteX5" fmla="*/ 1320479 w 2514480"/>
                        <a:gd name="connsiteY5" fmla="*/ 1275220 h 1401308"/>
                        <a:gd name="connsiteX6" fmla="*/ 0 w 2514480"/>
                        <a:gd name="connsiteY6" fmla="*/ 1316795 h 1401308"/>
                        <a:gd name="connsiteX0" fmla="*/ 20096 w 2514480"/>
                        <a:gd name="connsiteY0" fmla="*/ 1266554 h 1401308"/>
                        <a:gd name="connsiteX1" fmla="*/ 491861 w 2514480"/>
                        <a:gd name="connsiteY1" fmla="*/ 85916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51630 w 2514480"/>
                        <a:gd name="connsiteY14" fmla="*/ 1279366 h 1401308"/>
                        <a:gd name="connsiteX15" fmla="*/ 1355104 w 2514480"/>
                        <a:gd name="connsiteY15" fmla="*/ 1401308 h 1401308"/>
                        <a:gd name="connsiteX0" fmla="*/ 23571 w 2525910"/>
                        <a:gd name="connsiteY0" fmla="*/ 1299085 h 1401308"/>
                        <a:gd name="connsiteX1" fmla="*/ 1370344 w 2525910"/>
                        <a:gd name="connsiteY1" fmla="*/ 1283845 h 1401308"/>
                        <a:gd name="connsiteX2" fmla="*/ 1366534 w 2525910"/>
                        <a:gd name="connsiteY2" fmla="*/ 1401308 h 1401308"/>
                        <a:gd name="connsiteX3" fmla="*/ 61671 w 2525910"/>
                        <a:gd name="connsiteY3" fmla="*/ 1401308 h 1401308"/>
                        <a:gd name="connsiteX4" fmla="*/ 23571 w 2525910"/>
                        <a:gd name="connsiteY4" fmla="*/ 1299085 h 1401308"/>
                        <a:gd name="connsiteX0" fmla="*/ 1358914 w 2525910"/>
                        <a:gd name="connsiteY0" fmla="*/ 1276225 h 1401308"/>
                        <a:gd name="connsiteX1" fmla="*/ 2464950 w 2525910"/>
                        <a:gd name="connsiteY1" fmla="*/ 124469 h 1401308"/>
                        <a:gd name="connsiteX2" fmla="*/ 2525910 w 2525910"/>
                        <a:gd name="connsiteY2" fmla="*/ 241932 h 1401308"/>
                        <a:gd name="connsiteX3" fmla="*/ 1366534 w 2525910"/>
                        <a:gd name="connsiteY3" fmla="*/ 1401308 h 1401308"/>
                        <a:gd name="connsiteX4" fmla="*/ 1358914 w 2525910"/>
                        <a:gd name="connsiteY4" fmla="*/ 1276225 h 1401308"/>
                        <a:gd name="connsiteX0" fmla="*/ 0 w 2525910"/>
                        <a:gd name="connsiteY0" fmla="*/ 1282505 h 1401308"/>
                        <a:gd name="connsiteX1" fmla="*/ 909370 w 2525910"/>
                        <a:gd name="connsiteY1" fmla="*/ 502661 h 1401308"/>
                        <a:gd name="connsiteX2" fmla="*/ 1221047 w 2525910"/>
                        <a:gd name="connsiteY2" fmla="*/ 36839 h 1401308"/>
                        <a:gd name="connsiteX3" fmla="*/ 2485716 w 2525910"/>
                        <a:gd name="connsiteY3" fmla="*/ 107178 h 1401308"/>
                        <a:gd name="connsiteX4" fmla="*/ 1434156 w 2525910"/>
                        <a:gd name="connsiteY4" fmla="*/ 1219393 h 1401308"/>
                        <a:gd name="connsiteX5" fmla="*/ 1331909 w 2525910"/>
                        <a:gd name="connsiteY5" fmla="*/ 1275220 h 1401308"/>
                        <a:gd name="connsiteX6" fmla="*/ 0 w 2525910"/>
                        <a:gd name="connsiteY6" fmla="*/ 1282505 h 1401308"/>
                        <a:gd name="connsiteX0" fmla="*/ 31526 w 2525910"/>
                        <a:gd name="connsiteY0" fmla="*/ 1266554 h 1401308"/>
                        <a:gd name="connsiteX1" fmla="*/ 503291 w 2525910"/>
                        <a:gd name="connsiteY1" fmla="*/ 859168 h 1401308"/>
                        <a:gd name="connsiteX2" fmla="*/ 880278 w 2525910"/>
                        <a:gd name="connsiteY2" fmla="*/ 512466 h 1401308"/>
                        <a:gd name="connsiteX3" fmla="*/ 1221047 w 2525910"/>
                        <a:gd name="connsiteY3" fmla="*/ 36839 h 1401308"/>
                        <a:gd name="connsiteX4" fmla="*/ 1915258 w 2525910"/>
                        <a:gd name="connsiteY4" fmla="*/ 0 h 1401308"/>
                        <a:gd name="connsiteX5" fmla="*/ 2415378 w 2525910"/>
                        <a:gd name="connsiteY5" fmla="*/ 97129 h 1401308"/>
                        <a:gd name="connsiteX6" fmla="*/ 2525910 w 2525910"/>
                        <a:gd name="connsiteY6" fmla="*/ 241932 h 1401308"/>
                        <a:gd name="connsiteX7" fmla="*/ 1366534 w 2525910"/>
                        <a:gd name="connsiteY7" fmla="*/ 1401308 h 1401308"/>
                        <a:gd name="connsiteX8" fmla="*/ 61671 w 2525910"/>
                        <a:gd name="connsiteY8" fmla="*/ 1401308 h 1401308"/>
                        <a:gd name="connsiteX9" fmla="*/ 31526 w 2525910"/>
                        <a:gd name="connsiteY9" fmla="*/ 1266554 h 1401308"/>
                        <a:gd name="connsiteX10" fmla="*/ 31525 w 2525910"/>
                        <a:gd name="connsiteY10" fmla="*/ 1286650 h 1401308"/>
                        <a:gd name="connsiteX11" fmla="*/ 1366534 w 2525910"/>
                        <a:gd name="connsiteY11" fmla="*/ 1276602 h 1401308"/>
                        <a:gd name="connsiteX12" fmla="*/ 2055935 w 2525910"/>
                        <a:gd name="connsiteY12" fmla="*/ 552659 h 1401308"/>
                        <a:gd name="connsiteX13" fmla="*/ 2505813 w 2525910"/>
                        <a:gd name="connsiteY13" fmla="*/ 137323 h 1401308"/>
                        <a:gd name="connsiteX14" fmla="*/ 1363060 w 2525910"/>
                        <a:gd name="connsiteY14" fmla="*/ 1279366 h 1401308"/>
                        <a:gd name="connsiteX15" fmla="*/ 1366534 w 2525910"/>
                        <a:gd name="connsiteY15" fmla="*/ 1401308 h 1401308"/>
                        <a:gd name="connsiteX0" fmla="*/ 27381 w 2529720"/>
                        <a:gd name="connsiteY0" fmla="*/ 1299085 h 1401308"/>
                        <a:gd name="connsiteX1" fmla="*/ 1374154 w 2529720"/>
                        <a:gd name="connsiteY1" fmla="*/ 1283845 h 1401308"/>
                        <a:gd name="connsiteX2" fmla="*/ 1370344 w 2529720"/>
                        <a:gd name="connsiteY2" fmla="*/ 1401308 h 1401308"/>
                        <a:gd name="connsiteX3" fmla="*/ 65481 w 2529720"/>
                        <a:gd name="connsiteY3" fmla="*/ 1401308 h 1401308"/>
                        <a:gd name="connsiteX4" fmla="*/ 27381 w 2529720"/>
                        <a:gd name="connsiteY4" fmla="*/ 1299085 h 1401308"/>
                        <a:gd name="connsiteX0" fmla="*/ 1362724 w 2529720"/>
                        <a:gd name="connsiteY0" fmla="*/ 1276225 h 1401308"/>
                        <a:gd name="connsiteX1" fmla="*/ 2468760 w 2529720"/>
                        <a:gd name="connsiteY1" fmla="*/ 124469 h 1401308"/>
                        <a:gd name="connsiteX2" fmla="*/ 2529720 w 2529720"/>
                        <a:gd name="connsiteY2" fmla="*/ 241932 h 1401308"/>
                        <a:gd name="connsiteX3" fmla="*/ 1370344 w 2529720"/>
                        <a:gd name="connsiteY3" fmla="*/ 1401308 h 1401308"/>
                        <a:gd name="connsiteX4" fmla="*/ 1362724 w 2529720"/>
                        <a:gd name="connsiteY4" fmla="*/ 1276225 h 1401308"/>
                        <a:gd name="connsiteX0" fmla="*/ 0 w 2529720"/>
                        <a:gd name="connsiteY0" fmla="*/ 1301555 h 1401308"/>
                        <a:gd name="connsiteX1" fmla="*/ 913180 w 2529720"/>
                        <a:gd name="connsiteY1" fmla="*/ 502661 h 1401308"/>
                        <a:gd name="connsiteX2" fmla="*/ 1224857 w 2529720"/>
                        <a:gd name="connsiteY2" fmla="*/ 36839 h 1401308"/>
                        <a:gd name="connsiteX3" fmla="*/ 2489526 w 2529720"/>
                        <a:gd name="connsiteY3" fmla="*/ 107178 h 1401308"/>
                        <a:gd name="connsiteX4" fmla="*/ 1437966 w 2529720"/>
                        <a:gd name="connsiteY4" fmla="*/ 1219393 h 1401308"/>
                        <a:gd name="connsiteX5" fmla="*/ 1335719 w 2529720"/>
                        <a:gd name="connsiteY5" fmla="*/ 1275220 h 1401308"/>
                        <a:gd name="connsiteX6" fmla="*/ 0 w 2529720"/>
                        <a:gd name="connsiteY6" fmla="*/ 1301555 h 1401308"/>
                        <a:gd name="connsiteX0" fmla="*/ 35336 w 2529720"/>
                        <a:gd name="connsiteY0" fmla="*/ 1266554 h 1401308"/>
                        <a:gd name="connsiteX1" fmla="*/ 507101 w 2529720"/>
                        <a:gd name="connsiteY1" fmla="*/ 859168 h 1401308"/>
                        <a:gd name="connsiteX2" fmla="*/ 884088 w 2529720"/>
                        <a:gd name="connsiteY2" fmla="*/ 512466 h 1401308"/>
                        <a:gd name="connsiteX3" fmla="*/ 1224857 w 2529720"/>
                        <a:gd name="connsiteY3" fmla="*/ 36839 h 1401308"/>
                        <a:gd name="connsiteX4" fmla="*/ 1919068 w 2529720"/>
                        <a:gd name="connsiteY4" fmla="*/ 0 h 1401308"/>
                        <a:gd name="connsiteX5" fmla="*/ 2419188 w 2529720"/>
                        <a:gd name="connsiteY5" fmla="*/ 97129 h 1401308"/>
                        <a:gd name="connsiteX6" fmla="*/ 2529720 w 2529720"/>
                        <a:gd name="connsiteY6" fmla="*/ 241932 h 1401308"/>
                        <a:gd name="connsiteX7" fmla="*/ 1370344 w 2529720"/>
                        <a:gd name="connsiteY7" fmla="*/ 1401308 h 1401308"/>
                        <a:gd name="connsiteX8" fmla="*/ 65481 w 2529720"/>
                        <a:gd name="connsiteY8" fmla="*/ 1401308 h 1401308"/>
                        <a:gd name="connsiteX9" fmla="*/ 35336 w 2529720"/>
                        <a:gd name="connsiteY9" fmla="*/ 1266554 h 1401308"/>
                        <a:gd name="connsiteX10" fmla="*/ 35335 w 2529720"/>
                        <a:gd name="connsiteY10" fmla="*/ 1286650 h 1401308"/>
                        <a:gd name="connsiteX11" fmla="*/ 1370344 w 2529720"/>
                        <a:gd name="connsiteY11" fmla="*/ 1276602 h 1401308"/>
                        <a:gd name="connsiteX12" fmla="*/ 2059745 w 2529720"/>
                        <a:gd name="connsiteY12" fmla="*/ 552659 h 1401308"/>
                        <a:gd name="connsiteX13" fmla="*/ 2509623 w 2529720"/>
                        <a:gd name="connsiteY13" fmla="*/ 137323 h 1401308"/>
                        <a:gd name="connsiteX14" fmla="*/ 1366870 w 2529720"/>
                        <a:gd name="connsiteY14" fmla="*/ 1279366 h 1401308"/>
                        <a:gd name="connsiteX15" fmla="*/ 1370344 w 2529720"/>
                        <a:gd name="connsiteY15" fmla="*/ 1401308 h 1401308"/>
                        <a:gd name="connsiteX0" fmla="*/ 14812 w 2517151"/>
                        <a:gd name="connsiteY0" fmla="*/ 1299085 h 1401308"/>
                        <a:gd name="connsiteX1" fmla="*/ 1361585 w 2517151"/>
                        <a:gd name="connsiteY1" fmla="*/ 1283845 h 1401308"/>
                        <a:gd name="connsiteX2" fmla="*/ 1357775 w 2517151"/>
                        <a:gd name="connsiteY2" fmla="*/ 1401308 h 1401308"/>
                        <a:gd name="connsiteX3" fmla="*/ 52912 w 2517151"/>
                        <a:gd name="connsiteY3" fmla="*/ 1401308 h 1401308"/>
                        <a:gd name="connsiteX4" fmla="*/ 14812 w 2517151"/>
                        <a:gd name="connsiteY4" fmla="*/ 1299085 h 1401308"/>
                        <a:gd name="connsiteX0" fmla="*/ 1350155 w 2517151"/>
                        <a:gd name="connsiteY0" fmla="*/ 1276225 h 1401308"/>
                        <a:gd name="connsiteX1" fmla="*/ 2456191 w 2517151"/>
                        <a:gd name="connsiteY1" fmla="*/ 124469 h 1401308"/>
                        <a:gd name="connsiteX2" fmla="*/ 2517151 w 2517151"/>
                        <a:gd name="connsiteY2" fmla="*/ 241932 h 1401308"/>
                        <a:gd name="connsiteX3" fmla="*/ 1357775 w 2517151"/>
                        <a:gd name="connsiteY3" fmla="*/ 1401308 h 1401308"/>
                        <a:gd name="connsiteX4" fmla="*/ 1350155 w 2517151"/>
                        <a:gd name="connsiteY4" fmla="*/ 1276225 h 1401308"/>
                        <a:gd name="connsiteX0" fmla="*/ 0 w 2517151"/>
                        <a:gd name="connsiteY0" fmla="*/ 1307840 h 1401308"/>
                        <a:gd name="connsiteX1" fmla="*/ 900611 w 2517151"/>
                        <a:gd name="connsiteY1" fmla="*/ 502661 h 1401308"/>
                        <a:gd name="connsiteX2" fmla="*/ 1212288 w 2517151"/>
                        <a:gd name="connsiteY2" fmla="*/ 36839 h 1401308"/>
                        <a:gd name="connsiteX3" fmla="*/ 2476957 w 2517151"/>
                        <a:gd name="connsiteY3" fmla="*/ 107178 h 1401308"/>
                        <a:gd name="connsiteX4" fmla="*/ 1425397 w 2517151"/>
                        <a:gd name="connsiteY4" fmla="*/ 1219393 h 1401308"/>
                        <a:gd name="connsiteX5" fmla="*/ 1323150 w 2517151"/>
                        <a:gd name="connsiteY5" fmla="*/ 1275220 h 1401308"/>
                        <a:gd name="connsiteX6" fmla="*/ 0 w 2517151"/>
                        <a:gd name="connsiteY6" fmla="*/ 1307840 h 1401308"/>
                        <a:gd name="connsiteX0" fmla="*/ 22767 w 2517151"/>
                        <a:gd name="connsiteY0" fmla="*/ 1266554 h 1401308"/>
                        <a:gd name="connsiteX1" fmla="*/ 494532 w 2517151"/>
                        <a:gd name="connsiteY1" fmla="*/ 859168 h 1401308"/>
                        <a:gd name="connsiteX2" fmla="*/ 871519 w 2517151"/>
                        <a:gd name="connsiteY2" fmla="*/ 512466 h 1401308"/>
                        <a:gd name="connsiteX3" fmla="*/ 1212288 w 2517151"/>
                        <a:gd name="connsiteY3" fmla="*/ 36839 h 1401308"/>
                        <a:gd name="connsiteX4" fmla="*/ 1906499 w 2517151"/>
                        <a:gd name="connsiteY4" fmla="*/ 0 h 1401308"/>
                        <a:gd name="connsiteX5" fmla="*/ 2406619 w 2517151"/>
                        <a:gd name="connsiteY5" fmla="*/ 97129 h 1401308"/>
                        <a:gd name="connsiteX6" fmla="*/ 2517151 w 2517151"/>
                        <a:gd name="connsiteY6" fmla="*/ 241932 h 1401308"/>
                        <a:gd name="connsiteX7" fmla="*/ 1357775 w 2517151"/>
                        <a:gd name="connsiteY7" fmla="*/ 1401308 h 1401308"/>
                        <a:gd name="connsiteX8" fmla="*/ 52912 w 2517151"/>
                        <a:gd name="connsiteY8" fmla="*/ 1401308 h 1401308"/>
                        <a:gd name="connsiteX9" fmla="*/ 22767 w 2517151"/>
                        <a:gd name="connsiteY9" fmla="*/ 1266554 h 1401308"/>
                        <a:gd name="connsiteX10" fmla="*/ 22766 w 2517151"/>
                        <a:gd name="connsiteY10" fmla="*/ 1286650 h 1401308"/>
                        <a:gd name="connsiteX11" fmla="*/ 1357775 w 2517151"/>
                        <a:gd name="connsiteY11" fmla="*/ 1276602 h 1401308"/>
                        <a:gd name="connsiteX12" fmla="*/ 2047176 w 2517151"/>
                        <a:gd name="connsiteY12" fmla="*/ 552659 h 1401308"/>
                        <a:gd name="connsiteX13" fmla="*/ 2497054 w 2517151"/>
                        <a:gd name="connsiteY13" fmla="*/ 137323 h 1401308"/>
                        <a:gd name="connsiteX14" fmla="*/ 1354301 w 2517151"/>
                        <a:gd name="connsiteY14" fmla="*/ 1279366 h 1401308"/>
                        <a:gd name="connsiteX15" fmla="*/ 1357775 w 2517151"/>
                        <a:gd name="connsiteY15" fmla="*/ 1401308 h 1401308"/>
                        <a:gd name="connsiteX0" fmla="*/ 14812 w 2517151"/>
                        <a:gd name="connsiteY0" fmla="*/ 1299085 h 1401308"/>
                        <a:gd name="connsiteX1" fmla="*/ 1361585 w 2517151"/>
                        <a:gd name="connsiteY1" fmla="*/ 1283845 h 1401308"/>
                        <a:gd name="connsiteX2" fmla="*/ 1357775 w 2517151"/>
                        <a:gd name="connsiteY2" fmla="*/ 1401308 h 1401308"/>
                        <a:gd name="connsiteX3" fmla="*/ 52912 w 2517151"/>
                        <a:gd name="connsiteY3" fmla="*/ 1401308 h 1401308"/>
                        <a:gd name="connsiteX4" fmla="*/ 14812 w 2517151"/>
                        <a:gd name="connsiteY4" fmla="*/ 1299085 h 1401308"/>
                        <a:gd name="connsiteX0" fmla="*/ 1350155 w 2517151"/>
                        <a:gd name="connsiteY0" fmla="*/ 1276225 h 1401308"/>
                        <a:gd name="connsiteX1" fmla="*/ 2456191 w 2517151"/>
                        <a:gd name="connsiteY1" fmla="*/ 124469 h 1401308"/>
                        <a:gd name="connsiteX2" fmla="*/ 2517151 w 2517151"/>
                        <a:gd name="connsiteY2" fmla="*/ 241932 h 1401308"/>
                        <a:gd name="connsiteX3" fmla="*/ 1357775 w 2517151"/>
                        <a:gd name="connsiteY3" fmla="*/ 1401308 h 1401308"/>
                        <a:gd name="connsiteX4" fmla="*/ 1350155 w 2517151"/>
                        <a:gd name="connsiteY4" fmla="*/ 1276225 h 1401308"/>
                        <a:gd name="connsiteX0" fmla="*/ 0 w 2517151"/>
                        <a:gd name="connsiteY0" fmla="*/ 1307840 h 1401308"/>
                        <a:gd name="connsiteX1" fmla="*/ 900611 w 2517151"/>
                        <a:gd name="connsiteY1" fmla="*/ 502661 h 1401308"/>
                        <a:gd name="connsiteX2" fmla="*/ 1212288 w 2517151"/>
                        <a:gd name="connsiteY2" fmla="*/ 36839 h 1401308"/>
                        <a:gd name="connsiteX3" fmla="*/ 2476957 w 2517151"/>
                        <a:gd name="connsiteY3" fmla="*/ 107178 h 1401308"/>
                        <a:gd name="connsiteX4" fmla="*/ 1425397 w 2517151"/>
                        <a:gd name="connsiteY4" fmla="*/ 1219393 h 1401308"/>
                        <a:gd name="connsiteX5" fmla="*/ 1323150 w 2517151"/>
                        <a:gd name="connsiteY5" fmla="*/ 1275220 h 1401308"/>
                        <a:gd name="connsiteX6" fmla="*/ 0 w 2517151"/>
                        <a:gd name="connsiteY6" fmla="*/ 1307840 h 1401308"/>
                        <a:gd name="connsiteX0" fmla="*/ 22767 w 2517151"/>
                        <a:gd name="connsiteY0" fmla="*/ 1266554 h 1401308"/>
                        <a:gd name="connsiteX1" fmla="*/ 494532 w 2517151"/>
                        <a:gd name="connsiteY1" fmla="*/ 859168 h 1401308"/>
                        <a:gd name="connsiteX2" fmla="*/ 871519 w 2517151"/>
                        <a:gd name="connsiteY2" fmla="*/ 512466 h 1401308"/>
                        <a:gd name="connsiteX3" fmla="*/ 1212288 w 2517151"/>
                        <a:gd name="connsiteY3" fmla="*/ 36839 h 1401308"/>
                        <a:gd name="connsiteX4" fmla="*/ 1906499 w 2517151"/>
                        <a:gd name="connsiteY4" fmla="*/ 0 h 1401308"/>
                        <a:gd name="connsiteX5" fmla="*/ 2406619 w 2517151"/>
                        <a:gd name="connsiteY5" fmla="*/ 97129 h 1401308"/>
                        <a:gd name="connsiteX6" fmla="*/ 2517151 w 2517151"/>
                        <a:gd name="connsiteY6" fmla="*/ 241932 h 1401308"/>
                        <a:gd name="connsiteX7" fmla="*/ 1357775 w 2517151"/>
                        <a:gd name="connsiteY7" fmla="*/ 1401308 h 1401308"/>
                        <a:gd name="connsiteX8" fmla="*/ 52912 w 2517151"/>
                        <a:gd name="connsiteY8" fmla="*/ 1401308 h 1401308"/>
                        <a:gd name="connsiteX9" fmla="*/ 22767 w 2517151"/>
                        <a:gd name="connsiteY9" fmla="*/ 1266554 h 1401308"/>
                        <a:gd name="connsiteX10" fmla="*/ 22766 w 2517151"/>
                        <a:gd name="connsiteY10" fmla="*/ 1286650 h 1401308"/>
                        <a:gd name="connsiteX11" fmla="*/ 700866 w 2517151"/>
                        <a:gd name="connsiteY11" fmla="*/ 1318155 h 1401308"/>
                        <a:gd name="connsiteX12" fmla="*/ 1357775 w 2517151"/>
                        <a:gd name="connsiteY12" fmla="*/ 1276602 h 1401308"/>
                        <a:gd name="connsiteX13" fmla="*/ 2047176 w 2517151"/>
                        <a:gd name="connsiteY13" fmla="*/ 552659 h 1401308"/>
                        <a:gd name="connsiteX14" fmla="*/ 2497054 w 2517151"/>
                        <a:gd name="connsiteY14" fmla="*/ 137323 h 1401308"/>
                        <a:gd name="connsiteX15" fmla="*/ 1354301 w 2517151"/>
                        <a:gd name="connsiteY15" fmla="*/ 1279366 h 1401308"/>
                        <a:gd name="connsiteX16" fmla="*/ 1357775 w 2517151"/>
                        <a:gd name="connsiteY16" fmla="*/ 1401308 h 1401308"/>
                        <a:gd name="connsiteX0" fmla="*/ 14812 w 2517151"/>
                        <a:gd name="connsiteY0" fmla="*/ 1299085 h 1401308"/>
                        <a:gd name="connsiteX1" fmla="*/ 1361585 w 2517151"/>
                        <a:gd name="connsiteY1" fmla="*/ 1283845 h 1401308"/>
                        <a:gd name="connsiteX2" fmla="*/ 1357775 w 2517151"/>
                        <a:gd name="connsiteY2" fmla="*/ 1401308 h 1401308"/>
                        <a:gd name="connsiteX3" fmla="*/ 52912 w 2517151"/>
                        <a:gd name="connsiteY3" fmla="*/ 1401308 h 1401308"/>
                        <a:gd name="connsiteX4" fmla="*/ 14812 w 2517151"/>
                        <a:gd name="connsiteY4" fmla="*/ 1299085 h 1401308"/>
                        <a:gd name="connsiteX0" fmla="*/ 1350155 w 2517151"/>
                        <a:gd name="connsiteY0" fmla="*/ 1276225 h 1401308"/>
                        <a:gd name="connsiteX1" fmla="*/ 2456191 w 2517151"/>
                        <a:gd name="connsiteY1" fmla="*/ 124469 h 1401308"/>
                        <a:gd name="connsiteX2" fmla="*/ 2517151 w 2517151"/>
                        <a:gd name="connsiteY2" fmla="*/ 241932 h 1401308"/>
                        <a:gd name="connsiteX3" fmla="*/ 1357775 w 2517151"/>
                        <a:gd name="connsiteY3" fmla="*/ 1401308 h 1401308"/>
                        <a:gd name="connsiteX4" fmla="*/ 1350155 w 2517151"/>
                        <a:gd name="connsiteY4" fmla="*/ 1276225 h 1401308"/>
                        <a:gd name="connsiteX0" fmla="*/ 0 w 2517151"/>
                        <a:gd name="connsiteY0" fmla="*/ 1307840 h 1401308"/>
                        <a:gd name="connsiteX1" fmla="*/ 900611 w 2517151"/>
                        <a:gd name="connsiteY1" fmla="*/ 502661 h 1401308"/>
                        <a:gd name="connsiteX2" fmla="*/ 1212288 w 2517151"/>
                        <a:gd name="connsiteY2" fmla="*/ 36839 h 1401308"/>
                        <a:gd name="connsiteX3" fmla="*/ 2476957 w 2517151"/>
                        <a:gd name="connsiteY3" fmla="*/ 107178 h 1401308"/>
                        <a:gd name="connsiteX4" fmla="*/ 1425397 w 2517151"/>
                        <a:gd name="connsiteY4" fmla="*/ 1219393 h 1401308"/>
                        <a:gd name="connsiteX5" fmla="*/ 1323150 w 2517151"/>
                        <a:gd name="connsiteY5" fmla="*/ 1275220 h 1401308"/>
                        <a:gd name="connsiteX6" fmla="*/ 682012 w 2517151"/>
                        <a:gd name="connsiteY6" fmla="*/ 1318155 h 1401308"/>
                        <a:gd name="connsiteX7" fmla="*/ 0 w 2517151"/>
                        <a:gd name="connsiteY7" fmla="*/ 1307840 h 1401308"/>
                        <a:gd name="connsiteX0" fmla="*/ 22767 w 2517151"/>
                        <a:gd name="connsiteY0" fmla="*/ 1266554 h 1401308"/>
                        <a:gd name="connsiteX1" fmla="*/ 494532 w 2517151"/>
                        <a:gd name="connsiteY1" fmla="*/ 859168 h 1401308"/>
                        <a:gd name="connsiteX2" fmla="*/ 871519 w 2517151"/>
                        <a:gd name="connsiteY2" fmla="*/ 512466 h 1401308"/>
                        <a:gd name="connsiteX3" fmla="*/ 1212288 w 2517151"/>
                        <a:gd name="connsiteY3" fmla="*/ 36839 h 1401308"/>
                        <a:gd name="connsiteX4" fmla="*/ 1906499 w 2517151"/>
                        <a:gd name="connsiteY4" fmla="*/ 0 h 1401308"/>
                        <a:gd name="connsiteX5" fmla="*/ 2406619 w 2517151"/>
                        <a:gd name="connsiteY5" fmla="*/ 97129 h 1401308"/>
                        <a:gd name="connsiteX6" fmla="*/ 2517151 w 2517151"/>
                        <a:gd name="connsiteY6" fmla="*/ 241932 h 1401308"/>
                        <a:gd name="connsiteX7" fmla="*/ 1357775 w 2517151"/>
                        <a:gd name="connsiteY7" fmla="*/ 1401308 h 1401308"/>
                        <a:gd name="connsiteX8" fmla="*/ 52912 w 2517151"/>
                        <a:gd name="connsiteY8" fmla="*/ 1401308 h 1401308"/>
                        <a:gd name="connsiteX9" fmla="*/ 22767 w 2517151"/>
                        <a:gd name="connsiteY9" fmla="*/ 1266554 h 1401308"/>
                        <a:gd name="connsiteX10" fmla="*/ 22766 w 2517151"/>
                        <a:gd name="connsiteY10" fmla="*/ 1286650 h 1401308"/>
                        <a:gd name="connsiteX11" fmla="*/ 700866 w 2517151"/>
                        <a:gd name="connsiteY11" fmla="*/ 1318155 h 1401308"/>
                        <a:gd name="connsiteX12" fmla="*/ 1357775 w 2517151"/>
                        <a:gd name="connsiteY12" fmla="*/ 1276602 h 1401308"/>
                        <a:gd name="connsiteX13" fmla="*/ 2047176 w 2517151"/>
                        <a:gd name="connsiteY13" fmla="*/ 552659 h 1401308"/>
                        <a:gd name="connsiteX14" fmla="*/ 2497054 w 2517151"/>
                        <a:gd name="connsiteY14" fmla="*/ 137323 h 1401308"/>
                        <a:gd name="connsiteX15" fmla="*/ 1354301 w 2517151"/>
                        <a:gd name="connsiteY15" fmla="*/ 1279366 h 1401308"/>
                        <a:gd name="connsiteX16" fmla="*/ 1357775 w 2517151"/>
                        <a:gd name="connsiteY16" fmla="*/ 1401308 h 14013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517151" h="1401308" stroke="0" extrusionOk="0">
                          <a:moveTo>
                            <a:pt x="14812" y="1299085"/>
                          </a:moveTo>
                          <a:lnTo>
                            <a:pt x="1361585" y="1283845"/>
                          </a:lnTo>
                          <a:lnTo>
                            <a:pt x="1357775" y="1401308"/>
                          </a:lnTo>
                          <a:lnTo>
                            <a:pt x="52912" y="1401308"/>
                          </a:lnTo>
                          <a:lnTo>
                            <a:pt x="14812" y="1299085"/>
                          </a:lnTo>
                          <a:close/>
                        </a:path>
                        <a:path w="2517151" h="1401308" fill="darkenLess" stroke="0" extrusionOk="0">
                          <a:moveTo>
                            <a:pt x="1350155" y="1276225"/>
                          </a:moveTo>
                          <a:lnTo>
                            <a:pt x="2456191" y="124469"/>
                          </a:lnTo>
                          <a:lnTo>
                            <a:pt x="2517151" y="241932"/>
                          </a:lnTo>
                          <a:lnTo>
                            <a:pt x="1357775" y="1401308"/>
                          </a:lnTo>
                          <a:lnTo>
                            <a:pt x="1350155" y="1276225"/>
                          </a:lnTo>
                          <a:close/>
                        </a:path>
                        <a:path w="2517151" h="1401308" fill="lightenLess" stroke="0" extrusionOk="0">
                          <a:moveTo>
                            <a:pt x="0" y="1307840"/>
                          </a:moveTo>
                          <a:cubicBezTo>
                            <a:pt x="249072" y="1049860"/>
                            <a:pt x="651539" y="760641"/>
                            <a:pt x="900611" y="502661"/>
                          </a:cubicBezTo>
                          <a:lnTo>
                            <a:pt x="1212288" y="36839"/>
                          </a:lnTo>
                          <a:cubicBezTo>
                            <a:pt x="1633844" y="60285"/>
                            <a:pt x="1964966" y="-36848"/>
                            <a:pt x="2476957" y="107178"/>
                          </a:cubicBezTo>
                          <a:cubicBezTo>
                            <a:pt x="2122627" y="467756"/>
                            <a:pt x="1779727" y="858815"/>
                            <a:pt x="1425397" y="1219393"/>
                          </a:cubicBezTo>
                          <a:lnTo>
                            <a:pt x="1323150" y="1275220"/>
                          </a:lnTo>
                          <a:cubicBezTo>
                            <a:pt x="1111532" y="1281152"/>
                            <a:pt x="893630" y="1312223"/>
                            <a:pt x="682012" y="1318155"/>
                          </a:cubicBezTo>
                          <a:lnTo>
                            <a:pt x="0" y="1307840"/>
                          </a:lnTo>
                          <a:close/>
                        </a:path>
                        <a:path w="2517151" h="1401308" fill="none" extrusionOk="0">
                          <a:moveTo>
                            <a:pt x="22767" y="1266554"/>
                          </a:moveTo>
                          <a:cubicBezTo>
                            <a:pt x="120507" y="1189480"/>
                            <a:pt x="358098" y="973126"/>
                            <a:pt x="494532" y="859168"/>
                          </a:cubicBezTo>
                          <a:cubicBezTo>
                            <a:pt x="630967" y="745210"/>
                            <a:pt x="776030" y="628622"/>
                            <a:pt x="871519" y="512466"/>
                          </a:cubicBezTo>
                          <a:lnTo>
                            <a:pt x="1212288" y="36839"/>
                          </a:lnTo>
                          <a:cubicBezTo>
                            <a:pt x="1400149" y="31258"/>
                            <a:pt x="1718638" y="5581"/>
                            <a:pt x="1906499" y="0"/>
                          </a:cubicBezTo>
                          <a:lnTo>
                            <a:pt x="2406619" y="97129"/>
                          </a:lnTo>
                          <a:lnTo>
                            <a:pt x="2517151" y="241932"/>
                          </a:lnTo>
                          <a:lnTo>
                            <a:pt x="1357775" y="1401308"/>
                          </a:lnTo>
                          <a:lnTo>
                            <a:pt x="52912" y="1401308"/>
                          </a:lnTo>
                          <a:lnTo>
                            <a:pt x="22767" y="1266554"/>
                          </a:lnTo>
                          <a:close/>
                          <a:moveTo>
                            <a:pt x="22766" y="1286650"/>
                          </a:moveTo>
                          <a:cubicBezTo>
                            <a:pt x="251942" y="1285630"/>
                            <a:pt x="471690" y="1319175"/>
                            <a:pt x="700866" y="1318155"/>
                          </a:cubicBezTo>
                          <a:lnTo>
                            <a:pt x="1357775" y="1276602"/>
                          </a:lnTo>
                          <a:cubicBezTo>
                            <a:pt x="1631118" y="1001793"/>
                            <a:pt x="1773833" y="827468"/>
                            <a:pt x="2047176" y="552659"/>
                          </a:cubicBezTo>
                          <a:lnTo>
                            <a:pt x="2497054" y="137323"/>
                          </a:lnTo>
                          <a:moveTo>
                            <a:pt x="1354301" y="1279366"/>
                          </a:moveTo>
                          <a:lnTo>
                            <a:pt x="1357775" y="1401308"/>
                          </a:lnTo>
                        </a:path>
                      </a:pathLst>
                    </a:custGeom>
                    <a:solidFill>
                      <a:srgbClr val="9D7955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45" name="Google Shape;903;p21">
                      <a:extLst>
                        <a:ext uri="{FF2B5EF4-FFF2-40B4-BE49-F238E27FC236}">
                          <a16:creationId xmlns:a16="http://schemas.microsoft.com/office/drawing/2014/main" id="{F8170710-B542-F0C8-5FDD-7863F090608B}"/>
                        </a:ext>
                      </a:extLst>
                    </p:cNvPr>
                    <p:cNvSpPr/>
                    <p:nvPr/>
                  </p:nvSpPr>
                  <p:spPr>
                    <a:xfrm rot="19231443">
                      <a:off x="8647049" y="2440495"/>
                      <a:ext cx="601263" cy="18911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1167" h="147637" extrusionOk="0">
                          <a:moveTo>
                            <a:pt x="130969" y="66675"/>
                          </a:moveTo>
                          <a:cubicBezTo>
                            <a:pt x="134938" y="67469"/>
                            <a:pt x="140013" y="66194"/>
                            <a:pt x="142875" y="69056"/>
                          </a:cubicBezTo>
                          <a:cubicBezTo>
                            <a:pt x="146425" y="72606"/>
                            <a:pt x="147638" y="83344"/>
                            <a:pt x="147638" y="83344"/>
                          </a:cubicBezTo>
                          <a:cubicBezTo>
                            <a:pt x="145257" y="89694"/>
                            <a:pt x="144731" y="97098"/>
                            <a:pt x="140494" y="102394"/>
                          </a:cubicBezTo>
                          <a:cubicBezTo>
                            <a:pt x="133518" y="111114"/>
                            <a:pt x="113325" y="105460"/>
                            <a:pt x="107157" y="104775"/>
                          </a:cubicBezTo>
                          <a:cubicBezTo>
                            <a:pt x="100950" y="101051"/>
                            <a:pt x="92275" y="97155"/>
                            <a:pt x="88107" y="90487"/>
                          </a:cubicBezTo>
                          <a:cubicBezTo>
                            <a:pt x="85842" y="86862"/>
                            <a:pt x="84932" y="82550"/>
                            <a:pt x="83344" y="78581"/>
                          </a:cubicBezTo>
                          <a:cubicBezTo>
                            <a:pt x="84138" y="68262"/>
                            <a:pt x="82805" y="57554"/>
                            <a:pt x="85725" y="47625"/>
                          </a:cubicBezTo>
                          <a:cubicBezTo>
                            <a:pt x="86992" y="43317"/>
                            <a:pt x="91706" y="40857"/>
                            <a:pt x="95250" y="38100"/>
                          </a:cubicBezTo>
                          <a:cubicBezTo>
                            <a:pt x="103685" y="31539"/>
                            <a:pt x="105815" y="31403"/>
                            <a:pt x="114300" y="28575"/>
                          </a:cubicBezTo>
                          <a:cubicBezTo>
                            <a:pt x="132556" y="29369"/>
                            <a:pt x="150845" y="29606"/>
                            <a:pt x="169069" y="30956"/>
                          </a:cubicBezTo>
                          <a:cubicBezTo>
                            <a:pt x="172333" y="31198"/>
                            <a:pt x="175512" y="32236"/>
                            <a:pt x="178594" y="33337"/>
                          </a:cubicBezTo>
                          <a:cubicBezTo>
                            <a:pt x="186645" y="36212"/>
                            <a:pt x="202407" y="42862"/>
                            <a:pt x="202407" y="42862"/>
                          </a:cubicBezTo>
                          <a:cubicBezTo>
                            <a:pt x="214888" y="55343"/>
                            <a:pt x="217932" y="56521"/>
                            <a:pt x="226219" y="71437"/>
                          </a:cubicBezTo>
                          <a:cubicBezTo>
                            <a:pt x="228506" y="75553"/>
                            <a:pt x="230323" y="87193"/>
                            <a:pt x="230982" y="90487"/>
                          </a:cubicBezTo>
                          <a:cubicBezTo>
                            <a:pt x="230188" y="99218"/>
                            <a:pt x="232114" y="108649"/>
                            <a:pt x="228600" y="116681"/>
                          </a:cubicBezTo>
                          <a:cubicBezTo>
                            <a:pt x="226115" y="122360"/>
                            <a:pt x="219206" y="124781"/>
                            <a:pt x="214313" y="128587"/>
                          </a:cubicBezTo>
                          <a:cubicBezTo>
                            <a:pt x="212054" y="130344"/>
                            <a:pt x="209800" y="132223"/>
                            <a:pt x="207169" y="133350"/>
                          </a:cubicBezTo>
                          <a:cubicBezTo>
                            <a:pt x="201556" y="135756"/>
                            <a:pt x="184836" y="137561"/>
                            <a:pt x="180975" y="138112"/>
                          </a:cubicBezTo>
                          <a:cubicBezTo>
                            <a:pt x="161321" y="144666"/>
                            <a:pt x="181664" y="138380"/>
                            <a:pt x="138113" y="145256"/>
                          </a:cubicBezTo>
                          <a:cubicBezTo>
                            <a:pt x="134880" y="145766"/>
                            <a:pt x="131763" y="146843"/>
                            <a:pt x="128588" y="147637"/>
                          </a:cubicBezTo>
                          <a:cubicBezTo>
                            <a:pt x="99219" y="146050"/>
                            <a:pt x="69297" y="148769"/>
                            <a:pt x="40482" y="142875"/>
                          </a:cubicBezTo>
                          <a:cubicBezTo>
                            <a:pt x="32784" y="141300"/>
                            <a:pt x="30099" y="130921"/>
                            <a:pt x="23813" y="126206"/>
                          </a:cubicBezTo>
                          <a:lnTo>
                            <a:pt x="14288" y="119062"/>
                          </a:lnTo>
                          <a:cubicBezTo>
                            <a:pt x="1259" y="93005"/>
                            <a:pt x="5189" y="103669"/>
                            <a:pt x="0" y="88106"/>
                          </a:cubicBezTo>
                          <a:cubicBezTo>
                            <a:pt x="1588" y="77787"/>
                            <a:pt x="2231" y="67278"/>
                            <a:pt x="4763" y="57150"/>
                          </a:cubicBezTo>
                          <a:cubicBezTo>
                            <a:pt x="5457" y="54374"/>
                            <a:pt x="8008" y="52433"/>
                            <a:pt x="9525" y="50006"/>
                          </a:cubicBezTo>
                          <a:cubicBezTo>
                            <a:pt x="24477" y="26083"/>
                            <a:pt x="8063" y="49296"/>
                            <a:pt x="26194" y="28575"/>
                          </a:cubicBezTo>
                          <a:cubicBezTo>
                            <a:pt x="28807" y="25588"/>
                            <a:pt x="30108" y="21357"/>
                            <a:pt x="33338" y="19050"/>
                          </a:cubicBezTo>
                          <a:cubicBezTo>
                            <a:pt x="36001" y="17148"/>
                            <a:pt x="39654" y="17311"/>
                            <a:pt x="42863" y="16669"/>
                          </a:cubicBezTo>
                          <a:cubicBezTo>
                            <a:pt x="47597" y="15722"/>
                            <a:pt x="52416" y="15234"/>
                            <a:pt x="57150" y="14287"/>
                          </a:cubicBezTo>
                          <a:cubicBezTo>
                            <a:pt x="64326" y="12852"/>
                            <a:pt x="71345" y="10610"/>
                            <a:pt x="78582" y="9525"/>
                          </a:cubicBezTo>
                          <a:cubicBezTo>
                            <a:pt x="87252" y="8225"/>
                            <a:pt x="96068" y="8168"/>
                            <a:pt x="104775" y="7144"/>
                          </a:cubicBezTo>
                          <a:cubicBezTo>
                            <a:pt x="109570" y="6580"/>
                            <a:pt x="114264" y="5295"/>
                            <a:pt x="119063" y="4762"/>
                          </a:cubicBezTo>
                          <a:cubicBezTo>
                            <a:pt x="183175" y="-2362"/>
                            <a:pt x="120592" y="6244"/>
                            <a:pt x="164307" y="0"/>
                          </a:cubicBezTo>
                          <a:cubicBezTo>
                            <a:pt x="195263" y="794"/>
                            <a:pt x="226284" y="226"/>
                            <a:pt x="257175" y="2381"/>
                          </a:cubicBezTo>
                          <a:cubicBezTo>
                            <a:pt x="260716" y="2628"/>
                            <a:pt x="263332" y="6021"/>
                            <a:pt x="266700" y="7144"/>
                          </a:cubicBezTo>
                          <a:cubicBezTo>
                            <a:pt x="270540" y="8424"/>
                            <a:pt x="274638" y="8731"/>
                            <a:pt x="278607" y="9525"/>
                          </a:cubicBezTo>
                          <a:cubicBezTo>
                            <a:pt x="296537" y="21478"/>
                            <a:pt x="273751" y="7444"/>
                            <a:pt x="295275" y="16669"/>
                          </a:cubicBezTo>
                          <a:cubicBezTo>
                            <a:pt x="297905" y="17796"/>
                            <a:pt x="299934" y="20011"/>
                            <a:pt x="302419" y="21431"/>
                          </a:cubicBezTo>
                          <a:cubicBezTo>
                            <a:pt x="318215" y="30457"/>
                            <a:pt x="306582" y="20832"/>
                            <a:pt x="321469" y="35719"/>
                          </a:cubicBezTo>
                          <a:cubicBezTo>
                            <a:pt x="322263" y="38100"/>
                            <a:pt x="322861" y="40555"/>
                            <a:pt x="323850" y="42862"/>
                          </a:cubicBezTo>
                          <a:cubicBezTo>
                            <a:pt x="326217" y="48386"/>
                            <a:pt x="329978" y="53436"/>
                            <a:pt x="330994" y="59531"/>
                          </a:cubicBezTo>
                          <a:cubicBezTo>
                            <a:pt x="331385" y="61880"/>
                            <a:pt x="330994" y="64294"/>
                            <a:pt x="330994" y="66675"/>
                          </a:cubicBezTo>
                        </a:path>
                      </a:pathLst>
                    </a:custGeom>
                    <a:noFill/>
                    <a:ln w="12700" cap="flat" cmpd="sng">
                      <a:solidFill>
                        <a:srgbClr val="3F3F3F"/>
                      </a:solidFill>
                      <a:prstDash val="solid"/>
                      <a:miter lim="800000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chemeClr val="lt1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cxnSp>
              <p:nvCxnSpPr>
                <p:cNvPr id="2963" name="直線コネクタ 2962">
                  <a:extLst>
                    <a:ext uri="{FF2B5EF4-FFF2-40B4-BE49-F238E27FC236}">
                      <a16:creationId xmlns:a16="http://schemas.microsoft.com/office/drawing/2014/main" id="{4D053180-B42C-8D05-93EA-C2ECAE01EBEF}"/>
                    </a:ext>
                  </a:extLst>
                </p:cNvPr>
                <p:cNvCxnSpPr/>
                <p:nvPr/>
              </p:nvCxnSpPr>
              <p:spPr>
                <a:xfrm flipH="1">
                  <a:off x="2781053" y="4271953"/>
                  <a:ext cx="596364" cy="615315"/>
                </a:xfrm>
                <a:prstGeom prst="line">
                  <a:avLst/>
                </a:prstGeom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" name="直線コネクタ 34">
                  <a:extLst>
                    <a:ext uri="{FF2B5EF4-FFF2-40B4-BE49-F238E27FC236}">
                      <a16:creationId xmlns:a16="http://schemas.microsoft.com/office/drawing/2014/main" id="{5626421C-6943-B439-B825-9735F6067EE5}"/>
                    </a:ext>
                  </a:extLst>
                </p:cNvPr>
                <p:cNvCxnSpPr/>
                <p:nvPr/>
              </p:nvCxnSpPr>
              <p:spPr>
                <a:xfrm flipH="1">
                  <a:off x="3342037" y="3944287"/>
                  <a:ext cx="457355" cy="529738"/>
                </a:xfrm>
                <a:prstGeom prst="line">
                  <a:avLst/>
                </a:prstGeom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直線コネクタ 39">
                  <a:extLst>
                    <a:ext uri="{FF2B5EF4-FFF2-40B4-BE49-F238E27FC236}">
                      <a16:creationId xmlns:a16="http://schemas.microsoft.com/office/drawing/2014/main" id="{A81673DB-CD0F-729F-DB09-22EB67CE4645}"/>
                    </a:ext>
                  </a:extLst>
                </p:cNvPr>
                <p:cNvCxnSpPr/>
                <p:nvPr/>
              </p:nvCxnSpPr>
              <p:spPr>
                <a:xfrm flipH="1">
                  <a:off x="3320440" y="4195691"/>
                  <a:ext cx="457355" cy="529738"/>
                </a:xfrm>
                <a:prstGeom prst="line">
                  <a:avLst/>
                </a:prstGeom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117" name="角丸四角形 96">
            <a:extLst>
              <a:ext uri="{FF2B5EF4-FFF2-40B4-BE49-F238E27FC236}">
                <a16:creationId xmlns:a16="http://schemas.microsoft.com/office/drawing/2014/main" id="{3D67C99D-B3F1-4890-8DE7-E7BEECC899CB}"/>
              </a:ext>
            </a:extLst>
          </p:cNvPr>
          <p:cNvSpPr/>
          <p:nvPr/>
        </p:nvSpPr>
        <p:spPr>
          <a:xfrm>
            <a:off x="9815096" y="624600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67E51C7-3449-491F-A84C-CC9DCC1C1980}"/>
              </a:ext>
            </a:extLst>
          </p:cNvPr>
          <p:cNvSpPr txBox="1"/>
          <p:nvPr/>
        </p:nvSpPr>
        <p:spPr>
          <a:xfrm>
            <a:off x="9796833" y="6245043"/>
            <a:ext cx="1982785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19" name="テキスト ボックス 118">
            <a:extLst>
              <a:ext uri="{FF2B5EF4-FFF2-40B4-BE49-F238E27FC236}">
                <a16:creationId xmlns:a16="http://schemas.microsoft.com/office/drawing/2014/main" id="{5DAFCC0F-71A7-4840-BA00-61A9BF96770B}"/>
              </a:ext>
            </a:extLst>
          </p:cNvPr>
          <p:cNvSpPr txBox="1"/>
          <p:nvPr/>
        </p:nvSpPr>
        <p:spPr>
          <a:xfrm>
            <a:off x="680011" y="383516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き</a:t>
            </a:r>
          </a:p>
        </p:txBody>
      </p:sp>
      <p:sp>
        <p:nvSpPr>
          <p:cNvPr id="120" name="テキスト ボックス 119">
            <a:extLst>
              <a:ext uri="{FF2B5EF4-FFF2-40B4-BE49-F238E27FC236}">
                <a16:creationId xmlns:a16="http://schemas.microsoft.com/office/drawing/2014/main" id="{8EA68A81-76B6-4929-9362-577557690345}"/>
              </a:ext>
            </a:extLst>
          </p:cNvPr>
          <p:cNvSpPr txBox="1"/>
          <p:nvPr/>
        </p:nvSpPr>
        <p:spPr>
          <a:xfrm>
            <a:off x="2052195" y="378375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き</a:t>
            </a:r>
          </a:p>
        </p:txBody>
      </p:sp>
      <p:sp>
        <p:nvSpPr>
          <p:cNvPr id="121" name="テキスト ボックス 120">
            <a:extLst>
              <a:ext uri="{FF2B5EF4-FFF2-40B4-BE49-F238E27FC236}">
                <a16:creationId xmlns:a16="http://schemas.microsoft.com/office/drawing/2014/main" id="{AB32C91A-CC53-4475-920C-3C13DC7D60C9}"/>
              </a:ext>
            </a:extLst>
          </p:cNvPr>
          <p:cNvSpPr txBox="1"/>
          <p:nvPr/>
        </p:nvSpPr>
        <p:spPr>
          <a:xfrm>
            <a:off x="6977695" y="378374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つく</a:t>
            </a:r>
          </a:p>
        </p:txBody>
      </p:sp>
      <p:sp>
        <p:nvSpPr>
          <p:cNvPr id="122" name="テキスト ボックス 121">
            <a:extLst>
              <a:ext uri="{FF2B5EF4-FFF2-40B4-BE49-F238E27FC236}">
                <a16:creationId xmlns:a16="http://schemas.microsoft.com/office/drawing/2014/main" id="{1E12EAD3-999A-417E-B175-628ADB5EF42A}"/>
              </a:ext>
            </a:extLst>
          </p:cNvPr>
          <p:cNvSpPr txBox="1"/>
          <p:nvPr/>
        </p:nvSpPr>
        <p:spPr>
          <a:xfrm>
            <a:off x="7643998" y="2166452"/>
            <a:ext cx="7761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だいじ</a:t>
            </a:r>
          </a:p>
        </p:txBody>
      </p:sp>
    </p:spTree>
    <p:extLst>
      <p:ext uri="{BB962C8B-B14F-4D97-AF65-F5344CB8AC3E}">
        <p14:creationId xmlns:p14="http://schemas.microsoft.com/office/powerpoint/2010/main" val="11822293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" name="Google Shape;2979;p46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6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6"/>
          <p:cNvSpPr txBox="1"/>
          <p:nvPr/>
        </p:nvSpPr>
        <p:spPr>
          <a:xfrm>
            <a:off x="524914" y="330927"/>
            <a:ext cx="10983462" cy="25852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ザイくんは森の賢者となった！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どうやら、まほうつかいの進化形のようだ！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lang="en-US" altLang="ja-JP" sz="3600" dirty="0">
              <a:solidFill>
                <a:srgbClr val="3F3F3F"/>
              </a:solidFill>
            </a:endParaRPr>
          </a:p>
        </p:txBody>
      </p:sp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51DA6045-A859-5EAF-8243-7BB99AF336FE}"/>
              </a:ext>
            </a:extLst>
          </p:cNvPr>
          <p:cNvGrpSpPr/>
          <p:nvPr/>
        </p:nvGrpSpPr>
        <p:grpSpPr>
          <a:xfrm rot="2046346">
            <a:off x="2955499" y="4991547"/>
            <a:ext cx="794217" cy="821405"/>
            <a:chOff x="4718566" y="4757689"/>
            <a:chExt cx="815030" cy="842930"/>
          </a:xfrm>
        </p:grpSpPr>
        <p:sp>
          <p:nvSpPr>
            <p:cNvPr id="7" name="直方体 6">
              <a:extLst>
                <a:ext uri="{FF2B5EF4-FFF2-40B4-BE49-F238E27FC236}">
                  <a16:creationId xmlns:a16="http://schemas.microsoft.com/office/drawing/2014/main" id="{23876ECF-35C0-736C-1619-4F96D795A180}"/>
                </a:ext>
              </a:extLst>
            </p:cNvPr>
            <p:cNvSpPr/>
            <p:nvPr/>
          </p:nvSpPr>
          <p:spPr>
            <a:xfrm>
              <a:off x="4827456" y="4757689"/>
              <a:ext cx="654348" cy="842930"/>
            </a:xfrm>
            <a:prstGeom prst="cube">
              <a:avLst>
                <a:gd name="adj" fmla="val 12454"/>
              </a:avLst>
            </a:pr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Google Shape;1549;p28">
              <a:extLst>
                <a:ext uri="{FF2B5EF4-FFF2-40B4-BE49-F238E27FC236}">
                  <a16:creationId xmlns:a16="http://schemas.microsoft.com/office/drawing/2014/main" id="{85E82A46-7014-3038-C0A3-266CA1BF2303}"/>
                </a:ext>
              </a:extLst>
            </p:cNvPr>
            <p:cNvSpPr txBox="1"/>
            <p:nvPr/>
          </p:nvSpPr>
          <p:spPr>
            <a:xfrm>
              <a:off x="4718566" y="4862931"/>
              <a:ext cx="815030" cy="592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050" dirty="0">
                  <a:solidFill>
                    <a:schemeClr val="bg1"/>
                  </a:solidFill>
                </a:rPr>
                <a:t>けんじゃ</a:t>
              </a:r>
              <a:endParaRPr lang="en-US" altLang="ja-JP" sz="1050" dirty="0">
                <a:solidFill>
                  <a:schemeClr val="bg1"/>
                </a:solidFill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050" dirty="0">
                  <a:solidFill>
                    <a:schemeClr val="bg1"/>
                  </a:solidFill>
                </a:rPr>
                <a:t>の</a:t>
              </a:r>
              <a:endParaRPr lang="en-US" altLang="ja-JP" sz="1050" dirty="0">
                <a:solidFill>
                  <a:schemeClr val="bg1"/>
                </a:solidFill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050" dirty="0">
                  <a:solidFill>
                    <a:schemeClr val="bg1"/>
                  </a:solidFill>
                </a:rPr>
                <a:t>本</a:t>
              </a:r>
              <a:endParaRPr sz="1050" dirty="0">
                <a:solidFill>
                  <a:schemeClr val="bg1"/>
                </a:solidFill>
                <a:sym typeface="Arial"/>
              </a:endParaRPr>
            </a:p>
          </p:txBody>
        </p:sp>
        <p:sp>
          <p:nvSpPr>
            <p:cNvPr id="9" name="フリーフォーム 5">
              <a:extLst>
                <a:ext uri="{FF2B5EF4-FFF2-40B4-BE49-F238E27FC236}">
                  <a16:creationId xmlns:a16="http://schemas.microsoft.com/office/drawing/2014/main" id="{15F7B561-3268-7532-4CEC-F26C1C954C0A}"/>
                </a:ext>
              </a:extLst>
            </p:cNvPr>
            <p:cNvSpPr/>
            <p:nvPr/>
          </p:nvSpPr>
          <p:spPr>
            <a:xfrm>
              <a:off x="4852657" y="4771177"/>
              <a:ext cx="612618" cy="811794"/>
            </a:xfrm>
            <a:custGeom>
              <a:avLst/>
              <a:gdLst>
                <a:gd name="connsiteX0" fmla="*/ 69410 w 612618"/>
                <a:gd name="connsiteY0" fmla="*/ 0 h 826883"/>
                <a:gd name="connsiteX1" fmla="*/ 0 w 612618"/>
                <a:gd name="connsiteY1" fmla="*/ 69410 h 826883"/>
                <a:gd name="connsiteX2" fmla="*/ 561315 w 612618"/>
                <a:gd name="connsiteY2" fmla="*/ 72428 h 826883"/>
                <a:gd name="connsiteX3" fmla="*/ 552262 w 612618"/>
                <a:gd name="connsiteY3" fmla="*/ 826883 h 826883"/>
                <a:gd name="connsiteX4" fmla="*/ 612618 w 612618"/>
                <a:gd name="connsiteY4" fmla="*/ 748420 h 826883"/>
                <a:gd name="connsiteX5" fmla="*/ 612618 w 612618"/>
                <a:gd name="connsiteY5" fmla="*/ 15089 h 826883"/>
                <a:gd name="connsiteX6" fmla="*/ 69410 w 612618"/>
                <a:gd name="connsiteY6" fmla="*/ 0 h 826883"/>
                <a:gd name="connsiteX0" fmla="*/ 69410 w 612618"/>
                <a:gd name="connsiteY0" fmla="*/ 3018 h 811794"/>
                <a:gd name="connsiteX1" fmla="*/ 0 w 612618"/>
                <a:gd name="connsiteY1" fmla="*/ 54321 h 811794"/>
                <a:gd name="connsiteX2" fmla="*/ 561315 w 612618"/>
                <a:gd name="connsiteY2" fmla="*/ 57339 h 811794"/>
                <a:gd name="connsiteX3" fmla="*/ 552262 w 612618"/>
                <a:gd name="connsiteY3" fmla="*/ 811794 h 811794"/>
                <a:gd name="connsiteX4" fmla="*/ 612618 w 612618"/>
                <a:gd name="connsiteY4" fmla="*/ 733331 h 811794"/>
                <a:gd name="connsiteX5" fmla="*/ 612618 w 612618"/>
                <a:gd name="connsiteY5" fmla="*/ 0 h 811794"/>
                <a:gd name="connsiteX6" fmla="*/ 69410 w 612618"/>
                <a:gd name="connsiteY6" fmla="*/ 3018 h 81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2618" h="811794">
                  <a:moveTo>
                    <a:pt x="69410" y="3018"/>
                  </a:moveTo>
                  <a:lnTo>
                    <a:pt x="0" y="54321"/>
                  </a:lnTo>
                  <a:lnTo>
                    <a:pt x="561315" y="57339"/>
                  </a:lnTo>
                  <a:lnTo>
                    <a:pt x="552262" y="811794"/>
                  </a:lnTo>
                  <a:lnTo>
                    <a:pt x="612618" y="733331"/>
                  </a:lnTo>
                  <a:lnTo>
                    <a:pt x="612618" y="0"/>
                  </a:lnTo>
                  <a:lnTo>
                    <a:pt x="69410" y="3018"/>
                  </a:lnTo>
                  <a:close/>
                </a:path>
              </a:pathLst>
            </a:custGeom>
            <a:solidFill>
              <a:schemeClr val="tx2">
                <a:lumMod val="9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41E19095-F409-5796-C41A-F89D0DA2028E}"/>
              </a:ext>
            </a:extLst>
          </p:cNvPr>
          <p:cNvGrpSpPr/>
          <p:nvPr/>
        </p:nvGrpSpPr>
        <p:grpSpPr>
          <a:xfrm>
            <a:off x="1573782" y="3991894"/>
            <a:ext cx="1864753" cy="2276314"/>
            <a:chOff x="5767717" y="1496159"/>
            <a:chExt cx="1609515" cy="1986106"/>
          </a:xfrm>
        </p:grpSpPr>
        <p:grpSp>
          <p:nvGrpSpPr>
            <p:cNvPr id="11" name="グループ化 10">
              <a:extLst>
                <a:ext uri="{FF2B5EF4-FFF2-40B4-BE49-F238E27FC236}">
                  <a16:creationId xmlns:a16="http://schemas.microsoft.com/office/drawing/2014/main" id="{9AA361F4-A52B-ED3F-188C-2D4F63433337}"/>
                </a:ext>
              </a:extLst>
            </p:cNvPr>
            <p:cNvGrpSpPr/>
            <p:nvPr/>
          </p:nvGrpSpPr>
          <p:grpSpPr>
            <a:xfrm rot="65108">
              <a:off x="5767717" y="1496159"/>
              <a:ext cx="1609515" cy="1986106"/>
              <a:chOff x="852649" y="4147627"/>
              <a:chExt cx="1519259" cy="1874733"/>
            </a:xfrm>
          </p:grpSpPr>
          <p:sp>
            <p:nvSpPr>
              <p:cNvPr id="13" name="Google Shape;1610;p29">
                <a:extLst>
                  <a:ext uri="{FF2B5EF4-FFF2-40B4-BE49-F238E27FC236}">
                    <a16:creationId xmlns:a16="http://schemas.microsoft.com/office/drawing/2014/main" id="{A141E288-6BDB-8719-B3CB-DA74DC42F33C}"/>
                  </a:ext>
                </a:extLst>
              </p:cNvPr>
              <p:cNvSpPr/>
              <p:nvPr/>
            </p:nvSpPr>
            <p:spPr>
              <a:xfrm>
                <a:off x="2120636" y="5645555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611;p29">
                <a:extLst>
                  <a:ext uri="{FF2B5EF4-FFF2-40B4-BE49-F238E27FC236}">
                    <a16:creationId xmlns:a16="http://schemas.microsoft.com/office/drawing/2014/main" id="{67101340-C656-B8AE-68AF-77A52D1C264F}"/>
                  </a:ext>
                </a:extLst>
              </p:cNvPr>
              <p:cNvSpPr/>
              <p:nvPr/>
            </p:nvSpPr>
            <p:spPr>
              <a:xfrm>
                <a:off x="852649" y="4147627"/>
                <a:ext cx="1340898" cy="178339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612;p29">
                <a:extLst>
                  <a:ext uri="{FF2B5EF4-FFF2-40B4-BE49-F238E27FC236}">
                    <a16:creationId xmlns:a16="http://schemas.microsoft.com/office/drawing/2014/main" id="{9801DB5E-CE16-1A11-9C32-BE29890182C0}"/>
                  </a:ext>
                </a:extLst>
              </p:cNvPr>
              <p:cNvSpPr/>
              <p:nvPr/>
            </p:nvSpPr>
            <p:spPr>
              <a:xfrm>
                <a:off x="1718646" y="4866956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613;p29">
                <a:extLst>
                  <a:ext uri="{FF2B5EF4-FFF2-40B4-BE49-F238E27FC236}">
                    <a16:creationId xmlns:a16="http://schemas.microsoft.com/office/drawing/2014/main" id="{B100D080-9245-84E7-8CBE-EE3B99A6A135}"/>
                  </a:ext>
                </a:extLst>
              </p:cNvPr>
              <p:cNvSpPr/>
              <p:nvPr/>
            </p:nvSpPr>
            <p:spPr>
              <a:xfrm>
                <a:off x="2046895" y="4797118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614;p29">
                <a:extLst>
                  <a:ext uri="{FF2B5EF4-FFF2-40B4-BE49-F238E27FC236}">
                    <a16:creationId xmlns:a16="http://schemas.microsoft.com/office/drawing/2014/main" id="{0E7F8117-5C3A-F866-6E5E-888515154DA4}"/>
                  </a:ext>
                </a:extLst>
              </p:cNvPr>
              <p:cNvSpPr/>
              <p:nvPr/>
            </p:nvSpPr>
            <p:spPr>
              <a:xfrm>
                <a:off x="1922737" y="5148120"/>
                <a:ext cx="79312" cy="76827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615;p29">
                <a:extLst>
                  <a:ext uri="{FF2B5EF4-FFF2-40B4-BE49-F238E27FC236}">
                    <a16:creationId xmlns:a16="http://schemas.microsoft.com/office/drawing/2014/main" id="{07333993-E841-1DB2-CB41-FDDC50AF2E6E}"/>
                  </a:ext>
                </a:extLst>
              </p:cNvPr>
              <p:cNvSpPr/>
              <p:nvPr/>
            </p:nvSpPr>
            <p:spPr>
              <a:xfrm>
                <a:off x="1593086" y="5839684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9" name="Google Shape;1616;p29">
                <a:extLst>
                  <a:ext uri="{FF2B5EF4-FFF2-40B4-BE49-F238E27FC236}">
                    <a16:creationId xmlns:a16="http://schemas.microsoft.com/office/drawing/2014/main" id="{6C283B9F-8993-13CA-43C8-0AED12910363}"/>
                  </a:ext>
                </a:extLst>
              </p:cNvPr>
              <p:cNvCxnSpPr/>
              <p:nvPr/>
            </p:nvCxnSpPr>
            <p:spPr>
              <a:xfrm flipH="1">
                <a:off x="852649" y="5579317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0" name="Google Shape;1617;p29">
                <a:extLst>
                  <a:ext uri="{FF2B5EF4-FFF2-40B4-BE49-F238E27FC236}">
                    <a16:creationId xmlns:a16="http://schemas.microsoft.com/office/drawing/2014/main" id="{B59E5C5A-7EF0-B3F7-3A2D-295A1EECF84F}"/>
                  </a:ext>
                </a:extLst>
              </p:cNvPr>
              <p:cNvCxnSpPr/>
              <p:nvPr/>
            </p:nvCxnSpPr>
            <p:spPr>
              <a:xfrm flipH="1">
                <a:off x="859633" y="5631588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1" name="Google Shape;1618;p29">
                <a:extLst>
                  <a:ext uri="{FF2B5EF4-FFF2-40B4-BE49-F238E27FC236}">
                    <a16:creationId xmlns:a16="http://schemas.microsoft.com/office/drawing/2014/main" id="{4E1CEE17-B162-F18F-C2CF-D58491ECECC2}"/>
                  </a:ext>
                </a:extLst>
              </p:cNvPr>
              <p:cNvCxnSpPr/>
              <p:nvPr/>
            </p:nvCxnSpPr>
            <p:spPr>
              <a:xfrm flipH="1">
                <a:off x="887568" y="5658105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2" name="Google Shape;1619;p29">
                <a:extLst>
                  <a:ext uri="{FF2B5EF4-FFF2-40B4-BE49-F238E27FC236}">
                    <a16:creationId xmlns:a16="http://schemas.microsoft.com/office/drawing/2014/main" id="{0416DC0C-624D-9C9F-8954-4AEF948F389D}"/>
                  </a:ext>
                </a:extLst>
              </p:cNvPr>
              <p:cNvCxnSpPr/>
              <p:nvPr/>
            </p:nvCxnSpPr>
            <p:spPr>
              <a:xfrm flipH="1">
                <a:off x="925980" y="5712559"/>
                <a:ext cx="88984" cy="12712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3" name="Google Shape;1620;p29">
                <a:extLst>
                  <a:ext uri="{FF2B5EF4-FFF2-40B4-BE49-F238E27FC236}">
                    <a16:creationId xmlns:a16="http://schemas.microsoft.com/office/drawing/2014/main" id="{E9D3AB1A-43C6-F566-695A-818970063334}"/>
                  </a:ext>
                </a:extLst>
              </p:cNvPr>
              <p:cNvCxnSpPr/>
              <p:nvPr/>
            </p:nvCxnSpPr>
            <p:spPr>
              <a:xfrm flipH="1">
                <a:off x="964391" y="5760897"/>
                <a:ext cx="71403" cy="8978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4" name="Google Shape;1621;p29">
                <a:extLst>
                  <a:ext uri="{FF2B5EF4-FFF2-40B4-BE49-F238E27FC236}">
                    <a16:creationId xmlns:a16="http://schemas.microsoft.com/office/drawing/2014/main" id="{2C307021-23AA-85DE-83AD-8A4E9BB42EC6}"/>
                  </a:ext>
                </a:extLst>
              </p:cNvPr>
              <p:cNvCxnSpPr/>
              <p:nvPr/>
            </p:nvCxnSpPr>
            <p:spPr>
              <a:xfrm flipH="1">
                <a:off x="999310" y="5795047"/>
                <a:ext cx="55870" cy="6935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26" name="Google Shape;1622;p29">
                <a:extLst>
                  <a:ext uri="{FF2B5EF4-FFF2-40B4-BE49-F238E27FC236}">
                    <a16:creationId xmlns:a16="http://schemas.microsoft.com/office/drawing/2014/main" id="{19E6BBFD-FA26-5861-9A8E-3AE19A80132B}"/>
                  </a:ext>
                </a:extLst>
              </p:cNvPr>
              <p:cNvSpPr/>
              <p:nvPr/>
            </p:nvSpPr>
            <p:spPr>
              <a:xfrm>
                <a:off x="1138987" y="4203499"/>
                <a:ext cx="632451" cy="1800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" name="Google Shape;1736;p30">
              <a:extLst>
                <a:ext uri="{FF2B5EF4-FFF2-40B4-BE49-F238E27FC236}">
                  <a16:creationId xmlns:a16="http://schemas.microsoft.com/office/drawing/2014/main" id="{26535020-B7F4-A17C-EBCA-9F8E664BA69B}"/>
                </a:ext>
              </a:extLst>
            </p:cNvPr>
            <p:cNvSpPr/>
            <p:nvPr/>
          </p:nvSpPr>
          <p:spPr>
            <a:xfrm rot="17810550">
              <a:off x="5733468" y="2446078"/>
              <a:ext cx="443857" cy="278104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B2F27976-F098-7230-1CCB-C8C1448BBEDC}"/>
              </a:ext>
            </a:extLst>
          </p:cNvPr>
          <p:cNvGrpSpPr/>
          <p:nvPr/>
        </p:nvGrpSpPr>
        <p:grpSpPr>
          <a:xfrm rot="21236223">
            <a:off x="1195601" y="2393879"/>
            <a:ext cx="2111252" cy="2048065"/>
            <a:chOff x="6299492" y="1900421"/>
            <a:chExt cx="2208788" cy="2063116"/>
          </a:xfrm>
        </p:grpSpPr>
        <p:sp>
          <p:nvSpPr>
            <p:cNvPr id="28" name="楕円 27">
              <a:extLst>
                <a:ext uri="{FF2B5EF4-FFF2-40B4-BE49-F238E27FC236}">
                  <a16:creationId xmlns:a16="http://schemas.microsoft.com/office/drawing/2014/main" id="{17C126F3-C28B-C42D-6949-E963CBAB1F9A}"/>
                </a:ext>
              </a:extLst>
            </p:cNvPr>
            <p:cNvSpPr/>
            <p:nvPr/>
          </p:nvSpPr>
          <p:spPr>
            <a:xfrm>
              <a:off x="6299492" y="3326474"/>
              <a:ext cx="2208788" cy="637063"/>
            </a:xfrm>
            <a:prstGeom prst="ellipse">
              <a:avLst/>
            </a:prstGeom>
            <a:solidFill>
              <a:srgbClr val="7900A4"/>
            </a:solidFill>
            <a:ln>
              <a:solidFill>
                <a:srgbClr val="99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ローチャート: 抜出し 10">
              <a:extLst>
                <a:ext uri="{FF2B5EF4-FFF2-40B4-BE49-F238E27FC236}">
                  <a16:creationId xmlns:a16="http://schemas.microsoft.com/office/drawing/2014/main" id="{61E6E8A6-31AA-1501-0893-CDE6438771A2}"/>
                </a:ext>
              </a:extLst>
            </p:cNvPr>
            <p:cNvSpPr/>
            <p:nvPr/>
          </p:nvSpPr>
          <p:spPr>
            <a:xfrm>
              <a:off x="6815957" y="1900421"/>
              <a:ext cx="1145409" cy="1670636"/>
            </a:xfrm>
            <a:custGeom>
              <a:avLst/>
              <a:gdLst>
                <a:gd name="connsiteX0" fmla="*/ 0 w 10000"/>
                <a:gd name="connsiteY0" fmla="*/ 10000 h 10000"/>
                <a:gd name="connsiteX1" fmla="*/ 5000 w 10000"/>
                <a:gd name="connsiteY1" fmla="*/ 0 h 10000"/>
                <a:gd name="connsiteX2" fmla="*/ 10000 w 10000"/>
                <a:gd name="connsiteY2" fmla="*/ 10000 h 10000"/>
                <a:gd name="connsiteX3" fmla="*/ 0 w 10000"/>
                <a:gd name="connsiteY3" fmla="*/ 10000 h 10000"/>
                <a:gd name="connsiteX0" fmla="*/ 10000 w 10840"/>
                <a:gd name="connsiteY0" fmla="*/ 10000 h 10478"/>
                <a:gd name="connsiteX1" fmla="*/ 0 w 10840"/>
                <a:gd name="connsiteY1" fmla="*/ 10000 h 10478"/>
                <a:gd name="connsiteX2" fmla="*/ 5000 w 10840"/>
                <a:gd name="connsiteY2" fmla="*/ 0 h 10478"/>
                <a:gd name="connsiteX3" fmla="*/ 10840 w 10840"/>
                <a:gd name="connsiteY3" fmla="*/ 10478 h 10478"/>
                <a:gd name="connsiteX0" fmla="*/ 1927 w 10840"/>
                <a:gd name="connsiteY0" fmla="*/ 13066 h 13066"/>
                <a:gd name="connsiteX1" fmla="*/ 0 w 10840"/>
                <a:gd name="connsiteY1" fmla="*/ 10000 h 13066"/>
                <a:gd name="connsiteX2" fmla="*/ 5000 w 10840"/>
                <a:gd name="connsiteY2" fmla="*/ 0 h 13066"/>
                <a:gd name="connsiteX3" fmla="*/ 10840 w 10840"/>
                <a:gd name="connsiteY3" fmla="*/ 10478 h 13066"/>
                <a:gd name="connsiteX0" fmla="*/ 0 w 10840"/>
                <a:gd name="connsiteY0" fmla="*/ 10000 h 10478"/>
                <a:gd name="connsiteX1" fmla="*/ 5000 w 10840"/>
                <a:gd name="connsiteY1" fmla="*/ 0 h 10478"/>
                <a:gd name="connsiteX2" fmla="*/ 10840 w 10840"/>
                <a:gd name="connsiteY2" fmla="*/ 10478 h 10478"/>
                <a:gd name="connsiteX0" fmla="*/ 0 w 10517"/>
                <a:gd name="connsiteY0" fmla="*/ 10000 h 10000"/>
                <a:gd name="connsiteX1" fmla="*/ 5000 w 10517"/>
                <a:gd name="connsiteY1" fmla="*/ 0 h 10000"/>
                <a:gd name="connsiteX2" fmla="*/ 10517 w 10517"/>
                <a:gd name="connsiteY2" fmla="*/ 980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17" h="10000">
                  <a:moveTo>
                    <a:pt x="0" y="10000"/>
                  </a:moveTo>
                  <a:lnTo>
                    <a:pt x="5000" y="0"/>
                  </a:lnTo>
                  <a:cubicBezTo>
                    <a:pt x="6667" y="3333"/>
                    <a:pt x="10517" y="9804"/>
                    <a:pt x="10517" y="9804"/>
                  </a:cubicBezTo>
                </a:path>
              </a:pathLst>
            </a:custGeom>
            <a:solidFill>
              <a:srgbClr val="7900A4"/>
            </a:solidFill>
            <a:ln>
              <a:solidFill>
                <a:srgbClr val="99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0" name="星 4 12">
            <a:extLst>
              <a:ext uri="{FF2B5EF4-FFF2-40B4-BE49-F238E27FC236}">
                <a16:creationId xmlns:a16="http://schemas.microsoft.com/office/drawing/2014/main" id="{2D2B21E0-3ED4-326C-8E3D-EBD939DEFC7E}"/>
              </a:ext>
            </a:extLst>
          </p:cNvPr>
          <p:cNvSpPr/>
          <p:nvPr/>
        </p:nvSpPr>
        <p:spPr>
          <a:xfrm rot="3721294">
            <a:off x="2756823" y="4096233"/>
            <a:ext cx="120174" cy="263273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星 4 88">
            <a:extLst>
              <a:ext uri="{FF2B5EF4-FFF2-40B4-BE49-F238E27FC236}">
                <a16:creationId xmlns:a16="http://schemas.microsoft.com/office/drawing/2014/main" id="{6D4607C3-89D3-A33E-69D5-D5EA00775573}"/>
              </a:ext>
            </a:extLst>
          </p:cNvPr>
          <p:cNvSpPr/>
          <p:nvPr/>
        </p:nvSpPr>
        <p:spPr>
          <a:xfrm rot="1499007">
            <a:off x="3083486" y="3920489"/>
            <a:ext cx="119032" cy="234216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星 4 89">
            <a:extLst>
              <a:ext uri="{FF2B5EF4-FFF2-40B4-BE49-F238E27FC236}">
                <a16:creationId xmlns:a16="http://schemas.microsoft.com/office/drawing/2014/main" id="{6FAE9C69-07D7-ECC5-A3A9-175D3005BAF6}"/>
              </a:ext>
            </a:extLst>
          </p:cNvPr>
          <p:cNvSpPr/>
          <p:nvPr/>
        </p:nvSpPr>
        <p:spPr>
          <a:xfrm rot="5214243">
            <a:off x="2317100" y="4179833"/>
            <a:ext cx="120174" cy="263273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星 4 90">
            <a:extLst>
              <a:ext uri="{FF2B5EF4-FFF2-40B4-BE49-F238E27FC236}">
                <a16:creationId xmlns:a16="http://schemas.microsoft.com/office/drawing/2014/main" id="{9C35B661-79C5-DFF5-F29D-ADD18D722AF0}"/>
              </a:ext>
            </a:extLst>
          </p:cNvPr>
          <p:cNvSpPr/>
          <p:nvPr/>
        </p:nvSpPr>
        <p:spPr>
          <a:xfrm rot="5214243">
            <a:off x="1828397" y="4221978"/>
            <a:ext cx="120174" cy="263273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星 4 91">
            <a:extLst>
              <a:ext uri="{FF2B5EF4-FFF2-40B4-BE49-F238E27FC236}">
                <a16:creationId xmlns:a16="http://schemas.microsoft.com/office/drawing/2014/main" id="{1CEF3A7B-5FCA-726A-E927-372778283610}"/>
              </a:ext>
            </a:extLst>
          </p:cNvPr>
          <p:cNvSpPr/>
          <p:nvPr/>
        </p:nvSpPr>
        <p:spPr>
          <a:xfrm rot="6420731">
            <a:off x="1437709" y="4160214"/>
            <a:ext cx="120174" cy="263273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星 4 93">
            <a:extLst>
              <a:ext uri="{FF2B5EF4-FFF2-40B4-BE49-F238E27FC236}">
                <a16:creationId xmlns:a16="http://schemas.microsoft.com/office/drawing/2014/main" id="{B0496BEE-3218-8A87-4A96-5C23D1519049}"/>
              </a:ext>
            </a:extLst>
          </p:cNvPr>
          <p:cNvSpPr/>
          <p:nvPr/>
        </p:nvSpPr>
        <p:spPr>
          <a:xfrm rot="3315040">
            <a:off x="1567069" y="3908866"/>
            <a:ext cx="107368" cy="235216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5F047ED7-70A9-1D92-69C2-AD1087C1D2E1}"/>
              </a:ext>
            </a:extLst>
          </p:cNvPr>
          <p:cNvGrpSpPr/>
          <p:nvPr/>
        </p:nvGrpSpPr>
        <p:grpSpPr>
          <a:xfrm>
            <a:off x="2550099" y="5460651"/>
            <a:ext cx="655979" cy="283962"/>
            <a:chOff x="7592291" y="4873538"/>
            <a:chExt cx="1316303" cy="831084"/>
          </a:xfrm>
        </p:grpSpPr>
        <p:sp>
          <p:nvSpPr>
            <p:cNvPr id="56" name="楕円 13">
              <a:extLst>
                <a:ext uri="{FF2B5EF4-FFF2-40B4-BE49-F238E27FC236}">
                  <a16:creationId xmlns:a16="http://schemas.microsoft.com/office/drawing/2014/main" id="{A611A570-0F03-1E96-A74A-73B905C1AC15}"/>
                </a:ext>
              </a:extLst>
            </p:cNvPr>
            <p:cNvSpPr/>
            <p:nvPr/>
          </p:nvSpPr>
          <p:spPr>
            <a:xfrm>
              <a:off x="7592291" y="4936114"/>
              <a:ext cx="665018" cy="37117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018" h="371176">
                  <a:moveTo>
                    <a:pt x="0" y="185588"/>
                  </a:moveTo>
                  <a:cubicBezTo>
                    <a:pt x="0" y="83091"/>
                    <a:pt x="148869" y="0"/>
                    <a:pt x="332509" y="0"/>
                  </a:cubicBezTo>
                  <a:cubicBezTo>
                    <a:pt x="516149" y="0"/>
                    <a:pt x="657553" y="187594"/>
                    <a:pt x="665018" y="185588"/>
                  </a:cubicBezTo>
                  <a:cubicBezTo>
                    <a:pt x="650089" y="191047"/>
                    <a:pt x="516149" y="371176"/>
                    <a:pt x="332509" y="371176"/>
                  </a:cubicBezTo>
                  <a:cubicBezTo>
                    <a:pt x="148869" y="371176"/>
                    <a:pt x="0" y="288085"/>
                    <a:pt x="0" y="185588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楕円 13">
              <a:extLst>
                <a:ext uri="{FF2B5EF4-FFF2-40B4-BE49-F238E27FC236}">
                  <a16:creationId xmlns:a16="http://schemas.microsoft.com/office/drawing/2014/main" id="{87748058-A865-6EC7-F25D-3153DCFF4BD6}"/>
                </a:ext>
              </a:extLst>
            </p:cNvPr>
            <p:cNvSpPr/>
            <p:nvPr/>
          </p:nvSpPr>
          <p:spPr>
            <a:xfrm rot="10040069">
              <a:off x="8237968" y="4873538"/>
              <a:ext cx="665018" cy="37117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018" h="371176">
                  <a:moveTo>
                    <a:pt x="0" y="185588"/>
                  </a:moveTo>
                  <a:cubicBezTo>
                    <a:pt x="0" y="83091"/>
                    <a:pt x="148869" y="0"/>
                    <a:pt x="332509" y="0"/>
                  </a:cubicBezTo>
                  <a:cubicBezTo>
                    <a:pt x="516149" y="0"/>
                    <a:pt x="657553" y="187594"/>
                    <a:pt x="665018" y="185588"/>
                  </a:cubicBezTo>
                  <a:cubicBezTo>
                    <a:pt x="650089" y="191047"/>
                    <a:pt x="516149" y="371176"/>
                    <a:pt x="332509" y="371176"/>
                  </a:cubicBezTo>
                  <a:cubicBezTo>
                    <a:pt x="148869" y="371176"/>
                    <a:pt x="0" y="288085"/>
                    <a:pt x="0" y="185588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楕円 13">
              <a:extLst>
                <a:ext uri="{FF2B5EF4-FFF2-40B4-BE49-F238E27FC236}">
                  <a16:creationId xmlns:a16="http://schemas.microsoft.com/office/drawing/2014/main" id="{B28E5546-4D08-17CC-43C3-CA7AD1B170F4}"/>
                </a:ext>
              </a:extLst>
            </p:cNvPr>
            <p:cNvSpPr/>
            <p:nvPr/>
          </p:nvSpPr>
          <p:spPr>
            <a:xfrm rot="5161694">
              <a:off x="8078656" y="4874685"/>
              <a:ext cx="554779" cy="110509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665018 w 783033"/>
                <a:gd name="connsiteY0" fmla="*/ 185588 h 371176"/>
                <a:gd name="connsiteX1" fmla="*/ 332509 w 783033"/>
                <a:gd name="connsiteY1" fmla="*/ 371176 h 371176"/>
                <a:gd name="connsiteX2" fmla="*/ 0 w 783033"/>
                <a:gd name="connsiteY2" fmla="*/ 185588 h 371176"/>
                <a:gd name="connsiteX3" fmla="*/ 332509 w 783033"/>
                <a:gd name="connsiteY3" fmla="*/ 0 h 371176"/>
                <a:gd name="connsiteX4" fmla="*/ 783033 w 783033"/>
                <a:gd name="connsiteY4" fmla="*/ 277028 h 371176"/>
                <a:gd name="connsiteX0" fmla="*/ 665018 w 716013"/>
                <a:gd name="connsiteY0" fmla="*/ 628003 h 813591"/>
                <a:gd name="connsiteX1" fmla="*/ 332509 w 716013"/>
                <a:gd name="connsiteY1" fmla="*/ 813591 h 813591"/>
                <a:gd name="connsiteX2" fmla="*/ 0 w 716013"/>
                <a:gd name="connsiteY2" fmla="*/ 628003 h 813591"/>
                <a:gd name="connsiteX3" fmla="*/ 332509 w 716013"/>
                <a:gd name="connsiteY3" fmla="*/ 442415 h 813591"/>
                <a:gd name="connsiteX4" fmla="*/ 716013 w 716013"/>
                <a:gd name="connsiteY4" fmla="*/ 12487 h 813591"/>
                <a:gd name="connsiteX0" fmla="*/ 699531 w 716013"/>
                <a:gd name="connsiteY0" fmla="*/ 1104996 h 1105096"/>
                <a:gd name="connsiteX1" fmla="*/ 332509 w 716013"/>
                <a:gd name="connsiteY1" fmla="*/ 813591 h 1105096"/>
                <a:gd name="connsiteX2" fmla="*/ 0 w 716013"/>
                <a:gd name="connsiteY2" fmla="*/ 628003 h 1105096"/>
                <a:gd name="connsiteX3" fmla="*/ 332509 w 716013"/>
                <a:gd name="connsiteY3" fmla="*/ 442415 h 1105096"/>
                <a:gd name="connsiteX4" fmla="*/ 716013 w 716013"/>
                <a:gd name="connsiteY4" fmla="*/ 12487 h 110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6013" h="1105096">
                  <a:moveTo>
                    <a:pt x="699531" y="1104996"/>
                  </a:moveTo>
                  <a:cubicBezTo>
                    <a:pt x="684602" y="1110455"/>
                    <a:pt x="449098" y="893090"/>
                    <a:pt x="332509" y="813591"/>
                  </a:cubicBezTo>
                  <a:cubicBezTo>
                    <a:pt x="215921" y="734092"/>
                    <a:pt x="0" y="730500"/>
                    <a:pt x="0" y="628003"/>
                  </a:cubicBezTo>
                  <a:cubicBezTo>
                    <a:pt x="0" y="525506"/>
                    <a:pt x="213174" y="545001"/>
                    <a:pt x="332509" y="442415"/>
                  </a:cubicBezTo>
                  <a:cubicBezTo>
                    <a:pt x="451844" y="339829"/>
                    <a:pt x="590533" y="-76947"/>
                    <a:pt x="716013" y="12487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9" name="楕円 13">
            <a:extLst>
              <a:ext uri="{FF2B5EF4-FFF2-40B4-BE49-F238E27FC236}">
                <a16:creationId xmlns:a16="http://schemas.microsoft.com/office/drawing/2014/main" id="{7AA2BD99-4F7A-FA0D-1D19-B6E5377B73EA}"/>
              </a:ext>
            </a:extLst>
          </p:cNvPr>
          <p:cNvSpPr/>
          <p:nvPr/>
        </p:nvSpPr>
        <p:spPr>
          <a:xfrm rot="7516418">
            <a:off x="2138303" y="4896661"/>
            <a:ext cx="379399" cy="1054916"/>
          </a:xfrm>
          <a:custGeom>
            <a:avLst/>
            <a:gdLst>
              <a:gd name="connsiteX0" fmla="*/ 0 w 665018"/>
              <a:gd name="connsiteY0" fmla="*/ 185588 h 371175"/>
              <a:gd name="connsiteX1" fmla="*/ 332509 w 665018"/>
              <a:gd name="connsiteY1" fmla="*/ 0 h 371175"/>
              <a:gd name="connsiteX2" fmla="*/ 665018 w 665018"/>
              <a:gd name="connsiteY2" fmla="*/ 185588 h 371175"/>
              <a:gd name="connsiteX3" fmla="*/ 332509 w 665018"/>
              <a:gd name="connsiteY3" fmla="*/ 371176 h 371175"/>
              <a:gd name="connsiteX4" fmla="*/ 0 w 665018"/>
              <a:gd name="connsiteY4" fmla="*/ 185588 h 371175"/>
              <a:gd name="connsiteX0" fmla="*/ 0 w 665018"/>
              <a:gd name="connsiteY0" fmla="*/ 185588 h 371176"/>
              <a:gd name="connsiteX1" fmla="*/ 332509 w 665018"/>
              <a:gd name="connsiteY1" fmla="*/ 0 h 371176"/>
              <a:gd name="connsiteX2" fmla="*/ 665018 w 665018"/>
              <a:gd name="connsiteY2" fmla="*/ 185588 h 371176"/>
              <a:gd name="connsiteX3" fmla="*/ 332509 w 665018"/>
              <a:gd name="connsiteY3" fmla="*/ 371176 h 371176"/>
              <a:gd name="connsiteX4" fmla="*/ 0 w 665018"/>
              <a:gd name="connsiteY4" fmla="*/ 185588 h 371176"/>
              <a:gd name="connsiteX0" fmla="*/ 0 w 665018"/>
              <a:gd name="connsiteY0" fmla="*/ 185588 h 371176"/>
              <a:gd name="connsiteX1" fmla="*/ 332509 w 665018"/>
              <a:gd name="connsiteY1" fmla="*/ 0 h 371176"/>
              <a:gd name="connsiteX2" fmla="*/ 665018 w 665018"/>
              <a:gd name="connsiteY2" fmla="*/ 185588 h 371176"/>
              <a:gd name="connsiteX3" fmla="*/ 332509 w 665018"/>
              <a:gd name="connsiteY3" fmla="*/ 371176 h 371176"/>
              <a:gd name="connsiteX4" fmla="*/ 0 w 665018"/>
              <a:gd name="connsiteY4" fmla="*/ 185588 h 371176"/>
              <a:gd name="connsiteX0" fmla="*/ 665018 w 783033"/>
              <a:gd name="connsiteY0" fmla="*/ 185588 h 371176"/>
              <a:gd name="connsiteX1" fmla="*/ 332509 w 783033"/>
              <a:gd name="connsiteY1" fmla="*/ 371176 h 371176"/>
              <a:gd name="connsiteX2" fmla="*/ 0 w 783033"/>
              <a:gd name="connsiteY2" fmla="*/ 185588 h 371176"/>
              <a:gd name="connsiteX3" fmla="*/ 332509 w 783033"/>
              <a:gd name="connsiteY3" fmla="*/ 0 h 371176"/>
              <a:gd name="connsiteX4" fmla="*/ 783033 w 783033"/>
              <a:gd name="connsiteY4" fmla="*/ 277028 h 371176"/>
              <a:gd name="connsiteX0" fmla="*/ 665018 w 716013"/>
              <a:gd name="connsiteY0" fmla="*/ 628003 h 813591"/>
              <a:gd name="connsiteX1" fmla="*/ 332509 w 716013"/>
              <a:gd name="connsiteY1" fmla="*/ 813591 h 813591"/>
              <a:gd name="connsiteX2" fmla="*/ 0 w 716013"/>
              <a:gd name="connsiteY2" fmla="*/ 628003 h 813591"/>
              <a:gd name="connsiteX3" fmla="*/ 332509 w 716013"/>
              <a:gd name="connsiteY3" fmla="*/ 442415 h 813591"/>
              <a:gd name="connsiteX4" fmla="*/ 716013 w 716013"/>
              <a:gd name="connsiteY4" fmla="*/ 12487 h 813591"/>
              <a:gd name="connsiteX0" fmla="*/ 699531 w 716013"/>
              <a:gd name="connsiteY0" fmla="*/ 1104996 h 1105096"/>
              <a:gd name="connsiteX1" fmla="*/ 332509 w 716013"/>
              <a:gd name="connsiteY1" fmla="*/ 813591 h 1105096"/>
              <a:gd name="connsiteX2" fmla="*/ 0 w 716013"/>
              <a:gd name="connsiteY2" fmla="*/ 628003 h 1105096"/>
              <a:gd name="connsiteX3" fmla="*/ 332509 w 716013"/>
              <a:gd name="connsiteY3" fmla="*/ 442415 h 1105096"/>
              <a:gd name="connsiteX4" fmla="*/ 716013 w 716013"/>
              <a:gd name="connsiteY4" fmla="*/ 12487 h 1105096"/>
              <a:gd name="connsiteX0" fmla="*/ 1293586 w 1310068"/>
              <a:gd name="connsiteY0" fmla="*/ 1138481 h 1138581"/>
              <a:gd name="connsiteX1" fmla="*/ 926564 w 1310068"/>
              <a:gd name="connsiteY1" fmla="*/ 847076 h 1138581"/>
              <a:gd name="connsiteX2" fmla="*/ 594055 w 1310068"/>
              <a:gd name="connsiteY2" fmla="*/ 661488 h 1138581"/>
              <a:gd name="connsiteX3" fmla="*/ 16943 w 1310068"/>
              <a:gd name="connsiteY3" fmla="*/ 110670 h 1138581"/>
              <a:gd name="connsiteX4" fmla="*/ 1310068 w 1310068"/>
              <a:gd name="connsiteY4" fmla="*/ 45972 h 1138581"/>
              <a:gd name="connsiteX0" fmla="*/ 2039018 w 2039016"/>
              <a:gd name="connsiteY0" fmla="*/ 1426587 h 1426687"/>
              <a:gd name="connsiteX1" fmla="*/ 1671996 w 2039016"/>
              <a:gd name="connsiteY1" fmla="*/ 1135182 h 1426687"/>
              <a:gd name="connsiteX2" fmla="*/ 1339487 w 2039016"/>
              <a:gd name="connsiteY2" fmla="*/ 949594 h 1426687"/>
              <a:gd name="connsiteX3" fmla="*/ 762375 w 2039016"/>
              <a:gd name="connsiteY3" fmla="*/ 398776 h 1426687"/>
              <a:gd name="connsiteX4" fmla="*/ 15908 w 2039016"/>
              <a:gd name="connsiteY4" fmla="*/ 15621 h 1426687"/>
              <a:gd name="connsiteX0" fmla="*/ 1448761 w 1672922"/>
              <a:gd name="connsiteY0" fmla="*/ 1994478 h 1994510"/>
              <a:gd name="connsiteX1" fmla="*/ 1671996 w 1672922"/>
              <a:gd name="connsiteY1" fmla="*/ 1135184 h 1994510"/>
              <a:gd name="connsiteX2" fmla="*/ 1339487 w 1672922"/>
              <a:gd name="connsiteY2" fmla="*/ 949596 h 1994510"/>
              <a:gd name="connsiteX3" fmla="*/ 762375 w 1672922"/>
              <a:gd name="connsiteY3" fmla="*/ 398778 h 1994510"/>
              <a:gd name="connsiteX4" fmla="*/ 15908 w 1672922"/>
              <a:gd name="connsiteY4" fmla="*/ 15623 h 1994510"/>
              <a:gd name="connsiteX0" fmla="*/ 1448761 w 1563434"/>
              <a:gd name="connsiteY0" fmla="*/ 1994478 h 1994541"/>
              <a:gd name="connsiteX1" fmla="*/ 1561859 w 1563434"/>
              <a:gd name="connsiteY1" fmla="*/ 1476516 h 1994541"/>
              <a:gd name="connsiteX2" fmla="*/ 1339487 w 1563434"/>
              <a:gd name="connsiteY2" fmla="*/ 949596 h 1994541"/>
              <a:gd name="connsiteX3" fmla="*/ 762375 w 1563434"/>
              <a:gd name="connsiteY3" fmla="*/ 398778 h 1994541"/>
              <a:gd name="connsiteX4" fmla="*/ 15908 w 1563434"/>
              <a:gd name="connsiteY4" fmla="*/ 15623 h 1994541"/>
              <a:gd name="connsiteX0" fmla="*/ 727166 w 1590716"/>
              <a:gd name="connsiteY0" fmla="*/ 2496354 h 2496383"/>
              <a:gd name="connsiteX1" fmla="*/ 1561859 w 1590716"/>
              <a:gd name="connsiteY1" fmla="*/ 1476516 h 2496383"/>
              <a:gd name="connsiteX2" fmla="*/ 1339487 w 1590716"/>
              <a:gd name="connsiteY2" fmla="*/ 949596 h 2496383"/>
              <a:gd name="connsiteX3" fmla="*/ 762375 w 1590716"/>
              <a:gd name="connsiteY3" fmla="*/ 398778 h 2496383"/>
              <a:gd name="connsiteX4" fmla="*/ 15908 w 1590716"/>
              <a:gd name="connsiteY4" fmla="*/ 15623 h 2496383"/>
              <a:gd name="connsiteX0" fmla="*/ 727166 w 1475978"/>
              <a:gd name="connsiteY0" fmla="*/ 2496354 h 2496387"/>
              <a:gd name="connsiteX1" fmla="*/ 1429120 w 1475978"/>
              <a:gd name="connsiteY1" fmla="*/ 1572539 h 2496387"/>
              <a:gd name="connsiteX2" fmla="*/ 1339487 w 1475978"/>
              <a:gd name="connsiteY2" fmla="*/ 949596 h 2496387"/>
              <a:gd name="connsiteX3" fmla="*/ 762375 w 1475978"/>
              <a:gd name="connsiteY3" fmla="*/ 398778 h 2496387"/>
              <a:gd name="connsiteX4" fmla="*/ 15908 w 1475978"/>
              <a:gd name="connsiteY4" fmla="*/ 15623 h 2496387"/>
              <a:gd name="connsiteX0" fmla="*/ 1307548 w 1433117"/>
              <a:gd name="connsiteY0" fmla="*/ 2116756 h 2116817"/>
              <a:gd name="connsiteX1" fmla="*/ 1429120 w 1433117"/>
              <a:gd name="connsiteY1" fmla="*/ 1572539 h 2116817"/>
              <a:gd name="connsiteX2" fmla="*/ 1339487 w 1433117"/>
              <a:gd name="connsiteY2" fmla="*/ 949596 h 2116817"/>
              <a:gd name="connsiteX3" fmla="*/ 762375 w 1433117"/>
              <a:gd name="connsiteY3" fmla="*/ 398778 h 2116817"/>
              <a:gd name="connsiteX4" fmla="*/ 15908 w 1433117"/>
              <a:gd name="connsiteY4" fmla="*/ 15623 h 2116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3117" h="2116817">
                <a:moveTo>
                  <a:pt x="1307548" y="2116756"/>
                </a:moveTo>
                <a:cubicBezTo>
                  <a:pt x="1292619" y="2122215"/>
                  <a:pt x="1423797" y="1767066"/>
                  <a:pt x="1429120" y="1572539"/>
                </a:cubicBezTo>
                <a:cubicBezTo>
                  <a:pt x="1434443" y="1378012"/>
                  <a:pt x="1450611" y="1145223"/>
                  <a:pt x="1339487" y="949596"/>
                </a:cubicBezTo>
                <a:cubicBezTo>
                  <a:pt x="1228363" y="753969"/>
                  <a:pt x="982971" y="554440"/>
                  <a:pt x="762375" y="398778"/>
                </a:cubicBezTo>
                <a:cubicBezTo>
                  <a:pt x="541779" y="243116"/>
                  <a:pt x="-109572" y="-73811"/>
                  <a:pt x="15908" y="15623"/>
                </a:cubicBezTo>
              </a:path>
            </a:pathLst>
          </a:custGeom>
          <a:noFill/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16">
            <a:extLst>
              <a:ext uri="{FF2B5EF4-FFF2-40B4-BE49-F238E27FC236}">
                <a16:creationId xmlns:a16="http://schemas.microsoft.com/office/drawing/2014/main" id="{E49F3ED8-B4EA-1339-9BA7-FC06C055F866}"/>
              </a:ext>
            </a:extLst>
          </p:cNvPr>
          <p:cNvSpPr/>
          <p:nvPr/>
        </p:nvSpPr>
        <p:spPr>
          <a:xfrm>
            <a:off x="603871" y="5122045"/>
            <a:ext cx="1166248" cy="893321"/>
          </a:xfrm>
          <a:custGeom>
            <a:avLst/>
            <a:gdLst>
              <a:gd name="connsiteX0" fmla="*/ 1937084 w 2478505"/>
              <a:gd name="connsiteY0" fmla="*/ 0 h 1106906"/>
              <a:gd name="connsiteX1" fmla="*/ 1696453 w 2478505"/>
              <a:gd name="connsiteY1" fmla="*/ 300790 h 1106906"/>
              <a:gd name="connsiteX2" fmla="*/ 770021 w 2478505"/>
              <a:gd name="connsiteY2" fmla="*/ 541422 h 1106906"/>
              <a:gd name="connsiteX3" fmla="*/ 180474 w 2478505"/>
              <a:gd name="connsiteY3" fmla="*/ 517358 h 1106906"/>
              <a:gd name="connsiteX4" fmla="*/ 0 w 2478505"/>
              <a:gd name="connsiteY4" fmla="*/ 866274 h 1106906"/>
              <a:gd name="connsiteX5" fmla="*/ 1624263 w 2478505"/>
              <a:gd name="connsiteY5" fmla="*/ 1106906 h 1106906"/>
              <a:gd name="connsiteX6" fmla="*/ 2478505 w 2478505"/>
              <a:gd name="connsiteY6" fmla="*/ 565485 h 1106906"/>
              <a:gd name="connsiteX7" fmla="*/ 1937084 w 2478505"/>
              <a:gd name="connsiteY7" fmla="*/ 0 h 1106906"/>
              <a:gd name="connsiteX0" fmla="*/ 1937084 w 2478505"/>
              <a:gd name="connsiteY0" fmla="*/ 0 h 1106906"/>
              <a:gd name="connsiteX1" fmla="*/ 1600200 w 2478505"/>
              <a:gd name="connsiteY1" fmla="*/ 336885 h 1106906"/>
              <a:gd name="connsiteX2" fmla="*/ 770021 w 2478505"/>
              <a:gd name="connsiteY2" fmla="*/ 541422 h 1106906"/>
              <a:gd name="connsiteX3" fmla="*/ 180474 w 2478505"/>
              <a:gd name="connsiteY3" fmla="*/ 517358 h 1106906"/>
              <a:gd name="connsiteX4" fmla="*/ 0 w 2478505"/>
              <a:gd name="connsiteY4" fmla="*/ 866274 h 1106906"/>
              <a:gd name="connsiteX5" fmla="*/ 1624263 w 2478505"/>
              <a:gd name="connsiteY5" fmla="*/ 1106906 h 1106906"/>
              <a:gd name="connsiteX6" fmla="*/ 2478505 w 2478505"/>
              <a:gd name="connsiteY6" fmla="*/ 565485 h 1106906"/>
              <a:gd name="connsiteX7" fmla="*/ 1937084 w 2478505"/>
              <a:gd name="connsiteY7" fmla="*/ 0 h 1106906"/>
              <a:gd name="connsiteX0" fmla="*/ 2165684 w 2478505"/>
              <a:gd name="connsiteY0" fmla="*/ 0 h 950495"/>
              <a:gd name="connsiteX1" fmla="*/ 1600200 w 2478505"/>
              <a:gd name="connsiteY1" fmla="*/ 180474 h 950495"/>
              <a:gd name="connsiteX2" fmla="*/ 770021 w 2478505"/>
              <a:gd name="connsiteY2" fmla="*/ 385011 h 950495"/>
              <a:gd name="connsiteX3" fmla="*/ 180474 w 2478505"/>
              <a:gd name="connsiteY3" fmla="*/ 360947 h 950495"/>
              <a:gd name="connsiteX4" fmla="*/ 0 w 2478505"/>
              <a:gd name="connsiteY4" fmla="*/ 709863 h 950495"/>
              <a:gd name="connsiteX5" fmla="*/ 1624263 w 2478505"/>
              <a:gd name="connsiteY5" fmla="*/ 950495 h 950495"/>
              <a:gd name="connsiteX6" fmla="*/ 2478505 w 2478505"/>
              <a:gd name="connsiteY6" fmla="*/ 409074 h 950495"/>
              <a:gd name="connsiteX7" fmla="*/ 2165684 w 2478505"/>
              <a:gd name="connsiteY7" fmla="*/ 0 h 950495"/>
              <a:gd name="connsiteX0" fmla="*/ 1949116 w 2478505"/>
              <a:gd name="connsiteY0" fmla="*/ 0 h 1082842"/>
              <a:gd name="connsiteX1" fmla="*/ 1600200 w 2478505"/>
              <a:gd name="connsiteY1" fmla="*/ 312821 h 1082842"/>
              <a:gd name="connsiteX2" fmla="*/ 770021 w 2478505"/>
              <a:gd name="connsiteY2" fmla="*/ 517358 h 1082842"/>
              <a:gd name="connsiteX3" fmla="*/ 180474 w 2478505"/>
              <a:gd name="connsiteY3" fmla="*/ 493294 h 1082842"/>
              <a:gd name="connsiteX4" fmla="*/ 0 w 2478505"/>
              <a:gd name="connsiteY4" fmla="*/ 842210 h 1082842"/>
              <a:gd name="connsiteX5" fmla="*/ 1624263 w 2478505"/>
              <a:gd name="connsiteY5" fmla="*/ 1082842 h 1082842"/>
              <a:gd name="connsiteX6" fmla="*/ 2478505 w 2478505"/>
              <a:gd name="connsiteY6" fmla="*/ 541421 h 1082842"/>
              <a:gd name="connsiteX7" fmla="*/ 1949116 w 2478505"/>
              <a:gd name="connsiteY7" fmla="*/ 0 h 1082842"/>
              <a:gd name="connsiteX0" fmla="*/ 1723084 w 2478505"/>
              <a:gd name="connsiteY0" fmla="*/ 0 h 1091930"/>
              <a:gd name="connsiteX1" fmla="*/ 1600200 w 2478505"/>
              <a:gd name="connsiteY1" fmla="*/ 321909 h 1091930"/>
              <a:gd name="connsiteX2" fmla="*/ 770021 w 2478505"/>
              <a:gd name="connsiteY2" fmla="*/ 526446 h 1091930"/>
              <a:gd name="connsiteX3" fmla="*/ 180474 w 2478505"/>
              <a:gd name="connsiteY3" fmla="*/ 502382 h 1091930"/>
              <a:gd name="connsiteX4" fmla="*/ 0 w 2478505"/>
              <a:gd name="connsiteY4" fmla="*/ 851298 h 1091930"/>
              <a:gd name="connsiteX5" fmla="*/ 1624263 w 2478505"/>
              <a:gd name="connsiteY5" fmla="*/ 1091930 h 1091930"/>
              <a:gd name="connsiteX6" fmla="*/ 2478505 w 2478505"/>
              <a:gd name="connsiteY6" fmla="*/ 550509 h 1091930"/>
              <a:gd name="connsiteX7" fmla="*/ 1723084 w 2478505"/>
              <a:gd name="connsiteY7" fmla="*/ 0 h 1091930"/>
              <a:gd name="connsiteX0" fmla="*/ 1723084 w 2231925"/>
              <a:gd name="connsiteY0" fmla="*/ 0 h 1091930"/>
              <a:gd name="connsiteX1" fmla="*/ 1600200 w 2231925"/>
              <a:gd name="connsiteY1" fmla="*/ 321909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2231925 w 2231925"/>
              <a:gd name="connsiteY6" fmla="*/ 177937 h 1091930"/>
              <a:gd name="connsiteX7" fmla="*/ 1723084 w 2231925"/>
              <a:gd name="connsiteY7" fmla="*/ 0 h 1091930"/>
              <a:gd name="connsiteX0" fmla="*/ 1723084 w 2231925"/>
              <a:gd name="connsiteY0" fmla="*/ 0 h 1091930"/>
              <a:gd name="connsiteX1" fmla="*/ 1600200 w 2231925"/>
              <a:gd name="connsiteY1" fmla="*/ 321909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982885"/>
              <a:gd name="connsiteX1" fmla="*/ 1281701 w 2231925"/>
              <a:gd name="connsiteY1" fmla="*/ 403693 h 982885"/>
              <a:gd name="connsiteX2" fmla="*/ 770021 w 2231925"/>
              <a:gd name="connsiteY2" fmla="*/ 526446 h 982885"/>
              <a:gd name="connsiteX3" fmla="*/ 180474 w 2231925"/>
              <a:gd name="connsiteY3" fmla="*/ 502382 h 982885"/>
              <a:gd name="connsiteX4" fmla="*/ 0 w 2231925"/>
              <a:gd name="connsiteY4" fmla="*/ 851298 h 982885"/>
              <a:gd name="connsiteX5" fmla="*/ 1357135 w 2231925"/>
              <a:gd name="connsiteY5" fmla="*/ 982885 h 982885"/>
              <a:gd name="connsiteX6" fmla="*/ 1855424 w 2231925"/>
              <a:gd name="connsiteY6" fmla="*/ 537041 h 982885"/>
              <a:gd name="connsiteX7" fmla="*/ 2231925 w 2231925"/>
              <a:gd name="connsiteY7" fmla="*/ 177937 h 982885"/>
              <a:gd name="connsiteX8" fmla="*/ 1723084 w 2231925"/>
              <a:gd name="connsiteY8" fmla="*/ 0 h 982885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562618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638688 h 1091930"/>
              <a:gd name="connsiteX4" fmla="*/ 0 w 2231925"/>
              <a:gd name="connsiteY4" fmla="*/ 851298 h 1091930"/>
              <a:gd name="connsiteX5" fmla="*/ 1562618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1985345"/>
              <a:gd name="connsiteY0" fmla="*/ 0 h 1091930"/>
              <a:gd name="connsiteX1" fmla="*/ 1281701 w 1985345"/>
              <a:gd name="connsiteY1" fmla="*/ 403693 h 1091930"/>
              <a:gd name="connsiteX2" fmla="*/ 770021 w 1985345"/>
              <a:gd name="connsiteY2" fmla="*/ 526446 h 1091930"/>
              <a:gd name="connsiteX3" fmla="*/ 180474 w 1985345"/>
              <a:gd name="connsiteY3" fmla="*/ 638688 h 1091930"/>
              <a:gd name="connsiteX4" fmla="*/ 0 w 1985345"/>
              <a:gd name="connsiteY4" fmla="*/ 851298 h 1091930"/>
              <a:gd name="connsiteX5" fmla="*/ 1562618 w 1985345"/>
              <a:gd name="connsiteY5" fmla="*/ 1091930 h 1091930"/>
              <a:gd name="connsiteX6" fmla="*/ 1855424 w 1985345"/>
              <a:gd name="connsiteY6" fmla="*/ 537041 h 1091930"/>
              <a:gd name="connsiteX7" fmla="*/ 1985345 w 1985345"/>
              <a:gd name="connsiteY7" fmla="*/ 68892 h 1091930"/>
              <a:gd name="connsiteX8" fmla="*/ 1723084 w 1985345"/>
              <a:gd name="connsiteY8" fmla="*/ 0 h 1091930"/>
              <a:gd name="connsiteX0" fmla="*/ 1723084 w 1985345"/>
              <a:gd name="connsiteY0" fmla="*/ 0 h 1091930"/>
              <a:gd name="connsiteX1" fmla="*/ 1281701 w 1985345"/>
              <a:gd name="connsiteY1" fmla="*/ 403693 h 1091930"/>
              <a:gd name="connsiteX2" fmla="*/ 770021 w 1985345"/>
              <a:gd name="connsiteY2" fmla="*/ 526446 h 1091930"/>
              <a:gd name="connsiteX3" fmla="*/ 180474 w 1985345"/>
              <a:gd name="connsiteY3" fmla="*/ 638688 h 1091930"/>
              <a:gd name="connsiteX4" fmla="*/ 0 w 1985345"/>
              <a:gd name="connsiteY4" fmla="*/ 851298 h 1091930"/>
              <a:gd name="connsiteX5" fmla="*/ 1562618 w 1985345"/>
              <a:gd name="connsiteY5" fmla="*/ 1091930 h 1091930"/>
              <a:gd name="connsiteX6" fmla="*/ 1752683 w 1985345"/>
              <a:gd name="connsiteY6" fmla="*/ 591564 h 1091930"/>
              <a:gd name="connsiteX7" fmla="*/ 1985345 w 1985345"/>
              <a:gd name="connsiteY7" fmla="*/ 68892 h 1091930"/>
              <a:gd name="connsiteX8" fmla="*/ 1723084 w 1985345"/>
              <a:gd name="connsiteY8" fmla="*/ 0 h 1091930"/>
              <a:gd name="connsiteX0" fmla="*/ 1723084 w 1964797"/>
              <a:gd name="connsiteY0" fmla="*/ 0 h 1091930"/>
              <a:gd name="connsiteX1" fmla="*/ 1281701 w 1964797"/>
              <a:gd name="connsiteY1" fmla="*/ 403693 h 1091930"/>
              <a:gd name="connsiteX2" fmla="*/ 770021 w 1964797"/>
              <a:gd name="connsiteY2" fmla="*/ 526446 h 1091930"/>
              <a:gd name="connsiteX3" fmla="*/ 180474 w 1964797"/>
              <a:gd name="connsiteY3" fmla="*/ 638688 h 1091930"/>
              <a:gd name="connsiteX4" fmla="*/ 0 w 1964797"/>
              <a:gd name="connsiteY4" fmla="*/ 851298 h 1091930"/>
              <a:gd name="connsiteX5" fmla="*/ 1562618 w 1964797"/>
              <a:gd name="connsiteY5" fmla="*/ 1091930 h 1091930"/>
              <a:gd name="connsiteX6" fmla="*/ 1752683 w 1964797"/>
              <a:gd name="connsiteY6" fmla="*/ 591564 h 1091930"/>
              <a:gd name="connsiteX7" fmla="*/ 1964797 w 1964797"/>
              <a:gd name="connsiteY7" fmla="*/ 232460 h 1091930"/>
              <a:gd name="connsiteX8" fmla="*/ 1723084 w 1964797"/>
              <a:gd name="connsiteY8" fmla="*/ 0 h 1091930"/>
              <a:gd name="connsiteX0" fmla="*/ 1640891 w 1964797"/>
              <a:gd name="connsiteY0" fmla="*/ 0 h 964711"/>
              <a:gd name="connsiteX1" fmla="*/ 1281701 w 1964797"/>
              <a:gd name="connsiteY1" fmla="*/ 276474 h 964711"/>
              <a:gd name="connsiteX2" fmla="*/ 770021 w 1964797"/>
              <a:gd name="connsiteY2" fmla="*/ 399227 h 964711"/>
              <a:gd name="connsiteX3" fmla="*/ 180474 w 1964797"/>
              <a:gd name="connsiteY3" fmla="*/ 511469 h 964711"/>
              <a:gd name="connsiteX4" fmla="*/ 0 w 1964797"/>
              <a:gd name="connsiteY4" fmla="*/ 724079 h 964711"/>
              <a:gd name="connsiteX5" fmla="*/ 1562618 w 1964797"/>
              <a:gd name="connsiteY5" fmla="*/ 964711 h 964711"/>
              <a:gd name="connsiteX6" fmla="*/ 1752683 w 1964797"/>
              <a:gd name="connsiteY6" fmla="*/ 464345 h 964711"/>
              <a:gd name="connsiteX7" fmla="*/ 1964797 w 1964797"/>
              <a:gd name="connsiteY7" fmla="*/ 105241 h 964711"/>
              <a:gd name="connsiteX8" fmla="*/ 1640891 w 1964797"/>
              <a:gd name="connsiteY8" fmla="*/ 0 h 964711"/>
              <a:gd name="connsiteX0" fmla="*/ 1640891 w 1964797"/>
              <a:gd name="connsiteY0" fmla="*/ 0 h 964711"/>
              <a:gd name="connsiteX1" fmla="*/ 1281701 w 1964797"/>
              <a:gd name="connsiteY1" fmla="*/ 276474 h 964711"/>
              <a:gd name="connsiteX2" fmla="*/ 770021 w 1964797"/>
              <a:gd name="connsiteY2" fmla="*/ 399227 h 964711"/>
              <a:gd name="connsiteX3" fmla="*/ 180474 w 1964797"/>
              <a:gd name="connsiteY3" fmla="*/ 511469 h 964711"/>
              <a:gd name="connsiteX4" fmla="*/ 0 w 1964797"/>
              <a:gd name="connsiteY4" fmla="*/ 724079 h 964711"/>
              <a:gd name="connsiteX5" fmla="*/ 1562618 w 1964797"/>
              <a:gd name="connsiteY5" fmla="*/ 964711 h 964711"/>
              <a:gd name="connsiteX6" fmla="*/ 1773231 w 1964797"/>
              <a:gd name="connsiteY6" fmla="*/ 682436 h 964711"/>
              <a:gd name="connsiteX7" fmla="*/ 1964797 w 1964797"/>
              <a:gd name="connsiteY7" fmla="*/ 105241 h 964711"/>
              <a:gd name="connsiteX8" fmla="*/ 1640891 w 1964797"/>
              <a:gd name="connsiteY8" fmla="*/ 0 h 964711"/>
              <a:gd name="connsiteX0" fmla="*/ 1764181 w 1964797"/>
              <a:gd name="connsiteY0" fmla="*/ 0 h 864753"/>
              <a:gd name="connsiteX1" fmla="*/ 1281701 w 1964797"/>
              <a:gd name="connsiteY1" fmla="*/ 176516 h 864753"/>
              <a:gd name="connsiteX2" fmla="*/ 770021 w 1964797"/>
              <a:gd name="connsiteY2" fmla="*/ 299269 h 864753"/>
              <a:gd name="connsiteX3" fmla="*/ 180474 w 1964797"/>
              <a:gd name="connsiteY3" fmla="*/ 411511 h 864753"/>
              <a:gd name="connsiteX4" fmla="*/ 0 w 1964797"/>
              <a:gd name="connsiteY4" fmla="*/ 624121 h 864753"/>
              <a:gd name="connsiteX5" fmla="*/ 1562618 w 1964797"/>
              <a:gd name="connsiteY5" fmla="*/ 864753 h 864753"/>
              <a:gd name="connsiteX6" fmla="*/ 1773231 w 1964797"/>
              <a:gd name="connsiteY6" fmla="*/ 582478 h 864753"/>
              <a:gd name="connsiteX7" fmla="*/ 1964797 w 1964797"/>
              <a:gd name="connsiteY7" fmla="*/ 5283 h 864753"/>
              <a:gd name="connsiteX8" fmla="*/ 1764181 w 1964797"/>
              <a:gd name="connsiteY8" fmla="*/ 0 h 864753"/>
              <a:gd name="connsiteX0" fmla="*/ 1764181 w 1964797"/>
              <a:gd name="connsiteY0" fmla="*/ 0 h 864753"/>
              <a:gd name="connsiteX1" fmla="*/ 1281701 w 1964797"/>
              <a:gd name="connsiteY1" fmla="*/ 176516 h 864753"/>
              <a:gd name="connsiteX2" fmla="*/ 770021 w 1964797"/>
              <a:gd name="connsiteY2" fmla="*/ 299269 h 864753"/>
              <a:gd name="connsiteX3" fmla="*/ 468150 w 1964797"/>
              <a:gd name="connsiteY3" fmla="*/ 411511 h 864753"/>
              <a:gd name="connsiteX4" fmla="*/ 0 w 1964797"/>
              <a:gd name="connsiteY4" fmla="*/ 624121 h 864753"/>
              <a:gd name="connsiteX5" fmla="*/ 1562618 w 1964797"/>
              <a:gd name="connsiteY5" fmla="*/ 864753 h 864753"/>
              <a:gd name="connsiteX6" fmla="*/ 1773231 w 1964797"/>
              <a:gd name="connsiteY6" fmla="*/ 582478 h 864753"/>
              <a:gd name="connsiteX7" fmla="*/ 1964797 w 1964797"/>
              <a:gd name="connsiteY7" fmla="*/ 5283 h 864753"/>
              <a:gd name="connsiteX8" fmla="*/ 1764181 w 1964797"/>
              <a:gd name="connsiteY8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379603 w 1574379"/>
              <a:gd name="connsiteY2" fmla="*/ 299269 h 864753"/>
              <a:gd name="connsiteX3" fmla="*/ 77732 w 1574379"/>
              <a:gd name="connsiteY3" fmla="*/ 411511 h 864753"/>
              <a:gd name="connsiteX4" fmla="*/ 0 w 1574379"/>
              <a:gd name="connsiteY4" fmla="*/ 787689 h 864753"/>
              <a:gd name="connsiteX5" fmla="*/ 1172200 w 1574379"/>
              <a:gd name="connsiteY5" fmla="*/ 864753 h 864753"/>
              <a:gd name="connsiteX6" fmla="*/ 1382813 w 1574379"/>
              <a:gd name="connsiteY6" fmla="*/ 582478 h 864753"/>
              <a:gd name="connsiteX7" fmla="*/ 1574379 w 1574379"/>
              <a:gd name="connsiteY7" fmla="*/ 5283 h 864753"/>
              <a:gd name="connsiteX8" fmla="*/ 1373763 w 1574379"/>
              <a:gd name="connsiteY8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379603 w 1574379"/>
              <a:gd name="connsiteY2" fmla="*/ 299269 h 864753"/>
              <a:gd name="connsiteX3" fmla="*/ 0 w 1574379"/>
              <a:gd name="connsiteY3" fmla="*/ 787689 h 864753"/>
              <a:gd name="connsiteX4" fmla="*/ 1172200 w 1574379"/>
              <a:gd name="connsiteY4" fmla="*/ 864753 h 864753"/>
              <a:gd name="connsiteX5" fmla="*/ 1382813 w 1574379"/>
              <a:gd name="connsiteY5" fmla="*/ 582478 h 864753"/>
              <a:gd name="connsiteX6" fmla="*/ 1574379 w 1574379"/>
              <a:gd name="connsiteY6" fmla="*/ 5283 h 864753"/>
              <a:gd name="connsiteX7" fmla="*/ 1373763 w 1574379"/>
              <a:gd name="connsiteY7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0 w 1574379"/>
              <a:gd name="connsiteY2" fmla="*/ 787689 h 864753"/>
              <a:gd name="connsiteX3" fmla="*/ 1172200 w 1574379"/>
              <a:gd name="connsiteY3" fmla="*/ 864753 h 864753"/>
              <a:gd name="connsiteX4" fmla="*/ 1382813 w 1574379"/>
              <a:gd name="connsiteY4" fmla="*/ 582478 h 864753"/>
              <a:gd name="connsiteX5" fmla="*/ 1574379 w 1574379"/>
              <a:gd name="connsiteY5" fmla="*/ 5283 h 864753"/>
              <a:gd name="connsiteX6" fmla="*/ 1373763 w 1574379"/>
              <a:gd name="connsiteY6" fmla="*/ 0 h 864753"/>
              <a:gd name="connsiteX0" fmla="*/ 1373763 w 1574379"/>
              <a:gd name="connsiteY0" fmla="*/ 0 h 864753"/>
              <a:gd name="connsiteX1" fmla="*/ 0 w 1574379"/>
              <a:gd name="connsiteY1" fmla="*/ 787689 h 864753"/>
              <a:gd name="connsiteX2" fmla="*/ 1172200 w 1574379"/>
              <a:gd name="connsiteY2" fmla="*/ 864753 h 864753"/>
              <a:gd name="connsiteX3" fmla="*/ 1382813 w 1574379"/>
              <a:gd name="connsiteY3" fmla="*/ 582478 h 864753"/>
              <a:gd name="connsiteX4" fmla="*/ 1574379 w 1574379"/>
              <a:gd name="connsiteY4" fmla="*/ 5283 h 864753"/>
              <a:gd name="connsiteX5" fmla="*/ 1373763 w 1574379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084862 w 1276428"/>
              <a:gd name="connsiteY3" fmla="*/ 582478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125959 w 1276428"/>
              <a:gd name="connsiteY3" fmla="*/ 573391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125959 w 1276428"/>
              <a:gd name="connsiteY3" fmla="*/ 573391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6428" h="864753">
                <a:moveTo>
                  <a:pt x="1075812" y="0"/>
                </a:moveTo>
                <a:lnTo>
                  <a:pt x="0" y="814951"/>
                </a:lnTo>
                <a:lnTo>
                  <a:pt x="874249" y="864753"/>
                </a:lnTo>
                <a:cubicBezTo>
                  <a:pt x="1064318" y="713109"/>
                  <a:pt x="1018083" y="752296"/>
                  <a:pt x="1125959" y="573391"/>
                </a:cubicBezTo>
                <a:lnTo>
                  <a:pt x="1276428" y="5283"/>
                </a:lnTo>
                <a:lnTo>
                  <a:pt x="1075812" y="0"/>
                </a:lnTo>
                <a:close/>
              </a:path>
            </a:pathLst>
          </a:custGeom>
          <a:solidFill>
            <a:srgbClr val="7900A4"/>
          </a:solidFill>
          <a:ln>
            <a:solidFill>
              <a:srgbClr val="99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Google Shape;1735;p30">
            <a:extLst>
              <a:ext uri="{FF2B5EF4-FFF2-40B4-BE49-F238E27FC236}">
                <a16:creationId xmlns:a16="http://schemas.microsoft.com/office/drawing/2014/main" id="{8076ACAF-F1E0-F618-5148-66A4815F1E43}"/>
              </a:ext>
            </a:extLst>
          </p:cNvPr>
          <p:cNvSpPr/>
          <p:nvPr/>
        </p:nvSpPr>
        <p:spPr>
          <a:xfrm rot="18212791">
            <a:off x="1367519" y="4705899"/>
            <a:ext cx="294529" cy="746816"/>
          </a:xfrm>
          <a:custGeom>
            <a:avLst/>
            <a:gdLst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322354 w 322354"/>
              <a:gd name="connsiteY0" fmla="*/ 40294 h 707844"/>
              <a:gd name="connsiteX1" fmla="*/ 161177 w 322354"/>
              <a:gd name="connsiteY1" fmla="*/ 80588 h 707844"/>
              <a:gd name="connsiteX2" fmla="*/ 0 w 322354"/>
              <a:gd name="connsiteY2" fmla="*/ 40294 h 707844"/>
              <a:gd name="connsiteX3" fmla="*/ 161177 w 322354"/>
              <a:gd name="connsiteY3" fmla="*/ 0 h 707844"/>
              <a:gd name="connsiteX4" fmla="*/ 322354 w 322354"/>
              <a:gd name="connsiteY4" fmla="*/ 40294 h 707844"/>
              <a:gd name="connsiteX5" fmla="*/ 322354 w 322354"/>
              <a:gd name="connsiteY5" fmla="*/ 667550 h 707844"/>
              <a:gd name="connsiteX6" fmla="*/ 161177 w 322354"/>
              <a:gd name="connsiteY6" fmla="*/ 707844 h 707844"/>
              <a:gd name="connsiteX7" fmla="*/ 0 w 322354"/>
              <a:gd name="connsiteY7" fmla="*/ 667550 h 707844"/>
              <a:gd name="connsiteX8" fmla="*/ 0 w 322354"/>
              <a:gd name="connsiteY8" fmla="*/ 40294 h 707844"/>
              <a:gd name="connsiteX0" fmla="*/ 0 w 322354"/>
              <a:gd name="connsiteY0" fmla="*/ 40294 h 745957"/>
              <a:gd name="connsiteX1" fmla="*/ 161177 w 322354"/>
              <a:gd name="connsiteY1" fmla="*/ 80588 h 745957"/>
              <a:gd name="connsiteX2" fmla="*/ 322354 w 322354"/>
              <a:gd name="connsiteY2" fmla="*/ 40294 h 745957"/>
              <a:gd name="connsiteX3" fmla="*/ 322354 w 322354"/>
              <a:gd name="connsiteY3" fmla="*/ 667550 h 745957"/>
              <a:gd name="connsiteX4" fmla="*/ 161177 w 322354"/>
              <a:gd name="connsiteY4" fmla="*/ 707844 h 745957"/>
              <a:gd name="connsiteX5" fmla="*/ 0 w 322354"/>
              <a:gd name="connsiteY5" fmla="*/ 667550 h 745957"/>
              <a:gd name="connsiteX6" fmla="*/ 0 w 322354"/>
              <a:gd name="connsiteY6" fmla="*/ 40294 h 745957"/>
              <a:gd name="connsiteX0" fmla="*/ 0 w 322354"/>
              <a:gd name="connsiteY0" fmla="*/ 40294 h 745957"/>
              <a:gd name="connsiteX1" fmla="*/ 161177 w 322354"/>
              <a:gd name="connsiteY1" fmla="*/ 0 h 745957"/>
              <a:gd name="connsiteX2" fmla="*/ 322354 w 322354"/>
              <a:gd name="connsiteY2" fmla="*/ 40294 h 745957"/>
              <a:gd name="connsiteX3" fmla="*/ 161177 w 322354"/>
              <a:gd name="connsiteY3" fmla="*/ 80588 h 745957"/>
              <a:gd name="connsiteX4" fmla="*/ 0 w 322354"/>
              <a:gd name="connsiteY4" fmla="*/ 40294 h 745957"/>
              <a:gd name="connsiteX0" fmla="*/ 322354 w 322354"/>
              <a:gd name="connsiteY0" fmla="*/ 40294 h 745957"/>
              <a:gd name="connsiteX1" fmla="*/ 161177 w 322354"/>
              <a:gd name="connsiteY1" fmla="*/ 80588 h 745957"/>
              <a:gd name="connsiteX2" fmla="*/ 0 w 322354"/>
              <a:gd name="connsiteY2" fmla="*/ 40294 h 745957"/>
              <a:gd name="connsiteX3" fmla="*/ 161177 w 322354"/>
              <a:gd name="connsiteY3" fmla="*/ 0 h 745957"/>
              <a:gd name="connsiteX4" fmla="*/ 322354 w 322354"/>
              <a:gd name="connsiteY4" fmla="*/ 40294 h 745957"/>
              <a:gd name="connsiteX5" fmla="*/ 322354 w 322354"/>
              <a:gd name="connsiteY5" fmla="*/ 667550 h 745957"/>
              <a:gd name="connsiteX6" fmla="*/ 0 w 322354"/>
              <a:gd name="connsiteY6" fmla="*/ 667550 h 745957"/>
              <a:gd name="connsiteX7" fmla="*/ 0 w 322354"/>
              <a:gd name="connsiteY7" fmla="*/ 40294 h 745957"/>
              <a:gd name="connsiteX0" fmla="*/ 0 w 391316"/>
              <a:gd name="connsiteY0" fmla="*/ 40294 h 905618"/>
              <a:gd name="connsiteX1" fmla="*/ 161177 w 391316"/>
              <a:gd name="connsiteY1" fmla="*/ 80588 h 905618"/>
              <a:gd name="connsiteX2" fmla="*/ 322354 w 391316"/>
              <a:gd name="connsiteY2" fmla="*/ 40294 h 905618"/>
              <a:gd name="connsiteX3" fmla="*/ 322354 w 391316"/>
              <a:gd name="connsiteY3" fmla="*/ 667550 h 905618"/>
              <a:gd name="connsiteX4" fmla="*/ 161177 w 391316"/>
              <a:gd name="connsiteY4" fmla="*/ 707844 h 905618"/>
              <a:gd name="connsiteX5" fmla="*/ 0 w 391316"/>
              <a:gd name="connsiteY5" fmla="*/ 667550 h 905618"/>
              <a:gd name="connsiteX6" fmla="*/ 0 w 391316"/>
              <a:gd name="connsiteY6" fmla="*/ 40294 h 905618"/>
              <a:gd name="connsiteX0" fmla="*/ 0 w 391316"/>
              <a:gd name="connsiteY0" fmla="*/ 40294 h 905618"/>
              <a:gd name="connsiteX1" fmla="*/ 161177 w 391316"/>
              <a:gd name="connsiteY1" fmla="*/ 0 h 905618"/>
              <a:gd name="connsiteX2" fmla="*/ 322354 w 391316"/>
              <a:gd name="connsiteY2" fmla="*/ 40294 h 905618"/>
              <a:gd name="connsiteX3" fmla="*/ 161177 w 391316"/>
              <a:gd name="connsiteY3" fmla="*/ 80588 h 905618"/>
              <a:gd name="connsiteX4" fmla="*/ 0 w 391316"/>
              <a:gd name="connsiteY4" fmla="*/ 40294 h 905618"/>
              <a:gd name="connsiteX0" fmla="*/ 322354 w 391316"/>
              <a:gd name="connsiteY0" fmla="*/ 40294 h 905618"/>
              <a:gd name="connsiteX1" fmla="*/ 161177 w 391316"/>
              <a:gd name="connsiteY1" fmla="*/ 80588 h 905618"/>
              <a:gd name="connsiteX2" fmla="*/ 0 w 391316"/>
              <a:gd name="connsiteY2" fmla="*/ 40294 h 905618"/>
              <a:gd name="connsiteX3" fmla="*/ 161177 w 391316"/>
              <a:gd name="connsiteY3" fmla="*/ 0 h 905618"/>
              <a:gd name="connsiteX4" fmla="*/ 322354 w 391316"/>
              <a:gd name="connsiteY4" fmla="*/ 40294 h 905618"/>
              <a:gd name="connsiteX5" fmla="*/ 322354 w 391316"/>
              <a:gd name="connsiteY5" fmla="*/ 667550 h 905618"/>
              <a:gd name="connsiteX6" fmla="*/ 378544 w 391316"/>
              <a:gd name="connsiteY6" fmla="*/ 905618 h 905618"/>
              <a:gd name="connsiteX7" fmla="*/ 0 w 391316"/>
              <a:gd name="connsiteY7" fmla="*/ 667550 h 905618"/>
              <a:gd name="connsiteX8" fmla="*/ 0 w 391316"/>
              <a:gd name="connsiteY8" fmla="*/ 40294 h 905618"/>
              <a:gd name="connsiteX0" fmla="*/ 0 w 391316"/>
              <a:gd name="connsiteY0" fmla="*/ 40294 h 905618"/>
              <a:gd name="connsiteX1" fmla="*/ 161177 w 391316"/>
              <a:gd name="connsiteY1" fmla="*/ 80588 h 905618"/>
              <a:gd name="connsiteX2" fmla="*/ 322354 w 391316"/>
              <a:gd name="connsiteY2" fmla="*/ 40294 h 905618"/>
              <a:gd name="connsiteX3" fmla="*/ 322354 w 391316"/>
              <a:gd name="connsiteY3" fmla="*/ 667550 h 905618"/>
              <a:gd name="connsiteX4" fmla="*/ 161177 w 391316"/>
              <a:gd name="connsiteY4" fmla="*/ 707844 h 905618"/>
              <a:gd name="connsiteX5" fmla="*/ 0 w 391316"/>
              <a:gd name="connsiteY5" fmla="*/ 667550 h 905618"/>
              <a:gd name="connsiteX6" fmla="*/ 0 w 391316"/>
              <a:gd name="connsiteY6" fmla="*/ 40294 h 905618"/>
              <a:gd name="connsiteX0" fmla="*/ 0 w 391316"/>
              <a:gd name="connsiteY0" fmla="*/ 40294 h 905618"/>
              <a:gd name="connsiteX1" fmla="*/ 161177 w 391316"/>
              <a:gd name="connsiteY1" fmla="*/ 0 h 905618"/>
              <a:gd name="connsiteX2" fmla="*/ 322354 w 391316"/>
              <a:gd name="connsiteY2" fmla="*/ 40294 h 905618"/>
              <a:gd name="connsiteX3" fmla="*/ 161177 w 391316"/>
              <a:gd name="connsiteY3" fmla="*/ 80588 h 905618"/>
              <a:gd name="connsiteX4" fmla="*/ 0 w 391316"/>
              <a:gd name="connsiteY4" fmla="*/ 40294 h 905618"/>
              <a:gd name="connsiteX0" fmla="*/ 322354 w 391316"/>
              <a:gd name="connsiteY0" fmla="*/ 40294 h 905618"/>
              <a:gd name="connsiteX1" fmla="*/ 161177 w 391316"/>
              <a:gd name="connsiteY1" fmla="*/ 80588 h 905618"/>
              <a:gd name="connsiteX2" fmla="*/ 0 w 391316"/>
              <a:gd name="connsiteY2" fmla="*/ 40294 h 905618"/>
              <a:gd name="connsiteX3" fmla="*/ 161177 w 391316"/>
              <a:gd name="connsiteY3" fmla="*/ 0 h 905618"/>
              <a:gd name="connsiteX4" fmla="*/ 322354 w 391316"/>
              <a:gd name="connsiteY4" fmla="*/ 40294 h 905618"/>
              <a:gd name="connsiteX5" fmla="*/ 322354 w 391316"/>
              <a:gd name="connsiteY5" fmla="*/ 667550 h 905618"/>
              <a:gd name="connsiteX6" fmla="*/ 378544 w 391316"/>
              <a:gd name="connsiteY6" fmla="*/ 905618 h 905618"/>
              <a:gd name="connsiteX7" fmla="*/ 0 w 391316"/>
              <a:gd name="connsiteY7" fmla="*/ 667550 h 905618"/>
              <a:gd name="connsiteX8" fmla="*/ 0 w 391316"/>
              <a:gd name="connsiteY8" fmla="*/ 40294 h 905618"/>
              <a:gd name="connsiteX9" fmla="*/ 322354 w 391316"/>
              <a:gd name="connsiteY9" fmla="*/ 40294 h 905618"/>
              <a:gd name="connsiteX0" fmla="*/ 0 w 469984"/>
              <a:gd name="connsiteY0" fmla="*/ 40294 h 997058"/>
              <a:gd name="connsiteX1" fmla="*/ 161177 w 469984"/>
              <a:gd name="connsiteY1" fmla="*/ 80588 h 997058"/>
              <a:gd name="connsiteX2" fmla="*/ 322354 w 469984"/>
              <a:gd name="connsiteY2" fmla="*/ 40294 h 997058"/>
              <a:gd name="connsiteX3" fmla="*/ 322354 w 469984"/>
              <a:gd name="connsiteY3" fmla="*/ 667550 h 997058"/>
              <a:gd name="connsiteX4" fmla="*/ 161177 w 469984"/>
              <a:gd name="connsiteY4" fmla="*/ 707844 h 997058"/>
              <a:gd name="connsiteX5" fmla="*/ 0 w 469984"/>
              <a:gd name="connsiteY5" fmla="*/ 667550 h 997058"/>
              <a:gd name="connsiteX6" fmla="*/ 0 w 469984"/>
              <a:gd name="connsiteY6" fmla="*/ 40294 h 997058"/>
              <a:gd name="connsiteX0" fmla="*/ 0 w 469984"/>
              <a:gd name="connsiteY0" fmla="*/ 40294 h 997058"/>
              <a:gd name="connsiteX1" fmla="*/ 161177 w 469984"/>
              <a:gd name="connsiteY1" fmla="*/ 0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0" fmla="*/ 378544 w 469984"/>
              <a:gd name="connsiteY0" fmla="*/ 905618 h 997058"/>
              <a:gd name="connsiteX1" fmla="*/ 0 w 469984"/>
              <a:gd name="connsiteY1" fmla="*/ 667550 h 997058"/>
              <a:gd name="connsiteX2" fmla="*/ 0 w 469984"/>
              <a:gd name="connsiteY2" fmla="*/ 40294 h 997058"/>
              <a:gd name="connsiteX3" fmla="*/ 322354 w 469984"/>
              <a:gd name="connsiteY3" fmla="*/ 40294 h 997058"/>
              <a:gd name="connsiteX4" fmla="*/ 161177 w 469984"/>
              <a:gd name="connsiteY4" fmla="*/ 80588 h 997058"/>
              <a:gd name="connsiteX5" fmla="*/ 0 w 469984"/>
              <a:gd name="connsiteY5" fmla="*/ 40294 h 997058"/>
              <a:gd name="connsiteX6" fmla="*/ 161177 w 469984"/>
              <a:gd name="connsiteY6" fmla="*/ 0 h 997058"/>
              <a:gd name="connsiteX7" fmla="*/ 322354 w 469984"/>
              <a:gd name="connsiteY7" fmla="*/ 40294 h 997058"/>
              <a:gd name="connsiteX8" fmla="*/ 322354 w 469984"/>
              <a:gd name="connsiteY8" fmla="*/ 667550 h 997058"/>
              <a:gd name="connsiteX9" fmla="*/ 469984 w 469984"/>
              <a:gd name="connsiteY9" fmla="*/ 997058 h 997058"/>
              <a:gd name="connsiteX0" fmla="*/ 0 w 469984"/>
              <a:gd name="connsiteY0" fmla="*/ 40294 h 997058"/>
              <a:gd name="connsiteX1" fmla="*/ 161177 w 469984"/>
              <a:gd name="connsiteY1" fmla="*/ 80588 h 997058"/>
              <a:gd name="connsiteX2" fmla="*/ 322354 w 469984"/>
              <a:gd name="connsiteY2" fmla="*/ 40294 h 997058"/>
              <a:gd name="connsiteX3" fmla="*/ 322354 w 469984"/>
              <a:gd name="connsiteY3" fmla="*/ 667550 h 997058"/>
              <a:gd name="connsiteX4" fmla="*/ 161177 w 469984"/>
              <a:gd name="connsiteY4" fmla="*/ 707844 h 997058"/>
              <a:gd name="connsiteX5" fmla="*/ 0 w 469984"/>
              <a:gd name="connsiteY5" fmla="*/ 667550 h 997058"/>
              <a:gd name="connsiteX6" fmla="*/ 0 w 469984"/>
              <a:gd name="connsiteY6" fmla="*/ 40294 h 997058"/>
              <a:gd name="connsiteX0" fmla="*/ 0 w 469984"/>
              <a:gd name="connsiteY0" fmla="*/ 40294 h 997058"/>
              <a:gd name="connsiteX1" fmla="*/ 161177 w 469984"/>
              <a:gd name="connsiteY1" fmla="*/ 0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0" fmla="*/ 45697 w 469984"/>
              <a:gd name="connsiteY0" fmla="*/ 860441 h 997058"/>
              <a:gd name="connsiteX1" fmla="*/ 0 w 469984"/>
              <a:gd name="connsiteY1" fmla="*/ 667550 h 997058"/>
              <a:gd name="connsiteX2" fmla="*/ 0 w 469984"/>
              <a:gd name="connsiteY2" fmla="*/ 40294 h 997058"/>
              <a:gd name="connsiteX3" fmla="*/ 322354 w 469984"/>
              <a:gd name="connsiteY3" fmla="*/ 40294 h 997058"/>
              <a:gd name="connsiteX4" fmla="*/ 161177 w 469984"/>
              <a:gd name="connsiteY4" fmla="*/ 80588 h 997058"/>
              <a:gd name="connsiteX5" fmla="*/ 0 w 469984"/>
              <a:gd name="connsiteY5" fmla="*/ 40294 h 997058"/>
              <a:gd name="connsiteX6" fmla="*/ 161177 w 469984"/>
              <a:gd name="connsiteY6" fmla="*/ 0 h 997058"/>
              <a:gd name="connsiteX7" fmla="*/ 322354 w 469984"/>
              <a:gd name="connsiteY7" fmla="*/ 40294 h 997058"/>
              <a:gd name="connsiteX8" fmla="*/ 322354 w 469984"/>
              <a:gd name="connsiteY8" fmla="*/ 667550 h 997058"/>
              <a:gd name="connsiteX9" fmla="*/ 469984 w 469984"/>
              <a:gd name="connsiteY9" fmla="*/ 997058 h 997058"/>
              <a:gd name="connsiteX0" fmla="*/ 0 w 469984"/>
              <a:gd name="connsiteY0" fmla="*/ 40294 h 997058"/>
              <a:gd name="connsiteX1" fmla="*/ 161177 w 469984"/>
              <a:gd name="connsiteY1" fmla="*/ 80588 h 997058"/>
              <a:gd name="connsiteX2" fmla="*/ 322354 w 469984"/>
              <a:gd name="connsiteY2" fmla="*/ 40294 h 997058"/>
              <a:gd name="connsiteX3" fmla="*/ 322354 w 469984"/>
              <a:gd name="connsiteY3" fmla="*/ 667550 h 997058"/>
              <a:gd name="connsiteX4" fmla="*/ 161177 w 469984"/>
              <a:gd name="connsiteY4" fmla="*/ 707844 h 997058"/>
              <a:gd name="connsiteX5" fmla="*/ 0 w 469984"/>
              <a:gd name="connsiteY5" fmla="*/ 667550 h 997058"/>
              <a:gd name="connsiteX6" fmla="*/ 0 w 469984"/>
              <a:gd name="connsiteY6" fmla="*/ 40294 h 997058"/>
              <a:gd name="connsiteX0" fmla="*/ 0 w 469984"/>
              <a:gd name="connsiteY0" fmla="*/ 40294 h 997058"/>
              <a:gd name="connsiteX1" fmla="*/ 161177 w 469984"/>
              <a:gd name="connsiteY1" fmla="*/ 0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0" fmla="*/ 0 w 469984"/>
              <a:gd name="connsiteY0" fmla="*/ 667550 h 997058"/>
              <a:gd name="connsiteX1" fmla="*/ 0 w 469984"/>
              <a:gd name="connsiteY1" fmla="*/ 40294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5" fmla="*/ 161177 w 469984"/>
              <a:gd name="connsiteY5" fmla="*/ 0 h 997058"/>
              <a:gd name="connsiteX6" fmla="*/ 322354 w 469984"/>
              <a:gd name="connsiteY6" fmla="*/ 40294 h 997058"/>
              <a:gd name="connsiteX7" fmla="*/ 322354 w 469984"/>
              <a:gd name="connsiteY7" fmla="*/ 667550 h 997058"/>
              <a:gd name="connsiteX8" fmla="*/ 469984 w 469984"/>
              <a:gd name="connsiteY8" fmla="*/ 997058 h 997058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5" fmla="*/ 161177 w 322354"/>
              <a:gd name="connsiteY5" fmla="*/ 0 h 707844"/>
              <a:gd name="connsiteX6" fmla="*/ 322354 w 322354"/>
              <a:gd name="connsiteY6" fmla="*/ 40294 h 707844"/>
              <a:gd name="connsiteX7" fmla="*/ 322354 w 322354"/>
              <a:gd name="connsiteY7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2354" h="707844" stroke="0" extrusionOk="0">
                <a:moveTo>
                  <a:pt x="0" y="40294"/>
                </a:moveTo>
                <a:cubicBezTo>
                  <a:pt x="0" y="62548"/>
                  <a:pt x="72161" y="80588"/>
                  <a:pt x="161177" y="80588"/>
                </a:cubicBezTo>
                <a:cubicBezTo>
                  <a:pt x="250193" y="80588"/>
                  <a:pt x="322354" y="62548"/>
                  <a:pt x="322354" y="40294"/>
                </a:cubicBezTo>
                <a:lnTo>
                  <a:pt x="322354" y="667550"/>
                </a:lnTo>
                <a:cubicBezTo>
                  <a:pt x="322354" y="689804"/>
                  <a:pt x="250193" y="707844"/>
                  <a:pt x="161177" y="707844"/>
                </a:cubicBezTo>
                <a:cubicBezTo>
                  <a:pt x="72161" y="707844"/>
                  <a:pt x="0" y="689804"/>
                  <a:pt x="0" y="667550"/>
                </a:cubicBezTo>
                <a:lnTo>
                  <a:pt x="0" y="40294"/>
                </a:lnTo>
                <a:close/>
              </a:path>
              <a:path w="322354" h="707844" fill="lighten" stroke="0" extrusionOk="0">
                <a:moveTo>
                  <a:pt x="0" y="40294"/>
                </a:moveTo>
                <a:cubicBezTo>
                  <a:pt x="0" y="18040"/>
                  <a:pt x="72161" y="0"/>
                  <a:pt x="161177" y="0"/>
                </a:cubicBezTo>
                <a:cubicBezTo>
                  <a:pt x="250193" y="0"/>
                  <a:pt x="322354" y="18040"/>
                  <a:pt x="322354" y="40294"/>
                </a:cubicBezTo>
                <a:cubicBezTo>
                  <a:pt x="322354" y="62548"/>
                  <a:pt x="250193" y="80588"/>
                  <a:pt x="161177" y="80588"/>
                </a:cubicBezTo>
                <a:cubicBezTo>
                  <a:pt x="72161" y="80588"/>
                  <a:pt x="0" y="62548"/>
                  <a:pt x="0" y="40294"/>
                </a:cubicBezTo>
                <a:close/>
              </a:path>
              <a:path w="322354" h="707844" fill="none" extrusionOk="0">
                <a:moveTo>
                  <a:pt x="0" y="667550"/>
                </a:moveTo>
                <a:lnTo>
                  <a:pt x="0" y="40294"/>
                </a:lnTo>
                <a:cubicBezTo>
                  <a:pt x="55336" y="39163"/>
                  <a:pt x="1666" y="76657"/>
                  <a:pt x="158107" y="85892"/>
                </a:cubicBezTo>
                <a:cubicBezTo>
                  <a:pt x="278158" y="87971"/>
                  <a:pt x="267605" y="55493"/>
                  <a:pt x="322354" y="40294"/>
                </a:cubicBezTo>
                <a:cubicBezTo>
                  <a:pt x="322354" y="62548"/>
                  <a:pt x="250193" y="80588"/>
                  <a:pt x="161177" y="80588"/>
                </a:cubicBezTo>
                <a:cubicBezTo>
                  <a:pt x="72161" y="80588"/>
                  <a:pt x="0" y="62548"/>
                  <a:pt x="0" y="40294"/>
                </a:cubicBezTo>
                <a:cubicBezTo>
                  <a:pt x="0" y="18040"/>
                  <a:pt x="72161" y="0"/>
                  <a:pt x="161177" y="0"/>
                </a:cubicBezTo>
                <a:cubicBezTo>
                  <a:pt x="250193" y="0"/>
                  <a:pt x="322354" y="18040"/>
                  <a:pt x="322354" y="40294"/>
                </a:cubicBezTo>
                <a:lnTo>
                  <a:pt x="322354" y="667550"/>
                </a:lnTo>
              </a:path>
            </a:pathLst>
          </a:cu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角丸四角形 355">
            <a:extLst>
              <a:ext uri="{FF2B5EF4-FFF2-40B4-BE49-F238E27FC236}">
                <a16:creationId xmlns:a16="http://schemas.microsoft.com/office/drawing/2014/main" id="{55C2596F-3D0B-0A3F-05F3-77279C36FA82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BBF73EF6-54FF-F71D-A35B-16790D99AE40}"/>
              </a:ext>
            </a:extLst>
          </p:cNvPr>
          <p:cNvSpPr txBox="1"/>
          <p:nvPr/>
        </p:nvSpPr>
        <p:spPr>
          <a:xfrm>
            <a:off x="10664176" y="2662131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chemeClr val="accent1">
                    <a:lumMod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6AA0BE41-C166-CD5F-DFF4-EB95DFC14335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6" name="直線コネクタ 5">
              <a:extLst>
                <a:ext uri="{FF2B5EF4-FFF2-40B4-BE49-F238E27FC236}">
                  <a16:creationId xmlns:a16="http://schemas.microsoft.com/office/drawing/2014/main" id="{7906C262-225F-E863-8BAD-3291185926BE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線コネクタ 24">
              <a:extLst>
                <a:ext uri="{FF2B5EF4-FFF2-40B4-BE49-F238E27FC236}">
                  <a16:creationId xmlns:a16="http://schemas.microsoft.com/office/drawing/2014/main" id="{5DE29879-1A1C-9C7A-7630-83D6397AC129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線コネクタ 32">
              <a:extLst>
                <a:ext uri="{FF2B5EF4-FFF2-40B4-BE49-F238E27FC236}">
                  <a16:creationId xmlns:a16="http://schemas.microsoft.com/office/drawing/2014/main" id="{46AF47E3-5512-F279-8F0E-AACA50DE9B3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E102DBF9-FEDF-8E73-450C-107A504E8814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56" name="Google Shape;1539;p28">
            <a:extLst>
              <a:ext uri="{FF2B5EF4-FFF2-40B4-BE49-F238E27FC236}">
                <a16:creationId xmlns:a16="http://schemas.microsoft.com/office/drawing/2014/main" id="{6A4FC9CC-914C-C55C-D1C5-552AECE3CF14}"/>
              </a:ext>
            </a:extLst>
          </p:cNvPr>
          <p:cNvSpPr>
            <a:spLocks noChangeAspect="1"/>
          </p:cNvSpPr>
          <p:nvPr/>
        </p:nvSpPr>
        <p:spPr>
          <a:xfrm flipH="1">
            <a:off x="5107793" y="5627724"/>
            <a:ext cx="4667467" cy="362327"/>
          </a:xfrm>
          <a:prstGeom prst="ellipse">
            <a:avLst/>
          </a:prstGeom>
          <a:solidFill>
            <a:srgbClr val="7F6949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961" name="グループ化 2960">
            <a:extLst>
              <a:ext uri="{FF2B5EF4-FFF2-40B4-BE49-F238E27FC236}">
                <a16:creationId xmlns:a16="http://schemas.microsoft.com/office/drawing/2014/main" id="{7B2931DB-C2A1-ECF4-E6DB-9189A07F1B3B}"/>
              </a:ext>
            </a:extLst>
          </p:cNvPr>
          <p:cNvGrpSpPr>
            <a:grpSpLocks noChangeAspect="1"/>
          </p:cNvGrpSpPr>
          <p:nvPr/>
        </p:nvGrpSpPr>
        <p:grpSpPr>
          <a:xfrm>
            <a:off x="6417070" y="3182723"/>
            <a:ext cx="1281494" cy="2720446"/>
            <a:chOff x="7130579" y="1294914"/>
            <a:chExt cx="2418527" cy="4619426"/>
          </a:xfrm>
        </p:grpSpPr>
        <p:sp>
          <p:nvSpPr>
            <p:cNvPr id="2966" name="二等辺三角形 2">
              <a:extLst>
                <a:ext uri="{FF2B5EF4-FFF2-40B4-BE49-F238E27FC236}">
                  <a16:creationId xmlns:a16="http://schemas.microsoft.com/office/drawing/2014/main" id="{021B1D14-A8B5-847E-048B-D4B1A803FBD5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7" name="Google Shape;1540;p28">
              <a:extLst>
                <a:ext uri="{FF2B5EF4-FFF2-40B4-BE49-F238E27FC236}">
                  <a16:creationId xmlns:a16="http://schemas.microsoft.com/office/drawing/2014/main" id="{52BFB7E4-039E-2281-446F-D100C3FC648C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8" name="二等辺三角形 2">
              <a:extLst>
                <a:ext uri="{FF2B5EF4-FFF2-40B4-BE49-F238E27FC236}">
                  <a16:creationId xmlns:a16="http://schemas.microsoft.com/office/drawing/2014/main" id="{2BE9C1E1-A772-6A72-9C62-315FABC8D531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969" name="グループ化 2968">
            <a:extLst>
              <a:ext uri="{FF2B5EF4-FFF2-40B4-BE49-F238E27FC236}">
                <a16:creationId xmlns:a16="http://schemas.microsoft.com/office/drawing/2014/main" id="{85B30611-42BD-13C2-E87C-112EBFD2942C}"/>
              </a:ext>
            </a:extLst>
          </p:cNvPr>
          <p:cNvGrpSpPr>
            <a:grpSpLocks noChangeAspect="1"/>
          </p:cNvGrpSpPr>
          <p:nvPr/>
        </p:nvGrpSpPr>
        <p:grpSpPr>
          <a:xfrm>
            <a:off x="8378162" y="3043013"/>
            <a:ext cx="1330548" cy="2720446"/>
            <a:chOff x="7130579" y="1294914"/>
            <a:chExt cx="2418527" cy="4619426"/>
          </a:xfrm>
        </p:grpSpPr>
        <p:sp>
          <p:nvSpPr>
            <p:cNvPr id="2970" name="二等辺三角形 2">
              <a:extLst>
                <a:ext uri="{FF2B5EF4-FFF2-40B4-BE49-F238E27FC236}">
                  <a16:creationId xmlns:a16="http://schemas.microsoft.com/office/drawing/2014/main" id="{44F9CB37-D494-052F-9DD5-A8902BBDC7BF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1" name="Google Shape;1540;p28">
              <a:extLst>
                <a:ext uri="{FF2B5EF4-FFF2-40B4-BE49-F238E27FC236}">
                  <a16:creationId xmlns:a16="http://schemas.microsoft.com/office/drawing/2014/main" id="{5105BD92-AC29-ED71-1FF6-12285078D040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2" name="二等辺三角形 2">
              <a:extLst>
                <a:ext uri="{FF2B5EF4-FFF2-40B4-BE49-F238E27FC236}">
                  <a16:creationId xmlns:a16="http://schemas.microsoft.com/office/drawing/2014/main" id="{D01BB76A-6EC0-0641-B334-6621E5A228BC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973" name="グループ化 2972">
            <a:extLst>
              <a:ext uri="{FF2B5EF4-FFF2-40B4-BE49-F238E27FC236}">
                <a16:creationId xmlns:a16="http://schemas.microsoft.com/office/drawing/2014/main" id="{6F95AD7B-F137-BE2D-168F-13102307F8B3}"/>
              </a:ext>
            </a:extLst>
          </p:cNvPr>
          <p:cNvGrpSpPr>
            <a:grpSpLocks noChangeAspect="1"/>
          </p:cNvGrpSpPr>
          <p:nvPr/>
        </p:nvGrpSpPr>
        <p:grpSpPr>
          <a:xfrm>
            <a:off x="5069779" y="3102491"/>
            <a:ext cx="1330548" cy="2720446"/>
            <a:chOff x="7130579" y="1294914"/>
            <a:chExt cx="2418527" cy="4619426"/>
          </a:xfrm>
        </p:grpSpPr>
        <p:sp>
          <p:nvSpPr>
            <p:cNvPr id="2974" name="二等辺三角形 2">
              <a:extLst>
                <a:ext uri="{FF2B5EF4-FFF2-40B4-BE49-F238E27FC236}">
                  <a16:creationId xmlns:a16="http://schemas.microsoft.com/office/drawing/2014/main" id="{0DCF6AD5-9F9B-3EE8-FDC5-D1AAA4A7644C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5" name="Google Shape;1540;p28">
              <a:extLst>
                <a:ext uri="{FF2B5EF4-FFF2-40B4-BE49-F238E27FC236}">
                  <a16:creationId xmlns:a16="http://schemas.microsoft.com/office/drawing/2014/main" id="{B907517B-E8FA-B8B3-B9E8-AE8FC62EF9B0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二等辺三角形 2">
              <a:extLst>
                <a:ext uri="{FF2B5EF4-FFF2-40B4-BE49-F238E27FC236}">
                  <a16:creationId xmlns:a16="http://schemas.microsoft.com/office/drawing/2014/main" id="{491BA09D-116A-5B9E-2484-0893FDB468CD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69" name="グループ化 68">
            <a:extLst>
              <a:ext uri="{FF2B5EF4-FFF2-40B4-BE49-F238E27FC236}">
                <a16:creationId xmlns:a16="http://schemas.microsoft.com/office/drawing/2014/main" id="{AB9FD66B-9C1B-FBC4-0491-E71D1787B0C5}"/>
              </a:ext>
            </a:extLst>
          </p:cNvPr>
          <p:cNvGrpSpPr>
            <a:grpSpLocks noChangeAspect="1"/>
          </p:cNvGrpSpPr>
          <p:nvPr/>
        </p:nvGrpSpPr>
        <p:grpSpPr>
          <a:xfrm>
            <a:off x="7685495" y="3124890"/>
            <a:ext cx="1330548" cy="2720446"/>
            <a:chOff x="7130579" y="1294914"/>
            <a:chExt cx="2418527" cy="4619426"/>
          </a:xfrm>
        </p:grpSpPr>
        <p:sp>
          <p:nvSpPr>
            <p:cNvPr id="70" name="二等辺三角形 2">
              <a:extLst>
                <a:ext uri="{FF2B5EF4-FFF2-40B4-BE49-F238E27FC236}">
                  <a16:creationId xmlns:a16="http://schemas.microsoft.com/office/drawing/2014/main" id="{35F58B07-9580-8C23-DB03-8DE62ABB1F72}"/>
                </a:ext>
              </a:extLst>
            </p:cNvPr>
            <p:cNvSpPr/>
            <p:nvPr/>
          </p:nvSpPr>
          <p:spPr>
            <a:xfrm>
              <a:off x="7130579" y="1294914"/>
              <a:ext cx="2418527" cy="3577869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1" name="Google Shape;1540;p28">
              <a:extLst>
                <a:ext uri="{FF2B5EF4-FFF2-40B4-BE49-F238E27FC236}">
                  <a16:creationId xmlns:a16="http://schemas.microsoft.com/office/drawing/2014/main" id="{4F4627EA-79C3-9D13-2B1B-BAC42561D07F}"/>
                </a:ext>
              </a:extLst>
            </p:cNvPr>
            <p:cNvSpPr/>
            <p:nvPr/>
          </p:nvSpPr>
          <p:spPr>
            <a:xfrm flipH="1">
              <a:off x="8196475" y="2608795"/>
              <a:ext cx="271465" cy="330554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二等辺三角形 2">
              <a:extLst>
                <a:ext uri="{FF2B5EF4-FFF2-40B4-BE49-F238E27FC236}">
                  <a16:creationId xmlns:a16="http://schemas.microsoft.com/office/drawing/2014/main" id="{98A1796B-2BEF-64C4-26D0-53669C297E98}"/>
                </a:ext>
              </a:extLst>
            </p:cNvPr>
            <p:cNvSpPr/>
            <p:nvPr/>
          </p:nvSpPr>
          <p:spPr>
            <a:xfrm flipH="1">
              <a:off x="7943384" y="1759799"/>
              <a:ext cx="866464" cy="3112984"/>
            </a:xfrm>
            <a:custGeom>
              <a:avLst/>
              <a:gdLst>
                <a:gd name="connsiteX0" fmla="*/ 0 w 1306447"/>
                <a:gd name="connsiteY0" fmla="*/ 2051700 h 2051700"/>
                <a:gd name="connsiteX1" fmla="*/ 653224 w 1306447"/>
                <a:gd name="connsiteY1" fmla="*/ 0 h 2051700"/>
                <a:gd name="connsiteX2" fmla="*/ 1306447 w 1306447"/>
                <a:gd name="connsiteY2" fmla="*/ 2051700 h 2051700"/>
                <a:gd name="connsiteX3" fmla="*/ 0 w 1306447"/>
                <a:gd name="connsiteY3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1306447 w 1306447"/>
                <a:gd name="connsiteY3" fmla="*/ 2051700 h 2051700"/>
                <a:gd name="connsiteX4" fmla="*/ 0 w 1306447"/>
                <a:gd name="connsiteY4" fmla="*/ 2051700 h 2051700"/>
                <a:gd name="connsiteX0" fmla="*/ 0 w 1306447"/>
                <a:gd name="connsiteY0" fmla="*/ 2051700 h 2051700"/>
                <a:gd name="connsiteX1" fmla="*/ 346780 w 1306447"/>
                <a:gd name="connsiteY1" fmla="*/ 655903 h 2051700"/>
                <a:gd name="connsiteX2" fmla="*/ 653224 w 1306447"/>
                <a:gd name="connsiteY2" fmla="*/ 0 h 2051700"/>
                <a:gd name="connsiteX3" fmla="*/ 949156 w 1306447"/>
                <a:gd name="connsiteY3" fmla="*/ 662002 h 2051700"/>
                <a:gd name="connsiteX4" fmla="*/ 1306447 w 1306447"/>
                <a:gd name="connsiteY4" fmla="*/ 2051700 h 2051700"/>
                <a:gd name="connsiteX5" fmla="*/ 0 w 1306447"/>
                <a:gd name="connsiteY5" fmla="*/ 2051700 h 2051700"/>
                <a:gd name="connsiteX0" fmla="*/ 59745 w 1366192"/>
                <a:gd name="connsiteY0" fmla="*/ 2051700 h 2051700"/>
                <a:gd name="connsiteX1" fmla="*/ 230303 w 1366192"/>
                <a:gd name="connsiteY1" fmla="*/ 1150890 h 2051700"/>
                <a:gd name="connsiteX2" fmla="*/ 406525 w 1366192"/>
                <a:gd name="connsiteY2" fmla="*/ 655903 h 2051700"/>
                <a:gd name="connsiteX3" fmla="*/ 712969 w 1366192"/>
                <a:gd name="connsiteY3" fmla="*/ 0 h 2051700"/>
                <a:gd name="connsiteX4" fmla="*/ 1008901 w 1366192"/>
                <a:gd name="connsiteY4" fmla="*/ 662002 h 2051700"/>
                <a:gd name="connsiteX5" fmla="*/ 1366192 w 1366192"/>
                <a:gd name="connsiteY5" fmla="*/ 2051700 h 2051700"/>
                <a:gd name="connsiteX6" fmla="*/ 59745 w 1366192"/>
                <a:gd name="connsiteY6" fmla="*/ 2051700 h 2051700"/>
                <a:gd name="connsiteX0" fmla="*/ 46292 w 1352739"/>
                <a:gd name="connsiteY0" fmla="*/ 2051700 h 2051700"/>
                <a:gd name="connsiteX1" fmla="*/ 216850 w 1352739"/>
                <a:gd name="connsiteY1" fmla="*/ 1150890 h 2051700"/>
                <a:gd name="connsiteX2" fmla="*/ 393072 w 1352739"/>
                <a:gd name="connsiteY2" fmla="*/ 655903 h 2051700"/>
                <a:gd name="connsiteX3" fmla="*/ 699516 w 1352739"/>
                <a:gd name="connsiteY3" fmla="*/ 0 h 2051700"/>
                <a:gd name="connsiteX4" fmla="*/ 995448 w 1352739"/>
                <a:gd name="connsiteY4" fmla="*/ 662002 h 2051700"/>
                <a:gd name="connsiteX5" fmla="*/ 1352739 w 1352739"/>
                <a:gd name="connsiteY5" fmla="*/ 2051700 h 2051700"/>
                <a:gd name="connsiteX6" fmla="*/ 46292 w 1352739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347066 w 1347066"/>
                <a:gd name="connsiteY5" fmla="*/ 2051700 h 2051700"/>
                <a:gd name="connsiteX6" fmla="*/ 40619 w 1347066"/>
                <a:gd name="connsiteY6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29276 w 1347066"/>
                <a:gd name="connsiteY5" fmla="*/ 1350430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9775 w 1347066"/>
                <a:gd name="connsiteY4" fmla="*/ 66200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26445 w 1347066"/>
                <a:gd name="connsiteY4" fmla="*/ 610712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0619 w 1347066"/>
                <a:gd name="connsiteY0" fmla="*/ 2051700 h 2051700"/>
                <a:gd name="connsiteX1" fmla="*/ 211177 w 1347066"/>
                <a:gd name="connsiteY1" fmla="*/ 1150890 h 2051700"/>
                <a:gd name="connsiteX2" fmla="*/ 387399 w 1347066"/>
                <a:gd name="connsiteY2" fmla="*/ 655903 h 2051700"/>
                <a:gd name="connsiteX3" fmla="*/ 693843 w 1347066"/>
                <a:gd name="connsiteY3" fmla="*/ 0 h 2051700"/>
                <a:gd name="connsiteX4" fmla="*/ 981860 w 1347066"/>
                <a:gd name="connsiteY4" fmla="*/ 704744 h 2051700"/>
                <a:gd name="connsiteX5" fmla="*/ 1102116 w 1347066"/>
                <a:gd name="connsiteY5" fmla="*/ 1196521 h 2051700"/>
                <a:gd name="connsiteX6" fmla="*/ 1347066 w 1347066"/>
                <a:gd name="connsiteY6" fmla="*/ 2051700 h 2051700"/>
                <a:gd name="connsiteX7" fmla="*/ 40619 w 1347066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87923 w 1347590"/>
                <a:gd name="connsiteY2" fmla="*/ 655903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16676 w 1347590"/>
                <a:gd name="connsiteY2" fmla="*/ 690096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47590"/>
                <a:gd name="connsiteY0" fmla="*/ 2051700 h 2051700"/>
                <a:gd name="connsiteX1" fmla="*/ 203785 w 1347590"/>
                <a:gd name="connsiteY1" fmla="*/ 1262018 h 2051700"/>
                <a:gd name="connsiteX2" fmla="*/ 372090 w 1347590"/>
                <a:gd name="connsiteY2" fmla="*/ 698644 h 2051700"/>
                <a:gd name="connsiteX3" fmla="*/ 694367 w 1347590"/>
                <a:gd name="connsiteY3" fmla="*/ 0 h 2051700"/>
                <a:gd name="connsiteX4" fmla="*/ 982384 w 1347590"/>
                <a:gd name="connsiteY4" fmla="*/ 704744 h 2051700"/>
                <a:gd name="connsiteX5" fmla="*/ 1102640 w 1347590"/>
                <a:gd name="connsiteY5" fmla="*/ 1196521 h 2051700"/>
                <a:gd name="connsiteX6" fmla="*/ 1347590 w 1347590"/>
                <a:gd name="connsiteY6" fmla="*/ 2051700 h 2051700"/>
                <a:gd name="connsiteX7" fmla="*/ 41143 w 1347590"/>
                <a:gd name="connsiteY7" fmla="*/ 2051700 h 2051700"/>
                <a:gd name="connsiteX0" fmla="*/ 41143 w 1357927"/>
                <a:gd name="connsiteY0" fmla="*/ 2051700 h 2051700"/>
                <a:gd name="connsiteX1" fmla="*/ 203785 w 1357927"/>
                <a:gd name="connsiteY1" fmla="*/ 1262018 h 2051700"/>
                <a:gd name="connsiteX2" fmla="*/ 372090 w 1357927"/>
                <a:gd name="connsiteY2" fmla="*/ 698644 h 2051700"/>
                <a:gd name="connsiteX3" fmla="*/ 694367 w 1357927"/>
                <a:gd name="connsiteY3" fmla="*/ 0 h 2051700"/>
                <a:gd name="connsiteX4" fmla="*/ 982384 w 1357927"/>
                <a:gd name="connsiteY4" fmla="*/ 704744 h 2051700"/>
                <a:gd name="connsiteX5" fmla="*/ 1102640 w 1357927"/>
                <a:gd name="connsiteY5" fmla="*/ 1196521 h 2051700"/>
                <a:gd name="connsiteX6" fmla="*/ 1347590 w 1357927"/>
                <a:gd name="connsiteY6" fmla="*/ 2051700 h 2051700"/>
                <a:gd name="connsiteX7" fmla="*/ 41143 w 1357927"/>
                <a:gd name="connsiteY7" fmla="*/ 2051700 h 2051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57927" h="2051700">
                  <a:moveTo>
                    <a:pt x="41143" y="2051700"/>
                  </a:moveTo>
                  <a:cubicBezTo>
                    <a:pt x="-143645" y="1907601"/>
                    <a:pt x="363271" y="1413169"/>
                    <a:pt x="203785" y="1262018"/>
                  </a:cubicBezTo>
                  <a:cubicBezTo>
                    <a:pt x="261582" y="1029385"/>
                    <a:pt x="446581" y="879397"/>
                    <a:pt x="372090" y="698644"/>
                  </a:cubicBezTo>
                  <a:lnTo>
                    <a:pt x="694367" y="0"/>
                  </a:lnTo>
                  <a:cubicBezTo>
                    <a:pt x="753779" y="199543"/>
                    <a:pt x="1041715" y="624876"/>
                    <a:pt x="982384" y="704744"/>
                  </a:cubicBezTo>
                  <a:cubicBezTo>
                    <a:pt x="1046991" y="928184"/>
                    <a:pt x="1182889" y="1163204"/>
                    <a:pt x="1102640" y="1196521"/>
                  </a:cubicBezTo>
                  <a:cubicBezTo>
                    <a:pt x="1184290" y="1481581"/>
                    <a:pt x="1408434" y="1946154"/>
                    <a:pt x="1347590" y="2051700"/>
                  </a:cubicBezTo>
                  <a:lnTo>
                    <a:pt x="41143" y="2051700"/>
                  </a:ln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964" name="Google Shape;1540;p28">
            <a:extLst>
              <a:ext uri="{FF2B5EF4-FFF2-40B4-BE49-F238E27FC236}">
                <a16:creationId xmlns:a16="http://schemas.microsoft.com/office/drawing/2014/main" id="{C70DC0DF-707A-EF34-8FFB-0A4538369160}"/>
              </a:ext>
            </a:extLst>
          </p:cNvPr>
          <p:cNvSpPr/>
          <p:nvPr/>
        </p:nvSpPr>
        <p:spPr>
          <a:xfrm flipH="1">
            <a:off x="6296176" y="5630786"/>
            <a:ext cx="149346" cy="180000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65" name="Google Shape;1540;p28">
            <a:extLst>
              <a:ext uri="{FF2B5EF4-FFF2-40B4-BE49-F238E27FC236}">
                <a16:creationId xmlns:a16="http://schemas.microsoft.com/office/drawing/2014/main" id="{9C4ED7F6-1C55-C295-B364-FDE553518340}"/>
              </a:ext>
            </a:extLst>
          </p:cNvPr>
          <p:cNvSpPr/>
          <p:nvPr/>
        </p:nvSpPr>
        <p:spPr>
          <a:xfrm flipH="1">
            <a:off x="7516834" y="5553886"/>
            <a:ext cx="149346" cy="180000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A3838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6B795ACF-1152-4E78-0438-E4E221011D76}"/>
              </a:ext>
            </a:extLst>
          </p:cNvPr>
          <p:cNvGrpSpPr>
            <a:grpSpLocks noChangeAspect="1"/>
          </p:cNvGrpSpPr>
          <p:nvPr/>
        </p:nvGrpSpPr>
        <p:grpSpPr>
          <a:xfrm>
            <a:off x="9463206" y="5019154"/>
            <a:ext cx="2224961" cy="1141109"/>
            <a:chOff x="1925390" y="6774964"/>
            <a:chExt cx="5364691" cy="2751372"/>
          </a:xfrm>
        </p:grpSpPr>
        <p:grpSp>
          <p:nvGrpSpPr>
            <p:cNvPr id="2955" name="グループ化 2954">
              <a:extLst>
                <a:ext uri="{FF2B5EF4-FFF2-40B4-BE49-F238E27FC236}">
                  <a16:creationId xmlns:a16="http://schemas.microsoft.com/office/drawing/2014/main" id="{8A0B5BB7-0A4B-3F57-0844-A4506F7C129C}"/>
                </a:ext>
              </a:extLst>
            </p:cNvPr>
            <p:cNvGrpSpPr/>
            <p:nvPr/>
          </p:nvGrpSpPr>
          <p:grpSpPr>
            <a:xfrm>
              <a:off x="1925390" y="6774964"/>
              <a:ext cx="1852735" cy="1929591"/>
              <a:chOff x="1247515" y="3254126"/>
              <a:chExt cx="1852735" cy="1929591"/>
            </a:xfrm>
          </p:grpSpPr>
          <p:grpSp>
            <p:nvGrpSpPr>
              <p:cNvPr id="2976" name="グループ化 2975">
                <a:extLst>
                  <a:ext uri="{FF2B5EF4-FFF2-40B4-BE49-F238E27FC236}">
                    <a16:creationId xmlns:a16="http://schemas.microsoft.com/office/drawing/2014/main" id="{925B30FA-14BB-1485-9C0E-43037C91D307}"/>
                  </a:ext>
                </a:extLst>
              </p:cNvPr>
              <p:cNvGrpSpPr/>
              <p:nvPr/>
            </p:nvGrpSpPr>
            <p:grpSpPr>
              <a:xfrm>
                <a:off x="1247515" y="3254126"/>
                <a:ext cx="1852735" cy="1929591"/>
                <a:chOff x="7529798" y="275825"/>
                <a:chExt cx="2505836" cy="2609784"/>
              </a:xfrm>
              <a:solidFill>
                <a:srgbClr val="85582B"/>
              </a:solidFill>
            </p:grpSpPr>
            <p:sp>
              <p:nvSpPr>
                <p:cNvPr id="2987" name="直方体 2986">
                  <a:extLst>
                    <a:ext uri="{FF2B5EF4-FFF2-40B4-BE49-F238E27FC236}">
                      <a16:creationId xmlns:a16="http://schemas.microsoft.com/office/drawing/2014/main" id="{9FD373EB-5488-A48A-654C-8A6E60D27EFB}"/>
                    </a:ext>
                  </a:extLst>
                </p:cNvPr>
                <p:cNvSpPr/>
                <p:nvPr/>
              </p:nvSpPr>
              <p:spPr>
                <a:xfrm>
                  <a:off x="7529798" y="602724"/>
                  <a:ext cx="177620" cy="2282885"/>
                </a:xfrm>
                <a:prstGeom prst="cube">
                  <a:avLst>
                    <a:gd name="adj" fmla="val 3956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8" name="直方体 2987">
                  <a:extLst>
                    <a:ext uri="{FF2B5EF4-FFF2-40B4-BE49-F238E27FC236}">
                      <a16:creationId xmlns:a16="http://schemas.microsoft.com/office/drawing/2014/main" id="{47C87A3D-0DD1-4F87-2981-82B4110D020F}"/>
                    </a:ext>
                  </a:extLst>
                </p:cNvPr>
                <p:cNvSpPr/>
                <p:nvPr/>
              </p:nvSpPr>
              <p:spPr>
                <a:xfrm>
                  <a:off x="7848243" y="275825"/>
                  <a:ext cx="177620" cy="2282885"/>
                </a:xfrm>
                <a:prstGeom prst="cube">
                  <a:avLst>
                    <a:gd name="adj" fmla="val 3956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9" name="直方体 2988">
                  <a:extLst>
                    <a:ext uri="{FF2B5EF4-FFF2-40B4-BE49-F238E27FC236}">
                      <a16:creationId xmlns:a16="http://schemas.microsoft.com/office/drawing/2014/main" id="{6B6EF283-0992-7CE2-3C2E-517D82A47E9A}"/>
                    </a:ext>
                  </a:extLst>
                </p:cNvPr>
                <p:cNvSpPr/>
                <p:nvPr/>
              </p:nvSpPr>
              <p:spPr>
                <a:xfrm>
                  <a:off x="7617225" y="424466"/>
                  <a:ext cx="2337560" cy="532984"/>
                </a:xfrm>
                <a:prstGeom prst="cube">
                  <a:avLst>
                    <a:gd name="adj" fmla="val 78014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0" name="直方体 2989">
                  <a:extLst>
                    <a:ext uri="{FF2B5EF4-FFF2-40B4-BE49-F238E27FC236}">
                      <a16:creationId xmlns:a16="http://schemas.microsoft.com/office/drawing/2014/main" id="{A1E5586F-4AAA-31AD-3741-22E5402EE844}"/>
                    </a:ext>
                  </a:extLst>
                </p:cNvPr>
                <p:cNvSpPr/>
                <p:nvPr/>
              </p:nvSpPr>
              <p:spPr>
                <a:xfrm>
                  <a:off x="7617225" y="1320399"/>
                  <a:ext cx="2337560" cy="532984"/>
                </a:xfrm>
                <a:prstGeom prst="cube">
                  <a:avLst>
                    <a:gd name="adj" fmla="val 78014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1" name="直方体 2990">
                  <a:extLst>
                    <a:ext uri="{FF2B5EF4-FFF2-40B4-BE49-F238E27FC236}">
                      <a16:creationId xmlns:a16="http://schemas.microsoft.com/office/drawing/2014/main" id="{D29F4BAA-8D30-33FD-66D7-F2C46C861841}"/>
                    </a:ext>
                  </a:extLst>
                </p:cNvPr>
                <p:cNvSpPr/>
                <p:nvPr/>
              </p:nvSpPr>
              <p:spPr>
                <a:xfrm>
                  <a:off x="7617225" y="2346030"/>
                  <a:ext cx="2337560" cy="532984"/>
                </a:xfrm>
                <a:prstGeom prst="cube">
                  <a:avLst>
                    <a:gd name="adj" fmla="val 78014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2" name="直方体 2991">
                  <a:extLst>
                    <a:ext uri="{FF2B5EF4-FFF2-40B4-BE49-F238E27FC236}">
                      <a16:creationId xmlns:a16="http://schemas.microsoft.com/office/drawing/2014/main" id="{79EEE55E-8355-1DF7-000B-AE28EB509B1A}"/>
                    </a:ext>
                  </a:extLst>
                </p:cNvPr>
                <p:cNvSpPr/>
                <p:nvPr/>
              </p:nvSpPr>
              <p:spPr>
                <a:xfrm>
                  <a:off x="9553191" y="602724"/>
                  <a:ext cx="177620" cy="2282885"/>
                </a:xfrm>
                <a:prstGeom prst="cube">
                  <a:avLst>
                    <a:gd name="adj" fmla="val 3956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3" name="直方体 2992">
                  <a:extLst>
                    <a:ext uri="{FF2B5EF4-FFF2-40B4-BE49-F238E27FC236}">
                      <a16:creationId xmlns:a16="http://schemas.microsoft.com/office/drawing/2014/main" id="{26EDDB2B-9638-DC9B-382A-A47230BCF011}"/>
                    </a:ext>
                  </a:extLst>
                </p:cNvPr>
                <p:cNvSpPr/>
                <p:nvPr/>
              </p:nvSpPr>
              <p:spPr>
                <a:xfrm>
                  <a:off x="9858014" y="298779"/>
                  <a:ext cx="177620" cy="2282885"/>
                </a:xfrm>
                <a:prstGeom prst="cube">
                  <a:avLst>
                    <a:gd name="adj" fmla="val 3956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cxnSp>
            <p:nvCxnSpPr>
              <p:cNvPr id="2977" name="直線コネクタ 2976">
                <a:extLst>
                  <a:ext uri="{FF2B5EF4-FFF2-40B4-BE49-F238E27FC236}">
                    <a16:creationId xmlns:a16="http://schemas.microsoft.com/office/drawing/2014/main" id="{5478A8DE-644B-2EB9-590C-0DC100AC1735}"/>
                  </a:ext>
                </a:extLst>
              </p:cNvPr>
              <p:cNvCxnSpPr/>
              <p:nvPr/>
            </p:nvCxnSpPr>
            <p:spPr>
              <a:xfrm flipH="1">
                <a:off x="1689868" y="3401401"/>
                <a:ext cx="459452" cy="10521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78" name="直線コネクタ 2977">
                <a:extLst>
                  <a:ext uri="{FF2B5EF4-FFF2-40B4-BE49-F238E27FC236}">
                    <a16:creationId xmlns:a16="http://schemas.microsoft.com/office/drawing/2014/main" id="{ADC3DE06-7436-F9F1-7286-646955654D5B}"/>
                  </a:ext>
                </a:extLst>
              </p:cNvPr>
              <p:cNvCxnSpPr/>
              <p:nvPr/>
            </p:nvCxnSpPr>
            <p:spPr>
              <a:xfrm flipH="1">
                <a:off x="1869944" y="3478200"/>
                <a:ext cx="822229" cy="2822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1" name="直線コネクタ 2980">
                <a:extLst>
                  <a:ext uri="{FF2B5EF4-FFF2-40B4-BE49-F238E27FC236}">
                    <a16:creationId xmlns:a16="http://schemas.microsoft.com/office/drawing/2014/main" id="{F5DF6B36-36FF-C40C-EE36-4DA0E23828C4}"/>
                  </a:ext>
                </a:extLst>
              </p:cNvPr>
              <p:cNvCxnSpPr/>
              <p:nvPr/>
            </p:nvCxnSpPr>
            <p:spPr>
              <a:xfrm flipH="1">
                <a:off x="1675276" y="4083919"/>
                <a:ext cx="822229" cy="2822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3" name="直線コネクタ 2982">
                <a:extLst>
                  <a:ext uri="{FF2B5EF4-FFF2-40B4-BE49-F238E27FC236}">
                    <a16:creationId xmlns:a16="http://schemas.microsoft.com/office/drawing/2014/main" id="{7CEE098D-D25B-97EB-A86C-A00F6BD0A7E2}"/>
                  </a:ext>
                </a:extLst>
              </p:cNvPr>
              <p:cNvCxnSpPr/>
              <p:nvPr/>
            </p:nvCxnSpPr>
            <p:spPr>
              <a:xfrm flipH="1">
                <a:off x="1845977" y="4187222"/>
                <a:ext cx="822229" cy="2822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4" name="直線コネクタ 2983">
                <a:extLst>
                  <a:ext uri="{FF2B5EF4-FFF2-40B4-BE49-F238E27FC236}">
                    <a16:creationId xmlns:a16="http://schemas.microsoft.com/office/drawing/2014/main" id="{CCC7B063-12EF-8374-98AA-77BFE9C45A33}"/>
                  </a:ext>
                </a:extLst>
              </p:cNvPr>
              <p:cNvCxnSpPr/>
              <p:nvPr/>
            </p:nvCxnSpPr>
            <p:spPr>
              <a:xfrm flipH="1">
                <a:off x="1618890" y="4823299"/>
                <a:ext cx="822229" cy="2822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5" name="直線コネクタ 2984">
                <a:extLst>
                  <a:ext uri="{FF2B5EF4-FFF2-40B4-BE49-F238E27FC236}">
                    <a16:creationId xmlns:a16="http://schemas.microsoft.com/office/drawing/2014/main" id="{7FAAD13E-ADD1-5BC2-CAED-122B0540E337}"/>
                  </a:ext>
                </a:extLst>
              </p:cNvPr>
              <p:cNvCxnSpPr/>
              <p:nvPr/>
            </p:nvCxnSpPr>
            <p:spPr>
              <a:xfrm flipH="1">
                <a:off x="1710245" y="4879949"/>
                <a:ext cx="822229" cy="2822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6" name="直線コネクタ 2985">
                <a:extLst>
                  <a:ext uri="{FF2B5EF4-FFF2-40B4-BE49-F238E27FC236}">
                    <a16:creationId xmlns:a16="http://schemas.microsoft.com/office/drawing/2014/main" id="{983379FF-3152-FF71-9787-1F084B8DEA10}"/>
                  </a:ext>
                </a:extLst>
              </p:cNvPr>
              <p:cNvCxnSpPr/>
              <p:nvPr/>
            </p:nvCxnSpPr>
            <p:spPr>
              <a:xfrm flipH="1">
                <a:off x="1894899" y="4959236"/>
                <a:ext cx="822229" cy="2822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57" name="グループ化 2956">
              <a:extLst>
                <a:ext uri="{FF2B5EF4-FFF2-40B4-BE49-F238E27FC236}">
                  <a16:creationId xmlns:a16="http://schemas.microsoft.com/office/drawing/2014/main" id="{1C8226D3-47CD-5211-5A0A-FEA61DA6443B}"/>
                </a:ext>
              </a:extLst>
            </p:cNvPr>
            <p:cNvGrpSpPr/>
            <p:nvPr/>
          </p:nvGrpSpPr>
          <p:grpSpPr>
            <a:xfrm>
              <a:off x="5744820" y="7195074"/>
              <a:ext cx="1545261" cy="1906654"/>
              <a:chOff x="8265613" y="1494083"/>
              <a:chExt cx="1545261" cy="1906654"/>
            </a:xfrm>
          </p:grpSpPr>
          <p:sp>
            <p:nvSpPr>
              <p:cNvPr id="46" name="Google Shape;1222;p25">
                <a:extLst>
                  <a:ext uri="{FF2B5EF4-FFF2-40B4-BE49-F238E27FC236}">
                    <a16:creationId xmlns:a16="http://schemas.microsoft.com/office/drawing/2014/main" id="{0D037738-22C6-4E41-5971-FB31C8E94E10}"/>
                  </a:ext>
                </a:extLst>
              </p:cNvPr>
              <p:cNvSpPr/>
              <p:nvPr/>
            </p:nvSpPr>
            <p:spPr>
              <a:xfrm>
                <a:off x="8724890" y="1618735"/>
                <a:ext cx="84272" cy="1555491"/>
              </a:xfrm>
              <a:prstGeom prst="can">
                <a:avLst>
                  <a:gd name="adj" fmla="val 44424"/>
                </a:avLst>
              </a:prstGeom>
              <a:solidFill>
                <a:srgbClr val="7E6144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1222;p25">
                <a:extLst>
                  <a:ext uri="{FF2B5EF4-FFF2-40B4-BE49-F238E27FC236}">
                    <a16:creationId xmlns:a16="http://schemas.microsoft.com/office/drawing/2014/main" id="{17E62D56-CF51-4262-9394-8763E9782396}"/>
                  </a:ext>
                </a:extLst>
              </p:cNvPr>
              <p:cNvSpPr/>
              <p:nvPr/>
            </p:nvSpPr>
            <p:spPr>
              <a:xfrm>
                <a:off x="9361039" y="1751807"/>
                <a:ext cx="85460" cy="1462800"/>
              </a:xfrm>
              <a:prstGeom prst="can">
                <a:avLst>
                  <a:gd name="adj" fmla="val 44424"/>
                </a:avLst>
              </a:prstGeom>
              <a:solidFill>
                <a:srgbClr val="7E6144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8" name="アーチ 47">
                <a:extLst>
                  <a:ext uri="{FF2B5EF4-FFF2-40B4-BE49-F238E27FC236}">
                    <a16:creationId xmlns:a16="http://schemas.microsoft.com/office/drawing/2014/main" id="{0259A368-0829-FCCD-E060-B330BAD1AFE8}"/>
                  </a:ext>
                </a:extLst>
              </p:cNvPr>
              <p:cNvSpPr/>
              <p:nvPr/>
            </p:nvSpPr>
            <p:spPr>
              <a:xfrm rot="20364190">
                <a:off x="8265613" y="1494083"/>
                <a:ext cx="1545261" cy="1534239"/>
              </a:xfrm>
              <a:prstGeom prst="blockArc">
                <a:avLst>
                  <a:gd name="adj1" fmla="val 14597912"/>
                  <a:gd name="adj2" fmla="val 20554035"/>
                  <a:gd name="adj3" fmla="val 18494"/>
                </a:avLst>
              </a:prstGeom>
              <a:solidFill>
                <a:srgbClr val="B09376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9" name="Google Shape;1222;p25">
                <a:extLst>
                  <a:ext uri="{FF2B5EF4-FFF2-40B4-BE49-F238E27FC236}">
                    <a16:creationId xmlns:a16="http://schemas.microsoft.com/office/drawing/2014/main" id="{4D648F32-AB29-678E-EC3B-A2A3F010FDDE}"/>
                  </a:ext>
                </a:extLst>
              </p:cNvPr>
              <p:cNvSpPr/>
              <p:nvPr/>
            </p:nvSpPr>
            <p:spPr>
              <a:xfrm>
                <a:off x="8347672" y="2433153"/>
                <a:ext cx="97014" cy="864544"/>
              </a:xfrm>
              <a:prstGeom prst="can">
                <a:avLst>
                  <a:gd name="adj" fmla="val 44424"/>
                </a:avLst>
              </a:prstGeom>
              <a:solidFill>
                <a:srgbClr val="7E6144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1222;p25">
                <a:extLst>
                  <a:ext uri="{FF2B5EF4-FFF2-40B4-BE49-F238E27FC236}">
                    <a16:creationId xmlns:a16="http://schemas.microsoft.com/office/drawing/2014/main" id="{55907953-7763-ADC2-E3ED-BFE7A5384E52}"/>
                  </a:ext>
                </a:extLst>
              </p:cNvPr>
              <p:cNvSpPr/>
              <p:nvPr/>
            </p:nvSpPr>
            <p:spPr>
              <a:xfrm>
                <a:off x="9042865" y="2368112"/>
                <a:ext cx="85680" cy="1032625"/>
              </a:xfrm>
              <a:prstGeom prst="can">
                <a:avLst>
                  <a:gd name="adj" fmla="val 44424"/>
                </a:avLst>
              </a:prstGeom>
              <a:solidFill>
                <a:srgbClr val="7E6144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" name="楕円 50">
                <a:extLst>
                  <a:ext uri="{FF2B5EF4-FFF2-40B4-BE49-F238E27FC236}">
                    <a16:creationId xmlns:a16="http://schemas.microsoft.com/office/drawing/2014/main" id="{836A34CE-0748-7A1F-B588-7D348AB9104A}"/>
                  </a:ext>
                </a:extLst>
              </p:cNvPr>
              <p:cNvSpPr/>
              <p:nvPr/>
            </p:nvSpPr>
            <p:spPr>
              <a:xfrm>
                <a:off x="8282007" y="2257772"/>
                <a:ext cx="1164492" cy="540807"/>
              </a:xfrm>
              <a:prstGeom prst="ellipse">
                <a:avLst/>
              </a:prstGeom>
              <a:solidFill>
                <a:srgbClr val="4F3D2B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958" name="グループ化 2957">
              <a:extLst>
                <a:ext uri="{FF2B5EF4-FFF2-40B4-BE49-F238E27FC236}">
                  <a16:creationId xmlns:a16="http://schemas.microsoft.com/office/drawing/2014/main" id="{19DADD7E-730C-8B2C-3BD9-F10E7E7F595B}"/>
                </a:ext>
              </a:extLst>
            </p:cNvPr>
            <p:cNvGrpSpPr/>
            <p:nvPr/>
          </p:nvGrpSpPr>
          <p:grpSpPr>
            <a:xfrm>
              <a:off x="3158126" y="7402514"/>
              <a:ext cx="2517151" cy="2123822"/>
              <a:chOff x="2394790" y="3863849"/>
              <a:chExt cx="2517151" cy="2123822"/>
            </a:xfrm>
          </p:grpSpPr>
          <p:sp>
            <p:nvSpPr>
              <p:cNvPr id="2959" name="Google Shape;1222;p25">
                <a:extLst>
                  <a:ext uri="{FF2B5EF4-FFF2-40B4-BE49-F238E27FC236}">
                    <a16:creationId xmlns:a16="http://schemas.microsoft.com/office/drawing/2014/main" id="{958DDB1F-431C-01EE-E420-A528CC4D884A}"/>
                  </a:ext>
                </a:extLst>
              </p:cNvPr>
              <p:cNvSpPr/>
              <p:nvPr/>
            </p:nvSpPr>
            <p:spPr>
              <a:xfrm>
                <a:off x="4562863" y="3972825"/>
                <a:ext cx="129445" cy="1044773"/>
              </a:xfrm>
              <a:prstGeom prst="can">
                <a:avLst>
                  <a:gd name="adj" fmla="val 44424"/>
                </a:avLst>
              </a:prstGeom>
              <a:solidFill>
                <a:srgbClr val="7E6144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960" name="グループ化 2959">
                <a:extLst>
                  <a:ext uri="{FF2B5EF4-FFF2-40B4-BE49-F238E27FC236}">
                    <a16:creationId xmlns:a16="http://schemas.microsoft.com/office/drawing/2014/main" id="{9D9FB0C6-9871-629C-24AB-E101FD0C8F27}"/>
                  </a:ext>
                </a:extLst>
              </p:cNvPr>
              <p:cNvGrpSpPr/>
              <p:nvPr/>
            </p:nvGrpSpPr>
            <p:grpSpPr>
              <a:xfrm>
                <a:off x="2394790" y="3863849"/>
                <a:ext cx="2517151" cy="2123822"/>
                <a:chOff x="2302256" y="3767782"/>
                <a:chExt cx="2517151" cy="2123822"/>
              </a:xfrm>
            </p:grpSpPr>
            <p:grpSp>
              <p:nvGrpSpPr>
                <p:cNvPr id="2962" name="グループ化 2961">
                  <a:extLst>
                    <a:ext uri="{FF2B5EF4-FFF2-40B4-BE49-F238E27FC236}">
                      <a16:creationId xmlns:a16="http://schemas.microsoft.com/office/drawing/2014/main" id="{4CED5F28-815C-F1FB-23CD-291C4169572F}"/>
                    </a:ext>
                  </a:extLst>
                </p:cNvPr>
                <p:cNvGrpSpPr/>
                <p:nvPr/>
              </p:nvGrpSpPr>
              <p:grpSpPr>
                <a:xfrm>
                  <a:off x="2302256" y="3767782"/>
                  <a:ext cx="2517151" cy="2123822"/>
                  <a:chOff x="2914335" y="3649120"/>
                  <a:chExt cx="2517151" cy="2123822"/>
                </a:xfrm>
              </p:grpSpPr>
              <p:sp>
                <p:nvSpPr>
                  <p:cNvPr id="41" name="Google Shape;1222;p25">
                    <a:extLst>
                      <a:ext uri="{FF2B5EF4-FFF2-40B4-BE49-F238E27FC236}">
                        <a16:creationId xmlns:a16="http://schemas.microsoft.com/office/drawing/2014/main" id="{53C2E6FF-C05B-0AD4-43B6-9E8394DC73D2}"/>
                      </a:ext>
                    </a:extLst>
                  </p:cNvPr>
                  <p:cNvSpPr/>
                  <p:nvPr/>
                </p:nvSpPr>
                <p:spPr>
                  <a:xfrm>
                    <a:off x="3120669" y="4867911"/>
                    <a:ext cx="109382" cy="875670"/>
                  </a:xfrm>
                  <a:prstGeom prst="can">
                    <a:avLst>
                      <a:gd name="adj" fmla="val 44424"/>
                    </a:avLst>
                  </a:prstGeom>
                  <a:solidFill>
                    <a:srgbClr val="7E6144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42" name="Google Shape;1222;p25">
                    <a:extLst>
                      <a:ext uri="{FF2B5EF4-FFF2-40B4-BE49-F238E27FC236}">
                        <a16:creationId xmlns:a16="http://schemas.microsoft.com/office/drawing/2014/main" id="{1A234D76-FD4F-515F-AC00-79EB1505EE7D}"/>
                      </a:ext>
                    </a:extLst>
                  </p:cNvPr>
                  <p:cNvSpPr/>
                  <p:nvPr/>
                </p:nvSpPr>
                <p:spPr>
                  <a:xfrm>
                    <a:off x="4100890" y="4538712"/>
                    <a:ext cx="124874" cy="1234230"/>
                  </a:xfrm>
                  <a:prstGeom prst="can">
                    <a:avLst>
                      <a:gd name="adj" fmla="val 44424"/>
                    </a:avLst>
                  </a:prstGeom>
                  <a:solidFill>
                    <a:srgbClr val="7E6144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43" name="グループ化 42">
                    <a:extLst>
                      <a:ext uri="{FF2B5EF4-FFF2-40B4-BE49-F238E27FC236}">
                        <a16:creationId xmlns:a16="http://schemas.microsoft.com/office/drawing/2014/main" id="{AC29348E-B431-9F1D-679F-FCC16C9558A9}"/>
                      </a:ext>
                    </a:extLst>
                  </p:cNvPr>
                  <p:cNvGrpSpPr/>
                  <p:nvPr/>
                </p:nvGrpSpPr>
                <p:grpSpPr>
                  <a:xfrm>
                    <a:off x="2914335" y="3649120"/>
                    <a:ext cx="2517151" cy="1401308"/>
                    <a:chOff x="7189369" y="2044072"/>
                    <a:chExt cx="2517151" cy="1401308"/>
                  </a:xfrm>
                </p:grpSpPr>
                <p:sp>
                  <p:nvSpPr>
                    <p:cNvPr id="44" name="直方体 102">
                      <a:extLst>
                        <a:ext uri="{FF2B5EF4-FFF2-40B4-BE49-F238E27FC236}">
                          <a16:creationId xmlns:a16="http://schemas.microsoft.com/office/drawing/2014/main" id="{A7B10BD1-73A8-5863-3A0C-73BAB3452F5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89369" y="2044072"/>
                      <a:ext cx="2517151" cy="1401308"/>
                    </a:xfrm>
                    <a:custGeom>
                      <a:avLst/>
                      <a:gdLst>
                        <a:gd name="connsiteX0" fmla="*/ 0 w 2464239"/>
                        <a:gd name="connsiteY0" fmla="*/ 1159376 h 1364469"/>
                        <a:gd name="connsiteX1" fmla="*/ 1304863 w 2464239"/>
                        <a:gd name="connsiteY1" fmla="*/ 1159376 h 1364469"/>
                        <a:gd name="connsiteX2" fmla="*/ 1304863 w 2464239"/>
                        <a:gd name="connsiteY2" fmla="*/ 1364469 h 1364469"/>
                        <a:gd name="connsiteX3" fmla="*/ 0 w 2464239"/>
                        <a:gd name="connsiteY3" fmla="*/ 1364469 h 1364469"/>
                        <a:gd name="connsiteX4" fmla="*/ 0 w 2464239"/>
                        <a:gd name="connsiteY4" fmla="*/ 1159376 h 1364469"/>
                        <a:gd name="connsiteX0" fmla="*/ 1304863 w 2464239"/>
                        <a:gd name="connsiteY0" fmla="*/ 1159376 h 1364469"/>
                        <a:gd name="connsiteX1" fmla="*/ 2464239 w 2464239"/>
                        <a:gd name="connsiteY1" fmla="*/ 0 h 1364469"/>
                        <a:gd name="connsiteX2" fmla="*/ 2464239 w 2464239"/>
                        <a:gd name="connsiteY2" fmla="*/ 205093 h 1364469"/>
                        <a:gd name="connsiteX3" fmla="*/ 1304863 w 2464239"/>
                        <a:gd name="connsiteY3" fmla="*/ 1364469 h 1364469"/>
                        <a:gd name="connsiteX4" fmla="*/ 1304863 w 2464239"/>
                        <a:gd name="connsiteY4" fmla="*/ 1159376 h 1364469"/>
                        <a:gd name="connsiteX0" fmla="*/ 0 w 2464239"/>
                        <a:gd name="connsiteY0" fmla="*/ 1159376 h 1364469"/>
                        <a:gd name="connsiteX1" fmla="*/ 1159376 w 2464239"/>
                        <a:gd name="connsiteY1" fmla="*/ 0 h 1364469"/>
                        <a:gd name="connsiteX2" fmla="*/ 2464239 w 2464239"/>
                        <a:gd name="connsiteY2" fmla="*/ 0 h 1364469"/>
                        <a:gd name="connsiteX3" fmla="*/ 1304863 w 2464239"/>
                        <a:gd name="connsiteY3" fmla="*/ 1159376 h 1364469"/>
                        <a:gd name="connsiteX4" fmla="*/ 0 w 2464239"/>
                        <a:gd name="connsiteY4" fmla="*/ 1159376 h 1364469"/>
                        <a:gd name="connsiteX0" fmla="*/ 0 w 2464239"/>
                        <a:gd name="connsiteY0" fmla="*/ 1159376 h 1364469"/>
                        <a:gd name="connsiteX1" fmla="*/ 1159376 w 2464239"/>
                        <a:gd name="connsiteY1" fmla="*/ 0 h 1364469"/>
                        <a:gd name="connsiteX2" fmla="*/ 2464239 w 2464239"/>
                        <a:gd name="connsiteY2" fmla="*/ 0 h 1364469"/>
                        <a:gd name="connsiteX3" fmla="*/ 2464239 w 2464239"/>
                        <a:gd name="connsiteY3" fmla="*/ 205093 h 1364469"/>
                        <a:gd name="connsiteX4" fmla="*/ 1304863 w 2464239"/>
                        <a:gd name="connsiteY4" fmla="*/ 1364469 h 1364469"/>
                        <a:gd name="connsiteX5" fmla="*/ 0 w 2464239"/>
                        <a:gd name="connsiteY5" fmla="*/ 1364469 h 1364469"/>
                        <a:gd name="connsiteX6" fmla="*/ 0 w 2464239"/>
                        <a:gd name="connsiteY6" fmla="*/ 1159376 h 1364469"/>
                        <a:gd name="connsiteX7" fmla="*/ 0 w 2464239"/>
                        <a:gd name="connsiteY7" fmla="*/ 1159376 h 1364469"/>
                        <a:gd name="connsiteX8" fmla="*/ 1304863 w 2464239"/>
                        <a:gd name="connsiteY8" fmla="*/ 1159376 h 1364469"/>
                        <a:gd name="connsiteX9" fmla="*/ 2464239 w 2464239"/>
                        <a:gd name="connsiteY9" fmla="*/ 0 h 1364469"/>
                        <a:gd name="connsiteX10" fmla="*/ 1304863 w 2464239"/>
                        <a:gd name="connsiteY10" fmla="*/ 1159376 h 1364469"/>
                        <a:gd name="connsiteX11" fmla="*/ 1304863 w 2464239"/>
                        <a:gd name="connsiteY11" fmla="*/ 1364469 h 1364469"/>
                        <a:gd name="connsiteX0" fmla="*/ 0 w 2464239"/>
                        <a:gd name="connsiteY0" fmla="*/ 1159376 h 1364469"/>
                        <a:gd name="connsiteX1" fmla="*/ 1304863 w 2464239"/>
                        <a:gd name="connsiteY1" fmla="*/ 1159376 h 1364469"/>
                        <a:gd name="connsiteX2" fmla="*/ 1304863 w 2464239"/>
                        <a:gd name="connsiteY2" fmla="*/ 1364469 h 1364469"/>
                        <a:gd name="connsiteX3" fmla="*/ 0 w 2464239"/>
                        <a:gd name="connsiteY3" fmla="*/ 1364469 h 1364469"/>
                        <a:gd name="connsiteX4" fmla="*/ 0 w 2464239"/>
                        <a:gd name="connsiteY4" fmla="*/ 1159376 h 1364469"/>
                        <a:gd name="connsiteX0" fmla="*/ 1304863 w 2464239"/>
                        <a:gd name="connsiteY0" fmla="*/ 1159376 h 1364469"/>
                        <a:gd name="connsiteX1" fmla="*/ 2464239 w 2464239"/>
                        <a:gd name="connsiteY1" fmla="*/ 0 h 1364469"/>
                        <a:gd name="connsiteX2" fmla="*/ 2464239 w 2464239"/>
                        <a:gd name="connsiteY2" fmla="*/ 205093 h 1364469"/>
                        <a:gd name="connsiteX3" fmla="*/ 1304863 w 2464239"/>
                        <a:gd name="connsiteY3" fmla="*/ 1364469 h 1364469"/>
                        <a:gd name="connsiteX4" fmla="*/ 1304863 w 2464239"/>
                        <a:gd name="connsiteY4" fmla="*/ 1159376 h 1364469"/>
                        <a:gd name="connsiteX0" fmla="*/ 0 w 2464239"/>
                        <a:gd name="connsiteY0" fmla="*/ 1159376 h 1364469"/>
                        <a:gd name="connsiteX1" fmla="*/ 1159376 w 2464239"/>
                        <a:gd name="connsiteY1" fmla="*/ 0 h 1364469"/>
                        <a:gd name="connsiteX2" fmla="*/ 2464239 w 2464239"/>
                        <a:gd name="connsiteY2" fmla="*/ 0 h 1364469"/>
                        <a:gd name="connsiteX3" fmla="*/ 1304863 w 2464239"/>
                        <a:gd name="connsiteY3" fmla="*/ 1159376 h 1364469"/>
                        <a:gd name="connsiteX4" fmla="*/ 0 w 2464239"/>
                        <a:gd name="connsiteY4" fmla="*/ 1159376 h 1364469"/>
                        <a:gd name="connsiteX0" fmla="*/ 0 w 2464239"/>
                        <a:gd name="connsiteY0" fmla="*/ 1159376 h 1364469"/>
                        <a:gd name="connsiteX1" fmla="*/ 1159376 w 2464239"/>
                        <a:gd name="connsiteY1" fmla="*/ 0 h 1364469"/>
                        <a:gd name="connsiteX2" fmla="*/ 2464239 w 2464239"/>
                        <a:gd name="connsiteY2" fmla="*/ 0 h 1364469"/>
                        <a:gd name="connsiteX3" fmla="*/ 2464239 w 2464239"/>
                        <a:gd name="connsiteY3" fmla="*/ 205093 h 1364469"/>
                        <a:gd name="connsiteX4" fmla="*/ 1304863 w 2464239"/>
                        <a:gd name="connsiteY4" fmla="*/ 1364469 h 1364469"/>
                        <a:gd name="connsiteX5" fmla="*/ 0 w 2464239"/>
                        <a:gd name="connsiteY5" fmla="*/ 1364469 h 1364469"/>
                        <a:gd name="connsiteX6" fmla="*/ 0 w 2464239"/>
                        <a:gd name="connsiteY6" fmla="*/ 1159376 h 1364469"/>
                        <a:gd name="connsiteX7" fmla="*/ 40193 w 2464239"/>
                        <a:gd name="connsiteY7" fmla="*/ 1119182 h 1364469"/>
                        <a:gd name="connsiteX8" fmla="*/ 1304863 w 2464239"/>
                        <a:gd name="connsiteY8" fmla="*/ 1159376 h 1364469"/>
                        <a:gd name="connsiteX9" fmla="*/ 2464239 w 2464239"/>
                        <a:gd name="connsiteY9" fmla="*/ 0 h 1364469"/>
                        <a:gd name="connsiteX10" fmla="*/ 1304863 w 2464239"/>
                        <a:gd name="connsiteY10" fmla="*/ 1159376 h 1364469"/>
                        <a:gd name="connsiteX11" fmla="*/ 1304863 w 2464239"/>
                        <a:gd name="connsiteY11" fmla="*/ 1364469 h 1364469"/>
                        <a:gd name="connsiteX0" fmla="*/ 0 w 2464239"/>
                        <a:gd name="connsiteY0" fmla="*/ 1159376 h 1364469"/>
                        <a:gd name="connsiteX1" fmla="*/ 1304863 w 2464239"/>
                        <a:gd name="connsiteY1" fmla="*/ 1159376 h 1364469"/>
                        <a:gd name="connsiteX2" fmla="*/ 1304863 w 2464239"/>
                        <a:gd name="connsiteY2" fmla="*/ 1364469 h 1364469"/>
                        <a:gd name="connsiteX3" fmla="*/ 0 w 2464239"/>
                        <a:gd name="connsiteY3" fmla="*/ 1364469 h 1364469"/>
                        <a:gd name="connsiteX4" fmla="*/ 0 w 2464239"/>
                        <a:gd name="connsiteY4" fmla="*/ 1159376 h 1364469"/>
                        <a:gd name="connsiteX0" fmla="*/ 1304863 w 2464239"/>
                        <a:gd name="connsiteY0" fmla="*/ 1159376 h 1364469"/>
                        <a:gd name="connsiteX1" fmla="*/ 2464239 w 2464239"/>
                        <a:gd name="connsiteY1" fmla="*/ 0 h 1364469"/>
                        <a:gd name="connsiteX2" fmla="*/ 2464239 w 2464239"/>
                        <a:gd name="connsiteY2" fmla="*/ 205093 h 1364469"/>
                        <a:gd name="connsiteX3" fmla="*/ 1304863 w 2464239"/>
                        <a:gd name="connsiteY3" fmla="*/ 1364469 h 1364469"/>
                        <a:gd name="connsiteX4" fmla="*/ 1304863 w 2464239"/>
                        <a:gd name="connsiteY4" fmla="*/ 1159376 h 1364469"/>
                        <a:gd name="connsiteX0" fmla="*/ 0 w 2464239"/>
                        <a:gd name="connsiteY0" fmla="*/ 1159376 h 1364469"/>
                        <a:gd name="connsiteX1" fmla="*/ 1159376 w 2464239"/>
                        <a:gd name="connsiteY1" fmla="*/ 0 h 1364469"/>
                        <a:gd name="connsiteX2" fmla="*/ 2464239 w 2464239"/>
                        <a:gd name="connsiteY2" fmla="*/ 0 h 1364469"/>
                        <a:gd name="connsiteX3" fmla="*/ 1304863 w 2464239"/>
                        <a:gd name="connsiteY3" fmla="*/ 1159376 h 1364469"/>
                        <a:gd name="connsiteX4" fmla="*/ 0 w 2464239"/>
                        <a:gd name="connsiteY4" fmla="*/ 1159376 h 1364469"/>
                        <a:gd name="connsiteX0" fmla="*/ 0 w 2464239"/>
                        <a:gd name="connsiteY0" fmla="*/ 1159376 h 1364469"/>
                        <a:gd name="connsiteX1" fmla="*/ 818607 w 2464239"/>
                        <a:gd name="connsiteY1" fmla="*/ 475627 h 1364469"/>
                        <a:gd name="connsiteX2" fmla="*/ 1159376 w 2464239"/>
                        <a:gd name="connsiteY2" fmla="*/ 0 h 1364469"/>
                        <a:gd name="connsiteX3" fmla="*/ 2464239 w 2464239"/>
                        <a:gd name="connsiteY3" fmla="*/ 0 h 1364469"/>
                        <a:gd name="connsiteX4" fmla="*/ 2464239 w 2464239"/>
                        <a:gd name="connsiteY4" fmla="*/ 205093 h 1364469"/>
                        <a:gd name="connsiteX5" fmla="*/ 1304863 w 2464239"/>
                        <a:gd name="connsiteY5" fmla="*/ 1364469 h 1364469"/>
                        <a:gd name="connsiteX6" fmla="*/ 0 w 2464239"/>
                        <a:gd name="connsiteY6" fmla="*/ 1364469 h 1364469"/>
                        <a:gd name="connsiteX7" fmla="*/ 0 w 2464239"/>
                        <a:gd name="connsiteY7" fmla="*/ 1159376 h 1364469"/>
                        <a:gd name="connsiteX8" fmla="*/ 40193 w 2464239"/>
                        <a:gd name="connsiteY8" fmla="*/ 1119182 h 1364469"/>
                        <a:gd name="connsiteX9" fmla="*/ 1304863 w 2464239"/>
                        <a:gd name="connsiteY9" fmla="*/ 1159376 h 1364469"/>
                        <a:gd name="connsiteX10" fmla="*/ 2464239 w 2464239"/>
                        <a:gd name="connsiteY10" fmla="*/ 0 h 1364469"/>
                        <a:gd name="connsiteX11" fmla="*/ 1304863 w 2464239"/>
                        <a:gd name="connsiteY11" fmla="*/ 1159376 h 1364469"/>
                        <a:gd name="connsiteX12" fmla="*/ 1304863 w 2464239"/>
                        <a:gd name="connsiteY12" fmla="*/ 1364469 h 1364469"/>
                        <a:gd name="connsiteX0" fmla="*/ 0 w 2464239"/>
                        <a:gd name="connsiteY0" fmla="*/ 1196215 h 1401308"/>
                        <a:gd name="connsiteX1" fmla="*/ 1304863 w 2464239"/>
                        <a:gd name="connsiteY1" fmla="*/ 1196215 h 1401308"/>
                        <a:gd name="connsiteX2" fmla="*/ 1304863 w 2464239"/>
                        <a:gd name="connsiteY2" fmla="*/ 1401308 h 1401308"/>
                        <a:gd name="connsiteX3" fmla="*/ 0 w 2464239"/>
                        <a:gd name="connsiteY3" fmla="*/ 1401308 h 1401308"/>
                        <a:gd name="connsiteX4" fmla="*/ 0 w 2464239"/>
                        <a:gd name="connsiteY4" fmla="*/ 1196215 h 1401308"/>
                        <a:gd name="connsiteX0" fmla="*/ 1304863 w 2464239"/>
                        <a:gd name="connsiteY0" fmla="*/ 1196215 h 1401308"/>
                        <a:gd name="connsiteX1" fmla="*/ 2464239 w 2464239"/>
                        <a:gd name="connsiteY1" fmla="*/ 36839 h 1401308"/>
                        <a:gd name="connsiteX2" fmla="*/ 2464239 w 2464239"/>
                        <a:gd name="connsiteY2" fmla="*/ 241932 h 1401308"/>
                        <a:gd name="connsiteX3" fmla="*/ 1304863 w 2464239"/>
                        <a:gd name="connsiteY3" fmla="*/ 1401308 h 1401308"/>
                        <a:gd name="connsiteX4" fmla="*/ 1304863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1159376 w 2464239"/>
                        <a:gd name="connsiteY1" fmla="*/ 36839 h 1401308"/>
                        <a:gd name="connsiteX2" fmla="*/ 2464239 w 2464239"/>
                        <a:gd name="connsiteY2" fmla="*/ 36839 h 1401308"/>
                        <a:gd name="connsiteX3" fmla="*/ 1304863 w 2464239"/>
                        <a:gd name="connsiteY3" fmla="*/ 1196215 h 1401308"/>
                        <a:gd name="connsiteX4" fmla="*/ 0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818607 w 2464239"/>
                        <a:gd name="connsiteY1" fmla="*/ 512466 h 1401308"/>
                        <a:gd name="connsiteX2" fmla="*/ 1159376 w 2464239"/>
                        <a:gd name="connsiteY2" fmla="*/ 36839 h 1401308"/>
                        <a:gd name="connsiteX3" fmla="*/ 1853587 w 2464239"/>
                        <a:gd name="connsiteY3" fmla="*/ 0 h 1401308"/>
                        <a:gd name="connsiteX4" fmla="*/ 2464239 w 2464239"/>
                        <a:gd name="connsiteY4" fmla="*/ 36839 h 1401308"/>
                        <a:gd name="connsiteX5" fmla="*/ 2464239 w 2464239"/>
                        <a:gd name="connsiteY5" fmla="*/ 241932 h 1401308"/>
                        <a:gd name="connsiteX6" fmla="*/ 1304863 w 2464239"/>
                        <a:gd name="connsiteY6" fmla="*/ 1401308 h 1401308"/>
                        <a:gd name="connsiteX7" fmla="*/ 0 w 2464239"/>
                        <a:gd name="connsiteY7" fmla="*/ 1401308 h 1401308"/>
                        <a:gd name="connsiteX8" fmla="*/ 0 w 2464239"/>
                        <a:gd name="connsiteY8" fmla="*/ 1196215 h 1401308"/>
                        <a:gd name="connsiteX9" fmla="*/ 40193 w 2464239"/>
                        <a:gd name="connsiteY9" fmla="*/ 1156021 h 1401308"/>
                        <a:gd name="connsiteX10" fmla="*/ 1304863 w 2464239"/>
                        <a:gd name="connsiteY10" fmla="*/ 1196215 h 1401308"/>
                        <a:gd name="connsiteX11" fmla="*/ 2464239 w 2464239"/>
                        <a:gd name="connsiteY11" fmla="*/ 36839 h 1401308"/>
                        <a:gd name="connsiteX12" fmla="*/ 1304863 w 2464239"/>
                        <a:gd name="connsiteY12" fmla="*/ 1196215 h 1401308"/>
                        <a:gd name="connsiteX13" fmla="*/ 1304863 w 2464239"/>
                        <a:gd name="connsiteY13" fmla="*/ 1401308 h 1401308"/>
                        <a:gd name="connsiteX0" fmla="*/ 0 w 2464239"/>
                        <a:gd name="connsiteY0" fmla="*/ 1196215 h 1401308"/>
                        <a:gd name="connsiteX1" fmla="*/ 1304863 w 2464239"/>
                        <a:gd name="connsiteY1" fmla="*/ 1196215 h 1401308"/>
                        <a:gd name="connsiteX2" fmla="*/ 1304863 w 2464239"/>
                        <a:gd name="connsiteY2" fmla="*/ 1401308 h 1401308"/>
                        <a:gd name="connsiteX3" fmla="*/ 0 w 2464239"/>
                        <a:gd name="connsiteY3" fmla="*/ 1401308 h 1401308"/>
                        <a:gd name="connsiteX4" fmla="*/ 0 w 2464239"/>
                        <a:gd name="connsiteY4" fmla="*/ 1196215 h 1401308"/>
                        <a:gd name="connsiteX0" fmla="*/ 1304863 w 2464239"/>
                        <a:gd name="connsiteY0" fmla="*/ 1196215 h 1401308"/>
                        <a:gd name="connsiteX1" fmla="*/ 2464239 w 2464239"/>
                        <a:gd name="connsiteY1" fmla="*/ 36839 h 1401308"/>
                        <a:gd name="connsiteX2" fmla="*/ 2464239 w 2464239"/>
                        <a:gd name="connsiteY2" fmla="*/ 241932 h 1401308"/>
                        <a:gd name="connsiteX3" fmla="*/ 1304863 w 2464239"/>
                        <a:gd name="connsiteY3" fmla="*/ 1401308 h 1401308"/>
                        <a:gd name="connsiteX4" fmla="*/ 1304863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1159376 w 2464239"/>
                        <a:gd name="connsiteY1" fmla="*/ 36839 h 1401308"/>
                        <a:gd name="connsiteX2" fmla="*/ 2464239 w 2464239"/>
                        <a:gd name="connsiteY2" fmla="*/ 36839 h 1401308"/>
                        <a:gd name="connsiteX3" fmla="*/ 1304863 w 2464239"/>
                        <a:gd name="connsiteY3" fmla="*/ 1196215 h 1401308"/>
                        <a:gd name="connsiteX4" fmla="*/ 0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818607 w 2464239"/>
                        <a:gd name="connsiteY1" fmla="*/ 512466 h 1401308"/>
                        <a:gd name="connsiteX2" fmla="*/ 1159376 w 2464239"/>
                        <a:gd name="connsiteY2" fmla="*/ 36839 h 1401308"/>
                        <a:gd name="connsiteX3" fmla="*/ 1853587 w 2464239"/>
                        <a:gd name="connsiteY3" fmla="*/ 0 h 1401308"/>
                        <a:gd name="connsiteX4" fmla="*/ 2464239 w 2464239"/>
                        <a:gd name="connsiteY4" fmla="*/ 36839 h 1401308"/>
                        <a:gd name="connsiteX5" fmla="*/ 2464239 w 2464239"/>
                        <a:gd name="connsiteY5" fmla="*/ 241932 h 1401308"/>
                        <a:gd name="connsiteX6" fmla="*/ 1304863 w 2464239"/>
                        <a:gd name="connsiteY6" fmla="*/ 1401308 h 1401308"/>
                        <a:gd name="connsiteX7" fmla="*/ 0 w 2464239"/>
                        <a:gd name="connsiteY7" fmla="*/ 1401308 h 1401308"/>
                        <a:gd name="connsiteX8" fmla="*/ 0 w 2464239"/>
                        <a:gd name="connsiteY8" fmla="*/ 1196215 h 1401308"/>
                        <a:gd name="connsiteX9" fmla="*/ 40193 w 2464239"/>
                        <a:gd name="connsiteY9" fmla="*/ 1156021 h 1401308"/>
                        <a:gd name="connsiteX10" fmla="*/ 1304863 w 2464239"/>
                        <a:gd name="connsiteY10" fmla="*/ 1196215 h 1401308"/>
                        <a:gd name="connsiteX11" fmla="*/ 1984216 w 2464239"/>
                        <a:gd name="connsiteY11" fmla="*/ 602901 h 1401308"/>
                        <a:gd name="connsiteX12" fmla="*/ 2464239 w 2464239"/>
                        <a:gd name="connsiteY12" fmla="*/ 36839 h 1401308"/>
                        <a:gd name="connsiteX13" fmla="*/ 1304863 w 2464239"/>
                        <a:gd name="connsiteY13" fmla="*/ 1196215 h 1401308"/>
                        <a:gd name="connsiteX14" fmla="*/ 1304863 w 2464239"/>
                        <a:gd name="connsiteY14" fmla="*/ 1401308 h 1401308"/>
                        <a:gd name="connsiteX0" fmla="*/ 0 w 2464239"/>
                        <a:gd name="connsiteY0" fmla="*/ 1196215 h 1401308"/>
                        <a:gd name="connsiteX1" fmla="*/ 1304863 w 2464239"/>
                        <a:gd name="connsiteY1" fmla="*/ 1196215 h 1401308"/>
                        <a:gd name="connsiteX2" fmla="*/ 1304863 w 2464239"/>
                        <a:gd name="connsiteY2" fmla="*/ 1401308 h 1401308"/>
                        <a:gd name="connsiteX3" fmla="*/ 0 w 2464239"/>
                        <a:gd name="connsiteY3" fmla="*/ 1401308 h 1401308"/>
                        <a:gd name="connsiteX4" fmla="*/ 0 w 2464239"/>
                        <a:gd name="connsiteY4" fmla="*/ 1196215 h 1401308"/>
                        <a:gd name="connsiteX0" fmla="*/ 1304863 w 2464239"/>
                        <a:gd name="connsiteY0" fmla="*/ 1196215 h 1401308"/>
                        <a:gd name="connsiteX1" fmla="*/ 2464239 w 2464239"/>
                        <a:gd name="connsiteY1" fmla="*/ 36839 h 1401308"/>
                        <a:gd name="connsiteX2" fmla="*/ 2464239 w 2464239"/>
                        <a:gd name="connsiteY2" fmla="*/ 241932 h 1401308"/>
                        <a:gd name="connsiteX3" fmla="*/ 1304863 w 2464239"/>
                        <a:gd name="connsiteY3" fmla="*/ 1401308 h 1401308"/>
                        <a:gd name="connsiteX4" fmla="*/ 1304863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1159376 w 2464239"/>
                        <a:gd name="connsiteY1" fmla="*/ 36839 h 1401308"/>
                        <a:gd name="connsiteX2" fmla="*/ 2464239 w 2464239"/>
                        <a:gd name="connsiteY2" fmla="*/ 36839 h 1401308"/>
                        <a:gd name="connsiteX3" fmla="*/ 1304863 w 2464239"/>
                        <a:gd name="connsiteY3" fmla="*/ 1196215 h 1401308"/>
                        <a:gd name="connsiteX4" fmla="*/ 0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818607 w 2464239"/>
                        <a:gd name="connsiteY1" fmla="*/ 512466 h 1401308"/>
                        <a:gd name="connsiteX2" fmla="*/ 1159376 w 2464239"/>
                        <a:gd name="connsiteY2" fmla="*/ 36839 h 1401308"/>
                        <a:gd name="connsiteX3" fmla="*/ 1853587 w 2464239"/>
                        <a:gd name="connsiteY3" fmla="*/ 0 h 1401308"/>
                        <a:gd name="connsiteX4" fmla="*/ 2464239 w 2464239"/>
                        <a:gd name="connsiteY4" fmla="*/ 36839 h 1401308"/>
                        <a:gd name="connsiteX5" fmla="*/ 2464239 w 2464239"/>
                        <a:gd name="connsiteY5" fmla="*/ 241932 h 1401308"/>
                        <a:gd name="connsiteX6" fmla="*/ 1304863 w 2464239"/>
                        <a:gd name="connsiteY6" fmla="*/ 1401308 h 1401308"/>
                        <a:gd name="connsiteX7" fmla="*/ 0 w 2464239"/>
                        <a:gd name="connsiteY7" fmla="*/ 1401308 h 1401308"/>
                        <a:gd name="connsiteX8" fmla="*/ 0 w 2464239"/>
                        <a:gd name="connsiteY8" fmla="*/ 1196215 h 1401308"/>
                        <a:gd name="connsiteX9" fmla="*/ 40193 w 2464239"/>
                        <a:gd name="connsiteY9" fmla="*/ 1156021 h 1401308"/>
                        <a:gd name="connsiteX10" fmla="*/ 1304863 w 2464239"/>
                        <a:gd name="connsiteY10" fmla="*/ 1196215 h 1401308"/>
                        <a:gd name="connsiteX11" fmla="*/ 1984216 w 2464239"/>
                        <a:gd name="connsiteY11" fmla="*/ 602901 h 1401308"/>
                        <a:gd name="connsiteX12" fmla="*/ 2464239 w 2464239"/>
                        <a:gd name="connsiteY12" fmla="*/ 36839 h 1401308"/>
                        <a:gd name="connsiteX13" fmla="*/ 1385250 w 2464239"/>
                        <a:gd name="connsiteY13" fmla="*/ 1196215 h 1401308"/>
                        <a:gd name="connsiteX14" fmla="*/ 1304863 w 2464239"/>
                        <a:gd name="connsiteY14" fmla="*/ 1401308 h 1401308"/>
                        <a:gd name="connsiteX0" fmla="*/ 0 w 2464239"/>
                        <a:gd name="connsiteY0" fmla="*/ 1196215 h 1401308"/>
                        <a:gd name="connsiteX1" fmla="*/ 1304863 w 2464239"/>
                        <a:gd name="connsiteY1" fmla="*/ 1196215 h 1401308"/>
                        <a:gd name="connsiteX2" fmla="*/ 1304863 w 2464239"/>
                        <a:gd name="connsiteY2" fmla="*/ 1401308 h 1401308"/>
                        <a:gd name="connsiteX3" fmla="*/ 0 w 2464239"/>
                        <a:gd name="connsiteY3" fmla="*/ 1401308 h 1401308"/>
                        <a:gd name="connsiteX4" fmla="*/ 0 w 2464239"/>
                        <a:gd name="connsiteY4" fmla="*/ 1196215 h 1401308"/>
                        <a:gd name="connsiteX0" fmla="*/ 1304863 w 2464239"/>
                        <a:gd name="connsiteY0" fmla="*/ 1196215 h 1401308"/>
                        <a:gd name="connsiteX1" fmla="*/ 2464239 w 2464239"/>
                        <a:gd name="connsiteY1" fmla="*/ 36839 h 1401308"/>
                        <a:gd name="connsiteX2" fmla="*/ 2464239 w 2464239"/>
                        <a:gd name="connsiteY2" fmla="*/ 241932 h 1401308"/>
                        <a:gd name="connsiteX3" fmla="*/ 1304863 w 2464239"/>
                        <a:gd name="connsiteY3" fmla="*/ 1401308 h 1401308"/>
                        <a:gd name="connsiteX4" fmla="*/ 1304863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1159376 w 2464239"/>
                        <a:gd name="connsiteY1" fmla="*/ 36839 h 1401308"/>
                        <a:gd name="connsiteX2" fmla="*/ 2464239 w 2464239"/>
                        <a:gd name="connsiteY2" fmla="*/ 36839 h 1401308"/>
                        <a:gd name="connsiteX3" fmla="*/ 1304863 w 2464239"/>
                        <a:gd name="connsiteY3" fmla="*/ 1196215 h 1401308"/>
                        <a:gd name="connsiteX4" fmla="*/ 0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818607 w 2464239"/>
                        <a:gd name="connsiteY1" fmla="*/ 512466 h 1401308"/>
                        <a:gd name="connsiteX2" fmla="*/ 1159376 w 2464239"/>
                        <a:gd name="connsiteY2" fmla="*/ 36839 h 1401308"/>
                        <a:gd name="connsiteX3" fmla="*/ 1853587 w 2464239"/>
                        <a:gd name="connsiteY3" fmla="*/ 0 h 1401308"/>
                        <a:gd name="connsiteX4" fmla="*/ 2464239 w 2464239"/>
                        <a:gd name="connsiteY4" fmla="*/ 36839 h 1401308"/>
                        <a:gd name="connsiteX5" fmla="*/ 2464239 w 2464239"/>
                        <a:gd name="connsiteY5" fmla="*/ 241932 h 1401308"/>
                        <a:gd name="connsiteX6" fmla="*/ 1304863 w 2464239"/>
                        <a:gd name="connsiteY6" fmla="*/ 1401308 h 1401308"/>
                        <a:gd name="connsiteX7" fmla="*/ 0 w 2464239"/>
                        <a:gd name="connsiteY7" fmla="*/ 1401308 h 1401308"/>
                        <a:gd name="connsiteX8" fmla="*/ 0 w 2464239"/>
                        <a:gd name="connsiteY8" fmla="*/ 1196215 h 1401308"/>
                        <a:gd name="connsiteX9" fmla="*/ 40193 w 2464239"/>
                        <a:gd name="connsiteY9" fmla="*/ 1156021 h 1401308"/>
                        <a:gd name="connsiteX10" fmla="*/ 1304863 w 2464239"/>
                        <a:gd name="connsiteY10" fmla="*/ 1196215 h 1401308"/>
                        <a:gd name="connsiteX11" fmla="*/ 1984216 w 2464239"/>
                        <a:gd name="connsiteY11" fmla="*/ 602901 h 1401308"/>
                        <a:gd name="connsiteX12" fmla="*/ 2464239 w 2464239"/>
                        <a:gd name="connsiteY12" fmla="*/ 36839 h 1401308"/>
                        <a:gd name="connsiteX13" fmla="*/ 1254622 w 2464239"/>
                        <a:gd name="connsiteY13" fmla="*/ 1166070 h 1401308"/>
                        <a:gd name="connsiteX14" fmla="*/ 1304863 w 2464239"/>
                        <a:gd name="connsiteY14" fmla="*/ 1401308 h 1401308"/>
                        <a:gd name="connsiteX0" fmla="*/ 0 w 2464239"/>
                        <a:gd name="connsiteY0" fmla="*/ 1196215 h 1401308"/>
                        <a:gd name="connsiteX1" fmla="*/ 1304863 w 2464239"/>
                        <a:gd name="connsiteY1" fmla="*/ 1196215 h 1401308"/>
                        <a:gd name="connsiteX2" fmla="*/ 1304863 w 2464239"/>
                        <a:gd name="connsiteY2" fmla="*/ 1401308 h 1401308"/>
                        <a:gd name="connsiteX3" fmla="*/ 0 w 2464239"/>
                        <a:gd name="connsiteY3" fmla="*/ 1401308 h 1401308"/>
                        <a:gd name="connsiteX4" fmla="*/ 0 w 2464239"/>
                        <a:gd name="connsiteY4" fmla="*/ 1196215 h 1401308"/>
                        <a:gd name="connsiteX0" fmla="*/ 1304863 w 2464239"/>
                        <a:gd name="connsiteY0" fmla="*/ 1196215 h 1401308"/>
                        <a:gd name="connsiteX1" fmla="*/ 2464239 w 2464239"/>
                        <a:gd name="connsiteY1" fmla="*/ 36839 h 1401308"/>
                        <a:gd name="connsiteX2" fmla="*/ 2464239 w 2464239"/>
                        <a:gd name="connsiteY2" fmla="*/ 241932 h 1401308"/>
                        <a:gd name="connsiteX3" fmla="*/ 1304863 w 2464239"/>
                        <a:gd name="connsiteY3" fmla="*/ 1401308 h 1401308"/>
                        <a:gd name="connsiteX4" fmla="*/ 1304863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1159376 w 2464239"/>
                        <a:gd name="connsiteY1" fmla="*/ 36839 h 1401308"/>
                        <a:gd name="connsiteX2" fmla="*/ 2464239 w 2464239"/>
                        <a:gd name="connsiteY2" fmla="*/ 36839 h 1401308"/>
                        <a:gd name="connsiteX3" fmla="*/ 1304863 w 2464239"/>
                        <a:gd name="connsiteY3" fmla="*/ 1196215 h 1401308"/>
                        <a:gd name="connsiteX4" fmla="*/ 0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475910 w 2464239"/>
                        <a:gd name="connsiteY1" fmla="*/ 763918 h 1401308"/>
                        <a:gd name="connsiteX2" fmla="*/ 818607 w 2464239"/>
                        <a:gd name="connsiteY2" fmla="*/ 512466 h 1401308"/>
                        <a:gd name="connsiteX3" fmla="*/ 1159376 w 2464239"/>
                        <a:gd name="connsiteY3" fmla="*/ 36839 h 1401308"/>
                        <a:gd name="connsiteX4" fmla="*/ 1853587 w 2464239"/>
                        <a:gd name="connsiteY4" fmla="*/ 0 h 1401308"/>
                        <a:gd name="connsiteX5" fmla="*/ 2464239 w 2464239"/>
                        <a:gd name="connsiteY5" fmla="*/ 36839 h 1401308"/>
                        <a:gd name="connsiteX6" fmla="*/ 2464239 w 2464239"/>
                        <a:gd name="connsiteY6" fmla="*/ 241932 h 1401308"/>
                        <a:gd name="connsiteX7" fmla="*/ 1304863 w 2464239"/>
                        <a:gd name="connsiteY7" fmla="*/ 1401308 h 1401308"/>
                        <a:gd name="connsiteX8" fmla="*/ 0 w 2464239"/>
                        <a:gd name="connsiteY8" fmla="*/ 1401308 h 1401308"/>
                        <a:gd name="connsiteX9" fmla="*/ 0 w 2464239"/>
                        <a:gd name="connsiteY9" fmla="*/ 1196215 h 1401308"/>
                        <a:gd name="connsiteX10" fmla="*/ 40193 w 2464239"/>
                        <a:gd name="connsiteY10" fmla="*/ 1156021 h 1401308"/>
                        <a:gd name="connsiteX11" fmla="*/ 1304863 w 2464239"/>
                        <a:gd name="connsiteY11" fmla="*/ 1196215 h 1401308"/>
                        <a:gd name="connsiteX12" fmla="*/ 1984216 w 2464239"/>
                        <a:gd name="connsiteY12" fmla="*/ 602901 h 1401308"/>
                        <a:gd name="connsiteX13" fmla="*/ 2464239 w 2464239"/>
                        <a:gd name="connsiteY13" fmla="*/ 36839 h 1401308"/>
                        <a:gd name="connsiteX14" fmla="*/ 1254622 w 2464239"/>
                        <a:gd name="connsiteY14" fmla="*/ 1166070 h 1401308"/>
                        <a:gd name="connsiteX15" fmla="*/ 1304863 w 2464239"/>
                        <a:gd name="connsiteY15" fmla="*/ 1401308 h 1401308"/>
                        <a:gd name="connsiteX0" fmla="*/ 0 w 2464239"/>
                        <a:gd name="connsiteY0" fmla="*/ 1196215 h 1401308"/>
                        <a:gd name="connsiteX1" fmla="*/ 1304863 w 2464239"/>
                        <a:gd name="connsiteY1" fmla="*/ 1196215 h 1401308"/>
                        <a:gd name="connsiteX2" fmla="*/ 1304863 w 2464239"/>
                        <a:gd name="connsiteY2" fmla="*/ 1401308 h 1401308"/>
                        <a:gd name="connsiteX3" fmla="*/ 0 w 2464239"/>
                        <a:gd name="connsiteY3" fmla="*/ 1401308 h 1401308"/>
                        <a:gd name="connsiteX4" fmla="*/ 0 w 2464239"/>
                        <a:gd name="connsiteY4" fmla="*/ 1196215 h 1401308"/>
                        <a:gd name="connsiteX0" fmla="*/ 1304863 w 2464239"/>
                        <a:gd name="connsiteY0" fmla="*/ 1196215 h 1401308"/>
                        <a:gd name="connsiteX1" fmla="*/ 2464239 w 2464239"/>
                        <a:gd name="connsiteY1" fmla="*/ 36839 h 1401308"/>
                        <a:gd name="connsiteX2" fmla="*/ 2464239 w 2464239"/>
                        <a:gd name="connsiteY2" fmla="*/ 241932 h 1401308"/>
                        <a:gd name="connsiteX3" fmla="*/ 1304863 w 2464239"/>
                        <a:gd name="connsiteY3" fmla="*/ 1401308 h 1401308"/>
                        <a:gd name="connsiteX4" fmla="*/ 1304863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847699 w 2464239"/>
                        <a:gd name="connsiteY1" fmla="*/ 502661 h 1401308"/>
                        <a:gd name="connsiteX2" fmla="*/ 1159376 w 2464239"/>
                        <a:gd name="connsiteY2" fmla="*/ 36839 h 1401308"/>
                        <a:gd name="connsiteX3" fmla="*/ 2464239 w 2464239"/>
                        <a:gd name="connsiteY3" fmla="*/ 36839 h 1401308"/>
                        <a:gd name="connsiteX4" fmla="*/ 1304863 w 2464239"/>
                        <a:gd name="connsiteY4" fmla="*/ 1196215 h 1401308"/>
                        <a:gd name="connsiteX5" fmla="*/ 0 w 2464239"/>
                        <a:gd name="connsiteY5" fmla="*/ 1196215 h 1401308"/>
                        <a:gd name="connsiteX0" fmla="*/ 0 w 2464239"/>
                        <a:gd name="connsiteY0" fmla="*/ 1196215 h 1401308"/>
                        <a:gd name="connsiteX1" fmla="*/ 475910 w 2464239"/>
                        <a:gd name="connsiteY1" fmla="*/ 763918 h 1401308"/>
                        <a:gd name="connsiteX2" fmla="*/ 818607 w 2464239"/>
                        <a:gd name="connsiteY2" fmla="*/ 512466 h 1401308"/>
                        <a:gd name="connsiteX3" fmla="*/ 1159376 w 2464239"/>
                        <a:gd name="connsiteY3" fmla="*/ 36839 h 1401308"/>
                        <a:gd name="connsiteX4" fmla="*/ 1853587 w 2464239"/>
                        <a:gd name="connsiteY4" fmla="*/ 0 h 1401308"/>
                        <a:gd name="connsiteX5" fmla="*/ 2464239 w 2464239"/>
                        <a:gd name="connsiteY5" fmla="*/ 36839 h 1401308"/>
                        <a:gd name="connsiteX6" fmla="*/ 2464239 w 2464239"/>
                        <a:gd name="connsiteY6" fmla="*/ 241932 h 1401308"/>
                        <a:gd name="connsiteX7" fmla="*/ 1304863 w 2464239"/>
                        <a:gd name="connsiteY7" fmla="*/ 1401308 h 1401308"/>
                        <a:gd name="connsiteX8" fmla="*/ 0 w 2464239"/>
                        <a:gd name="connsiteY8" fmla="*/ 1401308 h 1401308"/>
                        <a:gd name="connsiteX9" fmla="*/ 0 w 2464239"/>
                        <a:gd name="connsiteY9" fmla="*/ 1196215 h 1401308"/>
                        <a:gd name="connsiteX10" fmla="*/ 40193 w 2464239"/>
                        <a:gd name="connsiteY10" fmla="*/ 1156021 h 1401308"/>
                        <a:gd name="connsiteX11" fmla="*/ 1304863 w 2464239"/>
                        <a:gd name="connsiteY11" fmla="*/ 1196215 h 1401308"/>
                        <a:gd name="connsiteX12" fmla="*/ 1984216 w 2464239"/>
                        <a:gd name="connsiteY12" fmla="*/ 602901 h 1401308"/>
                        <a:gd name="connsiteX13" fmla="*/ 2464239 w 2464239"/>
                        <a:gd name="connsiteY13" fmla="*/ 36839 h 1401308"/>
                        <a:gd name="connsiteX14" fmla="*/ 1254622 w 2464239"/>
                        <a:gd name="connsiteY14" fmla="*/ 1166070 h 1401308"/>
                        <a:gd name="connsiteX15" fmla="*/ 1304863 w 2464239"/>
                        <a:gd name="connsiteY15" fmla="*/ 1401308 h 1401308"/>
                        <a:gd name="connsiteX0" fmla="*/ 30146 w 2494385"/>
                        <a:gd name="connsiteY0" fmla="*/ 1196215 h 1401308"/>
                        <a:gd name="connsiteX1" fmla="*/ 1335009 w 2494385"/>
                        <a:gd name="connsiteY1" fmla="*/ 1196215 h 1401308"/>
                        <a:gd name="connsiteX2" fmla="*/ 1335009 w 2494385"/>
                        <a:gd name="connsiteY2" fmla="*/ 1401308 h 1401308"/>
                        <a:gd name="connsiteX3" fmla="*/ 30146 w 2494385"/>
                        <a:gd name="connsiteY3" fmla="*/ 1401308 h 1401308"/>
                        <a:gd name="connsiteX4" fmla="*/ 30146 w 2494385"/>
                        <a:gd name="connsiteY4" fmla="*/ 1196215 h 1401308"/>
                        <a:gd name="connsiteX0" fmla="*/ 1335009 w 2494385"/>
                        <a:gd name="connsiteY0" fmla="*/ 1196215 h 1401308"/>
                        <a:gd name="connsiteX1" fmla="*/ 2494385 w 2494385"/>
                        <a:gd name="connsiteY1" fmla="*/ 36839 h 1401308"/>
                        <a:gd name="connsiteX2" fmla="*/ 2494385 w 2494385"/>
                        <a:gd name="connsiteY2" fmla="*/ 241932 h 1401308"/>
                        <a:gd name="connsiteX3" fmla="*/ 1335009 w 2494385"/>
                        <a:gd name="connsiteY3" fmla="*/ 1401308 h 1401308"/>
                        <a:gd name="connsiteX4" fmla="*/ 1335009 w 2494385"/>
                        <a:gd name="connsiteY4" fmla="*/ 1196215 h 1401308"/>
                        <a:gd name="connsiteX0" fmla="*/ 30146 w 2494385"/>
                        <a:gd name="connsiteY0" fmla="*/ 1196215 h 1401308"/>
                        <a:gd name="connsiteX1" fmla="*/ 877845 w 2494385"/>
                        <a:gd name="connsiteY1" fmla="*/ 502661 h 1401308"/>
                        <a:gd name="connsiteX2" fmla="*/ 1189522 w 2494385"/>
                        <a:gd name="connsiteY2" fmla="*/ 36839 h 1401308"/>
                        <a:gd name="connsiteX3" fmla="*/ 2494385 w 2494385"/>
                        <a:gd name="connsiteY3" fmla="*/ 36839 h 1401308"/>
                        <a:gd name="connsiteX4" fmla="*/ 1335009 w 2494385"/>
                        <a:gd name="connsiteY4" fmla="*/ 1196215 h 1401308"/>
                        <a:gd name="connsiteX5" fmla="*/ 30146 w 2494385"/>
                        <a:gd name="connsiteY5" fmla="*/ 1196215 h 1401308"/>
                        <a:gd name="connsiteX0" fmla="*/ 30146 w 2494385"/>
                        <a:gd name="connsiteY0" fmla="*/ 1196215 h 1401308"/>
                        <a:gd name="connsiteX1" fmla="*/ 506056 w 2494385"/>
                        <a:gd name="connsiteY1" fmla="*/ 763918 h 1401308"/>
                        <a:gd name="connsiteX2" fmla="*/ 848753 w 2494385"/>
                        <a:gd name="connsiteY2" fmla="*/ 512466 h 1401308"/>
                        <a:gd name="connsiteX3" fmla="*/ 1189522 w 2494385"/>
                        <a:gd name="connsiteY3" fmla="*/ 36839 h 1401308"/>
                        <a:gd name="connsiteX4" fmla="*/ 1883733 w 2494385"/>
                        <a:gd name="connsiteY4" fmla="*/ 0 h 1401308"/>
                        <a:gd name="connsiteX5" fmla="*/ 2494385 w 2494385"/>
                        <a:gd name="connsiteY5" fmla="*/ 36839 h 1401308"/>
                        <a:gd name="connsiteX6" fmla="*/ 2494385 w 2494385"/>
                        <a:gd name="connsiteY6" fmla="*/ 241932 h 1401308"/>
                        <a:gd name="connsiteX7" fmla="*/ 1335009 w 2494385"/>
                        <a:gd name="connsiteY7" fmla="*/ 1401308 h 1401308"/>
                        <a:gd name="connsiteX8" fmla="*/ 30146 w 2494385"/>
                        <a:gd name="connsiteY8" fmla="*/ 1401308 h 1401308"/>
                        <a:gd name="connsiteX9" fmla="*/ 30146 w 2494385"/>
                        <a:gd name="connsiteY9" fmla="*/ 1196215 h 1401308"/>
                        <a:gd name="connsiteX10" fmla="*/ 0 w 2494385"/>
                        <a:gd name="connsiteY10" fmla="*/ 1286650 h 1401308"/>
                        <a:gd name="connsiteX11" fmla="*/ 1335009 w 2494385"/>
                        <a:gd name="connsiteY11" fmla="*/ 1196215 h 1401308"/>
                        <a:gd name="connsiteX12" fmla="*/ 2014362 w 2494385"/>
                        <a:gd name="connsiteY12" fmla="*/ 602901 h 1401308"/>
                        <a:gd name="connsiteX13" fmla="*/ 2494385 w 2494385"/>
                        <a:gd name="connsiteY13" fmla="*/ 36839 h 1401308"/>
                        <a:gd name="connsiteX14" fmla="*/ 1284768 w 2494385"/>
                        <a:gd name="connsiteY14" fmla="*/ 1166070 h 1401308"/>
                        <a:gd name="connsiteX15" fmla="*/ 1335009 w 2494385"/>
                        <a:gd name="connsiteY15" fmla="*/ 1401308 h 1401308"/>
                        <a:gd name="connsiteX0" fmla="*/ 30146 w 2494385"/>
                        <a:gd name="connsiteY0" fmla="*/ 1196215 h 1401308"/>
                        <a:gd name="connsiteX1" fmla="*/ 1335009 w 2494385"/>
                        <a:gd name="connsiteY1" fmla="*/ 1196215 h 1401308"/>
                        <a:gd name="connsiteX2" fmla="*/ 1335009 w 2494385"/>
                        <a:gd name="connsiteY2" fmla="*/ 1401308 h 1401308"/>
                        <a:gd name="connsiteX3" fmla="*/ 30146 w 2494385"/>
                        <a:gd name="connsiteY3" fmla="*/ 1401308 h 1401308"/>
                        <a:gd name="connsiteX4" fmla="*/ 30146 w 2494385"/>
                        <a:gd name="connsiteY4" fmla="*/ 1196215 h 1401308"/>
                        <a:gd name="connsiteX0" fmla="*/ 1335009 w 2494385"/>
                        <a:gd name="connsiteY0" fmla="*/ 1196215 h 1401308"/>
                        <a:gd name="connsiteX1" fmla="*/ 2494385 w 2494385"/>
                        <a:gd name="connsiteY1" fmla="*/ 36839 h 1401308"/>
                        <a:gd name="connsiteX2" fmla="*/ 2494385 w 2494385"/>
                        <a:gd name="connsiteY2" fmla="*/ 241932 h 1401308"/>
                        <a:gd name="connsiteX3" fmla="*/ 1335009 w 2494385"/>
                        <a:gd name="connsiteY3" fmla="*/ 1401308 h 1401308"/>
                        <a:gd name="connsiteX4" fmla="*/ 1335009 w 2494385"/>
                        <a:gd name="connsiteY4" fmla="*/ 1196215 h 1401308"/>
                        <a:gd name="connsiteX0" fmla="*/ 30146 w 2494385"/>
                        <a:gd name="connsiteY0" fmla="*/ 1196215 h 1401308"/>
                        <a:gd name="connsiteX1" fmla="*/ 877845 w 2494385"/>
                        <a:gd name="connsiteY1" fmla="*/ 502661 h 1401308"/>
                        <a:gd name="connsiteX2" fmla="*/ 1189522 w 2494385"/>
                        <a:gd name="connsiteY2" fmla="*/ 36839 h 1401308"/>
                        <a:gd name="connsiteX3" fmla="*/ 2494385 w 2494385"/>
                        <a:gd name="connsiteY3" fmla="*/ 36839 h 1401308"/>
                        <a:gd name="connsiteX4" fmla="*/ 1335009 w 2494385"/>
                        <a:gd name="connsiteY4" fmla="*/ 1196215 h 1401308"/>
                        <a:gd name="connsiteX5" fmla="*/ 30146 w 2494385"/>
                        <a:gd name="connsiteY5" fmla="*/ 1196215 h 1401308"/>
                        <a:gd name="connsiteX0" fmla="*/ 30146 w 2494385"/>
                        <a:gd name="connsiteY0" fmla="*/ 1196215 h 1401308"/>
                        <a:gd name="connsiteX1" fmla="*/ 506056 w 2494385"/>
                        <a:gd name="connsiteY1" fmla="*/ 763918 h 1401308"/>
                        <a:gd name="connsiteX2" fmla="*/ 848753 w 2494385"/>
                        <a:gd name="connsiteY2" fmla="*/ 512466 h 1401308"/>
                        <a:gd name="connsiteX3" fmla="*/ 1189522 w 2494385"/>
                        <a:gd name="connsiteY3" fmla="*/ 36839 h 1401308"/>
                        <a:gd name="connsiteX4" fmla="*/ 1883733 w 2494385"/>
                        <a:gd name="connsiteY4" fmla="*/ 0 h 1401308"/>
                        <a:gd name="connsiteX5" fmla="*/ 2494385 w 2494385"/>
                        <a:gd name="connsiteY5" fmla="*/ 36839 h 1401308"/>
                        <a:gd name="connsiteX6" fmla="*/ 2494385 w 2494385"/>
                        <a:gd name="connsiteY6" fmla="*/ 241932 h 1401308"/>
                        <a:gd name="connsiteX7" fmla="*/ 1335009 w 2494385"/>
                        <a:gd name="connsiteY7" fmla="*/ 1401308 h 1401308"/>
                        <a:gd name="connsiteX8" fmla="*/ 30146 w 2494385"/>
                        <a:gd name="connsiteY8" fmla="*/ 1401308 h 1401308"/>
                        <a:gd name="connsiteX9" fmla="*/ 30146 w 2494385"/>
                        <a:gd name="connsiteY9" fmla="*/ 1196215 h 1401308"/>
                        <a:gd name="connsiteX10" fmla="*/ 0 w 2494385"/>
                        <a:gd name="connsiteY10" fmla="*/ 1286650 h 1401308"/>
                        <a:gd name="connsiteX11" fmla="*/ 1335009 w 2494385"/>
                        <a:gd name="connsiteY11" fmla="*/ 1196215 h 1401308"/>
                        <a:gd name="connsiteX12" fmla="*/ 2014362 w 2494385"/>
                        <a:gd name="connsiteY12" fmla="*/ 602901 h 1401308"/>
                        <a:gd name="connsiteX13" fmla="*/ 2494385 w 2494385"/>
                        <a:gd name="connsiteY13" fmla="*/ 36839 h 1401308"/>
                        <a:gd name="connsiteX14" fmla="*/ 1304865 w 2494385"/>
                        <a:gd name="connsiteY14" fmla="*/ 1256506 h 1401308"/>
                        <a:gd name="connsiteX15" fmla="*/ 1335009 w 2494385"/>
                        <a:gd name="connsiteY15" fmla="*/ 1401308 h 1401308"/>
                        <a:gd name="connsiteX0" fmla="*/ 30146 w 2494385"/>
                        <a:gd name="connsiteY0" fmla="*/ 1196215 h 1401308"/>
                        <a:gd name="connsiteX1" fmla="*/ 1335009 w 2494385"/>
                        <a:gd name="connsiteY1" fmla="*/ 1196215 h 1401308"/>
                        <a:gd name="connsiteX2" fmla="*/ 1335009 w 2494385"/>
                        <a:gd name="connsiteY2" fmla="*/ 1401308 h 1401308"/>
                        <a:gd name="connsiteX3" fmla="*/ 30146 w 2494385"/>
                        <a:gd name="connsiteY3" fmla="*/ 1401308 h 1401308"/>
                        <a:gd name="connsiteX4" fmla="*/ 30146 w 2494385"/>
                        <a:gd name="connsiteY4" fmla="*/ 1196215 h 1401308"/>
                        <a:gd name="connsiteX0" fmla="*/ 1335009 w 2494385"/>
                        <a:gd name="connsiteY0" fmla="*/ 1196215 h 1401308"/>
                        <a:gd name="connsiteX1" fmla="*/ 2494385 w 2494385"/>
                        <a:gd name="connsiteY1" fmla="*/ 36839 h 1401308"/>
                        <a:gd name="connsiteX2" fmla="*/ 2494385 w 2494385"/>
                        <a:gd name="connsiteY2" fmla="*/ 241932 h 1401308"/>
                        <a:gd name="connsiteX3" fmla="*/ 1335009 w 2494385"/>
                        <a:gd name="connsiteY3" fmla="*/ 1401308 h 1401308"/>
                        <a:gd name="connsiteX4" fmla="*/ 1335009 w 2494385"/>
                        <a:gd name="connsiteY4" fmla="*/ 1196215 h 1401308"/>
                        <a:gd name="connsiteX0" fmla="*/ 30146 w 2494385"/>
                        <a:gd name="connsiteY0" fmla="*/ 1196215 h 1401308"/>
                        <a:gd name="connsiteX1" fmla="*/ 877845 w 2494385"/>
                        <a:gd name="connsiteY1" fmla="*/ 502661 h 1401308"/>
                        <a:gd name="connsiteX2" fmla="*/ 1189522 w 2494385"/>
                        <a:gd name="connsiteY2" fmla="*/ 36839 h 1401308"/>
                        <a:gd name="connsiteX3" fmla="*/ 2494385 w 2494385"/>
                        <a:gd name="connsiteY3" fmla="*/ 36839 h 1401308"/>
                        <a:gd name="connsiteX4" fmla="*/ 1335009 w 2494385"/>
                        <a:gd name="connsiteY4" fmla="*/ 1196215 h 1401308"/>
                        <a:gd name="connsiteX5" fmla="*/ 30146 w 2494385"/>
                        <a:gd name="connsiteY5" fmla="*/ 1196215 h 1401308"/>
                        <a:gd name="connsiteX0" fmla="*/ 30146 w 2494385"/>
                        <a:gd name="connsiteY0" fmla="*/ 1196215 h 1401308"/>
                        <a:gd name="connsiteX1" fmla="*/ 506056 w 2494385"/>
                        <a:gd name="connsiteY1" fmla="*/ 763918 h 1401308"/>
                        <a:gd name="connsiteX2" fmla="*/ 848753 w 2494385"/>
                        <a:gd name="connsiteY2" fmla="*/ 512466 h 1401308"/>
                        <a:gd name="connsiteX3" fmla="*/ 1189522 w 2494385"/>
                        <a:gd name="connsiteY3" fmla="*/ 36839 h 1401308"/>
                        <a:gd name="connsiteX4" fmla="*/ 1883733 w 2494385"/>
                        <a:gd name="connsiteY4" fmla="*/ 0 h 1401308"/>
                        <a:gd name="connsiteX5" fmla="*/ 2494385 w 2494385"/>
                        <a:gd name="connsiteY5" fmla="*/ 36839 h 1401308"/>
                        <a:gd name="connsiteX6" fmla="*/ 2494385 w 2494385"/>
                        <a:gd name="connsiteY6" fmla="*/ 241932 h 1401308"/>
                        <a:gd name="connsiteX7" fmla="*/ 1335009 w 2494385"/>
                        <a:gd name="connsiteY7" fmla="*/ 1401308 h 1401308"/>
                        <a:gd name="connsiteX8" fmla="*/ 30146 w 2494385"/>
                        <a:gd name="connsiteY8" fmla="*/ 1401308 h 1401308"/>
                        <a:gd name="connsiteX9" fmla="*/ 30146 w 2494385"/>
                        <a:gd name="connsiteY9" fmla="*/ 1196215 h 1401308"/>
                        <a:gd name="connsiteX10" fmla="*/ 0 w 2494385"/>
                        <a:gd name="connsiteY10" fmla="*/ 1286650 h 1401308"/>
                        <a:gd name="connsiteX11" fmla="*/ 1335009 w 2494385"/>
                        <a:gd name="connsiteY11" fmla="*/ 1276602 h 1401308"/>
                        <a:gd name="connsiteX12" fmla="*/ 2014362 w 2494385"/>
                        <a:gd name="connsiteY12" fmla="*/ 602901 h 1401308"/>
                        <a:gd name="connsiteX13" fmla="*/ 2494385 w 2494385"/>
                        <a:gd name="connsiteY13" fmla="*/ 36839 h 1401308"/>
                        <a:gd name="connsiteX14" fmla="*/ 1304865 w 2494385"/>
                        <a:gd name="connsiteY14" fmla="*/ 1256506 h 1401308"/>
                        <a:gd name="connsiteX15" fmla="*/ 1335009 w 2494385"/>
                        <a:gd name="connsiteY15" fmla="*/ 1401308 h 1401308"/>
                        <a:gd name="connsiteX0" fmla="*/ 30146 w 2494385"/>
                        <a:gd name="connsiteY0" fmla="*/ 1196215 h 1401308"/>
                        <a:gd name="connsiteX1" fmla="*/ 1335009 w 2494385"/>
                        <a:gd name="connsiteY1" fmla="*/ 1196215 h 1401308"/>
                        <a:gd name="connsiteX2" fmla="*/ 1335009 w 2494385"/>
                        <a:gd name="connsiteY2" fmla="*/ 1401308 h 1401308"/>
                        <a:gd name="connsiteX3" fmla="*/ 30146 w 2494385"/>
                        <a:gd name="connsiteY3" fmla="*/ 1401308 h 1401308"/>
                        <a:gd name="connsiteX4" fmla="*/ 30146 w 2494385"/>
                        <a:gd name="connsiteY4" fmla="*/ 1196215 h 1401308"/>
                        <a:gd name="connsiteX0" fmla="*/ 1335009 w 2494385"/>
                        <a:gd name="connsiteY0" fmla="*/ 1196215 h 1401308"/>
                        <a:gd name="connsiteX1" fmla="*/ 2494385 w 2494385"/>
                        <a:gd name="connsiteY1" fmla="*/ 36839 h 1401308"/>
                        <a:gd name="connsiteX2" fmla="*/ 2494385 w 2494385"/>
                        <a:gd name="connsiteY2" fmla="*/ 241932 h 1401308"/>
                        <a:gd name="connsiteX3" fmla="*/ 1335009 w 2494385"/>
                        <a:gd name="connsiteY3" fmla="*/ 1401308 h 1401308"/>
                        <a:gd name="connsiteX4" fmla="*/ 1335009 w 2494385"/>
                        <a:gd name="connsiteY4" fmla="*/ 1196215 h 1401308"/>
                        <a:gd name="connsiteX0" fmla="*/ 30146 w 2494385"/>
                        <a:gd name="connsiteY0" fmla="*/ 1196215 h 1401308"/>
                        <a:gd name="connsiteX1" fmla="*/ 877845 w 2494385"/>
                        <a:gd name="connsiteY1" fmla="*/ 502661 h 1401308"/>
                        <a:gd name="connsiteX2" fmla="*/ 1189522 w 2494385"/>
                        <a:gd name="connsiteY2" fmla="*/ 36839 h 1401308"/>
                        <a:gd name="connsiteX3" fmla="*/ 2494385 w 2494385"/>
                        <a:gd name="connsiteY3" fmla="*/ 36839 h 1401308"/>
                        <a:gd name="connsiteX4" fmla="*/ 1365154 w 2494385"/>
                        <a:gd name="connsiteY4" fmla="*/ 1286650 h 1401308"/>
                        <a:gd name="connsiteX5" fmla="*/ 30146 w 2494385"/>
                        <a:gd name="connsiteY5" fmla="*/ 1196215 h 1401308"/>
                        <a:gd name="connsiteX0" fmla="*/ 30146 w 2494385"/>
                        <a:gd name="connsiteY0" fmla="*/ 1196215 h 1401308"/>
                        <a:gd name="connsiteX1" fmla="*/ 506056 w 2494385"/>
                        <a:gd name="connsiteY1" fmla="*/ 763918 h 1401308"/>
                        <a:gd name="connsiteX2" fmla="*/ 848753 w 2494385"/>
                        <a:gd name="connsiteY2" fmla="*/ 512466 h 1401308"/>
                        <a:gd name="connsiteX3" fmla="*/ 1189522 w 2494385"/>
                        <a:gd name="connsiteY3" fmla="*/ 36839 h 1401308"/>
                        <a:gd name="connsiteX4" fmla="*/ 1883733 w 2494385"/>
                        <a:gd name="connsiteY4" fmla="*/ 0 h 1401308"/>
                        <a:gd name="connsiteX5" fmla="*/ 2494385 w 2494385"/>
                        <a:gd name="connsiteY5" fmla="*/ 36839 h 1401308"/>
                        <a:gd name="connsiteX6" fmla="*/ 2494385 w 2494385"/>
                        <a:gd name="connsiteY6" fmla="*/ 241932 h 1401308"/>
                        <a:gd name="connsiteX7" fmla="*/ 1335009 w 2494385"/>
                        <a:gd name="connsiteY7" fmla="*/ 1401308 h 1401308"/>
                        <a:gd name="connsiteX8" fmla="*/ 30146 w 2494385"/>
                        <a:gd name="connsiteY8" fmla="*/ 1401308 h 1401308"/>
                        <a:gd name="connsiteX9" fmla="*/ 30146 w 2494385"/>
                        <a:gd name="connsiteY9" fmla="*/ 1196215 h 1401308"/>
                        <a:gd name="connsiteX10" fmla="*/ 0 w 2494385"/>
                        <a:gd name="connsiteY10" fmla="*/ 1286650 h 1401308"/>
                        <a:gd name="connsiteX11" fmla="*/ 1335009 w 2494385"/>
                        <a:gd name="connsiteY11" fmla="*/ 1276602 h 1401308"/>
                        <a:gd name="connsiteX12" fmla="*/ 2014362 w 2494385"/>
                        <a:gd name="connsiteY12" fmla="*/ 602901 h 1401308"/>
                        <a:gd name="connsiteX13" fmla="*/ 2494385 w 2494385"/>
                        <a:gd name="connsiteY13" fmla="*/ 36839 h 1401308"/>
                        <a:gd name="connsiteX14" fmla="*/ 1304865 w 2494385"/>
                        <a:gd name="connsiteY14" fmla="*/ 1256506 h 1401308"/>
                        <a:gd name="connsiteX15" fmla="*/ 1335009 w 2494385"/>
                        <a:gd name="connsiteY15" fmla="*/ 1401308 h 1401308"/>
                        <a:gd name="connsiteX0" fmla="*/ 30146 w 2494385"/>
                        <a:gd name="connsiteY0" fmla="*/ 1196215 h 1401308"/>
                        <a:gd name="connsiteX1" fmla="*/ 1335009 w 2494385"/>
                        <a:gd name="connsiteY1" fmla="*/ 1196215 h 1401308"/>
                        <a:gd name="connsiteX2" fmla="*/ 1335009 w 2494385"/>
                        <a:gd name="connsiteY2" fmla="*/ 1401308 h 1401308"/>
                        <a:gd name="connsiteX3" fmla="*/ 30146 w 2494385"/>
                        <a:gd name="connsiteY3" fmla="*/ 1401308 h 1401308"/>
                        <a:gd name="connsiteX4" fmla="*/ 30146 w 2494385"/>
                        <a:gd name="connsiteY4" fmla="*/ 1196215 h 1401308"/>
                        <a:gd name="connsiteX0" fmla="*/ 1335009 w 2494385"/>
                        <a:gd name="connsiteY0" fmla="*/ 1196215 h 1401308"/>
                        <a:gd name="connsiteX1" fmla="*/ 2494385 w 2494385"/>
                        <a:gd name="connsiteY1" fmla="*/ 36839 h 1401308"/>
                        <a:gd name="connsiteX2" fmla="*/ 2494385 w 2494385"/>
                        <a:gd name="connsiteY2" fmla="*/ 241932 h 1401308"/>
                        <a:gd name="connsiteX3" fmla="*/ 1335009 w 2494385"/>
                        <a:gd name="connsiteY3" fmla="*/ 1401308 h 1401308"/>
                        <a:gd name="connsiteX4" fmla="*/ 1335009 w 2494385"/>
                        <a:gd name="connsiteY4" fmla="*/ 1196215 h 1401308"/>
                        <a:gd name="connsiteX0" fmla="*/ 30146 w 2494385"/>
                        <a:gd name="connsiteY0" fmla="*/ 1196215 h 1401308"/>
                        <a:gd name="connsiteX1" fmla="*/ 877845 w 2494385"/>
                        <a:gd name="connsiteY1" fmla="*/ 502661 h 1401308"/>
                        <a:gd name="connsiteX2" fmla="*/ 1189522 w 2494385"/>
                        <a:gd name="connsiteY2" fmla="*/ 36839 h 1401308"/>
                        <a:gd name="connsiteX3" fmla="*/ 2494385 w 2494385"/>
                        <a:gd name="connsiteY3" fmla="*/ 36839 h 1401308"/>
                        <a:gd name="connsiteX4" fmla="*/ 1365154 w 2494385"/>
                        <a:gd name="connsiteY4" fmla="*/ 1286650 h 1401308"/>
                        <a:gd name="connsiteX5" fmla="*/ 30146 w 2494385"/>
                        <a:gd name="connsiteY5" fmla="*/ 1196215 h 1401308"/>
                        <a:gd name="connsiteX0" fmla="*/ 1 w 2494385"/>
                        <a:gd name="connsiteY0" fmla="*/ 1266554 h 1401308"/>
                        <a:gd name="connsiteX1" fmla="*/ 506056 w 2494385"/>
                        <a:gd name="connsiteY1" fmla="*/ 763918 h 1401308"/>
                        <a:gd name="connsiteX2" fmla="*/ 848753 w 2494385"/>
                        <a:gd name="connsiteY2" fmla="*/ 512466 h 1401308"/>
                        <a:gd name="connsiteX3" fmla="*/ 1189522 w 2494385"/>
                        <a:gd name="connsiteY3" fmla="*/ 36839 h 1401308"/>
                        <a:gd name="connsiteX4" fmla="*/ 1883733 w 2494385"/>
                        <a:gd name="connsiteY4" fmla="*/ 0 h 1401308"/>
                        <a:gd name="connsiteX5" fmla="*/ 2494385 w 2494385"/>
                        <a:gd name="connsiteY5" fmla="*/ 36839 h 1401308"/>
                        <a:gd name="connsiteX6" fmla="*/ 2494385 w 2494385"/>
                        <a:gd name="connsiteY6" fmla="*/ 241932 h 1401308"/>
                        <a:gd name="connsiteX7" fmla="*/ 1335009 w 2494385"/>
                        <a:gd name="connsiteY7" fmla="*/ 1401308 h 1401308"/>
                        <a:gd name="connsiteX8" fmla="*/ 30146 w 2494385"/>
                        <a:gd name="connsiteY8" fmla="*/ 1401308 h 1401308"/>
                        <a:gd name="connsiteX9" fmla="*/ 1 w 2494385"/>
                        <a:gd name="connsiteY9" fmla="*/ 1266554 h 1401308"/>
                        <a:gd name="connsiteX10" fmla="*/ 0 w 2494385"/>
                        <a:gd name="connsiteY10" fmla="*/ 1286650 h 1401308"/>
                        <a:gd name="connsiteX11" fmla="*/ 1335009 w 2494385"/>
                        <a:gd name="connsiteY11" fmla="*/ 1276602 h 1401308"/>
                        <a:gd name="connsiteX12" fmla="*/ 2014362 w 2494385"/>
                        <a:gd name="connsiteY12" fmla="*/ 602901 h 1401308"/>
                        <a:gd name="connsiteX13" fmla="*/ 2494385 w 2494385"/>
                        <a:gd name="connsiteY13" fmla="*/ 36839 h 1401308"/>
                        <a:gd name="connsiteX14" fmla="*/ 1304865 w 2494385"/>
                        <a:gd name="connsiteY14" fmla="*/ 1256506 h 1401308"/>
                        <a:gd name="connsiteX15" fmla="*/ 1335009 w 2494385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514480 w 2514480"/>
                        <a:gd name="connsiteY1" fmla="*/ 3683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514480 w 2514480"/>
                        <a:gd name="connsiteY3" fmla="*/ 36839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514480 w 2514480"/>
                        <a:gd name="connsiteY5" fmla="*/ 3683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34457 w 2514480"/>
                        <a:gd name="connsiteY12" fmla="*/ 602901 h 1401308"/>
                        <a:gd name="connsiteX13" fmla="*/ 2514480 w 2514480"/>
                        <a:gd name="connsiteY13" fmla="*/ 36839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514480 w 2514480"/>
                        <a:gd name="connsiteY1" fmla="*/ 3683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514480 w 2514480"/>
                        <a:gd name="connsiteY3" fmla="*/ 36839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514480 w 2514480"/>
                        <a:gd name="connsiteY5" fmla="*/ 3683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34457 w 2514480"/>
                        <a:gd name="connsiteY12" fmla="*/ 602901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514480 w 2514480"/>
                        <a:gd name="connsiteY1" fmla="*/ 3683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514480 w 2514480"/>
                        <a:gd name="connsiteY3" fmla="*/ 36839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34457 w 2514480"/>
                        <a:gd name="connsiteY12" fmla="*/ 602901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514480 w 2514480"/>
                        <a:gd name="connsiteY1" fmla="*/ 3683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34457 w 2514480"/>
                        <a:gd name="connsiteY12" fmla="*/ 602901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514480 w 2514480"/>
                        <a:gd name="connsiteY1" fmla="*/ 3683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34457 w 2514480"/>
                        <a:gd name="connsiteY12" fmla="*/ 602901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514480 w 2514480"/>
                        <a:gd name="connsiteY1" fmla="*/ 3683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20479 w 2514480"/>
                        <a:gd name="connsiteY4" fmla="*/ 127522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20479 w 2514480"/>
                        <a:gd name="connsiteY4" fmla="*/ 127522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51630 w 2514480"/>
                        <a:gd name="connsiteY14" fmla="*/ 127936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422726 w 2514480"/>
                        <a:gd name="connsiteY4" fmla="*/ 1219393 h 1401308"/>
                        <a:gd name="connsiteX5" fmla="*/ 1320479 w 2514480"/>
                        <a:gd name="connsiteY5" fmla="*/ 1275220 h 1401308"/>
                        <a:gd name="connsiteX6" fmla="*/ 0 w 2514480"/>
                        <a:gd name="connsiteY6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51630 w 2514480"/>
                        <a:gd name="connsiteY14" fmla="*/ 127936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422726 w 2514480"/>
                        <a:gd name="connsiteY4" fmla="*/ 1219393 h 1401308"/>
                        <a:gd name="connsiteX5" fmla="*/ 1320479 w 2514480"/>
                        <a:gd name="connsiteY5" fmla="*/ 1275220 h 1401308"/>
                        <a:gd name="connsiteX6" fmla="*/ 0 w 2514480"/>
                        <a:gd name="connsiteY6" fmla="*/ 1316795 h 1401308"/>
                        <a:gd name="connsiteX0" fmla="*/ 20096 w 2514480"/>
                        <a:gd name="connsiteY0" fmla="*/ 1266554 h 1401308"/>
                        <a:gd name="connsiteX1" fmla="*/ 491861 w 2514480"/>
                        <a:gd name="connsiteY1" fmla="*/ 85916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51630 w 2514480"/>
                        <a:gd name="connsiteY14" fmla="*/ 1279366 h 1401308"/>
                        <a:gd name="connsiteX15" fmla="*/ 1355104 w 2514480"/>
                        <a:gd name="connsiteY15" fmla="*/ 1401308 h 1401308"/>
                        <a:gd name="connsiteX0" fmla="*/ 12141 w 2514480"/>
                        <a:gd name="connsiteY0" fmla="*/ 129908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12141 w 2514480"/>
                        <a:gd name="connsiteY4" fmla="*/ 129908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422726 w 2514480"/>
                        <a:gd name="connsiteY4" fmla="*/ 1219393 h 1401308"/>
                        <a:gd name="connsiteX5" fmla="*/ 1320479 w 2514480"/>
                        <a:gd name="connsiteY5" fmla="*/ 1275220 h 1401308"/>
                        <a:gd name="connsiteX6" fmla="*/ 0 w 2514480"/>
                        <a:gd name="connsiteY6" fmla="*/ 1316795 h 1401308"/>
                        <a:gd name="connsiteX0" fmla="*/ 20096 w 2514480"/>
                        <a:gd name="connsiteY0" fmla="*/ 1266554 h 1401308"/>
                        <a:gd name="connsiteX1" fmla="*/ 491861 w 2514480"/>
                        <a:gd name="connsiteY1" fmla="*/ 85916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51630 w 2514480"/>
                        <a:gd name="connsiteY14" fmla="*/ 1279366 h 1401308"/>
                        <a:gd name="connsiteX15" fmla="*/ 1355104 w 2514480"/>
                        <a:gd name="connsiteY15" fmla="*/ 1401308 h 1401308"/>
                        <a:gd name="connsiteX0" fmla="*/ 12141 w 2514480"/>
                        <a:gd name="connsiteY0" fmla="*/ 1299085 h 1401308"/>
                        <a:gd name="connsiteX1" fmla="*/ 1358914 w 2514480"/>
                        <a:gd name="connsiteY1" fmla="*/ 128384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12141 w 2514480"/>
                        <a:gd name="connsiteY4" fmla="*/ 129908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422726 w 2514480"/>
                        <a:gd name="connsiteY4" fmla="*/ 1219393 h 1401308"/>
                        <a:gd name="connsiteX5" fmla="*/ 1320479 w 2514480"/>
                        <a:gd name="connsiteY5" fmla="*/ 1275220 h 1401308"/>
                        <a:gd name="connsiteX6" fmla="*/ 0 w 2514480"/>
                        <a:gd name="connsiteY6" fmla="*/ 1316795 h 1401308"/>
                        <a:gd name="connsiteX0" fmla="*/ 20096 w 2514480"/>
                        <a:gd name="connsiteY0" fmla="*/ 1266554 h 1401308"/>
                        <a:gd name="connsiteX1" fmla="*/ 491861 w 2514480"/>
                        <a:gd name="connsiteY1" fmla="*/ 85916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51630 w 2514480"/>
                        <a:gd name="connsiteY14" fmla="*/ 1279366 h 1401308"/>
                        <a:gd name="connsiteX15" fmla="*/ 1355104 w 2514480"/>
                        <a:gd name="connsiteY15" fmla="*/ 1401308 h 1401308"/>
                        <a:gd name="connsiteX0" fmla="*/ 23571 w 2525910"/>
                        <a:gd name="connsiteY0" fmla="*/ 1299085 h 1401308"/>
                        <a:gd name="connsiteX1" fmla="*/ 1370344 w 2525910"/>
                        <a:gd name="connsiteY1" fmla="*/ 1283845 h 1401308"/>
                        <a:gd name="connsiteX2" fmla="*/ 1366534 w 2525910"/>
                        <a:gd name="connsiteY2" fmla="*/ 1401308 h 1401308"/>
                        <a:gd name="connsiteX3" fmla="*/ 61671 w 2525910"/>
                        <a:gd name="connsiteY3" fmla="*/ 1401308 h 1401308"/>
                        <a:gd name="connsiteX4" fmla="*/ 23571 w 2525910"/>
                        <a:gd name="connsiteY4" fmla="*/ 1299085 h 1401308"/>
                        <a:gd name="connsiteX0" fmla="*/ 1358914 w 2525910"/>
                        <a:gd name="connsiteY0" fmla="*/ 1276225 h 1401308"/>
                        <a:gd name="connsiteX1" fmla="*/ 2464950 w 2525910"/>
                        <a:gd name="connsiteY1" fmla="*/ 124469 h 1401308"/>
                        <a:gd name="connsiteX2" fmla="*/ 2525910 w 2525910"/>
                        <a:gd name="connsiteY2" fmla="*/ 241932 h 1401308"/>
                        <a:gd name="connsiteX3" fmla="*/ 1366534 w 2525910"/>
                        <a:gd name="connsiteY3" fmla="*/ 1401308 h 1401308"/>
                        <a:gd name="connsiteX4" fmla="*/ 1358914 w 2525910"/>
                        <a:gd name="connsiteY4" fmla="*/ 1276225 h 1401308"/>
                        <a:gd name="connsiteX0" fmla="*/ 0 w 2525910"/>
                        <a:gd name="connsiteY0" fmla="*/ 1282505 h 1401308"/>
                        <a:gd name="connsiteX1" fmla="*/ 909370 w 2525910"/>
                        <a:gd name="connsiteY1" fmla="*/ 502661 h 1401308"/>
                        <a:gd name="connsiteX2" fmla="*/ 1221047 w 2525910"/>
                        <a:gd name="connsiteY2" fmla="*/ 36839 h 1401308"/>
                        <a:gd name="connsiteX3" fmla="*/ 2485716 w 2525910"/>
                        <a:gd name="connsiteY3" fmla="*/ 107178 h 1401308"/>
                        <a:gd name="connsiteX4" fmla="*/ 1434156 w 2525910"/>
                        <a:gd name="connsiteY4" fmla="*/ 1219393 h 1401308"/>
                        <a:gd name="connsiteX5" fmla="*/ 1331909 w 2525910"/>
                        <a:gd name="connsiteY5" fmla="*/ 1275220 h 1401308"/>
                        <a:gd name="connsiteX6" fmla="*/ 0 w 2525910"/>
                        <a:gd name="connsiteY6" fmla="*/ 1282505 h 1401308"/>
                        <a:gd name="connsiteX0" fmla="*/ 31526 w 2525910"/>
                        <a:gd name="connsiteY0" fmla="*/ 1266554 h 1401308"/>
                        <a:gd name="connsiteX1" fmla="*/ 503291 w 2525910"/>
                        <a:gd name="connsiteY1" fmla="*/ 859168 h 1401308"/>
                        <a:gd name="connsiteX2" fmla="*/ 880278 w 2525910"/>
                        <a:gd name="connsiteY2" fmla="*/ 512466 h 1401308"/>
                        <a:gd name="connsiteX3" fmla="*/ 1221047 w 2525910"/>
                        <a:gd name="connsiteY3" fmla="*/ 36839 h 1401308"/>
                        <a:gd name="connsiteX4" fmla="*/ 1915258 w 2525910"/>
                        <a:gd name="connsiteY4" fmla="*/ 0 h 1401308"/>
                        <a:gd name="connsiteX5" fmla="*/ 2415378 w 2525910"/>
                        <a:gd name="connsiteY5" fmla="*/ 97129 h 1401308"/>
                        <a:gd name="connsiteX6" fmla="*/ 2525910 w 2525910"/>
                        <a:gd name="connsiteY6" fmla="*/ 241932 h 1401308"/>
                        <a:gd name="connsiteX7" fmla="*/ 1366534 w 2525910"/>
                        <a:gd name="connsiteY7" fmla="*/ 1401308 h 1401308"/>
                        <a:gd name="connsiteX8" fmla="*/ 61671 w 2525910"/>
                        <a:gd name="connsiteY8" fmla="*/ 1401308 h 1401308"/>
                        <a:gd name="connsiteX9" fmla="*/ 31526 w 2525910"/>
                        <a:gd name="connsiteY9" fmla="*/ 1266554 h 1401308"/>
                        <a:gd name="connsiteX10" fmla="*/ 31525 w 2525910"/>
                        <a:gd name="connsiteY10" fmla="*/ 1286650 h 1401308"/>
                        <a:gd name="connsiteX11" fmla="*/ 1366534 w 2525910"/>
                        <a:gd name="connsiteY11" fmla="*/ 1276602 h 1401308"/>
                        <a:gd name="connsiteX12" fmla="*/ 2055935 w 2525910"/>
                        <a:gd name="connsiteY12" fmla="*/ 552659 h 1401308"/>
                        <a:gd name="connsiteX13" fmla="*/ 2505813 w 2525910"/>
                        <a:gd name="connsiteY13" fmla="*/ 137323 h 1401308"/>
                        <a:gd name="connsiteX14" fmla="*/ 1363060 w 2525910"/>
                        <a:gd name="connsiteY14" fmla="*/ 1279366 h 1401308"/>
                        <a:gd name="connsiteX15" fmla="*/ 1366534 w 2525910"/>
                        <a:gd name="connsiteY15" fmla="*/ 1401308 h 1401308"/>
                        <a:gd name="connsiteX0" fmla="*/ 27381 w 2529720"/>
                        <a:gd name="connsiteY0" fmla="*/ 1299085 h 1401308"/>
                        <a:gd name="connsiteX1" fmla="*/ 1374154 w 2529720"/>
                        <a:gd name="connsiteY1" fmla="*/ 1283845 h 1401308"/>
                        <a:gd name="connsiteX2" fmla="*/ 1370344 w 2529720"/>
                        <a:gd name="connsiteY2" fmla="*/ 1401308 h 1401308"/>
                        <a:gd name="connsiteX3" fmla="*/ 65481 w 2529720"/>
                        <a:gd name="connsiteY3" fmla="*/ 1401308 h 1401308"/>
                        <a:gd name="connsiteX4" fmla="*/ 27381 w 2529720"/>
                        <a:gd name="connsiteY4" fmla="*/ 1299085 h 1401308"/>
                        <a:gd name="connsiteX0" fmla="*/ 1362724 w 2529720"/>
                        <a:gd name="connsiteY0" fmla="*/ 1276225 h 1401308"/>
                        <a:gd name="connsiteX1" fmla="*/ 2468760 w 2529720"/>
                        <a:gd name="connsiteY1" fmla="*/ 124469 h 1401308"/>
                        <a:gd name="connsiteX2" fmla="*/ 2529720 w 2529720"/>
                        <a:gd name="connsiteY2" fmla="*/ 241932 h 1401308"/>
                        <a:gd name="connsiteX3" fmla="*/ 1370344 w 2529720"/>
                        <a:gd name="connsiteY3" fmla="*/ 1401308 h 1401308"/>
                        <a:gd name="connsiteX4" fmla="*/ 1362724 w 2529720"/>
                        <a:gd name="connsiteY4" fmla="*/ 1276225 h 1401308"/>
                        <a:gd name="connsiteX0" fmla="*/ 0 w 2529720"/>
                        <a:gd name="connsiteY0" fmla="*/ 1301555 h 1401308"/>
                        <a:gd name="connsiteX1" fmla="*/ 913180 w 2529720"/>
                        <a:gd name="connsiteY1" fmla="*/ 502661 h 1401308"/>
                        <a:gd name="connsiteX2" fmla="*/ 1224857 w 2529720"/>
                        <a:gd name="connsiteY2" fmla="*/ 36839 h 1401308"/>
                        <a:gd name="connsiteX3" fmla="*/ 2489526 w 2529720"/>
                        <a:gd name="connsiteY3" fmla="*/ 107178 h 1401308"/>
                        <a:gd name="connsiteX4" fmla="*/ 1437966 w 2529720"/>
                        <a:gd name="connsiteY4" fmla="*/ 1219393 h 1401308"/>
                        <a:gd name="connsiteX5" fmla="*/ 1335719 w 2529720"/>
                        <a:gd name="connsiteY5" fmla="*/ 1275220 h 1401308"/>
                        <a:gd name="connsiteX6" fmla="*/ 0 w 2529720"/>
                        <a:gd name="connsiteY6" fmla="*/ 1301555 h 1401308"/>
                        <a:gd name="connsiteX0" fmla="*/ 35336 w 2529720"/>
                        <a:gd name="connsiteY0" fmla="*/ 1266554 h 1401308"/>
                        <a:gd name="connsiteX1" fmla="*/ 507101 w 2529720"/>
                        <a:gd name="connsiteY1" fmla="*/ 859168 h 1401308"/>
                        <a:gd name="connsiteX2" fmla="*/ 884088 w 2529720"/>
                        <a:gd name="connsiteY2" fmla="*/ 512466 h 1401308"/>
                        <a:gd name="connsiteX3" fmla="*/ 1224857 w 2529720"/>
                        <a:gd name="connsiteY3" fmla="*/ 36839 h 1401308"/>
                        <a:gd name="connsiteX4" fmla="*/ 1919068 w 2529720"/>
                        <a:gd name="connsiteY4" fmla="*/ 0 h 1401308"/>
                        <a:gd name="connsiteX5" fmla="*/ 2419188 w 2529720"/>
                        <a:gd name="connsiteY5" fmla="*/ 97129 h 1401308"/>
                        <a:gd name="connsiteX6" fmla="*/ 2529720 w 2529720"/>
                        <a:gd name="connsiteY6" fmla="*/ 241932 h 1401308"/>
                        <a:gd name="connsiteX7" fmla="*/ 1370344 w 2529720"/>
                        <a:gd name="connsiteY7" fmla="*/ 1401308 h 1401308"/>
                        <a:gd name="connsiteX8" fmla="*/ 65481 w 2529720"/>
                        <a:gd name="connsiteY8" fmla="*/ 1401308 h 1401308"/>
                        <a:gd name="connsiteX9" fmla="*/ 35336 w 2529720"/>
                        <a:gd name="connsiteY9" fmla="*/ 1266554 h 1401308"/>
                        <a:gd name="connsiteX10" fmla="*/ 35335 w 2529720"/>
                        <a:gd name="connsiteY10" fmla="*/ 1286650 h 1401308"/>
                        <a:gd name="connsiteX11" fmla="*/ 1370344 w 2529720"/>
                        <a:gd name="connsiteY11" fmla="*/ 1276602 h 1401308"/>
                        <a:gd name="connsiteX12" fmla="*/ 2059745 w 2529720"/>
                        <a:gd name="connsiteY12" fmla="*/ 552659 h 1401308"/>
                        <a:gd name="connsiteX13" fmla="*/ 2509623 w 2529720"/>
                        <a:gd name="connsiteY13" fmla="*/ 137323 h 1401308"/>
                        <a:gd name="connsiteX14" fmla="*/ 1366870 w 2529720"/>
                        <a:gd name="connsiteY14" fmla="*/ 1279366 h 1401308"/>
                        <a:gd name="connsiteX15" fmla="*/ 1370344 w 2529720"/>
                        <a:gd name="connsiteY15" fmla="*/ 1401308 h 1401308"/>
                        <a:gd name="connsiteX0" fmla="*/ 14812 w 2517151"/>
                        <a:gd name="connsiteY0" fmla="*/ 1299085 h 1401308"/>
                        <a:gd name="connsiteX1" fmla="*/ 1361585 w 2517151"/>
                        <a:gd name="connsiteY1" fmla="*/ 1283845 h 1401308"/>
                        <a:gd name="connsiteX2" fmla="*/ 1357775 w 2517151"/>
                        <a:gd name="connsiteY2" fmla="*/ 1401308 h 1401308"/>
                        <a:gd name="connsiteX3" fmla="*/ 52912 w 2517151"/>
                        <a:gd name="connsiteY3" fmla="*/ 1401308 h 1401308"/>
                        <a:gd name="connsiteX4" fmla="*/ 14812 w 2517151"/>
                        <a:gd name="connsiteY4" fmla="*/ 1299085 h 1401308"/>
                        <a:gd name="connsiteX0" fmla="*/ 1350155 w 2517151"/>
                        <a:gd name="connsiteY0" fmla="*/ 1276225 h 1401308"/>
                        <a:gd name="connsiteX1" fmla="*/ 2456191 w 2517151"/>
                        <a:gd name="connsiteY1" fmla="*/ 124469 h 1401308"/>
                        <a:gd name="connsiteX2" fmla="*/ 2517151 w 2517151"/>
                        <a:gd name="connsiteY2" fmla="*/ 241932 h 1401308"/>
                        <a:gd name="connsiteX3" fmla="*/ 1357775 w 2517151"/>
                        <a:gd name="connsiteY3" fmla="*/ 1401308 h 1401308"/>
                        <a:gd name="connsiteX4" fmla="*/ 1350155 w 2517151"/>
                        <a:gd name="connsiteY4" fmla="*/ 1276225 h 1401308"/>
                        <a:gd name="connsiteX0" fmla="*/ 0 w 2517151"/>
                        <a:gd name="connsiteY0" fmla="*/ 1307840 h 1401308"/>
                        <a:gd name="connsiteX1" fmla="*/ 900611 w 2517151"/>
                        <a:gd name="connsiteY1" fmla="*/ 502661 h 1401308"/>
                        <a:gd name="connsiteX2" fmla="*/ 1212288 w 2517151"/>
                        <a:gd name="connsiteY2" fmla="*/ 36839 h 1401308"/>
                        <a:gd name="connsiteX3" fmla="*/ 2476957 w 2517151"/>
                        <a:gd name="connsiteY3" fmla="*/ 107178 h 1401308"/>
                        <a:gd name="connsiteX4" fmla="*/ 1425397 w 2517151"/>
                        <a:gd name="connsiteY4" fmla="*/ 1219393 h 1401308"/>
                        <a:gd name="connsiteX5" fmla="*/ 1323150 w 2517151"/>
                        <a:gd name="connsiteY5" fmla="*/ 1275220 h 1401308"/>
                        <a:gd name="connsiteX6" fmla="*/ 0 w 2517151"/>
                        <a:gd name="connsiteY6" fmla="*/ 1307840 h 1401308"/>
                        <a:gd name="connsiteX0" fmla="*/ 22767 w 2517151"/>
                        <a:gd name="connsiteY0" fmla="*/ 1266554 h 1401308"/>
                        <a:gd name="connsiteX1" fmla="*/ 494532 w 2517151"/>
                        <a:gd name="connsiteY1" fmla="*/ 859168 h 1401308"/>
                        <a:gd name="connsiteX2" fmla="*/ 871519 w 2517151"/>
                        <a:gd name="connsiteY2" fmla="*/ 512466 h 1401308"/>
                        <a:gd name="connsiteX3" fmla="*/ 1212288 w 2517151"/>
                        <a:gd name="connsiteY3" fmla="*/ 36839 h 1401308"/>
                        <a:gd name="connsiteX4" fmla="*/ 1906499 w 2517151"/>
                        <a:gd name="connsiteY4" fmla="*/ 0 h 1401308"/>
                        <a:gd name="connsiteX5" fmla="*/ 2406619 w 2517151"/>
                        <a:gd name="connsiteY5" fmla="*/ 97129 h 1401308"/>
                        <a:gd name="connsiteX6" fmla="*/ 2517151 w 2517151"/>
                        <a:gd name="connsiteY6" fmla="*/ 241932 h 1401308"/>
                        <a:gd name="connsiteX7" fmla="*/ 1357775 w 2517151"/>
                        <a:gd name="connsiteY7" fmla="*/ 1401308 h 1401308"/>
                        <a:gd name="connsiteX8" fmla="*/ 52912 w 2517151"/>
                        <a:gd name="connsiteY8" fmla="*/ 1401308 h 1401308"/>
                        <a:gd name="connsiteX9" fmla="*/ 22767 w 2517151"/>
                        <a:gd name="connsiteY9" fmla="*/ 1266554 h 1401308"/>
                        <a:gd name="connsiteX10" fmla="*/ 22766 w 2517151"/>
                        <a:gd name="connsiteY10" fmla="*/ 1286650 h 1401308"/>
                        <a:gd name="connsiteX11" fmla="*/ 1357775 w 2517151"/>
                        <a:gd name="connsiteY11" fmla="*/ 1276602 h 1401308"/>
                        <a:gd name="connsiteX12" fmla="*/ 2047176 w 2517151"/>
                        <a:gd name="connsiteY12" fmla="*/ 552659 h 1401308"/>
                        <a:gd name="connsiteX13" fmla="*/ 2497054 w 2517151"/>
                        <a:gd name="connsiteY13" fmla="*/ 137323 h 1401308"/>
                        <a:gd name="connsiteX14" fmla="*/ 1354301 w 2517151"/>
                        <a:gd name="connsiteY14" fmla="*/ 1279366 h 1401308"/>
                        <a:gd name="connsiteX15" fmla="*/ 1357775 w 2517151"/>
                        <a:gd name="connsiteY15" fmla="*/ 1401308 h 1401308"/>
                        <a:gd name="connsiteX0" fmla="*/ 14812 w 2517151"/>
                        <a:gd name="connsiteY0" fmla="*/ 1299085 h 1401308"/>
                        <a:gd name="connsiteX1" fmla="*/ 1361585 w 2517151"/>
                        <a:gd name="connsiteY1" fmla="*/ 1283845 h 1401308"/>
                        <a:gd name="connsiteX2" fmla="*/ 1357775 w 2517151"/>
                        <a:gd name="connsiteY2" fmla="*/ 1401308 h 1401308"/>
                        <a:gd name="connsiteX3" fmla="*/ 52912 w 2517151"/>
                        <a:gd name="connsiteY3" fmla="*/ 1401308 h 1401308"/>
                        <a:gd name="connsiteX4" fmla="*/ 14812 w 2517151"/>
                        <a:gd name="connsiteY4" fmla="*/ 1299085 h 1401308"/>
                        <a:gd name="connsiteX0" fmla="*/ 1350155 w 2517151"/>
                        <a:gd name="connsiteY0" fmla="*/ 1276225 h 1401308"/>
                        <a:gd name="connsiteX1" fmla="*/ 2456191 w 2517151"/>
                        <a:gd name="connsiteY1" fmla="*/ 124469 h 1401308"/>
                        <a:gd name="connsiteX2" fmla="*/ 2517151 w 2517151"/>
                        <a:gd name="connsiteY2" fmla="*/ 241932 h 1401308"/>
                        <a:gd name="connsiteX3" fmla="*/ 1357775 w 2517151"/>
                        <a:gd name="connsiteY3" fmla="*/ 1401308 h 1401308"/>
                        <a:gd name="connsiteX4" fmla="*/ 1350155 w 2517151"/>
                        <a:gd name="connsiteY4" fmla="*/ 1276225 h 1401308"/>
                        <a:gd name="connsiteX0" fmla="*/ 0 w 2517151"/>
                        <a:gd name="connsiteY0" fmla="*/ 1307840 h 1401308"/>
                        <a:gd name="connsiteX1" fmla="*/ 900611 w 2517151"/>
                        <a:gd name="connsiteY1" fmla="*/ 502661 h 1401308"/>
                        <a:gd name="connsiteX2" fmla="*/ 1212288 w 2517151"/>
                        <a:gd name="connsiteY2" fmla="*/ 36839 h 1401308"/>
                        <a:gd name="connsiteX3" fmla="*/ 2476957 w 2517151"/>
                        <a:gd name="connsiteY3" fmla="*/ 107178 h 1401308"/>
                        <a:gd name="connsiteX4" fmla="*/ 1425397 w 2517151"/>
                        <a:gd name="connsiteY4" fmla="*/ 1219393 h 1401308"/>
                        <a:gd name="connsiteX5" fmla="*/ 1323150 w 2517151"/>
                        <a:gd name="connsiteY5" fmla="*/ 1275220 h 1401308"/>
                        <a:gd name="connsiteX6" fmla="*/ 0 w 2517151"/>
                        <a:gd name="connsiteY6" fmla="*/ 1307840 h 1401308"/>
                        <a:gd name="connsiteX0" fmla="*/ 22767 w 2517151"/>
                        <a:gd name="connsiteY0" fmla="*/ 1266554 h 1401308"/>
                        <a:gd name="connsiteX1" fmla="*/ 494532 w 2517151"/>
                        <a:gd name="connsiteY1" fmla="*/ 859168 h 1401308"/>
                        <a:gd name="connsiteX2" fmla="*/ 871519 w 2517151"/>
                        <a:gd name="connsiteY2" fmla="*/ 512466 h 1401308"/>
                        <a:gd name="connsiteX3" fmla="*/ 1212288 w 2517151"/>
                        <a:gd name="connsiteY3" fmla="*/ 36839 h 1401308"/>
                        <a:gd name="connsiteX4" fmla="*/ 1906499 w 2517151"/>
                        <a:gd name="connsiteY4" fmla="*/ 0 h 1401308"/>
                        <a:gd name="connsiteX5" fmla="*/ 2406619 w 2517151"/>
                        <a:gd name="connsiteY5" fmla="*/ 97129 h 1401308"/>
                        <a:gd name="connsiteX6" fmla="*/ 2517151 w 2517151"/>
                        <a:gd name="connsiteY6" fmla="*/ 241932 h 1401308"/>
                        <a:gd name="connsiteX7" fmla="*/ 1357775 w 2517151"/>
                        <a:gd name="connsiteY7" fmla="*/ 1401308 h 1401308"/>
                        <a:gd name="connsiteX8" fmla="*/ 52912 w 2517151"/>
                        <a:gd name="connsiteY8" fmla="*/ 1401308 h 1401308"/>
                        <a:gd name="connsiteX9" fmla="*/ 22767 w 2517151"/>
                        <a:gd name="connsiteY9" fmla="*/ 1266554 h 1401308"/>
                        <a:gd name="connsiteX10" fmla="*/ 22766 w 2517151"/>
                        <a:gd name="connsiteY10" fmla="*/ 1286650 h 1401308"/>
                        <a:gd name="connsiteX11" fmla="*/ 700866 w 2517151"/>
                        <a:gd name="connsiteY11" fmla="*/ 1318155 h 1401308"/>
                        <a:gd name="connsiteX12" fmla="*/ 1357775 w 2517151"/>
                        <a:gd name="connsiteY12" fmla="*/ 1276602 h 1401308"/>
                        <a:gd name="connsiteX13" fmla="*/ 2047176 w 2517151"/>
                        <a:gd name="connsiteY13" fmla="*/ 552659 h 1401308"/>
                        <a:gd name="connsiteX14" fmla="*/ 2497054 w 2517151"/>
                        <a:gd name="connsiteY14" fmla="*/ 137323 h 1401308"/>
                        <a:gd name="connsiteX15" fmla="*/ 1354301 w 2517151"/>
                        <a:gd name="connsiteY15" fmla="*/ 1279366 h 1401308"/>
                        <a:gd name="connsiteX16" fmla="*/ 1357775 w 2517151"/>
                        <a:gd name="connsiteY16" fmla="*/ 1401308 h 1401308"/>
                        <a:gd name="connsiteX0" fmla="*/ 14812 w 2517151"/>
                        <a:gd name="connsiteY0" fmla="*/ 1299085 h 1401308"/>
                        <a:gd name="connsiteX1" fmla="*/ 1361585 w 2517151"/>
                        <a:gd name="connsiteY1" fmla="*/ 1283845 h 1401308"/>
                        <a:gd name="connsiteX2" fmla="*/ 1357775 w 2517151"/>
                        <a:gd name="connsiteY2" fmla="*/ 1401308 h 1401308"/>
                        <a:gd name="connsiteX3" fmla="*/ 52912 w 2517151"/>
                        <a:gd name="connsiteY3" fmla="*/ 1401308 h 1401308"/>
                        <a:gd name="connsiteX4" fmla="*/ 14812 w 2517151"/>
                        <a:gd name="connsiteY4" fmla="*/ 1299085 h 1401308"/>
                        <a:gd name="connsiteX0" fmla="*/ 1350155 w 2517151"/>
                        <a:gd name="connsiteY0" fmla="*/ 1276225 h 1401308"/>
                        <a:gd name="connsiteX1" fmla="*/ 2456191 w 2517151"/>
                        <a:gd name="connsiteY1" fmla="*/ 124469 h 1401308"/>
                        <a:gd name="connsiteX2" fmla="*/ 2517151 w 2517151"/>
                        <a:gd name="connsiteY2" fmla="*/ 241932 h 1401308"/>
                        <a:gd name="connsiteX3" fmla="*/ 1357775 w 2517151"/>
                        <a:gd name="connsiteY3" fmla="*/ 1401308 h 1401308"/>
                        <a:gd name="connsiteX4" fmla="*/ 1350155 w 2517151"/>
                        <a:gd name="connsiteY4" fmla="*/ 1276225 h 1401308"/>
                        <a:gd name="connsiteX0" fmla="*/ 0 w 2517151"/>
                        <a:gd name="connsiteY0" fmla="*/ 1307840 h 1401308"/>
                        <a:gd name="connsiteX1" fmla="*/ 900611 w 2517151"/>
                        <a:gd name="connsiteY1" fmla="*/ 502661 h 1401308"/>
                        <a:gd name="connsiteX2" fmla="*/ 1212288 w 2517151"/>
                        <a:gd name="connsiteY2" fmla="*/ 36839 h 1401308"/>
                        <a:gd name="connsiteX3" fmla="*/ 2476957 w 2517151"/>
                        <a:gd name="connsiteY3" fmla="*/ 107178 h 1401308"/>
                        <a:gd name="connsiteX4" fmla="*/ 1425397 w 2517151"/>
                        <a:gd name="connsiteY4" fmla="*/ 1219393 h 1401308"/>
                        <a:gd name="connsiteX5" fmla="*/ 1323150 w 2517151"/>
                        <a:gd name="connsiteY5" fmla="*/ 1275220 h 1401308"/>
                        <a:gd name="connsiteX6" fmla="*/ 682012 w 2517151"/>
                        <a:gd name="connsiteY6" fmla="*/ 1318155 h 1401308"/>
                        <a:gd name="connsiteX7" fmla="*/ 0 w 2517151"/>
                        <a:gd name="connsiteY7" fmla="*/ 1307840 h 1401308"/>
                        <a:gd name="connsiteX0" fmla="*/ 22767 w 2517151"/>
                        <a:gd name="connsiteY0" fmla="*/ 1266554 h 1401308"/>
                        <a:gd name="connsiteX1" fmla="*/ 494532 w 2517151"/>
                        <a:gd name="connsiteY1" fmla="*/ 859168 h 1401308"/>
                        <a:gd name="connsiteX2" fmla="*/ 871519 w 2517151"/>
                        <a:gd name="connsiteY2" fmla="*/ 512466 h 1401308"/>
                        <a:gd name="connsiteX3" fmla="*/ 1212288 w 2517151"/>
                        <a:gd name="connsiteY3" fmla="*/ 36839 h 1401308"/>
                        <a:gd name="connsiteX4" fmla="*/ 1906499 w 2517151"/>
                        <a:gd name="connsiteY4" fmla="*/ 0 h 1401308"/>
                        <a:gd name="connsiteX5" fmla="*/ 2406619 w 2517151"/>
                        <a:gd name="connsiteY5" fmla="*/ 97129 h 1401308"/>
                        <a:gd name="connsiteX6" fmla="*/ 2517151 w 2517151"/>
                        <a:gd name="connsiteY6" fmla="*/ 241932 h 1401308"/>
                        <a:gd name="connsiteX7" fmla="*/ 1357775 w 2517151"/>
                        <a:gd name="connsiteY7" fmla="*/ 1401308 h 1401308"/>
                        <a:gd name="connsiteX8" fmla="*/ 52912 w 2517151"/>
                        <a:gd name="connsiteY8" fmla="*/ 1401308 h 1401308"/>
                        <a:gd name="connsiteX9" fmla="*/ 22767 w 2517151"/>
                        <a:gd name="connsiteY9" fmla="*/ 1266554 h 1401308"/>
                        <a:gd name="connsiteX10" fmla="*/ 22766 w 2517151"/>
                        <a:gd name="connsiteY10" fmla="*/ 1286650 h 1401308"/>
                        <a:gd name="connsiteX11" fmla="*/ 700866 w 2517151"/>
                        <a:gd name="connsiteY11" fmla="*/ 1318155 h 1401308"/>
                        <a:gd name="connsiteX12" fmla="*/ 1357775 w 2517151"/>
                        <a:gd name="connsiteY12" fmla="*/ 1276602 h 1401308"/>
                        <a:gd name="connsiteX13" fmla="*/ 2047176 w 2517151"/>
                        <a:gd name="connsiteY13" fmla="*/ 552659 h 1401308"/>
                        <a:gd name="connsiteX14" fmla="*/ 2497054 w 2517151"/>
                        <a:gd name="connsiteY14" fmla="*/ 137323 h 1401308"/>
                        <a:gd name="connsiteX15" fmla="*/ 1354301 w 2517151"/>
                        <a:gd name="connsiteY15" fmla="*/ 1279366 h 1401308"/>
                        <a:gd name="connsiteX16" fmla="*/ 1357775 w 2517151"/>
                        <a:gd name="connsiteY16" fmla="*/ 1401308 h 14013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517151" h="1401308" stroke="0" extrusionOk="0">
                          <a:moveTo>
                            <a:pt x="14812" y="1299085"/>
                          </a:moveTo>
                          <a:lnTo>
                            <a:pt x="1361585" y="1283845"/>
                          </a:lnTo>
                          <a:lnTo>
                            <a:pt x="1357775" y="1401308"/>
                          </a:lnTo>
                          <a:lnTo>
                            <a:pt x="52912" y="1401308"/>
                          </a:lnTo>
                          <a:lnTo>
                            <a:pt x="14812" y="1299085"/>
                          </a:lnTo>
                          <a:close/>
                        </a:path>
                        <a:path w="2517151" h="1401308" fill="darkenLess" stroke="0" extrusionOk="0">
                          <a:moveTo>
                            <a:pt x="1350155" y="1276225"/>
                          </a:moveTo>
                          <a:lnTo>
                            <a:pt x="2456191" y="124469"/>
                          </a:lnTo>
                          <a:lnTo>
                            <a:pt x="2517151" y="241932"/>
                          </a:lnTo>
                          <a:lnTo>
                            <a:pt x="1357775" y="1401308"/>
                          </a:lnTo>
                          <a:lnTo>
                            <a:pt x="1350155" y="1276225"/>
                          </a:lnTo>
                          <a:close/>
                        </a:path>
                        <a:path w="2517151" h="1401308" fill="lightenLess" stroke="0" extrusionOk="0">
                          <a:moveTo>
                            <a:pt x="0" y="1307840"/>
                          </a:moveTo>
                          <a:cubicBezTo>
                            <a:pt x="249072" y="1049860"/>
                            <a:pt x="651539" y="760641"/>
                            <a:pt x="900611" y="502661"/>
                          </a:cubicBezTo>
                          <a:lnTo>
                            <a:pt x="1212288" y="36839"/>
                          </a:lnTo>
                          <a:cubicBezTo>
                            <a:pt x="1633844" y="60285"/>
                            <a:pt x="1964966" y="-36848"/>
                            <a:pt x="2476957" y="107178"/>
                          </a:cubicBezTo>
                          <a:cubicBezTo>
                            <a:pt x="2122627" y="467756"/>
                            <a:pt x="1779727" y="858815"/>
                            <a:pt x="1425397" y="1219393"/>
                          </a:cubicBezTo>
                          <a:lnTo>
                            <a:pt x="1323150" y="1275220"/>
                          </a:lnTo>
                          <a:cubicBezTo>
                            <a:pt x="1111532" y="1281152"/>
                            <a:pt x="893630" y="1312223"/>
                            <a:pt x="682012" y="1318155"/>
                          </a:cubicBezTo>
                          <a:lnTo>
                            <a:pt x="0" y="1307840"/>
                          </a:lnTo>
                          <a:close/>
                        </a:path>
                        <a:path w="2517151" h="1401308" fill="none" extrusionOk="0">
                          <a:moveTo>
                            <a:pt x="22767" y="1266554"/>
                          </a:moveTo>
                          <a:cubicBezTo>
                            <a:pt x="120507" y="1189480"/>
                            <a:pt x="358098" y="973126"/>
                            <a:pt x="494532" y="859168"/>
                          </a:cubicBezTo>
                          <a:cubicBezTo>
                            <a:pt x="630967" y="745210"/>
                            <a:pt x="776030" y="628622"/>
                            <a:pt x="871519" y="512466"/>
                          </a:cubicBezTo>
                          <a:lnTo>
                            <a:pt x="1212288" y="36839"/>
                          </a:lnTo>
                          <a:cubicBezTo>
                            <a:pt x="1400149" y="31258"/>
                            <a:pt x="1718638" y="5581"/>
                            <a:pt x="1906499" y="0"/>
                          </a:cubicBezTo>
                          <a:lnTo>
                            <a:pt x="2406619" y="97129"/>
                          </a:lnTo>
                          <a:lnTo>
                            <a:pt x="2517151" y="241932"/>
                          </a:lnTo>
                          <a:lnTo>
                            <a:pt x="1357775" y="1401308"/>
                          </a:lnTo>
                          <a:lnTo>
                            <a:pt x="52912" y="1401308"/>
                          </a:lnTo>
                          <a:lnTo>
                            <a:pt x="22767" y="1266554"/>
                          </a:lnTo>
                          <a:close/>
                          <a:moveTo>
                            <a:pt x="22766" y="1286650"/>
                          </a:moveTo>
                          <a:cubicBezTo>
                            <a:pt x="251942" y="1285630"/>
                            <a:pt x="471690" y="1319175"/>
                            <a:pt x="700866" y="1318155"/>
                          </a:cubicBezTo>
                          <a:lnTo>
                            <a:pt x="1357775" y="1276602"/>
                          </a:lnTo>
                          <a:cubicBezTo>
                            <a:pt x="1631118" y="1001793"/>
                            <a:pt x="1773833" y="827468"/>
                            <a:pt x="2047176" y="552659"/>
                          </a:cubicBezTo>
                          <a:lnTo>
                            <a:pt x="2497054" y="137323"/>
                          </a:lnTo>
                          <a:moveTo>
                            <a:pt x="1354301" y="1279366"/>
                          </a:moveTo>
                          <a:lnTo>
                            <a:pt x="1357775" y="1401308"/>
                          </a:lnTo>
                        </a:path>
                      </a:pathLst>
                    </a:custGeom>
                    <a:solidFill>
                      <a:srgbClr val="9D7955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45" name="Google Shape;903;p21">
                      <a:extLst>
                        <a:ext uri="{FF2B5EF4-FFF2-40B4-BE49-F238E27FC236}">
                          <a16:creationId xmlns:a16="http://schemas.microsoft.com/office/drawing/2014/main" id="{F8170710-B542-F0C8-5FDD-7863F090608B}"/>
                        </a:ext>
                      </a:extLst>
                    </p:cNvPr>
                    <p:cNvSpPr/>
                    <p:nvPr/>
                  </p:nvSpPr>
                  <p:spPr>
                    <a:xfrm rot="19231443">
                      <a:off x="8647049" y="2440495"/>
                      <a:ext cx="601263" cy="18911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1167" h="147637" extrusionOk="0">
                          <a:moveTo>
                            <a:pt x="130969" y="66675"/>
                          </a:moveTo>
                          <a:cubicBezTo>
                            <a:pt x="134938" y="67469"/>
                            <a:pt x="140013" y="66194"/>
                            <a:pt x="142875" y="69056"/>
                          </a:cubicBezTo>
                          <a:cubicBezTo>
                            <a:pt x="146425" y="72606"/>
                            <a:pt x="147638" y="83344"/>
                            <a:pt x="147638" y="83344"/>
                          </a:cubicBezTo>
                          <a:cubicBezTo>
                            <a:pt x="145257" y="89694"/>
                            <a:pt x="144731" y="97098"/>
                            <a:pt x="140494" y="102394"/>
                          </a:cubicBezTo>
                          <a:cubicBezTo>
                            <a:pt x="133518" y="111114"/>
                            <a:pt x="113325" y="105460"/>
                            <a:pt x="107157" y="104775"/>
                          </a:cubicBezTo>
                          <a:cubicBezTo>
                            <a:pt x="100950" y="101051"/>
                            <a:pt x="92275" y="97155"/>
                            <a:pt x="88107" y="90487"/>
                          </a:cubicBezTo>
                          <a:cubicBezTo>
                            <a:pt x="85842" y="86862"/>
                            <a:pt x="84932" y="82550"/>
                            <a:pt x="83344" y="78581"/>
                          </a:cubicBezTo>
                          <a:cubicBezTo>
                            <a:pt x="84138" y="68262"/>
                            <a:pt x="82805" y="57554"/>
                            <a:pt x="85725" y="47625"/>
                          </a:cubicBezTo>
                          <a:cubicBezTo>
                            <a:pt x="86992" y="43317"/>
                            <a:pt x="91706" y="40857"/>
                            <a:pt x="95250" y="38100"/>
                          </a:cubicBezTo>
                          <a:cubicBezTo>
                            <a:pt x="103685" y="31539"/>
                            <a:pt x="105815" y="31403"/>
                            <a:pt x="114300" y="28575"/>
                          </a:cubicBezTo>
                          <a:cubicBezTo>
                            <a:pt x="132556" y="29369"/>
                            <a:pt x="150845" y="29606"/>
                            <a:pt x="169069" y="30956"/>
                          </a:cubicBezTo>
                          <a:cubicBezTo>
                            <a:pt x="172333" y="31198"/>
                            <a:pt x="175512" y="32236"/>
                            <a:pt x="178594" y="33337"/>
                          </a:cubicBezTo>
                          <a:cubicBezTo>
                            <a:pt x="186645" y="36212"/>
                            <a:pt x="202407" y="42862"/>
                            <a:pt x="202407" y="42862"/>
                          </a:cubicBezTo>
                          <a:cubicBezTo>
                            <a:pt x="214888" y="55343"/>
                            <a:pt x="217932" y="56521"/>
                            <a:pt x="226219" y="71437"/>
                          </a:cubicBezTo>
                          <a:cubicBezTo>
                            <a:pt x="228506" y="75553"/>
                            <a:pt x="230323" y="87193"/>
                            <a:pt x="230982" y="90487"/>
                          </a:cubicBezTo>
                          <a:cubicBezTo>
                            <a:pt x="230188" y="99218"/>
                            <a:pt x="232114" y="108649"/>
                            <a:pt x="228600" y="116681"/>
                          </a:cubicBezTo>
                          <a:cubicBezTo>
                            <a:pt x="226115" y="122360"/>
                            <a:pt x="219206" y="124781"/>
                            <a:pt x="214313" y="128587"/>
                          </a:cubicBezTo>
                          <a:cubicBezTo>
                            <a:pt x="212054" y="130344"/>
                            <a:pt x="209800" y="132223"/>
                            <a:pt x="207169" y="133350"/>
                          </a:cubicBezTo>
                          <a:cubicBezTo>
                            <a:pt x="201556" y="135756"/>
                            <a:pt x="184836" y="137561"/>
                            <a:pt x="180975" y="138112"/>
                          </a:cubicBezTo>
                          <a:cubicBezTo>
                            <a:pt x="161321" y="144666"/>
                            <a:pt x="181664" y="138380"/>
                            <a:pt x="138113" y="145256"/>
                          </a:cubicBezTo>
                          <a:cubicBezTo>
                            <a:pt x="134880" y="145766"/>
                            <a:pt x="131763" y="146843"/>
                            <a:pt x="128588" y="147637"/>
                          </a:cubicBezTo>
                          <a:cubicBezTo>
                            <a:pt x="99219" y="146050"/>
                            <a:pt x="69297" y="148769"/>
                            <a:pt x="40482" y="142875"/>
                          </a:cubicBezTo>
                          <a:cubicBezTo>
                            <a:pt x="32784" y="141300"/>
                            <a:pt x="30099" y="130921"/>
                            <a:pt x="23813" y="126206"/>
                          </a:cubicBezTo>
                          <a:lnTo>
                            <a:pt x="14288" y="119062"/>
                          </a:lnTo>
                          <a:cubicBezTo>
                            <a:pt x="1259" y="93005"/>
                            <a:pt x="5189" y="103669"/>
                            <a:pt x="0" y="88106"/>
                          </a:cubicBezTo>
                          <a:cubicBezTo>
                            <a:pt x="1588" y="77787"/>
                            <a:pt x="2231" y="67278"/>
                            <a:pt x="4763" y="57150"/>
                          </a:cubicBezTo>
                          <a:cubicBezTo>
                            <a:pt x="5457" y="54374"/>
                            <a:pt x="8008" y="52433"/>
                            <a:pt x="9525" y="50006"/>
                          </a:cubicBezTo>
                          <a:cubicBezTo>
                            <a:pt x="24477" y="26083"/>
                            <a:pt x="8063" y="49296"/>
                            <a:pt x="26194" y="28575"/>
                          </a:cubicBezTo>
                          <a:cubicBezTo>
                            <a:pt x="28807" y="25588"/>
                            <a:pt x="30108" y="21357"/>
                            <a:pt x="33338" y="19050"/>
                          </a:cubicBezTo>
                          <a:cubicBezTo>
                            <a:pt x="36001" y="17148"/>
                            <a:pt x="39654" y="17311"/>
                            <a:pt x="42863" y="16669"/>
                          </a:cubicBezTo>
                          <a:cubicBezTo>
                            <a:pt x="47597" y="15722"/>
                            <a:pt x="52416" y="15234"/>
                            <a:pt x="57150" y="14287"/>
                          </a:cubicBezTo>
                          <a:cubicBezTo>
                            <a:pt x="64326" y="12852"/>
                            <a:pt x="71345" y="10610"/>
                            <a:pt x="78582" y="9525"/>
                          </a:cubicBezTo>
                          <a:cubicBezTo>
                            <a:pt x="87252" y="8225"/>
                            <a:pt x="96068" y="8168"/>
                            <a:pt x="104775" y="7144"/>
                          </a:cubicBezTo>
                          <a:cubicBezTo>
                            <a:pt x="109570" y="6580"/>
                            <a:pt x="114264" y="5295"/>
                            <a:pt x="119063" y="4762"/>
                          </a:cubicBezTo>
                          <a:cubicBezTo>
                            <a:pt x="183175" y="-2362"/>
                            <a:pt x="120592" y="6244"/>
                            <a:pt x="164307" y="0"/>
                          </a:cubicBezTo>
                          <a:cubicBezTo>
                            <a:pt x="195263" y="794"/>
                            <a:pt x="226284" y="226"/>
                            <a:pt x="257175" y="2381"/>
                          </a:cubicBezTo>
                          <a:cubicBezTo>
                            <a:pt x="260716" y="2628"/>
                            <a:pt x="263332" y="6021"/>
                            <a:pt x="266700" y="7144"/>
                          </a:cubicBezTo>
                          <a:cubicBezTo>
                            <a:pt x="270540" y="8424"/>
                            <a:pt x="274638" y="8731"/>
                            <a:pt x="278607" y="9525"/>
                          </a:cubicBezTo>
                          <a:cubicBezTo>
                            <a:pt x="296537" y="21478"/>
                            <a:pt x="273751" y="7444"/>
                            <a:pt x="295275" y="16669"/>
                          </a:cubicBezTo>
                          <a:cubicBezTo>
                            <a:pt x="297905" y="17796"/>
                            <a:pt x="299934" y="20011"/>
                            <a:pt x="302419" y="21431"/>
                          </a:cubicBezTo>
                          <a:cubicBezTo>
                            <a:pt x="318215" y="30457"/>
                            <a:pt x="306582" y="20832"/>
                            <a:pt x="321469" y="35719"/>
                          </a:cubicBezTo>
                          <a:cubicBezTo>
                            <a:pt x="322263" y="38100"/>
                            <a:pt x="322861" y="40555"/>
                            <a:pt x="323850" y="42862"/>
                          </a:cubicBezTo>
                          <a:cubicBezTo>
                            <a:pt x="326217" y="48386"/>
                            <a:pt x="329978" y="53436"/>
                            <a:pt x="330994" y="59531"/>
                          </a:cubicBezTo>
                          <a:cubicBezTo>
                            <a:pt x="331385" y="61880"/>
                            <a:pt x="330994" y="64294"/>
                            <a:pt x="330994" y="66675"/>
                          </a:cubicBezTo>
                        </a:path>
                      </a:pathLst>
                    </a:custGeom>
                    <a:noFill/>
                    <a:ln w="12700" cap="flat" cmpd="sng">
                      <a:solidFill>
                        <a:srgbClr val="3F3F3F"/>
                      </a:solidFill>
                      <a:prstDash val="solid"/>
                      <a:miter lim="800000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chemeClr val="lt1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cxnSp>
              <p:nvCxnSpPr>
                <p:cNvPr id="2963" name="直線コネクタ 2962">
                  <a:extLst>
                    <a:ext uri="{FF2B5EF4-FFF2-40B4-BE49-F238E27FC236}">
                      <a16:creationId xmlns:a16="http://schemas.microsoft.com/office/drawing/2014/main" id="{4D053180-B42C-8D05-93EA-C2ECAE01EBEF}"/>
                    </a:ext>
                  </a:extLst>
                </p:cNvPr>
                <p:cNvCxnSpPr/>
                <p:nvPr/>
              </p:nvCxnSpPr>
              <p:spPr>
                <a:xfrm flipH="1">
                  <a:off x="2781053" y="4271953"/>
                  <a:ext cx="596364" cy="615315"/>
                </a:xfrm>
                <a:prstGeom prst="line">
                  <a:avLst/>
                </a:prstGeom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35" name="直線コネクタ 34">
                  <a:extLst>
                    <a:ext uri="{FF2B5EF4-FFF2-40B4-BE49-F238E27FC236}">
                      <a16:creationId xmlns:a16="http://schemas.microsoft.com/office/drawing/2014/main" id="{5626421C-6943-B439-B825-9735F6067EE5}"/>
                    </a:ext>
                  </a:extLst>
                </p:cNvPr>
                <p:cNvCxnSpPr/>
                <p:nvPr/>
              </p:nvCxnSpPr>
              <p:spPr>
                <a:xfrm flipH="1">
                  <a:off x="3342037" y="3944287"/>
                  <a:ext cx="457355" cy="529738"/>
                </a:xfrm>
                <a:prstGeom prst="line">
                  <a:avLst/>
                </a:prstGeom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" name="直線コネクタ 39">
                  <a:extLst>
                    <a:ext uri="{FF2B5EF4-FFF2-40B4-BE49-F238E27FC236}">
                      <a16:creationId xmlns:a16="http://schemas.microsoft.com/office/drawing/2014/main" id="{A81673DB-CD0F-729F-DB09-22EB67CE4645}"/>
                    </a:ext>
                  </a:extLst>
                </p:cNvPr>
                <p:cNvCxnSpPr/>
                <p:nvPr/>
              </p:nvCxnSpPr>
              <p:spPr>
                <a:xfrm flipH="1">
                  <a:off x="3320440" y="4195691"/>
                  <a:ext cx="457355" cy="529738"/>
                </a:xfrm>
                <a:prstGeom prst="line">
                  <a:avLst/>
                </a:prstGeom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2945" name="正方形/長方形 2944">
            <a:extLst>
              <a:ext uri="{FF2B5EF4-FFF2-40B4-BE49-F238E27FC236}">
                <a16:creationId xmlns:a16="http://schemas.microsoft.com/office/drawing/2014/main" id="{677FA4C2-A878-CD98-A02D-2D74F2DE7684}"/>
              </a:ext>
            </a:extLst>
          </p:cNvPr>
          <p:cNvSpPr/>
          <p:nvPr/>
        </p:nvSpPr>
        <p:spPr>
          <a:xfrm>
            <a:off x="2175921" y="2082525"/>
            <a:ext cx="4467804" cy="1077218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r>
              <a:rPr lang="ja-JP" altLang="en-US" sz="3200" b="1" cap="none" spc="0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  <a:effectLst/>
              </a:rPr>
              <a:t>  賢者</a:t>
            </a:r>
            <a:endParaRPr lang="en-US" altLang="ja-JP" sz="3200" b="1" cap="none" spc="0" dirty="0">
              <a:ln w="12700">
                <a:solidFill>
                  <a:schemeClr val="accent5"/>
                </a:solidFill>
                <a:prstDash val="solid"/>
              </a:ln>
              <a:pattFill prst="ltDnDiag">
                <a:fgClr>
                  <a:schemeClr val="accent5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  <a:effectLst/>
            </a:endParaRPr>
          </a:p>
          <a:p>
            <a:r>
              <a:rPr lang="en-US" altLang="ja-JP" sz="3200" b="1" cap="none" spc="0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  <a:effectLst/>
              </a:rPr>
              <a:t>《</a:t>
            </a:r>
            <a:r>
              <a:rPr lang="ja-JP" altLang="en-US" sz="3200" b="1" cap="none" spc="0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  <a:effectLst/>
              </a:rPr>
              <a:t>けんじゃ</a:t>
            </a:r>
            <a:r>
              <a:rPr lang="en-US" altLang="ja-JP" sz="3200" b="1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</a:rPr>
              <a:t>》</a:t>
            </a:r>
            <a:endParaRPr lang="ja-JP" altLang="en-US" sz="3200" b="1" cap="none" spc="0" dirty="0">
              <a:ln w="12700">
                <a:solidFill>
                  <a:schemeClr val="accent5"/>
                </a:solidFill>
                <a:prstDash val="solid"/>
              </a:ln>
              <a:pattFill prst="ltDnDiag">
                <a:fgClr>
                  <a:schemeClr val="accent5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  <a:effectLst/>
            </a:endParaRPr>
          </a:p>
        </p:txBody>
      </p:sp>
      <p:grpSp>
        <p:nvGrpSpPr>
          <p:cNvPr id="195" name="グループ化 194">
            <a:extLst>
              <a:ext uri="{FF2B5EF4-FFF2-40B4-BE49-F238E27FC236}">
                <a16:creationId xmlns:a16="http://schemas.microsoft.com/office/drawing/2014/main" id="{C21D5D21-AFC8-EE09-600A-9A0545FFAED0}"/>
              </a:ext>
            </a:extLst>
          </p:cNvPr>
          <p:cNvGrpSpPr/>
          <p:nvPr/>
        </p:nvGrpSpPr>
        <p:grpSpPr>
          <a:xfrm rot="187677">
            <a:off x="101501" y="2415263"/>
            <a:ext cx="1703475" cy="3871344"/>
            <a:chOff x="81389" y="2186195"/>
            <a:chExt cx="1703475" cy="3871344"/>
          </a:xfrm>
        </p:grpSpPr>
        <p:grpSp>
          <p:nvGrpSpPr>
            <p:cNvPr id="2946" name="グループ化 2945">
              <a:extLst>
                <a:ext uri="{FF2B5EF4-FFF2-40B4-BE49-F238E27FC236}">
                  <a16:creationId xmlns:a16="http://schemas.microsoft.com/office/drawing/2014/main" id="{61390AEB-33A8-6EDC-C782-F115BBCC5DD6}"/>
                </a:ext>
              </a:extLst>
            </p:cNvPr>
            <p:cNvGrpSpPr/>
            <p:nvPr/>
          </p:nvGrpSpPr>
          <p:grpSpPr>
            <a:xfrm rot="227935">
              <a:off x="870736" y="2318625"/>
              <a:ext cx="351422" cy="3738914"/>
              <a:chOff x="887535" y="1448966"/>
              <a:chExt cx="336419" cy="2302488"/>
            </a:xfrm>
            <a:solidFill>
              <a:srgbClr val="705240"/>
            </a:solidFill>
          </p:grpSpPr>
          <p:sp>
            <p:nvSpPr>
              <p:cNvPr id="2947" name="フリーフォーム 129">
                <a:extLst>
                  <a:ext uri="{FF2B5EF4-FFF2-40B4-BE49-F238E27FC236}">
                    <a16:creationId xmlns:a16="http://schemas.microsoft.com/office/drawing/2014/main" id="{74EC12AE-DD57-A1DC-CB07-E0788B256226}"/>
                  </a:ext>
                </a:extLst>
              </p:cNvPr>
              <p:cNvSpPr/>
              <p:nvPr/>
            </p:nvSpPr>
            <p:spPr>
              <a:xfrm rot="20773540">
                <a:off x="984579" y="1448966"/>
                <a:ext cx="239375" cy="2302488"/>
              </a:xfrm>
              <a:custGeom>
                <a:avLst/>
                <a:gdLst>
                  <a:gd name="connsiteX0" fmla="*/ 168228 w 328316"/>
                  <a:gd name="connsiteY0" fmla="*/ 0 h 1378383"/>
                  <a:gd name="connsiteX1" fmla="*/ 103108 w 328316"/>
                  <a:gd name="connsiteY1" fmla="*/ 192648 h 1378383"/>
                  <a:gd name="connsiteX2" fmla="*/ 32561 w 328316"/>
                  <a:gd name="connsiteY2" fmla="*/ 841139 h 1378383"/>
                  <a:gd name="connsiteX3" fmla="*/ 0 w 328316"/>
                  <a:gd name="connsiteY3" fmla="*/ 1329543 h 1378383"/>
                  <a:gd name="connsiteX4" fmla="*/ 130241 w 328316"/>
                  <a:gd name="connsiteY4" fmla="*/ 1378383 h 1378383"/>
                  <a:gd name="connsiteX5" fmla="*/ 211642 w 328316"/>
                  <a:gd name="connsiteY5" fmla="*/ 1367530 h 1378383"/>
                  <a:gd name="connsiteX6" fmla="*/ 328316 w 328316"/>
                  <a:gd name="connsiteY6" fmla="*/ 1326829 h 1378383"/>
                  <a:gd name="connsiteX7" fmla="*/ 274049 w 328316"/>
                  <a:gd name="connsiteY7" fmla="*/ 575230 h 1378383"/>
                  <a:gd name="connsiteX8" fmla="*/ 230635 w 328316"/>
                  <a:gd name="connsiteY8" fmla="*/ 92254 h 1378383"/>
                  <a:gd name="connsiteX9" fmla="*/ 168228 w 328316"/>
                  <a:gd name="connsiteY9" fmla="*/ 0 h 137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8316" h="1378383">
                    <a:moveTo>
                      <a:pt x="168228" y="0"/>
                    </a:moveTo>
                    <a:lnTo>
                      <a:pt x="103108" y="192648"/>
                    </a:lnTo>
                    <a:lnTo>
                      <a:pt x="32561" y="841139"/>
                    </a:lnTo>
                    <a:lnTo>
                      <a:pt x="0" y="1329543"/>
                    </a:lnTo>
                    <a:lnTo>
                      <a:pt x="130241" y="1378383"/>
                    </a:lnTo>
                    <a:lnTo>
                      <a:pt x="211642" y="1367530"/>
                    </a:lnTo>
                    <a:lnTo>
                      <a:pt x="328316" y="1326829"/>
                    </a:lnTo>
                    <a:lnTo>
                      <a:pt x="274049" y="575230"/>
                    </a:lnTo>
                    <a:lnTo>
                      <a:pt x="230635" y="92254"/>
                    </a:lnTo>
                    <a:lnTo>
                      <a:pt x="16822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8" name="Google Shape;1866;p32">
                <a:extLst>
                  <a:ext uri="{FF2B5EF4-FFF2-40B4-BE49-F238E27FC236}">
                    <a16:creationId xmlns:a16="http://schemas.microsoft.com/office/drawing/2014/main" id="{7949F1B8-CE12-0E55-FA5D-0111D59562D8}"/>
                  </a:ext>
                </a:extLst>
              </p:cNvPr>
              <p:cNvSpPr/>
              <p:nvPr/>
            </p:nvSpPr>
            <p:spPr>
              <a:xfrm rot="15665397">
                <a:off x="945978" y="2458176"/>
                <a:ext cx="99557" cy="216443"/>
              </a:xfrm>
              <a:prstGeom prst="can">
                <a:avLst>
                  <a:gd name="adj" fmla="val 25000"/>
                </a:avLst>
              </a:prstGeom>
              <a:grpFill/>
              <a:ln w="12700" cap="flat" cmpd="sng">
                <a:solidFill>
                  <a:schemeClr val="accen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9" name="Google Shape;1867;p32">
                <a:extLst>
                  <a:ext uri="{FF2B5EF4-FFF2-40B4-BE49-F238E27FC236}">
                    <a16:creationId xmlns:a16="http://schemas.microsoft.com/office/drawing/2014/main" id="{6F6F8C84-046E-0409-FC1C-AE60E96E42AB}"/>
                  </a:ext>
                </a:extLst>
              </p:cNvPr>
              <p:cNvSpPr/>
              <p:nvPr/>
            </p:nvSpPr>
            <p:spPr>
              <a:xfrm rot="20481124">
                <a:off x="1051761" y="2507427"/>
                <a:ext cx="111154" cy="81707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0" name="Google Shape;1868;p32">
                <a:extLst>
                  <a:ext uri="{FF2B5EF4-FFF2-40B4-BE49-F238E27FC236}">
                    <a16:creationId xmlns:a16="http://schemas.microsoft.com/office/drawing/2014/main" id="{713E19C9-28EB-B640-27BD-1D39184F4F00}"/>
                  </a:ext>
                </a:extLst>
              </p:cNvPr>
              <p:cNvSpPr/>
              <p:nvPr/>
            </p:nvSpPr>
            <p:spPr>
              <a:xfrm rot="17672304">
                <a:off x="1116944" y="2721432"/>
                <a:ext cx="27803" cy="28105"/>
              </a:xfrm>
              <a:prstGeom prst="ellipse">
                <a:avLst/>
              </a:prstGeom>
              <a:grp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1" name="Google Shape;1869;p32">
                <a:extLst>
                  <a:ext uri="{FF2B5EF4-FFF2-40B4-BE49-F238E27FC236}">
                    <a16:creationId xmlns:a16="http://schemas.microsoft.com/office/drawing/2014/main" id="{3B749017-AFDB-B9FA-E99C-9F6A58F6A6DB}"/>
                  </a:ext>
                </a:extLst>
              </p:cNvPr>
              <p:cNvSpPr/>
              <p:nvPr/>
            </p:nvSpPr>
            <p:spPr>
              <a:xfrm rot="17672304">
                <a:off x="999626" y="2329618"/>
                <a:ext cx="27803" cy="28105"/>
              </a:xfrm>
              <a:prstGeom prst="ellipse">
                <a:avLst/>
              </a:prstGeom>
              <a:grp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2" name="Google Shape;1870;p32">
                <a:extLst>
                  <a:ext uri="{FF2B5EF4-FFF2-40B4-BE49-F238E27FC236}">
                    <a16:creationId xmlns:a16="http://schemas.microsoft.com/office/drawing/2014/main" id="{309B8E3A-D248-A091-3769-F14B27268F08}"/>
                  </a:ext>
                </a:extLst>
              </p:cNvPr>
              <p:cNvSpPr/>
              <p:nvPr/>
            </p:nvSpPr>
            <p:spPr>
              <a:xfrm rot="17672304">
                <a:off x="1054035" y="2320106"/>
                <a:ext cx="27803" cy="28105"/>
              </a:xfrm>
              <a:prstGeom prst="ellipse">
                <a:avLst/>
              </a:prstGeom>
              <a:grp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" name="グループ化 168">
              <a:extLst>
                <a:ext uri="{FF2B5EF4-FFF2-40B4-BE49-F238E27FC236}">
                  <a16:creationId xmlns:a16="http://schemas.microsoft.com/office/drawing/2014/main" id="{9B6B22FA-5277-BBD8-E8F6-E59CE53C0177}"/>
                </a:ext>
              </a:extLst>
            </p:cNvPr>
            <p:cNvGrpSpPr>
              <a:grpSpLocks noChangeAspect="1"/>
            </p:cNvGrpSpPr>
            <p:nvPr/>
          </p:nvGrpSpPr>
          <p:grpSpPr>
            <a:xfrm rot="4477588">
              <a:off x="385667" y="1881917"/>
              <a:ext cx="1094919" cy="1703475"/>
              <a:chOff x="7146731" y="2765739"/>
              <a:chExt cx="579389" cy="901414"/>
            </a:xfrm>
          </p:grpSpPr>
          <p:sp>
            <p:nvSpPr>
              <p:cNvPr id="170" name="Google Shape;1342;p26">
                <a:extLst>
                  <a:ext uri="{FF2B5EF4-FFF2-40B4-BE49-F238E27FC236}">
                    <a16:creationId xmlns:a16="http://schemas.microsoft.com/office/drawing/2014/main" id="{3CD4B116-A67D-B170-DC58-1787E5425AE9}"/>
                  </a:ext>
                </a:extLst>
              </p:cNvPr>
              <p:cNvSpPr/>
              <p:nvPr/>
            </p:nvSpPr>
            <p:spPr>
              <a:xfrm rot="312929" flipH="1">
                <a:off x="7163071" y="2888122"/>
                <a:ext cx="475719" cy="779031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705240"/>
              </a:solidFill>
              <a:ln w="12700" cap="flat" cmpd="sng">
                <a:solidFill>
                  <a:schemeClr val="accen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1342;p26">
                <a:extLst>
                  <a:ext uri="{FF2B5EF4-FFF2-40B4-BE49-F238E27FC236}">
                    <a16:creationId xmlns:a16="http://schemas.microsoft.com/office/drawing/2014/main" id="{35B8E5B4-4678-6B78-3DD7-401394E68AC9}"/>
                  </a:ext>
                </a:extLst>
              </p:cNvPr>
              <p:cNvSpPr/>
              <p:nvPr/>
            </p:nvSpPr>
            <p:spPr>
              <a:xfrm rot="587230" flipH="1">
                <a:off x="7146731" y="2781165"/>
                <a:ext cx="579389" cy="41240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chemeClr val="accen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1343;p26">
                <a:extLst>
                  <a:ext uri="{FF2B5EF4-FFF2-40B4-BE49-F238E27FC236}">
                    <a16:creationId xmlns:a16="http://schemas.microsoft.com/office/drawing/2014/main" id="{F72E2C04-3B52-46DD-7BBC-1652F00AB250}"/>
                  </a:ext>
                </a:extLst>
              </p:cNvPr>
              <p:cNvSpPr/>
              <p:nvPr/>
            </p:nvSpPr>
            <p:spPr>
              <a:xfrm rot="587230" flipH="1">
                <a:off x="7440564" y="2765739"/>
                <a:ext cx="45875" cy="99512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chemeClr val="accen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フリーフォーム 467">
                <a:extLst>
                  <a:ext uri="{FF2B5EF4-FFF2-40B4-BE49-F238E27FC236}">
                    <a16:creationId xmlns:a16="http://schemas.microsoft.com/office/drawing/2014/main" id="{AB6851C9-5DC9-CFB0-42E6-2411569616A7}"/>
                  </a:ext>
                </a:extLst>
              </p:cNvPr>
              <p:cNvSpPr/>
              <p:nvPr/>
            </p:nvSpPr>
            <p:spPr>
              <a:xfrm rot="8468404" flipH="1">
                <a:off x="7572770" y="2853913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 468">
                <a:extLst>
                  <a:ext uri="{FF2B5EF4-FFF2-40B4-BE49-F238E27FC236}">
                    <a16:creationId xmlns:a16="http://schemas.microsoft.com/office/drawing/2014/main" id="{0E81C472-50D8-1CA4-9686-896C9F4031A3}"/>
                  </a:ext>
                </a:extLst>
              </p:cNvPr>
              <p:cNvSpPr/>
              <p:nvPr/>
            </p:nvSpPr>
            <p:spPr>
              <a:xfrm rot="8468404" flipH="1">
                <a:off x="7571034" y="3006346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75" name="グループ化 174">
                <a:extLst>
                  <a:ext uri="{FF2B5EF4-FFF2-40B4-BE49-F238E27FC236}">
                    <a16:creationId xmlns:a16="http://schemas.microsoft.com/office/drawing/2014/main" id="{ADA30611-BEF5-BDDE-22B9-FC74DD866CAC}"/>
                  </a:ext>
                </a:extLst>
              </p:cNvPr>
              <p:cNvGrpSpPr/>
              <p:nvPr/>
            </p:nvGrpSpPr>
            <p:grpSpPr>
              <a:xfrm rot="1164924">
                <a:off x="7467845" y="2897520"/>
                <a:ext cx="59372" cy="252044"/>
                <a:chOff x="1357734" y="3985057"/>
                <a:chExt cx="44308" cy="188094"/>
              </a:xfrm>
            </p:grpSpPr>
            <p:sp>
              <p:nvSpPr>
                <p:cNvPr id="185" name="フリーフォーム 479">
                  <a:extLst>
                    <a:ext uri="{FF2B5EF4-FFF2-40B4-BE49-F238E27FC236}">
                      <a16:creationId xmlns:a16="http://schemas.microsoft.com/office/drawing/2014/main" id="{B7F3E59D-6AC8-97F9-6BE8-4D46C0DC3C12}"/>
                    </a:ext>
                  </a:extLst>
                </p:cNvPr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" name="フリーフォーム 480">
                  <a:extLst>
                    <a:ext uri="{FF2B5EF4-FFF2-40B4-BE49-F238E27FC236}">
                      <a16:creationId xmlns:a16="http://schemas.microsoft.com/office/drawing/2014/main" id="{5481E212-A8A9-DC4E-093A-7BAD240FA464}"/>
                    </a:ext>
                  </a:extLst>
                </p:cNvPr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76" name="グループ化 175">
                <a:extLst>
                  <a:ext uri="{FF2B5EF4-FFF2-40B4-BE49-F238E27FC236}">
                    <a16:creationId xmlns:a16="http://schemas.microsoft.com/office/drawing/2014/main" id="{8ABB9833-7CDF-F72B-6287-DE345273938D}"/>
                  </a:ext>
                </a:extLst>
              </p:cNvPr>
              <p:cNvGrpSpPr/>
              <p:nvPr/>
            </p:nvGrpSpPr>
            <p:grpSpPr>
              <a:xfrm rot="1810112">
                <a:off x="7275024" y="2847535"/>
                <a:ext cx="172055" cy="308192"/>
                <a:chOff x="1206951" y="3951265"/>
                <a:chExt cx="128400" cy="229996"/>
              </a:xfrm>
            </p:grpSpPr>
            <p:grpSp>
              <p:nvGrpSpPr>
                <p:cNvPr id="179" name="グループ化 178">
                  <a:extLst>
                    <a:ext uri="{FF2B5EF4-FFF2-40B4-BE49-F238E27FC236}">
                      <a16:creationId xmlns:a16="http://schemas.microsoft.com/office/drawing/2014/main" id="{25921852-B930-494F-CA04-53936C27DADF}"/>
                    </a:ext>
                  </a:extLst>
                </p:cNvPr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183" name="フリーフォーム 477">
                    <a:extLst>
                      <a:ext uri="{FF2B5EF4-FFF2-40B4-BE49-F238E27FC236}">
                        <a16:creationId xmlns:a16="http://schemas.microsoft.com/office/drawing/2014/main" id="{856A5707-2E9C-56B8-5559-B3A7B70BC9BE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4" name="フリーフォーム 478">
                    <a:extLst>
                      <a:ext uri="{FF2B5EF4-FFF2-40B4-BE49-F238E27FC236}">
                        <a16:creationId xmlns:a16="http://schemas.microsoft.com/office/drawing/2014/main" id="{E1379BF2-945C-1831-091C-0076C61339F7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180" name="グループ化 179">
                  <a:extLst>
                    <a:ext uri="{FF2B5EF4-FFF2-40B4-BE49-F238E27FC236}">
                      <a16:creationId xmlns:a16="http://schemas.microsoft.com/office/drawing/2014/main" id="{EF2147EA-5B0E-6ED7-77A9-5BE65E3BCFDE}"/>
                    </a:ext>
                  </a:extLst>
                </p:cNvPr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181" name="フリーフォーム 475">
                    <a:extLst>
                      <a:ext uri="{FF2B5EF4-FFF2-40B4-BE49-F238E27FC236}">
                        <a16:creationId xmlns:a16="http://schemas.microsoft.com/office/drawing/2014/main" id="{AB4C5FBE-85B6-C764-0962-3583BF08B27B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2" name="フリーフォーム 476">
                    <a:extLst>
                      <a:ext uri="{FF2B5EF4-FFF2-40B4-BE49-F238E27FC236}">
                        <a16:creationId xmlns:a16="http://schemas.microsoft.com/office/drawing/2014/main" id="{C768D5CD-EF63-10C7-C931-4AE7EB31E2EA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177" name="フリーフォーム 471">
                <a:extLst>
                  <a:ext uri="{FF2B5EF4-FFF2-40B4-BE49-F238E27FC236}">
                    <a16:creationId xmlns:a16="http://schemas.microsoft.com/office/drawing/2014/main" id="{92CAFAD4-7357-D604-1668-7B9C387A5CCF}"/>
                  </a:ext>
                </a:extLst>
              </p:cNvPr>
              <p:cNvSpPr/>
              <p:nvPr/>
            </p:nvSpPr>
            <p:spPr>
              <a:xfrm rot="11933291" flipH="1">
                <a:off x="7169058" y="2954014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 472">
                <a:extLst>
                  <a:ext uri="{FF2B5EF4-FFF2-40B4-BE49-F238E27FC236}">
                    <a16:creationId xmlns:a16="http://schemas.microsoft.com/office/drawing/2014/main" id="{24313BA7-4204-ADCA-F38F-60460D45A019}"/>
                  </a:ext>
                </a:extLst>
              </p:cNvPr>
              <p:cNvSpPr/>
              <p:nvPr/>
            </p:nvSpPr>
            <p:spPr>
              <a:xfrm rot="14248921" flipH="1">
                <a:off x="7277761" y="2792402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196" name="星: 5 pt 195">
            <a:extLst>
              <a:ext uri="{FF2B5EF4-FFF2-40B4-BE49-F238E27FC236}">
                <a16:creationId xmlns:a16="http://schemas.microsoft.com/office/drawing/2014/main" id="{C2A4EC34-F69E-4F01-F6DA-F60E49E634B0}"/>
              </a:ext>
            </a:extLst>
          </p:cNvPr>
          <p:cNvSpPr>
            <a:spLocks noChangeAspect="1"/>
          </p:cNvSpPr>
          <p:nvPr/>
        </p:nvSpPr>
        <p:spPr>
          <a:xfrm>
            <a:off x="3381576" y="4318647"/>
            <a:ext cx="320979" cy="320979"/>
          </a:xfrm>
          <a:prstGeom prst="star5">
            <a:avLst/>
          </a:prstGeom>
          <a:solidFill>
            <a:srgbClr val="CD9BFF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角丸四角形 96">
            <a:extLst>
              <a:ext uri="{FF2B5EF4-FFF2-40B4-BE49-F238E27FC236}">
                <a16:creationId xmlns:a16="http://schemas.microsoft.com/office/drawing/2014/main" id="{3D67C99D-B3F1-4890-8DE7-E7BEECC899CB}"/>
              </a:ext>
            </a:extLst>
          </p:cNvPr>
          <p:cNvSpPr/>
          <p:nvPr/>
        </p:nvSpPr>
        <p:spPr>
          <a:xfrm>
            <a:off x="9815096" y="624600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67E51C7-3449-491F-A84C-CC9DCC1C1980}"/>
              </a:ext>
            </a:extLst>
          </p:cNvPr>
          <p:cNvSpPr txBox="1"/>
          <p:nvPr/>
        </p:nvSpPr>
        <p:spPr>
          <a:xfrm>
            <a:off x="9796833" y="6245043"/>
            <a:ext cx="1982785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37" name="テキスト ボックス 136">
            <a:extLst>
              <a:ext uri="{FF2B5EF4-FFF2-40B4-BE49-F238E27FC236}">
                <a16:creationId xmlns:a16="http://schemas.microsoft.com/office/drawing/2014/main" id="{217C0B53-3DAF-42D2-8FD9-2EEE543BE121}"/>
              </a:ext>
            </a:extLst>
          </p:cNvPr>
          <p:cNvSpPr txBox="1"/>
          <p:nvPr/>
        </p:nvSpPr>
        <p:spPr>
          <a:xfrm>
            <a:off x="2905732" y="341936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もり</a:t>
            </a:r>
          </a:p>
        </p:txBody>
      </p:sp>
      <p:sp>
        <p:nvSpPr>
          <p:cNvPr id="138" name="テキスト ボックス 137">
            <a:extLst>
              <a:ext uri="{FF2B5EF4-FFF2-40B4-BE49-F238E27FC236}">
                <a16:creationId xmlns:a16="http://schemas.microsoft.com/office/drawing/2014/main" id="{22C48697-AECF-448D-B926-8A8A86B88708}"/>
              </a:ext>
            </a:extLst>
          </p:cNvPr>
          <p:cNvSpPr txBox="1"/>
          <p:nvPr/>
        </p:nvSpPr>
        <p:spPr>
          <a:xfrm>
            <a:off x="6329471" y="1164394"/>
            <a:ext cx="103655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しんかけい</a:t>
            </a:r>
          </a:p>
        </p:txBody>
      </p:sp>
    </p:spTree>
    <p:extLst>
      <p:ext uri="{BB962C8B-B14F-4D97-AF65-F5344CB8AC3E}">
        <p14:creationId xmlns:p14="http://schemas.microsoft.com/office/powerpoint/2010/main" val="33015091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" name="Google Shape;2979;p46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6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6"/>
          <p:cNvSpPr txBox="1"/>
          <p:nvPr/>
        </p:nvSpPr>
        <p:spPr>
          <a:xfrm>
            <a:off x="524914" y="330927"/>
            <a:ext cx="10983462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そこへ、作品が来て言った。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51DA6045-A859-5EAF-8243-7BB99AF336FE}"/>
              </a:ext>
            </a:extLst>
          </p:cNvPr>
          <p:cNvGrpSpPr/>
          <p:nvPr/>
        </p:nvGrpSpPr>
        <p:grpSpPr>
          <a:xfrm rot="2046346">
            <a:off x="2955499" y="4991547"/>
            <a:ext cx="794217" cy="821405"/>
            <a:chOff x="4718566" y="4757689"/>
            <a:chExt cx="815030" cy="842930"/>
          </a:xfrm>
        </p:grpSpPr>
        <p:sp>
          <p:nvSpPr>
            <p:cNvPr id="7" name="直方体 6">
              <a:extLst>
                <a:ext uri="{FF2B5EF4-FFF2-40B4-BE49-F238E27FC236}">
                  <a16:creationId xmlns:a16="http://schemas.microsoft.com/office/drawing/2014/main" id="{23876ECF-35C0-736C-1619-4F96D795A180}"/>
                </a:ext>
              </a:extLst>
            </p:cNvPr>
            <p:cNvSpPr/>
            <p:nvPr/>
          </p:nvSpPr>
          <p:spPr>
            <a:xfrm>
              <a:off x="4827456" y="4757689"/>
              <a:ext cx="654348" cy="842930"/>
            </a:xfrm>
            <a:prstGeom prst="cube">
              <a:avLst>
                <a:gd name="adj" fmla="val 12454"/>
              </a:avLst>
            </a:pr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Google Shape;1549;p28">
              <a:extLst>
                <a:ext uri="{FF2B5EF4-FFF2-40B4-BE49-F238E27FC236}">
                  <a16:creationId xmlns:a16="http://schemas.microsoft.com/office/drawing/2014/main" id="{85E82A46-7014-3038-C0A3-266CA1BF2303}"/>
                </a:ext>
              </a:extLst>
            </p:cNvPr>
            <p:cNvSpPr txBox="1"/>
            <p:nvPr/>
          </p:nvSpPr>
          <p:spPr>
            <a:xfrm>
              <a:off x="4718566" y="4862931"/>
              <a:ext cx="815030" cy="592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050" dirty="0">
                  <a:solidFill>
                    <a:schemeClr val="bg1"/>
                  </a:solidFill>
                </a:rPr>
                <a:t>けんじゃ</a:t>
              </a:r>
              <a:endParaRPr lang="en-US" altLang="ja-JP" sz="1050" dirty="0">
                <a:solidFill>
                  <a:schemeClr val="bg1"/>
                </a:solidFill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050" dirty="0">
                  <a:solidFill>
                    <a:schemeClr val="bg1"/>
                  </a:solidFill>
                </a:rPr>
                <a:t>の</a:t>
              </a:r>
              <a:endParaRPr lang="en-US" altLang="ja-JP" sz="1050" dirty="0">
                <a:solidFill>
                  <a:schemeClr val="bg1"/>
                </a:solidFill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050" dirty="0">
                  <a:solidFill>
                    <a:schemeClr val="bg1"/>
                  </a:solidFill>
                </a:rPr>
                <a:t>本</a:t>
              </a:r>
              <a:endParaRPr sz="1050" dirty="0">
                <a:solidFill>
                  <a:schemeClr val="bg1"/>
                </a:solidFill>
                <a:sym typeface="Arial"/>
              </a:endParaRPr>
            </a:p>
          </p:txBody>
        </p:sp>
        <p:sp>
          <p:nvSpPr>
            <p:cNvPr id="9" name="フリーフォーム 5">
              <a:extLst>
                <a:ext uri="{FF2B5EF4-FFF2-40B4-BE49-F238E27FC236}">
                  <a16:creationId xmlns:a16="http://schemas.microsoft.com/office/drawing/2014/main" id="{15F7B561-3268-7532-4CEC-F26C1C954C0A}"/>
                </a:ext>
              </a:extLst>
            </p:cNvPr>
            <p:cNvSpPr/>
            <p:nvPr/>
          </p:nvSpPr>
          <p:spPr>
            <a:xfrm>
              <a:off x="4852657" y="4771177"/>
              <a:ext cx="612618" cy="811794"/>
            </a:xfrm>
            <a:custGeom>
              <a:avLst/>
              <a:gdLst>
                <a:gd name="connsiteX0" fmla="*/ 69410 w 612618"/>
                <a:gd name="connsiteY0" fmla="*/ 0 h 826883"/>
                <a:gd name="connsiteX1" fmla="*/ 0 w 612618"/>
                <a:gd name="connsiteY1" fmla="*/ 69410 h 826883"/>
                <a:gd name="connsiteX2" fmla="*/ 561315 w 612618"/>
                <a:gd name="connsiteY2" fmla="*/ 72428 h 826883"/>
                <a:gd name="connsiteX3" fmla="*/ 552262 w 612618"/>
                <a:gd name="connsiteY3" fmla="*/ 826883 h 826883"/>
                <a:gd name="connsiteX4" fmla="*/ 612618 w 612618"/>
                <a:gd name="connsiteY4" fmla="*/ 748420 h 826883"/>
                <a:gd name="connsiteX5" fmla="*/ 612618 w 612618"/>
                <a:gd name="connsiteY5" fmla="*/ 15089 h 826883"/>
                <a:gd name="connsiteX6" fmla="*/ 69410 w 612618"/>
                <a:gd name="connsiteY6" fmla="*/ 0 h 826883"/>
                <a:gd name="connsiteX0" fmla="*/ 69410 w 612618"/>
                <a:gd name="connsiteY0" fmla="*/ 3018 h 811794"/>
                <a:gd name="connsiteX1" fmla="*/ 0 w 612618"/>
                <a:gd name="connsiteY1" fmla="*/ 54321 h 811794"/>
                <a:gd name="connsiteX2" fmla="*/ 561315 w 612618"/>
                <a:gd name="connsiteY2" fmla="*/ 57339 h 811794"/>
                <a:gd name="connsiteX3" fmla="*/ 552262 w 612618"/>
                <a:gd name="connsiteY3" fmla="*/ 811794 h 811794"/>
                <a:gd name="connsiteX4" fmla="*/ 612618 w 612618"/>
                <a:gd name="connsiteY4" fmla="*/ 733331 h 811794"/>
                <a:gd name="connsiteX5" fmla="*/ 612618 w 612618"/>
                <a:gd name="connsiteY5" fmla="*/ 0 h 811794"/>
                <a:gd name="connsiteX6" fmla="*/ 69410 w 612618"/>
                <a:gd name="connsiteY6" fmla="*/ 3018 h 81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2618" h="811794">
                  <a:moveTo>
                    <a:pt x="69410" y="3018"/>
                  </a:moveTo>
                  <a:lnTo>
                    <a:pt x="0" y="54321"/>
                  </a:lnTo>
                  <a:lnTo>
                    <a:pt x="561315" y="57339"/>
                  </a:lnTo>
                  <a:lnTo>
                    <a:pt x="552262" y="811794"/>
                  </a:lnTo>
                  <a:lnTo>
                    <a:pt x="612618" y="733331"/>
                  </a:lnTo>
                  <a:lnTo>
                    <a:pt x="612618" y="0"/>
                  </a:lnTo>
                  <a:lnTo>
                    <a:pt x="69410" y="3018"/>
                  </a:lnTo>
                  <a:close/>
                </a:path>
              </a:pathLst>
            </a:custGeom>
            <a:solidFill>
              <a:schemeClr val="tx2">
                <a:lumMod val="9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41E19095-F409-5796-C41A-F89D0DA2028E}"/>
              </a:ext>
            </a:extLst>
          </p:cNvPr>
          <p:cNvGrpSpPr/>
          <p:nvPr/>
        </p:nvGrpSpPr>
        <p:grpSpPr>
          <a:xfrm>
            <a:off x="1573782" y="3991894"/>
            <a:ext cx="1864753" cy="2276314"/>
            <a:chOff x="5767717" y="1496159"/>
            <a:chExt cx="1609515" cy="1986106"/>
          </a:xfrm>
        </p:grpSpPr>
        <p:grpSp>
          <p:nvGrpSpPr>
            <p:cNvPr id="11" name="グループ化 10">
              <a:extLst>
                <a:ext uri="{FF2B5EF4-FFF2-40B4-BE49-F238E27FC236}">
                  <a16:creationId xmlns:a16="http://schemas.microsoft.com/office/drawing/2014/main" id="{9AA361F4-A52B-ED3F-188C-2D4F63433337}"/>
                </a:ext>
              </a:extLst>
            </p:cNvPr>
            <p:cNvGrpSpPr/>
            <p:nvPr/>
          </p:nvGrpSpPr>
          <p:grpSpPr>
            <a:xfrm rot="65108">
              <a:off x="5767717" y="1496159"/>
              <a:ext cx="1609515" cy="1986106"/>
              <a:chOff x="852649" y="4147627"/>
              <a:chExt cx="1519259" cy="1874733"/>
            </a:xfrm>
          </p:grpSpPr>
          <p:sp>
            <p:nvSpPr>
              <p:cNvPr id="13" name="Google Shape;1610;p29">
                <a:extLst>
                  <a:ext uri="{FF2B5EF4-FFF2-40B4-BE49-F238E27FC236}">
                    <a16:creationId xmlns:a16="http://schemas.microsoft.com/office/drawing/2014/main" id="{A141E288-6BDB-8719-B3CB-DA74DC42F33C}"/>
                  </a:ext>
                </a:extLst>
              </p:cNvPr>
              <p:cNvSpPr/>
              <p:nvPr/>
            </p:nvSpPr>
            <p:spPr>
              <a:xfrm>
                <a:off x="2120636" y="5645555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611;p29">
                <a:extLst>
                  <a:ext uri="{FF2B5EF4-FFF2-40B4-BE49-F238E27FC236}">
                    <a16:creationId xmlns:a16="http://schemas.microsoft.com/office/drawing/2014/main" id="{67101340-C656-B8AE-68AF-77A52D1C264F}"/>
                  </a:ext>
                </a:extLst>
              </p:cNvPr>
              <p:cNvSpPr/>
              <p:nvPr/>
            </p:nvSpPr>
            <p:spPr>
              <a:xfrm>
                <a:off x="852649" y="4147627"/>
                <a:ext cx="1340898" cy="178339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612;p29">
                <a:extLst>
                  <a:ext uri="{FF2B5EF4-FFF2-40B4-BE49-F238E27FC236}">
                    <a16:creationId xmlns:a16="http://schemas.microsoft.com/office/drawing/2014/main" id="{9801DB5E-CE16-1A11-9C32-BE29890182C0}"/>
                  </a:ext>
                </a:extLst>
              </p:cNvPr>
              <p:cNvSpPr/>
              <p:nvPr/>
            </p:nvSpPr>
            <p:spPr>
              <a:xfrm>
                <a:off x="1718646" y="4866956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613;p29">
                <a:extLst>
                  <a:ext uri="{FF2B5EF4-FFF2-40B4-BE49-F238E27FC236}">
                    <a16:creationId xmlns:a16="http://schemas.microsoft.com/office/drawing/2014/main" id="{B100D080-9245-84E7-8CBE-EE3B99A6A135}"/>
                  </a:ext>
                </a:extLst>
              </p:cNvPr>
              <p:cNvSpPr/>
              <p:nvPr/>
            </p:nvSpPr>
            <p:spPr>
              <a:xfrm>
                <a:off x="2046895" y="4797118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614;p29">
                <a:extLst>
                  <a:ext uri="{FF2B5EF4-FFF2-40B4-BE49-F238E27FC236}">
                    <a16:creationId xmlns:a16="http://schemas.microsoft.com/office/drawing/2014/main" id="{0E7F8117-5C3A-F866-6E5E-888515154DA4}"/>
                  </a:ext>
                </a:extLst>
              </p:cNvPr>
              <p:cNvSpPr/>
              <p:nvPr/>
            </p:nvSpPr>
            <p:spPr>
              <a:xfrm>
                <a:off x="1922737" y="5148120"/>
                <a:ext cx="79312" cy="76827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615;p29">
                <a:extLst>
                  <a:ext uri="{FF2B5EF4-FFF2-40B4-BE49-F238E27FC236}">
                    <a16:creationId xmlns:a16="http://schemas.microsoft.com/office/drawing/2014/main" id="{07333993-E841-1DB2-CB41-FDDC50AF2E6E}"/>
                  </a:ext>
                </a:extLst>
              </p:cNvPr>
              <p:cNvSpPr/>
              <p:nvPr/>
            </p:nvSpPr>
            <p:spPr>
              <a:xfrm>
                <a:off x="1593086" y="5839684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9" name="Google Shape;1616;p29">
                <a:extLst>
                  <a:ext uri="{FF2B5EF4-FFF2-40B4-BE49-F238E27FC236}">
                    <a16:creationId xmlns:a16="http://schemas.microsoft.com/office/drawing/2014/main" id="{6C283B9F-8993-13CA-43C8-0AED12910363}"/>
                  </a:ext>
                </a:extLst>
              </p:cNvPr>
              <p:cNvCxnSpPr/>
              <p:nvPr/>
            </p:nvCxnSpPr>
            <p:spPr>
              <a:xfrm flipH="1">
                <a:off x="852649" y="5579317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0" name="Google Shape;1617;p29">
                <a:extLst>
                  <a:ext uri="{FF2B5EF4-FFF2-40B4-BE49-F238E27FC236}">
                    <a16:creationId xmlns:a16="http://schemas.microsoft.com/office/drawing/2014/main" id="{B59E5C5A-7EF0-B3F7-3A2D-295A1EECF84F}"/>
                  </a:ext>
                </a:extLst>
              </p:cNvPr>
              <p:cNvCxnSpPr/>
              <p:nvPr/>
            </p:nvCxnSpPr>
            <p:spPr>
              <a:xfrm flipH="1">
                <a:off x="859633" y="5631588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1" name="Google Shape;1618;p29">
                <a:extLst>
                  <a:ext uri="{FF2B5EF4-FFF2-40B4-BE49-F238E27FC236}">
                    <a16:creationId xmlns:a16="http://schemas.microsoft.com/office/drawing/2014/main" id="{4E1CEE17-B162-F18F-C2CF-D58491ECECC2}"/>
                  </a:ext>
                </a:extLst>
              </p:cNvPr>
              <p:cNvCxnSpPr/>
              <p:nvPr/>
            </p:nvCxnSpPr>
            <p:spPr>
              <a:xfrm flipH="1">
                <a:off x="887568" y="5658105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2" name="Google Shape;1619;p29">
                <a:extLst>
                  <a:ext uri="{FF2B5EF4-FFF2-40B4-BE49-F238E27FC236}">
                    <a16:creationId xmlns:a16="http://schemas.microsoft.com/office/drawing/2014/main" id="{0416DC0C-624D-9C9F-8954-4AEF948F389D}"/>
                  </a:ext>
                </a:extLst>
              </p:cNvPr>
              <p:cNvCxnSpPr/>
              <p:nvPr/>
            </p:nvCxnSpPr>
            <p:spPr>
              <a:xfrm flipH="1">
                <a:off x="925980" y="5712559"/>
                <a:ext cx="88984" cy="12712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3" name="Google Shape;1620;p29">
                <a:extLst>
                  <a:ext uri="{FF2B5EF4-FFF2-40B4-BE49-F238E27FC236}">
                    <a16:creationId xmlns:a16="http://schemas.microsoft.com/office/drawing/2014/main" id="{E9D3AB1A-43C6-F566-695A-818970063334}"/>
                  </a:ext>
                </a:extLst>
              </p:cNvPr>
              <p:cNvCxnSpPr/>
              <p:nvPr/>
            </p:nvCxnSpPr>
            <p:spPr>
              <a:xfrm flipH="1">
                <a:off x="964391" y="5760897"/>
                <a:ext cx="71403" cy="8978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4" name="Google Shape;1621;p29">
                <a:extLst>
                  <a:ext uri="{FF2B5EF4-FFF2-40B4-BE49-F238E27FC236}">
                    <a16:creationId xmlns:a16="http://schemas.microsoft.com/office/drawing/2014/main" id="{2C307021-23AA-85DE-83AD-8A4E9BB42EC6}"/>
                  </a:ext>
                </a:extLst>
              </p:cNvPr>
              <p:cNvCxnSpPr/>
              <p:nvPr/>
            </p:nvCxnSpPr>
            <p:spPr>
              <a:xfrm flipH="1">
                <a:off x="999310" y="5795047"/>
                <a:ext cx="55870" cy="6935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26" name="Google Shape;1622;p29">
                <a:extLst>
                  <a:ext uri="{FF2B5EF4-FFF2-40B4-BE49-F238E27FC236}">
                    <a16:creationId xmlns:a16="http://schemas.microsoft.com/office/drawing/2014/main" id="{19E6BBFD-FA26-5861-9A8E-3AE19A80132B}"/>
                  </a:ext>
                </a:extLst>
              </p:cNvPr>
              <p:cNvSpPr/>
              <p:nvPr/>
            </p:nvSpPr>
            <p:spPr>
              <a:xfrm>
                <a:off x="1138987" y="4203499"/>
                <a:ext cx="632451" cy="1800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" name="Google Shape;1736;p30">
              <a:extLst>
                <a:ext uri="{FF2B5EF4-FFF2-40B4-BE49-F238E27FC236}">
                  <a16:creationId xmlns:a16="http://schemas.microsoft.com/office/drawing/2014/main" id="{26535020-B7F4-A17C-EBCA-9F8E664BA69B}"/>
                </a:ext>
              </a:extLst>
            </p:cNvPr>
            <p:cNvSpPr/>
            <p:nvPr/>
          </p:nvSpPr>
          <p:spPr>
            <a:xfrm rot="17810550">
              <a:off x="5733468" y="2446078"/>
              <a:ext cx="443857" cy="278104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B2F27976-F098-7230-1CCB-C8C1448BBEDC}"/>
              </a:ext>
            </a:extLst>
          </p:cNvPr>
          <p:cNvGrpSpPr/>
          <p:nvPr/>
        </p:nvGrpSpPr>
        <p:grpSpPr>
          <a:xfrm rot="21236223">
            <a:off x="1195601" y="2393879"/>
            <a:ext cx="2111252" cy="2048065"/>
            <a:chOff x="6299492" y="1900421"/>
            <a:chExt cx="2208788" cy="2063116"/>
          </a:xfrm>
        </p:grpSpPr>
        <p:sp>
          <p:nvSpPr>
            <p:cNvPr id="28" name="楕円 27">
              <a:extLst>
                <a:ext uri="{FF2B5EF4-FFF2-40B4-BE49-F238E27FC236}">
                  <a16:creationId xmlns:a16="http://schemas.microsoft.com/office/drawing/2014/main" id="{17C126F3-C28B-C42D-6949-E963CBAB1F9A}"/>
                </a:ext>
              </a:extLst>
            </p:cNvPr>
            <p:cNvSpPr/>
            <p:nvPr/>
          </p:nvSpPr>
          <p:spPr>
            <a:xfrm>
              <a:off x="6299492" y="3326474"/>
              <a:ext cx="2208788" cy="637063"/>
            </a:xfrm>
            <a:prstGeom prst="ellipse">
              <a:avLst/>
            </a:prstGeom>
            <a:solidFill>
              <a:srgbClr val="7900A4"/>
            </a:solidFill>
            <a:ln>
              <a:solidFill>
                <a:srgbClr val="99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ローチャート: 抜出し 10">
              <a:extLst>
                <a:ext uri="{FF2B5EF4-FFF2-40B4-BE49-F238E27FC236}">
                  <a16:creationId xmlns:a16="http://schemas.microsoft.com/office/drawing/2014/main" id="{61E6E8A6-31AA-1501-0893-CDE6438771A2}"/>
                </a:ext>
              </a:extLst>
            </p:cNvPr>
            <p:cNvSpPr/>
            <p:nvPr/>
          </p:nvSpPr>
          <p:spPr>
            <a:xfrm>
              <a:off x="6815957" y="1900421"/>
              <a:ext cx="1145409" cy="1670636"/>
            </a:xfrm>
            <a:custGeom>
              <a:avLst/>
              <a:gdLst>
                <a:gd name="connsiteX0" fmla="*/ 0 w 10000"/>
                <a:gd name="connsiteY0" fmla="*/ 10000 h 10000"/>
                <a:gd name="connsiteX1" fmla="*/ 5000 w 10000"/>
                <a:gd name="connsiteY1" fmla="*/ 0 h 10000"/>
                <a:gd name="connsiteX2" fmla="*/ 10000 w 10000"/>
                <a:gd name="connsiteY2" fmla="*/ 10000 h 10000"/>
                <a:gd name="connsiteX3" fmla="*/ 0 w 10000"/>
                <a:gd name="connsiteY3" fmla="*/ 10000 h 10000"/>
                <a:gd name="connsiteX0" fmla="*/ 10000 w 10840"/>
                <a:gd name="connsiteY0" fmla="*/ 10000 h 10478"/>
                <a:gd name="connsiteX1" fmla="*/ 0 w 10840"/>
                <a:gd name="connsiteY1" fmla="*/ 10000 h 10478"/>
                <a:gd name="connsiteX2" fmla="*/ 5000 w 10840"/>
                <a:gd name="connsiteY2" fmla="*/ 0 h 10478"/>
                <a:gd name="connsiteX3" fmla="*/ 10840 w 10840"/>
                <a:gd name="connsiteY3" fmla="*/ 10478 h 10478"/>
                <a:gd name="connsiteX0" fmla="*/ 1927 w 10840"/>
                <a:gd name="connsiteY0" fmla="*/ 13066 h 13066"/>
                <a:gd name="connsiteX1" fmla="*/ 0 w 10840"/>
                <a:gd name="connsiteY1" fmla="*/ 10000 h 13066"/>
                <a:gd name="connsiteX2" fmla="*/ 5000 w 10840"/>
                <a:gd name="connsiteY2" fmla="*/ 0 h 13066"/>
                <a:gd name="connsiteX3" fmla="*/ 10840 w 10840"/>
                <a:gd name="connsiteY3" fmla="*/ 10478 h 13066"/>
                <a:gd name="connsiteX0" fmla="*/ 0 w 10840"/>
                <a:gd name="connsiteY0" fmla="*/ 10000 h 10478"/>
                <a:gd name="connsiteX1" fmla="*/ 5000 w 10840"/>
                <a:gd name="connsiteY1" fmla="*/ 0 h 10478"/>
                <a:gd name="connsiteX2" fmla="*/ 10840 w 10840"/>
                <a:gd name="connsiteY2" fmla="*/ 10478 h 10478"/>
                <a:gd name="connsiteX0" fmla="*/ 0 w 10517"/>
                <a:gd name="connsiteY0" fmla="*/ 10000 h 10000"/>
                <a:gd name="connsiteX1" fmla="*/ 5000 w 10517"/>
                <a:gd name="connsiteY1" fmla="*/ 0 h 10000"/>
                <a:gd name="connsiteX2" fmla="*/ 10517 w 10517"/>
                <a:gd name="connsiteY2" fmla="*/ 980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17" h="10000">
                  <a:moveTo>
                    <a:pt x="0" y="10000"/>
                  </a:moveTo>
                  <a:lnTo>
                    <a:pt x="5000" y="0"/>
                  </a:lnTo>
                  <a:cubicBezTo>
                    <a:pt x="6667" y="3333"/>
                    <a:pt x="10517" y="9804"/>
                    <a:pt x="10517" y="9804"/>
                  </a:cubicBezTo>
                </a:path>
              </a:pathLst>
            </a:custGeom>
            <a:solidFill>
              <a:srgbClr val="7900A4"/>
            </a:solidFill>
            <a:ln>
              <a:solidFill>
                <a:srgbClr val="99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0" name="星 4 12">
            <a:extLst>
              <a:ext uri="{FF2B5EF4-FFF2-40B4-BE49-F238E27FC236}">
                <a16:creationId xmlns:a16="http://schemas.microsoft.com/office/drawing/2014/main" id="{2D2B21E0-3ED4-326C-8E3D-EBD939DEFC7E}"/>
              </a:ext>
            </a:extLst>
          </p:cNvPr>
          <p:cNvSpPr/>
          <p:nvPr/>
        </p:nvSpPr>
        <p:spPr>
          <a:xfrm rot="3721294">
            <a:off x="2756823" y="4096233"/>
            <a:ext cx="120174" cy="263273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星 4 88">
            <a:extLst>
              <a:ext uri="{FF2B5EF4-FFF2-40B4-BE49-F238E27FC236}">
                <a16:creationId xmlns:a16="http://schemas.microsoft.com/office/drawing/2014/main" id="{6D4607C3-89D3-A33E-69D5-D5EA00775573}"/>
              </a:ext>
            </a:extLst>
          </p:cNvPr>
          <p:cNvSpPr/>
          <p:nvPr/>
        </p:nvSpPr>
        <p:spPr>
          <a:xfrm rot="1499007">
            <a:off x="3083486" y="3920489"/>
            <a:ext cx="119032" cy="234216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星 4 89">
            <a:extLst>
              <a:ext uri="{FF2B5EF4-FFF2-40B4-BE49-F238E27FC236}">
                <a16:creationId xmlns:a16="http://schemas.microsoft.com/office/drawing/2014/main" id="{6FAE9C69-07D7-ECC5-A3A9-175D3005BAF6}"/>
              </a:ext>
            </a:extLst>
          </p:cNvPr>
          <p:cNvSpPr/>
          <p:nvPr/>
        </p:nvSpPr>
        <p:spPr>
          <a:xfrm rot="5214243">
            <a:off x="2317100" y="4179833"/>
            <a:ext cx="120174" cy="263273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星 4 90">
            <a:extLst>
              <a:ext uri="{FF2B5EF4-FFF2-40B4-BE49-F238E27FC236}">
                <a16:creationId xmlns:a16="http://schemas.microsoft.com/office/drawing/2014/main" id="{9C35B661-79C5-DFF5-F29D-ADD18D722AF0}"/>
              </a:ext>
            </a:extLst>
          </p:cNvPr>
          <p:cNvSpPr/>
          <p:nvPr/>
        </p:nvSpPr>
        <p:spPr>
          <a:xfrm rot="5214243">
            <a:off x="1828397" y="4221978"/>
            <a:ext cx="120174" cy="263273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星 4 91">
            <a:extLst>
              <a:ext uri="{FF2B5EF4-FFF2-40B4-BE49-F238E27FC236}">
                <a16:creationId xmlns:a16="http://schemas.microsoft.com/office/drawing/2014/main" id="{1CEF3A7B-5FCA-726A-E927-372778283610}"/>
              </a:ext>
            </a:extLst>
          </p:cNvPr>
          <p:cNvSpPr/>
          <p:nvPr/>
        </p:nvSpPr>
        <p:spPr>
          <a:xfrm rot="6420731">
            <a:off x="1437709" y="4160214"/>
            <a:ext cx="120174" cy="263273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星 4 93">
            <a:extLst>
              <a:ext uri="{FF2B5EF4-FFF2-40B4-BE49-F238E27FC236}">
                <a16:creationId xmlns:a16="http://schemas.microsoft.com/office/drawing/2014/main" id="{B0496BEE-3218-8A87-4A96-5C23D1519049}"/>
              </a:ext>
            </a:extLst>
          </p:cNvPr>
          <p:cNvSpPr/>
          <p:nvPr/>
        </p:nvSpPr>
        <p:spPr>
          <a:xfrm rot="3315040">
            <a:off x="1567069" y="3908866"/>
            <a:ext cx="107368" cy="235216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5F047ED7-70A9-1D92-69C2-AD1087C1D2E1}"/>
              </a:ext>
            </a:extLst>
          </p:cNvPr>
          <p:cNvGrpSpPr/>
          <p:nvPr/>
        </p:nvGrpSpPr>
        <p:grpSpPr>
          <a:xfrm>
            <a:off x="2550099" y="5460651"/>
            <a:ext cx="655979" cy="283962"/>
            <a:chOff x="7592291" y="4873538"/>
            <a:chExt cx="1316303" cy="831084"/>
          </a:xfrm>
        </p:grpSpPr>
        <p:sp>
          <p:nvSpPr>
            <p:cNvPr id="56" name="楕円 13">
              <a:extLst>
                <a:ext uri="{FF2B5EF4-FFF2-40B4-BE49-F238E27FC236}">
                  <a16:creationId xmlns:a16="http://schemas.microsoft.com/office/drawing/2014/main" id="{A611A570-0F03-1E96-A74A-73B905C1AC15}"/>
                </a:ext>
              </a:extLst>
            </p:cNvPr>
            <p:cNvSpPr/>
            <p:nvPr/>
          </p:nvSpPr>
          <p:spPr>
            <a:xfrm>
              <a:off x="7592291" y="4936114"/>
              <a:ext cx="665018" cy="37117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018" h="371176">
                  <a:moveTo>
                    <a:pt x="0" y="185588"/>
                  </a:moveTo>
                  <a:cubicBezTo>
                    <a:pt x="0" y="83091"/>
                    <a:pt x="148869" y="0"/>
                    <a:pt x="332509" y="0"/>
                  </a:cubicBezTo>
                  <a:cubicBezTo>
                    <a:pt x="516149" y="0"/>
                    <a:pt x="657553" y="187594"/>
                    <a:pt x="665018" y="185588"/>
                  </a:cubicBezTo>
                  <a:cubicBezTo>
                    <a:pt x="650089" y="191047"/>
                    <a:pt x="516149" y="371176"/>
                    <a:pt x="332509" y="371176"/>
                  </a:cubicBezTo>
                  <a:cubicBezTo>
                    <a:pt x="148869" y="371176"/>
                    <a:pt x="0" y="288085"/>
                    <a:pt x="0" y="185588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楕円 13">
              <a:extLst>
                <a:ext uri="{FF2B5EF4-FFF2-40B4-BE49-F238E27FC236}">
                  <a16:creationId xmlns:a16="http://schemas.microsoft.com/office/drawing/2014/main" id="{87748058-A865-6EC7-F25D-3153DCFF4BD6}"/>
                </a:ext>
              </a:extLst>
            </p:cNvPr>
            <p:cNvSpPr/>
            <p:nvPr/>
          </p:nvSpPr>
          <p:spPr>
            <a:xfrm rot="10040069">
              <a:off x="8237968" y="4873538"/>
              <a:ext cx="665018" cy="37117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018" h="371176">
                  <a:moveTo>
                    <a:pt x="0" y="185588"/>
                  </a:moveTo>
                  <a:cubicBezTo>
                    <a:pt x="0" y="83091"/>
                    <a:pt x="148869" y="0"/>
                    <a:pt x="332509" y="0"/>
                  </a:cubicBezTo>
                  <a:cubicBezTo>
                    <a:pt x="516149" y="0"/>
                    <a:pt x="657553" y="187594"/>
                    <a:pt x="665018" y="185588"/>
                  </a:cubicBezTo>
                  <a:cubicBezTo>
                    <a:pt x="650089" y="191047"/>
                    <a:pt x="516149" y="371176"/>
                    <a:pt x="332509" y="371176"/>
                  </a:cubicBezTo>
                  <a:cubicBezTo>
                    <a:pt x="148869" y="371176"/>
                    <a:pt x="0" y="288085"/>
                    <a:pt x="0" y="185588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楕円 13">
              <a:extLst>
                <a:ext uri="{FF2B5EF4-FFF2-40B4-BE49-F238E27FC236}">
                  <a16:creationId xmlns:a16="http://schemas.microsoft.com/office/drawing/2014/main" id="{B28E5546-4D08-17CC-43C3-CA7AD1B170F4}"/>
                </a:ext>
              </a:extLst>
            </p:cNvPr>
            <p:cNvSpPr/>
            <p:nvPr/>
          </p:nvSpPr>
          <p:spPr>
            <a:xfrm rot="5161694">
              <a:off x="8078656" y="4874685"/>
              <a:ext cx="554779" cy="110509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665018 w 783033"/>
                <a:gd name="connsiteY0" fmla="*/ 185588 h 371176"/>
                <a:gd name="connsiteX1" fmla="*/ 332509 w 783033"/>
                <a:gd name="connsiteY1" fmla="*/ 371176 h 371176"/>
                <a:gd name="connsiteX2" fmla="*/ 0 w 783033"/>
                <a:gd name="connsiteY2" fmla="*/ 185588 h 371176"/>
                <a:gd name="connsiteX3" fmla="*/ 332509 w 783033"/>
                <a:gd name="connsiteY3" fmla="*/ 0 h 371176"/>
                <a:gd name="connsiteX4" fmla="*/ 783033 w 783033"/>
                <a:gd name="connsiteY4" fmla="*/ 277028 h 371176"/>
                <a:gd name="connsiteX0" fmla="*/ 665018 w 716013"/>
                <a:gd name="connsiteY0" fmla="*/ 628003 h 813591"/>
                <a:gd name="connsiteX1" fmla="*/ 332509 w 716013"/>
                <a:gd name="connsiteY1" fmla="*/ 813591 h 813591"/>
                <a:gd name="connsiteX2" fmla="*/ 0 w 716013"/>
                <a:gd name="connsiteY2" fmla="*/ 628003 h 813591"/>
                <a:gd name="connsiteX3" fmla="*/ 332509 w 716013"/>
                <a:gd name="connsiteY3" fmla="*/ 442415 h 813591"/>
                <a:gd name="connsiteX4" fmla="*/ 716013 w 716013"/>
                <a:gd name="connsiteY4" fmla="*/ 12487 h 813591"/>
                <a:gd name="connsiteX0" fmla="*/ 699531 w 716013"/>
                <a:gd name="connsiteY0" fmla="*/ 1104996 h 1105096"/>
                <a:gd name="connsiteX1" fmla="*/ 332509 w 716013"/>
                <a:gd name="connsiteY1" fmla="*/ 813591 h 1105096"/>
                <a:gd name="connsiteX2" fmla="*/ 0 w 716013"/>
                <a:gd name="connsiteY2" fmla="*/ 628003 h 1105096"/>
                <a:gd name="connsiteX3" fmla="*/ 332509 w 716013"/>
                <a:gd name="connsiteY3" fmla="*/ 442415 h 1105096"/>
                <a:gd name="connsiteX4" fmla="*/ 716013 w 716013"/>
                <a:gd name="connsiteY4" fmla="*/ 12487 h 110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6013" h="1105096">
                  <a:moveTo>
                    <a:pt x="699531" y="1104996"/>
                  </a:moveTo>
                  <a:cubicBezTo>
                    <a:pt x="684602" y="1110455"/>
                    <a:pt x="449098" y="893090"/>
                    <a:pt x="332509" y="813591"/>
                  </a:cubicBezTo>
                  <a:cubicBezTo>
                    <a:pt x="215921" y="734092"/>
                    <a:pt x="0" y="730500"/>
                    <a:pt x="0" y="628003"/>
                  </a:cubicBezTo>
                  <a:cubicBezTo>
                    <a:pt x="0" y="525506"/>
                    <a:pt x="213174" y="545001"/>
                    <a:pt x="332509" y="442415"/>
                  </a:cubicBezTo>
                  <a:cubicBezTo>
                    <a:pt x="451844" y="339829"/>
                    <a:pt x="590533" y="-76947"/>
                    <a:pt x="716013" y="12487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9" name="楕円 13">
            <a:extLst>
              <a:ext uri="{FF2B5EF4-FFF2-40B4-BE49-F238E27FC236}">
                <a16:creationId xmlns:a16="http://schemas.microsoft.com/office/drawing/2014/main" id="{7AA2BD99-4F7A-FA0D-1D19-B6E5377B73EA}"/>
              </a:ext>
            </a:extLst>
          </p:cNvPr>
          <p:cNvSpPr/>
          <p:nvPr/>
        </p:nvSpPr>
        <p:spPr>
          <a:xfrm rot="7516418">
            <a:off x="2138303" y="4896661"/>
            <a:ext cx="379399" cy="1054916"/>
          </a:xfrm>
          <a:custGeom>
            <a:avLst/>
            <a:gdLst>
              <a:gd name="connsiteX0" fmla="*/ 0 w 665018"/>
              <a:gd name="connsiteY0" fmla="*/ 185588 h 371175"/>
              <a:gd name="connsiteX1" fmla="*/ 332509 w 665018"/>
              <a:gd name="connsiteY1" fmla="*/ 0 h 371175"/>
              <a:gd name="connsiteX2" fmla="*/ 665018 w 665018"/>
              <a:gd name="connsiteY2" fmla="*/ 185588 h 371175"/>
              <a:gd name="connsiteX3" fmla="*/ 332509 w 665018"/>
              <a:gd name="connsiteY3" fmla="*/ 371176 h 371175"/>
              <a:gd name="connsiteX4" fmla="*/ 0 w 665018"/>
              <a:gd name="connsiteY4" fmla="*/ 185588 h 371175"/>
              <a:gd name="connsiteX0" fmla="*/ 0 w 665018"/>
              <a:gd name="connsiteY0" fmla="*/ 185588 h 371176"/>
              <a:gd name="connsiteX1" fmla="*/ 332509 w 665018"/>
              <a:gd name="connsiteY1" fmla="*/ 0 h 371176"/>
              <a:gd name="connsiteX2" fmla="*/ 665018 w 665018"/>
              <a:gd name="connsiteY2" fmla="*/ 185588 h 371176"/>
              <a:gd name="connsiteX3" fmla="*/ 332509 w 665018"/>
              <a:gd name="connsiteY3" fmla="*/ 371176 h 371176"/>
              <a:gd name="connsiteX4" fmla="*/ 0 w 665018"/>
              <a:gd name="connsiteY4" fmla="*/ 185588 h 371176"/>
              <a:gd name="connsiteX0" fmla="*/ 0 w 665018"/>
              <a:gd name="connsiteY0" fmla="*/ 185588 h 371176"/>
              <a:gd name="connsiteX1" fmla="*/ 332509 w 665018"/>
              <a:gd name="connsiteY1" fmla="*/ 0 h 371176"/>
              <a:gd name="connsiteX2" fmla="*/ 665018 w 665018"/>
              <a:gd name="connsiteY2" fmla="*/ 185588 h 371176"/>
              <a:gd name="connsiteX3" fmla="*/ 332509 w 665018"/>
              <a:gd name="connsiteY3" fmla="*/ 371176 h 371176"/>
              <a:gd name="connsiteX4" fmla="*/ 0 w 665018"/>
              <a:gd name="connsiteY4" fmla="*/ 185588 h 371176"/>
              <a:gd name="connsiteX0" fmla="*/ 665018 w 783033"/>
              <a:gd name="connsiteY0" fmla="*/ 185588 h 371176"/>
              <a:gd name="connsiteX1" fmla="*/ 332509 w 783033"/>
              <a:gd name="connsiteY1" fmla="*/ 371176 h 371176"/>
              <a:gd name="connsiteX2" fmla="*/ 0 w 783033"/>
              <a:gd name="connsiteY2" fmla="*/ 185588 h 371176"/>
              <a:gd name="connsiteX3" fmla="*/ 332509 w 783033"/>
              <a:gd name="connsiteY3" fmla="*/ 0 h 371176"/>
              <a:gd name="connsiteX4" fmla="*/ 783033 w 783033"/>
              <a:gd name="connsiteY4" fmla="*/ 277028 h 371176"/>
              <a:gd name="connsiteX0" fmla="*/ 665018 w 716013"/>
              <a:gd name="connsiteY0" fmla="*/ 628003 h 813591"/>
              <a:gd name="connsiteX1" fmla="*/ 332509 w 716013"/>
              <a:gd name="connsiteY1" fmla="*/ 813591 h 813591"/>
              <a:gd name="connsiteX2" fmla="*/ 0 w 716013"/>
              <a:gd name="connsiteY2" fmla="*/ 628003 h 813591"/>
              <a:gd name="connsiteX3" fmla="*/ 332509 w 716013"/>
              <a:gd name="connsiteY3" fmla="*/ 442415 h 813591"/>
              <a:gd name="connsiteX4" fmla="*/ 716013 w 716013"/>
              <a:gd name="connsiteY4" fmla="*/ 12487 h 813591"/>
              <a:gd name="connsiteX0" fmla="*/ 699531 w 716013"/>
              <a:gd name="connsiteY0" fmla="*/ 1104996 h 1105096"/>
              <a:gd name="connsiteX1" fmla="*/ 332509 w 716013"/>
              <a:gd name="connsiteY1" fmla="*/ 813591 h 1105096"/>
              <a:gd name="connsiteX2" fmla="*/ 0 w 716013"/>
              <a:gd name="connsiteY2" fmla="*/ 628003 h 1105096"/>
              <a:gd name="connsiteX3" fmla="*/ 332509 w 716013"/>
              <a:gd name="connsiteY3" fmla="*/ 442415 h 1105096"/>
              <a:gd name="connsiteX4" fmla="*/ 716013 w 716013"/>
              <a:gd name="connsiteY4" fmla="*/ 12487 h 1105096"/>
              <a:gd name="connsiteX0" fmla="*/ 1293586 w 1310068"/>
              <a:gd name="connsiteY0" fmla="*/ 1138481 h 1138581"/>
              <a:gd name="connsiteX1" fmla="*/ 926564 w 1310068"/>
              <a:gd name="connsiteY1" fmla="*/ 847076 h 1138581"/>
              <a:gd name="connsiteX2" fmla="*/ 594055 w 1310068"/>
              <a:gd name="connsiteY2" fmla="*/ 661488 h 1138581"/>
              <a:gd name="connsiteX3" fmla="*/ 16943 w 1310068"/>
              <a:gd name="connsiteY3" fmla="*/ 110670 h 1138581"/>
              <a:gd name="connsiteX4" fmla="*/ 1310068 w 1310068"/>
              <a:gd name="connsiteY4" fmla="*/ 45972 h 1138581"/>
              <a:gd name="connsiteX0" fmla="*/ 2039018 w 2039016"/>
              <a:gd name="connsiteY0" fmla="*/ 1426587 h 1426687"/>
              <a:gd name="connsiteX1" fmla="*/ 1671996 w 2039016"/>
              <a:gd name="connsiteY1" fmla="*/ 1135182 h 1426687"/>
              <a:gd name="connsiteX2" fmla="*/ 1339487 w 2039016"/>
              <a:gd name="connsiteY2" fmla="*/ 949594 h 1426687"/>
              <a:gd name="connsiteX3" fmla="*/ 762375 w 2039016"/>
              <a:gd name="connsiteY3" fmla="*/ 398776 h 1426687"/>
              <a:gd name="connsiteX4" fmla="*/ 15908 w 2039016"/>
              <a:gd name="connsiteY4" fmla="*/ 15621 h 1426687"/>
              <a:gd name="connsiteX0" fmla="*/ 1448761 w 1672922"/>
              <a:gd name="connsiteY0" fmla="*/ 1994478 h 1994510"/>
              <a:gd name="connsiteX1" fmla="*/ 1671996 w 1672922"/>
              <a:gd name="connsiteY1" fmla="*/ 1135184 h 1994510"/>
              <a:gd name="connsiteX2" fmla="*/ 1339487 w 1672922"/>
              <a:gd name="connsiteY2" fmla="*/ 949596 h 1994510"/>
              <a:gd name="connsiteX3" fmla="*/ 762375 w 1672922"/>
              <a:gd name="connsiteY3" fmla="*/ 398778 h 1994510"/>
              <a:gd name="connsiteX4" fmla="*/ 15908 w 1672922"/>
              <a:gd name="connsiteY4" fmla="*/ 15623 h 1994510"/>
              <a:gd name="connsiteX0" fmla="*/ 1448761 w 1563434"/>
              <a:gd name="connsiteY0" fmla="*/ 1994478 h 1994541"/>
              <a:gd name="connsiteX1" fmla="*/ 1561859 w 1563434"/>
              <a:gd name="connsiteY1" fmla="*/ 1476516 h 1994541"/>
              <a:gd name="connsiteX2" fmla="*/ 1339487 w 1563434"/>
              <a:gd name="connsiteY2" fmla="*/ 949596 h 1994541"/>
              <a:gd name="connsiteX3" fmla="*/ 762375 w 1563434"/>
              <a:gd name="connsiteY3" fmla="*/ 398778 h 1994541"/>
              <a:gd name="connsiteX4" fmla="*/ 15908 w 1563434"/>
              <a:gd name="connsiteY4" fmla="*/ 15623 h 1994541"/>
              <a:gd name="connsiteX0" fmla="*/ 727166 w 1590716"/>
              <a:gd name="connsiteY0" fmla="*/ 2496354 h 2496383"/>
              <a:gd name="connsiteX1" fmla="*/ 1561859 w 1590716"/>
              <a:gd name="connsiteY1" fmla="*/ 1476516 h 2496383"/>
              <a:gd name="connsiteX2" fmla="*/ 1339487 w 1590716"/>
              <a:gd name="connsiteY2" fmla="*/ 949596 h 2496383"/>
              <a:gd name="connsiteX3" fmla="*/ 762375 w 1590716"/>
              <a:gd name="connsiteY3" fmla="*/ 398778 h 2496383"/>
              <a:gd name="connsiteX4" fmla="*/ 15908 w 1590716"/>
              <a:gd name="connsiteY4" fmla="*/ 15623 h 2496383"/>
              <a:gd name="connsiteX0" fmla="*/ 727166 w 1475978"/>
              <a:gd name="connsiteY0" fmla="*/ 2496354 h 2496387"/>
              <a:gd name="connsiteX1" fmla="*/ 1429120 w 1475978"/>
              <a:gd name="connsiteY1" fmla="*/ 1572539 h 2496387"/>
              <a:gd name="connsiteX2" fmla="*/ 1339487 w 1475978"/>
              <a:gd name="connsiteY2" fmla="*/ 949596 h 2496387"/>
              <a:gd name="connsiteX3" fmla="*/ 762375 w 1475978"/>
              <a:gd name="connsiteY3" fmla="*/ 398778 h 2496387"/>
              <a:gd name="connsiteX4" fmla="*/ 15908 w 1475978"/>
              <a:gd name="connsiteY4" fmla="*/ 15623 h 2496387"/>
              <a:gd name="connsiteX0" fmla="*/ 1307548 w 1433117"/>
              <a:gd name="connsiteY0" fmla="*/ 2116756 h 2116817"/>
              <a:gd name="connsiteX1" fmla="*/ 1429120 w 1433117"/>
              <a:gd name="connsiteY1" fmla="*/ 1572539 h 2116817"/>
              <a:gd name="connsiteX2" fmla="*/ 1339487 w 1433117"/>
              <a:gd name="connsiteY2" fmla="*/ 949596 h 2116817"/>
              <a:gd name="connsiteX3" fmla="*/ 762375 w 1433117"/>
              <a:gd name="connsiteY3" fmla="*/ 398778 h 2116817"/>
              <a:gd name="connsiteX4" fmla="*/ 15908 w 1433117"/>
              <a:gd name="connsiteY4" fmla="*/ 15623 h 2116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3117" h="2116817">
                <a:moveTo>
                  <a:pt x="1307548" y="2116756"/>
                </a:moveTo>
                <a:cubicBezTo>
                  <a:pt x="1292619" y="2122215"/>
                  <a:pt x="1423797" y="1767066"/>
                  <a:pt x="1429120" y="1572539"/>
                </a:cubicBezTo>
                <a:cubicBezTo>
                  <a:pt x="1434443" y="1378012"/>
                  <a:pt x="1450611" y="1145223"/>
                  <a:pt x="1339487" y="949596"/>
                </a:cubicBezTo>
                <a:cubicBezTo>
                  <a:pt x="1228363" y="753969"/>
                  <a:pt x="982971" y="554440"/>
                  <a:pt x="762375" y="398778"/>
                </a:cubicBezTo>
                <a:cubicBezTo>
                  <a:pt x="541779" y="243116"/>
                  <a:pt x="-109572" y="-73811"/>
                  <a:pt x="15908" y="15623"/>
                </a:cubicBezTo>
              </a:path>
            </a:pathLst>
          </a:custGeom>
          <a:noFill/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16">
            <a:extLst>
              <a:ext uri="{FF2B5EF4-FFF2-40B4-BE49-F238E27FC236}">
                <a16:creationId xmlns:a16="http://schemas.microsoft.com/office/drawing/2014/main" id="{E49F3ED8-B4EA-1339-9BA7-FC06C055F866}"/>
              </a:ext>
            </a:extLst>
          </p:cNvPr>
          <p:cNvSpPr/>
          <p:nvPr/>
        </p:nvSpPr>
        <p:spPr>
          <a:xfrm>
            <a:off x="603871" y="5122045"/>
            <a:ext cx="1166248" cy="893321"/>
          </a:xfrm>
          <a:custGeom>
            <a:avLst/>
            <a:gdLst>
              <a:gd name="connsiteX0" fmla="*/ 1937084 w 2478505"/>
              <a:gd name="connsiteY0" fmla="*/ 0 h 1106906"/>
              <a:gd name="connsiteX1" fmla="*/ 1696453 w 2478505"/>
              <a:gd name="connsiteY1" fmla="*/ 300790 h 1106906"/>
              <a:gd name="connsiteX2" fmla="*/ 770021 w 2478505"/>
              <a:gd name="connsiteY2" fmla="*/ 541422 h 1106906"/>
              <a:gd name="connsiteX3" fmla="*/ 180474 w 2478505"/>
              <a:gd name="connsiteY3" fmla="*/ 517358 h 1106906"/>
              <a:gd name="connsiteX4" fmla="*/ 0 w 2478505"/>
              <a:gd name="connsiteY4" fmla="*/ 866274 h 1106906"/>
              <a:gd name="connsiteX5" fmla="*/ 1624263 w 2478505"/>
              <a:gd name="connsiteY5" fmla="*/ 1106906 h 1106906"/>
              <a:gd name="connsiteX6" fmla="*/ 2478505 w 2478505"/>
              <a:gd name="connsiteY6" fmla="*/ 565485 h 1106906"/>
              <a:gd name="connsiteX7" fmla="*/ 1937084 w 2478505"/>
              <a:gd name="connsiteY7" fmla="*/ 0 h 1106906"/>
              <a:gd name="connsiteX0" fmla="*/ 1937084 w 2478505"/>
              <a:gd name="connsiteY0" fmla="*/ 0 h 1106906"/>
              <a:gd name="connsiteX1" fmla="*/ 1600200 w 2478505"/>
              <a:gd name="connsiteY1" fmla="*/ 336885 h 1106906"/>
              <a:gd name="connsiteX2" fmla="*/ 770021 w 2478505"/>
              <a:gd name="connsiteY2" fmla="*/ 541422 h 1106906"/>
              <a:gd name="connsiteX3" fmla="*/ 180474 w 2478505"/>
              <a:gd name="connsiteY3" fmla="*/ 517358 h 1106906"/>
              <a:gd name="connsiteX4" fmla="*/ 0 w 2478505"/>
              <a:gd name="connsiteY4" fmla="*/ 866274 h 1106906"/>
              <a:gd name="connsiteX5" fmla="*/ 1624263 w 2478505"/>
              <a:gd name="connsiteY5" fmla="*/ 1106906 h 1106906"/>
              <a:gd name="connsiteX6" fmla="*/ 2478505 w 2478505"/>
              <a:gd name="connsiteY6" fmla="*/ 565485 h 1106906"/>
              <a:gd name="connsiteX7" fmla="*/ 1937084 w 2478505"/>
              <a:gd name="connsiteY7" fmla="*/ 0 h 1106906"/>
              <a:gd name="connsiteX0" fmla="*/ 2165684 w 2478505"/>
              <a:gd name="connsiteY0" fmla="*/ 0 h 950495"/>
              <a:gd name="connsiteX1" fmla="*/ 1600200 w 2478505"/>
              <a:gd name="connsiteY1" fmla="*/ 180474 h 950495"/>
              <a:gd name="connsiteX2" fmla="*/ 770021 w 2478505"/>
              <a:gd name="connsiteY2" fmla="*/ 385011 h 950495"/>
              <a:gd name="connsiteX3" fmla="*/ 180474 w 2478505"/>
              <a:gd name="connsiteY3" fmla="*/ 360947 h 950495"/>
              <a:gd name="connsiteX4" fmla="*/ 0 w 2478505"/>
              <a:gd name="connsiteY4" fmla="*/ 709863 h 950495"/>
              <a:gd name="connsiteX5" fmla="*/ 1624263 w 2478505"/>
              <a:gd name="connsiteY5" fmla="*/ 950495 h 950495"/>
              <a:gd name="connsiteX6" fmla="*/ 2478505 w 2478505"/>
              <a:gd name="connsiteY6" fmla="*/ 409074 h 950495"/>
              <a:gd name="connsiteX7" fmla="*/ 2165684 w 2478505"/>
              <a:gd name="connsiteY7" fmla="*/ 0 h 950495"/>
              <a:gd name="connsiteX0" fmla="*/ 1949116 w 2478505"/>
              <a:gd name="connsiteY0" fmla="*/ 0 h 1082842"/>
              <a:gd name="connsiteX1" fmla="*/ 1600200 w 2478505"/>
              <a:gd name="connsiteY1" fmla="*/ 312821 h 1082842"/>
              <a:gd name="connsiteX2" fmla="*/ 770021 w 2478505"/>
              <a:gd name="connsiteY2" fmla="*/ 517358 h 1082842"/>
              <a:gd name="connsiteX3" fmla="*/ 180474 w 2478505"/>
              <a:gd name="connsiteY3" fmla="*/ 493294 h 1082842"/>
              <a:gd name="connsiteX4" fmla="*/ 0 w 2478505"/>
              <a:gd name="connsiteY4" fmla="*/ 842210 h 1082842"/>
              <a:gd name="connsiteX5" fmla="*/ 1624263 w 2478505"/>
              <a:gd name="connsiteY5" fmla="*/ 1082842 h 1082842"/>
              <a:gd name="connsiteX6" fmla="*/ 2478505 w 2478505"/>
              <a:gd name="connsiteY6" fmla="*/ 541421 h 1082842"/>
              <a:gd name="connsiteX7" fmla="*/ 1949116 w 2478505"/>
              <a:gd name="connsiteY7" fmla="*/ 0 h 1082842"/>
              <a:gd name="connsiteX0" fmla="*/ 1723084 w 2478505"/>
              <a:gd name="connsiteY0" fmla="*/ 0 h 1091930"/>
              <a:gd name="connsiteX1" fmla="*/ 1600200 w 2478505"/>
              <a:gd name="connsiteY1" fmla="*/ 321909 h 1091930"/>
              <a:gd name="connsiteX2" fmla="*/ 770021 w 2478505"/>
              <a:gd name="connsiteY2" fmla="*/ 526446 h 1091930"/>
              <a:gd name="connsiteX3" fmla="*/ 180474 w 2478505"/>
              <a:gd name="connsiteY3" fmla="*/ 502382 h 1091930"/>
              <a:gd name="connsiteX4" fmla="*/ 0 w 2478505"/>
              <a:gd name="connsiteY4" fmla="*/ 851298 h 1091930"/>
              <a:gd name="connsiteX5" fmla="*/ 1624263 w 2478505"/>
              <a:gd name="connsiteY5" fmla="*/ 1091930 h 1091930"/>
              <a:gd name="connsiteX6" fmla="*/ 2478505 w 2478505"/>
              <a:gd name="connsiteY6" fmla="*/ 550509 h 1091930"/>
              <a:gd name="connsiteX7" fmla="*/ 1723084 w 2478505"/>
              <a:gd name="connsiteY7" fmla="*/ 0 h 1091930"/>
              <a:gd name="connsiteX0" fmla="*/ 1723084 w 2231925"/>
              <a:gd name="connsiteY0" fmla="*/ 0 h 1091930"/>
              <a:gd name="connsiteX1" fmla="*/ 1600200 w 2231925"/>
              <a:gd name="connsiteY1" fmla="*/ 321909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2231925 w 2231925"/>
              <a:gd name="connsiteY6" fmla="*/ 177937 h 1091930"/>
              <a:gd name="connsiteX7" fmla="*/ 1723084 w 2231925"/>
              <a:gd name="connsiteY7" fmla="*/ 0 h 1091930"/>
              <a:gd name="connsiteX0" fmla="*/ 1723084 w 2231925"/>
              <a:gd name="connsiteY0" fmla="*/ 0 h 1091930"/>
              <a:gd name="connsiteX1" fmla="*/ 1600200 w 2231925"/>
              <a:gd name="connsiteY1" fmla="*/ 321909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982885"/>
              <a:gd name="connsiteX1" fmla="*/ 1281701 w 2231925"/>
              <a:gd name="connsiteY1" fmla="*/ 403693 h 982885"/>
              <a:gd name="connsiteX2" fmla="*/ 770021 w 2231925"/>
              <a:gd name="connsiteY2" fmla="*/ 526446 h 982885"/>
              <a:gd name="connsiteX3" fmla="*/ 180474 w 2231925"/>
              <a:gd name="connsiteY3" fmla="*/ 502382 h 982885"/>
              <a:gd name="connsiteX4" fmla="*/ 0 w 2231925"/>
              <a:gd name="connsiteY4" fmla="*/ 851298 h 982885"/>
              <a:gd name="connsiteX5" fmla="*/ 1357135 w 2231925"/>
              <a:gd name="connsiteY5" fmla="*/ 982885 h 982885"/>
              <a:gd name="connsiteX6" fmla="*/ 1855424 w 2231925"/>
              <a:gd name="connsiteY6" fmla="*/ 537041 h 982885"/>
              <a:gd name="connsiteX7" fmla="*/ 2231925 w 2231925"/>
              <a:gd name="connsiteY7" fmla="*/ 177937 h 982885"/>
              <a:gd name="connsiteX8" fmla="*/ 1723084 w 2231925"/>
              <a:gd name="connsiteY8" fmla="*/ 0 h 982885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562618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638688 h 1091930"/>
              <a:gd name="connsiteX4" fmla="*/ 0 w 2231925"/>
              <a:gd name="connsiteY4" fmla="*/ 851298 h 1091930"/>
              <a:gd name="connsiteX5" fmla="*/ 1562618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1985345"/>
              <a:gd name="connsiteY0" fmla="*/ 0 h 1091930"/>
              <a:gd name="connsiteX1" fmla="*/ 1281701 w 1985345"/>
              <a:gd name="connsiteY1" fmla="*/ 403693 h 1091930"/>
              <a:gd name="connsiteX2" fmla="*/ 770021 w 1985345"/>
              <a:gd name="connsiteY2" fmla="*/ 526446 h 1091930"/>
              <a:gd name="connsiteX3" fmla="*/ 180474 w 1985345"/>
              <a:gd name="connsiteY3" fmla="*/ 638688 h 1091930"/>
              <a:gd name="connsiteX4" fmla="*/ 0 w 1985345"/>
              <a:gd name="connsiteY4" fmla="*/ 851298 h 1091930"/>
              <a:gd name="connsiteX5" fmla="*/ 1562618 w 1985345"/>
              <a:gd name="connsiteY5" fmla="*/ 1091930 h 1091930"/>
              <a:gd name="connsiteX6" fmla="*/ 1855424 w 1985345"/>
              <a:gd name="connsiteY6" fmla="*/ 537041 h 1091930"/>
              <a:gd name="connsiteX7" fmla="*/ 1985345 w 1985345"/>
              <a:gd name="connsiteY7" fmla="*/ 68892 h 1091930"/>
              <a:gd name="connsiteX8" fmla="*/ 1723084 w 1985345"/>
              <a:gd name="connsiteY8" fmla="*/ 0 h 1091930"/>
              <a:gd name="connsiteX0" fmla="*/ 1723084 w 1985345"/>
              <a:gd name="connsiteY0" fmla="*/ 0 h 1091930"/>
              <a:gd name="connsiteX1" fmla="*/ 1281701 w 1985345"/>
              <a:gd name="connsiteY1" fmla="*/ 403693 h 1091930"/>
              <a:gd name="connsiteX2" fmla="*/ 770021 w 1985345"/>
              <a:gd name="connsiteY2" fmla="*/ 526446 h 1091930"/>
              <a:gd name="connsiteX3" fmla="*/ 180474 w 1985345"/>
              <a:gd name="connsiteY3" fmla="*/ 638688 h 1091930"/>
              <a:gd name="connsiteX4" fmla="*/ 0 w 1985345"/>
              <a:gd name="connsiteY4" fmla="*/ 851298 h 1091930"/>
              <a:gd name="connsiteX5" fmla="*/ 1562618 w 1985345"/>
              <a:gd name="connsiteY5" fmla="*/ 1091930 h 1091930"/>
              <a:gd name="connsiteX6" fmla="*/ 1752683 w 1985345"/>
              <a:gd name="connsiteY6" fmla="*/ 591564 h 1091930"/>
              <a:gd name="connsiteX7" fmla="*/ 1985345 w 1985345"/>
              <a:gd name="connsiteY7" fmla="*/ 68892 h 1091930"/>
              <a:gd name="connsiteX8" fmla="*/ 1723084 w 1985345"/>
              <a:gd name="connsiteY8" fmla="*/ 0 h 1091930"/>
              <a:gd name="connsiteX0" fmla="*/ 1723084 w 1964797"/>
              <a:gd name="connsiteY0" fmla="*/ 0 h 1091930"/>
              <a:gd name="connsiteX1" fmla="*/ 1281701 w 1964797"/>
              <a:gd name="connsiteY1" fmla="*/ 403693 h 1091930"/>
              <a:gd name="connsiteX2" fmla="*/ 770021 w 1964797"/>
              <a:gd name="connsiteY2" fmla="*/ 526446 h 1091930"/>
              <a:gd name="connsiteX3" fmla="*/ 180474 w 1964797"/>
              <a:gd name="connsiteY3" fmla="*/ 638688 h 1091930"/>
              <a:gd name="connsiteX4" fmla="*/ 0 w 1964797"/>
              <a:gd name="connsiteY4" fmla="*/ 851298 h 1091930"/>
              <a:gd name="connsiteX5" fmla="*/ 1562618 w 1964797"/>
              <a:gd name="connsiteY5" fmla="*/ 1091930 h 1091930"/>
              <a:gd name="connsiteX6" fmla="*/ 1752683 w 1964797"/>
              <a:gd name="connsiteY6" fmla="*/ 591564 h 1091930"/>
              <a:gd name="connsiteX7" fmla="*/ 1964797 w 1964797"/>
              <a:gd name="connsiteY7" fmla="*/ 232460 h 1091930"/>
              <a:gd name="connsiteX8" fmla="*/ 1723084 w 1964797"/>
              <a:gd name="connsiteY8" fmla="*/ 0 h 1091930"/>
              <a:gd name="connsiteX0" fmla="*/ 1640891 w 1964797"/>
              <a:gd name="connsiteY0" fmla="*/ 0 h 964711"/>
              <a:gd name="connsiteX1" fmla="*/ 1281701 w 1964797"/>
              <a:gd name="connsiteY1" fmla="*/ 276474 h 964711"/>
              <a:gd name="connsiteX2" fmla="*/ 770021 w 1964797"/>
              <a:gd name="connsiteY2" fmla="*/ 399227 h 964711"/>
              <a:gd name="connsiteX3" fmla="*/ 180474 w 1964797"/>
              <a:gd name="connsiteY3" fmla="*/ 511469 h 964711"/>
              <a:gd name="connsiteX4" fmla="*/ 0 w 1964797"/>
              <a:gd name="connsiteY4" fmla="*/ 724079 h 964711"/>
              <a:gd name="connsiteX5" fmla="*/ 1562618 w 1964797"/>
              <a:gd name="connsiteY5" fmla="*/ 964711 h 964711"/>
              <a:gd name="connsiteX6" fmla="*/ 1752683 w 1964797"/>
              <a:gd name="connsiteY6" fmla="*/ 464345 h 964711"/>
              <a:gd name="connsiteX7" fmla="*/ 1964797 w 1964797"/>
              <a:gd name="connsiteY7" fmla="*/ 105241 h 964711"/>
              <a:gd name="connsiteX8" fmla="*/ 1640891 w 1964797"/>
              <a:gd name="connsiteY8" fmla="*/ 0 h 964711"/>
              <a:gd name="connsiteX0" fmla="*/ 1640891 w 1964797"/>
              <a:gd name="connsiteY0" fmla="*/ 0 h 964711"/>
              <a:gd name="connsiteX1" fmla="*/ 1281701 w 1964797"/>
              <a:gd name="connsiteY1" fmla="*/ 276474 h 964711"/>
              <a:gd name="connsiteX2" fmla="*/ 770021 w 1964797"/>
              <a:gd name="connsiteY2" fmla="*/ 399227 h 964711"/>
              <a:gd name="connsiteX3" fmla="*/ 180474 w 1964797"/>
              <a:gd name="connsiteY3" fmla="*/ 511469 h 964711"/>
              <a:gd name="connsiteX4" fmla="*/ 0 w 1964797"/>
              <a:gd name="connsiteY4" fmla="*/ 724079 h 964711"/>
              <a:gd name="connsiteX5" fmla="*/ 1562618 w 1964797"/>
              <a:gd name="connsiteY5" fmla="*/ 964711 h 964711"/>
              <a:gd name="connsiteX6" fmla="*/ 1773231 w 1964797"/>
              <a:gd name="connsiteY6" fmla="*/ 682436 h 964711"/>
              <a:gd name="connsiteX7" fmla="*/ 1964797 w 1964797"/>
              <a:gd name="connsiteY7" fmla="*/ 105241 h 964711"/>
              <a:gd name="connsiteX8" fmla="*/ 1640891 w 1964797"/>
              <a:gd name="connsiteY8" fmla="*/ 0 h 964711"/>
              <a:gd name="connsiteX0" fmla="*/ 1764181 w 1964797"/>
              <a:gd name="connsiteY0" fmla="*/ 0 h 864753"/>
              <a:gd name="connsiteX1" fmla="*/ 1281701 w 1964797"/>
              <a:gd name="connsiteY1" fmla="*/ 176516 h 864753"/>
              <a:gd name="connsiteX2" fmla="*/ 770021 w 1964797"/>
              <a:gd name="connsiteY2" fmla="*/ 299269 h 864753"/>
              <a:gd name="connsiteX3" fmla="*/ 180474 w 1964797"/>
              <a:gd name="connsiteY3" fmla="*/ 411511 h 864753"/>
              <a:gd name="connsiteX4" fmla="*/ 0 w 1964797"/>
              <a:gd name="connsiteY4" fmla="*/ 624121 h 864753"/>
              <a:gd name="connsiteX5" fmla="*/ 1562618 w 1964797"/>
              <a:gd name="connsiteY5" fmla="*/ 864753 h 864753"/>
              <a:gd name="connsiteX6" fmla="*/ 1773231 w 1964797"/>
              <a:gd name="connsiteY6" fmla="*/ 582478 h 864753"/>
              <a:gd name="connsiteX7" fmla="*/ 1964797 w 1964797"/>
              <a:gd name="connsiteY7" fmla="*/ 5283 h 864753"/>
              <a:gd name="connsiteX8" fmla="*/ 1764181 w 1964797"/>
              <a:gd name="connsiteY8" fmla="*/ 0 h 864753"/>
              <a:gd name="connsiteX0" fmla="*/ 1764181 w 1964797"/>
              <a:gd name="connsiteY0" fmla="*/ 0 h 864753"/>
              <a:gd name="connsiteX1" fmla="*/ 1281701 w 1964797"/>
              <a:gd name="connsiteY1" fmla="*/ 176516 h 864753"/>
              <a:gd name="connsiteX2" fmla="*/ 770021 w 1964797"/>
              <a:gd name="connsiteY2" fmla="*/ 299269 h 864753"/>
              <a:gd name="connsiteX3" fmla="*/ 468150 w 1964797"/>
              <a:gd name="connsiteY3" fmla="*/ 411511 h 864753"/>
              <a:gd name="connsiteX4" fmla="*/ 0 w 1964797"/>
              <a:gd name="connsiteY4" fmla="*/ 624121 h 864753"/>
              <a:gd name="connsiteX5" fmla="*/ 1562618 w 1964797"/>
              <a:gd name="connsiteY5" fmla="*/ 864753 h 864753"/>
              <a:gd name="connsiteX6" fmla="*/ 1773231 w 1964797"/>
              <a:gd name="connsiteY6" fmla="*/ 582478 h 864753"/>
              <a:gd name="connsiteX7" fmla="*/ 1964797 w 1964797"/>
              <a:gd name="connsiteY7" fmla="*/ 5283 h 864753"/>
              <a:gd name="connsiteX8" fmla="*/ 1764181 w 1964797"/>
              <a:gd name="connsiteY8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379603 w 1574379"/>
              <a:gd name="connsiteY2" fmla="*/ 299269 h 864753"/>
              <a:gd name="connsiteX3" fmla="*/ 77732 w 1574379"/>
              <a:gd name="connsiteY3" fmla="*/ 411511 h 864753"/>
              <a:gd name="connsiteX4" fmla="*/ 0 w 1574379"/>
              <a:gd name="connsiteY4" fmla="*/ 787689 h 864753"/>
              <a:gd name="connsiteX5" fmla="*/ 1172200 w 1574379"/>
              <a:gd name="connsiteY5" fmla="*/ 864753 h 864753"/>
              <a:gd name="connsiteX6" fmla="*/ 1382813 w 1574379"/>
              <a:gd name="connsiteY6" fmla="*/ 582478 h 864753"/>
              <a:gd name="connsiteX7" fmla="*/ 1574379 w 1574379"/>
              <a:gd name="connsiteY7" fmla="*/ 5283 h 864753"/>
              <a:gd name="connsiteX8" fmla="*/ 1373763 w 1574379"/>
              <a:gd name="connsiteY8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379603 w 1574379"/>
              <a:gd name="connsiteY2" fmla="*/ 299269 h 864753"/>
              <a:gd name="connsiteX3" fmla="*/ 0 w 1574379"/>
              <a:gd name="connsiteY3" fmla="*/ 787689 h 864753"/>
              <a:gd name="connsiteX4" fmla="*/ 1172200 w 1574379"/>
              <a:gd name="connsiteY4" fmla="*/ 864753 h 864753"/>
              <a:gd name="connsiteX5" fmla="*/ 1382813 w 1574379"/>
              <a:gd name="connsiteY5" fmla="*/ 582478 h 864753"/>
              <a:gd name="connsiteX6" fmla="*/ 1574379 w 1574379"/>
              <a:gd name="connsiteY6" fmla="*/ 5283 h 864753"/>
              <a:gd name="connsiteX7" fmla="*/ 1373763 w 1574379"/>
              <a:gd name="connsiteY7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0 w 1574379"/>
              <a:gd name="connsiteY2" fmla="*/ 787689 h 864753"/>
              <a:gd name="connsiteX3" fmla="*/ 1172200 w 1574379"/>
              <a:gd name="connsiteY3" fmla="*/ 864753 h 864753"/>
              <a:gd name="connsiteX4" fmla="*/ 1382813 w 1574379"/>
              <a:gd name="connsiteY4" fmla="*/ 582478 h 864753"/>
              <a:gd name="connsiteX5" fmla="*/ 1574379 w 1574379"/>
              <a:gd name="connsiteY5" fmla="*/ 5283 h 864753"/>
              <a:gd name="connsiteX6" fmla="*/ 1373763 w 1574379"/>
              <a:gd name="connsiteY6" fmla="*/ 0 h 864753"/>
              <a:gd name="connsiteX0" fmla="*/ 1373763 w 1574379"/>
              <a:gd name="connsiteY0" fmla="*/ 0 h 864753"/>
              <a:gd name="connsiteX1" fmla="*/ 0 w 1574379"/>
              <a:gd name="connsiteY1" fmla="*/ 787689 h 864753"/>
              <a:gd name="connsiteX2" fmla="*/ 1172200 w 1574379"/>
              <a:gd name="connsiteY2" fmla="*/ 864753 h 864753"/>
              <a:gd name="connsiteX3" fmla="*/ 1382813 w 1574379"/>
              <a:gd name="connsiteY3" fmla="*/ 582478 h 864753"/>
              <a:gd name="connsiteX4" fmla="*/ 1574379 w 1574379"/>
              <a:gd name="connsiteY4" fmla="*/ 5283 h 864753"/>
              <a:gd name="connsiteX5" fmla="*/ 1373763 w 1574379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084862 w 1276428"/>
              <a:gd name="connsiteY3" fmla="*/ 582478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125959 w 1276428"/>
              <a:gd name="connsiteY3" fmla="*/ 573391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125959 w 1276428"/>
              <a:gd name="connsiteY3" fmla="*/ 573391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6428" h="864753">
                <a:moveTo>
                  <a:pt x="1075812" y="0"/>
                </a:moveTo>
                <a:lnTo>
                  <a:pt x="0" y="814951"/>
                </a:lnTo>
                <a:lnTo>
                  <a:pt x="874249" y="864753"/>
                </a:lnTo>
                <a:cubicBezTo>
                  <a:pt x="1064318" y="713109"/>
                  <a:pt x="1018083" y="752296"/>
                  <a:pt x="1125959" y="573391"/>
                </a:cubicBezTo>
                <a:lnTo>
                  <a:pt x="1276428" y="5283"/>
                </a:lnTo>
                <a:lnTo>
                  <a:pt x="1075812" y="0"/>
                </a:lnTo>
                <a:close/>
              </a:path>
            </a:pathLst>
          </a:custGeom>
          <a:solidFill>
            <a:srgbClr val="7900A4"/>
          </a:solidFill>
          <a:ln>
            <a:solidFill>
              <a:srgbClr val="99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Google Shape;1735;p30">
            <a:extLst>
              <a:ext uri="{FF2B5EF4-FFF2-40B4-BE49-F238E27FC236}">
                <a16:creationId xmlns:a16="http://schemas.microsoft.com/office/drawing/2014/main" id="{8076ACAF-F1E0-F618-5148-66A4815F1E43}"/>
              </a:ext>
            </a:extLst>
          </p:cNvPr>
          <p:cNvSpPr/>
          <p:nvPr/>
        </p:nvSpPr>
        <p:spPr>
          <a:xfrm rot="18212791">
            <a:off x="1367519" y="4705899"/>
            <a:ext cx="294529" cy="746816"/>
          </a:xfrm>
          <a:custGeom>
            <a:avLst/>
            <a:gdLst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322354 w 322354"/>
              <a:gd name="connsiteY0" fmla="*/ 40294 h 707844"/>
              <a:gd name="connsiteX1" fmla="*/ 161177 w 322354"/>
              <a:gd name="connsiteY1" fmla="*/ 80588 h 707844"/>
              <a:gd name="connsiteX2" fmla="*/ 0 w 322354"/>
              <a:gd name="connsiteY2" fmla="*/ 40294 h 707844"/>
              <a:gd name="connsiteX3" fmla="*/ 161177 w 322354"/>
              <a:gd name="connsiteY3" fmla="*/ 0 h 707844"/>
              <a:gd name="connsiteX4" fmla="*/ 322354 w 322354"/>
              <a:gd name="connsiteY4" fmla="*/ 40294 h 707844"/>
              <a:gd name="connsiteX5" fmla="*/ 322354 w 322354"/>
              <a:gd name="connsiteY5" fmla="*/ 667550 h 707844"/>
              <a:gd name="connsiteX6" fmla="*/ 161177 w 322354"/>
              <a:gd name="connsiteY6" fmla="*/ 707844 h 707844"/>
              <a:gd name="connsiteX7" fmla="*/ 0 w 322354"/>
              <a:gd name="connsiteY7" fmla="*/ 667550 h 707844"/>
              <a:gd name="connsiteX8" fmla="*/ 0 w 322354"/>
              <a:gd name="connsiteY8" fmla="*/ 40294 h 707844"/>
              <a:gd name="connsiteX0" fmla="*/ 0 w 322354"/>
              <a:gd name="connsiteY0" fmla="*/ 40294 h 745957"/>
              <a:gd name="connsiteX1" fmla="*/ 161177 w 322354"/>
              <a:gd name="connsiteY1" fmla="*/ 80588 h 745957"/>
              <a:gd name="connsiteX2" fmla="*/ 322354 w 322354"/>
              <a:gd name="connsiteY2" fmla="*/ 40294 h 745957"/>
              <a:gd name="connsiteX3" fmla="*/ 322354 w 322354"/>
              <a:gd name="connsiteY3" fmla="*/ 667550 h 745957"/>
              <a:gd name="connsiteX4" fmla="*/ 161177 w 322354"/>
              <a:gd name="connsiteY4" fmla="*/ 707844 h 745957"/>
              <a:gd name="connsiteX5" fmla="*/ 0 w 322354"/>
              <a:gd name="connsiteY5" fmla="*/ 667550 h 745957"/>
              <a:gd name="connsiteX6" fmla="*/ 0 w 322354"/>
              <a:gd name="connsiteY6" fmla="*/ 40294 h 745957"/>
              <a:gd name="connsiteX0" fmla="*/ 0 w 322354"/>
              <a:gd name="connsiteY0" fmla="*/ 40294 h 745957"/>
              <a:gd name="connsiteX1" fmla="*/ 161177 w 322354"/>
              <a:gd name="connsiteY1" fmla="*/ 0 h 745957"/>
              <a:gd name="connsiteX2" fmla="*/ 322354 w 322354"/>
              <a:gd name="connsiteY2" fmla="*/ 40294 h 745957"/>
              <a:gd name="connsiteX3" fmla="*/ 161177 w 322354"/>
              <a:gd name="connsiteY3" fmla="*/ 80588 h 745957"/>
              <a:gd name="connsiteX4" fmla="*/ 0 w 322354"/>
              <a:gd name="connsiteY4" fmla="*/ 40294 h 745957"/>
              <a:gd name="connsiteX0" fmla="*/ 322354 w 322354"/>
              <a:gd name="connsiteY0" fmla="*/ 40294 h 745957"/>
              <a:gd name="connsiteX1" fmla="*/ 161177 w 322354"/>
              <a:gd name="connsiteY1" fmla="*/ 80588 h 745957"/>
              <a:gd name="connsiteX2" fmla="*/ 0 w 322354"/>
              <a:gd name="connsiteY2" fmla="*/ 40294 h 745957"/>
              <a:gd name="connsiteX3" fmla="*/ 161177 w 322354"/>
              <a:gd name="connsiteY3" fmla="*/ 0 h 745957"/>
              <a:gd name="connsiteX4" fmla="*/ 322354 w 322354"/>
              <a:gd name="connsiteY4" fmla="*/ 40294 h 745957"/>
              <a:gd name="connsiteX5" fmla="*/ 322354 w 322354"/>
              <a:gd name="connsiteY5" fmla="*/ 667550 h 745957"/>
              <a:gd name="connsiteX6" fmla="*/ 0 w 322354"/>
              <a:gd name="connsiteY6" fmla="*/ 667550 h 745957"/>
              <a:gd name="connsiteX7" fmla="*/ 0 w 322354"/>
              <a:gd name="connsiteY7" fmla="*/ 40294 h 745957"/>
              <a:gd name="connsiteX0" fmla="*/ 0 w 391316"/>
              <a:gd name="connsiteY0" fmla="*/ 40294 h 905618"/>
              <a:gd name="connsiteX1" fmla="*/ 161177 w 391316"/>
              <a:gd name="connsiteY1" fmla="*/ 80588 h 905618"/>
              <a:gd name="connsiteX2" fmla="*/ 322354 w 391316"/>
              <a:gd name="connsiteY2" fmla="*/ 40294 h 905618"/>
              <a:gd name="connsiteX3" fmla="*/ 322354 w 391316"/>
              <a:gd name="connsiteY3" fmla="*/ 667550 h 905618"/>
              <a:gd name="connsiteX4" fmla="*/ 161177 w 391316"/>
              <a:gd name="connsiteY4" fmla="*/ 707844 h 905618"/>
              <a:gd name="connsiteX5" fmla="*/ 0 w 391316"/>
              <a:gd name="connsiteY5" fmla="*/ 667550 h 905618"/>
              <a:gd name="connsiteX6" fmla="*/ 0 w 391316"/>
              <a:gd name="connsiteY6" fmla="*/ 40294 h 905618"/>
              <a:gd name="connsiteX0" fmla="*/ 0 w 391316"/>
              <a:gd name="connsiteY0" fmla="*/ 40294 h 905618"/>
              <a:gd name="connsiteX1" fmla="*/ 161177 w 391316"/>
              <a:gd name="connsiteY1" fmla="*/ 0 h 905618"/>
              <a:gd name="connsiteX2" fmla="*/ 322354 w 391316"/>
              <a:gd name="connsiteY2" fmla="*/ 40294 h 905618"/>
              <a:gd name="connsiteX3" fmla="*/ 161177 w 391316"/>
              <a:gd name="connsiteY3" fmla="*/ 80588 h 905618"/>
              <a:gd name="connsiteX4" fmla="*/ 0 w 391316"/>
              <a:gd name="connsiteY4" fmla="*/ 40294 h 905618"/>
              <a:gd name="connsiteX0" fmla="*/ 322354 w 391316"/>
              <a:gd name="connsiteY0" fmla="*/ 40294 h 905618"/>
              <a:gd name="connsiteX1" fmla="*/ 161177 w 391316"/>
              <a:gd name="connsiteY1" fmla="*/ 80588 h 905618"/>
              <a:gd name="connsiteX2" fmla="*/ 0 w 391316"/>
              <a:gd name="connsiteY2" fmla="*/ 40294 h 905618"/>
              <a:gd name="connsiteX3" fmla="*/ 161177 w 391316"/>
              <a:gd name="connsiteY3" fmla="*/ 0 h 905618"/>
              <a:gd name="connsiteX4" fmla="*/ 322354 w 391316"/>
              <a:gd name="connsiteY4" fmla="*/ 40294 h 905618"/>
              <a:gd name="connsiteX5" fmla="*/ 322354 w 391316"/>
              <a:gd name="connsiteY5" fmla="*/ 667550 h 905618"/>
              <a:gd name="connsiteX6" fmla="*/ 378544 w 391316"/>
              <a:gd name="connsiteY6" fmla="*/ 905618 h 905618"/>
              <a:gd name="connsiteX7" fmla="*/ 0 w 391316"/>
              <a:gd name="connsiteY7" fmla="*/ 667550 h 905618"/>
              <a:gd name="connsiteX8" fmla="*/ 0 w 391316"/>
              <a:gd name="connsiteY8" fmla="*/ 40294 h 905618"/>
              <a:gd name="connsiteX0" fmla="*/ 0 w 391316"/>
              <a:gd name="connsiteY0" fmla="*/ 40294 h 905618"/>
              <a:gd name="connsiteX1" fmla="*/ 161177 w 391316"/>
              <a:gd name="connsiteY1" fmla="*/ 80588 h 905618"/>
              <a:gd name="connsiteX2" fmla="*/ 322354 w 391316"/>
              <a:gd name="connsiteY2" fmla="*/ 40294 h 905618"/>
              <a:gd name="connsiteX3" fmla="*/ 322354 w 391316"/>
              <a:gd name="connsiteY3" fmla="*/ 667550 h 905618"/>
              <a:gd name="connsiteX4" fmla="*/ 161177 w 391316"/>
              <a:gd name="connsiteY4" fmla="*/ 707844 h 905618"/>
              <a:gd name="connsiteX5" fmla="*/ 0 w 391316"/>
              <a:gd name="connsiteY5" fmla="*/ 667550 h 905618"/>
              <a:gd name="connsiteX6" fmla="*/ 0 w 391316"/>
              <a:gd name="connsiteY6" fmla="*/ 40294 h 905618"/>
              <a:gd name="connsiteX0" fmla="*/ 0 w 391316"/>
              <a:gd name="connsiteY0" fmla="*/ 40294 h 905618"/>
              <a:gd name="connsiteX1" fmla="*/ 161177 w 391316"/>
              <a:gd name="connsiteY1" fmla="*/ 0 h 905618"/>
              <a:gd name="connsiteX2" fmla="*/ 322354 w 391316"/>
              <a:gd name="connsiteY2" fmla="*/ 40294 h 905618"/>
              <a:gd name="connsiteX3" fmla="*/ 161177 w 391316"/>
              <a:gd name="connsiteY3" fmla="*/ 80588 h 905618"/>
              <a:gd name="connsiteX4" fmla="*/ 0 w 391316"/>
              <a:gd name="connsiteY4" fmla="*/ 40294 h 905618"/>
              <a:gd name="connsiteX0" fmla="*/ 322354 w 391316"/>
              <a:gd name="connsiteY0" fmla="*/ 40294 h 905618"/>
              <a:gd name="connsiteX1" fmla="*/ 161177 w 391316"/>
              <a:gd name="connsiteY1" fmla="*/ 80588 h 905618"/>
              <a:gd name="connsiteX2" fmla="*/ 0 w 391316"/>
              <a:gd name="connsiteY2" fmla="*/ 40294 h 905618"/>
              <a:gd name="connsiteX3" fmla="*/ 161177 w 391316"/>
              <a:gd name="connsiteY3" fmla="*/ 0 h 905618"/>
              <a:gd name="connsiteX4" fmla="*/ 322354 w 391316"/>
              <a:gd name="connsiteY4" fmla="*/ 40294 h 905618"/>
              <a:gd name="connsiteX5" fmla="*/ 322354 w 391316"/>
              <a:gd name="connsiteY5" fmla="*/ 667550 h 905618"/>
              <a:gd name="connsiteX6" fmla="*/ 378544 w 391316"/>
              <a:gd name="connsiteY6" fmla="*/ 905618 h 905618"/>
              <a:gd name="connsiteX7" fmla="*/ 0 w 391316"/>
              <a:gd name="connsiteY7" fmla="*/ 667550 h 905618"/>
              <a:gd name="connsiteX8" fmla="*/ 0 w 391316"/>
              <a:gd name="connsiteY8" fmla="*/ 40294 h 905618"/>
              <a:gd name="connsiteX9" fmla="*/ 322354 w 391316"/>
              <a:gd name="connsiteY9" fmla="*/ 40294 h 905618"/>
              <a:gd name="connsiteX0" fmla="*/ 0 w 469984"/>
              <a:gd name="connsiteY0" fmla="*/ 40294 h 997058"/>
              <a:gd name="connsiteX1" fmla="*/ 161177 w 469984"/>
              <a:gd name="connsiteY1" fmla="*/ 80588 h 997058"/>
              <a:gd name="connsiteX2" fmla="*/ 322354 w 469984"/>
              <a:gd name="connsiteY2" fmla="*/ 40294 h 997058"/>
              <a:gd name="connsiteX3" fmla="*/ 322354 w 469984"/>
              <a:gd name="connsiteY3" fmla="*/ 667550 h 997058"/>
              <a:gd name="connsiteX4" fmla="*/ 161177 w 469984"/>
              <a:gd name="connsiteY4" fmla="*/ 707844 h 997058"/>
              <a:gd name="connsiteX5" fmla="*/ 0 w 469984"/>
              <a:gd name="connsiteY5" fmla="*/ 667550 h 997058"/>
              <a:gd name="connsiteX6" fmla="*/ 0 w 469984"/>
              <a:gd name="connsiteY6" fmla="*/ 40294 h 997058"/>
              <a:gd name="connsiteX0" fmla="*/ 0 w 469984"/>
              <a:gd name="connsiteY0" fmla="*/ 40294 h 997058"/>
              <a:gd name="connsiteX1" fmla="*/ 161177 w 469984"/>
              <a:gd name="connsiteY1" fmla="*/ 0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0" fmla="*/ 378544 w 469984"/>
              <a:gd name="connsiteY0" fmla="*/ 905618 h 997058"/>
              <a:gd name="connsiteX1" fmla="*/ 0 w 469984"/>
              <a:gd name="connsiteY1" fmla="*/ 667550 h 997058"/>
              <a:gd name="connsiteX2" fmla="*/ 0 w 469984"/>
              <a:gd name="connsiteY2" fmla="*/ 40294 h 997058"/>
              <a:gd name="connsiteX3" fmla="*/ 322354 w 469984"/>
              <a:gd name="connsiteY3" fmla="*/ 40294 h 997058"/>
              <a:gd name="connsiteX4" fmla="*/ 161177 w 469984"/>
              <a:gd name="connsiteY4" fmla="*/ 80588 h 997058"/>
              <a:gd name="connsiteX5" fmla="*/ 0 w 469984"/>
              <a:gd name="connsiteY5" fmla="*/ 40294 h 997058"/>
              <a:gd name="connsiteX6" fmla="*/ 161177 w 469984"/>
              <a:gd name="connsiteY6" fmla="*/ 0 h 997058"/>
              <a:gd name="connsiteX7" fmla="*/ 322354 w 469984"/>
              <a:gd name="connsiteY7" fmla="*/ 40294 h 997058"/>
              <a:gd name="connsiteX8" fmla="*/ 322354 w 469984"/>
              <a:gd name="connsiteY8" fmla="*/ 667550 h 997058"/>
              <a:gd name="connsiteX9" fmla="*/ 469984 w 469984"/>
              <a:gd name="connsiteY9" fmla="*/ 997058 h 997058"/>
              <a:gd name="connsiteX0" fmla="*/ 0 w 469984"/>
              <a:gd name="connsiteY0" fmla="*/ 40294 h 997058"/>
              <a:gd name="connsiteX1" fmla="*/ 161177 w 469984"/>
              <a:gd name="connsiteY1" fmla="*/ 80588 h 997058"/>
              <a:gd name="connsiteX2" fmla="*/ 322354 w 469984"/>
              <a:gd name="connsiteY2" fmla="*/ 40294 h 997058"/>
              <a:gd name="connsiteX3" fmla="*/ 322354 w 469984"/>
              <a:gd name="connsiteY3" fmla="*/ 667550 h 997058"/>
              <a:gd name="connsiteX4" fmla="*/ 161177 w 469984"/>
              <a:gd name="connsiteY4" fmla="*/ 707844 h 997058"/>
              <a:gd name="connsiteX5" fmla="*/ 0 w 469984"/>
              <a:gd name="connsiteY5" fmla="*/ 667550 h 997058"/>
              <a:gd name="connsiteX6" fmla="*/ 0 w 469984"/>
              <a:gd name="connsiteY6" fmla="*/ 40294 h 997058"/>
              <a:gd name="connsiteX0" fmla="*/ 0 w 469984"/>
              <a:gd name="connsiteY0" fmla="*/ 40294 h 997058"/>
              <a:gd name="connsiteX1" fmla="*/ 161177 w 469984"/>
              <a:gd name="connsiteY1" fmla="*/ 0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0" fmla="*/ 45697 w 469984"/>
              <a:gd name="connsiteY0" fmla="*/ 860441 h 997058"/>
              <a:gd name="connsiteX1" fmla="*/ 0 w 469984"/>
              <a:gd name="connsiteY1" fmla="*/ 667550 h 997058"/>
              <a:gd name="connsiteX2" fmla="*/ 0 w 469984"/>
              <a:gd name="connsiteY2" fmla="*/ 40294 h 997058"/>
              <a:gd name="connsiteX3" fmla="*/ 322354 w 469984"/>
              <a:gd name="connsiteY3" fmla="*/ 40294 h 997058"/>
              <a:gd name="connsiteX4" fmla="*/ 161177 w 469984"/>
              <a:gd name="connsiteY4" fmla="*/ 80588 h 997058"/>
              <a:gd name="connsiteX5" fmla="*/ 0 w 469984"/>
              <a:gd name="connsiteY5" fmla="*/ 40294 h 997058"/>
              <a:gd name="connsiteX6" fmla="*/ 161177 w 469984"/>
              <a:gd name="connsiteY6" fmla="*/ 0 h 997058"/>
              <a:gd name="connsiteX7" fmla="*/ 322354 w 469984"/>
              <a:gd name="connsiteY7" fmla="*/ 40294 h 997058"/>
              <a:gd name="connsiteX8" fmla="*/ 322354 w 469984"/>
              <a:gd name="connsiteY8" fmla="*/ 667550 h 997058"/>
              <a:gd name="connsiteX9" fmla="*/ 469984 w 469984"/>
              <a:gd name="connsiteY9" fmla="*/ 997058 h 997058"/>
              <a:gd name="connsiteX0" fmla="*/ 0 w 469984"/>
              <a:gd name="connsiteY0" fmla="*/ 40294 h 997058"/>
              <a:gd name="connsiteX1" fmla="*/ 161177 w 469984"/>
              <a:gd name="connsiteY1" fmla="*/ 80588 h 997058"/>
              <a:gd name="connsiteX2" fmla="*/ 322354 w 469984"/>
              <a:gd name="connsiteY2" fmla="*/ 40294 h 997058"/>
              <a:gd name="connsiteX3" fmla="*/ 322354 w 469984"/>
              <a:gd name="connsiteY3" fmla="*/ 667550 h 997058"/>
              <a:gd name="connsiteX4" fmla="*/ 161177 w 469984"/>
              <a:gd name="connsiteY4" fmla="*/ 707844 h 997058"/>
              <a:gd name="connsiteX5" fmla="*/ 0 w 469984"/>
              <a:gd name="connsiteY5" fmla="*/ 667550 h 997058"/>
              <a:gd name="connsiteX6" fmla="*/ 0 w 469984"/>
              <a:gd name="connsiteY6" fmla="*/ 40294 h 997058"/>
              <a:gd name="connsiteX0" fmla="*/ 0 w 469984"/>
              <a:gd name="connsiteY0" fmla="*/ 40294 h 997058"/>
              <a:gd name="connsiteX1" fmla="*/ 161177 w 469984"/>
              <a:gd name="connsiteY1" fmla="*/ 0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0" fmla="*/ 0 w 469984"/>
              <a:gd name="connsiteY0" fmla="*/ 667550 h 997058"/>
              <a:gd name="connsiteX1" fmla="*/ 0 w 469984"/>
              <a:gd name="connsiteY1" fmla="*/ 40294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5" fmla="*/ 161177 w 469984"/>
              <a:gd name="connsiteY5" fmla="*/ 0 h 997058"/>
              <a:gd name="connsiteX6" fmla="*/ 322354 w 469984"/>
              <a:gd name="connsiteY6" fmla="*/ 40294 h 997058"/>
              <a:gd name="connsiteX7" fmla="*/ 322354 w 469984"/>
              <a:gd name="connsiteY7" fmla="*/ 667550 h 997058"/>
              <a:gd name="connsiteX8" fmla="*/ 469984 w 469984"/>
              <a:gd name="connsiteY8" fmla="*/ 997058 h 997058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5" fmla="*/ 161177 w 322354"/>
              <a:gd name="connsiteY5" fmla="*/ 0 h 707844"/>
              <a:gd name="connsiteX6" fmla="*/ 322354 w 322354"/>
              <a:gd name="connsiteY6" fmla="*/ 40294 h 707844"/>
              <a:gd name="connsiteX7" fmla="*/ 322354 w 322354"/>
              <a:gd name="connsiteY7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2354" h="707844" stroke="0" extrusionOk="0">
                <a:moveTo>
                  <a:pt x="0" y="40294"/>
                </a:moveTo>
                <a:cubicBezTo>
                  <a:pt x="0" y="62548"/>
                  <a:pt x="72161" y="80588"/>
                  <a:pt x="161177" y="80588"/>
                </a:cubicBezTo>
                <a:cubicBezTo>
                  <a:pt x="250193" y="80588"/>
                  <a:pt x="322354" y="62548"/>
                  <a:pt x="322354" y="40294"/>
                </a:cubicBezTo>
                <a:lnTo>
                  <a:pt x="322354" y="667550"/>
                </a:lnTo>
                <a:cubicBezTo>
                  <a:pt x="322354" y="689804"/>
                  <a:pt x="250193" y="707844"/>
                  <a:pt x="161177" y="707844"/>
                </a:cubicBezTo>
                <a:cubicBezTo>
                  <a:pt x="72161" y="707844"/>
                  <a:pt x="0" y="689804"/>
                  <a:pt x="0" y="667550"/>
                </a:cubicBezTo>
                <a:lnTo>
                  <a:pt x="0" y="40294"/>
                </a:lnTo>
                <a:close/>
              </a:path>
              <a:path w="322354" h="707844" fill="lighten" stroke="0" extrusionOk="0">
                <a:moveTo>
                  <a:pt x="0" y="40294"/>
                </a:moveTo>
                <a:cubicBezTo>
                  <a:pt x="0" y="18040"/>
                  <a:pt x="72161" y="0"/>
                  <a:pt x="161177" y="0"/>
                </a:cubicBezTo>
                <a:cubicBezTo>
                  <a:pt x="250193" y="0"/>
                  <a:pt x="322354" y="18040"/>
                  <a:pt x="322354" y="40294"/>
                </a:cubicBezTo>
                <a:cubicBezTo>
                  <a:pt x="322354" y="62548"/>
                  <a:pt x="250193" y="80588"/>
                  <a:pt x="161177" y="80588"/>
                </a:cubicBezTo>
                <a:cubicBezTo>
                  <a:pt x="72161" y="80588"/>
                  <a:pt x="0" y="62548"/>
                  <a:pt x="0" y="40294"/>
                </a:cubicBezTo>
                <a:close/>
              </a:path>
              <a:path w="322354" h="707844" fill="none" extrusionOk="0">
                <a:moveTo>
                  <a:pt x="0" y="667550"/>
                </a:moveTo>
                <a:lnTo>
                  <a:pt x="0" y="40294"/>
                </a:lnTo>
                <a:cubicBezTo>
                  <a:pt x="55336" y="39163"/>
                  <a:pt x="1666" y="76657"/>
                  <a:pt x="158107" y="85892"/>
                </a:cubicBezTo>
                <a:cubicBezTo>
                  <a:pt x="278158" y="87971"/>
                  <a:pt x="267605" y="55493"/>
                  <a:pt x="322354" y="40294"/>
                </a:cubicBezTo>
                <a:cubicBezTo>
                  <a:pt x="322354" y="62548"/>
                  <a:pt x="250193" y="80588"/>
                  <a:pt x="161177" y="80588"/>
                </a:cubicBezTo>
                <a:cubicBezTo>
                  <a:pt x="72161" y="80588"/>
                  <a:pt x="0" y="62548"/>
                  <a:pt x="0" y="40294"/>
                </a:cubicBezTo>
                <a:cubicBezTo>
                  <a:pt x="0" y="18040"/>
                  <a:pt x="72161" y="0"/>
                  <a:pt x="161177" y="0"/>
                </a:cubicBezTo>
                <a:cubicBezTo>
                  <a:pt x="250193" y="0"/>
                  <a:pt x="322354" y="18040"/>
                  <a:pt x="322354" y="40294"/>
                </a:cubicBezTo>
                <a:lnTo>
                  <a:pt x="322354" y="667550"/>
                </a:lnTo>
              </a:path>
            </a:pathLst>
          </a:cu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角丸四角形 355">
            <a:extLst>
              <a:ext uri="{FF2B5EF4-FFF2-40B4-BE49-F238E27FC236}">
                <a16:creationId xmlns:a16="http://schemas.microsoft.com/office/drawing/2014/main" id="{55C2596F-3D0B-0A3F-05F3-77279C36FA82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BBF73EF6-54FF-F71D-A35B-16790D99AE40}"/>
              </a:ext>
            </a:extLst>
          </p:cNvPr>
          <p:cNvSpPr txBox="1"/>
          <p:nvPr/>
        </p:nvSpPr>
        <p:spPr>
          <a:xfrm>
            <a:off x="10664176" y="2662131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chemeClr val="accent1">
                    <a:lumMod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6AA0BE41-C166-CD5F-DFF4-EB95DFC14335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6" name="直線コネクタ 5">
              <a:extLst>
                <a:ext uri="{FF2B5EF4-FFF2-40B4-BE49-F238E27FC236}">
                  <a16:creationId xmlns:a16="http://schemas.microsoft.com/office/drawing/2014/main" id="{7906C262-225F-E863-8BAD-3291185926BE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線コネクタ 24">
              <a:extLst>
                <a:ext uri="{FF2B5EF4-FFF2-40B4-BE49-F238E27FC236}">
                  <a16:creationId xmlns:a16="http://schemas.microsoft.com/office/drawing/2014/main" id="{5DE29879-1A1C-9C7A-7630-83D6397AC129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線コネクタ 32">
              <a:extLst>
                <a:ext uri="{FF2B5EF4-FFF2-40B4-BE49-F238E27FC236}">
                  <a16:creationId xmlns:a16="http://schemas.microsoft.com/office/drawing/2014/main" id="{46AF47E3-5512-F279-8F0E-AACA50DE9B3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E102DBF9-FEDF-8E73-450C-107A504E8814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5" name="グループ化 194">
            <a:extLst>
              <a:ext uri="{FF2B5EF4-FFF2-40B4-BE49-F238E27FC236}">
                <a16:creationId xmlns:a16="http://schemas.microsoft.com/office/drawing/2014/main" id="{C21D5D21-AFC8-EE09-600A-9A0545FFAED0}"/>
              </a:ext>
            </a:extLst>
          </p:cNvPr>
          <p:cNvGrpSpPr/>
          <p:nvPr/>
        </p:nvGrpSpPr>
        <p:grpSpPr>
          <a:xfrm rot="187677">
            <a:off x="101501" y="2415263"/>
            <a:ext cx="1703475" cy="3871344"/>
            <a:chOff x="81389" y="2186195"/>
            <a:chExt cx="1703475" cy="3871344"/>
          </a:xfrm>
        </p:grpSpPr>
        <p:grpSp>
          <p:nvGrpSpPr>
            <p:cNvPr id="2946" name="グループ化 2945">
              <a:extLst>
                <a:ext uri="{FF2B5EF4-FFF2-40B4-BE49-F238E27FC236}">
                  <a16:creationId xmlns:a16="http://schemas.microsoft.com/office/drawing/2014/main" id="{61390AEB-33A8-6EDC-C782-F115BBCC5DD6}"/>
                </a:ext>
              </a:extLst>
            </p:cNvPr>
            <p:cNvGrpSpPr/>
            <p:nvPr/>
          </p:nvGrpSpPr>
          <p:grpSpPr>
            <a:xfrm rot="227935">
              <a:off x="870736" y="2318625"/>
              <a:ext cx="351422" cy="3738914"/>
              <a:chOff x="887535" y="1448966"/>
              <a:chExt cx="336419" cy="2302488"/>
            </a:xfrm>
            <a:solidFill>
              <a:srgbClr val="705240"/>
            </a:solidFill>
          </p:grpSpPr>
          <p:sp>
            <p:nvSpPr>
              <p:cNvPr id="2947" name="フリーフォーム 129">
                <a:extLst>
                  <a:ext uri="{FF2B5EF4-FFF2-40B4-BE49-F238E27FC236}">
                    <a16:creationId xmlns:a16="http://schemas.microsoft.com/office/drawing/2014/main" id="{74EC12AE-DD57-A1DC-CB07-E0788B256226}"/>
                  </a:ext>
                </a:extLst>
              </p:cNvPr>
              <p:cNvSpPr/>
              <p:nvPr/>
            </p:nvSpPr>
            <p:spPr>
              <a:xfrm rot="20773540">
                <a:off x="984579" y="1448966"/>
                <a:ext cx="239375" cy="2302488"/>
              </a:xfrm>
              <a:custGeom>
                <a:avLst/>
                <a:gdLst>
                  <a:gd name="connsiteX0" fmla="*/ 168228 w 328316"/>
                  <a:gd name="connsiteY0" fmla="*/ 0 h 1378383"/>
                  <a:gd name="connsiteX1" fmla="*/ 103108 w 328316"/>
                  <a:gd name="connsiteY1" fmla="*/ 192648 h 1378383"/>
                  <a:gd name="connsiteX2" fmla="*/ 32561 w 328316"/>
                  <a:gd name="connsiteY2" fmla="*/ 841139 h 1378383"/>
                  <a:gd name="connsiteX3" fmla="*/ 0 w 328316"/>
                  <a:gd name="connsiteY3" fmla="*/ 1329543 h 1378383"/>
                  <a:gd name="connsiteX4" fmla="*/ 130241 w 328316"/>
                  <a:gd name="connsiteY4" fmla="*/ 1378383 h 1378383"/>
                  <a:gd name="connsiteX5" fmla="*/ 211642 w 328316"/>
                  <a:gd name="connsiteY5" fmla="*/ 1367530 h 1378383"/>
                  <a:gd name="connsiteX6" fmla="*/ 328316 w 328316"/>
                  <a:gd name="connsiteY6" fmla="*/ 1326829 h 1378383"/>
                  <a:gd name="connsiteX7" fmla="*/ 274049 w 328316"/>
                  <a:gd name="connsiteY7" fmla="*/ 575230 h 1378383"/>
                  <a:gd name="connsiteX8" fmla="*/ 230635 w 328316"/>
                  <a:gd name="connsiteY8" fmla="*/ 92254 h 1378383"/>
                  <a:gd name="connsiteX9" fmla="*/ 168228 w 328316"/>
                  <a:gd name="connsiteY9" fmla="*/ 0 h 137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8316" h="1378383">
                    <a:moveTo>
                      <a:pt x="168228" y="0"/>
                    </a:moveTo>
                    <a:lnTo>
                      <a:pt x="103108" y="192648"/>
                    </a:lnTo>
                    <a:lnTo>
                      <a:pt x="32561" y="841139"/>
                    </a:lnTo>
                    <a:lnTo>
                      <a:pt x="0" y="1329543"/>
                    </a:lnTo>
                    <a:lnTo>
                      <a:pt x="130241" y="1378383"/>
                    </a:lnTo>
                    <a:lnTo>
                      <a:pt x="211642" y="1367530"/>
                    </a:lnTo>
                    <a:lnTo>
                      <a:pt x="328316" y="1326829"/>
                    </a:lnTo>
                    <a:lnTo>
                      <a:pt x="274049" y="575230"/>
                    </a:lnTo>
                    <a:lnTo>
                      <a:pt x="230635" y="92254"/>
                    </a:lnTo>
                    <a:lnTo>
                      <a:pt x="16822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8" name="Google Shape;1866;p32">
                <a:extLst>
                  <a:ext uri="{FF2B5EF4-FFF2-40B4-BE49-F238E27FC236}">
                    <a16:creationId xmlns:a16="http://schemas.microsoft.com/office/drawing/2014/main" id="{7949F1B8-CE12-0E55-FA5D-0111D59562D8}"/>
                  </a:ext>
                </a:extLst>
              </p:cNvPr>
              <p:cNvSpPr/>
              <p:nvPr/>
            </p:nvSpPr>
            <p:spPr>
              <a:xfrm rot="15665397">
                <a:off x="945978" y="2458176"/>
                <a:ext cx="99557" cy="216443"/>
              </a:xfrm>
              <a:prstGeom prst="can">
                <a:avLst>
                  <a:gd name="adj" fmla="val 25000"/>
                </a:avLst>
              </a:prstGeom>
              <a:grpFill/>
              <a:ln w="12700" cap="flat" cmpd="sng">
                <a:solidFill>
                  <a:schemeClr val="accen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9" name="Google Shape;1867;p32">
                <a:extLst>
                  <a:ext uri="{FF2B5EF4-FFF2-40B4-BE49-F238E27FC236}">
                    <a16:creationId xmlns:a16="http://schemas.microsoft.com/office/drawing/2014/main" id="{6F6F8C84-046E-0409-FC1C-AE60E96E42AB}"/>
                  </a:ext>
                </a:extLst>
              </p:cNvPr>
              <p:cNvSpPr/>
              <p:nvPr/>
            </p:nvSpPr>
            <p:spPr>
              <a:xfrm rot="20481124">
                <a:off x="1051761" y="2507427"/>
                <a:ext cx="111154" cy="81707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0" name="Google Shape;1868;p32">
                <a:extLst>
                  <a:ext uri="{FF2B5EF4-FFF2-40B4-BE49-F238E27FC236}">
                    <a16:creationId xmlns:a16="http://schemas.microsoft.com/office/drawing/2014/main" id="{713E19C9-28EB-B640-27BD-1D39184F4F00}"/>
                  </a:ext>
                </a:extLst>
              </p:cNvPr>
              <p:cNvSpPr/>
              <p:nvPr/>
            </p:nvSpPr>
            <p:spPr>
              <a:xfrm rot="17672304">
                <a:off x="1116944" y="2721432"/>
                <a:ext cx="27803" cy="28105"/>
              </a:xfrm>
              <a:prstGeom prst="ellipse">
                <a:avLst/>
              </a:prstGeom>
              <a:grp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1" name="Google Shape;1869;p32">
                <a:extLst>
                  <a:ext uri="{FF2B5EF4-FFF2-40B4-BE49-F238E27FC236}">
                    <a16:creationId xmlns:a16="http://schemas.microsoft.com/office/drawing/2014/main" id="{3B749017-AFDB-B9FA-E99C-9F6A58F6A6DB}"/>
                  </a:ext>
                </a:extLst>
              </p:cNvPr>
              <p:cNvSpPr/>
              <p:nvPr/>
            </p:nvSpPr>
            <p:spPr>
              <a:xfrm rot="17672304">
                <a:off x="999626" y="2329618"/>
                <a:ext cx="27803" cy="28105"/>
              </a:xfrm>
              <a:prstGeom prst="ellipse">
                <a:avLst/>
              </a:prstGeom>
              <a:grp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2" name="Google Shape;1870;p32">
                <a:extLst>
                  <a:ext uri="{FF2B5EF4-FFF2-40B4-BE49-F238E27FC236}">
                    <a16:creationId xmlns:a16="http://schemas.microsoft.com/office/drawing/2014/main" id="{309B8E3A-D248-A091-3769-F14B27268F08}"/>
                  </a:ext>
                </a:extLst>
              </p:cNvPr>
              <p:cNvSpPr/>
              <p:nvPr/>
            </p:nvSpPr>
            <p:spPr>
              <a:xfrm rot="17672304">
                <a:off x="1054035" y="2320106"/>
                <a:ext cx="27803" cy="28105"/>
              </a:xfrm>
              <a:prstGeom prst="ellipse">
                <a:avLst/>
              </a:prstGeom>
              <a:grp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" name="グループ化 168">
              <a:extLst>
                <a:ext uri="{FF2B5EF4-FFF2-40B4-BE49-F238E27FC236}">
                  <a16:creationId xmlns:a16="http://schemas.microsoft.com/office/drawing/2014/main" id="{9B6B22FA-5277-BBD8-E8F6-E59CE53C0177}"/>
                </a:ext>
              </a:extLst>
            </p:cNvPr>
            <p:cNvGrpSpPr>
              <a:grpSpLocks noChangeAspect="1"/>
            </p:cNvGrpSpPr>
            <p:nvPr/>
          </p:nvGrpSpPr>
          <p:grpSpPr>
            <a:xfrm rot="4477588">
              <a:off x="385667" y="1881917"/>
              <a:ext cx="1094919" cy="1703475"/>
              <a:chOff x="7146731" y="2765739"/>
              <a:chExt cx="579389" cy="901414"/>
            </a:xfrm>
          </p:grpSpPr>
          <p:sp>
            <p:nvSpPr>
              <p:cNvPr id="170" name="Google Shape;1342;p26">
                <a:extLst>
                  <a:ext uri="{FF2B5EF4-FFF2-40B4-BE49-F238E27FC236}">
                    <a16:creationId xmlns:a16="http://schemas.microsoft.com/office/drawing/2014/main" id="{3CD4B116-A67D-B170-DC58-1787E5425AE9}"/>
                  </a:ext>
                </a:extLst>
              </p:cNvPr>
              <p:cNvSpPr/>
              <p:nvPr/>
            </p:nvSpPr>
            <p:spPr>
              <a:xfrm rot="312929" flipH="1">
                <a:off x="7163071" y="2888122"/>
                <a:ext cx="475719" cy="779031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705240"/>
              </a:solidFill>
              <a:ln w="12700" cap="flat" cmpd="sng">
                <a:solidFill>
                  <a:schemeClr val="accen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1342;p26">
                <a:extLst>
                  <a:ext uri="{FF2B5EF4-FFF2-40B4-BE49-F238E27FC236}">
                    <a16:creationId xmlns:a16="http://schemas.microsoft.com/office/drawing/2014/main" id="{35B8E5B4-4678-6B78-3DD7-401394E68AC9}"/>
                  </a:ext>
                </a:extLst>
              </p:cNvPr>
              <p:cNvSpPr/>
              <p:nvPr/>
            </p:nvSpPr>
            <p:spPr>
              <a:xfrm rot="587230" flipH="1">
                <a:off x="7146731" y="2781165"/>
                <a:ext cx="579389" cy="41240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chemeClr val="accen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1343;p26">
                <a:extLst>
                  <a:ext uri="{FF2B5EF4-FFF2-40B4-BE49-F238E27FC236}">
                    <a16:creationId xmlns:a16="http://schemas.microsoft.com/office/drawing/2014/main" id="{F72E2C04-3B52-46DD-7BBC-1652F00AB250}"/>
                  </a:ext>
                </a:extLst>
              </p:cNvPr>
              <p:cNvSpPr/>
              <p:nvPr/>
            </p:nvSpPr>
            <p:spPr>
              <a:xfrm rot="587230" flipH="1">
                <a:off x="7440564" y="2765739"/>
                <a:ext cx="45875" cy="99512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chemeClr val="accen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フリーフォーム 467">
                <a:extLst>
                  <a:ext uri="{FF2B5EF4-FFF2-40B4-BE49-F238E27FC236}">
                    <a16:creationId xmlns:a16="http://schemas.microsoft.com/office/drawing/2014/main" id="{AB6851C9-5DC9-CFB0-42E6-2411569616A7}"/>
                  </a:ext>
                </a:extLst>
              </p:cNvPr>
              <p:cNvSpPr/>
              <p:nvPr/>
            </p:nvSpPr>
            <p:spPr>
              <a:xfrm rot="8468404" flipH="1">
                <a:off x="7572770" y="2853913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 468">
                <a:extLst>
                  <a:ext uri="{FF2B5EF4-FFF2-40B4-BE49-F238E27FC236}">
                    <a16:creationId xmlns:a16="http://schemas.microsoft.com/office/drawing/2014/main" id="{0E81C472-50D8-1CA4-9686-896C9F4031A3}"/>
                  </a:ext>
                </a:extLst>
              </p:cNvPr>
              <p:cNvSpPr/>
              <p:nvPr/>
            </p:nvSpPr>
            <p:spPr>
              <a:xfrm rot="8468404" flipH="1">
                <a:off x="7571034" y="3006346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75" name="グループ化 174">
                <a:extLst>
                  <a:ext uri="{FF2B5EF4-FFF2-40B4-BE49-F238E27FC236}">
                    <a16:creationId xmlns:a16="http://schemas.microsoft.com/office/drawing/2014/main" id="{ADA30611-BEF5-BDDE-22B9-FC74DD866CAC}"/>
                  </a:ext>
                </a:extLst>
              </p:cNvPr>
              <p:cNvGrpSpPr/>
              <p:nvPr/>
            </p:nvGrpSpPr>
            <p:grpSpPr>
              <a:xfrm rot="1164924">
                <a:off x="7467845" y="2897520"/>
                <a:ext cx="59372" cy="252044"/>
                <a:chOff x="1357734" y="3985057"/>
                <a:chExt cx="44308" cy="188094"/>
              </a:xfrm>
            </p:grpSpPr>
            <p:sp>
              <p:nvSpPr>
                <p:cNvPr id="185" name="フリーフォーム 479">
                  <a:extLst>
                    <a:ext uri="{FF2B5EF4-FFF2-40B4-BE49-F238E27FC236}">
                      <a16:creationId xmlns:a16="http://schemas.microsoft.com/office/drawing/2014/main" id="{B7F3E59D-6AC8-97F9-6BE8-4D46C0DC3C12}"/>
                    </a:ext>
                  </a:extLst>
                </p:cNvPr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" name="フリーフォーム 480">
                  <a:extLst>
                    <a:ext uri="{FF2B5EF4-FFF2-40B4-BE49-F238E27FC236}">
                      <a16:creationId xmlns:a16="http://schemas.microsoft.com/office/drawing/2014/main" id="{5481E212-A8A9-DC4E-093A-7BAD240FA464}"/>
                    </a:ext>
                  </a:extLst>
                </p:cNvPr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76" name="グループ化 175">
                <a:extLst>
                  <a:ext uri="{FF2B5EF4-FFF2-40B4-BE49-F238E27FC236}">
                    <a16:creationId xmlns:a16="http://schemas.microsoft.com/office/drawing/2014/main" id="{8ABB9833-7CDF-F72B-6287-DE345273938D}"/>
                  </a:ext>
                </a:extLst>
              </p:cNvPr>
              <p:cNvGrpSpPr/>
              <p:nvPr/>
            </p:nvGrpSpPr>
            <p:grpSpPr>
              <a:xfrm rot="1810112">
                <a:off x="7275024" y="2847535"/>
                <a:ext cx="172055" cy="308192"/>
                <a:chOff x="1206951" y="3951265"/>
                <a:chExt cx="128400" cy="229996"/>
              </a:xfrm>
            </p:grpSpPr>
            <p:grpSp>
              <p:nvGrpSpPr>
                <p:cNvPr id="179" name="グループ化 178">
                  <a:extLst>
                    <a:ext uri="{FF2B5EF4-FFF2-40B4-BE49-F238E27FC236}">
                      <a16:creationId xmlns:a16="http://schemas.microsoft.com/office/drawing/2014/main" id="{25921852-B930-494F-CA04-53936C27DADF}"/>
                    </a:ext>
                  </a:extLst>
                </p:cNvPr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183" name="フリーフォーム 477">
                    <a:extLst>
                      <a:ext uri="{FF2B5EF4-FFF2-40B4-BE49-F238E27FC236}">
                        <a16:creationId xmlns:a16="http://schemas.microsoft.com/office/drawing/2014/main" id="{856A5707-2E9C-56B8-5559-B3A7B70BC9BE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4" name="フリーフォーム 478">
                    <a:extLst>
                      <a:ext uri="{FF2B5EF4-FFF2-40B4-BE49-F238E27FC236}">
                        <a16:creationId xmlns:a16="http://schemas.microsoft.com/office/drawing/2014/main" id="{E1379BF2-945C-1831-091C-0076C61339F7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180" name="グループ化 179">
                  <a:extLst>
                    <a:ext uri="{FF2B5EF4-FFF2-40B4-BE49-F238E27FC236}">
                      <a16:creationId xmlns:a16="http://schemas.microsoft.com/office/drawing/2014/main" id="{EF2147EA-5B0E-6ED7-77A9-5BE65E3BCFDE}"/>
                    </a:ext>
                  </a:extLst>
                </p:cNvPr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181" name="フリーフォーム 475">
                    <a:extLst>
                      <a:ext uri="{FF2B5EF4-FFF2-40B4-BE49-F238E27FC236}">
                        <a16:creationId xmlns:a16="http://schemas.microsoft.com/office/drawing/2014/main" id="{AB4C5FBE-85B6-C764-0962-3583BF08B27B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2" name="フリーフォーム 476">
                    <a:extLst>
                      <a:ext uri="{FF2B5EF4-FFF2-40B4-BE49-F238E27FC236}">
                        <a16:creationId xmlns:a16="http://schemas.microsoft.com/office/drawing/2014/main" id="{C768D5CD-EF63-10C7-C931-4AE7EB31E2EA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177" name="フリーフォーム 471">
                <a:extLst>
                  <a:ext uri="{FF2B5EF4-FFF2-40B4-BE49-F238E27FC236}">
                    <a16:creationId xmlns:a16="http://schemas.microsoft.com/office/drawing/2014/main" id="{92CAFAD4-7357-D604-1668-7B9C387A5CCF}"/>
                  </a:ext>
                </a:extLst>
              </p:cNvPr>
              <p:cNvSpPr/>
              <p:nvPr/>
            </p:nvSpPr>
            <p:spPr>
              <a:xfrm rot="11933291" flipH="1">
                <a:off x="7169058" y="2954014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 472">
                <a:extLst>
                  <a:ext uri="{FF2B5EF4-FFF2-40B4-BE49-F238E27FC236}">
                    <a16:creationId xmlns:a16="http://schemas.microsoft.com/office/drawing/2014/main" id="{24313BA7-4204-ADCA-F38F-60460D45A019}"/>
                  </a:ext>
                </a:extLst>
              </p:cNvPr>
              <p:cNvSpPr/>
              <p:nvPr/>
            </p:nvSpPr>
            <p:spPr>
              <a:xfrm rot="14248921" flipH="1">
                <a:off x="7277761" y="2792402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196" name="星: 5 pt 195">
            <a:extLst>
              <a:ext uri="{FF2B5EF4-FFF2-40B4-BE49-F238E27FC236}">
                <a16:creationId xmlns:a16="http://schemas.microsoft.com/office/drawing/2014/main" id="{C2A4EC34-F69E-4F01-F6DA-F60E49E634B0}"/>
              </a:ext>
            </a:extLst>
          </p:cNvPr>
          <p:cNvSpPr>
            <a:spLocks noChangeAspect="1"/>
          </p:cNvSpPr>
          <p:nvPr/>
        </p:nvSpPr>
        <p:spPr>
          <a:xfrm>
            <a:off x="3381576" y="4318647"/>
            <a:ext cx="320979" cy="320979"/>
          </a:xfrm>
          <a:prstGeom prst="star5">
            <a:avLst/>
          </a:prstGeom>
          <a:solidFill>
            <a:srgbClr val="CD9BFF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50CEBC44-33B6-3B49-8017-C6C655FDA168}"/>
              </a:ext>
            </a:extLst>
          </p:cNvPr>
          <p:cNvGrpSpPr>
            <a:grpSpLocks noChangeAspect="1"/>
          </p:cNvGrpSpPr>
          <p:nvPr/>
        </p:nvGrpSpPr>
        <p:grpSpPr>
          <a:xfrm>
            <a:off x="8791443" y="4720174"/>
            <a:ext cx="1283685" cy="1416721"/>
            <a:chOff x="5186688" y="3855031"/>
            <a:chExt cx="1619316" cy="1766338"/>
          </a:xfrm>
        </p:grpSpPr>
        <p:sp>
          <p:nvSpPr>
            <p:cNvPr id="37" name="直方体 36">
              <a:extLst>
                <a:ext uri="{FF2B5EF4-FFF2-40B4-BE49-F238E27FC236}">
                  <a16:creationId xmlns:a16="http://schemas.microsoft.com/office/drawing/2014/main" id="{AFDC63BC-26B5-FCAE-3AC2-3FAED4232890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直方体 37">
              <a:extLst>
                <a:ext uri="{FF2B5EF4-FFF2-40B4-BE49-F238E27FC236}">
                  <a16:creationId xmlns:a16="http://schemas.microsoft.com/office/drawing/2014/main" id="{E0A074EE-3154-CF47-1309-2D99812C0843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4" name="直方体 2943">
              <a:extLst>
                <a:ext uri="{FF2B5EF4-FFF2-40B4-BE49-F238E27FC236}">
                  <a16:creationId xmlns:a16="http://schemas.microsoft.com/office/drawing/2014/main" id="{0F1EE257-0104-BA30-EBE0-083ABFA80592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953" name="グループ化 2952">
              <a:extLst>
                <a:ext uri="{FF2B5EF4-FFF2-40B4-BE49-F238E27FC236}">
                  <a16:creationId xmlns:a16="http://schemas.microsoft.com/office/drawing/2014/main" id="{87C29ABF-355D-D582-68EE-8CFEFAF04820}"/>
                </a:ext>
              </a:extLst>
            </p:cNvPr>
            <p:cNvGrpSpPr/>
            <p:nvPr/>
          </p:nvGrpSpPr>
          <p:grpSpPr>
            <a:xfrm>
              <a:off x="6130666" y="4149551"/>
              <a:ext cx="282228" cy="227485"/>
              <a:chOff x="5909068" y="3576456"/>
              <a:chExt cx="503578" cy="405901"/>
            </a:xfrm>
          </p:grpSpPr>
          <p:sp>
            <p:nvSpPr>
              <p:cNvPr id="2954" name="Google Shape;749;p20">
                <a:extLst>
                  <a:ext uri="{FF2B5EF4-FFF2-40B4-BE49-F238E27FC236}">
                    <a16:creationId xmlns:a16="http://schemas.microsoft.com/office/drawing/2014/main" id="{562D1C9C-9A1F-F9E1-C4FD-CF1D12ACA026}"/>
                  </a:ext>
                </a:extLst>
              </p:cNvPr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749;p20">
                <a:extLst>
                  <a:ext uri="{FF2B5EF4-FFF2-40B4-BE49-F238E27FC236}">
                    <a16:creationId xmlns:a16="http://schemas.microsoft.com/office/drawing/2014/main" id="{9D886F13-6192-D351-A311-98D66290A529}"/>
                  </a:ext>
                </a:extLst>
              </p:cNvPr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749;p20">
                <a:extLst>
                  <a:ext uri="{FF2B5EF4-FFF2-40B4-BE49-F238E27FC236}">
                    <a16:creationId xmlns:a16="http://schemas.microsoft.com/office/drawing/2014/main" id="{D4BA7E15-1375-E940-11A9-F2F267DF12EF}"/>
                  </a:ext>
                </a:extLst>
              </p:cNvPr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90" name="Google Shape;2982;p46">
            <a:extLst>
              <a:ext uri="{FF2B5EF4-FFF2-40B4-BE49-F238E27FC236}">
                <a16:creationId xmlns:a16="http://schemas.microsoft.com/office/drawing/2014/main" id="{F1D8CF35-B067-05B5-2FD6-E017A71DA82F}"/>
              </a:ext>
            </a:extLst>
          </p:cNvPr>
          <p:cNvSpPr txBox="1"/>
          <p:nvPr/>
        </p:nvSpPr>
        <p:spPr>
          <a:xfrm>
            <a:off x="5001170" y="2325083"/>
            <a:ext cx="10983462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「今こそ、雪だるま王の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　まほうをとくとき！」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sp>
        <p:nvSpPr>
          <p:cNvPr id="192" name="Google Shape;1544;p28">
            <a:extLst>
              <a:ext uri="{FF2B5EF4-FFF2-40B4-BE49-F238E27FC236}">
                <a16:creationId xmlns:a16="http://schemas.microsoft.com/office/drawing/2014/main" id="{71E8FE71-478D-822E-71BD-9457C68BF2E7}"/>
              </a:ext>
            </a:extLst>
          </p:cNvPr>
          <p:cNvSpPr txBox="1"/>
          <p:nvPr/>
        </p:nvSpPr>
        <p:spPr>
          <a:xfrm>
            <a:off x="3889457" y="4591805"/>
            <a:ext cx="2048799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うん！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角丸四角形 96">
            <a:extLst>
              <a:ext uri="{FF2B5EF4-FFF2-40B4-BE49-F238E27FC236}">
                <a16:creationId xmlns:a16="http://schemas.microsoft.com/office/drawing/2014/main" id="{3D67C99D-B3F1-4890-8DE7-E7BEECC899CB}"/>
              </a:ext>
            </a:extLst>
          </p:cNvPr>
          <p:cNvSpPr/>
          <p:nvPr/>
        </p:nvSpPr>
        <p:spPr>
          <a:xfrm>
            <a:off x="9815096" y="624600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67E51C7-3449-491F-A84C-CC9DCC1C1980}"/>
              </a:ext>
            </a:extLst>
          </p:cNvPr>
          <p:cNvSpPr txBox="1"/>
          <p:nvPr/>
        </p:nvSpPr>
        <p:spPr>
          <a:xfrm>
            <a:off x="9796833" y="6245043"/>
            <a:ext cx="1982785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90" name="テキスト ボックス 89">
            <a:extLst>
              <a:ext uri="{FF2B5EF4-FFF2-40B4-BE49-F238E27FC236}">
                <a16:creationId xmlns:a16="http://schemas.microsoft.com/office/drawing/2014/main" id="{7D88450E-2513-4314-BF2C-A56471D1A0AE}"/>
              </a:ext>
            </a:extLst>
          </p:cNvPr>
          <p:cNvSpPr txBox="1"/>
          <p:nvPr/>
        </p:nvSpPr>
        <p:spPr>
          <a:xfrm>
            <a:off x="2511877" y="376851"/>
            <a:ext cx="82559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さくひん</a:t>
            </a:r>
          </a:p>
        </p:txBody>
      </p:sp>
      <p:sp>
        <p:nvSpPr>
          <p:cNvPr id="91" name="テキスト ボックス 90">
            <a:extLst>
              <a:ext uri="{FF2B5EF4-FFF2-40B4-BE49-F238E27FC236}">
                <a16:creationId xmlns:a16="http://schemas.microsoft.com/office/drawing/2014/main" id="{D8DAA576-2B6F-4DE4-A8F7-8DEA6A6912E4}"/>
              </a:ext>
            </a:extLst>
          </p:cNvPr>
          <p:cNvSpPr txBox="1"/>
          <p:nvPr/>
        </p:nvSpPr>
        <p:spPr>
          <a:xfrm>
            <a:off x="3869916" y="376851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き</a:t>
            </a:r>
          </a:p>
        </p:txBody>
      </p:sp>
      <p:sp>
        <p:nvSpPr>
          <p:cNvPr id="92" name="テキスト ボックス 91">
            <a:extLst>
              <a:ext uri="{FF2B5EF4-FFF2-40B4-BE49-F238E27FC236}">
                <a16:creationId xmlns:a16="http://schemas.microsoft.com/office/drawing/2014/main" id="{53429A88-43E8-4B8C-B350-1504A35B0309}"/>
              </a:ext>
            </a:extLst>
          </p:cNvPr>
          <p:cNvSpPr txBox="1"/>
          <p:nvPr/>
        </p:nvSpPr>
        <p:spPr>
          <a:xfrm>
            <a:off x="4818291" y="360072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い</a:t>
            </a:r>
          </a:p>
        </p:txBody>
      </p:sp>
      <p:sp>
        <p:nvSpPr>
          <p:cNvPr id="93" name="テキスト ボックス 92">
            <a:extLst>
              <a:ext uri="{FF2B5EF4-FFF2-40B4-BE49-F238E27FC236}">
                <a16:creationId xmlns:a16="http://schemas.microsoft.com/office/drawing/2014/main" id="{87791364-48E1-4949-9C77-3A3F5DCDAB35}"/>
              </a:ext>
            </a:extLst>
          </p:cNvPr>
          <p:cNvSpPr txBox="1"/>
          <p:nvPr/>
        </p:nvSpPr>
        <p:spPr>
          <a:xfrm>
            <a:off x="5546301" y="2347110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いま</a:t>
            </a:r>
          </a:p>
        </p:txBody>
      </p:sp>
      <p:sp>
        <p:nvSpPr>
          <p:cNvPr id="94" name="テキスト ボックス 93">
            <a:extLst>
              <a:ext uri="{FF2B5EF4-FFF2-40B4-BE49-F238E27FC236}">
                <a16:creationId xmlns:a16="http://schemas.microsoft.com/office/drawing/2014/main" id="{D6FECA0B-56A0-4710-AD4F-467BCD06669F}"/>
              </a:ext>
            </a:extLst>
          </p:cNvPr>
          <p:cNvSpPr txBox="1"/>
          <p:nvPr/>
        </p:nvSpPr>
        <p:spPr>
          <a:xfrm>
            <a:off x="7365148" y="2367424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ゆき</a:t>
            </a:r>
          </a:p>
        </p:txBody>
      </p:sp>
      <p:sp>
        <p:nvSpPr>
          <p:cNvPr id="95" name="テキスト ボックス 94">
            <a:extLst>
              <a:ext uri="{FF2B5EF4-FFF2-40B4-BE49-F238E27FC236}">
                <a16:creationId xmlns:a16="http://schemas.microsoft.com/office/drawing/2014/main" id="{B8F7EEB8-3982-4B2E-BD0D-027A54ED58D5}"/>
              </a:ext>
            </a:extLst>
          </p:cNvPr>
          <p:cNvSpPr txBox="1"/>
          <p:nvPr/>
        </p:nvSpPr>
        <p:spPr>
          <a:xfrm>
            <a:off x="9194249" y="2387551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おう</a:t>
            </a:r>
          </a:p>
        </p:txBody>
      </p:sp>
    </p:spTree>
    <p:extLst>
      <p:ext uri="{BB962C8B-B14F-4D97-AF65-F5344CB8AC3E}">
        <p14:creationId xmlns:p14="http://schemas.microsoft.com/office/powerpoint/2010/main" val="36681566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9" name="星: 5 pt 2958">
            <a:extLst>
              <a:ext uri="{FF2B5EF4-FFF2-40B4-BE49-F238E27FC236}">
                <a16:creationId xmlns:a16="http://schemas.microsoft.com/office/drawing/2014/main" id="{2E5791DD-BDBC-F58A-509A-3FAA201BD9DD}"/>
              </a:ext>
            </a:extLst>
          </p:cNvPr>
          <p:cNvSpPr>
            <a:spLocks noChangeAspect="1"/>
          </p:cNvSpPr>
          <p:nvPr/>
        </p:nvSpPr>
        <p:spPr>
          <a:xfrm>
            <a:off x="4599892" y="5303433"/>
            <a:ext cx="2312726" cy="2312726"/>
          </a:xfrm>
          <a:prstGeom prst="star5">
            <a:avLst/>
          </a:prstGeom>
          <a:solidFill>
            <a:srgbClr val="CD9BFF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56" name="星: 5 pt 2955">
            <a:extLst>
              <a:ext uri="{FF2B5EF4-FFF2-40B4-BE49-F238E27FC236}">
                <a16:creationId xmlns:a16="http://schemas.microsoft.com/office/drawing/2014/main" id="{53DA422A-72D6-4F4E-6B30-2253B9514450}"/>
              </a:ext>
            </a:extLst>
          </p:cNvPr>
          <p:cNvSpPr>
            <a:spLocks noChangeAspect="1"/>
          </p:cNvSpPr>
          <p:nvPr/>
        </p:nvSpPr>
        <p:spPr>
          <a:xfrm>
            <a:off x="2225187" y="-645661"/>
            <a:ext cx="2312726" cy="2312726"/>
          </a:xfrm>
          <a:prstGeom prst="star5">
            <a:avLst/>
          </a:prstGeom>
          <a:solidFill>
            <a:srgbClr val="CD9BFF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79" name="Google Shape;2979;p46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6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51DA6045-A859-5EAF-8243-7BB99AF336FE}"/>
              </a:ext>
            </a:extLst>
          </p:cNvPr>
          <p:cNvGrpSpPr/>
          <p:nvPr/>
        </p:nvGrpSpPr>
        <p:grpSpPr>
          <a:xfrm rot="2046346">
            <a:off x="2955499" y="4991547"/>
            <a:ext cx="794217" cy="821405"/>
            <a:chOff x="4718566" y="4757689"/>
            <a:chExt cx="815030" cy="842930"/>
          </a:xfrm>
        </p:grpSpPr>
        <p:sp>
          <p:nvSpPr>
            <p:cNvPr id="7" name="直方体 6">
              <a:extLst>
                <a:ext uri="{FF2B5EF4-FFF2-40B4-BE49-F238E27FC236}">
                  <a16:creationId xmlns:a16="http://schemas.microsoft.com/office/drawing/2014/main" id="{23876ECF-35C0-736C-1619-4F96D795A180}"/>
                </a:ext>
              </a:extLst>
            </p:cNvPr>
            <p:cNvSpPr/>
            <p:nvPr/>
          </p:nvSpPr>
          <p:spPr>
            <a:xfrm>
              <a:off x="4827456" y="4757689"/>
              <a:ext cx="654348" cy="842930"/>
            </a:xfrm>
            <a:prstGeom prst="cube">
              <a:avLst>
                <a:gd name="adj" fmla="val 12454"/>
              </a:avLst>
            </a:pr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Google Shape;1549;p28">
              <a:extLst>
                <a:ext uri="{FF2B5EF4-FFF2-40B4-BE49-F238E27FC236}">
                  <a16:creationId xmlns:a16="http://schemas.microsoft.com/office/drawing/2014/main" id="{85E82A46-7014-3038-C0A3-266CA1BF2303}"/>
                </a:ext>
              </a:extLst>
            </p:cNvPr>
            <p:cNvSpPr txBox="1"/>
            <p:nvPr/>
          </p:nvSpPr>
          <p:spPr>
            <a:xfrm>
              <a:off x="4718566" y="4862931"/>
              <a:ext cx="815030" cy="592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050" dirty="0">
                  <a:solidFill>
                    <a:schemeClr val="bg1"/>
                  </a:solidFill>
                </a:rPr>
                <a:t>けんじゃ</a:t>
              </a:r>
              <a:endParaRPr lang="en-US" altLang="ja-JP" sz="1050" dirty="0">
                <a:solidFill>
                  <a:schemeClr val="bg1"/>
                </a:solidFill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050" dirty="0">
                  <a:solidFill>
                    <a:schemeClr val="bg1"/>
                  </a:solidFill>
                </a:rPr>
                <a:t>の</a:t>
              </a:r>
              <a:endParaRPr lang="en-US" altLang="ja-JP" sz="1050" dirty="0">
                <a:solidFill>
                  <a:schemeClr val="bg1"/>
                </a:solidFill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050" dirty="0">
                  <a:solidFill>
                    <a:schemeClr val="bg1"/>
                  </a:solidFill>
                </a:rPr>
                <a:t>本</a:t>
              </a:r>
              <a:endParaRPr sz="1050" dirty="0">
                <a:solidFill>
                  <a:schemeClr val="bg1"/>
                </a:solidFill>
                <a:sym typeface="Arial"/>
              </a:endParaRPr>
            </a:p>
          </p:txBody>
        </p:sp>
        <p:sp>
          <p:nvSpPr>
            <p:cNvPr id="9" name="フリーフォーム 5">
              <a:extLst>
                <a:ext uri="{FF2B5EF4-FFF2-40B4-BE49-F238E27FC236}">
                  <a16:creationId xmlns:a16="http://schemas.microsoft.com/office/drawing/2014/main" id="{15F7B561-3268-7532-4CEC-F26C1C954C0A}"/>
                </a:ext>
              </a:extLst>
            </p:cNvPr>
            <p:cNvSpPr/>
            <p:nvPr/>
          </p:nvSpPr>
          <p:spPr>
            <a:xfrm>
              <a:off x="4852657" y="4771177"/>
              <a:ext cx="612618" cy="811794"/>
            </a:xfrm>
            <a:custGeom>
              <a:avLst/>
              <a:gdLst>
                <a:gd name="connsiteX0" fmla="*/ 69410 w 612618"/>
                <a:gd name="connsiteY0" fmla="*/ 0 h 826883"/>
                <a:gd name="connsiteX1" fmla="*/ 0 w 612618"/>
                <a:gd name="connsiteY1" fmla="*/ 69410 h 826883"/>
                <a:gd name="connsiteX2" fmla="*/ 561315 w 612618"/>
                <a:gd name="connsiteY2" fmla="*/ 72428 h 826883"/>
                <a:gd name="connsiteX3" fmla="*/ 552262 w 612618"/>
                <a:gd name="connsiteY3" fmla="*/ 826883 h 826883"/>
                <a:gd name="connsiteX4" fmla="*/ 612618 w 612618"/>
                <a:gd name="connsiteY4" fmla="*/ 748420 h 826883"/>
                <a:gd name="connsiteX5" fmla="*/ 612618 w 612618"/>
                <a:gd name="connsiteY5" fmla="*/ 15089 h 826883"/>
                <a:gd name="connsiteX6" fmla="*/ 69410 w 612618"/>
                <a:gd name="connsiteY6" fmla="*/ 0 h 826883"/>
                <a:gd name="connsiteX0" fmla="*/ 69410 w 612618"/>
                <a:gd name="connsiteY0" fmla="*/ 3018 h 811794"/>
                <a:gd name="connsiteX1" fmla="*/ 0 w 612618"/>
                <a:gd name="connsiteY1" fmla="*/ 54321 h 811794"/>
                <a:gd name="connsiteX2" fmla="*/ 561315 w 612618"/>
                <a:gd name="connsiteY2" fmla="*/ 57339 h 811794"/>
                <a:gd name="connsiteX3" fmla="*/ 552262 w 612618"/>
                <a:gd name="connsiteY3" fmla="*/ 811794 h 811794"/>
                <a:gd name="connsiteX4" fmla="*/ 612618 w 612618"/>
                <a:gd name="connsiteY4" fmla="*/ 733331 h 811794"/>
                <a:gd name="connsiteX5" fmla="*/ 612618 w 612618"/>
                <a:gd name="connsiteY5" fmla="*/ 0 h 811794"/>
                <a:gd name="connsiteX6" fmla="*/ 69410 w 612618"/>
                <a:gd name="connsiteY6" fmla="*/ 3018 h 81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2618" h="811794">
                  <a:moveTo>
                    <a:pt x="69410" y="3018"/>
                  </a:moveTo>
                  <a:lnTo>
                    <a:pt x="0" y="54321"/>
                  </a:lnTo>
                  <a:lnTo>
                    <a:pt x="561315" y="57339"/>
                  </a:lnTo>
                  <a:lnTo>
                    <a:pt x="552262" y="811794"/>
                  </a:lnTo>
                  <a:lnTo>
                    <a:pt x="612618" y="733331"/>
                  </a:lnTo>
                  <a:lnTo>
                    <a:pt x="612618" y="0"/>
                  </a:lnTo>
                  <a:lnTo>
                    <a:pt x="69410" y="3018"/>
                  </a:lnTo>
                  <a:close/>
                </a:path>
              </a:pathLst>
            </a:custGeom>
            <a:solidFill>
              <a:schemeClr val="tx2">
                <a:lumMod val="9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41E19095-F409-5796-C41A-F89D0DA2028E}"/>
              </a:ext>
            </a:extLst>
          </p:cNvPr>
          <p:cNvGrpSpPr/>
          <p:nvPr/>
        </p:nvGrpSpPr>
        <p:grpSpPr>
          <a:xfrm>
            <a:off x="1573782" y="3991894"/>
            <a:ext cx="1864753" cy="2276314"/>
            <a:chOff x="5767717" y="1496159"/>
            <a:chExt cx="1609515" cy="1986106"/>
          </a:xfrm>
        </p:grpSpPr>
        <p:grpSp>
          <p:nvGrpSpPr>
            <p:cNvPr id="11" name="グループ化 10">
              <a:extLst>
                <a:ext uri="{FF2B5EF4-FFF2-40B4-BE49-F238E27FC236}">
                  <a16:creationId xmlns:a16="http://schemas.microsoft.com/office/drawing/2014/main" id="{9AA361F4-A52B-ED3F-188C-2D4F63433337}"/>
                </a:ext>
              </a:extLst>
            </p:cNvPr>
            <p:cNvGrpSpPr/>
            <p:nvPr/>
          </p:nvGrpSpPr>
          <p:grpSpPr>
            <a:xfrm rot="65108">
              <a:off x="5767717" y="1496159"/>
              <a:ext cx="1609515" cy="1986106"/>
              <a:chOff x="852649" y="4147627"/>
              <a:chExt cx="1519259" cy="1874733"/>
            </a:xfrm>
          </p:grpSpPr>
          <p:sp>
            <p:nvSpPr>
              <p:cNvPr id="13" name="Google Shape;1610;p29">
                <a:extLst>
                  <a:ext uri="{FF2B5EF4-FFF2-40B4-BE49-F238E27FC236}">
                    <a16:creationId xmlns:a16="http://schemas.microsoft.com/office/drawing/2014/main" id="{A141E288-6BDB-8719-B3CB-DA74DC42F33C}"/>
                  </a:ext>
                </a:extLst>
              </p:cNvPr>
              <p:cNvSpPr/>
              <p:nvPr/>
            </p:nvSpPr>
            <p:spPr>
              <a:xfrm>
                <a:off x="2120636" y="5645555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611;p29">
                <a:extLst>
                  <a:ext uri="{FF2B5EF4-FFF2-40B4-BE49-F238E27FC236}">
                    <a16:creationId xmlns:a16="http://schemas.microsoft.com/office/drawing/2014/main" id="{67101340-C656-B8AE-68AF-77A52D1C264F}"/>
                  </a:ext>
                </a:extLst>
              </p:cNvPr>
              <p:cNvSpPr/>
              <p:nvPr/>
            </p:nvSpPr>
            <p:spPr>
              <a:xfrm>
                <a:off x="852649" y="4147627"/>
                <a:ext cx="1340898" cy="178339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612;p29">
                <a:extLst>
                  <a:ext uri="{FF2B5EF4-FFF2-40B4-BE49-F238E27FC236}">
                    <a16:creationId xmlns:a16="http://schemas.microsoft.com/office/drawing/2014/main" id="{9801DB5E-CE16-1A11-9C32-BE29890182C0}"/>
                  </a:ext>
                </a:extLst>
              </p:cNvPr>
              <p:cNvSpPr/>
              <p:nvPr/>
            </p:nvSpPr>
            <p:spPr>
              <a:xfrm>
                <a:off x="1718646" y="4866956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613;p29">
                <a:extLst>
                  <a:ext uri="{FF2B5EF4-FFF2-40B4-BE49-F238E27FC236}">
                    <a16:creationId xmlns:a16="http://schemas.microsoft.com/office/drawing/2014/main" id="{B100D080-9245-84E7-8CBE-EE3B99A6A135}"/>
                  </a:ext>
                </a:extLst>
              </p:cNvPr>
              <p:cNvSpPr/>
              <p:nvPr/>
            </p:nvSpPr>
            <p:spPr>
              <a:xfrm>
                <a:off x="2046895" y="4797118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614;p29">
                <a:extLst>
                  <a:ext uri="{FF2B5EF4-FFF2-40B4-BE49-F238E27FC236}">
                    <a16:creationId xmlns:a16="http://schemas.microsoft.com/office/drawing/2014/main" id="{0E7F8117-5C3A-F866-6E5E-888515154DA4}"/>
                  </a:ext>
                </a:extLst>
              </p:cNvPr>
              <p:cNvSpPr/>
              <p:nvPr/>
            </p:nvSpPr>
            <p:spPr>
              <a:xfrm>
                <a:off x="1922737" y="5148120"/>
                <a:ext cx="79312" cy="76827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615;p29">
                <a:extLst>
                  <a:ext uri="{FF2B5EF4-FFF2-40B4-BE49-F238E27FC236}">
                    <a16:creationId xmlns:a16="http://schemas.microsoft.com/office/drawing/2014/main" id="{07333993-E841-1DB2-CB41-FDDC50AF2E6E}"/>
                  </a:ext>
                </a:extLst>
              </p:cNvPr>
              <p:cNvSpPr/>
              <p:nvPr/>
            </p:nvSpPr>
            <p:spPr>
              <a:xfrm>
                <a:off x="1593086" y="5839684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9" name="Google Shape;1616;p29">
                <a:extLst>
                  <a:ext uri="{FF2B5EF4-FFF2-40B4-BE49-F238E27FC236}">
                    <a16:creationId xmlns:a16="http://schemas.microsoft.com/office/drawing/2014/main" id="{6C283B9F-8993-13CA-43C8-0AED12910363}"/>
                  </a:ext>
                </a:extLst>
              </p:cNvPr>
              <p:cNvCxnSpPr/>
              <p:nvPr/>
            </p:nvCxnSpPr>
            <p:spPr>
              <a:xfrm flipH="1">
                <a:off x="852649" y="5579317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0" name="Google Shape;1617;p29">
                <a:extLst>
                  <a:ext uri="{FF2B5EF4-FFF2-40B4-BE49-F238E27FC236}">
                    <a16:creationId xmlns:a16="http://schemas.microsoft.com/office/drawing/2014/main" id="{B59E5C5A-7EF0-B3F7-3A2D-295A1EECF84F}"/>
                  </a:ext>
                </a:extLst>
              </p:cNvPr>
              <p:cNvCxnSpPr/>
              <p:nvPr/>
            </p:nvCxnSpPr>
            <p:spPr>
              <a:xfrm flipH="1">
                <a:off x="859633" y="5631588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1" name="Google Shape;1618;p29">
                <a:extLst>
                  <a:ext uri="{FF2B5EF4-FFF2-40B4-BE49-F238E27FC236}">
                    <a16:creationId xmlns:a16="http://schemas.microsoft.com/office/drawing/2014/main" id="{4E1CEE17-B162-F18F-C2CF-D58491ECECC2}"/>
                  </a:ext>
                </a:extLst>
              </p:cNvPr>
              <p:cNvCxnSpPr/>
              <p:nvPr/>
            </p:nvCxnSpPr>
            <p:spPr>
              <a:xfrm flipH="1">
                <a:off x="887568" y="5658105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2" name="Google Shape;1619;p29">
                <a:extLst>
                  <a:ext uri="{FF2B5EF4-FFF2-40B4-BE49-F238E27FC236}">
                    <a16:creationId xmlns:a16="http://schemas.microsoft.com/office/drawing/2014/main" id="{0416DC0C-624D-9C9F-8954-4AEF948F389D}"/>
                  </a:ext>
                </a:extLst>
              </p:cNvPr>
              <p:cNvCxnSpPr/>
              <p:nvPr/>
            </p:nvCxnSpPr>
            <p:spPr>
              <a:xfrm flipH="1">
                <a:off x="925980" y="5712559"/>
                <a:ext cx="88984" cy="12712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3" name="Google Shape;1620;p29">
                <a:extLst>
                  <a:ext uri="{FF2B5EF4-FFF2-40B4-BE49-F238E27FC236}">
                    <a16:creationId xmlns:a16="http://schemas.microsoft.com/office/drawing/2014/main" id="{E9D3AB1A-43C6-F566-695A-818970063334}"/>
                  </a:ext>
                </a:extLst>
              </p:cNvPr>
              <p:cNvCxnSpPr/>
              <p:nvPr/>
            </p:nvCxnSpPr>
            <p:spPr>
              <a:xfrm flipH="1">
                <a:off x="964391" y="5760897"/>
                <a:ext cx="71403" cy="8978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4" name="Google Shape;1621;p29">
                <a:extLst>
                  <a:ext uri="{FF2B5EF4-FFF2-40B4-BE49-F238E27FC236}">
                    <a16:creationId xmlns:a16="http://schemas.microsoft.com/office/drawing/2014/main" id="{2C307021-23AA-85DE-83AD-8A4E9BB42EC6}"/>
                  </a:ext>
                </a:extLst>
              </p:cNvPr>
              <p:cNvCxnSpPr/>
              <p:nvPr/>
            </p:nvCxnSpPr>
            <p:spPr>
              <a:xfrm flipH="1">
                <a:off x="999310" y="5795047"/>
                <a:ext cx="55870" cy="6935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26" name="Google Shape;1622;p29">
                <a:extLst>
                  <a:ext uri="{FF2B5EF4-FFF2-40B4-BE49-F238E27FC236}">
                    <a16:creationId xmlns:a16="http://schemas.microsoft.com/office/drawing/2014/main" id="{19E6BBFD-FA26-5861-9A8E-3AE19A80132B}"/>
                  </a:ext>
                </a:extLst>
              </p:cNvPr>
              <p:cNvSpPr/>
              <p:nvPr/>
            </p:nvSpPr>
            <p:spPr>
              <a:xfrm>
                <a:off x="1138987" y="4203499"/>
                <a:ext cx="632451" cy="1800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" name="Google Shape;1736;p30">
              <a:extLst>
                <a:ext uri="{FF2B5EF4-FFF2-40B4-BE49-F238E27FC236}">
                  <a16:creationId xmlns:a16="http://schemas.microsoft.com/office/drawing/2014/main" id="{26535020-B7F4-A17C-EBCA-9F8E664BA69B}"/>
                </a:ext>
              </a:extLst>
            </p:cNvPr>
            <p:cNvSpPr/>
            <p:nvPr/>
          </p:nvSpPr>
          <p:spPr>
            <a:xfrm rot="17810550">
              <a:off x="5733468" y="2446078"/>
              <a:ext cx="443857" cy="278104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B2F27976-F098-7230-1CCB-C8C1448BBEDC}"/>
              </a:ext>
            </a:extLst>
          </p:cNvPr>
          <p:cNvGrpSpPr/>
          <p:nvPr/>
        </p:nvGrpSpPr>
        <p:grpSpPr>
          <a:xfrm rot="21236223">
            <a:off x="1195601" y="2393879"/>
            <a:ext cx="2111252" cy="2048065"/>
            <a:chOff x="6299492" y="1900421"/>
            <a:chExt cx="2208788" cy="2063116"/>
          </a:xfrm>
        </p:grpSpPr>
        <p:sp>
          <p:nvSpPr>
            <p:cNvPr id="28" name="楕円 27">
              <a:extLst>
                <a:ext uri="{FF2B5EF4-FFF2-40B4-BE49-F238E27FC236}">
                  <a16:creationId xmlns:a16="http://schemas.microsoft.com/office/drawing/2014/main" id="{17C126F3-C28B-C42D-6949-E963CBAB1F9A}"/>
                </a:ext>
              </a:extLst>
            </p:cNvPr>
            <p:cNvSpPr/>
            <p:nvPr/>
          </p:nvSpPr>
          <p:spPr>
            <a:xfrm>
              <a:off x="6299492" y="3326474"/>
              <a:ext cx="2208788" cy="637063"/>
            </a:xfrm>
            <a:prstGeom prst="ellipse">
              <a:avLst/>
            </a:prstGeom>
            <a:solidFill>
              <a:srgbClr val="7900A4"/>
            </a:solidFill>
            <a:ln>
              <a:solidFill>
                <a:srgbClr val="99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ローチャート: 抜出し 10">
              <a:extLst>
                <a:ext uri="{FF2B5EF4-FFF2-40B4-BE49-F238E27FC236}">
                  <a16:creationId xmlns:a16="http://schemas.microsoft.com/office/drawing/2014/main" id="{61E6E8A6-31AA-1501-0893-CDE6438771A2}"/>
                </a:ext>
              </a:extLst>
            </p:cNvPr>
            <p:cNvSpPr/>
            <p:nvPr/>
          </p:nvSpPr>
          <p:spPr>
            <a:xfrm>
              <a:off x="6815957" y="1900421"/>
              <a:ext cx="1145409" cy="1670636"/>
            </a:xfrm>
            <a:custGeom>
              <a:avLst/>
              <a:gdLst>
                <a:gd name="connsiteX0" fmla="*/ 0 w 10000"/>
                <a:gd name="connsiteY0" fmla="*/ 10000 h 10000"/>
                <a:gd name="connsiteX1" fmla="*/ 5000 w 10000"/>
                <a:gd name="connsiteY1" fmla="*/ 0 h 10000"/>
                <a:gd name="connsiteX2" fmla="*/ 10000 w 10000"/>
                <a:gd name="connsiteY2" fmla="*/ 10000 h 10000"/>
                <a:gd name="connsiteX3" fmla="*/ 0 w 10000"/>
                <a:gd name="connsiteY3" fmla="*/ 10000 h 10000"/>
                <a:gd name="connsiteX0" fmla="*/ 10000 w 10840"/>
                <a:gd name="connsiteY0" fmla="*/ 10000 h 10478"/>
                <a:gd name="connsiteX1" fmla="*/ 0 w 10840"/>
                <a:gd name="connsiteY1" fmla="*/ 10000 h 10478"/>
                <a:gd name="connsiteX2" fmla="*/ 5000 w 10840"/>
                <a:gd name="connsiteY2" fmla="*/ 0 h 10478"/>
                <a:gd name="connsiteX3" fmla="*/ 10840 w 10840"/>
                <a:gd name="connsiteY3" fmla="*/ 10478 h 10478"/>
                <a:gd name="connsiteX0" fmla="*/ 1927 w 10840"/>
                <a:gd name="connsiteY0" fmla="*/ 13066 h 13066"/>
                <a:gd name="connsiteX1" fmla="*/ 0 w 10840"/>
                <a:gd name="connsiteY1" fmla="*/ 10000 h 13066"/>
                <a:gd name="connsiteX2" fmla="*/ 5000 w 10840"/>
                <a:gd name="connsiteY2" fmla="*/ 0 h 13066"/>
                <a:gd name="connsiteX3" fmla="*/ 10840 w 10840"/>
                <a:gd name="connsiteY3" fmla="*/ 10478 h 13066"/>
                <a:gd name="connsiteX0" fmla="*/ 0 w 10840"/>
                <a:gd name="connsiteY0" fmla="*/ 10000 h 10478"/>
                <a:gd name="connsiteX1" fmla="*/ 5000 w 10840"/>
                <a:gd name="connsiteY1" fmla="*/ 0 h 10478"/>
                <a:gd name="connsiteX2" fmla="*/ 10840 w 10840"/>
                <a:gd name="connsiteY2" fmla="*/ 10478 h 10478"/>
                <a:gd name="connsiteX0" fmla="*/ 0 w 10517"/>
                <a:gd name="connsiteY0" fmla="*/ 10000 h 10000"/>
                <a:gd name="connsiteX1" fmla="*/ 5000 w 10517"/>
                <a:gd name="connsiteY1" fmla="*/ 0 h 10000"/>
                <a:gd name="connsiteX2" fmla="*/ 10517 w 10517"/>
                <a:gd name="connsiteY2" fmla="*/ 980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17" h="10000">
                  <a:moveTo>
                    <a:pt x="0" y="10000"/>
                  </a:moveTo>
                  <a:lnTo>
                    <a:pt x="5000" y="0"/>
                  </a:lnTo>
                  <a:cubicBezTo>
                    <a:pt x="6667" y="3333"/>
                    <a:pt x="10517" y="9804"/>
                    <a:pt x="10517" y="9804"/>
                  </a:cubicBezTo>
                </a:path>
              </a:pathLst>
            </a:custGeom>
            <a:solidFill>
              <a:srgbClr val="7900A4"/>
            </a:solidFill>
            <a:ln>
              <a:solidFill>
                <a:srgbClr val="99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0" name="星 4 12">
            <a:extLst>
              <a:ext uri="{FF2B5EF4-FFF2-40B4-BE49-F238E27FC236}">
                <a16:creationId xmlns:a16="http://schemas.microsoft.com/office/drawing/2014/main" id="{2D2B21E0-3ED4-326C-8E3D-EBD939DEFC7E}"/>
              </a:ext>
            </a:extLst>
          </p:cNvPr>
          <p:cNvSpPr/>
          <p:nvPr/>
        </p:nvSpPr>
        <p:spPr>
          <a:xfrm rot="3721294">
            <a:off x="2756823" y="4096233"/>
            <a:ext cx="120174" cy="263273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星 4 88">
            <a:extLst>
              <a:ext uri="{FF2B5EF4-FFF2-40B4-BE49-F238E27FC236}">
                <a16:creationId xmlns:a16="http://schemas.microsoft.com/office/drawing/2014/main" id="{6D4607C3-89D3-A33E-69D5-D5EA00775573}"/>
              </a:ext>
            </a:extLst>
          </p:cNvPr>
          <p:cNvSpPr/>
          <p:nvPr/>
        </p:nvSpPr>
        <p:spPr>
          <a:xfrm rot="1499007">
            <a:off x="3083486" y="3920489"/>
            <a:ext cx="119032" cy="234216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星 4 89">
            <a:extLst>
              <a:ext uri="{FF2B5EF4-FFF2-40B4-BE49-F238E27FC236}">
                <a16:creationId xmlns:a16="http://schemas.microsoft.com/office/drawing/2014/main" id="{6FAE9C69-07D7-ECC5-A3A9-175D3005BAF6}"/>
              </a:ext>
            </a:extLst>
          </p:cNvPr>
          <p:cNvSpPr/>
          <p:nvPr/>
        </p:nvSpPr>
        <p:spPr>
          <a:xfrm rot="5214243">
            <a:off x="2317100" y="4179833"/>
            <a:ext cx="120174" cy="263273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星 4 90">
            <a:extLst>
              <a:ext uri="{FF2B5EF4-FFF2-40B4-BE49-F238E27FC236}">
                <a16:creationId xmlns:a16="http://schemas.microsoft.com/office/drawing/2014/main" id="{9C35B661-79C5-DFF5-F29D-ADD18D722AF0}"/>
              </a:ext>
            </a:extLst>
          </p:cNvPr>
          <p:cNvSpPr/>
          <p:nvPr/>
        </p:nvSpPr>
        <p:spPr>
          <a:xfrm rot="5214243">
            <a:off x="1828397" y="4221978"/>
            <a:ext cx="120174" cy="263273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星 4 91">
            <a:extLst>
              <a:ext uri="{FF2B5EF4-FFF2-40B4-BE49-F238E27FC236}">
                <a16:creationId xmlns:a16="http://schemas.microsoft.com/office/drawing/2014/main" id="{1CEF3A7B-5FCA-726A-E927-372778283610}"/>
              </a:ext>
            </a:extLst>
          </p:cNvPr>
          <p:cNvSpPr/>
          <p:nvPr/>
        </p:nvSpPr>
        <p:spPr>
          <a:xfrm rot="6420731">
            <a:off x="1437709" y="4160214"/>
            <a:ext cx="120174" cy="263273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星 4 93">
            <a:extLst>
              <a:ext uri="{FF2B5EF4-FFF2-40B4-BE49-F238E27FC236}">
                <a16:creationId xmlns:a16="http://schemas.microsoft.com/office/drawing/2014/main" id="{B0496BEE-3218-8A87-4A96-5C23D1519049}"/>
              </a:ext>
            </a:extLst>
          </p:cNvPr>
          <p:cNvSpPr/>
          <p:nvPr/>
        </p:nvSpPr>
        <p:spPr>
          <a:xfrm rot="3315040">
            <a:off x="1567069" y="3908866"/>
            <a:ext cx="107368" cy="235216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5F047ED7-70A9-1D92-69C2-AD1087C1D2E1}"/>
              </a:ext>
            </a:extLst>
          </p:cNvPr>
          <p:cNvGrpSpPr/>
          <p:nvPr/>
        </p:nvGrpSpPr>
        <p:grpSpPr>
          <a:xfrm>
            <a:off x="2550099" y="5460651"/>
            <a:ext cx="655979" cy="283962"/>
            <a:chOff x="7592291" y="4873538"/>
            <a:chExt cx="1316303" cy="831084"/>
          </a:xfrm>
        </p:grpSpPr>
        <p:sp>
          <p:nvSpPr>
            <p:cNvPr id="56" name="楕円 13">
              <a:extLst>
                <a:ext uri="{FF2B5EF4-FFF2-40B4-BE49-F238E27FC236}">
                  <a16:creationId xmlns:a16="http://schemas.microsoft.com/office/drawing/2014/main" id="{A611A570-0F03-1E96-A74A-73B905C1AC15}"/>
                </a:ext>
              </a:extLst>
            </p:cNvPr>
            <p:cNvSpPr/>
            <p:nvPr/>
          </p:nvSpPr>
          <p:spPr>
            <a:xfrm>
              <a:off x="7592291" y="4936114"/>
              <a:ext cx="665018" cy="37117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018" h="371176">
                  <a:moveTo>
                    <a:pt x="0" y="185588"/>
                  </a:moveTo>
                  <a:cubicBezTo>
                    <a:pt x="0" y="83091"/>
                    <a:pt x="148869" y="0"/>
                    <a:pt x="332509" y="0"/>
                  </a:cubicBezTo>
                  <a:cubicBezTo>
                    <a:pt x="516149" y="0"/>
                    <a:pt x="657553" y="187594"/>
                    <a:pt x="665018" y="185588"/>
                  </a:cubicBezTo>
                  <a:cubicBezTo>
                    <a:pt x="650089" y="191047"/>
                    <a:pt x="516149" y="371176"/>
                    <a:pt x="332509" y="371176"/>
                  </a:cubicBezTo>
                  <a:cubicBezTo>
                    <a:pt x="148869" y="371176"/>
                    <a:pt x="0" y="288085"/>
                    <a:pt x="0" y="185588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楕円 13">
              <a:extLst>
                <a:ext uri="{FF2B5EF4-FFF2-40B4-BE49-F238E27FC236}">
                  <a16:creationId xmlns:a16="http://schemas.microsoft.com/office/drawing/2014/main" id="{87748058-A865-6EC7-F25D-3153DCFF4BD6}"/>
                </a:ext>
              </a:extLst>
            </p:cNvPr>
            <p:cNvSpPr/>
            <p:nvPr/>
          </p:nvSpPr>
          <p:spPr>
            <a:xfrm rot="10040069">
              <a:off x="8237968" y="4873538"/>
              <a:ext cx="665018" cy="37117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018" h="371176">
                  <a:moveTo>
                    <a:pt x="0" y="185588"/>
                  </a:moveTo>
                  <a:cubicBezTo>
                    <a:pt x="0" y="83091"/>
                    <a:pt x="148869" y="0"/>
                    <a:pt x="332509" y="0"/>
                  </a:cubicBezTo>
                  <a:cubicBezTo>
                    <a:pt x="516149" y="0"/>
                    <a:pt x="657553" y="187594"/>
                    <a:pt x="665018" y="185588"/>
                  </a:cubicBezTo>
                  <a:cubicBezTo>
                    <a:pt x="650089" y="191047"/>
                    <a:pt x="516149" y="371176"/>
                    <a:pt x="332509" y="371176"/>
                  </a:cubicBezTo>
                  <a:cubicBezTo>
                    <a:pt x="148869" y="371176"/>
                    <a:pt x="0" y="288085"/>
                    <a:pt x="0" y="185588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楕円 13">
              <a:extLst>
                <a:ext uri="{FF2B5EF4-FFF2-40B4-BE49-F238E27FC236}">
                  <a16:creationId xmlns:a16="http://schemas.microsoft.com/office/drawing/2014/main" id="{B28E5546-4D08-17CC-43C3-CA7AD1B170F4}"/>
                </a:ext>
              </a:extLst>
            </p:cNvPr>
            <p:cNvSpPr/>
            <p:nvPr/>
          </p:nvSpPr>
          <p:spPr>
            <a:xfrm rot="5161694">
              <a:off x="8078656" y="4874685"/>
              <a:ext cx="554779" cy="110509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665018 w 783033"/>
                <a:gd name="connsiteY0" fmla="*/ 185588 h 371176"/>
                <a:gd name="connsiteX1" fmla="*/ 332509 w 783033"/>
                <a:gd name="connsiteY1" fmla="*/ 371176 h 371176"/>
                <a:gd name="connsiteX2" fmla="*/ 0 w 783033"/>
                <a:gd name="connsiteY2" fmla="*/ 185588 h 371176"/>
                <a:gd name="connsiteX3" fmla="*/ 332509 w 783033"/>
                <a:gd name="connsiteY3" fmla="*/ 0 h 371176"/>
                <a:gd name="connsiteX4" fmla="*/ 783033 w 783033"/>
                <a:gd name="connsiteY4" fmla="*/ 277028 h 371176"/>
                <a:gd name="connsiteX0" fmla="*/ 665018 w 716013"/>
                <a:gd name="connsiteY0" fmla="*/ 628003 h 813591"/>
                <a:gd name="connsiteX1" fmla="*/ 332509 w 716013"/>
                <a:gd name="connsiteY1" fmla="*/ 813591 h 813591"/>
                <a:gd name="connsiteX2" fmla="*/ 0 w 716013"/>
                <a:gd name="connsiteY2" fmla="*/ 628003 h 813591"/>
                <a:gd name="connsiteX3" fmla="*/ 332509 w 716013"/>
                <a:gd name="connsiteY3" fmla="*/ 442415 h 813591"/>
                <a:gd name="connsiteX4" fmla="*/ 716013 w 716013"/>
                <a:gd name="connsiteY4" fmla="*/ 12487 h 813591"/>
                <a:gd name="connsiteX0" fmla="*/ 699531 w 716013"/>
                <a:gd name="connsiteY0" fmla="*/ 1104996 h 1105096"/>
                <a:gd name="connsiteX1" fmla="*/ 332509 w 716013"/>
                <a:gd name="connsiteY1" fmla="*/ 813591 h 1105096"/>
                <a:gd name="connsiteX2" fmla="*/ 0 w 716013"/>
                <a:gd name="connsiteY2" fmla="*/ 628003 h 1105096"/>
                <a:gd name="connsiteX3" fmla="*/ 332509 w 716013"/>
                <a:gd name="connsiteY3" fmla="*/ 442415 h 1105096"/>
                <a:gd name="connsiteX4" fmla="*/ 716013 w 716013"/>
                <a:gd name="connsiteY4" fmla="*/ 12487 h 110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6013" h="1105096">
                  <a:moveTo>
                    <a:pt x="699531" y="1104996"/>
                  </a:moveTo>
                  <a:cubicBezTo>
                    <a:pt x="684602" y="1110455"/>
                    <a:pt x="449098" y="893090"/>
                    <a:pt x="332509" y="813591"/>
                  </a:cubicBezTo>
                  <a:cubicBezTo>
                    <a:pt x="215921" y="734092"/>
                    <a:pt x="0" y="730500"/>
                    <a:pt x="0" y="628003"/>
                  </a:cubicBezTo>
                  <a:cubicBezTo>
                    <a:pt x="0" y="525506"/>
                    <a:pt x="213174" y="545001"/>
                    <a:pt x="332509" y="442415"/>
                  </a:cubicBezTo>
                  <a:cubicBezTo>
                    <a:pt x="451844" y="339829"/>
                    <a:pt x="590533" y="-76947"/>
                    <a:pt x="716013" y="12487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9" name="楕円 13">
            <a:extLst>
              <a:ext uri="{FF2B5EF4-FFF2-40B4-BE49-F238E27FC236}">
                <a16:creationId xmlns:a16="http://schemas.microsoft.com/office/drawing/2014/main" id="{7AA2BD99-4F7A-FA0D-1D19-B6E5377B73EA}"/>
              </a:ext>
            </a:extLst>
          </p:cNvPr>
          <p:cNvSpPr/>
          <p:nvPr/>
        </p:nvSpPr>
        <p:spPr>
          <a:xfrm rot="7516418">
            <a:off x="2138303" y="4896661"/>
            <a:ext cx="379399" cy="1054916"/>
          </a:xfrm>
          <a:custGeom>
            <a:avLst/>
            <a:gdLst>
              <a:gd name="connsiteX0" fmla="*/ 0 w 665018"/>
              <a:gd name="connsiteY0" fmla="*/ 185588 h 371175"/>
              <a:gd name="connsiteX1" fmla="*/ 332509 w 665018"/>
              <a:gd name="connsiteY1" fmla="*/ 0 h 371175"/>
              <a:gd name="connsiteX2" fmla="*/ 665018 w 665018"/>
              <a:gd name="connsiteY2" fmla="*/ 185588 h 371175"/>
              <a:gd name="connsiteX3" fmla="*/ 332509 w 665018"/>
              <a:gd name="connsiteY3" fmla="*/ 371176 h 371175"/>
              <a:gd name="connsiteX4" fmla="*/ 0 w 665018"/>
              <a:gd name="connsiteY4" fmla="*/ 185588 h 371175"/>
              <a:gd name="connsiteX0" fmla="*/ 0 w 665018"/>
              <a:gd name="connsiteY0" fmla="*/ 185588 h 371176"/>
              <a:gd name="connsiteX1" fmla="*/ 332509 w 665018"/>
              <a:gd name="connsiteY1" fmla="*/ 0 h 371176"/>
              <a:gd name="connsiteX2" fmla="*/ 665018 w 665018"/>
              <a:gd name="connsiteY2" fmla="*/ 185588 h 371176"/>
              <a:gd name="connsiteX3" fmla="*/ 332509 w 665018"/>
              <a:gd name="connsiteY3" fmla="*/ 371176 h 371176"/>
              <a:gd name="connsiteX4" fmla="*/ 0 w 665018"/>
              <a:gd name="connsiteY4" fmla="*/ 185588 h 371176"/>
              <a:gd name="connsiteX0" fmla="*/ 0 w 665018"/>
              <a:gd name="connsiteY0" fmla="*/ 185588 h 371176"/>
              <a:gd name="connsiteX1" fmla="*/ 332509 w 665018"/>
              <a:gd name="connsiteY1" fmla="*/ 0 h 371176"/>
              <a:gd name="connsiteX2" fmla="*/ 665018 w 665018"/>
              <a:gd name="connsiteY2" fmla="*/ 185588 h 371176"/>
              <a:gd name="connsiteX3" fmla="*/ 332509 w 665018"/>
              <a:gd name="connsiteY3" fmla="*/ 371176 h 371176"/>
              <a:gd name="connsiteX4" fmla="*/ 0 w 665018"/>
              <a:gd name="connsiteY4" fmla="*/ 185588 h 371176"/>
              <a:gd name="connsiteX0" fmla="*/ 665018 w 783033"/>
              <a:gd name="connsiteY0" fmla="*/ 185588 h 371176"/>
              <a:gd name="connsiteX1" fmla="*/ 332509 w 783033"/>
              <a:gd name="connsiteY1" fmla="*/ 371176 h 371176"/>
              <a:gd name="connsiteX2" fmla="*/ 0 w 783033"/>
              <a:gd name="connsiteY2" fmla="*/ 185588 h 371176"/>
              <a:gd name="connsiteX3" fmla="*/ 332509 w 783033"/>
              <a:gd name="connsiteY3" fmla="*/ 0 h 371176"/>
              <a:gd name="connsiteX4" fmla="*/ 783033 w 783033"/>
              <a:gd name="connsiteY4" fmla="*/ 277028 h 371176"/>
              <a:gd name="connsiteX0" fmla="*/ 665018 w 716013"/>
              <a:gd name="connsiteY0" fmla="*/ 628003 h 813591"/>
              <a:gd name="connsiteX1" fmla="*/ 332509 w 716013"/>
              <a:gd name="connsiteY1" fmla="*/ 813591 h 813591"/>
              <a:gd name="connsiteX2" fmla="*/ 0 w 716013"/>
              <a:gd name="connsiteY2" fmla="*/ 628003 h 813591"/>
              <a:gd name="connsiteX3" fmla="*/ 332509 w 716013"/>
              <a:gd name="connsiteY3" fmla="*/ 442415 h 813591"/>
              <a:gd name="connsiteX4" fmla="*/ 716013 w 716013"/>
              <a:gd name="connsiteY4" fmla="*/ 12487 h 813591"/>
              <a:gd name="connsiteX0" fmla="*/ 699531 w 716013"/>
              <a:gd name="connsiteY0" fmla="*/ 1104996 h 1105096"/>
              <a:gd name="connsiteX1" fmla="*/ 332509 w 716013"/>
              <a:gd name="connsiteY1" fmla="*/ 813591 h 1105096"/>
              <a:gd name="connsiteX2" fmla="*/ 0 w 716013"/>
              <a:gd name="connsiteY2" fmla="*/ 628003 h 1105096"/>
              <a:gd name="connsiteX3" fmla="*/ 332509 w 716013"/>
              <a:gd name="connsiteY3" fmla="*/ 442415 h 1105096"/>
              <a:gd name="connsiteX4" fmla="*/ 716013 w 716013"/>
              <a:gd name="connsiteY4" fmla="*/ 12487 h 1105096"/>
              <a:gd name="connsiteX0" fmla="*/ 1293586 w 1310068"/>
              <a:gd name="connsiteY0" fmla="*/ 1138481 h 1138581"/>
              <a:gd name="connsiteX1" fmla="*/ 926564 w 1310068"/>
              <a:gd name="connsiteY1" fmla="*/ 847076 h 1138581"/>
              <a:gd name="connsiteX2" fmla="*/ 594055 w 1310068"/>
              <a:gd name="connsiteY2" fmla="*/ 661488 h 1138581"/>
              <a:gd name="connsiteX3" fmla="*/ 16943 w 1310068"/>
              <a:gd name="connsiteY3" fmla="*/ 110670 h 1138581"/>
              <a:gd name="connsiteX4" fmla="*/ 1310068 w 1310068"/>
              <a:gd name="connsiteY4" fmla="*/ 45972 h 1138581"/>
              <a:gd name="connsiteX0" fmla="*/ 2039018 w 2039016"/>
              <a:gd name="connsiteY0" fmla="*/ 1426587 h 1426687"/>
              <a:gd name="connsiteX1" fmla="*/ 1671996 w 2039016"/>
              <a:gd name="connsiteY1" fmla="*/ 1135182 h 1426687"/>
              <a:gd name="connsiteX2" fmla="*/ 1339487 w 2039016"/>
              <a:gd name="connsiteY2" fmla="*/ 949594 h 1426687"/>
              <a:gd name="connsiteX3" fmla="*/ 762375 w 2039016"/>
              <a:gd name="connsiteY3" fmla="*/ 398776 h 1426687"/>
              <a:gd name="connsiteX4" fmla="*/ 15908 w 2039016"/>
              <a:gd name="connsiteY4" fmla="*/ 15621 h 1426687"/>
              <a:gd name="connsiteX0" fmla="*/ 1448761 w 1672922"/>
              <a:gd name="connsiteY0" fmla="*/ 1994478 h 1994510"/>
              <a:gd name="connsiteX1" fmla="*/ 1671996 w 1672922"/>
              <a:gd name="connsiteY1" fmla="*/ 1135184 h 1994510"/>
              <a:gd name="connsiteX2" fmla="*/ 1339487 w 1672922"/>
              <a:gd name="connsiteY2" fmla="*/ 949596 h 1994510"/>
              <a:gd name="connsiteX3" fmla="*/ 762375 w 1672922"/>
              <a:gd name="connsiteY3" fmla="*/ 398778 h 1994510"/>
              <a:gd name="connsiteX4" fmla="*/ 15908 w 1672922"/>
              <a:gd name="connsiteY4" fmla="*/ 15623 h 1994510"/>
              <a:gd name="connsiteX0" fmla="*/ 1448761 w 1563434"/>
              <a:gd name="connsiteY0" fmla="*/ 1994478 h 1994541"/>
              <a:gd name="connsiteX1" fmla="*/ 1561859 w 1563434"/>
              <a:gd name="connsiteY1" fmla="*/ 1476516 h 1994541"/>
              <a:gd name="connsiteX2" fmla="*/ 1339487 w 1563434"/>
              <a:gd name="connsiteY2" fmla="*/ 949596 h 1994541"/>
              <a:gd name="connsiteX3" fmla="*/ 762375 w 1563434"/>
              <a:gd name="connsiteY3" fmla="*/ 398778 h 1994541"/>
              <a:gd name="connsiteX4" fmla="*/ 15908 w 1563434"/>
              <a:gd name="connsiteY4" fmla="*/ 15623 h 1994541"/>
              <a:gd name="connsiteX0" fmla="*/ 727166 w 1590716"/>
              <a:gd name="connsiteY0" fmla="*/ 2496354 h 2496383"/>
              <a:gd name="connsiteX1" fmla="*/ 1561859 w 1590716"/>
              <a:gd name="connsiteY1" fmla="*/ 1476516 h 2496383"/>
              <a:gd name="connsiteX2" fmla="*/ 1339487 w 1590716"/>
              <a:gd name="connsiteY2" fmla="*/ 949596 h 2496383"/>
              <a:gd name="connsiteX3" fmla="*/ 762375 w 1590716"/>
              <a:gd name="connsiteY3" fmla="*/ 398778 h 2496383"/>
              <a:gd name="connsiteX4" fmla="*/ 15908 w 1590716"/>
              <a:gd name="connsiteY4" fmla="*/ 15623 h 2496383"/>
              <a:gd name="connsiteX0" fmla="*/ 727166 w 1475978"/>
              <a:gd name="connsiteY0" fmla="*/ 2496354 h 2496387"/>
              <a:gd name="connsiteX1" fmla="*/ 1429120 w 1475978"/>
              <a:gd name="connsiteY1" fmla="*/ 1572539 h 2496387"/>
              <a:gd name="connsiteX2" fmla="*/ 1339487 w 1475978"/>
              <a:gd name="connsiteY2" fmla="*/ 949596 h 2496387"/>
              <a:gd name="connsiteX3" fmla="*/ 762375 w 1475978"/>
              <a:gd name="connsiteY3" fmla="*/ 398778 h 2496387"/>
              <a:gd name="connsiteX4" fmla="*/ 15908 w 1475978"/>
              <a:gd name="connsiteY4" fmla="*/ 15623 h 2496387"/>
              <a:gd name="connsiteX0" fmla="*/ 1307548 w 1433117"/>
              <a:gd name="connsiteY0" fmla="*/ 2116756 h 2116817"/>
              <a:gd name="connsiteX1" fmla="*/ 1429120 w 1433117"/>
              <a:gd name="connsiteY1" fmla="*/ 1572539 h 2116817"/>
              <a:gd name="connsiteX2" fmla="*/ 1339487 w 1433117"/>
              <a:gd name="connsiteY2" fmla="*/ 949596 h 2116817"/>
              <a:gd name="connsiteX3" fmla="*/ 762375 w 1433117"/>
              <a:gd name="connsiteY3" fmla="*/ 398778 h 2116817"/>
              <a:gd name="connsiteX4" fmla="*/ 15908 w 1433117"/>
              <a:gd name="connsiteY4" fmla="*/ 15623 h 2116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3117" h="2116817">
                <a:moveTo>
                  <a:pt x="1307548" y="2116756"/>
                </a:moveTo>
                <a:cubicBezTo>
                  <a:pt x="1292619" y="2122215"/>
                  <a:pt x="1423797" y="1767066"/>
                  <a:pt x="1429120" y="1572539"/>
                </a:cubicBezTo>
                <a:cubicBezTo>
                  <a:pt x="1434443" y="1378012"/>
                  <a:pt x="1450611" y="1145223"/>
                  <a:pt x="1339487" y="949596"/>
                </a:cubicBezTo>
                <a:cubicBezTo>
                  <a:pt x="1228363" y="753969"/>
                  <a:pt x="982971" y="554440"/>
                  <a:pt x="762375" y="398778"/>
                </a:cubicBezTo>
                <a:cubicBezTo>
                  <a:pt x="541779" y="243116"/>
                  <a:pt x="-109572" y="-73811"/>
                  <a:pt x="15908" y="15623"/>
                </a:cubicBezTo>
              </a:path>
            </a:pathLst>
          </a:custGeom>
          <a:noFill/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16">
            <a:extLst>
              <a:ext uri="{FF2B5EF4-FFF2-40B4-BE49-F238E27FC236}">
                <a16:creationId xmlns:a16="http://schemas.microsoft.com/office/drawing/2014/main" id="{E49F3ED8-B4EA-1339-9BA7-FC06C055F866}"/>
              </a:ext>
            </a:extLst>
          </p:cNvPr>
          <p:cNvSpPr/>
          <p:nvPr/>
        </p:nvSpPr>
        <p:spPr>
          <a:xfrm>
            <a:off x="603871" y="5122045"/>
            <a:ext cx="1166248" cy="893321"/>
          </a:xfrm>
          <a:custGeom>
            <a:avLst/>
            <a:gdLst>
              <a:gd name="connsiteX0" fmla="*/ 1937084 w 2478505"/>
              <a:gd name="connsiteY0" fmla="*/ 0 h 1106906"/>
              <a:gd name="connsiteX1" fmla="*/ 1696453 w 2478505"/>
              <a:gd name="connsiteY1" fmla="*/ 300790 h 1106906"/>
              <a:gd name="connsiteX2" fmla="*/ 770021 w 2478505"/>
              <a:gd name="connsiteY2" fmla="*/ 541422 h 1106906"/>
              <a:gd name="connsiteX3" fmla="*/ 180474 w 2478505"/>
              <a:gd name="connsiteY3" fmla="*/ 517358 h 1106906"/>
              <a:gd name="connsiteX4" fmla="*/ 0 w 2478505"/>
              <a:gd name="connsiteY4" fmla="*/ 866274 h 1106906"/>
              <a:gd name="connsiteX5" fmla="*/ 1624263 w 2478505"/>
              <a:gd name="connsiteY5" fmla="*/ 1106906 h 1106906"/>
              <a:gd name="connsiteX6" fmla="*/ 2478505 w 2478505"/>
              <a:gd name="connsiteY6" fmla="*/ 565485 h 1106906"/>
              <a:gd name="connsiteX7" fmla="*/ 1937084 w 2478505"/>
              <a:gd name="connsiteY7" fmla="*/ 0 h 1106906"/>
              <a:gd name="connsiteX0" fmla="*/ 1937084 w 2478505"/>
              <a:gd name="connsiteY0" fmla="*/ 0 h 1106906"/>
              <a:gd name="connsiteX1" fmla="*/ 1600200 w 2478505"/>
              <a:gd name="connsiteY1" fmla="*/ 336885 h 1106906"/>
              <a:gd name="connsiteX2" fmla="*/ 770021 w 2478505"/>
              <a:gd name="connsiteY2" fmla="*/ 541422 h 1106906"/>
              <a:gd name="connsiteX3" fmla="*/ 180474 w 2478505"/>
              <a:gd name="connsiteY3" fmla="*/ 517358 h 1106906"/>
              <a:gd name="connsiteX4" fmla="*/ 0 w 2478505"/>
              <a:gd name="connsiteY4" fmla="*/ 866274 h 1106906"/>
              <a:gd name="connsiteX5" fmla="*/ 1624263 w 2478505"/>
              <a:gd name="connsiteY5" fmla="*/ 1106906 h 1106906"/>
              <a:gd name="connsiteX6" fmla="*/ 2478505 w 2478505"/>
              <a:gd name="connsiteY6" fmla="*/ 565485 h 1106906"/>
              <a:gd name="connsiteX7" fmla="*/ 1937084 w 2478505"/>
              <a:gd name="connsiteY7" fmla="*/ 0 h 1106906"/>
              <a:gd name="connsiteX0" fmla="*/ 2165684 w 2478505"/>
              <a:gd name="connsiteY0" fmla="*/ 0 h 950495"/>
              <a:gd name="connsiteX1" fmla="*/ 1600200 w 2478505"/>
              <a:gd name="connsiteY1" fmla="*/ 180474 h 950495"/>
              <a:gd name="connsiteX2" fmla="*/ 770021 w 2478505"/>
              <a:gd name="connsiteY2" fmla="*/ 385011 h 950495"/>
              <a:gd name="connsiteX3" fmla="*/ 180474 w 2478505"/>
              <a:gd name="connsiteY3" fmla="*/ 360947 h 950495"/>
              <a:gd name="connsiteX4" fmla="*/ 0 w 2478505"/>
              <a:gd name="connsiteY4" fmla="*/ 709863 h 950495"/>
              <a:gd name="connsiteX5" fmla="*/ 1624263 w 2478505"/>
              <a:gd name="connsiteY5" fmla="*/ 950495 h 950495"/>
              <a:gd name="connsiteX6" fmla="*/ 2478505 w 2478505"/>
              <a:gd name="connsiteY6" fmla="*/ 409074 h 950495"/>
              <a:gd name="connsiteX7" fmla="*/ 2165684 w 2478505"/>
              <a:gd name="connsiteY7" fmla="*/ 0 h 950495"/>
              <a:gd name="connsiteX0" fmla="*/ 1949116 w 2478505"/>
              <a:gd name="connsiteY0" fmla="*/ 0 h 1082842"/>
              <a:gd name="connsiteX1" fmla="*/ 1600200 w 2478505"/>
              <a:gd name="connsiteY1" fmla="*/ 312821 h 1082842"/>
              <a:gd name="connsiteX2" fmla="*/ 770021 w 2478505"/>
              <a:gd name="connsiteY2" fmla="*/ 517358 h 1082842"/>
              <a:gd name="connsiteX3" fmla="*/ 180474 w 2478505"/>
              <a:gd name="connsiteY3" fmla="*/ 493294 h 1082842"/>
              <a:gd name="connsiteX4" fmla="*/ 0 w 2478505"/>
              <a:gd name="connsiteY4" fmla="*/ 842210 h 1082842"/>
              <a:gd name="connsiteX5" fmla="*/ 1624263 w 2478505"/>
              <a:gd name="connsiteY5" fmla="*/ 1082842 h 1082842"/>
              <a:gd name="connsiteX6" fmla="*/ 2478505 w 2478505"/>
              <a:gd name="connsiteY6" fmla="*/ 541421 h 1082842"/>
              <a:gd name="connsiteX7" fmla="*/ 1949116 w 2478505"/>
              <a:gd name="connsiteY7" fmla="*/ 0 h 1082842"/>
              <a:gd name="connsiteX0" fmla="*/ 1723084 w 2478505"/>
              <a:gd name="connsiteY0" fmla="*/ 0 h 1091930"/>
              <a:gd name="connsiteX1" fmla="*/ 1600200 w 2478505"/>
              <a:gd name="connsiteY1" fmla="*/ 321909 h 1091930"/>
              <a:gd name="connsiteX2" fmla="*/ 770021 w 2478505"/>
              <a:gd name="connsiteY2" fmla="*/ 526446 h 1091930"/>
              <a:gd name="connsiteX3" fmla="*/ 180474 w 2478505"/>
              <a:gd name="connsiteY3" fmla="*/ 502382 h 1091930"/>
              <a:gd name="connsiteX4" fmla="*/ 0 w 2478505"/>
              <a:gd name="connsiteY4" fmla="*/ 851298 h 1091930"/>
              <a:gd name="connsiteX5" fmla="*/ 1624263 w 2478505"/>
              <a:gd name="connsiteY5" fmla="*/ 1091930 h 1091930"/>
              <a:gd name="connsiteX6" fmla="*/ 2478505 w 2478505"/>
              <a:gd name="connsiteY6" fmla="*/ 550509 h 1091930"/>
              <a:gd name="connsiteX7" fmla="*/ 1723084 w 2478505"/>
              <a:gd name="connsiteY7" fmla="*/ 0 h 1091930"/>
              <a:gd name="connsiteX0" fmla="*/ 1723084 w 2231925"/>
              <a:gd name="connsiteY0" fmla="*/ 0 h 1091930"/>
              <a:gd name="connsiteX1" fmla="*/ 1600200 w 2231925"/>
              <a:gd name="connsiteY1" fmla="*/ 321909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2231925 w 2231925"/>
              <a:gd name="connsiteY6" fmla="*/ 177937 h 1091930"/>
              <a:gd name="connsiteX7" fmla="*/ 1723084 w 2231925"/>
              <a:gd name="connsiteY7" fmla="*/ 0 h 1091930"/>
              <a:gd name="connsiteX0" fmla="*/ 1723084 w 2231925"/>
              <a:gd name="connsiteY0" fmla="*/ 0 h 1091930"/>
              <a:gd name="connsiteX1" fmla="*/ 1600200 w 2231925"/>
              <a:gd name="connsiteY1" fmla="*/ 321909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982885"/>
              <a:gd name="connsiteX1" fmla="*/ 1281701 w 2231925"/>
              <a:gd name="connsiteY1" fmla="*/ 403693 h 982885"/>
              <a:gd name="connsiteX2" fmla="*/ 770021 w 2231925"/>
              <a:gd name="connsiteY2" fmla="*/ 526446 h 982885"/>
              <a:gd name="connsiteX3" fmla="*/ 180474 w 2231925"/>
              <a:gd name="connsiteY3" fmla="*/ 502382 h 982885"/>
              <a:gd name="connsiteX4" fmla="*/ 0 w 2231925"/>
              <a:gd name="connsiteY4" fmla="*/ 851298 h 982885"/>
              <a:gd name="connsiteX5" fmla="*/ 1357135 w 2231925"/>
              <a:gd name="connsiteY5" fmla="*/ 982885 h 982885"/>
              <a:gd name="connsiteX6" fmla="*/ 1855424 w 2231925"/>
              <a:gd name="connsiteY6" fmla="*/ 537041 h 982885"/>
              <a:gd name="connsiteX7" fmla="*/ 2231925 w 2231925"/>
              <a:gd name="connsiteY7" fmla="*/ 177937 h 982885"/>
              <a:gd name="connsiteX8" fmla="*/ 1723084 w 2231925"/>
              <a:gd name="connsiteY8" fmla="*/ 0 h 982885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562618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638688 h 1091930"/>
              <a:gd name="connsiteX4" fmla="*/ 0 w 2231925"/>
              <a:gd name="connsiteY4" fmla="*/ 851298 h 1091930"/>
              <a:gd name="connsiteX5" fmla="*/ 1562618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1985345"/>
              <a:gd name="connsiteY0" fmla="*/ 0 h 1091930"/>
              <a:gd name="connsiteX1" fmla="*/ 1281701 w 1985345"/>
              <a:gd name="connsiteY1" fmla="*/ 403693 h 1091930"/>
              <a:gd name="connsiteX2" fmla="*/ 770021 w 1985345"/>
              <a:gd name="connsiteY2" fmla="*/ 526446 h 1091930"/>
              <a:gd name="connsiteX3" fmla="*/ 180474 w 1985345"/>
              <a:gd name="connsiteY3" fmla="*/ 638688 h 1091930"/>
              <a:gd name="connsiteX4" fmla="*/ 0 w 1985345"/>
              <a:gd name="connsiteY4" fmla="*/ 851298 h 1091930"/>
              <a:gd name="connsiteX5" fmla="*/ 1562618 w 1985345"/>
              <a:gd name="connsiteY5" fmla="*/ 1091930 h 1091930"/>
              <a:gd name="connsiteX6" fmla="*/ 1855424 w 1985345"/>
              <a:gd name="connsiteY6" fmla="*/ 537041 h 1091930"/>
              <a:gd name="connsiteX7" fmla="*/ 1985345 w 1985345"/>
              <a:gd name="connsiteY7" fmla="*/ 68892 h 1091930"/>
              <a:gd name="connsiteX8" fmla="*/ 1723084 w 1985345"/>
              <a:gd name="connsiteY8" fmla="*/ 0 h 1091930"/>
              <a:gd name="connsiteX0" fmla="*/ 1723084 w 1985345"/>
              <a:gd name="connsiteY0" fmla="*/ 0 h 1091930"/>
              <a:gd name="connsiteX1" fmla="*/ 1281701 w 1985345"/>
              <a:gd name="connsiteY1" fmla="*/ 403693 h 1091930"/>
              <a:gd name="connsiteX2" fmla="*/ 770021 w 1985345"/>
              <a:gd name="connsiteY2" fmla="*/ 526446 h 1091930"/>
              <a:gd name="connsiteX3" fmla="*/ 180474 w 1985345"/>
              <a:gd name="connsiteY3" fmla="*/ 638688 h 1091930"/>
              <a:gd name="connsiteX4" fmla="*/ 0 w 1985345"/>
              <a:gd name="connsiteY4" fmla="*/ 851298 h 1091930"/>
              <a:gd name="connsiteX5" fmla="*/ 1562618 w 1985345"/>
              <a:gd name="connsiteY5" fmla="*/ 1091930 h 1091930"/>
              <a:gd name="connsiteX6" fmla="*/ 1752683 w 1985345"/>
              <a:gd name="connsiteY6" fmla="*/ 591564 h 1091930"/>
              <a:gd name="connsiteX7" fmla="*/ 1985345 w 1985345"/>
              <a:gd name="connsiteY7" fmla="*/ 68892 h 1091930"/>
              <a:gd name="connsiteX8" fmla="*/ 1723084 w 1985345"/>
              <a:gd name="connsiteY8" fmla="*/ 0 h 1091930"/>
              <a:gd name="connsiteX0" fmla="*/ 1723084 w 1964797"/>
              <a:gd name="connsiteY0" fmla="*/ 0 h 1091930"/>
              <a:gd name="connsiteX1" fmla="*/ 1281701 w 1964797"/>
              <a:gd name="connsiteY1" fmla="*/ 403693 h 1091930"/>
              <a:gd name="connsiteX2" fmla="*/ 770021 w 1964797"/>
              <a:gd name="connsiteY2" fmla="*/ 526446 h 1091930"/>
              <a:gd name="connsiteX3" fmla="*/ 180474 w 1964797"/>
              <a:gd name="connsiteY3" fmla="*/ 638688 h 1091930"/>
              <a:gd name="connsiteX4" fmla="*/ 0 w 1964797"/>
              <a:gd name="connsiteY4" fmla="*/ 851298 h 1091930"/>
              <a:gd name="connsiteX5" fmla="*/ 1562618 w 1964797"/>
              <a:gd name="connsiteY5" fmla="*/ 1091930 h 1091930"/>
              <a:gd name="connsiteX6" fmla="*/ 1752683 w 1964797"/>
              <a:gd name="connsiteY6" fmla="*/ 591564 h 1091930"/>
              <a:gd name="connsiteX7" fmla="*/ 1964797 w 1964797"/>
              <a:gd name="connsiteY7" fmla="*/ 232460 h 1091930"/>
              <a:gd name="connsiteX8" fmla="*/ 1723084 w 1964797"/>
              <a:gd name="connsiteY8" fmla="*/ 0 h 1091930"/>
              <a:gd name="connsiteX0" fmla="*/ 1640891 w 1964797"/>
              <a:gd name="connsiteY0" fmla="*/ 0 h 964711"/>
              <a:gd name="connsiteX1" fmla="*/ 1281701 w 1964797"/>
              <a:gd name="connsiteY1" fmla="*/ 276474 h 964711"/>
              <a:gd name="connsiteX2" fmla="*/ 770021 w 1964797"/>
              <a:gd name="connsiteY2" fmla="*/ 399227 h 964711"/>
              <a:gd name="connsiteX3" fmla="*/ 180474 w 1964797"/>
              <a:gd name="connsiteY3" fmla="*/ 511469 h 964711"/>
              <a:gd name="connsiteX4" fmla="*/ 0 w 1964797"/>
              <a:gd name="connsiteY4" fmla="*/ 724079 h 964711"/>
              <a:gd name="connsiteX5" fmla="*/ 1562618 w 1964797"/>
              <a:gd name="connsiteY5" fmla="*/ 964711 h 964711"/>
              <a:gd name="connsiteX6" fmla="*/ 1752683 w 1964797"/>
              <a:gd name="connsiteY6" fmla="*/ 464345 h 964711"/>
              <a:gd name="connsiteX7" fmla="*/ 1964797 w 1964797"/>
              <a:gd name="connsiteY7" fmla="*/ 105241 h 964711"/>
              <a:gd name="connsiteX8" fmla="*/ 1640891 w 1964797"/>
              <a:gd name="connsiteY8" fmla="*/ 0 h 964711"/>
              <a:gd name="connsiteX0" fmla="*/ 1640891 w 1964797"/>
              <a:gd name="connsiteY0" fmla="*/ 0 h 964711"/>
              <a:gd name="connsiteX1" fmla="*/ 1281701 w 1964797"/>
              <a:gd name="connsiteY1" fmla="*/ 276474 h 964711"/>
              <a:gd name="connsiteX2" fmla="*/ 770021 w 1964797"/>
              <a:gd name="connsiteY2" fmla="*/ 399227 h 964711"/>
              <a:gd name="connsiteX3" fmla="*/ 180474 w 1964797"/>
              <a:gd name="connsiteY3" fmla="*/ 511469 h 964711"/>
              <a:gd name="connsiteX4" fmla="*/ 0 w 1964797"/>
              <a:gd name="connsiteY4" fmla="*/ 724079 h 964711"/>
              <a:gd name="connsiteX5" fmla="*/ 1562618 w 1964797"/>
              <a:gd name="connsiteY5" fmla="*/ 964711 h 964711"/>
              <a:gd name="connsiteX6" fmla="*/ 1773231 w 1964797"/>
              <a:gd name="connsiteY6" fmla="*/ 682436 h 964711"/>
              <a:gd name="connsiteX7" fmla="*/ 1964797 w 1964797"/>
              <a:gd name="connsiteY7" fmla="*/ 105241 h 964711"/>
              <a:gd name="connsiteX8" fmla="*/ 1640891 w 1964797"/>
              <a:gd name="connsiteY8" fmla="*/ 0 h 964711"/>
              <a:gd name="connsiteX0" fmla="*/ 1764181 w 1964797"/>
              <a:gd name="connsiteY0" fmla="*/ 0 h 864753"/>
              <a:gd name="connsiteX1" fmla="*/ 1281701 w 1964797"/>
              <a:gd name="connsiteY1" fmla="*/ 176516 h 864753"/>
              <a:gd name="connsiteX2" fmla="*/ 770021 w 1964797"/>
              <a:gd name="connsiteY2" fmla="*/ 299269 h 864753"/>
              <a:gd name="connsiteX3" fmla="*/ 180474 w 1964797"/>
              <a:gd name="connsiteY3" fmla="*/ 411511 h 864753"/>
              <a:gd name="connsiteX4" fmla="*/ 0 w 1964797"/>
              <a:gd name="connsiteY4" fmla="*/ 624121 h 864753"/>
              <a:gd name="connsiteX5" fmla="*/ 1562618 w 1964797"/>
              <a:gd name="connsiteY5" fmla="*/ 864753 h 864753"/>
              <a:gd name="connsiteX6" fmla="*/ 1773231 w 1964797"/>
              <a:gd name="connsiteY6" fmla="*/ 582478 h 864753"/>
              <a:gd name="connsiteX7" fmla="*/ 1964797 w 1964797"/>
              <a:gd name="connsiteY7" fmla="*/ 5283 h 864753"/>
              <a:gd name="connsiteX8" fmla="*/ 1764181 w 1964797"/>
              <a:gd name="connsiteY8" fmla="*/ 0 h 864753"/>
              <a:gd name="connsiteX0" fmla="*/ 1764181 w 1964797"/>
              <a:gd name="connsiteY0" fmla="*/ 0 h 864753"/>
              <a:gd name="connsiteX1" fmla="*/ 1281701 w 1964797"/>
              <a:gd name="connsiteY1" fmla="*/ 176516 h 864753"/>
              <a:gd name="connsiteX2" fmla="*/ 770021 w 1964797"/>
              <a:gd name="connsiteY2" fmla="*/ 299269 h 864753"/>
              <a:gd name="connsiteX3" fmla="*/ 468150 w 1964797"/>
              <a:gd name="connsiteY3" fmla="*/ 411511 h 864753"/>
              <a:gd name="connsiteX4" fmla="*/ 0 w 1964797"/>
              <a:gd name="connsiteY4" fmla="*/ 624121 h 864753"/>
              <a:gd name="connsiteX5" fmla="*/ 1562618 w 1964797"/>
              <a:gd name="connsiteY5" fmla="*/ 864753 h 864753"/>
              <a:gd name="connsiteX6" fmla="*/ 1773231 w 1964797"/>
              <a:gd name="connsiteY6" fmla="*/ 582478 h 864753"/>
              <a:gd name="connsiteX7" fmla="*/ 1964797 w 1964797"/>
              <a:gd name="connsiteY7" fmla="*/ 5283 h 864753"/>
              <a:gd name="connsiteX8" fmla="*/ 1764181 w 1964797"/>
              <a:gd name="connsiteY8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379603 w 1574379"/>
              <a:gd name="connsiteY2" fmla="*/ 299269 h 864753"/>
              <a:gd name="connsiteX3" fmla="*/ 77732 w 1574379"/>
              <a:gd name="connsiteY3" fmla="*/ 411511 h 864753"/>
              <a:gd name="connsiteX4" fmla="*/ 0 w 1574379"/>
              <a:gd name="connsiteY4" fmla="*/ 787689 h 864753"/>
              <a:gd name="connsiteX5" fmla="*/ 1172200 w 1574379"/>
              <a:gd name="connsiteY5" fmla="*/ 864753 h 864753"/>
              <a:gd name="connsiteX6" fmla="*/ 1382813 w 1574379"/>
              <a:gd name="connsiteY6" fmla="*/ 582478 h 864753"/>
              <a:gd name="connsiteX7" fmla="*/ 1574379 w 1574379"/>
              <a:gd name="connsiteY7" fmla="*/ 5283 h 864753"/>
              <a:gd name="connsiteX8" fmla="*/ 1373763 w 1574379"/>
              <a:gd name="connsiteY8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379603 w 1574379"/>
              <a:gd name="connsiteY2" fmla="*/ 299269 h 864753"/>
              <a:gd name="connsiteX3" fmla="*/ 0 w 1574379"/>
              <a:gd name="connsiteY3" fmla="*/ 787689 h 864753"/>
              <a:gd name="connsiteX4" fmla="*/ 1172200 w 1574379"/>
              <a:gd name="connsiteY4" fmla="*/ 864753 h 864753"/>
              <a:gd name="connsiteX5" fmla="*/ 1382813 w 1574379"/>
              <a:gd name="connsiteY5" fmla="*/ 582478 h 864753"/>
              <a:gd name="connsiteX6" fmla="*/ 1574379 w 1574379"/>
              <a:gd name="connsiteY6" fmla="*/ 5283 h 864753"/>
              <a:gd name="connsiteX7" fmla="*/ 1373763 w 1574379"/>
              <a:gd name="connsiteY7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0 w 1574379"/>
              <a:gd name="connsiteY2" fmla="*/ 787689 h 864753"/>
              <a:gd name="connsiteX3" fmla="*/ 1172200 w 1574379"/>
              <a:gd name="connsiteY3" fmla="*/ 864753 h 864753"/>
              <a:gd name="connsiteX4" fmla="*/ 1382813 w 1574379"/>
              <a:gd name="connsiteY4" fmla="*/ 582478 h 864753"/>
              <a:gd name="connsiteX5" fmla="*/ 1574379 w 1574379"/>
              <a:gd name="connsiteY5" fmla="*/ 5283 h 864753"/>
              <a:gd name="connsiteX6" fmla="*/ 1373763 w 1574379"/>
              <a:gd name="connsiteY6" fmla="*/ 0 h 864753"/>
              <a:gd name="connsiteX0" fmla="*/ 1373763 w 1574379"/>
              <a:gd name="connsiteY0" fmla="*/ 0 h 864753"/>
              <a:gd name="connsiteX1" fmla="*/ 0 w 1574379"/>
              <a:gd name="connsiteY1" fmla="*/ 787689 h 864753"/>
              <a:gd name="connsiteX2" fmla="*/ 1172200 w 1574379"/>
              <a:gd name="connsiteY2" fmla="*/ 864753 h 864753"/>
              <a:gd name="connsiteX3" fmla="*/ 1382813 w 1574379"/>
              <a:gd name="connsiteY3" fmla="*/ 582478 h 864753"/>
              <a:gd name="connsiteX4" fmla="*/ 1574379 w 1574379"/>
              <a:gd name="connsiteY4" fmla="*/ 5283 h 864753"/>
              <a:gd name="connsiteX5" fmla="*/ 1373763 w 1574379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084862 w 1276428"/>
              <a:gd name="connsiteY3" fmla="*/ 582478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125959 w 1276428"/>
              <a:gd name="connsiteY3" fmla="*/ 573391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125959 w 1276428"/>
              <a:gd name="connsiteY3" fmla="*/ 573391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6428" h="864753">
                <a:moveTo>
                  <a:pt x="1075812" y="0"/>
                </a:moveTo>
                <a:lnTo>
                  <a:pt x="0" y="814951"/>
                </a:lnTo>
                <a:lnTo>
                  <a:pt x="874249" y="864753"/>
                </a:lnTo>
                <a:cubicBezTo>
                  <a:pt x="1064318" y="713109"/>
                  <a:pt x="1018083" y="752296"/>
                  <a:pt x="1125959" y="573391"/>
                </a:cubicBezTo>
                <a:lnTo>
                  <a:pt x="1276428" y="5283"/>
                </a:lnTo>
                <a:lnTo>
                  <a:pt x="1075812" y="0"/>
                </a:lnTo>
                <a:close/>
              </a:path>
            </a:pathLst>
          </a:custGeom>
          <a:solidFill>
            <a:srgbClr val="7900A4"/>
          </a:solidFill>
          <a:ln>
            <a:solidFill>
              <a:srgbClr val="99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Google Shape;1735;p30">
            <a:extLst>
              <a:ext uri="{FF2B5EF4-FFF2-40B4-BE49-F238E27FC236}">
                <a16:creationId xmlns:a16="http://schemas.microsoft.com/office/drawing/2014/main" id="{8076ACAF-F1E0-F618-5148-66A4815F1E43}"/>
              </a:ext>
            </a:extLst>
          </p:cNvPr>
          <p:cNvSpPr/>
          <p:nvPr/>
        </p:nvSpPr>
        <p:spPr>
          <a:xfrm rot="18212791">
            <a:off x="1367519" y="4705899"/>
            <a:ext cx="294529" cy="746816"/>
          </a:xfrm>
          <a:custGeom>
            <a:avLst/>
            <a:gdLst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322354 w 322354"/>
              <a:gd name="connsiteY0" fmla="*/ 40294 h 707844"/>
              <a:gd name="connsiteX1" fmla="*/ 161177 w 322354"/>
              <a:gd name="connsiteY1" fmla="*/ 80588 h 707844"/>
              <a:gd name="connsiteX2" fmla="*/ 0 w 322354"/>
              <a:gd name="connsiteY2" fmla="*/ 40294 h 707844"/>
              <a:gd name="connsiteX3" fmla="*/ 161177 w 322354"/>
              <a:gd name="connsiteY3" fmla="*/ 0 h 707844"/>
              <a:gd name="connsiteX4" fmla="*/ 322354 w 322354"/>
              <a:gd name="connsiteY4" fmla="*/ 40294 h 707844"/>
              <a:gd name="connsiteX5" fmla="*/ 322354 w 322354"/>
              <a:gd name="connsiteY5" fmla="*/ 667550 h 707844"/>
              <a:gd name="connsiteX6" fmla="*/ 161177 w 322354"/>
              <a:gd name="connsiteY6" fmla="*/ 707844 h 707844"/>
              <a:gd name="connsiteX7" fmla="*/ 0 w 322354"/>
              <a:gd name="connsiteY7" fmla="*/ 667550 h 707844"/>
              <a:gd name="connsiteX8" fmla="*/ 0 w 322354"/>
              <a:gd name="connsiteY8" fmla="*/ 40294 h 707844"/>
              <a:gd name="connsiteX0" fmla="*/ 0 w 322354"/>
              <a:gd name="connsiteY0" fmla="*/ 40294 h 745957"/>
              <a:gd name="connsiteX1" fmla="*/ 161177 w 322354"/>
              <a:gd name="connsiteY1" fmla="*/ 80588 h 745957"/>
              <a:gd name="connsiteX2" fmla="*/ 322354 w 322354"/>
              <a:gd name="connsiteY2" fmla="*/ 40294 h 745957"/>
              <a:gd name="connsiteX3" fmla="*/ 322354 w 322354"/>
              <a:gd name="connsiteY3" fmla="*/ 667550 h 745957"/>
              <a:gd name="connsiteX4" fmla="*/ 161177 w 322354"/>
              <a:gd name="connsiteY4" fmla="*/ 707844 h 745957"/>
              <a:gd name="connsiteX5" fmla="*/ 0 w 322354"/>
              <a:gd name="connsiteY5" fmla="*/ 667550 h 745957"/>
              <a:gd name="connsiteX6" fmla="*/ 0 w 322354"/>
              <a:gd name="connsiteY6" fmla="*/ 40294 h 745957"/>
              <a:gd name="connsiteX0" fmla="*/ 0 w 322354"/>
              <a:gd name="connsiteY0" fmla="*/ 40294 h 745957"/>
              <a:gd name="connsiteX1" fmla="*/ 161177 w 322354"/>
              <a:gd name="connsiteY1" fmla="*/ 0 h 745957"/>
              <a:gd name="connsiteX2" fmla="*/ 322354 w 322354"/>
              <a:gd name="connsiteY2" fmla="*/ 40294 h 745957"/>
              <a:gd name="connsiteX3" fmla="*/ 161177 w 322354"/>
              <a:gd name="connsiteY3" fmla="*/ 80588 h 745957"/>
              <a:gd name="connsiteX4" fmla="*/ 0 w 322354"/>
              <a:gd name="connsiteY4" fmla="*/ 40294 h 745957"/>
              <a:gd name="connsiteX0" fmla="*/ 322354 w 322354"/>
              <a:gd name="connsiteY0" fmla="*/ 40294 h 745957"/>
              <a:gd name="connsiteX1" fmla="*/ 161177 w 322354"/>
              <a:gd name="connsiteY1" fmla="*/ 80588 h 745957"/>
              <a:gd name="connsiteX2" fmla="*/ 0 w 322354"/>
              <a:gd name="connsiteY2" fmla="*/ 40294 h 745957"/>
              <a:gd name="connsiteX3" fmla="*/ 161177 w 322354"/>
              <a:gd name="connsiteY3" fmla="*/ 0 h 745957"/>
              <a:gd name="connsiteX4" fmla="*/ 322354 w 322354"/>
              <a:gd name="connsiteY4" fmla="*/ 40294 h 745957"/>
              <a:gd name="connsiteX5" fmla="*/ 322354 w 322354"/>
              <a:gd name="connsiteY5" fmla="*/ 667550 h 745957"/>
              <a:gd name="connsiteX6" fmla="*/ 0 w 322354"/>
              <a:gd name="connsiteY6" fmla="*/ 667550 h 745957"/>
              <a:gd name="connsiteX7" fmla="*/ 0 w 322354"/>
              <a:gd name="connsiteY7" fmla="*/ 40294 h 745957"/>
              <a:gd name="connsiteX0" fmla="*/ 0 w 391316"/>
              <a:gd name="connsiteY0" fmla="*/ 40294 h 905618"/>
              <a:gd name="connsiteX1" fmla="*/ 161177 w 391316"/>
              <a:gd name="connsiteY1" fmla="*/ 80588 h 905618"/>
              <a:gd name="connsiteX2" fmla="*/ 322354 w 391316"/>
              <a:gd name="connsiteY2" fmla="*/ 40294 h 905618"/>
              <a:gd name="connsiteX3" fmla="*/ 322354 w 391316"/>
              <a:gd name="connsiteY3" fmla="*/ 667550 h 905618"/>
              <a:gd name="connsiteX4" fmla="*/ 161177 w 391316"/>
              <a:gd name="connsiteY4" fmla="*/ 707844 h 905618"/>
              <a:gd name="connsiteX5" fmla="*/ 0 w 391316"/>
              <a:gd name="connsiteY5" fmla="*/ 667550 h 905618"/>
              <a:gd name="connsiteX6" fmla="*/ 0 w 391316"/>
              <a:gd name="connsiteY6" fmla="*/ 40294 h 905618"/>
              <a:gd name="connsiteX0" fmla="*/ 0 w 391316"/>
              <a:gd name="connsiteY0" fmla="*/ 40294 h 905618"/>
              <a:gd name="connsiteX1" fmla="*/ 161177 w 391316"/>
              <a:gd name="connsiteY1" fmla="*/ 0 h 905618"/>
              <a:gd name="connsiteX2" fmla="*/ 322354 w 391316"/>
              <a:gd name="connsiteY2" fmla="*/ 40294 h 905618"/>
              <a:gd name="connsiteX3" fmla="*/ 161177 w 391316"/>
              <a:gd name="connsiteY3" fmla="*/ 80588 h 905618"/>
              <a:gd name="connsiteX4" fmla="*/ 0 w 391316"/>
              <a:gd name="connsiteY4" fmla="*/ 40294 h 905618"/>
              <a:gd name="connsiteX0" fmla="*/ 322354 w 391316"/>
              <a:gd name="connsiteY0" fmla="*/ 40294 h 905618"/>
              <a:gd name="connsiteX1" fmla="*/ 161177 w 391316"/>
              <a:gd name="connsiteY1" fmla="*/ 80588 h 905618"/>
              <a:gd name="connsiteX2" fmla="*/ 0 w 391316"/>
              <a:gd name="connsiteY2" fmla="*/ 40294 h 905618"/>
              <a:gd name="connsiteX3" fmla="*/ 161177 w 391316"/>
              <a:gd name="connsiteY3" fmla="*/ 0 h 905618"/>
              <a:gd name="connsiteX4" fmla="*/ 322354 w 391316"/>
              <a:gd name="connsiteY4" fmla="*/ 40294 h 905618"/>
              <a:gd name="connsiteX5" fmla="*/ 322354 w 391316"/>
              <a:gd name="connsiteY5" fmla="*/ 667550 h 905618"/>
              <a:gd name="connsiteX6" fmla="*/ 378544 w 391316"/>
              <a:gd name="connsiteY6" fmla="*/ 905618 h 905618"/>
              <a:gd name="connsiteX7" fmla="*/ 0 w 391316"/>
              <a:gd name="connsiteY7" fmla="*/ 667550 h 905618"/>
              <a:gd name="connsiteX8" fmla="*/ 0 w 391316"/>
              <a:gd name="connsiteY8" fmla="*/ 40294 h 905618"/>
              <a:gd name="connsiteX0" fmla="*/ 0 w 391316"/>
              <a:gd name="connsiteY0" fmla="*/ 40294 h 905618"/>
              <a:gd name="connsiteX1" fmla="*/ 161177 w 391316"/>
              <a:gd name="connsiteY1" fmla="*/ 80588 h 905618"/>
              <a:gd name="connsiteX2" fmla="*/ 322354 w 391316"/>
              <a:gd name="connsiteY2" fmla="*/ 40294 h 905618"/>
              <a:gd name="connsiteX3" fmla="*/ 322354 w 391316"/>
              <a:gd name="connsiteY3" fmla="*/ 667550 h 905618"/>
              <a:gd name="connsiteX4" fmla="*/ 161177 w 391316"/>
              <a:gd name="connsiteY4" fmla="*/ 707844 h 905618"/>
              <a:gd name="connsiteX5" fmla="*/ 0 w 391316"/>
              <a:gd name="connsiteY5" fmla="*/ 667550 h 905618"/>
              <a:gd name="connsiteX6" fmla="*/ 0 w 391316"/>
              <a:gd name="connsiteY6" fmla="*/ 40294 h 905618"/>
              <a:gd name="connsiteX0" fmla="*/ 0 w 391316"/>
              <a:gd name="connsiteY0" fmla="*/ 40294 h 905618"/>
              <a:gd name="connsiteX1" fmla="*/ 161177 w 391316"/>
              <a:gd name="connsiteY1" fmla="*/ 0 h 905618"/>
              <a:gd name="connsiteX2" fmla="*/ 322354 w 391316"/>
              <a:gd name="connsiteY2" fmla="*/ 40294 h 905618"/>
              <a:gd name="connsiteX3" fmla="*/ 161177 w 391316"/>
              <a:gd name="connsiteY3" fmla="*/ 80588 h 905618"/>
              <a:gd name="connsiteX4" fmla="*/ 0 w 391316"/>
              <a:gd name="connsiteY4" fmla="*/ 40294 h 905618"/>
              <a:gd name="connsiteX0" fmla="*/ 322354 w 391316"/>
              <a:gd name="connsiteY0" fmla="*/ 40294 h 905618"/>
              <a:gd name="connsiteX1" fmla="*/ 161177 w 391316"/>
              <a:gd name="connsiteY1" fmla="*/ 80588 h 905618"/>
              <a:gd name="connsiteX2" fmla="*/ 0 w 391316"/>
              <a:gd name="connsiteY2" fmla="*/ 40294 h 905618"/>
              <a:gd name="connsiteX3" fmla="*/ 161177 w 391316"/>
              <a:gd name="connsiteY3" fmla="*/ 0 h 905618"/>
              <a:gd name="connsiteX4" fmla="*/ 322354 w 391316"/>
              <a:gd name="connsiteY4" fmla="*/ 40294 h 905618"/>
              <a:gd name="connsiteX5" fmla="*/ 322354 w 391316"/>
              <a:gd name="connsiteY5" fmla="*/ 667550 h 905618"/>
              <a:gd name="connsiteX6" fmla="*/ 378544 w 391316"/>
              <a:gd name="connsiteY6" fmla="*/ 905618 h 905618"/>
              <a:gd name="connsiteX7" fmla="*/ 0 w 391316"/>
              <a:gd name="connsiteY7" fmla="*/ 667550 h 905618"/>
              <a:gd name="connsiteX8" fmla="*/ 0 w 391316"/>
              <a:gd name="connsiteY8" fmla="*/ 40294 h 905618"/>
              <a:gd name="connsiteX9" fmla="*/ 322354 w 391316"/>
              <a:gd name="connsiteY9" fmla="*/ 40294 h 905618"/>
              <a:gd name="connsiteX0" fmla="*/ 0 w 469984"/>
              <a:gd name="connsiteY0" fmla="*/ 40294 h 997058"/>
              <a:gd name="connsiteX1" fmla="*/ 161177 w 469984"/>
              <a:gd name="connsiteY1" fmla="*/ 80588 h 997058"/>
              <a:gd name="connsiteX2" fmla="*/ 322354 w 469984"/>
              <a:gd name="connsiteY2" fmla="*/ 40294 h 997058"/>
              <a:gd name="connsiteX3" fmla="*/ 322354 w 469984"/>
              <a:gd name="connsiteY3" fmla="*/ 667550 h 997058"/>
              <a:gd name="connsiteX4" fmla="*/ 161177 w 469984"/>
              <a:gd name="connsiteY4" fmla="*/ 707844 h 997058"/>
              <a:gd name="connsiteX5" fmla="*/ 0 w 469984"/>
              <a:gd name="connsiteY5" fmla="*/ 667550 h 997058"/>
              <a:gd name="connsiteX6" fmla="*/ 0 w 469984"/>
              <a:gd name="connsiteY6" fmla="*/ 40294 h 997058"/>
              <a:gd name="connsiteX0" fmla="*/ 0 w 469984"/>
              <a:gd name="connsiteY0" fmla="*/ 40294 h 997058"/>
              <a:gd name="connsiteX1" fmla="*/ 161177 w 469984"/>
              <a:gd name="connsiteY1" fmla="*/ 0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0" fmla="*/ 378544 w 469984"/>
              <a:gd name="connsiteY0" fmla="*/ 905618 h 997058"/>
              <a:gd name="connsiteX1" fmla="*/ 0 w 469984"/>
              <a:gd name="connsiteY1" fmla="*/ 667550 h 997058"/>
              <a:gd name="connsiteX2" fmla="*/ 0 w 469984"/>
              <a:gd name="connsiteY2" fmla="*/ 40294 h 997058"/>
              <a:gd name="connsiteX3" fmla="*/ 322354 w 469984"/>
              <a:gd name="connsiteY3" fmla="*/ 40294 h 997058"/>
              <a:gd name="connsiteX4" fmla="*/ 161177 w 469984"/>
              <a:gd name="connsiteY4" fmla="*/ 80588 h 997058"/>
              <a:gd name="connsiteX5" fmla="*/ 0 w 469984"/>
              <a:gd name="connsiteY5" fmla="*/ 40294 h 997058"/>
              <a:gd name="connsiteX6" fmla="*/ 161177 w 469984"/>
              <a:gd name="connsiteY6" fmla="*/ 0 h 997058"/>
              <a:gd name="connsiteX7" fmla="*/ 322354 w 469984"/>
              <a:gd name="connsiteY7" fmla="*/ 40294 h 997058"/>
              <a:gd name="connsiteX8" fmla="*/ 322354 w 469984"/>
              <a:gd name="connsiteY8" fmla="*/ 667550 h 997058"/>
              <a:gd name="connsiteX9" fmla="*/ 469984 w 469984"/>
              <a:gd name="connsiteY9" fmla="*/ 997058 h 997058"/>
              <a:gd name="connsiteX0" fmla="*/ 0 w 469984"/>
              <a:gd name="connsiteY0" fmla="*/ 40294 h 997058"/>
              <a:gd name="connsiteX1" fmla="*/ 161177 w 469984"/>
              <a:gd name="connsiteY1" fmla="*/ 80588 h 997058"/>
              <a:gd name="connsiteX2" fmla="*/ 322354 w 469984"/>
              <a:gd name="connsiteY2" fmla="*/ 40294 h 997058"/>
              <a:gd name="connsiteX3" fmla="*/ 322354 w 469984"/>
              <a:gd name="connsiteY3" fmla="*/ 667550 h 997058"/>
              <a:gd name="connsiteX4" fmla="*/ 161177 w 469984"/>
              <a:gd name="connsiteY4" fmla="*/ 707844 h 997058"/>
              <a:gd name="connsiteX5" fmla="*/ 0 w 469984"/>
              <a:gd name="connsiteY5" fmla="*/ 667550 h 997058"/>
              <a:gd name="connsiteX6" fmla="*/ 0 w 469984"/>
              <a:gd name="connsiteY6" fmla="*/ 40294 h 997058"/>
              <a:gd name="connsiteX0" fmla="*/ 0 w 469984"/>
              <a:gd name="connsiteY0" fmla="*/ 40294 h 997058"/>
              <a:gd name="connsiteX1" fmla="*/ 161177 w 469984"/>
              <a:gd name="connsiteY1" fmla="*/ 0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0" fmla="*/ 45697 w 469984"/>
              <a:gd name="connsiteY0" fmla="*/ 860441 h 997058"/>
              <a:gd name="connsiteX1" fmla="*/ 0 w 469984"/>
              <a:gd name="connsiteY1" fmla="*/ 667550 h 997058"/>
              <a:gd name="connsiteX2" fmla="*/ 0 w 469984"/>
              <a:gd name="connsiteY2" fmla="*/ 40294 h 997058"/>
              <a:gd name="connsiteX3" fmla="*/ 322354 w 469984"/>
              <a:gd name="connsiteY3" fmla="*/ 40294 h 997058"/>
              <a:gd name="connsiteX4" fmla="*/ 161177 w 469984"/>
              <a:gd name="connsiteY4" fmla="*/ 80588 h 997058"/>
              <a:gd name="connsiteX5" fmla="*/ 0 w 469984"/>
              <a:gd name="connsiteY5" fmla="*/ 40294 h 997058"/>
              <a:gd name="connsiteX6" fmla="*/ 161177 w 469984"/>
              <a:gd name="connsiteY6" fmla="*/ 0 h 997058"/>
              <a:gd name="connsiteX7" fmla="*/ 322354 w 469984"/>
              <a:gd name="connsiteY7" fmla="*/ 40294 h 997058"/>
              <a:gd name="connsiteX8" fmla="*/ 322354 w 469984"/>
              <a:gd name="connsiteY8" fmla="*/ 667550 h 997058"/>
              <a:gd name="connsiteX9" fmla="*/ 469984 w 469984"/>
              <a:gd name="connsiteY9" fmla="*/ 997058 h 997058"/>
              <a:gd name="connsiteX0" fmla="*/ 0 w 469984"/>
              <a:gd name="connsiteY0" fmla="*/ 40294 h 997058"/>
              <a:gd name="connsiteX1" fmla="*/ 161177 w 469984"/>
              <a:gd name="connsiteY1" fmla="*/ 80588 h 997058"/>
              <a:gd name="connsiteX2" fmla="*/ 322354 w 469984"/>
              <a:gd name="connsiteY2" fmla="*/ 40294 h 997058"/>
              <a:gd name="connsiteX3" fmla="*/ 322354 w 469984"/>
              <a:gd name="connsiteY3" fmla="*/ 667550 h 997058"/>
              <a:gd name="connsiteX4" fmla="*/ 161177 w 469984"/>
              <a:gd name="connsiteY4" fmla="*/ 707844 h 997058"/>
              <a:gd name="connsiteX5" fmla="*/ 0 w 469984"/>
              <a:gd name="connsiteY5" fmla="*/ 667550 h 997058"/>
              <a:gd name="connsiteX6" fmla="*/ 0 w 469984"/>
              <a:gd name="connsiteY6" fmla="*/ 40294 h 997058"/>
              <a:gd name="connsiteX0" fmla="*/ 0 w 469984"/>
              <a:gd name="connsiteY0" fmla="*/ 40294 h 997058"/>
              <a:gd name="connsiteX1" fmla="*/ 161177 w 469984"/>
              <a:gd name="connsiteY1" fmla="*/ 0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0" fmla="*/ 0 w 469984"/>
              <a:gd name="connsiteY0" fmla="*/ 667550 h 997058"/>
              <a:gd name="connsiteX1" fmla="*/ 0 w 469984"/>
              <a:gd name="connsiteY1" fmla="*/ 40294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5" fmla="*/ 161177 w 469984"/>
              <a:gd name="connsiteY5" fmla="*/ 0 h 997058"/>
              <a:gd name="connsiteX6" fmla="*/ 322354 w 469984"/>
              <a:gd name="connsiteY6" fmla="*/ 40294 h 997058"/>
              <a:gd name="connsiteX7" fmla="*/ 322354 w 469984"/>
              <a:gd name="connsiteY7" fmla="*/ 667550 h 997058"/>
              <a:gd name="connsiteX8" fmla="*/ 469984 w 469984"/>
              <a:gd name="connsiteY8" fmla="*/ 997058 h 997058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5" fmla="*/ 161177 w 322354"/>
              <a:gd name="connsiteY5" fmla="*/ 0 h 707844"/>
              <a:gd name="connsiteX6" fmla="*/ 322354 w 322354"/>
              <a:gd name="connsiteY6" fmla="*/ 40294 h 707844"/>
              <a:gd name="connsiteX7" fmla="*/ 322354 w 322354"/>
              <a:gd name="connsiteY7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2354" h="707844" stroke="0" extrusionOk="0">
                <a:moveTo>
                  <a:pt x="0" y="40294"/>
                </a:moveTo>
                <a:cubicBezTo>
                  <a:pt x="0" y="62548"/>
                  <a:pt x="72161" y="80588"/>
                  <a:pt x="161177" y="80588"/>
                </a:cubicBezTo>
                <a:cubicBezTo>
                  <a:pt x="250193" y="80588"/>
                  <a:pt x="322354" y="62548"/>
                  <a:pt x="322354" y="40294"/>
                </a:cubicBezTo>
                <a:lnTo>
                  <a:pt x="322354" y="667550"/>
                </a:lnTo>
                <a:cubicBezTo>
                  <a:pt x="322354" y="689804"/>
                  <a:pt x="250193" y="707844"/>
                  <a:pt x="161177" y="707844"/>
                </a:cubicBezTo>
                <a:cubicBezTo>
                  <a:pt x="72161" y="707844"/>
                  <a:pt x="0" y="689804"/>
                  <a:pt x="0" y="667550"/>
                </a:cubicBezTo>
                <a:lnTo>
                  <a:pt x="0" y="40294"/>
                </a:lnTo>
                <a:close/>
              </a:path>
              <a:path w="322354" h="707844" fill="lighten" stroke="0" extrusionOk="0">
                <a:moveTo>
                  <a:pt x="0" y="40294"/>
                </a:moveTo>
                <a:cubicBezTo>
                  <a:pt x="0" y="18040"/>
                  <a:pt x="72161" y="0"/>
                  <a:pt x="161177" y="0"/>
                </a:cubicBezTo>
                <a:cubicBezTo>
                  <a:pt x="250193" y="0"/>
                  <a:pt x="322354" y="18040"/>
                  <a:pt x="322354" y="40294"/>
                </a:cubicBezTo>
                <a:cubicBezTo>
                  <a:pt x="322354" y="62548"/>
                  <a:pt x="250193" y="80588"/>
                  <a:pt x="161177" y="80588"/>
                </a:cubicBezTo>
                <a:cubicBezTo>
                  <a:pt x="72161" y="80588"/>
                  <a:pt x="0" y="62548"/>
                  <a:pt x="0" y="40294"/>
                </a:cubicBezTo>
                <a:close/>
              </a:path>
              <a:path w="322354" h="707844" fill="none" extrusionOk="0">
                <a:moveTo>
                  <a:pt x="0" y="667550"/>
                </a:moveTo>
                <a:lnTo>
                  <a:pt x="0" y="40294"/>
                </a:lnTo>
                <a:cubicBezTo>
                  <a:pt x="55336" y="39163"/>
                  <a:pt x="1666" y="76657"/>
                  <a:pt x="158107" y="85892"/>
                </a:cubicBezTo>
                <a:cubicBezTo>
                  <a:pt x="278158" y="87971"/>
                  <a:pt x="267605" y="55493"/>
                  <a:pt x="322354" y="40294"/>
                </a:cubicBezTo>
                <a:cubicBezTo>
                  <a:pt x="322354" y="62548"/>
                  <a:pt x="250193" y="80588"/>
                  <a:pt x="161177" y="80588"/>
                </a:cubicBezTo>
                <a:cubicBezTo>
                  <a:pt x="72161" y="80588"/>
                  <a:pt x="0" y="62548"/>
                  <a:pt x="0" y="40294"/>
                </a:cubicBezTo>
                <a:cubicBezTo>
                  <a:pt x="0" y="18040"/>
                  <a:pt x="72161" y="0"/>
                  <a:pt x="161177" y="0"/>
                </a:cubicBezTo>
                <a:cubicBezTo>
                  <a:pt x="250193" y="0"/>
                  <a:pt x="322354" y="18040"/>
                  <a:pt x="322354" y="40294"/>
                </a:cubicBezTo>
                <a:lnTo>
                  <a:pt x="322354" y="667550"/>
                </a:lnTo>
              </a:path>
            </a:pathLst>
          </a:cu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角丸四角形 355">
            <a:extLst>
              <a:ext uri="{FF2B5EF4-FFF2-40B4-BE49-F238E27FC236}">
                <a16:creationId xmlns:a16="http://schemas.microsoft.com/office/drawing/2014/main" id="{55C2596F-3D0B-0A3F-05F3-77279C36FA82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BBF73EF6-54FF-F71D-A35B-16790D99AE40}"/>
              </a:ext>
            </a:extLst>
          </p:cNvPr>
          <p:cNvSpPr txBox="1"/>
          <p:nvPr/>
        </p:nvSpPr>
        <p:spPr>
          <a:xfrm>
            <a:off x="10664176" y="2662131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chemeClr val="accent1">
                    <a:lumMod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6AA0BE41-C166-CD5F-DFF4-EB95DFC14335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6" name="直線コネクタ 5">
              <a:extLst>
                <a:ext uri="{FF2B5EF4-FFF2-40B4-BE49-F238E27FC236}">
                  <a16:creationId xmlns:a16="http://schemas.microsoft.com/office/drawing/2014/main" id="{7906C262-225F-E863-8BAD-3291185926BE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線コネクタ 24">
              <a:extLst>
                <a:ext uri="{FF2B5EF4-FFF2-40B4-BE49-F238E27FC236}">
                  <a16:creationId xmlns:a16="http://schemas.microsoft.com/office/drawing/2014/main" id="{5DE29879-1A1C-9C7A-7630-83D6397AC129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線コネクタ 32">
              <a:extLst>
                <a:ext uri="{FF2B5EF4-FFF2-40B4-BE49-F238E27FC236}">
                  <a16:creationId xmlns:a16="http://schemas.microsoft.com/office/drawing/2014/main" id="{46AF47E3-5512-F279-8F0E-AACA50DE9B3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E102DBF9-FEDF-8E73-450C-107A504E8814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5" name="グループ化 194">
            <a:extLst>
              <a:ext uri="{FF2B5EF4-FFF2-40B4-BE49-F238E27FC236}">
                <a16:creationId xmlns:a16="http://schemas.microsoft.com/office/drawing/2014/main" id="{C21D5D21-AFC8-EE09-600A-9A0545FFAED0}"/>
              </a:ext>
            </a:extLst>
          </p:cNvPr>
          <p:cNvGrpSpPr/>
          <p:nvPr/>
        </p:nvGrpSpPr>
        <p:grpSpPr>
          <a:xfrm rot="187677">
            <a:off x="101501" y="2415263"/>
            <a:ext cx="1703475" cy="3871344"/>
            <a:chOff x="81389" y="2186195"/>
            <a:chExt cx="1703475" cy="3871344"/>
          </a:xfrm>
        </p:grpSpPr>
        <p:grpSp>
          <p:nvGrpSpPr>
            <p:cNvPr id="2946" name="グループ化 2945">
              <a:extLst>
                <a:ext uri="{FF2B5EF4-FFF2-40B4-BE49-F238E27FC236}">
                  <a16:creationId xmlns:a16="http://schemas.microsoft.com/office/drawing/2014/main" id="{61390AEB-33A8-6EDC-C782-F115BBCC5DD6}"/>
                </a:ext>
              </a:extLst>
            </p:cNvPr>
            <p:cNvGrpSpPr/>
            <p:nvPr/>
          </p:nvGrpSpPr>
          <p:grpSpPr>
            <a:xfrm rot="227935">
              <a:off x="870736" y="2318625"/>
              <a:ext cx="351422" cy="3738914"/>
              <a:chOff x="887535" y="1448966"/>
              <a:chExt cx="336419" cy="2302488"/>
            </a:xfrm>
            <a:solidFill>
              <a:srgbClr val="705240"/>
            </a:solidFill>
          </p:grpSpPr>
          <p:sp>
            <p:nvSpPr>
              <p:cNvPr id="2947" name="フリーフォーム 129">
                <a:extLst>
                  <a:ext uri="{FF2B5EF4-FFF2-40B4-BE49-F238E27FC236}">
                    <a16:creationId xmlns:a16="http://schemas.microsoft.com/office/drawing/2014/main" id="{74EC12AE-DD57-A1DC-CB07-E0788B256226}"/>
                  </a:ext>
                </a:extLst>
              </p:cNvPr>
              <p:cNvSpPr/>
              <p:nvPr/>
            </p:nvSpPr>
            <p:spPr>
              <a:xfrm rot="20773540">
                <a:off x="984579" y="1448966"/>
                <a:ext cx="239375" cy="2302488"/>
              </a:xfrm>
              <a:custGeom>
                <a:avLst/>
                <a:gdLst>
                  <a:gd name="connsiteX0" fmla="*/ 168228 w 328316"/>
                  <a:gd name="connsiteY0" fmla="*/ 0 h 1378383"/>
                  <a:gd name="connsiteX1" fmla="*/ 103108 w 328316"/>
                  <a:gd name="connsiteY1" fmla="*/ 192648 h 1378383"/>
                  <a:gd name="connsiteX2" fmla="*/ 32561 w 328316"/>
                  <a:gd name="connsiteY2" fmla="*/ 841139 h 1378383"/>
                  <a:gd name="connsiteX3" fmla="*/ 0 w 328316"/>
                  <a:gd name="connsiteY3" fmla="*/ 1329543 h 1378383"/>
                  <a:gd name="connsiteX4" fmla="*/ 130241 w 328316"/>
                  <a:gd name="connsiteY4" fmla="*/ 1378383 h 1378383"/>
                  <a:gd name="connsiteX5" fmla="*/ 211642 w 328316"/>
                  <a:gd name="connsiteY5" fmla="*/ 1367530 h 1378383"/>
                  <a:gd name="connsiteX6" fmla="*/ 328316 w 328316"/>
                  <a:gd name="connsiteY6" fmla="*/ 1326829 h 1378383"/>
                  <a:gd name="connsiteX7" fmla="*/ 274049 w 328316"/>
                  <a:gd name="connsiteY7" fmla="*/ 575230 h 1378383"/>
                  <a:gd name="connsiteX8" fmla="*/ 230635 w 328316"/>
                  <a:gd name="connsiteY8" fmla="*/ 92254 h 1378383"/>
                  <a:gd name="connsiteX9" fmla="*/ 168228 w 328316"/>
                  <a:gd name="connsiteY9" fmla="*/ 0 h 137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8316" h="1378383">
                    <a:moveTo>
                      <a:pt x="168228" y="0"/>
                    </a:moveTo>
                    <a:lnTo>
                      <a:pt x="103108" y="192648"/>
                    </a:lnTo>
                    <a:lnTo>
                      <a:pt x="32561" y="841139"/>
                    </a:lnTo>
                    <a:lnTo>
                      <a:pt x="0" y="1329543"/>
                    </a:lnTo>
                    <a:lnTo>
                      <a:pt x="130241" y="1378383"/>
                    </a:lnTo>
                    <a:lnTo>
                      <a:pt x="211642" y="1367530"/>
                    </a:lnTo>
                    <a:lnTo>
                      <a:pt x="328316" y="1326829"/>
                    </a:lnTo>
                    <a:lnTo>
                      <a:pt x="274049" y="575230"/>
                    </a:lnTo>
                    <a:lnTo>
                      <a:pt x="230635" y="92254"/>
                    </a:lnTo>
                    <a:lnTo>
                      <a:pt x="16822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8" name="Google Shape;1866;p32">
                <a:extLst>
                  <a:ext uri="{FF2B5EF4-FFF2-40B4-BE49-F238E27FC236}">
                    <a16:creationId xmlns:a16="http://schemas.microsoft.com/office/drawing/2014/main" id="{7949F1B8-CE12-0E55-FA5D-0111D59562D8}"/>
                  </a:ext>
                </a:extLst>
              </p:cNvPr>
              <p:cNvSpPr/>
              <p:nvPr/>
            </p:nvSpPr>
            <p:spPr>
              <a:xfrm rot="15665397">
                <a:off x="945978" y="2458176"/>
                <a:ext cx="99557" cy="216443"/>
              </a:xfrm>
              <a:prstGeom prst="can">
                <a:avLst>
                  <a:gd name="adj" fmla="val 25000"/>
                </a:avLst>
              </a:prstGeom>
              <a:grpFill/>
              <a:ln w="12700" cap="flat" cmpd="sng">
                <a:solidFill>
                  <a:schemeClr val="accen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9" name="Google Shape;1867;p32">
                <a:extLst>
                  <a:ext uri="{FF2B5EF4-FFF2-40B4-BE49-F238E27FC236}">
                    <a16:creationId xmlns:a16="http://schemas.microsoft.com/office/drawing/2014/main" id="{6F6F8C84-046E-0409-FC1C-AE60E96E42AB}"/>
                  </a:ext>
                </a:extLst>
              </p:cNvPr>
              <p:cNvSpPr/>
              <p:nvPr/>
            </p:nvSpPr>
            <p:spPr>
              <a:xfrm rot="20481124">
                <a:off x="1051761" y="2507427"/>
                <a:ext cx="111154" cy="81707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0" name="Google Shape;1868;p32">
                <a:extLst>
                  <a:ext uri="{FF2B5EF4-FFF2-40B4-BE49-F238E27FC236}">
                    <a16:creationId xmlns:a16="http://schemas.microsoft.com/office/drawing/2014/main" id="{713E19C9-28EB-B640-27BD-1D39184F4F00}"/>
                  </a:ext>
                </a:extLst>
              </p:cNvPr>
              <p:cNvSpPr/>
              <p:nvPr/>
            </p:nvSpPr>
            <p:spPr>
              <a:xfrm rot="17672304">
                <a:off x="1116944" y="2721432"/>
                <a:ext cx="27803" cy="28105"/>
              </a:xfrm>
              <a:prstGeom prst="ellipse">
                <a:avLst/>
              </a:prstGeom>
              <a:grp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1" name="Google Shape;1869;p32">
                <a:extLst>
                  <a:ext uri="{FF2B5EF4-FFF2-40B4-BE49-F238E27FC236}">
                    <a16:creationId xmlns:a16="http://schemas.microsoft.com/office/drawing/2014/main" id="{3B749017-AFDB-B9FA-E99C-9F6A58F6A6DB}"/>
                  </a:ext>
                </a:extLst>
              </p:cNvPr>
              <p:cNvSpPr/>
              <p:nvPr/>
            </p:nvSpPr>
            <p:spPr>
              <a:xfrm rot="17672304">
                <a:off x="999626" y="2329618"/>
                <a:ext cx="27803" cy="28105"/>
              </a:xfrm>
              <a:prstGeom prst="ellipse">
                <a:avLst/>
              </a:prstGeom>
              <a:grp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2" name="Google Shape;1870;p32">
                <a:extLst>
                  <a:ext uri="{FF2B5EF4-FFF2-40B4-BE49-F238E27FC236}">
                    <a16:creationId xmlns:a16="http://schemas.microsoft.com/office/drawing/2014/main" id="{309B8E3A-D248-A091-3769-F14B27268F08}"/>
                  </a:ext>
                </a:extLst>
              </p:cNvPr>
              <p:cNvSpPr/>
              <p:nvPr/>
            </p:nvSpPr>
            <p:spPr>
              <a:xfrm rot="17672304">
                <a:off x="1054035" y="2320106"/>
                <a:ext cx="27803" cy="28105"/>
              </a:xfrm>
              <a:prstGeom prst="ellipse">
                <a:avLst/>
              </a:prstGeom>
              <a:grp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" name="グループ化 168">
              <a:extLst>
                <a:ext uri="{FF2B5EF4-FFF2-40B4-BE49-F238E27FC236}">
                  <a16:creationId xmlns:a16="http://schemas.microsoft.com/office/drawing/2014/main" id="{9B6B22FA-5277-BBD8-E8F6-E59CE53C0177}"/>
                </a:ext>
              </a:extLst>
            </p:cNvPr>
            <p:cNvGrpSpPr>
              <a:grpSpLocks noChangeAspect="1"/>
            </p:cNvGrpSpPr>
            <p:nvPr/>
          </p:nvGrpSpPr>
          <p:grpSpPr>
            <a:xfrm rot="4477588">
              <a:off x="385667" y="1881917"/>
              <a:ext cx="1094919" cy="1703475"/>
              <a:chOff x="7146731" y="2765739"/>
              <a:chExt cx="579389" cy="901414"/>
            </a:xfrm>
          </p:grpSpPr>
          <p:sp>
            <p:nvSpPr>
              <p:cNvPr id="170" name="Google Shape;1342;p26">
                <a:extLst>
                  <a:ext uri="{FF2B5EF4-FFF2-40B4-BE49-F238E27FC236}">
                    <a16:creationId xmlns:a16="http://schemas.microsoft.com/office/drawing/2014/main" id="{3CD4B116-A67D-B170-DC58-1787E5425AE9}"/>
                  </a:ext>
                </a:extLst>
              </p:cNvPr>
              <p:cNvSpPr/>
              <p:nvPr/>
            </p:nvSpPr>
            <p:spPr>
              <a:xfrm rot="312929" flipH="1">
                <a:off x="7163071" y="2888122"/>
                <a:ext cx="475719" cy="779031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705240"/>
              </a:solidFill>
              <a:ln w="12700" cap="flat" cmpd="sng">
                <a:solidFill>
                  <a:schemeClr val="accen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1342;p26">
                <a:extLst>
                  <a:ext uri="{FF2B5EF4-FFF2-40B4-BE49-F238E27FC236}">
                    <a16:creationId xmlns:a16="http://schemas.microsoft.com/office/drawing/2014/main" id="{35B8E5B4-4678-6B78-3DD7-401394E68AC9}"/>
                  </a:ext>
                </a:extLst>
              </p:cNvPr>
              <p:cNvSpPr/>
              <p:nvPr/>
            </p:nvSpPr>
            <p:spPr>
              <a:xfrm rot="587230" flipH="1">
                <a:off x="7146731" y="2781165"/>
                <a:ext cx="579389" cy="41240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chemeClr val="accen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1343;p26">
                <a:extLst>
                  <a:ext uri="{FF2B5EF4-FFF2-40B4-BE49-F238E27FC236}">
                    <a16:creationId xmlns:a16="http://schemas.microsoft.com/office/drawing/2014/main" id="{F72E2C04-3B52-46DD-7BBC-1652F00AB250}"/>
                  </a:ext>
                </a:extLst>
              </p:cNvPr>
              <p:cNvSpPr/>
              <p:nvPr/>
            </p:nvSpPr>
            <p:spPr>
              <a:xfrm rot="587230" flipH="1">
                <a:off x="7440564" y="2765739"/>
                <a:ext cx="45875" cy="99512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chemeClr val="accen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フリーフォーム 467">
                <a:extLst>
                  <a:ext uri="{FF2B5EF4-FFF2-40B4-BE49-F238E27FC236}">
                    <a16:creationId xmlns:a16="http://schemas.microsoft.com/office/drawing/2014/main" id="{AB6851C9-5DC9-CFB0-42E6-2411569616A7}"/>
                  </a:ext>
                </a:extLst>
              </p:cNvPr>
              <p:cNvSpPr/>
              <p:nvPr/>
            </p:nvSpPr>
            <p:spPr>
              <a:xfrm rot="8468404" flipH="1">
                <a:off x="7572770" y="2853913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 468">
                <a:extLst>
                  <a:ext uri="{FF2B5EF4-FFF2-40B4-BE49-F238E27FC236}">
                    <a16:creationId xmlns:a16="http://schemas.microsoft.com/office/drawing/2014/main" id="{0E81C472-50D8-1CA4-9686-896C9F4031A3}"/>
                  </a:ext>
                </a:extLst>
              </p:cNvPr>
              <p:cNvSpPr/>
              <p:nvPr/>
            </p:nvSpPr>
            <p:spPr>
              <a:xfrm rot="8468404" flipH="1">
                <a:off x="7571034" y="3006346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75" name="グループ化 174">
                <a:extLst>
                  <a:ext uri="{FF2B5EF4-FFF2-40B4-BE49-F238E27FC236}">
                    <a16:creationId xmlns:a16="http://schemas.microsoft.com/office/drawing/2014/main" id="{ADA30611-BEF5-BDDE-22B9-FC74DD866CAC}"/>
                  </a:ext>
                </a:extLst>
              </p:cNvPr>
              <p:cNvGrpSpPr/>
              <p:nvPr/>
            </p:nvGrpSpPr>
            <p:grpSpPr>
              <a:xfrm rot="1164924">
                <a:off x="7467845" y="2897520"/>
                <a:ext cx="59372" cy="252044"/>
                <a:chOff x="1357734" y="3985057"/>
                <a:chExt cx="44308" cy="188094"/>
              </a:xfrm>
            </p:grpSpPr>
            <p:sp>
              <p:nvSpPr>
                <p:cNvPr id="185" name="フリーフォーム 479">
                  <a:extLst>
                    <a:ext uri="{FF2B5EF4-FFF2-40B4-BE49-F238E27FC236}">
                      <a16:creationId xmlns:a16="http://schemas.microsoft.com/office/drawing/2014/main" id="{B7F3E59D-6AC8-97F9-6BE8-4D46C0DC3C12}"/>
                    </a:ext>
                  </a:extLst>
                </p:cNvPr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" name="フリーフォーム 480">
                  <a:extLst>
                    <a:ext uri="{FF2B5EF4-FFF2-40B4-BE49-F238E27FC236}">
                      <a16:creationId xmlns:a16="http://schemas.microsoft.com/office/drawing/2014/main" id="{5481E212-A8A9-DC4E-093A-7BAD240FA464}"/>
                    </a:ext>
                  </a:extLst>
                </p:cNvPr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76" name="グループ化 175">
                <a:extLst>
                  <a:ext uri="{FF2B5EF4-FFF2-40B4-BE49-F238E27FC236}">
                    <a16:creationId xmlns:a16="http://schemas.microsoft.com/office/drawing/2014/main" id="{8ABB9833-7CDF-F72B-6287-DE345273938D}"/>
                  </a:ext>
                </a:extLst>
              </p:cNvPr>
              <p:cNvGrpSpPr/>
              <p:nvPr/>
            </p:nvGrpSpPr>
            <p:grpSpPr>
              <a:xfrm rot="1810112">
                <a:off x="7275024" y="2847535"/>
                <a:ext cx="172055" cy="308192"/>
                <a:chOff x="1206951" y="3951265"/>
                <a:chExt cx="128400" cy="229996"/>
              </a:xfrm>
            </p:grpSpPr>
            <p:grpSp>
              <p:nvGrpSpPr>
                <p:cNvPr id="179" name="グループ化 178">
                  <a:extLst>
                    <a:ext uri="{FF2B5EF4-FFF2-40B4-BE49-F238E27FC236}">
                      <a16:creationId xmlns:a16="http://schemas.microsoft.com/office/drawing/2014/main" id="{25921852-B930-494F-CA04-53936C27DADF}"/>
                    </a:ext>
                  </a:extLst>
                </p:cNvPr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183" name="フリーフォーム 477">
                    <a:extLst>
                      <a:ext uri="{FF2B5EF4-FFF2-40B4-BE49-F238E27FC236}">
                        <a16:creationId xmlns:a16="http://schemas.microsoft.com/office/drawing/2014/main" id="{856A5707-2E9C-56B8-5559-B3A7B70BC9BE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4" name="フリーフォーム 478">
                    <a:extLst>
                      <a:ext uri="{FF2B5EF4-FFF2-40B4-BE49-F238E27FC236}">
                        <a16:creationId xmlns:a16="http://schemas.microsoft.com/office/drawing/2014/main" id="{E1379BF2-945C-1831-091C-0076C61339F7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180" name="グループ化 179">
                  <a:extLst>
                    <a:ext uri="{FF2B5EF4-FFF2-40B4-BE49-F238E27FC236}">
                      <a16:creationId xmlns:a16="http://schemas.microsoft.com/office/drawing/2014/main" id="{EF2147EA-5B0E-6ED7-77A9-5BE65E3BCFDE}"/>
                    </a:ext>
                  </a:extLst>
                </p:cNvPr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181" name="フリーフォーム 475">
                    <a:extLst>
                      <a:ext uri="{FF2B5EF4-FFF2-40B4-BE49-F238E27FC236}">
                        <a16:creationId xmlns:a16="http://schemas.microsoft.com/office/drawing/2014/main" id="{AB4C5FBE-85B6-C764-0962-3583BF08B27B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2" name="フリーフォーム 476">
                    <a:extLst>
                      <a:ext uri="{FF2B5EF4-FFF2-40B4-BE49-F238E27FC236}">
                        <a16:creationId xmlns:a16="http://schemas.microsoft.com/office/drawing/2014/main" id="{C768D5CD-EF63-10C7-C931-4AE7EB31E2EA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177" name="フリーフォーム 471">
                <a:extLst>
                  <a:ext uri="{FF2B5EF4-FFF2-40B4-BE49-F238E27FC236}">
                    <a16:creationId xmlns:a16="http://schemas.microsoft.com/office/drawing/2014/main" id="{92CAFAD4-7357-D604-1668-7B9C387A5CCF}"/>
                  </a:ext>
                </a:extLst>
              </p:cNvPr>
              <p:cNvSpPr/>
              <p:nvPr/>
            </p:nvSpPr>
            <p:spPr>
              <a:xfrm rot="11933291" flipH="1">
                <a:off x="7169058" y="2954014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 472">
                <a:extLst>
                  <a:ext uri="{FF2B5EF4-FFF2-40B4-BE49-F238E27FC236}">
                    <a16:creationId xmlns:a16="http://schemas.microsoft.com/office/drawing/2014/main" id="{24313BA7-4204-ADCA-F38F-60460D45A019}"/>
                  </a:ext>
                </a:extLst>
              </p:cNvPr>
              <p:cNvSpPr/>
              <p:nvPr/>
            </p:nvSpPr>
            <p:spPr>
              <a:xfrm rot="14248921" flipH="1">
                <a:off x="7277761" y="2792402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50CEBC44-33B6-3B49-8017-C6C655FDA168}"/>
              </a:ext>
            </a:extLst>
          </p:cNvPr>
          <p:cNvGrpSpPr>
            <a:grpSpLocks noChangeAspect="1"/>
          </p:cNvGrpSpPr>
          <p:nvPr/>
        </p:nvGrpSpPr>
        <p:grpSpPr>
          <a:xfrm>
            <a:off x="8791443" y="4720174"/>
            <a:ext cx="1283685" cy="1416721"/>
            <a:chOff x="5186688" y="3855031"/>
            <a:chExt cx="1619316" cy="1766338"/>
          </a:xfrm>
        </p:grpSpPr>
        <p:sp>
          <p:nvSpPr>
            <p:cNvPr id="37" name="直方体 36">
              <a:extLst>
                <a:ext uri="{FF2B5EF4-FFF2-40B4-BE49-F238E27FC236}">
                  <a16:creationId xmlns:a16="http://schemas.microsoft.com/office/drawing/2014/main" id="{AFDC63BC-26B5-FCAE-3AC2-3FAED4232890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直方体 37">
              <a:extLst>
                <a:ext uri="{FF2B5EF4-FFF2-40B4-BE49-F238E27FC236}">
                  <a16:creationId xmlns:a16="http://schemas.microsoft.com/office/drawing/2014/main" id="{E0A074EE-3154-CF47-1309-2D99812C0843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4" name="直方体 2943">
              <a:extLst>
                <a:ext uri="{FF2B5EF4-FFF2-40B4-BE49-F238E27FC236}">
                  <a16:creationId xmlns:a16="http://schemas.microsoft.com/office/drawing/2014/main" id="{0F1EE257-0104-BA30-EBE0-083ABFA80592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953" name="グループ化 2952">
              <a:extLst>
                <a:ext uri="{FF2B5EF4-FFF2-40B4-BE49-F238E27FC236}">
                  <a16:creationId xmlns:a16="http://schemas.microsoft.com/office/drawing/2014/main" id="{87C29ABF-355D-D582-68EE-8CFEFAF04820}"/>
                </a:ext>
              </a:extLst>
            </p:cNvPr>
            <p:cNvGrpSpPr/>
            <p:nvPr/>
          </p:nvGrpSpPr>
          <p:grpSpPr>
            <a:xfrm>
              <a:off x="6130666" y="4149551"/>
              <a:ext cx="282228" cy="227485"/>
              <a:chOff x="5909068" y="3576456"/>
              <a:chExt cx="503578" cy="405901"/>
            </a:xfrm>
          </p:grpSpPr>
          <p:sp>
            <p:nvSpPr>
              <p:cNvPr id="2954" name="Google Shape;749;p20">
                <a:extLst>
                  <a:ext uri="{FF2B5EF4-FFF2-40B4-BE49-F238E27FC236}">
                    <a16:creationId xmlns:a16="http://schemas.microsoft.com/office/drawing/2014/main" id="{562D1C9C-9A1F-F9E1-C4FD-CF1D12ACA026}"/>
                  </a:ext>
                </a:extLst>
              </p:cNvPr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749;p20">
                <a:extLst>
                  <a:ext uri="{FF2B5EF4-FFF2-40B4-BE49-F238E27FC236}">
                    <a16:creationId xmlns:a16="http://schemas.microsoft.com/office/drawing/2014/main" id="{9D886F13-6192-D351-A311-98D66290A529}"/>
                  </a:ext>
                </a:extLst>
              </p:cNvPr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749;p20">
                <a:extLst>
                  <a:ext uri="{FF2B5EF4-FFF2-40B4-BE49-F238E27FC236}">
                    <a16:creationId xmlns:a16="http://schemas.microsoft.com/office/drawing/2014/main" id="{D4BA7E15-1375-E940-11A9-F2F267DF12EF}"/>
                  </a:ext>
                </a:extLst>
              </p:cNvPr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23275A0E-AA91-8A5F-1E3F-8B57A1F796CD}"/>
              </a:ext>
            </a:extLst>
          </p:cNvPr>
          <p:cNvGrpSpPr/>
          <p:nvPr/>
        </p:nvGrpSpPr>
        <p:grpSpPr>
          <a:xfrm rot="4635502">
            <a:off x="1253272" y="1807316"/>
            <a:ext cx="800121" cy="621324"/>
            <a:chOff x="3302349" y="4517737"/>
            <a:chExt cx="467406" cy="359054"/>
          </a:xfrm>
        </p:grpSpPr>
        <p:cxnSp>
          <p:nvCxnSpPr>
            <p:cNvPr id="41" name="直線コネクタ 40">
              <a:extLst>
                <a:ext uri="{FF2B5EF4-FFF2-40B4-BE49-F238E27FC236}">
                  <a16:creationId xmlns:a16="http://schemas.microsoft.com/office/drawing/2014/main" id="{1D4B72DC-B174-8669-A50F-63E76E135082}"/>
                </a:ext>
              </a:extLst>
            </p:cNvPr>
            <p:cNvCxnSpPr/>
            <p:nvPr/>
          </p:nvCxnSpPr>
          <p:spPr>
            <a:xfrm>
              <a:off x="3557597" y="4595412"/>
              <a:ext cx="64569" cy="116315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直線コネクタ 41">
              <a:extLst>
                <a:ext uri="{FF2B5EF4-FFF2-40B4-BE49-F238E27FC236}">
                  <a16:creationId xmlns:a16="http://schemas.microsoft.com/office/drawing/2014/main" id="{D13F43E2-7CD1-586B-C76D-E6C7E5B7C0B9}"/>
                </a:ext>
              </a:extLst>
            </p:cNvPr>
            <p:cNvCxnSpPr/>
            <p:nvPr/>
          </p:nvCxnSpPr>
          <p:spPr>
            <a:xfrm flipH="1">
              <a:off x="3737152" y="4517737"/>
              <a:ext cx="32603" cy="162048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直線コネクタ 42">
              <a:extLst>
                <a:ext uri="{FF2B5EF4-FFF2-40B4-BE49-F238E27FC236}">
                  <a16:creationId xmlns:a16="http://schemas.microsoft.com/office/drawing/2014/main" id="{2B44B18B-1EF8-3028-87B9-09C1114CC201}"/>
                </a:ext>
              </a:extLst>
            </p:cNvPr>
            <p:cNvCxnSpPr/>
            <p:nvPr/>
          </p:nvCxnSpPr>
          <p:spPr>
            <a:xfrm>
              <a:off x="3302349" y="4851651"/>
              <a:ext cx="176293" cy="25140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直線コネクタ 43">
              <a:extLst>
                <a:ext uri="{FF2B5EF4-FFF2-40B4-BE49-F238E27FC236}">
                  <a16:creationId xmlns:a16="http://schemas.microsoft.com/office/drawing/2014/main" id="{7839F870-A479-92E3-EF55-CA83430D95B2}"/>
                </a:ext>
              </a:extLst>
            </p:cNvPr>
            <p:cNvCxnSpPr/>
            <p:nvPr/>
          </p:nvCxnSpPr>
          <p:spPr>
            <a:xfrm>
              <a:off x="3436425" y="4695768"/>
              <a:ext cx="74941" cy="61816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6" name="星: 5 pt 45">
            <a:extLst>
              <a:ext uri="{FF2B5EF4-FFF2-40B4-BE49-F238E27FC236}">
                <a16:creationId xmlns:a16="http://schemas.microsoft.com/office/drawing/2014/main" id="{C6F7991B-A314-6DE4-0916-88463875DDF4}"/>
              </a:ext>
            </a:extLst>
          </p:cNvPr>
          <p:cNvSpPr>
            <a:spLocks noChangeAspect="1"/>
          </p:cNvSpPr>
          <p:nvPr/>
        </p:nvSpPr>
        <p:spPr>
          <a:xfrm>
            <a:off x="7495007" y="440531"/>
            <a:ext cx="2789924" cy="2789924"/>
          </a:xfrm>
          <a:prstGeom prst="star5">
            <a:avLst/>
          </a:prstGeom>
          <a:solidFill>
            <a:srgbClr val="CD9BFF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7" name="星: 5 pt 46">
            <a:extLst>
              <a:ext uri="{FF2B5EF4-FFF2-40B4-BE49-F238E27FC236}">
                <a16:creationId xmlns:a16="http://schemas.microsoft.com/office/drawing/2014/main" id="{7033B1D4-91CE-EF49-0C61-B31C29E9A749}"/>
              </a:ext>
            </a:extLst>
          </p:cNvPr>
          <p:cNvSpPr>
            <a:spLocks noChangeAspect="1"/>
          </p:cNvSpPr>
          <p:nvPr/>
        </p:nvSpPr>
        <p:spPr>
          <a:xfrm>
            <a:off x="5709055" y="1691647"/>
            <a:ext cx="2312726" cy="2312726"/>
          </a:xfrm>
          <a:prstGeom prst="star5">
            <a:avLst/>
          </a:prstGeom>
          <a:solidFill>
            <a:srgbClr val="CD9BFF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8" name="星: 5 pt 47">
            <a:extLst>
              <a:ext uri="{FF2B5EF4-FFF2-40B4-BE49-F238E27FC236}">
                <a16:creationId xmlns:a16="http://schemas.microsoft.com/office/drawing/2014/main" id="{195DE1AE-A5AE-590F-B0CE-A3C8122EB12B}"/>
              </a:ext>
            </a:extLst>
          </p:cNvPr>
          <p:cNvSpPr>
            <a:spLocks noChangeAspect="1"/>
          </p:cNvSpPr>
          <p:nvPr/>
        </p:nvSpPr>
        <p:spPr>
          <a:xfrm>
            <a:off x="4568539" y="2623688"/>
            <a:ext cx="1647711" cy="1647711"/>
          </a:xfrm>
          <a:prstGeom prst="star5">
            <a:avLst/>
          </a:prstGeom>
          <a:solidFill>
            <a:srgbClr val="CD9BFF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星: 5 pt 48">
            <a:extLst>
              <a:ext uri="{FF2B5EF4-FFF2-40B4-BE49-F238E27FC236}">
                <a16:creationId xmlns:a16="http://schemas.microsoft.com/office/drawing/2014/main" id="{0E532D36-3F3A-D48D-F2E3-E473042FA239}"/>
              </a:ext>
            </a:extLst>
          </p:cNvPr>
          <p:cNvSpPr>
            <a:spLocks noChangeAspect="1"/>
          </p:cNvSpPr>
          <p:nvPr/>
        </p:nvSpPr>
        <p:spPr>
          <a:xfrm>
            <a:off x="4111339" y="3389934"/>
            <a:ext cx="914400" cy="914400"/>
          </a:xfrm>
          <a:prstGeom prst="star5">
            <a:avLst/>
          </a:prstGeom>
          <a:solidFill>
            <a:srgbClr val="CD9BFF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星: 5 pt 49">
            <a:extLst>
              <a:ext uri="{FF2B5EF4-FFF2-40B4-BE49-F238E27FC236}">
                <a16:creationId xmlns:a16="http://schemas.microsoft.com/office/drawing/2014/main" id="{EFE39C9A-F809-13B6-1EFF-F33D7592955E}"/>
              </a:ext>
            </a:extLst>
          </p:cNvPr>
          <p:cNvSpPr>
            <a:spLocks noChangeAspect="1"/>
          </p:cNvSpPr>
          <p:nvPr/>
        </p:nvSpPr>
        <p:spPr>
          <a:xfrm>
            <a:off x="3593945" y="3698809"/>
            <a:ext cx="730456" cy="730456"/>
          </a:xfrm>
          <a:prstGeom prst="star5">
            <a:avLst/>
          </a:prstGeom>
          <a:solidFill>
            <a:srgbClr val="CD9BFF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星: 5 pt 50">
            <a:extLst>
              <a:ext uri="{FF2B5EF4-FFF2-40B4-BE49-F238E27FC236}">
                <a16:creationId xmlns:a16="http://schemas.microsoft.com/office/drawing/2014/main" id="{8F5D1E10-A91D-8B90-A492-9CE1CAF76087}"/>
              </a:ext>
            </a:extLst>
          </p:cNvPr>
          <p:cNvSpPr>
            <a:spLocks noChangeAspect="1"/>
          </p:cNvSpPr>
          <p:nvPr/>
        </p:nvSpPr>
        <p:spPr>
          <a:xfrm>
            <a:off x="3381792" y="2867483"/>
            <a:ext cx="914400" cy="914400"/>
          </a:xfrm>
          <a:prstGeom prst="star5">
            <a:avLst/>
          </a:prstGeom>
          <a:solidFill>
            <a:srgbClr val="CD9BFF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55" name="星: 5 pt 2954">
            <a:extLst>
              <a:ext uri="{FF2B5EF4-FFF2-40B4-BE49-F238E27FC236}">
                <a16:creationId xmlns:a16="http://schemas.microsoft.com/office/drawing/2014/main" id="{8F729C01-3AE6-CCDC-2BFE-0688319C766F}"/>
              </a:ext>
            </a:extLst>
          </p:cNvPr>
          <p:cNvSpPr>
            <a:spLocks noChangeAspect="1"/>
          </p:cNvSpPr>
          <p:nvPr/>
        </p:nvSpPr>
        <p:spPr>
          <a:xfrm>
            <a:off x="2811535" y="1425257"/>
            <a:ext cx="1647711" cy="1647711"/>
          </a:xfrm>
          <a:prstGeom prst="star5">
            <a:avLst/>
          </a:prstGeom>
          <a:solidFill>
            <a:srgbClr val="CD9BFF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57" name="星: 5 pt 2956">
            <a:extLst>
              <a:ext uri="{FF2B5EF4-FFF2-40B4-BE49-F238E27FC236}">
                <a16:creationId xmlns:a16="http://schemas.microsoft.com/office/drawing/2014/main" id="{90F60CBA-865C-8A30-8BC2-8EF8532E1DEC}"/>
              </a:ext>
            </a:extLst>
          </p:cNvPr>
          <p:cNvSpPr>
            <a:spLocks noChangeAspect="1"/>
          </p:cNvSpPr>
          <p:nvPr/>
        </p:nvSpPr>
        <p:spPr>
          <a:xfrm>
            <a:off x="3783697" y="4182426"/>
            <a:ext cx="914400" cy="914400"/>
          </a:xfrm>
          <a:prstGeom prst="star5">
            <a:avLst/>
          </a:prstGeom>
          <a:solidFill>
            <a:srgbClr val="CD9BFF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58" name="星: 5 pt 2957">
            <a:extLst>
              <a:ext uri="{FF2B5EF4-FFF2-40B4-BE49-F238E27FC236}">
                <a16:creationId xmlns:a16="http://schemas.microsoft.com/office/drawing/2014/main" id="{B4CF9C90-61C9-0FDD-7FDF-3B46D8304ADD}"/>
              </a:ext>
            </a:extLst>
          </p:cNvPr>
          <p:cNvSpPr>
            <a:spLocks noChangeAspect="1"/>
          </p:cNvSpPr>
          <p:nvPr/>
        </p:nvSpPr>
        <p:spPr>
          <a:xfrm>
            <a:off x="3908376" y="4542034"/>
            <a:ext cx="1647711" cy="1647711"/>
          </a:xfrm>
          <a:prstGeom prst="star5">
            <a:avLst/>
          </a:prstGeom>
          <a:solidFill>
            <a:srgbClr val="CD9BFF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60" name="Google Shape;1544;p28">
            <a:extLst>
              <a:ext uri="{FF2B5EF4-FFF2-40B4-BE49-F238E27FC236}">
                <a16:creationId xmlns:a16="http://schemas.microsoft.com/office/drawing/2014/main" id="{AF879260-B4E0-A3F7-9D37-6638D6208270}"/>
              </a:ext>
            </a:extLst>
          </p:cNvPr>
          <p:cNvSpPr txBox="1"/>
          <p:nvPr/>
        </p:nvSpPr>
        <p:spPr>
          <a:xfrm>
            <a:off x="7391585" y="4213776"/>
            <a:ext cx="3012580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すごい！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" name="角丸四角形 96">
            <a:extLst>
              <a:ext uri="{FF2B5EF4-FFF2-40B4-BE49-F238E27FC236}">
                <a16:creationId xmlns:a16="http://schemas.microsoft.com/office/drawing/2014/main" id="{3D67C99D-B3F1-4890-8DE7-E7BEECC899CB}"/>
              </a:ext>
            </a:extLst>
          </p:cNvPr>
          <p:cNvSpPr/>
          <p:nvPr/>
        </p:nvSpPr>
        <p:spPr>
          <a:xfrm>
            <a:off x="9815096" y="624600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67E51C7-3449-491F-A84C-CC9DCC1C1980}"/>
              </a:ext>
            </a:extLst>
          </p:cNvPr>
          <p:cNvSpPr txBox="1"/>
          <p:nvPr/>
        </p:nvSpPr>
        <p:spPr>
          <a:xfrm>
            <a:off x="9796833" y="6245043"/>
            <a:ext cx="1982785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04" name="テキスト ボックス 103">
            <a:extLst>
              <a:ext uri="{FF2B5EF4-FFF2-40B4-BE49-F238E27FC236}">
                <a16:creationId xmlns:a16="http://schemas.microsoft.com/office/drawing/2014/main" id="{7F315967-4492-4F23-A96A-C1A611DF7A0D}"/>
              </a:ext>
            </a:extLst>
          </p:cNvPr>
          <p:cNvSpPr txBox="1"/>
          <p:nvPr/>
        </p:nvSpPr>
        <p:spPr>
          <a:xfrm>
            <a:off x="1268621" y="342172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ゆき</a:t>
            </a:r>
          </a:p>
        </p:txBody>
      </p:sp>
      <p:sp>
        <p:nvSpPr>
          <p:cNvPr id="105" name="テキスト ボックス 104">
            <a:extLst>
              <a:ext uri="{FF2B5EF4-FFF2-40B4-BE49-F238E27FC236}">
                <a16:creationId xmlns:a16="http://schemas.microsoft.com/office/drawing/2014/main" id="{2D0B3C7F-FA9D-4276-B392-2A724D1DD293}"/>
              </a:ext>
            </a:extLst>
          </p:cNvPr>
          <p:cNvSpPr txBox="1"/>
          <p:nvPr/>
        </p:nvSpPr>
        <p:spPr>
          <a:xfrm>
            <a:off x="3439205" y="358625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おう</a:t>
            </a:r>
          </a:p>
        </p:txBody>
      </p:sp>
      <p:sp>
        <p:nvSpPr>
          <p:cNvPr id="2982" name="Google Shape;2982;p46"/>
          <p:cNvSpPr txBox="1"/>
          <p:nvPr/>
        </p:nvSpPr>
        <p:spPr>
          <a:xfrm>
            <a:off x="524914" y="330927"/>
            <a:ext cx="10983462" cy="11079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400" dirty="0">
                <a:solidFill>
                  <a:srgbClr val="3F3F3F"/>
                </a:solidFill>
              </a:rPr>
              <a:t>「雪だるま王の</a:t>
            </a:r>
            <a:r>
              <a:rPr lang="ja-JP" altLang="en-US" sz="4400" dirty="0" err="1">
                <a:solidFill>
                  <a:srgbClr val="3F3F3F"/>
                </a:solidFill>
              </a:rPr>
              <a:t>まほうを</a:t>
            </a:r>
            <a:r>
              <a:rPr lang="ja-JP" altLang="en-US" sz="4400" dirty="0">
                <a:solidFill>
                  <a:srgbClr val="3F3F3F"/>
                </a:solidFill>
              </a:rPr>
              <a:t>ときたまえ！」</a:t>
            </a:r>
            <a:endParaRPr lang="en-US" altLang="ja-JP" sz="4400" dirty="0">
              <a:solidFill>
                <a:srgbClr val="3F3F3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0982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" name="Google Shape;2979;p46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6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6"/>
          <p:cNvSpPr txBox="1"/>
          <p:nvPr/>
        </p:nvSpPr>
        <p:spPr>
          <a:xfrm>
            <a:off x="524914" y="330927"/>
            <a:ext cx="10983462" cy="25852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雪だるま王のまほうがとけた！やった！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「地域の木材を買えなくなる」という、なぞの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　　　　　現象は、人知れず消えたのだった。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51DA6045-A859-5EAF-8243-7BB99AF336FE}"/>
              </a:ext>
            </a:extLst>
          </p:cNvPr>
          <p:cNvGrpSpPr/>
          <p:nvPr/>
        </p:nvGrpSpPr>
        <p:grpSpPr>
          <a:xfrm rot="2046346">
            <a:off x="2955499" y="4991547"/>
            <a:ext cx="794217" cy="821405"/>
            <a:chOff x="4718566" y="4757689"/>
            <a:chExt cx="815030" cy="842930"/>
          </a:xfrm>
        </p:grpSpPr>
        <p:sp>
          <p:nvSpPr>
            <p:cNvPr id="7" name="直方体 6">
              <a:extLst>
                <a:ext uri="{FF2B5EF4-FFF2-40B4-BE49-F238E27FC236}">
                  <a16:creationId xmlns:a16="http://schemas.microsoft.com/office/drawing/2014/main" id="{23876ECF-35C0-736C-1619-4F96D795A180}"/>
                </a:ext>
              </a:extLst>
            </p:cNvPr>
            <p:cNvSpPr/>
            <p:nvPr/>
          </p:nvSpPr>
          <p:spPr>
            <a:xfrm>
              <a:off x="4827456" y="4757689"/>
              <a:ext cx="654348" cy="842930"/>
            </a:xfrm>
            <a:prstGeom prst="cube">
              <a:avLst>
                <a:gd name="adj" fmla="val 12454"/>
              </a:avLst>
            </a:pr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" name="Google Shape;1549;p28">
              <a:extLst>
                <a:ext uri="{FF2B5EF4-FFF2-40B4-BE49-F238E27FC236}">
                  <a16:creationId xmlns:a16="http://schemas.microsoft.com/office/drawing/2014/main" id="{85E82A46-7014-3038-C0A3-266CA1BF2303}"/>
                </a:ext>
              </a:extLst>
            </p:cNvPr>
            <p:cNvSpPr txBox="1"/>
            <p:nvPr/>
          </p:nvSpPr>
          <p:spPr>
            <a:xfrm>
              <a:off x="4718566" y="4862931"/>
              <a:ext cx="815030" cy="59216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050" dirty="0">
                  <a:solidFill>
                    <a:schemeClr val="bg1"/>
                  </a:solidFill>
                </a:rPr>
                <a:t>けんじゃ</a:t>
              </a:r>
              <a:endParaRPr lang="en-US" altLang="ja-JP" sz="1050" dirty="0">
                <a:solidFill>
                  <a:schemeClr val="bg1"/>
                </a:solidFill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050" dirty="0">
                  <a:solidFill>
                    <a:schemeClr val="bg1"/>
                  </a:solidFill>
                </a:rPr>
                <a:t>の</a:t>
              </a:r>
              <a:endParaRPr lang="en-US" altLang="ja-JP" sz="1050" dirty="0">
                <a:solidFill>
                  <a:schemeClr val="bg1"/>
                </a:solidFill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050" dirty="0">
                  <a:solidFill>
                    <a:schemeClr val="bg1"/>
                  </a:solidFill>
                </a:rPr>
                <a:t>本</a:t>
              </a:r>
              <a:endParaRPr sz="1050" dirty="0">
                <a:solidFill>
                  <a:schemeClr val="bg1"/>
                </a:solidFill>
                <a:sym typeface="Arial"/>
              </a:endParaRPr>
            </a:p>
          </p:txBody>
        </p:sp>
        <p:sp>
          <p:nvSpPr>
            <p:cNvPr id="9" name="フリーフォーム 5">
              <a:extLst>
                <a:ext uri="{FF2B5EF4-FFF2-40B4-BE49-F238E27FC236}">
                  <a16:creationId xmlns:a16="http://schemas.microsoft.com/office/drawing/2014/main" id="{15F7B561-3268-7532-4CEC-F26C1C954C0A}"/>
                </a:ext>
              </a:extLst>
            </p:cNvPr>
            <p:cNvSpPr/>
            <p:nvPr/>
          </p:nvSpPr>
          <p:spPr>
            <a:xfrm>
              <a:off x="4852657" y="4771177"/>
              <a:ext cx="612618" cy="811794"/>
            </a:xfrm>
            <a:custGeom>
              <a:avLst/>
              <a:gdLst>
                <a:gd name="connsiteX0" fmla="*/ 69410 w 612618"/>
                <a:gd name="connsiteY0" fmla="*/ 0 h 826883"/>
                <a:gd name="connsiteX1" fmla="*/ 0 w 612618"/>
                <a:gd name="connsiteY1" fmla="*/ 69410 h 826883"/>
                <a:gd name="connsiteX2" fmla="*/ 561315 w 612618"/>
                <a:gd name="connsiteY2" fmla="*/ 72428 h 826883"/>
                <a:gd name="connsiteX3" fmla="*/ 552262 w 612618"/>
                <a:gd name="connsiteY3" fmla="*/ 826883 h 826883"/>
                <a:gd name="connsiteX4" fmla="*/ 612618 w 612618"/>
                <a:gd name="connsiteY4" fmla="*/ 748420 h 826883"/>
                <a:gd name="connsiteX5" fmla="*/ 612618 w 612618"/>
                <a:gd name="connsiteY5" fmla="*/ 15089 h 826883"/>
                <a:gd name="connsiteX6" fmla="*/ 69410 w 612618"/>
                <a:gd name="connsiteY6" fmla="*/ 0 h 826883"/>
                <a:gd name="connsiteX0" fmla="*/ 69410 w 612618"/>
                <a:gd name="connsiteY0" fmla="*/ 3018 h 811794"/>
                <a:gd name="connsiteX1" fmla="*/ 0 w 612618"/>
                <a:gd name="connsiteY1" fmla="*/ 54321 h 811794"/>
                <a:gd name="connsiteX2" fmla="*/ 561315 w 612618"/>
                <a:gd name="connsiteY2" fmla="*/ 57339 h 811794"/>
                <a:gd name="connsiteX3" fmla="*/ 552262 w 612618"/>
                <a:gd name="connsiteY3" fmla="*/ 811794 h 811794"/>
                <a:gd name="connsiteX4" fmla="*/ 612618 w 612618"/>
                <a:gd name="connsiteY4" fmla="*/ 733331 h 811794"/>
                <a:gd name="connsiteX5" fmla="*/ 612618 w 612618"/>
                <a:gd name="connsiteY5" fmla="*/ 0 h 811794"/>
                <a:gd name="connsiteX6" fmla="*/ 69410 w 612618"/>
                <a:gd name="connsiteY6" fmla="*/ 3018 h 81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2618" h="811794">
                  <a:moveTo>
                    <a:pt x="69410" y="3018"/>
                  </a:moveTo>
                  <a:lnTo>
                    <a:pt x="0" y="54321"/>
                  </a:lnTo>
                  <a:lnTo>
                    <a:pt x="561315" y="57339"/>
                  </a:lnTo>
                  <a:lnTo>
                    <a:pt x="552262" y="811794"/>
                  </a:lnTo>
                  <a:lnTo>
                    <a:pt x="612618" y="733331"/>
                  </a:lnTo>
                  <a:lnTo>
                    <a:pt x="612618" y="0"/>
                  </a:lnTo>
                  <a:lnTo>
                    <a:pt x="69410" y="3018"/>
                  </a:lnTo>
                  <a:close/>
                </a:path>
              </a:pathLst>
            </a:custGeom>
            <a:solidFill>
              <a:schemeClr val="tx2">
                <a:lumMod val="9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41E19095-F409-5796-C41A-F89D0DA2028E}"/>
              </a:ext>
            </a:extLst>
          </p:cNvPr>
          <p:cNvGrpSpPr/>
          <p:nvPr/>
        </p:nvGrpSpPr>
        <p:grpSpPr>
          <a:xfrm>
            <a:off x="1573782" y="3991894"/>
            <a:ext cx="1864753" cy="2276314"/>
            <a:chOff x="5767717" y="1496159"/>
            <a:chExt cx="1609515" cy="1986106"/>
          </a:xfrm>
        </p:grpSpPr>
        <p:grpSp>
          <p:nvGrpSpPr>
            <p:cNvPr id="11" name="グループ化 10">
              <a:extLst>
                <a:ext uri="{FF2B5EF4-FFF2-40B4-BE49-F238E27FC236}">
                  <a16:creationId xmlns:a16="http://schemas.microsoft.com/office/drawing/2014/main" id="{9AA361F4-A52B-ED3F-188C-2D4F63433337}"/>
                </a:ext>
              </a:extLst>
            </p:cNvPr>
            <p:cNvGrpSpPr/>
            <p:nvPr/>
          </p:nvGrpSpPr>
          <p:grpSpPr>
            <a:xfrm rot="65108">
              <a:off x="5767717" y="1496159"/>
              <a:ext cx="1609515" cy="1986106"/>
              <a:chOff x="852649" y="4147627"/>
              <a:chExt cx="1519259" cy="1874733"/>
            </a:xfrm>
          </p:grpSpPr>
          <p:sp>
            <p:nvSpPr>
              <p:cNvPr id="13" name="Google Shape;1610;p29">
                <a:extLst>
                  <a:ext uri="{FF2B5EF4-FFF2-40B4-BE49-F238E27FC236}">
                    <a16:creationId xmlns:a16="http://schemas.microsoft.com/office/drawing/2014/main" id="{A141E288-6BDB-8719-B3CB-DA74DC42F33C}"/>
                  </a:ext>
                </a:extLst>
              </p:cNvPr>
              <p:cNvSpPr/>
              <p:nvPr/>
            </p:nvSpPr>
            <p:spPr>
              <a:xfrm>
                <a:off x="2120636" y="5645555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611;p29">
                <a:extLst>
                  <a:ext uri="{FF2B5EF4-FFF2-40B4-BE49-F238E27FC236}">
                    <a16:creationId xmlns:a16="http://schemas.microsoft.com/office/drawing/2014/main" id="{67101340-C656-B8AE-68AF-77A52D1C264F}"/>
                  </a:ext>
                </a:extLst>
              </p:cNvPr>
              <p:cNvSpPr/>
              <p:nvPr/>
            </p:nvSpPr>
            <p:spPr>
              <a:xfrm>
                <a:off x="852649" y="4147627"/>
                <a:ext cx="1340898" cy="178339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612;p29">
                <a:extLst>
                  <a:ext uri="{FF2B5EF4-FFF2-40B4-BE49-F238E27FC236}">
                    <a16:creationId xmlns:a16="http://schemas.microsoft.com/office/drawing/2014/main" id="{9801DB5E-CE16-1A11-9C32-BE29890182C0}"/>
                  </a:ext>
                </a:extLst>
              </p:cNvPr>
              <p:cNvSpPr/>
              <p:nvPr/>
            </p:nvSpPr>
            <p:spPr>
              <a:xfrm>
                <a:off x="1718646" y="4866956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1613;p29">
                <a:extLst>
                  <a:ext uri="{FF2B5EF4-FFF2-40B4-BE49-F238E27FC236}">
                    <a16:creationId xmlns:a16="http://schemas.microsoft.com/office/drawing/2014/main" id="{B100D080-9245-84E7-8CBE-EE3B99A6A135}"/>
                  </a:ext>
                </a:extLst>
              </p:cNvPr>
              <p:cNvSpPr/>
              <p:nvPr/>
            </p:nvSpPr>
            <p:spPr>
              <a:xfrm>
                <a:off x="2046895" y="4797118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614;p29">
                <a:extLst>
                  <a:ext uri="{FF2B5EF4-FFF2-40B4-BE49-F238E27FC236}">
                    <a16:creationId xmlns:a16="http://schemas.microsoft.com/office/drawing/2014/main" id="{0E7F8117-5C3A-F866-6E5E-888515154DA4}"/>
                  </a:ext>
                </a:extLst>
              </p:cNvPr>
              <p:cNvSpPr/>
              <p:nvPr/>
            </p:nvSpPr>
            <p:spPr>
              <a:xfrm>
                <a:off x="1922737" y="5148120"/>
                <a:ext cx="79312" cy="76827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615;p29">
                <a:extLst>
                  <a:ext uri="{FF2B5EF4-FFF2-40B4-BE49-F238E27FC236}">
                    <a16:creationId xmlns:a16="http://schemas.microsoft.com/office/drawing/2014/main" id="{07333993-E841-1DB2-CB41-FDDC50AF2E6E}"/>
                  </a:ext>
                </a:extLst>
              </p:cNvPr>
              <p:cNvSpPr/>
              <p:nvPr/>
            </p:nvSpPr>
            <p:spPr>
              <a:xfrm>
                <a:off x="1593086" y="5839684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9" name="Google Shape;1616;p29">
                <a:extLst>
                  <a:ext uri="{FF2B5EF4-FFF2-40B4-BE49-F238E27FC236}">
                    <a16:creationId xmlns:a16="http://schemas.microsoft.com/office/drawing/2014/main" id="{6C283B9F-8993-13CA-43C8-0AED12910363}"/>
                  </a:ext>
                </a:extLst>
              </p:cNvPr>
              <p:cNvCxnSpPr/>
              <p:nvPr/>
            </p:nvCxnSpPr>
            <p:spPr>
              <a:xfrm flipH="1">
                <a:off x="852649" y="5579317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0" name="Google Shape;1617;p29">
                <a:extLst>
                  <a:ext uri="{FF2B5EF4-FFF2-40B4-BE49-F238E27FC236}">
                    <a16:creationId xmlns:a16="http://schemas.microsoft.com/office/drawing/2014/main" id="{B59E5C5A-7EF0-B3F7-3A2D-295A1EECF84F}"/>
                  </a:ext>
                </a:extLst>
              </p:cNvPr>
              <p:cNvCxnSpPr/>
              <p:nvPr/>
            </p:nvCxnSpPr>
            <p:spPr>
              <a:xfrm flipH="1">
                <a:off x="859633" y="5631588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1" name="Google Shape;1618;p29">
                <a:extLst>
                  <a:ext uri="{FF2B5EF4-FFF2-40B4-BE49-F238E27FC236}">
                    <a16:creationId xmlns:a16="http://schemas.microsoft.com/office/drawing/2014/main" id="{4E1CEE17-B162-F18F-C2CF-D58491ECECC2}"/>
                  </a:ext>
                </a:extLst>
              </p:cNvPr>
              <p:cNvCxnSpPr/>
              <p:nvPr/>
            </p:nvCxnSpPr>
            <p:spPr>
              <a:xfrm flipH="1">
                <a:off x="887568" y="5658105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2" name="Google Shape;1619;p29">
                <a:extLst>
                  <a:ext uri="{FF2B5EF4-FFF2-40B4-BE49-F238E27FC236}">
                    <a16:creationId xmlns:a16="http://schemas.microsoft.com/office/drawing/2014/main" id="{0416DC0C-624D-9C9F-8954-4AEF948F389D}"/>
                  </a:ext>
                </a:extLst>
              </p:cNvPr>
              <p:cNvCxnSpPr/>
              <p:nvPr/>
            </p:nvCxnSpPr>
            <p:spPr>
              <a:xfrm flipH="1">
                <a:off x="925980" y="5712559"/>
                <a:ext cx="88984" cy="12712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3" name="Google Shape;1620;p29">
                <a:extLst>
                  <a:ext uri="{FF2B5EF4-FFF2-40B4-BE49-F238E27FC236}">
                    <a16:creationId xmlns:a16="http://schemas.microsoft.com/office/drawing/2014/main" id="{E9D3AB1A-43C6-F566-695A-818970063334}"/>
                  </a:ext>
                </a:extLst>
              </p:cNvPr>
              <p:cNvCxnSpPr/>
              <p:nvPr/>
            </p:nvCxnSpPr>
            <p:spPr>
              <a:xfrm flipH="1">
                <a:off x="964391" y="5760897"/>
                <a:ext cx="71403" cy="8978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4" name="Google Shape;1621;p29">
                <a:extLst>
                  <a:ext uri="{FF2B5EF4-FFF2-40B4-BE49-F238E27FC236}">
                    <a16:creationId xmlns:a16="http://schemas.microsoft.com/office/drawing/2014/main" id="{2C307021-23AA-85DE-83AD-8A4E9BB42EC6}"/>
                  </a:ext>
                </a:extLst>
              </p:cNvPr>
              <p:cNvCxnSpPr/>
              <p:nvPr/>
            </p:nvCxnSpPr>
            <p:spPr>
              <a:xfrm flipH="1">
                <a:off x="999310" y="5795047"/>
                <a:ext cx="55870" cy="6935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26" name="Google Shape;1622;p29">
                <a:extLst>
                  <a:ext uri="{FF2B5EF4-FFF2-40B4-BE49-F238E27FC236}">
                    <a16:creationId xmlns:a16="http://schemas.microsoft.com/office/drawing/2014/main" id="{19E6BBFD-FA26-5861-9A8E-3AE19A80132B}"/>
                  </a:ext>
                </a:extLst>
              </p:cNvPr>
              <p:cNvSpPr/>
              <p:nvPr/>
            </p:nvSpPr>
            <p:spPr>
              <a:xfrm>
                <a:off x="1138987" y="4203499"/>
                <a:ext cx="632451" cy="1800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2" name="Google Shape;1736;p30">
              <a:extLst>
                <a:ext uri="{FF2B5EF4-FFF2-40B4-BE49-F238E27FC236}">
                  <a16:creationId xmlns:a16="http://schemas.microsoft.com/office/drawing/2014/main" id="{26535020-B7F4-A17C-EBCA-9F8E664BA69B}"/>
                </a:ext>
              </a:extLst>
            </p:cNvPr>
            <p:cNvSpPr/>
            <p:nvPr/>
          </p:nvSpPr>
          <p:spPr>
            <a:xfrm rot="17810550">
              <a:off x="5733468" y="2446078"/>
              <a:ext cx="443857" cy="278104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B2F27976-F098-7230-1CCB-C8C1448BBEDC}"/>
              </a:ext>
            </a:extLst>
          </p:cNvPr>
          <p:cNvGrpSpPr/>
          <p:nvPr/>
        </p:nvGrpSpPr>
        <p:grpSpPr>
          <a:xfrm rot="21236223">
            <a:off x="1195601" y="2393879"/>
            <a:ext cx="2111252" cy="2048065"/>
            <a:chOff x="6299492" y="1900421"/>
            <a:chExt cx="2208788" cy="2063116"/>
          </a:xfrm>
        </p:grpSpPr>
        <p:sp>
          <p:nvSpPr>
            <p:cNvPr id="28" name="楕円 27">
              <a:extLst>
                <a:ext uri="{FF2B5EF4-FFF2-40B4-BE49-F238E27FC236}">
                  <a16:creationId xmlns:a16="http://schemas.microsoft.com/office/drawing/2014/main" id="{17C126F3-C28B-C42D-6949-E963CBAB1F9A}"/>
                </a:ext>
              </a:extLst>
            </p:cNvPr>
            <p:cNvSpPr/>
            <p:nvPr/>
          </p:nvSpPr>
          <p:spPr>
            <a:xfrm>
              <a:off x="6299492" y="3326474"/>
              <a:ext cx="2208788" cy="637063"/>
            </a:xfrm>
            <a:prstGeom prst="ellipse">
              <a:avLst/>
            </a:prstGeom>
            <a:solidFill>
              <a:srgbClr val="7900A4"/>
            </a:solidFill>
            <a:ln>
              <a:solidFill>
                <a:srgbClr val="99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フローチャート: 抜出し 10">
              <a:extLst>
                <a:ext uri="{FF2B5EF4-FFF2-40B4-BE49-F238E27FC236}">
                  <a16:creationId xmlns:a16="http://schemas.microsoft.com/office/drawing/2014/main" id="{61E6E8A6-31AA-1501-0893-CDE6438771A2}"/>
                </a:ext>
              </a:extLst>
            </p:cNvPr>
            <p:cNvSpPr/>
            <p:nvPr/>
          </p:nvSpPr>
          <p:spPr>
            <a:xfrm>
              <a:off x="6815957" y="1900421"/>
              <a:ext cx="1145409" cy="1670636"/>
            </a:xfrm>
            <a:custGeom>
              <a:avLst/>
              <a:gdLst>
                <a:gd name="connsiteX0" fmla="*/ 0 w 10000"/>
                <a:gd name="connsiteY0" fmla="*/ 10000 h 10000"/>
                <a:gd name="connsiteX1" fmla="*/ 5000 w 10000"/>
                <a:gd name="connsiteY1" fmla="*/ 0 h 10000"/>
                <a:gd name="connsiteX2" fmla="*/ 10000 w 10000"/>
                <a:gd name="connsiteY2" fmla="*/ 10000 h 10000"/>
                <a:gd name="connsiteX3" fmla="*/ 0 w 10000"/>
                <a:gd name="connsiteY3" fmla="*/ 10000 h 10000"/>
                <a:gd name="connsiteX0" fmla="*/ 10000 w 10840"/>
                <a:gd name="connsiteY0" fmla="*/ 10000 h 10478"/>
                <a:gd name="connsiteX1" fmla="*/ 0 w 10840"/>
                <a:gd name="connsiteY1" fmla="*/ 10000 h 10478"/>
                <a:gd name="connsiteX2" fmla="*/ 5000 w 10840"/>
                <a:gd name="connsiteY2" fmla="*/ 0 h 10478"/>
                <a:gd name="connsiteX3" fmla="*/ 10840 w 10840"/>
                <a:gd name="connsiteY3" fmla="*/ 10478 h 10478"/>
                <a:gd name="connsiteX0" fmla="*/ 1927 w 10840"/>
                <a:gd name="connsiteY0" fmla="*/ 13066 h 13066"/>
                <a:gd name="connsiteX1" fmla="*/ 0 w 10840"/>
                <a:gd name="connsiteY1" fmla="*/ 10000 h 13066"/>
                <a:gd name="connsiteX2" fmla="*/ 5000 w 10840"/>
                <a:gd name="connsiteY2" fmla="*/ 0 h 13066"/>
                <a:gd name="connsiteX3" fmla="*/ 10840 w 10840"/>
                <a:gd name="connsiteY3" fmla="*/ 10478 h 13066"/>
                <a:gd name="connsiteX0" fmla="*/ 0 w 10840"/>
                <a:gd name="connsiteY0" fmla="*/ 10000 h 10478"/>
                <a:gd name="connsiteX1" fmla="*/ 5000 w 10840"/>
                <a:gd name="connsiteY1" fmla="*/ 0 h 10478"/>
                <a:gd name="connsiteX2" fmla="*/ 10840 w 10840"/>
                <a:gd name="connsiteY2" fmla="*/ 10478 h 10478"/>
                <a:gd name="connsiteX0" fmla="*/ 0 w 10517"/>
                <a:gd name="connsiteY0" fmla="*/ 10000 h 10000"/>
                <a:gd name="connsiteX1" fmla="*/ 5000 w 10517"/>
                <a:gd name="connsiteY1" fmla="*/ 0 h 10000"/>
                <a:gd name="connsiteX2" fmla="*/ 10517 w 10517"/>
                <a:gd name="connsiteY2" fmla="*/ 980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17" h="10000">
                  <a:moveTo>
                    <a:pt x="0" y="10000"/>
                  </a:moveTo>
                  <a:lnTo>
                    <a:pt x="5000" y="0"/>
                  </a:lnTo>
                  <a:cubicBezTo>
                    <a:pt x="6667" y="3333"/>
                    <a:pt x="10517" y="9804"/>
                    <a:pt x="10517" y="9804"/>
                  </a:cubicBezTo>
                </a:path>
              </a:pathLst>
            </a:custGeom>
            <a:solidFill>
              <a:srgbClr val="7900A4"/>
            </a:solidFill>
            <a:ln>
              <a:solidFill>
                <a:srgbClr val="99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30" name="星 4 12">
            <a:extLst>
              <a:ext uri="{FF2B5EF4-FFF2-40B4-BE49-F238E27FC236}">
                <a16:creationId xmlns:a16="http://schemas.microsoft.com/office/drawing/2014/main" id="{2D2B21E0-3ED4-326C-8E3D-EBD939DEFC7E}"/>
              </a:ext>
            </a:extLst>
          </p:cNvPr>
          <p:cNvSpPr/>
          <p:nvPr/>
        </p:nvSpPr>
        <p:spPr>
          <a:xfrm rot="3721294">
            <a:off x="2756823" y="4096233"/>
            <a:ext cx="120174" cy="263273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星 4 88">
            <a:extLst>
              <a:ext uri="{FF2B5EF4-FFF2-40B4-BE49-F238E27FC236}">
                <a16:creationId xmlns:a16="http://schemas.microsoft.com/office/drawing/2014/main" id="{6D4607C3-89D3-A33E-69D5-D5EA00775573}"/>
              </a:ext>
            </a:extLst>
          </p:cNvPr>
          <p:cNvSpPr/>
          <p:nvPr/>
        </p:nvSpPr>
        <p:spPr>
          <a:xfrm rot="1499007">
            <a:off x="3083486" y="3920489"/>
            <a:ext cx="119032" cy="234216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" name="星 4 89">
            <a:extLst>
              <a:ext uri="{FF2B5EF4-FFF2-40B4-BE49-F238E27FC236}">
                <a16:creationId xmlns:a16="http://schemas.microsoft.com/office/drawing/2014/main" id="{6FAE9C69-07D7-ECC5-A3A9-175D3005BAF6}"/>
              </a:ext>
            </a:extLst>
          </p:cNvPr>
          <p:cNvSpPr/>
          <p:nvPr/>
        </p:nvSpPr>
        <p:spPr>
          <a:xfrm rot="5214243">
            <a:off x="2317100" y="4179833"/>
            <a:ext cx="120174" cy="263273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2" name="星 4 90">
            <a:extLst>
              <a:ext uri="{FF2B5EF4-FFF2-40B4-BE49-F238E27FC236}">
                <a16:creationId xmlns:a16="http://schemas.microsoft.com/office/drawing/2014/main" id="{9C35B661-79C5-DFF5-F29D-ADD18D722AF0}"/>
              </a:ext>
            </a:extLst>
          </p:cNvPr>
          <p:cNvSpPr/>
          <p:nvPr/>
        </p:nvSpPr>
        <p:spPr>
          <a:xfrm rot="5214243">
            <a:off x="1828397" y="4221978"/>
            <a:ext cx="120174" cy="263273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星 4 91">
            <a:extLst>
              <a:ext uri="{FF2B5EF4-FFF2-40B4-BE49-F238E27FC236}">
                <a16:creationId xmlns:a16="http://schemas.microsoft.com/office/drawing/2014/main" id="{1CEF3A7B-5FCA-726A-E927-372778283610}"/>
              </a:ext>
            </a:extLst>
          </p:cNvPr>
          <p:cNvSpPr/>
          <p:nvPr/>
        </p:nvSpPr>
        <p:spPr>
          <a:xfrm rot="6420731">
            <a:off x="1437709" y="4160214"/>
            <a:ext cx="120174" cy="263273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星 4 93">
            <a:extLst>
              <a:ext uri="{FF2B5EF4-FFF2-40B4-BE49-F238E27FC236}">
                <a16:creationId xmlns:a16="http://schemas.microsoft.com/office/drawing/2014/main" id="{B0496BEE-3218-8A87-4A96-5C23D1519049}"/>
              </a:ext>
            </a:extLst>
          </p:cNvPr>
          <p:cNvSpPr/>
          <p:nvPr/>
        </p:nvSpPr>
        <p:spPr>
          <a:xfrm rot="3315040">
            <a:off x="1567069" y="3908866"/>
            <a:ext cx="107368" cy="235216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5F047ED7-70A9-1D92-69C2-AD1087C1D2E1}"/>
              </a:ext>
            </a:extLst>
          </p:cNvPr>
          <p:cNvGrpSpPr/>
          <p:nvPr/>
        </p:nvGrpSpPr>
        <p:grpSpPr>
          <a:xfrm>
            <a:off x="2550099" y="5460651"/>
            <a:ext cx="655979" cy="283962"/>
            <a:chOff x="7592291" y="4873538"/>
            <a:chExt cx="1316303" cy="831084"/>
          </a:xfrm>
        </p:grpSpPr>
        <p:sp>
          <p:nvSpPr>
            <p:cNvPr id="56" name="楕円 13">
              <a:extLst>
                <a:ext uri="{FF2B5EF4-FFF2-40B4-BE49-F238E27FC236}">
                  <a16:creationId xmlns:a16="http://schemas.microsoft.com/office/drawing/2014/main" id="{A611A570-0F03-1E96-A74A-73B905C1AC15}"/>
                </a:ext>
              </a:extLst>
            </p:cNvPr>
            <p:cNvSpPr/>
            <p:nvPr/>
          </p:nvSpPr>
          <p:spPr>
            <a:xfrm>
              <a:off x="7592291" y="4936114"/>
              <a:ext cx="665018" cy="37117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018" h="371176">
                  <a:moveTo>
                    <a:pt x="0" y="185588"/>
                  </a:moveTo>
                  <a:cubicBezTo>
                    <a:pt x="0" y="83091"/>
                    <a:pt x="148869" y="0"/>
                    <a:pt x="332509" y="0"/>
                  </a:cubicBezTo>
                  <a:cubicBezTo>
                    <a:pt x="516149" y="0"/>
                    <a:pt x="657553" y="187594"/>
                    <a:pt x="665018" y="185588"/>
                  </a:cubicBezTo>
                  <a:cubicBezTo>
                    <a:pt x="650089" y="191047"/>
                    <a:pt x="516149" y="371176"/>
                    <a:pt x="332509" y="371176"/>
                  </a:cubicBezTo>
                  <a:cubicBezTo>
                    <a:pt x="148869" y="371176"/>
                    <a:pt x="0" y="288085"/>
                    <a:pt x="0" y="185588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楕円 13">
              <a:extLst>
                <a:ext uri="{FF2B5EF4-FFF2-40B4-BE49-F238E27FC236}">
                  <a16:creationId xmlns:a16="http://schemas.microsoft.com/office/drawing/2014/main" id="{87748058-A865-6EC7-F25D-3153DCFF4BD6}"/>
                </a:ext>
              </a:extLst>
            </p:cNvPr>
            <p:cNvSpPr/>
            <p:nvPr/>
          </p:nvSpPr>
          <p:spPr>
            <a:xfrm rot="10040069">
              <a:off x="8237968" y="4873538"/>
              <a:ext cx="665018" cy="37117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018" h="371176">
                  <a:moveTo>
                    <a:pt x="0" y="185588"/>
                  </a:moveTo>
                  <a:cubicBezTo>
                    <a:pt x="0" y="83091"/>
                    <a:pt x="148869" y="0"/>
                    <a:pt x="332509" y="0"/>
                  </a:cubicBezTo>
                  <a:cubicBezTo>
                    <a:pt x="516149" y="0"/>
                    <a:pt x="657553" y="187594"/>
                    <a:pt x="665018" y="185588"/>
                  </a:cubicBezTo>
                  <a:cubicBezTo>
                    <a:pt x="650089" y="191047"/>
                    <a:pt x="516149" y="371176"/>
                    <a:pt x="332509" y="371176"/>
                  </a:cubicBezTo>
                  <a:cubicBezTo>
                    <a:pt x="148869" y="371176"/>
                    <a:pt x="0" y="288085"/>
                    <a:pt x="0" y="185588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楕円 13">
              <a:extLst>
                <a:ext uri="{FF2B5EF4-FFF2-40B4-BE49-F238E27FC236}">
                  <a16:creationId xmlns:a16="http://schemas.microsoft.com/office/drawing/2014/main" id="{B28E5546-4D08-17CC-43C3-CA7AD1B170F4}"/>
                </a:ext>
              </a:extLst>
            </p:cNvPr>
            <p:cNvSpPr/>
            <p:nvPr/>
          </p:nvSpPr>
          <p:spPr>
            <a:xfrm rot="5161694">
              <a:off x="8078656" y="4874685"/>
              <a:ext cx="554779" cy="110509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665018 w 783033"/>
                <a:gd name="connsiteY0" fmla="*/ 185588 h 371176"/>
                <a:gd name="connsiteX1" fmla="*/ 332509 w 783033"/>
                <a:gd name="connsiteY1" fmla="*/ 371176 h 371176"/>
                <a:gd name="connsiteX2" fmla="*/ 0 w 783033"/>
                <a:gd name="connsiteY2" fmla="*/ 185588 h 371176"/>
                <a:gd name="connsiteX3" fmla="*/ 332509 w 783033"/>
                <a:gd name="connsiteY3" fmla="*/ 0 h 371176"/>
                <a:gd name="connsiteX4" fmla="*/ 783033 w 783033"/>
                <a:gd name="connsiteY4" fmla="*/ 277028 h 371176"/>
                <a:gd name="connsiteX0" fmla="*/ 665018 w 716013"/>
                <a:gd name="connsiteY0" fmla="*/ 628003 h 813591"/>
                <a:gd name="connsiteX1" fmla="*/ 332509 w 716013"/>
                <a:gd name="connsiteY1" fmla="*/ 813591 h 813591"/>
                <a:gd name="connsiteX2" fmla="*/ 0 w 716013"/>
                <a:gd name="connsiteY2" fmla="*/ 628003 h 813591"/>
                <a:gd name="connsiteX3" fmla="*/ 332509 w 716013"/>
                <a:gd name="connsiteY3" fmla="*/ 442415 h 813591"/>
                <a:gd name="connsiteX4" fmla="*/ 716013 w 716013"/>
                <a:gd name="connsiteY4" fmla="*/ 12487 h 813591"/>
                <a:gd name="connsiteX0" fmla="*/ 699531 w 716013"/>
                <a:gd name="connsiteY0" fmla="*/ 1104996 h 1105096"/>
                <a:gd name="connsiteX1" fmla="*/ 332509 w 716013"/>
                <a:gd name="connsiteY1" fmla="*/ 813591 h 1105096"/>
                <a:gd name="connsiteX2" fmla="*/ 0 w 716013"/>
                <a:gd name="connsiteY2" fmla="*/ 628003 h 1105096"/>
                <a:gd name="connsiteX3" fmla="*/ 332509 w 716013"/>
                <a:gd name="connsiteY3" fmla="*/ 442415 h 1105096"/>
                <a:gd name="connsiteX4" fmla="*/ 716013 w 716013"/>
                <a:gd name="connsiteY4" fmla="*/ 12487 h 110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6013" h="1105096">
                  <a:moveTo>
                    <a:pt x="699531" y="1104996"/>
                  </a:moveTo>
                  <a:cubicBezTo>
                    <a:pt x="684602" y="1110455"/>
                    <a:pt x="449098" y="893090"/>
                    <a:pt x="332509" y="813591"/>
                  </a:cubicBezTo>
                  <a:cubicBezTo>
                    <a:pt x="215921" y="734092"/>
                    <a:pt x="0" y="730500"/>
                    <a:pt x="0" y="628003"/>
                  </a:cubicBezTo>
                  <a:cubicBezTo>
                    <a:pt x="0" y="525506"/>
                    <a:pt x="213174" y="545001"/>
                    <a:pt x="332509" y="442415"/>
                  </a:cubicBezTo>
                  <a:cubicBezTo>
                    <a:pt x="451844" y="339829"/>
                    <a:pt x="590533" y="-76947"/>
                    <a:pt x="716013" y="12487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9" name="楕円 13">
            <a:extLst>
              <a:ext uri="{FF2B5EF4-FFF2-40B4-BE49-F238E27FC236}">
                <a16:creationId xmlns:a16="http://schemas.microsoft.com/office/drawing/2014/main" id="{7AA2BD99-4F7A-FA0D-1D19-B6E5377B73EA}"/>
              </a:ext>
            </a:extLst>
          </p:cNvPr>
          <p:cNvSpPr/>
          <p:nvPr/>
        </p:nvSpPr>
        <p:spPr>
          <a:xfrm rot="7516418">
            <a:off x="2138303" y="4896661"/>
            <a:ext cx="379399" cy="1054916"/>
          </a:xfrm>
          <a:custGeom>
            <a:avLst/>
            <a:gdLst>
              <a:gd name="connsiteX0" fmla="*/ 0 w 665018"/>
              <a:gd name="connsiteY0" fmla="*/ 185588 h 371175"/>
              <a:gd name="connsiteX1" fmla="*/ 332509 w 665018"/>
              <a:gd name="connsiteY1" fmla="*/ 0 h 371175"/>
              <a:gd name="connsiteX2" fmla="*/ 665018 w 665018"/>
              <a:gd name="connsiteY2" fmla="*/ 185588 h 371175"/>
              <a:gd name="connsiteX3" fmla="*/ 332509 w 665018"/>
              <a:gd name="connsiteY3" fmla="*/ 371176 h 371175"/>
              <a:gd name="connsiteX4" fmla="*/ 0 w 665018"/>
              <a:gd name="connsiteY4" fmla="*/ 185588 h 371175"/>
              <a:gd name="connsiteX0" fmla="*/ 0 w 665018"/>
              <a:gd name="connsiteY0" fmla="*/ 185588 h 371176"/>
              <a:gd name="connsiteX1" fmla="*/ 332509 w 665018"/>
              <a:gd name="connsiteY1" fmla="*/ 0 h 371176"/>
              <a:gd name="connsiteX2" fmla="*/ 665018 w 665018"/>
              <a:gd name="connsiteY2" fmla="*/ 185588 h 371176"/>
              <a:gd name="connsiteX3" fmla="*/ 332509 w 665018"/>
              <a:gd name="connsiteY3" fmla="*/ 371176 h 371176"/>
              <a:gd name="connsiteX4" fmla="*/ 0 w 665018"/>
              <a:gd name="connsiteY4" fmla="*/ 185588 h 371176"/>
              <a:gd name="connsiteX0" fmla="*/ 0 w 665018"/>
              <a:gd name="connsiteY0" fmla="*/ 185588 h 371176"/>
              <a:gd name="connsiteX1" fmla="*/ 332509 w 665018"/>
              <a:gd name="connsiteY1" fmla="*/ 0 h 371176"/>
              <a:gd name="connsiteX2" fmla="*/ 665018 w 665018"/>
              <a:gd name="connsiteY2" fmla="*/ 185588 h 371176"/>
              <a:gd name="connsiteX3" fmla="*/ 332509 w 665018"/>
              <a:gd name="connsiteY3" fmla="*/ 371176 h 371176"/>
              <a:gd name="connsiteX4" fmla="*/ 0 w 665018"/>
              <a:gd name="connsiteY4" fmla="*/ 185588 h 371176"/>
              <a:gd name="connsiteX0" fmla="*/ 665018 w 783033"/>
              <a:gd name="connsiteY0" fmla="*/ 185588 h 371176"/>
              <a:gd name="connsiteX1" fmla="*/ 332509 w 783033"/>
              <a:gd name="connsiteY1" fmla="*/ 371176 h 371176"/>
              <a:gd name="connsiteX2" fmla="*/ 0 w 783033"/>
              <a:gd name="connsiteY2" fmla="*/ 185588 h 371176"/>
              <a:gd name="connsiteX3" fmla="*/ 332509 w 783033"/>
              <a:gd name="connsiteY3" fmla="*/ 0 h 371176"/>
              <a:gd name="connsiteX4" fmla="*/ 783033 w 783033"/>
              <a:gd name="connsiteY4" fmla="*/ 277028 h 371176"/>
              <a:gd name="connsiteX0" fmla="*/ 665018 w 716013"/>
              <a:gd name="connsiteY0" fmla="*/ 628003 h 813591"/>
              <a:gd name="connsiteX1" fmla="*/ 332509 w 716013"/>
              <a:gd name="connsiteY1" fmla="*/ 813591 h 813591"/>
              <a:gd name="connsiteX2" fmla="*/ 0 w 716013"/>
              <a:gd name="connsiteY2" fmla="*/ 628003 h 813591"/>
              <a:gd name="connsiteX3" fmla="*/ 332509 w 716013"/>
              <a:gd name="connsiteY3" fmla="*/ 442415 h 813591"/>
              <a:gd name="connsiteX4" fmla="*/ 716013 w 716013"/>
              <a:gd name="connsiteY4" fmla="*/ 12487 h 813591"/>
              <a:gd name="connsiteX0" fmla="*/ 699531 w 716013"/>
              <a:gd name="connsiteY0" fmla="*/ 1104996 h 1105096"/>
              <a:gd name="connsiteX1" fmla="*/ 332509 w 716013"/>
              <a:gd name="connsiteY1" fmla="*/ 813591 h 1105096"/>
              <a:gd name="connsiteX2" fmla="*/ 0 w 716013"/>
              <a:gd name="connsiteY2" fmla="*/ 628003 h 1105096"/>
              <a:gd name="connsiteX3" fmla="*/ 332509 w 716013"/>
              <a:gd name="connsiteY3" fmla="*/ 442415 h 1105096"/>
              <a:gd name="connsiteX4" fmla="*/ 716013 w 716013"/>
              <a:gd name="connsiteY4" fmla="*/ 12487 h 1105096"/>
              <a:gd name="connsiteX0" fmla="*/ 1293586 w 1310068"/>
              <a:gd name="connsiteY0" fmla="*/ 1138481 h 1138581"/>
              <a:gd name="connsiteX1" fmla="*/ 926564 w 1310068"/>
              <a:gd name="connsiteY1" fmla="*/ 847076 h 1138581"/>
              <a:gd name="connsiteX2" fmla="*/ 594055 w 1310068"/>
              <a:gd name="connsiteY2" fmla="*/ 661488 h 1138581"/>
              <a:gd name="connsiteX3" fmla="*/ 16943 w 1310068"/>
              <a:gd name="connsiteY3" fmla="*/ 110670 h 1138581"/>
              <a:gd name="connsiteX4" fmla="*/ 1310068 w 1310068"/>
              <a:gd name="connsiteY4" fmla="*/ 45972 h 1138581"/>
              <a:gd name="connsiteX0" fmla="*/ 2039018 w 2039016"/>
              <a:gd name="connsiteY0" fmla="*/ 1426587 h 1426687"/>
              <a:gd name="connsiteX1" fmla="*/ 1671996 w 2039016"/>
              <a:gd name="connsiteY1" fmla="*/ 1135182 h 1426687"/>
              <a:gd name="connsiteX2" fmla="*/ 1339487 w 2039016"/>
              <a:gd name="connsiteY2" fmla="*/ 949594 h 1426687"/>
              <a:gd name="connsiteX3" fmla="*/ 762375 w 2039016"/>
              <a:gd name="connsiteY3" fmla="*/ 398776 h 1426687"/>
              <a:gd name="connsiteX4" fmla="*/ 15908 w 2039016"/>
              <a:gd name="connsiteY4" fmla="*/ 15621 h 1426687"/>
              <a:gd name="connsiteX0" fmla="*/ 1448761 w 1672922"/>
              <a:gd name="connsiteY0" fmla="*/ 1994478 h 1994510"/>
              <a:gd name="connsiteX1" fmla="*/ 1671996 w 1672922"/>
              <a:gd name="connsiteY1" fmla="*/ 1135184 h 1994510"/>
              <a:gd name="connsiteX2" fmla="*/ 1339487 w 1672922"/>
              <a:gd name="connsiteY2" fmla="*/ 949596 h 1994510"/>
              <a:gd name="connsiteX3" fmla="*/ 762375 w 1672922"/>
              <a:gd name="connsiteY3" fmla="*/ 398778 h 1994510"/>
              <a:gd name="connsiteX4" fmla="*/ 15908 w 1672922"/>
              <a:gd name="connsiteY4" fmla="*/ 15623 h 1994510"/>
              <a:gd name="connsiteX0" fmla="*/ 1448761 w 1563434"/>
              <a:gd name="connsiteY0" fmla="*/ 1994478 h 1994541"/>
              <a:gd name="connsiteX1" fmla="*/ 1561859 w 1563434"/>
              <a:gd name="connsiteY1" fmla="*/ 1476516 h 1994541"/>
              <a:gd name="connsiteX2" fmla="*/ 1339487 w 1563434"/>
              <a:gd name="connsiteY2" fmla="*/ 949596 h 1994541"/>
              <a:gd name="connsiteX3" fmla="*/ 762375 w 1563434"/>
              <a:gd name="connsiteY3" fmla="*/ 398778 h 1994541"/>
              <a:gd name="connsiteX4" fmla="*/ 15908 w 1563434"/>
              <a:gd name="connsiteY4" fmla="*/ 15623 h 1994541"/>
              <a:gd name="connsiteX0" fmla="*/ 727166 w 1590716"/>
              <a:gd name="connsiteY0" fmla="*/ 2496354 h 2496383"/>
              <a:gd name="connsiteX1" fmla="*/ 1561859 w 1590716"/>
              <a:gd name="connsiteY1" fmla="*/ 1476516 h 2496383"/>
              <a:gd name="connsiteX2" fmla="*/ 1339487 w 1590716"/>
              <a:gd name="connsiteY2" fmla="*/ 949596 h 2496383"/>
              <a:gd name="connsiteX3" fmla="*/ 762375 w 1590716"/>
              <a:gd name="connsiteY3" fmla="*/ 398778 h 2496383"/>
              <a:gd name="connsiteX4" fmla="*/ 15908 w 1590716"/>
              <a:gd name="connsiteY4" fmla="*/ 15623 h 2496383"/>
              <a:gd name="connsiteX0" fmla="*/ 727166 w 1475978"/>
              <a:gd name="connsiteY0" fmla="*/ 2496354 h 2496387"/>
              <a:gd name="connsiteX1" fmla="*/ 1429120 w 1475978"/>
              <a:gd name="connsiteY1" fmla="*/ 1572539 h 2496387"/>
              <a:gd name="connsiteX2" fmla="*/ 1339487 w 1475978"/>
              <a:gd name="connsiteY2" fmla="*/ 949596 h 2496387"/>
              <a:gd name="connsiteX3" fmla="*/ 762375 w 1475978"/>
              <a:gd name="connsiteY3" fmla="*/ 398778 h 2496387"/>
              <a:gd name="connsiteX4" fmla="*/ 15908 w 1475978"/>
              <a:gd name="connsiteY4" fmla="*/ 15623 h 2496387"/>
              <a:gd name="connsiteX0" fmla="*/ 1307548 w 1433117"/>
              <a:gd name="connsiteY0" fmla="*/ 2116756 h 2116817"/>
              <a:gd name="connsiteX1" fmla="*/ 1429120 w 1433117"/>
              <a:gd name="connsiteY1" fmla="*/ 1572539 h 2116817"/>
              <a:gd name="connsiteX2" fmla="*/ 1339487 w 1433117"/>
              <a:gd name="connsiteY2" fmla="*/ 949596 h 2116817"/>
              <a:gd name="connsiteX3" fmla="*/ 762375 w 1433117"/>
              <a:gd name="connsiteY3" fmla="*/ 398778 h 2116817"/>
              <a:gd name="connsiteX4" fmla="*/ 15908 w 1433117"/>
              <a:gd name="connsiteY4" fmla="*/ 15623 h 2116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3117" h="2116817">
                <a:moveTo>
                  <a:pt x="1307548" y="2116756"/>
                </a:moveTo>
                <a:cubicBezTo>
                  <a:pt x="1292619" y="2122215"/>
                  <a:pt x="1423797" y="1767066"/>
                  <a:pt x="1429120" y="1572539"/>
                </a:cubicBezTo>
                <a:cubicBezTo>
                  <a:pt x="1434443" y="1378012"/>
                  <a:pt x="1450611" y="1145223"/>
                  <a:pt x="1339487" y="949596"/>
                </a:cubicBezTo>
                <a:cubicBezTo>
                  <a:pt x="1228363" y="753969"/>
                  <a:pt x="982971" y="554440"/>
                  <a:pt x="762375" y="398778"/>
                </a:cubicBezTo>
                <a:cubicBezTo>
                  <a:pt x="541779" y="243116"/>
                  <a:pt x="-109572" y="-73811"/>
                  <a:pt x="15908" y="15623"/>
                </a:cubicBezTo>
              </a:path>
            </a:pathLst>
          </a:custGeom>
          <a:noFill/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フリーフォーム 16">
            <a:extLst>
              <a:ext uri="{FF2B5EF4-FFF2-40B4-BE49-F238E27FC236}">
                <a16:creationId xmlns:a16="http://schemas.microsoft.com/office/drawing/2014/main" id="{E49F3ED8-B4EA-1339-9BA7-FC06C055F866}"/>
              </a:ext>
            </a:extLst>
          </p:cNvPr>
          <p:cNvSpPr/>
          <p:nvPr/>
        </p:nvSpPr>
        <p:spPr>
          <a:xfrm>
            <a:off x="603871" y="5122045"/>
            <a:ext cx="1166248" cy="893321"/>
          </a:xfrm>
          <a:custGeom>
            <a:avLst/>
            <a:gdLst>
              <a:gd name="connsiteX0" fmla="*/ 1937084 w 2478505"/>
              <a:gd name="connsiteY0" fmla="*/ 0 h 1106906"/>
              <a:gd name="connsiteX1" fmla="*/ 1696453 w 2478505"/>
              <a:gd name="connsiteY1" fmla="*/ 300790 h 1106906"/>
              <a:gd name="connsiteX2" fmla="*/ 770021 w 2478505"/>
              <a:gd name="connsiteY2" fmla="*/ 541422 h 1106906"/>
              <a:gd name="connsiteX3" fmla="*/ 180474 w 2478505"/>
              <a:gd name="connsiteY3" fmla="*/ 517358 h 1106906"/>
              <a:gd name="connsiteX4" fmla="*/ 0 w 2478505"/>
              <a:gd name="connsiteY4" fmla="*/ 866274 h 1106906"/>
              <a:gd name="connsiteX5" fmla="*/ 1624263 w 2478505"/>
              <a:gd name="connsiteY5" fmla="*/ 1106906 h 1106906"/>
              <a:gd name="connsiteX6" fmla="*/ 2478505 w 2478505"/>
              <a:gd name="connsiteY6" fmla="*/ 565485 h 1106906"/>
              <a:gd name="connsiteX7" fmla="*/ 1937084 w 2478505"/>
              <a:gd name="connsiteY7" fmla="*/ 0 h 1106906"/>
              <a:gd name="connsiteX0" fmla="*/ 1937084 w 2478505"/>
              <a:gd name="connsiteY0" fmla="*/ 0 h 1106906"/>
              <a:gd name="connsiteX1" fmla="*/ 1600200 w 2478505"/>
              <a:gd name="connsiteY1" fmla="*/ 336885 h 1106906"/>
              <a:gd name="connsiteX2" fmla="*/ 770021 w 2478505"/>
              <a:gd name="connsiteY2" fmla="*/ 541422 h 1106906"/>
              <a:gd name="connsiteX3" fmla="*/ 180474 w 2478505"/>
              <a:gd name="connsiteY3" fmla="*/ 517358 h 1106906"/>
              <a:gd name="connsiteX4" fmla="*/ 0 w 2478505"/>
              <a:gd name="connsiteY4" fmla="*/ 866274 h 1106906"/>
              <a:gd name="connsiteX5" fmla="*/ 1624263 w 2478505"/>
              <a:gd name="connsiteY5" fmla="*/ 1106906 h 1106906"/>
              <a:gd name="connsiteX6" fmla="*/ 2478505 w 2478505"/>
              <a:gd name="connsiteY6" fmla="*/ 565485 h 1106906"/>
              <a:gd name="connsiteX7" fmla="*/ 1937084 w 2478505"/>
              <a:gd name="connsiteY7" fmla="*/ 0 h 1106906"/>
              <a:gd name="connsiteX0" fmla="*/ 2165684 w 2478505"/>
              <a:gd name="connsiteY0" fmla="*/ 0 h 950495"/>
              <a:gd name="connsiteX1" fmla="*/ 1600200 w 2478505"/>
              <a:gd name="connsiteY1" fmla="*/ 180474 h 950495"/>
              <a:gd name="connsiteX2" fmla="*/ 770021 w 2478505"/>
              <a:gd name="connsiteY2" fmla="*/ 385011 h 950495"/>
              <a:gd name="connsiteX3" fmla="*/ 180474 w 2478505"/>
              <a:gd name="connsiteY3" fmla="*/ 360947 h 950495"/>
              <a:gd name="connsiteX4" fmla="*/ 0 w 2478505"/>
              <a:gd name="connsiteY4" fmla="*/ 709863 h 950495"/>
              <a:gd name="connsiteX5" fmla="*/ 1624263 w 2478505"/>
              <a:gd name="connsiteY5" fmla="*/ 950495 h 950495"/>
              <a:gd name="connsiteX6" fmla="*/ 2478505 w 2478505"/>
              <a:gd name="connsiteY6" fmla="*/ 409074 h 950495"/>
              <a:gd name="connsiteX7" fmla="*/ 2165684 w 2478505"/>
              <a:gd name="connsiteY7" fmla="*/ 0 h 950495"/>
              <a:gd name="connsiteX0" fmla="*/ 1949116 w 2478505"/>
              <a:gd name="connsiteY0" fmla="*/ 0 h 1082842"/>
              <a:gd name="connsiteX1" fmla="*/ 1600200 w 2478505"/>
              <a:gd name="connsiteY1" fmla="*/ 312821 h 1082842"/>
              <a:gd name="connsiteX2" fmla="*/ 770021 w 2478505"/>
              <a:gd name="connsiteY2" fmla="*/ 517358 h 1082842"/>
              <a:gd name="connsiteX3" fmla="*/ 180474 w 2478505"/>
              <a:gd name="connsiteY3" fmla="*/ 493294 h 1082842"/>
              <a:gd name="connsiteX4" fmla="*/ 0 w 2478505"/>
              <a:gd name="connsiteY4" fmla="*/ 842210 h 1082842"/>
              <a:gd name="connsiteX5" fmla="*/ 1624263 w 2478505"/>
              <a:gd name="connsiteY5" fmla="*/ 1082842 h 1082842"/>
              <a:gd name="connsiteX6" fmla="*/ 2478505 w 2478505"/>
              <a:gd name="connsiteY6" fmla="*/ 541421 h 1082842"/>
              <a:gd name="connsiteX7" fmla="*/ 1949116 w 2478505"/>
              <a:gd name="connsiteY7" fmla="*/ 0 h 1082842"/>
              <a:gd name="connsiteX0" fmla="*/ 1723084 w 2478505"/>
              <a:gd name="connsiteY0" fmla="*/ 0 h 1091930"/>
              <a:gd name="connsiteX1" fmla="*/ 1600200 w 2478505"/>
              <a:gd name="connsiteY1" fmla="*/ 321909 h 1091930"/>
              <a:gd name="connsiteX2" fmla="*/ 770021 w 2478505"/>
              <a:gd name="connsiteY2" fmla="*/ 526446 h 1091930"/>
              <a:gd name="connsiteX3" fmla="*/ 180474 w 2478505"/>
              <a:gd name="connsiteY3" fmla="*/ 502382 h 1091930"/>
              <a:gd name="connsiteX4" fmla="*/ 0 w 2478505"/>
              <a:gd name="connsiteY4" fmla="*/ 851298 h 1091930"/>
              <a:gd name="connsiteX5" fmla="*/ 1624263 w 2478505"/>
              <a:gd name="connsiteY5" fmla="*/ 1091930 h 1091930"/>
              <a:gd name="connsiteX6" fmla="*/ 2478505 w 2478505"/>
              <a:gd name="connsiteY6" fmla="*/ 550509 h 1091930"/>
              <a:gd name="connsiteX7" fmla="*/ 1723084 w 2478505"/>
              <a:gd name="connsiteY7" fmla="*/ 0 h 1091930"/>
              <a:gd name="connsiteX0" fmla="*/ 1723084 w 2231925"/>
              <a:gd name="connsiteY0" fmla="*/ 0 h 1091930"/>
              <a:gd name="connsiteX1" fmla="*/ 1600200 w 2231925"/>
              <a:gd name="connsiteY1" fmla="*/ 321909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2231925 w 2231925"/>
              <a:gd name="connsiteY6" fmla="*/ 177937 h 1091930"/>
              <a:gd name="connsiteX7" fmla="*/ 1723084 w 2231925"/>
              <a:gd name="connsiteY7" fmla="*/ 0 h 1091930"/>
              <a:gd name="connsiteX0" fmla="*/ 1723084 w 2231925"/>
              <a:gd name="connsiteY0" fmla="*/ 0 h 1091930"/>
              <a:gd name="connsiteX1" fmla="*/ 1600200 w 2231925"/>
              <a:gd name="connsiteY1" fmla="*/ 321909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982885"/>
              <a:gd name="connsiteX1" fmla="*/ 1281701 w 2231925"/>
              <a:gd name="connsiteY1" fmla="*/ 403693 h 982885"/>
              <a:gd name="connsiteX2" fmla="*/ 770021 w 2231925"/>
              <a:gd name="connsiteY2" fmla="*/ 526446 h 982885"/>
              <a:gd name="connsiteX3" fmla="*/ 180474 w 2231925"/>
              <a:gd name="connsiteY3" fmla="*/ 502382 h 982885"/>
              <a:gd name="connsiteX4" fmla="*/ 0 w 2231925"/>
              <a:gd name="connsiteY4" fmla="*/ 851298 h 982885"/>
              <a:gd name="connsiteX5" fmla="*/ 1357135 w 2231925"/>
              <a:gd name="connsiteY5" fmla="*/ 982885 h 982885"/>
              <a:gd name="connsiteX6" fmla="*/ 1855424 w 2231925"/>
              <a:gd name="connsiteY6" fmla="*/ 537041 h 982885"/>
              <a:gd name="connsiteX7" fmla="*/ 2231925 w 2231925"/>
              <a:gd name="connsiteY7" fmla="*/ 177937 h 982885"/>
              <a:gd name="connsiteX8" fmla="*/ 1723084 w 2231925"/>
              <a:gd name="connsiteY8" fmla="*/ 0 h 982885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562618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638688 h 1091930"/>
              <a:gd name="connsiteX4" fmla="*/ 0 w 2231925"/>
              <a:gd name="connsiteY4" fmla="*/ 851298 h 1091930"/>
              <a:gd name="connsiteX5" fmla="*/ 1562618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1985345"/>
              <a:gd name="connsiteY0" fmla="*/ 0 h 1091930"/>
              <a:gd name="connsiteX1" fmla="*/ 1281701 w 1985345"/>
              <a:gd name="connsiteY1" fmla="*/ 403693 h 1091930"/>
              <a:gd name="connsiteX2" fmla="*/ 770021 w 1985345"/>
              <a:gd name="connsiteY2" fmla="*/ 526446 h 1091930"/>
              <a:gd name="connsiteX3" fmla="*/ 180474 w 1985345"/>
              <a:gd name="connsiteY3" fmla="*/ 638688 h 1091930"/>
              <a:gd name="connsiteX4" fmla="*/ 0 w 1985345"/>
              <a:gd name="connsiteY4" fmla="*/ 851298 h 1091930"/>
              <a:gd name="connsiteX5" fmla="*/ 1562618 w 1985345"/>
              <a:gd name="connsiteY5" fmla="*/ 1091930 h 1091930"/>
              <a:gd name="connsiteX6" fmla="*/ 1855424 w 1985345"/>
              <a:gd name="connsiteY6" fmla="*/ 537041 h 1091930"/>
              <a:gd name="connsiteX7" fmla="*/ 1985345 w 1985345"/>
              <a:gd name="connsiteY7" fmla="*/ 68892 h 1091930"/>
              <a:gd name="connsiteX8" fmla="*/ 1723084 w 1985345"/>
              <a:gd name="connsiteY8" fmla="*/ 0 h 1091930"/>
              <a:gd name="connsiteX0" fmla="*/ 1723084 w 1985345"/>
              <a:gd name="connsiteY0" fmla="*/ 0 h 1091930"/>
              <a:gd name="connsiteX1" fmla="*/ 1281701 w 1985345"/>
              <a:gd name="connsiteY1" fmla="*/ 403693 h 1091930"/>
              <a:gd name="connsiteX2" fmla="*/ 770021 w 1985345"/>
              <a:gd name="connsiteY2" fmla="*/ 526446 h 1091930"/>
              <a:gd name="connsiteX3" fmla="*/ 180474 w 1985345"/>
              <a:gd name="connsiteY3" fmla="*/ 638688 h 1091930"/>
              <a:gd name="connsiteX4" fmla="*/ 0 w 1985345"/>
              <a:gd name="connsiteY4" fmla="*/ 851298 h 1091930"/>
              <a:gd name="connsiteX5" fmla="*/ 1562618 w 1985345"/>
              <a:gd name="connsiteY5" fmla="*/ 1091930 h 1091930"/>
              <a:gd name="connsiteX6" fmla="*/ 1752683 w 1985345"/>
              <a:gd name="connsiteY6" fmla="*/ 591564 h 1091930"/>
              <a:gd name="connsiteX7" fmla="*/ 1985345 w 1985345"/>
              <a:gd name="connsiteY7" fmla="*/ 68892 h 1091930"/>
              <a:gd name="connsiteX8" fmla="*/ 1723084 w 1985345"/>
              <a:gd name="connsiteY8" fmla="*/ 0 h 1091930"/>
              <a:gd name="connsiteX0" fmla="*/ 1723084 w 1964797"/>
              <a:gd name="connsiteY0" fmla="*/ 0 h 1091930"/>
              <a:gd name="connsiteX1" fmla="*/ 1281701 w 1964797"/>
              <a:gd name="connsiteY1" fmla="*/ 403693 h 1091930"/>
              <a:gd name="connsiteX2" fmla="*/ 770021 w 1964797"/>
              <a:gd name="connsiteY2" fmla="*/ 526446 h 1091930"/>
              <a:gd name="connsiteX3" fmla="*/ 180474 w 1964797"/>
              <a:gd name="connsiteY3" fmla="*/ 638688 h 1091930"/>
              <a:gd name="connsiteX4" fmla="*/ 0 w 1964797"/>
              <a:gd name="connsiteY4" fmla="*/ 851298 h 1091930"/>
              <a:gd name="connsiteX5" fmla="*/ 1562618 w 1964797"/>
              <a:gd name="connsiteY5" fmla="*/ 1091930 h 1091930"/>
              <a:gd name="connsiteX6" fmla="*/ 1752683 w 1964797"/>
              <a:gd name="connsiteY6" fmla="*/ 591564 h 1091930"/>
              <a:gd name="connsiteX7" fmla="*/ 1964797 w 1964797"/>
              <a:gd name="connsiteY7" fmla="*/ 232460 h 1091930"/>
              <a:gd name="connsiteX8" fmla="*/ 1723084 w 1964797"/>
              <a:gd name="connsiteY8" fmla="*/ 0 h 1091930"/>
              <a:gd name="connsiteX0" fmla="*/ 1640891 w 1964797"/>
              <a:gd name="connsiteY0" fmla="*/ 0 h 964711"/>
              <a:gd name="connsiteX1" fmla="*/ 1281701 w 1964797"/>
              <a:gd name="connsiteY1" fmla="*/ 276474 h 964711"/>
              <a:gd name="connsiteX2" fmla="*/ 770021 w 1964797"/>
              <a:gd name="connsiteY2" fmla="*/ 399227 h 964711"/>
              <a:gd name="connsiteX3" fmla="*/ 180474 w 1964797"/>
              <a:gd name="connsiteY3" fmla="*/ 511469 h 964711"/>
              <a:gd name="connsiteX4" fmla="*/ 0 w 1964797"/>
              <a:gd name="connsiteY4" fmla="*/ 724079 h 964711"/>
              <a:gd name="connsiteX5" fmla="*/ 1562618 w 1964797"/>
              <a:gd name="connsiteY5" fmla="*/ 964711 h 964711"/>
              <a:gd name="connsiteX6" fmla="*/ 1752683 w 1964797"/>
              <a:gd name="connsiteY6" fmla="*/ 464345 h 964711"/>
              <a:gd name="connsiteX7" fmla="*/ 1964797 w 1964797"/>
              <a:gd name="connsiteY7" fmla="*/ 105241 h 964711"/>
              <a:gd name="connsiteX8" fmla="*/ 1640891 w 1964797"/>
              <a:gd name="connsiteY8" fmla="*/ 0 h 964711"/>
              <a:gd name="connsiteX0" fmla="*/ 1640891 w 1964797"/>
              <a:gd name="connsiteY0" fmla="*/ 0 h 964711"/>
              <a:gd name="connsiteX1" fmla="*/ 1281701 w 1964797"/>
              <a:gd name="connsiteY1" fmla="*/ 276474 h 964711"/>
              <a:gd name="connsiteX2" fmla="*/ 770021 w 1964797"/>
              <a:gd name="connsiteY2" fmla="*/ 399227 h 964711"/>
              <a:gd name="connsiteX3" fmla="*/ 180474 w 1964797"/>
              <a:gd name="connsiteY3" fmla="*/ 511469 h 964711"/>
              <a:gd name="connsiteX4" fmla="*/ 0 w 1964797"/>
              <a:gd name="connsiteY4" fmla="*/ 724079 h 964711"/>
              <a:gd name="connsiteX5" fmla="*/ 1562618 w 1964797"/>
              <a:gd name="connsiteY5" fmla="*/ 964711 h 964711"/>
              <a:gd name="connsiteX6" fmla="*/ 1773231 w 1964797"/>
              <a:gd name="connsiteY6" fmla="*/ 682436 h 964711"/>
              <a:gd name="connsiteX7" fmla="*/ 1964797 w 1964797"/>
              <a:gd name="connsiteY7" fmla="*/ 105241 h 964711"/>
              <a:gd name="connsiteX8" fmla="*/ 1640891 w 1964797"/>
              <a:gd name="connsiteY8" fmla="*/ 0 h 964711"/>
              <a:gd name="connsiteX0" fmla="*/ 1764181 w 1964797"/>
              <a:gd name="connsiteY0" fmla="*/ 0 h 864753"/>
              <a:gd name="connsiteX1" fmla="*/ 1281701 w 1964797"/>
              <a:gd name="connsiteY1" fmla="*/ 176516 h 864753"/>
              <a:gd name="connsiteX2" fmla="*/ 770021 w 1964797"/>
              <a:gd name="connsiteY2" fmla="*/ 299269 h 864753"/>
              <a:gd name="connsiteX3" fmla="*/ 180474 w 1964797"/>
              <a:gd name="connsiteY3" fmla="*/ 411511 h 864753"/>
              <a:gd name="connsiteX4" fmla="*/ 0 w 1964797"/>
              <a:gd name="connsiteY4" fmla="*/ 624121 h 864753"/>
              <a:gd name="connsiteX5" fmla="*/ 1562618 w 1964797"/>
              <a:gd name="connsiteY5" fmla="*/ 864753 h 864753"/>
              <a:gd name="connsiteX6" fmla="*/ 1773231 w 1964797"/>
              <a:gd name="connsiteY6" fmla="*/ 582478 h 864753"/>
              <a:gd name="connsiteX7" fmla="*/ 1964797 w 1964797"/>
              <a:gd name="connsiteY7" fmla="*/ 5283 h 864753"/>
              <a:gd name="connsiteX8" fmla="*/ 1764181 w 1964797"/>
              <a:gd name="connsiteY8" fmla="*/ 0 h 864753"/>
              <a:gd name="connsiteX0" fmla="*/ 1764181 w 1964797"/>
              <a:gd name="connsiteY0" fmla="*/ 0 h 864753"/>
              <a:gd name="connsiteX1" fmla="*/ 1281701 w 1964797"/>
              <a:gd name="connsiteY1" fmla="*/ 176516 h 864753"/>
              <a:gd name="connsiteX2" fmla="*/ 770021 w 1964797"/>
              <a:gd name="connsiteY2" fmla="*/ 299269 h 864753"/>
              <a:gd name="connsiteX3" fmla="*/ 468150 w 1964797"/>
              <a:gd name="connsiteY3" fmla="*/ 411511 h 864753"/>
              <a:gd name="connsiteX4" fmla="*/ 0 w 1964797"/>
              <a:gd name="connsiteY4" fmla="*/ 624121 h 864753"/>
              <a:gd name="connsiteX5" fmla="*/ 1562618 w 1964797"/>
              <a:gd name="connsiteY5" fmla="*/ 864753 h 864753"/>
              <a:gd name="connsiteX6" fmla="*/ 1773231 w 1964797"/>
              <a:gd name="connsiteY6" fmla="*/ 582478 h 864753"/>
              <a:gd name="connsiteX7" fmla="*/ 1964797 w 1964797"/>
              <a:gd name="connsiteY7" fmla="*/ 5283 h 864753"/>
              <a:gd name="connsiteX8" fmla="*/ 1764181 w 1964797"/>
              <a:gd name="connsiteY8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379603 w 1574379"/>
              <a:gd name="connsiteY2" fmla="*/ 299269 h 864753"/>
              <a:gd name="connsiteX3" fmla="*/ 77732 w 1574379"/>
              <a:gd name="connsiteY3" fmla="*/ 411511 h 864753"/>
              <a:gd name="connsiteX4" fmla="*/ 0 w 1574379"/>
              <a:gd name="connsiteY4" fmla="*/ 787689 h 864753"/>
              <a:gd name="connsiteX5" fmla="*/ 1172200 w 1574379"/>
              <a:gd name="connsiteY5" fmla="*/ 864753 h 864753"/>
              <a:gd name="connsiteX6" fmla="*/ 1382813 w 1574379"/>
              <a:gd name="connsiteY6" fmla="*/ 582478 h 864753"/>
              <a:gd name="connsiteX7" fmla="*/ 1574379 w 1574379"/>
              <a:gd name="connsiteY7" fmla="*/ 5283 h 864753"/>
              <a:gd name="connsiteX8" fmla="*/ 1373763 w 1574379"/>
              <a:gd name="connsiteY8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379603 w 1574379"/>
              <a:gd name="connsiteY2" fmla="*/ 299269 h 864753"/>
              <a:gd name="connsiteX3" fmla="*/ 0 w 1574379"/>
              <a:gd name="connsiteY3" fmla="*/ 787689 h 864753"/>
              <a:gd name="connsiteX4" fmla="*/ 1172200 w 1574379"/>
              <a:gd name="connsiteY4" fmla="*/ 864753 h 864753"/>
              <a:gd name="connsiteX5" fmla="*/ 1382813 w 1574379"/>
              <a:gd name="connsiteY5" fmla="*/ 582478 h 864753"/>
              <a:gd name="connsiteX6" fmla="*/ 1574379 w 1574379"/>
              <a:gd name="connsiteY6" fmla="*/ 5283 h 864753"/>
              <a:gd name="connsiteX7" fmla="*/ 1373763 w 1574379"/>
              <a:gd name="connsiteY7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0 w 1574379"/>
              <a:gd name="connsiteY2" fmla="*/ 787689 h 864753"/>
              <a:gd name="connsiteX3" fmla="*/ 1172200 w 1574379"/>
              <a:gd name="connsiteY3" fmla="*/ 864753 h 864753"/>
              <a:gd name="connsiteX4" fmla="*/ 1382813 w 1574379"/>
              <a:gd name="connsiteY4" fmla="*/ 582478 h 864753"/>
              <a:gd name="connsiteX5" fmla="*/ 1574379 w 1574379"/>
              <a:gd name="connsiteY5" fmla="*/ 5283 h 864753"/>
              <a:gd name="connsiteX6" fmla="*/ 1373763 w 1574379"/>
              <a:gd name="connsiteY6" fmla="*/ 0 h 864753"/>
              <a:gd name="connsiteX0" fmla="*/ 1373763 w 1574379"/>
              <a:gd name="connsiteY0" fmla="*/ 0 h 864753"/>
              <a:gd name="connsiteX1" fmla="*/ 0 w 1574379"/>
              <a:gd name="connsiteY1" fmla="*/ 787689 h 864753"/>
              <a:gd name="connsiteX2" fmla="*/ 1172200 w 1574379"/>
              <a:gd name="connsiteY2" fmla="*/ 864753 h 864753"/>
              <a:gd name="connsiteX3" fmla="*/ 1382813 w 1574379"/>
              <a:gd name="connsiteY3" fmla="*/ 582478 h 864753"/>
              <a:gd name="connsiteX4" fmla="*/ 1574379 w 1574379"/>
              <a:gd name="connsiteY4" fmla="*/ 5283 h 864753"/>
              <a:gd name="connsiteX5" fmla="*/ 1373763 w 1574379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084862 w 1276428"/>
              <a:gd name="connsiteY3" fmla="*/ 582478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125959 w 1276428"/>
              <a:gd name="connsiteY3" fmla="*/ 573391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125959 w 1276428"/>
              <a:gd name="connsiteY3" fmla="*/ 573391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6428" h="864753">
                <a:moveTo>
                  <a:pt x="1075812" y="0"/>
                </a:moveTo>
                <a:lnTo>
                  <a:pt x="0" y="814951"/>
                </a:lnTo>
                <a:lnTo>
                  <a:pt x="874249" y="864753"/>
                </a:lnTo>
                <a:cubicBezTo>
                  <a:pt x="1064318" y="713109"/>
                  <a:pt x="1018083" y="752296"/>
                  <a:pt x="1125959" y="573391"/>
                </a:cubicBezTo>
                <a:lnTo>
                  <a:pt x="1276428" y="5283"/>
                </a:lnTo>
                <a:lnTo>
                  <a:pt x="1075812" y="0"/>
                </a:lnTo>
                <a:close/>
              </a:path>
            </a:pathLst>
          </a:custGeom>
          <a:solidFill>
            <a:srgbClr val="7900A4"/>
          </a:solidFill>
          <a:ln>
            <a:solidFill>
              <a:srgbClr val="9966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Google Shape;1735;p30">
            <a:extLst>
              <a:ext uri="{FF2B5EF4-FFF2-40B4-BE49-F238E27FC236}">
                <a16:creationId xmlns:a16="http://schemas.microsoft.com/office/drawing/2014/main" id="{8076ACAF-F1E0-F618-5148-66A4815F1E43}"/>
              </a:ext>
            </a:extLst>
          </p:cNvPr>
          <p:cNvSpPr/>
          <p:nvPr/>
        </p:nvSpPr>
        <p:spPr>
          <a:xfrm rot="18212791">
            <a:off x="1367519" y="4705899"/>
            <a:ext cx="294529" cy="746816"/>
          </a:xfrm>
          <a:custGeom>
            <a:avLst/>
            <a:gdLst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322354 w 322354"/>
              <a:gd name="connsiteY0" fmla="*/ 40294 h 707844"/>
              <a:gd name="connsiteX1" fmla="*/ 161177 w 322354"/>
              <a:gd name="connsiteY1" fmla="*/ 80588 h 707844"/>
              <a:gd name="connsiteX2" fmla="*/ 0 w 322354"/>
              <a:gd name="connsiteY2" fmla="*/ 40294 h 707844"/>
              <a:gd name="connsiteX3" fmla="*/ 161177 w 322354"/>
              <a:gd name="connsiteY3" fmla="*/ 0 h 707844"/>
              <a:gd name="connsiteX4" fmla="*/ 322354 w 322354"/>
              <a:gd name="connsiteY4" fmla="*/ 40294 h 707844"/>
              <a:gd name="connsiteX5" fmla="*/ 322354 w 322354"/>
              <a:gd name="connsiteY5" fmla="*/ 667550 h 707844"/>
              <a:gd name="connsiteX6" fmla="*/ 161177 w 322354"/>
              <a:gd name="connsiteY6" fmla="*/ 707844 h 707844"/>
              <a:gd name="connsiteX7" fmla="*/ 0 w 322354"/>
              <a:gd name="connsiteY7" fmla="*/ 667550 h 707844"/>
              <a:gd name="connsiteX8" fmla="*/ 0 w 322354"/>
              <a:gd name="connsiteY8" fmla="*/ 40294 h 707844"/>
              <a:gd name="connsiteX0" fmla="*/ 0 w 322354"/>
              <a:gd name="connsiteY0" fmla="*/ 40294 h 745957"/>
              <a:gd name="connsiteX1" fmla="*/ 161177 w 322354"/>
              <a:gd name="connsiteY1" fmla="*/ 80588 h 745957"/>
              <a:gd name="connsiteX2" fmla="*/ 322354 w 322354"/>
              <a:gd name="connsiteY2" fmla="*/ 40294 h 745957"/>
              <a:gd name="connsiteX3" fmla="*/ 322354 w 322354"/>
              <a:gd name="connsiteY3" fmla="*/ 667550 h 745957"/>
              <a:gd name="connsiteX4" fmla="*/ 161177 w 322354"/>
              <a:gd name="connsiteY4" fmla="*/ 707844 h 745957"/>
              <a:gd name="connsiteX5" fmla="*/ 0 w 322354"/>
              <a:gd name="connsiteY5" fmla="*/ 667550 h 745957"/>
              <a:gd name="connsiteX6" fmla="*/ 0 w 322354"/>
              <a:gd name="connsiteY6" fmla="*/ 40294 h 745957"/>
              <a:gd name="connsiteX0" fmla="*/ 0 w 322354"/>
              <a:gd name="connsiteY0" fmla="*/ 40294 h 745957"/>
              <a:gd name="connsiteX1" fmla="*/ 161177 w 322354"/>
              <a:gd name="connsiteY1" fmla="*/ 0 h 745957"/>
              <a:gd name="connsiteX2" fmla="*/ 322354 w 322354"/>
              <a:gd name="connsiteY2" fmla="*/ 40294 h 745957"/>
              <a:gd name="connsiteX3" fmla="*/ 161177 w 322354"/>
              <a:gd name="connsiteY3" fmla="*/ 80588 h 745957"/>
              <a:gd name="connsiteX4" fmla="*/ 0 w 322354"/>
              <a:gd name="connsiteY4" fmla="*/ 40294 h 745957"/>
              <a:gd name="connsiteX0" fmla="*/ 322354 w 322354"/>
              <a:gd name="connsiteY0" fmla="*/ 40294 h 745957"/>
              <a:gd name="connsiteX1" fmla="*/ 161177 w 322354"/>
              <a:gd name="connsiteY1" fmla="*/ 80588 h 745957"/>
              <a:gd name="connsiteX2" fmla="*/ 0 w 322354"/>
              <a:gd name="connsiteY2" fmla="*/ 40294 h 745957"/>
              <a:gd name="connsiteX3" fmla="*/ 161177 w 322354"/>
              <a:gd name="connsiteY3" fmla="*/ 0 h 745957"/>
              <a:gd name="connsiteX4" fmla="*/ 322354 w 322354"/>
              <a:gd name="connsiteY4" fmla="*/ 40294 h 745957"/>
              <a:gd name="connsiteX5" fmla="*/ 322354 w 322354"/>
              <a:gd name="connsiteY5" fmla="*/ 667550 h 745957"/>
              <a:gd name="connsiteX6" fmla="*/ 0 w 322354"/>
              <a:gd name="connsiteY6" fmla="*/ 667550 h 745957"/>
              <a:gd name="connsiteX7" fmla="*/ 0 w 322354"/>
              <a:gd name="connsiteY7" fmla="*/ 40294 h 745957"/>
              <a:gd name="connsiteX0" fmla="*/ 0 w 391316"/>
              <a:gd name="connsiteY0" fmla="*/ 40294 h 905618"/>
              <a:gd name="connsiteX1" fmla="*/ 161177 w 391316"/>
              <a:gd name="connsiteY1" fmla="*/ 80588 h 905618"/>
              <a:gd name="connsiteX2" fmla="*/ 322354 w 391316"/>
              <a:gd name="connsiteY2" fmla="*/ 40294 h 905618"/>
              <a:gd name="connsiteX3" fmla="*/ 322354 w 391316"/>
              <a:gd name="connsiteY3" fmla="*/ 667550 h 905618"/>
              <a:gd name="connsiteX4" fmla="*/ 161177 w 391316"/>
              <a:gd name="connsiteY4" fmla="*/ 707844 h 905618"/>
              <a:gd name="connsiteX5" fmla="*/ 0 w 391316"/>
              <a:gd name="connsiteY5" fmla="*/ 667550 h 905618"/>
              <a:gd name="connsiteX6" fmla="*/ 0 w 391316"/>
              <a:gd name="connsiteY6" fmla="*/ 40294 h 905618"/>
              <a:gd name="connsiteX0" fmla="*/ 0 w 391316"/>
              <a:gd name="connsiteY0" fmla="*/ 40294 h 905618"/>
              <a:gd name="connsiteX1" fmla="*/ 161177 w 391316"/>
              <a:gd name="connsiteY1" fmla="*/ 0 h 905618"/>
              <a:gd name="connsiteX2" fmla="*/ 322354 w 391316"/>
              <a:gd name="connsiteY2" fmla="*/ 40294 h 905618"/>
              <a:gd name="connsiteX3" fmla="*/ 161177 w 391316"/>
              <a:gd name="connsiteY3" fmla="*/ 80588 h 905618"/>
              <a:gd name="connsiteX4" fmla="*/ 0 w 391316"/>
              <a:gd name="connsiteY4" fmla="*/ 40294 h 905618"/>
              <a:gd name="connsiteX0" fmla="*/ 322354 w 391316"/>
              <a:gd name="connsiteY0" fmla="*/ 40294 h 905618"/>
              <a:gd name="connsiteX1" fmla="*/ 161177 w 391316"/>
              <a:gd name="connsiteY1" fmla="*/ 80588 h 905618"/>
              <a:gd name="connsiteX2" fmla="*/ 0 w 391316"/>
              <a:gd name="connsiteY2" fmla="*/ 40294 h 905618"/>
              <a:gd name="connsiteX3" fmla="*/ 161177 w 391316"/>
              <a:gd name="connsiteY3" fmla="*/ 0 h 905618"/>
              <a:gd name="connsiteX4" fmla="*/ 322354 w 391316"/>
              <a:gd name="connsiteY4" fmla="*/ 40294 h 905618"/>
              <a:gd name="connsiteX5" fmla="*/ 322354 w 391316"/>
              <a:gd name="connsiteY5" fmla="*/ 667550 h 905618"/>
              <a:gd name="connsiteX6" fmla="*/ 378544 w 391316"/>
              <a:gd name="connsiteY6" fmla="*/ 905618 h 905618"/>
              <a:gd name="connsiteX7" fmla="*/ 0 w 391316"/>
              <a:gd name="connsiteY7" fmla="*/ 667550 h 905618"/>
              <a:gd name="connsiteX8" fmla="*/ 0 w 391316"/>
              <a:gd name="connsiteY8" fmla="*/ 40294 h 905618"/>
              <a:gd name="connsiteX0" fmla="*/ 0 w 391316"/>
              <a:gd name="connsiteY0" fmla="*/ 40294 h 905618"/>
              <a:gd name="connsiteX1" fmla="*/ 161177 w 391316"/>
              <a:gd name="connsiteY1" fmla="*/ 80588 h 905618"/>
              <a:gd name="connsiteX2" fmla="*/ 322354 w 391316"/>
              <a:gd name="connsiteY2" fmla="*/ 40294 h 905618"/>
              <a:gd name="connsiteX3" fmla="*/ 322354 w 391316"/>
              <a:gd name="connsiteY3" fmla="*/ 667550 h 905618"/>
              <a:gd name="connsiteX4" fmla="*/ 161177 w 391316"/>
              <a:gd name="connsiteY4" fmla="*/ 707844 h 905618"/>
              <a:gd name="connsiteX5" fmla="*/ 0 w 391316"/>
              <a:gd name="connsiteY5" fmla="*/ 667550 h 905618"/>
              <a:gd name="connsiteX6" fmla="*/ 0 w 391316"/>
              <a:gd name="connsiteY6" fmla="*/ 40294 h 905618"/>
              <a:gd name="connsiteX0" fmla="*/ 0 w 391316"/>
              <a:gd name="connsiteY0" fmla="*/ 40294 h 905618"/>
              <a:gd name="connsiteX1" fmla="*/ 161177 w 391316"/>
              <a:gd name="connsiteY1" fmla="*/ 0 h 905618"/>
              <a:gd name="connsiteX2" fmla="*/ 322354 w 391316"/>
              <a:gd name="connsiteY2" fmla="*/ 40294 h 905618"/>
              <a:gd name="connsiteX3" fmla="*/ 161177 w 391316"/>
              <a:gd name="connsiteY3" fmla="*/ 80588 h 905618"/>
              <a:gd name="connsiteX4" fmla="*/ 0 w 391316"/>
              <a:gd name="connsiteY4" fmla="*/ 40294 h 905618"/>
              <a:gd name="connsiteX0" fmla="*/ 322354 w 391316"/>
              <a:gd name="connsiteY0" fmla="*/ 40294 h 905618"/>
              <a:gd name="connsiteX1" fmla="*/ 161177 w 391316"/>
              <a:gd name="connsiteY1" fmla="*/ 80588 h 905618"/>
              <a:gd name="connsiteX2" fmla="*/ 0 w 391316"/>
              <a:gd name="connsiteY2" fmla="*/ 40294 h 905618"/>
              <a:gd name="connsiteX3" fmla="*/ 161177 w 391316"/>
              <a:gd name="connsiteY3" fmla="*/ 0 h 905618"/>
              <a:gd name="connsiteX4" fmla="*/ 322354 w 391316"/>
              <a:gd name="connsiteY4" fmla="*/ 40294 h 905618"/>
              <a:gd name="connsiteX5" fmla="*/ 322354 w 391316"/>
              <a:gd name="connsiteY5" fmla="*/ 667550 h 905618"/>
              <a:gd name="connsiteX6" fmla="*/ 378544 w 391316"/>
              <a:gd name="connsiteY6" fmla="*/ 905618 h 905618"/>
              <a:gd name="connsiteX7" fmla="*/ 0 w 391316"/>
              <a:gd name="connsiteY7" fmla="*/ 667550 h 905618"/>
              <a:gd name="connsiteX8" fmla="*/ 0 w 391316"/>
              <a:gd name="connsiteY8" fmla="*/ 40294 h 905618"/>
              <a:gd name="connsiteX9" fmla="*/ 322354 w 391316"/>
              <a:gd name="connsiteY9" fmla="*/ 40294 h 905618"/>
              <a:gd name="connsiteX0" fmla="*/ 0 w 469984"/>
              <a:gd name="connsiteY0" fmla="*/ 40294 h 997058"/>
              <a:gd name="connsiteX1" fmla="*/ 161177 w 469984"/>
              <a:gd name="connsiteY1" fmla="*/ 80588 h 997058"/>
              <a:gd name="connsiteX2" fmla="*/ 322354 w 469984"/>
              <a:gd name="connsiteY2" fmla="*/ 40294 h 997058"/>
              <a:gd name="connsiteX3" fmla="*/ 322354 w 469984"/>
              <a:gd name="connsiteY3" fmla="*/ 667550 h 997058"/>
              <a:gd name="connsiteX4" fmla="*/ 161177 w 469984"/>
              <a:gd name="connsiteY4" fmla="*/ 707844 h 997058"/>
              <a:gd name="connsiteX5" fmla="*/ 0 w 469984"/>
              <a:gd name="connsiteY5" fmla="*/ 667550 h 997058"/>
              <a:gd name="connsiteX6" fmla="*/ 0 w 469984"/>
              <a:gd name="connsiteY6" fmla="*/ 40294 h 997058"/>
              <a:gd name="connsiteX0" fmla="*/ 0 w 469984"/>
              <a:gd name="connsiteY0" fmla="*/ 40294 h 997058"/>
              <a:gd name="connsiteX1" fmla="*/ 161177 w 469984"/>
              <a:gd name="connsiteY1" fmla="*/ 0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0" fmla="*/ 378544 w 469984"/>
              <a:gd name="connsiteY0" fmla="*/ 905618 h 997058"/>
              <a:gd name="connsiteX1" fmla="*/ 0 w 469984"/>
              <a:gd name="connsiteY1" fmla="*/ 667550 h 997058"/>
              <a:gd name="connsiteX2" fmla="*/ 0 w 469984"/>
              <a:gd name="connsiteY2" fmla="*/ 40294 h 997058"/>
              <a:gd name="connsiteX3" fmla="*/ 322354 w 469984"/>
              <a:gd name="connsiteY3" fmla="*/ 40294 h 997058"/>
              <a:gd name="connsiteX4" fmla="*/ 161177 w 469984"/>
              <a:gd name="connsiteY4" fmla="*/ 80588 h 997058"/>
              <a:gd name="connsiteX5" fmla="*/ 0 w 469984"/>
              <a:gd name="connsiteY5" fmla="*/ 40294 h 997058"/>
              <a:gd name="connsiteX6" fmla="*/ 161177 w 469984"/>
              <a:gd name="connsiteY6" fmla="*/ 0 h 997058"/>
              <a:gd name="connsiteX7" fmla="*/ 322354 w 469984"/>
              <a:gd name="connsiteY7" fmla="*/ 40294 h 997058"/>
              <a:gd name="connsiteX8" fmla="*/ 322354 w 469984"/>
              <a:gd name="connsiteY8" fmla="*/ 667550 h 997058"/>
              <a:gd name="connsiteX9" fmla="*/ 469984 w 469984"/>
              <a:gd name="connsiteY9" fmla="*/ 997058 h 997058"/>
              <a:gd name="connsiteX0" fmla="*/ 0 w 469984"/>
              <a:gd name="connsiteY0" fmla="*/ 40294 h 997058"/>
              <a:gd name="connsiteX1" fmla="*/ 161177 w 469984"/>
              <a:gd name="connsiteY1" fmla="*/ 80588 h 997058"/>
              <a:gd name="connsiteX2" fmla="*/ 322354 w 469984"/>
              <a:gd name="connsiteY2" fmla="*/ 40294 h 997058"/>
              <a:gd name="connsiteX3" fmla="*/ 322354 w 469984"/>
              <a:gd name="connsiteY3" fmla="*/ 667550 h 997058"/>
              <a:gd name="connsiteX4" fmla="*/ 161177 w 469984"/>
              <a:gd name="connsiteY4" fmla="*/ 707844 h 997058"/>
              <a:gd name="connsiteX5" fmla="*/ 0 w 469984"/>
              <a:gd name="connsiteY5" fmla="*/ 667550 h 997058"/>
              <a:gd name="connsiteX6" fmla="*/ 0 w 469984"/>
              <a:gd name="connsiteY6" fmla="*/ 40294 h 997058"/>
              <a:gd name="connsiteX0" fmla="*/ 0 w 469984"/>
              <a:gd name="connsiteY0" fmla="*/ 40294 h 997058"/>
              <a:gd name="connsiteX1" fmla="*/ 161177 w 469984"/>
              <a:gd name="connsiteY1" fmla="*/ 0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0" fmla="*/ 45697 w 469984"/>
              <a:gd name="connsiteY0" fmla="*/ 860441 h 997058"/>
              <a:gd name="connsiteX1" fmla="*/ 0 w 469984"/>
              <a:gd name="connsiteY1" fmla="*/ 667550 h 997058"/>
              <a:gd name="connsiteX2" fmla="*/ 0 w 469984"/>
              <a:gd name="connsiteY2" fmla="*/ 40294 h 997058"/>
              <a:gd name="connsiteX3" fmla="*/ 322354 w 469984"/>
              <a:gd name="connsiteY3" fmla="*/ 40294 h 997058"/>
              <a:gd name="connsiteX4" fmla="*/ 161177 w 469984"/>
              <a:gd name="connsiteY4" fmla="*/ 80588 h 997058"/>
              <a:gd name="connsiteX5" fmla="*/ 0 w 469984"/>
              <a:gd name="connsiteY5" fmla="*/ 40294 h 997058"/>
              <a:gd name="connsiteX6" fmla="*/ 161177 w 469984"/>
              <a:gd name="connsiteY6" fmla="*/ 0 h 997058"/>
              <a:gd name="connsiteX7" fmla="*/ 322354 w 469984"/>
              <a:gd name="connsiteY7" fmla="*/ 40294 h 997058"/>
              <a:gd name="connsiteX8" fmla="*/ 322354 w 469984"/>
              <a:gd name="connsiteY8" fmla="*/ 667550 h 997058"/>
              <a:gd name="connsiteX9" fmla="*/ 469984 w 469984"/>
              <a:gd name="connsiteY9" fmla="*/ 997058 h 997058"/>
              <a:gd name="connsiteX0" fmla="*/ 0 w 469984"/>
              <a:gd name="connsiteY0" fmla="*/ 40294 h 997058"/>
              <a:gd name="connsiteX1" fmla="*/ 161177 w 469984"/>
              <a:gd name="connsiteY1" fmla="*/ 80588 h 997058"/>
              <a:gd name="connsiteX2" fmla="*/ 322354 w 469984"/>
              <a:gd name="connsiteY2" fmla="*/ 40294 h 997058"/>
              <a:gd name="connsiteX3" fmla="*/ 322354 w 469984"/>
              <a:gd name="connsiteY3" fmla="*/ 667550 h 997058"/>
              <a:gd name="connsiteX4" fmla="*/ 161177 w 469984"/>
              <a:gd name="connsiteY4" fmla="*/ 707844 h 997058"/>
              <a:gd name="connsiteX5" fmla="*/ 0 w 469984"/>
              <a:gd name="connsiteY5" fmla="*/ 667550 h 997058"/>
              <a:gd name="connsiteX6" fmla="*/ 0 w 469984"/>
              <a:gd name="connsiteY6" fmla="*/ 40294 h 997058"/>
              <a:gd name="connsiteX0" fmla="*/ 0 w 469984"/>
              <a:gd name="connsiteY0" fmla="*/ 40294 h 997058"/>
              <a:gd name="connsiteX1" fmla="*/ 161177 w 469984"/>
              <a:gd name="connsiteY1" fmla="*/ 0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0" fmla="*/ 0 w 469984"/>
              <a:gd name="connsiteY0" fmla="*/ 667550 h 997058"/>
              <a:gd name="connsiteX1" fmla="*/ 0 w 469984"/>
              <a:gd name="connsiteY1" fmla="*/ 40294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5" fmla="*/ 161177 w 469984"/>
              <a:gd name="connsiteY5" fmla="*/ 0 h 997058"/>
              <a:gd name="connsiteX6" fmla="*/ 322354 w 469984"/>
              <a:gd name="connsiteY6" fmla="*/ 40294 h 997058"/>
              <a:gd name="connsiteX7" fmla="*/ 322354 w 469984"/>
              <a:gd name="connsiteY7" fmla="*/ 667550 h 997058"/>
              <a:gd name="connsiteX8" fmla="*/ 469984 w 469984"/>
              <a:gd name="connsiteY8" fmla="*/ 997058 h 997058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5" fmla="*/ 161177 w 322354"/>
              <a:gd name="connsiteY5" fmla="*/ 0 h 707844"/>
              <a:gd name="connsiteX6" fmla="*/ 322354 w 322354"/>
              <a:gd name="connsiteY6" fmla="*/ 40294 h 707844"/>
              <a:gd name="connsiteX7" fmla="*/ 322354 w 322354"/>
              <a:gd name="connsiteY7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2354" h="707844" stroke="0" extrusionOk="0">
                <a:moveTo>
                  <a:pt x="0" y="40294"/>
                </a:moveTo>
                <a:cubicBezTo>
                  <a:pt x="0" y="62548"/>
                  <a:pt x="72161" y="80588"/>
                  <a:pt x="161177" y="80588"/>
                </a:cubicBezTo>
                <a:cubicBezTo>
                  <a:pt x="250193" y="80588"/>
                  <a:pt x="322354" y="62548"/>
                  <a:pt x="322354" y="40294"/>
                </a:cubicBezTo>
                <a:lnTo>
                  <a:pt x="322354" y="667550"/>
                </a:lnTo>
                <a:cubicBezTo>
                  <a:pt x="322354" y="689804"/>
                  <a:pt x="250193" y="707844"/>
                  <a:pt x="161177" y="707844"/>
                </a:cubicBezTo>
                <a:cubicBezTo>
                  <a:pt x="72161" y="707844"/>
                  <a:pt x="0" y="689804"/>
                  <a:pt x="0" y="667550"/>
                </a:cubicBezTo>
                <a:lnTo>
                  <a:pt x="0" y="40294"/>
                </a:lnTo>
                <a:close/>
              </a:path>
              <a:path w="322354" h="707844" fill="lighten" stroke="0" extrusionOk="0">
                <a:moveTo>
                  <a:pt x="0" y="40294"/>
                </a:moveTo>
                <a:cubicBezTo>
                  <a:pt x="0" y="18040"/>
                  <a:pt x="72161" y="0"/>
                  <a:pt x="161177" y="0"/>
                </a:cubicBezTo>
                <a:cubicBezTo>
                  <a:pt x="250193" y="0"/>
                  <a:pt x="322354" y="18040"/>
                  <a:pt x="322354" y="40294"/>
                </a:cubicBezTo>
                <a:cubicBezTo>
                  <a:pt x="322354" y="62548"/>
                  <a:pt x="250193" y="80588"/>
                  <a:pt x="161177" y="80588"/>
                </a:cubicBezTo>
                <a:cubicBezTo>
                  <a:pt x="72161" y="80588"/>
                  <a:pt x="0" y="62548"/>
                  <a:pt x="0" y="40294"/>
                </a:cubicBezTo>
                <a:close/>
              </a:path>
              <a:path w="322354" h="707844" fill="none" extrusionOk="0">
                <a:moveTo>
                  <a:pt x="0" y="667550"/>
                </a:moveTo>
                <a:lnTo>
                  <a:pt x="0" y="40294"/>
                </a:lnTo>
                <a:cubicBezTo>
                  <a:pt x="55336" y="39163"/>
                  <a:pt x="1666" y="76657"/>
                  <a:pt x="158107" y="85892"/>
                </a:cubicBezTo>
                <a:cubicBezTo>
                  <a:pt x="278158" y="87971"/>
                  <a:pt x="267605" y="55493"/>
                  <a:pt x="322354" y="40294"/>
                </a:cubicBezTo>
                <a:cubicBezTo>
                  <a:pt x="322354" y="62548"/>
                  <a:pt x="250193" y="80588"/>
                  <a:pt x="161177" y="80588"/>
                </a:cubicBezTo>
                <a:cubicBezTo>
                  <a:pt x="72161" y="80588"/>
                  <a:pt x="0" y="62548"/>
                  <a:pt x="0" y="40294"/>
                </a:cubicBezTo>
                <a:cubicBezTo>
                  <a:pt x="0" y="18040"/>
                  <a:pt x="72161" y="0"/>
                  <a:pt x="161177" y="0"/>
                </a:cubicBezTo>
                <a:cubicBezTo>
                  <a:pt x="250193" y="0"/>
                  <a:pt x="322354" y="18040"/>
                  <a:pt x="322354" y="40294"/>
                </a:cubicBezTo>
                <a:lnTo>
                  <a:pt x="322354" y="667550"/>
                </a:lnTo>
              </a:path>
            </a:pathLst>
          </a:cu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角丸四角形 355">
            <a:extLst>
              <a:ext uri="{FF2B5EF4-FFF2-40B4-BE49-F238E27FC236}">
                <a16:creationId xmlns:a16="http://schemas.microsoft.com/office/drawing/2014/main" id="{55C2596F-3D0B-0A3F-05F3-77279C36FA82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BBF73EF6-54FF-F71D-A35B-16790D99AE40}"/>
              </a:ext>
            </a:extLst>
          </p:cNvPr>
          <p:cNvSpPr txBox="1"/>
          <p:nvPr/>
        </p:nvSpPr>
        <p:spPr>
          <a:xfrm>
            <a:off x="10664176" y="2662131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chemeClr val="accent1">
                    <a:lumMod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6AA0BE41-C166-CD5F-DFF4-EB95DFC14335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6" name="直線コネクタ 5">
              <a:extLst>
                <a:ext uri="{FF2B5EF4-FFF2-40B4-BE49-F238E27FC236}">
                  <a16:creationId xmlns:a16="http://schemas.microsoft.com/office/drawing/2014/main" id="{7906C262-225F-E863-8BAD-3291185926BE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線コネクタ 24">
              <a:extLst>
                <a:ext uri="{FF2B5EF4-FFF2-40B4-BE49-F238E27FC236}">
                  <a16:creationId xmlns:a16="http://schemas.microsoft.com/office/drawing/2014/main" id="{5DE29879-1A1C-9C7A-7630-83D6397AC129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線コネクタ 32">
              <a:extLst>
                <a:ext uri="{FF2B5EF4-FFF2-40B4-BE49-F238E27FC236}">
                  <a16:creationId xmlns:a16="http://schemas.microsoft.com/office/drawing/2014/main" id="{46AF47E3-5512-F279-8F0E-AACA50DE9B3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E102DBF9-FEDF-8E73-450C-107A504E8814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5" name="グループ化 194">
            <a:extLst>
              <a:ext uri="{FF2B5EF4-FFF2-40B4-BE49-F238E27FC236}">
                <a16:creationId xmlns:a16="http://schemas.microsoft.com/office/drawing/2014/main" id="{C21D5D21-AFC8-EE09-600A-9A0545FFAED0}"/>
              </a:ext>
            </a:extLst>
          </p:cNvPr>
          <p:cNvGrpSpPr/>
          <p:nvPr/>
        </p:nvGrpSpPr>
        <p:grpSpPr>
          <a:xfrm rot="187677">
            <a:off x="101501" y="2415263"/>
            <a:ext cx="1703475" cy="3871344"/>
            <a:chOff x="81389" y="2186195"/>
            <a:chExt cx="1703475" cy="3871344"/>
          </a:xfrm>
        </p:grpSpPr>
        <p:grpSp>
          <p:nvGrpSpPr>
            <p:cNvPr id="2946" name="グループ化 2945">
              <a:extLst>
                <a:ext uri="{FF2B5EF4-FFF2-40B4-BE49-F238E27FC236}">
                  <a16:creationId xmlns:a16="http://schemas.microsoft.com/office/drawing/2014/main" id="{61390AEB-33A8-6EDC-C782-F115BBCC5DD6}"/>
                </a:ext>
              </a:extLst>
            </p:cNvPr>
            <p:cNvGrpSpPr/>
            <p:nvPr/>
          </p:nvGrpSpPr>
          <p:grpSpPr>
            <a:xfrm rot="227935">
              <a:off x="870736" y="2318625"/>
              <a:ext cx="351422" cy="3738914"/>
              <a:chOff x="887535" y="1448966"/>
              <a:chExt cx="336419" cy="2302488"/>
            </a:xfrm>
            <a:solidFill>
              <a:srgbClr val="705240"/>
            </a:solidFill>
          </p:grpSpPr>
          <p:sp>
            <p:nvSpPr>
              <p:cNvPr id="2947" name="フリーフォーム 129">
                <a:extLst>
                  <a:ext uri="{FF2B5EF4-FFF2-40B4-BE49-F238E27FC236}">
                    <a16:creationId xmlns:a16="http://schemas.microsoft.com/office/drawing/2014/main" id="{74EC12AE-DD57-A1DC-CB07-E0788B256226}"/>
                  </a:ext>
                </a:extLst>
              </p:cNvPr>
              <p:cNvSpPr/>
              <p:nvPr/>
            </p:nvSpPr>
            <p:spPr>
              <a:xfrm rot="20773540">
                <a:off x="984579" y="1448966"/>
                <a:ext cx="239375" cy="2302488"/>
              </a:xfrm>
              <a:custGeom>
                <a:avLst/>
                <a:gdLst>
                  <a:gd name="connsiteX0" fmla="*/ 168228 w 328316"/>
                  <a:gd name="connsiteY0" fmla="*/ 0 h 1378383"/>
                  <a:gd name="connsiteX1" fmla="*/ 103108 w 328316"/>
                  <a:gd name="connsiteY1" fmla="*/ 192648 h 1378383"/>
                  <a:gd name="connsiteX2" fmla="*/ 32561 w 328316"/>
                  <a:gd name="connsiteY2" fmla="*/ 841139 h 1378383"/>
                  <a:gd name="connsiteX3" fmla="*/ 0 w 328316"/>
                  <a:gd name="connsiteY3" fmla="*/ 1329543 h 1378383"/>
                  <a:gd name="connsiteX4" fmla="*/ 130241 w 328316"/>
                  <a:gd name="connsiteY4" fmla="*/ 1378383 h 1378383"/>
                  <a:gd name="connsiteX5" fmla="*/ 211642 w 328316"/>
                  <a:gd name="connsiteY5" fmla="*/ 1367530 h 1378383"/>
                  <a:gd name="connsiteX6" fmla="*/ 328316 w 328316"/>
                  <a:gd name="connsiteY6" fmla="*/ 1326829 h 1378383"/>
                  <a:gd name="connsiteX7" fmla="*/ 274049 w 328316"/>
                  <a:gd name="connsiteY7" fmla="*/ 575230 h 1378383"/>
                  <a:gd name="connsiteX8" fmla="*/ 230635 w 328316"/>
                  <a:gd name="connsiteY8" fmla="*/ 92254 h 1378383"/>
                  <a:gd name="connsiteX9" fmla="*/ 168228 w 328316"/>
                  <a:gd name="connsiteY9" fmla="*/ 0 h 137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8316" h="1378383">
                    <a:moveTo>
                      <a:pt x="168228" y="0"/>
                    </a:moveTo>
                    <a:lnTo>
                      <a:pt x="103108" y="192648"/>
                    </a:lnTo>
                    <a:lnTo>
                      <a:pt x="32561" y="841139"/>
                    </a:lnTo>
                    <a:lnTo>
                      <a:pt x="0" y="1329543"/>
                    </a:lnTo>
                    <a:lnTo>
                      <a:pt x="130241" y="1378383"/>
                    </a:lnTo>
                    <a:lnTo>
                      <a:pt x="211642" y="1367530"/>
                    </a:lnTo>
                    <a:lnTo>
                      <a:pt x="328316" y="1326829"/>
                    </a:lnTo>
                    <a:lnTo>
                      <a:pt x="274049" y="575230"/>
                    </a:lnTo>
                    <a:lnTo>
                      <a:pt x="230635" y="92254"/>
                    </a:lnTo>
                    <a:lnTo>
                      <a:pt x="16822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8" name="Google Shape;1866;p32">
                <a:extLst>
                  <a:ext uri="{FF2B5EF4-FFF2-40B4-BE49-F238E27FC236}">
                    <a16:creationId xmlns:a16="http://schemas.microsoft.com/office/drawing/2014/main" id="{7949F1B8-CE12-0E55-FA5D-0111D59562D8}"/>
                  </a:ext>
                </a:extLst>
              </p:cNvPr>
              <p:cNvSpPr/>
              <p:nvPr/>
            </p:nvSpPr>
            <p:spPr>
              <a:xfrm rot="15665397">
                <a:off x="945978" y="2458176"/>
                <a:ext cx="99557" cy="216443"/>
              </a:xfrm>
              <a:prstGeom prst="can">
                <a:avLst>
                  <a:gd name="adj" fmla="val 25000"/>
                </a:avLst>
              </a:prstGeom>
              <a:grpFill/>
              <a:ln w="12700" cap="flat" cmpd="sng">
                <a:solidFill>
                  <a:schemeClr val="accen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9" name="Google Shape;1867;p32">
                <a:extLst>
                  <a:ext uri="{FF2B5EF4-FFF2-40B4-BE49-F238E27FC236}">
                    <a16:creationId xmlns:a16="http://schemas.microsoft.com/office/drawing/2014/main" id="{6F6F8C84-046E-0409-FC1C-AE60E96E42AB}"/>
                  </a:ext>
                </a:extLst>
              </p:cNvPr>
              <p:cNvSpPr/>
              <p:nvPr/>
            </p:nvSpPr>
            <p:spPr>
              <a:xfrm rot="20481124">
                <a:off x="1051761" y="2507427"/>
                <a:ext cx="111154" cy="81707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0" name="Google Shape;1868;p32">
                <a:extLst>
                  <a:ext uri="{FF2B5EF4-FFF2-40B4-BE49-F238E27FC236}">
                    <a16:creationId xmlns:a16="http://schemas.microsoft.com/office/drawing/2014/main" id="{713E19C9-28EB-B640-27BD-1D39184F4F00}"/>
                  </a:ext>
                </a:extLst>
              </p:cNvPr>
              <p:cNvSpPr/>
              <p:nvPr/>
            </p:nvSpPr>
            <p:spPr>
              <a:xfrm rot="17672304">
                <a:off x="1116944" y="2721432"/>
                <a:ext cx="27803" cy="28105"/>
              </a:xfrm>
              <a:prstGeom prst="ellipse">
                <a:avLst/>
              </a:prstGeom>
              <a:grp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1" name="Google Shape;1869;p32">
                <a:extLst>
                  <a:ext uri="{FF2B5EF4-FFF2-40B4-BE49-F238E27FC236}">
                    <a16:creationId xmlns:a16="http://schemas.microsoft.com/office/drawing/2014/main" id="{3B749017-AFDB-B9FA-E99C-9F6A58F6A6DB}"/>
                  </a:ext>
                </a:extLst>
              </p:cNvPr>
              <p:cNvSpPr/>
              <p:nvPr/>
            </p:nvSpPr>
            <p:spPr>
              <a:xfrm rot="17672304">
                <a:off x="999626" y="2329618"/>
                <a:ext cx="27803" cy="28105"/>
              </a:xfrm>
              <a:prstGeom prst="ellipse">
                <a:avLst/>
              </a:prstGeom>
              <a:grp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2" name="Google Shape;1870;p32">
                <a:extLst>
                  <a:ext uri="{FF2B5EF4-FFF2-40B4-BE49-F238E27FC236}">
                    <a16:creationId xmlns:a16="http://schemas.microsoft.com/office/drawing/2014/main" id="{309B8E3A-D248-A091-3769-F14B27268F08}"/>
                  </a:ext>
                </a:extLst>
              </p:cNvPr>
              <p:cNvSpPr/>
              <p:nvPr/>
            </p:nvSpPr>
            <p:spPr>
              <a:xfrm rot="17672304">
                <a:off x="1054035" y="2320106"/>
                <a:ext cx="27803" cy="28105"/>
              </a:xfrm>
              <a:prstGeom prst="ellipse">
                <a:avLst/>
              </a:prstGeom>
              <a:grp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69" name="グループ化 168">
              <a:extLst>
                <a:ext uri="{FF2B5EF4-FFF2-40B4-BE49-F238E27FC236}">
                  <a16:creationId xmlns:a16="http://schemas.microsoft.com/office/drawing/2014/main" id="{9B6B22FA-5277-BBD8-E8F6-E59CE53C0177}"/>
                </a:ext>
              </a:extLst>
            </p:cNvPr>
            <p:cNvGrpSpPr>
              <a:grpSpLocks noChangeAspect="1"/>
            </p:cNvGrpSpPr>
            <p:nvPr/>
          </p:nvGrpSpPr>
          <p:grpSpPr>
            <a:xfrm rot="4477588">
              <a:off x="385667" y="1881917"/>
              <a:ext cx="1094919" cy="1703475"/>
              <a:chOff x="7146731" y="2765739"/>
              <a:chExt cx="579389" cy="901414"/>
            </a:xfrm>
          </p:grpSpPr>
          <p:sp>
            <p:nvSpPr>
              <p:cNvPr id="170" name="Google Shape;1342;p26">
                <a:extLst>
                  <a:ext uri="{FF2B5EF4-FFF2-40B4-BE49-F238E27FC236}">
                    <a16:creationId xmlns:a16="http://schemas.microsoft.com/office/drawing/2014/main" id="{3CD4B116-A67D-B170-DC58-1787E5425AE9}"/>
                  </a:ext>
                </a:extLst>
              </p:cNvPr>
              <p:cNvSpPr/>
              <p:nvPr/>
            </p:nvSpPr>
            <p:spPr>
              <a:xfrm rot="312929" flipH="1">
                <a:off x="7163071" y="2888122"/>
                <a:ext cx="475719" cy="779031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705240"/>
              </a:solidFill>
              <a:ln w="12700" cap="flat" cmpd="sng">
                <a:solidFill>
                  <a:schemeClr val="accen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1" name="Google Shape;1342;p26">
                <a:extLst>
                  <a:ext uri="{FF2B5EF4-FFF2-40B4-BE49-F238E27FC236}">
                    <a16:creationId xmlns:a16="http://schemas.microsoft.com/office/drawing/2014/main" id="{35B8E5B4-4678-6B78-3DD7-401394E68AC9}"/>
                  </a:ext>
                </a:extLst>
              </p:cNvPr>
              <p:cNvSpPr/>
              <p:nvPr/>
            </p:nvSpPr>
            <p:spPr>
              <a:xfrm rot="587230" flipH="1">
                <a:off x="7146731" y="2781165"/>
                <a:ext cx="579389" cy="41240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chemeClr val="accen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1343;p26">
                <a:extLst>
                  <a:ext uri="{FF2B5EF4-FFF2-40B4-BE49-F238E27FC236}">
                    <a16:creationId xmlns:a16="http://schemas.microsoft.com/office/drawing/2014/main" id="{F72E2C04-3B52-46DD-7BBC-1652F00AB250}"/>
                  </a:ext>
                </a:extLst>
              </p:cNvPr>
              <p:cNvSpPr/>
              <p:nvPr/>
            </p:nvSpPr>
            <p:spPr>
              <a:xfrm rot="587230" flipH="1">
                <a:off x="7440564" y="2765739"/>
                <a:ext cx="45875" cy="99512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chemeClr val="accen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フリーフォーム 467">
                <a:extLst>
                  <a:ext uri="{FF2B5EF4-FFF2-40B4-BE49-F238E27FC236}">
                    <a16:creationId xmlns:a16="http://schemas.microsoft.com/office/drawing/2014/main" id="{AB6851C9-5DC9-CFB0-42E6-2411569616A7}"/>
                  </a:ext>
                </a:extLst>
              </p:cNvPr>
              <p:cNvSpPr/>
              <p:nvPr/>
            </p:nvSpPr>
            <p:spPr>
              <a:xfrm rot="8468404" flipH="1">
                <a:off x="7572770" y="2853913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 468">
                <a:extLst>
                  <a:ext uri="{FF2B5EF4-FFF2-40B4-BE49-F238E27FC236}">
                    <a16:creationId xmlns:a16="http://schemas.microsoft.com/office/drawing/2014/main" id="{0E81C472-50D8-1CA4-9686-896C9F4031A3}"/>
                  </a:ext>
                </a:extLst>
              </p:cNvPr>
              <p:cNvSpPr/>
              <p:nvPr/>
            </p:nvSpPr>
            <p:spPr>
              <a:xfrm rot="8468404" flipH="1">
                <a:off x="7571034" y="3006346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175" name="グループ化 174">
                <a:extLst>
                  <a:ext uri="{FF2B5EF4-FFF2-40B4-BE49-F238E27FC236}">
                    <a16:creationId xmlns:a16="http://schemas.microsoft.com/office/drawing/2014/main" id="{ADA30611-BEF5-BDDE-22B9-FC74DD866CAC}"/>
                  </a:ext>
                </a:extLst>
              </p:cNvPr>
              <p:cNvGrpSpPr/>
              <p:nvPr/>
            </p:nvGrpSpPr>
            <p:grpSpPr>
              <a:xfrm rot="1164924">
                <a:off x="7467845" y="2897520"/>
                <a:ext cx="59372" cy="252044"/>
                <a:chOff x="1357734" y="3985057"/>
                <a:chExt cx="44308" cy="188094"/>
              </a:xfrm>
            </p:grpSpPr>
            <p:sp>
              <p:nvSpPr>
                <p:cNvPr id="185" name="フリーフォーム 479">
                  <a:extLst>
                    <a:ext uri="{FF2B5EF4-FFF2-40B4-BE49-F238E27FC236}">
                      <a16:creationId xmlns:a16="http://schemas.microsoft.com/office/drawing/2014/main" id="{B7F3E59D-6AC8-97F9-6BE8-4D46C0DC3C12}"/>
                    </a:ext>
                  </a:extLst>
                </p:cNvPr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" name="フリーフォーム 480">
                  <a:extLst>
                    <a:ext uri="{FF2B5EF4-FFF2-40B4-BE49-F238E27FC236}">
                      <a16:creationId xmlns:a16="http://schemas.microsoft.com/office/drawing/2014/main" id="{5481E212-A8A9-DC4E-093A-7BAD240FA464}"/>
                    </a:ext>
                  </a:extLst>
                </p:cNvPr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76" name="グループ化 175">
                <a:extLst>
                  <a:ext uri="{FF2B5EF4-FFF2-40B4-BE49-F238E27FC236}">
                    <a16:creationId xmlns:a16="http://schemas.microsoft.com/office/drawing/2014/main" id="{8ABB9833-7CDF-F72B-6287-DE345273938D}"/>
                  </a:ext>
                </a:extLst>
              </p:cNvPr>
              <p:cNvGrpSpPr/>
              <p:nvPr/>
            </p:nvGrpSpPr>
            <p:grpSpPr>
              <a:xfrm rot="1810112">
                <a:off x="7275024" y="2847535"/>
                <a:ext cx="172055" cy="308192"/>
                <a:chOff x="1206951" y="3951265"/>
                <a:chExt cx="128400" cy="229996"/>
              </a:xfrm>
            </p:grpSpPr>
            <p:grpSp>
              <p:nvGrpSpPr>
                <p:cNvPr id="179" name="グループ化 178">
                  <a:extLst>
                    <a:ext uri="{FF2B5EF4-FFF2-40B4-BE49-F238E27FC236}">
                      <a16:creationId xmlns:a16="http://schemas.microsoft.com/office/drawing/2014/main" id="{25921852-B930-494F-CA04-53936C27DADF}"/>
                    </a:ext>
                  </a:extLst>
                </p:cNvPr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183" name="フリーフォーム 477">
                    <a:extLst>
                      <a:ext uri="{FF2B5EF4-FFF2-40B4-BE49-F238E27FC236}">
                        <a16:creationId xmlns:a16="http://schemas.microsoft.com/office/drawing/2014/main" id="{856A5707-2E9C-56B8-5559-B3A7B70BC9BE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4" name="フリーフォーム 478">
                    <a:extLst>
                      <a:ext uri="{FF2B5EF4-FFF2-40B4-BE49-F238E27FC236}">
                        <a16:creationId xmlns:a16="http://schemas.microsoft.com/office/drawing/2014/main" id="{E1379BF2-945C-1831-091C-0076C61339F7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180" name="グループ化 179">
                  <a:extLst>
                    <a:ext uri="{FF2B5EF4-FFF2-40B4-BE49-F238E27FC236}">
                      <a16:creationId xmlns:a16="http://schemas.microsoft.com/office/drawing/2014/main" id="{EF2147EA-5B0E-6ED7-77A9-5BE65E3BCFDE}"/>
                    </a:ext>
                  </a:extLst>
                </p:cNvPr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181" name="フリーフォーム 475">
                    <a:extLst>
                      <a:ext uri="{FF2B5EF4-FFF2-40B4-BE49-F238E27FC236}">
                        <a16:creationId xmlns:a16="http://schemas.microsoft.com/office/drawing/2014/main" id="{AB4C5FBE-85B6-C764-0962-3583BF08B27B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2" name="フリーフォーム 476">
                    <a:extLst>
                      <a:ext uri="{FF2B5EF4-FFF2-40B4-BE49-F238E27FC236}">
                        <a16:creationId xmlns:a16="http://schemas.microsoft.com/office/drawing/2014/main" id="{C768D5CD-EF63-10C7-C931-4AE7EB31E2EA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177" name="フリーフォーム 471">
                <a:extLst>
                  <a:ext uri="{FF2B5EF4-FFF2-40B4-BE49-F238E27FC236}">
                    <a16:creationId xmlns:a16="http://schemas.microsoft.com/office/drawing/2014/main" id="{92CAFAD4-7357-D604-1668-7B9C387A5CCF}"/>
                  </a:ext>
                </a:extLst>
              </p:cNvPr>
              <p:cNvSpPr/>
              <p:nvPr/>
            </p:nvSpPr>
            <p:spPr>
              <a:xfrm rot="11933291" flipH="1">
                <a:off x="7169058" y="2954014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" name="フリーフォーム 472">
                <a:extLst>
                  <a:ext uri="{FF2B5EF4-FFF2-40B4-BE49-F238E27FC236}">
                    <a16:creationId xmlns:a16="http://schemas.microsoft.com/office/drawing/2014/main" id="{24313BA7-4204-ADCA-F38F-60460D45A019}"/>
                  </a:ext>
                </a:extLst>
              </p:cNvPr>
              <p:cNvSpPr/>
              <p:nvPr/>
            </p:nvSpPr>
            <p:spPr>
              <a:xfrm rot="14248921" flipH="1">
                <a:off x="7277761" y="2792402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50CEBC44-33B6-3B49-8017-C6C655FDA168}"/>
              </a:ext>
            </a:extLst>
          </p:cNvPr>
          <p:cNvGrpSpPr>
            <a:grpSpLocks noChangeAspect="1"/>
          </p:cNvGrpSpPr>
          <p:nvPr/>
        </p:nvGrpSpPr>
        <p:grpSpPr>
          <a:xfrm>
            <a:off x="8791443" y="4720174"/>
            <a:ext cx="1283685" cy="1416721"/>
            <a:chOff x="5186688" y="3855031"/>
            <a:chExt cx="1619316" cy="1766338"/>
          </a:xfrm>
        </p:grpSpPr>
        <p:sp>
          <p:nvSpPr>
            <p:cNvPr id="37" name="直方体 36">
              <a:extLst>
                <a:ext uri="{FF2B5EF4-FFF2-40B4-BE49-F238E27FC236}">
                  <a16:creationId xmlns:a16="http://schemas.microsoft.com/office/drawing/2014/main" id="{AFDC63BC-26B5-FCAE-3AC2-3FAED4232890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直方体 37">
              <a:extLst>
                <a:ext uri="{FF2B5EF4-FFF2-40B4-BE49-F238E27FC236}">
                  <a16:creationId xmlns:a16="http://schemas.microsoft.com/office/drawing/2014/main" id="{E0A074EE-3154-CF47-1309-2D99812C0843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4" name="直方体 2943">
              <a:extLst>
                <a:ext uri="{FF2B5EF4-FFF2-40B4-BE49-F238E27FC236}">
                  <a16:creationId xmlns:a16="http://schemas.microsoft.com/office/drawing/2014/main" id="{0F1EE257-0104-BA30-EBE0-083ABFA80592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953" name="グループ化 2952">
              <a:extLst>
                <a:ext uri="{FF2B5EF4-FFF2-40B4-BE49-F238E27FC236}">
                  <a16:creationId xmlns:a16="http://schemas.microsoft.com/office/drawing/2014/main" id="{87C29ABF-355D-D582-68EE-8CFEFAF04820}"/>
                </a:ext>
              </a:extLst>
            </p:cNvPr>
            <p:cNvGrpSpPr/>
            <p:nvPr/>
          </p:nvGrpSpPr>
          <p:grpSpPr>
            <a:xfrm>
              <a:off x="6130666" y="4149551"/>
              <a:ext cx="282228" cy="227485"/>
              <a:chOff x="5909068" y="3576456"/>
              <a:chExt cx="503578" cy="405901"/>
            </a:xfrm>
          </p:grpSpPr>
          <p:sp>
            <p:nvSpPr>
              <p:cNvPr id="2954" name="Google Shape;749;p20">
                <a:extLst>
                  <a:ext uri="{FF2B5EF4-FFF2-40B4-BE49-F238E27FC236}">
                    <a16:creationId xmlns:a16="http://schemas.microsoft.com/office/drawing/2014/main" id="{562D1C9C-9A1F-F9E1-C4FD-CF1D12ACA026}"/>
                  </a:ext>
                </a:extLst>
              </p:cNvPr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749;p20">
                <a:extLst>
                  <a:ext uri="{FF2B5EF4-FFF2-40B4-BE49-F238E27FC236}">
                    <a16:creationId xmlns:a16="http://schemas.microsoft.com/office/drawing/2014/main" id="{9D886F13-6192-D351-A311-98D66290A529}"/>
                  </a:ext>
                </a:extLst>
              </p:cNvPr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749;p20">
                <a:extLst>
                  <a:ext uri="{FF2B5EF4-FFF2-40B4-BE49-F238E27FC236}">
                    <a16:creationId xmlns:a16="http://schemas.microsoft.com/office/drawing/2014/main" id="{D4BA7E15-1375-E940-11A9-F2F267DF12EF}"/>
                  </a:ext>
                </a:extLst>
              </p:cNvPr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960" name="Google Shape;1544;p28">
            <a:extLst>
              <a:ext uri="{FF2B5EF4-FFF2-40B4-BE49-F238E27FC236}">
                <a16:creationId xmlns:a16="http://schemas.microsoft.com/office/drawing/2014/main" id="{AF879260-B4E0-A3F7-9D37-6638D6208270}"/>
              </a:ext>
            </a:extLst>
          </p:cNvPr>
          <p:cNvSpPr txBox="1"/>
          <p:nvPr/>
        </p:nvSpPr>
        <p:spPr>
          <a:xfrm>
            <a:off x="7391585" y="4213776"/>
            <a:ext cx="3012580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やったね！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5" name="星: 5 pt 2944">
            <a:extLst>
              <a:ext uri="{FF2B5EF4-FFF2-40B4-BE49-F238E27FC236}">
                <a16:creationId xmlns:a16="http://schemas.microsoft.com/office/drawing/2014/main" id="{92C8E087-26EC-8AD3-ADFE-C91507740FF7}"/>
              </a:ext>
            </a:extLst>
          </p:cNvPr>
          <p:cNvSpPr>
            <a:spLocks noChangeAspect="1"/>
          </p:cNvSpPr>
          <p:nvPr/>
        </p:nvSpPr>
        <p:spPr>
          <a:xfrm>
            <a:off x="3381576" y="4318647"/>
            <a:ext cx="320979" cy="320979"/>
          </a:xfrm>
          <a:prstGeom prst="star5">
            <a:avLst/>
          </a:prstGeom>
          <a:solidFill>
            <a:srgbClr val="CD9BFF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961" name="Google Shape;1544;p28">
            <a:extLst>
              <a:ext uri="{FF2B5EF4-FFF2-40B4-BE49-F238E27FC236}">
                <a16:creationId xmlns:a16="http://schemas.microsoft.com/office/drawing/2014/main" id="{FA8A45F1-CF42-F277-F03B-852AFA6FD7CA}"/>
              </a:ext>
            </a:extLst>
          </p:cNvPr>
          <p:cNvSpPr txBox="1"/>
          <p:nvPr/>
        </p:nvSpPr>
        <p:spPr>
          <a:xfrm>
            <a:off x="3898106" y="4272372"/>
            <a:ext cx="3012580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おわったね！</a:t>
            </a:r>
            <a:endParaRPr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8" name="角丸四角形 96">
            <a:extLst>
              <a:ext uri="{FF2B5EF4-FFF2-40B4-BE49-F238E27FC236}">
                <a16:creationId xmlns:a16="http://schemas.microsoft.com/office/drawing/2014/main" id="{3D67C99D-B3F1-4890-8DE7-E7BEECC899CB}"/>
              </a:ext>
            </a:extLst>
          </p:cNvPr>
          <p:cNvSpPr/>
          <p:nvPr/>
        </p:nvSpPr>
        <p:spPr>
          <a:xfrm>
            <a:off x="9815096" y="624600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67E51C7-3449-491F-A84C-CC9DCC1C1980}"/>
              </a:ext>
            </a:extLst>
          </p:cNvPr>
          <p:cNvSpPr txBox="1"/>
          <p:nvPr/>
        </p:nvSpPr>
        <p:spPr>
          <a:xfrm>
            <a:off x="9796833" y="6245043"/>
            <a:ext cx="1982785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90" name="テキスト ボックス 89">
            <a:extLst>
              <a:ext uri="{FF2B5EF4-FFF2-40B4-BE49-F238E27FC236}">
                <a16:creationId xmlns:a16="http://schemas.microsoft.com/office/drawing/2014/main" id="{65CE1DA5-C91B-4B51-A0BA-6CBB64CE4594}"/>
              </a:ext>
            </a:extLst>
          </p:cNvPr>
          <p:cNvSpPr txBox="1"/>
          <p:nvPr/>
        </p:nvSpPr>
        <p:spPr>
          <a:xfrm>
            <a:off x="602455" y="367765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ゆき</a:t>
            </a:r>
          </a:p>
        </p:txBody>
      </p:sp>
      <p:sp>
        <p:nvSpPr>
          <p:cNvPr id="91" name="テキスト ボックス 90">
            <a:extLst>
              <a:ext uri="{FF2B5EF4-FFF2-40B4-BE49-F238E27FC236}">
                <a16:creationId xmlns:a16="http://schemas.microsoft.com/office/drawing/2014/main" id="{8FD2C3E5-4A6C-4A86-BAAB-35511B88BF85}"/>
              </a:ext>
            </a:extLst>
          </p:cNvPr>
          <p:cNvSpPr txBox="1"/>
          <p:nvPr/>
        </p:nvSpPr>
        <p:spPr>
          <a:xfrm>
            <a:off x="2423731" y="369067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おう</a:t>
            </a:r>
          </a:p>
        </p:txBody>
      </p:sp>
      <p:sp>
        <p:nvSpPr>
          <p:cNvPr id="92" name="テキスト ボックス 91">
            <a:extLst>
              <a:ext uri="{FF2B5EF4-FFF2-40B4-BE49-F238E27FC236}">
                <a16:creationId xmlns:a16="http://schemas.microsoft.com/office/drawing/2014/main" id="{57851FDF-D5E8-4900-99A2-D4419060881F}"/>
              </a:ext>
            </a:extLst>
          </p:cNvPr>
          <p:cNvSpPr txBox="1"/>
          <p:nvPr/>
        </p:nvSpPr>
        <p:spPr>
          <a:xfrm>
            <a:off x="1186995" y="1194932"/>
            <a:ext cx="65949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ちいき</a:t>
            </a:r>
          </a:p>
        </p:txBody>
      </p:sp>
      <p:sp>
        <p:nvSpPr>
          <p:cNvPr id="93" name="テキスト ボックス 92">
            <a:extLst>
              <a:ext uri="{FF2B5EF4-FFF2-40B4-BE49-F238E27FC236}">
                <a16:creationId xmlns:a16="http://schemas.microsoft.com/office/drawing/2014/main" id="{38077290-D503-4BD9-98E6-8D5ADB8A1A44}"/>
              </a:ext>
            </a:extLst>
          </p:cNvPr>
          <p:cNvSpPr txBox="1"/>
          <p:nvPr/>
        </p:nvSpPr>
        <p:spPr>
          <a:xfrm>
            <a:off x="2509926" y="1176974"/>
            <a:ext cx="90284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もくざい</a:t>
            </a:r>
          </a:p>
        </p:txBody>
      </p:sp>
      <p:sp>
        <p:nvSpPr>
          <p:cNvPr id="94" name="テキスト ボックス 93">
            <a:extLst>
              <a:ext uri="{FF2B5EF4-FFF2-40B4-BE49-F238E27FC236}">
                <a16:creationId xmlns:a16="http://schemas.microsoft.com/office/drawing/2014/main" id="{B07CAE96-22BB-4297-8B83-36983BF29C96}"/>
              </a:ext>
            </a:extLst>
          </p:cNvPr>
          <p:cNvSpPr txBox="1"/>
          <p:nvPr/>
        </p:nvSpPr>
        <p:spPr>
          <a:xfrm>
            <a:off x="3898106" y="1194931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か</a:t>
            </a:r>
          </a:p>
        </p:txBody>
      </p:sp>
      <p:sp>
        <p:nvSpPr>
          <p:cNvPr id="95" name="テキスト ボックス 94">
            <a:extLst>
              <a:ext uri="{FF2B5EF4-FFF2-40B4-BE49-F238E27FC236}">
                <a16:creationId xmlns:a16="http://schemas.microsoft.com/office/drawing/2014/main" id="{1ED49838-7AFB-4731-A163-38CF8A8E98C4}"/>
              </a:ext>
            </a:extLst>
          </p:cNvPr>
          <p:cNvSpPr txBox="1"/>
          <p:nvPr/>
        </p:nvSpPr>
        <p:spPr>
          <a:xfrm>
            <a:off x="2853760" y="2016790"/>
            <a:ext cx="97940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げんしょう</a:t>
            </a:r>
          </a:p>
        </p:txBody>
      </p:sp>
      <p:sp>
        <p:nvSpPr>
          <p:cNvPr id="96" name="テキスト ボックス 95">
            <a:extLst>
              <a:ext uri="{FF2B5EF4-FFF2-40B4-BE49-F238E27FC236}">
                <a16:creationId xmlns:a16="http://schemas.microsoft.com/office/drawing/2014/main" id="{4D7AD56F-9096-4007-8049-CE1DBC7E33A6}"/>
              </a:ext>
            </a:extLst>
          </p:cNvPr>
          <p:cNvSpPr txBox="1"/>
          <p:nvPr/>
        </p:nvSpPr>
        <p:spPr>
          <a:xfrm>
            <a:off x="4925518" y="2016789"/>
            <a:ext cx="74440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ひとし</a:t>
            </a:r>
          </a:p>
        </p:txBody>
      </p:sp>
      <p:sp>
        <p:nvSpPr>
          <p:cNvPr id="97" name="テキスト ボックス 96">
            <a:extLst>
              <a:ext uri="{FF2B5EF4-FFF2-40B4-BE49-F238E27FC236}">
                <a16:creationId xmlns:a16="http://schemas.microsoft.com/office/drawing/2014/main" id="{130B0125-7687-4D67-A00A-B3B99D83C3AC}"/>
              </a:ext>
            </a:extLst>
          </p:cNvPr>
          <p:cNvSpPr txBox="1"/>
          <p:nvPr/>
        </p:nvSpPr>
        <p:spPr>
          <a:xfrm>
            <a:off x="6657194" y="2016788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き</a:t>
            </a:r>
          </a:p>
        </p:txBody>
      </p:sp>
    </p:spTree>
    <p:extLst>
      <p:ext uri="{BB962C8B-B14F-4D97-AF65-F5344CB8AC3E}">
        <p14:creationId xmlns:p14="http://schemas.microsoft.com/office/powerpoint/2010/main" val="3227275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9" name="Google Shape;2979;p46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6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角丸四角形 355">
            <a:extLst>
              <a:ext uri="{FF2B5EF4-FFF2-40B4-BE49-F238E27FC236}">
                <a16:creationId xmlns:a16="http://schemas.microsoft.com/office/drawing/2014/main" id="{55C2596F-3D0B-0A3F-05F3-77279C36FA82}"/>
              </a:ext>
            </a:extLst>
          </p:cNvPr>
          <p:cNvSpPr/>
          <p:nvPr/>
        </p:nvSpPr>
        <p:spPr>
          <a:xfrm rot="16200000">
            <a:off x="9892454" y="335701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BBF73EF6-54FF-F71D-A35B-16790D99AE40}"/>
              </a:ext>
            </a:extLst>
          </p:cNvPr>
          <p:cNvSpPr txBox="1"/>
          <p:nvPr/>
        </p:nvSpPr>
        <p:spPr>
          <a:xfrm>
            <a:off x="10664176" y="2662131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chemeClr val="accent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chemeClr val="accent1">
                    <a:lumMod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6AA0BE41-C166-CD5F-DFF4-EB95DFC14335}"/>
              </a:ext>
            </a:extLst>
          </p:cNvPr>
          <p:cNvGrpSpPr/>
          <p:nvPr/>
        </p:nvGrpSpPr>
        <p:grpSpPr>
          <a:xfrm rot="2523162">
            <a:off x="11069076" y="2442750"/>
            <a:ext cx="564109" cy="193172"/>
            <a:chOff x="9364349" y="5301095"/>
            <a:chExt cx="371808" cy="127321"/>
          </a:xfrm>
        </p:grpSpPr>
        <p:cxnSp>
          <p:nvCxnSpPr>
            <p:cNvPr id="6" name="直線コネクタ 5">
              <a:extLst>
                <a:ext uri="{FF2B5EF4-FFF2-40B4-BE49-F238E27FC236}">
                  <a16:creationId xmlns:a16="http://schemas.microsoft.com/office/drawing/2014/main" id="{7906C262-225F-E863-8BAD-3291185926BE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直線コネクタ 24">
              <a:extLst>
                <a:ext uri="{FF2B5EF4-FFF2-40B4-BE49-F238E27FC236}">
                  <a16:creationId xmlns:a16="http://schemas.microsoft.com/office/drawing/2014/main" id="{5DE29879-1A1C-9C7A-7630-83D6397AC129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線コネクタ 32">
              <a:extLst>
                <a:ext uri="{FF2B5EF4-FFF2-40B4-BE49-F238E27FC236}">
                  <a16:creationId xmlns:a16="http://schemas.microsoft.com/office/drawing/2014/main" id="{46AF47E3-5512-F279-8F0E-AACA50DE9B3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E102DBF9-FEDF-8E73-450C-107A504E8814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960" name="Google Shape;1544;p28">
            <a:extLst>
              <a:ext uri="{FF2B5EF4-FFF2-40B4-BE49-F238E27FC236}">
                <a16:creationId xmlns:a16="http://schemas.microsoft.com/office/drawing/2014/main" id="{AF879260-B4E0-A3F7-9D37-6638D6208270}"/>
              </a:ext>
            </a:extLst>
          </p:cNvPr>
          <p:cNvSpPr txBox="1"/>
          <p:nvPr/>
        </p:nvSpPr>
        <p:spPr>
          <a:xfrm>
            <a:off x="876780" y="1165172"/>
            <a:ext cx="6423321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自分で作ったイスがほしい</a:t>
            </a:r>
            <a:r>
              <a:rPr lang="en-US" altLang="ja-JP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</a:p>
        </p:txBody>
      </p: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0FB1CACB-2851-1602-E8CF-9213BF655418}"/>
              </a:ext>
            </a:extLst>
          </p:cNvPr>
          <p:cNvGrpSpPr>
            <a:grpSpLocks noChangeAspect="1"/>
          </p:cNvGrpSpPr>
          <p:nvPr/>
        </p:nvGrpSpPr>
        <p:grpSpPr>
          <a:xfrm>
            <a:off x="479889" y="2061034"/>
            <a:ext cx="2192313" cy="2320878"/>
            <a:chOff x="1108415" y="3972231"/>
            <a:chExt cx="1931089" cy="2047626"/>
          </a:xfrm>
        </p:grpSpPr>
        <p:sp>
          <p:nvSpPr>
            <p:cNvPr id="40" name="Google Shape;690;p19">
              <a:extLst>
                <a:ext uri="{FF2B5EF4-FFF2-40B4-BE49-F238E27FC236}">
                  <a16:creationId xmlns:a16="http://schemas.microsoft.com/office/drawing/2014/main" id="{AA4A9025-40E0-FCF8-0E2C-365088A54F32}"/>
                </a:ext>
              </a:extLst>
            </p:cNvPr>
            <p:cNvSpPr/>
            <p:nvPr/>
          </p:nvSpPr>
          <p:spPr>
            <a:xfrm>
              <a:off x="2765059" y="5608301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691;p19">
              <a:extLst>
                <a:ext uri="{FF2B5EF4-FFF2-40B4-BE49-F238E27FC236}">
                  <a16:creationId xmlns:a16="http://schemas.microsoft.com/office/drawing/2014/main" id="{CB2F446A-7CC9-F387-7E09-98D86B7AA642}"/>
                </a:ext>
              </a:extLst>
            </p:cNvPr>
            <p:cNvSpPr/>
            <p:nvPr/>
          </p:nvSpPr>
          <p:spPr>
            <a:xfrm>
              <a:off x="1380135" y="3972231"/>
              <a:ext cx="1464560" cy="194786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692;p19">
              <a:extLst>
                <a:ext uri="{FF2B5EF4-FFF2-40B4-BE49-F238E27FC236}">
                  <a16:creationId xmlns:a16="http://schemas.microsoft.com/office/drawing/2014/main" id="{7FCC6A35-C63D-29B5-6E64-D809A24E8343}"/>
                </a:ext>
              </a:extLst>
            </p:cNvPr>
            <p:cNvSpPr/>
            <p:nvPr/>
          </p:nvSpPr>
          <p:spPr>
            <a:xfrm flipV="1">
              <a:off x="2617562" y="5152195"/>
              <a:ext cx="53085" cy="5308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693;p19">
              <a:extLst>
                <a:ext uri="{FF2B5EF4-FFF2-40B4-BE49-F238E27FC236}">
                  <a16:creationId xmlns:a16="http://schemas.microsoft.com/office/drawing/2014/main" id="{44BF6E4F-248C-AE5A-AD52-B2E200313C01}"/>
                </a:ext>
              </a:extLst>
            </p:cNvPr>
            <p:cNvSpPr/>
            <p:nvPr/>
          </p:nvSpPr>
          <p:spPr>
            <a:xfrm>
              <a:off x="2188857" y="5820334"/>
              <a:ext cx="274445" cy="19952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44" name="Google Shape;694;p19">
              <a:extLst>
                <a:ext uri="{FF2B5EF4-FFF2-40B4-BE49-F238E27FC236}">
                  <a16:creationId xmlns:a16="http://schemas.microsoft.com/office/drawing/2014/main" id="{0B3424E6-B09C-FB2C-0BA7-E84CA8E7B644}"/>
                </a:ext>
              </a:extLst>
            </p:cNvPr>
            <p:cNvCxnSpPr/>
            <p:nvPr/>
          </p:nvCxnSpPr>
          <p:spPr>
            <a:xfrm flipH="1">
              <a:off x="1380135" y="5535955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5" name="Google Shape;695;p19">
              <a:extLst>
                <a:ext uri="{FF2B5EF4-FFF2-40B4-BE49-F238E27FC236}">
                  <a16:creationId xmlns:a16="http://schemas.microsoft.com/office/drawing/2014/main" id="{9FF80FB0-DA9C-F1AE-416D-882673BF5A8E}"/>
                </a:ext>
              </a:extLst>
            </p:cNvPr>
            <p:cNvCxnSpPr/>
            <p:nvPr/>
          </p:nvCxnSpPr>
          <p:spPr>
            <a:xfrm flipH="1">
              <a:off x="1387762" y="5593047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6" name="Google Shape;696;p19">
              <a:extLst>
                <a:ext uri="{FF2B5EF4-FFF2-40B4-BE49-F238E27FC236}">
                  <a16:creationId xmlns:a16="http://schemas.microsoft.com/office/drawing/2014/main" id="{5DFC5D07-CC00-0DB5-9103-C72F83997647}"/>
                </a:ext>
              </a:extLst>
            </p:cNvPr>
            <p:cNvCxnSpPr/>
            <p:nvPr/>
          </p:nvCxnSpPr>
          <p:spPr>
            <a:xfrm flipH="1">
              <a:off x="1418274" y="5622010"/>
              <a:ext cx="122047" cy="1721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7" name="Google Shape;697;p19">
              <a:extLst>
                <a:ext uri="{FF2B5EF4-FFF2-40B4-BE49-F238E27FC236}">
                  <a16:creationId xmlns:a16="http://schemas.microsoft.com/office/drawing/2014/main" id="{68ED7CA9-EBAC-19BE-990F-64CCDDC56C53}"/>
                </a:ext>
              </a:extLst>
            </p:cNvPr>
            <p:cNvCxnSpPr/>
            <p:nvPr/>
          </p:nvCxnSpPr>
          <p:spPr>
            <a:xfrm flipH="1">
              <a:off x="1460229" y="5681485"/>
              <a:ext cx="97191" cy="138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8" name="Google Shape;698;p19">
              <a:extLst>
                <a:ext uri="{FF2B5EF4-FFF2-40B4-BE49-F238E27FC236}">
                  <a16:creationId xmlns:a16="http://schemas.microsoft.com/office/drawing/2014/main" id="{10431C91-6EE8-8429-0559-618BB869F9B5}"/>
                </a:ext>
              </a:extLst>
            </p:cNvPr>
            <p:cNvCxnSpPr/>
            <p:nvPr/>
          </p:nvCxnSpPr>
          <p:spPr>
            <a:xfrm flipH="1">
              <a:off x="1502182" y="5734281"/>
              <a:ext cx="77989" cy="9806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9" name="Google Shape;699;p19">
              <a:extLst>
                <a:ext uri="{FF2B5EF4-FFF2-40B4-BE49-F238E27FC236}">
                  <a16:creationId xmlns:a16="http://schemas.microsoft.com/office/drawing/2014/main" id="{5D0C417E-1E05-B752-8A38-0EEAE48BD02B}"/>
                </a:ext>
              </a:extLst>
            </p:cNvPr>
            <p:cNvCxnSpPr/>
            <p:nvPr/>
          </p:nvCxnSpPr>
          <p:spPr>
            <a:xfrm flipH="1">
              <a:off x="1540321" y="5771581"/>
              <a:ext cx="61023" cy="757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50" name="Google Shape;700;p19">
              <a:extLst>
                <a:ext uri="{FF2B5EF4-FFF2-40B4-BE49-F238E27FC236}">
                  <a16:creationId xmlns:a16="http://schemas.microsoft.com/office/drawing/2014/main" id="{21223477-0054-9815-0E0E-9F066AF0BFAF}"/>
                </a:ext>
              </a:extLst>
            </p:cNvPr>
            <p:cNvSpPr/>
            <p:nvPr/>
          </p:nvSpPr>
          <p:spPr>
            <a:xfrm>
              <a:off x="1692880" y="4033255"/>
              <a:ext cx="690777" cy="1966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1" name="グループ化 50">
              <a:extLst>
                <a:ext uri="{FF2B5EF4-FFF2-40B4-BE49-F238E27FC236}">
                  <a16:creationId xmlns:a16="http://schemas.microsoft.com/office/drawing/2014/main" id="{7D2F9712-E10D-A956-4D46-1DA98CFD538E}"/>
                </a:ext>
              </a:extLst>
            </p:cNvPr>
            <p:cNvGrpSpPr/>
            <p:nvPr/>
          </p:nvGrpSpPr>
          <p:grpSpPr>
            <a:xfrm rot="10800000">
              <a:off x="1108415" y="4896709"/>
              <a:ext cx="509946" cy="351798"/>
              <a:chOff x="1609190" y="4674777"/>
              <a:chExt cx="676920" cy="466988"/>
            </a:xfrm>
          </p:grpSpPr>
          <p:sp>
            <p:nvSpPr>
              <p:cNvPr id="2958" name="Google Shape;701;p19">
                <a:extLst>
                  <a:ext uri="{FF2B5EF4-FFF2-40B4-BE49-F238E27FC236}">
                    <a16:creationId xmlns:a16="http://schemas.microsoft.com/office/drawing/2014/main" id="{E9D476F9-A525-85EC-5EB6-549FEC026231}"/>
                  </a:ext>
                </a:extLst>
              </p:cNvPr>
              <p:cNvSpPr/>
              <p:nvPr/>
            </p:nvSpPr>
            <p:spPr>
              <a:xfrm rot="6991093">
                <a:off x="1854341" y="4709996"/>
                <a:ext cx="274079" cy="589459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9" name="Google Shape;702;p19">
                <a:extLst>
                  <a:ext uri="{FF2B5EF4-FFF2-40B4-BE49-F238E27FC236}">
                    <a16:creationId xmlns:a16="http://schemas.microsoft.com/office/drawing/2014/main" id="{CC8E9FF4-78E1-1EC6-8F62-D35F96C2B09F}"/>
                  </a:ext>
                </a:extLst>
              </p:cNvPr>
              <p:cNvSpPr/>
              <p:nvPr/>
            </p:nvSpPr>
            <p:spPr>
              <a:xfrm rot="17883334">
                <a:off x="1541161" y="4742806"/>
                <a:ext cx="364521" cy="228463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55" name="グループ化 2954">
              <a:extLst>
                <a:ext uri="{FF2B5EF4-FFF2-40B4-BE49-F238E27FC236}">
                  <a16:creationId xmlns:a16="http://schemas.microsoft.com/office/drawing/2014/main" id="{ECC2CC21-04CB-0AEE-456B-77F09181F37C}"/>
                </a:ext>
              </a:extLst>
            </p:cNvPr>
            <p:cNvGrpSpPr/>
            <p:nvPr/>
          </p:nvGrpSpPr>
          <p:grpSpPr>
            <a:xfrm rot="21398860">
              <a:off x="2420946" y="4808278"/>
              <a:ext cx="320987" cy="103592"/>
              <a:chOff x="9099792" y="3685731"/>
              <a:chExt cx="1035736" cy="334259"/>
            </a:xfrm>
          </p:grpSpPr>
          <p:sp>
            <p:nvSpPr>
              <p:cNvPr id="2956" name="Google Shape;749;p20">
                <a:extLst>
                  <a:ext uri="{FF2B5EF4-FFF2-40B4-BE49-F238E27FC236}">
                    <a16:creationId xmlns:a16="http://schemas.microsoft.com/office/drawing/2014/main" id="{D1637971-AD3F-5451-3EBE-285DBB5ACCA2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7" name="Google Shape;749;p20">
                <a:extLst>
                  <a:ext uri="{FF2B5EF4-FFF2-40B4-BE49-F238E27FC236}">
                    <a16:creationId xmlns:a16="http://schemas.microsoft.com/office/drawing/2014/main" id="{894BC745-A0DF-D2F9-2A9E-0D0F3A76A54A}"/>
                  </a:ext>
                </a:extLst>
              </p:cNvPr>
              <p:cNvSpPr/>
              <p:nvPr/>
            </p:nvSpPr>
            <p:spPr>
              <a:xfrm flipH="1">
                <a:off x="9988006" y="3685731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962" name="グループ化 2961">
            <a:extLst>
              <a:ext uri="{FF2B5EF4-FFF2-40B4-BE49-F238E27FC236}">
                <a16:creationId xmlns:a16="http://schemas.microsoft.com/office/drawing/2014/main" id="{4A5660C9-10CB-FF86-9236-E8958118BA4A}"/>
              </a:ext>
            </a:extLst>
          </p:cNvPr>
          <p:cNvGrpSpPr>
            <a:grpSpLocks noChangeAspect="1"/>
          </p:cNvGrpSpPr>
          <p:nvPr/>
        </p:nvGrpSpPr>
        <p:grpSpPr>
          <a:xfrm>
            <a:off x="3898871" y="2628350"/>
            <a:ext cx="6684031" cy="3428018"/>
            <a:chOff x="1925390" y="6774964"/>
            <a:chExt cx="5364691" cy="2751372"/>
          </a:xfrm>
        </p:grpSpPr>
        <p:grpSp>
          <p:nvGrpSpPr>
            <p:cNvPr id="2963" name="グループ化 2962">
              <a:extLst>
                <a:ext uri="{FF2B5EF4-FFF2-40B4-BE49-F238E27FC236}">
                  <a16:creationId xmlns:a16="http://schemas.microsoft.com/office/drawing/2014/main" id="{3D15E4E6-E439-F310-B526-98993FFE5EEB}"/>
                </a:ext>
              </a:extLst>
            </p:cNvPr>
            <p:cNvGrpSpPr/>
            <p:nvPr/>
          </p:nvGrpSpPr>
          <p:grpSpPr>
            <a:xfrm>
              <a:off x="1925390" y="6774964"/>
              <a:ext cx="1852735" cy="1929591"/>
              <a:chOff x="1247515" y="3254126"/>
              <a:chExt cx="1852735" cy="1929591"/>
            </a:xfrm>
          </p:grpSpPr>
          <p:grpSp>
            <p:nvGrpSpPr>
              <p:cNvPr id="2986" name="グループ化 2985">
                <a:extLst>
                  <a:ext uri="{FF2B5EF4-FFF2-40B4-BE49-F238E27FC236}">
                    <a16:creationId xmlns:a16="http://schemas.microsoft.com/office/drawing/2014/main" id="{D79C8F33-B735-312A-BE7E-69F264C98BA1}"/>
                  </a:ext>
                </a:extLst>
              </p:cNvPr>
              <p:cNvGrpSpPr/>
              <p:nvPr/>
            </p:nvGrpSpPr>
            <p:grpSpPr>
              <a:xfrm>
                <a:off x="1247515" y="3254126"/>
                <a:ext cx="1852735" cy="1929591"/>
                <a:chOff x="7529798" y="275825"/>
                <a:chExt cx="2505836" cy="2609784"/>
              </a:xfrm>
              <a:solidFill>
                <a:srgbClr val="85582B"/>
              </a:solidFill>
            </p:grpSpPr>
            <p:sp>
              <p:nvSpPr>
                <p:cNvPr id="2994" name="直方体 2993">
                  <a:extLst>
                    <a:ext uri="{FF2B5EF4-FFF2-40B4-BE49-F238E27FC236}">
                      <a16:creationId xmlns:a16="http://schemas.microsoft.com/office/drawing/2014/main" id="{146C913E-1134-15E2-08D3-13C230334E81}"/>
                    </a:ext>
                  </a:extLst>
                </p:cNvPr>
                <p:cNvSpPr/>
                <p:nvPr/>
              </p:nvSpPr>
              <p:spPr>
                <a:xfrm>
                  <a:off x="7529798" y="602724"/>
                  <a:ext cx="177620" cy="2282885"/>
                </a:xfrm>
                <a:prstGeom prst="cube">
                  <a:avLst>
                    <a:gd name="adj" fmla="val 3956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5" name="直方体 2994">
                  <a:extLst>
                    <a:ext uri="{FF2B5EF4-FFF2-40B4-BE49-F238E27FC236}">
                      <a16:creationId xmlns:a16="http://schemas.microsoft.com/office/drawing/2014/main" id="{2DE9D1FB-9DFD-A966-EB25-00AA38AF8D8B}"/>
                    </a:ext>
                  </a:extLst>
                </p:cNvPr>
                <p:cNvSpPr/>
                <p:nvPr/>
              </p:nvSpPr>
              <p:spPr>
                <a:xfrm>
                  <a:off x="7848243" y="275825"/>
                  <a:ext cx="177620" cy="2282885"/>
                </a:xfrm>
                <a:prstGeom prst="cube">
                  <a:avLst>
                    <a:gd name="adj" fmla="val 3956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6" name="直方体 2995">
                  <a:extLst>
                    <a:ext uri="{FF2B5EF4-FFF2-40B4-BE49-F238E27FC236}">
                      <a16:creationId xmlns:a16="http://schemas.microsoft.com/office/drawing/2014/main" id="{0D03D92F-6B1E-A134-9115-0065DBACCFD1}"/>
                    </a:ext>
                  </a:extLst>
                </p:cNvPr>
                <p:cNvSpPr/>
                <p:nvPr/>
              </p:nvSpPr>
              <p:spPr>
                <a:xfrm>
                  <a:off x="7617225" y="424466"/>
                  <a:ext cx="2337560" cy="532984"/>
                </a:xfrm>
                <a:prstGeom prst="cube">
                  <a:avLst>
                    <a:gd name="adj" fmla="val 78014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7" name="直方体 2996">
                  <a:extLst>
                    <a:ext uri="{FF2B5EF4-FFF2-40B4-BE49-F238E27FC236}">
                      <a16:creationId xmlns:a16="http://schemas.microsoft.com/office/drawing/2014/main" id="{8F865A31-E64F-F490-BCCF-26CFB6D79B66}"/>
                    </a:ext>
                  </a:extLst>
                </p:cNvPr>
                <p:cNvSpPr/>
                <p:nvPr/>
              </p:nvSpPr>
              <p:spPr>
                <a:xfrm>
                  <a:off x="7617225" y="1320399"/>
                  <a:ext cx="2337560" cy="532984"/>
                </a:xfrm>
                <a:prstGeom prst="cube">
                  <a:avLst>
                    <a:gd name="adj" fmla="val 78014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8" name="直方体 2997">
                  <a:extLst>
                    <a:ext uri="{FF2B5EF4-FFF2-40B4-BE49-F238E27FC236}">
                      <a16:creationId xmlns:a16="http://schemas.microsoft.com/office/drawing/2014/main" id="{99249666-D014-5DDF-1C93-9A9685A38FBA}"/>
                    </a:ext>
                  </a:extLst>
                </p:cNvPr>
                <p:cNvSpPr/>
                <p:nvPr/>
              </p:nvSpPr>
              <p:spPr>
                <a:xfrm>
                  <a:off x="7617225" y="2346030"/>
                  <a:ext cx="2337560" cy="532984"/>
                </a:xfrm>
                <a:prstGeom prst="cube">
                  <a:avLst>
                    <a:gd name="adj" fmla="val 78014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9" name="直方体 2998">
                  <a:extLst>
                    <a:ext uri="{FF2B5EF4-FFF2-40B4-BE49-F238E27FC236}">
                      <a16:creationId xmlns:a16="http://schemas.microsoft.com/office/drawing/2014/main" id="{C99EC756-648C-3529-051D-6FB766F87B3B}"/>
                    </a:ext>
                  </a:extLst>
                </p:cNvPr>
                <p:cNvSpPr/>
                <p:nvPr/>
              </p:nvSpPr>
              <p:spPr>
                <a:xfrm>
                  <a:off x="9553191" y="602724"/>
                  <a:ext cx="177620" cy="2282885"/>
                </a:xfrm>
                <a:prstGeom prst="cube">
                  <a:avLst>
                    <a:gd name="adj" fmla="val 3956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00" name="直方体 2999">
                  <a:extLst>
                    <a:ext uri="{FF2B5EF4-FFF2-40B4-BE49-F238E27FC236}">
                      <a16:creationId xmlns:a16="http://schemas.microsoft.com/office/drawing/2014/main" id="{A2A37947-2FF3-ED29-C10F-577755C38300}"/>
                    </a:ext>
                  </a:extLst>
                </p:cNvPr>
                <p:cNvSpPr/>
                <p:nvPr/>
              </p:nvSpPr>
              <p:spPr>
                <a:xfrm>
                  <a:off x="9858014" y="298779"/>
                  <a:ext cx="177620" cy="2282885"/>
                </a:xfrm>
                <a:prstGeom prst="cube">
                  <a:avLst>
                    <a:gd name="adj" fmla="val 3956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cxnSp>
            <p:nvCxnSpPr>
              <p:cNvPr id="2987" name="直線コネクタ 2986">
                <a:extLst>
                  <a:ext uri="{FF2B5EF4-FFF2-40B4-BE49-F238E27FC236}">
                    <a16:creationId xmlns:a16="http://schemas.microsoft.com/office/drawing/2014/main" id="{540FC14F-63B2-D981-BB81-F64F6B5107FB}"/>
                  </a:ext>
                </a:extLst>
              </p:cNvPr>
              <p:cNvCxnSpPr/>
              <p:nvPr/>
            </p:nvCxnSpPr>
            <p:spPr>
              <a:xfrm flipH="1">
                <a:off x="1689868" y="3401401"/>
                <a:ext cx="459452" cy="10521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8" name="直線コネクタ 2987">
                <a:extLst>
                  <a:ext uri="{FF2B5EF4-FFF2-40B4-BE49-F238E27FC236}">
                    <a16:creationId xmlns:a16="http://schemas.microsoft.com/office/drawing/2014/main" id="{430891DF-944B-6623-46EB-451C80A88B17}"/>
                  </a:ext>
                </a:extLst>
              </p:cNvPr>
              <p:cNvCxnSpPr/>
              <p:nvPr/>
            </p:nvCxnSpPr>
            <p:spPr>
              <a:xfrm flipH="1">
                <a:off x="1869944" y="3478200"/>
                <a:ext cx="822229" cy="2822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89" name="直線コネクタ 2988">
                <a:extLst>
                  <a:ext uri="{FF2B5EF4-FFF2-40B4-BE49-F238E27FC236}">
                    <a16:creationId xmlns:a16="http://schemas.microsoft.com/office/drawing/2014/main" id="{5DE35768-C2E3-D090-B324-CD066C3B4875}"/>
                  </a:ext>
                </a:extLst>
              </p:cNvPr>
              <p:cNvCxnSpPr/>
              <p:nvPr/>
            </p:nvCxnSpPr>
            <p:spPr>
              <a:xfrm flipH="1">
                <a:off x="1675276" y="4083919"/>
                <a:ext cx="822229" cy="2822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90" name="直線コネクタ 2989">
                <a:extLst>
                  <a:ext uri="{FF2B5EF4-FFF2-40B4-BE49-F238E27FC236}">
                    <a16:creationId xmlns:a16="http://schemas.microsoft.com/office/drawing/2014/main" id="{D496E599-0279-2FDE-9AB1-AF39E2016451}"/>
                  </a:ext>
                </a:extLst>
              </p:cNvPr>
              <p:cNvCxnSpPr/>
              <p:nvPr/>
            </p:nvCxnSpPr>
            <p:spPr>
              <a:xfrm flipH="1">
                <a:off x="1845977" y="4187222"/>
                <a:ext cx="822229" cy="2822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91" name="直線コネクタ 2990">
                <a:extLst>
                  <a:ext uri="{FF2B5EF4-FFF2-40B4-BE49-F238E27FC236}">
                    <a16:creationId xmlns:a16="http://schemas.microsoft.com/office/drawing/2014/main" id="{F7C3BB56-39FC-3233-A8B1-D1FD0FB29939}"/>
                  </a:ext>
                </a:extLst>
              </p:cNvPr>
              <p:cNvCxnSpPr/>
              <p:nvPr/>
            </p:nvCxnSpPr>
            <p:spPr>
              <a:xfrm flipH="1">
                <a:off x="1618890" y="4823299"/>
                <a:ext cx="822229" cy="2822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92" name="直線コネクタ 2991">
                <a:extLst>
                  <a:ext uri="{FF2B5EF4-FFF2-40B4-BE49-F238E27FC236}">
                    <a16:creationId xmlns:a16="http://schemas.microsoft.com/office/drawing/2014/main" id="{FCB584F1-D3DE-84C9-D799-A1A8C7F0BAED}"/>
                  </a:ext>
                </a:extLst>
              </p:cNvPr>
              <p:cNvCxnSpPr/>
              <p:nvPr/>
            </p:nvCxnSpPr>
            <p:spPr>
              <a:xfrm flipH="1">
                <a:off x="1710245" y="4879949"/>
                <a:ext cx="822229" cy="2822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93" name="直線コネクタ 2992">
                <a:extLst>
                  <a:ext uri="{FF2B5EF4-FFF2-40B4-BE49-F238E27FC236}">
                    <a16:creationId xmlns:a16="http://schemas.microsoft.com/office/drawing/2014/main" id="{F77ACFC2-BF22-21F5-A148-F4AEAD3B9015}"/>
                  </a:ext>
                </a:extLst>
              </p:cNvPr>
              <p:cNvCxnSpPr/>
              <p:nvPr/>
            </p:nvCxnSpPr>
            <p:spPr>
              <a:xfrm flipH="1">
                <a:off x="1894899" y="4959236"/>
                <a:ext cx="822229" cy="2822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964" name="グループ化 2963">
              <a:extLst>
                <a:ext uri="{FF2B5EF4-FFF2-40B4-BE49-F238E27FC236}">
                  <a16:creationId xmlns:a16="http://schemas.microsoft.com/office/drawing/2014/main" id="{530D711A-B69D-1954-2571-C615557A4EF5}"/>
                </a:ext>
              </a:extLst>
            </p:cNvPr>
            <p:cNvGrpSpPr/>
            <p:nvPr/>
          </p:nvGrpSpPr>
          <p:grpSpPr>
            <a:xfrm>
              <a:off x="5744820" y="7195074"/>
              <a:ext cx="1545261" cy="1906654"/>
              <a:chOff x="8265613" y="1494083"/>
              <a:chExt cx="1545261" cy="1906654"/>
            </a:xfrm>
          </p:grpSpPr>
          <p:sp>
            <p:nvSpPr>
              <p:cNvPr id="2977" name="Google Shape;1222;p25">
                <a:extLst>
                  <a:ext uri="{FF2B5EF4-FFF2-40B4-BE49-F238E27FC236}">
                    <a16:creationId xmlns:a16="http://schemas.microsoft.com/office/drawing/2014/main" id="{3CEABA14-A98B-E85B-C366-5802AEEEA8E0}"/>
                  </a:ext>
                </a:extLst>
              </p:cNvPr>
              <p:cNvSpPr/>
              <p:nvPr/>
            </p:nvSpPr>
            <p:spPr>
              <a:xfrm>
                <a:off x="8724890" y="1618735"/>
                <a:ext cx="84272" cy="1555491"/>
              </a:xfrm>
              <a:prstGeom prst="can">
                <a:avLst>
                  <a:gd name="adj" fmla="val 44424"/>
                </a:avLst>
              </a:prstGeom>
              <a:solidFill>
                <a:srgbClr val="7E6144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78" name="Google Shape;1222;p25">
                <a:extLst>
                  <a:ext uri="{FF2B5EF4-FFF2-40B4-BE49-F238E27FC236}">
                    <a16:creationId xmlns:a16="http://schemas.microsoft.com/office/drawing/2014/main" id="{A6D10611-D101-29F1-D4F1-9BC260B42E54}"/>
                  </a:ext>
                </a:extLst>
              </p:cNvPr>
              <p:cNvSpPr/>
              <p:nvPr/>
            </p:nvSpPr>
            <p:spPr>
              <a:xfrm>
                <a:off x="9361039" y="1751807"/>
                <a:ext cx="85460" cy="1462800"/>
              </a:xfrm>
              <a:prstGeom prst="can">
                <a:avLst>
                  <a:gd name="adj" fmla="val 44424"/>
                </a:avLst>
              </a:prstGeom>
              <a:solidFill>
                <a:srgbClr val="7E6144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81" name="アーチ 2980">
                <a:extLst>
                  <a:ext uri="{FF2B5EF4-FFF2-40B4-BE49-F238E27FC236}">
                    <a16:creationId xmlns:a16="http://schemas.microsoft.com/office/drawing/2014/main" id="{28237E15-6429-47B2-2E83-EFFCB634403F}"/>
                  </a:ext>
                </a:extLst>
              </p:cNvPr>
              <p:cNvSpPr/>
              <p:nvPr/>
            </p:nvSpPr>
            <p:spPr>
              <a:xfrm rot="20364190">
                <a:off x="8265613" y="1494083"/>
                <a:ext cx="1545261" cy="1534239"/>
              </a:xfrm>
              <a:prstGeom prst="blockArc">
                <a:avLst>
                  <a:gd name="adj1" fmla="val 14597912"/>
                  <a:gd name="adj2" fmla="val 20554035"/>
                  <a:gd name="adj3" fmla="val 18494"/>
                </a:avLst>
              </a:prstGeom>
              <a:solidFill>
                <a:srgbClr val="B09376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983" name="Google Shape;1222;p25">
                <a:extLst>
                  <a:ext uri="{FF2B5EF4-FFF2-40B4-BE49-F238E27FC236}">
                    <a16:creationId xmlns:a16="http://schemas.microsoft.com/office/drawing/2014/main" id="{212EBC39-AEFD-E41C-B0A9-12C3AB9692F4}"/>
                  </a:ext>
                </a:extLst>
              </p:cNvPr>
              <p:cNvSpPr/>
              <p:nvPr/>
            </p:nvSpPr>
            <p:spPr>
              <a:xfrm>
                <a:off x="8347672" y="2433153"/>
                <a:ext cx="97014" cy="864544"/>
              </a:xfrm>
              <a:prstGeom prst="can">
                <a:avLst>
                  <a:gd name="adj" fmla="val 44424"/>
                </a:avLst>
              </a:prstGeom>
              <a:solidFill>
                <a:srgbClr val="7E6144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84" name="Google Shape;1222;p25">
                <a:extLst>
                  <a:ext uri="{FF2B5EF4-FFF2-40B4-BE49-F238E27FC236}">
                    <a16:creationId xmlns:a16="http://schemas.microsoft.com/office/drawing/2014/main" id="{B67E84C1-4140-7720-F0C7-B091A3707089}"/>
                  </a:ext>
                </a:extLst>
              </p:cNvPr>
              <p:cNvSpPr/>
              <p:nvPr/>
            </p:nvSpPr>
            <p:spPr>
              <a:xfrm>
                <a:off x="9042865" y="2368112"/>
                <a:ext cx="85680" cy="1032625"/>
              </a:xfrm>
              <a:prstGeom prst="can">
                <a:avLst>
                  <a:gd name="adj" fmla="val 44424"/>
                </a:avLst>
              </a:prstGeom>
              <a:solidFill>
                <a:srgbClr val="7E6144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85" name="楕円 2984">
                <a:extLst>
                  <a:ext uri="{FF2B5EF4-FFF2-40B4-BE49-F238E27FC236}">
                    <a16:creationId xmlns:a16="http://schemas.microsoft.com/office/drawing/2014/main" id="{6352D16E-14F1-476F-5A00-BC28C2AF95A7}"/>
                  </a:ext>
                </a:extLst>
              </p:cNvPr>
              <p:cNvSpPr/>
              <p:nvPr/>
            </p:nvSpPr>
            <p:spPr>
              <a:xfrm>
                <a:off x="8282007" y="2257772"/>
                <a:ext cx="1164492" cy="540807"/>
              </a:xfrm>
              <a:prstGeom prst="ellipse">
                <a:avLst/>
              </a:prstGeom>
              <a:solidFill>
                <a:srgbClr val="4F3D2B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965" name="グループ化 2964">
              <a:extLst>
                <a:ext uri="{FF2B5EF4-FFF2-40B4-BE49-F238E27FC236}">
                  <a16:creationId xmlns:a16="http://schemas.microsoft.com/office/drawing/2014/main" id="{A59C94E5-D7FB-BF64-C3AF-731B5C0355C9}"/>
                </a:ext>
              </a:extLst>
            </p:cNvPr>
            <p:cNvGrpSpPr/>
            <p:nvPr/>
          </p:nvGrpSpPr>
          <p:grpSpPr>
            <a:xfrm>
              <a:off x="3158126" y="7402514"/>
              <a:ext cx="2517151" cy="2123822"/>
              <a:chOff x="2394790" y="3863849"/>
              <a:chExt cx="2517151" cy="2123822"/>
            </a:xfrm>
          </p:grpSpPr>
          <p:sp>
            <p:nvSpPr>
              <p:cNvPr id="2966" name="Google Shape;1222;p25">
                <a:extLst>
                  <a:ext uri="{FF2B5EF4-FFF2-40B4-BE49-F238E27FC236}">
                    <a16:creationId xmlns:a16="http://schemas.microsoft.com/office/drawing/2014/main" id="{9AF19A6D-BC98-65FE-DE27-C412DD18DA25}"/>
                  </a:ext>
                </a:extLst>
              </p:cNvPr>
              <p:cNvSpPr/>
              <p:nvPr/>
            </p:nvSpPr>
            <p:spPr>
              <a:xfrm>
                <a:off x="4562863" y="3972825"/>
                <a:ext cx="129445" cy="1044773"/>
              </a:xfrm>
              <a:prstGeom prst="can">
                <a:avLst>
                  <a:gd name="adj" fmla="val 44424"/>
                </a:avLst>
              </a:prstGeom>
              <a:solidFill>
                <a:srgbClr val="7E6144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967" name="グループ化 2966">
                <a:extLst>
                  <a:ext uri="{FF2B5EF4-FFF2-40B4-BE49-F238E27FC236}">
                    <a16:creationId xmlns:a16="http://schemas.microsoft.com/office/drawing/2014/main" id="{C2AD7B1F-7DD2-B9A0-D88C-D3EBDA6132DD}"/>
                  </a:ext>
                </a:extLst>
              </p:cNvPr>
              <p:cNvGrpSpPr/>
              <p:nvPr/>
            </p:nvGrpSpPr>
            <p:grpSpPr>
              <a:xfrm>
                <a:off x="2394790" y="3863849"/>
                <a:ext cx="2517151" cy="2123822"/>
                <a:chOff x="2302256" y="3767782"/>
                <a:chExt cx="2517151" cy="2123822"/>
              </a:xfrm>
            </p:grpSpPr>
            <p:grpSp>
              <p:nvGrpSpPr>
                <p:cNvPr id="2968" name="グループ化 2967">
                  <a:extLst>
                    <a:ext uri="{FF2B5EF4-FFF2-40B4-BE49-F238E27FC236}">
                      <a16:creationId xmlns:a16="http://schemas.microsoft.com/office/drawing/2014/main" id="{6D6ED41C-4BE8-464A-62FE-1EF3B7DCFDD9}"/>
                    </a:ext>
                  </a:extLst>
                </p:cNvPr>
                <p:cNvGrpSpPr/>
                <p:nvPr/>
              </p:nvGrpSpPr>
              <p:grpSpPr>
                <a:xfrm>
                  <a:off x="2302256" y="3767782"/>
                  <a:ext cx="2517151" cy="2123822"/>
                  <a:chOff x="2914335" y="3649120"/>
                  <a:chExt cx="2517151" cy="2123822"/>
                </a:xfrm>
              </p:grpSpPr>
              <p:sp>
                <p:nvSpPr>
                  <p:cNvPr id="2972" name="Google Shape;1222;p25">
                    <a:extLst>
                      <a:ext uri="{FF2B5EF4-FFF2-40B4-BE49-F238E27FC236}">
                        <a16:creationId xmlns:a16="http://schemas.microsoft.com/office/drawing/2014/main" id="{881333C6-7F35-2251-211E-B0ED48441CD9}"/>
                      </a:ext>
                    </a:extLst>
                  </p:cNvPr>
                  <p:cNvSpPr/>
                  <p:nvPr/>
                </p:nvSpPr>
                <p:spPr>
                  <a:xfrm>
                    <a:off x="3120669" y="4867911"/>
                    <a:ext cx="109382" cy="875670"/>
                  </a:xfrm>
                  <a:prstGeom prst="can">
                    <a:avLst>
                      <a:gd name="adj" fmla="val 44424"/>
                    </a:avLst>
                  </a:prstGeom>
                  <a:solidFill>
                    <a:srgbClr val="7E6144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2973" name="Google Shape;1222;p25">
                    <a:extLst>
                      <a:ext uri="{FF2B5EF4-FFF2-40B4-BE49-F238E27FC236}">
                        <a16:creationId xmlns:a16="http://schemas.microsoft.com/office/drawing/2014/main" id="{299692F8-1585-C8B5-E42E-3C98A695ABD0}"/>
                      </a:ext>
                    </a:extLst>
                  </p:cNvPr>
                  <p:cNvSpPr/>
                  <p:nvPr/>
                </p:nvSpPr>
                <p:spPr>
                  <a:xfrm>
                    <a:off x="4100890" y="4538712"/>
                    <a:ext cx="124874" cy="1234230"/>
                  </a:xfrm>
                  <a:prstGeom prst="can">
                    <a:avLst>
                      <a:gd name="adj" fmla="val 44424"/>
                    </a:avLst>
                  </a:prstGeom>
                  <a:solidFill>
                    <a:srgbClr val="7E6144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2974" name="グループ化 2973">
                    <a:extLst>
                      <a:ext uri="{FF2B5EF4-FFF2-40B4-BE49-F238E27FC236}">
                        <a16:creationId xmlns:a16="http://schemas.microsoft.com/office/drawing/2014/main" id="{1B573DAF-9EBE-46D3-3A4C-800485169D5B}"/>
                      </a:ext>
                    </a:extLst>
                  </p:cNvPr>
                  <p:cNvGrpSpPr/>
                  <p:nvPr/>
                </p:nvGrpSpPr>
                <p:grpSpPr>
                  <a:xfrm>
                    <a:off x="2914335" y="3649120"/>
                    <a:ext cx="2517151" cy="1401308"/>
                    <a:chOff x="7189369" y="2044072"/>
                    <a:chExt cx="2517151" cy="1401308"/>
                  </a:xfrm>
                </p:grpSpPr>
                <p:sp>
                  <p:nvSpPr>
                    <p:cNvPr id="2975" name="直方体 102">
                      <a:extLst>
                        <a:ext uri="{FF2B5EF4-FFF2-40B4-BE49-F238E27FC236}">
                          <a16:creationId xmlns:a16="http://schemas.microsoft.com/office/drawing/2014/main" id="{EF5C336B-4BAD-2C20-3A3E-DE9DEE3DA7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189369" y="2044072"/>
                      <a:ext cx="2517151" cy="1401308"/>
                    </a:xfrm>
                    <a:custGeom>
                      <a:avLst/>
                      <a:gdLst>
                        <a:gd name="connsiteX0" fmla="*/ 0 w 2464239"/>
                        <a:gd name="connsiteY0" fmla="*/ 1159376 h 1364469"/>
                        <a:gd name="connsiteX1" fmla="*/ 1304863 w 2464239"/>
                        <a:gd name="connsiteY1" fmla="*/ 1159376 h 1364469"/>
                        <a:gd name="connsiteX2" fmla="*/ 1304863 w 2464239"/>
                        <a:gd name="connsiteY2" fmla="*/ 1364469 h 1364469"/>
                        <a:gd name="connsiteX3" fmla="*/ 0 w 2464239"/>
                        <a:gd name="connsiteY3" fmla="*/ 1364469 h 1364469"/>
                        <a:gd name="connsiteX4" fmla="*/ 0 w 2464239"/>
                        <a:gd name="connsiteY4" fmla="*/ 1159376 h 1364469"/>
                        <a:gd name="connsiteX0" fmla="*/ 1304863 w 2464239"/>
                        <a:gd name="connsiteY0" fmla="*/ 1159376 h 1364469"/>
                        <a:gd name="connsiteX1" fmla="*/ 2464239 w 2464239"/>
                        <a:gd name="connsiteY1" fmla="*/ 0 h 1364469"/>
                        <a:gd name="connsiteX2" fmla="*/ 2464239 w 2464239"/>
                        <a:gd name="connsiteY2" fmla="*/ 205093 h 1364469"/>
                        <a:gd name="connsiteX3" fmla="*/ 1304863 w 2464239"/>
                        <a:gd name="connsiteY3" fmla="*/ 1364469 h 1364469"/>
                        <a:gd name="connsiteX4" fmla="*/ 1304863 w 2464239"/>
                        <a:gd name="connsiteY4" fmla="*/ 1159376 h 1364469"/>
                        <a:gd name="connsiteX0" fmla="*/ 0 w 2464239"/>
                        <a:gd name="connsiteY0" fmla="*/ 1159376 h 1364469"/>
                        <a:gd name="connsiteX1" fmla="*/ 1159376 w 2464239"/>
                        <a:gd name="connsiteY1" fmla="*/ 0 h 1364469"/>
                        <a:gd name="connsiteX2" fmla="*/ 2464239 w 2464239"/>
                        <a:gd name="connsiteY2" fmla="*/ 0 h 1364469"/>
                        <a:gd name="connsiteX3" fmla="*/ 1304863 w 2464239"/>
                        <a:gd name="connsiteY3" fmla="*/ 1159376 h 1364469"/>
                        <a:gd name="connsiteX4" fmla="*/ 0 w 2464239"/>
                        <a:gd name="connsiteY4" fmla="*/ 1159376 h 1364469"/>
                        <a:gd name="connsiteX0" fmla="*/ 0 w 2464239"/>
                        <a:gd name="connsiteY0" fmla="*/ 1159376 h 1364469"/>
                        <a:gd name="connsiteX1" fmla="*/ 1159376 w 2464239"/>
                        <a:gd name="connsiteY1" fmla="*/ 0 h 1364469"/>
                        <a:gd name="connsiteX2" fmla="*/ 2464239 w 2464239"/>
                        <a:gd name="connsiteY2" fmla="*/ 0 h 1364469"/>
                        <a:gd name="connsiteX3" fmla="*/ 2464239 w 2464239"/>
                        <a:gd name="connsiteY3" fmla="*/ 205093 h 1364469"/>
                        <a:gd name="connsiteX4" fmla="*/ 1304863 w 2464239"/>
                        <a:gd name="connsiteY4" fmla="*/ 1364469 h 1364469"/>
                        <a:gd name="connsiteX5" fmla="*/ 0 w 2464239"/>
                        <a:gd name="connsiteY5" fmla="*/ 1364469 h 1364469"/>
                        <a:gd name="connsiteX6" fmla="*/ 0 w 2464239"/>
                        <a:gd name="connsiteY6" fmla="*/ 1159376 h 1364469"/>
                        <a:gd name="connsiteX7" fmla="*/ 0 w 2464239"/>
                        <a:gd name="connsiteY7" fmla="*/ 1159376 h 1364469"/>
                        <a:gd name="connsiteX8" fmla="*/ 1304863 w 2464239"/>
                        <a:gd name="connsiteY8" fmla="*/ 1159376 h 1364469"/>
                        <a:gd name="connsiteX9" fmla="*/ 2464239 w 2464239"/>
                        <a:gd name="connsiteY9" fmla="*/ 0 h 1364469"/>
                        <a:gd name="connsiteX10" fmla="*/ 1304863 w 2464239"/>
                        <a:gd name="connsiteY10" fmla="*/ 1159376 h 1364469"/>
                        <a:gd name="connsiteX11" fmla="*/ 1304863 w 2464239"/>
                        <a:gd name="connsiteY11" fmla="*/ 1364469 h 1364469"/>
                        <a:gd name="connsiteX0" fmla="*/ 0 w 2464239"/>
                        <a:gd name="connsiteY0" fmla="*/ 1159376 h 1364469"/>
                        <a:gd name="connsiteX1" fmla="*/ 1304863 w 2464239"/>
                        <a:gd name="connsiteY1" fmla="*/ 1159376 h 1364469"/>
                        <a:gd name="connsiteX2" fmla="*/ 1304863 w 2464239"/>
                        <a:gd name="connsiteY2" fmla="*/ 1364469 h 1364469"/>
                        <a:gd name="connsiteX3" fmla="*/ 0 w 2464239"/>
                        <a:gd name="connsiteY3" fmla="*/ 1364469 h 1364469"/>
                        <a:gd name="connsiteX4" fmla="*/ 0 w 2464239"/>
                        <a:gd name="connsiteY4" fmla="*/ 1159376 h 1364469"/>
                        <a:gd name="connsiteX0" fmla="*/ 1304863 w 2464239"/>
                        <a:gd name="connsiteY0" fmla="*/ 1159376 h 1364469"/>
                        <a:gd name="connsiteX1" fmla="*/ 2464239 w 2464239"/>
                        <a:gd name="connsiteY1" fmla="*/ 0 h 1364469"/>
                        <a:gd name="connsiteX2" fmla="*/ 2464239 w 2464239"/>
                        <a:gd name="connsiteY2" fmla="*/ 205093 h 1364469"/>
                        <a:gd name="connsiteX3" fmla="*/ 1304863 w 2464239"/>
                        <a:gd name="connsiteY3" fmla="*/ 1364469 h 1364469"/>
                        <a:gd name="connsiteX4" fmla="*/ 1304863 w 2464239"/>
                        <a:gd name="connsiteY4" fmla="*/ 1159376 h 1364469"/>
                        <a:gd name="connsiteX0" fmla="*/ 0 w 2464239"/>
                        <a:gd name="connsiteY0" fmla="*/ 1159376 h 1364469"/>
                        <a:gd name="connsiteX1" fmla="*/ 1159376 w 2464239"/>
                        <a:gd name="connsiteY1" fmla="*/ 0 h 1364469"/>
                        <a:gd name="connsiteX2" fmla="*/ 2464239 w 2464239"/>
                        <a:gd name="connsiteY2" fmla="*/ 0 h 1364469"/>
                        <a:gd name="connsiteX3" fmla="*/ 1304863 w 2464239"/>
                        <a:gd name="connsiteY3" fmla="*/ 1159376 h 1364469"/>
                        <a:gd name="connsiteX4" fmla="*/ 0 w 2464239"/>
                        <a:gd name="connsiteY4" fmla="*/ 1159376 h 1364469"/>
                        <a:gd name="connsiteX0" fmla="*/ 0 w 2464239"/>
                        <a:gd name="connsiteY0" fmla="*/ 1159376 h 1364469"/>
                        <a:gd name="connsiteX1" fmla="*/ 1159376 w 2464239"/>
                        <a:gd name="connsiteY1" fmla="*/ 0 h 1364469"/>
                        <a:gd name="connsiteX2" fmla="*/ 2464239 w 2464239"/>
                        <a:gd name="connsiteY2" fmla="*/ 0 h 1364469"/>
                        <a:gd name="connsiteX3" fmla="*/ 2464239 w 2464239"/>
                        <a:gd name="connsiteY3" fmla="*/ 205093 h 1364469"/>
                        <a:gd name="connsiteX4" fmla="*/ 1304863 w 2464239"/>
                        <a:gd name="connsiteY4" fmla="*/ 1364469 h 1364469"/>
                        <a:gd name="connsiteX5" fmla="*/ 0 w 2464239"/>
                        <a:gd name="connsiteY5" fmla="*/ 1364469 h 1364469"/>
                        <a:gd name="connsiteX6" fmla="*/ 0 w 2464239"/>
                        <a:gd name="connsiteY6" fmla="*/ 1159376 h 1364469"/>
                        <a:gd name="connsiteX7" fmla="*/ 40193 w 2464239"/>
                        <a:gd name="connsiteY7" fmla="*/ 1119182 h 1364469"/>
                        <a:gd name="connsiteX8" fmla="*/ 1304863 w 2464239"/>
                        <a:gd name="connsiteY8" fmla="*/ 1159376 h 1364469"/>
                        <a:gd name="connsiteX9" fmla="*/ 2464239 w 2464239"/>
                        <a:gd name="connsiteY9" fmla="*/ 0 h 1364469"/>
                        <a:gd name="connsiteX10" fmla="*/ 1304863 w 2464239"/>
                        <a:gd name="connsiteY10" fmla="*/ 1159376 h 1364469"/>
                        <a:gd name="connsiteX11" fmla="*/ 1304863 w 2464239"/>
                        <a:gd name="connsiteY11" fmla="*/ 1364469 h 1364469"/>
                        <a:gd name="connsiteX0" fmla="*/ 0 w 2464239"/>
                        <a:gd name="connsiteY0" fmla="*/ 1159376 h 1364469"/>
                        <a:gd name="connsiteX1" fmla="*/ 1304863 w 2464239"/>
                        <a:gd name="connsiteY1" fmla="*/ 1159376 h 1364469"/>
                        <a:gd name="connsiteX2" fmla="*/ 1304863 w 2464239"/>
                        <a:gd name="connsiteY2" fmla="*/ 1364469 h 1364469"/>
                        <a:gd name="connsiteX3" fmla="*/ 0 w 2464239"/>
                        <a:gd name="connsiteY3" fmla="*/ 1364469 h 1364469"/>
                        <a:gd name="connsiteX4" fmla="*/ 0 w 2464239"/>
                        <a:gd name="connsiteY4" fmla="*/ 1159376 h 1364469"/>
                        <a:gd name="connsiteX0" fmla="*/ 1304863 w 2464239"/>
                        <a:gd name="connsiteY0" fmla="*/ 1159376 h 1364469"/>
                        <a:gd name="connsiteX1" fmla="*/ 2464239 w 2464239"/>
                        <a:gd name="connsiteY1" fmla="*/ 0 h 1364469"/>
                        <a:gd name="connsiteX2" fmla="*/ 2464239 w 2464239"/>
                        <a:gd name="connsiteY2" fmla="*/ 205093 h 1364469"/>
                        <a:gd name="connsiteX3" fmla="*/ 1304863 w 2464239"/>
                        <a:gd name="connsiteY3" fmla="*/ 1364469 h 1364469"/>
                        <a:gd name="connsiteX4" fmla="*/ 1304863 w 2464239"/>
                        <a:gd name="connsiteY4" fmla="*/ 1159376 h 1364469"/>
                        <a:gd name="connsiteX0" fmla="*/ 0 w 2464239"/>
                        <a:gd name="connsiteY0" fmla="*/ 1159376 h 1364469"/>
                        <a:gd name="connsiteX1" fmla="*/ 1159376 w 2464239"/>
                        <a:gd name="connsiteY1" fmla="*/ 0 h 1364469"/>
                        <a:gd name="connsiteX2" fmla="*/ 2464239 w 2464239"/>
                        <a:gd name="connsiteY2" fmla="*/ 0 h 1364469"/>
                        <a:gd name="connsiteX3" fmla="*/ 1304863 w 2464239"/>
                        <a:gd name="connsiteY3" fmla="*/ 1159376 h 1364469"/>
                        <a:gd name="connsiteX4" fmla="*/ 0 w 2464239"/>
                        <a:gd name="connsiteY4" fmla="*/ 1159376 h 1364469"/>
                        <a:gd name="connsiteX0" fmla="*/ 0 w 2464239"/>
                        <a:gd name="connsiteY0" fmla="*/ 1159376 h 1364469"/>
                        <a:gd name="connsiteX1" fmla="*/ 818607 w 2464239"/>
                        <a:gd name="connsiteY1" fmla="*/ 475627 h 1364469"/>
                        <a:gd name="connsiteX2" fmla="*/ 1159376 w 2464239"/>
                        <a:gd name="connsiteY2" fmla="*/ 0 h 1364469"/>
                        <a:gd name="connsiteX3" fmla="*/ 2464239 w 2464239"/>
                        <a:gd name="connsiteY3" fmla="*/ 0 h 1364469"/>
                        <a:gd name="connsiteX4" fmla="*/ 2464239 w 2464239"/>
                        <a:gd name="connsiteY4" fmla="*/ 205093 h 1364469"/>
                        <a:gd name="connsiteX5" fmla="*/ 1304863 w 2464239"/>
                        <a:gd name="connsiteY5" fmla="*/ 1364469 h 1364469"/>
                        <a:gd name="connsiteX6" fmla="*/ 0 w 2464239"/>
                        <a:gd name="connsiteY6" fmla="*/ 1364469 h 1364469"/>
                        <a:gd name="connsiteX7" fmla="*/ 0 w 2464239"/>
                        <a:gd name="connsiteY7" fmla="*/ 1159376 h 1364469"/>
                        <a:gd name="connsiteX8" fmla="*/ 40193 w 2464239"/>
                        <a:gd name="connsiteY8" fmla="*/ 1119182 h 1364469"/>
                        <a:gd name="connsiteX9" fmla="*/ 1304863 w 2464239"/>
                        <a:gd name="connsiteY9" fmla="*/ 1159376 h 1364469"/>
                        <a:gd name="connsiteX10" fmla="*/ 2464239 w 2464239"/>
                        <a:gd name="connsiteY10" fmla="*/ 0 h 1364469"/>
                        <a:gd name="connsiteX11" fmla="*/ 1304863 w 2464239"/>
                        <a:gd name="connsiteY11" fmla="*/ 1159376 h 1364469"/>
                        <a:gd name="connsiteX12" fmla="*/ 1304863 w 2464239"/>
                        <a:gd name="connsiteY12" fmla="*/ 1364469 h 1364469"/>
                        <a:gd name="connsiteX0" fmla="*/ 0 w 2464239"/>
                        <a:gd name="connsiteY0" fmla="*/ 1196215 h 1401308"/>
                        <a:gd name="connsiteX1" fmla="*/ 1304863 w 2464239"/>
                        <a:gd name="connsiteY1" fmla="*/ 1196215 h 1401308"/>
                        <a:gd name="connsiteX2" fmla="*/ 1304863 w 2464239"/>
                        <a:gd name="connsiteY2" fmla="*/ 1401308 h 1401308"/>
                        <a:gd name="connsiteX3" fmla="*/ 0 w 2464239"/>
                        <a:gd name="connsiteY3" fmla="*/ 1401308 h 1401308"/>
                        <a:gd name="connsiteX4" fmla="*/ 0 w 2464239"/>
                        <a:gd name="connsiteY4" fmla="*/ 1196215 h 1401308"/>
                        <a:gd name="connsiteX0" fmla="*/ 1304863 w 2464239"/>
                        <a:gd name="connsiteY0" fmla="*/ 1196215 h 1401308"/>
                        <a:gd name="connsiteX1" fmla="*/ 2464239 w 2464239"/>
                        <a:gd name="connsiteY1" fmla="*/ 36839 h 1401308"/>
                        <a:gd name="connsiteX2" fmla="*/ 2464239 w 2464239"/>
                        <a:gd name="connsiteY2" fmla="*/ 241932 h 1401308"/>
                        <a:gd name="connsiteX3" fmla="*/ 1304863 w 2464239"/>
                        <a:gd name="connsiteY3" fmla="*/ 1401308 h 1401308"/>
                        <a:gd name="connsiteX4" fmla="*/ 1304863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1159376 w 2464239"/>
                        <a:gd name="connsiteY1" fmla="*/ 36839 h 1401308"/>
                        <a:gd name="connsiteX2" fmla="*/ 2464239 w 2464239"/>
                        <a:gd name="connsiteY2" fmla="*/ 36839 h 1401308"/>
                        <a:gd name="connsiteX3" fmla="*/ 1304863 w 2464239"/>
                        <a:gd name="connsiteY3" fmla="*/ 1196215 h 1401308"/>
                        <a:gd name="connsiteX4" fmla="*/ 0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818607 w 2464239"/>
                        <a:gd name="connsiteY1" fmla="*/ 512466 h 1401308"/>
                        <a:gd name="connsiteX2" fmla="*/ 1159376 w 2464239"/>
                        <a:gd name="connsiteY2" fmla="*/ 36839 h 1401308"/>
                        <a:gd name="connsiteX3" fmla="*/ 1853587 w 2464239"/>
                        <a:gd name="connsiteY3" fmla="*/ 0 h 1401308"/>
                        <a:gd name="connsiteX4" fmla="*/ 2464239 w 2464239"/>
                        <a:gd name="connsiteY4" fmla="*/ 36839 h 1401308"/>
                        <a:gd name="connsiteX5" fmla="*/ 2464239 w 2464239"/>
                        <a:gd name="connsiteY5" fmla="*/ 241932 h 1401308"/>
                        <a:gd name="connsiteX6" fmla="*/ 1304863 w 2464239"/>
                        <a:gd name="connsiteY6" fmla="*/ 1401308 h 1401308"/>
                        <a:gd name="connsiteX7" fmla="*/ 0 w 2464239"/>
                        <a:gd name="connsiteY7" fmla="*/ 1401308 h 1401308"/>
                        <a:gd name="connsiteX8" fmla="*/ 0 w 2464239"/>
                        <a:gd name="connsiteY8" fmla="*/ 1196215 h 1401308"/>
                        <a:gd name="connsiteX9" fmla="*/ 40193 w 2464239"/>
                        <a:gd name="connsiteY9" fmla="*/ 1156021 h 1401308"/>
                        <a:gd name="connsiteX10" fmla="*/ 1304863 w 2464239"/>
                        <a:gd name="connsiteY10" fmla="*/ 1196215 h 1401308"/>
                        <a:gd name="connsiteX11" fmla="*/ 2464239 w 2464239"/>
                        <a:gd name="connsiteY11" fmla="*/ 36839 h 1401308"/>
                        <a:gd name="connsiteX12" fmla="*/ 1304863 w 2464239"/>
                        <a:gd name="connsiteY12" fmla="*/ 1196215 h 1401308"/>
                        <a:gd name="connsiteX13" fmla="*/ 1304863 w 2464239"/>
                        <a:gd name="connsiteY13" fmla="*/ 1401308 h 1401308"/>
                        <a:gd name="connsiteX0" fmla="*/ 0 w 2464239"/>
                        <a:gd name="connsiteY0" fmla="*/ 1196215 h 1401308"/>
                        <a:gd name="connsiteX1" fmla="*/ 1304863 w 2464239"/>
                        <a:gd name="connsiteY1" fmla="*/ 1196215 h 1401308"/>
                        <a:gd name="connsiteX2" fmla="*/ 1304863 w 2464239"/>
                        <a:gd name="connsiteY2" fmla="*/ 1401308 h 1401308"/>
                        <a:gd name="connsiteX3" fmla="*/ 0 w 2464239"/>
                        <a:gd name="connsiteY3" fmla="*/ 1401308 h 1401308"/>
                        <a:gd name="connsiteX4" fmla="*/ 0 w 2464239"/>
                        <a:gd name="connsiteY4" fmla="*/ 1196215 h 1401308"/>
                        <a:gd name="connsiteX0" fmla="*/ 1304863 w 2464239"/>
                        <a:gd name="connsiteY0" fmla="*/ 1196215 h 1401308"/>
                        <a:gd name="connsiteX1" fmla="*/ 2464239 w 2464239"/>
                        <a:gd name="connsiteY1" fmla="*/ 36839 h 1401308"/>
                        <a:gd name="connsiteX2" fmla="*/ 2464239 w 2464239"/>
                        <a:gd name="connsiteY2" fmla="*/ 241932 h 1401308"/>
                        <a:gd name="connsiteX3" fmla="*/ 1304863 w 2464239"/>
                        <a:gd name="connsiteY3" fmla="*/ 1401308 h 1401308"/>
                        <a:gd name="connsiteX4" fmla="*/ 1304863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1159376 w 2464239"/>
                        <a:gd name="connsiteY1" fmla="*/ 36839 h 1401308"/>
                        <a:gd name="connsiteX2" fmla="*/ 2464239 w 2464239"/>
                        <a:gd name="connsiteY2" fmla="*/ 36839 h 1401308"/>
                        <a:gd name="connsiteX3" fmla="*/ 1304863 w 2464239"/>
                        <a:gd name="connsiteY3" fmla="*/ 1196215 h 1401308"/>
                        <a:gd name="connsiteX4" fmla="*/ 0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818607 w 2464239"/>
                        <a:gd name="connsiteY1" fmla="*/ 512466 h 1401308"/>
                        <a:gd name="connsiteX2" fmla="*/ 1159376 w 2464239"/>
                        <a:gd name="connsiteY2" fmla="*/ 36839 h 1401308"/>
                        <a:gd name="connsiteX3" fmla="*/ 1853587 w 2464239"/>
                        <a:gd name="connsiteY3" fmla="*/ 0 h 1401308"/>
                        <a:gd name="connsiteX4" fmla="*/ 2464239 w 2464239"/>
                        <a:gd name="connsiteY4" fmla="*/ 36839 h 1401308"/>
                        <a:gd name="connsiteX5" fmla="*/ 2464239 w 2464239"/>
                        <a:gd name="connsiteY5" fmla="*/ 241932 h 1401308"/>
                        <a:gd name="connsiteX6" fmla="*/ 1304863 w 2464239"/>
                        <a:gd name="connsiteY6" fmla="*/ 1401308 h 1401308"/>
                        <a:gd name="connsiteX7" fmla="*/ 0 w 2464239"/>
                        <a:gd name="connsiteY7" fmla="*/ 1401308 h 1401308"/>
                        <a:gd name="connsiteX8" fmla="*/ 0 w 2464239"/>
                        <a:gd name="connsiteY8" fmla="*/ 1196215 h 1401308"/>
                        <a:gd name="connsiteX9" fmla="*/ 40193 w 2464239"/>
                        <a:gd name="connsiteY9" fmla="*/ 1156021 h 1401308"/>
                        <a:gd name="connsiteX10" fmla="*/ 1304863 w 2464239"/>
                        <a:gd name="connsiteY10" fmla="*/ 1196215 h 1401308"/>
                        <a:gd name="connsiteX11" fmla="*/ 1984216 w 2464239"/>
                        <a:gd name="connsiteY11" fmla="*/ 602901 h 1401308"/>
                        <a:gd name="connsiteX12" fmla="*/ 2464239 w 2464239"/>
                        <a:gd name="connsiteY12" fmla="*/ 36839 h 1401308"/>
                        <a:gd name="connsiteX13" fmla="*/ 1304863 w 2464239"/>
                        <a:gd name="connsiteY13" fmla="*/ 1196215 h 1401308"/>
                        <a:gd name="connsiteX14" fmla="*/ 1304863 w 2464239"/>
                        <a:gd name="connsiteY14" fmla="*/ 1401308 h 1401308"/>
                        <a:gd name="connsiteX0" fmla="*/ 0 w 2464239"/>
                        <a:gd name="connsiteY0" fmla="*/ 1196215 h 1401308"/>
                        <a:gd name="connsiteX1" fmla="*/ 1304863 w 2464239"/>
                        <a:gd name="connsiteY1" fmla="*/ 1196215 h 1401308"/>
                        <a:gd name="connsiteX2" fmla="*/ 1304863 w 2464239"/>
                        <a:gd name="connsiteY2" fmla="*/ 1401308 h 1401308"/>
                        <a:gd name="connsiteX3" fmla="*/ 0 w 2464239"/>
                        <a:gd name="connsiteY3" fmla="*/ 1401308 h 1401308"/>
                        <a:gd name="connsiteX4" fmla="*/ 0 w 2464239"/>
                        <a:gd name="connsiteY4" fmla="*/ 1196215 h 1401308"/>
                        <a:gd name="connsiteX0" fmla="*/ 1304863 w 2464239"/>
                        <a:gd name="connsiteY0" fmla="*/ 1196215 h 1401308"/>
                        <a:gd name="connsiteX1" fmla="*/ 2464239 w 2464239"/>
                        <a:gd name="connsiteY1" fmla="*/ 36839 h 1401308"/>
                        <a:gd name="connsiteX2" fmla="*/ 2464239 w 2464239"/>
                        <a:gd name="connsiteY2" fmla="*/ 241932 h 1401308"/>
                        <a:gd name="connsiteX3" fmla="*/ 1304863 w 2464239"/>
                        <a:gd name="connsiteY3" fmla="*/ 1401308 h 1401308"/>
                        <a:gd name="connsiteX4" fmla="*/ 1304863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1159376 w 2464239"/>
                        <a:gd name="connsiteY1" fmla="*/ 36839 h 1401308"/>
                        <a:gd name="connsiteX2" fmla="*/ 2464239 w 2464239"/>
                        <a:gd name="connsiteY2" fmla="*/ 36839 h 1401308"/>
                        <a:gd name="connsiteX3" fmla="*/ 1304863 w 2464239"/>
                        <a:gd name="connsiteY3" fmla="*/ 1196215 h 1401308"/>
                        <a:gd name="connsiteX4" fmla="*/ 0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818607 w 2464239"/>
                        <a:gd name="connsiteY1" fmla="*/ 512466 h 1401308"/>
                        <a:gd name="connsiteX2" fmla="*/ 1159376 w 2464239"/>
                        <a:gd name="connsiteY2" fmla="*/ 36839 h 1401308"/>
                        <a:gd name="connsiteX3" fmla="*/ 1853587 w 2464239"/>
                        <a:gd name="connsiteY3" fmla="*/ 0 h 1401308"/>
                        <a:gd name="connsiteX4" fmla="*/ 2464239 w 2464239"/>
                        <a:gd name="connsiteY4" fmla="*/ 36839 h 1401308"/>
                        <a:gd name="connsiteX5" fmla="*/ 2464239 w 2464239"/>
                        <a:gd name="connsiteY5" fmla="*/ 241932 h 1401308"/>
                        <a:gd name="connsiteX6" fmla="*/ 1304863 w 2464239"/>
                        <a:gd name="connsiteY6" fmla="*/ 1401308 h 1401308"/>
                        <a:gd name="connsiteX7" fmla="*/ 0 w 2464239"/>
                        <a:gd name="connsiteY7" fmla="*/ 1401308 h 1401308"/>
                        <a:gd name="connsiteX8" fmla="*/ 0 w 2464239"/>
                        <a:gd name="connsiteY8" fmla="*/ 1196215 h 1401308"/>
                        <a:gd name="connsiteX9" fmla="*/ 40193 w 2464239"/>
                        <a:gd name="connsiteY9" fmla="*/ 1156021 h 1401308"/>
                        <a:gd name="connsiteX10" fmla="*/ 1304863 w 2464239"/>
                        <a:gd name="connsiteY10" fmla="*/ 1196215 h 1401308"/>
                        <a:gd name="connsiteX11" fmla="*/ 1984216 w 2464239"/>
                        <a:gd name="connsiteY11" fmla="*/ 602901 h 1401308"/>
                        <a:gd name="connsiteX12" fmla="*/ 2464239 w 2464239"/>
                        <a:gd name="connsiteY12" fmla="*/ 36839 h 1401308"/>
                        <a:gd name="connsiteX13" fmla="*/ 1385250 w 2464239"/>
                        <a:gd name="connsiteY13" fmla="*/ 1196215 h 1401308"/>
                        <a:gd name="connsiteX14" fmla="*/ 1304863 w 2464239"/>
                        <a:gd name="connsiteY14" fmla="*/ 1401308 h 1401308"/>
                        <a:gd name="connsiteX0" fmla="*/ 0 w 2464239"/>
                        <a:gd name="connsiteY0" fmla="*/ 1196215 h 1401308"/>
                        <a:gd name="connsiteX1" fmla="*/ 1304863 w 2464239"/>
                        <a:gd name="connsiteY1" fmla="*/ 1196215 h 1401308"/>
                        <a:gd name="connsiteX2" fmla="*/ 1304863 w 2464239"/>
                        <a:gd name="connsiteY2" fmla="*/ 1401308 h 1401308"/>
                        <a:gd name="connsiteX3" fmla="*/ 0 w 2464239"/>
                        <a:gd name="connsiteY3" fmla="*/ 1401308 h 1401308"/>
                        <a:gd name="connsiteX4" fmla="*/ 0 w 2464239"/>
                        <a:gd name="connsiteY4" fmla="*/ 1196215 h 1401308"/>
                        <a:gd name="connsiteX0" fmla="*/ 1304863 w 2464239"/>
                        <a:gd name="connsiteY0" fmla="*/ 1196215 h 1401308"/>
                        <a:gd name="connsiteX1" fmla="*/ 2464239 w 2464239"/>
                        <a:gd name="connsiteY1" fmla="*/ 36839 h 1401308"/>
                        <a:gd name="connsiteX2" fmla="*/ 2464239 w 2464239"/>
                        <a:gd name="connsiteY2" fmla="*/ 241932 h 1401308"/>
                        <a:gd name="connsiteX3" fmla="*/ 1304863 w 2464239"/>
                        <a:gd name="connsiteY3" fmla="*/ 1401308 h 1401308"/>
                        <a:gd name="connsiteX4" fmla="*/ 1304863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1159376 w 2464239"/>
                        <a:gd name="connsiteY1" fmla="*/ 36839 h 1401308"/>
                        <a:gd name="connsiteX2" fmla="*/ 2464239 w 2464239"/>
                        <a:gd name="connsiteY2" fmla="*/ 36839 h 1401308"/>
                        <a:gd name="connsiteX3" fmla="*/ 1304863 w 2464239"/>
                        <a:gd name="connsiteY3" fmla="*/ 1196215 h 1401308"/>
                        <a:gd name="connsiteX4" fmla="*/ 0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818607 w 2464239"/>
                        <a:gd name="connsiteY1" fmla="*/ 512466 h 1401308"/>
                        <a:gd name="connsiteX2" fmla="*/ 1159376 w 2464239"/>
                        <a:gd name="connsiteY2" fmla="*/ 36839 h 1401308"/>
                        <a:gd name="connsiteX3" fmla="*/ 1853587 w 2464239"/>
                        <a:gd name="connsiteY3" fmla="*/ 0 h 1401308"/>
                        <a:gd name="connsiteX4" fmla="*/ 2464239 w 2464239"/>
                        <a:gd name="connsiteY4" fmla="*/ 36839 h 1401308"/>
                        <a:gd name="connsiteX5" fmla="*/ 2464239 w 2464239"/>
                        <a:gd name="connsiteY5" fmla="*/ 241932 h 1401308"/>
                        <a:gd name="connsiteX6" fmla="*/ 1304863 w 2464239"/>
                        <a:gd name="connsiteY6" fmla="*/ 1401308 h 1401308"/>
                        <a:gd name="connsiteX7" fmla="*/ 0 w 2464239"/>
                        <a:gd name="connsiteY7" fmla="*/ 1401308 h 1401308"/>
                        <a:gd name="connsiteX8" fmla="*/ 0 w 2464239"/>
                        <a:gd name="connsiteY8" fmla="*/ 1196215 h 1401308"/>
                        <a:gd name="connsiteX9" fmla="*/ 40193 w 2464239"/>
                        <a:gd name="connsiteY9" fmla="*/ 1156021 h 1401308"/>
                        <a:gd name="connsiteX10" fmla="*/ 1304863 w 2464239"/>
                        <a:gd name="connsiteY10" fmla="*/ 1196215 h 1401308"/>
                        <a:gd name="connsiteX11" fmla="*/ 1984216 w 2464239"/>
                        <a:gd name="connsiteY11" fmla="*/ 602901 h 1401308"/>
                        <a:gd name="connsiteX12" fmla="*/ 2464239 w 2464239"/>
                        <a:gd name="connsiteY12" fmla="*/ 36839 h 1401308"/>
                        <a:gd name="connsiteX13" fmla="*/ 1254622 w 2464239"/>
                        <a:gd name="connsiteY13" fmla="*/ 1166070 h 1401308"/>
                        <a:gd name="connsiteX14" fmla="*/ 1304863 w 2464239"/>
                        <a:gd name="connsiteY14" fmla="*/ 1401308 h 1401308"/>
                        <a:gd name="connsiteX0" fmla="*/ 0 w 2464239"/>
                        <a:gd name="connsiteY0" fmla="*/ 1196215 h 1401308"/>
                        <a:gd name="connsiteX1" fmla="*/ 1304863 w 2464239"/>
                        <a:gd name="connsiteY1" fmla="*/ 1196215 h 1401308"/>
                        <a:gd name="connsiteX2" fmla="*/ 1304863 w 2464239"/>
                        <a:gd name="connsiteY2" fmla="*/ 1401308 h 1401308"/>
                        <a:gd name="connsiteX3" fmla="*/ 0 w 2464239"/>
                        <a:gd name="connsiteY3" fmla="*/ 1401308 h 1401308"/>
                        <a:gd name="connsiteX4" fmla="*/ 0 w 2464239"/>
                        <a:gd name="connsiteY4" fmla="*/ 1196215 h 1401308"/>
                        <a:gd name="connsiteX0" fmla="*/ 1304863 w 2464239"/>
                        <a:gd name="connsiteY0" fmla="*/ 1196215 h 1401308"/>
                        <a:gd name="connsiteX1" fmla="*/ 2464239 w 2464239"/>
                        <a:gd name="connsiteY1" fmla="*/ 36839 h 1401308"/>
                        <a:gd name="connsiteX2" fmla="*/ 2464239 w 2464239"/>
                        <a:gd name="connsiteY2" fmla="*/ 241932 h 1401308"/>
                        <a:gd name="connsiteX3" fmla="*/ 1304863 w 2464239"/>
                        <a:gd name="connsiteY3" fmla="*/ 1401308 h 1401308"/>
                        <a:gd name="connsiteX4" fmla="*/ 1304863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1159376 w 2464239"/>
                        <a:gd name="connsiteY1" fmla="*/ 36839 h 1401308"/>
                        <a:gd name="connsiteX2" fmla="*/ 2464239 w 2464239"/>
                        <a:gd name="connsiteY2" fmla="*/ 36839 h 1401308"/>
                        <a:gd name="connsiteX3" fmla="*/ 1304863 w 2464239"/>
                        <a:gd name="connsiteY3" fmla="*/ 1196215 h 1401308"/>
                        <a:gd name="connsiteX4" fmla="*/ 0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475910 w 2464239"/>
                        <a:gd name="connsiteY1" fmla="*/ 763918 h 1401308"/>
                        <a:gd name="connsiteX2" fmla="*/ 818607 w 2464239"/>
                        <a:gd name="connsiteY2" fmla="*/ 512466 h 1401308"/>
                        <a:gd name="connsiteX3" fmla="*/ 1159376 w 2464239"/>
                        <a:gd name="connsiteY3" fmla="*/ 36839 h 1401308"/>
                        <a:gd name="connsiteX4" fmla="*/ 1853587 w 2464239"/>
                        <a:gd name="connsiteY4" fmla="*/ 0 h 1401308"/>
                        <a:gd name="connsiteX5" fmla="*/ 2464239 w 2464239"/>
                        <a:gd name="connsiteY5" fmla="*/ 36839 h 1401308"/>
                        <a:gd name="connsiteX6" fmla="*/ 2464239 w 2464239"/>
                        <a:gd name="connsiteY6" fmla="*/ 241932 h 1401308"/>
                        <a:gd name="connsiteX7" fmla="*/ 1304863 w 2464239"/>
                        <a:gd name="connsiteY7" fmla="*/ 1401308 h 1401308"/>
                        <a:gd name="connsiteX8" fmla="*/ 0 w 2464239"/>
                        <a:gd name="connsiteY8" fmla="*/ 1401308 h 1401308"/>
                        <a:gd name="connsiteX9" fmla="*/ 0 w 2464239"/>
                        <a:gd name="connsiteY9" fmla="*/ 1196215 h 1401308"/>
                        <a:gd name="connsiteX10" fmla="*/ 40193 w 2464239"/>
                        <a:gd name="connsiteY10" fmla="*/ 1156021 h 1401308"/>
                        <a:gd name="connsiteX11" fmla="*/ 1304863 w 2464239"/>
                        <a:gd name="connsiteY11" fmla="*/ 1196215 h 1401308"/>
                        <a:gd name="connsiteX12" fmla="*/ 1984216 w 2464239"/>
                        <a:gd name="connsiteY12" fmla="*/ 602901 h 1401308"/>
                        <a:gd name="connsiteX13" fmla="*/ 2464239 w 2464239"/>
                        <a:gd name="connsiteY13" fmla="*/ 36839 h 1401308"/>
                        <a:gd name="connsiteX14" fmla="*/ 1254622 w 2464239"/>
                        <a:gd name="connsiteY14" fmla="*/ 1166070 h 1401308"/>
                        <a:gd name="connsiteX15" fmla="*/ 1304863 w 2464239"/>
                        <a:gd name="connsiteY15" fmla="*/ 1401308 h 1401308"/>
                        <a:gd name="connsiteX0" fmla="*/ 0 w 2464239"/>
                        <a:gd name="connsiteY0" fmla="*/ 1196215 h 1401308"/>
                        <a:gd name="connsiteX1" fmla="*/ 1304863 w 2464239"/>
                        <a:gd name="connsiteY1" fmla="*/ 1196215 h 1401308"/>
                        <a:gd name="connsiteX2" fmla="*/ 1304863 w 2464239"/>
                        <a:gd name="connsiteY2" fmla="*/ 1401308 h 1401308"/>
                        <a:gd name="connsiteX3" fmla="*/ 0 w 2464239"/>
                        <a:gd name="connsiteY3" fmla="*/ 1401308 h 1401308"/>
                        <a:gd name="connsiteX4" fmla="*/ 0 w 2464239"/>
                        <a:gd name="connsiteY4" fmla="*/ 1196215 h 1401308"/>
                        <a:gd name="connsiteX0" fmla="*/ 1304863 w 2464239"/>
                        <a:gd name="connsiteY0" fmla="*/ 1196215 h 1401308"/>
                        <a:gd name="connsiteX1" fmla="*/ 2464239 w 2464239"/>
                        <a:gd name="connsiteY1" fmla="*/ 36839 h 1401308"/>
                        <a:gd name="connsiteX2" fmla="*/ 2464239 w 2464239"/>
                        <a:gd name="connsiteY2" fmla="*/ 241932 h 1401308"/>
                        <a:gd name="connsiteX3" fmla="*/ 1304863 w 2464239"/>
                        <a:gd name="connsiteY3" fmla="*/ 1401308 h 1401308"/>
                        <a:gd name="connsiteX4" fmla="*/ 1304863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847699 w 2464239"/>
                        <a:gd name="connsiteY1" fmla="*/ 502661 h 1401308"/>
                        <a:gd name="connsiteX2" fmla="*/ 1159376 w 2464239"/>
                        <a:gd name="connsiteY2" fmla="*/ 36839 h 1401308"/>
                        <a:gd name="connsiteX3" fmla="*/ 2464239 w 2464239"/>
                        <a:gd name="connsiteY3" fmla="*/ 36839 h 1401308"/>
                        <a:gd name="connsiteX4" fmla="*/ 1304863 w 2464239"/>
                        <a:gd name="connsiteY4" fmla="*/ 1196215 h 1401308"/>
                        <a:gd name="connsiteX5" fmla="*/ 0 w 2464239"/>
                        <a:gd name="connsiteY5" fmla="*/ 1196215 h 1401308"/>
                        <a:gd name="connsiteX0" fmla="*/ 0 w 2464239"/>
                        <a:gd name="connsiteY0" fmla="*/ 1196215 h 1401308"/>
                        <a:gd name="connsiteX1" fmla="*/ 475910 w 2464239"/>
                        <a:gd name="connsiteY1" fmla="*/ 763918 h 1401308"/>
                        <a:gd name="connsiteX2" fmla="*/ 818607 w 2464239"/>
                        <a:gd name="connsiteY2" fmla="*/ 512466 h 1401308"/>
                        <a:gd name="connsiteX3" fmla="*/ 1159376 w 2464239"/>
                        <a:gd name="connsiteY3" fmla="*/ 36839 h 1401308"/>
                        <a:gd name="connsiteX4" fmla="*/ 1853587 w 2464239"/>
                        <a:gd name="connsiteY4" fmla="*/ 0 h 1401308"/>
                        <a:gd name="connsiteX5" fmla="*/ 2464239 w 2464239"/>
                        <a:gd name="connsiteY5" fmla="*/ 36839 h 1401308"/>
                        <a:gd name="connsiteX6" fmla="*/ 2464239 w 2464239"/>
                        <a:gd name="connsiteY6" fmla="*/ 241932 h 1401308"/>
                        <a:gd name="connsiteX7" fmla="*/ 1304863 w 2464239"/>
                        <a:gd name="connsiteY7" fmla="*/ 1401308 h 1401308"/>
                        <a:gd name="connsiteX8" fmla="*/ 0 w 2464239"/>
                        <a:gd name="connsiteY8" fmla="*/ 1401308 h 1401308"/>
                        <a:gd name="connsiteX9" fmla="*/ 0 w 2464239"/>
                        <a:gd name="connsiteY9" fmla="*/ 1196215 h 1401308"/>
                        <a:gd name="connsiteX10" fmla="*/ 40193 w 2464239"/>
                        <a:gd name="connsiteY10" fmla="*/ 1156021 h 1401308"/>
                        <a:gd name="connsiteX11" fmla="*/ 1304863 w 2464239"/>
                        <a:gd name="connsiteY11" fmla="*/ 1196215 h 1401308"/>
                        <a:gd name="connsiteX12" fmla="*/ 1984216 w 2464239"/>
                        <a:gd name="connsiteY12" fmla="*/ 602901 h 1401308"/>
                        <a:gd name="connsiteX13" fmla="*/ 2464239 w 2464239"/>
                        <a:gd name="connsiteY13" fmla="*/ 36839 h 1401308"/>
                        <a:gd name="connsiteX14" fmla="*/ 1254622 w 2464239"/>
                        <a:gd name="connsiteY14" fmla="*/ 1166070 h 1401308"/>
                        <a:gd name="connsiteX15" fmla="*/ 1304863 w 2464239"/>
                        <a:gd name="connsiteY15" fmla="*/ 1401308 h 1401308"/>
                        <a:gd name="connsiteX0" fmla="*/ 30146 w 2494385"/>
                        <a:gd name="connsiteY0" fmla="*/ 1196215 h 1401308"/>
                        <a:gd name="connsiteX1" fmla="*/ 1335009 w 2494385"/>
                        <a:gd name="connsiteY1" fmla="*/ 1196215 h 1401308"/>
                        <a:gd name="connsiteX2" fmla="*/ 1335009 w 2494385"/>
                        <a:gd name="connsiteY2" fmla="*/ 1401308 h 1401308"/>
                        <a:gd name="connsiteX3" fmla="*/ 30146 w 2494385"/>
                        <a:gd name="connsiteY3" fmla="*/ 1401308 h 1401308"/>
                        <a:gd name="connsiteX4" fmla="*/ 30146 w 2494385"/>
                        <a:gd name="connsiteY4" fmla="*/ 1196215 h 1401308"/>
                        <a:gd name="connsiteX0" fmla="*/ 1335009 w 2494385"/>
                        <a:gd name="connsiteY0" fmla="*/ 1196215 h 1401308"/>
                        <a:gd name="connsiteX1" fmla="*/ 2494385 w 2494385"/>
                        <a:gd name="connsiteY1" fmla="*/ 36839 h 1401308"/>
                        <a:gd name="connsiteX2" fmla="*/ 2494385 w 2494385"/>
                        <a:gd name="connsiteY2" fmla="*/ 241932 h 1401308"/>
                        <a:gd name="connsiteX3" fmla="*/ 1335009 w 2494385"/>
                        <a:gd name="connsiteY3" fmla="*/ 1401308 h 1401308"/>
                        <a:gd name="connsiteX4" fmla="*/ 1335009 w 2494385"/>
                        <a:gd name="connsiteY4" fmla="*/ 1196215 h 1401308"/>
                        <a:gd name="connsiteX0" fmla="*/ 30146 w 2494385"/>
                        <a:gd name="connsiteY0" fmla="*/ 1196215 h 1401308"/>
                        <a:gd name="connsiteX1" fmla="*/ 877845 w 2494385"/>
                        <a:gd name="connsiteY1" fmla="*/ 502661 h 1401308"/>
                        <a:gd name="connsiteX2" fmla="*/ 1189522 w 2494385"/>
                        <a:gd name="connsiteY2" fmla="*/ 36839 h 1401308"/>
                        <a:gd name="connsiteX3" fmla="*/ 2494385 w 2494385"/>
                        <a:gd name="connsiteY3" fmla="*/ 36839 h 1401308"/>
                        <a:gd name="connsiteX4" fmla="*/ 1335009 w 2494385"/>
                        <a:gd name="connsiteY4" fmla="*/ 1196215 h 1401308"/>
                        <a:gd name="connsiteX5" fmla="*/ 30146 w 2494385"/>
                        <a:gd name="connsiteY5" fmla="*/ 1196215 h 1401308"/>
                        <a:gd name="connsiteX0" fmla="*/ 30146 w 2494385"/>
                        <a:gd name="connsiteY0" fmla="*/ 1196215 h 1401308"/>
                        <a:gd name="connsiteX1" fmla="*/ 506056 w 2494385"/>
                        <a:gd name="connsiteY1" fmla="*/ 763918 h 1401308"/>
                        <a:gd name="connsiteX2" fmla="*/ 848753 w 2494385"/>
                        <a:gd name="connsiteY2" fmla="*/ 512466 h 1401308"/>
                        <a:gd name="connsiteX3" fmla="*/ 1189522 w 2494385"/>
                        <a:gd name="connsiteY3" fmla="*/ 36839 h 1401308"/>
                        <a:gd name="connsiteX4" fmla="*/ 1883733 w 2494385"/>
                        <a:gd name="connsiteY4" fmla="*/ 0 h 1401308"/>
                        <a:gd name="connsiteX5" fmla="*/ 2494385 w 2494385"/>
                        <a:gd name="connsiteY5" fmla="*/ 36839 h 1401308"/>
                        <a:gd name="connsiteX6" fmla="*/ 2494385 w 2494385"/>
                        <a:gd name="connsiteY6" fmla="*/ 241932 h 1401308"/>
                        <a:gd name="connsiteX7" fmla="*/ 1335009 w 2494385"/>
                        <a:gd name="connsiteY7" fmla="*/ 1401308 h 1401308"/>
                        <a:gd name="connsiteX8" fmla="*/ 30146 w 2494385"/>
                        <a:gd name="connsiteY8" fmla="*/ 1401308 h 1401308"/>
                        <a:gd name="connsiteX9" fmla="*/ 30146 w 2494385"/>
                        <a:gd name="connsiteY9" fmla="*/ 1196215 h 1401308"/>
                        <a:gd name="connsiteX10" fmla="*/ 0 w 2494385"/>
                        <a:gd name="connsiteY10" fmla="*/ 1286650 h 1401308"/>
                        <a:gd name="connsiteX11" fmla="*/ 1335009 w 2494385"/>
                        <a:gd name="connsiteY11" fmla="*/ 1196215 h 1401308"/>
                        <a:gd name="connsiteX12" fmla="*/ 2014362 w 2494385"/>
                        <a:gd name="connsiteY12" fmla="*/ 602901 h 1401308"/>
                        <a:gd name="connsiteX13" fmla="*/ 2494385 w 2494385"/>
                        <a:gd name="connsiteY13" fmla="*/ 36839 h 1401308"/>
                        <a:gd name="connsiteX14" fmla="*/ 1284768 w 2494385"/>
                        <a:gd name="connsiteY14" fmla="*/ 1166070 h 1401308"/>
                        <a:gd name="connsiteX15" fmla="*/ 1335009 w 2494385"/>
                        <a:gd name="connsiteY15" fmla="*/ 1401308 h 1401308"/>
                        <a:gd name="connsiteX0" fmla="*/ 30146 w 2494385"/>
                        <a:gd name="connsiteY0" fmla="*/ 1196215 h 1401308"/>
                        <a:gd name="connsiteX1" fmla="*/ 1335009 w 2494385"/>
                        <a:gd name="connsiteY1" fmla="*/ 1196215 h 1401308"/>
                        <a:gd name="connsiteX2" fmla="*/ 1335009 w 2494385"/>
                        <a:gd name="connsiteY2" fmla="*/ 1401308 h 1401308"/>
                        <a:gd name="connsiteX3" fmla="*/ 30146 w 2494385"/>
                        <a:gd name="connsiteY3" fmla="*/ 1401308 h 1401308"/>
                        <a:gd name="connsiteX4" fmla="*/ 30146 w 2494385"/>
                        <a:gd name="connsiteY4" fmla="*/ 1196215 h 1401308"/>
                        <a:gd name="connsiteX0" fmla="*/ 1335009 w 2494385"/>
                        <a:gd name="connsiteY0" fmla="*/ 1196215 h 1401308"/>
                        <a:gd name="connsiteX1" fmla="*/ 2494385 w 2494385"/>
                        <a:gd name="connsiteY1" fmla="*/ 36839 h 1401308"/>
                        <a:gd name="connsiteX2" fmla="*/ 2494385 w 2494385"/>
                        <a:gd name="connsiteY2" fmla="*/ 241932 h 1401308"/>
                        <a:gd name="connsiteX3" fmla="*/ 1335009 w 2494385"/>
                        <a:gd name="connsiteY3" fmla="*/ 1401308 h 1401308"/>
                        <a:gd name="connsiteX4" fmla="*/ 1335009 w 2494385"/>
                        <a:gd name="connsiteY4" fmla="*/ 1196215 h 1401308"/>
                        <a:gd name="connsiteX0" fmla="*/ 30146 w 2494385"/>
                        <a:gd name="connsiteY0" fmla="*/ 1196215 h 1401308"/>
                        <a:gd name="connsiteX1" fmla="*/ 877845 w 2494385"/>
                        <a:gd name="connsiteY1" fmla="*/ 502661 h 1401308"/>
                        <a:gd name="connsiteX2" fmla="*/ 1189522 w 2494385"/>
                        <a:gd name="connsiteY2" fmla="*/ 36839 h 1401308"/>
                        <a:gd name="connsiteX3" fmla="*/ 2494385 w 2494385"/>
                        <a:gd name="connsiteY3" fmla="*/ 36839 h 1401308"/>
                        <a:gd name="connsiteX4" fmla="*/ 1335009 w 2494385"/>
                        <a:gd name="connsiteY4" fmla="*/ 1196215 h 1401308"/>
                        <a:gd name="connsiteX5" fmla="*/ 30146 w 2494385"/>
                        <a:gd name="connsiteY5" fmla="*/ 1196215 h 1401308"/>
                        <a:gd name="connsiteX0" fmla="*/ 30146 w 2494385"/>
                        <a:gd name="connsiteY0" fmla="*/ 1196215 h 1401308"/>
                        <a:gd name="connsiteX1" fmla="*/ 506056 w 2494385"/>
                        <a:gd name="connsiteY1" fmla="*/ 763918 h 1401308"/>
                        <a:gd name="connsiteX2" fmla="*/ 848753 w 2494385"/>
                        <a:gd name="connsiteY2" fmla="*/ 512466 h 1401308"/>
                        <a:gd name="connsiteX3" fmla="*/ 1189522 w 2494385"/>
                        <a:gd name="connsiteY3" fmla="*/ 36839 h 1401308"/>
                        <a:gd name="connsiteX4" fmla="*/ 1883733 w 2494385"/>
                        <a:gd name="connsiteY4" fmla="*/ 0 h 1401308"/>
                        <a:gd name="connsiteX5" fmla="*/ 2494385 w 2494385"/>
                        <a:gd name="connsiteY5" fmla="*/ 36839 h 1401308"/>
                        <a:gd name="connsiteX6" fmla="*/ 2494385 w 2494385"/>
                        <a:gd name="connsiteY6" fmla="*/ 241932 h 1401308"/>
                        <a:gd name="connsiteX7" fmla="*/ 1335009 w 2494385"/>
                        <a:gd name="connsiteY7" fmla="*/ 1401308 h 1401308"/>
                        <a:gd name="connsiteX8" fmla="*/ 30146 w 2494385"/>
                        <a:gd name="connsiteY8" fmla="*/ 1401308 h 1401308"/>
                        <a:gd name="connsiteX9" fmla="*/ 30146 w 2494385"/>
                        <a:gd name="connsiteY9" fmla="*/ 1196215 h 1401308"/>
                        <a:gd name="connsiteX10" fmla="*/ 0 w 2494385"/>
                        <a:gd name="connsiteY10" fmla="*/ 1286650 h 1401308"/>
                        <a:gd name="connsiteX11" fmla="*/ 1335009 w 2494385"/>
                        <a:gd name="connsiteY11" fmla="*/ 1196215 h 1401308"/>
                        <a:gd name="connsiteX12" fmla="*/ 2014362 w 2494385"/>
                        <a:gd name="connsiteY12" fmla="*/ 602901 h 1401308"/>
                        <a:gd name="connsiteX13" fmla="*/ 2494385 w 2494385"/>
                        <a:gd name="connsiteY13" fmla="*/ 36839 h 1401308"/>
                        <a:gd name="connsiteX14" fmla="*/ 1304865 w 2494385"/>
                        <a:gd name="connsiteY14" fmla="*/ 1256506 h 1401308"/>
                        <a:gd name="connsiteX15" fmla="*/ 1335009 w 2494385"/>
                        <a:gd name="connsiteY15" fmla="*/ 1401308 h 1401308"/>
                        <a:gd name="connsiteX0" fmla="*/ 30146 w 2494385"/>
                        <a:gd name="connsiteY0" fmla="*/ 1196215 h 1401308"/>
                        <a:gd name="connsiteX1" fmla="*/ 1335009 w 2494385"/>
                        <a:gd name="connsiteY1" fmla="*/ 1196215 h 1401308"/>
                        <a:gd name="connsiteX2" fmla="*/ 1335009 w 2494385"/>
                        <a:gd name="connsiteY2" fmla="*/ 1401308 h 1401308"/>
                        <a:gd name="connsiteX3" fmla="*/ 30146 w 2494385"/>
                        <a:gd name="connsiteY3" fmla="*/ 1401308 h 1401308"/>
                        <a:gd name="connsiteX4" fmla="*/ 30146 w 2494385"/>
                        <a:gd name="connsiteY4" fmla="*/ 1196215 h 1401308"/>
                        <a:gd name="connsiteX0" fmla="*/ 1335009 w 2494385"/>
                        <a:gd name="connsiteY0" fmla="*/ 1196215 h 1401308"/>
                        <a:gd name="connsiteX1" fmla="*/ 2494385 w 2494385"/>
                        <a:gd name="connsiteY1" fmla="*/ 36839 h 1401308"/>
                        <a:gd name="connsiteX2" fmla="*/ 2494385 w 2494385"/>
                        <a:gd name="connsiteY2" fmla="*/ 241932 h 1401308"/>
                        <a:gd name="connsiteX3" fmla="*/ 1335009 w 2494385"/>
                        <a:gd name="connsiteY3" fmla="*/ 1401308 h 1401308"/>
                        <a:gd name="connsiteX4" fmla="*/ 1335009 w 2494385"/>
                        <a:gd name="connsiteY4" fmla="*/ 1196215 h 1401308"/>
                        <a:gd name="connsiteX0" fmla="*/ 30146 w 2494385"/>
                        <a:gd name="connsiteY0" fmla="*/ 1196215 h 1401308"/>
                        <a:gd name="connsiteX1" fmla="*/ 877845 w 2494385"/>
                        <a:gd name="connsiteY1" fmla="*/ 502661 h 1401308"/>
                        <a:gd name="connsiteX2" fmla="*/ 1189522 w 2494385"/>
                        <a:gd name="connsiteY2" fmla="*/ 36839 h 1401308"/>
                        <a:gd name="connsiteX3" fmla="*/ 2494385 w 2494385"/>
                        <a:gd name="connsiteY3" fmla="*/ 36839 h 1401308"/>
                        <a:gd name="connsiteX4" fmla="*/ 1335009 w 2494385"/>
                        <a:gd name="connsiteY4" fmla="*/ 1196215 h 1401308"/>
                        <a:gd name="connsiteX5" fmla="*/ 30146 w 2494385"/>
                        <a:gd name="connsiteY5" fmla="*/ 1196215 h 1401308"/>
                        <a:gd name="connsiteX0" fmla="*/ 30146 w 2494385"/>
                        <a:gd name="connsiteY0" fmla="*/ 1196215 h 1401308"/>
                        <a:gd name="connsiteX1" fmla="*/ 506056 w 2494385"/>
                        <a:gd name="connsiteY1" fmla="*/ 763918 h 1401308"/>
                        <a:gd name="connsiteX2" fmla="*/ 848753 w 2494385"/>
                        <a:gd name="connsiteY2" fmla="*/ 512466 h 1401308"/>
                        <a:gd name="connsiteX3" fmla="*/ 1189522 w 2494385"/>
                        <a:gd name="connsiteY3" fmla="*/ 36839 h 1401308"/>
                        <a:gd name="connsiteX4" fmla="*/ 1883733 w 2494385"/>
                        <a:gd name="connsiteY4" fmla="*/ 0 h 1401308"/>
                        <a:gd name="connsiteX5" fmla="*/ 2494385 w 2494385"/>
                        <a:gd name="connsiteY5" fmla="*/ 36839 h 1401308"/>
                        <a:gd name="connsiteX6" fmla="*/ 2494385 w 2494385"/>
                        <a:gd name="connsiteY6" fmla="*/ 241932 h 1401308"/>
                        <a:gd name="connsiteX7" fmla="*/ 1335009 w 2494385"/>
                        <a:gd name="connsiteY7" fmla="*/ 1401308 h 1401308"/>
                        <a:gd name="connsiteX8" fmla="*/ 30146 w 2494385"/>
                        <a:gd name="connsiteY8" fmla="*/ 1401308 h 1401308"/>
                        <a:gd name="connsiteX9" fmla="*/ 30146 w 2494385"/>
                        <a:gd name="connsiteY9" fmla="*/ 1196215 h 1401308"/>
                        <a:gd name="connsiteX10" fmla="*/ 0 w 2494385"/>
                        <a:gd name="connsiteY10" fmla="*/ 1286650 h 1401308"/>
                        <a:gd name="connsiteX11" fmla="*/ 1335009 w 2494385"/>
                        <a:gd name="connsiteY11" fmla="*/ 1276602 h 1401308"/>
                        <a:gd name="connsiteX12" fmla="*/ 2014362 w 2494385"/>
                        <a:gd name="connsiteY12" fmla="*/ 602901 h 1401308"/>
                        <a:gd name="connsiteX13" fmla="*/ 2494385 w 2494385"/>
                        <a:gd name="connsiteY13" fmla="*/ 36839 h 1401308"/>
                        <a:gd name="connsiteX14" fmla="*/ 1304865 w 2494385"/>
                        <a:gd name="connsiteY14" fmla="*/ 1256506 h 1401308"/>
                        <a:gd name="connsiteX15" fmla="*/ 1335009 w 2494385"/>
                        <a:gd name="connsiteY15" fmla="*/ 1401308 h 1401308"/>
                        <a:gd name="connsiteX0" fmla="*/ 30146 w 2494385"/>
                        <a:gd name="connsiteY0" fmla="*/ 1196215 h 1401308"/>
                        <a:gd name="connsiteX1" fmla="*/ 1335009 w 2494385"/>
                        <a:gd name="connsiteY1" fmla="*/ 1196215 h 1401308"/>
                        <a:gd name="connsiteX2" fmla="*/ 1335009 w 2494385"/>
                        <a:gd name="connsiteY2" fmla="*/ 1401308 h 1401308"/>
                        <a:gd name="connsiteX3" fmla="*/ 30146 w 2494385"/>
                        <a:gd name="connsiteY3" fmla="*/ 1401308 h 1401308"/>
                        <a:gd name="connsiteX4" fmla="*/ 30146 w 2494385"/>
                        <a:gd name="connsiteY4" fmla="*/ 1196215 h 1401308"/>
                        <a:gd name="connsiteX0" fmla="*/ 1335009 w 2494385"/>
                        <a:gd name="connsiteY0" fmla="*/ 1196215 h 1401308"/>
                        <a:gd name="connsiteX1" fmla="*/ 2494385 w 2494385"/>
                        <a:gd name="connsiteY1" fmla="*/ 36839 h 1401308"/>
                        <a:gd name="connsiteX2" fmla="*/ 2494385 w 2494385"/>
                        <a:gd name="connsiteY2" fmla="*/ 241932 h 1401308"/>
                        <a:gd name="connsiteX3" fmla="*/ 1335009 w 2494385"/>
                        <a:gd name="connsiteY3" fmla="*/ 1401308 h 1401308"/>
                        <a:gd name="connsiteX4" fmla="*/ 1335009 w 2494385"/>
                        <a:gd name="connsiteY4" fmla="*/ 1196215 h 1401308"/>
                        <a:gd name="connsiteX0" fmla="*/ 30146 w 2494385"/>
                        <a:gd name="connsiteY0" fmla="*/ 1196215 h 1401308"/>
                        <a:gd name="connsiteX1" fmla="*/ 877845 w 2494385"/>
                        <a:gd name="connsiteY1" fmla="*/ 502661 h 1401308"/>
                        <a:gd name="connsiteX2" fmla="*/ 1189522 w 2494385"/>
                        <a:gd name="connsiteY2" fmla="*/ 36839 h 1401308"/>
                        <a:gd name="connsiteX3" fmla="*/ 2494385 w 2494385"/>
                        <a:gd name="connsiteY3" fmla="*/ 36839 h 1401308"/>
                        <a:gd name="connsiteX4" fmla="*/ 1365154 w 2494385"/>
                        <a:gd name="connsiteY4" fmla="*/ 1286650 h 1401308"/>
                        <a:gd name="connsiteX5" fmla="*/ 30146 w 2494385"/>
                        <a:gd name="connsiteY5" fmla="*/ 1196215 h 1401308"/>
                        <a:gd name="connsiteX0" fmla="*/ 30146 w 2494385"/>
                        <a:gd name="connsiteY0" fmla="*/ 1196215 h 1401308"/>
                        <a:gd name="connsiteX1" fmla="*/ 506056 w 2494385"/>
                        <a:gd name="connsiteY1" fmla="*/ 763918 h 1401308"/>
                        <a:gd name="connsiteX2" fmla="*/ 848753 w 2494385"/>
                        <a:gd name="connsiteY2" fmla="*/ 512466 h 1401308"/>
                        <a:gd name="connsiteX3" fmla="*/ 1189522 w 2494385"/>
                        <a:gd name="connsiteY3" fmla="*/ 36839 h 1401308"/>
                        <a:gd name="connsiteX4" fmla="*/ 1883733 w 2494385"/>
                        <a:gd name="connsiteY4" fmla="*/ 0 h 1401308"/>
                        <a:gd name="connsiteX5" fmla="*/ 2494385 w 2494385"/>
                        <a:gd name="connsiteY5" fmla="*/ 36839 h 1401308"/>
                        <a:gd name="connsiteX6" fmla="*/ 2494385 w 2494385"/>
                        <a:gd name="connsiteY6" fmla="*/ 241932 h 1401308"/>
                        <a:gd name="connsiteX7" fmla="*/ 1335009 w 2494385"/>
                        <a:gd name="connsiteY7" fmla="*/ 1401308 h 1401308"/>
                        <a:gd name="connsiteX8" fmla="*/ 30146 w 2494385"/>
                        <a:gd name="connsiteY8" fmla="*/ 1401308 h 1401308"/>
                        <a:gd name="connsiteX9" fmla="*/ 30146 w 2494385"/>
                        <a:gd name="connsiteY9" fmla="*/ 1196215 h 1401308"/>
                        <a:gd name="connsiteX10" fmla="*/ 0 w 2494385"/>
                        <a:gd name="connsiteY10" fmla="*/ 1286650 h 1401308"/>
                        <a:gd name="connsiteX11" fmla="*/ 1335009 w 2494385"/>
                        <a:gd name="connsiteY11" fmla="*/ 1276602 h 1401308"/>
                        <a:gd name="connsiteX12" fmla="*/ 2014362 w 2494385"/>
                        <a:gd name="connsiteY12" fmla="*/ 602901 h 1401308"/>
                        <a:gd name="connsiteX13" fmla="*/ 2494385 w 2494385"/>
                        <a:gd name="connsiteY13" fmla="*/ 36839 h 1401308"/>
                        <a:gd name="connsiteX14" fmla="*/ 1304865 w 2494385"/>
                        <a:gd name="connsiteY14" fmla="*/ 1256506 h 1401308"/>
                        <a:gd name="connsiteX15" fmla="*/ 1335009 w 2494385"/>
                        <a:gd name="connsiteY15" fmla="*/ 1401308 h 1401308"/>
                        <a:gd name="connsiteX0" fmla="*/ 30146 w 2494385"/>
                        <a:gd name="connsiteY0" fmla="*/ 1196215 h 1401308"/>
                        <a:gd name="connsiteX1" fmla="*/ 1335009 w 2494385"/>
                        <a:gd name="connsiteY1" fmla="*/ 1196215 h 1401308"/>
                        <a:gd name="connsiteX2" fmla="*/ 1335009 w 2494385"/>
                        <a:gd name="connsiteY2" fmla="*/ 1401308 h 1401308"/>
                        <a:gd name="connsiteX3" fmla="*/ 30146 w 2494385"/>
                        <a:gd name="connsiteY3" fmla="*/ 1401308 h 1401308"/>
                        <a:gd name="connsiteX4" fmla="*/ 30146 w 2494385"/>
                        <a:gd name="connsiteY4" fmla="*/ 1196215 h 1401308"/>
                        <a:gd name="connsiteX0" fmla="*/ 1335009 w 2494385"/>
                        <a:gd name="connsiteY0" fmla="*/ 1196215 h 1401308"/>
                        <a:gd name="connsiteX1" fmla="*/ 2494385 w 2494385"/>
                        <a:gd name="connsiteY1" fmla="*/ 36839 h 1401308"/>
                        <a:gd name="connsiteX2" fmla="*/ 2494385 w 2494385"/>
                        <a:gd name="connsiteY2" fmla="*/ 241932 h 1401308"/>
                        <a:gd name="connsiteX3" fmla="*/ 1335009 w 2494385"/>
                        <a:gd name="connsiteY3" fmla="*/ 1401308 h 1401308"/>
                        <a:gd name="connsiteX4" fmla="*/ 1335009 w 2494385"/>
                        <a:gd name="connsiteY4" fmla="*/ 1196215 h 1401308"/>
                        <a:gd name="connsiteX0" fmla="*/ 30146 w 2494385"/>
                        <a:gd name="connsiteY0" fmla="*/ 1196215 h 1401308"/>
                        <a:gd name="connsiteX1" fmla="*/ 877845 w 2494385"/>
                        <a:gd name="connsiteY1" fmla="*/ 502661 h 1401308"/>
                        <a:gd name="connsiteX2" fmla="*/ 1189522 w 2494385"/>
                        <a:gd name="connsiteY2" fmla="*/ 36839 h 1401308"/>
                        <a:gd name="connsiteX3" fmla="*/ 2494385 w 2494385"/>
                        <a:gd name="connsiteY3" fmla="*/ 36839 h 1401308"/>
                        <a:gd name="connsiteX4" fmla="*/ 1365154 w 2494385"/>
                        <a:gd name="connsiteY4" fmla="*/ 1286650 h 1401308"/>
                        <a:gd name="connsiteX5" fmla="*/ 30146 w 2494385"/>
                        <a:gd name="connsiteY5" fmla="*/ 1196215 h 1401308"/>
                        <a:gd name="connsiteX0" fmla="*/ 1 w 2494385"/>
                        <a:gd name="connsiteY0" fmla="*/ 1266554 h 1401308"/>
                        <a:gd name="connsiteX1" fmla="*/ 506056 w 2494385"/>
                        <a:gd name="connsiteY1" fmla="*/ 763918 h 1401308"/>
                        <a:gd name="connsiteX2" fmla="*/ 848753 w 2494385"/>
                        <a:gd name="connsiteY2" fmla="*/ 512466 h 1401308"/>
                        <a:gd name="connsiteX3" fmla="*/ 1189522 w 2494385"/>
                        <a:gd name="connsiteY3" fmla="*/ 36839 h 1401308"/>
                        <a:gd name="connsiteX4" fmla="*/ 1883733 w 2494385"/>
                        <a:gd name="connsiteY4" fmla="*/ 0 h 1401308"/>
                        <a:gd name="connsiteX5" fmla="*/ 2494385 w 2494385"/>
                        <a:gd name="connsiteY5" fmla="*/ 36839 h 1401308"/>
                        <a:gd name="connsiteX6" fmla="*/ 2494385 w 2494385"/>
                        <a:gd name="connsiteY6" fmla="*/ 241932 h 1401308"/>
                        <a:gd name="connsiteX7" fmla="*/ 1335009 w 2494385"/>
                        <a:gd name="connsiteY7" fmla="*/ 1401308 h 1401308"/>
                        <a:gd name="connsiteX8" fmla="*/ 30146 w 2494385"/>
                        <a:gd name="connsiteY8" fmla="*/ 1401308 h 1401308"/>
                        <a:gd name="connsiteX9" fmla="*/ 1 w 2494385"/>
                        <a:gd name="connsiteY9" fmla="*/ 1266554 h 1401308"/>
                        <a:gd name="connsiteX10" fmla="*/ 0 w 2494385"/>
                        <a:gd name="connsiteY10" fmla="*/ 1286650 h 1401308"/>
                        <a:gd name="connsiteX11" fmla="*/ 1335009 w 2494385"/>
                        <a:gd name="connsiteY11" fmla="*/ 1276602 h 1401308"/>
                        <a:gd name="connsiteX12" fmla="*/ 2014362 w 2494385"/>
                        <a:gd name="connsiteY12" fmla="*/ 602901 h 1401308"/>
                        <a:gd name="connsiteX13" fmla="*/ 2494385 w 2494385"/>
                        <a:gd name="connsiteY13" fmla="*/ 36839 h 1401308"/>
                        <a:gd name="connsiteX14" fmla="*/ 1304865 w 2494385"/>
                        <a:gd name="connsiteY14" fmla="*/ 1256506 h 1401308"/>
                        <a:gd name="connsiteX15" fmla="*/ 1335009 w 2494385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514480 w 2514480"/>
                        <a:gd name="connsiteY1" fmla="*/ 3683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514480 w 2514480"/>
                        <a:gd name="connsiteY3" fmla="*/ 36839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514480 w 2514480"/>
                        <a:gd name="connsiteY5" fmla="*/ 3683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34457 w 2514480"/>
                        <a:gd name="connsiteY12" fmla="*/ 602901 h 1401308"/>
                        <a:gd name="connsiteX13" fmla="*/ 2514480 w 2514480"/>
                        <a:gd name="connsiteY13" fmla="*/ 36839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514480 w 2514480"/>
                        <a:gd name="connsiteY1" fmla="*/ 3683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514480 w 2514480"/>
                        <a:gd name="connsiteY3" fmla="*/ 36839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514480 w 2514480"/>
                        <a:gd name="connsiteY5" fmla="*/ 3683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34457 w 2514480"/>
                        <a:gd name="connsiteY12" fmla="*/ 602901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514480 w 2514480"/>
                        <a:gd name="connsiteY1" fmla="*/ 3683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514480 w 2514480"/>
                        <a:gd name="connsiteY3" fmla="*/ 36839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34457 w 2514480"/>
                        <a:gd name="connsiteY12" fmla="*/ 602901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514480 w 2514480"/>
                        <a:gd name="connsiteY1" fmla="*/ 3683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34457 w 2514480"/>
                        <a:gd name="connsiteY12" fmla="*/ 602901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514480 w 2514480"/>
                        <a:gd name="connsiteY1" fmla="*/ 3683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34457 w 2514480"/>
                        <a:gd name="connsiteY12" fmla="*/ 602901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514480 w 2514480"/>
                        <a:gd name="connsiteY1" fmla="*/ 3683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20479 w 2514480"/>
                        <a:gd name="connsiteY4" fmla="*/ 127522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20479 w 2514480"/>
                        <a:gd name="connsiteY4" fmla="*/ 127522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51630 w 2514480"/>
                        <a:gd name="connsiteY14" fmla="*/ 127936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422726 w 2514480"/>
                        <a:gd name="connsiteY4" fmla="*/ 1219393 h 1401308"/>
                        <a:gd name="connsiteX5" fmla="*/ 1320479 w 2514480"/>
                        <a:gd name="connsiteY5" fmla="*/ 1275220 h 1401308"/>
                        <a:gd name="connsiteX6" fmla="*/ 0 w 2514480"/>
                        <a:gd name="connsiteY6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51630 w 2514480"/>
                        <a:gd name="connsiteY14" fmla="*/ 127936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422726 w 2514480"/>
                        <a:gd name="connsiteY4" fmla="*/ 1219393 h 1401308"/>
                        <a:gd name="connsiteX5" fmla="*/ 1320479 w 2514480"/>
                        <a:gd name="connsiteY5" fmla="*/ 1275220 h 1401308"/>
                        <a:gd name="connsiteX6" fmla="*/ 0 w 2514480"/>
                        <a:gd name="connsiteY6" fmla="*/ 1316795 h 1401308"/>
                        <a:gd name="connsiteX0" fmla="*/ 20096 w 2514480"/>
                        <a:gd name="connsiteY0" fmla="*/ 1266554 h 1401308"/>
                        <a:gd name="connsiteX1" fmla="*/ 491861 w 2514480"/>
                        <a:gd name="connsiteY1" fmla="*/ 85916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51630 w 2514480"/>
                        <a:gd name="connsiteY14" fmla="*/ 1279366 h 1401308"/>
                        <a:gd name="connsiteX15" fmla="*/ 1355104 w 2514480"/>
                        <a:gd name="connsiteY15" fmla="*/ 1401308 h 1401308"/>
                        <a:gd name="connsiteX0" fmla="*/ 12141 w 2514480"/>
                        <a:gd name="connsiteY0" fmla="*/ 129908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12141 w 2514480"/>
                        <a:gd name="connsiteY4" fmla="*/ 129908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422726 w 2514480"/>
                        <a:gd name="connsiteY4" fmla="*/ 1219393 h 1401308"/>
                        <a:gd name="connsiteX5" fmla="*/ 1320479 w 2514480"/>
                        <a:gd name="connsiteY5" fmla="*/ 1275220 h 1401308"/>
                        <a:gd name="connsiteX6" fmla="*/ 0 w 2514480"/>
                        <a:gd name="connsiteY6" fmla="*/ 1316795 h 1401308"/>
                        <a:gd name="connsiteX0" fmla="*/ 20096 w 2514480"/>
                        <a:gd name="connsiteY0" fmla="*/ 1266554 h 1401308"/>
                        <a:gd name="connsiteX1" fmla="*/ 491861 w 2514480"/>
                        <a:gd name="connsiteY1" fmla="*/ 85916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51630 w 2514480"/>
                        <a:gd name="connsiteY14" fmla="*/ 1279366 h 1401308"/>
                        <a:gd name="connsiteX15" fmla="*/ 1355104 w 2514480"/>
                        <a:gd name="connsiteY15" fmla="*/ 1401308 h 1401308"/>
                        <a:gd name="connsiteX0" fmla="*/ 12141 w 2514480"/>
                        <a:gd name="connsiteY0" fmla="*/ 1299085 h 1401308"/>
                        <a:gd name="connsiteX1" fmla="*/ 1358914 w 2514480"/>
                        <a:gd name="connsiteY1" fmla="*/ 128384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12141 w 2514480"/>
                        <a:gd name="connsiteY4" fmla="*/ 129908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422726 w 2514480"/>
                        <a:gd name="connsiteY4" fmla="*/ 1219393 h 1401308"/>
                        <a:gd name="connsiteX5" fmla="*/ 1320479 w 2514480"/>
                        <a:gd name="connsiteY5" fmla="*/ 1275220 h 1401308"/>
                        <a:gd name="connsiteX6" fmla="*/ 0 w 2514480"/>
                        <a:gd name="connsiteY6" fmla="*/ 1316795 h 1401308"/>
                        <a:gd name="connsiteX0" fmla="*/ 20096 w 2514480"/>
                        <a:gd name="connsiteY0" fmla="*/ 1266554 h 1401308"/>
                        <a:gd name="connsiteX1" fmla="*/ 491861 w 2514480"/>
                        <a:gd name="connsiteY1" fmla="*/ 85916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51630 w 2514480"/>
                        <a:gd name="connsiteY14" fmla="*/ 1279366 h 1401308"/>
                        <a:gd name="connsiteX15" fmla="*/ 1355104 w 2514480"/>
                        <a:gd name="connsiteY15" fmla="*/ 1401308 h 1401308"/>
                        <a:gd name="connsiteX0" fmla="*/ 23571 w 2525910"/>
                        <a:gd name="connsiteY0" fmla="*/ 1299085 h 1401308"/>
                        <a:gd name="connsiteX1" fmla="*/ 1370344 w 2525910"/>
                        <a:gd name="connsiteY1" fmla="*/ 1283845 h 1401308"/>
                        <a:gd name="connsiteX2" fmla="*/ 1366534 w 2525910"/>
                        <a:gd name="connsiteY2" fmla="*/ 1401308 h 1401308"/>
                        <a:gd name="connsiteX3" fmla="*/ 61671 w 2525910"/>
                        <a:gd name="connsiteY3" fmla="*/ 1401308 h 1401308"/>
                        <a:gd name="connsiteX4" fmla="*/ 23571 w 2525910"/>
                        <a:gd name="connsiteY4" fmla="*/ 1299085 h 1401308"/>
                        <a:gd name="connsiteX0" fmla="*/ 1358914 w 2525910"/>
                        <a:gd name="connsiteY0" fmla="*/ 1276225 h 1401308"/>
                        <a:gd name="connsiteX1" fmla="*/ 2464950 w 2525910"/>
                        <a:gd name="connsiteY1" fmla="*/ 124469 h 1401308"/>
                        <a:gd name="connsiteX2" fmla="*/ 2525910 w 2525910"/>
                        <a:gd name="connsiteY2" fmla="*/ 241932 h 1401308"/>
                        <a:gd name="connsiteX3" fmla="*/ 1366534 w 2525910"/>
                        <a:gd name="connsiteY3" fmla="*/ 1401308 h 1401308"/>
                        <a:gd name="connsiteX4" fmla="*/ 1358914 w 2525910"/>
                        <a:gd name="connsiteY4" fmla="*/ 1276225 h 1401308"/>
                        <a:gd name="connsiteX0" fmla="*/ 0 w 2525910"/>
                        <a:gd name="connsiteY0" fmla="*/ 1282505 h 1401308"/>
                        <a:gd name="connsiteX1" fmla="*/ 909370 w 2525910"/>
                        <a:gd name="connsiteY1" fmla="*/ 502661 h 1401308"/>
                        <a:gd name="connsiteX2" fmla="*/ 1221047 w 2525910"/>
                        <a:gd name="connsiteY2" fmla="*/ 36839 h 1401308"/>
                        <a:gd name="connsiteX3" fmla="*/ 2485716 w 2525910"/>
                        <a:gd name="connsiteY3" fmla="*/ 107178 h 1401308"/>
                        <a:gd name="connsiteX4" fmla="*/ 1434156 w 2525910"/>
                        <a:gd name="connsiteY4" fmla="*/ 1219393 h 1401308"/>
                        <a:gd name="connsiteX5" fmla="*/ 1331909 w 2525910"/>
                        <a:gd name="connsiteY5" fmla="*/ 1275220 h 1401308"/>
                        <a:gd name="connsiteX6" fmla="*/ 0 w 2525910"/>
                        <a:gd name="connsiteY6" fmla="*/ 1282505 h 1401308"/>
                        <a:gd name="connsiteX0" fmla="*/ 31526 w 2525910"/>
                        <a:gd name="connsiteY0" fmla="*/ 1266554 h 1401308"/>
                        <a:gd name="connsiteX1" fmla="*/ 503291 w 2525910"/>
                        <a:gd name="connsiteY1" fmla="*/ 859168 h 1401308"/>
                        <a:gd name="connsiteX2" fmla="*/ 880278 w 2525910"/>
                        <a:gd name="connsiteY2" fmla="*/ 512466 h 1401308"/>
                        <a:gd name="connsiteX3" fmla="*/ 1221047 w 2525910"/>
                        <a:gd name="connsiteY3" fmla="*/ 36839 h 1401308"/>
                        <a:gd name="connsiteX4" fmla="*/ 1915258 w 2525910"/>
                        <a:gd name="connsiteY4" fmla="*/ 0 h 1401308"/>
                        <a:gd name="connsiteX5" fmla="*/ 2415378 w 2525910"/>
                        <a:gd name="connsiteY5" fmla="*/ 97129 h 1401308"/>
                        <a:gd name="connsiteX6" fmla="*/ 2525910 w 2525910"/>
                        <a:gd name="connsiteY6" fmla="*/ 241932 h 1401308"/>
                        <a:gd name="connsiteX7" fmla="*/ 1366534 w 2525910"/>
                        <a:gd name="connsiteY7" fmla="*/ 1401308 h 1401308"/>
                        <a:gd name="connsiteX8" fmla="*/ 61671 w 2525910"/>
                        <a:gd name="connsiteY8" fmla="*/ 1401308 h 1401308"/>
                        <a:gd name="connsiteX9" fmla="*/ 31526 w 2525910"/>
                        <a:gd name="connsiteY9" fmla="*/ 1266554 h 1401308"/>
                        <a:gd name="connsiteX10" fmla="*/ 31525 w 2525910"/>
                        <a:gd name="connsiteY10" fmla="*/ 1286650 h 1401308"/>
                        <a:gd name="connsiteX11" fmla="*/ 1366534 w 2525910"/>
                        <a:gd name="connsiteY11" fmla="*/ 1276602 h 1401308"/>
                        <a:gd name="connsiteX12" fmla="*/ 2055935 w 2525910"/>
                        <a:gd name="connsiteY12" fmla="*/ 552659 h 1401308"/>
                        <a:gd name="connsiteX13" fmla="*/ 2505813 w 2525910"/>
                        <a:gd name="connsiteY13" fmla="*/ 137323 h 1401308"/>
                        <a:gd name="connsiteX14" fmla="*/ 1363060 w 2525910"/>
                        <a:gd name="connsiteY14" fmla="*/ 1279366 h 1401308"/>
                        <a:gd name="connsiteX15" fmla="*/ 1366534 w 2525910"/>
                        <a:gd name="connsiteY15" fmla="*/ 1401308 h 1401308"/>
                        <a:gd name="connsiteX0" fmla="*/ 27381 w 2529720"/>
                        <a:gd name="connsiteY0" fmla="*/ 1299085 h 1401308"/>
                        <a:gd name="connsiteX1" fmla="*/ 1374154 w 2529720"/>
                        <a:gd name="connsiteY1" fmla="*/ 1283845 h 1401308"/>
                        <a:gd name="connsiteX2" fmla="*/ 1370344 w 2529720"/>
                        <a:gd name="connsiteY2" fmla="*/ 1401308 h 1401308"/>
                        <a:gd name="connsiteX3" fmla="*/ 65481 w 2529720"/>
                        <a:gd name="connsiteY3" fmla="*/ 1401308 h 1401308"/>
                        <a:gd name="connsiteX4" fmla="*/ 27381 w 2529720"/>
                        <a:gd name="connsiteY4" fmla="*/ 1299085 h 1401308"/>
                        <a:gd name="connsiteX0" fmla="*/ 1362724 w 2529720"/>
                        <a:gd name="connsiteY0" fmla="*/ 1276225 h 1401308"/>
                        <a:gd name="connsiteX1" fmla="*/ 2468760 w 2529720"/>
                        <a:gd name="connsiteY1" fmla="*/ 124469 h 1401308"/>
                        <a:gd name="connsiteX2" fmla="*/ 2529720 w 2529720"/>
                        <a:gd name="connsiteY2" fmla="*/ 241932 h 1401308"/>
                        <a:gd name="connsiteX3" fmla="*/ 1370344 w 2529720"/>
                        <a:gd name="connsiteY3" fmla="*/ 1401308 h 1401308"/>
                        <a:gd name="connsiteX4" fmla="*/ 1362724 w 2529720"/>
                        <a:gd name="connsiteY4" fmla="*/ 1276225 h 1401308"/>
                        <a:gd name="connsiteX0" fmla="*/ 0 w 2529720"/>
                        <a:gd name="connsiteY0" fmla="*/ 1301555 h 1401308"/>
                        <a:gd name="connsiteX1" fmla="*/ 913180 w 2529720"/>
                        <a:gd name="connsiteY1" fmla="*/ 502661 h 1401308"/>
                        <a:gd name="connsiteX2" fmla="*/ 1224857 w 2529720"/>
                        <a:gd name="connsiteY2" fmla="*/ 36839 h 1401308"/>
                        <a:gd name="connsiteX3" fmla="*/ 2489526 w 2529720"/>
                        <a:gd name="connsiteY3" fmla="*/ 107178 h 1401308"/>
                        <a:gd name="connsiteX4" fmla="*/ 1437966 w 2529720"/>
                        <a:gd name="connsiteY4" fmla="*/ 1219393 h 1401308"/>
                        <a:gd name="connsiteX5" fmla="*/ 1335719 w 2529720"/>
                        <a:gd name="connsiteY5" fmla="*/ 1275220 h 1401308"/>
                        <a:gd name="connsiteX6" fmla="*/ 0 w 2529720"/>
                        <a:gd name="connsiteY6" fmla="*/ 1301555 h 1401308"/>
                        <a:gd name="connsiteX0" fmla="*/ 35336 w 2529720"/>
                        <a:gd name="connsiteY0" fmla="*/ 1266554 h 1401308"/>
                        <a:gd name="connsiteX1" fmla="*/ 507101 w 2529720"/>
                        <a:gd name="connsiteY1" fmla="*/ 859168 h 1401308"/>
                        <a:gd name="connsiteX2" fmla="*/ 884088 w 2529720"/>
                        <a:gd name="connsiteY2" fmla="*/ 512466 h 1401308"/>
                        <a:gd name="connsiteX3" fmla="*/ 1224857 w 2529720"/>
                        <a:gd name="connsiteY3" fmla="*/ 36839 h 1401308"/>
                        <a:gd name="connsiteX4" fmla="*/ 1919068 w 2529720"/>
                        <a:gd name="connsiteY4" fmla="*/ 0 h 1401308"/>
                        <a:gd name="connsiteX5" fmla="*/ 2419188 w 2529720"/>
                        <a:gd name="connsiteY5" fmla="*/ 97129 h 1401308"/>
                        <a:gd name="connsiteX6" fmla="*/ 2529720 w 2529720"/>
                        <a:gd name="connsiteY6" fmla="*/ 241932 h 1401308"/>
                        <a:gd name="connsiteX7" fmla="*/ 1370344 w 2529720"/>
                        <a:gd name="connsiteY7" fmla="*/ 1401308 h 1401308"/>
                        <a:gd name="connsiteX8" fmla="*/ 65481 w 2529720"/>
                        <a:gd name="connsiteY8" fmla="*/ 1401308 h 1401308"/>
                        <a:gd name="connsiteX9" fmla="*/ 35336 w 2529720"/>
                        <a:gd name="connsiteY9" fmla="*/ 1266554 h 1401308"/>
                        <a:gd name="connsiteX10" fmla="*/ 35335 w 2529720"/>
                        <a:gd name="connsiteY10" fmla="*/ 1286650 h 1401308"/>
                        <a:gd name="connsiteX11" fmla="*/ 1370344 w 2529720"/>
                        <a:gd name="connsiteY11" fmla="*/ 1276602 h 1401308"/>
                        <a:gd name="connsiteX12" fmla="*/ 2059745 w 2529720"/>
                        <a:gd name="connsiteY12" fmla="*/ 552659 h 1401308"/>
                        <a:gd name="connsiteX13" fmla="*/ 2509623 w 2529720"/>
                        <a:gd name="connsiteY13" fmla="*/ 137323 h 1401308"/>
                        <a:gd name="connsiteX14" fmla="*/ 1366870 w 2529720"/>
                        <a:gd name="connsiteY14" fmla="*/ 1279366 h 1401308"/>
                        <a:gd name="connsiteX15" fmla="*/ 1370344 w 2529720"/>
                        <a:gd name="connsiteY15" fmla="*/ 1401308 h 1401308"/>
                        <a:gd name="connsiteX0" fmla="*/ 14812 w 2517151"/>
                        <a:gd name="connsiteY0" fmla="*/ 1299085 h 1401308"/>
                        <a:gd name="connsiteX1" fmla="*/ 1361585 w 2517151"/>
                        <a:gd name="connsiteY1" fmla="*/ 1283845 h 1401308"/>
                        <a:gd name="connsiteX2" fmla="*/ 1357775 w 2517151"/>
                        <a:gd name="connsiteY2" fmla="*/ 1401308 h 1401308"/>
                        <a:gd name="connsiteX3" fmla="*/ 52912 w 2517151"/>
                        <a:gd name="connsiteY3" fmla="*/ 1401308 h 1401308"/>
                        <a:gd name="connsiteX4" fmla="*/ 14812 w 2517151"/>
                        <a:gd name="connsiteY4" fmla="*/ 1299085 h 1401308"/>
                        <a:gd name="connsiteX0" fmla="*/ 1350155 w 2517151"/>
                        <a:gd name="connsiteY0" fmla="*/ 1276225 h 1401308"/>
                        <a:gd name="connsiteX1" fmla="*/ 2456191 w 2517151"/>
                        <a:gd name="connsiteY1" fmla="*/ 124469 h 1401308"/>
                        <a:gd name="connsiteX2" fmla="*/ 2517151 w 2517151"/>
                        <a:gd name="connsiteY2" fmla="*/ 241932 h 1401308"/>
                        <a:gd name="connsiteX3" fmla="*/ 1357775 w 2517151"/>
                        <a:gd name="connsiteY3" fmla="*/ 1401308 h 1401308"/>
                        <a:gd name="connsiteX4" fmla="*/ 1350155 w 2517151"/>
                        <a:gd name="connsiteY4" fmla="*/ 1276225 h 1401308"/>
                        <a:gd name="connsiteX0" fmla="*/ 0 w 2517151"/>
                        <a:gd name="connsiteY0" fmla="*/ 1307840 h 1401308"/>
                        <a:gd name="connsiteX1" fmla="*/ 900611 w 2517151"/>
                        <a:gd name="connsiteY1" fmla="*/ 502661 h 1401308"/>
                        <a:gd name="connsiteX2" fmla="*/ 1212288 w 2517151"/>
                        <a:gd name="connsiteY2" fmla="*/ 36839 h 1401308"/>
                        <a:gd name="connsiteX3" fmla="*/ 2476957 w 2517151"/>
                        <a:gd name="connsiteY3" fmla="*/ 107178 h 1401308"/>
                        <a:gd name="connsiteX4" fmla="*/ 1425397 w 2517151"/>
                        <a:gd name="connsiteY4" fmla="*/ 1219393 h 1401308"/>
                        <a:gd name="connsiteX5" fmla="*/ 1323150 w 2517151"/>
                        <a:gd name="connsiteY5" fmla="*/ 1275220 h 1401308"/>
                        <a:gd name="connsiteX6" fmla="*/ 0 w 2517151"/>
                        <a:gd name="connsiteY6" fmla="*/ 1307840 h 1401308"/>
                        <a:gd name="connsiteX0" fmla="*/ 22767 w 2517151"/>
                        <a:gd name="connsiteY0" fmla="*/ 1266554 h 1401308"/>
                        <a:gd name="connsiteX1" fmla="*/ 494532 w 2517151"/>
                        <a:gd name="connsiteY1" fmla="*/ 859168 h 1401308"/>
                        <a:gd name="connsiteX2" fmla="*/ 871519 w 2517151"/>
                        <a:gd name="connsiteY2" fmla="*/ 512466 h 1401308"/>
                        <a:gd name="connsiteX3" fmla="*/ 1212288 w 2517151"/>
                        <a:gd name="connsiteY3" fmla="*/ 36839 h 1401308"/>
                        <a:gd name="connsiteX4" fmla="*/ 1906499 w 2517151"/>
                        <a:gd name="connsiteY4" fmla="*/ 0 h 1401308"/>
                        <a:gd name="connsiteX5" fmla="*/ 2406619 w 2517151"/>
                        <a:gd name="connsiteY5" fmla="*/ 97129 h 1401308"/>
                        <a:gd name="connsiteX6" fmla="*/ 2517151 w 2517151"/>
                        <a:gd name="connsiteY6" fmla="*/ 241932 h 1401308"/>
                        <a:gd name="connsiteX7" fmla="*/ 1357775 w 2517151"/>
                        <a:gd name="connsiteY7" fmla="*/ 1401308 h 1401308"/>
                        <a:gd name="connsiteX8" fmla="*/ 52912 w 2517151"/>
                        <a:gd name="connsiteY8" fmla="*/ 1401308 h 1401308"/>
                        <a:gd name="connsiteX9" fmla="*/ 22767 w 2517151"/>
                        <a:gd name="connsiteY9" fmla="*/ 1266554 h 1401308"/>
                        <a:gd name="connsiteX10" fmla="*/ 22766 w 2517151"/>
                        <a:gd name="connsiteY10" fmla="*/ 1286650 h 1401308"/>
                        <a:gd name="connsiteX11" fmla="*/ 1357775 w 2517151"/>
                        <a:gd name="connsiteY11" fmla="*/ 1276602 h 1401308"/>
                        <a:gd name="connsiteX12" fmla="*/ 2047176 w 2517151"/>
                        <a:gd name="connsiteY12" fmla="*/ 552659 h 1401308"/>
                        <a:gd name="connsiteX13" fmla="*/ 2497054 w 2517151"/>
                        <a:gd name="connsiteY13" fmla="*/ 137323 h 1401308"/>
                        <a:gd name="connsiteX14" fmla="*/ 1354301 w 2517151"/>
                        <a:gd name="connsiteY14" fmla="*/ 1279366 h 1401308"/>
                        <a:gd name="connsiteX15" fmla="*/ 1357775 w 2517151"/>
                        <a:gd name="connsiteY15" fmla="*/ 1401308 h 1401308"/>
                        <a:gd name="connsiteX0" fmla="*/ 14812 w 2517151"/>
                        <a:gd name="connsiteY0" fmla="*/ 1299085 h 1401308"/>
                        <a:gd name="connsiteX1" fmla="*/ 1361585 w 2517151"/>
                        <a:gd name="connsiteY1" fmla="*/ 1283845 h 1401308"/>
                        <a:gd name="connsiteX2" fmla="*/ 1357775 w 2517151"/>
                        <a:gd name="connsiteY2" fmla="*/ 1401308 h 1401308"/>
                        <a:gd name="connsiteX3" fmla="*/ 52912 w 2517151"/>
                        <a:gd name="connsiteY3" fmla="*/ 1401308 h 1401308"/>
                        <a:gd name="connsiteX4" fmla="*/ 14812 w 2517151"/>
                        <a:gd name="connsiteY4" fmla="*/ 1299085 h 1401308"/>
                        <a:gd name="connsiteX0" fmla="*/ 1350155 w 2517151"/>
                        <a:gd name="connsiteY0" fmla="*/ 1276225 h 1401308"/>
                        <a:gd name="connsiteX1" fmla="*/ 2456191 w 2517151"/>
                        <a:gd name="connsiteY1" fmla="*/ 124469 h 1401308"/>
                        <a:gd name="connsiteX2" fmla="*/ 2517151 w 2517151"/>
                        <a:gd name="connsiteY2" fmla="*/ 241932 h 1401308"/>
                        <a:gd name="connsiteX3" fmla="*/ 1357775 w 2517151"/>
                        <a:gd name="connsiteY3" fmla="*/ 1401308 h 1401308"/>
                        <a:gd name="connsiteX4" fmla="*/ 1350155 w 2517151"/>
                        <a:gd name="connsiteY4" fmla="*/ 1276225 h 1401308"/>
                        <a:gd name="connsiteX0" fmla="*/ 0 w 2517151"/>
                        <a:gd name="connsiteY0" fmla="*/ 1307840 h 1401308"/>
                        <a:gd name="connsiteX1" fmla="*/ 900611 w 2517151"/>
                        <a:gd name="connsiteY1" fmla="*/ 502661 h 1401308"/>
                        <a:gd name="connsiteX2" fmla="*/ 1212288 w 2517151"/>
                        <a:gd name="connsiteY2" fmla="*/ 36839 h 1401308"/>
                        <a:gd name="connsiteX3" fmla="*/ 2476957 w 2517151"/>
                        <a:gd name="connsiteY3" fmla="*/ 107178 h 1401308"/>
                        <a:gd name="connsiteX4" fmla="*/ 1425397 w 2517151"/>
                        <a:gd name="connsiteY4" fmla="*/ 1219393 h 1401308"/>
                        <a:gd name="connsiteX5" fmla="*/ 1323150 w 2517151"/>
                        <a:gd name="connsiteY5" fmla="*/ 1275220 h 1401308"/>
                        <a:gd name="connsiteX6" fmla="*/ 0 w 2517151"/>
                        <a:gd name="connsiteY6" fmla="*/ 1307840 h 1401308"/>
                        <a:gd name="connsiteX0" fmla="*/ 22767 w 2517151"/>
                        <a:gd name="connsiteY0" fmla="*/ 1266554 h 1401308"/>
                        <a:gd name="connsiteX1" fmla="*/ 494532 w 2517151"/>
                        <a:gd name="connsiteY1" fmla="*/ 859168 h 1401308"/>
                        <a:gd name="connsiteX2" fmla="*/ 871519 w 2517151"/>
                        <a:gd name="connsiteY2" fmla="*/ 512466 h 1401308"/>
                        <a:gd name="connsiteX3" fmla="*/ 1212288 w 2517151"/>
                        <a:gd name="connsiteY3" fmla="*/ 36839 h 1401308"/>
                        <a:gd name="connsiteX4" fmla="*/ 1906499 w 2517151"/>
                        <a:gd name="connsiteY4" fmla="*/ 0 h 1401308"/>
                        <a:gd name="connsiteX5" fmla="*/ 2406619 w 2517151"/>
                        <a:gd name="connsiteY5" fmla="*/ 97129 h 1401308"/>
                        <a:gd name="connsiteX6" fmla="*/ 2517151 w 2517151"/>
                        <a:gd name="connsiteY6" fmla="*/ 241932 h 1401308"/>
                        <a:gd name="connsiteX7" fmla="*/ 1357775 w 2517151"/>
                        <a:gd name="connsiteY7" fmla="*/ 1401308 h 1401308"/>
                        <a:gd name="connsiteX8" fmla="*/ 52912 w 2517151"/>
                        <a:gd name="connsiteY8" fmla="*/ 1401308 h 1401308"/>
                        <a:gd name="connsiteX9" fmla="*/ 22767 w 2517151"/>
                        <a:gd name="connsiteY9" fmla="*/ 1266554 h 1401308"/>
                        <a:gd name="connsiteX10" fmla="*/ 22766 w 2517151"/>
                        <a:gd name="connsiteY10" fmla="*/ 1286650 h 1401308"/>
                        <a:gd name="connsiteX11" fmla="*/ 700866 w 2517151"/>
                        <a:gd name="connsiteY11" fmla="*/ 1318155 h 1401308"/>
                        <a:gd name="connsiteX12" fmla="*/ 1357775 w 2517151"/>
                        <a:gd name="connsiteY12" fmla="*/ 1276602 h 1401308"/>
                        <a:gd name="connsiteX13" fmla="*/ 2047176 w 2517151"/>
                        <a:gd name="connsiteY13" fmla="*/ 552659 h 1401308"/>
                        <a:gd name="connsiteX14" fmla="*/ 2497054 w 2517151"/>
                        <a:gd name="connsiteY14" fmla="*/ 137323 h 1401308"/>
                        <a:gd name="connsiteX15" fmla="*/ 1354301 w 2517151"/>
                        <a:gd name="connsiteY15" fmla="*/ 1279366 h 1401308"/>
                        <a:gd name="connsiteX16" fmla="*/ 1357775 w 2517151"/>
                        <a:gd name="connsiteY16" fmla="*/ 1401308 h 1401308"/>
                        <a:gd name="connsiteX0" fmla="*/ 14812 w 2517151"/>
                        <a:gd name="connsiteY0" fmla="*/ 1299085 h 1401308"/>
                        <a:gd name="connsiteX1" fmla="*/ 1361585 w 2517151"/>
                        <a:gd name="connsiteY1" fmla="*/ 1283845 h 1401308"/>
                        <a:gd name="connsiteX2" fmla="*/ 1357775 w 2517151"/>
                        <a:gd name="connsiteY2" fmla="*/ 1401308 h 1401308"/>
                        <a:gd name="connsiteX3" fmla="*/ 52912 w 2517151"/>
                        <a:gd name="connsiteY3" fmla="*/ 1401308 h 1401308"/>
                        <a:gd name="connsiteX4" fmla="*/ 14812 w 2517151"/>
                        <a:gd name="connsiteY4" fmla="*/ 1299085 h 1401308"/>
                        <a:gd name="connsiteX0" fmla="*/ 1350155 w 2517151"/>
                        <a:gd name="connsiteY0" fmla="*/ 1276225 h 1401308"/>
                        <a:gd name="connsiteX1" fmla="*/ 2456191 w 2517151"/>
                        <a:gd name="connsiteY1" fmla="*/ 124469 h 1401308"/>
                        <a:gd name="connsiteX2" fmla="*/ 2517151 w 2517151"/>
                        <a:gd name="connsiteY2" fmla="*/ 241932 h 1401308"/>
                        <a:gd name="connsiteX3" fmla="*/ 1357775 w 2517151"/>
                        <a:gd name="connsiteY3" fmla="*/ 1401308 h 1401308"/>
                        <a:gd name="connsiteX4" fmla="*/ 1350155 w 2517151"/>
                        <a:gd name="connsiteY4" fmla="*/ 1276225 h 1401308"/>
                        <a:gd name="connsiteX0" fmla="*/ 0 w 2517151"/>
                        <a:gd name="connsiteY0" fmla="*/ 1307840 h 1401308"/>
                        <a:gd name="connsiteX1" fmla="*/ 900611 w 2517151"/>
                        <a:gd name="connsiteY1" fmla="*/ 502661 h 1401308"/>
                        <a:gd name="connsiteX2" fmla="*/ 1212288 w 2517151"/>
                        <a:gd name="connsiteY2" fmla="*/ 36839 h 1401308"/>
                        <a:gd name="connsiteX3" fmla="*/ 2476957 w 2517151"/>
                        <a:gd name="connsiteY3" fmla="*/ 107178 h 1401308"/>
                        <a:gd name="connsiteX4" fmla="*/ 1425397 w 2517151"/>
                        <a:gd name="connsiteY4" fmla="*/ 1219393 h 1401308"/>
                        <a:gd name="connsiteX5" fmla="*/ 1323150 w 2517151"/>
                        <a:gd name="connsiteY5" fmla="*/ 1275220 h 1401308"/>
                        <a:gd name="connsiteX6" fmla="*/ 682012 w 2517151"/>
                        <a:gd name="connsiteY6" fmla="*/ 1318155 h 1401308"/>
                        <a:gd name="connsiteX7" fmla="*/ 0 w 2517151"/>
                        <a:gd name="connsiteY7" fmla="*/ 1307840 h 1401308"/>
                        <a:gd name="connsiteX0" fmla="*/ 22767 w 2517151"/>
                        <a:gd name="connsiteY0" fmla="*/ 1266554 h 1401308"/>
                        <a:gd name="connsiteX1" fmla="*/ 494532 w 2517151"/>
                        <a:gd name="connsiteY1" fmla="*/ 859168 h 1401308"/>
                        <a:gd name="connsiteX2" fmla="*/ 871519 w 2517151"/>
                        <a:gd name="connsiteY2" fmla="*/ 512466 h 1401308"/>
                        <a:gd name="connsiteX3" fmla="*/ 1212288 w 2517151"/>
                        <a:gd name="connsiteY3" fmla="*/ 36839 h 1401308"/>
                        <a:gd name="connsiteX4" fmla="*/ 1906499 w 2517151"/>
                        <a:gd name="connsiteY4" fmla="*/ 0 h 1401308"/>
                        <a:gd name="connsiteX5" fmla="*/ 2406619 w 2517151"/>
                        <a:gd name="connsiteY5" fmla="*/ 97129 h 1401308"/>
                        <a:gd name="connsiteX6" fmla="*/ 2517151 w 2517151"/>
                        <a:gd name="connsiteY6" fmla="*/ 241932 h 1401308"/>
                        <a:gd name="connsiteX7" fmla="*/ 1357775 w 2517151"/>
                        <a:gd name="connsiteY7" fmla="*/ 1401308 h 1401308"/>
                        <a:gd name="connsiteX8" fmla="*/ 52912 w 2517151"/>
                        <a:gd name="connsiteY8" fmla="*/ 1401308 h 1401308"/>
                        <a:gd name="connsiteX9" fmla="*/ 22767 w 2517151"/>
                        <a:gd name="connsiteY9" fmla="*/ 1266554 h 1401308"/>
                        <a:gd name="connsiteX10" fmla="*/ 22766 w 2517151"/>
                        <a:gd name="connsiteY10" fmla="*/ 1286650 h 1401308"/>
                        <a:gd name="connsiteX11" fmla="*/ 700866 w 2517151"/>
                        <a:gd name="connsiteY11" fmla="*/ 1318155 h 1401308"/>
                        <a:gd name="connsiteX12" fmla="*/ 1357775 w 2517151"/>
                        <a:gd name="connsiteY12" fmla="*/ 1276602 h 1401308"/>
                        <a:gd name="connsiteX13" fmla="*/ 2047176 w 2517151"/>
                        <a:gd name="connsiteY13" fmla="*/ 552659 h 1401308"/>
                        <a:gd name="connsiteX14" fmla="*/ 2497054 w 2517151"/>
                        <a:gd name="connsiteY14" fmla="*/ 137323 h 1401308"/>
                        <a:gd name="connsiteX15" fmla="*/ 1354301 w 2517151"/>
                        <a:gd name="connsiteY15" fmla="*/ 1279366 h 1401308"/>
                        <a:gd name="connsiteX16" fmla="*/ 1357775 w 2517151"/>
                        <a:gd name="connsiteY16" fmla="*/ 1401308 h 14013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517151" h="1401308" stroke="0" extrusionOk="0">
                          <a:moveTo>
                            <a:pt x="14812" y="1299085"/>
                          </a:moveTo>
                          <a:lnTo>
                            <a:pt x="1361585" y="1283845"/>
                          </a:lnTo>
                          <a:lnTo>
                            <a:pt x="1357775" y="1401308"/>
                          </a:lnTo>
                          <a:lnTo>
                            <a:pt x="52912" y="1401308"/>
                          </a:lnTo>
                          <a:lnTo>
                            <a:pt x="14812" y="1299085"/>
                          </a:lnTo>
                          <a:close/>
                        </a:path>
                        <a:path w="2517151" h="1401308" fill="darkenLess" stroke="0" extrusionOk="0">
                          <a:moveTo>
                            <a:pt x="1350155" y="1276225"/>
                          </a:moveTo>
                          <a:lnTo>
                            <a:pt x="2456191" y="124469"/>
                          </a:lnTo>
                          <a:lnTo>
                            <a:pt x="2517151" y="241932"/>
                          </a:lnTo>
                          <a:lnTo>
                            <a:pt x="1357775" y="1401308"/>
                          </a:lnTo>
                          <a:lnTo>
                            <a:pt x="1350155" y="1276225"/>
                          </a:lnTo>
                          <a:close/>
                        </a:path>
                        <a:path w="2517151" h="1401308" fill="lightenLess" stroke="0" extrusionOk="0">
                          <a:moveTo>
                            <a:pt x="0" y="1307840"/>
                          </a:moveTo>
                          <a:cubicBezTo>
                            <a:pt x="249072" y="1049860"/>
                            <a:pt x="651539" y="760641"/>
                            <a:pt x="900611" y="502661"/>
                          </a:cubicBezTo>
                          <a:lnTo>
                            <a:pt x="1212288" y="36839"/>
                          </a:lnTo>
                          <a:cubicBezTo>
                            <a:pt x="1633844" y="60285"/>
                            <a:pt x="1964966" y="-36848"/>
                            <a:pt x="2476957" y="107178"/>
                          </a:cubicBezTo>
                          <a:cubicBezTo>
                            <a:pt x="2122627" y="467756"/>
                            <a:pt x="1779727" y="858815"/>
                            <a:pt x="1425397" y="1219393"/>
                          </a:cubicBezTo>
                          <a:lnTo>
                            <a:pt x="1323150" y="1275220"/>
                          </a:lnTo>
                          <a:cubicBezTo>
                            <a:pt x="1111532" y="1281152"/>
                            <a:pt x="893630" y="1312223"/>
                            <a:pt x="682012" y="1318155"/>
                          </a:cubicBezTo>
                          <a:lnTo>
                            <a:pt x="0" y="1307840"/>
                          </a:lnTo>
                          <a:close/>
                        </a:path>
                        <a:path w="2517151" h="1401308" fill="none" extrusionOk="0">
                          <a:moveTo>
                            <a:pt x="22767" y="1266554"/>
                          </a:moveTo>
                          <a:cubicBezTo>
                            <a:pt x="120507" y="1189480"/>
                            <a:pt x="358098" y="973126"/>
                            <a:pt x="494532" y="859168"/>
                          </a:cubicBezTo>
                          <a:cubicBezTo>
                            <a:pt x="630967" y="745210"/>
                            <a:pt x="776030" y="628622"/>
                            <a:pt x="871519" y="512466"/>
                          </a:cubicBezTo>
                          <a:lnTo>
                            <a:pt x="1212288" y="36839"/>
                          </a:lnTo>
                          <a:cubicBezTo>
                            <a:pt x="1400149" y="31258"/>
                            <a:pt x="1718638" y="5581"/>
                            <a:pt x="1906499" y="0"/>
                          </a:cubicBezTo>
                          <a:lnTo>
                            <a:pt x="2406619" y="97129"/>
                          </a:lnTo>
                          <a:lnTo>
                            <a:pt x="2517151" y="241932"/>
                          </a:lnTo>
                          <a:lnTo>
                            <a:pt x="1357775" y="1401308"/>
                          </a:lnTo>
                          <a:lnTo>
                            <a:pt x="52912" y="1401308"/>
                          </a:lnTo>
                          <a:lnTo>
                            <a:pt x="22767" y="1266554"/>
                          </a:lnTo>
                          <a:close/>
                          <a:moveTo>
                            <a:pt x="22766" y="1286650"/>
                          </a:moveTo>
                          <a:cubicBezTo>
                            <a:pt x="251942" y="1285630"/>
                            <a:pt x="471690" y="1319175"/>
                            <a:pt x="700866" y="1318155"/>
                          </a:cubicBezTo>
                          <a:lnTo>
                            <a:pt x="1357775" y="1276602"/>
                          </a:lnTo>
                          <a:cubicBezTo>
                            <a:pt x="1631118" y="1001793"/>
                            <a:pt x="1773833" y="827468"/>
                            <a:pt x="2047176" y="552659"/>
                          </a:cubicBezTo>
                          <a:lnTo>
                            <a:pt x="2497054" y="137323"/>
                          </a:lnTo>
                          <a:moveTo>
                            <a:pt x="1354301" y="1279366"/>
                          </a:moveTo>
                          <a:lnTo>
                            <a:pt x="1357775" y="1401308"/>
                          </a:lnTo>
                        </a:path>
                      </a:pathLst>
                    </a:custGeom>
                    <a:solidFill>
                      <a:srgbClr val="9D7955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2976" name="Google Shape;903;p21">
                      <a:extLst>
                        <a:ext uri="{FF2B5EF4-FFF2-40B4-BE49-F238E27FC236}">
                          <a16:creationId xmlns:a16="http://schemas.microsoft.com/office/drawing/2014/main" id="{8C9D46C4-66D4-B898-6DB0-6FDD0AE4D6E4}"/>
                        </a:ext>
                      </a:extLst>
                    </p:cNvPr>
                    <p:cNvSpPr/>
                    <p:nvPr/>
                  </p:nvSpPr>
                  <p:spPr>
                    <a:xfrm rot="19231443">
                      <a:off x="8647049" y="2440495"/>
                      <a:ext cx="601263" cy="18911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1167" h="147637" extrusionOk="0">
                          <a:moveTo>
                            <a:pt x="130969" y="66675"/>
                          </a:moveTo>
                          <a:cubicBezTo>
                            <a:pt x="134938" y="67469"/>
                            <a:pt x="140013" y="66194"/>
                            <a:pt x="142875" y="69056"/>
                          </a:cubicBezTo>
                          <a:cubicBezTo>
                            <a:pt x="146425" y="72606"/>
                            <a:pt x="147638" y="83344"/>
                            <a:pt x="147638" y="83344"/>
                          </a:cubicBezTo>
                          <a:cubicBezTo>
                            <a:pt x="145257" y="89694"/>
                            <a:pt x="144731" y="97098"/>
                            <a:pt x="140494" y="102394"/>
                          </a:cubicBezTo>
                          <a:cubicBezTo>
                            <a:pt x="133518" y="111114"/>
                            <a:pt x="113325" y="105460"/>
                            <a:pt x="107157" y="104775"/>
                          </a:cubicBezTo>
                          <a:cubicBezTo>
                            <a:pt x="100950" y="101051"/>
                            <a:pt x="92275" y="97155"/>
                            <a:pt x="88107" y="90487"/>
                          </a:cubicBezTo>
                          <a:cubicBezTo>
                            <a:pt x="85842" y="86862"/>
                            <a:pt x="84932" y="82550"/>
                            <a:pt x="83344" y="78581"/>
                          </a:cubicBezTo>
                          <a:cubicBezTo>
                            <a:pt x="84138" y="68262"/>
                            <a:pt x="82805" y="57554"/>
                            <a:pt x="85725" y="47625"/>
                          </a:cubicBezTo>
                          <a:cubicBezTo>
                            <a:pt x="86992" y="43317"/>
                            <a:pt x="91706" y="40857"/>
                            <a:pt x="95250" y="38100"/>
                          </a:cubicBezTo>
                          <a:cubicBezTo>
                            <a:pt x="103685" y="31539"/>
                            <a:pt x="105815" y="31403"/>
                            <a:pt x="114300" y="28575"/>
                          </a:cubicBezTo>
                          <a:cubicBezTo>
                            <a:pt x="132556" y="29369"/>
                            <a:pt x="150845" y="29606"/>
                            <a:pt x="169069" y="30956"/>
                          </a:cubicBezTo>
                          <a:cubicBezTo>
                            <a:pt x="172333" y="31198"/>
                            <a:pt x="175512" y="32236"/>
                            <a:pt x="178594" y="33337"/>
                          </a:cubicBezTo>
                          <a:cubicBezTo>
                            <a:pt x="186645" y="36212"/>
                            <a:pt x="202407" y="42862"/>
                            <a:pt x="202407" y="42862"/>
                          </a:cubicBezTo>
                          <a:cubicBezTo>
                            <a:pt x="214888" y="55343"/>
                            <a:pt x="217932" y="56521"/>
                            <a:pt x="226219" y="71437"/>
                          </a:cubicBezTo>
                          <a:cubicBezTo>
                            <a:pt x="228506" y="75553"/>
                            <a:pt x="230323" y="87193"/>
                            <a:pt x="230982" y="90487"/>
                          </a:cubicBezTo>
                          <a:cubicBezTo>
                            <a:pt x="230188" y="99218"/>
                            <a:pt x="232114" y="108649"/>
                            <a:pt x="228600" y="116681"/>
                          </a:cubicBezTo>
                          <a:cubicBezTo>
                            <a:pt x="226115" y="122360"/>
                            <a:pt x="219206" y="124781"/>
                            <a:pt x="214313" y="128587"/>
                          </a:cubicBezTo>
                          <a:cubicBezTo>
                            <a:pt x="212054" y="130344"/>
                            <a:pt x="209800" y="132223"/>
                            <a:pt x="207169" y="133350"/>
                          </a:cubicBezTo>
                          <a:cubicBezTo>
                            <a:pt x="201556" y="135756"/>
                            <a:pt x="184836" y="137561"/>
                            <a:pt x="180975" y="138112"/>
                          </a:cubicBezTo>
                          <a:cubicBezTo>
                            <a:pt x="161321" y="144666"/>
                            <a:pt x="181664" y="138380"/>
                            <a:pt x="138113" y="145256"/>
                          </a:cubicBezTo>
                          <a:cubicBezTo>
                            <a:pt x="134880" y="145766"/>
                            <a:pt x="131763" y="146843"/>
                            <a:pt x="128588" y="147637"/>
                          </a:cubicBezTo>
                          <a:cubicBezTo>
                            <a:pt x="99219" y="146050"/>
                            <a:pt x="69297" y="148769"/>
                            <a:pt x="40482" y="142875"/>
                          </a:cubicBezTo>
                          <a:cubicBezTo>
                            <a:pt x="32784" y="141300"/>
                            <a:pt x="30099" y="130921"/>
                            <a:pt x="23813" y="126206"/>
                          </a:cubicBezTo>
                          <a:lnTo>
                            <a:pt x="14288" y="119062"/>
                          </a:lnTo>
                          <a:cubicBezTo>
                            <a:pt x="1259" y="93005"/>
                            <a:pt x="5189" y="103669"/>
                            <a:pt x="0" y="88106"/>
                          </a:cubicBezTo>
                          <a:cubicBezTo>
                            <a:pt x="1588" y="77787"/>
                            <a:pt x="2231" y="67278"/>
                            <a:pt x="4763" y="57150"/>
                          </a:cubicBezTo>
                          <a:cubicBezTo>
                            <a:pt x="5457" y="54374"/>
                            <a:pt x="8008" y="52433"/>
                            <a:pt x="9525" y="50006"/>
                          </a:cubicBezTo>
                          <a:cubicBezTo>
                            <a:pt x="24477" y="26083"/>
                            <a:pt x="8063" y="49296"/>
                            <a:pt x="26194" y="28575"/>
                          </a:cubicBezTo>
                          <a:cubicBezTo>
                            <a:pt x="28807" y="25588"/>
                            <a:pt x="30108" y="21357"/>
                            <a:pt x="33338" y="19050"/>
                          </a:cubicBezTo>
                          <a:cubicBezTo>
                            <a:pt x="36001" y="17148"/>
                            <a:pt x="39654" y="17311"/>
                            <a:pt x="42863" y="16669"/>
                          </a:cubicBezTo>
                          <a:cubicBezTo>
                            <a:pt x="47597" y="15722"/>
                            <a:pt x="52416" y="15234"/>
                            <a:pt x="57150" y="14287"/>
                          </a:cubicBezTo>
                          <a:cubicBezTo>
                            <a:pt x="64326" y="12852"/>
                            <a:pt x="71345" y="10610"/>
                            <a:pt x="78582" y="9525"/>
                          </a:cubicBezTo>
                          <a:cubicBezTo>
                            <a:pt x="87252" y="8225"/>
                            <a:pt x="96068" y="8168"/>
                            <a:pt x="104775" y="7144"/>
                          </a:cubicBezTo>
                          <a:cubicBezTo>
                            <a:pt x="109570" y="6580"/>
                            <a:pt x="114264" y="5295"/>
                            <a:pt x="119063" y="4762"/>
                          </a:cubicBezTo>
                          <a:cubicBezTo>
                            <a:pt x="183175" y="-2362"/>
                            <a:pt x="120592" y="6244"/>
                            <a:pt x="164307" y="0"/>
                          </a:cubicBezTo>
                          <a:cubicBezTo>
                            <a:pt x="195263" y="794"/>
                            <a:pt x="226284" y="226"/>
                            <a:pt x="257175" y="2381"/>
                          </a:cubicBezTo>
                          <a:cubicBezTo>
                            <a:pt x="260716" y="2628"/>
                            <a:pt x="263332" y="6021"/>
                            <a:pt x="266700" y="7144"/>
                          </a:cubicBezTo>
                          <a:cubicBezTo>
                            <a:pt x="270540" y="8424"/>
                            <a:pt x="274638" y="8731"/>
                            <a:pt x="278607" y="9525"/>
                          </a:cubicBezTo>
                          <a:cubicBezTo>
                            <a:pt x="296537" y="21478"/>
                            <a:pt x="273751" y="7444"/>
                            <a:pt x="295275" y="16669"/>
                          </a:cubicBezTo>
                          <a:cubicBezTo>
                            <a:pt x="297905" y="17796"/>
                            <a:pt x="299934" y="20011"/>
                            <a:pt x="302419" y="21431"/>
                          </a:cubicBezTo>
                          <a:cubicBezTo>
                            <a:pt x="318215" y="30457"/>
                            <a:pt x="306582" y="20832"/>
                            <a:pt x="321469" y="35719"/>
                          </a:cubicBezTo>
                          <a:cubicBezTo>
                            <a:pt x="322263" y="38100"/>
                            <a:pt x="322861" y="40555"/>
                            <a:pt x="323850" y="42862"/>
                          </a:cubicBezTo>
                          <a:cubicBezTo>
                            <a:pt x="326217" y="48386"/>
                            <a:pt x="329978" y="53436"/>
                            <a:pt x="330994" y="59531"/>
                          </a:cubicBezTo>
                          <a:cubicBezTo>
                            <a:pt x="331385" y="61880"/>
                            <a:pt x="330994" y="64294"/>
                            <a:pt x="330994" y="66675"/>
                          </a:cubicBezTo>
                        </a:path>
                      </a:pathLst>
                    </a:custGeom>
                    <a:noFill/>
                    <a:ln w="12700" cap="flat" cmpd="sng">
                      <a:solidFill>
                        <a:srgbClr val="3F3F3F"/>
                      </a:solidFill>
                      <a:prstDash val="solid"/>
                      <a:miter lim="800000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chemeClr val="lt1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cxnSp>
              <p:nvCxnSpPr>
                <p:cNvPr id="2969" name="直線コネクタ 2968">
                  <a:extLst>
                    <a:ext uri="{FF2B5EF4-FFF2-40B4-BE49-F238E27FC236}">
                      <a16:creationId xmlns:a16="http://schemas.microsoft.com/office/drawing/2014/main" id="{C4C4BAE4-211A-4050-3AE8-54CB8EF34833}"/>
                    </a:ext>
                  </a:extLst>
                </p:cNvPr>
                <p:cNvCxnSpPr/>
                <p:nvPr/>
              </p:nvCxnSpPr>
              <p:spPr>
                <a:xfrm flipH="1">
                  <a:off x="2781053" y="4271953"/>
                  <a:ext cx="596364" cy="615315"/>
                </a:xfrm>
                <a:prstGeom prst="line">
                  <a:avLst/>
                </a:prstGeom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70" name="直線コネクタ 2969">
                  <a:extLst>
                    <a:ext uri="{FF2B5EF4-FFF2-40B4-BE49-F238E27FC236}">
                      <a16:creationId xmlns:a16="http://schemas.microsoft.com/office/drawing/2014/main" id="{D562D1B5-584C-B823-41A5-9162A98B10B6}"/>
                    </a:ext>
                  </a:extLst>
                </p:cNvPr>
                <p:cNvCxnSpPr/>
                <p:nvPr/>
              </p:nvCxnSpPr>
              <p:spPr>
                <a:xfrm flipH="1">
                  <a:off x="3342037" y="3944287"/>
                  <a:ext cx="457355" cy="529738"/>
                </a:xfrm>
                <a:prstGeom prst="line">
                  <a:avLst/>
                </a:prstGeom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971" name="直線コネクタ 2970">
                  <a:extLst>
                    <a:ext uri="{FF2B5EF4-FFF2-40B4-BE49-F238E27FC236}">
                      <a16:creationId xmlns:a16="http://schemas.microsoft.com/office/drawing/2014/main" id="{5867D45D-C64C-5B32-2CB8-83F3509EE848}"/>
                    </a:ext>
                  </a:extLst>
                </p:cNvPr>
                <p:cNvCxnSpPr/>
                <p:nvPr/>
              </p:nvCxnSpPr>
              <p:spPr>
                <a:xfrm flipH="1">
                  <a:off x="3320440" y="4195691"/>
                  <a:ext cx="457355" cy="529738"/>
                </a:xfrm>
                <a:prstGeom prst="line">
                  <a:avLst/>
                </a:prstGeom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50CEBC44-33B6-3B49-8017-C6C655FDA168}"/>
              </a:ext>
            </a:extLst>
          </p:cNvPr>
          <p:cNvGrpSpPr>
            <a:grpSpLocks noChangeAspect="1"/>
          </p:cNvGrpSpPr>
          <p:nvPr/>
        </p:nvGrpSpPr>
        <p:grpSpPr>
          <a:xfrm>
            <a:off x="6831600" y="2759957"/>
            <a:ext cx="1283685" cy="1416721"/>
            <a:chOff x="5186688" y="3855031"/>
            <a:chExt cx="1619316" cy="1766338"/>
          </a:xfrm>
        </p:grpSpPr>
        <p:sp>
          <p:nvSpPr>
            <p:cNvPr id="37" name="直方体 36">
              <a:extLst>
                <a:ext uri="{FF2B5EF4-FFF2-40B4-BE49-F238E27FC236}">
                  <a16:creationId xmlns:a16="http://schemas.microsoft.com/office/drawing/2014/main" id="{AFDC63BC-26B5-FCAE-3AC2-3FAED4232890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8" name="直方体 37">
              <a:extLst>
                <a:ext uri="{FF2B5EF4-FFF2-40B4-BE49-F238E27FC236}">
                  <a16:creationId xmlns:a16="http://schemas.microsoft.com/office/drawing/2014/main" id="{E0A074EE-3154-CF47-1309-2D99812C0843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4" name="直方体 2943">
              <a:extLst>
                <a:ext uri="{FF2B5EF4-FFF2-40B4-BE49-F238E27FC236}">
                  <a16:creationId xmlns:a16="http://schemas.microsoft.com/office/drawing/2014/main" id="{0F1EE257-0104-BA30-EBE0-083ABFA80592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953" name="グループ化 2952">
              <a:extLst>
                <a:ext uri="{FF2B5EF4-FFF2-40B4-BE49-F238E27FC236}">
                  <a16:creationId xmlns:a16="http://schemas.microsoft.com/office/drawing/2014/main" id="{87C29ABF-355D-D582-68EE-8CFEFAF04820}"/>
                </a:ext>
              </a:extLst>
            </p:cNvPr>
            <p:cNvGrpSpPr/>
            <p:nvPr/>
          </p:nvGrpSpPr>
          <p:grpSpPr>
            <a:xfrm>
              <a:off x="6130666" y="4149551"/>
              <a:ext cx="282228" cy="227485"/>
              <a:chOff x="5909068" y="3576456"/>
              <a:chExt cx="503578" cy="405901"/>
            </a:xfrm>
          </p:grpSpPr>
          <p:sp>
            <p:nvSpPr>
              <p:cNvPr id="2954" name="Google Shape;749;p20">
                <a:extLst>
                  <a:ext uri="{FF2B5EF4-FFF2-40B4-BE49-F238E27FC236}">
                    <a16:creationId xmlns:a16="http://schemas.microsoft.com/office/drawing/2014/main" id="{562D1C9C-9A1F-F9E1-C4FD-CF1D12ACA026}"/>
                  </a:ext>
                </a:extLst>
              </p:cNvPr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749;p20">
                <a:extLst>
                  <a:ext uri="{FF2B5EF4-FFF2-40B4-BE49-F238E27FC236}">
                    <a16:creationId xmlns:a16="http://schemas.microsoft.com/office/drawing/2014/main" id="{9D886F13-6192-D351-A311-98D66290A529}"/>
                  </a:ext>
                </a:extLst>
              </p:cNvPr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8" name="Google Shape;749;p20">
                <a:extLst>
                  <a:ext uri="{FF2B5EF4-FFF2-40B4-BE49-F238E27FC236}">
                    <a16:creationId xmlns:a16="http://schemas.microsoft.com/office/drawing/2014/main" id="{D4BA7E15-1375-E940-11A9-F2F267DF12EF}"/>
                  </a:ext>
                </a:extLst>
              </p:cNvPr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78" name="角丸四角形 96">
            <a:extLst>
              <a:ext uri="{FF2B5EF4-FFF2-40B4-BE49-F238E27FC236}">
                <a16:creationId xmlns:a16="http://schemas.microsoft.com/office/drawing/2014/main" id="{3D67C99D-B3F1-4890-8DE7-E7BEECC899CB}"/>
              </a:ext>
            </a:extLst>
          </p:cNvPr>
          <p:cNvSpPr/>
          <p:nvPr/>
        </p:nvSpPr>
        <p:spPr>
          <a:xfrm>
            <a:off x="9815096" y="624600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67E51C7-3449-491F-A84C-CC9DCC1C1980}"/>
              </a:ext>
            </a:extLst>
          </p:cNvPr>
          <p:cNvSpPr txBox="1"/>
          <p:nvPr/>
        </p:nvSpPr>
        <p:spPr>
          <a:xfrm>
            <a:off x="9796833" y="6245043"/>
            <a:ext cx="1982785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81" name="テキスト ボックス 80">
            <a:extLst>
              <a:ext uri="{FF2B5EF4-FFF2-40B4-BE49-F238E27FC236}">
                <a16:creationId xmlns:a16="http://schemas.microsoft.com/office/drawing/2014/main" id="{FA2F8F21-560E-4A91-BEE9-731B548B9506}"/>
              </a:ext>
            </a:extLst>
          </p:cNvPr>
          <p:cNvSpPr txBox="1"/>
          <p:nvPr/>
        </p:nvSpPr>
        <p:spPr>
          <a:xfrm>
            <a:off x="989632" y="1003488"/>
            <a:ext cx="76376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じぶん</a:t>
            </a:r>
          </a:p>
        </p:txBody>
      </p:sp>
      <p:sp>
        <p:nvSpPr>
          <p:cNvPr id="82" name="テキスト ボックス 81">
            <a:extLst>
              <a:ext uri="{FF2B5EF4-FFF2-40B4-BE49-F238E27FC236}">
                <a16:creationId xmlns:a16="http://schemas.microsoft.com/office/drawing/2014/main" id="{E2CDE0AA-2C1D-47E1-AFAC-F8610745073D}"/>
              </a:ext>
            </a:extLst>
          </p:cNvPr>
          <p:cNvSpPr txBox="1"/>
          <p:nvPr/>
        </p:nvSpPr>
        <p:spPr>
          <a:xfrm>
            <a:off x="1969824" y="1005475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つく</a:t>
            </a:r>
          </a:p>
        </p:txBody>
      </p:sp>
      <p:sp>
        <p:nvSpPr>
          <p:cNvPr id="5" name="Google Shape;2746;p43">
            <a:extLst>
              <a:ext uri="{FF2B5EF4-FFF2-40B4-BE49-F238E27FC236}">
                <a16:creationId xmlns:a16="http://schemas.microsoft.com/office/drawing/2014/main" id="{986E791F-BAF0-C79F-2103-D71E583B093B}"/>
              </a:ext>
            </a:extLst>
          </p:cNvPr>
          <p:cNvSpPr/>
          <p:nvPr/>
        </p:nvSpPr>
        <p:spPr>
          <a:xfrm>
            <a:off x="7068723" y="366509"/>
            <a:ext cx="4537402" cy="1875794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スーパーレア①</a:t>
            </a:r>
            <a:endParaRPr lang="en-US" altLang="ja-JP"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</a:rPr>
              <a:t>（まほうつかい）</a:t>
            </a:r>
            <a:endParaRPr lang="en-US" altLang="ja-JP" sz="4000" dirty="0">
              <a:solidFill>
                <a:schemeClr val="lt1"/>
              </a:solidFill>
            </a:endParaRPr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ルートおしまい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45865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レア度：０２４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3624383" y="5722883"/>
            <a:ext cx="5110286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「色ちがい」集めたくなるよね！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745281" y="631569"/>
            <a:ext cx="7307753" cy="34162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lnSpc>
                <a:spcPct val="150000"/>
              </a:lnSpc>
            </a:pPr>
            <a:r>
              <a:rPr lang="ja-JP" altLang="en-US" sz="2800" dirty="0">
                <a:solidFill>
                  <a:schemeClr val="bg1"/>
                </a:solidFill>
              </a:rPr>
              <a:t>✓ 木材にニスやペンキをぬると長持ちする。</a:t>
            </a:r>
            <a:endParaRPr lang="en-US" altLang="ja-JP" sz="28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2800" dirty="0">
                <a:solidFill>
                  <a:schemeClr val="bg1"/>
                </a:solidFill>
              </a:rPr>
              <a:t>✓ 森（木）は、地球温だん化の原因になっ　</a:t>
            </a:r>
          </a:p>
          <a:p>
            <a:pPr>
              <a:lnSpc>
                <a:spcPct val="150000"/>
              </a:lnSpc>
            </a:pPr>
            <a:r>
              <a:rPr lang="ja-JP" altLang="en-US" sz="2800" dirty="0">
                <a:solidFill>
                  <a:schemeClr val="bg1"/>
                </a:solidFill>
              </a:rPr>
              <a:t>　 ている二酸化炭素を吸収する働きがある。</a:t>
            </a:r>
          </a:p>
          <a:p>
            <a:pPr>
              <a:lnSpc>
                <a:spcPct val="150000"/>
              </a:lnSpc>
            </a:pPr>
            <a:r>
              <a:rPr lang="ja-JP" altLang="en-US" sz="2800" dirty="0">
                <a:solidFill>
                  <a:schemeClr val="bg1"/>
                </a:solidFill>
              </a:rPr>
              <a:t>✓ 木材を長く使うと、さらに役立つ。</a:t>
            </a:r>
          </a:p>
        </p:txBody>
      </p:sp>
      <p:sp>
        <p:nvSpPr>
          <p:cNvPr id="58" name="正方形/長方形 57"/>
          <p:cNvSpPr/>
          <p:nvPr/>
        </p:nvSpPr>
        <p:spPr>
          <a:xfrm>
            <a:off x="6358105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正方形/長方形 58"/>
          <p:cNvSpPr/>
          <p:nvPr/>
        </p:nvSpPr>
        <p:spPr>
          <a:xfrm>
            <a:off x="6636586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正方形/長方形 59"/>
          <p:cNvSpPr/>
          <p:nvPr/>
        </p:nvSpPr>
        <p:spPr>
          <a:xfrm>
            <a:off x="6915067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正方形/長方形 60"/>
          <p:cNvSpPr/>
          <p:nvPr/>
        </p:nvSpPr>
        <p:spPr>
          <a:xfrm>
            <a:off x="7193548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正方形/長方形 61"/>
          <p:cNvSpPr/>
          <p:nvPr/>
        </p:nvSpPr>
        <p:spPr>
          <a:xfrm>
            <a:off x="7472031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67" name="Google Shape;2451;p40"/>
          <p:cNvGrpSpPr/>
          <p:nvPr/>
        </p:nvGrpSpPr>
        <p:grpSpPr>
          <a:xfrm rot="1595020" flipH="1">
            <a:off x="4908529" y="5166577"/>
            <a:ext cx="152637" cy="172162"/>
            <a:chOff x="3805164" y="3252287"/>
            <a:chExt cx="1192516" cy="1345064"/>
          </a:xfrm>
        </p:grpSpPr>
        <p:sp>
          <p:nvSpPr>
            <p:cNvPr id="68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2451;p40"/>
          <p:cNvGrpSpPr/>
          <p:nvPr/>
        </p:nvGrpSpPr>
        <p:grpSpPr>
          <a:xfrm rot="1595020" flipH="1">
            <a:off x="5189149" y="5166577"/>
            <a:ext cx="152637" cy="172162"/>
            <a:chOff x="3805164" y="3252287"/>
            <a:chExt cx="1192516" cy="1345064"/>
          </a:xfrm>
        </p:grpSpPr>
        <p:sp>
          <p:nvSpPr>
            <p:cNvPr id="72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" name="Google Shape;2451;p40"/>
          <p:cNvGrpSpPr/>
          <p:nvPr/>
        </p:nvGrpSpPr>
        <p:grpSpPr>
          <a:xfrm rot="1595020" flipH="1">
            <a:off x="5469769" y="5166577"/>
            <a:ext cx="152637" cy="172162"/>
            <a:chOff x="3805164" y="3252287"/>
            <a:chExt cx="1192516" cy="1345064"/>
          </a:xfrm>
        </p:grpSpPr>
        <p:sp>
          <p:nvSpPr>
            <p:cNvPr id="76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0" name="Google Shape;2451;p40"/>
          <p:cNvGrpSpPr/>
          <p:nvPr/>
        </p:nvGrpSpPr>
        <p:grpSpPr>
          <a:xfrm rot="1595020" flipH="1">
            <a:off x="5750389" y="5166577"/>
            <a:ext cx="152637" cy="172162"/>
            <a:chOff x="3805164" y="3252287"/>
            <a:chExt cx="1192516" cy="1345064"/>
          </a:xfrm>
        </p:grpSpPr>
        <p:sp>
          <p:nvSpPr>
            <p:cNvPr id="81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89" name="Google Shape;2724;p43">
            <a:extLst>
              <a:ext uri="{FF2B5EF4-FFF2-40B4-BE49-F238E27FC236}">
                <a16:creationId xmlns:a16="http://schemas.microsoft.com/office/drawing/2014/main" id="{1514D2A7-FEE3-B46E-62F6-E480092C40FF}"/>
              </a:ext>
            </a:extLst>
          </p:cNvPr>
          <p:cNvSpPr txBox="1"/>
          <p:nvPr/>
        </p:nvSpPr>
        <p:spPr>
          <a:xfrm>
            <a:off x="1138652" y="2572132"/>
            <a:ext cx="1541827" cy="707846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ザイくん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色ちがい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8" name="Google Shape;2426;p40">
            <a:extLst>
              <a:ext uri="{FF2B5EF4-FFF2-40B4-BE49-F238E27FC236}">
                <a16:creationId xmlns:a16="http://schemas.microsoft.com/office/drawing/2014/main" id="{E2CE5868-7585-E4E2-CD76-0306550022EB}"/>
              </a:ext>
            </a:extLst>
          </p:cNvPr>
          <p:cNvSpPr/>
          <p:nvPr/>
        </p:nvSpPr>
        <p:spPr>
          <a:xfrm>
            <a:off x="2721306" y="5731442"/>
            <a:ext cx="368446" cy="26786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09" name="Google Shape;2427;p40">
            <a:extLst>
              <a:ext uri="{FF2B5EF4-FFF2-40B4-BE49-F238E27FC236}">
                <a16:creationId xmlns:a16="http://schemas.microsoft.com/office/drawing/2014/main" id="{1DEEE728-C68E-8B64-5BEF-1FCC125AA0CD}"/>
              </a:ext>
            </a:extLst>
          </p:cNvPr>
          <p:cNvSpPr/>
          <p:nvPr/>
        </p:nvSpPr>
        <p:spPr>
          <a:xfrm>
            <a:off x="862027" y="3534997"/>
            <a:ext cx="1966191" cy="2615033"/>
          </a:xfrm>
          <a:prstGeom prst="can">
            <a:avLst>
              <a:gd name="adj" fmla="val 25000"/>
            </a:avLst>
          </a:prstGeom>
          <a:solidFill>
            <a:srgbClr val="9D6833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0" name="Google Shape;2429;p40">
            <a:extLst>
              <a:ext uri="{FF2B5EF4-FFF2-40B4-BE49-F238E27FC236}">
                <a16:creationId xmlns:a16="http://schemas.microsoft.com/office/drawing/2014/main" id="{AC874F9B-CB78-0EC9-FAA3-8D938BCA14EC}"/>
              </a:ext>
            </a:extLst>
          </p:cNvPr>
          <p:cNvSpPr/>
          <p:nvPr/>
        </p:nvSpPr>
        <p:spPr>
          <a:xfrm>
            <a:off x="1947747" y="6016098"/>
            <a:ext cx="368446" cy="26786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711" name="Google Shape;2430;p40">
            <a:extLst>
              <a:ext uri="{FF2B5EF4-FFF2-40B4-BE49-F238E27FC236}">
                <a16:creationId xmlns:a16="http://schemas.microsoft.com/office/drawing/2014/main" id="{EBC9D0F9-E9CC-8E05-8291-CF31A848E3F6}"/>
              </a:ext>
            </a:extLst>
          </p:cNvPr>
          <p:cNvCxnSpPr/>
          <p:nvPr/>
        </p:nvCxnSpPr>
        <p:spPr>
          <a:xfrm flipH="1">
            <a:off x="862027" y="5634316"/>
            <a:ext cx="163850" cy="231059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712" name="Google Shape;2431;p40">
            <a:extLst>
              <a:ext uri="{FF2B5EF4-FFF2-40B4-BE49-F238E27FC236}">
                <a16:creationId xmlns:a16="http://schemas.microsoft.com/office/drawing/2014/main" id="{E9204DCC-D6CE-C424-098C-EF644AA210AC}"/>
              </a:ext>
            </a:extLst>
          </p:cNvPr>
          <p:cNvCxnSpPr/>
          <p:nvPr/>
        </p:nvCxnSpPr>
        <p:spPr>
          <a:xfrm flipH="1">
            <a:off x="872268" y="5710962"/>
            <a:ext cx="163850" cy="231059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713" name="Google Shape;2432;p40">
            <a:extLst>
              <a:ext uri="{FF2B5EF4-FFF2-40B4-BE49-F238E27FC236}">
                <a16:creationId xmlns:a16="http://schemas.microsoft.com/office/drawing/2014/main" id="{8D900A2B-88AD-F460-6F37-1267CA0E3CC7}"/>
              </a:ext>
            </a:extLst>
          </p:cNvPr>
          <p:cNvCxnSpPr/>
          <p:nvPr/>
        </p:nvCxnSpPr>
        <p:spPr>
          <a:xfrm flipH="1">
            <a:off x="913230" y="5749845"/>
            <a:ext cx="163850" cy="231059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714" name="Google Shape;2433;p40">
            <a:extLst>
              <a:ext uri="{FF2B5EF4-FFF2-40B4-BE49-F238E27FC236}">
                <a16:creationId xmlns:a16="http://schemas.microsoft.com/office/drawing/2014/main" id="{361A1893-BA80-182C-46D5-65AE7417A8FB}"/>
              </a:ext>
            </a:extLst>
          </p:cNvPr>
          <p:cNvCxnSpPr/>
          <p:nvPr/>
        </p:nvCxnSpPr>
        <p:spPr>
          <a:xfrm flipH="1">
            <a:off x="969555" y="5829692"/>
            <a:ext cx="130479" cy="186409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715" name="Google Shape;2434;p40">
            <a:extLst>
              <a:ext uri="{FF2B5EF4-FFF2-40B4-BE49-F238E27FC236}">
                <a16:creationId xmlns:a16="http://schemas.microsoft.com/office/drawing/2014/main" id="{696AF4D0-D813-3817-E2A1-F6EBAD39D34F}"/>
              </a:ext>
            </a:extLst>
          </p:cNvPr>
          <p:cNvCxnSpPr/>
          <p:nvPr/>
        </p:nvCxnSpPr>
        <p:spPr>
          <a:xfrm flipH="1">
            <a:off x="1025877" y="5900571"/>
            <a:ext cx="104700" cy="131648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716" name="Google Shape;2435;p40">
            <a:extLst>
              <a:ext uri="{FF2B5EF4-FFF2-40B4-BE49-F238E27FC236}">
                <a16:creationId xmlns:a16="http://schemas.microsoft.com/office/drawing/2014/main" id="{4498300D-CE9A-E88F-C959-AF69B991ECAE}"/>
              </a:ext>
            </a:extLst>
          </p:cNvPr>
          <p:cNvCxnSpPr/>
          <p:nvPr/>
        </p:nvCxnSpPr>
        <p:spPr>
          <a:xfrm flipH="1">
            <a:off x="1077080" y="5950646"/>
            <a:ext cx="81924" cy="101695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717" name="Google Shape;2436;p40">
            <a:extLst>
              <a:ext uri="{FF2B5EF4-FFF2-40B4-BE49-F238E27FC236}">
                <a16:creationId xmlns:a16="http://schemas.microsoft.com/office/drawing/2014/main" id="{1B226AD4-33D7-CEDA-620A-A528677A3BB0}"/>
              </a:ext>
            </a:extLst>
          </p:cNvPr>
          <p:cNvSpPr/>
          <p:nvPr/>
        </p:nvSpPr>
        <p:spPr>
          <a:xfrm>
            <a:off x="1281892" y="3616923"/>
            <a:ext cx="927377" cy="263939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8" name="Google Shape;2437;p40">
            <a:extLst>
              <a:ext uri="{FF2B5EF4-FFF2-40B4-BE49-F238E27FC236}">
                <a16:creationId xmlns:a16="http://schemas.microsoft.com/office/drawing/2014/main" id="{2327003D-6568-5279-FCBD-E99673350EC8}"/>
              </a:ext>
            </a:extLst>
          </p:cNvPr>
          <p:cNvSpPr/>
          <p:nvPr/>
        </p:nvSpPr>
        <p:spPr>
          <a:xfrm rot="-3468885">
            <a:off x="582460" y="4581549"/>
            <a:ext cx="277192" cy="596155"/>
          </a:xfrm>
          <a:prstGeom prst="can">
            <a:avLst>
              <a:gd name="adj" fmla="val 25000"/>
            </a:avLst>
          </a:prstGeom>
          <a:solidFill>
            <a:srgbClr val="9D6833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9" name="Google Shape;2438;p40">
            <a:extLst>
              <a:ext uri="{FF2B5EF4-FFF2-40B4-BE49-F238E27FC236}">
                <a16:creationId xmlns:a16="http://schemas.microsoft.com/office/drawing/2014/main" id="{F75AF240-DB4C-857D-6516-DC4EBA1F4065}"/>
              </a:ext>
            </a:extLst>
          </p:cNvPr>
          <p:cNvSpPr/>
          <p:nvPr/>
        </p:nvSpPr>
        <p:spPr>
          <a:xfrm rot="642058">
            <a:off x="841547" y="4937379"/>
            <a:ext cx="368662" cy="231059"/>
          </a:xfrm>
          <a:prstGeom prst="ellipse">
            <a:avLst/>
          </a:prstGeom>
          <a:solidFill>
            <a:srgbClr val="9D6833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720" name="グループ化 2719">
            <a:extLst>
              <a:ext uri="{FF2B5EF4-FFF2-40B4-BE49-F238E27FC236}">
                <a16:creationId xmlns:a16="http://schemas.microsoft.com/office/drawing/2014/main" id="{5A2B3786-1F15-9618-9843-9474CF0B7874}"/>
              </a:ext>
            </a:extLst>
          </p:cNvPr>
          <p:cNvGrpSpPr/>
          <p:nvPr/>
        </p:nvGrpSpPr>
        <p:grpSpPr>
          <a:xfrm>
            <a:off x="907405" y="4058328"/>
            <a:ext cx="183224" cy="605078"/>
            <a:chOff x="7332286" y="4139830"/>
            <a:chExt cx="58237" cy="192322"/>
          </a:xfrm>
        </p:grpSpPr>
        <p:sp>
          <p:nvSpPr>
            <p:cNvPr id="2721" name="フリーフォーム 75">
              <a:extLst>
                <a:ext uri="{FF2B5EF4-FFF2-40B4-BE49-F238E27FC236}">
                  <a16:creationId xmlns:a16="http://schemas.microsoft.com/office/drawing/2014/main" id="{9DD40632-5739-1F8F-4CB5-3F54585F4D19}"/>
                </a:ext>
              </a:extLst>
            </p:cNvPr>
            <p:cNvSpPr/>
            <p:nvPr/>
          </p:nvSpPr>
          <p:spPr>
            <a:xfrm rot="14248921">
              <a:off x="7341881" y="4283510"/>
              <a:ext cx="51505" cy="4577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2" name="フリーフォーム 76">
              <a:extLst>
                <a:ext uri="{FF2B5EF4-FFF2-40B4-BE49-F238E27FC236}">
                  <a16:creationId xmlns:a16="http://schemas.microsoft.com/office/drawing/2014/main" id="{CBA8B0AD-D9E9-1AA0-285B-75F85137A7DA}"/>
                </a:ext>
              </a:extLst>
            </p:cNvPr>
            <p:cNvSpPr/>
            <p:nvPr/>
          </p:nvSpPr>
          <p:spPr>
            <a:xfrm rot="4621820">
              <a:off x="7293715" y="4178401"/>
              <a:ext cx="104341" cy="27200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723" name="Google Shape;1612;p29">
            <a:extLst>
              <a:ext uri="{FF2B5EF4-FFF2-40B4-BE49-F238E27FC236}">
                <a16:creationId xmlns:a16="http://schemas.microsoft.com/office/drawing/2014/main" id="{4EB67EC6-FDF0-1EA5-0DC2-09C534BCDB5C}"/>
              </a:ext>
            </a:extLst>
          </p:cNvPr>
          <p:cNvSpPr/>
          <p:nvPr/>
        </p:nvSpPr>
        <p:spPr>
          <a:xfrm rot="65108">
            <a:off x="2154270" y="4632980"/>
            <a:ext cx="81231" cy="80357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4" name="Google Shape;1613;p29">
            <a:extLst>
              <a:ext uri="{FF2B5EF4-FFF2-40B4-BE49-F238E27FC236}">
                <a16:creationId xmlns:a16="http://schemas.microsoft.com/office/drawing/2014/main" id="{8B8AF86E-AF1A-8926-C66C-7955FF96B4D2}"/>
              </a:ext>
            </a:extLst>
          </p:cNvPr>
          <p:cNvSpPr/>
          <p:nvPr/>
        </p:nvSpPr>
        <p:spPr>
          <a:xfrm rot="65108">
            <a:off x="2661268" y="4536261"/>
            <a:ext cx="81231" cy="80357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5" name="Google Shape;1614;p29">
            <a:extLst>
              <a:ext uri="{FF2B5EF4-FFF2-40B4-BE49-F238E27FC236}">
                <a16:creationId xmlns:a16="http://schemas.microsoft.com/office/drawing/2014/main" id="{6925F204-0A87-DEC4-17A9-AC224FD92329}"/>
              </a:ext>
            </a:extLst>
          </p:cNvPr>
          <p:cNvSpPr/>
          <p:nvPr/>
        </p:nvSpPr>
        <p:spPr>
          <a:xfrm rot="65108">
            <a:off x="2459793" y="5067206"/>
            <a:ext cx="122037" cy="11694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26" name="星 4 6">
            <a:extLst>
              <a:ext uri="{FF2B5EF4-FFF2-40B4-BE49-F238E27FC236}">
                <a16:creationId xmlns:a16="http://schemas.microsoft.com/office/drawing/2014/main" id="{BC121427-A3CE-F5B0-5F35-F79080244BB8}"/>
              </a:ext>
            </a:extLst>
          </p:cNvPr>
          <p:cNvSpPr/>
          <p:nvPr/>
        </p:nvSpPr>
        <p:spPr>
          <a:xfrm>
            <a:off x="2980446" y="3577831"/>
            <a:ext cx="330241" cy="599063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27" name="星 4 66">
            <a:extLst>
              <a:ext uri="{FF2B5EF4-FFF2-40B4-BE49-F238E27FC236}">
                <a16:creationId xmlns:a16="http://schemas.microsoft.com/office/drawing/2014/main" id="{C7E544FD-E6F3-4468-E9CE-8800E3F57B2A}"/>
              </a:ext>
            </a:extLst>
          </p:cNvPr>
          <p:cNvSpPr/>
          <p:nvPr/>
        </p:nvSpPr>
        <p:spPr>
          <a:xfrm>
            <a:off x="451894" y="5511930"/>
            <a:ext cx="330241" cy="599063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28" name="星 4 68">
            <a:extLst>
              <a:ext uri="{FF2B5EF4-FFF2-40B4-BE49-F238E27FC236}">
                <a16:creationId xmlns:a16="http://schemas.microsoft.com/office/drawing/2014/main" id="{6A94AE09-14BD-EA34-B2EC-E26C6ED731D8}"/>
              </a:ext>
            </a:extLst>
          </p:cNvPr>
          <p:cNvSpPr/>
          <p:nvPr/>
        </p:nvSpPr>
        <p:spPr>
          <a:xfrm>
            <a:off x="2307411" y="5531631"/>
            <a:ext cx="207456" cy="376329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29" name="星 4 68">
            <a:extLst>
              <a:ext uri="{FF2B5EF4-FFF2-40B4-BE49-F238E27FC236}">
                <a16:creationId xmlns:a16="http://schemas.microsoft.com/office/drawing/2014/main" id="{FF0BFC48-0B94-0BDE-256C-5C34D0AB3AAF}"/>
              </a:ext>
            </a:extLst>
          </p:cNvPr>
          <p:cNvSpPr/>
          <p:nvPr/>
        </p:nvSpPr>
        <p:spPr>
          <a:xfrm>
            <a:off x="1203146" y="3948696"/>
            <a:ext cx="207456" cy="376329"/>
          </a:xfrm>
          <a:prstGeom prst="star4">
            <a:avLst>
              <a:gd name="adj" fmla="val 26939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" name="テキスト ボックス 1">
            <a:extLst>
              <a:ext uri="{FF2B5EF4-FFF2-40B4-BE49-F238E27FC236}">
                <a16:creationId xmlns:a16="http://schemas.microsoft.com/office/drawing/2014/main" id="{2917D332-75B7-44B6-91E8-8ED4FCBC2B9A}"/>
              </a:ext>
            </a:extLst>
          </p:cNvPr>
          <p:cNvSpPr txBox="1"/>
          <p:nvPr/>
        </p:nvSpPr>
        <p:spPr>
          <a:xfrm>
            <a:off x="1138652" y="3145878"/>
            <a:ext cx="71867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いろ</a:t>
            </a:r>
          </a:p>
        </p:txBody>
      </p:sp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86A02704-119A-41BC-806D-EA75B9862F21}"/>
              </a:ext>
            </a:extLst>
          </p:cNvPr>
          <p:cNvSpPr txBox="1"/>
          <p:nvPr/>
        </p:nvSpPr>
        <p:spPr>
          <a:xfrm>
            <a:off x="6262379" y="625589"/>
            <a:ext cx="57061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E187DA13-4863-4C51-B241-2FFC55FD0224}"/>
              </a:ext>
            </a:extLst>
          </p:cNvPr>
          <p:cNvSpPr txBox="1"/>
          <p:nvPr/>
        </p:nvSpPr>
        <p:spPr>
          <a:xfrm>
            <a:off x="4160409" y="1311737"/>
            <a:ext cx="8158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もくざい</a:t>
            </a: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90EDB3CD-F869-4E9E-B916-CC74369E992A}"/>
              </a:ext>
            </a:extLst>
          </p:cNvPr>
          <p:cNvSpPr txBox="1"/>
          <p:nvPr/>
        </p:nvSpPr>
        <p:spPr>
          <a:xfrm>
            <a:off x="8923123" y="1328251"/>
            <a:ext cx="11259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ながも</a:t>
            </a:r>
          </a:p>
        </p:txBody>
      </p:sp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BE93F006-92F5-4935-846E-741557A53725}"/>
              </a:ext>
            </a:extLst>
          </p:cNvPr>
          <p:cNvSpPr txBox="1"/>
          <p:nvPr/>
        </p:nvSpPr>
        <p:spPr>
          <a:xfrm>
            <a:off x="4153423" y="1972033"/>
            <a:ext cx="57061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もり</a:t>
            </a:r>
          </a:p>
        </p:txBody>
      </p: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C2DE4351-50EE-4490-AD08-F841AB9B7D1E}"/>
              </a:ext>
            </a:extLst>
          </p:cNvPr>
          <p:cNvSpPr txBox="1"/>
          <p:nvPr/>
        </p:nvSpPr>
        <p:spPr>
          <a:xfrm>
            <a:off x="4919649" y="1972033"/>
            <a:ext cx="55968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13" name="テキスト ボックス 12">
            <a:extLst>
              <a:ext uri="{FF2B5EF4-FFF2-40B4-BE49-F238E27FC236}">
                <a16:creationId xmlns:a16="http://schemas.microsoft.com/office/drawing/2014/main" id="{C64BCD30-5208-4C68-B97D-C72A850FDBE9}"/>
              </a:ext>
            </a:extLst>
          </p:cNvPr>
          <p:cNvSpPr txBox="1"/>
          <p:nvPr/>
        </p:nvSpPr>
        <p:spPr>
          <a:xfrm>
            <a:off x="6347253" y="1969875"/>
            <a:ext cx="122331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ちきゅうおん</a:t>
            </a:r>
          </a:p>
        </p:txBody>
      </p:sp>
      <p:sp>
        <p:nvSpPr>
          <p:cNvPr id="14" name="テキスト ボックス 13">
            <a:extLst>
              <a:ext uri="{FF2B5EF4-FFF2-40B4-BE49-F238E27FC236}">
                <a16:creationId xmlns:a16="http://schemas.microsoft.com/office/drawing/2014/main" id="{FDF820D0-A67F-48D9-8DC1-A16F107AB382}"/>
              </a:ext>
            </a:extLst>
          </p:cNvPr>
          <p:cNvSpPr txBox="1"/>
          <p:nvPr/>
        </p:nvSpPr>
        <p:spPr>
          <a:xfrm>
            <a:off x="8081307" y="1969875"/>
            <a:ext cx="55045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か</a:t>
            </a:r>
          </a:p>
        </p:txBody>
      </p:sp>
      <p:sp>
        <p:nvSpPr>
          <p:cNvPr id="15" name="テキスト ボックス 14">
            <a:extLst>
              <a:ext uri="{FF2B5EF4-FFF2-40B4-BE49-F238E27FC236}">
                <a16:creationId xmlns:a16="http://schemas.microsoft.com/office/drawing/2014/main" id="{672522C8-062B-4313-BFAD-DD1F440A2224}"/>
              </a:ext>
            </a:extLst>
          </p:cNvPr>
          <p:cNvSpPr txBox="1"/>
          <p:nvPr/>
        </p:nvSpPr>
        <p:spPr>
          <a:xfrm>
            <a:off x="8796690" y="1969875"/>
            <a:ext cx="7941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げんいん</a:t>
            </a:r>
          </a:p>
        </p:txBody>
      </p:sp>
      <p:sp>
        <p:nvSpPr>
          <p:cNvPr id="16" name="テキスト ボックス 15">
            <a:extLst>
              <a:ext uri="{FF2B5EF4-FFF2-40B4-BE49-F238E27FC236}">
                <a16:creationId xmlns:a16="http://schemas.microsoft.com/office/drawing/2014/main" id="{7C9682AB-1F92-41E8-A47C-68438C7BB565}"/>
              </a:ext>
            </a:extLst>
          </p:cNvPr>
          <p:cNvSpPr txBox="1"/>
          <p:nvPr/>
        </p:nvSpPr>
        <p:spPr>
          <a:xfrm>
            <a:off x="5601767" y="2620031"/>
            <a:ext cx="138934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にさんかたんそ</a:t>
            </a:r>
          </a:p>
        </p:txBody>
      </p:sp>
      <p:sp>
        <p:nvSpPr>
          <p:cNvPr id="17" name="テキスト ボックス 16">
            <a:extLst>
              <a:ext uri="{FF2B5EF4-FFF2-40B4-BE49-F238E27FC236}">
                <a16:creationId xmlns:a16="http://schemas.microsoft.com/office/drawing/2014/main" id="{E7FDEECE-11F3-451E-B5A4-09753A88001E}"/>
              </a:ext>
            </a:extLst>
          </p:cNvPr>
          <p:cNvSpPr txBox="1"/>
          <p:nvPr/>
        </p:nvSpPr>
        <p:spPr>
          <a:xfrm>
            <a:off x="7399157" y="2628908"/>
            <a:ext cx="120799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きゅうしゅう</a:t>
            </a:r>
          </a:p>
        </p:txBody>
      </p:sp>
      <p:sp>
        <p:nvSpPr>
          <p:cNvPr id="18" name="テキスト ボックス 17">
            <a:extLst>
              <a:ext uri="{FF2B5EF4-FFF2-40B4-BE49-F238E27FC236}">
                <a16:creationId xmlns:a16="http://schemas.microsoft.com/office/drawing/2014/main" id="{F927305E-5784-4836-9FE9-999C7C0E8C76}"/>
              </a:ext>
            </a:extLst>
          </p:cNvPr>
          <p:cNvSpPr txBox="1"/>
          <p:nvPr/>
        </p:nvSpPr>
        <p:spPr>
          <a:xfrm>
            <a:off x="8796144" y="2628908"/>
            <a:ext cx="95037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はたら</a:t>
            </a:r>
          </a:p>
        </p:txBody>
      </p:sp>
      <p:sp>
        <p:nvSpPr>
          <p:cNvPr id="19" name="テキスト ボックス 18">
            <a:extLst>
              <a:ext uri="{FF2B5EF4-FFF2-40B4-BE49-F238E27FC236}">
                <a16:creationId xmlns:a16="http://schemas.microsoft.com/office/drawing/2014/main" id="{4E50F153-66BA-41F0-94E3-BAEF8653B369}"/>
              </a:ext>
            </a:extLst>
          </p:cNvPr>
          <p:cNvSpPr txBox="1"/>
          <p:nvPr/>
        </p:nvSpPr>
        <p:spPr>
          <a:xfrm>
            <a:off x="5938150" y="3235200"/>
            <a:ext cx="81820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つか</a:t>
            </a:r>
          </a:p>
        </p:txBody>
      </p:sp>
      <p:sp>
        <p:nvSpPr>
          <p:cNvPr id="20" name="テキスト ボックス 19">
            <a:extLst>
              <a:ext uri="{FF2B5EF4-FFF2-40B4-BE49-F238E27FC236}">
                <a16:creationId xmlns:a16="http://schemas.microsoft.com/office/drawing/2014/main" id="{66C62C11-FE48-4D06-A70F-80555FED51B8}"/>
              </a:ext>
            </a:extLst>
          </p:cNvPr>
          <p:cNvSpPr txBox="1"/>
          <p:nvPr/>
        </p:nvSpPr>
        <p:spPr>
          <a:xfrm>
            <a:off x="8477710" y="3279978"/>
            <a:ext cx="79361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やくだ</a:t>
            </a:r>
          </a:p>
        </p:txBody>
      </p:sp>
      <p:sp>
        <p:nvSpPr>
          <p:cNvPr id="22" name="テキスト ボックス 21">
            <a:extLst>
              <a:ext uri="{FF2B5EF4-FFF2-40B4-BE49-F238E27FC236}">
                <a16:creationId xmlns:a16="http://schemas.microsoft.com/office/drawing/2014/main" id="{1F2A26B3-3822-4213-8017-00CD60841378}"/>
              </a:ext>
            </a:extLst>
          </p:cNvPr>
          <p:cNvSpPr txBox="1"/>
          <p:nvPr/>
        </p:nvSpPr>
        <p:spPr>
          <a:xfrm>
            <a:off x="5414817" y="4475897"/>
            <a:ext cx="9701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sp>
        <p:nvSpPr>
          <p:cNvPr id="23" name="テキスト ボックス 22">
            <a:extLst>
              <a:ext uri="{FF2B5EF4-FFF2-40B4-BE49-F238E27FC236}">
                <a16:creationId xmlns:a16="http://schemas.microsoft.com/office/drawing/2014/main" id="{357FDB53-2E9C-42FB-A875-CAFB6B19370B}"/>
              </a:ext>
            </a:extLst>
          </p:cNvPr>
          <p:cNvSpPr txBox="1"/>
          <p:nvPr/>
        </p:nvSpPr>
        <p:spPr>
          <a:xfrm>
            <a:off x="3862837" y="5584872"/>
            <a:ext cx="55045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いろ</a:t>
            </a:r>
          </a:p>
        </p:txBody>
      </p:sp>
      <p:sp>
        <p:nvSpPr>
          <p:cNvPr id="24" name="テキスト ボックス 23">
            <a:extLst>
              <a:ext uri="{FF2B5EF4-FFF2-40B4-BE49-F238E27FC236}">
                <a16:creationId xmlns:a16="http://schemas.microsoft.com/office/drawing/2014/main" id="{E510FBA2-0667-4251-93DB-035CC4EDE9A1}"/>
              </a:ext>
            </a:extLst>
          </p:cNvPr>
          <p:cNvSpPr txBox="1"/>
          <p:nvPr/>
        </p:nvSpPr>
        <p:spPr>
          <a:xfrm>
            <a:off x="5065848" y="5583549"/>
            <a:ext cx="65336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あつめ</a:t>
            </a:r>
          </a:p>
        </p:txBody>
      </p:sp>
      <p:sp>
        <p:nvSpPr>
          <p:cNvPr id="88" name="角丸四角形 96">
            <a:extLst>
              <a:ext uri="{FF2B5EF4-FFF2-40B4-BE49-F238E27FC236}">
                <a16:creationId xmlns:a16="http://schemas.microsoft.com/office/drawing/2014/main" id="{B4F4DB0B-C823-6681-A598-408170FDD812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8AD32956-63A9-2BD9-FCD3-856F538E562D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90" name="角丸四角形 96">
            <a:extLst>
              <a:ext uri="{FF2B5EF4-FFF2-40B4-BE49-F238E27FC236}">
                <a16:creationId xmlns:a16="http://schemas.microsoft.com/office/drawing/2014/main" id="{2FEEA4C1-BB65-B25D-9163-CB97C3B704E2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5CB3F60C-31EA-1EF0-0E1C-54C9E073475B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21" name="Google Shape;3974;p53">
            <a:extLst>
              <a:ext uri="{FF2B5EF4-FFF2-40B4-BE49-F238E27FC236}">
                <a16:creationId xmlns:a16="http://schemas.microsoft.com/office/drawing/2014/main" id="{143A5107-F038-A411-4258-0A783C4BB8AC}"/>
              </a:ext>
            </a:extLst>
          </p:cNvPr>
          <p:cNvGrpSpPr/>
          <p:nvPr/>
        </p:nvGrpSpPr>
        <p:grpSpPr>
          <a:xfrm rot="1128948">
            <a:off x="4510311" y="5004740"/>
            <a:ext cx="303975" cy="383186"/>
            <a:chOff x="9215567" y="654930"/>
            <a:chExt cx="1608434" cy="1989214"/>
          </a:xfrm>
        </p:grpSpPr>
        <p:sp>
          <p:nvSpPr>
            <p:cNvPr id="25" name="Google Shape;3975;p53">
              <a:extLst>
                <a:ext uri="{FF2B5EF4-FFF2-40B4-BE49-F238E27FC236}">
                  <a16:creationId xmlns:a16="http://schemas.microsoft.com/office/drawing/2014/main" id="{FA6B8F00-4D79-07AB-9AE6-7455C6275640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3976;p53">
              <a:extLst>
                <a:ext uri="{FF2B5EF4-FFF2-40B4-BE49-F238E27FC236}">
                  <a16:creationId xmlns:a16="http://schemas.microsoft.com/office/drawing/2014/main" id="{68D0DF92-C49B-3E53-A68C-918C1CF477DC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3977;p53">
              <a:extLst>
                <a:ext uri="{FF2B5EF4-FFF2-40B4-BE49-F238E27FC236}">
                  <a16:creationId xmlns:a16="http://schemas.microsoft.com/office/drawing/2014/main" id="{574DDF97-B3CF-89A9-6EDC-7F0FFEFD16FA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3978;p53">
              <a:extLst>
                <a:ext uri="{FF2B5EF4-FFF2-40B4-BE49-F238E27FC236}">
                  <a16:creationId xmlns:a16="http://schemas.microsoft.com/office/drawing/2014/main" id="{9E439ADA-6D28-0EA1-3973-A5DD1CBAF03B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3979;p53">
              <a:extLst>
                <a:ext uri="{FF2B5EF4-FFF2-40B4-BE49-F238E27FC236}">
                  <a16:creationId xmlns:a16="http://schemas.microsoft.com/office/drawing/2014/main" id="{1D1377EB-1E4E-A398-5125-1765107EB15C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0" name="Google Shape;3980;p53">
              <a:extLst>
                <a:ext uri="{FF2B5EF4-FFF2-40B4-BE49-F238E27FC236}">
                  <a16:creationId xmlns:a16="http://schemas.microsoft.com/office/drawing/2014/main" id="{243C694E-C368-7D78-0208-493E543C218D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2690" name="Google Shape;3981;p53">
                <a:extLst>
                  <a:ext uri="{FF2B5EF4-FFF2-40B4-BE49-F238E27FC236}">
                    <a16:creationId xmlns:a16="http://schemas.microsoft.com/office/drawing/2014/main" id="{FAB283D3-E255-F229-C5B6-EA18BEAB8253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91" name="Google Shape;3982;p53">
                <a:extLst>
                  <a:ext uri="{FF2B5EF4-FFF2-40B4-BE49-F238E27FC236}">
                    <a16:creationId xmlns:a16="http://schemas.microsoft.com/office/drawing/2014/main" id="{3A45C8CF-679F-4FEB-877A-D8DB6B4F7D8D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92" name="Google Shape;3983;p53">
                <a:extLst>
                  <a:ext uri="{FF2B5EF4-FFF2-40B4-BE49-F238E27FC236}">
                    <a16:creationId xmlns:a16="http://schemas.microsoft.com/office/drawing/2014/main" id="{16E79184-6A03-79A4-8DA1-A831F9B3E883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31" name="Google Shape;3984;p53">
              <a:extLst>
                <a:ext uri="{FF2B5EF4-FFF2-40B4-BE49-F238E27FC236}">
                  <a16:creationId xmlns:a16="http://schemas.microsoft.com/office/drawing/2014/main" id="{F3252FD4-F799-2ED2-36B9-4109F347C6C1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693" name="正方形/長方形 2692">
            <a:extLst>
              <a:ext uri="{FF2B5EF4-FFF2-40B4-BE49-F238E27FC236}">
                <a16:creationId xmlns:a16="http://schemas.microsoft.com/office/drawing/2014/main" id="{DBAAA1F1-5A46-D18C-E883-E8ECEA7F8A59}"/>
              </a:ext>
            </a:extLst>
          </p:cNvPr>
          <p:cNvSpPr/>
          <p:nvPr/>
        </p:nvSpPr>
        <p:spPr>
          <a:xfrm>
            <a:off x="6028430" y="519497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694" name="Google Shape;3974;p53">
            <a:extLst>
              <a:ext uri="{FF2B5EF4-FFF2-40B4-BE49-F238E27FC236}">
                <a16:creationId xmlns:a16="http://schemas.microsoft.com/office/drawing/2014/main" id="{9F8D6611-89F9-4BC9-25A0-83B3D9C470F4}"/>
              </a:ext>
            </a:extLst>
          </p:cNvPr>
          <p:cNvGrpSpPr/>
          <p:nvPr/>
        </p:nvGrpSpPr>
        <p:grpSpPr>
          <a:xfrm rot="1128948">
            <a:off x="4114974" y="4983878"/>
            <a:ext cx="303975" cy="383186"/>
            <a:chOff x="9215567" y="654930"/>
            <a:chExt cx="1608434" cy="1989214"/>
          </a:xfrm>
        </p:grpSpPr>
        <p:sp>
          <p:nvSpPr>
            <p:cNvPr id="2695" name="Google Shape;3975;p53">
              <a:extLst>
                <a:ext uri="{FF2B5EF4-FFF2-40B4-BE49-F238E27FC236}">
                  <a16:creationId xmlns:a16="http://schemas.microsoft.com/office/drawing/2014/main" id="{353ABCB9-05D4-DEDF-4D34-8D4BC3D3565F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6" name="Google Shape;3976;p53">
              <a:extLst>
                <a:ext uri="{FF2B5EF4-FFF2-40B4-BE49-F238E27FC236}">
                  <a16:creationId xmlns:a16="http://schemas.microsoft.com/office/drawing/2014/main" id="{F716F5C4-5491-F445-ECCD-7823859C8110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7" name="Google Shape;3977;p53">
              <a:extLst>
                <a:ext uri="{FF2B5EF4-FFF2-40B4-BE49-F238E27FC236}">
                  <a16:creationId xmlns:a16="http://schemas.microsoft.com/office/drawing/2014/main" id="{B6339913-20D8-662F-7121-4904AA26D3E4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3978;p53">
              <a:extLst>
                <a:ext uri="{FF2B5EF4-FFF2-40B4-BE49-F238E27FC236}">
                  <a16:creationId xmlns:a16="http://schemas.microsoft.com/office/drawing/2014/main" id="{C48DDCFF-1F21-B385-2BA2-EE41FE78858B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9" name="Google Shape;3979;p53">
              <a:extLst>
                <a:ext uri="{FF2B5EF4-FFF2-40B4-BE49-F238E27FC236}">
                  <a16:creationId xmlns:a16="http://schemas.microsoft.com/office/drawing/2014/main" id="{DC4F4C94-F8C8-51DF-474C-58120AA805A0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700" name="Google Shape;3980;p53">
              <a:extLst>
                <a:ext uri="{FF2B5EF4-FFF2-40B4-BE49-F238E27FC236}">
                  <a16:creationId xmlns:a16="http://schemas.microsoft.com/office/drawing/2014/main" id="{28B5B64E-34F2-CF80-B710-28E64EA9526D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2702" name="Google Shape;3981;p53">
                <a:extLst>
                  <a:ext uri="{FF2B5EF4-FFF2-40B4-BE49-F238E27FC236}">
                    <a16:creationId xmlns:a16="http://schemas.microsoft.com/office/drawing/2014/main" id="{7B66A4D8-A0D5-F58E-ECC7-DED927202E29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03" name="Google Shape;3982;p53">
                <a:extLst>
                  <a:ext uri="{FF2B5EF4-FFF2-40B4-BE49-F238E27FC236}">
                    <a16:creationId xmlns:a16="http://schemas.microsoft.com/office/drawing/2014/main" id="{B8153F4A-2370-CBF2-C1A6-6CA70D2ECE9F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04" name="Google Shape;3983;p53">
                <a:extLst>
                  <a:ext uri="{FF2B5EF4-FFF2-40B4-BE49-F238E27FC236}">
                    <a16:creationId xmlns:a16="http://schemas.microsoft.com/office/drawing/2014/main" id="{839FF64C-4D98-2DCF-985F-0EEA2631E473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01" name="Google Shape;3984;p53">
              <a:extLst>
                <a:ext uri="{FF2B5EF4-FFF2-40B4-BE49-F238E27FC236}">
                  <a16:creationId xmlns:a16="http://schemas.microsoft.com/office/drawing/2014/main" id="{F581036F-0BAB-68EE-DD5A-A9A9ADDC6F91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05" name="Google Shape;392;p16">
            <a:extLst>
              <a:ext uri="{FF2B5EF4-FFF2-40B4-BE49-F238E27FC236}">
                <a16:creationId xmlns:a16="http://schemas.microsoft.com/office/drawing/2014/main" id="{8DBD03E4-6797-842F-584A-A1D2831DE168}"/>
              </a:ext>
            </a:extLst>
          </p:cNvPr>
          <p:cNvGrpSpPr/>
          <p:nvPr/>
        </p:nvGrpSpPr>
        <p:grpSpPr>
          <a:xfrm>
            <a:off x="9102104" y="4073927"/>
            <a:ext cx="2579798" cy="601420"/>
            <a:chOff x="9024974" y="730751"/>
            <a:chExt cx="2579798" cy="601420"/>
          </a:xfrm>
        </p:grpSpPr>
        <p:sp>
          <p:nvSpPr>
            <p:cNvPr id="2706" name="Google Shape;393;p16">
              <a:extLst>
                <a:ext uri="{FF2B5EF4-FFF2-40B4-BE49-F238E27FC236}">
                  <a16:creationId xmlns:a16="http://schemas.microsoft.com/office/drawing/2014/main" id="{38B273EF-C48B-4A34-D794-29A1EC2F6D53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7" name="Google Shape;394;p16">
              <a:extLst>
                <a:ext uri="{FF2B5EF4-FFF2-40B4-BE49-F238E27FC236}">
                  <a16:creationId xmlns:a16="http://schemas.microsoft.com/office/drawing/2014/main" id="{30DED8EF-83AB-D2A9-7E8B-2C1A55F50E82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0" name="Google Shape;395;p16">
              <a:extLst>
                <a:ext uri="{FF2B5EF4-FFF2-40B4-BE49-F238E27FC236}">
                  <a16:creationId xmlns:a16="http://schemas.microsoft.com/office/drawing/2014/main" id="{F6552192-6A4D-267A-8616-93AF6491DE69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31" name="Google Shape;396;p16">
            <a:extLst>
              <a:ext uri="{FF2B5EF4-FFF2-40B4-BE49-F238E27FC236}">
                <a16:creationId xmlns:a16="http://schemas.microsoft.com/office/drawing/2014/main" id="{8B3E7176-8CB0-AE9A-FD66-1C2505F59835}"/>
              </a:ext>
            </a:extLst>
          </p:cNvPr>
          <p:cNvGrpSpPr/>
          <p:nvPr/>
        </p:nvGrpSpPr>
        <p:grpSpPr>
          <a:xfrm>
            <a:off x="9105458" y="4075956"/>
            <a:ext cx="2579798" cy="601420"/>
            <a:chOff x="9024974" y="730751"/>
            <a:chExt cx="2579798" cy="601420"/>
          </a:xfrm>
        </p:grpSpPr>
        <p:sp>
          <p:nvSpPr>
            <p:cNvPr id="2732" name="Google Shape;397;p16">
              <a:extLst>
                <a:ext uri="{FF2B5EF4-FFF2-40B4-BE49-F238E27FC236}">
                  <a16:creationId xmlns:a16="http://schemas.microsoft.com/office/drawing/2014/main" id="{12C0BB9F-8686-F273-0E74-A6E5E7648E42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3" name="Google Shape;398;p16">
              <a:extLst>
                <a:ext uri="{FF2B5EF4-FFF2-40B4-BE49-F238E27FC236}">
                  <a16:creationId xmlns:a16="http://schemas.microsoft.com/office/drawing/2014/main" id="{843B825D-8FC9-64C7-6AC1-40384697E261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4" name="Google Shape;399;p16">
              <a:extLst>
                <a:ext uri="{FF2B5EF4-FFF2-40B4-BE49-F238E27FC236}">
                  <a16:creationId xmlns:a16="http://schemas.microsoft.com/office/drawing/2014/main" id="{6B503DFB-7B06-C344-8511-59D8AC450E0A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35" name="Google Shape;400;p16">
            <a:extLst>
              <a:ext uri="{FF2B5EF4-FFF2-40B4-BE49-F238E27FC236}">
                <a16:creationId xmlns:a16="http://schemas.microsoft.com/office/drawing/2014/main" id="{12F80A0E-F9A7-B44D-77AD-6A535692E5D4}"/>
              </a:ext>
            </a:extLst>
          </p:cNvPr>
          <p:cNvGrpSpPr/>
          <p:nvPr/>
        </p:nvGrpSpPr>
        <p:grpSpPr>
          <a:xfrm>
            <a:off x="9098750" y="4076961"/>
            <a:ext cx="2579798" cy="601420"/>
            <a:chOff x="9024974" y="730751"/>
            <a:chExt cx="2579798" cy="601420"/>
          </a:xfrm>
        </p:grpSpPr>
        <p:sp>
          <p:nvSpPr>
            <p:cNvPr id="2736" name="Google Shape;401;p16">
              <a:extLst>
                <a:ext uri="{FF2B5EF4-FFF2-40B4-BE49-F238E27FC236}">
                  <a16:creationId xmlns:a16="http://schemas.microsoft.com/office/drawing/2014/main" id="{5B051694-7E3E-DD37-F9EE-9613D94E92ED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402;p16">
              <a:extLst>
                <a:ext uri="{FF2B5EF4-FFF2-40B4-BE49-F238E27FC236}">
                  <a16:creationId xmlns:a16="http://schemas.microsoft.com/office/drawing/2014/main" id="{83800849-2F45-E4D0-AB57-190E68ACD2F5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8" name="Google Shape;403;p16">
              <a:extLst>
                <a:ext uri="{FF2B5EF4-FFF2-40B4-BE49-F238E27FC236}">
                  <a16:creationId xmlns:a16="http://schemas.microsoft.com/office/drawing/2014/main" id="{ECD0F050-F4EA-20F0-6DA7-C98E15B4037D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39" name="Google Shape;404;p16">
            <a:extLst>
              <a:ext uri="{FF2B5EF4-FFF2-40B4-BE49-F238E27FC236}">
                <a16:creationId xmlns:a16="http://schemas.microsoft.com/office/drawing/2014/main" id="{C7224C2A-085F-1078-BAA9-59991E96069F}"/>
              </a:ext>
            </a:extLst>
          </p:cNvPr>
          <p:cNvGrpSpPr/>
          <p:nvPr/>
        </p:nvGrpSpPr>
        <p:grpSpPr>
          <a:xfrm>
            <a:off x="9102104" y="4078990"/>
            <a:ext cx="2579798" cy="601420"/>
            <a:chOff x="9024974" y="730751"/>
            <a:chExt cx="2579798" cy="601420"/>
          </a:xfrm>
        </p:grpSpPr>
        <p:sp>
          <p:nvSpPr>
            <p:cNvPr id="2740" name="Google Shape;405;p16">
              <a:extLst>
                <a:ext uri="{FF2B5EF4-FFF2-40B4-BE49-F238E27FC236}">
                  <a16:creationId xmlns:a16="http://schemas.microsoft.com/office/drawing/2014/main" id="{3669A7BB-0217-58BD-A57D-457EEB1BD928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1" name="Google Shape;406;p16">
              <a:extLst>
                <a:ext uri="{FF2B5EF4-FFF2-40B4-BE49-F238E27FC236}">
                  <a16:creationId xmlns:a16="http://schemas.microsoft.com/office/drawing/2014/main" id="{189904D9-BD3F-5E06-E6E8-436E83BB8816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2" name="Google Shape;407;p16">
              <a:extLst>
                <a:ext uri="{FF2B5EF4-FFF2-40B4-BE49-F238E27FC236}">
                  <a16:creationId xmlns:a16="http://schemas.microsoft.com/office/drawing/2014/main" id="{B7BBD8DE-B25F-1DFD-9F40-16183D23E1C3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927827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7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グループ化 2"/>
          <p:cNvGrpSpPr/>
          <p:nvPr/>
        </p:nvGrpSpPr>
        <p:grpSpPr>
          <a:xfrm>
            <a:off x="3519957" y="4418161"/>
            <a:ext cx="5001855" cy="1221182"/>
            <a:chOff x="3535455" y="4356169"/>
            <a:chExt cx="5001855" cy="1221182"/>
          </a:xfrm>
          <a:gradFill>
            <a:gsLst>
              <a:gs pos="27000">
                <a:schemeClr val="accent4">
                  <a:lumMod val="60000"/>
                  <a:lumOff val="40000"/>
                </a:schemeClr>
              </a:gs>
              <a:gs pos="14000">
                <a:schemeClr val="accent4">
                  <a:lumMod val="40000"/>
                  <a:lumOff val="60000"/>
                </a:schemeClr>
              </a:gs>
              <a:gs pos="0">
                <a:schemeClr val="accent4">
                  <a:shade val="30000"/>
                  <a:satMod val="115000"/>
                </a:schemeClr>
              </a:gs>
              <a:gs pos="57000">
                <a:srgbClr val="EDB200"/>
              </a:gs>
              <a:gs pos="0">
                <a:srgbClr val="EFB400"/>
              </a:gs>
              <a:gs pos="79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13800000" scaled="0"/>
          </a:gradFill>
        </p:grpSpPr>
        <p:sp>
          <p:nvSpPr>
            <p:cNvPr id="168" name="正方形/長方形 167">
              <a:extLst>
                <a:ext uri="{FF2B5EF4-FFF2-40B4-BE49-F238E27FC236}">
                  <a16:creationId xmlns:a16="http://schemas.microsoft.com/office/drawing/2014/main" id="{0F727E51-EF72-CA4F-764E-55474E94349D}"/>
                </a:ext>
              </a:extLst>
            </p:cNvPr>
            <p:cNvSpPr/>
            <p:nvPr/>
          </p:nvSpPr>
          <p:spPr>
            <a:xfrm>
              <a:off x="3535455" y="4356169"/>
              <a:ext cx="5001855" cy="122118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69" name="グループ化 168">
              <a:extLst>
                <a:ext uri="{FF2B5EF4-FFF2-40B4-BE49-F238E27FC236}">
                  <a16:creationId xmlns:a16="http://schemas.microsoft.com/office/drawing/2014/main" id="{5A2B3786-1F15-9618-9843-9474CF0B7874}"/>
                </a:ext>
              </a:extLst>
            </p:cNvPr>
            <p:cNvGrpSpPr/>
            <p:nvPr/>
          </p:nvGrpSpPr>
          <p:grpSpPr>
            <a:xfrm>
              <a:off x="3588499" y="5228563"/>
              <a:ext cx="67078" cy="266574"/>
              <a:chOff x="7332286" y="4139830"/>
              <a:chExt cx="58237" cy="192322"/>
            </a:xfrm>
            <a:grpFill/>
          </p:grpSpPr>
          <p:sp>
            <p:nvSpPr>
              <p:cNvPr id="170" name="フリーフォーム 75">
                <a:extLst>
                  <a:ext uri="{FF2B5EF4-FFF2-40B4-BE49-F238E27FC236}">
                    <a16:creationId xmlns:a16="http://schemas.microsoft.com/office/drawing/2014/main" id="{9DD40632-5739-1F8F-4CB5-3F54585F4D19}"/>
                  </a:ext>
                </a:extLst>
              </p:cNvPr>
              <p:cNvSpPr/>
              <p:nvPr/>
            </p:nvSpPr>
            <p:spPr>
              <a:xfrm rot="14248921">
                <a:off x="7341881" y="4283510"/>
                <a:ext cx="51505" cy="4577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1" name="フリーフォーム 76">
                <a:extLst>
                  <a:ext uri="{FF2B5EF4-FFF2-40B4-BE49-F238E27FC236}">
                    <a16:creationId xmlns:a16="http://schemas.microsoft.com/office/drawing/2014/main" id="{CBA8B0AD-D9E9-1AA0-285B-75F85137A7DA}"/>
                  </a:ext>
                </a:extLst>
              </p:cNvPr>
              <p:cNvSpPr/>
              <p:nvPr/>
            </p:nvSpPr>
            <p:spPr>
              <a:xfrm rot="4621820">
                <a:off x="7293715" y="4178401"/>
                <a:ext cx="104341" cy="2720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72" name="グループ化 171">
              <a:extLst>
                <a:ext uri="{FF2B5EF4-FFF2-40B4-BE49-F238E27FC236}">
                  <a16:creationId xmlns:a16="http://schemas.microsoft.com/office/drawing/2014/main" id="{5A2B3786-1F15-9618-9843-9474CF0B7874}"/>
                </a:ext>
              </a:extLst>
            </p:cNvPr>
            <p:cNvGrpSpPr/>
            <p:nvPr/>
          </p:nvGrpSpPr>
          <p:grpSpPr>
            <a:xfrm>
              <a:off x="8433011" y="4398637"/>
              <a:ext cx="67078" cy="266574"/>
              <a:chOff x="7332286" y="4139830"/>
              <a:chExt cx="58237" cy="192322"/>
            </a:xfrm>
            <a:grpFill/>
          </p:grpSpPr>
          <p:sp>
            <p:nvSpPr>
              <p:cNvPr id="173" name="フリーフォーム 75">
                <a:extLst>
                  <a:ext uri="{FF2B5EF4-FFF2-40B4-BE49-F238E27FC236}">
                    <a16:creationId xmlns:a16="http://schemas.microsoft.com/office/drawing/2014/main" id="{9DD40632-5739-1F8F-4CB5-3F54585F4D19}"/>
                  </a:ext>
                </a:extLst>
              </p:cNvPr>
              <p:cNvSpPr/>
              <p:nvPr/>
            </p:nvSpPr>
            <p:spPr>
              <a:xfrm rot="14248921">
                <a:off x="7341881" y="4283510"/>
                <a:ext cx="51505" cy="45779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4" name="フリーフォーム 76">
                <a:extLst>
                  <a:ext uri="{FF2B5EF4-FFF2-40B4-BE49-F238E27FC236}">
                    <a16:creationId xmlns:a16="http://schemas.microsoft.com/office/drawing/2014/main" id="{CBA8B0AD-D9E9-1AA0-285B-75F85137A7DA}"/>
                  </a:ext>
                </a:extLst>
              </p:cNvPr>
              <p:cNvSpPr/>
              <p:nvPr/>
            </p:nvSpPr>
            <p:spPr>
              <a:xfrm rot="4621820">
                <a:off x="7293715" y="4178401"/>
                <a:ext cx="104341" cy="27200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レア度：０３２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3693169" y="5630393"/>
            <a:ext cx="5110286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まだ、カギ②にたどりついていなければ、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「エゾシカ」をメモしておこう。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549669" y="776709"/>
            <a:ext cx="7747308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裏ルート</a:t>
            </a:r>
            <a:r>
              <a:rPr lang="en-US" altLang="ja-JP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B</a:t>
            </a: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へのカギ①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</a:rPr>
              <a:t> </a:t>
            </a:r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✓  エゾシカ　がいる絵の</a:t>
            </a:r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</a:rPr>
              <a:t>　　　　　　　　　　　　　ごらん</a:t>
            </a:r>
            <a:endParaRPr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正方形/長方形 57"/>
          <p:cNvSpPr/>
          <p:nvPr/>
        </p:nvSpPr>
        <p:spPr>
          <a:xfrm>
            <a:off x="6672198" y="5191844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正方形/長方形 58"/>
          <p:cNvSpPr/>
          <p:nvPr/>
        </p:nvSpPr>
        <p:spPr>
          <a:xfrm>
            <a:off x="6950679" y="5191844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正方形/長方形 59"/>
          <p:cNvSpPr/>
          <p:nvPr/>
        </p:nvSpPr>
        <p:spPr>
          <a:xfrm>
            <a:off x="7229160" y="5191844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正方形/長方形 60"/>
          <p:cNvSpPr/>
          <p:nvPr/>
        </p:nvSpPr>
        <p:spPr>
          <a:xfrm>
            <a:off x="7507641" y="5191844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正方形/長方形 61"/>
          <p:cNvSpPr/>
          <p:nvPr/>
        </p:nvSpPr>
        <p:spPr>
          <a:xfrm>
            <a:off x="7786124" y="5191844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角丸四角形 96">
            <a:extLst>
              <a:ext uri="{FF2B5EF4-FFF2-40B4-BE49-F238E27FC236}">
                <a16:creationId xmlns:a16="http://schemas.microsoft.com/office/drawing/2014/main" id="{30CD963A-60F1-3769-7053-FEE9BD16DE4B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74A7462-3339-8A11-2E19-302F14E02502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6" name="角丸四角形 96">
            <a:extLst>
              <a:ext uri="{FF2B5EF4-FFF2-40B4-BE49-F238E27FC236}">
                <a16:creationId xmlns:a16="http://schemas.microsoft.com/office/drawing/2014/main" id="{D5054DC5-6A38-2B94-AC5B-D7F18F57BCC9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4F96E9C-FD84-C004-1DD0-550BB8D03856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9" name="Google Shape;2724;p43">
            <a:extLst>
              <a:ext uri="{FF2B5EF4-FFF2-40B4-BE49-F238E27FC236}">
                <a16:creationId xmlns:a16="http://schemas.microsoft.com/office/drawing/2014/main" id="{B3CF907E-12CC-A66D-42BC-F8CBFA04F448}"/>
              </a:ext>
            </a:extLst>
          </p:cNvPr>
          <p:cNvSpPr txBox="1"/>
          <p:nvPr/>
        </p:nvSpPr>
        <p:spPr>
          <a:xfrm>
            <a:off x="1158112" y="2017484"/>
            <a:ext cx="1732367" cy="707846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森の賢者！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ザイくん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1" name="正方形/長方形 2710">
            <a:extLst>
              <a:ext uri="{FF2B5EF4-FFF2-40B4-BE49-F238E27FC236}">
                <a16:creationId xmlns:a16="http://schemas.microsoft.com/office/drawing/2014/main" id="{37B85687-F070-E947-AC90-CBFCFC3E0977}"/>
              </a:ext>
            </a:extLst>
          </p:cNvPr>
          <p:cNvSpPr/>
          <p:nvPr/>
        </p:nvSpPr>
        <p:spPr>
          <a:xfrm>
            <a:off x="4214191" y="1643270"/>
            <a:ext cx="1881809" cy="689113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12" name="Google Shape;2724;p43">
            <a:extLst>
              <a:ext uri="{FF2B5EF4-FFF2-40B4-BE49-F238E27FC236}">
                <a16:creationId xmlns:a16="http://schemas.microsoft.com/office/drawing/2014/main" id="{38074E4F-E372-476E-53BC-FDEC9F06BB18}"/>
              </a:ext>
            </a:extLst>
          </p:cNvPr>
          <p:cNvSpPr txBox="1"/>
          <p:nvPr/>
        </p:nvSpPr>
        <p:spPr>
          <a:xfrm>
            <a:off x="5058919" y="2578828"/>
            <a:ext cx="2854818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bg1"/>
                </a:solidFill>
              </a:rPr>
              <a:t>（カギ②で見れるよ）</a:t>
            </a:r>
            <a:endParaRPr sz="20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3" name="正方形/長方形 2712">
            <a:extLst>
              <a:ext uri="{FF2B5EF4-FFF2-40B4-BE49-F238E27FC236}">
                <a16:creationId xmlns:a16="http://schemas.microsoft.com/office/drawing/2014/main" id="{CFDDEF4E-483B-CE0A-98A1-95BF9A37BB30}"/>
              </a:ext>
            </a:extLst>
          </p:cNvPr>
          <p:cNvSpPr/>
          <p:nvPr/>
        </p:nvSpPr>
        <p:spPr>
          <a:xfrm>
            <a:off x="3963656" y="2368052"/>
            <a:ext cx="4996334" cy="689113"/>
          </a:xfrm>
          <a:prstGeom prst="rect">
            <a:avLst/>
          </a:prstGeom>
          <a:noFill/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90" name="グループ化 89">
            <a:extLst>
              <a:ext uri="{FF2B5EF4-FFF2-40B4-BE49-F238E27FC236}">
                <a16:creationId xmlns:a16="http://schemas.microsoft.com/office/drawing/2014/main" id="{CBD63FE8-C480-E330-493D-319E82395484}"/>
              </a:ext>
            </a:extLst>
          </p:cNvPr>
          <p:cNvGrpSpPr>
            <a:grpSpLocks noChangeAspect="1"/>
          </p:cNvGrpSpPr>
          <p:nvPr/>
        </p:nvGrpSpPr>
        <p:grpSpPr>
          <a:xfrm>
            <a:off x="282442" y="3032788"/>
            <a:ext cx="3048778" cy="3253116"/>
            <a:chOff x="101501" y="2393879"/>
            <a:chExt cx="3648215" cy="3892728"/>
          </a:xfrm>
        </p:grpSpPr>
        <p:grpSp>
          <p:nvGrpSpPr>
            <p:cNvPr id="2715" name="グループ化 2714">
              <a:extLst>
                <a:ext uri="{FF2B5EF4-FFF2-40B4-BE49-F238E27FC236}">
                  <a16:creationId xmlns:a16="http://schemas.microsoft.com/office/drawing/2014/main" id="{D8B4ABDC-BA57-2A1F-2B8D-B303886054D4}"/>
                </a:ext>
              </a:extLst>
            </p:cNvPr>
            <p:cNvGrpSpPr/>
            <p:nvPr/>
          </p:nvGrpSpPr>
          <p:grpSpPr>
            <a:xfrm rot="2046346">
              <a:off x="2955499" y="4991547"/>
              <a:ext cx="794217" cy="821405"/>
              <a:chOff x="4718566" y="4757689"/>
              <a:chExt cx="815030" cy="842930"/>
            </a:xfrm>
          </p:grpSpPr>
          <p:sp>
            <p:nvSpPr>
              <p:cNvPr id="2716" name="直方体 2715">
                <a:extLst>
                  <a:ext uri="{FF2B5EF4-FFF2-40B4-BE49-F238E27FC236}">
                    <a16:creationId xmlns:a16="http://schemas.microsoft.com/office/drawing/2014/main" id="{50F02A5F-8120-33EB-CD47-31FEA6B621BE}"/>
                  </a:ext>
                </a:extLst>
              </p:cNvPr>
              <p:cNvSpPr/>
              <p:nvPr/>
            </p:nvSpPr>
            <p:spPr>
              <a:xfrm>
                <a:off x="4827456" y="4757689"/>
                <a:ext cx="654348" cy="842930"/>
              </a:xfrm>
              <a:prstGeom prst="cube">
                <a:avLst>
                  <a:gd name="adj" fmla="val 12454"/>
                </a:avLst>
              </a:pr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7" name="Google Shape;1549;p28">
                <a:extLst>
                  <a:ext uri="{FF2B5EF4-FFF2-40B4-BE49-F238E27FC236}">
                    <a16:creationId xmlns:a16="http://schemas.microsoft.com/office/drawing/2014/main" id="{A456F09D-B535-9C21-2FD3-0436D2F63C13}"/>
                  </a:ext>
                </a:extLst>
              </p:cNvPr>
              <p:cNvSpPr txBox="1"/>
              <p:nvPr/>
            </p:nvSpPr>
            <p:spPr>
              <a:xfrm>
                <a:off x="4718566" y="4862931"/>
                <a:ext cx="815030" cy="59216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>
                    <a:solidFill>
                      <a:schemeClr val="bg1"/>
                    </a:solidFill>
                  </a:rPr>
                  <a:t>けんじゃ</a:t>
                </a:r>
                <a:endParaRPr lang="en-US" altLang="ja-JP" sz="1050" dirty="0">
                  <a:solidFill>
                    <a:schemeClr val="bg1"/>
                  </a:solidFill>
                </a:endParaRPr>
              </a:p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>
                    <a:solidFill>
                      <a:schemeClr val="bg1"/>
                    </a:solidFill>
                  </a:rPr>
                  <a:t>の</a:t>
                </a:r>
                <a:endParaRPr lang="en-US" altLang="ja-JP" sz="1050" dirty="0">
                  <a:solidFill>
                    <a:schemeClr val="bg1"/>
                  </a:solidFill>
                </a:endParaRPr>
              </a:p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>
                    <a:solidFill>
                      <a:schemeClr val="bg1"/>
                    </a:solidFill>
                  </a:rPr>
                  <a:t>本</a:t>
                </a:r>
                <a:endParaRPr sz="1050" dirty="0">
                  <a:solidFill>
                    <a:schemeClr val="bg1"/>
                  </a:solidFill>
                  <a:sym typeface="Arial"/>
                </a:endParaRPr>
              </a:p>
            </p:txBody>
          </p:sp>
          <p:sp>
            <p:nvSpPr>
              <p:cNvPr id="2718" name="フリーフォーム 5">
                <a:extLst>
                  <a:ext uri="{FF2B5EF4-FFF2-40B4-BE49-F238E27FC236}">
                    <a16:creationId xmlns:a16="http://schemas.microsoft.com/office/drawing/2014/main" id="{1B391465-0CED-48AE-4F38-C1109B6461A4}"/>
                  </a:ext>
                </a:extLst>
              </p:cNvPr>
              <p:cNvSpPr/>
              <p:nvPr/>
            </p:nvSpPr>
            <p:spPr>
              <a:xfrm>
                <a:off x="4852657" y="4771177"/>
                <a:ext cx="612618" cy="811794"/>
              </a:xfrm>
              <a:custGeom>
                <a:avLst/>
                <a:gdLst>
                  <a:gd name="connsiteX0" fmla="*/ 69410 w 612618"/>
                  <a:gd name="connsiteY0" fmla="*/ 0 h 826883"/>
                  <a:gd name="connsiteX1" fmla="*/ 0 w 612618"/>
                  <a:gd name="connsiteY1" fmla="*/ 69410 h 826883"/>
                  <a:gd name="connsiteX2" fmla="*/ 561315 w 612618"/>
                  <a:gd name="connsiteY2" fmla="*/ 72428 h 826883"/>
                  <a:gd name="connsiteX3" fmla="*/ 552262 w 612618"/>
                  <a:gd name="connsiteY3" fmla="*/ 826883 h 826883"/>
                  <a:gd name="connsiteX4" fmla="*/ 612618 w 612618"/>
                  <a:gd name="connsiteY4" fmla="*/ 748420 h 826883"/>
                  <a:gd name="connsiteX5" fmla="*/ 612618 w 612618"/>
                  <a:gd name="connsiteY5" fmla="*/ 15089 h 826883"/>
                  <a:gd name="connsiteX6" fmla="*/ 69410 w 612618"/>
                  <a:gd name="connsiteY6" fmla="*/ 0 h 826883"/>
                  <a:gd name="connsiteX0" fmla="*/ 69410 w 612618"/>
                  <a:gd name="connsiteY0" fmla="*/ 3018 h 811794"/>
                  <a:gd name="connsiteX1" fmla="*/ 0 w 612618"/>
                  <a:gd name="connsiteY1" fmla="*/ 54321 h 811794"/>
                  <a:gd name="connsiteX2" fmla="*/ 561315 w 612618"/>
                  <a:gd name="connsiteY2" fmla="*/ 57339 h 811794"/>
                  <a:gd name="connsiteX3" fmla="*/ 552262 w 612618"/>
                  <a:gd name="connsiteY3" fmla="*/ 811794 h 811794"/>
                  <a:gd name="connsiteX4" fmla="*/ 612618 w 612618"/>
                  <a:gd name="connsiteY4" fmla="*/ 733331 h 811794"/>
                  <a:gd name="connsiteX5" fmla="*/ 612618 w 612618"/>
                  <a:gd name="connsiteY5" fmla="*/ 0 h 811794"/>
                  <a:gd name="connsiteX6" fmla="*/ 69410 w 612618"/>
                  <a:gd name="connsiteY6" fmla="*/ 3018 h 81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2618" h="811794">
                    <a:moveTo>
                      <a:pt x="69410" y="3018"/>
                    </a:moveTo>
                    <a:lnTo>
                      <a:pt x="0" y="54321"/>
                    </a:lnTo>
                    <a:lnTo>
                      <a:pt x="561315" y="57339"/>
                    </a:lnTo>
                    <a:lnTo>
                      <a:pt x="552262" y="811794"/>
                    </a:lnTo>
                    <a:lnTo>
                      <a:pt x="612618" y="733331"/>
                    </a:lnTo>
                    <a:lnTo>
                      <a:pt x="612618" y="0"/>
                    </a:lnTo>
                    <a:lnTo>
                      <a:pt x="69410" y="3018"/>
                    </a:lnTo>
                    <a:close/>
                  </a:path>
                </a:pathLst>
              </a:custGeom>
              <a:solidFill>
                <a:schemeClr val="tx2">
                  <a:lumMod val="9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19" name="グループ化 2718">
              <a:extLst>
                <a:ext uri="{FF2B5EF4-FFF2-40B4-BE49-F238E27FC236}">
                  <a16:creationId xmlns:a16="http://schemas.microsoft.com/office/drawing/2014/main" id="{8EB569D6-E235-9FC9-CEDE-CC93F85F052E}"/>
                </a:ext>
              </a:extLst>
            </p:cNvPr>
            <p:cNvGrpSpPr/>
            <p:nvPr/>
          </p:nvGrpSpPr>
          <p:grpSpPr>
            <a:xfrm>
              <a:off x="1573782" y="3991894"/>
              <a:ext cx="1864753" cy="2276314"/>
              <a:chOff x="5767717" y="1496159"/>
              <a:chExt cx="1609515" cy="1986106"/>
            </a:xfrm>
          </p:grpSpPr>
          <p:grpSp>
            <p:nvGrpSpPr>
              <p:cNvPr id="2720" name="グループ化 2719">
                <a:extLst>
                  <a:ext uri="{FF2B5EF4-FFF2-40B4-BE49-F238E27FC236}">
                    <a16:creationId xmlns:a16="http://schemas.microsoft.com/office/drawing/2014/main" id="{EBA05E81-013C-B9F9-DA96-C100C7ED5D23}"/>
                  </a:ext>
                </a:extLst>
              </p:cNvPr>
              <p:cNvGrpSpPr/>
              <p:nvPr/>
            </p:nvGrpSpPr>
            <p:grpSpPr>
              <a:xfrm rot="65108">
                <a:off x="5767717" y="1496159"/>
                <a:ext cx="1609515" cy="1986106"/>
                <a:chOff x="852649" y="4147627"/>
                <a:chExt cx="1519259" cy="1874733"/>
              </a:xfrm>
            </p:grpSpPr>
            <p:sp>
              <p:nvSpPr>
                <p:cNvPr id="2722" name="Google Shape;1610;p29">
                  <a:extLst>
                    <a:ext uri="{FF2B5EF4-FFF2-40B4-BE49-F238E27FC236}">
                      <a16:creationId xmlns:a16="http://schemas.microsoft.com/office/drawing/2014/main" id="{A4CBDC9D-39CE-F7A1-E031-349E37C1B9B1}"/>
                    </a:ext>
                  </a:extLst>
                </p:cNvPr>
                <p:cNvSpPr/>
                <p:nvPr/>
              </p:nvSpPr>
              <p:spPr>
                <a:xfrm>
                  <a:off x="2120636" y="5645555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3" name="Google Shape;1611;p29">
                  <a:extLst>
                    <a:ext uri="{FF2B5EF4-FFF2-40B4-BE49-F238E27FC236}">
                      <a16:creationId xmlns:a16="http://schemas.microsoft.com/office/drawing/2014/main" id="{D655D10B-FC8B-DF25-3E4A-B7B6CE5FC76C}"/>
                    </a:ext>
                  </a:extLst>
                </p:cNvPr>
                <p:cNvSpPr/>
                <p:nvPr/>
              </p:nvSpPr>
              <p:spPr>
                <a:xfrm>
                  <a:off x="852649" y="4147627"/>
                  <a:ext cx="1340898" cy="1783396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4" name="Google Shape;1612;p29">
                  <a:extLst>
                    <a:ext uri="{FF2B5EF4-FFF2-40B4-BE49-F238E27FC236}">
                      <a16:creationId xmlns:a16="http://schemas.microsoft.com/office/drawing/2014/main" id="{EB70F236-0646-24F0-C207-9E181FB81493}"/>
                    </a:ext>
                  </a:extLst>
                </p:cNvPr>
                <p:cNvSpPr/>
                <p:nvPr/>
              </p:nvSpPr>
              <p:spPr>
                <a:xfrm>
                  <a:off x="1718646" y="4866956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5" name="Google Shape;1613;p29">
                  <a:extLst>
                    <a:ext uri="{FF2B5EF4-FFF2-40B4-BE49-F238E27FC236}">
                      <a16:creationId xmlns:a16="http://schemas.microsoft.com/office/drawing/2014/main" id="{ADDE6784-7725-2EF5-5995-924A3BD77CC3}"/>
                    </a:ext>
                  </a:extLst>
                </p:cNvPr>
                <p:cNvSpPr/>
                <p:nvPr/>
              </p:nvSpPr>
              <p:spPr>
                <a:xfrm>
                  <a:off x="2046895" y="4797118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6" name="Google Shape;1614;p29">
                  <a:extLst>
                    <a:ext uri="{FF2B5EF4-FFF2-40B4-BE49-F238E27FC236}">
                      <a16:creationId xmlns:a16="http://schemas.microsoft.com/office/drawing/2014/main" id="{2AF5F69A-D7F7-6851-E369-97FC11053AEC}"/>
                    </a:ext>
                  </a:extLst>
                </p:cNvPr>
                <p:cNvSpPr/>
                <p:nvPr/>
              </p:nvSpPr>
              <p:spPr>
                <a:xfrm>
                  <a:off x="1922737" y="5148120"/>
                  <a:ext cx="79312" cy="76827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7" name="Google Shape;1615;p29">
                  <a:extLst>
                    <a:ext uri="{FF2B5EF4-FFF2-40B4-BE49-F238E27FC236}">
                      <a16:creationId xmlns:a16="http://schemas.microsoft.com/office/drawing/2014/main" id="{3FBC1423-BAD8-DED6-4397-E2D536D5A0AF}"/>
                    </a:ext>
                  </a:extLst>
                </p:cNvPr>
                <p:cNvSpPr/>
                <p:nvPr/>
              </p:nvSpPr>
              <p:spPr>
                <a:xfrm>
                  <a:off x="1593086" y="5839684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2728" name="Google Shape;1616;p29">
                  <a:extLst>
                    <a:ext uri="{FF2B5EF4-FFF2-40B4-BE49-F238E27FC236}">
                      <a16:creationId xmlns:a16="http://schemas.microsoft.com/office/drawing/2014/main" id="{73DC925E-3559-BB92-6DFC-7F28500BAE9B}"/>
                    </a:ext>
                  </a:extLst>
                </p:cNvPr>
                <p:cNvCxnSpPr/>
                <p:nvPr/>
              </p:nvCxnSpPr>
              <p:spPr>
                <a:xfrm flipH="1">
                  <a:off x="852649" y="5579317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729" name="Google Shape;1617;p29">
                  <a:extLst>
                    <a:ext uri="{FF2B5EF4-FFF2-40B4-BE49-F238E27FC236}">
                      <a16:creationId xmlns:a16="http://schemas.microsoft.com/office/drawing/2014/main" id="{97981C8A-09E2-72A7-812D-F9A4BC86E6D8}"/>
                    </a:ext>
                  </a:extLst>
                </p:cNvPr>
                <p:cNvCxnSpPr/>
                <p:nvPr/>
              </p:nvCxnSpPr>
              <p:spPr>
                <a:xfrm flipH="1">
                  <a:off x="859633" y="5631588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730" name="Google Shape;1618;p29">
                  <a:extLst>
                    <a:ext uri="{FF2B5EF4-FFF2-40B4-BE49-F238E27FC236}">
                      <a16:creationId xmlns:a16="http://schemas.microsoft.com/office/drawing/2014/main" id="{82DF9E3E-C6DF-2ECD-C62C-54AD95280612}"/>
                    </a:ext>
                  </a:extLst>
                </p:cNvPr>
                <p:cNvCxnSpPr/>
                <p:nvPr/>
              </p:nvCxnSpPr>
              <p:spPr>
                <a:xfrm flipH="1">
                  <a:off x="887568" y="5658105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731" name="Google Shape;1619;p29">
                  <a:extLst>
                    <a:ext uri="{FF2B5EF4-FFF2-40B4-BE49-F238E27FC236}">
                      <a16:creationId xmlns:a16="http://schemas.microsoft.com/office/drawing/2014/main" id="{5C04716F-180D-E048-EDE1-EE127BB9D93A}"/>
                    </a:ext>
                  </a:extLst>
                </p:cNvPr>
                <p:cNvCxnSpPr/>
                <p:nvPr/>
              </p:nvCxnSpPr>
              <p:spPr>
                <a:xfrm flipH="1">
                  <a:off x="925980" y="5712559"/>
                  <a:ext cx="88984" cy="12712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732" name="Google Shape;1620;p29">
                  <a:extLst>
                    <a:ext uri="{FF2B5EF4-FFF2-40B4-BE49-F238E27FC236}">
                      <a16:creationId xmlns:a16="http://schemas.microsoft.com/office/drawing/2014/main" id="{0E869B4A-CA96-B93A-7B6E-5DE7F3CCCBED}"/>
                    </a:ext>
                  </a:extLst>
                </p:cNvPr>
                <p:cNvCxnSpPr/>
                <p:nvPr/>
              </p:nvCxnSpPr>
              <p:spPr>
                <a:xfrm flipH="1">
                  <a:off x="964391" y="5760897"/>
                  <a:ext cx="71403" cy="8978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733" name="Google Shape;1621;p29">
                  <a:extLst>
                    <a:ext uri="{FF2B5EF4-FFF2-40B4-BE49-F238E27FC236}">
                      <a16:creationId xmlns:a16="http://schemas.microsoft.com/office/drawing/2014/main" id="{7832FD98-ED4D-520E-F583-80BCA88B15DA}"/>
                    </a:ext>
                  </a:extLst>
                </p:cNvPr>
                <p:cNvCxnSpPr/>
                <p:nvPr/>
              </p:nvCxnSpPr>
              <p:spPr>
                <a:xfrm flipH="1">
                  <a:off x="999310" y="5795047"/>
                  <a:ext cx="55870" cy="69354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sp>
              <p:nvSpPr>
                <p:cNvPr id="2734" name="Google Shape;1622;p29">
                  <a:extLst>
                    <a:ext uri="{FF2B5EF4-FFF2-40B4-BE49-F238E27FC236}">
                      <a16:creationId xmlns:a16="http://schemas.microsoft.com/office/drawing/2014/main" id="{7DE1AA06-5F56-D523-4B04-F6D2AE75DC5F}"/>
                    </a:ext>
                  </a:extLst>
                </p:cNvPr>
                <p:cNvSpPr/>
                <p:nvPr/>
              </p:nvSpPr>
              <p:spPr>
                <a:xfrm>
                  <a:off x="1138987" y="4203499"/>
                  <a:ext cx="632451" cy="18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67" h="147637" extrusionOk="0">
                      <a:moveTo>
                        <a:pt x="130969" y="66675"/>
                      </a:moveTo>
                      <a:cubicBezTo>
                        <a:pt x="134938" y="67469"/>
                        <a:pt x="140013" y="66194"/>
                        <a:pt x="142875" y="69056"/>
                      </a:cubicBezTo>
                      <a:cubicBezTo>
                        <a:pt x="146425" y="72606"/>
                        <a:pt x="147638" y="83344"/>
                        <a:pt x="147638" y="83344"/>
                      </a:cubicBezTo>
                      <a:cubicBezTo>
                        <a:pt x="145257" y="89694"/>
                        <a:pt x="144731" y="97098"/>
                        <a:pt x="140494" y="102394"/>
                      </a:cubicBezTo>
                      <a:cubicBezTo>
                        <a:pt x="133518" y="111114"/>
                        <a:pt x="113325" y="105460"/>
                        <a:pt x="107157" y="104775"/>
                      </a:cubicBezTo>
                      <a:cubicBezTo>
                        <a:pt x="100950" y="101051"/>
                        <a:pt x="92275" y="97155"/>
                        <a:pt x="88107" y="90487"/>
                      </a:cubicBezTo>
                      <a:cubicBezTo>
                        <a:pt x="85842" y="86862"/>
                        <a:pt x="84932" y="82550"/>
                        <a:pt x="83344" y="78581"/>
                      </a:cubicBezTo>
                      <a:cubicBezTo>
                        <a:pt x="84138" y="68262"/>
                        <a:pt x="82805" y="57554"/>
                        <a:pt x="85725" y="47625"/>
                      </a:cubicBezTo>
                      <a:cubicBezTo>
                        <a:pt x="86992" y="43317"/>
                        <a:pt x="91706" y="40857"/>
                        <a:pt x="95250" y="38100"/>
                      </a:cubicBezTo>
                      <a:cubicBezTo>
                        <a:pt x="103685" y="31539"/>
                        <a:pt x="105815" y="31403"/>
                        <a:pt x="114300" y="28575"/>
                      </a:cubicBezTo>
                      <a:cubicBezTo>
                        <a:pt x="132556" y="29369"/>
                        <a:pt x="150845" y="29606"/>
                        <a:pt x="169069" y="30956"/>
                      </a:cubicBezTo>
                      <a:cubicBezTo>
                        <a:pt x="172333" y="31198"/>
                        <a:pt x="175512" y="32236"/>
                        <a:pt x="178594" y="33337"/>
                      </a:cubicBezTo>
                      <a:cubicBezTo>
                        <a:pt x="186645" y="36212"/>
                        <a:pt x="202407" y="42862"/>
                        <a:pt x="202407" y="42862"/>
                      </a:cubicBezTo>
                      <a:cubicBezTo>
                        <a:pt x="214888" y="55343"/>
                        <a:pt x="217932" y="56521"/>
                        <a:pt x="226219" y="71437"/>
                      </a:cubicBezTo>
                      <a:cubicBezTo>
                        <a:pt x="228506" y="75553"/>
                        <a:pt x="230323" y="87193"/>
                        <a:pt x="230982" y="90487"/>
                      </a:cubicBezTo>
                      <a:cubicBezTo>
                        <a:pt x="230188" y="99218"/>
                        <a:pt x="232114" y="108649"/>
                        <a:pt x="228600" y="116681"/>
                      </a:cubicBezTo>
                      <a:cubicBezTo>
                        <a:pt x="226115" y="122360"/>
                        <a:pt x="219206" y="124781"/>
                        <a:pt x="214313" y="128587"/>
                      </a:cubicBezTo>
                      <a:cubicBezTo>
                        <a:pt x="212054" y="130344"/>
                        <a:pt x="209800" y="132223"/>
                        <a:pt x="207169" y="133350"/>
                      </a:cubicBezTo>
                      <a:cubicBezTo>
                        <a:pt x="201556" y="135756"/>
                        <a:pt x="184836" y="137561"/>
                        <a:pt x="180975" y="138112"/>
                      </a:cubicBezTo>
                      <a:cubicBezTo>
                        <a:pt x="161321" y="144666"/>
                        <a:pt x="181664" y="138380"/>
                        <a:pt x="138113" y="145256"/>
                      </a:cubicBezTo>
                      <a:cubicBezTo>
                        <a:pt x="134880" y="145766"/>
                        <a:pt x="131763" y="146843"/>
                        <a:pt x="128588" y="147637"/>
                      </a:cubicBezTo>
                      <a:cubicBezTo>
                        <a:pt x="99219" y="146050"/>
                        <a:pt x="69297" y="148769"/>
                        <a:pt x="40482" y="142875"/>
                      </a:cubicBezTo>
                      <a:cubicBezTo>
                        <a:pt x="32784" y="141300"/>
                        <a:pt x="30099" y="130921"/>
                        <a:pt x="23813" y="126206"/>
                      </a:cubicBezTo>
                      <a:lnTo>
                        <a:pt x="14288" y="119062"/>
                      </a:lnTo>
                      <a:cubicBezTo>
                        <a:pt x="1259" y="93005"/>
                        <a:pt x="5189" y="103669"/>
                        <a:pt x="0" y="88106"/>
                      </a:cubicBezTo>
                      <a:cubicBezTo>
                        <a:pt x="1588" y="77787"/>
                        <a:pt x="2231" y="67278"/>
                        <a:pt x="4763" y="57150"/>
                      </a:cubicBezTo>
                      <a:cubicBezTo>
                        <a:pt x="5457" y="54374"/>
                        <a:pt x="8008" y="52433"/>
                        <a:pt x="9525" y="50006"/>
                      </a:cubicBezTo>
                      <a:cubicBezTo>
                        <a:pt x="24477" y="26083"/>
                        <a:pt x="8063" y="49296"/>
                        <a:pt x="26194" y="28575"/>
                      </a:cubicBezTo>
                      <a:cubicBezTo>
                        <a:pt x="28807" y="25588"/>
                        <a:pt x="30108" y="21357"/>
                        <a:pt x="33338" y="19050"/>
                      </a:cubicBezTo>
                      <a:cubicBezTo>
                        <a:pt x="36001" y="17148"/>
                        <a:pt x="39654" y="17311"/>
                        <a:pt x="42863" y="16669"/>
                      </a:cubicBezTo>
                      <a:cubicBezTo>
                        <a:pt x="47597" y="15722"/>
                        <a:pt x="52416" y="15234"/>
                        <a:pt x="57150" y="14287"/>
                      </a:cubicBezTo>
                      <a:cubicBezTo>
                        <a:pt x="64326" y="12852"/>
                        <a:pt x="71345" y="10610"/>
                        <a:pt x="78582" y="9525"/>
                      </a:cubicBezTo>
                      <a:cubicBezTo>
                        <a:pt x="87252" y="8225"/>
                        <a:pt x="96068" y="8168"/>
                        <a:pt x="104775" y="7144"/>
                      </a:cubicBezTo>
                      <a:cubicBezTo>
                        <a:pt x="109570" y="6580"/>
                        <a:pt x="114264" y="5295"/>
                        <a:pt x="119063" y="4762"/>
                      </a:cubicBezTo>
                      <a:cubicBezTo>
                        <a:pt x="183175" y="-2362"/>
                        <a:pt x="120592" y="6244"/>
                        <a:pt x="164307" y="0"/>
                      </a:cubicBezTo>
                      <a:cubicBezTo>
                        <a:pt x="195263" y="794"/>
                        <a:pt x="226284" y="226"/>
                        <a:pt x="257175" y="2381"/>
                      </a:cubicBezTo>
                      <a:cubicBezTo>
                        <a:pt x="260716" y="2628"/>
                        <a:pt x="263332" y="6021"/>
                        <a:pt x="266700" y="7144"/>
                      </a:cubicBezTo>
                      <a:cubicBezTo>
                        <a:pt x="270540" y="8424"/>
                        <a:pt x="274638" y="8731"/>
                        <a:pt x="278607" y="9525"/>
                      </a:cubicBezTo>
                      <a:cubicBezTo>
                        <a:pt x="296537" y="21478"/>
                        <a:pt x="273751" y="7444"/>
                        <a:pt x="295275" y="16669"/>
                      </a:cubicBezTo>
                      <a:cubicBezTo>
                        <a:pt x="297905" y="17796"/>
                        <a:pt x="299934" y="20011"/>
                        <a:pt x="302419" y="21431"/>
                      </a:cubicBezTo>
                      <a:cubicBezTo>
                        <a:pt x="318215" y="30457"/>
                        <a:pt x="306582" y="20832"/>
                        <a:pt x="321469" y="35719"/>
                      </a:cubicBezTo>
                      <a:cubicBezTo>
                        <a:pt x="322263" y="38100"/>
                        <a:pt x="322861" y="40555"/>
                        <a:pt x="323850" y="42862"/>
                      </a:cubicBezTo>
                      <a:cubicBezTo>
                        <a:pt x="326217" y="48386"/>
                        <a:pt x="329978" y="53436"/>
                        <a:pt x="330994" y="59531"/>
                      </a:cubicBezTo>
                      <a:cubicBezTo>
                        <a:pt x="331385" y="61880"/>
                        <a:pt x="330994" y="64294"/>
                        <a:pt x="330994" y="66675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721" name="Google Shape;1736;p30">
                <a:extLst>
                  <a:ext uri="{FF2B5EF4-FFF2-40B4-BE49-F238E27FC236}">
                    <a16:creationId xmlns:a16="http://schemas.microsoft.com/office/drawing/2014/main" id="{D1A814BE-4AAF-E055-D326-0082C865E543}"/>
                  </a:ext>
                </a:extLst>
              </p:cNvPr>
              <p:cNvSpPr/>
              <p:nvPr/>
            </p:nvSpPr>
            <p:spPr>
              <a:xfrm rot="17810550">
                <a:off x="5733468" y="2446078"/>
                <a:ext cx="443857" cy="278104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35" name="グループ化 2734">
              <a:extLst>
                <a:ext uri="{FF2B5EF4-FFF2-40B4-BE49-F238E27FC236}">
                  <a16:creationId xmlns:a16="http://schemas.microsoft.com/office/drawing/2014/main" id="{E240B612-C0C8-2E1E-B771-CBCE7618199D}"/>
                </a:ext>
              </a:extLst>
            </p:cNvPr>
            <p:cNvGrpSpPr/>
            <p:nvPr/>
          </p:nvGrpSpPr>
          <p:grpSpPr>
            <a:xfrm rot="21236223">
              <a:off x="1195601" y="2393879"/>
              <a:ext cx="2111252" cy="2048065"/>
              <a:chOff x="6299492" y="1900421"/>
              <a:chExt cx="2208788" cy="2063116"/>
            </a:xfrm>
          </p:grpSpPr>
          <p:sp>
            <p:nvSpPr>
              <p:cNvPr id="2736" name="楕円 2735">
                <a:extLst>
                  <a:ext uri="{FF2B5EF4-FFF2-40B4-BE49-F238E27FC236}">
                    <a16:creationId xmlns:a16="http://schemas.microsoft.com/office/drawing/2014/main" id="{C48642B2-D24F-BA08-ABA2-94FB9FB4612C}"/>
                  </a:ext>
                </a:extLst>
              </p:cNvPr>
              <p:cNvSpPr/>
              <p:nvPr/>
            </p:nvSpPr>
            <p:spPr>
              <a:xfrm>
                <a:off x="6299492" y="3326474"/>
                <a:ext cx="2208788" cy="637063"/>
              </a:xfrm>
              <a:prstGeom prst="ellipse">
                <a:avLst/>
              </a:prstGeom>
              <a:solidFill>
                <a:srgbClr val="7900A4"/>
              </a:solidFill>
              <a:ln>
                <a:solidFill>
                  <a:srgbClr val="9966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7" name="フローチャート: 抜出し 10">
                <a:extLst>
                  <a:ext uri="{FF2B5EF4-FFF2-40B4-BE49-F238E27FC236}">
                    <a16:creationId xmlns:a16="http://schemas.microsoft.com/office/drawing/2014/main" id="{C5571B9A-7CEE-F5BB-AEE4-D911D73BAB03}"/>
                  </a:ext>
                </a:extLst>
              </p:cNvPr>
              <p:cNvSpPr/>
              <p:nvPr/>
            </p:nvSpPr>
            <p:spPr>
              <a:xfrm>
                <a:off x="6815957" y="1900421"/>
                <a:ext cx="1145409" cy="167063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5000 w 10000"/>
                  <a:gd name="connsiteY1" fmla="*/ 0 h 10000"/>
                  <a:gd name="connsiteX2" fmla="*/ 10000 w 10000"/>
                  <a:gd name="connsiteY2" fmla="*/ 10000 h 10000"/>
                  <a:gd name="connsiteX3" fmla="*/ 0 w 10000"/>
                  <a:gd name="connsiteY3" fmla="*/ 10000 h 10000"/>
                  <a:gd name="connsiteX0" fmla="*/ 10000 w 10840"/>
                  <a:gd name="connsiteY0" fmla="*/ 10000 h 10478"/>
                  <a:gd name="connsiteX1" fmla="*/ 0 w 10840"/>
                  <a:gd name="connsiteY1" fmla="*/ 10000 h 10478"/>
                  <a:gd name="connsiteX2" fmla="*/ 5000 w 10840"/>
                  <a:gd name="connsiteY2" fmla="*/ 0 h 10478"/>
                  <a:gd name="connsiteX3" fmla="*/ 10840 w 10840"/>
                  <a:gd name="connsiteY3" fmla="*/ 10478 h 10478"/>
                  <a:gd name="connsiteX0" fmla="*/ 1927 w 10840"/>
                  <a:gd name="connsiteY0" fmla="*/ 13066 h 13066"/>
                  <a:gd name="connsiteX1" fmla="*/ 0 w 10840"/>
                  <a:gd name="connsiteY1" fmla="*/ 10000 h 13066"/>
                  <a:gd name="connsiteX2" fmla="*/ 5000 w 10840"/>
                  <a:gd name="connsiteY2" fmla="*/ 0 h 13066"/>
                  <a:gd name="connsiteX3" fmla="*/ 10840 w 10840"/>
                  <a:gd name="connsiteY3" fmla="*/ 10478 h 13066"/>
                  <a:gd name="connsiteX0" fmla="*/ 0 w 10840"/>
                  <a:gd name="connsiteY0" fmla="*/ 10000 h 10478"/>
                  <a:gd name="connsiteX1" fmla="*/ 5000 w 10840"/>
                  <a:gd name="connsiteY1" fmla="*/ 0 h 10478"/>
                  <a:gd name="connsiteX2" fmla="*/ 10840 w 10840"/>
                  <a:gd name="connsiteY2" fmla="*/ 10478 h 10478"/>
                  <a:gd name="connsiteX0" fmla="*/ 0 w 10517"/>
                  <a:gd name="connsiteY0" fmla="*/ 10000 h 10000"/>
                  <a:gd name="connsiteX1" fmla="*/ 5000 w 10517"/>
                  <a:gd name="connsiteY1" fmla="*/ 0 h 10000"/>
                  <a:gd name="connsiteX2" fmla="*/ 10517 w 10517"/>
                  <a:gd name="connsiteY2" fmla="*/ 9804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17" h="10000">
                    <a:moveTo>
                      <a:pt x="0" y="10000"/>
                    </a:moveTo>
                    <a:lnTo>
                      <a:pt x="5000" y="0"/>
                    </a:lnTo>
                    <a:cubicBezTo>
                      <a:pt x="6667" y="3333"/>
                      <a:pt x="10517" y="9804"/>
                      <a:pt x="10517" y="9804"/>
                    </a:cubicBezTo>
                  </a:path>
                </a:pathLst>
              </a:custGeom>
              <a:solidFill>
                <a:srgbClr val="7900A4"/>
              </a:solidFill>
              <a:ln>
                <a:solidFill>
                  <a:srgbClr val="9966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38" name="星 4 12">
              <a:extLst>
                <a:ext uri="{FF2B5EF4-FFF2-40B4-BE49-F238E27FC236}">
                  <a16:creationId xmlns:a16="http://schemas.microsoft.com/office/drawing/2014/main" id="{75DD140D-6617-4203-CFB1-877901DE9B60}"/>
                </a:ext>
              </a:extLst>
            </p:cNvPr>
            <p:cNvSpPr/>
            <p:nvPr/>
          </p:nvSpPr>
          <p:spPr>
            <a:xfrm rot="3721294">
              <a:off x="2756823" y="4096233"/>
              <a:ext cx="120174" cy="263273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9" name="星 4 88">
              <a:extLst>
                <a:ext uri="{FF2B5EF4-FFF2-40B4-BE49-F238E27FC236}">
                  <a16:creationId xmlns:a16="http://schemas.microsoft.com/office/drawing/2014/main" id="{8B4076DA-D1B6-78BF-63CD-2E777B0C9FDD}"/>
                </a:ext>
              </a:extLst>
            </p:cNvPr>
            <p:cNvSpPr/>
            <p:nvPr/>
          </p:nvSpPr>
          <p:spPr>
            <a:xfrm rot="1499007">
              <a:off x="3083486" y="3920489"/>
              <a:ext cx="119032" cy="234216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0" name="星 4 89">
              <a:extLst>
                <a:ext uri="{FF2B5EF4-FFF2-40B4-BE49-F238E27FC236}">
                  <a16:creationId xmlns:a16="http://schemas.microsoft.com/office/drawing/2014/main" id="{E09A3EC0-6693-26F6-1A78-485C164C4527}"/>
                </a:ext>
              </a:extLst>
            </p:cNvPr>
            <p:cNvSpPr/>
            <p:nvPr/>
          </p:nvSpPr>
          <p:spPr>
            <a:xfrm rot="5214243">
              <a:off x="2317100" y="4179833"/>
              <a:ext cx="120174" cy="263273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1" name="星 4 90">
              <a:extLst>
                <a:ext uri="{FF2B5EF4-FFF2-40B4-BE49-F238E27FC236}">
                  <a16:creationId xmlns:a16="http://schemas.microsoft.com/office/drawing/2014/main" id="{4D4F5DEE-0990-6F22-6302-6E4E46E73466}"/>
                </a:ext>
              </a:extLst>
            </p:cNvPr>
            <p:cNvSpPr/>
            <p:nvPr/>
          </p:nvSpPr>
          <p:spPr>
            <a:xfrm rot="5214243">
              <a:off x="1828397" y="4221978"/>
              <a:ext cx="120174" cy="263273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2" name="星 4 91">
              <a:extLst>
                <a:ext uri="{FF2B5EF4-FFF2-40B4-BE49-F238E27FC236}">
                  <a16:creationId xmlns:a16="http://schemas.microsoft.com/office/drawing/2014/main" id="{7AFC3CCA-EC92-4065-87BB-768D276B863F}"/>
                </a:ext>
              </a:extLst>
            </p:cNvPr>
            <p:cNvSpPr/>
            <p:nvPr/>
          </p:nvSpPr>
          <p:spPr>
            <a:xfrm rot="6420731">
              <a:off x="1437709" y="4160214"/>
              <a:ext cx="120174" cy="263273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3" name="星 4 93">
              <a:extLst>
                <a:ext uri="{FF2B5EF4-FFF2-40B4-BE49-F238E27FC236}">
                  <a16:creationId xmlns:a16="http://schemas.microsoft.com/office/drawing/2014/main" id="{4BB59739-7833-0760-8907-01DAEFAADB73}"/>
                </a:ext>
              </a:extLst>
            </p:cNvPr>
            <p:cNvSpPr/>
            <p:nvPr/>
          </p:nvSpPr>
          <p:spPr>
            <a:xfrm rot="3315040">
              <a:off x="1567069" y="3908866"/>
              <a:ext cx="107368" cy="235216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744" name="グループ化 2743">
              <a:extLst>
                <a:ext uri="{FF2B5EF4-FFF2-40B4-BE49-F238E27FC236}">
                  <a16:creationId xmlns:a16="http://schemas.microsoft.com/office/drawing/2014/main" id="{29271B71-6A9B-79E0-9C55-CCD29AE22B60}"/>
                </a:ext>
              </a:extLst>
            </p:cNvPr>
            <p:cNvGrpSpPr/>
            <p:nvPr/>
          </p:nvGrpSpPr>
          <p:grpSpPr>
            <a:xfrm>
              <a:off x="2550099" y="5460651"/>
              <a:ext cx="655979" cy="283962"/>
              <a:chOff x="7592291" y="4873538"/>
              <a:chExt cx="1316303" cy="831084"/>
            </a:xfrm>
          </p:grpSpPr>
          <p:sp>
            <p:nvSpPr>
              <p:cNvPr id="2745" name="楕円 13">
                <a:extLst>
                  <a:ext uri="{FF2B5EF4-FFF2-40B4-BE49-F238E27FC236}">
                    <a16:creationId xmlns:a16="http://schemas.microsoft.com/office/drawing/2014/main" id="{8CBFAA3A-5AA1-C18E-BC7F-E193CC6232A1}"/>
                  </a:ext>
                </a:extLst>
              </p:cNvPr>
              <p:cNvSpPr/>
              <p:nvPr/>
            </p:nvSpPr>
            <p:spPr>
              <a:xfrm>
                <a:off x="7592291" y="4936114"/>
                <a:ext cx="665018" cy="37117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18" h="371176">
                    <a:moveTo>
                      <a:pt x="0" y="185588"/>
                    </a:moveTo>
                    <a:cubicBezTo>
                      <a:pt x="0" y="83091"/>
                      <a:pt x="148869" y="0"/>
                      <a:pt x="332509" y="0"/>
                    </a:cubicBezTo>
                    <a:cubicBezTo>
                      <a:pt x="516149" y="0"/>
                      <a:pt x="657553" y="187594"/>
                      <a:pt x="665018" y="185588"/>
                    </a:cubicBezTo>
                    <a:cubicBezTo>
                      <a:pt x="650089" y="191047"/>
                      <a:pt x="516149" y="371176"/>
                      <a:pt x="332509" y="371176"/>
                    </a:cubicBezTo>
                    <a:cubicBezTo>
                      <a:pt x="148869" y="371176"/>
                      <a:pt x="0" y="288085"/>
                      <a:pt x="0" y="185588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7" name="楕円 13">
                <a:extLst>
                  <a:ext uri="{FF2B5EF4-FFF2-40B4-BE49-F238E27FC236}">
                    <a16:creationId xmlns:a16="http://schemas.microsoft.com/office/drawing/2014/main" id="{30F0931F-997B-7FFE-7CAA-298195904D3B}"/>
                  </a:ext>
                </a:extLst>
              </p:cNvPr>
              <p:cNvSpPr/>
              <p:nvPr/>
            </p:nvSpPr>
            <p:spPr>
              <a:xfrm rot="10040069">
                <a:off x="8237968" y="4873538"/>
                <a:ext cx="665018" cy="37117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18" h="371176">
                    <a:moveTo>
                      <a:pt x="0" y="185588"/>
                    </a:moveTo>
                    <a:cubicBezTo>
                      <a:pt x="0" y="83091"/>
                      <a:pt x="148869" y="0"/>
                      <a:pt x="332509" y="0"/>
                    </a:cubicBezTo>
                    <a:cubicBezTo>
                      <a:pt x="516149" y="0"/>
                      <a:pt x="657553" y="187594"/>
                      <a:pt x="665018" y="185588"/>
                    </a:cubicBezTo>
                    <a:cubicBezTo>
                      <a:pt x="650089" y="191047"/>
                      <a:pt x="516149" y="371176"/>
                      <a:pt x="332509" y="371176"/>
                    </a:cubicBezTo>
                    <a:cubicBezTo>
                      <a:pt x="148869" y="371176"/>
                      <a:pt x="0" y="288085"/>
                      <a:pt x="0" y="185588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8" name="楕円 13">
                <a:extLst>
                  <a:ext uri="{FF2B5EF4-FFF2-40B4-BE49-F238E27FC236}">
                    <a16:creationId xmlns:a16="http://schemas.microsoft.com/office/drawing/2014/main" id="{A66C3194-1428-7545-0F4D-71598D4F26C2}"/>
                  </a:ext>
                </a:extLst>
              </p:cNvPr>
              <p:cNvSpPr/>
              <p:nvPr/>
            </p:nvSpPr>
            <p:spPr>
              <a:xfrm rot="5161694">
                <a:off x="8078656" y="4874685"/>
                <a:ext cx="554779" cy="110509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665018 w 783033"/>
                  <a:gd name="connsiteY0" fmla="*/ 185588 h 371176"/>
                  <a:gd name="connsiteX1" fmla="*/ 332509 w 783033"/>
                  <a:gd name="connsiteY1" fmla="*/ 371176 h 371176"/>
                  <a:gd name="connsiteX2" fmla="*/ 0 w 783033"/>
                  <a:gd name="connsiteY2" fmla="*/ 185588 h 371176"/>
                  <a:gd name="connsiteX3" fmla="*/ 332509 w 783033"/>
                  <a:gd name="connsiteY3" fmla="*/ 0 h 371176"/>
                  <a:gd name="connsiteX4" fmla="*/ 783033 w 783033"/>
                  <a:gd name="connsiteY4" fmla="*/ 277028 h 371176"/>
                  <a:gd name="connsiteX0" fmla="*/ 665018 w 716013"/>
                  <a:gd name="connsiteY0" fmla="*/ 628003 h 813591"/>
                  <a:gd name="connsiteX1" fmla="*/ 332509 w 716013"/>
                  <a:gd name="connsiteY1" fmla="*/ 813591 h 813591"/>
                  <a:gd name="connsiteX2" fmla="*/ 0 w 716013"/>
                  <a:gd name="connsiteY2" fmla="*/ 628003 h 813591"/>
                  <a:gd name="connsiteX3" fmla="*/ 332509 w 716013"/>
                  <a:gd name="connsiteY3" fmla="*/ 442415 h 813591"/>
                  <a:gd name="connsiteX4" fmla="*/ 716013 w 716013"/>
                  <a:gd name="connsiteY4" fmla="*/ 12487 h 813591"/>
                  <a:gd name="connsiteX0" fmla="*/ 699531 w 716013"/>
                  <a:gd name="connsiteY0" fmla="*/ 1104996 h 1105096"/>
                  <a:gd name="connsiteX1" fmla="*/ 332509 w 716013"/>
                  <a:gd name="connsiteY1" fmla="*/ 813591 h 1105096"/>
                  <a:gd name="connsiteX2" fmla="*/ 0 w 716013"/>
                  <a:gd name="connsiteY2" fmla="*/ 628003 h 1105096"/>
                  <a:gd name="connsiteX3" fmla="*/ 332509 w 716013"/>
                  <a:gd name="connsiteY3" fmla="*/ 442415 h 1105096"/>
                  <a:gd name="connsiteX4" fmla="*/ 716013 w 716013"/>
                  <a:gd name="connsiteY4" fmla="*/ 12487 h 1105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6013" h="1105096">
                    <a:moveTo>
                      <a:pt x="699531" y="1104996"/>
                    </a:moveTo>
                    <a:cubicBezTo>
                      <a:pt x="684602" y="1110455"/>
                      <a:pt x="449098" y="893090"/>
                      <a:pt x="332509" y="813591"/>
                    </a:cubicBezTo>
                    <a:cubicBezTo>
                      <a:pt x="215921" y="734092"/>
                      <a:pt x="0" y="730500"/>
                      <a:pt x="0" y="628003"/>
                    </a:cubicBezTo>
                    <a:cubicBezTo>
                      <a:pt x="0" y="525506"/>
                      <a:pt x="213174" y="545001"/>
                      <a:pt x="332509" y="442415"/>
                    </a:cubicBezTo>
                    <a:cubicBezTo>
                      <a:pt x="451844" y="339829"/>
                      <a:pt x="590533" y="-76947"/>
                      <a:pt x="716013" y="12487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749" name="楕円 13">
              <a:extLst>
                <a:ext uri="{FF2B5EF4-FFF2-40B4-BE49-F238E27FC236}">
                  <a16:creationId xmlns:a16="http://schemas.microsoft.com/office/drawing/2014/main" id="{150F3FA2-BA5C-03EA-E285-52C1758EB380}"/>
                </a:ext>
              </a:extLst>
            </p:cNvPr>
            <p:cNvSpPr/>
            <p:nvPr/>
          </p:nvSpPr>
          <p:spPr>
            <a:xfrm rot="7516418">
              <a:off x="2138303" y="4896661"/>
              <a:ext cx="379399" cy="105491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665018 w 783033"/>
                <a:gd name="connsiteY0" fmla="*/ 185588 h 371176"/>
                <a:gd name="connsiteX1" fmla="*/ 332509 w 783033"/>
                <a:gd name="connsiteY1" fmla="*/ 371176 h 371176"/>
                <a:gd name="connsiteX2" fmla="*/ 0 w 783033"/>
                <a:gd name="connsiteY2" fmla="*/ 185588 h 371176"/>
                <a:gd name="connsiteX3" fmla="*/ 332509 w 783033"/>
                <a:gd name="connsiteY3" fmla="*/ 0 h 371176"/>
                <a:gd name="connsiteX4" fmla="*/ 783033 w 783033"/>
                <a:gd name="connsiteY4" fmla="*/ 277028 h 371176"/>
                <a:gd name="connsiteX0" fmla="*/ 665018 w 716013"/>
                <a:gd name="connsiteY0" fmla="*/ 628003 h 813591"/>
                <a:gd name="connsiteX1" fmla="*/ 332509 w 716013"/>
                <a:gd name="connsiteY1" fmla="*/ 813591 h 813591"/>
                <a:gd name="connsiteX2" fmla="*/ 0 w 716013"/>
                <a:gd name="connsiteY2" fmla="*/ 628003 h 813591"/>
                <a:gd name="connsiteX3" fmla="*/ 332509 w 716013"/>
                <a:gd name="connsiteY3" fmla="*/ 442415 h 813591"/>
                <a:gd name="connsiteX4" fmla="*/ 716013 w 716013"/>
                <a:gd name="connsiteY4" fmla="*/ 12487 h 813591"/>
                <a:gd name="connsiteX0" fmla="*/ 699531 w 716013"/>
                <a:gd name="connsiteY0" fmla="*/ 1104996 h 1105096"/>
                <a:gd name="connsiteX1" fmla="*/ 332509 w 716013"/>
                <a:gd name="connsiteY1" fmla="*/ 813591 h 1105096"/>
                <a:gd name="connsiteX2" fmla="*/ 0 w 716013"/>
                <a:gd name="connsiteY2" fmla="*/ 628003 h 1105096"/>
                <a:gd name="connsiteX3" fmla="*/ 332509 w 716013"/>
                <a:gd name="connsiteY3" fmla="*/ 442415 h 1105096"/>
                <a:gd name="connsiteX4" fmla="*/ 716013 w 716013"/>
                <a:gd name="connsiteY4" fmla="*/ 12487 h 1105096"/>
                <a:gd name="connsiteX0" fmla="*/ 1293586 w 1310068"/>
                <a:gd name="connsiteY0" fmla="*/ 1138481 h 1138581"/>
                <a:gd name="connsiteX1" fmla="*/ 926564 w 1310068"/>
                <a:gd name="connsiteY1" fmla="*/ 847076 h 1138581"/>
                <a:gd name="connsiteX2" fmla="*/ 594055 w 1310068"/>
                <a:gd name="connsiteY2" fmla="*/ 661488 h 1138581"/>
                <a:gd name="connsiteX3" fmla="*/ 16943 w 1310068"/>
                <a:gd name="connsiteY3" fmla="*/ 110670 h 1138581"/>
                <a:gd name="connsiteX4" fmla="*/ 1310068 w 1310068"/>
                <a:gd name="connsiteY4" fmla="*/ 45972 h 1138581"/>
                <a:gd name="connsiteX0" fmla="*/ 2039018 w 2039016"/>
                <a:gd name="connsiteY0" fmla="*/ 1426587 h 1426687"/>
                <a:gd name="connsiteX1" fmla="*/ 1671996 w 2039016"/>
                <a:gd name="connsiteY1" fmla="*/ 1135182 h 1426687"/>
                <a:gd name="connsiteX2" fmla="*/ 1339487 w 2039016"/>
                <a:gd name="connsiteY2" fmla="*/ 949594 h 1426687"/>
                <a:gd name="connsiteX3" fmla="*/ 762375 w 2039016"/>
                <a:gd name="connsiteY3" fmla="*/ 398776 h 1426687"/>
                <a:gd name="connsiteX4" fmla="*/ 15908 w 2039016"/>
                <a:gd name="connsiteY4" fmla="*/ 15621 h 1426687"/>
                <a:gd name="connsiteX0" fmla="*/ 1448761 w 1672922"/>
                <a:gd name="connsiteY0" fmla="*/ 1994478 h 1994510"/>
                <a:gd name="connsiteX1" fmla="*/ 1671996 w 1672922"/>
                <a:gd name="connsiteY1" fmla="*/ 1135184 h 1994510"/>
                <a:gd name="connsiteX2" fmla="*/ 1339487 w 1672922"/>
                <a:gd name="connsiteY2" fmla="*/ 949596 h 1994510"/>
                <a:gd name="connsiteX3" fmla="*/ 762375 w 1672922"/>
                <a:gd name="connsiteY3" fmla="*/ 398778 h 1994510"/>
                <a:gd name="connsiteX4" fmla="*/ 15908 w 1672922"/>
                <a:gd name="connsiteY4" fmla="*/ 15623 h 1994510"/>
                <a:gd name="connsiteX0" fmla="*/ 1448761 w 1563434"/>
                <a:gd name="connsiteY0" fmla="*/ 1994478 h 1994541"/>
                <a:gd name="connsiteX1" fmla="*/ 1561859 w 1563434"/>
                <a:gd name="connsiteY1" fmla="*/ 1476516 h 1994541"/>
                <a:gd name="connsiteX2" fmla="*/ 1339487 w 1563434"/>
                <a:gd name="connsiteY2" fmla="*/ 949596 h 1994541"/>
                <a:gd name="connsiteX3" fmla="*/ 762375 w 1563434"/>
                <a:gd name="connsiteY3" fmla="*/ 398778 h 1994541"/>
                <a:gd name="connsiteX4" fmla="*/ 15908 w 1563434"/>
                <a:gd name="connsiteY4" fmla="*/ 15623 h 1994541"/>
                <a:gd name="connsiteX0" fmla="*/ 727166 w 1590716"/>
                <a:gd name="connsiteY0" fmla="*/ 2496354 h 2496383"/>
                <a:gd name="connsiteX1" fmla="*/ 1561859 w 1590716"/>
                <a:gd name="connsiteY1" fmla="*/ 1476516 h 2496383"/>
                <a:gd name="connsiteX2" fmla="*/ 1339487 w 1590716"/>
                <a:gd name="connsiteY2" fmla="*/ 949596 h 2496383"/>
                <a:gd name="connsiteX3" fmla="*/ 762375 w 1590716"/>
                <a:gd name="connsiteY3" fmla="*/ 398778 h 2496383"/>
                <a:gd name="connsiteX4" fmla="*/ 15908 w 1590716"/>
                <a:gd name="connsiteY4" fmla="*/ 15623 h 2496383"/>
                <a:gd name="connsiteX0" fmla="*/ 727166 w 1475978"/>
                <a:gd name="connsiteY0" fmla="*/ 2496354 h 2496387"/>
                <a:gd name="connsiteX1" fmla="*/ 1429120 w 1475978"/>
                <a:gd name="connsiteY1" fmla="*/ 1572539 h 2496387"/>
                <a:gd name="connsiteX2" fmla="*/ 1339487 w 1475978"/>
                <a:gd name="connsiteY2" fmla="*/ 949596 h 2496387"/>
                <a:gd name="connsiteX3" fmla="*/ 762375 w 1475978"/>
                <a:gd name="connsiteY3" fmla="*/ 398778 h 2496387"/>
                <a:gd name="connsiteX4" fmla="*/ 15908 w 1475978"/>
                <a:gd name="connsiteY4" fmla="*/ 15623 h 2496387"/>
                <a:gd name="connsiteX0" fmla="*/ 1307548 w 1433117"/>
                <a:gd name="connsiteY0" fmla="*/ 2116756 h 2116817"/>
                <a:gd name="connsiteX1" fmla="*/ 1429120 w 1433117"/>
                <a:gd name="connsiteY1" fmla="*/ 1572539 h 2116817"/>
                <a:gd name="connsiteX2" fmla="*/ 1339487 w 1433117"/>
                <a:gd name="connsiteY2" fmla="*/ 949596 h 2116817"/>
                <a:gd name="connsiteX3" fmla="*/ 762375 w 1433117"/>
                <a:gd name="connsiteY3" fmla="*/ 398778 h 2116817"/>
                <a:gd name="connsiteX4" fmla="*/ 15908 w 1433117"/>
                <a:gd name="connsiteY4" fmla="*/ 15623 h 211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117" h="2116817">
                  <a:moveTo>
                    <a:pt x="1307548" y="2116756"/>
                  </a:moveTo>
                  <a:cubicBezTo>
                    <a:pt x="1292619" y="2122215"/>
                    <a:pt x="1423797" y="1767066"/>
                    <a:pt x="1429120" y="1572539"/>
                  </a:cubicBezTo>
                  <a:cubicBezTo>
                    <a:pt x="1434443" y="1378012"/>
                    <a:pt x="1450611" y="1145223"/>
                    <a:pt x="1339487" y="949596"/>
                  </a:cubicBezTo>
                  <a:cubicBezTo>
                    <a:pt x="1228363" y="753969"/>
                    <a:pt x="982971" y="554440"/>
                    <a:pt x="762375" y="398778"/>
                  </a:cubicBezTo>
                  <a:cubicBezTo>
                    <a:pt x="541779" y="243116"/>
                    <a:pt x="-109572" y="-73811"/>
                    <a:pt x="15908" y="1562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0" name="フリーフォーム 16">
              <a:extLst>
                <a:ext uri="{FF2B5EF4-FFF2-40B4-BE49-F238E27FC236}">
                  <a16:creationId xmlns:a16="http://schemas.microsoft.com/office/drawing/2014/main" id="{5A7F8A85-7172-E935-991F-CF36109745CF}"/>
                </a:ext>
              </a:extLst>
            </p:cNvPr>
            <p:cNvSpPr/>
            <p:nvPr/>
          </p:nvSpPr>
          <p:spPr>
            <a:xfrm>
              <a:off x="603871" y="5122045"/>
              <a:ext cx="1166248" cy="893321"/>
            </a:xfrm>
            <a:custGeom>
              <a:avLst/>
              <a:gdLst>
                <a:gd name="connsiteX0" fmla="*/ 1937084 w 2478505"/>
                <a:gd name="connsiteY0" fmla="*/ 0 h 1106906"/>
                <a:gd name="connsiteX1" fmla="*/ 1696453 w 2478505"/>
                <a:gd name="connsiteY1" fmla="*/ 300790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1937084 w 2478505"/>
                <a:gd name="connsiteY0" fmla="*/ 0 h 1106906"/>
                <a:gd name="connsiteX1" fmla="*/ 1600200 w 2478505"/>
                <a:gd name="connsiteY1" fmla="*/ 336885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2165684 w 2478505"/>
                <a:gd name="connsiteY0" fmla="*/ 0 h 950495"/>
                <a:gd name="connsiteX1" fmla="*/ 1600200 w 2478505"/>
                <a:gd name="connsiteY1" fmla="*/ 180474 h 950495"/>
                <a:gd name="connsiteX2" fmla="*/ 770021 w 2478505"/>
                <a:gd name="connsiteY2" fmla="*/ 385011 h 950495"/>
                <a:gd name="connsiteX3" fmla="*/ 180474 w 2478505"/>
                <a:gd name="connsiteY3" fmla="*/ 360947 h 950495"/>
                <a:gd name="connsiteX4" fmla="*/ 0 w 2478505"/>
                <a:gd name="connsiteY4" fmla="*/ 709863 h 950495"/>
                <a:gd name="connsiteX5" fmla="*/ 1624263 w 2478505"/>
                <a:gd name="connsiteY5" fmla="*/ 950495 h 950495"/>
                <a:gd name="connsiteX6" fmla="*/ 2478505 w 2478505"/>
                <a:gd name="connsiteY6" fmla="*/ 409074 h 950495"/>
                <a:gd name="connsiteX7" fmla="*/ 2165684 w 2478505"/>
                <a:gd name="connsiteY7" fmla="*/ 0 h 950495"/>
                <a:gd name="connsiteX0" fmla="*/ 1949116 w 2478505"/>
                <a:gd name="connsiteY0" fmla="*/ 0 h 1082842"/>
                <a:gd name="connsiteX1" fmla="*/ 1600200 w 2478505"/>
                <a:gd name="connsiteY1" fmla="*/ 312821 h 1082842"/>
                <a:gd name="connsiteX2" fmla="*/ 770021 w 2478505"/>
                <a:gd name="connsiteY2" fmla="*/ 517358 h 1082842"/>
                <a:gd name="connsiteX3" fmla="*/ 180474 w 2478505"/>
                <a:gd name="connsiteY3" fmla="*/ 493294 h 1082842"/>
                <a:gd name="connsiteX4" fmla="*/ 0 w 2478505"/>
                <a:gd name="connsiteY4" fmla="*/ 842210 h 1082842"/>
                <a:gd name="connsiteX5" fmla="*/ 1624263 w 2478505"/>
                <a:gd name="connsiteY5" fmla="*/ 1082842 h 1082842"/>
                <a:gd name="connsiteX6" fmla="*/ 2478505 w 2478505"/>
                <a:gd name="connsiteY6" fmla="*/ 541421 h 1082842"/>
                <a:gd name="connsiteX7" fmla="*/ 1949116 w 2478505"/>
                <a:gd name="connsiteY7" fmla="*/ 0 h 1082842"/>
                <a:gd name="connsiteX0" fmla="*/ 1723084 w 2478505"/>
                <a:gd name="connsiteY0" fmla="*/ 0 h 1091930"/>
                <a:gd name="connsiteX1" fmla="*/ 1600200 w 2478505"/>
                <a:gd name="connsiteY1" fmla="*/ 321909 h 1091930"/>
                <a:gd name="connsiteX2" fmla="*/ 770021 w 2478505"/>
                <a:gd name="connsiteY2" fmla="*/ 526446 h 1091930"/>
                <a:gd name="connsiteX3" fmla="*/ 180474 w 2478505"/>
                <a:gd name="connsiteY3" fmla="*/ 502382 h 1091930"/>
                <a:gd name="connsiteX4" fmla="*/ 0 w 2478505"/>
                <a:gd name="connsiteY4" fmla="*/ 851298 h 1091930"/>
                <a:gd name="connsiteX5" fmla="*/ 1624263 w 2478505"/>
                <a:gd name="connsiteY5" fmla="*/ 1091930 h 1091930"/>
                <a:gd name="connsiteX6" fmla="*/ 2478505 w 2478505"/>
                <a:gd name="connsiteY6" fmla="*/ 550509 h 1091930"/>
                <a:gd name="connsiteX7" fmla="*/ 1723084 w 247850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2231925 w 2231925"/>
                <a:gd name="connsiteY6" fmla="*/ 177937 h 1091930"/>
                <a:gd name="connsiteX7" fmla="*/ 1723084 w 223192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982885"/>
                <a:gd name="connsiteX1" fmla="*/ 1281701 w 2231925"/>
                <a:gd name="connsiteY1" fmla="*/ 403693 h 982885"/>
                <a:gd name="connsiteX2" fmla="*/ 770021 w 2231925"/>
                <a:gd name="connsiteY2" fmla="*/ 526446 h 982885"/>
                <a:gd name="connsiteX3" fmla="*/ 180474 w 2231925"/>
                <a:gd name="connsiteY3" fmla="*/ 502382 h 982885"/>
                <a:gd name="connsiteX4" fmla="*/ 0 w 2231925"/>
                <a:gd name="connsiteY4" fmla="*/ 851298 h 982885"/>
                <a:gd name="connsiteX5" fmla="*/ 1357135 w 2231925"/>
                <a:gd name="connsiteY5" fmla="*/ 982885 h 982885"/>
                <a:gd name="connsiteX6" fmla="*/ 1855424 w 2231925"/>
                <a:gd name="connsiteY6" fmla="*/ 537041 h 982885"/>
                <a:gd name="connsiteX7" fmla="*/ 2231925 w 2231925"/>
                <a:gd name="connsiteY7" fmla="*/ 177937 h 982885"/>
                <a:gd name="connsiteX8" fmla="*/ 1723084 w 2231925"/>
                <a:gd name="connsiteY8" fmla="*/ 0 h 982885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638688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855424 w 1985345"/>
                <a:gd name="connsiteY6" fmla="*/ 537041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752683 w 1985345"/>
                <a:gd name="connsiteY6" fmla="*/ 591564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64797"/>
                <a:gd name="connsiteY0" fmla="*/ 0 h 1091930"/>
                <a:gd name="connsiteX1" fmla="*/ 1281701 w 1964797"/>
                <a:gd name="connsiteY1" fmla="*/ 403693 h 1091930"/>
                <a:gd name="connsiteX2" fmla="*/ 770021 w 1964797"/>
                <a:gd name="connsiteY2" fmla="*/ 526446 h 1091930"/>
                <a:gd name="connsiteX3" fmla="*/ 180474 w 1964797"/>
                <a:gd name="connsiteY3" fmla="*/ 638688 h 1091930"/>
                <a:gd name="connsiteX4" fmla="*/ 0 w 1964797"/>
                <a:gd name="connsiteY4" fmla="*/ 851298 h 1091930"/>
                <a:gd name="connsiteX5" fmla="*/ 1562618 w 1964797"/>
                <a:gd name="connsiteY5" fmla="*/ 1091930 h 1091930"/>
                <a:gd name="connsiteX6" fmla="*/ 1752683 w 1964797"/>
                <a:gd name="connsiteY6" fmla="*/ 591564 h 1091930"/>
                <a:gd name="connsiteX7" fmla="*/ 1964797 w 1964797"/>
                <a:gd name="connsiteY7" fmla="*/ 232460 h 1091930"/>
                <a:gd name="connsiteX8" fmla="*/ 1723084 w 1964797"/>
                <a:gd name="connsiteY8" fmla="*/ 0 h 1091930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52683 w 1964797"/>
                <a:gd name="connsiteY6" fmla="*/ 464345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73231 w 1964797"/>
                <a:gd name="connsiteY6" fmla="*/ 682436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180474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468150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77732 w 1574379"/>
                <a:gd name="connsiteY3" fmla="*/ 411511 h 864753"/>
                <a:gd name="connsiteX4" fmla="*/ 0 w 1574379"/>
                <a:gd name="connsiteY4" fmla="*/ 787689 h 864753"/>
                <a:gd name="connsiteX5" fmla="*/ 1172200 w 1574379"/>
                <a:gd name="connsiteY5" fmla="*/ 864753 h 864753"/>
                <a:gd name="connsiteX6" fmla="*/ 1382813 w 1574379"/>
                <a:gd name="connsiteY6" fmla="*/ 582478 h 864753"/>
                <a:gd name="connsiteX7" fmla="*/ 1574379 w 1574379"/>
                <a:gd name="connsiteY7" fmla="*/ 5283 h 864753"/>
                <a:gd name="connsiteX8" fmla="*/ 1373763 w 1574379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0 w 1574379"/>
                <a:gd name="connsiteY3" fmla="*/ 787689 h 864753"/>
                <a:gd name="connsiteX4" fmla="*/ 1172200 w 1574379"/>
                <a:gd name="connsiteY4" fmla="*/ 864753 h 864753"/>
                <a:gd name="connsiteX5" fmla="*/ 1382813 w 1574379"/>
                <a:gd name="connsiteY5" fmla="*/ 582478 h 864753"/>
                <a:gd name="connsiteX6" fmla="*/ 1574379 w 1574379"/>
                <a:gd name="connsiteY6" fmla="*/ 5283 h 864753"/>
                <a:gd name="connsiteX7" fmla="*/ 1373763 w 1574379"/>
                <a:gd name="connsiteY7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0 w 1574379"/>
                <a:gd name="connsiteY2" fmla="*/ 787689 h 864753"/>
                <a:gd name="connsiteX3" fmla="*/ 1172200 w 1574379"/>
                <a:gd name="connsiteY3" fmla="*/ 864753 h 864753"/>
                <a:gd name="connsiteX4" fmla="*/ 1382813 w 1574379"/>
                <a:gd name="connsiteY4" fmla="*/ 582478 h 864753"/>
                <a:gd name="connsiteX5" fmla="*/ 1574379 w 1574379"/>
                <a:gd name="connsiteY5" fmla="*/ 5283 h 864753"/>
                <a:gd name="connsiteX6" fmla="*/ 1373763 w 1574379"/>
                <a:gd name="connsiteY6" fmla="*/ 0 h 864753"/>
                <a:gd name="connsiteX0" fmla="*/ 1373763 w 1574379"/>
                <a:gd name="connsiteY0" fmla="*/ 0 h 864753"/>
                <a:gd name="connsiteX1" fmla="*/ 0 w 1574379"/>
                <a:gd name="connsiteY1" fmla="*/ 787689 h 864753"/>
                <a:gd name="connsiteX2" fmla="*/ 1172200 w 1574379"/>
                <a:gd name="connsiteY2" fmla="*/ 864753 h 864753"/>
                <a:gd name="connsiteX3" fmla="*/ 1382813 w 1574379"/>
                <a:gd name="connsiteY3" fmla="*/ 582478 h 864753"/>
                <a:gd name="connsiteX4" fmla="*/ 1574379 w 1574379"/>
                <a:gd name="connsiteY4" fmla="*/ 5283 h 864753"/>
                <a:gd name="connsiteX5" fmla="*/ 1373763 w 1574379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084862 w 1276428"/>
                <a:gd name="connsiteY3" fmla="*/ 582478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6428" h="864753">
                  <a:moveTo>
                    <a:pt x="1075812" y="0"/>
                  </a:moveTo>
                  <a:lnTo>
                    <a:pt x="0" y="814951"/>
                  </a:lnTo>
                  <a:lnTo>
                    <a:pt x="874249" y="864753"/>
                  </a:lnTo>
                  <a:cubicBezTo>
                    <a:pt x="1064318" y="713109"/>
                    <a:pt x="1018083" y="752296"/>
                    <a:pt x="1125959" y="573391"/>
                  </a:cubicBezTo>
                  <a:lnTo>
                    <a:pt x="1276428" y="5283"/>
                  </a:lnTo>
                  <a:lnTo>
                    <a:pt x="1075812" y="0"/>
                  </a:lnTo>
                  <a:close/>
                </a:path>
              </a:pathLst>
            </a:custGeom>
            <a:solidFill>
              <a:srgbClr val="7900A4"/>
            </a:solidFill>
            <a:ln>
              <a:solidFill>
                <a:srgbClr val="9966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1" name="Google Shape;1735;p30">
              <a:extLst>
                <a:ext uri="{FF2B5EF4-FFF2-40B4-BE49-F238E27FC236}">
                  <a16:creationId xmlns:a16="http://schemas.microsoft.com/office/drawing/2014/main" id="{656BE817-110B-C2A9-0AEE-B1F5C5548050}"/>
                </a:ext>
              </a:extLst>
            </p:cNvPr>
            <p:cNvSpPr/>
            <p:nvPr/>
          </p:nvSpPr>
          <p:spPr>
            <a:xfrm rot="18212791">
              <a:off x="1367519" y="4705899"/>
              <a:ext cx="294529" cy="746816"/>
            </a:xfrm>
            <a:custGeom>
              <a:avLst/>
              <a:gdLst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322354 w 322354"/>
                <a:gd name="connsiteY0" fmla="*/ 40294 h 707844"/>
                <a:gd name="connsiteX1" fmla="*/ 161177 w 322354"/>
                <a:gd name="connsiteY1" fmla="*/ 80588 h 707844"/>
                <a:gd name="connsiteX2" fmla="*/ 0 w 322354"/>
                <a:gd name="connsiteY2" fmla="*/ 40294 h 707844"/>
                <a:gd name="connsiteX3" fmla="*/ 161177 w 322354"/>
                <a:gd name="connsiteY3" fmla="*/ 0 h 707844"/>
                <a:gd name="connsiteX4" fmla="*/ 322354 w 322354"/>
                <a:gd name="connsiteY4" fmla="*/ 40294 h 707844"/>
                <a:gd name="connsiteX5" fmla="*/ 322354 w 322354"/>
                <a:gd name="connsiteY5" fmla="*/ 667550 h 707844"/>
                <a:gd name="connsiteX6" fmla="*/ 161177 w 322354"/>
                <a:gd name="connsiteY6" fmla="*/ 707844 h 707844"/>
                <a:gd name="connsiteX7" fmla="*/ 0 w 322354"/>
                <a:gd name="connsiteY7" fmla="*/ 667550 h 707844"/>
                <a:gd name="connsiteX8" fmla="*/ 0 w 322354"/>
                <a:gd name="connsiteY8" fmla="*/ 40294 h 707844"/>
                <a:gd name="connsiteX0" fmla="*/ 0 w 322354"/>
                <a:gd name="connsiteY0" fmla="*/ 40294 h 745957"/>
                <a:gd name="connsiteX1" fmla="*/ 161177 w 322354"/>
                <a:gd name="connsiteY1" fmla="*/ 80588 h 745957"/>
                <a:gd name="connsiteX2" fmla="*/ 322354 w 322354"/>
                <a:gd name="connsiteY2" fmla="*/ 40294 h 745957"/>
                <a:gd name="connsiteX3" fmla="*/ 322354 w 322354"/>
                <a:gd name="connsiteY3" fmla="*/ 667550 h 745957"/>
                <a:gd name="connsiteX4" fmla="*/ 161177 w 322354"/>
                <a:gd name="connsiteY4" fmla="*/ 707844 h 745957"/>
                <a:gd name="connsiteX5" fmla="*/ 0 w 322354"/>
                <a:gd name="connsiteY5" fmla="*/ 667550 h 745957"/>
                <a:gd name="connsiteX6" fmla="*/ 0 w 322354"/>
                <a:gd name="connsiteY6" fmla="*/ 40294 h 745957"/>
                <a:gd name="connsiteX0" fmla="*/ 0 w 322354"/>
                <a:gd name="connsiteY0" fmla="*/ 40294 h 745957"/>
                <a:gd name="connsiteX1" fmla="*/ 161177 w 322354"/>
                <a:gd name="connsiteY1" fmla="*/ 0 h 745957"/>
                <a:gd name="connsiteX2" fmla="*/ 322354 w 322354"/>
                <a:gd name="connsiteY2" fmla="*/ 40294 h 745957"/>
                <a:gd name="connsiteX3" fmla="*/ 161177 w 322354"/>
                <a:gd name="connsiteY3" fmla="*/ 80588 h 745957"/>
                <a:gd name="connsiteX4" fmla="*/ 0 w 322354"/>
                <a:gd name="connsiteY4" fmla="*/ 40294 h 745957"/>
                <a:gd name="connsiteX0" fmla="*/ 322354 w 322354"/>
                <a:gd name="connsiteY0" fmla="*/ 40294 h 745957"/>
                <a:gd name="connsiteX1" fmla="*/ 161177 w 322354"/>
                <a:gd name="connsiteY1" fmla="*/ 80588 h 745957"/>
                <a:gd name="connsiteX2" fmla="*/ 0 w 322354"/>
                <a:gd name="connsiteY2" fmla="*/ 40294 h 745957"/>
                <a:gd name="connsiteX3" fmla="*/ 161177 w 322354"/>
                <a:gd name="connsiteY3" fmla="*/ 0 h 745957"/>
                <a:gd name="connsiteX4" fmla="*/ 322354 w 322354"/>
                <a:gd name="connsiteY4" fmla="*/ 40294 h 745957"/>
                <a:gd name="connsiteX5" fmla="*/ 322354 w 322354"/>
                <a:gd name="connsiteY5" fmla="*/ 667550 h 745957"/>
                <a:gd name="connsiteX6" fmla="*/ 0 w 322354"/>
                <a:gd name="connsiteY6" fmla="*/ 667550 h 745957"/>
                <a:gd name="connsiteX7" fmla="*/ 0 w 322354"/>
                <a:gd name="connsiteY7" fmla="*/ 40294 h 745957"/>
                <a:gd name="connsiteX0" fmla="*/ 0 w 391316"/>
                <a:gd name="connsiteY0" fmla="*/ 40294 h 905618"/>
                <a:gd name="connsiteX1" fmla="*/ 161177 w 391316"/>
                <a:gd name="connsiteY1" fmla="*/ 80588 h 905618"/>
                <a:gd name="connsiteX2" fmla="*/ 322354 w 391316"/>
                <a:gd name="connsiteY2" fmla="*/ 40294 h 905618"/>
                <a:gd name="connsiteX3" fmla="*/ 322354 w 391316"/>
                <a:gd name="connsiteY3" fmla="*/ 667550 h 905618"/>
                <a:gd name="connsiteX4" fmla="*/ 161177 w 391316"/>
                <a:gd name="connsiteY4" fmla="*/ 707844 h 905618"/>
                <a:gd name="connsiteX5" fmla="*/ 0 w 391316"/>
                <a:gd name="connsiteY5" fmla="*/ 667550 h 905618"/>
                <a:gd name="connsiteX6" fmla="*/ 0 w 391316"/>
                <a:gd name="connsiteY6" fmla="*/ 40294 h 905618"/>
                <a:gd name="connsiteX0" fmla="*/ 0 w 391316"/>
                <a:gd name="connsiteY0" fmla="*/ 40294 h 905618"/>
                <a:gd name="connsiteX1" fmla="*/ 161177 w 391316"/>
                <a:gd name="connsiteY1" fmla="*/ 0 h 905618"/>
                <a:gd name="connsiteX2" fmla="*/ 322354 w 391316"/>
                <a:gd name="connsiteY2" fmla="*/ 40294 h 905618"/>
                <a:gd name="connsiteX3" fmla="*/ 161177 w 391316"/>
                <a:gd name="connsiteY3" fmla="*/ 80588 h 905618"/>
                <a:gd name="connsiteX4" fmla="*/ 0 w 391316"/>
                <a:gd name="connsiteY4" fmla="*/ 40294 h 905618"/>
                <a:gd name="connsiteX0" fmla="*/ 322354 w 391316"/>
                <a:gd name="connsiteY0" fmla="*/ 40294 h 905618"/>
                <a:gd name="connsiteX1" fmla="*/ 161177 w 391316"/>
                <a:gd name="connsiteY1" fmla="*/ 80588 h 905618"/>
                <a:gd name="connsiteX2" fmla="*/ 0 w 391316"/>
                <a:gd name="connsiteY2" fmla="*/ 40294 h 905618"/>
                <a:gd name="connsiteX3" fmla="*/ 161177 w 391316"/>
                <a:gd name="connsiteY3" fmla="*/ 0 h 905618"/>
                <a:gd name="connsiteX4" fmla="*/ 322354 w 391316"/>
                <a:gd name="connsiteY4" fmla="*/ 40294 h 905618"/>
                <a:gd name="connsiteX5" fmla="*/ 322354 w 391316"/>
                <a:gd name="connsiteY5" fmla="*/ 667550 h 905618"/>
                <a:gd name="connsiteX6" fmla="*/ 378544 w 391316"/>
                <a:gd name="connsiteY6" fmla="*/ 905618 h 905618"/>
                <a:gd name="connsiteX7" fmla="*/ 0 w 391316"/>
                <a:gd name="connsiteY7" fmla="*/ 667550 h 905618"/>
                <a:gd name="connsiteX8" fmla="*/ 0 w 391316"/>
                <a:gd name="connsiteY8" fmla="*/ 40294 h 905618"/>
                <a:gd name="connsiteX0" fmla="*/ 0 w 391316"/>
                <a:gd name="connsiteY0" fmla="*/ 40294 h 905618"/>
                <a:gd name="connsiteX1" fmla="*/ 161177 w 391316"/>
                <a:gd name="connsiteY1" fmla="*/ 80588 h 905618"/>
                <a:gd name="connsiteX2" fmla="*/ 322354 w 391316"/>
                <a:gd name="connsiteY2" fmla="*/ 40294 h 905618"/>
                <a:gd name="connsiteX3" fmla="*/ 322354 w 391316"/>
                <a:gd name="connsiteY3" fmla="*/ 667550 h 905618"/>
                <a:gd name="connsiteX4" fmla="*/ 161177 w 391316"/>
                <a:gd name="connsiteY4" fmla="*/ 707844 h 905618"/>
                <a:gd name="connsiteX5" fmla="*/ 0 w 391316"/>
                <a:gd name="connsiteY5" fmla="*/ 667550 h 905618"/>
                <a:gd name="connsiteX6" fmla="*/ 0 w 391316"/>
                <a:gd name="connsiteY6" fmla="*/ 40294 h 905618"/>
                <a:gd name="connsiteX0" fmla="*/ 0 w 391316"/>
                <a:gd name="connsiteY0" fmla="*/ 40294 h 905618"/>
                <a:gd name="connsiteX1" fmla="*/ 161177 w 391316"/>
                <a:gd name="connsiteY1" fmla="*/ 0 h 905618"/>
                <a:gd name="connsiteX2" fmla="*/ 322354 w 391316"/>
                <a:gd name="connsiteY2" fmla="*/ 40294 h 905618"/>
                <a:gd name="connsiteX3" fmla="*/ 161177 w 391316"/>
                <a:gd name="connsiteY3" fmla="*/ 80588 h 905618"/>
                <a:gd name="connsiteX4" fmla="*/ 0 w 391316"/>
                <a:gd name="connsiteY4" fmla="*/ 40294 h 905618"/>
                <a:gd name="connsiteX0" fmla="*/ 322354 w 391316"/>
                <a:gd name="connsiteY0" fmla="*/ 40294 h 905618"/>
                <a:gd name="connsiteX1" fmla="*/ 161177 w 391316"/>
                <a:gd name="connsiteY1" fmla="*/ 80588 h 905618"/>
                <a:gd name="connsiteX2" fmla="*/ 0 w 391316"/>
                <a:gd name="connsiteY2" fmla="*/ 40294 h 905618"/>
                <a:gd name="connsiteX3" fmla="*/ 161177 w 391316"/>
                <a:gd name="connsiteY3" fmla="*/ 0 h 905618"/>
                <a:gd name="connsiteX4" fmla="*/ 322354 w 391316"/>
                <a:gd name="connsiteY4" fmla="*/ 40294 h 905618"/>
                <a:gd name="connsiteX5" fmla="*/ 322354 w 391316"/>
                <a:gd name="connsiteY5" fmla="*/ 667550 h 905618"/>
                <a:gd name="connsiteX6" fmla="*/ 378544 w 391316"/>
                <a:gd name="connsiteY6" fmla="*/ 905618 h 905618"/>
                <a:gd name="connsiteX7" fmla="*/ 0 w 391316"/>
                <a:gd name="connsiteY7" fmla="*/ 667550 h 905618"/>
                <a:gd name="connsiteX8" fmla="*/ 0 w 391316"/>
                <a:gd name="connsiteY8" fmla="*/ 40294 h 905618"/>
                <a:gd name="connsiteX9" fmla="*/ 322354 w 391316"/>
                <a:gd name="connsiteY9" fmla="*/ 40294 h 90561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378544 w 469984"/>
                <a:gd name="connsiteY0" fmla="*/ 905618 h 997058"/>
                <a:gd name="connsiteX1" fmla="*/ 0 w 469984"/>
                <a:gd name="connsiteY1" fmla="*/ 667550 h 997058"/>
                <a:gd name="connsiteX2" fmla="*/ 0 w 469984"/>
                <a:gd name="connsiteY2" fmla="*/ 40294 h 997058"/>
                <a:gd name="connsiteX3" fmla="*/ 322354 w 469984"/>
                <a:gd name="connsiteY3" fmla="*/ 40294 h 997058"/>
                <a:gd name="connsiteX4" fmla="*/ 161177 w 469984"/>
                <a:gd name="connsiteY4" fmla="*/ 80588 h 997058"/>
                <a:gd name="connsiteX5" fmla="*/ 0 w 469984"/>
                <a:gd name="connsiteY5" fmla="*/ 40294 h 997058"/>
                <a:gd name="connsiteX6" fmla="*/ 161177 w 469984"/>
                <a:gd name="connsiteY6" fmla="*/ 0 h 997058"/>
                <a:gd name="connsiteX7" fmla="*/ 322354 w 469984"/>
                <a:gd name="connsiteY7" fmla="*/ 40294 h 997058"/>
                <a:gd name="connsiteX8" fmla="*/ 322354 w 469984"/>
                <a:gd name="connsiteY8" fmla="*/ 667550 h 997058"/>
                <a:gd name="connsiteX9" fmla="*/ 469984 w 469984"/>
                <a:gd name="connsiteY9" fmla="*/ 997058 h 99705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45697 w 469984"/>
                <a:gd name="connsiteY0" fmla="*/ 860441 h 997058"/>
                <a:gd name="connsiteX1" fmla="*/ 0 w 469984"/>
                <a:gd name="connsiteY1" fmla="*/ 667550 h 997058"/>
                <a:gd name="connsiteX2" fmla="*/ 0 w 469984"/>
                <a:gd name="connsiteY2" fmla="*/ 40294 h 997058"/>
                <a:gd name="connsiteX3" fmla="*/ 322354 w 469984"/>
                <a:gd name="connsiteY3" fmla="*/ 40294 h 997058"/>
                <a:gd name="connsiteX4" fmla="*/ 161177 w 469984"/>
                <a:gd name="connsiteY4" fmla="*/ 80588 h 997058"/>
                <a:gd name="connsiteX5" fmla="*/ 0 w 469984"/>
                <a:gd name="connsiteY5" fmla="*/ 40294 h 997058"/>
                <a:gd name="connsiteX6" fmla="*/ 161177 w 469984"/>
                <a:gd name="connsiteY6" fmla="*/ 0 h 997058"/>
                <a:gd name="connsiteX7" fmla="*/ 322354 w 469984"/>
                <a:gd name="connsiteY7" fmla="*/ 40294 h 997058"/>
                <a:gd name="connsiteX8" fmla="*/ 322354 w 469984"/>
                <a:gd name="connsiteY8" fmla="*/ 667550 h 997058"/>
                <a:gd name="connsiteX9" fmla="*/ 469984 w 469984"/>
                <a:gd name="connsiteY9" fmla="*/ 997058 h 99705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0 w 469984"/>
                <a:gd name="connsiteY0" fmla="*/ 667550 h 997058"/>
                <a:gd name="connsiteX1" fmla="*/ 0 w 469984"/>
                <a:gd name="connsiteY1" fmla="*/ 40294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5" fmla="*/ 161177 w 469984"/>
                <a:gd name="connsiteY5" fmla="*/ 0 h 997058"/>
                <a:gd name="connsiteX6" fmla="*/ 322354 w 469984"/>
                <a:gd name="connsiteY6" fmla="*/ 40294 h 997058"/>
                <a:gd name="connsiteX7" fmla="*/ 322354 w 469984"/>
                <a:gd name="connsiteY7" fmla="*/ 667550 h 997058"/>
                <a:gd name="connsiteX8" fmla="*/ 469984 w 469984"/>
                <a:gd name="connsiteY8" fmla="*/ 997058 h 997058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5" fmla="*/ 161177 w 322354"/>
                <a:gd name="connsiteY5" fmla="*/ 0 h 707844"/>
                <a:gd name="connsiteX6" fmla="*/ 322354 w 322354"/>
                <a:gd name="connsiteY6" fmla="*/ 40294 h 707844"/>
                <a:gd name="connsiteX7" fmla="*/ 322354 w 322354"/>
                <a:gd name="connsiteY7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354" h="707844" stroke="0" extrusionOk="0">
                  <a:moveTo>
                    <a:pt x="0" y="40294"/>
                  </a:moveTo>
                  <a:cubicBezTo>
                    <a:pt x="0" y="62548"/>
                    <a:pt x="72161" y="80588"/>
                    <a:pt x="161177" y="80588"/>
                  </a:cubicBezTo>
                  <a:cubicBezTo>
                    <a:pt x="250193" y="80588"/>
                    <a:pt x="322354" y="62548"/>
                    <a:pt x="322354" y="40294"/>
                  </a:cubicBezTo>
                  <a:lnTo>
                    <a:pt x="322354" y="667550"/>
                  </a:lnTo>
                  <a:cubicBezTo>
                    <a:pt x="322354" y="689804"/>
                    <a:pt x="250193" y="707844"/>
                    <a:pt x="161177" y="707844"/>
                  </a:cubicBezTo>
                  <a:cubicBezTo>
                    <a:pt x="72161" y="707844"/>
                    <a:pt x="0" y="689804"/>
                    <a:pt x="0" y="667550"/>
                  </a:cubicBezTo>
                  <a:lnTo>
                    <a:pt x="0" y="40294"/>
                  </a:lnTo>
                  <a:close/>
                </a:path>
                <a:path w="322354" h="707844" fill="lighten" stroke="0" extrusionOk="0">
                  <a:moveTo>
                    <a:pt x="0" y="40294"/>
                  </a:moveTo>
                  <a:cubicBezTo>
                    <a:pt x="0" y="18040"/>
                    <a:pt x="72161" y="0"/>
                    <a:pt x="161177" y="0"/>
                  </a:cubicBezTo>
                  <a:cubicBezTo>
                    <a:pt x="250193" y="0"/>
                    <a:pt x="322354" y="18040"/>
                    <a:pt x="322354" y="40294"/>
                  </a:cubicBezTo>
                  <a:cubicBezTo>
                    <a:pt x="322354" y="62548"/>
                    <a:pt x="250193" y="80588"/>
                    <a:pt x="161177" y="80588"/>
                  </a:cubicBezTo>
                  <a:cubicBezTo>
                    <a:pt x="72161" y="80588"/>
                    <a:pt x="0" y="62548"/>
                    <a:pt x="0" y="40294"/>
                  </a:cubicBezTo>
                  <a:close/>
                </a:path>
                <a:path w="322354" h="707844" fill="none" extrusionOk="0">
                  <a:moveTo>
                    <a:pt x="0" y="667550"/>
                  </a:moveTo>
                  <a:lnTo>
                    <a:pt x="0" y="40294"/>
                  </a:lnTo>
                  <a:cubicBezTo>
                    <a:pt x="55336" y="39163"/>
                    <a:pt x="1666" y="76657"/>
                    <a:pt x="158107" y="85892"/>
                  </a:cubicBezTo>
                  <a:cubicBezTo>
                    <a:pt x="278158" y="87971"/>
                    <a:pt x="267605" y="55493"/>
                    <a:pt x="322354" y="40294"/>
                  </a:cubicBezTo>
                  <a:cubicBezTo>
                    <a:pt x="322354" y="62548"/>
                    <a:pt x="250193" y="80588"/>
                    <a:pt x="161177" y="80588"/>
                  </a:cubicBezTo>
                  <a:cubicBezTo>
                    <a:pt x="72161" y="80588"/>
                    <a:pt x="0" y="62548"/>
                    <a:pt x="0" y="40294"/>
                  </a:cubicBezTo>
                  <a:cubicBezTo>
                    <a:pt x="0" y="18040"/>
                    <a:pt x="72161" y="0"/>
                    <a:pt x="161177" y="0"/>
                  </a:cubicBezTo>
                  <a:cubicBezTo>
                    <a:pt x="250193" y="0"/>
                    <a:pt x="322354" y="18040"/>
                    <a:pt x="322354" y="40294"/>
                  </a:cubicBezTo>
                  <a:lnTo>
                    <a:pt x="322354" y="667550"/>
                  </a:lnTo>
                </a:path>
              </a:pathLst>
            </a:cu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2" name="グループ化 31">
              <a:extLst>
                <a:ext uri="{FF2B5EF4-FFF2-40B4-BE49-F238E27FC236}">
                  <a16:creationId xmlns:a16="http://schemas.microsoft.com/office/drawing/2014/main" id="{A8A7B2EF-D610-6C35-7B88-3CD814C56DA6}"/>
                </a:ext>
              </a:extLst>
            </p:cNvPr>
            <p:cNvGrpSpPr/>
            <p:nvPr/>
          </p:nvGrpSpPr>
          <p:grpSpPr>
            <a:xfrm rot="187677">
              <a:off x="101501" y="2415263"/>
              <a:ext cx="1703475" cy="3871344"/>
              <a:chOff x="81389" y="2186195"/>
              <a:chExt cx="1703475" cy="3871344"/>
            </a:xfrm>
          </p:grpSpPr>
          <p:grpSp>
            <p:nvGrpSpPr>
              <p:cNvPr id="33" name="グループ化 32">
                <a:extLst>
                  <a:ext uri="{FF2B5EF4-FFF2-40B4-BE49-F238E27FC236}">
                    <a16:creationId xmlns:a16="http://schemas.microsoft.com/office/drawing/2014/main" id="{AB63C8B3-4FE9-146D-E721-60C391E277C8}"/>
                  </a:ext>
                </a:extLst>
              </p:cNvPr>
              <p:cNvGrpSpPr/>
              <p:nvPr/>
            </p:nvGrpSpPr>
            <p:grpSpPr>
              <a:xfrm rot="227935">
                <a:off x="870736" y="2318625"/>
                <a:ext cx="351422" cy="3738914"/>
                <a:chOff x="887535" y="1448966"/>
                <a:chExt cx="336419" cy="2302488"/>
              </a:xfrm>
              <a:solidFill>
                <a:srgbClr val="705240"/>
              </a:solidFill>
            </p:grpSpPr>
            <p:sp>
              <p:nvSpPr>
                <p:cNvPr id="63" name="フリーフォーム 129">
                  <a:extLst>
                    <a:ext uri="{FF2B5EF4-FFF2-40B4-BE49-F238E27FC236}">
                      <a16:creationId xmlns:a16="http://schemas.microsoft.com/office/drawing/2014/main" id="{E6AFBA71-E26B-797F-3C56-BDD8DC7CE04D}"/>
                    </a:ext>
                  </a:extLst>
                </p:cNvPr>
                <p:cNvSpPr/>
                <p:nvPr/>
              </p:nvSpPr>
              <p:spPr>
                <a:xfrm rot="20773540">
                  <a:off x="984579" y="1448966"/>
                  <a:ext cx="239375" cy="2302488"/>
                </a:xfrm>
                <a:custGeom>
                  <a:avLst/>
                  <a:gdLst>
                    <a:gd name="connsiteX0" fmla="*/ 168228 w 328316"/>
                    <a:gd name="connsiteY0" fmla="*/ 0 h 1378383"/>
                    <a:gd name="connsiteX1" fmla="*/ 103108 w 328316"/>
                    <a:gd name="connsiteY1" fmla="*/ 192648 h 1378383"/>
                    <a:gd name="connsiteX2" fmla="*/ 32561 w 328316"/>
                    <a:gd name="connsiteY2" fmla="*/ 841139 h 1378383"/>
                    <a:gd name="connsiteX3" fmla="*/ 0 w 328316"/>
                    <a:gd name="connsiteY3" fmla="*/ 1329543 h 1378383"/>
                    <a:gd name="connsiteX4" fmla="*/ 130241 w 328316"/>
                    <a:gd name="connsiteY4" fmla="*/ 1378383 h 1378383"/>
                    <a:gd name="connsiteX5" fmla="*/ 211642 w 328316"/>
                    <a:gd name="connsiteY5" fmla="*/ 1367530 h 1378383"/>
                    <a:gd name="connsiteX6" fmla="*/ 328316 w 328316"/>
                    <a:gd name="connsiteY6" fmla="*/ 1326829 h 1378383"/>
                    <a:gd name="connsiteX7" fmla="*/ 274049 w 328316"/>
                    <a:gd name="connsiteY7" fmla="*/ 575230 h 1378383"/>
                    <a:gd name="connsiteX8" fmla="*/ 230635 w 328316"/>
                    <a:gd name="connsiteY8" fmla="*/ 92254 h 1378383"/>
                    <a:gd name="connsiteX9" fmla="*/ 168228 w 328316"/>
                    <a:gd name="connsiteY9" fmla="*/ 0 h 137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8316" h="1378383">
                      <a:moveTo>
                        <a:pt x="168228" y="0"/>
                      </a:moveTo>
                      <a:lnTo>
                        <a:pt x="103108" y="192648"/>
                      </a:lnTo>
                      <a:lnTo>
                        <a:pt x="32561" y="841139"/>
                      </a:lnTo>
                      <a:lnTo>
                        <a:pt x="0" y="1329543"/>
                      </a:lnTo>
                      <a:lnTo>
                        <a:pt x="130241" y="1378383"/>
                      </a:lnTo>
                      <a:lnTo>
                        <a:pt x="211642" y="1367530"/>
                      </a:lnTo>
                      <a:lnTo>
                        <a:pt x="328316" y="1326829"/>
                      </a:lnTo>
                      <a:lnTo>
                        <a:pt x="274049" y="575230"/>
                      </a:lnTo>
                      <a:lnTo>
                        <a:pt x="230635" y="92254"/>
                      </a:lnTo>
                      <a:lnTo>
                        <a:pt x="168228" y="0"/>
                      </a:lnTo>
                      <a:close/>
                    </a:path>
                  </a:pathLst>
                </a:custGeom>
                <a:grpFill/>
                <a:ln w="12700">
                  <a:solidFill>
                    <a:schemeClr val="accent2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64" name="Google Shape;1866;p32">
                  <a:extLst>
                    <a:ext uri="{FF2B5EF4-FFF2-40B4-BE49-F238E27FC236}">
                      <a16:creationId xmlns:a16="http://schemas.microsoft.com/office/drawing/2014/main" id="{4B536164-CB20-A405-3923-734CD486F4E3}"/>
                    </a:ext>
                  </a:extLst>
                </p:cNvPr>
                <p:cNvSpPr/>
                <p:nvPr/>
              </p:nvSpPr>
              <p:spPr>
                <a:xfrm rot="15665397">
                  <a:off x="945978" y="2458176"/>
                  <a:ext cx="99557" cy="216443"/>
                </a:xfrm>
                <a:prstGeom prst="can">
                  <a:avLst>
                    <a:gd name="adj" fmla="val 25000"/>
                  </a:avLst>
                </a:prstGeom>
                <a:grpFill/>
                <a:ln w="12700" cap="flat" cmpd="sng">
                  <a:solidFill>
                    <a:schemeClr val="accent2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5" name="Google Shape;1867;p32">
                  <a:extLst>
                    <a:ext uri="{FF2B5EF4-FFF2-40B4-BE49-F238E27FC236}">
                      <a16:creationId xmlns:a16="http://schemas.microsoft.com/office/drawing/2014/main" id="{0EF73EDE-8756-C50F-D97A-DBAF21972319}"/>
                    </a:ext>
                  </a:extLst>
                </p:cNvPr>
                <p:cNvSpPr/>
                <p:nvPr/>
              </p:nvSpPr>
              <p:spPr>
                <a:xfrm rot="20481124">
                  <a:off x="1051761" y="2507427"/>
                  <a:ext cx="111154" cy="81707"/>
                </a:xfrm>
                <a:prstGeom prst="ellipse">
                  <a:avLst/>
                </a:prstGeom>
                <a:grpFill/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66" name="Google Shape;1868;p32">
                  <a:extLst>
                    <a:ext uri="{FF2B5EF4-FFF2-40B4-BE49-F238E27FC236}">
                      <a16:creationId xmlns:a16="http://schemas.microsoft.com/office/drawing/2014/main" id="{9CD9D179-0981-C9A2-46E4-D9EAA28A5C72}"/>
                    </a:ext>
                  </a:extLst>
                </p:cNvPr>
                <p:cNvSpPr/>
                <p:nvPr/>
              </p:nvSpPr>
              <p:spPr>
                <a:xfrm rot="17672304">
                  <a:off x="1116944" y="2721432"/>
                  <a:ext cx="27803" cy="28105"/>
                </a:xfrm>
                <a:prstGeom prst="ellipse">
                  <a:avLst/>
                </a:prstGeom>
                <a:grp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79" name="Google Shape;1869;p32">
                  <a:extLst>
                    <a:ext uri="{FF2B5EF4-FFF2-40B4-BE49-F238E27FC236}">
                      <a16:creationId xmlns:a16="http://schemas.microsoft.com/office/drawing/2014/main" id="{E81967C7-B1AF-F29C-0388-92B6CFF4EB63}"/>
                    </a:ext>
                  </a:extLst>
                </p:cNvPr>
                <p:cNvSpPr/>
                <p:nvPr/>
              </p:nvSpPr>
              <p:spPr>
                <a:xfrm rot="17672304">
                  <a:off x="999626" y="2329618"/>
                  <a:ext cx="27803" cy="28105"/>
                </a:xfrm>
                <a:prstGeom prst="ellipse">
                  <a:avLst/>
                </a:prstGeom>
                <a:grp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88" name="Google Shape;1870;p32">
                  <a:extLst>
                    <a:ext uri="{FF2B5EF4-FFF2-40B4-BE49-F238E27FC236}">
                      <a16:creationId xmlns:a16="http://schemas.microsoft.com/office/drawing/2014/main" id="{AAA629B6-FDE7-6977-3719-E6BBD6381D00}"/>
                    </a:ext>
                  </a:extLst>
                </p:cNvPr>
                <p:cNvSpPr/>
                <p:nvPr/>
              </p:nvSpPr>
              <p:spPr>
                <a:xfrm rot="17672304">
                  <a:off x="1054035" y="2320106"/>
                  <a:ext cx="27803" cy="28105"/>
                </a:xfrm>
                <a:prstGeom prst="ellipse">
                  <a:avLst/>
                </a:prstGeom>
                <a:grp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34" name="グループ化 33">
                <a:extLst>
                  <a:ext uri="{FF2B5EF4-FFF2-40B4-BE49-F238E27FC236}">
                    <a16:creationId xmlns:a16="http://schemas.microsoft.com/office/drawing/2014/main" id="{EFCEF6DE-AB4D-C5A1-330D-C95F8FD2A2C7}"/>
                  </a:ext>
                </a:extLst>
              </p:cNvPr>
              <p:cNvGrpSpPr>
                <a:grpSpLocks noChangeAspect="1"/>
              </p:cNvGrpSpPr>
              <p:nvPr/>
            </p:nvGrpSpPr>
            <p:grpSpPr>
              <a:xfrm rot="4477588">
                <a:off x="385667" y="1881917"/>
                <a:ext cx="1094919" cy="1703475"/>
                <a:chOff x="7146731" y="2765739"/>
                <a:chExt cx="579389" cy="901414"/>
              </a:xfrm>
            </p:grpSpPr>
            <p:sp>
              <p:nvSpPr>
                <p:cNvPr id="35" name="Google Shape;1342;p26">
                  <a:extLst>
                    <a:ext uri="{FF2B5EF4-FFF2-40B4-BE49-F238E27FC236}">
                      <a16:creationId xmlns:a16="http://schemas.microsoft.com/office/drawing/2014/main" id="{8E92D6CA-DA20-F8AF-54CF-1C43F46BA777}"/>
                    </a:ext>
                  </a:extLst>
                </p:cNvPr>
                <p:cNvSpPr/>
                <p:nvPr/>
              </p:nvSpPr>
              <p:spPr>
                <a:xfrm rot="312929" flipH="1">
                  <a:off x="7163071" y="2888122"/>
                  <a:ext cx="475719" cy="779031"/>
                </a:xfrm>
                <a:custGeom>
                  <a:avLst/>
                  <a:gdLst>
                    <a:gd name="connsiteX0" fmla="*/ 0 w 498516"/>
                    <a:gd name="connsiteY0" fmla="*/ 149873 h 299746"/>
                    <a:gd name="connsiteX1" fmla="*/ 249258 w 498516"/>
                    <a:gd name="connsiteY1" fmla="*/ 0 h 299746"/>
                    <a:gd name="connsiteX2" fmla="*/ 498516 w 498516"/>
                    <a:gd name="connsiteY2" fmla="*/ 149873 h 299746"/>
                    <a:gd name="connsiteX3" fmla="*/ 249258 w 498516"/>
                    <a:gd name="connsiteY3" fmla="*/ 299746 h 299746"/>
                    <a:gd name="connsiteX4" fmla="*/ 0 w 498516"/>
                    <a:gd name="connsiteY4" fmla="*/ 149873 h 299746"/>
                    <a:gd name="connsiteX0" fmla="*/ 0 w 498516"/>
                    <a:gd name="connsiteY0" fmla="*/ 152144 h 302017"/>
                    <a:gd name="connsiteX1" fmla="*/ 249258 w 498516"/>
                    <a:gd name="connsiteY1" fmla="*/ 2271 h 302017"/>
                    <a:gd name="connsiteX2" fmla="*/ 498516 w 498516"/>
                    <a:gd name="connsiteY2" fmla="*/ 152144 h 302017"/>
                    <a:gd name="connsiteX3" fmla="*/ 249258 w 498516"/>
                    <a:gd name="connsiteY3" fmla="*/ 302017 h 302017"/>
                    <a:gd name="connsiteX4" fmla="*/ 0 w 498516"/>
                    <a:gd name="connsiteY4" fmla="*/ 152144 h 302017"/>
                    <a:gd name="connsiteX0" fmla="*/ 0 w 498516"/>
                    <a:gd name="connsiteY0" fmla="*/ 151554 h 301427"/>
                    <a:gd name="connsiteX1" fmla="*/ 249258 w 498516"/>
                    <a:gd name="connsiteY1" fmla="*/ 1681 h 301427"/>
                    <a:gd name="connsiteX2" fmla="*/ 498516 w 498516"/>
                    <a:gd name="connsiteY2" fmla="*/ 151554 h 301427"/>
                    <a:gd name="connsiteX3" fmla="*/ 249258 w 498516"/>
                    <a:gd name="connsiteY3" fmla="*/ 301427 h 301427"/>
                    <a:gd name="connsiteX4" fmla="*/ 0 w 498516"/>
                    <a:gd name="connsiteY4" fmla="*/ 151554 h 301427"/>
                    <a:gd name="connsiteX0" fmla="*/ 0 w 498516"/>
                    <a:gd name="connsiteY0" fmla="*/ 150223 h 300096"/>
                    <a:gd name="connsiteX1" fmla="*/ 249258 w 498516"/>
                    <a:gd name="connsiteY1" fmla="*/ 350 h 300096"/>
                    <a:gd name="connsiteX2" fmla="*/ 498516 w 498516"/>
                    <a:gd name="connsiteY2" fmla="*/ 150223 h 300096"/>
                    <a:gd name="connsiteX3" fmla="*/ 249258 w 498516"/>
                    <a:gd name="connsiteY3" fmla="*/ 300096 h 300096"/>
                    <a:gd name="connsiteX4" fmla="*/ 0 w 498516"/>
                    <a:gd name="connsiteY4" fmla="*/ 150223 h 3000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98516" h="300096">
                      <a:moveTo>
                        <a:pt x="0" y="150223"/>
                      </a:moveTo>
                      <a:cubicBezTo>
                        <a:pt x="0" y="67450"/>
                        <a:pt x="199510" y="-5690"/>
                        <a:pt x="249258" y="350"/>
                      </a:cubicBezTo>
                      <a:cubicBezTo>
                        <a:pt x="299006" y="6390"/>
                        <a:pt x="498516" y="67450"/>
                        <a:pt x="498516" y="150223"/>
                      </a:cubicBezTo>
                      <a:cubicBezTo>
                        <a:pt x="498516" y="232996"/>
                        <a:pt x="386919" y="300096"/>
                        <a:pt x="249258" y="300096"/>
                      </a:cubicBezTo>
                      <a:cubicBezTo>
                        <a:pt x="111597" y="300096"/>
                        <a:pt x="0" y="232996"/>
                        <a:pt x="0" y="150223"/>
                      </a:cubicBezTo>
                      <a:close/>
                    </a:path>
                  </a:pathLst>
                </a:custGeom>
                <a:solidFill>
                  <a:srgbClr val="705240"/>
                </a:solidFill>
                <a:ln w="12700" cap="flat" cmpd="sng">
                  <a:solidFill>
                    <a:schemeClr val="accent2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6" name="Google Shape;1342;p26">
                  <a:extLst>
                    <a:ext uri="{FF2B5EF4-FFF2-40B4-BE49-F238E27FC236}">
                      <a16:creationId xmlns:a16="http://schemas.microsoft.com/office/drawing/2014/main" id="{5DC97E0C-29F8-DF45-517B-393A8424154D}"/>
                    </a:ext>
                  </a:extLst>
                </p:cNvPr>
                <p:cNvSpPr/>
                <p:nvPr/>
              </p:nvSpPr>
              <p:spPr>
                <a:xfrm rot="587230" flipH="1">
                  <a:off x="7146731" y="2781165"/>
                  <a:ext cx="579389" cy="412402"/>
                </a:xfrm>
                <a:custGeom>
                  <a:avLst/>
                  <a:gdLst>
                    <a:gd name="connsiteX0" fmla="*/ 0 w 498516"/>
                    <a:gd name="connsiteY0" fmla="*/ 149873 h 299746"/>
                    <a:gd name="connsiteX1" fmla="*/ 249258 w 498516"/>
                    <a:gd name="connsiteY1" fmla="*/ 0 h 299746"/>
                    <a:gd name="connsiteX2" fmla="*/ 498516 w 498516"/>
                    <a:gd name="connsiteY2" fmla="*/ 149873 h 299746"/>
                    <a:gd name="connsiteX3" fmla="*/ 249258 w 498516"/>
                    <a:gd name="connsiteY3" fmla="*/ 299746 h 299746"/>
                    <a:gd name="connsiteX4" fmla="*/ 0 w 498516"/>
                    <a:gd name="connsiteY4" fmla="*/ 149873 h 299746"/>
                    <a:gd name="connsiteX0" fmla="*/ 0 w 498516"/>
                    <a:gd name="connsiteY0" fmla="*/ 152144 h 302017"/>
                    <a:gd name="connsiteX1" fmla="*/ 249258 w 498516"/>
                    <a:gd name="connsiteY1" fmla="*/ 2271 h 302017"/>
                    <a:gd name="connsiteX2" fmla="*/ 498516 w 498516"/>
                    <a:gd name="connsiteY2" fmla="*/ 152144 h 302017"/>
                    <a:gd name="connsiteX3" fmla="*/ 249258 w 498516"/>
                    <a:gd name="connsiteY3" fmla="*/ 302017 h 302017"/>
                    <a:gd name="connsiteX4" fmla="*/ 0 w 498516"/>
                    <a:gd name="connsiteY4" fmla="*/ 152144 h 302017"/>
                    <a:gd name="connsiteX0" fmla="*/ 0 w 498516"/>
                    <a:gd name="connsiteY0" fmla="*/ 151554 h 301427"/>
                    <a:gd name="connsiteX1" fmla="*/ 249258 w 498516"/>
                    <a:gd name="connsiteY1" fmla="*/ 1681 h 301427"/>
                    <a:gd name="connsiteX2" fmla="*/ 498516 w 498516"/>
                    <a:gd name="connsiteY2" fmla="*/ 151554 h 301427"/>
                    <a:gd name="connsiteX3" fmla="*/ 249258 w 498516"/>
                    <a:gd name="connsiteY3" fmla="*/ 301427 h 301427"/>
                    <a:gd name="connsiteX4" fmla="*/ 0 w 498516"/>
                    <a:gd name="connsiteY4" fmla="*/ 151554 h 301427"/>
                    <a:gd name="connsiteX0" fmla="*/ 8744 w 516004"/>
                    <a:gd name="connsiteY0" fmla="*/ 151554 h 306337"/>
                    <a:gd name="connsiteX1" fmla="*/ 258002 w 516004"/>
                    <a:gd name="connsiteY1" fmla="*/ 1681 h 306337"/>
                    <a:gd name="connsiteX2" fmla="*/ 507260 w 516004"/>
                    <a:gd name="connsiteY2" fmla="*/ 151554 h 306337"/>
                    <a:gd name="connsiteX3" fmla="*/ 258002 w 516004"/>
                    <a:gd name="connsiteY3" fmla="*/ 301427 h 306337"/>
                    <a:gd name="connsiteX4" fmla="*/ 8744 w 516004"/>
                    <a:gd name="connsiteY4" fmla="*/ 151554 h 306337"/>
                    <a:gd name="connsiteX0" fmla="*/ 13291 w 517571"/>
                    <a:gd name="connsiteY0" fmla="*/ 151094 h 284059"/>
                    <a:gd name="connsiteX1" fmla="*/ 262549 w 517571"/>
                    <a:gd name="connsiteY1" fmla="*/ 1221 h 284059"/>
                    <a:gd name="connsiteX2" fmla="*/ 511807 w 517571"/>
                    <a:gd name="connsiteY2" fmla="*/ 151094 h 284059"/>
                    <a:gd name="connsiteX3" fmla="*/ 249559 w 517571"/>
                    <a:gd name="connsiteY3" fmla="*/ 278017 h 284059"/>
                    <a:gd name="connsiteX4" fmla="*/ 13291 w 517571"/>
                    <a:gd name="connsiteY4" fmla="*/ 151094 h 284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17571" h="284059">
                      <a:moveTo>
                        <a:pt x="13291" y="151094"/>
                      </a:moveTo>
                      <a:cubicBezTo>
                        <a:pt x="15456" y="104962"/>
                        <a:pt x="241643" y="-13261"/>
                        <a:pt x="262549" y="1221"/>
                      </a:cubicBezTo>
                      <a:cubicBezTo>
                        <a:pt x="283455" y="15703"/>
                        <a:pt x="511807" y="68321"/>
                        <a:pt x="511807" y="151094"/>
                      </a:cubicBezTo>
                      <a:cubicBezTo>
                        <a:pt x="511807" y="233867"/>
                        <a:pt x="579689" y="305711"/>
                        <a:pt x="249559" y="278017"/>
                      </a:cubicBezTo>
                      <a:cubicBezTo>
                        <a:pt x="-80571" y="250323"/>
                        <a:pt x="11126" y="197226"/>
                        <a:pt x="13291" y="151094"/>
                      </a:cubicBezTo>
                      <a:close/>
                    </a:path>
                  </a:pathLst>
                </a:custGeom>
                <a:solidFill>
                  <a:srgbClr val="CDBAB3"/>
                </a:solidFill>
                <a:ln w="12700" cap="flat" cmpd="sng">
                  <a:solidFill>
                    <a:schemeClr val="accent2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1343;p26">
                  <a:extLst>
                    <a:ext uri="{FF2B5EF4-FFF2-40B4-BE49-F238E27FC236}">
                      <a16:creationId xmlns:a16="http://schemas.microsoft.com/office/drawing/2014/main" id="{DBAF8615-158B-161C-393E-146F272B68B6}"/>
                    </a:ext>
                  </a:extLst>
                </p:cNvPr>
                <p:cNvSpPr/>
                <p:nvPr/>
              </p:nvSpPr>
              <p:spPr>
                <a:xfrm rot="587230" flipH="1">
                  <a:off x="7440564" y="2765739"/>
                  <a:ext cx="45875" cy="99512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chemeClr val="accent2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8" name="フリーフォーム 467">
                  <a:extLst>
                    <a:ext uri="{FF2B5EF4-FFF2-40B4-BE49-F238E27FC236}">
                      <a16:creationId xmlns:a16="http://schemas.microsoft.com/office/drawing/2014/main" id="{AAE9B5E5-6A0A-4AEC-3273-9C98B2FC7009}"/>
                    </a:ext>
                  </a:extLst>
                </p:cNvPr>
                <p:cNvSpPr/>
                <p:nvPr/>
              </p:nvSpPr>
              <p:spPr>
                <a:xfrm rot="8468404" flipH="1">
                  <a:off x="7572770" y="2853913"/>
                  <a:ext cx="24314" cy="186072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9" name="フリーフォーム 468">
                  <a:extLst>
                    <a:ext uri="{FF2B5EF4-FFF2-40B4-BE49-F238E27FC236}">
                      <a16:creationId xmlns:a16="http://schemas.microsoft.com/office/drawing/2014/main" id="{07536A49-F6E8-AFDC-7A81-1E4AB6A0D872}"/>
                    </a:ext>
                  </a:extLst>
                </p:cNvPr>
                <p:cNvSpPr/>
                <p:nvPr/>
              </p:nvSpPr>
              <p:spPr>
                <a:xfrm rot="8468404" flipH="1">
                  <a:off x="7571034" y="3006346"/>
                  <a:ext cx="23871" cy="107822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40" name="グループ化 39">
                  <a:extLst>
                    <a:ext uri="{FF2B5EF4-FFF2-40B4-BE49-F238E27FC236}">
                      <a16:creationId xmlns:a16="http://schemas.microsoft.com/office/drawing/2014/main" id="{FEAA4643-DB8C-CFC5-7676-77B5E4FDE47E}"/>
                    </a:ext>
                  </a:extLst>
                </p:cNvPr>
                <p:cNvGrpSpPr/>
                <p:nvPr/>
              </p:nvGrpSpPr>
              <p:grpSpPr>
                <a:xfrm rot="1164924">
                  <a:off x="7467845" y="2897520"/>
                  <a:ext cx="59372" cy="252044"/>
                  <a:chOff x="1357734" y="3985057"/>
                  <a:chExt cx="44308" cy="188094"/>
                </a:xfrm>
              </p:grpSpPr>
              <p:sp>
                <p:nvSpPr>
                  <p:cNvPr id="56" name="フリーフォーム 479">
                    <a:extLst>
                      <a:ext uri="{FF2B5EF4-FFF2-40B4-BE49-F238E27FC236}">
                        <a16:creationId xmlns:a16="http://schemas.microsoft.com/office/drawing/2014/main" id="{0A932BA9-0867-A96D-845F-3162B90D49A9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84228" y="4092686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" name="フリーフォーム 480">
                    <a:extLst>
                      <a:ext uri="{FF2B5EF4-FFF2-40B4-BE49-F238E27FC236}">
                        <a16:creationId xmlns:a16="http://schemas.microsoft.com/office/drawing/2014/main" id="{6D369D28-345B-71E6-543C-3D5F5072FE9A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41" name="グループ化 40">
                  <a:extLst>
                    <a:ext uri="{FF2B5EF4-FFF2-40B4-BE49-F238E27FC236}">
                      <a16:creationId xmlns:a16="http://schemas.microsoft.com/office/drawing/2014/main" id="{B1742AF7-F9F6-A0E1-7367-EB8D0616A89A}"/>
                    </a:ext>
                  </a:extLst>
                </p:cNvPr>
                <p:cNvGrpSpPr/>
                <p:nvPr/>
              </p:nvGrpSpPr>
              <p:grpSpPr>
                <a:xfrm rot="1810112">
                  <a:off x="7275024" y="2847535"/>
                  <a:ext cx="172055" cy="308192"/>
                  <a:chOff x="1206951" y="3951265"/>
                  <a:chExt cx="128400" cy="229996"/>
                </a:xfrm>
              </p:grpSpPr>
              <p:grpSp>
                <p:nvGrpSpPr>
                  <p:cNvPr id="47" name="グループ化 46">
                    <a:extLst>
                      <a:ext uri="{FF2B5EF4-FFF2-40B4-BE49-F238E27FC236}">
                        <a16:creationId xmlns:a16="http://schemas.microsoft.com/office/drawing/2014/main" id="{07F4A19F-A03F-E064-FB91-B9430FE50D93}"/>
                      </a:ext>
                    </a:extLst>
                  </p:cNvPr>
                  <p:cNvGrpSpPr/>
                  <p:nvPr/>
                </p:nvGrpSpPr>
                <p:grpSpPr>
                  <a:xfrm rot="1164924">
                    <a:off x="1276314" y="3951265"/>
                    <a:ext cx="59037" cy="209231"/>
                    <a:chOff x="1339172" y="3946511"/>
                    <a:chExt cx="59037" cy="209231"/>
                  </a:xfrm>
                </p:grpSpPr>
                <p:sp>
                  <p:nvSpPr>
                    <p:cNvPr id="54" name="フリーフォーム 477">
                      <a:extLst>
                        <a:ext uri="{FF2B5EF4-FFF2-40B4-BE49-F238E27FC236}">
                          <a16:creationId xmlns:a16="http://schemas.microsoft.com/office/drawing/2014/main" id="{3F5CE664-5F23-3EF9-E517-56495C9377C1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380395" y="4075277"/>
                      <a:ext cx="17814" cy="80465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5" name="フリーフォーム 478">
                      <a:extLst>
                        <a:ext uri="{FF2B5EF4-FFF2-40B4-BE49-F238E27FC236}">
                          <a16:creationId xmlns:a16="http://schemas.microsoft.com/office/drawing/2014/main" id="{9CE119C6-86C6-09EA-B41D-750AADC83342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339172" y="3946511"/>
                      <a:ext cx="18145" cy="138861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  <p:grpSp>
                <p:nvGrpSpPr>
                  <p:cNvPr id="50" name="グループ化 49">
                    <a:extLst>
                      <a:ext uri="{FF2B5EF4-FFF2-40B4-BE49-F238E27FC236}">
                        <a16:creationId xmlns:a16="http://schemas.microsoft.com/office/drawing/2014/main" id="{94D2109C-5AE7-FBE7-6956-48841F54D279}"/>
                      </a:ext>
                    </a:extLst>
                  </p:cNvPr>
                  <p:cNvGrpSpPr/>
                  <p:nvPr/>
                </p:nvGrpSpPr>
                <p:grpSpPr>
                  <a:xfrm rot="1752928">
                    <a:off x="1206951" y="3961288"/>
                    <a:ext cx="66012" cy="219973"/>
                    <a:chOff x="1357734" y="3985057"/>
                    <a:chExt cx="66012" cy="219973"/>
                  </a:xfrm>
                </p:grpSpPr>
                <p:sp>
                  <p:nvSpPr>
                    <p:cNvPr id="52" name="フリーフォーム 475">
                      <a:extLst>
                        <a:ext uri="{FF2B5EF4-FFF2-40B4-BE49-F238E27FC236}">
                          <a16:creationId xmlns:a16="http://schemas.microsoft.com/office/drawing/2014/main" id="{F206D4E7-DA22-3638-75F0-71FBB5C20E9A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405932" y="4124565"/>
                      <a:ext cx="17814" cy="80465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53" name="フリーフォーム 476">
                      <a:extLst>
                        <a:ext uri="{FF2B5EF4-FFF2-40B4-BE49-F238E27FC236}">
                          <a16:creationId xmlns:a16="http://schemas.microsoft.com/office/drawing/2014/main" id="{38A67074-1C4A-54C5-4C7C-9C7A031CCC23}"/>
                        </a:ext>
                      </a:extLst>
                    </p:cNvPr>
                    <p:cNvSpPr/>
                    <p:nvPr/>
                  </p:nvSpPr>
                  <p:spPr>
                    <a:xfrm rot="8468404" flipH="1">
                      <a:off x="1357734" y="3985057"/>
                      <a:ext cx="18145" cy="138861"/>
                    </a:xfrm>
                    <a:custGeom>
                      <a:avLst/>
                      <a:gdLst>
                        <a:gd name="connsiteX0" fmla="*/ 34120 w 228600"/>
                        <a:gd name="connsiteY0" fmla="*/ 0 h 255896"/>
                        <a:gd name="connsiteX1" fmla="*/ 0 w 228600"/>
                        <a:gd name="connsiteY1" fmla="*/ 78475 h 255896"/>
                        <a:gd name="connsiteX2" fmla="*/ 201305 w 228600"/>
                        <a:gd name="connsiteY2" fmla="*/ 255896 h 255896"/>
                        <a:gd name="connsiteX3" fmla="*/ 228600 w 228600"/>
                        <a:gd name="connsiteY3" fmla="*/ 71651 h 255896"/>
                        <a:gd name="connsiteX4" fmla="*/ 34120 w 228600"/>
                        <a:gd name="connsiteY4" fmla="*/ 0 h 255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28600" h="255896">
                          <a:moveTo>
                            <a:pt x="34120" y="0"/>
                          </a:moveTo>
                          <a:lnTo>
                            <a:pt x="0" y="78475"/>
                          </a:lnTo>
                          <a:lnTo>
                            <a:pt x="201305" y="255896"/>
                          </a:lnTo>
                          <a:lnTo>
                            <a:pt x="228600" y="71651"/>
                          </a:lnTo>
                          <a:lnTo>
                            <a:pt x="34120" y="0"/>
                          </a:lnTo>
                          <a:close/>
                        </a:path>
                      </a:pathLst>
                    </a:custGeom>
                    <a:solidFill>
                      <a:schemeClr val="bg1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</p:grpSp>
            </p:grpSp>
            <p:sp>
              <p:nvSpPr>
                <p:cNvPr id="42" name="フリーフォーム 471">
                  <a:extLst>
                    <a:ext uri="{FF2B5EF4-FFF2-40B4-BE49-F238E27FC236}">
                      <a16:creationId xmlns:a16="http://schemas.microsoft.com/office/drawing/2014/main" id="{B953F5EF-5CF6-2A0B-0F91-A7B96E4E23C2}"/>
                    </a:ext>
                  </a:extLst>
                </p:cNvPr>
                <p:cNvSpPr/>
                <p:nvPr/>
              </p:nvSpPr>
              <p:spPr>
                <a:xfrm rot="11933291" flipH="1">
                  <a:off x="7169058" y="2954014"/>
                  <a:ext cx="23871" cy="107822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43" name="フリーフォーム 472">
                  <a:extLst>
                    <a:ext uri="{FF2B5EF4-FFF2-40B4-BE49-F238E27FC236}">
                      <a16:creationId xmlns:a16="http://schemas.microsoft.com/office/drawing/2014/main" id="{F0FE636B-626A-299F-D1C5-B4A8C08A5BAA}"/>
                    </a:ext>
                  </a:extLst>
                </p:cNvPr>
                <p:cNvSpPr/>
                <p:nvPr/>
              </p:nvSpPr>
              <p:spPr>
                <a:xfrm rot="14248921" flipH="1">
                  <a:off x="7277761" y="2792402"/>
                  <a:ext cx="24314" cy="186072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sp>
          <p:nvSpPr>
            <p:cNvPr id="89" name="星: 5 pt 88">
              <a:extLst>
                <a:ext uri="{FF2B5EF4-FFF2-40B4-BE49-F238E27FC236}">
                  <a16:creationId xmlns:a16="http://schemas.microsoft.com/office/drawing/2014/main" id="{32887150-3F66-34A2-FBF4-A33F3A6BA3F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381576" y="4318647"/>
              <a:ext cx="320979" cy="320979"/>
            </a:xfrm>
            <a:prstGeom prst="star5">
              <a:avLst/>
            </a:prstGeom>
            <a:solidFill>
              <a:srgbClr val="CD9BFF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58" name="正方形/長方形 157"/>
          <p:cNvSpPr/>
          <p:nvPr/>
        </p:nvSpPr>
        <p:spPr>
          <a:xfrm>
            <a:off x="5818328" y="5191844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9" name="正方形/長方形 158"/>
          <p:cNvSpPr/>
          <p:nvPr/>
        </p:nvSpPr>
        <p:spPr>
          <a:xfrm>
            <a:off x="6096809" y="5191844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正方形/長方形 159"/>
          <p:cNvSpPr/>
          <p:nvPr/>
        </p:nvSpPr>
        <p:spPr>
          <a:xfrm>
            <a:off x="6375290" y="5191844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テキスト ボックス 162">
            <a:extLst>
              <a:ext uri="{FF2B5EF4-FFF2-40B4-BE49-F238E27FC236}">
                <a16:creationId xmlns:a16="http://schemas.microsoft.com/office/drawing/2014/main" id="{A5CEDDB9-3129-46E5-AB14-F32D7AC7B4BA}"/>
              </a:ext>
            </a:extLst>
          </p:cNvPr>
          <p:cNvSpPr txBox="1"/>
          <p:nvPr/>
        </p:nvSpPr>
        <p:spPr>
          <a:xfrm>
            <a:off x="1284611" y="1886988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もり</a:t>
            </a:r>
          </a:p>
        </p:txBody>
      </p:sp>
      <p:sp>
        <p:nvSpPr>
          <p:cNvPr id="164" name="テキスト ボックス 163">
            <a:extLst>
              <a:ext uri="{FF2B5EF4-FFF2-40B4-BE49-F238E27FC236}">
                <a16:creationId xmlns:a16="http://schemas.microsoft.com/office/drawing/2014/main" id="{A4CD871B-6C80-4184-B5B2-780790DC9CA8}"/>
              </a:ext>
            </a:extLst>
          </p:cNvPr>
          <p:cNvSpPr txBox="1"/>
          <p:nvPr/>
        </p:nvSpPr>
        <p:spPr>
          <a:xfrm>
            <a:off x="1765468" y="1877677"/>
            <a:ext cx="7979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tx1"/>
                </a:solidFill>
              </a:rPr>
              <a:t>けんじゃ</a:t>
            </a:r>
          </a:p>
        </p:txBody>
      </p:sp>
      <p:sp>
        <p:nvSpPr>
          <p:cNvPr id="165" name="テキスト ボックス 164">
            <a:extLst>
              <a:ext uri="{FF2B5EF4-FFF2-40B4-BE49-F238E27FC236}">
                <a16:creationId xmlns:a16="http://schemas.microsoft.com/office/drawing/2014/main" id="{3DD3E497-7FDD-4CAE-9BD7-DC0C8797AB83}"/>
              </a:ext>
            </a:extLst>
          </p:cNvPr>
          <p:cNvSpPr txBox="1"/>
          <p:nvPr/>
        </p:nvSpPr>
        <p:spPr>
          <a:xfrm>
            <a:off x="3600254" y="748206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うら</a:t>
            </a:r>
          </a:p>
        </p:txBody>
      </p:sp>
      <p:sp>
        <p:nvSpPr>
          <p:cNvPr id="166" name="テキスト ボックス 165">
            <a:extLst>
              <a:ext uri="{FF2B5EF4-FFF2-40B4-BE49-F238E27FC236}">
                <a16:creationId xmlns:a16="http://schemas.microsoft.com/office/drawing/2014/main" id="{0CDF91E4-3E21-4976-B107-7C69DFA24326}"/>
              </a:ext>
            </a:extLst>
          </p:cNvPr>
          <p:cNvSpPr txBox="1"/>
          <p:nvPr/>
        </p:nvSpPr>
        <p:spPr>
          <a:xfrm>
            <a:off x="7574316" y="1503367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え</a:t>
            </a:r>
          </a:p>
        </p:txBody>
      </p:sp>
      <p:sp>
        <p:nvSpPr>
          <p:cNvPr id="167" name="テキスト ボックス 166">
            <a:extLst>
              <a:ext uri="{FF2B5EF4-FFF2-40B4-BE49-F238E27FC236}">
                <a16:creationId xmlns:a16="http://schemas.microsoft.com/office/drawing/2014/main" id="{C191B86B-4ADD-44A4-9410-6522A0FEF5B3}"/>
              </a:ext>
            </a:extLst>
          </p:cNvPr>
          <p:cNvSpPr txBox="1"/>
          <p:nvPr/>
        </p:nvSpPr>
        <p:spPr>
          <a:xfrm>
            <a:off x="6375290" y="2373976"/>
            <a:ext cx="5069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み</a:t>
            </a:r>
          </a:p>
        </p:txBody>
      </p:sp>
      <p:sp>
        <p:nvSpPr>
          <p:cNvPr id="162" name="スクロール: 横 2714">
            <a:extLst>
              <a:ext uri="{FF2B5EF4-FFF2-40B4-BE49-F238E27FC236}">
                <a16:creationId xmlns:a16="http://schemas.microsoft.com/office/drawing/2014/main" id="{25637E80-97BC-7AC8-1B10-D93716C88856}"/>
              </a:ext>
            </a:extLst>
          </p:cNvPr>
          <p:cNvSpPr/>
          <p:nvPr/>
        </p:nvSpPr>
        <p:spPr>
          <a:xfrm>
            <a:off x="641070" y="714489"/>
            <a:ext cx="2626923" cy="1017499"/>
          </a:xfrm>
          <a:prstGeom prst="horizontalScroll">
            <a:avLst>
              <a:gd name="adj" fmla="val 21252"/>
            </a:avLst>
          </a:prstGeom>
          <a:gradFill flip="none" rotWithShape="1">
            <a:gsLst>
              <a:gs pos="0">
                <a:srgbClr val="EFB400">
                  <a:shade val="30000"/>
                  <a:satMod val="115000"/>
                </a:srgbClr>
              </a:gs>
              <a:gs pos="22000">
                <a:srgbClr val="E7A900"/>
              </a:gs>
              <a:gs pos="61000">
                <a:srgbClr val="EBAD00"/>
              </a:gs>
              <a:gs pos="39000">
                <a:schemeClr val="accent4">
                  <a:lumMod val="20000"/>
                  <a:lumOff val="80000"/>
                </a:schemeClr>
              </a:gs>
              <a:gs pos="7000">
                <a:srgbClr val="EFB400">
                  <a:shade val="67500"/>
                  <a:satMod val="115000"/>
                </a:srgb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9000000" scaled="0"/>
            <a:tileRect/>
          </a:gra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ja-JP" altLang="en-US" sz="2400" dirty="0">
                <a:solidFill>
                  <a:srgbClr val="000000"/>
                </a:solidFill>
              </a:rPr>
              <a:t>スーパーレア！</a:t>
            </a:r>
          </a:p>
        </p:txBody>
      </p:sp>
      <p:grpSp>
        <p:nvGrpSpPr>
          <p:cNvPr id="175" name="グループ化 174">
            <a:extLst>
              <a:ext uri="{FF2B5EF4-FFF2-40B4-BE49-F238E27FC236}">
                <a16:creationId xmlns:a16="http://schemas.microsoft.com/office/drawing/2014/main" id="{5A2B3786-1F15-9618-9843-9474CF0B7874}"/>
              </a:ext>
            </a:extLst>
          </p:cNvPr>
          <p:cNvGrpSpPr/>
          <p:nvPr/>
        </p:nvGrpSpPr>
        <p:grpSpPr>
          <a:xfrm>
            <a:off x="3172428" y="977216"/>
            <a:ext cx="67078" cy="266574"/>
            <a:chOff x="7332286" y="4139830"/>
            <a:chExt cx="58237" cy="192322"/>
          </a:xfrm>
        </p:grpSpPr>
        <p:sp>
          <p:nvSpPr>
            <p:cNvPr id="176" name="フリーフォーム 75">
              <a:extLst>
                <a:ext uri="{FF2B5EF4-FFF2-40B4-BE49-F238E27FC236}">
                  <a16:creationId xmlns:a16="http://schemas.microsoft.com/office/drawing/2014/main" id="{9DD40632-5739-1F8F-4CB5-3F54585F4D19}"/>
                </a:ext>
              </a:extLst>
            </p:cNvPr>
            <p:cNvSpPr/>
            <p:nvPr/>
          </p:nvSpPr>
          <p:spPr>
            <a:xfrm rot="14248921">
              <a:off x="7341881" y="4283510"/>
              <a:ext cx="51505" cy="4577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" name="フリーフォーム 76">
              <a:extLst>
                <a:ext uri="{FF2B5EF4-FFF2-40B4-BE49-F238E27FC236}">
                  <a16:creationId xmlns:a16="http://schemas.microsoft.com/office/drawing/2014/main" id="{CBA8B0AD-D9E9-1AA0-285B-75F85137A7DA}"/>
                </a:ext>
              </a:extLst>
            </p:cNvPr>
            <p:cNvSpPr/>
            <p:nvPr/>
          </p:nvSpPr>
          <p:spPr>
            <a:xfrm rot="4621820">
              <a:off x="7293715" y="4178401"/>
              <a:ext cx="104341" cy="27200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78" name="グループ化 177">
            <a:extLst>
              <a:ext uri="{FF2B5EF4-FFF2-40B4-BE49-F238E27FC236}">
                <a16:creationId xmlns:a16="http://schemas.microsoft.com/office/drawing/2014/main" id="{5A2B3786-1F15-9618-9843-9474CF0B7874}"/>
              </a:ext>
            </a:extLst>
          </p:cNvPr>
          <p:cNvGrpSpPr/>
          <p:nvPr/>
        </p:nvGrpSpPr>
        <p:grpSpPr>
          <a:xfrm>
            <a:off x="900295" y="1275232"/>
            <a:ext cx="47409" cy="188406"/>
            <a:chOff x="7332286" y="4139830"/>
            <a:chExt cx="58237" cy="192322"/>
          </a:xfrm>
        </p:grpSpPr>
        <p:sp>
          <p:nvSpPr>
            <p:cNvPr id="179" name="フリーフォーム 75">
              <a:extLst>
                <a:ext uri="{FF2B5EF4-FFF2-40B4-BE49-F238E27FC236}">
                  <a16:creationId xmlns:a16="http://schemas.microsoft.com/office/drawing/2014/main" id="{9DD40632-5739-1F8F-4CB5-3F54585F4D19}"/>
                </a:ext>
              </a:extLst>
            </p:cNvPr>
            <p:cNvSpPr/>
            <p:nvPr/>
          </p:nvSpPr>
          <p:spPr>
            <a:xfrm rot="14248921">
              <a:off x="7341881" y="4283510"/>
              <a:ext cx="51505" cy="4577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0" name="フリーフォーム 76">
              <a:extLst>
                <a:ext uri="{FF2B5EF4-FFF2-40B4-BE49-F238E27FC236}">
                  <a16:creationId xmlns:a16="http://schemas.microsoft.com/office/drawing/2014/main" id="{CBA8B0AD-D9E9-1AA0-285B-75F85137A7DA}"/>
                </a:ext>
              </a:extLst>
            </p:cNvPr>
            <p:cNvSpPr/>
            <p:nvPr/>
          </p:nvSpPr>
          <p:spPr>
            <a:xfrm rot="4621820">
              <a:off x="7293715" y="4178401"/>
              <a:ext cx="104341" cy="27200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6" name="グループ化 5"/>
          <p:cNvGrpSpPr/>
          <p:nvPr/>
        </p:nvGrpSpPr>
        <p:grpSpPr>
          <a:xfrm>
            <a:off x="4151540" y="5047903"/>
            <a:ext cx="858256" cy="302519"/>
            <a:chOff x="3991883" y="4987559"/>
            <a:chExt cx="1200646" cy="423206"/>
          </a:xfrm>
        </p:grpSpPr>
        <p:grpSp>
          <p:nvGrpSpPr>
            <p:cNvPr id="225" name="Google Shape;3974;p53">
              <a:extLst>
                <a:ext uri="{FF2B5EF4-FFF2-40B4-BE49-F238E27FC236}">
                  <a16:creationId xmlns:a16="http://schemas.microsoft.com/office/drawing/2014/main" id="{1446E2A9-269D-2A9F-8941-A13B68FA785C}"/>
                </a:ext>
              </a:extLst>
            </p:cNvPr>
            <p:cNvGrpSpPr>
              <a:grpSpLocks noChangeAspect="1"/>
            </p:cNvGrpSpPr>
            <p:nvPr/>
          </p:nvGrpSpPr>
          <p:grpSpPr>
            <a:xfrm rot="1128948">
              <a:off x="3991883" y="4987560"/>
              <a:ext cx="335722" cy="423205"/>
              <a:chOff x="9215567" y="654930"/>
              <a:chExt cx="1608434" cy="1989214"/>
            </a:xfrm>
            <a:gradFill flip="none" rotWithShape="1">
              <a:gsLst>
                <a:gs pos="30250">
                  <a:schemeClr val="accent4">
                    <a:lumMod val="40000"/>
                    <a:lumOff val="60000"/>
                  </a:schemeClr>
                </a:gs>
                <a:gs pos="0">
                  <a:schemeClr val="accent4">
                    <a:lumMod val="75000"/>
                    <a:shade val="30000"/>
                    <a:satMod val="115000"/>
                  </a:schemeClr>
                </a:gs>
                <a:gs pos="50000">
                  <a:schemeClr val="accent4">
                    <a:lumMod val="75000"/>
                    <a:shade val="67500"/>
                    <a:satMod val="115000"/>
                  </a:schemeClr>
                </a:gs>
                <a:gs pos="100000">
                  <a:schemeClr val="accent4">
                    <a:lumMod val="75000"/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</p:grpSpPr>
          <p:sp>
            <p:nvSpPr>
              <p:cNvPr id="226" name="Google Shape;3975;p53">
                <a:extLst>
                  <a:ext uri="{FF2B5EF4-FFF2-40B4-BE49-F238E27FC236}">
                    <a16:creationId xmlns:a16="http://schemas.microsoft.com/office/drawing/2014/main" id="{6D84B5FE-2CC9-704C-B2C3-99EA40DC32D3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7" name="Google Shape;3976;p53">
                <a:extLst>
                  <a:ext uri="{FF2B5EF4-FFF2-40B4-BE49-F238E27FC236}">
                    <a16:creationId xmlns:a16="http://schemas.microsoft.com/office/drawing/2014/main" id="{1AEA4528-DAAF-98A5-514E-3F44925F3ACE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3977;p53">
                <a:extLst>
                  <a:ext uri="{FF2B5EF4-FFF2-40B4-BE49-F238E27FC236}">
                    <a16:creationId xmlns:a16="http://schemas.microsoft.com/office/drawing/2014/main" id="{3AB2499E-9A26-CA3D-4F8B-D0E311396F84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9" name="Google Shape;3978;p53">
                <a:extLst>
                  <a:ext uri="{FF2B5EF4-FFF2-40B4-BE49-F238E27FC236}">
                    <a16:creationId xmlns:a16="http://schemas.microsoft.com/office/drawing/2014/main" id="{87BA6673-FB4B-3F00-B589-214F8A858700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0" name="Google Shape;3979;p53">
                <a:extLst>
                  <a:ext uri="{FF2B5EF4-FFF2-40B4-BE49-F238E27FC236}">
                    <a16:creationId xmlns:a16="http://schemas.microsoft.com/office/drawing/2014/main" id="{3B56E273-6833-A940-F5E9-5354AA92A53A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31" name="Google Shape;3980;p53">
                <a:extLst>
                  <a:ext uri="{FF2B5EF4-FFF2-40B4-BE49-F238E27FC236}">
                    <a16:creationId xmlns:a16="http://schemas.microsoft.com/office/drawing/2014/main" id="{655E5723-6217-050F-F864-D0391DFCF420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  <a:grpFill/>
            </p:grpSpPr>
            <p:sp>
              <p:nvSpPr>
                <p:cNvPr id="233" name="Google Shape;3981;p53">
                  <a:extLst>
                    <a:ext uri="{FF2B5EF4-FFF2-40B4-BE49-F238E27FC236}">
                      <a16:creationId xmlns:a16="http://schemas.microsoft.com/office/drawing/2014/main" id="{E975688E-A519-FAF6-7F46-A2C2D9F324E8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4" name="Google Shape;3982;p53">
                  <a:extLst>
                    <a:ext uri="{FF2B5EF4-FFF2-40B4-BE49-F238E27FC236}">
                      <a16:creationId xmlns:a16="http://schemas.microsoft.com/office/drawing/2014/main" id="{76DD515D-7291-18C1-CD58-6F9A1A3C1D98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35" name="Google Shape;3983;p53">
                  <a:extLst>
                    <a:ext uri="{FF2B5EF4-FFF2-40B4-BE49-F238E27FC236}">
                      <a16:creationId xmlns:a16="http://schemas.microsoft.com/office/drawing/2014/main" id="{4C51336A-DBA3-0109-103A-7D05A9D0A22C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32" name="Google Shape;3984;p53">
                <a:extLst>
                  <a:ext uri="{FF2B5EF4-FFF2-40B4-BE49-F238E27FC236}">
                    <a16:creationId xmlns:a16="http://schemas.microsoft.com/office/drawing/2014/main" id="{04BFFF25-3FF7-68BD-7EDC-1760973E5CE8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no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6" name="Google Shape;3974;p53">
              <a:extLst>
                <a:ext uri="{FF2B5EF4-FFF2-40B4-BE49-F238E27FC236}">
                  <a16:creationId xmlns:a16="http://schemas.microsoft.com/office/drawing/2014/main" id="{1446E2A9-269D-2A9F-8941-A13B68FA785C}"/>
                </a:ext>
              </a:extLst>
            </p:cNvPr>
            <p:cNvGrpSpPr>
              <a:grpSpLocks noChangeAspect="1"/>
            </p:cNvGrpSpPr>
            <p:nvPr/>
          </p:nvGrpSpPr>
          <p:grpSpPr>
            <a:xfrm rot="1128948">
              <a:off x="4433235" y="4987560"/>
              <a:ext cx="335722" cy="423205"/>
              <a:chOff x="9215567" y="654930"/>
              <a:chExt cx="1608434" cy="1989214"/>
            </a:xfrm>
            <a:gradFill flip="none" rotWithShape="1">
              <a:gsLst>
                <a:gs pos="30250">
                  <a:schemeClr val="accent4">
                    <a:lumMod val="40000"/>
                    <a:lumOff val="60000"/>
                  </a:schemeClr>
                </a:gs>
                <a:gs pos="0">
                  <a:schemeClr val="accent4">
                    <a:lumMod val="75000"/>
                    <a:shade val="30000"/>
                    <a:satMod val="115000"/>
                  </a:schemeClr>
                </a:gs>
                <a:gs pos="50000">
                  <a:schemeClr val="accent4">
                    <a:lumMod val="75000"/>
                    <a:shade val="67500"/>
                    <a:satMod val="115000"/>
                  </a:schemeClr>
                </a:gs>
                <a:gs pos="100000">
                  <a:schemeClr val="accent4">
                    <a:lumMod val="75000"/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</p:grpSpPr>
          <p:sp>
            <p:nvSpPr>
              <p:cNvPr id="237" name="Google Shape;3975;p53">
                <a:extLst>
                  <a:ext uri="{FF2B5EF4-FFF2-40B4-BE49-F238E27FC236}">
                    <a16:creationId xmlns:a16="http://schemas.microsoft.com/office/drawing/2014/main" id="{6D84B5FE-2CC9-704C-B2C3-99EA40DC32D3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" name="Google Shape;3976;p53">
                <a:extLst>
                  <a:ext uri="{FF2B5EF4-FFF2-40B4-BE49-F238E27FC236}">
                    <a16:creationId xmlns:a16="http://schemas.microsoft.com/office/drawing/2014/main" id="{1AEA4528-DAAF-98A5-514E-3F44925F3ACE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9" name="Google Shape;3977;p53">
                <a:extLst>
                  <a:ext uri="{FF2B5EF4-FFF2-40B4-BE49-F238E27FC236}">
                    <a16:creationId xmlns:a16="http://schemas.microsoft.com/office/drawing/2014/main" id="{3AB2499E-9A26-CA3D-4F8B-D0E311396F84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0" name="Google Shape;3978;p53">
                <a:extLst>
                  <a:ext uri="{FF2B5EF4-FFF2-40B4-BE49-F238E27FC236}">
                    <a16:creationId xmlns:a16="http://schemas.microsoft.com/office/drawing/2014/main" id="{87BA6673-FB4B-3F00-B589-214F8A858700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1" name="Google Shape;3979;p53">
                <a:extLst>
                  <a:ext uri="{FF2B5EF4-FFF2-40B4-BE49-F238E27FC236}">
                    <a16:creationId xmlns:a16="http://schemas.microsoft.com/office/drawing/2014/main" id="{3B56E273-6833-A940-F5E9-5354AA92A53A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42" name="Google Shape;3980;p53">
                <a:extLst>
                  <a:ext uri="{FF2B5EF4-FFF2-40B4-BE49-F238E27FC236}">
                    <a16:creationId xmlns:a16="http://schemas.microsoft.com/office/drawing/2014/main" id="{655E5723-6217-050F-F864-D0391DFCF420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  <a:grpFill/>
            </p:grpSpPr>
            <p:sp>
              <p:nvSpPr>
                <p:cNvPr id="244" name="Google Shape;3981;p53">
                  <a:extLst>
                    <a:ext uri="{FF2B5EF4-FFF2-40B4-BE49-F238E27FC236}">
                      <a16:creationId xmlns:a16="http://schemas.microsoft.com/office/drawing/2014/main" id="{E975688E-A519-FAF6-7F46-A2C2D9F324E8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5" name="Google Shape;3982;p53">
                  <a:extLst>
                    <a:ext uri="{FF2B5EF4-FFF2-40B4-BE49-F238E27FC236}">
                      <a16:creationId xmlns:a16="http://schemas.microsoft.com/office/drawing/2014/main" id="{76DD515D-7291-18C1-CD58-6F9A1A3C1D98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46" name="Google Shape;3983;p53">
                  <a:extLst>
                    <a:ext uri="{FF2B5EF4-FFF2-40B4-BE49-F238E27FC236}">
                      <a16:creationId xmlns:a16="http://schemas.microsoft.com/office/drawing/2014/main" id="{4C51336A-DBA3-0109-103A-7D05A9D0A22C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43" name="Google Shape;3984;p53">
                <a:extLst>
                  <a:ext uri="{FF2B5EF4-FFF2-40B4-BE49-F238E27FC236}">
                    <a16:creationId xmlns:a16="http://schemas.microsoft.com/office/drawing/2014/main" id="{04BFFF25-3FF7-68BD-7EDC-1760973E5CE8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47" name="Google Shape;3974;p53">
              <a:extLst>
                <a:ext uri="{FF2B5EF4-FFF2-40B4-BE49-F238E27FC236}">
                  <a16:creationId xmlns:a16="http://schemas.microsoft.com/office/drawing/2014/main" id="{1446E2A9-269D-2A9F-8941-A13B68FA785C}"/>
                </a:ext>
              </a:extLst>
            </p:cNvPr>
            <p:cNvGrpSpPr>
              <a:grpSpLocks noChangeAspect="1"/>
            </p:cNvGrpSpPr>
            <p:nvPr/>
          </p:nvGrpSpPr>
          <p:grpSpPr>
            <a:xfrm rot="1128948">
              <a:off x="4856807" y="4987559"/>
              <a:ext cx="335722" cy="423205"/>
              <a:chOff x="9215567" y="654930"/>
              <a:chExt cx="1608434" cy="1989214"/>
            </a:xfrm>
            <a:gradFill flip="none" rotWithShape="1">
              <a:gsLst>
                <a:gs pos="30250">
                  <a:schemeClr val="accent4">
                    <a:lumMod val="40000"/>
                    <a:lumOff val="60000"/>
                  </a:schemeClr>
                </a:gs>
                <a:gs pos="0">
                  <a:schemeClr val="accent4">
                    <a:lumMod val="75000"/>
                    <a:shade val="30000"/>
                    <a:satMod val="115000"/>
                  </a:schemeClr>
                </a:gs>
                <a:gs pos="50000">
                  <a:schemeClr val="accent4">
                    <a:lumMod val="75000"/>
                    <a:shade val="67500"/>
                    <a:satMod val="115000"/>
                  </a:schemeClr>
                </a:gs>
                <a:gs pos="100000">
                  <a:schemeClr val="accent4">
                    <a:lumMod val="75000"/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</p:grpSpPr>
          <p:sp>
            <p:nvSpPr>
              <p:cNvPr id="248" name="Google Shape;3975;p53">
                <a:extLst>
                  <a:ext uri="{FF2B5EF4-FFF2-40B4-BE49-F238E27FC236}">
                    <a16:creationId xmlns:a16="http://schemas.microsoft.com/office/drawing/2014/main" id="{6D84B5FE-2CC9-704C-B2C3-99EA40DC32D3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9" name="Google Shape;3976;p53">
                <a:extLst>
                  <a:ext uri="{FF2B5EF4-FFF2-40B4-BE49-F238E27FC236}">
                    <a16:creationId xmlns:a16="http://schemas.microsoft.com/office/drawing/2014/main" id="{1AEA4528-DAAF-98A5-514E-3F44925F3ACE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0" name="Google Shape;3977;p53">
                <a:extLst>
                  <a:ext uri="{FF2B5EF4-FFF2-40B4-BE49-F238E27FC236}">
                    <a16:creationId xmlns:a16="http://schemas.microsoft.com/office/drawing/2014/main" id="{3AB2499E-9A26-CA3D-4F8B-D0E311396F84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1" name="Google Shape;3978;p53">
                <a:extLst>
                  <a:ext uri="{FF2B5EF4-FFF2-40B4-BE49-F238E27FC236}">
                    <a16:creationId xmlns:a16="http://schemas.microsoft.com/office/drawing/2014/main" id="{87BA6673-FB4B-3F00-B589-214F8A858700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52" name="Google Shape;3979;p53">
                <a:extLst>
                  <a:ext uri="{FF2B5EF4-FFF2-40B4-BE49-F238E27FC236}">
                    <a16:creationId xmlns:a16="http://schemas.microsoft.com/office/drawing/2014/main" id="{3B56E273-6833-A940-F5E9-5354AA92A53A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53" name="Google Shape;3980;p53">
                <a:extLst>
                  <a:ext uri="{FF2B5EF4-FFF2-40B4-BE49-F238E27FC236}">
                    <a16:creationId xmlns:a16="http://schemas.microsoft.com/office/drawing/2014/main" id="{655E5723-6217-050F-F864-D0391DFCF420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  <a:grpFill/>
            </p:grpSpPr>
            <p:sp>
              <p:nvSpPr>
                <p:cNvPr id="255" name="Google Shape;3981;p53">
                  <a:extLst>
                    <a:ext uri="{FF2B5EF4-FFF2-40B4-BE49-F238E27FC236}">
                      <a16:creationId xmlns:a16="http://schemas.microsoft.com/office/drawing/2014/main" id="{E975688E-A519-FAF6-7F46-A2C2D9F324E8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6" name="Google Shape;3982;p53">
                  <a:extLst>
                    <a:ext uri="{FF2B5EF4-FFF2-40B4-BE49-F238E27FC236}">
                      <a16:creationId xmlns:a16="http://schemas.microsoft.com/office/drawing/2014/main" id="{76DD515D-7291-18C1-CD58-6F9A1A3C1D98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57" name="Google Shape;3983;p53">
                  <a:extLst>
                    <a:ext uri="{FF2B5EF4-FFF2-40B4-BE49-F238E27FC236}">
                      <a16:creationId xmlns:a16="http://schemas.microsoft.com/office/drawing/2014/main" id="{4C51336A-DBA3-0109-103A-7D05A9D0A22C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54" name="Google Shape;3984;p53">
                <a:extLst>
                  <a:ext uri="{FF2B5EF4-FFF2-40B4-BE49-F238E27FC236}">
                    <a16:creationId xmlns:a16="http://schemas.microsoft.com/office/drawing/2014/main" id="{04BFFF25-3FF7-68BD-7EDC-1760973E5CE8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62" name="Google Shape;2451;p40">
            <a:extLst>
              <a:ext uri="{FF2B5EF4-FFF2-40B4-BE49-F238E27FC236}">
                <a16:creationId xmlns:a16="http://schemas.microsoft.com/office/drawing/2014/main" id="{CD1EBE10-A375-2325-E5C6-24A94613E7AE}"/>
              </a:ext>
            </a:extLst>
          </p:cNvPr>
          <p:cNvGrpSpPr/>
          <p:nvPr/>
        </p:nvGrpSpPr>
        <p:grpSpPr>
          <a:xfrm rot="1595020">
            <a:off x="5141208" y="5136627"/>
            <a:ext cx="186264" cy="210090"/>
            <a:chOff x="3805164" y="3252287"/>
            <a:chExt cx="1192516" cy="1345064"/>
          </a:xfrm>
        </p:grpSpPr>
        <p:sp>
          <p:nvSpPr>
            <p:cNvPr id="263" name="Google Shape;2452;p40">
              <a:extLst>
                <a:ext uri="{FF2B5EF4-FFF2-40B4-BE49-F238E27FC236}">
                  <a16:creationId xmlns:a16="http://schemas.microsoft.com/office/drawing/2014/main" id="{9ABB71D9-B9BE-5D43-C971-37C184A9E2FF}"/>
                </a:ext>
              </a:extLst>
            </p:cNvPr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gradFill>
              <a:gsLst>
                <a:gs pos="30250">
                  <a:schemeClr val="accent4">
                    <a:lumMod val="40000"/>
                    <a:lumOff val="60000"/>
                  </a:schemeClr>
                </a:gs>
                <a:gs pos="0">
                  <a:schemeClr val="accent4">
                    <a:lumMod val="75000"/>
                    <a:shade val="30000"/>
                    <a:satMod val="115000"/>
                  </a:schemeClr>
                </a:gs>
                <a:gs pos="50000">
                  <a:schemeClr val="accent4">
                    <a:lumMod val="75000"/>
                    <a:shade val="67500"/>
                    <a:satMod val="115000"/>
                  </a:schemeClr>
                </a:gs>
                <a:gs pos="100000">
                  <a:schemeClr val="accent4">
                    <a:lumMod val="75000"/>
                    <a:shade val="100000"/>
                    <a:satMod val="115000"/>
                  </a:schemeClr>
                </a:gs>
              </a:gsLst>
              <a:lin ang="18900000" scaled="1"/>
            </a:gra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" name="Google Shape;2453;p40">
              <a:extLst>
                <a:ext uri="{FF2B5EF4-FFF2-40B4-BE49-F238E27FC236}">
                  <a16:creationId xmlns:a16="http://schemas.microsoft.com/office/drawing/2014/main" id="{3E300BAB-3A49-7F9E-BB85-A3A58426B068}"/>
                </a:ext>
              </a:extLst>
            </p:cNvPr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" name="Google Shape;2454;p40">
              <a:extLst>
                <a:ext uri="{FF2B5EF4-FFF2-40B4-BE49-F238E27FC236}">
                  <a16:creationId xmlns:a16="http://schemas.microsoft.com/office/drawing/2014/main" id="{2BE719CD-4CBE-A2C0-C34C-2781EE9EB526}"/>
                </a:ext>
              </a:extLst>
            </p:cNvPr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6" name="Google Shape;2451;p40">
            <a:extLst>
              <a:ext uri="{FF2B5EF4-FFF2-40B4-BE49-F238E27FC236}">
                <a16:creationId xmlns:a16="http://schemas.microsoft.com/office/drawing/2014/main" id="{CD1EBE10-A375-2325-E5C6-24A94613E7AE}"/>
              </a:ext>
            </a:extLst>
          </p:cNvPr>
          <p:cNvGrpSpPr/>
          <p:nvPr/>
        </p:nvGrpSpPr>
        <p:grpSpPr>
          <a:xfrm rot="1595020">
            <a:off x="5464016" y="5136626"/>
            <a:ext cx="186264" cy="210090"/>
            <a:chOff x="3805164" y="3252287"/>
            <a:chExt cx="1192516" cy="1345064"/>
          </a:xfrm>
        </p:grpSpPr>
        <p:sp>
          <p:nvSpPr>
            <p:cNvPr id="267" name="Google Shape;2452;p40">
              <a:extLst>
                <a:ext uri="{FF2B5EF4-FFF2-40B4-BE49-F238E27FC236}">
                  <a16:creationId xmlns:a16="http://schemas.microsoft.com/office/drawing/2014/main" id="{9ABB71D9-B9BE-5D43-C971-37C184A9E2FF}"/>
                </a:ext>
              </a:extLst>
            </p:cNvPr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gradFill>
              <a:gsLst>
                <a:gs pos="30250">
                  <a:schemeClr val="accent4">
                    <a:lumMod val="40000"/>
                    <a:lumOff val="60000"/>
                  </a:schemeClr>
                </a:gs>
                <a:gs pos="0">
                  <a:schemeClr val="accent4">
                    <a:lumMod val="75000"/>
                    <a:shade val="30000"/>
                    <a:satMod val="115000"/>
                  </a:schemeClr>
                </a:gs>
                <a:gs pos="50000">
                  <a:schemeClr val="accent4">
                    <a:lumMod val="75000"/>
                    <a:shade val="67500"/>
                    <a:satMod val="115000"/>
                  </a:schemeClr>
                </a:gs>
                <a:gs pos="100000">
                  <a:schemeClr val="accent4">
                    <a:lumMod val="75000"/>
                    <a:shade val="100000"/>
                    <a:satMod val="115000"/>
                  </a:schemeClr>
                </a:gs>
              </a:gsLst>
              <a:lin ang="18900000" scaled="1"/>
            </a:gra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" name="Google Shape;2453;p40">
              <a:extLst>
                <a:ext uri="{FF2B5EF4-FFF2-40B4-BE49-F238E27FC236}">
                  <a16:creationId xmlns:a16="http://schemas.microsoft.com/office/drawing/2014/main" id="{3E300BAB-3A49-7F9E-BB85-A3A58426B068}"/>
                </a:ext>
              </a:extLst>
            </p:cNvPr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454;p40">
              <a:extLst>
                <a:ext uri="{FF2B5EF4-FFF2-40B4-BE49-F238E27FC236}">
                  <a16:creationId xmlns:a16="http://schemas.microsoft.com/office/drawing/2014/main" id="{2BE719CD-4CBE-A2C0-C34C-2781EE9EB526}"/>
                </a:ext>
              </a:extLst>
            </p:cNvPr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0" name="グループ化 269">
            <a:extLst>
              <a:ext uri="{FF2B5EF4-FFF2-40B4-BE49-F238E27FC236}">
                <a16:creationId xmlns:a16="http://schemas.microsoft.com/office/drawing/2014/main" id="{5A2B3786-1F15-9618-9843-9474CF0B7874}"/>
              </a:ext>
            </a:extLst>
          </p:cNvPr>
          <p:cNvGrpSpPr/>
          <p:nvPr/>
        </p:nvGrpSpPr>
        <p:grpSpPr>
          <a:xfrm>
            <a:off x="3563005" y="5343876"/>
            <a:ext cx="67078" cy="266574"/>
            <a:chOff x="7332286" y="4139830"/>
            <a:chExt cx="58237" cy="192322"/>
          </a:xfrm>
        </p:grpSpPr>
        <p:sp>
          <p:nvSpPr>
            <p:cNvPr id="271" name="フリーフォーム 75">
              <a:extLst>
                <a:ext uri="{FF2B5EF4-FFF2-40B4-BE49-F238E27FC236}">
                  <a16:creationId xmlns:a16="http://schemas.microsoft.com/office/drawing/2014/main" id="{9DD40632-5739-1F8F-4CB5-3F54585F4D19}"/>
                </a:ext>
              </a:extLst>
            </p:cNvPr>
            <p:cNvSpPr/>
            <p:nvPr/>
          </p:nvSpPr>
          <p:spPr>
            <a:xfrm rot="14248921">
              <a:off x="7341881" y="4283510"/>
              <a:ext cx="51505" cy="4577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" name="フリーフォーム 76">
              <a:extLst>
                <a:ext uri="{FF2B5EF4-FFF2-40B4-BE49-F238E27FC236}">
                  <a16:creationId xmlns:a16="http://schemas.microsoft.com/office/drawing/2014/main" id="{CBA8B0AD-D9E9-1AA0-285B-75F85137A7DA}"/>
                </a:ext>
              </a:extLst>
            </p:cNvPr>
            <p:cNvSpPr/>
            <p:nvPr/>
          </p:nvSpPr>
          <p:spPr>
            <a:xfrm rot="4621820">
              <a:off x="7293715" y="4178401"/>
              <a:ext cx="104341" cy="27200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73" name="グループ化 272">
            <a:extLst>
              <a:ext uri="{FF2B5EF4-FFF2-40B4-BE49-F238E27FC236}">
                <a16:creationId xmlns:a16="http://schemas.microsoft.com/office/drawing/2014/main" id="{5A2B3786-1F15-9618-9843-9474CF0B7874}"/>
              </a:ext>
            </a:extLst>
          </p:cNvPr>
          <p:cNvGrpSpPr/>
          <p:nvPr/>
        </p:nvGrpSpPr>
        <p:grpSpPr>
          <a:xfrm>
            <a:off x="8407517" y="4513950"/>
            <a:ext cx="67078" cy="266574"/>
            <a:chOff x="7332286" y="4139830"/>
            <a:chExt cx="58237" cy="192322"/>
          </a:xfrm>
        </p:grpSpPr>
        <p:sp>
          <p:nvSpPr>
            <p:cNvPr id="274" name="フリーフォーム 75">
              <a:extLst>
                <a:ext uri="{FF2B5EF4-FFF2-40B4-BE49-F238E27FC236}">
                  <a16:creationId xmlns:a16="http://schemas.microsoft.com/office/drawing/2014/main" id="{9DD40632-5739-1F8F-4CB5-3F54585F4D19}"/>
                </a:ext>
              </a:extLst>
            </p:cNvPr>
            <p:cNvSpPr/>
            <p:nvPr/>
          </p:nvSpPr>
          <p:spPr>
            <a:xfrm rot="14248921">
              <a:off x="7341881" y="4283510"/>
              <a:ext cx="51505" cy="4577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" name="フリーフォーム 76">
              <a:extLst>
                <a:ext uri="{FF2B5EF4-FFF2-40B4-BE49-F238E27FC236}">
                  <a16:creationId xmlns:a16="http://schemas.microsoft.com/office/drawing/2014/main" id="{CBA8B0AD-D9E9-1AA0-285B-75F85137A7DA}"/>
                </a:ext>
              </a:extLst>
            </p:cNvPr>
            <p:cNvSpPr/>
            <p:nvPr/>
          </p:nvSpPr>
          <p:spPr>
            <a:xfrm rot="4621820">
              <a:off x="7293715" y="4178401"/>
              <a:ext cx="104341" cy="27200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76" name="テキスト ボックス 275">
            <a:extLst>
              <a:ext uri="{FF2B5EF4-FFF2-40B4-BE49-F238E27FC236}">
                <a16:creationId xmlns:a16="http://schemas.microsoft.com/office/drawing/2014/main" id="{3994A709-4782-4D00-9AE7-1761338E188B}"/>
              </a:ext>
            </a:extLst>
          </p:cNvPr>
          <p:cNvSpPr txBox="1"/>
          <p:nvPr/>
        </p:nvSpPr>
        <p:spPr>
          <a:xfrm>
            <a:off x="5427618" y="447357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grpSp>
        <p:nvGrpSpPr>
          <p:cNvPr id="2" name="Google Shape;392;p16">
            <a:extLst>
              <a:ext uri="{FF2B5EF4-FFF2-40B4-BE49-F238E27FC236}">
                <a16:creationId xmlns:a16="http://schemas.microsoft.com/office/drawing/2014/main" id="{F4D9F170-6135-FF17-3B70-8C704F1A4C25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7" name="Google Shape;393;p16">
              <a:extLst>
                <a:ext uri="{FF2B5EF4-FFF2-40B4-BE49-F238E27FC236}">
                  <a16:creationId xmlns:a16="http://schemas.microsoft.com/office/drawing/2014/main" id="{3B66BD2D-A71C-4B6F-1E9E-C0E1A680566E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394;p16">
              <a:extLst>
                <a:ext uri="{FF2B5EF4-FFF2-40B4-BE49-F238E27FC236}">
                  <a16:creationId xmlns:a16="http://schemas.microsoft.com/office/drawing/2014/main" id="{1EE26E91-881A-1240-D705-9F819F6DC11B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395;p16">
              <a:extLst>
                <a:ext uri="{FF2B5EF4-FFF2-40B4-BE49-F238E27FC236}">
                  <a16:creationId xmlns:a16="http://schemas.microsoft.com/office/drawing/2014/main" id="{08DFD27E-5CCB-C558-6989-FDDA30EE0230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396;p16">
            <a:extLst>
              <a:ext uri="{FF2B5EF4-FFF2-40B4-BE49-F238E27FC236}">
                <a16:creationId xmlns:a16="http://schemas.microsoft.com/office/drawing/2014/main" id="{8B041009-FCB2-3F2F-B486-97FBFE86D49F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18" name="Google Shape;397;p16">
              <a:extLst>
                <a:ext uri="{FF2B5EF4-FFF2-40B4-BE49-F238E27FC236}">
                  <a16:creationId xmlns:a16="http://schemas.microsoft.com/office/drawing/2014/main" id="{B39FFB7D-593F-8CC1-B9E3-313D24AF13D3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398;p16">
              <a:extLst>
                <a:ext uri="{FF2B5EF4-FFF2-40B4-BE49-F238E27FC236}">
                  <a16:creationId xmlns:a16="http://schemas.microsoft.com/office/drawing/2014/main" id="{B394EE3E-29AE-AB20-D0C1-16B66727325D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399;p16">
              <a:extLst>
                <a:ext uri="{FF2B5EF4-FFF2-40B4-BE49-F238E27FC236}">
                  <a16:creationId xmlns:a16="http://schemas.microsoft.com/office/drawing/2014/main" id="{32873AE2-991D-8938-927C-F19F10222ED5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2" name="Google Shape;400;p16">
            <a:extLst>
              <a:ext uri="{FF2B5EF4-FFF2-40B4-BE49-F238E27FC236}">
                <a16:creationId xmlns:a16="http://schemas.microsoft.com/office/drawing/2014/main" id="{84E570AC-8039-6DE1-E66E-70A84FF2295A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23" name="Google Shape;401;p16">
              <a:extLst>
                <a:ext uri="{FF2B5EF4-FFF2-40B4-BE49-F238E27FC236}">
                  <a16:creationId xmlns:a16="http://schemas.microsoft.com/office/drawing/2014/main" id="{F87BB761-804B-6752-89CB-9310512356DF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402;p16">
              <a:extLst>
                <a:ext uri="{FF2B5EF4-FFF2-40B4-BE49-F238E27FC236}">
                  <a16:creationId xmlns:a16="http://schemas.microsoft.com/office/drawing/2014/main" id="{809DF6A3-023B-D1EE-87BC-B8FF8E11B0C5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403;p16">
              <a:extLst>
                <a:ext uri="{FF2B5EF4-FFF2-40B4-BE49-F238E27FC236}">
                  <a16:creationId xmlns:a16="http://schemas.microsoft.com/office/drawing/2014/main" id="{76F158AA-17D9-F224-7D42-5F31F992F24A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" name="Google Shape;404;p16">
            <a:extLst>
              <a:ext uri="{FF2B5EF4-FFF2-40B4-BE49-F238E27FC236}">
                <a16:creationId xmlns:a16="http://schemas.microsoft.com/office/drawing/2014/main" id="{E69B8A18-8C9D-B987-A383-F1FA98FF34C0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7" name="Google Shape;405;p16">
              <a:extLst>
                <a:ext uri="{FF2B5EF4-FFF2-40B4-BE49-F238E27FC236}">
                  <a16:creationId xmlns:a16="http://schemas.microsoft.com/office/drawing/2014/main" id="{20EF2298-EDC0-D0B4-EF26-6B1772FC54D1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406;p16">
              <a:extLst>
                <a:ext uri="{FF2B5EF4-FFF2-40B4-BE49-F238E27FC236}">
                  <a16:creationId xmlns:a16="http://schemas.microsoft.com/office/drawing/2014/main" id="{878AE25D-511E-03D3-1C01-6F86D191B459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407;p16">
              <a:extLst>
                <a:ext uri="{FF2B5EF4-FFF2-40B4-BE49-F238E27FC236}">
                  <a16:creationId xmlns:a16="http://schemas.microsoft.com/office/drawing/2014/main" id="{32433A07-0552-9838-9855-9B136705D236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608147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90;p21">
            <a:extLst>
              <a:ext uri="{FF2B5EF4-FFF2-40B4-BE49-F238E27FC236}">
                <a16:creationId xmlns:a16="http://schemas.microsoft.com/office/drawing/2014/main" id="{277CDCFE-1BAB-521B-381D-A2807006F143}"/>
              </a:ext>
            </a:extLst>
          </p:cNvPr>
          <p:cNvGrpSpPr>
            <a:grpSpLocks noChangeAspect="1"/>
          </p:cNvGrpSpPr>
          <p:nvPr/>
        </p:nvGrpSpPr>
        <p:grpSpPr>
          <a:xfrm>
            <a:off x="1553958" y="2928202"/>
            <a:ext cx="1328333" cy="1355036"/>
            <a:chOff x="1774174" y="4621762"/>
            <a:chExt cx="1077013" cy="1098664"/>
          </a:xfrm>
        </p:grpSpPr>
        <p:sp>
          <p:nvSpPr>
            <p:cNvPr id="3" name="Google Shape;891;p21">
              <a:extLst>
                <a:ext uri="{FF2B5EF4-FFF2-40B4-BE49-F238E27FC236}">
                  <a16:creationId xmlns:a16="http://schemas.microsoft.com/office/drawing/2014/main" id="{BA13F1D4-9609-7961-074E-9556D196F75D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892;p21">
              <a:extLst>
                <a:ext uri="{FF2B5EF4-FFF2-40B4-BE49-F238E27FC236}">
                  <a16:creationId xmlns:a16="http://schemas.microsoft.com/office/drawing/2014/main" id="{D2B9C9C8-967A-827F-65F2-E36B3D5DC6DC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3;p21">
              <a:extLst>
                <a:ext uri="{FF2B5EF4-FFF2-40B4-BE49-F238E27FC236}">
                  <a16:creationId xmlns:a16="http://schemas.microsoft.com/office/drawing/2014/main" id="{B7177AA7-4A99-BF58-012D-42F50A6DF3E5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4;p21">
              <a:extLst>
                <a:ext uri="{FF2B5EF4-FFF2-40B4-BE49-F238E27FC236}">
                  <a16:creationId xmlns:a16="http://schemas.microsoft.com/office/drawing/2014/main" id="{75267CD0-A6AD-5E58-E0D9-27FA0A59433E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895;p21">
              <a:extLst>
                <a:ext uri="{FF2B5EF4-FFF2-40B4-BE49-F238E27FC236}">
                  <a16:creationId xmlns:a16="http://schemas.microsoft.com/office/drawing/2014/main" id="{6B664D74-9947-402D-6DB1-1B516888F7AD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6;p21">
              <a:extLst>
                <a:ext uri="{FF2B5EF4-FFF2-40B4-BE49-F238E27FC236}">
                  <a16:creationId xmlns:a16="http://schemas.microsoft.com/office/drawing/2014/main" id="{E4EAB973-639F-C28C-E32C-EA9346A1F224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9" name="Google Shape;897;p21">
              <a:extLst>
                <a:ext uri="{FF2B5EF4-FFF2-40B4-BE49-F238E27FC236}">
                  <a16:creationId xmlns:a16="http://schemas.microsoft.com/office/drawing/2014/main" id="{FC04CFCF-96EC-8D69-82AF-BD67CFC52DFC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" name="Google Shape;898;p21">
              <a:extLst>
                <a:ext uri="{FF2B5EF4-FFF2-40B4-BE49-F238E27FC236}">
                  <a16:creationId xmlns:a16="http://schemas.microsoft.com/office/drawing/2014/main" id="{2B27DA6E-95E0-F673-3741-6C9FEC2BA41A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899;p21">
              <a:extLst>
                <a:ext uri="{FF2B5EF4-FFF2-40B4-BE49-F238E27FC236}">
                  <a16:creationId xmlns:a16="http://schemas.microsoft.com/office/drawing/2014/main" id="{4F981395-96D6-F724-6690-34E508078E87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900;p21">
              <a:extLst>
                <a:ext uri="{FF2B5EF4-FFF2-40B4-BE49-F238E27FC236}">
                  <a16:creationId xmlns:a16="http://schemas.microsoft.com/office/drawing/2014/main" id="{C8F848A8-30EB-0EF2-9076-04AE927A97FB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901;p21">
              <a:extLst>
                <a:ext uri="{FF2B5EF4-FFF2-40B4-BE49-F238E27FC236}">
                  <a16:creationId xmlns:a16="http://schemas.microsoft.com/office/drawing/2014/main" id="{59DD374A-A6A0-0C66-0795-49C9B60A29E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2;p21">
              <a:extLst>
                <a:ext uri="{FF2B5EF4-FFF2-40B4-BE49-F238E27FC236}">
                  <a16:creationId xmlns:a16="http://schemas.microsoft.com/office/drawing/2014/main" id="{C3B998D0-D9F4-3843-537A-5D3C2CA4B892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5" name="Google Shape;903;p21">
              <a:extLst>
                <a:ext uri="{FF2B5EF4-FFF2-40B4-BE49-F238E27FC236}">
                  <a16:creationId xmlns:a16="http://schemas.microsoft.com/office/drawing/2014/main" id="{0D6B458C-3A17-E84D-8432-C9407C1806EF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904;p21">
              <a:extLst>
                <a:ext uri="{FF2B5EF4-FFF2-40B4-BE49-F238E27FC236}">
                  <a16:creationId xmlns:a16="http://schemas.microsoft.com/office/drawing/2014/main" id="{DECBD91D-EC9C-DB1F-C34A-E74E5C993FBF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905;p21">
              <a:extLst>
                <a:ext uri="{FF2B5EF4-FFF2-40B4-BE49-F238E27FC236}">
                  <a16:creationId xmlns:a16="http://schemas.microsoft.com/office/drawing/2014/main" id="{AEE5DEAE-7A3B-D26C-7705-7E50E1877F1D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" name="Google Shape;1543;p28">
            <a:extLst>
              <a:ext uri="{FF2B5EF4-FFF2-40B4-BE49-F238E27FC236}">
                <a16:creationId xmlns:a16="http://schemas.microsoft.com/office/drawing/2014/main" id="{5B3BA97D-4B08-3794-41EE-5ED58D8CC2D3}"/>
              </a:ext>
            </a:extLst>
          </p:cNvPr>
          <p:cNvSpPr txBox="1"/>
          <p:nvPr/>
        </p:nvSpPr>
        <p:spPr>
          <a:xfrm>
            <a:off x="3364172" y="2787901"/>
            <a:ext cx="6370550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もどることができないよ。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このボタンから進んでね。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" name="角丸四角形 96">
            <a:extLst>
              <a:ext uri="{FF2B5EF4-FFF2-40B4-BE49-F238E27FC236}">
                <a16:creationId xmlns:a16="http://schemas.microsoft.com/office/drawing/2014/main" id="{17D218D5-76CB-A876-3562-A9A1F37532E9}"/>
              </a:ext>
            </a:extLst>
          </p:cNvPr>
          <p:cNvSpPr/>
          <p:nvPr/>
        </p:nvSpPr>
        <p:spPr>
          <a:xfrm>
            <a:off x="8727548" y="3304764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Google Shape;2562;p41">
            <a:hlinkClick r:id="rId2" action="ppaction://hlinksldjump"/>
            <a:extLst>
              <a:ext uri="{FF2B5EF4-FFF2-40B4-BE49-F238E27FC236}">
                <a16:creationId xmlns:a16="http://schemas.microsoft.com/office/drawing/2014/main" id="{11524D2F-159B-76F3-967B-E10540A1FD48}"/>
              </a:ext>
            </a:extLst>
          </p:cNvPr>
          <p:cNvSpPr txBox="1"/>
          <p:nvPr/>
        </p:nvSpPr>
        <p:spPr>
          <a:xfrm>
            <a:off x="8727548" y="3342001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23" name="テキスト ボックス 22">
            <a:extLst>
              <a:ext uri="{FF2B5EF4-FFF2-40B4-BE49-F238E27FC236}">
                <a16:creationId xmlns:a16="http://schemas.microsoft.com/office/drawing/2014/main" id="{13A51C59-B44E-424E-90B7-B37B5699FD9F}"/>
              </a:ext>
            </a:extLst>
          </p:cNvPr>
          <p:cNvSpPr txBox="1"/>
          <p:nvPr/>
        </p:nvSpPr>
        <p:spPr>
          <a:xfrm>
            <a:off x="6307054" y="349813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すす</a:t>
            </a:r>
          </a:p>
        </p:txBody>
      </p:sp>
    </p:spTree>
    <p:extLst>
      <p:ext uri="{BB962C8B-B14F-4D97-AF65-F5344CB8AC3E}">
        <p14:creationId xmlns:p14="http://schemas.microsoft.com/office/powerpoint/2010/main" val="428133910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1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" name="Google Shape;3140;p48"/>
          <p:cNvSpPr/>
          <p:nvPr/>
        </p:nvSpPr>
        <p:spPr>
          <a:xfrm>
            <a:off x="4188155" y="2544887"/>
            <a:ext cx="5239550" cy="3730299"/>
          </a:xfrm>
          <a:prstGeom prst="rect">
            <a:avLst/>
          </a:prstGeom>
          <a:noFill/>
          <a:ln w="76200" cap="flat" cmpd="sng">
            <a:gradFill>
              <a:gsLst>
                <a:gs pos="0">
                  <a:schemeClr val="accent2">
                    <a:lumMod val="50000"/>
                  </a:schemeClr>
                </a:gs>
                <a:gs pos="43000">
                  <a:srgbClr val="EFB400"/>
                </a:gs>
                <a:gs pos="83000">
                  <a:schemeClr val="accent6">
                    <a:lumMod val="60000"/>
                    <a:lumOff val="40000"/>
                  </a:schemeClr>
                </a:gs>
                <a:gs pos="100000">
                  <a:schemeClr val="accent2">
                    <a:lumMod val="60000"/>
                    <a:lumOff val="40000"/>
                  </a:schemeClr>
                </a:gs>
              </a:gsLst>
              <a:lin ang="6600000" scaled="0"/>
            </a:gra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13" name="Google Shape;2687;p43">
            <a:extLst>
              <a:ext uri="{FF2B5EF4-FFF2-40B4-BE49-F238E27FC236}">
                <a16:creationId xmlns:a16="http://schemas.microsoft.com/office/drawing/2014/main" id="{C768129B-4216-0801-42D2-BABAF6D9D40E}"/>
              </a:ext>
            </a:extLst>
          </p:cNvPr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0" name="Google Shape;3110;p4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11" name="Google Shape;3111;p48"/>
          <p:cNvSpPr txBox="1"/>
          <p:nvPr/>
        </p:nvSpPr>
        <p:spPr>
          <a:xfrm>
            <a:off x="939998" y="414191"/>
            <a:ext cx="10660601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ここは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裏ルート</a:t>
            </a:r>
            <a:r>
              <a:rPr lang="en-US" alt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B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だよ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！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よく見つけたね。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ウルトラレア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の「シーラカンダ」がなかまになった！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63" name="Google Shape;3163;p48"/>
          <p:cNvSpPr txBox="1"/>
          <p:nvPr/>
        </p:nvSpPr>
        <p:spPr>
          <a:xfrm>
            <a:off x="4353421" y="2556489"/>
            <a:ext cx="2600536" cy="5539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シーラカンダ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3166" name="Google Shape;3166;p48"/>
          <p:cNvCxnSpPr/>
          <p:nvPr/>
        </p:nvCxnSpPr>
        <p:spPr>
          <a:xfrm>
            <a:off x="4386191" y="3057039"/>
            <a:ext cx="4803520" cy="0"/>
          </a:xfrm>
          <a:prstGeom prst="straightConnector1">
            <a:avLst/>
          </a:prstGeom>
          <a:noFill/>
          <a:ln w="9525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3203" name="Google Shape;3203;p48"/>
          <p:cNvSpPr txBox="1"/>
          <p:nvPr/>
        </p:nvSpPr>
        <p:spPr>
          <a:xfrm>
            <a:off x="2228850" y="573617"/>
            <a:ext cx="932880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うら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04" name="Google Shape;3204;p48"/>
          <p:cNvSpPr txBox="1"/>
          <p:nvPr/>
        </p:nvSpPr>
        <p:spPr>
          <a:xfrm>
            <a:off x="6186052" y="573617"/>
            <a:ext cx="164352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み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正方形/長方形 1">
            <a:extLst>
              <a:ext uri="{FF2B5EF4-FFF2-40B4-BE49-F238E27FC236}">
                <a16:creationId xmlns:a16="http://schemas.microsoft.com/office/drawing/2014/main" id="{0F727E51-EF72-CA4F-764E-55474E94349D}"/>
              </a:ext>
            </a:extLst>
          </p:cNvPr>
          <p:cNvSpPr/>
          <p:nvPr/>
        </p:nvSpPr>
        <p:spPr>
          <a:xfrm>
            <a:off x="4311919" y="4935442"/>
            <a:ext cx="5001855" cy="1221182"/>
          </a:xfrm>
          <a:prstGeom prst="rect">
            <a:avLst/>
          </a:prstGeom>
          <a:gradFill flip="none" rotWithShape="1">
            <a:gsLst>
              <a:gs pos="0">
                <a:schemeClr val="accent4">
                  <a:shade val="30000"/>
                  <a:satMod val="115000"/>
                </a:schemeClr>
              </a:gs>
              <a:gs pos="57000">
                <a:srgbClr val="EDB200"/>
              </a:gs>
              <a:gs pos="0">
                <a:srgbClr val="EFB400"/>
              </a:gs>
              <a:gs pos="79000">
                <a:schemeClr val="accent4">
                  <a:shade val="67500"/>
                  <a:satMod val="115000"/>
                </a:schemeClr>
              </a:gs>
              <a:gs pos="100000">
                <a:schemeClr val="accent4">
                  <a:shade val="100000"/>
                  <a:satMod val="115000"/>
                </a:schemeClr>
              </a:gs>
            </a:gsLst>
            <a:lin ang="13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0680B1A5-6ECF-08A7-7EF5-CAC2CF161315}"/>
              </a:ext>
            </a:extLst>
          </p:cNvPr>
          <p:cNvSpPr/>
          <p:nvPr/>
        </p:nvSpPr>
        <p:spPr>
          <a:xfrm>
            <a:off x="4571606" y="5093222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Google Shape;2746;p43">
            <a:extLst>
              <a:ext uri="{FF2B5EF4-FFF2-40B4-BE49-F238E27FC236}">
                <a16:creationId xmlns:a16="http://schemas.microsoft.com/office/drawing/2014/main" id="{487EBDB3-DB3D-6395-CD90-E8D27FE69A7C}"/>
              </a:ext>
            </a:extLst>
          </p:cNvPr>
          <p:cNvSpPr/>
          <p:nvPr/>
        </p:nvSpPr>
        <p:spPr>
          <a:xfrm>
            <a:off x="4207459" y="5099202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レア度：０３３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" name="Google Shape;2746;p43">
            <a:extLst>
              <a:ext uri="{FF2B5EF4-FFF2-40B4-BE49-F238E27FC236}">
                <a16:creationId xmlns:a16="http://schemas.microsoft.com/office/drawing/2014/main" id="{4E6BC3B4-2EC5-8EFD-2991-24C2B44C6244}"/>
              </a:ext>
            </a:extLst>
          </p:cNvPr>
          <p:cNvSpPr/>
          <p:nvPr/>
        </p:nvSpPr>
        <p:spPr>
          <a:xfrm>
            <a:off x="9045512" y="549114"/>
            <a:ext cx="2555088" cy="742779"/>
          </a:xfrm>
          <a:prstGeom prst="rect">
            <a:avLst/>
          </a:prstGeom>
          <a:gradFill>
            <a:gsLst>
              <a:gs pos="0">
                <a:schemeClr val="accent2">
                  <a:lumMod val="50000"/>
                </a:schemeClr>
              </a:gs>
              <a:gs pos="43000">
                <a:srgbClr val="EFB400"/>
              </a:gs>
              <a:gs pos="83000">
                <a:schemeClr val="accent6">
                  <a:lumMod val="60000"/>
                  <a:lumOff val="40000"/>
                </a:schemeClr>
              </a:gs>
              <a:gs pos="100000">
                <a:schemeClr val="accent2">
                  <a:lumMod val="60000"/>
                  <a:lumOff val="40000"/>
                </a:schemeClr>
              </a:gs>
            </a:gsLst>
            <a:lin ang="6600000" scaled="0"/>
          </a:gra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lang="en-US" altLang="ja-JP"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" name="角丸四角形 96">
            <a:extLst>
              <a:ext uri="{FF2B5EF4-FFF2-40B4-BE49-F238E27FC236}">
                <a16:creationId xmlns:a16="http://schemas.microsoft.com/office/drawing/2014/main" id="{30973C6B-6D09-6648-946D-6ED0782A4CED}"/>
              </a:ext>
            </a:extLst>
          </p:cNvPr>
          <p:cNvSpPr/>
          <p:nvPr/>
        </p:nvSpPr>
        <p:spPr>
          <a:xfrm>
            <a:off x="9626837" y="5583733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12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AA0CE247-1CAD-5FA7-23ED-F92FEEEC7BCF}"/>
              </a:ext>
            </a:extLst>
          </p:cNvPr>
          <p:cNvSpPr txBox="1"/>
          <p:nvPr/>
        </p:nvSpPr>
        <p:spPr>
          <a:xfrm>
            <a:off x="9626837" y="5639424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96" name="角丸四角形 96">
            <a:extLst>
              <a:ext uri="{FF2B5EF4-FFF2-40B4-BE49-F238E27FC236}">
                <a16:creationId xmlns:a16="http://schemas.microsoft.com/office/drawing/2014/main" id="{48DE11DB-F8C8-4E97-AB2D-FFA04B42401F}"/>
              </a:ext>
            </a:extLst>
          </p:cNvPr>
          <p:cNvSpPr/>
          <p:nvPr/>
        </p:nvSpPr>
        <p:spPr>
          <a:xfrm>
            <a:off x="9685693" y="3258448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36" name="Google Shape;3375;p50">
            <a:extLst>
              <a:ext uri="{FF2B5EF4-FFF2-40B4-BE49-F238E27FC236}">
                <a16:creationId xmlns:a16="http://schemas.microsoft.com/office/drawing/2014/main" id="{9C37553C-5E14-14B3-F3B1-5C4DC1A11798}"/>
              </a:ext>
            </a:extLst>
          </p:cNvPr>
          <p:cNvSpPr/>
          <p:nvPr/>
        </p:nvSpPr>
        <p:spPr>
          <a:xfrm>
            <a:off x="4376422" y="3232136"/>
            <a:ext cx="1941042" cy="1593706"/>
          </a:xfrm>
          <a:prstGeom prst="rect">
            <a:avLst/>
          </a:prstGeom>
          <a:solidFill>
            <a:schemeClr val="accent4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37" name="Google Shape;3380;p50">
            <a:extLst>
              <a:ext uri="{FF2B5EF4-FFF2-40B4-BE49-F238E27FC236}">
                <a16:creationId xmlns:a16="http://schemas.microsoft.com/office/drawing/2014/main" id="{A637A7FD-CF61-484F-0BDA-6E23B865310A}"/>
              </a:ext>
            </a:extLst>
          </p:cNvPr>
          <p:cNvGrpSpPr/>
          <p:nvPr/>
        </p:nvGrpSpPr>
        <p:grpSpPr>
          <a:xfrm>
            <a:off x="4620167" y="3374998"/>
            <a:ext cx="1198133" cy="1404370"/>
            <a:chOff x="3528800" y="1773835"/>
            <a:chExt cx="1462006" cy="1713663"/>
          </a:xfrm>
        </p:grpSpPr>
        <p:sp>
          <p:nvSpPr>
            <p:cNvPr id="3138" name="Google Shape;3381;p50">
              <a:extLst>
                <a:ext uri="{FF2B5EF4-FFF2-40B4-BE49-F238E27FC236}">
                  <a16:creationId xmlns:a16="http://schemas.microsoft.com/office/drawing/2014/main" id="{509BDD10-2DAE-44DD-8457-D7C1C9DA5586}"/>
                </a:ext>
              </a:extLst>
            </p:cNvPr>
            <p:cNvSpPr/>
            <p:nvPr/>
          </p:nvSpPr>
          <p:spPr>
            <a:xfrm>
              <a:off x="3826484" y="2145636"/>
              <a:ext cx="910183" cy="1284528"/>
            </a:xfrm>
            <a:prstGeom prst="can">
              <a:avLst>
                <a:gd name="adj" fmla="val 25000"/>
              </a:avLst>
            </a:prstGeom>
            <a:solidFill>
              <a:schemeClr val="lt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382;p50">
              <a:extLst>
                <a:ext uri="{FF2B5EF4-FFF2-40B4-BE49-F238E27FC236}">
                  <a16:creationId xmlns:a16="http://schemas.microsoft.com/office/drawing/2014/main" id="{37E5C7ED-259B-036C-15EA-755534EE13F2}"/>
                </a:ext>
              </a:extLst>
            </p:cNvPr>
            <p:cNvSpPr/>
            <p:nvPr/>
          </p:nvSpPr>
          <p:spPr>
            <a:xfrm rot="5400000">
              <a:off x="3916334" y="2554610"/>
              <a:ext cx="45719" cy="249112"/>
            </a:xfrm>
            <a:custGeom>
              <a:avLst/>
              <a:gdLst/>
              <a:ahLst/>
              <a:cxnLst/>
              <a:rect l="l" t="t" r="r" b="b"/>
              <a:pathLst>
                <a:path w="68620" h="54629" extrusionOk="0">
                  <a:moveTo>
                    <a:pt x="13787" y="1749"/>
                  </a:moveTo>
                  <a:cubicBezTo>
                    <a:pt x="13787" y="9157"/>
                    <a:pt x="112008" y="5070"/>
                    <a:pt x="45537" y="52549"/>
                  </a:cubicBezTo>
                  <a:cubicBezTo>
                    <a:pt x="34644" y="60330"/>
                    <a:pt x="20137" y="44082"/>
                    <a:pt x="7437" y="39849"/>
                  </a:cubicBezTo>
                  <a:cubicBezTo>
                    <a:pt x="5320" y="33499"/>
                    <a:pt x="-2929" y="26154"/>
                    <a:pt x="1087" y="20799"/>
                  </a:cubicBezTo>
                  <a:cubicBezTo>
                    <a:pt x="6323" y="13817"/>
                    <a:pt x="20316" y="8278"/>
                    <a:pt x="26487" y="14449"/>
                  </a:cubicBezTo>
                  <a:cubicBezTo>
                    <a:pt x="31883" y="19845"/>
                    <a:pt x="13787" y="22916"/>
                    <a:pt x="7437" y="27149"/>
                  </a:cubicBezTo>
                  <a:cubicBezTo>
                    <a:pt x="5320" y="20799"/>
                    <a:pt x="-2929" y="13454"/>
                    <a:pt x="1087" y="8099"/>
                  </a:cubicBezTo>
                  <a:cubicBezTo>
                    <a:pt x="6661" y="666"/>
                    <a:pt x="38394" y="-1426"/>
                    <a:pt x="45537" y="8099"/>
                  </a:cubicBezTo>
                  <a:cubicBezTo>
                    <a:pt x="49347" y="13179"/>
                    <a:pt x="13787" y="-5659"/>
                    <a:pt x="13787" y="1749"/>
                  </a:cubicBezTo>
                  <a:close/>
                </a:path>
              </a:pathLst>
            </a:custGeom>
            <a:solidFill>
              <a:srgbClr val="595959"/>
            </a:solidFill>
            <a:ln w="22225" cap="rnd" cmpd="sng">
              <a:solidFill>
                <a:srgbClr val="59595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383;p50">
              <a:extLst>
                <a:ext uri="{FF2B5EF4-FFF2-40B4-BE49-F238E27FC236}">
                  <a16:creationId xmlns:a16="http://schemas.microsoft.com/office/drawing/2014/main" id="{438D1464-30F9-19D0-50EB-8420255340D4}"/>
                </a:ext>
              </a:extLst>
            </p:cNvPr>
            <p:cNvSpPr/>
            <p:nvPr/>
          </p:nvSpPr>
          <p:spPr>
            <a:xfrm>
              <a:off x="3842241" y="3100407"/>
              <a:ext cx="193906" cy="45719"/>
            </a:xfrm>
            <a:custGeom>
              <a:avLst/>
              <a:gdLst/>
              <a:ahLst/>
              <a:cxnLst/>
              <a:rect l="l" t="t" r="r" b="b"/>
              <a:pathLst>
                <a:path w="68620" h="54629" extrusionOk="0">
                  <a:moveTo>
                    <a:pt x="13787" y="1749"/>
                  </a:moveTo>
                  <a:cubicBezTo>
                    <a:pt x="13787" y="9157"/>
                    <a:pt x="112008" y="5070"/>
                    <a:pt x="45537" y="52549"/>
                  </a:cubicBezTo>
                  <a:cubicBezTo>
                    <a:pt x="34644" y="60330"/>
                    <a:pt x="20137" y="44082"/>
                    <a:pt x="7437" y="39849"/>
                  </a:cubicBezTo>
                  <a:cubicBezTo>
                    <a:pt x="5320" y="33499"/>
                    <a:pt x="-2929" y="26154"/>
                    <a:pt x="1087" y="20799"/>
                  </a:cubicBezTo>
                  <a:cubicBezTo>
                    <a:pt x="6323" y="13817"/>
                    <a:pt x="20316" y="8278"/>
                    <a:pt x="26487" y="14449"/>
                  </a:cubicBezTo>
                  <a:cubicBezTo>
                    <a:pt x="31883" y="19845"/>
                    <a:pt x="13787" y="22916"/>
                    <a:pt x="7437" y="27149"/>
                  </a:cubicBezTo>
                  <a:cubicBezTo>
                    <a:pt x="5320" y="20799"/>
                    <a:pt x="-2929" y="13454"/>
                    <a:pt x="1087" y="8099"/>
                  </a:cubicBezTo>
                  <a:cubicBezTo>
                    <a:pt x="6661" y="666"/>
                    <a:pt x="38394" y="-1426"/>
                    <a:pt x="45537" y="8099"/>
                  </a:cubicBezTo>
                  <a:cubicBezTo>
                    <a:pt x="49347" y="13179"/>
                    <a:pt x="13787" y="-5659"/>
                    <a:pt x="13787" y="1749"/>
                  </a:cubicBezTo>
                  <a:close/>
                </a:path>
              </a:pathLst>
            </a:custGeom>
            <a:solidFill>
              <a:srgbClr val="595959"/>
            </a:solidFill>
            <a:ln w="22225" cap="rnd" cmpd="sng">
              <a:solidFill>
                <a:srgbClr val="59595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384;p50">
              <a:extLst>
                <a:ext uri="{FF2B5EF4-FFF2-40B4-BE49-F238E27FC236}">
                  <a16:creationId xmlns:a16="http://schemas.microsoft.com/office/drawing/2014/main" id="{A38E4162-B5D1-C20D-8538-1FE6432D89B7}"/>
                </a:ext>
              </a:extLst>
            </p:cNvPr>
            <p:cNvSpPr/>
            <p:nvPr/>
          </p:nvSpPr>
          <p:spPr>
            <a:xfrm>
              <a:off x="3821521" y="2809275"/>
              <a:ext cx="193906" cy="45719"/>
            </a:xfrm>
            <a:custGeom>
              <a:avLst/>
              <a:gdLst/>
              <a:ahLst/>
              <a:cxnLst/>
              <a:rect l="l" t="t" r="r" b="b"/>
              <a:pathLst>
                <a:path w="68620" h="54629" extrusionOk="0">
                  <a:moveTo>
                    <a:pt x="13787" y="1749"/>
                  </a:moveTo>
                  <a:cubicBezTo>
                    <a:pt x="13787" y="9157"/>
                    <a:pt x="112008" y="5070"/>
                    <a:pt x="45537" y="52549"/>
                  </a:cubicBezTo>
                  <a:cubicBezTo>
                    <a:pt x="34644" y="60330"/>
                    <a:pt x="20137" y="44082"/>
                    <a:pt x="7437" y="39849"/>
                  </a:cubicBezTo>
                  <a:cubicBezTo>
                    <a:pt x="5320" y="33499"/>
                    <a:pt x="-2929" y="26154"/>
                    <a:pt x="1087" y="20799"/>
                  </a:cubicBezTo>
                  <a:cubicBezTo>
                    <a:pt x="6323" y="13817"/>
                    <a:pt x="20316" y="8278"/>
                    <a:pt x="26487" y="14449"/>
                  </a:cubicBezTo>
                  <a:cubicBezTo>
                    <a:pt x="31883" y="19845"/>
                    <a:pt x="13787" y="22916"/>
                    <a:pt x="7437" y="27149"/>
                  </a:cubicBezTo>
                  <a:cubicBezTo>
                    <a:pt x="5320" y="20799"/>
                    <a:pt x="-2929" y="13454"/>
                    <a:pt x="1087" y="8099"/>
                  </a:cubicBezTo>
                  <a:cubicBezTo>
                    <a:pt x="6661" y="666"/>
                    <a:pt x="38394" y="-1426"/>
                    <a:pt x="45537" y="8099"/>
                  </a:cubicBezTo>
                  <a:cubicBezTo>
                    <a:pt x="49347" y="13179"/>
                    <a:pt x="13787" y="-5659"/>
                    <a:pt x="13787" y="1749"/>
                  </a:cubicBezTo>
                  <a:close/>
                </a:path>
              </a:pathLst>
            </a:custGeom>
            <a:solidFill>
              <a:srgbClr val="595959"/>
            </a:solidFill>
            <a:ln w="22225" cap="rnd" cmpd="sng">
              <a:solidFill>
                <a:srgbClr val="59595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385;p50">
              <a:extLst>
                <a:ext uri="{FF2B5EF4-FFF2-40B4-BE49-F238E27FC236}">
                  <a16:creationId xmlns:a16="http://schemas.microsoft.com/office/drawing/2014/main" id="{ED7EAA11-2D78-26B4-3ADB-BE5507C5C159}"/>
                </a:ext>
              </a:extLst>
            </p:cNvPr>
            <p:cNvSpPr/>
            <p:nvPr/>
          </p:nvSpPr>
          <p:spPr>
            <a:xfrm>
              <a:off x="4432450" y="273862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386;p50">
              <a:extLst>
                <a:ext uri="{FF2B5EF4-FFF2-40B4-BE49-F238E27FC236}">
                  <a16:creationId xmlns:a16="http://schemas.microsoft.com/office/drawing/2014/main" id="{D20CF7BA-4168-3CDA-7AE4-30AF69338EE3}"/>
                </a:ext>
              </a:extLst>
            </p:cNvPr>
            <p:cNvSpPr/>
            <p:nvPr/>
          </p:nvSpPr>
          <p:spPr>
            <a:xfrm>
              <a:off x="4656292" y="2691001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387;p50">
              <a:extLst>
                <a:ext uri="{FF2B5EF4-FFF2-40B4-BE49-F238E27FC236}">
                  <a16:creationId xmlns:a16="http://schemas.microsoft.com/office/drawing/2014/main" id="{5B984C2B-1069-BD75-6BFE-3497E0095C23}"/>
                </a:ext>
              </a:extLst>
            </p:cNvPr>
            <p:cNvSpPr/>
            <p:nvPr/>
          </p:nvSpPr>
          <p:spPr>
            <a:xfrm>
              <a:off x="4584850" y="3029147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388;p50">
              <a:extLst>
                <a:ext uri="{FF2B5EF4-FFF2-40B4-BE49-F238E27FC236}">
                  <a16:creationId xmlns:a16="http://schemas.microsoft.com/office/drawing/2014/main" id="{60FB83AA-4684-2076-51B3-937770D65E19}"/>
                </a:ext>
              </a:extLst>
            </p:cNvPr>
            <p:cNvSpPr/>
            <p:nvPr/>
          </p:nvSpPr>
          <p:spPr>
            <a:xfrm>
              <a:off x="4713359" y="3230543"/>
              <a:ext cx="171350" cy="12457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389;p50">
              <a:extLst>
                <a:ext uri="{FF2B5EF4-FFF2-40B4-BE49-F238E27FC236}">
                  <a16:creationId xmlns:a16="http://schemas.microsoft.com/office/drawing/2014/main" id="{EAA08284-9015-DB0C-39A4-217F314F0ACB}"/>
                </a:ext>
              </a:extLst>
            </p:cNvPr>
            <p:cNvSpPr/>
            <p:nvPr/>
          </p:nvSpPr>
          <p:spPr>
            <a:xfrm>
              <a:off x="4353606" y="3362926"/>
              <a:ext cx="171350" cy="12457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3149" name="Google Shape;3390;p50">
              <a:extLst>
                <a:ext uri="{FF2B5EF4-FFF2-40B4-BE49-F238E27FC236}">
                  <a16:creationId xmlns:a16="http://schemas.microsoft.com/office/drawing/2014/main" id="{63D2B884-D0E1-3C0B-006F-1FE3F0C9BC16}"/>
                </a:ext>
              </a:extLst>
            </p:cNvPr>
            <p:cNvCxnSpPr/>
            <p:nvPr/>
          </p:nvCxnSpPr>
          <p:spPr>
            <a:xfrm flipH="1">
              <a:off x="3848680" y="3185373"/>
              <a:ext cx="76200" cy="10745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164" name="Google Shape;3391;p50">
              <a:extLst>
                <a:ext uri="{FF2B5EF4-FFF2-40B4-BE49-F238E27FC236}">
                  <a16:creationId xmlns:a16="http://schemas.microsoft.com/office/drawing/2014/main" id="{500D6F67-B923-44A5-388A-EE5D5BBE1394}"/>
                </a:ext>
              </a:extLst>
            </p:cNvPr>
            <p:cNvCxnSpPr/>
            <p:nvPr/>
          </p:nvCxnSpPr>
          <p:spPr>
            <a:xfrm flipH="1">
              <a:off x="3853442" y="3221019"/>
              <a:ext cx="76200" cy="10745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167" name="Google Shape;3392;p50">
              <a:extLst>
                <a:ext uri="{FF2B5EF4-FFF2-40B4-BE49-F238E27FC236}">
                  <a16:creationId xmlns:a16="http://schemas.microsoft.com/office/drawing/2014/main" id="{980FBA17-C3D2-E492-4C39-6B100349E2DA}"/>
                </a:ext>
              </a:extLst>
            </p:cNvPr>
            <p:cNvCxnSpPr/>
            <p:nvPr/>
          </p:nvCxnSpPr>
          <p:spPr>
            <a:xfrm flipH="1">
              <a:off x="3872492" y="3239101"/>
              <a:ext cx="76200" cy="10745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168" name="Google Shape;3393;p50">
              <a:extLst>
                <a:ext uri="{FF2B5EF4-FFF2-40B4-BE49-F238E27FC236}">
                  <a16:creationId xmlns:a16="http://schemas.microsoft.com/office/drawing/2014/main" id="{95EC30FA-C5BB-4181-AAC6-172F0F1F1362}"/>
                </a:ext>
              </a:extLst>
            </p:cNvPr>
            <p:cNvCxnSpPr/>
            <p:nvPr/>
          </p:nvCxnSpPr>
          <p:spPr>
            <a:xfrm flipH="1">
              <a:off x="3898686" y="3276235"/>
              <a:ext cx="60681" cy="8669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169" name="Google Shape;3394;p50">
              <a:extLst>
                <a:ext uri="{FF2B5EF4-FFF2-40B4-BE49-F238E27FC236}">
                  <a16:creationId xmlns:a16="http://schemas.microsoft.com/office/drawing/2014/main" id="{3B0CDBA2-EF5D-A5C5-0E12-4E04BD037816}"/>
                </a:ext>
              </a:extLst>
            </p:cNvPr>
            <p:cNvCxnSpPr/>
            <p:nvPr/>
          </p:nvCxnSpPr>
          <p:spPr>
            <a:xfrm flipH="1">
              <a:off x="3924880" y="3309198"/>
              <a:ext cx="48692" cy="6122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170" name="Google Shape;3395;p50">
              <a:extLst>
                <a:ext uri="{FF2B5EF4-FFF2-40B4-BE49-F238E27FC236}">
                  <a16:creationId xmlns:a16="http://schemas.microsoft.com/office/drawing/2014/main" id="{A600C0F4-AC38-46B9-1391-98F4D70F4421}"/>
                </a:ext>
              </a:extLst>
            </p:cNvPr>
            <p:cNvCxnSpPr/>
            <p:nvPr/>
          </p:nvCxnSpPr>
          <p:spPr>
            <a:xfrm flipH="1">
              <a:off x="3948692" y="3332486"/>
              <a:ext cx="38100" cy="4729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171" name="Google Shape;3396;p50">
              <a:extLst>
                <a:ext uri="{FF2B5EF4-FFF2-40B4-BE49-F238E27FC236}">
                  <a16:creationId xmlns:a16="http://schemas.microsoft.com/office/drawing/2014/main" id="{E224F19E-FF9A-C37F-E1B4-A123CC3949B3}"/>
                </a:ext>
              </a:extLst>
            </p:cNvPr>
            <p:cNvSpPr/>
            <p:nvPr/>
          </p:nvSpPr>
          <p:spPr>
            <a:xfrm>
              <a:off x="3528800" y="1773835"/>
              <a:ext cx="1462006" cy="817896"/>
            </a:xfrm>
            <a:custGeom>
              <a:avLst/>
              <a:gdLst/>
              <a:ahLst/>
              <a:cxnLst/>
              <a:rect l="l" t="t" r="r" b="b"/>
              <a:pathLst>
                <a:path w="1462006" h="817896" extrusionOk="0">
                  <a:moveTo>
                    <a:pt x="373741" y="115997"/>
                  </a:moveTo>
                  <a:cubicBezTo>
                    <a:pt x="393059" y="96679"/>
                    <a:pt x="409840" y="74435"/>
                    <a:pt x="431696" y="58043"/>
                  </a:cubicBezTo>
                  <a:cubicBezTo>
                    <a:pt x="440282" y="51603"/>
                    <a:pt x="447347" y="42334"/>
                    <a:pt x="457454" y="38724"/>
                  </a:cubicBezTo>
                  <a:cubicBezTo>
                    <a:pt x="478068" y="31362"/>
                    <a:pt x="500612" y="31154"/>
                    <a:pt x="521848" y="25845"/>
                  </a:cubicBezTo>
                  <a:lnTo>
                    <a:pt x="547606" y="19406"/>
                  </a:lnTo>
                  <a:cubicBezTo>
                    <a:pt x="554045" y="15113"/>
                    <a:pt x="559511" y="8751"/>
                    <a:pt x="566924" y="6527"/>
                  </a:cubicBezTo>
                  <a:cubicBezTo>
                    <a:pt x="620221" y="-9462"/>
                    <a:pt x="694934" y="8381"/>
                    <a:pt x="740789" y="12967"/>
                  </a:cubicBezTo>
                  <a:cubicBezTo>
                    <a:pt x="747228" y="17260"/>
                    <a:pt x="753388" y="22005"/>
                    <a:pt x="760107" y="25845"/>
                  </a:cubicBezTo>
                  <a:cubicBezTo>
                    <a:pt x="768442" y="30608"/>
                    <a:pt x="778054" y="33144"/>
                    <a:pt x="785865" y="38724"/>
                  </a:cubicBezTo>
                  <a:cubicBezTo>
                    <a:pt x="793275" y="44017"/>
                    <a:pt x="798744" y="51603"/>
                    <a:pt x="805183" y="58043"/>
                  </a:cubicBezTo>
                  <a:cubicBezTo>
                    <a:pt x="807330" y="64482"/>
                    <a:pt x="807383" y="72061"/>
                    <a:pt x="811623" y="77361"/>
                  </a:cubicBezTo>
                  <a:cubicBezTo>
                    <a:pt x="824524" y="93487"/>
                    <a:pt x="845306" y="92716"/>
                    <a:pt x="863138" y="96679"/>
                  </a:cubicBezTo>
                  <a:cubicBezTo>
                    <a:pt x="871778" y="98599"/>
                    <a:pt x="880386" y="100688"/>
                    <a:pt x="888896" y="103119"/>
                  </a:cubicBezTo>
                  <a:cubicBezTo>
                    <a:pt x="895422" y="104984"/>
                    <a:pt x="901629" y="107912"/>
                    <a:pt x="908214" y="109558"/>
                  </a:cubicBezTo>
                  <a:cubicBezTo>
                    <a:pt x="918832" y="112212"/>
                    <a:pt x="929679" y="113851"/>
                    <a:pt x="940412" y="115997"/>
                  </a:cubicBezTo>
                  <a:cubicBezTo>
                    <a:pt x="1072003" y="168634"/>
                    <a:pt x="945409" y="122383"/>
                    <a:pt x="1288141" y="135316"/>
                  </a:cubicBezTo>
                  <a:cubicBezTo>
                    <a:pt x="1296985" y="135650"/>
                    <a:pt x="1305192" y="140172"/>
                    <a:pt x="1313899" y="141755"/>
                  </a:cubicBezTo>
                  <a:cubicBezTo>
                    <a:pt x="1328832" y="144470"/>
                    <a:pt x="1343950" y="146048"/>
                    <a:pt x="1358975" y="148195"/>
                  </a:cubicBezTo>
                  <a:cubicBezTo>
                    <a:pt x="1365414" y="150341"/>
                    <a:pt x="1371767" y="152769"/>
                    <a:pt x="1378293" y="154634"/>
                  </a:cubicBezTo>
                  <a:cubicBezTo>
                    <a:pt x="1386803" y="157065"/>
                    <a:pt x="1396849" y="155930"/>
                    <a:pt x="1404051" y="161074"/>
                  </a:cubicBezTo>
                  <a:cubicBezTo>
                    <a:pt x="1412784" y="167312"/>
                    <a:pt x="1416930" y="178245"/>
                    <a:pt x="1423369" y="186831"/>
                  </a:cubicBezTo>
                  <a:cubicBezTo>
                    <a:pt x="1425516" y="195417"/>
                    <a:pt x="1427378" y="204079"/>
                    <a:pt x="1429809" y="212589"/>
                  </a:cubicBezTo>
                  <a:cubicBezTo>
                    <a:pt x="1431674" y="219115"/>
                    <a:pt x="1436248" y="225119"/>
                    <a:pt x="1436248" y="231907"/>
                  </a:cubicBezTo>
                  <a:cubicBezTo>
                    <a:pt x="1436248" y="300628"/>
                    <a:pt x="1435516" y="369486"/>
                    <a:pt x="1429809" y="437969"/>
                  </a:cubicBezTo>
                  <a:cubicBezTo>
                    <a:pt x="1429012" y="447535"/>
                    <a:pt x="1420712" y="454904"/>
                    <a:pt x="1416930" y="463727"/>
                  </a:cubicBezTo>
                  <a:cubicBezTo>
                    <a:pt x="1414256" y="469966"/>
                    <a:pt x="1412637" y="476606"/>
                    <a:pt x="1410490" y="483045"/>
                  </a:cubicBezTo>
                  <a:cubicBezTo>
                    <a:pt x="1425042" y="526698"/>
                    <a:pt x="1404489" y="474642"/>
                    <a:pt x="1442688" y="528121"/>
                  </a:cubicBezTo>
                  <a:cubicBezTo>
                    <a:pt x="1446633" y="533645"/>
                    <a:pt x="1446091" y="541369"/>
                    <a:pt x="1449127" y="547440"/>
                  </a:cubicBezTo>
                  <a:cubicBezTo>
                    <a:pt x="1452588" y="554362"/>
                    <a:pt x="1457713" y="560319"/>
                    <a:pt x="1462006" y="566758"/>
                  </a:cubicBezTo>
                  <a:cubicBezTo>
                    <a:pt x="1459760" y="586970"/>
                    <a:pt x="1466876" y="632894"/>
                    <a:pt x="1436248" y="644031"/>
                  </a:cubicBezTo>
                  <a:cubicBezTo>
                    <a:pt x="1419985" y="649945"/>
                    <a:pt x="1401905" y="648324"/>
                    <a:pt x="1384733" y="650471"/>
                  </a:cubicBezTo>
                  <a:cubicBezTo>
                    <a:pt x="1343950" y="648324"/>
                    <a:pt x="1303055" y="647728"/>
                    <a:pt x="1262383" y="644031"/>
                  </a:cubicBezTo>
                  <a:cubicBezTo>
                    <a:pt x="1214961" y="639720"/>
                    <a:pt x="1275346" y="629522"/>
                    <a:pt x="1217307" y="644031"/>
                  </a:cubicBezTo>
                  <a:cubicBezTo>
                    <a:pt x="1208721" y="661203"/>
                    <a:pt x="1197621" y="677334"/>
                    <a:pt x="1191550" y="695547"/>
                  </a:cubicBezTo>
                  <a:cubicBezTo>
                    <a:pt x="1184569" y="716490"/>
                    <a:pt x="1178425" y="740991"/>
                    <a:pt x="1165792" y="759941"/>
                  </a:cubicBezTo>
                  <a:cubicBezTo>
                    <a:pt x="1153885" y="777801"/>
                    <a:pt x="1148603" y="810599"/>
                    <a:pt x="1127155" y="811457"/>
                  </a:cubicBezTo>
                  <a:lnTo>
                    <a:pt x="966169" y="817896"/>
                  </a:lnTo>
                  <a:cubicBezTo>
                    <a:pt x="918947" y="815750"/>
                    <a:pt x="871634" y="815083"/>
                    <a:pt x="824502" y="811457"/>
                  </a:cubicBezTo>
                  <a:cubicBezTo>
                    <a:pt x="788453" y="808684"/>
                    <a:pt x="808541" y="805078"/>
                    <a:pt x="779426" y="792138"/>
                  </a:cubicBezTo>
                  <a:cubicBezTo>
                    <a:pt x="767020" y="786624"/>
                    <a:pt x="753668" y="783552"/>
                    <a:pt x="740789" y="779259"/>
                  </a:cubicBezTo>
                  <a:cubicBezTo>
                    <a:pt x="734350" y="777113"/>
                    <a:pt x="728256" y="772990"/>
                    <a:pt x="721471" y="772820"/>
                  </a:cubicBezTo>
                  <a:lnTo>
                    <a:pt x="463893" y="766381"/>
                  </a:lnTo>
                  <a:cubicBezTo>
                    <a:pt x="408630" y="747958"/>
                    <a:pt x="496588" y="776164"/>
                    <a:pt x="405938" y="753502"/>
                  </a:cubicBezTo>
                  <a:cubicBezTo>
                    <a:pt x="392768" y="750210"/>
                    <a:pt x="380181" y="744916"/>
                    <a:pt x="367302" y="740623"/>
                  </a:cubicBezTo>
                  <a:lnTo>
                    <a:pt x="347983" y="734183"/>
                  </a:lnTo>
                  <a:cubicBezTo>
                    <a:pt x="335104" y="717011"/>
                    <a:pt x="321253" y="700528"/>
                    <a:pt x="309347" y="682668"/>
                  </a:cubicBezTo>
                  <a:cubicBezTo>
                    <a:pt x="300761" y="669789"/>
                    <a:pt x="296468" y="652617"/>
                    <a:pt x="283589" y="644031"/>
                  </a:cubicBezTo>
                  <a:cubicBezTo>
                    <a:pt x="277150" y="639738"/>
                    <a:pt x="271978" y="631853"/>
                    <a:pt x="264271" y="631152"/>
                  </a:cubicBezTo>
                  <a:cubicBezTo>
                    <a:pt x="200106" y="625319"/>
                    <a:pt x="135482" y="626859"/>
                    <a:pt x="71088" y="624713"/>
                  </a:cubicBezTo>
                  <a:cubicBezTo>
                    <a:pt x="54951" y="620679"/>
                    <a:pt x="37715" y="619439"/>
                    <a:pt x="26012" y="605395"/>
                  </a:cubicBezTo>
                  <a:cubicBezTo>
                    <a:pt x="19867" y="598020"/>
                    <a:pt x="16504" y="588625"/>
                    <a:pt x="13133" y="579637"/>
                  </a:cubicBezTo>
                  <a:cubicBezTo>
                    <a:pt x="6125" y="560949"/>
                    <a:pt x="2605" y="525263"/>
                    <a:pt x="254" y="508803"/>
                  </a:cubicBezTo>
                  <a:cubicBezTo>
                    <a:pt x="5122" y="426047"/>
                    <a:pt x="-17838" y="402809"/>
                    <a:pt x="45330" y="360696"/>
                  </a:cubicBezTo>
                  <a:cubicBezTo>
                    <a:pt x="51769" y="356403"/>
                    <a:pt x="57576" y="350960"/>
                    <a:pt x="64648" y="347817"/>
                  </a:cubicBezTo>
                  <a:cubicBezTo>
                    <a:pt x="64660" y="347812"/>
                    <a:pt x="112938" y="331721"/>
                    <a:pt x="122603" y="328499"/>
                  </a:cubicBezTo>
                  <a:lnTo>
                    <a:pt x="141921" y="322059"/>
                  </a:lnTo>
                  <a:lnTo>
                    <a:pt x="161240" y="315620"/>
                  </a:lnTo>
                  <a:cubicBezTo>
                    <a:pt x="165533" y="309181"/>
                    <a:pt x="168647" y="301774"/>
                    <a:pt x="174119" y="296302"/>
                  </a:cubicBezTo>
                  <a:cubicBezTo>
                    <a:pt x="179591" y="290830"/>
                    <a:pt x="188341" y="289247"/>
                    <a:pt x="193437" y="283423"/>
                  </a:cubicBezTo>
                  <a:cubicBezTo>
                    <a:pt x="203630" y="271774"/>
                    <a:pt x="212273" y="258631"/>
                    <a:pt x="219195" y="244786"/>
                  </a:cubicBezTo>
                  <a:cubicBezTo>
                    <a:pt x="227781" y="227614"/>
                    <a:pt x="238881" y="211484"/>
                    <a:pt x="244952" y="193271"/>
                  </a:cubicBezTo>
                  <a:cubicBezTo>
                    <a:pt x="247099" y="186831"/>
                    <a:pt x="248095" y="179886"/>
                    <a:pt x="251392" y="173952"/>
                  </a:cubicBezTo>
                  <a:cubicBezTo>
                    <a:pt x="258909" y="160422"/>
                    <a:pt x="262466" y="140211"/>
                    <a:pt x="277150" y="135316"/>
                  </a:cubicBezTo>
                  <a:lnTo>
                    <a:pt x="296468" y="128876"/>
                  </a:lnTo>
                  <a:lnTo>
                    <a:pt x="373741" y="115997"/>
                  </a:lnTo>
                  <a:close/>
                </a:path>
              </a:pathLst>
            </a:custGeom>
            <a:solidFill>
              <a:srgbClr val="6BA743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72" name="Google Shape;3399;p50">
            <a:extLst>
              <a:ext uri="{FF2B5EF4-FFF2-40B4-BE49-F238E27FC236}">
                <a16:creationId xmlns:a16="http://schemas.microsoft.com/office/drawing/2014/main" id="{8CE59C2F-6651-B753-402F-B707ACB8812A}"/>
              </a:ext>
            </a:extLst>
          </p:cNvPr>
          <p:cNvSpPr txBox="1"/>
          <p:nvPr/>
        </p:nvSpPr>
        <p:spPr>
          <a:xfrm>
            <a:off x="6449956" y="3202304"/>
            <a:ext cx="2865976" cy="10156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北海道にたくさんあるシラカ</a:t>
            </a: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ン</a:t>
            </a: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バの妖精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73" name="Google Shape;3418;p50">
            <a:extLst>
              <a:ext uri="{FF2B5EF4-FFF2-40B4-BE49-F238E27FC236}">
                <a16:creationId xmlns:a16="http://schemas.microsoft.com/office/drawing/2014/main" id="{69DBC16F-E384-B849-64E1-839D0D987EDF}"/>
              </a:ext>
            </a:extLst>
          </p:cNvPr>
          <p:cNvSpPr txBox="1"/>
          <p:nvPr/>
        </p:nvSpPr>
        <p:spPr>
          <a:xfrm>
            <a:off x="5654109" y="3964181"/>
            <a:ext cx="804380" cy="3428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んだっ！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07" name="グループ化 3106">
            <a:extLst>
              <a:ext uri="{FF2B5EF4-FFF2-40B4-BE49-F238E27FC236}">
                <a16:creationId xmlns:a16="http://schemas.microsoft.com/office/drawing/2014/main" id="{19838712-A572-041D-5F39-074F837D819C}"/>
              </a:ext>
            </a:extLst>
          </p:cNvPr>
          <p:cNvGrpSpPr>
            <a:grpSpLocks noChangeAspect="1"/>
          </p:cNvGrpSpPr>
          <p:nvPr/>
        </p:nvGrpSpPr>
        <p:grpSpPr>
          <a:xfrm>
            <a:off x="508812" y="3095347"/>
            <a:ext cx="3619597" cy="2966680"/>
            <a:chOff x="-8885146" y="1604311"/>
            <a:chExt cx="5744843" cy="4708566"/>
          </a:xfrm>
        </p:grpSpPr>
        <p:sp>
          <p:nvSpPr>
            <p:cNvPr id="3108" name="星: 16 pt 3107">
              <a:extLst>
                <a:ext uri="{FF2B5EF4-FFF2-40B4-BE49-F238E27FC236}">
                  <a16:creationId xmlns:a16="http://schemas.microsoft.com/office/drawing/2014/main" id="{4D3B693D-F90E-5134-5666-BF4E041A65B1}"/>
                </a:ext>
              </a:extLst>
            </p:cNvPr>
            <p:cNvSpPr/>
            <p:nvPr/>
          </p:nvSpPr>
          <p:spPr>
            <a:xfrm>
              <a:off x="-5293153" y="1722198"/>
              <a:ext cx="2152850" cy="2320416"/>
            </a:xfrm>
            <a:prstGeom prst="star16">
              <a:avLst/>
            </a:prstGeom>
            <a:solidFill>
              <a:srgbClr val="CD9B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3109" name="星: 16 pt 3108">
              <a:extLst>
                <a:ext uri="{FF2B5EF4-FFF2-40B4-BE49-F238E27FC236}">
                  <a16:creationId xmlns:a16="http://schemas.microsoft.com/office/drawing/2014/main" id="{BB9C1574-B471-EB0D-9A13-32543D23DC32}"/>
                </a:ext>
              </a:extLst>
            </p:cNvPr>
            <p:cNvSpPr/>
            <p:nvPr/>
          </p:nvSpPr>
          <p:spPr>
            <a:xfrm>
              <a:off x="-8885146" y="1604311"/>
              <a:ext cx="1460920" cy="1549574"/>
            </a:xfrm>
            <a:prstGeom prst="star16">
              <a:avLst/>
            </a:pr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3232" name="グループ化 3231">
              <a:extLst>
                <a:ext uri="{FF2B5EF4-FFF2-40B4-BE49-F238E27FC236}">
                  <a16:creationId xmlns:a16="http://schemas.microsoft.com/office/drawing/2014/main" id="{FB393989-0CC8-0E59-D14A-694A0E68F618}"/>
                </a:ext>
              </a:extLst>
            </p:cNvPr>
            <p:cNvGrpSpPr/>
            <p:nvPr/>
          </p:nvGrpSpPr>
          <p:grpSpPr>
            <a:xfrm>
              <a:off x="-8461473" y="2014255"/>
              <a:ext cx="3685901" cy="4298622"/>
              <a:chOff x="761833" y="1463672"/>
              <a:chExt cx="3685901" cy="4298622"/>
            </a:xfrm>
          </p:grpSpPr>
          <p:grpSp>
            <p:nvGrpSpPr>
              <p:cNvPr id="3235" name="グループ化 3234">
                <a:extLst>
                  <a:ext uri="{FF2B5EF4-FFF2-40B4-BE49-F238E27FC236}">
                    <a16:creationId xmlns:a16="http://schemas.microsoft.com/office/drawing/2014/main" id="{A47C5932-FA78-6144-21B2-63C0686F5E5D}"/>
                  </a:ext>
                </a:extLst>
              </p:cNvPr>
              <p:cNvGrpSpPr/>
              <p:nvPr/>
            </p:nvGrpSpPr>
            <p:grpSpPr>
              <a:xfrm>
                <a:off x="1393122" y="2908678"/>
                <a:ext cx="3054612" cy="2853616"/>
                <a:chOff x="5384549" y="1496159"/>
                <a:chExt cx="2103132" cy="1986106"/>
              </a:xfrm>
            </p:grpSpPr>
            <p:sp>
              <p:nvSpPr>
                <p:cNvPr id="3248" name="Google Shape;1735;p30">
                  <a:extLst>
                    <a:ext uri="{FF2B5EF4-FFF2-40B4-BE49-F238E27FC236}">
                      <a16:creationId xmlns:a16="http://schemas.microsoft.com/office/drawing/2014/main" id="{E669CFCC-24BF-2048-CCBE-6EDA902AA6A9}"/>
                    </a:ext>
                  </a:extLst>
                </p:cNvPr>
                <p:cNvSpPr/>
                <p:nvPr/>
              </p:nvSpPr>
              <p:spPr>
                <a:xfrm rot="5662321">
                  <a:off x="7143783" y="2389929"/>
                  <a:ext cx="231543" cy="456252"/>
                </a:xfrm>
                <a:prstGeom prst="can">
                  <a:avLst>
                    <a:gd name="adj" fmla="val 3014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grpSp>
              <p:nvGrpSpPr>
                <p:cNvPr id="3249" name="グループ化 3248">
                  <a:extLst>
                    <a:ext uri="{FF2B5EF4-FFF2-40B4-BE49-F238E27FC236}">
                      <a16:creationId xmlns:a16="http://schemas.microsoft.com/office/drawing/2014/main" id="{D4EF9B36-F261-D0A4-6FE8-5A9D0F38CBC5}"/>
                    </a:ext>
                  </a:extLst>
                </p:cNvPr>
                <p:cNvGrpSpPr/>
                <p:nvPr/>
              </p:nvGrpSpPr>
              <p:grpSpPr>
                <a:xfrm rot="65108">
                  <a:off x="5767717" y="1496159"/>
                  <a:ext cx="1609515" cy="1986106"/>
                  <a:chOff x="852649" y="4147627"/>
                  <a:chExt cx="1519259" cy="1874733"/>
                </a:xfrm>
              </p:grpSpPr>
              <p:sp>
                <p:nvSpPr>
                  <p:cNvPr id="3257" name="Google Shape;1610;p29">
                    <a:extLst>
                      <a:ext uri="{FF2B5EF4-FFF2-40B4-BE49-F238E27FC236}">
                        <a16:creationId xmlns:a16="http://schemas.microsoft.com/office/drawing/2014/main" id="{909C7317-AA4B-2D95-9D5F-D4E8C117E9C8}"/>
                      </a:ext>
                    </a:extLst>
                  </p:cNvPr>
                  <p:cNvSpPr/>
                  <p:nvPr/>
                </p:nvSpPr>
                <p:spPr>
                  <a:xfrm>
                    <a:off x="2120636" y="5645555"/>
                    <a:ext cx="251272" cy="182676"/>
                  </a:xfrm>
                  <a:prstGeom prst="ellipse">
                    <a:avLst/>
                  </a:prstGeom>
                  <a:solidFill>
                    <a:srgbClr val="3F3F3F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58" name="Google Shape;1611;p29">
                    <a:extLst>
                      <a:ext uri="{FF2B5EF4-FFF2-40B4-BE49-F238E27FC236}">
                        <a16:creationId xmlns:a16="http://schemas.microsoft.com/office/drawing/2014/main" id="{92228F53-5294-B701-7FF3-89F33C19222E}"/>
                      </a:ext>
                    </a:extLst>
                  </p:cNvPr>
                  <p:cNvSpPr/>
                  <p:nvPr/>
                </p:nvSpPr>
                <p:spPr>
                  <a:xfrm>
                    <a:off x="852649" y="4147627"/>
                    <a:ext cx="1340898" cy="1783396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59" name="Google Shape;1612;p29">
                    <a:extLst>
                      <a:ext uri="{FF2B5EF4-FFF2-40B4-BE49-F238E27FC236}">
                        <a16:creationId xmlns:a16="http://schemas.microsoft.com/office/drawing/2014/main" id="{66D69C5D-CBDE-4E49-2A7E-29451BD74DE3}"/>
                      </a:ext>
                    </a:extLst>
                  </p:cNvPr>
                  <p:cNvSpPr/>
                  <p:nvPr/>
                </p:nvSpPr>
                <p:spPr>
                  <a:xfrm>
                    <a:off x="1718646" y="4866956"/>
                    <a:ext cx="52792" cy="52792"/>
                  </a:xfrm>
                  <a:prstGeom prst="ellipse">
                    <a:avLst/>
                  </a:prstGeom>
                  <a:solidFill>
                    <a:srgbClr val="3F3F3F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60" name="Google Shape;1613;p29">
                    <a:extLst>
                      <a:ext uri="{FF2B5EF4-FFF2-40B4-BE49-F238E27FC236}">
                        <a16:creationId xmlns:a16="http://schemas.microsoft.com/office/drawing/2014/main" id="{F2A7495E-0101-8F71-6FEB-3001826C175E}"/>
                      </a:ext>
                    </a:extLst>
                  </p:cNvPr>
                  <p:cNvSpPr/>
                  <p:nvPr/>
                </p:nvSpPr>
                <p:spPr>
                  <a:xfrm>
                    <a:off x="2046895" y="4797118"/>
                    <a:ext cx="52792" cy="52792"/>
                  </a:xfrm>
                  <a:prstGeom prst="ellipse">
                    <a:avLst/>
                  </a:prstGeom>
                  <a:solidFill>
                    <a:srgbClr val="3F3F3F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61" name="Google Shape;1614;p29">
                    <a:extLst>
                      <a:ext uri="{FF2B5EF4-FFF2-40B4-BE49-F238E27FC236}">
                        <a16:creationId xmlns:a16="http://schemas.microsoft.com/office/drawing/2014/main" id="{6258CA4C-D611-BB4D-F30D-2B763D24CEF7}"/>
                      </a:ext>
                    </a:extLst>
                  </p:cNvPr>
                  <p:cNvSpPr/>
                  <p:nvPr/>
                </p:nvSpPr>
                <p:spPr>
                  <a:xfrm>
                    <a:off x="1922737" y="5148120"/>
                    <a:ext cx="79312" cy="76827"/>
                  </a:xfrm>
                  <a:prstGeom prst="ellipse">
                    <a:avLst/>
                  </a:prstGeom>
                  <a:solidFill>
                    <a:srgbClr val="3F3F3F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62" name="Google Shape;1615;p29">
                    <a:extLst>
                      <a:ext uri="{FF2B5EF4-FFF2-40B4-BE49-F238E27FC236}">
                        <a16:creationId xmlns:a16="http://schemas.microsoft.com/office/drawing/2014/main" id="{046DD9B1-7F3A-4E92-B1A7-D6D9513B89B4}"/>
                      </a:ext>
                    </a:extLst>
                  </p:cNvPr>
                  <p:cNvSpPr/>
                  <p:nvPr/>
                </p:nvSpPr>
                <p:spPr>
                  <a:xfrm>
                    <a:off x="1593086" y="5839684"/>
                    <a:ext cx="251272" cy="182676"/>
                  </a:xfrm>
                  <a:prstGeom prst="ellipse">
                    <a:avLst/>
                  </a:prstGeom>
                  <a:solidFill>
                    <a:srgbClr val="3F3F3F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cxnSp>
                <p:nvCxnSpPr>
                  <p:cNvPr id="3263" name="Google Shape;1616;p29">
                    <a:extLst>
                      <a:ext uri="{FF2B5EF4-FFF2-40B4-BE49-F238E27FC236}">
                        <a16:creationId xmlns:a16="http://schemas.microsoft.com/office/drawing/2014/main" id="{748B4289-6B65-94CC-427B-C114998A9B04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852649" y="5579317"/>
                    <a:ext cx="111742" cy="157577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</p:cxnSp>
              <p:cxnSp>
                <p:nvCxnSpPr>
                  <p:cNvPr id="3264" name="Google Shape;1617;p29">
                    <a:extLst>
                      <a:ext uri="{FF2B5EF4-FFF2-40B4-BE49-F238E27FC236}">
                        <a16:creationId xmlns:a16="http://schemas.microsoft.com/office/drawing/2014/main" id="{BEC838AA-2690-93A6-5B90-D177D07910C6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859633" y="5631588"/>
                    <a:ext cx="111742" cy="157577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</p:cxnSp>
              <p:cxnSp>
                <p:nvCxnSpPr>
                  <p:cNvPr id="3265" name="Google Shape;1618;p29">
                    <a:extLst>
                      <a:ext uri="{FF2B5EF4-FFF2-40B4-BE49-F238E27FC236}">
                        <a16:creationId xmlns:a16="http://schemas.microsoft.com/office/drawing/2014/main" id="{2E47E1E8-B46F-CFA5-99BE-FFD069A9CFB9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887568" y="5658105"/>
                    <a:ext cx="111742" cy="157577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</p:cxnSp>
              <p:cxnSp>
                <p:nvCxnSpPr>
                  <p:cNvPr id="3266" name="Google Shape;1619;p29">
                    <a:extLst>
                      <a:ext uri="{FF2B5EF4-FFF2-40B4-BE49-F238E27FC236}">
                        <a16:creationId xmlns:a16="http://schemas.microsoft.com/office/drawing/2014/main" id="{9AB5B908-9FF7-B8FD-4807-7F551CCD1C47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925980" y="5712559"/>
                    <a:ext cx="88984" cy="127127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</p:cxnSp>
              <p:cxnSp>
                <p:nvCxnSpPr>
                  <p:cNvPr id="3267" name="Google Shape;1620;p29">
                    <a:extLst>
                      <a:ext uri="{FF2B5EF4-FFF2-40B4-BE49-F238E27FC236}">
                        <a16:creationId xmlns:a16="http://schemas.microsoft.com/office/drawing/2014/main" id="{427CC460-E2EE-DFF1-2E21-5CCC422A5757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964391" y="5760897"/>
                    <a:ext cx="71403" cy="89781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</p:cxnSp>
              <p:cxnSp>
                <p:nvCxnSpPr>
                  <p:cNvPr id="3268" name="Google Shape;1621;p29">
                    <a:extLst>
                      <a:ext uri="{FF2B5EF4-FFF2-40B4-BE49-F238E27FC236}">
                        <a16:creationId xmlns:a16="http://schemas.microsoft.com/office/drawing/2014/main" id="{CC784FED-43DB-FE9B-7F40-1062C9A5A175}"/>
                      </a:ext>
                    </a:extLst>
                  </p:cNvPr>
                  <p:cNvCxnSpPr/>
                  <p:nvPr/>
                </p:nvCxnSpPr>
                <p:spPr>
                  <a:xfrm flipH="1">
                    <a:off x="999310" y="5795047"/>
                    <a:ext cx="55870" cy="69354"/>
                  </a:xfrm>
                  <a:prstGeom prst="straightConnector1">
                    <a:avLst/>
                  </a:prstGeom>
                  <a:noFill/>
                  <a:ln w="12700" cap="rnd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</p:cxnSp>
              <p:sp>
                <p:nvSpPr>
                  <p:cNvPr id="3269" name="Google Shape;1622;p29">
                    <a:extLst>
                      <a:ext uri="{FF2B5EF4-FFF2-40B4-BE49-F238E27FC236}">
                        <a16:creationId xmlns:a16="http://schemas.microsoft.com/office/drawing/2014/main" id="{AFF09626-DD70-96FD-3245-DF051929D638}"/>
                      </a:ext>
                    </a:extLst>
                  </p:cNvPr>
                  <p:cNvSpPr/>
                  <p:nvPr/>
                </p:nvSpPr>
                <p:spPr>
                  <a:xfrm>
                    <a:off x="1138987" y="4203499"/>
                    <a:ext cx="632451" cy="1800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1167" h="147637" extrusionOk="0">
                        <a:moveTo>
                          <a:pt x="130969" y="66675"/>
                        </a:moveTo>
                        <a:cubicBezTo>
                          <a:pt x="134938" y="67469"/>
                          <a:pt x="140013" y="66194"/>
                          <a:pt x="142875" y="69056"/>
                        </a:cubicBezTo>
                        <a:cubicBezTo>
                          <a:pt x="146425" y="72606"/>
                          <a:pt x="147638" y="83344"/>
                          <a:pt x="147638" y="83344"/>
                        </a:cubicBezTo>
                        <a:cubicBezTo>
                          <a:pt x="145257" y="89694"/>
                          <a:pt x="144731" y="97098"/>
                          <a:pt x="140494" y="102394"/>
                        </a:cubicBezTo>
                        <a:cubicBezTo>
                          <a:pt x="133518" y="111114"/>
                          <a:pt x="113325" y="105460"/>
                          <a:pt x="107157" y="104775"/>
                        </a:cubicBezTo>
                        <a:cubicBezTo>
                          <a:pt x="100950" y="101051"/>
                          <a:pt x="92275" y="97155"/>
                          <a:pt x="88107" y="90487"/>
                        </a:cubicBezTo>
                        <a:cubicBezTo>
                          <a:pt x="85842" y="86862"/>
                          <a:pt x="84932" y="82550"/>
                          <a:pt x="83344" y="78581"/>
                        </a:cubicBezTo>
                        <a:cubicBezTo>
                          <a:pt x="84138" y="68262"/>
                          <a:pt x="82805" y="57554"/>
                          <a:pt x="85725" y="47625"/>
                        </a:cubicBezTo>
                        <a:cubicBezTo>
                          <a:pt x="86992" y="43317"/>
                          <a:pt x="91706" y="40857"/>
                          <a:pt x="95250" y="38100"/>
                        </a:cubicBezTo>
                        <a:cubicBezTo>
                          <a:pt x="103685" y="31539"/>
                          <a:pt x="105815" y="31403"/>
                          <a:pt x="114300" y="28575"/>
                        </a:cubicBezTo>
                        <a:cubicBezTo>
                          <a:pt x="132556" y="29369"/>
                          <a:pt x="150845" y="29606"/>
                          <a:pt x="169069" y="30956"/>
                        </a:cubicBezTo>
                        <a:cubicBezTo>
                          <a:pt x="172333" y="31198"/>
                          <a:pt x="175512" y="32236"/>
                          <a:pt x="178594" y="33337"/>
                        </a:cubicBezTo>
                        <a:cubicBezTo>
                          <a:pt x="186645" y="36212"/>
                          <a:pt x="202407" y="42862"/>
                          <a:pt x="202407" y="42862"/>
                        </a:cubicBezTo>
                        <a:cubicBezTo>
                          <a:pt x="214888" y="55343"/>
                          <a:pt x="217932" y="56521"/>
                          <a:pt x="226219" y="71437"/>
                        </a:cubicBezTo>
                        <a:cubicBezTo>
                          <a:pt x="228506" y="75553"/>
                          <a:pt x="230323" y="87193"/>
                          <a:pt x="230982" y="90487"/>
                        </a:cubicBezTo>
                        <a:cubicBezTo>
                          <a:pt x="230188" y="99218"/>
                          <a:pt x="232114" y="108649"/>
                          <a:pt x="228600" y="116681"/>
                        </a:cubicBezTo>
                        <a:cubicBezTo>
                          <a:pt x="226115" y="122360"/>
                          <a:pt x="219206" y="124781"/>
                          <a:pt x="214313" y="128587"/>
                        </a:cubicBezTo>
                        <a:cubicBezTo>
                          <a:pt x="212054" y="130344"/>
                          <a:pt x="209800" y="132223"/>
                          <a:pt x="207169" y="133350"/>
                        </a:cubicBezTo>
                        <a:cubicBezTo>
                          <a:pt x="201556" y="135756"/>
                          <a:pt x="184836" y="137561"/>
                          <a:pt x="180975" y="138112"/>
                        </a:cubicBezTo>
                        <a:cubicBezTo>
                          <a:pt x="161321" y="144666"/>
                          <a:pt x="181664" y="138380"/>
                          <a:pt x="138113" y="145256"/>
                        </a:cubicBezTo>
                        <a:cubicBezTo>
                          <a:pt x="134880" y="145766"/>
                          <a:pt x="131763" y="146843"/>
                          <a:pt x="128588" y="147637"/>
                        </a:cubicBezTo>
                        <a:cubicBezTo>
                          <a:pt x="99219" y="146050"/>
                          <a:pt x="69297" y="148769"/>
                          <a:pt x="40482" y="142875"/>
                        </a:cubicBezTo>
                        <a:cubicBezTo>
                          <a:pt x="32784" y="141300"/>
                          <a:pt x="30099" y="130921"/>
                          <a:pt x="23813" y="126206"/>
                        </a:cubicBezTo>
                        <a:lnTo>
                          <a:pt x="14288" y="119062"/>
                        </a:lnTo>
                        <a:cubicBezTo>
                          <a:pt x="1259" y="93005"/>
                          <a:pt x="5189" y="103669"/>
                          <a:pt x="0" y="88106"/>
                        </a:cubicBezTo>
                        <a:cubicBezTo>
                          <a:pt x="1588" y="77787"/>
                          <a:pt x="2231" y="67278"/>
                          <a:pt x="4763" y="57150"/>
                        </a:cubicBezTo>
                        <a:cubicBezTo>
                          <a:pt x="5457" y="54374"/>
                          <a:pt x="8008" y="52433"/>
                          <a:pt x="9525" y="50006"/>
                        </a:cubicBezTo>
                        <a:cubicBezTo>
                          <a:pt x="24477" y="26083"/>
                          <a:pt x="8063" y="49296"/>
                          <a:pt x="26194" y="28575"/>
                        </a:cubicBezTo>
                        <a:cubicBezTo>
                          <a:pt x="28807" y="25588"/>
                          <a:pt x="30108" y="21357"/>
                          <a:pt x="33338" y="19050"/>
                        </a:cubicBezTo>
                        <a:cubicBezTo>
                          <a:pt x="36001" y="17148"/>
                          <a:pt x="39654" y="17311"/>
                          <a:pt x="42863" y="16669"/>
                        </a:cubicBezTo>
                        <a:cubicBezTo>
                          <a:pt x="47597" y="15722"/>
                          <a:pt x="52416" y="15234"/>
                          <a:pt x="57150" y="14287"/>
                        </a:cubicBezTo>
                        <a:cubicBezTo>
                          <a:pt x="64326" y="12852"/>
                          <a:pt x="71345" y="10610"/>
                          <a:pt x="78582" y="9525"/>
                        </a:cubicBezTo>
                        <a:cubicBezTo>
                          <a:pt x="87252" y="8225"/>
                          <a:pt x="96068" y="8168"/>
                          <a:pt x="104775" y="7144"/>
                        </a:cubicBezTo>
                        <a:cubicBezTo>
                          <a:pt x="109570" y="6580"/>
                          <a:pt x="114264" y="5295"/>
                          <a:pt x="119063" y="4762"/>
                        </a:cubicBezTo>
                        <a:cubicBezTo>
                          <a:pt x="183175" y="-2362"/>
                          <a:pt x="120592" y="6244"/>
                          <a:pt x="164307" y="0"/>
                        </a:cubicBezTo>
                        <a:cubicBezTo>
                          <a:pt x="195263" y="794"/>
                          <a:pt x="226284" y="226"/>
                          <a:pt x="257175" y="2381"/>
                        </a:cubicBezTo>
                        <a:cubicBezTo>
                          <a:pt x="260716" y="2628"/>
                          <a:pt x="263332" y="6021"/>
                          <a:pt x="266700" y="7144"/>
                        </a:cubicBezTo>
                        <a:cubicBezTo>
                          <a:pt x="270540" y="8424"/>
                          <a:pt x="274638" y="8731"/>
                          <a:pt x="278607" y="9525"/>
                        </a:cubicBezTo>
                        <a:cubicBezTo>
                          <a:pt x="296537" y="21478"/>
                          <a:pt x="273751" y="7444"/>
                          <a:pt x="295275" y="16669"/>
                        </a:cubicBezTo>
                        <a:cubicBezTo>
                          <a:pt x="297905" y="17796"/>
                          <a:pt x="299934" y="20011"/>
                          <a:pt x="302419" y="21431"/>
                        </a:cubicBezTo>
                        <a:cubicBezTo>
                          <a:pt x="318215" y="30457"/>
                          <a:pt x="306582" y="20832"/>
                          <a:pt x="321469" y="35719"/>
                        </a:cubicBezTo>
                        <a:cubicBezTo>
                          <a:pt x="322263" y="38100"/>
                          <a:pt x="322861" y="40555"/>
                          <a:pt x="323850" y="42862"/>
                        </a:cubicBezTo>
                        <a:cubicBezTo>
                          <a:pt x="326217" y="48386"/>
                          <a:pt x="329978" y="53436"/>
                          <a:pt x="330994" y="59531"/>
                        </a:cubicBezTo>
                        <a:cubicBezTo>
                          <a:pt x="331385" y="61880"/>
                          <a:pt x="330994" y="64294"/>
                          <a:pt x="330994" y="66675"/>
                        </a:cubicBezTo>
                      </a:path>
                    </a:pathLst>
                  </a:custGeom>
                  <a:noFill/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grpSp>
              <p:nvGrpSpPr>
                <p:cNvPr id="3250" name="グループ化 3249">
                  <a:extLst>
                    <a:ext uri="{FF2B5EF4-FFF2-40B4-BE49-F238E27FC236}">
                      <a16:creationId xmlns:a16="http://schemas.microsoft.com/office/drawing/2014/main" id="{CB5E124B-37BB-77B9-3C6E-A4B4BA9A3E5A}"/>
                    </a:ext>
                  </a:extLst>
                </p:cNvPr>
                <p:cNvGrpSpPr/>
                <p:nvPr/>
              </p:nvGrpSpPr>
              <p:grpSpPr>
                <a:xfrm rot="12018960">
                  <a:off x="5384549" y="2281464"/>
                  <a:ext cx="724545" cy="448230"/>
                  <a:chOff x="1492088" y="4591101"/>
                  <a:chExt cx="831537" cy="514421"/>
                </a:xfrm>
              </p:grpSpPr>
              <p:sp>
                <p:nvSpPr>
                  <p:cNvPr id="3255" name="Google Shape;1735;p30">
                    <a:extLst>
                      <a:ext uri="{FF2B5EF4-FFF2-40B4-BE49-F238E27FC236}">
                        <a16:creationId xmlns:a16="http://schemas.microsoft.com/office/drawing/2014/main" id="{20026706-8400-7E3B-9A82-23429243D6B2}"/>
                      </a:ext>
                    </a:extLst>
                  </p:cNvPr>
                  <p:cNvSpPr/>
                  <p:nvPr/>
                </p:nvSpPr>
                <p:spPr>
                  <a:xfrm rot="6193831">
                    <a:off x="1855835" y="4637732"/>
                    <a:ext cx="294928" cy="640652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C89058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56" name="Google Shape;1736;p30">
                    <a:extLst>
                      <a:ext uri="{FF2B5EF4-FFF2-40B4-BE49-F238E27FC236}">
                        <a16:creationId xmlns:a16="http://schemas.microsoft.com/office/drawing/2014/main" id="{1066D2C7-A56E-DA1F-A08E-C552DDE175DC}"/>
                      </a:ext>
                    </a:extLst>
                  </p:cNvPr>
                  <p:cNvSpPr/>
                  <p:nvPr/>
                </p:nvSpPr>
                <p:spPr>
                  <a:xfrm rot="5791590">
                    <a:off x="1396973" y="4686216"/>
                    <a:ext cx="509402" cy="319171"/>
                  </a:xfrm>
                  <a:prstGeom prst="ellipse">
                    <a:avLst/>
                  </a:prstGeom>
                  <a:solidFill>
                    <a:srgbClr val="C89058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</p:grpSp>
          <p:grpSp>
            <p:nvGrpSpPr>
              <p:cNvPr id="3236" name="グループ化 3235">
                <a:extLst>
                  <a:ext uri="{FF2B5EF4-FFF2-40B4-BE49-F238E27FC236}">
                    <a16:creationId xmlns:a16="http://schemas.microsoft.com/office/drawing/2014/main" id="{E222FD36-0A80-8EC5-F785-1B00D3AC7E0A}"/>
                  </a:ext>
                </a:extLst>
              </p:cNvPr>
              <p:cNvGrpSpPr/>
              <p:nvPr/>
            </p:nvGrpSpPr>
            <p:grpSpPr>
              <a:xfrm>
                <a:off x="761833" y="1463672"/>
                <a:ext cx="1107187" cy="2908893"/>
                <a:chOff x="761833" y="1463672"/>
                <a:chExt cx="1107187" cy="2908893"/>
              </a:xfrm>
            </p:grpSpPr>
            <p:sp>
              <p:nvSpPr>
                <p:cNvPr id="3237" name="円柱 3236">
                  <a:extLst>
                    <a:ext uri="{FF2B5EF4-FFF2-40B4-BE49-F238E27FC236}">
                      <a16:creationId xmlns:a16="http://schemas.microsoft.com/office/drawing/2014/main" id="{B5119B04-DECD-2949-820B-98E087F092F8}"/>
                    </a:ext>
                  </a:extLst>
                </p:cNvPr>
                <p:cNvSpPr/>
                <p:nvPr/>
              </p:nvSpPr>
              <p:spPr>
                <a:xfrm rot="20773540">
                  <a:off x="1297199" y="3736883"/>
                  <a:ext cx="272425" cy="635682"/>
                </a:xfrm>
                <a:prstGeom prst="can">
                  <a:avLst>
                    <a:gd name="adj" fmla="val 49454"/>
                  </a:avLst>
                </a:prstGeom>
                <a:solidFill>
                  <a:srgbClr val="625138"/>
                </a:solidFill>
                <a:ln w="9525">
                  <a:solidFill>
                    <a:srgbClr val="4040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38" name="円柱 3237">
                  <a:extLst>
                    <a:ext uri="{FF2B5EF4-FFF2-40B4-BE49-F238E27FC236}">
                      <a16:creationId xmlns:a16="http://schemas.microsoft.com/office/drawing/2014/main" id="{AFC052C3-70EA-3307-E016-1389D9EF8AE8}"/>
                    </a:ext>
                  </a:extLst>
                </p:cNvPr>
                <p:cNvSpPr/>
                <p:nvPr/>
              </p:nvSpPr>
              <p:spPr>
                <a:xfrm rot="20773540">
                  <a:off x="860307" y="3603011"/>
                  <a:ext cx="1008713" cy="342544"/>
                </a:xfrm>
                <a:prstGeom prst="can">
                  <a:avLst>
                    <a:gd name="adj" fmla="val 49454"/>
                  </a:avLst>
                </a:prstGeom>
                <a:solidFill>
                  <a:srgbClr val="625138"/>
                </a:solidFill>
                <a:ln w="9525">
                  <a:solidFill>
                    <a:srgbClr val="4040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grpSp>
              <p:nvGrpSpPr>
                <p:cNvPr id="3239" name="グループ化 3238">
                  <a:extLst>
                    <a:ext uri="{FF2B5EF4-FFF2-40B4-BE49-F238E27FC236}">
                      <a16:creationId xmlns:a16="http://schemas.microsoft.com/office/drawing/2014/main" id="{B160D489-0381-58C1-1811-7DA7B9794560}"/>
                    </a:ext>
                  </a:extLst>
                </p:cNvPr>
                <p:cNvGrpSpPr/>
                <p:nvPr/>
              </p:nvGrpSpPr>
              <p:grpSpPr>
                <a:xfrm>
                  <a:off x="761833" y="1463672"/>
                  <a:ext cx="512140" cy="2302488"/>
                  <a:chOff x="761833" y="1463672"/>
                  <a:chExt cx="512140" cy="2302488"/>
                </a:xfrm>
              </p:grpSpPr>
              <p:sp>
                <p:nvSpPr>
                  <p:cNvPr id="3242" name="フリーフォーム 169">
                    <a:extLst>
                      <a:ext uri="{FF2B5EF4-FFF2-40B4-BE49-F238E27FC236}">
                        <a16:creationId xmlns:a16="http://schemas.microsoft.com/office/drawing/2014/main" id="{B153640B-8C45-27F8-7E62-99CAA293F3F4}"/>
                      </a:ext>
                    </a:extLst>
                  </p:cNvPr>
                  <p:cNvSpPr/>
                  <p:nvPr/>
                </p:nvSpPr>
                <p:spPr>
                  <a:xfrm rot="20773540">
                    <a:off x="856314" y="1463672"/>
                    <a:ext cx="417659" cy="2302488"/>
                  </a:xfrm>
                  <a:custGeom>
                    <a:avLst/>
                    <a:gdLst>
                      <a:gd name="connsiteX0" fmla="*/ 168228 w 328316"/>
                      <a:gd name="connsiteY0" fmla="*/ 0 h 1378383"/>
                      <a:gd name="connsiteX1" fmla="*/ 103108 w 328316"/>
                      <a:gd name="connsiteY1" fmla="*/ 192648 h 1378383"/>
                      <a:gd name="connsiteX2" fmla="*/ 32561 w 328316"/>
                      <a:gd name="connsiteY2" fmla="*/ 841139 h 1378383"/>
                      <a:gd name="connsiteX3" fmla="*/ 0 w 328316"/>
                      <a:gd name="connsiteY3" fmla="*/ 1329543 h 1378383"/>
                      <a:gd name="connsiteX4" fmla="*/ 130241 w 328316"/>
                      <a:gd name="connsiteY4" fmla="*/ 1378383 h 1378383"/>
                      <a:gd name="connsiteX5" fmla="*/ 211642 w 328316"/>
                      <a:gd name="connsiteY5" fmla="*/ 1367530 h 1378383"/>
                      <a:gd name="connsiteX6" fmla="*/ 328316 w 328316"/>
                      <a:gd name="connsiteY6" fmla="*/ 1326829 h 1378383"/>
                      <a:gd name="connsiteX7" fmla="*/ 274049 w 328316"/>
                      <a:gd name="connsiteY7" fmla="*/ 575230 h 1378383"/>
                      <a:gd name="connsiteX8" fmla="*/ 230635 w 328316"/>
                      <a:gd name="connsiteY8" fmla="*/ 92254 h 1378383"/>
                      <a:gd name="connsiteX9" fmla="*/ 168228 w 328316"/>
                      <a:gd name="connsiteY9" fmla="*/ 0 h 13783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28316" h="1378383">
                        <a:moveTo>
                          <a:pt x="168228" y="0"/>
                        </a:moveTo>
                        <a:lnTo>
                          <a:pt x="103108" y="192648"/>
                        </a:lnTo>
                        <a:lnTo>
                          <a:pt x="32561" y="841139"/>
                        </a:lnTo>
                        <a:lnTo>
                          <a:pt x="0" y="1329543"/>
                        </a:lnTo>
                        <a:lnTo>
                          <a:pt x="130241" y="1378383"/>
                        </a:lnTo>
                        <a:lnTo>
                          <a:pt x="211642" y="1367530"/>
                        </a:lnTo>
                        <a:lnTo>
                          <a:pt x="328316" y="1326829"/>
                        </a:lnTo>
                        <a:lnTo>
                          <a:pt x="274049" y="575230"/>
                        </a:lnTo>
                        <a:lnTo>
                          <a:pt x="230635" y="92254"/>
                        </a:lnTo>
                        <a:lnTo>
                          <a:pt x="168228" y="0"/>
                        </a:lnTo>
                        <a:close/>
                      </a:path>
                    </a:pathLst>
                  </a:custGeom>
                  <a:solidFill>
                    <a:srgbClr val="BC7D3E"/>
                  </a:solidFill>
                  <a:ln w="12700">
                    <a:solidFill>
                      <a:srgbClr val="40404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43" name="Google Shape;1866;p32">
                    <a:extLst>
                      <a:ext uri="{FF2B5EF4-FFF2-40B4-BE49-F238E27FC236}">
                        <a16:creationId xmlns:a16="http://schemas.microsoft.com/office/drawing/2014/main" id="{7212BFF6-D6FA-B554-CBDA-1714024D1CD9}"/>
                      </a:ext>
                    </a:extLst>
                  </p:cNvPr>
                  <p:cNvSpPr/>
                  <p:nvPr/>
                </p:nvSpPr>
                <p:spPr>
                  <a:xfrm rot="15665397">
                    <a:off x="820276" y="2494106"/>
                    <a:ext cx="99557" cy="216443"/>
                  </a:xfrm>
                  <a:prstGeom prst="can">
                    <a:avLst>
                      <a:gd name="adj" fmla="val 25000"/>
                    </a:avLst>
                  </a:prstGeom>
                  <a:solidFill>
                    <a:srgbClr val="BC7D3E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44" name="Google Shape;1867;p32">
                    <a:extLst>
                      <a:ext uri="{FF2B5EF4-FFF2-40B4-BE49-F238E27FC236}">
                        <a16:creationId xmlns:a16="http://schemas.microsoft.com/office/drawing/2014/main" id="{84D6717A-022E-D830-632B-013CA708105D}"/>
                      </a:ext>
                    </a:extLst>
                  </p:cNvPr>
                  <p:cNvSpPr/>
                  <p:nvPr/>
                </p:nvSpPr>
                <p:spPr>
                  <a:xfrm rot="20481124">
                    <a:off x="926058" y="2543355"/>
                    <a:ext cx="111155" cy="81707"/>
                  </a:xfrm>
                  <a:prstGeom prst="ellipse">
                    <a:avLst/>
                  </a:prstGeom>
                  <a:solidFill>
                    <a:srgbClr val="BC7D3E"/>
                  </a:solidFill>
                  <a:ln>
                    <a:noFill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45" name="Google Shape;1868;p32">
                    <a:extLst>
                      <a:ext uri="{FF2B5EF4-FFF2-40B4-BE49-F238E27FC236}">
                        <a16:creationId xmlns:a16="http://schemas.microsoft.com/office/drawing/2014/main" id="{A655D443-6891-5A58-B48D-86B7884C2923}"/>
                      </a:ext>
                    </a:extLst>
                  </p:cNvPr>
                  <p:cNvSpPr/>
                  <p:nvPr/>
                </p:nvSpPr>
                <p:spPr>
                  <a:xfrm rot="17672304">
                    <a:off x="991242" y="2757361"/>
                    <a:ext cx="27803" cy="28105"/>
                  </a:xfrm>
                  <a:prstGeom prst="ellipse">
                    <a:avLst/>
                  </a:prstGeom>
                  <a:solidFill>
                    <a:srgbClr val="3F3F3F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46" name="Google Shape;1869;p32">
                    <a:extLst>
                      <a:ext uri="{FF2B5EF4-FFF2-40B4-BE49-F238E27FC236}">
                        <a16:creationId xmlns:a16="http://schemas.microsoft.com/office/drawing/2014/main" id="{EFB85165-6779-FE50-6D50-E315F0E628F7}"/>
                      </a:ext>
                    </a:extLst>
                  </p:cNvPr>
                  <p:cNvSpPr/>
                  <p:nvPr/>
                </p:nvSpPr>
                <p:spPr>
                  <a:xfrm rot="17672304">
                    <a:off x="999626" y="2329618"/>
                    <a:ext cx="27803" cy="28105"/>
                  </a:xfrm>
                  <a:prstGeom prst="ellipse">
                    <a:avLst/>
                  </a:prstGeom>
                  <a:solidFill>
                    <a:srgbClr val="3F3F3F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3247" name="Google Shape;1870;p32">
                    <a:extLst>
                      <a:ext uri="{FF2B5EF4-FFF2-40B4-BE49-F238E27FC236}">
                        <a16:creationId xmlns:a16="http://schemas.microsoft.com/office/drawing/2014/main" id="{0F7D6D8A-11A7-5E27-6D6A-964B49120784}"/>
                      </a:ext>
                    </a:extLst>
                  </p:cNvPr>
                  <p:cNvSpPr/>
                  <p:nvPr/>
                </p:nvSpPr>
                <p:spPr>
                  <a:xfrm rot="17672304">
                    <a:off x="1054035" y="2320106"/>
                    <a:ext cx="27803" cy="28105"/>
                  </a:xfrm>
                  <a:prstGeom prst="ellipse">
                    <a:avLst/>
                  </a:prstGeom>
                  <a:solidFill>
                    <a:srgbClr val="3F3F3F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</p:grpSp>
            <p:sp>
              <p:nvSpPr>
                <p:cNvPr id="3240" name="円柱 175">
                  <a:extLst>
                    <a:ext uri="{FF2B5EF4-FFF2-40B4-BE49-F238E27FC236}">
                      <a16:creationId xmlns:a16="http://schemas.microsoft.com/office/drawing/2014/main" id="{92627C83-E8FF-C6BE-18A1-D03312F5B0B3}"/>
                    </a:ext>
                  </a:extLst>
                </p:cNvPr>
                <p:cNvSpPr/>
                <p:nvPr/>
              </p:nvSpPr>
              <p:spPr>
                <a:xfrm rot="20773540">
                  <a:off x="1291480" y="3997795"/>
                  <a:ext cx="280000" cy="66281"/>
                </a:xfrm>
                <a:custGeom>
                  <a:avLst/>
                  <a:gdLst>
                    <a:gd name="connsiteX0" fmla="*/ 0 w 161333"/>
                    <a:gd name="connsiteY0" fmla="*/ 12247 h 49530"/>
                    <a:gd name="connsiteX1" fmla="*/ 80667 w 161333"/>
                    <a:gd name="connsiteY1" fmla="*/ 24494 h 49530"/>
                    <a:gd name="connsiteX2" fmla="*/ 161334 w 161333"/>
                    <a:gd name="connsiteY2" fmla="*/ 12247 h 49530"/>
                    <a:gd name="connsiteX3" fmla="*/ 161333 w 161333"/>
                    <a:gd name="connsiteY3" fmla="*/ 37283 h 49530"/>
                    <a:gd name="connsiteX4" fmla="*/ 80666 w 161333"/>
                    <a:gd name="connsiteY4" fmla="*/ 49530 h 49530"/>
                    <a:gd name="connsiteX5" fmla="*/ -1 w 161333"/>
                    <a:gd name="connsiteY5" fmla="*/ 37283 h 49530"/>
                    <a:gd name="connsiteX6" fmla="*/ 0 w 161333"/>
                    <a:gd name="connsiteY6" fmla="*/ 12247 h 49530"/>
                    <a:gd name="connsiteX0" fmla="*/ 0 w 161333"/>
                    <a:gd name="connsiteY0" fmla="*/ 12247 h 49530"/>
                    <a:gd name="connsiteX1" fmla="*/ 80667 w 161333"/>
                    <a:gd name="connsiteY1" fmla="*/ 0 h 49530"/>
                    <a:gd name="connsiteX2" fmla="*/ 161334 w 161333"/>
                    <a:gd name="connsiteY2" fmla="*/ 12247 h 49530"/>
                    <a:gd name="connsiteX3" fmla="*/ 80667 w 161333"/>
                    <a:gd name="connsiteY3" fmla="*/ 24494 h 49530"/>
                    <a:gd name="connsiteX4" fmla="*/ 0 w 161333"/>
                    <a:gd name="connsiteY4" fmla="*/ 12247 h 49530"/>
                    <a:gd name="connsiteX0" fmla="*/ 161333 w 161333"/>
                    <a:gd name="connsiteY0" fmla="*/ 12247 h 49530"/>
                    <a:gd name="connsiteX1" fmla="*/ 80666 w 161333"/>
                    <a:gd name="connsiteY1" fmla="*/ 24494 h 49530"/>
                    <a:gd name="connsiteX2" fmla="*/ -1 w 161333"/>
                    <a:gd name="connsiteY2" fmla="*/ 12247 h 49530"/>
                    <a:gd name="connsiteX3" fmla="*/ 80666 w 161333"/>
                    <a:gd name="connsiteY3" fmla="*/ 0 h 49530"/>
                    <a:gd name="connsiteX4" fmla="*/ 161333 w 161333"/>
                    <a:gd name="connsiteY4" fmla="*/ 12247 h 49530"/>
                    <a:gd name="connsiteX5" fmla="*/ 161333 w 161333"/>
                    <a:gd name="connsiteY5" fmla="*/ 37283 h 49530"/>
                    <a:gd name="connsiteX6" fmla="*/ 80666 w 161333"/>
                    <a:gd name="connsiteY6" fmla="*/ 49530 h 49530"/>
                    <a:gd name="connsiteX7" fmla="*/ -1 w 161333"/>
                    <a:gd name="connsiteY7" fmla="*/ 37283 h 49530"/>
                    <a:gd name="connsiteX8" fmla="*/ 0 w 161333"/>
                    <a:gd name="connsiteY8" fmla="*/ 12247 h 49530"/>
                    <a:gd name="connsiteX0" fmla="*/ 2243 w 163577"/>
                    <a:gd name="connsiteY0" fmla="*/ 12247 h 49530"/>
                    <a:gd name="connsiteX1" fmla="*/ 82910 w 163577"/>
                    <a:gd name="connsiteY1" fmla="*/ 24494 h 49530"/>
                    <a:gd name="connsiteX2" fmla="*/ 163577 w 163577"/>
                    <a:gd name="connsiteY2" fmla="*/ 12247 h 49530"/>
                    <a:gd name="connsiteX3" fmla="*/ 163576 w 163577"/>
                    <a:gd name="connsiteY3" fmla="*/ 37283 h 49530"/>
                    <a:gd name="connsiteX4" fmla="*/ 82909 w 163577"/>
                    <a:gd name="connsiteY4" fmla="*/ 49530 h 49530"/>
                    <a:gd name="connsiteX5" fmla="*/ 2242 w 163577"/>
                    <a:gd name="connsiteY5" fmla="*/ 37283 h 49530"/>
                    <a:gd name="connsiteX6" fmla="*/ 2243 w 163577"/>
                    <a:gd name="connsiteY6" fmla="*/ 12247 h 49530"/>
                    <a:gd name="connsiteX0" fmla="*/ 2243 w 163577"/>
                    <a:gd name="connsiteY0" fmla="*/ 12247 h 49530"/>
                    <a:gd name="connsiteX1" fmla="*/ 82910 w 163577"/>
                    <a:gd name="connsiteY1" fmla="*/ 0 h 49530"/>
                    <a:gd name="connsiteX2" fmla="*/ 163577 w 163577"/>
                    <a:gd name="connsiteY2" fmla="*/ 12247 h 49530"/>
                    <a:gd name="connsiteX3" fmla="*/ 82910 w 163577"/>
                    <a:gd name="connsiteY3" fmla="*/ 24494 h 49530"/>
                    <a:gd name="connsiteX4" fmla="*/ 2243 w 163577"/>
                    <a:gd name="connsiteY4" fmla="*/ 12247 h 49530"/>
                    <a:gd name="connsiteX0" fmla="*/ 163576 w 163577"/>
                    <a:gd name="connsiteY0" fmla="*/ 12247 h 49530"/>
                    <a:gd name="connsiteX1" fmla="*/ 82909 w 163577"/>
                    <a:gd name="connsiteY1" fmla="*/ 24494 h 49530"/>
                    <a:gd name="connsiteX2" fmla="*/ 2242 w 163577"/>
                    <a:gd name="connsiteY2" fmla="*/ 12247 h 49530"/>
                    <a:gd name="connsiteX3" fmla="*/ 163576 w 163577"/>
                    <a:gd name="connsiteY3" fmla="*/ 12247 h 49530"/>
                    <a:gd name="connsiteX4" fmla="*/ 163576 w 163577"/>
                    <a:gd name="connsiteY4" fmla="*/ 37283 h 49530"/>
                    <a:gd name="connsiteX5" fmla="*/ 82909 w 163577"/>
                    <a:gd name="connsiteY5" fmla="*/ 49530 h 49530"/>
                    <a:gd name="connsiteX6" fmla="*/ 2242 w 163577"/>
                    <a:gd name="connsiteY6" fmla="*/ 37283 h 49530"/>
                    <a:gd name="connsiteX7" fmla="*/ 2243 w 163577"/>
                    <a:gd name="connsiteY7" fmla="*/ 12247 h 49530"/>
                    <a:gd name="connsiteX0" fmla="*/ 2243 w 165819"/>
                    <a:gd name="connsiteY0" fmla="*/ 2396 h 39679"/>
                    <a:gd name="connsiteX1" fmla="*/ 82910 w 165819"/>
                    <a:gd name="connsiteY1" fmla="*/ 14643 h 39679"/>
                    <a:gd name="connsiteX2" fmla="*/ 163577 w 165819"/>
                    <a:gd name="connsiteY2" fmla="*/ 2396 h 39679"/>
                    <a:gd name="connsiteX3" fmla="*/ 163576 w 165819"/>
                    <a:gd name="connsiteY3" fmla="*/ 27432 h 39679"/>
                    <a:gd name="connsiteX4" fmla="*/ 82909 w 165819"/>
                    <a:gd name="connsiteY4" fmla="*/ 39679 h 39679"/>
                    <a:gd name="connsiteX5" fmla="*/ 2242 w 165819"/>
                    <a:gd name="connsiteY5" fmla="*/ 27432 h 39679"/>
                    <a:gd name="connsiteX6" fmla="*/ 2243 w 165819"/>
                    <a:gd name="connsiteY6" fmla="*/ 2396 h 39679"/>
                    <a:gd name="connsiteX0" fmla="*/ 2243 w 165819"/>
                    <a:gd name="connsiteY0" fmla="*/ 2396 h 39679"/>
                    <a:gd name="connsiteX1" fmla="*/ 163577 w 165819"/>
                    <a:gd name="connsiteY1" fmla="*/ 2396 h 39679"/>
                    <a:gd name="connsiteX2" fmla="*/ 82910 w 165819"/>
                    <a:gd name="connsiteY2" fmla="*/ 14643 h 39679"/>
                    <a:gd name="connsiteX3" fmla="*/ 2243 w 165819"/>
                    <a:gd name="connsiteY3" fmla="*/ 2396 h 39679"/>
                    <a:gd name="connsiteX0" fmla="*/ 163576 w 165819"/>
                    <a:gd name="connsiteY0" fmla="*/ 2396 h 39679"/>
                    <a:gd name="connsiteX1" fmla="*/ 82909 w 165819"/>
                    <a:gd name="connsiteY1" fmla="*/ 14643 h 39679"/>
                    <a:gd name="connsiteX2" fmla="*/ 2242 w 165819"/>
                    <a:gd name="connsiteY2" fmla="*/ 2396 h 39679"/>
                    <a:gd name="connsiteX3" fmla="*/ 163576 w 165819"/>
                    <a:gd name="connsiteY3" fmla="*/ 2396 h 39679"/>
                    <a:gd name="connsiteX4" fmla="*/ 163576 w 165819"/>
                    <a:gd name="connsiteY4" fmla="*/ 27432 h 39679"/>
                    <a:gd name="connsiteX5" fmla="*/ 82909 w 165819"/>
                    <a:gd name="connsiteY5" fmla="*/ 39679 h 39679"/>
                    <a:gd name="connsiteX6" fmla="*/ 2242 w 165819"/>
                    <a:gd name="connsiteY6" fmla="*/ 27432 h 39679"/>
                    <a:gd name="connsiteX7" fmla="*/ 2243 w 165819"/>
                    <a:gd name="connsiteY7" fmla="*/ 2396 h 39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5819" h="39679" stroke="0" extrusionOk="0">
                      <a:moveTo>
                        <a:pt x="2243" y="2396"/>
                      </a:moveTo>
                      <a:cubicBezTo>
                        <a:pt x="2243" y="9160"/>
                        <a:pt x="38359" y="14643"/>
                        <a:pt x="82910" y="14643"/>
                      </a:cubicBezTo>
                      <a:cubicBezTo>
                        <a:pt x="127461" y="14643"/>
                        <a:pt x="163577" y="9160"/>
                        <a:pt x="163577" y="2396"/>
                      </a:cubicBezTo>
                      <a:cubicBezTo>
                        <a:pt x="163577" y="10741"/>
                        <a:pt x="163576" y="19087"/>
                        <a:pt x="163576" y="27432"/>
                      </a:cubicBezTo>
                      <a:cubicBezTo>
                        <a:pt x="163576" y="34196"/>
                        <a:pt x="127460" y="39679"/>
                        <a:pt x="82909" y="39679"/>
                      </a:cubicBezTo>
                      <a:cubicBezTo>
                        <a:pt x="38358" y="39679"/>
                        <a:pt x="2242" y="34196"/>
                        <a:pt x="2242" y="27432"/>
                      </a:cubicBezTo>
                      <a:cubicBezTo>
                        <a:pt x="2242" y="19087"/>
                        <a:pt x="2243" y="10741"/>
                        <a:pt x="2243" y="2396"/>
                      </a:cubicBezTo>
                      <a:close/>
                    </a:path>
                    <a:path w="165819" h="39679" fill="lighten" stroke="0" extrusionOk="0">
                      <a:moveTo>
                        <a:pt x="2243" y="2396"/>
                      </a:moveTo>
                      <a:cubicBezTo>
                        <a:pt x="15688" y="355"/>
                        <a:pt x="150133" y="355"/>
                        <a:pt x="163577" y="2396"/>
                      </a:cubicBezTo>
                      <a:cubicBezTo>
                        <a:pt x="177022" y="4437"/>
                        <a:pt x="127461" y="14643"/>
                        <a:pt x="82910" y="14643"/>
                      </a:cubicBezTo>
                      <a:cubicBezTo>
                        <a:pt x="38359" y="14643"/>
                        <a:pt x="2243" y="9160"/>
                        <a:pt x="2243" y="2396"/>
                      </a:cubicBezTo>
                      <a:close/>
                    </a:path>
                    <a:path w="165819" h="39679" fill="none" extrusionOk="0">
                      <a:moveTo>
                        <a:pt x="163576" y="2396"/>
                      </a:moveTo>
                      <a:cubicBezTo>
                        <a:pt x="163576" y="9160"/>
                        <a:pt x="127460" y="14643"/>
                        <a:pt x="82909" y="14643"/>
                      </a:cubicBezTo>
                      <a:cubicBezTo>
                        <a:pt x="38358" y="14643"/>
                        <a:pt x="-11203" y="4437"/>
                        <a:pt x="2242" y="2396"/>
                      </a:cubicBezTo>
                      <a:cubicBezTo>
                        <a:pt x="15687" y="355"/>
                        <a:pt x="136687" y="-1777"/>
                        <a:pt x="163576" y="2396"/>
                      </a:cubicBezTo>
                      <a:lnTo>
                        <a:pt x="163576" y="27432"/>
                      </a:lnTo>
                      <a:cubicBezTo>
                        <a:pt x="163576" y="34196"/>
                        <a:pt x="127460" y="39679"/>
                        <a:pt x="82909" y="39679"/>
                      </a:cubicBezTo>
                      <a:cubicBezTo>
                        <a:pt x="38358" y="39679"/>
                        <a:pt x="2242" y="34196"/>
                        <a:pt x="2242" y="27432"/>
                      </a:cubicBezTo>
                      <a:cubicBezTo>
                        <a:pt x="2242" y="19087"/>
                        <a:pt x="2243" y="10741"/>
                        <a:pt x="2243" y="2396"/>
                      </a:cubicBezTo>
                    </a:path>
                  </a:pathLst>
                </a:custGeom>
                <a:solidFill>
                  <a:schemeClr val="bg1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41" name="円柱 175">
                  <a:extLst>
                    <a:ext uri="{FF2B5EF4-FFF2-40B4-BE49-F238E27FC236}">
                      <a16:creationId xmlns:a16="http://schemas.microsoft.com/office/drawing/2014/main" id="{34311E5A-C5A6-816B-3097-65169D92390A}"/>
                    </a:ext>
                  </a:extLst>
                </p:cNvPr>
                <p:cNvSpPr/>
                <p:nvPr/>
              </p:nvSpPr>
              <p:spPr>
                <a:xfrm rot="20773540">
                  <a:off x="1333222" y="4168067"/>
                  <a:ext cx="280000" cy="66281"/>
                </a:xfrm>
                <a:custGeom>
                  <a:avLst/>
                  <a:gdLst>
                    <a:gd name="connsiteX0" fmla="*/ 0 w 161333"/>
                    <a:gd name="connsiteY0" fmla="*/ 12247 h 49530"/>
                    <a:gd name="connsiteX1" fmla="*/ 80667 w 161333"/>
                    <a:gd name="connsiteY1" fmla="*/ 24494 h 49530"/>
                    <a:gd name="connsiteX2" fmla="*/ 161334 w 161333"/>
                    <a:gd name="connsiteY2" fmla="*/ 12247 h 49530"/>
                    <a:gd name="connsiteX3" fmla="*/ 161333 w 161333"/>
                    <a:gd name="connsiteY3" fmla="*/ 37283 h 49530"/>
                    <a:gd name="connsiteX4" fmla="*/ 80666 w 161333"/>
                    <a:gd name="connsiteY4" fmla="*/ 49530 h 49530"/>
                    <a:gd name="connsiteX5" fmla="*/ -1 w 161333"/>
                    <a:gd name="connsiteY5" fmla="*/ 37283 h 49530"/>
                    <a:gd name="connsiteX6" fmla="*/ 0 w 161333"/>
                    <a:gd name="connsiteY6" fmla="*/ 12247 h 49530"/>
                    <a:gd name="connsiteX0" fmla="*/ 0 w 161333"/>
                    <a:gd name="connsiteY0" fmla="*/ 12247 h 49530"/>
                    <a:gd name="connsiteX1" fmla="*/ 80667 w 161333"/>
                    <a:gd name="connsiteY1" fmla="*/ 0 h 49530"/>
                    <a:gd name="connsiteX2" fmla="*/ 161334 w 161333"/>
                    <a:gd name="connsiteY2" fmla="*/ 12247 h 49530"/>
                    <a:gd name="connsiteX3" fmla="*/ 80667 w 161333"/>
                    <a:gd name="connsiteY3" fmla="*/ 24494 h 49530"/>
                    <a:gd name="connsiteX4" fmla="*/ 0 w 161333"/>
                    <a:gd name="connsiteY4" fmla="*/ 12247 h 49530"/>
                    <a:gd name="connsiteX0" fmla="*/ 161333 w 161333"/>
                    <a:gd name="connsiteY0" fmla="*/ 12247 h 49530"/>
                    <a:gd name="connsiteX1" fmla="*/ 80666 w 161333"/>
                    <a:gd name="connsiteY1" fmla="*/ 24494 h 49530"/>
                    <a:gd name="connsiteX2" fmla="*/ -1 w 161333"/>
                    <a:gd name="connsiteY2" fmla="*/ 12247 h 49530"/>
                    <a:gd name="connsiteX3" fmla="*/ 80666 w 161333"/>
                    <a:gd name="connsiteY3" fmla="*/ 0 h 49530"/>
                    <a:gd name="connsiteX4" fmla="*/ 161333 w 161333"/>
                    <a:gd name="connsiteY4" fmla="*/ 12247 h 49530"/>
                    <a:gd name="connsiteX5" fmla="*/ 161333 w 161333"/>
                    <a:gd name="connsiteY5" fmla="*/ 37283 h 49530"/>
                    <a:gd name="connsiteX6" fmla="*/ 80666 w 161333"/>
                    <a:gd name="connsiteY6" fmla="*/ 49530 h 49530"/>
                    <a:gd name="connsiteX7" fmla="*/ -1 w 161333"/>
                    <a:gd name="connsiteY7" fmla="*/ 37283 h 49530"/>
                    <a:gd name="connsiteX8" fmla="*/ 0 w 161333"/>
                    <a:gd name="connsiteY8" fmla="*/ 12247 h 49530"/>
                    <a:gd name="connsiteX0" fmla="*/ 2243 w 163577"/>
                    <a:gd name="connsiteY0" fmla="*/ 12247 h 49530"/>
                    <a:gd name="connsiteX1" fmla="*/ 82910 w 163577"/>
                    <a:gd name="connsiteY1" fmla="*/ 24494 h 49530"/>
                    <a:gd name="connsiteX2" fmla="*/ 163577 w 163577"/>
                    <a:gd name="connsiteY2" fmla="*/ 12247 h 49530"/>
                    <a:gd name="connsiteX3" fmla="*/ 163576 w 163577"/>
                    <a:gd name="connsiteY3" fmla="*/ 37283 h 49530"/>
                    <a:gd name="connsiteX4" fmla="*/ 82909 w 163577"/>
                    <a:gd name="connsiteY4" fmla="*/ 49530 h 49530"/>
                    <a:gd name="connsiteX5" fmla="*/ 2242 w 163577"/>
                    <a:gd name="connsiteY5" fmla="*/ 37283 h 49530"/>
                    <a:gd name="connsiteX6" fmla="*/ 2243 w 163577"/>
                    <a:gd name="connsiteY6" fmla="*/ 12247 h 49530"/>
                    <a:gd name="connsiteX0" fmla="*/ 2243 w 163577"/>
                    <a:gd name="connsiteY0" fmla="*/ 12247 h 49530"/>
                    <a:gd name="connsiteX1" fmla="*/ 82910 w 163577"/>
                    <a:gd name="connsiteY1" fmla="*/ 0 h 49530"/>
                    <a:gd name="connsiteX2" fmla="*/ 163577 w 163577"/>
                    <a:gd name="connsiteY2" fmla="*/ 12247 h 49530"/>
                    <a:gd name="connsiteX3" fmla="*/ 82910 w 163577"/>
                    <a:gd name="connsiteY3" fmla="*/ 24494 h 49530"/>
                    <a:gd name="connsiteX4" fmla="*/ 2243 w 163577"/>
                    <a:gd name="connsiteY4" fmla="*/ 12247 h 49530"/>
                    <a:gd name="connsiteX0" fmla="*/ 163576 w 163577"/>
                    <a:gd name="connsiteY0" fmla="*/ 12247 h 49530"/>
                    <a:gd name="connsiteX1" fmla="*/ 82909 w 163577"/>
                    <a:gd name="connsiteY1" fmla="*/ 24494 h 49530"/>
                    <a:gd name="connsiteX2" fmla="*/ 2242 w 163577"/>
                    <a:gd name="connsiteY2" fmla="*/ 12247 h 49530"/>
                    <a:gd name="connsiteX3" fmla="*/ 163576 w 163577"/>
                    <a:gd name="connsiteY3" fmla="*/ 12247 h 49530"/>
                    <a:gd name="connsiteX4" fmla="*/ 163576 w 163577"/>
                    <a:gd name="connsiteY4" fmla="*/ 37283 h 49530"/>
                    <a:gd name="connsiteX5" fmla="*/ 82909 w 163577"/>
                    <a:gd name="connsiteY5" fmla="*/ 49530 h 49530"/>
                    <a:gd name="connsiteX6" fmla="*/ 2242 w 163577"/>
                    <a:gd name="connsiteY6" fmla="*/ 37283 h 49530"/>
                    <a:gd name="connsiteX7" fmla="*/ 2243 w 163577"/>
                    <a:gd name="connsiteY7" fmla="*/ 12247 h 49530"/>
                    <a:gd name="connsiteX0" fmla="*/ 2243 w 165819"/>
                    <a:gd name="connsiteY0" fmla="*/ 2396 h 39679"/>
                    <a:gd name="connsiteX1" fmla="*/ 82910 w 165819"/>
                    <a:gd name="connsiteY1" fmla="*/ 14643 h 39679"/>
                    <a:gd name="connsiteX2" fmla="*/ 163577 w 165819"/>
                    <a:gd name="connsiteY2" fmla="*/ 2396 h 39679"/>
                    <a:gd name="connsiteX3" fmla="*/ 163576 w 165819"/>
                    <a:gd name="connsiteY3" fmla="*/ 27432 h 39679"/>
                    <a:gd name="connsiteX4" fmla="*/ 82909 w 165819"/>
                    <a:gd name="connsiteY4" fmla="*/ 39679 h 39679"/>
                    <a:gd name="connsiteX5" fmla="*/ 2242 w 165819"/>
                    <a:gd name="connsiteY5" fmla="*/ 27432 h 39679"/>
                    <a:gd name="connsiteX6" fmla="*/ 2243 w 165819"/>
                    <a:gd name="connsiteY6" fmla="*/ 2396 h 39679"/>
                    <a:gd name="connsiteX0" fmla="*/ 2243 w 165819"/>
                    <a:gd name="connsiteY0" fmla="*/ 2396 h 39679"/>
                    <a:gd name="connsiteX1" fmla="*/ 163577 w 165819"/>
                    <a:gd name="connsiteY1" fmla="*/ 2396 h 39679"/>
                    <a:gd name="connsiteX2" fmla="*/ 82910 w 165819"/>
                    <a:gd name="connsiteY2" fmla="*/ 14643 h 39679"/>
                    <a:gd name="connsiteX3" fmla="*/ 2243 w 165819"/>
                    <a:gd name="connsiteY3" fmla="*/ 2396 h 39679"/>
                    <a:gd name="connsiteX0" fmla="*/ 163576 w 165819"/>
                    <a:gd name="connsiteY0" fmla="*/ 2396 h 39679"/>
                    <a:gd name="connsiteX1" fmla="*/ 82909 w 165819"/>
                    <a:gd name="connsiteY1" fmla="*/ 14643 h 39679"/>
                    <a:gd name="connsiteX2" fmla="*/ 2242 w 165819"/>
                    <a:gd name="connsiteY2" fmla="*/ 2396 h 39679"/>
                    <a:gd name="connsiteX3" fmla="*/ 163576 w 165819"/>
                    <a:gd name="connsiteY3" fmla="*/ 2396 h 39679"/>
                    <a:gd name="connsiteX4" fmla="*/ 163576 w 165819"/>
                    <a:gd name="connsiteY4" fmla="*/ 27432 h 39679"/>
                    <a:gd name="connsiteX5" fmla="*/ 82909 w 165819"/>
                    <a:gd name="connsiteY5" fmla="*/ 39679 h 39679"/>
                    <a:gd name="connsiteX6" fmla="*/ 2242 w 165819"/>
                    <a:gd name="connsiteY6" fmla="*/ 27432 h 39679"/>
                    <a:gd name="connsiteX7" fmla="*/ 2243 w 165819"/>
                    <a:gd name="connsiteY7" fmla="*/ 2396 h 39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5819" h="39679" stroke="0" extrusionOk="0">
                      <a:moveTo>
                        <a:pt x="2243" y="2396"/>
                      </a:moveTo>
                      <a:cubicBezTo>
                        <a:pt x="2243" y="9160"/>
                        <a:pt x="38359" y="14643"/>
                        <a:pt x="82910" y="14643"/>
                      </a:cubicBezTo>
                      <a:cubicBezTo>
                        <a:pt x="127461" y="14643"/>
                        <a:pt x="163577" y="9160"/>
                        <a:pt x="163577" y="2396"/>
                      </a:cubicBezTo>
                      <a:cubicBezTo>
                        <a:pt x="163577" y="10741"/>
                        <a:pt x="163576" y="19087"/>
                        <a:pt x="163576" y="27432"/>
                      </a:cubicBezTo>
                      <a:cubicBezTo>
                        <a:pt x="163576" y="34196"/>
                        <a:pt x="127460" y="39679"/>
                        <a:pt x="82909" y="39679"/>
                      </a:cubicBezTo>
                      <a:cubicBezTo>
                        <a:pt x="38358" y="39679"/>
                        <a:pt x="2242" y="34196"/>
                        <a:pt x="2242" y="27432"/>
                      </a:cubicBezTo>
                      <a:cubicBezTo>
                        <a:pt x="2242" y="19087"/>
                        <a:pt x="2243" y="10741"/>
                        <a:pt x="2243" y="2396"/>
                      </a:cubicBezTo>
                      <a:close/>
                    </a:path>
                    <a:path w="165819" h="39679" fill="lighten" stroke="0" extrusionOk="0">
                      <a:moveTo>
                        <a:pt x="2243" y="2396"/>
                      </a:moveTo>
                      <a:cubicBezTo>
                        <a:pt x="15688" y="355"/>
                        <a:pt x="150133" y="355"/>
                        <a:pt x="163577" y="2396"/>
                      </a:cubicBezTo>
                      <a:cubicBezTo>
                        <a:pt x="177022" y="4437"/>
                        <a:pt x="127461" y="14643"/>
                        <a:pt x="82910" y="14643"/>
                      </a:cubicBezTo>
                      <a:cubicBezTo>
                        <a:pt x="38359" y="14643"/>
                        <a:pt x="2243" y="9160"/>
                        <a:pt x="2243" y="2396"/>
                      </a:cubicBezTo>
                      <a:close/>
                    </a:path>
                    <a:path w="165819" h="39679" fill="none" extrusionOk="0">
                      <a:moveTo>
                        <a:pt x="163576" y="2396"/>
                      </a:moveTo>
                      <a:cubicBezTo>
                        <a:pt x="163576" y="9160"/>
                        <a:pt x="127460" y="14643"/>
                        <a:pt x="82909" y="14643"/>
                      </a:cubicBezTo>
                      <a:cubicBezTo>
                        <a:pt x="38358" y="14643"/>
                        <a:pt x="-11203" y="4437"/>
                        <a:pt x="2242" y="2396"/>
                      </a:cubicBezTo>
                      <a:cubicBezTo>
                        <a:pt x="15687" y="355"/>
                        <a:pt x="136687" y="-1777"/>
                        <a:pt x="163576" y="2396"/>
                      </a:cubicBezTo>
                      <a:lnTo>
                        <a:pt x="163576" y="27432"/>
                      </a:lnTo>
                      <a:cubicBezTo>
                        <a:pt x="163576" y="34196"/>
                        <a:pt x="127460" y="39679"/>
                        <a:pt x="82909" y="39679"/>
                      </a:cubicBezTo>
                      <a:cubicBezTo>
                        <a:pt x="38358" y="39679"/>
                        <a:pt x="2242" y="34196"/>
                        <a:pt x="2242" y="27432"/>
                      </a:cubicBezTo>
                      <a:cubicBezTo>
                        <a:pt x="2242" y="19087"/>
                        <a:pt x="2243" y="10741"/>
                        <a:pt x="2243" y="2396"/>
                      </a:cubicBezTo>
                    </a:path>
                  </a:pathLst>
                </a:custGeom>
                <a:solidFill>
                  <a:schemeClr val="bg1"/>
                </a:solidFill>
                <a:ln w="9525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</p:grpSp>
      <p:grpSp>
        <p:nvGrpSpPr>
          <p:cNvPr id="3188" name="グループ化 3187">
            <a:extLst>
              <a:ext uri="{FF2B5EF4-FFF2-40B4-BE49-F238E27FC236}">
                <a16:creationId xmlns:a16="http://schemas.microsoft.com/office/drawing/2014/main" id="{E73460FD-4189-1384-1A98-456694B2A651}"/>
              </a:ext>
            </a:extLst>
          </p:cNvPr>
          <p:cNvGrpSpPr>
            <a:grpSpLocks noChangeAspect="1"/>
          </p:cNvGrpSpPr>
          <p:nvPr/>
        </p:nvGrpSpPr>
        <p:grpSpPr>
          <a:xfrm rot="1660174">
            <a:off x="2546136" y="3479241"/>
            <a:ext cx="1125132" cy="2556992"/>
            <a:chOff x="81389" y="2186195"/>
            <a:chExt cx="1703475" cy="3871344"/>
          </a:xfrm>
        </p:grpSpPr>
        <p:grpSp>
          <p:nvGrpSpPr>
            <p:cNvPr id="3190" name="グループ化 3189">
              <a:extLst>
                <a:ext uri="{FF2B5EF4-FFF2-40B4-BE49-F238E27FC236}">
                  <a16:creationId xmlns:a16="http://schemas.microsoft.com/office/drawing/2014/main" id="{815DD719-E381-1488-687E-3FB16D563150}"/>
                </a:ext>
              </a:extLst>
            </p:cNvPr>
            <p:cNvGrpSpPr/>
            <p:nvPr/>
          </p:nvGrpSpPr>
          <p:grpSpPr>
            <a:xfrm rot="227935">
              <a:off x="870736" y="2318625"/>
              <a:ext cx="351422" cy="3738914"/>
              <a:chOff x="887535" y="1448966"/>
              <a:chExt cx="336419" cy="2302488"/>
            </a:xfrm>
            <a:solidFill>
              <a:srgbClr val="705240"/>
            </a:solidFill>
          </p:grpSpPr>
          <p:sp>
            <p:nvSpPr>
              <p:cNvPr id="3227" name="フリーフォーム 129">
                <a:extLst>
                  <a:ext uri="{FF2B5EF4-FFF2-40B4-BE49-F238E27FC236}">
                    <a16:creationId xmlns:a16="http://schemas.microsoft.com/office/drawing/2014/main" id="{7ADA0A71-8AFC-ABC4-56FF-7A028A76F3DB}"/>
                  </a:ext>
                </a:extLst>
              </p:cNvPr>
              <p:cNvSpPr/>
              <p:nvPr/>
            </p:nvSpPr>
            <p:spPr>
              <a:xfrm rot="20773540">
                <a:off x="984579" y="1448966"/>
                <a:ext cx="239375" cy="2302488"/>
              </a:xfrm>
              <a:custGeom>
                <a:avLst/>
                <a:gdLst>
                  <a:gd name="connsiteX0" fmla="*/ 168228 w 328316"/>
                  <a:gd name="connsiteY0" fmla="*/ 0 h 1378383"/>
                  <a:gd name="connsiteX1" fmla="*/ 103108 w 328316"/>
                  <a:gd name="connsiteY1" fmla="*/ 192648 h 1378383"/>
                  <a:gd name="connsiteX2" fmla="*/ 32561 w 328316"/>
                  <a:gd name="connsiteY2" fmla="*/ 841139 h 1378383"/>
                  <a:gd name="connsiteX3" fmla="*/ 0 w 328316"/>
                  <a:gd name="connsiteY3" fmla="*/ 1329543 h 1378383"/>
                  <a:gd name="connsiteX4" fmla="*/ 130241 w 328316"/>
                  <a:gd name="connsiteY4" fmla="*/ 1378383 h 1378383"/>
                  <a:gd name="connsiteX5" fmla="*/ 211642 w 328316"/>
                  <a:gd name="connsiteY5" fmla="*/ 1367530 h 1378383"/>
                  <a:gd name="connsiteX6" fmla="*/ 328316 w 328316"/>
                  <a:gd name="connsiteY6" fmla="*/ 1326829 h 1378383"/>
                  <a:gd name="connsiteX7" fmla="*/ 274049 w 328316"/>
                  <a:gd name="connsiteY7" fmla="*/ 575230 h 1378383"/>
                  <a:gd name="connsiteX8" fmla="*/ 230635 w 328316"/>
                  <a:gd name="connsiteY8" fmla="*/ 92254 h 1378383"/>
                  <a:gd name="connsiteX9" fmla="*/ 168228 w 328316"/>
                  <a:gd name="connsiteY9" fmla="*/ 0 h 137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8316" h="1378383">
                    <a:moveTo>
                      <a:pt x="168228" y="0"/>
                    </a:moveTo>
                    <a:lnTo>
                      <a:pt x="103108" y="192648"/>
                    </a:lnTo>
                    <a:lnTo>
                      <a:pt x="32561" y="841139"/>
                    </a:lnTo>
                    <a:lnTo>
                      <a:pt x="0" y="1329543"/>
                    </a:lnTo>
                    <a:lnTo>
                      <a:pt x="130241" y="1378383"/>
                    </a:lnTo>
                    <a:lnTo>
                      <a:pt x="211642" y="1367530"/>
                    </a:lnTo>
                    <a:lnTo>
                      <a:pt x="328316" y="1326829"/>
                    </a:lnTo>
                    <a:lnTo>
                      <a:pt x="274049" y="575230"/>
                    </a:lnTo>
                    <a:lnTo>
                      <a:pt x="230635" y="92254"/>
                    </a:lnTo>
                    <a:lnTo>
                      <a:pt x="168228" y="0"/>
                    </a:lnTo>
                    <a:close/>
                  </a:path>
                </a:pathLst>
              </a:custGeom>
              <a:grpFill/>
              <a:ln w="12700"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8" name="Google Shape;1866;p32">
                <a:extLst>
                  <a:ext uri="{FF2B5EF4-FFF2-40B4-BE49-F238E27FC236}">
                    <a16:creationId xmlns:a16="http://schemas.microsoft.com/office/drawing/2014/main" id="{848F5B00-4DBE-4547-D9E6-FC1BC303A8C2}"/>
                  </a:ext>
                </a:extLst>
              </p:cNvPr>
              <p:cNvSpPr/>
              <p:nvPr/>
            </p:nvSpPr>
            <p:spPr>
              <a:xfrm rot="15665397">
                <a:off x="945978" y="2458176"/>
                <a:ext cx="99557" cy="216443"/>
              </a:xfrm>
              <a:prstGeom prst="can">
                <a:avLst>
                  <a:gd name="adj" fmla="val 25000"/>
                </a:avLst>
              </a:prstGeom>
              <a:grpFill/>
              <a:ln w="12700" cap="flat" cmpd="sng">
                <a:solidFill>
                  <a:schemeClr val="accen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29" name="Google Shape;1867;p32">
                <a:extLst>
                  <a:ext uri="{FF2B5EF4-FFF2-40B4-BE49-F238E27FC236}">
                    <a16:creationId xmlns:a16="http://schemas.microsoft.com/office/drawing/2014/main" id="{74BDF103-F064-495E-A7B9-75BB1448CD48}"/>
                  </a:ext>
                </a:extLst>
              </p:cNvPr>
              <p:cNvSpPr/>
              <p:nvPr/>
            </p:nvSpPr>
            <p:spPr>
              <a:xfrm rot="20481124">
                <a:off x="1051761" y="2507427"/>
                <a:ext cx="111154" cy="81707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0" name="Google Shape;1868;p32">
                <a:extLst>
                  <a:ext uri="{FF2B5EF4-FFF2-40B4-BE49-F238E27FC236}">
                    <a16:creationId xmlns:a16="http://schemas.microsoft.com/office/drawing/2014/main" id="{7B506F05-9458-BB63-ECAC-F8AC4E874388}"/>
                  </a:ext>
                </a:extLst>
              </p:cNvPr>
              <p:cNvSpPr/>
              <p:nvPr/>
            </p:nvSpPr>
            <p:spPr>
              <a:xfrm rot="17672304">
                <a:off x="1116944" y="2721432"/>
                <a:ext cx="27803" cy="28105"/>
              </a:xfrm>
              <a:prstGeom prst="ellipse">
                <a:avLst/>
              </a:prstGeom>
              <a:grp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31" name="Google Shape;1869;p32">
                <a:extLst>
                  <a:ext uri="{FF2B5EF4-FFF2-40B4-BE49-F238E27FC236}">
                    <a16:creationId xmlns:a16="http://schemas.microsoft.com/office/drawing/2014/main" id="{1105C29A-8240-3A30-FB22-A8D607B47455}"/>
                  </a:ext>
                </a:extLst>
              </p:cNvPr>
              <p:cNvSpPr/>
              <p:nvPr/>
            </p:nvSpPr>
            <p:spPr>
              <a:xfrm rot="17672304">
                <a:off x="999626" y="2329618"/>
                <a:ext cx="27803" cy="28105"/>
              </a:xfrm>
              <a:prstGeom prst="ellipse">
                <a:avLst/>
              </a:prstGeom>
              <a:grp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4" name="Google Shape;1870;p32">
                <a:extLst>
                  <a:ext uri="{FF2B5EF4-FFF2-40B4-BE49-F238E27FC236}">
                    <a16:creationId xmlns:a16="http://schemas.microsoft.com/office/drawing/2014/main" id="{977FE5CF-BCE7-B829-CF13-EC4AB1A666C9}"/>
                  </a:ext>
                </a:extLst>
              </p:cNvPr>
              <p:cNvSpPr/>
              <p:nvPr/>
            </p:nvSpPr>
            <p:spPr>
              <a:xfrm rot="17672304">
                <a:off x="1054035" y="2320106"/>
                <a:ext cx="27803" cy="28105"/>
              </a:xfrm>
              <a:prstGeom prst="ellipse">
                <a:avLst/>
              </a:prstGeom>
              <a:grp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191" name="グループ化 3190">
              <a:extLst>
                <a:ext uri="{FF2B5EF4-FFF2-40B4-BE49-F238E27FC236}">
                  <a16:creationId xmlns:a16="http://schemas.microsoft.com/office/drawing/2014/main" id="{675D57C0-8F50-9DD3-7B4A-18DC1FBD8AC7}"/>
                </a:ext>
              </a:extLst>
            </p:cNvPr>
            <p:cNvGrpSpPr>
              <a:grpSpLocks noChangeAspect="1"/>
            </p:cNvGrpSpPr>
            <p:nvPr/>
          </p:nvGrpSpPr>
          <p:grpSpPr>
            <a:xfrm rot="4477588">
              <a:off x="385667" y="1881917"/>
              <a:ext cx="1094919" cy="1703475"/>
              <a:chOff x="7146731" y="2765739"/>
              <a:chExt cx="579389" cy="901414"/>
            </a:xfrm>
          </p:grpSpPr>
          <p:sp>
            <p:nvSpPr>
              <p:cNvPr id="3208" name="Google Shape;1342;p26">
                <a:extLst>
                  <a:ext uri="{FF2B5EF4-FFF2-40B4-BE49-F238E27FC236}">
                    <a16:creationId xmlns:a16="http://schemas.microsoft.com/office/drawing/2014/main" id="{0945B50B-5E75-BC24-B10D-FFCA1140A1E6}"/>
                  </a:ext>
                </a:extLst>
              </p:cNvPr>
              <p:cNvSpPr/>
              <p:nvPr/>
            </p:nvSpPr>
            <p:spPr>
              <a:xfrm rot="312929" flipH="1">
                <a:off x="7163071" y="2888122"/>
                <a:ext cx="475719" cy="779031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705240"/>
              </a:solidFill>
              <a:ln w="12700" cap="flat" cmpd="sng">
                <a:solidFill>
                  <a:schemeClr val="accen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09" name="Google Shape;1342;p26">
                <a:extLst>
                  <a:ext uri="{FF2B5EF4-FFF2-40B4-BE49-F238E27FC236}">
                    <a16:creationId xmlns:a16="http://schemas.microsoft.com/office/drawing/2014/main" id="{DF76CDF4-9CAC-4B14-BE87-091FE1BCF18A}"/>
                  </a:ext>
                </a:extLst>
              </p:cNvPr>
              <p:cNvSpPr/>
              <p:nvPr/>
            </p:nvSpPr>
            <p:spPr>
              <a:xfrm rot="587230" flipH="1">
                <a:off x="7146731" y="2781165"/>
                <a:ext cx="579389" cy="41240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chemeClr val="accen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0" name="Google Shape;1343;p26">
                <a:extLst>
                  <a:ext uri="{FF2B5EF4-FFF2-40B4-BE49-F238E27FC236}">
                    <a16:creationId xmlns:a16="http://schemas.microsoft.com/office/drawing/2014/main" id="{440BBD35-0EE8-874C-0EA6-B14E7792935A}"/>
                  </a:ext>
                </a:extLst>
              </p:cNvPr>
              <p:cNvSpPr/>
              <p:nvPr/>
            </p:nvSpPr>
            <p:spPr>
              <a:xfrm rot="587230" flipH="1">
                <a:off x="7440564" y="2765739"/>
                <a:ext cx="45875" cy="99512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chemeClr val="accent2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11" name="フリーフォーム 467">
                <a:extLst>
                  <a:ext uri="{FF2B5EF4-FFF2-40B4-BE49-F238E27FC236}">
                    <a16:creationId xmlns:a16="http://schemas.microsoft.com/office/drawing/2014/main" id="{0E4ED969-A7AD-10FF-39B3-3B54820E8FD1}"/>
                  </a:ext>
                </a:extLst>
              </p:cNvPr>
              <p:cNvSpPr/>
              <p:nvPr/>
            </p:nvSpPr>
            <p:spPr>
              <a:xfrm rot="8468404" flipH="1">
                <a:off x="7572770" y="2853913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4" name="フリーフォーム 468">
                <a:extLst>
                  <a:ext uri="{FF2B5EF4-FFF2-40B4-BE49-F238E27FC236}">
                    <a16:creationId xmlns:a16="http://schemas.microsoft.com/office/drawing/2014/main" id="{B378C306-7214-94D1-F8F7-4325B28D34D2}"/>
                  </a:ext>
                </a:extLst>
              </p:cNvPr>
              <p:cNvSpPr/>
              <p:nvPr/>
            </p:nvSpPr>
            <p:spPr>
              <a:xfrm rot="8468404" flipH="1">
                <a:off x="7571034" y="3006346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3215" name="グループ化 3214">
                <a:extLst>
                  <a:ext uri="{FF2B5EF4-FFF2-40B4-BE49-F238E27FC236}">
                    <a16:creationId xmlns:a16="http://schemas.microsoft.com/office/drawing/2014/main" id="{0D383D2A-FFAD-71FE-64C1-F17383E726B6}"/>
                  </a:ext>
                </a:extLst>
              </p:cNvPr>
              <p:cNvGrpSpPr/>
              <p:nvPr/>
            </p:nvGrpSpPr>
            <p:grpSpPr>
              <a:xfrm rot="1164924">
                <a:off x="7467845" y="2897520"/>
                <a:ext cx="59372" cy="252044"/>
                <a:chOff x="1357734" y="3985057"/>
                <a:chExt cx="44308" cy="188094"/>
              </a:xfrm>
            </p:grpSpPr>
            <p:sp>
              <p:nvSpPr>
                <p:cNvPr id="3225" name="フリーフォーム 479">
                  <a:extLst>
                    <a:ext uri="{FF2B5EF4-FFF2-40B4-BE49-F238E27FC236}">
                      <a16:creationId xmlns:a16="http://schemas.microsoft.com/office/drawing/2014/main" id="{430813EA-ED18-0657-1626-58B3C33F2EB3}"/>
                    </a:ext>
                  </a:extLst>
                </p:cNvPr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26" name="フリーフォーム 480">
                  <a:extLst>
                    <a:ext uri="{FF2B5EF4-FFF2-40B4-BE49-F238E27FC236}">
                      <a16:creationId xmlns:a16="http://schemas.microsoft.com/office/drawing/2014/main" id="{692A3E0E-7533-B086-6BB0-1DC76DEB9C48}"/>
                    </a:ext>
                  </a:extLst>
                </p:cNvPr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216" name="グループ化 3215">
                <a:extLst>
                  <a:ext uri="{FF2B5EF4-FFF2-40B4-BE49-F238E27FC236}">
                    <a16:creationId xmlns:a16="http://schemas.microsoft.com/office/drawing/2014/main" id="{6741FF34-5177-C66F-3C90-0BB29EBE51B6}"/>
                  </a:ext>
                </a:extLst>
              </p:cNvPr>
              <p:cNvGrpSpPr/>
              <p:nvPr/>
            </p:nvGrpSpPr>
            <p:grpSpPr>
              <a:xfrm rot="1810112">
                <a:off x="7275024" y="2847535"/>
                <a:ext cx="172055" cy="308192"/>
                <a:chOff x="1206951" y="3951265"/>
                <a:chExt cx="128400" cy="229996"/>
              </a:xfrm>
            </p:grpSpPr>
            <p:grpSp>
              <p:nvGrpSpPr>
                <p:cNvPr id="3219" name="グループ化 3218">
                  <a:extLst>
                    <a:ext uri="{FF2B5EF4-FFF2-40B4-BE49-F238E27FC236}">
                      <a16:creationId xmlns:a16="http://schemas.microsoft.com/office/drawing/2014/main" id="{1099AEB9-C731-6D4B-9074-43FBCF5090D3}"/>
                    </a:ext>
                  </a:extLst>
                </p:cNvPr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3223" name="フリーフォーム 477">
                    <a:extLst>
                      <a:ext uri="{FF2B5EF4-FFF2-40B4-BE49-F238E27FC236}">
                        <a16:creationId xmlns:a16="http://schemas.microsoft.com/office/drawing/2014/main" id="{030C0653-EE73-DE5A-3A67-D23A4AA27167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24" name="フリーフォーム 478">
                    <a:extLst>
                      <a:ext uri="{FF2B5EF4-FFF2-40B4-BE49-F238E27FC236}">
                        <a16:creationId xmlns:a16="http://schemas.microsoft.com/office/drawing/2014/main" id="{B9460531-0993-5BB7-1FCB-4BB82E201793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3220" name="グループ化 3219">
                  <a:extLst>
                    <a:ext uri="{FF2B5EF4-FFF2-40B4-BE49-F238E27FC236}">
                      <a16:creationId xmlns:a16="http://schemas.microsoft.com/office/drawing/2014/main" id="{745CBD3C-FFBE-2A34-4CF3-1EDBA75667A8}"/>
                    </a:ext>
                  </a:extLst>
                </p:cNvPr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3221" name="フリーフォーム 475">
                    <a:extLst>
                      <a:ext uri="{FF2B5EF4-FFF2-40B4-BE49-F238E27FC236}">
                        <a16:creationId xmlns:a16="http://schemas.microsoft.com/office/drawing/2014/main" id="{91C45194-FF48-D1F2-3617-8ACC8199C7E9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22" name="フリーフォーム 476">
                    <a:extLst>
                      <a:ext uri="{FF2B5EF4-FFF2-40B4-BE49-F238E27FC236}">
                        <a16:creationId xmlns:a16="http://schemas.microsoft.com/office/drawing/2014/main" id="{76F655D6-27F5-E093-A95C-7C85E8C08E7D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3217" name="フリーフォーム 471">
                <a:extLst>
                  <a:ext uri="{FF2B5EF4-FFF2-40B4-BE49-F238E27FC236}">
                    <a16:creationId xmlns:a16="http://schemas.microsoft.com/office/drawing/2014/main" id="{BB5BB6B0-A262-DBA9-63A7-6AFB2B8A7E2E}"/>
                  </a:ext>
                </a:extLst>
              </p:cNvPr>
              <p:cNvSpPr/>
              <p:nvPr/>
            </p:nvSpPr>
            <p:spPr>
              <a:xfrm rot="11933291" flipH="1">
                <a:off x="7169058" y="2954014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8" name="フリーフォーム 472">
                <a:extLst>
                  <a:ext uri="{FF2B5EF4-FFF2-40B4-BE49-F238E27FC236}">
                    <a16:creationId xmlns:a16="http://schemas.microsoft.com/office/drawing/2014/main" id="{1EA81122-8E91-0C99-8F65-610F91C4FBB3}"/>
                  </a:ext>
                </a:extLst>
              </p:cNvPr>
              <p:cNvSpPr/>
              <p:nvPr/>
            </p:nvSpPr>
            <p:spPr>
              <a:xfrm rot="14248921" flipH="1">
                <a:off x="7277761" y="2792402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151" name="グループ化 150">
            <a:extLst>
              <a:ext uri="{FF2B5EF4-FFF2-40B4-BE49-F238E27FC236}">
                <a16:creationId xmlns:a16="http://schemas.microsoft.com/office/drawing/2014/main" id="{5A2B3786-1F15-9618-9843-9474CF0B7874}"/>
              </a:ext>
            </a:extLst>
          </p:cNvPr>
          <p:cNvGrpSpPr/>
          <p:nvPr/>
        </p:nvGrpSpPr>
        <p:grpSpPr>
          <a:xfrm>
            <a:off x="4364963" y="5807836"/>
            <a:ext cx="67078" cy="266574"/>
            <a:chOff x="7332286" y="4139830"/>
            <a:chExt cx="58237" cy="192322"/>
          </a:xfrm>
        </p:grpSpPr>
        <p:sp>
          <p:nvSpPr>
            <p:cNvPr id="152" name="フリーフォーム 75">
              <a:extLst>
                <a:ext uri="{FF2B5EF4-FFF2-40B4-BE49-F238E27FC236}">
                  <a16:creationId xmlns:a16="http://schemas.microsoft.com/office/drawing/2014/main" id="{9DD40632-5739-1F8F-4CB5-3F54585F4D19}"/>
                </a:ext>
              </a:extLst>
            </p:cNvPr>
            <p:cNvSpPr/>
            <p:nvPr/>
          </p:nvSpPr>
          <p:spPr>
            <a:xfrm rot="14248921">
              <a:off x="7341881" y="4283510"/>
              <a:ext cx="51505" cy="4577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" name="フリーフォーム 76">
              <a:extLst>
                <a:ext uri="{FF2B5EF4-FFF2-40B4-BE49-F238E27FC236}">
                  <a16:creationId xmlns:a16="http://schemas.microsoft.com/office/drawing/2014/main" id="{CBA8B0AD-D9E9-1AA0-285B-75F85137A7DA}"/>
                </a:ext>
              </a:extLst>
            </p:cNvPr>
            <p:cNvSpPr/>
            <p:nvPr/>
          </p:nvSpPr>
          <p:spPr>
            <a:xfrm rot="4621820">
              <a:off x="7293715" y="4178401"/>
              <a:ext cx="104341" cy="27200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54" name="グループ化 153">
            <a:extLst>
              <a:ext uri="{FF2B5EF4-FFF2-40B4-BE49-F238E27FC236}">
                <a16:creationId xmlns:a16="http://schemas.microsoft.com/office/drawing/2014/main" id="{5A2B3786-1F15-9618-9843-9474CF0B7874}"/>
              </a:ext>
            </a:extLst>
          </p:cNvPr>
          <p:cNvGrpSpPr/>
          <p:nvPr/>
        </p:nvGrpSpPr>
        <p:grpSpPr>
          <a:xfrm>
            <a:off x="9209475" y="4977910"/>
            <a:ext cx="67078" cy="266574"/>
            <a:chOff x="7332286" y="4139830"/>
            <a:chExt cx="58237" cy="192322"/>
          </a:xfrm>
        </p:grpSpPr>
        <p:sp>
          <p:nvSpPr>
            <p:cNvPr id="155" name="フリーフォーム 75">
              <a:extLst>
                <a:ext uri="{FF2B5EF4-FFF2-40B4-BE49-F238E27FC236}">
                  <a16:creationId xmlns:a16="http://schemas.microsoft.com/office/drawing/2014/main" id="{9DD40632-5739-1F8F-4CB5-3F54585F4D19}"/>
                </a:ext>
              </a:extLst>
            </p:cNvPr>
            <p:cNvSpPr/>
            <p:nvPr/>
          </p:nvSpPr>
          <p:spPr>
            <a:xfrm rot="14248921">
              <a:off x="7341881" y="4283510"/>
              <a:ext cx="51505" cy="4577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" name="フリーフォーム 76">
              <a:extLst>
                <a:ext uri="{FF2B5EF4-FFF2-40B4-BE49-F238E27FC236}">
                  <a16:creationId xmlns:a16="http://schemas.microsoft.com/office/drawing/2014/main" id="{CBA8B0AD-D9E9-1AA0-285B-75F85137A7DA}"/>
                </a:ext>
              </a:extLst>
            </p:cNvPr>
            <p:cNvSpPr/>
            <p:nvPr/>
          </p:nvSpPr>
          <p:spPr>
            <a:xfrm rot="4621820">
              <a:off x="7293715" y="4178401"/>
              <a:ext cx="104341" cy="27200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62" name="星 4 88">
            <a:extLst>
              <a:ext uri="{FF2B5EF4-FFF2-40B4-BE49-F238E27FC236}">
                <a16:creationId xmlns:a16="http://schemas.microsoft.com/office/drawing/2014/main" id="{6D4607C3-89D3-A33E-69D5-D5EA00775573}"/>
              </a:ext>
            </a:extLst>
          </p:cNvPr>
          <p:cNvSpPr/>
          <p:nvPr/>
        </p:nvSpPr>
        <p:spPr>
          <a:xfrm rot="312850">
            <a:off x="6035212" y="4452154"/>
            <a:ext cx="126123" cy="322021"/>
          </a:xfrm>
          <a:prstGeom prst="star4">
            <a:avLst>
              <a:gd name="adj" fmla="val 24630"/>
            </a:avLst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" name="星 4 88">
            <a:extLst>
              <a:ext uri="{FF2B5EF4-FFF2-40B4-BE49-F238E27FC236}">
                <a16:creationId xmlns:a16="http://schemas.microsoft.com/office/drawing/2014/main" id="{6D4607C3-89D3-A33E-69D5-D5EA00775573}"/>
              </a:ext>
            </a:extLst>
          </p:cNvPr>
          <p:cNvSpPr/>
          <p:nvPr/>
        </p:nvSpPr>
        <p:spPr>
          <a:xfrm rot="312850">
            <a:off x="4499592" y="4049607"/>
            <a:ext cx="159527" cy="322021"/>
          </a:xfrm>
          <a:prstGeom prst="star4">
            <a:avLst>
              <a:gd name="adj" fmla="val 24630"/>
            </a:avLst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" name="星 4 88">
            <a:extLst>
              <a:ext uri="{FF2B5EF4-FFF2-40B4-BE49-F238E27FC236}">
                <a16:creationId xmlns:a16="http://schemas.microsoft.com/office/drawing/2014/main" id="{6D4607C3-89D3-A33E-69D5-D5EA00775573}"/>
              </a:ext>
            </a:extLst>
          </p:cNvPr>
          <p:cNvSpPr/>
          <p:nvPr/>
        </p:nvSpPr>
        <p:spPr>
          <a:xfrm rot="312850">
            <a:off x="6011525" y="3296291"/>
            <a:ext cx="159527" cy="322021"/>
          </a:xfrm>
          <a:prstGeom prst="star4">
            <a:avLst>
              <a:gd name="adj" fmla="val 24630"/>
            </a:avLst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0" name="正方形/長方形 159"/>
          <p:cNvSpPr/>
          <p:nvPr/>
        </p:nvSpPr>
        <p:spPr>
          <a:xfrm>
            <a:off x="7444911" y="5725230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1" name="正方形/長方形 160"/>
          <p:cNvSpPr/>
          <p:nvPr/>
        </p:nvSpPr>
        <p:spPr>
          <a:xfrm>
            <a:off x="7723392" y="5725230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3" name="正方形/長方形 162"/>
          <p:cNvSpPr/>
          <p:nvPr/>
        </p:nvSpPr>
        <p:spPr>
          <a:xfrm>
            <a:off x="8001873" y="5725230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4" name="正方形/長方形 163"/>
          <p:cNvSpPr/>
          <p:nvPr/>
        </p:nvSpPr>
        <p:spPr>
          <a:xfrm>
            <a:off x="8280354" y="5725230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5" name="正方形/長方形 164"/>
          <p:cNvSpPr/>
          <p:nvPr/>
        </p:nvSpPr>
        <p:spPr>
          <a:xfrm>
            <a:off x="8558837" y="5725230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7" name="正方形/長方形 166"/>
          <p:cNvSpPr/>
          <p:nvPr/>
        </p:nvSpPr>
        <p:spPr>
          <a:xfrm>
            <a:off x="6869522" y="5725230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8" name="正方形/長方形 167"/>
          <p:cNvSpPr/>
          <p:nvPr/>
        </p:nvSpPr>
        <p:spPr>
          <a:xfrm>
            <a:off x="7148003" y="5725230"/>
            <a:ext cx="133350" cy="133350"/>
          </a:xfrm>
          <a:prstGeom prst="rect">
            <a:avLst/>
          </a:prstGeom>
          <a:solidFill>
            <a:schemeClr val="accent4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69" name="グループ化 168"/>
          <p:cNvGrpSpPr/>
          <p:nvPr/>
        </p:nvGrpSpPr>
        <p:grpSpPr>
          <a:xfrm>
            <a:off x="4924253" y="5581289"/>
            <a:ext cx="858256" cy="302519"/>
            <a:chOff x="3991883" y="4987559"/>
            <a:chExt cx="1200646" cy="423206"/>
          </a:xfrm>
        </p:grpSpPr>
        <p:grpSp>
          <p:nvGrpSpPr>
            <p:cNvPr id="170" name="Google Shape;3974;p53">
              <a:extLst>
                <a:ext uri="{FF2B5EF4-FFF2-40B4-BE49-F238E27FC236}">
                  <a16:creationId xmlns:a16="http://schemas.microsoft.com/office/drawing/2014/main" id="{1446E2A9-269D-2A9F-8941-A13B68FA785C}"/>
                </a:ext>
              </a:extLst>
            </p:cNvPr>
            <p:cNvGrpSpPr>
              <a:grpSpLocks noChangeAspect="1"/>
            </p:cNvGrpSpPr>
            <p:nvPr/>
          </p:nvGrpSpPr>
          <p:grpSpPr>
            <a:xfrm rot="1128948">
              <a:off x="3991883" y="4987560"/>
              <a:ext cx="335722" cy="423205"/>
              <a:chOff x="9215567" y="654930"/>
              <a:chExt cx="1608434" cy="1989214"/>
            </a:xfrm>
            <a:gradFill flip="none" rotWithShape="1">
              <a:gsLst>
                <a:gs pos="30250">
                  <a:schemeClr val="accent4">
                    <a:lumMod val="40000"/>
                    <a:lumOff val="60000"/>
                  </a:schemeClr>
                </a:gs>
                <a:gs pos="0">
                  <a:schemeClr val="accent4">
                    <a:lumMod val="75000"/>
                    <a:shade val="30000"/>
                    <a:satMod val="115000"/>
                  </a:schemeClr>
                </a:gs>
                <a:gs pos="50000">
                  <a:schemeClr val="accent4">
                    <a:lumMod val="75000"/>
                    <a:shade val="67500"/>
                    <a:satMod val="115000"/>
                  </a:schemeClr>
                </a:gs>
                <a:gs pos="100000">
                  <a:schemeClr val="accent4">
                    <a:lumMod val="75000"/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</p:grpSpPr>
          <p:sp>
            <p:nvSpPr>
              <p:cNvPr id="193" name="Google Shape;3975;p53">
                <a:extLst>
                  <a:ext uri="{FF2B5EF4-FFF2-40B4-BE49-F238E27FC236}">
                    <a16:creationId xmlns:a16="http://schemas.microsoft.com/office/drawing/2014/main" id="{6D84B5FE-2CC9-704C-B2C3-99EA40DC32D3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4" name="Google Shape;3976;p53">
                <a:extLst>
                  <a:ext uri="{FF2B5EF4-FFF2-40B4-BE49-F238E27FC236}">
                    <a16:creationId xmlns:a16="http://schemas.microsoft.com/office/drawing/2014/main" id="{1AEA4528-DAAF-98A5-514E-3F44925F3ACE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3977;p53">
                <a:extLst>
                  <a:ext uri="{FF2B5EF4-FFF2-40B4-BE49-F238E27FC236}">
                    <a16:creationId xmlns:a16="http://schemas.microsoft.com/office/drawing/2014/main" id="{3AB2499E-9A26-CA3D-4F8B-D0E311396F84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3978;p53">
                <a:extLst>
                  <a:ext uri="{FF2B5EF4-FFF2-40B4-BE49-F238E27FC236}">
                    <a16:creationId xmlns:a16="http://schemas.microsoft.com/office/drawing/2014/main" id="{87BA6673-FB4B-3F00-B589-214F8A858700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7" name="Google Shape;3979;p53">
                <a:extLst>
                  <a:ext uri="{FF2B5EF4-FFF2-40B4-BE49-F238E27FC236}">
                    <a16:creationId xmlns:a16="http://schemas.microsoft.com/office/drawing/2014/main" id="{3B56E273-6833-A940-F5E9-5354AA92A53A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98" name="Google Shape;3980;p53">
                <a:extLst>
                  <a:ext uri="{FF2B5EF4-FFF2-40B4-BE49-F238E27FC236}">
                    <a16:creationId xmlns:a16="http://schemas.microsoft.com/office/drawing/2014/main" id="{655E5723-6217-050F-F864-D0391DFCF420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  <a:grpFill/>
            </p:grpSpPr>
            <p:sp>
              <p:nvSpPr>
                <p:cNvPr id="200" name="Google Shape;3981;p53">
                  <a:extLst>
                    <a:ext uri="{FF2B5EF4-FFF2-40B4-BE49-F238E27FC236}">
                      <a16:creationId xmlns:a16="http://schemas.microsoft.com/office/drawing/2014/main" id="{E975688E-A519-FAF6-7F46-A2C2D9F324E8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3" name="Google Shape;3982;p53">
                  <a:extLst>
                    <a:ext uri="{FF2B5EF4-FFF2-40B4-BE49-F238E27FC236}">
                      <a16:creationId xmlns:a16="http://schemas.microsoft.com/office/drawing/2014/main" id="{76DD515D-7291-18C1-CD58-6F9A1A3C1D98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04" name="Google Shape;3983;p53">
                  <a:extLst>
                    <a:ext uri="{FF2B5EF4-FFF2-40B4-BE49-F238E27FC236}">
                      <a16:creationId xmlns:a16="http://schemas.microsoft.com/office/drawing/2014/main" id="{4C51336A-DBA3-0109-103A-7D05A9D0A22C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99" name="Google Shape;3984;p53">
                <a:extLst>
                  <a:ext uri="{FF2B5EF4-FFF2-40B4-BE49-F238E27FC236}">
                    <a16:creationId xmlns:a16="http://schemas.microsoft.com/office/drawing/2014/main" id="{04BFFF25-3FF7-68BD-7EDC-1760973E5CE8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no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1" name="Google Shape;3974;p53">
              <a:extLst>
                <a:ext uri="{FF2B5EF4-FFF2-40B4-BE49-F238E27FC236}">
                  <a16:creationId xmlns:a16="http://schemas.microsoft.com/office/drawing/2014/main" id="{1446E2A9-269D-2A9F-8941-A13B68FA785C}"/>
                </a:ext>
              </a:extLst>
            </p:cNvPr>
            <p:cNvGrpSpPr>
              <a:grpSpLocks noChangeAspect="1"/>
            </p:cNvGrpSpPr>
            <p:nvPr/>
          </p:nvGrpSpPr>
          <p:grpSpPr>
            <a:xfrm rot="1128948">
              <a:off x="4433235" y="4987560"/>
              <a:ext cx="335722" cy="423205"/>
              <a:chOff x="9215567" y="654930"/>
              <a:chExt cx="1608434" cy="1989214"/>
            </a:xfrm>
            <a:gradFill flip="none" rotWithShape="1">
              <a:gsLst>
                <a:gs pos="30250">
                  <a:schemeClr val="accent4">
                    <a:lumMod val="40000"/>
                    <a:lumOff val="60000"/>
                  </a:schemeClr>
                </a:gs>
                <a:gs pos="0">
                  <a:schemeClr val="accent4">
                    <a:lumMod val="75000"/>
                    <a:shade val="30000"/>
                    <a:satMod val="115000"/>
                  </a:schemeClr>
                </a:gs>
                <a:gs pos="50000">
                  <a:schemeClr val="accent4">
                    <a:lumMod val="75000"/>
                    <a:shade val="67500"/>
                    <a:satMod val="115000"/>
                  </a:schemeClr>
                </a:gs>
                <a:gs pos="100000">
                  <a:schemeClr val="accent4">
                    <a:lumMod val="75000"/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</p:grpSpPr>
          <p:sp>
            <p:nvSpPr>
              <p:cNvPr id="183" name="Google Shape;3975;p53">
                <a:extLst>
                  <a:ext uri="{FF2B5EF4-FFF2-40B4-BE49-F238E27FC236}">
                    <a16:creationId xmlns:a16="http://schemas.microsoft.com/office/drawing/2014/main" id="{6D84B5FE-2CC9-704C-B2C3-99EA40DC32D3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4" name="Google Shape;3976;p53">
                <a:extLst>
                  <a:ext uri="{FF2B5EF4-FFF2-40B4-BE49-F238E27FC236}">
                    <a16:creationId xmlns:a16="http://schemas.microsoft.com/office/drawing/2014/main" id="{1AEA4528-DAAF-98A5-514E-3F44925F3ACE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5" name="Google Shape;3977;p53">
                <a:extLst>
                  <a:ext uri="{FF2B5EF4-FFF2-40B4-BE49-F238E27FC236}">
                    <a16:creationId xmlns:a16="http://schemas.microsoft.com/office/drawing/2014/main" id="{3AB2499E-9A26-CA3D-4F8B-D0E311396F84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3978;p53">
                <a:extLst>
                  <a:ext uri="{FF2B5EF4-FFF2-40B4-BE49-F238E27FC236}">
                    <a16:creationId xmlns:a16="http://schemas.microsoft.com/office/drawing/2014/main" id="{87BA6673-FB4B-3F00-B589-214F8A858700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7" name="Google Shape;3979;p53">
                <a:extLst>
                  <a:ext uri="{FF2B5EF4-FFF2-40B4-BE49-F238E27FC236}">
                    <a16:creationId xmlns:a16="http://schemas.microsoft.com/office/drawing/2014/main" id="{3B56E273-6833-A940-F5E9-5354AA92A53A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88" name="Google Shape;3980;p53">
                <a:extLst>
                  <a:ext uri="{FF2B5EF4-FFF2-40B4-BE49-F238E27FC236}">
                    <a16:creationId xmlns:a16="http://schemas.microsoft.com/office/drawing/2014/main" id="{655E5723-6217-050F-F864-D0391DFCF420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  <a:grpFill/>
            </p:grpSpPr>
            <p:sp>
              <p:nvSpPr>
                <p:cNvPr id="190" name="Google Shape;3981;p53">
                  <a:extLst>
                    <a:ext uri="{FF2B5EF4-FFF2-40B4-BE49-F238E27FC236}">
                      <a16:creationId xmlns:a16="http://schemas.microsoft.com/office/drawing/2014/main" id="{E975688E-A519-FAF6-7F46-A2C2D9F324E8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1" name="Google Shape;3982;p53">
                  <a:extLst>
                    <a:ext uri="{FF2B5EF4-FFF2-40B4-BE49-F238E27FC236}">
                      <a16:creationId xmlns:a16="http://schemas.microsoft.com/office/drawing/2014/main" id="{76DD515D-7291-18C1-CD58-6F9A1A3C1D98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92" name="Google Shape;3983;p53">
                  <a:extLst>
                    <a:ext uri="{FF2B5EF4-FFF2-40B4-BE49-F238E27FC236}">
                      <a16:creationId xmlns:a16="http://schemas.microsoft.com/office/drawing/2014/main" id="{4C51336A-DBA3-0109-103A-7D05A9D0A22C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89" name="Google Shape;3984;p53">
                <a:extLst>
                  <a:ext uri="{FF2B5EF4-FFF2-40B4-BE49-F238E27FC236}">
                    <a16:creationId xmlns:a16="http://schemas.microsoft.com/office/drawing/2014/main" id="{04BFFF25-3FF7-68BD-7EDC-1760973E5CE8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72" name="Google Shape;3974;p53">
              <a:extLst>
                <a:ext uri="{FF2B5EF4-FFF2-40B4-BE49-F238E27FC236}">
                  <a16:creationId xmlns:a16="http://schemas.microsoft.com/office/drawing/2014/main" id="{1446E2A9-269D-2A9F-8941-A13B68FA785C}"/>
                </a:ext>
              </a:extLst>
            </p:cNvPr>
            <p:cNvGrpSpPr>
              <a:grpSpLocks noChangeAspect="1"/>
            </p:cNvGrpSpPr>
            <p:nvPr/>
          </p:nvGrpSpPr>
          <p:grpSpPr>
            <a:xfrm rot="1128948">
              <a:off x="4856807" y="4987559"/>
              <a:ext cx="335722" cy="423205"/>
              <a:chOff x="9215567" y="654930"/>
              <a:chExt cx="1608434" cy="1989214"/>
            </a:xfrm>
            <a:gradFill flip="none" rotWithShape="1">
              <a:gsLst>
                <a:gs pos="30250">
                  <a:schemeClr val="accent4">
                    <a:lumMod val="40000"/>
                    <a:lumOff val="60000"/>
                  </a:schemeClr>
                </a:gs>
                <a:gs pos="0">
                  <a:schemeClr val="accent4">
                    <a:lumMod val="75000"/>
                    <a:shade val="30000"/>
                    <a:satMod val="115000"/>
                  </a:schemeClr>
                </a:gs>
                <a:gs pos="50000">
                  <a:schemeClr val="accent4">
                    <a:lumMod val="75000"/>
                    <a:shade val="67500"/>
                    <a:satMod val="115000"/>
                  </a:schemeClr>
                </a:gs>
                <a:gs pos="100000">
                  <a:schemeClr val="accent4">
                    <a:lumMod val="75000"/>
                    <a:shade val="100000"/>
                    <a:satMod val="115000"/>
                  </a:schemeClr>
                </a:gs>
              </a:gsLst>
              <a:lin ang="18900000" scaled="1"/>
              <a:tileRect/>
            </a:gradFill>
          </p:grpSpPr>
          <p:sp>
            <p:nvSpPr>
              <p:cNvPr id="173" name="Google Shape;3975;p53">
                <a:extLst>
                  <a:ext uri="{FF2B5EF4-FFF2-40B4-BE49-F238E27FC236}">
                    <a16:creationId xmlns:a16="http://schemas.microsoft.com/office/drawing/2014/main" id="{6D84B5FE-2CC9-704C-B2C3-99EA40DC32D3}"/>
                  </a:ext>
                </a:extLst>
              </p:cNvPr>
              <p:cNvSpPr/>
              <p:nvPr/>
            </p:nvSpPr>
            <p:spPr>
              <a:xfrm flipH="1">
                <a:off x="10019783" y="2225339"/>
                <a:ext cx="61665" cy="418805"/>
              </a:xfrm>
              <a:prstGeom prst="can">
                <a:avLst>
                  <a:gd name="adj" fmla="val 25000"/>
                </a:avLst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3976;p53">
                <a:extLst>
                  <a:ext uri="{FF2B5EF4-FFF2-40B4-BE49-F238E27FC236}">
                    <a16:creationId xmlns:a16="http://schemas.microsoft.com/office/drawing/2014/main" id="{1AEA4528-DAAF-98A5-514E-3F44925F3ACE}"/>
                  </a:ext>
                </a:extLst>
              </p:cNvPr>
              <p:cNvSpPr/>
              <p:nvPr/>
            </p:nvSpPr>
            <p:spPr>
              <a:xfrm flipH="1">
                <a:off x="9530247" y="2282975"/>
                <a:ext cx="1073988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3977;p53">
                <a:extLst>
                  <a:ext uri="{FF2B5EF4-FFF2-40B4-BE49-F238E27FC236}">
                    <a16:creationId xmlns:a16="http://schemas.microsoft.com/office/drawing/2014/main" id="{3AB2499E-9A26-CA3D-4F8B-D0E311396F84}"/>
                  </a:ext>
                </a:extLst>
              </p:cNvPr>
              <p:cNvSpPr/>
              <p:nvPr/>
            </p:nvSpPr>
            <p:spPr>
              <a:xfrm flipH="1">
                <a:off x="9315616" y="2052090"/>
                <a:ext cx="1408335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3978;p53">
                <a:extLst>
                  <a:ext uri="{FF2B5EF4-FFF2-40B4-BE49-F238E27FC236}">
                    <a16:creationId xmlns:a16="http://schemas.microsoft.com/office/drawing/2014/main" id="{87BA6673-FB4B-3F00-B589-214F8A858700}"/>
                  </a:ext>
                </a:extLst>
              </p:cNvPr>
              <p:cNvSpPr/>
              <p:nvPr/>
            </p:nvSpPr>
            <p:spPr>
              <a:xfrm flipH="1">
                <a:off x="9215567" y="1844875"/>
                <a:ext cx="1608434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7" name="Google Shape;3979;p53">
                <a:extLst>
                  <a:ext uri="{FF2B5EF4-FFF2-40B4-BE49-F238E27FC236}">
                    <a16:creationId xmlns:a16="http://schemas.microsoft.com/office/drawing/2014/main" id="{3B56E273-6833-A940-F5E9-5354AA92A53A}"/>
                  </a:ext>
                </a:extLst>
              </p:cNvPr>
              <p:cNvSpPr/>
              <p:nvPr/>
            </p:nvSpPr>
            <p:spPr>
              <a:xfrm flipH="1">
                <a:off x="9215567" y="1622546"/>
                <a:ext cx="1608434" cy="305752"/>
              </a:xfrm>
              <a:prstGeom prst="ellipse">
                <a:avLst/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178" name="Google Shape;3980;p53">
                <a:extLst>
                  <a:ext uri="{FF2B5EF4-FFF2-40B4-BE49-F238E27FC236}">
                    <a16:creationId xmlns:a16="http://schemas.microsoft.com/office/drawing/2014/main" id="{655E5723-6217-050F-F864-D0391DFCF420}"/>
                  </a:ext>
                </a:extLst>
              </p:cNvPr>
              <p:cNvGrpSpPr/>
              <p:nvPr/>
            </p:nvGrpSpPr>
            <p:grpSpPr>
              <a:xfrm rot="10800000">
                <a:off x="9308477" y="900848"/>
                <a:ext cx="1467600" cy="827756"/>
                <a:chOff x="6991487" y="2906804"/>
                <a:chExt cx="1608436" cy="735296"/>
              </a:xfrm>
              <a:grpFill/>
            </p:grpSpPr>
            <p:sp>
              <p:nvSpPr>
                <p:cNvPr id="180" name="Google Shape;3981;p53">
                  <a:extLst>
                    <a:ext uri="{FF2B5EF4-FFF2-40B4-BE49-F238E27FC236}">
                      <a16:creationId xmlns:a16="http://schemas.microsoft.com/office/drawing/2014/main" id="{E975688E-A519-FAF6-7F46-A2C2D9F324E8}"/>
                    </a:ext>
                  </a:extLst>
                </p:cNvPr>
                <p:cNvSpPr/>
                <p:nvPr/>
              </p:nvSpPr>
              <p:spPr>
                <a:xfrm flipH="1">
                  <a:off x="6991489" y="2906804"/>
                  <a:ext cx="1608434" cy="305752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1" name="Google Shape;3982;p53">
                  <a:extLst>
                    <a:ext uri="{FF2B5EF4-FFF2-40B4-BE49-F238E27FC236}">
                      <a16:creationId xmlns:a16="http://schemas.microsoft.com/office/drawing/2014/main" id="{76DD515D-7291-18C1-CD58-6F9A1A3C1D98}"/>
                    </a:ext>
                  </a:extLst>
                </p:cNvPr>
                <p:cNvSpPr/>
                <p:nvPr/>
              </p:nvSpPr>
              <p:spPr>
                <a:xfrm flipH="1">
                  <a:off x="6991487" y="3129133"/>
                  <a:ext cx="1608436" cy="305751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2" name="Google Shape;3983;p53">
                  <a:extLst>
                    <a:ext uri="{FF2B5EF4-FFF2-40B4-BE49-F238E27FC236}">
                      <a16:creationId xmlns:a16="http://schemas.microsoft.com/office/drawing/2014/main" id="{4C51336A-DBA3-0109-103A-7D05A9D0A22C}"/>
                    </a:ext>
                  </a:extLst>
                </p:cNvPr>
                <p:cNvSpPr/>
                <p:nvPr/>
              </p:nvSpPr>
              <p:spPr>
                <a:xfrm flipH="1">
                  <a:off x="7091538" y="3336348"/>
                  <a:ext cx="1408335" cy="305752"/>
                </a:xfrm>
                <a:prstGeom prst="ellipse">
                  <a:avLst/>
                </a:prstGeom>
                <a:grpFill/>
                <a:ln w="3175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79" name="Google Shape;3984;p53">
                <a:extLst>
                  <a:ext uri="{FF2B5EF4-FFF2-40B4-BE49-F238E27FC236}">
                    <a16:creationId xmlns:a16="http://schemas.microsoft.com/office/drawing/2014/main" id="{04BFFF25-3FF7-68BD-7EDC-1760973E5CE8}"/>
                  </a:ext>
                </a:extLst>
              </p:cNvPr>
              <p:cNvSpPr/>
              <p:nvPr/>
            </p:nvSpPr>
            <p:spPr>
              <a:xfrm flipH="1">
                <a:off x="10019783" y="654930"/>
                <a:ext cx="61665" cy="418805"/>
              </a:xfrm>
              <a:prstGeom prst="can">
                <a:avLst>
                  <a:gd name="adj" fmla="val 25000"/>
                </a:avLst>
              </a:prstGeom>
              <a:grpFill/>
              <a:ln w="3175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5" name="Google Shape;2451;p40">
            <a:extLst>
              <a:ext uri="{FF2B5EF4-FFF2-40B4-BE49-F238E27FC236}">
                <a16:creationId xmlns:a16="http://schemas.microsoft.com/office/drawing/2014/main" id="{CD1EBE10-A375-2325-E5C6-24A94613E7AE}"/>
              </a:ext>
            </a:extLst>
          </p:cNvPr>
          <p:cNvGrpSpPr/>
          <p:nvPr/>
        </p:nvGrpSpPr>
        <p:grpSpPr>
          <a:xfrm rot="1595020">
            <a:off x="5913921" y="5670013"/>
            <a:ext cx="186264" cy="210090"/>
            <a:chOff x="3805164" y="3252287"/>
            <a:chExt cx="1192516" cy="1345064"/>
          </a:xfrm>
        </p:grpSpPr>
        <p:sp>
          <p:nvSpPr>
            <p:cNvPr id="206" name="Google Shape;2452;p40">
              <a:extLst>
                <a:ext uri="{FF2B5EF4-FFF2-40B4-BE49-F238E27FC236}">
                  <a16:creationId xmlns:a16="http://schemas.microsoft.com/office/drawing/2014/main" id="{9ABB71D9-B9BE-5D43-C971-37C184A9E2FF}"/>
                </a:ext>
              </a:extLst>
            </p:cNvPr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gradFill>
              <a:gsLst>
                <a:gs pos="30250">
                  <a:schemeClr val="accent4">
                    <a:lumMod val="40000"/>
                    <a:lumOff val="60000"/>
                  </a:schemeClr>
                </a:gs>
                <a:gs pos="0">
                  <a:schemeClr val="accent4">
                    <a:lumMod val="75000"/>
                    <a:shade val="30000"/>
                    <a:satMod val="115000"/>
                  </a:schemeClr>
                </a:gs>
                <a:gs pos="50000">
                  <a:schemeClr val="accent4">
                    <a:lumMod val="75000"/>
                    <a:shade val="67500"/>
                    <a:satMod val="115000"/>
                  </a:schemeClr>
                </a:gs>
                <a:gs pos="100000">
                  <a:schemeClr val="accent4">
                    <a:lumMod val="75000"/>
                    <a:shade val="100000"/>
                    <a:satMod val="115000"/>
                  </a:schemeClr>
                </a:gs>
              </a:gsLst>
              <a:lin ang="18900000" scaled="1"/>
            </a:gra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453;p40">
              <a:extLst>
                <a:ext uri="{FF2B5EF4-FFF2-40B4-BE49-F238E27FC236}">
                  <a16:creationId xmlns:a16="http://schemas.microsoft.com/office/drawing/2014/main" id="{3E300BAB-3A49-7F9E-BB85-A3A58426B068}"/>
                </a:ext>
              </a:extLst>
            </p:cNvPr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454;p40">
              <a:extLst>
                <a:ext uri="{FF2B5EF4-FFF2-40B4-BE49-F238E27FC236}">
                  <a16:creationId xmlns:a16="http://schemas.microsoft.com/office/drawing/2014/main" id="{2BE719CD-4CBE-A2C0-C34C-2781EE9EB526}"/>
                </a:ext>
              </a:extLst>
            </p:cNvPr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9" name="Google Shape;2451;p40">
            <a:extLst>
              <a:ext uri="{FF2B5EF4-FFF2-40B4-BE49-F238E27FC236}">
                <a16:creationId xmlns:a16="http://schemas.microsoft.com/office/drawing/2014/main" id="{CD1EBE10-A375-2325-E5C6-24A94613E7AE}"/>
              </a:ext>
            </a:extLst>
          </p:cNvPr>
          <p:cNvGrpSpPr/>
          <p:nvPr/>
        </p:nvGrpSpPr>
        <p:grpSpPr>
          <a:xfrm rot="1595020">
            <a:off x="6236729" y="5670012"/>
            <a:ext cx="186264" cy="210090"/>
            <a:chOff x="3805164" y="3252287"/>
            <a:chExt cx="1192516" cy="1345064"/>
          </a:xfrm>
        </p:grpSpPr>
        <p:sp>
          <p:nvSpPr>
            <p:cNvPr id="210" name="Google Shape;2452;p40">
              <a:extLst>
                <a:ext uri="{FF2B5EF4-FFF2-40B4-BE49-F238E27FC236}">
                  <a16:creationId xmlns:a16="http://schemas.microsoft.com/office/drawing/2014/main" id="{9ABB71D9-B9BE-5D43-C971-37C184A9E2FF}"/>
                </a:ext>
              </a:extLst>
            </p:cNvPr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gradFill>
              <a:gsLst>
                <a:gs pos="30250">
                  <a:schemeClr val="accent4">
                    <a:lumMod val="40000"/>
                    <a:lumOff val="60000"/>
                  </a:schemeClr>
                </a:gs>
                <a:gs pos="0">
                  <a:schemeClr val="accent4">
                    <a:lumMod val="75000"/>
                    <a:shade val="30000"/>
                    <a:satMod val="115000"/>
                  </a:schemeClr>
                </a:gs>
                <a:gs pos="50000">
                  <a:schemeClr val="accent4">
                    <a:lumMod val="75000"/>
                    <a:shade val="67500"/>
                    <a:satMod val="115000"/>
                  </a:schemeClr>
                </a:gs>
                <a:gs pos="100000">
                  <a:schemeClr val="accent4">
                    <a:lumMod val="75000"/>
                    <a:shade val="100000"/>
                    <a:satMod val="115000"/>
                  </a:schemeClr>
                </a:gs>
              </a:gsLst>
              <a:lin ang="18900000" scaled="1"/>
            </a:gra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453;p40">
              <a:extLst>
                <a:ext uri="{FF2B5EF4-FFF2-40B4-BE49-F238E27FC236}">
                  <a16:creationId xmlns:a16="http://schemas.microsoft.com/office/drawing/2014/main" id="{3E300BAB-3A49-7F9E-BB85-A3A58426B068}"/>
                </a:ext>
              </a:extLst>
            </p:cNvPr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454;p40">
              <a:extLst>
                <a:ext uri="{FF2B5EF4-FFF2-40B4-BE49-F238E27FC236}">
                  <a16:creationId xmlns:a16="http://schemas.microsoft.com/office/drawing/2014/main" id="{2BE719CD-4CBE-A2C0-C34C-2781EE9EB526}"/>
                </a:ext>
              </a:extLst>
            </p:cNvPr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3" name="Google Shape;2451;p40">
            <a:extLst>
              <a:ext uri="{FF2B5EF4-FFF2-40B4-BE49-F238E27FC236}">
                <a16:creationId xmlns:a16="http://schemas.microsoft.com/office/drawing/2014/main" id="{CD1EBE10-A375-2325-E5C6-24A94613E7AE}"/>
              </a:ext>
            </a:extLst>
          </p:cNvPr>
          <p:cNvGrpSpPr/>
          <p:nvPr/>
        </p:nvGrpSpPr>
        <p:grpSpPr>
          <a:xfrm rot="1595020">
            <a:off x="6546559" y="5670012"/>
            <a:ext cx="186264" cy="210090"/>
            <a:chOff x="3805164" y="3252287"/>
            <a:chExt cx="1192516" cy="1345064"/>
          </a:xfrm>
        </p:grpSpPr>
        <p:sp>
          <p:nvSpPr>
            <p:cNvPr id="214" name="Google Shape;2452;p40">
              <a:extLst>
                <a:ext uri="{FF2B5EF4-FFF2-40B4-BE49-F238E27FC236}">
                  <a16:creationId xmlns:a16="http://schemas.microsoft.com/office/drawing/2014/main" id="{9ABB71D9-B9BE-5D43-C971-37C184A9E2FF}"/>
                </a:ext>
              </a:extLst>
            </p:cNvPr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gradFill>
              <a:gsLst>
                <a:gs pos="30250">
                  <a:schemeClr val="accent4">
                    <a:lumMod val="40000"/>
                    <a:lumOff val="60000"/>
                  </a:schemeClr>
                </a:gs>
                <a:gs pos="0">
                  <a:schemeClr val="accent4">
                    <a:lumMod val="75000"/>
                    <a:shade val="30000"/>
                    <a:satMod val="115000"/>
                  </a:schemeClr>
                </a:gs>
                <a:gs pos="50000">
                  <a:schemeClr val="accent4">
                    <a:lumMod val="75000"/>
                    <a:shade val="67500"/>
                    <a:satMod val="115000"/>
                  </a:schemeClr>
                </a:gs>
                <a:gs pos="100000">
                  <a:schemeClr val="accent4">
                    <a:lumMod val="75000"/>
                    <a:shade val="100000"/>
                    <a:satMod val="115000"/>
                  </a:schemeClr>
                </a:gs>
              </a:gsLst>
              <a:lin ang="18900000" scaled="1"/>
            </a:gra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453;p40">
              <a:extLst>
                <a:ext uri="{FF2B5EF4-FFF2-40B4-BE49-F238E27FC236}">
                  <a16:creationId xmlns:a16="http://schemas.microsoft.com/office/drawing/2014/main" id="{3E300BAB-3A49-7F9E-BB85-A3A58426B068}"/>
                </a:ext>
              </a:extLst>
            </p:cNvPr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454;p40">
              <a:extLst>
                <a:ext uri="{FF2B5EF4-FFF2-40B4-BE49-F238E27FC236}">
                  <a16:creationId xmlns:a16="http://schemas.microsoft.com/office/drawing/2014/main" id="{2BE719CD-4CBE-A2C0-C34C-2781EE9EB526}"/>
                </a:ext>
              </a:extLst>
            </p:cNvPr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7" name="スクロール: 横 2714">
            <a:extLst>
              <a:ext uri="{FF2B5EF4-FFF2-40B4-BE49-F238E27FC236}">
                <a16:creationId xmlns:a16="http://schemas.microsoft.com/office/drawing/2014/main" id="{25637E80-97BC-7AC8-1B10-D93716C88856}"/>
              </a:ext>
            </a:extLst>
          </p:cNvPr>
          <p:cNvSpPr/>
          <p:nvPr/>
        </p:nvSpPr>
        <p:spPr>
          <a:xfrm>
            <a:off x="8897089" y="2202186"/>
            <a:ext cx="2626923" cy="1017499"/>
          </a:xfrm>
          <a:prstGeom prst="horizontalScroll">
            <a:avLst>
              <a:gd name="adj" fmla="val 21252"/>
            </a:avLst>
          </a:prstGeom>
          <a:gradFill flip="none" rotWithShape="1">
            <a:gsLst>
              <a:gs pos="0">
                <a:srgbClr val="EFB400">
                  <a:shade val="30000"/>
                  <a:satMod val="115000"/>
                </a:srgbClr>
              </a:gs>
              <a:gs pos="14000">
                <a:srgbClr val="E7A900"/>
              </a:gs>
              <a:gs pos="61000">
                <a:srgbClr val="EBAD00"/>
              </a:gs>
              <a:gs pos="23000">
                <a:schemeClr val="accent4">
                  <a:lumMod val="20000"/>
                  <a:lumOff val="80000"/>
                </a:schemeClr>
              </a:gs>
              <a:gs pos="7000">
                <a:srgbClr val="EFB400">
                  <a:shade val="67500"/>
                  <a:satMod val="115000"/>
                </a:srgbClr>
              </a:gs>
              <a:gs pos="100000">
                <a:schemeClr val="accent4">
                  <a:lumMod val="60000"/>
                  <a:lumOff val="40000"/>
                </a:schemeClr>
              </a:gs>
            </a:gsLst>
            <a:lin ang="9000000" scaled="0"/>
            <a:tileRect/>
          </a:gradFill>
          <a:ln w="190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kumimoji="1" lang="ja-JP" altLang="en-US" sz="2400" dirty="0">
                <a:solidFill>
                  <a:srgbClr val="000000"/>
                </a:solidFill>
              </a:rPr>
              <a:t>ウルトラレア！</a:t>
            </a:r>
          </a:p>
        </p:txBody>
      </p:sp>
      <p:sp>
        <p:nvSpPr>
          <p:cNvPr id="219" name="テキスト ボックス 218">
            <a:extLst>
              <a:ext uri="{FF2B5EF4-FFF2-40B4-BE49-F238E27FC236}">
                <a16:creationId xmlns:a16="http://schemas.microsoft.com/office/drawing/2014/main" id="{3994A709-4782-4D00-9AE7-1761338E188B}"/>
              </a:ext>
            </a:extLst>
          </p:cNvPr>
          <p:cNvSpPr txBox="1"/>
          <p:nvPr/>
        </p:nvSpPr>
        <p:spPr>
          <a:xfrm>
            <a:off x="6196339" y="500446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sp>
        <p:nvSpPr>
          <p:cNvPr id="220" name="Google Shape;397;p16">
            <a:extLst>
              <a:ext uri="{FF2B5EF4-FFF2-40B4-BE49-F238E27FC236}">
                <a16:creationId xmlns:a16="http://schemas.microsoft.com/office/drawing/2014/main" id="{4A7FBB24-732C-FFE9-0F2E-CA5DDD3AA791}"/>
              </a:ext>
            </a:extLst>
          </p:cNvPr>
          <p:cNvSpPr txBox="1"/>
          <p:nvPr/>
        </p:nvSpPr>
        <p:spPr>
          <a:xfrm>
            <a:off x="9664355" y="5156793"/>
            <a:ext cx="2548304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ボタンをおして</a:t>
            </a:r>
            <a:r>
              <a:rPr lang="ja-JP" sz="1800" dirty="0" smtClean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ね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814785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3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0" grpId="0"/>
      <p:bldP spid="220" grpId="1"/>
      <p:bldP spid="220" grpId="2"/>
      <p:bldP spid="220" grpId="3"/>
    </p:bldLst>
  </p:timing>
</p:sld>
</file>

<file path=ppt/slides/slide3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oogle Shape;890;p21">
            <a:extLst>
              <a:ext uri="{FF2B5EF4-FFF2-40B4-BE49-F238E27FC236}">
                <a16:creationId xmlns:a16="http://schemas.microsoft.com/office/drawing/2014/main" id="{277CDCFE-1BAB-521B-381D-A2807006F143}"/>
              </a:ext>
            </a:extLst>
          </p:cNvPr>
          <p:cNvGrpSpPr>
            <a:grpSpLocks noChangeAspect="1"/>
          </p:cNvGrpSpPr>
          <p:nvPr/>
        </p:nvGrpSpPr>
        <p:grpSpPr>
          <a:xfrm>
            <a:off x="1553958" y="2928202"/>
            <a:ext cx="1328333" cy="1355036"/>
            <a:chOff x="1774174" y="4621762"/>
            <a:chExt cx="1077013" cy="1098664"/>
          </a:xfrm>
        </p:grpSpPr>
        <p:sp>
          <p:nvSpPr>
            <p:cNvPr id="3" name="Google Shape;891;p21">
              <a:extLst>
                <a:ext uri="{FF2B5EF4-FFF2-40B4-BE49-F238E27FC236}">
                  <a16:creationId xmlns:a16="http://schemas.microsoft.com/office/drawing/2014/main" id="{BA13F1D4-9609-7961-074E-9556D196F75D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892;p21">
              <a:extLst>
                <a:ext uri="{FF2B5EF4-FFF2-40B4-BE49-F238E27FC236}">
                  <a16:creationId xmlns:a16="http://schemas.microsoft.com/office/drawing/2014/main" id="{D2B9C9C8-967A-827F-65F2-E36B3D5DC6DC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893;p21">
              <a:extLst>
                <a:ext uri="{FF2B5EF4-FFF2-40B4-BE49-F238E27FC236}">
                  <a16:creationId xmlns:a16="http://schemas.microsoft.com/office/drawing/2014/main" id="{B7177AA7-4A99-BF58-012D-42F50A6DF3E5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4;p21">
              <a:extLst>
                <a:ext uri="{FF2B5EF4-FFF2-40B4-BE49-F238E27FC236}">
                  <a16:creationId xmlns:a16="http://schemas.microsoft.com/office/drawing/2014/main" id="{75267CD0-A6AD-5E58-E0D9-27FA0A59433E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895;p21">
              <a:extLst>
                <a:ext uri="{FF2B5EF4-FFF2-40B4-BE49-F238E27FC236}">
                  <a16:creationId xmlns:a16="http://schemas.microsoft.com/office/drawing/2014/main" id="{6B664D74-9947-402D-6DB1-1B516888F7AD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6;p21">
              <a:extLst>
                <a:ext uri="{FF2B5EF4-FFF2-40B4-BE49-F238E27FC236}">
                  <a16:creationId xmlns:a16="http://schemas.microsoft.com/office/drawing/2014/main" id="{E4EAB973-639F-C28C-E32C-EA9346A1F224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9" name="Google Shape;897;p21">
              <a:extLst>
                <a:ext uri="{FF2B5EF4-FFF2-40B4-BE49-F238E27FC236}">
                  <a16:creationId xmlns:a16="http://schemas.microsoft.com/office/drawing/2014/main" id="{FC04CFCF-96EC-8D69-82AF-BD67CFC52DFC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0" name="Google Shape;898;p21">
              <a:extLst>
                <a:ext uri="{FF2B5EF4-FFF2-40B4-BE49-F238E27FC236}">
                  <a16:creationId xmlns:a16="http://schemas.microsoft.com/office/drawing/2014/main" id="{2B27DA6E-95E0-F673-3741-6C9FEC2BA41A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" name="Google Shape;899;p21">
              <a:extLst>
                <a:ext uri="{FF2B5EF4-FFF2-40B4-BE49-F238E27FC236}">
                  <a16:creationId xmlns:a16="http://schemas.microsoft.com/office/drawing/2014/main" id="{4F981395-96D6-F724-6690-34E508078E87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900;p21">
              <a:extLst>
                <a:ext uri="{FF2B5EF4-FFF2-40B4-BE49-F238E27FC236}">
                  <a16:creationId xmlns:a16="http://schemas.microsoft.com/office/drawing/2014/main" id="{C8F848A8-30EB-0EF2-9076-04AE927A97FB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901;p21">
              <a:extLst>
                <a:ext uri="{FF2B5EF4-FFF2-40B4-BE49-F238E27FC236}">
                  <a16:creationId xmlns:a16="http://schemas.microsoft.com/office/drawing/2014/main" id="{59DD374A-A6A0-0C66-0795-49C9B60A29E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902;p21">
              <a:extLst>
                <a:ext uri="{FF2B5EF4-FFF2-40B4-BE49-F238E27FC236}">
                  <a16:creationId xmlns:a16="http://schemas.microsoft.com/office/drawing/2014/main" id="{C3B998D0-D9F4-3843-537A-5D3C2CA4B892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5" name="Google Shape;903;p21">
              <a:extLst>
                <a:ext uri="{FF2B5EF4-FFF2-40B4-BE49-F238E27FC236}">
                  <a16:creationId xmlns:a16="http://schemas.microsoft.com/office/drawing/2014/main" id="{0D6B458C-3A17-E84D-8432-C9407C1806EF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904;p21">
              <a:extLst>
                <a:ext uri="{FF2B5EF4-FFF2-40B4-BE49-F238E27FC236}">
                  <a16:creationId xmlns:a16="http://schemas.microsoft.com/office/drawing/2014/main" id="{DECBD91D-EC9C-DB1F-C34A-E74E5C993FBF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905;p21">
              <a:extLst>
                <a:ext uri="{FF2B5EF4-FFF2-40B4-BE49-F238E27FC236}">
                  <a16:creationId xmlns:a16="http://schemas.microsoft.com/office/drawing/2014/main" id="{AEE5DEAE-7A3B-D26C-7705-7E50E1877F1D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" name="Google Shape;1543;p28">
            <a:extLst>
              <a:ext uri="{FF2B5EF4-FFF2-40B4-BE49-F238E27FC236}">
                <a16:creationId xmlns:a16="http://schemas.microsoft.com/office/drawing/2014/main" id="{5B3BA97D-4B08-3794-41EE-5ED58D8CC2D3}"/>
              </a:ext>
            </a:extLst>
          </p:cNvPr>
          <p:cNvSpPr txBox="1"/>
          <p:nvPr/>
        </p:nvSpPr>
        <p:spPr>
          <a:xfrm>
            <a:off x="3364172" y="2787901"/>
            <a:ext cx="6370550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もどることができないよ。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このボタンから進んでね。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" name="角丸四角形 96">
            <a:extLst>
              <a:ext uri="{FF2B5EF4-FFF2-40B4-BE49-F238E27FC236}">
                <a16:creationId xmlns:a16="http://schemas.microsoft.com/office/drawing/2014/main" id="{17D218D5-76CB-A876-3562-A9A1F37532E9}"/>
              </a:ext>
            </a:extLst>
          </p:cNvPr>
          <p:cNvSpPr/>
          <p:nvPr/>
        </p:nvSpPr>
        <p:spPr>
          <a:xfrm>
            <a:off x="8727548" y="3304764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Google Shape;2562;p41">
            <a:hlinkClick r:id="rId2" action="ppaction://hlinksldjump"/>
            <a:extLst>
              <a:ext uri="{FF2B5EF4-FFF2-40B4-BE49-F238E27FC236}">
                <a16:creationId xmlns:a16="http://schemas.microsoft.com/office/drawing/2014/main" id="{11524D2F-159B-76F3-967B-E10540A1FD48}"/>
              </a:ext>
            </a:extLst>
          </p:cNvPr>
          <p:cNvSpPr txBox="1"/>
          <p:nvPr/>
        </p:nvSpPr>
        <p:spPr>
          <a:xfrm>
            <a:off x="8727548" y="3342001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23" name="テキスト ボックス 22">
            <a:extLst>
              <a:ext uri="{FF2B5EF4-FFF2-40B4-BE49-F238E27FC236}">
                <a16:creationId xmlns:a16="http://schemas.microsoft.com/office/drawing/2014/main" id="{13A51C59-B44E-424E-90B7-B37B5699FD9F}"/>
              </a:ext>
            </a:extLst>
          </p:cNvPr>
          <p:cNvSpPr txBox="1"/>
          <p:nvPr/>
        </p:nvSpPr>
        <p:spPr>
          <a:xfrm>
            <a:off x="6307054" y="349813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すす</a:t>
            </a:r>
          </a:p>
        </p:txBody>
      </p:sp>
    </p:spTree>
    <p:extLst>
      <p:ext uri="{BB962C8B-B14F-4D97-AF65-F5344CB8AC3E}">
        <p14:creationId xmlns:p14="http://schemas.microsoft.com/office/powerpoint/2010/main" val="11881728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" name="Google Shape;1484;p2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5" name="Google Shape;1485;p2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1543;p28"/>
          <p:cNvSpPr txBox="1"/>
          <p:nvPr/>
        </p:nvSpPr>
        <p:spPr>
          <a:xfrm>
            <a:off x="2430554" y="686460"/>
            <a:ext cx="8618446" cy="25852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遊んでくれてありがとう！</a:t>
            </a:r>
            <a:endParaRPr lang="en-US" altLang="ja-JP" sz="36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もう一度遊びたい人は、おうちの方に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かくにんしてね（長い時間はダメだよ）</a:t>
            </a:r>
            <a:endParaRPr lang="en-US" altLang="ja-JP" sz="36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0" name="Google Shape;890;p21">
            <a:extLst>
              <a:ext uri="{FF2B5EF4-FFF2-40B4-BE49-F238E27FC236}">
                <a16:creationId xmlns:a16="http://schemas.microsoft.com/office/drawing/2014/main" id="{B918232C-DDBC-1B3B-2BAA-1D7D5F8C31D8}"/>
              </a:ext>
            </a:extLst>
          </p:cNvPr>
          <p:cNvGrpSpPr>
            <a:grpSpLocks noChangeAspect="1"/>
          </p:cNvGrpSpPr>
          <p:nvPr/>
        </p:nvGrpSpPr>
        <p:grpSpPr>
          <a:xfrm>
            <a:off x="761150" y="1895616"/>
            <a:ext cx="1328333" cy="1355036"/>
            <a:chOff x="1774174" y="4621762"/>
            <a:chExt cx="1077013" cy="1098664"/>
          </a:xfrm>
        </p:grpSpPr>
        <p:sp>
          <p:nvSpPr>
            <p:cNvPr id="21" name="Google Shape;891;p21">
              <a:extLst>
                <a:ext uri="{FF2B5EF4-FFF2-40B4-BE49-F238E27FC236}">
                  <a16:creationId xmlns:a16="http://schemas.microsoft.com/office/drawing/2014/main" id="{D00696C1-4727-DE2F-3B00-322151540D8F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892;p21">
              <a:extLst>
                <a:ext uri="{FF2B5EF4-FFF2-40B4-BE49-F238E27FC236}">
                  <a16:creationId xmlns:a16="http://schemas.microsoft.com/office/drawing/2014/main" id="{D55556AB-AE37-1CC9-4AB9-B18A87F7143E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893;p21">
              <a:extLst>
                <a:ext uri="{FF2B5EF4-FFF2-40B4-BE49-F238E27FC236}">
                  <a16:creationId xmlns:a16="http://schemas.microsoft.com/office/drawing/2014/main" id="{08D0451E-91A7-23C5-C307-8E7760B7995B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894;p21">
              <a:extLst>
                <a:ext uri="{FF2B5EF4-FFF2-40B4-BE49-F238E27FC236}">
                  <a16:creationId xmlns:a16="http://schemas.microsoft.com/office/drawing/2014/main" id="{3BE4786B-C893-9734-AA14-E61432541E45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895;p21">
              <a:extLst>
                <a:ext uri="{FF2B5EF4-FFF2-40B4-BE49-F238E27FC236}">
                  <a16:creationId xmlns:a16="http://schemas.microsoft.com/office/drawing/2014/main" id="{B035716F-5BBA-D689-FA62-F4F6543694DE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896;p21">
              <a:extLst>
                <a:ext uri="{FF2B5EF4-FFF2-40B4-BE49-F238E27FC236}">
                  <a16:creationId xmlns:a16="http://schemas.microsoft.com/office/drawing/2014/main" id="{B3D1902D-950C-5553-C484-B0B383A0C024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7" name="Google Shape;897;p21">
              <a:extLst>
                <a:ext uri="{FF2B5EF4-FFF2-40B4-BE49-F238E27FC236}">
                  <a16:creationId xmlns:a16="http://schemas.microsoft.com/office/drawing/2014/main" id="{D7E0451F-B124-8B65-88DC-B47E02F9C984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8" name="Google Shape;898;p21">
              <a:extLst>
                <a:ext uri="{FF2B5EF4-FFF2-40B4-BE49-F238E27FC236}">
                  <a16:creationId xmlns:a16="http://schemas.microsoft.com/office/drawing/2014/main" id="{5C3F54CE-F708-D7CE-7E22-3BC40B52D438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9" name="Google Shape;899;p21">
              <a:extLst>
                <a:ext uri="{FF2B5EF4-FFF2-40B4-BE49-F238E27FC236}">
                  <a16:creationId xmlns:a16="http://schemas.microsoft.com/office/drawing/2014/main" id="{E5D5B07B-0F9C-2DDC-03EF-D5C53A721335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0" name="Google Shape;900;p21">
              <a:extLst>
                <a:ext uri="{FF2B5EF4-FFF2-40B4-BE49-F238E27FC236}">
                  <a16:creationId xmlns:a16="http://schemas.microsoft.com/office/drawing/2014/main" id="{2E406477-2E79-824C-B154-118013BB3865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1" name="Google Shape;901;p21">
              <a:extLst>
                <a:ext uri="{FF2B5EF4-FFF2-40B4-BE49-F238E27FC236}">
                  <a16:creationId xmlns:a16="http://schemas.microsoft.com/office/drawing/2014/main" id="{680AF876-5F66-8795-E6AD-D9137D94BB19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2" name="Google Shape;902;p21">
              <a:extLst>
                <a:ext uri="{FF2B5EF4-FFF2-40B4-BE49-F238E27FC236}">
                  <a16:creationId xmlns:a16="http://schemas.microsoft.com/office/drawing/2014/main" id="{6E4135B5-35A9-CF90-2F86-7B8E5D16ECE5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3" name="Google Shape;903;p21">
              <a:extLst>
                <a:ext uri="{FF2B5EF4-FFF2-40B4-BE49-F238E27FC236}">
                  <a16:creationId xmlns:a16="http://schemas.microsoft.com/office/drawing/2014/main" id="{95594132-9A04-6EF7-5ECC-6561B01740E5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904;p21">
              <a:extLst>
                <a:ext uri="{FF2B5EF4-FFF2-40B4-BE49-F238E27FC236}">
                  <a16:creationId xmlns:a16="http://schemas.microsoft.com/office/drawing/2014/main" id="{1029CFFB-00BD-B402-1E9E-D544404E0F45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905;p21">
              <a:extLst>
                <a:ext uri="{FF2B5EF4-FFF2-40B4-BE49-F238E27FC236}">
                  <a16:creationId xmlns:a16="http://schemas.microsoft.com/office/drawing/2014/main" id="{0525951B-4CB0-3F32-EB30-E46ACFC7164F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9" name="四角形: 角度付き 867">
            <a:hlinkClick r:id="rId3" action="ppaction://hlinksldjump"/>
            <a:extLst>
              <a:ext uri="{FF2B5EF4-FFF2-40B4-BE49-F238E27FC236}">
                <a16:creationId xmlns:a16="http://schemas.microsoft.com/office/drawing/2014/main" id="{A19866A2-7D40-EB67-EDC3-1066FDFBA863}"/>
              </a:ext>
            </a:extLst>
          </p:cNvPr>
          <p:cNvSpPr/>
          <p:nvPr/>
        </p:nvSpPr>
        <p:spPr>
          <a:xfrm>
            <a:off x="1198341" y="3884984"/>
            <a:ext cx="4406569" cy="1937076"/>
          </a:xfrm>
          <a:prstGeom prst="bevel">
            <a:avLst>
              <a:gd name="adj" fmla="val 10051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今日はおしまいにする</a:t>
            </a:r>
            <a:endParaRPr kumimoji="1" lang="ja-JP" altLang="en-US" sz="2800" dirty="0"/>
          </a:p>
        </p:txBody>
      </p:sp>
      <p:sp>
        <p:nvSpPr>
          <p:cNvPr id="40" name="四角形: 角度付き 867">
            <a:hlinkClick r:id="rId4" action="ppaction://hlinksldjump"/>
            <a:extLst>
              <a:ext uri="{FF2B5EF4-FFF2-40B4-BE49-F238E27FC236}">
                <a16:creationId xmlns:a16="http://schemas.microsoft.com/office/drawing/2014/main" id="{A19866A2-7D40-EB67-EDC3-1066FDFBA863}"/>
              </a:ext>
            </a:extLst>
          </p:cNvPr>
          <p:cNvSpPr/>
          <p:nvPr/>
        </p:nvSpPr>
        <p:spPr>
          <a:xfrm>
            <a:off x="6642431" y="3865916"/>
            <a:ext cx="4406569" cy="1911149"/>
          </a:xfrm>
          <a:prstGeom prst="bevel">
            <a:avLst>
              <a:gd name="adj" fmla="val 10051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おうちの方の</a:t>
            </a:r>
            <a:endParaRPr lang="en-US" altLang="ja-JP" sz="28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オッケーが出たので</a:t>
            </a:r>
            <a:endParaRPr lang="en-US" altLang="ja-JP" sz="28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r>
              <a:rPr lang="en-US" altLang="ja-JP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もう一度遊ぶ</a:t>
            </a:r>
          </a:p>
        </p:txBody>
      </p:sp>
      <p:sp>
        <p:nvSpPr>
          <p:cNvPr id="47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2508047" y="66038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あそ</a:t>
            </a:r>
          </a:p>
        </p:txBody>
      </p:sp>
      <p:sp>
        <p:nvSpPr>
          <p:cNvPr id="48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3589246" y="152547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いちど</a:t>
            </a:r>
          </a:p>
        </p:txBody>
      </p:sp>
      <p:sp>
        <p:nvSpPr>
          <p:cNvPr id="49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181723" y="152547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ひと</a:t>
            </a:r>
          </a:p>
        </p:txBody>
      </p:sp>
      <p:sp>
        <p:nvSpPr>
          <p:cNvPr id="50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6162785" y="229750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なが</a:t>
            </a:r>
          </a:p>
        </p:txBody>
      </p:sp>
      <p:sp>
        <p:nvSpPr>
          <p:cNvPr id="51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7201972" y="229750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/>
              <a:t>じかん</a:t>
            </a:r>
          </a:p>
        </p:txBody>
      </p:sp>
      <p:sp>
        <p:nvSpPr>
          <p:cNvPr id="52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1700794" y="440627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きょう</a:t>
            </a:r>
          </a:p>
        </p:txBody>
      </p:sp>
      <p:sp>
        <p:nvSpPr>
          <p:cNvPr id="53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446891" y="401715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かた</a:t>
            </a:r>
          </a:p>
        </p:txBody>
      </p:sp>
      <p:sp>
        <p:nvSpPr>
          <p:cNvPr id="54" name="テキスト ボックス 137">
            <a:extLst>
              <a:ext uri="{FF2B5EF4-FFF2-40B4-BE49-F238E27FC236}">
                <a16:creationId xmlns:a16="http://schemas.microsoft.com/office/drawing/2014/main" id="{79CB03B1-BA63-4656-9671-9A3CC46617E7}"/>
              </a:ext>
            </a:extLst>
          </p:cNvPr>
          <p:cNvSpPr txBox="1"/>
          <p:nvPr/>
        </p:nvSpPr>
        <p:spPr>
          <a:xfrm>
            <a:off x="8842077" y="448863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kumimoji="1" lang="ja-JP" altLang="en-US" sz="1200" dirty="0">
                <a:solidFill>
                  <a:schemeClr val="bg1"/>
                </a:solidFill>
              </a:rPr>
              <a:t>で</a:t>
            </a:r>
          </a:p>
        </p:txBody>
      </p:sp>
      <p:grpSp>
        <p:nvGrpSpPr>
          <p:cNvPr id="2" name="Google Shape;392;p16">
            <a:extLst>
              <a:ext uri="{FF2B5EF4-FFF2-40B4-BE49-F238E27FC236}">
                <a16:creationId xmlns:a16="http://schemas.microsoft.com/office/drawing/2014/main" id="{DA16FCC9-A006-0021-454A-0217B156CF7F}"/>
              </a:ext>
            </a:extLst>
          </p:cNvPr>
          <p:cNvGrpSpPr/>
          <p:nvPr/>
        </p:nvGrpSpPr>
        <p:grpSpPr>
          <a:xfrm>
            <a:off x="4891824" y="3021668"/>
            <a:ext cx="2579798" cy="601420"/>
            <a:chOff x="9024974" y="730751"/>
            <a:chExt cx="2579798" cy="601420"/>
          </a:xfrm>
        </p:grpSpPr>
        <p:sp>
          <p:nvSpPr>
            <p:cNvPr id="3" name="Google Shape;393;p16">
              <a:extLst>
                <a:ext uri="{FF2B5EF4-FFF2-40B4-BE49-F238E27FC236}">
                  <a16:creationId xmlns:a16="http://schemas.microsoft.com/office/drawing/2014/main" id="{1E784454-9BF7-6E17-E150-FECAD66B7646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" name="Google Shape;394;p16">
              <a:extLst>
                <a:ext uri="{FF2B5EF4-FFF2-40B4-BE49-F238E27FC236}">
                  <a16:creationId xmlns:a16="http://schemas.microsoft.com/office/drawing/2014/main" id="{DB9468D3-F826-2333-71F9-C51FBDC66323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395;p16">
              <a:extLst>
                <a:ext uri="{FF2B5EF4-FFF2-40B4-BE49-F238E27FC236}">
                  <a16:creationId xmlns:a16="http://schemas.microsoft.com/office/drawing/2014/main" id="{4695924D-637A-23AC-5CFB-FD5199B11130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" name="Google Shape;396;p16">
            <a:extLst>
              <a:ext uri="{FF2B5EF4-FFF2-40B4-BE49-F238E27FC236}">
                <a16:creationId xmlns:a16="http://schemas.microsoft.com/office/drawing/2014/main" id="{A33023C2-819E-083C-8E56-321DC05C9F27}"/>
              </a:ext>
            </a:extLst>
          </p:cNvPr>
          <p:cNvGrpSpPr/>
          <p:nvPr/>
        </p:nvGrpSpPr>
        <p:grpSpPr>
          <a:xfrm>
            <a:off x="4895178" y="3023697"/>
            <a:ext cx="2579798" cy="601420"/>
            <a:chOff x="9024974" y="730751"/>
            <a:chExt cx="2579798" cy="601420"/>
          </a:xfrm>
        </p:grpSpPr>
        <p:sp>
          <p:nvSpPr>
            <p:cNvPr id="7" name="Google Shape;397;p16">
              <a:extLst>
                <a:ext uri="{FF2B5EF4-FFF2-40B4-BE49-F238E27FC236}">
                  <a16:creationId xmlns:a16="http://schemas.microsoft.com/office/drawing/2014/main" id="{58230606-1E2D-3EFE-4F4A-82C09DA2E7DC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398;p16">
              <a:extLst>
                <a:ext uri="{FF2B5EF4-FFF2-40B4-BE49-F238E27FC236}">
                  <a16:creationId xmlns:a16="http://schemas.microsoft.com/office/drawing/2014/main" id="{AB451EF6-DDD7-160D-A53B-BCC4028301D6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399;p16">
              <a:extLst>
                <a:ext uri="{FF2B5EF4-FFF2-40B4-BE49-F238E27FC236}">
                  <a16:creationId xmlns:a16="http://schemas.microsoft.com/office/drawing/2014/main" id="{895E450A-D215-31ED-99D5-4DE590D8A250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" name="Google Shape;400;p16">
            <a:extLst>
              <a:ext uri="{FF2B5EF4-FFF2-40B4-BE49-F238E27FC236}">
                <a16:creationId xmlns:a16="http://schemas.microsoft.com/office/drawing/2014/main" id="{704F345E-07D0-5AB6-7412-3F58DF8D45DA}"/>
              </a:ext>
            </a:extLst>
          </p:cNvPr>
          <p:cNvGrpSpPr/>
          <p:nvPr/>
        </p:nvGrpSpPr>
        <p:grpSpPr>
          <a:xfrm>
            <a:off x="4888470" y="3024702"/>
            <a:ext cx="2579798" cy="601420"/>
            <a:chOff x="9024974" y="730751"/>
            <a:chExt cx="2579798" cy="601420"/>
          </a:xfrm>
        </p:grpSpPr>
        <p:sp>
          <p:nvSpPr>
            <p:cNvPr id="11" name="Google Shape;401;p16">
              <a:extLst>
                <a:ext uri="{FF2B5EF4-FFF2-40B4-BE49-F238E27FC236}">
                  <a16:creationId xmlns:a16="http://schemas.microsoft.com/office/drawing/2014/main" id="{4986B12C-1A8A-940A-F2A6-E078A4000378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402;p16">
              <a:extLst>
                <a:ext uri="{FF2B5EF4-FFF2-40B4-BE49-F238E27FC236}">
                  <a16:creationId xmlns:a16="http://schemas.microsoft.com/office/drawing/2014/main" id="{EB2EE3E0-EFDE-2C98-AD5E-AA3B5DFBBE94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403;p16">
              <a:extLst>
                <a:ext uri="{FF2B5EF4-FFF2-40B4-BE49-F238E27FC236}">
                  <a16:creationId xmlns:a16="http://schemas.microsoft.com/office/drawing/2014/main" id="{86277E75-29B2-BE93-2B0A-4A937F46FD16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" name="Google Shape;404;p16">
            <a:extLst>
              <a:ext uri="{FF2B5EF4-FFF2-40B4-BE49-F238E27FC236}">
                <a16:creationId xmlns:a16="http://schemas.microsoft.com/office/drawing/2014/main" id="{CDA50FEB-E7C5-9C00-653A-41476AA8C804}"/>
              </a:ext>
            </a:extLst>
          </p:cNvPr>
          <p:cNvGrpSpPr/>
          <p:nvPr/>
        </p:nvGrpSpPr>
        <p:grpSpPr>
          <a:xfrm>
            <a:off x="4891824" y="3026731"/>
            <a:ext cx="2579798" cy="601420"/>
            <a:chOff x="9024974" y="730751"/>
            <a:chExt cx="2579798" cy="601420"/>
          </a:xfrm>
        </p:grpSpPr>
        <p:sp>
          <p:nvSpPr>
            <p:cNvPr id="15" name="Google Shape;405;p16">
              <a:extLst>
                <a:ext uri="{FF2B5EF4-FFF2-40B4-BE49-F238E27FC236}">
                  <a16:creationId xmlns:a16="http://schemas.microsoft.com/office/drawing/2014/main" id="{0F783C75-5DAE-EE22-472A-38A56534A968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406;p16">
              <a:extLst>
                <a:ext uri="{FF2B5EF4-FFF2-40B4-BE49-F238E27FC236}">
                  <a16:creationId xmlns:a16="http://schemas.microsoft.com/office/drawing/2014/main" id="{65E52B90-2DA2-28BB-9524-49F2E44DB109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407;p16">
              <a:extLst>
                <a:ext uri="{FF2B5EF4-FFF2-40B4-BE49-F238E27FC236}">
                  <a16:creationId xmlns:a16="http://schemas.microsoft.com/office/drawing/2014/main" id="{959742EC-831C-26B9-86C0-9813E238C8AE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252311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6" name="Google Shape;3056;p47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57" name="Google Shape;3057;p47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" name="Google Shape;4006;p53"/>
          <p:cNvSpPr txBox="1"/>
          <p:nvPr/>
        </p:nvSpPr>
        <p:spPr>
          <a:xfrm>
            <a:off x="1534638" y="1103636"/>
            <a:ext cx="9091343" cy="141574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1200"/>
              </a:spcBef>
              <a:spcAft>
                <a:spcPts val="0"/>
              </a:spcAft>
              <a:buNone/>
            </a:pPr>
            <a:r>
              <a:rPr lang="ja-JP" sz="2000" dirty="0"/>
              <a:t>みん</a:t>
            </a:r>
            <a:r>
              <a:rPr lang="ja-JP" altLang="en-US" sz="2000" dirty="0"/>
              <a:t>なのレア度はどのくらい</a:t>
            </a:r>
            <a:r>
              <a:rPr lang="ja-JP" sz="2000" dirty="0"/>
              <a:t>だった？</a:t>
            </a:r>
            <a:endParaRPr lang="en-US" altLang="ja-JP" sz="2000" dirty="0"/>
          </a:p>
          <a:p>
            <a:pPr marL="0" lvl="0" indent="0" algn="ctr" rtl="0">
              <a:lnSpc>
                <a:spcPct val="200000"/>
              </a:lnSpc>
              <a:spcBef>
                <a:spcPts val="1200"/>
              </a:spcBef>
              <a:spcAft>
                <a:spcPts val="0"/>
              </a:spcAft>
              <a:buNone/>
            </a:pPr>
            <a:r>
              <a:rPr lang="ja-JP" sz="2000" dirty="0"/>
              <a:t>お友達やおうちの人と話して</a:t>
            </a:r>
            <a:r>
              <a:rPr lang="ja-JP" altLang="en-US" sz="2000" dirty="0"/>
              <a:t>みてね</a:t>
            </a:r>
            <a:endParaRPr sz="2000" dirty="0"/>
          </a:p>
        </p:txBody>
      </p:sp>
      <p:sp>
        <p:nvSpPr>
          <p:cNvPr id="276" name="Google Shape;4006;p53"/>
          <p:cNvSpPr txBox="1"/>
          <p:nvPr/>
        </p:nvSpPr>
        <p:spPr>
          <a:xfrm>
            <a:off x="5774054" y="3997896"/>
            <a:ext cx="5829031" cy="4924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u="sng" dirty="0"/>
              <a:t>＜スマホやタブレットで見ている人へ＞</a:t>
            </a:r>
            <a:endParaRPr sz="2000" u="sng" dirty="0"/>
          </a:p>
        </p:txBody>
      </p:sp>
      <p:sp>
        <p:nvSpPr>
          <p:cNvPr id="277" name="Google Shape;4006;p53"/>
          <p:cNvSpPr txBox="1"/>
          <p:nvPr/>
        </p:nvSpPr>
        <p:spPr>
          <a:xfrm>
            <a:off x="582889" y="3960605"/>
            <a:ext cx="5141588" cy="4924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u="sng" dirty="0"/>
              <a:t>＜パソコンで見ている人へ＞</a:t>
            </a:r>
            <a:endParaRPr sz="2000" u="sng" dirty="0"/>
          </a:p>
        </p:txBody>
      </p:sp>
      <p:sp>
        <p:nvSpPr>
          <p:cNvPr id="279" name="Google Shape;3097;p47"/>
          <p:cNvSpPr txBox="1"/>
          <p:nvPr/>
        </p:nvSpPr>
        <p:spPr>
          <a:xfrm>
            <a:off x="1392003" y="2628937"/>
            <a:ext cx="9376612" cy="830956"/>
          </a:xfrm>
          <a:prstGeom prst="rect">
            <a:avLst/>
          </a:prstGeom>
          <a:solidFill>
            <a:srgbClr val="9D6833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</a:rPr>
              <a:t>最後までみてくれて、ありがとう</a:t>
            </a:r>
          </a:p>
        </p:txBody>
      </p:sp>
      <p:sp>
        <p:nvSpPr>
          <p:cNvPr id="280" name="Google Shape;3102;p47"/>
          <p:cNvSpPr txBox="1"/>
          <p:nvPr/>
        </p:nvSpPr>
        <p:spPr>
          <a:xfrm>
            <a:off x="3145043" y="2599593"/>
            <a:ext cx="861041" cy="2857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>
                <a:solidFill>
                  <a:schemeClr val="bg1"/>
                </a:solidFill>
              </a:rPr>
              <a:t>さいご</a:t>
            </a:r>
            <a:endParaRPr sz="1200" dirty="0">
              <a:solidFill>
                <a:schemeClr val="bg1"/>
              </a:solidFill>
              <a:sym typeface="Arial"/>
            </a:endParaRPr>
          </a:p>
        </p:txBody>
      </p:sp>
      <p:pic>
        <p:nvPicPr>
          <p:cNvPr id="3" name="図 2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696981" y="634467"/>
            <a:ext cx="9071634" cy="426757"/>
          </a:xfrm>
          <a:prstGeom prst="rect">
            <a:avLst/>
          </a:prstGeom>
        </p:spPr>
      </p:pic>
      <p:sp>
        <p:nvSpPr>
          <p:cNvPr id="282" name="Google Shape;4006;p53"/>
          <p:cNvSpPr txBox="1"/>
          <p:nvPr/>
        </p:nvSpPr>
        <p:spPr>
          <a:xfrm>
            <a:off x="3509515" y="5560595"/>
            <a:ext cx="5141588" cy="6770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/>
              <a:t>～おわり～</a:t>
            </a:r>
            <a:endParaRPr sz="3200" dirty="0"/>
          </a:p>
        </p:txBody>
      </p:sp>
      <p:sp>
        <p:nvSpPr>
          <p:cNvPr id="283" name="Google Shape;4006;p53"/>
          <p:cNvSpPr txBox="1"/>
          <p:nvPr/>
        </p:nvSpPr>
        <p:spPr>
          <a:xfrm>
            <a:off x="5774054" y="4716256"/>
            <a:ext cx="5829031" cy="4924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/>
              <a:t>そのまま</a:t>
            </a:r>
            <a:r>
              <a:rPr lang="ja-JP" altLang="en-US" sz="2000" dirty="0" err="1"/>
              <a:t>ぺ</a:t>
            </a:r>
            <a:r>
              <a:rPr lang="ja-JP" altLang="en-US" sz="2000" dirty="0"/>
              <a:t>ージをとじてね</a:t>
            </a:r>
            <a:endParaRPr sz="2000" dirty="0"/>
          </a:p>
        </p:txBody>
      </p:sp>
      <p:sp>
        <p:nvSpPr>
          <p:cNvPr id="285" name="Google Shape;3102;p47"/>
          <p:cNvSpPr txBox="1"/>
          <p:nvPr/>
        </p:nvSpPr>
        <p:spPr>
          <a:xfrm>
            <a:off x="4134637" y="1794054"/>
            <a:ext cx="861041" cy="2857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>
                <a:solidFill>
                  <a:schemeClr val="dk1"/>
                </a:solidFill>
              </a:rPr>
              <a:t>ともだち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6" name="Google Shape;3102;p47"/>
          <p:cNvSpPr txBox="1"/>
          <p:nvPr/>
        </p:nvSpPr>
        <p:spPr>
          <a:xfrm>
            <a:off x="5403952" y="1147047"/>
            <a:ext cx="474644" cy="2857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ど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7" name="Google Shape;3102;p47"/>
          <p:cNvSpPr txBox="1"/>
          <p:nvPr/>
        </p:nvSpPr>
        <p:spPr>
          <a:xfrm>
            <a:off x="5956936" y="1794054"/>
            <a:ext cx="861041" cy="2857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>
                <a:solidFill>
                  <a:schemeClr val="dk1"/>
                </a:solidFill>
              </a:rPr>
              <a:t>ひと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88" name="Google Shape;3102;p47"/>
          <p:cNvSpPr txBox="1"/>
          <p:nvPr/>
        </p:nvSpPr>
        <p:spPr>
          <a:xfrm>
            <a:off x="6462418" y="1794054"/>
            <a:ext cx="861041" cy="2857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 err="1">
                <a:solidFill>
                  <a:schemeClr val="dk1"/>
                </a:solidFill>
              </a:rPr>
              <a:t>はな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90" name="Google Shape;890;p21">
            <a:extLst>
              <a:ext uri="{FF2B5EF4-FFF2-40B4-BE49-F238E27FC236}">
                <a16:creationId xmlns:a16="http://schemas.microsoft.com/office/drawing/2014/main" id="{B918232C-DDBC-1B3B-2BAA-1D7D5F8C31D8}"/>
              </a:ext>
            </a:extLst>
          </p:cNvPr>
          <p:cNvGrpSpPr>
            <a:grpSpLocks noChangeAspect="1"/>
          </p:cNvGrpSpPr>
          <p:nvPr/>
        </p:nvGrpSpPr>
        <p:grpSpPr>
          <a:xfrm>
            <a:off x="1351759" y="2052347"/>
            <a:ext cx="716863" cy="731274"/>
            <a:chOff x="1774174" y="4621762"/>
            <a:chExt cx="1077013" cy="1098664"/>
          </a:xfrm>
        </p:grpSpPr>
        <p:sp>
          <p:nvSpPr>
            <p:cNvPr id="291" name="Google Shape;891;p21">
              <a:extLst>
                <a:ext uri="{FF2B5EF4-FFF2-40B4-BE49-F238E27FC236}">
                  <a16:creationId xmlns:a16="http://schemas.microsoft.com/office/drawing/2014/main" id="{D00696C1-4727-DE2F-3B00-322151540D8F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" name="Google Shape;892;p21">
              <a:extLst>
                <a:ext uri="{FF2B5EF4-FFF2-40B4-BE49-F238E27FC236}">
                  <a16:creationId xmlns:a16="http://schemas.microsoft.com/office/drawing/2014/main" id="{D55556AB-AE37-1CC9-4AB9-B18A87F7143E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893;p21">
              <a:extLst>
                <a:ext uri="{FF2B5EF4-FFF2-40B4-BE49-F238E27FC236}">
                  <a16:creationId xmlns:a16="http://schemas.microsoft.com/office/drawing/2014/main" id="{08D0451E-91A7-23C5-C307-8E7760B7995B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894;p21">
              <a:extLst>
                <a:ext uri="{FF2B5EF4-FFF2-40B4-BE49-F238E27FC236}">
                  <a16:creationId xmlns:a16="http://schemas.microsoft.com/office/drawing/2014/main" id="{3BE4786B-C893-9734-AA14-E61432541E45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895;p21">
              <a:extLst>
                <a:ext uri="{FF2B5EF4-FFF2-40B4-BE49-F238E27FC236}">
                  <a16:creationId xmlns:a16="http://schemas.microsoft.com/office/drawing/2014/main" id="{B035716F-5BBA-D689-FA62-F4F6543694DE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896;p21">
              <a:extLst>
                <a:ext uri="{FF2B5EF4-FFF2-40B4-BE49-F238E27FC236}">
                  <a16:creationId xmlns:a16="http://schemas.microsoft.com/office/drawing/2014/main" id="{B3D1902D-950C-5553-C484-B0B383A0C024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97" name="Google Shape;897;p21">
              <a:extLst>
                <a:ext uri="{FF2B5EF4-FFF2-40B4-BE49-F238E27FC236}">
                  <a16:creationId xmlns:a16="http://schemas.microsoft.com/office/drawing/2014/main" id="{D7E0451F-B124-8B65-88DC-B47E02F9C984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98" name="Google Shape;898;p21">
              <a:extLst>
                <a:ext uri="{FF2B5EF4-FFF2-40B4-BE49-F238E27FC236}">
                  <a16:creationId xmlns:a16="http://schemas.microsoft.com/office/drawing/2014/main" id="{5C3F54CE-F708-D7CE-7E22-3BC40B52D438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99" name="Google Shape;899;p21">
              <a:extLst>
                <a:ext uri="{FF2B5EF4-FFF2-40B4-BE49-F238E27FC236}">
                  <a16:creationId xmlns:a16="http://schemas.microsoft.com/office/drawing/2014/main" id="{E5D5B07B-0F9C-2DDC-03EF-D5C53A721335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00" name="Google Shape;900;p21">
              <a:extLst>
                <a:ext uri="{FF2B5EF4-FFF2-40B4-BE49-F238E27FC236}">
                  <a16:creationId xmlns:a16="http://schemas.microsoft.com/office/drawing/2014/main" id="{2E406477-2E79-824C-B154-118013BB3865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01" name="Google Shape;901;p21">
              <a:extLst>
                <a:ext uri="{FF2B5EF4-FFF2-40B4-BE49-F238E27FC236}">
                  <a16:creationId xmlns:a16="http://schemas.microsoft.com/office/drawing/2014/main" id="{680AF876-5F66-8795-E6AD-D9137D94BB19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02" name="Google Shape;902;p21">
              <a:extLst>
                <a:ext uri="{FF2B5EF4-FFF2-40B4-BE49-F238E27FC236}">
                  <a16:creationId xmlns:a16="http://schemas.microsoft.com/office/drawing/2014/main" id="{6E4135B5-35A9-CF90-2F86-7B8E5D16ECE5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03" name="Google Shape;903;p21">
              <a:extLst>
                <a:ext uri="{FF2B5EF4-FFF2-40B4-BE49-F238E27FC236}">
                  <a16:creationId xmlns:a16="http://schemas.microsoft.com/office/drawing/2014/main" id="{95594132-9A04-6EF7-5ECC-6561B01740E5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904;p21">
              <a:extLst>
                <a:ext uri="{FF2B5EF4-FFF2-40B4-BE49-F238E27FC236}">
                  <a16:creationId xmlns:a16="http://schemas.microsoft.com/office/drawing/2014/main" id="{1029CFFB-00BD-B402-1E9E-D544404E0F45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905;p21">
              <a:extLst>
                <a:ext uri="{FF2B5EF4-FFF2-40B4-BE49-F238E27FC236}">
                  <a16:creationId xmlns:a16="http://schemas.microsoft.com/office/drawing/2014/main" id="{0525951B-4CB0-3F32-EB30-E46ACFC7164F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6" name="Google Shape;890;p21">
            <a:extLst>
              <a:ext uri="{FF2B5EF4-FFF2-40B4-BE49-F238E27FC236}">
                <a16:creationId xmlns:a16="http://schemas.microsoft.com/office/drawing/2014/main" id="{B918232C-DDBC-1B3B-2BAA-1D7D5F8C31D8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10189722" y="2195847"/>
            <a:ext cx="607497" cy="573887"/>
            <a:chOff x="1774174" y="4621762"/>
            <a:chExt cx="1077013" cy="1098664"/>
          </a:xfrm>
        </p:grpSpPr>
        <p:sp>
          <p:nvSpPr>
            <p:cNvPr id="307" name="Google Shape;891;p21">
              <a:extLst>
                <a:ext uri="{FF2B5EF4-FFF2-40B4-BE49-F238E27FC236}">
                  <a16:creationId xmlns:a16="http://schemas.microsoft.com/office/drawing/2014/main" id="{D00696C1-4727-DE2F-3B00-322151540D8F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" name="Google Shape;892;p21">
              <a:extLst>
                <a:ext uri="{FF2B5EF4-FFF2-40B4-BE49-F238E27FC236}">
                  <a16:creationId xmlns:a16="http://schemas.microsoft.com/office/drawing/2014/main" id="{D55556AB-AE37-1CC9-4AB9-B18A87F7143E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" name="Google Shape;893;p21">
              <a:extLst>
                <a:ext uri="{FF2B5EF4-FFF2-40B4-BE49-F238E27FC236}">
                  <a16:creationId xmlns:a16="http://schemas.microsoft.com/office/drawing/2014/main" id="{08D0451E-91A7-23C5-C307-8E7760B7995B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" name="Google Shape;894;p21">
              <a:extLst>
                <a:ext uri="{FF2B5EF4-FFF2-40B4-BE49-F238E27FC236}">
                  <a16:creationId xmlns:a16="http://schemas.microsoft.com/office/drawing/2014/main" id="{3BE4786B-C893-9734-AA14-E61432541E45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" name="Google Shape;895;p21">
              <a:extLst>
                <a:ext uri="{FF2B5EF4-FFF2-40B4-BE49-F238E27FC236}">
                  <a16:creationId xmlns:a16="http://schemas.microsoft.com/office/drawing/2014/main" id="{B035716F-5BBA-D689-FA62-F4F6543694DE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" name="Google Shape;896;p21">
              <a:extLst>
                <a:ext uri="{FF2B5EF4-FFF2-40B4-BE49-F238E27FC236}">
                  <a16:creationId xmlns:a16="http://schemas.microsoft.com/office/drawing/2014/main" id="{B3D1902D-950C-5553-C484-B0B383A0C024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313" name="Google Shape;897;p21">
              <a:extLst>
                <a:ext uri="{FF2B5EF4-FFF2-40B4-BE49-F238E27FC236}">
                  <a16:creationId xmlns:a16="http://schemas.microsoft.com/office/drawing/2014/main" id="{D7E0451F-B124-8B65-88DC-B47E02F9C984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14" name="Google Shape;898;p21">
              <a:extLst>
                <a:ext uri="{FF2B5EF4-FFF2-40B4-BE49-F238E27FC236}">
                  <a16:creationId xmlns:a16="http://schemas.microsoft.com/office/drawing/2014/main" id="{5C3F54CE-F708-D7CE-7E22-3BC40B52D438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15" name="Google Shape;899;p21">
              <a:extLst>
                <a:ext uri="{FF2B5EF4-FFF2-40B4-BE49-F238E27FC236}">
                  <a16:creationId xmlns:a16="http://schemas.microsoft.com/office/drawing/2014/main" id="{E5D5B07B-0F9C-2DDC-03EF-D5C53A721335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16" name="Google Shape;900;p21">
              <a:extLst>
                <a:ext uri="{FF2B5EF4-FFF2-40B4-BE49-F238E27FC236}">
                  <a16:creationId xmlns:a16="http://schemas.microsoft.com/office/drawing/2014/main" id="{2E406477-2E79-824C-B154-118013BB3865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17" name="Google Shape;901;p21">
              <a:extLst>
                <a:ext uri="{FF2B5EF4-FFF2-40B4-BE49-F238E27FC236}">
                  <a16:creationId xmlns:a16="http://schemas.microsoft.com/office/drawing/2014/main" id="{680AF876-5F66-8795-E6AD-D9137D94BB19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18" name="Google Shape;902;p21">
              <a:extLst>
                <a:ext uri="{FF2B5EF4-FFF2-40B4-BE49-F238E27FC236}">
                  <a16:creationId xmlns:a16="http://schemas.microsoft.com/office/drawing/2014/main" id="{6E4135B5-35A9-CF90-2F86-7B8E5D16ECE5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19" name="Google Shape;903;p21">
              <a:extLst>
                <a:ext uri="{FF2B5EF4-FFF2-40B4-BE49-F238E27FC236}">
                  <a16:creationId xmlns:a16="http://schemas.microsoft.com/office/drawing/2014/main" id="{95594132-9A04-6EF7-5ECC-6561B01740E5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904;p21">
              <a:extLst>
                <a:ext uri="{FF2B5EF4-FFF2-40B4-BE49-F238E27FC236}">
                  <a16:creationId xmlns:a16="http://schemas.microsoft.com/office/drawing/2014/main" id="{1029CFFB-00BD-B402-1E9E-D544404E0F45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" name="Google Shape;905;p21">
              <a:extLst>
                <a:ext uri="{FF2B5EF4-FFF2-40B4-BE49-F238E27FC236}">
                  <a16:creationId xmlns:a16="http://schemas.microsoft.com/office/drawing/2014/main" id="{0525951B-4CB0-3F32-EB30-E46ACFC7164F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4" name="Google Shape;4006;p53"/>
          <p:cNvSpPr txBox="1"/>
          <p:nvPr/>
        </p:nvSpPr>
        <p:spPr>
          <a:xfrm>
            <a:off x="582889" y="4492736"/>
            <a:ext cx="5141588" cy="11079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lvl="0" algn="ctr">
              <a:lnSpc>
                <a:spcPct val="150000"/>
              </a:lnSpc>
            </a:pPr>
            <a:r>
              <a:rPr lang="ja-JP" altLang="en-US" sz="2000" dirty="0" smtClean="0"/>
              <a:t>キーボード左上にある</a:t>
            </a:r>
            <a:r>
              <a:rPr lang="en-US" altLang="ja-JP" sz="2000" dirty="0" smtClean="0"/>
              <a:t>Esc</a:t>
            </a:r>
            <a:r>
              <a:rPr lang="ja-JP" altLang="en-US" sz="2000" dirty="0"/>
              <a:t>をお</a:t>
            </a:r>
            <a:r>
              <a:rPr lang="ja-JP" altLang="en-US" sz="2000" dirty="0" smtClean="0"/>
              <a:t>して、</a:t>
            </a:r>
            <a:endParaRPr lang="en-US" altLang="ja-JP" sz="2000" dirty="0" smtClean="0"/>
          </a:p>
          <a:p>
            <a:pPr lvl="0" algn="ctr">
              <a:lnSpc>
                <a:spcPct val="150000"/>
              </a:lnSpc>
            </a:pPr>
            <a:r>
              <a:rPr lang="ja-JP" altLang="en-US" sz="2000" dirty="0" smtClean="0"/>
              <a:t>パソコン</a:t>
            </a:r>
            <a:r>
              <a:rPr lang="ja-JP" altLang="en-US" sz="2000" dirty="0"/>
              <a:t>の✖の</a:t>
            </a:r>
            <a:r>
              <a:rPr lang="ja-JP" altLang="en-US" sz="2000" dirty="0" smtClean="0"/>
              <a:t>ボタンで</a:t>
            </a:r>
            <a:r>
              <a:rPr lang="ja-JP" altLang="en-US" sz="2000" dirty="0"/>
              <a:t>お</a:t>
            </a:r>
            <a:r>
              <a:rPr lang="ja-JP" altLang="en-US" sz="2000" dirty="0" smtClean="0"/>
              <a:t>わって</a:t>
            </a:r>
            <a:r>
              <a:rPr lang="ja-JP" altLang="en-US" sz="2000" dirty="0"/>
              <a:t>ね</a:t>
            </a:r>
            <a:endParaRPr lang="en-US" altLang="ja-JP" sz="2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4" name="Google Shape;2034;p35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5" name="Google Shape;2035;p35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36" name="Google Shape;2036;p35"/>
          <p:cNvSpPr txBox="1"/>
          <p:nvPr/>
        </p:nvSpPr>
        <p:spPr>
          <a:xfrm>
            <a:off x="940000" y="718991"/>
            <a:ext cx="6401700" cy="2555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飾ってみた。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なんか気に入った。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ずっと見ていられる。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037" name="Google Shape;2037;p35"/>
          <p:cNvGrpSpPr/>
          <p:nvPr/>
        </p:nvGrpSpPr>
        <p:grpSpPr>
          <a:xfrm>
            <a:off x="1659359" y="4584425"/>
            <a:ext cx="1204969" cy="1229192"/>
            <a:chOff x="1774174" y="4621762"/>
            <a:chExt cx="1077013" cy="1098664"/>
          </a:xfrm>
        </p:grpSpPr>
        <p:sp>
          <p:nvSpPr>
            <p:cNvPr id="2038" name="Google Shape;2038;p35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35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35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35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35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35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44" name="Google Shape;2044;p35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045" name="Google Shape;2045;p35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046" name="Google Shape;2046;p35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047" name="Google Shape;2047;p35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048" name="Google Shape;2048;p35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049" name="Google Shape;2049;p35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050" name="Google Shape;2050;p35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35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35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87" name="Google Shape;2087;p35"/>
          <p:cNvSpPr/>
          <p:nvPr/>
        </p:nvSpPr>
        <p:spPr>
          <a:xfrm>
            <a:off x="3676669" y="4767303"/>
            <a:ext cx="1938347" cy="1210548"/>
          </a:xfrm>
          <a:prstGeom prst="cube">
            <a:avLst>
              <a:gd name="adj" fmla="val 34722"/>
            </a:avLst>
          </a:prstGeom>
          <a:solidFill>
            <a:srgbClr val="C89058"/>
          </a:solidFill>
          <a:ln w="12700" cap="flat" cmpd="sng">
            <a:solidFill>
              <a:srgbClr val="524E4A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0" name="Google Shape;2100;p35"/>
          <p:cNvSpPr txBox="1"/>
          <p:nvPr/>
        </p:nvSpPr>
        <p:spPr>
          <a:xfrm>
            <a:off x="1034564" y="897231"/>
            <a:ext cx="816326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かざ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1" name="Google Shape;2101;p35"/>
          <p:cNvSpPr txBox="1"/>
          <p:nvPr/>
        </p:nvSpPr>
        <p:spPr>
          <a:xfrm>
            <a:off x="2291428" y="1865503"/>
            <a:ext cx="8163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き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2" name="Google Shape;2102;p35"/>
          <p:cNvSpPr txBox="1"/>
          <p:nvPr/>
        </p:nvSpPr>
        <p:spPr>
          <a:xfrm>
            <a:off x="3107328" y="1848069"/>
            <a:ext cx="8163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い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03" name="Google Shape;2103;p35"/>
          <p:cNvSpPr txBox="1"/>
          <p:nvPr/>
        </p:nvSpPr>
        <p:spPr>
          <a:xfrm>
            <a:off x="2294058" y="2830204"/>
            <a:ext cx="8163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み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70CDD06-8914-B467-E12C-7BBA25CBCF5F}"/>
              </a:ext>
            </a:extLst>
          </p:cNvPr>
          <p:cNvGrpSpPr>
            <a:grpSpLocks noChangeAspect="1"/>
          </p:cNvGrpSpPr>
          <p:nvPr/>
        </p:nvGrpSpPr>
        <p:grpSpPr>
          <a:xfrm>
            <a:off x="4285842" y="4270692"/>
            <a:ext cx="720000" cy="785370"/>
            <a:chOff x="5186688" y="3855031"/>
            <a:chExt cx="1619316" cy="1766338"/>
          </a:xfrm>
        </p:grpSpPr>
        <p:sp>
          <p:nvSpPr>
            <p:cNvPr id="3" name="直方体 2">
              <a:extLst>
                <a:ext uri="{FF2B5EF4-FFF2-40B4-BE49-F238E27FC236}">
                  <a16:creationId xmlns:a16="http://schemas.microsoft.com/office/drawing/2014/main" id="{EAAF8E2A-48ED-4597-5222-550CBD967163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直方体 3">
              <a:extLst>
                <a:ext uri="{FF2B5EF4-FFF2-40B4-BE49-F238E27FC236}">
                  <a16:creationId xmlns:a16="http://schemas.microsoft.com/office/drawing/2014/main" id="{EA13F44F-BB79-1C44-9CB4-842320BF34A1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直方体 4">
              <a:extLst>
                <a:ext uri="{FF2B5EF4-FFF2-40B4-BE49-F238E27FC236}">
                  <a16:creationId xmlns:a16="http://schemas.microsoft.com/office/drawing/2014/main" id="{06A5D4DD-7092-DCBE-F478-C9816284C064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6" name="正方形/長方形 5">
            <a:extLst>
              <a:ext uri="{FF2B5EF4-FFF2-40B4-BE49-F238E27FC236}">
                <a16:creationId xmlns:a16="http://schemas.microsoft.com/office/drawing/2014/main" id="{5D45B79B-D28B-7C22-05F7-963D4BE09D70}"/>
              </a:ext>
            </a:extLst>
          </p:cNvPr>
          <p:cNvSpPr/>
          <p:nvPr/>
        </p:nvSpPr>
        <p:spPr>
          <a:xfrm>
            <a:off x="9126411" y="1061220"/>
            <a:ext cx="1802423" cy="786849"/>
          </a:xfrm>
          <a:prstGeom prst="rect">
            <a:avLst/>
          </a:prstGeom>
          <a:solidFill>
            <a:srgbClr val="CC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円柱 6">
            <a:extLst>
              <a:ext uri="{FF2B5EF4-FFF2-40B4-BE49-F238E27FC236}">
                <a16:creationId xmlns:a16="http://schemas.microsoft.com/office/drawing/2014/main" id="{FB4824EB-E664-E5C9-4833-25767DBD9D4D}"/>
              </a:ext>
            </a:extLst>
          </p:cNvPr>
          <p:cNvSpPr/>
          <p:nvPr/>
        </p:nvSpPr>
        <p:spPr>
          <a:xfrm>
            <a:off x="9736427" y="4099548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円柱 7">
            <a:extLst>
              <a:ext uri="{FF2B5EF4-FFF2-40B4-BE49-F238E27FC236}">
                <a16:creationId xmlns:a16="http://schemas.microsoft.com/office/drawing/2014/main" id="{C4B7427C-2300-ED6B-091D-01C1DDFCF951}"/>
              </a:ext>
            </a:extLst>
          </p:cNvPr>
          <p:cNvSpPr/>
          <p:nvPr/>
        </p:nvSpPr>
        <p:spPr>
          <a:xfrm>
            <a:off x="7624972" y="4280824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円柱 8">
            <a:extLst>
              <a:ext uri="{FF2B5EF4-FFF2-40B4-BE49-F238E27FC236}">
                <a16:creationId xmlns:a16="http://schemas.microsoft.com/office/drawing/2014/main" id="{7B8C6F3E-52D7-6942-6A63-A8B2955B2218}"/>
              </a:ext>
            </a:extLst>
          </p:cNvPr>
          <p:cNvSpPr/>
          <p:nvPr/>
        </p:nvSpPr>
        <p:spPr>
          <a:xfrm>
            <a:off x="9522369" y="4276411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直方体 9">
            <a:extLst>
              <a:ext uri="{FF2B5EF4-FFF2-40B4-BE49-F238E27FC236}">
                <a16:creationId xmlns:a16="http://schemas.microsoft.com/office/drawing/2014/main" id="{1030350F-C53C-0175-8A10-D69B4D8BB8F1}"/>
              </a:ext>
            </a:extLst>
          </p:cNvPr>
          <p:cNvSpPr/>
          <p:nvPr/>
        </p:nvSpPr>
        <p:spPr>
          <a:xfrm>
            <a:off x="7510701" y="3658312"/>
            <a:ext cx="2496985" cy="790112"/>
          </a:xfrm>
          <a:prstGeom prst="cube">
            <a:avLst>
              <a:gd name="adj" fmla="val 20549"/>
            </a:avLst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" name="円柱 10">
            <a:extLst>
              <a:ext uri="{FF2B5EF4-FFF2-40B4-BE49-F238E27FC236}">
                <a16:creationId xmlns:a16="http://schemas.microsoft.com/office/drawing/2014/main" id="{4CF9D0A5-D630-B8F9-6B84-FFD3BBC89D87}"/>
              </a:ext>
            </a:extLst>
          </p:cNvPr>
          <p:cNvSpPr/>
          <p:nvPr/>
        </p:nvSpPr>
        <p:spPr>
          <a:xfrm>
            <a:off x="8699407" y="3393083"/>
            <a:ext cx="211016" cy="335199"/>
          </a:xfrm>
          <a:prstGeom prst="can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四角形: 角度付き 11">
            <a:extLst>
              <a:ext uri="{FF2B5EF4-FFF2-40B4-BE49-F238E27FC236}">
                <a16:creationId xmlns:a16="http://schemas.microsoft.com/office/drawing/2014/main" id="{D2E354CD-8AFD-9040-6B69-FB4002CCB998}"/>
              </a:ext>
            </a:extLst>
          </p:cNvPr>
          <p:cNvSpPr/>
          <p:nvPr/>
        </p:nvSpPr>
        <p:spPr>
          <a:xfrm>
            <a:off x="8163509" y="2619768"/>
            <a:ext cx="1244993" cy="950460"/>
          </a:xfrm>
          <a:prstGeom prst="bevel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円柱 12">
            <a:extLst>
              <a:ext uri="{FF2B5EF4-FFF2-40B4-BE49-F238E27FC236}">
                <a16:creationId xmlns:a16="http://schemas.microsoft.com/office/drawing/2014/main" id="{05B9E110-725C-4EE8-C5FE-462B8584E4CF}"/>
              </a:ext>
            </a:extLst>
          </p:cNvPr>
          <p:cNvSpPr/>
          <p:nvPr/>
        </p:nvSpPr>
        <p:spPr>
          <a:xfrm>
            <a:off x="9604562" y="3146312"/>
            <a:ext cx="217422" cy="585567"/>
          </a:xfrm>
          <a:prstGeom prst="can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正方形/長方形 13">
            <a:extLst>
              <a:ext uri="{FF2B5EF4-FFF2-40B4-BE49-F238E27FC236}">
                <a16:creationId xmlns:a16="http://schemas.microsoft.com/office/drawing/2014/main" id="{1AB58273-560A-8271-E4B9-D87053817B9A}"/>
              </a:ext>
            </a:extLst>
          </p:cNvPr>
          <p:cNvSpPr/>
          <p:nvPr/>
        </p:nvSpPr>
        <p:spPr>
          <a:xfrm>
            <a:off x="9694801" y="2991086"/>
            <a:ext cx="45719" cy="18293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15" name="グラフィックス 14" descr="茎のない花 単色塗りつぶし">
            <a:extLst>
              <a:ext uri="{FF2B5EF4-FFF2-40B4-BE49-F238E27FC236}">
                <a16:creationId xmlns:a16="http://schemas.microsoft.com/office/drawing/2014/main" id="{A0039855-85BF-5CF0-FFB0-3B2532CE4CFC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442112" y="2629004"/>
            <a:ext cx="543624" cy="543624"/>
          </a:xfrm>
          <a:prstGeom prst="rect">
            <a:avLst/>
          </a:prstGeom>
        </p:spPr>
      </p:pic>
      <p:grpSp>
        <p:nvGrpSpPr>
          <p:cNvPr id="16" name="グループ化 15">
            <a:extLst>
              <a:ext uri="{FF2B5EF4-FFF2-40B4-BE49-F238E27FC236}">
                <a16:creationId xmlns:a16="http://schemas.microsoft.com/office/drawing/2014/main" id="{04D41FB2-CD05-1BA1-AD1A-9A904AAB69A6}"/>
              </a:ext>
            </a:extLst>
          </p:cNvPr>
          <p:cNvGrpSpPr/>
          <p:nvPr/>
        </p:nvGrpSpPr>
        <p:grpSpPr>
          <a:xfrm>
            <a:off x="7624972" y="3146312"/>
            <a:ext cx="467983" cy="587260"/>
            <a:chOff x="7624972" y="3146312"/>
            <a:chExt cx="467983" cy="587260"/>
          </a:xfrm>
        </p:grpSpPr>
        <p:sp>
          <p:nvSpPr>
            <p:cNvPr id="17" name="楕円 16">
              <a:extLst>
                <a:ext uri="{FF2B5EF4-FFF2-40B4-BE49-F238E27FC236}">
                  <a16:creationId xmlns:a16="http://schemas.microsoft.com/office/drawing/2014/main" id="{200C42C2-CC65-F72E-C9EA-034F8457AA4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C42FBA82-93A0-D1C9-2E79-34FD924FB45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5F6472B3-B410-7601-869C-C96CB26BAA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4679" y="3146312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0" name="楕円 19">
              <a:extLst>
                <a:ext uri="{FF2B5EF4-FFF2-40B4-BE49-F238E27FC236}">
                  <a16:creationId xmlns:a16="http://schemas.microsoft.com/office/drawing/2014/main" id="{BFB5F51F-CE21-F6AD-5394-E005ED5ACBD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1" name="楕円 20">
              <a:extLst>
                <a:ext uri="{FF2B5EF4-FFF2-40B4-BE49-F238E27FC236}">
                  <a16:creationId xmlns:a16="http://schemas.microsoft.com/office/drawing/2014/main" id="{DB736BA2-A6F2-A13E-FB65-F4EEBE17DDD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2" name="楕円 21">
              <a:extLst>
                <a:ext uri="{FF2B5EF4-FFF2-40B4-BE49-F238E27FC236}">
                  <a16:creationId xmlns:a16="http://schemas.microsoft.com/office/drawing/2014/main" id="{F37EABD8-7797-2989-D5FF-0C52FB56385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CFB9BE7A-18B4-2924-5935-63C71BE7D9C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38448" y="322217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4" name="楕円 23">
              <a:extLst>
                <a:ext uri="{FF2B5EF4-FFF2-40B4-BE49-F238E27FC236}">
                  <a16:creationId xmlns:a16="http://schemas.microsoft.com/office/drawing/2014/main" id="{08A1F9D9-6ECF-BDF8-205D-FA310E91994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72376" y="323603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25" name="直線コネクタ 24">
              <a:extLst>
                <a:ext uri="{FF2B5EF4-FFF2-40B4-BE49-F238E27FC236}">
                  <a16:creationId xmlns:a16="http://schemas.microsoft.com/office/drawing/2014/main" id="{47DB5E74-AC3E-1510-4EDF-C92B91C8B27A}"/>
                </a:ext>
              </a:extLst>
            </p:cNvPr>
            <p:cNvCxnSpPr>
              <a:stCxn id="17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" name="フレーム 25">
            <a:extLst>
              <a:ext uri="{FF2B5EF4-FFF2-40B4-BE49-F238E27FC236}">
                <a16:creationId xmlns:a16="http://schemas.microsoft.com/office/drawing/2014/main" id="{6AAEDC2A-096C-7E41-EA82-28C220F7F1DF}"/>
              </a:ext>
            </a:extLst>
          </p:cNvPr>
          <p:cNvSpPr/>
          <p:nvPr/>
        </p:nvSpPr>
        <p:spPr>
          <a:xfrm>
            <a:off x="9082451" y="1011116"/>
            <a:ext cx="932284" cy="888954"/>
          </a:xfrm>
          <a:prstGeom prst="frame">
            <a:avLst/>
          </a:prstGeom>
          <a:solidFill>
            <a:schemeClr val="bg1">
              <a:lumMod val="75000"/>
            </a:schemeClr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27" name="フレーム 26">
            <a:extLst>
              <a:ext uri="{FF2B5EF4-FFF2-40B4-BE49-F238E27FC236}">
                <a16:creationId xmlns:a16="http://schemas.microsoft.com/office/drawing/2014/main" id="{7EA181DD-8EE5-09E3-6099-E0B29AF48DC3}"/>
              </a:ext>
            </a:extLst>
          </p:cNvPr>
          <p:cNvSpPr/>
          <p:nvPr/>
        </p:nvSpPr>
        <p:spPr>
          <a:xfrm>
            <a:off x="10025118" y="1010543"/>
            <a:ext cx="932284" cy="888954"/>
          </a:xfrm>
          <a:prstGeom prst="frame">
            <a:avLst/>
          </a:prstGeom>
          <a:solidFill>
            <a:schemeClr val="bg1">
              <a:lumMod val="75000"/>
            </a:schemeClr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pic>
        <p:nvPicPr>
          <p:cNvPr id="28" name="グラフィックス 27" descr="暗くする (中くらいの太陽) 単色塗りつぶし">
            <a:extLst>
              <a:ext uri="{FF2B5EF4-FFF2-40B4-BE49-F238E27FC236}">
                <a16:creationId xmlns:a16="http://schemas.microsoft.com/office/drawing/2014/main" id="{0D4638E7-4D4B-288C-925E-BFFF1828C74F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373259" y="1100475"/>
            <a:ext cx="494736" cy="494736"/>
          </a:xfrm>
          <a:prstGeom prst="rect">
            <a:avLst/>
          </a:prstGeom>
        </p:spPr>
      </p:pic>
      <p:sp>
        <p:nvSpPr>
          <p:cNvPr id="61" name="角丸四角形 96">
            <a:extLst>
              <a:ext uri="{FF2B5EF4-FFF2-40B4-BE49-F238E27FC236}">
                <a16:creationId xmlns:a16="http://schemas.microsoft.com/office/drawing/2014/main" id="{0A443089-26ED-4C71-8D5D-28E45FB67990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Google Shape;2562;p41">
            <a:hlinkClick r:id="rId7" action="ppaction://hlinksldjump"/>
            <a:extLst>
              <a:ext uri="{FF2B5EF4-FFF2-40B4-BE49-F238E27FC236}">
                <a16:creationId xmlns:a16="http://schemas.microsoft.com/office/drawing/2014/main" id="{B187C988-453D-4769-98CE-DAE2FA0A7C04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64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902416" y="331097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5" name="Google Shape;2562;p41">
            <a:hlinkClick r:id="rId8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677706" y="255535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66" name="グループ化 65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079038" y="2396710"/>
            <a:ext cx="564109" cy="193172"/>
            <a:chOff x="9364349" y="5301095"/>
            <a:chExt cx="371808" cy="127321"/>
          </a:xfrm>
        </p:grpSpPr>
        <p:cxnSp>
          <p:nvCxnSpPr>
            <p:cNvPr id="67" name="直線コネクタ 66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直線コネクタ 67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直線コネクタ 68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直線コネクタ 69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7" name="Google Shape;2117;p36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8" name="Google Shape;2118;p36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19" name="Google Shape;2119;p36"/>
          <p:cNvSpPr txBox="1"/>
          <p:nvPr/>
        </p:nvSpPr>
        <p:spPr>
          <a:xfrm>
            <a:off x="1020630" y="576364"/>
            <a:ext cx="5075370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ずっと見ていられる...</a:t>
            </a:r>
            <a:endParaRPr dirty="0"/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ずっと...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　</a:t>
            </a:r>
            <a:r>
              <a:rPr lang="ja-JP" altLang="en-US" sz="3200" dirty="0">
                <a:solidFill>
                  <a:srgbClr val="3F3F3F"/>
                </a:solidFill>
              </a:rPr>
              <a:t>ずっと</a:t>
            </a:r>
            <a:r>
              <a:rPr lang="en-US" altLang="ja-JP" sz="3200" dirty="0">
                <a:solidFill>
                  <a:srgbClr val="3F3F3F"/>
                </a:solidFill>
              </a:rPr>
              <a:t>…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120" name="Google Shape;2120;p36"/>
          <p:cNvGrpSpPr/>
          <p:nvPr/>
        </p:nvGrpSpPr>
        <p:grpSpPr>
          <a:xfrm>
            <a:off x="860800" y="3197678"/>
            <a:ext cx="749587" cy="764656"/>
            <a:chOff x="1774174" y="4621762"/>
            <a:chExt cx="1077013" cy="1098664"/>
          </a:xfrm>
        </p:grpSpPr>
        <p:sp>
          <p:nvSpPr>
            <p:cNvPr id="2121" name="Google Shape;2121;p36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36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36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36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36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36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127" name="Google Shape;2127;p36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28" name="Google Shape;2128;p36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29" name="Google Shape;2129;p36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30" name="Google Shape;2130;p36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31" name="Google Shape;2131;p36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32" name="Google Shape;2132;p36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133" name="Google Shape;2133;p36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4" name="Google Shape;2134;p36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5" name="Google Shape;2135;p36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71" name="Google Shape;2171;p36"/>
          <p:cNvSpPr/>
          <p:nvPr/>
        </p:nvSpPr>
        <p:spPr>
          <a:xfrm>
            <a:off x="1865151" y="4683757"/>
            <a:ext cx="4449235" cy="1603810"/>
          </a:xfrm>
          <a:prstGeom prst="cube">
            <a:avLst>
              <a:gd name="adj" fmla="val 63048"/>
            </a:avLst>
          </a:prstGeom>
          <a:solidFill>
            <a:srgbClr val="C89058"/>
          </a:solidFill>
          <a:ln w="12700" cap="flat" cmpd="sng">
            <a:solidFill>
              <a:srgbClr val="524E4A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4" name="Google Shape;2184;p36"/>
          <p:cNvSpPr txBox="1"/>
          <p:nvPr/>
        </p:nvSpPr>
        <p:spPr>
          <a:xfrm>
            <a:off x="2356229" y="732205"/>
            <a:ext cx="8163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み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DB1A80D-6715-4EF4-26C3-DC10BC4F4E7F}"/>
              </a:ext>
            </a:extLst>
          </p:cNvPr>
          <p:cNvGrpSpPr/>
          <p:nvPr/>
        </p:nvGrpSpPr>
        <p:grpSpPr>
          <a:xfrm>
            <a:off x="3313786" y="3293885"/>
            <a:ext cx="1766820" cy="2028346"/>
            <a:chOff x="8070158" y="2794362"/>
            <a:chExt cx="1766820" cy="2028346"/>
          </a:xfrm>
        </p:grpSpPr>
        <p:sp>
          <p:nvSpPr>
            <p:cNvPr id="3" name="直方体 2">
              <a:extLst>
                <a:ext uri="{FF2B5EF4-FFF2-40B4-BE49-F238E27FC236}">
                  <a16:creationId xmlns:a16="http://schemas.microsoft.com/office/drawing/2014/main" id="{2772F88F-AD32-F542-74F4-8B929E8367DD}"/>
                </a:ext>
              </a:extLst>
            </p:cNvPr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直方体 3">
              <a:extLst>
                <a:ext uri="{FF2B5EF4-FFF2-40B4-BE49-F238E27FC236}">
                  <a16:creationId xmlns:a16="http://schemas.microsoft.com/office/drawing/2014/main" id="{DA67FDBE-4469-8863-7428-56EF16521641}"/>
                </a:ext>
              </a:extLst>
            </p:cNvPr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直方体 4">
              <a:extLst>
                <a:ext uri="{FF2B5EF4-FFF2-40B4-BE49-F238E27FC236}">
                  <a16:creationId xmlns:a16="http://schemas.microsoft.com/office/drawing/2014/main" id="{31B2218C-65A7-42C8-2821-D12A101E2EDE}"/>
                </a:ext>
              </a:extLst>
            </p:cNvPr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cxnSp>
        <p:nvCxnSpPr>
          <p:cNvPr id="10" name="直線コネクタ 9">
            <a:extLst>
              <a:ext uri="{FF2B5EF4-FFF2-40B4-BE49-F238E27FC236}">
                <a16:creationId xmlns:a16="http://schemas.microsoft.com/office/drawing/2014/main" id="{A86150D1-9CC4-DC3D-ECE3-0A9622A9C569}"/>
              </a:ext>
            </a:extLst>
          </p:cNvPr>
          <p:cNvCxnSpPr/>
          <p:nvPr/>
        </p:nvCxnSpPr>
        <p:spPr>
          <a:xfrm flipH="1">
            <a:off x="5581798" y="1229293"/>
            <a:ext cx="1836223" cy="3170605"/>
          </a:xfrm>
          <a:prstGeom prst="line">
            <a:avLst/>
          </a:prstGeom>
          <a:ln w="1905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Google Shape;2119;p36">
            <a:extLst>
              <a:ext uri="{FF2B5EF4-FFF2-40B4-BE49-F238E27FC236}">
                <a16:creationId xmlns:a16="http://schemas.microsoft.com/office/drawing/2014/main" id="{3CCE7905-C749-835C-91C6-9CE4B39B14BB}"/>
              </a:ext>
            </a:extLst>
          </p:cNvPr>
          <p:cNvSpPr txBox="1"/>
          <p:nvPr/>
        </p:nvSpPr>
        <p:spPr>
          <a:xfrm>
            <a:off x="7327135" y="2217438"/>
            <a:ext cx="3273679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その間に、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少しまじめな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話をしよう。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56257134-3E44-4B84-B4E8-35A5AD9D5B69}"/>
              </a:ext>
            </a:extLst>
          </p:cNvPr>
          <p:cNvSpPr txBox="1"/>
          <p:nvPr/>
        </p:nvSpPr>
        <p:spPr>
          <a:xfrm>
            <a:off x="8119466" y="2372638"/>
            <a:ext cx="66065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あいだ</a:t>
            </a: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CBD6176F-354E-42C8-896A-60503BB545D3}"/>
              </a:ext>
            </a:extLst>
          </p:cNvPr>
          <p:cNvSpPr txBox="1"/>
          <p:nvPr/>
        </p:nvSpPr>
        <p:spPr>
          <a:xfrm>
            <a:off x="7389001" y="3375570"/>
            <a:ext cx="55347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すこ</a:t>
            </a:r>
          </a:p>
        </p:txBody>
      </p: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A4D9538B-A21A-4E94-917B-3578A6354E7D}"/>
              </a:ext>
            </a:extLst>
          </p:cNvPr>
          <p:cNvSpPr txBox="1"/>
          <p:nvPr/>
        </p:nvSpPr>
        <p:spPr>
          <a:xfrm>
            <a:off x="7327135" y="4319497"/>
            <a:ext cx="75641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はなし</a:t>
            </a:r>
          </a:p>
        </p:txBody>
      </p:sp>
      <p:sp>
        <p:nvSpPr>
          <p:cNvPr id="38" name="角丸四角形 96">
            <a:extLst>
              <a:ext uri="{FF2B5EF4-FFF2-40B4-BE49-F238E27FC236}">
                <a16:creationId xmlns:a16="http://schemas.microsoft.com/office/drawing/2014/main" id="{0A443089-26ED-4C71-8D5D-28E45FB67990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B187C988-453D-4769-98CE-DAE2FA0A7C04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41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902416" y="331097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2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677706" y="255535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079038" y="2396710"/>
            <a:ext cx="564109" cy="193172"/>
            <a:chOff x="9364349" y="5301095"/>
            <a:chExt cx="371808" cy="127321"/>
          </a:xfrm>
        </p:grpSpPr>
        <p:cxnSp>
          <p:nvCxnSpPr>
            <p:cNvPr id="44" name="直線コネクタ 43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直線コネクタ 44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直線コネクタ 45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直線コネクタ 46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0" name="Google Shape;2290;p3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1" name="Google Shape;2291;p3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92" name="Google Shape;2292;p38"/>
          <p:cNvSpPr txBox="1"/>
          <p:nvPr/>
        </p:nvSpPr>
        <p:spPr>
          <a:xfrm>
            <a:off x="940000" y="795191"/>
            <a:ext cx="7920076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森林（木）は、地球の温だん化の</a:t>
            </a:r>
            <a:r>
              <a:rPr lang="ja-JP" altLang="en-US" sz="3200" dirty="0">
                <a:solidFill>
                  <a:srgbClr val="3F3F3F"/>
                </a:solidFill>
              </a:rPr>
              <a:t>原因と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なっている、空気中の「二酸化炭素」を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すって、へらす働きがある。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7B051C52-32AB-38AA-0065-3CC3A5DBD558}"/>
              </a:ext>
            </a:extLst>
          </p:cNvPr>
          <p:cNvGrpSpPr/>
          <p:nvPr/>
        </p:nvGrpSpPr>
        <p:grpSpPr>
          <a:xfrm>
            <a:off x="3745174" y="3135028"/>
            <a:ext cx="2046455" cy="2961355"/>
            <a:chOff x="2765742" y="1751527"/>
            <a:chExt cx="3654085" cy="4414846"/>
          </a:xfrm>
        </p:grpSpPr>
        <p:sp>
          <p:nvSpPr>
            <p:cNvPr id="2298" name="Google Shape;2298;p38"/>
            <p:cNvSpPr/>
            <p:nvPr/>
          </p:nvSpPr>
          <p:spPr>
            <a:xfrm>
              <a:off x="4250054" y="4148153"/>
              <a:ext cx="675049" cy="2018220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9" name="Google Shape;2299;p38"/>
            <p:cNvSpPr/>
            <p:nvPr/>
          </p:nvSpPr>
          <p:spPr>
            <a:xfrm>
              <a:off x="2765742" y="1751527"/>
              <a:ext cx="3654085" cy="3009678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01" name="Google Shape;2301;p38"/>
          <p:cNvSpPr/>
          <p:nvPr/>
        </p:nvSpPr>
        <p:spPr>
          <a:xfrm>
            <a:off x="753161" y="4436995"/>
            <a:ext cx="1486777" cy="1021789"/>
          </a:xfrm>
          <a:custGeom>
            <a:avLst/>
            <a:gdLst/>
            <a:ahLst/>
            <a:cxnLst/>
            <a:rect l="l" t="t" r="r" b="b"/>
            <a:pathLst>
              <a:path w="5737860" h="3131820" extrusionOk="0">
                <a:moveTo>
                  <a:pt x="1154430" y="537210"/>
                </a:moveTo>
                <a:lnTo>
                  <a:pt x="0" y="1337310"/>
                </a:lnTo>
                <a:lnTo>
                  <a:pt x="880110" y="1725930"/>
                </a:lnTo>
                <a:lnTo>
                  <a:pt x="1097280" y="2548890"/>
                </a:lnTo>
                <a:lnTo>
                  <a:pt x="2011680" y="3108960"/>
                </a:lnTo>
                <a:lnTo>
                  <a:pt x="2343150" y="2948940"/>
                </a:lnTo>
                <a:lnTo>
                  <a:pt x="3303270" y="3131820"/>
                </a:lnTo>
                <a:lnTo>
                  <a:pt x="4103370" y="3131820"/>
                </a:lnTo>
                <a:lnTo>
                  <a:pt x="4572000" y="2286000"/>
                </a:lnTo>
                <a:lnTo>
                  <a:pt x="5737860" y="1680210"/>
                </a:lnTo>
                <a:lnTo>
                  <a:pt x="4960620" y="1131570"/>
                </a:lnTo>
                <a:lnTo>
                  <a:pt x="4994910" y="628650"/>
                </a:lnTo>
                <a:lnTo>
                  <a:pt x="4046220" y="171450"/>
                </a:lnTo>
                <a:lnTo>
                  <a:pt x="2777490" y="331470"/>
                </a:lnTo>
                <a:lnTo>
                  <a:pt x="2491740" y="0"/>
                </a:lnTo>
                <a:lnTo>
                  <a:pt x="1440180" y="251460"/>
                </a:lnTo>
                <a:lnTo>
                  <a:pt x="1154430" y="537210"/>
                </a:lnTo>
                <a:close/>
              </a:path>
            </a:pathLst>
          </a:custGeom>
          <a:solidFill>
            <a:srgbClr val="C68D3A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2" name="Google Shape;2302;p38"/>
          <p:cNvSpPr txBox="1"/>
          <p:nvPr/>
        </p:nvSpPr>
        <p:spPr>
          <a:xfrm>
            <a:off x="1102159" y="4761756"/>
            <a:ext cx="1177368" cy="58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CO</a:t>
            </a:r>
            <a:r>
              <a:rPr lang="ja-JP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2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3" name="Google Shape;2303;p38"/>
          <p:cNvSpPr/>
          <p:nvPr/>
        </p:nvSpPr>
        <p:spPr>
          <a:xfrm>
            <a:off x="1471296" y="4601339"/>
            <a:ext cx="52792" cy="5279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4" name="Google Shape;2304;p38"/>
          <p:cNvSpPr txBox="1"/>
          <p:nvPr/>
        </p:nvSpPr>
        <p:spPr>
          <a:xfrm>
            <a:off x="507943" y="5484184"/>
            <a:ext cx="2032290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「二酸化炭素」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5" name="Google Shape;2305;p38"/>
          <p:cNvSpPr/>
          <p:nvPr/>
        </p:nvSpPr>
        <p:spPr>
          <a:xfrm rot="10800000">
            <a:off x="1290195" y="4690562"/>
            <a:ext cx="470112" cy="55008"/>
          </a:xfrm>
          <a:custGeom>
            <a:avLst/>
            <a:gdLst/>
            <a:ahLst/>
            <a:cxnLst/>
            <a:rect l="l" t="t" r="r" b="b"/>
            <a:pathLst>
              <a:path w="1177159" h="126124" extrusionOk="0">
                <a:moveTo>
                  <a:pt x="0" y="94593"/>
                </a:moveTo>
                <a:lnTo>
                  <a:pt x="220718" y="0"/>
                </a:lnTo>
                <a:lnTo>
                  <a:pt x="430925" y="84083"/>
                </a:lnTo>
                <a:lnTo>
                  <a:pt x="599090" y="0"/>
                </a:lnTo>
                <a:lnTo>
                  <a:pt x="777766" y="84083"/>
                </a:lnTo>
                <a:lnTo>
                  <a:pt x="935421" y="10510"/>
                </a:lnTo>
                <a:lnTo>
                  <a:pt x="1177159" y="126124"/>
                </a:ln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06" name="Google Shape;2306;p38"/>
          <p:cNvSpPr/>
          <p:nvPr/>
        </p:nvSpPr>
        <p:spPr>
          <a:xfrm>
            <a:off x="1568542" y="4601339"/>
            <a:ext cx="52792" cy="5279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5" name="Google Shape;2345;p38"/>
          <p:cNvSpPr txBox="1"/>
          <p:nvPr/>
        </p:nvSpPr>
        <p:spPr>
          <a:xfrm>
            <a:off x="1049591" y="795191"/>
            <a:ext cx="8163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>
                <a:solidFill>
                  <a:schemeClr val="dk1"/>
                </a:solidFill>
              </a:rPr>
              <a:t>しんりん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6" name="Google Shape;2346;p38"/>
          <p:cNvSpPr txBox="1"/>
          <p:nvPr/>
        </p:nvSpPr>
        <p:spPr>
          <a:xfrm>
            <a:off x="2279527" y="800266"/>
            <a:ext cx="8163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き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47" name="Google Shape;2347;p38"/>
          <p:cNvSpPr txBox="1"/>
          <p:nvPr/>
        </p:nvSpPr>
        <p:spPr>
          <a:xfrm>
            <a:off x="3855178" y="804175"/>
            <a:ext cx="8163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ちきゅう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8" name="グループ化 77"/>
          <p:cNvGrpSpPr/>
          <p:nvPr/>
        </p:nvGrpSpPr>
        <p:grpSpPr>
          <a:xfrm>
            <a:off x="9427126" y="4707130"/>
            <a:ext cx="47137" cy="155665"/>
            <a:chOff x="7332286" y="4139830"/>
            <a:chExt cx="58237" cy="192322"/>
          </a:xfrm>
        </p:grpSpPr>
        <p:sp>
          <p:nvSpPr>
            <p:cNvPr id="79" name="フリーフォーム 78"/>
            <p:cNvSpPr/>
            <p:nvPr/>
          </p:nvSpPr>
          <p:spPr>
            <a:xfrm rot="14248921">
              <a:off x="7341881" y="4283510"/>
              <a:ext cx="51505" cy="4577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" name="フリーフォーム 79"/>
            <p:cNvSpPr/>
            <p:nvPr/>
          </p:nvSpPr>
          <p:spPr>
            <a:xfrm rot="4621820">
              <a:off x="7293715" y="4178401"/>
              <a:ext cx="104341" cy="27200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AF8E5EF6-E528-B0D1-BB13-405B14F46C0A}"/>
              </a:ext>
            </a:extLst>
          </p:cNvPr>
          <p:cNvGrpSpPr>
            <a:grpSpLocks noChangeAspect="1"/>
          </p:cNvGrpSpPr>
          <p:nvPr/>
        </p:nvGrpSpPr>
        <p:grpSpPr>
          <a:xfrm>
            <a:off x="9721938" y="5362006"/>
            <a:ext cx="1753821" cy="884929"/>
            <a:chOff x="8240199" y="4768894"/>
            <a:chExt cx="2769613" cy="1397470"/>
          </a:xfrm>
        </p:grpSpPr>
        <p:sp>
          <p:nvSpPr>
            <p:cNvPr id="2353" name="Google Shape;2353;p38"/>
            <p:cNvSpPr/>
            <p:nvPr/>
          </p:nvSpPr>
          <p:spPr>
            <a:xfrm>
              <a:off x="8240199" y="5168005"/>
              <a:ext cx="2769613" cy="998359"/>
            </a:xfrm>
            <a:prstGeom prst="cube">
              <a:avLst>
                <a:gd name="adj" fmla="val 63048"/>
              </a:avLst>
            </a:prstGeom>
            <a:solidFill>
              <a:srgbClr val="C89058"/>
            </a:solidFill>
            <a:ln w="12700" cap="flat" cmpd="sng">
              <a:solidFill>
                <a:srgbClr val="524E4A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" name="グループ化 1">
              <a:extLst>
                <a:ext uri="{FF2B5EF4-FFF2-40B4-BE49-F238E27FC236}">
                  <a16:creationId xmlns:a16="http://schemas.microsoft.com/office/drawing/2014/main" id="{23B2AF66-858F-D867-D63B-A15AA88089E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9209608" y="4768894"/>
              <a:ext cx="720000" cy="785370"/>
              <a:chOff x="5186688" y="3855031"/>
              <a:chExt cx="1619316" cy="1766338"/>
            </a:xfrm>
          </p:grpSpPr>
          <p:sp>
            <p:nvSpPr>
              <p:cNvPr id="3" name="直方体 2">
                <a:extLst>
                  <a:ext uri="{FF2B5EF4-FFF2-40B4-BE49-F238E27FC236}">
                    <a16:creationId xmlns:a16="http://schemas.microsoft.com/office/drawing/2014/main" id="{CBBC2037-9EDF-DAF8-7A8D-98FCCA433FFD}"/>
                  </a:ext>
                </a:extLst>
              </p:cNvPr>
              <p:cNvSpPr/>
              <p:nvPr/>
            </p:nvSpPr>
            <p:spPr>
              <a:xfrm>
                <a:off x="5186688" y="5126623"/>
                <a:ext cx="1404055" cy="494746"/>
              </a:xfrm>
              <a:prstGeom prst="cube">
                <a:avLst>
                  <a:gd name="adj" fmla="val 50339"/>
                </a:avLst>
              </a:prstGeom>
              <a:solidFill>
                <a:srgbClr val="C89058"/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" name="直方体 3">
                <a:extLst>
                  <a:ext uri="{FF2B5EF4-FFF2-40B4-BE49-F238E27FC236}">
                    <a16:creationId xmlns:a16="http://schemas.microsoft.com/office/drawing/2014/main" id="{289D7A76-A7B3-8D26-D9F2-C72C4320B633}"/>
                  </a:ext>
                </a:extLst>
              </p:cNvPr>
              <p:cNvSpPr/>
              <p:nvPr/>
            </p:nvSpPr>
            <p:spPr>
              <a:xfrm>
                <a:off x="5954512" y="4069901"/>
                <a:ext cx="398722" cy="1180390"/>
              </a:xfrm>
              <a:prstGeom prst="cube">
                <a:avLst>
                  <a:gd name="adj" fmla="val 14520"/>
                </a:avLst>
              </a:prstGeom>
              <a:solidFill>
                <a:srgbClr val="C89058"/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" name="直方体 4">
                <a:extLst>
                  <a:ext uri="{FF2B5EF4-FFF2-40B4-BE49-F238E27FC236}">
                    <a16:creationId xmlns:a16="http://schemas.microsoft.com/office/drawing/2014/main" id="{E5DE7ECF-B0EA-0E07-6C52-17FC16A41325}"/>
                  </a:ext>
                </a:extLst>
              </p:cNvPr>
              <p:cNvSpPr/>
              <p:nvPr/>
            </p:nvSpPr>
            <p:spPr>
              <a:xfrm>
                <a:off x="5813905" y="3855031"/>
                <a:ext cx="992099" cy="607950"/>
              </a:xfrm>
              <a:prstGeom prst="cube">
                <a:avLst/>
              </a:prstGeom>
              <a:solidFill>
                <a:srgbClr val="C89058"/>
              </a:solidFill>
              <a:ln w="1270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cxnSp>
        <p:nvCxnSpPr>
          <p:cNvPr id="7" name="直線コネクタ 6">
            <a:extLst>
              <a:ext uri="{FF2B5EF4-FFF2-40B4-BE49-F238E27FC236}">
                <a16:creationId xmlns:a16="http://schemas.microsoft.com/office/drawing/2014/main" id="{74DAA55E-969D-A894-DAA8-A9F0BE1204B5}"/>
              </a:ext>
            </a:extLst>
          </p:cNvPr>
          <p:cNvCxnSpPr>
            <a:cxnSpLocks/>
          </p:cNvCxnSpPr>
          <p:nvPr/>
        </p:nvCxnSpPr>
        <p:spPr>
          <a:xfrm flipH="1">
            <a:off x="8018967" y="4143422"/>
            <a:ext cx="1147068" cy="1754559"/>
          </a:xfrm>
          <a:prstGeom prst="line">
            <a:avLst/>
          </a:prstGeom>
          <a:ln w="1905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F0D74329-CF3C-95AB-AF69-3AD028409D41}"/>
              </a:ext>
            </a:extLst>
          </p:cNvPr>
          <p:cNvGrpSpPr/>
          <p:nvPr/>
        </p:nvGrpSpPr>
        <p:grpSpPr>
          <a:xfrm>
            <a:off x="5062932" y="3135028"/>
            <a:ext cx="2046455" cy="2961355"/>
            <a:chOff x="2765742" y="1751527"/>
            <a:chExt cx="3654085" cy="4414846"/>
          </a:xfrm>
        </p:grpSpPr>
        <p:sp>
          <p:nvSpPr>
            <p:cNvPr id="11" name="Google Shape;2298;p38">
              <a:extLst>
                <a:ext uri="{FF2B5EF4-FFF2-40B4-BE49-F238E27FC236}">
                  <a16:creationId xmlns:a16="http://schemas.microsoft.com/office/drawing/2014/main" id="{7E01D57A-51B6-9A2E-3964-48EA882D257D}"/>
                </a:ext>
              </a:extLst>
            </p:cNvPr>
            <p:cNvSpPr/>
            <p:nvPr/>
          </p:nvSpPr>
          <p:spPr>
            <a:xfrm>
              <a:off x="4250054" y="4148153"/>
              <a:ext cx="675049" cy="2018220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2299;p38">
              <a:extLst>
                <a:ext uri="{FF2B5EF4-FFF2-40B4-BE49-F238E27FC236}">
                  <a16:creationId xmlns:a16="http://schemas.microsoft.com/office/drawing/2014/main" id="{DDDD03D7-39D0-87F3-37F2-1AFBCE84855A}"/>
                </a:ext>
              </a:extLst>
            </p:cNvPr>
            <p:cNvSpPr/>
            <p:nvPr/>
          </p:nvSpPr>
          <p:spPr>
            <a:xfrm>
              <a:off x="2765742" y="1751527"/>
              <a:ext cx="3654085" cy="3009678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" name="Google Shape;2380;p39">
            <a:extLst>
              <a:ext uri="{FF2B5EF4-FFF2-40B4-BE49-F238E27FC236}">
                <a16:creationId xmlns:a16="http://schemas.microsoft.com/office/drawing/2014/main" id="{319A1FE5-7586-5126-D613-2F1E3F058B20}"/>
              </a:ext>
            </a:extLst>
          </p:cNvPr>
          <p:cNvSpPr txBox="1"/>
          <p:nvPr/>
        </p:nvSpPr>
        <p:spPr>
          <a:xfrm>
            <a:off x="9225380" y="4715249"/>
            <a:ext cx="2689461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ずっとずっと</a:t>
            </a:r>
            <a:r>
              <a:rPr lang="en-US" altLang="ja-JP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r>
              <a:rPr lang="ja-JP" altLang="en-US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うとうと</a:t>
            </a:r>
            <a:r>
              <a:rPr lang="en-US" altLang="ja-JP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 sz="1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3819475E-5639-70A4-5AFB-69E80C736839}"/>
              </a:ext>
            </a:extLst>
          </p:cNvPr>
          <p:cNvGrpSpPr/>
          <p:nvPr/>
        </p:nvGrpSpPr>
        <p:grpSpPr>
          <a:xfrm>
            <a:off x="7529359" y="3269673"/>
            <a:ext cx="1087934" cy="722294"/>
            <a:chOff x="7529359" y="3269673"/>
            <a:chExt cx="1087934" cy="722294"/>
          </a:xfrm>
        </p:grpSpPr>
        <p:grpSp>
          <p:nvGrpSpPr>
            <p:cNvPr id="14" name="グループ化 13">
              <a:extLst>
                <a:ext uri="{FF2B5EF4-FFF2-40B4-BE49-F238E27FC236}">
                  <a16:creationId xmlns:a16="http://schemas.microsoft.com/office/drawing/2014/main" id="{3EE63E46-2447-A6EF-B0C8-9B004E08E17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29359" y="3269673"/>
              <a:ext cx="1050990" cy="722294"/>
              <a:chOff x="7529358" y="2970178"/>
              <a:chExt cx="1486777" cy="1021789"/>
            </a:xfrm>
          </p:grpSpPr>
          <p:sp>
            <p:nvSpPr>
              <p:cNvPr id="2308" name="Google Shape;2308;p38"/>
              <p:cNvSpPr/>
              <p:nvPr/>
            </p:nvSpPr>
            <p:spPr>
              <a:xfrm>
                <a:off x="7529358" y="2970178"/>
                <a:ext cx="1486777" cy="1021789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68D3A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38"/>
              <p:cNvSpPr/>
              <p:nvPr/>
            </p:nvSpPr>
            <p:spPr>
              <a:xfrm>
                <a:off x="8247493" y="3134522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38"/>
              <p:cNvSpPr/>
              <p:nvPr/>
            </p:nvSpPr>
            <p:spPr>
              <a:xfrm rot="10800000">
                <a:off x="8066392" y="3223745"/>
                <a:ext cx="470112" cy="55008"/>
              </a:xfrm>
              <a:custGeom>
                <a:avLst/>
                <a:gdLst/>
                <a:ahLst/>
                <a:cxnLst/>
                <a:rect l="l" t="t" r="r" b="b"/>
                <a:pathLst>
                  <a:path w="1177159" h="126124" extrusionOk="0">
                    <a:moveTo>
                      <a:pt x="0" y="94593"/>
                    </a:moveTo>
                    <a:lnTo>
                      <a:pt x="220718" y="0"/>
                    </a:lnTo>
                    <a:lnTo>
                      <a:pt x="430925" y="84083"/>
                    </a:lnTo>
                    <a:lnTo>
                      <a:pt x="599090" y="0"/>
                    </a:lnTo>
                    <a:lnTo>
                      <a:pt x="777766" y="84083"/>
                    </a:lnTo>
                    <a:lnTo>
                      <a:pt x="935421" y="10510"/>
                    </a:lnTo>
                    <a:lnTo>
                      <a:pt x="1177159" y="126124"/>
                    </a:ln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38"/>
              <p:cNvSpPr/>
              <p:nvPr/>
            </p:nvSpPr>
            <p:spPr>
              <a:xfrm>
                <a:off x="8344739" y="3134522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09" name="Google Shape;2309;p38"/>
            <p:cNvSpPr txBox="1"/>
            <p:nvPr/>
          </p:nvSpPr>
          <p:spPr>
            <a:xfrm>
              <a:off x="7781732" y="3508555"/>
              <a:ext cx="835561" cy="40006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20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</a:t>
              </a:r>
              <a:r>
                <a:rPr lang="ja-JP" sz="11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2</a:t>
              </a:r>
              <a:endParaRPr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" name="矢印: 下 15">
            <a:extLst>
              <a:ext uri="{FF2B5EF4-FFF2-40B4-BE49-F238E27FC236}">
                <a16:creationId xmlns:a16="http://schemas.microsoft.com/office/drawing/2014/main" id="{17DFB606-8622-E1AB-0DCD-45BF338CE6DF}"/>
              </a:ext>
            </a:extLst>
          </p:cNvPr>
          <p:cNvSpPr/>
          <p:nvPr/>
        </p:nvSpPr>
        <p:spPr>
          <a:xfrm rot="4161100">
            <a:off x="6669160" y="3414996"/>
            <a:ext cx="431562" cy="884387"/>
          </a:xfrm>
          <a:prstGeom prst="downArrow">
            <a:avLst/>
          </a:prstGeom>
          <a:solidFill>
            <a:schemeClr val="bg1"/>
          </a:solidFill>
          <a:ln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469CEED6-E690-EC8B-DA5D-0E6D8DA47ADE}"/>
              </a:ext>
            </a:extLst>
          </p:cNvPr>
          <p:cNvGrpSpPr/>
          <p:nvPr/>
        </p:nvGrpSpPr>
        <p:grpSpPr>
          <a:xfrm>
            <a:off x="2310611" y="3262301"/>
            <a:ext cx="1087934" cy="722294"/>
            <a:chOff x="7529359" y="3269673"/>
            <a:chExt cx="1087934" cy="722294"/>
          </a:xfrm>
        </p:grpSpPr>
        <p:grpSp>
          <p:nvGrpSpPr>
            <p:cNvPr id="19" name="グループ化 18">
              <a:extLst>
                <a:ext uri="{FF2B5EF4-FFF2-40B4-BE49-F238E27FC236}">
                  <a16:creationId xmlns:a16="http://schemas.microsoft.com/office/drawing/2014/main" id="{DDC7AC5F-3384-06C2-4287-26BAB7CD4BDA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29359" y="3269673"/>
              <a:ext cx="1050990" cy="722294"/>
              <a:chOff x="7529358" y="2970178"/>
              <a:chExt cx="1486777" cy="1021789"/>
            </a:xfrm>
          </p:grpSpPr>
          <p:sp>
            <p:nvSpPr>
              <p:cNvPr id="21" name="Google Shape;2308;p38">
                <a:extLst>
                  <a:ext uri="{FF2B5EF4-FFF2-40B4-BE49-F238E27FC236}">
                    <a16:creationId xmlns:a16="http://schemas.microsoft.com/office/drawing/2014/main" id="{47CF4EA3-E2C2-1C49-2E7A-4C13AA6F5423}"/>
                  </a:ext>
                </a:extLst>
              </p:cNvPr>
              <p:cNvSpPr/>
              <p:nvPr/>
            </p:nvSpPr>
            <p:spPr>
              <a:xfrm>
                <a:off x="7529358" y="2970178"/>
                <a:ext cx="1486777" cy="1021789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68D3A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" name="Google Shape;2310;p38">
                <a:extLst>
                  <a:ext uri="{FF2B5EF4-FFF2-40B4-BE49-F238E27FC236}">
                    <a16:creationId xmlns:a16="http://schemas.microsoft.com/office/drawing/2014/main" id="{FA2A06B9-D492-4566-2338-BDECD3BE344A}"/>
                  </a:ext>
                </a:extLst>
              </p:cNvPr>
              <p:cNvSpPr/>
              <p:nvPr/>
            </p:nvSpPr>
            <p:spPr>
              <a:xfrm>
                <a:off x="8247493" y="3134522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" name="Google Shape;2311;p38">
                <a:extLst>
                  <a:ext uri="{FF2B5EF4-FFF2-40B4-BE49-F238E27FC236}">
                    <a16:creationId xmlns:a16="http://schemas.microsoft.com/office/drawing/2014/main" id="{C0E506EF-42D7-FBAF-9D20-A3BE76EC84E4}"/>
                  </a:ext>
                </a:extLst>
              </p:cNvPr>
              <p:cNvSpPr/>
              <p:nvPr/>
            </p:nvSpPr>
            <p:spPr>
              <a:xfrm rot="10800000">
                <a:off x="8066392" y="3223745"/>
                <a:ext cx="470112" cy="55008"/>
              </a:xfrm>
              <a:custGeom>
                <a:avLst/>
                <a:gdLst/>
                <a:ahLst/>
                <a:cxnLst/>
                <a:rect l="l" t="t" r="r" b="b"/>
                <a:pathLst>
                  <a:path w="1177159" h="126124" extrusionOk="0">
                    <a:moveTo>
                      <a:pt x="0" y="94593"/>
                    </a:moveTo>
                    <a:lnTo>
                      <a:pt x="220718" y="0"/>
                    </a:lnTo>
                    <a:lnTo>
                      <a:pt x="430925" y="84083"/>
                    </a:lnTo>
                    <a:lnTo>
                      <a:pt x="599090" y="0"/>
                    </a:lnTo>
                    <a:lnTo>
                      <a:pt x="777766" y="84083"/>
                    </a:lnTo>
                    <a:lnTo>
                      <a:pt x="935421" y="10510"/>
                    </a:lnTo>
                    <a:lnTo>
                      <a:pt x="1177159" y="126124"/>
                    </a:ln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2312;p38">
                <a:extLst>
                  <a:ext uri="{FF2B5EF4-FFF2-40B4-BE49-F238E27FC236}">
                    <a16:creationId xmlns:a16="http://schemas.microsoft.com/office/drawing/2014/main" id="{52D9BB1D-7A0E-9523-5DE5-F985D38DA718}"/>
                  </a:ext>
                </a:extLst>
              </p:cNvPr>
              <p:cNvSpPr/>
              <p:nvPr/>
            </p:nvSpPr>
            <p:spPr>
              <a:xfrm>
                <a:off x="8344739" y="3134522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Google Shape;2309;p38">
              <a:extLst>
                <a:ext uri="{FF2B5EF4-FFF2-40B4-BE49-F238E27FC236}">
                  <a16:creationId xmlns:a16="http://schemas.microsoft.com/office/drawing/2014/main" id="{294DE465-E1F5-534F-86ED-0107E0D20BD0}"/>
                </a:ext>
              </a:extLst>
            </p:cNvPr>
            <p:cNvSpPr txBox="1"/>
            <p:nvPr/>
          </p:nvSpPr>
          <p:spPr>
            <a:xfrm>
              <a:off x="7781732" y="3508555"/>
              <a:ext cx="835561" cy="40006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20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</a:t>
              </a:r>
              <a:r>
                <a:rPr lang="ja-JP" sz="11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2</a:t>
              </a:r>
              <a:endParaRPr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71E9A5C0-45F4-54E8-069E-1C93B6E2FEF2}"/>
              </a:ext>
            </a:extLst>
          </p:cNvPr>
          <p:cNvGrpSpPr/>
          <p:nvPr/>
        </p:nvGrpSpPr>
        <p:grpSpPr>
          <a:xfrm>
            <a:off x="2912329" y="4763569"/>
            <a:ext cx="1087934" cy="722294"/>
            <a:chOff x="7529359" y="3269673"/>
            <a:chExt cx="1087934" cy="722294"/>
          </a:xfrm>
        </p:grpSpPr>
        <p:grpSp>
          <p:nvGrpSpPr>
            <p:cNvPr id="26" name="グループ化 25">
              <a:extLst>
                <a:ext uri="{FF2B5EF4-FFF2-40B4-BE49-F238E27FC236}">
                  <a16:creationId xmlns:a16="http://schemas.microsoft.com/office/drawing/2014/main" id="{4140BA73-0F6D-8EA0-0ED3-31B417FA6A2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29359" y="3269673"/>
              <a:ext cx="1050990" cy="722294"/>
              <a:chOff x="7529358" y="2970178"/>
              <a:chExt cx="1486777" cy="1021789"/>
            </a:xfrm>
          </p:grpSpPr>
          <p:sp>
            <p:nvSpPr>
              <p:cNvPr id="28" name="Google Shape;2308;p38">
                <a:extLst>
                  <a:ext uri="{FF2B5EF4-FFF2-40B4-BE49-F238E27FC236}">
                    <a16:creationId xmlns:a16="http://schemas.microsoft.com/office/drawing/2014/main" id="{775933BA-77EA-0370-5036-01EC1A5F9664}"/>
                  </a:ext>
                </a:extLst>
              </p:cNvPr>
              <p:cNvSpPr/>
              <p:nvPr/>
            </p:nvSpPr>
            <p:spPr>
              <a:xfrm>
                <a:off x="7529358" y="2970178"/>
                <a:ext cx="1486777" cy="1021789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68D3A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2310;p38">
                <a:extLst>
                  <a:ext uri="{FF2B5EF4-FFF2-40B4-BE49-F238E27FC236}">
                    <a16:creationId xmlns:a16="http://schemas.microsoft.com/office/drawing/2014/main" id="{89C91566-775D-A3F8-BDA0-CD90986BF42C}"/>
                  </a:ext>
                </a:extLst>
              </p:cNvPr>
              <p:cNvSpPr/>
              <p:nvPr/>
            </p:nvSpPr>
            <p:spPr>
              <a:xfrm>
                <a:off x="8247493" y="3134522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2311;p38">
                <a:extLst>
                  <a:ext uri="{FF2B5EF4-FFF2-40B4-BE49-F238E27FC236}">
                    <a16:creationId xmlns:a16="http://schemas.microsoft.com/office/drawing/2014/main" id="{FC568E2F-F0B0-A8C5-EC0A-D015BE2A3489}"/>
                  </a:ext>
                </a:extLst>
              </p:cNvPr>
              <p:cNvSpPr/>
              <p:nvPr/>
            </p:nvSpPr>
            <p:spPr>
              <a:xfrm rot="10800000">
                <a:off x="8066392" y="3223745"/>
                <a:ext cx="470112" cy="55008"/>
              </a:xfrm>
              <a:custGeom>
                <a:avLst/>
                <a:gdLst/>
                <a:ahLst/>
                <a:cxnLst/>
                <a:rect l="l" t="t" r="r" b="b"/>
                <a:pathLst>
                  <a:path w="1177159" h="126124" extrusionOk="0">
                    <a:moveTo>
                      <a:pt x="0" y="94593"/>
                    </a:moveTo>
                    <a:lnTo>
                      <a:pt x="220718" y="0"/>
                    </a:lnTo>
                    <a:lnTo>
                      <a:pt x="430925" y="84083"/>
                    </a:lnTo>
                    <a:lnTo>
                      <a:pt x="599090" y="0"/>
                    </a:lnTo>
                    <a:lnTo>
                      <a:pt x="777766" y="84083"/>
                    </a:lnTo>
                    <a:lnTo>
                      <a:pt x="935421" y="10510"/>
                    </a:lnTo>
                    <a:lnTo>
                      <a:pt x="1177159" y="126124"/>
                    </a:ln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312;p38">
                <a:extLst>
                  <a:ext uri="{FF2B5EF4-FFF2-40B4-BE49-F238E27FC236}">
                    <a16:creationId xmlns:a16="http://schemas.microsoft.com/office/drawing/2014/main" id="{34B3EE86-1826-F6CD-BB1D-3B86F5B2F89B}"/>
                  </a:ext>
                </a:extLst>
              </p:cNvPr>
              <p:cNvSpPr/>
              <p:nvPr/>
            </p:nvSpPr>
            <p:spPr>
              <a:xfrm>
                <a:off x="8344739" y="3134522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" name="Google Shape;2309;p38">
              <a:extLst>
                <a:ext uri="{FF2B5EF4-FFF2-40B4-BE49-F238E27FC236}">
                  <a16:creationId xmlns:a16="http://schemas.microsoft.com/office/drawing/2014/main" id="{B0B1692A-78D9-864D-252B-8C7893A517D6}"/>
                </a:ext>
              </a:extLst>
            </p:cNvPr>
            <p:cNvSpPr txBox="1"/>
            <p:nvPr/>
          </p:nvSpPr>
          <p:spPr>
            <a:xfrm>
              <a:off x="7781732" y="3508555"/>
              <a:ext cx="835561" cy="40006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20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</a:t>
              </a:r>
              <a:r>
                <a:rPr lang="ja-JP" sz="11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2</a:t>
              </a:r>
              <a:endParaRPr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2" name="矢印: 下 31">
            <a:extLst>
              <a:ext uri="{FF2B5EF4-FFF2-40B4-BE49-F238E27FC236}">
                <a16:creationId xmlns:a16="http://schemas.microsoft.com/office/drawing/2014/main" id="{4760D7B5-87CE-063B-FFE7-2BABD128AFE2}"/>
              </a:ext>
            </a:extLst>
          </p:cNvPr>
          <p:cNvSpPr/>
          <p:nvPr/>
        </p:nvSpPr>
        <p:spPr>
          <a:xfrm rot="14426081">
            <a:off x="4047547" y="4258185"/>
            <a:ext cx="431562" cy="884387"/>
          </a:xfrm>
          <a:prstGeom prst="downArrow">
            <a:avLst/>
          </a:prstGeom>
          <a:solidFill>
            <a:schemeClr val="bg1"/>
          </a:solidFill>
          <a:ln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3" name="矢印: 下 32">
            <a:extLst>
              <a:ext uri="{FF2B5EF4-FFF2-40B4-BE49-F238E27FC236}">
                <a16:creationId xmlns:a16="http://schemas.microsoft.com/office/drawing/2014/main" id="{BA4B660C-0545-7CF6-A686-1884E3C36B0C}"/>
              </a:ext>
            </a:extLst>
          </p:cNvPr>
          <p:cNvSpPr/>
          <p:nvPr/>
        </p:nvSpPr>
        <p:spPr>
          <a:xfrm rot="17363802">
            <a:off x="3695481" y="3395997"/>
            <a:ext cx="431562" cy="884387"/>
          </a:xfrm>
          <a:prstGeom prst="downArrow">
            <a:avLst/>
          </a:prstGeom>
          <a:solidFill>
            <a:schemeClr val="bg1"/>
          </a:solidFill>
          <a:ln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4" name="Google Shape;2380;p39">
            <a:extLst>
              <a:ext uri="{FF2B5EF4-FFF2-40B4-BE49-F238E27FC236}">
                <a16:creationId xmlns:a16="http://schemas.microsoft.com/office/drawing/2014/main" id="{7523D532-EE6D-3DBE-284C-0FBF305C1775}"/>
              </a:ext>
            </a:extLst>
          </p:cNvPr>
          <p:cNvSpPr txBox="1"/>
          <p:nvPr/>
        </p:nvSpPr>
        <p:spPr>
          <a:xfrm>
            <a:off x="5588720" y="3376324"/>
            <a:ext cx="1581259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きゅうしゅう</a:t>
            </a:r>
            <a:endParaRPr sz="16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4665C965-2F72-E048-59A9-D8095DA7B090}"/>
              </a:ext>
            </a:extLst>
          </p:cNvPr>
          <p:cNvGrpSpPr>
            <a:grpSpLocks noChangeAspect="1"/>
          </p:cNvGrpSpPr>
          <p:nvPr/>
        </p:nvGrpSpPr>
        <p:grpSpPr>
          <a:xfrm>
            <a:off x="8860076" y="4962255"/>
            <a:ext cx="350388" cy="432327"/>
            <a:chOff x="2141936" y="2757969"/>
            <a:chExt cx="2326478" cy="2870526"/>
          </a:xfrm>
        </p:grpSpPr>
        <p:sp>
          <p:nvSpPr>
            <p:cNvPr id="36" name="Google Shape;2502;p41">
              <a:extLst>
                <a:ext uri="{FF2B5EF4-FFF2-40B4-BE49-F238E27FC236}">
                  <a16:creationId xmlns:a16="http://schemas.microsoft.com/office/drawing/2014/main" id="{D4A88EB0-6E5C-C416-DFAA-0C0E2D9D8D91}"/>
                </a:ext>
              </a:extLst>
            </p:cNvPr>
            <p:cNvSpPr/>
            <p:nvPr/>
          </p:nvSpPr>
          <p:spPr>
            <a:xfrm>
              <a:off x="4083514" y="5051639"/>
              <a:ext cx="384900" cy="2796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2503;p41">
              <a:extLst>
                <a:ext uri="{FF2B5EF4-FFF2-40B4-BE49-F238E27FC236}">
                  <a16:creationId xmlns:a16="http://schemas.microsoft.com/office/drawing/2014/main" id="{D9C54081-F76A-6B2A-6C11-BF29B7F01569}"/>
                </a:ext>
              </a:extLst>
            </p:cNvPr>
            <p:cNvSpPr/>
            <p:nvPr/>
          </p:nvSpPr>
          <p:spPr>
            <a:xfrm>
              <a:off x="2141936" y="2757969"/>
              <a:ext cx="2053200" cy="2730900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2504;p41">
              <a:extLst>
                <a:ext uri="{FF2B5EF4-FFF2-40B4-BE49-F238E27FC236}">
                  <a16:creationId xmlns:a16="http://schemas.microsoft.com/office/drawing/2014/main" id="{262932B0-9010-32B2-D540-90A2C6E3EBC7}"/>
                </a:ext>
              </a:extLst>
            </p:cNvPr>
            <p:cNvSpPr/>
            <p:nvPr/>
          </p:nvSpPr>
          <p:spPr>
            <a:xfrm>
              <a:off x="3810181" y="4511772"/>
              <a:ext cx="80700" cy="807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2505;p41">
              <a:extLst>
                <a:ext uri="{FF2B5EF4-FFF2-40B4-BE49-F238E27FC236}">
                  <a16:creationId xmlns:a16="http://schemas.microsoft.com/office/drawing/2014/main" id="{BC5DE01E-9D00-C94A-86B8-BF8168830722}"/>
                </a:ext>
              </a:extLst>
            </p:cNvPr>
            <p:cNvSpPr/>
            <p:nvPr/>
          </p:nvSpPr>
          <p:spPr>
            <a:xfrm>
              <a:off x="3275714" y="5348895"/>
              <a:ext cx="384900" cy="2796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40" name="Google Shape;2506;p41">
              <a:extLst>
                <a:ext uri="{FF2B5EF4-FFF2-40B4-BE49-F238E27FC236}">
                  <a16:creationId xmlns:a16="http://schemas.microsoft.com/office/drawing/2014/main" id="{238CEDBE-6DC8-89A7-F952-E5B7D5BF2E04}"/>
                </a:ext>
              </a:extLst>
            </p:cNvPr>
            <p:cNvCxnSpPr/>
            <p:nvPr/>
          </p:nvCxnSpPr>
          <p:spPr>
            <a:xfrm flipH="1">
              <a:off x="2142038" y="4950213"/>
              <a:ext cx="171000" cy="2412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1" name="Google Shape;2507;p41">
              <a:extLst>
                <a:ext uri="{FF2B5EF4-FFF2-40B4-BE49-F238E27FC236}">
                  <a16:creationId xmlns:a16="http://schemas.microsoft.com/office/drawing/2014/main" id="{50AA9B6C-7514-540A-A396-18B50BC41CAA}"/>
                </a:ext>
              </a:extLst>
            </p:cNvPr>
            <p:cNvCxnSpPr/>
            <p:nvPr/>
          </p:nvCxnSpPr>
          <p:spPr>
            <a:xfrm flipH="1">
              <a:off x="2152732" y="5030253"/>
              <a:ext cx="171000" cy="2412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2" name="Google Shape;2508;p41">
              <a:extLst>
                <a:ext uri="{FF2B5EF4-FFF2-40B4-BE49-F238E27FC236}">
                  <a16:creationId xmlns:a16="http://schemas.microsoft.com/office/drawing/2014/main" id="{07EECC18-28F8-D79F-EA1E-827324742B06}"/>
                </a:ext>
              </a:extLst>
            </p:cNvPr>
            <p:cNvCxnSpPr/>
            <p:nvPr/>
          </p:nvCxnSpPr>
          <p:spPr>
            <a:xfrm flipH="1">
              <a:off x="2195507" y="5070857"/>
              <a:ext cx="171000" cy="2412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3" name="Google Shape;2509;p41">
              <a:extLst>
                <a:ext uri="{FF2B5EF4-FFF2-40B4-BE49-F238E27FC236}">
                  <a16:creationId xmlns:a16="http://schemas.microsoft.com/office/drawing/2014/main" id="{715C479D-2EE6-5E3D-62F7-69A33D7BC41B}"/>
                </a:ext>
              </a:extLst>
            </p:cNvPr>
            <p:cNvCxnSpPr/>
            <p:nvPr/>
          </p:nvCxnSpPr>
          <p:spPr>
            <a:xfrm flipH="1">
              <a:off x="2254278" y="5154238"/>
              <a:ext cx="136200" cy="1947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4" name="Google Shape;2510;p41">
              <a:extLst>
                <a:ext uri="{FF2B5EF4-FFF2-40B4-BE49-F238E27FC236}">
                  <a16:creationId xmlns:a16="http://schemas.microsoft.com/office/drawing/2014/main" id="{AFF671B1-4EF6-5C26-78FD-0A6361F2BB65}"/>
                </a:ext>
              </a:extLst>
            </p:cNvPr>
            <p:cNvCxnSpPr/>
            <p:nvPr/>
          </p:nvCxnSpPr>
          <p:spPr>
            <a:xfrm flipH="1">
              <a:off x="2313174" y="5228255"/>
              <a:ext cx="109200" cy="1374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5" name="Google Shape;2511;p41">
              <a:extLst>
                <a:ext uri="{FF2B5EF4-FFF2-40B4-BE49-F238E27FC236}">
                  <a16:creationId xmlns:a16="http://schemas.microsoft.com/office/drawing/2014/main" id="{CC6566B2-C482-F626-BB40-7E62DF910E72}"/>
                </a:ext>
              </a:extLst>
            </p:cNvPr>
            <p:cNvCxnSpPr/>
            <p:nvPr/>
          </p:nvCxnSpPr>
          <p:spPr>
            <a:xfrm flipH="1">
              <a:off x="2366558" y="5280546"/>
              <a:ext cx="85500" cy="1062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46" name="Google Shape;2512;p41">
              <a:extLst>
                <a:ext uri="{FF2B5EF4-FFF2-40B4-BE49-F238E27FC236}">
                  <a16:creationId xmlns:a16="http://schemas.microsoft.com/office/drawing/2014/main" id="{E650950D-0633-77FC-328F-A97BE45017EA}"/>
                </a:ext>
              </a:extLst>
            </p:cNvPr>
            <p:cNvSpPr/>
            <p:nvPr/>
          </p:nvSpPr>
          <p:spPr>
            <a:xfrm>
              <a:off x="2732785" y="2843522"/>
              <a:ext cx="968663" cy="275712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2547;p41">
              <a:extLst>
                <a:ext uri="{FF2B5EF4-FFF2-40B4-BE49-F238E27FC236}">
                  <a16:creationId xmlns:a16="http://schemas.microsoft.com/office/drawing/2014/main" id="{5170B2EB-E7F2-6280-EC4C-28AC945C897B}"/>
                </a:ext>
              </a:extLst>
            </p:cNvPr>
            <p:cNvSpPr/>
            <p:nvPr/>
          </p:nvSpPr>
          <p:spPr>
            <a:xfrm rot="379768">
              <a:off x="3995043" y="3946780"/>
              <a:ext cx="176878" cy="45586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2548;p41">
              <a:extLst>
                <a:ext uri="{FF2B5EF4-FFF2-40B4-BE49-F238E27FC236}">
                  <a16:creationId xmlns:a16="http://schemas.microsoft.com/office/drawing/2014/main" id="{A36BB03F-86A5-5122-07B1-884DF67098EB}"/>
                </a:ext>
              </a:extLst>
            </p:cNvPr>
            <p:cNvSpPr/>
            <p:nvPr/>
          </p:nvSpPr>
          <p:spPr>
            <a:xfrm rot="6193831">
              <a:off x="2665380" y="4229568"/>
              <a:ext cx="294928" cy="64065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2549;p41">
              <a:extLst>
                <a:ext uri="{FF2B5EF4-FFF2-40B4-BE49-F238E27FC236}">
                  <a16:creationId xmlns:a16="http://schemas.microsoft.com/office/drawing/2014/main" id="{25D5F367-394B-80DA-23C6-B63C662ECFF1}"/>
                </a:ext>
              </a:extLst>
            </p:cNvPr>
            <p:cNvSpPr/>
            <p:nvPr/>
          </p:nvSpPr>
          <p:spPr>
            <a:xfrm rot="5791590">
              <a:off x="2192450" y="4278047"/>
              <a:ext cx="509401" cy="319171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0" name="Google Shape;2567;p41">
              <a:extLst>
                <a:ext uri="{FF2B5EF4-FFF2-40B4-BE49-F238E27FC236}">
                  <a16:creationId xmlns:a16="http://schemas.microsoft.com/office/drawing/2014/main" id="{86F59A55-CAC8-EC89-CE2E-AE2C6F141A65}"/>
                </a:ext>
              </a:extLst>
            </p:cNvPr>
            <p:cNvGrpSpPr/>
            <p:nvPr/>
          </p:nvGrpSpPr>
          <p:grpSpPr>
            <a:xfrm>
              <a:off x="3374057" y="3945308"/>
              <a:ext cx="800522" cy="156541"/>
              <a:chOff x="6351146" y="-722624"/>
              <a:chExt cx="996046" cy="194776"/>
            </a:xfrm>
          </p:grpSpPr>
          <p:sp>
            <p:nvSpPr>
              <p:cNvPr id="51" name="Google Shape;2568;p41">
                <a:extLst>
                  <a:ext uri="{FF2B5EF4-FFF2-40B4-BE49-F238E27FC236}">
                    <a16:creationId xmlns:a16="http://schemas.microsoft.com/office/drawing/2014/main" id="{40567472-241B-23CA-A260-1AFB21994A0D}"/>
                  </a:ext>
                </a:extLst>
              </p:cNvPr>
              <p:cNvSpPr/>
              <p:nvPr/>
            </p:nvSpPr>
            <p:spPr>
              <a:xfrm rot="-870856">
                <a:off x="6351975" y="-611219"/>
                <a:ext cx="305242" cy="45840"/>
              </a:xfrm>
              <a:prstGeom prst="rect">
                <a:avLst/>
              </a:prstGeom>
              <a:solidFill>
                <a:srgbClr val="404040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2569;p41">
                <a:extLst>
                  <a:ext uri="{FF2B5EF4-FFF2-40B4-BE49-F238E27FC236}">
                    <a16:creationId xmlns:a16="http://schemas.microsoft.com/office/drawing/2014/main" id="{739404A5-9EAF-1117-2923-FFFB9026E49C}"/>
                  </a:ext>
                </a:extLst>
              </p:cNvPr>
              <p:cNvSpPr/>
              <p:nvPr/>
            </p:nvSpPr>
            <p:spPr>
              <a:xfrm>
                <a:off x="7128192" y="-722624"/>
                <a:ext cx="219000" cy="45600"/>
              </a:xfrm>
              <a:prstGeom prst="rect">
                <a:avLst/>
              </a:prstGeom>
              <a:solidFill>
                <a:srgbClr val="404040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FA81DBDB-52C4-4A20-9131-7FF541212551}"/>
              </a:ext>
            </a:extLst>
          </p:cNvPr>
          <p:cNvSpPr txBox="1"/>
          <p:nvPr/>
        </p:nvSpPr>
        <p:spPr>
          <a:xfrm>
            <a:off x="5068850" y="804076"/>
            <a:ext cx="59536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おん</a:t>
            </a:r>
          </a:p>
        </p:txBody>
      </p:sp>
      <p:sp>
        <p:nvSpPr>
          <p:cNvPr id="15" name="テキスト ボックス 14">
            <a:extLst>
              <a:ext uri="{FF2B5EF4-FFF2-40B4-BE49-F238E27FC236}">
                <a16:creationId xmlns:a16="http://schemas.microsoft.com/office/drawing/2014/main" id="{5B317C39-1F6F-49DE-BDA2-8EBC5E4E94EA}"/>
              </a:ext>
            </a:extLst>
          </p:cNvPr>
          <p:cNvSpPr txBox="1"/>
          <p:nvPr/>
        </p:nvSpPr>
        <p:spPr>
          <a:xfrm>
            <a:off x="6323995" y="804075"/>
            <a:ext cx="59536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</a:t>
            </a:r>
          </a:p>
        </p:txBody>
      </p:sp>
      <p:sp>
        <p:nvSpPr>
          <p:cNvPr id="2272" name="テキスト ボックス 2271">
            <a:extLst>
              <a:ext uri="{FF2B5EF4-FFF2-40B4-BE49-F238E27FC236}">
                <a16:creationId xmlns:a16="http://schemas.microsoft.com/office/drawing/2014/main" id="{AD730EF4-64EC-40C8-BB37-609942D597C0}"/>
              </a:ext>
            </a:extLst>
          </p:cNvPr>
          <p:cNvSpPr txBox="1"/>
          <p:nvPr/>
        </p:nvSpPr>
        <p:spPr>
          <a:xfrm>
            <a:off x="7097369" y="798045"/>
            <a:ext cx="8116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げんいん</a:t>
            </a:r>
          </a:p>
        </p:txBody>
      </p:sp>
      <p:sp>
        <p:nvSpPr>
          <p:cNvPr id="2273" name="テキスト ボックス 2272">
            <a:extLst>
              <a:ext uri="{FF2B5EF4-FFF2-40B4-BE49-F238E27FC236}">
                <a16:creationId xmlns:a16="http://schemas.microsoft.com/office/drawing/2014/main" id="{89E93030-4209-45F1-BE01-5568ABC3EC00}"/>
              </a:ext>
            </a:extLst>
          </p:cNvPr>
          <p:cNvSpPr txBox="1"/>
          <p:nvPr/>
        </p:nvSpPr>
        <p:spPr>
          <a:xfrm>
            <a:off x="3526033" y="1532969"/>
            <a:ext cx="11217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くうきちゅう</a:t>
            </a:r>
          </a:p>
        </p:txBody>
      </p:sp>
      <p:sp>
        <p:nvSpPr>
          <p:cNvPr id="2276" name="テキスト ボックス 2275">
            <a:extLst>
              <a:ext uri="{FF2B5EF4-FFF2-40B4-BE49-F238E27FC236}">
                <a16:creationId xmlns:a16="http://schemas.microsoft.com/office/drawing/2014/main" id="{6266A815-3F13-4E34-9C99-F370AF0FD765}"/>
              </a:ext>
            </a:extLst>
          </p:cNvPr>
          <p:cNvSpPr txBox="1"/>
          <p:nvPr/>
        </p:nvSpPr>
        <p:spPr>
          <a:xfrm>
            <a:off x="5681202" y="1532969"/>
            <a:ext cx="146082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にさんかたんそ</a:t>
            </a:r>
          </a:p>
        </p:txBody>
      </p:sp>
      <p:sp>
        <p:nvSpPr>
          <p:cNvPr id="2277" name="テキスト ボックス 2276">
            <a:extLst>
              <a:ext uri="{FF2B5EF4-FFF2-40B4-BE49-F238E27FC236}">
                <a16:creationId xmlns:a16="http://schemas.microsoft.com/office/drawing/2014/main" id="{6EB1F9CC-C62D-4219-91DD-182D4D53D2CE}"/>
              </a:ext>
            </a:extLst>
          </p:cNvPr>
          <p:cNvSpPr txBox="1"/>
          <p:nvPr/>
        </p:nvSpPr>
        <p:spPr>
          <a:xfrm>
            <a:off x="3765575" y="2262013"/>
            <a:ext cx="91495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はたら</a:t>
            </a:r>
          </a:p>
        </p:txBody>
      </p:sp>
      <p:sp>
        <p:nvSpPr>
          <p:cNvPr id="88" name="角丸四角形 96">
            <a:extLst>
              <a:ext uri="{FF2B5EF4-FFF2-40B4-BE49-F238E27FC236}">
                <a16:creationId xmlns:a16="http://schemas.microsoft.com/office/drawing/2014/main" id="{2D809AA6-6777-48D9-A1EA-0246B3261EB1}"/>
              </a:ext>
            </a:extLst>
          </p:cNvPr>
          <p:cNvSpPr/>
          <p:nvPr/>
        </p:nvSpPr>
        <p:spPr>
          <a:xfrm>
            <a:off x="9627764" y="488851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E8A1C1CF-219E-428D-8283-143F8C074817}"/>
              </a:ext>
            </a:extLst>
          </p:cNvPr>
          <p:cNvSpPr txBox="1"/>
          <p:nvPr/>
        </p:nvSpPr>
        <p:spPr>
          <a:xfrm>
            <a:off x="9609501" y="487891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90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969891" y="2960334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9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745181" y="2204719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92" name="グループ化 91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146513" y="2046071"/>
            <a:ext cx="564109" cy="193172"/>
            <a:chOff x="9364349" y="5301095"/>
            <a:chExt cx="371808" cy="127321"/>
          </a:xfrm>
        </p:grpSpPr>
        <p:cxnSp>
          <p:nvCxnSpPr>
            <p:cNvPr id="93" name="直線コネクタ 92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直線コネクタ 93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7530383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円柱 35">
            <a:extLst>
              <a:ext uri="{FF2B5EF4-FFF2-40B4-BE49-F238E27FC236}">
                <a16:creationId xmlns:a16="http://schemas.microsoft.com/office/drawing/2014/main" id="{7BB73B52-0DE1-6A66-62DC-F185421504FC}"/>
              </a:ext>
            </a:extLst>
          </p:cNvPr>
          <p:cNvSpPr/>
          <p:nvPr/>
        </p:nvSpPr>
        <p:spPr>
          <a:xfrm>
            <a:off x="10148010" y="5547372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8" name="円柱 37">
            <a:extLst>
              <a:ext uri="{FF2B5EF4-FFF2-40B4-BE49-F238E27FC236}">
                <a16:creationId xmlns:a16="http://schemas.microsoft.com/office/drawing/2014/main" id="{8BD16C85-C768-32B1-2382-C989F285D160}"/>
              </a:ext>
            </a:extLst>
          </p:cNvPr>
          <p:cNvSpPr/>
          <p:nvPr/>
        </p:nvSpPr>
        <p:spPr>
          <a:xfrm>
            <a:off x="9933952" y="5724235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直方体 38">
            <a:extLst>
              <a:ext uri="{FF2B5EF4-FFF2-40B4-BE49-F238E27FC236}">
                <a16:creationId xmlns:a16="http://schemas.microsoft.com/office/drawing/2014/main" id="{46472AC6-6208-A8DF-0130-4AFE467E9C62}"/>
              </a:ext>
            </a:extLst>
          </p:cNvPr>
          <p:cNvSpPr/>
          <p:nvPr/>
        </p:nvSpPr>
        <p:spPr>
          <a:xfrm>
            <a:off x="7922284" y="5106136"/>
            <a:ext cx="2496985" cy="790112"/>
          </a:xfrm>
          <a:prstGeom prst="cube">
            <a:avLst>
              <a:gd name="adj" fmla="val 20549"/>
            </a:avLst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0" name="円柱 39">
            <a:extLst>
              <a:ext uri="{FF2B5EF4-FFF2-40B4-BE49-F238E27FC236}">
                <a16:creationId xmlns:a16="http://schemas.microsoft.com/office/drawing/2014/main" id="{DB353510-2889-EBFF-1539-B1970FD9FF81}"/>
              </a:ext>
            </a:extLst>
          </p:cNvPr>
          <p:cNvSpPr/>
          <p:nvPr/>
        </p:nvSpPr>
        <p:spPr>
          <a:xfrm>
            <a:off x="9110990" y="4840907"/>
            <a:ext cx="211016" cy="335199"/>
          </a:xfrm>
          <a:prstGeom prst="can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四角形: 角度付き 40">
            <a:extLst>
              <a:ext uri="{FF2B5EF4-FFF2-40B4-BE49-F238E27FC236}">
                <a16:creationId xmlns:a16="http://schemas.microsoft.com/office/drawing/2014/main" id="{371C2E2C-0B9F-27DD-2D54-D62CD81709DD}"/>
              </a:ext>
            </a:extLst>
          </p:cNvPr>
          <p:cNvSpPr/>
          <p:nvPr/>
        </p:nvSpPr>
        <p:spPr>
          <a:xfrm>
            <a:off x="8575092" y="4067592"/>
            <a:ext cx="1244993" cy="950460"/>
          </a:xfrm>
          <a:prstGeom prst="bevel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円柱 41">
            <a:extLst>
              <a:ext uri="{FF2B5EF4-FFF2-40B4-BE49-F238E27FC236}">
                <a16:creationId xmlns:a16="http://schemas.microsoft.com/office/drawing/2014/main" id="{CC57EA14-7C3E-0E11-85A2-22EFCA51C1F2}"/>
              </a:ext>
            </a:extLst>
          </p:cNvPr>
          <p:cNvSpPr/>
          <p:nvPr/>
        </p:nvSpPr>
        <p:spPr>
          <a:xfrm>
            <a:off x="10016145" y="4594136"/>
            <a:ext cx="217422" cy="585567"/>
          </a:xfrm>
          <a:prstGeom prst="can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正方形/長方形 42">
            <a:extLst>
              <a:ext uri="{FF2B5EF4-FFF2-40B4-BE49-F238E27FC236}">
                <a16:creationId xmlns:a16="http://schemas.microsoft.com/office/drawing/2014/main" id="{BDA17595-487D-8C6E-9C02-F2987B213164}"/>
              </a:ext>
            </a:extLst>
          </p:cNvPr>
          <p:cNvSpPr/>
          <p:nvPr/>
        </p:nvSpPr>
        <p:spPr>
          <a:xfrm>
            <a:off x="10106384" y="4438910"/>
            <a:ext cx="45719" cy="18293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44" name="グラフィックス 43" descr="茎のない花 単色塗りつぶし">
            <a:extLst>
              <a:ext uri="{FF2B5EF4-FFF2-40B4-BE49-F238E27FC236}">
                <a16:creationId xmlns:a16="http://schemas.microsoft.com/office/drawing/2014/main" id="{BB7BE890-BB92-D3AA-C579-34FD3FC90982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9853695" y="4076828"/>
            <a:ext cx="543624" cy="543624"/>
          </a:xfrm>
          <a:prstGeom prst="rect">
            <a:avLst/>
          </a:prstGeom>
        </p:spPr>
      </p:pic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BEACF311-506B-60AD-DA02-FAADF6FF24C6}"/>
              </a:ext>
            </a:extLst>
          </p:cNvPr>
          <p:cNvGrpSpPr/>
          <p:nvPr/>
        </p:nvGrpSpPr>
        <p:grpSpPr>
          <a:xfrm>
            <a:off x="8036555" y="4594136"/>
            <a:ext cx="467983" cy="587260"/>
            <a:chOff x="7624972" y="3146312"/>
            <a:chExt cx="467983" cy="587260"/>
          </a:xfrm>
        </p:grpSpPr>
        <p:sp>
          <p:nvSpPr>
            <p:cNvPr id="46" name="楕円 45">
              <a:extLst>
                <a:ext uri="{FF2B5EF4-FFF2-40B4-BE49-F238E27FC236}">
                  <a16:creationId xmlns:a16="http://schemas.microsoft.com/office/drawing/2014/main" id="{FA256BB2-2D70-5166-ED33-86A76C4DA2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47" name="楕円 46">
              <a:extLst>
                <a:ext uri="{FF2B5EF4-FFF2-40B4-BE49-F238E27FC236}">
                  <a16:creationId xmlns:a16="http://schemas.microsoft.com/office/drawing/2014/main" id="{E7B45BD7-8A78-4CE3-B32F-7C6DA217B0B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48" name="楕円 47">
              <a:extLst>
                <a:ext uri="{FF2B5EF4-FFF2-40B4-BE49-F238E27FC236}">
                  <a16:creationId xmlns:a16="http://schemas.microsoft.com/office/drawing/2014/main" id="{29845F2E-735A-B60B-691F-FCEF48473A0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4679" y="3146312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49" name="楕円 48">
              <a:extLst>
                <a:ext uri="{FF2B5EF4-FFF2-40B4-BE49-F238E27FC236}">
                  <a16:creationId xmlns:a16="http://schemas.microsoft.com/office/drawing/2014/main" id="{ED5C1D03-CAF0-AEFD-E8E1-9F6C981D785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50" name="楕円 49">
              <a:extLst>
                <a:ext uri="{FF2B5EF4-FFF2-40B4-BE49-F238E27FC236}">
                  <a16:creationId xmlns:a16="http://schemas.microsoft.com/office/drawing/2014/main" id="{1090874B-C7AA-C5C0-B96D-69C8C0E13D4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51" name="楕円 50">
              <a:extLst>
                <a:ext uri="{FF2B5EF4-FFF2-40B4-BE49-F238E27FC236}">
                  <a16:creationId xmlns:a16="http://schemas.microsoft.com/office/drawing/2014/main" id="{FC238EAB-92F0-690D-DDAC-CB1CCD094D9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52" name="楕円 51">
              <a:extLst>
                <a:ext uri="{FF2B5EF4-FFF2-40B4-BE49-F238E27FC236}">
                  <a16:creationId xmlns:a16="http://schemas.microsoft.com/office/drawing/2014/main" id="{1E74EB7E-45D9-C887-05CA-02026E29018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38448" y="322217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53" name="楕円 52">
              <a:extLst>
                <a:ext uri="{FF2B5EF4-FFF2-40B4-BE49-F238E27FC236}">
                  <a16:creationId xmlns:a16="http://schemas.microsoft.com/office/drawing/2014/main" id="{D1B60DAC-EB6A-88DC-917D-5FD6C04B001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72376" y="323603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54" name="直線コネクタ 53">
              <a:extLst>
                <a:ext uri="{FF2B5EF4-FFF2-40B4-BE49-F238E27FC236}">
                  <a16:creationId xmlns:a16="http://schemas.microsoft.com/office/drawing/2014/main" id="{9EB07F64-60FE-E892-BAB0-B4BB1446A1A6}"/>
                </a:ext>
              </a:extLst>
            </p:cNvPr>
            <p:cNvCxnSpPr>
              <a:stCxn id="46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07" name="Google Shape;2207;p37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08" name="Google Shape;2208;p37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215" name="Google Shape;2215;p37"/>
          <p:cNvCxnSpPr>
            <a:cxnSpLocks/>
          </p:cNvCxnSpPr>
          <p:nvPr/>
        </p:nvCxnSpPr>
        <p:spPr>
          <a:xfrm flipV="1">
            <a:off x="3706361" y="5387963"/>
            <a:ext cx="881212" cy="184834"/>
          </a:xfrm>
          <a:prstGeom prst="straightConnector1">
            <a:avLst/>
          </a:prstGeom>
          <a:noFill/>
          <a:ln w="114300" cap="flat" cmpd="sng">
            <a:solidFill>
              <a:srgbClr val="833C0B"/>
            </a:solidFill>
            <a:prstDash val="solid"/>
            <a:miter lim="800000"/>
            <a:headEnd type="none" w="sm" len="sm"/>
            <a:tailEnd type="triangle" w="med" len="med"/>
          </a:ln>
        </p:spPr>
      </p:cxnSp>
      <p:sp>
        <p:nvSpPr>
          <p:cNvPr id="2218" name="Google Shape;2218;p37"/>
          <p:cNvSpPr/>
          <p:nvPr/>
        </p:nvSpPr>
        <p:spPr>
          <a:xfrm>
            <a:off x="5175647" y="4086339"/>
            <a:ext cx="830350" cy="2171474"/>
          </a:xfrm>
          <a:prstGeom prst="can">
            <a:avLst>
              <a:gd name="adj" fmla="val 36826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19" name="Google Shape;2219;p37"/>
          <p:cNvSpPr/>
          <p:nvPr/>
        </p:nvSpPr>
        <p:spPr>
          <a:xfrm>
            <a:off x="5314508" y="4167674"/>
            <a:ext cx="534845" cy="152221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0" name="Google Shape;2220;p37"/>
          <p:cNvSpPr/>
          <p:nvPr/>
        </p:nvSpPr>
        <p:spPr>
          <a:xfrm>
            <a:off x="5423119" y="5129875"/>
            <a:ext cx="895384" cy="693662"/>
          </a:xfrm>
          <a:custGeom>
            <a:avLst/>
            <a:gdLst/>
            <a:ahLst/>
            <a:cxnLst/>
            <a:rect l="l" t="t" r="r" b="b"/>
            <a:pathLst>
              <a:path w="5737860" h="3131820" extrusionOk="0">
                <a:moveTo>
                  <a:pt x="1154430" y="537210"/>
                </a:moveTo>
                <a:lnTo>
                  <a:pt x="0" y="1337310"/>
                </a:lnTo>
                <a:lnTo>
                  <a:pt x="880110" y="1725930"/>
                </a:lnTo>
                <a:lnTo>
                  <a:pt x="1097280" y="2548890"/>
                </a:lnTo>
                <a:lnTo>
                  <a:pt x="2011680" y="3108960"/>
                </a:lnTo>
                <a:lnTo>
                  <a:pt x="2343150" y="2948940"/>
                </a:lnTo>
                <a:lnTo>
                  <a:pt x="3303270" y="3131820"/>
                </a:lnTo>
                <a:lnTo>
                  <a:pt x="4103370" y="3131820"/>
                </a:lnTo>
                <a:lnTo>
                  <a:pt x="4572000" y="2286000"/>
                </a:lnTo>
                <a:lnTo>
                  <a:pt x="5737860" y="1680210"/>
                </a:lnTo>
                <a:lnTo>
                  <a:pt x="4960620" y="1131570"/>
                </a:lnTo>
                <a:lnTo>
                  <a:pt x="4994910" y="628650"/>
                </a:lnTo>
                <a:lnTo>
                  <a:pt x="4046220" y="171450"/>
                </a:lnTo>
                <a:lnTo>
                  <a:pt x="2777490" y="331470"/>
                </a:lnTo>
                <a:lnTo>
                  <a:pt x="2491740" y="0"/>
                </a:lnTo>
                <a:lnTo>
                  <a:pt x="1440180" y="251460"/>
                </a:lnTo>
                <a:lnTo>
                  <a:pt x="1154430" y="537210"/>
                </a:lnTo>
                <a:close/>
              </a:path>
            </a:pathLst>
          </a:custGeom>
          <a:solidFill>
            <a:srgbClr val="C55A11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1" name="Google Shape;2221;p37"/>
          <p:cNvSpPr txBox="1"/>
          <p:nvPr/>
        </p:nvSpPr>
        <p:spPr>
          <a:xfrm>
            <a:off x="5671960" y="5329010"/>
            <a:ext cx="393399" cy="49452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C</a:t>
            </a:r>
            <a:endParaRPr sz="18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2" name="Google Shape;2222;p37"/>
          <p:cNvSpPr/>
          <p:nvPr/>
        </p:nvSpPr>
        <p:spPr>
          <a:xfrm rot="10629411">
            <a:off x="5698750" y="5336118"/>
            <a:ext cx="365773" cy="42799"/>
          </a:xfrm>
          <a:custGeom>
            <a:avLst/>
            <a:gdLst/>
            <a:ahLst/>
            <a:cxnLst/>
            <a:rect l="l" t="t" r="r" b="b"/>
            <a:pathLst>
              <a:path w="1177159" h="126124" extrusionOk="0">
                <a:moveTo>
                  <a:pt x="0" y="94593"/>
                </a:moveTo>
                <a:lnTo>
                  <a:pt x="220718" y="0"/>
                </a:lnTo>
                <a:lnTo>
                  <a:pt x="430925" y="84083"/>
                </a:lnTo>
                <a:lnTo>
                  <a:pt x="599090" y="0"/>
                </a:lnTo>
                <a:lnTo>
                  <a:pt x="777766" y="84083"/>
                </a:lnTo>
                <a:lnTo>
                  <a:pt x="935421" y="10510"/>
                </a:lnTo>
                <a:lnTo>
                  <a:pt x="1177159" y="126124"/>
                </a:ln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223" name="Google Shape;2223;p37"/>
          <p:cNvCxnSpPr/>
          <p:nvPr/>
        </p:nvCxnSpPr>
        <p:spPr>
          <a:xfrm>
            <a:off x="5781775" y="5273426"/>
            <a:ext cx="44486" cy="0"/>
          </a:xfrm>
          <a:prstGeom prst="straightConnector1">
            <a:avLst/>
          </a:prstGeom>
          <a:noFill/>
          <a:ln w="9525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224" name="Google Shape;2224;p37"/>
          <p:cNvCxnSpPr/>
          <p:nvPr/>
        </p:nvCxnSpPr>
        <p:spPr>
          <a:xfrm>
            <a:off x="5906210" y="5273426"/>
            <a:ext cx="44486" cy="0"/>
          </a:xfrm>
          <a:prstGeom prst="straightConnector1">
            <a:avLst/>
          </a:prstGeom>
          <a:noFill/>
          <a:ln w="9525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grpSp>
        <p:nvGrpSpPr>
          <p:cNvPr id="24" name="グループ化 23">
            <a:extLst>
              <a:ext uri="{FF2B5EF4-FFF2-40B4-BE49-F238E27FC236}">
                <a16:creationId xmlns:a16="http://schemas.microsoft.com/office/drawing/2014/main" id="{FD462EE2-DE4F-9F64-AA8B-9517E4E3BDE7}"/>
              </a:ext>
            </a:extLst>
          </p:cNvPr>
          <p:cNvGrpSpPr/>
          <p:nvPr/>
        </p:nvGrpSpPr>
        <p:grpSpPr>
          <a:xfrm>
            <a:off x="4717629" y="4539611"/>
            <a:ext cx="895384" cy="693662"/>
            <a:chOff x="4717629" y="4539611"/>
            <a:chExt cx="895384" cy="693662"/>
          </a:xfrm>
        </p:grpSpPr>
        <p:grpSp>
          <p:nvGrpSpPr>
            <p:cNvPr id="20" name="グループ化 19">
              <a:extLst>
                <a:ext uri="{FF2B5EF4-FFF2-40B4-BE49-F238E27FC236}">
                  <a16:creationId xmlns:a16="http://schemas.microsoft.com/office/drawing/2014/main" id="{FB028FCC-7541-F0F8-864D-B7D4E20A85BE}"/>
                </a:ext>
              </a:extLst>
            </p:cNvPr>
            <p:cNvGrpSpPr/>
            <p:nvPr/>
          </p:nvGrpSpPr>
          <p:grpSpPr>
            <a:xfrm>
              <a:off x="4717629" y="4539611"/>
              <a:ext cx="895384" cy="693662"/>
              <a:chOff x="4717629" y="4539611"/>
              <a:chExt cx="895384" cy="693662"/>
            </a:xfrm>
          </p:grpSpPr>
          <p:sp>
            <p:nvSpPr>
              <p:cNvPr id="2225" name="Google Shape;2225;p37"/>
              <p:cNvSpPr/>
              <p:nvPr/>
            </p:nvSpPr>
            <p:spPr>
              <a:xfrm>
                <a:off x="4717629" y="4539611"/>
                <a:ext cx="895384" cy="693662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26" name="Google Shape;2226;p37"/>
              <p:cNvSpPr txBox="1"/>
              <p:nvPr/>
            </p:nvSpPr>
            <p:spPr>
              <a:xfrm>
                <a:off x="4966470" y="4738746"/>
                <a:ext cx="393399" cy="49452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sz="32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</a:t>
                </a: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27" name="Google Shape;2227;p37"/>
            <p:cNvSpPr/>
            <p:nvPr/>
          </p:nvSpPr>
          <p:spPr>
            <a:xfrm rot="10629411">
              <a:off x="4993260" y="4745855"/>
              <a:ext cx="365773" cy="42799"/>
            </a:xfrm>
            <a:custGeom>
              <a:avLst/>
              <a:gdLst/>
              <a:ahLst/>
              <a:cxnLst/>
              <a:rect l="l" t="t" r="r" b="b"/>
              <a:pathLst>
                <a:path w="1177159" h="126124" extrusionOk="0">
                  <a:moveTo>
                    <a:pt x="0" y="94593"/>
                  </a:moveTo>
                  <a:lnTo>
                    <a:pt x="220718" y="0"/>
                  </a:lnTo>
                  <a:lnTo>
                    <a:pt x="430925" y="84083"/>
                  </a:lnTo>
                  <a:lnTo>
                    <a:pt x="599090" y="0"/>
                  </a:lnTo>
                  <a:lnTo>
                    <a:pt x="777766" y="84083"/>
                  </a:lnTo>
                  <a:lnTo>
                    <a:pt x="935421" y="10510"/>
                  </a:lnTo>
                  <a:lnTo>
                    <a:pt x="1177159" y="126124"/>
                  </a:ln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228" name="Google Shape;2228;p37"/>
            <p:cNvCxnSpPr/>
            <p:nvPr/>
          </p:nvCxnSpPr>
          <p:spPr>
            <a:xfrm>
              <a:off x="5076284" y="4683163"/>
              <a:ext cx="44486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229" name="Google Shape;2229;p37"/>
            <p:cNvCxnSpPr/>
            <p:nvPr/>
          </p:nvCxnSpPr>
          <p:spPr>
            <a:xfrm>
              <a:off x="5200720" y="4683163"/>
              <a:ext cx="44486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2261" name="Google Shape;2261;p37"/>
          <p:cNvSpPr txBox="1"/>
          <p:nvPr/>
        </p:nvSpPr>
        <p:spPr>
          <a:xfrm>
            <a:off x="4896541" y="3225942"/>
            <a:ext cx="1462470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げんいんを</a:t>
            </a:r>
            <a:endParaRPr lang="en-US" altLang="ja-JP" sz="1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封じ込める！</a:t>
            </a:r>
            <a:endParaRPr sz="1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9" name="グループ化 58">
            <a:extLst>
              <a:ext uri="{FF2B5EF4-FFF2-40B4-BE49-F238E27FC236}">
                <a16:creationId xmlns:a16="http://schemas.microsoft.com/office/drawing/2014/main" id="{AAF2E79B-92C2-EA35-BB7D-4C966149E523}"/>
              </a:ext>
            </a:extLst>
          </p:cNvPr>
          <p:cNvGrpSpPr/>
          <p:nvPr/>
        </p:nvGrpSpPr>
        <p:grpSpPr>
          <a:xfrm>
            <a:off x="7947799" y="5483106"/>
            <a:ext cx="714381" cy="603825"/>
            <a:chOff x="7947799" y="5483106"/>
            <a:chExt cx="714381" cy="603825"/>
          </a:xfrm>
        </p:grpSpPr>
        <p:sp>
          <p:nvSpPr>
            <p:cNvPr id="37" name="円柱 36">
              <a:extLst>
                <a:ext uri="{FF2B5EF4-FFF2-40B4-BE49-F238E27FC236}">
                  <a16:creationId xmlns:a16="http://schemas.microsoft.com/office/drawing/2014/main" id="{A139578A-F2CB-E0D6-410D-C4F817C20D59}"/>
                </a:ext>
              </a:extLst>
            </p:cNvPr>
            <p:cNvSpPr/>
            <p:nvPr/>
          </p:nvSpPr>
          <p:spPr>
            <a:xfrm>
              <a:off x="8036555" y="5728648"/>
              <a:ext cx="211016" cy="335199"/>
            </a:xfrm>
            <a:prstGeom prst="can">
              <a:avLst/>
            </a:prstGeom>
            <a:solidFill>
              <a:srgbClr val="9A663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01" name="Google Shape;2237;p37"/>
            <p:cNvGrpSpPr/>
            <p:nvPr/>
          </p:nvGrpSpPr>
          <p:grpSpPr>
            <a:xfrm>
              <a:off x="7947799" y="5483106"/>
              <a:ext cx="714381" cy="603825"/>
              <a:chOff x="10139828" y="3980615"/>
              <a:chExt cx="714381" cy="603825"/>
            </a:xfrm>
          </p:grpSpPr>
          <p:sp>
            <p:nvSpPr>
              <p:cNvPr id="102" name="Google Shape;2238;p37"/>
              <p:cNvSpPr/>
              <p:nvPr/>
            </p:nvSpPr>
            <p:spPr>
              <a:xfrm>
                <a:off x="10139828" y="3980615"/>
                <a:ext cx="714381" cy="553437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3" name="Google Shape;2239;p37"/>
              <p:cNvSpPr txBox="1"/>
              <p:nvPr/>
            </p:nvSpPr>
            <p:spPr>
              <a:xfrm>
                <a:off x="10336192" y="4184330"/>
                <a:ext cx="316048" cy="4001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sz="200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</a:t>
                </a:r>
                <a:endParaRPr sz="12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Google Shape;2240;p37"/>
              <p:cNvSpPr/>
              <p:nvPr/>
            </p:nvSpPr>
            <p:spPr>
              <a:xfrm rot="10629411">
                <a:off x="10359740" y="4145166"/>
                <a:ext cx="291831" cy="34147"/>
              </a:xfrm>
              <a:custGeom>
                <a:avLst/>
                <a:gdLst/>
                <a:ahLst/>
                <a:cxnLst/>
                <a:rect l="l" t="t" r="r" b="b"/>
                <a:pathLst>
                  <a:path w="1177159" h="126124" extrusionOk="0">
                    <a:moveTo>
                      <a:pt x="0" y="94593"/>
                    </a:moveTo>
                    <a:lnTo>
                      <a:pt x="220718" y="0"/>
                    </a:lnTo>
                    <a:lnTo>
                      <a:pt x="430925" y="84083"/>
                    </a:lnTo>
                    <a:lnTo>
                      <a:pt x="599090" y="0"/>
                    </a:lnTo>
                    <a:lnTo>
                      <a:pt x="777766" y="84083"/>
                    </a:lnTo>
                    <a:lnTo>
                      <a:pt x="935421" y="10510"/>
                    </a:lnTo>
                    <a:lnTo>
                      <a:pt x="1177159" y="126124"/>
                    </a:lnTo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05" name="Google Shape;2241;p37"/>
              <p:cNvCxnSpPr/>
              <p:nvPr/>
            </p:nvCxnSpPr>
            <p:spPr>
              <a:xfrm>
                <a:off x="10425981" y="4095147"/>
                <a:ext cx="35493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06" name="Google Shape;2242;p37"/>
              <p:cNvCxnSpPr/>
              <p:nvPr/>
            </p:nvCxnSpPr>
            <p:spPr>
              <a:xfrm>
                <a:off x="10525262" y="4095147"/>
                <a:ext cx="35493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</p:grpSp>
      </p:grpSp>
      <p:sp>
        <p:nvSpPr>
          <p:cNvPr id="2" name="Google Shape;2292;p38">
            <a:extLst>
              <a:ext uri="{FF2B5EF4-FFF2-40B4-BE49-F238E27FC236}">
                <a16:creationId xmlns:a16="http://schemas.microsoft.com/office/drawing/2014/main" id="{8821016F-2811-B771-E7C9-914F9E7E6644}"/>
              </a:ext>
            </a:extLst>
          </p:cNvPr>
          <p:cNvSpPr txBox="1"/>
          <p:nvPr/>
        </p:nvSpPr>
        <p:spPr>
          <a:xfrm>
            <a:off x="944541" y="666884"/>
            <a:ext cx="8205595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その木を、木材にしてずっと使うと、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温だん化の原因を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木材の中に封じ込めることができるんだ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1A1F1B42-2A5C-16CC-77C2-5E420450C32F}"/>
              </a:ext>
            </a:extLst>
          </p:cNvPr>
          <p:cNvGrpSpPr/>
          <p:nvPr/>
        </p:nvGrpSpPr>
        <p:grpSpPr>
          <a:xfrm>
            <a:off x="2190582" y="3236772"/>
            <a:ext cx="2046455" cy="2961355"/>
            <a:chOff x="2765742" y="1751527"/>
            <a:chExt cx="3654085" cy="4414846"/>
          </a:xfrm>
        </p:grpSpPr>
        <p:sp>
          <p:nvSpPr>
            <p:cNvPr id="4" name="Google Shape;2298;p38">
              <a:extLst>
                <a:ext uri="{FF2B5EF4-FFF2-40B4-BE49-F238E27FC236}">
                  <a16:creationId xmlns:a16="http://schemas.microsoft.com/office/drawing/2014/main" id="{44191F0F-55B0-2D32-F0CF-8C8A388A307D}"/>
                </a:ext>
              </a:extLst>
            </p:cNvPr>
            <p:cNvSpPr/>
            <p:nvPr/>
          </p:nvSpPr>
          <p:spPr>
            <a:xfrm>
              <a:off x="4250054" y="4148153"/>
              <a:ext cx="675049" cy="2018220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2299;p38">
              <a:extLst>
                <a:ext uri="{FF2B5EF4-FFF2-40B4-BE49-F238E27FC236}">
                  <a16:creationId xmlns:a16="http://schemas.microsoft.com/office/drawing/2014/main" id="{6550062B-0E6E-2CFC-FDF8-A82EAA2280FE}"/>
                </a:ext>
              </a:extLst>
            </p:cNvPr>
            <p:cNvSpPr/>
            <p:nvPr/>
          </p:nvSpPr>
          <p:spPr>
            <a:xfrm>
              <a:off x="2765742" y="1751527"/>
              <a:ext cx="3654085" cy="3009678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D1C1D297-41E4-F782-0647-D2D8139E88E0}"/>
              </a:ext>
            </a:extLst>
          </p:cNvPr>
          <p:cNvGrpSpPr/>
          <p:nvPr/>
        </p:nvGrpSpPr>
        <p:grpSpPr>
          <a:xfrm>
            <a:off x="756019" y="3364045"/>
            <a:ext cx="1087934" cy="722294"/>
            <a:chOff x="7529359" y="3269673"/>
            <a:chExt cx="1087934" cy="722294"/>
          </a:xfrm>
        </p:grpSpPr>
        <p:grpSp>
          <p:nvGrpSpPr>
            <p:cNvPr id="7" name="グループ化 6">
              <a:extLst>
                <a:ext uri="{FF2B5EF4-FFF2-40B4-BE49-F238E27FC236}">
                  <a16:creationId xmlns:a16="http://schemas.microsoft.com/office/drawing/2014/main" id="{EA072CCF-FC62-D90A-C8A3-1678C78CFBB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29359" y="3269673"/>
              <a:ext cx="1050990" cy="722294"/>
              <a:chOff x="7529358" y="2970178"/>
              <a:chExt cx="1486777" cy="1021789"/>
            </a:xfrm>
          </p:grpSpPr>
          <p:sp>
            <p:nvSpPr>
              <p:cNvPr id="9" name="Google Shape;2308;p38">
                <a:extLst>
                  <a:ext uri="{FF2B5EF4-FFF2-40B4-BE49-F238E27FC236}">
                    <a16:creationId xmlns:a16="http://schemas.microsoft.com/office/drawing/2014/main" id="{45BFB4C3-4F6E-9DD5-8AE7-3B566630C052}"/>
                  </a:ext>
                </a:extLst>
              </p:cNvPr>
              <p:cNvSpPr/>
              <p:nvPr/>
            </p:nvSpPr>
            <p:spPr>
              <a:xfrm>
                <a:off x="7529358" y="2970178"/>
                <a:ext cx="1486777" cy="1021789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68D3A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2310;p38">
                <a:extLst>
                  <a:ext uri="{FF2B5EF4-FFF2-40B4-BE49-F238E27FC236}">
                    <a16:creationId xmlns:a16="http://schemas.microsoft.com/office/drawing/2014/main" id="{13D9FAF4-4B54-FF57-ADBD-1CCF7CBE297B}"/>
                  </a:ext>
                </a:extLst>
              </p:cNvPr>
              <p:cNvSpPr/>
              <p:nvPr/>
            </p:nvSpPr>
            <p:spPr>
              <a:xfrm>
                <a:off x="8247493" y="3134522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2311;p38">
                <a:extLst>
                  <a:ext uri="{FF2B5EF4-FFF2-40B4-BE49-F238E27FC236}">
                    <a16:creationId xmlns:a16="http://schemas.microsoft.com/office/drawing/2014/main" id="{08C3964A-6433-668A-6D5F-B8B00915DD2D}"/>
                  </a:ext>
                </a:extLst>
              </p:cNvPr>
              <p:cNvSpPr/>
              <p:nvPr/>
            </p:nvSpPr>
            <p:spPr>
              <a:xfrm rot="10800000">
                <a:off x="8066392" y="3223745"/>
                <a:ext cx="470112" cy="55008"/>
              </a:xfrm>
              <a:custGeom>
                <a:avLst/>
                <a:gdLst/>
                <a:ahLst/>
                <a:cxnLst/>
                <a:rect l="l" t="t" r="r" b="b"/>
                <a:pathLst>
                  <a:path w="1177159" h="126124" extrusionOk="0">
                    <a:moveTo>
                      <a:pt x="0" y="94593"/>
                    </a:moveTo>
                    <a:lnTo>
                      <a:pt x="220718" y="0"/>
                    </a:lnTo>
                    <a:lnTo>
                      <a:pt x="430925" y="84083"/>
                    </a:lnTo>
                    <a:lnTo>
                      <a:pt x="599090" y="0"/>
                    </a:lnTo>
                    <a:lnTo>
                      <a:pt x="777766" y="84083"/>
                    </a:lnTo>
                    <a:lnTo>
                      <a:pt x="935421" y="10510"/>
                    </a:lnTo>
                    <a:lnTo>
                      <a:pt x="1177159" y="126124"/>
                    </a:ln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2312;p38">
                <a:extLst>
                  <a:ext uri="{FF2B5EF4-FFF2-40B4-BE49-F238E27FC236}">
                    <a16:creationId xmlns:a16="http://schemas.microsoft.com/office/drawing/2014/main" id="{1A58A123-453F-E220-9815-86415A0F23B6}"/>
                  </a:ext>
                </a:extLst>
              </p:cNvPr>
              <p:cNvSpPr/>
              <p:nvPr/>
            </p:nvSpPr>
            <p:spPr>
              <a:xfrm>
                <a:off x="8344739" y="3134522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2309;p38">
              <a:extLst>
                <a:ext uri="{FF2B5EF4-FFF2-40B4-BE49-F238E27FC236}">
                  <a16:creationId xmlns:a16="http://schemas.microsoft.com/office/drawing/2014/main" id="{1E334501-DC9F-ADD5-5042-3A1EFDD6986B}"/>
                </a:ext>
              </a:extLst>
            </p:cNvPr>
            <p:cNvSpPr txBox="1"/>
            <p:nvPr/>
          </p:nvSpPr>
          <p:spPr>
            <a:xfrm>
              <a:off x="7781732" y="3508555"/>
              <a:ext cx="835561" cy="40006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20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</a:t>
              </a:r>
              <a:r>
                <a:rPr lang="ja-JP" sz="11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2</a:t>
              </a:r>
              <a:endParaRPr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" name="矢印: 下 12">
            <a:extLst>
              <a:ext uri="{FF2B5EF4-FFF2-40B4-BE49-F238E27FC236}">
                <a16:creationId xmlns:a16="http://schemas.microsoft.com/office/drawing/2014/main" id="{3CC86AEA-616B-DB49-6AC4-E86EA0AB9BF0}"/>
              </a:ext>
            </a:extLst>
          </p:cNvPr>
          <p:cNvSpPr/>
          <p:nvPr/>
        </p:nvSpPr>
        <p:spPr>
          <a:xfrm rot="17363802">
            <a:off x="2140889" y="3497741"/>
            <a:ext cx="431562" cy="884387"/>
          </a:xfrm>
          <a:prstGeom prst="downArrow">
            <a:avLst/>
          </a:prstGeom>
          <a:solidFill>
            <a:schemeClr val="bg1"/>
          </a:solidFill>
          <a:ln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5" name="楕円 14">
            <a:extLst>
              <a:ext uri="{FF2B5EF4-FFF2-40B4-BE49-F238E27FC236}">
                <a16:creationId xmlns:a16="http://schemas.microsoft.com/office/drawing/2014/main" id="{15B1A9F2-1A22-131A-87B1-4363543D4971}"/>
              </a:ext>
            </a:extLst>
          </p:cNvPr>
          <p:cNvSpPr/>
          <p:nvPr/>
        </p:nvSpPr>
        <p:spPr>
          <a:xfrm>
            <a:off x="2761673" y="4881128"/>
            <a:ext cx="948379" cy="1437744"/>
          </a:xfrm>
          <a:prstGeom prst="ellipse">
            <a:avLst/>
          </a:prstGeom>
          <a:noFill/>
          <a:ln w="19050"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楕円 16">
            <a:extLst>
              <a:ext uri="{FF2B5EF4-FFF2-40B4-BE49-F238E27FC236}">
                <a16:creationId xmlns:a16="http://schemas.microsoft.com/office/drawing/2014/main" id="{752A89A8-12E9-847D-B714-A7FA6B1FE863}"/>
              </a:ext>
            </a:extLst>
          </p:cNvPr>
          <p:cNvSpPr/>
          <p:nvPr/>
        </p:nvSpPr>
        <p:spPr>
          <a:xfrm>
            <a:off x="4589587" y="3873312"/>
            <a:ext cx="1730930" cy="2501036"/>
          </a:xfrm>
          <a:prstGeom prst="ellipse">
            <a:avLst/>
          </a:prstGeom>
          <a:noFill/>
          <a:ln w="19050"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Google Shape;2214;p37">
            <a:extLst>
              <a:ext uri="{FF2B5EF4-FFF2-40B4-BE49-F238E27FC236}">
                <a16:creationId xmlns:a16="http://schemas.microsoft.com/office/drawing/2014/main" id="{3A5D66D8-731F-1DFA-4E1B-70F9AE95D286}"/>
              </a:ext>
            </a:extLst>
          </p:cNvPr>
          <p:cNvSpPr txBox="1"/>
          <p:nvPr/>
        </p:nvSpPr>
        <p:spPr>
          <a:xfrm>
            <a:off x="3704208" y="5630924"/>
            <a:ext cx="1100155" cy="36933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木材に</a:t>
            </a:r>
            <a:endParaRPr sz="11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FEA5E1ED-8889-82D8-15FC-C889E64BC8BC}"/>
              </a:ext>
            </a:extLst>
          </p:cNvPr>
          <p:cNvGrpSpPr/>
          <p:nvPr/>
        </p:nvGrpSpPr>
        <p:grpSpPr>
          <a:xfrm>
            <a:off x="2781309" y="4118705"/>
            <a:ext cx="895384" cy="693662"/>
            <a:chOff x="4717629" y="4539611"/>
            <a:chExt cx="895384" cy="693662"/>
          </a:xfrm>
        </p:grpSpPr>
        <p:grpSp>
          <p:nvGrpSpPr>
            <p:cNvPr id="26" name="グループ化 25">
              <a:extLst>
                <a:ext uri="{FF2B5EF4-FFF2-40B4-BE49-F238E27FC236}">
                  <a16:creationId xmlns:a16="http://schemas.microsoft.com/office/drawing/2014/main" id="{1D2A8E5A-BFF6-35A3-37D9-CF05D5F1DF7E}"/>
                </a:ext>
              </a:extLst>
            </p:cNvPr>
            <p:cNvGrpSpPr/>
            <p:nvPr/>
          </p:nvGrpSpPr>
          <p:grpSpPr>
            <a:xfrm>
              <a:off x="4717629" y="4539611"/>
              <a:ext cx="895384" cy="693662"/>
              <a:chOff x="4717629" y="4539611"/>
              <a:chExt cx="895384" cy="693662"/>
            </a:xfrm>
          </p:grpSpPr>
          <p:sp>
            <p:nvSpPr>
              <p:cNvPr id="30" name="Google Shape;2225;p37">
                <a:extLst>
                  <a:ext uri="{FF2B5EF4-FFF2-40B4-BE49-F238E27FC236}">
                    <a16:creationId xmlns:a16="http://schemas.microsoft.com/office/drawing/2014/main" id="{CE15C118-7678-10F5-89A1-9D617A755026}"/>
                  </a:ext>
                </a:extLst>
              </p:cNvPr>
              <p:cNvSpPr/>
              <p:nvPr/>
            </p:nvSpPr>
            <p:spPr>
              <a:xfrm>
                <a:off x="4717629" y="4539611"/>
                <a:ext cx="895384" cy="693662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226;p37">
                <a:extLst>
                  <a:ext uri="{FF2B5EF4-FFF2-40B4-BE49-F238E27FC236}">
                    <a16:creationId xmlns:a16="http://schemas.microsoft.com/office/drawing/2014/main" id="{DCE938B9-92A9-6CF6-5ADD-A277968298FC}"/>
                  </a:ext>
                </a:extLst>
              </p:cNvPr>
              <p:cNvSpPr txBox="1"/>
              <p:nvPr/>
            </p:nvSpPr>
            <p:spPr>
              <a:xfrm>
                <a:off x="4966470" y="4738746"/>
                <a:ext cx="393399" cy="49452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sz="32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</a:t>
                </a:r>
                <a:endParaRPr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7" name="Google Shape;2227;p37">
              <a:extLst>
                <a:ext uri="{FF2B5EF4-FFF2-40B4-BE49-F238E27FC236}">
                  <a16:creationId xmlns:a16="http://schemas.microsoft.com/office/drawing/2014/main" id="{CCF6BA70-0D77-FDC0-31E5-06DE7605A25B}"/>
                </a:ext>
              </a:extLst>
            </p:cNvPr>
            <p:cNvSpPr/>
            <p:nvPr/>
          </p:nvSpPr>
          <p:spPr>
            <a:xfrm rot="10629411">
              <a:off x="4993260" y="4745855"/>
              <a:ext cx="365773" cy="42799"/>
            </a:xfrm>
            <a:custGeom>
              <a:avLst/>
              <a:gdLst/>
              <a:ahLst/>
              <a:cxnLst/>
              <a:rect l="l" t="t" r="r" b="b"/>
              <a:pathLst>
                <a:path w="1177159" h="126124" extrusionOk="0">
                  <a:moveTo>
                    <a:pt x="0" y="94593"/>
                  </a:moveTo>
                  <a:lnTo>
                    <a:pt x="220718" y="0"/>
                  </a:lnTo>
                  <a:lnTo>
                    <a:pt x="430925" y="84083"/>
                  </a:lnTo>
                  <a:lnTo>
                    <a:pt x="599090" y="0"/>
                  </a:lnTo>
                  <a:lnTo>
                    <a:pt x="777766" y="84083"/>
                  </a:lnTo>
                  <a:lnTo>
                    <a:pt x="935421" y="10510"/>
                  </a:lnTo>
                  <a:lnTo>
                    <a:pt x="1177159" y="126124"/>
                  </a:ln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8" name="Google Shape;2228;p37">
              <a:extLst>
                <a:ext uri="{FF2B5EF4-FFF2-40B4-BE49-F238E27FC236}">
                  <a16:creationId xmlns:a16="http://schemas.microsoft.com/office/drawing/2014/main" id="{735ACFE0-49A1-7B19-8511-06F690792A1A}"/>
                </a:ext>
              </a:extLst>
            </p:cNvPr>
            <p:cNvCxnSpPr/>
            <p:nvPr/>
          </p:nvCxnSpPr>
          <p:spPr>
            <a:xfrm>
              <a:off x="5076284" y="4683163"/>
              <a:ext cx="44486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9" name="Google Shape;2229;p37">
              <a:extLst>
                <a:ext uri="{FF2B5EF4-FFF2-40B4-BE49-F238E27FC236}">
                  <a16:creationId xmlns:a16="http://schemas.microsoft.com/office/drawing/2014/main" id="{D6E7860F-DEE5-7BB2-654B-F7A7ED4513AD}"/>
                </a:ext>
              </a:extLst>
            </p:cNvPr>
            <p:cNvCxnSpPr/>
            <p:nvPr/>
          </p:nvCxnSpPr>
          <p:spPr>
            <a:xfrm>
              <a:off x="5200720" y="4683163"/>
              <a:ext cx="44486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32" name="Google Shape;2261;p37">
            <a:extLst>
              <a:ext uri="{FF2B5EF4-FFF2-40B4-BE49-F238E27FC236}">
                <a16:creationId xmlns:a16="http://schemas.microsoft.com/office/drawing/2014/main" id="{F9E1CE99-B9DD-522F-98B1-B378FAC3270A}"/>
              </a:ext>
            </a:extLst>
          </p:cNvPr>
          <p:cNvSpPr txBox="1"/>
          <p:nvPr/>
        </p:nvSpPr>
        <p:spPr>
          <a:xfrm>
            <a:off x="492330" y="4286579"/>
            <a:ext cx="1647081" cy="13233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「二酸化炭素」をきゅうしゅうすると、</a:t>
            </a:r>
            <a:endParaRPr lang="en-US" altLang="ja-JP" sz="1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</a:rPr>
              <a:t>「炭素」の形になって木の中へ</a:t>
            </a:r>
            <a:endParaRPr sz="1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34" name="Google Shape;2215;p37">
            <a:extLst>
              <a:ext uri="{FF2B5EF4-FFF2-40B4-BE49-F238E27FC236}">
                <a16:creationId xmlns:a16="http://schemas.microsoft.com/office/drawing/2014/main" id="{15F7A0DE-A7D0-280E-9E40-DB7F87A0B16A}"/>
              </a:ext>
            </a:extLst>
          </p:cNvPr>
          <p:cNvCxnSpPr>
            <a:cxnSpLocks/>
          </p:cNvCxnSpPr>
          <p:nvPr/>
        </p:nvCxnSpPr>
        <p:spPr>
          <a:xfrm>
            <a:off x="6383767" y="5347085"/>
            <a:ext cx="1379501" cy="333376"/>
          </a:xfrm>
          <a:prstGeom prst="straightConnector1">
            <a:avLst/>
          </a:prstGeom>
          <a:noFill/>
          <a:ln w="114300" cap="flat" cmpd="sng">
            <a:solidFill>
              <a:srgbClr val="833C0B"/>
            </a:solidFill>
            <a:prstDash val="solid"/>
            <a:miter lim="800000"/>
            <a:headEnd type="none" w="sm" len="sm"/>
            <a:tailEnd type="triangle" w="med" len="med"/>
          </a:ln>
        </p:spPr>
      </p:cxnSp>
      <p:sp>
        <p:nvSpPr>
          <p:cNvPr id="56" name="Google Shape;2261;p37">
            <a:extLst>
              <a:ext uri="{FF2B5EF4-FFF2-40B4-BE49-F238E27FC236}">
                <a16:creationId xmlns:a16="http://schemas.microsoft.com/office/drawing/2014/main" id="{AEB4316D-8D19-C396-9B51-62331E2B2D64}"/>
              </a:ext>
            </a:extLst>
          </p:cNvPr>
          <p:cNvSpPr txBox="1"/>
          <p:nvPr/>
        </p:nvSpPr>
        <p:spPr>
          <a:xfrm>
            <a:off x="6375829" y="4623102"/>
            <a:ext cx="1465279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木材で家具を作ると</a:t>
            </a:r>
            <a:endParaRPr lang="en-US" altLang="ja-JP" sz="1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0" name="グループ化 59">
            <a:extLst>
              <a:ext uri="{FF2B5EF4-FFF2-40B4-BE49-F238E27FC236}">
                <a16:creationId xmlns:a16="http://schemas.microsoft.com/office/drawing/2014/main" id="{59C0F961-9EB9-CF12-6568-BFA130E465CA}"/>
              </a:ext>
            </a:extLst>
          </p:cNvPr>
          <p:cNvGrpSpPr/>
          <p:nvPr/>
        </p:nvGrpSpPr>
        <p:grpSpPr>
          <a:xfrm>
            <a:off x="9339132" y="5224069"/>
            <a:ext cx="714381" cy="603825"/>
            <a:chOff x="7947799" y="5483106"/>
            <a:chExt cx="714381" cy="603825"/>
          </a:xfrm>
        </p:grpSpPr>
        <p:sp>
          <p:nvSpPr>
            <p:cNvPr id="61" name="円柱 60">
              <a:extLst>
                <a:ext uri="{FF2B5EF4-FFF2-40B4-BE49-F238E27FC236}">
                  <a16:creationId xmlns:a16="http://schemas.microsoft.com/office/drawing/2014/main" id="{04CD8D7C-A8AD-6693-2254-3324C79967CD}"/>
                </a:ext>
              </a:extLst>
            </p:cNvPr>
            <p:cNvSpPr/>
            <p:nvPr/>
          </p:nvSpPr>
          <p:spPr>
            <a:xfrm>
              <a:off x="8036555" y="5728648"/>
              <a:ext cx="211016" cy="335199"/>
            </a:xfrm>
            <a:prstGeom prst="can">
              <a:avLst/>
            </a:prstGeom>
            <a:solidFill>
              <a:srgbClr val="9A6632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2" name="Google Shape;2237;p37">
              <a:extLst>
                <a:ext uri="{FF2B5EF4-FFF2-40B4-BE49-F238E27FC236}">
                  <a16:creationId xmlns:a16="http://schemas.microsoft.com/office/drawing/2014/main" id="{DECD423D-FBFA-3BCF-A8C3-77FF1DF30C17}"/>
                </a:ext>
              </a:extLst>
            </p:cNvPr>
            <p:cNvGrpSpPr/>
            <p:nvPr/>
          </p:nvGrpSpPr>
          <p:grpSpPr>
            <a:xfrm>
              <a:off x="7947799" y="5483106"/>
              <a:ext cx="714381" cy="603825"/>
              <a:chOff x="10139828" y="3980615"/>
              <a:chExt cx="714381" cy="603825"/>
            </a:xfrm>
          </p:grpSpPr>
          <p:sp>
            <p:nvSpPr>
              <p:cNvPr id="63" name="Google Shape;2238;p37">
                <a:extLst>
                  <a:ext uri="{FF2B5EF4-FFF2-40B4-BE49-F238E27FC236}">
                    <a16:creationId xmlns:a16="http://schemas.microsoft.com/office/drawing/2014/main" id="{A05E3BA8-F457-6C1B-3152-BA93E10A1148}"/>
                  </a:ext>
                </a:extLst>
              </p:cNvPr>
              <p:cNvSpPr/>
              <p:nvPr/>
            </p:nvSpPr>
            <p:spPr>
              <a:xfrm>
                <a:off x="10139828" y="3980615"/>
                <a:ext cx="714381" cy="553437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0" name="Google Shape;2239;p37">
                <a:extLst>
                  <a:ext uri="{FF2B5EF4-FFF2-40B4-BE49-F238E27FC236}">
                    <a16:creationId xmlns:a16="http://schemas.microsoft.com/office/drawing/2014/main" id="{23B2B1DA-752C-F1C7-73CB-553D1CE607F4}"/>
                  </a:ext>
                </a:extLst>
              </p:cNvPr>
              <p:cNvSpPr txBox="1"/>
              <p:nvPr/>
            </p:nvSpPr>
            <p:spPr>
              <a:xfrm>
                <a:off x="10336192" y="4184330"/>
                <a:ext cx="316048" cy="4001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sz="200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</a:t>
                </a:r>
                <a:endParaRPr sz="12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241" name="Google Shape;2240;p37">
                <a:extLst>
                  <a:ext uri="{FF2B5EF4-FFF2-40B4-BE49-F238E27FC236}">
                    <a16:creationId xmlns:a16="http://schemas.microsoft.com/office/drawing/2014/main" id="{0A85C611-61D1-273E-74BF-9009DCE47B01}"/>
                  </a:ext>
                </a:extLst>
              </p:cNvPr>
              <p:cNvSpPr/>
              <p:nvPr/>
            </p:nvSpPr>
            <p:spPr>
              <a:xfrm rot="10629411">
                <a:off x="10359740" y="4145166"/>
                <a:ext cx="291831" cy="34147"/>
              </a:xfrm>
              <a:custGeom>
                <a:avLst/>
                <a:gdLst/>
                <a:ahLst/>
                <a:cxnLst/>
                <a:rect l="l" t="t" r="r" b="b"/>
                <a:pathLst>
                  <a:path w="1177159" h="126124" extrusionOk="0">
                    <a:moveTo>
                      <a:pt x="0" y="94593"/>
                    </a:moveTo>
                    <a:lnTo>
                      <a:pt x="220718" y="0"/>
                    </a:lnTo>
                    <a:lnTo>
                      <a:pt x="430925" y="84083"/>
                    </a:lnTo>
                    <a:lnTo>
                      <a:pt x="599090" y="0"/>
                    </a:lnTo>
                    <a:lnTo>
                      <a:pt x="777766" y="84083"/>
                    </a:lnTo>
                    <a:lnTo>
                      <a:pt x="935421" y="10510"/>
                    </a:lnTo>
                    <a:lnTo>
                      <a:pt x="1177159" y="126124"/>
                    </a:lnTo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2242" name="Google Shape;2241;p37">
                <a:extLst>
                  <a:ext uri="{FF2B5EF4-FFF2-40B4-BE49-F238E27FC236}">
                    <a16:creationId xmlns:a16="http://schemas.microsoft.com/office/drawing/2014/main" id="{D77C720E-DC24-4E04-8B4E-583798BBB885}"/>
                  </a:ext>
                </a:extLst>
              </p:cNvPr>
              <p:cNvCxnSpPr/>
              <p:nvPr/>
            </p:nvCxnSpPr>
            <p:spPr>
              <a:xfrm>
                <a:off x="10425981" y="4095147"/>
                <a:ext cx="35493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265" name="Google Shape;2242;p37">
                <a:extLst>
                  <a:ext uri="{FF2B5EF4-FFF2-40B4-BE49-F238E27FC236}">
                    <a16:creationId xmlns:a16="http://schemas.microsoft.com/office/drawing/2014/main" id="{C2CEB261-0C11-67DA-4648-7C134733E3C8}"/>
                  </a:ext>
                </a:extLst>
              </p:cNvPr>
              <p:cNvCxnSpPr/>
              <p:nvPr/>
            </p:nvCxnSpPr>
            <p:spPr>
              <a:xfrm>
                <a:off x="10525262" y="4095147"/>
                <a:ext cx="35493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</p:grpSp>
      </p:grpSp>
      <p:sp>
        <p:nvSpPr>
          <p:cNvPr id="2266" name="Google Shape;2261;p37">
            <a:extLst>
              <a:ext uri="{FF2B5EF4-FFF2-40B4-BE49-F238E27FC236}">
                <a16:creationId xmlns:a16="http://schemas.microsoft.com/office/drawing/2014/main" id="{611E278C-AEEB-56FA-8F98-46A783F8DA95}"/>
              </a:ext>
            </a:extLst>
          </p:cNvPr>
          <p:cNvSpPr txBox="1"/>
          <p:nvPr/>
        </p:nvSpPr>
        <p:spPr>
          <a:xfrm>
            <a:off x="10427731" y="5268172"/>
            <a:ext cx="1465279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家具の中に</a:t>
            </a:r>
            <a:endParaRPr lang="en-US" altLang="ja-JP" sz="1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</a:rPr>
              <a:t>ずっと</a:t>
            </a:r>
            <a:endParaRPr lang="en-US" altLang="ja-JP" sz="16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</a:rPr>
              <a:t>封じ込める</a:t>
            </a:r>
            <a:endParaRPr lang="en-US" altLang="ja-JP" sz="16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" name="角丸四角形 96">
            <a:extLst>
              <a:ext uri="{FF2B5EF4-FFF2-40B4-BE49-F238E27FC236}">
                <a16:creationId xmlns:a16="http://schemas.microsoft.com/office/drawing/2014/main" id="{97D44246-09B8-460C-9EAB-70E74D412C57}"/>
              </a:ext>
            </a:extLst>
          </p:cNvPr>
          <p:cNvSpPr/>
          <p:nvPr/>
        </p:nvSpPr>
        <p:spPr>
          <a:xfrm>
            <a:off x="9439095" y="5543125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テキスト ボックス 13">
            <a:extLst>
              <a:ext uri="{FF2B5EF4-FFF2-40B4-BE49-F238E27FC236}">
                <a16:creationId xmlns:a16="http://schemas.microsoft.com/office/drawing/2014/main" id="{60578FD8-CAB3-4F81-A1C6-2082F5DEB255}"/>
              </a:ext>
            </a:extLst>
          </p:cNvPr>
          <p:cNvSpPr txBox="1"/>
          <p:nvPr/>
        </p:nvSpPr>
        <p:spPr>
          <a:xfrm>
            <a:off x="1865070" y="666884"/>
            <a:ext cx="5120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6" name="テキスト ボックス 15">
            <a:extLst>
              <a:ext uri="{FF2B5EF4-FFF2-40B4-BE49-F238E27FC236}">
                <a16:creationId xmlns:a16="http://schemas.microsoft.com/office/drawing/2014/main" id="{588FDD00-0F78-4444-AEB7-236C08070BA4}"/>
              </a:ext>
            </a:extLst>
          </p:cNvPr>
          <p:cNvSpPr txBox="1"/>
          <p:nvPr/>
        </p:nvSpPr>
        <p:spPr>
          <a:xfrm>
            <a:off x="3084741" y="666884"/>
            <a:ext cx="118390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18" name="テキスト ボックス 17">
            <a:extLst>
              <a:ext uri="{FF2B5EF4-FFF2-40B4-BE49-F238E27FC236}">
                <a16:creationId xmlns:a16="http://schemas.microsoft.com/office/drawing/2014/main" id="{EFFFCFDB-FE9F-46C9-8F9E-4ECE9C129446}"/>
              </a:ext>
            </a:extLst>
          </p:cNvPr>
          <p:cNvSpPr txBox="1"/>
          <p:nvPr/>
        </p:nvSpPr>
        <p:spPr>
          <a:xfrm>
            <a:off x="6274716" y="664482"/>
            <a:ext cx="8810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21" name="テキスト ボックス 20">
            <a:extLst>
              <a:ext uri="{FF2B5EF4-FFF2-40B4-BE49-F238E27FC236}">
                <a16:creationId xmlns:a16="http://schemas.microsoft.com/office/drawing/2014/main" id="{0E12D15A-4B45-4B7C-93B0-6E91A6A91DC7}"/>
              </a:ext>
            </a:extLst>
          </p:cNvPr>
          <p:cNvSpPr txBox="1"/>
          <p:nvPr/>
        </p:nvSpPr>
        <p:spPr>
          <a:xfrm>
            <a:off x="1024723" y="1389552"/>
            <a:ext cx="5525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おん</a:t>
            </a:r>
          </a:p>
        </p:txBody>
      </p:sp>
      <p:sp>
        <p:nvSpPr>
          <p:cNvPr id="22" name="テキスト ボックス 21">
            <a:extLst>
              <a:ext uri="{FF2B5EF4-FFF2-40B4-BE49-F238E27FC236}">
                <a16:creationId xmlns:a16="http://schemas.microsoft.com/office/drawing/2014/main" id="{CAD1235F-48E1-4ADB-876C-9F11608675C8}"/>
              </a:ext>
            </a:extLst>
          </p:cNvPr>
          <p:cNvSpPr txBox="1"/>
          <p:nvPr/>
        </p:nvSpPr>
        <p:spPr>
          <a:xfrm>
            <a:off x="2230277" y="1389424"/>
            <a:ext cx="68794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</a:t>
            </a:r>
          </a:p>
        </p:txBody>
      </p:sp>
      <p:sp>
        <p:nvSpPr>
          <p:cNvPr id="23" name="テキスト ボックス 22">
            <a:extLst>
              <a:ext uri="{FF2B5EF4-FFF2-40B4-BE49-F238E27FC236}">
                <a16:creationId xmlns:a16="http://schemas.microsoft.com/office/drawing/2014/main" id="{BE8070B1-296C-4A83-B8EA-29C00E9BB184}"/>
              </a:ext>
            </a:extLst>
          </p:cNvPr>
          <p:cNvSpPr txBox="1"/>
          <p:nvPr/>
        </p:nvSpPr>
        <p:spPr>
          <a:xfrm>
            <a:off x="3084741" y="1396187"/>
            <a:ext cx="9424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げんいん</a:t>
            </a:r>
          </a:p>
        </p:txBody>
      </p:sp>
      <p:sp>
        <p:nvSpPr>
          <p:cNvPr id="2243" name="テキスト ボックス 2242">
            <a:extLst>
              <a:ext uri="{FF2B5EF4-FFF2-40B4-BE49-F238E27FC236}">
                <a16:creationId xmlns:a16="http://schemas.microsoft.com/office/drawing/2014/main" id="{0D11D58F-7E1B-495E-96E1-135983D8A0B1}"/>
              </a:ext>
            </a:extLst>
          </p:cNvPr>
          <p:cNvSpPr txBox="1"/>
          <p:nvPr/>
        </p:nvSpPr>
        <p:spPr>
          <a:xfrm>
            <a:off x="1027424" y="2155810"/>
            <a:ext cx="88107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2244" name="テキスト ボックス 2243">
            <a:extLst>
              <a:ext uri="{FF2B5EF4-FFF2-40B4-BE49-F238E27FC236}">
                <a16:creationId xmlns:a16="http://schemas.microsoft.com/office/drawing/2014/main" id="{310ED66C-0774-49AE-9117-45F1C7284E0A}"/>
              </a:ext>
            </a:extLst>
          </p:cNvPr>
          <p:cNvSpPr txBox="1"/>
          <p:nvPr/>
        </p:nvSpPr>
        <p:spPr>
          <a:xfrm>
            <a:off x="2230277" y="2172361"/>
            <a:ext cx="50617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なか</a:t>
            </a:r>
          </a:p>
        </p:txBody>
      </p:sp>
      <p:sp>
        <p:nvSpPr>
          <p:cNvPr id="2245" name="テキスト ボックス 2244">
            <a:extLst>
              <a:ext uri="{FF2B5EF4-FFF2-40B4-BE49-F238E27FC236}">
                <a16:creationId xmlns:a16="http://schemas.microsoft.com/office/drawing/2014/main" id="{E14BAF0B-AA42-4C92-B99B-41A156F9D17D}"/>
              </a:ext>
            </a:extLst>
          </p:cNvPr>
          <p:cNvSpPr txBox="1"/>
          <p:nvPr/>
        </p:nvSpPr>
        <p:spPr>
          <a:xfrm>
            <a:off x="3045863" y="2164859"/>
            <a:ext cx="65834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ふう</a:t>
            </a:r>
          </a:p>
        </p:txBody>
      </p:sp>
      <p:sp>
        <p:nvSpPr>
          <p:cNvPr id="2246" name="テキスト ボックス 2245">
            <a:extLst>
              <a:ext uri="{FF2B5EF4-FFF2-40B4-BE49-F238E27FC236}">
                <a16:creationId xmlns:a16="http://schemas.microsoft.com/office/drawing/2014/main" id="{A6027960-85F5-42AA-B13A-61ACF004020C}"/>
              </a:ext>
            </a:extLst>
          </p:cNvPr>
          <p:cNvSpPr txBox="1"/>
          <p:nvPr/>
        </p:nvSpPr>
        <p:spPr>
          <a:xfrm>
            <a:off x="3901746" y="2158948"/>
            <a:ext cx="3624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こ</a:t>
            </a:r>
          </a:p>
        </p:txBody>
      </p:sp>
      <p:sp>
        <p:nvSpPr>
          <p:cNvPr id="2247" name="テキスト ボックス 2246">
            <a:extLst>
              <a:ext uri="{FF2B5EF4-FFF2-40B4-BE49-F238E27FC236}">
                <a16:creationId xmlns:a16="http://schemas.microsoft.com/office/drawing/2014/main" id="{2088042D-A87C-4933-9743-D5ADEC1DABE5}"/>
              </a:ext>
            </a:extLst>
          </p:cNvPr>
          <p:cNvSpPr txBox="1"/>
          <p:nvPr/>
        </p:nvSpPr>
        <p:spPr>
          <a:xfrm>
            <a:off x="791605" y="4119219"/>
            <a:ext cx="127308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にさんかたんそ</a:t>
            </a:r>
          </a:p>
        </p:txBody>
      </p:sp>
      <p:sp>
        <p:nvSpPr>
          <p:cNvPr id="2248" name="テキスト ボックス 2247">
            <a:extLst>
              <a:ext uri="{FF2B5EF4-FFF2-40B4-BE49-F238E27FC236}">
                <a16:creationId xmlns:a16="http://schemas.microsoft.com/office/drawing/2014/main" id="{B530F53B-B5AA-4C94-8A64-A942AB1B40F0}"/>
              </a:ext>
            </a:extLst>
          </p:cNvPr>
          <p:cNvSpPr txBox="1"/>
          <p:nvPr/>
        </p:nvSpPr>
        <p:spPr>
          <a:xfrm>
            <a:off x="7031205" y="4480469"/>
            <a:ext cx="11960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かぐ</a:t>
            </a:r>
          </a:p>
        </p:txBody>
      </p:sp>
      <p:sp>
        <p:nvSpPr>
          <p:cNvPr id="108" name="角丸四角形 96">
            <a:extLst>
              <a:ext uri="{FF2B5EF4-FFF2-40B4-BE49-F238E27FC236}">
                <a16:creationId xmlns:a16="http://schemas.microsoft.com/office/drawing/2014/main" id="{ECA6CB8D-C325-488D-8BE8-5886796175DA}"/>
              </a:ext>
            </a:extLst>
          </p:cNvPr>
          <p:cNvSpPr/>
          <p:nvPr/>
        </p:nvSpPr>
        <p:spPr>
          <a:xfrm>
            <a:off x="9590113" y="510970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94288545-4BE1-4896-A547-3FF3387C4C10}"/>
              </a:ext>
            </a:extLst>
          </p:cNvPr>
          <p:cNvSpPr txBox="1"/>
          <p:nvPr/>
        </p:nvSpPr>
        <p:spPr>
          <a:xfrm>
            <a:off x="9564518" y="503698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10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969891" y="2960334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1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745181" y="2204719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12" name="グループ化 111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146513" y="2046071"/>
            <a:ext cx="564109" cy="193172"/>
            <a:chOff x="9364349" y="5301095"/>
            <a:chExt cx="371808" cy="127321"/>
          </a:xfrm>
        </p:grpSpPr>
        <p:cxnSp>
          <p:nvCxnSpPr>
            <p:cNvPr id="115" name="直線コネクタ 114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直線コネクタ 115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直線コネクタ 116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直線コネクタ 117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9340524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" name="Google Shape;268;p16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9" name="Google Shape;269;p16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1" name="Google Shape;271;p16"/>
          <p:cNvSpPr txBox="1"/>
          <p:nvPr/>
        </p:nvSpPr>
        <p:spPr>
          <a:xfrm>
            <a:off x="940001" y="642791"/>
            <a:ext cx="5679900" cy="25545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ヒントを探そう。</a:t>
            </a:r>
            <a:endParaRPr lang="en-US" altLang="ja-JP" sz="4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作品をどうする？</a:t>
            </a:r>
            <a:endParaRPr sz="4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994FB40-DBAB-FF10-059B-C06012218DBF}"/>
              </a:ext>
            </a:extLst>
          </p:cNvPr>
          <p:cNvGrpSpPr/>
          <p:nvPr/>
        </p:nvGrpSpPr>
        <p:grpSpPr>
          <a:xfrm>
            <a:off x="4069694" y="4800983"/>
            <a:ext cx="762387" cy="831606"/>
            <a:chOff x="5186688" y="3855031"/>
            <a:chExt cx="1619316" cy="1766338"/>
          </a:xfrm>
        </p:grpSpPr>
        <p:sp>
          <p:nvSpPr>
            <p:cNvPr id="3" name="直方体 2">
              <a:extLst>
                <a:ext uri="{FF2B5EF4-FFF2-40B4-BE49-F238E27FC236}">
                  <a16:creationId xmlns:a16="http://schemas.microsoft.com/office/drawing/2014/main" id="{9E3ACE0E-9816-26C8-E30B-1608EDD30251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直方体 3">
              <a:extLst>
                <a:ext uri="{FF2B5EF4-FFF2-40B4-BE49-F238E27FC236}">
                  <a16:creationId xmlns:a16="http://schemas.microsoft.com/office/drawing/2014/main" id="{A4CF8772-9FDE-92BC-7EE9-57C6561E5DF6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直方体 4">
              <a:extLst>
                <a:ext uri="{FF2B5EF4-FFF2-40B4-BE49-F238E27FC236}">
                  <a16:creationId xmlns:a16="http://schemas.microsoft.com/office/drawing/2014/main" id="{16006B69-562B-73B3-0BB6-EFC34083E6E6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6" name="Google Shape;226;p15">
            <a:extLst>
              <a:ext uri="{FF2B5EF4-FFF2-40B4-BE49-F238E27FC236}">
                <a16:creationId xmlns:a16="http://schemas.microsoft.com/office/drawing/2014/main" id="{21AF235B-FCAC-1CEE-A551-EE107D6DCF52}"/>
              </a:ext>
            </a:extLst>
          </p:cNvPr>
          <p:cNvGrpSpPr/>
          <p:nvPr/>
        </p:nvGrpSpPr>
        <p:grpSpPr>
          <a:xfrm>
            <a:off x="1064915" y="3777231"/>
            <a:ext cx="2013479" cy="2053956"/>
            <a:chOff x="1774174" y="4621762"/>
            <a:chExt cx="1077013" cy="1098664"/>
          </a:xfrm>
        </p:grpSpPr>
        <p:sp>
          <p:nvSpPr>
            <p:cNvPr id="7" name="Google Shape;227;p15">
              <a:extLst>
                <a:ext uri="{FF2B5EF4-FFF2-40B4-BE49-F238E27FC236}">
                  <a16:creationId xmlns:a16="http://schemas.microsoft.com/office/drawing/2014/main" id="{0EAB7968-96DF-26CF-9C1A-08B68F61EC74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228;p15">
              <a:extLst>
                <a:ext uri="{FF2B5EF4-FFF2-40B4-BE49-F238E27FC236}">
                  <a16:creationId xmlns:a16="http://schemas.microsoft.com/office/drawing/2014/main" id="{06B5E5F9-E0B0-5F87-F710-02CDB3324805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229;p15">
              <a:extLst>
                <a:ext uri="{FF2B5EF4-FFF2-40B4-BE49-F238E27FC236}">
                  <a16:creationId xmlns:a16="http://schemas.microsoft.com/office/drawing/2014/main" id="{7DDA9E89-E849-9B19-D711-70246C3FC94A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230;p15">
              <a:extLst>
                <a:ext uri="{FF2B5EF4-FFF2-40B4-BE49-F238E27FC236}">
                  <a16:creationId xmlns:a16="http://schemas.microsoft.com/office/drawing/2014/main" id="{85E3B376-1380-121B-5207-38D4D274D296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231;p15">
              <a:extLst>
                <a:ext uri="{FF2B5EF4-FFF2-40B4-BE49-F238E27FC236}">
                  <a16:creationId xmlns:a16="http://schemas.microsoft.com/office/drawing/2014/main" id="{028BE56C-79B7-16D8-E179-7584B20DD066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232;p15">
              <a:extLst>
                <a:ext uri="{FF2B5EF4-FFF2-40B4-BE49-F238E27FC236}">
                  <a16:creationId xmlns:a16="http://schemas.microsoft.com/office/drawing/2014/main" id="{27D1F27C-961F-977C-C733-321FC66E0B3E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3" name="Google Shape;233;p15">
              <a:extLst>
                <a:ext uri="{FF2B5EF4-FFF2-40B4-BE49-F238E27FC236}">
                  <a16:creationId xmlns:a16="http://schemas.microsoft.com/office/drawing/2014/main" id="{6749D75F-4868-24BD-0355-10477C547C77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234;p15">
              <a:extLst>
                <a:ext uri="{FF2B5EF4-FFF2-40B4-BE49-F238E27FC236}">
                  <a16:creationId xmlns:a16="http://schemas.microsoft.com/office/drawing/2014/main" id="{1FF75FC4-0B8D-5879-8482-A6CB7477A86A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235;p15">
              <a:extLst>
                <a:ext uri="{FF2B5EF4-FFF2-40B4-BE49-F238E27FC236}">
                  <a16:creationId xmlns:a16="http://schemas.microsoft.com/office/drawing/2014/main" id="{75D41E4D-64FA-4927-5433-AC2926D399DC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6" name="Google Shape;236;p15">
              <a:extLst>
                <a:ext uri="{FF2B5EF4-FFF2-40B4-BE49-F238E27FC236}">
                  <a16:creationId xmlns:a16="http://schemas.microsoft.com/office/drawing/2014/main" id="{6DC82843-CA19-D7A4-E85D-2435914D0745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7" name="Google Shape;237;p15">
              <a:extLst>
                <a:ext uri="{FF2B5EF4-FFF2-40B4-BE49-F238E27FC236}">
                  <a16:creationId xmlns:a16="http://schemas.microsoft.com/office/drawing/2014/main" id="{B1364E01-382C-5D0E-309E-8C9BFCE795EA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" name="Google Shape;238;p15">
              <a:extLst>
                <a:ext uri="{FF2B5EF4-FFF2-40B4-BE49-F238E27FC236}">
                  <a16:creationId xmlns:a16="http://schemas.microsoft.com/office/drawing/2014/main" id="{4B8FFA0D-BC5C-5FBA-2460-7EBF0FB9634A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9" name="Google Shape;239;p15">
              <a:extLst>
                <a:ext uri="{FF2B5EF4-FFF2-40B4-BE49-F238E27FC236}">
                  <a16:creationId xmlns:a16="http://schemas.microsoft.com/office/drawing/2014/main" id="{D3D7E2D3-023B-5E5A-30A2-688C1CC84651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240;p15">
              <a:extLst>
                <a:ext uri="{FF2B5EF4-FFF2-40B4-BE49-F238E27FC236}">
                  <a16:creationId xmlns:a16="http://schemas.microsoft.com/office/drawing/2014/main" id="{32980AA6-8EA4-7CED-5D01-2499861A040F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241;p15">
              <a:extLst>
                <a:ext uri="{FF2B5EF4-FFF2-40B4-BE49-F238E27FC236}">
                  <a16:creationId xmlns:a16="http://schemas.microsoft.com/office/drawing/2014/main" id="{FD51D20E-9AB8-D1AF-3963-CD0713D279E0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2" name="Google Shape;254;p15"/>
          <p:cNvSpPr txBox="1"/>
          <p:nvPr/>
        </p:nvSpPr>
        <p:spPr>
          <a:xfrm>
            <a:off x="3078394" y="815796"/>
            <a:ext cx="8577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さが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3" name="Google Shape;254;p15"/>
          <p:cNvSpPr txBox="1"/>
          <p:nvPr/>
        </p:nvSpPr>
        <p:spPr>
          <a:xfrm>
            <a:off x="1114132" y="2026974"/>
            <a:ext cx="8577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さくひん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4" name="Google Shape;265;p16"/>
          <p:cNvSpPr/>
          <p:nvPr/>
        </p:nvSpPr>
        <p:spPr>
          <a:xfrm>
            <a:off x="6770375" y="4590536"/>
            <a:ext cx="1719843" cy="1719843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5" name="Google Shape;266;p16"/>
          <p:cNvSpPr/>
          <p:nvPr/>
        </p:nvSpPr>
        <p:spPr>
          <a:xfrm>
            <a:off x="6243096" y="2628537"/>
            <a:ext cx="1719843" cy="1719843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6" name="Google Shape;267;p16"/>
          <p:cNvSpPr/>
          <p:nvPr/>
        </p:nvSpPr>
        <p:spPr>
          <a:xfrm>
            <a:off x="6625534" y="651288"/>
            <a:ext cx="1719843" cy="1719843"/>
          </a:xfrm>
          <a:prstGeom prst="ellipse">
            <a:avLst/>
          </a:prstGeom>
          <a:solidFill>
            <a:schemeClr val="accent6">
              <a:lumMod val="75000"/>
            </a:schemeClr>
          </a:solidFill>
          <a:ln w="127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7" name="Google Shape;325;p16"/>
          <p:cNvGrpSpPr/>
          <p:nvPr/>
        </p:nvGrpSpPr>
        <p:grpSpPr>
          <a:xfrm>
            <a:off x="7040842" y="982684"/>
            <a:ext cx="886129" cy="1093465"/>
            <a:chOff x="5514865" y="-843057"/>
            <a:chExt cx="3077251" cy="3797263"/>
          </a:xfrm>
        </p:grpSpPr>
        <p:sp>
          <p:nvSpPr>
            <p:cNvPr id="128" name="Google Shape;326;p16"/>
            <p:cNvSpPr/>
            <p:nvPr/>
          </p:nvSpPr>
          <p:spPr>
            <a:xfrm>
              <a:off x="8083166" y="2190989"/>
              <a:ext cx="508950" cy="37000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327;p16"/>
            <p:cNvSpPr/>
            <p:nvPr/>
          </p:nvSpPr>
          <p:spPr>
            <a:xfrm>
              <a:off x="5514865" y="-843057"/>
              <a:ext cx="2715982" cy="3612260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328;p16"/>
            <p:cNvSpPr/>
            <p:nvPr/>
          </p:nvSpPr>
          <p:spPr>
            <a:xfrm>
              <a:off x="7721603" y="1476858"/>
              <a:ext cx="106930" cy="10693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329;p16"/>
            <p:cNvSpPr/>
            <p:nvPr/>
          </p:nvSpPr>
          <p:spPr>
            <a:xfrm>
              <a:off x="7014616" y="2584197"/>
              <a:ext cx="508950" cy="37000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32" name="Google Shape;330;p16"/>
            <p:cNvCxnSpPr/>
            <p:nvPr/>
          </p:nvCxnSpPr>
          <p:spPr>
            <a:xfrm flipH="1">
              <a:off x="5514865" y="2056823"/>
              <a:ext cx="226333" cy="319172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3" name="Google Shape;331;p16"/>
            <p:cNvCxnSpPr/>
            <p:nvPr/>
          </p:nvCxnSpPr>
          <p:spPr>
            <a:xfrm flipH="1">
              <a:off x="5529012" y="2162699"/>
              <a:ext cx="226333" cy="319172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4" name="Google Shape;332;p16"/>
            <p:cNvCxnSpPr/>
            <p:nvPr/>
          </p:nvCxnSpPr>
          <p:spPr>
            <a:xfrm flipH="1">
              <a:off x="5585595" y="2216409"/>
              <a:ext cx="226333" cy="319172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5" name="Google Shape;333;p16"/>
            <p:cNvCxnSpPr/>
            <p:nvPr/>
          </p:nvCxnSpPr>
          <p:spPr>
            <a:xfrm flipH="1">
              <a:off x="5663398" y="2326706"/>
              <a:ext cx="180236" cy="25749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6" name="Google Shape;334;p16"/>
            <p:cNvCxnSpPr/>
            <p:nvPr/>
          </p:nvCxnSpPr>
          <p:spPr>
            <a:xfrm flipH="1">
              <a:off x="5741198" y="2424614"/>
              <a:ext cx="144627" cy="181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7" name="Google Shape;335;p16"/>
            <p:cNvCxnSpPr/>
            <p:nvPr/>
          </p:nvCxnSpPr>
          <p:spPr>
            <a:xfrm flipH="1">
              <a:off x="5811927" y="2493784"/>
              <a:ext cx="113164" cy="14047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38" name="Google Shape;336;p16"/>
            <p:cNvSpPr/>
            <p:nvPr/>
          </p:nvSpPr>
          <p:spPr>
            <a:xfrm>
              <a:off x="6094842" y="-729889"/>
              <a:ext cx="1281026" cy="36459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337;p16"/>
            <p:cNvSpPr/>
            <p:nvPr/>
          </p:nvSpPr>
          <p:spPr>
            <a:xfrm rot="4234729">
              <a:off x="6497363" y="944737"/>
              <a:ext cx="360433" cy="98661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338;p16"/>
            <p:cNvSpPr/>
            <p:nvPr/>
          </p:nvSpPr>
          <p:spPr>
            <a:xfrm rot="4569701">
              <a:off x="6023004" y="1410845"/>
              <a:ext cx="509248" cy="319172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339;p16"/>
            <p:cNvSpPr/>
            <p:nvPr/>
          </p:nvSpPr>
          <p:spPr>
            <a:xfrm rot="-870154">
              <a:off x="7175239" y="651706"/>
              <a:ext cx="286044" cy="42833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340;p16"/>
            <p:cNvSpPr/>
            <p:nvPr/>
          </p:nvSpPr>
          <p:spPr>
            <a:xfrm rot="-1063406">
              <a:off x="7830181" y="510416"/>
              <a:ext cx="205309" cy="42833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43" name="Google Shape;341;p16"/>
            <p:cNvCxnSpPr/>
            <p:nvPr/>
          </p:nvCxnSpPr>
          <p:spPr>
            <a:xfrm rot="10800000">
              <a:off x="7873290" y="901747"/>
              <a:ext cx="197208" cy="11268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4" name="Google Shape;342;p16"/>
            <p:cNvCxnSpPr/>
            <p:nvPr/>
          </p:nvCxnSpPr>
          <p:spPr>
            <a:xfrm rot="10800000">
              <a:off x="7855141" y="971985"/>
              <a:ext cx="144627" cy="8817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45" name="Google Shape;347;p16"/>
          <p:cNvGrpSpPr/>
          <p:nvPr/>
        </p:nvGrpSpPr>
        <p:grpSpPr>
          <a:xfrm>
            <a:off x="6703750" y="3027927"/>
            <a:ext cx="832340" cy="1027089"/>
            <a:chOff x="2241007" y="-4040100"/>
            <a:chExt cx="3019702" cy="3726246"/>
          </a:xfrm>
        </p:grpSpPr>
        <p:grpSp>
          <p:nvGrpSpPr>
            <p:cNvPr id="146" name="Google Shape;348;p16"/>
            <p:cNvGrpSpPr/>
            <p:nvPr/>
          </p:nvGrpSpPr>
          <p:grpSpPr>
            <a:xfrm>
              <a:off x="2241007" y="-4040100"/>
              <a:ext cx="3019702" cy="3726246"/>
              <a:chOff x="1960844" y="4621762"/>
              <a:chExt cx="890343" cy="1098664"/>
            </a:xfrm>
          </p:grpSpPr>
          <p:sp>
            <p:nvSpPr>
              <p:cNvPr id="151" name="Google Shape;349;p16"/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350;p16"/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3" name="Google Shape;351;p16"/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4" name="Google Shape;352;p16"/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5" name="Google Shape;353;p16"/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6" name="Google Shape;354;p16"/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57" name="Google Shape;355;p16"/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58" name="Google Shape;356;p16"/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59" name="Google Shape;357;p16"/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60" name="Google Shape;358;p16"/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61" name="Google Shape;359;p16"/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65" name="Google Shape;360;p16"/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66" name="Google Shape;361;p16"/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7" name="Google Shape;362;p16"/>
            <p:cNvSpPr/>
            <p:nvPr/>
          </p:nvSpPr>
          <p:spPr>
            <a:xfrm rot="6770565">
              <a:off x="3415304" y="-2019940"/>
              <a:ext cx="382898" cy="55300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" name="Google Shape;363;p16"/>
            <p:cNvSpPr/>
            <p:nvPr/>
          </p:nvSpPr>
          <p:spPr>
            <a:xfrm rot="6648156">
              <a:off x="3132781" y="-1986983"/>
              <a:ext cx="509248" cy="319172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49" name="Google Shape;364;p16"/>
            <p:cNvCxnSpPr/>
            <p:nvPr/>
          </p:nvCxnSpPr>
          <p:spPr>
            <a:xfrm flipH="1">
              <a:off x="3998803" y="-1637475"/>
              <a:ext cx="144627" cy="181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0" name="Google Shape;365;p16"/>
            <p:cNvCxnSpPr/>
            <p:nvPr/>
          </p:nvCxnSpPr>
          <p:spPr>
            <a:xfrm flipH="1">
              <a:off x="4069533" y="-1568305"/>
              <a:ext cx="113164" cy="14047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167" name="Google Shape;366;p16"/>
          <p:cNvGrpSpPr/>
          <p:nvPr/>
        </p:nvGrpSpPr>
        <p:grpSpPr>
          <a:xfrm>
            <a:off x="7165951" y="4952077"/>
            <a:ext cx="832340" cy="1027089"/>
            <a:chOff x="2241007" y="-4040100"/>
            <a:chExt cx="3019702" cy="3726246"/>
          </a:xfrm>
        </p:grpSpPr>
        <p:grpSp>
          <p:nvGrpSpPr>
            <p:cNvPr id="168" name="Google Shape;367;p16"/>
            <p:cNvGrpSpPr/>
            <p:nvPr/>
          </p:nvGrpSpPr>
          <p:grpSpPr>
            <a:xfrm>
              <a:off x="2241007" y="-4040100"/>
              <a:ext cx="3019702" cy="3726246"/>
              <a:chOff x="1960844" y="4621762"/>
              <a:chExt cx="890343" cy="1098664"/>
            </a:xfrm>
          </p:grpSpPr>
          <p:sp>
            <p:nvSpPr>
              <p:cNvPr id="171" name="Google Shape;368;p16"/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2" name="Google Shape;369;p16"/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3" name="Google Shape;370;p16"/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4" name="Google Shape;371;p16"/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5" name="Google Shape;372;p16"/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6" name="Google Shape;373;p16"/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77" name="Google Shape;374;p16"/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78" name="Google Shape;375;p16"/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79" name="Google Shape;376;p16"/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0" name="Google Shape;377;p16"/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1" name="Google Shape;378;p16"/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2" name="Google Shape;379;p16"/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83" name="Google Shape;380;p16"/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9" name="Google Shape;381;p16"/>
            <p:cNvSpPr/>
            <p:nvPr/>
          </p:nvSpPr>
          <p:spPr>
            <a:xfrm rot="6770565">
              <a:off x="3415304" y="-2019940"/>
              <a:ext cx="382898" cy="55300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" name="Google Shape;382;p16"/>
            <p:cNvSpPr/>
            <p:nvPr/>
          </p:nvSpPr>
          <p:spPr>
            <a:xfrm rot="6648156">
              <a:off x="3132781" y="-1986983"/>
              <a:ext cx="509248" cy="319172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4" name="Google Shape;392;p16"/>
          <p:cNvGrpSpPr/>
          <p:nvPr/>
        </p:nvGrpSpPr>
        <p:grpSpPr>
          <a:xfrm>
            <a:off x="8850202" y="631042"/>
            <a:ext cx="2579798" cy="601420"/>
            <a:chOff x="9024974" y="730751"/>
            <a:chExt cx="2579798" cy="601420"/>
          </a:xfrm>
        </p:grpSpPr>
        <p:sp>
          <p:nvSpPr>
            <p:cNvPr id="185" name="Google Shape;393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" name="Google Shape;394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" name="Google Shape;395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8" name="Google Shape;396;p16"/>
          <p:cNvGrpSpPr/>
          <p:nvPr/>
        </p:nvGrpSpPr>
        <p:grpSpPr>
          <a:xfrm>
            <a:off x="8853556" y="633071"/>
            <a:ext cx="2579798" cy="601420"/>
            <a:chOff x="9024974" y="730751"/>
            <a:chExt cx="2579798" cy="601420"/>
          </a:xfrm>
        </p:grpSpPr>
        <p:sp>
          <p:nvSpPr>
            <p:cNvPr id="189" name="Google Shape;397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" name="Google Shape;398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" name="Google Shape;399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2" name="Google Shape;400;p16"/>
          <p:cNvGrpSpPr/>
          <p:nvPr/>
        </p:nvGrpSpPr>
        <p:grpSpPr>
          <a:xfrm>
            <a:off x="8846848" y="634076"/>
            <a:ext cx="2579798" cy="601420"/>
            <a:chOff x="9024974" y="730751"/>
            <a:chExt cx="2579798" cy="601420"/>
          </a:xfrm>
        </p:grpSpPr>
        <p:sp>
          <p:nvSpPr>
            <p:cNvPr id="193" name="Google Shape;401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402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403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96" name="Google Shape;404;p16"/>
          <p:cNvGrpSpPr/>
          <p:nvPr/>
        </p:nvGrpSpPr>
        <p:grpSpPr>
          <a:xfrm>
            <a:off x="8850202" y="636105"/>
            <a:ext cx="2579798" cy="601420"/>
            <a:chOff x="9024974" y="730751"/>
            <a:chExt cx="2579798" cy="601420"/>
          </a:xfrm>
        </p:grpSpPr>
        <p:sp>
          <p:nvSpPr>
            <p:cNvPr id="197" name="Google Shape;405;p16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406;p16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407;p16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0" name="グループ化 199">
            <a:extLst>
              <a:ext uri="{FF2B5EF4-FFF2-40B4-BE49-F238E27FC236}">
                <a16:creationId xmlns:a16="http://schemas.microsoft.com/office/drawing/2014/main" id="{863DC7C5-D3FE-A78B-DAA9-8E6BEBB08003}"/>
              </a:ext>
            </a:extLst>
          </p:cNvPr>
          <p:cNvGrpSpPr>
            <a:grpSpLocks noChangeAspect="1"/>
          </p:cNvGrpSpPr>
          <p:nvPr/>
        </p:nvGrpSpPr>
        <p:grpSpPr>
          <a:xfrm>
            <a:off x="7669318" y="1513701"/>
            <a:ext cx="385195" cy="420168"/>
            <a:chOff x="5186688" y="3855031"/>
            <a:chExt cx="1619316" cy="1766338"/>
          </a:xfrm>
        </p:grpSpPr>
        <p:sp>
          <p:nvSpPr>
            <p:cNvPr id="201" name="直方体 200">
              <a:extLst>
                <a:ext uri="{FF2B5EF4-FFF2-40B4-BE49-F238E27FC236}">
                  <a16:creationId xmlns:a16="http://schemas.microsoft.com/office/drawing/2014/main" id="{838FCDD4-D22B-911A-C534-C4D8107541E0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" name="直方体 201">
              <a:extLst>
                <a:ext uri="{FF2B5EF4-FFF2-40B4-BE49-F238E27FC236}">
                  <a16:creationId xmlns:a16="http://schemas.microsoft.com/office/drawing/2014/main" id="{2F6BA69F-FFAA-DF86-2375-7579AC4E17F6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" name="直方体 202">
              <a:extLst>
                <a:ext uri="{FF2B5EF4-FFF2-40B4-BE49-F238E27FC236}">
                  <a16:creationId xmlns:a16="http://schemas.microsoft.com/office/drawing/2014/main" id="{9EB4A213-F762-CF8F-FE07-A0C2079C0CF3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04" name="グループ化 203">
            <a:extLst>
              <a:ext uri="{FF2B5EF4-FFF2-40B4-BE49-F238E27FC236}">
                <a16:creationId xmlns:a16="http://schemas.microsoft.com/office/drawing/2014/main" id="{808AAF82-86D1-E6ED-2B31-8D95AB3B1BC3}"/>
              </a:ext>
            </a:extLst>
          </p:cNvPr>
          <p:cNvGrpSpPr>
            <a:grpSpLocks noChangeAspect="1"/>
          </p:cNvGrpSpPr>
          <p:nvPr/>
        </p:nvGrpSpPr>
        <p:grpSpPr>
          <a:xfrm>
            <a:off x="6789255" y="3739191"/>
            <a:ext cx="385195" cy="420168"/>
            <a:chOff x="5186688" y="3855031"/>
            <a:chExt cx="1619316" cy="1766338"/>
          </a:xfrm>
        </p:grpSpPr>
        <p:sp>
          <p:nvSpPr>
            <p:cNvPr id="205" name="直方体 204">
              <a:extLst>
                <a:ext uri="{FF2B5EF4-FFF2-40B4-BE49-F238E27FC236}">
                  <a16:creationId xmlns:a16="http://schemas.microsoft.com/office/drawing/2014/main" id="{4FE8DBA0-0842-BBFA-70CA-2D7A447303DE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" name="直方体 205">
              <a:extLst>
                <a:ext uri="{FF2B5EF4-FFF2-40B4-BE49-F238E27FC236}">
                  <a16:creationId xmlns:a16="http://schemas.microsoft.com/office/drawing/2014/main" id="{C4114097-AED7-9BD5-859C-33D046639B00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" name="直方体 206">
              <a:extLst>
                <a:ext uri="{FF2B5EF4-FFF2-40B4-BE49-F238E27FC236}">
                  <a16:creationId xmlns:a16="http://schemas.microsoft.com/office/drawing/2014/main" id="{94E39F7C-C9DE-E9F9-52D0-3D0659528303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208" name="グループ化 207">
            <a:extLst>
              <a:ext uri="{FF2B5EF4-FFF2-40B4-BE49-F238E27FC236}">
                <a16:creationId xmlns:a16="http://schemas.microsoft.com/office/drawing/2014/main" id="{4CC5AC1A-014F-A658-3E01-20C37A4E1CB0}"/>
              </a:ext>
            </a:extLst>
          </p:cNvPr>
          <p:cNvGrpSpPr>
            <a:grpSpLocks noChangeAspect="1"/>
          </p:cNvGrpSpPr>
          <p:nvPr/>
        </p:nvGrpSpPr>
        <p:grpSpPr>
          <a:xfrm>
            <a:off x="7426672" y="5661301"/>
            <a:ext cx="385195" cy="420168"/>
            <a:chOff x="5186688" y="3855031"/>
            <a:chExt cx="1619316" cy="1766338"/>
          </a:xfrm>
        </p:grpSpPr>
        <p:sp>
          <p:nvSpPr>
            <p:cNvPr id="209" name="直方体 208">
              <a:extLst>
                <a:ext uri="{FF2B5EF4-FFF2-40B4-BE49-F238E27FC236}">
                  <a16:creationId xmlns:a16="http://schemas.microsoft.com/office/drawing/2014/main" id="{7388F801-40A9-4EF1-2840-4E32BC7A61D9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" name="直方体 209">
              <a:extLst>
                <a:ext uri="{FF2B5EF4-FFF2-40B4-BE49-F238E27FC236}">
                  <a16:creationId xmlns:a16="http://schemas.microsoft.com/office/drawing/2014/main" id="{B45B7C7E-7664-FB21-FA50-56353054EE9A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" name="直方体 210">
              <a:extLst>
                <a:ext uri="{FF2B5EF4-FFF2-40B4-BE49-F238E27FC236}">
                  <a16:creationId xmlns:a16="http://schemas.microsoft.com/office/drawing/2014/main" id="{69EEEE2F-B694-3E62-EC49-313AE1D778F5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12" name="角丸四角形 96">
            <a:extLst>
              <a:ext uri="{FF2B5EF4-FFF2-40B4-BE49-F238E27FC236}">
                <a16:creationId xmlns:a16="http://schemas.microsoft.com/office/drawing/2014/main" id="{27FB4ACA-F7C5-4BB2-9E9F-F9A3C7510E73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F36ABF9C-8F2E-4E33-B1ED-731524484307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215" name="四角形: 角度付き 2">
            <a:hlinkClick r:id="rId4" action="ppaction://hlinksldjump"/>
            <a:extLst>
              <a:ext uri="{FF2B5EF4-FFF2-40B4-BE49-F238E27FC236}">
                <a16:creationId xmlns:a16="http://schemas.microsoft.com/office/drawing/2014/main" id="{AC07014E-0D56-E9A1-CCE2-D281EE05A285}"/>
              </a:ext>
            </a:extLst>
          </p:cNvPr>
          <p:cNvSpPr/>
          <p:nvPr/>
        </p:nvSpPr>
        <p:spPr>
          <a:xfrm>
            <a:off x="8681674" y="1586009"/>
            <a:ext cx="2638932" cy="1078020"/>
          </a:xfrm>
          <a:prstGeom prst="bevel">
            <a:avLst>
              <a:gd name="adj" fmla="val 6893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dirty="0">
                <a:solidFill>
                  <a:schemeClr val="bg1"/>
                </a:solidFill>
                <a:ea typeface="Arial"/>
                <a:cs typeface="Arial"/>
              </a:rPr>
              <a:t>においを</a:t>
            </a:r>
            <a:endParaRPr lang="en-US" altLang="ja-JP" sz="2400" dirty="0">
              <a:solidFill>
                <a:schemeClr val="bg1"/>
              </a:solidFill>
              <a:ea typeface="Arial"/>
              <a:cs typeface="Arial"/>
            </a:endParaRPr>
          </a:p>
          <a:p>
            <a:pPr lvl="0"/>
            <a:r>
              <a:rPr lang="en-US" altLang="ja-JP" sz="2400" dirty="0">
                <a:solidFill>
                  <a:schemeClr val="bg1"/>
                </a:solidFill>
                <a:ea typeface="Arial"/>
                <a:cs typeface="Arial"/>
              </a:rPr>
              <a:t>  </a:t>
            </a:r>
            <a:r>
              <a:rPr lang="ja-JP" altLang="en-US" sz="2400" dirty="0">
                <a:solidFill>
                  <a:schemeClr val="bg1"/>
                </a:solidFill>
                <a:ea typeface="Arial"/>
                <a:cs typeface="Arial"/>
              </a:rPr>
              <a:t>かいでみる</a:t>
            </a:r>
          </a:p>
        </p:txBody>
      </p:sp>
      <p:sp>
        <p:nvSpPr>
          <p:cNvPr id="216" name="四角形: 角度付き 2">
            <a:hlinkClick r:id="rId5" action="ppaction://hlinksldjump"/>
            <a:extLst>
              <a:ext uri="{FF2B5EF4-FFF2-40B4-BE49-F238E27FC236}">
                <a16:creationId xmlns:a16="http://schemas.microsoft.com/office/drawing/2014/main" id="{AC07014E-0D56-E9A1-CCE2-D281EE05A285}"/>
              </a:ext>
            </a:extLst>
          </p:cNvPr>
          <p:cNvSpPr/>
          <p:nvPr/>
        </p:nvSpPr>
        <p:spPr>
          <a:xfrm>
            <a:off x="8691744" y="3027927"/>
            <a:ext cx="2638931" cy="1002424"/>
          </a:xfrm>
          <a:prstGeom prst="bevel">
            <a:avLst>
              <a:gd name="adj" fmla="val 6893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dirty="0">
                <a:solidFill>
                  <a:schemeClr val="bg1"/>
                </a:solidFill>
                <a:ea typeface="Arial"/>
                <a:cs typeface="Arial"/>
              </a:rPr>
              <a:t>なでてみる</a:t>
            </a:r>
          </a:p>
        </p:txBody>
      </p:sp>
      <p:sp>
        <p:nvSpPr>
          <p:cNvPr id="217" name="四角形: 角度付き 2">
            <a:hlinkClick r:id="rId6" action="ppaction://hlinksldjump"/>
            <a:extLst>
              <a:ext uri="{FF2B5EF4-FFF2-40B4-BE49-F238E27FC236}">
                <a16:creationId xmlns:a16="http://schemas.microsoft.com/office/drawing/2014/main" id="{AC07014E-0D56-E9A1-CCE2-D281EE05A285}"/>
              </a:ext>
            </a:extLst>
          </p:cNvPr>
          <p:cNvSpPr/>
          <p:nvPr/>
        </p:nvSpPr>
        <p:spPr>
          <a:xfrm>
            <a:off x="8681674" y="4400934"/>
            <a:ext cx="2638931" cy="1002424"/>
          </a:xfrm>
          <a:prstGeom prst="bevel">
            <a:avLst>
              <a:gd name="adj" fmla="val 6893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dirty="0">
                <a:solidFill>
                  <a:schemeClr val="bg1"/>
                </a:solidFill>
                <a:ea typeface="Arial"/>
                <a:cs typeface="Arial"/>
              </a:rPr>
              <a:t>つめでカリカリ</a:t>
            </a:r>
            <a:endParaRPr lang="en-US" altLang="ja-JP" sz="2400" dirty="0">
              <a:solidFill>
                <a:schemeClr val="bg1"/>
              </a:solidFill>
              <a:ea typeface="Arial"/>
              <a:cs typeface="Arial"/>
            </a:endParaRPr>
          </a:p>
          <a:p>
            <a:pPr lvl="0"/>
            <a:r>
              <a:rPr lang="ja-JP" altLang="en-US" sz="2400" dirty="0">
                <a:solidFill>
                  <a:schemeClr val="bg1"/>
                </a:solidFill>
                <a:ea typeface="Arial"/>
                <a:cs typeface="Arial"/>
              </a:rPr>
              <a:t>  してみる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3" name="Google Shape;2373;p3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4" name="Google Shape;2374;p3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0" name="Google Shape;2380;p39"/>
          <p:cNvSpPr txBox="1"/>
          <p:nvPr/>
        </p:nvSpPr>
        <p:spPr>
          <a:xfrm>
            <a:off x="7172502" y="3849552"/>
            <a:ext cx="5805900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ぼくは</a:t>
            </a: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小さいから、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少しだけね。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1" name="Google Shape;2381;p39"/>
          <p:cNvSpPr txBox="1"/>
          <p:nvPr/>
        </p:nvSpPr>
        <p:spPr>
          <a:xfrm>
            <a:off x="940000" y="642791"/>
            <a:ext cx="8598000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家や家具など、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木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で作った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ものを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長く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使う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ことは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、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実は、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地球の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温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だん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化防止に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役立って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いるんだ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03" name="Google Shape;2403;p39"/>
          <p:cNvSpPr txBox="1"/>
          <p:nvPr/>
        </p:nvSpPr>
        <p:spPr>
          <a:xfrm>
            <a:off x="7050618" y="5536217"/>
            <a:ext cx="5415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ちい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" name="Google Shape;2171;p36">
            <a:extLst>
              <a:ext uri="{FF2B5EF4-FFF2-40B4-BE49-F238E27FC236}">
                <a16:creationId xmlns:a16="http://schemas.microsoft.com/office/drawing/2014/main" id="{2FBBAE96-8514-7424-1A99-18302BEBE6E3}"/>
              </a:ext>
            </a:extLst>
          </p:cNvPr>
          <p:cNvSpPr/>
          <p:nvPr/>
        </p:nvSpPr>
        <p:spPr>
          <a:xfrm>
            <a:off x="3879202" y="4763932"/>
            <a:ext cx="4449235" cy="1603810"/>
          </a:xfrm>
          <a:prstGeom prst="cube">
            <a:avLst>
              <a:gd name="adj" fmla="val 63048"/>
            </a:avLst>
          </a:prstGeom>
          <a:solidFill>
            <a:srgbClr val="C89058"/>
          </a:solidFill>
          <a:ln w="12700" cap="flat" cmpd="sng">
            <a:solidFill>
              <a:srgbClr val="524E4A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E8498D28-AD5E-9253-F798-EB15CB0FE182}"/>
              </a:ext>
            </a:extLst>
          </p:cNvPr>
          <p:cNvGrpSpPr>
            <a:grpSpLocks noChangeAspect="1"/>
          </p:cNvGrpSpPr>
          <p:nvPr/>
        </p:nvGrpSpPr>
        <p:grpSpPr>
          <a:xfrm>
            <a:off x="2761681" y="3310223"/>
            <a:ext cx="614345" cy="758010"/>
            <a:chOff x="2141936" y="2757969"/>
            <a:chExt cx="2326478" cy="2870526"/>
          </a:xfrm>
        </p:grpSpPr>
        <p:sp>
          <p:nvSpPr>
            <p:cNvPr id="24" name="Google Shape;2502;p41">
              <a:extLst>
                <a:ext uri="{FF2B5EF4-FFF2-40B4-BE49-F238E27FC236}">
                  <a16:creationId xmlns:a16="http://schemas.microsoft.com/office/drawing/2014/main" id="{33A1777C-B581-59B3-A689-D3B5658A9FB1}"/>
                </a:ext>
              </a:extLst>
            </p:cNvPr>
            <p:cNvSpPr/>
            <p:nvPr/>
          </p:nvSpPr>
          <p:spPr>
            <a:xfrm>
              <a:off x="4083514" y="5051639"/>
              <a:ext cx="384900" cy="2796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" name="Google Shape;2503;p41">
              <a:extLst>
                <a:ext uri="{FF2B5EF4-FFF2-40B4-BE49-F238E27FC236}">
                  <a16:creationId xmlns:a16="http://schemas.microsoft.com/office/drawing/2014/main" id="{EACB884B-3138-58F7-13DB-8091FAC29436}"/>
                </a:ext>
              </a:extLst>
            </p:cNvPr>
            <p:cNvSpPr/>
            <p:nvPr/>
          </p:nvSpPr>
          <p:spPr>
            <a:xfrm>
              <a:off x="2141936" y="2757969"/>
              <a:ext cx="2053200" cy="2730900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2504;p41">
              <a:extLst>
                <a:ext uri="{FF2B5EF4-FFF2-40B4-BE49-F238E27FC236}">
                  <a16:creationId xmlns:a16="http://schemas.microsoft.com/office/drawing/2014/main" id="{FEDB89F4-5EC6-7BA6-9F42-D204EE390B19}"/>
                </a:ext>
              </a:extLst>
            </p:cNvPr>
            <p:cNvSpPr/>
            <p:nvPr/>
          </p:nvSpPr>
          <p:spPr>
            <a:xfrm>
              <a:off x="3810181" y="4511772"/>
              <a:ext cx="80700" cy="807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2505;p41">
              <a:extLst>
                <a:ext uri="{FF2B5EF4-FFF2-40B4-BE49-F238E27FC236}">
                  <a16:creationId xmlns:a16="http://schemas.microsoft.com/office/drawing/2014/main" id="{8334ED6F-5563-2C0D-F390-C773DDB1E851}"/>
                </a:ext>
              </a:extLst>
            </p:cNvPr>
            <p:cNvSpPr/>
            <p:nvPr/>
          </p:nvSpPr>
          <p:spPr>
            <a:xfrm>
              <a:off x="3275714" y="5348895"/>
              <a:ext cx="384900" cy="2796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8" name="Google Shape;2506;p41">
              <a:extLst>
                <a:ext uri="{FF2B5EF4-FFF2-40B4-BE49-F238E27FC236}">
                  <a16:creationId xmlns:a16="http://schemas.microsoft.com/office/drawing/2014/main" id="{2E8A1CD5-8E0A-643E-EB21-CC111BD595F0}"/>
                </a:ext>
              </a:extLst>
            </p:cNvPr>
            <p:cNvCxnSpPr/>
            <p:nvPr/>
          </p:nvCxnSpPr>
          <p:spPr>
            <a:xfrm flipH="1">
              <a:off x="2142038" y="4950213"/>
              <a:ext cx="171000" cy="2412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9" name="Google Shape;2507;p41">
              <a:extLst>
                <a:ext uri="{FF2B5EF4-FFF2-40B4-BE49-F238E27FC236}">
                  <a16:creationId xmlns:a16="http://schemas.microsoft.com/office/drawing/2014/main" id="{1A7C656D-5525-59F5-C728-0F32460157BA}"/>
                </a:ext>
              </a:extLst>
            </p:cNvPr>
            <p:cNvCxnSpPr/>
            <p:nvPr/>
          </p:nvCxnSpPr>
          <p:spPr>
            <a:xfrm flipH="1">
              <a:off x="2152732" y="5030253"/>
              <a:ext cx="171000" cy="2412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0" name="Google Shape;2508;p41">
              <a:extLst>
                <a:ext uri="{FF2B5EF4-FFF2-40B4-BE49-F238E27FC236}">
                  <a16:creationId xmlns:a16="http://schemas.microsoft.com/office/drawing/2014/main" id="{F2EC4D5E-D2AE-78B1-FE46-AE2F4CCAF8D8}"/>
                </a:ext>
              </a:extLst>
            </p:cNvPr>
            <p:cNvCxnSpPr/>
            <p:nvPr/>
          </p:nvCxnSpPr>
          <p:spPr>
            <a:xfrm flipH="1">
              <a:off x="2195507" y="5070857"/>
              <a:ext cx="171000" cy="2412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1" name="Google Shape;2509;p41">
              <a:extLst>
                <a:ext uri="{FF2B5EF4-FFF2-40B4-BE49-F238E27FC236}">
                  <a16:creationId xmlns:a16="http://schemas.microsoft.com/office/drawing/2014/main" id="{53F9FCEE-70E4-CE37-8E41-D46B7138FF2C}"/>
                </a:ext>
              </a:extLst>
            </p:cNvPr>
            <p:cNvCxnSpPr/>
            <p:nvPr/>
          </p:nvCxnSpPr>
          <p:spPr>
            <a:xfrm flipH="1">
              <a:off x="2254278" y="5154238"/>
              <a:ext cx="136200" cy="1947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2" name="Google Shape;2510;p41">
              <a:extLst>
                <a:ext uri="{FF2B5EF4-FFF2-40B4-BE49-F238E27FC236}">
                  <a16:creationId xmlns:a16="http://schemas.microsoft.com/office/drawing/2014/main" id="{58348935-191E-7501-E414-2388A683E877}"/>
                </a:ext>
              </a:extLst>
            </p:cNvPr>
            <p:cNvCxnSpPr/>
            <p:nvPr/>
          </p:nvCxnSpPr>
          <p:spPr>
            <a:xfrm flipH="1">
              <a:off x="2313174" y="5228255"/>
              <a:ext cx="109200" cy="1374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3" name="Google Shape;2511;p41">
              <a:extLst>
                <a:ext uri="{FF2B5EF4-FFF2-40B4-BE49-F238E27FC236}">
                  <a16:creationId xmlns:a16="http://schemas.microsoft.com/office/drawing/2014/main" id="{F1FB524C-E582-FEFA-CE0A-4CD45F3FC556}"/>
                </a:ext>
              </a:extLst>
            </p:cNvPr>
            <p:cNvCxnSpPr/>
            <p:nvPr/>
          </p:nvCxnSpPr>
          <p:spPr>
            <a:xfrm flipH="1">
              <a:off x="2366558" y="5280546"/>
              <a:ext cx="85500" cy="10620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4" name="Google Shape;2512;p41">
              <a:extLst>
                <a:ext uri="{FF2B5EF4-FFF2-40B4-BE49-F238E27FC236}">
                  <a16:creationId xmlns:a16="http://schemas.microsoft.com/office/drawing/2014/main" id="{87CF2844-51D5-D16B-15AD-C8B63EC9F235}"/>
                </a:ext>
              </a:extLst>
            </p:cNvPr>
            <p:cNvSpPr/>
            <p:nvPr/>
          </p:nvSpPr>
          <p:spPr>
            <a:xfrm>
              <a:off x="2732785" y="2843522"/>
              <a:ext cx="968663" cy="275712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" name="Google Shape;2547;p41">
              <a:extLst>
                <a:ext uri="{FF2B5EF4-FFF2-40B4-BE49-F238E27FC236}">
                  <a16:creationId xmlns:a16="http://schemas.microsoft.com/office/drawing/2014/main" id="{CE90104D-9C32-DA43-8D73-046B732C41DE}"/>
                </a:ext>
              </a:extLst>
            </p:cNvPr>
            <p:cNvSpPr/>
            <p:nvPr/>
          </p:nvSpPr>
          <p:spPr>
            <a:xfrm rot="379768">
              <a:off x="3995043" y="3946780"/>
              <a:ext cx="176878" cy="45586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2548;p41">
              <a:extLst>
                <a:ext uri="{FF2B5EF4-FFF2-40B4-BE49-F238E27FC236}">
                  <a16:creationId xmlns:a16="http://schemas.microsoft.com/office/drawing/2014/main" id="{F5CF0D46-E4A1-F92B-2ECF-AD846A3E6B89}"/>
                </a:ext>
              </a:extLst>
            </p:cNvPr>
            <p:cNvSpPr/>
            <p:nvPr/>
          </p:nvSpPr>
          <p:spPr>
            <a:xfrm rot="6193831">
              <a:off x="2665380" y="4229568"/>
              <a:ext cx="294928" cy="64065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2549;p41">
              <a:extLst>
                <a:ext uri="{FF2B5EF4-FFF2-40B4-BE49-F238E27FC236}">
                  <a16:creationId xmlns:a16="http://schemas.microsoft.com/office/drawing/2014/main" id="{A66FE2B8-DA1D-F7BF-DD3E-F9287A078764}"/>
                </a:ext>
              </a:extLst>
            </p:cNvPr>
            <p:cNvSpPr/>
            <p:nvPr/>
          </p:nvSpPr>
          <p:spPr>
            <a:xfrm rot="5791590">
              <a:off x="2192450" y="4278047"/>
              <a:ext cx="509401" cy="319171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38" name="Google Shape;2567;p41">
              <a:extLst>
                <a:ext uri="{FF2B5EF4-FFF2-40B4-BE49-F238E27FC236}">
                  <a16:creationId xmlns:a16="http://schemas.microsoft.com/office/drawing/2014/main" id="{F8A92288-A210-38AB-F256-4118920D4518}"/>
                </a:ext>
              </a:extLst>
            </p:cNvPr>
            <p:cNvGrpSpPr/>
            <p:nvPr/>
          </p:nvGrpSpPr>
          <p:grpSpPr>
            <a:xfrm>
              <a:off x="3374057" y="3945308"/>
              <a:ext cx="800522" cy="156541"/>
              <a:chOff x="6351146" y="-722624"/>
              <a:chExt cx="996046" cy="194776"/>
            </a:xfrm>
          </p:grpSpPr>
          <p:sp>
            <p:nvSpPr>
              <p:cNvPr id="39" name="Google Shape;2568;p41">
                <a:extLst>
                  <a:ext uri="{FF2B5EF4-FFF2-40B4-BE49-F238E27FC236}">
                    <a16:creationId xmlns:a16="http://schemas.microsoft.com/office/drawing/2014/main" id="{40FD9BC0-4B73-EA73-A6C9-BB357BF9F1C4}"/>
                  </a:ext>
                </a:extLst>
              </p:cNvPr>
              <p:cNvSpPr/>
              <p:nvPr/>
            </p:nvSpPr>
            <p:spPr>
              <a:xfrm rot="-870856">
                <a:off x="6351975" y="-611219"/>
                <a:ext cx="305242" cy="45840"/>
              </a:xfrm>
              <a:prstGeom prst="rect">
                <a:avLst/>
              </a:prstGeom>
              <a:solidFill>
                <a:srgbClr val="404040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0" name="Google Shape;2569;p41">
                <a:extLst>
                  <a:ext uri="{FF2B5EF4-FFF2-40B4-BE49-F238E27FC236}">
                    <a16:creationId xmlns:a16="http://schemas.microsoft.com/office/drawing/2014/main" id="{5A81388E-4640-24B4-BDBA-EE98024F838A}"/>
                  </a:ext>
                </a:extLst>
              </p:cNvPr>
              <p:cNvSpPr/>
              <p:nvPr/>
            </p:nvSpPr>
            <p:spPr>
              <a:xfrm>
                <a:off x="7128192" y="-722624"/>
                <a:ext cx="219000" cy="45600"/>
              </a:xfrm>
              <a:prstGeom prst="rect">
                <a:avLst/>
              </a:prstGeom>
              <a:solidFill>
                <a:srgbClr val="404040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2" name="Google Shape;2261;p37">
            <a:extLst>
              <a:ext uri="{FF2B5EF4-FFF2-40B4-BE49-F238E27FC236}">
                <a16:creationId xmlns:a16="http://schemas.microsoft.com/office/drawing/2014/main" id="{7BE3B435-4E0D-BBD1-0BA1-C2807B3FF93F}"/>
              </a:ext>
            </a:extLst>
          </p:cNvPr>
          <p:cNvSpPr txBox="1"/>
          <p:nvPr/>
        </p:nvSpPr>
        <p:spPr>
          <a:xfrm>
            <a:off x="3376026" y="3247836"/>
            <a:ext cx="1465279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ＺＺＺ</a:t>
            </a:r>
            <a:r>
              <a:rPr lang="en-US" altLang="ja-JP" sz="16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</a:p>
        </p:txBody>
      </p:sp>
      <p:grpSp>
        <p:nvGrpSpPr>
          <p:cNvPr id="2382" name="グループ化 2381">
            <a:extLst>
              <a:ext uri="{FF2B5EF4-FFF2-40B4-BE49-F238E27FC236}">
                <a16:creationId xmlns:a16="http://schemas.microsoft.com/office/drawing/2014/main" id="{B6591480-8492-4317-BB15-7C1DE158F7C3}"/>
              </a:ext>
            </a:extLst>
          </p:cNvPr>
          <p:cNvGrpSpPr/>
          <p:nvPr/>
        </p:nvGrpSpPr>
        <p:grpSpPr>
          <a:xfrm>
            <a:off x="5340108" y="3427712"/>
            <a:ext cx="1766820" cy="2028346"/>
            <a:chOff x="8070158" y="2794362"/>
            <a:chExt cx="1766820" cy="2028346"/>
          </a:xfrm>
        </p:grpSpPr>
        <p:sp>
          <p:nvSpPr>
            <p:cNvPr id="2383" name="直方体 2382">
              <a:extLst>
                <a:ext uri="{FF2B5EF4-FFF2-40B4-BE49-F238E27FC236}">
                  <a16:creationId xmlns:a16="http://schemas.microsoft.com/office/drawing/2014/main" id="{E1152911-EC80-FA1C-0FBF-A1ED167CFD0B}"/>
                </a:ext>
              </a:extLst>
            </p:cNvPr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4" name="直方体 2383">
              <a:extLst>
                <a:ext uri="{FF2B5EF4-FFF2-40B4-BE49-F238E27FC236}">
                  <a16:creationId xmlns:a16="http://schemas.microsoft.com/office/drawing/2014/main" id="{D8FA1932-4737-1C4C-CB8A-DAFC35342463}"/>
                </a:ext>
              </a:extLst>
            </p:cNvPr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5" name="直方体 2384">
              <a:extLst>
                <a:ext uri="{FF2B5EF4-FFF2-40B4-BE49-F238E27FC236}">
                  <a16:creationId xmlns:a16="http://schemas.microsoft.com/office/drawing/2014/main" id="{224B4F0D-8FFE-E8FD-F4E7-93656110AC87}"/>
                </a:ext>
              </a:extLst>
            </p:cNvPr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386" name="グループ化 2385">
              <a:extLst>
                <a:ext uri="{FF2B5EF4-FFF2-40B4-BE49-F238E27FC236}">
                  <a16:creationId xmlns:a16="http://schemas.microsoft.com/office/drawing/2014/main" id="{09F1A7A2-A7F6-C39F-AA52-E012406EAF4F}"/>
                </a:ext>
              </a:extLst>
            </p:cNvPr>
            <p:cNvGrpSpPr/>
            <p:nvPr/>
          </p:nvGrpSpPr>
          <p:grpSpPr>
            <a:xfrm rot="21398860" flipH="1">
              <a:off x="9144152" y="3118235"/>
              <a:ext cx="252849" cy="44402"/>
              <a:chOff x="9099792" y="3872469"/>
              <a:chExt cx="840076" cy="147521"/>
            </a:xfrm>
          </p:grpSpPr>
          <p:sp>
            <p:nvSpPr>
              <p:cNvPr id="2388" name="Google Shape;749;p20">
                <a:extLst>
                  <a:ext uri="{FF2B5EF4-FFF2-40B4-BE49-F238E27FC236}">
                    <a16:creationId xmlns:a16="http://schemas.microsoft.com/office/drawing/2014/main" id="{9EDB33E5-BCD0-ED18-070D-31B2F1EAC1E3}"/>
                  </a:ext>
                </a:extLst>
              </p:cNvPr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389" name="Google Shape;749;p20">
                <a:extLst>
                  <a:ext uri="{FF2B5EF4-FFF2-40B4-BE49-F238E27FC236}">
                    <a16:creationId xmlns:a16="http://schemas.microsoft.com/office/drawing/2014/main" id="{FB425BC7-2421-8A6B-E58C-CB39FF3D6B14}"/>
                  </a:ext>
                </a:extLst>
              </p:cNvPr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87" name="Google Shape;749;p20">
              <a:extLst>
                <a:ext uri="{FF2B5EF4-FFF2-40B4-BE49-F238E27FC236}">
                  <a16:creationId xmlns:a16="http://schemas.microsoft.com/office/drawing/2014/main" id="{59D90E44-57F7-E8F1-CF83-37D8BF5325D9}"/>
                </a:ext>
              </a:extLst>
            </p:cNvPr>
            <p:cNvSpPr/>
            <p:nvPr/>
          </p:nvSpPr>
          <p:spPr>
            <a:xfrm rot="21398860">
              <a:off x="9248334" y="3302587"/>
              <a:ext cx="45719" cy="45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" name="Google Shape;2408;p39"/>
          <p:cNvGrpSpPr>
            <a:grpSpLocks noChangeAspect="1"/>
          </p:cNvGrpSpPr>
          <p:nvPr/>
        </p:nvGrpSpPr>
        <p:grpSpPr>
          <a:xfrm>
            <a:off x="5573715" y="3614613"/>
            <a:ext cx="750860" cy="581961"/>
            <a:chOff x="10139830" y="3980613"/>
            <a:chExt cx="717232" cy="555898"/>
          </a:xfrm>
        </p:grpSpPr>
        <p:sp>
          <p:nvSpPr>
            <p:cNvPr id="48" name="Google Shape;2409;p39"/>
            <p:cNvSpPr/>
            <p:nvPr/>
          </p:nvSpPr>
          <p:spPr>
            <a:xfrm>
              <a:off x="10139830" y="3980613"/>
              <a:ext cx="717232" cy="555898"/>
            </a:xfrm>
            <a:custGeom>
              <a:avLst/>
              <a:gdLst/>
              <a:ahLst/>
              <a:cxnLst/>
              <a:rect l="l" t="t" r="r" b="b"/>
              <a:pathLst>
                <a:path w="5737860" h="3131820" extrusionOk="0">
                  <a:moveTo>
                    <a:pt x="1154430" y="537210"/>
                  </a:moveTo>
                  <a:lnTo>
                    <a:pt x="0" y="1337310"/>
                  </a:lnTo>
                  <a:lnTo>
                    <a:pt x="880110" y="1725930"/>
                  </a:lnTo>
                  <a:lnTo>
                    <a:pt x="1097280" y="2548890"/>
                  </a:lnTo>
                  <a:lnTo>
                    <a:pt x="2011680" y="3108960"/>
                  </a:lnTo>
                  <a:lnTo>
                    <a:pt x="2343150" y="2948940"/>
                  </a:lnTo>
                  <a:lnTo>
                    <a:pt x="3303270" y="3131820"/>
                  </a:lnTo>
                  <a:lnTo>
                    <a:pt x="4103370" y="3131820"/>
                  </a:lnTo>
                  <a:lnTo>
                    <a:pt x="4572000" y="2286000"/>
                  </a:lnTo>
                  <a:lnTo>
                    <a:pt x="5737860" y="1680210"/>
                  </a:lnTo>
                  <a:lnTo>
                    <a:pt x="4960620" y="1131570"/>
                  </a:lnTo>
                  <a:lnTo>
                    <a:pt x="4994910" y="628650"/>
                  </a:lnTo>
                  <a:lnTo>
                    <a:pt x="4046220" y="171450"/>
                  </a:lnTo>
                  <a:lnTo>
                    <a:pt x="2777490" y="331470"/>
                  </a:lnTo>
                  <a:lnTo>
                    <a:pt x="2491740" y="0"/>
                  </a:lnTo>
                  <a:lnTo>
                    <a:pt x="1440180" y="251460"/>
                  </a:lnTo>
                  <a:lnTo>
                    <a:pt x="1154430" y="537210"/>
                  </a:lnTo>
                  <a:close/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" name="Google Shape;2410;p39"/>
            <p:cNvSpPr txBox="1"/>
            <p:nvPr/>
          </p:nvSpPr>
          <p:spPr>
            <a:xfrm>
              <a:off x="10336191" y="4184330"/>
              <a:ext cx="315900" cy="224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</a:t>
              </a:r>
              <a:endParaRPr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2411;p39"/>
            <p:cNvSpPr/>
            <p:nvPr/>
          </p:nvSpPr>
          <p:spPr>
            <a:xfrm rot="10626524">
              <a:off x="10359917" y="4145340"/>
              <a:ext cx="291718" cy="34090"/>
            </a:xfrm>
            <a:custGeom>
              <a:avLst/>
              <a:gdLst/>
              <a:ahLst/>
              <a:cxnLst/>
              <a:rect l="l" t="t" r="r" b="b"/>
              <a:pathLst>
                <a:path w="1177159" h="126124" extrusionOk="0">
                  <a:moveTo>
                    <a:pt x="0" y="94593"/>
                  </a:moveTo>
                  <a:lnTo>
                    <a:pt x="220718" y="0"/>
                  </a:lnTo>
                  <a:lnTo>
                    <a:pt x="430925" y="84083"/>
                  </a:lnTo>
                  <a:lnTo>
                    <a:pt x="599090" y="0"/>
                  </a:lnTo>
                  <a:lnTo>
                    <a:pt x="777766" y="84083"/>
                  </a:lnTo>
                  <a:lnTo>
                    <a:pt x="935421" y="10510"/>
                  </a:lnTo>
                  <a:lnTo>
                    <a:pt x="1177159" y="126124"/>
                  </a:lnTo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51" name="Google Shape;2412;p39"/>
            <p:cNvCxnSpPr/>
            <p:nvPr/>
          </p:nvCxnSpPr>
          <p:spPr>
            <a:xfrm>
              <a:off x="10425981" y="4095147"/>
              <a:ext cx="35400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2" name="Google Shape;2413;p39"/>
            <p:cNvCxnSpPr/>
            <p:nvPr/>
          </p:nvCxnSpPr>
          <p:spPr>
            <a:xfrm>
              <a:off x="10525262" y="4095147"/>
              <a:ext cx="35400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63" name="Google Shape;2408;p39">
            <a:extLst>
              <a:ext uri="{FF2B5EF4-FFF2-40B4-BE49-F238E27FC236}">
                <a16:creationId xmlns:a16="http://schemas.microsoft.com/office/drawing/2014/main" id="{5E5C433E-8838-5D91-FB6E-8E47FB906F74}"/>
              </a:ext>
            </a:extLst>
          </p:cNvPr>
          <p:cNvGrpSpPr>
            <a:grpSpLocks noChangeAspect="1"/>
          </p:cNvGrpSpPr>
          <p:nvPr/>
        </p:nvGrpSpPr>
        <p:grpSpPr>
          <a:xfrm>
            <a:off x="5900907" y="4813237"/>
            <a:ext cx="750860" cy="581961"/>
            <a:chOff x="10139830" y="3980613"/>
            <a:chExt cx="717232" cy="555898"/>
          </a:xfrm>
        </p:grpSpPr>
        <p:sp>
          <p:nvSpPr>
            <p:cNvPr id="2368" name="Google Shape;2409;p39">
              <a:extLst>
                <a:ext uri="{FF2B5EF4-FFF2-40B4-BE49-F238E27FC236}">
                  <a16:creationId xmlns:a16="http://schemas.microsoft.com/office/drawing/2014/main" id="{B7977A58-F2BC-594D-B16D-2FFD07204899}"/>
                </a:ext>
              </a:extLst>
            </p:cNvPr>
            <p:cNvSpPr/>
            <p:nvPr/>
          </p:nvSpPr>
          <p:spPr>
            <a:xfrm>
              <a:off x="10139830" y="3980613"/>
              <a:ext cx="717232" cy="555898"/>
            </a:xfrm>
            <a:custGeom>
              <a:avLst/>
              <a:gdLst/>
              <a:ahLst/>
              <a:cxnLst/>
              <a:rect l="l" t="t" r="r" b="b"/>
              <a:pathLst>
                <a:path w="5737860" h="3131820" extrusionOk="0">
                  <a:moveTo>
                    <a:pt x="1154430" y="537210"/>
                  </a:moveTo>
                  <a:lnTo>
                    <a:pt x="0" y="1337310"/>
                  </a:lnTo>
                  <a:lnTo>
                    <a:pt x="880110" y="1725930"/>
                  </a:lnTo>
                  <a:lnTo>
                    <a:pt x="1097280" y="2548890"/>
                  </a:lnTo>
                  <a:lnTo>
                    <a:pt x="2011680" y="3108960"/>
                  </a:lnTo>
                  <a:lnTo>
                    <a:pt x="2343150" y="2948940"/>
                  </a:lnTo>
                  <a:lnTo>
                    <a:pt x="3303270" y="3131820"/>
                  </a:lnTo>
                  <a:lnTo>
                    <a:pt x="4103370" y="3131820"/>
                  </a:lnTo>
                  <a:lnTo>
                    <a:pt x="4572000" y="2286000"/>
                  </a:lnTo>
                  <a:lnTo>
                    <a:pt x="5737860" y="1680210"/>
                  </a:lnTo>
                  <a:lnTo>
                    <a:pt x="4960620" y="1131570"/>
                  </a:lnTo>
                  <a:lnTo>
                    <a:pt x="4994910" y="628650"/>
                  </a:lnTo>
                  <a:lnTo>
                    <a:pt x="4046220" y="171450"/>
                  </a:lnTo>
                  <a:lnTo>
                    <a:pt x="2777490" y="331470"/>
                  </a:lnTo>
                  <a:lnTo>
                    <a:pt x="2491740" y="0"/>
                  </a:lnTo>
                  <a:lnTo>
                    <a:pt x="1440180" y="251460"/>
                  </a:lnTo>
                  <a:lnTo>
                    <a:pt x="1154430" y="537210"/>
                  </a:lnTo>
                  <a:close/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9" name="Google Shape;2410;p39">
              <a:extLst>
                <a:ext uri="{FF2B5EF4-FFF2-40B4-BE49-F238E27FC236}">
                  <a16:creationId xmlns:a16="http://schemas.microsoft.com/office/drawing/2014/main" id="{CA7BFB0F-7F77-B029-2028-67F201FEBB82}"/>
                </a:ext>
              </a:extLst>
            </p:cNvPr>
            <p:cNvSpPr txBox="1"/>
            <p:nvPr/>
          </p:nvSpPr>
          <p:spPr>
            <a:xfrm>
              <a:off x="10336191" y="4184330"/>
              <a:ext cx="315900" cy="224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</a:t>
              </a:r>
              <a:endParaRPr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0" name="Google Shape;2411;p39">
              <a:extLst>
                <a:ext uri="{FF2B5EF4-FFF2-40B4-BE49-F238E27FC236}">
                  <a16:creationId xmlns:a16="http://schemas.microsoft.com/office/drawing/2014/main" id="{800A4EBD-BC1B-1555-93A5-CCA44C76DC7F}"/>
                </a:ext>
              </a:extLst>
            </p:cNvPr>
            <p:cNvSpPr/>
            <p:nvPr/>
          </p:nvSpPr>
          <p:spPr>
            <a:xfrm rot="10626524">
              <a:off x="10359917" y="4145340"/>
              <a:ext cx="291718" cy="34090"/>
            </a:xfrm>
            <a:custGeom>
              <a:avLst/>
              <a:gdLst/>
              <a:ahLst/>
              <a:cxnLst/>
              <a:rect l="l" t="t" r="r" b="b"/>
              <a:pathLst>
                <a:path w="1177159" h="126124" extrusionOk="0">
                  <a:moveTo>
                    <a:pt x="0" y="94593"/>
                  </a:moveTo>
                  <a:lnTo>
                    <a:pt x="220718" y="0"/>
                  </a:lnTo>
                  <a:lnTo>
                    <a:pt x="430925" y="84083"/>
                  </a:lnTo>
                  <a:lnTo>
                    <a:pt x="599090" y="0"/>
                  </a:lnTo>
                  <a:lnTo>
                    <a:pt x="777766" y="84083"/>
                  </a:lnTo>
                  <a:lnTo>
                    <a:pt x="935421" y="10510"/>
                  </a:lnTo>
                  <a:lnTo>
                    <a:pt x="1177159" y="126124"/>
                  </a:lnTo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371" name="Google Shape;2412;p39">
              <a:extLst>
                <a:ext uri="{FF2B5EF4-FFF2-40B4-BE49-F238E27FC236}">
                  <a16:creationId xmlns:a16="http://schemas.microsoft.com/office/drawing/2014/main" id="{D7499774-CF91-8E1B-C3EA-E49220C41831}"/>
                </a:ext>
              </a:extLst>
            </p:cNvPr>
            <p:cNvCxnSpPr/>
            <p:nvPr/>
          </p:nvCxnSpPr>
          <p:spPr>
            <a:xfrm>
              <a:off x="10425981" y="4095147"/>
              <a:ext cx="35400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72" name="Google Shape;2413;p39">
              <a:extLst>
                <a:ext uri="{FF2B5EF4-FFF2-40B4-BE49-F238E27FC236}">
                  <a16:creationId xmlns:a16="http://schemas.microsoft.com/office/drawing/2014/main" id="{DE1572CB-66F9-6391-9DC3-1B79E60467DD}"/>
                </a:ext>
              </a:extLst>
            </p:cNvPr>
            <p:cNvCxnSpPr/>
            <p:nvPr/>
          </p:nvCxnSpPr>
          <p:spPr>
            <a:xfrm>
              <a:off x="10525262" y="4095147"/>
              <a:ext cx="35400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2" name="テキスト ボックス 1">
            <a:extLst>
              <a:ext uri="{FF2B5EF4-FFF2-40B4-BE49-F238E27FC236}">
                <a16:creationId xmlns:a16="http://schemas.microsoft.com/office/drawing/2014/main" id="{3D06D863-48C6-4270-A36D-09D998967F70}"/>
              </a:ext>
            </a:extLst>
          </p:cNvPr>
          <p:cNvSpPr txBox="1"/>
          <p:nvPr/>
        </p:nvSpPr>
        <p:spPr>
          <a:xfrm>
            <a:off x="1009280" y="635878"/>
            <a:ext cx="6328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いえ</a:t>
            </a:r>
          </a:p>
        </p:txBody>
      </p:sp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95D9E9E1-1BF0-43A2-8459-721838CAEC2A}"/>
              </a:ext>
            </a:extLst>
          </p:cNvPr>
          <p:cNvSpPr txBox="1"/>
          <p:nvPr/>
        </p:nvSpPr>
        <p:spPr>
          <a:xfrm>
            <a:off x="1951842" y="634263"/>
            <a:ext cx="69527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かぐ</a:t>
            </a:r>
          </a:p>
        </p:txBody>
      </p:sp>
      <p:sp>
        <p:nvSpPr>
          <p:cNvPr id="4" name="テキスト ボックス 3">
            <a:extLst>
              <a:ext uri="{FF2B5EF4-FFF2-40B4-BE49-F238E27FC236}">
                <a16:creationId xmlns:a16="http://schemas.microsoft.com/office/drawing/2014/main" id="{C9DC9627-6F07-4674-89E3-DB24A4642482}"/>
              </a:ext>
            </a:extLst>
          </p:cNvPr>
          <p:cNvSpPr txBox="1"/>
          <p:nvPr/>
        </p:nvSpPr>
        <p:spPr>
          <a:xfrm>
            <a:off x="3947072" y="647183"/>
            <a:ext cx="60402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5" name="テキスト ボックス 4">
            <a:extLst>
              <a:ext uri="{FF2B5EF4-FFF2-40B4-BE49-F238E27FC236}">
                <a16:creationId xmlns:a16="http://schemas.microsoft.com/office/drawing/2014/main" id="{FF133668-573C-46E8-AD67-5EE70AC715FC}"/>
              </a:ext>
            </a:extLst>
          </p:cNvPr>
          <p:cNvSpPr txBox="1"/>
          <p:nvPr/>
        </p:nvSpPr>
        <p:spPr>
          <a:xfrm>
            <a:off x="4674198" y="630042"/>
            <a:ext cx="55689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つく</a:t>
            </a:r>
          </a:p>
        </p:txBody>
      </p: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A799F106-88B3-492F-9953-06D181972AE9}"/>
              </a:ext>
            </a:extLst>
          </p:cNvPr>
          <p:cNvSpPr txBox="1"/>
          <p:nvPr/>
        </p:nvSpPr>
        <p:spPr>
          <a:xfrm>
            <a:off x="987804" y="1387564"/>
            <a:ext cx="67583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なが</a:t>
            </a: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62095647-BBF0-465A-A3F9-C9B020F15163}"/>
              </a:ext>
            </a:extLst>
          </p:cNvPr>
          <p:cNvSpPr txBox="1"/>
          <p:nvPr/>
        </p:nvSpPr>
        <p:spPr>
          <a:xfrm>
            <a:off x="1852628" y="1384952"/>
            <a:ext cx="5504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E509C4D6-5C5F-424C-8560-74FFA35B7EFF}"/>
              </a:ext>
            </a:extLst>
          </p:cNvPr>
          <p:cNvSpPr txBox="1"/>
          <p:nvPr/>
        </p:nvSpPr>
        <p:spPr>
          <a:xfrm>
            <a:off x="4249082" y="1397971"/>
            <a:ext cx="68101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じつ</a:t>
            </a:r>
          </a:p>
        </p:txBody>
      </p:sp>
      <p:sp>
        <p:nvSpPr>
          <p:cNvPr id="9" name="テキスト ボックス 8">
            <a:extLst>
              <a:ext uri="{FF2B5EF4-FFF2-40B4-BE49-F238E27FC236}">
                <a16:creationId xmlns:a16="http://schemas.microsoft.com/office/drawing/2014/main" id="{D01D8C36-C1CF-45DF-876D-1F74CF70D6CB}"/>
              </a:ext>
            </a:extLst>
          </p:cNvPr>
          <p:cNvSpPr txBox="1"/>
          <p:nvPr/>
        </p:nvSpPr>
        <p:spPr>
          <a:xfrm>
            <a:off x="1087458" y="2122888"/>
            <a:ext cx="10386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ちきゅう</a:t>
            </a:r>
          </a:p>
        </p:txBody>
      </p:sp>
      <p:sp>
        <p:nvSpPr>
          <p:cNvPr id="10" name="テキスト ボックス 9">
            <a:extLst>
              <a:ext uri="{FF2B5EF4-FFF2-40B4-BE49-F238E27FC236}">
                <a16:creationId xmlns:a16="http://schemas.microsoft.com/office/drawing/2014/main" id="{6B4D01C3-E7A7-4264-BA86-0F3598633319}"/>
              </a:ext>
            </a:extLst>
          </p:cNvPr>
          <p:cNvSpPr txBox="1"/>
          <p:nvPr/>
        </p:nvSpPr>
        <p:spPr>
          <a:xfrm>
            <a:off x="2270263" y="2122887"/>
            <a:ext cx="49475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おん</a:t>
            </a:r>
          </a:p>
        </p:txBody>
      </p: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70F5F420-5B65-45D2-96B3-FCCACE4CCA01}"/>
              </a:ext>
            </a:extLst>
          </p:cNvPr>
          <p:cNvSpPr txBox="1"/>
          <p:nvPr/>
        </p:nvSpPr>
        <p:spPr>
          <a:xfrm>
            <a:off x="3963719" y="2119842"/>
            <a:ext cx="9121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ぼうし</a:t>
            </a:r>
          </a:p>
        </p:txBody>
      </p:sp>
      <p:sp>
        <p:nvSpPr>
          <p:cNvPr id="12" name="テキスト ボックス 11">
            <a:extLst>
              <a:ext uri="{FF2B5EF4-FFF2-40B4-BE49-F238E27FC236}">
                <a16:creationId xmlns:a16="http://schemas.microsoft.com/office/drawing/2014/main" id="{268F241F-620C-44F1-9324-4F9287533865}"/>
              </a:ext>
            </a:extLst>
          </p:cNvPr>
          <p:cNvSpPr txBox="1"/>
          <p:nvPr/>
        </p:nvSpPr>
        <p:spPr>
          <a:xfrm>
            <a:off x="5236738" y="2114104"/>
            <a:ext cx="91216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やくだ</a:t>
            </a:r>
          </a:p>
        </p:txBody>
      </p:sp>
      <p:sp>
        <p:nvSpPr>
          <p:cNvPr id="13" name="テキスト ボックス 12">
            <a:extLst>
              <a:ext uri="{FF2B5EF4-FFF2-40B4-BE49-F238E27FC236}">
                <a16:creationId xmlns:a16="http://schemas.microsoft.com/office/drawing/2014/main" id="{4AC28E24-7D85-457B-B7AE-827BC1C6C027}"/>
              </a:ext>
            </a:extLst>
          </p:cNvPr>
          <p:cNvSpPr txBox="1"/>
          <p:nvPr/>
        </p:nvSpPr>
        <p:spPr>
          <a:xfrm>
            <a:off x="7897029" y="3701274"/>
            <a:ext cx="76474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ちい</a:t>
            </a:r>
          </a:p>
        </p:txBody>
      </p:sp>
      <p:sp>
        <p:nvSpPr>
          <p:cNvPr id="14" name="テキスト ボックス 13">
            <a:extLst>
              <a:ext uri="{FF2B5EF4-FFF2-40B4-BE49-F238E27FC236}">
                <a16:creationId xmlns:a16="http://schemas.microsoft.com/office/drawing/2014/main" id="{714E8EDA-6F14-4FD2-A590-ECE676997D70}"/>
              </a:ext>
            </a:extLst>
          </p:cNvPr>
          <p:cNvSpPr txBox="1"/>
          <p:nvPr/>
        </p:nvSpPr>
        <p:spPr>
          <a:xfrm>
            <a:off x="7150734" y="4442554"/>
            <a:ext cx="55811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すこ</a:t>
            </a:r>
          </a:p>
        </p:txBody>
      </p:sp>
      <p:sp>
        <p:nvSpPr>
          <p:cNvPr id="15" name="テキスト ボックス 14">
            <a:extLst>
              <a:ext uri="{FF2B5EF4-FFF2-40B4-BE49-F238E27FC236}">
                <a16:creationId xmlns:a16="http://schemas.microsoft.com/office/drawing/2014/main" id="{DEB20EF4-C515-49E8-84BE-33318EDA4F5F}"/>
              </a:ext>
            </a:extLst>
          </p:cNvPr>
          <p:cNvSpPr txBox="1"/>
          <p:nvPr/>
        </p:nvSpPr>
        <p:spPr>
          <a:xfrm>
            <a:off x="3520741" y="2119843"/>
            <a:ext cx="67690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</a:t>
            </a:r>
          </a:p>
        </p:txBody>
      </p:sp>
      <p:sp>
        <p:nvSpPr>
          <p:cNvPr id="73" name="角丸四角形 96">
            <a:extLst>
              <a:ext uri="{FF2B5EF4-FFF2-40B4-BE49-F238E27FC236}">
                <a16:creationId xmlns:a16="http://schemas.microsoft.com/office/drawing/2014/main" id="{88A92A3F-605D-4BAD-A965-780720FD655D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C9B77D6E-D3BC-4C1F-B063-C037BA6EDAB7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76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969891" y="2960334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7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745181" y="2204719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8" name="グループ化 77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146513" y="2046071"/>
            <a:ext cx="564109" cy="193172"/>
            <a:chOff x="9364349" y="5301095"/>
            <a:chExt cx="371808" cy="127321"/>
          </a:xfrm>
        </p:grpSpPr>
        <p:cxnSp>
          <p:nvCxnSpPr>
            <p:cNvPr id="79" name="直線コネクタ 78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直線コネクタ 79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直線コネクタ 80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直線コネクタ 81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4332504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8" name="Google Shape;2418;p40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9" name="Google Shape;2419;p40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5" name="Google Shape;2425;p40"/>
          <p:cNvSpPr txBox="1"/>
          <p:nvPr/>
        </p:nvSpPr>
        <p:spPr>
          <a:xfrm>
            <a:off x="6188652" y="2124209"/>
            <a:ext cx="4371859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二酸化炭素の話は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むずかしかったかな？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でも、とても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大切な話だよ。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6" name="Google Shape;2426;p40"/>
          <p:cNvSpPr/>
          <p:nvPr/>
        </p:nvSpPr>
        <p:spPr>
          <a:xfrm>
            <a:off x="3143471" y="4859243"/>
            <a:ext cx="368446" cy="26786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7" name="Google Shape;2427;p40"/>
          <p:cNvSpPr/>
          <p:nvPr/>
        </p:nvSpPr>
        <p:spPr>
          <a:xfrm>
            <a:off x="1284192" y="2662798"/>
            <a:ext cx="1966191" cy="2615033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8" name="Google Shape;2428;p40"/>
          <p:cNvSpPr/>
          <p:nvPr/>
        </p:nvSpPr>
        <p:spPr>
          <a:xfrm>
            <a:off x="2881724" y="4342260"/>
            <a:ext cx="77410" cy="77410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29" name="Google Shape;2429;p40"/>
          <p:cNvSpPr/>
          <p:nvPr/>
        </p:nvSpPr>
        <p:spPr>
          <a:xfrm>
            <a:off x="2369912" y="5143899"/>
            <a:ext cx="368446" cy="26786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430" name="Google Shape;2430;p40"/>
          <p:cNvCxnSpPr/>
          <p:nvPr/>
        </p:nvCxnSpPr>
        <p:spPr>
          <a:xfrm flipH="1">
            <a:off x="1284192" y="4762117"/>
            <a:ext cx="163850" cy="231059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431" name="Google Shape;2431;p40"/>
          <p:cNvCxnSpPr/>
          <p:nvPr/>
        </p:nvCxnSpPr>
        <p:spPr>
          <a:xfrm flipH="1">
            <a:off x="1294433" y="4838763"/>
            <a:ext cx="163850" cy="231059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432" name="Google Shape;2432;p40"/>
          <p:cNvCxnSpPr/>
          <p:nvPr/>
        </p:nvCxnSpPr>
        <p:spPr>
          <a:xfrm flipH="1">
            <a:off x="1335395" y="4877646"/>
            <a:ext cx="163850" cy="231059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433" name="Google Shape;2433;p40"/>
          <p:cNvCxnSpPr/>
          <p:nvPr/>
        </p:nvCxnSpPr>
        <p:spPr>
          <a:xfrm flipH="1">
            <a:off x="1391720" y="4957493"/>
            <a:ext cx="130479" cy="186409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434" name="Google Shape;2434;p40"/>
          <p:cNvCxnSpPr/>
          <p:nvPr/>
        </p:nvCxnSpPr>
        <p:spPr>
          <a:xfrm flipH="1">
            <a:off x="1448042" y="5028372"/>
            <a:ext cx="104700" cy="131648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2435" name="Google Shape;2435;p40"/>
          <p:cNvCxnSpPr/>
          <p:nvPr/>
        </p:nvCxnSpPr>
        <p:spPr>
          <a:xfrm flipH="1">
            <a:off x="1499245" y="5078447"/>
            <a:ext cx="81924" cy="101695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2436" name="Google Shape;2436;p40"/>
          <p:cNvSpPr/>
          <p:nvPr/>
        </p:nvSpPr>
        <p:spPr>
          <a:xfrm>
            <a:off x="1704057" y="2744724"/>
            <a:ext cx="927377" cy="263939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7" name="Google Shape;2437;p40"/>
          <p:cNvSpPr/>
          <p:nvPr/>
        </p:nvSpPr>
        <p:spPr>
          <a:xfrm rot="-3468885">
            <a:off x="1004625" y="3709350"/>
            <a:ext cx="277192" cy="596155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38" name="Google Shape;2438;p40"/>
          <p:cNvSpPr/>
          <p:nvPr/>
        </p:nvSpPr>
        <p:spPr>
          <a:xfrm rot="642058">
            <a:off x="1263712" y="4065180"/>
            <a:ext cx="368662" cy="231059"/>
          </a:xfrm>
          <a:prstGeom prst="ellipse">
            <a:avLst/>
          </a:prstGeom>
          <a:solidFill>
            <a:srgbClr val="C89058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55" name="Google Shape;2455;p40"/>
          <p:cNvGrpSpPr/>
          <p:nvPr/>
        </p:nvGrpSpPr>
        <p:grpSpPr>
          <a:xfrm>
            <a:off x="2422845" y="3773178"/>
            <a:ext cx="800644" cy="156432"/>
            <a:chOff x="6351146" y="-722624"/>
            <a:chExt cx="996188" cy="194638"/>
          </a:xfrm>
        </p:grpSpPr>
        <p:sp>
          <p:nvSpPr>
            <p:cNvPr id="2456" name="Google Shape;2456;p40"/>
            <p:cNvSpPr/>
            <p:nvPr/>
          </p:nvSpPr>
          <p:spPr>
            <a:xfrm rot="-870154">
              <a:off x="6352006" y="-611206"/>
              <a:ext cx="305316" cy="45719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7" name="Google Shape;2457;p40"/>
            <p:cNvSpPr/>
            <p:nvPr/>
          </p:nvSpPr>
          <p:spPr>
            <a:xfrm>
              <a:off x="7128192" y="-722624"/>
              <a:ext cx="219142" cy="45719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458" name="Google Shape;2458;p40"/>
          <p:cNvSpPr txBox="1"/>
          <p:nvPr/>
        </p:nvSpPr>
        <p:spPr>
          <a:xfrm>
            <a:off x="6276476" y="2057125"/>
            <a:ext cx="2157734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にさん</a:t>
            </a:r>
            <a:r>
              <a:rPr lang="ja-JP" altLang="en-US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かたんそ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64" name="Google Shape;2464;p40"/>
          <p:cNvSpPr txBox="1"/>
          <p:nvPr/>
        </p:nvSpPr>
        <p:spPr>
          <a:xfrm rot="402606">
            <a:off x="3636651" y="4086067"/>
            <a:ext cx="1208247" cy="2616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1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Z z z</a:t>
            </a:r>
            <a:endParaRPr sz="11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66" name="Google Shape;2466;p40"/>
          <p:cNvGrpSpPr/>
          <p:nvPr/>
        </p:nvGrpSpPr>
        <p:grpSpPr>
          <a:xfrm>
            <a:off x="1838673" y="4434588"/>
            <a:ext cx="630252" cy="488262"/>
            <a:chOff x="10139835" y="3980615"/>
            <a:chExt cx="714381" cy="553437"/>
          </a:xfrm>
        </p:grpSpPr>
        <p:sp>
          <p:nvSpPr>
            <p:cNvPr id="2467" name="Google Shape;2467;p40"/>
            <p:cNvSpPr/>
            <p:nvPr/>
          </p:nvSpPr>
          <p:spPr>
            <a:xfrm>
              <a:off x="10139835" y="3980615"/>
              <a:ext cx="714381" cy="553437"/>
            </a:xfrm>
            <a:custGeom>
              <a:avLst/>
              <a:gdLst/>
              <a:ahLst/>
              <a:cxnLst/>
              <a:rect l="l" t="t" r="r" b="b"/>
              <a:pathLst>
                <a:path w="5737860" h="3131820" extrusionOk="0">
                  <a:moveTo>
                    <a:pt x="1154430" y="537210"/>
                  </a:moveTo>
                  <a:lnTo>
                    <a:pt x="0" y="1337310"/>
                  </a:lnTo>
                  <a:lnTo>
                    <a:pt x="880110" y="1725930"/>
                  </a:lnTo>
                  <a:lnTo>
                    <a:pt x="1097280" y="2548890"/>
                  </a:lnTo>
                  <a:lnTo>
                    <a:pt x="2011680" y="3108960"/>
                  </a:lnTo>
                  <a:lnTo>
                    <a:pt x="2343150" y="2948940"/>
                  </a:lnTo>
                  <a:lnTo>
                    <a:pt x="3303270" y="3131820"/>
                  </a:lnTo>
                  <a:lnTo>
                    <a:pt x="4103370" y="3131820"/>
                  </a:lnTo>
                  <a:lnTo>
                    <a:pt x="4572000" y="2286000"/>
                  </a:lnTo>
                  <a:lnTo>
                    <a:pt x="5737860" y="1680210"/>
                  </a:lnTo>
                  <a:lnTo>
                    <a:pt x="4960620" y="1131570"/>
                  </a:lnTo>
                  <a:lnTo>
                    <a:pt x="4994910" y="628650"/>
                  </a:lnTo>
                  <a:lnTo>
                    <a:pt x="4046220" y="171450"/>
                  </a:lnTo>
                  <a:lnTo>
                    <a:pt x="2777490" y="331470"/>
                  </a:lnTo>
                  <a:lnTo>
                    <a:pt x="2491740" y="0"/>
                  </a:lnTo>
                  <a:lnTo>
                    <a:pt x="1440180" y="251460"/>
                  </a:lnTo>
                  <a:lnTo>
                    <a:pt x="1154430" y="537210"/>
                  </a:lnTo>
                  <a:close/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8" name="Google Shape;2468;p40"/>
            <p:cNvSpPr txBox="1"/>
            <p:nvPr/>
          </p:nvSpPr>
          <p:spPr>
            <a:xfrm>
              <a:off x="10285397" y="4128502"/>
              <a:ext cx="316048" cy="4001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20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9" name="Google Shape;2469;p40"/>
            <p:cNvSpPr/>
            <p:nvPr/>
          </p:nvSpPr>
          <p:spPr>
            <a:xfrm rot="10629411">
              <a:off x="10359740" y="4145166"/>
              <a:ext cx="291831" cy="34147"/>
            </a:xfrm>
            <a:custGeom>
              <a:avLst/>
              <a:gdLst/>
              <a:ahLst/>
              <a:cxnLst/>
              <a:rect l="l" t="t" r="r" b="b"/>
              <a:pathLst>
                <a:path w="1177159" h="126124" extrusionOk="0">
                  <a:moveTo>
                    <a:pt x="0" y="94593"/>
                  </a:moveTo>
                  <a:lnTo>
                    <a:pt x="220718" y="0"/>
                  </a:lnTo>
                  <a:lnTo>
                    <a:pt x="430925" y="84083"/>
                  </a:lnTo>
                  <a:lnTo>
                    <a:pt x="599090" y="0"/>
                  </a:lnTo>
                  <a:lnTo>
                    <a:pt x="777766" y="84083"/>
                  </a:lnTo>
                  <a:lnTo>
                    <a:pt x="935421" y="10510"/>
                  </a:lnTo>
                  <a:lnTo>
                    <a:pt x="1177159" y="126124"/>
                  </a:lnTo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470" name="Google Shape;2470;p40"/>
            <p:cNvCxnSpPr/>
            <p:nvPr/>
          </p:nvCxnSpPr>
          <p:spPr>
            <a:xfrm>
              <a:off x="10425981" y="4095147"/>
              <a:ext cx="35493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71" name="Google Shape;2471;p40"/>
            <p:cNvCxnSpPr/>
            <p:nvPr/>
          </p:nvCxnSpPr>
          <p:spPr>
            <a:xfrm>
              <a:off x="10525262" y="4095147"/>
              <a:ext cx="35493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472" name="Google Shape;2472;p40"/>
          <p:cNvGrpSpPr/>
          <p:nvPr/>
        </p:nvGrpSpPr>
        <p:grpSpPr>
          <a:xfrm>
            <a:off x="1502259" y="3417129"/>
            <a:ext cx="490924" cy="416993"/>
            <a:chOff x="10139830" y="3980613"/>
            <a:chExt cx="714381" cy="606799"/>
          </a:xfrm>
        </p:grpSpPr>
        <p:sp>
          <p:nvSpPr>
            <p:cNvPr id="2473" name="Google Shape;2473;p40"/>
            <p:cNvSpPr/>
            <p:nvPr/>
          </p:nvSpPr>
          <p:spPr>
            <a:xfrm>
              <a:off x="10139830" y="3980613"/>
              <a:ext cx="714381" cy="553437"/>
            </a:xfrm>
            <a:custGeom>
              <a:avLst/>
              <a:gdLst/>
              <a:ahLst/>
              <a:cxnLst/>
              <a:rect l="l" t="t" r="r" b="b"/>
              <a:pathLst>
                <a:path w="5737860" h="3131820" extrusionOk="0">
                  <a:moveTo>
                    <a:pt x="1154430" y="537210"/>
                  </a:moveTo>
                  <a:lnTo>
                    <a:pt x="0" y="1337310"/>
                  </a:lnTo>
                  <a:lnTo>
                    <a:pt x="880110" y="1725930"/>
                  </a:lnTo>
                  <a:lnTo>
                    <a:pt x="1097280" y="2548890"/>
                  </a:lnTo>
                  <a:lnTo>
                    <a:pt x="2011680" y="3108960"/>
                  </a:lnTo>
                  <a:lnTo>
                    <a:pt x="2343150" y="2948940"/>
                  </a:lnTo>
                  <a:lnTo>
                    <a:pt x="3303270" y="3131820"/>
                  </a:lnTo>
                  <a:lnTo>
                    <a:pt x="4103370" y="3131820"/>
                  </a:lnTo>
                  <a:lnTo>
                    <a:pt x="4572000" y="2286000"/>
                  </a:lnTo>
                  <a:lnTo>
                    <a:pt x="5737860" y="1680210"/>
                  </a:lnTo>
                  <a:lnTo>
                    <a:pt x="4960620" y="1131570"/>
                  </a:lnTo>
                  <a:lnTo>
                    <a:pt x="4994910" y="628650"/>
                  </a:lnTo>
                  <a:lnTo>
                    <a:pt x="4046220" y="171450"/>
                  </a:lnTo>
                  <a:lnTo>
                    <a:pt x="2777490" y="331470"/>
                  </a:lnTo>
                  <a:lnTo>
                    <a:pt x="2491740" y="0"/>
                  </a:lnTo>
                  <a:lnTo>
                    <a:pt x="1440180" y="251460"/>
                  </a:lnTo>
                  <a:lnTo>
                    <a:pt x="1154430" y="537210"/>
                  </a:lnTo>
                  <a:close/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4" name="Google Shape;2474;p40"/>
            <p:cNvSpPr txBox="1"/>
            <p:nvPr/>
          </p:nvSpPr>
          <p:spPr>
            <a:xfrm>
              <a:off x="10336191" y="4184330"/>
              <a:ext cx="316048" cy="40308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5" name="Google Shape;2475;p40"/>
            <p:cNvSpPr/>
            <p:nvPr/>
          </p:nvSpPr>
          <p:spPr>
            <a:xfrm rot="10629411">
              <a:off x="10359740" y="4145166"/>
              <a:ext cx="291831" cy="34147"/>
            </a:xfrm>
            <a:custGeom>
              <a:avLst/>
              <a:gdLst/>
              <a:ahLst/>
              <a:cxnLst/>
              <a:rect l="l" t="t" r="r" b="b"/>
              <a:pathLst>
                <a:path w="1177159" h="126124" extrusionOk="0">
                  <a:moveTo>
                    <a:pt x="0" y="94593"/>
                  </a:moveTo>
                  <a:lnTo>
                    <a:pt x="220718" y="0"/>
                  </a:lnTo>
                  <a:lnTo>
                    <a:pt x="430925" y="84083"/>
                  </a:lnTo>
                  <a:lnTo>
                    <a:pt x="599090" y="0"/>
                  </a:lnTo>
                  <a:lnTo>
                    <a:pt x="777766" y="84083"/>
                  </a:lnTo>
                  <a:lnTo>
                    <a:pt x="935421" y="10510"/>
                  </a:lnTo>
                  <a:lnTo>
                    <a:pt x="1177159" y="126124"/>
                  </a:lnTo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476" name="Google Shape;2476;p40"/>
            <p:cNvCxnSpPr/>
            <p:nvPr/>
          </p:nvCxnSpPr>
          <p:spPr>
            <a:xfrm>
              <a:off x="10425981" y="4095147"/>
              <a:ext cx="35493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77" name="Google Shape;2477;p40"/>
            <p:cNvCxnSpPr/>
            <p:nvPr/>
          </p:nvCxnSpPr>
          <p:spPr>
            <a:xfrm>
              <a:off x="10525262" y="4095147"/>
              <a:ext cx="35493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478" name="Google Shape;2478;p40"/>
          <p:cNvGrpSpPr/>
          <p:nvPr/>
        </p:nvGrpSpPr>
        <p:grpSpPr>
          <a:xfrm>
            <a:off x="2725646" y="3196430"/>
            <a:ext cx="490924" cy="416993"/>
            <a:chOff x="10139830" y="3980613"/>
            <a:chExt cx="714381" cy="606799"/>
          </a:xfrm>
        </p:grpSpPr>
        <p:sp>
          <p:nvSpPr>
            <p:cNvPr id="2479" name="Google Shape;2479;p40"/>
            <p:cNvSpPr/>
            <p:nvPr/>
          </p:nvSpPr>
          <p:spPr>
            <a:xfrm>
              <a:off x="10139830" y="3980613"/>
              <a:ext cx="714381" cy="553437"/>
            </a:xfrm>
            <a:custGeom>
              <a:avLst/>
              <a:gdLst/>
              <a:ahLst/>
              <a:cxnLst/>
              <a:rect l="l" t="t" r="r" b="b"/>
              <a:pathLst>
                <a:path w="5737860" h="3131820" extrusionOk="0">
                  <a:moveTo>
                    <a:pt x="1154430" y="537210"/>
                  </a:moveTo>
                  <a:lnTo>
                    <a:pt x="0" y="1337310"/>
                  </a:lnTo>
                  <a:lnTo>
                    <a:pt x="880110" y="1725930"/>
                  </a:lnTo>
                  <a:lnTo>
                    <a:pt x="1097280" y="2548890"/>
                  </a:lnTo>
                  <a:lnTo>
                    <a:pt x="2011680" y="3108960"/>
                  </a:lnTo>
                  <a:lnTo>
                    <a:pt x="2343150" y="2948940"/>
                  </a:lnTo>
                  <a:lnTo>
                    <a:pt x="3303270" y="3131820"/>
                  </a:lnTo>
                  <a:lnTo>
                    <a:pt x="4103370" y="3131820"/>
                  </a:lnTo>
                  <a:lnTo>
                    <a:pt x="4572000" y="2286000"/>
                  </a:lnTo>
                  <a:lnTo>
                    <a:pt x="5737860" y="1680210"/>
                  </a:lnTo>
                  <a:lnTo>
                    <a:pt x="4960620" y="1131570"/>
                  </a:lnTo>
                  <a:lnTo>
                    <a:pt x="4994910" y="628650"/>
                  </a:lnTo>
                  <a:lnTo>
                    <a:pt x="4046220" y="171450"/>
                  </a:lnTo>
                  <a:lnTo>
                    <a:pt x="2777490" y="331470"/>
                  </a:lnTo>
                  <a:lnTo>
                    <a:pt x="2491740" y="0"/>
                  </a:lnTo>
                  <a:lnTo>
                    <a:pt x="1440180" y="251460"/>
                  </a:lnTo>
                  <a:lnTo>
                    <a:pt x="1154430" y="537210"/>
                  </a:lnTo>
                  <a:close/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0" name="Google Shape;2480;p40"/>
            <p:cNvSpPr txBox="1"/>
            <p:nvPr/>
          </p:nvSpPr>
          <p:spPr>
            <a:xfrm>
              <a:off x="10336191" y="4184330"/>
              <a:ext cx="316048" cy="40308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1" name="Google Shape;2481;p40"/>
            <p:cNvSpPr/>
            <p:nvPr/>
          </p:nvSpPr>
          <p:spPr>
            <a:xfrm rot="10629411">
              <a:off x="10359740" y="4145166"/>
              <a:ext cx="291831" cy="34147"/>
            </a:xfrm>
            <a:custGeom>
              <a:avLst/>
              <a:gdLst/>
              <a:ahLst/>
              <a:cxnLst/>
              <a:rect l="l" t="t" r="r" b="b"/>
              <a:pathLst>
                <a:path w="1177159" h="126124" extrusionOk="0">
                  <a:moveTo>
                    <a:pt x="0" y="94593"/>
                  </a:moveTo>
                  <a:lnTo>
                    <a:pt x="220718" y="0"/>
                  </a:lnTo>
                  <a:lnTo>
                    <a:pt x="430925" y="84083"/>
                  </a:lnTo>
                  <a:lnTo>
                    <a:pt x="599090" y="0"/>
                  </a:lnTo>
                  <a:lnTo>
                    <a:pt x="777766" y="84083"/>
                  </a:lnTo>
                  <a:lnTo>
                    <a:pt x="935421" y="10510"/>
                  </a:lnTo>
                  <a:lnTo>
                    <a:pt x="1177159" y="126124"/>
                  </a:lnTo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482" name="Google Shape;2482;p40"/>
            <p:cNvCxnSpPr/>
            <p:nvPr/>
          </p:nvCxnSpPr>
          <p:spPr>
            <a:xfrm>
              <a:off x="10425981" y="4095147"/>
              <a:ext cx="35493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83" name="Google Shape;2483;p40"/>
            <p:cNvCxnSpPr/>
            <p:nvPr/>
          </p:nvCxnSpPr>
          <p:spPr>
            <a:xfrm>
              <a:off x="10525262" y="4095147"/>
              <a:ext cx="35493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2486" name="Google Shape;2486;p40"/>
          <p:cNvSpPr txBox="1"/>
          <p:nvPr/>
        </p:nvSpPr>
        <p:spPr>
          <a:xfrm>
            <a:off x="3373526" y="2676306"/>
            <a:ext cx="5805900" cy="400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000" dirty="0">
                <a:solidFill>
                  <a:schemeClr val="dk1"/>
                </a:solidFill>
              </a:rPr>
              <a:t>ぼくにも　　が</a:t>
            </a:r>
            <a:r>
              <a:rPr lang="en-US" altLang="ja-JP" sz="2000" dirty="0">
                <a:solidFill>
                  <a:schemeClr val="dk1"/>
                </a:solidFill>
              </a:rPr>
              <a:t>…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87" name="Google Shape;2487;p40"/>
          <p:cNvGrpSpPr/>
          <p:nvPr/>
        </p:nvGrpSpPr>
        <p:grpSpPr>
          <a:xfrm>
            <a:off x="4458248" y="2662798"/>
            <a:ext cx="528887" cy="427188"/>
            <a:chOff x="10139830" y="3980613"/>
            <a:chExt cx="717232" cy="579317"/>
          </a:xfrm>
        </p:grpSpPr>
        <p:sp>
          <p:nvSpPr>
            <p:cNvPr id="2488" name="Google Shape;2488;p40"/>
            <p:cNvSpPr/>
            <p:nvPr/>
          </p:nvSpPr>
          <p:spPr>
            <a:xfrm>
              <a:off x="10139830" y="3980613"/>
              <a:ext cx="717232" cy="555898"/>
            </a:xfrm>
            <a:custGeom>
              <a:avLst/>
              <a:gdLst/>
              <a:ahLst/>
              <a:cxnLst/>
              <a:rect l="l" t="t" r="r" b="b"/>
              <a:pathLst>
                <a:path w="5737860" h="3131820" extrusionOk="0">
                  <a:moveTo>
                    <a:pt x="1154430" y="537210"/>
                  </a:moveTo>
                  <a:lnTo>
                    <a:pt x="0" y="1337310"/>
                  </a:lnTo>
                  <a:lnTo>
                    <a:pt x="880110" y="1725930"/>
                  </a:lnTo>
                  <a:lnTo>
                    <a:pt x="1097280" y="2548890"/>
                  </a:lnTo>
                  <a:lnTo>
                    <a:pt x="2011680" y="3108960"/>
                  </a:lnTo>
                  <a:lnTo>
                    <a:pt x="2343150" y="2948940"/>
                  </a:lnTo>
                  <a:lnTo>
                    <a:pt x="3303270" y="3131820"/>
                  </a:lnTo>
                  <a:lnTo>
                    <a:pt x="4103370" y="3131820"/>
                  </a:lnTo>
                  <a:lnTo>
                    <a:pt x="4572000" y="2286000"/>
                  </a:lnTo>
                  <a:lnTo>
                    <a:pt x="5737860" y="1680210"/>
                  </a:lnTo>
                  <a:lnTo>
                    <a:pt x="4960620" y="1131570"/>
                  </a:lnTo>
                  <a:lnTo>
                    <a:pt x="4994910" y="628650"/>
                  </a:lnTo>
                  <a:lnTo>
                    <a:pt x="4046220" y="171450"/>
                  </a:lnTo>
                  <a:lnTo>
                    <a:pt x="2777490" y="331470"/>
                  </a:lnTo>
                  <a:lnTo>
                    <a:pt x="2491740" y="0"/>
                  </a:lnTo>
                  <a:lnTo>
                    <a:pt x="1440180" y="251460"/>
                  </a:lnTo>
                  <a:lnTo>
                    <a:pt x="1154430" y="537210"/>
                  </a:lnTo>
                  <a:close/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9" name="Google Shape;2489;p40"/>
            <p:cNvSpPr txBox="1"/>
            <p:nvPr/>
          </p:nvSpPr>
          <p:spPr>
            <a:xfrm>
              <a:off x="10336191" y="4184330"/>
              <a:ext cx="315900" cy="375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0" name="Google Shape;2490;p40"/>
            <p:cNvSpPr/>
            <p:nvPr/>
          </p:nvSpPr>
          <p:spPr>
            <a:xfrm rot="10626524">
              <a:off x="10359917" y="4145340"/>
              <a:ext cx="291718" cy="34090"/>
            </a:xfrm>
            <a:custGeom>
              <a:avLst/>
              <a:gdLst/>
              <a:ahLst/>
              <a:cxnLst/>
              <a:rect l="l" t="t" r="r" b="b"/>
              <a:pathLst>
                <a:path w="1177159" h="126124" extrusionOk="0">
                  <a:moveTo>
                    <a:pt x="0" y="94593"/>
                  </a:moveTo>
                  <a:lnTo>
                    <a:pt x="220718" y="0"/>
                  </a:lnTo>
                  <a:lnTo>
                    <a:pt x="430925" y="84083"/>
                  </a:lnTo>
                  <a:lnTo>
                    <a:pt x="599090" y="0"/>
                  </a:lnTo>
                  <a:lnTo>
                    <a:pt x="777766" y="84083"/>
                  </a:lnTo>
                  <a:lnTo>
                    <a:pt x="935421" y="10510"/>
                  </a:lnTo>
                  <a:lnTo>
                    <a:pt x="1177159" y="126124"/>
                  </a:lnTo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491" name="Google Shape;2491;p40"/>
            <p:cNvCxnSpPr/>
            <p:nvPr/>
          </p:nvCxnSpPr>
          <p:spPr>
            <a:xfrm>
              <a:off x="10425981" y="4095147"/>
              <a:ext cx="35400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92" name="Google Shape;2492;p40"/>
            <p:cNvCxnSpPr/>
            <p:nvPr/>
          </p:nvCxnSpPr>
          <p:spPr>
            <a:xfrm>
              <a:off x="10525262" y="4095147"/>
              <a:ext cx="35400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75" name="グループ化 74"/>
          <p:cNvGrpSpPr/>
          <p:nvPr/>
        </p:nvGrpSpPr>
        <p:grpSpPr>
          <a:xfrm>
            <a:off x="1329570" y="3186129"/>
            <a:ext cx="183224" cy="605078"/>
            <a:chOff x="7332286" y="4139830"/>
            <a:chExt cx="58237" cy="192322"/>
          </a:xfrm>
        </p:grpSpPr>
        <p:sp>
          <p:nvSpPr>
            <p:cNvPr id="76" name="フリーフォーム 75"/>
            <p:cNvSpPr/>
            <p:nvPr/>
          </p:nvSpPr>
          <p:spPr>
            <a:xfrm rot="14248921">
              <a:off x="7341881" y="4283510"/>
              <a:ext cx="51505" cy="45779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7" name="フリーフォーム 76"/>
            <p:cNvSpPr/>
            <p:nvPr/>
          </p:nvSpPr>
          <p:spPr>
            <a:xfrm rot="4621820">
              <a:off x="7293715" y="4178401"/>
              <a:ext cx="104341" cy="27200"/>
            </a:xfrm>
            <a:custGeom>
              <a:avLst/>
              <a:gdLst>
                <a:gd name="connsiteX0" fmla="*/ 34120 w 228600"/>
                <a:gd name="connsiteY0" fmla="*/ 0 h 255896"/>
                <a:gd name="connsiteX1" fmla="*/ 0 w 228600"/>
                <a:gd name="connsiteY1" fmla="*/ 78475 h 255896"/>
                <a:gd name="connsiteX2" fmla="*/ 201305 w 228600"/>
                <a:gd name="connsiteY2" fmla="*/ 255896 h 255896"/>
                <a:gd name="connsiteX3" fmla="*/ 228600 w 228600"/>
                <a:gd name="connsiteY3" fmla="*/ 71651 h 255896"/>
                <a:gd name="connsiteX4" fmla="*/ 34120 w 228600"/>
                <a:gd name="connsiteY4" fmla="*/ 0 h 255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8600" h="255896">
                  <a:moveTo>
                    <a:pt x="34120" y="0"/>
                  </a:moveTo>
                  <a:lnTo>
                    <a:pt x="0" y="78475"/>
                  </a:lnTo>
                  <a:lnTo>
                    <a:pt x="201305" y="255896"/>
                  </a:lnTo>
                  <a:lnTo>
                    <a:pt x="228600" y="71651"/>
                  </a:lnTo>
                  <a:lnTo>
                    <a:pt x="34120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0" name="Google Shape;2746;p43">
            <a:extLst>
              <a:ext uri="{FF2B5EF4-FFF2-40B4-BE49-F238E27FC236}">
                <a16:creationId xmlns:a16="http://schemas.microsoft.com/office/drawing/2014/main" id="{5A4BF452-DC03-569D-6B14-89F41CEB5C4C}"/>
              </a:ext>
            </a:extLst>
          </p:cNvPr>
          <p:cNvSpPr/>
          <p:nvPr/>
        </p:nvSpPr>
        <p:spPr>
          <a:xfrm>
            <a:off x="7952205" y="933952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" name="Google Shape;2381;p39">
            <a:extLst>
              <a:ext uri="{FF2B5EF4-FFF2-40B4-BE49-F238E27FC236}">
                <a16:creationId xmlns:a16="http://schemas.microsoft.com/office/drawing/2014/main" id="{C7D58292-09A6-29CF-88DB-48CDBADE4B37}"/>
              </a:ext>
            </a:extLst>
          </p:cNvPr>
          <p:cNvSpPr txBox="1"/>
          <p:nvPr/>
        </p:nvSpPr>
        <p:spPr>
          <a:xfrm>
            <a:off x="940000" y="642791"/>
            <a:ext cx="8598000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いつの間にか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ねてしまったザイくん</a:t>
            </a:r>
            <a:r>
              <a:rPr lang="en-US" alt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テキスト ボックス 1">
            <a:extLst>
              <a:ext uri="{FF2B5EF4-FFF2-40B4-BE49-F238E27FC236}">
                <a16:creationId xmlns:a16="http://schemas.microsoft.com/office/drawing/2014/main" id="{FA3D56EE-CEC0-4875-B690-26006D49A4F1}"/>
              </a:ext>
            </a:extLst>
          </p:cNvPr>
          <p:cNvSpPr txBox="1"/>
          <p:nvPr/>
        </p:nvSpPr>
        <p:spPr>
          <a:xfrm>
            <a:off x="2268903" y="684721"/>
            <a:ext cx="6146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ま</a:t>
            </a:r>
          </a:p>
        </p:txBody>
      </p:sp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B4B7F917-2429-4771-B8E9-9B7B4CA9BFEF}"/>
              </a:ext>
            </a:extLst>
          </p:cNvPr>
          <p:cNvSpPr txBox="1"/>
          <p:nvPr/>
        </p:nvSpPr>
        <p:spPr>
          <a:xfrm>
            <a:off x="8616116" y="2075192"/>
            <a:ext cx="67554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はなし</a:t>
            </a:r>
          </a:p>
        </p:txBody>
      </p:sp>
      <p:sp>
        <p:nvSpPr>
          <p:cNvPr id="4" name="テキスト ボックス 3">
            <a:extLst>
              <a:ext uri="{FF2B5EF4-FFF2-40B4-BE49-F238E27FC236}">
                <a16:creationId xmlns:a16="http://schemas.microsoft.com/office/drawing/2014/main" id="{F3CC4A47-B423-424D-9F49-022F249914B8}"/>
              </a:ext>
            </a:extLst>
          </p:cNvPr>
          <p:cNvSpPr txBox="1"/>
          <p:nvPr/>
        </p:nvSpPr>
        <p:spPr>
          <a:xfrm>
            <a:off x="6267376" y="4334585"/>
            <a:ext cx="90937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たいせつ</a:t>
            </a:r>
          </a:p>
        </p:txBody>
      </p:sp>
      <p:sp>
        <p:nvSpPr>
          <p:cNvPr id="64" name="角丸四角形 96">
            <a:extLst>
              <a:ext uri="{FF2B5EF4-FFF2-40B4-BE49-F238E27FC236}">
                <a16:creationId xmlns:a16="http://schemas.microsoft.com/office/drawing/2014/main" id="{B8607914-6D48-4B69-BFF0-102CA614C35D}"/>
              </a:ext>
            </a:extLst>
          </p:cNvPr>
          <p:cNvSpPr/>
          <p:nvPr/>
        </p:nvSpPr>
        <p:spPr>
          <a:xfrm>
            <a:off x="9570785" y="5746457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5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49D334B5-4D73-42B5-9015-B56E70F1E8C2}"/>
              </a:ext>
            </a:extLst>
          </p:cNvPr>
          <p:cNvSpPr txBox="1"/>
          <p:nvPr/>
        </p:nvSpPr>
        <p:spPr>
          <a:xfrm>
            <a:off x="9552522" y="5745497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67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895049" y="3431138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8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670339" y="2675523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69" name="グループ化 68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071671" y="2516875"/>
            <a:ext cx="564109" cy="193172"/>
            <a:chOff x="9364349" y="5301095"/>
            <a:chExt cx="371808" cy="127321"/>
          </a:xfrm>
        </p:grpSpPr>
        <p:cxnSp>
          <p:nvCxnSpPr>
            <p:cNvPr id="70" name="直線コネクタ 69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直線コネクタ 70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直線コネクタ 71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直線コネクタ 72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2174998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レア度：００３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3624383" y="5722883"/>
            <a:ext cx="5110286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ザイくんはいつめざめるのだろう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745281" y="776709"/>
            <a:ext cx="7307753" cy="27699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lnSpc>
                <a:spcPct val="150000"/>
              </a:lnSpc>
            </a:pPr>
            <a:r>
              <a:rPr lang="ja-JP" altLang="en-US" sz="2800" dirty="0">
                <a:solidFill>
                  <a:schemeClr val="bg1"/>
                </a:solidFill>
              </a:rPr>
              <a:t>✓ 森（木）は、地球温だん化の原因になっ　</a:t>
            </a:r>
          </a:p>
          <a:p>
            <a:pPr>
              <a:lnSpc>
                <a:spcPct val="150000"/>
              </a:lnSpc>
            </a:pPr>
            <a:r>
              <a:rPr lang="ja-JP" altLang="en-US" sz="2800" dirty="0">
                <a:solidFill>
                  <a:schemeClr val="bg1"/>
                </a:solidFill>
              </a:rPr>
              <a:t>　 ている二酸化炭素を吸収する働きがある。</a:t>
            </a:r>
          </a:p>
          <a:p>
            <a:pPr>
              <a:lnSpc>
                <a:spcPct val="150000"/>
              </a:lnSpc>
            </a:pPr>
            <a:r>
              <a:rPr lang="ja-JP" altLang="en-US" sz="2800" dirty="0">
                <a:solidFill>
                  <a:schemeClr val="bg1"/>
                </a:solidFill>
              </a:rPr>
              <a:t>✓  木材を長く使うと、さらに役立つ。</a:t>
            </a:r>
          </a:p>
        </p:txBody>
      </p:sp>
      <p:sp>
        <p:nvSpPr>
          <p:cNvPr id="58" name="正方形/長方形 57"/>
          <p:cNvSpPr/>
          <p:nvPr/>
        </p:nvSpPr>
        <p:spPr>
          <a:xfrm>
            <a:off x="6135855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正方形/長方形 58"/>
          <p:cNvSpPr/>
          <p:nvPr/>
        </p:nvSpPr>
        <p:spPr>
          <a:xfrm>
            <a:off x="6414336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正方形/長方形 59"/>
          <p:cNvSpPr/>
          <p:nvPr/>
        </p:nvSpPr>
        <p:spPr>
          <a:xfrm>
            <a:off x="6692817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正方形/長方形 60"/>
          <p:cNvSpPr/>
          <p:nvPr/>
        </p:nvSpPr>
        <p:spPr>
          <a:xfrm>
            <a:off x="6971298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正方形/長方形 61"/>
          <p:cNvSpPr/>
          <p:nvPr/>
        </p:nvSpPr>
        <p:spPr>
          <a:xfrm>
            <a:off x="7249781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67" name="Google Shape;2451;p40"/>
          <p:cNvGrpSpPr/>
          <p:nvPr/>
        </p:nvGrpSpPr>
        <p:grpSpPr>
          <a:xfrm rot="1595020" flipH="1">
            <a:off x="4686279" y="5166577"/>
            <a:ext cx="152637" cy="172162"/>
            <a:chOff x="3805164" y="3252287"/>
            <a:chExt cx="1192516" cy="1345064"/>
          </a:xfrm>
        </p:grpSpPr>
        <p:sp>
          <p:nvSpPr>
            <p:cNvPr id="68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2451;p40"/>
          <p:cNvGrpSpPr/>
          <p:nvPr/>
        </p:nvGrpSpPr>
        <p:grpSpPr>
          <a:xfrm rot="1595020" flipH="1">
            <a:off x="4966899" y="5166577"/>
            <a:ext cx="152637" cy="172162"/>
            <a:chOff x="3805164" y="3252287"/>
            <a:chExt cx="1192516" cy="1345064"/>
          </a:xfrm>
        </p:grpSpPr>
        <p:sp>
          <p:nvSpPr>
            <p:cNvPr id="72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" name="Google Shape;2451;p40"/>
          <p:cNvGrpSpPr/>
          <p:nvPr/>
        </p:nvGrpSpPr>
        <p:grpSpPr>
          <a:xfrm rot="1595020" flipH="1">
            <a:off x="5247519" y="5166577"/>
            <a:ext cx="152637" cy="172162"/>
            <a:chOff x="3805164" y="3252287"/>
            <a:chExt cx="1192516" cy="1345064"/>
          </a:xfrm>
        </p:grpSpPr>
        <p:sp>
          <p:nvSpPr>
            <p:cNvPr id="76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9C3FD99-72B7-B5BE-8C46-BD9D309BA9A3}"/>
              </a:ext>
            </a:extLst>
          </p:cNvPr>
          <p:cNvGrpSpPr/>
          <p:nvPr/>
        </p:nvGrpSpPr>
        <p:grpSpPr>
          <a:xfrm>
            <a:off x="313192" y="3533218"/>
            <a:ext cx="2666774" cy="2748963"/>
            <a:chOff x="845143" y="2662798"/>
            <a:chExt cx="2666774" cy="2748963"/>
          </a:xfrm>
        </p:grpSpPr>
        <p:sp>
          <p:nvSpPr>
            <p:cNvPr id="3" name="Google Shape;2426;p40">
              <a:extLst>
                <a:ext uri="{FF2B5EF4-FFF2-40B4-BE49-F238E27FC236}">
                  <a16:creationId xmlns:a16="http://schemas.microsoft.com/office/drawing/2014/main" id="{2CA29532-381E-AB3B-AA07-E9D347F9F1C2}"/>
                </a:ext>
              </a:extLst>
            </p:cNvPr>
            <p:cNvSpPr/>
            <p:nvPr/>
          </p:nvSpPr>
          <p:spPr>
            <a:xfrm>
              <a:off x="3143471" y="4859243"/>
              <a:ext cx="368446" cy="26786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2427;p40">
              <a:extLst>
                <a:ext uri="{FF2B5EF4-FFF2-40B4-BE49-F238E27FC236}">
                  <a16:creationId xmlns:a16="http://schemas.microsoft.com/office/drawing/2014/main" id="{2FA2A422-45E0-3AEB-F4AF-0671DE4E4301}"/>
                </a:ext>
              </a:extLst>
            </p:cNvPr>
            <p:cNvSpPr/>
            <p:nvPr/>
          </p:nvSpPr>
          <p:spPr>
            <a:xfrm>
              <a:off x="1284192" y="2662798"/>
              <a:ext cx="1966191" cy="2615033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2428;p40">
              <a:extLst>
                <a:ext uri="{FF2B5EF4-FFF2-40B4-BE49-F238E27FC236}">
                  <a16:creationId xmlns:a16="http://schemas.microsoft.com/office/drawing/2014/main" id="{6ED1C9DE-9307-B7D8-8E56-87108103A374}"/>
                </a:ext>
              </a:extLst>
            </p:cNvPr>
            <p:cNvSpPr/>
            <p:nvPr/>
          </p:nvSpPr>
          <p:spPr>
            <a:xfrm>
              <a:off x="2881724" y="4342260"/>
              <a:ext cx="77410" cy="7741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2429;p40">
              <a:extLst>
                <a:ext uri="{FF2B5EF4-FFF2-40B4-BE49-F238E27FC236}">
                  <a16:creationId xmlns:a16="http://schemas.microsoft.com/office/drawing/2014/main" id="{ABEB8974-198D-2FFF-BF04-E23CC7408A1F}"/>
                </a:ext>
              </a:extLst>
            </p:cNvPr>
            <p:cNvSpPr/>
            <p:nvPr/>
          </p:nvSpPr>
          <p:spPr>
            <a:xfrm>
              <a:off x="2369912" y="5143899"/>
              <a:ext cx="368446" cy="26786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3" name="Google Shape;2430;p40">
              <a:extLst>
                <a:ext uri="{FF2B5EF4-FFF2-40B4-BE49-F238E27FC236}">
                  <a16:creationId xmlns:a16="http://schemas.microsoft.com/office/drawing/2014/main" id="{99FAF4F6-D7EA-0DAC-0E2E-F4D81EFB86E6}"/>
                </a:ext>
              </a:extLst>
            </p:cNvPr>
            <p:cNvCxnSpPr/>
            <p:nvPr/>
          </p:nvCxnSpPr>
          <p:spPr>
            <a:xfrm flipH="1">
              <a:off x="1284192" y="4762117"/>
              <a:ext cx="163850" cy="23105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2431;p40">
              <a:extLst>
                <a:ext uri="{FF2B5EF4-FFF2-40B4-BE49-F238E27FC236}">
                  <a16:creationId xmlns:a16="http://schemas.microsoft.com/office/drawing/2014/main" id="{CAC2957C-6D69-1633-2B7D-CF0513DF7993}"/>
                </a:ext>
              </a:extLst>
            </p:cNvPr>
            <p:cNvCxnSpPr/>
            <p:nvPr/>
          </p:nvCxnSpPr>
          <p:spPr>
            <a:xfrm flipH="1">
              <a:off x="1294433" y="4838763"/>
              <a:ext cx="163850" cy="23105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2432;p40">
              <a:extLst>
                <a:ext uri="{FF2B5EF4-FFF2-40B4-BE49-F238E27FC236}">
                  <a16:creationId xmlns:a16="http://schemas.microsoft.com/office/drawing/2014/main" id="{E1B2F558-FA6E-2A1A-8275-AA65A27B0F24}"/>
                </a:ext>
              </a:extLst>
            </p:cNvPr>
            <p:cNvCxnSpPr/>
            <p:nvPr/>
          </p:nvCxnSpPr>
          <p:spPr>
            <a:xfrm flipH="1">
              <a:off x="1335395" y="4877646"/>
              <a:ext cx="163850" cy="23105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6" name="Google Shape;2433;p40">
              <a:extLst>
                <a:ext uri="{FF2B5EF4-FFF2-40B4-BE49-F238E27FC236}">
                  <a16:creationId xmlns:a16="http://schemas.microsoft.com/office/drawing/2014/main" id="{FBBAFEF1-7B37-7D2B-55AA-B374F256949F}"/>
                </a:ext>
              </a:extLst>
            </p:cNvPr>
            <p:cNvCxnSpPr/>
            <p:nvPr/>
          </p:nvCxnSpPr>
          <p:spPr>
            <a:xfrm flipH="1">
              <a:off x="1391720" y="4957493"/>
              <a:ext cx="130479" cy="18640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7" name="Google Shape;2434;p40">
              <a:extLst>
                <a:ext uri="{FF2B5EF4-FFF2-40B4-BE49-F238E27FC236}">
                  <a16:creationId xmlns:a16="http://schemas.microsoft.com/office/drawing/2014/main" id="{FBA80EEC-48E7-1C05-C9D9-1A11A5A0A050}"/>
                </a:ext>
              </a:extLst>
            </p:cNvPr>
            <p:cNvCxnSpPr/>
            <p:nvPr/>
          </p:nvCxnSpPr>
          <p:spPr>
            <a:xfrm flipH="1">
              <a:off x="1448042" y="5028372"/>
              <a:ext cx="104700" cy="131648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8" name="Google Shape;2435;p40">
              <a:extLst>
                <a:ext uri="{FF2B5EF4-FFF2-40B4-BE49-F238E27FC236}">
                  <a16:creationId xmlns:a16="http://schemas.microsoft.com/office/drawing/2014/main" id="{7C6E14F9-534B-E82B-45BF-2FF123F418C1}"/>
                </a:ext>
              </a:extLst>
            </p:cNvPr>
            <p:cNvCxnSpPr/>
            <p:nvPr/>
          </p:nvCxnSpPr>
          <p:spPr>
            <a:xfrm flipH="1">
              <a:off x="1499245" y="5078447"/>
              <a:ext cx="81924" cy="10169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9" name="Google Shape;2436;p40">
              <a:extLst>
                <a:ext uri="{FF2B5EF4-FFF2-40B4-BE49-F238E27FC236}">
                  <a16:creationId xmlns:a16="http://schemas.microsoft.com/office/drawing/2014/main" id="{25638213-2793-B421-07BB-5745750C061C}"/>
                </a:ext>
              </a:extLst>
            </p:cNvPr>
            <p:cNvSpPr/>
            <p:nvPr/>
          </p:nvSpPr>
          <p:spPr>
            <a:xfrm>
              <a:off x="1704057" y="2744724"/>
              <a:ext cx="927377" cy="263939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2437;p40">
              <a:extLst>
                <a:ext uri="{FF2B5EF4-FFF2-40B4-BE49-F238E27FC236}">
                  <a16:creationId xmlns:a16="http://schemas.microsoft.com/office/drawing/2014/main" id="{72AF6311-A1F4-05C0-5D01-654CD263AE98}"/>
                </a:ext>
              </a:extLst>
            </p:cNvPr>
            <p:cNvSpPr/>
            <p:nvPr/>
          </p:nvSpPr>
          <p:spPr>
            <a:xfrm rot="-3468885">
              <a:off x="1004625" y="3709350"/>
              <a:ext cx="277192" cy="59615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2438;p40">
              <a:extLst>
                <a:ext uri="{FF2B5EF4-FFF2-40B4-BE49-F238E27FC236}">
                  <a16:creationId xmlns:a16="http://schemas.microsoft.com/office/drawing/2014/main" id="{70368AFB-72CD-8085-FB43-98A716454D35}"/>
                </a:ext>
              </a:extLst>
            </p:cNvPr>
            <p:cNvSpPr/>
            <p:nvPr/>
          </p:nvSpPr>
          <p:spPr>
            <a:xfrm rot="642058">
              <a:off x="1263712" y="4065180"/>
              <a:ext cx="368662" cy="231059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2" name="Google Shape;2455;p40">
              <a:extLst>
                <a:ext uri="{FF2B5EF4-FFF2-40B4-BE49-F238E27FC236}">
                  <a16:creationId xmlns:a16="http://schemas.microsoft.com/office/drawing/2014/main" id="{AECF47DF-C3DA-27B2-B710-F10DB4B44976}"/>
                </a:ext>
              </a:extLst>
            </p:cNvPr>
            <p:cNvGrpSpPr/>
            <p:nvPr/>
          </p:nvGrpSpPr>
          <p:grpSpPr>
            <a:xfrm>
              <a:off x="2422845" y="3773178"/>
              <a:ext cx="800644" cy="156432"/>
              <a:chOff x="6351146" y="-722624"/>
              <a:chExt cx="996188" cy="194638"/>
            </a:xfrm>
          </p:grpSpPr>
          <p:sp>
            <p:nvSpPr>
              <p:cNvPr id="50" name="Google Shape;2456;p40">
                <a:extLst>
                  <a:ext uri="{FF2B5EF4-FFF2-40B4-BE49-F238E27FC236}">
                    <a16:creationId xmlns:a16="http://schemas.microsoft.com/office/drawing/2014/main" id="{3CFF85B1-0EAE-7D97-3CC5-E58F77DEB177}"/>
                  </a:ext>
                </a:extLst>
              </p:cNvPr>
              <p:cNvSpPr/>
              <p:nvPr/>
            </p:nvSpPr>
            <p:spPr>
              <a:xfrm rot="-870154">
                <a:off x="6352006" y="-611206"/>
                <a:ext cx="305316" cy="45719"/>
              </a:xfrm>
              <a:prstGeom prst="rect">
                <a:avLst/>
              </a:prstGeom>
              <a:solidFill>
                <a:srgbClr val="404040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2" name="Google Shape;2457;p40">
                <a:extLst>
                  <a:ext uri="{FF2B5EF4-FFF2-40B4-BE49-F238E27FC236}">
                    <a16:creationId xmlns:a16="http://schemas.microsoft.com/office/drawing/2014/main" id="{740D3249-9D46-BBEC-6A36-E76B0AF5C163}"/>
                  </a:ext>
                </a:extLst>
              </p:cNvPr>
              <p:cNvSpPr/>
              <p:nvPr/>
            </p:nvSpPr>
            <p:spPr>
              <a:xfrm>
                <a:off x="7128192" y="-722624"/>
                <a:ext cx="219142" cy="45719"/>
              </a:xfrm>
              <a:prstGeom prst="rect">
                <a:avLst/>
              </a:prstGeom>
              <a:solidFill>
                <a:srgbClr val="404040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3" name="Google Shape;2466;p40">
              <a:extLst>
                <a:ext uri="{FF2B5EF4-FFF2-40B4-BE49-F238E27FC236}">
                  <a16:creationId xmlns:a16="http://schemas.microsoft.com/office/drawing/2014/main" id="{CDF6DE84-D4D6-BF74-4585-CE0A6C6A81CB}"/>
                </a:ext>
              </a:extLst>
            </p:cNvPr>
            <p:cNvGrpSpPr/>
            <p:nvPr/>
          </p:nvGrpSpPr>
          <p:grpSpPr>
            <a:xfrm>
              <a:off x="1838673" y="4434588"/>
              <a:ext cx="630252" cy="488262"/>
              <a:chOff x="10139835" y="3980615"/>
              <a:chExt cx="714381" cy="553437"/>
            </a:xfrm>
          </p:grpSpPr>
          <p:sp>
            <p:nvSpPr>
              <p:cNvPr id="40" name="Google Shape;2467;p40">
                <a:extLst>
                  <a:ext uri="{FF2B5EF4-FFF2-40B4-BE49-F238E27FC236}">
                    <a16:creationId xmlns:a16="http://schemas.microsoft.com/office/drawing/2014/main" id="{A71FCBE6-ABAC-27C9-9057-E88B5746DAC0}"/>
                  </a:ext>
                </a:extLst>
              </p:cNvPr>
              <p:cNvSpPr/>
              <p:nvPr/>
            </p:nvSpPr>
            <p:spPr>
              <a:xfrm>
                <a:off x="10139835" y="3980615"/>
                <a:ext cx="714381" cy="553437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2468;p40">
                <a:extLst>
                  <a:ext uri="{FF2B5EF4-FFF2-40B4-BE49-F238E27FC236}">
                    <a16:creationId xmlns:a16="http://schemas.microsoft.com/office/drawing/2014/main" id="{3ED671BF-F76F-73C6-EF85-9C193DBC0155}"/>
                  </a:ext>
                </a:extLst>
              </p:cNvPr>
              <p:cNvSpPr txBox="1"/>
              <p:nvPr/>
            </p:nvSpPr>
            <p:spPr>
              <a:xfrm>
                <a:off x="10285397" y="4128502"/>
                <a:ext cx="316048" cy="40011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sz="20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</a:t>
                </a:r>
                <a:endParaRPr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469;p40">
                <a:extLst>
                  <a:ext uri="{FF2B5EF4-FFF2-40B4-BE49-F238E27FC236}">
                    <a16:creationId xmlns:a16="http://schemas.microsoft.com/office/drawing/2014/main" id="{A869591A-A27A-F1EA-DF6F-CD0040CE0B71}"/>
                  </a:ext>
                </a:extLst>
              </p:cNvPr>
              <p:cNvSpPr/>
              <p:nvPr/>
            </p:nvSpPr>
            <p:spPr>
              <a:xfrm rot="10629411">
                <a:off x="10359740" y="4145166"/>
                <a:ext cx="291831" cy="34147"/>
              </a:xfrm>
              <a:custGeom>
                <a:avLst/>
                <a:gdLst/>
                <a:ahLst/>
                <a:cxnLst/>
                <a:rect l="l" t="t" r="r" b="b"/>
                <a:pathLst>
                  <a:path w="1177159" h="126124" extrusionOk="0">
                    <a:moveTo>
                      <a:pt x="0" y="94593"/>
                    </a:moveTo>
                    <a:lnTo>
                      <a:pt x="220718" y="0"/>
                    </a:lnTo>
                    <a:lnTo>
                      <a:pt x="430925" y="84083"/>
                    </a:lnTo>
                    <a:lnTo>
                      <a:pt x="599090" y="0"/>
                    </a:lnTo>
                    <a:lnTo>
                      <a:pt x="777766" y="84083"/>
                    </a:lnTo>
                    <a:lnTo>
                      <a:pt x="935421" y="10510"/>
                    </a:lnTo>
                    <a:lnTo>
                      <a:pt x="1177159" y="126124"/>
                    </a:lnTo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43" name="Google Shape;2470;p40">
                <a:extLst>
                  <a:ext uri="{FF2B5EF4-FFF2-40B4-BE49-F238E27FC236}">
                    <a16:creationId xmlns:a16="http://schemas.microsoft.com/office/drawing/2014/main" id="{CEA37097-E5F3-47B9-AB3E-C15F0DFCB413}"/>
                  </a:ext>
                </a:extLst>
              </p:cNvPr>
              <p:cNvCxnSpPr/>
              <p:nvPr/>
            </p:nvCxnSpPr>
            <p:spPr>
              <a:xfrm>
                <a:off x="10425981" y="4095147"/>
                <a:ext cx="35493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7" name="Google Shape;2471;p40">
                <a:extLst>
                  <a:ext uri="{FF2B5EF4-FFF2-40B4-BE49-F238E27FC236}">
                    <a16:creationId xmlns:a16="http://schemas.microsoft.com/office/drawing/2014/main" id="{E3F44884-F811-8247-EE89-E28BDFF4F698}"/>
                  </a:ext>
                </a:extLst>
              </p:cNvPr>
              <p:cNvCxnSpPr/>
              <p:nvPr/>
            </p:nvCxnSpPr>
            <p:spPr>
              <a:xfrm>
                <a:off x="10525262" y="4095147"/>
                <a:ext cx="35493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</p:grpSp>
        <p:grpSp>
          <p:nvGrpSpPr>
            <p:cNvPr id="24" name="Google Shape;2472;p40">
              <a:extLst>
                <a:ext uri="{FF2B5EF4-FFF2-40B4-BE49-F238E27FC236}">
                  <a16:creationId xmlns:a16="http://schemas.microsoft.com/office/drawing/2014/main" id="{9686EEBB-3E11-D97B-BDEC-FB9CE8800963}"/>
                </a:ext>
              </a:extLst>
            </p:cNvPr>
            <p:cNvGrpSpPr/>
            <p:nvPr/>
          </p:nvGrpSpPr>
          <p:grpSpPr>
            <a:xfrm>
              <a:off x="1502259" y="3417129"/>
              <a:ext cx="490924" cy="416993"/>
              <a:chOff x="10139830" y="3980613"/>
              <a:chExt cx="714381" cy="606799"/>
            </a:xfrm>
          </p:grpSpPr>
          <p:sp>
            <p:nvSpPr>
              <p:cNvPr id="34" name="Google Shape;2473;p40">
                <a:extLst>
                  <a:ext uri="{FF2B5EF4-FFF2-40B4-BE49-F238E27FC236}">
                    <a16:creationId xmlns:a16="http://schemas.microsoft.com/office/drawing/2014/main" id="{EA7A7FC0-EE6D-BC6D-420D-E57805A84C8F}"/>
                  </a:ext>
                </a:extLst>
              </p:cNvPr>
              <p:cNvSpPr/>
              <p:nvPr/>
            </p:nvSpPr>
            <p:spPr>
              <a:xfrm>
                <a:off x="10139830" y="3980613"/>
                <a:ext cx="714381" cy="553437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474;p40">
                <a:extLst>
                  <a:ext uri="{FF2B5EF4-FFF2-40B4-BE49-F238E27FC236}">
                    <a16:creationId xmlns:a16="http://schemas.microsoft.com/office/drawing/2014/main" id="{148FF20F-F389-36CE-AD22-038979B55F3F}"/>
                  </a:ext>
                </a:extLst>
              </p:cNvPr>
              <p:cNvSpPr txBox="1"/>
              <p:nvPr/>
            </p:nvSpPr>
            <p:spPr>
              <a:xfrm>
                <a:off x="10336191" y="4184330"/>
                <a:ext cx="316048" cy="40308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sz="12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</a:t>
                </a:r>
                <a:endParaRPr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475;p40">
                <a:extLst>
                  <a:ext uri="{FF2B5EF4-FFF2-40B4-BE49-F238E27FC236}">
                    <a16:creationId xmlns:a16="http://schemas.microsoft.com/office/drawing/2014/main" id="{B259E011-54A3-055E-D4DC-5C2BEDEF03BC}"/>
                  </a:ext>
                </a:extLst>
              </p:cNvPr>
              <p:cNvSpPr/>
              <p:nvPr/>
            </p:nvSpPr>
            <p:spPr>
              <a:xfrm rot="10629411">
                <a:off x="10359740" y="4145166"/>
                <a:ext cx="291831" cy="34147"/>
              </a:xfrm>
              <a:custGeom>
                <a:avLst/>
                <a:gdLst/>
                <a:ahLst/>
                <a:cxnLst/>
                <a:rect l="l" t="t" r="r" b="b"/>
                <a:pathLst>
                  <a:path w="1177159" h="126124" extrusionOk="0">
                    <a:moveTo>
                      <a:pt x="0" y="94593"/>
                    </a:moveTo>
                    <a:lnTo>
                      <a:pt x="220718" y="0"/>
                    </a:lnTo>
                    <a:lnTo>
                      <a:pt x="430925" y="84083"/>
                    </a:lnTo>
                    <a:lnTo>
                      <a:pt x="599090" y="0"/>
                    </a:lnTo>
                    <a:lnTo>
                      <a:pt x="777766" y="84083"/>
                    </a:lnTo>
                    <a:lnTo>
                      <a:pt x="935421" y="10510"/>
                    </a:lnTo>
                    <a:lnTo>
                      <a:pt x="1177159" y="126124"/>
                    </a:lnTo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37" name="Google Shape;2476;p40">
                <a:extLst>
                  <a:ext uri="{FF2B5EF4-FFF2-40B4-BE49-F238E27FC236}">
                    <a16:creationId xmlns:a16="http://schemas.microsoft.com/office/drawing/2014/main" id="{290B8FB2-7C9F-3F0C-5D1A-78C4A19027DA}"/>
                  </a:ext>
                </a:extLst>
              </p:cNvPr>
              <p:cNvCxnSpPr/>
              <p:nvPr/>
            </p:nvCxnSpPr>
            <p:spPr>
              <a:xfrm>
                <a:off x="10425981" y="4095147"/>
                <a:ext cx="35493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8" name="Google Shape;2477;p40">
                <a:extLst>
                  <a:ext uri="{FF2B5EF4-FFF2-40B4-BE49-F238E27FC236}">
                    <a16:creationId xmlns:a16="http://schemas.microsoft.com/office/drawing/2014/main" id="{EA9CA97E-1992-E0AF-378F-D55954BC5813}"/>
                  </a:ext>
                </a:extLst>
              </p:cNvPr>
              <p:cNvCxnSpPr/>
              <p:nvPr/>
            </p:nvCxnSpPr>
            <p:spPr>
              <a:xfrm>
                <a:off x="10525262" y="4095147"/>
                <a:ext cx="35493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</p:grpSp>
        <p:grpSp>
          <p:nvGrpSpPr>
            <p:cNvPr id="25" name="Google Shape;2478;p40">
              <a:extLst>
                <a:ext uri="{FF2B5EF4-FFF2-40B4-BE49-F238E27FC236}">
                  <a16:creationId xmlns:a16="http://schemas.microsoft.com/office/drawing/2014/main" id="{71E7D458-8943-5608-E6E9-B95CC89CFDB2}"/>
                </a:ext>
              </a:extLst>
            </p:cNvPr>
            <p:cNvGrpSpPr/>
            <p:nvPr/>
          </p:nvGrpSpPr>
          <p:grpSpPr>
            <a:xfrm>
              <a:off x="2725646" y="3196430"/>
              <a:ext cx="490924" cy="416993"/>
              <a:chOff x="10139830" y="3980613"/>
              <a:chExt cx="714381" cy="606799"/>
            </a:xfrm>
          </p:grpSpPr>
          <p:sp>
            <p:nvSpPr>
              <p:cNvPr id="29" name="Google Shape;2479;p40">
                <a:extLst>
                  <a:ext uri="{FF2B5EF4-FFF2-40B4-BE49-F238E27FC236}">
                    <a16:creationId xmlns:a16="http://schemas.microsoft.com/office/drawing/2014/main" id="{E24577F9-E568-7026-AD9D-161479C5F11C}"/>
                  </a:ext>
                </a:extLst>
              </p:cNvPr>
              <p:cNvSpPr/>
              <p:nvPr/>
            </p:nvSpPr>
            <p:spPr>
              <a:xfrm>
                <a:off x="10139830" y="3980613"/>
                <a:ext cx="714381" cy="553437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" name="Google Shape;2480;p40">
                <a:extLst>
                  <a:ext uri="{FF2B5EF4-FFF2-40B4-BE49-F238E27FC236}">
                    <a16:creationId xmlns:a16="http://schemas.microsoft.com/office/drawing/2014/main" id="{922BA734-7AFC-B0A1-98E0-A608062897AC}"/>
                  </a:ext>
                </a:extLst>
              </p:cNvPr>
              <p:cNvSpPr txBox="1"/>
              <p:nvPr/>
            </p:nvSpPr>
            <p:spPr>
              <a:xfrm>
                <a:off x="10336191" y="4184330"/>
                <a:ext cx="316048" cy="403082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sz="120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C</a:t>
                </a:r>
                <a:endParaRPr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1" name="Google Shape;2481;p40">
                <a:extLst>
                  <a:ext uri="{FF2B5EF4-FFF2-40B4-BE49-F238E27FC236}">
                    <a16:creationId xmlns:a16="http://schemas.microsoft.com/office/drawing/2014/main" id="{9C1E4435-C43F-DA66-EFE3-9B4053DBFC6A}"/>
                  </a:ext>
                </a:extLst>
              </p:cNvPr>
              <p:cNvSpPr/>
              <p:nvPr/>
            </p:nvSpPr>
            <p:spPr>
              <a:xfrm rot="10629411">
                <a:off x="10359740" y="4145166"/>
                <a:ext cx="291831" cy="34147"/>
              </a:xfrm>
              <a:custGeom>
                <a:avLst/>
                <a:gdLst/>
                <a:ahLst/>
                <a:cxnLst/>
                <a:rect l="l" t="t" r="r" b="b"/>
                <a:pathLst>
                  <a:path w="1177159" h="126124" extrusionOk="0">
                    <a:moveTo>
                      <a:pt x="0" y="94593"/>
                    </a:moveTo>
                    <a:lnTo>
                      <a:pt x="220718" y="0"/>
                    </a:lnTo>
                    <a:lnTo>
                      <a:pt x="430925" y="84083"/>
                    </a:lnTo>
                    <a:lnTo>
                      <a:pt x="599090" y="0"/>
                    </a:lnTo>
                    <a:lnTo>
                      <a:pt x="777766" y="84083"/>
                    </a:lnTo>
                    <a:lnTo>
                      <a:pt x="935421" y="10510"/>
                    </a:lnTo>
                    <a:lnTo>
                      <a:pt x="1177159" y="126124"/>
                    </a:lnTo>
                  </a:path>
                </a:pathLst>
              </a:custGeom>
              <a:solidFill>
                <a:srgbClr val="C55A11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32" name="Google Shape;2482;p40">
                <a:extLst>
                  <a:ext uri="{FF2B5EF4-FFF2-40B4-BE49-F238E27FC236}">
                    <a16:creationId xmlns:a16="http://schemas.microsoft.com/office/drawing/2014/main" id="{83170BE1-5D2D-3912-D6C2-813E205E5992}"/>
                  </a:ext>
                </a:extLst>
              </p:cNvPr>
              <p:cNvCxnSpPr/>
              <p:nvPr/>
            </p:nvCxnSpPr>
            <p:spPr>
              <a:xfrm>
                <a:off x="10425981" y="4095147"/>
                <a:ext cx="35493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3" name="Google Shape;2483;p40">
                <a:extLst>
                  <a:ext uri="{FF2B5EF4-FFF2-40B4-BE49-F238E27FC236}">
                    <a16:creationId xmlns:a16="http://schemas.microsoft.com/office/drawing/2014/main" id="{DA5FCB5D-E401-52B3-18AE-4F4E1BA1ADCB}"/>
                  </a:ext>
                </a:extLst>
              </p:cNvPr>
              <p:cNvCxnSpPr/>
              <p:nvPr/>
            </p:nvCxnSpPr>
            <p:spPr>
              <a:xfrm>
                <a:off x="10525262" y="4095147"/>
                <a:ext cx="35493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</p:grpSp>
      </p:grpSp>
      <p:sp>
        <p:nvSpPr>
          <p:cNvPr id="2689" name="Google Shape;2724;p43">
            <a:extLst>
              <a:ext uri="{FF2B5EF4-FFF2-40B4-BE49-F238E27FC236}">
                <a16:creationId xmlns:a16="http://schemas.microsoft.com/office/drawing/2014/main" id="{1514D2A7-FEE3-B46E-62F6-E480092C40FF}"/>
              </a:ext>
            </a:extLst>
          </p:cNvPr>
          <p:cNvSpPr txBox="1"/>
          <p:nvPr/>
        </p:nvSpPr>
        <p:spPr>
          <a:xfrm>
            <a:off x="703508" y="2576140"/>
            <a:ext cx="2063655" cy="707846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炭素</a:t>
            </a:r>
            <a:r>
              <a:rPr lang="ja-JP" altLang="en-US" sz="2000" dirty="0">
                <a:solidFill>
                  <a:schemeClr val="dk1"/>
                </a:solidFill>
              </a:rPr>
              <a:t>ふうじこめ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ザイくん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" name="テキスト ボックス 6">
            <a:extLst>
              <a:ext uri="{FF2B5EF4-FFF2-40B4-BE49-F238E27FC236}">
                <a16:creationId xmlns:a16="http://schemas.microsoft.com/office/drawing/2014/main" id="{4C84E925-4648-46EA-B1D2-BEC0A5899C59}"/>
              </a:ext>
            </a:extLst>
          </p:cNvPr>
          <p:cNvSpPr txBox="1"/>
          <p:nvPr/>
        </p:nvSpPr>
        <p:spPr>
          <a:xfrm>
            <a:off x="6247564" y="759950"/>
            <a:ext cx="5698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26" name="テキスト ボックス 25">
            <a:extLst>
              <a:ext uri="{FF2B5EF4-FFF2-40B4-BE49-F238E27FC236}">
                <a16:creationId xmlns:a16="http://schemas.microsoft.com/office/drawing/2014/main" id="{2E6D29E7-794D-4E9B-8438-789DA0815B74}"/>
              </a:ext>
            </a:extLst>
          </p:cNvPr>
          <p:cNvSpPr txBox="1"/>
          <p:nvPr/>
        </p:nvSpPr>
        <p:spPr>
          <a:xfrm>
            <a:off x="4134691" y="1499219"/>
            <a:ext cx="53154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もり</a:t>
            </a:r>
          </a:p>
        </p:txBody>
      </p:sp>
      <p:sp>
        <p:nvSpPr>
          <p:cNvPr id="27" name="テキスト ボックス 26">
            <a:extLst>
              <a:ext uri="{FF2B5EF4-FFF2-40B4-BE49-F238E27FC236}">
                <a16:creationId xmlns:a16="http://schemas.microsoft.com/office/drawing/2014/main" id="{8AF67A33-62B8-478A-80BD-DD69CD29F15B}"/>
              </a:ext>
            </a:extLst>
          </p:cNvPr>
          <p:cNvSpPr txBox="1"/>
          <p:nvPr/>
        </p:nvSpPr>
        <p:spPr>
          <a:xfrm>
            <a:off x="4946858" y="1508180"/>
            <a:ext cx="36815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28" name="テキスト ボックス 27">
            <a:extLst>
              <a:ext uri="{FF2B5EF4-FFF2-40B4-BE49-F238E27FC236}">
                <a16:creationId xmlns:a16="http://schemas.microsoft.com/office/drawing/2014/main" id="{F364F7A7-2A50-40A2-ABE9-4BC58BD1001D}"/>
              </a:ext>
            </a:extLst>
          </p:cNvPr>
          <p:cNvSpPr txBox="1"/>
          <p:nvPr/>
        </p:nvSpPr>
        <p:spPr>
          <a:xfrm>
            <a:off x="6320776" y="1499219"/>
            <a:ext cx="87627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ちきゅう</a:t>
            </a:r>
          </a:p>
        </p:txBody>
      </p:sp>
      <p:sp>
        <p:nvSpPr>
          <p:cNvPr id="2690" name="テキスト ボックス 2689">
            <a:extLst>
              <a:ext uri="{FF2B5EF4-FFF2-40B4-BE49-F238E27FC236}">
                <a16:creationId xmlns:a16="http://schemas.microsoft.com/office/drawing/2014/main" id="{B3B72B58-B31E-46D3-A8D2-0852FA61FEC5}"/>
              </a:ext>
            </a:extLst>
          </p:cNvPr>
          <p:cNvSpPr txBox="1"/>
          <p:nvPr/>
        </p:nvSpPr>
        <p:spPr>
          <a:xfrm>
            <a:off x="7022286" y="1488603"/>
            <a:ext cx="49092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おん</a:t>
            </a:r>
          </a:p>
        </p:txBody>
      </p:sp>
      <p:sp>
        <p:nvSpPr>
          <p:cNvPr id="2691" name="テキスト ボックス 2690">
            <a:extLst>
              <a:ext uri="{FF2B5EF4-FFF2-40B4-BE49-F238E27FC236}">
                <a16:creationId xmlns:a16="http://schemas.microsoft.com/office/drawing/2014/main" id="{DA857DD0-5C3D-4186-8C03-0FAE9BE0997A}"/>
              </a:ext>
            </a:extLst>
          </p:cNvPr>
          <p:cNvSpPr txBox="1"/>
          <p:nvPr/>
        </p:nvSpPr>
        <p:spPr>
          <a:xfrm>
            <a:off x="8125575" y="1493992"/>
            <a:ext cx="43774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か</a:t>
            </a:r>
          </a:p>
        </p:txBody>
      </p:sp>
      <p:sp>
        <p:nvSpPr>
          <p:cNvPr id="2693" name="テキスト ボックス 2692">
            <a:extLst>
              <a:ext uri="{FF2B5EF4-FFF2-40B4-BE49-F238E27FC236}">
                <a16:creationId xmlns:a16="http://schemas.microsoft.com/office/drawing/2014/main" id="{CAAE7FB0-0164-48E8-A929-9F7B658A3D90}"/>
              </a:ext>
            </a:extLst>
          </p:cNvPr>
          <p:cNvSpPr txBox="1"/>
          <p:nvPr/>
        </p:nvSpPr>
        <p:spPr>
          <a:xfrm>
            <a:off x="8782263" y="1499219"/>
            <a:ext cx="11577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げんいん</a:t>
            </a:r>
          </a:p>
        </p:txBody>
      </p:sp>
      <p:sp>
        <p:nvSpPr>
          <p:cNvPr id="2694" name="テキスト ボックス 2693">
            <a:extLst>
              <a:ext uri="{FF2B5EF4-FFF2-40B4-BE49-F238E27FC236}">
                <a16:creationId xmlns:a16="http://schemas.microsoft.com/office/drawing/2014/main" id="{3037650E-C18F-4AC6-90B5-10DC2B0FEAEE}"/>
              </a:ext>
            </a:extLst>
          </p:cNvPr>
          <p:cNvSpPr txBox="1"/>
          <p:nvPr/>
        </p:nvSpPr>
        <p:spPr>
          <a:xfrm>
            <a:off x="5655843" y="2140287"/>
            <a:ext cx="131545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にさんかたんそ</a:t>
            </a:r>
          </a:p>
        </p:txBody>
      </p:sp>
      <p:sp>
        <p:nvSpPr>
          <p:cNvPr id="2695" name="テキスト ボックス 2694">
            <a:extLst>
              <a:ext uri="{FF2B5EF4-FFF2-40B4-BE49-F238E27FC236}">
                <a16:creationId xmlns:a16="http://schemas.microsoft.com/office/drawing/2014/main" id="{7182DA82-A216-480C-8F5F-D82985A33E8F}"/>
              </a:ext>
            </a:extLst>
          </p:cNvPr>
          <p:cNvSpPr txBox="1"/>
          <p:nvPr/>
        </p:nvSpPr>
        <p:spPr>
          <a:xfrm>
            <a:off x="7283647" y="2140287"/>
            <a:ext cx="11970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きゅうしゅう</a:t>
            </a:r>
          </a:p>
        </p:txBody>
      </p:sp>
      <p:sp>
        <p:nvSpPr>
          <p:cNvPr id="2696" name="テキスト ボックス 2695">
            <a:extLst>
              <a:ext uri="{FF2B5EF4-FFF2-40B4-BE49-F238E27FC236}">
                <a16:creationId xmlns:a16="http://schemas.microsoft.com/office/drawing/2014/main" id="{82BCC5AC-D449-4DD2-B952-35F1BC5DF349}"/>
              </a:ext>
            </a:extLst>
          </p:cNvPr>
          <p:cNvSpPr txBox="1"/>
          <p:nvPr/>
        </p:nvSpPr>
        <p:spPr>
          <a:xfrm>
            <a:off x="8767010" y="2139106"/>
            <a:ext cx="99245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はたら</a:t>
            </a:r>
          </a:p>
        </p:txBody>
      </p:sp>
      <p:sp>
        <p:nvSpPr>
          <p:cNvPr id="2697" name="テキスト ボックス 2696">
            <a:extLst>
              <a:ext uri="{FF2B5EF4-FFF2-40B4-BE49-F238E27FC236}">
                <a16:creationId xmlns:a16="http://schemas.microsoft.com/office/drawing/2014/main" id="{505FAFA8-975F-4EC0-8160-31DC19A6EB30}"/>
              </a:ext>
            </a:extLst>
          </p:cNvPr>
          <p:cNvSpPr txBox="1"/>
          <p:nvPr/>
        </p:nvSpPr>
        <p:spPr>
          <a:xfrm>
            <a:off x="4280566" y="2763761"/>
            <a:ext cx="92583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もくざい</a:t>
            </a:r>
          </a:p>
        </p:txBody>
      </p:sp>
      <p:sp>
        <p:nvSpPr>
          <p:cNvPr id="2698" name="テキスト ボックス 2697">
            <a:extLst>
              <a:ext uri="{FF2B5EF4-FFF2-40B4-BE49-F238E27FC236}">
                <a16:creationId xmlns:a16="http://schemas.microsoft.com/office/drawing/2014/main" id="{082A86AE-AF4B-4951-9464-27E6EF8E0A1C}"/>
              </a:ext>
            </a:extLst>
          </p:cNvPr>
          <p:cNvSpPr txBox="1"/>
          <p:nvPr/>
        </p:nvSpPr>
        <p:spPr>
          <a:xfrm>
            <a:off x="5307618" y="2760852"/>
            <a:ext cx="75662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なが</a:t>
            </a:r>
          </a:p>
        </p:txBody>
      </p:sp>
      <p:sp>
        <p:nvSpPr>
          <p:cNvPr id="2699" name="テキスト ボックス 2698">
            <a:extLst>
              <a:ext uri="{FF2B5EF4-FFF2-40B4-BE49-F238E27FC236}">
                <a16:creationId xmlns:a16="http://schemas.microsoft.com/office/drawing/2014/main" id="{7F891FAA-8FB9-4CE2-BE3D-50119AAC8010}"/>
              </a:ext>
            </a:extLst>
          </p:cNvPr>
          <p:cNvSpPr txBox="1"/>
          <p:nvPr/>
        </p:nvSpPr>
        <p:spPr>
          <a:xfrm>
            <a:off x="5998376" y="2758952"/>
            <a:ext cx="6303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つか</a:t>
            </a:r>
          </a:p>
        </p:txBody>
      </p:sp>
      <p:sp>
        <p:nvSpPr>
          <p:cNvPr id="2700" name="テキスト ボックス 2699">
            <a:extLst>
              <a:ext uri="{FF2B5EF4-FFF2-40B4-BE49-F238E27FC236}">
                <a16:creationId xmlns:a16="http://schemas.microsoft.com/office/drawing/2014/main" id="{CC2636EA-F712-4D24-87F3-91442E03D562}"/>
              </a:ext>
            </a:extLst>
          </p:cNvPr>
          <p:cNvSpPr txBox="1"/>
          <p:nvPr/>
        </p:nvSpPr>
        <p:spPr>
          <a:xfrm>
            <a:off x="8591225" y="2778993"/>
            <a:ext cx="6762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やくだ</a:t>
            </a:r>
          </a:p>
        </p:txBody>
      </p:sp>
      <p:sp>
        <p:nvSpPr>
          <p:cNvPr id="2701" name="テキスト ボックス 2700">
            <a:extLst>
              <a:ext uri="{FF2B5EF4-FFF2-40B4-BE49-F238E27FC236}">
                <a16:creationId xmlns:a16="http://schemas.microsoft.com/office/drawing/2014/main" id="{F6CF59EF-57BC-4E9A-BEE8-82E30DD139EE}"/>
              </a:ext>
            </a:extLst>
          </p:cNvPr>
          <p:cNvSpPr txBox="1"/>
          <p:nvPr/>
        </p:nvSpPr>
        <p:spPr>
          <a:xfrm>
            <a:off x="729155" y="2439515"/>
            <a:ext cx="64012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たんそ</a:t>
            </a:r>
          </a:p>
        </p:txBody>
      </p:sp>
      <p:sp>
        <p:nvSpPr>
          <p:cNvPr id="2702" name="テキスト ボックス 2701">
            <a:extLst>
              <a:ext uri="{FF2B5EF4-FFF2-40B4-BE49-F238E27FC236}">
                <a16:creationId xmlns:a16="http://schemas.microsoft.com/office/drawing/2014/main" id="{B1B0F8ED-FF80-4B11-9BD7-952951BF6EF5}"/>
              </a:ext>
            </a:extLst>
          </p:cNvPr>
          <p:cNvSpPr txBox="1"/>
          <p:nvPr/>
        </p:nvSpPr>
        <p:spPr>
          <a:xfrm>
            <a:off x="5429409" y="4464363"/>
            <a:ext cx="27882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sp>
        <p:nvSpPr>
          <p:cNvPr id="100" name="角丸四角形 96">
            <a:extLst>
              <a:ext uri="{FF2B5EF4-FFF2-40B4-BE49-F238E27FC236}">
                <a16:creationId xmlns:a16="http://schemas.microsoft.com/office/drawing/2014/main" id="{B4F4DB0B-C823-6681-A598-408170FDD812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8AD32956-63A9-2BD9-FCD3-856F538E562D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02" name="角丸四角形 96">
            <a:extLst>
              <a:ext uri="{FF2B5EF4-FFF2-40B4-BE49-F238E27FC236}">
                <a16:creationId xmlns:a16="http://schemas.microsoft.com/office/drawing/2014/main" id="{2FEEA4C1-BB65-B25D-9163-CB97C3B704E2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5CB3F60C-31EA-1EF0-0E1C-54C9E073475B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05" name="正方形/長方形 104"/>
          <p:cNvSpPr/>
          <p:nvPr/>
        </p:nvSpPr>
        <p:spPr>
          <a:xfrm>
            <a:off x="5581711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正方形/長方形 105"/>
          <p:cNvSpPr/>
          <p:nvPr/>
        </p:nvSpPr>
        <p:spPr>
          <a:xfrm>
            <a:off x="5860192" y="520109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692" name="Google Shape;392;p16">
            <a:extLst>
              <a:ext uri="{FF2B5EF4-FFF2-40B4-BE49-F238E27FC236}">
                <a16:creationId xmlns:a16="http://schemas.microsoft.com/office/drawing/2014/main" id="{A7621F12-45B8-E375-304E-50C23D9400A0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2703" name="Google Shape;393;p16">
              <a:extLst>
                <a:ext uri="{FF2B5EF4-FFF2-40B4-BE49-F238E27FC236}">
                  <a16:creationId xmlns:a16="http://schemas.microsoft.com/office/drawing/2014/main" id="{AD7F6B23-B170-AE12-C909-CC52393EB14B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4" name="Google Shape;394;p16">
              <a:extLst>
                <a:ext uri="{FF2B5EF4-FFF2-40B4-BE49-F238E27FC236}">
                  <a16:creationId xmlns:a16="http://schemas.microsoft.com/office/drawing/2014/main" id="{8629975A-813D-D1E5-B5FE-9455E19114B7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5" name="Google Shape;395;p16">
              <a:extLst>
                <a:ext uri="{FF2B5EF4-FFF2-40B4-BE49-F238E27FC236}">
                  <a16:creationId xmlns:a16="http://schemas.microsoft.com/office/drawing/2014/main" id="{0FF03B36-E6DE-1A27-C6D0-5258615FAE88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06" name="Google Shape;396;p16">
            <a:extLst>
              <a:ext uri="{FF2B5EF4-FFF2-40B4-BE49-F238E27FC236}">
                <a16:creationId xmlns:a16="http://schemas.microsoft.com/office/drawing/2014/main" id="{85B9EC23-D12E-894A-5F33-4329F6565CEC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2707" name="Google Shape;397;p16">
              <a:extLst>
                <a:ext uri="{FF2B5EF4-FFF2-40B4-BE49-F238E27FC236}">
                  <a16:creationId xmlns:a16="http://schemas.microsoft.com/office/drawing/2014/main" id="{C2E997D4-E4FE-62D7-E040-34351C1A7C9C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8" name="Google Shape;398;p16">
              <a:extLst>
                <a:ext uri="{FF2B5EF4-FFF2-40B4-BE49-F238E27FC236}">
                  <a16:creationId xmlns:a16="http://schemas.microsoft.com/office/drawing/2014/main" id="{29F81579-F9E7-FECB-3DD7-B81522EF272F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9" name="Google Shape;399;p16">
              <a:extLst>
                <a:ext uri="{FF2B5EF4-FFF2-40B4-BE49-F238E27FC236}">
                  <a16:creationId xmlns:a16="http://schemas.microsoft.com/office/drawing/2014/main" id="{55269CE5-D64F-D2DF-394F-DB6BB3A92CC5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10" name="Google Shape;400;p16">
            <a:extLst>
              <a:ext uri="{FF2B5EF4-FFF2-40B4-BE49-F238E27FC236}">
                <a16:creationId xmlns:a16="http://schemas.microsoft.com/office/drawing/2014/main" id="{3C801223-7AB5-B364-70F0-FF092447CBC0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2711" name="Google Shape;401;p16">
              <a:extLst>
                <a:ext uri="{FF2B5EF4-FFF2-40B4-BE49-F238E27FC236}">
                  <a16:creationId xmlns:a16="http://schemas.microsoft.com/office/drawing/2014/main" id="{070EAB63-A6C2-3DF0-7A21-463C6C285D95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2" name="Google Shape;402;p16">
              <a:extLst>
                <a:ext uri="{FF2B5EF4-FFF2-40B4-BE49-F238E27FC236}">
                  <a16:creationId xmlns:a16="http://schemas.microsoft.com/office/drawing/2014/main" id="{11DFBE7E-B6F7-9C1A-4A4E-CD50BED956ED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3" name="Google Shape;403;p16">
              <a:extLst>
                <a:ext uri="{FF2B5EF4-FFF2-40B4-BE49-F238E27FC236}">
                  <a16:creationId xmlns:a16="http://schemas.microsoft.com/office/drawing/2014/main" id="{0B1216D7-46B4-3D18-CBC6-FF414F025D4C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14" name="Google Shape;404;p16">
            <a:extLst>
              <a:ext uri="{FF2B5EF4-FFF2-40B4-BE49-F238E27FC236}">
                <a16:creationId xmlns:a16="http://schemas.microsoft.com/office/drawing/2014/main" id="{876F1FA5-777F-70AA-1F14-10AA24FE894B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715" name="Google Shape;405;p16">
              <a:extLst>
                <a:ext uri="{FF2B5EF4-FFF2-40B4-BE49-F238E27FC236}">
                  <a16:creationId xmlns:a16="http://schemas.microsoft.com/office/drawing/2014/main" id="{7B3036D4-831B-1D46-3315-CDD4378F962B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6" name="Google Shape;406;p16">
              <a:extLst>
                <a:ext uri="{FF2B5EF4-FFF2-40B4-BE49-F238E27FC236}">
                  <a16:creationId xmlns:a16="http://schemas.microsoft.com/office/drawing/2014/main" id="{7D96A9C8-3AEE-75D2-6B87-659442C58795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7" name="Google Shape;407;p16">
              <a:extLst>
                <a:ext uri="{FF2B5EF4-FFF2-40B4-BE49-F238E27FC236}">
                  <a16:creationId xmlns:a16="http://schemas.microsoft.com/office/drawing/2014/main" id="{966C344F-1D80-F8E1-882B-188E63BE3710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727060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7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7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940000" y="414191"/>
            <a:ext cx="10554046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「カリカリ、痛いからっ！」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え！</a:t>
            </a:r>
            <a:r>
              <a:rPr lang="ja-JP" altLang="en-US" sz="3200" dirty="0">
                <a:solidFill>
                  <a:srgbClr val="3F3F3F"/>
                </a:solidFill>
              </a:rPr>
              <a:t>おこった。というかしゃべった！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" name="直方体 21"/>
          <p:cNvSpPr/>
          <p:nvPr/>
        </p:nvSpPr>
        <p:spPr>
          <a:xfrm>
            <a:off x="4973573" y="4600033"/>
            <a:ext cx="2133600" cy="751816"/>
          </a:xfrm>
          <a:prstGeom prst="cube">
            <a:avLst>
              <a:gd name="adj" fmla="val 50339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直方体 22"/>
          <p:cNvSpPr/>
          <p:nvPr/>
        </p:nvSpPr>
        <p:spPr>
          <a:xfrm>
            <a:off x="6136675" y="2972563"/>
            <a:ext cx="605897" cy="1793720"/>
          </a:xfrm>
          <a:prstGeom prst="cube">
            <a:avLst>
              <a:gd name="adj" fmla="val 14520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直方体 23"/>
          <p:cNvSpPr/>
          <p:nvPr/>
        </p:nvSpPr>
        <p:spPr>
          <a:xfrm>
            <a:off x="5817354" y="2652423"/>
            <a:ext cx="1507593" cy="923841"/>
          </a:xfrm>
          <a:prstGeom prst="cube">
            <a:avLst/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3" name="グループ化 2"/>
          <p:cNvGrpSpPr/>
          <p:nvPr/>
        </p:nvGrpSpPr>
        <p:grpSpPr>
          <a:xfrm>
            <a:off x="946017" y="3962400"/>
            <a:ext cx="1995941" cy="2057457"/>
            <a:chOff x="946017" y="3149212"/>
            <a:chExt cx="2784816" cy="2870645"/>
          </a:xfrm>
        </p:grpSpPr>
        <p:sp>
          <p:nvSpPr>
            <p:cNvPr id="690" name="Google Shape;690;p19"/>
            <p:cNvSpPr/>
            <p:nvPr/>
          </p:nvSpPr>
          <p:spPr>
            <a:xfrm>
              <a:off x="3346078" y="5442882"/>
              <a:ext cx="384755" cy="279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1404500" y="3149212"/>
              <a:ext cx="2053222" cy="273078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3072744" y="4766283"/>
              <a:ext cx="155307" cy="21756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538278" y="5740138"/>
              <a:ext cx="384755" cy="279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94" name="Google Shape;694;p19"/>
            <p:cNvCxnSpPr/>
            <p:nvPr/>
          </p:nvCxnSpPr>
          <p:spPr>
            <a:xfrm flipH="1">
              <a:off x="1404500" y="5341456"/>
              <a:ext cx="171102" cy="24128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5" name="Google Shape;695;p19"/>
            <p:cNvCxnSpPr/>
            <p:nvPr/>
          </p:nvCxnSpPr>
          <p:spPr>
            <a:xfrm flipH="1">
              <a:off x="1415194" y="5421496"/>
              <a:ext cx="171102" cy="24128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6" name="Google Shape;696;p19"/>
            <p:cNvCxnSpPr/>
            <p:nvPr/>
          </p:nvCxnSpPr>
          <p:spPr>
            <a:xfrm flipH="1">
              <a:off x="1457969" y="5462100"/>
              <a:ext cx="171102" cy="24128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7" name="Google Shape;697;p19"/>
            <p:cNvCxnSpPr/>
            <p:nvPr/>
          </p:nvCxnSpPr>
          <p:spPr>
            <a:xfrm flipH="1">
              <a:off x="1516787" y="5545481"/>
              <a:ext cx="136255" cy="19466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8" name="Google Shape;698;p19"/>
            <p:cNvCxnSpPr/>
            <p:nvPr/>
          </p:nvCxnSpPr>
          <p:spPr>
            <a:xfrm flipH="1">
              <a:off x="1575603" y="5619498"/>
              <a:ext cx="109335" cy="13747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9" name="Google Shape;699;p19"/>
            <p:cNvCxnSpPr/>
            <p:nvPr/>
          </p:nvCxnSpPr>
          <p:spPr>
            <a:xfrm flipH="1">
              <a:off x="1629072" y="5671789"/>
              <a:ext cx="85550" cy="10619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00" name="Google Shape;700;p19"/>
            <p:cNvSpPr/>
            <p:nvPr/>
          </p:nvSpPr>
          <p:spPr>
            <a:xfrm>
              <a:off x="1842949" y="3234765"/>
              <a:ext cx="968427" cy="275622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19"/>
            <p:cNvSpPr/>
            <p:nvPr/>
          </p:nvSpPr>
          <p:spPr>
            <a:xfrm rot="-3468885">
              <a:off x="1112558" y="4242089"/>
              <a:ext cx="289462" cy="622543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19"/>
            <p:cNvSpPr/>
            <p:nvPr/>
          </p:nvSpPr>
          <p:spPr>
            <a:xfrm rot="642058">
              <a:off x="1383114" y="4613670"/>
              <a:ext cx="384980" cy="24128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" name="グループ化 1"/>
            <p:cNvGrpSpPr/>
            <p:nvPr/>
          </p:nvGrpSpPr>
          <p:grpSpPr>
            <a:xfrm rot="20546323">
              <a:off x="2744887" y="4265068"/>
              <a:ext cx="617240" cy="108390"/>
              <a:chOff x="9099792" y="3872469"/>
              <a:chExt cx="840076" cy="147521"/>
            </a:xfrm>
          </p:grpSpPr>
          <p:sp>
            <p:nvSpPr>
              <p:cNvPr id="31" name="Google Shape;749;p20"/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749;p20"/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5" name="グループ化 4"/>
          <p:cNvGrpSpPr/>
          <p:nvPr/>
        </p:nvGrpSpPr>
        <p:grpSpPr>
          <a:xfrm>
            <a:off x="6340489" y="3114343"/>
            <a:ext cx="461321" cy="293159"/>
            <a:chOff x="8294310" y="3362554"/>
            <a:chExt cx="797620" cy="506869"/>
          </a:xfrm>
        </p:grpSpPr>
        <p:sp>
          <p:nvSpPr>
            <p:cNvPr id="28" name="Google Shape;749;p20"/>
            <p:cNvSpPr/>
            <p:nvPr/>
          </p:nvSpPr>
          <p:spPr>
            <a:xfrm flipH="1">
              <a:off x="8618970" y="3686610"/>
              <a:ext cx="182813" cy="18281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4" name="グループ化 3"/>
            <p:cNvGrpSpPr/>
            <p:nvPr/>
          </p:nvGrpSpPr>
          <p:grpSpPr>
            <a:xfrm>
              <a:off x="8294310" y="3362554"/>
              <a:ext cx="797620" cy="49000"/>
              <a:chOff x="3633671" y="3511434"/>
              <a:chExt cx="1142208" cy="70169"/>
            </a:xfrm>
          </p:grpSpPr>
          <p:sp>
            <p:nvSpPr>
              <p:cNvPr id="36" name="Google Shape;1725;p30"/>
              <p:cNvSpPr/>
              <p:nvPr/>
            </p:nvSpPr>
            <p:spPr>
              <a:xfrm rot="1363186">
                <a:off x="3633671" y="3535884"/>
                <a:ext cx="379510" cy="45719"/>
              </a:xfrm>
              <a:prstGeom prst="rect">
                <a:avLst/>
              </a:prstGeom>
              <a:solidFill>
                <a:srgbClr val="404040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1726;p30"/>
              <p:cNvSpPr/>
              <p:nvPr/>
            </p:nvSpPr>
            <p:spPr>
              <a:xfrm rot="19747153">
                <a:off x="4389310" y="3511434"/>
                <a:ext cx="386569" cy="45719"/>
              </a:xfrm>
              <a:prstGeom prst="rect">
                <a:avLst/>
              </a:prstGeom>
              <a:solidFill>
                <a:srgbClr val="404040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" name="グループ化 9"/>
          <p:cNvGrpSpPr/>
          <p:nvPr/>
        </p:nvGrpSpPr>
        <p:grpSpPr>
          <a:xfrm rot="1436704">
            <a:off x="5387740" y="2380010"/>
            <a:ext cx="859228" cy="873495"/>
            <a:chOff x="8551269" y="3190412"/>
            <a:chExt cx="859228" cy="873495"/>
          </a:xfrm>
        </p:grpSpPr>
        <p:sp>
          <p:nvSpPr>
            <p:cNvPr id="8" name="アーチ 7"/>
            <p:cNvSpPr/>
            <p:nvPr/>
          </p:nvSpPr>
          <p:spPr>
            <a:xfrm>
              <a:off x="9029181" y="3682590"/>
              <a:ext cx="381316" cy="381317"/>
            </a:xfrm>
            <a:prstGeom prst="blockArc">
              <a:avLst>
                <a:gd name="adj1" fmla="val 10800000"/>
                <a:gd name="adj2" fmla="val 17395585"/>
                <a:gd name="adj3" fmla="val 13450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4" name="アーチ 43"/>
            <p:cNvSpPr/>
            <p:nvPr/>
          </p:nvSpPr>
          <p:spPr>
            <a:xfrm rot="13676840">
              <a:off x="8881077" y="3190413"/>
              <a:ext cx="381317" cy="381316"/>
            </a:xfrm>
            <a:prstGeom prst="blockArc">
              <a:avLst>
                <a:gd name="adj1" fmla="val 10800000"/>
                <a:gd name="adj2" fmla="val 16858657"/>
                <a:gd name="adj3" fmla="val 14516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sp>
          <p:nvSpPr>
            <p:cNvPr id="47" name="アーチ 46"/>
            <p:cNvSpPr/>
            <p:nvPr/>
          </p:nvSpPr>
          <p:spPr>
            <a:xfrm rot="6629774">
              <a:off x="8551268" y="3571745"/>
              <a:ext cx="381317" cy="381316"/>
            </a:xfrm>
            <a:prstGeom prst="blockArc">
              <a:avLst>
                <a:gd name="adj1" fmla="val 10800000"/>
                <a:gd name="adj2" fmla="val 16581721"/>
                <a:gd name="adj3" fmla="val 13552"/>
              </a:avLst>
            </a:prstGeom>
            <a:solidFill>
              <a:schemeClr val="accent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6" name="テキスト ボックス 5">
            <a:extLst>
              <a:ext uri="{FF2B5EF4-FFF2-40B4-BE49-F238E27FC236}">
                <a16:creationId xmlns:a16="http://schemas.microsoft.com/office/drawing/2014/main" id="{243811DB-4468-4F5D-BBA6-EE14A716C8AC}"/>
              </a:ext>
            </a:extLst>
          </p:cNvPr>
          <p:cNvSpPr txBox="1"/>
          <p:nvPr/>
        </p:nvSpPr>
        <p:spPr>
          <a:xfrm>
            <a:off x="3464590" y="634918"/>
            <a:ext cx="53923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いた</a:t>
            </a:r>
          </a:p>
        </p:txBody>
      </p:sp>
      <p:sp>
        <p:nvSpPr>
          <p:cNvPr id="45" name="角丸四角形 96">
            <a:extLst>
              <a:ext uri="{FF2B5EF4-FFF2-40B4-BE49-F238E27FC236}">
                <a16:creationId xmlns:a16="http://schemas.microsoft.com/office/drawing/2014/main" id="{BF6D6DF4-1B97-477A-90F8-A928B69EB0A5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4C590B91-C40D-45C1-B486-F41C10CE549C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49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892179" y="285534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3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667469" y="2099734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4" name="グループ化 53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068801" y="1941086"/>
            <a:ext cx="564109" cy="193172"/>
            <a:chOff x="9364349" y="5301095"/>
            <a:chExt cx="371808" cy="127321"/>
          </a:xfrm>
        </p:grpSpPr>
        <p:cxnSp>
          <p:nvCxnSpPr>
            <p:cNvPr id="55" name="直線コネクタ 54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線コネクタ 55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線コネクタ 56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線コネクタ 57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940000" y="414191"/>
            <a:ext cx="5300738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「ボクぷんぷんだから」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さて、なんて言おう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" name="グループ化 2"/>
          <p:cNvGrpSpPr/>
          <p:nvPr/>
        </p:nvGrpSpPr>
        <p:grpSpPr>
          <a:xfrm>
            <a:off x="946017" y="3310128"/>
            <a:ext cx="2628711" cy="2709729"/>
            <a:chOff x="946017" y="3149212"/>
            <a:chExt cx="2784816" cy="2870645"/>
          </a:xfrm>
        </p:grpSpPr>
        <p:sp>
          <p:nvSpPr>
            <p:cNvPr id="690" name="Google Shape;690;p19"/>
            <p:cNvSpPr/>
            <p:nvPr/>
          </p:nvSpPr>
          <p:spPr>
            <a:xfrm>
              <a:off x="3346078" y="5442882"/>
              <a:ext cx="384755" cy="279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19"/>
            <p:cNvSpPr/>
            <p:nvPr/>
          </p:nvSpPr>
          <p:spPr>
            <a:xfrm>
              <a:off x="1404500" y="3149212"/>
              <a:ext cx="2053222" cy="273078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19"/>
            <p:cNvSpPr/>
            <p:nvPr/>
          </p:nvSpPr>
          <p:spPr>
            <a:xfrm>
              <a:off x="3072744" y="4766283"/>
              <a:ext cx="155307" cy="21756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19"/>
            <p:cNvSpPr/>
            <p:nvPr/>
          </p:nvSpPr>
          <p:spPr>
            <a:xfrm>
              <a:off x="2538278" y="5740138"/>
              <a:ext cx="384755" cy="279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94" name="Google Shape;694;p19"/>
            <p:cNvCxnSpPr/>
            <p:nvPr/>
          </p:nvCxnSpPr>
          <p:spPr>
            <a:xfrm flipH="1">
              <a:off x="1404500" y="5341456"/>
              <a:ext cx="171102" cy="24128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5" name="Google Shape;695;p19"/>
            <p:cNvCxnSpPr/>
            <p:nvPr/>
          </p:nvCxnSpPr>
          <p:spPr>
            <a:xfrm flipH="1">
              <a:off x="1415194" y="5421496"/>
              <a:ext cx="171102" cy="24128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6" name="Google Shape;696;p19"/>
            <p:cNvCxnSpPr/>
            <p:nvPr/>
          </p:nvCxnSpPr>
          <p:spPr>
            <a:xfrm flipH="1">
              <a:off x="1457969" y="5462100"/>
              <a:ext cx="171102" cy="24128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7" name="Google Shape;697;p19"/>
            <p:cNvCxnSpPr/>
            <p:nvPr/>
          </p:nvCxnSpPr>
          <p:spPr>
            <a:xfrm flipH="1">
              <a:off x="1516787" y="5545481"/>
              <a:ext cx="136255" cy="19466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8" name="Google Shape;698;p19"/>
            <p:cNvCxnSpPr/>
            <p:nvPr/>
          </p:nvCxnSpPr>
          <p:spPr>
            <a:xfrm flipH="1">
              <a:off x="1575603" y="5619498"/>
              <a:ext cx="109335" cy="13747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99" name="Google Shape;699;p19"/>
            <p:cNvCxnSpPr/>
            <p:nvPr/>
          </p:nvCxnSpPr>
          <p:spPr>
            <a:xfrm flipH="1">
              <a:off x="1629072" y="5671789"/>
              <a:ext cx="85550" cy="10619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700" name="Google Shape;700;p19"/>
            <p:cNvSpPr/>
            <p:nvPr/>
          </p:nvSpPr>
          <p:spPr>
            <a:xfrm>
              <a:off x="1842949" y="3234765"/>
              <a:ext cx="968427" cy="275622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19"/>
            <p:cNvSpPr/>
            <p:nvPr/>
          </p:nvSpPr>
          <p:spPr>
            <a:xfrm rot="-3468885">
              <a:off x="1112558" y="4242089"/>
              <a:ext cx="289462" cy="622543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19"/>
            <p:cNvSpPr/>
            <p:nvPr/>
          </p:nvSpPr>
          <p:spPr>
            <a:xfrm rot="642058">
              <a:off x="1383114" y="4613670"/>
              <a:ext cx="384980" cy="24128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" name="グループ化 1"/>
            <p:cNvGrpSpPr/>
            <p:nvPr/>
          </p:nvGrpSpPr>
          <p:grpSpPr>
            <a:xfrm rot="20546323">
              <a:off x="2744887" y="4265068"/>
              <a:ext cx="617240" cy="108390"/>
              <a:chOff x="9099792" y="3872469"/>
              <a:chExt cx="840076" cy="147521"/>
            </a:xfrm>
          </p:grpSpPr>
          <p:sp>
            <p:nvSpPr>
              <p:cNvPr id="31" name="Google Shape;749;p20"/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2" name="Google Shape;749;p20"/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6" name="グループ化 5"/>
          <p:cNvGrpSpPr/>
          <p:nvPr/>
        </p:nvGrpSpPr>
        <p:grpSpPr>
          <a:xfrm>
            <a:off x="4700293" y="1276313"/>
            <a:ext cx="2135836" cy="2699426"/>
            <a:chOff x="4973573" y="2380010"/>
            <a:chExt cx="2351374" cy="2971839"/>
          </a:xfrm>
        </p:grpSpPr>
        <p:sp>
          <p:nvSpPr>
            <p:cNvPr id="22" name="直方体 21"/>
            <p:cNvSpPr/>
            <p:nvPr/>
          </p:nvSpPr>
          <p:spPr>
            <a:xfrm>
              <a:off x="4973573" y="4600033"/>
              <a:ext cx="2133600" cy="75181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" name="直方体 22"/>
            <p:cNvSpPr/>
            <p:nvPr/>
          </p:nvSpPr>
          <p:spPr>
            <a:xfrm>
              <a:off x="6136675" y="2972563"/>
              <a:ext cx="605897" cy="179372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" name="直方体 23"/>
            <p:cNvSpPr/>
            <p:nvPr/>
          </p:nvSpPr>
          <p:spPr>
            <a:xfrm>
              <a:off x="5817354" y="2652423"/>
              <a:ext cx="1507593" cy="923841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6340489" y="3114343"/>
              <a:ext cx="461321" cy="293159"/>
              <a:chOff x="8294310" y="3362554"/>
              <a:chExt cx="797620" cy="506869"/>
            </a:xfrm>
          </p:grpSpPr>
          <p:sp>
            <p:nvSpPr>
              <p:cNvPr id="28" name="Google Shape;749;p20"/>
              <p:cNvSpPr/>
              <p:nvPr/>
            </p:nvSpPr>
            <p:spPr>
              <a:xfrm flipH="1">
                <a:off x="8618970" y="3686610"/>
                <a:ext cx="182813" cy="182813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" name="グループ化 3"/>
              <p:cNvGrpSpPr/>
              <p:nvPr/>
            </p:nvGrpSpPr>
            <p:grpSpPr>
              <a:xfrm>
                <a:off x="8294310" y="3362554"/>
                <a:ext cx="797620" cy="49000"/>
                <a:chOff x="3633671" y="3511434"/>
                <a:chExt cx="1142208" cy="70169"/>
              </a:xfrm>
            </p:grpSpPr>
            <p:sp>
              <p:nvSpPr>
                <p:cNvPr id="36" name="Google Shape;1725;p30"/>
                <p:cNvSpPr/>
                <p:nvPr/>
              </p:nvSpPr>
              <p:spPr>
                <a:xfrm rot="1363186">
                  <a:off x="3633671" y="3535884"/>
                  <a:ext cx="379510" cy="45719"/>
                </a:xfrm>
                <a:prstGeom prst="rect">
                  <a:avLst/>
                </a:prstGeom>
                <a:solidFill>
                  <a:srgbClr val="404040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7" name="Google Shape;1726;p30"/>
                <p:cNvSpPr/>
                <p:nvPr/>
              </p:nvSpPr>
              <p:spPr>
                <a:xfrm rot="19747153">
                  <a:off x="4389310" y="3511434"/>
                  <a:ext cx="386569" cy="45719"/>
                </a:xfrm>
                <a:prstGeom prst="rect">
                  <a:avLst/>
                </a:prstGeom>
                <a:solidFill>
                  <a:srgbClr val="404040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10" name="グループ化 9"/>
            <p:cNvGrpSpPr/>
            <p:nvPr/>
          </p:nvGrpSpPr>
          <p:grpSpPr>
            <a:xfrm rot="1436704">
              <a:off x="5387740" y="2380010"/>
              <a:ext cx="859228" cy="873495"/>
              <a:chOff x="8551269" y="3190412"/>
              <a:chExt cx="859228" cy="873495"/>
            </a:xfrm>
          </p:grpSpPr>
          <p:sp>
            <p:nvSpPr>
              <p:cNvPr id="8" name="アーチ 7"/>
              <p:cNvSpPr/>
              <p:nvPr/>
            </p:nvSpPr>
            <p:spPr>
              <a:xfrm>
                <a:off x="9029181" y="3682590"/>
                <a:ext cx="381316" cy="381317"/>
              </a:xfrm>
              <a:prstGeom prst="blockArc">
                <a:avLst>
                  <a:gd name="adj1" fmla="val 10800000"/>
                  <a:gd name="adj2" fmla="val 17395585"/>
                  <a:gd name="adj3" fmla="val 13450"/>
                </a:avLst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4" name="アーチ 43"/>
              <p:cNvSpPr/>
              <p:nvPr/>
            </p:nvSpPr>
            <p:spPr>
              <a:xfrm rot="13676840">
                <a:off x="8881077" y="3190413"/>
                <a:ext cx="381317" cy="381316"/>
              </a:xfrm>
              <a:prstGeom prst="blockArc">
                <a:avLst>
                  <a:gd name="adj1" fmla="val 10800000"/>
                  <a:gd name="adj2" fmla="val 16858657"/>
                  <a:gd name="adj3" fmla="val 14516"/>
                </a:avLst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7" name="アーチ 46"/>
              <p:cNvSpPr/>
              <p:nvPr/>
            </p:nvSpPr>
            <p:spPr>
              <a:xfrm rot="6629774">
                <a:off x="8551268" y="3571745"/>
                <a:ext cx="381317" cy="381316"/>
              </a:xfrm>
              <a:prstGeom prst="blockArc">
                <a:avLst>
                  <a:gd name="adj1" fmla="val 10800000"/>
                  <a:gd name="adj2" fmla="val 16581721"/>
                  <a:gd name="adj3" fmla="val 13552"/>
                </a:avLst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11" name="テキスト ボックス 10">
            <a:extLst>
              <a:ext uri="{FF2B5EF4-FFF2-40B4-BE49-F238E27FC236}">
                <a16:creationId xmlns:a16="http://schemas.microsoft.com/office/drawing/2014/main" id="{D296AF19-B0B0-4371-89AC-1DB7EEE98408}"/>
              </a:ext>
            </a:extLst>
          </p:cNvPr>
          <p:cNvSpPr txBox="1"/>
          <p:nvPr/>
        </p:nvSpPr>
        <p:spPr>
          <a:xfrm>
            <a:off x="3509602" y="1563200"/>
            <a:ext cx="55035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</a:t>
            </a:r>
          </a:p>
        </p:txBody>
      </p:sp>
      <p:grpSp>
        <p:nvGrpSpPr>
          <p:cNvPr id="124" name="Google Shape;667;p18"/>
          <p:cNvGrpSpPr/>
          <p:nvPr/>
        </p:nvGrpSpPr>
        <p:grpSpPr>
          <a:xfrm>
            <a:off x="8850202" y="631042"/>
            <a:ext cx="2579798" cy="601420"/>
            <a:chOff x="9024974" y="730751"/>
            <a:chExt cx="2579798" cy="601420"/>
          </a:xfrm>
        </p:grpSpPr>
        <p:sp>
          <p:nvSpPr>
            <p:cNvPr id="125" name="Google Shape;668;p1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669;p1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670;p1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8" name="Google Shape;671;p18"/>
          <p:cNvGrpSpPr/>
          <p:nvPr/>
        </p:nvGrpSpPr>
        <p:grpSpPr>
          <a:xfrm>
            <a:off x="8853556" y="633071"/>
            <a:ext cx="2579798" cy="601420"/>
            <a:chOff x="9024974" y="730751"/>
            <a:chExt cx="2579798" cy="601420"/>
          </a:xfrm>
        </p:grpSpPr>
        <p:sp>
          <p:nvSpPr>
            <p:cNvPr id="129" name="Google Shape;672;p1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673;p1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674;p1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2" name="Google Shape;675;p18"/>
          <p:cNvGrpSpPr/>
          <p:nvPr/>
        </p:nvGrpSpPr>
        <p:grpSpPr>
          <a:xfrm>
            <a:off x="8846848" y="634076"/>
            <a:ext cx="2579798" cy="601420"/>
            <a:chOff x="9024974" y="730751"/>
            <a:chExt cx="2579798" cy="601420"/>
          </a:xfrm>
        </p:grpSpPr>
        <p:sp>
          <p:nvSpPr>
            <p:cNvPr id="133" name="Google Shape;676;p1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677;p1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678;p1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6" name="Google Shape;679;p18"/>
          <p:cNvGrpSpPr/>
          <p:nvPr/>
        </p:nvGrpSpPr>
        <p:grpSpPr>
          <a:xfrm>
            <a:off x="8850202" y="636105"/>
            <a:ext cx="2579798" cy="601420"/>
            <a:chOff x="9024974" y="730751"/>
            <a:chExt cx="2579798" cy="601420"/>
          </a:xfrm>
        </p:grpSpPr>
        <p:sp>
          <p:nvSpPr>
            <p:cNvPr id="137" name="Google Shape;680;p1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681;p1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" name="Google Shape;682;p1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2" name="四角形: 角度付き 6">
            <a:hlinkClick r:id="rId3" action="ppaction://hlinksldjump"/>
            <a:extLst>
              <a:ext uri="{FF2B5EF4-FFF2-40B4-BE49-F238E27FC236}">
                <a16:creationId xmlns:a16="http://schemas.microsoft.com/office/drawing/2014/main" id="{2EAAF38C-4F3B-C9A6-C057-BF0C2753D24C}"/>
              </a:ext>
            </a:extLst>
          </p:cNvPr>
          <p:cNvSpPr/>
          <p:nvPr/>
        </p:nvSpPr>
        <p:spPr>
          <a:xfrm>
            <a:off x="7868171" y="3999509"/>
            <a:ext cx="3420329" cy="1042416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キミと話をして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みたくて</a:t>
            </a:r>
            <a:endParaRPr kumimoji="1" lang="ja-JP" altLang="en-US" sz="2400" dirty="0"/>
          </a:p>
        </p:txBody>
      </p:sp>
      <p:sp>
        <p:nvSpPr>
          <p:cNvPr id="143" name="四角形: 角度付き 8">
            <a:hlinkClick r:id="rId4" action="ppaction://hlinksldjump"/>
            <a:extLst>
              <a:ext uri="{FF2B5EF4-FFF2-40B4-BE49-F238E27FC236}">
                <a16:creationId xmlns:a16="http://schemas.microsoft.com/office/drawing/2014/main" id="{4C6E4157-C987-BB1E-FBEB-2C5E723F0192}"/>
              </a:ext>
            </a:extLst>
          </p:cNvPr>
          <p:cNvSpPr/>
          <p:nvPr/>
        </p:nvSpPr>
        <p:spPr>
          <a:xfrm>
            <a:off x="7868171" y="1867210"/>
            <a:ext cx="3420329" cy="1042416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つい、たくさん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kumimoji="1"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  さわりたくなって</a:t>
            </a:r>
            <a:endParaRPr kumimoji="1" lang="ja-JP" altLang="en-US" sz="2400" dirty="0"/>
          </a:p>
        </p:txBody>
      </p:sp>
      <p:sp>
        <p:nvSpPr>
          <p:cNvPr id="144" name="角丸四角形 96">
            <a:extLst>
              <a:ext uri="{FF2B5EF4-FFF2-40B4-BE49-F238E27FC236}">
                <a16:creationId xmlns:a16="http://schemas.microsoft.com/office/drawing/2014/main" id="{2A322436-4C4C-432C-8817-18D85EA50858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796374F8-A1EC-4E97-8FF6-219F6AF61BC6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587774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3580426" y="472093"/>
            <a:ext cx="6167173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そう。まぁ、許してあげよう！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やさしくなでてくれると嬉しい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" name="直方体 21"/>
          <p:cNvSpPr/>
          <p:nvPr/>
        </p:nvSpPr>
        <p:spPr>
          <a:xfrm>
            <a:off x="4973573" y="4600033"/>
            <a:ext cx="2133600" cy="751816"/>
          </a:xfrm>
          <a:prstGeom prst="cube">
            <a:avLst>
              <a:gd name="adj" fmla="val 50339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直方体 22"/>
          <p:cNvSpPr/>
          <p:nvPr/>
        </p:nvSpPr>
        <p:spPr>
          <a:xfrm>
            <a:off x="6136675" y="2972563"/>
            <a:ext cx="605897" cy="1793720"/>
          </a:xfrm>
          <a:prstGeom prst="cube">
            <a:avLst>
              <a:gd name="adj" fmla="val 14520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直方体 23"/>
          <p:cNvSpPr/>
          <p:nvPr/>
        </p:nvSpPr>
        <p:spPr>
          <a:xfrm>
            <a:off x="5817354" y="2652423"/>
            <a:ext cx="1507593" cy="923841"/>
          </a:xfrm>
          <a:prstGeom prst="cube">
            <a:avLst/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0" name="Google Shape;690;p19"/>
          <p:cNvSpPr/>
          <p:nvPr/>
        </p:nvSpPr>
        <p:spPr>
          <a:xfrm>
            <a:off x="3218530" y="5473544"/>
            <a:ext cx="364308" cy="264854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1" name="Google Shape;691;p19"/>
          <p:cNvSpPr/>
          <p:nvPr/>
        </p:nvSpPr>
        <p:spPr>
          <a:xfrm>
            <a:off x="1380135" y="3301768"/>
            <a:ext cx="1944107" cy="2585664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2" name="Google Shape;692;p19"/>
          <p:cNvSpPr/>
          <p:nvPr/>
        </p:nvSpPr>
        <p:spPr>
          <a:xfrm flipH="1">
            <a:off x="2914003" y="4974860"/>
            <a:ext cx="45719" cy="64048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3" name="Google Shape;693;p19"/>
          <p:cNvSpPr/>
          <p:nvPr/>
        </p:nvSpPr>
        <p:spPr>
          <a:xfrm>
            <a:off x="2453660" y="5755003"/>
            <a:ext cx="364308" cy="264854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694" name="Google Shape;694;p19"/>
          <p:cNvCxnSpPr/>
          <p:nvPr/>
        </p:nvCxnSpPr>
        <p:spPr>
          <a:xfrm flipH="1">
            <a:off x="1380135" y="5377509"/>
            <a:ext cx="162009" cy="228463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695" name="Google Shape;695;p19"/>
          <p:cNvCxnSpPr/>
          <p:nvPr/>
        </p:nvCxnSpPr>
        <p:spPr>
          <a:xfrm flipH="1">
            <a:off x="1390260" y="5453295"/>
            <a:ext cx="162009" cy="228463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696" name="Google Shape;696;p19"/>
          <p:cNvCxnSpPr/>
          <p:nvPr/>
        </p:nvCxnSpPr>
        <p:spPr>
          <a:xfrm flipH="1">
            <a:off x="1430762" y="5491741"/>
            <a:ext cx="162009" cy="228463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697" name="Google Shape;697;p19"/>
          <p:cNvCxnSpPr/>
          <p:nvPr/>
        </p:nvCxnSpPr>
        <p:spPr>
          <a:xfrm flipH="1">
            <a:off x="1486454" y="5570691"/>
            <a:ext cx="129014" cy="184315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698" name="Google Shape;698;p19"/>
          <p:cNvCxnSpPr/>
          <p:nvPr/>
        </p:nvCxnSpPr>
        <p:spPr>
          <a:xfrm flipH="1">
            <a:off x="1542145" y="5640774"/>
            <a:ext cx="103525" cy="130169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699" name="Google Shape;699;p19"/>
          <p:cNvCxnSpPr/>
          <p:nvPr/>
        </p:nvCxnSpPr>
        <p:spPr>
          <a:xfrm flipH="1">
            <a:off x="1592772" y="5690287"/>
            <a:ext cx="81004" cy="100553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0" name="Google Shape;700;p19"/>
          <p:cNvSpPr/>
          <p:nvPr/>
        </p:nvSpPr>
        <p:spPr>
          <a:xfrm>
            <a:off x="1795283" y="3382774"/>
            <a:ext cx="916961" cy="260974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" name="グループ化 5"/>
          <p:cNvGrpSpPr/>
          <p:nvPr/>
        </p:nvGrpSpPr>
        <p:grpSpPr>
          <a:xfrm rot="10800000">
            <a:off x="1581149" y="4753860"/>
            <a:ext cx="778389" cy="422607"/>
            <a:chOff x="946017" y="4494256"/>
            <a:chExt cx="778389" cy="422607"/>
          </a:xfrm>
        </p:grpSpPr>
        <p:sp>
          <p:nvSpPr>
            <p:cNvPr id="701" name="Google Shape;701;p19"/>
            <p:cNvSpPr/>
            <p:nvPr/>
          </p:nvSpPr>
          <p:spPr>
            <a:xfrm rot="18131115">
              <a:off x="1103707" y="4336566"/>
              <a:ext cx="274079" cy="589459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19"/>
            <p:cNvSpPr/>
            <p:nvPr/>
          </p:nvSpPr>
          <p:spPr>
            <a:xfrm rot="642058">
              <a:off x="1359885" y="4688400"/>
              <a:ext cx="364521" cy="228463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グループ化 1"/>
          <p:cNvGrpSpPr/>
          <p:nvPr/>
        </p:nvGrpSpPr>
        <p:grpSpPr>
          <a:xfrm rot="21398860" flipH="1">
            <a:off x="6402899" y="3083450"/>
            <a:ext cx="336504" cy="59092"/>
            <a:chOff x="9099792" y="3872469"/>
            <a:chExt cx="840076" cy="147521"/>
          </a:xfrm>
        </p:grpSpPr>
        <p:sp>
          <p:nvSpPr>
            <p:cNvPr id="31" name="Google Shape;749;p20"/>
            <p:cNvSpPr/>
            <p:nvPr/>
          </p:nvSpPr>
          <p:spPr>
            <a:xfrm flipH="1">
              <a:off x="9099792" y="3872469"/>
              <a:ext cx="147522" cy="147521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749;p20"/>
            <p:cNvSpPr/>
            <p:nvPr/>
          </p:nvSpPr>
          <p:spPr>
            <a:xfrm flipH="1">
              <a:off x="9792346" y="3872469"/>
              <a:ext cx="147522" cy="147521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" name="アーチ 46"/>
          <p:cNvSpPr/>
          <p:nvPr/>
        </p:nvSpPr>
        <p:spPr>
          <a:xfrm rot="10800000">
            <a:off x="2465968" y="4283395"/>
            <a:ext cx="381317" cy="381316"/>
          </a:xfrm>
          <a:prstGeom prst="blockArc">
            <a:avLst>
              <a:gd name="adj1" fmla="val 12360494"/>
              <a:gd name="adj2" fmla="val 16181615"/>
              <a:gd name="adj3" fmla="val 7461"/>
            </a:avLst>
          </a:prstGeom>
          <a:solidFill>
            <a:srgbClr val="4A454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43" name="Google Shape;692;p19"/>
          <p:cNvSpPr/>
          <p:nvPr/>
        </p:nvSpPr>
        <p:spPr>
          <a:xfrm rot="1430693">
            <a:off x="3140678" y="4523151"/>
            <a:ext cx="71669" cy="4571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" name="Google Shape;796;p20">
            <a:hlinkClick r:id="rId3" action="ppaction://hlinksldjump"/>
          </p:cNvPr>
          <p:cNvSpPr txBox="1"/>
          <p:nvPr/>
        </p:nvSpPr>
        <p:spPr>
          <a:xfrm>
            <a:off x="3324243" y="3643748"/>
            <a:ext cx="1370850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ごめんね</a:t>
            </a:r>
            <a:endParaRPr sz="20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48" name="アーチ 47"/>
          <p:cNvSpPr/>
          <p:nvPr/>
        </p:nvSpPr>
        <p:spPr>
          <a:xfrm rot="11449716">
            <a:off x="6348349" y="2965277"/>
            <a:ext cx="381317" cy="381316"/>
          </a:xfrm>
          <a:prstGeom prst="blockArc">
            <a:avLst>
              <a:gd name="adj1" fmla="val 12360494"/>
              <a:gd name="adj2" fmla="val 16181615"/>
              <a:gd name="adj3" fmla="val 7461"/>
            </a:avLst>
          </a:prstGeom>
          <a:solidFill>
            <a:srgbClr val="4A454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49" name="Google Shape;796;p20">
            <a:hlinkClick r:id="rId3" action="ppaction://hlinksldjump"/>
          </p:cNvPr>
          <p:cNvSpPr txBox="1"/>
          <p:nvPr/>
        </p:nvSpPr>
        <p:spPr>
          <a:xfrm>
            <a:off x="7220249" y="3376229"/>
            <a:ext cx="1370850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 err="1">
                <a:solidFill>
                  <a:schemeClr val="dk1"/>
                </a:solidFill>
                <a:sym typeface="Arial"/>
              </a:rPr>
              <a:t>よいよい</a:t>
            </a:r>
            <a:endParaRPr sz="20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AC78D037-C5D4-42B3-8175-2A14611DCEBC}"/>
              </a:ext>
            </a:extLst>
          </p:cNvPr>
          <p:cNvSpPr txBox="1"/>
          <p:nvPr/>
        </p:nvSpPr>
        <p:spPr>
          <a:xfrm>
            <a:off x="6091288" y="496418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ゆる</a:t>
            </a:r>
          </a:p>
        </p:txBody>
      </p:sp>
      <p:sp>
        <p:nvSpPr>
          <p:cNvPr id="42" name="テキスト ボックス 41">
            <a:extLst>
              <a:ext uri="{FF2B5EF4-FFF2-40B4-BE49-F238E27FC236}">
                <a16:creationId xmlns:a16="http://schemas.microsoft.com/office/drawing/2014/main" id="{B79216A8-B681-4E00-B773-0BEB46D2B9B1}"/>
              </a:ext>
            </a:extLst>
          </p:cNvPr>
          <p:cNvSpPr txBox="1"/>
          <p:nvPr/>
        </p:nvSpPr>
        <p:spPr>
          <a:xfrm>
            <a:off x="8072488" y="1256903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うれ</a:t>
            </a:r>
          </a:p>
        </p:txBody>
      </p:sp>
      <p:sp>
        <p:nvSpPr>
          <p:cNvPr id="44" name="角丸四角形 355">
            <a:extLst>
              <a:ext uri="{FF2B5EF4-FFF2-40B4-BE49-F238E27FC236}">
                <a16:creationId xmlns:a16="http://schemas.microsoft.com/office/drawing/2014/main" id="{C0662922-A458-AB8D-1CB6-3AAA9AB2BC15}"/>
              </a:ext>
            </a:extLst>
          </p:cNvPr>
          <p:cNvSpPr/>
          <p:nvPr/>
        </p:nvSpPr>
        <p:spPr>
          <a:xfrm rot="16200000">
            <a:off x="9951190" y="2898244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6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0A5DED36-2A52-2D4A-C4BA-552F7F165F93}"/>
              </a:ext>
            </a:extLst>
          </p:cNvPr>
          <p:cNvSpPr txBox="1"/>
          <p:nvPr/>
        </p:nvSpPr>
        <p:spPr>
          <a:xfrm>
            <a:off x="10726480" y="2142629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0" name="グループ化 49">
            <a:extLst>
              <a:ext uri="{FF2B5EF4-FFF2-40B4-BE49-F238E27FC236}">
                <a16:creationId xmlns:a16="http://schemas.microsoft.com/office/drawing/2014/main" id="{A3634E2F-23FB-DD04-76C7-3C17FACE6AA9}"/>
              </a:ext>
            </a:extLst>
          </p:cNvPr>
          <p:cNvGrpSpPr/>
          <p:nvPr/>
        </p:nvGrpSpPr>
        <p:grpSpPr>
          <a:xfrm rot="2523162">
            <a:off x="11127812" y="1983981"/>
            <a:ext cx="564109" cy="193172"/>
            <a:chOff x="9364349" y="5301095"/>
            <a:chExt cx="371808" cy="127321"/>
          </a:xfrm>
        </p:grpSpPr>
        <p:cxnSp>
          <p:nvCxnSpPr>
            <p:cNvPr id="51" name="直線コネクタ 50">
              <a:extLst>
                <a:ext uri="{FF2B5EF4-FFF2-40B4-BE49-F238E27FC236}">
                  <a16:creationId xmlns:a16="http://schemas.microsoft.com/office/drawing/2014/main" id="{25FC3E71-AF7C-CCAB-F2D4-E2ECF2C41FFE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直線コネクタ 52">
              <a:extLst>
                <a:ext uri="{FF2B5EF4-FFF2-40B4-BE49-F238E27FC236}">
                  <a16:creationId xmlns:a16="http://schemas.microsoft.com/office/drawing/2014/main" id="{0E2F83A3-9F57-B141-700D-A63199017C75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線コネクタ 53">
              <a:extLst>
                <a:ext uri="{FF2B5EF4-FFF2-40B4-BE49-F238E27FC236}">
                  <a16:creationId xmlns:a16="http://schemas.microsoft.com/office/drawing/2014/main" id="{8D9EF68F-0BB9-62AF-F8B4-12E24163AEF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線コネクタ 54">
              <a:extLst>
                <a:ext uri="{FF2B5EF4-FFF2-40B4-BE49-F238E27FC236}">
                  <a16:creationId xmlns:a16="http://schemas.microsoft.com/office/drawing/2014/main" id="{54008247-F755-6004-F3DD-D3E2240AA624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" name="角丸四角形 96">
            <a:extLst>
              <a:ext uri="{FF2B5EF4-FFF2-40B4-BE49-F238E27FC236}">
                <a16:creationId xmlns:a16="http://schemas.microsoft.com/office/drawing/2014/main" id="{91720F9E-8555-40CD-A614-91735942172C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F6ABEF3F-4C11-4138-B550-6EABBB108E76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159321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757594" y="689178"/>
            <a:ext cx="4647822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さわりごこちが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いいよね！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sp>
        <p:nvSpPr>
          <p:cNvPr id="72" name="Google Shape;689;p19"/>
          <p:cNvSpPr txBox="1"/>
          <p:nvPr/>
        </p:nvSpPr>
        <p:spPr>
          <a:xfrm>
            <a:off x="6184762" y="800270"/>
            <a:ext cx="4770696" cy="397027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そうだね。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部屋のゆか、テーブルなど、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よくさわるところに、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木を使う人は多いよ。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人にやさしい温度に感じる</a:t>
            </a:r>
            <a:endParaRPr lang="en-US" altLang="ja-JP" sz="28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rgbClr val="3F3F3F"/>
                </a:solidFill>
              </a:rPr>
              <a:t>ことも多い。</a:t>
            </a:r>
            <a:endParaRPr lang="en-US" altLang="ja-JP" sz="2800" dirty="0">
              <a:solidFill>
                <a:srgbClr val="3F3F3F"/>
              </a:solidFill>
            </a:endParaRPr>
          </a:p>
        </p:txBody>
      </p:sp>
      <p:sp>
        <p:nvSpPr>
          <p:cNvPr id="73" name="Google Shape;1045;p23">
            <a:extLst>
              <a:ext uri="{FF2B5EF4-FFF2-40B4-BE49-F238E27FC236}">
                <a16:creationId xmlns:a16="http://schemas.microsoft.com/office/drawing/2014/main" id="{213A4590-923B-0BD6-81B5-429CADBF8034}"/>
              </a:ext>
            </a:extLst>
          </p:cNvPr>
          <p:cNvSpPr txBox="1"/>
          <p:nvPr/>
        </p:nvSpPr>
        <p:spPr>
          <a:xfrm>
            <a:off x="3855346" y="3640750"/>
            <a:ext cx="2830151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人によるけどね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4" name="グループ化 43"/>
          <p:cNvGrpSpPr/>
          <p:nvPr/>
        </p:nvGrpSpPr>
        <p:grpSpPr>
          <a:xfrm>
            <a:off x="715589" y="3175345"/>
            <a:ext cx="2572805" cy="2718767"/>
            <a:chOff x="1014303" y="3149212"/>
            <a:chExt cx="2716530" cy="2870645"/>
          </a:xfrm>
        </p:grpSpPr>
        <p:sp>
          <p:nvSpPr>
            <p:cNvPr id="47" name="Google Shape;690;p19"/>
            <p:cNvSpPr/>
            <p:nvPr/>
          </p:nvSpPr>
          <p:spPr>
            <a:xfrm>
              <a:off x="3346078" y="5442882"/>
              <a:ext cx="384755" cy="279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" name="Google Shape;691;p19"/>
            <p:cNvSpPr/>
            <p:nvPr/>
          </p:nvSpPr>
          <p:spPr>
            <a:xfrm>
              <a:off x="1404500" y="3149212"/>
              <a:ext cx="2053222" cy="273078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" name="Google Shape;692;p19"/>
            <p:cNvSpPr/>
            <p:nvPr/>
          </p:nvSpPr>
          <p:spPr>
            <a:xfrm>
              <a:off x="3072743" y="4766283"/>
              <a:ext cx="72268" cy="1223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693;p19"/>
            <p:cNvSpPr/>
            <p:nvPr/>
          </p:nvSpPr>
          <p:spPr>
            <a:xfrm>
              <a:off x="2538278" y="5740138"/>
              <a:ext cx="384755" cy="279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7" name="Google Shape;694;p19"/>
            <p:cNvCxnSpPr/>
            <p:nvPr/>
          </p:nvCxnSpPr>
          <p:spPr>
            <a:xfrm flipH="1">
              <a:off x="1404500" y="5341456"/>
              <a:ext cx="171102" cy="24128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" name="Google Shape;695;p19"/>
            <p:cNvCxnSpPr/>
            <p:nvPr/>
          </p:nvCxnSpPr>
          <p:spPr>
            <a:xfrm flipH="1">
              <a:off x="1415194" y="5421496"/>
              <a:ext cx="171102" cy="24128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6" name="Google Shape;696;p19"/>
            <p:cNvCxnSpPr/>
            <p:nvPr/>
          </p:nvCxnSpPr>
          <p:spPr>
            <a:xfrm flipH="1">
              <a:off x="1457969" y="5462100"/>
              <a:ext cx="171102" cy="24128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7" name="Google Shape;697;p19"/>
            <p:cNvCxnSpPr/>
            <p:nvPr/>
          </p:nvCxnSpPr>
          <p:spPr>
            <a:xfrm flipH="1">
              <a:off x="1516787" y="5545481"/>
              <a:ext cx="136255" cy="19466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8" name="Google Shape;698;p19"/>
            <p:cNvCxnSpPr/>
            <p:nvPr/>
          </p:nvCxnSpPr>
          <p:spPr>
            <a:xfrm flipH="1">
              <a:off x="1575603" y="5619498"/>
              <a:ext cx="109335" cy="13747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9" name="Google Shape;699;p19"/>
            <p:cNvCxnSpPr/>
            <p:nvPr/>
          </p:nvCxnSpPr>
          <p:spPr>
            <a:xfrm flipH="1">
              <a:off x="1629072" y="5671789"/>
              <a:ext cx="85550" cy="10619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0" name="Google Shape;700;p19"/>
            <p:cNvSpPr/>
            <p:nvPr/>
          </p:nvSpPr>
          <p:spPr>
            <a:xfrm>
              <a:off x="1842949" y="3234765"/>
              <a:ext cx="968427" cy="275622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701;p19"/>
            <p:cNvSpPr/>
            <p:nvPr/>
          </p:nvSpPr>
          <p:spPr>
            <a:xfrm rot="18131115">
              <a:off x="1180844" y="4020747"/>
              <a:ext cx="289462" cy="622543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702;p19"/>
            <p:cNvSpPr/>
            <p:nvPr/>
          </p:nvSpPr>
          <p:spPr>
            <a:xfrm rot="642058">
              <a:off x="1451400" y="4392329"/>
              <a:ext cx="384980" cy="24128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3" name="グループ化 82"/>
            <p:cNvGrpSpPr/>
            <p:nvPr/>
          </p:nvGrpSpPr>
          <p:grpSpPr>
            <a:xfrm rot="20546323">
              <a:off x="2796001" y="4169784"/>
              <a:ext cx="551407" cy="195771"/>
              <a:chOff x="9189392" y="3753541"/>
              <a:chExt cx="750476" cy="266449"/>
            </a:xfrm>
          </p:grpSpPr>
          <p:sp>
            <p:nvSpPr>
              <p:cNvPr id="84" name="Google Shape;749;p20"/>
              <p:cNvSpPr/>
              <p:nvPr/>
            </p:nvSpPr>
            <p:spPr>
              <a:xfrm flipH="1">
                <a:off x="9189392" y="3753541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5" name="Google Shape;749;p20"/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" name="グループ化 1"/>
          <p:cNvGrpSpPr/>
          <p:nvPr/>
        </p:nvGrpSpPr>
        <p:grpSpPr>
          <a:xfrm>
            <a:off x="3812684" y="4124022"/>
            <a:ext cx="1766820" cy="2028346"/>
            <a:chOff x="4973573" y="2652423"/>
            <a:chExt cx="2351374" cy="2699426"/>
          </a:xfrm>
        </p:grpSpPr>
        <p:sp>
          <p:nvSpPr>
            <p:cNvPr id="86" name="直方体 85"/>
            <p:cNvSpPr/>
            <p:nvPr/>
          </p:nvSpPr>
          <p:spPr>
            <a:xfrm>
              <a:off x="4973573" y="4600033"/>
              <a:ext cx="2133600" cy="75181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" name="直方体 86"/>
            <p:cNvSpPr/>
            <p:nvPr/>
          </p:nvSpPr>
          <p:spPr>
            <a:xfrm>
              <a:off x="6136675" y="2972563"/>
              <a:ext cx="605897" cy="179372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" name="直方体 87"/>
            <p:cNvSpPr/>
            <p:nvPr/>
          </p:nvSpPr>
          <p:spPr>
            <a:xfrm>
              <a:off x="5817354" y="2652423"/>
              <a:ext cx="1507593" cy="923841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89" name="グループ化 88"/>
            <p:cNvGrpSpPr/>
            <p:nvPr/>
          </p:nvGrpSpPr>
          <p:grpSpPr>
            <a:xfrm rot="21398860" flipH="1">
              <a:off x="6402899" y="3083450"/>
              <a:ext cx="336504" cy="59092"/>
              <a:chOff x="9099792" y="3872469"/>
              <a:chExt cx="840076" cy="147521"/>
            </a:xfrm>
          </p:grpSpPr>
          <p:sp>
            <p:nvSpPr>
              <p:cNvPr id="90" name="Google Shape;749;p20"/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749;p20"/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2" name="アーチ 91"/>
            <p:cNvSpPr/>
            <p:nvPr/>
          </p:nvSpPr>
          <p:spPr>
            <a:xfrm rot="11449716">
              <a:off x="6348349" y="2965277"/>
              <a:ext cx="381317" cy="381316"/>
            </a:xfrm>
            <a:prstGeom prst="blockArc">
              <a:avLst>
                <a:gd name="adj1" fmla="val 12360494"/>
                <a:gd name="adj2" fmla="val 16181615"/>
                <a:gd name="adj3" fmla="val 7461"/>
              </a:avLst>
            </a:prstGeom>
            <a:solidFill>
              <a:srgbClr val="4A454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</p:grpSp>
      <p:sp>
        <p:nvSpPr>
          <p:cNvPr id="42" name="テキスト ボックス 41">
            <a:extLst>
              <a:ext uri="{FF2B5EF4-FFF2-40B4-BE49-F238E27FC236}">
                <a16:creationId xmlns:a16="http://schemas.microsoft.com/office/drawing/2014/main" id="{45FE3A89-013F-4CE0-B62F-31D8778DDFA1}"/>
              </a:ext>
            </a:extLst>
          </p:cNvPr>
          <p:cNvSpPr txBox="1"/>
          <p:nvPr/>
        </p:nvSpPr>
        <p:spPr>
          <a:xfrm>
            <a:off x="6396510" y="1398951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へや</a:t>
            </a:r>
          </a:p>
        </p:txBody>
      </p:sp>
      <p:sp>
        <p:nvSpPr>
          <p:cNvPr id="43" name="テキスト ボックス 42">
            <a:extLst>
              <a:ext uri="{FF2B5EF4-FFF2-40B4-BE49-F238E27FC236}">
                <a16:creationId xmlns:a16="http://schemas.microsoft.com/office/drawing/2014/main" id="{D9696D4C-8D97-40CA-BCBE-7718E359A2FA}"/>
              </a:ext>
            </a:extLst>
          </p:cNvPr>
          <p:cNvSpPr txBox="1"/>
          <p:nvPr/>
        </p:nvSpPr>
        <p:spPr>
          <a:xfrm>
            <a:off x="6311231" y="2679600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45" name="テキスト ボックス 44">
            <a:extLst>
              <a:ext uri="{FF2B5EF4-FFF2-40B4-BE49-F238E27FC236}">
                <a16:creationId xmlns:a16="http://schemas.microsoft.com/office/drawing/2014/main" id="{4A9FE771-51FD-4FB7-8C7F-7E5EFBAE5005}"/>
              </a:ext>
            </a:extLst>
          </p:cNvPr>
          <p:cNvSpPr txBox="1"/>
          <p:nvPr/>
        </p:nvSpPr>
        <p:spPr>
          <a:xfrm>
            <a:off x="6913074" y="2679600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46" name="テキスト ボックス 45">
            <a:extLst>
              <a:ext uri="{FF2B5EF4-FFF2-40B4-BE49-F238E27FC236}">
                <a16:creationId xmlns:a16="http://schemas.microsoft.com/office/drawing/2014/main" id="{C16ECEB1-7957-4E31-9743-E04F6D5B48E0}"/>
              </a:ext>
            </a:extLst>
          </p:cNvPr>
          <p:cNvSpPr txBox="1"/>
          <p:nvPr/>
        </p:nvSpPr>
        <p:spPr>
          <a:xfrm>
            <a:off x="7638483" y="2679600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ひと</a:t>
            </a:r>
          </a:p>
        </p:txBody>
      </p:sp>
      <p:sp>
        <p:nvSpPr>
          <p:cNvPr id="48" name="テキスト ボックス 47">
            <a:extLst>
              <a:ext uri="{FF2B5EF4-FFF2-40B4-BE49-F238E27FC236}">
                <a16:creationId xmlns:a16="http://schemas.microsoft.com/office/drawing/2014/main" id="{456A2540-C153-4AB5-B28E-BBF4C4224318}"/>
              </a:ext>
            </a:extLst>
          </p:cNvPr>
          <p:cNvSpPr txBox="1"/>
          <p:nvPr/>
        </p:nvSpPr>
        <p:spPr>
          <a:xfrm>
            <a:off x="8379986" y="2668819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おお</a:t>
            </a:r>
          </a:p>
        </p:txBody>
      </p:sp>
      <p:sp>
        <p:nvSpPr>
          <p:cNvPr id="49" name="テキスト ボックス 48">
            <a:extLst>
              <a:ext uri="{FF2B5EF4-FFF2-40B4-BE49-F238E27FC236}">
                <a16:creationId xmlns:a16="http://schemas.microsoft.com/office/drawing/2014/main" id="{BF938335-C32E-4E5C-B370-CA3461D1B60F}"/>
              </a:ext>
            </a:extLst>
          </p:cNvPr>
          <p:cNvSpPr txBox="1"/>
          <p:nvPr/>
        </p:nvSpPr>
        <p:spPr>
          <a:xfrm>
            <a:off x="8473107" y="3322718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おんど</a:t>
            </a:r>
          </a:p>
        </p:txBody>
      </p:sp>
      <p:sp>
        <p:nvSpPr>
          <p:cNvPr id="53" name="テキスト ボックス 52">
            <a:extLst>
              <a:ext uri="{FF2B5EF4-FFF2-40B4-BE49-F238E27FC236}">
                <a16:creationId xmlns:a16="http://schemas.microsoft.com/office/drawing/2014/main" id="{0373F78B-0EF8-4FCA-8E89-5CED27AFC095}"/>
              </a:ext>
            </a:extLst>
          </p:cNvPr>
          <p:cNvSpPr txBox="1"/>
          <p:nvPr/>
        </p:nvSpPr>
        <p:spPr>
          <a:xfrm>
            <a:off x="9398060" y="3305469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かん</a:t>
            </a:r>
          </a:p>
        </p:txBody>
      </p:sp>
      <p:sp>
        <p:nvSpPr>
          <p:cNvPr id="54" name="角丸四角形 96">
            <a:extLst>
              <a:ext uri="{FF2B5EF4-FFF2-40B4-BE49-F238E27FC236}">
                <a16:creationId xmlns:a16="http://schemas.microsoft.com/office/drawing/2014/main" id="{BB25FA65-7275-4C51-9940-FD35D15844D3}"/>
              </a:ext>
            </a:extLst>
          </p:cNvPr>
          <p:cNvSpPr/>
          <p:nvPr/>
        </p:nvSpPr>
        <p:spPr>
          <a:xfrm>
            <a:off x="9624301" y="489494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C9DFCC48-8806-4104-9934-2EFC6DB7AF6C}"/>
              </a:ext>
            </a:extLst>
          </p:cNvPr>
          <p:cNvSpPr txBox="1"/>
          <p:nvPr/>
        </p:nvSpPr>
        <p:spPr>
          <a:xfrm>
            <a:off x="9606038" y="488534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7" name="角丸四角形 355">
            <a:extLst>
              <a:ext uri="{FF2B5EF4-FFF2-40B4-BE49-F238E27FC236}">
                <a16:creationId xmlns:a16="http://schemas.microsoft.com/office/drawing/2014/main" id="{C0662922-A458-AB8D-1CB6-3AAA9AB2BC15}"/>
              </a:ext>
            </a:extLst>
          </p:cNvPr>
          <p:cNvSpPr/>
          <p:nvPr/>
        </p:nvSpPr>
        <p:spPr>
          <a:xfrm rot="16200000">
            <a:off x="9880737" y="4720505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8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0A5DED36-2A52-2D4A-C4BA-552F7F165F93}"/>
              </a:ext>
            </a:extLst>
          </p:cNvPr>
          <p:cNvSpPr txBox="1"/>
          <p:nvPr/>
        </p:nvSpPr>
        <p:spPr>
          <a:xfrm>
            <a:off x="10656027" y="3964890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9" name="グループ化 58">
            <a:extLst>
              <a:ext uri="{FF2B5EF4-FFF2-40B4-BE49-F238E27FC236}">
                <a16:creationId xmlns:a16="http://schemas.microsoft.com/office/drawing/2014/main" id="{A3634E2F-23FB-DD04-76C7-3C17FACE6AA9}"/>
              </a:ext>
            </a:extLst>
          </p:cNvPr>
          <p:cNvGrpSpPr/>
          <p:nvPr/>
        </p:nvGrpSpPr>
        <p:grpSpPr>
          <a:xfrm rot="2523162">
            <a:off x="11057359" y="3806242"/>
            <a:ext cx="564109" cy="193172"/>
            <a:chOff x="9364349" y="5301095"/>
            <a:chExt cx="371808" cy="127321"/>
          </a:xfrm>
        </p:grpSpPr>
        <p:cxnSp>
          <p:nvCxnSpPr>
            <p:cNvPr id="60" name="直線コネクタ 59">
              <a:extLst>
                <a:ext uri="{FF2B5EF4-FFF2-40B4-BE49-F238E27FC236}">
                  <a16:creationId xmlns:a16="http://schemas.microsoft.com/office/drawing/2014/main" id="{25FC3E71-AF7C-CCAB-F2D4-E2ECF2C41FFE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直線コネクタ 60">
              <a:extLst>
                <a:ext uri="{FF2B5EF4-FFF2-40B4-BE49-F238E27FC236}">
                  <a16:creationId xmlns:a16="http://schemas.microsoft.com/office/drawing/2014/main" id="{0E2F83A3-9F57-B141-700D-A63199017C75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直線コネクタ 61">
              <a:extLst>
                <a:ext uri="{FF2B5EF4-FFF2-40B4-BE49-F238E27FC236}">
                  <a16:creationId xmlns:a16="http://schemas.microsoft.com/office/drawing/2014/main" id="{8D9EF68F-0BB9-62AF-F8B4-12E24163AEF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直線コネクタ 62">
              <a:extLst>
                <a:ext uri="{FF2B5EF4-FFF2-40B4-BE49-F238E27FC236}">
                  <a16:creationId xmlns:a16="http://schemas.microsoft.com/office/drawing/2014/main" id="{54008247-F755-6004-F3DD-D3E2240AA624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2414091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757593" y="689178"/>
            <a:ext cx="7646047" cy="175428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たしかに！もしも体育館のゆかが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金属だったら、冷たくていたそう。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sp>
        <p:nvSpPr>
          <p:cNvPr id="73" name="Google Shape;1045;p23">
            <a:extLst>
              <a:ext uri="{FF2B5EF4-FFF2-40B4-BE49-F238E27FC236}">
                <a16:creationId xmlns:a16="http://schemas.microsoft.com/office/drawing/2014/main" id="{213A4590-923B-0BD6-81B5-429CADBF8034}"/>
              </a:ext>
            </a:extLst>
          </p:cNvPr>
          <p:cNvSpPr txBox="1"/>
          <p:nvPr/>
        </p:nvSpPr>
        <p:spPr>
          <a:xfrm>
            <a:off x="7576966" y="3264715"/>
            <a:ext cx="2830151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金属は金属の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よさがあるけどね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" name="グループ化 2"/>
          <p:cNvGrpSpPr/>
          <p:nvPr/>
        </p:nvGrpSpPr>
        <p:grpSpPr>
          <a:xfrm>
            <a:off x="8403640" y="4105748"/>
            <a:ext cx="1766820" cy="2028346"/>
            <a:chOff x="8070158" y="2794362"/>
            <a:chExt cx="1766820" cy="2028346"/>
          </a:xfrm>
        </p:grpSpPr>
        <p:sp>
          <p:nvSpPr>
            <p:cNvPr id="86" name="直方体 85"/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7" name="直方体 86"/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8" name="直方体 87"/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89" name="グループ化 88"/>
            <p:cNvGrpSpPr/>
            <p:nvPr/>
          </p:nvGrpSpPr>
          <p:grpSpPr>
            <a:xfrm rot="21398860" flipH="1">
              <a:off x="9144152" y="3118235"/>
              <a:ext cx="252849" cy="44402"/>
              <a:chOff x="9099792" y="3872469"/>
              <a:chExt cx="840076" cy="147521"/>
            </a:xfrm>
          </p:grpSpPr>
          <p:sp>
            <p:nvSpPr>
              <p:cNvPr id="90" name="Google Shape;749;p20"/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1" name="Google Shape;749;p20"/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" name="Google Shape;749;p20"/>
            <p:cNvSpPr/>
            <p:nvPr/>
          </p:nvSpPr>
          <p:spPr>
            <a:xfrm rot="21398860">
              <a:off x="9248334" y="3302587"/>
              <a:ext cx="45719" cy="45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" name="Google Shape;1045;p23">
            <a:extLst>
              <a:ext uri="{FF2B5EF4-FFF2-40B4-BE49-F238E27FC236}">
                <a16:creationId xmlns:a16="http://schemas.microsoft.com/office/drawing/2014/main" id="{213A4590-923B-0BD6-81B5-429CADBF8034}"/>
              </a:ext>
            </a:extLst>
          </p:cNvPr>
          <p:cNvSpPr txBox="1"/>
          <p:nvPr/>
        </p:nvSpPr>
        <p:spPr>
          <a:xfrm>
            <a:off x="2027914" y="2694929"/>
            <a:ext cx="2830151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金属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" name="Google Shape;1045;p23">
            <a:extLst>
              <a:ext uri="{FF2B5EF4-FFF2-40B4-BE49-F238E27FC236}">
                <a16:creationId xmlns:a16="http://schemas.microsoft.com/office/drawing/2014/main" id="{213A4590-923B-0BD6-81B5-429CADBF8034}"/>
              </a:ext>
            </a:extLst>
          </p:cNvPr>
          <p:cNvSpPr txBox="1"/>
          <p:nvPr/>
        </p:nvSpPr>
        <p:spPr>
          <a:xfrm>
            <a:off x="5476705" y="2636204"/>
            <a:ext cx="471856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木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0" name="グループ化 229"/>
          <p:cNvGrpSpPr/>
          <p:nvPr/>
        </p:nvGrpSpPr>
        <p:grpSpPr>
          <a:xfrm>
            <a:off x="4054358" y="3282442"/>
            <a:ext cx="2799940" cy="1456280"/>
            <a:chOff x="3556793" y="3567103"/>
            <a:chExt cx="2298466" cy="1755228"/>
          </a:xfrm>
        </p:grpSpPr>
        <p:sp>
          <p:nvSpPr>
            <p:cNvPr id="242" name="台形 4"/>
            <p:cNvSpPr/>
            <p:nvPr/>
          </p:nvSpPr>
          <p:spPr>
            <a:xfrm>
              <a:off x="3556793" y="3582483"/>
              <a:ext cx="2298466" cy="1693623"/>
            </a:xfrm>
            <a:custGeom>
              <a:avLst/>
              <a:gdLst>
                <a:gd name="connsiteX0" fmla="*/ 0 w 2001833"/>
                <a:gd name="connsiteY0" fmla="*/ 1848285 h 1848285"/>
                <a:gd name="connsiteX1" fmla="*/ 863500 w 2001833"/>
                <a:gd name="connsiteY1" fmla="*/ 0 h 1848285"/>
                <a:gd name="connsiteX2" fmla="*/ 1138333 w 2001833"/>
                <a:gd name="connsiteY2" fmla="*/ 0 h 1848285"/>
                <a:gd name="connsiteX3" fmla="*/ 2001833 w 2001833"/>
                <a:gd name="connsiteY3" fmla="*/ 1848285 h 1848285"/>
                <a:gd name="connsiteX4" fmla="*/ 0 w 2001833"/>
                <a:gd name="connsiteY4" fmla="*/ 1848285 h 1848285"/>
                <a:gd name="connsiteX0" fmla="*/ 0 w 2001833"/>
                <a:gd name="connsiteY0" fmla="*/ 1870587 h 1870587"/>
                <a:gd name="connsiteX1" fmla="*/ 863500 w 2001833"/>
                <a:gd name="connsiteY1" fmla="*/ 22302 h 1870587"/>
                <a:gd name="connsiteX2" fmla="*/ 1762802 w 2001833"/>
                <a:gd name="connsiteY2" fmla="*/ 0 h 1870587"/>
                <a:gd name="connsiteX3" fmla="*/ 2001833 w 2001833"/>
                <a:gd name="connsiteY3" fmla="*/ 1870587 h 1870587"/>
                <a:gd name="connsiteX4" fmla="*/ 0 w 2001833"/>
                <a:gd name="connsiteY4" fmla="*/ 1870587 h 1870587"/>
                <a:gd name="connsiteX0" fmla="*/ 0 w 2001833"/>
                <a:gd name="connsiteY0" fmla="*/ 1848285 h 1848285"/>
                <a:gd name="connsiteX1" fmla="*/ 863500 w 2001833"/>
                <a:gd name="connsiteY1" fmla="*/ 0 h 1848285"/>
                <a:gd name="connsiteX2" fmla="*/ 1506403 w 2001833"/>
                <a:gd name="connsiteY2" fmla="*/ 2038 h 1848285"/>
                <a:gd name="connsiteX3" fmla="*/ 2001833 w 2001833"/>
                <a:gd name="connsiteY3" fmla="*/ 1848285 h 1848285"/>
                <a:gd name="connsiteX4" fmla="*/ 0 w 2001833"/>
                <a:gd name="connsiteY4" fmla="*/ 1848285 h 184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1833" h="1848285">
                  <a:moveTo>
                    <a:pt x="0" y="1848285"/>
                  </a:moveTo>
                  <a:lnTo>
                    <a:pt x="863500" y="0"/>
                  </a:lnTo>
                  <a:lnTo>
                    <a:pt x="1506403" y="2038"/>
                  </a:lnTo>
                  <a:lnTo>
                    <a:pt x="2001833" y="1848285"/>
                  </a:lnTo>
                  <a:lnTo>
                    <a:pt x="0" y="1848285"/>
                  </a:lnTo>
                  <a:close/>
                </a:path>
              </a:pathLst>
            </a:custGeom>
            <a:solidFill>
              <a:srgbClr val="CB945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7" name="直線コネクタ 6"/>
            <p:cNvCxnSpPr/>
            <p:nvPr/>
          </p:nvCxnSpPr>
          <p:spPr>
            <a:xfrm flipH="1">
              <a:off x="4036741" y="3597952"/>
              <a:ext cx="526646" cy="1714058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線コネクタ 53"/>
            <p:cNvCxnSpPr/>
            <p:nvPr/>
          </p:nvCxnSpPr>
          <p:spPr>
            <a:xfrm flipH="1">
              <a:off x="4540115" y="3567103"/>
              <a:ext cx="186355" cy="1744907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線コネクタ 56"/>
            <p:cNvCxnSpPr/>
            <p:nvPr/>
          </p:nvCxnSpPr>
          <p:spPr>
            <a:xfrm flipH="1">
              <a:off x="4970436" y="3567103"/>
              <a:ext cx="3019" cy="1755228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線コネクタ 58"/>
            <p:cNvCxnSpPr/>
            <p:nvPr/>
          </p:nvCxnSpPr>
          <p:spPr>
            <a:xfrm>
              <a:off x="5242041" y="3587630"/>
              <a:ext cx="121917" cy="1734701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直線コネクタ 93"/>
            <p:cNvCxnSpPr/>
            <p:nvPr/>
          </p:nvCxnSpPr>
          <p:spPr>
            <a:xfrm>
              <a:off x="5111741" y="3567103"/>
              <a:ext cx="52754" cy="1744907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直線コネクタ 94"/>
            <p:cNvCxnSpPr/>
            <p:nvPr/>
          </p:nvCxnSpPr>
          <p:spPr>
            <a:xfrm flipH="1">
              <a:off x="4784276" y="3567103"/>
              <a:ext cx="55790" cy="1755228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直線コネクタ 95"/>
            <p:cNvCxnSpPr/>
            <p:nvPr/>
          </p:nvCxnSpPr>
          <p:spPr>
            <a:xfrm flipH="1">
              <a:off x="3773745" y="3951771"/>
              <a:ext cx="568252" cy="1349418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直線コネクタ 96"/>
            <p:cNvCxnSpPr/>
            <p:nvPr/>
          </p:nvCxnSpPr>
          <p:spPr>
            <a:xfrm flipH="1">
              <a:off x="4271908" y="3597950"/>
              <a:ext cx="373637" cy="1703239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直線コネクタ 97"/>
            <p:cNvCxnSpPr/>
            <p:nvPr/>
          </p:nvCxnSpPr>
          <p:spPr>
            <a:xfrm>
              <a:off x="5548490" y="5018822"/>
              <a:ext cx="201595" cy="0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直線コネクタ 98"/>
            <p:cNvCxnSpPr/>
            <p:nvPr/>
          </p:nvCxnSpPr>
          <p:spPr>
            <a:xfrm>
              <a:off x="5150939" y="5020200"/>
              <a:ext cx="201595" cy="0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直線コネクタ 99"/>
            <p:cNvCxnSpPr/>
            <p:nvPr/>
          </p:nvCxnSpPr>
          <p:spPr>
            <a:xfrm>
              <a:off x="4784275" y="5018822"/>
              <a:ext cx="201595" cy="0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直線コネクタ 100"/>
            <p:cNvCxnSpPr/>
            <p:nvPr/>
          </p:nvCxnSpPr>
          <p:spPr>
            <a:xfrm>
              <a:off x="4368210" y="5018822"/>
              <a:ext cx="201595" cy="0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直線コネクタ 101"/>
            <p:cNvCxnSpPr/>
            <p:nvPr/>
          </p:nvCxnSpPr>
          <p:spPr>
            <a:xfrm>
              <a:off x="3935943" y="5006622"/>
              <a:ext cx="201595" cy="0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/>
            <p:cNvCxnSpPr/>
            <p:nvPr/>
          </p:nvCxnSpPr>
          <p:spPr>
            <a:xfrm>
              <a:off x="3851291" y="4799921"/>
              <a:ext cx="124049" cy="0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/>
            <p:cNvCxnSpPr/>
            <p:nvPr/>
          </p:nvCxnSpPr>
          <p:spPr>
            <a:xfrm>
              <a:off x="4182038" y="4812903"/>
              <a:ext cx="201595" cy="0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/>
            <p:cNvCxnSpPr/>
            <p:nvPr/>
          </p:nvCxnSpPr>
          <p:spPr>
            <a:xfrm>
              <a:off x="4592157" y="4799921"/>
              <a:ext cx="201595" cy="0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直線コネクタ 105"/>
            <p:cNvCxnSpPr/>
            <p:nvPr/>
          </p:nvCxnSpPr>
          <p:spPr>
            <a:xfrm>
              <a:off x="4962900" y="4799921"/>
              <a:ext cx="201595" cy="0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直線コネクタ 106"/>
            <p:cNvCxnSpPr/>
            <p:nvPr/>
          </p:nvCxnSpPr>
          <p:spPr>
            <a:xfrm>
              <a:off x="5324857" y="4799921"/>
              <a:ext cx="201595" cy="0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直線コネクタ 107"/>
            <p:cNvCxnSpPr/>
            <p:nvPr/>
          </p:nvCxnSpPr>
          <p:spPr>
            <a:xfrm>
              <a:off x="5492089" y="4590166"/>
              <a:ext cx="179804" cy="1270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直線コネクタ 108"/>
            <p:cNvCxnSpPr/>
            <p:nvPr/>
          </p:nvCxnSpPr>
          <p:spPr>
            <a:xfrm>
              <a:off x="5143303" y="4601046"/>
              <a:ext cx="179804" cy="1270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直線コネクタ 109"/>
            <p:cNvCxnSpPr/>
            <p:nvPr/>
          </p:nvCxnSpPr>
          <p:spPr>
            <a:xfrm>
              <a:off x="4795199" y="4601111"/>
              <a:ext cx="179804" cy="1270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直線コネクタ 110"/>
            <p:cNvCxnSpPr/>
            <p:nvPr/>
          </p:nvCxnSpPr>
          <p:spPr>
            <a:xfrm>
              <a:off x="4424416" y="4599776"/>
              <a:ext cx="179804" cy="1270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直線コネクタ 111"/>
            <p:cNvCxnSpPr/>
            <p:nvPr/>
          </p:nvCxnSpPr>
          <p:spPr>
            <a:xfrm>
              <a:off x="4089028" y="4556060"/>
              <a:ext cx="179804" cy="1270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直線コネクタ 112"/>
            <p:cNvCxnSpPr/>
            <p:nvPr/>
          </p:nvCxnSpPr>
          <p:spPr>
            <a:xfrm flipV="1">
              <a:off x="4090516" y="4328875"/>
              <a:ext cx="88371" cy="3865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直線コネクタ 113"/>
            <p:cNvCxnSpPr/>
            <p:nvPr/>
          </p:nvCxnSpPr>
          <p:spPr>
            <a:xfrm flipV="1">
              <a:off x="4331432" y="4326279"/>
              <a:ext cx="169750" cy="3231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直線コネクタ 114"/>
            <p:cNvCxnSpPr/>
            <p:nvPr/>
          </p:nvCxnSpPr>
          <p:spPr>
            <a:xfrm flipV="1">
              <a:off x="4646742" y="4319477"/>
              <a:ext cx="169750" cy="3231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直線コネクタ 115"/>
            <p:cNvCxnSpPr/>
            <p:nvPr/>
          </p:nvCxnSpPr>
          <p:spPr>
            <a:xfrm flipV="1">
              <a:off x="4975167" y="4315262"/>
              <a:ext cx="169750" cy="3231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直線コネクタ 116"/>
            <p:cNvCxnSpPr/>
            <p:nvPr/>
          </p:nvCxnSpPr>
          <p:spPr>
            <a:xfrm flipV="1">
              <a:off x="5291382" y="4319817"/>
              <a:ext cx="169750" cy="3231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直線コネクタ 118"/>
            <p:cNvCxnSpPr/>
            <p:nvPr/>
          </p:nvCxnSpPr>
          <p:spPr>
            <a:xfrm flipV="1">
              <a:off x="5125774" y="4118951"/>
              <a:ext cx="165696" cy="3233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直線コネクタ 119"/>
            <p:cNvCxnSpPr/>
            <p:nvPr/>
          </p:nvCxnSpPr>
          <p:spPr>
            <a:xfrm flipV="1">
              <a:off x="4820174" y="4075553"/>
              <a:ext cx="165696" cy="3233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直線コネクタ 120"/>
            <p:cNvCxnSpPr/>
            <p:nvPr/>
          </p:nvCxnSpPr>
          <p:spPr>
            <a:xfrm flipV="1">
              <a:off x="4535967" y="4121933"/>
              <a:ext cx="121523" cy="3235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直線コネクタ 121"/>
            <p:cNvCxnSpPr/>
            <p:nvPr/>
          </p:nvCxnSpPr>
          <p:spPr>
            <a:xfrm flipV="1">
              <a:off x="4280892" y="4117878"/>
              <a:ext cx="117360" cy="1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直線コネクタ 92"/>
            <p:cNvCxnSpPr/>
            <p:nvPr/>
          </p:nvCxnSpPr>
          <p:spPr>
            <a:xfrm>
              <a:off x="5404433" y="3959611"/>
              <a:ext cx="171287" cy="1342194"/>
            </a:xfrm>
            <a:prstGeom prst="line">
              <a:avLst/>
            </a:prstGeom>
            <a:ln>
              <a:solidFill>
                <a:schemeClr val="accent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1" name="グループ化 230"/>
          <p:cNvGrpSpPr/>
          <p:nvPr/>
        </p:nvGrpSpPr>
        <p:grpSpPr>
          <a:xfrm>
            <a:off x="686871" y="3295339"/>
            <a:ext cx="2799940" cy="1430761"/>
            <a:chOff x="684649" y="3582483"/>
            <a:chExt cx="2298466" cy="1724471"/>
          </a:xfrm>
        </p:grpSpPr>
        <p:sp>
          <p:nvSpPr>
            <p:cNvPr id="123" name="台形 4"/>
            <p:cNvSpPr/>
            <p:nvPr/>
          </p:nvSpPr>
          <p:spPr>
            <a:xfrm>
              <a:off x="684649" y="3582483"/>
              <a:ext cx="2298466" cy="1693623"/>
            </a:xfrm>
            <a:custGeom>
              <a:avLst/>
              <a:gdLst>
                <a:gd name="connsiteX0" fmla="*/ 0 w 2001833"/>
                <a:gd name="connsiteY0" fmla="*/ 1848285 h 1848285"/>
                <a:gd name="connsiteX1" fmla="*/ 863500 w 2001833"/>
                <a:gd name="connsiteY1" fmla="*/ 0 h 1848285"/>
                <a:gd name="connsiteX2" fmla="*/ 1138333 w 2001833"/>
                <a:gd name="connsiteY2" fmla="*/ 0 h 1848285"/>
                <a:gd name="connsiteX3" fmla="*/ 2001833 w 2001833"/>
                <a:gd name="connsiteY3" fmla="*/ 1848285 h 1848285"/>
                <a:gd name="connsiteX4" fmla="*/ 0 w 2001833"/>
                <a:gd name="connsiteY4" fmla="*/ 1848285 h 1848285"/>
                <a:gd name="connsiteX0" fmla="*/ 0 w 2001833"/>
                <a:gd name="connsiteY0" fmla="*/ 1870587 h 1870587"/>
                <a:gd name="connsiteX1" fmla="*/ 863500 w 2001833"/>
                <a:gd name="connsiteY1" fmla="*/ 22302 h 1870587"/>
                <a:gd name="connsiteX2" fmla="*/ 1762802 w 2001833"/>
                <a:gd name="connsiteY2" fmla="*/ 0 h 1870587"/>
                <a:gd name="connsiteX3" fmla="*/ 2001833 w 2001833"/>
                <a:gd name="connsiteY3" fmla="*/ 1870587 h 1870587"/>
                <a:gd name="connsiteX4" fmla="*/ 0 w 2001833"/>
                <a:gd name="connsiteY4" fmla="*/ 1870587 h 1870587"/>
                <a:gd name="connsiteX0" fmla="*/ 0 w 2001833"/>
                <a:gd name="connsiteY0" fmla="*/ 1848285 h 1848285"/>
                <a:gd name="connsiteX1" fmla="*/ 863500 w 2001833"/>
                <a:gd name="connsiteY1" fmla="*/ 0 h 1848285"/>
                <a:gd name="connsiteX2" fmla="*/ 1506403 w 2001833"/>
                <a:gd name="connsiteY2" fmla="*/ 2038 h 1848285"/>
                <a:gd name="connsiteX3" fmla="*/ 2001833 w 2001833"/>
                <a:gd name="connsiteY3" fmla="*/ 1848285 h 1848285"/>
                <a:gd name="connsiteX4" fmla="*/ 0 w 2001833"/>
                <a:gd name="connsiteY4" fmla="*/ 1848285 h 1848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1833" h="1848285">
                  <a:moveTo>
                    <a:pt x="0" y="1848285"/>
                  </a:moveTo>
                  <a:lnTo>
                    <a:pt x="863500" y="0"/>
                  </a:lnTo>
                  <a:lnTo>
                    <a:pt x="1506403" y="2038"/>
                  </a:lnTo>
                  <a:lnTo>
                    <a:pt x="2001833" y="1848285"/>
                  </a:lnTo>
                  <a:lnTo>
                    <a:pt x="0" y="1848285"/>
                  </a:lnTo>
                  <a:close/>
                </a:path>
              </a:pathLst>
            </a:custGeom>
            <a:solidFill>
              <a:schemeClr val="tx2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cxnSp>
          <p:nvCxnSpPr>
            <p:cNvPr id="126" name="直線コネクタ 125"/>
            <p:cNvCxnSpPr/>
            <p:nvPr/>
          </p:nvCxnSpPr>
          <p:spPr>
            <a:xfrm>
              <a:off x="2164769" y="3604522"/>
              <a:ext cx="1299" cy="1681905"/>
            </a:xfrm>
            <a:prstGeom prst="line">
              <a:avLst/>
            </a:prstGeom>
            <a:ln>
              <a:solidFill>
                <a:schemeClr val="tx2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直線コネクタ 129"/>
            <p:cNvCxnSpPr>
              <a:stCxn id="123" idx="1"/>
            </p:cNvCxnSpPr>
            <p:nvPr/>
          </p:nvCxnSpPr>
          <p:spPr>
            <a:xfrm flipH="1">
              <a:off x="969377" y="3582483"/>
              <a:ext cx="706726" cy="1682802"/>
            </a:xfrm>
            <a:prstGeom prst="line">
              <a:avLst/>
            </a:prstGeom>
            <a:ln>
              <a:solidFill>
                <a:schemeClr val="tx2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直線コネクタ 130"/>
            <p:cNvCxnSpPr/>
            <p:nvPr/>
          </p:nvCxnSpPr>
          <p:spPr>
            <a:xfrm flipH="1">
              <a:off x="1556323" y="3603715"/>
              <a:ext cx="373637" cy="1703239"/>
            </a:xfrm>
            <a:prstGeom prst="line">
              <a:avLst/>
            </a:prstGeom>
            <a:ln>
              <a:solidFill>
                <a:schemeClr val="tx2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直線コネクタ 136"/>
            <p:cNvCxnSpPr/>
            <p:nvPr/>
          </p:nvCxnSpPr>
          <p:spPr>
            <a:xfrm>
              <a:off x="1088359" y="4569948"/>
              <a:ext cx="160159" cy="0"/>
            </a:xfrm>
            <a:prstGeom prst="line">
              <a:avLst/>
            </a:prstGeom>
            <a:ln>
              <a:solidFill>
                <a:schemeClr val="tx2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直線コネクタ 141"/>
            <p:cNvCxnSpPr/>
            <p:nvPr/>
          </p:nvCxnSpPr>
          <p:spPr>
            <a:xfrm flipV="1">
              <a:off x="2613441" y="4561977"/>
              <a:ext cx="130798" cy="2088"/>
            </a:xfrm>
            <a:prstGeom prst="line">
              <a:avLst/>
            </a:prstGeom>
            <a:ln>
              <a:solidFill>
                <a:schemeClr val="tx2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直線コネクタ 143"/>
            <p:cNvCxnSpPr/>
            <p:nvPr/>
          </p:nvCxnSpPr>
          <p:spPr>
            <a:xfrm>
              <a:off x="1720366" y="4564065"/>
              <a:ext cx="437884" cy="5883"/>
            </a:xfrm>
            <a:prstGeom prst="line">
              <a:avLst/>
            </a:prstGeom>
            <a:ln>
              <a:solidFill>
                <a:schemeClr val="tx2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直線コネクタ 147"/>
            <p:cNvCxnSpPr/>
            <p:nvPr/>
          </p:nvCxnSpPr>
          <p:spPr>
            <a:xfrm>
              <a:off x="1373444" y="4285635"/>
              <a:ext cx="409216" cy="0"/>
            </a:xfrm>
            <a:prstGeom prst="line">
              <a:avLst/>
            </a:prstGeom>
            <a:ln>
              <a:solidFill>
                <a:schemeClr val="tx2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直線コネクタ 150"/>
            <p:cNvCxnSpPr/>
            <p:nvPr/>
          </p:nvCxnSpPr>
          <p:spPr>
            <a:xfrm>
              <a:off x="2164769" y="4251066"/>
              <a:ext cx="377306" cy="0"/>
            </a:xfrm>
            <a:prstGeom prst="line">
              <a:avLst/>
            </a:prstGeom>
            <a:ln>
              <a:solidFill>
                <a:schemeClr val="tx2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直線コネクタ 151"/>
            <p:cNvCxnSpPr/>
            <p:nvPr/>
          </p:nvCxnSpPr>
          <p:spPr>
            <a:xfrm>
              <a:off x="2484357" y="3909696"/>
              <a:ext cx="49477" cy="1002"/>
            </a:xfrm>
            <a:prstGeom prst="line">
              <a:avLst/>
            </a:prstGeom>
            <a:ln>
              <a:solidFill>
                <a:schemeClr val="tx2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直線コネクタ 152"/>
            <p:cNvCxnSpPr/>
            <p:nvPr/>
          </p:nvCxnSpPr>
          <p:spPr>
            <a:xfrm>
              <a:off x="2170215" y="3738978"/>
              <a:ext cx="270221" cy="1"/>
            </a:xfrm>
            <a:prstGeom prst="line">
              <a:avLst/>
            </a:prstGeom>
            <a:ln>
              <a:solidFill>
                <a:schemeClr val="tx2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直線コネクタ 153"/>
            <p:cNvCxnSpPr/>
            <p:nvPr/>
          </p:nvCxnSpPr>
          <p:spPr>
            <a:xfrm>
              <a:off x="1865097" y="3909696"/>
              <a:ext cx="291718" cy="1"/>
            </a:xfrm>
            <a:prstGeom prst="line">
              <a:avLst/>
            </a:prstGeom>
            <a:ln>
              <a:solidFill>
                <a:schemeClr val="tx2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直線コネクタ 155"/>
            <p:cNvCxnSpPr/>
            <p:nvPr/>
          </p:nvCxnSpPr>
          <p:spPr>
            <a:xfrm flipV="1">
              <a:off x="1611939" y="3715911"/>
              <a:ext cx="281012" cy="4984"/>
            </a:xfrm>
            <a:prstGeom prst="line">
              <a:avLst/>
            </a:prstGeom>
            <a:ln>
              <a:solidFill>
                <a:schemeClr val="tx2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直線コネクタ 156"/>
            <p:cNvCxnSpPr>
              <a:stCxn id="123" idx="2"/>
            </p:cNvCxnSpPr>
            <p:nvPr/>
          </p:nvCxnSpPr>
          <p:spPr>
            <a:xfrm>
              <a:off x="2414272" y="3584350"/>
              <a:ext cx="357080" cy="1681551"/>
            </a:xfrm>
            <a:prstGeom prst="line">
              <a:avLst/>
            </a:prstGeom>
            <a:ln>
              <a:solidFill>
                <a:schemeClr val="tx2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0" name="グループ化 239"/>
          <p:cNvGrpSpPr/>
          <p:nvPr/>
        </p:nvGrpSpPr>
        <p:grpSpPr>
          <a:xfrm rot="21334983">
            <a:off x="4502441" y="3104199"/>
            <a:ext cx="1676855" cy="1054586"/>
            <a:chOff x="3985860" y="3455653"/>
            <a:chExt cx="2062598" cy="1297183"/>
          </a:xfrm>
          <a:solidFill>
            <a:schemeClr val="bg1"/>
          </a:solidFill>
        </p:grpSpPr>
        <p:grpSp>
          <p:nvGrpSpPr>
            <p:cNvPr id="239" name="グループ化 238"/>
            <p:cNvGrpSpPr/>
            <p:nvPr/>
          </p:nvGrpSpPr>
          <p:grpSpPr>
            <a:xfrm rot="605887">
              <a:off x="3985860" y="3455653"/>
              <a:ext cx="897442" cy="1297183"/>
              <a:chOff x="3971708" y="3475817"/>
              <a:chExt cx="897442" cy="1297183"/>
            </a:xfrm>
            <a:grpFill/>
          </p:grpSpPr>
          <p:sp>
            <p:nvSpPr>
              <p:cNvPr id="267" name="フリーフォーム 266"/>
              <p:cNvSpPr/>
              <p:nvPr/>
            </p:nvSpPr>
            <p:spPr>
              <a:xfrm rot="2163015">
                <a:off x="4346993" y="4477054"/>
                <a:ext cx="522157" cy="244906"/>
              </a:xfrm>
              <a:custGeom>
                <a:avLst/>
                <a:gdLst>
                  <a:gd name="connsiteX0" fmla="*/ 0 w 457200"/>
                  <a:gd name="connsiteY0" fmla="*/ 70339 h 70339"/>
                  <a:gd name="connsiteX1" fmla="*/ 379827 w 457200"/>
                  <a:gd name="connsiteY1" fmla="*/ 0 h 70339"/>
                  <a:gd name="connsiteX2" fmla="*/ 457200 w 457200"/>
                  <a:gd name="connsiteY2" fmla="*/ 70339 h 70339"/>
                  <a:gd name="connsiteX0" fmla="*/ 0 w 457200"/>
                  <a:gd name="connsiteY0" fmla="*/ 35479 h 35479"/>
                  <a:gd name="connsiteX1" fmla="*/ 154794 w 457200"/>
                  <a:gd name="connsiteY1" fmla="*/ 0 h 35479"/>
                  <a:gd name="connsiteX2" fmla="*/ 457200 w 457200"/>
                  <a:gd name="connsiteY2" fmla="*/ 35479 h 35479"/>
                  <a:gd name="connsiteX0" fmla="*/ 0 w 456607"/>
                  <a:gd name="connsiteY0" fmla="*/ 35479 h 45603"/>
                  <a:gd name="connsiteX1" fmla="*/ 154794 w 456607"/>
                  <a:gd name="connsiteY1" fmla="*/ 0 h 45603"/>
                  <a:gd name="connsiteX2" fmla="*/ 456607 w 456607"/>
                  <a:gd name="connsiteY2" fmla="*/ 45603 h 45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6607" h="45603">
                    <a:moveTo>
                      <a:pt x="0" y="35479"/>
                    </a:moveTo>
                    <a:lnTo>
                      <a:pt x="154794" y="0"/>
                    </a:lnTo>
                    <a:lnTo>
                      <a:pt x="456607" y="45603"/>
                    </a:lnTo>
                  </a:path>
                </a:pathLst>
              </a:custGeom>
              <a:grp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" name="楕円 268"/>
              <p:cNvSpPr/>
              <p:nvPr/>
            </p:nvSpPr>
            <p:spPr>
              <a:xfrm>
                <a:off x="4292525" y="3475817"/>
                <a:ext cx="126201" cy="172507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" name="楕円 269"/>
              <p:cNvSpPr/>
              <p:nvPr/>
            </p:nvSpPr>
            <p:spPr>
              <a:xfrm>
                <a:off x="4292525" y="3736409"/>
                <a:ext cx="119699" cy="827167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" name="フリーフォーム 270"/>
              <p:cNvSpPr/>
              <p:nvPr/>
            </p:nvSpPr>
            <p:spPr>
              <a:xfrm rot="8355203">
                <a:off x="3971708" y="4660999"/>
                <a:ext cx="446974" cy="112001"/>
              </a:xfrm>
              <a:custGeom>
                <a:avLst/>
                <a:gdLst>
                  <a:gd name="connsiteX0" fmla="*/ 0 w 457200"/>
                  <a:gd name="connsiteY0" fmla="*/ 70339 h 70339"/>
                  <a:gd name="connsiteX1" fmla="*/ 379827 w 457200"/>
                  <a:gd name="connsiteY1" fmla="*/ 0 h 70339"/>
                  <a:gd name="connsiteX2" fmla="*/ 457200 w 457200"/>
                  <a:gd name="connsiteY2" fmla="*/ 70339 h 70339"/>
                  <a:gd name="connsiteX0" fmla="*/ 0 w 594700"/>
                  <a:gd name="connsiteY0" fmla="*/ 70339 h 70339"/>
                  <a:gd name="connsiteX1" fmla="*/ 379827 w 594700"/>
                  <a:gd name="connsiteY1" fmla="*/ 0 h 70339"/>
                  <a:gd name="connsiteX2" fmla="*/ 594700 w 594700"/>
                  <a:gd name="connsiteY2" fmla="*/ 37697 h 70339"/>
                  <a:gd name="connsiteX0" fmla="*/ 0 w 528666"/>
                  <a:gd name="connsiteY0" fmla="*/ 54785 h 54785"/>
                  <a:gd name="connsiteX1" fmla="*/ 313793 w 528666"/>
                  <a:gd name="connsiteY1" fmla="*/ 0 h 54785"/>
                  <a:gd name="connsiteX2" fmla="*/ 528666 w 528666"/>
                  <a:gd name="connsiteY2" fmla="*/ 37697 h 54785"/>
                  <a:gd name="connsiteX0" fmla="*/ 0 w 528666"/>
                  <a:gd name="connsiteY0" fmla="*/ 32245 h 32245"/>
                  <a:gd name="connsiteX1" fmla="*/ 179105 w 528666"/>
                  <a:gd name="connsiteY1" fmla="*/ 0 h 32245"/>
                  <a:gd name="connsiteX2" fmla="*/ 528666 w 528666"/>
                  <a:gd name="connsiteY2" fmla="*/ 15157 h 32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8666" h="32245">
                    <a:moveTo>
                      <a:pt x="0" y="32245"/>
                    </a:moveTo>
                    <a:lnTo>
                      <a:pt x="179105" y="0"/>
                    </a:lnTo>
                    <a:lnTo>
                      <a:pt x="528666" y="15157"/>
                    </a:lnTo>
                  </a:path>
                </a:pathLst>
              </a:custGeom>
              <a:grp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" name="フリーフォーム 271"/>
              <p:cNvSpPr/>
              <p:nvPr/>
            </p:nvSpPr>
            <p:spPr>
              <a:xfrm rot="7368079">
                <a:off x="4361880" y="3734165"/>
                <a:ext cx="386050" cy="145003"/>
              </a:xfrm>
              <a:custGeom>
                <a:avLst/>
                <a:gdLst>
                  <a:gd name="connsiteX0" fmla="*/ 0 w 457200"/>
                  <a:gd name="connsiteY0" fmla="*/ 70339 h 70339"/>
                  <a:gd name="connsiteX1" fmla="*/ 379827 w 457200"/>
                  <a:gd name="connsiteY1" fmla="*/ 0 h 70339"/>
                  <a:gd name="connsiteX2" fmla="*/ 457200 w 457200"/>
                  <a:gd name="connsiteY2" fmla="*/ 70339 h 70339"/>
                  <a:gd name="connsiteX0" fmla="*/ 0 w 457200"/>
                  <a:gd name="connsiteY0" fmla="*/ 35479 h 35479"/>
                  <a:gd name="connsiteX1" fmla="*/ 154794 w 457200"/>
                  <a:gd name="connsiteY1" fmla="*/ 0 h 35479"/>
                  <a:gd name="connsiteX2" fmla="*/ 457200 w 457200"/>
                  <a:gd name="connsiteY2" fmla="*/ 35479 h 35479"/>
                  <a:gd name="connsiteX0" fmla="*/ 0 w 456607"/>
                  <a:gd name="connsiteY0" fmla="*/ 35479 h 45603"/>
                  <a:gd name="connsiteX1" fmla="*/ 154794 w 456607"/>
                  <a:gd name="connsiteY1" fmla="*/ 0 h 45603"/>
                  <a:gd name="connsiteX2" fmla="*/ 456607 w 456607"/>
                  <a:gd name="connsiteY2" fmla="*/ 45603 h 45603"/>
                  <a:gd name="connsiteX0" fmla="*/ 0 w 456607"/>
                  <a:gd name="connsiteY0" fmla="*/ 31622 h 41746"/>
                  <a:gd name="connsiteX1" fmla="*/ 283777 w 456607"/>
                  <a:gd name="connsiteY1" fmla="*/ 0 h 41746"/>
                  <a:gd name="connsiteX2" fmla="*/ 456607 w 456607"/>
                  <a:gd name="connsiteY2" fmla="*/ 41746 h 41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6607" h="41746">
                    <a:moveTo>
                      <a:pt x="0" y="31622"/>
                    </a:moveTo>
                    <a:lnTo>
                      <a:pt x="283777" y="0"/>
                    </a:lnTo>
                    <a:lnTo>
                      <a:pt x="456607" y="41746"/>
                    </a:lnTo>
                  </a:path>
                </a:pathLst>
              </a:custGeom>
              <a:grp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" name="フリーフォーム 272"/>
              <p:cNvSpPr/>
              <p:nvPr/>
            </p:nvSpPr>
            <p:spPr>
              <a:xfrm rot="10263349">
                <a:off x="3993717" y="3960371"/>
                <a:ext cx="350840" cy="161665"/>
              </a:xfrm>
              <a:custGeom>
                <a:avLst/>
                <a:gdLst>
                  <a:gd name="connsiteX0" fmla="*/ 0 w 457200"/>
                  <a:gd name="connsiteY0" fmla="*/ 70339 h 70339"/>
                  <a:gd name="connsiteX1" fmla="*/ 379827 w 457200"/>
                  <a:gd name="connsiteY1" fmla="*/ 0 h 70339"/>
                  <a:gd name="connsiteX2" fmla="*/ 457200 w 457200"/>
                  <a:gd name="connsiteY2" fmla="*/ 70339 h 70339"/>
                  <a:gd name="connsiteX0" fmla="*/ 0 w 457200"/>
                  <a:gd name="connsiteY0" fmla="*/ 35479 h 35479"/>
                  <a:gd name="connsiteX1" fmla="*/ 154794 w 457200"/>
                  <a:gd name="connsiteY1" fmla="*/ 0 h 35479"/>
                  <a:gd name="connsiteX2" fmla="*/ 457200 w 457200"/>
                  <a:gd name="connsiteY2" fmla="*/ 35479 h 35479"/>
                  <a:gd name="connsiteX0" fmla="*/ 0 w 456607"/>
                  <a:gd name="connsiteY0" fmla="*/ 35479 h 45603"/>
                  <a:gd name="connsiteX1" fmla="*/ 154794 w 456607"/>
                  <a:gd name="connsiteY1" fmla="*/ 0 h 45603"/>
                  <a:gd name="connsiteX2" fmla="*/ 456607 w 456607"/>
                  <a:gd name="connsiteY2" fmla="*/ 45603 h 45603"/>
                  <a:gd name="connsiteX0" fmla="*/ 0 w 447103"/>
                  <a:gd name="connsiteY0" fmla="*/ 60482 h 60482"/>
                  <a:gd name="connsiteX1" fmla="*/ 154794 w 447103"/>
                  <a:gd name="connsiteY1" fmla="*/ 25003 h 60482"/>
                  <a:gd name="connsiteX2" fmla="*/ 447104 w 447103"/>
                  <a:gd name="connsiteY2" fmla="*/ 0 h 60482"/>
                  <a:gd name="connsiteX0" fmla="*/ 0 w 447104"/>
                  <a:gd name="connsiteY0" fmla="*/ 60482 h 60482"/>
                  <a:gd name="connsiteX1" fmla="*/ 194822 w 447104"/>
                  <a:gd name="connsiteY1" fmla="*/ 13939 h 60482"/>
                  <a:gd name="connsiteX2" fmla="*/ 447104 w 447104"/>
                  <a:gd name="connsiteY2" fmla="*/ 0 h 60482"/>
                  <a:gd name="connsiteX0" fmla="*/ 0 w 414961"/>
                  <a:gd name="connsiteY0" fmla="*/ 46543 h 46543"/>
                  <a:gd name="connsiteX1" fmla="*/ 194822 w 414961"/>
                  <a:gd name="connsiteY1" fmla="*/ 0 h 46543"/>
                  <a:gd name="connsiteX2" fmla="*/ 414961 w 414961"/>
                  <a:gd name="connsiteY2" fmla="*/ 2521 h 4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4961" h="46543">
                    <a:moveTo>
                      <a:pt x="0" y="46543"/>
                    </a:moveTo>
                    <a:lnTo>
                      <a:pt x="194822" y="0"/>
                    </a:lnTo>
                    <a:lnTo>
                      <a:pt x="414961" y="2521"/>
                    </a:lnTo>
                  </a:path>
                </a:pathLst>
              </a:custGeom>
              <a:grp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5" name="グループ化 274"/>
            <p:cNvGrpSpPr/>
            <p:nvPr/>
          </p:nvGrpSpPr>
          <p:grpSpPr>
            <a:xfrm rot="2900315">
              <a:off x="4951146" y="3417277"/>
              <a:ext cx="897442" cy="1297183"/>
              <a:chOff x="3971708" y="3475817"/>
              <a:chExt cx="897442" cy="1297183"/>
            </a:xfrm>
            <a:grpFill/>
          </p:grpSpPr>
          <p:sp>
            <p:nvSpPr>
              <p:cNvPr id="276" name="フリーフォーム 275"/>
              <p:cNvSpPr/>
              <p:nvPr/>
            </p:nvSpPr>
            <p:spPr>
              <a:xfrm rot="2163015">
                <a:off x="4346993" y="4477054"/>
                <a:ext cx="522157" cy="244906"/>
              </a:xfrm>
              <a:custGeom>
                <a:avLst/>
                <a:gdLst>
                  <a:gd name="connsiteX0" fmla="*/ 0 w 457200"/>
                  <a:gd name="connsiteY0" fmla="*/ 70339 h 70339"/>
                  <a:gd name="connsiteX1" fmla="*/ 379827 w 457200"/>
                  <a:gd name="connsiteY1" fmla="*/ 0 h 70339"/>
                  <a:gd name="connsiteX2" fmla="*/ 457200 w 457200"/>
                  <a:gd name="connsiteY2" fmla="*/ 70339 h 70339"/>
                  <a:gd name="connsiteX0" fmla="*/ 0 w 457200"/>
                  <a:gd name="connsiteY0" fmla="*/ 35479 h 35479"/>
                  <a:gd name="connsiteX1" fmla="*/ 154794 w 457200"/>
                  <a:gd name="connsiteY1" fmla="*/ 0 h 35479"/>
                  <a:gd name="connsiteX2" fmla="*/ 457200 w 457200"/>
                  <a:gd name="connsiteY2" fmla="*/ 35479 h 35479"/>
                  <a:gd name="connsiteX0" fmla="*/ 0 w 456607"/>
                  <a:gd name="connsiteY0" fmla="*/ 35479 h 45603"/>
                  <a:gd name="connsiteX1" fmla="*/ 154794 w 456607"/>
                  <a:gd name="connsiteY1" fmla="*/ 0 h 45603"/>
                  <a:gd name="connsiteX2" fmla="*/ 456607 w 456607"/>
                  <a:gd name="connsiteY2" fmla="*/ 45603 h 45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6607" h="45603">
                    <a:moveTo>
                      <a:pt x="0" y="35479"/>
                    </a:moveTo>
                    <a:lnTo>
                      <a:pt x="154794" y="0"/>
                    </a:lnTo>
                    <a:lnTo>
                      <a:pt x="456607" y="45603"/>
                    </a:lnTo>
                  </a:path>
                </a:pathLst>
              </a:custGeom>
              <a:grp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" name="楕円 276"/>
              <p:cNvSpPr/>
              <p:nvPr/>
            </p:nvSpPr>
            <p:spPr>
              <a:xfrm>
                <a:off x="4292525" y="3475817"/>
                <a:ext cx="126201" cy="172507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" name="楕円 277"/>
              <p:cNvSpPr/>
              <p:nvPr/>
            </p:nvSpPr>
            <p:spPr>
              <a:xfrm>
                <a:off x="4292525" y="3736409"/>
                <a:ext cx="119699" cy="827167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" name="フリーフォーム 278"/>
              <p:cNvSpPr/>
              <p:nvPr/>
            </p:nvSpPr>
            <p:spPr>
              <a:xfrm rot="8355203">
                <a:off x="3971708" y="4660999"/>
                <a:ext cx="446974" cy="112001"/>
              </a:xfrm>
              <a:custGeom>
                <a:avLst/>
                <a:gdLst>
                  <a:gd name="connsiteX0" fmla="*/ 0 w 457200"/>
                  <a:gd name="connsiteY0" fmla="*/ 70339 h 70339"/>
                  <a:gd name="connsiteX1" fmla="*/ 379827 w 457200"/>
                  <a:gd name="connsiteY1" fmla="*/ 0 h 70339"/>
                  <a:gd name="connsiteX2" fmla="*/ 457200 w 457200"/>
                  <a:gd name="connsiteY2" fmla="*/ 70339 h 70339"/>
                  <a:gd name="connsiteX0" fmla="*/ 0 w 594700"/>
                  <a:gd name="connsiteY0" fmla="*/ 70339 h 70339"/>
                  <a:gd name="connsiteX1" fmla="*/ 379827 w 594700"/>
                  <a:gd name="connsiteY1" fmla="*/ 0 h 70339"/>
                  <a:gd name="connsiteX2" fmla="*/ 594700 w 594700"/>
                  <a:gd name="connsiteY2" fmla="*/ 37697 h 70339"/>
                  <a:gd name="connsiteX0" fmla="*/ 0 w 528666"/>
                  <a:gd name="connsiteY0" fmla="*/ 54785 h 54785"/>
                  <a:gd name="connsiteX1" fmla="*/ 313793 w 528666"/>
                  <a:gd name="connsiteY1" fmla="*/ 0 h 54785"/>
                  <a:gd name="connsiteX2" fmla="*/ 528666 w 528666"/>
                  <a:gd name="connsiteY2" fmla="*/ 37697 h 54785"/>
                  <a:gd name="connsiteX0" fmla="*/ 0 w 528666"/>
                  <a:gd name="connsiteY0" fmla="*/ 32245 h 32245"/>
                  <a:gd name="connsiteX1" fmla="*/ 179105 w 528666"/>
                  <a:gd name="connsiteY1" fmla="*/ 0 h 32245"/>
                  <a:gd name="connsiteX2" fmla="*/ 528666 w 528666"/>
                  <a:gd name="connsiteY2" fmla="*/ 15157 h 32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8666" h="32245">
                    <a:moveTo>
                      <a:pt x="0" y="32245"/>
                    </a:moveTo>
                    <a:lnTo>
                      <a:pt x="179105" y="0"/>
                    </a:lnTo>
                    <a:lnTo>
                      <a:pt x="528666" y="15157"/>
                    </a:lnTo>
                  </a:path>
                </a:pathLst>
              </a:custGeom>
              <a:grp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" name="フリーフォーム 279"/>
              <p:cNvSpPr/>
              <p:nvPr/>
            </p:nvSpPr>
            <p:spPr>
              <a:xfrm rot="7368079">
                <a:off x="4361880" y="3734165"/>
                <a:ext cx="386050" cy="145003"/>
              </a:xfrm>
              <a:custGeom>
                <a:avLst/>
                <a:gdLst>
                  <a:gd name="connsiteX0" fmla="*/ 0 w 457200"/>
                  <a:gd name="connsiteY0" fmla="*/ 70339 h 70339"/>
                  <a:gd name="connsiteX1" fmla="*/ 379827 w 457200"/>
                  <a:gd name="connsiteY1" fmla="*/ 0 h 70339"/>
                  <a:gd name="connsiteX2" fmla="*/ 457200 w 457200"/>
                  <a:gd name="connsiteY2" fmla="*/ 70339 h 70339"/>
                  <a:gd name="connsiteX0" fmla="*/ 0 w 457200"/>
                  <a:gd name="connsiteY0" fmla="*/ 35479 h 35479"/>
                  <a:gd name="connsiteX1" fmla="*/ 154794 w 457200"/>
                  <a:gd name="connsiteY1" fmla="*/ 0 h 35479"/>
                  <a:gd name="connsiteX2" fmla="*/ 457200 w 457200"/>
                  <a:gd name="connsiteY2" fmla="*/ 35479 h 35479"/>
                  <a:gd name="connsiteX0" fmla="*/ 0 w 456607"/>
                  <a:gd name="connsiteY0" fmla="*/ 35479 h 45603"/>
                  <a:gd name="connsiteX1" fmla="*/ 154794 w 456607"/>
                  <a:gd name="connsiteY1" fmla="*/ 0 h 45603"/>
                  <a:gd name="connsiteX2" fmla="*/ 456607 w 456607"/>
                  <a:gd name="connsiteY2" fmla="*/ 45603 h 45603"/>
                  <a:gd name="connsiteX0" fmla="*/ 0 w 456607"/>
                  <a:gd name="connsiteY0" fmla="*/ 31622 h 41746"/>
                  <a:gd name="connsiteX1" fmla="*/ 283777 w 456607"/>
                  <a:gd name="connsiteY1" fmla="*/ 0 h 41746"/>
                  <a:gd name="connsiteX2" fmla="*/ 456607 w 456607"/>
                  <a:gd name="connsiteY2" fmla="*/ 41746 h 41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6607" h="41746">
                    <a:moveTo>
                      <a:pt x="0" y="31622"/>
                    </a:moveTo>
                    <a:lnTo>
                      <a:pt x="283777" y="0"/>
                    </a:lnTo>
                    <a:lnTo>
                      <a:pt x="456607" y="41746"/>
                    </a:lnTo>
                  </a:path>
                </a:pathLst>
              </a:custGeom>
              <a:grp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" name="フリーフォーム 280"/>
              <p:cNvSpPr/>
              <p:nvPr/>
            </p:nvSpPr>
            <p:spPr>
              <a:xfrm rot="10263349">
                <a:off x="3993717" y="3960371"/>
                <a:ext cx="350840" cy="161665"/>
              </a:xfrm>
              <a:custGeom>
                <a:avLst/>
                <a:gdLst>
                  <a:gd name="connsiteX0" fmla="*/ 0 w 457200"/>
                  <a:gd name="connsiteY0" fmla="*/ 70339 h 70339"/>
                  <a:gd name="connsiteX1" fmla="*/ 379827 w 457200"/>
                  <a:gd name="connsiteY1" fmla="*/ 0 h 70339"/>
                  <a:gd name="connsiteX2" fmla="*/ 457200 w 457200"/>
                  <a:gd name="connsiteY2" fmla="*/ 70339 h 70339"/>
                  <a:gd name="connsiteX0" fmla="*/ 0 w 457200"/>
                  <a:gd name="connsiteY0" fmla="*/ 35479 h 35479"/>
                  <a:gd name="connsiteX1" fmla="*/ 154794 w 457200"/>
                  <a:gd name="connsiteY1" fmla="*/ 0 h 35479"/>
                  <a:gd name="connsiteX2" fmla="*/ 457200 w 457200"/>
                  <a:gd name="connsiteY2" fmla="*/ 35479 h 35479"/>
                  <a:gd name="connsiteX0" fmla="*/ 0 w 456607"/>
                  <a:gd name="connsiteY0" fmla="*/ 35479 h 45603"/>
                  <a:gd name="connsiteX1" fmla="*/ 154794 w 456607"/>
                  <a:gd name="connsiteY1" fmla="*/ 0 h 45603"/>
                  <a:gd name="connsiteX2" fmla="*/ 456607 w 456607"/>
                  <a:gd name="connsiteY2" fmla="*/ 45603 h 45603"/>
                  <a:gd name="connsiteX0" fmla="*/ 0 w 447103"/>
                  <a:gd name="connsiteY0" fmla="*/ 60482 h 60482"/>
                  <a:gd name="connsiteX1" fmla="*/ 154794 w 447103"/>
                  <a:gd name="connsiteY1" fmla="*/ 25003 h 60482"/>
                  <a:gd name="connsiteX2" fmla="*/ 447104 w 447103"/>
                  <a:gd name="connsiteY2" fmla="*/ 0 h 60482"/>
                  <a:gd name="connsiteX0" fmla="*/ 0 w 447104"/>
                  <a:gd name="connsiteY0" fmla="*/ 60482 h 60482"/>
                  <a:gd name="connsiteX1" fmla="*/ 194822 w 447104"/>
                  <a:gd name="connsiteY1" fmla="*/ 13939 h 60482"/>
                  <a:gd name="connsiteX2" fmla="*/ 447104 w 447104"/>
                  <a:gd name="connsiteY2" fmla="*/ 0 h 60482"/>
                  <a:gd name="connsiteX0" fmla="*/ 0 w 414961"/>
                  <a:gd name="connsiteY0" fmla="*/ 46543 h 46543"/>
                  <a:gd name="connsiteX1" fmla="*/ 194822 w 414961"/>
                  <a:gd name="connsiteY1" fmla="*/ 0 h 46543"/>
                  <a:gd name="connsiteX2" fmla="*/ 414961 w 414961"/>
                  <a:gd name="connsiteY2" fmla="*/ 2521 h 4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4961" h="46543">
                    <a:moveTo>
                      <a:pt x="0" y="46543"/>
                    </a:moveTo>
                    <a:lnTo>
                      <a:pt x="194822" y="0"/>
                    </a:lnTo>
                    <a:lnTo>
                      <a:pt x="414961" y="2521"/>
                    </a:lnTo>
                  </a:path>
                </a:pathLst>
              </a:custGeom>
              <a:grp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grpSp>
        <p:nvGrpSpPr>
          <p:cNvPr id="283" name="グループ化 282"/>
          <p:cNvGrpSpPr/>
          <p:nvPr/>
        </p:nvGrpSpPr>
        <p:grpSpPr>
          <a:xfrm rot="21334983">
            <a:off x="1055900" y="3158003"/>
            <a:ext cx="1676855" cy="1054586"/>
            <a:chOff x="3985860" y="3455653"/>
            <a:chExt cx="2062598" cy="1297183"/>
          </a:xfrm>
          <a:solidFill>
            <a:schemeClr val="bg1"/>
          </a:solidFill>
        </p:grpSpPr>
        <p:grpSp>
          <p:nvGrpSpPr>
            <p:cNvPr id="284" name="グループ化 283"/>
            <p:cNvGrpSpPr/>
            <p:nvPr/>
          </p:nvGrpSpPr>
          <p:grpSpPr>
            <a:xfrm rot="605887">
              <a:off x="3985860" y="3455653"/>
              <a:ext cx="897442" cy="1297183"/>
              <a:chOff x="3971708" y="3475817"/>
              <a:chExt cx="897442" cy="1297183"/>
            </a:xfrm>
            <a:grpFill/>
          </p:grpSpPr>
          <p:sp>
            <p:nvSpPr>
              <p:cNvPr id="292" name="フリーフォーム 291"/>
              <p:cNvSpPr/>
              <p:nvPr/>
            </p:nvSpPr>
            <p:spPr>
              <a:xfrm rot="2163015">
                <a:off x="4346993" y="4477054"/>
                <a:ext cx="522157" cy="244906"/>
              </a:xfrm>
              <a:custGeom>
                <a:avLst/>
                <a:gdLst>
                  <a:gd name="connsiteX0" fmla="*/ 0 w 457200"/>
                  <a:gd name="connsiteY0" fmla="*/ 70339 h 70339"/>
                  <a:gd name="connsiteX1" fmla="*/ 379827 w 457200"/>
                  <a:gd name="connsiteY1" fmla="*/ 0 h 70339"/>
                  <a:gd name="connsiteX2" fmla="*/ 457200 w 457200"/>
                  <a:gd name="connsiteY2" fmla="*/ 70339 h 70339"/>
                  <a:gd name="connsiteX0" fmla="*/ 0 w 457200"/>
                  <a:gd name="connsiteY0" fmla="*/ 35479 h 35479"/>
                  <a:gd name="connsiteX1" fmla="*/ 154794 w 457200"/>
                  <a:gd name="connsiteY1" fmla="*/ 0 h 35479"/>
                  <a:gd name="connsiteX2" fmla="*/ 457200 w 457200"/>
                  <a:gd name="connsiteY2" fmla="*/ 35479 h 35479"/>
                  <a:gd name="connsiteX0" fmla="*/ 0 w 456607"/>
                  <a:gd name="connsiteY0" fmla="*/ 35479 h 45603"/>
                  <a:gd name="connsiteX1" fmla="*/ 154794 w 456607"/>
                  <a:gd name="connsiteY1" fmla="*/ 0 h 45603"/>
                  <a:gd name="connsiteX2" fmla="*/ 456607 w 456607"/>
                  <a:gd name="connsiteY2" fmla="*/ 45603 h 45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6607" h="45603">
                    <a:moveTo>
                      <a:pt x="0" y="35479"/>
                    </a:moveTo>
                    <a:lnTo>
                      <a:pt x="154794" y="0"/>
                    </a:lnTo>
                    <a:lnTo>
                      <a:pt x="456607" y="45603"/>
                    </a:lnTo>
                  </a:path>
                </a:pathLst>
              </a:custGeom>
              <a:grp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" name="楕円 292"/>
              <p:cNvSpPr/>
              <p:nvPr/>
            </p:nvSpPr>
            <p:spPr>
              <a:xfrm>
                <a:off x="4292525" y="3475817"/>
                <a:ext cx="126201" cy="172507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" name="楕円 293"/>
              <p:cNvSpPr/>
              <p:nvPr/>
            </p:nvSpPr>
            <p:spPr>
              <a:xfrm>
                <a:off x="4292525" y="3736409"/>
                <a:ext cx="119699" cy="827167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" name="フリーフォーム 294"/>
              <p:cNvSpPr/>
              <p:nvPr/>
            </p:nvSpPr>
            <p:spPr>
              <a:xfrm rot="8355203">
                <a:off x="3971708" y="4660999"/>
                <a:ext cx="446974" cy="112001"/>
              </a:xfrm>
              <a:custGeom>
                <a:avLst/>
                <a:gdLst>
                  <a:gd name="connsiteX0" fmla="*/ 0 w 457200"/>
                  <a:gd name="connsiteY0" fmla="*/ 70339 h 70339"/>
                  <a:gd name="connsiteX1" fmla="*/ 379827 w 457200"/>
                  <a:gd name="connsiteY1" fmla="*/ 0 h 70339"/>
                  <a:gd name="connsiteX2" fmla="*/ 457200 w 457200"/>
                  <a:gd name="connsiteY2" fmla="*/ 70339 h 70339"/>
                  <a:gd name="connsiteX0" fmla="*/ 0 w 594700"/>
                  <a:gd name="connsiteY0" fmla="*/ 70339 h 70339"/>
                  <a:gd name="connsiteX1" fmla="*/ 379827 w 594700"/>
                  <a:gd name="connsiteY1" fmla="*/ 0 h 70339"/>
                  <a:gd name="connsiteX2" fmla="*/ 594700 w 594700"/>
                  <a:gd name="connsiteY2" fmla="*/ 37697 h 70339"/>
                  <a:gd name="connsiteX0" fmla="*/ 0 w 528666"/>
                  <a:gd name="connsiteY0" fmla="*/ 54785 h 54785"/>
                  <a:gd name="connsiteX1" fmla="*/ 313793 w 528666"/>
                  <a:gd name="connsiteY1" fmla="*/ 0 h 54785"/>
                  <a:gd name="connsiteX2" fmla="*/ 528666 w 528666"/>
                  <a:gd name="connsiteY2" fmla="*/ 37697 h 54785"/>
                  <a:gd name="connsiteX0" fmla="*/ 0 w 528666"/>
                  <a:gd name="connsiteY0" fmla="*/ 32245 h 32245"/>
                  <a:gd name="connsiteX1" fmla="*/ 179105 w 528666"/>
                  <a:gd name="connsiteY1" fmla="*/ 0 h 32245"/>
                  <a:gd name="connsiteX2" fmla="*/ 528666 w 528666"/>
                  <a:gd name="connsiteY2" fmla="*/ 15157 h 32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8666" h="32245">
                    <a:moveTo>
                      <a:pt x="0" y="32245"/>
                    </a:moveTo>
                    <a:lnTo>
                      <a:pt x="179105" y="0"/>
                    </a:lnTo>
                    <a:lnTo>
                      <a:pt x="528666" y="15157"/>
                    </a:lnTo>
                  </a:path>
                </a:pathLst>
              </a:custGeom>
              <a:grp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" name="フリーフォーム 295"/>
              <p:cNvSpPr/>
              <p:nvPr/>
            </p:nvSpPr>
            <p:spPr>
              <a:xfrm rot="7368079">
                <a:off x="4361880" y="3734165"/>
                <a:ext cx="386050" cy="145003"/>
              </a:xfrm>
              <a:custGeom>
                <a:avLst/>
                <a:gdLst>
                  <a:gd name="connsiteX0" fmla="*/ 0 w 457200"/>
                  <a:gd name="connsiteY0" fmla="*/ 70339 h 70339"/>
                  <a:gd name="connsiteX1" fmla="*/ 379827 w 457200"/>
                  <a:gd name="connsiteY1" fmla="*/ 0 h 70339"/>
                  <a:gd name="connsiteX2" fmla="*/ 457200 w 457200"/>
                  <a:gd name="connsiteY2" fmla="*/ 70339 h 70339"/>
                  <a:gd name="connsiteX0" fmla="*/ 0 w 457200"/>
                  <a:gd name="connsiteY0" fmla="*/ 35479 h 35479"/>
                  <a:gd name="connsiteX1" fmla="*/ 154794 w 457200"/>
                  <a:gd name="connsiteY1" fmla="*/ 0 h 35479"/>
                  <a:gd name="connsiteX2" fmla="*/ 457200 w 457200"/>
                  <a:gd name="connsiteY2" fmla="*/ 35479 h 35479"/>
                  <a:gd name="connsiteX0" fmla="*/ 0 w 456607"/>
                  <a:gd name="connsiteY0" fmla="*/ 35479 h 45603"/>
                  <a:gd name="connsiteX1" fmla="*/ 154794 w 456607"/>
                  <a:gd name="connsiteY1" fmla="*/ 0 h 45603"/>
                  <a:gd name="connsiteX2" fmla="*/ 456607 w 456607"/>
                  <a:gd name="connsiteY2" fmla="*/ 45603 h 45603"/>
                  <a:gd name="connsiteX0" fmla="*/ 0 w 456607"/>
                  <a:gd name="connsiteY0" fmla="*/ 31622 h 41746"/>
                  <a:gd name="connsiteX1" fmla="*/ 283777 w 456607"/>
                  <a:gd name="connsiteY1" fmla="*/ 0 h 41746"/>
                  <a:gd name="connsiteX2" fmla="*/ 456607 w 456607"/>
                  <a:gd name="connsiteY2" fmla="*/ 41746 h 41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6607" h="41746">
                    <a:moveTo>
                      <a:pt x="0" y="31622"/>
                    </a:moveTo>
                    <a:lnTo>
                      <a:pt x="283777" y="0"/>
                    </a:lnTo>
                    <a:lnTo>
                      <a:pt x="456607" y="41746"/>
                    </a:lnTo>
                  </a:path>
                </a:pathLst>
              </a:custGeom>
              <a:grp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" name="フリーフォーム 296"/>
              <p:cNvSpPr/>
              <p:nvPr/>
            </p:nvSpPr>
            <p:spPr>
              <a:xfrm rot="10263349">
                <a:off x="3993717" y="3960371"/>
                <a:ext cx="350840" cy="161665"/>
              </a:xfrm>
              <a:custGeom>
                <a:avLst/>
                <a:gdLst>
                  <a:gd name="connsiteX0" fmla="*/ 0 w 457200"/>
                  <a:gd name="connsiteY0" fmla="*/ 70339 h 70339"/>
                  <a:gd name="connsiteX1" fmla="*/ 379827 w 457200"/>
                  <a:gd name="connsiteY1" fmla="*/ 0 h 70339"/>
                  <a:gd name="connsiteX2" fmla="*/ 457200 w 457200"/>
                  <a:gd name="connsiteY2" fmla="*/ 70339 h 70339"/>
                  <a:gd name="connsiteX0" fmla="*/ 0 w 457200"/>
                  <a:gd name="connsiteY0" fmla="*/ 35479 h 35479"/>
                  <a:gd name="connsiteX1" fmla="*/ 154794 w 457200"/>
                  <a:gd name="connsiteY1" fmla="*/ 0 h 35479"/>
                  <a:gd name="connsiteX2" fmla="*/ 457200 w 457200"/>
                  <a:gd name="connsiteY2" fmla="*/ 35479 h 35479"/>
                  <a:gd name="connsiteX0" fmla="*/ 0 w 456607"/>
                  <a:gd name="connsiteY0" fmla="*/ 35479 h 45603"/>
                  <a:gd name="connsiteX1" fmla="*/ 154794 w 456607"/>
                  <a:gd name="connsiteY1" fmla="*/ 0 h 45603"/>
                  <a:gd name="connsiteX2" fmla="*/ 456607 w 456607"/>
                  <a:gd name="connsiteY2" fmla="*/ 45603 h 45603"/>
                  <a:gd name="connsiteX0" fmla="*/ 0 w 447103"/>
                  <a:gd name="connsiteY0" fmla="*/ 60482 h 60482"/>
                  <a:gd name="connsiteX1" fmla="*/ 154794 w 447103"/>
                  <a:gd name="connsiteY1" fmla="*/ 25003 h 60482"/>
                  <a:gd name="connsiteX2" fmla="*/ 447104 w 447103"/>
                  <a:gd name="connsiteY2" fmla="*/ 0 h 60482"/>
                  <a:gd name="connsiteX0" fmla="*/ 0 w 447104"/>
                  <a:gd name="connsiteY0" fmla="*/ 60482 h 60482"/>
                  <a:gd name="connsiteX1" fmla="*/ 194822 w 447104"/>
                  <a:gd name="connsiteY1" fmla="*/ 13939 h 60482"/>
                  <a:gd name="connsiteX2" fmla="*/ 447104 w 447104"/>
                  <a:gd name="connsiteY2" fmla="*/ 0 h 60482"/>
                  <a:gd name="connsiteX0" fmla="*/ 0 w 414961"/>
                  <a:gd name="connsiteY0" fmla="*/ 46543 h 46543"/>
                  <a:gd name="connsiteX1" fmla="*/ 194822 w 414961"/>
                  <a:gd name="connsiteY1" fmla="*/ 0 h 46543"/>
                  <a:gd name="connsiteX2" fmla="*/ 414961 w 414961"/>
                  <a:gd name="connsiteY2" fmla="*/ 2521 h 4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4961" h="46543">
                    <a:moveTo>
                      <a:pt x="0" y="46543"/>
                    </a:moveTo>
                    <a:lnTo>
                      <a:pt x="194822" y="0"/>
                    </a:lnTo>
                    <a:lnTo>
                      <a:pt x="414961" y="2521"/>
                    </a:lnTo>
                  </a:path>
                </a:pathLst>
              </a:custGeom>
              <a:grp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85" name="グループ化 284"/>
            <p:cNvGrpSpPr/>
            <p:nvPr/>
          </p:nvGrpSpPr>
          <p:grpSpPr>
            <a:xfrm rot="2900315">
              <a:off x="4951146" y="3417277"/>
              <a:ext cx="897442" cy="1297183"/>
              <a:chOff x="3971708" y="3475817"/>
              <a:chExt cx="897442" cy="1297183"/>
            </a:xfrm>
            <a:grpFill/>
          </p:grpSpPr>
          <p:sp>
            <p:nvSpPr>
              <p:cNvPr id="286" name="フリーフォーム 285"/>
              <p:cNvSpPr/>
              <p:nvPr/>
            </p:nvSpPr>
            <p:spPr>
              <a:xfrm rot="2163015">
                <a:off x="4346993" y="4477054"/>
                <a:ext cx="522157" cy="244906"/>
              </a:xfrm>
              <a:custGeom>
                <a:avLst/>
                <a:gdLst>
                  <a:gd name="connsiteX0" fmla="*/ 0 w 457200"/>
                  <a:gd name="connsiteY0" fmla="*/ 70339 h 70339"/>
                  <a:gd name="connsiteX1" fmla="*/ 379827 w 457200"/>
                  <a:gd name="connsiteY1" fmla="*/ 0 h 70339"/>
                  <a:gd name="connsiteX2" fmla="*/ 457200 w 457200"/>
                  <a:gd name="connsiteY2" fmla="*/ 70339 h 70339"/>
                  <a:gd name="connsiteX0" fmla="*/ 0 w 457200"/>
                  <a:gd name="connsiteY0" fmla="*/ 35479 h 35479"/>
                  <a:gd name="connsiteX1" fmla="*/ 154794 w 457200"/>
                  <a:gd name="connsiteY1" fmla="*/ 0 h 35479"/>
                  <a:gd name="connsiteX2" fmla="*/ 457200 w 457200"/>
                  <a:gd name="connsiteY2" fmla="*/ 35479 h 35479"/>
                  <a:gd name="connsiteX0" fmla="*/ 0 w 456607"/>
                  <a:gd name="connsiteY0" fmla="*/ 35479 h 45603"/>
                  <a:gd name="connsiteX1" fmla="*/ 154794 w 456607"/>
                  <a:gd name="connsiteY1" fmla="*/ 0 h 45603"/>
                  <a:gd name="connsiteX2" fmla="*/ 456607 w 456607"/>
                  <a:gd name="connsiteY2" fmla="*/ 45603 h 45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6607" h="45603">
                    <a:moveTo>
                      <a:pt x="0" y="35479"/>
                    </a:moveTo>
                    <a:lnTo>
                      <a:pt x="154794" y="0"/>
                    </a:lnTo>
                    <a:lnTo>
                      <a:pt x="456607" y="45603"/>
                    </a:lnTo>
                  </a:path>
                </a:pathLst>
              </a:custGeom>
              <a:grp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" name="楕円 286"/>
              <p:cNvSpPr/>
              <p:nvPr/>
            </p:nvSpPr>
            <p:spPr>
              <a:xfrm>
                <a:off x="4292525" y="3475817"/>
                <a:ext cx="126201" cy="172507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" name="楕円 287"/>
              <p:cNvSpPr/>
              <p:nvPr/>
            </p:nvSpPr>
            <p:spPr>
              <a:xfrm>
                <a:off x="4292525" y="3736409"/>
                <a:ext cx="119699" cy="827167"/>
              </a:xfrm>
              <a:prstGeom prst="ellipse">
                <a:avLst/>
              </a:prstGeom>
              <a:grp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" name="フリーフォーム 288"/>
              <p:cNvSpPr/>
              <p:nvPr/>
            </p:nvSpPr>
            <p:spPr>
              <a:xfrm rot="8355203">
                <a:off x="3971708" y="4660999"/>
                <a:ext cx="446974" cy="112001"/>
              </a:xfrm>
              <a:custGeom>
                <a:avLst/>
                <a:gdLst>
                  <a:gd name="connsiteX0" fmla="*/ 0 w 457200"/>
                  <a:gd name="connsiteY0" fmla="*/ 70339 h 70339"/>
                  <a:gd name="connsiteX1" fmla="*/ 379827 w 457200"/>
                  <a:gd name="connsiteY1" fmla="*/ 0 h 70339"/>
                  <a:gd name="connsiteX2" fmla="*/ 457200 w 457200"/>
                  <a:gd name="connsiteY2" fmla="*/ 70339 h 70339"/>
                  <a:gd name="connsiteX0" fmla="*/ 0 w 594700"/>
                  <a:gd name="connsiteY0" fmla="*/ 70339 h 70339"/>
                  <a:gd name="connsiteX1" fmla="*/ 379827 w 594700"/>
                  <a:gd name="connsiteY1" fmla="*/ 0 h 70339"/>
                  <a:gd name="connsiteX2" fmla="*/ 594700 w 594700"/>
                  <a:gd name="connsiteY2" fmla="*/ 37697 h 70339"/>
                  <a:gd name="connsiteX0" fmla="*/ 0 w 528666"/>
                  <a:gd name="connsiteY0" fmla="*/ 54785 h 54785"/>
                  <a:gd name="connsiteX1" fmla="*/ 313793 w 528666"/>
                  <a:gd name="connsiteY1" fmla="*/ 0 h 54785"/>
                  <a:gd name="connsiteX2" fmla="*/ 528666 w 528666"/>
                  <a:gd name="connsiteY2" fmla="*/ 37697 h 54785"/>
                  <a:gd name="connsiteX0" fmla="*/ 0 w 528666"/>
                  <a:gd name="connsiteY0" fmla="*/ 32245 h 32245"/>
                  <a:gd name="connsiteX1" fmla="*/ 179105 w 528666"/>
                  <a:gd name="connsiteY1" fmla="*/ 0 h 32245"/>
                  <a:gd name="connsiteX2" fmla="*/ 528666 w 528666"/>
                  <a:gd name="connsiteY2" fmla="*/ 15157 h 32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28666" h="32245">
                    <a:moveTo>
                      <a:pt x="0" y="32245"/>
                    </a:moveTo>
                    <a:lnTo>
                      <a:pt x="179105" y="0"/>
                    </a:lnTo>
                    <a:lnTo>
                      <a:pt x="528666" y="15157"/>
                    </a:lnTo>
                  </a:path>
                </a:pathLst>
              </a:custGeom>
              <a:grp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" name="フリーフォーム 289"/>
              <p:cNvSpPr/>
              <p:nvPr/>
            </p:nvSpPr>
            <p:spPr>
              <a:xfrm rot="7368079">
                <a:off x="4361880" y="3734165"/>
                <a:ext cx="386050" cy="145003"/>
              </a:xfrm>
              <a:custGeom>
                <a:avLst/>
                <a:gdLst>
                  <a:gd name="connsiteX0" fmla="*/ 0 w 457200"/>
                  <a:gd name="connsiteY0" fmla="*/ 70339 h 70339"/>
                  <a:gd name="connsiteX1" fmla="*/ 379827 w 457200"/>
                  <a:gd name="connsiteY1" fmla="*/ 0 h 70339"/>
                  <a:gd name="connsiteX2" fmla="*/ 457200 w 457200"/>
                  <a:gd name="connsiteY2" fmla="*/ 70339 h 70339"/>
                  <a:gd name="connsiteX0" fmla="*/ 0 w 457200"/>
                  <a:gd name="connsiteY0" fmla="*/ 35479 h 35479"/>
                  <a:gd name="connsiteX1" fmla="*/ 154794 w 457200"/>
                  <a:gd name="connsiteY1" fmla="*/ 0 h 35479"/>
                  <a:gd name="connsiteX2" fmla="*/ 457200 w 457200"/>
                  <a:gd name="connsiteY2" fmla="*/ 35479 h 35479"/>
                  <a:gd name="connsiteX0" fmla="*/ 0 w 456607"/>
                  <a:gd name="connsiteY0" fmla="*/ 35479 h 45603"/>
                  <a:gd name="connsiteX1" fmla="*/ 154794 w 456607"/>
                  <a:gd name="connsiteY1" fmla="*/ 0 h 45603"/>
                  <a:gd name="connsiteX2" fmla="*/ 456607 w 456607"/>
                  <a:gd name="connsiteY2" fmla="*/ 45603 h 45603"/>
                  <a:gd name="connsiteX0" fmla="*/ 0 w 456607"/>
                  <a:gd name="connsiteY0" fmla="*/ 31622 h 41746"/>
                  <a:gd name="connsiteX1" fmla="*/ 283777 w 456607"/>
                  <a:gd name="connsiteY1" fmla="*/ 0 h 41746"/>
                  <a:gd name="connsiteX2" fmla="*/ 456607 w 456607"/>
                  <a:gd name="connsiteY2" fmla="*/ 41746 h 41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56607" h="41746">
                    <a:moveTo>
                      <a:pt x="0" y="31622"/>
                    </a:moveTo>
                    <a:lnTo>
                      <a:pt x="283777" y="0"/>
                    </a:lnTo>
                    <a:lnTo>
                      <a:pt x="456607" y="41746"/>
                    </a:lnTo>
                  </a:path>
                </a:pathLst>
              </a:custGeom>
              <a:grp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" name="フリーフォーム 290"/>
              <p:cNvSpPr/>
              <p:nvPr/>
            </p:nvSpPr>
            <p:spPr>
              <a:xfrm rot="10263349">
                <a:off x="3993717" y="3960371"/>
                <a:ext cx="350840" cy="161665"/>
              </a:xfrm>
              <a:custGeom>
                <a:avLst/>
                <a:gdLst>
                  <a:gd name="connsiteX0" fmla="*/ 0 w 457200"/>
                  <a:gd name="connsiteY0" fmla="*/ 70339 h 70339"/>
                  <a:gd name="connsiteX1" fmla="*/ 379827 w 457200"/>
                  <a:gd name="connsiteY1" fmla="*/ 0 h 70339"/>
                  <a:gd name="connsiteX2" fmla="*/ 457200 w 457200"/>
                  <a:gd name="connsiteY2" fmla="*/ 70339 h 70339"/>
                  <a:gd name="connsiteX0" fmla="*/ 0 w 457200"/>
                  <a:gd name="connsiteY0" fmla="*/ 35479 h 35479"/>
                  <a:gd name="connsiteX1" fmla="*/ 154794 w 457200"/>
                  <a:gd name="connsiteY1" fmla="*/ 0 h 35479"/>
                  <a:gd name="connsiteX2" fmla="*/ 457200 w 457200"/>
                  <a:gd name="connsiteY2" fmla="*/ 35479 h 35479"/>
                  <a:gd name="connsiteX0" fmla="*/ 0 w 456607"/>
                  <a:gd name="connsiteY0" fmla="*/ 35479 h 45603"/>
                  <a:gd name="connsiteX1" fmla="*/ 154794 w 456607"/>
                  <a:gd name="connsiteY1" fmla="*/ 0 h 45603"/>
                  <a:gd name="connsiteX2" fmla="*/ 456607 w 456607"/>
                  <a:gd name="connsiteY2" fmla="*/ 45603 h 45603"/>
                  <a:gd name="connsiteX0" fmla="*/ 0 w 447103"/>
                  <a:gd name="connsiteY0" fmla="*/ 60482 h 60482"/>
                  <a:gd name="connsiteX1" fmla="*/ 154794 w 447103"/>
                  <a:gd name="connsiteY1" fmla="*/ 25003 h 60482"/>
                  <a:gd name="connsiteX2" fmla="*/ 447104 w 447103"/>
                  <a:gd name="connsiteY2" fmla="*/ 0 h 60482"/>
                  <a:gd name="connsiteX0" fmla="*/ 0 w 447104"/>
                  <a:gd name="connsiteY0" fmla="*/ 60482 h 60482"/>
                  <a:gd name="connsiteX1" fmla="*/ 194822 w 447104"/>
                  <a:gd name="connsiteY1" fmla="*/ 13939 h 60482"/>
                  <a:gd name="connsiteX2" fmla="*/ 447104 w 447104"/>
                  <a:gd name="connsiteY2" fmla="*/ 0 h 60482"/>
                  <a:gd name="connsiteX0" fmla="*/ 0 w 414961"/>
                  <a:gd name="connsiteY0" fmla="*/ 46543 h 46543"/>
                  <a:gd name="connsiteX1" fmla="*/ 194822 w 414961"/>
                  <a:gd name="connsiteY1" fmla="*/ 0 h 46543"/>
                  <a:gd name="connsiteX2" fmla="*/ 414961 w 414961"/>
                  <a:gd name="connsiteY2" fmla="*/ 2521 h 4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14961" h="46543">
                    <a:moveTo>
                      <a:pt x="0" y="46543"/>
                    </a:moveTo>
                    <a:lnTo>
                      <a:pt x="194822" y="0"/>
                    </a:lnTo>
                    <a:lnTo>
                      <a:pt x="414961" y="2521"/>
                    </a:lnTo>
                  </a:path>
                </a:pathLst>
              </a:custGeom>
              <a:grpFill/>
              <a:ln>
                <a:solidFill>
                  <a:schemeClr val="tx1">
                    <a:lumMod val="65000"/>
                    <a:lumOff val="3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298" name="Google Shape;1045;p23">
            <a:extLst>
              <a:ext uri="{FF2B5EF4-FFF2-40B4-BE49-F238E27FC236}">
                <a16:creationId xmlns:a16="http://schemas.microsoft.com/office/drawing/2014/main" id="{213A4590-923B-0BD6-81B5-429CADBF8034}"/>
              </a:ext>
            </a:extLst>
          </p:cNvPr>
          <p:cNvSpPr txBox="1"/>
          <p:nvPr/>
        </p:nvSpPr>
        <p:spPr>
          <a:xfrm>
            <a:off x="2360238" y="4904280"/>
            <a:ext cx="2830151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体育館のゆか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1" name="爆発 1 240"/>
          <p:cNvSpPr/>
          <p:nvPr/>
        </p:nvSpPr>
        <p:spPr>
          <a:xfrm rot="20661366">
            <a:off x="2507159" y="3707797"/>
            <a:ext cx="551744" cy="437983"/>
          </a:xfrm>
          <a:prstGeom prst="irregularSeal1">
            <a:avLst/>
          </a:prstGeom>
          <a:solidFill>
            <a:srgbClr val="FFC000"/>
          </a:solidFill>
          <a:ln w="3175">
            <a:solidFill>
              <a:schemeClr val="tx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" name="Google Shape;2120;p36">
            <a:extLst>
              <a:ext uri="{FF2B5EF4-FFF2-40B4-BE49-F238E27FC236}">
                <a16:creationId xmlns:a16="http://schemas.microsoft.com/office/drawing/2014/main" id="{F1FFB08F-7C2D-8002-2D31-6CD687B09195}"/>
              </a:ext>
            </a:extLst>
          </p:cNvPr>
          <p:cNvGrpSpPr>
            <a:grpSpLocks noChangeAspect="1"/>
          </p:cNvGrpSpPr>
          <p:nvPr/>
        </p:nvGrpSpPr>
        <p:grpSpPr>
          <a:xfrm>
            <a:off x="646488" y="4849552"/>
            <a:ext cx="1377956" cy="1405657"/>
            <a:chOff x="1774174" y="4621762"/>
            <a:chExt cx="1077013" cy="1098664"/>
          </a:xfrm>
        </p:grpSpPr>
        <p:sp>
          <p:nvSpPr>
            <p:cNvPr id="4" name="Google Shape;2121;p36">
              <a:extLst>
                <a:ext uri="{FF2B5EF4-FFF2-40B4-BE49-F238E27FC236}">
                  <a16:creationId xmlns:a16="http://schemas.microsoft.com/office/drawing/2014/main" id="{BF910F51-C5BD-DC6D-99BE-162A7631228F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2122;p36">
              <a:extLst>
                <a:ext uri="{FF2B5EF4-FFF2-40B4-BE49-F238E27FC236}">
                  <a16:creationId xmlns:a16="http://schemas.microsoft.com/office/drawing/2014/main" id="{880CC54F-5842-0274-1B0A-495DFE9BFB5F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2123;p36">
              <a:extLst>
                <a:ext uri="{FF2B5EF4-FFF2-40B4-BE49-F238E27FC236}">
                  <a16:creationId xmlns:a16="http://schemas.microsoft.com/office/drawing/2014/main" id="{991F3D8F-801A-3AF5-439A-CCDF78600D0B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2124;p36">
              <a:extLst>
                <a:ext uri="{FF2B5EF4-FFF2-40B4-BE49-F238E27FC236}">
                  <a16:creationId xmlns:a16="http://schemas.microsoft.com/office/drawing/2014/main" id="{F6E11D62-6B68-A05A-6574-474AC5EA7C4D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2125;p36">
              <a:extLst>
                <a:ext uri="{FF2B5EF4-FFF2-40B4-BE49-F238E27FC236}">
                  <a16:creationId xmlns:a16="http://schemas.microsoft.com/office/drawing/2014/main" id="{CC87EDE0-C830-F066-F7F1-6FD14881DE53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2126;p36">
              <a:extLst>
                <a:ext uri="{FF2B5EF4-FFF2-40B4-BE49-F238E27FC236}">
                  <a16:creationId xmlns:a16="http://schemas.microsoft.com/office/drawing/2014/main" id="{5AFC788E-AC0E-709F-5AD8-6B78814E36BC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1" name="Google Shape;2127;p36">
              <a:extLst>
                <a:ext uri="{FF2B5EF4-FFF2-40B4-BE49-F238E27FC236}">
                  <a16:creationId xmlns:a16="http://schemas.microsoft.com/office/drawing/2014/main" id="{3DBB49DF-8399-6B90-0C5C-2A339B0389EE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" name="Google Shape;2128;p36">
              <a:extLst>
                <a:ext uri="{FF2B5EF4-FFF2-40B4-BE49-F238E27FC236}">
                  <a16:creationId xmlns:a16="http://schemas.microsoft.com/office/drawing/2014/main" id="{85D973BB-76D7-C1AF-515C-757338D95801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3" name="Google Shape;2129;p36">
              <a:extLst>
                <a:ext uri="{FF2B5EF4-FFF2-40B4-BE49-F238E27FC236}">
                  <a16:creationId xmlns:a16="http://schemas.microsoft.com/office/drawing/2014/main" id="{D26A2A3D-FBCE-D3B7-C5FD-7BA2EB518872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4" name="Google Shape;2130;p36">
              <a:extLst>
                <a:ext uri="{FF2B5EF4-FFF2-40B4-BE49-F238E27FC236}">
                  <a16:creationId xmlns:a16="http://schemas.microsoft.com/office/drawing/2014/main" id="{85BCF44C-0F72-CDF3-78C2-3F75606D7E7A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5" name="Google Shape;2131;p36">
              <a:extLst>
                <a:ext uri="{FF2B5EF4-FFF2-40B4-BE49-F238E27FC236}">
                  <a16:creationId xmlns:a16="http://schemas.microsoft.com/office/drawing/2014/main" id="{2CB944CC-F440-4314-F4A4-C4BF49701EBF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6" name="Google Shape;2132;p36">
              <a:extLst>
                <a:ext uri="{FF2B5EF4-FFF2-40B4-BE49-F238E27FC236}">
                  <a16:creationId xmlns:a16="http://schemas.microsoft.com/office/drawing/2014/main" id="{F3393C0D-4C9D-78BC-8EB5-1B274F1611DC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7" name="Google Shape;2133;p36">
              <a:extLst>
                <a:ext uri="{FF2B5EF4-FFF2-40B4-BE49-F238E27FC236}">
                  <a16:creationId xmlns:a16="http://schemas.microsoft.com/office/drawing/2014/main" id="{6D150A1B-C288-814F-B6F7-FF71993B9714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2134;p36">
              <a:extLst>
                <a:ext uri="{FF2B5EF4-FFF2-40B4-BE49-F238E27FC236}">
                  <a16:creationId xmlns:a16="http://schemas.microsoft.com/office/drawing/2014/main" id="{FDD4A74D-9711-15BB-17CB-2BB958C613B0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2135;p36">
              <a:extLst>
                <a:ext uri="{FF2B5EF4-FFF2-40B4-BE49-F238E27FC236}">
                  <a16:creationId xmlns:a16="http://schemas.microsoft.com/office/drawing/2014/main" id="{749FFC02-3451-1453-F1A2-7ED8BB641849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8" name="テキスト ボックス 127">
            <a:extLst>
              <a:ext uri="{FF2B5EF4-FFF2-40B4-BE49-F238E27FC236}">
                <a16:creationId xmlns:a16="http://schemas.microsoft.com/office/drawing/2014/main" id="{796889C1-F073-475C-BEF4-225F57F9251E}"/>
              </a:ext>
            </a:extLst>
          </p:cNvPr>
          <p:cNvSpPr txBox="1"/>
          <p:nvPr/>
        </p:nvSpPr>
        <p:spPr>
          <a:xfrm>
            <a:off x="4645672" y="719572"/>
            <a:ext cx="134819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たいいいくかん</a:t>
            </a:r>
          </a:p>
        </p:txBody>
      </p:sp>
      <p:sp>
        <p:nvSpPr>
          <p:cNvPr id="129" name="テキスト ボックス 128">
            <a:extLst>
              <a:ext uri="{FF2B5EF4-FFF2-40B4-BE49-F238E27FC236}">
                <a16:creationId xmlns:a16="http://schemas.microsoft.com/office/drawing/2014/main" id="{6741AF52-F126-4411-9411-2DF12EC32629}"/>
              </a:ext>
            </a:extLst>
          </p:cNvPr>
          <p:cNvSpPr txBox="1"/>
          <p:nvPr/>
        </p:nvSpPr>
        <p:spPr>
          <a:xfrm>
            <a:off x="960580" y="1533753"/>
            <a:ext cx="9867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きんぞく</a:t>
            </a:r>
          </a:p>
        </p:txBody>
      </p:sp>
      <p:sp>
        <p:nvSpPr>
          <p:cNvPr id="132" name="テキスト ボックス 131">
            <a:extLst>
              <a:ext uri="{FF2B5EF4-FFF2-40B4-BE49-F238E27FC236}">
                <a16:creationId xmlns:a16="http://schemas.microsoft.com/office/drawing/2014/main" id="{07E7CA1E-9265-4D37-8729-034FE00B491D}"/>
              </a:ext>
            </a:extLst>
          </p:cNvPr>
          <p:cNvSpPr txBox="1"/>
          <p:nvPr/>
        </p:nvSpPr>
        <p:spPr>
          <a:xfrm>
            <a:off x="4009019" y="1535175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つめ</a:t>
            </a:r>
          </a:p>
        </p:txBody>
      </p:sp>
      <p:sp>
        <p:nvSpPr>
          <p:cNvPr id="133" name="テキスト ボックス 132">
            <a:extLst>
              <a:ext uri="{FF2B5EF4-FFF2-40B4-BE49-F238E27FC236}">
                <a16:creationId xmlns:a16="http://schemas.microsoft.com/office/drawing/2014/main" id="{5E108E56-DEEA-4695-9495-9D8D910064A3}"/>
              </a:ext>
            </a:extLst>
          </p:cNvPr>
          <p:cNvSpPr txBox="1"/>
          <p:nvPr/>
        </p:nvSpPr>
        <p:spPr>
          <a:xfrm>
            <a:off x="5541831" y="2432293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34" name="角丸四角形 96">
            <a:extLst>
              <a:ext uri="{FF2B5EF4-FFF2-40B4-BE49-F238E27FC236}">
                <a16:creationId xmlns:a16="http://schemas.microsoft.com/office/drawing/2014/main" id="{1450BB2B-E928-405C-821D-E1627639532D}"/>
              </a:ext>
            </a:extLst>
          </p:cNvPr>
          <p:cNvSpPr/>
          <p:nvPr/>
        </p:nvSpPr>
        <p:spPr>
          <a:xfrm>
            <a:off x="9549032" y="449938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5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3B65FC35-832E-4126-AB85-1BE4194DCC54}"/>
              </a:ext>
            </a:extLst>
          </p:cNvPr>
          <p:cNvSpPr txBox="1"/>
          <p:nvPr/>
        </p:nvSpPr>
        <p:spPr>
          <a:xfrm>
            <a:off x="9530769" y="448978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39" name="角丸四角形 355">
            <a:extLst>
              <a:ext uri="{FF2B5EF4-FFF2-40B4-BE49-F238E27FC236}">
                <a16:creationId xmlns:a16="http://schemas.microsoft.com/office/drawing/2014/main" id="{C0662922-A458-AB8D-1CB6-3AAA9AB2BC15}"/>
              </a:ext>
            </a:extLst>
          </p:cNvPr>
          <p:cNvSpPr/>
          <p:nvPr/>
        </p:nvSpPr>
        <p:spPr>
          <a:xfrm rot="16200000">
            <a:off x="9951190" y="2898244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40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0A5DED36-2A52-2D4A-C4BA-552F7F165F93}"/>
              </a:ext>
            </a:extLst>
          </p:cNvPr>
          <p:cNvSpPr txBox="1"/>
          <p:nvPr/>
        </p:nvSpPr>
        <p:spPr>
          <a:xfrm>
            <a:off x="10726480" y="2142629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41" name="グループ化 140">
            <a:extLst>
              <a:ext uri="{FF2B5EF4-FFF2-40B4-BE49-F238E27FC236}">
                <a16:creationId xmlns:a16="http://schemas.microsoft.com/office/drawing/2014/main" id="{A3634E2F-23FB-DD04-76C7-3C17FACE6AA9}"/>
              </a:ext>
            </a:extLst>
          </p:cNvPr>
          <p:cNvGrpSpPr/>
          <p:nvPr/>
        </p:nvGrpSpPr>
        <p:grpSpPr>
          <a:xfrm rot="2523162">
            <a:off x="11127812" y="1983981"/>
            <a:ext cx="564109" cy="193172"/>
            <a:chOff x="9364349" y="5301095"/>
            <a:chExt cx="371808" cy="127321"/>
          </a:xfrm>
        </p:grpSpPr>
        <p:cxnSp>
          <p:nvCxnSpPr>
            <p:cNvPr id="143" name="直線コネクタ 142">
              <a:extLst>
                <a:ext uri="{FF2B5EF4-FFF2-40B4-BE49-F238E27FC236}">
                  <a16:creationId xmlns:a16="http://schemas.microsoft.com/office/drawing/2014/main" id="{25FC3E71-AF7C-CCAB-F2D4-E2ECF2C41FFE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直線コネクタ 144">
              <a:extLst>
                <a:ext uri="{FF2B5EF4-FFF2-40B4-BE49-F238E27FC236}">
                  <a16:creationId xmlns:a16="http://schemas.microsoft.com/office/drawing/2014/main" id="{0E2F83A3-9F57-B141-700D-A63199017C75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直線コネクタ 145">
              <a:extLst>
                <a:ext uri="{FF2B5EF4-FFF2-40B4-BE49-F238E27FC236}">
                  <a16:creationId xmlns:a16="http://schemas.microsoft.com/office/drawing/2014/main" id="{8D9EF68F-0BB9-62AF-F8B4-12E24163AEF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直線コネクタ 146">
              <a:extLst>
                <a:ext uri="{FF2B5EF4-FFF2-40B4-BE49-F238E27FC236}">
                  <a16:creationId xmlns:a16="http://schemas.microsoft.com/office/drawing/2014/main" id="{54008247-F755-6004-F3DD-D3E2240AA624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0125291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9854" y="185281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940000" y="414191"/>
            <a:ext cx="10554046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木ってさわりたくなるね。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作品にもずっとさわっていたくなるなぁ。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grpSp>
        <p:nvGrpSpPr>
          <p:cNvPr id="40" name="Google Shape;627;p18"/>
          <p:cNvGrpSpPr/>
          <p:nvPr/>
        </p:nvGrpSpPr>
        <p:grpSpPr>
          <a:xfrm>
            <a:off x="999591" y="2903930"/>
            <a:ext cx="2226532" cy="2747491"/>
            <a:chOff x="2241007" y="-4040100"/>
            <a:chExt cx="3019702" cy="3726246"/>
          </a:xfrm>
        </p:grpSpPr>
        <p:grpSp>
          <p:nvGrpSpPr>
            <p:cNvPr id="41" name="Google Shape;628;p18"/>
            <p:cNvGrpSpPr/>
            <p:nvPr/>
          </p:nvGrpSpPr>
          <p:grpSpPr>
            <a:xfrm>
              <a:off x="2241007" y="-4040100"/>
              <a:ext cx="3019702" cy="3726246"/>
              <a:chOff x="1960844" y="4621762"/>
              <a:chExt cx="890343" cy="1098664"/>
            </a:xfrm>
          </p:grpSpPr>
          <p:sp>
            <p:nvSpPr>
              <p:cNvPr id="48" name="Google Shape;629;p18"/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630;p18"/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631;p18"/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632;p18"/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633;p18"/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634;p18"/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57" name="Google Shape;635;p18"/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8" name="Google Shape;636;p18"/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9" name="Google Shape;637;p18"/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0" name="Google Shape;638;p18"/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1" name="Google Shape;639;p18"/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2" name="Google Shape;640;p18"/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63" name="Google Shape;641;p18"/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642;p18"/>
            <p:cNvSpPr/>
            <p:nvPr/>
          </p:nvSpPr>
          <p:spPr>
            <a:xfrm rot="6770565">
              <a:off x="3415304" y="-2019940"/>
              <a:ext cx="382898" cy="55300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643;p18"/>
            <p:cNvSpPr/>
            <p:nvPr/>
          </p:nvSpPr>
          <p:spPr>
            <a:xfrm rot="6648156">
              <a:off x="3132781" y="-1986983"/>
              <a:ext cx="509248" cy="319172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45" name="Google Shape;644;p18"/>
            <p:cNvCxnSpPr/>
            <p:nvPr/>
          </p:nvCxnSpPr>
          <p:spPr>
            <a:xfrm flipH="1">
              <a:off x="3998803" y="-1637475"/>
              <a:ext cx="144627" cy="181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6" name="Google Shape;645;p18"/>
            <p:cNvCxnSpPr/>
            <p:nvPr/>
          </p:nvCxnSpPr>
          <p:spPr>
            <a:xfrm flipH="1">
              <a:off x="4069533" y="-1568305"/>
              <a:ext cx="113164" cy="14047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73" name="Google Shape;1045;p23">
            <a:extLst>
              <a:ext uri="{FF2B5EF4-FFF2-40B4-BE49-F238E27FC236}">
                <a16:creationId xmlns:a16="http://schemas.microsoft.com/office/drawing/2014/main" id="{213A4590-923B-0BD6-81B5-429CADBF8034}"/>
              </a:ext>
            </a:extLst>
          </p:cNvPr>
          <p:cNvSpPr txBox="1"/>
          <p:nvPr/>
        </p:nvSpPr>
        <p:spPr>
          <a:xfrm>
            <a:off x="3635939" y="5148492"/>
            <a:ext cx="2830151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悪い気はしない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6" name="グループ化 65"/>
          <p:cNvGrpSpPr/>
          <p:nvPr/>
        </p:nvGrpSpPr>
        <p:grpSpPr>
          <a:xfrm>
            <a:off x="1964144" y="4476196"/>
            <a:ext cx="1452010" cy="1666937"/>
            <a:chOff x="8070158" y="2794362"/>
            <a:chExt cx="1766820" cy="2028346"/>
          </a:xfrm>
        </p:grpSpPr>
        <p:sp>
          <p:nvSpPr>
            <p:cNvPr id="67" name="直方体 66"/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" name="直方体 74"/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" name="直方体 75"/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7" name="グループ化 76"/>
            <p:cNvGrpSpPr/>
            <p:nvPr/>
          </p:nvGrpSpPr>
          <p:grpSpPr>
            <a:xfrm rot="21398860" flipH="1">
              <a:off x="9144152" y="3118235"/>
              <a:ext cx="252849" cy="44402"/>
              <a:chOff x="9099792" y="3872469"/>
              <a:chExt cx="840076" cy="147521"/>
            </a:xfrm>
          </p:grpSpPr>
          <p:sp>
            <p:nvSpPr>
              <p:cNvPr id="79" name="Google Shape;749;p20"/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749;p20"/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8" name="Google Shape;749;p20"/>
            <p:cNvSpPr/>
            <p:nvPr/>
          </p:nvSpPr>
          <p:spPr>
            <a:xfrm rot="21398860">
              <a:off x="9248334" y="3302587"/>
              <a:ext cx="45719" cy="45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7" name="Google Shape;667;p18"/>
          <p:cNvGrpSpPr/>
          <p:nvPr/>
        </p:nvGrpSpPr>
        <p:grpSpPr>
          <a:xfrm>
            <a:off x="8850202" y="631042"/>
            <a:ext cx="2579798" cy="601420"/>
            <a:chOff x="9024974" y="730751"/>
            <a:chExt cx="2579798" cy="601420"/>
          </a:xfrm>
        </p:grpSpPr>
        <p:sp>
          <p:nvSpPr>
            <p:cNvPr id="88" name="Google Shape;668;p1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" name="Google Shape;669;p1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" name="Google Shape;670;p1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1" name="Google Shape;671;p18"/>
          <p:cNvGrpSpPr/>
          <p:nvPr/>
        </p:nvGrpSpPr>
        <p:grpSpPr>
          <a:xfrm>
            <a:off x="8853556" y="633071"/>
            <a:ext cx="2579798" cy="601420"/>
            <a:chOff x="9024974" y="730751"/>
            <a:chExt cx="2579798" cy="601420"/>
          </a:xfrm>
        </p:grpSpPr>
        <p:sp>
          <p:nvSpPr>
            <p:cNvPr id="92" name="Google Shape;672;p1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673;p1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674;p1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5" name="Google Shape;675;p18"/>
          <p:cNvGrpSpPr/>
          <p:nvPr/>
        </p:nvGrpSpPr>
        <p:grpSpPr>
          <a:xfrm>
            <a:off x="8846848" y="634076"/>
            <a:ext cx="2579798" cy="601420"/>
            <a:chOff x="9024974" y="730751"/>
            <a:chExt cx="2579798" cy="601420"/>
          </a:xfrm>
        </p:grpSpPr>
        <p:sp>
          <p:nvSpPr>
            <p:cNvPr id="96" name="Google Shape;676;p1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677;p1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678;p1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9" name="Google Shape;679;p18"/>
          <p:cNvGrpSpPr/>
          <p:nvPr/>
        </p:nvGrpSpPr>
        <p:grpSpPr>
          <a:xfrm>
            <a:off x="8850202" y="636105"/>
            <a:ext cx="2579798" cy="601420"/>
            <a:chOff x="9024974" y="730751"/>
            <a:chExt cx="2579798" cy="601420"/>
          </a:xfrm>
        </p:grpSpPr>
        <p:sp>
          <p:nvSpPr>
            <p:cNvPr id="100" name="Google Shape;680;p1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" name="Google Shape;681;p1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682;p1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" name="四角形: 角度付き 1">
            <a:hlinkClick r:id="rId3" action="ppaction://hlinksldjump"/>
            <a:extLst>
              <a:ext uri="{FF2B5EF4-FFF2-40B4-BE49-F238E27FC236}">
                <a16:creationId xmlns:a16="http://schemas.microsoft.com/office/drawing/2014/main" id="{B7094B10-FA3B-87CF-B768-C6B228B8AF8F}"/>
              </a:ext>
            </a:extLst>
          </p:cNvPr>
          <p:cNvSpPr/>
          <p:nvPr/>
        </p:nvSpPr>
        <p:spPr>
          <a:xfrm>
            <a:off x="8108205" y="2650206"/>
            <a:ext cx="3420329" cy="1042416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100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分、ずっと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ナデナデする</a:t>
            </a:r>
            <a:endParaRPr kumimoji="1" lang="ja-JP" altLang="en-US" sz="2400" dirty="0"/>
          </a:p>
        </p:txBody>
      </p:sp>
      <p:sp>
        <p:nvSpPr>
          <p:cNvPr id="3" name="四角形: 角度付き 2">
            <a:hlinkClick r:id="rId4" action="ppaction://hlinksldjump"/>
            <a:extLst>
              <a:ext uri="{FF2B5EF4-FFF2-40B4-BE49-F238E27FC236}">
                <a16:creationId xmlns:a16="http://schemas.microsoft.com/office/drawing/2014/main" id="{C80A8748-F146-0218-0C9E-7F63D2482F4C}"/>
              </a:ext>
            </a:extLst>
          </p:cNvPr>
          <p:cNvSpPr/>
          <p:nvPr/>
        </p:nvSpPr>
        <p:spPr>
          <a:xfrm>
            <a:off x="8108204" y="4230426"/>
            <a:ext cx="3420329" cy="1042416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en-US" altLang="ja-JP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100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日、毎日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ツンツンする</a:t>
            </a:r>
            <a:endParaRPr kumimoji="1" lang="ja-JP" altLang="en-US" sz="2400" dirty="0"/>
          </a:p>
        </p:txBody>
      </p:sp>
      <p:sp>
        <p:nvSpPr>
          <p:cNvPr id="65" name="角丸四角形 96">
            <a:extLst>
              <a:ext uri="{FF2B5EF4-FFF2-40B4-BE49-F238E27FC236}">
                <a16:creationId xmlns:a16="http://schemas.microsoft.com/office/drawing/2014/main" id="{55F1149F-9772-4B74-B737-218112AAF284}"/>
              </a:ext>
            </a:extLst>
          </p:cNvPr>
          <p:cNvSpPr/>
          <p:nvPr/>
        </p:nvSpPr>
        <p:spPr>
          <a:xfrm>
            <a:off x="9473583" y="5087817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8" name="テキスト ボックス 67">
            <a:extLst>
              <a:ext uri="{FF2B5EF4-FFF2-40B4-BE49-F238E27FC236}">
                <a16:creationId xmlns:a16="http://schemas.microsoft.com/office/drawing/2014/main" id="{35CDB81F-8DD6-469A-B379-0F9249ECF1B7}"/>
              </a:ext>
            </a:extLst>
          </p:cNvPr>
          <p:cNvSpPr txBox="1"/>
          <p:nvPr/>
        </p:nvSpPr>
        <p:spPr>
          <a:xfrm>
            <a:off x="1083475" y="665675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69" name="テキスト ボックス 68">
            <a:extLst>
              <a:ext uri="{FF2B5EF4-FFF2-40B4-BE49-F238E27FC236}">
                <a16:creationId xmlns:a16="http://schemas.microsoft.com/office/drawing/2014/main" id="{98E041DE-75E9-4F2E-A0EA-9819C235A94F}"/>
              </a:ext>
            </a:extLst>
          </p:cNvPr>
          <p:cNvSpPr txBox="1"/>
          <p:nvPr/>
        </p:nvSpPr>
        <p:spPr>
          <a:xfrm>
            <a:off x="1107179" y="1694075"/>
            <a:ext cx="98669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さくひん</a:t>
            </a:r>
          </a:p>
        </p:txBody>
      </p:sp>
      <p:sp>
        <p:nvSpPr>
          <p:cNvPr id="70" name="テキスト ボックス 69">
            <a:extLst>
              <a:ext uri="{FF2B5EF4-FFF2-40B4-BE49-F238E27FC236}">
                <a16:creationId xmlns:a16="http://schemas.microsoft.com/office/drawing/2014/main" id="{0249620D-B981-4A43-B1F7-C80D627A2C0E}"/>
              </a:ext>
            </a:extLst>
          </p:cNvPr>
          <p:cNvSpPr txBox="1"/>
          <p:nvPr/>
        </p:nvSpPr>
        <p:spPr>
          <a:xfrm>
            <a:off x="3661104" y="4930764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わる</a:t>
            </a:r>
          </a:p>
        </p:txBody>
      </p:sp>
      <p:sp>
        <p:nvSpPr>
          <p:cNvPr id="71" name="テキスト ボックス 70">
            <a:extLst>
              <a:ext uri="{FF2B5EF4-FFF2-40B4-BE49-F238E27FC236}">
                <a16:creationId xmlns:a16="http://schemas.microsoft.com/office/drawing/2014/main" id="{CF818F30-F217-4569-8337-232F56215F15}"/>
              </a:ext>
            </a:extLst>
          </p:cNvPr>
          <p:cNvSpPr txBox="1"/>
          <p:nvPr/>
        </p:nvSpPr>
        <p:spPr>
          <a:xfrm>
            <a:off x="4218928" y="4930810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4" name="テキスト ボックス 3">
            <a:extLst>
              <a:ext uri="{FF2B5EF4-FFF2-40B4-BE49-F238E27FC236}">
                <a16:creationId xmlns:a16="http://schemas.microsoft.com/office/drawing/2014/main" id="{608DC3D8-5FE0-4CE8-8EC9-B39390D50E51}"/>
              </a:ext>
            </a:extLst>
          </p:cNvPr>
          <p:cNvSpPr txBox="1"/>
          <p:nvPr/>
        </p:nvSpPr>
        <p:spPr>
          <a:xfrm>
            <a:off x="9046188" y="2628434"/>
            <a:ext cx="8792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ふん</a:t>
            </a:r>
          </a:p>
        </p:txBody>
      </p:sp>
      <p:sp>
        <p:nvSpPr>
          <p:cNvPr id="72" name="テキスト ボックス 71">
            <a:extLst>
              <a:ext uri="{FF2B5EF4-FFF2-40B4-BE49-F238E27FC236}">
                <a16:creationId xmlns:a16="http://schemas.microsoft.com/office/drawing/2014/main" id="{9DF84E39-E578-4C2D-BB22-ACA8EDE4CB6F}"/>
              </a:ext>
            </a:extLst>
          </p:cNvPr>
          <p:cNvSpPr txBox="1"/>
          <p:nvPr/>
        </p:nvSpPr>
        <p:spPr>
          <a:xfrm>
            <a:off x="9659510" y="4204553"/>
            <a:ext cx="9867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まいにち</a:t>
            </a:r>
          </a:p>
        </p:txBody>
      </p:sp>
      <p:sp>
        <p:nvSpPr>
          <p:cNvPr id="74" name="角丸四角形 96">
            <a:extLst>
              <a:ext uri="{FF2B5EF4-FFF2-40B4-BE49-F238E27FC236}">
                <a16:creationId xmlns:a16="http://schemas.microsoft.com/office/drawing/2014/main" id="{E24D84B0-E374-4FC9-8866-A178E0AB17FF}"/>
              </a:ext>
            </a:extLst>
          </p:cNvPr>
          <p:cNvSpPr/>
          <p:nvPr/>
        </p:nvSpPr>
        <p:spPr>
          <a:xfrm>
            <a:off x="9690159" y="5669881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DD4DFE08-3893-42F6-B342-3AFEC4B37868}"/>
              </a:ext>
            </a:extLst>
          </p:cNvPr>
          <p:cNvSpPr txBox="1"/>
          <p:nvPr/>
        </p:nvSpPr>
        <p:spPr>
          <a:xfrm>
            <a:off x="9621922" y="5644817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883267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940000" y="312593"/>
            <a:ext cx="10554046" cy="25852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3600" dirty="0">
                <a:solidFill>
                  <a:srgbClr val="3F3F3F"/>
                </a:solidFill>
              </a:rPr>
              <a:t>100</a:t>
            </a:r>
            <a:r>
              <a:rPr lang="ja-JP" altLang="en-US" sz="3600" dirty="0">
                <a:solidFill>
                  <a:srgbClr val="3F3F3F"/>
                </a:solidFill>
              </a:rPr>
              <a:t>分、おしゃべりしながら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ずっとナデナデしてみた。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作品ともなかよくなってきた。すると</a:t>
            </a:r>
            <a:r>
              <a:rPr lang="en-US" altLang="ja-JP" sz="3600" dirty="0">
                <a:solidFill>
                  <a:srgbClr val="3F3F3F"/>
                </a:solidFill>
              </a:rPr>
              <a:t>…</a:t>
            </a:r>
          </a:p>
        </p:txBody>
      </p:sp>
      <p:grpSp>
        <p:nvGrpSpPr>
          <p:cNvPr id="40" name="Google Shape;627;p18"/>
          <p:cNvGrpSpPr/>
          <p:nvPr/>
        </p:nvGrpSpPr>
        <p:grpSpPr>
          <a:xfrm>
            <a:off x="999591" y="2903930"/>
            <a:ext cx="2226532" cy="2747491"/>
            <a:chOff x="2241007" y="-4040100"/>
            <a:chExt cx="3019702" cy="3726246"/>
          </a:xfrm>
        </p:grpSpPr>
        <p:grpSp>
          <p:nvGrpSpPr>
            <p:cNvPr id="41" name="Google Shape;628;p18"/>
            <p:cNvGrpSpPr/>
            <p:nvPr/>
          </p:nvGrpSpPr>
          <p:grpSpPr>
            <a:xfrm>
              <a:off x="2241007" y="-4040100"/>
              <a:ext cx="3019702" cy="3726246"/>
              <a:chOff x="1960844" y="4621762"/>
              <a:chExt cx="890343" cy="1098664"/>
            </a:xfrm>
          </p:grpSpPr>
          <p:sp>
            <p:nvSpPr>
              <p:cNvPr id="48" name="Google Shape;629;p18"/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630;p18"/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631;p18"/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632;p18"/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633;p18"/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634;p18"/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57" name="Google Shape;635;p18"/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8" name="Google Shape;636;p18"/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9" name="Google Shape;637;p18"/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0" name="Google Shape;638;p18"/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1" name="Google Shape;639;p18"/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2" name="Google Shape;640;p18"/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63" name="Google Shape;641;p18"/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642;p18"/>
            <p:cNvSpPr/>
            <p:nvPr/>
          </p:nvSpPr>
          <p:spPr>
            <a:xfrm rot="6770565">
              <a:off x="3415304" y="-2019940"/>
              <a:ext cx="382898" cy="55300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643;p18"/>
            <p:cNvSpPr/>
            <p:nvPr/>
          </p:nvSpPr>
          <p:spPr>
            <a:xfrm rot="6648156">
              <a:off x="3132781" y="-1986983"/>
              <a:ext cx="509248" cy="319172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45" name="Google Shape;644;p18"/>
            <p:cNvCxnSpPr/>
            <p:nvPr/>
          </p:nvCxnSpPr>
          <p:spPr>
            <a:xfrm flipH="1">
              <a:off x="3998803" y="-1637475"/>
              <a:ext cx="144627" cy="181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6" name="Google Shape;645;p18"/>
            <p:cNvCxnSpPr/>
            <p:nvPr/>
          </p:nvCxnSpPr>
          <p:spPr>
            <a:xfrm flipH="1">
              <a:off x="4069533" y="-1568305"/>
              <a:ext cx="113164" cy="14047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73" name="Google Shape;1045;p23">
            <a:extLst>
              <a:ext uri="{FF2B5EF4-FFF2-40B4-BE49-F238E27FC236}">
                <a16:creationId xmlns:a16="http://schemas.microsoft.com/office/drawing/2014/main" id="{213A4590-923B-0BD6-81B5-429CADBF8034}"/>
              </a:ext>
            </a:extLst>
          </p:cNvPr>
          <p:cNvSpPr txBox="1"/>
          <p:nvPr/>
        </p:nvSpPr>
        <p:spPr>
          <a:xfrm>
            <a:off x="3486679" y="4932506"/>
            <a:ext cx="3742377" cy="954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つ、ついに</a:t>
            </a:r>
            <a:r>
              <a:rPr lang="en-US" altLang="ja-JP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100</a:t>
            </a: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分！</a:t>
            </a:r>
            <a:endParaRPr lang="en-US" altLang="ja-JP"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伝説がはじまる！</a:t>
            </a:r>
            <a:endParaRPr lang="en-US" altLang="ja-JP" sz="1600" dirty="0">
              <a:solidFill>
                <a:schemeClr val="dk1"/>
              </a:solidFill>
            </a:endParaRPr>
          </a:p>
        </p:txBody>
      </p:sp>
      <p:grpSp>
        <p:nvGrpSpPr>
          <p:cNvPr id="66" name="グループ化 65"/>
          <p:cNvGrpSpPr/>
          <p:nvPr/>
        </p:nvGrpSpPr>
        <p:grpSpPr>
          <a:xfrm>
            <a:off x="1964144" y="4476196"/>
            <a:ext cx="1452010" cy="1666937"/>
            <a:chOff x="8070158" y="2794362"/>
            <a:chExt cx="1766820" cy="2028346"/>
          </a:xfrm>
        </p:grpSpPr>
        <p:sp>
          <p:nvSpPr>
            <p:cNvPr id="67" name="直方体 66"/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" name="直方体 74"/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" name="直方体 75"/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7" name="グループ化 76"/>
            <p:cNvGrpSpPr/>
            <p:nvPr/>
          </p:nvGrpSpPr>
          <p:grpSpPr>
            <a:xfrm rot="21398860" flipH="1">
              <a:off x="9144152" y="3118235"/>
              <a:ext cx="252849" cy="44402"/>
              <a:chOff x="9099792" y="3872469"/>
              <a:chExt cx="840076" cy="147521"/>
            </a:xfrm>
          </p:grpSpPr>
          <p:sp>
            <p:nvSpPr>
              <p:cNvPr id="79" name="Google Shape;749;p20"/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749;p20"/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8" name="Google Shape;749;p20"/>
            <p:cNvSpPr/>
            <p:nvPr/>
          </p:nvSpPr>
          <p:spPr>
            <a:xfrm rot="21398860">
              <a:off x="9248334" y="3302587"/>
              <a:ext cx="45719" cy="45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" name="Google Shape;689;p19">
            <a:extLst>
              <a:ext uri="{FF2B5EF4-FFF2-40B4-BE49-F238E27FC236}">
                <a16:creationId xmlns:a16="http://schemas.microsoft.com/office/drawing/2014/main" id="{56511972-C05F-19BB-5986-E2AB7794AF36}"/>
              </a:ext>
            </a:extLst>
          </p:cNvPr>
          <p:cNvSpPr txBox="1"/>
          <p:nvPr/>
        </p:nvSpPr>
        <p:spPr>
          <a:xfrm>
            <a:off x="3388836" y="3650734"/>
            <a:ext cx="871978" cy="1200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800" dirty="0">
                <a:solidFill>
                  <a:srgbClr val="3F3F3F"/>
                </a:solidFill>
              </a:rPr>
              <a:t>！</a:t>
            </a:r>
            <a:endParaRPr lang="en-US" altLang="ja-JP" sz="4800" dirty="0">
              <a:solidFill>
                <a:srgbClr val="3F3F3F"/>
              </a:solidFill>
            </a:endParaRPr>
          </a:p>
        </p:txBody>
      </p:sp>
      <p:sp>
        <p:nvSpPr>
          <p:cNvPr id="12" name="四角形: 角度付き 11">
            <a:hlinkClick r:id="rId3" action="ppaction://hlinksldjump"/>
            <a:extLst>
              <a:ext uri="{FF2B5EF4-FFF2-40B4-BE49-F238E27FC236}">
                <a16:creationId xmlns:a16="http://schemas.microsoft.com/office/drawing/2014/main" id="{B7708382-9544-520E-ED50-E220BB740AE9}"/>
              </a:ext>
            </a:extLst>
          </p:cNvPr>
          <p:cNvSpPr/>
          <p:nvPr/>
        </p:nvSpPr>
        <p:spPr>
          <a:xfrm>
            <a:off x="8073717" y="3740622"/>
            <a:ext cx="3420329" cy="1042416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伝説がはじまる</a:t>
            </a:r>
            <a:endParaRPr kumimoji="1" lang="ja-JP" altLang="en-US" sz="2400" dirty="0"/>
          </a:p>
        </p:txBody>
      </p:sp>
      <p:sp>
        <p:nvSpPr>
          <p:cNvPr id="13" name="Google Shape;1045;p23">
            <a:extLst>
              <a:ext uri="{FF2B5EF4-FFF2-40B4-BE49-F238E27FC236}">
                <a16:creationId xmlns:a16="http://schemas.microsoft.com/office/drawing/2014/main" id="{B3112F9F-98FB-2C77-D760-4AB4ADA808C3}"/>
              </a:ext>
            </a:extLst>
          </p:cNvPr>
          <p:cNvSpPr txBox="1"/>
          <p:nvPr/>
        </p:nvSpPr>
        <p:spPr>
          <a:xfrm>
            <a:off x="1091708" y="4770831"/>
            <a:ext cx="2830151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ナデナデ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テキスト ボックス 68">
            <a:extLst>
              <a:ext uri="{FF2B5EF4-FFF2-40B4-BE49-F238E27FC236}">
                <a16:creationId xmlns:a16="http://schemas.microsoft.com/office/drawing/2014/main" id="{D9DBB226-383F-4C05-B319-8D9D4EC659B8}"/>
              </a:ext>
            </a:extLst>
          </p:cNvPr>
          <p:cNvSpPr txBox="1"/>
          <p:nvPr/>
        </p:nvSpPr>
        <p:spPr>
          <a:xfrm>
            <a:off x="1763916" y="354043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ふん</a:t>
            </a:r>
          </a:p>
        </p:txBody>
      </p:sp>
      <p:sp>
        <p:nvSpPr>
          <p:cNvPr id="70" name="テキスト ボックス 69">
            <a:extLst>
              <a:ext uri="{FF2B5EF4-FFF2-40B4-BE49-F238E27FC236}">
                <a16:creationId xmlns:a16="http://schemas.microsoft.com/office/drawing/2014/main" id="{2112255E-8529-4487-B726-33780E90A42D}"/>
              </a:ext>
            </a:extLst>
          </p:cNvPr>
          <p:cNvSpPr txBox="1"/>
          <p:nvPr/>
        </p:nvSpPr>
        <p:spPr>
          <a:xfrm>
            <a:off x="1081472" y="1942669"/>
            <a:ext cx="98669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さくひん</a:t>
            </a:r>
          </a:p>
        </p:txBody>
      </p:sp>
      <p:sp>
        <p:nvSpPr>
          <p:cNvPr id="71" name="テキスト ボックス 70">
            <a:extLst>
              <a:ext uri="{FF2B5EF4-FFF2-40B4-BE49-F238E27FC236}">
                <a16:creationId xmlns:a16="http://schemas.microsoft.com/office/drawing/2014/main" id="{FAA43C7F-E7EE-4F5B-A1E1-616A01B81B42}"/>
              </a:ext>
            </a:extLst>
          </p:cNvPr>
          <p:cNvSpPr txBox="1"/>
          <p:nvPr/>
        </p:nvSpPr>
        <p:spPr>
          <a:xfrm>
            <a:off x="3573693" y="5755768"/>
            <a:ext cx="86880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でんせつ</a:t>
            </a:r>
          </a:p>
        </p:txBody>
      </p:sp>
      <p:sp>
        <p:nvSpPr>
          <p:cNvPr id="72" name="角丸四角形 96">
            <a:extLst>
              <a:ext uri="{FF2B5EF4-FFF2-40B4-BE49-F238E27FC236}">
                <a16:creationId xmlns:a16="http://schemas.microsoft.com/office/drawing/2014/main" id="{CC8A7CDC-0913-46F9-A36A-BE4C72964CDD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BEFD6129-BF1E-47B6-A652-E234803B0BF1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0852007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" name="Google Shape;418;p17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19" name="Google Shape;419;p17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1" name="Google Shape;421;p17"/>
          <p:cNvSpPr txBox="1"/>
          <p:nvPr/>
        </p:nvSpPr>
        <p:spPr>
          <a:xfrm>
            <a:off x="939999" y="414191"/>
            <a:ext cx="7591500" cy="40318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ほのかに木の香りがしないかい。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この香り、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リラックスするって人が多いんだ。　		　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　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さあ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、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次はどう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する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？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13" name="Google Shape;513;p17"/>
          <p:cNvGrpSpPr/>
          <p:nvPr/>
        </p:nvGrpSpPr>
        <p:grpSpPr>
          <a:xfrm>
            <a:off x="1066957" y="3842431"/>
            <a:ext cx="1792656" cy="2212101"/>
            <a:chOff x="5514865" y="-843057"/>
            <a:chExt cx="3077251" cy="3797263"/>
          </a:xfrm>
        </p:grpSpPr>
        <p:sp>
          <p:nvSpPr>
            <p:cNvPr id="514" name="Google Shape;514;p17"/>
            <p:cNvSpPr/>
            <p:nvPr/>
          </p:nvSpPr>
          <p:spPr>
            <a:xfrm>
              <a:off x="8083166" y="2190989"/>
              <a:ext cx="508950" cy="37000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17"/>
            <p:cNvSpPr/>
            <p:nvPr/>
          </p:nvSpPr>
          <p:spPr>
            <a:xfrm>
              <a:off x="5514865" y="-843057"/>
              <a:ext cx="2715982" cy="3612260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17"/>
            <p:cNvSpPr/>
            <p:nvPr/>
          </p:nvSpPr>
          <p:spPr>
            <a:xfrm>
              <a:off x="7721603" y="1476858"/>
              <a:ext cx="106930" cy="10693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17"/>
            <p:cNvSpPr/>
            <p:nvPr/>
          </p:nvSpPr>
          <p:spPr>
            <a:xfrm>
              <a:off x="7014616" y="2584197"/>
              <a:ext cx="508950" cy="37000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518" name="Google Shape;518;p17"/>
            <p:cNvCxnSpPr/>
            <p:nvPr/>
          </p:nvCxnSpPr>
          <p:spPr>
            <a:xfrm flipH="1">
              <a:off x="5514865" y="2056823"/>
              <a:ext cx="226333" cy="319172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19" name="Google Shape;519;p17"/>
            <p:cNvCxnSpPr/>
            <p:nvPr/>
          </p:nvCxnSpPr>
          <p:spPr>
            <a:xfrm flipH="1">
              <a:off x="5529012" y="2162699"/>
              <a:ext cx="226333" cy="319172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20" name="Google Shape;520;p17"/>
            <p:cNvCxnSpPr/>
            <p:nvPr/>
          </p:nvCxnSpPr>
          <p:spPr>
            <a:xfrm flipH="1">
              <a:off x="5585595" y="2216409"/>
              <a:ext cx="226333" cy="319172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21" name="Google Shape;521;p17"/>
            <p:cNvCxnSpPr/>
            <p:nvPr/>
          </p:nvCxnSpPr>
          <p:spPr>
            <a:xfrm flipH="1">
              <a:off x="5663398" y="2326706"/>
              <a:ext cx="180236" cy="25749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22" name="Google Shape;522;p17"/>
            <p:cNvCxnSpPr/>
            <p:nvPr/>
          </p:nvCxnSpPr>
          <p:spPr>
            <a:xfrm flipH="1">
              <a:off x="5741198" y="2424614"/>
              <a:ext cx="144627" cy="181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23" name="Google Shape;523;p17"/>
            <p:cNvCxnSpPr/>
            <p:nvPr/>
          </p:nvCxnSpPr>
          <p:spPr>
            <a:xfrm flipH="1">
              <a:off x="5811927" y="2493784"/>
              <a:ext cx="113164" cy="14047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524" name="Google Shape;524;p17"/>
            <p:cNvSpPr/>
            <p:nvPr/>
          </p:nvSpPr>
          <p:spPr>
            <a:xfrm>
              <a:off x="6094842" y="-729889"/>
              <a:ext cx="1281026" cy="36459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17"/>
            <p:cNvSpPr/>
            <p:nvPr/>
          </p:nvSpPr>
          <p:spPr>
            <a:xfrm rot="4234729">
              <a:off x="6497363" y="944737"/>
              <a:ext cx="360433" cy="98661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17"/>
            <p:cNvSpPr/>
            <p:nvPr/>
          </p:nvSpPr>
          <p:spPr>
            <a:xfrm rot="4569701">
              <a:off x="6023004" y="1410845"/>
              <a:ext cx="509248" cy="319172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17"/>
            <p:cNvSpPr/>
            <p:nvPr/>
          </p:nvSpPr>
          <p:spPr>
            <a:xfrm rot="-870154">
              <a:off x="7175239" y="651706"/>
              <a:ext cx="286044" cy="42833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17"/>
            <p:cNvSpPr/>
            <p:nvPr/>
          </p:nvSpPr>
          <p:spPr>
            <a:xfrm rot="-1063406">
              <a:off x="7830181" y="510416"/>
              <a:ext cx="205309" cy="42833"/>
            </a:xfrm>
            <a:prstGeom prst="rect">
              <a:avLst/>
            </a:prstGeom>
            <a:solidFill>
              <a:srgbClr val="404040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529" name="Google Shape;529;p17"/>
            <p:cNvCxnSpPr/>
            <p:nvPr/>
          </p:nvCxnSpPr>
          <p:spPr>
            <a:xfrm rot="10800000">
              <a:off x="7873290" y="901747"/>
              <a:ext cx="197208" cy="11268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30" name="Google Shape;530;p17"/>
            <p:cNvCxnSpPr/>
            <p:nvPr/>
          </p:nvCxnSpPr>
          <p:spPr>
            <a:xfrm rot="10800000">
              <a:off x="7855141" y="971985"/>
              <a:ext cx="144627" cy="88179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5343CB8-5944-0F99-3900-04269B788FF4}"/>
              </a:ext>
            </a:extLst>
          </p:cNvPr>
          <p:cNvGrpSpPr/>
          <p:nvPr/>
        </p:nvGrpSpPr>
        <p:grpSpPr>
          <a:xfrm>
            <a:off x="2373191" y="4717213"/>
            <a:ext cx="762387" cy="831606"/>
            <a:chOff x="5186688" y="3855031"/>
            <a:chExt cx="1619316" cy="1766338"/>
          </a:xfrm>
        </p:grpSpPr>
        <p:sp>
          <p:nvSpPr>
            <p:cNvPr id="3" name="直方体 2">
              <a:extLst>
                <a:ext uri="{FF2B5EF4-FFF2-40B4-BE49-F238E27FC236}">
                  <a16:creationId xmlns:a16="http://schemas.microsoft.com/office/drawing/2014/main" id="{C86D0067-2D09-7071-E880-D843D34E8E48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直方体 3">
              <a:extLst>
                <a:ext uri="{FF2B5EF4-FFF2-40B4-BE49-F238E27FC236}">
                  <a16:creationId xmlns:a16="http://schemas.microsoft.com/office/drawing/2014/main" id="{7B557A1A-81FE-0D02-EBEF-449F398FC931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直方体 4">
              <a:extLst>
                <a:ext uri="{FF2B5EF4-FFF2-40B4-BE49-F238E27FC236}">
                  <a16:creationId xmlns:a16="http://schemas.microsoft.com/office/drawing/2014/main" id="{F182B1D9-7D95-4400-9F8E-56B7D622D59A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65" name="Google Shape;538;p17"/>
          <p:cNvSpPr txBox="1"/>
          <p:nvPr/>
        </p:nvSpPr>
        <p:spPr>
          <a:xfrm>
            <a:off x="3509410" y="618807"/>
            <a:ext cx="4947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かお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" name="Google Shape;539;p17"/>
          <p:cNvSpPr txBox="1"/>
          <p:nvPr/>
        </p:nvSpPr>
        <p:spPr>
          <a:xfrm>
            <a:off x="1788239" y="1475237"/>
            <a:ext cx="4947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かお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7" name="Google Shape;540;p17"/>
          <p:cNvSpPr txBox="1"/>
          <p:nvPr/>
        </p:nvSpPr>
        <p:spPr>
          <a:xfrm>
            <a:off x="5477373" y="2507026"/>
            <a:ext cx="4947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おお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" name="Google Shape;543;p17"/>
          <p:cNvSpPr txBox="1"/>
          <p:nvPr/>
        </p:nvSpPr>
        <p:spPr>
          <a:xfrm>
            <a:off x="3977641" y="3457823"/>
            <a:ext cx="4947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つぎ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544;p17"/>
          <p:cNvSpPr txBox="1"/>
          <p:nvPr/>
        </p:nvSpPr>
        <p:spPr>
          <a:xfrm>
            <a:off x="2690402" y="618807"/>
            <a:ext cx="4947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き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" name="Google Shape;545;p17"/>
          <p:cNvSpPr txBox="1"/>
          <p:nvPr/>
        </p:nvSpPr>
        <p:spPr>
          <a:xfrm>
            <a:off x="4681014" y="2507026"/>
            <a:ext cx="4947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ひと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1" name="Google Shape;551;p17"/>
          <p:cNvGrpSpPr/>
          <p:nvPr/>
        </p:nvGrpSpPr>
        <p:grpSpPr>
          <a:xfrm>
            <a:off x="8850202" y="631042"/>
            <a:ext cx="2579798" cy="601420"/>
            <a:chOff x="9024974" y="730751"/>
            <a:chExt cx="2579798" cy="601420"/>
          </a:xfrm>
        </p:grpSpPr>
        <p:sp>
          <p:nvSpPr>
            <p:cNvPr id="72" name="Google Shape;552;p17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553;p17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554;p17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" name="Google Shape;555;p17"/>
          <p:cNvGrpSpPr/>
          <p:nvPr/>
        </p:nvGrpSpPr>
        <p:grpSpPr>
          <a:xfrm>
            <a:off x="8853556" y="633071"/>
            <a:ext cx="2579798" cy="601420"/>
            <a:chOff x="9024974" y="730751"/>
            <a:chExt cx="2579798" cy="601420"/>
          </a:xfrm>
        </p:grpSpPr>
        <p:sp>
          <p:nvSpPr>
            <p:cNvPr id="76" name="Google Shape;556;p17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557;p17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558;p17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9" name="Google Shape;559;p17"/>
          <p:cNvGrpSpPr/>
          <p:nvPr/>
        </p:nvGrpSpPr>
        <p:grpSpPr>
          <a:xfrm>
            <a:off x="8846848" y="634076"/>
            <a:ext cx="2579798" cy="601420"/>
            <a:chOff x="9024974" y="730751"/>
            <a:chExt cx="2579798" cy="601420"/>
          </a:xfrm>
        </p:grpSpPr>
        <p:sp>
          <p:nvSpPr>
            <p:cNvPr id="80" name="Google Shape;560;p17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561;p17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562;p17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3" name="Google Shape;563;p17"/>
          <p:cNvGrpSpPr/>
          <p:nvPr/>
        </p:nvGrpSpPr>
        <p:grpSpPr>
          <a:xfrm>
            <a:off x="8850202" y="636105"/>
            <a:ext cx="2579798" cy="601420"/>
            <a:chOff x="9024974" y="730751"/>
            <a:chExt cx="2579798" cy="601420"/>
          </a:xfrm>
        </p:grpSpPr>
        <p:sp>
          <p:nvSpPr>
            <p:cNvPr id="84" name="Google Shape;564;p17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565;p17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566;p17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7" name="四角形: 角度付き 2">
            <a:hlinkClick r:id="rId3" action="ppaction://hlinksldjump"/>
            <a:extLst>
              <a:ext uri="{FF2B5EF4-FFF2-40B4-BE49-F238E27FC236}">
                <a16:creationId xmlns:a16="http://schemas.microsoft.com/office/drawing/2014/main" id="{AC07014E-0D56-E9A1-CCE2-D281EE05A285}"/>
              </a:ext>
            </a:extLst>
          </p:cNvPr>
          <p:cNvSpPr/>
          <p:nvPr/>
        </p:nvSpPr>
        <p:spPr>
          <a:xfrm>
            <a:off x="8720493" y="1473167"/>
            <a:ext cx="2638932" cy="1078020"/>
          </a:xfrm>
          <a:prstGeom prst="bevel">
            <a:avLst>
              <a:gd name="adj" fmla="val 6893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dirty="0">
                <a:solidFill>
                  <a:schemeClr val="bg1"/>
                </a:solidFill>
                <a:ea typeface="Arial"/>
                <a:cs typeface="Arial"/>
              </a:rPr>
              <a:t>工場に</a:t>
            </a:r>
            <a:endParaRPr lang="en-US" altLang="ja-JP" sz="2400" dirty="0">
              <a:solidFill>
                <a:schemeClr val="bg1"/>
              </a:solidFill>
              <a:ea typeface="Arial"/>
              <a:cs typeface="Arial"/>
            </a:endParaRPr>
          </a:p>
          <a:p>
            <a:pPr lvl="0"/>
            <a:r>
              <a:rPr lang="ja-JP" altLang="en-US" sz="2400" dirty="0">
                <a:solidFill>
                  <a:schemeClr val="bg1"/>
                </a:solidFill>
                <a:ea typeface="Arial"/>
                <a:cs typeface="Arial"/>
              </a:rPr>
              <a:t>  いってみる</a:t>
            </a:r>
          </a:p>
        </p:txBody>
      </p:sp>
      <p:sp>
        <p:nvSpPr>
          <p:cNvPr id="88" name="四角形: 角度付き 2">
            <a:hlinkClick r:id="rId4" action="ppaction://hlinksldjump"/>
            <a:extLst>
              <a:ext uri="{FF2B5EF4-FFF2-40B4-BE49-F238E27FC236}">
                <a16:creationId xmlns:a16="http://schemas.microsoft.com/office/drawing/2014/main" id="{AC07014E-0D56-E9A1-CCE2-D281EE05A285}"/>
              </a:ext>
            </a:extLst>
          </p:cNvPr>
          <p:cNvSpPr/>
          <p:nvPr/>
        </p:nvSpPr>
        <p:spPr>
          <a:xfrm>
            <a:off x="8730563" y="2915085"/>
            <a:ext cx="2638931" cy="1002424"/>
          </a:xfrm>
          <a:prstGeom prst="bevel">
            <a:avLst>
              <a:gd name="adj" fmla="val 6893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dirty="0">
                <a:solidFill>
                  <a:schemeClr val="bg1"/>
                </a:solidFill>
                <a:ea typeface="Arial"/>
                <a:cs typeface="Arial"/>
              </a:rPr>
              <a:t>目をとじてみる</a:t>
            </a:r>
          </a:p>
        </p:txBody>
      </p:sp>
      <p:sp>
        <p:nvSpPr>
          <p:cNvPr id="89" name="四角形: 角度付き 2">
            <a:hlinkClick r:id="rId5" action="ppaction://hlinksldjump"/>
            <a:extLst>
              <a:ext uri="{FF2B5EF4-FFF2-40B4-BE49-F238E27FC236}">
                <a16:creationId xmlns:a16="http://schemas.microsoft.com/office/drawing/2014/main" id="{AC07014E-0D56-E9A1-CCE2-D281EE05A285}"/>
              </a:ext>
            </a:extLst>
          </p:cNvPr>
          <p:cNvSpPr/>
          <p:nvPr/>
        </p:nvSpPr>
        <p:spPr>
          <a:xfrm>
            <a:off x="8720493" y="4288092"/>
            <a:ext cx="2638931" cy="1002424"/>
          </a:xfrm>
          <a:prstGeom prst="bevel">
            <a:avLst>
              <a:gd name="adj" fmla="val 6893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dirty="0">
                <a:solidFill>
                  <a:schemeClr val="bg1"/>
                </a:solidFill>
                <a:ea typeface="Arial"/>
                <a:cs typeface="Arial"/>
              </a:rPr>
              <a:t>もういちど</a:t>
            </a:r>
            <a:endParaRPr lang="en-US" altLang="ja-JP" sz="2400" dirty="0">
              <a:solidFill>
                <a:schemeClr val="bg1"/>
              </a:solidFill>
              <a:ea typeface="Arial"/>
              <a:cs typeface="Arial"/>
            </a:endParaRPr>
          </a:p>
          <a:p>
            <a:pPr lvl="0"/>
            <a:r>
              <a:rPr lang="ja-JP" altLang="en-US" sz="2400" dirty="0">
                <a:solidFill>
                  <a:schemeClr val="bg1"/>
                </a:solidFill>
                <a:ea typeface="Arial"/>
                <a:cs typeface="Arial"/>
              </a:rPr>
              <a:t>  かいでみる</a:t>
            </a:r>
          </a:p>
        </p:txBody>
      </p:sp>
      <p:sp>
        <p:nvSpPr>
          <p:cNvPr id="90" name="Google Shape;536;p17">
            <a:hlinkClick r:id="rId3" action="ppaction://hlinksldjump"/>
          </p:cNvPr>
          <p:cNvSpPr txBox="1"/>
          <p:nvPr/>
        </p:nvSpPr>
        <p:spPr>
          <a:xfrm>
            <a:off x="8885050" y="1472073"/>
            <a:ext cx="960071" cy="2769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こうじょう</a:t>
            </a:r>
            <a:endParaRPr sz="1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1" name="Google Shape;537;p17">
            <a:hlinkClick r:id="rId3" action="ppaction://hlinksldjump"/>
          </p:cNvPr>
          <p:cNvSpPr txBox="1"/>
          <p:nvPr/>
        </p:nvSpPr>
        <p:spPr>
          <a:xfrm>
            <a:off x="9020538" y="3007314"/>
            <a:ext cx="459210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>
                <a:solidFill>
                  <a:schemeClr val="bg1"/>
                </a:solidFill>
              </a:rPr>
              <a:t>め</a:t>
            </a:r>
            <a:endParaRPr sz="1200" dirty="0">
              <a:solidFill>
                <a:schemeClr val="bg1"/>
              </a:solidFill>
              <a:sym typeface="Arial"/>
            </a:endParaRPr>
          </a:p>
        </p:txBody>
      </p:sp>
      <p:sp>
        <p:nvSpPr>
          <p:cNvPr id="92" name="角丸四角形 96">
            <a:extLst>
              <a:ext uri="{FF2B5EF4-FFF2-40B4-BE49-F238E27FC236}">
                <a16:creationId xmlns:a16="http://schemas.microsoft.com/office/drawing/2014/main" id="{27FB4ACA-F7C5-4BB2-9E9F-F9A3C7510E73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F36ABF9C-8F2E-4E33-B1ED-731524484307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940000" y="312593"/>
            <a:ext cx="10554046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とつぜん、声がひびく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grpSp>
        <p:nvGrpSpPr>
          <p:cNvPr id="40" name="Google Shape;627;p18"/>
          <p:cNvGrpSpPr/>
          <p:nvPr/>
        </p:nvGrpSpPr>
        <p:grpSpPr>
          <a:xfrm>
            <a:off x="999591" y="2903930"/>
            <a:ext cx="2226532" cy="2747491"/>
            <a:chOff x="2241007" y="-4040100"/>
            <a:chExt cx="3019702" cy="3726246"/>
          </a:xfrm>
        </p:grpSpPr>
        <p:grpSp>
          <p:nvGrpSpPr>
            <p:cNvPr id="41" name="Google Shape;628;p18"/>
            <p:cNvGrpSpPr/>
            <p:nvPr/>
          </p:nvGrpSpPr>
          <p:grpSpPr>
            <a:xfrm>
              <a:off x="2241007" y="-4040100"/>
              <a:ext cx="3019702" cy="3726246"/>
              <a:chOff x="1960844" y="4621762"/>
              <a:chExt cx="890343" cy="1098664"/>
            </a:xfrm>
          </p:grpSpPr>
          <p:sp>
            <p:nvSpPr>
              <p:cNvPr id="48" name="Google Shape;629;p18"/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630;p18"/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631;p18"/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632;p18"/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633;p18"/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634;p18"/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57" name="Google Shape;635;p18"/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8" name="Google Shape;636;p18"/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9" name="Google Shape;637;p18"/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0" name="Google Shape;638;p18"/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1" name="Google Shape;639;p18"/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2" name="Google Shape;640;p18"/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63" name="Google Shape;641;p18"/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642;p18"/>
            <p:cNvSpPr/>
            <p:nvPr/>
          </p:nvSpPr>
          <p:spPr>
            <a:xfrm rot="6770565">
              <a:off x="3415304" y="-2019940"/>
              <a:ext cx="382898" cy="55300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643;p18"/>
            <p:cNvSpPr/>
            <p:nvPr/>
          </p:nvSpPr>
          <p:spPr>
            <a:xfrm rot="6648156">
              <a:off x="3132781" y="-1986983"/>
              <a:ext cx="509248" cy="319172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45" name="Google Shape;644;p18"/>
            <p:cNvCxnSpPr/>
            <p:nvPr/>
          </p:nvCxnSpPr>
          <p:spPr>
            <a:xfrm flipH="1">
              <a:off x="3998803" y="-1637475"/>
              <a:ext cx="144627" cy="181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6" name="Google Shape;645;p18"/>
            <p:cNvCxnSpPr/>
            <p:nvPr/>
          </p:nvCxnSpPr>
          <p:spPr>
            <a:xfrm flipH="1">
              <a:off x="4069533" y="-1568305"/>
              <a:ext cx="113164" cy="14047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3" name="Google Shape;689;p19">
            <a:extLst>
              <a:ext uri="{FF2B5EF4-FFF2-40B4-BE49-F238E27FC236}">
                <a16:creationId xmlns:a16="http://schemas.microsoft.com/office/drawing/2014/main" id="{20E1211E-5378-DF45-BB58-F8D6921FC468}"/>
              </a:ext>
            </a:extLst>
          </p:cNvPr>
          <p:cNvSpPr txBox="1"/>
          <p:nvPr/>
        </p:nvSpPr>
        <p:spPr>
          <a:xfrm>
            <a:off x="4189980" y="1502119"/>
            <a:ext cx="9390140" cy="25852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  <a:latin typeface="HG教科書体" panose="02020609000000000000" pitchFamily="17" charset="-128"/>
                <a:ea typeface="HG教科書体" panose="02020609000000000000" pitchFamily="17" charset="-128"/>
              </a:rPr>
              <a:t>ザイはレベルが１００になった</a:t>
            </a:r>
            <a:endParaRPr lang="en-US" altLang="ja-JP" sz="3600" dirty="0">
              <a:solidFill>
                <a:srgbClr val="3F3F3F"/>
              </a:solidFill>
              <a:latin typeface="HG教科書体" panose="02020609000000000000" pitchFamily="17" charset="-128"/>
              <a:ea typeface="HG教科書体" panose="02020609000000000000" pitchFamily="17" charset="-128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  <a:latin typeface="HG教科書体" panose="02020609000000000000" pitchFamily="17" charset="-128"/>
                <a:ea typeface="HG教科書体" panose="02020609000000000000" pitchFamily="17" charset="-128"/>
              </a:rPr>
              <a:t>ザイはバトルスキルを手に入れた</a:t>
            </a:r>
            <a:endParaRPr lang="en-US" altLang="ja-JP" sz="3600" dirty="0">
              <a:solidFill>
                <a:srgbClr val="3F3F3F"/>
              </a:solidFill>
              <a:latin typeface="HG教科書体" panose="02020609000000000000" pitchFamily="17" charset="-128"/>
              <a:ea typeface="HG教科書体" panose="02020609000000000000" pitchFamily="17" charset="-128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  <a:latin typeface="HG教科書体" panose="02020609000000000000" pitchFamily="17" charset="-128"/>
                <a:ea typeface="HG教科書体" panose="02020609000000000000" pitchFamily="17" charset="-128"/>
              </a:rPr>
              <a:t>作品はバトルアイテムに進化した</a:t>
            </a:r>
            <a:endParaRPr lang="en-US" altLang="ja-JP" sz="3600" dirty="0">
              <a:solidFill>
                <a:srgbClr val="3F3F3F"/>
              </a:solidFill>
              <a:latin typeface="HG教科書体" panose="02020609000000000000" pitchFamily="17" charset="-128"/>
              <a:ea typeface="HG教科書体" panose="02020609000000000000" pitchFamily="17" charset="-128"/>
            </a:endParaRPr>
          </a:p>
        </p:txBody>
      </p:sp>
      <p:sp>
        <p:nvSpPr>
          <p:cNvPr id="5" name="雲 4">
            <a:extLst>
              <a:ext uri="{FF2B5EF4-FFF2-40B4-BE49-F238E27FC236}">
                <a16:creationId xmlns:a16="http://schemas.microsoft.com/office/drawing/2014/main" id="{CDFFCD98-3ADB-D0B3-7527-1326E2D0547C}"/>
              </a:ext>
            </a:extLst>
          </p:cNvPr>
          <p:cNvSpPr/>
          <p:nvPr/>
        </p:nvSpPr>
        <p:spPr>
          <a:xfrm rot="16200000" flipV="1">
            <a:off x="2167207" y="4346942"/>
            <a:ext cx="1676922" cy="2110423"/>
          </a:xfrm>
          <a:prstGeom prst="cloud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テキスト ボックス 63">
            <a:extLst>
              <a:ext uri="{FF2B5EF4-FFF2-40B4-BE49-F238E27FC236}">
                <a16:creationId xmlns:a16="http://schemas.microsoft.com/office/drawing/2014/main" id="{DEE0E3D6-565C-4DA5-8A58-2E117FCA1970}"/>
              </a:ext>
            </a:extLst>
          </p:cNvPr>
          <p:cNvSpPr txBox="1"/>
          <p:nvPr/>
        </p:nvSpPr>
        <p:spPr>
          <a:xfrm>
            <a:off x="3312348" y="364805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こえ</a:t>
            </a:r>
          </a:p>
        </p:txBody>
      </p:sp>
      <p:sp>
        <p:nvSpPr>
          <p:cNvPr id="65" name="テキスト ボックス 64">
            <a:extLst>
              <a:ext uri="{FF2B5EF4-FFF2-40B4-BE49-F238E27FC236}">
                <a16:creationId xmlns:a16="http://schemas.microsoft.com/office/drawing/2014/main" id="{66371674-D4C0-41BC-A439-0ACF8D9E1529}"/>
              </a:ext>
            </a:extLst>
          </p:cNvPr>
          <p:cNvSpPr txBox="1"/>
          <p:nvPr/>
        </p:nvSpPr>
        <p:spPr>
          <a:xfrm>
            <a:off x="8889176" y="2370160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て</a:t>
            </a:r>
          </a:p>
        </p:txBody>
      </p:sp>
      <p:sp>
        <p:nvSpPr>
          <p:cNvPr id="66" name="テキスト ボックス 65">
            <a:extLst>
              <a:ext uri="{FF2B5EF4-FFF2-40B4-BE49-F238E27FC236}">
                <a16:creationId xmlns:a16="http://schemas.microsoft.com/office/drawing/2014/main" id="{4657EC21-3F83-4D75-B1F8-BA0C4CE3A499}"/>
              </a:ext>
            </a:extLst>
          </p:cNvPr>
          <p:cNvSpPr txBox="1"/>
          <p:nvPr/>
        </p:nvSpPr>
        <p:spPr>
          <a:xfrm>
            <a:off x="9825450" y="2370160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</a:t>
            </a:r>
          </a:p>
        </p:txBody>
      </p:sp>
      <p:sp>
        <p:nvSpPr>
          <p:cNvPr id="67" name="テキスト ボックス 66">
            <a:extLst>
              <a:ext uri="{FF2B5EF4-FFF2-40B4-BE49-F238E27FC236}">
                <a16:creationId xmlns:a16="http://schemas.microsoft.com/office/drawing/2014/main" id="{36A3C587-C6AC-41F1-894D-FCA125133216}"/>
              </a:ext>
            </a:extLst>
          </p:cNvPr>
          <p:cNvSpPr txBox="1"/>
          <p:nvPr/>
        </p:nvSpPr>
        <p:spPr>
          <a:xfrm>
            <a:off x="4353928" y="3161529"/>
            <a:ext cx="86729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さくひん</a:t>
            </a:r>
          </a:p>
        </p:txBody>
      </p:sp>
      <p:sp>
        <p:nvSpPr>
          <p:cNvPr id="68" name="テキスト ボックス 67">
            <a:extLst>
              <a:ext uri="{FF2B5EF4-FFF2-40B4-BE49-F238E27FC236}">
                <a16:creationId xmlns:a16="http://schemas.microsoft.com/office/drawing/2014/main" id="{6BF3A10F-B320-4697-8DFA-585FC50FC3C0}"/>
              </a:ext>
            </a:extLst>
          </p:cNvPr>
          <p:cNvSpPr txBox="1"/>
          <p:nvPr/>
        </p:nvSpPr>
        <p:spPr>
          <a:xfrm>
            <a:off x="9500461" y="3238201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しんか</a:t>
            </a:r>
          </a:p>
        </p:txBody>
      </p:sp>
      <p:sp>
        <p:nvSpPr>
          <p:cNvPr id="69" name="角丸四角形 355">
            <a:extLst>
              <a:ext uri="{FF2B5EF4-FFF2-40B4-BE49-F238E27FC236}">
                <a16:creationId xmlns:a16="http://schemas.microsoft.com/office/drawing/2014/main" id="{00161BBE-1B64-250D-6769-FE3861E6ACDF}"/>
              </a:ext>
            </a:extLst>
          </p:cNvPr>
          <p:cNvSpPr/>
          <p:nvPr/>
        </p:nvSpPr>
        <p:spPr>
          <a:xfrm rot="16200000">
            <a:off x="10035746" y="4844256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0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844C10E5-6863-399B-39FC-0B5CC0BC3F8D}"/>
              </a:ext>
            </a:extLst>
          </p:cNvPr>
          <p:cNvSpPr txBox="1"/>
          <p:nvPr/>
        </p:nvSpPr>
        <p:spPr>
          <a:xfrm>
            <a:off x="10798095" y="4063244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1" name="グループ化 70">
            <a:extLst>
              <a:ext uri="{FF2B5EF4-FFF2-40B4-BE49-F238E27FC236}">
                <a16:creationId xmlns:a16="http://schemas.microsoft.com/office/drawing/2014/main" id="{BB46A6A7-AC17-9AA6-D3BB-A4CC7E913800}"/>
              </a:ext>
            </a:extLst>
          </p:cNvPr>
          <p:cNvGrpSpPr/>
          <p:nvPr/>
        </p:nvGrpSpPr>
        <p:grpSpPr>
          <a:xfrm rot="2523162">
            <a:off x="11212368" y="3929993"/>
            <a:ext cx="564109" cy="193172"/>
            <a:chOff x="9364349" y="5301095"/>
            <a:chExt cx="371808" cy="127321"/>
          </a:xfrm>
        </p:grpSpPr>
        <p:cxnSp>
          <p:nvCxnSpPr>
            <p:cNvPr id="72" name="直線コネクタ 71">
              <a:extLst>
                <a:ext uri="{FF2B5EF4-FFF2-40B4-BE49-F238E27FC236}">
                  <a16:creationId xmlns:a16="http://schemas.microsoft.com/office/drawing/2014/main" id="{B1406AE1-AD07-8C90-87EF-5410BF9985C6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直線コネクタ 72">
              <a:extLst>
                <a:ext uri="{FF2B5EF4-FFF2-40B4-BE49-F238E27FC236}">
                  <a16:creationId xmlns:a16="http://schemas.microsoft.com/office/drawing/2014/main" id="{6A391F6E-8422-FA67-ACA1-96721FC02DA0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F4A3D67C-8BF1-4D53-BBE8-C413674BF7C8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>
              <a:extLst>
                <a:ext uri="{FF2B5EF4-FFF2-40B4-BE49-F238E27FC236}">
                  <a16:creationId xmlns:a16="http://schemas.microsoft.com/office/drawing/2014/main" id="{28B7409E-862C-D259-5D5D-9B62F6557DF9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6" name="角丸四角形 96">
            <a:extLst>
              <a:ext uri="{FF2B5EF4-FFF2-40B4-BE49-F238E27FC236}">
                <a16:creationId xmlns:a16="http://schemas.microsoft.com/office/drawing/2014/main" id="{AFD15E45-A8B3-41EE-B6FD-2592F2D81872}"/>
              </a:ext>
            </a:extLst>
          </p:cNvPr>
          <p:cNvSpPr/>
          <p:nvPr/>
        </p:nvSpPr>
        <p:spPr>
          <a:xfrm>
            <a:off x="8559635" y="5793070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1CDBE415-B09A-4E5A-AD9E-D02AA254B1EF}"/>
              </a:ext>
            </a:extLst>
          </p:cNvPr>
          <p:cNvSpPr txBox="1"/>
          <p:nvPr/>
        </p:nvSpPr>
        <p:spPr>
          <a:xfrm>
            <a:off x="8541372" y="5792110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40665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940000" y="312593"/>
            <a:ext cx="5047008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rgbClr val="3F3F3F"/>
                </a:solidFill>
              </a:rPr>
              <a:t>ザイは勇者になった。</a:t>
            </a:r>
            <a:endParaRPr lang="en-US" altLang="ja-JP" sz="4000" dirty="0">
              <a:solidFill>
                <a:srgbClr val="3F3F3F"/>
              </a:solidFill>
            </a:endParaRPr>
          </a:p>
        </p:txBody>
      </p: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519549A3-B5E6-9B5C-0AEE-5B73CEAC326B}"/>
              </a:ext>
            </a:extLst>
          </p:cNvPr>
          <p:cNvGrpSpPr/>
          <p:nvPr/>
        </p:nvGrpSpPr>
        <p:grpSpPr>
          <a:xfrm>
            <a:off x="1393124" y="2908678"/>
            <a:ext cx="4036152" cy="2853616"/>
            <a:chOff x="5384549" y="1496159"/>
            <a:chExt cx="2778932" cy="1986106"/>
          </a:xfrm>
        </p:grpSpPr>
        <p:sp>
          <p:nvSpPr>
            <p:cNvPr id="7" name="Google Shape;1735;p30">
              <a:extLst>
                <a:ext uri="{FF2B5EF4-FFF2-40B4-BE49-F238E27FC236}">
                  <a16:creationId xmlns:a16="http://schemas.microsoft.com/office/drawing/2014/main" id="{A5B91940-23ED-E0EE-FD44-0108BFC02EA1}"/>
                </a:ext>
              </a:extLst>
            </p:cNvPr>
            <p:cNvSpPr/>
            <p:nvPr/>
          </p:nvSpPr>
          <p:spPr>
            <a:xfrm rot="5662321">
              <a:off x="7143783" y="2389929"/>
              <a:ext cx="231543" cy="456252"/>
            </a:xfrm>
            <a:prstGeom prst="can">
              <a:avLst>
                <a:gd name="adj" fmla="val 3014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8" name="グループ化 7">
              <a:extLst>
                <a:ext uri="{FF2B5EF4-FFF2-40B4-BE49-F238E27FC236}">
                  <a16:creationId xmlns:a16="http://schemas.microsoft.com/office/drawing/2014/main" id="{8B4AF97A-2196-281F-7792-6BFFF2D29218}"/>
                </a:ext>
              </a:extLst>
            </p:cNvPr>
            <p:cNvGrpSpPr/>
            <p:nvPr/>
          </p:nvGrpSpPr>
          <p:grpSpPr>
            <a:xfrm rot="65108">
              <a:off x="5767717" y="1496159"/>
              <a:ext cx="1609515" cy="1986106"/>
              <a:chOff x="852649" y="4147627"/>
              <a:chExt cx="1519259" cy="1874733"/>
            </a:xfrm>
          </p:grpSpPr>
          <p:sp>
            <p:nvSpPr>
              <p:cNvPr id="16" name="Google Shape;1610;p29">
                <a:extLst>
                  <a:ext uri="{FF2B5EF4-FFF2-40B4-BE49-F238E27FC236}">
                    <a16:creationId xmlns:a16="http://schemas.microsoft.com/office/drawing/2014/main" id="{ED56EDA4-ECC7-E2EE-D313-8F3D94EF74BC}"/>
                  </a:ext>
                </a:extLst>
              </p:cNvPr>
              <p:cNvSpPr/>
              <p:nvPr/>
            </p:nvSpPr>
            <p:spPr>
              <a:xfrm>
                <a:off x="2120636" y="5645555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611;p29">
                <a:extLst>
                  <a:ext uri="{FF2B5EF4-FFF2-40B4-BE49-F238E27FC236}">
                    <a16:creationId xmlns:a16="http://schemas.microsoft.com/office/drawing/2014/main" id="{FE4D1FD9-28F6-DD8C-24B7-DA4A54671A7C}"/>
                  </a:ext>
                </a:extLst>
              </p:cNvPr>
              <p:cNvSpPr/>
              <p:nvPr/>
            </p:nvSpPr>
            <p:spPr>
              <a:xfrm>
                <a:off x="852649" y="4147627"/>
                <a:ext cx="1340898" cy="178339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612;p29">
                <a:extLst>
                  <a:ext uri="{FF2B5EF4-FFF2-40B4-BE49-F238E27FC236}">
                    <a16:creationId xmlns:a16="http://schemas.microsoft.com/office/drawing/2014/main" id="{2074CDCE-8D4B-6F55-92CD-AE82D759642A}"/>
                  </a:ext>
                </a:extLst>
              </p:cNvPr>
              <p:cNvSpPr/>
              <p:nvPr/>
            </p:nvSpPr>
            <p:spPr>
              <a:xfrm>
                <a:off x="1718646" y="4866956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613;p29">
                <a:extLst>
                  <a:ext uri="{FF2B5EF4-FFF2-40B4-BE49-F238E27FC236}">
                    <a16:creationId xmlns:a16="http://schemas.microsoft.com/office/drawing/2014/main" id="{CCA1D061-35E5-B819-553A-923A09539DAC}"/>
                  </a:ext>
                </a:extLst>
              </p:cNvPr>
              <p:cNvSpPr/>
              <p:nvPr/>
            </p:nvSpPr>
            <p:spPr>
              <a:xfrm>
                <a:off x="2046895" y="4797118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1614;p29">
                <a:extLst>
                  <a:ext uri="{FF2B5EF4-FFF2-40B4-BE49-F238E27FC236}">
                    <a16:creationId xmlns:a16="http://schemas.microsoft.com/office/drawing/2014/main" id="{5BCEC0E7-35BA-4B3E-767C-84110D3A9EBA}"/>
                  </a:ext>
                </a:extLst>
              </p:cNvPr>
              <p:cNvSpPr/>
              <p:nvPr/>
            </p:nvSpPr>
            <p:spPr>
              <a:xfrm>
                <a:off x="1922737" y="5148120"/>
                <a:ext cx="79312" cy="76827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1615;p29">
                <a:extLst>
                  <a:ext uri="{FF2B5EF4-FFF2-40B4-BE49-F238E27FC236}">
                    <a16:creationId xmlns:a16="http://schemas.microsoft.com/office/drawing/2014/main" id="{3CC56CA3-BC72-6D9F-0267-4B0E53DCE4D6}"/>
                  </a:ext>
                </a:extLst>
              </p:cNvPr>
              <p:cNvSpPr/>
              <p:nvPr/>
            </p:nvSpPr>
            <p:spPr>
              <a:xfrm>
                <a:off x="1593086" y="5839684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22" name="Google Shape;1616;p29">
                <a:extLst>
                  <a:ext uri="{FF2B5EF4-FFF2-40B4-BE49-F238E27FC236}">
                    <a16:creationId xmlns:a16="http://schemas.microsoft.com/office/drawing/2014/main" id="{6FA3BA22-E932-DE87-829F-CC0DAEF46814}"/>
                  </a:ext>
                </a:extLst>
              </p:cNvPr>
              <p:cNvCxnSpPr/>
              <p:nvPr/>
            </p:nvCxnSpPr>
            <p:spPr>
              <a:xfrm flipH="1">
                <a:off x="852649" y="5579317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3" name="Google Shape;1617;p29">
                <a:extLst>
                  <a:ext uri="{FF2B5EF4-FFF2-40B4-BE49-F238E27FC236}">
                    <a16:creationId xmlns:a16="http://schemas.microsoft.com/office/drawing/2014/main" id="{E04642AA-F1AE-E663-07E6-DEAE14143651}"/>
                  </a:ext>
                </a:extLst>
              </p:cNvPr>
              <p:cNvCxnSpPr/>
              <p:nvPr/>
            </p:nvCxnSpPr>
            <p:spPr>
              <a:xfrm flipH="1">
                <a:off x="859633" y="5631588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4" name="Google Shape;1618;p29">
                <a:extLst>
                  <a:ext uri="{FF2B5EF4-FFF2-40B4-BE49-F238E27FC236}">
                    <a16:creationId xmlns:a16="http://schemas.microsoft.com/office/drawing/2014/main" id="{9557E1F9-D3E6-3636-2388-5626E9A0C389}"/>
                  </a:ext>
                </a:extLst>
              </p:cNvPr>
              <p:cNvCxnSpPr/>
              <p:nvPr/>
            </p:nvCxnSpPr>
            <p:spPr>
              <a:xfrm flipH="1">
                <a:off x="887568" y="5658105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5" name="Google Shape;1619;p29">
                <a:extLst>
                  <a:ext uri="{FF2B5EF4-FFF2-40B4-BE49-F238E27FC236}">
                    <a16:creationId xmlns:a16="http://schemas.microsoft.com/office/drawing/2014/main" id="{0BEEEB09-F90E-22D9-6653-7A79C3C1D055}"/>
                  </a:ext>
                </a:extLst>
              </p:cNvPr>
              <p:cNvCxnSpPr/>
              <p:nvPr/>
            </p:nvCxnSpPr>
            <p:spPr>
              <a:xfrm flipH="1">
                <a:off x="925980" y="5712559"/>
                <a:ext cx="88984" cy="12712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6" name="Google Shape;1620;p29">
                <a:extLst>
                  <a:ext uri="{FF2B5EF4-FFF2-40B4-BE49-F238E27FC236}">
                    <a16:creationId xmlns:a16="http://schemas.microsoft.com/office/drawing/2014/main" id="{A569C7B3-5E81-7B5B-3AEB-2E95DBDC3502}"/>
                  </a:ext>
                </a:extLst>
              </p:cNvPr>
              <p:cNvCxnSpPr/>
              <p:nvPr/>
            </p:nvCxnSpPr>
            <p:spPr>
              <a:xfrm flipH="1">
                <a:off x="964391" y="5760897"/>
                <a:ext cx="71403" cy="8978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7" name="Google Shape;1621;p29">
                <a:extLst>
                  <a:ext uri="{FF2B5EF4-FFF2-40B4-BE49-F238E27FC236}">
                    <a16:creationId xmlns:a16="http://schemas.microsoft.com/office/drawing/2014/main" id="{30CA87B4-3F33-C10B-CC9F-3B3C67B1F006}"/>
                  </a:ext>
                </a:extLst>
              </p:cNvPr>
              <p:cNvCxnSpPr/>
              <p:nvPr/>
            </p:nvCxnSpPr>
            <p:spPr>
              <a:xfrm flipH="1">
                <a:off x="999310" y="5795047"/>
                <a:ext cx="55870" cy="6935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28" name="Google Shape;1622;p29">
                <a:extLst>
                  <a:ext uri="{FF2B5EF4-FFF2-40B4-BE49-F238E27FC236}">
                    <a16:creationId xmlns:a16="http://schemas.microsoft.com/office/drawing/2014/main" id="{58EDF2D3-8FDC-C641-0FEE-B18D2DCF70F0}"/>
                  </a:ext>
                </a:extLst>
              </p:cNvPr>
              <p:cNvSpPr/>
              <p:nvPr/>
            </p:nvSpPr>
            <p:spPr>
              <a:xfrm>
                <a:off x="1138987" y="4203499"/>
                <a:ext cx="632451" cy="1800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" name="グループ化 8">
              <a:extLst>
                <a:ext uri="{FF2B5EF4-FFF2-40B4-BE49-F238E27FC236}">
                  <a16:creationId xmlns:a16="http://schemas.microsoft.com/office/drawing/2014/main" id="{F1A3E337-5D47-5514-B00C-37DE2BCA7E08}"/>
                </a:ext>
              </a:extLst>
            </p:cNvPr>
            <p:cNvGrpSpPr/>
            <p:nvPr/>
          </p:nvGrpSpPr>
          <p:grpSpPr>
            <a:xfrm rot="12018960">
              <a:off x="5384549" y="2281464"/>
              <a:ext cx="724545" cy="448230"/>
              <a:chOff x="1492088" y="4591101"/>
              <a:chExt cx="831537" cy="514421"/>
            </a:xfrm>
          </p:grpSpPr>
          <p:sp>
            <p:nvSpPr>
              <p:cNvPr id="14" name="Google Shape;1735;p30">
                <a:extLst>
                  <a:ext uri="{FF2B5EF4-FFF2-40B4-BE49-F238E27FC236}">
                    <a16:creationId xmlns:a16="http://schemas.microsoft.com/office/drawing/2014/main" id="{3D3BD0BD-7930-F50F-545F-BA66D4295880}"/>
                  </a:ext>
                </a:extLst>
              </p:cNvPr>
              <p:cNvSpPr/>
              <p:nvPr/>
            </p:nvSpPr>
            <p:spPr>
              <a:xfrm rot="6193831">
                <a:off x="1855835" y="4637732"/>
                <a:ext cx="294928" cy="64065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1736;p30">
                <a:extLst>
                  <a:ext uri="{FF2B5EF4-FFF2-40B4-BE49-F238E27FC236}">
                    <a16:creationId xmlns:a16="http://schemas.microsoft.com/office/drawing/2014/main" id="{1C43A2BC-CFC4-DA1F-48BF-AAAE0290AB67}"/>
                  </a:ext>
                </a:extLst>
              </p:cNvPr>
              <p:cNvSpPr/>
              <p:nvPr/>
            </p:nvSpPr>
            <p:spPr>
              <a:xfrm rot="5791590">
                <a:off x="1396973" y="4686216"/>
                <a:ext cx="509402" cy="319171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0" name="グループ化 9">
              <a:extLst>
                <a:ext uri="{FF2B5EF4-FFF2-40B4-BE49-F238E27FC236}">
                  <a16:creationId xmlns:a16="http://schemas.microsoft.com/office/drawing/2014/main" id="{6FCDDCB9-73E6-C3C5-DC78-421CDF1618DC}"/>
                </a:ext>
              </a:extLst>
            </p:cNvPr>
            <p:cNvGrpSpPr/>
            <p:nvPr/>
          </p:nvGrpSpPr>
          <p:grpSpPr>
            <a:xfrm>
              <a:off x="7105363" y="1935352"/>
              <a:ext cx="1058118" cy="1304971"/>
              <a:chOff x="8269855" y="2202293"/>
              <a:chExt cx="870346" cy="905812"/>
            </a:xfrm>
          </p:grpSpPr>
          <p:sp>
            <p:nvSpPr>
              <p:cNvPr id="11" name="フリーフォーム 134">
                <a:extLst>
                  <a:ext uri="{FF2B5EF4-FFF2-40B4-BE49-F238E27FC236}">
                    <a16:creationId xmlns:a16="http://schemas.microsoft.com/office/drawing/2014/main" id="{4EE14C65-B917-51C0-BF84-75D6FF854E02}"/>
                  </a:ext>
                </a:extLst>
              </p:cNvPr>
              <p:cNvSpPr/>
              <p:nvPr/>
            </p:nvSpPr>
            <p:spPr>
              <a:xfrm rot="488286">
                <a:off x="8358347" y="2315625"/>
                <a:ext cx="714894" cy="792480"/>
              </a:xfrm>
              <a:custGeom>
                <a:avLst/>
                <a:gdLst>
                  <a:gd name="connsiteX0" fmla="*/ 133003 w 714894"/>
                  <a:gd name="connsiteY0" fmla="*/ 83127 h 792480"/>
                  <a:gd name="connsiteX1" fmla="*/ 0 w 714894"/>
                  <a:gd name="connsiteY1" fmla="*/ 277091 h 792480"/>
                  <a:gd name="connsiteX2" fmla="*/ 55418 w 714894"/>
                  <a:gd name="connsiteY2" fmla="*/ 565266 h 792480"/>
                  <a:gd name="connsiteX3" fmla="*/ 227214 w 714894"/>
                  <a:gd name="connsiteY3" fmla="*/ 692727 h 792480"/>
                  <a:gd name="connsiteX4" fmla="*/ 410094 w 714894"/>
                  <a:gd name="connsiteY4" fmla="*/ 792480 h 792480"/>
                  <a:gd name="connsiteX5" fmla="*/ 626225 w 714894"/>
                  <a:gd name="connsiteY5" fmla="*/ 653935 h 792480"/>
                  <a:gd name="connsiteX6" fmla="*/ 714894 w 714894"/>
                  <a:gd name="connsiteY6" fmla="*/ 387927 h 792480"/>
                  <a:gd name="connsiteX7" fmla="*/ 670560 w 714894"/>
                  <a:gd name="connsiteY7" fmla="*/ 138546 h 792480"/>
                  <a:gd name="connsiteX8" fmla="*/ 493221 w 714894"/>
                  <a:gd name="connsiteY8" fmla="*/ 0 h 792480"/>
                  <a:gd name="connsiteX9" fmla="*/ 133003 w 714894"/>
                  <a:gd name="connsiteY9" fmla="*/ 83127 h 7924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14894" h="792480">
                    <a:moveTo>
                      <a:pt x="133003" y="83127"/>
                    </a:moveTo>
                    <a:lnTo>
                      <a:pt x="0" y="277091"/>
                    </a:lnTo>
                    <a:lnTo>
                      <a:pt x="55418" y="565266"/>
                    </a:lnTo>
                    <a:lnTo>
                      <a:pt x="227214" y="692727"/>
                    </a:lnTo>
                    <a:lnTo>
                      <a:pt x="410094" y="792480"/>
                    </a:lnTo>
                    <a:lnTo>
                      <a:pt x="626225" y="653935"/>
                    </a:lnTo>
                    <a:lnTo>
                      <a:pt x="714894" y="387927"/>
                    </a:lnTo>
                    <a:lnTo>
                      <a:pt x="670560" y="138546"/>
                    </a:lnTo>
                    <a:lnTo>
                      <a:pt x="493221" y="0"/>
                    </a:lnTo>
                    <a:lnTo>
                      <a:pt x="133003" y="83127"/>
                    </a:lnTo>
                    <a:close/>
                  </a:path>
                </a:pathLst>
              </a:custGeom>
              <a:solidFill>
                <a:srgbClr val="BC7D3E"/>
              </a:solidFill>
              <a:ln w="12700">
                <a:solidFill>
                  <a:srgbClr val="3A38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" name="フリーフォーム 135">
                <a:extLst>
                  <a:ext uri="{FF2B5EF4-FFF2-40B4-BE49-F238E27FC236}">
                    <a16:creationId xmlns:a16="http://schemas.microsoft.com/office/drawing/2014/main" id="{54FEA07B-E837-05F8-CF2C-4970792477CB}"/>
                  </a:ext>
                </a:extLst>
              </p:cNvPr>
              <p:cNvSpPr/>
              <p:nvPr/>
            </p:nvSpPr>
            <p:spPr>
              <a:xfrm>
                <a:off x="8269855" y="2292610"/>
                <a:ext cx="870346" cy="335991"/>
              </a:xfrm>
              <a:custGeom>
                <a:avLst/>
                <a:gdLst>
                  <a:gd name="connsiteX0" fmla="*/ 171797 w 831273"/>
                  <a:gd name="connsiteY0" fmla="*/ 127462 h 332509"/>
                  <a:gd name="connsiteX1" fmla="*/ 0 w 831273"/>
                  <a:gd name="connsiteY1" fmla="*/ 221673 h 332509"/>
                  <a:gd name="connsiteX2" fmla="*/ 66502 w 831273"/>
                  <a:gd name="connsiteY2" fmla="*/ 299258 h 332509"/>
                  <a:gd name="connsiteX3" fmla="*/ 199506 w 831273"/>
                  <a:gd name="connsiteY3" fmla="*/ 332509 h 332509"/>
                  <a:gd name="connsiteX4" fmla="*/ 520931 w 831273"/>
                  <a:gd name="connsiteY4" fmla="*/ 288175 h 332509"/>
                  <a:gd name="connsiteX5" fmla="*/ 831273 w 831273"/>
                  <a:gd name="connsiteY5" fmla="*/ 260466 h 332509"/>
                  <a:gd name="connsiteX6" fmla="*/ 831273 w 831273"/>
                  <a:gd name="connsiteY6" fmla="*/ 83127 h 332509"/>
                  <a:gd name="connsiteX7" fmla="*/ 670560 w 831273"/>
                  <a:gd name="connsiteY7" fmla="*/ 0 h 332509"/>
                  <a:gd name="connsiteX8" fmla="*/ 332509 w 831273"/>
                  <a:gd name="connsiteY8" fmla="*/ 16626 h 332509"/>
                  <a:gd name="connsiteX9" fmla="*/ 171797 w 831273"/>
                  <a:gd name="connsiteY9" fmla="*/ 127462 h 332509"/>
                  <a:gd name="connsiteX0" fmla="*/ 171797 w 831273"/>
                  <a:gd name="connsiteY0" fmla="*/ 127462 h 332509"/>
                  <a:gd name="connsiteX1" fmla="*/ 0 w 831273"/>
                  <a:gd name="connsiteY1" fmla="*/ 221673 h 332509"/>
                  <a:gd name="connsiteX2" fmla="*/ 66502 w 831273"/>
                  <a:gd name="connsiteY2" fmla="*/ 299258 h 332509"/>
                  <a:gd name="connsiteX3" fmla="*/ 199506 w 831273"/>
                  <a:gd name="connsiteY3" fmla="*/ 332509 h 332509"/>
                  <a:gd name="connsiteX4" fmla="*/ 520931 w 831273"/>
                  <a:gd name="connsiteY4" fmla="*/ 288175 h 332509"/>
                  <a:gd name="connsiteX5" fmla="*/ 831273 w 831273"/>
                  <a:gd name="connsiteY5" fmla="*/ 260466 h 332509"/>
                  <a:gd name="connsiteX6" fmla="*/ 809106 w 831273"/>
                  <a:gd name="connsiteY6" fmla="*/ 116378 h 332509"/>
                  <a:gd name="connsiteX7" fmla="*/ 670560 w 831273"/>
                  <a:gd name="connsiteY7" fmla="*/ 0 h 332509"/>
                  <a:gd name="connsiteX8" fmla="*/ 332509 w 831273"/>
                  <a:gd name="connsiteY8" fmla="*/ 16626 h 332509"/>
                  <a:gd name="connsiteX9" fmla="*/ 171797 w 831273"/>
                  <a:gd name="connsiteY9" fmla="*/ 127462 h 332509"/>
                  <a:gd name="connsiteX0" fmla="*/ 171797 w 809106"/>
                  <a:gd name="connsiteY0" fmla="*/ 127462 h 332509"/>
                  <a:gd name="connsiteX1" fmla="*/ 0 w 809106"/>
                  <a:gd name="connsiteY1" fmla="*/ 221673 h 332509"/>
                  <a:gd name="connsiteX2" fmla="*/ 66502 w 809106"/>
                  <a:gd name="connsiteY2" fmla="*/ 299258 h 332509"/>
                  <a:gd name="connsiteX3" fmla="*/ 199506 w 809106"/>
                  <a:gd name="connsiteY3" fmla="*/ 332509 h 332509"/>
                  <a:gd name="connsiteX4" fmla="*/ 520931 w 809106"/>
                  <a:gd name="connsiteY4" fmla="*/ 288175 h 332509"/>
                  <a:gd name="connsiteX5" fmla="*/ 792480 w 809106"/>
                  <a:gd name="connsiteY5" fmla="*/ 299258 h 332509"/>
                  <a:gd name="connsiteX6" fmla="*/ 809106 w 809106"/>
                  <a:gd name="connsiteY6" fmla="*/ 116378 h 332509"/>
                  <a:gd name="connsiteX7" fmla="*/ 670560 w 809106"/>
                  <a:gd name="connsiteY7" fmla="*/ 0 h 332509"/>
                  <a:gd name="connsiteX8" fmla="*/ 332509 w 809106"/>
                  <a:gd name="connsiteY8" fmla="*/ 16626 h 332509"/>
                  <a:gd name="connsiteX9" fmla="*/ 171797 w 809106"/>
                  <a:gd name="connsiteY9" fmla="*/ 127462 h 332509"/>
                  <a:gd name="connsiteX0" fmla="*/ 171797 w 809106"/>
                  <a:gd name="connsiteY0" fmla="*/ 110836 h 315883"/>
                  <a:gd name="connsiteX1" fmla="*/ 0 w 809106"/>
                  <a:gd name="connsiteY1" fmla="*/ 205047 h 315883"/>
                  <a:gd name="connsiteX2" fmla="*/ 66502 w 809106"/>
                  <a:gd name="connsiteY2" fmla="*/ 282632 h 315883"/>
                  <a:gd name="connsiteX3" fmla="*/ 199506 w 809106"/>
                  <a:gd name="connsiteY3" fmla="*/ 315883 h 315883"/>
                  <a:gd name="connsiteX4" fmla="*/ 520931 w 809106"/>
                  <a:gd name="connsiteY4" fmla="*/ 271549 h 315883"/>
                  <a:gd name="connsiteX5" fmla="*/ 792480 w 809106"/>
                  <a:gd name="connsiteY5" fmla="*/ 282632 h 315883"/>
                  <a:gd name="connsiteX6" fmla="*/ 809106 w 809106"/>
                  <a:gd name="connsiteY6" fmla="*/ 99752 h 315883"/>
                  <a:gd name="connsiteX7" fmla="*/ 609600 w 809106"/>
                  <a:gd name="connsiteY7" fmla="*/ 5542 h 315883"/>
                  <a:gd name="connsiteX8" fmla="*/ 332509 w 809106"/>
                  <a:gd name="connsiteY8" fmla="*/ 0 h 315883"/>
                  <a:gd name="connsiteX9" fmla="*/ 171797 w 809106"/>
                  <a:gd name="connsiteY9" fmla="*/ 110836 h 315883"/>
                  <a:gd name="connsiteX0" fmla="*/ 119096 w 809106"/>
                  <a:gd name="connsiteY0" fmla="*/ 28775 h 315883"/>
                  <a:gd name="connsiteX1" fmla="*/ 0 w 809106"/>
                  <a:gd name="connsiteY1" fmla="*/ 205047 h 315883"/>
                  <a:gd name="connsiteX2" fmla="*/ 66502 w 809106"/>
                  <a:gd name="connsiteY2" fmla="*/ 282632 h 315883"/>
                  <a:gd name="connsiteX3" fmla="*/ 199506 w 809106"/>
                  <a:gd name="connsiteY3" fmla="*/ 315883 h 315883"/>
                  <a:gd name="connsiteX4" fmla="*/ 520931 w 809106"/>
                  <a:gd name="connsiteY4" fmla="*/ 271549 h 315883"/>
                  <a:gd name="connsiteX5" fmla="*/ 792480 w 809106"/>
                  <a:gd name="connsiteY5" fmla="*/ 282632 h 315883"/>
                  <a:gd name="connsiteX6" fmla="*/ 809106 w 809106"/>
                  <a:gd name="connsiteY6" fmla="*/ 99752 h 315883"/>
                  <a:gd name="connsiteX7" fmla="*/ 609600 w 809106"/>
                  <a:gd name="connsiteY7" fmla="*/ 5542 h 315883"/>
                  <a:gd name="connsiteX8" fmla="*/ 332509 w 809106"/>
                  <a:gd name="connsiteY8" fmla="*/ 0 h 315883"/>
                  <a:gd name="connsiteX9" fmla="*/ 119096 w 809106"/>
                  <a:gd name="connsiteY9" fmla="*/ 28775 h 315883"/>
                  <a:gd name="connsiteX0" fmla="*/ 119096 w 792480"/>
                  <a:gd name="connsiteY0" fmla="*/ 28775 h 315883"/>
                  <a:gd name="connsiteX1" fmla="*/ 0 w 792480"/>
                  <a:gd name="connsiteY1" fmla="*/ 205047 h 315883"/>
                  <a:gd name="connsiteX2" fmla="*/ 66502 w 792480"/>
                  <a:gd name="connsiteY2" fmla="*/ 282632 h 315883"/>
                  <a:gd name="connsiteX3" fmla="*/ 199506 w 792480"/>
                  <a:gd name="connsiteY3" fmla="*/ 315883 h 315883"/>
                  <a:gd name="connsiteX4" fmla="*/ 520931 w 792480"/>
                  <a:gd name="connsiteY4" fmla="*/ 271549 h 315883"/>
                  <a:gd name="connsiteX5" fmla="*/ 792480 w 792480"/>
                  <a:gd name="connsiteY5" fmla="*/ 282632 h 315883"/>
                  <a:gd name="connsiteX6" fmla="*/ 724784 w 792480"/>
                  <a:gd name="connsiteY6" fmla="*/ 134921 h 315883"/>
                  <a:gd name="connsiteX7" fmla="*/ 609600 w 792480"/>
                  <a:gd name="connsiteY7" fmla="*/ 5542 h 315883"/>
                  <a:gd name="connsiteX8" fmla="*/ 332509 w 792480"/>
                  <a:gd name="connsiteY8" fmla="*/ 0 h 315883"/>
                  <a:gd name="connsiteX9" fmla="*/ 119096 w 792480"/>
                  <a:gd name="connsiteY9" fmla="*/ 28775 h 315883"/>
                  <a:gd name="connsiteX0" fmla="*/ 119096 w 745571"/>
                  <a:gd name="connsiteY0" fmla="*/ 28775 h 315883"/>
                  <a:gd name="connsiteX1" fmla="*/ 0 w 745571"/>
                  <a:gd name="connsiteY1" fmla="*/ 205047 h 315883"/>
                  <a:gd name="connsiteX2" fmla="*/ 66502 w 745571"/>
                  <a:gd name="connsiteY2" fmla="*/ 282632 h 315883"/>
                  <a:gd name="connsiteX3" fmla="*/ 199506 w 745571"/>
                  <a:gd name="connsiteY3" fmla="*/ 315883 h 315883"/>
                  <a:gd name="connsiteX4" fmla="*/ 520931 w 745571"/>
                  <a:gd name="connsiteY4" fmla="*/ 271549 h 315883"/>
                  <a:gd name="connsiteX5" fmla="*/ 745571 w 745571"/>
                  <a:gd name="connsiteY5" fmla="*/ 251530 h 315883"/>
                  <a:gd name="connsiteX6" fmla="*/ 724784 w 745571"/>
                  <a:gd name="connsiteY6" fmla="*/ 134921 h 315883"/>
                  <a:gd name="connsiteX7" fmla="*/ 609600 w 745571"/>
                  <a:gd name="connsiteY7" fmla="*/ 5542 h 315883"/>
                  <a:gd name="connsiteX8" fmla="*/ 332509 w 745571"/>
                  <a:gd name="connsiteY8" fmla="*/ 0 h 315883"/>
                  <a:gd name="connsiteX9" fmla="*/ 119096 w 745571"/>
                  <a:gd name="connsiteY9" fmla="*/ 28775 h 315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45571" h="315883">
                    <a:moveTo>
                      <a:pt x="119096" y="28775"/>
                    </a:moveTo>
                    <a:lnTo>
                      <a:pt x="0" y="205047"/>
                    </a:lnTo>
                    <a:lnTo>
                      <a:pt x="66502" y="282632"/>
                    </a:lnTo>
                    <a:lnTo>
                      <a:pt x="199506" y="315883"/>
                    </a:lnTo>
                    <a:lnTo>
                      <a:pt x="520931" y="271549"/>
                    </a:lnTo>
                    <a:lnTo>
                      <a:pt x="745571" y="251530"/>
                    </a:lnTo>
                    <a:lnTo>
                      <a:pt x="724784" y="134921"/>
                    </a:lnTo>
                    <a:lnTo>
                      <a:pt x="609600" y="5542"/>
                    </a:lnTo>
                    <a:lnTo>
                      <a:pt x="332509" y="0"/>
                    </a:lnTo>
                    <a:lnTo>
                      <a:pt x="119096" y="28775"/>
                    </a:lnTo>
                    <a:close/>
                  </a:path>
                </a:pathLst>
              </a:custGeom>
              <a:solidFill>
                <a:srgbClr val="625138"/>
              </a:solidFill>
              <a:ln w="12700">
                <a:solidFill>
                  <a:srgbClr val="3A38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13" name="Google Shape;1335;p26">
                <a:extLst>
                  <a:ext uri="{FF2B5EF4-FFF2-40B4-BE49-F238E27FC236}">
                    <a16:creationId xmlns:a16="http://schemas.microsoft.com/office/drawing/2014/main" id="{F94C4B9D-A3BA-CA1D-25A8-C5318E572235}"/>
                  </a:ext>
                </a:extLst>
              </p:cNvPr>
              <p:cNvSpPr/>
              <p:nvPr/>
            </p:nvSpPr>
            <p:spPr>
              <a:xfrm flipH="1">
                <a:off x="8659309" y="2202293"/>
                <a:ext cx="45719" cy="158436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BB8F45F9-A7C5-E64F-9DC7-B6D112D19123}"/>
              </a:ext>
            </a:extLst>
          </p:cNvPr>
          <p:cNvGrpSpPr/>
          <p:nvPr/>
        </p:nvGrpSpPr>
        <p:grpSpPr>
          <a:xfrm>
            <a:off x="761833" y="1463672"/>
            <a:ext cx="1107187" cy="2908893"/>
            <a:chOff x="761833" y="1463672"/>
            <a:chExt cx="1107187" cy="2908893"/>
          </a:xfrm>
        </p:grpSpPr>
        <p:sp>
          <p:nvSpPr>
            <p:cNvPr id="30" name="円柱 29">
              <a:extLst>
                <a:ext uri="{FF2B5EF4-FFF2-40B4-BE49-F238E27FC236}">
                  <a16:creationId xmlns:a16="http://schemas.microsoft.com/office/drawing/2014/main" id="{E4BECBE7-4F1E-A18A-D15F-0B7F767B19FB}"/>
                </a:ext>
              </a:extLst>
            </p:cNvPr>
            <p:cNvSpPr/>
            <p:nvPr/>
          </p:nvSpPr>
          <p:spPr>
            <a:xfrm rot="20773540">
              <a:off x="1297199" y="3736883"/>
              <a:ext cx="272425" cy="635682"/>
            </a:xfrm>
            <a:prstGeom prst="can">
              <a:avLst>
                <a:gd name="adj" fmla="val 49454"/>
              </a:avLst>
            </a:prstGeom>
            <a:solidFill>
              <a:srgbClr val="625138"/>
            </a:solidFill>
            <a:ln w="9525"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円柱 30">
              <a:extLst>
                <a:ext uri="{FF2B5EF4-FFF2-40B4-BE49-F238E27FC236}">
                  <a16:creationId xmlns:a16="http://schemas.microsoft.com/office/drawing/2014/main" id="{8015D610-3880-155A-2E8C-F69848805EE0}"/>
                </a:ext>
              </a:extLst>
            </p:cNvPr>
            <p:cNvSpPr/>
            <p:nvPr/>
          </p:nvSpPr>
          <p:spPr>
            <a:xfrm rot="20773540">
              <a:off x="860307" y="3603011"/>
              <a:ext cx="1008713" cy="342544"/>
            </a:xfrm>
            <a:prstGeom prst="can">
              <a:avLst>
                <a:gd name="adj" fmla="val 49454"/>
              </a:avLst>
            </a:prstGeom>
            <a:solidFill>
              <a:srgbClr val="625138"/>
            </a:solidFill>
            <a:ln w="9525"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72" name="グループ化 671">
              <a:extLst>
                <a:ext uri="{FF2B5EF4-FFF2-40B4-BE49-F238E27FC236}">
                  <a16:creationId xmlns:a16="http://schemas.microsoft.com/office/drawing/2014/main" id="{43670C99-94CB-E4ED-6693-1B7BA08CE943}"/>
                </a:ext>
              </a:extLst>
            </p:cNvPr>
            <p:cNvGrpSpPr/>
            <p:nvPr/>
          </p:nvGrpSpPr>
          <p:grpSpPr>
            <a:xfrm>
              <a:off x="761833" y="1463672"/>
              <a:ext cx="512140" cy="2302488"/>
              <a:chOff x="761833" y="1463672"/>
              <a:chExt cx="512140" cy="2302488"/>
            </a:xfrm>
          </p:grpSpPr>
          <p:sp>
            <p:nvSpPr>
              <p:cNvPr id="675" name="フリーフォーム 169">
                <a:extLst>
                  <a:ext uri="{FF2B5EF4-FFF2-40B4-BE49-F238E27FC236}">
                    <a16:creationId xmlns:a16="http://schemas.microsoft.com/office/drawing/2014/main" id="{ACC4DF21-A57C-76D8-F67C-9A3934513325}"/>
                  </a:ext>
                </a:extLst>
              </p:cNvPr>
              <p:cNvSpPr/>
              <p:nvPr/>
            </p:nvSpPr>
            <p:spPr>
              <a:xfrm rot="20773540">
                <a:off x="856314" y="1463672"/>
                <a:ext cx="417659" cy="2302488"/>
              </a:xfrm>
              <a:custGeom>
                <a:avLst/>
                <a:gdLst>
                  <a:gd name="connsiteX0" fmla="*/ 168228 w 328316"/>
                  <a:gd name="connsiteY0" fmla="*/ 0 h 1378383"/>
                  <a:gd name="connsiteX1" fmla="*/ 103108 w 328316"/>
                  <a:gd name="connsiteY1" fmla="*/ 192648 h 1378383"/>
                  <a:gd name="connsiteX2" fmla="*/ 32561 w 328316"/>
                  <a:gd name="connsiteY2" fmla="*/ 841139 h 1378383"/>
                  <a:gd name="connsiteX3" fmla="*/ 0 w 328316"/>
                  <a:gd name="connsiteY3" fmla="*/ 1329543 h 1378383"/>
                  <a:gd name="connsiteX4" fmla="*/ 130241 w 328316"/>
                  <a:gd name="connsiteY4" fmla="*/ 1378383 h 1378383"/>
                  <a:gd name="connsiteX5" fmla="*/ 211642 w 328316"/>
                  <a:gd name="connsiteY5" fmla="*/ 1367530 h 1378383"/>
                  <a:gd name="connsiteX6" fmla="*/ 328316 w 328316"/>
                  <a:gd name="connsiteY6" fmla="*/ 1326829 h 1378383"/>
                  <a:gd name="connsiteX7" fmla="*/ 274049 w 328316"/>
                  <a:gd name="connsiteY7" fmla="*/ 575230 h 1378383"/>
                  <a:gd name="connsiteX8" fmla="*/ 230635 w 328316"/>
                  <a:gd name="connsiteY8" fmla="*/ 92254 h 1378383"/>
                  <a:gd name="connsiteX9" fmla="*/ 168228 w 328316"/>
                  <a:gd name="connsiteY9" fmla="*/ 0 h 137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8316" h="1378383">
                    <a:moveTo>
                      <a:pt x="168228" y="0"/>
                    </a:moveTo>
                    <a:lnTo>
                      <a:pt x="103108" y="192648"/>
                    </a:lnTo>
                    <a:lnTo>
                      <a:pt x="32561" y="841139"/>
                    </a:lnTo>
                    <a:lnTo>
                      <a:pt x="0" y="1329543"/>
                    </a:lnTo>
                    <a:lnTo>
                      <a:pt x="130241" y="1378383"/>
                    </a:lnTo>
                    <a:lnTo>
                      <a:pt x="211642" y="1367530"/>
                    </a:lnTo>
                    <a:lnTo>
                      <a:pt x="328316" y="1326829"/>
                    </a:lnTo>
                    <a:lnTo>
                      <a:pt x="274049" y="575230"/>
                    </a:lnTo>
                    <a:lnTo>
                      <a:pt x="230635" y="92254"/>
                    </a:lnTo>
                    <a:lnTo>
                      <a:pt x="168228" y="0"/>
                    </a:lnTo>
                    <a:close/>
                  </a:path>
                </a:pathLst>
              </a:custGeom>
              <a:solidFill>
                <a:srgbClr val="BC7D3E"/>
              </a:solidFill>
              <a:ln w="12700">
                <a:solidFill>
                  <a:srgbClr val="4040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6" name="Google Shape;1866;p32">
                <a:extLst>
                  <a:ext uri="{FF2B5EF4-FFF2-40B4-BE49-F238E27FC236}">
                    <a16:creationId xmlns:a16="http://schemas.microsoft.com/office/drawing/2014/main" id="{8E2F0121-F649-27E9-6842-4B7619E6D3D2}"/>
                  </a:ext>
                </a:extLst>
              </p:cNvPr>
              <p:cNvSpPr/>
              <p:nvPr/>
            </p:nvSpPr>
            <p:spPr>
              <a:xfrm rot="15665397">
                <a:off x="820276" y="2494106"/>
                <a:ext cx="99557" cy="216443"/>
              </a:xfrm>
              <a:prstGeom prst="can">
                <a:avLst>
                  <a:gd name="adj" fmla="val 25000"/>
                </a:avLst>
              </a:prstGeom>
              <a:solidFill>
                <a:srgbClr val="BC7D3E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7" name="Google Shape;1867;p32">
                <a:extLst>
                  <a:ext uri="{FF2B5EF4-FFF2-40B4-BE49-F238E27FC236}">
                    <a16:creationId xmlns:a16="http://schemas.microsoft.com/office/drawing/2014/main" id="{D902B4DD-FD24-54CC-453D-1BABC4A72188}"/>
                  </a:ext>
                </a:extLst>
              </p:cNvPr>
              <p:cNvSpPr/>
              <p:nvPr/>
            </p:nvSpPr>
            <p:spPr>
              <a:xfrm rot="20481124">
                <a:off x="926058" y="2543355"/>
                <a:ext cx="111155" cy="81707"/>
              </a:xfrm>
              <a:prstGeom prst="ellipse">
                <a:avLst/>
              </a:prstGeom>
              <a:solidFill>
                <a:srgbClr val="BC7D3E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8" name="Google Shape;1868;p32">
                <a:extLst>
                  <a:ext uri="{FF2B5EF4-FFF2-40B4-BE49-F238E27FC236}">
                    <a16:creationId xmlns:a16="http://schemas.microsoft.com/office/drawing/2014/main" id="{87BD99F9-3CDE-74DA-C178-4F6947F420C7}"/>
                  </a:ext>
                </a:extLst>
              </p:cNvPr>
              <p:cNvSpPr/>
              <p:nvPr/>
            </p:nvSpPr>
            <p:spPr>
              <a:xfrm rot="17672304">
                <a:off x="991242" y="2757361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79" name="Google Shape;1869;p32">
                <a:extLst>
                  <a:ext uri="{FF2B5EF4-FFF2-40B4-BE49-F238E27FC236}">
                    <a16:creationId xmlns:a16="http://schemas.microsoft.com/office/drawing/2014/main" id="{A037303E-E3F9-B5B3-6360-D0D887AF2E4D}"/>
                  </a:ext>
                </a:extLst>
              </p:cNvPr>
              <p:cNvSpPr/>
              <p:nvPr/>
            </p:nvSpPr>
            <p:spPr>
              <a:xfrm rot="17672304">
                <a:off x="999626" y="2329618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80" name="Google Shape;1870;p32">
                <a:extLst>
                  <a:ext uri="{FF2B5EF4-FFF2-40B4-BE49-F238E27FC236}">
                    <a16:creationId xmlns:a16="http://schemas.microsoft.com/office/drawing/2014/main" id="{191BDC11-C0CD-9F3C-3B73-147940A144EF}"/>
                  </a:ext>
                </a:extLst>
              </p:cNvPr>
              <p:cNvSpPr/>
              <p:nvPr/>
            </p:nvSpPr>
            <p:spPr>
              <a:xfrm rot="17672304">
                <a:off x="1054035" y="2320106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73" name="円柱 175">
              <a:extLst>
                <a:ext uri="{FF2B5EF4-FFF2-40B4-BE49-F238E27FC236}">
                  <a16:creationId xmlns:a16="http://schemas.microsoft.com/office/drawing/2014/main" id="{776C784C-D2DD-0745-CA8E-DBF6E9BFE38F}"/>
                </a:ext>
              </a:extLst>
            </p:cNvPr>
            <p:cNvSpPr/>
            <p:nvPr/>
          </p:nvSpPr>
          <p:spPr>
            <a:xfrm rot="20773540">
              <a:off x="1291480" y="3997795"/>
              <a:ext cx="280000" cy="66281"/>
            </a:xfrm>
            <a:custGeom>
              <a:avLst/>
              <a:gdLst>
                <a:gd name="connsiteX0" fmla="*/ 0 w 161333"/>
                <a:gd name="connsiteY0" fmla="*/ 12247 h 49530"/>
                <a:gd name="connsiteX1" fmla="*/ 80667 w 161333"/>
                <a:gd name="connsiteY1" fmla="*/ 24494 h 49530"/>
                <a:gd name="connsiteX2" fmla="*/ 161334 w 161333"/>
                <a:gd name="connsiteY2" fmla="*/ 12247 h 49530"/>
                <a:gd name="connsiteX3" fmla="*/ 161333 w 161333"/>
                <a:gd name="connsiteY3" fmla="*/ 37283 h 49530"/>
                <a:gd name="connsiteX4" fmla="*/ 80666 w 161333"/>
                <a:gd name="connsiteY4" fmla="*/ 49530 h 49530"/>
                <a:gd name="connsiteX5" fmla="*/ -1 w 161333"/>
                <a:gd name="connsiteY5" fmla="*/ 37283 h 49530"/>
                <a:gd name="connsiteX6" fmla="*/ 0 w 161333"/>
                <a:gd name="connsiteY6" fmla="*/ 12247 h 49530"/>
                <a:gd name="connsiteX0" fmla="*/ 0 w 161333"/>
                <a:gd name="connsiteY0" fmla="*/ 12247 h 49530"/>
                <a:gd name="connsiteX1" fmla="*/ 80667 w 161333"/>
                <a:gd name="connsiteY1" fmla="*/ 0 h 49530"/>
                <a:gd name="connsiteX2" fmla="*/ 161334 w 161333"/>
                <a:gd name="connsiteY2" fmla="*/ 12247 h 49530"/>
                <a:gd name="connsiteX3" fmla="*/ 80667 w 161333"/>
                <a:gd name="connsiteY3" fmla="*/ 24494 h 49530"/>
                <a:gd name="connsiteX4" fmla="*/ 0 w 161333"/>
                <a:gd name="connsiteY4" fmla="*/ 12247 h 49530"/>
                <a:gd name="connsiteX0" fmla="*/ 161333 w 161333"/>
                <a:gd name="connsiteY0" fmla="*/ 12247 h 49530"/>
                <a:gd name="connsiteX1" fmla="*/ 80666 w 161333"/>
                <a:gd name="connsiteY1" fmla="*/ 24494 h 49530"/>
                <a:gd name="connsiteX2" fmla="*/ -1 w 161333"/>
                <a:gd name="connsiteY2" fmla="*/ 12247 h 49530"/>
                <a:gd name="connsiteX3" fmla="*/ 80666 w 161333"/>
                <a:gd name="connsiteY3" fmla="*/ 0 h 49530"/>
                <a:gd name="connsiteX4" fmla="*/ 161333 w 161333"/>
                <a:gd name="connsiteY4" fmla="*/ 12247 h 49530"/>
                <a:gd name="connsiteX5" fmla="*/ 161333 w 161333"/>
                <a:gd name="connsiteY5" fmla="*/ 37283 h 49530"/>
                <a:gd name="connsiteX6" fmla="*/ 80666 w 161333"/>
                <a:gd name="connsiteY6" fmla="*/ 49530 h 49530"/>
                <a:gd name="connsiteX7" fmla="*/ -1 w 161333"/>
                <a:gd name="connsiteY7" fmla="*/ 37283 h 49530"/>
                <a:gd name="connsiteX8" fmla="*/ 0 w 161333"/>
                <a:gd name="connsiteY8" fmla="*/ 12247 h 49530"/>
                <a:gd name="connsiteX0" fmla="*/ 2243 w 163577"/>
                <a:gd name="connsiteY0" fmla="*/ 12247 h 49530"/>
                <a:gd name="connsiteX1" fmla="*/ 82910 w 163577"/>
                <a:gd name="connsiteY1" fmla="*/ 24494 h 49530"/>
                <a:gd name="connsiteX2" fmla="*/ 163577 w 163577"/>
                <a:gd name="connsiteY2" fmla="*/ 12247 h 49530"/>
                <a:gd name="connsiteX3" fmla="*/ 163576 w 163577"/>
                <a:gd name="connsiteY3" fmla="*/ 37283 h 49530"/>
                <a:gd name="connsiteX4" fmla="*/ 82909 w 163577"/>
                <a:gd name="connsiteY4" fmla="*/ 49530 h 49530"/>
                <a:gd name="connsiteX5" fmla="*/ 2242 w 163577"/>
                <a:gd name="connsiteY5" fmla="*/ 37283 h 49530"/>
                <a:gd name="connsiteX6" fmla="*/ 2243 w 163577"/>
                <a:gd name="connsiteY6" fmla="*/ 12247 h 49530"/>
                <a:gd name="connsiteX0" fmla="*/ 2243 w 163577"/>
                <a:gd name="connsiteY0" fmla="*/ 12247 h 49530"/>
                <a:gd name="connsiteX1" fmla="*/ 82910 w 163577"/>
                <a:gd name="connsiteY1" fmla="*/ 0 h 49530"/>
                <a:gd name="connsiteX2" fmla="*/ 163577 w 163577"/>
                <a:gd name="connsiteY2" fmla="*/ 12247 h 49530"/>
                <a:gd name="connsiteX3" fmla="*/ 82910 w 163577"/>
                <a:gd name="connsiteY3" fmla="*/ 24494 h 49530"/>
                <a:gd name="connsiteX4" fmla="*/ 2243 w 163577"/>
                <a:gd name="connsiteY4" fmla="*/ 12247 h 49530"/>
                <a:gd name="connsiteX0" fmla="*/ 163576 w 163577"/>
                <a:gd name="connsiteY0" fmla="*/ 12247 h 49530"/>
                <a:gd name="connsiteX1" fmla="*/ 82909 w 163577"/>
                <a:gd name="connsiteY1" fmla="*/ 24494 h 49530"/>
                <a:gd name="connsiteX2" fmla="*/ 2242 w 163577"/>
                <a:gd name="connsiteY2" fmla="*/ 12247 h 49530"/>
                <a:gd name="connsiteX3" fmla="*/ 163576 w 163577"/>
                <a:gd name="connsiteY3" fmla="*/ 12247 h 49530"/>
                <a:gd name="connsiteX4" fmla="*/ 163576 w 163577"/>
                <a:gd name="connsiteY4" fmla="*/ 37283 h 49530"/>
                <a:gd name="connsiteX5" fmla="*/ 82909 w 163577"/>
                <a:gd name="connsiteY5" fmla="*/ 49530 h 49530"/>
                <a:gd name="connsiteX6" fmla="*/ 2242 w 163577"/>
                <a:gd name="connsiteY6" fmla="*/ 37283 h 49530"/>
                <a:gd name="connsiteX7" fmla="*/ 2243 w 163577"/>
                <a:gd name="connsiteY7" fmla="*/ 12247 h 49530"/>
                <a:gd name="connsiteX0" fmla="*/ 2243 w 165819"/>
                <a:gd name="connsiteY0" fmla="*/ 2396 h 39679"/>
                <a:gd name="connsiteX1" fmla="*/ 82910 w 165819"/>
                <a:gd name="connsiteY1" fmla="*/ 14643 h 39679"/>
                <a:gd name="connsiteX2" fmla="*/ 163577 w 165819"/>
                <a:gd name="connsiteY2" fmla="*/ 2396 h 39679"/>
                <a:gd name="connsiteX3" fmla="*/ 163576 w 165819"/>
                <a:gd name="connsiteY3" fmla="*/ 27432 h 39679"/>
                <a:gd name="connsiteX4" fmla="*/ 82909 w 165819"/>
                <a:gd name="connsiteY4" fmla="*/ 39679 h 39679"/>
                <a:gd name="connsiteX5" fmla="*/ 2242 w 165819"/>
                <a:gd name="connsiteY5" fmla="*/ 27432 h 39679"/>
                <a:gd name="connsiteX6" fmla="*/ 2243 w 165819"/>
                <a:gd name="connsiteY6" fmla="*/ 2396 h 39679"/>
                <a:gd name="connsiteX0" fmla="*/ 2243 w 165819"/>
                <a:gd name="connsiteY0" fmla="*/ 2396 h 39679"/>
                <a:gd name="connsiteX1" fmla="*/ 163577 w 165819"/>
                <a:gd name="connsiteY1" fmla="*/ 2396 h 39679"/>
                <a:gd name="connsiteX2" fmla="*/ 82910 w 165819"/>
                <a:gd name="connsiteY2" fmla="*/ 14643 h 39679"/>
                <a:gd name="connsiteX3" fmla="*/ 2243 w 165819"/>
                <a:gd name="connsiteY3" fmla="*/ 2396 h 39679"/>
                <a:gd name="connsiteX0" fmla="*/ 163576 w 165819"/>
                <a:gd name="connsiteY0" fmla="*/ 2396 h 39679"/>
                <a:gd name="connsiteX1" fmla="*/ 82909 w 165819"/>
                <a:gd name="connsiteY1" fmla="*/ 14643 h 39679"/>
                <a:gd name="connsiteX2" fmla="*/ 2242 w 165819"/>
                <a:gd name="connsiteY2" fmla="*/ 2396 h 39679"/>
                <a:gd name="connsiteX3" fmla="*/ 163576 w 165819"/>
                <a:gd name="connsiteY3" fmla="*/ 2396 h 39679"/>
                <a:gd name="connsiteX4" fmla="*/ 163576 w 165819"/>
                <a:gd name="connsiteY4" fmla="*/ 27432 h 39679"/>
                <a:gd name="connsiteX5" fmla="*/ 82909 w 165819"/>
                <a:gd name="connsiteY5" fmla="*/ 39679 h 39679"/>
                <a:gd name="connsiteX6" fmla="*/ 2242 w 165819"/>
                <a:gd name="connsiteY6" fmla="*/ 27432 h 39679"/>
                <a:gd name="connsiteX7" fmla="*/ 2243 w 165819"/>
                <a:gd name="connsiteY7" fmla="*/ 2396 h 39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819" h="39679" stroke="0" extrusionOk="0">
                  <a:moveTo>
                    <a:pt x="2243" y="2396"/>
                  </a:moveTo>
                  <a:cubicBezTo>
                    <a:pt x="2243" y="9160"/>
                    <a:pt x="38359" y="14643"/>
                    <a:pt x="82910" y="14643"/>
                  </a:cubicBezTo>
                  <a:cubicBezTo>
                    <a:pt x="127461" y="14643"/>
                    <a:pt x="163577" y="9160"/>
                    <a:pt x="163577" y="2396"/>
                  </a:cubicBezTo>
                  <a:cubicBezTo>
                    <a:pt x="163577" y="10741"/>
                    <a:pt x="163576" y="19087"/>
                    <a:pt x="163576" y="27432"/>
                  </a:cubicBezTo>
                  <a:cubicBezTo>
                    <a:pt x="163576" y="34196"/>
                    <a:pt x="127460" y="39679"/>
                    <a:pt x="82909" y="39679"/>
                  </a:cubicBezTo>
                  <a:cubicBezTo>
                    <a:pt x="38358" y="39679"/>
                    <a:pt x="2242" y="34196"/>
                    <a:pt x="2242" y="27432"/>
                  </a:cubicBezTo>
                  <a:cubicBezTo>
                    <a:pt x="2242" y="19087"/>
                    <a:pt x="2243" y="10741"/>
                    <a:pt x="2243" y="2396"/>
                  </a:cubicBezTo>
                  <a:close/>
                </a:path>
                <a:path w="165819" h="39679" fill="lighten" stroke="0" extrusionOk="0">
                  <a:moveTo>
                    <a:pt x="2243" y="2396"/>
                  </a:moveTo>
                  <a:cubicBezTo>
                    <a:pt x="15688" y="355"/>
                    <a:pt x="150133" y="355"/>
                    <a:pt x="163577" y="2396"/>
                  </a:cubicBezTo>
                  <a:cubicBezTo>
                    <a:pt x="177022" y="4437"/>
                    <a:pt x="127461" y="14643"/>
                    <a:pt x="82910" y="14643"/>
                  </a:cubicBezTo>
                  <a:cubicBezTo>
                    <a:pt x="38359" y="14643"/>
                    <a:pt x="2243" y="9160"/>
                    <a:pt x="2243" y="2396"/>
                  </a:cubicBezTo>
                  <a:close/>
                </a:path>
                <a:path w="165819" h="39679" fill="none" extrusionOk="0">
                  <a:moveTo>
                    <a:pt x="163576" y="2396"/>
                  </a:moveTo>
                  <a:cubicBezTo>
                    <a:pt x="163576" y="9160"/>
                    <a:pt x="127460" y="14643"/>
                    <a:pt x="82909" y="14643"/>
                  </a:cubicBezTo>
                  <a:cubicBezTo>
                    <a:pt x="38358" y="14643"/>
                    <a:pt x="-11203" y="4437"/>
                    <a:pt x="2242" y="2396"/>
                  </a:cubicBezTo>
                  <a:cubicBezTo>
                    <a:pt x="15687" y="355"/>
                    <a:pt x="136687" y="-1777"/>
                    <a:pt x="163576" y="2396"/>
                  </a:cubicBezTo>
                  <a:lnTo>
                    <a:pt x="163576" y="27432"/>
                  </a:lnTo>
                  <a:cubicBezTo>
                    <a:pt x="163576" y="34196"/>
                    <a:pt x="127460" y="39679"/>
                    <a:pt x="82909" y="39679"/>
                  </a:cubicBezTo>
                  <a:cubicBezTo>
                    <a:pt x="38358" y="39679"/>
                    <a:pt x="2242" y="34196"/>
                    <a:pt x="2242" y="27432"/>
                  </a:cubicBezTo>
                  <a:cubicBezTo>
                    <a:pt x="2242" y="19087"/>
                    <a:pt x="2243" y="10741"/>
                    <a:pt x="2243" y="2396"/>
                  </a:cubicBezTo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74" name="円柱 175">
              <a:extLst>
                <a:ext uri="{FF2B5EF4-FFF2-40B4-BE49-F238E27FC236}">
                  <a16:creationId xmlns:a16="http://schemas.microsoft.com/office/drawing/2014/main" id="{00030959-2A3F-69DF-E4AF-F0D1D19EE0D1}"/>
                </a:ext>
              </a:extLst>
            </p:cNvPr>
            <p:cNvSpPr/>
            <p:nvPr/>
          </p:nvSpPr>
          <p:spPr>
            <a:xfrm rot="20773540">
              <a:off x="1333222" y="4168067"/>
              <a:ext cx="280000" cy="66281"/>
            </a:xfrm>
            <a:custGeom>
              <a:avLst/>
              <a:gdLst>
                <a:gd name="connsiteX0" fmla="*/ 0 w 161333"/>
                <a:gd name="connsiteY0" fmla="*/ 12247 h 49530"/>
                <a:gd name="connsiteX1" fmla="*/ 80667 w 161333"/>
                <a:gd name="connsiteY1" fmla="*/ 24494 h 49530"/>
                <a:gd name="connsiteX2" fmla="*/ 161334 w 161333"/>
                <a:gd name="connsiteY2" fmla="*/ 12247 h 49530"/>
                <a:gd name="connsiteX3" fmla="*/ 161333 w 161333"/>
                <a:gd name="connsiteY3" fmla="*/ 37283 h 49530"/>
                <a:gd name="connsiteX4" fmla="*/ 80666 w 161333"/>
                <a:gd name="connsiteY4" fmla="*/ 49530 h 49530"/>
                <a:gd name="connsiteX5" fmla="*/ -1 w 161333"/>
                <a:gd name="connsiteY5" fmla="*/ 37283 h 49530"/>
                <a:gd name="connsiteX6" fmla="*/ 0 w 161333"/>
                <a:gd name="connsiteY6" fmla="*/ 12247 h 49530"/>
                <a:gd name="connsiteX0" fmla="*/ 0 w 161333"/>
                <a:gd name="connsiteY0" fmla="*/ 12247 h 49530"/>
                <a:gd name="connsiteX1" fmla="*/ 80667 w 161333"/>
                <a:gd name="connsiteY1" fmla="*/ 0 h 49530"/>
                <a:gd name="connsiteX2" fmla="*/ 161334 w 161333"/>
                <a:gd name="connsiteY2" fmla="*/ 12247 h 49530"/>
                <a:gd name="connsiteX3" fmla="*/ 80667 w 161333"/>
                <a:gd name="connsiteY3" fmla="*/ 24494 h 49530"/>
                <a:gd name="connsiteX4" fmla="*/ 0 w 161333"/>
                <a:gd name="connsiteY4" fmla="*/ 12247 h 49530"/>
                <a:gd name="connsiteX0" fmla="*/ 161333 w 161333"/>
                <a:gd name="connsiteY0" fmla="*/ 12247 h 49530"/>
                <a:gd name="connsiteX1" fmla="*/ 80666 w 161333"/>
                <a:gd name="connsiteY1" fmla="*/ 24494 h 49530"/>
                <a:gd name="connsiteX2" fmla="*/ -1 w 161333"/>
                <a:gd name="connsiteY2" fmla="*/ 12247 h 49530"/>
                <a:gd name="connsiteX3" fmla="*/ 80666 w 161333"/>
                <a:gd name="connsiteY3" fmla="*/ 0 h 49530"/>
                <a:gd name="connsiteX4" fmla="*/ 161333 w 161333"/>
                <a:gd name="connsiteY4" fmla="*/ 12247 h 49530"/>
                <a:gd name="connsiteX5" fmla="*/ 161333 w 161333"/>
                <a:gd name="connsiteY5" fmla="*/ 37283 h 49530"/>
                <a:gd name="connsiteX6" fmla="*/ 80666 w 161333"/>
                <a:gd name="connsiteY6" fmla="*/ 49530 h 49530"/>
                <a:gd name="connsiteX7" fmla="*/ -1 w 161333"/>
                <a:gd name="connsiteY7" fmla="*/ 37283 h 49530"/>
                <a:gd name="connsiteX8" fmla="*/ 0 w 161333"/>
                <a:gd name="connsiteY8" fmla="*/ 12247 h 49530"/>
                <a:gd name="connsiteX0" fmla="*/ 2243 w 163577"/>
                <a:gd name="connsiteY0" fmla="*/ 12247 h 49530"/>
                <a:gd name="connsiteX1" fmla="*/ 82910 w 163577"/>
                <a:gd name="connsiteY1" fmla="*/ 24494 h 49530"/>
                <a:gd name="connsiteX2" fmla="*/ 163577 w 163577"/>
                <a:gd name="connsiteY2" fmla="*/ 12247 h 49530"/>
                <a:gd name="connsiteX3" fmla="*/ 163576 w 163577"/>
                <a:gd name="connsiteY3" fmla="*/ 37283 h 49530"/>
                <a:gd name="connsiteX4" fmla="*/ 82909 w 163577"/>
                <a:gd name="connsiteY4" fmla="*/ 49530 h 49530"/>
                <a:gd name="connsiteX5" fmla="*/ 2242 w 163577"/>
                <a:gd name="connsiteY5" fmla="*/ 37283 h 49530"/>
                <a:gd name="connsiteX6" fmla="*/ 2243 w 163577"/>
                <a:gd name="connsiteY6" fmla="*/ 12247 h 49530"/>
                <a:gd name="connsiteX0" fmla="*/ 2243 w 163577"/>
                <a:gd name="connsiteY0" fmla="*/ 12247 h 49530"/>
                <a:gd name="connsiteX1" fmla="*/ 82910 w 163577"/>
                <a:gd name="connsiteY1" fmla="*/ 0 h 49530"/>
                <a:gd name="connsiteX2" fmla="*/ 163577 w 163577"/>
                <a:gd name="connsiteY2" fmla="*/ 12247 h 49530"/>
                <a:gd name="connsiteX3" fmla="*/ 82910 w 163577"/>
                <a:gd name="connsiteY3" fmla="*/ 24494 h 49530"/>
                <a:gd name="connsiteX4" fmla="*/ 2243 w 163577"/>
                <a:gd name="connsiteY4" fmla="*/ 12247 h 49530"/>
                <a:gd name="connsiteX0" fmla="*/ 163576 w 163577"/>
                <a:gd name="connsiteY0" fmla="*/ 12247 h 49530"/>
                <a:gd name="connsiteX1" fmla="*/ 82909 w 163577"/>
                <a:gd name="connsiteY1" fmla="*/ 24494 h 49530"/>
                <a:gd name="connsiteX2" fmla="*/ 2242 w 163577"/>
                <a:gd name="connsiteY2" fmla="*/ 12247 h 49530"/>
                <a:gd name="connsiteX3" fmla="*/ 163576 w 163577"/>
                <a:gd name="connsiteY3" fmla="*/ 12247 h 49530"/>
                <a:gd name="connsiteX4" fmla="*/ 163576 w 163577"/>
                <a:gd name="connsiteY4" fmla="*/ 37283 h 49530"/>
                <a:gd name="connsiteX5" fmla="*/ 82909 w 163577"/>
                <a:gd name="connsiteY5" fmla="*/ 49530 h 49530"/>
                <a:gd name="connsiteX6" fmla="*/ 2242 w 163577"/>
                <a:gd name="connsiteY6" fmla="*/ 37283 h 49530"/>
                <a:gd name="connsiteX7" fmla="*/ 2243 w 163577"/>
                <a:gd name="connsiteY7" fmla="*/ 12247 h 49530"/>
                <a:gd name="connsiteX0" fmla="*/ 2243 w 165819"/>
                <a:gd name="connsiteY0" fmla="*/ 2396 h 39679"/>
                <a:gd name="connsiteX1" fmla="*/ 82910 w 165819"/>
                <a:gd name="connsiteY1" fmla="*/ 14643 h 39679"/>
                <a:gd name="connsiteX2" fmla="*/ 163577 w 165819"/>
                <a:gd name="connsiteY2" fmla="*/ 2396 h 39679"/>
                <a:gd name="connsiteX3" fmla="*/ 163576 w 165819"/>
                <a:gd name="connsiteY3" fmla="*/ 27432 h 39679"/>
                <a:gd name="connsiteX4" fmla="*/ 82909 w 165819"/>
                <a:gd name="connsiteY4" fmla="*/ 39679 h 39679"/>
                <a:gd name="connsiteX5" fmla="*/ 2242 w 165819"/>
                <a:gd name="connsiteY5" fmla="*/ 27432 h 39679"/>
                <a:gd name="connsiteX6" fmla="*/ 2243 w 165819"/>
                <a:gd name="connsiteY6" fmla="*/ 2396 h 39679"/>
                <a:gd name="connsiteX0" fmla="*/ 2243 w 165819"/>
                <a:gd name="connsiteY0" fmla="*/ 2396 h 39679"/>
                <a:gd name="connsiteX1" fmla="*/ 163577 w 165819"/>
                <a:gd name="connsiteY1" fmla="*/ 2396 h 39679"/>
                <a:gd name="connsiteX2" fmla="*/ 82910 w 165819"/>
                <a:gd name="connsiteY2" fmla="*/ 14643 h 39679"/>
                <a:gd name="connsiteX3" fmla="*/ 2243 w 165819"/>
                <a:gd name="connsiteY3" fmla="*/ 2396 h 39679"/>
                <a:gd name="connsiteX0" fmla="*/ 163576 w 165819"/>
                <a:gd name="connsiteY0" fmla="*/ 2396 h 39679"/>
                <a:gd name="connsiteX1" fmla="*/ 82909 w 165819"/>
                <a:gd name="connsiteY1" fmla="*/ 14643 h 39679"/>
                <a:gd name="connsiteX2" fmla="*/ 2242 w 165819"/>
                <a:gd name="connsiteY2" fmla="*/ 2396 h 39679"/>
                <a:gd name="connsiteX3" fmla="*/ 163576 w 165819"/>
                <a:gd name="connsiteY3" fmla="*/ 2396 h 39679"/>
                <a:gd name="connsiteX4" fmla="*/ 163576 w 165819"/>
                <a:gd name="connsiteY4" fmla="*/ 27432 h 39679"/>
                <a:gd name="connsiteX5" fmla="*/ 82909 w 165819"/>
                <a:gd name="connsiteY5" fmla="*/ 39679 h 39679"/>
                <a:gd name="connsiteX6" fmla="*/ 2242 w 165819"/>
                <a:gd name="connsiteY6" fmla="*/ 27432 h 39679"/>
                <a:gd name="connsiteX7" fmla="*/ 2243 w 165819"/>
                <a:gd name="connsiteY7" fmla="*/ 2396 h 39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5819" h="39679" stroke="0" extrusionOk="0">
                  <a:moveTo>
                    <a:pt x="2243" y="2396"/>
                  </a:moveTo>
                  <a:cubicBezTo>
                    <a:pt x="2243" y="9160"/>
                    <a:pt x="38359" y="14643"/>
                    <a:pt x="82910" y="14643"/>
                  </a:cubicBezTo>
                  <a:cubicBezTo>
                    <a:pt x="127461" y="14643"/>
                    <a:pt x="163577" y="9160"/>
                    <a:pt x="163577" y="2396"/>
                  </a:cubicBezTo>
                  <a:cubicBezTo>
                    <a:pt x="163577" y="10741"/>
                    <a:pt x="163576" y="19087"/>
                    <a:pt x="163576" y="27432"/>
                  </a:cubicBezTo>
                  <a:cubicBezTo>
                    <a:pt x="163576" y="34196"/>
                    <a:pt x="127460" y="39679"/>
                    <a:pt x="82909" y="39679"/>
                  </a:cubicBezTo>
                  <a:cubicBezTo>
                    <a:pt x="38358" y="39679"/>
                    <a:pt x="2242" y="34196"/>
                    <a:pt x="2242" y="27432"/>
                  </a:cubicBezTo>
                  <a:cubicBezTo>
                    <a:pt x="2242" y="19087"/>
                    <a:pt x="2243" y="10741"/>
                    <a:pt x="2243" y="2396"/>
                  </a:cubicBezTo>
                  <a:close/>
                </a:path>
                <a:path w="165819" h="39679" fill="lighten" stroke="0" extrusionOk="0">
                  <a:moveTo>
                    <a:pt x="2243" y="2396"/>
                  </a:moveTo>
                  <a:cubicBezTo>
                    <a:pt x="15688" y="355"/>
                    <a:pt x="150133" y="355"/>
                    <a:pt x="163577" y="2396"/>
                  </a:cubicBezTo>
                  <a:cubicBezTo>
                    <a:pt x="177022" y="4437"/>
                    <a:pt x="127461" y="14643"/>
                    <a:pt x="82910" y="14643"/>
                  </a:cubicBezTo>
                  <a:cubicBezTo>
                    <a:pt x="38359" y="14643"/>
                    <a:pt x="2243" y="9160"/>
                    <a:pt x="2243" y="2396"/>
                  </a:cubicBezTo>
                  <a:close/>
                </a:path>
                <a:path w="165819" h="39679" fill="none" extrusionOk="0">
                  <a:moveTo>
                    <a:pt x="163576" y="2396"/>
                  </a:moveTo>
                  <a:cubicBezTo>
                    <a:pt x="163576" y="9160"/>
                    <a:pt x="127460" y="14643"/>
                    <a:pt x="82909" y="14643"/>
                  </a:cubicBezTo>
                  <a:cubicBezTo>
                    <a:pt x="38358" y="14643"/>
                    <a:pt x="-11203" y="4437"/>
                    <a:pt x="2242" y="2396"/>
                  </a:cubicBezTo>
                  <a:cubicBezTo>
                    <a:pt x="15687" y="355"/>
                    <a:pt x="136687" y="-1777"/>
                    <a:pt x="163576" y="2396"/>
                  </a:cubicBezTo>
                  <a:lnTo>
                    <a:pt x="163576" y="27432"/>
                  </a:lnTo>
                  <a:cubicBezTo>
                    <a:pt x="163576" y="34196"/>
                    <a:pt x="127460" y="39679"/>
                    <a:pt x="82909" y="39679"/>
                  </a:cubicBezTo>
                  <a:cubicBezTo>
                    <a:pt x="38358" y="39679"/>
                    <a:pt x="2242" y="34196"/>
                    <a:pt x="2242" y="27432"/>
                  </a:cubicBezTo>
                  <a:cubicBezTo>
                    <a:pt x="2242" y="19087"/>
                    <a:pt x="2243" y="10741"/>
                    <a:pt x="2243" y="2396"/>
                  </a:cubicBezTo>
                </a:path>
              </a:pathLst>
            </a:custGeom>
            <a:solidFill>
              <a:schemeClr val="bg1"/>
            </a:solidFill>
            <a:ln w="9525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681" name="グループ化 680">
            <a:extLst>
              <a:ext uri="{FF2B5EF4-FFF2-40B4-BE49-F238E27FC236}">
                <a16:creationId xmlns:a16="http://schemas.microsoft.com/office/drawing/2014/main" id="{E0F5779D-D4C3-4F8E-CC87-06F9831C1D98}"/>
              </a:ext>
            </a:extLst>
          </p:cNvPr>
          <p:cNvGrpSpPr/>
          <p:nvPr/>
        </p:nvGrpSpPr>
        <p:grpSpPr>
          <a:xfrm rot="3674651">
            <a:off x="5062699" y="3169686"/>
            <a:ext cx="800121" cy="621324"/>
            <a:chOff x="3302349" y="4517737"/>
            <a:chExt cx="467406" cy="359054"/>
          </a:xfrm>
        </p:grpSpPr>
        <p:cxnSp>
          <p:nvCxnSpPr>
            <p:cNvPr id="682" name="直線コネクタ 681">
              <a:extLst>
                <a:ext uri="{FF2B5EF4-FFF2-40B4-BE49-F238E27FC236}">
                  <a16:creationId xmlns:a16="http://schemas.microsoft.com/office/drawing/2014/main" id="{DAAF3A9A-853B-7B20-79BD-4E296AC47982}"/>
                </a:ext>
              </a:extLst>
            </p:cNvPr>
            <p:cNvCxnSpPr/>
            <p:nvPr/>
          </p:nvCxnSpPr>
          <p:spPr>
            <a:xfrm>
              <a:off x="3557597" y="4595412"/>
              <a:ext cx="64569" cy="116315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3" name="直線コネクタ 682">
              <a:extLst>
                <a:ext uri="{FF2B5EF4-FFF2-40B4-BE49-F238E27FC236}">
                  <a16:creationId xmlns:a16="http://schemas.microsoft.com/office/drawing/2014/main" id="{45640445-05C7-2FD9-011B-3635D4B3B9DE}"/>
                </a:ext>
              </a:extLst>
            </p:cNvPr>
            <p:cNvCxnSpPr/>
            <p:nvPr/>
          </p:nvCxnSpPr>
          <p:spPr>
            <a:xfrm flipH="1">
              <a:off x="3737152" y="4517737"/>
              <a:ext cx="32603" cy="162048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4" name="直線コネクタ 683">
              <a:extLst>
                <a:ext uri="{FF2B5EF4-FFF2-40B4-BE49-F238E27FC236}">
                  <a16:creationId xmlns:a16="http://schemas.microsoft.com/office/drawing/2014/main" id="{8C19ED95-FA89-C869-3430-9824BFA22AB8}"/>
                </a:ext>
              </a:extLst>
            </p:cNvPr>
            <p:cNvCxnSpPr/>
            <p:nvPr/>
          </p:nvCxnSpPr>
          <p:spPr>
            <a:xfrm>
              <a:off x="3302349" y="4851651"/>
              <a:ext cx="176293" cy="25140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5" name="直線コネクタ 684">
              <a:extLst>
                <a:ext uri="{FF2B5EF4-FFF2-40B4-BE49-F238E27FC236}">
                  <a16:creationId xmlns:a16="http://schemas.microsoft.com/office/drawing/2014/main" id="{825B3C68-6C17-8864-777F-DEDE69C904F3}"/>
                </a:ext>
              </a:extLst>
            </p:cNvPr>
            <p:cNvCxnSpPr/>
            <p:nvPr/>
          </p:nvCxnSpPr>
          <p:spPr>
            <a:xfrm>
              <a:off x="3436425" y="4695768"/>
              <a:ext cx="74941" cy="61816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86" name="グループ化 685">
            <a:extLst>
              <a:ext uri="{FF2B5EF4-FFF2-40B4-BE49-F238E27FC236}">
                <a16:creationId xmlns:a16="http://schemas.microsoft.com/office/drawing/2014/main" id="{8DE4C692-AC58-CEE9-FF6A-ACA0094BDA56}"/>
              </a:ext>
            </a:extLst>
          </p:cNvPr>
          <p:cNvGrpSpPr/>
          <p:nvPr/>
        </p:nvGrpSpPr>
        <p:grpSpPr>
          <a:xfrm rot="4635502">
            <a:off x="1202448" y="1424255"/>
            <a:ext cx="800121" cy="621324"/>
            <a:chOff x="3302349" y="4517737"/>
            <a:chExt cx="467406" cy="359054"/>
          </a:xfrm>
        </p:grpSpPr>
        <p:cxnSp>
          <p:nvCxnSpPr>
            <p:cNvPr id="690" name="直線コネクタ 689">
              <a:extLst>
                <a:ext uri="{FF2B5EF4-FFF2-40B4-BE49-F238E27FC236}">
                  <a16:creationId xmlns:a16="http://schemas.microsoft.com/office/drawing/2014/main" id="{1E09CAF9-A7D6-95AC-ABD8-CCA0A15A1BB4}"/>
                </a:ext>
              </a:extLst>
            </p:cNvPr>
            <p:cNvCxnSpPr/>
            <p:nvPr/>
          </p:nvCxnSpPr>
          <p:spPr>
            <a:xfrm>
              <a:off x="3557597" y="4595412"/>
              <a:ext cx="64569" cy="116315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1" name="直線コネクタ 690">
              <a:extLst>
                <a:ext uri="{FF2B5EF4-FFF2-40B4-BE49-F238E27FC236}">
                  <a16:creationId xmlns:a16="http://schemas.microsoft.com/office/drawing/2014/main" id="{4255D0AC-A92F-14E5-06C6-F4D893457504}"/>
                </a:ext>
              </a:extLst>
            </p:cNvPr>
            <p:cNvCxnSpPr/>
            <p:nvPr/>
          </p:nvCxnSpPr>
          <p:spPr>
            <a:xfrm flipH="1">
              <a:off x="3737152" y="4517737"/>
              <a:ext cx="32603" cy="162048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直線コネクタ 691">
              <a:extLst>
                <a:ext uri="{FF2B5EF4-FFF2-40B4-BE49-F238E27FC236}">
                  <a16:creationId xmlns:a16="http://schemas.microsoft.com/office/drawing/2014/main" id="{78AAC52C-85B7-0706-E53B-EAD077B22D26}"/>
                </a:ext>
              </a:extLst>
            </p:cNvPr>
            <p:cNvCxnSpPr/>
            <p:nvPr/>
          </p:nvCxnSpPr>
          <p:spPr>
            <a:xfrm>
              <a:off x="3302349" y="4851651"/>
              <a:ext cx="176293" cy="25140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3" name="直線コネクタ 692">
              <a:extLst>
                <a:ext uri="{FF2B5EF4-FFF2-40B4-BE49-F238E27FC236}">
                  <a16:creationId xmlns:a16="http://schemas.microsoft.com/office/drawing/2014/main" id="{983AD234-A475-7F9F-9EC9-F7D8161BDE3A}"/>
                </a:ext>
              </a:extLst>
            </p:cNvPr>
            <p:cNvCxnSpPr/>
            <p:nvPr/>
          </p:nvCxnSpPr>
          <p:spPr>
            <a:xfrm>
              <a:off x="3436425" y="4695768"/>
              <a:ext cx="74941" cy="61816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94" name="Google Shape;1544;p28">
            <a:extLst>
              <a:ext uri="{FF2B5EF4-FFF2-40B4-BE49-F238E27FC236}">
                <a16:creationId xmlns:a16="http://schemas.microsoft.com/office/drawing/2014/main" id="{323D189E-E7CA-7440-C702-F804E96F7D37}"/>
              </a:ext>
            </a:extLst>
          </p:cNvPr>
          <p:cNvSpPr txBox="1"/>
          <p:nvPr/>
        </p:nvSpPr>
        <p:spPr>
          <a:xfrm>
            <a:off x="1312382" y="2236406"/>
            <a:ext cx="2626578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100</a:t>
            </a:r>
            <a:r>
              <a:rPr lang="ja-JP" altLang="en-US"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年のこえだ剣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5" name="Google Shape;1544;p28">
            <a:extLst>
              <a:ext uri="{FF2B5EF4-FFF2-40B4-BE49-F238E27FC236}">
                <a16:creationId xmlns:a16="http://schemas.microsoft.com/office/drawing/2014/main" id="{822F936A-34CA-B413-5535-33696A9BED34}"/>
              </a:ext>
            </a:extLst>
          </p:cNvPr>
          <p:cNvSpPr txBox="1"/>
          <p:nvPr/>
        </p:nvSpPr>
        <p:spPr>
          <a:xfrm>
            <a:off x="4060413" y="5399510"/>
            <a:ext cx="2625467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３年のどんぐりのタテ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6" name="正方形/長方形 695">
            <a:extLst>
              <a:ext uri="{FF2B5EF4-FFF2-40B4-BE49-F238E27FC236}">
                <a16:creationId xmlns:a16="http://schemas.microsoft.com/office/drawing/2014/main" id="{B7460312-C443-FAB9-AFE0-C98E3C03636D}"/>
              </a:ext>
            </a:extLst>
          </p:cNvPr>
          <p:cNvSpPr/>
          <p:nvPr/>
        </p:nvSpPr>
        <p:spPr>
          <a:xfrm>
            <a:off x="3919307" y="1445873"/>
            <a:ext cx="2339102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altLang="ja-JP" sz="5400" b="1" cap="none" spc="0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  <a:effectLst/>
              </a:rPr>
              <a:t>Lv.100</a:t>
            </a:r>
            <a:endParaRPr lang="ja-JP" altLang="en-US" sz="5400" b="1" cap="none" spc="0" dirty="0">
              <a:ln w="12700">
                <a:solidFill>
                  <a:schemeClr val="accent5"/>
                </a:solidFill>
                <a:prstDash val="solid"/>
              </a:ln>
              <a:pattFill prst="ltDnDiag">
                <a:fgClr>
                  <a:schemeClr val="accent5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  <a:effectLst/>
            </a:endParaRPr>
          </a:p>
        </p:txBody>
      </p:sp>
      <p:sp>
        <p:nvSpPr>
          <p:cNvPr id="697" name="Google Shape;1045;p23">
            <a:extLst>
              <a:ext uri="{FF2B5EF4-FFF2-40B4-BE49-F238E27FC236}">
                <a16:creationId xmlns:a16="http://schemas.microsoft.com/office/drawing/2014/main" id="{265A17CC-46DE-3F67-C10C-B1018DF2B8FB}"/>
              </a:ext>
            </a:extLst>
          </p:cNvPr>
          <p:cNvSpPr txBox="1"/>
          <p:nvPr/>
        </p:nvSpPr>
        <p:spPr>
          <a:xfrm>
            <a:off x="3676952" y="2594905"/>
            <a:ext cx="2625466" cy="46162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「なぜ？」</a:t>
            </a:r>
            <a:endParaRPr lang="en-US" altLang="ja-JP" dirty="0">
              <a:solidFill>
                <a:schemeClr val="dk1"/>
              </a:solidFill>
            </a:endParaRPr>
          </a:p>
        </p:txBody>
      </p:sp>
      <p:sp>
        <p:nvSpPr>
          <p:cNvPr id="698" name="Google Shape;689;p19">
            <a:extLst>
              <a:ext uri="{FF2B5EF4-FFF2-40B4-BE49-F238E27FC236}">
                <a16:creationId xmlns:a16="http://schemas.microsoft.com/office/drawing/2014/main" id="{24C7961B-A034-A228-371C-F05E5ACB71FB}"/>
              </a:ext>
            </a:extLst>
          </p:cNvPr>
          <p:cNvSpPr txBox="1"/>
          <p:nvPr/>
        </p:nvSpPr>
        <p:spPr>
          <a:xfrm>
            <a:off x="6522368" y="615570"/>
            <a:ext cx="5345799" cy="45242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勇者となったザイくん。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その力を使うことは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なかったが、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その見た目によって、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クラスの人気者に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なるのだった。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sp>
        <p:nvSpPr>
          <p:cNvPr id="34" name="Google Shape;2746;p43">
            <a:extLst>
              <a:ext uri="{FF2B5EF4-FFF2-40B4-BE49-F238E27FC236}">
                <a16:creationId xmlns:a16="http://schemas.microsoft.com/office/drawing/2014/main" id="{DF651E97-7A33-DF87-59D9-5F1948CAF2D3}"/>
              </a:ext>
            </a:extLst>
          </p:cNvPr>
          <p:cNvSpPr/>
          <p:nvPr/>
        </p:nvSpPr>
        <p:spPr>
          <a:xfrm>
            <a:off x="6685880" y="5266935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6" name="角丸四角形 96">
            <a:extLst>
              <a:ext uri="{FF2B5EF4-FFF2-40B4-BE49-F238E27FC236}">
                <a16:creationId xmlns:a16="http://schemas.microsoft.com/office/drawing/2014/main" id="{A83F68CC-A287-47BD-8B4A-AB1EC7B4E23E}"/>
              </a:ext>
            </a:extLst>
          </p:cNvPr>
          <p:cNvSpPr/>
          <p:nvPr/>
        </p:nvSpPr>
        <p:spPr>
          <a:xfrm>
            <a:off x="8614759" y="6112422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テキスト ボックス 66">
            <a:extLst>
              <a:ext uri="{FF2B5EF4-FFF2-40B4-BE49-F238E27FC236}">
                <a16:creationId xmlns:a16="http://schemas.microsoft.com/office/drawing/2014/main" id="{D4FC8C32-B10A-4958-9B91-D21BACA21D30}"/>
              </a:ext>
            </a:extLst>
          </p:cNvPr>
          <p:cNvSpPr txBox="1"/>
          <p:nvPr/>
        </p:nvSpPr>
        <p:spPr>
          <a:xfrm>
            <a:off x="2673847" y="398870"/>
            <a:ext cx="97338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ゆうしゃ</a:t>
            </a:r>
          </a:p>
        </p:txBody>
      </p:sp>
      <p:sp>
        <p:nvSpPr>
          <p:cNvPr id="68" name="テキスト ボックス 67">
            <a:extLst>
              <a:ext uri="{FF2B5EF4-FFF2-40B4-BE49-F238E27FC236}">
                <a16:creationId xmlns:a16="http://schemas.microsoft.com/office/drawing/2014/main" id="{E523BFCF-7555-4331-9D24-74D81E5637EB}"/>
              </a:ext>
            </a:extLst>
          </p:cNvPr>
          <p:cNvSpPr txBox="1"/>
          <p:nvPr/>
        </p:nvSpPr>
        <p:spPr>
          <a:xfrm>
            <a:off x="1666643" y="2068137"/>
            <a:ext cx="196412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ねん　　　　　　けん</a:t>
            </a:r>
          </a:p>
        </p:txBody>
      </p:sp>
      <p:sp>
        <p:nvSpPr>
          <p:cNvPr id="69" name="テキスト ボックス 68">
            <a:extLst>
              <a:ext uri="{FF2B5EF4-FFF2-40B4-BE49-F238E27FC236}">
                <a16:creationId xmlns:a16="http://schemas.microsoft.com/office/drawing/2014/main" id="{B2DE1CD9-D797-4D1F-BA18-E223415288E3}"/>
              </a:ext>
            </a:extLst>
          </p:cNvPr>
          <p:cNvSpPr txBox="1"/>
          <p:nvPr/>
        </p:nvSpPr>
        <p:spPr>
          <a:xfrm>
            <a:off x="7328024" y="1373822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ちから</a:t>
            </a:r>
          </a:p>
        </p:txBody>
      </p:sp>
      <p:sp>
        <p:nvSpPr>
          <p:cNvPr id="70" name="テキスト ボックス 69">
            <a:extLst>
              <a:ext uri="{FF2B5EF4-FFF2-40B4-BE49-F238E27FC236}">
                <a16:creationId xmlns:a16="http://schemas.microsoft.com/office/drawing/2014/main" id="{2BFCAF22-D9CC-427C-8828-4895540B8C8D}"/>
              </a:ext>
            </a:extLst>
          </p:cNvPr>
          <p:cNvSpPr txBox="1"/>
          <p:nvPr/>
        </p:nvSpPr>
        <p:spPr>
          <a:xfrm>
            <a:off x="8207737" y="1367600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71" name="テキスト ボックス 70">
            <a:extLst>
              <a:ext uri="{FF2B5EF4-FFF2-40B4-BE49-F238E27FC236}">
                <a16:creationId xmlns:a16="http://schemas.microsoft.com/office/drawing/2014/main" id="{7CA5599F-3185-47AF-A515-11265BF68B5B}"/>
              </a:ext>
            </a:extLst>
          </p:cNvPr>
          <p:cNvSpPr txBox="1"/>
          <p:nvPr/>
        </p:nvSpPr>
        <p:spPr>
          <a:xfrm>
            <a:off x="7459205" y="2811411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み</a:t>
            </a:r>
          </a:p>
        </p:txBody>
      </p:sp>
      <p:sp>
        <p:nvSpPr>
          <p:cNvPr id="72" name="テキスト ボックス 71">
            <a:extLst>
              <a:ext uri="{FF2B5EF4-FFF2-40B4-BE49-F238E27FC236}">
                <a16:creationId xmlns:a16="http://schemas.microsoft.com/office/drawing/2014/main" id="{A0FA27ED-5221-4E4A-AD4C-3433A1B23588}"/>
              </a:ext>
            </a:extLst>
          </p:cNvPr>
          <p:cNvSpPr txBox="1"/>
          <p:nvPr/>
        </p:nvSpPr>
        <p:spPr>
          <a:xfrm>
            <a:off x="8271497" y="2811411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め</a:t>
            </a:r>
          </a:p>
        </p:txBody>
      </p:sp>
      <p:sp>
        <p:nvSpPr>
          <p:cNvPr id="73" name="テキスト ボックス 72">
            <a:extLst>
              <a:ext uri="{FF2B5EF4-FFF2-40B4-BE49-F238E27FC236}">
                <a16:creationId xmlns:a16="http://schemas.microsoft.com/office/drawing/2014/main" id="{F7347F6F-A84C-4EE2-B0E0-A73AA7756304}"/>
              </a:ext>
            </a:extLst>
          </p:cNvPr>
          <p:cNvSpPr txBox="1"/>
          <p:nvPr/>
        </p:nvSpPr>
        <p:spPr>
          <a:xfrm>
            <a:off x="8473075" y="3567757"/>
            <a:ext cx="112911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にんきもの</a:t>
            </a:r>
          </a:p>
        </p:txBody>
      </p:sp>
      <p:sp>
        <p:nvSpPr>
          <p:cNvPr id="74" name="角丸四角形 96">
            <a:extLst>
              <a:ext uri="{FF2B5EF4-FFF2-40B4-BE49-F238E27FC236}">
                <a16:creationId xmlns:a16="http://schemas.microsoft.com/office/drawing/2014/main" id="{AEBBEAE3-BA29-4593-8519-F97D474BCCEF}"/>
              </a:ext>
            </a:extLst>
          </p:cNvPr>
          <p:cNvSpPr/>
          <p:nvPr/>
        </p:nvSpPr>
        <p:spPr>
          <a:xfrm>
            <a:off x="9542885" y="5612562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78267ED0-8139-47AD-BA2D-FA801894D821}"/>
              </a:ext>
            </a:extLst>
          </p:cNvPr>
          <p:cNvSpPr txBox="1"/>
          <p:nvPr/>
        </p:nvSpPr>
        <p:spPr>
          <a:xfrm>
            <a:off x="9524622" y="5611602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82" name="角丸四角形 355">
            <a:extLst>
              <a:ext uri="{FF2B5EF4-FFF2-40B4-BE49-F238E27FC236}">
                <a16:creationId xmlns:a16="http://schemas.microsoft.com/office/drawing/2014/main" id="{A30A54D4-39A1-D447-9095-119C2C4AD852}"/>
              </a:ext>
            </a:extLst>
          </p:cNvPr>
          <p:cNvSpPr/>
          <p:nvPr/>
        </p:nvSpPr>
        <p:spPr>
          <a:xfrm rot="16200000">
            <a:off x="9950901" y="2953251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83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235D567C-1473-FAC0-8E16-B8C279610387}"/>
              </a:ext>
            </a:extLst>
          </p:cNvPr>
          <p:cNvSpPr txBox="1"/>
          <p:nvPr/>
        </p:nvSpPr>
        <p:spPr>
          <a:xfrm>
            <a:off x="10726191" y="2197636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84" name="グループ化 83">
            <a:extLst>
              <a:ext uri="{FF2B5EF4-FFF2-40B4-BE49-F238E27FC236}">
                <a16:creationId xmlns:a16="http://schemas.microsoft.com/office/drawing/2014/main" id="{9623FDEE-5FD2-E61C-A2CB-415609F8EFD0}"/>
              </a:ext>
            </a:extLst>
          </p:cNvPr>
          <p:cNvGrpSpPr/>
          <p:nvPr/>
        </p:nvGrpSpPr>
        <p:grpSpPr>
          <a:xfrm rot="2523162">
            <a:off x="11127523" y="2038988"/>
            <a:ext cx="564109" cy="193172"/>
            <a:chOff x="9364349" y="5301095"/>
            <a:chExt cx="371808" cy="127321"/>
          </a:xfrm>
        </p:grpSpPr>
        <p:cxnSp>
          <p:nvCxnSpPr>
            <p:cNvPr id="85" name="直線コネクタ 84">
              <a:extLst>
                <a:ext uri="{FF2B5EF4-FFF2-40B4-BE49-F238E27FC236}">
                  <a16:creationId xmlns:a16="http://schemas.microsoft.com/office/drawing/2014/main" id="{7807679C-93DC-94AC-D247-8519EDC610D4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直線コネクタ 85">
              <a:extLst>
                <a:ext uri="{FF2B5EF4-FFF2-40B4-BE49-F238E27FC236}">
                  <a16:creationId xmlns:a16="http://schemas.microsoft.com/office/drawing/2014/main" id="{FA459279-6ED2-8671-0A2E-48B0A9902759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直線コネクタ 86">
              <a:extLst>
                <a:ext uri="{FF2B5EF4-FFF2-40B4-BE49-F238E27FC236}">
                  <a16:creationId xmlns:a16="http://schemas.microsoft.com/office/drawing/2014/main" id="{3BBC8DF5-496D-C186-FDC2-98D12D9A4AC9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直線コネクタ 87">
              <a:extLst>
                <a:ext uri="{FF2B5EF4-FFF2-40B4-BE49-F238E27FC236}">
                  <a16:creationId xmlns:a16="http://schemas.microsoft.com/office/drawing/2014/main" id="{EF7AEF6D-8AF8-61BA-D7DC-A7C4DA3E9D3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3978605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レア度：０１９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3891402" y="5649477"/>
            <a:ext cx="4881208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勇者が力を使うのは、また別の話</a:t>
            </a:r>
            <a:r>
              <a:rPr lang="en-US" alt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687225" y="631569"/>
            <a:ext cx="7307753" cy="34162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lnSpc>
                <a:spcPct val="150000"/>
              </a:lnSpc>
            </a:pPr>
            <a:r>
              <a:rPr lang="ja-JP" altLang="en-US" sz="2800" dirty="0">
                <a:solidFill>
                  <a:schemeClr val="bg1"/>
                </a:solidFill>
              </a:rPr>
              <a:t>✓ 木材はさわりごこちがよくて、やさしい</a:t>
            </a:r>
            <a:endParaRPr lang="en-US" altLang="ja-JP" sz="28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2800" dirty="0">
                <a:solidFill>
                  <a:schemeClr val="bg1"/>
                </a:solidFill>
              </a:rPr>
              <a:t>　温度に感じる人も多い。</a:t>
            </a:r>
          </a:p>
          <a:p>
            <a:pPr>
              <a:lnSpc>
                <a:spcPct val="150000"/>
              </a:lnSpc>
            </a:pPr>
            <a:r>
              <a:rPr lang="ja-JP" altLang="en-US" sz="2800" dirty="0">
                <a:solidFill>
                  <a:schemeClr val="bg1"/>
                </a:solidFill>
              </a:rPr>
              <a:t>✓ 家の家具や、部屋のゆかなど、よくさわる</a:t>
            </a:r>
            <a:endParaRPr lang="en-US" altLang="ja-JP" sz="28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2800" dirty="0">
                <a:solidFill>
                  <a:schemeClr val="bg1"/>
                </a:solidFill>
              </a:rPr>
              <a:t>　ところに木材を使うことも多い。</a:t>
            </a:r>
          </a:p>
        </p:txBody>
      </p:sp>
      <p:sp>
        <p:nvSpPr>
          <p:cNvPr id="2689" name="Google Shape;2724;p43">
            <a:extLst>
              <a:ext uri="{FF2B5EF4-FFF2-40B4-BE49-F238E27FC236}">
                <a16:creationId xmlns:a16="http://schemas.microsoft.com/office/drawing/2014/main" id="{1514D2A7-FEE3-B46E-62F6-E480092C40FF}"/>
              </a:ext>
            </a:extLst>
          </p:cNvPr>
          <p:cNvSpPr txBox="1"/>
          <p:nvPr/>
        </p:nvSpPr>
        <p:spPr>
          <a:xfrm>
            <a:off x="999214" y="1545930"/>
            <a:ext cx="1965742" cy="707846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レベル</a:t>
            </a:r>
            <a:r>
              <a:rPr lang="en-US" alt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100</a:t>
            </a: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の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勇者ザイくん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732" name="グループ化 2731">
            <a:extLst>
              <a:ext uri="{FF2B5EF4-FFF2-40B4-BE49-F238E27FC236}">
                <a16:creationId xmlns:a16="http://schemas.microsoft.com/office/drawing/2014/main" id="{5BAB6832-84E7-800B-0A4C-F19A5EE56AFD}"/>
              </a:ext>
            </a:extLst>
          </p:cNvPr>
          <p:cNvGrpSpPr>
            <a:grpSpLocks noChangeAspect="1"/>
          </p:cNvGrpSpPr>
          <p:nvPr/>
        </p:nvGrpSpPr>
        <p:grpSpPr>
          <a:xfrm>
            <a:off x="356749" y="2350550"/>
            <a:ext cx="3387507" cy="2992658"/>
            <a:chOff x="761833" y="1334856"/>
            <a:chExt cx="5011589" cy="4427438"/>
          </a:xfrm>
        </p:grpSpPr>
        <p:grpSp>
          <p:nvGrpSpPr>
            <p:cNvPr id="7" name="グループ化 6">
              <a:extLst>
                <a:ext uri="{FF2B5EF4-FFF2-40B4-BE49-F238E27FC236}">
                  <a16:creationId xmlns:a16="http://schemas.microsoft.com/office/drawing/2014/main" id="{DA586F12-6698-8699-1D0F-B523D02CF15F}"/>
                </a:ext>
              </a:extLst>
            </p:cNvPr>
            <p:cNvGrpSpPr/>
            <p:nvPr/>
          </p:nvGrpSpPr>
          <p:grpSpPr>
            <a:xfrm>
              <a:off x="1393124" y="2908678"/>
              <a:ext cx="4036152" cy="2853616"/>
              <a:chOff x="5384549" y="1496159"/>
              <a:chExt cx="2778932" cy="1986106"/>
            </a:xfrm>
          </p:grpSpPr>
          <p:sp>
            <p:nvSpPr>
              <p:cNvPr id="26" name="Google Shape;1735;p30">
                <a:extLst>
                  <a:ext uri="{FF2B5EF4-FFF2-40B4-BE49-F238E27FC236}">
                    <a16:creationId xmlns:a16="http://schemas.microsoft.com/office/drawing/2014/main" id="{DB146782-BBD9-A6D5-1F21-162F1DCCA2DB}"/>
                  </a:ext>
                </a:extLst>
              </p:cNvPr>
              <p:cNvSpPr/>
              <p:nvPr/>
            </p:nvSpPr>
            <p:spPr>
              <a:xfrm rot="5662321">
                <a:off x="7143783" y="2389929"/>
                <a:ext cx="231543" cy="456252"/>
              </a:xfrm>
              <a:prstGeom prst="can">
                <a:avLst>
                  <a:gd name="adj" fmla="val 3014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27" name="グループ化 26">
                <a:extLst>
                  <a:ext uri="{FF2B5EF4-FFF2-40B4-BE49-F238E27FC236}">
                    <a16:creationId xmlns:a16="http://schemas.microsoft.com/office/drawing/2014/main" id="{8F106052-9CD2-6908-0EBC-14480DBD3A3C}"/>
                  </a:ext>
                </a:extLst>
              </p:cNvPr>
              <p:cNvGrpSpPr/>
              <p:nvPr/>
            </p:nvGrpSpPr>
            <p:grpSpPr>
              <a:xfrm rot="65108">
                <a:off x="5767717" y="1496159"/>
                <a:ext cx="1609515" cy="1986106"/>
                <a:chOff x="852649" y="4147627"/>
                <a:chExt cx="1519259" cy="1874733"/>
              </a:xfrm>
            </p:grpSpPr>
            <p:sp>
              <p:nvSpPr>
                <p:cNvPr id="2696" name="Google Shape;1610;p29">
                  <a:extLst>
                    <a:ext uri="{FF2B5EF4-FFF2-40B4-BE49-F238E27FC236}">
                      <a16:creationId xmlns:a16="http://schemas.microsoft.com/office/drawing/2014/main" id="{A829EBB4-B4DF-B5C5-98E8-2D9EDFDB8D28}"/>
                    </a:ext>
                  </a:extLst>
                </p:cNvPr>
                <p:cNvSpPr/>
                <p:nvPr/>
              </p:nvSpPr>
              <p:spPr>
                <a:xfrm>
                  <a:off x="2120636" y="5645555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7" name="Google Shape;1611;p29">
                  <a:extLst>
                    <a:ext uri="{FF2B5EF4-FFF2-40B4-BE49-F238E27FC236}">
                      <a16:creationId xmlns:a16="http://schemas.microsoft.com/office/drawing/2014/main" id="{EBBEDBB9-1873-41B6-CE90-D63CAA380EB7}"/>
                    </a:ext>
                  </a:extLst>
                </p:cNvPr>
                <p:cNvSpPr/>
                <p:nvPr/>
              </p:nvSpPr>
              <p:spPr>
                <a:xfrm>
                  <a:off x="852649" y="4147627"/>
                  <a:ext cx="1340898" cy="1783396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8" name="Google Shape;1612;p29">
                  <a:extLst>
                    <a:ext uri="{FF2B5EF4-FFF2-40B4-BE49-F238E27FC236}">
                      <a16:creationId xmlns:a16="http://schemas.microsoft.com/office/drawing/2014/main" id="{9A72A66D-068D-FFEE-D81D-DA2C591B3178}"/>
                    </a:ext>
                  </a:extLst>
                </p:cNvPr>
                <p:cNvSpPr/>
                <p:nvPr/>
              </p:nvSpPr>
              <p:spPr>
                <a:xfrm>
                  <a:off x="1718646" y="4866956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9" name="Google Shape;1613;p29">
                  <a:extLst>
                    <a:ext uri="{FF2B5EF4-FFF2-40B4-BE49-F238E27FC236}">
                      <a16:creationId xmlns:a16="http://schemas.microsoft.com/office/drawing/2014/main" id="{DC531D0A-24BA-0D10-9939-2521CAE25552}"/>
                    </a:ext>
                  </a:extLst>
                </p:cNvPr>
                <p:cNvSpPr/>
                <p:nvPr/>
              </p:nvSpPr>
              <p:spPr>
                <a:xfrm>
                  <a:off x="2046895" y="4797118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0" name="Google Shape;1614;p29">
                  <a:extLst>
                    <a:ext uri="{FF2B5EF4-FFF2-40B4-BE49-F238E27FC236}">
                      <a16:creationId xmlns:a16="http://schemas.microsoft.com/office/drawing/2014/main" id="{017184CF-B786-F6EF-BC3A-8CE12AA8AC02}"/>
                    </a:ext>
                  </a:extLst>
                </p:cNvPr>
                <p:cNvSpPr/>
                <p:nvPr/>
              </p:nvSpPr>
              <p:spPr>
                <a:xfrm>
                  <a:off x="1922737" y="5148120"/>
                  <a:ext cx="79312" cy="76827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01" name="Google Shape;1615;p29">
                  <a:extLst>
                    <a:ext uri="{FF2B5EF4-FFF2-40B4-BE49-F238E27FC236}">
                      <a16:creationId xmlns:a16="http://schemas.microsoft.com/office/drawing/2014/main" id="{2D3BB185-96F7-6AC0-4A67-614E83A4A38F}"/>
                    </a:ext>
                  </a:extLst>
                </p:cNvPr>
                <p:cNvSpPr/>
                <p:nvPr/>
              </p:nvSpPr>
              <p:spPr>
                <a:xfrm>
                  <a:off x="1593086" y="5839684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2702" name="Google Shape;1616;p29">
                  <a:extLst>
                    <a:ext uri="{FF2B5EF4-FFF2-40B4-BE49-F238E27FC236}">
                      <a16:creationId xmlns:a16="http://schemas.microsoft.com/office/drawing/2014/main" id="{DBFF3D1B-CCE4-D212-455D-33DC398880BE}"/>
                    </a:ext>
                  </a:extLst>
                </p:cNvPr>
                <p:cNvCxnSpPr/>
                <p:nvPr/>
              </p:nvCxnSpPr>
              <p:spPr>
                <a:xfrm flipH="1">
                  <a:off x="852649" y="5579317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703" name="Google Shape;1617;p29">
                  <a:extLst>
                    <a:ext uri="{FF2B5EF4-FFF2-40B4-BE49-F238E27FC236}">
                      <a16:creationId xmlns:a16="http://schemas.microsoft.com/office/drawing/2014/main" id="{050C68F2-8108-C9A0-E268-8B7D9B0DB270}"/>
                    </a:ext>
                  </a:extLst>
                </p:cNvPr>
                <p:cNvCxnSpPr/>
                <p:nvPr/>
              </p:nvCxnSpPr>
              <p:spPr>
                <a:xfrm flipH="1">
                  <a:off x="859633" y="5631588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704" name="Google Shape;1618;p29">
                  <a:extLst>
                    <a:ext uri="{FF2B5EF4-FFF2-40B4-BE49-F238E27FC236}">
                      <a16:creationId xmlns:a16="http://schemas.microsoft.com/office/drawing/2014/main" id="{DCD3C8B3-DEDD-F0D6-BE09-5962B80D210D}"/>
                    </a:ext>
                  </a:extLst>
                </p:cNvPr>
                <p:cNvCxnSpPr/>
                <p:nvPr/>
              </p:nvCxnSpPr>
              <p:spPr>
                <a:xfrm flipH="1">
                  <a:off x="887568" y="5658105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705" name="Google Shape;1619;p29">
                  <a:extLst>
                    <a:ext uri="{FF2B5EF4-FFF2-40B4-BE49-F238E27FC236}">
                      <a16:creationId xmlns:a16="http://schemas.microsoft.com/office/drawing/2014/main" id="{577F6F5B-DE10-DED6-B18E-D453F60AA704}"/>
                    </a:ext>
                  </a:extLst>
                </p:cNvPr>
                <p:cNvCxnSpPr/>
                <p:nvPr/>
              </p:nvCxnSpPr>
              <p:spPr>
                <a:xfrm flipH="1">
                  <a:off x="925980" y="5712559"/>
                  <a:ext cx="88984" cy="12712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706" name="Google Shape;1620;p29">
                  <a:extLst>
                    <a:ext uri="{FF2B5EF4-FFF2-40B4-BE49-F238E27FC236}">
                      <a16:creationId xmlns:a16="http://schemas.microsoft.com/office/drawing/2014/main" id="{C2D45BC5-2DE5-8D2A-83E9-B12D862B656F}"/>
                    </a:ext>
                  </a:extLst>
                </p:cNvPr>
                <p:cNvCxnSpPr/>
                <p:nvPr/>
              </p:nvCxnSpPr>
              <p:spPr>
                <a:xfrm flipH="1">
                  <a:off x="964391" y="5760897"/>
                  <a:ext cx="71403" cy="8978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707" name="Google Shape;1621;p29">
                  <a:extLst>
                    <a:ext uri="{FF2B5EF4-FFF2-40B4-BE49-F238E27FC236}">
                      <a16:creationId xmlns:a16="http://schemas.microsoft.com/office/drawing/2014/main" id="{D88E120A-6E16-40F8-EC63-2F3B22862EE2}"/>
                    </a:ext>
                  </a:extLst>
                </p:cNvPr>
                <p:cNvCxnSpPr/>
                <p:nvPr/>
              </p:nvCxnSpPr>
              <p:spPr>
                <a:xfrm flipH="1">
                  <a:off x="999310" y="5795047"/>
                  <a:ext cx="55870" cy="69354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sp>
              <p:nvSpPr>
                <p:cNvPr id="2708" name="Google Shape;1622;p29">
                  <a:extLst>
                    <a:ext uri="{FF2B5EF4-FFF2-40B4-BE49-F238E27FC236}">
                      <a16:creationId xmlns:a16="http://schemas.microsoft.com/office/drawing/2014/main" id="{B545A6FB-2CAE-F5CA-A441-D6818376E04A}"/>
                    </a:ext>
                  </a:extLst>
                </p:cNvPr>
                <p:cNvSpPr/>
                <p:nvPr/>
              </p:nvSpPr>
              <p:spPr>
                <a:xfrm>
                  <a:off x="1138987" y="4203499"/>
                  <a:ext cx="632451" cy="18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67" h="147637" extrusionOk="0">
                      <a:moveTo>
                        <a:pt x="130969" y="66675"/>
                      </a:moveTo>
                      <a:cubicBezTo>
                        <a:pt x="134938" y="67469"/>
                        <a:pt x="140013" y="66194"/>
                        <a:pt x="142875" y="69056"/>
                      </a:cubicBezTo>
                      <a:cubicBezTo>
                        <a:pt x="146425" y="72606"/>
                        <a:pt x="147638" y="83344"/>
                        <a:pt x="147638" y="83344"/>
                      </a:cubicBezTo>
                      <a:cubicBezTo>
                        <a:pt x="145257" y="89694"/>
                        <a:pt x="144731" y="97098"/>
                        <a:pt x="140494" y="102394"/>
                      </a:cubicBezTo>
                      <a:cubicBezTo>
                        <a:pt x="133518" y="111114"/>
                        <a:pt x="113325" y="105460"/>
                        <a:pt x="107157" y="104775"/>
                      </a:cubicBezTo>
                      <a:cubicBezTo>
                        <a:pt x="100950" y="101051"/>
                        <a:pt x="92275" y="97155"/>
                        <a:pt x="88107" y="90487"/>
                      </a:cubicBezTo>
                      <a:cubicBezTo>
                        <a:pt x="85842" y="86862"/>
                        <a:pt x="84932" y="82550"/>
                        <a:pt x="83344" y="78581"/>
                      </a:cubicBezTo>
                      <a:cubicBezTo>
                        <a:pt x="84138" y="68262"/>
                        <a:pt x="82805" y="57554"/>
                        <a:pt x="85725" y="47625"/>
                      </a:cubicBezTo>
                      <a:cubicBezTo>
                        <a:pt x="86992" y="43317"/>
                        <a:pt x="91706" y="40857"/>
                        <a:pt x="95250" y="38100"/>
                      </a:cubicBezTo>
                      <a:cubicBezTo>
                        <a:pt x="103685" y="31539"/>
                        <a:pt x="105815" y="31403"/>
                        <a:pt x="114300" y="28575"/>
                      </a:cubicBezTo>
                      <a:cubicBezTo>
                        <a:pt x="132556" y="29369"/>
                        <a:pt x="150845" y="29606"/>
                        <a:pt x="169069" y="30956"/>
                      </a:cubicBezTo>
                      <a:cubicBezTo>
                        <a:pt x="172333" y="31198"/>
                        <a:pt x="175512" y="32236"/>
                        <a:pt x="178594" y="33337"/>
                      </a:cubicBezTo>
                      <a:cubicBezTo>
                        <a:pt x="186645" y="36212"/>
                        <a:pt x="202407" y="42862"/>
                        <a:pt x="202407" y="42862"/>
                      </a:cubicBezTo>
                      <a:cubicBezTo>
                        <a:pt x="214888" y="55343"/>
                        <a:pt x="217932" y="56521"/>
                        <a:pt x="226219" y="71437"/>
                      </a:cubicBezTo>
                      <a:cubicBezTo>
                        <a:pt x="228506" y="75553"/>
                        <a:pt x="230323" y="87193"/>
                        <a:pt x="230982" y="90487"/>
                      </a:cubicBezTo>
                      <a:cubicBezTo>
                        <a:pt x="230188" y="99218"/>
                        <a:pt x="232114" y="108649"/>
                        <a:pt x="228600" y="116681"/>
                      </a:cubicBezTo>
                      <a:cubicBezTo>
                        <a:pt x="226115" y="122360"/>
                        <a:pt x="219206" y="124781"/>
                        <a:pt x="214313" y="128587"/>
                      </a:cubicBezTo>
                      <a:cubicBezTo>
                        <a:pt x="212054" y="130344"/>
                        <a:pt x="209800" y="132223"/>
                        <a:pt x="207169" y="133350"/>
                      </a:cubicBezTo>
                      <a:cubicBezTo>
                        <a:pt x="201556" y="135756"/>
                        <a:pt x="184836" y="137561"/>
                        <a:pt x="180975" y="138112"/>
                      </a:cubicBezTo>
                      <a:cubicBezTo>
                        <a:pt x="161321" y="144666"/>
                        <a:pt x="181664" y="138380"/>
                        <a:pt x="138113" y="145256"/>
                      </a:cubicBezTo>
                      <a:cubicBezTo>
                        <a:pt x="134880" y="145766"/>
                        <a:pt x="131763" y="146843"/>
                        <a:pt x="128588" y="147637"/>
                      </a:cubicBezTo>
                      <a:cubicBezTo>
                        <a:pt x="99219" y="146050"/>
                        <a:pt x="69297" y="148769"/>
                        <a:pt x="40482" y="142875"/>
                      </a:cubicBezTo>
                      <a:cubicBezTo>
                        <a:pt x="32784" y="141300"/>
                        <a:pt x="30099" y="130921"/>
                        <a:pt x="23813" y="126206"/>
                      </a:cubicBezTo>
                      <a:lnTo>
                        <a:pt x="14288" y="119062"/>
                      </a:lnTo>
                      <a:cubicBezTo>
                        <a:pt x="1259" y="93005"/>
                        <a:pt x="5189" y="103669"/>
                        <a:pt x="0" y="88106"/>
                      </a:cubicBezTo>
                      <a:cubicBezTo>
                        <a:pt x="1588" y="77787"/>
                        <a:pt x="2231" y="67278"/>
                        <a:pt x="4763" y="57150"/>
                      </a:cubicBezTo>
                      <a:cubicBezTo>
                        <a:pt x="5457" y="54374"/>
                        <a:pt x="8008" y="52433"/>
                        <a:pt x="9525" y="50006"/>
                      </a:cubicBezTo>
                      <a:cubicBezTo>
                        <a:pt x="24477" y="26083"/>
                        <a:pt x="8063" y="49296"/>
                        <a:pt x="26194" y="28575"/>
                      </a:cubicBezTo>
                      <a:cubicBezTo>
                        <a:pt x="28807" y="25588"/>
                        <a:pt x="30108" y="21357"/>
                        <a:pt x="33338" y="19050"/>
                      </a:cubicBezTo>
                      <a:cubicBezTo>
                        <a:pt x="36001" y="17148"/>
                        <a:pt x="39654" y="17311"/>
                        <a:pt x="42863" y="16669"/>
                      </a:cubicBezTo>
                      <a:cubicBezTo>
                        <a:pt x="47597" y="15722"/>
                        <a:pt x="52416" y="15234"/>
                        <a:pt x="57150" y="14287"/>
                      </a:cubicBezTo>
                      <a:cubicBezTo>
                        <a:pt x="64326" y="12852"/>
                        <a:pt x="71345" y="10610"/>
                        <a:pt x="78582" y="9525"/>
                      </a:cubicBezTo>
                      <a:cubicBezTo>
                        <a:pt x="87252" y="8225"/>
                        <a:pt x="96068" y="8168"/>
                        <a:pt x="104775" y="7144"/>
                      </a:cubicBezTo>
                      <a:cubicBezTo>
                        <a:pt x="109570" y="6580"/>
                        <a:pt x="114264" y="5295"/>
                        <a:pt x="119063" y="4762"/>
                      </a:cubicBezTo>
                      <a:cubicBezTo>
                        <a:pt x="183175" y="-2362"/>
                        <a:pt x="120592" y="6244"/>
                        <a:pt x="164307" y="0"/>
                      </a:cubicBezTo>
                      <a:cubicBezTo>
                        <a:pt x="195263" y="794"/>
                        <a:pt x="226284" y="226"/>
                        <a:pt x="257175" y="2381"/>
                      </a:cubicBezTo>
                      <a:cubicBezTo>
                        <a:pt x="260716" y="2628"/>
                        <a:pt x="263332" y="6021"/>
                        <a:pt x="266700" y="7144"/>
                      </a:cubicBezTo>
                      <a:cubicBezTo>
                        <a:pt x="270540" y="8424"/>
                        <a:pt x="274638" y="8731"/>
                        <a:pt x="278607" y="9525"/>
                      </a:cubicBezTo>
                      <a:cubicBezTo>
                        <a:pt x="296537" y="21478"/>
                        <a:pt x="273751" y="7444"/>
                        <a:pt x="295275" y="16669"/>
                      </a:cubicBezTo>
                      <a:cubicBezTo>
                        <a:pt x="297905" y="17796"/>
                        <a:pt x="299934" y="20011"/>
                        <a:pt x="302419" y="21431"/>
                      </a:cubicBezTo>
                      <a:cubicBezTo>
                        <a:pt x="318215" y="30457"/>
                        <a:pt x="306582" y="20832"/>
                        <a:pt x="321469" y="35719"/>
                      </a:cubicBezTo>
                      <a:cubicBezTo>
                        <a:pt x="322263" y="38100"/>
                        <a:pt x="322861" y="40555"/>
                        <a:pt x="323850" y="42862"/>
                      </a:cubicBezTo>
                      <a:cubicBezTo>
                        <a:pt x="326217" y="48386"/>
                        <a:pt x="329978" y="53436"/>
                        <a:pt x="330994" y="59531"/>
                      </a:cubicBezTo>
                      <a:cubicBezTo>
                        <a:pt x="331385" y="61880"/>
                        <a:pt x="330994" y="64294"/>
                        <a:pt x="330994" y="66675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8" name="グループ化 27">
                <a:extLst>
                  <a:ext uri="{FF2B5EF4-FFF2-40B4-BE49-F238E27FC236}">
                    <a16:creationId xmlns:a16="http://schemas.microsoft.com/office/drawing/2014/main" id="{B322AE28-D0E1-940F-04A6-F738AA8CE736}"/>
                  </a:ext>
                </a:extLst>
              </p:cNvPr>
              <p:cNvGrpSpPr/>
              <p:nvPr/>
            </p:nvGrpSpPr>
            <p:grpSpPr>
              <a:xfrm rot="12018960">
                <a:off x="5384549" y="2281464"/>
                <a:ext cx="724545" cy="448230"/>
                <a:chOff x="1492088" y="4591101"/>
                <a:chExt cx="831537" cy="514421"/>
              </a:xfrm>
            </p:grpSpPr>
            <p:sp>
              <p:nvSpPr>
                <p:cNvPr id="2694" name="Google Shape;1735;p30">
                  <a:extLst>
                    <a:ext uri="{FF2B5EF4-FFF2-40B4-BE49-F238E27FC236}">
                      <a16:creationId xmlns:a16="http://schemas.microsoft.com/office/drawing/2014/main" id="{C854E446-AEE6-40B0-621E-8A9472013207}"/>
                    </a:ext>
                  </a:extLst>
                </p:cNvPr>
                <p:cNvSpPr/>
                <p:nvPr/>
              </p:nvSpPr>
              <p:spPr>
                <a:xfrm rot="6193831">
                  <a:off x="1855835" y="4637732"/>
                  <a:ext cx="294928" cy="640652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695" name="Google Shape;1736;p30">
                  <a:extLst>
                    <a:ext uri="{FF2B5EF4-FFF2-40B4-BE49-F238E27FC236}">
                      <a16:creationId xmlns:a16="http://schemas.microsoft.com/office/drawing/2014/main" id="{D5971F3C-B31F-204C-71E9-53721BFFEC5E}"/>
                    </a:ext>
                  </a:extLst>
                </p:cNvPr>
                <p:cNvSpPr/>
                <p:nvPr/>
              </p:nvSpPr>
              <p:spPr>
                <a:xfrm rot="5791590">
                  <a:off x="1396973" y="4686216"/>
                  <a:ext cx="509402" cy="319171"/>
                </a:xfrm>
                <a:prstGeom prst="ellipse">
                  <a:avLst/>
                </a:prstGeom>
                <a:solidFill>
                  <a:srgbClr val="C89058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2690" name="グループ化 2689">
                <a:extLst>
                  <a:ext uri="{FF2B5EF4-FFF2-40B4-BE49-F238E27FC236}">
                    <a16:creationId xmlns:a16="http://schemas.microsoft.com/office/drawing/2014/main" id="{762B929D-788B-6B4C-876B-954F1C5FB533}"/>
                  </a:ext>
                </a:extLst>
              </p:cNvPr>
              <p:cNvGrpSpPr/>
              <p:nvPr/>
            </p:nvGrpSpPr>
            <p:grpSpPr>
              <a:xfrm>
                <a:off x="7105363" y="1935352"/>
                <a:ext cx="1058118" cy="1304971"/>
                <a:chOff x="8269855" y="2202293"/>
                <a:chExt cx="870346" cy="905812"/>
              </a:xfrm>
            </p:grpSpPr>
            <p:sp>
              <p:nvSpPr>
                <p:cNvPr id="2691" name="フリーフォーム 134">
                  <a:extLst>
                    <a:ext uri="{FF2B5EF4-FFF2-40B4-BE49-F238E27FC236}">
                      <a16:creationId xmlns:a16="http://schemas.microsoft.com/office/drawing/2014/main" id="{BBB6FE5C-82D8-6F91-3AB4-E452ACE16693}"/>
                    </a:ext>
                  </a:extLst>
                </p:cNvPr>
                <p:cNvSpPr/>
                <p:nvPr/>
              </p:nvSpPr>
              <p:spPr>
                <a:xfrm rot="488286">
                  <a:off x="8358347" y="2315625"/>
                  <a:ext cx="714894" cy="792480"/>
                </a:xfrm>
                <a:custGeom>
                  <a:avLst/>
                  <a:gdLst>
                    <a:gd name="connsiteX0" fmla="*/ 133003 w 714894"/>
                    <a:gd name="connsiteY0" fmla="*/ 83127 h 792480"/>
                    <a:gd name="connsiteX1" fmla="*/ 0 w 714894"/>
                    <a:gd name="connsiteY1" fmla="*/ 277091 h 792480"/>
                    <a:gd name="connsiteX2" fmla="*/ 55418 w 714894"/>
                    <a:gd name="connsiteY2" fmla="*/ 565266 h 792480"/>
                    <a:gd name="connsiteX3" fmla="*/ 227214 w 714894"/>
                    <a:gd name="connsiteY3" fmla="*/ 692727 h 792480"/>
                    <a:gd name="connsiteX4" fmla="*/ 410094 w 714894"/>
                    <a:gd name="connsiteY4" fmla="*/ 792480 h 792480"/>
                    <a:gd name="connsiteX5" fmla="*/ 626225 w 714894"/>
                    <a:gd name="connsiteY5" fmla="*/ 653935 h 792480"/>
                    <a:gd name="connsiteX6" fmla="*/ 714894 w 714894"/>
                    <a:gd name="connsiteY6" fmla="*/ 387927 h 792480"/>
                    <a:gd name="connsiteX7" fmla="*/ 670560 w 714894"/>
                    <a:gd name="connsiteY7" fmla="*/ 138546 h 792480"/>
                    <a:gd name="connsiteX8" fmla="*/ 493221 w 714894"/>
                    <a:gd name="connsiteY8" fmla="*/ 0 h 792480"/>
                    <a:gd name="connsiteX9" fmla="*/ 133003 w 714894"/>
                    <a:gd name="connsiteY9" fmla="*/ 83127 h 7924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14894" h="792480">
                      <a:moveTo>
                        <a:pt x="133003" y="83127"/>
                      </a:moveTo>
                      <a:lnTo>
                        <a:pt x="0" y="277091"/>
                      </a:lnTo>
                      <a:lnTo>
                        <a:pt x="55418" y="565266"/>
                      </a:lnTo>
                      <a:lnTo>
                        <a:pt x="227214" y="692727"/>
                      </a:lnTo>
                      <a:lnTo>
                        <a:pt x="410094" y="792480"/>
                      </a:lnTo>
                      <a:lnTo>
                        <a:pt x="626225" y="653935"/>
                      </a:lnTo>
                      <a:lnTo>
                        <a:pt x="714894" y="387927"/>
                      </a:lnTo>
                      <a:lnTo>
                        <a:pt x="670560" y="138546"/>
                      </a:lnTo>
                      <a:lnTo>
                        <a:pt x="493221" y="0"/>
                      </a:lnTo>
                      <a:lnTo>
                        <a:pt x="133003" y="83127"/>
                      </a:lnTo>
                      <a:close/>
                    </a:path>
                  </a:pathLst>
                </a:custGeom>
                <a:solidFill>
                  <a:srgbClr val="BC7D3E"/>
                </a:solidFill>
                <a:ln w="12700">
                  <a:solidFill>
                    <a:srgbClr val="3A383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92" name="フリーフォーム 135">
                  <a:extLst>
                    <a:ext uri="{FF2B5EF4-FFF2-40B4-BE49-F238E27FC236}">
                      <a16:creationId xmlns:a16="http://schemas.microsoft.com/office/drawing/2014/main" id="{D5F362BC-0D48-1959-A035-0BE3739C945E}"/>
                    </a:ext>
                  </a:extLst>
                </p:cNvPr>
                <p:cNvSpPr/>
                <p:nvPr/>
              </p:nvSpPr>
              <p:spPr>
                <a:xfrm>
                  <a:off x="8269855" y="2292610"/>
                  <a:ext cx="870346" cy="335991"/>
                </a:xfrm>
                <a:custGeom>
                  <a:avLst/>
                  <a:gdLst>
                    <a:gd name="connsiteX0" fmla="*/ 171797 w 831273"/>
                    <a:gd name="connsiteY0" fmla="*/ 127462 h 332509"/>
                    <a:gd name="connsiteX1" fmla="*/ 0 w 831273"/>
                    <a:gd name="connsiteY1" fmla="*/ 221673 h 332509"/>
                    <a:gd name="connsiteX2" fmla="*/ 66502 w 831273"/>
                    <a:gd name="connsiteY2" fmla="*/ 299258 h 332509"/>
                    <a:gd name="connsiteX3" fmla="*/ 199506 w 831273"/>
                    <a:gd name="connsiteY3" fmla="*/ 332509 h 332509"/>
                    <a:gd name="connsiteX4" fmla="*/ 520931 w 831273"/>
                    <a:gd name="connsiteY4" fmla="*/ 288175 h 332509"/>
                    <a:gd name="connsiteX5" fmla="*/ 831273 w 831273"/>
                    <a:gd name="connsiteY5" fmla="*/ 260466 h 332509"/>
                    <a:gd name="connsiteX6" fmla="*/ 831273 w 831273"/>
                    <a:gd name="connsiteY6" fmla="*/ 83127 h 332509"/>
                    <a:gd name="connsiteX7" fmla="*/ 670560 w 831273"/>
                    <a:gd name="connsiteY7" fmla="*/ 0 h 332509"/>
                    <a:gd name="connsiteX8" fmla="*/ 332509 w 831273"/>
                    <a:gd name="connsiteY8" fmla="*/ 16626 h 332509"/>
                    <a:gd name="connsiteX9" fmla="*/ 171797 w 831273"/>
                    <a:gd name="connsiteY9" fmla="*/ 127462 h 332509"/>
                    <a:gd name="connsiteX0" fmla="*/ 171797 w 831273"/>
                    <a:gd name="connsiteY0" fmla="*/ 127462 h 332509"/>
                    <a:gd name="connsiteX1" fmla="*/ 0 w 831273"/>
                    <a:gd name="connsiteY1" fmla="*/ 221673 h 332509"/>
                    <a:gd name="connsiteX2" fmla="*/ 66502 w 831273"/>
                    <a:gd name="connsiteY2" fmla="*/ 299258 h 332509"/>
                    <a:gd name="connsiteX3" fmla="*/ 199506 w 831273"/>
                    <a:gd name="connsiteY3" fmla="*/ 332509 h 332509"/>
                    <a:gd name="connsiteX4" fmla="*/ 520931 w 831273"/>
                    <a:gd name="connsiteY4" fmla="*/ 288175 h 332509"/>
                    <a:gd name="connsiteX5" fmla="*/ 831273 w 831273"/>
                    <a:gd name="connsiteY5" fmla="*/ 260466 h 332509"/>
                    <a:gd name="connsiteX6" fmla="*/ 809106 w 831273"/>
                    <a:gd name="connsiteY6" fmla="*/ 116378 h 332509"/>
                    <a:gd name="connsiteX7" fmla="*/ 670560 w 831273"/>
                    <a:gd name="connsiteY7" fmla="*/ 0 h 332509"/>
                    <a:gd name="connsiteX8" fmla="*/ 332509 w 831273"/>
                    <a:gd name="connsiteY8" fmla="*/ 16626 h 332509"/>
                    <a:gd name="connsiteX9" fmla="*/ 171797 w 831273"/>
                    <a:gd name="connsiteY9" fmla="*/ 127462 h 332509"/>
                    <a:gd name="connsiteX0" fmla="*/ 171797 w 809106"/>
                    <a:gd name="connsiteY0" fmla="*/ 127462 h 332509"/>
                    <a:gd name="connsiteX1" fmla="*/ 0 w 809106"/>
                    <a:gd name="connsiteY1" fmla="*/ 221673 h 332509"/>
                    <a:gd name="connsiteX2" fmla="*/ 66502 w 809106"/>
                    <a:gd name="connsiteY2" fmla="*/ 299258 h 332509"/>
                    <a:gd name="connsiteX3" fmla="*/ 199506 w 809106"/>
                    <a:gd name="connsiteY3" fmla="*/ 332509 h 332509"/>
                    <a:gd name="connsiteX4" fmla="*/ 520931 w 809106"/>
                    <a:gd name="connsiteY4" fmla="*/ 288175 h 332509"/>
                    <a:gd name="connsiteX5" fmla="*/ 792480 w 809106"/>
                    <a:gd name="connsiteY5" fmla="*/ 299258 h 332509"/>
                    <a:gd name="connsiteX6" fmla="*/ 809106 w 809106"/>
                    <a:gd name="connsiteY6" fmla="*/ 116378 h 332509"/>
                    <a:gd name="connsiteX7" fmla="*/ 670560 w 809106"/>
                    <a:gd name="connsiteY7" fmla="*/ 0 h 332509"/>
                    <a:gd name="connsiteX8" fmla="*/ 332509 w 809106"/>
                    <a:gd name="connsiteY8" fmla="*/ 16626 h 332509"/>
                    <a:gd name="connsiteX9" fmla="*/ 171797 w 809106"/>
                    <a:gd name="connsiteY9" fmla="*/ 127462 h 332509"/>
                    <a:gd name="connsiteX0" fmla="*/ 171797 w 809106"/>
                    <a:gd name="connsiteY0" fmla="*/ 110836 h 315883"/>
                    <a:gd name="connsiteX1" fmla="*/ 0 w 809106"/>
                    <a:gd name="connsiteY1" fmla="*/ 205047 h 315883"/>
                    <a:gd name="connsiteX2" fmla="*/ 66502 w 809106"/>
                    <a:gd name="connsiteY2" fmla="*/ 282632 h 315883"/>
                    <a:gd name="connsiteX3" fmla="*/ 199506 w 809106"/>
                    <a:gd name="connsiteY3" fmla="*/ 315883 h 315883"/>
                    <a:gd name="connsiteX4" fmla="*/ 520931 w 809106"/>
                    <a:gd name="connsiteY4" fmla="*/ 271549 h 315883"/>
                    <a:gd name="connsiteX5" fmla="*/ 792480 w 809106"/>
                    <a:gd name="connsiteY5" fmla="*/ 282632 h 315883"/>
                    <a:gd name="connsiteX6" fmla="*/ 809106 w 809106"/>
                    <a:gd name="connsiteY6" fmla="*/ 99752 h 315883"/>
                    <a:gd name="connsiteX7" fmla="*/ 609600 w 809106"/>
                    <a:gd name="connsiteY7" fmla="*/ 5542 h 315883"/>
                    <a:gd name="connsiteX8" fmla="*/ 332509 w 809106"/>
                    <a:gd name="connsiteY8" fmla="*/ 0 h 315883"/>
                    <a:gd name="connsiteX9" fmla="*/ 171797 w 809106"/>
                    <a:gd name="connsiteY9" fmla="*/ 110836 h 315883"/>
                    <a:gd name="connsiteX0" fmla="*/ 119096 w 809106"/>
                    <a:gd name="connsiteY0" fmla="*/ 28775 h 315883"/>
                    <a:gd name="connsiteX1" fmla="*/ 0 w 809106"/>
                    <a:gd name="connsiteY1" fmla="*/ 205047 h 315883"/>
                    <a:gd name="connsiteX2" fmla="*/ 66502 w 809106"/>
                    <a:gd name="connsiteY2" fmla="*/ 282632 h 315883"/>
                    <a:gd name="connsiteX3" fmla="*/ 199506 w 809106"/>
                    <a:gd name="connsiteY3" fmla="*/ 315883 h 315883"/>
                    <a:gd name="connsiteX4" fmla="*/ 520931 w 809106"/>
                    <a:gd name="connsiteY4" fmla="*/ 271549 h 315883"/>
                    <a:gd name="connsiteX5" fmla="*/ 792480 w 809106"/>
                    <a:gd name="connsiteY5" fmla="*/ 282632 h 315883"/>
                    <a:gd name="connsiteX6" fmla="*/ 809106 w 809106"/>
                    <a:gd name="connsiteY6" fmla="*/ 99752 h 315883"/>
                    <a:gd name="connsiteX7" fmla="*/ 609600 w 809106"/>
                    <a:gd name="connsiteY7" fmla="*/ 5542 h 315883"/>
                    <a:gd name="connsiteX8" fmla="*/ 332509 w 809106"/>
                    <a:gd name="connsiteY8" fmla="*/ 0 h 315883"/>
                    <a:gd name="connsiteX9" fmla="*/ 119096 w 809106"/>
                    <a:gd name="connsiteY9" fmla="*/ 28775 h 315883"/>
                    <a:gd name="connsiteX0" fmla="*/ 119096 w 792480"/>
                    <a:gd name="connsiteY0" fmla="*/ 28775 h 315883"/>
                    <a:gd name="connsiteX1" fmla="*/ 0 w 792480"/>
                    <a:gd name="connsiteY1" fmla="*/ 205047 h 315883"/>
                    <a:gd name="connsiteX2" fmla="*/ 66502 w 792480"/>
                    <a:gd name="connsiteY2" fmla="*/ 282632 h 315883"/>
                    <a:gd name="connsiteX3" fmla="*/ 199506 w 792480"/>
                    <a:gd name="connsiteY3" fmla="*/ 315883 h 315883"/>
                    <a:gd name="connsiteX4" fmla="*/ 520931 w 792480"/>
                    <a:gd name="connsiteY4" fmla="*/ 271549 h 315883"/>
                    <a:gd name="connsiteX5" fmla="*/ 792480 w 792480"/>
                    <a:gd name="connsiteY5" fmla="*/ 282632 h 315883"/>
                    <a:gd name="connsiteX6" fmla="*/ 724784 w 792480"/>
                    <a:gd name="connsiteY6" fmla="*/ 134921 h 315883"/>
                    <a:gd name="connsiteX7" fmla="*/ 609600 w 792480"/>
                    <a:gd name="connsiteY7" fmla="*/ 5542 h 315883"/>
                    <a:gd name="connsiteX8" fmla="*/ 332509 w 792480"/>
                    <a:gd name="connsiteY8" fmla="*/ 0 h 315883"/>
                    <a:gd name="connsiteX9" fmla="*/ 119096 w 792480"/>
                    <a:gd name="connsiteY9" fmla="*/ 28775 h 315883"/>
                    <a:gd name="connsiteX0" fmla="*/ 119096 w 745571"/>
                    <a:gd name="connsiteY0" fmla="*/ 28775 h 315883"/>
                    <a:gd name="connsiteX1" fmla="*/ 0 w 745571"/>
                    <a:gd name="connsiteY1" fmla="*/ 205047 h 315883"/>
                    <a:gd name="connsiteX2" fmla="*/ 66502 w 745571"/>
                    <a:gd name="connsiteY2" fmla="*/ 282632 h 315883"/>
                    <a:gd name="connsiteX3" fmla="*/ 199506 w 745571"/>
                    <a:gd name="connsiteY3" fmla="*/ 315883 h 315883"/>
                    <a:gd name="connsiteX4" fmla="*/ 520931 w 745571"/>
                    <a:gd name="connsiteY4" fmla="*/ 271549 h 315883"/>
                    <a:gd name="connsiteX5" fmla="*/ 745571 w 745571"/>
                    <a:gd name="connsiteY5" fmla="*/ 251530 h 315883"/>
                    <a:gd name="connsiteX6" fmla="*/ 724784 w 745571"/>
                    <a:gd name="connsiteY6" fmla="*/ 134921 h 315883"/>
                    <a:gd name="connsiteX7" fmla="*/ 609600 w 745571"/>
                    <a:gd name="connsiteY7" fmla="*/ 5542 h 315883"/>
                    <a:gd name="connsiteX8" fmla="*/ 332509 w 745571"/>
                    <a:gd name="connsiteY8" fmla="*/ 0 h 315883"/>
                    <a:gd name="connsiteX9" fmla="*/ 119096 w 745571"/>
                    <a:gd name="connsiteY9" fmla="*/ 28775 h 315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45571" h="315883">
                      <a:moveTo>
                        <a:pt x="119096" y="28775"/>
                      </a:moveTo>
                      <a:lnTo>
                        <a:pt x="0" y="205047"/>
                      </a:lnTo>
                      <a:lnTo>
                        <a:pt x="66502" y="282632"/>
                      </a:lnTo>
                      <a:lnTo>
                        <a:pt x="199506" y="315883"/>
                      </a:lnTo>
                      <a:lnTo>
                        <a:pt x="520931" y="271549"/>
                      </a:lnTo>
                      <a:lnTo>
                        <a:pt x="745571" y="251530"/>
                      </a:lnTo>
                      <a:lnTo>
                        <a:pt x="724784" y="134921"/>
                      </a:lnTo>
                      <a:lnTo>
                        <a:pt x="609600" y="5542"/>
                      </a:lnTo>
                      <a:lnTo>
                        <a:pt x="332509" y="0"/>
                      </a:lnTo>
                      <a:lnTo>
                        <a:pt x="119096" y="28775"/>
                      </a:lnTo>
                      <a:close/>
                    </a:path>
                  </a:pathLst>
                </a:custGeom>
                <a:solidFill>
                  <a:srgbClr val="625138"/>
                </a:solidFill>
                <a:ln w="12700">
                  <a:solidFill>
                    <a:srgbClr val="3A3838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 dirty="0"/>
                </a:p>
              </p:txBody>
            </p:sp>
            <p:sp>
              <p:nvSpPr>
                <p:cNvPr id="2693" name="Google Shape;1335;p26">
                  <a:extLst>
                    <a:ext uri="{FF2B5EF4-FFF2-40B4-BE49-F238E27FC236}">
                      <a16:creationId xmlns:a16="http://schemas.microsoft.com/office/drawing/2014/main" id="{40206730-7690-23FA-4170-26003E7D4750}"/>
                    </a:ext>
                  </a:extLst>
                </p:cNvPr>
                <p:cNvSpPr/>
                <p:nvPr/>
              </p:nvSpPr>
              <p:spPr>
                <a:xfrm flipH="1">
                  <a:off x="8659309" y="2202293"/>
                  <a:ext cx="45719" cy="158436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709" name="グループ化 2708">
              <a:extLst>
                <a:ext uri="{FF2B5EF4-FFF2-40B4-BE49-F238E27FC236}">
                  <a16:creationId xmlns:a16="http://schemas.microsoft.com/office/drawing/2014/main" id="{1C54D8B0-559F-A2C0-7D2B-154E167A8DD8}"/>
                </a:ext>
              </a:extLst>
            </p:cNvPr>
            <p:cNvGrpSpPr/>
            <p:nvPr/>
          </p:nvGrpSpPr>
          <p:grpSpPr>
            <a:xfrm>
              <a:off x="761833" y="1463672"/>
              <a:ext cx="1107187" cy="2908893"/>
              <a:chOff x="761833" y="1463672"/>
              <a:chExt cx="1107187" cy="2908893"/>
            </a:xfrm>
          </p:grpSpPr>
          <p:sp>
            <p:nvSpPr>
              <p:cNvPr id="2710" name="円柱 2709">
                <a:extLst>
                  <a:ext uri="{FF2B5EF4-FFF2-40B4-BE49-F238E27FC236}">
                    <a16:creationId xmlns:a16="http://schemas.microsoft.com/office/drawing/2014/main" id="{A1CD9CBF-2D64-81D0-129A-8A5B00BEA029}"/>
                  </a:ext>
                </a:extLst>
              </p:cNvPr>
              <p:cNvSpPr/>
              <p:nvPr/>
            </p:nvSpPr>
            <p:spPr>
              <a:xfrm rot="20773540">
                <a:off x="1297199" y="3736883"/>
                <a:ext cx="272425" cy="635682"/>
              </a:xfrm>
              <a:prstGeom prst="can">
                <a:avLst>
                  <a:gd name="adj" fmla="val 49454"/>
                </a:avLst>
              </a:prstGeom>
              <a:solidFill>
                <a:srgbClr val="625138"/>
              </a:solidFill>
              <a:ln w="9525">
                <a:solidFill>
                  <a:srgbClr val="4040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1" name="円柱 2710">
                <a:extLst>
                  <a:ext uri="{FF2B5EF4-FFF2-40B4-BE49-F238E27FC236}">
                    <a16:creationId xmlns:a16="http://schemas.microsoft.com/office/drawing/2014/main" id="{CCE1E15B-7852-0362-9F82-C82C8332BF34}"/>
                  </a:ext>
                </a:extLst>
              </p:cNvPr>
              <p:cNvSpPr/>
              <p:nvPr/>
            </p:nvSpPr>
            <p:spPr>
              <a:xfrm rot="20773540">
                <a:off x="860307" y="3603011"/>
                <a:ext cx="1008713" cy="342544"/>
              </a:xfrm>
              <a:prstGeom prst="can">
                <a:avLst>
                  <a:gd name="adj" fmla="val 49454"/>
                </a:avLst>
              </a:prstGeom>
              <a:solidFill>
                <a:srgbClr val="625138"/>
              </a:solidFill>
              <a:ln w="9525">
                <a:solidFill>
                  <a:srgbClr val="4040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712" name="グループ化 2711">
                <a:extLst>
                  <a:ext uri="{FF2B5EF4-FFF2-40B4-BE49-F238E27FC236}">
                    <a16:creationId xmlns:a16="http://schemas.microsoft.com/office/drawing/2014/main" id="{8C76901A-9D89-E9A6-E119-3E82ACED4B89}"/>
                  </a:ext>
                </a:extLst>
              </p:cNvPr>
              <p:cNvGrpSpPr/>
              <p:nvPr/>
            </p:nvGrpSpPr>
            <p:grpSpPr>
              <a:xfrm>
                <a:off x="761833" y="1463672"/>
                <a:ext cx="512140" cy="2302488"/>
                <a:chOff x="761833" y="1463672"/>
                <a:chExt cx="512140" cy="2302488"/>
              </a:xfrm>
            </p:grpSpPr>
            <p:sp>
              <p:nvSpPr>
                <p:cNvPr id="2715" name="フリーフォーム 169">
                  <a:extLst>
                    <a:ext uri="{FF2B5EF4-FFF2-40B4-BE49-F238E27FC236}">
                      <a16:creationId xmlns:a16="http://schemas.microsoft.com/office/drawing/2014/main" id="{CB482A01-1CA3-2F4F-7560-828AF1D4B6E5}"/>
                    </a:ext>
                  </a:extLst>
                </p:cNvPr>
                <p:cNvSpPr/>
                <p:nvPr/>
              </p:nvSpPr>
              <p:spPr>
                <a:xfrm rot="20773540">
                  <a:off x="856314" y="1463672"/>
                  <a:ext cx="417659" cy="2302488"/>
                </a:xfrm>
                <a:custGeom>
                  <a:avLst/>
                  <a:gdLst>
                    <a:gd name="connsiteX0" fmla="*/ 168228 w 328316"/>
                    <a:gd name="connsiteY0" fmla="*/ 0 h 1378383"/>
                    <a:gd name="connsiteX1" fmla="*/ 103108 w 328316"/>
                    <a:gd name="connsiteY1" fmla="*/ 192648 h 1378383"/>
                    <a:gd name="connsiteX2" fmla="*/ 32561 w 328316"/>
                    <a:gd name="connsiteY2" fmla="*/ 841139 h 1378383"/>
                    <a:gd name="connsiteX3" fmla="*/ 0 w 328316"/>
                    <a:gd name="connsiteY3" fmla="*/ 1329543 h 1378383"/>
                    <a:gd name="connsiteX4" fmla="*/ 130241 w 328316"/>
                    <a:gd name="connsiteY4" fmla="*/ 1378383 h 1378383"/>
                    <a:gd name="connsiteX5" fmla="*/ 211642 w 328316"/>
                    <a:gd name="connsiteY5" fmla="*/ 1367530 h 1378383"/>
                    <a:gd name="connsiteX6" fmla="*/ 328316 w 328316"/>
                    <a:gd name="connsiteY6" fmla="*/ 1326829 h 1378383"/>
                    <a:gd name="connsiteX7" fmla="*/ 274049 w 328316"/>
                    <a:gd name="connsiteY7" fmla="*/ 575230 h 1378383"/>
                    <a:gd name="connsiteX8" fmla="*/ 230635 w 328316"/>
                    <a:gd name="connsiteY8" fmla="*/ 92254 h 1378383"/>
                    <a:gd name="connsiteX9" fmla="*/ 168228 w 328316"/>
                    <a:gd name="connsiteY9" fmla="*/ 0 h 13783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28316" h="1378383">
                      <a:moveTo>
                        <a:pt x="168228" y="0"/>
                      </a:moveTo>
                      <a:lnTo>
                        <a:pt x="103108" y="192648"/>
                      </a:lnTo>
                      <a:lnTo>
                        <a:pt x="32561" y="841139"/>
                      </a:lnTo>
                      <a:lnTo>
                        <a:pt x="0" y="1329543"/>
                      </a:lnTo>
                      <a:lnTo>
                        <a:pt x="130241" y="1378383"/>
                      </a:lnTo>
                      <a:lnTo>
                        <a:pt x="211642" y="1367530"/>
                      </a:lnTo>
                      <a:lnTo>
                        <a:pt x="328316" y="1326829"/>
                      </a:lnTo>
                      <a:lnTo>
                        <a:pt x="274049" y="575230"/>
                      </a:lnTo>
                      <a:lnTo>
                        <a:pt x="230635" y="92254"/>
                      </a:lnTo>
                      <a:lnTo>
                        <a:pt x="168228" y="0"/>
                      </a:lnTo>
                      <a:close/>
                    </a:path>
                  </a:pathLst>
                </a:custGeom>
                <a:solidFill>
                  <a:srgbClr val="BC7D3E"/>
                </a:solidFill>
                <a:ln w="12700">
                  <a:solidFill>
                    <a:srgbClr val="40404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6" name="Google Shape;1866;p32">
                  <a:extLst>
                    <a:ext uri="{FF2B5EF4-FFF2-40B4-BE49-F238E27FC236}">
                      <a16:creationId xmlns:a16="http://schemas.microsoft.com/office/drawing/2014/main" id="{FB6D5385-A407-B22A-8E72-FE28EA41127E}"/>
                    </a:ext>
                  </a:extLst>
                </p:cNvPr>
                <p:cNvSpPr/>
                <p:nvPr/>
              </p:nvSpPr>
              <p:spPr>
                <a:xfrm rot="15665397">
                  <a:off x="820276" y="2494106"/>
                  <a:ext cx="99557" cy="216443"/>
                </a:xfrm>
                <a:prstGeom prst="can">
                  <a:avLst>
                    <a:gd name="adj" fmla="val 25000"/>
                  </a:avLst>
                </a:prstGeom>
                <a:solidFill>
                  <a:srgbClr val="BC7D3E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7" name="Google Shape;1867;p32">
                  <a:extLst>
                    <a:ext uri="{FF2B5EF4-FFF2-40B4-BE49-F238E27FC236}">
                      <a16:creationId xmlns:a16="http://schemas.microsoft.com/office/drawing/2014/main" id="{5941C997-DD3E-FE22-88C8-940C35CDD02D}"/>
                    </a:ext>
                  </a:extLst>
                </p:cNvPr>
                <p:cNvSpPr/>
                <p:nvPr/>
              </p:nvSpPr>
              <p:spPr>
                <a:xfrm rot="20481124">
                  <a:off x="926058" y="2543355"/>
                  <a:ext cx="111155" cy="81707"/>
                </a:xfrm>
                <a:prstGeom prst="ellipse">
                  <a:avLst/>
                </a:prstGeom>
                <a:solidFill>
                  <a:srgbClr val="BC7D3E"/>
                </a:solidFill>
                <a:ln>
                  <a:noFill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8" name="Google Shape;1868;p32">
                  <a:extLst>
                    <a:ext uri="{FF2B5EF4-FFF2-40B4-BE49-F238E27FC236}">
                      <a16:creationId xmlns:a16="http://schemas.microsoft.com/office/drawing/2014/main" id="{9B2FDD9D-AA5F-D9A2-AD01-76E078B749D9}"/>
                    </a:ext>
                  </a:extLst>
                </p:cNvPr>
                <p:cNvSpPr/>
                <p:nvPr/>
              </p:nvSpPr>
              <p:spPr>
                <a:xfrm rot="17672304">
                  <a:off x="991242" y="2757361"/>
                  <a:ext cx="27803" cy="28105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19" name="Google Shape;1869;p32">
                  <a:extLst>
                    <a:ext uri="{FF2B5EF4-FFF2-40B4-BE49-F238E27FC236}">
                      <a16:creationId xmlns:a16="http://schemas.microsoft.com/office/drawing/2014/main" id="{17044821-A09B-C4FF-AEA1-8A87017E0CA6}"/>
                    </a:ext>
                  </a:extLst>
                </p:cNvPr>
                <p:cNvSpPr/>
                <p:nvPr/>
              </p:nvSpPr>
              <p:spPr>
                <a:xfrm rot="17672304">
                  <a:off x="999626" y="2329618"/>
                  <a:ext cx="27803" cy="28105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2720" name="Google Shape;1870;p32">
                  <a:extLst>
                    <a:ext uri="{FF2B5EF4-FFF2-40B4-BE49-F238E27FC236}">
                      <a16:creationId xmlns:a16="http://schemas.microsoft.com/office/drawing/2014/main" id="{C3ED5AD6-0FA8-7BA1-1A7F-474C61C6C48D}"/>
                    </a:ext>
                  </a:extLst>
                </p:cNvPr>
                <p:cNvSpPr/>
                <p:nvPr/>
              </p:nvSpPr>
              <p:spPr>
                <a:xfrm rot="17672304">
                  <a:off x="1054035" y="2320106"/>
                  <a:ext cx="27803" cy="28105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713" name="円柱 175">
                <a:extLst>
                  <a:ext uri="{FF2B5EF4-FFF2-40B4-BE49-F238E27FC236}">
                    <a16:creationId xmlns:a16="http://schemas.microsoft.com/office/drawing/2014/main" id="{F72DC122-E3C2-EC0B-D4EF-E5E6B834A2C8}"/>
                  </a:ext>
                </a:extLst>
              </p:cNvPr>
              <p:cNvSpPr/>
              <p:nvPr/>
            </p:nvSpPr>
            <p:spPr>
              <a:xfrm rot="20773540">
                <a:off x="1291480" y="3997795"/>
                <a:ext cx="280000" cy="66281"/>
              </a:xfrm>
              <a:custGeom>
                <a:avLst/>
                <a:gdLst>
                  <a:gd name="connsiteX0" fmla="*/ 0 w 161333"/>
                  <a:gd name="connsiteY0" fmla="*/ 12247 h 49530"/>
                  <a:gd name="connsiteX1" fmla="*/ 80667 w 161333"/>
                  <a:gd name="connsiteY1" fmla="*/ 24494 h 49530"/>
                  <a:gd name="connsiteX2" fmla="*/ 161334 w 161333"/>
                  <a:gd name="connsiteY2" fmla="*/ 12247 h 49530"/>
                  <a:gd name="connsiteX3" fmla="*/ 161333 w 161333"/>
                  <a:gd name="connsiteY3" fmla="*/ 37283 h 49530"/>
                  <a:gd name="connsiteX4" fmla="*/ 80666 w 161333"/>
                  <a:gd name="connsiteY4" fmla="*/ 49530 h 49530"/>
                  <a:gd name="connsiteX5" fmla="*/ -1 w 161333"/>
                  <a:gd name="connsiteY5" fmla="*/ 37283 h 49530"/>
                  <a:gd name="connsiteX6" fmla="*/ 0 w 161333"/>
                  <a:gd name="connsiteY6" fmla="*/ 12247 h 49530"/>
                  <a:gd name="connsiteX0" fmla="*/ 0 w 161333"/>
                  <a:gd name="connsiteY0" fmla="*/ 12247 h 49530"/>
                  <a:gd name="connsiteX1" fmla="*/ 80667 w 161333"/>
                  <a:gd name="connsiteY1" fmla="*/ 0 h 49530"/>
                  <a:gd name="connsiteX2" fmla="*/ 161334 w 161333"/>
                  <a:gd name="connsiteY2" fmla="*/ 12247 h 49530"/>
                  <a:gd name="connsiteX3" fmla="*/ 80667 w 161333"/>
                  <a:gd name="connsiteY3" fmla="*/ 24494 h 49530"/>
                  <a:gd name="connsiteX4" fmla="*/ 0 w 161333"/>
                  <a:gd name="connsiteY4" fmla="*/ 12247 h 49530"/>
                  <a:gd name="connsiteX0" fmla="*/ 161333 w 161333"/>
                  <a:gd name="connsiteY0" fmla="*/ 12247 h 49530"/>
                  <a:gd name="connsiteX1" fmla="*/ 80666 w 161333"/>
                  <a:gd name="connsiteY1" fmla="*/ 24494 h 49530"/>
                  <a:gd name="connsiteX2" fmla="*/ -1 w 161333"/>
                  <a:gd name="connsiteY2" fmla="*/ 12247 h 49530"/>
                  <a:gd name="connsiteX3" fmla="*/ 80666 w 161333"/>
                  <a:gd name="connsiteY3" fmla="*/ 0 h 49530"/>
                  <a:gd name="connsiteX4" fmla="*/ 161333 w 161333"/>
                  <a:gd name="connsiteY4" fmla="*/ 12247 h 49530"/>
                  <a:gd name="connsiteX5" fmla="*/ 161333 w 161333"/>
                  <a:gd name="connsiteY5" fmla="*/ 37283 h 49530"/>
                  <a:gd name="connsiteX6" fmla="*/ 80666 w 161333"/>
                  <a:gd name="connsiteY6" fmla="*/ 49530 h 49530"/>
                  <a:gd name="connsiteX7" fmla="*/ -1 w 161333"/>
                  <a:gd name="connsiteY7" fmla="*/ 37283 h 49530"/>
                  <a:gd name="connsiteX8" fmla="*/ 0 w 161333"/>
                  <a:gd name="connsiteY8" fmla="*/ 12247 h 49530"/>
                  <a:gd name="connsiteX0" fmla="*/ 2243 w 163577"/>
                  <a:gd name="connsiteY0" fmla="*/ 12247 h 49530"/>
                  <a:gd name="connsiteX1" fmla="*/ 82910 w 163577"/>
                  <a:gd name="connsiteY1" fmla="*/ 24494 h 49530"/>
                  <a:gd name="connsiteX2" fmla="*/ 163577 w 163577"/>
                  <a:gd name="connsiteY2" fmla="*/ 12247 h 49530"/>
                  <a:gd name="connsiteX3" fmla="*/ 163576 w 163577"/>
                  <a:gd name="connsiteY3" fmla="*/ 37283 h 49530"/>
                  <a:gd name="connsiteX4" fmla="*/ 82909 w 163577"/>
                  <a:gd name="connsiteY4" fmla="*/ 49530 h 49530"/>
                  <a:gd name="connsiteX5" fmla="*/ 2242 w 163577"/>
                  <a:gd name="connsiteY5" fmla="*/ 37283 h 49530"/>
                  <a:gd name="connsiteX6" fmla="*/ 2243 w 163577"/>
                  <a:gd name="connsiteY6" fmla="*/ 12247 h 49530"/>
                  <a:gd name="connsiteX0" fmla="*/ 2243 w 163577"/>
                  <a:gd name="connsiteY0" fmla="*/ 12247 h 49530"/>
                  <a:gd name="connsiteX1" fmla="*/ 82910 w 163577"/>
                  <a:gd name="connsiteY1" fmla="*/ 0 h 49530"/>
                  <a:gd name="connsiteX2" fmla="*/ 163577 w 163577"/>
                  <a:gd name="connsiteY2" fmla="*/ 12247 h 49530"/>
                  <a:gd name="connsiteX3" fmla="*/ 82910 w 163577"/>
                  <a:gd name="connsiteY3" fmla="*/ 24494 h 49530"/>
                  <a:gd name="connsiteX4" fmla="*/ 2243 w 163577"/>
                  <a:gd name="connsiteY4" fmla="*/ 12247 h 49530"/>
                  <a:gd name="connsiteX0" fmla="*/ 163576 w 163577"/>
                  <a:gd name="connsiteY0" fmla="*/ 12247 h 49530"/>
                  <a:gd name="connsiteX1" fmla="*/ 82909 w 163577"/>
                  <a:gd name="connsiteY1" fmla="*/ 24494 h 49530"/>
                  <a:gd name="connsiteX2" fmla="*/ 2242 w 163577"/>
                  <a:gd name="connsiteY2" fmla="*/ 12247 h 49530"/>
                  <a:gd name="connsiteX3" fmla="*/ 163576 w 163577"/>
                  <a:gd name="connsiteY3" fmla="*/ 12247 h 49530"/>
                  <a:gd name="connsiteX4" fmla="*/ 163576 w 163577"/>
                  <a:gd name="connsiteY4" fmla="*/ 37283 h 49530"/>
                  <a:gd name="connsiteX5" fmla="*/ 82909 w 163577"/>
                  <a:gd name="connsiteY5" fmla="*/ 49530 h 49530"/>
                  <a:gd name="connsiteX6" fmla="*/ 2242 w 163577"/>
                  <a:gd name="connsiteY6" fmla="*/ 37283 h 49530"/>
                  <a:gd name="connsiteX7" fmla="*/ 2243 w 163577"/>
                  <a:gd name="connsiteY7" fmla="*/ 12247 h 49530"/>
                  <a:gd name="connsiteX0" fmla="*/ 2243 w 165819"/>
                  <a:gd name="connsiteY0" fmla="*/ 2396 h 39679"/>
                  <a:gd name="connsiteX1" fmla="*/ 82910 w 165819"/>
                  <a:gd name="connsiteY1" fmla="*/ 14643 h 39679"/>
                  <a:gd name="connsiteX2" fmla="*/ 163577 w 165819"/>
                  <a:gd name="connsiteY2" fmla="*/ 2396 h 39679"/>
                  <a:gd name="connsiteX3" fmla="*/ 163576 w 165819"/>
                  <a:gd name="connsiteY3" fmla="*/ 27432 h 39679"/>
                  <a:gd name="connsiteX4" fmla="*/ 82909 w 165819"/>
                  <a:gd name="connsiteY4" fmla="*/ 39679 h 39679"/>
                  <a:gd name="connsiteX5" fmla="*/ 2242 w 165819"/>
                  <a:gd name="connsiteY5" fmla="*/ 27432 h 39679"/>
                  <a:gd name="connsiteX6" fmla="*/ 2243 w 165819"/>
                  <a:gd name="connsiteY6" fmla="*/ 2396 h 39679"/>
                  <a:gd name="connsiteX0" fmla="*/ 2243 w 165819"/>
                  <a:gd name="connsiteY0" fmla="*/ 2396 h 39679"/>
                  <a:gd name="connsiteX1" fmla="*/ 163577 w 165819"/>
                  <a:gd name="connsiteY1" fmla="*/ 2396 h 39679"/>
                  <a:gd name="connsiteX2" fmla="*/ 82910 w 165819"/>
                  <a:gd name="connsiteY2" fmla="*/ 14643 h 39679"/>
                  <a:gd name="connsiteX3" fmla="*/ 2243 w 165819"/>
                  <a:gd name="connsiteY3" fmla="*/ 2396 h 39679"/>
                  <a:gd name="connsiteX0" fmla="*/ 163576 w 165819"/>
                  <a:gd name="connsiteY0" fmla="*/ 2396 h 39679"/>
                  <a:gd name="connsiteX1" fmla="*/ 82909 w 165819"/>
                  <a:gd name="connsiteY1" fmla="*/ 14643 h 39679"/>
                  <a:gd name="connsiteX2" fmla="*/ 2242 w 165819"/>
                  <a:gd name="connsiteY2" fmla="*/ 2396 h 39679"/>
                  <a:gd name="connsiteX3" fmla="*/ 163576 w 165819"/>
                  <a:gd name="connsiteY3" fmla="*/ 2396 h 39679"/>
                  <a:gd name="connsiteX4" fmla="*/ 163576 w 165819"/>
                  <a:gd name="connsiteY4" fmla="*/ 27432 h 39679"/>
                  <a:gd name="connsiteX5" fmla="*/ 82909 w 165819"/>
                  <a:gd name="connsiteY5" fmla="*/ 39679 h 39679"/>
                  <a:gd name="connsiteX6" fmla="*/ 2242 w 165819"/>
                  <a:gd name="connsiteY6" fmla="*/ 27432 h 39679"/>
                  <a:gd name="connsiteX7" fmla="*/ 2243 w 165819"/>
                  <a:gd name="connsiteY7" fmla="*/ 2396 h 39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819" h="39679" stroke="0" extrusionOk="0">
                    <a:moveTo>
                      <a:pt x="2243" y="2396"/>
                    </a:moveTo>
                    <a:cubicBezTo>
                      <a:pt x="2243" y="9160"/>
                      <a:pt x="38359" y="14643"/>
                      <a:pt x="82910" y="14643"/>
                    </a:cubicBezTo>
                    <a:cubicBezTo>
                      <a:pt x="127461" y="14643"/>
                      <a:pt x="163577" y="9160"/>
                      <a:pt x="163577" y="2396"/>
                    </a:cubicBezTo>
                    <a:cubicBezTo>
                      <a:pt x="163577" y="10741"/>
                      <a:pt x="163576" y="19087"/>
                      <a:pt x="163576" y="27432"/>
                    </a:cubicBezTo>
                    <a:cubicBezTo>
                      <a:pt x="163576" y="34196"/>
                      <a:pt x="127460" y="39679"/>
                      <a:pt x="82909" y="39679"/>
                    </a:cubicBezTo>
                    <a:cubicBezTo>
                      <a:pt x="38358" y="39679"/>
                      <a:pt x="2242" y="34196"/>
                      <a:pt x="2242" y="27432"/>
                    </a:cubicBezTo>
                    <a:cubicBezTo>
                      <a:pt x="2242" y="19087"/>
                      <a:pt x="2243" y="10741"/>
                      <a:pt x="2243" y="2396"/>
                    </a:cubicBezTo>
                    <a:close/>
                  </a:path>
                  <a:path w="165819" h="39679" fill="lighten" stroke="0" extrusionOk="0">
                    <a:moveTo>
                      <a:pt x="2243" y="2396"/>
                    </a:moveTo>
                    <a:cubicBezTo>
                      <a:pt x="15688" y="355"/>
                      <a:pt x="150133" y="355"/>
                      <a:pt x="163577" y="2396"/>
                    </a:cubicBezTo>
                    <a:cubicBezTo>
                      <a:pt x="177022" y="4437"/>
                      <a:pt x="127461" y="14643"/>
                      <a:pt x="82910" y="14643"/>
                    </a:cubicBezTo>
                    <a:cubicBezTo>
                      <a:pt x="38359" y="14643"/>
                      <a:pt x="2243" y="9160"/>
                      <a:pt x="2243" y="2396"/>
                    </a:cubicBezTo>
                    <a:close/>
                  </a:path>
                  <a:path w="165819" h="39679" fill="none" extrusionOk="0">
                    <a:moveTo>
                      <a:pt x="163576" y="2396"/>
                    </a:moveTo>
                    <a:cubicBezTo>
                      <a:pt x="163576" y="9160"/>
                      <a:pt x="127460" y="14643"/>
                      <a:pt x="82909" y="14643"/>
                    </a:cubicBezTo>
                    <a:cubicBezTo>
                      <a:pt x="38358" y="14643"/>
                      <a:pt x="-11203" y="4437"/>
                      <a:pt x="2242" y="2396"/>
                    </a:cubicBezTo>
                    <a:cubicBezTo>
                      <a:pt x="15687" y="355"/>
                      <a:pt x="136687" y="-1777"/>
                      <a:pt x="163576" y="2396"/>
                    </a:cubicBezTo>
                    <a:lnTo>
                      <a:pt x="163576" y="27432"/>
                    </a:lnTo>
                    <a:cubicBezTo>
                      <a:pt x="163576" y="34196"/>
                      <a:pt x="127460" y="39679"/>
                      <a:pt x="82909" y="39679"/>
                    </a:cubicBezTo>
                    <a:cubicBezTo>
                      <a:pt x="38358" y="39679"/>
                      <a:pt x="2242" y="34196"/>
                      <a:pt x="2242" y="27432"/>
                    </a:cubicBezTo>
                    <a:cubicBezTo>
                      <a:pt x="2242" y="19087"/>
                      <a:pt x="2243" y="10741"/>
                      <a:pt x="2243" y="2396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4" name="円柱 175">
                <a:extLst>
                  <a:ext uri="{FF2B5EF4-FFF2-40B4-BE49-F238E27FC236}">
                    <a16:creationId xmlns:a16="http://schemas.microsoft.com/office/drawing/2014/main" id="{5BAAA2AB-C1D3-B8F3-2515-B4C885360089}"/>
                  </a:ext>
                </a:extLst>
              </p:cNvPr>
              <p:cNvSpPr/>
              <p:nvPr/>
            </p:nvSpPr>
            <p:spPr>
              <a:xfrm rot="20773540">
                <a:off x="1333222" y="4168067"/>
                <a:ext cx="280000" cy="66281"/>
              </a:xfrm>
              <a:custGeom>
                <a:avLst/>
                <a:gdLst>
                  <a:gd name="connsiteX0" fmla="*/ 0 w 161333"/>
                  <a:gd name="connsiteY0" fmla="*/ 12247 h 49530"/>
                  <a:gd name="connsiteX1" fmla="*/ 80667 w 161333"/>
                  <a:gd name="connsiteY1" fmla="*/ 24494 h 49530"/>
                  <a:gd name="connsiteX2" fmla="*/ 161334 w 161333"/>
                  <a:gd name="connsiteY2" fmla="*/ 12247 h 49530"/>
                  <a:gd name="connsiteX3" fmla="*/ 161333 w 161333"/>
                  <a:gd name="connsiteY3" fmla="*/ 37283 h 49530"/>
                  <a:gd name="connsiteX4" fmla="*/ 80666 w 161333"/>
                  <a:gd name="connsiteY4" fmla="*/ 49530 h 49530"/>
                  <a:gd name="connsiteX5" fmla="*/ -1 w 161333"/>
                  <a:gd name="connsiteY5" fmla="*/ 37283 h 49530"/>
                  <a:gd name="connsiteX6" fmla="*/ 0 w 161333"/>
                  <a:gd name="connsiteY6" fmla="*/ 12247 h 49530"/>
                  <a:gd name="connsiteX0" fmla="*/ 0 w 161333"/>
                  <a:gd name="connsiteY0" fmla="*/ 12247 h 49530"/>
                  <a:gd name="connsiteX1" fmla="*/ 80667 w 161333"/>
                  <a:gd name="connsiteY1" fmla="*/ 0 h 49530"/>
                  <a:gd name="connsiteX2" fmla="*/ 161334 w 161333"/>
                  <a:gd name="connsiteY2" fmla="*/ 12247 h 49530"/>
                  <a:gd name="connsiteX3" fmla="*/ 80667 w 161333"/>
                  <a:gd name="connsiteY3" fmla="*/ 24494 h 49530"/>
                  <a:gd name="connsiteX4" fmla="*/ 0 w 161333"/>
                  <a:gd name="connsiteY4" fmla="*/ 12247 h 49530"/>
                  <a:gd name="connsiteX0" fmla="*/ 161333 w 161333"/>
                  <a:gd name="connsiteY0" fmla="*/ 12247 h 49530"/>
                  <a:gd name="connsiteX1" fmla="*/ 80666 w 161333"/>
                  <a:gd name="connsiteY1" fmla="*/ 24494 h 49530"/>
                  <a:gd name="connsiteX2" fmla="*/ -1 w 161333"/>
                  <a:gd name="connsiteY2" fmla="*/ 12247 h 49530"/>
                  <a:gd name="connsiteX3" fmla="*/ 80666 w 161333"/>
                  <a:gd name="connsiteY3" fmla="*/ 0 h 49530"/>
                  <a:gd name="connsiteX4" fmla="*/ 161333 w 161333"/>
                  <a:gd name="connsiteY4" fmla="*/ 12247 h 49530"/>
                  <a:gd name="connsiteX5" fmla="*/ 161333 w 161333"/>
                  <a:gd name="connsiteY5" fmla="*/ 37283 h 49530"/>
                  <a:gd name="connsiteX6" fmla="*/ 80666 w 161333"/>
                  <a:gd name="connsiteY6" fmla="*/ 49530 h 49530"/>
                  <a:gd name="connsiteX7" fmla="*/ -1 w 161333"/>
                  <a:gd name="connsiteY7" fmla="*/ 37283 h 49530"/>
                  <a:gd name="connsiteX8" fmla="*/ 0 w 161333"/>
                  <a:gd name="connsiteY8" fmla="*/ 12247 h 49530"/>
                  <a:gd name="connsiteX0" fmla="*/ 2243 w 163577"/>
                  <a:gd name="connsiteY0" fmla="*/ 12247 h 49530"/>
                  <a:gd name="connsiteX1" fmla="*/ 82910 w 163577"/>
                  <a:gd name="connsiteY1" fmla="*/ 24494 h 49530"/>
                  <a:gd name="connsiteX2" fmla="*/ 163577 w 163577"/>
                  <a:gd name="connsiteY2" fmla="*/ 12247 h 49530"/>
                  <a:gd name="connsiteX3" fmla="*/ 163576 w 163577"/>
                  <a:gd name="connsiteY3" fmla="*/ 37283 h 49530"/>
                  <a:gd name="connsiteX4" fmla="*/ 82909 w 163577"/>
                  <a:gd name="connsiteY4" fmla="*/ 49530 h 49530"/>
                  <a:gd name="connsiteX5" fmla="*/ 2242 w 163577"/>
                  <a:gd name="connsiteY5" fmla="*/ 37283 h 49530"/>
                  <a:gd name="connsiteX6" fmla="*/ 2243 w 163577"/>
                  <a:gd name="connsiteY6" fmla="*/ 12247 h 49530"/>
                  <a:gd name="connsiteX0" fmla="*/ 2243 w 163577"/>
                  <a:gd name="connsiteY0" fmla="*/ 12247 h 49530"/>
                  <a:gd name="connsiteX1" fmla="*/ 82910 w 163577"/>
                  <a:gd name="connsiteY1" fmla="*/ 0 h 49530"/>
                  <a:gd name="connsiteX2" fmla="*/ 163577 w 163577"/>
                  <a:gd name="connsiteY2" fmla="*/ 12247 h 49530"/>
                  <a:gd name="connsiteX3" fmla="*/ 82910 w 163577"/>
                  <a:gd name="connsiteY3" fmla="*/ 24494 h 49530"/>
                  <a:gd name="connsiteX4" fmla="*/ 2243 w 163577"/>
                  <a:gd name="connsiteY4" fmla="*/ 12247 h 49530"/>
                  <a:gd name="connsiteX0" fmla="*/ 163576 w 163577"/>
                  <a:gd name="connsiteY0" fmla="*/ 12247 h 49530"/>
                  <a:gd name="connsiteX1" fmla="*/ 82909 w 163577"/>
                  <a:gd name="connsiteY1" fmla="*/ 24494 h 49530"/>
                  <a:gd name="connsiteX2" fmla="*/ 2242 w 163577"/>
                  <a:gd name="connsiteY2" fmla="*/ 12247 h 49530"/>
                  <a:gd name="connsiteX3" fmla="*/ 163576 w 163577"/>
                  <a:gd name="connsiteY3" fmla="*/ 12247 h 49530"/>
                  <a:gd name="connsiteX4" fmla="*/ 163576 w 163577"/>
                  <a:gd name="connsiteY4" fmla="*/ 37283 h 49530"/>
                  <a:gd name="connsiteX5" fmla="*/ 82909 w 163577"/>
                  <a:gd name="connsiteY5" fmla="*/ 49530 h 49530"/>
                  <a:gd name="connsiteX6" fmla="*/ 2242 w 163577"/>
                  <a:gd name="connsiteY6" fmla="*/ 37283 h 49530"/>
                  <a:gd name="connsiteX7" fmla="*/ 2243 w 163577"/>
                  <a:gd name="connsiteY7" fmla="*/ 12247 h 49530"/>
                  <a:gd name="connsiteX0" fmla="*/ 2243 w 165819"/>
                  <a:gd name="connsiteY0" fmla="*/ 2396 h 39679"/>
                  <a:gd name="connsiteX1" fmla="*/ 82910 w 165819"/>
                  <a:gd name="connsiteY1" fmla="*/ 14643 h 39679"/>
                  <a:gd name="connsiteX2" fmla="*/ 163577 w 165819"/>
                  <a:gd name="connsiteY2" fmla="*/ 2396 h 39679"/>
                  <a:gd name="connsiteX3" fmla="*/ 163576 w 165819"/>
                  <a:gd name="connsiteY3" fmla="*/ 27432 h 39679"/>
                  <a:gd name="connsiteX4" fmla="*/ 82909 w 165819"/>
                  <a:gd name="connsiteY4" fmla="*/ 39679 h 39679"/>
                  <a:gd name="connsiteX5" fmla="*/ 2242 w 165819"/>
                  <a:gd name="connsiteY5" fmla="*/ 27432 h 39679"/>
                  <a:gd name="connsiteX6" fmla="*/ 2243 w 165819"/>
                  <a:gd name="connsiteY6" fmla="*/ 2396 h 39679"/>
                  <a:gd name="connsiteX0" fmla="*/ 2243 w 165819"/>
                  <a:gd name="connsiteY0" fmla="*/ 2396 h 39679"/>
                  <a:gd name="connsiteX1" fmla="*/ 163577 w 165819"/>
                  <a:gd name="connsiteY1" fmla="*/ 2396 h 39679"/>
                  <a:gd name="connsiteX2" fmla="*/ 82910 w 165819"/>
                  <a:gd name="connsiteY2" fmla="*/ 14643 h 39679"/>
                  <a:gd name="connsiteX3" fmla="*/ 2243 w 165819"/>
                  <a:gd name="connsiteY3" fmla="*/ 2396 h 39679"/>
                  <a:gd name="connsiteX0" fmla="*/ 163576 w 165819"/>
                  <a:gd name="connsiteY0" fmla="*/ 2396 h 39679"/>
                  <a:gd name="connsiteX1" fmla="*/ 82909 w 165819"/>
                  <a:gd name="connsiteY1" fmla="*/ 14643 h 39679"/>
                  <a:gd name="connsiteX2" fmla="*/ 2242 w 165819"/>
                  <a:gd name="connsiteY2" fmla="*/ 2396 h 39679"/>
                  <a:gd name="connsiteX3" fmla="*/ 163576 w 165819"/>
                  <a:gd name="connsiteY3" fmla="*/ 2396 h 39679"/>
                  <a:gd name="connsiteX4" fmla="*/ 163576 w 165819"/>
                  <a:gd name="connsiteY4" fmla="*/ 27432 h 39679"/>
                  <a:gd name="connsiteX5" fmla="*/ 82909 w 165819"/>
                  <a:gd name="connsiteY5" fmla="*/ 39679 h 39679"/>
                  <a:gd name="connsiteX6" fmla="*/ 2242 w 165819"/>
                  <a:gd name="connsiteY6" fmla="*/ 27432 h 39679"/>
                  <a:gd name="connsiteX7" fmla="*/ 2243 w 165819"/>
                  <a:gd name="connsiteY7" fmla="*/ 2396 h 39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5819" h="39679" stroke="0" extrusionOk="0">
                    <a:moveTo>
                      <a:pt x="2243" y="2396"/>
                    </a:moveTo>
                    <a:cubicBezTo>
                      <a:pt x="2243" y="9160"/>
                      <a:pt x="38359" y="14643"/>
                      <a:pt x="82910" y="14643"/>
                    </a:cubicBezTo>
                    <a:cubicBezTo>
                      <a:pt x="127461" y="14643"/>
                      <a:pt x="163577" y="9160"/>
                      <a:pt x="163577" y="2396"/>
                    </a:cubicBezTo>
                    <a:cubicBezTo>
                      <a:pt x="163577" y="10741"/>
                      <a:pt x="163576" y="19087"/>
                      <a:pt x="163576" y="27432"/>
                    </a:cubicBezTo>
                    <a:cubicBezTo>
                      <a:pt x="163576" y="34196"/>
                      <a:pt x="127460" y="39679"/>
                      <a:pt x="82909" y="39679"/>
                    </a:cubicBezTo>
                    <a:cubicBezTo>
                      <a:pt x="38358" y="39679"/>
                      <a:pt x="2242" y="34196"/>
                      <a:pt x="2242" y="27432"/>
                    </a:cubicBezTo>
                    <a:cubicBezTo>
                      <a:pt x="2242" y="19087"/>
                      <a:pt x="2243" y="10741"/>
                      <a:pt x="2243" y="2396"/>
                    </a:cubicBezTo>
                    <a:close/>
                  </a:path>
                  <a:path w="165819" h="39679" fill="lighten" stroke="0" extrusionOk="0">
                    <a:moveTo>
                      <a:pt x="2243" y="2396"/>
                    </a:moveTo>
                    <a:cubicBezTo>
                      <a:pt x="15688" y="355"/>
                      <a:pt x="150133" y="355"/>
                      <a:pt x="163577" y="2396"/>
                    </a:cubicBezTo>
                    <a:cubicBezTo>
                      <a:pt x="177022" y="4437"/>
                      <a:pt x="127461" y="14643"/>
                      <a:pt x="82910" y="14643"/>
                    </a:cubicBezTo>
                    <a:cubicBezTo>
                      <a:pt x="38359" y="14643"/>
                      <a:pt x="2243" y="9160"/>
                      <a:pt x="2243" y="2396"/>
                    </a:cubicBezTo>
                    <a:close/>
                  </a:path>
                  <a:path w="165819" h="39679" fill="none" extrusionOk="0">
                    <a:moveTo>
                      <a:pt x="163576" y="2396"/>
                    </a:moveTo>
                    <a:cubicBezTo>
                      <a:pt x="163576" y="9160"/>
                      <a:pt x="127460" y="14643"/>
                      <a:pt x="82909" y="14643"/>
                    </a:cubicBezTo>
                    <a:cubicBezTo>
                      <a:pt x="38358" y="14643"/>
                      <a:pt x="-11203" y="4437"/>
                      <a:pt x="2242" y="2396"/>
                    </a:cubicBezTo>
                    <a:cubicBezTo>
                      <a:pt x="15687" y="355"/>
                      <a:pt x="136687" y="-1777"/>
                      <a:pt x="163576" y="2396"/>
                    </a:cubicBezTo>
                    <a:lnTo>
                      <a:pt x="163576" y="27432"/>
                    </a:lnTo>
                    <a:cubicBezTo>
                      <a:pt x="163576" y="34196"/>
                      <a:pt x="127460" y="39679"/>
                      <a:pt x="82909" y="39679"/>
                    </a:cubicBezTo>
                    <a:cubicBezTo>
                      <a:pt x="38358" y="39679"/>
                      <a:pt x="2242" y="34196"/>
                      <a:pt x="2242" y="27432"/>
                    </a:cubicBezTo>
                    <a:cubicBezTo>
                      <a:pt x="2242" y="19087"/>
                      <a:pt x="2243" y="10741"/>
                      <a:pt x="2243" y="2396"/>
                    </a:cubicBezTo>
                  </a:path>
                </a:pathLst>
              </a:custGeom>
              <a:solidFill>
                <a:schemeClr val="bg1"/>
              </a:solidFill>
              <a:ln w="9525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721" name="グループ化 2720">
              <a:extLst>
                <a:ext uri="{FF2B5EF4-FFF2-40B4-BE49-F238E27FC236}">
                  <a16:creationId xmlns:a16="http://schemas.microsoft.com/office/drawing/2014/main" id="{98714DCA-5C2C-2282-DA1B-F35B76E20092}"/>
                </a:ext>
              </a:extLst>
            </p:cNvPr>
            <p:cNvGrpSpPr/>
            <p:nvPr/>
          </p:nvGrpSpPr>
          <p:grpSpPr>
            <a:xfrm rot="3674651">
              <a:off x="5062699" y="3169686"/>
              <a:ext cx="800121" cy="621324"/>
              <a:chOff x="3302349" y="4517737"/>
              <a:chExt cx="467406" cy="359054"/>
            </a:xfrm>
          </p:grpSpPr>
          <p:cxnSp>
            <p:nvCxnSpPr>
              <p:cNvPr id="2722" name="直線コネクタ 2721">
                <a:extLst>
                  <a:ext uri="{FF2B5EF4-FFF2-40B4-BE49-F238E27FC236}">
                    <a16:creationId xmlns:a16="http://schemas.microsoft.com/office/drawing/2014/main" id="{5A32CB5A-1E2A-5611-A076-7F08AF09F9BA}"/>
                  </a:ext>
                </a:extLst>
              </p:cNvPr>
              <p:cNvCxnSpPr/>
              <p:nvPr/>
            </p:nvCxnSpPr>
            <p:spPr>
              <a:xfrm>
                <a:off x="3557597" y="4595412"/>
                <a:ext cx="64569" cy="116315"/>
              </a:xfrm>
              <a:prstGeom prst="line">
                <a:avLst/>
              </a:pr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23" name="直線コネクタ 2722">
                <a:extLst>
                  <a:ext uri="{FF2B5EF4-FFF2-40B4-BE49-F238E27FC236}">
                    <a16:creationId xmlns:a16="http://schemas.microsoft.com/office/drawing/2014/main" id="{3C980CB2-B7C8-6086-B039-4E1837492CD9}"/>
                  </a:ext>
                </a:extLst>
              </p:cNvPr>
              <p:cNvCxnSpPr/>
              <p:nvPr/>
            </p:nvCxnSpPr>
            <p:spPr>
              <a:xfrm flipH="1">
                <a:off x="3737152" y="4517737"/>
                <a:ext cx="32603" cy="162048"/>
              </a:xfrm>
              <a:prstGeom prst="line">
                <a:avLst/>
              </a:pr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24" name="直線コネクタ 2723">
                <a:extLst>
                  <a:ext uri="{FF2B5EF4-FFF2-40B4-BE49-F238E27FC236}">
                    <a16:creationId xmlns:a16="http://schemas.microsoft.com/office/drawing/2014/main" id="{91BD6B79-850E-4A4C-28F6-456B3228005A}"/>
                  </a:ext>
                </a:extLst>
              </p:cNvPr>
              <p:cNvCxnSpPr/>
              <p:nvPr/>
            </p:nvCxnSpPr>
            <p:spPr>
              <a:xfrm>
                <a:off x="3302349" y="4851651"/>
                <a:ext cx="176293" cy="25140"/>
              </a:xfrm>
              <a:prstGeom prst="line">
                <a:avLst/>
              </a:pr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25" name="直線コネクタ 2724">
                <a:extLst>
                  <a:ext uri="{FF2B5EF4-FFF2-40B4-BE49-F238E27FC236}">
                    <a16:creationId xmlns:a16="http://schemas.microsoft.com/office/drawing/2014/main" id="{C11F9AB3-C7AB-F7D6-044B-A3A57D20AD83}"/>
                  </a:ext>
                </a:extLst>
              </p:cNvPr>
              <p:cNvCxnSpPr/>
              <p:nvPr/>
            </p:nvCxnSpPr>
            <p:spPr>
              <a:xfrm>
                <a:off x="3436425" y="4695768"/>
                <a:ext cx="74941" cy="61816"/>
              </a:xfrm>
              <a:prstGeom prst="line">
                <a:avLst/>
              </a:pr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726" name="グループ化 2725">
              <a:extLst>
                <a:ext uri="{FF2B5EF4-FFF2-40B4-BE49-F238E27FC236}">
                  <a16:creationId xmlns:a16="http://schemas.microsoft.com/office/drawing/2014/main" id="{272586B0-9D5A-6D3A-CE24-8BD16F624AFD}"/>
                </a:ext>
              </a:extLst>
            </p:cNvPr>
            <p:cNvGrpSpPr/>
            <p:nvPr/>
          </p:nvGrpSpPr>
          <p:grpSpPr>
            <a:xfrm rot="4635502">
              <a:off x="1202448" y="1424255"/>
              <a:ext cx="800121" cy="621324"/>
              <a:chOff x="3302349" y="4517737"/>
              <a:chExt cx="467406" cy="359054"/>
            </a:xfrm>
          </p:grpSpPr>
          <p:cxnSp>
            <p:nvCxnSpPr>
              <p:cNvPr id="2727" name="直線コネクタ 2726">
                <a:extLst>
                  <a:ext uri="{FF2B5EF4-FFF2-40B4-BE49-F238E27FC236}">
                    <a16:creationId xmlns:a16="http://schemas.microsoft.com/office/drawing/2014/main" id="{ED0099CB-BC83-5B2F-2BBE-35112B32A0AB}"/>
                  </a:ext>
                </a:extLst>
              </p:cNvPr>
              <p:cNvCxnSpPr/>
              <p:nvPr/>
            </p:nvCxnSpPr>
            <p:spPr>
              <a:xfrm>
                <a:off x="3557597" y="4595412"/>
                <a:ext cx="64569" cy="116315"/>
              </a:xfrm>
              <a:prstGeom prst="line">
                <a:avLst/>
              </a:pr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28" name="直線コネクタ 2727">
                <a:extLst>
                  <a:ext uri="{FF2B5EF4-FFF2-40B4-BE49-F238E27FC236}">
                    <a16:creationId xmlns:a16="http://schemas.microsoft.com/office/drawing/2014/main" id="{12C0BC23-0AEC-2E0F-7BCA-AD25AAFE88CB}"/>
                  </a:ext>
                </a:extLst>
              </p:cNvPr>
              <p:cNvCxnSpPr/>
              <p:nvPr/>
            </p:nvCxnSpPr>
            <p:spPr>
              <a:xfrm flipH="1">
                <a:off x="3737152" y="4517737"/>
                <a:ext cx="32603" cy="162048"/>
              </a:xfrm>
              <a:prstGeom prst="line">
                <a:avLst/>
              </a:pr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29" name="直線コネクタ 2728">
                <a:extLst>
                  <a:ext uri="{FF2B5EF4-FFF2-40B4-BE49-F238E27FC236}">
                    <a16:creationId xmlns:a16="http://schemas.microsoft.com/office/drawing/2014/main" id="{C46DAC57-47C1-0866-BD3B-EC7FAA677EBD}"/>
                  </a:ext>
                </a:extLst>
              </p:cNvPr>
              <p:cNvCxnSpPr/>
              <p:nvPr/>
            </p:nvCxnSpPr>
            <p:spPr>
              <a:xfrm>
                <a:off x="3302349" y="4851651"/>
                <a:ext cx="176293" cy="25140"/>
              </a:xfrm>
              <a:prstGeom prst="line">
                <a:avLst/>
              </a:pr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730" name="直線コネクタ 2729">
                <a:extLst>
                  <a:ext uri="{FF2B5EF4-FFF2-40B4-BE49-F238E27FC236}">
                    <a16:creationId xmlns:a16="http://schemas.microsoft.com/office/drawing/2014/main" id="{48235AB5-7F57-D083-89ED-65115CC88300}"/>
                  </a:ext>
                </a:extLst>
              </p:cNvPr>
              <p:cNvCxnSpPr/>
              <p:nvPr/>
            </p:nvCxnSpPr>
            <p:spPr>
              <a:xfrm>
                <a:off x="3436425" y="4695768"/>
                <a:ext cx="74941" cy="61816"/>
              </a:xfrm>
              <a:prstGeom prst="line">
                <a:avLst/>
              </a:pr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731" name="正方形/長方形 2730">
              <a:extLst>
                <a:ext uri="{FF2B5EF4-FFF2-40B4-BE49-F238E27FC236}">
                  <a16:creationId xmlns:a16="http://schemas.microsoft.com/office/drawing/2014/main" id="{F4B87C41-6D56-813A-AE31-7F66B1A03951}"/>
                </a:ext>
              </a:extLst>
            </p:cNvPr>
            <p:cNvSpPr/>
            <p:nvPr/>
          </p:nvSpPr>
          <p:spPr>
            <a:xfrm>
              <a:off x="2825537" y="1875568"/>
              <a:ext cx="2158571" cy="865136"/>
            </a:xfrm>
            <a:prstGeom prst="rect">
              <a:avLst/>
            </a:prstGeom>
            <a:noFill/>
          </p:spPr>
          <p:txBody>
            <a:bodyPr wrap="none" lIns="91440" tIns="45720" rIns="91440" bIns="45720">
              <a:spAutoFit/>
            </a:bodyPr>
            <a:lstStyle/>
            <a:p>
              <a:pPr algn="ctr"/>
              <a:r>
                <a:rPr lang="en-US" altLang="ja-JP" sz="3200" b="1" cap="none" spc="0" dirty="0">
                  <a:ln w="12700">
                    <a:solidFill>
                      <a:schemeClr val="accent5"/>
                    </a:solidFill>
                    <a:prstDash val="solid"/>
                  </a:ln>
                  <a:pattFill prst="ltDnDiag">
                    <a:fgClr>
                      <a:schemeClr val="accent5">
                        <a:lumMod val="60000"/>
                        <a:lumOff val="40000"/>
                      </a:schemeClr>
                    </a:fgClr>
                    <a:bgClr>
                      <a:schemeClr val="bg1"/>
                    </a:bgClr>
                  </a:pattFill>
                  <a:effectLst/>
                </a:rPr>
                <a:t>Lv.100</a:t>
              </a:r>
              <a:endParaRPr lang="ja-JP" altLang="en-US" sz="3200" b="1" cap="none" spc="0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  <a:effectLst/>
              </a:endParaRPr>
            </a:p>
          </p:txBody>
        </p:sp>
      </p:grpSp>
      <p:sp>
        <p:nvSpPr>
          <p:cNvPr id="2733" name="Google Shape;2724;p43">
            <a:extLst>
              <a:ext uri="{FF2B5EF4-FFF2-40B4-BE49-F238E27FC236}">
                <a16:creationId xmlns:a16="http://schemas.microsoft.com/office/drawing/2014/main" id="{3CE9DE6D-30CC-B8F2-6E88-EFA0EBECC3B0}"/>
              </a:ext>
            </a:extLst>
          </p:cNvPr>
          <p:cNvSpPr txBox="1"/>
          <p:nvPr/>
        </p:nvSpPr>
        <p:spPr>
          <a:xfrm>
            <a:off x="756039" y="5415374"/>
            <a:ext cx="2713470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みんなは</a:t>
            </a:r>
            <a:r>
              <a:rPr lang="en-US" alt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100</a:t>
            </a: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分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ナデナデしても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勇者にはなれないよ。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テキスト ボックス 96">
            <a:extLst>
              <a:ext uri="{FF2B5EF4-FFF2-40B4-BE49-F238E27FC236}">
                <a16:creationId xmlns:a16="http://schemas.microsoft.com/office/drawing/2014/main" id="{8F00E8E3-DA5D-4AC9-AC11-BBF5538A7587}"/>
              </a:ext>
            </a:extLst>
          </p:cNvPr>
          <p:cNvSpPr txBox="1"/>
          <p:nvPr/>
        </p:nvSpPr>
        <p:spPr>
          <a:xfrm>
            <a:off x="934255" y="2133227"/>
            <a:ext cx="88001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ゆうしゃ</a:t>
            </a:r>
          </a:p>
        </p:txBody>
      </p:sp>
      <p:sp>
        <p:nvSpPr>
          <p:cNvPr id="98" name="テキスト ボックス 97">
            <a:extLst>
              <a:ext uri="{FF2B5EF4-FFF2-40B4-BE49-F238E27FC236}">
                <a16:creationId xmlns:a16="http://schemas.microsoft.com/office/drawing/2014/main" id="{D98D86E7-D49C-425C-A187-24146C41CAB8}"/>
              </a:ext>
            </a:extLst>
          </p:cNvPr>
          <p:cNvSpPr txBox="1"/>
          <p:nvPr/>
        </p:nvSpPr>
        <p:spPr>
          <a:xfrm>
            <a:off x="2186558" y="5306362"/>
            <a:ext cx="74853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ふん</a:t>
            </a:r>
          </a:p>
        </p:txBody>
      </p:sp>
      <p:sp>
        <p:nvSpPr>
          <p:cNvPr id="99" name="テキスト ボックス 98">
            <a:extLst>
              <a:ext uri="{FF2B5EF4-FFF2-40B4-BE49-F238E27FC236}">
                <a16:creationId xmlns:a16="http://schemas.microsoft.com/office/drawing/2014/main" id="{8BAF611A-BDDE-4CD9-8123-8DABDB1DB18E}"/>
              </a:ext>
            </a:extLst>
          </p:cNvPr>
          <p:cNvSpPr txBox="1"/>
          <p:nvPr/>
        </p:nvSpPr>
        <p:spPr>
          <a:xfrm>
            <a:off x="6173420" y="669954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100" name="テキスト ボックス 99">
            <a:extLst>
              <a:ext uri="{FF2B5EF4-FFF2-40B4-BE49-F238E27FC236}">
                <a16:creationId xmlns:a16="http://schemas.microsoft.com/office/drawing/2014/main" id="{DA374716-05A2-4EED-A51B-222CB2D4D71C}"/>
              </a:ext>
            </a:extLst>
          </p:cNvPr>
          <p:cNvSpPr txBox="1"/>
          <p:nvPr/>
        </p:nvSpPr>
        <p:spPr>
          <a:xfrm>
            <a:off x="4122039" y="1370344"/>
            <a:ext cx="85421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もくざい</a:t>
            </a:r>
          </a:p>
        </p:txBody>
      </p:sp>
      <p:sp>
        <p:nvSpPr>
          <p:cNvPr id="101" name="テキスト ボックス 100">
            <a:extLst>
              <a:ext uri="{FF2B5EF4-FFF2-40B4-BE49-F238E27FC236}">
                <a16:creationId xmlns:a16="http://schemas.microsoft.com/office/drawing/2014/main" id="{5F2339ED-E8E0-444A-8C01-436BE70C53CA}"/>
              </a:ext>
            </a:extLst>
          </p:cNvPr>
          <p:cNvSpPr txBox="1"/>
          <p:nvPr/>
        </p:nvSpPr>
        <p:spPr>
          <a:xfrm>
            <a:off x="4198326" y="1994727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おんど</a:t>
            </a:r>
          </a:p>
        </p:txBody>
      </p:sp>
      <p:sp>
        <p:nvSpPr>
          <p:cNvPr id="102" name="テキスト ボックス 101">
            <a:extLst>
              <a:ext uri="{FF2B5EF4-FFF2-40B4-BE49-F238E27FC236}">
                <a16:creationId xmlns:a16="http://schemas.microsoft.com/office/drawing/2014/main" id="{F56F78D3-CCE0-4AB8-BC08-C7656BD702BA}"/>
              </a:ext>
            </a:extLst>
          </p:cNvPr>
          <p:cNvSpPr txBox="1"/>
          <p:nvPr/>
        </p:nvSpPr>
        <p:spPr>
          <a:xfrm>
            <a:off x="5144879" y="1987033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かん</a:t>
            </a:r>
          </a:p>
        </p:txBody>
      </p:sp>
      <p:sp>
        <p:nvSpPr>
          <p:cNvPr id="103" name="テキスト ボックス 102">
            <a:extLst>
              <a:ext uri="{FF2B5EF4-FFF2-40B4-BE49-F238E27FC236}">
                <a16:creationId xmlns:a16="http://schemas.microsoft.com/office/drawing/2014/main" id="{4ECA436D-CF2A-4564-B683-64D5E62C9FA0}"/>
              </a:ext>
            </a:extLst>
          </p:cNvPr>
          <p:cNvSpPr txBox="1"/>
          <p:nvPr/>
        </p:nvSpPr>
        <p:spPr>
          <a:xfrm>
            <a:off x="6199683" y="2006646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ひと</a:t>
            </a:r>
          </a:p>
        </p:txBody>
      </p:sp>
      <p:sp>
        <p:nvSpPr>
          <p:cNvPr id="104" name="テキスト ボックス 103">
            <a:extLst>
              <a:ext uri="{FF2B5EF4-FFF2-40B4-BE49-F238E27FC236}">
                <a16:creationId xmlns:a16="http://schemas.microsoft.com/office/drawing/2014/main" id="{C15B16DB-6CE1-455A-A9DC-B001A7795450}"/>
              </a:ext>
            </a:extLst>
          </p:cNvPr>
          <p:cNvSpPr txBox="1"/>
          <p:nvPr/>
        </p:nvSpPr>
        <p:spPr>
          <a:xfrm>
            <a:off x="6912886" y="1985119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おお</a:t>
            </a:r>
          </a:p>
        </p:txBody>
      </p:sp>
      <p:sp>
        <p:nvSpPr>
          <p:cNvPr id="105" name="テキスト ボックス 104">
            <a:extLst>
              <a:ext uri="{FF2B5EF4-FFF2-40B4-BE49-F238E27FC236}">
                <a16:creationId xmlns:a16="http://schemas.microsoft.com/office/drawing/2014/main" id="{CE2C76E9-D95E-48AF-A7CB-19E80065D015}"/>
              </a:ext>
            </a:extLst>
          </p:cNvPr>
          <p:cNvSpPr txBox="1"/>
          <p:nvPr/>
        </p:nvSpPr>
        <p:spPr>
          <a:xfrm>
            <a:off x="4122039" y="2635795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いえ</a:t>
            </a:r>
          </a:p>
        </p:txBody>
      </p:sp>
      <p:sp>
        <p:nvSpPr>
          <p:cNvPr id="106" name="テキスト ボックス 105">
            <a:extLst>
              <a:ext uri="{FF2B5EF4-FFF2-40B4-BE49-F238E27FC236}">
                <a16:creationId xmlns:a16="http://schemas.microsoft.com/office/drawing/2014/main" id="{82FE478B-6227-4856-A6A4-47C3DE83C280}"/>
              </a:ext>
            </a:extLst>
          </p:cNvPr>
          <p:cNvSpPr txBox="1"/>
          <p:nvPr/>
        </p:nvSpPr>
        <p:spPr>
          <a:xfrm>
            <a:off x="4988293" y="2628101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かぐ</a:t>
            </a:r>
          </a:p>
        </p:txBody>
      </p:sp>
      <p:sp>
        <p:nvSpPr>
          <p:cNvPr id="107" name="テキスト ボックス 106">
            <a:extLst>
              <a:ext uri="{FF2B5EF4-FFF2-40B4-BE49-F238E27FC236}">
                <a16:creationId xmlns:a16="http://schemas.microsoft.com/office/drawing/2014/main" id="{E90C3FCA-BED1-4FF1-BC3C-B1AFD715DF43}"/>
              </a:ext>
            </a:extLst>
          </p:cNvPr>
          <p:cNvSpPr txBox="1"/>
          <p:nvPr/>
        </p:nvSpPr>
        <p:spPr>
          <a:xfrm>
            <a:off x="6481011" y="2619004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へや</a:t>
            </a:r>
          </a:p>
        </p:txBody>
      </p:sp>
      <p:sp>
        <p:nvSpPr>
          <p:cNvPr id="108" name="テキスト ボックス 107">
            <a:extLst>
              <a:ext uri="{FF2B5EF4-FFF2-40B4-BE49-F238E27FC236}">
                <a16:creationId xmlns:a16="http://schemas.microsoft.com/office/drawing/2014/main" id="{F74C8BF2-F608-416D-AFA4-8863B5C2E7FA}"/>
              </a:ext>
            </a:extLst>
          </p:cNvPr>
          <p:cNvSpPr txBox="1"/>
          <p:nvPr/>
        </p:nvSpPr>
        <p:spPr>
          <a:xfrm>
            <a:off x="6597032" y="3255733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つか</a:t>
            </a:r>
          </a:p>
        </p:txBody>
      </p:sp>
      <p:sp>
        <p:nvSpPr>
          <p:cNvPr id="109" name="テキスト ボックス 108">
            <a:extLst>
              <a:ext uri="{FF2B5EF4-FFF2-40B4-BE49-F238E27FC236}">
                <a16:creationId xmlns:a16="http://schemas.microsoft.com/office/drawing/2014/main" id="{1A1256F4-82DC-4DB6-9B06-C62F1BFD6CDA}"/>
              </a:ext>
            </a:extLst>
          </p:cNvPr>
          <p:cNvSpPr txBox="1"/>
          <p:nvPr/>
        </p:nvSpPr>
        <p:spPr>
          <a:xfrm>
            <a:off x="5451151" y="4473313"/>
            <a:ext cx="74853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  <a:endParaRPr kumimoji="1" lang="en-US" altLang="ja-JP" sz="1200" dirty="0"/>
          </a:p>
          <a:p>
            <a:endParaRPr kumimoji="1" lang="ja-JP" altLang="en-US" sz="1200" dirty="0"/>
          </a:p>
        </p:txBody>
      </p:sp>
      <p:sp>
        <p:nvSpPr>
          <p:cNvPr id="110" name="テキスト ボックス 109">
            <a:extLst>
              <a:ext uri="{FF2B5EF4-FFF2-40B4-BE49-F238E27FC236}">
                <a16:creationId xmlns:a16="http://schemas.microsoft.com/office/drawing/2014/main" id="{DCB41341-A1DF-4A1C-8329-38997B287F77}"/>
              </a:ext>
            </a:extLst>
          </p:cNvPr>
          <p:cNvSpPr txBox="1"/>
          <p:nvPr/>
        </p:nvSpPr>
        <p:spPr>
          <a:xfrm>
            <a:off x="4597509" y="5518672"/>
            <a:ext cx="74853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ちから</a:t>
            </a:r>
          </a:p>
        </p:txBody>
      </p:sp>
      <p:sp>
        <p:nvSpPr>
          <p:cNvPr id="111" name="テキスト ボックス 110">
            <a:extLst>
              <a:ext uri="{FF2B5EF4-FFF2-40B4-BE49-F238E27FC236}">
                <a16:creationId xmlns:a16="http://schemas.microsoft.com/office/drawing/2014/main" id="{9188A5C9-33B3-473E-8BD6-CB4745C683DF}"/>
              </a:ext>
            </a:extLst>
          </p:cNvPr>
          <p:cNvSpPr txBox="1"/>
          <p:nvPr/>
        </p:nvSpPr>
        <p:spPr>
          <a:xfrm>
            <a:off x="6921952" y="5535223"/>
            <a:ext cx="74853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べつ</a:t>
            </a:r>
          </a:p>
        </p:txBody>
      </p:sp>
      <p:sp>
        <p:nvSpPr>
          <p:cNvPr id="112" name="テキスト ボックス 111">
            <a:extLst>
              <a:ext uri="{FF2B5EF4-FFF2-40B4-BE49-F238E27FC236}">
                <a16:creationId xmlns:a16="http://schemas.microsoft.com/office/drawing/2014/main" id="{9D197D0D-A5A6-4DE2-BCD0-DA4D8DB0B72B}"/>
              </a:ext>
            </a:extLst>
          </p:cNvPr>
          <p:cNvSpPr txBox="1"/>
          <p:nvPr/>
        </p:nvSpPr>
        <p:spPr>
          <a:xfrm>
            <a:off x="7405308" y="5525441"/>
            <a:ext cx="74853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はなし</a:t>
            </a:r>
          </a:p>
        </p:txBody>
      </p:sp>
      <p:sp>
        <p:nvSpPr>
          <p:cNvPr id="113" name="角丸四角形 96">
            <a:extLst>
              <a:ext uri="{FF2B5EF4-FFF2-40B4-BE49-F238E27FC236}">
                <a16:creationId xmlns:a16="http://schemas.microsoft.com/office/drawing/2014/main" id="{B4F4DB0B-C823-6681-A598-408170FDD812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8AD32956-63A9-2BD9-FCD3-856F538E562D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15" name="角丸四角形 96">
            <a:extLst>
              <a:ext uri="{FF2B5EF4-FFF2-40B4-BE49-F238E27FC236}">
                <a16:creationId xmlns:a16="http://schemas.microsoft.com/office/drawing/2014/main" id="{2FEEA4C1-BB65-B25D-9163-CB97C3B704E2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5CB3F60C-31EA-1EF0-0E1C-54C9E073475B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22" name="正方形/長方形 121"/>
          <p:cNvSpPr/>
          <p:nvPr/>
        </p:nvSpPr>
        <p:spPr>
          <a:xfrm>
            <a:off x="7372030" y="5261385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23" name="Google Shape;2451;p40"/>
          <p:cNvGrpSpPr/>
          <p:nvPr/>
        </p:nvGrpSpPr>
        <p:grpSpPr>
          <a:xfrm rot="1595020" flipH="1">
            <a:off x="4843696" y="5226865"/>
            <a:ext cx="152637" cy="172162"/>
            <a:chOff x="3805164" y="3252287"/>
            <a:chExt cx="1192516" cy="1345064"/>
          </a:xfrm>
        </p:grpSpPr>
        <p:sp>
          <p:nvSpPr>
            <p:cNvPr id="124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7" name="Google Shape;2451;p40"/>
          <p:cNvGrpSpPr/>
          <p:nvPr/>
        </p:nvGrpSpPr>
        <p:grpSpPr>
          <a:xfrm rot="1595020" flipH="1">
            <a:off x="5124316" y="5226865"/>
            <a:ext cx="152637" cy="172162"/>
            <a:chOff x="3805164" y="3252287"/>
            <a:chExt cx="1192516" cy="1345064"/>
          </a:xfrm>
        </p:grpSpPr>
        <p:sp>
          <p:nvSpPr>
            <p:cNvPr id="128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1" name="Google Shape;2451;p40"/>
          <p:cNvGrpSpPr/>
          <p:nvPr/>
        </p:nvGrpSpPr>
        <p:grpSpPr>
          <a:xfrm rot="1595020" flipH="1">
            <a:off x="5404936" y="5226865"/>
            <a:ext cx="152637" cy="172162"/>
            <a:chOff x="3805164" y="3252287"/>
            <a:chExt cx="1192516" cy="1345064"/>
          </a:xfrm>
        </p:grpSpPr>
        <p:sp>
          <p:nvSpPr>
            <p:cNvPr id="132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5" name="Google Shape;2451;p40"/>
          <p:cNvGrpSpPr/>
          <p:nvPr/>
        </p:nvGrpSpPr>
        <p:grpSpPr>
          <a:xfrm rot="1595020" flipH="1">
            <a:off x="5685556" y="5226865"/>
            <a:ext cx="152637" cy="172162"/>
            <a:chOff x="3805164" y="3252287"/>
            <a:chExt cx="1192516" cy="1345064"/>
          </a:xfrm>
        </p:grpSpPr>
        <p:sp>
          <p:nvSpPr>
            <p:cNvPr id="136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446254" y="5062177"/>
            <a:ext cx="303975" cy="383186"/>
            <a:chOff x="9215567" y="654930"/>
            <a:chExt cx="1608434" cy="1989214"/>
          </a:xfrm>
        </p:grpSpPr>
        <p:sp>
          <p:nvSpPr>
            <p:cNvPr id="141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6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48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7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2" name="Google Shape;2451;p40"/>
          <p:cNvGrpSpPr/>
          <p:nvPr/>
        </p:nvGrpSpPr>
        <p:grpSpPr>
          <a:xfrm rot="1595020" flipH="1">
            <a:off x="5980635" y="5226865"/>
            <a:ext cx="152637" cy="172162"/>
            <a:chOff x="3805164" y="3252287"/>
            <a:chExt cx="1192516" cy="1345064"/>
          </a:xfrm>
        </p:grpSpPr>
        <p:sp>
          <p:nvSpPr>
            <p:cNvPr id="163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6" name="Google Shape;2451;p40"/>
          <p:cNvGrpSpPr/>
          <p:nvPr/>
        </p:nvGrpSpPr>
        <p:grpSpPr>
          <a:xfrm rot="1595020" flipH="1">
            <a:off x="6261255" y="5226865"/>
            <a:ext cx="152637" cy="172162"/>
            <a:chOff x="3805164" y="3252287"/>
            <a:chExt cx="1192516" cy="1345064"/>
          </a:xfrm>
        </p:grpSpPr>
        <p:sp>
          <p:nvSpPr>
            <p:cNvPr id="167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0" name="Google Shape;2451;p40"/>
          <p:cNvGrpSpPr/>
          <p:nvPr/>
        </p:nvGrpSpPr>
        <p:grpSpPr>
          <a:xfrm rot="1595020" flipH="1">
            <a:off x="6541875" y="5226865"/>
            <a:ext cx="152637" cy="172162"/>
            <a:chOff x="3805164" y="3252287"/>
            <a:chExt cx="1192516" cy="1345064"/>
          </a:xfrm>
        </p:grpSpPr>
        <p:sp>
          <p:nvSpPr>
            <p:cNvPr id="171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4" name="Google Shape;2451;p40"/>
          <p:cNvGrpSpPr/>
          <p:nvPr/>
        </p:nvGrpSpPr>
        <p:grpSpPr>
          <a:xfrm rot="1595020" flipH="1">
            <a:off x="6822495" y="5226865"/>
            <a:ext cx="152637" cy="172162"/>
            <a:chOff x="3805164" y="3252287"/>
            <a:chExt cx="1192516" cy="1345064"/>
          </a:xfrm>
        </p:grpSpPr>
        <p:sp>
          <p:nvSpPr>
            <p:cNvPr id="175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8" name="Google Shape;2451;p40"/>
          <p:cNvGrpSpPr/>
          <p:nvPr/>
        </p:nvGrpSpPr>
        <p:grpSpPr>
          <a:xfrm rot="1595020" flipH="1">
            <a:off x="7078090" y="5226865"/>
            <a:ext cx="152637" cy="172162"/>
            <a:chOff x="3805164" y="3252287"/>
            <a:chExt cx="1192516" cy="1345064"/>
          </a:xfrm>
        </p:grpSpPr>
        <p:sp>
          <p:nvSpPr>
            <p:cNvPr id="179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Google Shape;392;p16">
            <a:extLst>
              <a:ext uri="{FF2B5EF4-FFF2-40B4-BE49-F238E27FC236}">
                <a16:creationId xmlns:a16="http://schemas.microsoft.com/office/drawing/2014/main" id="{7BE9F1CD-5ACD-687F-11A2-7985CC225483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3" name="Google Shape;393;p16">
              <a:extLst>
                <a:ext uri="{FF2B5EF4-FFF2-40B4-BE49-F238E27FC236}">
                  <a16:creationId xmlns:a16="http://schemas.microsoft.com/office/drawing/2014/main" id="{6DB28C09-1C3D-386C-4396-F13AC794F02D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394;p16">
              <a:extLst>
                <a:ext uri="{FF2B5EF4-FFF2-40B4-BE49-F238E27FC236}">
                  <a16:creationId xmlns:a16="http://schemas.microsoft.com/office/drawing/2014/main" id="{CF2560AC-02EE-976B-3A88-F88FD9303208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395;p16">
              <a:extLst>
                <a:ext uri="{FF2B5EF4-FFF2-40B4-BE49-F238E27FC236}">
                  <a16:creationId xmlns:a16="http://schemas.microsoft.com/office/drawing/2014/main" id="{CF009AB8-2744-6CAE-74AF-A1ED48823C53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396;p16">
            <a:extLst>
              <a:ext uri="{FF2B5EF4-FFF2-40B4-BE49-F238E27FC236}">
                <a16:creationId xmlns:a16="http://schemas.microsoft.com/office/drawing/2014/main" id="{4465FB30-6455-951F-A776-7A5BC0C2BE8A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13" name="Google Shape;397;p16">
              <a:extLst>
                <a:ext uri="{FF2B5EF4-FFF2-40B4-BE49-F238E27FC236}">
                  <a16:creationId xmlns:a16="http://schemas.microsoft.com/office/drawing/2014/main" id="{BB240480-1AE7-6D64-60E1-576D368ECB48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398;p16">
              <a:extLst>
                <a:ext uri="{FF2B5EF4-FFF2-40B4-BE49-F238E27FC236}">
                  <a16:creationId xmlns:a16="http://schemas.microsoft.com/office/drawing/2014/main" id="{C07575D1-D0C5-0D2C-C5B6-50AA7EEB5997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399;p16">
              <a:extLst>
                <a:ext uri="{FF2B5EF4-FFF2-40B4-BE49-F238E27FC236}">
                  <a16:creationId xmlns:a16="http://schemas.microsoft.com/office/drawing/2014/main" id="{6680C0E6-3E05-5746-C82C-1887378BC517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400;p16">
            <a:extLst>
              <a:ext uri="{FF2B5EF4-FFF2-40B4-BE49-F238E27FC236}">
                <a16:creationId xmlns:a16="http://schemas.microsoft.com/office/drawing/2014/main" id="{47489303-A351-8FC6-4BB0-832CFCABA56B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17" name="Google Shape;401;p16">
              <a:extLst>
                <a:ext uri="{FF2B5EF4-FFF2-40B4-BE49-F238E27FC236}">
                  <a16:creationId xmlns:a16="http://schemas.microsoft.com/office/drawing/2014/main" id="{5D6A9FE9-DB1F-6FB4-C9D9-3B181E7B17CB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402;p16">
              <a:extLst>
                <a:ext uri="{FF2B5EF4-FFF2-40B4-BE49-F238E27FC236}">
                  <a16:creationId xmlns:a16="http://schemas.microsoft.com/office/drawing/2014/main" id="{920A222E-0CB0-1161-156A-88AE8DEF58FB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403;p16">
              <a:extLst>
                <a:ext uri="{FF2B5EF4-FFF2-40B4-BE49-F238E27FC236}">
                  <a16:creationId xmlns:a16="http://schemas.microsoft.com/office/drawing/2014/main" id="{6B9114AB-4DE6-5625-F6BD-9B2D631FAFBB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04;p16">
            <a:extLst>
              <a:ext uri="{FF2B5EF4-FFF2-40B4-BE49-F238E27FC236}">
                <a16:creationId xmlns:a16="http://schemas.microsoft.com/office/drawing/2014/main" id="{46B6A4CD-2732-BF33-04F1-78EBFCD30D9A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1" name="Google Shape;405;p16">
              <a:extLst>
                <a:ext uri="{FF2B5EF4-FFF2-40B4-BE49-F238E27FC236}">
                  <a16:creationId xmlns:a16="http://schemas.microsoft.com/office/drawing/2014/main" id="{FCBAD46F-1C54-BF64-F15D-2B639E51C21C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406;p16">
              <a:extLst>
                <a:ext uri="{FF2B5EF4-FFF2-40B4-BE49-F238E27FC236}">
                  <a16:creationId xmlns:a16="http://schemas.microsoft.com/office/drawing/2014/main" id="{17FD0F1C-C7B0-FC52-7E1F-8F71AF8DABE3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407;p16">
              <a:extLst>
                <a:ext uri="{FF2B5EF4-FFF2-40B4-BE49-F238E27FC236}">
                  <a16:creationId xmlns:a16="http://schemas.microsoft.com/office/drawing/2014/main" id="{904AE73C-D94E-FB9D-0D88-B46592860DDE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516483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940000" y="414191"/>
            <a:ext cx="10554046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>
              <a:lnSpc>
                <a:spcPct val="200000"/>
              </a:lnSpc>
            </a:pPr>
            <a:r>
              <a:rPr lang="ja-JP" altLang="en-US" sz="3600" dirty="0">
                <a:solidFill>
                  <a:srgbClr val="3F3F3F"/>
                </a:solidFill>
              </a:rPr>
              <a:t>ザイくんは毎日ツンツンしていた。</a:t>
            </a:r>
            <a:endParaRPr lang="en-US" altLang="ja-JP" sz="36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あれから１００日がすぎた。すると</a:t>
            </a:r>
            <a:r>
              <a:rPr lang="en-US" altLang="ja-JP" sz="3600" dirty="0">
                <a:solidFill>
                  <a:srgbClr val="3F3F3F"/>
                </a:solidFill>
              </a:rPr>
              <a:t>…</a:t>
            </a:r>
          </a:p>
        </p:txBody>
      </p:sp>
      <p:grpSp>
        <p:nvGrpSpPr>
          <p:cNvPr id="40" name="Google Shape;627;p18"/>
          <p:cNvGrpSpPr/>
          <p:nvPr/>
        </p:nvGrpSpPr>
        <p:grpSpPr>
          <a:xfrm>
            <a:off x="999591" y="2903930"/>
            <a:ext cx="2226532" cy="2747491"/>
            <a:chOff x="2241007" y="-4040100"/>
            <a:chExt cx="3019702" cy="3726246"/>
          </a:xfrm>
        </p:grpSpPr>
        <p:grpSp>
          <p:nvGrpSpPr>
            <p:cNvPr id="41" name="Google Shape;628;p18"/>
            <p:cNvGrpSpPr/>
            <p:nvPr/>
          </p:nvGrpSpPr>
          <p:grpSpPr>
            <a:xfrm>
              <a:off x="2241007" y="-4040100"/>
              <a:ext cx="3019702" cy="3726246"/>
              <a:chOff x="1960844" y="4621762"/>
              <a:chExt cx="890343" cy="1098664"/>
            </a:xfrm>
          </p:grpSpPr>
          <p:sp>
            <p:nvSpPr>
              <p:cNvPr id="48" name="Google Shape;629;p18"/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630;p18"/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631;p18"/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632;p18"/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633;p18"/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634;p18"/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57" name="Google Shape;635;p18"/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8" name="Google Shape;636;p18"/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9" name="Google Shape;637;p18"/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0" name="Google Shape;638;p18"/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1" name="Google Shape;639;p18"/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2" name="Google Shape;640;p18"/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63" name="Google Shape;641;p18"/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642;p18"/>
            <p:cNvSpPr/>
            <p:nvPr/>
          </p:nvSpPr>
          <p:spPr>
            <a:xfrm rot="6770565">
              <a:off x="3415304" y="-2019940"/>
              <a:ext cx="382898" cy="55300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643;p18"/>
            <p:cNvSpPr/>
            <p:nvPr/>
          </p:nvSpPr>
          <p:spPr>
            <a:xfrm rot="6648156">
              <a:off x="3132781" y="-1986983"/>
              <a:ext cx="509248" cy="319172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45" name="Google Shape;644;p18"/>
            <p:cNvCxnSpPr/>
            <p:nvPr/>
          </p:nvCxnSpPr>
          <p:spPr>
            <a:xfrm flipH="1">
              <a:off x="3998803" y="-1637475"/>
              <a:ext cx="144627" cy="181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6" name="Google Shape;645;p18"/>
            <p:cNvCxnSpPr/>
            <p:nvPr/>
          </p:nvCxnSpPr>
          <p:spPr>
            <a:xfrm flipH="1">
              <a:off x="4069533" y="-1568305"/>
              <a:ext cx="113164" cy="14047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73" name="Google Shape;1045;p23">
            <a:extLst>
              <a:ext uri="{FF2B5EF4-FFF2-40B4-BE49-F238E27FC236}">
                <a16:creationId xmlns:a16="http://schemas.microsoft.com/office/drawing/2014/main" id="{213A4590-923B-0BD6-81B5-429CADBF8034}"/>
              </a:ext>
            </a:extLst>
          </p:cNvPr>
          <p:cNvSpPr txBox="1"/>
          <p:nvPr/>
        </p:nvSpPr>
        <p:spPr>
          <a:xfrm>
            <a:off x="1091708" y="4770831"/>
            <a:ext cx="2830151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ツンツン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6" name="グループ化 65"/>
          <p:cNvGrpSpPr/>
          <p:nvPr/>
        </p:nvGrpSpPr>
        <p:grpSpPr>
          <a:xfrm>
            <a:off x="1964144" y="4476196"/>
            <a:ext cx="1452010" cy="1666937"/>
            <a:chOff x="8070158" y="2794362"/>
            <a:chExt cx="1766820" cy="2028346"/>
          </a:xfrm>
        </p:grpSpPr>
        <p:sp>
          <p:nvSpPr>
            <p:cNvPr id="67" name="直方体 66"/>
            <p:cNvSpPr/>
            <p:nvPr/>
          </p:nvSpPr>
          <p:spPr>
            <a:xfrm>
              <a:off x="8070158" y="4257794"/>
              <a:ext cx="1603185" cy="564914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" name="直方体 74"/>
            <p:cNvSpPr/>
            <p:nvPr/>
          </p:nvSpPr>
          <p:spPr>
            <a:xfrm>
              <a:off x="8944112" y="3034915"/>
              <a:ext cx="455270" cy="1347799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6" name="直方体 75"/>
            <p:cNvSpPr/>
            <p:nvPr/>
          </p:nvSpPr>
          <p:spPr>
            <a:xfrm>
              <a:off x="8704174" y="2794362"/>
              <a:ext cx="1132804" cy="69417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7" name="グループ化 76"/>
            <p:cNvGrpSpPr/>
            <p:nvPr/>
          </p:nvGrpSpPr>
          <p:grpSpPr>
            <a:xfrm rot="21398860" flipH="1">
              <a:off x="9144152" y="3118235"/>
              <a:ext cx="252849" cy="44402"/>
              <a:chOff x="9099792" y="3872469"/>
              <a:chExt cx="840076" cy="147521"/>
            </a:xfrm>
          </p:grpSpPr>
          <p:sp>
            <p:nvSpPr>
              <p:cNvPr id="79" name="Google Shape;749;p20"/>
              <p:cNvSpPr/>
              <p:nvPr/>
            </p:nvSpPr>
            <p:spPr>
              <a:xfrm flipH="1">
                <a:off x="9099792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80" name="Google Shape;749;p20"/>
              <p:cNvSpPr/>
              <p:nvPr/>
            </p:nvSpPr>
            <p:spPr>
              <a:xfrm flipH="1">
                <a:off x="9792346" y="3872469"/>
                <a:ext cx="147522" cy="147521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78" name="Google Shape;749;p20"/>
            <p:cNvSpPr/>
            <p:nvPr/>
          </p:nvSpPr>
          <p:spPr>
            <a:xfrm rot="21398860">
              <a:off x="9248334" y="3302587"/>
              <a:ext cx="45719" cy="45719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" name="四角形: 角度付き 1">
            <a:hlinkClick r:id="rId3" action="ppaction://hlinksldjump"/>
            <a:extLst>
              <a:ext uri="{FF2B5EF4-FFF2-40B4-BE49-F238E27FC236}">
                <a16:creationId xmlns:a16="http://schemas.microsoft.com/office/drawing/2014/main" id="{B7094B10-FA3B-87CF-B768-C6B228B8AF8F}"/>
              </a:ext>
            </a:extLst>
          </p:cNvPr>
          <p:cNvSpPr/>
          <p:nvPr/>
        </p:nvSpPr>
        <p:spPr>
          <a:xfrm>
            <a:off x="8073717" y="3105514"/>
            <a:ext cx="3420329" cy="1042416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まほうが完成する</a:t>
            </a:r>
            <a:endParaRPr kumimoji="1" lang="ja-JP" altLang="en-US" sz="2400" dirty="0"/>
          </a:p>
        </p:txBody>
      </p:sp>
      <p:sp>
        <p:nvSpPr>
          <p:cNvPr id="4" name="Google Shape;1045;p23">
            <a:extLst>
              <a:ext uri="{FF2B5EF4-FFF2-40B4-BE49-F238E27FC236}">
                <a16:creationId xmlns:a16="http://schemas.microsoft.com/office/drawing/2014/main" id="{C9DA5DB0-D055-FDEA-C182-B23D9539A52A}"/>
              </a:ext>
            </a:extLst>
          </p:cNvPr>
          <p:cNvSpPr txBox="1"/>
          <p:nvPr/>
        </p:nvSpPr>
        <p:spPr>
          <a:xfrm>
            <a:off x="3486679" y="4932506"/>
            <a:ext cx="3742377" cy="954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つ、ついに</a:t>
            </a:r>
            <a:r>
              <a:rPr lang="en-US" altLang="ja-JP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100</a:t>
            </a: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日！</a:t>
            </a:r>
            <a:endParaRPr lang="en-US" altLang="ja-JP"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</a:rPr>
              <a:t>まほうが完成する！</a:t>
            </a:r>
            <a:endParaRPr lang="en-US" altLang="ja-JP" sz="1600" dirty="0">
              <a:solidFill>
                <a:schemeClr val="dk1"/>
              </a:solidFill>
            </a:endParaRPr>
          </a:p>
        </p:txBody>
      </p:sp>
      <p:sp>
        <p:nvSpPr>
          <p:cNvPr id="5" name="Google Shape;689;p19">
            <a:extLst>
              <a:ext uri="{FF2B5EF4-FFF2-40B4-BE49-F238E27FC236}">
                <a16:creationId xmlns:a16="http://schemas.microsoft.com/office/drawing/2014/main" id="{1A49C193-30DF-84B5-379B-B52F32FA23CE}"/>
              </a:ext>
            </a:extLst>
          </p:cNvPr>
          <p:cNvSpPr txBox="1"/>
          <p:nvPr/>
        </p:nvSpPr>
        <p:spPr>
          <a:xfrm>
            <a:off x="3388836" y="3650734"/>
            <a:ext cx="871978" cy="1200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800" dirty="0">
                <a:solidFill>
                  <a:srgbClr val="3F3F3F"/>
                </a:solidFill>
              </a:rPr>
              <a:t>！</a:t>
            </a:r>
            <a:endParaRPr lang="en-US" altLang="ja-JP" sz="4800" dirty="0">
              <a:solidFill>
                <a:srgbClr val="3F3F3F"/>
              </a:solidFill>
            </a:endParaRPr>
          </a:p>
        </p:txBody>
      </p:sp>
      <p:sp>
        <p:nvSpPr>
          <p:cNvPr id="69" name="テキスト ボックス 68">
            <a:extLst>
              <a:ext uri="{FF2B5EF4-FFF2-40B4-BE49-F238E27FC236}">
                <a16:creationId xmlns:a16="http://schemas.microsoft.com/office/drawing/2014/main" id="{1150700A-D77F-44EE-90C1-58D0EA4052E3}"/>
              </a:ext>
            </a:extLst>
          </p:cNvPr>
          <p:cNvSpPr txBox="1"/>
          <p:nvPr/>
        </p:nvSpPr>
        <p:spPr>
          <a:xfrm>
            <a:off x="3345153" y="658402"/>
            <a:ext cx="9867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まいにち</a:t>
            </a:r>
          </a:p>
        </p:txBody>
      </p:sp>
      <p:sp>
        <p:nvSpPr>
          <p:cNvPr id="70" name="テキスト ボックス 69">
            <a:extLst>
              <a:ext uri="{FF2B5EF4-FFF2-40B4-BE49-F238E27FC236}">
                <a16:creationId xmlns:a16="http://schemas.microsoft.com/office/drawing/2014/main" id="{B1995DA4-13FA-40AE-95C5-24217071341D}"/>
              </a:ext>
            </a:extLst>
          </p:cNvPr>
          <p:cNvSpPr txBox="1"/>
          <p:nvPr/>
        </p:nvSpPr>
        <p:spPr>
          <a:xfrm>
            <a:off x="4260814" y="1690438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にち</a:t>
            </a:r>
          </a:p>
        </p:txBody>
      </p:sp>
      <p:sp>
        <p:nvSpPr>
          <p:cNvPr id="71" name="テキスト ボックス 70">
            <a:extLst>
              <a:ext uri="{FF2B5EF4-FFF2-40B4-BE49-F238E27FC236}">
                <a16:creationId xmlns:a16="http://schemas.microsoft.com/office/drawing/2014/main" id="{96A1257A-DCB2-42CC-A915-7BE7E11BD08F}"/>
              </a:ext>
            </a:extLst>
          </p:cNvPr>
          <p:cNvSpPr txBox="1"/>
          <p:nvPr/>
        </p:nvSpPr>
        <p:spPr>
          <a:xfrm>
            <a:off x="5011456" y="5772504"/>
            <a:ext cx="9867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かんせい</a:t>
            </a:r>
          </a:p>
        </p:txBody>
      </p:sp>
      <p:sp>
        <p:nvSpPr>
          <p:cNvPr id="72" name="角丸四角形 96">
            <a:extLst>
              <a:ext uri="{FF2B5EF4-FFF2-40B4-BE49-F238E27FC236}">
                <a16:creationId xmlns:a16="http://schemas.microsoft.com/office/drawing/2014/main" id="{C715B76B-80AE-4DC4-9C2C-5FE2539789EF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E5214855-1B36-49AD-B801-51C4C63A3C16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482022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940000" y="312593"/>
            <a:ext cx="10554046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とつぜん、声がひびく</a:t>
            </a:r>
            <a:endParaRPr lang="en-US" altLang="ja-JP" sz="3600" dirty="0">
              <a:solidFill>
                <a:srgbClr val="3F3F3F"/>
              </a:solidFill>
            </a:endParaRPr>
          </a:p>
        </p:txBody>
      </p:sp>
      <p:grpSp>
        <p:nvGrpSpPr>
          <p:cNvPr id="40" name="Google Shape;627;p18"/>
          <p:cNvGrpSpPr/>
          <p:nvPr/>
        </p:nvGrpSpPr>
        <p:grpSpPr>
          <a:xfrm>
            <a:off x="999591" y="2903930"/>
            <a:ext cx="2226532" cy="2747491"/>
            <a:chOff x="2241007" y="-4040100"/>
            <a:chExt cx="3019702" cy="3726246"/>
          </a:xfrm>
        </p:grpSpPr>
        <p:grpSp>
          <p:nvGrpSpPr>
            <p:cNvPr id="41" name="Google Shape;628;p18"/>
            <p:cNvGrpSpPr/>
            <p:nvPr/>
          </p:nvGrpSpPr>
          <p:grpSpPr>
            <a:xfrm>
              <a:off x="2241007" y="-4040100"/>
              <a:ext cx="3019702" cy="3726246"/>
              <a:chOff x="1960844" y="4621762"/>
              <a:chExt cx="890343" cy="1098664"/>
            </a:xfrm>
          </p:grpSpPr>
          <p:sp>
            <p:nvSpPr>
              <p:cNvPr id="48" name="Google Shape;629;p18"/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630;p18"/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3" name="Google Shape;631;p18"/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4" name="Google Shape;632;p18"/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633;p18"/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634;p18"/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57" name="Google Shape;635;p18"/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8" name="Google Shape;636;p18"/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9" name="Google Shape;637;p18"/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0" name="Google Shape;638;p18"/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1" name="Google Shape;639;p18"/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2" name="Google Shape;640;p18"/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63" name="Google Shape;641;p18"/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2" name="Google Shape;642;p18"/>
            <p:cNvSpPr/>
            <p:nvPr/>
          </p:nvSpPr>
          <p:spPr>
            <a:xfrm rot="6770565">
              <a:off x="3415304" y="-2019940"/>
              <a:ext cx="382898" cy="55300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643;p18"/>
            <p:cNvSpPr/>
            <p:nvPr/>
          </p:nvSpPr>
          <p:spPr>
            <a:xfrm rot="6648156">
              <a:off x="3132781" y="-1986983"/>
              <a:ext cx="509248" cy="319172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45" name="Google Shape;644;p18"/>
            <p:cNvCxnSpPr/>
            <p:nvPr/>
          </p:nvCxnSpPr>
          <p:spPr>
            <a:xfrm flipH="1">
              <a:off x="3998803" y="-1637475"/>
              <a:ext cx="144627" cy="181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6" name="Google Shape;645;p18"/>
            <p:cNvCxnSpPr/>
            <p:nvPr/>
          </p:nvCxnSpPr>
          <p:spPr>
            <a:xfrm flipH="1">
              <a:off x="4069533" y="-1568305"/>
              <a:ext cx="113164" cy="14047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3" name="Google Shape;689;p19">
            <a:extLst>
              <a:ext uri="{FF2B5EF4-FFF2-40B4-BE49-F238E27FC236}">
                <a16:creationId xmlns:a16="http://schemas.microsoft.com/office/drawing/2014/main" id="{20E1211E-5378-DF45-BB58-F8D6921FC468}"/>
              </a:ext>
            </a:extLst>
          </p:cNvPr>
          <p:cNvSpPr txBox="1"/>
          <p:nvPr/>
        </p:nvSpPr>
        <p:spPr>
          <a:xfrm>
            <a:off x="4189980" y="1502119"/>
            <a:ext cx="9390140" cy="25852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  <a:latin typeface="HG教科書体" panose="02020609000000000000" pitchFamily="17" charset="-128"/>
                <a:ea typeface="HG教科書体" panose="02020609000000000000" pitchFamily="17" charset="-128"/>
              </a:rPr>
              <a:t>ザイはレベルが１００になった</a:t>
            </a:r>
            <a:endParaRPr lang="en-US" altLang="ja-JP" sz="3600" dirty="0">
              <a:solidFill>
                <a:srgbClr val="3F3F3F"/>
              </a:solidFill>
              <a:latin typeface="HG教科書体" panose="02020609000000000000" pitchFamily="17" charset="-128"/>
              <a:ea typeface="HG教科書体" panose="02020609000000000000" pitchFamily="17" charset="-128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  <a:latin typeface="HG教科書体" panose="02020609000000000000" pitchFamily="17" charset="-128"/>
                <a:ea typeface="HG教科書体" panose="02020609000000000000" pitchFamily="17" charset="-128"/>
              </a:rPr>
              <a:t>ザイは森のまほうをおぼえた</a:t>
            </a:r>
            <a:endParaRPr lang="en-US" altLang="ja-JP" sz="3600" dirty="0">
              <a:solidFill>
                <a:srgbClr val="3F3F3F"/>
              </a:solidFill>
              <a:latin typeface="HG教科書体" panose="02020609000000000000" pitchFamily="17" charset="-128"/>
              <a:ea typeface="HG教科書体" panose="02020609000000000000" pitchFamily="17" charset="-128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  <a:latin typeface="HG教科書体" panose="02020609000000000000" pitchFamily="17" charset="-128"/>
                <a:ea typeface="HG教科書体" panose="02020609000000000000" pitchFamily="17" charset="-128"/>
              </a:rPr>
              <a:t>作品はまほうアイテムに進化した</a:t>
            </a:r>
            <a:endParaRPr lang="en-US" altLang="ja-JP" sz="3600" dirty="0">
              <a:solidFill>
                <a:srgbClr val="3F3F3F"/>
              </a:solidFill>
              <a:latin typeface="HG教科書体" panose="02020609000000000000" pitchFamily="17" charset="-128"/>
              <a:ea typeface="HG教科書体" panose="02020609000000000000" pitchFamily="17" charset="-128"/>
            </a:endParaRPr>
          </a:p>
        </p:txBody>
      </p:sp>
      <p:sp>
        <p:nvSpPr>
          <p:cNvPr id="5" name="雲 4">
            <a:extLst>
              <a:ext uri="{FF2B5EF4-FFF2-40B4-BE49-F238E27FC236}">
                <a16:creationId xmlns:a16="http://schemas.microsoft.com/office/drawing/2014/main" id="{CDFFCD98-3ADB-D0B3-7527-1326E2D0547C}"/>
              </a:ext>
            </a:extLst>
          </p:cNvPr>
          <p:cNvSpPr/>
          <p:nvPr/>
        </p:nvSpPr>
        <p:spPr>
          <a:xfrm rot="16200000" flipV="1">
            <a:off x="2167207" y="4346942"/>
            <a:ext cx="1676922" cy="2110423"/>
          </a:xfrm>
          <a:prstGeom prst="cloud">
            <a:avLst/>
          </a:prstGeom>
          <a:solidFill>
            <a:schemeClr val="bg1"/>
          </a:solidFill>
          <a:ln>
            <a:solidFill>
              <a:schemeClr val="bg1">
                <a:lumMod val="6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テキスト ボックス 63">
            <a:extLst>
              <a:ext uri="{FF2B5EF4-FFF2-40B4-BE49-F238E27FC236}">
                <a16:creationId xmlns:a16="http://schemas.microsoft.com/office/drawing/2014/main" id="{94460451-AEB1-4736-B0BA-FBA7576DB51E}"/>
              </a:ext>
            </a:extLst>
          </p:cNvPr>
          <p:cNvSpPr txBox="1"/>
          <p:nvPr/>
        </p:nvSpPr>
        <p:spPr>
          <a:xfrm>
            <a:off x="3312348" y="340386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こえ</a:t>
            </a:r>
          </a:p>
        </p:txBody>
      </p:sp>
      <p:sp>
        <p:nvSpPr>
          <p:cNvPr id="65" name="テキスト ボックス 64">
            <a:extLst>
              <a:ext uri="{FF2B5EF4-FFF2-40B4-BE49-F238E27FC236}">
                <a16:creationId xmlns:a16="http://schemas.microsoft.com/office/drawing/2014/main" id="{5AE09C42-9782-41BA-9FD9-97708FCEE49A}"/>
              </a:ext>
            </a:extLst>
          </p:cNvPr>
          <p:cNvSpPr txBox="1"/>
          <p:nvPr/>
        </p:nvSpPr>
        <p:spPr>
          <a:xfrm>
            <a:off x="5634088" y="2410865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66" name="テキスト ボックス 65">
            <a:extLst>
              <a:ext uri="{FF2B5EF4-FFF2-40B4-BE49-F238E27FC236}">
                <a16:creationId xmlns:a16="http://schemas.microsoft.com/office/drawing/2014/main" id="{C4EB43A7-1A8F-4B02-A12E-736EC5448A0F}"/>
              </a:ext>
            </a:extLst>
          </p:cNvPr>
          <p:cNvSpPr txBox="1"/>
          <p:nvPr/>
        </p:nvSpPr>
        <p:spPr>
          <a:xfrm>
            <a:off x="4317352" y="3152001"/>
            <a:ext cx="8490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さくひん</a:t>
            </a:r>
          </a:p>
        </p:txBody>
      </p:sp>
      <p:sp>
        <p:nvSpPr>
          <p:cNvPr id="67" name="テキスト ボックス 66">
            <a:extLst>
              <a:ext uri="{FF2B5EF4-FFF2-40B4-BE49-F238E27FC236}">
                <a16:creationId xmlns:a16="http://schemas.microsoft.com/office/drawing/2014/main" id="{9BC3A5ED-8114-402F-9A7A-63A131917E01}"/>
              </a:ext>
            </a:extLst>
          </p:cNvPr>
          <p:cNvSpPr txBox="1"/>
          <p:nvPr/>
        </p:nvSpPr>
        <p:spPr>
          <a:xfrm>
            <a:off x="9410670" y="3152000"/>
            <a:ext cx="7485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しんか</a:t>
            </a:r>
          </a:p>
        </p:txBody>
      </p:sp>
      <p:sp>
        <p:nvSpPr>
          <p:cNvPr id="68" name="角丸四角形 355">
            <a:extLst>
              <a:ext uri="{FF2B5EF4-FFF2-40B4-BE49-F238E27FC236}">
                <a16:creationId xmlns:a16="http://schemas.microsoft.com/office/drawing/2014/main" id="{00161BBE-1B64-250D-6769-FE3861E6ACDF}"/>
              </a:ext>
            </a:extLst>
          </p:cNvPr>
          <p:cNvSpPr/>
          <p:nvPr/>
        </p:nvSpPr>
        <p:spPr>
          <a:xfrm rot="16200000">
            <a:off x="10035746" y="4844256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9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844C10E5-6863-399B-39FC-0B5CC0BC3F8D}"/>
              </a:ext>
            </a:extLst>
          </p:cNvPr>
          <p:cNvSpPr txBox="1"/>
          <p:nvPr/>
        </p:nvSpPr>
        <p:spPr>
          <a:xfrm>
            <a:off x="10798095" y="4063244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0" name="グループ化 69">
            <a:extLst>
              <a:ext uri="{FF2B5EF4-FFF2-40B4-BE49-F238E27FC236}">
                <a16:creationId xmlns:a16="http://schemas.microsoft.com/office/drawing/2014/main" id="{BB46A6A7-AC17-9AA6-D3BB-A4CC7E913800}"/>
              </a:ext>
            </a:extLst>
          </p:cNvPr>
          <p:cNvGrpSpPr/>
          <p:nvPr/>
        </p:nvGrpSpPr>
        <p:grpSpPr>
          <a:xfrm rot="2523162">
            <a:off x="11212368" y="3929993"/>
            <a:ext cx="564109" cy="193172"/>
            <a:chOff x="9364349" y="5301095"/>
            <a:chExt cx="371808" cy="127321"/>
          </a:xfrm>
        </p:grpSpPr>
        <p:cxnSp>
          <p:nvCxnSpPr>
            <p:cNvPr id="71" name="直線コネクタ 70">
              <a:extLst>
                <a:ext uri="{FF2B5EF4-FFF2-40B4-BE49-F238E27FC236}">
                  <a16:creationId xmlns:a16="http://schemas.microsoft.com/office/drawing/2014/main" id="{B1406AE1-AD07-8C90-87EF-5410BF9985C6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直線コネクタ 71">
              <a:extLst>
                <a:ext uri="{FF2B5EF4-FFF2-40B4-BE49-F238E27FC236}">
                  <a16:creationId xmlns:a16="http://schemas.microsoft.com/office/drawing/2014/main" id="{6A391F6E-8422-FA67-ACA1-96721FC02DA0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直線コネクタ 72">
              <a:extLst>
                <a:ext uri="{FF2B5EF4-FFF2-40B4-BE49-F238E27FC236}">
                  <a16:creationId xmlns:a16="http://schemas.microsoft.com/office/drawing/2014/main" id="{F4A3D67C-8BF1-4D53-BBE8-C413674BF7C8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直線コネクタ 73">
              <a:extLst>
                <a:ext uri="{FF2B5EF4-FFF2-40B4-BE49-F238E27FC236}">
                  <a16:creationId xmlns:a16="http://schemas.microsoft.com/office/drawing/2014/main" id="{28B7409E-862C-D259-5D5D-9B62F6557DF9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5" name="角丸四角形 96">
            <a:extLst>
              <a:ext uri="{FF2B5EF4-FFF2-40B4-BE49-F238E27FC236}">
                <a16:creationId xmlns:a16="http://schemas.microsoft.com/office/drawing/2014/main" id="{2C7A6911-C706-4A3D-B251-08397C2FAF44}"/>
              </a:ext>
            </a:extLst>
          </p:cNvPr>
          <p:cNvSpPr/>
          <p:nvPr/>
        </p:nvSpPr>
        <p:spPr>
          <a:xfrm>
            <a:off x="8287699" y="6010946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6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C5D6479C-401B-40E0-91DB-CC26EAC80E4C}"/>
              </a:ext>
            </a:extLst>
          </p:cNvPr>
          <p:cNvSpPr txBox="1"/>
          <p:nvPr/>
        </p:nvSpPr>
        <p:spPr>
          <a:xfrm>
            <a:off x="8269436" y="600998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01928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グループ化 6"/>
          <p:cNvGrpSpPr/>
          <p:nvPr/>
        </p:nvGrpSpPr>
        <p:grpSpPr>
          <a:xfrm rot="2046346">
            <a:off x="4206201" y="4857785"/>
            <a:ext cx="721982" cy="899006"/>
            <a:chOff x="4804856" y="4757689"/>
            <a:chExt cx="676948" cy="842930"/>
          </a:xfrm>
        </p:grpSpPr>
        <p:sp>
          <p:nvSpPr>
            <p:cNvPr id="5" name="直方体 4"/>
            <p:cNvSpPr/>
            <p:nvPr/>
          </p:nvSpPr>
          <p:spPr>
            <a:xfrm>
              <a:off x="4827456" y="4757689"/>
              <a:ext cx="654348" cy="842930"/>
            </a:xfrm>
            <a:prstGeom prst="cube">
              <a:avLst>
                <a:gd name="adj" fmla="val 12454"/>
              </a:avLst>
            </a:pr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" name="Google Shape;1549;p28"/>
            <p:cNvSpPr txBox="1"/>
            <p:nvPr/>
          </p:nvSpPr>
          <p:spPr>
            <a:xfrm>
              <a:off x="4804856" y="4870488"/>
              <a:ext cx="607313" cy="57704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050" dirty="0" err="1">
                  <a:solidFill>
                    <a:schemeClr val="bg1"/>
                  </a:solidFill>
                </a:rPr>
                <a:t>まほう</a:t>
              </a:r>
              <a:endParaRPr lang="en-US" altLang="ja-JP" sz="1050" dirty="0">
                <a:solidFill>
                  <a:schemeClr val="bg1"/>
                </a:solidFill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050" dirty="0">
                  <a:solidFill>
                    <a:schemeClr val="bg1"/>
                  </a:solidFill>
                </a:rPr>
                <a:t>の</a:t>
              </a:r>
              <a:endParaRPr lang="en-US" altLang="ja-JP" sz="1050" dirty="0">
                <a:solidFill>
                  <a:schemeClr val="bg1"/>
                </a:solidFill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050" dirty="0">
                  <a:solidFill>
                    <a:schemeClr val="bg1"/>
                  </a:solidFill>
                </a:rPr>
                <a:t>本</a:t>
              </a:r>
              <a:endParaRPr sz="1050" dirty="0">
                <a:solidFill>
                  <a:schemeClr val="bg1"/>
                </a:solidFill>
                <a:sym typeface="Arial"/>
              </a:endParaRPr>
            </a:p>
          </p:txBody>
        </p:sp>
        <p:sp>
          <p:nvSpPr>
            <p:cNvPr id="6" name="フリーフォーム 5"/>
            <p:cNvSpPr/>
            <p:nvPr/>
          </p:nvSpPr>
          <p:spPr>
            <a:xfrm>
              <a:off x="4852657" y="4771177"/>
              <a:ext cx="612618" cy="811794"/>
            </a:xfrm>
            <a:custGeom>
              <a:avLst/>
              <a:gdLst>
                <a:gd name="connsiteX0" fmla="*/ 69410 w 612618"/>
                <a:gd name="connsiteY0" fmla="*/ 0 h 826883"/>
                <a:gd name="connsiteX1" fmla="*/ 0 w 612618"/>
                <a:gd name="connsiteY1" fmla="*/ 69410 h 826883"/>
                <a:gd name="connsiteX2" fmla="*/ 561315 w 612618"/>
                <a:gd name="connsiteY2" fmla="*/ 72428 h 826883"/>
                <a:gd name="connsiteX3" fmla="*/ 552262 w 612618"/>
                <a:gd name="connsiteY3" fmla="*/ 826883 h 826883"/>
                <a:gd name="connsiteX4" fmla="*/ 612618 w 612618"/>
                <a:gd name="connsiteY4" fmla="*/ 748420 h 826883"/>
                <a:gd name="connsiteX5" fmla="*/ 612618 w 612618"/>
                <a:gd name="connsiteY5" fmla="*/ 15089 h 826883"/>
                <a:gd name="connsiteX6" fmla="*/ 69410 w 612618"/>
                <a:gd name="connsiteY6" fmla="*/ 0 h 826883"/>
                <a:gd name="connsiteX0" fmla="*/ 69410 w 612618"/>
                <a:gd name="connsiteY0" fmla="*/ 3018 h 811794"/>
                <a:gd name="connsiteX1" fmla="*/ 0 w 612618"/>
                <a:gd name="connsiteY1" fmla="*/ 54321 h 811794"/>
                <a:gd name="connsiteX2" fmla="*/ 561315 w 612618"/>
                <a:gd name="connsiteY2" fmla="*/ 57339 h 811794"/>
                <a:gd name="connsiteX3" fmla="*/ 552262 w 612618"/>
                <a:gd name="connsiteY3" fmla="*/ 811794 h 811794"/>
                <a:gd name="connsiteX4" fmla="*/ 612618 w 612618"/>
                <a:gd name="connsiteY4" fmla="*/ 733331 h 811794"/>
                <a:gd name="connsiteX5" fmla="*/ 612618 w 612618"/>
                <a:gd name="connsiteY5" fmla="*/ 0 h 811794"/>
                <a:gd name="connsiteX6" fmla="*/ 69410 w 612618"/>
                <a:gd name="connsiteY6" fmla="*/ 3018 h 81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2618" h="811794">
                  <a:moveTo>
                    <a:pt x="69410" y="3018"/>
                  </a:moveTo>
                  <a:lnTo>
                    <a:pt x="0" y="54321"/>
                  </a:lnTo>
                  <a:lnTo>
                    <a:pt x="561315" y="57339"/>
                  </a:lnTo>
                  <a:lnTo>
                    <a:pt x="552262" y="811794"/>
                  </a:lnTo>
                  <a:lnTo>
                    <a:pt x="612618" y="733331"/>
                  </a:lnTo>
                  <a:lnTo>
                    <a:pt x="612618" y="0"/>
                  </a:lnTo>
                  <a:lnTo>
                    <a:pt x="69410" y="3018"/>
                  </a:lnTo>
                  <a:close/>
                </a:path>
              </a:pathLst>
            </a:custGeom>
            <a:solidFill>
              <a:schemeClr val="tx2">
                <a:lumMod val="9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02" name="Google Shape;802;p21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3" name="Google Shape;803;p21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" name="Google Shape;804;p21"/>
          <p:cNvSpPr txBox="1"/>
          <p:nvPr/>
        </p:nvSpPr>
        <p:spPr>
          <a:xfrm>
            <a:off x="589809" y="490426"/>
            <a:ext cx="10554046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ザイくんはまほう</a:t>
            </a:r>
            <a:r>
              <a:rPr lang="ja-JP" altLang="en-US" sz="3200" dirty="0">
                <a:solidFill>
                  <a:srgbClr val="3F3F3F"/>
                </a:solidFill>
              </a:rPr>
              <a:t>つかい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になった。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2380;p39">
            <a:extLst>
              <a:ext uri="{FF2B5EF4-FFF2-40B4-BE49-F238E27FC236}">
                <a16:creationId xmlns:a16="http://schemas.microsoft.com/office/drawing/2014/main" id="{FE230E8F-7AA6-9DFF-9834-57B2681A9C16}"/>
              </a:ext>
            </a:extLst>
          </p:cNvPr>
          <p:cNvSpPr txBox="1"/>
          <p:nvPr/>
        </p:nvSpPr>
        <p:spPr>
          <a:xfrm>
            <a:off x="5942876" y="1625459"/>
            <a:ext cx="2608447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chemeClr val="dk1"/>
                </a:solidFill>
                <a:sym typeface="Arial"/>
              </a:rPr>
              <a:t>さっそく</a:t>
            </a:r>
            <a:endParaRPr lang="en-US" altLang="ja-JP" sz="3600" dirty="0">
              <a:solidFill>
                <a:schemeClr val="dk1"/>
              </a:solidFill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 err="1">
                <a:solidFill>
                  <a:schemeClr val="dk1"/>
                </a:solidFill>
                <a:sym typeface="Arial"/>
              </a:rPr>
              <a:t>まほうを</a:t>
            </a:r>
            <a:endParaRPr lang="en-US" altLang="ja-JP" sz="3600" dirty="0">
              <a:solidFill>
                <a:schemeClr val="dk1"/>
              </a:solidFill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chemeClr val="dk1"/>
                </a:solidFill>
                <a:sym typeface="Arial"/>
              </a:rPr>
              <a:t>つかって</a:t>
            </a:r>
            <a:endParaRPr lang="en-US" altLang="ja-JP" sz="3600" dirty="0">
              <a:solidFill>
                <a:schemeClr val="dk1"/>
              </a:solidFill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chemeClr val="dk1"/>
                </a:solidFill>
                <a:sym typeface="Arial"/>
              </a:rPr>
              <a:t>みよう！</a:t>
            </a:r>
            <a:endParaRPr sz="3600" dirty="0">
              <a:solidFill>
                <a:schemeClr val="dk1"/>
              </a:solidFill>
              <a:sym typeface="Arial"/>
            </a:endParaRPr>
          </a:p>
        </p:txBody>
      </p:sp>
      <p:grpSp>
        <p:nvGrpSpPr>
          <p:cNvPr id="32" name="グループ化 31"/>
          <p:cNvGrpSpPr/>
          <p:nvPr/>
        </p:nvGrpSpPr>
        <p:grpSpPr>
          <a:xfrm>
            <a:off x="2605085" y="3753378"/>
            <a:ext cx="2040923" cy="2491366"/>
            <a:chOff x="5767717" y="1496159"/>
            <a:chExt cx="1609515" cy="1986106"/>
          </a:xfrm>
        </p:grpSpPr>
        <p:grpSp>
          <p:nvGrpSpPr>
            <p:cNvPr id="34" name="グループ化 33"/>
            <p:cNvGrpSpPr/>
            <p:nvPr/>
          </p:nvGrpSpPr>
          <p:grpSpPr>
            <a:xfrm rot="65108">
              <a:off x="5767717" y="1496159"/>
              <a:ext cx="1609515" cy="1986106"/>
              <a:chOff x="852649" y="4147627"/>
              <a:chExt cx="1519259" cy="1874733"/>
            </a:xfrm>
          </p:grpSpPr>
          <p:sp>
            <p:nvSpPr>
              <p:cNvPr id="42" name="Google Shape;1610;p29"/>
              <p:cNvSpPr/>
              <p:nvPr/>
            </p:nvSpPr>
            <p:spPr>
              <a:xfrm>
                <a:off x="2120636" y="5645555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611;p29"/>
              <p:cNvSpPr/>
              <p:nvPr/>
            </p:nvSpPr>
            <p:spPr>
              <a:xfrm>
                <a:off x="852649" y="4147627"/>
                <a:ext cx="1340898" cy="178339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1612;p29"/>
              <p:cNvSpPr/>
              <p:nvPr/>
            </p:nvSpPr>
            <p:spPr>
              <a:xfrm>
                <a:off x="1718646" y="4866956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1613;p29"/>
              <p:cNvSpPr/>
              <p:nvPr/>
            </p:nvSpPr>
            <p:spPr>
              <a:xfrm>
                <a:off x="2046895" y="4797118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1614;p29"/>
              <p:cNvSpPr/>
              <p:nvPr/>
            </p:nvSpPr>
            <p:spPr>
              <a:xfrm>
                <a:off x="1922737" y="5148120"/>
                <a:ext cx="79312" cy="76827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1615;p29"/>
              <p:cNvSpPr/>
              <p:nvPr/>
            </p:nvSpPr>
            <p:spPr>
              <a:xfrm>
                <a:off x="1593086" y="5839684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48" name="Google Shape;1616;p29"/>
              <p:cNvCxnSpPr/>
              <p:nvPr/>
            </p:nvCxnSpPr>
            <p:spPr>
              <a:xfrm flipH="1">
                <a:off x="852649" y="5579317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9" name="Google Shape;1617;p29"/>
              <p:cNvCxnSpPr/>
              <p:nvPr/>
            </p:nvCxnSpPr>
            <p:spPr>
              <a:xfrm flipH="1">
                <a:off x="859633" y="5631588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0" name="Google Shape;1618;p29"/>
              <p:cNvCxnSpPr/>
              <p:nvPr/>
            </p:nvCxnSpPr>
            <p:spPr>
              <a:xfrm flipH="1">
                <a:off x="887568" y="5658105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1" name="Google Shape;1619;p29"/>
              <p:cNvCxnSpPr/>
              <p:nvPr/>
            </p:nvCxnSpPr>
            <p:spPr>
              <a:xfrm flipH="1">
                <a:off x="925980" y="5712559"/>
                <a:ext cx="88984" cy="12712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2" name="Google Shape;1620;p29"/>
              <p:cNvCxnSpPr/>
              <p:nvPr/>
            </p:nvCxnSpPr>
            <p:spPr>
              <a:xfrm flipH="1">
                <a:off x="964391" y="5760897"/>
                <a:ext cx="71403" cy="8978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3" name="Google Shape;1621;p29"/>
              <p:cNvCxnSpPr/>
              <p:nvPr/>
            </p:nvCxnSpPr>
            <p:spPr>
              <a:xfrm flipH="1">
                <a:off x="999310" y="5795047"/>
                <a:ext cx="55870" cy="6935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54" name="Google Shape;1622;p29"/>
              <p:cNvSpPr/>
              <p:nvPr/>
            </p:nvSpPr>
            <p:spPr>
              <a:xfrm>
                <a:off x="1138987" y="4203499"/>
                <a:ext cx="632451" cy="1800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" name="Google Shape;1736;p30"/>
            <p:cNvSpPr/>
            <p:nvPr/>
          </p:nvSpPr>
          <p:spPr>
            <a:xfrm rot="17810550">
              <a:off x="5733468" y="2446078"/>
              <a:ext cx="443857" cy="278104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7" name="グループ化 66"/>
          <p:cNvGrpSpPr/>
          <p:nvPr/>
        </p:nvGrpSpPr>
        <p:grpSpPr>
          <a:xfrm rot="3674651">
            <a:off x="4290704" y="2949805"/>
            <a:ext cx="698550" cy="542450"/>
            <a:chOff x="3302349" y="4517737"/>
            <a:chExt cx="467406" cy="359054"/>
          </a:xfrm>
        </p:grpSpPr>
        <p:cxnSp>
          <p:nvCxnSpPr>
            <p:cNvPr id="68" name="直線コネクタ 67"/>
            <p:cNvCxnSpPr/>
            <p:nvPr/>
          </p:nvCxnSpPr>
          <p:spPr>
            <a:xfrm>
              <a:off x="3557597" y="4595412"/>
              <a:ext cx="64569" cy="116315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直線コネクタ 68"/>
            <p:cNvCxnSpPr/>
            <p:nvPr/>
          </p:nvCxnSpPr>
          <p:spPr>
            <a:xfrm flipH="1">
              <a:off x="3737152" y="4517737"/>
              <a:ext cx="32603" cy="162048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直線コネクタ 69"/>
            <p:cNvCxnSpPr/>
            <p:nvPr/>
          </p:nvCxnSpPr>
          <p:spPr>
            <a:xfrm>
              <a:off x="3302349" y="4851651"/>
              <a:ext cx="176293" cy="25140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直線コネクタ 70"/>
            <p:cNvCxnSpPr/>
            <p:nvPr/>
          </p:nvCxnSpPr>
          <p:spPr>
            <a:xfrm>
              <a:off x="3436425" y="4695768"/>
              <a:ext cx="74941" cy="61816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2" name="グループ化 71"/>
          <p:cNvGrpSpPr/>
          <p:nvPr/>
        </p:nvGrpSpPr>
        <p:grpSpPr>
          <a:xfrm rot="4635502">
            <a:off x="1623146" y="2603008"/>
            <a:ext cx="698550" cy="542450"/>
            <a:chOff x="3302349" y="4517737"/>
            <a:chExt cx="467406" cy="359054"/>
          </a:xfrm>
        </p:grpSpPr>
        <p:cxnSp>
          <p:nvCxnSpPr>
            <p:cNvPr id="73" name="直線コネクタ 72"/>
            <p:cNvCxnSpPr/>
            <p:nvPr/>
          </p:nvCxnSpPr>
          <p:spPr>
            <a:xfrm>
              <a:off x="3557597" y="4595412"/>
              <a:ext cx="64569" cy="116315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直線コネクタ 73"/>
            <p:cNvCxnSpPr/>
            <p:nvPr/>
          </p:nvCxnSpPr>
          <p:spPr>
            <a:xfrm flipH="1">
              <a:off x="3737152" y="4517737"/>
              <a:ext cx="32603" cy="162048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/>
            <p:cNvCxnSpPr/>
            <p:nvPr/>
          </p:nvCxnSpPr>
          <p:spPr>
            <a:xfrm>
              <a:off x="3302349" y="4851651"/>
              <a:ext cx="176293" cy="25140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直線コネクタ 75"/>
            <p:cNvCxnSpPr/>
            <p:nvPr/>
          </p:nvCxnSpPr>
          <p:spPr>
            <a:xfrm>
              <a:off x="3436425" y="4695768"/>
              <a:ext cx="74941" cy="61816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7" name="Google Shape;1544;p28"/>
          <p:cNvSpPr txBox="1"/>
          <p:nvPr/>
        </p:nvSpPr>
        <p:spPr>
          <a:xfrm>
            <a:off x="563004" y="4555811"/>
            <a:ext cx="1714663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</a:rPr>
              <a:t>こえだ</a:t>
            </a:r>
            <a:r>
              <a:rPr lang="ja-JP" altLang="en-US"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くんの</a:t>
            </a:r>
            <a:endParaRPr lang="en-US" altLang="ja-JP"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</a:rPr>
              <a:t>ステッキ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 rot="21236223">
            <a:off x="2191174" y="2004392"/>
            <a:ext cx="2310710" cy="2241554"/>
            <a:chOff x="6299492" y="1900421"/>
            <a:chExt cx="2208788" cy="2063116"/>
          </a:xfrm>
        </p:grpSpPr>
        <p:sp>
          <p:nvSpPr>
            <p:cNvPr id="10" name="楕円 9"/>
            <p:cNvSpPr/>
            <p:nvPr/>
          </p:nvSpPr>
          <p:spPr>
            <a:xfrm>
              <a:off x="6299492" y="3326474"/>
              <a:ext cx="2208788" cy="63706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ローチャート: 抜出し 10"/>
            <p:cNvSpPr/>
            <p:nvPr/>
          </p:nvSpPr>
          <p:spPr>
            <a:xfrm>
              <a:off x="6815957" y="1900421"/>
              <a:ext cx="1145409" cy="1670636"/>
            </a:xfrm>
            <a:custGeom>
              <a:avLst/>
              <a:gdLst>
                <a:gd name="connsiteX0" fmla="*/ 0 w 10000"/>
                <a:gd name="connsiteY0" fmla="*/ 10000 h 10000"/>
                <a:gd name="connsiteX1" fmla="*/ 5000 w 10000"/>
                <a:gd name="connsiteY1" fmla="*/ 0 h 10000"/>
                <a:gd name="connsiteX2" fmla="*/ 10000 w 10000"/>
                <a:gd name="connsiteY2" fmla="*/ 10000 h 10000"/>
                <a:gd name="connsiteX3" fmla="*/ 0 w 10000"/>
                <a:gd name="connsiteY3" fmla="*/ 10000 h 10000"/>
                <a:gd name="connsiteX0" fmla="*/ 10000 w 10840"/>
                <a:gd name="connsiteY0" fmla="*/ 10000 h 10478"/>
                <a:gd name="connsiteX1" fmla="*/ 0 w 10840"/>
                <a:gd name="connsiteY1" fmla="*/ 10000 h 10478"/>
                <a:gd name="connsiteX2" fmla="*/ 5000 w 10840"/>
                <a:gd name="connsiteY2" fmla="*/ 0 h 10478"/>
                <a:gd name="connsiteX3" fmla="*/ 10840 w 10840"/>
                <a:gd name="connsiteY3" fmla="*/ 10478 h 10478"/>
                <a:gd name="connsiteX0" fmla="*/ 1927 w 10840"/>
                <a:gd name="connsiteY0" fmla="*/ 13066 h 13066"/>
                <a:gd name="connsiteX1" fmla="*/ 0 w 10840"/>
                <a:gd name="connsiteY1" fmla="*/ 10000 h 13066"/>
                <a:gd name="connsiteX2" fmla="*/ 5000 w 10840"/>
                <a:gd name="connsiteY2" fmla="*/ 0 h 13066"/>
                <a:gd name="connsiteX3" fmla="*/ 10840 w 10840"/>
                <a:gd name="connsiteY3" fmla="*/ 10478 h 13066"/>
                <a:gd name="connsiteX0" fmla="*/ 0 w 10840"/>
                <a:gd name="connsiteY0" fmla="*/ 10000 h 10478"/>
                <a:gd name="connsiteX1" fmla="*/ 5000 w 10840"/>
                <a:gd name="connsiteY1" fmla="*/ 0 h 10478"/>
                <a:gd name="connsiteX2" fmla="*/ 10840 w 10840"/>
                <a:gd name="connsiteY2" fmla="*/ 10478 h 10478"/>
                <a:gd name="connsiteX0" fmla="*/ 0 w 10517"/>
                <a:gd name="connsiteY0" fmla="*/ 10000 h 10000"/>
                <a:gd name="connsiteX1" fmla="*/ 5000 w 10517"/>
                <a:gd name="connsiteY1" fmla="*/ 0 h 10000"/>
                <a:gd name="connsiteX2" fmla="*/ 10517 w 10517"/>
                <a:gd name="connsiteY2" fmla="*/ 980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17" h="10000">
                  <a:moveTo>
                    <a:pt x="0" y="10000"/>
                  </a:moveTo>
                  <a:lnTo>
                    <a:pt x="5000" y="0"/>
                  </a:lnTo>
                  <a:cubicBezTo>
                    <a:pt x="6667" y="3333"/>
                    <a:pt x="10517" y="9804"/>
                    <a:pt x="10517" y="9804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3" name="星 4 12"/>
          <p:cNvSpPr/>
          <p:nvPr/>
        </p:nvSpPr>
        <p:spPr>
          <a:xfrm rot="3721294">
            <a:off x="3899891" y="3867574"/>
            <a:ext cx="131528" cy="288146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星 4 88"/>
          <p:cNvSpPr/>
          <p:nvPr/>
        </p:nvSpPr>
        <p:spPr>
          <a:xfrm rot="1499007">
            <a:off x="4257415" y="3675226"/>
            <a:ext cx="130278" cy="256343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星 4 89"/>
          <p:cNvSpPr/>
          <p:nvPr/>
        </p:nvSpPr>
        <p:spPr>
          <a:xfrm rot="5214243">
            <a:off x="3418626" y="3959072"/>
            <a:ext cx="131528" cy="288146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星 4 90"/>
          <p:cNvSpPr/>
          <p:nvPr/>
        </p:nvSpPr>
        <p:spPr>
          <a:xfrm rot="5214243">
            <a:off x="2883753" y="4005199"/>
            <a:ext cx="131528" cy="288146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星 4 91"/>
          <p:cNvSpPr/>
          <p:nvPr/>
        </p:nvSpPr>
        <p:spPr>
          <a:xfrm rot="6420731">
            <a:off x="2456155" y="3937600"/>
            <a:ext cx="131528" cy="288146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星 4 93"/>
          <p:cNvSpPr/>
          <p:nvPr/>
        </p:nvSpPr>
        <p:spPr>
          <a:xfrm rot="3315040">
            <a:off x="2597737" y="3662506"/>
            <a:ext cx="117511" cy="257438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5" name="グループ化 14"/>
          <p:cNvGrpSpPr/>
          <p:nvPr/>
        </p:nvGrpSpPr>
        <p:grpSpPr>
          <a:xfrm>
            <a:off x="3673637" y="5360894"/>
            <a:ext cx="717952" cy="310789"/>
            <a:chOff x="7592291" y="4873538"/>
            <a:chExt cx="1316303" cy="831084"/>
          </a:xfrm>
        </p:grpSpPr>
        <p:sp>
          <p:nvSpPr>
            <p:cNvPr id="14" name="楕円 13"/>
            <p:cNvSpPr/>
            <p:nvPr/>
          </p:nvSpPr>
          <p:spPr>
            <a:xfrm>
              <a:off x="7592291" y="4936114"/>
              <a:ext cx="665018" cy="37117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018" h="371176">
                  <a:moveTo>
                    <a:pt x="0" y="185588"/>
                  </a:moveTo>
                  <a:cubicBezTo>
                    <a:pt x="0" y="83091"/>
                    <a:pt x="148869" y="0"/>
                    <a:pt x="332509" y="0"/>
                  </a:cubicBezTo>
                  <a:cubicBezTo>
                    <a:pt x="516149" y="0"/>
                    <a:pt x="657553" y="187594"/>
                    <a:pt x="665018" y="185588"/>
                  </a:cubicBezTo>
                  <a:cubicBezTo>
                    <a:pt x="650089" y="191047"/>
                    <a:pt x="516149" y="371176"/>
                    <a:pt x="332509" y="371176"/>
                  </a:cubicBezTo>
                  <a:cubicBezTo>
                    <a:pt x="148869" y="371176"/>
                    <a:pt x="0" y="288085"/>
                    <a:pt x="0" y="185588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楕円 13"/>
            <p:cNvSpPr/>
            <p:nvPr/>
          </p:nvSpPr>
          <p:spPr>
            <a:xfrm rot="10040069">
              <a:off x="8237968" y="4873538"/>
              <a:ext cx="665018" cy="37117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018" h="371176">
                  <a:moveTo>
                    <a:pt x="0" y="185588"/>
                  </a:moveTo>
                  <a:cubicBezTo>
                    <a:pt x="0" y="83091"/>
                    <a:pt x="148869" y="0"/>
                    <a:pt x="332509" y="0"/>
                  </a:cubicBezTo>
                  <a:cubicBezTo>
                    <a:pt x="516149" y="0"/>
                    <a:pt x="657553" y="187594"/>
                    <a:pt x="665018" y="185588"/>
                  </a:cubicBezTo>
                  <a:cubicBezTo>
                    <a:pt x="650089" y="191047"/>
                    <a:pt x="516149" y="371176"/>
                    <a:pt x="332509" y="371176"/>
                  </a:cubicBezTo>
                  <a:cubicBezTo>
                    <a:pt x="148869" y="371176"/>
                    <a:pt x="0" y="288085"/>
                    <a:pt x="0" y="185588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" name="楕円 13"/>
            <p:cNvSpPr/>
            <p:nvPr/>
          </p:nvSpPr>
          <p:spPr>
            <a:xfrm rot="5161694">
              <a:off x="8078656" y="4874685"/>
              <a:ext cx="554779" cy="110509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665018 w 783033"/>
                <a:gd name="connsiteY0" fmla="*/ 185588 h 371176"/>
                <a:gd name="connsiteX1" fmla="*/ 332509 w 783033"/>
                <a:gd name="connsiteY1" fmla="*/ 371176 h 371176"/>
                <a:gd name="connsiteX2" fmla="*/ 0 w 783033"/>
                <a:gd name="connsiteY2" fmla="*/ 185588 h 371176"/>
                <a:gd name="connsiteX3" fmla="*/ 332509 w 783033"/>
                <a:gd name="connsiteY3" fmla="*/ 0 h 371176"/>
                <a:gd name="connsiteX4" fmla="*/ 783033 w 783033"/>
                <a:gd name="connsiteY4" fmla="*/ 277028 h 371176"/>
                <a:gd name="connsiteX0" fmla="*/ 665018 w 716013"/>
                <a:gd name="connsiteY0" fmla="*/ 628003 h 813591"/>
                <a:gd name="connsiteX1" fmla="*/ 332509 w 716013"/>
                <a:gd name="connsiteY1" fmla="*/ 813591 h 813591"/>
                <a:gd name="connsiteX2" fmla="*/ 0 w 716013"/>
                <a:gd name="connsiteY2" fmla="*/ 628003 h 813591"/>
                <a:gd name="connsiteX3" fmla="*/ 332509 w 716013"/>
                <a:gd name="connsiteY3" fmla="*/ 442415 h 813591"/>
                <a:gd name="connsiteX4" fmla="*/ 716013 w 716013"/>
                <a:gd name="connsiteY4" fmla="*/ 12487 h 813591"/>
                <a:gd name="connsiteX0" fmla="*/ 699531 w 716013"/>
                <a:gd name="connsiteY0" fmla="*/ 1104996 h 1105096"/>
                <a:gd name="connsiteX1" fmla="*/ 332509 w 716013"/>
                <a:gd name="connsiteY1" fmla="*/ 813591 h 1105096"/>
                <a:gd name="connsiteX2" fmla="*/ 0 w 716013"/>
                <a:gd name="connsiteY2" fmla="*/ 628003 h 1105096"/>
                <a:gd name="connsiteX3" fmla="*/ 332509 w 716013"/>
                <a:gd name="connsiteY3" fmla="*/ 442415 h 1105096"/>
                <a:gd name="connsiteX4" fmla="*/ 716013 w 716013"/>
                <a:gd name="connsiteY4" fmla="*/ 12487 h 110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6013" h="1105096">
                  <a:moveTo>
                    <a:pt x="699531" y="1104996"/>
                  </a:moveTo>
                  <a:cubicBezTo>
                    <a:pt x="684602" y="1110455"/>
                    <a:pt x="449098" y="893090"/>
                    <a:pt x="332509" y="813591"/>
                  </a:cubicBezTo>
                  <a:cubicBezTo>
                    <a:pt x="215921" y="734092"/>
                    <a:pt x="0" y="730500"/>
                    <a:pt x="0" y="628003"/>
                  </a:cubicBezTo>
                  <a:cubicBezTo>
                    <a:pt x="0" y="525506"/>
                    <a:pt x="213174" y="545001"/>
                    <a:pt x="332509" y="442415"/>
                  </a:cubicBezTo>
                  <a:cubicBezTo>
                    <a:pt x="451844" y="339829"/>
                    <a:pt x="590533" y="-76947"/>
                    <a:pt x="716013" y="12487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05" name="楕円 13"/>
          <p:cNvSpPr/>
          <p:nvPr/>
        </p:nvSpPr>
        <p:spPr>
          <a:xfrm rot="7516418">
            <a:off x="3222938" y="4743622"/>
            <a:ext cx="415242" cy="1154577"/>
          </a:xfrm>
          <a:custGeom>
            <a:avLst/>
            <a:gdLst>
              <a:gd name="connsiteX0" fmla="*/ 0 w 665018"/>
              <a:gd name="connsiteY0" fmla="*/ 185588 h 371175"/>
              <a:gd name="connsiteX1" fmla="*/ 332509 w 665018"/>
              <a:gd name="connsiteY1" fmla="*/ 0 h 371175"/>
              <a:gd name="connsiteX2" fmla="*/ 665018 w 665018"/>
              <a:gd name="connsiteY2" fmla="*/ 185588 h 371175"/>
              <a:gd name="connsiteX3" fmla="*/ 332509 w 665018"/>
              <a:gd name="connsiteY3" fmla="*/ 371176 h 371175"/>
              <a:gd name="connsiteX4" fmla="*/ 0 w 665018"/>
              <a:gd name="connsiteY4" fmla="*/ 185588 h 371175"/>
              <a:gd name="connsiteX0" fmla="*/ 0 w 665018"/>
              <a:gd name="connsiteY0" fmla="*/ 185588 h 371176"/>
              <a:gd name="connsiteX1" fmla="*/ 332509 w 665018"/>
              <a:gd name="connsiteY1" fmla="*/ 0 h 371176"/>
              <a:gd name="connsiteX2" fmla="*/ 665018 w 665018"/>
              <a:gd name="connsiteY2" fmla="*/ 185588 h 371176"/>
              <a:gd name="connsiteX3" fmla="*/ 332509 w 665018"/>
              <a:gd name="connsiteY3" fmla="*/ 371176 h 371176"/>
              <a:gd name="connsiteX4" fmla="*/ 0 w 665018"/>
              <a:gd name="connsiteY4" fmla="*/ 185588 h 371176"/>
              <a:gd name="connsiteX0" fmla="*/ 0 w 665018"/>
              <a:gd name="connsiteY0" fmla="*/ 185588 h 371176"/>
              <a:gd name="connsiteX1" fmla="*/ 332509 w 665018"/>
              <a:gd name="connsiteY1" fmla="*/ 0 h 371176"/>
              <a:gd name="connsiteX2" fmla="*/ 665018 w 665018"/>
              <a:gd name="connsiteY2" fmla="*/ 185588 h 371176"/>
              <a:gd name="connsiteX3" fmla="*/ 332509 w 665018"/>
              <a:gd name="connsiteY3" fmla="*/ 371176 h 371176"/>
              <a:gd name="connsiteX4" fmla="*/ 0 w 665018"/>
              <a:gd name="connsiteY4" fmla="*/ 185588 h 371176"/>
              <a:gd name="connsiteX0" fmla="*/ 665018 w 783033"/>
              <a:gd name="connsiteY0" fmla="*/ 185588 h 371176"/>
              <a:gd name="connsiteX1" fmla="*/ 332509 w 783033"/>
              <a:gd name="connsiteY1" fmla="*/ 371176 h 371176"/>
              <a:gd name="connsiteX2" fmla="*/ 0 w 783033"/>
              <a:gd name="connsiteY2" fmla="*/ 185588 h 371176"/>
              <a:gd name="connsiteX3" fmla="*/ 332509 w 783033"/>
              <a:gd name="connsiteY3" fmla="*/ 0 h 371176"/>
              <a:gd name="connsiteX4" fmla="*/ 783033 w 783033"/>
              <a:gd name="connsiteY4" fmla="*/ 277028 h 371176"/>
              <a:gd name="connsiteX0" fmla="*/ 665018 w 716013"/>
              <a:gd name="connsiteY0" fmla="*/ 628003 h 813591"/>
              <a:gd name="connsiteX1" fmla="*/ 332509 w 716013"/>
              <a:gd name="connsiteY1" fmla="*/ 813591 h 813591"/>
              <a:gd name="connsiteX2" fmla="*/ 0 w 716013"/>
              <a:gd name="connsiteY2" fmla="*/ 628003 h 813591"/>
              <a:gd name="connsiteX3" fmla="*/ 332509 w 716013"/>
              <a:gd name="connsiteY3" fmla="*/ 442415 h 813591"/>
              <a:gd name="connsiteX4" fmla="*/ 716013 w 716013"/>
              <a:gd name="connsiteY4" fmla="*/ 12487 h 813591"/>
              <a:gd name="connsiteX0" fmla="*/ 699531 w 716013"/>
              <a:gd name="connsiteY0" fmla="*/ 1104996 h 1105096"/>
              <a:gd name="connsiteX1" fmla="*/ 332509 w 716013"/>
              <a:gd name="connsiteY1" fmla="*/ 813591 h 1105096"/>
              <a:gd name="connsiteX2" fmla="*/ 0 w 716013"/>
              <a:gd name="connsiteY2" fmla="*/ 628003 h 1105096"/>
              <a:gd name="connsiteX3" fmla="*/ 332509 w 716013"/>
              <a:gd name="connsiteY3" fmla="*/ 442415 h 1105096"/>
              <a:gd name="connsiteX4" fmla="*/ 716013 w 716013"/>
              <a:gd name="connsiteY4" fmla="*/ 12487 h 1105096"/>
              <a:gd name="connsiteX0" fmla="*/ 1293586 w 1310068"/>
              <a:gd name="connsiteY0" fmla="*/ 1138481 h 1138581"/>
              <a:gd name="connsiteX1" fmla="*/ 926564 w 1310068"/>
              <a:gd name="connsiteY1" fmla="*/ 847076 h 1138581"/>
              <a:gd name="connsiteX2" fmla="*/ 594055 w 1310068"/>
              <a:gd name="connsiteY2" fmla="*/ 661488 h 1138581"/>
              <a:gd name="connsiteX3" fmla="*/ 16943 w 1310068"/>
              <a:gd name="connsiteY3" fmla="*/ 110670 h 1138581"/>
              <a:gd name="connsiteX4" fmla="*/ 1310068 w 1310068"/>
              <a:gd name="connsiteY4" fmla="*/ 45972 h 1138581"/>
              <a:gd name="connsiteX0" fmla="*/ 2039018 w 2039016"/>
              <a:gd name="connsiteY0" fmla="*/ 1426587 h 1426687"/>
              <a:gd name="connsiteX1" fmla="*/ 1671996 w 2039016"/>
              <a:gd name="connsiteY1" fmla="*/ 1135182 h 1426687"/>
              <a:gd name="connsiteX2" fmla="*/ 1339487 w 2039016"/>
              <a:gd name="connsiteY2" fmla="*/ 949594 h 1426687"/>
              <a:gd name="connsiteX3" fmla="*/ 762375 w 2039016"/>
              <a:gd name="connsiteY3" fmla="*/ 398776 h 1426687"/>
              <a:gd name="connsiteX4" fmla="*/ 15908 w 2039016"/>
              <a:gd name="connsiteY4" fmla="*/ 15621 h 1426687"/>
              <a:gd name="connsiteX0" fmla="*/ 1448761 w 1672922"/>
              <a:gd name="connsiteY0" fmla="*/ 1994478 h 1994510"/>
              <a:gd name="connsiteX1" fmla="*/ 1671996 w 1672922"/>
              <a:gd name="connsiteY1" fmla="*/ 1135184 h 1994510"/>
              <a:gd name="connsiteX2" fmla="*/ 1339487 w 1672922"/>
              <a:gd name="connsiteY2" fmla="*/ 949596 h 1994510"/>
              <a:gd name="connsiteX3" fmla="*/ 762375 w 1672922"/>
              <a:gd name="connsiteY3" fmla="*/ 398778 h 1994510"/>
              <a:gd name="connsiteX4" fmla="*/ 15908 w 1672922"/>
              <a:gd name="connsiteY4" fmla="*/ 15623 h 1994510"/>
              <a:gd name="connsiteX0" fmla="*/ 1448761 w 1563434"/>
              <a:gd name="connsiteY0" fmla="*/ 1994478 h 1994541"/>
              <a:gd name="connsiteX1" fmla="*/ 1561859 w 1563434"/>
              <a:gd name="connsiteY1" fmla="*/ 1476516 h 1994541"/>
              <a:gd name="connsiteX2" fmla="*/ 1339487 w 1563434"/>
              <a:gd name="connsiteY2" fmla="*/ 949596 h 1994541"/>
              <a:gd name="connsiteX3" fmla="*/ 762375 w 1563434"/>
              <a:gd name="connsiteY3" fmla="*/ 398778 h 1994541"/>
              <a:gd name="connsiteX4" fmla="*/ 15908 w 1563434"/>
              <a:gd name="connsiteY4" fmla="*/ 15623 h 1994541"/>
              <a:gd name="connsiteX0" fmla="*/ 727166 w 1590716"/>
              <a:gd name="connsiteY0" fmla="*/ 2496354 h 2496383"/>
              <a:gd name="connsiteX1" fmla="*/ 1561859 w 1590716"/>
              <a:gd name="connsiteY1" fmla="*/ 1476516 h 2496383"/>
              <a:gd name="connsiteX2" fmla="*/ 1339487 w 1590716"/>
              <a:gd name="connsiteY2" fmla="*/ 949596 h 2496383"/>
              <a:gd name="connsiteX3" fmla="*/ 762375 w 1590716"/>
              <a:gd name="connsiteY3" fmla="*/ 398778 h 2496383"/>
              <a:gd name="connsiteX4" fmla="*/ 15908 w 1590716"/>
              <a:gd name="connsiteY4" fmla="*/ 15623 h 2496383"/>
              <a:gd name="connsiteX0" fmla="*/ 727166 w 1475978"/>
              <a:gd name="connsiteY0" fmla="*/ 2496354 h 2496387"/>
              <a:gd name="connsiteX1" fmla="*/ 1429120 w 1475978"/>
              <a:gd name="connsiteY1" fmla="*/ 1572539 h 2496387"/>
              <a:gd name="connsiteX2" fmla="*/ 1339487 w 1475978"/>
              <a:gd name="connsiteY2" fmla="*/ 949596 h 2496387"/>
              <a:gd name="connsiteX3" fmla="*/ 762375 w 1475978"/>
              <a:gd name="connsiteY3" fmla="*/ 398778 h 2496387"/>
              <a:gd name="connsiteX4" fmla="*/ 15908 w 1475978"/>
              <a:gd name="connsiteY4" fmla="*/ 15623 h 2496387"/>
              <a:gd name="connsiteX0" fmla="*/ 1307548 w 1433117"/>
              <a:gd name="connsiteY0" fmla="*/ 2116756 h 2116817"/>
              <a:gd name="connsiteX1" fmla="*/ 1429120 w 1433117"/>
              <a:gd name="connsiteY1" fmla="*/ 1572539 h 2116817"/>
              <a:gd name="connsiteX2" fmla="*/ 1339487 w 1433117"/>
              <a:gd name="connsiteY2" fmla="*/ 949596 h 2116817"/>
              <a:gd name="connsiteX3" fmla="*/ 762375 w 1433117"/>
              <a:gd name="connsiteY3" fmla="*/ 398778 h 2116817"/>
              <a:gd name="connsiteX4" fmla="*/ 15908 w 1433117"/>
              <a:gd name="connsiteY4" fmla="*/ 15623 h 2116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3117" h="2116817">
                <a:moveTo>
                  <a:pt x="1307548" y="2116756"/>
                </a:moveTo>
                <a:cubicBezTo>
                  <a:pt x="1292619" y="2122215"/>
                  <a:pt x="1423797" y="1767066"/>
                  <a:pt x="1429120" y="1572539"/>
                </a:cubicBezTo>
                <a:cubicBezTo>
                  <a:pt x="1434443" y="1378012"/>
                  <a:pt x="1450611" y="1145223"/>
                  <a:pt x="1339487" y="949596"/>
                </a:cubicBezTo>
                <a:cubicBezTo>
                  <a:pt x="1228363" y="753969"/>
                  <a:pt x="982971" y="554440"/>
                  <a:pt x="762375" y="398778"/>
                </a:cubicBezTo>
                <a:cubicBezTo>
                  <a:pt x="541779" y="243116"/>
                  <a:pt x="-109572" y="-73811"/>
                  <a:pt x="15908" y="15623"/>
                </a:cubicBezTo>
              </a:path>
            </a:pathLst>
          </a:custGeom>
          <a:noFill/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/>
          <p:cNvSpPr/>
          <p:nvPr/>
        </p:nvSpPr>
        <p:spPr>
          <a:xfrm>
            <a:off x="1543542" y="4990298"/>
            <a:ext cx="1276428" cy="977716"/>
          </a:xfrm>
          <a:custGeom>
            <a:avLst/>
            <a:gdLst>
              <a:gd name="connsiteX0" fmla="*/ 1937084 w 2478505"/>
              <a:gd name="connsiteY0" fmla="*/ 0 h 1106906"/>
              <a:gd name="connsiteX1" fmla="*/ 1696453 w 2478505"/>
              <a:gd name="connsiteY1" fmla="*/ 300790 h 1106906"/>
              <a:gd name="connsiteX2" fmla="*/ 770021 w 2478505"/>
              <a:gd name="connsiteY2" fmla="*/ 541422 h 1106906"/>
              <a:gd name="connsiteX3" fmla="*/ 180474 w 2478505"/>
              <a:gd name="connsiteY3" fmla="*/ 517358 h 1106906"/>
              <a:gd name="connsiteX4" fmla="*/ 0 w 2478505"/>
              <a:gd name="connsiteY4" fmla="*/ 866274 h 1106906"/>
              <a:gd name="connsiteX5" fmla="*/ 1624263 w 2478505"/>
              <a:gd name="connsiteY5" fmla="*/ 1106906 h 1106906"/>
              <a:gd name="connsiteX6" fmla="*/ 2478505 w 2478505"/>
              <a:gd name="connsiteY6" fmla="*/ 565485 h 1106906"/>
              <a:gd name="connsiteX7" fmla="*/ 1937084 w 2478505"/>
              <a:gd name="connsiteY7" fmla="*/ 0 h 1106906"/>
              <a:gd name="connsiteX0" fmla="*/ 1937084 w 2478505"/>
              <a:gd name="connsiteY0" fmla="*/ 0 h 1106906"/>
              <a:gd name="connsiteX1" fmla="*/ 1600200 w 2478505"/>
              <a:gd name="connsiteY1" fmla="*/ 336885 h 1106906"/>
              <a:gd name="connsiteX2" fmla="*/ 770021 w 2478505"/>
              <a:gd name="connsiteY2" fmla="*/ 541422 h 1106906"/>
              <a:gd name="connsiteX3" fmla="*/ 180474 w 2478505"/>
              <a:gd name="connsiteY3" fmla="*/ 517358 h 1106906"/>
              <a:gd name="connsiteX4" fmla="*/ 0 w 2478505"/>
              <a:gd name="connsiteY4" fmla="*/ 866274 h 1106906"/>
              <a:gd name="connsiteX5" fmla="*/ 1624263 w 2478505"/>
              <a:gd name="connsiteY5" fmla="*/ 1106906 h 1106906"/>
              <a:gd name="connsiteX6" fmla="*/ 2478505 w 2478505"/>
              <a:gd name="connsiteY6" fmla="*/ 565485 h 1106906"/>
              <a:gd name="connsiteX7" fmla="*/ 1937084 w 2478505"/>
              <a:gd name="connsiteY7" fmla="*/ 0 h 1106906"/>
              <a:gd name="connsiteX0" fmla="*/ 2165684 w 2478505"/>
              <a:gd name="connsiteY0" fmla="*/ 0 h 950495"/>
              <a:gd name="connsiteX1" fmla="*/ 1600200 w 2478505"/>
              <a:gd name="connsiteY1" fmla="*/ 180474 h 950495"/>
              <a:gd name="connsiteX2" fmla="*/ 770021 w 2478505"/>
              <a:gd name="connsiteY2" fmla="*/ 385011 h 950495"/>
              <a:gd name="connsiteX3" fmla="*/ 180474 w 2478505"/>
              <a:gd name="connsiteY3" fmla="*/ 360947 h 950495"/>
              <a:gd name="connsiteX4" fmla="*/ 0 w 2478505"/>
              <a:gd name="connsiteY4" fmla="*/ 709863 h 950495"/>
              <a:gd name="connsiteX5" fmla="*/ 1624263 w 2478505"/>
              <a:gd name="connsiteY5" fmla="*/ 950495 h 950495"/>
              <a:gd name="connsiteX6" fmla="*/ 2478505 w 2478505"/>
              <a:gd name="connsiteY6" fmla="*/ 409074 h 950495"/>
              <a:gd name="connsiteX7" fmla="*/ 2165684 w 2478505"/>
              <a:gd name="connsiteY7" fmla="*/ 0 h 950495"/>
              <a:gd name="connsiteX0" fmla="*/ 1949116 w 2478505"/>
              <a:gd name="connsiteY0" fmla="*/ 0 h 1082842"/>
              <a:gd name="connsiteX1" fmla="*/ 1600200 w 2478505"/>
              <a:gd name="connsiteY1" fmla="*/ 312821 h 1082842"/>
              <a:gd name="connsiteX2" fmla="*/ 770021 w 2478505"/>
              <a:gd name="connsiteY2" fmla="*/ 517358 h 1082842"/>
              <a:gd name="connsiteX3" fmla="*/ 180474 w 2478505"/>
              <a:gd name="connsiteY3" fmla="*/ 493294 h 1082842"/>
              <a:gd name="connsiteX4" fmla="*/ 0 w 2478505"/>
              <a:gd name="connsiteY4" fmla="*/ 842210 h 1082842"/>
              <a:gd name="connsiteX5" fmla="*/ 1624263 w 2478505"/>
              <a:gd name="connsiteY5" fmla="*/ 1082842 h 1082842"/>
              <a:gd name="connsiteX6" fmla="*/ 2478505 w 2478505"/>
              <a:gd name="connsiteY6" fmla="*/ 541421 h 1082842"/>
              <a:gd name="connsiteX7" fmla="*/ 1949116 w 2478505"/>
              <a:gd name="connsiteY7" fmla="*/ 0 h 1082842"/>
              <a:gd name="connsiteX0" fmla="*/ 1723084 w 2478505"/>
              <a:gd name="connsiteY0" fmla="*/ 0 h 1091930"/>
              <a:gd name="connsiteX1" fmla="*/ 1600200 w 2478505"/>
              <a:gd name="connsiteY1" fmla="*/ 321909 h 1091930"/>
              <a:gd name="connsiteX2" fmla="*/ 770021 w 2478505"/>
              <a:gd name="connsiteY2" fmla="*/ 526446 h 1091930"/>
              <a:gd name="connsiteX3" fmla="*/ 180474 w 2478505"/>
              <a:gd name="connsiteY3" fmla="*/ 502382 h 1091930"/>
              <a:gd name="connsiteX4" fmla="*/ 0 w 2478505"/>
              <a:gd name="connsiteY4" fmla="*/ 851298 h 1091930"/>
              <a:gd name="connsiteX5" fmla="*/ 1624263 w 2478505"/>
              <a:gd name="connsiteY5" fmla="*/ 1091930 h 1091930"/>
              <a:gd name="connsiteX6" fmla="*/ 2478505 w 2478505"/>
              <a:gd name="connsiteY6" fmla="*/ 550509 h 1091930"/>
              <a:gd name="connsiteX7" fmla="*/ 1723084 w 2478505"/>
              <a:gd name="connsiteY7" fmla="*/ 0 h 1091930"/>
              <a:gd name="connsiteX0" fmla="*/ 1723084 w 2231925"/>
              <a:gd name="connsiteY0" fmla="*/ 0 h 1091930"/>
              <a:gd name="connsiteX1" fmla="*/ 1600200 w 2231925"/>
              <a:gd name="connsiteY1" fmla="*/ 321909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2231925 w 2231925"/>
              <a:gd name="connsiteY6" fmla="*/ 177937 h 1091930"/>
              <a:gd name="connsiteX7" fmla="*/ 1723084 w 2231925"/>
              <a:gd name="connsiteY7" fmla="*/ 0 h 1091930"/>
              <a:gd name="connsiteX0" fmla="*/ 1723084 w 2231925"/>
              <a:gd name="connsiteY0" fmla="*/ 0 h 1091930"/>
              <a:gd name="connsiteX1" fmla="*/ 1600200 w 2231925"/>
              <a:gd name="connsiteY1" fmla="*/ 321909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982885"/>
              <a:gd name="connsiteX1" fmla="*/ 1281701 w 2231925"/>
              <a:gd name="connsiteY1" fmla="*/ 403693 h 982885"/>
              <a:gd name="connsiteX2" fmla="*/ 770021 w 2231925"/>
              <a:gd name="connsiteY2" fmla="*/ 526446 h 982885"/>
              <a:gd name="connsiteX3" fmla="*/ 180474 w 2231925"/>
              <a:gd name="connsiteY3" fmla="*/ 502382 h 982885"/>
              <a:gd name="connsiteX4" fmla="*/ 0 w 2231925"/>
              <a:gd name="connsiteY4" fmla="*/ 851298 h 982885"/>
              <a:gd name="connsiteX5" fmla="*/ 1357135 w 2231925"/>
              <a:gd name="connsiteY5" fmla="*/ 982885 h 982885"/>
              <a:gd name="connsiteX6" fmla="*/ 1855424 w 2231925"/>
              <a:gd name="connsiteY6" fmla="*/ 537041 h 982885"/>
              <a:gd name="connsiteX7" fmla="*/ 2231925 w 2231925"/>
              <a:gd name="connsiteY7" fmla="*/ 177937 h 982885"/>
              <a:gd name="connsiteX8" fmla="*/ 1723084 w 2231925"/>
              <a:gd name="connsiteY8" fmla="*/ 0 h 982885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562618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638688 h 1091930"/>
              <a:gd name="connsiteX4" fmla="*/ 0 w 2231925"/>
              <a:gd name="connsiteY4" fmla="*/ 851298 h 1091930"/>
              <a:gd name="connsiteX5" fmla="*/ 1562618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1985345"/>
              <a:gd name="connsiteY0" fmla="*/ 0 h 1091930"/>
              <a:gd name="connsiteX1" fmla="*/ 1281701 w 1985345"/>
              <a:gd name="connsiteY1" fmla="*/ 403693 h 1091930"/>
              <a:gd name="connsiteX2" fmla="*/ 770021 w 1985345"/>
              <a:gd name="connsiteY2" fmla="*/ 526446 h 1091930"/>
              <a:gd name="connsiteX3" fmla="*/ 180474 w 1985345"/>
              <a:gd name="connsiteY3" fmla="*/ 638688 h 1091930"/>
              <a:gd name="connsiteX4" fmla="*/ 0 w 1985345"/>
              <a:gd name="connsiteY4" fmla="*/ 851298 h 1091930"/>
              <a:gd name="connsiteX5" fmla="*/ 1562618 w 1985345"/>
              <a:gd name="connsiteY5" fmla="*/ 1091930 h 1091930"/>
              <a:gd name="connsiteX6" fmla="*/ 1855424 w 1985345"/>
              <a:gd name="connsiteY6" fmla="*/ 537041 h 1091930"/>
              <a:gd name="connsiteX7" fmla="*/ 1985345 w 1985345"/>
              <a:gd name="connsiteY7" fmla="*/ 68892 h 1091930"/>
              <a:gd name="connsiteX8" fmla="*/ 1723084 w 1985345"/>
              <a:gd name="connsiteY8" fmla="*/ 0 h 1091930"/>
              <a:gd name="connsiteX0" fmla="*/ 1723084 w 1985345"/>
              <a:gd name="connsiteY0" fmla="*/ 0 h 1091930"/>
              <a:gd name="connsiteX1" fmla="*/ 1281701 w 1985345"/>
              <a:gd name="connsiteY1" fmla="*/ 403693 h 1091930"/>
              <a:gd name="connsiteX2" fmla="*/ 770021 w 1985345"/>
              <a:gd name="connsiteY2" fmla="*/ 526446 h 1091930"/>
              <a:gd name="connsiteX3" fmla="*/ 180474 w 1985345"/>
              <a:gd name="connsiteY3" fmla="*/ 638688 h 1091930"/>
              <a:gd name="connsiteX4" fmla="*/ 0 w 1985345"/>
              <a:gd name="connsiteY4" fmla="*/ 851298 h 1091930"/>
              <a:gd name="connsiteX5" fmla="*/ 1562618 w 1985345"/>
              <a:gd name="connsiteY5" fmla="*/ 1091930 h 1091930"/>
              <a:gd name="connsiteX6" fmla="*/ 1752683 w 1985345"/>
              <a:gd name="connsiteY6" fmla="*/ 591564 h 1091930"/>
              <a:gd name="connsiteX7" fmla="*/ 1985345 w 1985345"/>
              <a:gd name="connsiteY7" fmla="*/ 68892 h 1091930"/>
              <a:gd name="connsiteX8" fmla="*/ 1723084 w 1985345"/>
              <a:gd name="connsiteY8" fmla="*/ 0 h 1091930"/>
              <a:gd name="connsiteX0" fmla="*/ 1723084 w 1964797"/>
              <a:gd name="connsiteY0" fmla="*/ 0 h 1091930"/>
              <a:gd name="connsiteX1" fmla="*/ 1281701 w 1964797"/>
              <a:gd name="connsiteY1" fmla="*/ 403693 h 1091930"/>
              <a:gd name="connsiteX2" fmla="*/ 770021 w 1964797"/>
              <a:gd name="connsiteY2" fmla="*/ 526446 h 1091930"/>
              <a:gd name="connsiteX3" fmla="*/ 180474 w 1964797"/>
              <a:gd name="connsiteY3" fmla="*/ 638688 h 1091930"/>
              <a:gd name="connsiteX4" fmla="*/ 0 w 1964797"/>
              <a:gd name="connsiteY4" fmla="*/ 851298 h 1091930"/>
              <a:gd name="connsiteX5" fmla="*/ 1562618 w 1964797"/>
              <a:gd name="connsiteY5" fmla="*/ 1091930 h 1091930"/>
              <a:gd name="connsiteX6" fmla="*/ 1752683 w 1964797"/>
              <a:gd name="connsiteY6" fmla="*/ 591564 h 1091930"/>
              <a:gd name="connsiteX7" fmla="*/ 1964797 w 1964797"/>
              <a:gd name="connsiteY7" fmla="*/ 232460 h 1091930"/>
              <a:gd name="connsiteX8" fmla="*/ 1723084 w 1964797"/>
              <a:gd name="connsiteY8" fmla="*/ 0 h 1091930"/>
              <a:gd name="connsiteX0" fmla="*/ 1640891 w 1964797"/>
              <a:gd name="connsiteY0" fmla="*/ 0 h 964711"/>
              <a:gd name="connsiteX1" fmla="*/ 1281701 w 1964797"/>
              <a:gd name="connsiteY1" fmla="*/ 276474 h 964711"/>
              <a:gd name="connsiteX2" fmla="*/ 770021 w 1964797"/>
              <a:gd name="connsiteY2" fmla="*/ 399227 h 964711"/>
              <a:gd name="connsiteX3" fmla="*/ 180474 w 1964797"/>
              <a:gd name="connsiteY3" fmla="*/ 511469 h 964711"/>
              <a:gd name="connsiteX4" fmla="*/ 0 w 1964797"/>
              <a:gd name="connsiteY4" fmla="*/ 724079 h 964711"/>
              <a:gd name="connsiteX5" fmla="*/ 1562618 w 1964797"/>
              <a:gd name="connsiteY5" fmla="*/ 964711 h 964711"/>
              <a:gd name="connsiteX6" fmla="*/ 1752683 w 1964797"/>
              <a:gd name="connsiteY6" fmla="*/ 464345 h 964711"/>
              <a:gd name="connsiteX7" fmla="*/ 1964797 w 1964797"/>
              <a:gd name="connsiteY7" fmla="*/ 105241 h 964711"/>
              <a:gd name="connsiteX8" fmla="*/ 1640891 w 1964797"/>
              <a:gd name="connsiteY8" fmla="*/ 0 h 964711"/>
              <a:gd name="connsiteX0" fmla="*/ 1640891 w 1964797"/>
              <a:gd name="connsiteY0" fmla="*/ 0 h 964711"/>
              <a:gd name="connsiteX1" fmla="*/ 1281701 w 1964797"/>
              <a:gd name="connsiteY1" fmla="*/ 276474 h 964711"/>
              <a:gd name="connsiteX2" fmla="*/ 770021 w 1964797"/>
              <a:gd name="connsiteY2" fmla="*/ 399227 h 964711"/>
              <a:gd name="connsiteX3" fmla="*/ 180474 w 1964797"/>
              <a:gd name="connsiteY3" fmla="*/ 511469 h 964711"/>
              <a:gd name="connsiteX4" fmla="*/ 0 w 1964797"/>
              <a:gd name="connsiteY4" fmla="*/ 724079 h 964711"/>
              <a:gd name="connsiteX5" fmla="*/ 1562618 w 1964797"/>
              <a:gd name="connsiteY5" fmla="*/ 964711 h 964711"/>
              <a:gd name="connsiteX6" fmla="*/ 1773231 w 1964797"/>
              <a:gd name="connsiteY6" fmla="*/ 682436 h 964711"/>
              <a:gd name="connsiteX7" fmla="*/ 1964797 w 1964797"/>
              <a:gd name="connsiteY7" fmla="*/ 105241 h 964711"/>
              <a:gd name="connsiteX8" fmla="*/ 1640891 w 1964797"/>
              <a:gd name="connsiteY8" fmla="*/ 0 h 964711"/>
              <a:gd name="connsiteX0" fmla="*/ 1764181 w 1964797"/>
              <a:gd name="connsiteY0" fmla="*/ 0 h 864753"/>
              <a:gd name="connsiteX1" fmla="*/ 1281701 w 1964797"/>
              <a:gd name="connsiteY1" fmla="*/ 176516 h 864753"/>
              <a:gd name="connsiteX2" fmla="*/ 770021 w 1964797"/>
              <a:gd name="connsiteY2" fmla="*/ 299269 h 864753"/>
              <a:gd name="connsiteX3" fmla="*/ 180474 w 1964797"/>
              <a:gd name="connsiteY3" fmla="*/ 411511 h 864753"/>
              <a:gd name="connsiteX4" fmla="*/ 0 w 1964797"/>
              <a:gd name="connsiteY4" fmla="*/ 624121 h 864753"/>
              <a:gd name="connsiteX5" fmla="*/ 1562618 w 1964797"/>
              <a:gd name="connsiteY5" fmla="*/ 864753 h 864753"/>
              <a:gd name="connsiteX6" fmla="*/ 1773231 w 1964797"/>
              <a:gd name="connsiteY6" fmla="*/ 582478 h 864753"/>
              <a:gd name="connsiteX7" fmla="*/ 1964797 w 1964797"/>
              <a:gd name="connsiteY7" fmla="*/ 5283 h 864753"/>
              <a:gd name="connsiteX8" fmla="*/ 1764181 w 1964797"/>
              <a:gd name="connsiteY8" fmla="*/ 0 h 864753"/>
              <a:gd name="connsiteX0" fmla="*/ 1764181 w 1964797"/>
              <a:gd name="connsiteY0" fmla="*/ 0 h 864753"/>
              <a:gd name="connsiteX1" fmla="*/ 1281701 w 1964797"/>
              <a:gd name="connsiteY1" fmla="*/ 176516 h 864753"/>
              <a:gd name="connsiteX2" fmla="*/ 770021 w 1964797"/>
              <a:gd name="connsiteY2" fmla="*/ 299269 h 864753"/>
              <a:gd name="connsiteX3" fmla="*/ 468150 w 1964797"/>
              <a:gd name="connsiteY3" fmla="*/ 411511 h 864753"/>
              <a:gd name="connsiteX4" fmla="*/ 0 w 1964797"/>
              <a:gd name="connsiteY4" fmla="*/ 624121 h 864753"/>
              <a:gd name="connsiteX5" fmla="*/ 1562618 w 1964797"/>
              <a:gd name="connsiteY5" fmla="*/ 864753 h 864753"/>
              <a:gd name="connsiteX6" fmla="*/ 1773231 w 1964797"/>
              <a:gd name="connsiteY6" fmla="*/ 582478 h 864753"/>
              <a:gd name="connsiteX7" fmla="*/ 1964797 w 1964797"/>
              <a:gd name="connsiteY7" fmla="*/ 5283 h 864753"/>
              <a:gd name="connsiteX8" fmla="*/ 1764181 w 1964797"/>
              <a:gd name="connsiteY8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379603 w 1574379"/>
              <a:gd name="connsiteY2" fmla="*/ 299269 h 864753"/>
              <a:gd name="connsiteX3" fmla="*/ 77732 w 1574379"/>
              <a:gd name="connsiteY3" fmla="*/ 411511 h 864753"/>
              <a:gd name="connsiteX4" fmla="*/ 0 w 1574379"/>
              <a:gd name="connsiteY4" fmla="*/ 787689 h 864753"/>
              <a:gd name="connsiteX5" fmla="*/ 1172200 w 1574379"/>
              <a:gd name="connsiteY5" fmla="*/ 864753 h 864753"/>
              <a:gd name="connsiteX6" fmla="*/ 1382813 w 1574379"/>
              <a:gd name="connsiteY6" fmla="*/ 582478 h 864753"/>
              <a:gd name="connsiteX7" fmla="*/ 1574379 w 1574379"/>
              <a:gd name="connsiteY7" fmla="*/ 5283 h 864753"/>
              <a:gd name="connsiteX8" fmla="*/ 1373763 w 1574379"/>
              <a:gd name="connsiteY8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379603 w 1574379"/>
              <a:gd name="connsiteY2" fmla="*/ 299269 h 864753"/>
              <a:gd name="connsiteX3" fmla="*/ 0 w 1574379"/>
              <a:gd name="connsiteY3" fmla="*/ 787689 h 864753"/>
              <a:gd name="connsiteX4" fmla="*/ 1172200 w 1574379"/>
              <a:gd name="connsiteY4" fmla="*/ 864753 h 864753"/>
              <a:gd name="connsiteX5" fmla="*/ 1382813 w 1574379"/>
              <a:gd name="connsiteY5" fmla="*/ 582478 h 864753"/>
              <a:gd name="connsiteX6" fmla="*/ 1574379 w 1574379"/>
              <a:gd name="connsiteY6" fmla="*/ 5283 h 864753"/>
              <a:gd name="connsiteX7" fmla="*/ 1373763 w 1574379"/>
              <a:gd name="connsiteY7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0 w 1574379"/>
              <a:gd name="connsiteY2" fmla="*/ 787689 h 864753"/>
              <a:gd name="connsiteX3" fmla="*/ 1172200 w 1574379"/>
              <a:gd name="connsiteY3" fmla="*/ 864753 h 864753"/>
              <a:gd name="connsiteX4" fmla="*/ 1382813 w 1574379"/>
              <a:gd name="connsiteY4" fmla="*/ 582478 h 864753"/>
              <a:gd name="connsiteX5" fmla="*/ 1574379 w 1574379"/>
              <a:gd name="connsiteY5" fmla="*/ 5283 h 864753"/>
              <a:gd name="connsiteX6" fmla="*/ 1373763 w 1574379"/>
              <a:gd name="connsiteY6" fmla="*/ 0 h 864753"/>
              <a:gd name="connsiteX0" fmla="*/ 1373763 w 1574379"/>
              <a:gd name="connsiteY0" fmla="*/ 0 h 864753"/>
              <a:gd name="connsiteX1" fmla="*/ 0 w 1574379"/>
              <a:gd name="connsiteY1" fmla="*/ 787689 h 864753"/>
              <a:gd name="connsiteX2" fmla="*/ 1172200 w 1574379"/>
              <a:gd name="connsiteY2" fmla="*/ 864753 h 864753"/>
              <a:gd name="connsiteX3" fmla="*/ 1382813 w 1574379"/>
              <a:gd name="connsiteY3" fmla="*/ 582478 h 864753"/>
              <a:gd name="connsiteX4" fmla="*/ 1574379 w 1574379"/>
              <a:gd name="connsiteY4" fmla="*/ 5283 h 864753"/>
              <a:gd name="connsiteX5" fmla="*/ 1373763 w 1574379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084862 w 1276428"/>
              <a:gd name="connsiteY3" fmla="*/ 582478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125959 w 1276428"/>
              <a:gd name="connsiteY3" fmla="*/ 573391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125959 w 1276428"/>
              <a:gd name="connsiteY3" fmla="*/ 573391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6428" h="864753">
                <a:moveTo>
                  <a:pt x="1075812" y="0"/>
                </a:moveTo>
                <a:lnTo>
                  <a:pt x="0" y="814951"/>
                </a:lnTo>
                <a:lnTo>
                  <a:pt x="874249" y="864753"/>
                </a:lnTo>
                <a:cubicBezTo>
                  <a:pt x="1064318" y="713109"/>
                  <a:pt x="1018083" y="752296"/>
                  <a:pt x="1125959" y="573391"/>
                </a:cubicBezTo>
                <a:lnTo>
                  <a:pt x="1276428" y="5283"/>
                </a:lnTo>
                <a:lnTo>
                  <a:pt x="1075812" y="0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Google Shape;1735;p30"/>
          <p:cNvSpPr/>
          <p:nvPr/>
        </p:nvSpPr>
        <p:spPr>
          <a:xfrm rot="18212791">
            <a:off x="2379335" y="4534838"/>
            <a:ext cx="322354" cy="817371"/>
          </a:xfrm>
          <a:custGeom>
            <a:avLst/>
            <a:gdLst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322354 w 322354"/>
              <a:gd name="connsiteY0" fmla="*/ 40294 h 707844"/>
              <a:gd name="connsiteX1" fmla="*/ 161177 w 322354"/>
              <a:gd name="connsiteY1" fmla="*/ 80588 h 707844"/>
              <a:gd name="connsiteX2" fmla="*/ 0 w 322354"/>
              <a:gd name="connsiteY2" fmla="*/ 40294 h 707844"/>
              <a:gd name="connsiteX3" fmla="*/ 161177 w 322354"/>
              <a:gd name="connsiteY3" fmla="*/ 0 h 707844"/>
              <a:gd name="connsiteX4" fmla="*/ 322354 w 322354"/>
              <a:gd name="connsiteY4" fmla="*/ 40294 h 707844"/>
              <a:gd name="connsiteX5" fmla="*/ 322354 w 322354"/>
              <a:gd name="connsiteY5" fmla="*/ 667550 h 707844"/>
              <a:gd name="connsiteX6" fmla="*/ 161177 w 322354"/>
              <a:gd name="connsiteY6" fmla="*/ 707844 h 707844"/>
              <a:gd name="connsiteX7" fmla="*/ 0 w 322354"/>
              <a:gd name="connsiteY7" fmla="*/ 667550 h 707844"/>
              <a:gd name="connsiteX8" fmla="*/ 0 w 322354"/>
              <a:gd name="connsiteY8" fmla="*/ 40294 h 707844"/>
              <a:gd name="connsiteX0" fmla="*/ 0 w 322354"/>
              <a:gd name="connsiteY0" fmla="*/ 40294 h 745957"/>
              <a:gd name="connsiteX1" fmla="*/ 161177 w 322354"/>
              <a:gd name="connsiteY1" fmla="*/ 80588 h 745957"/>
              <a:gd name="connsiteX2" fmla="*/ 322354 w 322354"/>
              <a:gd name="connsiteY2" fmla="*/ 40294 h 745957"/>
              <a:gd name="connsiteX3" fmla="*/ 322354 w 322354"/>
              <a:gd name="connsiteY3" fmla="*/ 667550 h 745957"/>
              <a:gd name="connsiteX4" fmla="*/ 161177 w 322354"/>
              <a:gd name="connsiteY4" fmla="*/ 707844 h 745957"/>
              <a:gd name="connsiteX5" fmla="*/ 0 w 322354"/>
              <a:gd name="connsiteY5" fmla="*/ 667550 h 745957"/>
              <a:gd name="connsiteX6" fmla="*/ 0 w 322354"/>
              <a:gd name="connsiteY6" fmla="*/ 40294 h 745957"/>
              <a:gd name="connsiteX0" fmla="*/ 0 w 322354"/>
              <a:gd name="connsiteY0" fmla="*/ 40294 h 745957"/>
              <a:gd name="connsiteX1" fmla="*/ 161177 w 322354"/>
              <a:gd name="connsiteY1" fmla="*/ 0 h 745957"/>
              <a:gd name="connsiteX2" fmla="*/ 322354 w 322354"/>
              <a:gd name="connsiteY2" fmla="*/ 40294 h 745957"/>
              <a:gd name="connsiteX3" fmla="*/ 161177 w 322354"/>
              <a:gd name="connsiteY3" fmla="*/ 80588 h 745957"/>
              <a:gd name="connsiteX4" fmla="*/ 0 w 322354"/>
              <a:gd name="connsiteY4" fmla="*/ 40294 h 745957"/>
              <a:gd name="connsiteX0" fmla="*/ 322354 w 322354"/>
              <a:gd name="connsiteY0" fmla="*/ 40294 h 745957"/>
              <a:gd name="connsiteX1" fmla="*/ 161177 w 322354"/>
              <a:gd name="connsiteY1" fmla="*/ 80588 h 745957"/>
              <a:gd name="connsiteX2" fmla="*/ 0 w 322354"/>
              <a:gd name="connsiteY2" fmla="*/ 40294 h 745957"/>
              <a:gd name="connsiteX3" fmla="*/ 161177 w 322354"/>
              <a:gd name="connsiteY3" fmla="*/ 0 h 745957"/>
              <a:gd name="connsiteX4" fmla="*/ 322354 w 322354"/>
              <a:gd name="connsiteY4" fmla="*/ 40294 h 745957"/>
              <a:gd name="connsiteX5" fmla="*/ 322354 w 322354"/>
              <a:gd name="connsiteY5" fmla="*/ 667550 h 745957"/>
              <a:gd name="connsiteX6" fmla="*/ 0 w 322354"/>
              <a:gd name="connsiteY6" fmla="*/ 667550 h 745957"/>
              <a:gd name="connsiteX7" fmla="*/ 0 w 322354"/>
              <a:gd name="connsiteY7" fmla="*/ 40294 h 745957"/>
              <a:gd name="connsiteX0" fmla="*/ 0 w 391316"/>
              <a:gd name="connsiteY0" fmla="*/ 40294 h 905618"/>
              <a:gd name="connsiteX1" fmla="*/ 161177 w 391316"/>
              <a:gd name="connsiteY1" fmla="*/ 80588 h 905618"/>
              <a:gd name="connsiteX2" fmla="*/ 322354 w 391316"/>
              <a:gd name="connsiteY2" fmla="*/ 40294 h 905618"/>
              <a:gd name="connsiteX3" fmla="*/ 322354 w 391316"/>
              <a:gd name="connsiteY3" fmla="*/ 667550 h 905618"/>
              <a:gd name="connsiteX4" fmla="*/ 161177 w 391316"/>
              <a:gd name="connsiteY4" fmla="*/ 707844 h 905618"/>
              <a:gd name="connsiteX5" fmla="*/ 0 w 391316"/>
              <a:gd name="connsiteY5" fmla="*/ 667550 h 905618"/>
              <a:gd name="connsiteX6" fmla="*/ 0 w 391316"/>
              <a:gd name="connsiteY6" fmla="*/ 40294 h 905618"/>
              <a:gd name="connsiteX0" fmla="*/ 0 w 391316"/>
              <a:gd name="connsiteY0" fmla="*/ 40294 h 905618"/>
              <a:gd name="connsiteX1" fmla="*/ 161177 w 391316"/>
              <a:gd name="connsiteY1" fmla="*/ 0 h 905618"/>
              <a:gd name="connsiteX2" fmla="*/ 322354 w 391316"/>
              <a:gd name="connsiteY2" fmla="*/ 40294 h 905618"/>
              <a:gd name="connsiteX3" fmla="*/ 161177 w 391316"/>
              <a:gd name="connsiteY3" fmla="*/ 80588 h 905618"/>
              <a:gd name="connsiteX4" fmla="*/ 0 w 391316"/>
              <a:gd name="connsiteY4" fmla="*/ 40294 h 905618"/>
              <a:gd name="connsiteX0" fmla="*/ 322354 w 391316"/>
              <a:gd name="connsiteY0" fmla="*/ 40294 h 905618"/>
              <a:gd name="connsiteX1" fmla="*/ 161177 w 391316"/>
              <a:gd name="connsiteY1" fmla="*/ 80588 h 905618"/>
              <a:gd name="connsiteX2" fmla="*/ 0 w 391316"/>
              <a:gd name="connsiteY2" fmla="*/ 40294 h 905618"/>
              <a:gd name="connsiteX3" fmla="*/ 161177 w 391316"/>
              <a:gd name="connsiteY3" fmla="*/ 0 h 905618"/>
              <a:gd name="connsiteX4" fmla="*/ 322354 w 391316"/>
              <a:gd name="connsiteY4" fmla="*/ 40294 h 905618"/>
              <a:gd name="connsiteX5" fmla="*/ 322354 w 391316"/>
              <a:gd name="connsiteY5" fmla="*/ 667550 h 905618"/>
              <a:gd name="connsiteX6" fmla="*/ 378544 w 391316"/>
              <a:gd name="connsiteY6" fmla="*/ 905618 h 905618"/>
              <a:gd name="connsiteX7" fmla="*/ 0 w 391316"/>
              <a:gd name="connsiteY7" fmla="*/ 667550 h 905618"/>
              <a:gd name="connsiteX8" fmla="*/ 0 w 391316"/>
              <a:gd name="connsiteY8" fmla="*/ 40294 h 905618"/>
              <a:gd name="connsiteX0" fmla="*/ 0 w 391316"/>
              <a:gd name="connsiteY0" fmla="*/ 40294 h 905618"/>
              <a:gd name="connsiteX1" fmla="*/ 161177 w 391316"/>
              <a:gd name="connsiteY1" fmla="*/ 80588 h 905618"/>
              <a:gd name="connsiteX2" fmla="*/ 322354 w 391316"/>
              <a:gd name="connsiteY2" fmla="*/ 40294 h 905618"/>
              <a:gd name="connsiteX3" fmla="*/ 322354 w 391316"/>
              <a:gd name="connsiteY3" fmla="*/ 667550 h 905618"/>
              <a:gd name="connsiteX4" fmla="*/ 161177 w 391316"/>
              <a:gd name="connsiteY4" fmla="*/ 707844 h 905618"/>
              <a:gd name="connsiteX5" fmla="*/ 0 w 391316"/>
              <a:gd name="connsiteY5" fmla="*/ 667550 h 905618"/>
              <a:gd name="connsiteX6" fmla="*/ 0 w 391316"/>
              <a:gd name="connsiteY6" fmla="*/ 40294 h 905618"/>
              <a:gd name="connsiteX0" fmla="*/ 0 w 391316"/>
              <a:gd name="connsiteY0" fmla="*/ 40294 h 905618"/>
              <a:gd name="connsiteX1" fmla="*/ 161177 w 391316"/>
              <a:gd name="connsiteY1" fmla="*/ 0 h 905618"/>
              <a:gd name="connsiteX2" fmla="*/ 322354 w 391316"/>
              <a:gd name="connsiteY2" fmla="*/ 40294 h 905618"/>
              <a:gd name="connsiteX3" fmla="*/ 161177 w 391316"/>
              <a:gd name="connsiteY3" fmla="*/ 80588 h 905618"/>
              <a:gd name="connsiteX4" fmla="*/ 0 w 391316"/>
              <a:gd name="connsiteY4" fmla="*/ 40294 h 905618"/>
              <a:gd name="connsiteX0" fmla="*/ 322354 w 391316"/>
              <a:gd name="connsiteY0" fmla="*/ 40294 h 905618"/>
              <a:gd name="connsiteX1" fmla="*/ 161177 w 391316"/>
              <a:gd name="connsiteY1" fmla="*/ 80588 h 905618"/>
              <a:gd name="connsiteX2" fmla="*/ 0 w 391316"/>
              <a:gd name="connsiteY2" fmla="*/ 40294 h 905618"/>
              <a:gd name="connsiteX3" fmla="*/ 161177 w 391316"/>
              <a:gd name="connsiteY3" fmla="*/ 0 h 905618"/>
              <a:gd name="connsiteX4" fmla="*/ 322354 w 391316"/>
              <a:gd name="connsiteY4" fmla="*/ 40294 h 905618"/>
              <a:gd name="connsiteX5" fmla="*/ 322354 w 391316"/>
              <a:gd name="connsiteY5" fmla="*/ 667550 h 905618"/>
              <a:gd name="connsiteX6" fmla="*/ 378544 w 391316"/>
              <a:gd name="connsiteY6" fmla="*/ 905618 h 905618"/>
              <a:gd name="connsiteX7" fmla="*/ 0 w 391316"/>
              <a:gd name="connsiteY7" fmla="*/ 667550 h 905618"/>
              <a:gd name="connsiteX8" fmla="*/ 0 w 391316"/>
              <a:gd name="connsiteY8" fmla="*/ 40294 h 905618"/>
              <a:gd name="connsiteX9" fmla="*/ 322354 w 391316"/>
              <a:gd name="connsiteY9" fmla="*/ 40294 h 905618"/>
              <a:gd name="connsiteX0" fmla="*/ 0 w 469984"/>
              <a:gd name="connsiteY0" fmla="*/ 40294 h 997058"/>
              <a:gd name="connsiteX1" fmla="*/ 161177 w 469984"/>
              <a:gd name="connsiteY1" fmla="*/ 80588 h 997058"/>
              <a:gd name="connsiteX2" fmla="*/ 322354 w 469984"/>
              <a:gd name="connsiteY2" fmla="*/ 40294 h 997058"/>
              <a:gd name="connsiteX3" fmla="*/ 322354 w 469984"/>
              <a:gd name="connsiteY3" fmla="*/ 667550 h 997058"/>
              <a:gd name="connsiteX4" fmla="*/ 161177 w 469984"/>
              <a:gd name="connsiteY4" fmla="*/ 707844 h 997058"/>
              <a:gd name="connsiteX5" fmla="*/ 0 w 469984"/>
              <a:gd name="connsiteY5" fmla="*/ 667550 h 997058"/>
              <a:gd name="connsiteX6" fmla="*/ 0 w 469984"/>
              <a:gd name="connsiteY6" fmla="*/ 40294 h 997058"/>
              <a:gd name="connsiteX0" fmla="*/ 0 w 469984"/>
              <a:gd name="connsiteY0" fmla="*/ 40294 h 997058"/>
              <a:gd name="connsiteX1" fmla="*/ 161177 w 469984"/>
              <a:gd name="connsiteY1" fmla="*/ 0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0" fmla="*/ 378544 w 469984"/>
              <a:gd name="connsiteY0" fmla="*/ 905618 h 997058"/>
              <a:gd name="connsiteX1" fmla="*/ 0 w 469984"/>
              <a:gd name="connsiteY1" fmla="*/ 667550 h 997058"/>
              <a:gd name="connsiteX2" fmla="*/ 0 w 469984"/>
              <a:gd name="connsiteY2" fmla="*/ 40294 h 997058"/>
              <a:gd name="connsiteX3" fmla="*/ 322354 w 469984"/>
              <a:gd name="connsiteY3" fmla="*/ 40294 h 997058"/>
              <a:gd name="connsiteX4" fmla="*/ 161177 w 469984"/>
              <a:gd name="connsiteY4" fmla="*/ 80588 h 997058"/>
              <a:gd name="connsiteX5" fmla="*/ 0 w 469984"/>
              <a:gd name="connsiteY5" fmla="*/ 40294 h 997058"/>
              <a:gd name="connsiteX6" fmla="*/ 161177 w 469984"/>
              <a:gd name="connsiteY6" fmla="*/ 0 h 997058"/>
              <a:gd name="connsiteX7" fmla="*/ 322354 w 469984"/>
              <a:gd name="connsiteY7" fmla="*/ 40294 h 997058"/>
              <a:gd name="connsiteX8" fmla="*/ 322354 w 469984"/>
              <a:gd name="connsiteY8" fmla="*/ 667550 h 997058"/>
              <a:gd name="connsiteX9" fmla="*/ 469984 w 469984"/>
              <a:gd name="connsiteY9" fmla="*/ 997058 h 997058"/>
              <a:gd name="connsiteX0" fmla="*/ 0 w 469984"/>
              <a:gd name="connsiteY0" fmla="*/ 40294 h 997058"/>
              <a:gd name="connsiteX1" fmla="*/ 161177 w 469984"/>
              <a:gd name="connsiteY1" fmla="*/ 80588 h 997058"/>
              <a:gd name="connsiteX2" fmla="*/ 322354 w 469984"/>
              <a:gd name="connsiteY2" fmla="*/ 40294 h 997058"/>
              <a:gd name="connsiteX3" fmla="*/ 322354 w 469984"/>
              <a:gd name="connsiteY3" fmla="*/ 667550 h 997058"/>
              <a:gd name="connsiteX4" fmla="*/ 161177 w 469984"/>
              <a:gd name="connsiteY4" fmla="*/ 707844 h 997058"/>
              <a:gd name="connsiteX5" fmla="*/ 0 w 469984"/>
              <a:gd name="connsiteY5" fmla="*/ 667550 h 997058"/>
              <a:gd name="connsiteX6" fmla="*/ 0 w 469984"/>
              <a:gd name="connsiteY6" fmla="*/ 40294 h 997058"/>
              <a:gd name="connsiteX0" fmla="*/ 0 w 469984"/>
              <a:gd name="connsiteY0" fmla="*/ 40294 h 997058"/>
              <a:gd name="connsiteX1" fmla="*/ 161177 w 469984"/>
              <a:gd name="connsiteY1" fmla="*/ 0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0" fmla="*/ 45697 w 469984"/>
              <a:gd name="connsiteY0" fmla="*/ 860441 h 997058"/>
              <a:gd name="connsiteX1" fmla="*/ 0 w 469984"/>
              <a:gd name="connsiteY1" fmla="*/ 667550 h 997058"/>
              <a:gd name="connsiteX2" fmla="*/ 0 w 469984"/>
              <a:gd name="connsiteY2" fmla="*/ 40294 h 997058"/>
              <a:gd name="connsiteX3" fmla="*/ 322354 w 469984"/>
              <a:gd name="connsiteY3" fmla="*/ 40294 h 997058"/>
              <a:gd name="connsiteX4" fmla="*/ 161177 w 469984"/>
              <a:gd name="connsiteY4" fmla="*/ 80588 h 997058"/>
              <a:gd name="connsiteX5" fmla="*/ 0 w 469984"/>
              <a:gd name="connsiteY5" fmla="*/ 40294 h 997058"/>
              <a:gd name="connsiteX6" fmla="*/ 161177 w 469984"/>
              <a:gd name="connsiteY6" fmla="*/ 0 h 997058"/>
              <a:gd name="connsiteX7" fmla="*/ 322354 w 469984"/>
              <a:gd name="connsiteY7" fmla="*/ 40294 h 997058"/>
              <a:gd name="connsiteX8" fmla="*/ 322354 w 469984"/>
              <a:gd name="connsiteY8" fmla="*/ 667550 h 997058"/>
              <a:gd name="connsiteX9" fmla="*/ 469984 w 469984"/>
              <a:gd name="connsiteY9" fmla="*/ 997058 h 997058"/>
              <a:gd name="connsiteX0" fmla="*/ 0 w 469984"/>
              <a:gd name="connsiteY0" fmla="*/ 40294 h 997058"/>
              <a:gd name="connsiteX1" fmla="*/ 161177 w 469984"/>
              <a:gd name="connsiteY1" fmla="*/ 80588 h 997058"/>
              <a:gd name="connsiteX2" fmla="*/ 322354 w 469984"/>
              <a:gd name="connsiteY2" fmla="*/ 40294 h 997058"/>
              <a:gd name="connsiteX3" fmla="*/ 322354 w 469984"/>
              <a:gd name="connsiteY3" fmla="*/ 667550 h 997058"/>
              <a:gd name="connsiteX4" fmla="*/ 161177 w 469984"/>
              <a:gd name="connsiteY4" fmla="*/ 707844 h 997058"/>
              <a:gd name="connsiteX5" fmla="*/ 0 w 469984"/>
              <a:gd name="connsiteY5" fmla="*/ 667550 h 997058"/>
              <a:gd name="connsiteX6" fmla="*/ 0 w 469984"/>
              <a:gd name="connsiteY6" fmla="*/ 40294 h 997058"/>
              <a:gd name="connsiteX0" fmla="*/ 0 w 469984"/>
              <a:gd name="connsiteY0" fmla="*/ 40294 h 997058"/>
              <a:gd name="connsiteX1" fmla="*/ 161177 w 469984"/>
              <a:gd name="connsiteY1" fmla="*/ 0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0" fmla="*/ 0 w 469984"/>
              <a:gd name="connsiteY0" fmla="*/ 667550 h 997058"/>
              <a:gd name="connsiteX1" fmla="*/ 0 w 469984"/>
              <a:gd name="connsiteY1" fmla="*/ 40294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5" fmla="*/ 161177 w 469984"/>
              <a:gd name="connsiteY5" fmla="*/ 0 h 997058"/>
              <a:gd name="connsiteX6" fmla="*/ 322354 w 469984"/>
              <a:gd name="connsiteY6" fmla="*/ 40294 h 997058"/>
              <a:gd name="connsiteX7" fmla="*/ 322354 w 469984"/>
              <a:gd name="connsiteY7" fmla="*/ 667550 h 997058"/>
              <a:gd name="connsiteX8" fmla="*/ 469984 w 469984"/>
              <a:gd name="connsiteY8" fmla="*/ 997058 h 997058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5" fmla="*/ 161177 w 322354"/>
              <a:gd name="connsiteY5" fmla="*/ 0 h 707844"/>
              <a:gd name="connsiteX6" fmla="*/ 322354 w 322354"/>
              <a:gd name="connsiteY6" fmla="*/ 40294 h 707844"/>
              <a:gd name="connsiteX7" fmla="*/ 322354 w 322354"/>
              <a:gd name="connsiteY7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2354" h="707844" stroke="0" extrusionOk="0">
                <a:moveTo>
                  <a:pt x="0" y="40294"/>
                </a:moveTo>
                <a:cubicBezTo>
                  <a:pt x="0" y="62548"/>
                  <a:pt x="72161" y="80588"/>
                  <a:pt x="161177" y="80588"/>
                </a:cubicBezTo>
                <a:cubicBezTo>
                  <a:pt x="250193" y="80588"/>
                  <a:pt x="322354" y="62548"/>
                  <a:pt x="322354" y="40294"/>
                </a:cubicBezTo>
                <a:lnTo>
                  <a:pt x="322354" y="667550"/>
                </a:lnTo>
                <a:cubicBezTo>
                  <a:pt x="322354" y="689804"/>
                  <a:pt x="250193" y="707844"/>
                  <a:pt x="161177" y="707844"/>
                </a:cubicBezTo>
                <a:cubicBezTo>
                  <a:pt x="72161" y="707844"/>
                  <a:pt x="0" y="689804"/>
                  <a:pt x="0" y="667550"/>
                </a:cubicBezTo>
                <a:lnTo>
                  <a:pt x="0" y="40294"/>
                </a:lnTo>
                <a:close/>
              </a:path>
              <a:path w="322354" h="707844" fill="lighten" stroke="0" extrusionOk="0">
                <a:moveTo>
                  <a:pt x="0" y="40294"/>
                </a:moveTo>
                <a:cubicBezTo>
                  <a:pt x="0" y="18040"/>
                  <a:pt x="72161" y="0"/>
                  <a:pt x="161177" y="0"/>
                </a:cubicBezTo>
                <a:cubicBezTo>
                  <a:pt x="250193" y="0"/>
                  <a:pt x="322354" y="18040"/>
                  <a:pt x="322354" y="40294"/>
                </a:cubicBezTo>
                <a:cubicBezTo>
                  <a:pt x="322354" y="62548"/>
                  <a:pt x="250193" y="80588"/>
                  <a:pt x="161177" y="80588"/>
                </a:cubicBezTo>
                <a:cubicBezTo>
                  <a:pt x="72161" y="80588"/>
                  <a:pt x="0" y="62548"/>
                  <a:pt x="0" y="40294"/>
                </a:cubicBezTo>
                <a:close/>
              </a:path>
              <a:path w="322354" h="707844" fill="none" extrusionOk="0">
                <a:moveTo>
                  <a:pt x="0" y="667550"/>
                </a:moveTo>
                <a:lnTo>
                  <a:pt x="0" y="40294"/>
                </a:lnTo>
                <a:cubicBezTo>
                  <a:pt x="55336" y="39163"/>
                  <a:pt x="1666" y="76657"/>
                  <a:pt x="158107" y="85892"/>
                </a:cubicBezTo>
                <a:cubicBezTo>
                  <a:pt x="278158" y="87971"/>
                  <a:pt x="267605" y="55493"/>
                  <a:pt x="322354" y="40294"/>
                </a:cubicBezTo>
                <a:cubicBezTo>
                  <a:pt x="322354" y="62548"/>
                  <a:pt x="250193" y="80588"/>
                  <a:pt x="161177" y="80588"/>
                </a:cubicBezTo>
                <a:cubicBezTo>
                  <a:pt x="72161" y="80588"/>
                  <a:pt x="0" y="62548"/>
                  <a:pt x="0" y="40294"/>
                </a:cubicBezTo>
                <a:cubicBezTo>
                  <a:pt x="0" y="18040"/>
                  <a:pt x="72161" y="0"/>
                  <a:pt x="161177" y="0"/>
                </a:cubicBezTo>
                <a:cubicBezTo>
                  <a:pt x="250193" y="0"/>
                  <a:pt x="322354" y="18040"/>
                  <a:pt x="322354" y="40294"/>
                </a:cubicBezTo>
                <a:lnTo>
                  <a:pt x="322354" y="667550"/>
                </a:lnTo>
              </a:path>
            </a:pathLst>
          </a:cu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7" name="グループ化 126"/>
          <p:cNvGrpSpPr/>
          <p:nvPr/>
        </p:nvGrpSpPr>
        <p:grpSpPr>
          <a:xfrm>
            <a:off x="1822434" y="3053086"/>
            <a:ext cx="293714" cy="2010200"/>
            <a:chOff x="887535" y="1448967"/>
            <a:chExt cx="336421" cy="2302488"/>
          </a:xfrm>
        </p:grpSpPr>
        <p:sp>
          <p:nvSpPr>
            <p:cNvPr id="130" name="フリーフォーム 129"/>
            <p:cNvSpPr/>
            <p:nvPr/>
          </p:nvSpPr>
          <p:spPr>
            <a:xfrm rot="20773540">
              <a:off x="984581" y="1448967"/>
              <a:ext cx="239375" cy="2302488"/>
            </a:xfrm>
            <a:custGeom>
              <a:avLst/>
              <a:gdLst>
                <a:gd name="connsiteX0" fmla="*/ 168228 w 328316"/>
                <a:gd name="connsiteY0" fmla="*/ 0 h 1378383"/>
                <a:gd name="connsiteX1" fmla="*/ 103108 w 328316"/>
                <a:gd name="connsiteY1" fmla="*/ 192648 h 1378383"/>
                <a:gd name="connsiteX2" fmla="*/ 32561 w 328316"/>
                <a:gd name="connsiteY2" fmla="*/ 841139 h 1378383"/>
                <a:gd name="connsiteX3" fmla="*/ 0 w 328316"/>
                <a:gd name="connsiteY3" fmla="*/ 1329543 h 1378383"/>
                <a:gd name="connsiteX4" fmla="*/ 130241 w 328316"/>
                <a:gd name="connsiteY4" fmla="*/ 1378383 h 1378383"/>
                <a:gd name="connsiteX5" fmla="*/ 211642 w 328316"/>
                <a:gd name="connsiteY5" fmla="*/ 1367530 h 1378383"/>
                <a:gd name="connsiteX6" fmla="*/ 328316 w 328316"/>
                <a:gd name="connsiteY6" fmla="*/ 1326829 h 1378383"/>
                <a:gd name="connsiteX7" fmla="*/ 274049 w 328316"/>
                <a:gd name="connsiteY7" fmla="*/ 575230 h 1378383"/>
                <a:gd name="connsiteX8" fmla="*/ 230635 w 328316"/>
                <a:gd name="connsiteY8" fmla="*/ 92254 h 1378383"/>
                <a:gd name="connsiteX9" fmla="*/ 168228 w 328316"/>
                <a:gd name="connsiteY9" fmla="*/ 0 h 137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316" h="1378383">
                  <a:moveTo>
                    <a:pt x="168228" y="0"/>
                  </a:moveTo>
                  <a:lnTo>
                    <a:pt x="103108" y="192648"/>
                  </a:lnTo>
                  <a:lnTo>
                    <a:pt x="32561" y="841139"/>
                  </a:lnTo>
                  <a:lnTo>
                    <a:pt x="0" y="1329543"/>
                  </a:lnTo>
                  <a:lnTo>
                    <a:pt x="130241" y="1378383"/>
                  </a:lnTo>
                  <a:lnTo>
                    <a:pt x="211642" y="1367530"/>
                  </a:lnTo>
                  <a:lnTo>
                    <a:pt x="328316" y="1326829"/>
                  </a:lnTo>
                  <a:lnTo>
                    <a:pt x="274049" y="575230"/>
                  </a:lnTo>
                  <a:lnTo>
                    <a:pt x="230635" y="92254"/>
                  </a:lnTo>
                  <a:lnTo>
                    <a:pt x="168228" y="0"/>
                  </a:lnTo>
                  <a:close/>
                </a:path>
              </a:pathLst>
            </a:custGeom>
            <a:solidFill>
              <a:srgbClr val="9D6833"/>
            </a:solidFill>
            <a:ln w="12700"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" name="Google Shape;1866;p32"/>
            <p:cNvSpPr/>
            <p:nvPr/>
          </p:nvSpPr>
          <p:spPr>
            <a:xfrm rot="15665397">
              <a:off x="945978" y="2458176"/>
              <a:ext cx="99557" cy="216443"/>
            </a:xfrm>
            <a:prstGeom prst="can">
              <a:avLst>
                <a:gd name="adj" fmla="val 25000"/>
              </a:avLst>
            </a:prstGeom>
            <a:solidFill>
              <a:srgbClr val="9D6833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867;p32"/>
            <p:cNvSpPr/>
            <p:nvPr/>
          </p:nvSpPr>
          <p:spPr>
            <a:xfrm rot="20481124">
              <a:off x="1051761" y="2507427"/>
              <a:ext cx="111154" cy="81707"/>
            </a:xfrm>
            <a:prstGeom prst="ellipse">
              <a:avLst/>
            </a:prstGeom>
            <a:solidFill>
              <a:srgbClr val="9D68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868;p32"/>
            <p:cNvSpPr/>
            <p:nvPr/>
          </p:nvSpPr>
          <p:spPr>
            <a:xfrm rot="17672304">
              <a:off x="1116944" y="2721432"/>
              <a:ext cx="27803" cy="2810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869;p32"/>
            <p:cNvSpPr/>
            <p:nvPr/>
          </p:nvSpPr>
          <p:spPr>
            <a:xfrm rot="17672304">
              <a:off x="999626" y="2329618"/>
              <a:ext cx="27803" cy="2810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870;p32"/>
            <p:cNvSpPr/>
            <p:nvPr/>
          </p:nvSpPr>
          <p:spPr>
            <a:xfrm rot="17672304">
              <a:off x="1054035" y="2320106"/>
              <a:ext cx="27803" cy="2810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4" name="Google Shape;667;p18"/>
          <p:cNvGrpSpPr/>
          <p:nvPr/>
        </p:nvGrpSpPr>
        <p:grpSpPr>
          <a:xfrm>
            <a:off x="8850202" y="631042"/>
            <a:ext cx="2579798" cy="601420"/>
            <a:chOff x="9024974" y="730751"/>
            <a:chExt cx="2579798" cy="601420"/>
          </a:xfrm>
        </p:grpSpPr>
        <p:sp>
          <p:nvSpPr>
            <p:cNvPr id="85" name="Google Shape;668;p1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669;p1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670;p1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8" name="Google Shape;671;p18"/>
          <p:cNvGrpSpPr/>
          <p:nvPr/>
        </p:nvGrpSpPr>
        <p:grpSpPr>
          <a:xfrm>
            <a:off x="8853556" y="633071"/>
            <a:ext cx="2579798" cy="601420"/>
            <a:chOff x="9024974" y="730751"/>
            <a:chExt cx="2579798" cy="601420"/>
          </a:xfrm>
        </p:grpSpPr>
        <p:sp>
          <p:nvSpPr>
            <p:cNvPr id="95" name="Google Shape;672;p1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673;p1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674;p1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8" name="Google Shape;675;p18"/>
          <p:cNvGrpSpPr/>
          <p:nvPr/>
        </p:nvGrpSpPr>
        <p:grpSpPr>
          <a:xfrm>
            <a:off x="8846848" y="634076"/>
            <a:ext cx="2579798" cy="601420"/>
            <a:chOff x="9024974" y="730751"/>
            <a:chExt cx="2579798" cy="601420"/>
          </a:xfrm>
        </p:grpSpPr>
        <p:sp>
          <p:nvSpPr>
            <p:cNvPr id="101" name="Google Shape;676;p1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677;p1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678;p1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4" name="Google Shape;679;p18"/>
          <p:cNvGrpSpPr/>
          <p:nvPr/>
        </p:nvGrpSpPr>
        <p:grpSpPr>
          <a:xfrm>
            <a:off x="8850202" y="636105"/>
            <a:ext cx="2579798" cy="601420"/>
            <a:chOff x="9024974" y="730751"/>
            <a:chExt cx="2579798" cy="601420"/>
          </a:xfrm>
        </p:grpSpPr>
        <p:sp>
          <p:nvSpPr>
            <p:cNvPr id="106" name="Google Shape;680;p1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681;p1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" name="Google Shape;682;p1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" name="正方形/長方形 2">
            <a:extLst>
              <a:ext uri="{FF2B5EF4-FFF2-40B4-BE49-F238E27FC236}">
                <a16:creationId xmlns:a16="http://schemas.microsoft.com/office/drawing/2014/main" id="{EFF5A51E-7127-6CE9-622F-71A6749D6CBE}"/>
              </a:ext>
            </a:extLst>
          </p:cNvPr>
          <p:cNvSpPr/>
          <p:nvPr/>
        </p:nvSpPr>
        <p:spPr>
          <a:xfrm>
            <a:off x="681144" y="1591147"/>
            <a:ext cx="2339102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en-US" altLang="ja-JP" sz="5400" b="1" cap="none" spc="0" dirty="0">
                <a:ln w="12700">
                  <a:solidFill>
                    <a:schemeClr val="accent5"/>
                  </a:solidFill>
                  <a:prstDash val="solid"/>
                </a:ln>
                <a:pattFill prst="ltDnDiag">
                  <a:fgClr>
                    <a:schemeClr val="accent5">
                      <a:lumMod val="60000"/>
                      <a:lumOff val="40000"/>
                    </a:schemeClr>
                  </a:fgClr>
                  <a:bgClr>
                    <a:schemeClr val="bg1"/>
                  </a:bgClr>
                </a:pattFill>
                <a:effectLst/>
              </a:rPr>
              <a:t>Lv.100</a:t>
            </a:r>
            <a:endParaRPr lang="ja-JP" altLang="en-US" sz="5400" b="1" cap="none" spc="0" dirty="0">
              <a:ln w="12700">
                <a:solidFill>
                  <a:schemeClr val="accent5"/>
                </a:solidFill>
                <a:prstDash val="solid"/>
              </a:ln>
              <a:pattFill prst="ltDnDiag">
                <a:fgClr>
                  <a:schemeClr val="accent5">
                    <a:lumMod val="60000"/>
                    <a:lumOff val="40000"/>
                  </a:schemeClr>
                </a:fgClr>
                <a:bgClr>
                  <a:schemeClr val="bg1"/>
                </a:bgClr>
              </a:pattFill>
              <a:effectLst/>
            </a:endParaRPr>
          </a:p>
        </p:txBody>
      </p:sp>
      <p:sp>
        <p:nvSpPr>
          <p:cNvPr id="4" name="四角形: 角度付き 3">
            <a:hlinkClick r:id="rId3" action="ppaction://hlinksldjump"/>
            <a:extLst>
              <a:ext uri="{FF2B5EF4-FFF2-40B4-BE49-F238E27FC236}">
                <a16:creationId xmlns:a16="http://schemas.microsoft.com/office/drawing/2014/main" id="{A0F248B0-9081-ED76-0BF4-8F51C796DD89}"/>
              </a:ext>
            </a:extLst>
          </p:cNvPr>
          <p:cNvSpPr/>
          <p:nvPr/>
        </p:nvSpPr>
        <p:spPr>
          <a:xfrm>
            <a:off x="8103723" y="1639266"/>
            <a:ext cx="3420329" cy="1042416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しゅんかんいどう！</a:t>
            </a:r>
            <a:endParaRPr kumimoji="1" lang="ja-JP" altLang="en-US" sz="2400" dirty="0"/>
          </a:p>
        </p:txBody>
      </p:sp>
      <p:sp>
        <p:nvSpPr>
          <p:cNvPr id="8" name="四角形: 角度付き 7">
            <a:hlinkClick r:id="rId4" action="ppaction://hlinksldjump"/>
            <a:extLst>
              <a:ext uri="{FF2B5EF4-FFF2-40B4-BE49-F238E27FC236}">
                <a16:creationId xmlns:a16="http://schemas.microsoft.com/office/drawing/2014/main" id="{4AF59618-7920-4618-15CB-8A2CFF529FA6}"/>
              </a:ext>
            </a:extLst>
          </p:cNvPr>
          <p:cNvSpPr/>
          <p:nvPr/>
        </p:nvSpPr>
        <p:spPr>
          <a:xfrm>
            <a:off x="8092622" y="3280408"/>
            <a:ext cx="3420329" cy="1042416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へんしんまほう！</a:t>
            </a:r>
            <a:endParaRPr kumimoji="1" lang="ja-JP" altLang="en-US" sz="2400" dirty="0"/>
          </a:p>
        </p:txBody>
      </p:sp>
      <p:sp>
        <p:nvSpPr>
          <p:cNvPr id="9" name="Google Shape;804;p21">
            <a:extLst>
              <a:ext uri="{FF2B5EF4-FFF2-40B4-BE49-F238E27FC236}">
                <a16:creationId xmlns:a16="http://schemas.microsoft.com/office/drawing/2014/main" id="{72B12F36-F2A2-2AAC-096F-CD73DC7AC091}"/>
              </a:ext>
            </a:extLst>
          </p:cNvPr>
          <p:cNvSpPr txBox="1"/>
          <p:nvPr/>
        </p:nvSpPr>
        <p:spPr>
          <a:xfrm>
            <a:off x="7321337" y="4604056"/>
            <a:ext cx="4543003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2000" dirty="0">
                <a:solidFill>
                  <a:srgbClr val="3F3F3F"/>
                </a:solidFill>
              </a:rPr>
              <a:t>※</a:t>
            </a:r>
            <a:r>
              <a:rPr lang="en-US" altLang="ja-JP" sz="2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100</a:t>
            </a:r>
            <a:r>
              <a:rPr lang="ja-JP" altLang="en-US" sz="20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日作品をツンツンしても</a:t>
            </a:r>
            <a:endParaRPr lang="en-US" altLang="ja-JP" sz="2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rgbClr val="3F3F3F"/>
                </a:solidFill>
              </a:rPr>
              <a:t>みんなは</a:t>
            </a:r>
            <a:r>
              <a:rPr lang="ja-JP" altLang="en-US" sz="2000" dirty="0" err="1">
                <a:solidFill>
                  <a:srgbClr val="3F3F3F"/>
                </a:solidFill>
              </a:rPr>
              <a:t>まほう</a:t>
            </a:r>
            <a:r>
              <a:rPr lang="ja-JP" altLang="en-US" sz="2000" dirty="0">
                <a:solidFill>
                  <a:srgbClr val="3F3F3F"/>
                </a:solidFill>
              </a:rPr>
              <a:t>つかいになれないよ！</a:t>
            </a:r>
            <a:endParaRPr sz="20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2" name="テキスト ボックス 111">
            <a:extLst>
              <a:ext uri="{FF2B5EF4-FFF2-40B4-BE49-F238E27FC236}">
                <a16:creationId xmlns:a16="http://schemas.microsoft.com/office/drawing/2014/main" id="{AC68C60D-3CBB-43BE-8320-06D1A640E39D}"/>
              </a:ext>
            </a:extLst>
          </p:cNvPr>
          <p:cNvSpPr txBox="1"/>
          <p:nvPr/>
        </p:nvSpPr>
        <p:spPr>
          <a:xfrm>
            <a:off x="7986960" y="4551500"/>
            <a:ext cx="83737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にち</a:t>
            </a:r>
          </a:p>
        </p:txBody>
      </p:sp>
      <p:sp>
        <p:nvSpPr>
          <p:cNvPr id="113" name="テキスト ボックス 112">
            <a:extLst>
              <a:ext uri="{FF2B5EF4-FFF2-40B4-BE49-F238E27FC236}">
                <a16:creationId xmlns:a16="http://schemas.microsoft.com/office/drawing/2014/main" id="{3F5A9BDD-D14C-49EC-9BBB-EF90C6EBE533}"/>
              </a:ext>
            </a:extLst>
          </p:cNvPr>
          <p:cNvSpPr txBox="1"/>
          <p:nvPr/>
        </p:nvSpPr>
        <p:spPr>
          <a:xfrm>
            <a:off x="8328658" y="4550323"/>
            <a:ext cx="83737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さくひん</a:t>
            </a:r>
          </a:p>
        </p:txBody>
      </p:sp>
      <p:sp>
        <p:nvSpPr>
          <p:cNvPr id="18" name="テキスト ボックス 17">
            <a:extLst>
              <a:ext uri="{FF2B5EF4-FFF2-40B4-BE49-F238E27FC236}">
                <a16:creationId xmlns:a16="http://schemas.microsoft.com/office/drawing/2014/main" id="{00A836C1-5DAF-455D-AEFF-CCA7F2C02A4C}"/>
              </a:ext>
            </a:extLst>
          </p:cNvPr>
          <p:cNvSpPr txBox="1"/>
          <p:nvPr/>
        </p:nvSpPr>
        <p:spPr>
          <a:xfrm>
            <a:off x="4469190" y="5355112"/>
            <a:ext cx="353943" cy="464200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kumimoji="1" lang="ja-JP" altLang="en-US" sz="1100" dirty="0">
                <a:solidFill>
                  <a:schemeClr val="bg1"/>
                </a:solidFill>
              </a:rPr>
              <a:t>↓ほん</a:t>
            </a:r>
          </a:p>
        </p:txBody>
      </p:sp>
      <p:sp>
        <p:nvSpPr>
          <p:cNvPr id="114" name="角丸四角形 96">
            <a:extLst>
              <a:ext uri="{FF2B5EF4-FFF2-40B4-BE49-F238E27FC236}">
                <a16:creationId xmlns:a16="http://schemas.microsoft.com/office/drawing/2014/main" id="{B4899469-3601-425D-9473-141ADD2D6A67}"/>
              </a:ext>
            </a:extLst>
          </p:cNvPr>
          <p:cNvSpPr/>
          <p:nvPr/>
        </p:nvSpPr>
        <p:spPr>
          <a:xfrm>
            <a:off x="9516868" y="581193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7B5E1DF1-73C1-4307-8C24-9C241EBB4761}"/>
              </a:ext>
            </a:extLst>
          </p:cNvPr>
          <p:cNvSpPr txBox="1"/>
          <p:nvPr/>
        </p:nvSpPr>
        <p:spPr>
          <a:xfrm>
            <a:off x="9498605" y="5810973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734124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星: 5 pt 19">
            <a:extLst>
              <a:ext uri="{FF2B5EF4-FFF2-40B4-BE49-F238E27FC236}">
                <a16:creationId xmlns:a16="http://schemas.microsoft.com/office/drawing/2014/main" id="{28455A4C-469A-752E-95C6-076F04641A77}"/>
              </a:ext>
            </a:extLst>
          </p:cNvPr>
          <p:cNvSpPr>
            <a:spLocks noChangeAspect="1"/>
          </p:cNvSpPr>
          <p:nvPr/>
        </p:nvSpPr>
        <p:spPr>
          <a:xfrm>
            <a:off x="8906777" y="1287693"/>
            <a:ext cx="2789924" cy="278992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星: 5 pt 18">
            <a:extLst>
              <a:ext uri="{FF2B5EF4-FFF2-40B4-BE49-F238E27FC236}">
                <a16:creationId xmlns:a16="http://schemas.microsoft.com/office/drawing/2014/main" id="{8C34E2A9-8AE9-7FCA-3E7E-D0A224DEE032}"/>
              </a:ext>
            </a:extLst>
          </p:cNvPr>
          <p:cNvSpPr>
            <a:spLocks noChangeAspect="1"/>
          </p:cNvSpPr>
          <p:nvPr/>
        </p:nvSpPr>
        <p:spPr>
          <a:xfrm>
            <a:off x="7613457" y="1789092"/>
            <a:ext cx="2312726" cy="231272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7" name="グループ化 6"/>
          <p:cNvGrpSpPr/>
          <p:nvPr/>
        </p:nvGrpSpPr>
        <p:grpSpPr>
          <a:xfrm rot="2046346">
            <a:off x="4206201" y="4857785"/>
            <a:ext cx="721982" cy="899006"/>
            <a:chOff x="4804856" y="4757689"/>
            <a:chExt cx="676948" cy="842930"/>
          </a:xfrm>
        </p:grpSpPr>
        <p:sp>
          <p:nvSpPr>
            <p:cNvPr id="5" name="直方体 4"/>
            <p:cNvSpPr/>
            <p:nvPr/>
          </p:nvSpPr>
          <p:spPr>
            <a:xfrm>
              <a:off x="4827456" y="4757689"/>
              <a:ext cx="654348" cy="842930"/>
            </a:xfrm>
            <a:prstGeom prst="cube">
              <a:avLst>
                <a:gd name="adj" fmla="val 12454"/>
              </a:avLst>
            </a:pr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0" name="Google Shape;1549;p28"/>
            <p:cNvSpPr txBox="1"/>
            <p:nvPr/>
          </p:nvSpPr>
          <p:spPr>
            <a:xfrm>
              <a:off x="4804856" y="4870488"/>
              <a:ext cx="607313" cy="57704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050" dirty="0" err="1">
                  <a:solidFill>
                    <a:schemeClr val="bg1"/>
                  </a:solidFill>
                </a:rPr>
                <a:t>まほう</a:t>
              </a:r>
              <a:endParaRPr lang="en-US" altLang="ja-JP" sz="1050" dirty="0">
                <a:solidFill>
                  <a:schemeClr val="bg1"/>
                </a:solidFill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050" dirty="0">
                  <a:solidFill>
                    <a:schemeClr val="bg1"/>
                  </a:solidFill>
                </a:rPr>
                <a:t>の</a:t>
              </a:r>
              <a:endParaRPr lang="en-US" altLang="ja-JP" sz="1050" dirty="0">
                <a:solidFill>
                  <a:schemeClr val="bg1"/>
                </a:solidFill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050" dirty="0">
                  <a:solidFill>
                    <a:schemeClr val="bg1"/>
                  </a:solidFill>
                </a:rPr>
                <a:t>本</a:t>
              </a:r>
              <a:endParaRPr sz="1050" dirty="0">
                <a:solidFill>
                  <a:schemeClr val="bg1"/>
                </a:solidFill>
                <a:sym typeface="Arial"/>
              </a:endParaRPr>
            </a:p>
          </p:txBody>
        </p:sp>
        <p:sp>
          <p:nvSpPr>
            <p:cNvPr id="6" name="フリーフォーム 5"/>
            <p:cNvSpPr/>
            <p:nvPr/>
          </p:nvSpPr>
          <p:spPr>
            <a:xfrm>
              <a:off x="4852657" y="4771177"/>
              <a:ext cx="612618" cy="811794"/>
            </a:xfrm>
            <a:custGeom>
              <a:avLst/>
              <a:gdLst>
                <a:gd name="connsiteX0" fmla="*/ 69410 w 612618"/>
                <a:gd name="connsiteY0" fmla="*/ 0 h 826883"/>
                <a:gd name="connsiteX1" fmla="*/ 0 w 612618"/>
                <a:gd name="connsiteY1" fmla="*/ 69410 h 826883"/>
                <a:gd name="connsiteX2" fmla="*/ 561315 w 612618"/>
                <a:gd name="connsiteY2" fmla="*/ 72428 h 826883"/>
                <a:gd name="connsiteX3" fmla="*/ 552262 w 612618"/>
                <a:gd name="connsiteY3" fmla="*/ 826883 h 826883"/>
                <a:gd name="connsiteX4" fmla="*/ 612618 w 612618"/>
                <a:gd name="connsiteY4" fmla="*/ 748420 h 826883"/>
                <a:gd name="connsiteX5" fmla="*/ 612618 w 612618"/>
                <a:gd name="connsiteY5" fmla="*/ 15089 h 826883"/>
                <a:gd name="connsiteX6" fmla="*/ 69410 w 612618"/>
                <a:gd name="connsiteY6" fmla="*/ 0 h 826883"/>
                <a:gd name="connsiteX0" fmla="*/ 69410 w 612618"/>
                <a:gd name="connsiteY0" fmla="*/ 3018 h 811794"/>
                <a:gd name="connsiteX1" fmla="*/ 0 w 612618"/>
                <a:gd name="connsiteY1" fmla="*/ 54321 h 811794"/>
                <a:gd name="connsiteX2" fmla="*/ 561315 w 612618"/>
                <a:gd name="connsiteY2" fmla="*/ 57339 h 811794"/>
                <a:gd name="connsiteX3" fmla="*/ 552262 w 612618"/>
                <a:gd name="connsiteY3" fmla="*/ 811794 h 811794"/>
                <a:gd name="connsiteX4" fmla="*/ 612618 w 612618"/>
                <a:gd name="connsiteY4" fmla="*/ 733331 h 811794"/>
                <a:gd name="connsiteX5" fmla="*/ 612618 w 612618"/>
                <a:gd name="connsiteY5" fmla="*/ 0 h 811794"/>
                <a:gd name="connsiteX6" fmla="*/ 69410 w 612618"/>
                <a:gd name="connsiteY6" fmla="*/ 3018 h 81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2618" h="811794">
                  <a:moveTo>
                    <a:pt x="69410" y="3018"/>
                  </a:moveTo>
                  <a:lnTo>
                    <a:pt x="0" y="54321"/>
                  </a:lnTo>
                  <a:lnTo>
                    <a:pt x="561315" y="57339"/>
                  </a:lnTo>
                  <a:lnTo>
                    <a:pt x="552262" y="811794"/>
                  </a:lnTo>
                  <a:lnTo>
                    <a:pt x="612618" y="733331"/>
                  </a:lnTo>
                  <a:lnTo>
                    <a:pt x="612618" y="0"/>
                  </a:lnTo>
                  <a:lnTo>
                    <a:pt x="69410" y="3018"/>
                  </a:lnTo>
                  <a:close/>
                </a:path>
              </a:pathLst>
            </a:custGeom>
            <a:solidFill>
              <a:schemeClr val="tx2">
                <a:lumMod val="9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02" name="Google Shape;802;p21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3" name="Google Shape;803;p21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" name="Google Shape;804;p21"/>
          <p:cNvSpPr txBox="1"/>
          <p:nvPr/>
        </p:nvSpPr>
        <p:spPr>
          <a:xfrm>
            <a:off x="607850" y="352410"/>
            <a:ext cx="10554046" cy="18158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ザイくんはへんしんまほうを使った。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しかし、ザイくんは何もかわらなかった。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2" name="グループ化 31"/>
          <p:cNvGrpSpPr/>
          <p:nvPr/>
        </p:nvGrpSpPr>
        <p:grpSpPr>
          <a:xfrm>
            <a:off x="2605085" y="3753378"/>
            <a:ext cx="2040923" cy="2491366"/>
            <a:chOff x="5767717" y="1496159"/>
            <a:chExt cx="1609515" cy="1986106"/>
          </a:xfrm>
        </p:grpSpPr>
        <p:grpSp>
          <p:nvGrpSpPr>
            <p:cNvPr id="34" name="グループ化 33"/>
            <p:cNvGrpSpPr/>
            <p:nvPr/>
          </p:nvGrpSpPr>
          <p:grpSpPr>
            <a:xfrm rot="65108">
              <a:off x="5767717" y="1496159"/>
              <a:ext cx="1609515" cy="1986106"/>
              <a:chOff x="852649" y="4147627"/>
              <a:chExt cx="1519259" cy="1874733"/>
            </a:xfrm>
          </p:grpSpPr>
          <p:sp>
            <p:nvSpPr>
              <p:cNvPr id="42" name="Google Shape;1610;p29"/>
              <p:cNvSpPr/>
              <p:nvPr/>
            </p:nvSpPr>
            <p:spPr>
              <a:xfrm>
                <a:off x="2120636" y="5645555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1611;p29"/>
              <p:cNvSpPr/>
              <p:nvPr/>
            </p:nvSpPr>
            <p:spPr>
              <a:xfrm>
                <a:off x="852649" y="4147627"/>
                <a:ext cx="1340898" cy="178339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1612;p29"/>
              <p:cNvSpPr/>
              <p:nvPr/>
            </p:nvSpPr>
            <p:spPr>
              <a:xfrm>
                <a:off x="1718646" y="4866956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1613;p29"/>
              <p:cNvSpPr/>
              <p:nvPr/>
            </p:nvSpPr>
            <p:spPr>
              <a:xfrm>
                <a:off x="2046895" y="4797118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1614;p29"/>
              <p:cNvSpPr/>
              <p:nvPr/>
            </p:nvSpPr>
            <p:spPr>
              <a:xfrm>
                <a:off x="1922737" y="5148120"/>
                <a:ext cx="79312" cy="76827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1615;p29"/>
              <p:cNvSpPr/>
              <p:nvPr/>
            </p:nvSpPr>
            <p:spPr>
              <a:xfrm>
                <a:off x="1593086" y="5839684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48" name="Google Shape;1616;p29"/>
              <p:cNvCxnSpPr/>
              <p:nvPr/>
            </p:nvCxnSpPr>
            <p:spPr>
              <a:xfrm flipH="1">
                <a:off x="852649" y="5579317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9" name="Google Shape;1617;p29"/>
              <p:cNvCxnSpPr/>
              <p:nvPr/>
            </p:nvCxnSpPr>
            <p:spPr>
              <a:xfrm flipH="1">
                <a:off x="859633" y="5631588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0" name="Google Shape;1618;p29"/>
              <p:cNvCxnSpPr/>
              <p:nvPr/>
            </p:nvCxnSpPr>
            <p:spPr>
              <a:xfrm flipH="1">
                <a:off x="887568" y="5658105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1" name="Google Shape;1619;p29"/>
              <p:cNvCxnSpPr/>
              <p:nvPr/>
            </p:nvCxnSpPr>
            <p:spPr>
              <a:xfrm flipH="1">
                <a:off x="925980" y="5712559"/>
                <a:ext cx="88984" cy="12712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2" name="Google Shape;1620;p29"/>
              <p:cNvCxnSpPr/>
              <p:nvPr/>
            </p:nvCxnSpPr>
            <p:spPr>
              <a:xfrm flipH="1">
                <a:off x="964391" y="5760897"/>
                <a:ext cx="71403" cy="8978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3" name="Google Shape;1621;p29"/>
              <p:cNvCxnSpPr/>
              <p:nvPr/>
            </p:nvCxnSpPr>
            <p:spPr>
              <a:xfrm flipH="1">
                <a:off x="999310" y="5795047"/>
                <a:ext cx="55870" cy="6935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54" name="Google Shape;1622;p29"/>
              <p:cNvSpPr/>
              <p:nvPr/>
            </p:nvSpPr>
            <p:spPr>
              <a:xfrm>
                <a:off x="1138987" y="4203499"/>
                <a:ext cx="632451" cy="1800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1" name="Google Shape;1736;p30"/>
            <p:cNvSpPr/>
            <p:nvPr/>
          </p:nvSpPr>
          <p:spPr>
            <a:xfrm rot="17810550">
              <a:off x="5733468" y="2446078"/>
              <a:ext cx="443857" cy="278104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2" name="グループ化 71"/>
          <p:cNvGrpSpPr/>
          <p:nvPr/>
        </p:nvGrpSpPr>
        <p:grpSpPr>
          <a:xfrm rot="4635502">
            <a:off x="1623146" y="2603008"/>
            <a:ext cx="698550" cy="542450"/>
            <a:chOff x="3302349" y="4517737"/>
            <a:chExt cx="467406" cy="359054"/>
          </a:xfrm>
        </p:grpSpPr>
        <p:cxnSp>
          <p:nvCxnSpPr>
            <p:cNvPr id="73" name="直線コネクタ 72"/>
            <p:cNvCxnSpPr/>
            <p:nvPr/>
          </p:nvCxnSpPr>
          <p:spPr>
            <a:xfrm>
              <a:off x="3557597" y="4595412"/>
              <a:ext cx="64569" cy="116315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直線コネクタ 73"/>
            <p:cNvCxnSpPr/>
            <p:nvPr/>
          </p:nvCxnSpPr>
          <p:spPr>
            <a:xfrm flipH="1">
              <a:off x="3737152" y="4517737"/>
              <a:ext cx="32603" cy="162048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直線コネクタ 74"/>
            <p:cNvCxnSpPr/>
            <p:nvPr/>
          </p:nvCxnSpPr>
          <p:spPr>
            <a:xfrm>
              <a:off x="3302349" y="4851651"/>
              <a:ext cx="176293" cy="25140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直線コネクタ 75"/>
            <p:cNvCxnSpPr/>
            <p:nvPr/>
          </p:nvCxnSpPr>
          <p:spPr>
            <a:xfrm>
              <a:off x="3436425" y="4695768"/>
              <a:ext cx="74941" cy="61816"/>
            </a:xfrm>
            <a:prstGeom prst="line">
              <a:avLst/>
            </a:prstGeom>
            <a:ln w="3810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7" name="Google Shape;1544;p28"/>
          <p:cNvSpPr txBox="1"/>
          <p:nvPr/>
        </p:nvSpPr>
        <p:spPr>
          <a:xfrm>
            <a:off x="5342924" y="5015004"/>
            <a:ext cx="3229268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</a:rPr>
              <a:t>まほうがどっかいったぞ</a:t>
            </a:r>
            <a:r>
              <a:rPr lang="en-US" altLang="ja-JP" sz="1800" dirty="0">
                <a:solidFill>
                  <a:schemeClr val="dk1"/>
                </a:solidFill>
              </a:rPr>
              <a:t>…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 rot="21236223">
            <a:off x="2191174" y="2004392"/>
            <a:ext cx="2310710" cy="2241554"/>
            <a:chOff x="6299492" y="1900421"/>
            <a:chExt cx="2208788" cy="2063116"/>
          </a:xfrm>
        </p:grpSpPr>
        <p:sp>
          <p:nvSpPr>
            <p:cNvPr id="10" name="楕円 9"/>
            <p:cNvSpPr/>
            <p:nvPr/>
          </p:nvSpPr>
          <p:spPr>
            <a:xfrm>
              <a:off x="6299492" y="3326474"/>
              <a:ext cx="2208788" cy="63706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ローチャート: 抜出し 10"/>
            <p:cNvSpPr/>
            <p:nvPr/>
          </p:nvSpPr>
          <p:spPr>
            <a:xfrm>
              <a:off x="6815957" y="1900421"/>
              <a:ext cx="1145409" cy="1670636"/>
            </a:xfrm>
            <a:custGeom>
              <a:avLst/>
              <a:gdLst>
                <a:gd name="connsiteX0" fmla="*/ 0 w 10000"/>
                <a:gd name="connsiteY0" fmla="*/ 10000 h 10000"/>
                <a:gd name="connsiteX1" fmla="*/ 5000 w 10000"/>
                <a:gd name="connsiteY1" fmla="*/ 0 h 10000"/>
                <a:gd name="connsiteX2" fmla="*/ 10000 w 10000"/>
                <a:gd name="connsiteY2" fmla="*/ 10000 h 10000"/>
                <a:gd name="connsiteX3" fmla="*/ 0 w 10000"/>
                <a:gd name="connsiteY3" fmla="*/ 10000 h 10000"/>
                <a:gd name="connsiteX0" fmla="*/ 10000 w 10840"/>
                <a:gd name="connsiteY0" fmla="*/ 10000 h 10478"/>
                <a:gd name="connsiteX1" fmla="*/ 0 w 10840"/>
                <a:gd name="connsiteY1" fmla="*/ 10000 h 10478"/>
                <a:gd name="connsiteX2" fmla="*/ 5000 w 10840"/>
                <a:gd name="connsiteY2" fmla="*/ 0 h 10478"/>
                <a:gd name="connsiteX3" fmla="*/ 10840 w 10840"/>
                <a:gd name="connsiteY3" fmla="*/ 10478 h 10478"/>
                <a:gd name="connsiteX0" fmla="*/ 1927 w 10840"/>
                <a:gd name="connsiteY0" fmla="*/ 13066 h 13066"/>
                <a:gd name="connsiteX1" fmla="*/ 0 w 10840"/>
                <a:gd name="connsiteY1" fmla="*/ 10000 h 13066"/>
                <a:gd name="connsiteX2" fmla="*/ 5000 w 10840"/>
                <a:gd name="connsiteY2" fmla="*/ 0 h 13066"/>
                <a:gd name="connsiteX3" fmla="*/ 10840 w 10840"/>
                <a:gd name="connsiteY3" fmla="*/ 10478 h 13066"/>
                <a:gd name="connsiteX0" fmla="*/ 0 w 10840"/>
                <a:gd name="connsiteY0" fmla="*/ 10000 h 10478"/>
                <a:gd name="connsiteX1" fmla="*/ 5000 w 10840"/>
                <a:gd name="connsiteY1" fmla="*/ 0 h 10478"/>
                <a:gd name="connsiteX2" fmla="*/ 10840 w 10840"/>
                <a:gd name="connsiteY2" fmla="*/ 10478 h 10478"/>
                <a:gd name="connsiteX0" fmla="*/ 0 w 10517"/>
                <a:gd name="connsiteY0" fmla="*/ 10000 h 10000"/>
                <a:gd name="connsiteX1" fmla="*/ 5000 w 10517"/>
                <a:gd name="connsiteY1" fmla="*/ 0 h 10000"/>
                <a:gd name="connsiteX2" fmla="*/ 10517 w 10517"/>
                <a:gd name="connsiteY2" fmla="*/ 980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17" h="10000">
                  <a:moveTo>
                    <a:pt x="0" y="10000"/>
                  </a:moveTo>
                  <a:lnTo>
                    <a:pt x="5000" y="0"/>
                  </a:lnTo>
                  <a:cubicBezTo>
                    <a:pt x="6667" y="3333"/>
                    <a:pt x="10517" y="9804"/>
                    <a:pt x="10517" y="9804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3" name="星 4 12"/>
          <p:cNvSpPr/>
          <p:nvPr/>
        </p:nvSpPr>
        <p:spPr>
          <a:xfrm rot="3721294">
            <a:off x="3899891" y="3867574"/>
            <a:ext cx="131528" cy="288146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星 4 88"/>
          <p:cNvSpPr/>
          <p:nvPr/>
        </p:nvSpPr>
        <p:spPr>
          <a:xfrm rot="1499007">
            <a:off x="4257415" y="3675226"/>
            <a:ext cx="130278" cy="256343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星 4 89"/>
          <p:cNvSpPr/>
          <p:nvPr/>
        </p:nvSpPr>
        <p:spPr>
          <a:xfrm rot="5214243">
            <a:off x="3418626" y="3959072"/>
            <a:ext cx="131528" cy="288146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星 4 90"/>
          <p:cNvSpPr/>
          <p:nvPr/>
        </p:nvSpPr>
        <p:spPr>
          <a:xfrm rot="5214243">
            <a:off x="2883753" y="4005199"/>
            <a:ext cx="131528" cy="288146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星 4 91"/>
          <p:cNvSpPr/>
          <p:nvPr/>
        </p:nvSpPr>
        <p:spPr>
          <a:xfrm rot="6420731">
            <a:off x="2456155" y="3937600"/>
            <a:ext cx="131528" cy="288146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星 4 93"/>
          <p:cNvSpPr/>
          <p:nvPr/>
        </p:nvSpPr>
        <p:spPr>
          <a:xfrm rot="3315040">
            <a:off x="2597737" y="3662506"/>
            <a:ext cx="117511" cy="257438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5" name="グループ化 14"/>
          <p:cNvGrpSpPr/>
          <p:nvPr/>
        </p:nvGrpSpPr>
        <p:grpSpPr>
          <a:xfrm>
            <a:off x="3673637" y="5360894"/>
            <a:ext cx="717952" cy="310789"/>
            <a:chOff x="7592291" y="4873538"/>
            <a:chExt cx="1316303" cy="831084"/>
          </a:xfrm>
        </p:grpSpPr>
        <p:sp>
          <p:nvSpPr>
            <p:cNvPr id="14" name="楕円 13"/>
            <p:cNvSpPr/>
            <p:nvPr/>
          </p:nvSpPr>
          <p:spPr>
            <a:xfrm>
              <a:off x="7592291" y="4936114"/>
              <a:ext cx="665018" cy="37117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018" h="371176">
                  <a:moveTo>
                    <a:pt x="0" y="185588"/>
                  </a:moveTo>
                  <a:cubicBezTo>
                    <a:pt x="0" y="83091"/>
                    <a:pt x="148869" y="0"/>
                    <a:pt x="332509" y="0"/>
                  </a:cubicBezTo>
                  <a:cubicBezTo>
                    <a:pt x="516149" y="0"/>
                    <a:pt x="657553" y="187594"/>
                    <a:pt x="665018" y="185588"/>
                  </a:cubicBezTo>
                  <a:cubicBezTo>
                    <a:pt x="650089" y="191047"/>
                    <a:pt x="516149" y="371176"/>
                    <a:pt x="332509" y="371176"/>
                  </a:cubicBezTo>
                  <a:cubicBezTo>
                    <a:pt x="148869" y="371176"/>
                    <a:pt x="0" y="288085"/>
                    <a:pt x="0" y="185588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" name="楕円 13"/>
            <p:cNvSpPr/>
            <p:nvPr/>
          </p:nvSpPr>
          <p:spPr>
            <a:xfrm rot="10040069">
              <a:off x="8237968" y="4873538"/>
              <a:ext cx="665018" cy="37117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018" h="371176">
                  <a:moveTo>
                    <a:pt x="0" y="185588"/>
                  </a:moveTo>
                  <a:cubicBezTo>
                    <a:pt x="0" y="83091"/>
                    <a:pt x="148869" y="0"/>
                    <a:pt x="332509" y="0"/>
                  </a:cubicBezTo>
                  <a:cubicBezTo>
                    <a:pt x="516149" y="0"/>
                    <a:pt x="657553" y="187594"/>
                    <a:pt x="665018" y="185588"/>
                  </a:cubicBezTo>
                  <a:cubicBezTo>
                    <a:pt x="650089" y="191047"/>
                    <a:pt x="516149" y="371176"/>
                    <a:pt x="332509" y="371176"/>
                  </a:cubicBezTo>
                  <a:cubicBezTo>
                    <a:pt x="148869" y="371176"/>
                    <a:pt x="0" y="288085"/>
                    <a:pt x="0" y="185588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" name="楕円 13"/>
            <p:cNvSpPr/>
            <p:nvPr/>
          </p:nvSpPr>
          <p:spPr>
            <a:xfrm rot="5161694">
              <a:off x="8078656" y="4874685"/>
              <a:ext cx="554779" cy="110509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665018 w 783033"/>
                <a:gd name="connsiteY0" fmla="*/ 185588 h 371176"/>
                <a:gd name="connsiteX1" fmla="*/ 332509 w 783033"/>
                <a:gd name="connsiteY1" fmla="*/ 371176 h 371176"/>
                <a:gd name="connsiteX2" fmla="*/ 0 w 783033"/>
                <a:gd name="connsiteY2" fmla="*/ 185588 h 371176"/>
                <a:gd name="connsiteX3" fmla="*/ 332509 w 783033"/>
                <a:gd name="connsiteY3" fmla="*/ 0 h 371176"/>
                <a:gd name="connsiteX4" fmla="*/ 783033 w 783033"/>
                <a:gd name="connsiteY4" fmla="*/ 277028 h 371176"/>
                <a:gd name="connsiteX0" fmla="*/ 665018 w 716013"/>
                <a:gd name="connsiteY0" fmla="*/ 628003 h 813591"/>
                <a:gd name="connsiteX1" fmla="*/ 332509 w 716013"/>
                <a:gd name="connsiteY1" fmla="*/ 813591 h 813591"/>
                <a:gd name="connsiteX2" fmla="*/ 0 w 716013"/>
                <a:gd name="connsiteY2" fmla="*/ 628003 h 813591"/>
                <a:gd name="connsiteX3" fmla="*/ 332509 w 716013"/>
                <a:gd name="connsiteY3" fmla="*/ 442415 h 813591"/>
                <a:gd name="connsiteX4" fmla="*/ 716013 w 716013"/>
                <a:gd name="connsiteY4" fmla="*/ 12487 h 813591"/>
                <a:gd name="connsiteX0" fmla="*/ 699531 w 716013"/>
                <a:gd name="connsiteY0" fmla="*/ 1104996 h 1105096"/>
                <a:gd name="connsiteX1" fmla="*/ 332509 w 716013"/>
                <a:gd name="connsiteY1" fmla="*/ 813591 h 1105096"/>
                <a:gd name="connsiteX2" fmla="*/ 0 w 716013"/>
                <a:gd name="connsiteY2" fmla="*/ 628003 h 1105096"/>
                <a:gd name="connsiteX3" fmla="*/ 332509 w 716013"/>
                <a:gd name="connsiteY3" fmla="*/ 442415 h 1105096"/>
                <a:gd name="connsiteX4" fmla="*/ 716013 w 716013"/>
                <a:gd name="connsiteY4" fmla="*/ 12487 h 110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6013" h="1105096">
                  <a:moveTo>
                    <a:pt x="699531" y="1104996"/>
                  </a:moveTo>
                  <a:cubicBezTo>
                    <a:pt x="684602" y="1110455"/>
                    <a:pt x="449098" y="893090"/>
                    <a:pt x="332509" y="813591"/>
                  </a:cubicBezTo>
                  <a:cubicBezTo>
                    <a:pt x="215921" y="734092"/>
                    <a:pt x="0" y="730500"/>
                    <a:pt x="0" y="628003"/>
                  </a:cubicBezTo>
                  <a:cubicBezTo>
                    <a:pt x="0" y="525506"/>
                    <a:pt x="213174" y="545001"/>
                    <a:pt x="332509" y="442415"/>
                  </a:cubicBezTo>
                  <a:cubicBezTo>
                    <a:pt x="451844" y="339829"/>
                    <a:pt x="590533" y="-76947"/>
                    <a:pt x="716013" y="12487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05" name="楕円 13"/>
          <p:cNvSpPr/>
          <p:nvPr/>
        </p:nvSpPr>
        <p:spPr>
          <a:xfrm rot="7516418">
            <a:off x="3222938" y="4743622"/>
            <a:ext cx="415242" cy="1154577"/>
          </a:xfrm>
          <a:custGeom>
            <a:avLst/>
            <a:gdLst>
              <a:gd name="connsiteX0" fmla="*/ 0 w 665018"/>
              <a:gd name="connsiteY0" fmla="*/ 185588 h 371175"/>
              <a:gd name="connsiteX1" fmla="*/ 332509 w 665018"/>
              <a:gd name="connsiteY1" fmla="*/ 0 h 371175"/>
              <a:gd name="connsiteX2" fmla="*/ 665018 w 665018"/>
              <a:gd name="connsiteY2" fmla="*/ 185588 h 371175"/>
              <a:gd name="connsiteX3" fmla="*/ 332509 w 665018"/>
              <a:gd name="connsiteY3" fmla="*/ 371176 h 371175"/>
              <a:gd name="connsiteX4" fmla="*/ 0 w 665018"/>
              <a:gd name="connsiteY4" fmla="*/ 185588 h 371175"/>
              <a:gd name="connsiteX0" fmla="*/ 0 w 665018"/>
              <a:gd name="connsiteY0" fmla="*/ 185588 h 371176"/>
              <a:gd name="connsiteX1" fmla="*/ 332509 w 665018"/>
              <a:gd name="connsiteY1" fmla="*/ 0 h 371176"/>
              <a:gd name="connsiteX2" fmla="*/ 665018 w 665018"/>
              <a:gd name="connsiteY2" fmla="*/ 185588 h 371176"/>
              <a:gd name="connsiteX3" fmla="*/ 332509 w 665018"/>
              <a:gd name="connsiteY3" fmla="*/ 371176 h 371176"/>
              <a:gd name="connsiteX4" fmla="*/ 0 w 665018"/>
              <a:gd name="connsiteY4" fmla="*/ 185588 h 371176"/>
              <a:gd name="connsiteX0" fmla="*/ 0 w 665018"/>
              <a:gd name="connsiteY0" fmla="*/ 185588 h 371176"/>
              <a:gd name="connsiteX1" fmla="*/ 332509 w 665018"/>
              <a:gd name="connsiteY1" fmla="*/ 0 h 371176"/>
              <a:gd name="connsiteX2" fmla="*/ 665018 w 665018"/>
              <a:gd name="connsiteY2" fmla="*/ 185588 h 371176"/>
              <a:gd name="connsiteX3" fmla="*/ 332509 w 665018"/>
              <a:gd name="connsiteY3" fmla="*/ 371176 h 371176"/>
              <a:gd name="connsiteX4" fmla="*/ 0 w 665018"/>
              <a:gd name="connsiteY4" fmla="*/ 185588 h 371176"/>
              <a:gd name="connsiteX0" fmla="*/ 665018 w 783033"/>
              <a:gd name="connsiteY0" fmla="*/ 185588 h 371176"/>
              <a:gd name="connsiteX1" fmla="*/ 332509 w 783033"/>
              <a:gd name="connsiteY1" fmla="*/ 371176 h 371176"/>
              <a:gd name="connsiteX2" fmla="*/ 0 w 783033"/>
              <a:gd name="connsiteY2" fmla="*/ 185588 h 371176"/>
              <a:gd name="connsiteX3" fmla="*/ 332509 w 783033"/>
              <a:gd name="connsiteY3" fmla="*/ 0 h 371176"/>
              <a:gd name="connsiteX4" fmla="*/ 783033 w 783033"/>
              <a:gd name="connsiteY4" fmla="*/ 277028 h 371176"/>
              <a:gd name="connsiteX0" fmla="*/ 665018 w 716013"/>
              <a:gd name="connsiteY0" fmla="*/ 628003 h 813591"/>
              <a:gd name="connsiteX1" fmla="*/ 332509 w 716013"/>
              <a:gd name="connsiteY1" fmla="*/ 813591 h 813591"/>
              <a:gd name="connsiteX2" fmla="*/ 0 w 716013"/>
              <a:gd name="connsiteY2" fmla="*/ 628003 h 813591"/>
              <a:gd name="connsiteX3" fmla="*/ 332509 w 716013"/>
              <a:gd name="connsiteY3" fmla="*/ 442415 h 813591"/>
              <a:gd name="connsiteX4" fmla="*/ 716013 w 716013"/>
              <a:gd name="connsiteY4" fmla="*/ 12487 h 813591"/>
              <a:gd name="connsiteX0" fmla="*/ 699531 w 716013"/>
              <a:gd name="connsiteY0" fmla="*/ 1104996 h 1105096"/>
              <a:gd name="connsiteX1" fmla="*/ 332509 w 716013"/>
              <a:gd name="connsiteY1" fmla="*/ 813591 h 1105096"/>
              <a:gd name="connsiteX2" fmla="*/ 0 w 716013"/>
              <a:gd name="connsiteY2" fmla="*/ 628003 h 1105096"/>
              <a:gd name="connsiteX3" fmla="*/ 332509 w 716013"/>
              <a:gd name="connsiteY3" fmla="*/ 442415 h 1105096"/>
              <a:gd name="connsiteX4" fmla="*/ 716013 w 716013"/>
              <a:gd name="connsiteY4" fmla="*/ 12487 h 1105096"/>
              <a:gd name="connsiteX0" fmla="*/ 1293586 w 1310068"/>
              <a:gd name="connsiteY0" fmla="*/ 1138481 h 1138581"/>
              <a:gd name="connsiteX1" fmla="*/ 926564 w 1310068"/>
              <a:gd name="connsiteY1" fmla="*/ 847076 h 1138581"/>
              <a:gd name="connsiteX2" fmla="*/ 594055 w 1310068"/>
              <a:gd name="connsiteY2" fmla="*/ 661488 h 1138581"/>
              <a:gd name="connsiteX3" fmla="*/ 16943 w 1310068"/>
              <a:gd name="connsiteY3" fmla="*/ 110670 h 1138581"/>
              <a:gd name="connsiteX4" fmla="*/ 1310068 w 1310068"/>
              <a:gd name="connsiteY4" fmla="*/ 45972 h 1138581"/>
              <a:gd name="connsiteX0" fmla="*/ 2039018 w 2039016"/>
              <a:gd name="connsiteY0" fmla="*/ 1426587 h 1426687"/>
              <a:gd name="connsiteX1" fmla="*/ 1671996 w 2039016"/>
              <a:gd name="connsiteY1" fmla="*/ 1135182 h 1426687"/>
              <a:gd name="connsiteX2" fmla="*/ 1339487 w 2039016"/>
              <a:gd name="connsiteY2" fmla="*/ 949594 h 1426687"/>
              <a:gd name="connsiteX3" fmla="*/ 762375 w 2039016"/>
              <a:gd name="connsiteY3" fmla="*/ 398776 h 1426687"/>
              <a:gd name="connsiteX4" fmla="*/ 15908 w 2039016"/>
              <a:gd name="connsiteY4" fmla="*/ 15621 h 1426687"/>
              <a:gd name="connsiteX0" fmla="*/ 1448761 w 1672922"/>
              <a:gd name="connsiteY0" fmla="*/ 1994478 h 1994510"/>
              <a:gd name="connsiteX1" fmla="*/ 1671996 w 1672922"/>
              <a:gd name="connsiteY1" fmla="*/ 1135184 h 1994510"/>
              <a:gd name="connsiteX2" fmla="*/ 1339487 w 1672922"/>
              <a:gd name="connsiteY2" fmla="*/ 949596 h 1994510"/>
              <a:gd name="connsiteX3" fmla="*/ 762375 w 1672922"/>
              <a:gd name="connsiteY3" fmla="*/ 398778 h 1994510"/>
              <a:gd name="connsiteX4" fmla="*/ 15908 w 1672922"/>
              <a:gd name="connsiteY4" fmla="*/ 15623 h 1994510"/>
              <a:gd name="connsiteX0" fmla="*/ 1448761 w 1563434"/>
              <a:gd name="connsiteY0" fmla="*/ 1994478 h 1994541"/>
              <a:gd name="connsiteX1" fmla="*/ 1561859 w 1563434"/>
              <a:gd name="connsiteY1" fmla="*/ 1476516 h 1994541"/>
              <a:gd name="connsiteX2" fmla="*/ 1339487 w 1563434"/>
              <a:gd name="connsiteY2" fmla="*/ 949596 h 1994541"/>
              <a:gd name="connsiteX3" fmla="*/ 762375 w 1563434"/>
              <a:gd name="connsiteY3" fmla="*/ 398778 h 1994541"/>
              <a:gd name="connsiteX4" fmla="*/ 15908 w 1563434"/>
              <a:gd name="connsiteY4" fmla="*/ 15623 h 1994541"/>
              <a:gd name="connsiteX0" fmla="*/ 727166 w 1590716"/>
              <a:gd name="connsiteY0" fmla="*/ 2496354 h 2496383"/>
              <a:gd name="connsiteX1" fmla="*/ 1561859 w 1590716"/>
              <a:gd name="connsiteY1" fmla="*/ 1476516 h 2496383"/>
              <a:gd name="connsiteX2" fmla="*/ 1339487 w 1590716"/>
              <a:gd name="connsiteY2" fmla="*/ 949596 h 2496383"/>
              <a:gd name="connsiteX3" fmla="*/ 762375 w 1590716"/>
              <a:gd name="connsiteY3" fmla="*/ 398778 h 2496383"/>
              <a:gd name="connsiteX4" fmla="*/ 15908 w 1590716"/>
              <a:gd name="connsiteY4" fmla="*/ 15623 h 2496383"/>
              <a:gd name="connsiteX0" fmla="*/ 727166 w 1475978"/>
              <a:gd name="connsiteY0" fmla="*/ 2496354 h 2496387"/>
              <a:gd name="connsiteX1" fmla="*/ 1429120 w 1475978"/>
              <a:gd name="connsiteY1" fmla="*/ 1572539 h 2496387"/>
              <a:gd name="connsiteX2" fmla="*/ 1339487 w 1475978"/>
              <a:gd name="connsiteY2" fmla="*/ 949596 h 2496387"/>
              <a:gd name="connsiteX3" fmla="*/ 762375 w 1475978"/>
              <a:gd name="connsiteY3" fmla="*/ 398778 h 2496387"/>
              <a:gd name="connsiteX4" fmla="*/ 15908 w 1475978"/>
              <a:gd name="connsiteY4" fmla="*/ 15623 h 2496387"/>
              <a:gd name="connsiteX0" fmla="*/ 1307548 w 1433117"/>
              <a:gd name="connsiteY0" fmla="*/ 2116756 h 2116817"/>
              <a:gd name="connsiteX1" fmla="*/ 1429120 w 1433117"/>
              <a:gd name="connsiteY1" fmla="*/ 1572539 h 2116817"/>
              <a:gd name="connsiteX2" fmla="*/ 1339487 w 1433117"/>
              <a:gd name="connsiteY2" fmla="*/ 949596 h 2116817"/>
              <a:gd name="connsiteX3" fmla="*/ 762375 w 1433117"/>
              <a:gd name="connsiteY3" fmla="*/ 398778 h 2116817"/>
              <a:gd name="connsiteX4" fmla="*/ 15908 w 1433117"/>
              <a:gd name="connsiteY4" fmla="*/ 15623 h 2116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3117" h="2116817">
                <a:moveTo>
                  <a:pt x="1307548" y="2116756"/>
                </a:moveTo>
                <a:cubicBezTo>
                  <a:pt x="1292619" y="2122215"/>
                  <a:pt x="1423797" y="1767066"/>
                  <a:pt x="1429120" y="1572539"/>
                </a:cubicBezTo>
                <a:cubicBezTo>
                  <a:pt x="1434443" y="1378012"/>
                  <a:pt x="1450611" y="1145223"/>
                  <a:pt x="1339487" y="949596"/>
                </a:cubicBezTo>
                <a:cubicBezTo>
                  <a:pt x="1228363" y="753969"/>
                  <a:pt x="982971" y="554440"/>
                  <a:pt x="762375" y="398778"/>
                </a:cubicBezTo>
                <a:cubicBezTo>
                  <a:pt x="541779" y="243116"/>
                  <a:pt x="-109572" y="-73811"/>
                  <a:pt x="15908" y="15623"/>
                </a:cubicBezTo>
              </a:path>
            </a:pathLst>
          </a:custGeom>
          <a:noFill/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 16"/>
          <p:cNvSpPr/>
          <p:nvPr/>
        </p:nvSpPr>
        <p:spPr>
          <a:xfrm>
            <a:off x="1543542" y="4990298"/>
            <a:ext cx="1276428" cy="977716"/>
          </a:xfrm>
          <a:custGeom>
            <a:avLst/>
            <a:gdLst>
              <a:gd name="connsiteX0" fmla="*/ 1937084 w 2478505"/>
              <a:gd name="connsiteY0" fmla="*/ 0 h 1106906"/>
              <a:gd name="connsiteX1" fmla="*/ 1696453 w 2478505"/>
              <a:gd name="connsiteY1" fmla="*/ 300790 h 1106906"/>
              <a:gd name="connsiteX2" fmla="*/ 770021 w 2478505"/>
              <a:gd name="connsiteY2" fmla="*/ 541422 h 1106906"/>
              <a:gd name="connsiteX3" fmla="*/ 180474 w 2478505"/>
              <a:gd name="connsiteY3" fmla="*/ 517358 h 1106906"/>
              <a:gd name="connsiteX4" fmla="*/ 0 w 2478505"/>
              <a:gd name="connsiteY4" fmla="*/ 866274 h 1106906"/>
              <a:gd name="connsiteX5" fmla="*/ 1624263 w 2478505"/>
              <a:gd name="connsiteY5" fmla="*/ 1106906 h 1106906"/>
              <a:gd name="connsiteX6" fmla="*/ 2478505 w 2478505"/>
              <a:gd name="connsiteY6" fmla="*/ 565485 h 1106906"/>
              <a:gd name="connsiteX7" fmla="*/ 1937084 w 2478505"/>
              <a:gd name="connsiteY7" fmla="*/ 0 h 1106906"/>
              <a:gd name="connsiteX0" fmla="*/ 1937084 w 2478505"/>
              <a:gd name="connsiteY0" fmla="*/ 0 h 1106906"/>
              <a:gd name="connsiteX1" fmla="*/ 1600200 w 2478505"/>
              <a:gd name="connsiteY1" fmla="*/ 336885 h 1106906"/>
              <a:gd name="connsiteX2" fmla="*/ 770021 w 2478505"/>
              <a:gd name="connsiteY2" fmla="*/ 541422 h 1106906"/>
              <a:gd name="connsiteX3" fmla="*/ 180474 w 2478505"/>
              <a:gd name="connsiteY3" fmla="*/ 517358 h 1106906"/>
              <a:gd name="connsiteX4" fmla="*/ 0 w 2478505"/>
              <a:gd name="connsiteY4" fmla="*/ 866274 h 1106906"/>
              <a:gd name="connsiteX5" fmla="*/ 1624263 w 2478505"/>
              <a:gd name="connsiteY5" fmla="*/ 1106906 h 1106906"/>
              <a:gd name="connsiteX6" fmla="*/ 2478505 w 2478505"/>
              <a:gd name="connsiteY6" fmla="*/ 565485 h 1106906"/>
              <a:gd name="connsiteX7" fmla="*/ 1937084 w 2478505"/>
              <a:gd name="connsiteY7" fmla="*/ 0 h 1106906"/>
              <a:gd name="connsiteX0" fmla="*/ 2165684 w 2478505"/>
              <a:gd name="connsiteY0" fmla="*/ 0 h 950495"/>
              <a:gd name="connsiteX1" fmla="*/ 1600200 w 2478505"/>
              <a:gd name="connsiteY1" fmla="*/ 180474 h 950495"/>
              <a:gd name="connsiteX2" fmla="*/ 770021 w 2478505"/>
              <a:gd name="connsiteY2" fmla="*/ 385011 h 950495"/>
              <a:gd name="connsiteX3" fmla="*/ 180474 w 2478505"/>
              <a:gd name="connsiteY3" fmla="*/ 360947 h 950495"/>
              <a:gd name="connsiteX4" fmla="*/ 0 w 2478505"/>
              <a:gd name="connsiteY4" fmla="*/ 709863 h 950495"/>
              <a:gd name="connsiteX5" fmla="*/ 1624263 w 2478505"/>
              <a:gd name="connsiteY5" fmla="*/ 950495 h 950495"/>
              <a:gd name="connsiteX6" fmla="*/ 2478505 w 2478505"/>
              <a:gd name="connsiteY6" fmla="*/ 409074 h 950495"/>
              <a:gd name="connsiteX7" fmla="*/ 2165684 w 2478505"/>
              <a:gd name="connsiteY7" fmla="*/ 0 h 950495"/>
              <a:gd name="connsiteX0" fmla="*/ 1949116 w 2478505"/>
              <a:gd name="connsiteY0" fmla="*/ 0 h 1082842"/>
              <a:gd name="connsiteX1" fmla="*/ 1600200 w 2478505"/>
              <a:gd name="connsiteY1" fmla="*/ 312821 h 1082842"/>
              <a:gd name="connsiteX2" fmla="*/ 770021 w 2478505"/>
              <a:gd name="connsiteY2" fmla="*/ 517358 h 1082842"/>
              <a:gd name="connsiteX3" fmla="*/ 180474 w 2478505"/>
              <a:gd name="connsiteY3" fmla="*/ 493294 h 1082842"/>
              <a:gd name="connsiteX4" fmla="*/ 0 w 2478505"/>
              <a:gd name="connsiteY4" fmla="*/ 842210 h 1082842"/>
              <a:gd name="connsiteX5" fmla="*/ 1624263 w 2478505"/>
              <a:gd name="connsiteY5" fmla="*/ 1082842 h 1082842"/>
              <a:gd name="connsiteX6" fmla="*/ 2478505 w 2478505"/>
              <a:gd name="connsiteY6" fmla="*/ 541421 h 1082842"/>
              <a:gd name="connsiteX7" fmla="*/ 1949116 w 2478505"/>
              <a:gd name="connsiteY7" fmla="*/ 0 h 1082842"/>
              <a:gd name="connsiteX0" fmla="*/ 1723084 w 2478505"/>
              <a:gd name="connsiteY0" fmla="*/ 0 h 1091930"/>
              <a:gd name="connsiteX1" fmla="*/ 1600200 w 2478505"/>
              <a:gd name="connsiteY1" fmla="*/ 321909 h 1091930"/>
              <a:gd name="connsiteX2" fmla="*/ 770021 w 2478505"/>
              <a:gd name="connsiteY2" fmla="*/ 526446 h 1091930"/>
              <a:gd name="connsiteX3" fmla="*/ 180474 w 2478505"/>
              <a:gd name="connsiteY3" fmla="*/ 502382 h 1091930"/>
              <a:gd name="connsiteX4" fmla="*/ 0 w 2478505"/>
              <a:gd name="connsiteY4" fmla="*/ 851298 h 1091930"/>
              <a:gd name="connsiteX5" fmla="*/ 1624263 w 2478505"/>
              <a:gd name="connsiteY5" fmla="*/ 1091930 h 1091930"/>
              <a:gd name="connsiteX6" fmla="*/ 2478505 w 2478505"/>
              <a:gd name="connsiteY6" fmla="*/ 550509 h 1091930"/>
              <a:gd name="connsiteX7" fmla="*/ 1723084 w 2478505"/>
              <a:gd name="connsiteY7" fmla="*/ 0 h 1091930"/>
              <a:gd name="connsiteX0" fmla="*/ 1723084 w 2231925"/>
              <a:gd name="connsiteY0" fmla="*/ 0 h 1091930"/>
              <a:gd name="connsiteX1" fmla="*/ 1600200 w 2231925"/>
              <a:gd name="connsiteY1" fmla="*/ 321909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2231925 w 2231925"/>
              <a:gd name="connsiteY6" fmla="*/ 177937 h 1091930"/>
              <a:gd name="connsiteX7" fmla="*/ 1723084 w 2231925"/>
              <a:gd name="connsiteY7" fmla="*/ 0 h 1091930"/>
              <a:gd name="connsiteX0" fmla="*/ 1723084 w 2231925"/>
              <a:gd name="connsiteY0" fmla="*/ 0 h 1091930"/>
              <a:gd name="connsiteX1" fmla="*/ 1600200 w 2231925"/>
              <a:gd name="connsiteY1" fmla="*/ 321909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982885"/>
              <a:gd name="connsiteX1" fmla="*/ 1281701 w 2231925"/>
              <a:gd name="connsiteY1" fmla="*/ 403693 h 982885"/>
              <a:gd name="connsiteX2" fmla="*/ 770021 w 2231925"/>
              <a:gd name="connsiteY2" fmla="*/ 526446 h 982885"/>
              <a:gd name="connsiteX3" fmla="*/ 180474 w 2231925"/>
              <a:gd name="connsiteY3" fmla="*/ 502382 h 982885"/>
              <a:gd name="connsiteX4" fmla="*/ 0 w 2231925"/>
              <a:gd name="connsiteY4" fmla="*/ 851298 h 982885"/>
              <a:gd name="connsiteX5" fmla="*/ 1357135 w 2231925"/>
              <a:gd name="connsiteY5" fmla="*/ 982885 h 982885"/>
              <a:gd name="connsiteX6" fmla="*/ 1855424 w 2231925"/>
              <a:gd name="connsiteY6" fmla="*/ 537041 h 982885"/>
              <a:gd name="connsiteX7" fmla="*/ 2231925 w 2231925"/>
              <a:gd name="connsiteY7" fmla="*/ 177937 h 982885"/>
              <a:gd name="connsiteX8" fmla="*/ 1723084 w 2231925"/>
              <a:gd name="connsiteY8" fmla="*/ 0 h 982885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562618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638688 h 1091930"/>
              <a:gd name="connsiteX4" fmla="*/ 0 w 2231925"/>
              <a:gd name="connsiteY4" fmla="*/ 851298 h 1091930"/>
              <a:gd name="connsiteX5" fmla="*/ 1562618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1985345"/>
              <a:gd name="connsiteY0" fmla="*/ 0 h 1091930"/>
              <a:gd name="connsiteX1" fmla="*/ 1281701 w 1985345"/>
              <a:gd name="connsiteY1" fmla="*/ 403693 h 1091930"/>
              <a:gd name="connsiteX2" fmla="*/ 770021 w 1985345"/>
              <a:gd name="connsiteY2" fmla="*/ 526446 h 1091930"/>
              <a:gd name="connsiteX3" fmla="*/ 180474 w 1985345"/>
              <a:gd name="connsiteY3" fmla="*/ 638688 h 1091930"/>
              <a:gd name="connsiteX4" fmla="*/ 0 w 1985345"/>
              <a:gd name="connsiteY4" fmla="*/ 851298 h 1091930"/>
              <a:gd name="connsiteX5" fmla="*/ 1562618 w 1985345"/>
              <a:gd name="connsiteY5" fmla="*/ 1091930 h 1091930"/>
              <a:gd name="connsiteX6" fmla="*/ 1855424 w 1985345"/>
              <a:gd name="connsiteY6" fmla="*/ 537041 h 1091930"/>
              <a:gd name="connsiteX7" fmla="*/ 1985345 w 1985345"/>
              <a:gd name="connsiteY7" fmla="*/ 68892 h 1091930"/>
              <a:gd name="connsiteX8" fmla="*/ 1723084 w 1985345"/>
              <a:gd name="connsiteY8" fmla="*/ 0 h 1091930"/>
              <a:gd name="connsiteX0" fmla="*/ 1723084 w 1985345"/>
              <a:gd name="connsiteY0" fmla="*/ 0 h 1091930"/>
              <a:gd name="connsiteX1" fmla="*/ 1281701 w 1985345"/>
              <a:gd name="connsiteY1" fmla="*/ 403693 h 1091930"/>
              <a:gd name="connsiteX2" fmla="*/ 770021 w 1985345"/>
              <a:gd name="connsiteY2" fmla="*/ 526446 h 1091930"/>
              <a:gd name="connsiteX3" fmla="*/ 180474 w 1985345"/>
              <a:gd name="connsiteY3" fmla="*/ 638688 h 1091930"/>
              <a:gd name="connsiteX4" fmla="*/ 0 w 1985345"/>
              <a:gd name="connsiteY4" fmla="*/ 851298 h 1091930"/>
              <a:gd name="connsiteX5" fmla="*/ 1562618 w 1985345"/>
              <a:gd name="connsiteY5" fmla="*/ 1091930 h 1091930"/>
              <a:gd name="connsiteX6" fmla="*/ 1752683 w 1985345"/>
              <a:gd name="connsiteY6" fmla="*/ 591564 h 1091930"/>
              <a:gd name="connsiteX7" fmla="*/ 1985345 w 1985345"/>
              <a:gd name="connsiteY7" fmla="*/ 68892 h 1091930"/>
              <a:gd name="connsiteX8" fmla="*/ 1723084 w 1985345"/>
              <a:gd name="connsiteY8" fmla="*/ 0 h 1091930"/>
              <a:gd name="connsiteX0" fmla="*/ 1723084 w 1964797"/>
              <a:gd name="connsiteY0" fmla="*/ 0 h 1091930"/>
              <a:gd name="connsiteX1" fmla="*/ 1281701 w 1964797"/>
              <a:gd name="connsiteY1" fmla="*/ 403693 h 1091930"/>
              <a:gd name="connsiteX2" fmla="*/ 770021 w 1964797"/>
              <a:gd name="connsiteY2" fmla="*/ 526446 h 1091930"/>
              <a:gd name="connsiteX3" fmla="*/ 180474 w 1964797"/>
              <a:gd name="connsiteY3" fmla="*/ 638688 h 1091930"/>
              <a:gd name="connsiteX4" fmla="*/ 0 w 1964797"/>
              <a:gd name="connsiteY4" fmla="*/ 851298 h 1091930"/>
              <a:gd name="connsiteX5" fmla="*/ 1562618 w 1964797"/>
              <a:gd name="connsiteY5" fmla="*/ 1091930 h 1091930"/>
              <a:gd name="connsiteX6" fmla="*/ 1752683 w 1964797"/>
              <a:gd name="connsiteY6" fmla="*/ 591564 h 1091930"/>
              <a:gd name="connsiteX7" fmla="*/ 1964797 w 1964797"/>
              <a:gd name="connsiteY7" fmla="*/ 232460 h 1091930"/>
              <a:gd name="connsiteX8" fmla="*/ 1723084 w 1964797"/>
              <a:gd name="connsiteY8" fmla="*/ 0 h 1091930"/>
              <a:gd name="connsiteX0" fmla="*/ 1640891 w 1964797"/>
              <a:gd name="connsiteY0" fmla="*/ 0 h 964711"/>
              <a:gd name="connsiteX1" fmla="*/ 1281701 w 1964797"/>
              <a:gd name="connsiteY1" fmla="*/ 276474 h 964711"/>
              <a:gd name="connsiteX2" fmla="*/ 770021 w 1964797"/>
              <a:gd name="connsiteY2" fmla="*/ 399227 h 964711"/>
              <a:gd name="connsiteX3" fmla="*/ 180474 w 1964797"/>
              <a:gd name="connsiteY3" fmla="*/ 511469 h 964711"/>
              <a:gd name="connsiteX4" fmla="*/ 0 w 1964797"/>
              <a:gd name="connsiteY4" fmla="*/ 724079 h 964711"/>
              <a:gd name="connsiteX5" fmla="*/ 1562618 w 1964797"/>
              <a:gd name="connsiteY5" fmla="*/ 964711 h 964711"/>
              <a:gd name="connsiteX6" fmla="*/ 1752683 w 1964797"/>
              <a:gd name="connsiteY6" fmla="*/ 464345 h 964711"/>
              <a:gd name="connsiteX7" fmla="*/ 1964797 w 1964797"/>
              <a:gd name="connsiteY7" fmla="*/ 105241 h 964711"/>
              <a:gd name="connsiteX8" fmla="*/ 1640891 w 1964797"/>
              <a:gd name="connsiteY8" fmla="*/ 0 h 964711"/>
              <a:gd name="connsiteX0" fmla="*/ 1640891 w 1964797"/>
              <a:gd name="connsiteY0" fmla="*/ 0 h 964711"/>
              <a:gd name="connsiteX1" fmla="*/ 1281701 w 1964797"/>
              <a:gd name="connsiteY1" fmla="*/ 276474 h 964711"/>
              <a:gd name="connsiteX2" fmla="*/ 770021 w 1964797"/>
              <a:gd name="connsiteY2" fmla="*/ 399227 h 964711"/>
              <a:gd name="connsiteX3" fmla="*/ 180474 w 1964797"/>
              <a:gd name="connsiteY3" fmla="*/ 511469 h 964711"/>
              <a:gd name="connsiteX4" fmla="*/ 0 w 1964797"/>
              <a:gd name="connsiteY4" fmla="*/ 724079 h 964711"/>
              <a:gd name="connsiteX5" fmla="*/ 1562618 w 1964797"/>
              <a:gd name="connsiteY5" fmla="*/ 964711 h 964711"/>
              <a:gd name="connsiteX6" fmla="*/ 1773231 w 1964797"/>
              <a:gd name="connsiteY6" fmla="*/ 682436 h 964711"/>
              <a:gd name="connsiteX7" fmla="*/ 1964797 w 1964797"/>
              <a:gd name="connsiteY7" fmla="*/ 105241 h 964711"/>
              <a:gd name="connsiteX8" fmla="*/ 1640891 w 1964797"/>
              <a:gd name="connsiteY8" fmla="*/ 0 h 964711"/>
              <a:gd name="connsiteX0" fmla="*/ 1764181 w 1964797"/>
              <a:gd name="connsiteY0" fmla="*/ 0 h 864753"/>
              <a:gd name="connsiteX1" fmla="*/ 1281701 w 1964797"/>
              <a:gd name="connsiteY1" fmla="*/ 176516 h 864753"/>
              <a:gd name="connsiteX2" fmla="*/ 770021 w 1964797"/>
              <a:gd name="connsiteY2" fmla="*/ 299269 h 864753"/>
              <a:gd name="connsiteX3" fmla="*/ 180474 w 1964797"/>
              <a:gd name="connsiteY3" fmla="*/ 411511 h 864753"/>
              <a:gd name="connsiteX4" fmla="*/ 0 w 1964797"/>
              <a:gd name="connsiteY4" fmla="*/ 624121 h 864753"/>
              <a:gd name="connsiteX5" fmla="*/ 1562618 w 1964797"/>
              <a:gd name="connsiteY5" fmla="*/ 864753 h 864753"/>
              <a:gd name="connsiteX6" fmla="*/ 1773231 w 1964797"/>
              <a:gd name="connsiteY6" fmla="*/ 582478 h 864753"/>
              <a:gd name="connsiteX7" fmla="*/ 1964797 w 1964797"/>
              <a:gd name="connsiteY7" fmla="*/ 5283 h 864753"/>
              <a:gd name="connsiteX8" fmla="*/ 1764181 w 1964797"/>
              <a:gd name="connsiteY8" fmla="*/ 0 h 864753"/>
              <a:gd name="connsiteX0" fmla="*/ 1764181 w 1964797"/>
              <a:gd name="connsiteY0" fmla="*/ 0 h 864753"/>
              <a:gd name="connsiteX1" fmla="*/ 1281701 w 1964797"/>
              <a:gd name="connsiteY1" fmla="*/ 176516 h 864753"/>
              <a:gd name="connsiteX2" fmla="*/ 770021 w 1964797"/>
              <a:gd name="connsiteY2" fmla="*/ 299269 h 864753"/>
              <a:gd name="connsiteX3" fmla="*/ 468150 w 1964797"/>
              <a:gd name="connsiteY3" fmla="*/ 411511 h 864753"/>
              <a:gd name="connsiteX4" fmla="*/ 0 w 1964797"/>
              <a:gd name="connsiteY4" fmla="*/ 624121 h 864753"/>
              <a:gd name="connsiteX5" fmla="*/ 1562618 w 1964797"/>
              <a:gd name="connsiteY5" fmla="*/ 864753 h 864753"/>
              <a:gd name="connsiteX6" fmla="*/ 1773231 w 1964797"/>
              <a:gd name="connsiteY6" fmla="*/ 582478 h 864753"/>
              <a:gd name="connsiteX7" fmla="*/ 1964797 w 1964797"/>
              <a:gd name="connsiteY7" fmla="*/ 5283 h 864753"/>
              <a:gd name="connsiteX8" fmla="*/ 1764181 w 1964797"/>
              <a:gd name="connsiteY8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379603 w 1574379"/>
              <a:gd name="connsiteY2" fmla="*/ 299269 h 864753"/>
              <a:gd name="connsiteX3" fmla="*/ 77732 w 1574379"/>
              <a:gd name="connsiteY3" fmla="*/ 411511 h 864753"/>
              <a:gd name="connsiteX4" fmla="*/ 0 w 1574379"/>
              <a:gd name="connsiteY4" fmla="*/ 787689 h 864753"/>
              <a:gd name="connsiteX5" fmla="*/ 1172200 w 1574379"/>
              <a:gd name="connsiteY5" fmla="*/ 864753 h 864753"/>
              <a:gd name="connsiteX6" fmla="*/ 1382813 w 1574379"/>
              <a:gd name="connsiteY6" fmla="*/ 582478 h 864753"/>
              <a:gd name="connsiteX7" fmla="*/ 1574379 w 1574379"/>
              <a:gd name="connsiteY7" fmla="*/ 5283 h 864753"/>
              <a:gd name="connsiteX8" fmla="*/ 1373763 w 1574379"/>
              <a:gd name="connsiteY8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379603 w 1574379"/>
              <a:gd name="connsiteY2" fmla="*/ 299269 h 864753"/>
              <a:gd name="connsiteX3" fmla="*/ 0 w 1574379"/>
              <a:gd name="connsiteY3" fmla="*/ 787689 h 864753"/>
              <a:gd name="connsiteX4" fmla="*/ 1172200 w 1574379"/>
              <a:gd name="connsiteY4" fmla="*/ 864753 h 864753"/>
              <a:gd name="connsiteX5" fmla="*/ 1382813 w 1574379"/>
              <a:gd name="connsiteY5" fmla="*/ 582478 h 864753"/>
              <a:gd name="connsiteX6" fmla="*/ 1574379 w 1574379"/>
              <a:gd name="connsiteY6" fmla="*/ 5283 h 864753"/>
              <a:gd name="connsiteX7" fmla="*/ 1373763 w 1574379"/>
              <a:gd name="connsiteY7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0 w 1574379"/>
              <a:gd name="connsiteY2" fmla="*/ 787689 h 864753"/>
              <a:gd name="connsiteX3" fmla="*/ 1172200 w 1574379"/>
              <a:gd name="connsiteY3" fmla="*/ 864753 h 864753"/>
              <a:gd name="connsiteX4" fmla="*/ 1382813 w 1574379"/>
              <a:gd name="connsiteY4" fmla="*/ 582478 h 864753"/>
              <a:gd name="connsiteX5" fmla="*/ 1574379 w 1574379"/>
              <a:gd name="connsiteY5" fmla="*/ 5283 h 864753"/>
              <a:gd name="connsiteX6" fmla="*/ 1373763 w 1574379"/>
              <a:gd name="connsiteY6" fmla="*/ 0 h 864753"/>
              <a:gd name="connsiteX0" fmla="*/ 1373763 w 1574379"/>
              <a:gd name="connsiteY0" fmla="*/ 0 h 864753"/>
              <a:gd name="connsiteX1" fmla="*/ 0 w 1574379"/>
              <a:gd name="connsiteY1" fmla="*/ 787689 h 864753"/>
              <a:gd name="connsiteX2" fmla="*/ 1172200 w 1574379"/>
              <a:gd name="connsiteY2" fmla="*/ 864753 h 864753"/>
              <a:gd name="connsiteX3" fmla="*/ 1382813 w 1574379"/>
              <a:gd name="connsiteY3" fmla="*/ 582478 h 864753"/>
              <a:gd name="connsiteX4" fmla="*/ 1574379 w 1574379"/>
              <a:gd name="connsiteY4" fmla="*/ 5283 h 864753"/>
              <a:gd name="connsiteX5" fmla="*/ 1373763 w 1574379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084862 w 1276428"/>
              <a:gd name="connsiteY3" fmla="*/ 582478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125959 w 1276428"/>
              <a:gd name="connsiteY3" fmla="*/ 573391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125959 w 1276428"/>
              <a:gd name="connsiteY3" fmla="*/ 573391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6428" h="864753">
                <a:moveTo>
                  <a:pt x="1075812" y="0"/>
                </a:moveTo>
                <a:lnTo>
                  <a:pt x="0" y="814951"/>
                </a:lnTo>
                <a:lnTo>
                  <a:pt x="874249" y="864753"/>
                </a:lnTo>
                <a:cubicBezTo>
                  <a:pt x="1064318" y="713109"/>
                  <a:pt x="1018083" y="752296"/>
                  <a:pt x="1125959" y="573391"/>
                </a:cubicBezTo>
                <a:lnTo>
                  <a:pt x="1276428" y="5283"/>
                </a:lnTo>
                <a:lnTo>
                  <a:pt x="1075812" y="0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Google Shape;1735;p30"/>
          <p:cNvSpPr/>
          <p:nvPr/>
        </p:nvSpPr>
        <p:spPr>
          <a:xfrm rot="18212791">
            <a:off x="2379335" y="4534838"/>
            <a:ext cx="322354" cy="817371"/>
          </a:xfrm>
          <a:custGeom>
            <a:avLst/>
            <a:gdLst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322354 w 322354"/>
              <a:gd name="connsiteY0" fmla="*/ 40294 h 707844"/>
              <a:gd name="connsiteX1" fmla="*/ 161177 w 322354"/>
              <a:gd name="connsiteY1" fmla="*/ 80588 h 707844"/>
              <a:gd name="connsiteX2" fmla="*/ 0 w 322354"/>
              <a:gd name="connsiteY2" fmla="*/ 40294 h 707844"/>
              <a:gd name="connsiteX3" fmla="*/ 161177 w 322354"/>
              <a:gd name="connsiteY3" fmla="*/ 0 h 707844"/>
              <a:gd name="connsiteX4" fmla="*/ 322354 w 322354"/>
              <a:gd name="connsiteY4" fmla="*/ 40294 h 707844"/>
              <a:gd name="connsiteX5" fmla="*/ 322354 w 322354"/>
              <a:gd name="connsiteY5" fmla="*/ 667550 h 707844"/>
              <a:gd name="connsiteX6" fmla="*/ 161177 w 322354"/>
              <a:gd name="connsiteY6" fmla="*/ 707844 h 707844"/>
              <a:gd name="connsiteX7" fmla="*/ 0 w 322354"/>
              <a:gd name="connsiteY7" fmla="*/ 667550 h 707844"/>
              <a:gd name="connsiteX8" fmla="*/ 0 w 322354"/>
              <a:gd name="connsiteY8" fmla="*/ 40294 h 707844"/>
              <a:gd name="connsiteX0" fmla="*/ 0 w 322354"/>
              <a:gd name="connsiteY0" fmla="*/ 40294 h 745957"/>
              <a:gd name="connsiteX1" fmla="*/ 161177 w 322354"/>
              <a:gd name="connsiteY1" fmla="*/ 80588 h 745957"/>
              <a:gd name="connsiteX2" fmla="*/ 322354 w 322354"/>
              <a:gd name="connsiteY2" fmla="*/ 40294 h 745957"/>
              <a:gd name="connsiteX3" fmla="*/ 322354 w 322354"/>
              <a:gd name="connsiteY3" fmla="*/ 667550 h 745957"/>
              <a:gd name="connsiteX4" fmla="*/ 161177 w 322354"/>
              <a:gd name="connsiteY4" fmla="*/ 707844 h 745957"/>
              <a:gd name="connsiteX5" fmla="*/ 0 w 322354"/>
              <a:gd name="connsiteY5" fmla="*/ 667550 h 745957"/>
              <a:gd name="connsiteX6" fmla="*/ 0 w 322354"/>
              <a:gd name="connsiteY6" fmla="*/ 40294 h 745957"/>
              <a:gd name="connsiteX0" fmla="*/ 0 w 322354"/>
              <a:gd name="connsiteY0" fmla="*/ 40294 h 745957"/>
              <a:gd name="connsiteX1" fmla="*/ 161177 w 322354"/>
              <a:gd name="connsiteY1" fmla="*/ 0 h 745957"/>
              <a:gd name="connsiteX2" fmla="*/ 322354 w 322354"/>
              <a:gd name="connsiteY2" fmla="*/ 40294 h 745957"/>
              <a:gd name="connsiteX3" fmla="*/ 161177 w 322354"/>
              <a:gd name="connsiteY3" fmla="*/ 80588 h 745957"/>
              <a:gd name="connsiteX4" fmla="*/ 0 w 322354"/>
              <a:gd name="connsiteY4" fmla="*/ 40294 h 745957"/>
              <a:gd name="connsiteX0" fmla="*/ 322354 w 322354"/>
              <a:gd name="connsiteY0" fmla="*/ 40294 h 745957"/>
              <a:gd name="connsiteX1" fmla="*/ 161177 w 322354"/>
              <a:gd name="connsiteY1" fmla="*/ 80588 h 745957"/>
              <a:gd name="connsiteX2" fmla="*/ 0 w 322354"/>
              <a:gd name="connsiteY2" fmla="*/ 40294 h 745957"/>
              <a:gd name="connsiteX3" fmla="*/ 161177 w 322354"/>
              <a:gd name="connsiteY3" fmla="*/ 0 h 745957"/>
              <a:gd name="connsiteX4" fmla="*/ 322354 w 322354"/>
              <a:gd name="connsiteY4" fmla="*/ 40294 h 745957"/>
              <a:gd name="connsiteX5" fmla="*/ 322354 w 322354"/>
              <a:gd name="connsiteY5" fmla="*/ 667550 h 745957"/>
              <a:gd name="connsiteX6" fmla="*/ 0 w 322354"/>
              <a:gd name="connsiteY6" fmla="*/ 667550 h 745957"/>
              <a:gd name="connsiteX7" fmla="*/ 0 w 322354"/>
              <a:gd name="connsiteY7" fmla="*/ 40294 h 745957"/>
              <a:gd name="connsiteX0" fmla="*/ 0 w 391316"/>
              <a:gd name="connsiteY0" fmla="*/ 40294 h 905618"/>
              <a:gd name="connsiteX1" fmla="*/ 161177 w 391316"/>
              <a:gd name="connsiteY1" fmla="*/ 80588 h 905618"/>
              <a:gd name="connsiteX2" fmla="*/ 322354 w 391316"/>
              <a:gd name="connsiteY2" fmla="*/ 40294 h 905618"/>
              <a:gd name="connsiteX3" fmla="*/ 322354 w 391316"/>
              <a:gd name="connsiteY3" fmla="*/ 667550 h 905618"/>
              <a:gd name="connsiteX4" fmla="*/ 161177 w 391316"/>
              <a:gd name="connsiteY4" fmla="*/ 707844 h 905618"/>
              <a:gd name="connsiteX5" fmla="*/ 0 w 391316"/>
              <a:gd name="connsiteY5" fmla="*/ 667550 h 905618"/>
              <a:gd name="connsiteX6" fmla="*/ 0 w 391316"/>
              <a:gd name="connsiteY6" fmla="*/ 40294 h 905618"/>
              <a:gd name="connsiteX0" fmla="*/ 0 w 391316"/>
              <a:gd name="connsiteY0" fmla="*/ 40294 h 905618"/>
              <a:gd name="connsiteX1" fmla="*/ 161177 w 391316"/>
              <a:gd name="connsiteY1" fmla="*/ 0 h 905618"/>
              <a:gd name="connsiteX2" fmla="*/ 322354 w 391316"/>
              <a:gd name="connsiteY2" fmla="*/ 40294 h 905618"/>
              <a:gd name="connsiteX3" fmla="*/ 161177 w 391316"/>
              <a:gd name="connsiteY3" fmla="*/ 80588 h 905618"/>
              <a:gd name="connsiteX4" fmla="*/ 0 w 391316"/>
              <a:gd name="connsiteY4" fmla="*/ 40294 h 905618"/>
              <a:gd name="connsiteX0" fmla="*/ 322354 w 391316"/>
              <a:gd name="connsiteY0" fmla="*/ 40294 h 905618"/>
              <a:gd name="connsiteX1" fmla="*/ 161177 w 391316"/>
              <a:gd name="connsiteY1" fmla="*/ 80588 h 905618"/>
              <a:gd name="connsiteX2" fmla="*/ 0 w 391316"/>
              <a:gd name="connsiteY2" fmla="*/ 40294 h 905618"/>
              <a:gd name="connsiteX3" fmla="*/ 161177 w 391316"/>
              <a:gd name="connsiteY3" fmla="*/ 0 h 905618"/>
              <a:gd name="connsiteX4" fmla="*/ 322354 w 391316"/>
              <a:gd name="connsiteY4" fmla="*/ 40294 h 905618"/>
              <a:gd name="connsiteX5" fmla="*/ 322354 w 391316"/>
              <a:gd name="connsiteY5" fmla="*/ 667550 h 905618"/>
              <a:gd name="connsiteX6" fmla="*/ 378544 w 391316"/>
              <a:gd name="connsiteY6" fmla="*/ 905618 h 905618"/>
              <a:gd name="connsiteX7" fmla="*/ 0 w 391316"/>
              <a:gd name="connsiteY7" fmla="*/ 667550 h 905618"/>
              <a:gd name="connsiteX8" fmla="*/ 0 w 391316"/>
              <a:gd name="connsiteY8" fmla="*/ 40294 h 905618"/>
              <a:gd name="connsiteX0" fmla="*/ 0 w 391316"/>
              <a:gd name="connsiteY0" fmla="*/ 40294 h 905618"/>
              <a:gd name="connsiteX1" fmla="*/ 161177 w 391316"/>
              <a:gd name="connsiteY1" fmla="*/ 80588 h 905618"/>
              <a:gd name="connsiteX2" fmla="*/ 322354 w 391316"/>
              <a:gd name="connsiteY2" fmla="*/ 40294 h 905618"/>
              <a:gd name="connsiteX3" fmla="*/ 322354 w 391316"/>
              <a:gd name="connsiteY3" fmla="*/ 667550 h 905618"/>
              <a:gd name="connsiteX4" fmla="*/ 161177 w 391316"/>
              <a:gd name="connsiteY4" fmla="*/ 707844 h 905618"/>
              <a:gd name="connsiteX5" fmla="*/ 0 w 391316"/>
              <a:gd name="connsiteY5" fmla="*/ 667550 h 905618"/>
              <a:gd name="connsiteX6" fmla="*/ 0 w 391316"/>
              <a:gd name="connsiteY6" fmla="*/ 40294 h 905618"/>
              <a:gd name="connsiteX0" fmla="*/ 0 w 391316"/>
              <a:gd name="connsiteY0" fmla="*/ 40294 h 905618"/>
              <a:gd name="connsiteX1" fmla="*/ 161177 w 391316"/>
              <a:gd name="connsiteY1" fmla="*/ 0 h 905618"/>
              <a:gd name="connsiteX2" fmla="*/ 322354 w 391316"/>
              <a:gd name="connsiteY2" fmla="*/ 40294 h 905618"/>
              <a:gd name="connsiteX3" fmla="*/ 161177 w 391316"/>
              <a:gd name="connsiteY3" fmla="*/ 80588 h 905618"/>
              <a:gd name="connsiteX4" fmla="*/ 0 w 391316"/>
              <a:gd name="connsiteY4" fmla="*/ 40294 h 905618"/>
              <a:gd name="connsiteX0" fmla="*/ 322354 w 391316"/>
              <a:gd name="connsiteY0" fmla="*/ 40294 h 905618"/>
              <a:gd name="connsiteX1" fmla="*/ 161177 w 391316"/>
              <a:gd name="connsiteY1" fmla="*/ 80588 h 905618"/>
              <a:gd name="connsiteX2" fmla="*/ 0 w 391316"/>
              <a:gd name="connsiteY2" fmla="*/ 40294 h 905618"/>
              <a:gd name="connsiteX3" fmla="*/ 161177 w 391316"/>
              <a:gd name="connsiteY3" fmla="*/ 0 h 905618"/>
              <a:gd name="connsiteX4" fmla="*/ 322354 w 391316"/>
              <a:gd name="connsiteY4" fmla="*/ 40294 h 905618"/>
              <a:gd name="connsiteX5" fmla="*/ 322354 w 391316"/>
              <a:gd name="connsiteY5" fmla="*/ 667550 h 905618"/>
              <a:gd name="connsiteX6" fmla="*/ 378544 w 391316"/>
              <a:gd name="connsiteY6" fmla="*/ 905618 h 905618"/>
              <a:gd name="connsiteX7" fmla="*/ 0 w 391316"/>
              <a:gd name="connsiteY7" fmla="*/ 667550 h 905618"/>
              <a:gd name="connsiteX8" fmla="*/ 0 w 391316"/>
              <a:gd name="connsiteY8" fmla="*/ 40294 h 905618"/>
              <a:gd name="connsiteX9" fmla="*/ 322354 w 391316"/>
              <a:gd name="connsiteY9" fmla="*/ 40294 h 905618"/>
              <a:gd name="connsiteX0" fmla="*/ 0 w 469984"/>
              <a:gd name="connsiteY0" fmla="*/ 40294 h 997058"/>
              <a:gd name="connsiteX1" fmla="*/ 161177 w 469984"/>
              <a:gd name="connsiteY1" fmla="*/ 80588 h 997058"/>
              <a:gd name="connsiteX2" fmla="*/ 322354 w 469984"/>
              <a:gd name="connsiteY2" fmla="*/ 40294 h 997058"/>
              <a:gd name="connsiteX3" fmla="*/ 322354 w 469984"/>
              <a:gd name="connsiteY3" fmla="*/ 667550 h 997058"/>
              <a:gd name="connsiteX4" fmla="*/ 161177 w 469984"/>
              <a:gd name="connsiteY4" fmla="*/ 707844 h 997058"/>
              <a:gd name="connsiteX5" fmla="*/ 0 w 469984"/>
              <a:gd name="connsiteY5" fmla="*/ 667550 h 997058"/>
              <a:gd name="connsiteX6" fmla="*/ 0 w 469984"/>
              <a:gd name="connsiteY6" fmla="*/ 40294 h 997058"/>
              <a:gd name="connsiteX0" fmla="*/ 0 w 469984"/>
              <a:gd name="connsiteY0" fmla="*/ 40294 h 997058"/>
              <a:gd name="connsiteX1" fmla="*/ 161177 w 469984"/>
              <a:gd name="connsiteY1" fmla="*/ 0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0" fmla="*/ 378544 w 469984"/>
              <a:gd name="connsiteY0" fmla="*/ 905618 h 997058"/>
              <a:gd name="connsiteX1" fmla="*/ 0 w 469984"/>
              <a:gd name="connsiteY1" fmla="*/ 667550 h 997058"/>
              <a:gd name="connsiteX2" fmla="*/ 0 w 469984"/>
              <a:gd name="connsiteY2" fmla="*/ 40294 h 997058"/>
              <a:gd name="connsiteX3" fmla="*/ 322354 w 469984"/>
              <a:gd name="connsiteY3" fmla="*/ 40294 h 997058"/>
              <a:gd name="connsiteX4" fmla="*/ 161177 w 469984"/>
              <a:gd name="connsiteY4" fmla="*/ 80588 h 997058"/>
              <a:gd name="connsiteX5" fmla="*/ 0 w 469984"/>
              <a:gd name="connsiteY5" fmla="*/ 40294 h 997058"/>
              <a:gd name="connsiteX6" fmla="*/ 161177 w 469984"/>
              <a:gd name="connsiteY6" fmla="*/ 0 h 997058"/>
              <a:gd name="connsiteX7" fmla="*/ 322354 w 469984"/>
              <a:gd name="connsiteY7" fmla="*/ 40294 h 997058"/>
              <a:gd name="connsiteX8" fmla="*/ 322354 w 469984"/>
              <a:gd name="connsiteY8" fmla="*/ 667550 h 997058"/>
              <a:gd name="connsiteX9" fmla="*/ 469984 w 469984"/>
              <a:gd name="connsiteY9" fmla="*/ 997058 h 997058"/>
              <a:gd name="connsiteX0" fmla="*/ 0 w 469984"/>
              <a:gd name="connsiteY0" fmla="*/ 40294 h 997058"/>
              <a:gd name="connsiteX1" fmla="*/ 161177 w 469984"/>
              <a:gd name="connsiteY1" fmla="*/ 80588 h 997058"/>
              <a:gd name="connsiteX2" fmla="*/ 322354 w 469984"/>
              <a:gd name="connsiteY2" fmla="*/ 40294 h 997058"/>
              <a:gd name="connsiteX3" fmla="*/ 322354 w 469984"/>
              <a:gd name="connsiteY3" fmla="*/ 667550 h 997058"/>
              <a:gd name="connsiteX4" fmla="*/ 161177 w 469984"/>
              <a:gd name="connsiteY4" fmla="*/ 707844 h 997058"/>
              <a:gd name="connsiteX5" fmla="*/ 0 w 469984"/>
              <a:gd name="connsiteY5" fmla="*/ 667550 h 997058"/>
              <a:gd name="connsiteX6" fmla="*/ 0 w 469984"/>
              <a:gd name="connsiteY6" fmla="*/ 40294 h 997058"/>
              <a:gd name="connsiteX0" fmla="*/ 0 w 469984"/>
              <a:gd name="connsiteY0" fmla="*/ 40294 h 997058"/>
              <a:gd name="connsiteX1" fmla="*/ 161177 w 469984"/>
              <a:gd name="connsiteY1" fmla="*/ 0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0" fmla="*/ 45697 w 469984"/>
              <a:gd name="connsiteY0" fmla="*/ 860441 h 997058"/>
              <a:gd name="connsiteX1" fmla="*/ 0 w 469984"/>
              <a:gd name="connsiteY1" fmla="*/ 667550 h 997058"/>
              <a:gd name="connsiteX2" fmla="*/ 0 w 469984"/>
              <a:gd name="connsiteY2" fmla="*/ 40294 h 997058"/>
              <a:gd name="connsiteX3" fmla="*/ 322354 w 469984"/>
              <a:gd name="connsiteY3" fmla="*/ 40294 h 997058"/>
              <a:gd name="connsiteX4" fmla="*/ 161177 w 469984"/>
              <a:gd name="connsiteY4" fmla="*/ 80588 h 997058"/>
              <a:gd name="connsiteX5" fmla="*/ 0 w 469984"/>
              <a:gd name="connsiteY5" fmla="*/ 40294 h 997058"/>
              <a:gd name="connsiteX6" fmla="*/ 161177 w 469984"/>
              <a:gd name="connsiteY6" fmla="*/ 0 h 997058"/>
              <a:gd name="connsiteX7" fmla="*/ 322354 w 469984"/>
              <a:gd name="connsiteY7" fmla="*/ 40294 h 997058"/>
              <a:gd name="connsiteX8" fmla="*/ 322354 w 469984"/>
              <a:gd name="connsiteY8" fmla="*/ 667550 h 997058"/>
              <a:gd name="connsiteX9" fmla="*/ 469984 w 469984"/>
              <a:gd name="connsiteY9" fmla="*/ 997058 h 997058"/>
              <a:gd name="connsiteX0" fmla="*/ 0 w 469984"/>
              <a:gd name="connsiteY0" fmla="*/ 40294 h 997058"/>
              <a:gd name="connsiteX1" fmla="*/ 161177 w 469984"/>
              <a:gd name="connsiteY1" fmla="*/ 80588 h 997058"/>
              <a:gd name="connsiteX2" fmla="*/ 322354 w 469984"/>
              <a:gd name="connsiteY2" fmla="*/ 40294 h 997058"/>
              <a:gd name="connsiteX3" fmla="*/ 322354 w 469984"/>
              <a:gd name="connsiteY3" fmla="*/ 667550 h 997058"/>
              <a:gd name="connsiteX4" fmla="*/ 161177 w 469984"/>
              <a:gd name="connsiteY4" fmla="*/ 707844 h 997058"/>
              <a:gd name="connsiteX5" fmla="*/ 0 w 469984"/>
              <a:gd name="connsiteY5" fmla="*/ 667550 h 997058"/>
              <a:gd name="connsiteX6" fmla="*/ 0 w 469984"/>
              <a:gd name="connsiteY6" fmla="*/ 40294 h 997058"/>
              <a:gd name="connsiteX0" fmla="*/ 0 w 469984"/>
              <a:gd name="connsiteY0" fmla="*/ 40294 h 997058"/>
              <a:gd name="connsiteX1" fmla="*/ 161177 w 469984"/>
              <a:gd name="connsiteY1" fmla="*/ 0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0" fmla="*/ 0 w 469984"/>
              <a:gd name="connsiteY0" fmla="*/ 667550 h 997058"/>
              <a:gd name="connsiteX1" fmla="*/ 0 w 469984"/>
              <a:gd name="connsiteY1" fmla="*/ 40294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5" fmla="*/ 161177 w 469984"/>
              <a:gd name="connsiteY5" fmla="*/ 0 h 997058"/>
              <a:gd name="connsiteX6" fmla="*/ 322354 w 469984"/>
              <a:gd name="connsiteY6" fmla="*/ 40294 h 997058"/>
              <a:gd name="connsiteX7" fmla="*/ 322354 w 469984"/>
              <a:gd name="connsiteY7" fmla="*/ 667550 h 997058"/>
              <a:gd name="connsiteX8" fmla="*/ 469984 w 469984"/>
              <a:gd name="connsiteY8" fmla="*/ 997058 h 997058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5" fmla="*/ 161177 w 322354"/>
              <a:gd name="connsiteY5" fmla="*/ 0 h 707844"/>
              <a:gd name="connsiteX6" fmla="*/ 322354 w 322354"/>
              <a:gd name="connsiteY6" fmla="*/ 40294 h 707844"/>
              <a:gd name="connsiteX7" fmla="*/ 322354 w 322354"/>
              <a:gd name="connsiteY7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2354" h="707844" stroke="0" extrusionOk="0">
                <a:moveTo>
                  <a:pt x="0" y="40294"/>
                </a:moveTo>
                <a:cubicBezTo>
                  <a:pt x="0" y="62548"/>
                  <a:pt x="72161" y="80588"/>
                  <a:pt x="161177" y="80588"/>
                </a:cubicBezTo>
                <a:cubicBezTo>
                  <a:pt x="250193" y="80588"/>
                  <a:pt x="322354" y="62548"/>
                  <a:pt x="322354" y="40294"/>
                </a:cubicBezTo>
                <a:lnTo>
                  <a:pt x="322354" y="667550"/>
                </a:lnTo>
                <a:cubicBezTo>
                  <a:pt x="322354" y="689804"/>
                  <a:pt x="250193" y="707844"/>
                  <a:pt x="161177" y="707844"/>
                </a:cubicBezTo>
                <a:cubicBezTo>
                  <a:pt x="72161" y="707844"/>
                  <a:pt x="0" y="689804"/>
                  <a:pt x="0" y="667550"/>
                </a:cubicBezTo>
                <a:lnTo>
                  <a:pt x="0" y="40294"/>
                </a:lnTo>
                <a:close/>
              </a:path>
              <a:path w="322354" h="707844" fill="lighten" stroke="0" extrusionOk="0">
                <a:moveTo>
                  <a:pt x="0" y="40294"/>
                </a:moveTo>
                <a:cubicBezTo>
                  <a:pt x="0" y="18040"/>
                  <a:pt x="72161" y="0"/>
                  <a:pt x="161177" y="0"/>
                </a:cubicBezTo>
                <a:cubicBezTo>
                  <a:pt x="250193" y="0"/>
                  <a:pt x="322354" y="18040"/>
                  <a:pt x="322354" y="40294"/>
                </a:cubicBezTo>
                <a:cubicBezTo>
                  <a:pt x="322354" y="62548"/>
                  <a:pt x="250193" y="80588"/>
                  <a:pt x="161177" y="80588"/>
                </a:cubicBezTo>
                <a:cubicBezTo>
                  <a:pt x="72161" y="80588"/>
                  <a:pt x="0" y="62548"/>
                  <a:pt x="0" y="40294"/>
                </a:cubicBezTo>
                <a:close/>
              </a:path>
              <a:path w="322354" h="707844" fill="none" extrusionOk="0">
                <a:moveTo>
                  <a:pt x="0" y="667550"/>
                </a:moveTo>
                <a:lnTo>
                  <a:pt x="0" y="40294"/>
                </a:lnTo>
                <a:cubicBezTo>
                  <a:pt x="55336" y="39163"/>
                  <a:pt x="1666" y="76657"/>
                  <a:pt x="158107" y="85892"/>
                </a:cubicBezTo>
                <a:cubicBezTo>
                  <a:pt x="278158" y="87971"/>
                  <a:pt x="267605" y="55493"/>
                  <a:pt x="322354" y="40294"/>
                </a:cubicBezTo>
                <a:cubicBezTo>
                  <a:pt x="322354" y="62548"/>
                  <a:pt x="250193" y="80588"/>
                  <a:pt x="161177" y="80588"/>
                </a:cubicBezTo>
                <a:cubicBezTo>
                  <a:pt x="72161" y="80588"/>
                  <a:pt x="0" y="62548"/>
                  <a:pt x="0" y="40294"/>
                </a:cubicBezTo>
                <a:cubicBezTo>
                  <a:pt x="0" y="18040"/>
                  <a:pt x="72161" y="0"/>
                  <a:pt x="161177" y="0"/>
                </a:cubicBezTo>
                <a:cubicBezTo>
                  <a:pt x="250193" y="0"/>
                  <a:pt x="322354" y="18040"/>
                  <a:pt x="322354" y="40294"/>
                </a:cubicBezTo>
                <a:lnTo>
                  <a:pt x="322354" y="667550"/>
                </a:lnTo>
              </a:path>
            </a:pathLst>
          </a:cu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7" name="グループ化 126"/>
          <p:cNvGrpSpPr/>
          <p:nvPr/>
        </p:nvGrpSpPr>
        <p:grpSpPr>
          <a:xfrm>
            <a:off x="1822434" y="3053086"/>
            <a:ext cx="293714" cy="2010200"/>
            <a:chOff x="887535" y="1448967"/>
            <a:chExt cx="336421" cy="2302488"/>
          </a:xfrm>
        </p:grpSpPr>
        <p:sp>
          <p:nvSpPr>
            <p:cNvPr id="130" name="フリーフォーム 129"/>
            <p:cNvSpPr/>
            <p:nvPr/>
          </p:nvSpPr>
          <p:spPr>
            <a:xfrm rot="20773540">
              <a:off x="984581" y="1448967"/>
              <a:ext cx="239375" cy="2302488"/>
            </a:xfrm>
            <a:custGeom>
              <a:avLst/>
              <a:gdLst>
                <a:gd name="connsiteX0" fmla="*/ 168228 w 328316"/>
                <a:gd name="connsiteY0" fmla="*/ 0 h 1378383"/>
                <a:gd name="connsiteX1" fmla="*/ 103108 w 328316"/>
                <a:gd name="connsiteY1" fmla="*/ 192648 h 1378383"/>
                <a:gd name="connsiteX2" fmla="*/ 32561 w 328316"/>
                <a:gd name="connsiteY2" fmla="*/ 841139 h 1378383"/>
                <a:gd name="connsiteX3" fmla="*/ 0 w 328316"/>
                <a:gd name="connsiteY3" fmla="*/ 1329543 h 1378383"/>
                <a:gd name="connsiteX4" fmla="*/ 130241 w 328316"/>
                <a:gd name="connsiteY4" fmla="*/ 1378383 h 1378383"/>
                <a:gd name="connsiteX5" fmla="*/ 211642 w 328316"/>
                <a:gd name="connsiteY5" fmla="*/ 1367530 h 1378383"/>
                <a:gd name="connsiteX6" fmla="*/ 328316 w 328316"/>
                <a:gd name="connsiteY6" fmla="*/ 1326829 h 1378383"/>
                <a:gd name="connsiteX7" fmla="*/ 274049 w 328316"/>
                <a:gd name="connsiteY7" fmla="*/ 575230 h 1378383"/>
                <a:gd name="connsiteX8" fmla="*/ 230635 w 328316"/>
                <a:gd name="connsiteY8" fmla="*/ 92254 h 1378383"/>
                <a:gd name="connsiteX9" fmla="*/ 168228 w 328316"/>
                <a:gd name="connsiteY9" fmla="*/ 0 h 137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316" h="1378383">
                  <a:moveTo>
                    <a:pt x="168228" y="0"/>
                  </a:moveTo>
                  <a:lnTo>
                    <a:pt x="103108" y="192648"/>
                  </a:lnTo>
                  <a:lnTo>
                    <a:pt x="32561" y="841139"/>
                  </a:lnTo>
                  <a:lnTo>
                    <a:pt x="0" y="1329543"/>
                  </a:lnTo>
                  <a:lnTo>
                    <a:pt x="130241" y="1378383"/>
                  </a:lnTo>
                  <a:lnTo>
                    <a:pt x="211642" y="1367530"/>
                  </a:lnTo>
                  <a:lnTo>
                    <a:pt x="328316" y="1326829"/>
                  </a:lnTo>
                  <a:lnTo>
                    <a:pt x="274049" y="575230"/>
                  </a:lnTo>
                  <a:lnTo>
                    <a:pt x="230635" y="92254"/>
                  </a:lnTo>
                  <a:lnTo>
                    <a:pt x="168228" y="0"/>
                  </a:lnTo>
                  <a:close/>
                </a:path>
              </a:pathLst>
            </a:custGeom>
            <a:solidFill>
              <a:srgbClr val="9D6833"/>
            </a:solidFill>
            <a:ln w="12700"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" name="Google Shape;1866;p32"/>
            <p:cNvSpPr/>
            <p:nvPr/>
          </p:nvSpPr>
          <p:spPr>
            <a:xfrm rot="15665397">
              <a:off x="945978" y="2458176"/>
              <a:ext cx="99557" cy="216443"/>
            </a:xfrm>
            <a:prstGeom prst="can">
              <a:avLst>
                <a:gd name="adj" fmla="val 25000"/>
              </a:avLst>
            </a:prstGeom>
            <a:solidFill>
              <a:srgbClr val="9D6833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1867;p32"/>
            <p:cNvSpPr/>
            <p:nvPr/>
          </p:nvSpPr>
          <p:spPr>
            <a:xfrm rot="20481124">
              <a:off x="1051761" y="2507427"/>
              <a:ext cx="111154" cy="81707"/>
            </a:xfrm>
            <a:prstGeom prst="ellipse">
              <a:avLst/>
            </a:prstGeom>
            <a:solidFill>
              <a:srgbClr val="9D68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868;p32"/>
            <p:cNvSpPr/>
            <p:nvPr/>
          </p:nvSpPr>
          <p:spPr>
            <a:xfrm rot="17672304">
              <a:off x="1116944" y="2721432"/>
              <a:ext cx="27803" cy="2810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869;p32"/>
            <p:cNvSpPr/>
            <p:nvPr/>
          </p:nvSpPr>
          <p:spPr>
            <a:xfrm rot="17672304">
              <a:off x="999626" y="2329618"/>
              <a:ext cx="27803" cy="2810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1870;p32"/>
            <p:cNvSpPr/>
            <p:nvPr/>
          </p:nvSpPr>
          <p:spPr>
            <a:xfrm rot="17672304">
              <a:off x="1054035" y="2320106"/>
              <a:ext cx="27803" cy="2810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8" name="星: 5 pt 17">
            <a:extLst>
              <a:ext uri="{FF2B5EF4-FFF2-40B4-BE49-F238E27FC236}">
                <a16:creationId xmlns:a16="http://schemas.microsoft.com/office/drawing/2014/main" id="{E9323120-232E-10EC-DA48-7F45F375A0A0}"/>
              </a:ext>
            </a:extLst>
          </p:cNvPr>
          <p:cNvSpPr>
            <a:spLocks noChangeAspect="1"/>
          </p:cNvSpPr>
          <p:nvPr/>
        </p:nvSpPr>
        <p:spPr>
          <a:xfrm>
            <a:off x="6815600" y="2421979"/>
            <a:ext cx="1647711" cy="1647711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星: 5 pt 15">
            <a:extLst>
              <a:ext uri="{FF2B5EF4-FFF2-40B4-BE49-F238E27FC236}">
                <a16:creationId xmlns:a16="http://schemas.microsoft.com/office/drawing/2014/main" id="{DA75E567-B69C-54C0-014D-17180415D09B}"/>
              </a:ext>
            </a:extLst>
          </p:cNvPr>
          <p:cNvSpPr>
            <a:spLocks noChangeAspect="1"/>
          </p:cNvSpPr>
          <p:nvPr/>
        </p:nvSpPr>
        <p:spPr>
          <a:xfrm>
            <a:off x="6358400" y="3188225"/>
            <a:ext cx="914400" cy="91440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星: 5 pt 8">
            <a:extLst>
              <a:ext uri="{FF2B5EF4-FFF2-40B4-BE49-F238E27FC236}">
                <a16:creationId xmlns:a16="http://schemas.microsoft.com/office/drawing/2014/main" id="{E24564AC-E40C-B37B-399C-D979A05E9EEB}"/>
              </a:ext>
            </a:extLst>
          </p:cNvPr>
          <p:cNvSpPr>
            <a:spLocks noChangeAspect="1"/>
          </p:cNvSpPr>
          <p:nvPr/>
        </p:nvSpPr>
        <p:spPr>
          <a:xfrm>
            <a:off x="5884873" y="3343914"/>
            <a:ext cx="730456" cy="73045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テキスト ボックス 69">
            <a:extLst>
              <a:ext uri="{FF2B5EF4-FFF2-40B4-BE49-F238E27FC236}">
                <a16:creationId xmlns:a16="http://schemas.microsoft.com/office/drawing/2014/main" id="{437FF133-827D-4E01-A12D-D5893DE63894}"/>
              </a:ext>
            </a:extLst>
          </p:cNvPr>
          <p:cNvSpPr txBox="1"/>
          <p:nvPr/>
        </p:nvSpPr>
        <p:spPr>
          <a:xfrm>
            <a:off x="5957754" y="559171"/>
            <a:ext cx="83737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71" name="テキスト ボックス 70">
            <a:extLst>
              <a:ext uri="{FF2B5EF4-FFF2-40B4-BE49-F238E27FC236}">
                <a16:creationId xmlns:a16="http://schemas.microsoft.com/office/drawing/2014/main" id="{BCD7CC74-A45D-4A04-9BFA-5D7DD266CC8F}"/>
              </a:ext>
            </a:extLst>
          </p:cNvPr>
          <p:cNvSpPr txBox="1"/>
          <p:nvPr/>
        </p:nvSpPr>
        <p:spPr>
          <a:xfrm>
            <a:off x="4340595" y="1292546"/>
            <a:ext cx="83737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なに</a:t>
            </a:r>
          </a:p>
        </p:txBody>
      </p:sp>
      <p:sp>
        <p:nvSpPr>
          <p:cNvPr id="78" name="テキスト ボックス 77">
            <a:extLst>
              <a:ext uri="{FF2B5EF4-FFF2-40B4-BE49-F238E27FC236}">
                <a16:creationId xmlns:a16="http://schemas.microsoft.com/office/drawing/2014/main" id="{D4B9C165-CFBB-4FC0-B467-4BD0084C6471}"/>
              </a:ext>
            </a:extLst>
          </p:cNvPr>
          <p:cNvSpPr txBox="1"/>
          <p:nvPr/>
        </p:nvSpPr>
        <p:spPr>
          <a:xfrm>
            <a:off x="4469190" y="5355112"/>
            <a:ext cx="353943" cy="464200"/>
          </a:xfrm>
          <a:prstGeom prst="rect">
            <a:avLst/>
          </a:prstGeom>
          <a:noFill/>
        </p:spPr>
        <p:txBody>
          <a:bodyPr vert="eaVert" wrap="square" rtlCol="0">
            <a:spAutoFit/>
          </a:bodyPr>
          <a:lstStyle/>
          <a:p>
            <a:r>
              <a:rPr kumimoji="1" lang="ja-JP" altLang="en-US" sz="1100" dirty="0">
                <a:solidFill>
                  <a:schemeClr val="bg1"/>
                </a:solidFill>
              </a:rPr>
              <a:t>↓ほん</a:t>
            </a:r>
          </a:p>
        </p:txBody>
      </p:sp>
      <p:sp>
        <p:nvSpPr>
          <p:cNvPr id="79" name="角丸四角形 355">
            <a:extLst>
              <a:ext uri="{FF2B5EF4-FFF2-40B4-BE49-F238E27FC236}">
                <a16:creationId xmlns:a16="http://schemas.microsoft.com/office/drawing/2014/main" id="{74484115-F041-5FF4-3A0B-687BA215429B}"/>
              </a:ext>
            </a:extLst>
          </p:cNvPr>
          <p:cNvSpPr/>
          <p:nvPr/>
        </p:nvSpPr>
        <p:spPr>
          <a:xfrm rot="16200000">
            <a:off x="10035746" y="4844256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81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6E4FB77-A62E-9D6F-2DF8-E7FECB7BFBA0}"/>
              </a:ext>
            </a:extLst>
          </p:cNvPr>
          <p:cNvSpPr txBox="1"/>
          <p:nvPr/>
        </p:nvSpPr>
        <p:spPr>
          <a:xfrm>
            <a:off x="10798095" y="4063244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82" name="グループ化 81">
            <a:extLst>
              <a:ext uri="{FF2B5EF4-FFF2-40B4-BE49-F238E27FC236}">
                <a16:creationId xmlns:a16="http://schemas.microsoft.com/office/drawing/2014/main" id="{DB91E10D-0B9D-5E3E-0648-1ACCF0957A5A}"/>
              </a:ext>
            </a:extLst>
          </p:cNvPr>
          <p:cNvGrpSpPr/>
          <p:nvPr/>
        </p:nvGrpSpPr>
        <p:grpSpPr>
          <a:xfrm rot="2523162">
            <a:off x="11212368" y="3929993"/>
            <a:ext cx="564109" cy="193172"/>
            <a:chOff x="9364349" y="5301095"/>
            <a:chExt cx="371808" cy="127321"/>
          </a:xfrm>
        </p:grpSpPr>
        <p:cxnSp>
          <p:nvCxnSpPr>
            <p:cNvPr id="83" name="直線コネクタ 82">
              <a:extLst>
                <a:ext uri="{FF2B5EF4-FFF2-40B4-BE49-F238E27FC236}">
                  <a16:creationId xmlns:a16="http://schemas.microsoft.com/office/drawing/2014/main" id="{39C7105C-B343-EAFF-9DAC-C12F360BCA48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直線コネクタ 83">
              <a:extLst>
                <a:ext uri="{FF2B5EF4-FFF2-40B4-BE49-F238E27FC236}">
                  <a16:creationId xmlns:a16="http://schemas.microsoft.com/office/drawing/2014/main" id="{A477D553-D6A9-4772-259B-3B4DEBD6566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直線コネクタ 84">
              <a:extLst>
                <a:ext uri="{FF2B5EF4-FFF2-40B4-BE49-F238E27FC236}">
                  <a16:creationId xmlns:a16="http://schemas.microsoft.com/office/drawing/2014/main" id="{EA230BAE-4C06-55F3-66C0-FD6101DB1221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直線コネクタ 85">
              <a:extLst>
                <a:ext uri="{FF2B5EF4-FFF2-40B4-BE49-F238E27FC236}">
                  <a16:creationId xmlns:a16="http://schemas.microsoft.com/office/drawing/2014/main" id="{64BBD5B9-76E6-F271-8282-81819464280E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7" name="角丸四角形 96">
            <a:extLst>
              <a:ext uri="{FF2B5EF4-FFF2-40B4-BE49-F238E27FC236}">
                <a16:creationId xmlns:a16="http://schemas.microsoft.com/office/drawing/2014/main" id="{7E75AA2E-7DB4-4F41-922F-6761ECBB4E16}"/>
              </a:ext>
            </a:extLst>
          </p:cNvPr>
          <p:cNvSpPr/>
          <p:nvPr/>
        </p:nvSpPr>
        <p:spPr>
          <a:xfrm>
            <a:off x="8656437" y="5914092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8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010A0F72-4844-4F57-87C1-2BE5EA43FFC4}"/>
              </a:ext>
            </a:extLst>
          </p:cNvPr>
          <p:cNvSpPr txBox="1"/>
          <p:nvPr/>
        </p:nvSpPr>
        <p:spPr>
          <a:xfrm>
            <a:off x="8638174" y="5913132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152159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" name="Google Shape;223;p15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4" name="Google Shape;224;p15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5" name="Google Shape;225;p15"/>
          <p:cNvSpPr txBox="1"/>
          <p:nvPr/>
        </p:nvSpPr>
        <p:spPr>
          <a:xfrm>
            <a:off x="577165" y="516373"/>
            <a:ext cx="8719769" cy="258528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でも、まわりは、いろいろ変わって</a:t>
            </a:r>
            <a:endParaRPr lang="en-US" altLang="ja-JP" sz="36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しまったようだ。みんなに</a:t>
            </a:r>
            <a:endParaRPr lang="en-US" altLang="ja-JP" sz="36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ばれないよう</a:t>
            </a:r>
            <a:r>
              <a:rPr lang="ja-JP" altLang="en-US" sz="3600" dirty="0">
                <a:solidFill>
                  <a:srgbClr val="3F3F3F"/>
                </a:solidFill>
              </a:rPr>
              <a:t>もどさないと</a:t>
            </a:r>
            <a:r>
              <a:rPr lang="en-US" altLang="ja-JP" sz="3600" dirty="0">
                <a:solidFill>
                  <a:srgbClr val="3F3F3F"/>
                </a:solidFill>
              </a:rPr>
              <a:t>…</a:t>
            </a:r>
            <a:endParaRPr sz="36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42" name="Google Shape;242;p15"/>
          <p:cNvGrpSpPr/>
          <p:nvPr/>
        </p:nvGrpSpPr>
        <p:grpSpPr>
          <a:xfrm>
            <a:off x="4458176" y="4963326"/>
            <a:ext cx="1077828" cy="866102"/>
            <a:chOff x="3105455" y="5058785"/>
            <a:chExt cx="1068050" cy="858245"/>
          </a:xfrm>
        </p:grpSpPr>
        <p:sp>
          <p:nvSpPr>
            <p:cNvPr id="243" name="Google Shape;243;p15"/>
            <p:cNvSpPr/>
            <p:nvPr/>
          </p:nvSpPr>
          <p:spPr>
            <a:xfrm>
              <a:off x="3959593" y="5648624"/>
              <a:ext cx="213912" cy="179553"/>
            </a:xfrm>
            <a:prstGeom prst="cube">
              <a:avLst>
                <a:gd name="adj" fmla="val 10491"/>
              </a:avLst>
            </a:prstGeom>
            <a:solidFill>
              <a:srgbClr val="C89058"/>
            </a:solidFill>
            <a:ln w="12700" cap="flat" cmpd="sng">
              <a:solidFill>
                <a:srgbClr val="524E4A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15"/>
            <p:cNvSpPr/>
            <p:nvPr/>
          </p:nvSpPr>
          <p:spPr>
            <a:xfrm>
              <a:off x="3248741" y="5638940"/>
              <a:ext cx="331243" cy="179553"/>
            </a:xfrm>
            <a:prstGeom prst="cube">
              <a:avLst>
                <a:gd name="adj" fmla="val 10491"/>
              </a:avLst>
            </a:prstGeom>
            <a:solidFill>
              <a:srgbClr val="C89058"/>
            </a:solidFill>
            <a:ln w="12700" cap="flat" cmpd="sng">
              <a:solidFill>
                <a:srgbClr val="524E4A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15"/>
            <p:cNvSpPr/>
            <p:nvPr/>
          </p:nvSpPr>
          <p:spPr>
            <a:xfrm>
              <a:off x="3292596" y="5394926"/>
              <a:ext cx="793674" cy="408758"/>
            </a:xfrm>
            <a:prstGeom prst="cube">
              <a:avLst>
                <a:gd name="adj" fmla="val 8972"/>
              </a:avLst>
            </a:prstGeom>
            <a:solidFill>
              <a:srgbClr val="C89058"/>
            </a:solidFill>
            <a:ln w="12700" cap="flat" cmpd="sng">
              <a:solidFill>
                <a:srgbClr val="524E4A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15"/>
            <p:cNvSpPr/>
            <p:nvPr/>
          </p:nvSpPr>
          <p:spPr>
            <a:xfrm>
              <a:off x="3105455" y="5132309"/>
              <a:ext cx="482943" cy="392361"/>
            </a:xfrm>
            <a:prstGeom prst="cube">
              <a:avLst>
                <a:gd name="adj" fmla="val 10491"/>
              </a:avLst>
            </a:prstGeom>
            <a:solidFill>
              <a:srgbClr val="C89058"/>
            </a:solidFill>
            <a:ln w="12700" cap="flat" cmpd="sng">
              <a:solidFill>
                <a:srgbClr val="524E4A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15"/>
            <p:cNvSpPr/>
            <p:nvPr/>
          </p:nvSpPr>
          <p:spPr>
            <a:xfrm>
              <a:off x="3236187" y="5737477"/>
              <a:ext cx="331243" cy="179553"/>
            </a:xfrm>
            <a:prstGeom prst="cube">
              <a:avLst>
                <a:gd name="adj" fmla="val 10491"/>
              </a:avLst>
            </a:prstGeom>
            <a:solidFill>
              <a:srgbClr val="C89058"/>
            </a:solidFill>
            <a:ln w="12700" cap="flat" cmpd="sng">
              <a:solidFill>
                <a:srgbClr val="524E4A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15"/>
            <p:cNvSpPr/>
            <p:nvPr/>
          </p:nvSpPr>
          <p:spPr>
            <a:xfrm>
              <a:off x="3901017" y="5728716"/>
              <a:ext cx="181048" cy="179553"/>
            </a:xfrm>
            <a:prstGeom prst="cube">
              <a:avLst>
                <a:gd name="adj" fmla="val 10491"/>
              </a:avLst>
            </a:prstGeom>
            <a:solidFill>
              <a:srgbClr val="C89058"/>
            </a:solidFill>
            <a:ln w="12700" cap="flat" cmpd="sng">
              <a:solidFill>
                <a:srgbClr val="524E4A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15"/>
            <p:cNvSpPr/>
            <p:nvPr/>
          </p:nvSpPr>
          <p:spPr>
            <a:xfrm>
              <a:off x="3435127" y="5058785"/>
              <a:ext cx="181048" cy="179553"/>
            </a:xfrm>
            <a:prstGeom prst="cube">
              <a:avLst>
                <a:gd name="adj" fmla="val 10491"/>
              </a:avLst>
            </a:prstGeom>
            <a:solidFill>
              <a:srgbClr val="C89058"/>
            </a:solidFill>
            <a:ln w="12700" cap="flat" cmpd="sng">
              <a:solidFill>
                <a:srgbClr val="524E4A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A0B23CB-4C52-96DA-F725-A845E22B2A4C}"/>
              </a:ext>
            </a:extLst>
          </p:cNvPr>
          <p:cNvGrpSpPr/>
          <p:nvPr/>
        </p:nvGrpSpPr>
        <p:grpSpPr>
          <a:xfrm rot="2046346">
            <a:off x="2761875" y="5378485"/>
            <a:ext cx="500664" cy="623423"/>
            <a:chOff x="4804856" y="4757689"/>
            <a:chExt cx="676948" cy="842930"/>
          </a:xfrm>
        </p:grpSpPr>
        <p:sp>
          <p:nvSpPr>
            <p:cNvPr id="3" name="直方体 2">
              <a:extLst>
                <a:ext uri="{FF2B5EF4-FFF2-40B4-BE49-F238E27FC236}">
                  <a16:creationId xmlns:a16="http://schemas.microsoft.com/office/drawing/2014/main" id="{7559F3F4-6FB3-87F0-E518-84787EF65FFF}"/>
                </a:ext>
              </a:extLst>
            </p:cNvPr>
            <p:cNvSpPr/>
            <p:nvPr/>
          </p:nvSpPr>
          <p:spPr>
            <a:xfrm>
              <a:off x="4827456" y="4757689"/>
              <a:ext cx="654348" cy="842930"/>
            </a:xfrm>
            <a:prstGeom prst="cube">
              <a:avLst>
                <a:gd name="adj" fmla="val 12454"/>
              </a:avLst>
            </a:pr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Google Shape;1549;p28">
              <a:extLst>
                <a:ext uri="{FF2B5EF4-FFF2-40B4-BE49-F238E27FC236}">
                  <a16:creationId xmlns:a16="http://schemas.microsoft.com/office/drawing/2014/main" id="{A06AE102-5AE6-6FA2-03B3-3546D883A479}"/>
                </a:ext>
              </a:extLst>
            </p:cNvPr>
            <p:cNvSpPr txBox="1"/>
            <p:nvPr/>
          </p:nvSpPr>
          <p:spPr>
            <a:xfrm>
              <a:off x="4804856" y="4870488"/>
              <a:ext cx="607313" cy="57704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050" dirty="0" err="1">
                  <a:solidFill>
                    <a:schemeClr val="bg1"/>
                  </a:solidFill>
                </a:rPr>
                <a:t>まほう</a:t>
              </a:r>
              <a:endParaRPr lang="en-US" altLang="ja-JP" sz="1050" dirty="0">
                <a:solidFill>
                  <a:schemeClr val="bg1"/>
                </a:solidFill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050" dirty="0">
                  <a:solidFill>
                    <a:schemeClr val="bg1"/>
                  </a:solidFill>
                </a:rPr>
                <a:t>の</a:t>
              </a:r>
              <a:endParaRPr lang="en-US" altLang="ja-JP" sz="1050" dirty="0">
                <a:solidFill>
                  <a:schemeClr val="bg1"/>
                </a:solidFill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050" dirty="0">
                  <a:solidFill>
                    <a:schemeClr val="bg1"/>
                  </a:solidFill>
                </a:rPr>
                <a:t>本</a:t>
              </a:r>
              <a:endParaRPr sz="1050" dirty="0">
                <a:solidFill>
                  <a:schemeClr val="bg1"/>
                </a:solidFill>
                <a:sym typeface="Arial"/>
              </a:endParaRPr>
            </a:p>
          </p:txBody>
        </p:sp>
        <p:sp>
          <p:nvSpPr>
            <p:cNvPr id="5" name="フリーフォーム 5">
              <a:extLst>
                <a:ext uri="{FF2B5EF4-FFF2-40B4-BE49-F238E27FC236}">
                  <a16:creationId xmlns:a16="http://schemas.microsoft.com/office/drawing/2014/main" id="{FA7732B8-7857-4004-F709-C5457BE2DF76}"/>
                </a:ext>
              </a:extLst>
            </p:cNvPr>
            <p:cNvSpPr/>
            <p:nvPr/>
          </p:nvSpPr>
          <p:spPr>
            <a:xfrm>
              <a:off x="4852657" y="4771177"/>
              <a:ext cx="612618" cy="811794"/>
            </a:xfrm>
            <a:custGeom>
              <a:avLst/>
              <a:gdLst>
                <a:gd name="connsiteX0" fmla="*/ 69410 w 612618"/>
                <a:gd name="connsiteY0" fmla="*/ 0 h 826883"/>
                <a:gd name="connsiteX1" fmla="*/ 0 w 612618"/>
                <a:gd name="connsiteY1" fmla="*/ 69410 h 826883"/>
                <a:gd name="connsiteX2" fmla="*/ 561315 w 612618"/>
                <a:gd name="connsiteY2" fmla="*/ 72428 h 826883"/>
                <a:gd name="connsiteX3" fmla="*/ 552262 w 612618"/>
                <a:gd name="connsiteY3" fmla="*/ 826883 h 826883"/>
                <a:gd name="connsiteX4" fmla="*/ 612618 w 612618"/>
                <a:gd name="connsiteY4" fmla="*/ 748420 h 826883"/>
                <a:gd name="connsiteX5" fmla="*/ 612618 w 612618"/>
                <a:gd name="connsiteY5" fmla="*/ 15089 h 826883"/>
                <a:gd name="connsiteX6" fmla="*/ 69410 w 612618"/>
                <a:gd name="connsiteY6" fmla="*/ 0 h 826883"/>
                <a:gd name="connsiteX0" fmla="*/ 69410 w 612618"/>
                <a:gd name="connsiteY0" fmla="*/ 3018 h 811794"/>
                <a:gd name="connsiteX1" fmla="*/ 0 w 612618"/>
                <a:gd name="connsiteY1" fmla="*/ 54321 h 811794"/>
                <a:gd name="connsiteX2" fmla="*/ 561315 w 612618"/>
                <a:gd name="connsiteY2" fmla="*/ 57339 h 811794"/>
                <a:gd name="connsiteX3" fmla="*/ 552262 w 612618"/>
                <a:gd name="connsiteY3" fmla="*/ 811794 h 811794"/>
                <a:gd name="connsiteX4" fmla="*/ 612618 w 612618"/>
                <a:gd name="connsiteY4" fmla="*/ 733331 h 811794"/>
                <a:gd name="connsiteX5" fmla="*/ 612618 w 612618"/>
                <a:gd name="connsiteY5" fmla="*/ 0 h 811794"/>
                <a:gd name="connsiteX6" fmla="*/ 69410 w 612618"/>
                <a:gd name="connsiteY6" fmla="*/ 3018 h 81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2618" h="811794">
                  <a:moveTo>
                    <a:pt x="69410" y="3018"/>
                  </a:moveTo>
                  <a:lnTo>
                    <a:pt x="0" y="54321"/>
                  </a:lnTo>
                  <a:lnTo>
                    <a:pt x="561315" y="57339"/>
                  </a:lnTo>
                  <a:lnTo>
                    <a:pt x="552262" y="811794"/>
                  </a:lnTo>
                  <a:lnTo>
                    <a:pt x="612618" y="733331"/>
                  </a:lnTo>
                  <a:lnTo>
                    <a:pt x="612618" y="0"/>
                  </a:lnTo>
                  <a:lnTo>
                    <a:pt x="69410" y="3018"/>
                  </a:lnTo>
                  <a:close/>
                </a:path>
              </a:pathLst>
            </a:custGeom>
            <a:solidFill>
              <a:schemeClr val="tx2">
                <a:lumMod val="9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6" name="グループ化 5">
            <a:extLst>
              <a:ext uri="{FF2B5EF4-FFF2-40B4-BE49-F238E27FC236}">
                <a16:creationId xmlns:a16="http://schemas.microsoft.com/office/drawing/2014/main" id="{B4FDE034-EBD2-5141-CDEB-7B573D7BC2D4}"/>
              </a:ext>
            </a:extLst>
          </p:cNvPr>
          <p:cNvGrpSpPr/>
          <p:nvPr/>
        </p:nvGrpSpPr>
        <p:grpSpPr>
          <a:xfrm>
            <a:off x="1651568" y="4612625"/>
            <a:ext cx="1415294" cy="1727657"/>
            <a:chOff x="5767717" y="1496159"/>
            <a:chExt cx="1609515" cy="1986106"/>
          </a:xfrm>
        </p:grpSpPr>
        <p:grpSp>
          <p:nvGrpSpPr>
            <p:cNvPr id="7" name="グループ化 6">
              <a:extLst>
                <a:ext uri="{FF2B5EF4-FFF2-40B4-BE49-F238E27FC236}">
                  <a16:creationId xmlns:a16="http://schemas.microsoft.com/office/drawing/2014/main" id="{C14D8168-544C-86A5-C735-6F3E811696DE}"/>
                </a:ext>
              </a:extLst>
            </p:cNvPr>
            <p:cNvGrpSpPr/>
            <p:nvPr/>
          </p:nvGrpSpPr>
          <p:grpSpPr>
            <a:xfrm rot="65108">
              <a:off x="5767717" y="1496159"/>
              <a:ext cx="1609515" cy="1986106"/>
              <a:chOff x="852649" y="4147627"/>
              <a:chExt cx="1519259" cy="1874733"/>
            </a:xfrm>
          </p:grpSpPr>
          <p:sp>
            <p:nvSpPr>
              <p:cNvPr id="9" name="Google Shape;1610;p29">
                <a:extLst>
                  <a:ext uri="{FF2B5EF4-FFF2-40B4-BE49-F238E27FC236}">
                    <a16:creationId xmlns:a16="http://schemas.microsoft.com/office/drawing/2014/main" id="{A6E0DB44-CC7C-FD57-4FD9-AB251AB70A63}"/>
                  </a:ext>
                </a:extLst>
              </p:cNvPr>
              <p:cNvSpPr/>
              <p:nvPr/>
            </p:nvSpPr>
            <p:spPr>
              <a:xfrm>
                <a:off x="2120636" y="5645555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" name="Google Shape;1611;p29">
                <a:extLst>
                  <a:ext uri="{FF2B5EF4-FFF2-40B4-BE49-F238E27FC236}">
                    <a16:creationId xmlns:a16="http://schemas.microsoft.com/office/drawing/2014/main" id="{169ED555-1802-3079-34B3-AFE100508790}"/>
                  </a:ext>
                </a:extLst>
              </p:cNvPr>
              <p:cNvSpPr/>
              <p:nvPr/>
            </p:nvSpPr>
            <p:spPr>
              <a:xfrm>
                <a:off x="852649" y="4147627"/>
                <a:ext cx="1340898" cy="178339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1612;p29">
                <a:extLst>
                  <a:ext uri="{FF2B5EF4-FFF2-40B4-BE49-F238E27FC236}">
                    <a16:creationId xmlns:a16="http://schemas.microsoft.com/office/drawing/2014/main" id="{5A37B3F8-9EC9-AE99-F7CA-2226F9C37BCA}"/>
                  </a:ext>
                </a:extLst>
              </p:cNvPr>
              <p:cNvSpPr/>
              <p:nvPr/>
            </p:nvSpPr>
            <p:spPr>
              <a:xfrm>
                <a:off x="1718646" y="4866956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613;p29">
                <a:extLst>
                  <a:ext uri="{FF2B5EF4-FFF2-40B4-BE49-F238E27FC236}">
                    <a16:creationId xmlns:a16="http://schemas.microsoft.com/office/drawing/2014/main" id="{58E111C8-691F-C4E9-082F-6C40DACA2552}"/>
                  </a:ext>
                </a:extLst>
              </p:cNvPr>
              <p:cNvSpPr/>
              <p:nvPr/>
            </p:nvSpPr>
            <p:spPr>
              <a:xfrm>
                <a:off x="2046895" y="4797118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614;p29">
                <a:extLst>
                  <a:ext uri="{FF2B5EF4-FFF2-40B4-BE49-F238E27FC236}">
                    <a16:creationId xmlns:a16="http://schemas.microsoft.com/office/drawing/2014/main" id="{EDE93E09-CE78-F379-FA7A-05F8DB86467C}"/>
                  </a:ext>
                </a:extLst>
              </p:cNvPr>
              <p:cNvSpPr/>
              <p:nvPr/>
            </p:nvSpPr>
            <p:spPr>
              <a:xfrm>
                <a:off x="1922737" y="5148120"/>
                <a:ext cx="79312" cy="76827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" name="Google Shape;1615;p29">
                <a:extLst>
                  <a:ext uri="{FF2B5EF4-FFF2-40B4-BE49-F238E27FC236}">
                    <a16:creationId xmlns:a16="http://schemas.microsoft.com/office/drawing/2014/main" id="{91002B13-00E3-29C0-641B-9CD5F6CD375F}"/>
                  </a:ext>
                </a:extLst>
              </p:cNvPr>
              <p:cNvSpPr/>
              <p:nvPr/>
            </p:nvSpPr>
            <p:spPr>
              <a:xfrm>
                <a:off x="1593086" y="5839684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5" name="Google Shape;1616;p29">
                <a:extLst>
                  <a:ext uri="{FF2B5EF4-FFF2-40B4-BE49-F238E27FC236}">
                    <a16:creationId xmlns:a16="http://schemas.microsoft.com/office/drawing/2014/main" id="{8BAB1112-0D61-FD89-8F5C-1440ECD7EAE6}"/>
                  </a:ext>
                </a:extLst>
              </p:cNvPr>
              <p:cNvCxnSpPr/>
              <p:nvPr/>
            </p:nvCxnSpPr>
            <p:spPr>
              <a:xfrm flipH="1">
                <a:off x="852649" y="5579317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6" name="Google Shape;1617;p29">
                <a:extLst>
                  <a:ext uri="{FF2B5EF4-FFF2-40B4-BE49-F238E27FC236}">
                    <a16:creationId xmlns:a16="http://schemas.microsoft.com/office/drawing/2014/main" id="{FB22BCCA-EC3D-1A83-D842-388FD5864829}"/>
                  </a:ext>
                </a:extLst>
              </p:cNvPr>
              <p:cNvCxnSpPr/>
              <p:nvPr/>
            </p:nvCxnSpPr>
            <p:spPr>
              <a:xfrm flipH="1">
                <a:off x="859633" y="5631588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7" name="Google Shape;1618;p29">
                <a:extLst>
                  <a:ext uri="{FF2B5EF4-FFF2-40B4-BE49-F238E27FC236}">
                    <a16:creationId xmlns:a16="http://schemas.microsoft.com/office/drawing/2014/main" id="{FF49C290-D6FB-117B-6971-95AE26EC5517}"/>
                  </a:ext>
                </a:extLst>
              </p:cNvPr>
              <p:cNvCxnSpPr/>
              <p:nvPr/>
            </p:nvCxnSpPr>
            <p:spPr>
              <a:xfrm flipH="1">
                <a:off x="887568" y="5658105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8" name="Google Shape;1619;p29">
                <a:extLst>
                  <a:ext uri="{FF2B5EF4-FFF2-40B4-BE49-F238E27FC236}">
                    <a16:creationId xmlns:a16="http://schemas.microsoft.com/office/drawing/2014/main" id="{83D364B1-689E-597F-DBDB-0905316B7ACA}"/>
                  </a:ext>
                </a:extLst>
              </p:cNvPr>
              <p:cNvCxnSpPr/>
              <p:nvPr/>
            </p:nvCxnSpPr>
            <p:spPr>
              <a:xfrm flipH="1">
                <a:off x="925980" y="5712559"/>
                <a:ext cx="88984" cy="12712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9" name="Google Shape;1620;p29">
                <a:extLst>
                  <a:ext uri="{FF2B5EF4-FFF2-40B4-BE49-F238E27FC236}">
                    <a16:creationId xmlns:a16="http://schemas.microsoft.com/office/drawing/2014/main" id="{55B233B8-8B14-7154-4AEB-FDEF0CCABCD7}"/>
                  </a:ext>
                </a:extLst>
              </p:cNvPr>
              <p:cNvCxnSpPr/>
              <p:nvPr/>
            </p:nvCxnSpPr>
            <p:spPr>
              <a:xfrm flipH="1">
                <a:off x="964391" y="5760897"/>
                <a:ext cx="71403" cy="8978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61" name="Google Shape;1621;p29">
                <a:extLst>
                  <a:ext uri="{FF2B5EF4-FFF2-40B4-BE49-F238E27FC236}">
                    <a16:creationId xmlns:a16="http://schemas.microsoft.com/office/drawing/2014/main" id="{99D30124-D49C-649F-EE97-BD59D21ED5C0}"/>
                  </a:ext>
                </a:extLst>
              </p:cNvPr>
              <p:cNvCxnSpPr/>
              <p:nvPr/>
            </p:nvCxnSpPr>
            <p:spPr>
              <a:xfrm flipH="1">
                <a:off x="999310" y="5795047"/>
                <a:ext cx="55870" cy="6935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262" name="Google Shape;1622;p29">
                <a:extLst>
                  <a:ext uri="{FF2B5EF4-FFF2-40B4-BE49-F238E27FC236}">
                    <a16:creationId xmlns:a16="http://schemas.microsoft.com/office/drawing/2014/main" id="{3DB5EB0C-D153-2EF3-590F-DCF66D44C999}"/>
                  </a:ext>
                </a:extLst>
              </p:cNvPr>
              <p:cNvSpPr/>
              <p:nvPr/>
            </p:nvSpPr>
            <p:spPr>
              <a:xfrm>
                <a:off x="1138987" y="4203499"/>
                <a:ext cx="632451" cy="1800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" name="Google Shape;1736;p30">
              <a:extLst>
                <a:ext uri="{FF2B5EF4-FFF2-40B4-BE49-F238E27FC236}">
                  <a16:creationId xmlns:a16="http://schemas.microsoft.com/office/drawing/2014/main" id="{B2F97417-7450-A760-B5F4-54C4C8FCDE75}"/>
                </a:ext>
              </a:extLst>
            </p:cNvPr>
            <p:cNvSpPr/>
            <p:nvPr/>
          </p:nvSpPr>
          <p:spPr>
            <a:xfrm rot="17810550">
              <a:off x="5733468" y="2446078"/>
              <a:ext cx="443857" cy="278104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8" name="グループ化 267">
            <a:extLst>
              <a:ext uri="{FF2B5EF4-FFF2-40B4-BE49-F238E27FC236}">
                <a16:creationId xmlns:a16="http://schemas.microsoft.com/office/drawing/2014/main" id="{4C4D3CC2-1287-2AF5-E787-EBEA937EFF96}"/>
              </a:ext>
            </a:extLst>
          </p:cNvPr>
          <p:cNvGrpSpPr/>
          <p:nvPr/>
        </p:nvGrpSpPr>
        <p:grpSpPr>
          <a:xfrm rot="21236223">
            <a:off x="1364539" y="3399777"/>
            <a:ext cx="1602380" cy="1554423"/>
            <a:chOff x="6299492" y="1900421"/>
            <a:chExt cx="2208788" cy="2063116"/>
          </a:xfrm>
        </p:grpSpPr>
        <p:sp>
          <p:nvSpPr>
            <p:cNvPr id="269" name="楕円 268">
              <a:extLst>
                <a:ext uri="{FF2B5EF4-FFF2-40B4-BE49-F238E27FC236}">
                  <a16:creationId xmlns:a16="http://schemas.microsoft.com/office/drawing/2014/main" id="{F9B87A85-CB1B-E5D1-9D2C-C08C082CD8E6}"/>
                </a:ext>
              </a:extLst>
            </p:cNvPr>
            <p:cNvSpPr/>
            <p:nvPr/>
          </p:nvSpPr>
          <p:spPr>
            <a:xfrm>
              <a:off x="6299492" y="3326474"/>
              <a:ext cx="2208788" cy="63706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" name="フローチャート: 抜出し 10">
              <a:extLst>
                <a:ext uri="{FF2B5EF4-FFF2-40B4-BE49-F238E27FC236}">
                  <a16:creationId xmlns:a16="http://schemas.microsoft.com/office/drawing/2014/main" id="{E78D94BC-A5BA-A96C-5F08-39BADA55A4C6}"/>
                </a:ext>
              </a:extLst>
            </p:cNvPr>
            <p:cNvSpPr/>
            <p:nvPr/>
          </p:nvSpPr>
          <p:spPr>
            <a:xfrm>
              <a:off x="6815957" y="1900421"/>
              <a:ext cx="1145409" cy="1670636"/>
            </a:xfrm>
            <a:custGeom>
              <a:avLst/>
              <a:gdLst>
                <a:gd name="connsiteX0" fmla="*/ 0 w 10000"/>
                <a:gd name="connsiteY0" fmla="*/ 10000 h 10000"/>
                <a:gd name="connsiteX1" fmla="*/ 5000 w 10000"/>
                <a:gd name="connsiteY1" fmla="*/ 0 h 10000"/>
                <a:gd name="connsiteX2" fmla="*/ 10000 w 10000"/>
                <a:gd name="connsiteY2" fmla="*/ 10000 h 10000"/>
                <a:gd name="connsiteX3" fmla="*/ 0 w 10000"/>
                <a:gd name="connsiteY3" fmla="*/ 10000 h 10000"/>
                <a:gd name="connsiteX0" fmla="*/ 10000 w 10840"/>
                <a:gd name="connsiteY0" fmla="*/ 10000 h 10478"/>
                <a:gd name="connsiteX1" fmla="*/ 0 w 10840"/>
                <a:gd name="connsiteY1" fmla="*/ 10000 h 10478"/>
                <a:gd name="connsiteX2" fmla="*/ 5000 w 10840"/>
                <a:gd name="connsiteY2" fmla="*/ 0 h 10478"/>
                <a:gd name="connsiteX3" fmla="*/ 10840 w 10840"/>
                <a:gd name="connsiteY3" fmla="*/ 10478 h 10478"/>
                <a:gd name="connsiteX0" fmla="*/ 1927 w 10840"/>
                <a:gd name="connsiteY0" fmla="*/ 13066 h 13066"/>
                <a:gd name="connsiteX1" fmla="*/ 0 w 10840"/>
                <a:gd name="connsiteY1" fmla="*/ 10000 h 13066"/>
                <a:gd name="connsiteX2" fmla="*/ 5000 w 10840"/>
                <a:gd name="connsiteY2" fmla="*/ 0 h 13066"/>
                <a:gd name="connsiteX3" fmla="*/ 10840 w 10840"/>
                <a:gd name="connsiteY3" fmla="*/ 10478 h 13066"/>
                <a:gd name="connsiteX0" fmla="*/ 0 w 10840"/>
                <a:gd name="connsiteY0" fmla="*/ 10000 h 10478"/>
                <a:gd name="connsiteX1" fmla="*/ 5000 w 10840"/>
                <a:gd name="connsiteY1" fmla="*/ 0 h 10478"/>
                <a:gd name="connsiteX2" fmla="*/ 10840 w 10840"/>
                <a:gd name="connsiteY2" fmla="*/ 10478 h 10478"/>
                <a:gd name="connsiteX0" fmla="*/ 0 w 10517"/>
                <a:gd name="connsiteY0" fmla="*/ 10000 h 10000"/>
                <a:gd name="connsiteX1" fmla="*/ 5000 w 10517"/>
                <a:gd name="connsiteY1" fmla="*/ 0 h 10000"/>
                <a:gd name="connsiteX2" fmla="*/ 10517 w 10517"/>
                <a:gd name="connsiteY2" fmla="*/ 980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17" h="10000">
                  <a:moveTo>
                    <a:pt x="0" y="10000"/>
                  </a:moveTo>
                  <a:lnTo>
                    <a:pt x="5000" y="0"/>
                  </a:lnTo>
                  <a:cubicBezTo>
                    <a:pt x="6667" y="3333"/>
                    <a:pt x="10517" y="9804"/>
                    <a:pt x="10517" y="9804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71" name="星 4 12">
            <a:extLst>
              <a:ext uri="{FF2B5EF4-FFF2-40B4-BE49-F238E27FC236}">
                <a16:creationId xmlns:a16="http://schemas.microsoft.com/office/drawing/2014/main" id="{3087A494-38C2-4B8C-AE61-A0208A01C815}"/>
              </a:ext>
            </a:extLst>
          </p:cNvPr>
          <p:cNvSpPr/>
          <p:nvPr/>
        </p:nvSpPr>
        <p:spPr>
          <a:xfrm rot="3721294">
            <a:off x="2549462" y="4691815"/>
            <a:ext cx="91209" cy="199817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2" name="星 4 88">
            <a:extLst>
              <a:ext uri="{FF2B5EF4-FFF2-40B4-BE49-F238E27FC236}">
                <a16:creationId xmlns:a16="http://schemas.microsoft.com/office/drawing/2014/main" id="{3C8956EE-8333-516A-D519-FF4C3DB18228}"/>
              </a:ext>
            </a:extLst>
          </p:cNvPr>
          <p:cNvSpPr/>
          <p:nvPr/>
        </p:nvSpPr>
        <p:spPr>
          <a:xfrm rot="1499007">
            <a:off x="2797390" y="4558430"/>
            <a:ext cx="90342" cy="177763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3" name="星 4 89">
            <a:extLst>
              <a:ext uri="{FF2B5EF4-FFF2-40B4-BE49-F238E27FC236}">
                <a16:creationId xmlns:a16="http://schemas.microsoft.com/office/drawing/2014/main" id="{13E8969A-1154-B709-BFE4-549F5DDE8219}"/>
              </a:ext>
            </a:extLst>
          </p:cNvPr>
          <p:cNvSpPr/>
          <p:nvPr/>
        </p:nvSpPr>
        <p:spPr>
          <a:xfrm rot="5214243">
            <a:off x="2215725" y="4755265"/>
            <a:ext cx="91209" cy="199817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4" name="星 4 90">
            <a:extLst>
              <a:ext uri="{FF2B5EF4-FFF2-40B4-BE49-F238E27FC236}">
                <a16:creationId xmlns:a16="http://schemas.microsoft.com/office/drawing/2014/main" id="{44DA33CC-44FE-5CE9-6079-1AF1C1277FFA}"/>
              </a:ext>
            </a:extLst>
          </p:cNvPr>
          <p:cNvSpPr/>
          <p:nvPr/>
        </p:nvSpPr>
        <p:spPr>
          <a:xfrm rot="5214243">
            <a:off x="1844813" y="4787252"/>
            <a:ext cx="91209" cy="199817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5" name="星 4 91">
            <a:extLst>
              <a:ext uri="{FF2B5EF4-FFF2-40B4-BE49-F238E27FC236}">
                <a16:creationId xmlns:a16="http://schemas.microsoft.com/office/drawing/2014/main" id="{A5564676-4713-E221-6140-E55B7274AFE4}"/>
              </a:ext>
            </a:extLst>
          </p:cNvPr>
          <p:cNvSpPr/>
          <p:nvPr/>
        </p:nvSpPr>
        <p:spPr>
          <a:xfrm rot="6420731">
            <a:off x="1548292" y="4740375"/>
            <a:ext cx="91209" cy="199817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6" name="星 4 93">
            <a:extLst>
              <a:ext uri="{FF2B5EF4-FFF2-40B4-BE49-F238E27FC236}">
                <a16:creationId xmlns:a16="http://schemas.microsoft.com/office/drawing/2014/main" id="{38511989-41C8-38F4-AF68-7638BBE39B3C}"/>
              </a:ext>
            </a:extLst>
          </p:cNvPr>
          <p:cNvSpPr/>
          <p:nvPr/>
        </p:nvSpPr>
        <p:spPr>
          <a:xfrm rot="3315040">
            <a:off x="1646473" y="4549609"/>
            <a:ext cx="81489" cy="178522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77" name="グループ化 276">
            <a:extLst>
              <a:ext uri="{FF2B5EF4-FFF2-40B4-BE49-F238E27FC236}">
                <a16:creationId xmlns:a16="http://schemas.microsoft.com/office/drawing/2014/main" id="{6D72C79C-ACE4-7BE7-A419-FC4A27FAE75E}"/>
              </a:ext>
            </a:extLst>
          </p:cNvPr>
          <p:cNvGrpSpPr/>
          <p:nvPr/>
        </p:nvGrpSpPr>
        <p:grpSpPr>
          <a:xfrm>
            <a:off x="2392564" y="5727369"/>
            <a:ext cx="497869" cy="215519"/>
            <a:chOff x="7592291" y="4873538"/>
            <a:chExt cx="1316303" cy="831084"/>
          </a:xfrm>
        </p:grpSpPr>
        <p:sp>
          <p:nvSpPr>
            <p:cNvPr id="278" name="楕円 13">
              <a:extLst>
                <a:ext uri="{FF2B5EF4-FFF2-40B4-BE49-F238E27FC236}">
                  <a16:creationId xmlns:a16="http://schemas.microsoft.com/office/drawing/2014/main" id="{7BFAF315-3F33-E020-C27E-B6150E231A8B}"/>
                </a:ext>
              </a:extLst>
            </p:cNvPr>
            <p:cNvSpPr/>
            <p:nvPr/>
          </p:nvSpPr>
          <p:spPr>
            <a:xfrm>
              <a:off x="7592291" y="4936114"/>
              <a:ext cx="665018" cy="37117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018" h="371176">
                  <a:moveTo>
                    <a:pt x="0" y="185588"/>
                  </a:moveTo>
                  <a:cubicBezTo>
                    <a:pt x="0" y="83091"/>
                    <a:pt x="148869" y="0"/>
                    <a:pt x="332509" y="0"/>
                  </a:cubicBezTo>
                  <a:cubicBezTo>
                    <a:pt x="516149" y="0"/>
                    <a:pt x="657553" y="187594"/>
                    <a:pt x="665018" y="185588"/>
                  </a:cubicBezTo>
                  <a:cubicBezTo>
                    <a:pt x="650089" y="191047"/>
                    <a:pt x="516149" y="371176"/>
                    <a:pt x="332509" y="371176"/>
                  </a:cubicBezTo>
                  <a:cubicBezTo>
                    <a:pt x="148869" y="371176"/>
                    <a:pt x="0" y="288085"/>
                    <a:pt x="0" y="185588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" name="楕円 13">
              <a:extLst>
                <a:ext uri="{FF2B5EF4-FFF2-40B4-BE49-F238E27FC236}">
                  <a16:creationId xmlns:a16="http://schemas.microsoft.com/office/drawing/2014/main" id="{EE0753E8-5948-D1A7-7A40-F2D3B49B8F94}"/>
                </a:ext>
              </a:extLst>
            </p:cNvPr>
            <p:cNvSpPr/>
            <p:nvPr/>
          </p:nvSpPr>
          <p:spPr>
            <a:xfrm rot="10040069">
              <a:off x="8237968" y="4873538"/>
              <a:ext cx="665018" cy="37117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018" h="371176">
                  <a:moveTo>
                    <a:pt x="0" y="185588"/>
                  </a:moveTo>
                  <a:cubicBezTo>
                    <a:pt x="0" y="83091"/>
                    <a:pt x="148869" y="0"/>
                    <a:pt x="332509" y="0"/>
                  </a:cubicBezTo>
                  <a:cubicBezTo>
                    <a:pt x="516149" y="0"/>
                    <a:pt x="657553" y="187594"/>
                    <a:pt x="665018" y="185588"/>
                  </a:cubicBezTo>
                  <a:cubicBezTo>
                    <a:pt x="650089" y="191047"/>
                    <a:pt x="516149" y="371176"/>
                    <a:pt x="332509" y="371176"/>
                  </a:cubicBezTo>
                  <a:cubicBezTo>
                    <a:pt x="148869" y="371176"/>
                    <a:pt x="0" y="288085"/>
                    <a:pt x="0" y="185588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" name="楕円 13">
              <a:extLst>
                <a:ext uri="{FF2B5EF4-FFF2-40B4-BE49-F238E27FC236}">
                  <a16:creationId xmlns:a16="http://schemas.microsoft.com/office/drawing/2014/main" id="{46B94E5C-EE35-B615-DE4A-2237120820D9}"/>
                </a:ext>
              </a:extLst>
            </p:cNvPr>
            <p:cNvSpPr/>
            <p:nvPr/>
          </p:nvSpPr>
          <p:spPr>
            <a:xfrm rot="5161694">
              <a:off x="8078656" y="4874685"/>
              <a:ext cx="554779" cy="110509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665018 w 783033"/>
                <a:gd name="connsiteY0" fmla="*/ 185588 h 371176"/>
                <a:gd name="connsiteX1" fmla="*/ 332509 w 783033"/>
                <a:gd name="connsiteY1" fmla="*/ 371176 h 371176"/>
                <a:gd name="connsiteX2" fmla="*/ 0 w 783033"/>
                <a:gd name="connsiteY2" fmla="*/ 185588 h 371176"/>
                <a:gd name="connsiteX3" fmla="*/ 332509 w 783033"/>
                <a:gd name="connsiteY3" fmla="*/ 0 h 371176"/>
                <a:gd name="connsiteX4" fmla="*/ 783033 w 783033"/>
                <a:gd name="connsiteY4" fmla="*/ 277028 h 371176"/>
                <a:gd name="connsiteX0" fmla="*/ 665018 w 716013"/>
                <a:gd name="connsiteY0" fmla="*/ 628003 h 813591"/>
                <a:gd name="connsiteX1" fmla="*/ 332509 w 716013"/>
                <a:gd name="connsiteY1" fmla="*/ 813591 h 813591"/>
                <a:gd name="connsiteX2" fmla="*/ 0 w 716013"/>
                <a:gd name="connsiteY2" fmla="*/ 628003 h 813591"/>
                <a:gd name="connsiteX3" fmla="*/ 332509 w 716013"/>
                <a:gd name="connsiteY3" fmla="*/ 442415 h 813591"/>
                <a:gd name="connsiteX4" fmla="*/ 716013 w 716013"/>
                <a:gd name="connsiteY4" fmla="*/ 12487 h 813591"/>
                <a:gd name="connsiteX0" fmla="*/ 699531 w 716013"/>
                <a:gd name="connsiteY0" fmla="*/ 1104996 h 1105096"/>
                <a:gd name="connsiteX1" fmla="*/ 332509 w 716013"/>
                <a:gd name="connsiteY1" fmla="*/ 813591 h 1105096"/>
                <a:gd name="connsiteX2" fmla="*/ 0 w 716013"/>
                <a:gd name="connsiteY2" fmla="*/ 628003 h 1105096"/>
                <a:gd name="connsiteX3" fmla="*/ 332509 w 716013"/>
                <a:gd name="connsiteY3" fmla="*/ 442415 h 1105096"/>
                <a:gd name="connsiteX4" fmla="*/ 716013 w 716013"/>
                <a:gd name="connsiteY4" fmla="*/ 12487 h 110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6013" h="1105096">
                  <a:moveTo>
                    <a:pt x="699531" y="1104996"/>
                  </a:moveTo>
                  <a:cubicBezTo>
                    <a:pt x="684602" y="1110455"/>
                    <a:pt x="449098" y="893090"/>
                    <a:pt x="332509" y="813591"/>
                  </a:cubicBezTo>
                  <a:cubicBezTo>
                    <a:pt x="215921" y="734092"/>
                    <a:pt x="0" y="730500"/>
                    <a:pt x="0" y="628003"/>
                  </a:cubicBezTo>
                  <a:cubicBezTo>
                    <a:pt x="0" y="525506"/>
                    <a:pt x="213174" y="545001"/>
                    <a:pt x="332509" y="442415"/>
                  </a:cubicBezTo>
                  <a:cubicBezTo>
                    <a:pt x="451844" y="339829"/>
                    <a:pt x="590533" y="-76947"/>
                    <a:pt x="716013" y="12487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81" name="楕円 13">
            <a:extLst>
              <a:ext uri="{FF2B5EF4-FFF2-40B4-BE49-F238E27FC236}">
                <a16:creationId xmlns:a16="http://schemas.microsoft.com/office/drawing/2014/main" id="{65041FDC-9960-7B41-0948-9163A5680CD5}"/>
              </a:ext>
            </a:extLst>
          </p:cNvPr>
          <p:cNvSpPr/>
          <p:nvPr/>
        </p:nvSpPr>
        <p:spPr>
          <a:xfrm rot="7516418">
            <a:off x="2080023" y="5299317"/>
            <a:ext cx="287953" cy="800651"/>
          </a:xfrm>
          <a:custGeom>
            <a:avLst/>
            <a:gdLst>
              <a:gd name="connsiteX0" fmla="*/ 0 w 665018"/>
              <a:gd name="connsiteY0" fmla="*/ 185588 h 371175"/>
              <a:gd name="connsiteX1" fmla="*/ 332509 w 665018"/>
              <a:gd name="connsiteY1" fmla="*/ 0 h 371175"/>
              <a:gd name="connsiteX2" fmla="*/ 665018 w 665018"/>
              <a:gd name="connsiteY2" fmla="*/ 185588 h 371175"/>
              <a:gd name="connsiteX3" fmla="*/ 332509 w 665018"/>
              <a:gd name="connsiteY3" fmla="*/ 371176 h 371175"/>
              <a:gd name="connsiteX4" fmla="*/ 0 w 665018"/>
              <a:gd name="connsiteY4" fmla="*/ 185588 h 371175"/>
              <a:gd name="connsiteX0" fmla="*/ 0 w 665018"/>
              <a:gd name="connsiteY0" fmla="*/ 185588 h 371176"/>
              <a:gd name="connsiteX1" fmla="*/ 332509 w 665018"/>
              <a:gd name="connsiteY1" fmla="*/ 0 h 371176"/>
              <a:gd name="connsiteX2" fmla="*/ 665018 w 665018"/>
              <a:gd name="connsiteY2" fmla="*/ 185588 h 371176"/>
              <a:gd name="connsiteX3" fmla="*/ 332509 w 665018"/>
              <a:gd name="connsiteY3" fmla="*/ 371176 h 371176"/>
              <a:gd name="connsiteX4" fmla="*/ 0 w 665018"/>
              <a:gd name="connsiteY4" fmla="*/ 185588 h 371176"/>
              <a:gd name="connsiteX0" fmla="*/ 0 w 665018"/>
              <a:gd name="connsiteY0" fmla="*/ 185588 h 371176"/>
              <a:gd name="connsiteX1" fmla="*/ 332509 w 665018"/>
              <a:gd name="connsiteY1" fmla="*/ 0 h 371176"/>
              <a:gd name="connsiteX2" fmla="*/ 665018 w 665018"/>
              <a:gd name="connsiteY2" fmla="*/ 185588 h 371176"/>
              <a:gd name="connsiteX3" fmla="*/ 332509 w 665018"/>
              <a:gd name="connsiteY3" fmla="*/ 371176 h 371176"/>
              <a:gd name="connsiteX4" fmla="*/ 0 w 665018"/>
              <a:gd name="connsiteY4" fmla="*/ 185588 h 371176"/>
              <a:gd name="connsiteX0" fmla="*/ 665018 w 783033"/>
              <a:gd name="connsiteY0" fmla="*/ 185588 h 371176"/>
              <a:gd name="connsiteX1" fmla="*/ 332509 w 783033"/>
              <a:gd name="connsiteY1" fmla="*/ 371176 h 371176"/>
              <a:gd name="connsiteX2" fmla="*/ 0 w 783033"/>
              <a:gd name="connsiteY2" fmla="*/ 185588 h 371176"/>
              <a:gd name="connsiteX3" fmla="*/ 332509 w 783033"/>
              <a:gd name="connsiteY3" fmla="*/ 0 h 371176"/>
              <a:gd name="connsiteX4" fmla="*/ 783033 w 783033"/>
              <a:gd name="connsiteY4" fmla="*/ 277028 h 371176"/>
              <a:gd name="connsiteX0" fmla="*/ 665018 w 716013"/>
              <a:gd name="connsiteY0" fmla="*/ 628003 h 813591"/>
              <a:gd name="connsiteX1" fmla="*/ 332509 w 716013"/>
              <a:gd name="connsiteY1" fmla="*/ 813591 h 813591"/>
              <a:gd name="connsiteX2" fmla="*/ 0 w 716013"/>
              <a:gd name="connsiteY2" fmla="*/ 628003 h 813591"/>
              <a:gd name="connsiteX3" fmla="*/ 332509 w 716013"/>
              <a:gd name="connsiteY3" fmla="*/ 442415 h 813591"/>
              <a:gd name="connsiteX4" fmla="*/ 716013 w 716013"/>
              <a:gd name="connsiteY4" fmla="*/ 12487 h 813591"/>
              <a:gd name="connsiteX0" fmla="*/ 699531 w 716013"/>
              <a:gd name="connsiteY0" fmla="*/ 1104996 h 1105096"/>
              <a:gd name="connsiteX1" fmla="*/ 332509 w 716013"/>
              <a:gd name="connsiteY1" fmla="*/ 813591 h 1105096"/>
              <a:gd name="connsiteX2" fmla="*/ 0 w 716013"/>
              <a:gd name="connsiteY2" fmla="*/ 628003 h 1105096"/>
              <a:gd name="connsiteX3" fmla="*/ 332509 w 716013"/>
              <a:gd name="connsiteY3" fmla="*/ 442415 h 1105096"/>
              <a:gd name="connsiteX4" fmla="*/ 716013 w 716013"/>
              <a:gd name="connsiteY4" fmla="*/ 12487 h 1105096"/>
              <a:gd name="connsiteX0" fmla="*/ 1293586 w 1310068"/>
              <a:gd name="connsiteY0" fmla="*/ 1138481 h 1138581"/>
              <a:gd name="connsiteX1" fmla="*/ 926564 w 1310068"/>
              <a:gd name="connsiteY1" fmla="*/ 847076 h 1138581"/>
              <a:gd name="connsiteX2" fmla="*/ 594055 w 1310068"/>
              <a:gd name="connsiteY2" fmla="*/ 661488 h 1138581"/>
              <a:gd name="connsiteX3" fmla="*/ 16943 w 1310068"/>
              <a:gd name="connsiteY3" fmla="*/ 110670 h 1138581"/>
              <a:gd name="connsiteX4" fmla="*/ 1310068 w 1310068"/>
              <a:gd name="connsiteY4" fmla="*/ 45972 h 1138581"/>
              <a:gd name="connsiteX0" fmla="*/ 2039018 w 2039016"/>
              <a:gd name="connsiteY0" fmla="*/ 1426587 h 1426687"/>
              <a:gd name="connsiteX1" fmla="*/ 1671996 w 2039016"/>
              <a:gd name="connsiteY1" fmla="*/ 1135182 h 1426687"/>
              <a:gd name="connsiteX2" fmla="*/ 1339487 w 2039016"/>
              <a:gd name="connsiteY2" fmla="*/ 949594 h 1426687"/>
              <a:gd name="connsiteX3" fmla="*/ 762375 w 2039016"/>
              <a:gd name="connsiteY3" fmla="*/ 398776 h 1426687"/>
              <a:gd name="connsiteX4" fmla="*/ 15908 w 2039016"/>
              <a:gd name="connsiteY4" fmla="*/ 15621 h 1426687"/>
              <a:gd name="connsiteX0" fmla="*/ 1448761 w 1672922"/>
              <a:gd name="connsiteY0" fmla="*/ 1994478 h 1994510"/>
              <a:gd name="connsiteX1" fmla="*/ 1671996 w 1672922"/>
              <a:gd name="connsiteY1" fmla="*/ 1135184 h 1994510"/>
              <a:gd name="connsiteX2" fmla="*/ 1339487 w 1672922"/>
              <a:gd name="connsiteY2" fmla="*/ 949596 h 1994510"/>
              <a:gd name="connsiteX3" fmla="*/ 762375 w 1672922"/>
              <a:gd name="connsiteY3" fmla="*/ 398778 h 1994510"/>
              <a:gd name="connsiteX4" fmla="*/ 15908 w 1672922"/>
              <a:gd name="connsiteY4" fmla="*/ 15623 h 1994510"/>
              <a:gd name="connsiteX0" fmla="*/ 1448761 w 1563434"/>
              <a:gd name="connsiteY0" fmla="*/ 1994478 h 1994541"/>
              <a:gd name="connsiteX1" fmla="*/ 1561859 w 1563434"/>
              <a:gd name="connsiteY1" fmla="*/ 1476516 h 1994541"/>
              <a:gd name="connsiteX2" fmla="*/ 1339487 w 1563434"/>
              <a:gd name="connsiteY2" fmla="*/ 949596 h 1994541"/>
              <a:gd name="connsiteX3" fmla="*/ 762375 w 1563434"/>
              <a:gd name="connsiteY3" fmla="*/ 398778 h 1994541"/>
              <a:gd name="connsiteX4" fmla="*/ 15908 w 1563434"/>
              <a:gd name="connsiteY4" fmla="*/ 15623 h 1994541"/>
              <a:gd name="connsiteX0" fmla="*/ 727166 w 1590716"/>
              <a:gd name="connsiteY0" fmla="*/ 2496354 h 2496383"/>
              <a:gd name="connsiteX1" fmla="*/ 1561859 w 1590716"/>
              <a:gd name="connsiteY1" fmla="*/ 1476516 h 2496383"/>
              <a:gd name="connsiteX2" fmla="*/ 1339487 w 1590716"/>
              <a:gd name="connsiteY2" fmla="*/ 949596 h 2496383"/>
              <a:gd name="connsiteX3" fmla="*/ 762375 w 1590716"/>
              <a:gd name="connsiteY3" fmla="*/ 398778 h 2496383"/>
              <a:gd name="connsiteX4" fmla="*/ 15908 w 1590716"/>
              <a:gd name="connsiteY4" fmla="*/ 15623 h 2496383"/>
              <a:gd name="connsiteX0" fmla="*/ 727166 w 1475978"/>
              <a:gd name="connsiteY0" fmla="*/ 2496354 h 2496387"/>
              <a:gd name="connsiteX1" fmla="*/ 1429120 w 1475978"/>
              <a:gd name="connsiteY1" fmla="*/ 1572539 h 2496387"/>
              <a:gd name="connsiteX2" fmla="*/ 1339487 w 1475978"/>
              <a:gd name="connsiteY2" fmla="*/ 949596 h 2496387"/>
              <a:gd name="connsiteX3" fmla="*/ 762375 w 1475978"/>
              <a:gd name="connsiteY3" fmla="*/ 398778 h 2496387"/>
              <a:gd name="connsiteX4" fmla="*/ 15908 w 1475978"/>
              <a:gd name="connsiteY4" fmla="*/ 15623 h 2496387"/>
              <a:gd name="connsiteX0" fmla="*/ 1307548 w 1433117"/>
              <a:gd name="connsiteY0" fmla="*/ 2116756 h 2116817"/>
              <a:gd name="connsiteX1" fmla="*/ 1429120 w 1433117"/>
              <a:gd name="connsiteY1" fmla="*/ 1572539 h 2116817"/>
              <a:gd name="connsiteX2" fmla="*/ 1339487 w 1433117"/>
              <a:gd name="connsiteY2" fmla="*/ 949596 h 2116817"/>
              <a:gd name="connsiteX3" fmla="*/ 762375 w 1433117"/>
              <a:gd name="connsiteY3" fmla="*/ 398778 h 2116817"/>
              <a:gd name="connsiteX4" fmla="*/ 15908 w 1433117"/>
              <a:gd name="connsiteY4" fmla="*/ 15623 h 2116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3117" h="2116817">
                <a:moveTo>
                  <a:pt x="1307548" y="2116756"/>
                </a:moveTo>
                <a:cubicBezTo>
                  <a:pt x="1292619" y="2122215"/>
                  <a:pt x="1423797" y="1767066"/>
                  <a:pt x="1429120" y="1572539"/>
                </a:cubicBezTo>
                <a:cubicBezTo>
                  <a:pt x="1434443" y="1378012"/>
                  <a:pt x="1450611" y="1145223"/>
                  <a:pt x="1339487" y="949596"/>
                </a:cubicBezTo>
                <a:cubicBezTo>
                  <a:pt x="1228363" y="753969"/>
                  <a:pt x="982971" y="554440"/>
                  <a:pt x="762375" y="398778"/>
                </a:cubicBezTo>
                <a:cubicBezTo>
                  <a:pt x="541779" y="243116"/>
                  <a:pt x="-109572" y="-73811"/>
                  <a:pt x="15908" y="15623"/>
                </a:cubicBezTo>
              </a:path>
            </a:pathLst>
          </a:custGeom>
          <a:noFill/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2" name="フリーフォーム 16">
            <a:extLst>
              <a:ext uri="{FF2B5EF4-FFF2-40B4-BE49-F238E27FC236}">
                <a16:creationId xmlns:a16="http://schemas.microsoft.com/office/drawing/2014/main" id="{5554EB8C-A4E7-85C8-A4B7-FD373146ED21}"/>
              </a:ext>
            </a:extLst>
          </p:cNvPr>
          <p:cNvSpPr/>
          <p:nvPr/>
        </p:nvSpPr>
        <p:spPr>
          <a:xfrm>
            <a:off x="915433" y="5470377"/>
            <a:ext cx="885149" cy="678005"/>
          </a:xfrm>
          <a:custGeom>
            <a:avLst/>
            <a:gdLst>
              <a:gd name="connsiteX0" fmla="*/ 1937084 w 2478505"/>
              <a:gd name="connsiteY0" fmla="*/ 0 h 1106906"/>
              <a:gd name="connsiteX1" fmla="*/ 1696453 w 2478505"/>
              <a:gd name="connsiteY1" fmla="*/ 300790 h 1106906"/>
              <a:gd name="connsiteX2" fmla="*/ 770021 w 2478505"/>
              <a:gd name="connsiteY2" fmla="*/ 541422 h 1106906"/>
              <a:gd name="connsiteX3" fmla="*/ 180474 w 2478505"/>
              <a:gd name="connsiteY3" fmla="*/ 517358 h 1106906"/>
              <a:gd name="connsiteX4" fmla="*/ 0 w 2478505"/>
              <a:gd name="connsiteY4" fmla="*/ 866274 h 1106906"/>
              <a:gd name="connsiteX5" fmla="*/ 1624263 w 2478505"/>
              <a:gd name="connsiteY5" fmla="*/ 1106906 h 1106906"/>
              <a:gd name="connsiteX6" fmla="*/ 2478505 w 2478505"/>
              <a:gd name="connsiteY6" fmla="*/ 565485 h 1106906"/>
              <a:gd name="connsiteX7" fmla="*/ 1937084 w 2478505"/>
              <a:gd name="connsiteY7" fmla="*/ 0 h 1106906"/>
              <a:gd name="connsiteX0" fmla="*/ 1937084 w 2478505"/>
              <a:gd name="connsiteY0" fmla="*/ 0 h 1106906"/>
              <a:gd name="connsiteX1" fmla="*/ 1600200 w 2478505"/>
              <a:gd name="connsiteY1" fmla="*/ 336885 h 1106906"/>
              <a:gd name="connsiteX2" fmla="*/ 770021 w 2478505"/>
              <a:gd name="connsiteY2" fmla="*/ 541422 h 1106906"/>
              <a:gd name="connsiteX3" fmla="*/ 180474 w 2478505"/>
              <a:gd name="connsiteY3" fmla="*/ 517358 h 1106906"/>
              <a:gd name="connsiteX4" fmla="*/ 0 w 2478505"/>
              <a:gd name="connsiteY4" fmla="*/ 866274 h 1106906"/>
              <a:gd name="connsiteX5" fmla="*/ 1624263 w 2478505"/>
              <a:gd name="connsiteY5" fmla="*/ 1106906 h 1106906"/>
              <a:gd name="connsiteX6" fmla="*/ 2478505 w 2478505"/>
              <a:gd name="connsiteY6" fmla="*/ 565485 h 1106906"/>
              <a:gd name="connsiteX7" fmla="*/ 1937084 w 2478505"/>
              <a:gd name="connsiteY7" fmla="*/ 0 h 1106906"/>
              <a:gd name="connsiteX0" fmla="*/ 2165684 w 2478505"/>
              <a:gd name="connsiteY0" fmla="*/ 0 h 950495"/>
              <a:gd name="connsiteX1" fmla="*/ 1600200 w 2478505"/>
              <a:gd name="connsiteY1" fmla="*/ 180474 h 950495"/>
              <a:gd name="connsiteX2" fmla="*/ 770021 w 2478505"/>
              <a:gd name="connsiteY2" fmla="*/ 385011 h 950495"/>
              <a:gd name="connsiteX3" fmla="*/ 180474 w 2478505"/>
              <a:gd name="connsiteY3" fmla="*/ 360947 h 950495"/>
              <a:gd name="connsiteX4" fmla="*/ 0 w 2478505"/>
              <a:gd name="connsiteY4" fmla="*/ 709863 h 950495"/>
              <a:gd name="connsiteX5" fmla="*/ 1624263 w 2478505"/>
              <a:gd name="connsiteY5" fmla="*/ 950495 h 950495"/>
              <a:gd name="connsiteX6" fmla="*/ 2478505 w 2478505"/>
              <a:gd name="connsiteY6" fmla="*/ 409074 h 950495"/>
              <a:gd name="connsiteX7" fmla="*/ 2165684 w 2478505"/>
              <a:gd name="connsiteY7" fmla="*/ 0 h 950495"/>
              <a:gd name="connsiteX0" fmla="*/ 1949116 w 2478505"/>
              <a:gd name="connsiteY0" fmla="*/ 0 h 1082842"/>
              <a:gd name="connsiteX1" fmla="*/ 1600200 w 2478505"/>
              <a:gd name="connsiteY1" fmla="*/ 312821 h 1082842"/>
              <a:gd name="connsiteX2" fmla="*/ 770021 w 2478505"/>
              <a:gd name="connsiteY2" fmla="*/ 517358 h 1082842"/>
              <a:gd name="connsiteX3" fmla="*/ 180474 w 2478505"/>
              <a:gd name="connsiteY3" fmla="*/ 493294 h 1082842"/>
              <a:gd name="connsiteX4" fmla="*/ 0 w 2478505"/>
              <a:gd name="connsiteY4" fmla="*/ 842210 h 1082842"/>
              <a:gd name="connsiteX5" fmla="*/ 1624263 w 2478505"/>
              <a:gd name="connsiteY5" fmla="*/ 1082842 h 1082842"/>
              <a:gd name="connsiteX6" fmla="*/ 2478505 w 2478505"/>
              <a:gd name="connsiteY6" fmla="*/ 541421 h 1082842"/>
              <a:gd name="connsiteX7" fmla="*/ 1949116 w 2478505"/>
              <a:gd name="connsiteY7" fmla="*/ 0 h 1082842"/>
              <a:gd name="connsiteX0" fmla="*/ 1723084 w 2478505"/>
              <a:gd name="connsiteY0" fmla="*/ 0 h 1091930"/>
              <a:gd name="connsiteX1" fmla="*/ 1600200 w 2478505"/>
              <a:gd name="connsiteY1" fmla="*/ 321909 h 1091930"/>
              <a:gd name="connsiteX2" fmla="*/ 770021 w 2478505"/>
              <a:gd name="connsiteY2" fmla="*/ 526446 h 1091930"/>
              <a:gd name="connsiteX3" fmla="*/ 180474 w 2478505"/>
              <a:gd name="connsiteY3" fmla="*/ 502382 h 1091930"/>
              <a:gd name="connsiteX4" fmla="*/ 0 w 2478505"/>
              <a:gd name="connsiteY4" fmla="*/ 851298 h 1091930"/>
              <a:gd name="connsiteX5" fmla="*/ 1624263 w 2478505"/>
              <a:gd name="connsiteY5" fmla="*/ 1091930 h 1091930"/>
              <a:gd name="connsiteX6" fmla="*/ 2478505 w 2478505"/>
              <a:gd name="connsiteY6" fmla="*/ 550509 h 1091930"/>
              <a:gd name="connsiteX7" fmla="*/ 1723084 w 2478505"/>
              <a:gd name="connsiteY7" fmla="*/ 0 h 1091930"/>
              <a:gd name="connsiteX0" fmla="*/ 1723084 w 2231925"/>
              <a:gd name="connsiteY0" fmla="*/ 0 h 1091930"/>
              <a:gd name="connsiteX1" fmla="*/ 1600200 w 2231925"/>
              <a:gd name="connsiteY1" fmla="*/ 321909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2231925 w 2231925"/>
              <a:gd name="connsiteY6" fmla="*/ 177937 h 1091930"/>
              <a:gd name="connsiteX7" fmla="*/ 1723084 w 2231925"/>
              <a:gd name="connsiteY7" fmla="*/ 0 h 1091930"/>
              <a:gd name="connsiteX0" fmla="*/ 1723084 w 2231925"/>
              <a:gd name="connsiteY0" fmla="*/ 0 h 1091930"/>
              <a:gd name="connsiteX1" fmla="*/ 1600200 w 2231925"/>
              <a:gd name="connsiteY1" fmla="*/ 321909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982885"/>
              <a:gd name="connsiteX1" fmla="*/ 1281701 w 2231925"/>
              <a:gd name="connsiteY1" fmla="*/ 403693 h 982885"/>
              <a:gd name="connsiteX2" fmla="*/ 770021 w 2231925"/>
              <a:gd name="connsiteY2" fmla="*/ 526446 h 982885"/>
              <a:gd name="connsiteX3" fmla="*/ 180474 w 2231925"/>
              <a:gd name="connsiteY3" fmla="*/ 502382 h 982885"/>
              <a:gd name="connsiteX4" fmla="*/ 0 w 2231925"/>
              <a:gd name="connsiteY4" fmla="*/ 851298 h 982885"/>
              <a:gd name="connsiteX5" fmla="*/ 1357135 w 2231925"/>
              <a:gd name="connsiteY5" fmla="*/ 982885 h 982885"/>
              <a:gd name="connsiteX6" fmla="*/ 1855424 w 2231925"/>
              <a:gd name="connsiteY6" fmla="*/ 537041 h 982885"/>
              <a:gd name="connsiteX7" fmla="*/ 2231925 w 2231925"/>
              <a:gd name="connsiteY7" fmla="*/ 177937 h 982885"/>
              <a:gd name="connsiteX8" fmla="*/ 1723084 w 2231925"/>
              <a:gd name="connsiteY8" fmla="*/ 0 h 982885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562618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638688 h 1091930"/>
              <a:gd name="connsiteX4" fmla="*/ 0 w 2231925"/>
              <a:gd name="connsiteY4" fmla="*/ 851298 h 1091930"/>
              <a:gd name="connsiteX5" fmla="*/ 1562618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1985345"/>
              <a:gd name="connsiteY0" fmla="*/ 0 h 1091930"/>
              <a:gd name="connsiteX1" fmla="*/ 1281701 w 1985345"/>
              <a:gd name="connsiteY1" fmla="*/ 403693 h 1091930"/>
              <a:gd name="connsiteX2" fmla="*/ 770021 w 1985345"/>
              <a:gd name="connsiteY2" fmla="*/ 526446 h 1091930"/>
              <a:gd name="connsiteX3" fmla="*/ 180474 w 1985345"/>
              <a:gd name="connsiteY3" fmla="*/ 638688 h 1091930"/>
              <a:gd name="connsiteX4" fmla="*/ 0 w 1985345"/>
              <a:gd name="connsiteY4" fmla="*/ 851298 h 1091930"/>
              <a:gd name="connsiteX5" fmla="*/ 1562618 w 1985345"/>
              <a:gd name="connsiteY5" fmla="*/ 1091930 h 1091930"/>
              <a:gd name="connsiteX6" fmla="*/ 1855424 w 1985345"/>
              <a:gd name="connsiteY6" fmla="*/ 537041 h 1091930"/>
              <a:gd name="connsiteX7" fmla="*/ 1985345 w 1985345"/>
              <a:gd name="connsiteY7" fmla="*/ 68892 h 1091930"/>
              <a:gd name="connsiteX8" fmla="*/ 1723084 w 1985345"/>
              <a:gd name="connsiteY8" fmla="*/ 0 h 1091930"/>
              <a:gd name="connsiteX0" fmla="*/ 1723084 w 1985345"/>
              <a:gd name="connsiteY0" fmla="*/ 0 h 1091930"/>
              <a:gd name="connsiteX1" fmla="*/ 1281701 w 1985345"/>
              <a:gd name="connsiteY1" fmla="*/ 403693 h 1091930"/>
              <a:gd name="connsiteX2" fmla="*/ 770021 w 1985345"/>
              <a:gd name="connsiteY2" fmla="*/ 526446 h 1091930"/>
              <a:gd name="connsiteX3" fmla="*/ 180474 w 1985345"/>
              <a:gd name="connsiteY3" fmla="*/ 638688 h 1091930"/>
              <a:gd name="connsiteX4" fmla="*/ 0 w 1985345"/>
              <a:gd name="connsiteY4" fmla="*/ 851298 h 1091930"/>
              <a:gd name="connsiteX5" fmla="*/ 1562618 w 1985345"/>
              <a:gd name="connsiteY5" fmla="*/ 1091930 h 1091930"/>
              <a:gd name="connsiteX6" fmla="*/ 1752683 w 1985345"/>
              <a:gd name="connsiteY6" fmla="*/ 591564 h 1091930"/>
              <a:gd name="connsiteX7" fmla="*/ 1985345 w 1985345"/>
              <a:gd name="connsiteY7" fmla="*/ 68892 h 1091930"/>
              <a:gd name="connsiteX8" fmla="*/ 1723084 w 1985345"/>
              <a:gd name="connsiteY8" fmla="*/ 0 h 1091930"/>
              <a:gd name="connsiteX0" fmla="*/ 1723084 w 1964797"/>
              <a:gd name="connsiteY0" fmla="*/ 0 h 1091930"/>
              <a:gd name="connsiteX1" fmla="*/ 1281701 w 1964797"/>
              <a:gd name="connsiteY1" fmla="*/ 403693 h 1091930"/>
              <a:gd name="connsiteX2" fmla="*/ 770021 w 1964797"/>
              <a:gd name="connsiteY2" fmla="*/ 526446 h 1091930"/>
              <a:gd name="connsiteX3" fmla="*/ 180474 w 1964797"/>
              <a:gd name="connsiteY3" fmla="*/ 638688 h 1091930"/>
              <a:gd name="connsiteX4" fmla="*/ 0 w 1964797"/>
              <a:gd name="connsiteY4" fmla="*/ 851298 h 1091930"/>
              <a:gd name="connsiteX5" fmla="*/ 1562618 w 1964797"/>
              <a:gd name="connsiteY5" fmla="*/ 1091930 h 1091930"/>
              <a:gd name="connsiteX6" fmla="*/ 1752683 w 1964797"/>
              <a:gd name="connsiteY6" fmla="*/ 591564 h 1091930"/>
              <a:gd name="connsiteX7" fmla="*/ 1964797 w 1964797"/>
              <a:gd name="connsiteY7" fmla="*/ 232460 h 1091930"/>
              <a:gd name="connsiteX8" fmla="*/ 1723084 w 1964797"/>
              <a:gd name="connsiteY8" fmla="*/ 0 h 1091930"/>
              <a:gd name="connsiteX0" fmla="*/ 1640891 w 1964797"/>
              <a:gd name="connsiteY0" fmla="*/ 0 h 964711"/>
              <a:gd name="connsiteX1" fmla="*/ 1281701 w 1964797"/>
              <a:gd name="connsiteY1" fmla="*/ 276474 h 964711"/>
              <a:gd name="connsiteX2" fmla="*/ 770021 w 1964797"/>
              <a:gd name="connsiteY2" fmla="*/ 399227 h 964711"/>
              <a:gd name="connsiteX3" fmla="*/ 180474 w 1964797"/>
              <a:gd name="connsiteY3" fmla="*/ 511469 h 964711"/>
              <a:gd name="connsiteX4" fmla="*/ 0 w 1964797"/>
              <a:gd name="connsiteY4" fmla="*/ 724079 h 964711"/>
              <a:gd name="connsiteX5" fmla="*/ 1562618 w 1964797"/>
              <a:gd name="connsiteY5" fmla="*/ 964711 h 964711"/>
              <a:gd name="connsiteX6" fmla="*/ 1752683 w 1964797"/>
              <a:gd name="connsiteY6" fmla="*/ 464345 h 964711"/>
              <a:gd name="connsiteX7" fmla="*/ 1964797 w 1964797"/>
              <a:gd name="connsiteY7" fmla="*/ 105241 h 964711"/>
              <a:gd name="connsiteX8" fmla="*/ 1640891 w 1964797"/>
              <a:gd name="connsiteY8" fmla="*/ 0 h 964711"/>
              <a:gd name="connsiteX0" fmla="*/ 1640891 w 1964797"/>
              <a:gd name="connsiteY0" fmla="*/ 0 h 964711"/>
              <a:gd name="connsiteX1" fmla="*/ 1281701 w 1964797"/>
              <a:gd name="connsiteY1" fmla="*/ 276474 h 964711"/>
              <a:gd name="connsiteX2" fmla="*/ 770021 w 1964797"/>
              <a:gd name="connsiteY2" fmla="*/ 399227 h 964711"/>
              <a:gd name="connsiteX3" fmla="*/ 180474 w 1964797"/>
              <a:gd name="connsiteY3" fmla="*/ 511469 h 964711"/>
              <a:gd name="connsiteX4" fmla="*/ 0 w 1964797"/>
              <a:gd name="connsiteY4" fmla="*/ 724079 h 964711"/>
              <a:gd name="connsiteX5" fmla="*/ 1562618 w 1964797"/>
              <a:gd name="connsiteY5" fmla="*/ 964711 h 964711"/>
              <a:gd name="connsiteX6" fmla="*/ 1773231 w 1964797"/>
              <a:gd name="connsiteY6" fmla="*/ 682436 h 964711"/>
              <a:gd name="connsiteX7" fmla="*/ 1964797 w 1964797"/>
              <a:gd name="connsiteY7" fmla="*/ 105241 h 964711"/>
              <a:gd name="connsiteX8" fmla="*/ 1640891 w 1964797"/>
              <a:gd name="connsiteY8" fmla="*/ 0 h 964711"/>
              <a:gd name="connsiteX0" fmla="*/ 1764181 w 1964797"/>
              <a:gd name="connsiteY0" fmla="*/ 0 h 864753"/>
              <a:gd name="connsiteX1" fmla="*/ 1281701 w 1964797"/>
              <a:gd name="connsiteY1" fmla="*/ 176516 h 864753"/>
              <a:gd name="connsiteX2" fmla="*/ 770021 w 1964797"/>
              <a:gd name="connsiteY2" fmla="*/ 299269 h 864753"/>
              <a:gd name="connsiteX3" fmla="*/ 180474 w 1964797"/>
              <a:gd name="connsiteY3" fmla="*/ 411511 h 864753"/>
              <a:gd name="connsiteX4" fmla="*/ 0 w 1964797"/>
              <a:gd name="connsiteY4" fmla="*/ 624121 h 864753"/>
              <a:gd name="connsiteX5" fmla="*/ 1562618 w 1964797"/>
              <a:gd name="connsiteY5" fmla="*/ 864753 h 864753"/>
              <a:gd name="connsiteX6" fmla="*/ 1773231 w 1964797"/>
              <a:gd name="connsiteY6" fmla="*/ 582478 h 864753"/>
              <a:gd name="connsiteX7" fmla="*/ 1964797 w 1964797"/>
              <a:gd name="connsiteY7" fmla="*/ 5283 h 864753"/>
              <a:gd name="connsiteX8" fmla="*/ 1764181 w 1964797"/>
              <a:gd name="connsiteY8" fmla="*/ 0 h 864753"/>
              <a:gd name="connsiteX0" fmla="*/ 1764181 w 1964797"/>
              <a:gd name="connsiteY0" fmla="*/ 0 h 864753"/>
              <a:gd name="connsiteX1" fmla="*/ 1281701 w 1964797"/>
              <a:gd name="connsiteY1" fmla="*/ 176516 h 864753"/>
              <a:gd name="connsiteX2" fmla="*/ 770021 w 1964797"/>
              <a:gd name="connsiteY2" fmla="*/ 299269 h 864753"/>
              <a:gd name="connsiteX3" fmla="*/ 468150 w 1964797"/>
              <a:gd name="connsiteY3" fmla="*/ 411511 h 864753"/>
              <a:gd name="connsiteX4" fmla="*/ 0 w 1964797"/>
              <a:gd name="connsiteY4" fmla="*/ 624121 h 864753"/>
              <a:gd name="connsiteX5" fmla="*/ 1562618 w 1964797"/>
              <a:gd name="connsiteY5" fmla="*/ 864753 h 864753"/>
              <a:gd name="connsiteX6" fmla="*/ 1773231 w 1964797"/>
              <a:gd name="connsiteY6" fmla="*/ 582478 h 864753"/>
              <a:gd name="connsiteX7" fmla="*/ 1964797 w 1964797"/>
              <a:gd name="connsiteY7" fmla="*/ 5283 h 864753"/>
              <a:gd name="connsiteX8" fmla="*/ 1764181 w 1964797"/>
              <a:gd name="connsiteY8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379603 w 1574379"/>
              <a:gd name="connsiteY2" fmla="*/ 299269 h 864753"/>
              <a:gd name="connsiteX3" fmla="*/ 77732 w 1574379"/>
              <a:gd name="connsiteY3" fmla="*/ 411511 h 864753"/>
              <a:gd name="connsiteX4" fmla="*/ 0 w 1574379"/>
              <a:gd name="connsiteY4" fmla="*/ 787689 h 864753"/>
              <a:gd name="connsiteX5" fmla="*/ 1172200 w 1574379"/>
              <a:gd name="connsiteY5" fmla="*/ 864753 h 864753"/>
              <a:gd name="connsiteX6" fmla="*/ 1382813 w 1574379"/>
              <a:gd name="connsiteY6" fmla="*/ 582478 h 864753"/>
              <a:gd name="connsiteX7" fmla="*/ 1574379 w 1574379"/>
              <a:gd name="connsiteY7" fmla="*/ 5283 h 864753"/>
              <a:gd name="connsiteX8" fmla="*/ 1373763 w 1574379"/>
              <a:gd name="connsiteY8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379603 w 1574379"/>
              <a:gd name="connsiteY2" fmla="*/ 299269 h 864753"/>
              <a:gd name="connsiteX3" fmla="*/ 0 w 1574379"/>
              <a:gd name="connsiteY3" fmla="*/ 787689 h 864753"/>
              <a:gd name="connsiteX4" fmla="*/ 1172200 w 1574379"/>
              <a:gd name="connsiteY4" fmla="*/ 864753 h 864753"/>
              <a:gd name="connsiteX5" fmla="*/ 1382813 w 1574379"/>
              <a:gd name="connsiteY5" fmla="*/ 582478 h 864753"/>
              <a:gd name="connsiteX6" fmla="*/ 1574379 w 1574379"/>
              <a:gd name="connsiteY6" fmla="*/ 5283 h 864753"/>
              <a:gd name="connsiteX7" fmla="*/ 1373763 w 1574379"/>
              <a:gd name="connsiteY7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0 w 1574379"/>
              <a:gd name="connsiteY2" fmla="*/ 787689 h 864753"/>
              <a:gd name="connsiteX3" fmla="*/ 1172200 w 1574379"/>
              <a:gd name="connsiteY3" fmla="*/ 864753 h 864753"/>
              <a:gd name="connsiteX4" fmla="*/ 1382813 w 1574379"/>
              <a:gd name="connsiteY4" fmla="*/ 582478 h 864753"/>
              <a:gd name="connsiteX5" fmla="*/ 1574379 w 1574379"/>
              <a:gd name="connsiteY5" fmla="*/ 5283 h 864753"/>
              <a:gd name="connsiteX6" fmla="*/ 1373763 w 1574379"/>
              <a:gd name="connsiteY6" fmla="*/ 0 h 864753"/>
              <a:gd name="connsiteX0" fmla="*/ 1373763 w 1574379"/>
              <a:gd name="connsiteY0" fmla="*/ 0 h 864753"/>
              <a:gd name="connsiteX1" fmla="*/ 0 w 1574379"/>
              <a:gd name="connsiteY1" fmla="*/ 787689 h 864753"/>
              <a:gd name="connsiteX2" fmla="*/ 1172200 w 1574379"/>
              <a:gd name="connsiteY2" fmla="*/ 864753 h 864753"/>
              <a:gd name="connsiteX3" fmla="*/ 1382813 w 1574379"/>
              <a:gd name="connsiteY3" fmla="*/ 582478 h 864753"/>
              <a:gd name="connsiteX4" fmla="*/ 1574379 w 1574379"/>
              <a:gd name="connsiteY4" fmla="*/ 5283 h 864753"/>
              <a:gd name="connsiteX5" fmla="*/ 1373763 w 1574379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084862 w 1276428"/>
              <a:gd name="connsiteY3" fmla="*/ 582478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125959 w 1276428"/>
              <a:gd name="connsiteY3" fmla="*/ 573391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125959 w 1276428"/>
              <a:gd name="connsiteY3" fmla="*/ 573391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6428" h="864753">
                <a:moveTo>
                  <a:pt x="1075812" y="0"/>
                </a:moveTo>
                <a:lnTo>
                  <a:pt x="0" y="814951"/>
                </a:lnTo>
                <a:lnTo>
                  <a:pt x="874249" y="864753"/>
                </a:lnTo>
                <a:cubicBezTo>
                  <a:pt x="1064318" y="713109"/>
                  <a:pt x="1018083" y="752296"/>
                  <a:pt x="1125959" y="573391"/>
                </a:cubicBezTo>
                <a:lnTo>
                  <a:pt x="1276428" y="5283"/>
                </a:lnTo>
                <a:lnTo>
                  <a:pt x="1075812" y="0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3" name="Google Shape;1735;p30">
            <a:extLst>
              <a:ext uri="{FF2B5EF4-FFF2-40B4-BE49-F238E27FC236}">
                <a16:creationId xmlns:a16="http://schemas.microsoft.com/office/drawing/2014/main" id="{73C55705-8584-461B-9AF0-AF0757522619}"/>
              </a:ext>
            </a:extLst>
          </p:cNvPr>
          <p:cNvSpPr/>
          <p:nvPr/>
        </p:nvSpPr>
        <p:spPr>
          <a:xfrm rot="18212791">
            <a:off x="1495020" y="5154534"/>
            <a:ext cx="223539" cy="566812"/>
          </a:xfrm>
          <a:custGeom>
            <a:avLst/>
            <a:gdLst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322354 w 322354"/>
              <a:gd name="connsiteY0" fmla="*/ 40294 h 707844"/>
              <a:gd name="connsiteX1" fmla="*/ 161177 w 322354"/>
              <a:gd name="connsiteY1" fmla="*/ 80588 h 707844"/>
              <a:gd name="connsiteX2" fmla="*/ 0 w 322354"/>
              <a:gd name="connsiteY2" fmla="*/ 40294 h 707844"/>
              <a:gd name="connsiteX3" fmla="*/ 161177 w 322354"/>
              <a:gd name="connsiteY3" fmla="*/ 0 h 707844"/>
              <a:gd name="connsiteX4" fmla="*/ 322354 w 322354"/>
              <a:gd name="connsiteY4" fmla="*/ 40294 h 707844"/>
              <a:gd name="connsiteX5" fmla="*/ 322354 w 322354"/>
              <a:gd name="connsiteY5" fmla="*/ 667550 h 707844"/>
              <a:gd name="connsiteX6" fmla="*/ 161177 w 322354"/>
              <a:gd name="connsiteY6" fmla="*/ 707844 h 707844"/>
              <a:gd name="connsiteX7" fmla="*/ 0 w 322354"/>
              <a:gd name="connsiteY7" fmla="*/ 667550 h 707844"/>
              <a:gd name="connsiteX8" fmla="*/ 0 w 322354"/>
              <a:gd name="connsiteY8" fmla="*/ 40294 h 707844"/>
              <a:gd name="connsiteX0" fmla="*/ 0 w 322354"/>
              <a:gd name="connsiteY0" fmla="*/ 40294 h 745957"/>
              <a:gd name="connsiteX1" fmla="*/ 161177 w 322354"/>
              <a:gd name="connsiteY1" fmla="*/ 80588 h 745957"/>
              <a:gd name="connsiteX2" fmla="*/ 322354 w 322354"/>
              <a:gd name="connsiteY2" fmla="*/ 40294 h 745957"/>
              <a:gd name="connsiteX3" fmla="*/ 322354 w 322354"/>
              <a:gd name="connsiteY3" fmla="*/ 667550 h 745957"/>
              <a:gd name="connsiteX4" fmla="*/ 161177 w 322354"/>
              <a:gd name="connsiteY4" fmla="*/ 707844 h 745957"/>
              <a:gd name="connsiteX5" fmla="*/ 0 w 322354"/>
              <a:gd name="connsiteY5" fmla="*/ 667550 h 745957"/>
              <a:gd name="connsiteX6" fmla="*/ 0 w 322354"/>
              <a:gd name="connsiteY6" fmla="*/ 40294 h 745957"/>
              <a:gd name="connsiteX0" fmla="*/ 0 w 322354"/>
              <a:gd name="connsiteY0" fmla="*/ 40294 h 745957"/>
              <a:gd name="connsiteX1" fmla="*/ 161177 w 322354"/>
              <a:gd name="connsiteY1" fmla="*/ 0 h 745957"/>
              <a:gd name="connsiteX2" fmla="*/ 322354 w 322354"/>
              <a:gd name="connsiteY2" fmla="*/ 40294 h 745957"/>
              <a:gd name="connsiteX3" fmla="*/ 161177 w 322354"/>
              <a:gd name="connsiteY3" fmla="*/ 80588 h 745957"/>
              <a:gd name="connsiteX4" fmla="*/ 0 w 322354"/>
              <a:gd name="connsiteY4" fmla="*/ 40294 h 745957"/>
              <a:gd name="connsiteX0" fmla="*/ 322354 w 322354"/>
              <a:gd name="connsiteY0" fmla="*/ 40294 h 745957"/>
              <a:gd name="connsiteX1" fmla="*/ 161177 w 322354"/>
              <a:gd name="connsiteY1" fmla="*/ 80588 h 745957"/>
              <a:gd name="connsiteX2" fmla="*/ 0 w 322354"/>
              <a:gd name="connsiteY2" fmla="*/ 40294 h 745957"/>
              <a:gd name="connsiteX3" fmla="*/ 161177 w 322354"/>
              <a:gd name="connsiteY3" fmla="*/ 0 h 745957"/>
              <a:gd name="connsiteX4" fmla="*/ 322354 w 322354"/>
              <a:gd name="connsiteY4" fmla="*/ 40294 h 745957"/>
              <a:gd name="connsiteX5" fmla="*/ 322354 w 322354"/>
              <a:gd name="connsiteY5" fmla="*/ 667550 h 745957"/>
              <a:gd name="connsiteX6" fmla="*/ 0 w 322354"/>
              <a:gd name="connsiteY6" fmla="*/ 667550 h 745957"/>
              <a:gd name="connsiteX7" fmla="*/ 0 w 322354"/>
              <a:gd name="connsiteY7" fmla="*/ 40294 h 745957"/>
              <a:gd name="connsiteX0" fmla="*/ 0 w 391316"/>
              <a:gd name="connsiteY0" fmla="*/ 40294 h 905618"/>
              <a:gd name="connsiteX1" fmla="*/ 161177 w 391316"/>
              <a:gd name="connsiteY1" fmla="*/ 80588 h 905618"/>
              <a:gd name="connsiteX2" fmla="*/ 322354 w 391316"/>
              <a:gd name="connsiteY2" fmla="*/ 40294 h 905618"/>
              <a:gd name="connsiteX3" fmla="*/ 322354 w 391316"/>
              <a:gd name="connsiteY3" fmla="*/ 667550 h 905618"/>
              <a:gd name="connsiteX4" fmla="*/ 161177 w 391316"/>
              <a:gd name="connsiteY4" fmla="*/ 707844 h 905618"/>
              <a:gd name="connsiteX5" fmla="*/ 0 w 391316"/>
              <a:gd name="connsiteY5" fmla="*/ 667550 h 905618"/>
              <a:gd name="connsiteX6" fmla="*/ 0 w 391316"/>
              <a:gd name="connsiteY6" fmla="*/ 40294 h 905618"/>
              <a:gd name="connsiteX0" fmla="*/ 0 w 391316"/>
              <a:gd name="connsiteY0" fmla="*/ 40294 h 905618"/>
              <a:gd name="connsiteX1" fmla="*/ 161177 w 391316"/>
              <a:gd name="connsiteY1" fmla="*/ 0 h 905618"/>
              <a:gd name="connsiteX2" fmla="*/ 322354 w 391316"/>
              <a:gd name="connsiteY2" fmla="*/ 40294 h 905618"/>
              <a:gd name="connsiteX3" fmla="*/ 161177 w 391316"/>
              <a:gd name="connsiteY3" fmla="*/ 80588 h 905618"/>
              <a:gd name="connsiteX4" fmla="*/ 0 w 391316"/>
              <a:gd name="connsiteY4" fmla="*/ 40294 h 905618"/>
              <a:gd name="connsiteX0" fmla="*/ 322354 w 391316"/>
              <a:gd name="connsiteY0" fmla="*/ 40294 h 905618"/>
              <a:gd name="connsiteX1" fmla="*/ 161177 w 391316"/>
              <a:gd name="connsiteY1" fmla="*/ 80588 h 905618"/>
              <a:gd name="connsiteX2" fmla="*/ 0 w 391316"/>
              <a:gd name="connsiteY2" fmla="*/ 40294 h 905618"/>
              <a:gd name="connsiteX3" fmla="*/ 161177 w 391316"/>
              <a:gd name="connsiteY3" fmla="*/ 0 h 905618"/>
              <a:gd name="connsiteX4" fmla="*/ 322354 w 391316"/>
              <a:gd name="connsiteY4" fmla="*/ 40294 h 905618"/>
              <a:gd name="connsiteX5" fmla="*/ 322354 w 391316"/>
              <a:gd name="connsiteY5" fmla="*/ 667550 h 905618"/>
              <a:gd name="connsiteX6" fmla="*/ 378544 w 391316"/>
              <a:gd name="connsiteY6" fmla="*/ 905618 h 905618"/>
              <a:gd name="connsiteX7" fmla="*/ 0 w 391316"/>
              <a:gd name="connsiteY7" fmla="*/ 667550 h 905618"/>
              <a:gd name="connsiteX8" fmla="*/ 0 w 391316"/>
              <a:gd name="connsiteY8" fmla="*/ 40294 h 905618"/>
              <a:gd name="connsiteX0" fmla="*/ 0 w 391316"/>
              <a:gd name="connsiteY0" fmla="*/ 40294 h 905618"/>
              <a:gd name="connsiteX1" fmla="*/ 161177 w 391316"/>
              <a:gd name="connsiteY1" fmla="*/ 80588 h 905618"/>
              <a:gd name="connsiteX2" fmla="*/ 322354 w 391316"/>
              <a:gd name="connsiteY2" fmla="*/ 40294 h 905618"/>
              <a:gd name="connsiteX3" fmla="*/ 322354 w 391316"/>
              <a:gd name="connsiteY3" fmla="*/ 667550 h 905618"/>
              <a:gd name="connsiteX4" fmla="*/ 161177 w 391316"/>
              <a:gd name="connsiteY4" fmla="*/ 707844 h 905618"/>
              <a:gd name="connsiteX5" fmla="*/ 0 w 391316"/>
              <a:gd name="connsiteY5" fmla="*/ 667550 h 905618"/>
              <a:gd name="connsiteX6" fmla="*/ 0 w 391316"/>
              <a:gd name="connsiteY6" fmla="*/ 40294 h 905618"/>
              <a:gd name="connsiteX0" fmla="*/ 0 w 391316"/>
              <a:gd name="connsiteY0" fmla="*/ 40294 h 905618"/>
              <a:gd name="connsiteX1" fmla="*/ 161177 w 391316"/>
              <a:gd name="connsiteY1" fmla="*/ 0 h 905618"/>
              <a:gd name="connsiteX2" fmla="*/ 322354 w 391316"/>
              <a:gd name="connsiteY2" fmla="*/ 40294 h 905618"/>
              <a:gd name="connsiteX3" fmla="*/ 161177 w 391316"/>
              <a:gd name="connsiteY3" fmla="*/ 80588 h 905618"/>
              <a:gd name="connsiteX4" fmla="*/ 0 w 391316"/>
              <a:gd name="connsiteY4" fmla="*/ 40294 h 905618"/>
              <a:gd name="connsiteX0" fmla="*/ 322354 w 391316"/>
              <a:gd name="connsiteY0" fmla="*/ 40294 h 905618"/>
              <a:gd name="connsiteX1" fmla="*/ 161177 w 391316"/>
              <a:gd name="connsiteY1" fmla="*/ 80588 h 905618"/>
              <a:gd name="connsiteX2" fmla="*/ 0 w 391316"/>
              <a:gd name="connsiteY2" fmla="*/ 40294 h 905618"/>
              <a:gd name="connsiteX3" fmla="*/ 161177 w 391316"/>
              <a:gd name="connsiteY3" fmla="*/ 0 h 905618"/>
              <a:gd name="connsiteX4" fmla="*/ 322354 w 391316"/>
              <a:gd name="connsiteY4" fmla="*/ 40294 h 905618"/>
              <a:gd name="connsiteX5" fmla="*/ 322354 w 391316"/>
              <a:gd name="connsiteY5" fmla="*/ 667550 h 905618"/>
              <a:gd name="connsiteX6" fmla="*/ 378544 w 391316"/>
              <a:gd name="connsiteY6" fmla="*/ 905618 h 905618"/>
              <a:gd name="connsiteX7" fmla="*/ 0 w 391316"/>
              <a:gd name="connsiteY7" fmla="*/ 667550 h 905618"/>
              <a:gd name="connsiteX8" fmla="*/ 0 w 391316"/>
              <a:gd name="connsiteY8" fmla="*/ 40294 h 905618"/>
              <a:gd name="connsiteX9" fmla="*/ 322354 w 391316"/>
              <a:gd name="connsiteY9" fmla="*/ 40294 h 905618"/>
              <a:gd name="connsiteX0" fmla="*/ 0 w 469984"/>
              <a:gd name="connsiteY0" fmla="*/ 40294 h 997058"/>
              <a:gd name="connsiteX1" fmla="*/ 161177 w 469984"/>
              <a:gd name="connsiteY1" fmla="*/ 80588 h 997058"/>
              <a:gd name="connsiteX2" fmla="*/ 322354 w 469984"/>
              <a:gd name="connsiteY2" fmla="*/ 40294 h 997058"/>
              <a:gd name="connsiteX3" fmla="*/ 322354 w 469984"/>
              <a:gd name="connsiteY3" fmla="*/ 667550 h 997058"/>
              <a:gd name="connsiteX4" fmla="*/ 161177 w 469984"/>
              <a:gd name="connsiteY4" fmla="*/ 707844 h 997058"/>
              <a:gd name="connsiteX5" fmla="*/ 0 w 469984"/>
              <a:gd name="connsiteY5" fmla="*/ 667550 h 997058"/>
              <a:gd name="connsiteX6" fmla="*/ 0 w 469984"/>
              <a:gd name="connsiteY6" fmla="*/ 40294 h 997058"/>
              <a:gd name="connsiteX0" fmla="*/ 0 w 469984"/>
              <a:gd name="connsiteY0" fmla="*/ 40294 h 997058"/>
              <a:gd name="connsiteX1" fmla="*/ 161177 w 469984"/>
              <a:gd name="connsiteY1" fmla="*/ 0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0" fmla="*/ 378544 w 469984"/>
              <a:gd name="connsiteY0" fmla="*/ 905618 h 997058"/>
              <a:gd name="connsiteX1" fmla="*/ 0 w 469984"/>
              <a:gd name="connsiteY1" fmla="*/ 667550 h 997058"/>
              <a:gd name="connsiteX2" fmla="*/ 0 w 469984"/>
              <a:gd name="connsiteY2" fmla="*/ 40294 h 997058"/>
              <a:gd name="connsiteX3" fmla="*/ 322354 w 469984"/>
              <a:gd name="connsiteY3" fmla="*/ 40294 h 997058"/>
              <a:gd name="connsiteX4" fmla="*/ 161177 w 469984"/>
              <a:gd name="connsiteY4" fmla="*/ 80588 h 997058"/>
              <a:gd name="connsiteX5" fmla="*/ 0 w 469984"/>
              <a:gd name="connsiteY5" fmla="*/ 40294 h 997058"/>
              <a:gd name="connsiteX6" fmla="*/ 161177 w 469984"/>
              <a:gd name="connsiteY6" fmla="*/ 0 h 997058"/>
              <a:gd name="connsiteX7" fmla="*/ 322354 w 469984"/>
              <a:gd name="connsiteY7" fmla="*/ 40294 h 997058"/>
              <a:gd name="connsiteX8" fmla="*/ 322354 w 469984"/>
              <a:gd name="connsiteY8" fmla="*/ 667550 h 997058"/>
              <a:gd name="connsiteX9" fmla="*/ 469984 w 469984"/>
              <a:gd name="connsiteY9" fmla="*/ 997058 h 997058"/>
              <a:gd name="connsiteX0" fmla="*/ 0 w 469984"/>
              <a:gd name="connsiteY0" fmla="*/ 40294 h 997058"/>
              <a:gd name="connsiteX1" fmla="*/ 161177 w 469984"/>
              <a:gd name="connsiteY1" fmla="*/ 80588 h 997058"/>
              <a:gd name="connsiteX2" fmla="*/ 322354 w 469984"/>
              <a:gd name="connsiteY2" fmla="*/ 40294 h 997058"/>
              <a:gd name="connsiteX3" fmla="*/ 322354 w 469984"/>
              <a:gd name="connsiteY3" fmla="*/ 667550 h 997058"/>
              <a:gd name="connsiteX4" fmla="*/ 161177 w 469984"/>
              <a:gd name="connsiteY4" fmla="*/ 707844 h 997058"/>
              <a:gd name="connsiteX5" fmla="*/ 0 w 469984"/>
              <a:gd name="connsiteY5" fmla="*/ 667550 h 997058"/>
              <a:gd name="connsiteX6" fmla="*/ 0 w 469984"/>
              <a:gd name="connsiteY6" fmla="*/ 40294 h 997058"/>
              <a:gd name="connsiteX0" fmla="*/ 0 w 469984"/>
              <a:gd name="connsiteY0" fmla="*/ 40294 h 997058"/>
              <a:gd name="connsiteX1" fmla="*/ 161177 w 469984"/>
              <a:gd name="connsiteY1" fmla="*/ 0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0" fmla="*/ 45697 w 469984"/>
              <a:gd name="connsiteY0" fmla="*/ 860441 h 997058"/>
              <a:gd name="connsiteX1" fmla="*/ 0 w 469984"/>
              <a:gd name="connsiteY1" fmla="*/ 667550 h 997058"/>
              <a:gd name="connsiteX2" fmla="*/ 0 w 469984"/>
              <a:gd name="connsiteY2" fmla="*/ 40294 h 997058"/>
              <a:gd name="connsiteX3" fmla="*/ 322354 w 469984"/>
              <a:gd name="connsiteY3" fmla="*/ 40294 h 997058"/>
              <a:gd name="connsiteX4" fmla="*/ 161177 w 469984"/>
              <a:gd name="connsiteY4" fmla="*/ 80588 h 997058"/>
              <a:gd name="connsiteX5" fmla="*/ 0 w 469984"/>
              <a:gd name="connsiteY5" fmla="*/ 40294 h 997058"/>
              <a:gd name="connsiteX6" fmla="*/ 161177 w 469984"/>
              <a:gd name="connsiteY6" fmla="*/ 0 h 997058"/>
              <a:gd name="connsiteX7" fmla="*/ 322354 w 469984"/>
              <a:gd name="connsiteY7" fmla="*/ 40294 h 997058"/>
              <a:gd name="connsiteX8" fmla="*/ 322354 w 469984"/>
              <a:gd name="connsiteY8" fmla="*/ 667550 h 997058"/>
              <a:gd name="connsiteX9" fmla="*/ 469984 w 469984"/>
              <a:gd name="connsiteY9" fmla="*/ 997058 h 997058"/>
              <a:gd name="connsiteX0" fmla="*/ 0 w 469984"/>
              <a:gd name="connsiteY0" fmla="*/ 40294 h 997058"/>
              <a:gd name="connsiteX1" fmla="*/ 161177 w 469984"/>
              <a:gd name="connsiteY1" fmla="*/ 80588 h 997058"/>
              <a:gd name="connsiteX2" fmla="*/ 322354 w 469984"/>
              <a:gd name="connsiteY2" fmla="*/ 40294 h 997058"/>
              <a:gd name="connsiteX3" fmla="*/ 322354 w 469984"/>
              <a:gd name="connsiteY3" fmla="*/ 667550 h 997058"/>
              <a:gd name="connsiteX4" fmla="*/ 161177 w 469984"/>
              <a:gd name="connsiteY4" fmla="*/ 707844 h 997058"/>
              <a:gd name="connsiteX5" fmla="*/ 0 w 469984"/>
              <a:gd name="connsiteY5" fmla="*/ 667550 h 997058"/>
              <a:gd name="connsiteX6" fmla="*/ 0 w 469984"/>
              <a:gd name="connsiteY6" fmla="*/ 40294 h 997058"/>
              <a:gd name="connsiteX0" fmla="*/ 0 w 469984"/>
              <a:gd name="connsiteY0" fmla="*/ 40294 h 997058"/>
              <a:gd name="connsiteX1" fmla="*/ 161177 w 469984"/>
              <a:gd name="connsiteY1" fmla="*/ 0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0" fmla="*/ 0 w 469984"/>
              <a:gd name="connsiteY0" fmla="*/ 667550 h 997058"/>
              <a:gd name="connsiteX1" fmla="*/ 0 w 469984"/>
              <a:gd name="connsiteY1" fmla="*/ 40294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5" fmla="*/ 161177 w 469984"/>
              <a:gd name="connsiteY5" fmla="*/ 0 h 997058"/>
              <a:gd name="connsiteX6" fmla="*/ 322354 w 469984"/>
              <a:gd name="connsiteY6" fmla="*/ 40294 h 997058"/>
              <a:gd name="connsiteX7" fmla="*/ 322354 w 469984"/>
              <a:gd name="connsiteY7" fmla="*/ 667550 h 997058"/>
              <a:gd name="connsiteX8" fmla="*/ 469984 w 469984"/>
              <a:gd name="connsiteY8" fmla="*/ 997058 h 997058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5" fmla="*/ 161177 w 322354"/>
              <a:gd name="connsiteY5" fmla="*/ 0 h 707844"/>
              <a:gd name="connsiteX6" fmla="*/ 322354 w 322354"/>
              <a:gd name="connsiteY6" fmla="*/ 40294 h 707844"/>
              <a:gd name="connsiteX7" fmla="*/ 322354 w 322354"/>
              <a:gd name="connsiteY7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2354" h="707844" stroke="0" extrusionOk="0">
                <a:moveTo>
                  <a:pt x="0" y="40294"/>
                </a:moveTo>
                <a:cubicBezTo>
                  <a:pt x="0" y="62548"/>
                  <a:pt x="72161" y="80588"/>
                  <a:pt x="161177" y="80588"/>
                </a:cubicBezTo>
                <a:cubicBezTo>
                  <a:pt x="250193" y="80588"/>
                  <a:pt x="322354" y="62548"/>
                  <a:pt x="322354" y="40294"/>
                </a:cubicBezTo>
                <a:lnTo>
                  <a:pt x="322354" y="667550"/>
                </a:lnTo>
                <a:cubicBezTo>
                  <a:pt x="322354" y="689804"/>
                  <a:pt x="250193" y="707844"/>
                  <a:pt x="161177" y="707844"/>
                </a:cubicBezTo>
                <a:cubicBezTo>
                  <a:pt x="72161" y="707844"/>
                  <a:pt x="0" y="689804"/>
                  <a:pt x="0" y="667550"/>
                </a:cubicBezTo>
                <a:lnTo>
                  <a:pt x="0" y="40294"/>
                </a:lnTo>
                <a:close/>
              </a:path>
              <a:path w="322354" h="707844" fill="lighten" stroke="0" extrusionOk="0">
                <a:moveTo>
                  <a:pt x="0" y="40294"/>
                </a:moveTo>
                <a:cubicBezTo>
                  <a:pt x="0" y="18040"/>
                  <a:pt x="72161" y="0"/>
                  <a:pt x="161177" y="0"/>
                </a:cubicBezTo>
                <a:cubicBezTo>
                  <a:pt x="250193" y="0"/>
                  <a:pt x="322354" y="18040"/>
                  <a:pt x="322354" y="40294"/>
                </a:cubicBezTo>
                <a:cubicBezTo>
                  <a:pt x="322354" y="62548"/>
                  <a:pt x="250193" y="80588"/>
                  <a:pt x="161177" y="80588"/>
                </a:cubicBezTo>
                <a:cubicBezTo>
                  <a:pt x="72161" y="80588"/>
                  <a:pt x="0" y="62548"/>
                  <a:pt x="0" y="40294"/>
                </a:cubicBezTo>
                <a:close/>
              </a:path>
              <a:path w="322354" h="707844" fill="none" extrusionOk="0">
                <a:moveTo>
                  <a:pt x="0" y="667550"/>
                </a:moveTo>
                <a:lnTo>
                  <a:pt x="0" y="40294"/>
                </a:lnTo>
                <a:cubicBezTo>
                  <a:pt x="55336" y="39163"/>
                  <a:pt x="1666" y="76657"/>
                  <a:pt x="158107" y="85892"/>
                </a:cubicBezTo>
                <a:cubicBezTo>
                  <a:pt x="278158" y="87971"/>
                  <a:pt x="267605" y="55493"/>
                  <a:pt x="322354" y="40294"/>
                </a:cubicBezTo>
                <a:cubicBezTo>
                  <a:pt x="322354" y="62548"/>
                  <a:pt x="250193" y="80588"/>
                  <a:pt x="161177" y="80588"/>
                </a:cubicBezTo>
                <a:cubicBezTo>
                  <a:pt x="72161" y="80588"/>
                  <a:pt x="0" y="62548"/>
                  <a:pt x="0" y="40294"/>
                </a:cubicBezTo>
                <a:cubicBezTo>
                  <a:pt x="0" y="18040"/>
                  <a:pt x="72161" y="0"/>
                  <a:pt x="161177" y="0"/>
                </a:cubicBezTo>
                <a:cubicBezTo>
                  <a:pt x="250193" y="0"/>
                  <a:pt x="322354" y="18040"/>
                  <a:pt x="322354" y="40294"/>
                </a:cubicBezTo>
                <a:lnTo>
                  <a:pt x="322354" y="667550"/>
                </a:lnTo>
              </a:path>
            </a:pathLst>
          </a:cu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84" name="グループ化 283">
            <a:extLst>
              <a:ext uri="{FF2B5EF4-FFF2-40B4-BE49-F238E27FC236}">
                <a16:creationId xmlns:a16="http://schemas.microsoft.com/office/drawing/2014/main" id="{4D92F332-653C-D1B6-8C45-B75BC8203DE5}"/>
              </a:ext>
            </a:extLst>
          </p:cNvPr>
          <p:cNvGrpSpPr/>
          <p:nvPr/>
        </p:nvGrpSpPr>
        <p:grpSpPr>
          <a:xfrm>
            <a:off x="1108833" y="4127002"/>
            <a:ext cx="203678" cy="1393989"/>
            <a:chOff x="887535" y="1448967"/>
            <a:chExt cx="336421" cy="2302488"/>
          </a:xfrm>
        </p:grpSpPr>
        <p:sp>
          <p:nvSpPr>
            <p:cNvPr id="285" name="フリーフォーム 129">
              <a:extLst>
                <a:ext uri="{FF2B5EF4-FFF2-40B4-BE49-F238E27FC236}">
                  <a16:creationId xmlns:a16="http://schemas.microsoft.com/office/drawing/2014/main" id="{25ED32D1-4150-EFD3-B57D-104C5511FDD9}"/>
                </a:ext>
              </a:extLst>
            </p:cNvPr>
            <p:cNvSpPr/>
            <p:nvPr/>
          </p:nvSpPr>
          <p:spPr>
            <a:xfrm rot="20773540">
              <a:off x="984581" y="1448967"/>
              <a:ext cx="239375" cy="2302488"/>
            </a:xfrm>
            <a:custGeom>
              <a:avLst/>
              <a:gdLst>
                <a:gd name="connsiteX0" fmla="*/ 168228 w 328316"/>
                <a:gd name="connsiteY0" fmla="*/ 0 h 1378383"/>
                <a:gd name="connsiteX1" fmla="*/ 103108 w 328316"/>
                <a:gd name="connsiteY1" fmla="*/ 192648 h 1378383"/>
                <a:gd name="connsiteX2" fmla="*/ 32561 w 328316"/>
                <a:gd name="connsiteY2" fmla="*/ 841139 h 1378383"/>
                <a:gd name="connsiteX3" fmla="*/ 0 w 328316"/>
                <a:gd name="connsiteY3" fmla="*/ 1329543 h 1378383"/>
                <a:gd name="connsiteX4" fmla="*/ 130241 w 328316"/>
                <a:gd name="connsiteY4" fmla="*/ 1378383 h 1378383"/>
                <a:gd name="connsiteX5" fmla="*/ 211642 w 328316"/>
                <a:gd name="connsiteY5" fmla="*/ 1367530 h 1378383"/>
                <a:gd name="connsiteX6" fmla="*/ 328316 w 328316"/>
                <a:gd name="connsiteY6" fmla="*/ 1326829 h 1378383"/>
                <a:gd name="connsiteX7" fmla="*/ 274049 w 328316"/>
                <a:gd name="connsiteY7" fmla="*/ 575230 h 1378383"/>
                <a:gd name="connsiteX8" fmla="*/ 230635 w 328316"/>
                <a:gd name="connsiteY8" fmla="*/ 92254 h 1378383"/>
                <a:gd name="connsiteX9" fmla="*/ 168228 w 328316"/>
                <a:gd name="connsiteY9" fmla="*/ 0 h 13783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28316" h="1378383">
                  <a:moveTo>
                    <a:pt x="168228" y="0"/>
                  </a:moveTo>
                  <a:lnTo>
                    <a:pt x="103108" y="192648"/>
                  </a:lnTo>
                  <a:lnTo>
                    <a:pt x="32561" y="841139"/>
                  </a:lnTo>
                  <a:lnTo>
                    <a:pt x="0" y="1329543"/>
                  </a:lnTo>
                  <a:lnTo>
                    <a:pt x="130241" y="1378383"/>
                  </a:lnTo>
                  <a:lnTo>
                    <a:pt x="211642" y="1367530"/>
                  </a:lnTo>
                  <a:lnTo>
                    <a:pt x="328316" y="1326829"/>
                  </a:lnTo>
                  <a:lnTo>
                    <a:pt x="274049" y="575230"/>
                  </a:lnTo>
                  <a:lnTo>
                    <a:pt x="230635" y="92254"/>
                  </a:lnTo>
                  <a:lnTo>
                    <a:pt x="168228" y="0"/>
                  </a:lnTo>
                  <a:close/>
                </a:path>
              </a:pathLst>
            </a:custGeom>
            <a:solidFill>
              <a:srgbClr val="9D6833"/>
            </a:solidFill>
            <a:ln w="12700">
              <a:solidFill>
                <a:srgbClr val="40404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" name="Google Shape;1866;p32">
              <a:extLst>
                <a:ext uri="{FF2B5EF4-FFF2-40B4-BE49-F238E27FC236}">
                  <a16:creationId xmlns:a16="http://schemas.microsoft.com/office/drawing/2014/main" id="{F91BCED9-2F52-314E-E758-40619557E2E5}"/>
                </a:ext>
              </a:extLst>
            </p:cNvPr>
            <p:cNvSpPr/>
            <p:nvPr/>
          </p:nvSpPr>
          <p:spPr>
            <a:xfrm rot="15665397">
              <a:off x="945978" y="2458176"/>
              <a:ext cx="99557" cy="216443"/>
            </a:xfrm>
            <a:prstGeom prst="can">
              <a:avLst>
                <a:gd name="adj" fmla="val 25000"/>
              </a:avLst>
            </a:prstGeom>
            <a:solidFill>
              <a:srgbClr val="9D6833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" name="Google Shape;1867;p32">
              <a:extLst>
                <a:ext uri="{FF2B5EF4-FFF2-40B4-BE49-F238E27FC236}">
                  <a16:creationId xmlns:a16="http://schemas.microsoft.com/office/drawing/2014/main" id="{09F56084-2BC9-9001-35F6-D1A0EDBC81F3}"/>
                </a:ext>
              </a:extLst>
            </p:cNvPr>
            <p:cNvSpPr/>
            <p:nvPr/>
          </p:nvSpPr>
          <p:spPr>
            <a:xfrm rot="20481124">
              <a:off x="1051761" y="2507427"/>
              <a:ext cx="111154" cy="81707"/>
            </a:xfrm>
            <a:prstGeom prst="ellipse">
              <a:avLst/>
            </a:prstGeom>
            <a:solidFill>
              <a:srgbClr val="9D6833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1868;p32">
              <a:extLst>
                <a:ext uri="{FF2B5EF4-FFF2-40B4-BE49-F238E27FC236}">
                  <a16:creationId xmlns:a16="http://schemas.microsoft.com/office/drawing/2014/main" id="{AC47E9A4-B794-9BFB-E9B6-6B028DC5219E}"/>
                </a:ext>
              </a:extLst>
            </p:cNvPr>
            <p:cNvSpPr/>
            <p:nvPr/>
          </p:nvSpPr>
          <p:spPr>
            <a:xfrm rot="17672304">
              <a:off x="1116944" y="2721432"/>
              <a:ext cx="27803" cy="2810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1869;p32">
              <a:extLst>
                <a:ext uri="{FF2B5EF4-FFF2-40B4-BE49-F238E27FC236}">
                  <a16:creationId xmlns:a16="http://schemas.microsoft.com/office/drawing/2014/main" id="{4CAF9CF0-BF2C-C3FC-FC5C-49CD7D1A3A88}"/>
                </a:ext>
              </a:extLst>
            </p:cNvPr>
            <p:cNvSpPr/>
            <p:nvPr/>
          </p:nvSpPr>
          <p:spPr>
            <a:xfrm rot="17672304">
              <a:off x="999626" y="2329618"/>
              <a:ext cx="27803" cy="2810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" name="Google Shape;1870;p32">
              <a:extLst>
                <a:ext uri="{FF2B5EF4-FFF2-40B4-BE49-F238E27FC236}">
                  <a16:creationId xmlns:a16="http://schemas.microsoft.com/office/drawing/2014/main" id="{BBB035E3-A182-CCFB-0ED4-06BD19834B72}"/>
                </a:ext>
              </a:extLst>
            </p:cNvPr>
            <p:cNvSpPr/>
            <p:nvPr/>
          </p:nvSpPr>
          <p:spPr>
            <a:xfrm rot="17672304">
              <a:off x="1054035" y="2320106"/>
              <a:ext cx="27803" cy="2810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" name="Google Shape;1544;p28">
            <a:extLst>
              <a:ext uri="{FF2B5EF4-FFF2-40B4-BE49-F238E27FC236}">
                <a16:creationId xmlns:a16="http://schemas.microsoft.com/office/drawing/2014/main" id="{17C17747-EFB8-502C-10C7-6539BEA55510}"/>
              </a:ext>
            </a:extLst>
          </p:cNvPr>
          <p:cNvSpPr txBox="1"/>
          <p:nvPr/>
        </p:nvSpPr>
        <p:spPr>
          <a:xfrm>
            <a:off x="3205076" y="4273823"/>
            <a:ext cx="3229268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</a:rPr>
              <a:t>４つ変わったようだぞ</a:t>
            </a:r>
            <a:r>
              <a:rPr lang="en-US" altLang="ja-JP" sz="1800" dirty="0">
                <a:solidFill>
                  <a:schemeClr val="dk1"/>
                </a:solidFill>
              </a:rPr>
              <a:t>…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角丸四角形 96">
            <a:extLst>
              <a:ext uri="{FF2B5EF4-FFF2-40B4-BE49-F238E27FC236}">
                <a16:creationId xmlns:a16="http://schemas.microsoft.com/office/drawing/2014/main" id="{8B62AE26-0BDC-4669-A8F7-E38169638F7E}"/>
              </a:ext>
            </a:extLst>
          </p:cNvPr>
          <p:cNvSpPr/>
          <p:nvPr/>
        </p:nvSpPr>
        <p:spPr>
          <a:xfrm>
            <a:off x="5156357" y="6035190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テキスト ボックス 24">
            <a:extLst>
              <a:ext uri="{FF2B5EF4-FFF2-40B4-BE49-F238E27FC236}">
                <a16:creationId xmlns:a16="http://schemas.microsoft.com/office/drawing/2014/main" id="{A67FF233-93B2-477F-B3D9-452ACBFADA6B}"/>
              </a:ext>
            </a:extLst>
          </p:cNvPr>
          <p:cNvSpPr txBox="1"/>
          <p:nvPr/>
        </p:nvSpPr>
        <p:spPr>
          <a:xfrm>
            <a:off x="6242352" y="55062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</a:t>
            </a:r>
          </a:p>
        </p:txBody>
      </p:sp>
      <p:sp>
        <p:nvSpPr>
          <p:cNvPr id="91" name="正方形/長方形 90">
            <a:extLst>
              <a:ext uri="{FF2B5EF4-FFF2-40B4-BE49-F238E27FC236}">
                <a16:creationId xmlns:a16="http://schemas.microsoft.com/office/drawing/2014/main" id="{2601F59E-CFD3-60A1-C6CA-D53F348F75E8}"/>
              </a:ext>
            </a:extLst>
          </p:cNvPr>
          <p:cNvSpPr/>
          <p:nvPr/>
        </p:nvSpPr>
        <p:spPr>
          <a:xfrm>
            <a:off x="9126411" y="1061220"/>
            <a:ext cx="1802423" cy="786849"/>
          </a:xfrm>
          <a:prstGeom prst="rect">
            <a:avLst/>
          </a:prstGeom>
          <a:solidFill>
            <a:srgbClr val="CC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円柱 91">
            <a:extLst>
              <a:ext uri="{FF2B5EF4-FFF2-40B4-BE49-F238E27FC236}">
                <a16:creationId xmlns:a16="http://schemas.microsoft.com/office/drawing/2014/main" id="{DBDC8EE3-CBEE-7511-CCFD-EF5C7591E410}"/>
              </a:ext>
            </a:extLst>
          </p:cNvPr>
          <p:cNvSpPr/>
          <p:nvPr/>
        </p:nvSpPr>
        <p:spPr>
          <a:xfrm>
            <a:off x="9736427" y="4099548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3" name="円柱 92">
            <a:extLst>
              <a:ext uri="{FF2B5EF4-FFF2-40B4-BE49-F238E27FC236}">
                <a16:creationId xmlns:a16="http://schemas.microsoft.com/office/drawing/2014/main" id="{FDDC39DA-8096-D5FE-653C-AA1A503B7B9E}"/>
              </a:ext>
            </a:extLst>
          </p:cNvPr>
          <p:cNvSpPr/>
          <p:nvPr/>
        </p:nvSpPr>
        <p:spPr>
          <a:xfrm>
            <a:off x="7624972" y="4280824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円柱 93">
            <a:extLst>
              <a:ext uri="{FF2B5EF4-FFF2-40B4-BE49-F238E27FC236}">
                <a16:creationId xmlns:a16="http://schemas.microsoft.com/office/drawing/2014/main" id="{D6BECE3F-DA08-A272-6A95-F9CB8BF59FC6}"/>
              </a:ext>
            </a:extLst>
          </p:cNvPr>
          <p:cNvSpPr/>
          <p:nvPr/>
        </p:nvSpPr>
        <p:spPr>
          <a:xfrm>
            <a:off x="9522369" y="4276411"/>
            <a:ext cx="211016" cy="335199"/>
          </a:xfrm>
          <a:prstGeom prst="can">
            <a:avLst/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直方体 94">
            <a:extLst>
              <a:ext uri="{FF2B5EF4-FFF2-40B4-BE49-F238E27FC236}">
                <a16:creationId xmlns:a16="http://schemas.microsoft.com/office/drawing/2014/main" id="{B9C809DC-09CA-3317-99CB-8B9CE52FB5C9}"/>
              </a:ext>
            </a:extLst>
          </p:cNvPr>
          <p:cNvSpPr/>
          <p:nvPr/>
        </p:nvSpPr>
        <p:spPr>
          <a:xfrm>
            <a:off x="7510701" y="3658312"/>
            <a:ext cx="2496985" cy="790112"/>
          </a:xfrm>
          <a:prstGeom prst="cube">
            <a:avLst>
              <a:gd name="adj" fmla="val 20549"/>
            </a:avLst>
          </a:prstGeom>
          <a:solidFill>
            <a:srgbClr val="9A6632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96" name="円柱 95">
            <a:extLst>
              <a:ext uri="{FF2B5EF4-FFF2-40B4-BE49-F238E27FC236}">
                <a16:creationId xmlns:a16="http://schemas.microsoft.com/office/drawing/2014/main" id="{3A045912-CAC5-70C5-6E44-225097457C65}"/>
              </a:ext>
            </a:extLst>
          </p:cNvPr>
          <p:cNvSpPr/>
          <p:nvPr/>
        </p:nvSpPr>
        <p:spPr>
          <a:xfrm>
            <a:off x="8699407" y="3393083"/>
            <a:ext cx="211016" cy="335199"/>
          </a:xfrm>
          <a:prstGeom prst="can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7" name="四角形: 角度付き 33">
            <a:extLst>
              <a:ext uri="{FF2B5EF4-FFF2-40B4-BE49-F238E27FC236}">
                <a16:creationId xmlns:a16="http://schemas.microsoft.com/office/drawing/2014/main" id="{F60A69ED-22B2-3CFB-8771-2AE52262AC51}"/>
              </a:ext>
            </a:extLst>
          </p:cNvPr>
          <p:cNvSpPr/>
          <p:nvPr/>
        </p:nvSpPr>
        <p:spPr>
          <a:xfrm>
            <a:off x="8163509" y="2619768"/>
            <a:ext cx="1244993" cy="950460"/>
          </a:xfrm>
          <a:prstGeom prst="bevel">
            <a:avLst/>
          </a:prstGeom>
          <a:solidFill>
            <a:schemeClr val="tx1">
              <a:lumMod val="50000"/>
              <a:lumOff val="5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8" name="円柱 97">
            <a:extLst>
              <a:ext uri="{FF2B5EF4-FFF2-40B4-BE49-F238E27FC236}">
                <a16:creationId xmlns:a16="http://schemas.microsoft.com/office/drawing/2014/main" id="{4EE9C0DE-B474-CC3B-7588-A289F88E04C3}"/>
              </a:ext>
            </a:extLst>
          </p:cNvPr>
          <p:cNvSpPr/>
          <p:nvPr/>
        </p:nvSpPr>
        <p:spPr>
          <a:xfrm>
            <a:off x="9604562" y="3146312"/>
            <a:ext cx="217422" cy="585567"/>
          </a:xfrm>
          <a:prstGeom prst="can">
            <a:avLst/>
          </a:prstGeom>
          <a:solidFill>
            <a:schemeClr val="accent1">
              <a:lumMod val="40000"/>
              <a:lumOff val="60000"/>
            </a:schemeClr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正方形/長方形 98">
            <a:extLst>
              <a:ext uri="{FF2B5EF4-FFF2-40B4-BE49-F238E27FC236}">
                <a16:creationId xmlns:a16="http://schemas.microsoft.com/office/drawing/2014/main" id="{49E22F98-DAEE-FA7B-DB12-70A7405DC1DF}"/>
              </a:ext>
            </a:extLst>
          </p:cNvPr>
          <p:cNvSpPr/>
          <p:nvPr/>
        </p:nvSpPr>
        <p:spPr>
          <a:xfrm>
            <a:off x="9694801" y="2991086"/>
            <a:ext cx="45719" cy="182934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  <a:ln w="6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フレーム 99">
            <a:extLst>
              <a:ext uri="{FF2B5EF4-FFF2-40B4-BE49-F238E27FC236}">
                <a16:creationId xmlns:a16="http://schemas.microsoft.com/office/drawing/2014/main" id="{5BE6345E-BFD1-E8EF-8E25-2BB9029ADCDE}"/>
              </a:ext>
            </a:extLst>
          </p:cNvPr>
          <p:cNvSpPr/>
          <p:nvPr/>
        </p:nvSpPr>
        <p:spPr>
          <a:xfrm>
            <a:off x="9082451" y="1011116"/>
            <a:ext cx="932284" cy="888954"/>
          </a:xfrm>
          <a:prstGeom prst="frame">
            <a:avLst/>
          </a:prstGeom>
          <a:solidFill>
            <a:schemeClr val="bg1">
              <a:lumMod val="75000"/>
            </a:schemeClr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101" name="フレーム 100">
            <a:extLst>
              <a:ext uri="{FF2B5EF4-FFF2-40B4-BE49-F238E27FC236}">
                <a16:creationId xmlns:a16="http://schemas.microsoft.com/office/drawing/2014/main" id="{9746A069-F83F-B5CC-59F9-5AB1DA1758E7}"/>
              </a:ext>
            </a:extLst>
          </p:cNvPr>
          <p:cNvSpPr/>
          <p:nvPr/>
        </p:nvSpPr>
        <p:spPr>
          <a:xfrm>
            <a:off x="10025118" y="1010543"/>
            <a:ext cx="932284" cy="888954"/>
          </a:xfrm>
          <a:prstGeom prst="frame">
            <a:avLst/>
          </a:prstGeom>
          <a:solidFill>
            <a:schemeClr val="bg1">
              <a:lumMod val="75000"/>
            </a:schemeClr>
          </a:solidFill>
          <a:ln w="12700">
            <a:solidFill>
              <a:schemeClr val="tx1">
                <a:lumMod val="50000"/>
                <a:lumOff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pic>
        <p:nvPicPr>
          <p:cNvPr id="102" name="グラフィックス 51" descr="ドングリ 単色塗りつぶし">
            <a:extLst>
              <a:ext uri="{FF2B5EF4-FFF2-40B4-BE49-F238E27FC236}">
                <a16:creationId xmlns:a16="http://schemas.microsoft.com/office/drawing/2014/main" id="{E04D3FE8-BE4C-D4A9-25E1-EC19D0305985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 rot="19163478">
            <a:off x="9357007" y="2403406"/>
            <a:ext cx="739888" cy="739888"/>
          </a:xfrm>
          <a:prstGeom prst="rect">
            <a:avLst/>
          </a:prstGeom>
        </p:spPr>
      </p:pic>
      <p:grpSp>
        <p:nvGrpSpPr>
          <p:cNvPr id="103" name="グループ化 102">
            <a:extLst>
              <a:ext uri="{FF2B5EF4-FFF2-40B4-BE49-F238E27FC236}">
                <a16:creationId xmlns:a16="http://schemas.microsoft.com/office/drawing/2014/main" id="{2E514C71-B619-E814-2632-D1546C152E7B}"/>
              </a:ext>
            </a:extLst>
          </p:cNvPr>
          <p:cNvGrpSpPr/>
          <p:nvPr/>
        </p:nvGrpSpPr>
        <p:grpSpPr>
          <a:xfrm>
            <a:off x="7456350" y="3152578"/>
            <a:ext cx="609129" cy="534712"/>
            <a:chOff x="2803069" y="2928299"/>
            <a:chExt cx="609129" cy="534712"/>
          </a:xfrm>
        </p:grpSpPr>
        <p:sp>
          <p:nvSpPr>
            <p:cNvPr id="104" name="Google Shape;2741;p43">
              <a:extLst>
                <a:ext uri="{FF2B5EF4-FFF2-40B4-BE49-F238E27FC236}">
                  <a16:creationId xmlns:a16="http://schemas.microsoft.com/office/drawing/2014/main" id="{9DD73DA2-B16B-6437-6ED4-D1007373CE15}"/>
                </a:ext>
              </a:extLst>
            </p:cNvPr>
            <p:cNvSpPr/>
            <p:nvPr/>
          </p:nvSpPr>
          <p:spPr>
            <a:xfrm>
              <a:off x="2803069" y="2928299"/>
              <a:ext cx="566717" cy="534712"/>
            </a:xfrm>
            <a:prstGeom prst="ellipse">
              <a:avLst/>
            </a:prstGeom>
            <a:solidFill>
              <a:schemeClr val="lt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" name="Google Shape;2742;p43">
              <a:extLst>
                <a:ext uri="{FF2B5EF4-FFF2-40B4-BE49-F238E27FC236}">
                  <a16:creationId xmlns:a16="http://schemas.microsoft.com/office/drawing/2014/main" id="{79B07304-BA49-B6E2-4F1F-BCC0908D931C}"/>
                </a:ext>
              </a:extLst>
            </p:cNvPr>
            <p:cNvSpPr/>
            <p:nvPr/>
          </p:nvSpPr>
          <p:spPr>
            <a:xfrm rot="-670581">
              <a:off x="3200781" y="3120726"/>
              <a:ext cx="211417" cy="242883"/>
            </a:xfrm>
            <a:prstGeom prst="ellipse">
              <a:avLst/>
            </a:prstGeom>
            <a:solidFill>
              <a:srgbClr val="3F3F3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" name="Google Shape;2743;p43">
              <a:extLst>
                <a:ext uri="{FF2B5EF4-FFF2-40B4-BE49-F238E27FC236}">
                  <a16:creationId xmlns:a16="http://schemas.microsoft.com/office/drawing/2014/main" id="{1CD7C92A-877D-84FB-2000-28C51B524CCE}"/>
                </a:ext>
              </a:extLst>
            </p:cNvPr>
            <p:cNvSpPr/>
            <p:nvPr/>
          </p:nvSpPr>
          <p:spPr>
            <a:xfrm flipH="1">
              <a:off x="2969100" y="3218860"/>
              <a:ext cx="107696" cy="46617"/>
            </a:xfrm>
            <a:prstGeom prst="triangle">
              <a:avLst>
                <a:gd name="adj" fmla="val 50000"/>
              </a:avLst>
            </a:prstGeom>
            <a:solidFill>
              <a:schemeClr val="accent4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" name="Google Shape;2744;p43">
              <a:extLst>
                <a:ext uri="{FF2B5EF4-FFF2-40B4-BE49-F238E27FC236}">
                  <a16:creationId xmlns:a16="http://schemas.microsoft.com/office/drawing/2014/main" id="{93522087-0C13-A2AB-6D69-8150D93369A9}"/>
                </a:ext>
              </a:extLst>
            </p:cNvPr>
            <p:cNvSpPr/>
            <p:nvPr/>
          </p:nvSpPr>
          <p:spPr>
            <a:xfrm rot="-670581">
              <a:off x="3101613" y="3158795"/>
              <a:ext cx="45719" cy="45719"/>
            </a:xfrm>
            <a:prstGeom prst="ellipse">
              <a:avLst/>
            </a:prstGeom>
            <a:solidFill>
              <a:srgbClr val="3F3F3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" name="Google Shape;2745;p43">
              <a:extLst>
                <a:ext uri="{FF2B5EF4-FFF2-40B4-BE49-F238E27FC236}">
                  <a16:creationId xmlns:a16="http://schemas.microsoft.com/office/drawing/2014/main" id="{44D09F7D-A785-6AD5-0E1C-3A41AACFCA1B}"/>
                </a:ext>
              </a:extLst>
            </p:cNvPr>
            <p:cNvSpPr/>
            <p:nvPr/>
          </p:nvSpPr>
          <p:spPr>
            <a:xfrm rot="-670581">
              <a:off x="2911073" y="3173321"/>
              <a:ext cx="45719" cy="45719"/>
            </a:xfrm>
            <a:prstGeom prst="ellipse">
              <a:avLst/>
            </a:prstGeom>
            <a:solidFill>
              <a:srgbClr val="3F3F3F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pic>
        <p:nvPicPr>
          <p:cNvPr id="109" name="グラフィックス 59" descr="傘 単色塗りつぶし">
            <a:extLst>
              <a:ext uri="{FF2B5EF4-FFF2-40B4-BE49-F238E27FC236}">
                <a16:creationId xmlns:a16="http://schemas.microsoft.com/office/drawing/2014/main" id="{FCDBBEA0-B19A-1913-2D68-CAA49536F2DC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10343925" y="1189704"/>
            <a:ext cx="471280" cy="471280"/>
          </a:xfrm>
          <a:prstGeom prst="rect">
            <a:avLst/>
          </a:prstGeom>
        </p:spPr>
      </p:pic>
      <p:sp>
        <p:nvSpPr>
          <p:cNvPr id="110" name="角丸四角形 355">
            <a:extLst>
              <a:ext uri="{FF2B5EF4-FFF2-40B4-BE49-F238E27FC236}">
                <a16:creationId xmlns:a16="http://schemas.microsoft.com/office/drawing/2014/main" id="{5446E044-BB28-48C2-3BBC-B93B3B46763C}"/>
              </a:ext>
            </a:extLst>
          </p:cNvPr>
          <p:cNvSpPr/>
          <p:nvPr/>
        </p:nvSpPr>
        <p:spPr>
          <a:xfrm rot="16200000">
            <a:off x="10035746" y="4844256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1" name="Google Shape;2562;p41">
            <a:hlinkClick r:id="rId7" action="ppaction://hlinksldjump"/>
            <a:extLst>
              <a:ext uri="{FF2B5EF4-FFF2-40B4-BE49-F238E27FC236}">
                <a16:creationId xmlns:a16="http://schemas.microsoft.com/office/drawing/2014/main" id="{42EC66C8-814B-CBF8-7B9D-BBA83F51DE16}"/>
              </a:ext>
            </a:extLst>
          </p:cNvPr>
          <p:cNvSpPr txBox="1"/>
          <p:nvPr/>
        </p:nvSpPr>
        <p:spPr>
          <a:xfrm>
            <a:off x="10811036" y="4088641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12" name="グループ化 111">
            <a:extLst>
              <a:ext uri="{FF2B5EF4-FFF2-40B4-BE49-F238E27FC236}">
                <a16:creationId xmlns:a16="http://schemas.microsoft.com/office/drawing/2014/main" id="{BD90CF51-3557-9E11-86B4-6A19EFB32E42}"/>
              </a:ext>
            </a:extLst>
          </p:cNvPr>
          <p:cNvGrpSpPr/>
          <p:nvPr/>
        </p:nvGrpSpPr>
        <p:grpSpPr>
          <a:xfrm rot="2523162">
            <a:off x="11212368" y="3929993"/>
            <a:ext cx="564109" cy="193172"/>
            <a:chOff x="9364349" y="5301095"/>
            <a:chExt cx="371808" cy="127321"/>
          </a:xfrm>
        </p:grpSpPr>
        <p:cxnSp>
          <p:nvCxnSpPr>
            <p:cNvPr id="113" name="直線コネクタ 112">
              <a:extLst>
                <a:ext uri="{FF2B5EF4-FFF2-40B4-BE49-F238E27FC236}">
                  <a16:creationId xmlns:a16="http://schemas.microsoft.com/office/drawing/2014/main" id="{7982C6CD-9E8E-9CF2-685A-46C3A1F7F194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0F188360-E146-1C84-A2CF-5E2925EBB4CB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直線コネクタ 114">
              <a:extLst>
                <a:ext uri="{FF2B5EF4-FFF2-40B4-BE49-F238E27FC236}">
                  <a16:creationId xmlns:a16="http://schemas.microsoft.com/office/drawing/2014/main" id="{66AADA5D-1CFC-026B-A30A-3109A207108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直線コネクタ 115">
              <a:extLst>
                <a:ext uri="{FF2B5EF4-FFF2-40B4-BE49-F238E27FC236}">
                  <a16:creationId xmlns:a16="http://schemas.microsoft.com/office/drawing/2014/main" id="{AC0F7025-3809-C7CD-E85C-7CABB95F4369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7" name="Google Shape;2746;p43">
            <a:extLst>
              <a:ext uri="{FF2B5EF4-FFF2-40B4-BE49-F238E27FC236}">
                <a16:creationId xmlns:a16="http://schemas.microsoft.com/office/drawing/2014/main" id="{09D5858E-C599-818D-80C9-3061CF62305E}"/>
              </a:ext>
            </a:extLst>
          </p:cNvPr>
          <p:cNvSpPr/>
          <p:nvPr/>
        </p:nvSpPr>
        <p:spPr>
          <a:xfrm>
            <a:off x="7563450" y="5262269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8" name="角丸四角形 96">
            <a:extLst>
              <a:ext uri="{FF2B5EF4-FFF2-40B4-BE49-F238E27FC236}">
                <a16:creationId xmlns:a16="http://schemas.microsoft.com/office/drawing/2014/main" id="{ABFC24A5-FD1E-4400-97BD-8087D053BE7D}"/>
              </a:ext>
            </a:extLst>
          </p:cNvPr>
          <p:cNvSpPr/>
          <p:nvPr/>
        </p:nvSpPr>
        <p:spPr>
          <a:xfrm>
            <a:off x="9631537" y="430559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Google Shape;2562;p41">
            <a:hlinkClick r:id="rId8" action="ppaction://hlinksldjump"/>
            <a:extLst>
              <a:ext uri="{FF2B5EF4-FFF2-40B4-BE49-F238E27FC236}">
                <a16:creationId xmlns:a16="http://schemas.microsoft.com/office/drawing/2014/main" id="{C912FA47-E1E1-491B-A812-CFCA05E1E18D}"/>
              </a:ext>
            </a:extLst>
          </p:cNvPr>
          <p:cNvSpPr txBox="1"/>
          <p:nvPr/>
        </p:nvSpPr>
        <p:spPr>
          <a:xfrm>
            <a:off x="9613274" y="429599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765235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レア度：０２１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3625099" y="5649477"/>
            <a:ext cx="5147511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かさだけは、もとにもどせなかったらしい。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687225" y="631569"/>
            <a:ext cx="7307753" cy="34162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lnSpc>
                <a:spcPct val="150000"/>
              </a:lnSpc>
            </a:pPr>
            <a:r>
              <a:rPr lang="ja-JP" altLang="en-US" sz="2800" dirty="0">
                <a:solidFill>
                  <a:schemeClr val="bg1"/>
                </a:solidFill>
              </a:rPr>
              <a:t>✓ 木材はさわりごこちがよくて、やさしい</a:t>
            </a:r>
            <a:endParaRPr lang="en-US" altLang="ja-JP" sz="28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2800" dirty="0">
                <a:solidFill>
                  <a:schemeClr val="bg1"/>
                </a:solidFill>
              </a:rPr>
              <a:t>　温度に感じる人も多い。</a:t>
            </a:r>
          </a:p>
          <a:p>
            <a:pPr>
              <a:lnSpc>
                <a:spcPct val="150000"/>
              </a:lnSpc>
            </a:pPr>
            <a:r>
              <a:rPr lang="ja-JP" altLang="en-US" sz="2800" dirty="0">
                <a:solidFill>
                  <a:schemeClr val="bg1"/>
                </a:solidFill>
              </a:rPr>
              <a:t>✓ 家の家具や、部屋のゆかなど、よくさわる</a:t>
            </a:r>
            <a:endParaRPr lang="en-US" altLang="ja-JP" sz="28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2800" dirty="0">
                <a:solidFill>
                  <a:schemeClr val="bg1"/>
                </a:solidFill>
              </a:rPr>
              <a:t>　ところに木材を使うことも多い。</a:t>
            </a:r>
          </a:p>
        </p:txBody>
      </p:sp>
      <p:sp>
        <p:nvSpPr>
          <p:cNvPr id="2689" name="Google Shape;2724;p43">
            <a:extLst>
              <a:ext uri="{FF2B5EF4-FFF2-40B4-BE49-F238E27FC236}">
                <a16:creationId xmlns:a16="http://schemas.microsoft.com/office/drawing/2014/main" id="{1514D2A7-FEE3-B46E-62F6-E480092C40FF}"/>
              </a:ext>
            </a:extLst>
          </p:cNvPr>
          <p:cNvSpPr txBox="1"/>
          <p:nvPr/>
        </p:nvSpPr>
        <p:spPr>
          <a:xfrm>
            <a:off x="627248" y="1736835"/>
            <a:ext cx="1965742" cy="1015622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まほ</a:t>
            </a: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うつかい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ザイくんの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かさ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C5995EFD-158B-40CF-3467-EF5E3929AC24}"/>
              </a:ext>
            </a:extLst>
          </p:cNvPr>
          <p:cNvGrpSpPr/>
          <p:nvPr/>
        </p:nvGrpSpPr>
        <p:grpSpPr>
          <a:xfrm rot="2046346">
            <a:off x="2855434" y="5420509"/>
            <a:ext cx="500664" cy="623423"/>
            <a:chOff x="4804856" y="4757689"/>
            <a:chExt cx="676948" cy="842930"/>
          </a:xfrm>
        </p:grpSpPr>
        <p:sp>
          <p:nvSpPr>
            <p:cNvPr id="6" name="直方体 5">
              <a:extLst>
                <a:ext uri="{FF2B5EF4-FFF2-40B4-BE49-F238E27FC236}">
                  <a16:creationId xmlns:a16="http://schemas.microsoft.com/office/drawing/2014/main" id="{8B3CEC11-D5FE-DB1C-213E-8DD4E9D0FFDE}"/>
                </a:ext>
              </a:extLst>
            </p:cNvPr>
            <p:cNvSpPr/>
            <p:nvPr/>
          </p:nvSpPr>
          <p:spPr>
            <a:xfrm>
              <a:off x="4827456" y="4757689"/>
              <a:ext cx="654348" cy="842930"/>
            </a:xfrm>
            <a:prstGeom prst="cube">
              <a:avLst>
                <a:gd name="adj" fmla="val 12454"/>
              </a:avLst>
            </a:pr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Google Shape;1549;p28">
              <a:extLst>
                <a:ext uri="{FF2B5EF4-FFF2-40B4-BE49-F238E27FC236}">
                  <a16:creationId xmlns:a16="http://schemas.microsoft.com/office/drawing/2014/main" id="{9D8FDDB3-3E80-7A22-332A-1FD3ED3F9AF1}"/>
                </a:ext>
              </a:extLst>
            </p:cNvPr>
            <p:cNvSpPr txBox="1"/>
            <p:nvPr/>
          </p:nvSpPr>
          <p:spPr>
            <a:xfrm>
              <a:off x="4804856" y="4870488"/>
              <a:ext cx="607313" cy="57704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050" dirty="0" err="1">
                  <a:solidFill>
                    <a:schemeClr val="bg1"/>
                  </a:solidFill>
                </a:rPr>
                <a:t>まほう</a:t>
              </a:r>
              <a:endParaRPr lang="en-US" altLang="ja-JP" sz="1050" dirty="0">
                <a:solidFill>
                  <a:schemeClr val="bg1"/>
                </a:solidFill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050" dirty="0">
                  <a:solidFill>
                    <a:schemeClr val="bg1"/>
                  </a:solidFill>
                </a:rPr>
                <a:t>の</a:t>
              </a:r>
              <a:endParaRPr lang="en-US" altLang="ja-JP" sz="1050" dirty="0">
                <a:solidFill>
                  <a:schemeClr val="bg1"/>
                </a:solidFill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050" dirty="0">
                  <a:solidFill>
                    <a:schemeClr val="bg1"/>
                  </a:solidFill>
                </a:rPr>
                <a:t>本</a:t>
              </a:r>
              <a:endParaRPr sz="1050" dirty="0">
                <a:solidFill>
                  <a:schemeClr val="bg1"/>
                </a:solidFill>
                <a:sym typeface="Arial"/>
              </a:endParaRPr>
            </a:p>
          </p:txBody>
        </p:sp>
        <p:sp>
          <p:nvSpPr>
            <p:cNvPr id="11" name="フリーフォーム 5">
              <a:extLst>
                <a:ext uri="{FF2B5EF4-FFF2-40B4-BE49-F238E27FC236}">
                  <a16:creationId xmlns:a16="http://schemas.microsoft.com/office/drawing/2014/main" id="{2B3F5F80-B3D8-93B8-4380-2D2DED348176}"/>
                </a:ext>
              </a:extLst>
            </p:cNvPr>
            <p:cNvSpPr/>
            <p:nvPr/>
          </p:nvSpPr>
          <p:spPr>
            <a:xfrm>
              <a:off x="4852657" y="4771177"/>
              <a:ext cx="612618" cy="811794"/>
            </a:xfrm>
            <a:custGeom>
              <a:avLst/>
              <a:gdLst>
                <a:gd name="connsiteX0" fmla="*/ 69410 w 612618"/>
                <a:gd name="connsiteY0" fmla="*/ 0 h 826883"/>
                <a:gd name="connsiteX1" fmla="*/ 0 w 612618"/>
                <a:gd name="connsiteY1" fmla="*/ 69410 h 826883"/>
                <a:gd name="connsiteX2" fmla="*/ 561315 w 612618"/>
                <a:gd name="connsiteY2" fmla="*/ 72428 h 826883"/>
                <a:gd name="connsiteX3" fmla="*/ 552262 w 612618"/>
                <a:gd name="connsiteY3" fmla="*/ 826883 h 826883"/>
                <a:gd name="connsiteX4" fmla="*/ 612618 w 612618"/>
                <a:gd name="connsiteY4" fmla="*/ 748420 h 826883"/>
                <a:gd name="connsiteX5" fmla="*/ 612618 w 612618"/>
                <a:gd name="connsiteY5" fmla="*/ 15089 h 826883"/>
                <a:gd name="connsiteX6" fmla="*/ 69410 w 612618"/>
                <a:gd name="connsiteY6" fmla="*/ 0 h 826883"/>
                <a:gd name="connsiteX0" fmla="*/ 69410 w 612618"/>
                <a:gd name="connsiteY0" fmla="*/ 3018 h 811794"/>
                <a:gd name="connsiteX1" fmla="*/ 0 w 612618"/>
                <a:gd name="connsiteY1" fmla="*/ 54321 h 811794"/>
                <a:gd name="connsiteX2" fmla="*/ 561315 w 612618"/>
                <a:gd name="connsiteY2" fmla="*/ 57339 h 811794"/>
                <a:gd name="connsiteX3" fmla="*/ 552262 w 612618"/>
                <a:gd name="connsiteY3" fmla="*/ 811794 h 811794"/>
                <a:gd name="connsiteX4" fmla="*/ 612618 w 612618"/>
                <a:gd name="connsiteY4" fmla="*/ 733331 h 811794"/>
                <a:gd name="connsiteX5" fmla="*/ 612618 w 612618"/>
                <a:gd name="connsiteY5" fmla="*/ 0 h 811794"/>
                <a:gd name="connsiteX6" fmla="*/ 69410 w 612618"/>
                <a:gd name="connsiteY6" fmla="*/ 3018 h 81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2618" h="811794">
                  <a:moveTo>
                    <a:pt x="69410" y="3018"/>
                  </a:moveTo>
                  <a:lnTo>
                    <a:pt x="0" y="54321"/>
                  </a:lnTo>
                  <a:lnTo>
                    <a:pt x="561315" y="57339"/>
                  </a:lnTo>
                  <a:lnTo>
                    <a:pt x="552262" y="811794"/>
                  </a:lnTo>
                  <a:lnTo>
                    <a:pt x="612618" y="733331"/>
                  </a:lnTo>
                  <a:lnTo>
                    <a:pt x="612618" y="0"/>
                  </a:lnTo>
                  <a:lnTo>
                    <a:pt x="69410" y="3018"/>
                  </a:lnTo>
                  <a:close/>
                </a:path>
              </a:pathLst>
            </a:custGeom>
            <a:solidFill>
              <a:schemeClr val="tx2">
                <a:lumMod val="9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2D3086B5-43ED-875F-1841-4A2F88C3706B}"/>
              </a:ext>
            </a:extLst>
          </p:cNvPr>
          <p:cNvGrpSpPr/>
          <p:nvPr/>
        </p:nvGrpSpPr>
        <p:grpSpPr>
          <a:xfrm>
            <a:off x="1745127" y="4654649"/>
            <a:ext cx="1415294" cy="1727657"/>
            <a:chOff x="5767717" y="1496159"/>
            <a:chExt cx="1609515" cy="1986106"/>
          </a:xfrm>
        </p:grpSpPr>
        <p:grpSp>
          <p:nvGrpSpPr>
            <p:cNvPr id="14" name="グループ化 13">
              <a:extLst>
                <a:ext uri="{FF2B5EF4-FFF2-40B4-BE49-F238E27FC236}">
                  <a16:creationId xmlns:a16="http://schemas.microsoft.com/office/drawing/2014/main" id="{45AE67FE-234D-C083-D5CC-AC28333DC5F6}"/>
                </a:ext>
              </a:extLst>
            </p:cNvPr>
            <p:cNvGrpSpPr/>
            <p:nvPr/>
          </p:nvGrpSpPr>
          <p:grpSpPr>
            <a:xfrm rot="65108">
              <a:off x="5767717" y="1496159"/>
              <a:ext cx="1609515" cy="1986106"/>
              <a:chOff x="852649" y="4147627"/>
              <a:chExt cx="1519259" cy="1874733"/>
            </a:xfrm>
          </p:grpSpPr>
          <p:sp>
            <p:nvSpPr>
              <p:cNvPr id="16" name="Google Shape;1610;p29">
                <a:extLst>
                  <a:ext uri="{FF2B5EF4-FFF2-40B4-BE49-F238E27FC236}">
                    <a16:creationId xmlns:a16="http://schemas.microsoft.com/office/drawing/2014/main" id="{12F8F477-9539-E9AF-D341-460B7C70983F}"/>
                  </a:ext>
                </a:extLst>
              </p:cNvPr>
              <p:cNvSpPr/>
              <p:nvPr/>
            </p:nvSpPr>
            <p:spPr>
              <a:xfrm>
                <a:off x="2120636" y="5645555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611;p29">
                <a:extLst>
                  <a:ext uri="{FF2B5EF4-FFF2-40B4-BE49-F238E27FC236}">
                    <a16:creationId xmlns:a16="http://schemas.microsoft.com/office/drawing/2014/main" id="{8307D05B-E0C9-F643-D920-D6ADE4F7FD98}"/>
                  </a:ext>
                </a:extLst>
              </p:cNvPr>
              <p:cNvSpPr/>
              <p:nvPr/>
            </p:nvSpPr>
            <p:spPr>
              <a:xfrm>
                <a:off x="852649" y="4147627"/>
                <a:ext cx="1340898" cy="178339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612;p29">
                <a:extLst>
                  <a:ext uri="{FF2B5EF4-FFF2-40B4-BE49-F238E27FC236}">
                    <a16:creationId xmlns:a16="http://schemas.microsoft.com/office/drawing/2014/main" id="{45D07AB4-BCC9-2C70-6D57-DE6EAD422DF1}"/>
                  </a:ext>
                </a:extLst>
              </p:cNvPr>
              <p:cNvSpPr/>
              <p:nvPr/>
            </p:nvSpPr>
            <p:spPr>
              <a:xfrm>
                <a:off x="1718646" y="4866956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613;p29">
                <a:extLst>
                  <a:ext uri="{FF2B5EF4-FFF2-40B4-BE49-F238E27FC236}">
                    <a16:creationId xmlns:a16="http://schemas.microsoft.com/office/drawing/2014/main" id="{4EECB64D-EC70-2647-C209-54D50BD15FBB}"/>
                  </a:ext>
                </a:extLst>
              </p:cNvPr>
              <p:cNvSpPr/>
              <p:nvPr/>
            </p:nvSpPr>
            <p:spPr>
              <a:xfrm>
                <a:off x="2046895" y="4797118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1614;p29">
                <a:extLst>
                  <a:ext uri="{FF2B5EF4-FFF2-40B4-BE49-F238E27FC236}">
                    <a16:creationId xmlns:a16="http://schemas.microsoft.com/office/drawing/2014/main" id="{DE280EFA-F87B-287E-47A8-CAC4BD209AFA}"/>
                  </a:ext>
                </a:extLst>
              </p:cNvPr>
              <p:cNvSpPr/>
              <p:nvPr/>
            </p:nvSpPr>
            <p:spPr>
              <a:xfrm>
                <a:off x="1922737" y="5148120"/>
                <a:ext cx="79312" cy="76827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1615;p29">
                <a:extLst>
                  <a:ext uri="{FF2B5EF4-FFF2-40B4-BE49-F238E27FC236}">
                    <a16:creationId xmlns:a16="http://schemas.microsoft.com/office/drawing/2014/main" id="{3B56542B-856D-898F-6C39-7B463EC0EAF7}"/>
                  </a:ext>
                </a:extLst>
              </p:cNvPr>
              <p:cNvSpPr/>
              <p:nvPr/>
            </p:nvSpPr>
            <p:spPr>
              <a:xfrm>
                <a:off x="1593086" y="5839684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22" name="Google Shape;1616;p29">
                <a:extLst>
                  <a:ext uri="{FF2B5EF4-FFF2-40B4-BE49-F238E27FC236}">
                    <a16:creationId xmlns:a16="http://schemas.microsoft.com/office/drawing/2014/main" id="{568442CC-06F9-18BD-B4E8-3124E340CD64}"/>
                  </a:ext>
                </a:extLst>
              </p:cNvPr>
              <p:cNvCxnSpPr/>
              <p:nvPr/>
            </p:nvCxnSpPr>
            <p:spPr>
              <a:xfrm flipH="1">
                <a:off x="852649" y="5579317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3" name="Google Shape;1617;p29">
                <a:extLst>
                  <a:ext uri="{FF2B5EF4-FFF2-40B4-BE49-F238E27FC236}">
                    <a16:creationId xmlns:a16="http://schemas.microsoft.com/office/drawing/2014/main" id="{6E067AA8-C86C-512C-AAE5-CCFA538A1203}"/>
                  </a:ext>
                </a:extLst>
              </p:cNvPr>
              <p:cNvCxnSpPr/>
              <p:nvPr/>
            </p:nvCxnSpPr>
            <p:spPr>
              <a:xfrm flipH="1">
                <a:off x="859633" y="5631588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4" name="Google Shape;1618;p29">
                <a:extLst>
                  <a:ext uri="{FF2B5EF4-FFF2-40B4-BE49-F238E27FC236}">
                    <a16:creationId xmlns:a16="http://schemas.microsoft.com/office/drawing/2014/main" id="{C8912AB8-6A10-1E2A-DBAC-829CBCBD7E38}"/>
                  </a:ext>
                </a:extLst>
              </p:cNvPr>
              <p:cNvCxnSpPr/>
              <p:nvPr/>
            </p:nvCxnSpPr>
            <p:spPr>
              <a:xfrm flipH="1">
                <a:off x="887568" y="5658105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5" name="Google Shape;1619;p29">
                <a:extLst>
                  <a:ext uri="{FF2B5EF4-FFF2-40B4-BE49-F238E27FC236}">
                    <a16:creationId xmlns:a16="http://schemas.microsoft.com/office/drawing/2014/main" id="{EB6B60B7-8A62-E748-2D6B-696B1D9A5CC8}"/>
                  </a:ext>
                </a:extLst>
              </p:cNvPr>
              <p:cNvCxnSpPr/>
              <p:nvPr/>
            </p:nvCxnSpPr>
            <p:spPr>
              <a:xfrm flipH="1">
                <a:off x="925980" y="5712559"/>
                <a:ext cx="88984" cy="12712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9" name="Google Shape;1620;p29">
                <a:extLst>
                  <a:ext uri="{FF2B5EF4-FFF2-40B4-BE49-F238E27FC236}">
                    <a16:creationId xmlns:a16="http://schemas.microsoft.com/office/drawing/2014/main" id="{4C9E983C-B2A8-6C8C-6CBF-15E6FC7486B3}"/>
                  </a:ext>
                </a:extLst>
              </p:cNvPr>
              <p:cNvCxnSpPr/>
              <p:nvPr/>
            </p:nvCxnSpPr>
            <p:spPr>
              <a:xfrm flipH="1">
                <a:off x="964391" y="5760897"/>
                <a:ext cx="71403" cy="8978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0" name="Google Shape;1621;p29">
                <a:extLst>
                  <a:ext uri="{FF2B5EF4-FFF2-40B4-BE49-F238E27FC236}">
                    <a16:creationId xmlns:a16="http://schemas.microsoft.com/office/drawing/2014/main" id="{A9AE9E71-9635-6EE2-A8EF-69E95630A996}"/>
                  </a:ext>
                </a:extLst>
              </p:cNvPr>
              <p:cNvCxnSpPr/>
              <p:nvPr/>
            </p:nvCxnSpPr>
            <p:spPr>
              <a:xfrm flipH="1">
                <a:off x="999310" y="5795047"/>
                <a:ext cx="55870" cy="6935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31" name="Google Shape;1622;p29">
                <a:extLst>
                  <a:ext uri="{FF2B5EF4-FFF2-40B4-BE49-F238E27FC236}">
                    <a16:creationId xmlns:a16="http://schemas.microsoft.com/office/drawing/2014/main" id="{EB6AB455-51CC-9DB6-C127-B699B7B010FC}"/>
                  </a:ext>
                </a:extLst>
              </p:cNvPr>
              <p:cNvSpPr/>
              <p:nvPr/>
            </p:nvSpPr>
            <p:spPr>
              <a:xfrm>
                <a:off x="1138987" y="4203499"/>
                <a:ext cx="632451" cy="1800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736;p30">
              <a:extLst>
                <a:ext uri="{FF2B5EF4-FFF2-40B4-BE49-F238E27FC236}">
                  <a16:creationId xmlns:a16="http://schemas.microsoft.com/office/drawing/2014/main" id="{E6E8075B-4038-CA9E-B278-C8CA8C8F6C93}"/>
                </a:ext>
              </a:extLst>
            </p:cNvPr>
            <p:cNvSpPr/>
            <p:nvPr/>
          </p:nvSpPr>
          <p:spPr>
            <a:xfrm rot="17810550">
              <a:off x="5733468" y="2446078"/>
              <a:ext cx="443857" cy="278104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34" name="グループ化 2733">
            <a:extLst>
              <a:ext uri="{FF2B5EF4-FFF2-40B4-BE49-F238E27FC236}">
                <a16:creationId xmlns:a16="http://schemas.microsoft.com/office/drawing/2014/main" id="{4CA6D7FA-8D1A-4BF6-FB69-3492AB8AB6B7}"/>
              </a:ext>
            </a:extLst>
          </p:cNvPr>
          <p:cNvGrpSpPr/>
          <p:nvPr/>
        </p:nvGrpSpPr>
        <p:grpSpPr>
          <a:xfrm rot="21236223">
            <a:off x="1458098" y="3441801"/>
            <a:ext cx="1602380" cy="1554423"/>
            <a:chOff x="6299492" y="1900421"/>
            <a:chExt cx="2208788" cy="2063116"/>
          </a:xfrm>
        </p:grpSpPr>
        <p:sp>
          <p:nvSpPr>
            <p:cNvPr id="2735" name="楕円 2734">
              <a:extLst>
                <a:ext uri="{FF2B5EF4-FFF2-40B4-BE49-F238E27FC236}">
                  <a16:creationId xmlns:a16="http://schemas.microsoft.com/office/drawing/2014/main" id="{5F6189F8-E3D2-43C5-F211-DB12FAA5C548}"/>
                </a:ext>
              </a:extLst>
            </p:cNvPr>
            <p:cNvSpPr/>
            <p:nvPr/>
          </p:nvSpPr>
          <p:spPr>
            <a:xfrm>
              <a:off x="6299492" y="3326474"/>
              <a:ext cx="2208788" cy="63706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6" name="フローチャート: 抜出し 10">
              <a:extLst>
                <a:ext uri="{FF2B5EF4-FFF2-40B4-BE49-F238E27FC236}">
                  <a16:creationId xmlns:a16="http://schemas.microsoft.com/office/drawing/2014/main" id="{287FDD5B-0ACD-A8BD-63CD-565B7697F6A7}"/>
                </a:ext>
              </a:extLst>
            </p:cNvPr>
            <p:cNvSpPr/>
            <p:nvPr/>
          </p:nvSpPr>
          <p:spPr>
            <a:xfrm>
              <a:off x="6815957" y="1900421"/>
              <a:ext cx="1145409" cy="1670636"/>
            </a:xfrm>
            <a:custGeom>
              <a:avLst/>
              <a:gdLst>
                <a:gd name="connsiteX0" fmla="*/ 0 w 10000"/>
                <a:gd name="connsiteY0" fmla="*/ 10000 h 10000"/>
                <a:gd name="connsiteX1" fmla="*/ 5000 w 10000"/>
                <a:gd name="connsiteY1" fmla="*/ 0 h 10000"/>
                <a:gd name="connsiteX2" fmla="*/ 10000 w 10000"/>
                <a:gd name="connsiteY2" fmla="*/ 10000 h 10000"/>
                <a:gd name="connsiteX3" fmla="*/ 0 w 10000"/>
                <a:gd name="connsiteY3" fmla="*/ 10000 h 10000"/>
                <a:gd name="connsiteX0" fmla="*/ 10000 w 10840"/>
                <a:gd name="connsiteY0" fmla="*/ 10000 h 10478"/>
                <a:gd name="connsiteX1" fmla="*/ 0 w 10840"/>
                <a:gd name="connsiteY1" fmla="*/ 10000 h 10478"/>
                <a:gd name="connsiteX2" fmla="*/ 5000 w 10840"/>
                <a:gd name="connsiteY2" fmla="*/ 0 h 10478"/>
                <a:gd name="connsiteX3" fmla="*/ 10840 w 10840"/>
                <a:gd name="connsiteY3" fmla="*/ 10478 h 10478"/>
                <a:gd name="connsiteX0" fmla="*/ 1927 w 10840"/>
                <a:gd name="connsiteY0" fmla="*/ 13066 h 13066"/>
                <a:gd name="connsiteX1" fmla="*/ 0 w 10840"/>
                <a:gd name="connsiteY1" fmla="*/ 10000 h 13066"/>
                <a:gd name="connsiteX2" fmla="*/ 5000 w 10840"/>
                <a:gd name="connsiteY2" fmla="*/ 0 h 13066"/>
                <a:gd name="connsiteX3" fmla="*/ 10840 w 10840"/>
                <a:gd name="connsiteY3" fmla="*/ 10478 h 13066"/>
                <a:gd name="connsiteX0" fmla="*/ 0 w 10840"/>
                <a:gd name="connsiteY0" fmla="*/ 10000 h 10478"/>
                <a:gd name="connsiteX1" fmla="*/ 5000 w 10840"/>
                <a:gd name="connsiteY1" fmla="*/ 0 h 10478"/>
                <a:gd name="connsiteX2" fmla="*/ 10840 w 10840"/>
                <a:gd name="connsiteY2" fmla="*/ 10478 h 10478"/>
                <a:gd name="connsiteX0" fmla="*/ 0 w 10517"/>
                <a:gd name="connsiteY0" fmla="*/ 10000 h 10000"/>
                <a:gd name="connsiteX1" fmla="*/ 5000 w 10517"/>
                <a:gd name="connsiteY1" fmla="*/ 0 h 10000"/>
                <a:gd name="connsiteX2" fmla="*/ 10517 w 10517"/>
                <a:gd name="connsiteY2" fmla="*/ 980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17" h="10000">
                  <a:moveTo>
                    <a:pt x="0" y="10000"/>
                  </a:moveTo>
                  <a:lnTo>
                    <a:pt x="5000" y="0"/>
                  </a:lnTo>
                  <a:cubicBezTo>
                    <a:pt x="6667" y="3333"/>
                    <a:pt x="10517" y="9804"/>
                    <a:pt x="10517" y="9804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737" name="星 4 12">
            <a:extLst>
              <a:ext uri="{FF2B5EF4-FFF2-40B4-BE49-F238E27FC236}">
                <a16:creationId xmlns:a16="http://schemas.microsoft.com/office/drawing/2014/main" id="{8736B236-AF19-0BBB-62DA-40198B161DE4}"/>
              </a:ext>
            </a:extLst>
          </p:cNvPr>
          <p:cNvSpPr/>
          <p:nvPr/>
        </p:nvSpPr>
        <p:spPr>
          <a:xfrm rot="3721294">
            <a:off x="2643021" y="4733839"/>
            <a:ext cx="91209" cy="199817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38" name="星 4 88">
            <a:extLst>
              <a:ext uri="{FF2B5EF4-FFF2-40B4-BE49-F238E27FC236}">
                <a16:creationId xmlns:a16="http://schemas.microsoft.com/office/drawing/2014/main" id="{22B628AF-A2A1-BB44-8AE7-7C68BE59E583}"/>
              </a:ext>
            </a:extLst>
          </p:cNvPr>
          <p:cNvSpPr/>
          <p:nvPr/>
        </p:nvSpPr>
        <p:spPr>
          <a:xfrm rot="1499007">
            <a:off x="2890949" y="4600454"/>
            <a:ext cx="90342" cy="177763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39" name="星 4 89">
            <a:extLst>
              <a:ext uri="{FF2B5EF4-FFF2-40B4-BE49-F238E27FC236}">
                <a16:creationId xmlns:a16="http://schemas.microsoft.com/office/drawing/2014/main" id="{212A9F60-8FD7-3C29-B068-396FE4607F48}"/>
              </a:ext>
            </a:extLst>
          </p:cNvPr>
          <p:cNvSpPr/>
          <p:nvPr/>
        </p:nvSpPr>
        <p:spPr>
          <a:xfrm rot="5214243">
            <a:off x="2309284" y="4797289"/>
            <a:ext cx="91209" cy="199817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40" name="星 4 90">
            <a:extLst>
              <a:ext uri="{FF2B5EF4-FFF2-40B4-BE49-F238E27FC236}">
                <a16:creationId xmlns:a16="http://schemas.microsoft.com/office/drawing/2014/main" id="{FAA51F50-5AD5-CBDE-1AA3-90BEE590C76C}"/>
              </a:ext>
            </a:extLst>
          </p:cNvPr>
          <p:cNvSpPr/>
          <p:nvPr/>
        </p:nvSpPr>
        <p:spPr>
          <a:xfrm rot="5214243">
            <a:off x="1938372" y="4829276"/>
            <a:ext cx="91209" cy="199817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41" name="星 4 91">
            <a:extLst>
              <a:ext uri="{FF2B5EF4-FFF2-40B4-BE49-F238E27FC236}">
                <a16:creationId xmlns:a16="http://schemas.microsoft.com/office/drawing/2014/main" id="{BD1D7789-F53E-BEBA-30D1-F8B1F10D763E}"/>
              </a:ext>
            </a:extLst>
          </p:cNvPr>
          <p:cNvSpPr/>
          <p:nvPr/>
        </p:nvSpPr>
        <p:spPr>
          <a:xfrm rot="6420731">
            <a:off x="1641851" y="4782399"/>
            <a:ext cx="91209" cy="199817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42" name="星 4 93">
            <a:extLst>
              <a:ext uri="{FF2B5EF4-FFF2-40B4-BE49-F238E27FC236}">
                <a16:creationId xmlns:a16="http://schemas.microsoft.com/office/drawing/2014/main" id="{7F0DE48B-0767-8014-D07E-4DF684128760}"/>
              </a:ext>
            </a:extLst>
          </p:cNvPr>
          <p:cNvSpPr/>
          <p:nvPr/>
        </p:nvSpPr>
        <p:spPr>
          <a:xfrm rot="3315040">
            <a:off x="1740032" y="4591633"/>
            <a:ext cx="81489" cy="178522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743" name="グループ化 2742">
            <a:extLst>
              <a:ext uri="{FF2B5EF4-FFF2-40B4-BE49-F238E27FC236}">
                <a16:creationId xmlns:a16="http://schemas.microsoft.com/office/drawing/2014/main" id="{32C101E8-ED96-B0CC-BE4D-C041CA8E356C}"/>
              </a:ext>
            </a:extLst>
          </p:cNvPr>
          <p:cNvGrpSpPr/>
          <p:nvPr/>
        </p:nvGrpSpPr>
        <p:grpSpPr>
          <a:xfrm>
            <a:off x="2486123" y="5769393"/>
            <a:ext cx="497869" cy="215519"/>
            <a:chOff x="7592291" y="4873538"/>
            <a:chExt cx="1316303" cy="831084"/>
          </a:xfrm>
        </p:grpSpPr>
        <p:sp>
          <p:nvSpPr>
            <p:cNvPr id="2744" name="楕円 13">
              <a:extLst>
                <a:ext uri="{FF2B5EF4-FFF2-40B4-BE49-F238E27FC236}">
                  <a16:creationId xmlns:a16="http://schemas.microsoft.com/office/drawing/2014/main" id="{C40B24DE-4549-0241-4FEF-39579A68396D}"/>
                </a:ext>
              </a:extLst>
            </p:cNvPr>
            <p:cNvSpPr/>
            <p:nvPr/>
          </p:nvSpPr>
          <p:spPr>
            <a:xfrm>
              <a:off x="7592291" y="4936114"/>
              <a:ext cx="665018" cy="37117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018" h="371176">
                  <a:moveTo>
                    <a:pt x="0" y="185588"/>
                  </a:moveTo>
                  <a:cubicBezTo>
                    <a:pt x="0" y="83091"/>
                    <a:pt x="148869" y="0"/>
                    <a:pt x="332509" y="0"/>
                  </a:cubicBezTo>
                  <a:cubicBezTo>
                    <a:pt x="516149" y="0"/>
                    <a:pt x="657553" y="187594"/>
                    <a:pt x="665018" y="185588"/>
                  </a:cubicBezTo>
                  <a:cubicBezTo>
                    <a:pt x="650089" y="191047"/>
                    <a:pt x="516149" y="371176"/>
                    <a:pt x="332509" y="371176"/>
                  </a:cubicBezTo>
                  <a:cubicBezTo>
                    <a:pt x="148869" y="371176"/>
                    <a:pt x="0" y="288085"/>
                    <a:pt x="0" y="185588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5" name="楕円 13">
              <a:extLst>
                <a:ext uri="{FF2B5EF4-FFF2-40B4-BE49-F238E27FC236}">
                  <a16:creationId xmlns:a16="http://schemas.microsoft.com/office/drawing/2014/main" id="{4B117EE3-9573-8819-EBD1-0B18DB850812}"/>
                </a:ext>
              </a:extLst>
            </p:cNvPr>
            <p:cNvSpPr/>
            <p:nvPr/>
          </p:nvSpPr>
          <p:spPr>
            <a:xfrm rot="10040069">
              <a:off x="8237968" y="4873538"/>
              <a:ext cx="665018" cy="37117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018" h="371176">
                  <a:moveTo>
                    <a:pt x="0" y="185588"/>
                  </a:moveTo>
                  <a:cubicBezTo>
                    <a:pt x="0" y="83091"/>
                    <a:pt x="148869" y="0"/>
                    <a:pt x="332509" y="0"/>
                  </a:cubicBezTo>
                  <a:cubicBezTo>
                    <a:pt x="516149" y="0"/>
                    <a:pt x="657553" y="187594"/>
                    <a:pt x="665018" y="185588"/>
                  </a:cubicBezTo>
                  <a:cubicBezTo>
                    <a:pt x="650089" y="191047"/>
                    <a:pt x="516149" y="371176"/>
                    <a:pt x="332509" y="371176"/>
                  </a:cubicBezTo>
                  <a:cubicBezTo>
                    <a:pt x="148869" y="371176"/>
                    <a:pt x="0" y="288085"/>
                    <a:pt x="0" y="185588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7" name="楕円 13">
              <a:extLst>
                <a:ext uri="{FF2B5EF4-FFF2-40B4-BE49-F238E27FC236}">
                  <a16:creationId xmlns:a16="http://schemas.microsoft.com/office/drawing/2014/main" id="{1E1F263E-568B-37CE-325C-AD5DE92AFE43}"/>
                </a:ext>
              </a:extLst>
            </p:cNvPr>
            <p:cNvSpPr/>
            <p:nvPr/>
          </p:nvSpPr>
          <p:spPr>
            <a:xfrm rot="5161694">
              <a:off x="8078656" y="4874685"/>
              <a:ext cx="554779" cy="110509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665018 w 783033"/>
                <a:gd name="connsiteY0" fmla="*/ 185588 h 371176"/>
                <a:gd name="connsiteX1" fmla="*/ 332509 w 783033"/>
                <a:gd name="connsiteY1" fmla="*/ 371176 h 371176"/>
                <a:gd name="connsiteX2" fmla="*/ 0 w 783033"/>
                <a:gd name="connsiteY2" fmla="*/ 185588 h 371176"/>
                <a:gd name="connsiteX3" fmla="*/ 332509 w 783033"/>
                <a:gd name="connsiteY3" fmla="*/ 0 h 371176"/>
                <a:gd name="connsiteX4" fmla="*/ 783033 w 783033"/>
                <a:gd name="connsiteY4" fmla="*/ 277028 h 371176"/>
                <a:gd name="connsiteX0" fmla="*/ 665018 w 716013"/>
                <a:gd name="connsiteY0" fmla="*/ 628003 h 813591"/>
                <a:gd name="connsiteX1" fmla="*/ 332509 w 716013"/>
                <a:gd name="connsiteY1" fmla="*/ 813591 h 813591"/>
                <a:gd name="connsiteX2" fmla="*/ 0 w 716013"/>
                <a:gd name="connsiteY2" fmla="*/ 628003 h 813591"/>
                <a:gd name="connsiteX3" fmla="*/ 332509 w 716013"/>
                <a:gd name="connsiteY3" fmla="*/ 442415 h 813591"/>
                <a:gd name="connsiteX4" fmla="*/ 716013 w 716013"/>
                <a:gd name="connsiteY4" fmla="*/ 12487 h 813591"/>
                <a:gd name="connsiteX0" fmla="*/ 699531 w 716013"/>
                <a:gd name="connsiteY0" fmla="*/ 1104996 h 1105096"/>
                <a:gd name="connsiteX1" fmla="*/ 332509 w 716013"/>
                <a:gd name="connsiteY1" fmla="*/ 813591 h 1105096"/>
                <a:gd name="connsiteX2" fmla="*/ 0 w 716013"/>
                <a:gd name="connsiteY2" fmla="*/ 628003 h 1105096"/>
                <a:gd name="connsiteX3" fmla="*/ 332509 w 716013"/>
                <a:gd name="connsiteY3" fmla="*/ 442415 h 1105096"/>
                <a:gd name="connsiteX4" fmla="*/ 716013 w 716013"/>
                <a:gd name="connsiteY4" fmla="*/ 12487 h 110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6013" h="1105096">
                  <a:moveTo>
                    <a:pt x="699531" y="1104996"/>
                  </a:moveTo>
                  <a:cubicBezTo>
                    <a:pt x="684602" y="1110455"/>
                    <a:pt x="449098" y="893090"/>
                    <a:pt x="332509" y="813591"/>
                  </a:cubicBezTo>
                  <a:cubicBezTo>
                    <a:pt x="215921" y="734092"/>
                    <a:pt x="0" y="730500"/>
                    <a:pt x="0" y="628003"/>
                  </a:cubicBezTo>
                  <a:cubicBezTo>
                    <a:pt x="0" y="525506"/>
                    <a:pt x="213174" y="545001"/>
                    <a:pt x="332509" y="442415"/>
                  </a:cubicBezTo>
                  <a:cubicBezTo>
                    <a:pt x="451844" y="339829"/>
                    <a:pt x="590533" y="-76947"/>
                    <a:pt x="716013" y="12487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748" name="楕円 13">
            <a:extLst>
              <a:ext uri="{FF2B5EF4-FFF2-40B4-BE49-F238E27FC236}">
                <a16:creationId xmlns:a16="http://schemas.microsoft.com/office/drawing/2014/main" id="{AA55CF38-9133-3000-CA03-2F6E7D7558BF}"/>
              </a:ext>
            </a:extLst>
          </p:cNvPr>
          <p:cNvSpPr/>
          <p:nvPr/>
        </p:nvSpPr>
        <p:spPr>
          <a:xfrm rot="7516418">
            <a:off x="2173582" y="5341341"/>
            <a:ext cx="287953" cy="800651"/>
          </a:xfrm>
          <a:custGeom>
            <a:avLst/>
            <a:gdLst>
              <a:gd name="connsiteX0" fmla="*/ 0 w 665018"/>
              <a:gd name="connsiteY0" fmla="*/ 185588 h 371175"/>
              <a:gd name="connsiteX1" fmla="*/ 332509 w 665018"/>
              <a:gd name="connsiteY1" fmla="*/ 0 h 371175"/>
              <a:gd name="connsiteX2" fmla="*/ 665018 w 665018"/>
              <a:gd name="connsiteY2" fmla="*/ 185588 h 371175"/>
              <a:gd name="connsiteX3" fmla="*/ 332509 w 665018"/>
              <a:gd name="connsiteY3" fmla="*/ 371176 h 371175"/>
              <a:gd name="connsiteX4" fmla="*/ 0 w 665018"/>
              <a:gd name="connsiteY4" fmla="*/ 185588 h 371175"/>
              <a:gd name="connsiteX0" fmla="*/ 0 w 665018"/>
              <a:gd name="connsiteY0" fmla="*/ 185588 h 371176"/>
              <a:gd name="connsiteX1" fmla="*/ 332509 w 665018"/>
              <a:gd name="connsiteY1" fmla="*/ 0 h 371176"/>
              <a:gd name="connsiteX2" fmla="*/ 665018 w 665018"/>
              <a:gd name="connsiteY2" fmla="*/ 185588 h 371176"/>
              <a:gd name="connsiteX3" fmla="*/ 332509 w 665018"/>
              <a:gd name="connsiteY3" fmla="*/ 371176 h 371176"/>
              <a:gd name="connsiteX4" fmla="*/ 0 w 665018"/>
              <a:gd name="connsiteY4" fmla="*/ 185588 h 371176"/>
              <a:gd name="connsiteX0" fmla="*/ 0 w 665018"/>
              <a:gd name="connsiteY0" fmla="*/ 185588 h 371176"/>
              <a:gd name="connsiteX1" fmla="*/ 332509 w 665018"/>
              <a:gd name="connsiteY1" fmla="*/ 0 h 371176"/>
              <a:gd name="connsiteX2" fmla="*/ 665018 w 665018"/>
              <a:gd name="connsiteY2" fmla="*/ 185588 h 371176"/>
              <a:gd name="connsiteX3" fmla="*/ 332509 w 665018"/>
              <a:gd name="connsiteY3" fmla="*/ 371176 h 371176"/>
              <a:gd name="connsiteX4" fmla="*/ 0 w 665018"/>
              <a:gd name="connsiteY4" fmla="*/ 185588 h 371176"/>
              <a:gd name="connsiteX0" fmla="*/ 665018 w 783033"/>
              <a:gd name="connsiteY0" fmla="*/ 185588 h 371176"/>
              <a:gd name="connsiteX1" fmla="*/ 332509 w 783033"/>
              <a:gd name="connsiteY1" fmla="*/ 371176 h 371176"/>
              <a:gd name="connsiteX2" fmla="*/ 0 w 783033"/>
              <a:gd name="connsiteY2" fmla="*/ 185588 h 371176"/>
              <a:gd name="connsiteX3" fmla="*/ 332509 w 783033"/>
              <a:gd name="connsiteY3" fmla="*/ 0 h 371176"/>
              <a:gd name="connsiteX4" fmla="*/ 783033 w 783033"/>
              <a:gd name="connsiteY4" fmla="*/ 277028 h 371176"/>
              <a:gd name="connsiteX0" fmla="*/ 665018 w 716013"/>
              <a:gd name="connsiteY0" fmla="*/ 628003 h 813591"/>
              <a:gd name="connsiteX1" fmla="*/ 332509 w 716013"/>
              <a:gd name="connsiteY1" fmla="*/ 813591 h 813591"/>
              <a:gd name="connsiteX2" fmla="*/ 0 w 716013"/>
              <a:gd name="connsiteY2" fmla="*/ 628003 h 813591"/>
              <a:gd name="connsiteX3" fmla="*/ 332509 w 716013"/>
              <a:gd name="connsiteY3" fmla="*/ 442415 h 813591"/>
              <a:gd name="connsiteX4" fmla="*/ 716013 w 716013"/>
              <a:gd name="connsiteY4" fmla="*/ 12487 h 813591"/>
              <a:gd name="connsiteX0" fmla="*/ 699531 w 716013"/>
              <a:gd name="connsiteY0" fmla="*/ 1104996 h 1105096"/>
              <a:gd name="connsiteX1" fmla="*/ 332509 w 716013"/>
              <a:gd name="connsiteY1" fmla="*/ 813591 h 1105096"/>
              <a:gd name="connsiteX2" fmla="*/ 0 w 716013"/>
              <a:gd name="connsiteY2" fmla="*/ 628003 h 1105096"/>
              <a:gd name="connsiteX3" fmla="*/ 332509 w 716013"/>
              <a:gd name="connsiteY3" fmla="*/ 442415 h 1105096"/>
              <a:gd name="connsiteX4" fmla="*/ 716013 w 716013"/>
              <a:gd name="connsiteY4" fmla="*/ 12487 h 1105096"/>
              <a:gd name="connsiteX0" fmla="*/ 1293586 w 1310068"/>
              <a:gd name="connsiteY0" fmla="*/ 1138481 h 1138581"/>
              <a:gd name="connsiteX1" fmla="*/ 926564 w 1310068"/>
              <a:gd name="connsiteY1" fmla="*/ 847076 h 1138581"/>
              <a:gd name="connsiteX2" fmla="*/ 594055 w 1310068"/>
              <a:gd name="connsiteY2" fmla="*/ 661488 h 1138581"/>
              <a:gd name="connsiteX3" fmla="*/ 16943 w 1310068"/>
              <a:gd name="connsiteY3" fmla="*/ 110670 h 1138581"/>
              <a:gd name="connsiteX4" fmla="*/ 1310068 w 1310068"/>
              <a:gd name="connsiteY4" fmla="*/ 45972 h 1138581"/>
              <a:gd name="connsiteX0" fmla="*/ 2039018 w 2039016"/>
              <a:gd name="connsiteY0" fmla="*/ 1426587 h 1426687"/>
              <a:gd name="connsiteX1" fmla="*/ 1671996 w 2039016"/>
              <a:gd name="connsiteY1" fmla="*/ 1135182 h 1426687"/>
              <a:gd name="connsiteX2" fmla="*/ 1339487 w 2039016"/>
              <a:gd name="connsiteY2" fmla="*/ 949594 h 1426687"/>
              <a:gd name="connsiteX3" fmla="*/ 762375 w 2039016"/>
              <a:gd name="connsiteY3" fmla="*/ 398776 h 1426687"/>
              <a:gd name="connsiteX4" fmla="*/ 15908 w 2039016"/>
              <a:gd name="connsiteY4" fmla="*/ 15621 h 1426687"/>
              <a:gd name="connsiteX0" fmla="*/ 1448761 w 1672922"/>
              <a:gd name="connsiteY0" fmla="*/ 1994478 h 1994510"/>
              <a:gd name="connsiteX1" fmla="*/ 1671996 w 1672922"/>
              <a:gd name="connsiteY1" fmla="*/ 1135184 h 1994510"/>
              <a:gd name="connsiteX2" fmla="*/ 1339487 w 1672922"/>
              <a:gd name="connsiteY2" fmla="*/ 949596 h 1994510"/>
              <a:gd name="connsiteX3" fmla="*/ 762375 w 1672922"/>
              <a:gd name="connsiteY3" fmla="*/ 398778 h 1994510"/>
              <a:gd name="connsiteX4" fmla="*/ 15908 w 1672922"/>
              <a:gd name="connsiteY4" fmla="*/ 15623 h 1994510"/>
              <a:gd name="connsiteX0" fmla="*/ 1448761 w 1563434"/>
              <a:gd name="connsiteY0" fmla="*/ 1994478 h 1994541"/>
              <a:gd name="connsiteX1" fmla="*/ 1561859 w 1563434"/>
              <a:gd name="connsiteY1" fmla="*/ 1476516 h 1994541"/>
              <a:gd name="connsiteX2" fmla="*/ 1339487 w 1563434"/>
              <a:gd name="connsiteY2" fmla="*/ 949596 h 1994541"/>
              <a:gd name="connsiteX3" fmla="*/ 762375 w 1563434"/>
              <a:gd name="connsiteY3" fmla="*/ 398778 h 1994541"/>
              <a:gd name="connsiteX4" fmla="*/ 15908 w 1563434"/>
              <a:gd name="connsiteY4" fmla="*/ 15623 h 1994541"/>
              <a:gd name="connsiteX0" fmla="*/ 727166 w 1590716"/>
              <a:gd name="connsiteY0" fmla="*/ 2496354 h 2496383"/>
              <a:gd name="connsiteX1" fmla="*/ 1561859 w 1590716"/>
              <a:gd name="connsiteY1" fmla="*/ 1476516 h 2496383"/>
              <a:gd name="connsiteX2" fmla="*/ 1339487 w 1590716"/>
              <a:gd name="connsiteY2" fmla="*/ 949596 h 2496383"/>
              <a:gd name="connsiteX3" fmla="*/ 762375 w 1590716"/>
              <a:gd name="connsiteY3" fmla="*/ 398778 h 2496383"/>
              <a:gd name="connsiteX4" fmla="*/ 15908 w 1590716"/>
              <a:gd name="connsiteY4" fmla="*/ 15623 h 2496383"/>
              <a:gd name="connsiteX0" fmla="*/ 727166 w 1475978"/>
              <a:gd name="connsiteY0" fmla="*/ 2496354 h 2496387"/>
              <a:gd name="connsiteX1" fmla="*/ 1429120 w 1475978"/>
              <a:gd name="connsiteY1" fmla="*/ 1572539 h 2496387"/>
              <a:gd name="connsiteX2" fmla="*/ 1339487 w 1475978"/>
              <a:gd name="connsiteY2" fmla="*/ 949596 h 2496387"/>
              <a:gd name="connsiteX3" fmla="*/ 762375 w 1475978"/>
              <a:gd name="connsiteY3" fmla="*/ 398778 h 2496387"/>
              <a:gd name="connsiteX4" fmla="*/ 15908 w 1475978"/>
              <a:gd name="connsiteY4" fmla="*/ 15623 h 2496387"/>
              <a:gd name="connsiteX0" fmla="*/ 1307548 w 1433117"/>
              <a:gd name="connsiteY0" fmla="*/ 2116756 h 2116817"/>
              <a:gd name="connsiteX1" fmla="*/ 1429120 w 1433117"/>
              <a:gd name="connsiteY1" fmla="*/ 1572539 h 2116817"/>
              <a:gd name="connsiteX2" fmla="*/ 1339487 w 1433117"/>
              <a:gd name="connsiteY2" fmla="*/ 949596 h 2116817"/>
              <a:gd name="connsiteX3" fmla="*/ 762375 w 1433117"/>
              <a:gd name="connsiteY3" fmla="*/ 398778 h 2116817"/>
              <a:gd name="connsiteX4" fmla="*/ 15908 w 1433117"/>
              <a:gd name="connsiteY4" fmla="*/ 15623 h 2116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3117" h="2116817">
                <a:moveTo>
                  <a:pt x="1307548" y="2116756"/>
                </a:moveTo>
                <a:cubicBezTo>
                  <a:pt x="1292619" y="2122215"/>
                  <a:pt x="1423797" y="1767066"/>
                  <a:pt x="1429120" y="1572539"/>
                </a:cubicBezTo>
                <a:cubicBezTo>
                  <a:pt x="1434443" y="1378012"/>
                  <a:pt x="1450611" y="1145223"/>
                  <a:pt x="1339487" y="949596"/>
                </a:cubicBezTo>
                <a:cubicBezTo>
                  <a:pt x="1228363" y="753969"/>
                  <a:pt x="982971" y="554440"/>
                  <a:pt x="762375" y="398778"/>
                </a:cubicBezTo>
                <a:cubicBezTo>
                  <a:pt x="541779" y="243116"/>
                  <a:pt x="-109572" y="-73811"/>
                  <a:pt x="15908" y="15623"/>
                </a:cubicBezTo>
              </a:path>
            </a:pathLst>
          </a:custGeom>
          <a:noFill/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49" name="フリーフォーム 16">
            <a:extLst>
              <a:ext uri="{FF2B5EF4-FFF2-40B4-BE49-F238E27FC236}">
                <a16:creationId xmlns:a16="http://schemas.microsoft.com/office/drawing/2014/main" id="{788448A6-89B4-D2AA-E03B-61604F0685AF}"/>
              </a:ext>
            </a:extLst>
          </p:cNvPr>
          <p:cNvSpPr/>
          <p:nvPr/>
        </p:nvSpPr>
        <p:spPr>
          <a:xfrm>
            <a:off x="1008992" y="5512401"/>
            <a:ext cx="885149" cy="678005"/>
          </a:xfrm>
          <a:custGeom>
            <a:avLst/>
            <a:gdLst>
              <a:gd name="connsiteX0" fmla="*/ 1937084 w 2478505"/>
              <a:gd name="connsiteY0" fmla="*/ 0 h 1106906"/>
              <a:gd name="connsiteX1" fmla="*/ 1696453 w 2478505"/>
              <a:gd name="connsiteY1" fmla="*/ 300790 h 1106906"/>
              <a:gd name="connsiteX2" fmla="*/ 770021 w 2478505"/>
              <a:gd name="connsiteY2" fmla="*/ 541422 h 1106906"/>
              <a:gd name="connsiteX3" fmla="*/ 180474 w 2478505"/>
              <a:gd name="connsiteY3" fmla="*/ 517358 h 1106906"/>
              <a:gd name="connsiteX4" fmla="*/ 0 w 2478505"/>
              <a:gd name="connsiteY4" fmla="*/ 866274 h 1106906"/>
              <a:gd name="connsiteX5" fmla="*/ 1624263 w 2478505"/>
              <a:gd name="connsiteY5" fmla="*/ 1106906 h 1106906"/>
              <a:gd name="connsiteX6" fmla="*/ 2478505 w 2478505"/>
              <a:gd name="connsiteY6" fmla="*/ 565485 h 1106906"/>
              <a:gd name="connsiteX7" fmla="*/ 1937084 w 2478505"/>
              <a:gd name="connsiteY7" fmla="*/ 0 h 1106906"/>
              <a:gd name="connsiteX0" fmla="*/ 1937084 w 2478505"/>
              <a:gd name="connsiteY0" fmla="*/ 0 h 1106906"/>
              <a:gd name="connsiteX1" fmla="*/ 1600200 w 2478505"/>
              <a:gd name="connsiteY1" fmla="*/ 336885 h 1106906"/>
              <a:gd name="connsiteX2" fmla="*/ 770021 w 2478505"/>
              <a:gd name="connsiteY2" fmla="*/ 541422 h 1106906"/>
              <a:gd name="connsiteX3" fmla="*/ 180474 w 2478505"/>
              <a:gd name="connsiteY3" fmla="*/ 517358 h 1106906"/>
              <a:gd name="connsiteX4" fmla="*/ 0 w 2478505"/>
              <a:gd name="connsiteY4" fmla="*/ 866274 h 1106906"/>
              <a:gd name="connsiteX5" fmla="*/ 1624263 w 2478505"/>
              <a:gd name="connsiteY5" fmla="*/ 1106906 h 1106906"/>
              <a:gd name="connsiteX6" fmla="*/ 2478505 w 2478505"/>
              <a:gd name="connsiteY6" fmla="*/ 565485 h 1106906"/>
              <a:gd name="connsiteX7" fmla="*/ 1937084 w 2478505"/>
              <a:gd name="connsiteY7" fmla="*/ 0 h 1106906"/>
              <a:gd name="connsiteX0" fmla="*/ 2165684 w 2478505"/>
              <a:gd name="connsiteY0" fmla="*/ 0 h 950495"/>
              <a:gd name="connsiteX1" fmla="*/ 1600200 w 2478505"/>
              <a:gd name="connsiteY1" fmla="*/ 180474 h 950495"/>
              <a:gd name="connsiteX2" fmla="*/ 770021 w 2478505"/>
              <a:gd name="connsiteY2" fmla="*/ 385011 h 950495"/>
              <a:gd name="connsiteX3" fmla="*/ 180474 w 2478505"/>
              <a:gd name="connsiteY3" fmla="*/ 360947 h 950495"/>
              <a:gd name="connsiteX4" fmla="*/ 0 w 2478505"/>
              <a:gd name="connsiteY4" fmla="*/ 709863 h 950495"/>
              <a:gd name="connsiteX5" fmla="*/ 1624263 w 2478505"/>
              <a:gd name="connsiteY5" fmla="*/ 950495 h 950495"/>
              <a:gd name="connsiteX6" fmla="*/ 2478505 w 2478505"/>
              <a:gd name="connsiteY6" fmla="*/ 409074 h 950495"/>
              <a:gd name="connsiteX7" fmla="*/ 2165684 w 2478505"/>
              <a:gd name="connsiteY7" fmla="*/ 0 h 950495"/>
              <a:gd name="connsiteX0" fmla="*/ 1949116 w 2478505"/>
              <a:gd name="connsiteY0" fmla="*/ 0 h 1082842"/>
              <a:gd name="connsiteX1" fmla="*/ 1600200 w 2478505"/>
              <a:gd name="connsiteY1" fmla="*/ 312821 h 1082842"/>
              <a:gd name="connsiteX2" fmla="*/ 770021 w 2478505"/>
              <a:gd name="connsiteY2" fmla="*/ 517358 h 1082842"/>
              <a:gd name="connsiteX3" fmla="*/ 180474 w 2478505"/>
              <a:gd name="connsiteY3" fmla="*/ 493294 h 1082842"/>
              <a:gd name="connsiteX4" fmla="*/ 0 w 2478505"/>
              <a:gd name="connsiteY4" fmla="*/ 842210 h 1082842"/>
              <a:gd name="connsiteX5" fmla="*/ 1624263 w 2478505"/>
              <a:gd name="connsiteY5" fmla="*/ 1082842 h 1082842"/>
              <a:gd name="connsiteX6" fmla="*/ 2478505 w 2478505"/>
              <a:gd name="connsiteY6" fmla="*/ 541421 h 1082842"/>
              <a:gd name="connsiteX7" fmla="*/ 1949116 w 2478505"/>
              <a:gd name="connsiteY7" fmla="*/ 0 h 1082842"/>
              <a:gd name="connsiteX0" fmla="*/ 1723084 w 2478505"/>
              <a:gd name="connsiteY0" fmla="*/ 0 h 1091930"/>
              <a:gd name="connsiteX1" fmla="*/ 1600200 w 2478505"/>
              <a:gd name="connsiteY1" fmla="*/ 321909 h 1091930"/>
              <a:gd name="connsiteX2" fmla="*/ 770021 w 2478505"/>
              <a:gd name="connsiteY2" fmla="*/ 526446 h 1091930"/>
              <a:gd name="connsiteX3" fmla="*/ 180474 w 2478505"/>
              <a:gd name="connsiteY3" fmla="*/ 502382 h 1091930"/>
              <a:gd name="connsiteX4" fmla="*/ 0 w 2478505"/>
              <a:gd name="connsiteY4" fmla="*/ 851298 h 1091930"/>
              <a:gd name="connsiteX5" fmla="*/ 1624263 w 2478505"/>
              <a:gd name="connsiteY5" fmla="*/ 1091930 h 1091930"/>
              <a:gd name="connsiteX6" fmla="*/ 2478505 w 2478505"/>
              <a:gd name="connsiteY6" fmla="*/ 550509 h 1091930"/>
              <a:gd name="connsiteX7" fmla="*/ 1723084 w 2478505"/>
              <a:gd name="connsiteY7" fmla="*/ 0 h 1091930"/>
              <a:gd name="connsiteX0" fmla="*/ 1723084 w 2231925"/>
              <a:gd name="connsiteY0" fmla="*/ 0 h 1091930"/>
              <a:gd name="connsiteX1" fmla="*/ 1600200 w 2231925"/>
              <a:gd name="connsiteY1" fmla="*/ 321909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2231925 w 2231925"/>
              <a:gd name="connsiteY6" fmla="*/ 177937 h 1091930"/>
              <a:gd name="connsiteX7" fmla="*/ 1723084 w 2231925"/>
              <a:gd name="connsiteY7" fmla="*/ 0 h 1091930"/>
              <a:gd name="connsiteX0" fmla="*/ 1723084 w 2231925"/>
              <a:gd name="connsiteY0" fmla="*/ 0 h 1091930"/>
              <a:gd name="connsiteX1" fmla="*/ 1600200 w 2231925"/>
              <a:gd name="connsiteY1" fmla="*/ 321909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982885"/>
              <a:gd name="connsiteX1" fmla="*/ 1281701 w 2231925"/>
              <a:gd name="connsiteY1" fmla="*/ 403693 h 982885"/>
              <a:gd name="connsiteX2" fmla="*/ 770021 w 2231925"/>
              <a:gd name="connsiteY2" fmla="*/ 526446 h 982885"/>
              <a:gd name="connsiteX3" fmla="*/ 180474 w 2231925"/>
              <a:gd name="connsiteY3" fmla="*/ 502382 h 982885"/>
              <a:gd name="connsiteX4" fmla="*/ 0 w 2231925"/>
              <a:gd name="connsiteY4" fmla="*/ 851298 h 982885"/>
              <a:gd name="connsiteX5" fmla="*/ 1357135 w 2231925"/>
              <a:gd name="connsiteY5" fmla="*/ 982885 h 982885"/>
              <a:gd name="connsiteX6" fmla="*/ 1855424 w 2231925"/>
              <a:gd name="connsiteY6" fmla="*/ 537041 h 982885"/>
              <a:gd name="connsiteX7" fmla="*/ 2231925 w 2231925"/>
              <a:gd name="connsiteY7" fmla="*/ 177937 h 982885"/>
              <a:gd name="connsiteX8" fmla="*/ 1723084 w 2231925"/>
              <a:gd name="connsiteY8" fmla="*/ 0 h 982885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562618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638688 h 1091930"/>
              <a:gd name="connsiteX4" fmla="*/ 0 w 2231925"/>
              <a:gd name="connsiteY4" fmla="*/ 851298 h 1091930"/>
              <a:gd name="connsiteX5" fmla="*/ 1562618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1985345"/>
              <a:gd name="connsiteY0" fmla="*/ 0 h 1091930"/>
              <a:gd name="connsiteX1" fmla="*/ 1281701 w 1985345"/>
              <a:gd name="connsiteY1" fmla="*/ 403693 h 1091930"/>
              <a:gd name="connsiteX2" fmla="*/ 770021 w 1985345"/>
              <a:gd name="connsiteY2" fmla="*/ 526446 h 1091930"/>
              <a:gd name="connsiteX3" fmla="*/ 180474 w 1985345"/>
              <a:gd name="connsiteY3" fmla="*/ 638688 h 1091930"/>
              <a:gd name="connsiteX4" fmla="*/ 0 w 1985345"/>
              <a:gd name="connsiteY4" fmla="*/ 851298 h 1091930"/>
              <a:gd name="connsiteX5" fmla="*/ 1562618 w 1985345"/>
              <a:gd name="connsiteY5" fmla="*/ 1091930 h 1091930"/>
              <a:gd name="connsiteX6" fmla="*/ 1855424 w 1985345"/>
              <a:gd name="connsiteY6" fmla="*/ 537041 h 1091930"/>
              <a:gd name="connsiteX7" fmla="*/ 1985345 w 1985345"/>
              <a:gd name="connsiteY7" fmla="*/ 68892 h 1091930"/>
              <a:gd name="connsiteX8" fmla="*/ 1723084 w 1985345"/>
              <a:gd name="connsiteY8" fmla="*/ 0 h 1091930"/>
              <a:gd name="connsiteX0" fmla="*/ 1723084 w 1985345"/>
              <a:gd name="connsiteY0" fmla="*/ 0 h 1091930"/>
              <a:gd name="connsiteX1" fmla="*/ 1281701 w 1985345"/>
              <a:gd name="connsiteY1" fmla="*/ 403693 h 1091930"/>
              <a:gd name="connsiteX2" fmla="*/ 770021 w 1985345"/>
              <a:gd name="connsiteY2" fmla="*/ 526446 h 1091930"/>
              <a:gd name="connsiteX3" fmla="*/ 180474 w 1985345"/>
              <a:gd name="connsiteY3" fmla="*/ 638688 h 1091930"/>
              <a:gd name="connsiteX4" fmla="*/ 0 w 1985345"/>
              <a:gd name="connsiteY4" fmla="*/ 851298 h 1091930"/>
              <a:gd name="connsiteX5" fmla="*/ 1562618 w 1985345"/>
              <a:gd name="connsiteY5" fmla="*/ 1091930 h 1091930"/>
              <a:gd name="connsiteX6" fmla="*/ 1752683 w 1985345"/>
              <a:gd name="connsiteY6" fmla="*/ 591564 h 1091930"/>
              <a:gd name="connsiteX7" fmla="*/ 1985345 w 1985345"/>
              <a:gd name="connsiteY7" fmla="*/ 68892 h 1091930"/>
              <a:gd name="connsiteX8" fmla="*/ 1723084 w 1985345"/>
              <a:gd name="connsiteY8" fmla="*/ 0 h 1091930"/>
              <a:gd name="connsiteX0" fmla="*/ 1723084 w 1964797"/>
              <a:gd name="connsiteY0" fmla="*/ 0 h 1091930"/>
              <a:gd name="connsiteX1" fmla="*/ 1281701 w 1964797"/>
              <a:gd name="connsiteY1" fmla="*/ 403693 h 1091930"/>
              <a:gd name="connsiteX2" fmla="*/ 770021 w 1964797"/>
              <a:gd name="connsiteY2" fmla="*/ 526446 h 1091930"/>
              <a:gd name="connsiteX3" fmla="*/ 180474 w 1964797"/>
              <a:gd name="connsiteY3" fmla="*/ 638688 h 1091930"/>
              <a:gd name="connsiteX4" fmla="*/ 0 w 1964797"/>
              <a:gd name="connsiteY4" fmla="*/ 851298 h 1091930"/>
              <a:gd name="connsiteX5" fmla="*/ 1562618 w 1964797"/>
              <a:gd name="connsiteY5" fmla="*/ 1091930 h 1091930"/>
              <a:gd name="connsiteX6" fmla="*/ 1752683 w 1964797"/>
              <a:gd name="connsiteY6" fmla="*/ 591564 h 1091930"/>
              <a:gd name="connsiteX7" fmla="*/ 1964797 w 1964797"/>
              <a:gd name="connsiteY7" fmla="*/ 232460 h 1091930"/>
              <a:gd name="connsiteX8" fmla="*/ 1723084 w 1964797"/>
              <a:gd name="connsiteY8" fmla="*/ 0 h 1091930"/>
              <a:gd name="connsiteX0" fmla="*/ 1640891 w 1964797"/>
              <a:gd name="connsiteY0" fmla="*/ 0 h 964711"/>
              <a:gd name="connsiteX1" fmla="*/ 1281701 w 1964797"/>
              <a:gd name="connsiteY1" fmla="*/ 276474 h 964711"/>
              <a:gd name="connsiteX2" fmla="*/ 770021 w 1964797"/>
              <a:gd name="connsiteY2" fmla="*/ 399227 h 964711"/>
              <a:gd name="connsiteX3" fmla="*/ 180474 w 1964797"/>
              <a:gd name="connsiteY3" fmla="*/ 511469 h 964711"/>
              <a:gd name="connsiteX4" fmla="*/ 0 w 1964797"/>
              <a:gd name="connsiteY4" fmla="*/ 724079 h 964711"/>
              <a:gd name="connsiteX5" fmla="*/ 1562618 w 1964797"/>
              <a:gd name="connsiteY5" fmla="*/ 964711 h 964711"/>
              <a:gd name="connsiteX6" fmla="*/ 1752683 w 1964797"/>
              <a:gd name="connsiteY6" fmla="*/ 464345 h 964711"/>
              <a:gd name="connsiteX7" fmla="*/ 1964797 w 1964797"/>
              <a:gd name="connsiteY7" fmla="*/ 105241 h 964711"/>
              <a:gd name="connsiteX8" fmla="*/ 1640891 w 1964797"/>
              <a:gd name="connsiteY8" fmla="*/ 0 h 964711"/>
              <a:gd name="connsiteX0" fmla="*/ 1640891 w 1964797"/>
              <a:gd name="connsiteY0" fmla="*/ 0 h 964711"/>
              <a:gd name="connsiteX1" fmla="*/ 1281701 w 1964797"/>
              <a:gd name="connsiteY1" fmla="*/ 276474 h 964711"/>
              <a:gd name="connsiteX2" fmla="*/ 770021 w 1964797"/>
              <a:gd name="connsiteY2" fmla="*/ 399227 h 964711"/>
              <a:gd name="connsiteX3" fmla="*/ 180474 w 1964797"/>
              <a:gd name="connsiteY3" fmla="*/ 511469 h 964711"/>
              <a:gd name="connsiteX4" fmla="*/ 0 w 1964797"/>
              <a:gd name="connsiteY4" fmla="*/ 724079 h 964711"/>
              <a:gd name="connsiteX5" fmla="*/ 1562618 w 1964797"/>
              <a:gd name="connsiteY5" fmla="*/ 964711 h 964711"/>
              <a:gd name="connsiteX6" fmla="*/ 1773231 w 1964797"/>
              <a:gd name="connsiteY6" fmla="*/ 682436 h 964711"/>
              <a:gd name="connsiteX7" fmla="*/ 1964797 w 1964797"/>
              <a:gd name="connsiteY7" fmla="*/ 105241 h 964711"/>
              <a:gd name="connsiteX8" fmla="*/ 1640891 w 1964797"/>
              <a:gd name="connsiteY8" fmla="*/ 0 h 964711"/>
              <a:gd name="connsiteX0" fmla="*/ 1764181 w 1964797"/>
              <a:gd name="connsiteY0" fmla="*/ 0 h 864753"/>
              <a:gd name="connsiteX1" fmla="*/ 1281701 w 1964797"/>
              <a:gd name="connsiteY1" fmla="*/ 176516 h 864753"/>
              <a:gd name="connsiteX2" fmla="*/ 770021 w 1964797"/>
              <a:gd name="connsiteY2" fmla="*/ 299269 h 864753"/>
              <a:gd name="connsiteX3" fmla="*/ 180474 w 1964797"/>
              <a:gd name="connsiteY3" fmla="*/ 411511 h 864753"/>
              <a:gd name="connsiteX4" fmla="*/ 0 w 1964797"/>
              <a:gd name="connsiteY4" fmla="*/ 624121 h 864753"/>
              <a:gd name="connsiteX5" fmla="*/ 1562618 w 1964797"/>
              <a:gd name="connsiteY5" fmla="*/ 864753 h 864753"/>
              <a:gd name="connsiteX6" fmla="*/ 1773231 w 1964797"/>
              <a:gd name="connsiteY6" fmla="*/ 582478 h 864753"/>
              <a:gd name="connsiteX7" fmla="*/ 1964797 w 1964797"/>
              <a:gd name="connsiteY7" fmla="*/ 5283 h 864753"/>
              <a:gd name="connsiteX8" fmla="*/ 1764181 w 1964797"/>
              <a:gd name="connsiteY8" fmla="*/ 0 h 864753"/>
              <a:gd name="connsiteX0" fmla="*/ 1764181 w 1964797"/>
              <a:gd name="connsiteY0" fmla="*/ 0 h 864753"/>
              <a:gd name="connsiteX1" fmla="*/ 1281701 w 1964797"/>
              <a:gd name="connsiteY1" fmla="*/ 176516 h 864753"/>
              <a:gd name="connsiteX2" fmla="*/ 770021 w 1964797"/>
              <a:gd name="connsiteY2" fmla="*/ 299269 h 864753"/>
              <a:gd name="connsiteX3" fmla="*/ 468150 w 1964797"/>
              <a:gd name="connsiteY3" fmla="*/ 411511 h 864753"/>
              <a:gd name="connsiteX4" fmla="*/ 0 w 1964797"/>
              <a:gd name="connsiteY4" fmla="*/ 624121 h 864753"/>
              <a:gd name="connsiteX5" fmla="*/ 1562618 w 1964797"/>
              <a:gd name="connsiteY5" fmla="*/ 864753 h 864753"/>
              <a:gd name="connsiteX6" fmla="*/ 1773231 w 1964797"/>
              <a:gd name="connsiteY6" fmla="*/ 582478 h 864753"/>
              <a:gd name="connsiteX7" fmla="*/ 1964797 w 1964797"/>
              <a:gd name="connsiteY7" fmla="*/ 5283 h 864753"/>
              <a:gd name="connsiteX8" fmla="*/ 1764181 w 1964797"/>
              <a:gd name="connsiteY8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379603 w 1574379"/>
              <a:gd name="connsiteY2" fmla="*/ 299269 h 864753"/>
              <a:gd name="connsiteX3" fmla="*/ 77732 w 1574379"/>
              <a:gd name="connsiteY3" fmla="*/ 411511 h 864753"/>
              <a:gd name="connsiteX4" fmla="*/ 0 w 1574379"/>
              <a:gd name="connsiteY4" fmla="*/ 787689 h 864753"/>
              <a:gd name="connsiteX5" fmla="*/ 1172200 w 1574379"/>
              <a:gd name="connsiteY5" fmla="*/ 864753 h 864753"/>
              <a:gd name="connsiteX6" fmla="*/ 1382813 w 1574379"/>
              <a:gd name="connsiteY6" fmla="*/ 582478 h 864753"/>
              <a:gd name="connsiteX7" fmla="*/ 1574379 w 1574379"/>
              <a:gd name="connsiteY7" fmla="*/ 5283 h 864753"/>
              <a:gd name="connsiteX8" fmla="*/ 1373763 w 1574379"/>
              <a:gd name="connsiteY8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379603 w 1574379"/>
              <a:gd name="connsiteY2" fmla="*/ 299269 h 864753"/>
              <a:gd name="connsiteX3" fmla="*/ 0 w 1574379"/>
              <a:gd name="connsiteY3" fmla="*/ 787689 h 864753"/>
              <a:gd name="connsiteX4" fmla="*/ 1172200 w 1574379"/>
              <a:gd name="connsiteY4" fmla="*/ 864753 h 864753"/>
              <a:gd name="connsiteX5" fmla="*/ 1382813 w 1574379"/>
              <a:gd name="connsiteY5" fmla="*/ 582478 h 864753"/>
              <a:gd name="connsiteX6" fmla="*/ 1574379 w 1574379"/>
              <a:gd name="connsiteY6" fmla="*/ 5283 h 864753"/>
              <a:gd name="connsiteX7" fmla="*/ 1373763 w 1574379"/>
              <a:gd name="connsiteY7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0 w 1574379"/>
              <a:gd name="connsiteY2" fmla="*/ 787689 h 864753"/>
              <a:gd name="connsiteX3" fmla="*/ 1172200 w 1574379"/>
              <a:gd name="connsiteY3" fmla="*/ 864753 h 864753"/>
              <a:gd name="connsiteX4" fmla="*/ 1382813 w 1574379"/>
              <a:gd name="connsiteY4" fmla="*/ 582478 h 864753"/>
              <a:gd name="connsiteX5" fmla="*/ 1574379 w 1574379"/>
              <a:gd name="connsiteY5" fmla="*/ 5283 h 864753"/>
              <a:gd name="connsiteX6" fmla="*/ 1373763 w 1574379"/>
              <a:gd name="connsiteY6" fmla="*/ 0 h 864753"/>
              <a:gd name="connsiteX0" fmla="*/ 1373763 w 1574379"/>
              <a:gd name="connsiteY0" fmla="*/ 0 h 864753"/>
              <a:gd name="connsiteX1" fmla="*/ 0 w 1574379"/>
              <a:gd name="connsiteY1" fmla="*/ 787689 h 864753"/>
              <a:gd name="connsiteX2" fmla="*/ 1172200 w 1574379"/>
              <a:gd name="connsiteY2" fmla="*/ 864753 h 864753"/>
              <a:gd name="connsiteX3" fmla="*/ 1382813 w 1574379"/>
              <a:gd name="connsiteY3" fmla="*/ 582478 h 864753"/>
              <a:gd name="connsiteX4" fmla="*/ 1574379 w 1574379"/>
              <a:gd name="connsiteY4" fmla="*/ 5283 h 864753"/>
              <a:gd name="connsiteX5" fmla="*/ 1373763 w 1574379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084862 w 1276428"/>
              <a:gd name="connsiteY3" fmla="*/ 582478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125959 w 1276428"/>
              <a:gd name="connsiteY3" fmla="*/ 573391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125959 w 1276428"/>
              <a:gd name="connsiteY3" fmla="*/ 573391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6428" h="864753">
                <a:moveTo>
                  <a:pt x="1075812" y="0"/>
                </a:moveTo>
                <a:lnTo>
                  <a:pt x="0" y="814951"/>
                </a:lnTo>
                <a:lnTo>
                  <a:pt x="874249" y="864753"/>
                </a:lnTo>
                <a:cubicBezTo>
                  <a:pt x="1064318" y="713109"/>
                  <a:pt x="1018083" y="752296"/>
                  <a:pt x="1125959" y="573391"/>
                </a:cubicBezTo>
                <a:lnTo>
                  <a:pt x="1276428" y="5283"/>
                </a:lnTo>
                <a:lnTo>
                  <a:pt x="1075812" y="0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50" name="Google Shape;1735;p30">
            <a:extLst>
              <a:ext uri="{FF2B5EF4-FFF2-40B4-BE49-F238E27FC236}">
                <a16:creationId xmlns:a16="http://schemas.microsoft.com/office/drawing/2014/main" id="{7C26129E-73AB-ADBF-B9B8-269D2DBFF180}"/>
              </a:ext>
            </a:extLst>
          </p:cNvPr>
          <p:cNvSpPr/>
          <p:nvPr/>
        </p:nvSpPr>
        <p:spPr>
          <a:xfrm rot="18212791">
            <a:off x="1588579" y="5196558"/>
            <a:ext cx="223539" cy="566812"/>
          </a:xfrm>
          <a:custGeom>
            <a:avLst/>
            <a:gdLst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322354 w 322354"/>
              <a:gd name="connsiteY0" fmla="*/ 40294 h 707844"/>
              <a:gd name="connsiteX1" fmla="*/ 161177 w 322354"/>
              <a:gd name="connsiteY1" fmla="*/ 80588 h 707844"/>
              <a:gd name="connsiteX2" fmla="*/ 0 w 322354"/>
              <a:gd name="connsiteY2" fmla="*/ 40294 h 707844"/>
              <a:gd name="connsiteX3" fmla="*/ 161177 w 322354"/>
              <a:gd name="connsiteY3" fmla="*/ 0 h 707844"/>
              <a:gd name="connsiteX4" fmla="*/ 322354 w 322354"/>
              <a:gd name="connsiteY4" fmla="*/ 40294 h 707844"/>
              <a:gd name="connsiteX5" fmla="*/ 322354 w 322354"/>
              <a:gd name="connsiteY5" fmla="*/ 667550 h 707844"/>
              <a:gd name="connsiteX6" fmla="*/ 161177 w 322354"/>
              <a:gd name="connsiteY6" fmla="*/ 707844 h 707844"/>
              <a:gd name="connsiteX7" fmla="*/ 0 w 322354"/>
              <a:gd name="connsiteY7" fmla="*/ 667550 h 707844"/>
              <a:gd name="connsiteX8" fmla="*/ 0 w 322354"/>
              <a:gd name="connsiteY8" fmla="*/ 40294 h 707844"/>
              <a:gd name="connsiteX0" fmla="*/ 0 w 322354"/>
              <a:gd name="connsiteY0" fmla="*/ 40294 h 745957"/>
              <a:gd name="connsiteX1" fmla="*/ 161177 w 322354"/>
              <a:gd name="connsiteY1" fmla="*/ 80588 h 745957"/>
              <a:gd name="connsiteX2" fmla="*/ 322354 w 322354"/>
              <a:gd name="connsiteY2" fmla="*/ 40294 h 745957"/>
              <a:gd name="connsiteX3" fmla="*/ 322354 w 322354"/>
              <a:gd name="connsiteY3" fmla="*/ 667550 h 745957"/>
              <a:gd name="connsiteX4" fmla="*/ 161177 w 322354"/>
              <a:gd name="connsiteY4" fmla="*/ 707844 h 745957"/>
              <a:gd name="connsiteX5" fmla="*/ 0 w 322354"/>
              <a:gd name="connsiteY5" fmla="*/ 667550 h 745957"/>
              <a:gd name="connsiteX6" fmla="*/ 0 w 322354"/>
              <a:gd name="connsiteY6" fmla="*/ 40294 h 745957"/>
              <a:gd name="connsiteX0" fmla="*/ 0 w 322354"/>
              <a:gd name="connsiteY0" fmla="*/ 40294 h 745957"/>
              <a:gd name="connsiteX1" fmla="*/ 161177 w 322354"/>
              <a:gd name="connsiteY1" fmla="*/ 0 h 745957"/>
              <a:gd name="connsiteX2" fmla="*/ 322354 w 322354"/>
              <a:gd name="connsiteY2" fmla="*/ 40294 h 745957"/>
              <a:gd name="connsiteX3" fmla="*/ 161177 w 322354"/>
              <a:gd name="connsiteY3" fmla="*/ 80588 h 745957"/>
              <a:gd name="connsiteX4" fmla="*/ 0 w 322354"/>
              <a:gd name="connsiteY4" fmla="*/ 40294 h 745957"/>
              <a:gd name="connsiteX0" fmla="*/ 322354 w 322354"/>
              <a:gd name="connsiteY0" fmla="*/ 40294 h 745957"/>
              <a:gd name="connsiteX1" fmla="*/ 161177 w 322354"/>
              <a:gd name="connsiteY1" fmla="*/ 80588 h 745957"/>
              <a:gd name="connsiteX2" fmla="*/ 0 w 322354"/>
              <a:gd name="connsiteY2" fmla="*/ 40294 h 745957"/>
              <a:gd name="connsiteX3" fmla="*/ 161177 w 322354"/>
              <a:gd name="connsiteY3" fmla="*/ 0 h 745957"/>
              <a:gd name="connsiteX4" fmla="*/ 322354 w 322354"/>
              <a:gd name="connsiteY4" fmla="*/ 40294 h 745957"/>
              <a:gd name="connsiteX5" fmla="*/ 322354 w 322354"/>
              <a:gd name="connsiteY5" fmla="*/ 667550 h 745957"/>
              <a:gd name="connsiteX6" fmla="*/ 0 w 322354"/>
              <a:gd name="connsiteY6" fmla="*/ 667550 h 745957"/>
              <a:gd name="connsiteX7" fmla="*/ 0 w 322354"/>
              <a:gd name="connsiteY7" fmla="*/ 40294 h 745957"/>
              <a:gd name="connsiteX0" fmla="*/ 0 w 391316"/>
              <a:gd name="connsiteY0" fmla="*/ 40294 h 905618"/>
              <a:gd name="connsiteX1" fmla="*/ 161177 w 391316"/>
              <a:gd name="connsiteY1" fmla="*/ 80588 h 905618"/>
              <a:gd name="connsiteX2" fmla="*/ 322354 w 391316"/>
              <a:gd name="connsiteY2" fmla="*/ 40294 h 905618"/>
              <a:gd name="connsiteX3" fmla="*/ 322354 w 391316"/>
              <a:gd name="connsiteY3" fmla="*/ 667550 h 905618"/>
              <a:gd name="connsiteX4" fmla="*/ 161177 w 391316"/>
              <a:gd name="connsiteY4" fmla="*/ 707844 h 905618"/>
              <a:gd name="connsiteX5" fmla="*/ 0 w 391316"/>
              <a:gd name="connsiteY5" fmla="*/ 667550 h 905618"/>
              <a:gd name="connsiteX6" fmla="*/ 0 w 391316"/>
              <a:gd name="connsiteY6" fmla="*/ 40294 h 905618"/>
              <a:gd name="connsiteX0" fmla="*/ 0 w 391316"/>
              <a:gd name="connsiteY0" fmla="*/ 40294 h 905618"/>
              <a:gd name="connsiteX1" fmla="*/ 161177 w 391316"/>
              <a:gd name="connsiteY1" fmla="*/ 0 h 905618"/>
              <a:gd name="connsiteX2" fmla="*/ 322354 w 391316"/>
              <a:gd name="connsiteY2" fmla="*/ 40294 h 905618"/>
              <a:gd name="connsiteX3" fmla="*/ 161177 w 391316"/>
              <a:gd name="connsiteY3" fmla="*/ 80588 h 905618"/>
              <a:gd name="connsiteX4" fmla="*/ 0 w 391316"/>
              <a:gd name="connsiteY4" fmla="*/ 40294 h 905618"/>
              <a:gd name="connsiteX0" fmla="*/ 322354 w 391316"/>
              <a:gd name="connsiteY0" fmla="*/ 40294 h 905618"/>
              <a:gd name="connsiteX1" fmla="*/ 161177 w 391316"/>
              <a:gd name="connsiteY1" fmla="*/ 80588 h 905618"/>
              <a:gd name="connsiteX2" fmla="*/ 0 w 391316"/>
              <a:gd name="connsiteY2" fmla="*/ 40294 h 905618"/>
              <a:gd name="connsiteX3" fmla="*/ 161177 w 391316"/>
              <a:gd name="connsiteY3" fmla="*/ 0 h 905618"/>
              <a:gd name="connsiteX4" fmla="*/ 322354 w 391316"/>
              <a:gd name="connsiteY4" fmla="*/ 40294 h 905618"/>
              <a:gd name="connsiteX5" fmla="*/ 322354 w 391316"/>
              <a:gd name="connsiteY5" fmla="*/ 667550 h 905618"/>
              <a:gd name="connsiteX6" fmla="*/ 378544 w 391316"/>
              <a:gd name="connsiteY6" fmla="*/ 905618 h 905618"/>
              <a:gd name="connsiteX7" fmla="*/ 0 w 391316"/>
              <a:gd name="connsiteY7" fmla="*/ 667550 h 905618"/>
              <a:gd name="connsiteX8" fmla="*/ 0 w 391316"/>
              <a:gd name="connsiteY8" fmla="*/ 40294 h 905618"/>
              <a:gd name="connsiteX0" fmla="*/ 0 w 391316"/>
              <a:gd name="connsiteY0" fmla="*/ 40294 h 905618"/>
              <a:gd name="connsiteX1" fmla="*/ 161177 w 391316"/>
              <a:gd name="connsiteY1" fmla="*/ 80588 h 905618"/>
              <a:gd name="connsiteX2" fmla="*/ 322354 w 391316"/>
              <a:gd name="connsiteY2" fmla="*/ 40294 h 905618"/>
              <a:gd name="connsiteX3" fmla="*/ 322354 w 391316"/>
              <a:gd name="connsiteY3" fmla="*/ 667550 h 905618"/>
              <a:gd name="connsiteX4" fmla="*/ 161177 w 391316"/>
              <a:gd name="connsiteY4" fmla="*/ 707844 h 905618"/>
              <a:gd name="connsiteX5" fmla="*/ 0 w 391316"/>
              <a:gd name="connsiteY5" fmla="*/ 667550 h 905618"/>
              <a:gd name="connsiteX6" fmla="*/ 0 w 391316"/>
              <a:gd name="connsiteY6" fmla="*/ 40294 h 905618"/>
              <a:gd name="connsiteX0" fmla="*/ 0 w 391316"/>
              <a:gd name="connsiteY0" fmla="*/ 40294 h 905618"/>
              <a:gd name="connsiteX1" fmla="*/ 161177 w 391316"/>
              <a:gd name="connsiteY1" fmla="*/ 0 h 905618"/>
              <a:gd name="connsiteX2" fmla="*/ 322354 w 391316"/>
              <a:gd name="connsiteY2" fmla="*/ 40294 h 905618"/>
              <a:gd name="connsiteX3" fmla="*/ 161177 w 391316"/>
              <a:gd name="connsiteY3" fmla="*/ 80588 h 905618"/>
              <a:gd name="connsiteX4" fmla="*/ 0 w 391316"/>
              <a:gd name="connsiteY4" fmla="*/ 40294 h 905618"/>
              <a:gd name="connsiteX0" fmla="*/ 322354 w 391316"/>
              <a:gd name="connsiteY0" fmla="*/ 40294 h 905618"/>
              <a:gd name="connsiteX1" fmla="*/ 161177 w 391316"/>
              <a:gd name="connsiteY1" fmla="*/ 80588 h 905618"/>
              <a:gd name="connsiteX2" fmla="*/ 0 w 391316"/>
              <a:gd name="connsiteY2" fmla="*/ 40294 h 905618"/>
              <a:gd name="connsiteX3" fmla="*/ 161177 w 391316"/>
              <a:gd name="connsiteY3" fmla="*/ 0 h 905618"/>
              <a:gd name="connsiteX4" fmla="*/ 322354 w 391316"/>
              <a:gd name="connsiteY4" fmla="*/ 40294 h 905618"/>
              <a:gd name="connsiteX5" fmla="*/ 322354 w 391316"/>
              <a:gd name="connsiteY5" fmla="*/ 667550 h 905618"/>
              <a:gd name="connsiteX6" fmla="*/ 378544 w 391316"/>
              <a:gd name="connsiteY6" fmla="*/ 905618 h 905618"/>
              <a:gd name="connsiteX7" fmla="*/ 0 w 391316"/>
              <a:gd name="connsiteY7" fmla="*/ 667550 h 905618"/>
              <a:gd name="connsiteX8" fmla="*/ 0 w 391316"/>
              <a:gd name="connsiteY8" fmla="*/ 40294 h 905618"/>
              <a:gd name="connsiteX9" fmla="*/ 322354 w 391316"/>
              <a:gd name="connsiteY9" fmla="*/ 40294 h 905618"/>
              <a:gd name="connsiteX0" fmla="*/ 0 w 469984"/>
              <a:gd name="connsiteY0" fmla="*/ 40294 h 997058"/>
              <a:gd name="connsiteX1" fmla="*/ 161177 w 469984"/>
              <a:gd name="connsiteY1" fmla="*/ 80588 h 997058"/>
              <a:gd name="connsiteX2" fmla="*/ 322354 w 469984"/>
              <a:gd name="connsiteY2" fmla="*/ 40294 h 997058"/>
              <a:gd name="connsiteX3" fmla="*/ 322354 w 469984"/>
              <a:gd name="connsiteY3" fmla="*/ 667550 h 997058"/>
              <a:gd name="connsiteX4" fmla="*/ 161177 w 469984"/>
              <a:gd name="connsiteY4" fmla="*/ 707844 h 997058"/>
              <a:gd name="connsiteX5" fmla="*/ 0 w 469984"/>
              <a:gd name="connsiteY5" fmla="*/ 667550 h 997058"/>
              <a:gd name="connsiteX6" fmla="*/ 0 w 469984"/>
              <a:gd name="connsiteY6" fmla="*/ 40294 h 997058"/>
              <a:gd name="connsiteX0" fmla="*/ 0 w 469984"/>
              <a:gd name="connsiteY0" fmla="*/ 40294 h 997058"/>
              <a:gd name="connsiteX1" fmla="*/ 161177 w 469984"/>
              <a:gd name="connsiteY1" fmla="*/ 0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0" fmla="*/ 378544 w 469984"/>
              <a:gd name="connsiteY0" fmla="*/ 905618 h 997058"/>
              <a:gd name="connsiteX1" fmla="*/ 0 w 469984"/>
              <a:gd name="connsiteY1" fmla="*/ 667550 h 997058"/>
              <a:gd name="connsiteX2" fmla="*/ 0 w 469984"/>
              <a:gd name="connsiteY2" fmla="*/ 40294 h 997058"/>
              <a:gd name="connsiteX3" fmla="*/ 322354 w 469984"/>
              <a:gd name="connsiteY3" fmla="*/ 40294 h 997058"/>
              <a:gd name="connsiteX4" fmla="*/ 161177 w 469984"/>
              <a:gd name="connsiteY4" fmla="*/ 80588 h 997058"/>
              <a:gd name="connsiteX5" fmla="*/ 0 w 469984"/>
              <a:gd name="connsiteY5" fmla="*/ 40294 h 997058"/>
              <a:gd name="connsiteX6" fmla="*/ 161177 w 469984"/>
              <a:gd name="connsiteY6" fmla="*/ 0 h 997058"/>
              <a:gd name="connsiteX7" fmla="*/ 322354 w 469984"/>
              <a:gd name="connsiteY7" fmla="*/ 40294 h 997058"/>
              <a:gd name="connsiteX8" fmla="*/ 322354 w 469984"/>
              <a:gd name="connsiteY8" fmla="*/ 667550 h 997058"/>
              <a:gd name="connsiteX9" fmla="*/ 469984 w 469984"/>
              <a:gd name="connsiteY9" fmla="*/ 997058 h 997058"/>
              <a:gd name="connsiteX0" fmla="*/ 0 w 469984"/>
              <a:gd name="connsiteY0" fmla="*/ 40294 h 997058"/>
              <a:gd name="connsiteX1" fmla="*/ 161177 w 469984"/>
              <a:gd name="connsiteY1" fmla="*/ 80588 h 997058"/>
              <a:gd name="connsiteX2" fmla="*/ 322354 w 469984"/>
              <a:gd name="connsiteY2" fmla="*/ 40294 h 997058"/>
              <a:gd name="connsiteX3" fmla="*/ 322354 w 469984"/>
              <a:gd name="connsiteY3" fmla="*/ 667550 h 997058"/>
              <a:gd name="connsiteX4" fmla="*/ 161177 w 469984"/>
              <a:gd name="connsiteY4" fmla="*/ 707844 h 997058"/>
              <a:gd name="connsiteX5" fmla="*/ 0 w 469984"/>
              <a:gd name="connsiteY5" fmla="*/ 667550 h 997058"/>
              <a:gd name="connsiteX6" fmla="*/ 0 w 469984"/>
              <a:gd name="connsiteY6" fmla="*/ 40294 h 997058"/>
              <a:gd name="connsiteX0" fmla="*/ 0 w 469984"/>
              <a:gd name="connsiteY0" fmla="*/ 40294 h 997058"/>
              <a:gd name="connsiteX1" fmla="*/ 161177 w 469984"/>
              <a:gd name="connsiteY1" fmla="*/ 0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0" fmla="*/ 45697 w 469984"/>
              <a:gd name="connsiteY0" fmla="*/ 860441 h 997058"/>
              <a:gd name="connsiteX1" fmla="*/ 0 w 469984"/>
              <a:gd name="connsiteY1" fmla="*/ 667550 h 997058"/>
              <a:gd name="connsiteX2" fmla="*/ 0 w 469984"/>
              <a:gd name="connsiteY2" fmla="*/ 40294 h 997058"/>
              <a:gd name="connsiteX3" fmla="*/ 322354 w 469984"/>
              <a:gd name="connsiteY3" fmla="*/ 40294 h 997058"/>
              <a:gd name="connsiteX4" fmla="*/ 161177 w 469984"/>
              <a:gd name="connsiteY4" fmla="*/ 80588 h 997058"/>
              <a:gd name="connsiteX5" fmla="*/ 0 w 469984"/>
              <a:gd name="connsiteY5" fmla="*/ 40294 h 997058"/>
              <a:gd name="connsiteX6" fmla="*/ 161177 w 469984"/>
              <a:gd name="connsiteY6" fmla="*/ 0 h 997058"/>
              <a:gd name="connsiteX7" fmla="*/ 322354 w 469984"/>
              <a:gd name="connsiteY7" fmla="*/ 40294 h 997058"/>
              <a:gd name="connsiteX8" fmla="*/ 322354 w 469984"/>
              <a:gd name="connsiteY8" fmla="*/ 667550 h 997058"/>
              <a:gd name="connsiteX9" fmla="*/ 469984 w 469984"/>
              <a:gd name="connsiteY9" fmla="*/ 997058 h 997058"/>
              <a:gd name="connsiteX0" fmla="*/ 0 w 469984"/>
              <a:gd name="connsiteY0" fmla="*/ 40294 h 997058"/>
              <a:gd name="connsiteX1" fmla="*/ 161177 w 469984"/>
              <a:gd name="connsiteY1" fmla="*/ 80588 h 997058"/>
              <a:gd name="connsiteX2" fmla="*/ 322354 w 469984"/>
              <a:gd name="connsiteY2" fmla="*/ 40294 h 997058"/>
              <a:gd name="connsiteX3" fmla="*/ 322354 w 469984"/>
              <a:gd name="connsiteY3" fmla="*/ 667550 h 997058"/>
              <a:gd name="connsiteX4" fmla="*/ 161177 w 469984"/>
              <a:gd name="connsiteY4" fmla="*/ 707844 h 997058"/>
              <a:gd name="connsiteX5" fmla="*/ 0 w 469984"/>
              <a:gd name="connsiteY5" fmla="*/ 667550 h 997058"/>
              <a:gd name="connsiteX6" fmla="*/ 0 w 469984"/>
              <a:gd name="connsiteY6" fmla="*/ 40294 h 997058"/>
              <a:gd name="connsiteX0" fmla="*/ 0 w 469984"/>
              <a:gd name="connsiteY0" fmla="*/ 40294 h 997058"/>
              <a:gd name="connsiteX1" fmla="*/ 161177 w 469984"/>
              <a:gd name="connsiteY1" fmla="*/ 0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0" fmla="*/ 0 w 469984"/>
              <a:gd name="connsiteY0" fmla="*/ 667550 h 997058"/>
              <a:gd name="connsiteX1" fmla="*/ 0 w 469984"/>
              <a:gd name="connsiteY1" fmla="*/ 40294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5" fmla="*/ 161177 w 469984"/>
              <a:gd name="connsiteY5" fmla="*/ 0 h 997058"/>
              <a:gd name="connsiteX6" fmla="*/ 322354 w 469984"/>
              <a:gd name="connsiteY6" fmla="*/ 40294 h 997058"/>
              <a:gd name="connsiteX7" fmla="*/ 322354 w 469984"/>
              <a:gd name="connsiteY7" fmla="*/ 667550 h 997058"/>
              <a:gd name="connsiteX8" fmla="*/ 469984 w 469984"/>
              <a:gd name="connsiteY8" fmla="*/ 997058 h 997058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5" fmla="*/ 161177 w 322354"/>
              <a:gd name="connsiteY5" fmla="*/ 0 h 707844"/>
              <a:gd name="connsiteX6" fmla="*/ 322354 w 322354"/>
              <a:gd name="connsiteY6" fmla="*/ 40294 h 707844"/>
              <a:gd name="connsiteX7" fmla="*/ 322354 w 322354"/>
              <a:gd name="connsiteY7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2354" h="707844" stroke="0" extrusionOk="0">
                <a:moveTo>
                  <a:pt x="0" y="40294"/>
                </a:moveTo>
                <a:cubicBezTo>
                  <a:pt x="0" y="62548"/>
                  <a:pt x="72161" y="80588"/>
                  <a:pt x="161177" y="80588"/>
                </a:cubicBezTo>
                <a:cubicBezTo>
                  <a:pt x="250193" y="80588"/>
                  <a:pt x="322354" y="62548"/>
                  <a:pt x="322354" y="40294"/>
                </a:cubicBezTo>
                <a:lnTo>
                  <a:pt x="322354" y="667550"/>
                </a:lnTo>
                <a:cubicBezTo>
                  <a:pt x="322354" y="689804"/>
                  <a:pt x="250193" y="707844"/>
                  <a:pt x="161177" y="707844"/>
                </a:cubicBezTo>
                <a:cubicBezTo>
                  <a:pt x="72161" y="707844"/>
                  <a:pt x="0" y="689804"/>
                  <a:pt x="0" y="667550"/>
                </a:cubicBezTo>
                <a:lnTo>
                  <a:pt x="0" y="40294"/>
                </a:lnTo>
                <a:close/>
              </a:path>
              <a:path w="322354" h="707844" fill="lighten" stroke="0" extrusionOk="0">
                <a:moveTo>
                  <a:pt x="0" y="40294"/>
                </a:moveTo>
                <a:cubicBezTo>
                  <a:pt x="0" y="18040"/>
                  <a:pt x="72161" y="0"/>
                  <a:pt x="161177" y="0"/>
                </a:cubicBezTo>
                <a:cubicBezTo>
                  <a:pt x="250193" y="0"/>
                  <a:pt x="322354" y="18040"/>
                  <a:pt x="322354" y="40294"/>
                </a:cubicBezTo>
                <a:cubicBezTo>
                  <a:pt x="322354" y="62548"/>
                  <a:pt x="250193" y="80588"/>
                  <a:pt x="161177" y="80588"/>
                </a:cubicBezTo>
                <a:cubicBezTo>
                  <a:pt x="72161" y="80588"/>
                  <a:pt x="0" y="62548"/>
                  <a:pt x="0" y="40294"/>
                </a:cubicBezTo>
                <a:close/>
              </a:path>
              <a:path w="322354" h="707844" fill="none" extrusionOk="0">
                <a:moveTo>
                  <a:pt x="0" y="667550"/>
                </a:moveTo>
                <a:lnTo>
                  <a:pt x="0" y="40294"/>
                </a:lnTo>
                <a:cubicBezTo>
                  <a:pt x="55336" y="39163"/>
                  <a:pt x="1666" y="76657"/>
                  <a:pt x="158107" y="85892"/>
                </a:cubicBezTo>
                <a:cubicBezTo>
                  <a:pt x="278158" y="87971"/>
                  <a:pt x="267605" y="55493"/>
                  <a:pt x="322354" y="40294"/>
                </a:cubicBezTo>
                <a:cubicBezTo>
                  <a:pt x="322354" y="62548"/>
                  <a:pt x="250193" y="80588"/>
                  <a:pt x="161177" y="80588"/>
                </a:cubicBezTo>
                <a:cubicBezTo>
                  <a:pt x="72161" y="80588"/>
                  <a:pt x="0" y="62548"/>
                  <a:pt x="0" y="40294"/>
                </a:cubicBezTo>
                <a:cubicBezTo>
                  <a:pt x="0" y="18040"/>
                  <a:pt x="72161" y="0"/>
                  <a:pt x="161177" y="0"/>
                </a:cubicBezTo>
                <a:cubicBezTo>
                  <a:pt x="250193" y="0"/>
                  <a:pt x="322354" y="18040"/>
                  <a:pt x="322354" y="40294"/>
                </a:cubicBezTo>
                <a:lnTo>
                  <a:pt x="322354" y="667550"/>
                </a:lnTo>
              </a:path>
            </a:pathLst>
          </a:cu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4A27C593-6CBD-9D3C-8892-AA9E65B7D813}"/>
              </a:ext>
            </a:extLst>
          </p:cNvPr>
          <p:cNvGrpSpPr/>
          <p:nvPr/>
        </p:nvGrpSpPr>
        <p:grpSpPr>
          <a:xfrm flipH="1">
            <a:off x="4069" y="2725287"/>
            <a:ext cx="2884388" cy="2884388"/>
            <a:chOff x="838308" y="0"/>
            <a:chExt cx="2884388" cy="2884388"/>
          </a:xfrm>
        </p:grpSpPr>
        <p:pic>
          <p:nvPicPr>
            <p:cNvPr id="39" name="グラフィックス 38" descr="傘 単色塗りつぶし">
              <a:extLst>
                <a:ext uri="{FF2B5EF4-FFF2-40B4-BE49-F238E27FC236}">
                  <a16:creationId xmlns:a16="http://schemas.microsoft.com/office/drawing/2014/main" id="{E4E08C25-9290-2A74-2017-6F85A320DEA2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96DAC541-7B7A-43D3-8B79-37D633B846F1}">
                  <asvg:svgBlip xmlns="" xmlns:asvg="http://schemas.microsoft.com/office/drawing/2016/SVG/main" r:embed="rId4"/>
                </a:ext>
              </a:extLst>
            </a:blip>
            <a:stretch>
              <a:fillRect/>
            </a:stretch>
          </p:blipFill>
          <p:spPr>
            <a:xfrm>
              <a:off x="897119" y="71327"/>
              <a:ext cx="2748322" cy="2748322"/>
            </a:xfrm>
            <a:prstGeom prst="rect">
              <a:avLst/>
            </a:prstGeom>
          </p:spPr>
        </p:pic>
        <p:pic>
          <p:nvPicPr>
            <p:cNvPr id="41" name="グラフィックス 40" descr="傘 枠線">
              <a:extLst>
                <a:ext uri="{FF2B5EF4-FFF2-40B4-BE49-F238E27FC236}">
                  <a16:creationId xmlns:a16="http://schemas.microsoft.com/office/drawing/2014/main" id="{D1FBECC8-E071-80CE-A4DC-153D0613B26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=""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838308" y="0"/>
              <a:ext cx="2884388" cy="2884388"/>
            </a:xfrm>
            <a:prstGeom prst="rect">
              <a:avLst/>
            </a:prstGeom>
          </p:spPr>
        </p:pic>
      </p:grpSp>
      <p:sp>
        <p:nvSpPr>
          <p:cNvPr id="90" name="テキスト ボックス 89">
            <a:extLst>
              <a:ext uri="{FF2B5EF4-FFF2-40B4-BE49-F238E27FC236}">
                <a16:creationId xmlns:a16="http://schemas.microsoft.com/office/drawing/2014/main" id="{AC193164-A366-4A74-B1DA-9A3E28F60A52}"/>
              </a:ext>
            </a:extLst>
          </p:cNvPr>
          <p:cNvSpPr txBox="1"/>
          <p:nvPr/>
        </p:nvSpPr>
        <p:spPr>
          <a:xfrm>
            <a:off x="5453523" y="443670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sp>
        <p:nvSpPr>
          <p:cNvPr id="91" name="テキスト ボックス 90">
            <a:extLst>
              <a:ext uri="{FF2B5EF4-FFF2-40B4-BE49-F238E27FC236}">
                <a16:creationId xmlns:a16="http://schemas.microsoft.com/office/drawing/2014/main" id="{E80C184F-E8A3-4A9C-AD98-8E51DB26E9B6}"/>
              </a:ext>
            </a:extLst>
          </p:cNvPr>
          <p:cNvSpPr txBox="1"/>
          <p:nvPr/>
        </p:nvSpPr>
        <p:spPr>
          <a:xfrm>
            <a:off x="6175020" y="66995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92" name="テキスト ボックス 91">
            <a:extLst>
              <a:ext uri="{FF2B5EF4-FFF2-40B4-BE49-F238E27FC236}">
                <a16:creationId xmlns:a16="http://schemas.microsoft.com/office/drawing/2014/main" id="{ADDCE300-8162-4CBE-BF22-2021DB22B57E}"/>
              </a:ext>
            </a:extLst>
          </p:cNvPr>
          <p:cNvSpPr txBox="1"/>
          <p:nvPr/>
        </p:nvSpPr>
        <p:spPr>
          <a:xfrm>
            <a:off x="4144802" y="1368556"/>
            <a:ext cx="9893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もくざい</a:t>
            </a:r>
          </a:p>
        </p:txBody>
      </p:sp>
      <p:sp>
        <p:nvSpPr>
          <p:cNvPr id="93" name="テキスト ボックス 92">
            <a:extLst>
              <a:ext uri="{FF2B5EF4-FFF2-40B4-BE49-F238E27FC236}">
                <a16:creationId xmlns:a16="http://schemas.microsoft.com/office/drawing/2014/main" id="{ED2F5902-30CA-4E6F-93E0-18F5ACB654B3}"/>
              </a:ext>
            </a:extLst>
          </p:cNvPr>
          <p:cNvSpPr txBox="1"/>
          <p:nvPr/>
        </p:nvSpPr>
        <p:spPr>
          <a:xfrm>
            <a:off x="4199091" y="198372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おんど</a:t>
            </a:r>
            <a:endParaRPr kumimoji="1" lang="ja-JP" altLang="en-US" sz="1200" dirty="0"/>
          </a:p>
        </p:txBody>
      </p:sp>
      <p:sp>
        <p:nvSpPr>
          <p:cNvPr id="96" name="テキスト ボックス 95">
            <a:extLst>
              <a:ext uri="{FF2B5EF4-FFF2-40B4-BE49-F238E27FC236}">
                <a16:creationId xmlns:a16="http://schemas.microsoft.com/office/drawing/2014/main" id="{8B450339-C47E-442C-B631-9FEA2A5D39A3}"/>
              </a:ext>
            </a:extLst>
          </p:cNvPr>
          <p:cNvSpPr txBox="1"/>
          <p:nvPr/>
        </p:nvSpPr>
        <p:spPr>
          <a:xfrm>
            <a:off x="5155449" y="1993024"/>
            <a:ext cx="7453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かん</a:t>
            </a:r>
            <a:endParaRPr kumimoji="1" lang="en-US" altLang="ja-JP" sz="1200" dirty="0">
              <a:solidFill>
                <a:schemeClr val="bg1"/>
              </a:solidFill>
            </a:endParaRPr>
          </a:p>
          <a:p>
            <a:endParaRPr kumimoji="1" lang="ja-JP" altLang="en-US" sz="1200" dirty="0"/>
          </a:p>
        </p:txBody>
      </p:sp>
      <p:sp>
        <p:nvSpPr>
          <p:cNvPr id="97" name="テキスト ボックス 96">
            <a:extLst>
              <a:ext uri="{FF2B5EF4-FFF2-40B4-BE49-F238E27FC236}">
                <a16:creationId xmlns:a16="http://schemas.microsoft.com/office/drawing/2014/main" id="{8060D724-87F4-4521-BAB8-173897C78AEF}"/>
              </a:ext>
            </a:extLst>
          </p:cNvPr>
          <p:cNvSpPr txBox="1"/>
          <p:nvPr/>
        </p:nvSpPr>
        <p:spPr>
          <a:xfrm>
            <a:off x="6218831" y="198503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ひと</a:t>
            </a:r>
          </a:p>
        </p:txBody>
      </p:sp>
      <p:sp>
        <p:nvSpPr>
          <p:cNvPr id="98" name="テキスト ボックス 97">
            <a:extLst>
              <a:ext uri="{FF2B5EF4-FFF2-40B4-BE49-F238E27FC236}">
                <a16:creationId xmlns:a16="http://schemas.microsoft.com/office/drawing/2014/main" id="{CE8F0A47-C87A-4914-8453-4C6F00062DA1}"/>
              </a:ext>
            </a:extLst>
          </p:cNvPr>
          <p:cNvSpPr txBox="1"/>
          <p:nvPr/>
        </p:nvSpPr>
        <p:spPr>
          <a:xfrm>
            <a:off x="6943790" y="196764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おお</a:t>
            </a:r>
          </a:p>
        </p:txBody>
      </p:sp>
      <p:sp>
        <p:nvSpPr>
          <p:cNvPr id="99" name="テキスト ボックス 98">
            <a:extLst>
              <a:ext uri="{FF2B5EF4-FFF2-40B4-BE49-F238E27FC236}">
                <a16:creationId xmlns:a16="http://schemas.microsoft.com/office/drawing/2014/main" id="{E5625204-C857-437C-A438-4E29474D54B5}"/>
              </a:ext>
            </a:extLst>
          </p:cNvPr>
          <p:cNvSpPr txBox="1"/>
          <p:nvPr/>
        </p:nvSpPr>
        <p:spPr>
          <a:xfrm>
            <a:off x="4136552" y="264506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いえ</a:t>
            </a:r>
          </a:p>
        </p:txBody>
      </p:sp>
      <p:sp>
        <p:nvSpPr>
          <p:cNvPr id="100" name="テキスト ボックス 99">
            <a:extLst>
              <a:ext uri="{FF2B5EF4-FFF2-40B4-BE49-F238E27FC236}">
                <a16:creationId xmlns:a16="http://schemas.microsoft.com/office/drawing/2014/main" id="{7F9E74A6-A0AD-47B4-BED7-ADC48B05AC5E}"/>
              </a:ext>
            </a:extLst>
          </p:cNvPr>
          <p:cNvSpPr txBox="1"/>
          <p:nvPr/>
        </p:nvSpPr>
        <p:spPr>
          <a:xfrm>
            <a:off x="4948481" y="264196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かぐ</a:t>
            </a:r>
            <a:endParaRPr kumimoji="1" lang="en-US" altLang="ja-JP" sz="1200" dirty="0">
              <a:solidFill>
                <a:schemeClr val="bg1"/>
              </a:solidFill>
            </a:endParaRPr>
          </a:p>
        </p:txBody>
      </p:sp>
      <p:sp>
        <p:nvSpPr>
          <p:cNvPr id="102" name="テキスト ボックス 101">
            <a:extLst>
              <a:ext uri="{FF2B5EF4-FFF2-40B4-BE49-F238E27FC236}">
                <a16:creationId xmlns:a16="http://schemas.microsoft.com/office/drawing/2014/main" id="{B992B91F-7A3B-4411-A061-EF3161D42311}"/>
              </a:ext>
            </a:extLst>
          </p:cNvPr>
          <p:cNvSpPr txBox="1"/>
          <p:nvPr/>
        </p:nvSpPr>
        <p:spPr>
          <a:xfrm>
            <a:off x="6453501" y="263599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へや</a:t>
            </a:r>
          </a:p>
        </p:txBody>
      </p:sp>
      <p:sp>
        <p:nvSpPr>
          <p:cNvPr id="101" name="角丸四角形 96">
            <a:extLst>
              <a:ext uri="{FF2B5EF4-FFF2-40B4-BE49-F238E27FC236}">
                <a16:creationId xmlns:a16="http://schemas.microsoft.com/office/drawing/2014/main" id="{B4F4DB0B-C823-6681-A598-408170FDD812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Google Shape;2562;p41">
            <a:hlinkClick r:id="rId7" action="ppaction://hlinksldjump"/>
            <a:extLst>
              <a:ext uri="{FF2B5EF4-FFF2-40B4-BE49-F238E27FC236}">
                <a16:creationId xmlns:a16="http://schemas.microsoft.com/office/drawing/2014/main" id="{8AD32956-63A9-2BD9-FCD3-856F538E562D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04" name="角丸四角形 96">
            <a:extLst>
              <a:ext uri="{FF2B5EF4-FFF2-40B4-BE49-F238E27FC236}">
                <a16:creationId xmlns:a16="http://schemas.microsoft.com/office/drawing/2014/main" id="{2FEEA4C1-BB65-B25D-9163-CB97C3B704E2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Google Shape;2562;p41">
            <a:hlinkClick r:id="rId8" action="ppaction://hlinksldjump"/>
            <a:extLst>
              <a:ext uri="{FF2B5EF4-FFF2-40B4-BE49-F238E27FC236}">
                <a16:creationId xmlns:a16="http://schemas.microsoft.com/office/drawing/2014/main" id="{5CB3F60C-31EA-1EF0-0E1C-54C9E073475B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07" name="正方形/長方形 106"/>
          <p:cNvSpPr/>
          <p:nvPr/>
        </p:nvSpPr>
        <p:spPr>
          <a:xfrm>
            <a:off x="6513077" y="5261385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正方形/長方形 107"/>
          <p:cNvSpPr/>
          <p:nvPr/>
        </p:nvSpPr>
        <p:spPr>
          <a:xfrm>
            <a:off x="6791558" y="5261385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正方形/長方形 108"/>
          <p:cNvSpPr/>
          <p:nvPr/>
        </p:nvSpPr>
        <p:spPr>
          <a:xfrm>
            <a:off x="7070039" y="5261385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正方形/長方形 109"/>
          <p:cNvSpPr/>
          <p:nvPr/>
        </p:nvSpPr>
        <p:spPr>
          <a:xfrm>
            <a:off x="7348520" y="5261385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正方形/長方形 110"/>
          <p:cNvSpPr/>
          <p:nvPr/>
        </p:nvSpPr>
        <p:spPr>
          <a:xfrm>
            <a:off x="7627003" y="5261385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12" name="Google Shape;2451;p40"/>
          <p:cNvGrpSpPr/>
          <p:nvPr/>
        </p:nvGrpSpPr>
        <p:grpSpPr>
          <a:xfrm rot="1595020" flipH="1">
            <a:off x="5063501" y="5226865"/>
            <a:ext cx="152637" cy="172162"/>
            <a:chOff x="3805164" y="3252287"/>
            <a:chExt cx="1192516" cy="1345064"/>
          </a:xfrm>
        </p:grpSpPr>
        <p:sp>
          <p:nvSpPr>
            <p:cNvPr id="113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8" name="正方形/長方形 127"/>
          <p:cNvSpPr/>
          <p:nvPr/>
        </p:nvSpPr>
        <p:spPr>
          <a:xfrm>
            <a:off x="6215515" y="5263031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29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666059" y="5062177"/>
            <a:ext cx="303975" cy="383186"/>
            <a:chOff x="9215567" y="654930"/>
            <a:chExt cx="1608434" cy="1989214"/>
          </a:xfrm>
        </p:grpSpPr>
        <p:sp>
          <p:nvSpPr>
            <p:cNvPr id="130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5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37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6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288759" y="5055091"/>
            <a:ext cx="303975" cy="383186"/>
            <a:chOff x="9215567" y="654930"/>
            <a:chExt cx="1608434" cy="1989214"/>
          </a:xfrm>
        </p:grpSpPr>
        <p:sp>
          <p:nvSpPr>
            <p:cNvPr id="141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6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48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7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55" name="正方形/長方形 154"/>
          <p:cNvSpPr/>
          <p:nvPr/>
        </p:nvSpPr>
        <p:spPr>
          <a:xfrm>
            <a:off x="5363850" y="5269481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6" name="正方形/長方形 155"/>
          <p:cNvSpPr/>
          <p:nvPr/>
        </p:nvSpPr>
        <p:spPr>
          <a:xfrm>
            <a:off x="5642331" y="5269481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7" name="正方形/長方形 156"/>
          <p:cNvSpPr/>
          <p:nvPr/>
        </p:nvSpPr>
        <p:spPr>
          <a:xfrm>
            <a:off x="5920814" y="5269481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" name="Google Shape;392;p16">
            <a:extLst>
              <a:ext uri="{FF2B5EF4-FFF2-40B4-BE49-F238E27FC236}">
                <a16:creationId xmlns:a16="http://schemas.microsoft.com/office/drawing/2014/main" id="{451ECA1E-F1D7-E56D-0669-EAD18E477B7C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7" name="Google Shape;393;p16">
              <a:extLst>
                <a:ext uri="{FF2B5EF4-FFF2-40B4-BE49-F238E27FC236}">
                  <a16:creationId xmlns:a16="http://schemas.microsoft.com/office/drawing/2014/main" id="{C813705D-3778-37B7-BE9C-A5A1B788FC76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394;p16">
              <a:extLst>
                <a:ext uri="{FF2B5EF4-FFF2-40B4-BE49-F238E27FC236}">
                  <a16:creationId xmlns:a16="http://schemas.microsoft.com/office/drawing/2014/main" id="{737BEEF3-C95F-66D0-CBEC-59875BE959A6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395;p16">
              <a:extLst>
                <a:ext uri="{FF2B5EF4-FFF2-40B4-BE49-F238E27FC236}">
                  <a16:creationId xmlns:a16="http://schemas.microsoft.com/office/drawing/2014/main" id="{49B1CBAA-D3F7-8B3C-02E4-8E3CCE268C81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396;p16">
            <a:extLst>
              <a:ext uri="{FF2B5EF4-FFF2-40B4-BE49-F238E27FC236}">
                <a16:creationId xmlns:a16="http://schemas.microsoft.com/office/drawing/2014/main" id="{EBD9B045-D6C8-C027-4C2D-99C1C8C695A0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2690" name="Google Shape;397;p16">
              <a:extLst>
                <a:ext uri="{FF2B5EF4-FFF2-40B4-BE49-F238E27FC236}">
                  <a16:creationId xmlns:a16="http://schemas.microsoft.com/office/drawing/2014/main" id="{17883DE0-1E0B-D963-9EB9-BF736596D2F9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398;p16">
              <a:extLst>
                <a:ext uri="{FF2B5EF4-FFF2-40B4-BE49-F238E27FC236}">
                  <a16:creationId xmlns:a16="http://schemas.microsoft.com/office/drawing/2014/main" id="{13F5ED86-2902-D854-E9B4-1C4C2D761DC1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399;p16">
              <a:extLst>
                <a:ext uri="{FF2B5EF4-FFF2-40B4-BE49-F238E27FC236}">
                  <a16:creationId xmlns:a16="http://schemas.microsoft.com/office/drawing/2014/main" id="{6766FC26-6D52-C2F8-A3D7-2221F7F56FFD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93" name="Google Shape;400;p16">
            <a:extLst>
              <a:ext uri="{FF2B5EF4-FFF2-40B4-BE49-F238E27FC236}">
                <a16:creationId xmlns:a16="http://schemas.microsoft.com/office/drawing/2014/main" id="{253E1613-2614-FCED-FDBB-08BB927E7056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2694" name="Google Shape;401;p16">
              <a:extLst>
                <a:ext uri="{FF2B5EF4-FFF2-40B4-BE49-F238E27FC236}">
                  <a16:creationId xmlns:a16="http://schemas.microsoft.com/office/drawing/2014/main" id="{F9E89F5C-C7CD-6C86-284B-22E8AC047BA6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402;p16">
              <a:extLst>
                <a:ext uri="{FF2B5EF4-FFF2-40B4-BE49-F238E27FC236}">
                  <a16:creationId xmlns:a16="http://schemas.microsoft.com/office/drawing/2014/main" id="{A195262A-E072-326B-21BD-C517A096CB55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6" name="Google Shape;403;p16">
              <a:extLst>
                <a:ext uri="{FF2B5EF4-FFF2-40B4-BE49-F238E27FC236}">
                  <a16:creationId xmlns:a16="http://schemas.microsoft.com/office/drawing/2014/main" id="{0CCB2C3F-9CA4-C9B5-B488-0A7DAD1BC1B8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97" name="Google Shape;404;p16">
            <a:extLst>
              <a:ext uri="{FF2B5EF4-FFF2-40B4-BE49-F238E27FC236}">
                <a16:creationId xmlns:a16="http://schemas.microsoft.com/office/drawing/2014/main" id="{CC09C22D-68CB-B110-A11D-B2E28C1F5C90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698" name="Google Shape;405;p16">
              <a:extLst>
                <a:ext uri="{FF2B5EF4-FFF2-40B4-BE49-F238E27FC236}">
                  <a16:creationId xmlns:a16="http://schemas.microsoft.com/office/drawing/2014/main" id="{D4A208F0-5F47-FD83-7682-F8C4169AED4A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9" name="Google Shape;406;p16">
              <a:extLst>
                <a:ext uri="{FF2B5EF4-FFF2-40B4-BE49-F238E27FC236}">
                  <a16:creationId xmlns:a16="http://schemas.microsoft.com/office/drawing/2014/main" id="{F432D254-A8D0-9D72-E241-9985CBCDDC34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0" name="Google Shape;407;p16">
              <a:extLst>
                <a:ext uri="{FF2B5EF4-FFF2-40B4-BE49-F238E27FC236}">
                  <a16:creationId xmlns:a16="http://schemas.microsoft.com/office/drawing/2014/main" id="{33862135-C30B-ABF6-AF65-C66E560D6694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365034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8" name="Google Shape;2574;p42">
            <a:extLst>
              <a:ext uri="{FF2B5EF4-FFF2-40B4-BE49-F238E27FC236}">
                <a16:creationId xmlns:a16="http://schemas.microsoft.com/office/drawing/2014/main" id="{4AC5FD50-2083-2677-EE80-4F717335D75B}"/>
              </a:ext>
            </a:extLst>
          </p:cNvPr>
          <p:cNvSpPr/>
          <p:nvPr/>
        </p:nvSpPr>
        <p:spPr>
          <a:xfrm>
            <a:off x="7169670" y="4205113"/>
            <a:ext cx="619976" cy="1853565"/>
          </a:xfrm>
          <a:prstGeom prst="rect">
            <a:avLst/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9" name="Google Shape;2575;p42">
            <a:extLst>
              <a:ext uri="{FF2B5EF4-FFF2-40B4-BE49-F238E27FC236}">
                <a16:creationId xmlns:a16="http://schemas.microsoft.com/office/drawing/2014/main" id="{DFB7B222-404F-BBCB-BBDA-EBB020CCB77F}"/>
              </a:ext>
            </a:extLst>
          </p:cNvPr>
          <p:cNvSpPr/>
          <p:nvPr/>
        </p:nvSpPr>
        <p:spPr>
          <a:xfrm>
            <a:off x="5816080" y="1952472"/>
            <a:ext cx="3355968" cy="2764135"/>
          </a:xfrm>
          <a:custGeom>
            <a:avLst/>
            <a:gdLst/>
            <a:ahLst/>
            <a:cxnLst/>
            <a:rect l="l" t="t" r="r" b="b"/>
            <a:pathLst>
              <a:path w="4787667" h="3131820" extrusionOk="0">
                <a:moveTo>
                  <a:pt x="617364" y="537210"/>
                </a:moveTo>
                <a:lnTo>
                  <a:pt x="0" y="1151383"/>
                </a:lnTo>
                <a:lnTo>
                  <a:pt x="425669" y="1736867"/>
                </a:lnTo>
                <a:lnTo>
                  <a:pt x="560214" y="2548890"/>
                </a:lnTo>
                <a:lnTo>
                  <a:pt x="1474614" y="3108960"/>
                </a:lnTo>
                <a:lnTo>
                  <a:pt x="1806084" y="2948940"/>
                </a:lnTo>
                <a:lnTo>
                  <a:pt x="2766204" y="3131820"/>
                </a:lnTo>
                <a:lnTo>
                  <a:pt x="3566304" y="3131820"/>
                </a:lnTo>
                <a:lnTo>
                  <a:pt x="4034934" y="2286000"/>
                </a:lnTo>
                <a:lnTo>
                  <a:pt x="4787667" y="1975505"/>
                </a:lnTo>
                <a:lnTo>
                  <a:pt x="4423554" y="1131570"/>
                </a:lnTo>
                <a:lnTo>
                  <a:pt x="4457844" y="628650"/>
                </a:lnTo>
                <a:lnTo>
                  <a:pt x="3509154" y="171450"/>
                </a:lnTo>
                <a:lnTo>
                  <a:pt x="2529613" y="222102"/>
                </a:lnTo>
                <a:lnTo>
                  <a:pt x="1954674" y="0"/>
                </a:lnTo>
                <a:lnTo>
                  <a:pt x="903114" y="251460"/>
                </a:lnTo>
                <a:lnTo>
                  <a:pt x="617364" y="53721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Google Shape;2574;p42">
            <a:extLst>
              <a:ext uri="{FF2B5EF4-FFF2-40B4-BE49-F238E27FC236}">
                <a16:creationId xmlns:a16="http://schemas.microsoft.com/office/drawing/2014/main" id="{1D08C765-CA0E-E72F-93E9-656087F10190}"/>
              </a:ext>
            </a:extLst>
          </p:cNvPr>
          <p:cNvSpPr/>
          <p:nvPr/>
        </p:nvSpPr>
        <p:spPr>
          <a:xfrm>
            <a:off x="4839190" y="4199867"/>
            <a:ext cx="619976" cy="1853565"/>
          </a:xfrm>
          <a:prstGeom prst="rect">
            <a:avLst/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Google Shape;2575;p42">
            <a:extLst>
              <a:ext uri="{FF2B5EF4-FFF2-40B4-BE49-F238E27FC236}">
                <a16:creationId xmlns:a16="http://schemas.microsoft.com/office/drawing/2014/main" id="{177C3C0A-9B55-81A7-CAAE-E6674D123CAB}"/>
              </a:ext>
            </a:extLst>
          </p:cNvPr>
          <p:cNvSpPr/>
          <p:nvPr/>
        </p:nvSpPr>
        <p:spPr>
          <a:xfrm>
            <a:off x="3485600" y="1947226"/>
            <a:ext cx="3355968" cy="2764135"/>
          </a:xfrm>
          <a:custGeom>
            <a:avLst/>
            <a:gdLst/>
            <a:ahLst/>
            <a:cxnLst/>
            <a:rect l="l" t="t" r="r" b="b"/>
            <a:pathLst>
              <a:path w="4787667" h="3131820" extrusionOk="0">
                <a:moveTo>
                  <a:pt x="617364" y="537210"/>
                </a:moveTo>
                <a:lnTo>
                  <a:pt x="0" y="1151383"/>
                </a:lnTo>
                <a:lnTo>
                  <a:pt x="425669" y="1736867"/>
                </a:lnTo>
                <a:lnTo>
                  <a:pt x="560214" y="2548890"/>
                </a:lnTo>
                <a:lnTo>
                  <a:pt x="1474614" y="3108960"/>
                </a:lnTo>
                <a:lnTo>
                  <a:pt x="1806084" y="2948940"/>
                </a:lnTo>
                <a:lnTo>
                  <a:pt x="2766204" y="3131820"/>
                </a:lnTo>
                <a:lnTo>
                  <a:pt x="3566304" y="3131820"/>
                </a:lnTo>
                <a:lnTo>
                  <a:pt x="4034934" y="2286000"/>
                </a:lnTo>
                <a:lnTo>
                  <a:pt x="4787667" y="1975505"/>
                </a:lnTo>
                <a:lnTo>
                  <a:pt x="4423554" y="1131570"/>
                </a:lnTo>
                <a:lnTo>
                  <a:pt x="4457844" y="628650"/>
                </a:lnTo>
                <a:lnTo>
                  <a:pt x="3509154" y="171450"/>
                </a:lnTo>
                <a:lnTo>
                  <a:pt x="2529613" y="222102"/>
                </a:lnTo>
                <a:lnTo>
                  <a:pt x="1954674" y="0"/>
                </a:lnTo>
                <a:lnTo>
                  <a:pt x="903114" y="251460"/>
                </a:lnTo>
                <a:lnTo>
                  <a:pt x="617364" y="53721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" name="Google Shape;2630;p42">
            <a:extLst>
              <a:ext uri="{FF2B5EF4-FFF2-40B4-BE49-F238E27FC236}">
                <a16:creationId xmlns:a16="http://schemas.microsoft.com/office/drawing/2014/main" id="{415C64AC-ADAA-651F-5ED9-FA66522FAE97}"/>
              </a:ext>
            </a:extLst>
          </p:cNvPr>
          <p:cNvSpPr/>
          <p:nvPr/>
        </p:nvSpPr>
        <p:spPr>
          <a:xfrm>
            <a:off x="3638435" y="4973945"/>
            <a:ext cx="274351" cy="1078168"/>
          </a:xfrm>
          <a:prstGeom prst="rect">
            <a:avLst/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" name="Google Shape;2666;p42">
            <a:extLst>
              <a:ext uri="{FF2B5EF4-FFF2-40B4-BE49-F238E27FC236}">
                <a16:creationId xmlns:a16="http://schemas.microsoft.com/office/drawing/2014/main" id="{9F2279EB-3193-FC7F-E1C8-E9F6DA7C319D}"/>
              </a:ext>
            </a:extLst>
          </p:cNvPr>
          <p:cNvSpPr/>
          <p:nvPr/>
        </p:nvSpPr>
        <p:spPr>
          <a:xfrm>
            <a:off x="2771179" y="3676035"/>
            <a:ext cx="2097489" cy="1684680"/>
          </a:xfrm>
          <a:custGeom>
            <a:avLst/>
            <a:gdLst/>
            <a:ahLst/>
            <a:cxnLst/>
            <a:rect l="l" t="t" r="r" b="b"/>
            <a:pathLst>
              <a:path w="4787667" h="3131820" extrusionOk="0">
                <a:moveTo>
                  <a:pt x="617364" y="537210"/>
                </a:moveTo>
                <a:lnTo>
                  <a:pt x="0" y="1151383"/>
                </a:lnTo>
                <a:lnTo>
                  <a:pt x="425669" y="1736867"/>
                </a:lnTo>
                <a:lnTo>
                  <a:pt x="560214" y="2548890"/>
                </a:lnTo>
                <a:lnTo>
                  <a:pt x="1474614" y="3108960"/>
                </a:lnTo>
                <a:lnTo>
                  <a:pt x="1806084" y="2948940"/>
                </a:lnTo>
                <a:lnTo>
                  <a:pt x="2766204" y="3131820"/>
                </a:lnTo>
                <a:lnTo>
                  <a:pt x="3566304" y="3131820"/>
                </a:lnTo>
                <a:lnTo>
                  <a:pt x="4034934" y="2286000"/>
                </a:lnTo>
                <a:lnTo>
                  <a:pt x="4787667" y="1975505"/>
                </a:lnTo>
                <a:lnTo>
                  <a:pt x="4423554" y="1131570"/>
                </a:lnTo>
                <a:lnTo>
                  <a:pt x="4457844" y="628650"/>
                </a:lnTo>
                <a:lnTo>
                  <a:pt x="3509154" y="171450"/>
                </a:lnTo>
                <a:lnTo>
                  <a:pt x="2529613" y="222102"/>
                </a:lnTo>
                <a:lnTo>
                  <a:pt x="1954674" y="0"/>
                </a:lnTo>
                <a:lnTo>
                  <a:pt x="903114" y="251460"/>
                </a:lnTo>
                <a:lnTo>
                  <a:pt x="617364" y="53721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9" name="Google Shape;2979;p46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6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6"/>
          <p:cNvSpPr txBox="1"/>
          <p:nvPr/>
        </p:nvSpPr>
        <p:spPr>
          <a:xfrm>
            <a:off x="524914" y="368907"/>
            <a:ext cx="7485611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ザイくんは、しゅんかんいどうをした。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すると、そこは一面みどりの森だった。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もうひとつ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まほうを使おう。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grpSp>
        <p:nvGrpSpPr>
          <p:cNvPr id="2953" name="グループ化 2952">
            <a:extLst>
              <a:ext uri="{FF2B5EF4-FFF2-40B4-BE49-F238E27FC236}">
                <a16:creationId xmlns:a16="http://schemas.microsoft.com/office/drawing/2014/main" id="{8E662D69-25E5-7619-C266-00D05541869A}"/>
              </a:ext>
            </a:extLst>
          </p:cNvPr>
          <p:cNvGrpSpPr>
            <a:grpSpLocks noChangeAspect="1"/>
          </p:cNvGrpSpPr>
          <p:nvPr/>
        </p:nvGrpSpPr>
        <p:grpSpPr>
          <a:xfrm>
            <a:off x="603872" y="3327703"/>
            <a:ext cx="2347106" cy="2940505"/>
            <a:chOff x="915433" y="3399777"/>
            <a:chExt cx="2347106" cy="2940505"/>
          </a:xfrm>
        </p:grpSpPr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51DA6045-A859-5EAF-8243-7BB99AF336FE}"/>
                </a:ext>
              </a:extLst>
            </p:cNvPr>
            <p:cNvGrpSpPr/>
            <p:nvPr/>
          </p:nvGrpSpPr>
          <p:grpSpPr>
            <a:xfrm rot="2046346">
              <a:off x="2761875" y="5378485"/>
              <a:ext cx="500664" cy="623423"/>
              <a:chOff x="4804856" y="4757689"/>
              <a:chExt cx="676948" cy="842930"/>
            </a:xfrm>
          </p:grpSpPr>
          <p:sp>
            <p:nvSpPr>
              <p:cNvPr id="7" name="直方体 6">
                <a:extLst>
                  <a:ext uri="{FF2B5EF4-FFF2-40B4-BE49-F238E27FC236}">
                    <a16:creationId xmlns:a16="http://schemas.microsoft.com/office/drawing/2014/main" id="{23876ECF-35C0-736C-1619-4F96D795A180}"/>
                  </a:ext>
                </a:extLst>
              </p:cNvPr>
              <p:cNvSpPr/>
              <p:nvPr/>
            </p:nvSpPr>
            <p:spPr>
              <a:xfrm>
                <a:off x="4827456" y="4757689"/>
                <a:ext cx="654348" cy="842930"/>
              </a:xfrm>
              <a:prstGeom prst="cube">
                <a:avLst>
                  <a:gd name="adj" fmla="val 12454"/>
                </a:avLst>
              </a:pr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" name="Google Shape;1549;p28">
                <a:extLst>
                  <a:ext uri="{FF2B5EF4-FFF2-40B4-BE49-F238E27FC236}">
                    <a16:creationId xmlns:a16="http://schemas.microsoft.com/office/drawing/2014/main" id="{85E82A46-7014-3038-C0A3-266CA1BF2303}"/>
                  </a:ext>
                </a:extLst>
              </p:cNvPr>
              <p:cNvSpPr txBox="1"/>
              <p:nvPr/>
            </p:nvSpPr>
            <p:spPr>
              <a:xfrm>
                <a:off x="4804856" y="4870488"/>
                <a:ext cx="607313" cy="57704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 err="1">
                    <a:solidFill>
                      <a:schemeClr val="bg1"/>
                    </a:solidFill>
                  </a:rPr>
                  <a:t>まほう</a:t>
                </a:r>
                <a:endParaRPr lang="en-US" altLang="ja-JP" sz="1050" dirty="0">
                  <a:solidFill>
                    <a:schemeClr val="bg1"/>
                  </a:solidFill>
                </a:endParaRPr>
              </a:p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>
                    <a:solidFill>
                      <a:schemeClr val="bg1"/>
                    </a:solidFill>
                  </a:rPr>
                  <a:t>の</a:t>
                </a:r>
                <a:endParaRPr lang="en-US" altLang="ja-JP" sz="1050" dirty="0">
                  <a:solidFill>
                    <a:schemeClr val="bg1"/>
                  </a:solidFill>
                </a:endParaRPr>
              </a:p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>
                    <a:solidFill>
                      <a:schemeClr val="bg1"/>
                    </a:solidFill>
                  </a:rPr>
                  <a:t>本</a:t>
                </a:r>
                <a:endParaRPr sz="1050" dirty="0">
                  <a:solidFill>
                    <a:schemeClr val="bg1"/>
                  </a:solidFill>
                  <a:sym typeface="Arial"/>
                </a:endParaRPr>
              </a:p>
            </p:txBody>
          </p:sp>
          <p:sp>
            <p:nvSpPr>
              <p:cNvPr id="9" name="フリーフォーム 5">
                <a:extLst>
                  <a:ext uri="{FF2B5EF4-FFF2-40B4-BE49-F238E27FC236}">
                    <a16:creationId xmlns:a16="http://schemas.microsoft.com/office/drawing/2014/main" id="{15F7B561-3268-7532-4CEC-F26C1C954C0A}"/>
                  </a:ext>
                </a:extLst>
              </p:cNvPr>
              <p:cNvSpPr/>
              <p:nvPr/>
            </p:nvSpPr>
            <p:spPr>
              <a:xfrm>
                <a:off x="4852657" y="4771177"/>
                <a:ext cx="612618" cy="811794"/>
              </a:xfrm>
              <a:custGeom>
                <a:avLst/>
                <a:gdLst>
                  <a:gd name="connsiteX0" fmla="*/ 69410 w 612618"/>
                  <a:gd name="connsiteY0" fmla="*/ 0 h 826883"/>
                  <a:gd name="connsiteX1" fmla="*/ 0 w 612618"/>
                  <a:gd name="connsiteY1" fmla="*/ 69410 h 826883"/>
                  <a:gd name="connsiteX2" fmla="*/ 561315 w 612618"/>
                  <a:gd name="connsiteY2" fmla="*/ 72428 h 826883"/>
                  <a:gd name="connsiteX3" fmla="*/ 552262 w 612618"/>
                  <a:gd name="connsiteY3" fmla="*/ 826883 h 826883"/>
                  <a:gd name="connsiteX4" fmla="*/ 612618 w 612618"/>
                  <a:gd name="connsiteY4" fmla="*/ 748420 h 826883"/>
                  <a:gd name="connsiteX5" fmla="*/ 612618 w 612618"/>
                  <a:gd name="connsiteY5" fmla="*/ 15089 h 826883"/>
                  <a:gd name="connsiteX6" fmla="*/ 69410 w 612618"/>
                  <a:gd name="connsiteY6" fmla="*/ 0 h 826883"/>
                  <a:gd name="connsiteX0" fmla="*/ 69410 w 612618"/>
                  <a:gd name="connsiteY0" fmla="*/ 3018 h 811794"/>
                  <a:gd name="connsiteX1" fmla="*/ 0 w 612618"/>
                  <a:gd name="connsiteY1" fmla="*/ 54321 h 811794"/>
                  <a:gd name="connsiteX2" fmla="*/ 561315 w 612618"/>
                  <a:gd name="connsiteY2" fmla="*/ 57339 h 811794"/>
                  <a:gd name="connsiteX3" fmla="*/ 552262 w 612618"/>
                  <a:gd name="connsiteY3" fmla="*/ 811794 h 811794"/>
                  <a:gd name="connsiteX4" fmla="*/ 612618 w 612618"/>
                  <a:gd name="connsiteY4" fmla="*/ 733331 h 811794"/>
                  <a:gd name="connsiteX5" fmla="*/ 612618 w 612618"/>
                  <a:gd name="connsiteY5" fmla="*/ 0 h 811794"/>
                  <a:gd name="connsiteX6" fmla="*/ 69410 w 612618"/>
                  <a:gd name="connsiteY6" fmla="*/ 3018 h 81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2618" h="811794">
                    <a:moveTo>
                      <a:pt x="69410" y="3018"/>
                    </a:moveTo>
                    <a:lnTo>
                      <a:pt x="0" y="54321"/>
                    </a:lnTo>
                    <a:lnTo>
                      <a:pt x="561315" y="57339"/>
                    </a:lnTo>
                    <a:lnTo>
                      <a:pt x="552262" y="811794"/>
                    </a:lnTo>
                    <a:lnTo>
                      <a:pt x="612618" y="733331"/>
                    </a:lnTo>
                    <a:lnTo>
                      <a:pt x="612618" y="0"/>
                    </a:lnTo>
                    <a:lnTo>
                      <a:pt x="69410" y="3018"/>
                    </a:lnTo>
                    <a:close/>
                  </a:path>
                </a:pathLst>
              </a:custGeom>
              <a:solidFill>
                <a:schemeClr val="tx2">
                  <a:lumMod val="9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0" name="グループ化 9">
              <a:extLst>
                <a:ext uri="{FF2B5EF4-FFF2-40B4-BE49-F238E27FC236}">
                  <a16:creationId xmlns:a16="http://schemas.microsoft.com/office/drawing/2014/main" id="{41E19095-F409-5796-C41A-F89D0DA2028E}"/>
                </a:ext>
              </a:extLst>
            </p:cNvPr>
            <p:cNvGrpSpPr/>
            <p:nvPr/>
          </p:nvGrpSpPr>
          <p:grpSpPr>
            <a:xfrm>
              <a:off x="1651568" y="4612625"/>
              <a:ext cx="1415294" cy="1727657"/>
              <a:chOff x="5767717" y="1496159"/>
              <a:chExt cx="1609515" cy="1986106"/>
            </a:xfrm>
          </p:grpSpPr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9AA361F4-A52B-ED3F-188C-2D4F63433337}"/>
                  </a:ext>
                </a:extLst>
              </p:cNvPr>
              <p:cNvGrpSpPr/>
              <p:nvPr/>
            </p:nvGrpSpPr>
            <p:grpSpPr>
              <a:xfrm rot="65108">
                <a:off x="5767717" y="1496159"/>
                <a:ext cx="1609515" cy="1986106"/>
                <a:chOff x="852649" y="4147627"/>
                <a:chExt cx="1519259" cy="1874733"/>
              </a:xfrm>
            </p:grpSpPr>
            <p:sp>
              <p:nvSpPr>
                <p:cNvPr id="13" name="Google Shape;1610;p29">
                  <a:extLst>
                    <a:ext uri="{FF2B5EF4-FFF2-40B4-BE49-F238E27FC236}">
                      <a16:creationId xmlns:a16="http://schemas.microsoft.com/office/drawing/2014/main" id="{A141E288-6BDB-8719-B3CB-DA74DC42F33C}"/>
                    </a:ext>
                  </a:extLst>
                </p:cNvPr>
                <p:cNvSpPr/>
                <p:nvPr/>
              </p:nvSpPr>
              <p:spPr>
                <a:xfrm>
                  <a:off x="2120636" y="5645555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11;p29">
                  <a:extLst>
                    <a:ext uri="{FF2B5EF4-FFF2-40B4-BE49-F238E27FC236}">
                      <a16:creationId xmlns:a16="http://schemas.microsoft.com/office/drawing/2014/main" id="{67101340-C656-B8AE-68AF-77A52D1C264F}"/>
                    </a:ext>
                  </a:extLst>
                </p:cNvPr>
                <p:cNvSpPr/>
                <p:nvPr/>
              </p:nvSpPr>
              <p:spPr>
                <a:xfrm>
                  <a:off x="852649" y="4147627"/>
                  <a:ext cx="1340898" cy="1783396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12;p29">
                  <a:extLst>
                    <a:ext uri="{FF2B5EF4-FFF2-40B4-BE49-F238E27FC236}">
                      <a16:creationId xmlns:a16="http://schemas.microsoft.com/office/drawing/2014/main" id="{9801DB5E-CE16-1A11-9C32-BE29890182C0}"/>
                    </a:ext>
                  </a:extLst>
                </p:cNvPr>
                <p:cNvSpPr/>
                <p:nvPr/>
              </p:nvSpPr>
              <p:spPr>
                <a:xfrm>
                  <a:off x="1718646" y="4866956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13;p29">
                  <a:extLst>
                    <a:ext uri="{FF2B5EF4-FFF2-40B4-BE49-F238E27FC236}">
                      <a16:creationId xmlns:a16="http://schemas.microsoft.com/office/drawing/2014/main" id="{B100D080-9245-84E7-8CBE-EE3B99A6A135}"/>
                    </a:ext>
                  </a:extLst>
                </p:cNvPr>
                <p:cNvSpPr/>
                <p:nvPr/>
              </p:nvSpPr>
              <p:spPr>
                <a:xfrm>
                  <a:off x="2046895" y="4797118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614;p29">
                  <a:extLst>
                    <a:ext uri="{FF2B5EF4-FFF2-40B4-BE49-F238E27FC236}">
                      <a16:creationId xmlns:a16="http://schemas.microsoft.com/office/drawing/2014/main" id="{0E7F8117-5C3A-F866-6E5E-888515154DA4}"/>
                    </a:ext>
                  </a:extLst>
                </p:cNvPr>
                <p:cNvSpPr/>
                <p:nvPr/>
              </p:nvSpPr>
              <p:spPr>
                <a:xfrm>
                  <a:off x="1922737" y="5148120"/>
                  <a:ext cx="79312" cy="76827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615;p29">
                  <a:extLst>
                    <a:ext uri="{FF2B5EF4-FFF2-40B4-BE49-F238E27FC236}">
                      <a16:creationId xmlns:a16="http://schemas.microsoft.com/office/drawing/2014/main" id="{07333993-E841-1DB2-CB41-FDDC50AF2E6E}"/>
                    </a:ext>
                  </a:extLst>
                </p:cNvPr>
                <p:cNvSpPr/>
                <p:nvPr/>
              </p:nvSpPr>
              <p:spPr>
                <a:xfrm>
                  <a:off x="1593086" y="5839684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9" name="Google Shape;1616;p29">
                  <a:extLst>
                    <a:ext uri="{FF2B5EF4-FFF2-40B4-BE49-F238E27FC236}">
                      <a16:creationId xmlns:a16="http://schemas.microsoft.com/office/drawing/2014/main" id="{6C283B9F-8993-13CA-43C8-0AED12910363}"/>
                    </a:ext>
                  </a:extLst>
                </p:cNvPr>
                <p:cNvCxnSpPr/>
                <p:nvPr/>
              </p:nvCxnSpPr>
              <p:spPr>
                <a:xfrm flipH="1">
                  <a:off x="852649" y="5579317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0" name="Google Shape;1617;p29">
                  <a:extLst>
                    <a:ext uri="{FF2B5EF4-FFF2-40B4-BE49-F238E27FC236}">
                      <a16:creationId xmlns:a16="http://schemas.microsoft.com/office/drawing/2014/main" id="{B59E5C5A-7EF0-B3F7-3A2D-295A1EECF84F}"/>
                    </a:ext>
                  </a:extLst>
                </p:cNvPr>
                <p:cNvCxnSpPr/>
                <p:nvPr/>
              </p:nvCxnSpPr>
              <p:spPr>
                <a:xfrm flipH="1">
                  <a:off x="859633" y="5631588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1" name="Google Shape;1618;p29">
                  <a:extLst>
                    <a:ext uri="{FF2B5EF4-FFF2-40B4-BE49-F238E27FC236}">
                      <a16:creationId xmlns:a16="http://schemas.microsoft.com/office/drawing/2014/main" id="{4E1CEE17-B162-F18F-C2CF-D58491ECECC2}"/>
                    </a:ext>
                  </a:extLst>
                </p:cNvPr>
                <p:cNvCxnSpPr/>
                <p:nvPr/>
              </p:nvCxnSpPr>
              <p:spPr>
                <a:xfrm flipH="1">
                  <a:off x="887568" y="5658105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2" name="Google Shape;1619;p29">
                  <a:extLst>
                    <a:ext uri="{FF2B5EF4-FFF2-40B4-BE49-F238E27FC236}">
                      <a16:creationId xmlns:a16="http://schemas.microsoft.com/office/drawing/2014/main" id="{0416DC0C-624D-9C9F-8954-4AEF948F389D}"/>
                    </a:ext>
                  </a:extLst>
                </p:cNvPr>
                <p:cNvCxnSpPr/>
                <p:nvPr/>
              </p:nvCxnSpPr>
              <p:spPr>
                <a:xfrm flipH="1">
                  <a:off x="925980" y="5712559"/>
                  <a:ext cx="88984" cy="12712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3" name="Google Shape;1620;p29">
                  <a:extLst>
                    <a:ext uri="{FF2B5EF4-FFF2-40B4-BE49-F238E27FC236}">
                      <a16:creationId xmlns:a16="http://schemas.microsoft.com/office/drawing/2014/main" id="{E9D3AB1A-43C6-F566-695A-818970063334}"/>
                    </a:ext>
                  </a:extLst>
                </p:cNvPr>
                <p:cNvCxnSpPr/>
                <p:nvPr/>
              </p:nvCxnSpPr>
              <p:spPr>
                <a:xfrm flipH="1">
                  <a:off x="964391" y="5760897"/>
                  <a:ext cx="71403" cy="8978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4" name="Google Shape;1621;p29">
                  <a:extLst>
                    <a:ext uri="{FF2B5EF4-FFF2-40B4-BE49-F238E27FC236}">
                      <a16:creationId xmlns:a16="http://schemas.microsoft.com/office/drawing/2014/main" id="{2C307021-23AA-85DE-83AD-8A4E9BB42EC6}"/>
                    </a:ext>
                  </a:extLst>
                </p:cNvPr>
                <p:cNvCxnSpPr/>
                <p:nvPr/>
              </p:nvCxnSpPr>
              <p:spPr>
                <a:xfrm flipH="1">
                  <a:off x="999310" y="5795047"/>
                  <a:ext cx="55870" cy="69354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sp>
              <p:nvSpPr>
                <p:cNvPr id="26" name="Google Shape;1622;p29">
                  <a:extLst>
                    <a:ext uri="{FF2B5EF4-FFF2-40B4-BE49-F238E27FC236}">
                      <a16:creationId xmlns:a16="http://schemas.microsoft.com/office/drawing/2014/main" id="{19E6BBFD-FA26-5861-9A8E-3AE19A80132B}"/>
                    </a:ext>
                  </a:extLst>
                </p:cNvPr>
                <p:cNvSpPr/>
                <p:nvPr/>
              </p:nvSpPr>
              <p:spPr>
                <a:xfrm>
                  <a:off x="1138987" y="4203499"/>
                  <a:ext cx="632451" cy="18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67" h="147637" extrusionOk="0">
                      <a:moveTo>
                        <a:pt x="130969" y="66675"/>
                      </a:moveTo>
                      <a:cubicBezTo>
                        <a:pt x="134938" y="67469"/>
                        <a:pt x="140013" y="66194"/>
                        <a:pt x="142875" y="69056"/>
                      </a:cubicBezTo>
                      <a:cubicBezTo>
                        <a:pt x="146425" y="72606"/>
                        <a:pt x="147638" y="83344"/>
                        <a:pt x="147638" y="83344"/>
                      </a:cubicBezTo>
                      <a:cubicBezTo>
                        <a:pt x="145257" y="89694"/>
                        <a:pt x="144731" y="97098"/>
                        <a:pt x="140494" y="102394"/>
                      </a:cubicBezTo>
                      <a:cubicBezTo>
                        <a:pt x="133518" y="111114"/>
                        <a:pt x="113325" y="105460"/>
                        <a:pt x="107157" y="104775"/>
                      </a:cubicBezTo>
                      <a:cubicBezTo>
                        <a:pt x="100950" y="101051"/>
                        <a:pt x="92275" y="97155"/>
                        <a:pt x="88107" y="90487"/>
                      </a:cubicBezTo>
                      <a:cubicBezTo>
                        <a:pt x="85842" y="86862"/>
                        <a:pt x="84932" y="82550"/>
                        <a:pt x="83344" y="78581"/>
                      </a:cubicBezTo>
                      <a:cubicBezTo>
                        <a:pt x="84138" y="68262"/>
                        <a:pt x="82805" y="57554"/>
                        <a:pt x="85725" y="47625"/>
                      </a:cubicBezTo>
                      <a:cubicBezTo>
                        <a:pt x="86992" y="43317"/>
                        <a:pt x="91706" y="40857"/>
                        <a:pt x="95250" y="38100"/>
                      </a:cubicBezTo>
                      <a:cubicBezTo>
                        <a:pt x="103685" y="31539"/>
                        <a:pt x="105815" y="31403"/>
                        <a:pt x="114300" y="28575"/>
                      </a:cubicBezTo>
                      <a:cubicBezTo>
                        <a:pt x="132556" y="29369"/>
                        <a:pt x="150845" y="29606"/>
                        <a:pt x="169069" y="30956"/>
                      </a:cubicBezTo>
                      <a:cubicBezTo>
                        <a:pt x="172333" y="31198"/>
                        <a:pt x="175512" y="32236"/>
                        <a:pt x="178594" y="33337"/>
                      </a:cubicBezTo>
                      <a:cubicBezTo>
                        <a:pt x="186645" y="36212"/>
                        <a:pt x="202407" y="42862"/>
                        <a:pt x="202407" y="42862"/>
                      </a:cubicBezTo>
                      <a:cubicBezTo>
                        <a:pt x="214888" y="55343"/>
                        <a:pt x="217932" y="56521"/>
                        <a:pt x="226219" y="71437"/>
                      </a:cubicBezTo>
                      <a:cubicBezTo>
                        <a:pt x="228506" y="75553"/>
                        <a:pt x="230323" y="87193"/>
                        <a:pt x="230982" y="90487"/>
                      </a:cubicBezTo>
                      <a:cubicBezTo>
                        <a:pt x="230188" y="99218"/>
                        <a:pt x="232114" y="108649"/>
                        <a:pt x="228600" y="116681"/>
                      </a:cubicBezTo>
                      <a:cubicBezTo>
                        <a:pt x="226115" y="122360"/>
                        <a:pt x="219206" y="124781"/>
                        <a:pt x="214313" y="128587"/>
                      </a:cubicBezTo>
                      <a:cubicBezTo>
                        <a:pt x="212054" y="130344"/>
                        <a:pt x="209800" y="132223"/>
                        <a:pt x="207169" y="133350"/>
                      </a:cubicBezTo>
                      <a:cubicBezTo>
                        <a:pt x="201556" y="135756"/>
                        <a:pt x="184836" y="137561"/>
                        <a:pt x="180975" y="138112"/>
                      </a:cubicBezTo>
                      <a:cubicBezTo>
                        <a:pt x="161321" y="144666"/>
                        <a:pt x="181664" y="138380"/>
                        <a:pt x="138113" y="145256"/>
                      </a:cubicBezTo>
                      <a:cubicBezTo>
                        <a:pt x="134880" y="145766"/>
                        <a:pt x="131763" y="146843"/>
                        <a:pt x="128588" y="147637"/>
                      </a:cubicBezTo>
                      <a:cubicBezTo>
                        <a:pt x="99219" y="146050"/>
                        <a:pt x="69297" y="148769"/>
                        <a:pt x="40482" y="142875"/>
                      </a:cubicBezTo>
                      <a:cubicBezTo>
                        <a:pt x="32784" y="141300"/>
                        <a:pt x="30099" y="130921"/>
                        <a:pt x="23813" y="126206"/>
                      </a:cubicBezTo>
                      <a:lnTo>
                        <a:pt x="14288" y="119062"/>
                      </a:lnTo>
                      <a:cubicBezTo>
                        <a:pt x="1259" y="93005"/>
                        <a:pt x="5189" y="103669"/>
                        <a:pt x="0" y="88106"/>
                      </a:cubicBezTo>
                      <a:cubicBezTo>
                        <a:pt x="1588" y="77787"/>
                        <a:pt x="2231" y="67278"/>
                        <a:pt x="4763" y="57150"/>
                      </a:cubicBezTo>
                      <a:cubicBezTo>
                        <a:pt x="5457" y="54374"/>
                        <a:pt x="8008" y="52433"/>
                        <a:pt x="9525" y="50006"/>
                      </a:cubicBezTo>
                      <a:cubicBezTo>
                        <a:pt x="24477" y="26083"/>
                        <a:pt x="8063" y="49296"/>
                        <a:pt x="26194" y="28575"/>
                      </a:cubicBezTo>
                      <a:cubicBezTo>
                        <a:pt x="28807" y="25588"/>
                        <a:pt x="30108" y="21357"/>
                        <a:pt x="33338" y="19050"/>
                      </a:cubicBezTo>
                      <a:cubicBezTo>
                        <a:pt x="36001" y="17148"/>
                        <a:pt x="39654" y="17311"/>
                        <a:pt x="42863" y="16669"/>
                      </a:cubicBezTo>
                      <a:cubicBezTo>
                        <a:pt x="47597" y="15722"/>
                        <a:pt x="52416" y="15234"/>
                        <a:pt x="57150" y="14287"/>
                      </a:cubicBezTo>
                      <a:cubicBezTo>
                        <a:pt x="64326" y="12852"/>
                        <a:pt x="71345" y="10610"/>
                        <a:pt x="78582" y="9525"/>
                      </a:cubicBezTo>
                      <a:cubicBezTo>
                        <a:pt x="87252" y="8225"/>
                        <a:pt x="96068" y="8168"/>
                        <a:pt x="104775" y="7144"/>
                      </a:cubicBezTo>
                      <a:cubicBezTo>
                        <a:pt x="109570" y="6580"/>
                        <a:pt x="114264" y="5295"/>
                        <a:pt x="119063" y="4762"/>
                      </a:cubicBezTo>
                      <a:cubicBezTo>
                        <a:pt x="183175" y="-2362"/>
                        <a:pt x="120592" y="6244"/>
                        <a:pt x="164307" y="0"/>
                      </a:cubicBezTo>
                      <a:cubicBezTo>
                        <a:pt x="195263" y="794"/>
                        <a:pt x="226284" y="226"/>
                        <a:pt x="257175" y="2381"/>
                      </a:cubicBezTo>
                      <a:cubicBezTo>
                        <a:pt x="260716" y="2628"/>
                        <a:pt x="263332" y="6021"/>
                        <a:pt x="266700" y="7144"/>
                      </a:cubicBezTo>
                      <a:cubicBezTo>
                        <a:pt x="270540" y="8424"/>
                        <a:pt x="274638" y="8731"/>
                        <a:pt x="278607" y="9525"/>
                      </a:cubicBezTo>
                      <a:cubicBezTo>
                        <a:pt x="296537" y="21478"/>
                        <a:pt x="273751" y="7444"/>
                        <a:pt x="295275" y="16669"/>
                      </a:cubicBezTo>
                      <a:cubicBezTo>
                        <a:pt x="297905" y="17796"/>
                        <a:pt x="299934" y="20011"/>
                        <a:pt x="302419" y="21431"/>
                      </a:cubicBezTo>
                      <a:cubicBezTo>
                        <a:pt x="318215" y="30457"/>
                        <a:pt x="306582" y="20832"/>
                        <a:pt x="321469" y="35719"/>
                      </a:cubicBezTo>
                      <a:cubicBezTo>
                        <a:pt x="322263" y="38100"/>
                        <a:pt x="322861" y="40555"/>
                        <a:pt x="323850" y="42862"/>
                      </a:cubicBezTo>
                      <a:cubicBezTo>
                        <a:pt x="326217" y="48386"/>
                        <a:pt x="329978" y="53436"/>
                        <a:pt x="330994" y="59531"/>
                      </a:cubicBezTo>
                      <a:cubicBezTo>
                        <a:pt x="331385" y="61880"/>
                        <a:pt x="330994" y="64294"/>
                        <a:pt x="330994" y="66675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" name="Google Shape;1736;p30">
                <a:extLst>
                  <a:ext uri="{FF2B5EF4-FFF2-40B4-BE49-F238E27FC236}">
                    <a16:creationId xmlns:a16="http://schemas.microsoft.com/office/drawing/2014/main" id="{26535020-B7F4-A17C-EBCA-9F8E664BA69B}"/>
                  </a:ext>
                </a:extLst>
              </p:cNvPr>
              <p:cNvSpPr/>
              <p:nvPr/>
            </p:nvSpPr>
            <p:spPr>
              <a:xfrm rot="17810550">
                <a:off x="5733468" y="2446078"/>
                <a:ext cx="443857" cy="278104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" name="グループ化 26">
              <a:extLst>
                <a:ext uri="{FF2B5EF4-FFF2-40B4-BE49-F238E27FC236}">
                  <a16:creationId xmlns:a16="http://schemas.microsoft.com/office/drawing/2014/main" id="{B2F27976-F098-7230-1CCB-C8C1448BBEDC}"/>
                </a:ext>
              </a:extLst>
            </p:cNvPr>
            <p:cNvGrpSpPr/>
            <p:nvPr/>
          </p:nvGrpSpPr>
          <p:grpSpPr>
            <a:xfrm rot="21236223">
              <a:off x="1364539" y="3399777"/>
              <a:ext cx="1602380" cy="1554423"/>
              <a:chOff x="6299492" y="1900421"/>
              <a:chExt cx="2208788" cy="2063116"/>
            </a:xfrm>
          </p:grpSpPr>
          <p:sp>
            <p:nvSpPr>
              <p:cNvPr id="28" name="楕円 27">
                <a:extLst>
                  <a:ext uri="{FF2B5EF4-FFF2-40B4-BE49-F238E27FC236}">
                    <a16:creationId xmlns:a16="http://schemas.microsoft.com/office/drawing/2014/main" id="{17C126F3-C28B-C42D-6949-E963CBAB1F9A}"/>
                  </a:ext>
                </a:extLst>
              </p:cNvPr>
              <p:cNvSpPr/>
              <p:nvPr/>
            </p:nvSpPr>
            <p:spPr>
              <a:xfrm>
                <a:off x="6299492" y="3326474"/>
                <a:ext cx="2208788" cy="637063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ローチャート: 抜出し 10">
                <a:extLst>
                  <a:ext uri="{FF2B5EF4-FFF2-40B4-BE49-F238E27FC236}">
                    <a16:creationId xmlns:a16="http://schemas.microsoft.com/office/drawing/2014/main" id="{61E6E8A6-31AA-1501-0893-CDE6438771A2}"/>
                  </a:ext>
                </a:extLst>
              </p:cNvPr>
              <p:cNvSpPr/>
              <p:nvPr/>
            </p:nvSpPr>
            <p:spPr>
              <a:xfrm>
                <a:off x="6815957" y="1900421"/>
                <a:ext cx="1145409" cy="167063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5000 w 10000"/>
                  <a:gd name="connsiteY1" fmla="*/ 0 h 10000"/>
                  <a:gd name="connsiteX2" fmla="*/ 10000 w 10000"/>
                  <a:gd name="connsiteY2" fmla="*/ 10000 h 10000"/>
                  <a:gd name="connsiteX3" fmla="*/ 0 w 10000"/>
                  <a:gd name="connsiteY3" fmla="*/ 10000 h 10000"/>
                  <a:gd name="connsiteX0" fmla="*/ 10000 w 10840"/>
                  <a:gd name="connsiteY0" fmla="*/ 10000 h 10478"/>
                  <a:gd name="connsiteX1" fmla="*/ 0 w 10840"/>
                  <a:gd name="connsiteY1" fmla="*/ 10000 h 10478"/>
                  <a:gd name="connsiteX2" fmla="*/ 5000 w 10840"/>
                  <a:gd name="connsiteY2" fmla="*/ 0 h 10478"/>
                  <a:gd name="connsiteX3" fmla="*/ 10840 w 10840"/>
                  <a:gd name="connsiteY3" fmla="*/ 10478 h 10478"/>
                  <a:gd name="connsiteX0" fmla="*/ 1927 w 10840"/>
                  <a:gd name="connsiteY0" fmla="*/ 13066 h 13066"/>
                  <a:gd name="connsiteX1" fmla="*/ 0 w 10840"/>
                  <a:gd name="connsiteY1" fmla="*/ 10000 h 13066"/>
                  <a:gd name="connsiteX2" fmla="*/ 5000 w 10840"/>
                  <a:gd name="connsiteY2" fmla="*/ 0 h 13066"/>
                  <a:gd name="connsiteX3" fmla="*/ 10840 w 10840"/>
                  <a:gd name="connsiteY3" fmla="*/ 10478 h 13066"/>
                  <a:gd name="connsiteX0" fmla="*/ 0 w 10840"/>
                  <a:gd name="connsiteY0" fmla="*/ 10000 h 10478"/>
                  <a:gd name="connsiteX1" fmla="*/ 5000 w 10840"/>
                  <a:gd name="connsiteY1" fmla="*/ 0 h 10478"/>
                  <a:gd name="connsiteX2" fmla="*/ 10840 w 10840"/>
                  <a:gd name="connsiteY2" fmla="*/ 10478 h 10478"/>
                  <a:gd name="connsiteX0" fmla="*/ 0 w 10517"/>
                  <a:gd name="connsiteY0" fmla="*/ 10000 h 10000"/>
                  <a:gd name="connsiteX1" fmla="*/ 5000 w 10517"/>
                  <a:gd name="connsiteY1" fmla="*/ 0 h 10000"/>
                  <a:gd name="connsiteX2" fmla="*/ 10517 w 10517"/>
                  <a:gd name="connsiteY2" fmla="*/ 9804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17" h="10000">
                    <a:moveTo>
                      <a:pt x="0" y="10000"/>
                    </a:moveTo>
                    <a:lnTo>
                      <a:pt x="5000" y="0"/>
                    </a:lnTo>
                    <a:cubicBezTo>
                      <a:pt x="6667" y="3333"/>
                      <a:pt x="10517" y="9804"/>
                      <a:pt x="10517" y="9804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0" name="星 4 12">
              <a:extLst>
                <a:ext uri="{FF2B5EF4-FFF2-40B4-BE49-F238E27FC236}">
                  <a16:creationId xmlns:a16="http://schemas.microsoft.com/office/drawing/2014/main" id="{2D2B21E0-3ED4-326C-8E3D-EBD939DEFC7E}"/>
                </a:ext>
              </a:extLst>
            </p:cNvPr>
            <p:cNvSpPr/>
            <p:nvPr/>
          </p:nvSpPr>
          <p:spPr>
            <a:xfrm rot="3721294">
              <a:off x="2549462" y="469181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星 4 88">
              <a:extLst>
                <a:ext uri="{FF2B5EF4-FFF2-40B4-BE49-F238E27FC236}">
                  <a16:creationId xmlns:a16="http://schemas.microsoft.com/office/drawing/2014/main" id="{6D4607C3-89D3-A33E-69D5-D5EA00775573}"/>
                </a:ext>
              </a:extLst>
            </p:cNvPr>
            <p:cNvSpPr/>
            <p:nvPr/>
          </p:nvSpPr>
          <p:spPr>
            <a:xfrm rot="1499007">
              <a:off x="2797390" y="4558430"/>
              <a:ext cx="90342" cy="177763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星 4 89">
              <a:extLst>
                <a:ext uri="{FF2B5EF4-FFF2-40B4-BE49-F238E27FC236}">
                  <a16:creationId xmlns:a16="http://schemas.microsoft.com/office/drawing/2014/main" id="{6FAE9C69-07D7-ECC5-A3A9-175D3005BAF6}"/>
                </a:ext>
              </a:extLst>
            </p:cNvPr>
            <p:cNvSpPr/>
            <p:nvPr/>
          </p:nvSpPr>
          <p:spPr>
            <a:xfrm rot="5214243">
              <a:off x="2215725" y="475526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星 4 90">
              <a:extLst>
                <a:ext uri="{FF2B5EF4-FFF2-40B4-BE49-F238E27FC236}">
                  <a16:creationId xmlns:a16="http://schemas.microsoft.com/office/drawing/2014/main" id="{9C35B661-79C5-DFF5-F29D-ADD18D722AF0}"/>
                </a:ext>
              </a:extLst>
            </p:cNvPr>
            <p:cNvSpPr/>
            <p:nvPr/>
          </p:nvSpPr>
          <p:spPr>
            <a:xfrm rot="5214243">
              <a:off x="1844813" y="4787252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星 4 91">
              <a:extLst>
                <a:ext uri="{FF2B5EF4-FFF2-40B4-BE49-F238E27FC236}">
                  <a16:creationId xmlns:a16="http://schemas.microsoft.com/office/drawing/2014/main" id="{1CEF3A7B-5FCA-726A-E927-372778283610}"/>
                </a:ext>
              </a:extLst>
            </p:cNvPr>
            <p:cNvSpPr/>
            <p:nvPr/>
          </p:nvSpPr>
          <p:spPr>
            <a:xfrm rot="6420731">
              <a:off x="1548292" y="474037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星 4 93">
              <a:extLst>
                <a:ext uri="{FF2B5EF4-FFF2-40B4-BE49-F238E27FC236}">
                  <a16:creationId xmlns:a16="http://schemas.microsoft.com/office/drawing/2014/main" id="{B0496BEE-3218-8A87-4A96-5C23D1519049}"/>
                </a:ext>
              </a:extLst>
            </p:cNvPr>
            <p:cNvSpPr/>
            <p:nvPr/>
          </p:nvSpPr>
          <p:spPr>
            <a:xfrm rot="3315040">
              <a:off x="1646473" y="4549609"/>
              <a:ext cx="81489" cy="178522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5" name="グループ化 54">
              <a:extLst>
                <a:ext uri="{FF2B5EF4-FFF2-40B4-BE49-F238E27FC236}">
                  <a16:creationId xmlns:a16="http://schemas.microsoft.com/office/drawing/2014/main" id="{5F047ED7-70A9-1D92-69C2-AD1087C1D2E1}"/>
                </a:ext>
              </a:extLst>
            </p:cNvPr>
            <p:cNvGrpSpPr/>
            <p:nvPr/>
          </p:nvGrpSpPr>
          <p:grpSpPr>
            <a:xfrm>
              <a:off x="2392564" y="5727369"/>
              <a:ext cx="497869" cy="215519"/>
              <a:chOff x="7592291" y="4873538"/>
              <a:chExt cx="1316303" cy="831084"/>
            </a:xfrm>
          </p:grpSpPr>
          <p:sp>
            <p:nvSpPr>
              <p:cNvPr id="56" name="楕円 13">
                <a:extLst>
                  <a:ext uri="{FF2B5EF4-FFF2-40B4-BE49-F238E27FC236}">
                    <a16:creationId xmlns:a16="http://schemas.microsoft.com/office/drawing/2014/main" id="{A611A570-0F03-1E96-A74A-73B905C1AC15}"/>
                  </a:ext>
                </a:extLst>
              </p:cNvPr>
              <p:cNvSpPr/>
              <p:nvPr/>
            </p:nvSpPr>
            <p:spPr>
              <a:xfrm>
                <a:off x="7592291" y="4936114"/>
                <a:ext cx="665018" cy="37117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18" h="371176">
                    <a:moveTo>
                      <a:pt x="0" y="185588"/>
                    </a:moveTo>
                    <a:cubicBezTo>
                      <a:pt x="0" y="83091"/>
                      <a:pt x="148869" y="0"/>
                      <a:pt x="332509" y="0"/>
                    </a:cubicBezTo>
                    <a:cubicBezTo>
                      <a:pt x="516149" y="0"/>
                      <a:pt x="657553" y="187594"/>
                      <a:pt x="665018" y="185588"/>
                    </a:cubicBezTo>
                    <a:cubicBezTo>
                      <a:pt x="650089" y="191047"/>
                      <a:pt x="516149" y="371176"/>
                      <a:pt x="332509" y="371176"/>
                    </a:cubicBezTo>
                    <a:cubicBezTo>
                      <a:pt x="148869" y="371176"/>
                      <a:pt x="0" y="288085"/>
                      <a:pt x="0" y="185588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楕円 13">
                <a:extLst>
                  <a:ext uri="{FF2B5EF4-FFF2-40B4-BE49-F238E27FC236}">
                    <a16:creationId xmlns:a16="http://schemas.microsoft.com/office/drawing/2014/main" id="{87748058-A865-6EC7-F25D-3153DCFF4BD6}"/>
                  </a:ext>
                </a:extLst>
              </p:cNvPr>
              <p:cNvSpPr/>
              <p:nvPr/>
            </p:nvSpPr>
            <p:spPr>
              <a:xfrm rot="10040069">
                <a:off x="8237968" y="4873538"/>
                <a:ext cx="665018" cy="37117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18" h="371176">
                    <a:moveTo>
                      <a:pt x="0" y="185588"/>
                    </a:moveTo>
                    <a:cubicBezTo>
                      <a:pt x="0" y="83091"/>
                      <a:pt x="148869" y="0"/>
                      <a:pt x="332509" y="0"/>
                    </a:cubicBezTo>
                    <a:cubicBezTo>
                      <a:pt x="516149" y="0"/>
                      <a:pt x="657553" y="187594"/>
                      <a:pt x="665018" y="185588"/>
                    </a:cubicBezTo>
                    <a:cubicBezTo>
                      <a:pt x="650089" y="191047"/>
                      <a:pt x="516149" y="371176"/>
                      <a:pt x="332509" y="371176"/>
                    </a:cubicBezTo>
                    <a:cubicBezTo>
                      <a:pt x="148869" y="371176"/>
                      <a:pt x="0" y="288085"/>
                      <a:pt x="0" y="185588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13">
                <a:extLst>
                  <a:ext uri="{FF2B5EF4-FFF2-40B4-BE49-F238E27FC236}">
                    <a16:creationId xmlns:a16="http://schemas.microsoft.com/office/drawing/2014/main" id="{B28E5546-4D08-17CC-43C3-CA7AD1B170F4}"/>
                  </a:ext>
                </a:extLst>
              </p:cNvPr>
              <p:cNvSpPr/>
              <p:nvPr/>
            </p:nvSpPr>
            <p:spPr>
              <a:xfrm rot="5161694">
                <a:off x="8078656" y="4874685"/>
                <a:ext cx="554779" cy="110509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665018 w 783033"/>
                  <a:gd name="connsiteY0" fmla="*/ 185588 h 371176"/>
                  <a:gd name="connsiteX1" fmla="*/ 332509 w 783033"/>
                  <a:gd name="connsiteY1" fmla="*/ 371176 h 371176"/>
                  <a:gd name="connsiteX2" fmla="*/ 0 w 783033"/>
                  <a:gd name="connsiteY2" fmla="*/ 185588 h 371176"/>
                  <a:gd name="connsiteX3" fmla="*/ 332509 w 783033"/>
                  <a:gd name="connsiteY3" fmla="*/ 0 h 371176"/>
                  <a:gd name="connsiteX4" fmla="*/ 783033 w 783033"/>
                  <a:gd name="connsiteY4" fmla="*/ 277028 h 371176"/>
                  <a:gd name="connsiteX0" fmla="*/ 665018 w 716013"/>
                  <a:gd name="connsiteY0" fmla="*/ 628003 h 813591"/>
                  <a:gd name="connsiteX1" fmla="*/ 332509 w 716013"/>
                  <a:gd name="connsiteY1" fmla="*/ 813591 h 813591"/>
                  <a:gd name="connsiteX2" fmla="*/ 0 w 716013"/>
                  <a:gd name="connsiteY2" fmla="*/ 628003 h 813591"/>
                  <a:gd name="connsiteX3" fmla="*/ 332509 w 716013"/>
                  <a:gd name="connsiteY3" fmla="*/ 442415 h 813591"/>
                  <a:gd name="connsiteX4" fmla="*/ 716013 w 716013"/>
                  <a:gd name="connsiteY4" fmla="*/ 12487 h 813591"/>
                  <a:gd name="connsiteX0" fmla="*/ 699531 w 716013"/>
                  <a:gd name="connsiteY0" fmla="*/ 1104996 h 1105096"/>
                  <a:gd name="connsiteX1" fmla="*/ 332509 w 716013"/>
                  <a:gd name="connsiteY1" fmla="*/ 813591 h 1105096"/>
                  <a:gd name="connsiteX2" fmla="*/ 0 w 716013"/>
                  <a:gd name="connsiteY2" fmla="*/ 628003 h 1105096"/>
                  <a:gd name="connsiteX3" fmla="*/ 332509 w 716013"/>
                  <a:gd name="connsiteY3" fmla="*/ 442415 h 1105096"/>
                  <a:gd name="connsiteX4" fmla="*/ 716013 w 716013"/>
                  <a:gd name="connsiteY4" fmla="*/ 12487 h 1105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6013" h="1105096">
                    <a:moveTo>
                      <a:pt x="699531" y="1104996"/>
                    </a:moveTo>
                    <a:cubicBezTo>
                      <a:pt x="684602" y="1110455"/>
                      <a:pt x="449098" y="893090"/>
                      <a:pt x="332509" y="813591"/>
                    </a:cubicBezTo>
                    <a:cubicBezTo>
                      <a:pt x="215921" y="734092"/>
                      <a:pt x="0" y="730500"/>
                      <a:pt x="0" y="628003"/>
                    </a:cubicBezTo>
                    <a:cubicBezTo>
                      <a:pt x="0" y="525506"/>
                      <a:pt x="213174" y="545001"/>
                      <a:pt x="332509" y="442415"/>
                    </a:cubicBezTo>
                    <a:cubicBezTo>
                      <a:pt x="451844" y="339829"/>
                      <a:pt x="590533" y="-76947"/>
                      <a:pt x="716013" y="12487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9" name="楕円 13">
              <a:extLst>
                <a:ext uri="{FF2B5EF4-FFF2-40B4-BE49-F238E27FC236}">
                  <a16:creationId xmlns:a16="http://schemas.microsoft.com/office/drawing/2014/main" id="{7AA2BD99-4F7A-FA0D-1D19-B6E5377B73EA}"/>
                </a:ext>
              </a:extLst>
            </p:cNvPr>
            <p:cNvSpPr/>
            <p:nvPr/>
          </p:nvSpPr>
          <p:spPr>
            <a:xfrm rot="7516418">
              <a:off x="2080023" y="5299317"/>
              <a:ext cx="287953" cy="800651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665018 w 783033"/>
                <a:gd name="connsiteY0" fmla="*/ 185588 h 371176"/>
                <a:gd name="connsiteX1" fmla="*/ 332509 w 783033"/>
                <a:gd name="connsiteY1" fmla="*/ 371176 h 371176"/>
                <a:gd name="connsiteX2" fmla="*/ 0 w 783033"/>
                <a:gd name="connsiteY2" fmla="*/ 185588 h 371176"/>
                <a:gd name="connsiteX3" fmla="*/ 332509 w 783033"/>
                <a:gd name="connsiteY3" fmla="*/ 0 h 371176"/>
                <a:gd name="connsiteX4" fmla="*/ 783033 w 783033"/>
                <a:gd name="connsiteY4" fmla="*/ 277028 h 371176"/>
                <a:gd name="connsiteX0" fmla="*/ 665018 w 716013"/>
                <a:gd name="connsiteY0" fmla="*/ 628003 h 813591"/>
                <a:gd name="connsiteX1" fmla="*/ 332509 w 716013"/>
                <a:gd name="connsiteY1" fmla="*/ 813591 h 813591"/>
                <a:gd name="connsiteX2" fmla="*/ 0 w 716013"/>
                <a:gd name="connsiteY2" fmla="*/ 628003 h 813591"/>
                <a:gd name="connsiteX3" fmla="*/ 332509 w 716013"/>
                <a:gd name="connsiteY3" fmla="*/ 442415 h 813591"/>
                <a:gd name="connsiteX4" fmla="*/ 716013 w 716013"/>
                <a:gd name="connsiteY4" fmla="*/ 12487 h 813591"/>
                <a:gd name="connsiteX0" fmla="*/ 699531 w 716013"/>
                <a:gd name="connsiteY0" fmla="*/ 1104996 h 1105096"/>
                <a:gd name="connsiteX1" fmla="*/ 332509 w 716013"/>
                <a:gd name="connsiteY1" fmla="*/ 813591 h 1105096"/>
                <a:gd name="connsiteX2" fmla="*/ 0 w 716013"/>
                <a:gd name="connsiteY2" fmla="*/ 628003 h 1105096"/>
                <a:gd name="connsiteX3" fmla="*/ 332509 w 716013"/>
                <a:gd name="connsiteY3" fmla="*/ 442415 h 1105096"/>
                <a:gd name="connsiteX4" fmla="*/ 716013 w 716013"/>
                <a:gd name="connsiteY4" fmla="*/ 12487 h 1105096"/>
                <a:gd name="connsiteX0" fmla="*/ 1293586 w 1310068"/>
                <a:gd name="connsiteY0" fmla="*/ 1138481 h 1138581"/>
                <a:gd name="connsiteX1" fmla="*/ 926564 w 1310068"/>
                <a:gd name="connsiteY1" fmla="*/ 847076 h 1138581"/>
                <a:gd name="connsiteX2" fmla="*/ 594055 w 1310068"/>
                <a:gd name="connsiteY2" fmla="*/ 661488 h 1138581"/>
                <a:gd name="connsiteX3" fmla="*/ 16943 w 1310068"/>
                <a:gd name="connsiteY3" fmla="*/ 110670 h 1138581"/>
                <a:gd name="connsiteX4" fmla="*/ 1310068 w 1310068"/>
                <a:gd name="connsiteY4" fmla="*/ 45972 h 1138581"/>
                <a:gd name="connsiteX0" fmla="*/ 2039018 w 2039016"/>
                <a:gd name="connsiteY0" fmla="*/ 1426587 h 1426687"/>
                <a:gd name="connsiteX1" fmla="*/ 1671996 w 2039016"/>
                <a:gd name="connsiteY1" fmla="*/ 1135182 h 1426687"/>
                <a:gd name="connsiteX2" fmla="*/ 1339487 w 2039016"/>
                <a:gd name="connsiteY2" fmla="*/ 949594 h 1426687"/>
                <a:gd name="connsiteX3" fmla="*/ 762375 w 2039016"/>
                <a:gd name="connsiteY3" fmla="*/ 398776 h 1426687"/>
                <a:gd name="connsiteX4" fmla="*/ 15908 w 2039016"/>
                <a:gd name="connsiteY4" fmla="*/ 15621 h 1426687"/>
                <a:gd name="connsiteX0" fmla="*/ 1448761 w 1672922"/>
                <a:gd name="connsiteY0" fmla="*/ 1994478 h 1994510"/>
                <a:gd name="connsiteX1" fmla="*/ 1671996 w 1672922"/>
                <a:gd name="connsiteY1" fmla="*/ 1135184 h 1994510"/>
                <a:gd name="connsiteX2" fmla="*/ 1339487 w 1672922"/>
                <a:gd name="connsiteY2" fmla="*/ 949596 h 1994510"/>
                <a:gd name="connsiteX3" fmla="*/ 762375 w 1672922"/>
                <a:gd name="connsiteY3" fmla="*/ 398778 h 1994510"/>
                <a:gd name="connsiteX4" fmla="*/ 15908 w 1672922"/>
                <a:gd name="connsiteY4" fmla="*/ 15623 h 1994510"/>
                <a:gd name="connsiteX0" fmla="*/ 1448761 w 1563434"/>
                <a:gd name="connsiteY0" fmla="*/ 1994478 h 1994541"/>
                <a:gd name="connsiteX1" fmla="*/ 1561859 w 1563434"/>
                <a:gd name="connsiteY1" fmla="*/ 1476516 h 1994541"/>
                <a:gd name="connsiteX2" fmla="*/ 1339487 w 1563434"/>
                <a:gd name="connsiteY2" fmla="*/ 949596 h 1994541"/>
                <a:gd name="connsiteX3" fmla="*/ 762375 w 1563434"/>
                <a:gd name="connsiteY3" fmla="*/ 398778 h 1994541"/>
                <a:gd name="connsiteX4" fmla="*/ 15908 w 1563434"/>
                <a:gd name="connsiteY4" fmla="*/ 15623 h 1994541"/>
                <a:gd name="connsiteX0" fmla="*/ 727166 w 1590716"/>
                <a:gd name="connsiteY0" fmla="*/ 2496354 h 2496383"/>
                <a:gd name="connsiteX1" fmla="*/ 1561859 w 1590716"/>
                <a:gd name="connsiteY1" fmla="*/ 1476516 h 2496383"/>
                <a:gd name="connsiteX2" fmla="*/ 1339487 w 1590716"/>
                <a:gd name="connsiteY2" fmla="*/ 949596 h 2496383"/>
                <a:gd name="connsiteX3" fmla="*/ 762375 w 1590716"/>
                <a:gd name="connsiteY3" fmla="*/ 398778 h 2496383"/>
                <a:gd name="connsiteX4" fmla="*/ 15908 w 1590716"/>
                <a:gd name="connsiteY4" fmla="*/ 15623 h 2496383"/>
                <a:gd name="connsiteX0" fmla="*/ 727166 w 1475978"/>
                <a:gd name="connsiteY0" fmla="*/ 2496354 h 2496387"/>
                <a:gd name="connsiteX1" fmla="*/ 1429120 w 1475978"/>
                <a:gd name="connsiteY1" fmla="*/ 1572539 h 2496387"/>
                <a:gd name="connsiteX2" fmla="*/ 1339487 w 1475978"/>
                <a:gd name="connsiteY2" fmla="*/ 949596 h 2496387"/>
                <a:gd name="connsiteX3" fmla="*/ 762375 w 1475978"/>
                <a:gd name="connsiteY3" fmla="*/ 398778 h 2496387"/>
                <a:gd name="connsiteX4" fmla="*/ 15908 w 1475978"/>
                <a:gd name="connsiteY4" fmla="*/ 15623 h 2496387"/>
                <a:gd name="connsiteX0" fmla="*/ 1307548 w 1433117"/>
                <a:gd name="connsiteY0" fmla="*/ 2116756 h 2116817"/>
                <a:gd name="connsiteX1" fmla="*/ 1429120 w 1433117"/>
                <a:gd name="connsiteY1" fmla="*/ 1572539 h 2116817"/>
                <a:gd name="connsiteX2" fmla="*/ 1339487 w 1433117"/>
                <a:gd name="connsiteY2" fmla="*/ 949596 h 2116817"/>
                <a:gd name="connsiteX3" fmla="*/ 762375 w 1433117"/>
                <a:gd name="connsiteY3" fmla="*/ 398778 h 2116817"/>
                <a:gd name="connsiteX4" fmla="*/ 15908 w 1433117"/>
                <a:gd name="connsiteY4" fmla="*/ 15623 h 211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117" h="2116817">
                  <a:moveTo>
                    <a:pt x="1307548" y="2116756"/>
                  </a:moveTo>
                  <a:cubicBezTo>
                    <a:pt x="1292619" y="2122215"/>
                    <a:pt x="1423797" y="1767066"/>
                    <a:pt x="1429120" y="1572539"/>
                  </a:cubicBezTo>
                  <a:cubicBezTo>
                    <a:pt x="1434443" y="1378012"/>
                    <a:pt x="1450611" y="1145223"/>
                    <a:pt x="1339487" y="949596"/>
                  </a:cubicBezTo>
                  <a:cubicBezTo>
                    <a:pt x="1228363" y="753969"/>
                    <a:pt x="982971" y="554440"/>
                    <a:pt x="762375" y="398778"/>
                  </a:cubicBezTo>
                  <a:cubicBezTo>
                    <a:pt x="541779" y="243116"/>
                    <a:pt x="-109572" y="-73811"/>
                    <a:pt x="15908" y="1562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16">
              <a:extLst>
                <a:ext uri="{FF2B5EF4-FFF2-40B4-BE49-F238E27FC236}">
                  <a16:creationId xmlns:a16="http://schemas.microsoft.com/office/drawing/2014/main" id="{E49F3ED8-B4EA-1339-9BA7-FC06C055F866}"/>
                </a:ext>
              </a:extLst>
            </p:cNvPr>
            <p:cNvSpPr/>
            <p:nvPr/>
          </p:nvSpPr>
          <p:spPr>
            <a:xfrm>
              <a:off x="915433" y="5470377"/>
              <a:ext cx="885149" cy="678005"/>
            </a:xfrm>
            <a:custGeom>
              <a:avLst/>
              <a:gdLst>
                <a:gd name="connsiteX0" fmla="*/ 1937084 w 2478505"/>
                <a:gd name="connsiteY0" fmla="*/ 0 h 1106906"/>
                <a:gd name="connsiteX1" fmla="*/ 1696453 w 2478505"/>
                <a:gd name="connsiteY1" fmla="*/ 300790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1937084 w 2478505"/>
                <a:gd name="connsiteY0" fmla="*/ 0 h 1106906"/>
                <a:gd name="connsiteX1" fmla="*/ 1600200 w 2478505"/>
                <a:gd name="connsiteY1" fmla="*/ 336885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2165684 w 2478505"/>
                <a:gd name="connsiteY0" fmla="*/ 0 h 950495"/>
                <a:gd name="connsiteX1" fmla="*/ 1600200 w 2478505"/>
                <a:gd name="connsiteY1" fmla="*/ 180474 h 950495"/>
                <a:gd name="connsiteX2" fmla="*/ 770021 w 2478505"/>
                <a:gd name="connsiteY2" fmla="*/ 385011 h 950495"/>
                <a:gd name="connsiteX3" fmla="*/ 180474 w 2478505"/>
                <a:gd name="connsiteY3" fmla="*/ 360947 h 950495"/>
                <a:gd name="connsiteX4" fmla="*/ 0 w 2478505"/>
                <a:gd name="connsiteY4" fmla="*/ 709863 h 950495"/>
                <a:gd name="connsiteX5" fmla="*/ 1624263 w 2478505"/>
                <a:gd name="connsiteY5" fmla="*/ 950495 h 950495"/>
                <a:gd name="connsiteX6" fmla="*/ 2478505 w 2478505"/>
                <a:gd name="connsiteY6" fmla="*/ 409074 h 950495"/>
                <a:gd name="connsiteX7" fmla="*/ 2165684 w 2478505"/>
                <a:gd name="connsiteY7" fmla="*/ 0 h 950495"/>
                <a:gd name="connsiteX0" fmla="*/ 1949116 w 2478505"/>
                <a:gd name="connsiteY0" fmla="*/ 0 h 1082842"/>
                <a:gd name="connsiteX1" fmla="*/ 1600200 w 2478505"/>
                <a:gd name="connsiteY1" fmla="*/ 312821 h 1082842"/>
                <a:gd name="connsiteX2" fmla="*/ 770021 w 2478505"/>
                <a:gd name="connsiteY2" fmla="*/ 517358 h 1082842"/>
                <a:gd name="connsiteX3" fmla="*/ 180474 w 2478505"/>
                <a:gd name="connsiteY3" fmla="*/ 493294 h 1082842"/>
                <a:gd name="connsiteX4" fmla="*/ 0 w 2478505"/>
                <a:gd name="connsiteY4" fmla="*/ 842210 h 1082842"/>
                <a:gd name="connsiteX5" fmla="*/ 1624263 w 2478505"/>
                <a:gd name="connsiteY5" fmla="*/ 1082842 h 1082842"/>
                <a:gd name="connsiteX6" fmla="*/ 2478505 w 2478505"/>
                <a:gd name="connsiteY6" fmla="*/ 541421 h 1082842"/>
                <a:gd name="connsiteX7" fmla="*/ 1949116 w 2478505"/>
                <a:gd name="connsiteY7" fmla="*/ 0 h 1082842"/>
                <a:gd name="connsiteX0" fmla="*/ 1723084 w 2478505"/>
                <a:gd name="connsiteY0" fmla="*/ 0 h 1091930"/>
                <a:gd name="connsiteX1" fmla="*/ 1600200 w 2478505"/>
                <a:gd name="connsiteY1" fmla="*/ 321909 h 1091930"/>
                <a:gd name="connsiteX2" fmla="*/ 770021 w 2478505"/>
                <a:gd name="connsiteY2" fmla="*/ 526446 h 1091930"/>
                <a:gd name="connsiteX3" fmla="*/ 180474 w 2478505"/>
                <a:gd name="connsiteY3" fmla="*/ 502382 h 1091930"/>
                <a:gd name="connsiteX4" fmla="*/ 0 w 2478505"/>
                <a:gd name="connsiteY4" fmla="*/ 851298 h 1091930"/>
                <a:gd name="connsiteX5" fmla="*/ 1624263 w 2478505"/>
                <a:gd name="connsiteY5" fmla="*/ 1091930 h 1091930"/>
                <a:gd name="connsiteX6" fmla="*/ 2478505 w 2478505"/>
                <a:gd name="connsiteY6" fmla="*/ 550509 h 1091930"/>
                <a:gd name="connsiteX7" fmla="*/ 1723084 w 247850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2231925 w 2231925"/>
                <a:gd name="connsiteY6" fmla="*/ 177937 h 1091930"/>
                <a:gd name="connsiteX7" fmla="*/ 1723084 w 223192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982885"/>
                <a:gd name="connsiteX1" fmla="*/ 1281701 w 2231925"/>
                <a:gd name="connsiteY1" fmla="*/ 403693 h 982885"/>
                <a:gd name="connsiteX2" fmla="*/ 770021 w 2231925"/>
                <a:gd name="connsiteY2" fmla="*/ 526446 h 982885"/>
                <a:gd name="connsiteX3" fmla="*/ 180474 w 2231925"/>
                <a:gd name="connsiteY3" fmla="*/ 502382 h 982885"/>
                <a:gd name="connsiteX4" fmla="*/ 0 w 2231925"/>
                <a:gd name="connsiteY4" fmla="*/ 851298 h 982885"/>
                <a:gd name="connsiteX5" fmla="*/ 1357135 w 2231925"/>
                <a:gd name="connsiteY5" fmla="*/ 982885 h 982885"/>
                <a:gd name="connsiteX6" fmla="*/ 1855424 w 2231925"/>
                <a:gd name="connsiteY6" fmla="*/ 537041 h 982885"/>
                <a:gd name="connsiteX7" fmla="*/ 2231925 w 2231925"/>
                <a:gd name="connsiteY7" fmla="*/ 177937 h 982885"/>
                <a:gd name="connsiteX8" fmla="*/ 1723084 w 2231925"/>
                <a:gd name="connsiteY8" fmla="*/ 0 h 982885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638688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855424 w 1985345"/>
                <a:gd name="connsiteY6" fmla="*/ 537041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752683 w 1985345"/>
                <a:gd name="connsiteY6" fmla="*/ 591564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64797"/>
                <a:gd name="connsiteY0" fmla="*/ 0 h 1091930"/>
                <a:gd name="connsiteX1" fmla="*/ 1281701 w 1964797"/>
                <a:gd name="connsiteY1" fmla="*/ 403693 h 1091930"/>
                <a:gd name="connsiteX2" fmla="*/ 770021 w 1964797"/>
                <a:gd name="connsiteY2" fmla="*/ 526446 h 1091930"/>
                <a:gd name="connsiteX3" fmla="*/ 180474 w 1964797"/>
                <a:gd name="connsiteY3" fmla="*/ 638688 h 1091930"/>
                <a:gd name="connsiteX4" fmla="*/ 0 w 1964797"/>
                <a:gd name="connsiteY4" fmla="*/ 851298 h 1091930"/>
                <a:gd name="connsiteX5" fmla="*/ 1562618 w 1964797"/>
                <a:gd name="connsiteY5" fmla="*/ 1091930 h 1091930"/>
                <a:gd name="connsiteX6" fmla="*/ 1752683 w 1964797"/>
                <a:gd name="connsiteY6" fmla="*/ 591564 h 1091930"/>
                <a:gd name="connsiteX7" fmla="*/ 1964797 w 1964797"/>
                <a:gd name="connsiteY7" fmla="*/ 232460 h 1091930"/>
                <a:gd name="connsiteX8" fmla="*/ 1723084 w 1964797"/>
                <a:gd name="connsiteY8" fmla="*/ 0 h 1091930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52683 w 1964797"/>
                <a:gd name="connsiteY6" fmla="*/ 464345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73231 w 1964797"/>
                <a:gd name="connsiteY6" fmla="*/ 682436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180474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468150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77732 w 1574379"/>
                <a:gd name="connsiteY3" fmla="*/ 411511 h 864753"/>
                <a:gd name="connsiteX4" fmla="*/ 0 w 1574379"/>
                <a:gd name="connsiteY4" fmla="*/ 787689 h 864753"/>
                <a:gd name="connsiteX5" fmla="*/ 1172200 w 1574379"/>
                <a:gd name="connsiteY5" fmla="*/ 864753 h 864753"/>
                <a:gd name="connsiteX6" fmla="*/ 1382813 w 1574379"/>
                <a:gd name="connsiteY6" fmla="*/ 582478 h 864753"/>
                <a:gd name="connsiteX7" fmla="*/ 1574379 w 1574379"/>
                <a:gd name="connsiteY7" fmla="*/ 5283 h 864753"/>
                <a:gd name="connsiteX8" fmla="*/ 1373763 w 1574379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0 w 1574379"/>
                <a:gd name="connsiteY3" fmla="*/ 787689 h 864753"/>
                <a:gd name="connsiteX4" fmla="*/ 1172200 w 1574379"/>
                <a:gd name="connsiteY4" fmla="*/ 864753 h 864753"/>
                <a:gd name="connsiteX5" fmla="*/ 1382813 w 1574379"/>
                <a:gd name="connsiteY5" fmla="*/ 582478 h 864753"/>
                <a:gd name="connsiteX6" fmla="*/ 1574379 w 1574379"/>
                <a:gd name="connsiteY6" fmla="*/ 5283 h 864753"/>
                <a:gd name="connsiteX7" fmla="*/ 1373763 w 1574379"/>
                <a:gd name="connsiteY7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0 w 1574379"/>
                <a:gd name="connsiteY2" fmla="*/ 787689 h 864753"/>
                <a:gd name="connsiteX3" fmla="*/ 1172200 w 1574379"/>
                <a:gd name="connsiteY3" fmla="*/ 864753 h 864753"/>
                <a:gd name="connsiteX4" fmla="*/ 1382813 w 1574379"/>
                <a:gd name="connsiteY4" fmla="*/ 582478 h 864753"/>
                <a:gd name="connsiteX5" fmla="*/ 1574379 w 1574379"/>
                <a:gd name="connsiteY5" fmla="*/ 5283 h 864753"/>
                <a:gd name="connsiteX6" fmla="*/ 1373763 w 1574379"/>
                <a:gd name="connsiteY6" fmla="*/ 0 h 864753"/>
                <a:gd name="connsiteX0" fmla="*/ 1373763 w 1574379"/>
                <a:gd name="connsiteY0" fmla="*/ 0 h 864753"/>
                <a:gd name="connsiteX1" fmla="*/ 0 w 1574379"/>
                <a:gd name="connsiteY1" fmla="*/ 787689 h 864753"/>
                <a:gd name="connsiteX2" fmla="*/ 1172200 w 1574379"/>
                <a:gd name="connsiteY2" fmla="*/ 864753 h 864753"/>
                <a:gd name="connsiteX3" fmla="*/ 1382813 w 1574379"/>
                <a:gd name="connsiteY3" fmla="*/ 582478 h 864753"/>
                <a:gd name="connsiteX4" fmla="*/ 1574379 w 1574379"/>
                <a:gd name="connsiteY4" fmla="*/ 5283 h 864753"/>
                <a:gd name="connsiteX5" fmla="*/ 1373763 w 1574379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084862 w 1276428"/>
                <a:gd name="connsiteY3" fmla="*/ 582478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6428" h="864753">
                  <a:moveTo>
                    <a:pt x="1075812" y="0"/>
                  </a:moveTo>
                  <a:lnTo>
                    <a:pt x="0" y="814951"/>
                  </a:lnTo>
                  <a:lnTo>
                    <a:pt x="874249" y="864753"/>
                  </a:lnTo>
                  <a:cubicBezTo>
                    <a:pt x="1064318" y="713109"/>
                    <a:pt x="1018083" y="752296"/>
                    <a:pt x="1125959" y="573391"/>
                  </a:cubicBezTo>
                  <a:lnTo>
                    <a:pt x="1276428" y="5283"/>
                  </a:lnTo>
                  <a:lnTo>
                    <a:pt x="1075812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Google Shape;1735;p30">
              <a:extLst>
                <a:ext uri="{FF2B5EF4-FFF2-40B4-BE49-F238E27FC236}">
                  <a16:creationId xmlns:a16="http://schemas.microsoft.com/office/drawing/2014/main" id="{8076ACAF-F1E0-F618-5148-66A4815F1E43}"/>
                </a:ext>
              </a:extLst>
            </p:cNvPr>
            <p:cNvSpPr/>
            <p:nvPr/>
          </p:nvSpPr>
          <p:spPr>
            <a:xfrm rot="18212791">
              <a:off x="1495020" y="5154534"/>
              <a:ext cx="223539" cy="566812"/>
            </a:xfrm>
            <a:custGeom>
              <a:avLst/>
              <a:gdLst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322354 w 322354"/>
                <a:gd name="connsiteY0" fmla="*/ 40294 h 707844"/>
                <a:gd name="connsiteX1" fmla="*/ 161177 w 322354"/>
                <a:gd name="connsiteY1" fmla="*/ 80588 h 707844"/>
                <a:gd name="connsiteX2" fmla="*/ 0 w 322354"/>
                <a:gd name="connsiteY2" fmla="*/ 40294 h 707844"/>
                <a:gd name="connsiteX3" fmla="*/ 161177 w 322354"/>
                <a:gd name="connsiteY3" fmla="*/ 0 h 707844"/>
                <a:gd name="connsiteX4" fmla="*/ 322354 w 322354"/>
                <a:gd name="connsiteY4" fmla="*/ 40294 h 707844"/>
                <a:gd name="connsiteX5" fmla="*/ 322354 w 322354"/>
                <a:gd name="connsiteY5" fmla="*/ 667550 h 707844"/>
                <a:gd name="connsiteX6" fmla="*/ 161177 w 322354"/>
                <a:gd name="connsiteY6" fmla="*/ 707844 h 707844"/>
                <a:gd name="connsiteX7" fmla="*/ 0 w 322354"/>
                <a:gd name="connsiteY7" fmla="*/ 667550 h 707844"/>
                <a:gd name="connsiteX8" fmla="*/ 0 w 322354"/>
                <a:gd name="connsiteY8" fmla="*/ 40294 h 707844"/>
                <a:gd name="connsiteX0" fmla="*/ 0 w 322354"/>
                <a:gd name="connsiteY0" fmla="*/ 40294 h 745957"/>
                <a:gd name="connsiteX1" fmla="*/ 161177 w 322354"/>
                <a:gd name="connsiteY1" fmla="*/ 80588 h 745957"/>
                <a:gd name="connsiteX2" fmla="*/ 322354 w 322354"/>
                <a:gd name="connsiteY2" fmla="*/ 40294 h 745957"/>
                <a:gd name="connsiteX3" fmla="*/ 322354 w 322354"/>
                <a:gd name="connsiteY3" fmla="*/ 667550 h 745957"/>
                <a:gd name="connsiteX4" fmla="*/ 161177 w 322354"/>
                <a:gd name="connsiteY4" fmla="*/ 707844 h 745957"/>
                <a:gd name="connsiteX5" fmla="*/ 0 w 322354"/>
                <a:gd name="connsiteY5" fmla="*/ 667550 h 745957"/>
                <a:gd name="connsiteX6" fmla="*/ 0 w 322354"/>
                <a:gd name="connsiteY6" fmla="*/ 40294 h 745957"/>
                <a:gd name="connsiteX0" fmla="*/ 0 w 322354"/>
                <a:gd name="connsiteY0" fmla="*/ 40294 h 745957"/>
                <a:gd name="connsiteX1" fmla="*/ 161177 w 322354"/>
                <a:gd name="connsiteY1" fmla="*/ 0 h 745957"/>
                <a:gd name="connsiteX2" fmla="*/ 322354 w 322354"/>
                <a:gd name="connsiteY2" fmla="*/ 40294 h 745957"/>
                <a:gd name="connsiteX3" fmla="*/ 161177 w 322354"/>
                <a:gd name="connsiteY3" fmla="*/ 80588 h 745957"/>
                <a:gd name="connsiteX4" fmla="*/ 0 w 322354"/>
                <a:gd name="connsiteY4" fmla="*/ 40294 h 745957"/>
                <a:gd name="connsiteX0" fmla="*/ 322354 w 322354"/>
                <a:gd name="connsiteY0" fmla="*/ 40294 h 745957"/>
                <a:gd name="connsiteX1" fmla="*/ 161177 w 322354"/>
                <a:gd name="connsiteY1" fmla="*/ 80588 h 745957"/>
                <a:gd name="connsiteX2" fmla="*/ 0 w 322354"/>
                <a:gd name="connsiteY2" fmla="*/ 40294 h 745957"/>
                <a:gd name="connsiteX3" fmla="*/ 161177 w 322354"/>
                <a:gd name="connsiteY3" fmla="*/ 0 h 745957"/>
                <a:gd name="connsiteX4" fmla="*/ 322354 w 322354"/>
                <a:gd name="connsiteY4" fmla="*/ 40294 h 745957"/>
                <a:gd name="connsiteX5" fmla="*/ 322354 w 322354"/>
                <a:gd name="connsiteY5" fmla="*/ 667550 h 745957"/>
                <a:gd name="connsiteX6" fmla="*/ 0 w 322354"/>
                <a:gd name="connsiteY6" fmla="*/ 667550 h 745957"/>
                <a:gd name="connsiteX7" fmla="*/ 0 w 322354"/>
                <a:gd name="connsiteY7" fmla="*/ 40294 h 745957"/>
                <a:gd name="connsiteX0" fmla="*/ 0 w 391316"/>
                <a:gd name="connsiteY0" fmla="*/ 40294 h 905618"/>
                <a:gd name="connsiteX1" fmla="*/ 161177 w 391316"/>
                <a:gd name="connsiteY1" fmla="*/ 80588 h 905618"/>
                <a:gd name="connsiteX2" fmla="*/ 322354 w 391316"/>
                <a:gd name="connsiteY2" fmla="*/ 40294 h 905618"/>
                <a:gd name="connsiteX3" fmla="*/ 322354 w 391316"/>
                <a:gd name="connsiteY3" fmla="*/ 667550 h 905618"/>
                <a:gd name="connsiteX4" fmla="*/ 161177 w 391316"/>
                <a:gd name="connsiteY4" fmla="*/ 707844 h 905618"/>
                <a:gd name="connsiteX5" fmla="*/ 0 w 391316"/>
                <a:gd name="connsiteY5" fmla="*/ 667550 h 905618"/>
                <a:gd name="connsiteX6" fmla="*/ 0 w 391316"/>
                <a:gd name="connsiteY6" fmla="*/ 40294 h 905618"/>
                <a:gd name="connsiteX0" fmla="*/ 0 w 391316"/>
                <a:gd name="connsiteY0" fmla="*/ 40294 h 905618"/>
                <a:gd name="connsiteX1" fmla="*/ 161177 w 391316"/>
                <a:gd name="connsiteY1" fmla="*/ 0 h 905618"/>
                <a:gd name="connsiteX2" fmla="*/ 322354 w 391316"/>
                <a:gd name="connsiteY2" fmla="*/ 40294 h 905618"/>
                <a:gd name="connsiteX3" fmla="*/ 161177 w 391316"/>
                <a:gd name="connsiteY3" fmla="*/ 80588 h 905618"/>
                <a:gd name="connsiteX4" fmla="*/ 0 w 391316"/>
                <a:gd name="connsiteY4" fmla="*/ 40294 h 905618"/>
                <a:gd name="connsiteX0" fmla="*/ 322354 w 391316"/>
                <a:gd name="connsiteY0" fmla="*/ 40294 h 905618"/>
                <a:gd name="connsiteX1" fmla="*/ 161177 w 391316"/>
                <a:gd name="connsiteY1" fmla="*/ 80588 h 905618"/>
                <a:gd name="connsiteX2" fmla="*/ 0 w 391316"/>
                <a:gd name="connsiteY2" fmla="*/ 40294 h 905618"/>
                <a:gd name="connsiteX3" fmla="*/ 161177 w 391316"/>
                <a:gd name="connsiteY3" fmla="*/ 0 h 905618"/>
                <a:gd name="connsiteX4" fmla="*/ 322354 w 391316"/>
                <a:gd name="connsiteY4" fmla="*/ 40294 h 905618"/>
                <a:gd name="connsiteX5" fmla="*/ 322354 w 391316"/>
                <a:gd name="connsiteY5" fmla="*/ 667550 h 905618"/>
                <a:gd name="connsiteX6" fmla="*/ 378544 w 391316"/>
                <a:gd name="connsiteY6" fmla="*/ 905618 h 905618"/>
                <a:gd name="connsiteX7" fmla="*/ 0 w 391316"/>
                <a:gd name="connsiteY7" fmla="*/ 667550 h 905618"/>
                <a:gd name="connsiteX8" fmla="*/ 0 w 391316"/>
                <a:gd name="connsiteY8" fmla="*/ 40294 h 905618"/>
                <a:gd name="connsiteX0" fmla="*/ 0 w 391316"/>
                <a:gd name="connsiteY0" fmla="*/ 40294 h 905618"/>
                <a:gd name="connsiteX1" fmla="*/ 161177 w 391316"/>
                <a:gd name="connsiteY1" fmla="*/ 80588 h 905618"/>
                <a:gd name="connsiteX2" fmla="*/ 322354 w 391316"/>
                <a:gd name="connsiteY2" fmla="*/ 40294 h 905618"/>
                <a:gd name="connsiteX3" fmla="*/ 322354 w 391316"/>
                <a:gd name="connsiteY3" fmla="*/ 667550 h 905618"/>
                <a:gd name="connsiteX4" fmla="*/ 161177 w 391316"/>
                <a:gd name="connsiteY4" fmla="*/ 707844 h 905618"/>
                <a:gd name="connsiteX5" fmla="*/ 0 w 391316"/>
                <a:gd name="connsiteY5" fmla="*/ 667550 h 905618"/>
                <a:gd name="connsiteX6" fmla="*/ 0 w 391316"/>
                <a:gd name="connsiteY6" fmla="*/ 40294 h 905618"/>
                <a:gd name="connsiteX0" fmla="*/ 0 w 391316"/>
                <a:gd name="connsiteY0" fmla="*/ 40294 h 905618"/>
                <a:gd name="connsiteX1" fmla="*/ 161177 w 391316"/>
                <a:gd name="connsiteY1" fmla="*/ 0 h 905618"/>
                <a:gd name="connsiteX2" fmla="*/ 322354 w 391316"/>
                <a:gd name="connsiteY2" fmla="*/ 40294 h 905618"/>
                <a:gd name="connsiteX3" fmla="*/ 161177 w 391316"/>
                <a:gd name="connsiteY3" fmla="*/ 80588 h 905618"/>
                <a:gd name="connsiteX4" fmla="*/ 0 w 391316"/>
                <a:gd name="connsiteY4" fmla="*/ 40294 h 905618"/>
                <a:gd name="connsiteX0" fmla="*/ 322354 w 391316"/>
                <a:gd name="connsiteY0" fmla="*/ 40294 h 905618"/>
                <a:gd name="connsiteX1" fmla="*/ 161177 w 391316"/>
                <a:gd name="connsiteY1" fmla="*/ 80588 h 905618"/>
                <a:gd name="connsiteX2" fmla="*/ 0 w 391316"/>
                <a:gd name="connsiteY2" fmla="*/ 40294 h 905618"/>
                <a:gd name="connsiteX3" fmla="*/ 161177 w 391316"/>
                <a:gd name="connsiteY3" fmla="*/ 0 h 905618"/>
                <a:gd name="connsiteX4" fmla="*/ 322354 w 391316"/>
                <a:gd name="connsiteY4" fmla="*/ 40294 h 905618"/>
                <a:gd name="connsiteX5" fmla="*/ 322354 w 391316"/>
                <a:gd name="connsiteY5" fmla="*/ 667550 h 905618"/>
                <a:gd name="connsiteX6" fmla="*/ 378544 w 391316"/>
                <a:gd name="connsiteY6" fmla="*/ 905618 h 905618"/>
                <a:gd name="connsiteX7" fmla="*/ 0 w 391316"/>
                <a:gd name="connsiteY7" fmla="*/ 667550 h 905618"/>
                <a:gd name="connsiteX8" fmla="*/ 0 w 391316"/>
                <a:gd name="connsiteY8" fmla="*/ 40294 h 905618"/>
                <a:gd name="connsiteX9" fmla="*/ 322354 w 391316"/>
                <a:gd name="connsiteY9" fmla="*/ 40294 h 90561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378544 w 469984"/>
                <a:gd name="connsiteY0" fmla="*/ 905618 h 997058"/>
                <a:gd name="connsiteX1" fmla="*/ 0 w 469984"/>
                <a:gd name="connsiteY1" fmla="*/ 667550 h 997058"/>
                <a:gd name="connsiteX2" fmla="*/ 0 w 469984"/>
                <a:gd name="connsiteY2" fmla="*/ 40294 h 997058"/>
                <a:gd name="connsiteX3" fmla="*/ 322354 w 469984"/>
                <a:gd name="connsiteY3" fmla="*/ 40294 h 997058"/>
                <a:gd name="connsiteX4" fmla="*/ 161177 w 469984"/>
                <a:gd name="connsiteY4" fmla="*/ 80588 h 997058"/>
                <a:gd name="connsiteX5" fmla="*/ 0 w 469984"/>
                <a:gd name="connsiteY5" fmla="*/ 40294 h 997058"/>
                <a:gd name="connsiteX6" fmla="*/ 161177 w 469984"/>
                <a:gd name="connsiteY6" fmla="*/ 0 h 997058"/>
                <a:gd name="connsiteX7" fmla="*/ 322354 w 469984"/>
                <a:gd name="connsiteY7" fmla="*/ 40294 h 997058"/>
                <a:gd name="connsiteX8" fmla="*/ 322354 w 469984"/>
                <a:gd name="connsiteY8" fmla="*/ 667550 h 997058"/>
                <a:gd name="connsiteX9" fmla="*/ 469984 w 469984"/>
                <a:gd name="connsiteY9" fmla="*/ 997058 h 99705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45697 w 469984"/>
                <a:gd name="connsiteY0" fmla="*/ 860441 h 997058"/>
                <a:gd name="connsiteX1" fmla="*/ 0 w 469984"/>
                <a:gd name="connsiteY1" fmla="*/ 667550 h 997058"/>
                <a:gd name="connsiteX2" fmla="*/ 0 w 469984"/>
                <a:gd name="connsiteY2" fmla="*/ 40294 h 997058"/>
                <a:gd name="connsiteX3" fmla="*/ 322354 w 469984"/>
                <a:gd name="connsiteY3" fmla="*/ 40294 h 997058"/>
                <a:gd name="connsiteX4" fmla="*/ 161177 w 469984"/>
                <a:gd name="connsiteY4" fmla="*/ 80588 h 997058"/>
                <a:gd name="connsiteX5" fmla="*/ 0 w 469984"/>
                <a:gd name="connsiteY5" fmla="*/ 40294 h 997058"/>
                <a:gd name="connsiteX6" fmla="*/ 161177 w 469984"/>
                <a:gd name="connsiteY6" fmla="*/ 0 h 997058"/>
                <a:gd name="connsiteX7" fmla="*/ 322354 w 469984"/>
                <a:gd name="connsiteY7" fmla="*/ 40294 h 997058"/>
                <a:gd name="connsiteX8" fmla="*/ 322354 w 469984"/>
                <a:gd name="connsiteY8" fmla="*/ 667550 h 997058"/>
                <a:gd name="connsiteX9" fmla="*/ 469984 w 469984"/>
                <a:gd name="connsiteY9" fmla="*/ 997058 h 99705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0 w 469984"/>
                <a:gd name="connsiteY0" fmla="*/ 667550 h 997058"/>
                <a:gd name="connsiteX1" fmla="*/ 0 w 469984"/>
                <a:gd name="connsiteY1" fmla="*/ 40294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5" fmla="*/ 161177 w 469984"/>
                <a:gd name="connsiteY5" fmla="*/ 0 h 997058"/>
                <a:gd name="connsiteX6" fmla="*/ 322354 w 469984"/>
                <a:gd name="connsiteY6" fmla="*/ 40294 h 997058"/>
                <a:gd name="connsiteX7" fmla="*/ 322354 w 469984"/>
                <a:gd name="connsiteY7" fmla="*/ 667550 h 997058"/>
                <a:gd name="connsiteX8" fmla="*/ 469984 w 469984"/>
                <a:gd name="connsiteY8" fmla="*/ 997058 h 997058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5" fmla="*/ 161177 w 322354"/>
                <a:gd name="connsiteY5" fmla="*/ 0 h 707844"/>
                <a:gd name="connsiteX6" fmla="*/ 322354 w 322354"/>
                <a:gd name="connsiteY6" fmla="*/ 40294 h 707844"/>
                <a:gd name="connsiteX7" fmla="*/ 322354 w 322354"/>
                <a:gd name="connsiteY7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354" h="707844" stroke="0" extrusionOk="0">
                  <a:moveTo>
                    <a:pt x="0" y="40294"/>
                  </a:moveTo>
                  <a:cubicBezTo>
                    <a:pt x="0" y="62548"/>
                    <a:pt x="72161" y="80588"/>
                    <a:pt x="161177" y="80588"/>
                  </a:cubicBezTo>
                  <a:cubicBezTo>
                    <a:pt x="250193" y="80588"/>
                    <a:pt x="322354" y="62548"/>
                    <a:pt x="322354" y="40294"/>
                  </a:cubicBezTo>
                  <a:lnTo>
                    <a:pt x="322354" y="667550"/>
                  </a:lnTo>
                  <a:cubicBezTo>
                    <a:pt x="322354" y="689804"/>
                    <a:pt x="250193" y="707844"/>
                    <a:pt x="161177" y="707844"/>
                  </a:cubicBezTo>
                  <a:cubicBezTo>
                    <a:pt x="72161" y="707844"/>
                    <a:pt x="0" y="689804"/>
                    <a:pt x="0" y="667550"/>
                  </a:cubicBezTo>
                  <a:lnTo>
                    <a:pt x="0" y="40294"/>
                  </a:lnTo>
                  <a:close/>
                </a:path>
                <a:path w="322354" h="707844" fill="lighten" stroke="0" extrusionOk="0">
                  <a:moveTo>
                    <a:pt x="0" y="40294"/>
                  </a:moveTo>
                  <a:cubicBezTo>
                    <a:pt x="0" y="18040"/>
                    <a:pt x="72161" y="0"/>
                    <a:pt x="161177" y="0"/>
                  </a:cubicBezTo>
                  <a:cubicBezTo>
                    <a:pt x="250193" y="0"/>
                    <a:pt x="322354" y="18040"/>
                    <a:pt x="322354" y="40294"/>
                  </a:cubicBezTo>
                  <a:cubicBezTo>
                    <a:pt x="322354" y="62548"/>
                    <a:pt x="250193" y="80588"/>
                    <a:pt x="161177" y="80588"/>
                  </a:cubicBezTo>
                  <a:cubicBezTo>
                    <a:pt x="72161" y="80588"/>
                    <a:pt x="0" y="62548"/>
                    <a:pt x="0" y="40294"/>
                  </a:cubicBezTo>
                  <a:close/>
                </a:path>
                <a:path w="322354" h="707844" fill="none" extrusionOk="0">
                  <a:moveTo>
                    <a:pt x="0" y="667550"/>
                  </a:moveTo>
                  <a:lnTo>
                    <a:pt x="0" y="40294"/>
                  </a:lnTo>
                  <a:cubicBezTo>
                    <a:pt x="55336" y="39163"/>
                    <a:pt x="1666" y="76657"/>
                    <a:pt x="158107" y="85892"/>
                  </a:cubicBezTo>
                  <a:cubicBezTo>
                    <a:pt x="278158" y="87971"/>
                    <a:pt x="267605" y="55493"/>
                    <a:pt x="322354" y="40294"/>
                  </a:cubicBezTo>
                  <a:cubicBezTo>
                    <a:pt x="322354" y="62548"/>
                    <a:pt x="250193" y="80588"/>
                    <a:pt x="161177" y="80588"/>
                  </a:cubicBezTo>
                  <a:cubicBezTo>
                    <a:pt x="72161" y="80588"/>
                    <a:pt x="0" y="62548"/>
                    <a:pt x="0" y="40294"/>
                  </a:cubicBezTo>
                  <a:cubicBezTo>
                    <a:pt x="0" y="18040"/>
                    <a:pt x="72161" y="0"/>
                    <a:pt x="161177" y="0"/>
                  </a:cubicBezTo>
                  <a:cubicBezTo>
                    <a:pt x="250193" y="0"/>
                    <a:pt x="322354" y="18040"/>
                    <a:pt x="322354" y="40294"/>
                  </a:cubicBezTo>
                  <a:lnTo>
                    <a:pt x="322354" y="667550"/>
                  </a:lnTo>
                </a:path>
              </a:pathLst>
            </a:cu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46" name="グループ化 2945">
              <a:extLst>
                <a:ext uri="{FF2B5EF4-FFF2-40B4-BE49-F238E27FC236}">
                  <a16:creationId xmlns:a16="http://schemas.microsoft.com/office/drawing/2014/main" id="{61390AEB-33A8-6EDC-C782-F115BBCC5DD6}"/>
                </a:ext>
              </a:extLst>
            </p:cNvPr>
            <p:cNvGrpSpPr/>
            <p:nvPr/>
          </p:nvGrpSpPr>
          <p:grpSpPr>
            <a:xfrm>
              <a:off x="1108833" y="4127002"/>
              <a:ext cx="203678" cy="1393989"/>
              <a:chOff x="887535" y="1448967"/>
              <a:chExt cx="336421" cy="2302488"/>
            </a:xfrm>
          </p:grpSpPr>
          <p:sp>
            <p:nvSpPr>
              <p:cNvPr id="2947" name="フリーフォーム 129">
                <a:extLst>
                  <a:ext uri="{FF2B5EF4-FFF2-40B4-BE49-F238E27FC236}">
                    <a16:creationId xmlns:a16="http://schemas.microsoft.com/office/drawing/2014/main" id="{74EC12AE-DD57-A1DC-CB07-E0788B256226}"/>
                  </a:ext>
                </a:extLst>
              </p:cNvPr>
              <p:cNvSpPr/>
              <p:nvPr/>
            </p:nvSpPr>
            <p:spPr>
              <a:xfrm rot="20773540">
                <a:off x="984581" y="1448967"/>
                <a:ext cx="239375" cy="2302488"/>
              </a:xfrm>
              <a:custGeom>
                <a:avLst/>
                <a:gdLst>
                  <a:gd name="connsiteX0" fmla="*/ 168228 w 328316"/>
                  <a:gd name="connsiteY0" fmla="*/ 0 h 1378383"/>
                  <a:gd name="connsiteX1" fmla="*/ 103108 w 328316"/>
                  <a:gd name="connsiteY1" fmla="*/ 192648 h 1378383"/>
                  <a:gd name="connsiteX2" fmla="*/ 32561 w 328316"/>
                  <a:gd name="connsiteY2" fmla="*/ 841139 h 1378383"/>
                  <a:gd name="connsiteX3" fmla="*/ 0 w 328316"/>
                  <a:gd name="connsiteY3" fmla="*/ 1329543 h 1378383"/>
                  <a:gd name="connsiteX4" fmla="*/ 130241 w 328316"/>
                  <a:gd name="connsiteY4" fmla="*/ 1378383 h 1378383"/>
                  <a:gd name="connsiteX5" fmla="*/ 211642 w 328316"/>
                  <a:gd name="connsiteY5" fmla="*/ 1367530 h 1378383"/>
                  <a:gd name="connsiteX6" fmla="*/ 328316 w 328316"/>
                  <a:gd name="connsiteY6" fmla="*/ 1326829 h 1378383"/>
                  <a:gd name="connsiteX7" fmla="*/ 274049 w 328316"/>
                  <a:gd name="connsiteY7" fmla="*/ 575230 h 1378383"/>
                  <a:gd name="connsiteX8" fmla="*/ 230635 w 328316"/>
                  <a:gd name="connsiteY8" fmla="*/ 92254 h 1378383"/>
                  <a:gd name="connsiteX9" fmla="*/ 168228 w 328316"/>
                  <a:gd name="connsiteY9" fmla="*/ 0 h 137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8316" h="1378383">
                    <a:moveTo>
                      <a:pt x="168228" y="0"/>
                    </a:moveTo>
                    <a:lnTo>
                      <a:pt x="103108" y="192648"/>
                    </a:lnTo>
                    <a:lnTo>
                      <a:pt x="32561" y="841139"/>
                    </a:lnTo>
                    <a:lnTo>
                      <a:pt x="0" y="1329543"/>
                    </a:lnTo>
                    <a:lnTo>
                      <a:pt x="130241" y="1378383"/>
                    </a:lnTo>
                    <a:lnTo>
                      <a:pt x="211642" y="1367530"/>
                    </a:lnTo>
                    <a:lnTo>
                      <a:pt x="328316" y="1326829"/>
                    </a:lnTo>
                    <a:lnTo>
                      <a:pt x="274049" y="575230"/>
                    </a:lnTo>
                    <a:lnTo>
                      <a:pt x="230635" y="92254"/>
                    </a:lnTo>
                    <a:lnTo>
                      <a:pt x="168228" y="0"/>
                    </a:lnTo>
                    <a:close/>
                  </a:path>
                </a:pathLst>
              </a:custGeom>
              <a:solidFill>
                <a:srgbClr val="9D6833"/>
              </a:solidFill>
              <a:ln w="12700">
                <a:solidFill>
                  <a:srgbClr val="4040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8" name="Google Shape;1866;p32">
                <a:extLst>
                  <a:ext uri="{FF2B5EF4-FFF2-40B4-BE49-F238E27FC236}">
                    <a16:creationId xmlns:a16="http://schemas.microsoft.com/office/drawing/2014/main" id="{7949F1B8-CE12-0E55-FA5D-0111D59562D8}"/>
                  </a:ext>
                </a:extLst>
              </p:cNvPr>
              <p:cNvSpPr/>
              <p:nvPr/>
            </p:nvSpPr>
            <p:spPr>
              <a:xfrm rot="15665397">
                <a:off x="945978" y="2458176"/>
                <a:ext cx="99557" cy="216443"/>
              </a:xfrm>
              <a:prstGeom prst="can">
                <a:avLst>
                  <a:gd name="adj" fmla="val 25000"/>
                </a:avLst>
              </a:prstGeom>
              <a:solidFill>
                <a:srgbClr val="9D6833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9" name="Google Shape;1867;p32">
                <a:extLst>
                  <a:ext uri="{FF2B5EF4-FFF2-40B4-BE49-F238E27FC236}">
                    <a16:creationId xmlns:a16="http://schemas.microsoft.com/office/drawing/2014/main" id="{6F6F8C84-046E-0409-FC1C-AE60E96E42AB}"/>
                  </a:ext>
                </a:extLst>
              </p:cNvPr>
              <p:cNvSpPr/>
              <p:nvPr/>
            </p:nvSpPr>
            <p:spPr>
              <a:xfrm rot="20481124">
                <a:off x="1051761" y="2507427"/>
                <a:ext cx="111154" cy="81707"/>
              </a:xfrm>
              <a:prstGeom prst="ellipse">
                <a:avLst/>
              </a:prstGeom>
              <a:solidFill>
                <a:srgbClr val="9D68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0" name="Google Shape;1868;p32">
                <a:extLst>
                  <a:ext uri="{FF2B5EF4-FFF2-40B4-BE49-F238E27FC236}">
                    <a16:creationId xmlns:a16="http://schemas.microsoft.com/office/drawing/2014/main" id="{713E19C9-28EB-B640-27BD-1D39184F4F00}"/>
                  </a:ext>
                </a:extLst>
              </p:cNvPr>
              <p:cNvSpPr/>
              <p:nvPr/>
            </p:nvSpPr>
            <p:spPr>
              <a:xfrm rot="17672304">
                <a:off x="1116944" y="2721432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1" name="Google Shape;1869;p32">
                <a:extLst>
                  <a:ext uri="{FF2B5EF4-FFF2-40B4-BE49-F238E27FC236}">
                    <a16:creationId xmlns:a16="http://schemas.microsoft.com/office/drawing/2014/main" id="{3B749017-AFDB-B9FA-E99C-9F6A58F6A6DB}"/>
                  </a:ext>
                </a:extLst>
              </p:cNvPr>
              <p:cNvSpPr/>
              <p:nvPr/>
            </p:nvSpPr>
            <p:spPr>
              <a:xfrm rot="17672304">
                <a:off x="999626" y="2329618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2" name="Google Shape;1870;p32">
                <a:extLst>
                  <a:ext uri="{FF2B5EF4-FFF2-40B4-BE49-F238E27FC236}">
                    <a16:creationId xmlns:a16="http://schemas.microsoft.com/office/drawing/2014/main" id="{309B8E3A-D248-A091-3769-F14B27268F08}"/>
                  </a:ext>
                </a:extLst>
              </p:cNvPr>
              <p:cNvSpPr/>
              <p:nvPr/>
            </p:nvSpPr>
            <p:spPr>
              <a:xfrm rot="17672304">
                <a:off x="1054035" y="2320106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961" name="グループ化 2960">
            <a:extLst>
              <a:ext uri="{FF2B5EF4-FFF2-40B4-BE49-F238E27FC236}">
                <a16:creationId xmlns:a16="http://schemas.microsoft.com/office/drawing/2014/main" id="{621882E2-A496-828D-02A1-761250C0BF6E}"/>
              </a:ext>
            </a:extLst>
          </p:cNvPr>
          <p:cNvGrpSpPr/>
          <p:nvPr/>
        </p:nvGrpSpPr>
        <p:grpSpPr>
          <a:xfrm>
            <a:off x="5510628" y="2853360"/>
            <a:ext cx="2314720" cy="3184080"/>
            <a:chOff x="5510628" y="1931234"/>
            <a:chExt cx="3355968" cy="4106206"/>
          </a:xfrm>
        </p:grpSpPr>
        <p:sp>
          <p:nvSpPr>
            <p:cNvPr id="2954" name="Google Shape;2574;p42">
              <a:extLst>
                <a:ext uri="{FF2B5EF4-FFF2-40B4-BE49-F238E27FC236}">
                  <a16:creationId xmlns:a16="http://schemas.microsoft.com/office/drawing/2014/main" id="{0AB678A3-9799-8B2E-D76C-62B6D18702AF}"/>
                </a:ext>
              </a:extLst>
            </p:cNvPr>
            <p:cNvSpPr/>
            <p:nvPr/>
          </p:nvSpPr>
          <p:spPr>
            <a:xfrm>
              <a:off x="6864218" y="4183875"/>
              <a:ext cx="619976" cy="1853565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5" name="Google Shape;2575;p42">
              <a:extLst>
                <a:ext uri="{FF2B5EF4-FFF2-40B4-BE49-F238E27FC236}">
                  <a16:creationId xmlns:a16="http://schemas.microsoft.com/office/drawing/2014/main" id="{4C1AA563-6E53-2971-1DD3-70FF288C0EA7}"/>
                </a:ext>
              </a:extLst>
            </p:cNvPr>
            <p:cNvSpPr/>
            <p:nvPr/>
          </p:nvSpPr>
          <p:spPr>
            <a:xfrm>
              <a:off x="5510628" y="1931234"/>
              <a:ext cx="3355968" cy="2764135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960" name="四角形: 角度付き 2959">
            <a:hlinkClick r:id="rId3" action="ppaction://hlinksldjump"/>
            <a:extLst>
              <a:ext uri="{FF2B5EF4-FFF2-40B4-BE49-F238E27FC236}">
                <a16:creationId xmlns:a16="http://schemas.microsoft.com/office/drawing/2014/main" id="{CA2876A3-C7F7-D3E2-A423-3F8F934A2BD0}"/>
              </a:ext>
            </a:extLst>
          </p:cNvPr>
          <p:cNvSpPr/>
          <p:nvPr/>
        </p:nvSpPr>
        <p:spPr>
          <a:xfrm>
            <a:off x="8882502" y="3762613"/>
            <a:ext cx="2749811" cy="1042416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「いろいろ」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まほうを使う</a:t>
            </a:r>
            <a:endParaRPr kumimoji="1" lang="ja-JP" altLang="en-US" sz="2400" dirty="0"/>
          </a:p>
        </p:txBody>
      </p:sp>
      <p:sp>
        <p:nvSpPr>
          <p:cNvPr id="2962" name="四角形: 角度付き 2961">
            <a:hlinkClick r:id="rId4" action="ppaction://hlinksldjump"/>
            <a:extLst>
              <a:ext uri="{FF2B5EF4-FFF2-40B4-BE49-F238E27FC236}">
                <a16:creationId xmlns:a16="http://schemas.microsoft.com/office/drawing/2014/main" id="{AF11D34E-3CB1-10B9-DA8A-6669F82A0692}"/>
              </a:ext>
            </a:extLst>
          </p:cNvPr>
          <p:cNvSpPr/>
          <p:nvPr/>
        </p:nvSpPr>
        <p:spPr>
          <a:xfrm>
            <a:off x="8858058" y="1485208"/>
            <a:ext cx="2749811" cy="1543325"/>
          </a:xfrm>
          <a:prstGeom prst="bevel">
            <a:avLst>
              <a:gd name="adj" fmla="val 6766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「森の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へんしん」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まほうを使う</a:t>
            </a:r>
            <a:endParaRPr kumimoji="1" lang="ja-JP" altLang="en-US" sz="2400" dirty="0"/>
          </a:p>
        </p:txBody>
      </p:sp>
      <p:sp>
        <p:nvSpPr>
          <p:cNvPr id="65" name="テキスト ボックス 64">
            <a:extLst>
              <a:ext uri="{FF2B5EF4-FFF2-40B4-BE49-F238E27FC236}">
                <a16:creationId xmlns:a16="http://schemas.microsoft.com/office/drawing/2014/main" id="{775409D8-2859-4299-A0D0-742AD28AB130}"/>
              </a:ext>
            </a:extLst>
          </p:cNvPr>
          <p:cNvSpPr txBox="1"/>
          <p:nvPr/>
        </p:nvSpPr>
        <p:spPr>
          <a:xfrm>
            <a:off x="3485600" y="1116009"/>
            <a:ext cx="101495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いちめん</a:t>
            </a:r>
          </a:p>
        </p:txBody>
      </p:sp>
      <p:sp>
        <p:nvSpPr>
          <p:cNvPr id="66" name="テキスト ボックス 65">
            <a:extLst>
              <a:ext uri="{FF2B5EF4-FFF2-40B4-BE49-F238E27FC236}">
                <a16:creationId xmlns:a16="http://schemas.microsoft.com/office/drawing/2014/main" id="{14CE52F3-9436-4F5D-8F04-999D03A383D8}"/>
              </a:ext>
            </a:extLst>
          </p:cNvPr>
          <p:cNvSpPr txBox="1"/>
          <p:nvPr/>
        </p:nvSpPr>
        <p:spPr>
          <a:xfrm>
            <a:off x="5849587" y="111600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67" name="テキスト ボックス 66">
            <a:extLst>
              <a:ext uri="{FF2B5EF4-FFF2-40B4-BE49-F238E27FC236}">
                <a16:creationId xmlns:a16="http://schemas.microsoft.com/office/drawing/2014/main" id="{CAAF97D3-C279-4F64-B256-171FDB8FD84C}"/>
              </a:ext>
            </a:extLst>
          </p:cNvPr>
          <p:cNvSpPr txBox="1"/>
          <p:nvPr/>
        </p:nvSpPr>
        <p:spPr>
          <a:xfrm>
            <a:off x="2214878" y="259661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68" name="角丸四角形 96">
            <a:extLst>
              <a:ext uri="{FF2B5EF4-FFF2-40B4-BE49-F238E27FC236}">
                <a16:creationId xmlns:a16="http://schemas.microsoft.com/office/drawing/2014/main" id="{3D67C99D-B3F1-4890-8DE7-E7BEECC899CB}"/>
              </a:ext>
            </a:extLst>
          </p:cNvPr>
          <p:cNvSpPr/>
          <p:nvPr/>
        </p:nvSpPr>
        <p:spPr>
          <a:xfrm>
            <a:off x="9592651" y="5709869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" name="Google Shape;2562;p41">
            <a:hlinkClick r:id="rId5" action="ppaction://hlinksldjump"/>
            <a:extLst>
              <a:ext uri="{FF2B5EF4-FFF2-40B4-BE49-F238E27FC236}">
                <a16:creationId xmlns:a16="http://schemas.microsoft.com/office/drawing/2014/main" id="{667E51C7-3449-491F-A84C-CC9DCC1C1980}"/>
              </a:ext>
            </a:extLst>
          </p:cNvPr>
          <p:cNvSpPr txBox="1"/>
          <p:nvPr/>
        </p:nvSpPr>
        <p:spPr>
          <a:xfrm>
            <a:off x="9574388" y="5708909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2" name="Google Shape;392;p16">
            <a:extLst>
              <a:ext uri="{FF2B5EF4-FFF2-40B4-BE49-F238E27FC236}">
                <a16:creationId xmlns:a16="http://schemas.microsoft.com/office/drawing/2014/main" id="{6D0B553E-160D-92CC-9F2C-1DA603F47980}"/>
              </a:ext>
            </a:extLst>
          </p:cNvPr>
          <p:cNvGrpSpPr/>
          <p:nvPr/>
        </p:nvGrpSpPr>
        <p:grpSpPr>
          <a:xfrm>
            <a:off x="9080442" y="487399"/>
            <a:ext cx="2579798" cy="601420"/>
            <a:chOff x="9024974" y="730751"/>
            <a:chExt cx="2579798" cy="601420"/>
          </a:xfrm>
        </p:grpSpPr>
        <p:sp>
          <p:nvSpPr>
            <p:cNvPr id="2944" name="Google Shape;393;p16">
              <a:extLst>
                <a:ext uri="{FF2B5EF4-FFF2-40B4-BE49-F238E27FC236}">
                  <a16:creationId xmlns:a16="http://schemas.microsoft.com/office/drawing/2014/main" id="{0F5C9936-D854-7FDF-3EE7-0CCEB2A54802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5" name="Google Shape;394;p16">
              <a:extLst>
                <a:ext uri="{FF2B5EF4-FFF2-40B4-BE49-F238E27FC236}">
                  <a16:creationId xmlns:a16="http://schemas.microsoft.com/office/drawing/2014/main" id="{10B9AFAA-8578-4A01-7963-B30CBCC050EE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6" name="Google Shape;395;p16">
              <a:extLst>
                <a:ext uri="{FF2B5EF4-FFF2-40B4-BE49-F238E27FC236}">
                  <a16:creationId xmlns:a16="http://schemas.microsoft.com/office/drawing/2014/main" id="{75D6AAA2-6ABC-6479-B376-541DEBBFBAF5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57" name="Google Shape;396;p16">
            <a:extLst>
              <a:ext uri="{FF2B5EF4-FFF2-40B4-BE49-F238E27FC236}">
                <a16:creationId xmlns:a16="http://schemas.microsoft.com/office/drawing/2014/main" id="{123D740B-B5F2-F1FE-E531-3BDB86ED1969}"/>
              </a:ext>
            </a:extLst>
          </p:cNvPr>
          <p:cNvGrpSpPr/>
          <p:nvPr/>
        </p:nvGrpSpPr>
        <p:grpSpPr>
          <a:xfrm>
            <a:off x="9083796" y="489428"/>
            <a:ext cx="2579798" cy="601420"/>
            <a:chOff x="9024974" y="730751"/>
            <a:chExt cx="2579798" cy="601420"/>
          </a:xfrm>
        </p:grpSpPr>
        <p:sp>
          <p:nvSpPr>
            <p:cNvPr id="2963" name="Google Shape;397;p16">
              <a:extLst>
                <a:ext uri="{FF2B5EF4-FFF2-40B4-BE49-F238E27FC236}">
                  <a16:creationId xmlns:a16="http://schemas.microsoft.com/office/drawing/2014/main" id="{8EF3794C-C510-117A-B06C-A46314245C24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4" name="Google Shape;398;p16">
              <a:extLst>
                <a:ext uri="{FF2B5EF4-FFF2-40B4-BE49-F238E27FC236}">
                  <a16:creationId xmlns:a16="http://schemas.microsoft.com/office/drawing/2014/main" id="{4C11FE4F-73C1-1238-31BD-436F743E673A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5" name="Google Shape;399;p16">
              <a:extLst>
                <a:ext uri="{FF2B5EF4-FFF2-40B4-BE49-F238E27FC236}">
                  <a16:creationId xmlns:a16="http://schemas.microsoft.com/office/drawing/2014/main" id="{6CCF4934-C70E-C9BE-6EC8-DEA922BDDBE2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66" name="Google Shape;400;p16">
            <a:extLst>
              <a:ext uri="{FF2B5EF4-FFF2-40B4-BE49-F238E27FC236}">
                <a16:creationId xmlns:a16="http://schemas.microsoft.com/office/drawing/2014/main" id="{9A593072-73ED-4340-2B3F-F49E88EF98E1}"/>
              </a:ext>
            </a:extLst>
          </p:cNvPr>
          <p:cNvGrpSpPr/>
          <p:nvPr/>
        </p:nvGrpSpPr>
        <p:grpSpPr>
          <a:xfrm>
            <a:off x="9077088" y="490433"/>
            <a:ext cx="2579798" cy="601420"/>
            <a:chOff x="9024974" y="730751"/>
            <a:chExt cx="2579798" cy="601420"/>
          </a:xfrm>
        </p:grpSpPr>
        <p:sp>
          <p:nvSpPr>
            <p:cNvPr id="2967" name="Google Shape;401;p16">
              <a:extLst>
                <a:ext uri="{FF2B5EF4-FFF2-40B4-BE49-F238E27FC236}">
                  <a16:creationId xmlns:a16="http://schemas.microsoft.com/office/drawing/2014/main" id="{7A947A9E-C138-A2D2-624A-F2A88EF6AD5C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8" name="Google Shape;402;p16">
              <a:extLst>
                <a:ext uri="{FF2B5EF4-FFF2-40B4-BE49-F238E27FC236}">
                  <a16:creationId xmlns:a16="http://schemas.microsoft.com/office/drawing/2014/main" id="{855D42C3-02D8-7F83-BF33-BAFD8CB50A0C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9" name="Google Shape;403;p16">
              <a:extLst>
                <a:ext uri="{FF2B5EF4-FFF2-40B4-BE49-F238E27FC236}">
                  <a16:creationId xmlns:a16="http://schemas.microsoft.com/office/drawing/2014/main" id="{7DD9FF29-5A00-C5DA-AF52-80331CD44D15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970" name="Google Shape;404;p16">
            <a:extLst>
              <a:ext uri="{FF2B5EF4-FFF2-40B4-BE49-F238E27FC236}">
                <a16:creationId xmlns:a16="http://schemas.microsoft.com/office/drawing/2014/main" id="{AF348E18-A9D4-B495-8C39-08400B063A27}"/>
              </a:ext>
            </a:extLst>
          </p:cNvPr>
          <p:cNvGrpSpPr/>
          <p:nvPr/>
        </p:nvGrpSpPr>
        <p:grpSpPr>
          <a:xfrm>
            <a:off x="9080442" y="492462"/>
            <a:ext cx="2579798" cy="601420"/>
            <a:chOff x="9024974" y="730751"/>
            <a:chExt cx="2579798" cy="601420"/>
          </a:xfrm>
        </p:grpSpPr>
        <p:sp>
          <p:nvSpPr>
            <p:cNvPr id="2971" name="Google Shape;405;p16">
              <a:extLst>
                <a:ext uri="{FF2B5EF4-FFF2-40B4-BE49-F238E27FC236}">
                  <a16:creationId xmlns:a16="http://schemas.microsoft.com/office/drawing/2014/main" id="{FC477CF3-262C-AB4F-0FB5-8D70276C9707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2" name="Google Shape;406;p16">
              <a:extLst>
                <a:ext uri="{FF2B5EF4-FFF2-40B4-BE49-F238E27FC236}">
                  <a16:creationId xmlns:a16="http://schemas.microsoft.com/office/drawing/2014/main" id="{98C44197-707A-330C-99A2-4CC82127C119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3" name="Google Shape;407;p16">
              <a:extLst>
                <a:ext uri="{FF2B5EF4-FFF2-40B4-BE49-F238E27FC236}">
                  <a16:creationId xmlns:a16="http://schemas.microsoft.com/office/drawing/2014/main" id="{DDF38260-C1F1-05D5-8DDC-672AAFBBDA50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193175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9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9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9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" name="Google Shape;578;p18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9" name="Google Shape;579;p18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1" name="Google Shape;581;p18"/>
          <p:cNvSpPr txBox="1"/>
          <p:nvPr/>
        </p:nvSpPr>
        <p:spPr>
          <a:xfrm>
            <a:off x="940000" y="642791"/>
            <a:ext cx="7126500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なでてみた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ら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、</a:t>
            </a: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木の感覚が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分かるよね。ぬくもりが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あるような気が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する。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さて、次はどうする？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27" name="Google Shape;627;p18"/>
          <p:cNvGrpSpPr/>
          <p:nvPr/>
        </p:nvGrpSpPr>
        <p:grpSpPr>
          <a:xfrm>
            <a:off x="855510" y="3851494"/>
            <a:ext cx="1940356" cy="2394356"/>
            <a:chOff x="2241007" y="-4040100"/>
            <a:chExt cx="3019702" cy="3726246"/>
          </a:xfrm>
        </p:grpSpPr>
        <p:grpSp>
          <p:nvGrpSpPr>
            <p:cNvPr id="628" name="Google Shape;628;p18"/>
            <p:cNvGrpSpPr/>
            <p:nvPr/>
          </p:nvGrpSpPr>
          <p:grpSpPr>
            <a:xfrm>
              <a:off x="2241007" y="-4040100"/>
              <a:ext cx="3019702" cy="3726246"/>
              <a:chOff x="1960844" y="4621762"/>
              <a:chExt cx="890343" cy="1098664"/>
            </a:xfrm>
          </p:grpSpPr>
          <p:sp>
            <p:nvSpPr>
              <p:cNvPr id="629" name="Google Shape;629;p18"/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0" name="Google Shape;630;p18"/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1" name="Google Shape;631;p18"/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2" name="Google Shape;632;p18"/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3" name="Google Shape;633;p18"/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34" name="Google Shape;634;p18"/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635" name="Google Shape;635;p18"/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36" name="Google Shape;636;p18"/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37" name="Google Shape;637;p18"/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38" name="Google Shape;638;p18"/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39" name="Google Shape;639;p18"/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40" name="Google Shape;640;p18"/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641" name="Google Shape;641;p18"/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42" name="Google Shape;642;p18"/>
            <p:cNvSpPr/>
            <p:nvPr/>
          </p:nvSpPr>
          <p:spPr>
            <a:xfrm rot="6770565">
              <a:off x="3415304" y="-2019940"/>
              <a:ext cx="382898" cy="553008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18"/>
            <p:cNvSpPr/>
            <p:nvPr/>
          </p:nvSpPr>
          <p:spPr>
            <a:xfrm rot="6648156">
              <a:off x="3132781" y="-1986983"/>
              <a:ext cx="509248" cy="319172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44" name="Google Shape;644;p18"/>
            <p:cNvCxnSpPr/>
            <p:nvPr/>
          </p:nvCxnSpPr>
          <p:spPr>
            <a:xfrm flipH="1">
              <a:off x="3998803" y="-1637475"/>
              <a:ext cx="144627" cy="18185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45" name="Google Shape;645;p18"/>
            <p:cNvCxnSpPr/>
            <p:nvPr/>
          </p:nvCxnSpPr>
          <p:spPr>
            <a:xfrm flipH="1">
              <a:off x="4069533" y="-1568305"/>
              <a:ext cx="113164" cy="14047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2E366A2-816F-B320-A5B3-997AB1972790}"/>
              </a:ext>
            </a:extLst>
          </p:cNvPr>
          <p:cNvGrpSpPr/>
          <p:nvPr/>
        </p:nvGrpSpPr>
        <p:grpSpPr>
          <a:xfrm>
            <a:off x="1265192" y="5530048"/>
            <a:ext cx="762387" cy="831606"/>
            <a:chOff x="5186688" y="3855031"/>
            <a:chExt cx="1619316" cy="1766338"/>
          </a:xfrm>
        </p:grpSpPr>
        <p:sp>
          <p:nvSpPr>
            <p:cNvPr id="3" name="直方体 2">
              <a:extLst>
                <a:ext uri="{FF2B5EF4-FFF2-40B4-BE49-F238E27FC236}">
                  <a16:creationId xmlns:a16="http://schemas.microsoft.com/office/drawing/2014/main" id="{AD5A71F5-2AD5-21C9-36D6-5FDC3722A01D}"/>
                </a:ext>
              </a:extLst>
            </p:cNvPr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直方体 3">
              <a:extLst>
                <a:ext uri="{FF2B5EF4-FFF2-40B4-BE49-F238E27FC236}">
                  <a16:creationId xmlns:a16="http://schemas.microsoft.com/office/drawing/2014/main" id="{591C2694-B020-3AE6-12ED-8CE3A658365D}"/>
                </a:ext>
              </a:extLst>
            </p:cNvPr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直方体 4">
              <a:extLst>
                <a:ext uri="{FF2B5EF4-FFF2-40B4-BE49-F238E27FC236}">
                  <a16:creationId xmlns:a16="http://schemas.microsoft.com/office/drawing/2014/main" id="{1379E33A-276F-4E8C-AB30-AD4024A73096}"/>
                </a:ext>
              </a:extLst>
            </p:cNvPr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62" name="Google Shape;622;p18"/>
          <p:cNvSpPr txBox="1"/>
          <p:nvPr/>
        </p:nvSpPr>
        <p:spPr>
          <a:xfrm>
            <a:off x="3927328" y="548729"/>
            <a:ext cx="3432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き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3" name="Google Shape;623;p18"/>
          <p:cNvSpPr txBox="1"/>
          <p:nvPr/>
        </p:nvSpPr>
        <p:spPr>
          <a:xfrm>
            <a:off x="4681557" y="548729"/>
            <a:ext cx="8790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かんかく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4" name="Google Shape;624;p18"/>
          <p:cNvSpPr txBox="1"/>
          <p:nvPr/>
        </p:nvSpPr>
        <p:spPr>
          <a:xfrm>
            <a:off x="3115156" y="2057766"/>
            <a:ext cx="8790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き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5" name="Google Shape;543;p17"/>
          <p:cNvSpPr txBox="1"/>
          <p:nvPr/>
        </p:nvSpPr>
        <p:spPr>
          <a:xfrm>
            <a:off x="2253694" y="2827132"/>
            <a:ext cx="4947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つぎ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テキスト ボックス 7">
            <a:extLst>
              <a:ext uri="{FF2B5EF4-FFF2-40B4-BE49-F238E27FC236}">
                <a16:creationId xmlns:a16="http://schemas.microsoft.com/office/drawing/2014/main" id="{9332D7EE-143E-41AE-8B07-98106D1EFB23}"/>
              </a:ext>
            </a:extLst>
          </p:cNvPr>
          <p:cNvSpPr txBox="1"/>
          <p:nvPr/>
        </p:nvSpPr>
        <p:spPr>
          <a:xfrm>
            <a:off x="1062815" y="1358283"/>
            <a:ext cx="37536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わ</a:t>
            </a:r>
          </a:p>
        </p:txBody>
      </p:sp>
      <p:sp>
        <p:nvSpPr>
          <p:cNvPr id="66" name="Google Shape;580;p18"/>
          <p:cNvSpPr/>
          <p:nvPr/>
        </p:nvSpPr>
        <p:spPr>
          <a:xfrm rot="5400000">
            <a:off x="8157852" y="3134379"/>
            <a:ext cx="345014" cy="297426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7" name="Google Shape;667;p18"/>
          <p:cNvGrpSpPr/>
          <p:nvPr/>
        </p:nvGrpSpPr>
        <p:grpSpPr>
          <a:xfrm>
            <a:off x="8850202" y="631042"/>
            <a:ext cx="2579798" cy="601420"/>
            <a:chOff x="9024974" y="730751"/>
            <a:chExt cx="2579798" cy="601420"/>
          </a:xfrm>
        </p:grpSpPr>
        <p:sp>
          <p:nvSpPr>
            <p:cNvPr id="68" name="Google Shape;668;p1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669;p1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670;p1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671;p18"/>
          <p:cNvGrpSpPr/>
          <p:nvPr/>
        </p:nvGrpSpPr>
        <p:grpSpPr>
          <a:xfrm>
            <a:off x="8853556" y="633071"/>
            <a:ext cx="2579798" cy="601420"/>
            <a:chOff x="9024974" y="730751"/>
            <a:chExt cx="2579798" cy="601420"/>
          </a:xfrm>
        </p:grpSpPr>
        <p:sp>
          <p:nvSpPr>
            <p:cNvPr id="72" name="Google Shape;672;p1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673;p1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674;p1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" name="Google Shape;675;p18"/>
          <p:cNvGrpSpPr/>
          <p:nvPr/>
        </p:nvGrpSpPr>
        <p:grpSpPr>
          <a:xfrm>
            <a:off x="8846848" y="634076"/>
            <a:ext cx="2579798" cy="601420"/>
            <a:chOff x="9024974" y="730751"/>
            <a:chExt cx="2579798" cy="601420"/>
          </a:xfrm>
        </p:grpSpPr>
        <p:sp>
          <p:nvSpPr>
            <p:cNvPr id="76" name="Google Shape;676;p1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677;p1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678;p1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9" name="Google Shape;679;p18"/>
          <p:cNvGrpSpPr/>
          <p:nvPr/>
        </p:nvGrpSpPr>
        <p:grpSpPr>
          <a:xfrm>
            <a:off x="8850202" y="636105"/>
            <a:ext cx="2579798" cy="601420"/>
            <a:chOff x="9024974" y="730751"/>
            <a:chExt cx="2579798" cy="601420"/>
          </a:xfrm>
        </p:grpSpPr>
        <p:sp>
          <p:nvSpPr>
            <p:cNvPr id="80" name="Google Shape;680;p1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681;p1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682;p1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3" name="角丸四角形 96">
            <a:extLst>
              <a:ext uri="{FF2B5EF4-FFF2-40B4-BE49-F238E27FC236}">
                <a16:creationId xmlns:a16="http://schemas.microsoft.com/office/drawing/2014/main" id="{27FB4ACA-F7C5-4BB2-9E9F-F9A3C7510E73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F36ABF9C-8F2E-4E33-B1ED-731524484307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86" name="四角形: 角度付き 2">
            <a:hlinkClick r:id="rId4" action="ppaction://hlinksldjump"/>
            <a:extLst>
              <a:ext uri="{FF2B5EF4-FFF2-40B4-BE49-F238E27FC236}">
                <a16:creationId xmlns:a16="http://schemas.microsoft.com/office/drawing/2014/main" id="{AC07014E-0D56-E9A1-CCE2-D281EE05A285}"/>
              </a:ext>
            </a:extLst>
          </p:cNvPr>
          <p:cNvSpPr/>
          <p:nvPr/>
        </p:nvSpPr>
        <p:spPr>
          <a:xfrm>
            <a:off x="8066500" y="1473167"/>
            <a:ext cx="3292925" cy="1078020"/>
          </a:xfrm>
          <a:prstGeom prst="bevel">
            <a:avLst>
              <a:gd name="adj" fmla="val 6893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dirty="0">
                <a:solidFill>
                  <a:schemeClr val="bg1"/>
                </a:solidFill>
                <a:ea typeface="Arial"/>
                <a:cs typeface="Arial"/>
              </a:rPr>
              <a:t>工場にいってみる</a:t>
            </a:r>
          </a:p>
        </p:txBody>
      </p:sp>
      <p:sp>
        <p:nvSpPr>
          <p:cNvPr id="87" name="四角形: 角度付き 2">
            <a:hlinkClick r:id="rId5" action="ppaction://hlinksldjump"/>
            <a:extLst>
              <a:ext uri="{FF2B5EF4-FFF2-40B4-BE49-F238E27FC236}">
                <a16:creationId xmlns:a16="http://schemas.microsoft.com/office/drawing/2014/main" id="{AC07014E-0D56-E9A1-CCE2-D281EE05A285}"/>
              </a:ext>
            </a:extLst>
          </p:cNvPr>
          <p:cNvSpPr/>
          <p:nvPr/>
        </p:nvSpPr>
        <p:spPr>
          <a:xfrm>
            <a:off x="8066500" y="2690239"/>
            <a:ext cx="3313593" cy="1428348"/>
          </a:xfrm>
          <a:prstGeom prst="bevel">
            <a:avLst>
              <a:gd name="adj" fmla="val 6893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dirty="0">
                <a:solidFill>
                  <a:schemeClr val="bg1"/>
                </a:solidFill>
              </a:rPr>
              <a:t>少しザラザラするから　</a:t>
            </a:r>
            <a:r>
              <a:rPr lang="ja-JP" altLang="en-US" sz="2400" dirty="0">
                <a:solidFill>
                  <a:schemeClr val="bg1"/>
                </a:solidFill>
                <a:ea typeface="Arial"/>
                <a:cs typeface="Arial"/>
              </a:rPr>
              <a:t>やすりをかけて</a:t>
            </a:r>
            <a:endParaRPr lang="en-US" altLang="ja-JP" sz="2400" dirty="0">
              <a:solidFill>
                <a:schemeClr val="bg1"/>
              </a:solidFill>
              <a:ea typeface="Arial"/>
              <a:cs typeface="Arial"/>
            </a:endParaRPr>
          </a:p>
          <a:p>
            <a:pPr lvl="0"/>
            <a:r>
              <a:rPr lang="ja-JP" altLang="en-US" sz="2400" dirty="0">
                <a:solidFill>
                  <a:schemeClr val="bg1"/>
                </a:solidFill>
                <a:ea typeface="Arial"/>
                <a:cs typeface="Arial"/>
              </a:rPr>
              <a:t>ツルツルにする</a:t>
            </a:r>
          </a:p>
        </p:txBody>
      </p:sp>
      <p:sp>
        <p:nvSpPr>
          <p:cNvPr id="88" name="四角形: 角度付き 2">
            <a:hlinkClick r:id="rId6" action="ppaction://hlinksldjump"/>
            <a:extLst>
              <a:ext uri="{FF2B5EF4-FFF2-40B4-BE49-F238E27FC236}">
                <a16:creationId xmlns:a16="http://schemas.microsoft.com/office/drawing/2014/main" id="{AC07014E-0D56-E9A1-CCE2-D281EE05A285}"/>
              </a:ext>
            </a:extLst>
          </p:cNvPr>
          <p:cNvSpPr/>
          <p:nvPr/>
        </p:nvSpPr>
        <p:spPr>
          <a:xfrm>
            <a:off x="8066501" y="4288092"/>
            <a:ext cx="3292924" cy="1002424"/>
          </a:xfrm>
          <a:prstGeom prst="bevel">
            <a:avLst>
              <a:gd name="adj" fmla="val 6893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/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dirty="0">
                <a:solidFill>
                  <a:schemeClr val="bg1"/>
                </a:solidFill>
                <a:ea typeface="Arial"/>
                <a:cs typeface="Arial"/>
              </a:rPr>
              <a:t>作品をかざる</a:t>
            </a:r>
          </a:p>
        </p:txBody>
      </p:sp>
      <p:sp>
        <p:nvSpPr>
          <p:cNvPr id="89" name="Google Shape;536;p17">
            <a:hlinkClick r:id="rId7" action="ppaction://hlinksldjump"/>
          </p:cNvPr>
          <p:cNvSpPr txBox="1"/>
          <p:nvPr/>
        </p:nvSpPr>
        <p:spPr>
          <a:xfrm>
            <a:off x="8229893" y="1557094"/>
            <a:ext cx="960071" cy="2769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こうじょう</a:t>
            </a:r>
            <a:endParaRPr sz="1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0" name="Google Shape;536;p17">
            <a:hlinkClick r:id="rId7" action="ppaction://hlinksldjump"/>
          </p:cNvPr>
          <p:cNvSpPr txBox="1"/>
          <p:nvPr/>
        </p:nvSpPr>
        <p:spPr>
          <a:xfrm>
            <a:off x="8290596" y="4361453"/>
            <a:ext cx="911092" cy="2769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 err="1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さくひん</a:t>
            </a:r>
            <a:endParaRPr sz="1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58" name="Google Shape;2574;p42">
            <a:extLst>
              <a:ext uri="{FF2B5EF4-FFF2-40B4-BE49-F238E27FC236}">
                <a16:creationId xmlns:a16="http://schemas.microsoft.com/office/drawing/2014/main" id="{4AC5FD50-2083-2677-EE80-4F717335D75B}"/>
              </a:ext>
            </a:extLst>
          </p:cNvPr>
          <p:cNvSpPr/>
          <p:nvPr/>
        </p:nvSpPr>
        <p:spPr>
          <a:xfrm>
            <a:off x="7169670" y="4205113"/>
            <a:ext cx="619976" cy="1853565"/>
          </a:xfrm>
          <a:prstGeom prst="rect">
            <a:avLst/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9" name="Google Shape;2575;p42">
            <a:extLst>
              <a:ext uri="{FF2B5EF4-FFF2-40B4-BE49-F238E27FC236}">
                <a16:creationId xmlns:a16="http://schemas.microsoft.com/office/drawing/2014/main" id="{DFB7B222-404F-BBCB-BBDA-EBB020CCB77F}"/>
              </a:ext>
            </a:extLst>
          </p:cNvPr>
          <p:cNvSpPr/>
          <p:nvPr/>
        </p:nvSpPr>
        <p:spPr>
          <a:xfrm>
            <a:off x="5816080" y="1960255"/>
            <a:ext cx="2926993" cy="2756352"/>
          </a:xfrm>
          <a:custGeom>
            <a:avLst/>
            <a:gdLst/>
            <a:ahLst/>
            <a:cxnLst/>
            <a:rect l="l" t="t" r="r" b="b"/>
            <a:pathLst>
              <a:path w="4787667" h="3131820" extrusionOk="0">
                <a:moveTo>
                  <a:pt x="617364" y="537210"/>
                </a:moveTo>
                <a:lnTo>
                  <a:pt x="0" y="1151383"/>
                </a:lnTo>
                <a:lnTo>
                  <a:pt x="425669" y="1736867"/>
                </a:lnTo>
                <a:lnTo>
                  <a:pt x="560214" y="2548890"/>
                </a:lnTo>
                <a:lnTo>
                  <a:pt x="1474614" y="3108960"/>
                </a:lnTo>
                <a:lnTo>
                  <a:pt x="1806084" y="2948940"/>
                </a:lnTo>
                <a:lnTo>
                  <a:pt x="2766204" y="3131820"/>
                </a:lnTo>
                <a:lnTo>
                  <a:pt x="3566304" y="3131820"/>
                </a:lnTo>
                <a:lnTo>
                  <a:pt x="4034934" y="2286000"/>
                </a:lnTo>
                <a:lnTo>
                  <a:pt x="4787667" y="1975505"/>
                </a:lnTo>
                <a:lnTo>
                  <a:pt x="4423554" y="1131570"/>
                </a:lnTo>
                <a:lnTo>
                  <a:pt x="4457844" y="628650"/>
                </a:lnTo>
                <a:lnTo>
                  <a:pt x="3509154" y="171450"/>
                </a:lnTo>
                <a:lnTo>
                  <a:pt x="2529613" y="222102"/>
                </a:lnTo>
                <a:lnTo>
                  <a:pt x="1954674" y="0"/>
                </a:lnTo>
                <a:lnTo>
                  <a:pt x="903114" y="251460"/>
                </a:lnTo>
                <a:lnTo>
                  <a:pt x="617364" y="537210"/>
                </a:lnTo>
                <a:close/>
              </a:path>
            </a:pathLst>
          </a:custGeom>
          <a:solidFill>
            <a:srgbClr val="FFCCF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Google Shape;2574;p42">
            <a:extLst>
              <a:ext uri="{FF2B5EF4-FFF2-40B4-BE49-F238E27FC236}">
                <a16:creationId xmlns:a16="http://schemas.microsoft.com/office/drawing/2014/main" id="{1D08C765-CA0E-E72F-93E9-656087F10190}"/>
              </a:ext>
            </a:extLst>
          </p:cNvPr>
          <p:cNvSpPr/>
          <p:nvPr/>
        </p:nvSpPr>
        <p:spPr>
          <a:xfrm>
            <a:off x="4839190" y="4199867"/>
            <a:ext cx="619976" cy="1853565"/>
          </a:xfrm>
          <a:prstGeom prst="rect">
            <a:avLst/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" name="Google Shape;2575;p42">
            <a:extLst>
              <a:ext uri="{FF2B5EF4-FFF2-40B4-BE49-F238E27FC236}">
                <a16:creationId xmlns:a16="http://schemas.microsoft.com/office/drawing/2014/main" id="{177C3C0A-9B55-81A7-CAAE-E6674D123CAB}"/>
              </a:ext>
            </a:extLst>
          </p:cNvPr>
          <p:cNvSpPr/>
          <p:nvPr/>
        </p:nvSpPr>
        <p:spPr>
          <a:xfrm>
            <a:off x="3485600" y="1947226"/>
            <a:ext cx="3355968" cy="2764135"/>
          </a:xfrm>
          <a:custGeom>
            <a:avLst/>
            <a:gdLst/>
            <a:ahLst/>
            <a:cxnLst/>
            <a:rect l="l" t="t" r="r" b="b"/>
            <a:pathLst>
              <a:path w="4787667" h="3131820" extrusionOk="0">
                <a:moveTo>
                  <a:pt x="617364" y="537210"/>
                </a:moveTo>
                <a:lnTo>
                  <a:pt x="0" y="1151383"/>
                </a:lnTo>
                <a:lnTo>
                  <a:pt x="425669" y="1736867"/>
                </a:lnTo>
                <a:lnTo>
                  <a:pt x="560214" y="2548890"/>
                </a:lnTo>
                <a:lnTo>
                  <a:pt x="1474614" y="3108960"/>
                </a:lnTo>
                <a:lnTo>
                  <a:pt x="1806084" y="2948940"/>
                </a:lnTo>
                <a:lnTo>
                  <a:pt x="2766204" y="3131820"/>
                </a:lnTo>
                <a:lnTo>
                  <a:pt x="3566304" y="3131820"/>
                </a:lnTo>
                <a:lnTo>
                  <a:pt x="4034934" y="2286000"/>
                </a:lnTo>
                <a:lnTo>
                  <a:pt x="4787667" y="1975505"/>
                </a:lnTo>
                <a:lnTo>
                  <a:pt x="4423554" y="1131570"/>
                </a:lnTo>
                <a:lnTo>
                  <a:pt x="4457844" y="628650"/>
                </a:lnTo>
                <a:lnTo>
                  <a:pt x="3509154" y="171450"/>
                </a:lnTo>
                <a:lnTo>
                  <a:pt x="2529613" y="222102"/>
                </a:lnTo>
                <a:lnTo>
                  <a:pt x="1954674" y="0"/>
                </a:lnTo>
                <a:lnTo>
                  <a:pt x="903114" y="251460"/>
                </a:lnTo>
                <a:lnTo>
                  <a:pt x="617364" y="537210"/>
                </a:lnTo>
                <a:close/>
              </a:path>
            </a:pathLst>
          </a:custGeom>
          <a:solidFill>
            <a:schemeClr val="accent4">
              <a:lumMod val="60000"/>
              <a:lumOff val="40000"/>
            </a:schemeClr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" name="Google Shape;2630;p42">
            <a:extLst>
              <a:ext uri="{FF2B5EF4-FFF2-40B4-BE49-F238E27FC236}">
                <a16:creationId xmlns:a16="http://schemas.microsoft.com/office/drawing/2014/main" id="{415C64AC-ADAA-651F-5ED9-FA66522FAE97}"/>
              </a:ext>
            </a:extLst>
          </p:cNvPr>
          <p:cNvSpPr/>
          <p:nvPr/>
        </p:nvSpPr>
        <p:spPr>
          <a:xfrm>
            <a:off x="3638435" y="4973945"/>
            <a:ext cx="274351" cy="1078168"/>
          </a:xfrm>
          <a:prstGeom prst="rect">
            <a:avLst/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" name="Google Shape;2666;p42">
            <a:extLst>
              <a:ext uri="{FF2B5EF4-FFF2-40B4-BE49-F238E27FC236}">
                <a16:creationId xmlns:a16="http://schemas.microsoft.com/office/drawing/2014/main" id="{9F2279EB-3193-FC7F-E1C8-E9F6DA7C319D}"/>
              </a:ext>
            </a:extLst>
          </p:cNvPr>
          <p:cNvSpPr/>
          <p:nvPr/>
        </p:nvSpPr>
        <p:spPr>
          <a:xfrm>
            <a:off x="2771179" y="3676035"/>
            <a:ext cx="2097489" cy="1684680"/>
          </a:xfrm>
          <a:custGeom>
            <a:avLst/>
            <a:gdLst/>
            <a:ahLst/>
            <a:cxnLst/>
            <a:rect l="l" t="t" r="r" b="b"/>
            <a:pathLst>
              <a:path w="4787667" h="3131820" extrusionOk="0">
                <a:moveTo>
                  <a:pt x="617364" y="537210"/>
                </a:moveTo>
                <a:lnTo>
                  <a:pt x="0" y="1151383"/>
                </a:lnTo>
                <a:lnTo>
                  <a:pt x="425669" y="1736867"/>
                </a:lnTo>
                <a:lnTo>
                  <a:pt x="560214" y="2548890"/>
                </a:lnTo>
                <a:lnTo>
                  <a:pt x="1474614" y="3108960"/>
                </a:lnTo>
                <a:lnTo>
                  <a:pt x="1806084" y="2948940"/>
                </a:lnTo>
                <a:lnTo>
                  <a:pt x="2766204" y="3131820"/>
                </a:lnTo>
                <a:lnTo>
                  <a:pt x="3566304" y="3131820"/>
                </a:lnTo>
                <a:lnTo>
                  <a:pt x="4034934" y="2286000"/>
                </a:lnTo>
                <a:lnTo>
                  <a:pt x="4787667" y="1975505"/>
                </a:lnTo>
                <a:lnTo>
                  <a:pt x="4423554" y="1131570"/>
                </a:lnTo>
                <a:lnTo>
                  <a:pt x="4457844" y="628650"/>
                </a:lnTo>
                <a:lnTo>
                  <a:pt x="3509154" y="171450"/>
                </a:lnTo>
                <a:lnTo>
                  <a:pt x="2529613" y="222102"/>
                </a:lnTo>
                <a:lnTo>
                  <a:pt x="1954674" y="0"/>
                </a:lnTo>
                <a:lnTo>
                  <a:pt x="903114" y="251460"/>
                </a:lnTo>
                <a:lnTo>
                  <a:pt x="617364" y="537210"/>
                </a:lnTo>
                <a:close/>
              </a:path>
            </a:pathLst>
          </a:custGeom>
          <a:solidFill>
            <a:srgbClr val="CC0000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79" name="Google Shape;2979;p46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0" name="Google Shape;2980;p46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82" name="Google Shape;2982;p46"/>
          <p:cNvSpPr txBox="1"/>
          <p:nvPr/>
        </p:nvSpPr>
        <p:spPr>
          <a:xfrm>
            <a:off x="524914" y="368907"/>
            <a:ext cx="8057612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ザイくんは「いろいろ」</a:t>
            </a:r>
            <a:r>
              <a:rPr lang="ja-JP" altLang="en-US" sz="3200" dirty="0">
                <a:solidFill>
                  <a:srgbClr val="3F3F3F"/>
                </a:solidFill>
              </a:rPr>
              <a:t>まほうを使った！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すると木の色が変わった！</a:t>
            </a:r>
            <a:endParaRPr lang="en-US" altLang="ja-JP" sz="3200" dirty="0">
              <a:solidFill>
                <a:srgbClr val="3F3F3F"/>
              </a:solidFill>
            </a:endParaRPr>
          </a:p>
        </p:txBody>
      </p:sp>
      <p:grpSp>
        <p:nvGrpSpPr>
          <p:cNvPr id="2953" name="グループ化 2952">
            <a:extLst>
              <a:ext uri="{FF2B5EF4-FFF2-40B4-BE49-F238E27FC236}">
                <a16:creationId xmlns:a16="http://schemas.microsoft.com/office/drawing/2014/main" id="{8E662D69-25E5-7619-C266-00D05541869A}"/>
              </a:ext>
            </a:extLst>
          </p:cNvPr>
          <p:cNvGrpSpPr>
            <a:grpSpLocks noChangeAspect="1"/>
          </p:cNvGrpSpPr>
          <p:nvPr/>
        </p:nvGrpSpPr>
        <p:grpSpPr>
          <a:xfrm>
            <a:off x="603872" y="3327703"/>
            <a:ext cx="2347106" cy="2940505"/>
            <a:chOff x="915433" y="3399777"/>
            <a:chExt cx="2347106" cy="2940505"/>
          </a:xfrm>
        </p:grpSpPr>
        <p:grpSp>
          <p:nvGrpSpPr>
            <p:cNvPr id="5" name="グループ化 4">
              <a:extLst>
                <a:ext uri="{FF2B5EF4-FFF2-40B4-BE49-F238E27FC236}">
                  <a16:creationId xmlns:a16="http://schemas.microsoft.com/office/drawing/2014/main" id="{51DA6045-A859-5EAF-8243-7BB99AF336FE}"/>
                </a:ext>
              </a:extLst>
            </p:cNvPr>
            <p:cNvGrpSpPr/>
            <p:nvPr/>
          </p:nvGrpSpPr>
          <p:grpSpPr>
            <a:xfrm rot="2046346">
              <a:off x="2761875" y="5378485"/>
              <a:ext cx="500664" cy="623423"/>
              <a:chOff x="4804856" y="4757689"/>
              <a:chExt cx="676948" cy="842930"/>
            </a:xfrm>
          </p:grpSpPr>
          <p:sp>
            <p:nvSpPr>
              <p:cNvPr id="7" name="直方体 6">
                <a:extLst>
                  <a:ext uri="{FF2B5EF4-FFF2-40B4-BE49-F238E27FC236}">
                    <a16:creationId xmlns:a16="http://schemas.microsoft.com/office/drawing/2014/main" id="{23876ECF-35C0-736C-1619-4F96D795A180}"/>
                  </a:ext>
                </a:extLst>
              </p:cNvPr>
              <p:cNvSpPr/>
              <p:nvPr/>
            </p:nvSpPr>
            <p:spPr>
              <a:xfrm>
                <a:off x="4827456" y="4757689"/>
                <a:ext cx="654348" cy="842930"/>
              </a:xfrm>
              <a:prstGeom prst="cube">
                <a:avLst>
                  <a:gd name="adj" fmla="val 12454"/>
                </a:avLst>
              </a:pr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" name="Google Shape;1549;p28">
                <a:extLst>
                  <a:ext uri="{FF2B5EF4-FFF2-40B4-BE49-F238E27FC236}">
                    <a16:creationId xmlns:a16="http://schemas.microsoft.com/office/drawing/2014/main" id="{85E82A46-7014-3038-C0A3-266CA1BF2303}"/>
                  </a:ext>
                </a:extLst>
              </p:cNvPr>
              <p:cNvSpPr txBox="1"/>
              <p:nvPr/>
            </p:nvSpPr>
            <p:spPr>
              <a:xfrm>
                <a:off x="4804856" y="4870488"/>
                <a:ext cx="607313" cy="57704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 err="1">
                    <a:solidFill>
                      <a:schemeClr val="bg1"/>
                    </a:solidFill>
                  </a:rPr>
                  <a:t>まほう</a:t>
                </a:r>
                <a:endParaRPr lang="en-US" altLang="ja-JP" sz="1050" dirty="0">
                  <a:solidFill>
                    <a:schemeClr val="bg1"/>
                  </a:solidFill>
                </a:endParaRPr>
              </a:p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>
                    <a:solidFill>
                      <a:schemeClr val="bg1"/>
                    </a:solidFill>
                  </a:rPr>
                  <a:t>の</a:t>
                </a:r>
                <a:endParaRPr lang="en-US" altLang="ja-JP" sz="1050" dirty="0">
                  <a:solidFill>
                    <a:schemeClr val="bg1"/>
                  </a:solidFill>
                </a:endParaRPr>
              </a:p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>
                    <a:solidFill>
                      <a:schemeClr val="bg1"/>
                    </a:solidFill>
                  </a:rPr>
                  <a:t>本</a:t>
                </a:r>
                <a:endParaRPr sz="1050" dirty="0">
                  <a:solidFill>
                    <a:schemeClr val="bg1"/>
                  </a:solidFill>
                  <a:sym typeface="Arial"/>
                </a:endParaRPr>
              </a:p>
            </p:txBody>
          </p:sp>
          <p:sp>
            <p:nvSpPr>
              <p:cNvPr id="9" name="フリーフォーム 5">
                <a:extLst>
                  <a:ext uri="{FF2B5EF4-FFF2-40B4-BE49-F238E27FC236}">
                    <a16:creationId xmlns:a16="http://schemas.microsoft.com/office/drawing/2014/main" id="{15F7B561-3268-7532-4CEC-F26C1C954C0A}"/>
                  </a:ext>
                </a:extLst>
              </p:cNvPr>
              <p:cNvSpPr/>
              <p:nvPr/>
            </p:nvSpPr>
            <p:spPr>
              <a:xfrm>
                <a:off x="4852657" y="4771177"/>
                <a:ext cx="612618" cy="811794"/>
              </a:xfrm>
              <a:custGeom>
                <a:avLst/>
                <a:gdLst>
                  <a:gd name="connsiteX0" fmla="*/ 69410 w 612618"/>
                  <a:gd name="connsiteY0" fmla="*/ 0 h 826883"/>
                  <a:gd name="connsiteX1" fmla="*/ 0 w 612618"/>
                  <a:gd name="connsiteY1" fmla="*/ 69410 h 826883"/>
                  <a:gd name="connsiteX2" fmla="*/ 561315 w 612618"/>
                  <a:gd name="connsiteY2" fmla="*/ 72428 h 826883"/>
                  <a:gd name="connsiteX3" fmla="*/ 552262 w 612618"/>
                  <a:gd name="connsiteY3" fmla="*/ 826883 h 826883"/>
                  <a:gd name="connsiteX4" fmla="*/ 612618 w 612618"/>
                  <a:gd name="connsiteY4" fmla="*/ 748420 h 826883"/>
                  <a:gd name="connsiteX5" fmla="*/ 612618 w 612618"/>
                  <a:gd name="connsiteY5" fmla="*/ 15089 h 826883"/>
                  <a:gd name="connsiteX6" fmla="*/ 69410 w 612618"/>
                  <a:gd name="connsiteY6" fmla="*/ 0 h 826883"/>
                  <a:gd name="connsiteX0" fmla="*/ 69410 w 612618"/>
                  <a:gd name="connsiteY0" fmla="*/ 3018 h 811794"/>
                  <a:gd name="connsiteX1" fmla="*/ 0 w 612618"/>
                  <a:gd name="connsiteY1" fmla="*/ 54321 h 811794"/>
                  <a:gd name="connsiteX2" fmla="*/ 561315 w 612618"/>
                  <a:gd name="connsiteY2" fmla="*/ 57339 h 811794"/>
                  <a:gd name="connsiteX3" fmla="*/ 552262 w 612618"/>
                  <a:gd name="connsiteY3" fmla="*/ 811794 h 811794"/>
                  <a:gd name="connsiteX4" fmla="*/ 612618 w 612618"/>
                  <a:gd name="connsiteY4" fmla="*/ 733331 h 811794"/>
                  <a:gd name="connsiteX5" fmla="*/ 612618 w 612618"/>
                  <a:gd name="connsiteY5" fmla="*/ 0 h 811794"/>
                  <a:gd name="connsiteX6" fmla="*/ 69410 w 612618"/>
                  <a:gd name="connsiteY6" fmla="*/ 3018 h 81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2618" h="811794">
                    <a:moveTo>
                      <a:pt x="69410" y="3018"/>
                    </a:moveTo>
                    <a:lnTo>
                      <a:pt x="0" y="54321"/>
                    </a:lnTo>
                    <a:lnTo>
                      <a:pt x="561315" y="57339"/>
                    </a:lnTo>
                    <a:lnTo>
                      <a:pt x="552262" y="811794"/>
                    </a:lnTo>
                    <a:lnTo>
                      <a:pt x="612618" y="733331"/>
                    </a:lnTo>
                    <a:lnTo>
                      <a:pt x="612618" y="0"/>
                    </a:lnTo>
                    <a:lnTo>
                      <a:pt x="69410" y="3018"/>
                    </a:lnTo>
                    <a:close/>
                  </a:path>
                </a:pathLst>
              </a:custGeom>
              <a:solidFill>
                <a:schemeClr val="tx2">
                  <a:lumMod val="9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0" name="グループ化 9">
              <a:extLst>
                <a:ext uri="{FF2B5EF4-FFF2-40B4-BE49-F238E27FC236}">
                  <a16:creationId xmlns:a16="http://schemas.microsoft.com/office/drawing/2014/main" id="{41E19095-F409-5796-C41A-F89D0DA2028E}"/>
                </a:ext>
              </a:extLst>
            </p:cNvPr>
            <p:cNvGrpSpPr/>
            <p:nvPr/>
          </p:nvGrpSpPr>
          <p:grpSpPr>
            <a:xfrm>
              <a:off x="1651568" y="4612625"/>
              <a:ext cx="1415294" cy="1727657"/>
              <a:chOff x="5767717" y="1496159"/>
              <a:chExt cx="1609515" cy="1986106"/>
            </a:xfrm>
          </p:grpSpPr>
          <p:grpSp>
            <p:nvGrpSpPr>
              <p:cNvPr id="11" name="グループ化 10">
                <a:extLst>
                  <a:ext uri="{FF2B5EF4-FFF2-40B4-BE49-F238E27FC236}">
                    <a16:creationId xmlns:a16="http://schemas.microsoft.com/office/drawing/2014/main" id="{9AA361F4-A52B-ED3F-188C-2D4F63433337}"/>
                  </a:ext>
                </a:extLst>
              </p:cNvPr>
              <p:cNvGrpSpPr/>
              <p:nvPr/>
            </p:nvGrpSpPr>
            <p:grpSpPr>
              <a:xfrm rot="65108">
                <a:off x="5767717" y="1496159"/>
                <a:ext cx="1609515" cy="1986106"/>
                <a:chOff x="852649" y="4147627"/>
                <a:chExt cx="1519259" cy="1874733"/>
              </a:xfrm>
            </p:grpSpPr>
            <p:sp>
              <p:nvSpPr>
                <p:cNvPr id="13" name="Google Shape;1610;p29">
                  <a:extLst>
                    <a:ext uri="{FF2B5EF4-FFF2-40B4-BE49-F238E27FC236}">
                      <a16:creationId xmlns:a16="http://schemas.microsoft.com/office/drawing/2014/main" id="{A141E288-6BDB-8719-B3CB-DA74DC42F33C}"/>
                    </a:ext>
                  </a:extLst>
                </p:cNvPr>
                <p:cNvSpPr/>
                <p:nvPr/>
              </p:nvSpPr>
              <p:spPr>
                <a:xfrm>
                  <a:off x="2120636" y="5645555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4" name="Google Shape;1611;p29">
                  <a:extLst>
                    <a:ext uri="{FF2B5EF4-FFF2-40B4-BE49-F238E27FC236}">
                      <a16:creationId xmlns:a16="http://schemas.microsoft.com/office/drawing/2014/main" id="{67101340-C656-B8AE-68AF-77A52D1C264F}"/>
                    </a:ext>
                  </a:extLst>
                </p:cNvPr>
                <p:cNvSpPr/>
                <p:nvPr/>
              </p:nvSpPr>
              <p:spPr>
                <a:xfrm>
                  <a:off x="852649" y="4147627"/>
                  <a:ext cx="1340898" cy="1783396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5" name="Google Shape;1612;p29">
                  <a:extLst>
                    <a:ext uri="{FF2B5EF4-FFF2-40B4-BE49-F238E27FC236}">
                      <a16:creationId xmlns:a16="http://schemas.microsoft.com/office/drawing/2014/main" id="{9801DB5E-CE16-1A11-9C32-BE29890182C0}"/>
                    </a:ext>
                  </a:extLst>
                </p:cNvPr>
                <p:cNvSpPr/>
                <p:nvPr/>
              </p:nvSpPr>
              <p:spPr>
                <a:xfrm>
                  <a:off x="1718646" y="4866956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6" name="Google Shape;1613;p29">
                  <a:extLst>
                    <a:ext uri="{FF2B5EF4-FFF2-40B4-BE49-F238E27FC236}">
                      <a16:creationId xmlns:a16="http://schemas.microsoft.com/office/drawing/2014/main" id="{B100D080-9245-84E7-8CBE-EE3B99A6A135}"/>
                    </a:ext>
                  </a:extLst>
                </p:cNvPr>
                <p:cNvSpPr/>
                <p:nvPr/>
              </p:nvSpPr>
              <p:spPr>
                <a:xfrm>
                  <a:off x="2046895" y="4797118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7" name="Google Shape;1614;p29">
                  <a:extLst>
                    <a:ext uri="{FF2B5EF4-FFF2-40B4-BE49-F238E27FC236}">
                      <a16:creationId xmlns:a16="http://schemas.microsoft.com/office/drawing/2014/main" id="{0E7F8117-5C3A-F866-6E5E-888515154DA4}"/>
                    </a:ext>
                  </a:extLst>
                </p:cNvPr>
                <p:cNvSpPr/>
                <p:nvPr/>
              </p:nvSpPr>
              <p:spPr>
                <a:xfrm>
                  <a:off x="1922737" y="5148120"/>
                  <a:ext cx="79312" cy="76827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8" name="Google Shape;1615;p29">
                  <a:extLst>
                    <a:ext uri="{FF2B5EF4-FFF2-40B4-BE49-F238E27FC236}">
                      <a16:creationId xmlns:a16="http://schemas.microsoft.com/office/drawing/2014/main" id="{07333993-E841-1DB2-CB41-FDDC50AF2E6E}"/>
                    </a:ext>
                  </a:extLst>
                </p:cNvPr>
                <p:cNvSpPr/>
                <p:nvPr/>
              </p:nvSpPr>
              <p:spPr>
                <a:xfrm>
                  <a:off x="1593086" y="5839684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9" name="Google Shape;1616;p29">
                  <a:extLst>
                    <a:ext uri="{FF2B5EF4-FFF2-40B4-BE49-F238E27FC236}">
                      <a16:creationId xmlns:a16="http://schemas.microsoft.com/office/drawing/2014/main" id="{6C283B9F-8993-13CA-43C8-0AED12910363}"/>
                    </a:ext>
                  </a:extLst>
                </p:cNvPr>
                <p:cNvCxnSpPr/>
                <p:nvPr/>
              </p:nvCxnSpPr>
              <p:spPr>
                <a:xfrm flipH="1">
                  <a:off x="852649" y="5579317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0" name="Google Shape;1617;p29">
                  <a:extLst>
                    <a:ext uri="{FF2B5EF4-FFF2-40B4-BE49-F238E27FC236}">
                      <a16:creationId xmlns:a16="http://schemas.microsoft.com/office/drawing/2014/main" id="{B59E5C5A-7EF0-B3F7-3A2D-295A1EECF84F}"/>
                    </a:ext>
                  </a:extLst>
                </p:cNvPr>
                <p:cNvCxnSpPr/>
                <p:nvPr/>
              </p:nvCxnSpPr>
              <p:spPr>
                <a:xfrm flipH="1">
                  <a:off x="859633" y="5631588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1" name="Google Shape;1618;p29">
                  <a:extLst>
                    <a:ext uri="{FF2B5EF4-FFF2-40B4-BE49-F238E27FC236}">
                      <a16:creationId xmlns:a16="http://schemas.microsoft.com/office/drawing/2014/main" id="{4E1CEE17-B162-F18F-C2CF-D58491ECECC2}"/>
                    </a:ext>
                  </a:extLst>
                </p:cNvPr>
                <p:cNvCxnSpPr/>
                <p:nvPr/>
              </p:nvCxnSpPr>
              <p:spPr>
                <a:xfrm flipH="1">
                  <a:off x="887568" y="5658105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2" name="Google Shape;1619;p29">
                  <a:extLst>
                    <a:ext uri="{FF2B5EF4-FFF2-40B4-BE49-F238E27FC236}">
                      <a16:creationId xmlns:a16="http://schemas.microsoft.com/office/drawing/2014/main" id="{0416DC0C-624D-9C9F-8954-4AEF948F389D}"/>
                    </a:ext>
                  </a:extLst>
                </p:cNvPr>
                <p:cNvCxnSpPr/>
                <p:nvPr/>
              </p:nvCxnSpPr>
              <p:spPr>
                <a:xfrm flipH="1">
                  <a:off x="925980" y="5712559"/>
                  <a:ext cx="88984" cy="12712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3" name="Google Shape;1620;p29">
                  <a:extLst>
                    <a:ext uri="{FF2B5EF4-FFF2-40B4-BE49-F238E27FC236}">
                      <a16:creationId xmlns:a16="http://schemas.microsoft.com/office/drawing/2014/main" id="{E9D3AB1A-43C6-F566-695A-818970063334}"/>
                    </a:ext>
                  </a:extLst>
                </p:cNvPr>
                <p:cNvCxnSpPr/>
                <p:nvPr/>
              </p:nvCxnSpPr>
              <p:spPr>
                <a:xfrm flipH="1">
                  <a:off x="964391" y="5760897"/>
                  <a:ext cx="71403" cy="8978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24" name="Google Shape;1621;p29">
                  <a:extLst>
                    <a:ext uri="{FF2B5EF4-FFF2-40B4-BE49-F238E27FC236}">
                      <a16:creationId xmlns:a16="http://schemas.microsoft.com/office/drawing/2014/main" id="{2C307021-23AA-85DE-83AD-8A4E9BB42EC6}"/>
                    </a:ext>
                  </a:extLst>
                </p:cNvPr>
                <p:cNvCxnSpPr/>
                <p:nvPr/>
              </p:nvCxnSpPr>
              <p:spPr>
                <a:xfrm flipH="1">
                  <a:off x="999310" y="5795047"/>
                  <a:ext cx="55870" cy="69354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sp>
              <p:nvSpPr>
                <p:cNvPr id="26" name="Google Shape;1622;p29">
                  <a:extLst>
                    <a:ext uri="{FF2B5EF4-FFF2-40B4-BE49-F238E27FC236}">
                      <a16:creationId xmlns:a16="http://schemas.microsoft.com/office/drawing/2014/main" id="{19E6BBFD-FA26-5861-9A8E-3AE19A80132B}"/>
                    </a:ext>
                  </a:extLst>
                </p:cNvPr>
                <p:cNvSpPr/>
                <p:nvPr/>
              </p:nvSpPr>
              <p:spPr>
                <a:xfrm>
                  <a:off x="1138987" y="4203499"/>
                  <a:ext cx="632451" cy="18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67" h="147637" extrusionOk="0">
                      <a:moveTo>
                        <a:pt x="130969" y="66675"/>
                      </a:moveTo>
                      <a:cubicBezTo>
                        <a:pt x="134938" y="67469"/>
                        <a:pt x="140013" y="66194"/>
                        <a:pt x="142875" y="69056"/>
                      </a:cubicBezTo>
                      <a:cubicBezTo>
                        <a:pt x="146425" y="72606"/>
                        <a:pt x="147638" y="83344"/>
                        <a:pt x="147638" y="83344"/>
                      </a:cubicBezTo>
                      <a:cubicBezTo>
                        <a:pt x="145257" y="89694"/>
                        <a:pt x="144731" y="97098"/>
                        <a:pt x="140494" y="102394"/>
                      </a:cubicBezTo>
                      <a:cubicBezTo>
                        <a:pt x="133518" y="111114"/>
                        <a:pt x="113325" y="105460"/>
                        <a:pt x="107157" y="104775"/>
                      </a:cubicBezTo>
                      <a:cubicBezTo>
                        <a:pt x="100950" y="101051"/>
                        <a:pt x="92275" y="97155"/>
                        <a:pt x="88107" y="90487"/>
                      </a:cubicBezTo>
                      <a:cubicBezTo>
                        <a:pt x="85842" y="86862"/>
                        <a:pt x="84932" y="82550"/>
                        <a:pt x="83344" y="78581"/>
                      </a:cubicBezTo>
                      <a:cubicBezTo>
                        <a:pt x="84138" y="68262"/>
                        <a:pt x="82805" y="57554"/>
                        <a:pt x="85725" y="47625"/>
                      </a:cubicBezTo>
                      <a:cubicBezTo>
                        <a:pt x="86992" y="43317"/>
                        <a:pt x="91706" y="40857"/>
                        <a:pt x="95250" y="38100"/>
                      </a:cubicBezTo>
                      <a:cubicBezTo>
                        <a:pt x="103685" y="31539"/>
                        <a:pt x="105815" y="31403"/>
                        <a:pt x="114300" y="28575"/>
                      </a:cubicBezTo>
                      <a:cubicBezTo>
                        <a:pt x="132556" y="29369"/>
                        <a:pt x="150845" y="29606"/>
                        <a:pt x="169069" y="30956"/>
                      </a:cubicBezTo>
                      <a:cubicBezTo>
                        <a:pt x="172333" y="31198"/>
                        <a:pt x="175512" y="32236"/>
                        <a:pt x="178594" y="33337"/>
                      </a:cubicBezTo>
                      <a:cubicBezTo>
                        <a:pt x="186645" y="36212"/>
                        <a:pt x="202407" y="42862"/>
                        <a:pt x="202407" y="42862"/>
                      </a:cubicBezTo>
                      <a:cubicBezTo>
                        <a:pt x="214888" y="55343"/>
                        <a:pt x="217932" y="56521"/>
                        <a:pt x="226219" y="71437"/>
                      </a:cubicBezTo>
                      <a:cubicBezTo>
                        <a:pt x="228506" y="75553"/>
                        <a:pt x="230323" y="87193"/>
                        <a:pt x="230982" y="90487"/>
                      </a:cubicBezTo>
                      <a:cubicBezTo>
                        <a:pt x="230188" y="99218"/>
                        <a:pt x="232114" y="108649"/>
                        <a:pt x="228600" y="116681"/>
                      </a:cubicBezTo>
                      <a:cubicBezTo>
                        <a:pt x="226115" y="122360"/>
                        <a:pt x="219206" y="124781"/>
                        <a:pt x="214313" y="128587"/>
                      </a:cubicBezTo>
                      <a:cubicBezTo>
                        <a:pt x="212054" y="130344"/>
                        <a:pt x="209800" y="132223"/>
                        <a:pt x="207169" y="133350"/>
                      </a:cubicBezTo>
                      <a:cubicBezTo>
                        <a:pt x="201556" y="135756"/>
                        <a:pt x="184836" y="137561"/>
                        <a:pt x="180975" y="138112"/>
                      </a:cubicBezTo>
                      <a:cubicBezTo>
                        <a:pt x="161321" y="144666"/>
                        <a:pt x="181664" y="138380"/>
                        <a:pt x="138113" y="145256"/>
                      </a:cubicBezTo>
                      <a:cubicBezTo>
                        <a:pt x="134880" y="145766"/>
                        <a:pt x="131763" y="146843"/>
                        <a:pt x="128588" y="147637"/>
                      </a:cubicBezTo>
                      <a:cubicBezTo>
                        <a:pt x="99219" y="146050"/>
                        <a:pt x="69297" y="148769"/>
                        <a:pt x="40482" y="142875"/>
                      </a:cubicBezTo>
                      <a:cubicBezTo>
                        <a:pt x="32784" y="141300"/>
                        <a:pt x="30099" y="130921"/>
                        <a:pt x="23813" y="126206"/>
                      </a:cubicBezTo>
                      <a:lnTo>
                        <a:pt x="14288" y="119062"/>
                      </a:lnTo>
                      <a:cubicBezTo>
                        <a:pt x="1259" y="93005"/>
                        <a:pt x="5189" y="103669"/>
                        <a:pt x="0" y="88106"/>
                      </a:cubicBezTo>
                      <a:cubicBezTo>
                        <a:pt x="1588" y="77787"/>
                        <a:pt x="2231" y="67278"/>
                        <a:pt x="4763" y="57150"/>
                      </a:cubicBezTo>
                      <a:cubicBezTo>
                        <a:pt x="5457" y="54374"/>
                        <a:pt x="8008" y="52433"/>
                        <a:pt x="9525" y="50006"/>
                      </a:cubicBezTo>
                      <a:cubicBezTo>
                        <a:pt x="24477" y="26083"/>
                        <a:pt x="8063" y="49296"/>
                        <a:pt x="26194" y="28575"/>
                      </a:cubicBezTo>
                      <a:cubicBezTo>
                        <a:pt x="28807" y="25588"/>
                        <a:pt x="30108" y="21357"/>
                        <a:pt x="33338" y="19050"/>
                      </a:cubicBezTo>
                      <a:cubicBezTo>
                        <a:pt x="36001" y="17148"/>
                        <a:pt x="39654" y="17311"/>
                        <a:pt x="42863" y="16669"/>
                      </a:cubicBezTo>
                      <a:cubicBezTo>
                        <a:pt x="47597" y="15722"/>
                        <a:pt x="52416" y="15234"/>
                        <a:pt x="57150" y="14287"/>
                      </a:cubicBezTo>
                      <a:cubicBezTo>
                        <a:pt x="64326" y="12852"/>
                        <a:pt x="71345" y="10610"/>
                        <a:pt x="78582" y="9525"/>
                      </a:cubicBezTo>
                      <a:cubicBezTo>
                        <a:pt x="87252" y="8225"/>
                        <a:pt x="96068" y="8168"/>
                        <a:pt x="104775" y="7144"/>
                      </a:cubicBezTo>
                      <a:cubicBezTo>
                        <a:pt x="109570" y="6580"/>
                        <a:pt x="114264" y="5295"/>
                        <a:pt x="119063" y="4762"/>
                      </a:cubicBezTo>
                      <a:cubicBezTo>
                        <a:pt x="183175" y="-2362"/>
                        <a:pt x="120592" y="6244"/>
                        <a:pt x="164307" y="0"/>
                      </a:cubicBezTo>
                      <a:cubicBezTo>
                        <a:pt x="195263" y="794"/>
                        <a:pt x="226284" y="226"/>
                        <a:pt x="257175" y="2381"/>
                      </a:cubicBezTo>
                      <a:cubicBezTo>
                        <a:pt x="260716" y="2628"/>
                        <a:pt x="263332" y="6021"/>
                        <a:pt x="266700" y="7144"/>
                      </a:cubicBezTo>
                      <a:cubicBezTo>
                        <a:pt x="270540" y="8424"/>
                        <a:pt x="274638" y="8731"/>
                        <a:pt x="278607" y="9525"/>
                      </a:cubicBezTo>
                      <a:cubicBezTo>
                        <a:pt x="296537" y="21478"/>
                        <a:pt x="273751" y="7444"/>
                        <a:pt x="295275" y="16669"/>
                      </a:cubicBezTo>
                      <a:cubicBezTo>
                        <a:pt x="297905" y="17796"/>
                        <a:pt x="299934" y="20011"/>
                        <a:pt x="302419" y="21431"/>
                      </a:cubicBezTo>
                      <a:cubicBezTo>
                        <a:pt x="318215" y="30457"/>
                        <a:pt x="306582" y="20832"/>
                        <a:pt x="321469" y="35719"/>
                      </a:cubicBezTo>
                      <a:cubicBezTo>
                        <a:pt x="322263" y="38100"/>
                        <a:pt x="322861" y="40555"/>
                        <a:pt x="323850" y="42862"/>
                      </a:cubicBezTo>
                      <a:cubicBezTo>
                        <a:pt x="326217" y="48386"/>
                        <a:pt x="329978" y="53436"/>
                        <a:pt x="330994" y="59531"/>
                      </a:cubicBezTo>
                      <a:cubicBezTo>
                        <a:pt x="331385" y="61880"/>
                        <a:pt x="330994" y="64294"/>
                        <a:pt x="330994" y="66675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2" name="Google Shape;1736;p30">
                <a:extLst>
                  <a:ext uri="{FF2B5EF4-FFF2-40B4-BE49-F238E27FC236}">
                    <a16:creationId xmlns:a16="http://schemas.microsoft.com/office/drawing/2014/main" id="{26535020-B7F4-A17C-EBCA-9F8E664BA69B}"/>
                  </a:ext>
                </a:extLst>
              </p:cNvPr>
              <p:cNvSpPr/>
              <p:nvPr/>
            </p:nvSpPr>
            <p:spPr>
              <a:xfrm rot="17810550">
                <a:off x="5733468" y="2446078"/>
                <a:ext cx="443857" cy="278104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7" name="グループ化 26">
              <a:extLst>
                <a:ext uri="{FF2B5EF4-FFF2-40B4-BE49-F238E27FC236}">
                  <a16:creationId xmlns:a16="http://schemas.microsoft.com/office/drawing/2014/main" id="{B2F27976-F098-7230-1CCB-C8C1448BBEDC}"/>
                </a:ext>
              </a:extLst>
            </p:cNvPr>
            <p:cNvGrpSpPr/>
            <p:nvPr/>
          </p:nvGrpSpPr>
          <p:grpSpPr>
            <a:xfrm rot="21236223">
              <a:off x="1364539" y="3399777"/>
              <a:ext cx="1602380" cy="1554423"/>
              <a:chOff x="6299492" y="1900421"/>
              <a:chExt cx="2208788" cy="2063116"/>
            </a:xfrm>
          </p:grpSpPr>
          <p:sp>
            <p:nvSpPr>
              <p:cNvPr id="28" name="楕円 27">
                <a:extLst>
                  <a:ext uri="{FF2B5EF4-FFF2-40B4-BE49-F238E27FC236}">
                    <a16:creationId xmlns:a16="http://schemas.microsoft.com/office/drawing/2014/main" id="{17C126F3-C28B-C42D-6949-E963CBAB1F9A}"/>
                  </a:ext>
                </a:extLst>
              </p:cNvPr>
              <p:cNvSpPr/>
              <p:nvPr/>
            </p:nvSpPr>
            <p:spPr>
              <a:xfrm>
                <a:off x="6299492" y="3326474"/>
                <a:ext cx="2208788" cy="637063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ローチャート: 抜出し 10">
                <a:extLst>
                  <a:ext uri="{FF2B5EF4-FFF2-40B4-BE49-F238E27FC236}">
                    <a16:creationId xmlns:a16="http://schemas.microsoft.com/office/drawing/2014/main" id="{61E6E8A6-31AA-1501-0893-CDE6438771A2}"/>
                  </a:ext>
                </a:extLst>
              </p:cNvPr>
              <p:cNvSpPr/>
              <p:nvPr/>
            </p:nvSpPr>
            <p:spPr>
              <a:xfrm>
                <a:off x="6815957" y="1900421"/>
                <a:ext cx="1145409" cy="167063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5000 w 10000"/>
                  <a:gd name="connsiteY1" fmla="*/ 0 h 10000"/>
                  <a:gd name="connsiteX2" fmla="*/ 10000 w 10000"/>
                  <a:gd name="connsiteY2" fmla="*/ 10000 h 10000"/>
                  <a:gd name="connsiteX3" fmla="*/ 0 w 10000"/>
                  <a:gd name="connsiteY3" fmla="*/ 10000 h 10000"/>
                  <a:gd name="connsiteX0" fmla="*/ 10000 w 10840"/>
                  <a:gd name="connsiteY0" fmla="*/ 10000 h 10478"/>
                  <a:gd name="connsiteX1" fmla="*/ 0 w 10840"/>
                  <a:gd name="connsiteY1" fmla="*/ 10000 h 10478"/>
                  <a:gd name="connsiteX2" fmla="*/ 5000 w 10840"/>
                  <a:gd name="connsiteY2" fmla="*/ 0 h 10478"/>
                  <a:gd name="connsiteX3" fmla="*/ 10840 w 10840"/>
                  <a:gd name="connsiteY3" fmla="*/ 10478 h 10478"/>
                  <a:gd name="connsiteX0" fmla="*/ 1927 w 10840"/>
                  <a:gd name="connsiteY0" fmla="*/ 13066 h 13066"/>
                  <a:gd name="connsiteX1" fmla="*/ 0 w 10840"/>
                  <a:gd name="connsiteY1" fmla="*/ 10000 h 13066"/>
                  <a:gd name="connsiteX2" fmla="*/ 5000 w 10840"/>
                  <a:gd name="connsiteY2" fmla="*/ 0 h 13066"/>
                  <a:gd name="connsiteX3" fmla="*/ 10840 w 10840"/>
                  <a:gd name="connsiteY3" fmla="*/ 10478 h 13066"/>
                  <a:gd name="connsiteX0" fmla="*/ 0 w 10840"/>
                  <a:gd name="connsiteY0" fmla="*/ 10000 h 10478"/>
                  <a:gd name="connsiteX1" fmla="*/ 5000 w 10840"/>
                  <a:gd name="connsiteY1" fmla="*/ 0 h 10478"/>
                  <a:gd name="connsiteX2" fmla="*/ 10840 w 10840"/>
                  <a:gd name="connsiteY2" fmla="*/ 10478 h 10478"/>
                  <a:gd name="connsiteX0" fmla="*/ 0 w 10517"/>
                  <a:gd name="connsiteY0" fmla="*/ 10000 h 10000"/>
                  <a:gd name="connsiteX1" fmla="*/ 5000 w 10517"/>
                  <a:gd name="connsiteY1" fmla="*/ 0 h 10000"/>
                  <a:gd name="connsiteX2" fmla="*/ 10517 w 10517"/>
                  <a:gd name="connsiteY2" fmla="*/ 9804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17" h="10000">
                    <a:moveTo>
                      <a:pt x="0" y="10000"/>
                    </a:moveTo>
                    <a:lnTo>
                      <a:pt x="5000" y="0"/>
                    </a:lnTo>
                    <a:cubicBezTo>
                      <a:pt x="6667" y="3333"/>
                      <a:pt x="10517" y="9804"/>
                      <a:pt x="10517" y="9804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30" name="星 4 12">
              <a:extLst>
                <a:ext uri="{FF2B5EF4-FFF2-40B4-BE49-F238E27FC236}">
                  <a16:creationId xmlns:a16="http://schemas.microsoft.com/office/drawing/2014/main" id="{2D2B21E0-3ED4-326C-8E3D-EBD939DEFC7E}"/>
                </a:ext>
              </a:extLst>
            </p:cNvPr>
            <p:cNvSpPr/>
            <p:nvPr/>
          </p:nvSpPr>
          <p:spPr>
            <a:xfrm rot="3721294">
              <a:off x="2549462" y="469181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" name="星 4 88">
              <a:extLst>
                <a:ext uri="{FF2B5EF4-FFF2-40B4-BE49-F238E27FC236}">
                  <a16:creationId xmlns:a16="http://schemas.microsoft.com/office/drawing/2014/main" id="{6D4607C3-89D3-A33E-69D5-D5EA00775573}"/>
                </a:ext>
              </a:extLst>
            </p:cNvPr>
            <p:cNvSpPr/>
            <p:nvPr/>
          </p:nvSpPr>
          <p:spPr>
            <a:xfrm rot="1499007">
              <a:off x="2797390" y="4558430"/>
              <a:ext cx="90342" cy="177763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星 4 89">
              <a:extLst>
                <a:ext uri="{FF2B5EF4-FFF2-40B4-BE49-F238E27FC236}">
                  <a16:creationId xmlns:a16="http://schemas.microsoft.com/office/drawing/2014/main" id="{6FAE9C69-07D7-ECC5-A3A9-175D3005BAF6}"/>
                </a:ext>
              </a:extLst>
            </p:cNvPr>
            <p:cNvSpPr/>
            <p:nvPr/>
          </p:nvSpPr>
          <p:spPr>
            <a:xfrm rot="5214243">
              <a:off x="2215725" y="475526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2" name="星 4 90">
              <a:extLst>
                <a:ext uri="{FF2B5EF4-FFF2-40B4-BE49-F238E27FC236}">
                  <a16:creationId xmlns:a16="http://schemas.microsoft.com/office/drawing/2014/main" id="{9C35B661-79C5-DFF5-F29D-ADD18D722AF0}"/>
                </a:ext>
              </a:extLst>
            </p:cNvPr>
            <p:cNvSpPr/>
            <p:nvPr/>
          </p:nvSpPr>
          <p:spPr>
            <a:xfrm rot="5214243">
              <a:off x="1844813" y="4787252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3" name="星 4 91">
              <a:extLst>
                <a:ext uri="{FF2B5EF4-FFF2-40B4-BE49-F238E27FC236}">
                  <a16:creationId xmlns:a16="http://schemas.microsoft.com/office/drawing/2014/main" id="{1CEF3A7B-5FCA-726A-E927-372778283610}"/>
                </a:ext>
              </a:extLst>
            </p:cNvPr>
            <p:cNvSpPr/>
            <p:nvPr/>
          </p:nvSpPr>
          <p:spPr>
            <a:xfrm rot="6420731">
              <a:off x="1548292" y="4740375"/>
              <a:ext cx="91209" cy="199817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星 4 93">
              <a:extLst>
                <a:ext uri="{FF2B5EF4-FFF2-40B4-BE49-F238E27FC236}">
                  <a16:creationId xmlns:a16="http://schemas.microsoft.com/office/drawing/2014/main" id="{B0496BEE-3218-8A87-4A96-5C23D1519049}"/>
                </a:ext>
              </a:extLst>
            </p:cNvPr>
            <p:cNvSpPr/>
            <p:nvPr/>
          </p:nvSpPr>
          <p:spPr>
            <a:xfrm rot="3315040">
              <a:off x="1646473" y="4549609"/>
              <a:ext cx="81489" cy="178522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5" name="グループ化 54">
              <a:extLst>
                <a:ext uri="{FF2B5EF4-FFF2-40B4-BE49-F238E27FC236}">
                  <a16:creationId xmlns:a16="http://schemas.microsoft.com/office/drawing/2014/main" id="{5F047ED7-70A9-1D92-69C2-AD1087C1D2E1}"/>
                </a:ext>
              </a:extLst>
            </p:cNvPr>
            <p:cNvGrpSpPr/>
            <p:nvPr/>
          </p:nvGrpSpPr>
          <p:grpSpPr>
            <a:xfrm>
              <a:off x="2392564" y="5727369"/>
              <a:ext cx="497869" cy="215519"/>
              <a:chOff x="7592291" y="4873538"/>
              <a:chExt cx="1316303" cy="831084"/>
            </a:xfrm>
          </p:grpSpPr>
          <p:sp>
            <p:nvSpPr>
              <p:cNvPr id="56" name="楕円 13">
                <a:extLst>
                  <a:ext uri="{FF2B5EF4-FFF2-40B4-BE49-F238E27FC236}">
                    <a16:creationId xmlns:a16="http://schemas.microsoft.com/office/drawing/2014/main" id="{A611A570-0F03-1E96-A74A-73B905C1AC15}"/>
                  </a:ext>
                </a:extLst>
              </p:cNvPr>
              <p:cNvSpPr/>
              <p:nvPr/>
            </p:nvSpPr>
            <p:spPr>
              <a:xfrm>
                <a:off x="7592291" y="4936114"/>
                <a:ext cx="665018" cy="37117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18" h="371176">
                    <a:moveTo>
                      <a:pt x="0" y="185588"/>
                    </a:moveTo>
                    <a:cubicBezTo>
                      <a:pt x="0" y="83091"/>
                      <a:pt x="148869" y="0"/>
                      <a:pt x="332509" y="0"/>
                    </a:cubicBezTo>
                    <a:cubicBezTo>
                      <a:pt x="516149" y="0"/>
                      <a:pt x="657553" y="187594"/>
                      <a:pt x="665018" y="185588"/>
                    </a:cubicBezTo>
                    <a:cubicBezTo>
                      <a:pt x="650089" y="191047"/>
                      <a:pt x="516149" y="371176"/>
                      <a:pt x="332509" y="371176"/>
                    </a:cubicBezTo>
                    <a:cubicBezTo>
                      <a:pt x="148869" y="371176"/>
                      <a:pt x="0" y="288085"/>
                      <a:pt x="0" y="185588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7" name="楕円 13">
                <a:extLst>
                  <a:ext uri="{FF2B5EF4-FFF2-40B4-BE49-F238E27FC236}">
                    <a16:creationId xmlns:a16="http://schemas.microsoft.com/office/drawing/2014/main" id="{87748058-A865-6EC7-F25D-3153DCFF4BD6}"/>
                  </a:ext>
                </a:extLst>
              </p:cNvPr>
              <p:cNvSpPr/>
              <p:nvPr/>
            </p:nvSpPr>
            <p:spPr>
              <a:xfrm rot="10040069">
                <a:off x="8237968" y="4873538"/>
                <a:ext cx="665018" cy="37117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18" h="371176">
                    <a:moveTo>
                      <a:pt x="0" y="185588"/>
                    </a:moveTo>
                    <a:cubicBezTo>
                      <a:pt x="0" y="83091"/>
                      <a:pt x="148869" y="0"/>
                      <a:pt x="332509" y="0"/>
                    </a:cubicBezTo>
                    <a:cubicBezTo>
                      <a:pt x="516149" y="0"/>
                      <a:pt x="657553" y="187594"/>
                      <a:pt x="665018" y="185588"/>
                    </a:cubicBezTo>
                    <a:cubicBezTo>
                      <a:pt x="650089" y="191047"/>
                      <a:pt x="516149" y="371176"/>
                      <a:pt x="332509" y="371176"/>
                    </a:cubicBezTo>
                    <a:cubicBezTo>
                      <a:pt x="148869" y="371176"/>
                      <a:pt x="0" y="288085"/>
                      <a:pt x="0" y="185588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8" name="楕円 13">
                <a:extLst>
                  <a:ext uri="{FF2B5EF4-FFF2-40B4-BE49-F238E27FC236}">
                    <a16:creationId xmlns:a16="http://schemas.microsoft.com/office/drawing/2014/main" id="{B28E5546-4D08-17CC-43C3-CA7AD1B170F4}"/>
                  </a:ext>
                </a:extLst>
              </p:cNvPr>
              <p:cNvSpPr/>
              <p:nvPr/>
            </p:nvSpPr>
            <p:spPr>
              <a:xfrm rot="5161694">
                <a:off x="8078656" y="4874685"/>
                <a:ext cx="554779" cy="110509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665018 w 783033"/>
                  <a:gd name="connsiteY0" fmla="*/ 185588 h 371176"/>
                  <a:gd name="connsiteX1" fmla="*/ 332509 w 783033"/>
                  <a:gd name="connsiteY1" fmla="*/ 371176 h 371176"/>
                  <a:gd name="connsiteX2" fmla="*/ 0 w 783033"/>
                  <a:gd name="connsiteY2" fmla="*/ 185588 h 371176"/>
                  <a:gd name="connsiteX3" fmla="*/ 332509 w 783033"/>
                  <a:gd name="connsiteY3" fmla="*/ 0 h 371176"/>
                  <a:gd name="connsiteX4" fmla="*/ 783033 w 783033"/>
                  <a:gd name="connsiteY4" fmla="*/ 277028 h 371176"/>
                  <a:gd name="connsiteX0" fmla="*/ 665018 w 716013"/>
                  <a:gd name="connsiteY0" fmla="*/ 628003 h 813591"/>
                  <a:gd name="connsiteX1" fmla="*/ 332509 w 716013"/>
                  <a:gd name="connsiteY1" fmla="*/ 813591 h 813591"/>
                  <a:gd name="connsiteX2" fmla="*/ 0 w 716013"/>
                  <a:gd name="connsiteY2" fmla="*/ 628003 h 813591"/>
                  <a:gd name="connsiteX3" fmla="*/ 332509 w 716013"/>
                  <a:gd name="connsiteY3" fmla="*/ 442415 h 813591"/>
                  <a:gd name="connsiteX4" fmla="*/ 716013 w 716013"/>
                  <a:gd name="connsiteY4" fmla="*/ 12487 h 813591"/>
                  <a:gd name="connsiteX0" fmla="*/ 699531 w 716013"/>
                  <a:gd name="connsiteY0" fmla="*/ 1104996 h 1105096"/>
                  <a:gd name="connsiteX1" fmla="*/ 332509 w 716013"/>
                  <a:gd name="connsiteY1" fmla="*/ 813591 h 1105096"/>
                  <a:gd name="connsiteX2" fmla="*/ 0 w 716013"/>
                  <a:gd name="connsiteY2" fmla="*/ 628003 h 1105096"/>
                  <a:gd name="connsiteX3" fmla="*/ 332509 w 716013"/>
                  <a:gd name="connsiteY3" fmla="*/ 442415 h 1105096"/>
                  <a:gd name="connsiteX4" fmla="*/ 716013 w 716013"/>
                  <a:gd name="connsiteY4" fmla="*/ 12487 h 1105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6013" h="1105096">
                    <a:moveTo>
                      <a:pt x="699531" y="1104996"/>
                    </a:moveTo>
                    <a:cubicBezTo>
                      <a:pt x="684602" y="1110455"/>
                      <a:pt x="449098" y="893090"/>
                      <a:pt x="332509" y="813591"/>
                    </a:cubicBezTo>
                    <a:cubicBezTo>
                      <a:pt x="215921" y="734092"/>
                      <a:pt x="0" y="730500"/>
                      <a:pt x="0" y="628003"/>
                    </a:cubicBezTo>
                    <a:cubicBezTo>
                      <a:pt x="0" y="525506"/>
                      <a:pt x="213174" y="545001"/>
                      <a:pt x="332509" y="442415"/>
                    </a:cubicBezTo>
                    <a:cubicBezTo>
                      <a:pt x="451844" y="339829"/>
                      <a:pt x="590533" y="-76947"/>
                      <a:pt x="716013" y="12487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59" name="楕円 13">
              <a:extLst>
                <a:ext uri="{FF2B5EF4-FFF2-40B4-BE49-F238E27FC236}">
                  <a16:creationId xmlns:a16="http://schemas.microsoft.com/office/drawing/2014/main" id="{7AA2BD99-4F7A-FA0D-1D19-B6E5377B73EA}"/>
                </a:ext>
              </a:extLst>
            </p:cNvPr>
            <p:cNvSpPr/>
            <p:nvPr/>
          </p:nvSpPr>
          <p:spPr>
            <a:xfrm rot="7516418">
              <a:off x="2080023" y="5299317"/>
              <a:ext cx="287953" cy="800651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665018 w 783033"/>
                <a:gd name="connsiteY0" fmla="*/ 185588 h 371176"/>
                <a:gd name="connsiteX1" fmla="*/ 332509 w 783033"/>
                <a:gd name="connsiteY1" fmla="*/ 371176 h 371176"/>
                <a:gd name="connsiteX2" fmla="*/ 0 w 783033"/>
                <a:gd name="connsiteY2" fmla="*/ 185588 h 371176"/>
                <a:gd name="connsiteX3" fmla="*/ 332509 w 783033"/>
                <a:gd name="connsiteY3" fmla="*/ 0 h 371176"/>
                <a:gd name="connsiteX4" fmla="*/ 783033 w 783033"/>
                <a:gd name="connsiteY4" fmla="*/ 277028 h 371176"/>
                <a:gd name="connsiteX0" fmla="*/ 665018 w 716013"/>
                <a:gd name="connsiteY0" fmla="*/ 628003 h 813591"/>
                <a:gd name="connsiteX1" fmla="*/ 332509 w 716013"/>
                <a:gd name="connsiteY1" fmla="*/ 813591 h 813591"/>
                <a:gd name="connsiteX2" fmla="*/ 0 w 716013"/>
                <a:gd name="connsiteY2" fmla="*/ 628003 h 813591"/>
                <a:gd name="connsiteX3" fmla="*/ 332509 w 716013"/>
                <a:gd name="connsiteY3" fmla="*/ 442415 h 813591"/>
                <a:gd name="connsiteX4" fmla="*/ 716013 w 716013"/>
                <a:gd name="connsiteY4" fmla="*/ 12487 h 813591"/>
                <a:gd name="connsiteX0" fmla="*/ 699531 w 716013"/>
                <a:gd name="connsiteY0" fmla="*/ 1104996 h 1105096"/>
                <a:gd name="connsiteX1" fmla="*/ 332509 w 716013"/>
                <a:gd name="connsiteY1" fmla="*/ 813591 h 1105096"/>
                <a:gd name="connsiteX2" fmla="*/ 0 w 716013"/>
                <a:gd name="connsiteY2" fmla="*/ 628003 h 1105096"/>
                <a:gd name="connsiteX3" fmla="*/ 332509 w 716013"/>
                <a:gd name="connsiteY3" fmla="*/ 442415 h 1105096"/>
                <a:gd name="connsiteX4" fmla="*/ 716013 w 716013"/>
                <a:gd name="connsiteY4" fmla="*/ 12487 h 1105096"/>
                <a:gd name="connsiteX0" fmla="*/ 1293586 w 1310068"/>
                <a:gd name="connsiteY0" fmla="*/ 1138481 h 1138581"/>
                <a:gd name="connsiteX1" fmla="*/ 926564 w 1310068"/>
                <a:gd name="connsiteY1" fmla="*/ 847076 h 1138581"/>
                <a:gd name="connsiteX2" fmla="*/ 594055 w 1310068"/>
                <a:gd name="connsiteY2" fmla="*/ 661488 h 1138581"/>
                <a:gd name="connsiteX3" fmla="*/ 16943 w 1310068"/>
                <a:gd name="connsiteY3" fmla="*/ 110670 h 1138581"/>
                <a:gd name="connsiteX4" fmla="*/ 1310068 w 1310068"/>
                <a:gd name="connsiteY4" fmla="*/ 45972 h 1138581"/>
                <a:gd name="connsiteX0" fmla="*/ 2039018 w 2039016"/>
                <a:gd name="connsiteY0" fmla="*/ 1426587 h 1426687"/>
                <a:gd name="connsiteX1" fmla="*/ 1671996 w 2039016"/>
                <a:gd name="connsiteY1" fmla="*/ 1135182 h 1426687"/>
                <a:gd name="connsiteX2" fmla="*/ 1339487 w 2039016"/>
                <a:gd name="connsiteY2" fmla="*/ 949594 h 1426687"/>
                <a:gd name="connsiteX3" fmla="*/ 762375 w 2039016"/>
                <a:gd name="connsiteY3" fmla="*/ 398776 h 1426687"/>
                <a:gd name="connsiteX4" fmla="*/ 15908 w 2039016"/>
                <a:gd name="connsiteY4" fmla="*/ 15621 h 1426687"/>
                <a:gd name="connsiteX0" fmla="*/ 1448761 w 1672922"/>
                <a:gd name="connsiteY0" fmla="*/ 1994478 h 1994510"/>
                <a:gd name="connsiteX1" fmla="*/ 1671996 w 1672922"/>
                <a:gd name="connsiteY1" fmla="*/ 1135184 h 1994510"/>
                <a:gd name="connsiteX2" fmla="*/ 1339487 w 1672922"/>
                <a:gd name="connsiteY2" fmla="*/ 949596 h 1994510"/>
                <a:gd name="connsiteX3" fmla="*/ 762375 w 1672922"/>
                <a:gd name="connsiteY3" fmla="*/ 398778 h 1994510"/>
                <a:gd name="connsiteX4" fmla="*/ 15908 w 1672922"/>
                <a:gd name="connsiteY4" fmla="*/ 15623 h 1994510"/>
                <a:gd name="connsiteX0" fmla="*/ 1448761 w 1563434"/>
                <a:gd name="connsiteY0" fmla="*/ 1994478 h 1994541"/>
                <a:gd name="connsiteX1" fmla="*/ 1561859 w 1563434"/>
                <a:gd name="connsiteY1" fmla="*/ 1476516 h 1994541"/>
                <a:gd name="connsiteX2" fmla="*/ 1339487 w 1563434"/>
                <a:gd name="connsiteY2" fmla="*/ 949596 h 1994541"/>
                <a:gd name="connsiteX3" fmla="*/ 762375 w 1563434"/>
                <a:gd name="connsiteY3" fmla="*/ 398778 h 1994541"/>
                <a:gd name="connsiteX4" fmla="*/ 15908 w 1563434"/>
                <a:gd name="connsiteY4" fmla="*/ 15623 h 1994541"/>
                <a:gd name="connsiteX0" fmla="*/ 727166 w 1590716"/>
                <a:gd name="connsiteY0" fmla="*/ 2496354 h 2496383"/>
                <a:gd name="connsiteX1" fmla="*/ 1561859 w 1590716"/>
                <a:gd name="connsiteY1" fmla="*/ 1476516 h 2496383"/>
                <a:gd name="connsiteX2" fmla="*/ 1339487 w 1590716"/>
                <a:gd name="connsiteY2" fmla="*/ 949596 h 2496383"/>
                <a:gd name="connsiteX3" fmla="*/ 762375 w 1590716"/>
                <a:gd name="connsiteY3" fmla="*/ 398778 h 2496383"/>
                <a:gd name="connsiteX4" fmla="*/ 15908 w 1590716"/>
                <a:gd name="connsiteY4" fmla="*/ 15623 h 2496383"/>
                <a:gd name="connsiteX0" fmla="*/ 727166 w 1475978"/>
                <a:gd name="connsiteY0" fmla="*/ 2496354 h 2496387"/>
                <a:gd name="connsiteX1" fmla="*/ 1429120 w 1475978"/>
                <a:gd name="connsiteY1" fmla="*/ 1572539 h 2496387"/>
                <a:gd name="connsiteX2" fmla="*/ 1339487 w 1475978"/>
                <a:gd name="connsiteY2" fmla="*/ 949596 h 2496387"/>
                <a:gd name="connsiteX3" fmla="*/ 762375 w 1475978"/>
                <a:gd name="connsiteY3" fmla="*/ 398778 h 2496387"/>
                <a:gd name="connsiteX4" fmla="*/ 15908 w 1475978"/>
                <a:gd name="connsiteY4" fmla="*/ 15623 h 2496387"/>
                <a:gd name="connsiteX0" fmla="*/ 1307548 w 1433117"/>
                <a:gd name="connsiteY0" fmla="*/ 2116756 h 2116817"/>
                <a:gd name="connsiteX1" fmla="*/ 1429120 w 1433117"/>
                <a:gd name="connsiteY1" fmla="*/ 1572539 h 2116817"/>
                <a:gd name="connsiteX2" fmla="*/ 1339487 w 1433117"/>
                <a:gd name="connsiteY2" fmla="*/ 949596 h 2116817"/>
                <a:gd name="connsiteX3" fmla="*/ 762375 w 1433117"/>
                <a:gd name="connsiteY3" fmla="*/ 398778 h 2116817"/>
                <a:gd name="connsiteX4" fmla="*/ 15908 w 1433117"/>
                <a:gd name="connsiteY4" fmla="*/ 15623 h 211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117" h="2116817">
                  <a:moveTo>
                    <a:pt x="1307548" y="2116756"/>
                  </a:moveTo>
                  <a:cubicBezTo>
                    <a:pt x="1292619" y="2122215"/>
                    <a:pt x="1423797" y="1767066"/>
                    <a:pt x="1429120" y="1572539"/>
                  </a:cubicBezTo>
                  <a:cubicBezTo>
                    <a:pt x="1434443" y="1378012"/>
                    <a:pt x="1450611" y="1145223"/>
                    <a:pt x="1339487" y="949596"/>
                  </a:cubicBezTo>
                  <a:cubicBezTo>
                    <a:pt x="1228363" y="753969"/>
                    <a:pt x="982971" y="554440"/>
                    <a:pt x="762375" y="398778"/>
                  </a:cubicBezTo>
                  <a:cubicBezTo>
                    <a:pt x="541779" y="243116"/>
                    <a:pt x="-109572" y="-73811"/>
                    <a:pt x="15908" y="1562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0" name="フリーフォーム 16">
              <a:extLst>
                <a:ext uri="{FF2B5EF4-FFF2-40B4-BE49-F238E27FC236}">
                  <a16:creationId xmlns:a16="http://schemas.microsoft.com/office/drawing/2014/main" id="{E49F3ED8-B4EA-1339-9BA7-FC06C055F866}"/>
                </a:ext>
              </a:extLst>
            </p:cNvPr>
            <p:cNvSpPr/>
            <p:nvPr/>
          </p:nvSpPr>
          <p:spPr>
            <a:xfrm>
              <a:off x="915433" y="5470377"/>
              <a:ext cx="885149" cy="678005"/>
            </a:xfrm>
            <a:custGeom>
              <a:avLst/>
              <a:gdLst>
                <a:gd name="connsiteX0" fmla="*/ 1937084 w 2478505"/>
                <a:gd name="connsiteY0" fmla="*/ 0 h 1106906"/>
                <a:gd name="connsiteX1" fmla="*/ 1696453 w 2478505"/>
                <a:gd name="connsiteY1" fmla="*/ 300790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1937084 w 2478505"/>
                <a:gd name="connsiteY0" fmla="*/ 0 h 1106906"/>
                <a:gd name="connsiteX1" fmla="*/ 1600200 w 2478505"/>
                <a:gd name="connsiteY1" fmla="*/ 336885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2165684 w 2478505"/>
                <a:gd name="connsiteY0" fmla="*/ 0 h 950495"/>
                <a:gd name="connsiteX1" fmla="*/ 1600200 w 2478505"/>
                <a:gd name="connsiteY1" fmla="*/ 180474 h 950495"/>
                <a:gd name="connsiteX2" fmla="*/ 770021 w 2478505"/>
                <a:gd name="connsiteY2" fmla="*/ 385011 h 950495"/>
                <a:gd name="connsiteX3" fmla="*/ 180474 w 2478505"/>
                <a:gd name="connsiteY3" fmla="*/ 360947 h 950495"/>
                <a:gd name="connsiteX4" fmla="*/ 0 w 2478505"/>
                <a:gd name="connsiteY4" fmla="*/ 709863 h 950495"/>
                <a:gd name="connsiteX5" fmla="*/ 1624263 w 2478505"/>
                <a:gd name="connsiteY5" fmla="*/ 950495 h 950495"/>
                <a:gd name="connsiteX6" fmla="*/ 2478505 w 2478505"/>
                <a:gd name="connsiteY6" fmla="*/ 409074 h 950495"/>
                <a:gd name="connsiteX7" fmla="*/ 2165684 w 2478505"/>
                <a:gd name="connsiteY7" fmla="*/ 0 h 950495"/>
                <a:gd name="connsiteX0" fmla="*/ 1949116 w 2478505"/>
                <a:gd name="connsiteY0" fmla="*/ 0 h 1082842"/>
                <a:gd name="connsiteX1" fmla="*/ 1600200 w 2478505"/>
                <a:gd name="connsiteY1" fmla="*/ 312821 h 1082842"/>
                <a:gd name="connsiteX2" fmla="*/ 770021 w 2478505"/>
                <a:gd name="connsiteY2" fmla="*/ 517358 h 1082842"/>
                <a:gd name="connsiteX3" fmla="*/ 180474 w 2478505"/>
                <a:gd name="connsiteY3" fmla="*/ 493294 h 1082842"/>
                <a:gd name="connsiteX4" fmla="*/ 0 w 2478505"/>
                <a:gd name="connsiteY4" fmla="*/ 842210 h 1082842"/>
                <a:gd name="connsiteX5" fmla="*/ 1624263 w 2478505"/>
                <a:gd name="connsiteY5" fmla="*/ 1082842 h 1082842"/>
                <a:gd name="connsiteX6" fmla="*/ 2478505 w 2478505"/>
                <a:gd name="connsiteY6" fmla="*/ 541421 h 1082842"/>
                <a:gd name="connsiteX7" fmla="*/ 1949116 w 2478505"/>
                <a:gd name="connsiteY7" fmla="*/ 0 h 1082842"/>
                <a:gd name="connsiteX0" fmla="*/ 1723084 w 2478505"/>
                <a:gd name="connsiteY0" fmla="*/ 0 h 1091930"/>
                <a:gd name="connsiteX1" fmla="*/ 1600200 w 2478505"/>
                <a:gd name="connsiteY1" fmla="*/ 321909 h 1091930"/>
                <a:gd name="connsiteX2" fmla="*/ 770021 w 2478505"/>
                <a:gd name="connsiteY2" fmla="*/ 526446 h 1091930"/>
                <a:gd name="connsiteX3" fmla="*/ 180474 w 2478505"/>
                <a:gd name="connsiteY3" fmla="*/ 502382 h 1091930"/>
                <a:gd name="connsiteX4" fmla="*/ 0 w 2478505"/>
                <a:gd name="connsiteY4" fmla="*/ 851298 h 1091930"/>
                <a:gd name="connsiteX5" fmla="*/ 1624263 w 2478505"/>
                <a:gd name="connsiteY5" fmla="*/ 1091930 h 1091930"/>
                <a:gd name="connsiteX6" fmla="*/ 2478505 w 2478505"/>
                <a:gd name="connsiteY6" fmla="*/ 550509 h 1091930"/>
                <a:gd name="connsiteX7" fmla="*/ 1723084 w 247850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2231925 w 2231925"/>
                <a:gd name="connsiteY6" fmla="*/ 177937 h 1091930"/>
                <a:gd name="connsiteX7" fmla="*/ 1723084 w 223192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982885"/>
                <a:gd name="connsiteX1" fmla="*/ 1281701 w 2231925"/>
                <a:gd name="connsiteY1" fmla="*/ 403693 h 982885"/>
                <a:gd name="connsiteX2" fmla="*/ 770021 w 2231925"/>
                <a:gd name="connsiteY2" fmla="*/ 526446 h 982885"/>
                <a:gd name="connsiteX3" fmla="*/ 180474 w 2231925"/>
                <a:gd name="connsiteY3" fmla="*/ 502382 h 982885"/>
                <a:gd name="connsiteX4" fmla="*/ 0 w 2231925"/>
                <a:gd name="connsiteY4" fmla="*/ 851298 h 982885"/>
                <a:gd name="connsiteX5" fmla="*/ 1357135 w 2231925"/>
                <a:gd name="connsiteY5" fmla="*/ 982885 h 982885"/>
                <a:gd name="connsiteX6" fmla="*/ 1855424 w 2231925"/>
                <a:gd name="connsiteY6" fmla="*/ 537041 h 982885"/>
                <a:gd name="connsiteX7" fmla="*/ 2231925 w 2231925"/>
                <a:gd name="connsiteY7" fmla="*/ 177937 h 982885"/>
                <a:gd name="connsiteX8" fmla="*/ 1723084 w 2231925"/>
                <a:gd name="connsiteY8" fmla="*/ 0 h 982885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638688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855424 w 1985345"/>
                <a:gd name="connsiteY6" fmla="*/ 537041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752683 w 1985345"/>
                <a:gd name="connsiteY6" fmla="*/ 591564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64797"/>
                <a:gd name="connsiteY0" fmla="*/ 0 h 1091930"/>
                <a:gd name="connsiteX1" fmla="*/ 1281701 w 1964797"/>
                <a:gd name="connsiteY1" fmla="*/ 403693 h 1091930"/>
                <a:gd name="connsiteX2" fmla="*/ 770021 w 1964797"/>
                <a:gd name="connsiteY2" fmla="*/ 526446 h 1091930"/>
                <a:gd name="connsiteX3" fmla="*/ 180474 w 1964797"/>
                <a:gd name="connsiteY3" fmla="*/ 638688 h 1091930"/>
                <a:gd name="connsiteX4" fmla="*/ 0 w 1964797"/>
                <a:gd name="connsiteY4" fmla="*/ 851298 h 1091930"/>
                <a:gd name="connsiteX5" fmla="*/ 1562618 w 1964797"/>
                <a:gd name="connsiteY5" fmla="*/ 1091930 h 1091930"/>
                <a:gd name="connsiteX6" fmla="*/ 1752683 w 1964797"/>
                <a:gd name="connsiteY6" fmla="*/ 591564 h 1091930"/>
                <a:gd name="connsiteX7" fmla="*/ 1964797 w 1964797"/>
                <a:gd name="connsiteY7" fmla="*/ 232460 h 1091930"/>
                <a:gd name="connsiteX8" fmla="*/ 1723084 w 1964797"/>
                <a:gd name="connsiteY8" fmla="*/ 0 h 1091930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52683 w 1964797"/>
                <a:gd name="connsiteY6" fmla="*/ 464345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73231 w 1964797"/>
                <a:gd name="connsiteY6" fmla="*/ 682436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180474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468150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77732 w 1574379"/>
                <a:gd name="connsiteY3" fmla="*/ 411511 h 864753"/>
                <a:gd name="connsiteX4" fmla="*/ 0 w 1574379"/>
                <a:gd name="connsiteY4" fmla="*/ 787689 h 864753"/>
                <a:gd name="connsiteX5" fmla="*/ 1172200 w 1574379"/>
                <a:gd name="connsiteY5" fmla="*/ 864753 h 864753"/>
                <a:gd name="connsiteX6" fmla="*/ 1382813 w 1574379"/>
                <a:gd name="connsiteY6" fmla="*/ 582478 h 864753"/>
                <a:gd name="connsiteX7" fmla="*/ 1574379 w 1574379"/>
                <a:gd name="connsiteY7" fmla="*/ 5283 h 864753"/>
                <a:gd name="connsiteX8" fmla="*/ 1373763 w 1574379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0 w 1574379"/>
                <a:gd name="connsiteY3" fmla="*/ 787689 h 864753"/>
                <a:gd name="connsiteX4" fmla="*/ 1172200 w 1574379"/>
                <a:gd name="connsiteY4" fmla="*/ 864753 h 864753"/>
                <a:gd name="connsiteX5" fmla="*/ 1382813 w 1574379"/>
                <a:gd name="connsiteY5" fmla="*/ 582478 h 864753"/>
                <a:gd name="connsiteX6" fmla="*/ 1574379 w 1574379"/>
                <a:gd name="connsiteY6" fmla="*/ 5283 h 864753"/>
                <a:gd name="connsiteX7" fmla="*/ 1373763 w 1574379"/>
                <a:gd name="connsiteY7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0 w 1574379"/>
                <a:gd name="connsiteY2" fmla="*/ 787689 h 864753"/>
                <a:gd name="connsiteX3" fmla="*/ 1172200 w 1574379"/>
                <a:gd name="connsiteY3" fmla="*/ 864753 h 864753"/>
                <a:gd name="connsiteX4" fmla="*/ 1382813 w 1574379"/>
                <a:gd name="connsiteY4" fmla="*/ 582478 h 864753"/>
                <a:gd name="connsiteX5" fmla="*/ 1574379 w 1574379"/>
                <a:gd name="connsiteY5" fmla="*/ 5283 h 864753"/>
                <a:gd name="connsiteX6" fmla="*/ 1373763 w 1574379"/>
                <a:gd name="connsiteY6" fmla="*/ 0 h 864753"/>
                <a:gd name="connsiteX0" fmla="*/ 1373763 w 1574379"/>
                <a:gd name="connsiteY0" fmla="*/ 0 h 864753"/>
                <a:gd name="connsiteX1" fmla="*/ 0 w 1574379"/>
                <a:gd name="connsiteY1" fmla="*/ 787689 h 864753"/>
                <a:gd name="connsiteX2" fmla="*/ 1172200 w 1574379"/>
                <a:gd name="connsiteY2" fmla="*/ 864753 h 864753"/>
                <a:gd name="connsiteX3" fmla="*/ 1382813 w 1574379"/>
                <a:gd name="connsiteY3" fmla="*/ 582478 h 864753"/>
                <a:gd name="connsiteX4" fmla="*/ 1574379 w 1574379"/>
                <a:gd name="connsiteY4" fmla="*/ 5283 h 864753"/>
                <a:gd name="connsiteX5" fmla="*/ 1373763 w 1574379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084862 w 1276428"/>
                <a:gd name="connsiteY3" fmla="*/ 582478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6428" h="864753">
                  <a:moveTo>
                    <a:pt x="1075812" y="0"/>
                  </a:moveTo>
                  <a:lnTo>
                    <a:pt x="0" y="814951"/>
                  </a:lnTo>
                  <a:lnTo>
                    <a:pt x="874249" y="864753"/>
                  </a:lnTo>
                  <a:cubicBezTo>
                    <a:pt x="1064318" y="713109"/>
                    <a:pt x="1018083" y="752296"/>
                    <a:pt x="1125959" y="573391"/>
                  </a:cubicBezTo>
                  <a:lnTo>
                    <a:pt x="1276428" y="5283"/>
                  </a:lnTo>
                  <a:lnTo>
                    <a:pt x="1075812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1" name="Google Shape;1735;p30">
              <a:extLst>
                <a:ext uri="{FF2B5EF4-FFF2-40B4-BE49-F238E27FC236}">
                  <a16:creationId xmlns:a16="http://schemas.microsoft.com/office/drawing/2014/main" id="{8076ACAF-F1E0-F618-5148-66A4815F1E43}"/>
                </a:ext>
              </a:extLst>
            </p:cNvPr>
            <p:cNvSpPr/>
            <p:nvPr/>
          </p:nvSpPr>
          <p:spPr>
            <a:xfrm rot="18212791">
              <a:off x="1495020" y="5154534"/>
              <a:ext cx="223539" cy="566812"/>
            </a:xfrm>
            <a:custGeom>
              <a:avLst/>
              <a:gdLst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322354 w 322354"/>
                <a:gd name="connsiteY0" fmla="*/ 40294 h 707844"/>
                <a:gd name="connsiteX1" fmla="*/ 161177 w 322354"/>
                <a:gd name="connsiteY1" fmla="*/ 80588 h 707844"/>
                <a:gd name="connsiteX2" fmla="*/ 0 w 322354"/>
                <a:gd name="connsiteY2" fmla="*/ 40294 h 707844"/>
                <a:gd name="connsiteX3" fmla="*/ 161177 w 322354"/>
                <a:gd name="connsiteY3" fmla="*/ 0 h 707844"/>
                <a:gd name="connsiteX4" fmla="*/ 322354 w 322354"/>
                <a:gd name="connsiteY4" fmla="*/ 40294 h 707844"/>
                <a:gd name="connsiteX5" fmla="*/ 322354 w 322354"/>
                <a:gd name="connsiteY5" fmla="*/ 667550 h 707844"/>
                <a:gd name="connsiteX6" fmla="*/ 161177 w 322354"/>
                <a:gd name="connsiteY6" fmla="*/ 707844 h 707844"/>
                <a:gd name="connsiteX7" fmla="*/ 0 w 322354"/>
                <a:gd name="connsiteY7" fmla="*/ 667550 h 707844"/>
                <a:gd name="connsiteX8" fmla="*/ 0 w 322354"/>
                <a:gd name="connsiteY8" fmla="*/ 40294 h 707844"/>
                <a:gd name="connsiteX0" fmla="*/ 0 w 322354"/>
                <a:gd name="connsiteY0" fmla="*/ 40294 h 745957"/>
                <a:gd name="connsiteX1" fmla="*/ 161177 w 322354"/>
                <a:gd name="connsiteY1" fmla="*/ 80588 h 745957"/>
                <a:gd name="connsiteX2" fmla="*/ 322354 w 322354"/>
                <a:gd name="connsiteY2" fmla="*/ 40294 h 745957"/>
                <a:gd name="connsiteX3" fmla="*/ 322354 w 322354"/>
                <a:gd name="connsiteY3" fmla="*/ 667550 h 745957"/>
                <a:gd name="connsiteX4" fmla="*/ 161177 w 322354"/>
                <a:gd name="connsiteY4" fmla="*/ 707844 h 745957"/>
                <a:gd name="connsiteX5" fmla="*/ 0 w 322354"/>
                <a:gd name="connsiteY5" fmla="*/ 667550 h 745957"/>
                <a:gd name="connsiteX6" fmla="*/ 0 w 322354"/>
                <a:gd name="connsiteY6" fmla="*/ 40294 h 745957"/>
                <a:gd name="connsiteX0" fmla="*/ 0 w 322354"/>
                <a:gd name="connsiteY0" fmla="*/ 40294 h 745957"/>
                <a:gd name="connsiteX1" fmla="*/ 161177 w 322354"/>
                <a:gd name="connsiteY1" fmla="*/ 0 h 745957"/>
                <a:gd name="connsiteX2" fmla="*/ 322354 w 322354"/>
                <a:gd name="connsiteY2" fmla="*/ 40294 h 745957"/>
                <a:gd name="connsiteX3" fmla="*/ 161177 w 322354"/>
                <a:gd name="connsiteY3" fmla="*/ 80588 h 745957"/>
                <a:gd name="connsiteX4" fmla="*/ 0 w 322354"/>
                <a:gd name="connsiteY4" fmla="*/ 40294 h 745957"/>
                <a:gd name="connsiteX0" fmla="*/ 322354 w 322354"/>
                <a:gd name="connsiteY0" fmla="*/ 40294 h 745957"/>
                <a:gd name="connsiteX1" fmla="*/ 161177 w 322354"/>
                <a:gd name="connsiteY1" fmla="*/ 80588 h 745957"/>
                <a:gd name="connsiteX2" fmla="*/ 0 w 322354"/>
                <a:gd name="connsiteY2" fmla="*/ 40294 h 745957"/>
                <a:gd name="connsiteX3" fmla="*/ 161177 w 322354"/>
                <a:gd name="connsiteY3" fmla="*/ 0 h 745957"/>
                <a:gd name="connsiteX4" fmla="*/ 322354 w 322354"/>
                <a:gd name="connsiteY4" fmla="*/ 40294 h 745957"/>
                <a:gd name="connsiteX5" fmla="*/ 322354 w 322354"/>
                <a:gd name="connsiteY5" fmla="*/ 667550 h 745957"/>
                <a:gd name="connsiteX6" fmla="*/ 0 w 322354"/>
                <a:gd name="connsiteY6" fmla="*/ 667550 h 745957"/>
                <a:gd name="connsiteX7" fmla="*/ 0 w 322354"/>
                <a:gd name="connsiteY7" fmla="*/ 40294 h 745957"/>
                <a:gd name="connsiteX0" fmla="*/ 0 w 391316"/>
                <a:gd name="connsiteY0" fmla="*/ 40294 h 905618"/>
                <a:gd name="connsiteX1" fmla="*/ 161177 w 391316"/>
                <a:gd name="connsiteY1" fmla="*/ 80588 h 905618"/>
                <a:gd name="connsiteX2" fmla="*/ 322354 w 391316"/>
                <a:gd name="connsiteY2" fmla="*/ 40294 h 905618"/>
                <a:gd name="connsiteX3" fmla="*/ 322354 w 391316"/>
                <a:gd name="connsiteY3" fmla="*/ 667550 h 905618"/>
                <a:gd name="connsiteX4" fmla="*/ 161177 w 391316"/>
                <a:gd name="connsiteY4" fmla="*/ 707844 h 905618"/>
                <a:gd name="connsiteX5" fmla="*/ 0 w 391316"/>
                <a:gd name="connsiteY5" fmla="*/ 667550 h 905618"/>
                <a:gd name="connsiteX6" fmla="*/ 0 w 391316"/>
                <a:gd name="connsiteY6" fmla="*/ 40294 h 905618"/>
                <a:gd name="connsiteX0" fmla="*/ 0 w 391316"/>
                <a:gd name="connsiteY0" fmla="*/ 40294 h 905618"/>
                <a:gd name="connsiteX1" fmla="*/ 161177 w 391316"/>
                <a:gd name="connsiteY1" fmla="*/ 0 h 905618"/>
                <a:gd name="connsiteX2" fmla="*/ 322354 w 391316"/>
                <a:gd name="connsiteY2" fmla="*/ 40294 h 905618"/>
                <a:gd name="connsiteX3" fmla="*/ 161177 w 391316"/>
                <a:gd name="connsiteY3" fmla="*/ 80588 h 905618"/>
                <a:gd name="connsiteX4" fmla="*/ 0 w 391316"/>
                <a:gd name="connsiteY4" fmla="*/ 40294 h 905618"/>
                <a:gd name="connsiteX0" fmla="*/ 322354 w 391316"/>
                <a:gd name="connsiteY0" fmla="*/ 40294 h 905618"/>
                <a:gd name="connsiteX1" fmla="*/ 161177 w 391316"/>
                <a:gd name="connsiteY1" fmla="*/ 80588 h 905618"/>
                <a:gd name="connsiteX2" fmla="*/ 0 w 391316"/>
                <a:gd name="connsiteY2" fmla="*/ 40294 h 905618"/>
                <a:gd name="connsiteX3" fmla="*/ 161177 w 391316"/>
                <a:gd name="connsiteY3" fmla="*/ 0 h 905618"/>
                <a:gd name="connsiteX4" fmla="*/ 322354 w 391316"/>
                <a:gd name="connsiteY4" fmla="*/ 40294 h 905618"/>
                <a:gd name="connsiteX5" fmla="*/ 322354 w 391316"/>
                <a:gd name="connsiteY5" fmla="*/ 667550 h 905618"/>
                <a:gd name="connsiteX6" fmla="*/ 378544 w 391316"/>
                <a:gd name="connsiteY6" fmla="*/ 905618 h 905618"/>
                <a:gd name="connsiteX7" fmla="*/ 0 w 391316"/>
                <a:gd name="connsiteY7" fmla="*/ 667550 h 905618"/>
                <a:gd name="connsiteX8" fmla="*/ 0 w 391316"/>
                <a:gd name="connsiteY8" fmla="*/ 40294 h 905618"/>
                <a:gd name="connsiteX0" fmla="*/ 0 w 391316"/>
                <a:gd name="connsiteY0" fmla="*/ 40294 h 905618"/>
                <a:gd name="connsiteX1" fmla="*/ 161177 w 391316"/>
                <a:gd name="connsiteY1" fmla="*/ 80588 h 905618"/>
                <a:gd name="connsiteX2" fmla="*/ 322354 w 391316"/>
                <a:gd name="connsiteY2" fmla="*/ 40294 h 905618"/>
                <a:gd name="connsiteX3" fmla="*/ 322354 w 391316"/>
                <a:gd name="connsiteY3" fmla="*/ 667550 h 905618"/>
                <a:gd name="connsiteX4" fmla="*/ 161177 w 391316"/>
                <a:gd name="connsiteY4" fmla="*/ 707844 h 905618"/>
                <a:gd name="connsiteX5" fmla="*/ 0 w 391316"/>
                <a:gd name="connsiteY5" fmla="*/ 667550 h 905618"/>
                <a:gd name="connsiteX6" fmla="*/ 0 w 391316"/>
                <a:gd name="connsiteY6" fmla="*/ 40294 h 905618"/>
                <a:gd name="connsiteX0" fmla="*/ 0 w 391316"/>
                <a:gd name="connsiteY0" fmla="*/ 40294 h 905618"/>
                <a:gd name="connsiteX1" fmla="*/ 161177 w 391316"/>
                <a:gd name="connsiteY1" fmla="*/ 0 h 905618"/>
                <a:gd name="connsiteX2" fmla="*/ 322354 w 391316"/>
                <a:gd name="connsiteY2" fmla="*/ 40294 h 905618"/>
                <a:gd name="connsiteX3" fmla="*/ 161177 w 391316"/>
                <a:gd name="connsiteY3" fmla="*/ 80588 h 905618"/>
                <a:gd name="connsiteX4" fmla="*/ 0 w 391316"/>
                <a:gd name="connsiteY4" fmla="*/ 40294 h 905618"/>
                <a:gd name="connsiteX0" fmla="*/ 322354 w 391316"/>
                <a:gd name="connsiteY0" fmla="*/ 40294 h 905618"/>
                <a:gd name="connsiteX1" fmla="*/ 161177 w 391316"/>
                <a:gd name="connsiteY1" fmla="*/ 80588 h 905618"/>
                <a:gd name="connsiteX2" fmla="*/ 0 w 391316"/>
                <a:gd name="connsiteY2" fmla="*/ 40294 h 905618"/>
                <a:gd name="connsiteX3" fmla="*/ 161177 w 391316"/>
                <a:gd name="connsiteY3" fmla="*/ 0 h 905618"/>
                <a:gd name="connsiteX4" fmla="*/ 322354 w 391316"/>
                <a:gd name="connsiteY4" fmla="*/ 40294 h 905618"/>
                <a:gd name="connsiteX5" fmla="*/ 322354 w 391316"/>
                <a:gd name="connsiteY5" fmla="*/ 667550 h 905618"/>
                <a:gd name="connsiteX6" fmla="*/ 378544 w 391316"/>
                <a:gd name="connsiteY6" fmla="*/ 905618 h 905618"/>
                <a:gd name="connsiteX7" fmla="*/ 0 w 391316"/>
                <a:gd name="connsiteY7" fmla="*/ 667550 h 905618"/>
                <a:gd name="connsiteX8" fmla="*/ 0 w 391316"/>
                <a:gd name="connsiteY8" fmla="*/ 40294 h 905618"/>
                <a:gd name="connsiteX9" fmla="*/ 322354 w 391316"/>
                <a:gd name="connsiteY9" fmla="*/ 40294 h 90561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378544 w 469984"/>
                <a:gd name="connsiteY0" fmla="*/ 905618 h 997058"/>
                <a:gd name="connsiteX1" fmla="*/ 0 w 469984"/>
                <a:gd name="connsiteY1" fmla="*/ 667550 h 997058"/>
                <a:gd name="connsiteX2" fmla="*/ 0 w 469984"/>
                <a:gd name="connsiteY2" fmla="*/ 40294 h 997058"/>
                <a:gd name="connsiteX3" fmla="*/ 322354 w 469984"/>
                <a:gd name="connsiteY3" fmla="*/ 40294 h 997058"/>
                <a:gd name="connsiteX4" fmla="*/ 161177 w 469984"/>
                <a:gd name="connsiteY4" fmla="*/ 80588 h 997058"/>
                <a:gd name="connsiteX5" fmla="*/ 0 w 469984"/>
                <a:gd name="connsiteY5" fmla="*/ 40294 h 997058"/>
                <a:gd name="connsiteX6" fmla="*/ 161177 w 469984"/>
                <a:gd name="connsiteY6" fmla="*/ 0 h 997058"/>
                <a:gd name="connsiteX7" fmla="*/ 322354 w 469984"/>
                <a:gd name="connsiteY7" fmla="*/ 40294 h 997058"/>
                <a:gd name="connsiteX8" fmla="*/ 322354 w 469984"/>
                <a:gd name="connsiteY8" fmla="*/ 667550 h 997058"/>
                <a:gd name="connsiteX9" fmla="*/ 469984 w 469984"/>
                <a:gd name="connsiteY9" fmla="*/ 997058 h 99705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45697 w 469984"/>
                <a:gd name="connsiteY0" fmla="*/ 860441 h 997058"/>
                <a:gd name="connsiteX1" fmla="*/ 0 w 469984"/>
                <a:gd name="connsiteY1" fmla="*/ 667550 h 997058"/>
                <a:gd name="connsiteX2" fmla="*/ 0 w 469984"/>
                <a:gd name="connsiteY2" fmla="*/ 40294 h 997058"/>
                <a:gd name="connsiteX3" fmla="*/ 322354 w 469984"/>
                <a:gd name="connsiteY3" fmla="*/ 40294 h 997058"/>
                <a:gd name="connsiteX4" fmla="*/ 161177 w 469984"/>
                <a:gd name="connsiteY4" fmla="*/ 80588 h 997058"/>
                <a:gd name="connsiteX5" fmla="*/ 0 w 469984"/>
                <a:gd name="connsiteY5" fmla="*/ 40294 h 997058"/>
                <a:gd name="connsiteX6" fmla="*/ 161177 w 469984"/>
                <a:gd name="connsiteY6" fmla="*/ 0 h 997058"/>
                <a:gd name="connsiteX7" fmla="*/ 322354 w 469984"/>
                <a:gd name="connsiteY7" fmla="*/ 40294 h 997058"/>
                <a:gd name="connsiteX8" fmla="*/ 322354 w 469984"/>
                <a:gd name="connsiteY8" fmla="*/ 667550 h 997058"/>
                <a:gd name="connsiteX9" fmla="*/ 469984 w 469984"/>
                <a:gd name="connsiteY9" fmla="*/ 997058 h 99705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0 w 469984"/>
                <a:gd name="connsiteY0" fmla="*/ 667550 h 997058"/>
                <a:gd name="connsiteX1" fmla="*/ 0 w 469984"/>
                <a:gd name="connsiteY1" fmla="*/ 40294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5" fmla="*/ 161177 w 469984"/>
                <a:gd name="connsiteY5" fmla="*/ 0 h 997058"/>
                <a:gd name="connsiteX6" fmla="*/ 322354 w 469984"/>
                <a:gd name="connsiteY6" fmla="*/ 40294 h 997058"/>
                <a:gd name="connsiteX7" fmla="*/ 322354 w 469984"/>
                <a:gd name="connsiteY7" fmla="*/ 667550 h 997058"/>
                <a:gd name="connsiteX8" fmla="*/ 469984 w 469984"/>
                <a:gd name="connsiteY8" fmla="*/ 997058 h 997058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5" fmla="*/ 161177 w 322354"/>
                <a:gd name="connsiteY5" fmla="*/ 0 h 707844"/>
                <a:gd name="connsiteX6" fmla="*/ 322354 w 322354"/>
                <a:gd name="connsiteY6" fmla="*/ 40294 h 707844"/>
                <a:gd name="connsiteX7" fmla="*/ 322354 w 322354"/>
                <a:gd name="connsiteY7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354" h="707844" stroke="0" extrusionOk="0">
                  <a:moveTo>
                    <a:pt x="0" y="40294"/>
                  </a:moveTo>
                  <a:cubicBezTo>
                    <a:pt x="0" y="62548"/>
                    <a:pt x="72161" y="80588"/>
                    <a:pt x="161177" y="80588"/>
                  </a:cubicBezTo>
                  <a:cubicBezTo>
                    <a:pt x="250193" y="80588"/>
                    <a:pt x="322354" y="62548"/>
                    <a:pt x="322354" y="40294"/>
                  </a:cubicBezTo>
                  <a:lnTo>
                    <a:pt x="322354" y="667550"/>
                  </a:lnTo>
                  <a:cubicBezTo>
                    <a:pt x="322354" y="689804"/>
                    <a:pt x="250193" y="707844"/>
                    <a:pt x="161177" y="707844"/>
                  </a:cubicBezTo>
                  <a:cubicBezTo>
                    <a:pt x="72161" y="707844"/>
                    <a:pt x="0" y="689804"/>
                    <a:pt x="0" y="667550"/>
                  </a:cubicBezTo>
                  <a:lnTo>
                    <a:pt x="0" y="40294"/>
                  </a:lnTo>
                  <a:close/>
                </a:path>
                <a:path w="322354" h="707844" fill="lighten" stroke="0" extrusionOk="0">
                  <a:moveTo>
                    <a:pt x="0" y="40294"/>
                  </a:moveTo>
                  <a:cubicBezTo>
                    <a:pt x="0" y="18040"/>
                    <a:pt x="72161" y="0"/>
                    <a:pt x="161177" y="0"/>
                  </a:cubicBezTo>
                  <a:cubicBezTo>
                    <a:pt x="250193" y="0"/>
                    <a:pt x="322354" y="18040"/>
                    <a:pt x="322354" y="40294"/>
                  </a:cubicBezTo>
                  <a:cubicBezTo>
                    <a:pt x="322354" y="62548"/>
                    <a:pt x="250193" y="80588"/>
                    <a:pt x="161177" y="80588"/>
                  </a:cubicBezTo>
                  <a:cubicBezTo>
                    <a:pt x="72161" y="80588"/>
                    <a:pt x="0" y="62548"/>
                    <a:pt x="0" y="40294"/>
                  </a:cubicBezTo>
                  <a:close/>
                </a:path>
                <a:path w="322354" h="707844" fill="none" extrusionOk="0">
                  <a:moveTo>
                    <a:pt x="0" y="667550"/>
                  </a:moveTo>
                  <a:lnTo>
                    <a:pt x="0" y="40294"/>
                  </a:lnTo>
                  <a:cubicBezTo>
                    <a:pt x="55336" y="39163"/>
                    <a:pt x="1666" y="76657"/>
                    <a:pt x="158107" y="85892"/>
                  </a:cubicBezTo>
                  <a:cubicBezTo>
                    <a:pt x="278158" y="87971"/>
                    <a:pt x="267605" y="55493"/>
                    <a:pt x="322354" y="40294"/>
                  </a:cubicBezTo>
                  <a:cubicBezTo>
                    <a:pt x="322354" y="62548"/>
                    <a:pt x="250193" y="80588"/>
                    <a:pt x="161177" y="80588"/>
                  </a:cubicBezTo>
                  <a:cubicBezTo>
                    <a:pt x="72161" y="80588"/>
                    <a:pt x="0" y="62548"/>
                    <a:pt x="0" y="40294"/>
                  </a:cubicBezTo>
                  <a:cubicBezTo>
                    <a:pt x="0" y="18040"/>
                    <a:pt x="72161" y="0"/>
                    <a:pt x="161177" y="0"/>
                  </a:cubicBezTo>
                  <a:cubicBezTo>
                    <a:pt x="250193" y="0"/>
                    <a:pt x="322354" y="18040"/>
                    <a:pt x="322354" y="40294"/>
                  </a:cubicBezTo>
                  <a:lnTo>
                    <a:pt x="322354" y="667550"/>
                  </a:lnTo>
                </a:path>
              </a:pathLst>
            </a:cu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946" name="グループ化 2945">
              <a:extLst>
                <a:ext uri="{FF2B5EF4-FFF2-40B4-BE49-F238E27FC236}">
                  <a16:creationId xmlns:a16="http://schemas.microsoft.com/office/drawing/2014/main" id="{61390AEB-33A8-6EDC-C782-F115BBCC5DD6}"/>
                </a:ext>
              </a:extLst>
            </p:cNvPr>
            <p:cNvGrpSpPr/>
            <p:nvPr/>
          </p:nvGrpSpPr>
          <p:grpSpPr>
            <a:xfrm>
              <a:off x="1108833" y="4127002"/>
              <a:ext cx="203678" cy="1393989"/>
              <a:chOff x="887535" y="1448967"/>
              <a:chExt cx="336421" cy="2302488"/>
            </a:xfrm>
          </p:grpSpPr>
          <p:sp>
            <p:nvSpPr>
              <p:cNvPr id="2947" name="フリーフォーム 129">
                <a:extLst>
                  <a:ext uri="{FF2B5EF4-FFF2-40B4-BE49-F238E27FC236}">
                    <a16:creationId xmlns:a16="http://schemas.microsoft.com/office/drawing/2014/main" id="{74EC12AE-DD57-A1DC-CB07-E0788B256226}"/>
                  </a:ext>
                </a:extLst>
              </p:cNvPr>
              <p:cNvSpPr/>
              <p:nvPr/>
            </p:nvSpPr>
            <p:spPr>
              <a:xfrm rot="20773540">
                <a:off x="984581" y="1448967"/>
                <a:ext cx="239375" cy="2302488"/>
              </a:xfrm>
              <a:custGeom>
                <a:avLst/>
                <a:gdLst>
                  <a:gd name="connsiteX0" fmla="*/ 168228 w 328316"/>
                  <a:gd name="connsiteY0" fmla="*/ 0 h 1378383"/>
                  <a:gd name="connsiteX1" fmla="*/ 103108 w 328316"/>
                  <a:gd name="connsiteY1" fmla="*/ 192648 h 1378383"/>
                  <a:gd name="connsiteX2" fmla="*/ 32561 w 328316"/>
                  <a:gd name="connsiteY2" fmla="*/ 841139 h 1378383"/>
                  <a:gd name="connsiteX3" fmla="*/ 0 w 328316"/>
                  <a:gd name="connsiteY3" fmla="*/ 1329543 h 1378383"/>
                  <a:gd name="connsiteX4" fmla="*/ 130241 w 328316"/>
                  <a:gd name="connsiteY4" fmla="*/ 1378383 h 1378383"/>
                  <a:gd name="connsiteX5" fmla="*/ 211642 w 328316"/>
                  <a:gd name="connsiteY5" fmla="*/ 1367530 h 1378383"/>
                  <a:gd name="connsiteX6" fmla="*/ 328316 w 328316"/>
                  <a:gd name="connsiteY6" fmla="*/ 1326829 h 1378383"/>
                  <a:gd name="connsiteX7" fmla="*/ 274049 w 328316"/>
                  <a:gd name="connsiteY7" fmla="*/ 575230 h 1378383"/>
                  <a:gd name="connsiteX8" fmla="*/ 230635 w 328316"/>
                  <a:gd name="connsiteY8" fmla="*/ 92254 h 1378383"/>
                  <a:gd name="connsiteX9" fmla="*/ 168228 w 328316"/>
                  <a:gd name="connsiteY9" fmla="*/ 0 h 137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8316" h="1378383">
                    <a:moveTo>
                      <a:pt x="168228" y="0"/>
                    </a:moveTo>
                    <a:lnTo>
                      <a:pt x="103108" y="192648"/>
                    </a:lnTo>
                    <a:lnTo>
                      <a:pt x="32561" y="841139"/>
                    </a:lnTo>
                    <a:lnTo>
                      <a:pt x="0" y="1329543"/>
                    </a:lnTo>
                    <a:lnTo>
                      <a:pt x="130241" y="1378383"/>
                    </a:lnTo>
                    <a:lnTo>
                      <a:pt x="211642" y="1367530"/>
                    </a:lnTo>
                    <a:lnTo>
                      <a:pt x="328316" y="1326829"/>
                    </a:lnTo>
                    <a:lnTo>
                      <a:pt x="274049" y="575230"/>
                    </a:lnTo>
                    <a:lnTo>
                      <a:pt x="230635" y="92254"/>
                    </a:lnTo>
                    <a:lnTo>
                      <a:pt x="168228" y="0"/>
                    </a:lnTo>
                    <a:close/>
                  </a:path>
                </a:pathLst>
              </a:custGeom>
              <a:solidFill>
                <a:srgbClr val="9D6833"/>
              </a:solidFill>
              <a:ln w="12700">
                <a:solidFill>
                  <a:srgbClr val="4040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8" name="Google Shape;1866;p32">
                <a:extLst>
                  <a:ext uri="{FF2B5EF4-FFF2-40B4-BE49-F238E27FC236}">
                    <a16:creationId xmlns:a16="http://schemas.microsoft.com/office/drawing/2014/main" id="{7949F1B8-CE12-0E55-FA5D-0111D59562D8}"/>
                  </a:ext>
                </a:extLst>
              </p:cNvPr>
              <p:cNvSpPr/>
              <p:nvPr/>
            </p:nvSpPr>
            <p:spPr>
              <a:xfrm rot="15665397">
                <a:off x="945978" y="2458176"/>
                <a:ext cx="99557" cy="216443"/>
              </a:xfrm>
              <a:prstGeom prst="can">
                <a:avLst>
                  <a:gd name="adj" fmla="val 25000"/>
                </a:avLst>
              </a:prstGeom>
              <a:solidFill>
                <a:srgbClr val="9D6833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49" name="Google Shape;1867;p32">
                <a:extLst>
                  <a:ext uri="{FF2B5EF4-FFF2-40B4-BE49-F238E27FC236}">
                    <a16:creationId xmlns:a16="http://schemas.microsoft.com/office/drawing/2014/main" id="{6F6F8C84-046E-0409-FC1C-AE60E96E42AB}"/>
                  </a:ext>
                </a:extLst>
              </p:cNvPr>
              <p:cNvSpPr/>
              <p:nvPr/>
            </p:nvSpPr>
            <p:spPr>
              <a:xfrm rot="20481124">
                <a:off x="1051761" y="2507427"/>
                <a:ext cx="111154" cy="81707"/>
              </a:xfrm>
              <a:prstGeom prst="ellipse">
                <a:avLst/>
              </a:prstGeom>
              <a:solidFill>
                <a:srgbClr val="9D68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0" name="Google Shape;1868;p32">
                <a:extLst>
                  <a:ext uri="{FF2B5EF4-FFF2-40B4-BE49-F238E27FC236}">
                    <a16:creationId xmlns:a16="http://schemas.microsoft.com/office/drawing/2014/main" id="{713E19C9-28EB-B640-27BD-1D39184F4F00}"/>
                  </a:ext>
                </a:extLst>
              </p:cNvPr>
              <p:cNvSpPr/>
              <p:nvPr/>
            </p:nvSpPr>
            <p:spPr>
              <a:xfrm rot="17672304">
                <a:off x="1116944" y="2721432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1" name="Google Shape;1869;p32">
                <a:extLst>
                  <a:ext uri="{FF2B5EF4-FFF2-40B4-BE49-F238E27FC236}">
                    <a16:creationId xmlns:a16="http://schemas.microsoft.com/office/drawing/2014/main" id="{3B749017-AFDB-B9FA-E99C-9F6A58F6A6DB}"/>
                  </a:ext>
                </a:extLst>
              </p:cNvPr>
              <p:cNvSpPr/>
              <p:nvPr/>
            </p:nvSpPr>
            <p:spPr>
              <a:xfrm rot="17672304">
                <a:off x="999626" y="2329618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52" name="Google Shape;1870;p32">
                <a:extLst>
                  <a:ext uri="{FF2B5EF4-FFF2-40B4-BE49-F238E27FC236}">
                    <a16:creationId xmlns:a16="http://schemas.microsoft.com/office/drawing/2014/main" id="{309B8E3A-D248-A091-3769-F14B27268F08}"/>
                  </a:ext>
                </a:extLst>
              </p:cNvPr>
              <p:cNvSpPr/>
              <p:nvPr/>
            </p:nvSpPr>
            <p:spPr>
              <a:xfrm rot="17672304">
                <a:off x="1054035" y="2320106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961" name="グループ化 2960">
            <a:extLst>
              <a:ext uri="{FF2B5EF4-FFF2-40B4-BE49-F238E27FC236}">
                <a16:creationId xmlns:a16="http://schemas.microsoft.com/office/drawing/2014/main" id="{621882E2-A496-828D-02A1-761250C0BF6E}"/>
              </a:ext>
            </a:extLst>
          </p:cNvPr>
          <p:cNvGrpSpPr/>
          <p:nvPr/>
        </p:nvGrpSpPr>
        <p:grpSpPr>
          <a:xfrm>
            <a:off x="5510628" y="2853360"/>
            <a:ext cx="2314720" cy="3184080"/>
            <a:chOff x="5510628" y="1931234"/>
            <a:chExt cx="3355968" cy="4106206"/>
          </a:xfrm>
        </p:grpSpPr>
        <p:sp>
          <p:nvSpPr>
            <p:cNvPr id="2954" name="Google Shape;2574;p42">
              <a:extLst>
                <a:ext uri="{FF2B5EF4-FFF2-40B4-BE49-F238E27FC236}">
                  <a16:creationId xmlns:a16="http://schemas.microsoft.com/office/drawing/2014/main" id="{0AB678A3-9799-8B2E-D76C-62B6D18702AF}"/>
                </a:ext>
              </a:extLst>
            </p:cNvPr>
            <p:cNvSpPr/>
            <p:nvPr/>
          </p:nvSpPr>
          <p:spPr>
            <a:xfrm>
              <a:off x="6864218" y="4183875"/>
              <a:ext cx="619976" cy="1853565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5" name="Google Shape;2575;p42">
              <a:extLst>
                <a:ext uri="{FF2B5EF4-FFF2-40B4-BE49-F238E27FC236}">
                  <a16:creationId xmlns:a16="http://schemas.microsoft.com/office/drawing/2014/main" id="{4C1AA563-6E53-2971-1DD3-70FF288C0EA7}"/>
                </a:ext>
              </a:extLst>
            </p:cNvPr>
            <p:cNvSpPr/>
            <p:nvPr/>
          </p:nvSpPr>
          <p:spPr>
            <a:xfrm>
              <a:off x="5510628" y="1931234"/>
              <a:ext cx="3355968" cy="2764135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chemeClr val="accent2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" name="Google Shape;1544;p28">
            <a:extLst>
              <a:ext uri="{FF2B5EF4-FFF2-40B4-BE49-F238E27FC236}">
                <a16:creationId xmlns:a16="http://schemas.microsoft.com/office/drawing/2014/main" id="{202794C9-3010-F241-DC1D-285BC38ACDC6}"/>
              </a:ext>
            </a:extLst>
          </p:cNvPr>
          <p:cNvSpPr txBox="1"/>
          <p:nvPr/>
        </p:nvSpPr>
        <p:spPr>
          <a:xfrm>
            <a:off x="3082705" y="4281861"/>
            <a:ext cx="1983568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</a:rPr>
              <a:t>こうよう（秋）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4" name="Google Shape;1544;p28">
            <a:extLst>
              <a:ext uri="{FF2B5EF4-FFF2-40B4-BE49-F238E27FC236}">
                <a16:creationId xmlns:a16="http://schemas.microsoft.com/office/drawing/2014/main" id="{39775D7B-CE39-3E83-7A64-79020C91F083}"/>
              </a:ext>
            </a:extLst>
          </p:cNvPr>
          <p:cNvSpPr txBox="1"/>
          <p:nvPr/>
        </p:nvSpPr>
        <p:spPr>
          <a:xfrm>
            <a:off x="5901246" y="3757883"/>
            <a:ext cx="1983568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</a:rPr>
              <a:t>こうよう（秋）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45" name="Google Shape;1544;p28">
            <a:extLst>
              <a:ext uri="{FF2B5EF4-FFF2-40B4-BE49-F238E27FC236}">
                <a16:creationId xmlns:a16="http://schemas.microsoft.com/office/drawing/2014/main" id="{82CAD68D-0070-C3E3-59DC-321882FB3F4E}"/>
              </a:ext>
            </a:extLst>
          </p:cNvPr>
          <p:cNvSpPr txBox="1"/>
          <p:nvPr/>
        </p:nvSpPr>
        <p:spPr>
          <a:xfrm>
            <a:off x="4028147" y="2983318"/>
            <a:ext cx="1983568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</a:rPr>
              <a:t>こうよう（秋）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6" name="Google Shape;1544;p28">
            <a:extLst>
              <a:ext uri="{FF2B5EF4-FFF2-40B4-BE49-F238E27FC236}">
                <a16:creationId xmlns:a16="http://schemas.microsoft.com/office/drawing/2014/main" id="{F5F4FE11-D9CF-4732-09B4-05C91CFA3125}"/>
              </a:ext>
            </a:extLst>
          </p:cNvPr>
          <p:cNvSpPr txBox="1"/>
          <p:nvPr/>
        </p:nvSpPr>
        <p:spPr>
          <a:xfrm>
            <a:off x="6667988" y="2313868"/>
            <a:ext cx="1983568" cy="6462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800" dirty="0">
                <a:solidFill>
                  <a:schemeClr val="dk1"/>
                </a:solidFill>
              </a:rPr>
              <a:t>エゾヤマザクラ（春）</a:t>
            </a:r>
            <a:endParaRPr sz="1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57" name="Google Shape;1544;p28">
            <a:extLst>
              <a:ext uri="{FF2B5EF4-FFF2-40B4-BE49-F238E27FC236}">
                <a16:creationId xmlns:a16="http://schemas.microsoft.com/office/drawing/2014/main" id="{BA132765-1659-1A70-EB2F-0741E244DC2F}"/>
              </a:ext>
            </a:extLst>
          </p:cNvPr>
          <p:cNvSpPr txBox="1"/>
          <p:nvPr/>
        </p:nvSpPr>
        <p:spPr>
          <a:xfrm>
            <a:off x="912828" y="2151341"/>
            <a:ext cx="1983568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きせつが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バラバラなんてまずい！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" name="角丸四角形 96">
            <a:extLst>
              <a:ext uri="{FF2B5EF4-FFF2-40B4-BE49-F238E27FC236}">
                <a16:creationId xmlns:a16="http://schemas.microsoft.com/office/drawing/2014/main" id="{235BACB7-286B-43C7-A959-BE63C481CB2B}"/>
              </a:ext>
            </a:extLst>
          </p:cNvPr>
          <p:cNvSpPr/>
          <p:nvPr/>
        </p:nvSpPr>
        <p:spPr>
          <a:xfrm>
            <a:off x="6902320" y="6103483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5" name="テキスト ボックス 74">
            <a:extLst>
              <a:ext uri="{FF2B5EF4-FFF2-40B4-BE49-F238E27FC236}">
                <a16:creationId xmlns:a16="http://schemas.microsoft.com/office/drawing/2014/main" id="{CDB5722C-CBB7-4413-A91D-8A30EBCE2C27}"/>
              </a:ext>
            </a:extLst>
          </p:cNvPr>
          <p:cNvSpPr txBox="1"/>
          <p:nvPr/>
        </p:nvSpPr>
        <p:spPr>
          <a:xfrm>
            <a:off x="6667988" y="39485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76" name="テキスト ボックス 75">
            <a:extLst>
              <a:ext uri="{FF2B5EF4-FFF2-40B4-BE49-F238E27FC236}">
                <a16:creationId xmlns:a16="http://schemas.microsoft.com/office/drawing/2014/main" id="{318837FD-10B1-4094-8821-98E938A74446}"/>
              </a:ext>
            </a:extLst>
          </p:cNvPr>
          <p:cNvSpPr txBox="1"/>
          <p:nvPr/>
        </p:nvSpPr>
        <p:spPr>
          <a:xfrm>
            <a:off x="1898367" y="107999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77" name="テキスト ボックス 76">
            <a:extLst>
              <a:ext uri="{FF2B5EF4-FFF2-40B4-BE49-F238E27FC236}">
                <a16:creationId xmlns:a16="http://schemas.microsoft.com/office/drawing/2014/main" id="{AF250998-1735-41BA-81FB-FE08124ECF4C}"/>
              </a:ext>
            </a:extLst>
          </p:cNvPr>
          <p:cNvSpPr txBox="1"/>
          <p:nvPr/>
        </p:nvSpPr>
        <p:spPr>
          <a:xfrm>
            <a:off x="2626779" y="108409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いろ</a:t>
            </a:r>
          </a:p>
        </p:txBody>
      </p:sp>
      <p:sp>
        <p:nvSpPr>
          <p:cNvPr id="78" name="テキスト ボックス 77">
            <a:extLst>
              <a:ext uri="{FF2B5EF4-FFF2-40B4-BE49-F238E27FC236}">
                <a16:creationId xmlns:a16="http://schemas.microsoft.com/office/drawing/2014/main" id="{251FE3E4-8CC3-4E67-B69C-A4AE4BF2703E}"/>
              </a:ext>
            </a:extLst>
          </p:cNvPr>
          <p:cNvSpPr txBox="1"/>
          <p:nvPr/>
        </p:nvSpPr>
        <p:spPr>
          <a:xfrm>
            <a:off x="3528753" y="107999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</a:t>
            </a:r>
          </a:p>
        </p:txBody>
      </p:sp>
      <p:sp>
        <p:nvSpPr>
          <p:cNvPr id="80" name="テキスト ボックス 79">
            <a:extLst>
              <a:ext uri="{FF2B5EF4-FFF2-40B4-BE49-F238E27FC236}">
                <a16:creationId xmlns:a16="http://schemas.microsoft.com/office/drawing/2014/main" id="{CD2416F3-CC71-469A-ACBC-5C06643D339E}"/>
              </a:ext>
            </a:extLst>
          </p:cNvPr>
          <p:cNvSpPr txBox="1"/>
          <p:nvPr/>
        </p:nvSpPr>
        <p:spPr>
          <a:xfrm>
            <a:off x="5155915" y="2831925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あき</a:t>
            </a:r>
          </a:p>
        </p:txBody>
      </p:sp>
      <p:sp>
        <p:nvSpPr>
          <p:cNvPr id="81" name="テキスト ボックス 80">
            <a:extLst>
              <a:ext uri="{FF2B5EF4-FFF2-40B4-BE49-F238E27FC236}">
                <a16:creationId xmlns:a16="http://schemas.microsoft.com/office/drawing/2014/main" id="{AD05F38B-E3A2-4EFF-BA7C-B4CF53683B11}"/>
              </a:ext>
            </a:extLst>
          </p:cNvPr>
          <p:cNvSpPr txBox="1"/>
          <p:nvPr/>
        </p:nvSpPr>
        <p:spPr>
          <a:xfrm>
            <a:off x="6871797" y="2819513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はる</a:t>
            </a:r>
          </a:p>
        </p:txBody>
      </p:sp>
      <p:sp>
        <p:nvSpPr>
          <p:cNvPr id="82" name="Google Shape;2746;p43">
            <a:extLst>
              <a:ext uri="{FF2B5EF4-FFF2-40B4-BE49-F238E27FC236}">
                <a16:creationId xmlns:a16="http://schemas.microsoft.com/office/drawing/2014/main" id="{43BF083A-6028-B8F6-AA42-DC51626B2FA2}"/>
              </a:ext>
            </a:extLst>
          </p:cNvPr>
          <p:cNvSpPr/>
          <p:nvPr/>
        </p:nvSpPr>
        <p:spPr>
          <a:xfrm>
            <a:off x="8948659" y="4356855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" name="Google Shape;2982;p46">
            <a:extLst>
              <a:ext uri="{FF2B5EF4-FFF2-40B4-BE49-F238E27FC236}">
                <a16:creationId xmlns:a16="http://schemas.microsoft.com/office/drawing/2014/main" id="{32A6A8B6-DECC-B02D-C8B9-EAE80054AA4C}"/>
              </a:ext>
            </a:extLst>
          </p:cNvPr>
          <p:cNvSpPr txBox="1"/>
          <p:nvPr/>
        </p:nvSpPr>
        <p:spPr>
          <a:xfrm>
            <a:off x="8782607" y="710895"/>
            <a:ext cx="2742165" cy="34162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キレイだが、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まずいことを</a:t>
            </a:r>
            <a:endParaRPr lang="en-US" altLang="ja-JP" sz="24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</a:rPr>
              <a:t>してしまった</a:t>
            </a:r>
            <a:endParaRPr lang="en-US" altLang="ja-JP" sz="24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</a:rPr>
              <a:t>ザイくんは、</a:t>
            </a:r>
            <a:endParaRPr lang="en-US" altLang="ja-JP" sz="24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</a:rPr>
              <a:t>まほうをもどす</a:t>
            </a:r>
            <a:endParaRPr lang="en-US" altLang="ja-JP" sz="24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rgbClr val="3F3F3F"/>
                </a:solidFill>
              </a:rPr>
              <a:t>のだった</a:t>
            </a:r>
            <a:r>
              <a:rPr lang="en-US" altLang="ja-JP" sz="2400" dirty="0">
                <a:solidFill>
                  <a:srgbClr val="3F3F3F"/>
                </a:solidFill>
              </a:rPr>
              <a:t>…</a:t>
            </a:r>
          </a:p>
        </p:txBody>
      </p:sp>
      <p:sp>
        <p:nvSpPr>
          <p:cNvPr id="84" name="角丸四角形 355">
            <a:extLst>
              <a:ext uri="{FF2B5EF4-FFF2-40B4-BE49-F238E27FC236}">
                <a16:creationId xmlns:a16="http://schemas.microsoft.com/office/drawing/2014/main" id="{11E8A11B-7723-218B-F04C-F24D1033F348}"/>
              </a:ext>
            </a:extLst>
          </p:cNvPr>
          <p:cNvSpPr/>
          <p:nvPr/>
        </p:nvSpPr>
        <p:spPr>
          <a:xfrm rot="16200000">
            <a:off x="10128576" y="136003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85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CF734E4-8D2F-5D3B-A599-756AB33315B6}"/>
              </a:ext>
            </a:extLst>
          </p:cNvPr>
          <p:cNvSpPr txBox="1"/>
          <p:nvPr/>
        </p:nvSpPr>
        <p:spPr>
          <a:xfrm>
            <a:off x="10903866" y="60441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86" name="グループ化 85">
            <a:extLst>
              <a:ext uri="{FF2B5EF4-FFF2-40B4-BE49-F238E27FC236}">
                <a16:creationId xmlns:a16="http://schemas.microsoft.com/office/drawing/2014/main" id="{0A0B6C43-32B8-EFED-AAED-93FFA47BF256}"/>
              </a:ext>
            </a:extLst>
          </p:cNvPr>
          <p:cNvGrpSpPr/>
          <p:nvPr/>
        </p:nvGrpSpPr>
        <p:grpSpPr>
          <a:xfrm rot="2523162">
            <a:off x="11305198" y="445770"/>
            <a:ext cx="564109" cy="193172"/>
            <a:chOff x="9364349" y="5301095"/>
            <a:chExt cx="371808" cy="127321"/>
          </a:xfrm>
        </p:grpSpPr>
        <p:cxnSp>
          <p:nvCxnSpPr>
            <p:cNvPr id="87" name="直線コネクタ 86">
              <a:extLst>
                <a:ext uri="{FF2B5EF4-FFF2-40B4-BE49-F238E27FC236}">
                  <a16:creationId xmlns:a16="http://schemas.microsoft.com/office/drawing/2014/main" id="{EC57BEC7-3367-BE53-AD56-62734C2D1433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直線コネクタ 87">
              <a:extLst>
                <a:ext uri="{FF2B5EF4-FFF2-40B4-BE49-F238E27FC236}">
                  <a16:creationId xmlns:a16="http://schemas.microsoft.com/office/drawing/2014/main" id="{A041CDC2-2682-92FE-0EA2-741FD01191D0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直線コネクタ 88">
              <a:extLst>
                <a:ext uri="{FF2B5EF4-FFF2-40B4-BE49-F238E27FC236}">
                  <a16:creationId xmlns:a16="http://schemas.microsoft.com/office/drawing/2014/main" id="{FD75A37B-F4F3-219E-F7CF-5BB83D75D211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直線コネクタ 89">
              <a:extLst>
                <a:ext uri="{FF2B5EF4-FFF2-40B4-BE49-F238E27FC236}">
                  <a16:creationId xmlns:a16="http://schemas.microsoft.com/office/drawing/2014/main" id="{A246FF77-4C82-17C7-8D38-B394DC7DD724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1" name="角丸四角形 96">
            <a:extLst>
              <a:ext uri="{FF2B5EF4-FFF2-40B4-BE49-F238E27FC236}">
                <a16:creationId xmlns:a16="http://schemas.microsoft.com/office/drawing/2014/main" id="{A075F0D2-B05E-4FFC-A6C7-5406ACC0736D}"/>
              </a:ext>
            </a:extLst>
          </p:cNvPr>
          <p:cNvSpPr/>
          <p:nvPr/>
        </p:nvSpPr>
        <p:spPr>
          <a:xfrm>
            <a:off x="9553068" y="5768736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9A43834-0BC4-407C-A3E6-76499B48A581}"/>
              </a:ext>
            </a:extLst>
          </p:cNvPr>
          <p:cNvSpPr txBox="1"/>
          <p:nvPr/>
        </p:nvSpPr>
        <p:spPr>
          <a:xfrm>
            <a:off x="9534805" y="576777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082743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レア度：０２３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3561036" y="5649477"/>
            <a:ext cx="5211574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まほう使いが大事なことに力を使うのは、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また別の話</a:t>
            </a:r>
            <a:r>
              <a:rPr lang="en-US" alt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687225" y="631569"/>
            <a:ext cx="7307753" cy="34162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lnSpc>
                <a:spcPct val="150000"/>
              </a:lnSpc>
            </a:pPr>
            <a:r>
              <a:rPr lang="ja-JP" altLang="en-US" sz="2800" dirty="0">
                <a:solidFill>
                  <a:schemeClr val="bg1"/>
                </a:solidFill>
              </a:rPr>
              <a:t>✓ 木材はさわりごこちがよくて、やさしい</a:t>
            </a:r>
            <a:endParaRPr lang="en-US" altLang="ja-JP" sz="28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2800" dirty="0">
                <a:solidFill>
                  <a:schemeClr val="bg1"/>
                </a:solidFill>
              </a:rPr>
              <a:t>　温度に感じる人も多い。</a:t>
            </a:r>
          </a:p>
          <a:p>
            <a:pPr>
              <a:lnSpc>
                <a:spcPct val="150000"/>
              </a:lnSpc>
            </a:pPr>
            <a:r>
              <a:rPr lang="ja-JP" altLang="en-US" sz="2800" dirty="0">
                <a:solidFill>
                  <a:schemeClr val="bg1"/>
                </a:solidFill>
              </a:rPr>
              <a:t>✓ よくさわる物に木材を使うことも多い。</a:t>
            </a:r>
            <a:endParaRPr lang="en-US" altLang="ja-JP" sz="28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2800" dirty="0">
                <a:solidFill>
                  <a:schemeClr val="bg1"/>
                </a:solidFill>
              </a:rPr>
              <a:t>✓ 自然の森にもサクラがある。</a:t>
            </a:r>
          </a:p>
        </p:txBody>
      </p:sp>
      <p:sp>
        <p:nvSpPr>
          <p:cNvPr id="2689" name="Google Shape;2724;p43">
            <a:extLst>
              <a:ext uri="{FF2B5EF4-FFF2-40B4-BE49-F238E27FC236}">
                <a16:creationId xmlns:a16="http://schemas.microsoft.com/office/drawing/2014/main" id="{1514D2A7-FEE3-B46E-62F6-E480092C40FF}"/>
              </a:ext>
            </a:extLst>
          </p:cNvPr>
          <p:cNvSpPr txBox="1"/>
          <p:nvPr/>
        </p:nvSpPr>
        <p:spPr>
          <a:xfrm>
            <a:off x="656819" y="1370232"/>
            <a:ext cx="2283334" cy="1938952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「こえだくんの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ステッキ」から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キレイなはっぱに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持ち変えた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まほ</a:t>
            </a: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うつかい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ザイくん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C5995EFD-158B-40CF-3467-EF5E3929AC24}"/>
              </a:ext>
            </a:extLst>
          </p:cNvPr>
          <p:cNvGrpSpPr/>
          <p:nvPr/>
        </p:nvGrpSpPr>
        <p:grpSpPr>
          <a:xfrm rot="2046346">
            <a:off x="2855434" y="5420509"/>
            <a:ext cx="500664" cy="623423"/>
            <a:chOff x="4804856" y="4757689"/>
            <a:chExt cx="676948" cy="842930"/>
          </a:xfrm>
        </p:grpSpPr>
        <p:sp>
          <p:nvSpPr>
            <p:cNvPr id="6" name="直方体 5">
              <a:extLst>
                <a:ext uri="{FF2B5EF4-FFF2-40B4-BE49-F238E27FC236}">
                  <a16:creationId xmlns:a16="http://schemas.microsoft.com/office/drawing/2014/main" id="{8B3CEC11-D5FE-DB1C-213E-8DD4E9D0FFDE}"/>
                </a:ext>
              </a:extLst>
            </p:cNvPr>
            <p:cNvSpPr/>
            <p:nvPr/>
          </p:nvSpPr>
          <p:spPr>
            <a:xfrm>
              <a:off x="4827456" y="4757689"/>
              <a:ext cx="654348" cy="842930"/>
            </a:xfrm>
            <a:prstGeom prst="cube">
              <a:avLst>
                <a:gd name="adj" fmla="val 12454"/>
              </a:avLst>
            </a:pr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Google Shape;1549;p28">
              <a:extLst>
                <a:ext uri="{FF2B5EF4-FFF2-40B4-BE49-F238E27FC236}">
                  <a16:creationId xmlns:a16="http://schemas.microsoft.com/office/drawing/2014/main" id="{9D8FDDB3-3E80-7A22-332A-1FD3ED3F9AF1}"/>
                </a:ext>
              </a:extLst>
            </p:cNvPr>
            <p:cNvSpPr txBox="1"/>
            <p:nvPr/>
          </p:nvSpPr>
          <p:spPr>
            <a:xfrm>
              <a:off x="4804856" y="4870488"/>
              <a:ext cx="607313" cy="577041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050" dirty="0" err="1">
                  <a:solidFill>
                    <a:schemeClr val="bg1"/>
                  </a:solidFill>
                </a:rPr>
                <a:t>まほう</a:t>
              </a:r>
              <a:endParaRPr lang="en-US" altLang="ja-JP" sz="1050" dirty="0">
                <a:solidFill>
                  <a:schemeClr val="bg1"/>
                </a:solidFill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050" dirty="0">
                  <a:solidFill>
                    <a:schemeClr val="bg1"/>
                  </a:solidFill>
                </a:rPr>
                <a:t>の</a:t>
              </a:r>
              <a:endParaRPr lang="en-US" altLang="ja-JP" sz="1050" dirty="0">
                <a:solidFill>
                  <a:schemeClr val="bg1"/>
                </a:solidFill>
              </a:endParaRPr>
            </a:p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altLang="en-US" sz="1050" dirty="0">
                  <a:solidFill>
                    <a:schemeClr val="bg1"/>
                  </a:solidFill>
                </a:rPr>
                <a:t>本</a:t>
              </a:r>
              <a:endParaRPr sz="1050" dirty="0">
                <a:solidFill>
                  <a:schemeClr val="bg1"/>
                </a:solidFill>
                <a:sym typeface="Arial"/>
              </a:endParaRPr>
            </a:p>
          </p:txBody>
        </p:sp>
        <p:sp>
          <p:nvSpPr>
            <p:cNvPr id="11" name="フリーフォーム 5">
              <a:extLst>
                <a:ext uri="{FF2B5EF4-FFF2-40B4-BE49-F238E27FC236}">
                  <a16:creationId xmlns:a16="http://schemas.microsoft.com/office/drawing/2014/main" id="{2B3F5F80-B3D8-93B8-4380-2D2DED348176}"/>
                </a:ext>
              </a:extLst>
            </p:cNvPr>
            <p:cNvSpPr/>
            <p:nvPr/>
          </p:nvSpPr>
          <p:spPr>
            <a:xfrm>
              <a:off x="4852657" y="4771177"/>
              <a:ext cx="612618" cy="811794"/>
            </a:xfrm>
            <a:custGeom>
              <a:avLst/>
              <a:gdLst>
                <a:gd name="connsiteX0" fmla="*/ 69410 w 612618"/>
                <a:gd name="connsiteY0" fmla="*/ 0 h 826883"/>
                <a:gd name="connsiteX1" fmla="*/ 0 w 612618"/>
                <a:gd name="connsiteY1" fmla="*/ 69410 h 826883"/>
                <a:gd name="connsiteX2" fmla="*/ 561315 w 612618"/>
                <a:gd name="connsiteY2" fmla="*/ 72428 h 826883"/>
                <a:gd name="connsiteX3" fmla="*/ 552262 w 612618"/>
                <a:gd name="connsiteY3" fmla="*/ 826883 h 826883"/>
                <a:gd name="connsiteX4" fmla="*/ 612618 w 612618"/>
                <a:gd name="connsiteY4" fmla="*/ 748420 h 826883"/>
                <a:gd name="connsiteX5" fmla="*/ 612618 w 612618"/>
                <a:gd name="connsiteY5" fmla="*/ 15089 h 826883"/>
                <a:gd name="connsiteX6" fmla="*/ 69410 w 612618"/>
                <a:gd name="connsiteY6" fmla="*/ 0 h 826883"/>
                <a:gd name="connsiteX0" fmla="*/ 69410 w 612618"/>
                <a:gd name="connsiteY0" fmla="*/ 3018 h 811794"/>
                <a:gd name="connsiteX1" fmla="*/ 0 w 612618"/>
                <a:gd name="connsiteY1" fmla="*/ 54321 h 811794"/>
                <a:gd name="connsiteX2" fmla="*/ 561315 w 612618"/>
                <a:gd name="connsiteY2" fmla="*/ 57339 h 811794"/>
                <a:gd name="connsiteX3" fmla="*/ 552262 w 612618"/>
                <a:gd name="connsiteY3" fmla="*/ 811794 h 811794"/>
                <a:gd name="connsiteX4" fmla="*/ 612618 w 612618"/>
                <a:gd name="connsiteY4" fmla="*/ 733331 h 811794"/>
                <a:gd name="connsiteX5" fmla="*/ 612618 w 612618"/>
                <a:gd name="connsiteY5" fmla="*/ 0 h 811794"/>
                <a:gd name="connsiteX6" fmla="*/ 69410 w 612618"/>
                <a:gd name="connsiteY6" fmla="*/ 3018 h 81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2618" h="811794">
                  <a:moveTo>
                    <a:pt x="69410" y="3018"/>
                  </a:moveTo>
                  <a:lnTo>
                    <a:pt x="0" y="54321"/>
                  </a:lnTo>
                  <a:lnTo>
                    <a:pt x="561315" y="57339"/>
                  </a:lnTo>
                  <a:lnTo>
                    <a:pt x="552262" y="811794"/>
                  </a:lnTo>
                  <a:lnTo>
                    <a:pt x="612618" y="733331"/>
                  </a:lnTo>
                  <a:lnTo>
                    <a:pt x="612618" y="0"/>
                  </a:lnTo>
                  <a:lnTo>
                    <a:pt x="69410" y="3018"/>
                  </a:lnTo>
                  <a:close/>
                </a:path>
              </a:pathLst>
            </a:custGeom>
            <a:solidFill>
              <a:schemeClr val="tx2">
                <a:lumMod val="9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2D3086B5-43ED-875F-1841-4A2F88C3706B}"/>
              </a:ext>
            </a:extLst>
          </p:cNvPr>
          <p:cNvGrpSpPr/>
          <p:nvPr/>
        </p:nvGrpSpPr>
        <p:grpSpPr>
          <a:xfrm>
            <a:off x="1745127" y="4654649"/>
            <a:ext cx="1415294" cy="1727657"/>
            <a:chOff x="5767717" y="1496159"/>
            <a:chExt cx="1609515" cy="1986106"/>
          </a:xfrm>
        </p:grpSpPr>
        <p:grpSp>
          <p:nvGrpSpPr>
            <p:cNvPr id="14" name="グループ化 13">
              <a:extLst>
                <a:ext uri="{FF2B5EF4-FFF2-40B4-BE49-F238E27FC236}">
                  <a16:creationId xmlns:a16="http://schemas.microsoft.com/office/drawing/2014/main" id="{45AE67FE-234D-C083-D5CC-AC28333DC5F6}"/>
                </a:ext>
              </a:extLst>
            </p:cNvPr>
            <p:cNvGrpSpPr/>
            <p:nvPr/>
          </p:nvGrpSpPr>
          <p:grpSpPr>
            <a:xfrm rot="65108">
              <a:off x="5767717" y="1496159"/>
              <a:ext cx="1609515" cy="1986106"/>
              <a:chOff x="852649" y="4147627"/>
              <a:chExt cx="1519259" cy="1874733"/>
            </a:xfrm>
          </p:grpSpPr>
          <p:sp>
            <p:nvSpPr>
              <p:cNvPr id="16" name="Google Shape;1610;p29">
                <a:extLst>
                  <a:ext uri="{FF2B5EF4-FFF2-40B4-BE49-F238E27FC236}">
                    <a16:creationId xmlns:a16="http://schemas.microsoft.com/office/drawing/2014/main" id="{12F8F477-9539-E9AF-D341-460B7C70983F}"/>
                  </a:ext>
                </a:extLst>
              </p:cNvPr>
              <p:cNvSpPr/>
              <p:nvPr/>
            </p:nvSpPr>
            <p:spPr>
              <a:xfrm>
                <a:off x="2120636" y="5645555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611;p29">
                <a:extLst>
                  <a:ext uri="{FF2B5EF4-FFF2-40B4-BE49-F238E27FC236}">
                    <a16:creationId xmlns:a16="http://schemas.microsoft.com/office/drawing/2014/main" id="{8307D05B-E0C9-F643-D920-D6ADE4F7FD98}"/>
                  </a:ext>
                </a:extLst>
              </p:cNvPr>
              <p:cNvSpPr/>
              <p:nvPr/>
            </p:nvSpPr>
            <p:spPr>
              <a:xfrm>
                <a:off x="852649" y="4147627"/>
                <a:ext cx="1340898" cy="178339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8" name="Google Shape;1612;p29">
                <a:extLst>
                  <a:ext uri="{FF2B5EF4-FFF2-40B4-BE49-F238E27FC236}">
                    <a16:creationId xmlns:a16="http://schemas.microsoft.com/office/drawing/2014/main" id="{45D07AB4-BCC9-2C70-6D57-DE6EAD422DF1}"/>
                  </a:ext>
                </a:extLst>
              </p:cNvPr>
              <p:cNvSpPr/>
              <p:nvPr/>
            </p:nvSpPr>
            <p:spPr>
              <a:xfrm>
                <a:off x="1718646" y="4866956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1613;p29">
                <a:extLst>
                  <a:ext uri="{FF2B5EF4-FFF2-40B4-BE49-F238E27FC236}">
                    <a16:creationId xmlns:a16="http://schemas.microsoft.com/office/drawing/2014/main" id="{4EECB64D-EC70-2647-C209-54D50BD15FBB}"/>
                  </a:ext>
                </a:extLst>
              </p:cNvPr>
              <p:cNvSpPr/>
              <p:nvPr/>
            </p:nvSpPr>
            <p:spPr>
              <a:xfrm>
                <a:off x="2046895" y="4797118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1614;p29">
                <a:extLst>
                  <a:ext uri="{FF2B5EF4-FFF2-40B4-BE49-F238E27FC236}">
                    <a16:creationId xmlns:a16="http://schemas.microsoft.com/office/drawing/2014/main" id="{DE280EFA-F87B-287E-47A8-CAC4BD209AFA}"/>
                  </a:ext>
                </a:extLst>
              </p:cNvPr>
              <p:cNvSpPr/>
              <p:nvPr/>
            </p:nvSpPr>
            <p:spPr>
              <a:xfrm>
                <a:off x="1922737" y="5148120"/>
                <a:ext cx="79312" cy="76827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1" name="Google Shape;1615;p29">
                <a:extLst>
                  <a:ext uri="{FF2B5EF4-FFF2-40B4-BE49-F238E27FC236}">
                    <a16:creationId xmlns:a16="http://schemas.microsoft.com/office/drawing/2014/main" id="{3B56542B-856D-898F-6C39-7B463EC0EAF7}"/>
                  </a:ext>
                </a:extLst>
              </p:cNvPr>
              <p:cNvSpPr/>
              <p:nvPr/>
            </p:nvSpPr>
            <p:spPr>
              <a:xfrm>
                <a:off x="1593086" y="5839684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22" name="Google Shape;1616;p29">
                <a:extLst>
                  <a:ext uri="{FF2B5EF4-FFF2-40B4-BE49-F238E27FC236}">
                    <a16:creationId xmlns:a16="http://schemas.microsoft.com/office/drawing/2014/main" id="{568442CC-06F9-18BD-B4E8-3124E340CD64}"/>
                  </a:ext>
                </a:extLst>
              </p:cNvPr>
              <p:cNvCxnSpPr/>
              <p:nvPr/>
            </p:nvCxnSpPr>
            <p:spPr>
              <a:xfrm flipH="1">
                <a:off x="852649" y="5579317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3" name="Google Shape;1617;p29">
                <a:extLst>
                  <a:ext uri="{FF2B5EF4-FFF2-40B4-BE49-F238E27FC236}">
                    <a16:creationId xmlns:a16="http://schemas.microsoft.com/office/drawing/2014/main" id="{6E067AA8-C86C-512C-AAE5-CCFA538A1203}"/>
                  </a:ext>
                </a:extLst>
              </p:cNvPr>
              <p:cNvCxnSpPr/>
              <p:nvPr/>
            </p:nvCxnSpPr>
            <p:spPr>
              <a:xfrm flipH="1">
                <a:off x="859633" y="5631588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4" name="Google Shape;1618;p29">
                <a:extLst>
                  <a:ext uri="{FF2B5EF4-FFF2-40B4-BE49-F238E27FC236}">
                    <a16:creationId xmlns:a16="http://schemas.microsoft.com/office/drawing/2014/main" id="{C8912AB8-6A10-1E2A-DBAC-829CBCBD7E38}"/>
                  </a:ext>
                </a:extLst>
              </p:cNvPr>
              <p:cNvCxnSpPr/>
              <p:nvPr/>
            </p:nvCxnSpPr>
            <p:spPr>
              <a:xfrm flipH="1">
                <a:off x="887568" y="5658105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5" name="Google Shape;1619;p29">
                <a:extLst>
                  <a:ext uri="{FF2B5EF4-FFF2-40B4-BE49-F238E27FC236}">
                    <a16:creationId xmlns:a16="http://schemas.microsoft.com/office/drawing/2014/main" id="{EB6B60B7-8A62-E748-2D6B-696B1D9A5CC8}"/>
                  </a:ext>
                </a:extLst>
              </p:cNvPr>
              <p:cNvCxnSpPr/>
              <p:nvPr/>
            </p:nvCxnSpPr>
            <p:spPr>
              <a:xfrm flipH="1">
                <a:off x="925980" y="5712559"/>
                <a:ext cx="88984" cy="12712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9" name="Google Shape;1620;p29">
                <a:extLst>
                  <a:ext uri="{FF2B5EF4-FFF2-40B4-BE49-F238E27FC236}">
                    <a16:creationId xmlns:a16="http://schemas.microsoft.com/office/drawing/2014/main" id="{4C9E983C-B2A8-6C8C-6CBF-15E6FC7486B3}"/>
                  </a:ext>
                </a:extLst>
              </p:cNvPr>
              <p:cNvCxnSpPr/>
              <p:nvPr/>
            </p:nvCxnSpPr>
            <p:spPr>
              <a:xfrm flipH="1">
                <a:off x="964391" y="5760897"/>
                <a:ext cx="71403" cy="8978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0" name="Google Shape;1621;p29">
                <a:extLst>
                  <a:ext uri="{FF2B5EF4-FFF2-40B4-BE49-F238E27FC236}">
                    <a16:creationId xmlns:a16="http://schemas.microsoft.com/office/drawing/2014/main" id="{A9AE9E71-9635-6EE2-A8EF-69E95630A996}"/>
                  </a:ext>
                </a:extLst>
              </p:cNvPr>
              <p:cNvCxnSpPr/>
              <p:nvPr/>
            </p:nvCxnSpPr>
            <p:spPr>
              <a:xfrm flipH="1">
                <a:off x="999310" y="5795047"/>
                <a:ext cx="55870" cy="6935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31" name="Google Shape;1622;p29">
                <a:extLst>
                  <a:ext uri="{FF2B5EF4-FFF2-40B4-BE49-F238E27FC236}">
                    <a16:creationId xmlns:a16="http://schemas.microsoft.com/office/drawing/2014/main" id="{EB6AB455-51CC-9DB6-C127-B699B7B010FC}"/>
                  </a:ext>
                </a:extLst>
              </p:cNvPr>
              <p:cNvSpPr/>
              <p:nvPr/>
            </p:nvSpPr>
            <p:spPr>
              <a:xfrm>
                <a:off x="1138987" y="4203499"/>
                <a:ext cx="632451" cy="1800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5" name="Google Shape;1736;p30">
              <a:extLst>
                <a:ext uri="{FF2B5EF4-FFF2-40B4-BE49-F238E27FC236}">
                  <a16:creationId xmlns:a16="http://schemas.microsoft.com/office/drawing/2014/main" id="{E6E8075B-4038-CA9E-B278-C8CA8C8F6C93}"/>
                </a:ext>
              </a:extLst>
            </p:cNvPr>
            <p:cNvSpPr/>
            <p:nvPr/>
          </p:nvSpPr>
          <p:spPr>
            <a:xfrm rot="17810550">
              <a:off x="5733468" y="2446078"/>
              <a:ext cx="443857" cy="278104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34" name="グループ化 2733">
            <a:extLst>
              <a:ext uri="{FF2B5EF4-FFF2-40B4-BE49-F238E27FC236}">
                <a16:creationId xmlns:a16="http://schemas.microsoft.com/office/drawing/2014/main" id="{4CA6D7FA-8D1A-4BF6-FB69-3492AB8AB6B7}"/>
              </a:ext>
            </a:extLst>
          </p:cNvPr>
          <p:cNvGrpSpPr/>
          <p:nvPr/>
        </p:nvGrpSpPr>
        <p:grpSpPr>
          <a:xfrm rot="21236223">
            <a:off x="1458098" y="3441801"/>
            <a:ext cx="1602380" cy="1554423"/>
            <a:chOff x="6299492" y="1900421"/>
            <a:chExt cx="2208788" cy="2063116"/>
          </a:xfrm>
        </p:grpSpPr>
        <p:sp>
          <p:nvSpPr>
            <p:cNvPr id="2735" name="楕円 2734">
              <a:extLst>
                <a:ext uri="{FF2B5EF4-FFF2-40B4-BE49-F238E27FC236}">
                  <a16:creationId xmlns:a16="http://schemas.microsoft.com/office/drawing/2014/main" id="{5F6189F8-E3D2-43C5-F211-DB12FAA5C548}"/>
                </a:ext>
              </a:extLst>
            </p:cNvPr>
            <p:cNvSpPr/>
            <p:nvPr/>
          </p:nvSpPr>
          <p:spPr>
            <a:xfrm>
              <a:off x="6299492" y="3326474"/>
              <a:ext cx="2208788" cy="637063"/>
            </a:xfrm>
            <a:prstGeom prst="ellipse">
              <a:avLst/>
            </a:pr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6" name="フローチャート: 抜出し 10">
              <a:extLst>
                <a:ext uri="{FF2B5EF4-FFF2-40B4-BE49-F238E27FC236}">
                  <a16:creationId xmlns:a16="http://schemas.microsoft.com/office/drawing/2014/main" id="{287FDD5B-0ACD-A8BD-63CD-565B7697F6A7}"/>
                </a:ext>
              </a:extLst>
            </p:cNvPr>
            <p:cNvSpPr/>
            <p:nvPr/>
          </p:nvSpPr>
          <p:spPr>
            <a:xfrm>
              <a:off x="6815957" y="1900421"/>
              <a:ext cx="1145409" cy="1670636"/>
            </a:xfrm>
            <a:custGeom>
              <a:avLst/>
              <a:gdLst>
                <a:gd name="connsiteX0" fmla="*/ 0 w 10000"/>
                <a:gd name="connsiteY0" fmla="*/ 10000 h 10000"/>
                <a:gd name="connsiteX1" fmla="*/ 5000 w 10000"/>
                <a:gd name="connsiteY1" fmla="*/ 0 h 10000"/>
                <a:gd name="connsiteX2" fmla="*/ 10000 w 10000"/>
                <a:gd name="connsiteY2" fmla="*/ 10000 h 10000"/>
                <a:gd name="connsiteX3" fmla="*/ 0 w 10000"/>
                <a:gd name="connsiteY3" fmla="*/ 10000 h 10000"/>
                <a:gd name="connsiteX0" fmla="*/ 10000 w 10840"/>
                <a:gd name="connsiteY0" fmla="*/ 10000 h 10478"/>
                <a:gd name="connsiteX1" fmla="*/ 0 w 10840"/>
                <a:gd name="connsiteY1" fmla="*/ 10000 h 10478"/>
                <a:gd name="connsiteX2" fmla="*/ 5000 w 10840"/>
                <a:gd name="connsiteY2" fmla="*/ 0 h 10478"/>
                <a:gd name="connsiteX3" fmla="*/ 10840 w 10840"/>
                <a:gd name="connsiteY3" fmla="*/ 10478 h 10478"/>
                <a:gd name="connsiteX0" fmla="*/ 1927 w 10840"/>
                <a:gd name="connsiteY0" fmla="*/ 13066 h 13066"/>
                <a:gd name="connsiteX1" fmla="*/ 0 w 10840"/>
                <a:gd name="connsiteY1" fmla="*/ 10000 h 13066"/>
                <a:gd name="connsiteX2" fmla="*/ 5000 w 10840"/>
                <a:gd name="connsiteY2" fmla="*/ 0 h 13066"/>
                <a:gd name="connsiteX3" fmla="*/ 10840 w 10840"/>
                <a:gd name="connsiteY3" fmla="*/ 10478 h 13066"/>
                <a:gd name="connsiteX0" fmla="*/ 0 w 10840"/>
                <a:gd name="connsiteY0" fmla="*/ 10000 h 10478"/>
                <a:gd name="connsiteX1" fmla="*/ 5000 w 10840"/>
                <a:gd name="connsiteY1" fmla="*/ 0 h 10478"/>
                <a:gd name="connsiteX2" fmla="*/ 10840 w 10840"/>
                <a:gd name="connsiteY2" fmla="*/ 10478 h 10478"/>
                <a:gd name="connsiteX0" fmla="*/ 0 w 10517"/>
                <a:gd name="connsiteY0" fmla="*/ 10000 h 10000"/>
                <a:gd name="connsiteX1" fmla="*/ 5000 w 10517"/>
                <a:gd name="connsiteY1" fmla="*/ 0 h 10000"/>
                <a:gd name="connsiteX2" fmla="*/ 10517 w 10517"/>
                <a:gd name="connsiteY2" fmla="*/ 9804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517" h="10000">
                  <a:moveTo>
                    <a:pt x="0" y="10000"/>
                  </a:moveTo>
                  <a:lnTo>
                    <a:pt x="5000" y="0"/>
                  </a:lnTo>
                  <a:cubicBezTo>
                    <a:pt x="6667" y="3333"/>
                    <a:pt x="10517" y="9804"/>
                    <a:pt x="10517" y="9804"/>
                  </a:cubicBezTo>
                </a:path>
              </a:pathLst>
            </a:custGeom>
            <a:solidFill>
              <a:schemeClr val="accent5">
                <a:lumMod val="7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737" name="星 4 12">
            <a:extLst>
              <a:ext uri="{FF2B5EF4-FFF2-40B4-BE49-F238E27FC236}">
                <a16:creationId xmlns:a16="http://schemas.microsoft.com/office/drawing/2014/main" id="{8736B236-AF19-0BBB-62DA-40198B161DE4}"/>
              </a:ext>
            </a:extLst>
          </p:cNvPr>
          <p:cNvSpPr/>
          <p:nvPr/>
        </p:nvSpPr>
        <p:spPr>
          <a:xfrm rot="3721294">
            <a:off x="2643021" y="4733839"/>
            <a:ext cx="91209" cy="199817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38" name="星 4 88">
            <a:extLst>
              <a:ext uri="{FF2B5EF4-FFF2-40B4-BE49-F238E27FC236}">
                <a16:creationId xmlns:a16="http://schemas.microsoft.com/office/drawing/2014/main" id="{22B628AF-A2A1-BB44-8AE7-7C68BE59E583}"/>
              </a:ext>
            </a:extLst>
          </p:cNvPr>
          <p:cNvSpPr/>
          <p:nvPr/>
        </p:nvSpPr>
        <p:spPr>
          <a:xfrm rot="1499007">
            <a:off x="2890949" y="4600454"/>
            <a:ext cx="90342" cy="177763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39" name="星 4 89">
            <a:extLst>
              <a:ext uri="{FF2B5EF4-FFF2-40B4-BE49-F238E27FC236}">
                <a16:creationId xmlns:a16="http://schemas.microsoft.com/office/drawing/2014/main" id="{212A9F60-8FD7-3C29-B068-396FE4607F48}"/>
              </a:ext>
            </a:extLst>
          </p:cNvPr>
          <p:cNvSpPr/>
          <p:nvPr/>
        </p:nvSpPr>
        <p:spPr>
          <a:xfrm rot="5214243">
            <a:off x="2309284" y="4797289"/>
            <a:ext cx="91209" cy="199817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40" name="星 4 90">
            <a:extLst>
              <a:ext uri="{FF2B5EF4-FFF2-40B4-BE49-F238E27FC236}">
                <a16:creationId xmlns:a16="http://schemas.microsoft.com/office/drawing/2014/main" id="{FAA51F50-5AD5-CBDE-1AA3-90BEE590C76C}"/>
              </a:ext>
            </a:extLst>
          </p:cNvPr>
          <p:cNvSpPr/>
          <p:nvPr/>
        </p:nvSpPr>
        <p:spPr>
          <a:xfrm rot="5214243">
            <a:off x="1938372" y="4829276"/>
            <a:ext cx="91209" cy="199817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41" name="星 4 91">
            <a:extLst>
              <a:ext uri="{FF2B5EF4-FFF2-40B4-BE49-F238E27FC236}">
                <a16:creationId xmlns:a16="http://schemas.microsoft.com/office/drawing/2014/main" id="{BD1D7789-F53E-BEBA-30D1-F8B1F10D763E}"/>
              </a:ext>
            </a:extLst>
          </p:cNvPr>
          <p:cNvSpPr/>
          <p:nvPr/>
        </p:nvSpPr>
        <p:spPr>
          <a:xfrm rot="6420731">
            <a:off x="1641851" y="4782399"/>
            <a:ext cx="91209" cy="199817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42" name="星 4 93">
            <a:extLst>
              <a:ext uri="{FF2B5EF4-FFF2-40B4-BE49-F238E27FC236}">
                <a16:creationId xmlns:a16="http://schemas.microsoft.com/office/drawing/2014/main" id="{7F0DE48B-0767-8014-D07E-4DF684128760}"/>
              </a:ext>
            </a:extLst>
          </p:cNvPr>
          <p:cNvSpPr/>
          <p:nvPr/>
        </p:nvSpPr>
        <p:spPr>
          <a:xfrm rot="3315040">
            <a:off x="1740032" y="4591633"/>
            <a:ext cx="81489" cy="178522"/>
          </a:xfrm>
          <a:prstGeom prst="star4">
            <a:avLst>
              <a:gd name="adj" fmla="val 24630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743" name="グループ化 2742">
            <a:extLst>
              <a:ext uri="{FF2B5EF4-FFF2-40B4-BE49-F238E27FC236}">
                <a16:creationId xmlns:a16="http://schemas.microsoft.com/office/drawing/2014/main" id="{32C101E8-ED96-B0CC-BE4D-C041CA8E356C}"/>
              </a:ext>
            </a:extLst>
          </p:cNvPr>
          <p:cNvGrpSpPr/>
          <p:nvPr/>
        </p:nvGrpSpPr>
        <p:grpSpPr>
          <a:xfrm>
            <a:off x="2486123" y="5769393"/>
            <a:ext cx="497869" cy="215519"/>
            <a:chOff x="7592291" y="4873538"/>
            <a:chExt cx="1316303" cy="831084"/>
          </a:xfrm>
        </p:grpSpPr>
        <p:sp>
          <p:nvSpPr>
            <p:cNvPr id="2744" name="楕円 13">
              <a:extLst>
                <a:ext uri="{FF2B5EF4-FFF2-40B4-BE49-F238E27FC236}">
                  <a16:creationId xmlns:a16="http://schemas.microsoft.com/office/drawing/2014/main" id="{C40B24DE-4549-0241-4FEF-39579A68396D}"/>
                </a:ext>
              </a:extLst>
            </p:cNvPr>
            <p:cNvSpPr/>
            <p:nvPr/>
          </p:nvSpPr>
          <p:spPr>
            <a:xfrm>
              <a:off x="7592291" y="4936114"/>
              <a:ext cx="665018" cy="37117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018" h="371176">
                  <a:moveTo>
                    <a:pt x="0" y="185588"/>
                  </a:moveTo>
                  <a:cubicBezTo>
                    <a:pt x="0" y="83091"/>
                    <a:pt x="148869" y="0"/>
                    <a:pt x="332509" y="0"/>
                  </a:cubicBezTo>
                  <a:cubicBezTo>
                    <a:pt x="516149" y="0"/>
                    <a:pt x="657553" y="187594"/>
                    <a:pt x="665018" y="185588"/>
                  </a:cubicBezTo>
                  <a:cubicBezTo>
                    <a:pt x="650089" y="191047"/>
                    <a:pt x="516149" y="371176"/>
                    <a:pt x="332509" y="371176"/>
                  </a:cubicBezTo>
                  <a:cubicBezTo>
                    <a:pt x="148869" y="371176"/>
                    <a:pt x="0" y="288085"/>
                    <a:pt x="0" y="185588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5" name="楕円 13">
              <a:extLst>
                <a:ext uri="{FF2B5EF4-FFF2-40B4-BE49-F238E27FC236}">
                  <a16:creationId xmlns:a16="http://schemas.microsoft.com/office/drawing/2014/main" id="{4B117EE3-9573-8819-EBD1-0B18DB850812}"/>
                </a:ext>
              </a:extLst>
            </p:cNvPr>
            <p:cNvSpPr/>
            <p:nvPr/>
          </p:nvSpPr>
          <p:spPr>
            <a:xfrm rot="10040069">
              <a:off x="8237968" y="4873538"/>
              <a:ext cx="665018" cy="37117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5018" h="371176">
                  <a:moveTo>
                    <a:pt x="0" y="185588"/>
                  </a:moveTo>
                  <a:cubicBezTo>
                    <a:pt x="0" y="83091"/>
                    <a:pt x="148869" y="0"/>
                    <a:pt x="332509" y="0"/>
                  </a:cubicBezTo>
                  <a:cubicBezTo>
                    <a:pt x="516149" y="0"/>
                    <a:pt x="657553" y="187594"/>
                    <a:pt x="665018" y="185588"/>
                  </a:cubicBezTo>
                  <a:cubicBezTo>
                    <a:pt x="650089" y="191047"/>
                    <a:pt x="516149" y="371176"/>
                    <a:pt x="332509" y="371176"/>
                  </a:cubicBezTo>
                  <a:cubicBezTo>
                    <a:pt x="148869" y="371176"/>
                    <a:pt x="0" y="288085"/>
                    <a:pt x="0" y="185588"/>
                  </a:cubicBezTo>
                  <a:close/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7" name="楕円 13">
              <a:extLst>
                <a:ext uri="{FF2B5EF4-FFF2-40B4-BE49-F238E27FC236}">
                  <a16:creationId xmlns:a16="http://schemas.microsoft.com/office/drawing/2014/main" id="{1E1F263E-568B-37CE-325C-AD5DE92AFE43}"/>
                </a:ext>
              </a:extLst>
            </p:cNvPr>
            <p:cNvSpPr/>
            <p:nvPr/>
          </p:nvSpPr>
          <p:spPr>
            <a:xfrm rot="5161694">
              <a:off x="8078656" y="4874685"/>
              <a:ext cx="554779" cy="1105096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665018 w 783033"/>
                <a:gd name="connsiteY0" fmla="*/ 185588 h 371176"/>
                <a:gd name="connsiteX1" fmla="*/ 332509 w 783033"/>
                <a:gd name="connsiteY1" fmla="*/ 371176 h 371176"/>
                <a:gd name="connsiteX2" fmla="*/ 0 w 783033"/>
                <a:gd name="connsiteY2" fmla="*/ 185588 h 371176"/>
                <a:gd name="connsiteX3" fmla="*/ 332509 w 783033"/>
                <a:gd name="connsiteY3" fmla="*/ 0 h 371176"/>
                <a:gd name="connsiteX4" fmla="*/ 783033 w 783033"/>
                <a:gd name="connsiteY4" fmla="*/ 277028 h 371176"/>
                <a:gd name="connsiteX0" fmla="*/ 665018 w 716013"/>
                <a:gd name="connsiteY0" fmla="*/ 628003 h 813591"/>
                <a:gd name="connsiteX1" fmla="*/ 332509 w 716013"/>
                <a:gd name="connsiteY1" fmla="*/ 813591 h 813591"/>
                <a:gd name="connsiteX2" fmla="*/ 0 w 716013"/>
                <a:gd name="connsiteY2" fmla="*/ 628003 h 813591"/>
                <a:gd name="connsiteX3" fmla="*/ 332509 w 716013"/>
                <a:gd name="connsiteY3" fmla="*/ 442415 h 813591"/>
                <a:gd name="connsiteX4" fmla="*/ 716013 w 716013"/>
                <a:gd name="connsiteY4" fmla="*/ 12487 h 813591"/>
                <a:gd name="connsiteX0" fmla="*/ 699531 w 716013"/>
                <a:gd name="connsiteY0" fmla="*/ 1104996 h 1105096"/>
                <a:gd name="connsiteX1" fmla="*/ 332509 w 716013"/>
                <a:gd name="connsiteY1" fmla="*/ 813591 h 1105096"/>
                <a:gd name="connsiteX2" fmla="*/ 0 w 716013"/>
                <a:gd name="connsiteY2" fmla="*/ 628003 h 1105096"/>
                <a:gd name="connsiteX3" fmla="*/ 332509 w 716013"/>
                <a:gd name="connsiteY3" fmla="*/ 442415 h 1105096"/>
                <a:gd name="connsiteX4" fmla="*/ 716013 w 716013"/>
                <a:gd name="connsiteY4" fmla="*/ 12487 h 11050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16013" h="1105096">
                  <a:moveTo>
                    <a:pt x="699531" y="1104996"/>
                  </a:moveTo>
                  <a:cubicBezTo>
                    <a:pt x="684602" y="1110455"/>
                    <a:pt x="449098" y="893090"/>
                    <a:pt x="332509" y="813591"/>
                  </a:cubicBezTo>
                  <a:cubicBezTo>
                    <a:pt x="215921" y="734092"/>
                    <a:pt x="0" y="730500"/>
                    <a:pt x="0" y="628003"/>
                  </a:cubicBezTo>
                  <a:cubicBezTo>
                    <a:pt x="0" y="525506"/>
                    <a:pt x="213174" y="545001"/>
                    <a:pt x="332509" y="442415"/>
                  </a:cubicBezTo>
                  <a:cubicBezTo>
                    <a:pt x="451844" y="339829"/>
                    <a:pt x="590533" y="-76947"/>
                    <a:pt x="716013" y="12487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748" name="楕円 13">
            <a:extLst>
              <a:ext uri="{FF2B5EF4-FFF2-40B4-BE49-F238E27FC236}">
                <a16:creationId xmlns:a16="http://schemas.microsoft.com/office/drawing/2014/main" id="{AA55CF38-9133-3000-CA03-2F6E7D7558BF}"/>
              </a:ext>
            </a:extLst>
          </p:cNvPr>
          <p:cNvSpPr/>
          <p:nvPr/>
        </p:nvSpPr>
        <p:spPr>
          <a:xfrm rot="7516418">
            <a:off x="2173582" y="5341341"/>
            <a:ext cx="287953" cy="800651"/>
          </a:xfrm>
          <a:custGeom>
            <a:avLst/>
            <a:gdLst>
              <a:gd name="connsiteX0" fmla="*/ 0 w 665018"/>
              <a:gd name="connsiteY0" fmla="*/ 185588 h 371175"/>
              <a:gd name="connsiteX1" fmla="*/ 332509 w 665018"/>
              <a:gd name="connsiteY1" fmla="*/ 0 h 371175"/>
              <a:gd name="connsiteX2" fmla="*/ 665018 w 665018"/>
              <a:gd name="connsiteY2" fmla="*/ 185588 h 371175"/>
              <a:gd name="connsiteX3" fmla="*/ 332509 w 665018"/>
              <a:gd name="connsiteY3" fmla="*/ 371176 h 371175"/>
              <a:gd name="connsiteX4" fmla="*/ 0 w 665018"/>
              <a:gd name="connsiteY4" fmla="*/ 185588 h 371175"/>
              <a:gd name="connsiteX0" fmla="*/ 0 w 665018"/>
              <a:gd name="connsiteY0" fmla="*/ 185588 h 371176"/>
              <a:gd name="connsiteX1" fmla="*/ 332509 w 665018"/>
              <a:gd name="connsiteY1" fmla="*/ 0 h 371176"/>
              <a:gd name="connsiteX2" fmla="*/ 665018 w 665018"/>
              <a:gd name="connsiteY2" fmla="*/ 185588 h 371176"/>
              <a:gd name="connsiteX3" fmla="*/ 332509 w 665018"/>
              <a:gd name="connsiteY3" fmla="*/ 371176 h 371176"/>
              <a:gd name="connsiteX4" fmla="*/ 0 w 665018"/>
              <a:gd name="connsiteY4" fmla="*/ 185588 h 371176"/>
              <a:gd name="connsiteX0" fmla="*/ 0 w 665018"/>
              <a:gd name="connsiteY0" fmla="*/ 185588 h 371176"/>
              <a:gd name="connsiteX1" fmla="*/ 332509 w 665018"/>
              <a:gd name="connsiteY1" fmla="*/ 0 h 371176"/>
              <a:gd name="connsiteX2" fmla="*/ 665018 w 665018"/>
              <a:gd name="connsiteY2" fmla="*/ 185588 h 371176"/>
              <a:gd name="connsiteX3" fmla="*/ 332509 w 665018"/>
              <a:gd name="connsiteY3" fmla="*/ 371176 h 371176"/>
              <a:gd name="connsiteX4" fmla="*/ 0 w 665018"/>
              <a:gd name="connsiteY4" fmla="*/ 185588 h 371176"/>
              <a:gd name="connsiteX0" fmla="*/ 665018 w 783033"/>
              <a:gd name="connsiteY0" fmla="*/ 185588 h 371176"/>
              <a:gd name="connsiteX1" fmla="*/ 332509 w 783033"/>
              <a:gd name="connsiteY1" fmla="*/ 371176 h 371176"/>
              <a:gd name="connsiteX2" fmla="*/ 0 w 783033"/>
              <a:gd name="connsiteY2" fmla="*/ 185588 h 371176"/>
              <a:gd name="connsiteX3" fmla="*/ 332509 w 783033"/>
              <a:gd name="connsiteY3" fmla="*/ 0 h 371176"/>
              <a:gd name="connsiteX4" fmla="*/ 783033 w 783033"/>
              <a:gd name="connsiteY4" fmla="*/ 277028 h 371176"/>
              <a:gd name="connsiteX0" fmla="*/ 665018 w 716013"/>
              <a:gd name="connsiteY0" fmla="*/ 628003 h 813591"/>
              <a:gd name="connsiteX1" fmla="*/ 332509 w 716013"/>
              <a:gd name="connsiteY1" fmla="*/ 813591 h 813591"/>
              <a:gd name="connsiteX2" fmla="*/ 0 w 716013"/>
              <a:gd name="connsiteY2" fmla="*/ 628003 h 813591"/>
              <a:gd name="connsiteX3" fmla="*/ 332509 w 716013"/>
              <a:gd name="connsiteY3" fmla="*/ 442415 h 813591"/>
              <a:gd name="connsiteX4" fmla="*/ 716013 w 716013"/>
              <a:gd name="connsiteY4" fmla="*/ 12487 h 813591"/>
              <a:gd name="connsiteX0" fmla="*/ 699531 w 716013"/>
              <a:gd name="connsiteY0" fmla="*/ 1104996 h 1105096"/>
              <a:gd name="connsiteX1" fmla="*/ 332509 w 716013"/>
              <a:gd name="connsiteY1" fmla="*/ 813591 h 1105096"/>
              <a:gd name="connsiteX2" fmla="*/ 0 w 716013"/>
              <a:gd name="connsiteY2" fmla="*/ 628003 h 1105096"/>
              <a:gd name="connsiteX3" fmla="*/ 332509 w 716013"/>
              <a:gd name="connsiteY3" fmla="*/ 442415 h 1105096"/>
              <a:gd name="connsiteX4" fmla="*/ 716013 w 716013"/>
              <a:gd name="connsiteY4" fmla="*/ 12487 h 1105096"/>
              <a:gd name="connsiteX0" fmla="*/ 1293586 w 1310068"/>
              <a:gd name="connsiteY0" fmla="*/ 1138481 h 1138581"/>
              <a:gd name="connsiteX1" fmla="*/ 926564 w 1310068"/>
              <a:gd name="connsiteY1" fmla="*/ 847076 h 1138581"/>
              <a:gd name="connsiteX2" fmla="*/ 594055 w 1310068"/>
              <a:gd name="connsiteY2" fmla="*/ 661488 h 1138581"/>
              <a:gd name="connsiteX3" fmla="*/ 16943 w 1310068"/>
              <a:gd name="connsiteY3" fmla="*/ 110670 h 1138581"/>
              <a:gd name="connsiteX4" fmla="*/ 1310068 w 1310068"/>
              <a:gd name="connsiteY4" fmla="*/ 45972 h 1138581"/>
              <a:gd name="connsiteX0" fmla="*/ 2039018 w 2039016"/>
              <a:gd name="connsiteY0" fmla="*/ 1426587 h 1426687"/>
              <a:gd name="connsiteX1" fmla="*/ 1671996 w 2039016"/>
              <a:gd name="connsiteY1" fmla="*/ 1135182 h 1426687"/>
              <a:gd name="connsiteX2" fmla="*/ 1339487 w 2039016"/>
              <a:gd name="connsiteY2" fmla="*/ 949594 h 1426687"/>
              <a:gd name="connsiteX3" fmla="*/ 762375 w 2039016"/>
              <a:gd name="connsiteY3" fmla="*/ 398776 h 1426687"/>
              <a:gd name="connsiteX4" fmla="*/ 15908 w 2039016"/>
              <a:gd name="connsiteY4" fmla="*/ 15621 h 1426687"/>
              <a:gd name="connsiteX0" fmla="*/ 1448761 w 1672922"/>
              <a:gd name="connsiteY0" fmla="*/ 1994478 h 1994510"/>
              <a:gd name="connsiteX1" fmla="*/ 1671996 w 1672922"/>
              <a:gd name="connsiteY1" fmla="*/ 1135184 h 1994510"/>
              <a:gd name="connsiteX2" fmla="*/ 1339487 w 1672922"/>
              <a:gd name="connsiteY2" fmla="*/ 949596 h 1994510"/>
              <a:gd name="connsiteX3" fmla="*/ 762375 w 1672922"/>
              <a:gd name="connsiteY3" fmla="*/ 398778 h 1994510"/>
              <a:gd name="connsiteX4" fmla="*/ 15908 w 1672922"/>
              <a:gd name="connsiteY4" fmla="*/ 15623 h 1994510"/>
              <a:gd name="connsiteX0" fmla="*/ 1448761 w 1563434"/>
              <a:gd name="connsiteY0" fmla="*/ 1994478 h 1994541"/>
              <a:gd name="connsiteX1" fmla="*/ 1561859 w 1563434"/>
              <a:gd name="connsiteY1" fmla="*/ 1476516 h 1994541"/>
              <a:gd name="connsiteX2" fmla="*/ 1339487 w 1563434"/>
              <a:gd name="connsiteY2" fmla="*/ 949596 h 1994541"/>
              <a:gd name="connsiteX3" fmla="*/ 762375 w 1563434"/>
              <a:gd name="connsiteY3" fmla="*/ 398778 h 1994541"/>
              <a:gd name="connsiteX4" fmla="*/ 15908 w 1563434"/>
              <a:gd name="connsiteY4" fmla="*/ 15623 h 1994541"/>
              <a:gd name="connsiteX0" fmla="*/ 727166 w 1590716"/>
              <a:gd name="connsiteY0" fmla="*/ 2496354 h 2496383"/>
              <a:gd name="connsiteX1" fmla="*/ 1561859 w 1590716"/>
              <a:gd name="connsiteY1" fmla="*/ 1476516 h 2496383"/>
              <a:gd name="connsiteX2" fmla="*/ 1339487 w 1590716"/>
              <a:gd name="connsiteY2" fmla="*/ 949596 h 2496383"/>
              <a:gd name="connsiteX3" fmla="*/ 762375 w 1590716"/>
              <a:gd name="connsiteY3" fmla="*/ 398778 h 2496383"/>
              <a:gd name="connsiteX4" fmla="*/ 15908 w 1590716"/>
              <a:gd name="connsiteY4" fmla="*/ 15623 h 2496383"/>
              <a:gd name="connsiteX0" fmla="*/ 727166 w 1475978"/>
              <a:gd name="connsiteY0" fmla="*/ 2496354 h 2496387"/>
              <a:gd name="connsiteX1" fmla="*/ 1429120 w 1475978"/>
              <a:gd name="connsiteY1" fmla="*/ 1572539 h 2496387"/>
              <a:gd name="connsiteX2" fmla="*/ 1339487 w 1475978"/>
              <a:gd name="connsiteY2" fmla="*/ 949596 h 2496387"/>
              <a:gd name="connsiteX3" fmla="*/ 762375 w 1475978"/>
              <a:gd name="connsiteY3" fmla="*/ 398778 h 2496387"/>
              <a:gd name="connsiteX4" fmla="*/ 15908 w 1475978"/>
              <a:gd name="connsiteY4" fmla="*/ 15623 h 2496387"/>
              <a:gd name="connsiteX0" fmla="*/ 1307548 w 1433117"/>
              <a:gd name="connsiteY0" fmla="*/ 2116756 h 2116817"/>
              <a:gd name="connsiteX1" fmla="*/ 1429120 w 1433117"/>
              <a:gd name="connsiteY1" fmla="*/ 1572539 h 2116817"/>
              <a:gd name="connsiteX2" fmla="*/ 1339487 w 1433117"/>
              <a:gd name="connsiteY2" fmla="*/ 949596 h 2116817"/>
              <a:gd name="connsiteX3" fmla="*/ 762375 w 1433117"/>
              <a:gd name="connsiteY3" fmla="*/ 398778 h 2116817"/>
              <a:gd name="connsiteX4" fmla="*/ 15908 w 1433117"/>
              <a:gd name="connsiteY4" fmla="*/ 15623 h 21168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33117" h="2116817">
                <a:moveTo>
                  <a:pt x="1307548" y="2116756"/>
                </a:moveTo>
                <a:cubicBezTo>
                  <a:pt x="1292619" y="2122215"/>
                  <a:pt x="1423797" y="1767066"/>
                  <a:pt x="1429120" y="1572539"/>
                </a:cubicBezTo>
                <a:cubicBezTo>
                  <a:pt x="1434443" y="1378012"/>
                  <a:pt x="1450611" y="1145223"/>
                  <a:pt x="1339487" y="949596"/>
                </a:cubicBezTo>
                <a:cubicBezTo>
                  <a:pt x="1228363" y="753969"/>
                  <a:pt x="982971" y="554440"/>
                  <a:pt x="762375" y="398778"/>
                </a:cubicBezTo>
                <a:cubicBezTo>
                  <a:pt x="541779" y="243116"/>
                  <a:pt x="-109572" y="-73811"/>
                  <a:pt x="15908" y="15623"/>
                </a:cubicBezTo>
              </a:path>
            </a:pathLst>
          </a:custGeom>
          <a:noFill/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49" name="フリーフォーム 16">
            <a:extLst>
              <a:ext uri="{FF2B5EF4-FFF2-40B4-BE49-F238E27FC236}">
                <a16:creationId xmlns:a16="http://schemas.microsoft.com/office/drawing/2014/main" id="{788448A6-89B4-D2AA-E03B-61604F0685AF}"/>
              </a:ext>
            </a:extLst>
          </p:cNvPr>
          <p:cNvSpPr/>
          <p:nvPr/>
        </p:nvSpPr>
        <p:spPr>
          <a:xfrm>
            <a:off x="1008992" y="5512401"/>
            <a:ext cx="885149" cy="678005"/>
          </a:xfrm>
          <a:custGeom>
            <a:avLst/>
            <a:gdLst>
              <a:gd name="connsiteX0" fmla="*/ 1937084 w 2478505"/>
              <a:gd name="connsiteY0" fmla="*/ 0 h 1106906"/>
              <a:gd name="connsiteX1" fmla="*/ 1696453 w 2478505"/>
              <a:gd name="connsiteY1" fmla="*/ 300790 h 1106906"/>
              <a:gd name="connsiteX2" fmla="*/ 770021 w 2478505"/>
              <a:gd name="connsiteY2" fmla="*/ 541422 h 1106906"/>
              <a:gd name="connsiteX3" fmla="*/ 180474 w 2478505"/>
              <a:gd name="connsiteY3" fmla="*/ 517358 h 1106906"/>
              <a:gd name="connsiteX4" fmla="*/ 0 w 2478505"/>
              <a:gd name="connsiteY4" fmla="*/ 866274 h 1106906"/>
              <a:gd name="connsiteX5" fmla="*/ 1624263 w 2478505"/>
              <a:gd name="connsiteY5" fmla="*/ 1106906 h 1106906"/>
              <a:gd name="connsiteX6" fmla="*/ 2478505 w 2478505"/>
              <a:gd name="connsiteY6" fmla="*/ 565485 h 1106906"/>
              <a:gd name="connsiteX7" fmla="*/ 1937084 w 2478505"/>
              <a:gd name="connsiteY7" fmla="*/ 0 h 1106906"/>
              <a:gd name="connsiteX0" fmla="*/ 1937084 w 2478505"/>
              <a:gd name="connsiteY0" fmla="*/ 0 h 1106906"/>
              <a:gd name="connsiteX1" fmla="*/ 1600200 w 2478505"/>
              <a:gd name="connsiteY1" fmla="*/ 336885 h 1106906"/>
              <a:gd name="connsiteX2" fmla="*/ 770021 w 2478505"/>
              <a:gd name="connsiteY2" fmla="*/ 541422 h 1106906"/>
              <a:gd name="connsiteX3" fmla="*/ 180474 w 2478505"/>
              <a:gd name="connsiteY3" fmla="*/ 517358 h 1106906"/>
              <a:gd name="connsiteX4" fmla="*/ 0 w 2478505"/>
              <a:gd name="connsiteY4" fmla="*/ 866274 h 1106906"/>
              <a:gd name="connsiteX5" fmla="*/ 1624263 w 2478505"/>
              <a:gd name="connsiteY5" fmla="*/ 1106906 h 1106906"/>
              <a:gd name="connsiteX6" fmla="*/ 2478505 w 2478505"/>
              <a:gd name="connsiteY6" fmla="*/ 565485 h 1106906"/>
              <a:gd name="connsiteX7" fmla="*/ 1937084 w 2478505"/>
              <a:gd name="connsiteY7" fmla="*/ 0 h 1106906"/>
              <a:gd name="connsiteX0" fmla="*/ 2165684 w 2478505"/>
              <a:gd name="connsiteY0" fmla="*/ 0 h 950495"/>
              <a:gd name="connsiteX1" fmla="*/ 1600200 w 2478505"/>
              <a:gd name="connsiteY1" fmla="*/ 180474 h 950495"/>
              <a:gd name="connsiteX2" fmla="*/ 770021 w 2478505"/>
              <a:gd name="connsiteY2" fmla="*/ 385011 h 950495"/>
              <a:gd name="connsiteX3" fmla="*/ 180474 w 2478505"/>
              <a:gd name="connsiteY3" fmla="*/ 360947 h 950495"/>
              <a:gd name="connsiteX4" fmla="*/ 0 w 2478505"/>
              <a:gd name="connsiteY4" fmla="*/ 709863 h 950495"/>
              <a:gd name="connsiteX5" fmla="*/ 1624263 w 2478505"/>
              <a:gd name="connsiteY5" fmla="*/ 950495 h 950495"/>
              <a:gd name="connsiteX6" fmla="*/ 2478505 w 2478505"/>
              <a:gd name="connsiteY6" fmla="*/ 409074 h 950495"/>
              <a:gd name="connsiteX7" fmla="*/ 2165684 w 2478505"/>
              <a:gd name="connsiteY7" fmla="*/ 0 h 950495"/>
              <a:gd name="connsiteX0" fmla="*/ 1949116 w 2478505"/>
              <a:gd name="connsiteY0" fmla="*/ 0 h 1082842"/>
              <a:gd name="connsiteX1" fmla="*/ 1600200 w 2478505"/>
              <a:gd name="connsiteY1" fmla="*/ 312821 h 1082842"/>
              <a:gd name="connsiteX2" fmla="*/ 770021 w 2478505"/>
              <a:gd name="connsiteY2" fmla="*/ 517358 h 1082842"/>
              <a:gd name="connsiteX3" fmla="*/ 180474 w 2478505"/>
              <a:gd name="connsiteY3" fmla="*/ 493294 h 1082842"/>
              <a:gd name="connsiteX4" fmla="*/ 0 w 2478505"/>
              <a:gd name="connsiteY4" fmla="*/ 842210 h 1082842"/>
              <a:gd name="connsiteX5" fmla="*/ 1624263 w 2478505"/>
              <a:gd name="connsiteY5" fmla="*/ 1082842 h 1082842"/>
              <a:gd name="connsiteX6" fmla="*/ 2478505 w 2478505"/>
              <a:gd name="connsiteY6" fmla="*/ 541421 h 1082842"/>
              <a:gd name="connsiteX7" fmla="*/ 1949116 w 2478505"/>
              <a:gd name="connsiteY7" fmla="*/ 0 h 1082842"/>
              <a:gd name="connsiteX0" fmla="*/ 1723084 w 2478505"/>
              <a:gd name="connsiteY0" fmla="*/ 0 h 1091930"/>
              <a:gd name="connsiteX1" fmla="*/ 1600200 w 2478505"/>
              <a:gd name="connsiteY1" fmla="*/ 321909 h 1091930"/>
              <a:gd name="connsiteX2" fmla="*/ 770021 w 2478505"/>
              <a:gd name="connsiteY2" fmla="*/ 526446 h 1091930"/>
              <a:gd name="connsiteX3" fmla="*/ 180474 w 2478505"/>
              <a:gd name="connsiteY3" fmla="*/ 502382 h 1091930"/>
              <a:gd name="connsiteX4" fmla="*/ 0 w 2478505"/>
              <a:gd name="connsiteY4" fmla="*/ 851298 h 1091930"/>
              <a:gd name="connsiteX5" fmla="*/ 1624263 w 2478505"/>
              <a:gd name="connsiteY5" fmla="*/ 1091930 h 1091930"/>
              <a:gd name="connsiteX6" fmla="*/ 2478505 w 2478505"/>
              <a:gd name="connsiteY6" fmla="*/ 550509 h 1091930"/>
              <a:gd name="connsiteX7" fmla="*/ 1723084 w 2478505"/>
              <a:gd name="connsiteY7" fmla="*/ 0 h 1091930"/>
              <a:gd name="connsiteX0" fmla="*/ 1723084 w 2231925"/>
              <a:gd name="connsiteY0" fmla="*/ 0 h 1091930"/>
              <a:gd name="connsiteX1" fmla="*/ 1600200 w 2231925"/>
              <a:gd name="connsiteY1" fmla="*/ 321909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2231925 w 2231925"/>
              <a:gd name="connsiteY6" fmla="*/ 177937 h 1091930"/>
              <a:gd name="connsiteX7" fmla="*/ 1723084 w 2231925"/>
              <a:gd name="connsiteY7" fmla="*/ 0 h 1091930"/>
              <a:gd name="connsiteX0" fmla="*/ 1723084 w 2231925"/>
              <a:gd name="connsiteY0" fmla="*/ 0 h 1091930"/>
              <a:gd name="connsiteX1" fmla="*/ 1600200 w 2231925"/>
              <a:gd name="connsiteY1" fmla="*/ 321909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624263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982885"/>
              <a:gd name="connsiteX1" fmla="*/ 1281701 w 2231925"/>
              <a:gd name="connsiteY1" fmla="*/ 403693 h 982885"/>
              <a:gd name="connsiteX2" fmla="*/ 770021 w 2231925"/>
              <a:gd name="connsiteY2" fmla="*/ 526446 h 982885"/>
              <a:gd name="connsiteX3" fmla="*/ 180474 w 2231925"/>
              <a:gd name="connsiteY3" fmla="*/ 502382 h 982885"/>
              <a:gd name="connsiteX4" fmla="*/ 0 w 2231925"/>
              <a:gd name="connsiteY4" fmla="*/ 851298 h 982885"/>
              <a:gd name="connsiteX5" fmla="*/ 1357135 w 2231925"/>
              <a:gd name="connsiteY5" fmla="*/ 982885 h 982885"/>
              <a:gd name="connsiteX6" fmla="*/ 1855424 w 2231925"/>
              <a:gd name="connsiteY6" fmla="*/ 537041 h 982885"/>
              <a:gd name="connsiteX7" fmla="*/ 2231925 w 2231925"/>
              <a:gd name="connsiteY7" fmla="*/ 177937 h 982885"/>
              <a:gd name="connsiteX8" fmla="*/ 1723084 w 2231925"/>
              <a:gd name="connsiteY8" fmla="*/ 0 h 982885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502382 h 1091930"/>
              <a:gd name="connsiteX4" fmla="*/ 0 w 2231925"/>
              <a:gd name="connsiteY4" fmla="*/ 851298 h 1091930"/>
              <a:gd name="connsiteX5" fmla="*/ 1562618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2231925"/>
              <a:gd name="connsiteY0" fmla="*/ 0 h 1091930"/>
              <a:gd name="connsiteX1" fmla="*/ 1281701 w 2231925"/>
              <a:gd name="connsiteY1" fmla="*/ 403693 h 1091930"/>
              <a:gd name="connsiteX2" fmla="*/ 770021 w 2231925"/>
              <a:gd name="connsiteY2" fmla="*/ 526446 h 1091930"/>
              <a:gd name="connsiteX3" fmla="*/ 180474 w 2231925"/>
              <a:gd name="connsiteY3" fmla="*/ 638688 h 1091930"/>
              <a:gd name="connsiteX4" fmla="*/ 0 w 2231925"/>
              <a:gd name="connsiteY4" fmla="*/ 851298 h 1091930"/>
              <a:gd name="connsiteX5" fmla="*/ 1562618 w 2231925"/>
              <a:gd name="connsiteY5" fmla="*/ 1091930 h 1091930"/>
              <a:gd name="connsiteX6" fmla="*/ 1855424 w 2231925"/>
              <a:gd name="connsiteY6" fmla="*/ 537041 h 1091930"/>
              <a:gd name="connsiteX7" fmla="*/ 2231925 w 2231925"/>
              <a:gd name="connsiteY7" fmla="*/ 177937 h 1091930"/>
              <a:gd name="connsiteX8" fmla="*/ 1723084 w 2231925"/>
              <a:gd name="connsiteY8" fmla="*/ 0 h 1091930"/>
              <a:gd name="connsiteX0" fmla="*/ 1723084 w 1985345"/>
              <a:gd name="connsiteY0" fmla="*/ 0 h 1091930"/>
              <a:gd name="connsiteX1" fmla="*/ 1281701 w 1985345"/>
              <a:gd name="connsiteY1" fmla="*/ 403693 h 1091930"/>
              <a:gd name="connsiteX2" fmla="*/ 770021 w 1985345"/>
              <a:gd name="connsiteY2" fmla="*/ 526446 h 1091930"/>
              <a:gd name="connsiteX3" fmla="*/ 180474 w 1985345"/>
              <a:gd name="connsiteY3" fmla="*/ 638688 h 1091930"/>
              <a:gd name="connsiteX4" fmla="*/ 0 w 1985345"/>
              <a:gd name="connsiteY4" fmla="*/ 851298 h 1091930"/>
              <a:gd name="connsiteX5" fmla="*/ 1562618 w 1985345"/>
              <a:gd name="connsiteY5" fmla="*/ 1091930 h 1091930"/>
              <a:gd name="connsiteX6" fmla="*/ 1855424 w 1985345"/>
              <a:gd name="connsiteY6" fmla="*/ 537041 h 1091930"/>
              <a:gd name="connsiteX7" fmla="*/ 1985345 w 1985345"/>
              <a:gd name="connsiteY7" fmla="*/ 68892 h 1091930"/>
              <a:gd name="connsiteX8" fmla="*/ 1723084 w 1985345"/>
              <a:gd name="connsiteY8" fmla="*/ 0 h 1091930"/>
              <a:gd name="connsiteX0" fmla="*/ 1723084 w 1985345"/>
              <a:gd name="connsiteY0" fmla="*/ 0 h 1091930"/>
              <a:gd name="connsiteX1" fmla="*/ 1281701 w 1985345"/>
              <a:gd name="connsiteY1" fmla="*/ 403693 h 1091930"/>
              <a:gd name="connsiteX2" fmla="*/ 770021 w 1985345"/>
              <a:gd name="connsiteY2" fmla="*/ 526446 h 1091930"/>
              <a:gd name="connsiteX3" fmla="*/ 180474 w 1985345"/>
              <a:gd name="connsiteY3" fmla="*/ 638688 h 1091930"/>
              <a:gd name="connsiteX4" fmla="*/ 0 w 1985345"/>
              <a:gd name="connsiteY4" fmla="*/ 851298 h 1091930"/>
              <a:gd name="connsiteX5" fmla="*/ 1562618 w 1985345"/>
              <a:gd name="connsiteY5" fmla="*/ 1091930 h 1091930"/>
              <a:gd name="connsiteX6" fmla="*/ 1752683 w 1985345"/>
              <a:gd name="connsiteY6" fmla="*/ 591564 h 1091930"/>
              <a:gd name="connsiteX7" fmla="*/ 1985345 w 1985345"/>
              <a:gd name="connsiteY7" fmla="*/ 68892 h 1091930"/>
              <a:gd name="connsiteX8" fmla="*/ 1723084 w 1985345"/>
              <a:gd name="connsiteY8" fmla="*/ 0 h 1091930"/>
              <a:gd name="connsiteX0" fmla="*/ 1723084 w 1964797"/>
              <a:gd name="connsiteY0" fmla="*/ 0 h 1091930"/>
              <a:gd name="connsiteX1" fmla="*/ 1281701 w 1964797"/>
              <a:gd name="connsiteY1" fmla="*/ 403693 h 1091930"/>
              <a:gd name="connsiteX2" fmla="*/ 770021 w 1964797"/>
              <a:gd name="connsiteY2" fmla="*/ 526446 h 1091930"/>
              <a:gd name="connsiteX3" fmla="*/ 180474 w 1964797"/>
              <a:gd name="connsiteY3" fmla="*/ 638688 h 1091930"/>
              <a:gd name="connsiteX4" fmla="*/ 0 w 1964797"/>
              <a:gd name="connsiteY4" fmla="*/ 851298 h 1091930"/>
              <a:gd name="connsiteX5" fmla="*/ 1562618 w 1964797"/>
              <a:gd name="connsiteY5" fmla="*/ 1091930 h 1091930"/>
              <a:gd name="connsiteX6" fmla="*/ 1752683 w 1964797"/>
              <a:gd name="connsiteY6" fmla="*/ 591564 h 1091930"/>
              <a:gd name="connsiteX7" fmla="*/ 1964797 w 1964797"/>
              <a:gd name="connsiteY7" fmla="*/ 232460 h 1091930"/>
              <a:gd name="connsiteX8" fmla="*/ 1723084 w 1964797"/>
              <a:gd name="connsiteY8" fmla="*/ 0 h 1091930"/>
              <a:gd name="connsiteX0" fmla="*/ 1640891 w 1964797"/>
              <a:gd name="connsiteY0" fmla="*/ 0 h 964711"/>
              <a:gd name="connsiteX1" fmla="*/ 1281701 w 1964797"/>
              <a:gd name="connsiteY1" fmla="*/ 276474 h 964711"/>
              <a:gd name="connsiteX2" fmla="*/ 770021 w 1964797"/>
              <a:gd name="connsiteY2" fmla="*/ 399227 h 964711"/>
              <a:gd name="connsiteX3" fmla="*/ 180474 w 1964797"/>
              <a:gd name="connsiteY3" fmla="*/ 511469 h 964711"/>
              <a:gd name="connsiteX4" fmla="*/ 0 w 1964797"/>
              <a:gd name="connsiteY4" fmla="*/ 724079 h 964711"/>
              <a:gd name="connsiteX5" fmla="*/ 1562618 w 1964797"/>
              <a:gd name="connsiteY5" fmla="*/ 964711 h 964711"/>
              <a:gd name="connsiteX6" fmla="*/ 1752683 w 1964797"/>
              <a:gd name="connsiteY6" fmla="*/ 464345 h 964711"/>
              <a:gd name="connsiteX7" fmla="*/ 1964797 w 1964797"/>
              <a:gd name="connsiteY7" fmla="*/ 105241 h 964711"/>
              <a:gd name="connsiteX8" fmla="*/ 1640891 w 1964797"/>
              <a:gd name="connsiteY8" fmla="*/ 0 h 964711"/>
              <a:gd name="connsiteX0" fmla="*/ 1640891 w 1964797"/>
              <a:gd name="connsiteY0" fmla="*/ 0 h 964711"/>
              <a:gd name="connsiteX1" fmla="*/ 1281701 w 1964797"/>
              <a:gd name="connsiteY1" fmla="*/ 276474 h 964711"/>
              <a:gd name="connsiteX2" fmla="*/ 770021 w 1964797"/>
              <a:gd name="connsiteY2" fmla="*/ 399227 h 964711"/>
              <a:gd name="connsiteX3" fmla="*/ 180474 w 1964797"/>
              <a:gd name="connsiteY3" fmla="*/ 511469 h 964711"/>
              <a:gd name="connsiteX4" fmla="*/ 0 w 1964797"/>
              <a:gd name="connsiteY4" fmla="*/ 724079 h 964711"/>
              <a:gd name="connsiteX5" fmla="*/ 1562618 w 1964797"/>
              <a:gd name="connsiteY5" fmla="*/ 964711 h 964711"/>
              <a:gd name="connsiteX6" fmla="*/ 1773231 w 1964797"/>
              <a:gd name="connsiteY6" fmla="*/ 682436 h 964711"/>
              <a:gd name="connsiteX7" fmla="*/ 1964797 w 1964797"/>
              <a:gd name="connsiteY7" fmla="*/ 105241 h 964711"/>
              <a:gd name="connsiteX8" fmla="*/ 1640891 w 1964797"/>
              <a:gd name="connsiteY8" fmla="*/ 0 h 964711"/>
              <a:gd name="connsiteX0" fmla="*/ 1764181 w 1964797"/>
              <a:gd name="connsiteY0" fmla="*/ 0 h 864753"/>
              <a:gd name="connsiteX1" fmla="*/ 1281701 w 1964797"/>
              <a:gd name="connsiteY1" fmla="*/ 176516 h 864753"/>
              <a:gd name="connsiteX2" fmla="*/ 770021 w 1964797"/>
              <a:gd name="connsiteY2" fmla="*/ 299269 h 864753"/>
              <a:gd name="connsiteX3" fmla="*/ 180474 w 1964797"/>
              <a:gd name="connsiteY3" fmla="*/ 411511 h 864753"/>
              <a:gd name="connsiteX4" fmla="*/ 0 w 1964797"/>
              <a:gd name="connsiteY4" fmla="*/ 624121 h 864753"/>
              <a:gd name="connsiteX5" fmla="*/ 1562618 w 1964797"/>
              <a:gd name="connsiteY5" fmla="*/ 864753 h 864753"/>
              <a:gd name="connsiteX6" fmla="*/ 1773231 w 1964797"/>
              <a:gd name="connsiteY6" fmla="*/ 582478 h 864753"/>
              <a:gd name="connsiteX7" fmla="*/ 1964797 w 1964797"/>
              <a:gd name="connsiteY7" fmla="*/ 5283 h 864753"/>
              <a:gd name="connsiteX8" fmla="*/ 1764181 w 1964797"/>
              <a:gd name="connsiteY8" fmla="*/ 0 h 864753"/>
              <a:gd name="connsiteX0" fmla="*/ 1764181 w 1964797"/>
              <a:gd name="connsiteY0" fmla="*/ 0 h 864753"/>
              <a:gd name="connsiteX1" fmla="*/ 1281701 w 1964797"/>
              <a:gd name="connsiteY1" fmla="*/ 176516 h 864753"/>
              <a:gd name="connsiteX2" fmla="*/ 770021 w 1964797"/>
              <a:gd name="connsiteY2" fmla="*/ 299269 h 864753"/>
              <a:gd name="connsiteX3" fmla="*/ 468150 w 1964797"/>
              <a:gd name="connsiteY3" fmla="*/ 411511 h 864753"/>
              <a:gd name="connsiteX4" fmla="*/ 0 w 1964797"/>
              <a:gd name="connsiteY4" fmla="*/ 624121 h 864753"/>
              <a:gd name="connsiteX5" fmla="*/ 1562618 w 1964797"/>
              <a:gd name="connsiteY5" fmla="*/ 864753 h 864753"/>
              <a:gd name="connsiteX6" fmla="*/ 1773231 w 1964797"/>
              <a:gd name="connsiteY6" fmla="*/ 582478 h 864753"/>
              <a:gd name="connsiteX7" fmla="*/ 1964797 w 1964797"/>
              <a:gd name="connsiteY7" fmla="*/ 5283 h 864753"/>
              <a:gd name="connsiteX8" fmla="*/ 1764181 w 1964797"/>
              <a:gd name="connsiteY8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379603 w 1574379"/>
              <a:gd name="connsiteY2" fmla="*/ 299269 h 864753"/>
              <a:gd name="connsiteX3" fmla="*/ 77732 w 1574379"/>
              <a:gd name="connsiteY3" fmla="*/ 411511 h 864753"/>
              <a:gd name="connsiteX4" fmla="*/ 0 w 1574379"/>
              <a:gd name="connsiteY4" fmla="*/ 787689 h 864753"/>
              <a:gd name="connsiteX5" fmla="*/ 1172200 w 1574379"/>
              <a:gd name="connsiteY5" fmla="*/ 864753 h 864753"/>
              <a:gd name="connsiteX6" fmla="*/ 1382813 w 1574379"/>
              <a:gd name="connsiteY6" fmla="*/ 582478 h 864753"/>
              <a:gd name="connsiteX7" fmla="*/ 1574379 w 1574379"/>
              <a:gd name="connsiteY7" fmla="*/ 5283 h 864753"/>
              <a:gd name="connsiteX8" fmla="*/ 1373763 w 1574379"/>
              <a:gd name="connsiteY8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379603 w 1574379"/>
              <a:gd name="connsiteY2" fmla="*/ 299269 h 864753"/>
              <a:gd name="connsiteX3" fmla="*/ 0 w 1574379"/>
              <a:gd name="connsiteY3" fmla="*/ 787689 h 864753"/>
              <a:gd name="connsiteX4" fmla="*/ 1172200 w 1574379"/>
              <a:gd name="connsiteY4" fmla="*/ 864753 h 864753"/>
              <a:gd name="connsiteX5" fmla="*/ 1382813 w 1574379"/>
              <a:gd name="connsiteY5" fmla="*/ 582478 h 864753"/>
              <a:gd name="connsiteX6" fmla="*/ 1574379 w 1574379"/>
              <a:gd name="connsiteY6" fmla="*/ 5283 h 864753"/>
              <a:gd name="connsiteX7" fmla="*/ 1373763 w 1574379"/>
              <a:gd name="connsiteY7" fmla="*/ 0 h 864753"/>
              <a:gd name="connsiteX0" fmla="*/ 1373763 w 1574379"/>
              <a:gd name="connsiteY0" fmla="*/ 0 h 864753"/>
              <a:gd name="connsiteX1" fmla="*/ 891283 w 1574379"/>
              <a:gd name="connsiteY1" fmla="*/ 176516 h 864753"/>
              <a:gd name="connsiteX2" fmla="*/ 0 w 1574379"/>
              <a:gd name="connsiteY2" fmla="*/ 787689 h 864753"/>
              <a:gd name="connsiteX3" fmla="*/ 1172200 w 1574379"/>
              <a:gd name="connsiteY3" fmla="*/ 864753 h 864753"/>
              <a:gd name="connsiteX4" fmla="*/ 1382813 w 1574379"/>
              <a:gd name="connsiteY4" fmla="*/ 582478 h 864753"/>
              <a:gd name="connsiteX5" fmla="*/ 1574379 w 1574379"/>
              <a:gd name="connsiteY5" fmla="*/ 5283 h 864753"/>
              <a:gd name="connsiteX6" fmla="*/ 1373763 w 1574379"/>
              <a:gd name="connsiteY6" fmla="*/ 0 h 864753"/>
              <a:gd name="connsiteX0" fmla="*/ 1373763 w 1574379"/>
              <a:gd name="connsiteY0" fmla="*/ 0 h 864753"/>
              <a:gd name="connsiteX1" fmla="*/ 0 w 1574379"/>
              <a:gd name="connsiteY1" fmla="*/ 787689 h 864753"/>
              <a:gd name="connsiteX2" fmla="*/ 1172200 w 1574379"/>
              <a:gd name="connsiteY2" fmla="*/ 864753 h 864753"/>
              <a:gd name="connsiteX3" fmla="*/ 1382813 w 1574379"/>
              <a:gd name="connsiteY3" fmla="*/ 582478 h 864753"/>
              <a:gd name="connsiteX4" fmla="*/ 1574379 w 1574379"/>
              <a:gd name="connsiteY4" fmla="*/ 5283 h 864753"/>
              <a:gd name="connsiteX5" fmla="*/ 1373763 w 1574379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084862 w 1276428"/>
              <a:gd name="connsiteY3" fmla="*/ 582478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125959 w 1276428"/>
              <a:gd name="connsiteY3" fmla="*/ 573391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  <a:gd name="connsiteX0" fmla="*/ 1075812 w 1276428"/>
              <a:gd name="connsiteY0" fmla="*/ 0 h 864753"/>
              <a:gd name="connsiteX1" fmla="*/ 0 w 1276428"/>
              <a:gd name="connsiteY1" fmla="*/ 814951 h 864753"/>
              <a:gd name="connsiteX2" fmla="*/ 874249 w 1276428"/>
              <a:gd name="connsiteY2" fmla="*/ 864753 h 864753"/>
              <a:gd name="connsiteX3" fmla="*/ 1125959 w 1276428"/>
              <a:gd name="connsiteY3" fmla="*/ 573391 h 864753"/>
              <a:gd name="connsiteX4" fmla="*/ 1276428 w 1276428"/>
              <a:gd name="connsiteY4" fmla="*/ 5283 h 864753"/>
              <a:gd name="connsiteX5" fmla="*/ 1075812 w 1276428"/>
              <a:gd name="connsiteY5" fmla="*/ 0 h 864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276428" h="864753">
                <a:moveTo>
                  <a:pt x="1075812" y="0"/>
                </a:moveTo>
                <a:lnTo>
                  <a:pt x="0" y="814951"/>
                </a:lnTo>
                <a:lnTo>
                  <a:pt x="874249" y="864753"/>
                </a:lnTo>
                <a:cubicBezTo>
                  <a:pt x="1064318" y="713109"/>
                  <a:pt x="1018083" y="752296"/>
                  <a:pt x="1125959" y="573391"/>
                </a:cubicBezTo>
                <a:lnTo>
                  <a:pt x="1276428" y="5283"/>
                </a:lnTo>
                <a:lnTo>
                  <a:pt x="1075812" y="0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50" name="Google Shape;1735;p30">
            <a:extLst>
              <a:ext uri="{FF2B5EF4-FFF2-40B4-BE49-F238E27FC236}">
                <a16:creationId xmlns:a16="http://schemas.microsoft.com/office/drawing/2014/main" id="{7C26129E-73AB-ADBF-B9B8-269D2DBFF180}"/>
              </a:ext>
            </a:extLst>
          </p:cNvPr>
          <p:cNvSpPr/>
          <p:nvPr/>
        </p:nvSpPr>
        <p:spPr>
          <a:xfrm rot="18212791">
            <a:off x="1588579" y="5196558"/>
            <a:ext cx="223539" cy="566812"/>
          </a:xfrm>
          <a:custGeom>
            <a:avLst/>
            <a:gdLst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322354 w 322354"/>
              <a:gd name="connsiteY0" fmla="*/ 40294 h 707844"/>
              <a:gd name="connsiteX1" fmla="*/ 161177 w 322354"/>
              <a:gd name="connsiteY1" fmla="*/ 80588 h 707844"/>
              <a:gd name="connsiteX2" fmla="*/ 0 w 322354"/>
              <a:gd name="connsiteY2" fmla="*/ 40294 h 707844"/>
              <a:gd name="connsiteX3" fmla="*/ 161177 w 322354"/>
              <a:gd name="connsiteY3" fmla="*/ 0 h 707844"/>
              <a:gd name="connsiteX4" fmla="*/ 322354 w 322354"/>
              <a:gd name="connsiteY4" fmla="*/ 40294 h 707844"/>
              <a:gd name="connsiteX5" fmla="*/ 322354 w 322354"/>
              <a:gd name="connsiteY5" fmla="*/ 667550 h 707844"/>
              <a:gd name="connsiteX6" fmla="*/ 161177 w 322354"/>
              <a:gd name="connsiteY6" fmla="*/ 707844 h 707844"/>
              <a:gd name="connsiteX7" fmla="*/ 0 w 322354"/>
              <a:gd name="connsiteY7" fmla="*/ 667550 h 707844"/>
              <a:gd name="connsiteX8" fmla="*/ 0 w 322354"/>
              <a:gd name="connsiteY8" fmla="*/ 40294 h 707844"/>
              <a:gd name="connsiteX0" fmla="*/ 0 w 322354"/>
              <a:gd name="connsiteY0" fmla="*/ 40294 h 745957"/>
              <a:gd name="connsiteX1" fmla="*/ 161177 w 322354"/>
              <a:gd name="connsiteY1" fmla="*/ 80588 h 745957"/>
              <a:gd name="connsiteX2" fmla="*/ 322354 w 322354"/>
              <a:gd name="connsiteY2" fmla="*/ 40294 h 745957"/>
              <a:gd name="connsiteX3" fmla="*/ 322354 w 322354"/>
              <a:gd name="connsiteY3" fmla="*/ 667550 h 745957"/>
              <a:gd name="connsiteX4" fmla="*/ 161177 w 322354"/>
              <a:gd name="connsiteY4" fmla="*/ 707844 h 745957"/>
              <a:gd name="connsiteX5" fmla="*/ 0 w 322354"/>
              <a:gd name="connsiteY5" fmla="*/ 667550 h 745957"/>
              <a:gd name="connsiteX6" fmla="*/ 0 w 322354"/>
              <a:gd name="connsiteY6" fmla="*/ 40294 h 745957"/>
              <a:gd name="connsiteX0" fmla="*/ 0 w 322354"/>
              <a:gd name="connsiteY0" fmla="*/ 40294 h 745957"/>
              <a:gd name="connsiteX1" fmla="*/ 161177 w 322354"/>
              <a:gd name="connsiteY1" fmla="*/ 0 h 745957"/>
              <a:gd name="connsiteX2" fmla="*/ 322354 w 322354"/>
              <a:gd name="connsiteY2" fmla="*/ 40294 h 745957"/>
              <a:gd name="connsiteX3" fmla="*/ 161177 w 322354"/>
              <a:gd name="connsiteY3" fmla="*/ 80588 h 745957"/>
              <a:gd name="connsiteX4" fmla="*/ 0 w 322354"/>
              <a:gd name="connsiteY4" fmla="*/ 40294 h 745957"/>
              <a:gd name="connsiteX0" fmla="*/ 322354 w 322354"/>
              <a:gd name="connsiteY0" fmla="*/ 40294 h 745957"/>
              <a:gd name="connsiteX1" fmla="*/ 161177 w 322354"/>
              <a:gd name="connsiteY1" fmla="*/ 80588 h 745957"/>
              <a:gd name="connsiteX2" fmla="*/ 0 w 322354"/>
              <a:gd name="connsiteY2" fmla="*/ 40294 h 745957"/>
              <a:gd name="connsiteX3" fmla="*/ 161177 w 322354"/>
              <a:gd name="connsiteY3" fmla="*/ 0 h 745957"/>
              <a:gd name="connsiteX4" fmla="*/ 322354 w 322354"/>
              <a:gd name="connsiteY4" fmla="*/ 40294 h 745957"/>
              <a:gd name="connsiteX5" fmla="*/ 322354 w 322354"/>
              <a:gd name="connsiteY5" fmla="*/ 667550 h 745957"/>
              <a:gd name="connsiteX6" fmla="*/ 0 w 322354"/>
              <a:gd name="connsiteY6" fmla="*/ 667550 h 745957"/>
              <a:gd name="connsiteX7" fmla="*/ 0 w 322354"/>
              <a:gd name="connsiteY7" fmla="*/ 40294 h 745957"/>
              <a:gd name="connsiteX0" fmla="*/ 0 w 391316"/>
              <a:gd name="connsiteY0" fmla="*/ 40294 h 905618"/>
              <a:gd name="connsiteX1" fmla="*/ 161177 w 391316"/>
              <a:gd name="connsiteY1" fmla="*/ 80588 h 905618"/>
              <a:gd name="connsiteX2" fmla="*/ 322354 w 391316"/>
              <a:gd name="connsiteY2" fmla="*/ 40294 h 905618"/>
              <a:gd name="connsiteX3" fmla="*/ 322354 w 391316"/>
              <a:gd name="connsiteY3" fmla="*/ 667550 h 905618"/>
              <a:gd name="connsiteX4" fmla="*/ 161177 w 391316"/>
              <a:gd name="connsiteY4" fmla="*/ 707844 h 905618"/>
              <a:gd name="connsiteX5" fmla="*/ 0 w 391316"/>
              <a:gd name="connsiteY5" fmla="*/ 667550 h 905618"/>
              <a:gd name="connsiteX6" fmla="*/ 0 w 391316"/>
              <a:gd name="connsiteY6" fmla="*/ 40294 h 905618"/>
              <a:gd name="connsiteX0" fmla="*/ 0 w 391316"/>
              <a:gd name="connsiteY0" fmla="*/ 40294 h 905618"/>
              <a:gd name="connsiteX1" fmla="*/ 161177 w 391316"/>
              <a:gd name="connsiteY1" fmla="*/ 0 h 905618"/>
              <a:gd name="connsiteX2" fmla="*/ 322354 w 391316"/>
              <a:gd name="connsiteY2" fmla="*/ 40294 h 905618"/>
              <a:gd name="connsiteX3" fmla="*/ 161177 w 391316"/>
              <a:gd name="connsiteY3" fmla="*/ 80588 h 905618"/>
              <a:gd name="connsiteX4" fmla="*/ 0 w 391316"/>
              <a:gd name="connsiteY4" fmla="*/ 40294 h 905618"/>
              <a:gd name="connsiteX0" fmla="*/ 322354 w 391316"/>
              <a:gd name="connsiteY0" fmla="*/ 40294 h 905618"/>
              <a:gd name="connsiteX1" fmla="*/ 161177 w 391316"/>
              <a:gd name="connsiteY1" fmla="*/ 80588 h 905618"/>
              <a:gd name="connsiteX2" fmla="*/ 0 w 391316"/>
              <a:gd name="connsiteY2" fmla="*/ 40294 h 905618"/>
              <a:gd name="connsiteX3" fmla="*/ 161177 w 391316"/>
              <a:gd name="connsiteY3" fmla="*/ 0 h 905618"/>
              <a:gd name="connsiteX4" fmla="*/ 322354 w 391316"/>
              <a:gd name="connsiteY4" fmla="*/ 40294 h 905618"/>
              <a:gd name="connsiteX5" fmla="*/ 322354 w 391316"/>
              <a:gd name="connsiteY5" fmla="*/ 667550 h 905618"/>
              <a:gd name="connsiteX6" fmla="*/ 378544 w 391316"/>
              <a:gd name="connsiteY6" fmla="*/ 905618 h 905618"/>
              <a:gd name="connsiteX7" fmla="*/ 0 w 391316"/>
              <a:gd name="connsiteY7" fmla="*/ 667550 h 905618"/>
              <a:gd name="connsiteX8" fmla="*/ 0 w 391316"/>
              <a:gd name="connsiteY8" fmla="*/ 40294 h 905618"/>
              <a:gd name="connsiteX0" fmla="*/ 0 w 391316"/>
              <a:gd name="connsiteY0" fmla="*/ 40294 h 905618"/>
              <a:gd name="connsiteX1" fmla="*/ 161177 w 391316"/>
              <a:gd name="connsiteY1" fmla="*/ 80588 h 905618"/>
              <a:gd name="connsiteX2" fmla="*/ 322354 w 391316"/>
              <a:gd name="connsiteY2" fmla="*/ 40294 h 905618"/>
              <a:gd name="connsiteX3" fmla="*/ 322354 w 391316"/>
              <a:gd name="connsiteY3" fmla="*/ 667550 h 905618"/>
              <a:gd name="connsiteX4" fmla="*/ 161177 w 391316"/>
              <a:gd name="connsiteY4" fmla="*/ 707844 h 905618"/>
              <a:gd name="connsiteX5" fmla="*/ 0 w 391316"/>
              <a:gd name="connsiteY5" fmla="*/ 667550 h 905618"/>
              <a:gd name="connsiteX6" fmla="*/ 0 w 391316"/>
              <a:gd name="connsiteY6" fmla="*/ 40294 h 905618"/>
              <a:gd name="connsiteX0" fmla="*/ 0 w 391316"/>
              <a:gd name="connsiteY0" fmla="*/ 40294 h 905618"/>
              <a:gd name="connsiteX1" fmla="*/ 161177 w 391316"/>
              <a:gd name="connsiteY1" fmla="*/ 0 h 905618"/>
              <a:gd name="connsiteX2" fmla="*/ 322354 w 391316"/>
              <a:gd name="connsiteY2" fmla="*/ 40294 h 905618"/>
              <a:gd name="connsiteX3" fmla="*/ 161177 w 391316"/>
              <a:gd name="connsiteY3" fmla="*/ 80588 h 905618"/>
              <a:gd name="connsiteX4" fmla="*/ 0 w 391316"/>
              <a:gd name="connsiteY4" fmla="*/ 40294 h 905618"/>
              <a:gd name="connsiteX0" fmla="*/ 322354 w 391316"/>
              <a:gd name="connsiteY0" fmla="*/ 40294 h 905618"/>
              <a:gd name="connsiteX1" fmla="*/ 161177 w 391316"/>
              <a:gd name="connsiteY1" fmla="*/ 80588 h 905618"/>
              <a:gd name="connsiteX2" fmla="*/ 0 w 391316"/>
              <a:gd name="connsiteY2" fmla="*/ 40294 h 905618"/>
              <a:gd name="connsiteX3" fmla="*/ 161177 w 391316"/>
              <a:gd name="connsiteY3" fmla="*/ 0 h 905618"/>
              <a:gd name="connsiteX4" fmla="*/ 322354 w 391316"/>
              <a:gd name="connsiteY4" fmla="*/ 40294 h 905618"/>
              <a:gd name="connsiteX5" fmla="*/ 322354 w 391316"/>
              <a:gd name="connsiteY5" fmla="*/ 667550 h 905618"/>
              <a:gd name="connsiteX6" fmla="*/ 378544 w 391316"/>
              <a:gd name="connsiteY6" fmla="*/ 905618 h 905618"/>
              <a:gd name="connsiteX7" fmla="*/ 0 w 391316"/>
              <a:gd name="connsiteY7" fmla="*/ 667550 h 905618"/>
              <a:gd name="connsiteX8" fmla="*/ 0 w 391316"/>
              <a:gd name="connsiteY8" fmla="*/ 40294 h 905618"/>
              <a:gd name="connsiteX9" fmla="*/ 322354 w 391316"/>
              <a:gd name="connsiteY9" fmla="*/ 40294 h 905618"/>
              <a:gd name="connsiteX0" fmla="*/ 0 w 469984"/>
              <a:gd name="connsiteY0" fmla="*/ 40294 h 997058"/>
              <a:gd name="connsiteX1" fmla="*/ 161177 w 469984"/>
              <a:gd name="connsiteY1" fmla="*/ 80588 h 997058"/>
              <a:gd name="connsiteX2" fmla="*/ 322354 w 469984"/>
              <a:gd name="connsiteY2" fmla="*/ 40294 h 997058"/>
              <a:gd name="connsiteX3" fmla="*/ 322354 w 469984"/>
              <a:gd name="connsiteY3" fmla="*/ 667550 h 997058"/>
              <a:gd name="connsiteX4" fmla="*/ 161177 w 469984"/>
              <a:gd name="connsiteY4" fmla="*/ 707844 h 997058"/>
              <a:gd name="connsiteX5" fmla="*/ 0 w 469984"/>
              <a:gd name="connsiteY5" fmla="*/ 667550 h 997058"/>
              <a:gd name="connsiteX6" fmla="*/ 0 w 469984"/>
              <a:gd name="connsiteY6" fmla="*/ 40294 h 997058"/>
              <a:gd name="connsiteX0" fmla="*/ 0 w 469984"/>
              <a:gd name="connsiteY0" fmla="*/ 40294 h 997058"/>
              <a:gd name="connsiteX1" fmla="*/ 161177 w 469984"/>
              <a:gd name="connsiteY1" fmla="*/ 0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0" fmla="*/ 378544 w 469984"/>
              <a:gd name="connsiteY0" fmla="*/ 905618 h 997058"/>
              <a:gd name="connsiteX1" fmla="*/ 0 w 469984"/>
              <a:gd name="connsiteY1" fmla="*/ 667550 h 997058"/>
              <a:gd name="connsiteX2" fmla="*/ 0 w 469984"/>
              <a:gd name="connsiteY2" fmla="*/ 40294 h 997058"/>
              <a:gd name="connsiteX3" fmla="*/ 322354 w 469984"/>
              <a:gd name="connsiteY3" fmla="*/ 40294 h 997058"/>
              <a:gd name="connsiteX4" fmla="*/ 161177 w 469984"/>
              <a:gd name="connsiteY4" fmla="*/ 80588 h 997058"/>
              <a:gd name="connsiteX5" fmla="*/ 0 w 469984"/>
              <a:gd name="connsiteY5" fmla="*/ 40294 h 997058"/>
              <a:gd name="connsiteX6" fmla="*/ 161177 w 469984"/>
              <a:gd name="connsiteY6" fmla="*/ 0 h 997058"/>
              <a:gd name="connsiteX7" fmla="*/ 322354 w 469984"/>
              <a:gd name="connsiteY7" fmla="*/ 40294 h 997058"/>
              <a:gd name="connsiteX8" fmla="*/ 322354 w 469984"/>
              <a:gd name="connsiteY8" fmla="*/ 667550 h 997058"/>
              <a:gd name="connsiteX9" fmla="*/ 469984 w 469984"/>
              <a:gd name="connsiteY9" fmla="*/ 997058 h 997058"/>
              <a:gd name="connsiteX0" fmla="*/ 0 w 469984"/>
              <a:gd name="connsiteY0" fmla="*/ 40294 h 997058"/>
              <a:gd name="connsiteX1" fmla="*/ 161177 w 469984"/>
              <a:gd name="connsiteY1" fmla="*/ 80588 h 997058"/>
              <a:gd name="connsiteX2" fmla="*/ 322354 w 469984"/>
              <a:gd name="connsiteY2" fmla="*/ 40294 h 997058"/>
              <a:gd name="connsiteX3" fmla="*/ 322354 w 469984"/>
              <a:gd name="connsiteY3" fmla="*/ 667550 h 997058"/>
              <a:gd name="connsiteX4" fmla="*/ 161177 w 469984"/>
              <a:gd name="connsiteY4" fmla="*/ 707844 h 997058"/>
              <a:gd name="connsiteX5" fmla="*/ 0 w 469984"/>
              <a:gd name="connsiteY5" fmla="*/ 667550 h 997058"/>
              <a:gd name="connsiteX6" fmla="*/ 0 w 469984"/>
              <a:gd name="connsiteY6" fmla="*/ 40294 h 997058"/>
              <a:gd name="connsiteX0" fmla="*/ 0 w 469984"/>
              <a:gd name="connsiteY0" fmla="*/ 40294 h 997058"/>
              <a:gd name="connsiteX1" fmla="*/ 161177 w 469984"/>
              <a:gd name="connsiteY1" fmla="*/ 0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0" fmla="*/ 45697 w 469984"/>
              <a:gd name="connsiteY0" fmla="*/ 860441 h 997058"/>
              <a:gd name="connsiteX1" fmla="*/ 0 w 469984"/>
              <a:gd name="connsiteY1" fmla="*/ 667550 h 997058"/>
              <a:gd name="connsiteX2" fmla="*/ 0 w 469984"/>
              <a:gd name="connsiteY2" fmla="*/ 40294 h 997058"/>
              <a:gd name="connsiteX3" fmla="*/ 322354 w 469984"/>
              <a:gd name="connsiteY3" fmla="*/ 40294 h 997058"/>
              <a:gd name="connsiteX4" fmla="*/ 161177 w 469984"/>
              <a:gd name="connsiteY4" fmla="*/ 80588 h 997058"/>
              <a:gd name="connsiteX5" fmla="*/ 0 w 469984"/>
              <a:gd name="connsiteY5" fmla="*/ 40294 h 997058"/>
              <a:gd name="connsiteX6" fmla="*/ 161177 w 469984"/>
              <a:gd name="connsiteY6" fmla="*/ 0 h 997058"/>
              <a:gd name="connsiteX7" fmla="*/ 322354 w 469984"/>
              <a:gd name="connsiteY7" fmla="*/ 40294 h 997058"/>
              <a:gd name="connsiteX8" fmla="*/ 322354 w 469984"/>
              <a:gd name="connsiteY8" fmla="*/ 667550 h 997058"/>
              <a:gd name="connsiteX9" fmla="*/ 469984 w 469984"/>
              <a:gd name="connsiteY9" fmla="*/ 997058 h 997058"/>
              <a:gd name="connsiteX0" fmla="*/ 0 w 469984"/>
              <a:gd name="connsiteY0" fmla="*/ 40294 h 997058"/>
              <a:gd name="connsiteX1" fmla="*/ 161177 w 469984"/>
              <a:gd name="connsiteY1" fmla="*/ 80588 h 997058"/>
              <a:gd name="connsiteX2" fmla="*/ 322354 w 469984"/>
              <a:gd name="connsiteY2" fmla="*/ 40294 h 997058"/>
              <a:gd name="connsiteX3" fmla="*/ 322354 w 469984"/>
              <a:gd name="connsiteY3" fmla="*/ 667550 h 997058"/>
              <a:gd name="connsiteX4" fmla="*/ 161177 w 469984"/>
              <a:gd name="connsiteY4" fmla="*/ 707844 h 997058"/>
              <a:gd name="connsiteX5" fmla="*/ 0 w 469984"/>
              <a:gd name="connsiteY5" fmla="*/ 667550 h 997058"/>
              <a:gd name="connsiteX6" fmla="*/ 0 w 469984"/>
              <a:gd name="connsiteY6" fmla="*/ 40294 h 997058"/>
              <a:gd name="connsiteX0" fmla="*/ 0 w 469984"/>
              <a:gd name="connsiteY0" fmla="*/ 40294 h 997058"/>
              <a:gd name="connsiteX1" fmla="*/ 161177 w 469984"/>
              <a:gd name="connsiteY1" fmla="*/ 0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0" fmla="*/ 0 w 469984"/>
              <a:gd name="connsiteY0" fmla="*/ 667550 h 997058"/>
              <a:gd name="connsiteX1" fmla="*/ 0 w 469984"/>
              <a:gd name="connsiteY1" fmla="*/ 40294 h 997058"/>
              <a:gd name="connsiteX2" fmla="*/ 322354 w 469984"/>
              <a:gd name="connsiteY2" fmla="*/ 40294 h 997058"/>
              <a:gd name="connsiteX3" fmla="*/ 161177 w 469984"/>
              <a:gd name="connsiteY3" fmla="*/ 80588 h 997058"/>
              <a:gd name="connsiteX4" fmla="*/ 0 w 469984"/>
              <a:gd name="connsiteY4" fmla="*/ 40294 h 997058"/>
              <a:gd name="connsiteX5" fmla="*/ 161177 w 469984"/>
              <a:gd name="connsiteY5" fmla="*/ 0 h 997058"/>
              <a:gd name="connsiteX6" fmla="*/ 322354 w 469984"/>
              <a:gd name="connsiteY6" fmla="*/ 40294 h 997058"/>
              <a:gd name="connsiteX7" fmla="*/ 322354 w 469984"/>
              <a:gd name="connsiteY7" fmla="*/ 667550 h 997058"/>
              <a:gd name="connsiteX8" fmla="*/ 469984 w 469984"/>
              <a:gd name="connsiteY8" fmla="*/ 997058 h 997058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5" fmla="*/ 161177 w 322354"/>
              <a:gd name="connsiteY5" fmla="*/ 0 h 707844"/>
              <a:gd name="connsiteX6" fmla="*/ 322354 w 322354"/>
              <a:gd name="connsiteY6" fmla="*/ 40294 h 707844"/>
              <a:gd name="connsiteX7" fmla="*/ 322354 w 322354"/>
              <a:gd name="connsiteY7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  <a:gd name="connsiteX0" fmla="*/ 0 w 322354"/>
              <a:gd name="connsiteY0" fmla="*/ 40294 h 707844"/>
              <a:gd name="connsiteX1" fmla="*/ 161177 w 322354"/>
              <a:gd name="connsiteY1" fmla="*/ 80588 h 707844"/>
              <a:gd name="connsiteX2" fmla="*/ 322354 w 322354"/>
              <a:gd name="connsiteY2" fmla="*/ 40294 h 707844"/>
              <a:gd name="connsiteX3" fmla="*/ 322354 w 322354"/>
              <a:gd name="connsiteY3" fmla="*/ 667550 h 707844"/>
              <a:gd name="connsiteX4" fmla="*/ 161177 w 322354"/>
              <a:gd name="connsiteY4" fmla="*/ 707844 h 707844"/>
              <a:gd name="connsiteX5" fmla="*/ 0 w 322354"/>
              <a:gd name="connsiteY5" fmla="*/ 667550 h 707844"/>
              <a:gd name="connsiteX6" fmla="*/ 0 w 322354"/>
              <a:gd name="connsiteY6" fmla="*/ 40294 h 707844"/>
              <a:gd name="connsiteX0" fmla="*/ 0 w 322354"/>
              <a:gd name="connsiteY0" fmla="*/ 40294 h 707844"/>
              <a:gd name="connsiteX1" fmla="*/ 161177 w 322354"/>
              <a:gd name="connsiteY1" fmla="*/ 0 h 707844"/>
              <a:gd name="connsiteX2" fmla="*/ 322354 w 322354"/>
              <a:gd name="connsiteY2" fmla="*/ 40294 h 707844"/>
              <a:gd name="connsiteX3" fmla="*/ 161177 w 322354"/>
              <a:gd name="connsiteY3" fmla="*/ 80588 h 707844"/>
              <a:gd name="connsiteX4" fmla="*/ 0 w 322354"/>
              <a:gd name="connsiteY4" fmla="*/ 40294 h 707844"/>
              <a:gd name="connsiteX0" fmla="*/ 0 w 322354"/>
              <a:gd name="connsiteY0" fmla="*/ 667550 h 707844"/>
              <a:gd name="connsiteX1" fmla="*/ 0 w 322354"/>
              <a:gd name="connsiteY1" fmla="*/ 40294 h 707844"/>
              <a:gd name="connsiteX2" fmla="*/ 158107 w 322354"/>
              <a:gd name="connsiteY2" fmla="*/ 85892 h 707844"/>
              <a:gd name="connsiteX3" fmla="*/ 322354 w 322354"/>
              <a:gd name="connsiteY3" fmla="*/ 40294 h 707844"/>
              <a:gd name="connsiteX4" fmla="*/ 161177 w 322354"/>
              <a:gd name="connsiteY4" fmla="*/ 80588 h 707844"/>
              <a:gd name="connsiteX5" fmla="*/ 0 w 322354"/>
              <a:gd name="connsiteY5" fmla="*/ 40294 h 707844"/>
              <a:gd name="connsiteX6" fmla="*/ 161177 w 322354"/>
              <a:gd name="connsiteY6" fmla="*/ 0 h 707844"/>
              <a:gd name="connsiteX7" fmla="*/ 322354 w 322354"/>
              <a:gd name="connsiteY7" fmla="*/ 40294 h 707844"/>
              <a:gd name="connsiteX8" fmla="*/ 322354 w 322354"/>
              <a:gd name="connsiteY8" fmla="*/ 667550 h 707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2354" h="707844" stroke="0" extrusionOk="0">
                <a:moveTo>
                  <a:pt x="0" y="40294"/>
                </a:moveTo>
                <a:cubicBezTo>
                  <a:pt x="0" y="62548"/>
                  <a:pt x="72161" y="80588"/>
                  <a:pt x="161177" y="80588"/>
                </a:cubicBezTo>
                <a:cubicBezTo>
                  <a:pt x="250193" y="80588"/>
                  <a:pt x="322354" y="62548"/>
                  <a:pt x="322354" y="40294"/>
                </a:cubicBezTo>
                <a:lnTo>
                  <a:pt x="322354" y="667550"/>
                </a:lnTo>
                <a:cubicBezTo>
                  <a:pt x="322354" y="689804"/>
                  <a:pt x="250193" y="707844"/>
                  <a:pt x="161177" y="707844"/>
                </a:cubicBezTo>
                <a:cubicBezTo>
                  <a:pt x="72161" y="707844"/>
                  <a:pt x="0" y="689804"/>
                  <a:pt x="0" y="667550"/>
                </a:cubicBezTo>
                <a:lnTo>
                  <a:pt x="0" y="40294"/>
                </a:lnTo>
                <a:close/>
              </a:path>
              <a:path w="322354" h="707844" fill="lighten" stroke="0" extrusionOk="0">
                <a:moveTo>
                  <a:pt x="0" y="40294"/>
                </a:moveTo>
                <a:cubicBezTo>
                  <a:pt x="0" y="18040"/>
                  <a:pt x="72161" y="0"/>
                  <a:pt x="161177" y="0"/>
                </a:cubicBezTo>
                <a:cubicBezTo>
                  <a:pt x="250193" y="0"/>
                  <a:pt x="322354" y="18040"/>
                  <a:pt x="322354" y="40294"/>
                </a:cubicBezTo>
                <a:cubicBezTo>
                  <a:pt x="322354" y="62548"/>
                  <a:pt x="250193" y="80588"/>
                  <a:pt x="161177" y="80588"/>
                </a:cubicBezTo>
                <a:cubicBezTo>
                  <a:pt x="72161" y="80588"/>
                  <a:pt x="0" y="62548"/>
                  <a:pt x="0" y="40294"/>
                </a:cubicBezTo>
                <a:close/>
              </a:path>
              <a:path w="322354" h="707844" fill="none" extrusionOk="0">
                <a:moveTo>
                  <a:pt x="0" y="667550"/>
                </a:moveTo>
                <a:lnTo>
                  <a:pt x="0" y="40294"/>
                </a:lnTo>
                <a:cubicBezTo>
                  <a:pt x="55336" y="39163"/>
                  <a:pt x="1666" y="76657"/>
                  <a:pt x="158107" y="85892"/>
                </a:cubicBezTo>
                <a:cubicBezTo>
                  <a:pt x="278158" y="87971"/>
                  <a:pt x="267605" y="55493"/>
                  <a:pt x="322354" y="40294"/>
                </a:cubicBezTo>
                <a:cubicBezTo>
                  <a:pt x="322354" y="62548"/>
                  <a:pt x="250193" y="80588"/>
                  <a:pt x="161177" y="80588"/>
                </a:cubicBezTo>
                <a:cubicBezTo>
                  <a:pt x="72161" y="80588"/>
                  <a:pt x="0" y="62548"/>
                  <a:pt x="0" y="40294"/>
                </a:cubicBezTo>
                <a:cubicBezTo>
                  <a:pt x="0" y="18040"/>
                  <a:pt x="72161" y="0"/>
                  <a:pt x="161177" y="0"/>
                </a:cubicBezTo>
                <a:cubicBezTo>
                  <a:pt x="250193" y="0"/>
                  <a:pt x="322354" y="18040"/>
                  <a:pt x="322354" y="40294"/>
                </a:cubicBezTo>
                <a:lnTo>
                  <a:pt x="322354" y="667550"/>
                </a:lnTo>
              </a:path>
            </a:pathLst>
          </a:cu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8" name="グループ化 87"/>
          <p:cNvGrpSpPr/>
          <p:nvPr/>
        </p:nvGrpSpPr>
        <p:grpSpPr>
          <a:xfrm>
            <a:off x="731551" y="4413956"/>
            <a:ext cx="1106807" cy="1091093"/>
            <a:chOff x="6192018" y="5656042"/>
            <a:chExt cx="1106807" cy="1091093"/>
          </a:xfrm>
        </p:grpSpPr>
        <p:pic>
          <p:nvPicPr>
            <p:cNvPr id="89" name="グラフィックス 25" descr="もみじ 単色塗りつぶし">
              <a:extLst>
                <a:ext uri="{FF2B5EF4-FFF2-40B4-BE49-F238E27FC236}">
                  <a16:creationId xmlns:a16="http://schemas.microsoft.com/office/drawing/2014/main" id="{75253B3F-FC01-6710-CCBB-8C653EF293C0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email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colorTemperature colorTemp="4500"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 rot="20663134">
              <a:off x="6207733" y="5656043"/>
              <a:ext cx="1091092" cy="1091092"/>
            </a:xfrm>
            <a:prstGeom prst="rect">
              <a:avLst/>
            </a:prstGeom>
            <a:noFill/>
            <a:ln>
              <a:noFill/>
            </a:ln>
          </p:spPr>
        </p:pic>
        <p:pic>
          <p:nvPicPr>
            <p:cNvPr id="90" name="グラフィックス 27" descr="もみじ 枠線">
              <a:extLst>
                <a:ext uri="{FF2B5EF4-FFF2-40B4-BE49-F238E27FC236}">
                  <a16:creationId xmlns:a16="http://schemas.microsoft.com/office/drawing/2014/main" id="{F5585545-6D1A-69BB-4AAC-01B1D0F63E3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96DAC541-7B7A-43D3-8B79-37D633B846F1}">
                  <asvg:svgBlip xmlns=""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 rot="20663134">
              <a:off x="6192018" y="5656042"/>
              <a:ext cx="1091092" cy="1091092"/>
            </a:xfrm>
            <a:prstGeom prst="rect">
              <a:avLst/>
            </a:prstGeom>
          </p:spPr>
        </p:pic>
      </p:grpSp>
      <p:sp>
        <p:nvSpPr>
          <p:cNvPr id="91" name="テキスト ボックス 90">
            <a:extLst>
              <a:ext uri="{FF2B5EF4-FFF2-40B4-BE49-F238E27FC236}">
                <a16:creationId xmlns:a16="http://schemas.microsoft.com/office/drawing/2014/main" id="{9763D571-6A05-4096-B6CF-A10CB95E2149}"/>
              </a:ext>
            </a:extLst>
          </p:cNvPr>
          <p:cNvSpPr txBox="1"/>
          <p:nvPr/>
        </p:nvSpPr>
        <p:spPr>
          <a:xfrm>
            <a:off x="6175020" y="62558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92" name="テキスト ボックス 91">
            <a:extLst>
              <a:ext uri="{FF2B5EF4-FFF2-40B4-BE49-F238E27FC236}">
                <a16:creationId xmlns:a16="http://schemas.microsoft.com/office/drawing/2014/main" id="{EF1869CA-8003-4F7C-B4F0-D5C9E1D691E7}"/>
              </a:ext>
            </a:extLst>
          </p:cNvPr>
          <p:cNvSpPr txBox="1"/>
          <p:nvPr/>
        </p:nvSpPr>
        <p:spPr>
          <a:xfrm>
            <a:off x="4115632" y="1363119"/>
            <a:ext cx="94328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もくざい</a:t>
            </a:r>
          </a:p>
        </p:txBody>
      </p:sp>
      <p:sp>
        <p:nvSpPr>
          <p:cNvPr id="93" name="テキスト ボックス 92">
            <a:extLst>
              <a:ext uri="{FF2B5EF4-FFF2-40B4-BE49-F238E27FC236}">
                <a16:creationId xmlns:a16="http://schemas.microsoft.com/office/drawing/2014/main" id="{54E71503-C535-4243-ACE5-02D5D4363611}"/>
              </a:ext>
            </a:extLst>
          </p:cNvPr>
          <p:cNvSpPr txBox="1"/>
          <p:nvPr/>
        </p:nvSpPr>
        <p:spPr>
          <a:xfrm>
            <a:off x="4201527" y="197203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おんど</a:t>
            </a:r>
          </a:p>
        </p:txBody>
      </p:sp>
      <p:sp>
        <p:nvSpPr>
          <p:cNvPr id="96" name="テキスト ボックス 95">
            <a:extLst>
              <a:ext uri="{FF2B5EF4-FFF2-40B4-BE49-F238E27FC236}">
                <a16:creationId xmlns:a16="http://schemas.microsoft.com/office/drawing/2014/main" id="{931DBCA4-B788-4F33-8E20-7A92D510CA36}"/>
              </a:ext>
            </a:extLst>
          </p:cNvPr>
          <p:cNvSpPr txBox="1"/>
          <p:nvPr/>
        </p:nvSpPr>
        <p:spPr>
          <a:xfrm>
            <a:off x="5153817" y="197239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かん</a:t>
            </a:r>
          </a:p>
        </p:txBody>
      </p:sp>
      <p:sp>
        <p:nvSpPr>
          <p:cNvPr id="97" name="テキスト ボックス 96">
            <a:extLst>
              <a:ext uri="{FF2B5EF4-FFF2-40B4-BE49-F238E27FC236}">
                <a16:creationId xmlns:a16="http://schemas.microsoft.com/office/drawing/2014/main" id="{269F0641-BEBA-4F80-9E2E-744C36D88208}"/>
              </a:ext>
            </a:extLst>
          </p:cNvPr>
          <p:cNvSpPr txBox="1"/>
          <p:nvPr/>
        </p:nvSpPr>
        <p:spPr>
          <a:xfrm>
            <a:off x="6175019" y="197203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ひと</a:t>
            </a:r>
          </a:p>
        </p:txBody>
      </p:sp>
      <p:sp>
        <p:nvSpPr>
          <p:cNvPr id="98" name="テキスト ボックス 97">
            <a:extLst>
              <a:ext uri="{FF2B5EF4-FFF2-40B4-BE49-F238E27FC236}">
                <a16:creationId xmlns:a16="http://schemas.microsoft.com/office/drawing/2014/main" id="{017644C6-5D21-491D-93D0-97DE01871EBE}"/>
              </a:ext>
            </a:extLst>
          </p:cNvPr>
          <p:cNvSpPr txBox="1"/>
          <p:nvPr/>
        </p:nvSpPr>
        <p:spPr>
          <a:xfrm>
            <a:off x="6943790" y="197203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おお</a:t>
            </a:r>
          </a:p>
        </p:txBody>
      </p:sp>
      <p:sp>
        <p:nvSpPr>
          <p:cNvPr id="99" name="テキスト ボックス 98">
            <a:extLst>
              <a:ext uri="{FF2B5EF4-FFF2-40B4-BE49-F238E27FC236}">
                <a16:creationId xmlns:a16="http://schemas.microsoft.com/office/drawing/2014/main" id="{C16D0C47-F4F6-40CA-AE2E-8822864D77A7}"/>
              </a:ext>
            </a:extLst>
          </p:cNvPr>
          <p:cNvSpPr txBox="1"/>
          <p:nvPr/>
        </p:nvSpPr>
        <p:spPr>
          <a:xfrm>
            <a:off x="5879468" y="262570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もの</a:t>
            </a:r>
          </a:p>
        </p:txBody>
      </p:sp>
      <p:sp>
        <p:nvSpPr>
          <p:cNvPr id="100" name="テキスト ボックス 99">
            <a:extLst>
              <a:ext uri="{FF2B5EF4-FFF2-40B4-BE49-F238E27FC236}">
                <a16:creationId xmlns:a16="http://schemas.microsoft.com/office/drawing/2014/main" id="{4434F26E-A92E-4EF1-81E2-A9ABF0B0842A}"/>
              </a:ext>
            </a:extLst>
          </p:cNvPr>
          <p:cNvSpPr txBox="1"/>
          <p:nvPr/>
        </p:nvSpPr>
        <p:spPr>
          <a:xfrm>
            <a:off x="7691892" y="260771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つか</a:t>
            </a:r>
          </a:p>
        </p:txBody>
      </p:sp>
      <p:sp>
        <p:nvSpPr>
          <p:cNvPr id="101" name="テキスト ボックス 100">
            <a:extLst>
              <a:ext uri="{FF2B5EF4-FFF2-40B4-BE49-F238E27FC236}">
                <a16:creationId xmlns:a16="http://schemas.microsoft.com/office/drawing/2014/main" id="{E157CC08-3526-4F01-8E07-3F305C04AEDA}"/>
              </a:ext>
            </a:extLst>
          </p:cNvPr>
          <p:cNvSpPr txBox="1"/>
          <p:nvPr/>
        </p:nvSpPr>
        <p:spPr>
          <a:xfrm>
            <a:off x="4247381" y="326493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しぜん</a:t>
            </a:r>
          </a:p>
        </p:txBody>
      </p:sp>
      <p:sp>
        <p:nvSpPr>
          <p:cNvPr id="102" name="テキスト ボックス 101">
            <a:extLst>
              <a:ext uri="{FF2B5EF4-FFF2-40B4-BE49-F238E27FC236}">
                <a16:creationId xmlns:a16="http://schemas.microsoft.com/office/drawing/2014/main" id="{B8E0B0E2-ECE5-410A-9AFF-F965E1C93E63}"/>
              </a:ext>
            </a:extLst>
          </p:cNvPr>
          <p:cNvSpPr txBox="1"/>
          <p:nvPr/>
        </p:nvSpPr>
        <p:spPr>
          <a:xfrm>
            <a:off x="5153816" y="326493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もり</a:t>
            </a:r>
          </a:p>
        </p:txBody>
      </p:sp>
      <p:sp>
        <p:nvSpPr>
          <p:cNvPr id="103" name="テキスト ボックス 102">
            <a:extLst>
              <a:ext uri="{FF2B5EF4-FFF2-40B4-BE49-F238E27FC236}">
                <a16:creationId xmlns:a16="http://schemas.microsoft.com/office/drawing/2014/main" id="{07A15777-7C0F-4760-A44A-E5A17A32DB59}"/>
              </a:ext>
            </a:extLst>
          </p:cNvPr>
          <p:cNvSpPr txBox="1"/>
          <p:nvPr/>
        </p:nvSpPr>
        <p:spPr>
          <a:xfrm>
            <a:off x="5427618" y="443919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sp>
        <p:nvSpPr>
          <p:cNvPr id="104" name="テキスト ボックス 103">
            <a:extLst>
              <a:ext uri="{FF2B5EF4-FFF2-40B4-BE49-F238E27FC236}">
                <a16:creationId xmlns:a16="http://schemas.microsoft.com/office/drawing/2014/main" id="{3B3DAA5C-DCDD-49F9-8961-D619BBC986D9}"/>
              </a:ext>
            </a:extLst>
          </p:cNvPr>
          <p:cNvSpPr txBox="1"/>
          <p:nvPr/>
        </p:nvSpPr>
        <p:spPr>
          <a:xfrm>
            <a:off x="5134137" y="5502605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だいじ</a:t>
            </a:r>
          </a:p>
        </p:txBody>
      </p:sp>
      <p:sp>
        <p:nvSpPr>
          <p:cNvPr id="105" name="テキスト ボックス 104">
            <a:extLst>
              <a:ext uri="{FF2B5EF4-FFF2-40B4-BE49-F238E27FC236}">
                <a16:creationId xmlns:a16="http://schemas.microsoft.com/office/drawing/2014/main" id="{95A01B4F-A8A8-45AE-A0BF-6B8E6C6B89A8}"/>
              </a:ext>
            </a:extLst>
          </p:cNvPr>
          <p:cNvSpPr txBox="1"/>
          <p:nvPr/>
        </p:nvSpPr>
        <p:spPr>
          <a:xfrm>
            <a:off x="6570155" y="5503537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ちから</a:t>
            </a:r>
          </a:p>
        </p:txBody>
      </p:sp>
      <p:sp>
        <p:nvSpPr>
          <p:cNvPr id="106" name="テキスト ボックス 105">
            <a:extLst>
              <a:ext uri="{FF2B5EF4-FFF2-40B4-BE49-F238E27FC236}">
                <a16:creationId xmlns:a16="http://schemas.microsoft.com/office/drawing/2014/main" id="{BE5C77AF-5BCA-48F5-9081-66B52F9807BC}"/>
              </a:ext>
            </a:extLst>
          </p:cNvPr>
          <p:cNvSpPr txBox="1"/>
          <p:nvPr/>
        </p:nvSpPr>
        <p:spPr>
          <a:xfrm>
            <a:off x="4032968" y="6227363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べつ</a:t>
            </a:r>
          </a:p>
        </p:txBody>
      </p:sp>
      <p:sp>
        <p:nvSpPr>
          <p:cNvPr id="107" name="テキスト ボックス 106">
            <a:extLst>
              <a:ext uri="{FF2B5EF4-FFF2-40B4-BE49-F238E27FC236}">
                <a16:creationId xmlns:a16="http://schemas.microsoft.com/office/drawing/2014/main" id="{CF553CB7-B980-482D-915B-962FE0BDCC93}"/>
              </a:ext>
            </a:extLst>
          </p:cNvPr>
          <p:cNvSpPr txBox="1"/>
          <p:nvPr/>
        </p:nvSpPr>
        <p:spPr>
          <a:xfrm>
            <a:off x="4505203" y="6216537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はなし</a:t>
            </a:r>
          </a:p>
        </p:txBody>
      </p:sp>
      <p:sp>
        <p:nvSpPr>
          <p:cNvPr id="108" name="テキスト ボックス 107">
            <a:extLst>
              <a:ext uri="{FF2B5EF4-FFF2-40B4-BE49-F238E27FC236}">
                <a16:creationId xmlns:a16="http://schemas.microsoft.com/office/drawing/2014/main" id="{A5A4FFDE-50F4-4497-B47C-A383582D8757}"/>
              </a:ext>
            </a:extLst>
          </p:cNvPr>
          <p:cNvSpPr txBox="1"/>
          <p:nvPr/>
        </p:nvSpPr>
        <p:spPr>
          <a:xfrm>
            <a:off x="706235" y="2198690"/>
            <a:ext cx="7453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も</a:t>
            </a:r>
          </a:p>
        </p:txBody>
      </p:sp>
      <p:sp>
        <p:nvSpPr>
          <p:cNvPr id="109" name="テキスト ボックス 108">
            <a:extLst>
              <a:ext uri="{FF2B5EF4-FFF2-40B4-BE49-F238E27FC236}">
                <a16:creationId xmlns:a16="http://schemas.microsoft.com/office/drawing/2014/main" id="{1F630F57-614E-491D-9E34-6CBAB0AD5868}"/>
              </a:ext>
            </a:extLst>
          </p:cNvPr>
          <p:cNvSpPr txBox="1"/>
          <p:nvPr/>
        </p:nvSpPr>
        <p:spPr>
          <a:xfrm>
            <a:off x="1298411" y="2187981"/>
            <a:ext cx="7453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か</a:t>
            </a:r>
          </a:p>
        </p:txBody>
      </p:sp>
      <p:sp>
        <p:nvSpPr>
          <p:cNvPr id="115" name="角丸四角形 96">
            <a:extLst>
              <a:ext uri="{FF2B5EF4-FFF2-40B4-BE49-F238E27FC236}">
                <a16:creationId xmlns:a16="http://schemas.microsoft.com/office/drawing/2014/main" id="{B4F4DB0B-C823-6681-A598-408170FDD812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Google Shape;2562;p41">
            <a:hlinkClick r:id="rId7" action="ppaction://hlinksldjump"/>
            <a:extLst>
              <a:ext uri="{FF2B5EF4-FFF2-40B4-BE49-F238E27FC236}">
                <a16:creationId xmlns:a16="http://schemas.microsoft.com/office/drawing/2014/main" id="{8AD32956-63A9-2BD9-FCD3-856F538E562D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17" name="角丸四角形 96">
            <a:extLst>
              <a:ext uri="{FF2B5EF4-FFF2-40B4-BE49-F238E27FC236}">
                <a16:creationId xmlns:a16="http://schemas.microsoft.com/office/drawing/2014/main" id="{2FEEA4C1-BB65-B25D-9163-CB97C3B704E2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Google Shape;2562;p41">
            <a:hlinkClick r:id="rId8" action="ppaction://hlinksldjump"/>
            <a:extLst>
              <a:ext uri="{FF2B5EF4-FFF2-40B4-BE49-F238E27FC236}">
                <a16:creationId xmlns:a16="http://schemas.microsoft.com/office/drawing/2014/main" id="{5CB3F60C-31EA-1EF0-0E1C-54C9E073475B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20" name="正方形/長方形 119"/>
          <p:cNvSpPr/>
          <p:nvPr/>
        </p:nvSpPr>
        <p:spPr>
          <a:xfrm>
            <a:off x="6513077" y="5261385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正方形/長方形 120"/>
          <p:cNvSpPr/>
          <p:nvPr/>
        </p:nvSpPr>
        <p:spPr>
          <a:xfrm>
            <a:off x="6791558" y="5261385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正方形/長方形 121"/>
          <p:cNvSpPr/>
          <p:nvPr/>
        </p:nvSpPr>
        <p:spPr>
          <a:xfrm>
            <a:off x="7070039" y="5261385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3" name="正方形/長方形 122"/>
          <p:cNvSpPr/>
          <p:nvPr/>
        </p:nvSpPr>
        <p:spPr>
          <a:xfrm>
            <a:off x="7348520" y="5261385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正方形/長方形 123"/>
          <p:cNvSpPr/>
          <p:nvPr/>
        </p:nvSpPr>
        <p:spPr>
          <a:xfrm>
            <a:off x="7627003" y="5261385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25" name="Google Shape;2451;p40"/>
          <p:cNvGrpSpPr/>
          <p:nvPr/>
        </p:nvGrpSpPr>
        <p:grpSpPr>
          <a:xfrm rot="1595020" flipH="1">
            <a:off x="5063501" y="5226865"/>
            <a:ext cx="152637" cy="172162"/>
            <a:chOff x="3805164" y="3252287"/>
            <a:chExt cx="1192516" cy="1345064"/>
          </a:xfrm>
        </p:grpSpPr>
        <p:sp>
          <p:nvSpPr>
            <p:cNvPr id="126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" name="Google Shape;2451;p40"/>
          <p:cNvGrpSpPr/>
          <p:nvPr/>
        </p:nvGrpSpPr>
        <p:grpSpPr>
          <a:xfrm rot="1595020" flipH="1">
            <a:off x="5344121" y="5226865"/>
            <a:ext cx="152637" cy="172162"/>
            <a:chOff x="3805164" y="3252287"/>
            <a:chExt cx="1192516" cy="1345064"/>
          </a:xfrm>
        </p:grpSpPr>
        <p:sp>
          <p:nvSpPr>
            <p:cNvPr id="130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3" name="Google Shape;2451;p40"/>
          <p:cNvGrpSpPr/>
          <p:nvPr/>
        </p:nvGrpSpPr>
        <p:grpSpPr>
          <a:xfrm rot="1595020" flipH="1">
            <a:off x="5624741" y="5226865"/>
            <a:ext cx="152637" cy="172162"/>
            <a:chOff x="3805164" y="3252287"/>
            <a:chExt cx="1192516" cy="1345064"/>
          </a:xfrm>
        </p:grpSpPr>
        <p:sp>
          <p:nvSpPr>
            <p:cNvPr id="134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1" name="正方形/長方形 140"/>
          <p:cNvSpPr/>
          <p:nvPr/>
        </p:nvSpPr>
        <p:spPr>
          <a:xfrm>
            <a:off x="6215515" y="5263031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42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666059" y="5062177"/>
            <a:ext cx="303975" cy="383186"/>
            <a:chOff x="9215567" y="654930"/>
            <a:chExt cx="1608434" cy="1989214"/>
          </a:xfrm>
        </p:grpSpPr>
        <p:sp>
          <p:nvSpPr>
            <p:cNvPr id="143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8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50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9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3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288759" y="5055091"/>
            <a:ext cx="303975" cy="383186"/>
            <a:chOff x="9215567" y="654930"/>
            <a:chExt cx="1608434" cy="1989214"/>
          </a:xfrm>
        </p:grpSpPr>
        <p:sp>
          <p:nvSpPr>
            <p:cNvPr id="154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9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61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0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4" name="正方形/長方形 163"/>
          <p:cNvSpPr/>
          <p:nvPr/>
        </p:nvSpPr>
        <p:spPr>
          <a:xfrm>
            <a:off x="5917953" y="5263031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" name="Google Shape;392;p16">
            <a:extLst>
              <a:ext uri="{FF2B5EF4-FFF2-40B4-BE49-F238E27FC236}">
                <a16:creationId xmlns:a16="http://schemas.microsoft.com/office/drawing/2014/main" id="{CDEC5043-0FCD-5D2D-B797-E0B433BB5F60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7" name="Google Shape;393;p16">
              <a:extLst>
                <a:ext uri="{FF2B5EF4-FFF2-40B4-BE49-F238E27FC236}">
                  <a16:creationId xmlns:a16="http://schemas.microsoft.com/office/drawing/2014/main" id="{7363F77D-EAB5-395D-CAB6-E3806393C346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394;p16">
              <a:extLst>
                <a:ext uri="{FF2B5EF4-FFF2-40B4-BE49-F238E27FC236}">
                  <a16:creationId xmlns:a16="http://schemas.microsoft.com/office/drawing/2014/main" id="{2CD678BE-73F7-3B44-DC33-AF5D4D48ECCA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395;p16">
              <a:extLst>
                <a:ext uri="{FF2B5EF4-FFF2-40B4-BE49-F238E27FC236}">
                  <a16:creationId xmlns:a16="http://schemas.microsoft.com/office/drawing/2014/main" id="{23775966-20A8-7B71-D6D6-03D5695F04A5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396;p16">
            <a:extLst>
              <a:ext uri="{FF2B5EF4-FFF2-40B4-BE49-F238E27FC236}">
                <a16:creationId xmlns:a16="http://schemas.microsoft.com/office/drawing/2014/main" id="{002CF218-28F3-C1D4-8B48-DE7A5E563447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2690" name="Google Shape;397;p16">
              <a:extLst>
                <a:ext uri="{FF2B5EF4-FFF2-40B4-BE49-F238E27FC236}">
                  <a16:creationId xmlns:a16="http://schemas.microsoft.com/office/drawing/2014/main" id="{435561B1-A9AE-CF86-885E-42E838040FB3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398;p16">
              <a:extLst>
                <a:ext uri="{FF2B5EF4-FFF2-40B4-BE49-F238E27FC236}">
                  <a16:creationId xmlns:a16="http://schemas.microsoft.com/office/drawing/2014/main" id="{EA859F33-DC0A-EC8F-5A1D-CB08B8A54ECF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399;p16">
              <a:extLst>
                <a:ext uri="{FF2B5EF4-FFF2-40B4-BE49-F238E27FC236}">
                  <a16:creationId xmlns:a16="http://schemas.microsoft.com/office/drawing/2014/main" id="{FC12FEB2-952C-7AB8-748D-41EB89F1D419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93" name="Google Shape;400;p16">
            <a:extLst>
              <a:ext uri="{FF2B5EF4-FFF2-40B4-BE49-F238E27FC236}">
                <a16:creationId xmlns:a16="http://schemas.microsoft.com/office/drawing/2014/main" id="{F622A429-92FC-ABCB-9D44-82BEEFD0864E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2694" name="Google Shape;401;p16">
              <a:extLst>
                <a:ext uri="{FF2B5EF4-FFF2-40B4-BE49-F238E27FC236}">
                  <a16:creationId xmlns:a16="http://schemas.microsoft.com/office/drawing/2014/main" id="{BAF1E1AF-11CD-1B98-38A5-B474F52646B4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402;p16">
              <a:extLst>
                <a:ext uri="{FF2B5EF4-FFF2-40B4-BE49-F238E27FC236}">
                  <a16:creationId xmlns:a16="http://schemas.microsoft.com/office/drawing/2014/main" id="{540B751C-6BE2-D4B9-8C72-E5AE481EA3D7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6" name="Google Shape;403;p16">
              <a:extLst>
                <a:ext uri="{FF2B5EF4-FFF2-40B4-BE49-F238E27FC236}">
                  <a16:creationId xmlns:a16="http://schemas.microsoft.com/office/drawing/2014/main" id="{76479579-9E74-EC66-00E5-F5CF0F75F655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97" name="Google Shape;404;p16">
            <a:extLst>
              <a:ext uri="{FF2B5EF4-FFF2-40B4-BE49-F238E27FC236}">
                <a16:creationId xmlns:a16="http://schemas.microsoft.com/office/drawing/2014/main" id="{883CE2A0-BBB5-5CD1-B8EC-2A9E20C8B4EB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698" name="Google Shape;405;p16">
              <a:extLst>
                <a:ext uri="{FF2B5EF4-FFF2-40B4-BE49-F238E27FC236}">
                  <a16:creationId xmlns:a16="http://schemas.microsoft.com/office/drawing/2014/main" id="{E8BB0493-04B2-6FA9-7FF1-7BD9D56C2D90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9" name="Google Shape;406;p16">
              <a:extLst>
                <a:ext uri="{FF2B5EF4-FFF2-40B4-BE49-F238E27FC236}">
                  <a16:creationId xmlns:a16="http://schemas.microsoft.com/office/drawing/2014/main" id="{BC3AE85F-1AE6-7BBE-1E01-C840EEE460E7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0" name="Google Shape;407;p16">
              <a:extLst>
                <a:ext uri="{FF2B5EF4-FFF2-40B4-BE49-F238E27FC236}">
                  <a16:creationId xmlns:a16="http://schemas.microsoft.com/office/drawing/2014/main" id="{2CD98A6D-7A89-7B2E-E6BF-9E4F7EF28B11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81319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6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星: 5 pt 19">
            <a:extLst>
              <a:ext uri="{FF2B5EF4-FFF2-40B4-BE49-F238E27FC236}">
                <a16:creationId xmlns:a16="http://schemas.microsoft.com/office/drawing/2014/main" id="{28455A4C-469A-752E-95C6-076F04641A77}"/>
              </a:ext>
            </a:extLst>
          </p:cNvPr>
          <p:cNvSpPr>
            <a:spLocks noChangeAspect="1"/>
          </p:cNvSpPr>
          <p:nvPr/>
        </p:nvSpPr>
        <p:spPr>
          <a:xfrm>
            <a:off x="6030146" y="1499965"/>
            <a:ext cx="2789924" cy="2789924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星: 5 pt 18">
            <a:extLst>
              <a:ext uri="{FF2B5EF4-FFF2-40B4-BE49-F238E27FC236}">
                <a16:creationId xmlns:a16="http://schemas.microsoft.com/office/drawing/2014/main" id="{8C34E2A9-8AE9-7FCA-3E7E-D0A224DEE032}"/>
              </a:ext>
            </a:extLst>
          </p:cNvPr>
          <p:cNvSpPr>
            <a:spLocks noChangeAspect="1"/>
          </p:cNvSpPr>
          <p:nvPr/>
        </p:nvSpPr>
        <p:spPr>
          <a:xfrm>
            <a:off x="7385518" y="3982034"/>
            <a:ext cx="2312726" cy="231272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02" name="Google Shape;802;p21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3" name="Google Shape;803;p21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" name="Google Shape;804;p21"/>
          <p:cNvSpPr txBox="1"/>
          <p:nvPr/>
        </p:nvSpPr>
        <p:spPr>
          <a:xfrm>
            <a:off x="589809" y="242776"/>
            <a:ext cx="10554046" cy="18158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ザイくんは「森のへんしん」まほうを使った。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ザイくんのまわりを、星がチカチカすると</a:t>
            </a:r>
            <a:r>
              <a:rPr lang="en-US" altLang="ja-JP" sz="3200" dirty="0">
                <a:solidFill>
                  <a:srgbClr val="3F3F3F"/>
                </a:solidFill>
              </a:rPr>
              <a:t>…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86981C98-96EB-4599-058B-954AADA4E589}"/>
              </a:ext>
            </a:extLst>
          </p:cNvPr>
          <p:cNvGrpSpPr/>
          <p:nvPr/>
        </p:nvGrpSpPr>
        <p:grpSpPr>
          <a:xfrm>
            <a:off x="3296784" y="2029198"/>
            <a:ext cx="3384641" cy="4240352"/>
            <a:chOff x="1543542" y="2004392"/>
            <a:chExt cx="3384641" cy="4240352"/>
          </a:xfrm>
        </p:grpSpPr>
        <p:grpSp>
          <p:nvGrpSpPr>
            <p:cNvPr id="7" name="グループ化 6"/>
            <p:cNvGrpSpPr/>
            <p:nvPr/>
          </p:nvGrpSpPr>
          <p:grpSpPr>
            <a:xfrm rot="2046346">
              <a:off x="4206201" y="4857785"/>
              <a:ext cx="721982" cy="899006"/>
              <a:chOff x="4804856" y="4757689"/>
              <a:chExt cx="676948" cy="842930"/>
            </a:xfrm>
          </p:grpSpPr>
          <p:sp>
            <p:nvSpPr>
              <p:cNvPr id="5" name="直方体 4"/>
              <p:cNvSpPr/>
              <p:nvPr/>
            </p:nvSpPr>
            <p:spPr>
              <a:xfrm>
                <a:off x="4827456" y="4757689"/>
                <a:ext cx="654348" cy="842930"/>
              </a:xfrm>
              <a:prstGeom prst="cube">
                <a:avLst>
                  <a:gd name="adj" fmla="val 12454"/>
                </a:avLst>
              </a:pr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Google Shape;1549;p28"/>
              <p:cNvSpPr txBox="1"/>
              <p:nvPr/>
            </p:nvSpPr>
            <p:spPr>
              <a:xfrm>
                <a:off x="4804856" y="4870488"/>
                <a:ext cx="607313" cy="577041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 err="1">
                    <a:solidFill>
                      <a:schemeClr val="bg1"/>
                    </a:solidFill>
                  </a:rPr>
                  <a:t>まほう</a:t>
                </a:r>
                <a:endParaRPr lang="en-US" altLang="ja-JP" sz="1050" dirty="0">
                  <a:solidFill>
                    <a:schemeClr val="bg1"/>
                  </a:solidFill>
                </a:endParaRPr>
              </a:p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>
                    <a:solidFill>
                      <a:schemeClr val="bg1"/>
                    </a:solidFill>
                  </a:rPr>
                  <a:t>の</a:t>
                </a:r>
                <a:endParaRPr lang="en-US" altLang="ja-JP" sz="1050" dirty="0">
                  <a:solidFill>
                    <a:schemeClr val="bg1"/>
                  </a:solidFill>
                </a:endParaRPr>
              </a:p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altLang="en-US" sz="1050" dirty="0">
                    <a:solidFill>
                      <a:schemeClr val="bg1"/>
                    </a:solidFill>
                  </a:rPr>
                  <a:t>本</a:t>
                </a:r>
                <a:endParaRPr sz="1050" dirty="0">
                  <a:solidFill>
                    <a:schemeClr val="bg1"/>
                  </a:solidFill>
                  <a:sym typeface="Arial"/>
                </a:endParaRPr>
              </a:p>
            </p:txBody>
          </p:sp>
          <p:sp>
            <p:nvSpPr>
              <p:cNvPr id="6" name="フリーフォーム 5"/>
              <p:cNvSpPr/>
              <p:nvPr/>
            </p:nvSpPr>
            <p:spPr>
              <a:xfrm>
                <a:off x="4852657" y="4771177"/>
                <a:ext cx="612618" cy="811794"/>
              </a:xfrm>
              <a:custGeom>
                <a:avLst/>
                <a:gdLst>
                  <a:gd name="connsiteX0" fmla="*/ 69410 w 612618"/>
                  <a:gd name="connsiteY0" fmla="*/ 0 h 826883"/>
                  <a:gd name="connsiteX1" fmla="*/ 0 w 612618"/>
                  <a:gd name="connsiteY1" fmla="*/ 69410 h 826883"/>
                  <a:gd name="connsiteX2" fmla="*/ 561315 w 612618"/>
                  <a:gd name="connsiteY2" fmla="*/ 72428 h 826883"/>
                  <a:gd name="connsiteX3" fmla="*/ 552262 w 612618"/>
                  <a:gd name="connsiteY3" fmla="*/ 826883 h 826883"/>
                  <a:gd name="connsiteX4" fmla="*/ 612618 w 612618"/>
                  <a:gd name="connsiteY4" fmla="*/ 748420 h 826883"/>
                  <a:gd name="connsiteX5" fmla="*/ 612618 w 612618"/>
                  <a:gd name="connsiteY5" fmla="*/ 15089 h 826883"/>
                  <a:gd name="connsiteX6" fmla="*/ 69410 w 612618"/>
                  <a:gd name="connsiteY6" fmla="*/ 0 h 826883"/>
                  <a:gd name="connsiteX0" fmla="*/ 69410 w 612618"/>
                  <a:gd name="connsiteY0" fmla="*/ 3018 h 811794"/>
                  <a:gd name="connsiteX1" fmla="*/ 0 w 612618"/>
                  <a:gd name="connsiteY1" fmla="*/ 54321 h 811794"/>
                  <a:gd name="connsiteX2" fmla="*/ 561315 w 612618"/>
                  <a:gd name="connsiteY2" fmla="*/ 57339 h 811794"/>
                  <a:gd name="connsiteX3" fmla="*/ 552262 w 612618"/>
                  <a:gd name="connsiteY3" fmla="*/ 811794 h 811794"/>
                  <a:gd name="connsiteX4" fmla="*/ 612618 w 612618"/>
                  <a:gd name="connsiteY4" fmla="*/ 733331 h 811794"/>
                  <a:gd name="connsiteX5" fmla="*/ 612618 w 612618"/>
                  <a:gd name="connsiteY5" fmla="*/ 0 h 811794"/>
                  <a:gd name="connsiteX6" fmla="*/ 69410 w 612618"/>
                  <a:gd name="connsiteY6" fmla="*/ 3018 h 81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2618" h="811794">
                    <a:moveTo>
                      <a:pt x="69410" y="3018"/>
                    </a:moveTo>
                    <a:lnTo>
                      <a:pt x="0" y="54321"/>
                    </a:lnTo>
                    <a:lnTo>
                      <a:pt x="561315" y="57339"/>
                    </a:lnTo>
                    <a:lnTo>
                      <a:pt x="552262" y="811794"/>
                    </a:lnTo>
                    <a:lnTo>
                      <a:pt x="612618" y="733331"/>
                    </a:lnTo>
                    <a:lnTo>
                      <a:pt x="612618" y="0"/>
                    </a:lnTo>
                    <a:lnTo>
                      <a:pt x="69410" y="3018"/>
                    </a:lnTo>
                    <a:close/>
                  </a:path>
                </a:pathLst>
              </a:custGeom>
              <a:solidFill>
                <a:schemeClr val="tx2">
                  <a:lumMod val="90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32" name="グループ化 31"/>
            <p:cNvGrpSpPr/>
            <p:nvPr/>
          </p:nvGrpSpPr>
          <p:grpSpPr>
            <a:xfrm>
              <a:off x="2605085" y="3753378"/>
              <a:ext cx="2040923" cy="2491366"/>
              <a:chOff x="5767717" y="1496159"/>
              <a:chExt cx="1609515" cy="1986106"/>
            </a:xfrm>
          </p:grpSpPr>
          <p:grpSp>
            <p:nvGrpSpPr>
              <p:cNvPr id="34" name="グループ化 33"/>
              <p:cNvGrpSpPr/>
              <p:nvPr/>
            </p:nvGrpSpPr>
            <p:grpSpPr>
              <a:xfrm rot="65108">
                <a:off x="5767717" y="1496159"/>
                <a:ext cx="1609515" cy="1986106"/>
                <a:chOff x="852649" y="4147627"/>
                <a:chExt cx="1519259" cy="1874733"/>
              </a:xfrm>
            </p:grpSpPr>
            <p:sp>
              <p:nvSpPr>
                <p:cNvPr id="42" name="Google Shape;1610;p29"/>
                <p:cNvSpPr/>
                <p:nvPr/>
              </p:nvSpPr>
              <p:spPr>
                <a:xfrm>
                  <a:off x="2120636" y="5645555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3" name="Google Shape;1611;p29"/>
                <p:cNvSpPr/>
                <p:nvPr/>
              </p:nvSpPr>
              <p:spPr>
                <a:xfrm>
                  <a:off x="852649" y="4147627"/>
                  <a:ext cx="1340898" cy="1783396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1612;p29"/>
                <p:cNvSpPr/>
                <p:nvPr/>
              </p:nvSpPr>
              <p:spPr>
                <a:xfrm>
                  <a:off x="1718646" y="4866956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1613;p29"/>
                <p:cNvSpPr/>
                <p:nvPr/>
              </p:nvSpPr>
              <p:spPr>
                <a:xfrm>
                  <a:off x="2046895" y="4797118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6" name="Google Shape;1614;p29"/>
                <p:cNvSpPr/>
                <p:nvPr/>
              </p:nvSpPr>
              <p:spPr>
                <a:xfrm>
                  <a:off x="1922737" y="5148120"/>
                  <a:ext cx="79312" cy="76827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7" name="Google Shape;1615;p29"/>
                <p:cNvSpPr/>
                <p:nvPr/>
              </p:nvSpPr>
              <p:spPr>
                <a:xfrm>
                  <a:off x="1593086" y="5839684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48" name="Google Shape;1616;p29"/>
                <p:cNvCxnSpPr/>
                <p:nvPr/>
              </p:nvCxnSpPr>
              <p:spPr>
                <a:xfrm flipH="1">
                  <a:off x="852649" y="5579317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49" name="Google Shape;1617;p29"/>
                <p:cNvCxnSpPr/>
                <p:nvPr/>
              </p:nvCxnSpPr>
              <p:spPr>
                <a:xfrm flipH="1">
                  <a:off x="859633" y="5631588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50" name="Google Shape;1618;p29"/>
                <p:cNvCxnSpPr/>
                <p:nvPr/>
              </p:nvCxnSpPr>
              <p:spPr>
                <a:xfrm flipH="1">
                  <a:off x="887568" y="5658105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51" name="Google Shape;1619;p29"/>
                <p:cNvCxnSpPr/>
                <p:nvPr/>
              </p:nvCxnSpPr>
              <p:spPr>
                <a:xfrm flipH="1">
                  <a:off x="925980" y="5712559"/>
                  <a:ext cx="88984" cy="12712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52" name="Google Shape;1620;p29"/>
                <p:cNvCxnSpPr/>
                <p:nvPr/>
              </p:nvCxnSpPr>
              <p:spPr>
                <a:xfrm flipH="1">
                  <a:off x="964391" y="5760897"/>
                  <a:ext cx="71403" cy="8978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53" name="Google Shape;1621;p29"/>
                <p:cNvCxnSpPr/>
                <p:nvPr/>
              </p:nvCxnSpPr>
              <p:spPr>
                <a:xfrm flipH="1">
                  <a:off x="999310" y="5795047"/>
                  <a:ext cx="55870" cy="69354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sp>
              <p:nvSpPr>
                <p:cNvPr id="54" name="Google Shape;1622;p29"/>
                <p:cNvSpPr/>
                <p:nvPr/>
              </p:nvSpPr>
              <p:spPr>
                <a:xfrm>
                  <a:off x="1138987" y="4203499"/>
                  <a:ext cx="632451" cy="18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67" h="147637" extrusionOk="0">
                      <a:moveTo>
                        <a:pt x="130969" y="66675"/>
                      </a:moveTo>
                      <a:cubicBezTo>
                        <a:pt x="134938" y="67469"/>
                        <a:pt x="140013" y="66194"/>
                        <a:pt x="142875" y="69056"/>
                      </a:cubicBezTo>
                      <a:cubicBezTo>
                        <a:pt x="146425" y="72606"/>
                        <a:pt x="147638" y="83344"/>
                        <a:pt x="147638" y="83344"/>
                      </a:cubicBezTo>
                      <a:cubicBezTo>
                        <a:pt x="145257" y="89694"/>
                        <a:pt x="144731" y="97098"/>
                        <a:pt x="140494" y="102394"/>
                      </a:cubicBezTo>
                      <a:cubicBezTo>
                        <a:pt x="133518" y="111114"/>
                        <a:pt x="113325" y="105460"/>
                        <a:pt x="107157" y="104775"/>
                      </a:cubicBezTo>
                      <a:cubicBezTo>
                        <a:pt x="100950" y="101051"/>
                        <a:pt x="92275" y="97155"/>
                        <a:pt x="88107" y="90487"/>
                      </a:cubicBezTo>
                      <a:cubicBezTo>
                        <a:pt x="85842" y="86862"/>
                        <a:pt x="84932" y="82550"/>
                        <a:pt x="83344" y="78581"/>
                      </a:cubicBezTo>
                      <a:cubicBezTo>
                        <a:pt x="84138" y="68262"/>
                        <a:pt x="82805" y="57554"/>
                        <a:pt x="85725" y="47625"/>
                      </a:cubicBezTo>
                      <a:cubicBezTo>
                        <a:pt x="86992" y="43317"/>
                        <a:pt x="91706" y="40857"/>
                        <a:pt x="95250" y="38100"/>
                      </a:cubicBezTo>
                      <a:cubicBezTo>
                        <a:pt x="103685" y="31539"/>
                        <a:pt x="105815" y="31403"/>
                        <a:pt x="114300" y="28575"/>
                      </a:cubicBezTo>
                      <a:cubicBezTo>
                        <a:pt x="132556" y="29369"/>
                        <a:pt x="150845" y="29606"/>
                        <a:pt x="169069" y="30956"/>
                      </a:cubicBezTo>
                      <a:cubicBezTo>
                        <a:pt x="172333" y="31198"/>
                        <a:pt x="175512" y="32236"/>
                        <a:pt x="178594" y="33337"/>
                      </a:cubicBezTo>
                      <a:cubicBezTo>
                        <a:pt x="186645" y="36212"/>
                        <a:pt x="202407" y="42862"/>
                        <a:pt x="202407" y="42862"/>
                      </a:cubicBezTo>
                      <a:cubicBezTo>
                        <a:pt x="214888" y="55343"/>
                        <a:pt x="217932" y="56521"/>
                        <a:pt x="226219" y="71437"/>
                      </a:cubicBezTo>
                      <a:cubicBezTo>
                        <a:pt x="228506" y="75553"/>
                        <a:pt x="230323" y="87193"/>
                        <a:pt x="230982" y="90487"/>
                      </a:cubicBezTo>
                      <a:cubicBezTo>
                        <a:pt x="230188" y="99218"/>
                        <a:pt x="232114" y="108649"/>
                        <a:pt x="228600" y="116681"/>
                      </a:cubicBezTo>
                      <a:cubicBezTo>
                        <a:pt x="226115" y="122360"/>
                        <a:pt x="219206" y="124781"/>
                        <a:pt x="214313" y="128587"/>
                      </a:cubicBezTo>
                      <a:cubicBezTo>
                        <a:pt x="212054" y="130344"/>
                        <a:pt x="209800" y="132223"/>
                        <a:pt x="207169" y="133350"/>
                      </a:cubicBezTo>
                      <a:cubicBezTo>
                        <a:pt x="201556" y="135756"/>
                        <a:pt x="184836" y="137561"/>
                        <a:pt x="180975" y="138112"/>
                      </a:cubicBezTo>
                      <a:cubicBezTo>
                        <a:pt x="161321" y="144666"/>
                        <a:pt x="181664" y="138380"/>
                        <a:pt x="138113" y="145256"/>
                      </a:cubicBezTo>
                      <a:cubicBezTo>
                        <a:pt x="134880" y="145766"/>
                        <a:pt x="131763" y="146843"/>
                        <a:pt x="128588" y="147637"/>
                      </a:cubicBezTo>
                      <a:cubicBezTo>
                        <a:pt x="99219" y="146050"/>
                        <a:pt x="69297" y="148769"/>
                        <a:pt x="40482" y="142875"/>
                      </a:cubicBezTo>
                      <a:cubicBezTo>
                        <a:pt x="32784" y="141300"/>
                        <a:pt x="30099" y="130921"/>
                        <a:pt x="23813" y="126206"/>
                      </a:cubicBezTo>
                      <a:lnTo>
                        <a:pt x="14288" y="119062"/>
                      </a:lnTo>
                      <a:cubicBezTo>
                        <a:pt x="1259" y="93005"/>
                        <a:pt x="5189" y="103669"/>
                        <a:pt x="0" y="88106"/>
                      </a:cubicBezTo>
                      <a:cubicBezTo>
                        <a:pt x="1588" y="77787"/>
                        <a:pt x="2231" y="67278"/>
                        <a:pt x="4763" y="57150"/>
                      </a:cubicBezTo>
                      <a:cubicBezTo>
                        <a:pt x="5457" y="54374"/>
                        <a:pt x="8008" y="52433"/>
                        <a:pt x="9525" y="50006"/>
                      </a:cubicBezTo>
                      <a:cubicBezTo>
                        <a:pt x="24477" y="26083"/>
                        <a:pt x="8063" y="49296"/>
                        <a:pt x="26194" y="28575"/>
                      </a:cubicBezTo>
                      <a:cubicBezTo>
                        <a:pt x="28807" y="25588"/>
                        <a:pt x="30108" y="21357"/>
                        <a:pt x="33338" y="19050"/>
                      </a:cubicBezTo>
                      <a:cubicBezTo>
                        <a:pt x="36001" y="17148"/>
                        <a:pt x="39654" y="17311"/>
                        <a:pt x="42863" y="16669"/>
                      </a:cubicBezTo>
                      <a:cubicBezTo>
                        <a:pt x="47597" y="15722"/>
                        <a:pt x="52416" y="15234"/>
                        <a:pt x="57150" y="14287"/>
                      </a:cubicBezTo>
                      <a:cubicBezTo>
                        <a:pt x="64326" y="12852"/>
                        <a:pt x="71345" y="10610"/>
                        <a:pt x="78582" y="9525"/>
                      </a:cubicBezTo>
                      <a:cubicBezTo>
                        <a:pt x="87252" y="8225"/>
                        <a:pt x="96068" y="8168"/>
                        <a:pt x="104775" y="7144"/>
                      </a:cubicBezTo>
                      <a:cubicBezTo>
                        <a:pt x="109570" y="6580"/>
                        <a:pt x="114264" y="5295"/>
                        <a:pt x="119063" y="4762"/>
                      </a:cubicBezTo>
                      <a:cubicBezTo>
                        <a:pt x="183175" y="-2362"/>
                        <a:pt x="120592" y="6244"/>
                        <a:pt x="164307" y="0"/>
                      </a:cubicBezTo>
                      <a:cubicBezTo>
                        <a:pt x="195263" y="794"/>
                        <a:pt x="226284" y="226"/>
                        <a:pt x="257175" y="2381"/>
                      </a:cubicBezTo>
                      <a:cubicBezTo>
                        <a:pt x="260716" y="2628"/>
                        <a:pt x="263332" y="6021"/>
                        <a:pt x="266700" y="7144"/>
                      </a:cubicBezTo>
                      <a:cubicBezTo>
                        <a:pt x="270540" y="8424"/>
                        <a:pt x="274638" y="8731"/>
                        <a:pt x="278607" y="9525"/>
                      </a:cubicBezTo>
                      <a:cubicBezTo>
                        <a:pt x="296537" y="21478"/>
                        <a:pt x="273751" y="7444"/>
                        <a:pt x="295275" y="16669"/>
                      </a:cubicBezTo>
                      <a:cubicBezTo>
                        <a:pt x="297905" y="17796"/>
                        <a:pt x="299934" y="20011"/>
                        <a:pt x="302419" y="21431"/>
                      </a:cubicBezTo>
                      <a:cubicBezTo>
                        <a:pt x="318215" y="30457"/>
                        <a:pt x="306582" y="20832"/>
                        <a:pt x="321469" y="35719"/>
                      </a:cubicBezTo>
                      <a:cubicBezTo>
                        <a:pt x="322263" y="38100"/>
                        <a:pt x="322861" y="40555"/>
                        <a:pt x="323850" y="42862"/>
                      </a:cubicBezTo>
                      <a:cubicBezTo>
                        <a:pt x="326217" y="48386"/>
                        <a:pt x="329978" y="53436"/>
                        <a:pt x="330994" y="59531"/>
                      </a:cubicBezTo>
                      <a:cubicBezTo>
                        <a:pt x="331385" y="61880"/>
                        <a:pt x="330994" y="64294"/>
                        <a:pt x="330994" y="66675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41" name="Google Shape;1736;p30"/>
              <p:cNvSpPr/>
              <p:nvPr/>
            </p:nvSpPr>
            <p:spPr>
              <a:xfrm rot="17810550">
                <a:off x="5733468" y="2446078"/>
                <a:ext cx="443857" cy="278104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72" name="グループ化 71"/>
            <p:cNvGrpSpPr/>
            <p:nvPr/>
          </p:nvGrpSpPr>
          <p:grpSpPr>
            <a:xfrm rot="4635502">
              <a:off x="1623146" y="2603008"/>
              <a:ext cx="698550" cy="542450"/>
              <a:chOff x="3302349" y="4517737"/>
              <a:chExt cx="467406" cy="359054"/>
            </a:xfrm>
          </p:grpSpPr>
          <p:cxnSp>
            <p:nvCxnSpPr>
              <p:cNvPr id="73" name="直線コネクタ 72"/>
              <p:cNvCxnSpPr/>
              <p:nvPr/>
            </p:nvCxnSpPr>
            <p:spPr>
              <a:xfrm>
                <a:off x="3557597" y="4595412"/>
                <a:ext cx="64569" cy="116315"/>
              </a:xfrm>
              <a:prstGeom prst="line">
                <a:avLst/>
              </a:pr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直線コネクタ 73"/>
              <p:cNvCxnSpPr/>
              <p:nvPr/>
            </p:nvCxnSpPr>
            <p:spPr>
              <a:xfrm flipH="1">
                <a:off x="3737152" y="4517737"/>
                <a:ext cx="32603" cy="162048"/>
              </a:xfrm>
              <a:prstGeom prst="line">
                <a:avLst/>
              </a:pr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直線コネクタ 74"/>
              <p:cNvCxnSpPr/>
              <p:nvPr/>
            </p:nvCxnSpPr>
            <p:spPr>
              <a:xfrm>
                <a:off x="3302349" y="4851651"/>
                <a:ext cx="176293" cy="25140"/>
              </a:xfrm>
              <a:prstGeom prst="line">
                <a:avLst/>
              </a:pr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直線コネクタ 75"/>
              <p:cNvCxnSpPr/>
              <p:nvPr/>
            </p:nvCxnSpPr>
            <p:spPr>
              <a:xfrm>
                <a:off x="3436425" y="4695768"/>
                <a:ext cx="74941" cy="61816"/>
              </a:xfrm>
              <a:prstGeom prst="line">
                <a:avLst/>
              </a:prstGeom>
              <a:ln w="38100">
                <a:solidFill>
                  <a:schemeClr val="accent2">
                    <a:lumMod val="7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2" name="グループ化 11"/>
            <p:cNvGrpSpPr/>
            <p:nvPr/>
          </p:nvGrpSpPr>
          <p:grpSpPr>
            <a:xfrm rot="21236223">
              <a:off x="2191174" y="2004392"/>
              <a:ext cx="2310710" cy="2241554"/>
              <a:chOff x="6299492" y="1900421"/>
              <a:chExt cx="2208788" cy="2063116"/>
            </a:xfrm>
          </p:grpSpPr>
          <p:sp>
            <p:nvSpPr>
              <p:cNvPr id="10" name="楕円 9"/>
              <p:cNvSpPr/>
              <p:nvPr/>
            </p:nvSpPr>
            <p:spPr>
              <a:xfrm>
                <a:off x="6299492" y="3326474"/>
                <a:ext cx="2208788" cy="637063"/>
              </a:xfrm>
              <a:prstGeom prst="ellipse">
                <a:avLst/>
              </a:pr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" name="フローチャート: 抜出し 10"/>
              <p:cNvSpPr/>
              <p:nvPr/>
            </p:nvSpPr>
            <p:spPr>
              <a:xfrm>
                <a:off x="6815957" y="1900421"/>
                <a:ext cx="1145409" cy="1670636"/>
              </a:xfrm>
              <a:custGeom>
                <a:avLst/>
                <a:gdLst>
                  <a:gd name="connsiteX0" fmla="*/ 0 w 10000"/>
                  <a:gd name="connsiteY0" fmla="*/ 10000 h 10000"/>
                  <a:gd name="connsiteX1" fmla="*/ 5000 w 10000"/>
                  <a:gd name="connsiteY1" fmla="*/ 0 h 10000"/>
                  <a:gd name="connsiteX2" fmla="*/ 10000 w 10000"/>
                  <a:gd name="connsiteY2" fmla="*/ 10000 h 10000"/>
                  <a:gd name="connsiteX3" fmla="*/ 0 w 10000"/>
                  <a:gd name="connsiteY3" fmla="*/ 10000 h 10000"/>
                  <a:gd name="connsiteX0" fmla="*/ 10000 w 10840"/>
                  <a:gd name="connsiteY0" fmla="*/ 10000 h 10478"/>
                  <a:gd name="connsiteX1" fmla="*/ 0 w 10840"/>
                  <a:gd name="connsiteY1" fmla="*/ 10000 h 10478"/>
                  <a:gd name="connsiteX2" fmla="*/ 5000 w 10840"/>
                  <a:gd name="connsiteY2" fmla="*/ 0 h 10478"/>
                  <a:gd name="connsiteX3" fmla="*/ 10840 w 10840"/>
                  <a:gd name="connsiteY3" fmla="*/ 10478 h 10478"/>
                  <a:gd name="connsiteX0" fmla="*/ 1927 w 10840"/>
                  <a:gd name="connsiteY0" fmla="*/ 13066 h 13066"/>
                  <a:gd name="connsiteX1" fmla="*/ 0 w 10840"/>
                  <a:gd name="connsiteY1" fmla="*/ 10000 h 13066"/>
                  <a:gd name="connsiteX2" fmla="*/ 5000 w 10840"/>
                  <a:gd name="connsiteY2" fmla="*/ 0 h 13066"/>
                  <a:gd name="connsiteX3" fmla="*/ 10840 w 10840"/>
                  <a:gd name="connsiteY3" fmla="*/ 10478 h 13066"/>
                  <a:gd name="connsiteX0" fmla="*/ 0 w 10840"/>
                  <a:gd name="connsiteY0" fmla="*/ 10000 h 10478"/>
                  <a:gd name="connsiteX1" fmla="*/ 5000 w 10840"/>
                  <a:gd name="connsiteY1" fmla="*/ 0 h 10478"/>
                  <a:gd name="connsiteX2" fmla="*/ 10840 w 10840"/>
                  <a:gd name="connsiteY2" fmla="*/ 10478 h 10478"/>
                  <a:gd name="connsiteX0" fmla="*/ 0 w 10517"/>
                  <a:gd name="connsiteY0" fmla="*/ 10000 h 10000"/>
                  <a:gd name="connsiteX1" fmla="*/ 5000 w 10517"/>
                  <a:gd name="connsiteY1" fmla="*/ 0 h 10000"/>
                  <a:gd name="connsiteX2" fmla="*/ 10517 w 10517"/>
                  <a:gd name="connsiteY2" fmla="*/ 9804 h 10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517" h="10000">
                    <a:moveTo>
                      <a:pt x="0" y="10000"/>
                    </a:moveTo>
                    <a:lnTo>
                      <a:pt x="5000" y="0"/>
                    </a:lnTo>
                    <a:cubicBezTo>
                      <a:pt x="6667" y="3333"/>
                      <a:pt x="10517" y="9804"/>
                      <a:pt x="10517" y="9804"/>
                    </a:cubicBezTo>
                  </a:path>
                </a:pathLst>
              </a:custGeom>
              <a:solidFill>
                <a:schemeClr val="accent5">
                  <a:lumMod val="75000"/>
                </a:schemeClr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3" name="星 4 12"/>
            <p:cNvSpPr/>
            <p:nvPr/>
          </p:nvSpPr>
          <p:spPr>
            <a:xfrm rot="3721294">
              <a:off x="3899891" y="3867574"/>
              <a:ext cx="131528" cy="288146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" name="星 4 88"/>
            <p:cNvSpPr/>
            <p:nvPr/>
          </p:nvSpPr>
          <p:spPr>
            <a:xfrm rot="1499007">
              <a:off x="4257415" y="3675226"/>
              <a:ext cx="130278" cy="256343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" name="星 4 89"/>
            <p:cNvSpPr/>
            <p:nvPr/>
          </p:nvSpPr>
          <p:spPr>
            <a:xfrm rot="5214243">
              <a:off x="3418626" y="3959072"/>
              <a:ext cx="131528" cy="288146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" name="星 4 90"/>
            <p:cNvSpPr/>
            <p:nvPr/>
          </p:nvSpPr>
          <p:spPr>
            <a:xfrm rot="5214243">
              <a:off x="2883753" y="4005199"/>
              <a:ext cx="131528" cy="288146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" name="星 4 91"/>
            <p:cNvSpPr/>
            <p:nvPr/>
          </p:nvSpPr>
          <p:spPr>
            <a:xfrm rot="6420731">
              <a:off x="2456155" y="3937600"/>
              <a:ext cx="131528" cy="288146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4" name="星 4 93"/>
            <p:cNvSpPr/>
            <p:nvPr/>
          </p:nvSpPr>
          <p:spPr>
            <a:xfrm rot="3315040">
              <a:off x="2597737" y="3662506"/>
              <a:ext cx="117511" cy="257438"/>
            </a:xfrm>
            <a:prstGeom prst="star4">
              <a:avLst>
                <a:gd name="adj" fmla="val 24630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5" name="グループ化 14"/>
            <p:cNvGrpSpPr/>
            <p:nvPr/>
          </p:nvGrpSpPr>
          <p:grpSpPr>
            <a:xfrm>
              <a:off x="3673637" y="5360894"/>
              <a:ext cx="717952" cy="310789"/>
              <a:chOff x="7592291" y="4873538"/>
              <a:chExt cx="1316303" cy="831084"/>
            </a:xfrm>
          </p:grpSpPr>
          <p:sp>
            <p:nvSpPr>
              <p:cNvPr id="14" name="楕円 13"/>
              <p:cNvSpPr/>
              <p:nvPr/>
            </p:nvSpPr>
            <p:spPr>
              <a:xfrm>
                <a:off x="7592291" y="4936114"/>
                <a:ext cx="665018" cy="37117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18" h="371176">
                    <a:moveTo>
                      <a:pt x="0" y="185588"/>
                    </a:moveTo>
                    <a:cubicBezTo>
                      <a:pt x="0" y="83091"/>
                      <a:pt x="148869" y="0"/>
                      <a:pt x="332509" y="0"/>
                    </a:cubicBezTo>
                    <a:cubicBezTo>
                      <a:pt x="516149" y="0"/>
                      <a:pt x="657553" y="187594"/>
                      <a:pt x="665018" y="185588"/>
                    </a:cubicBezTo>
                    <a:cubicBezTo>
                      <a:pt x="650089" y="191047"/>
                      <a:pt x="516149" y="371176"/>
                      <a:pt x="332509" y="371176"/>
                    </a:cubicBezTo>
                    <a:cubicBezTo>
                      <a:pt x="148869" y="371176"/>
                      <a:pt x="0" y="288085"/>
                      <a:pt x="0" y="185588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楕円 13"/>
              <p:cNvSpPr/>
              <p:nvPr/>
            </p:nvSpPr>
            <p:spPr>
              <a:xfrm rot="10040069">
                <a:off x="8237968" y="4873538"/>
                <a:ext cx="665018" cy="37117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5018" h="371176">
                    <a:moveTo>
                      <a:pt x="0" y="185588"/>
                    </a:moveTo>
                    <a:cubicBezTo>
                      <a:pt x="0" y="83091"/>
                      <a:pt x="148869" y="0"/>
                      <a:pt x="332509" y="0"/>
                    </a:cubicBezTo>
                    <a:cubicBezTo>
                      <a:pt x="516149" y="0"/>
                      <a:pt x="657553" y="187594"/>
                      <a:pt x="665018" y="185588"/>
                    </a:cubicBezTo>
                    <a:cubicBezTo>
                      <a:pt x="650089" y="191047"/>
                      <a:pt x="516149" y="371176"/>
                      <a:pt x="332509" y="371176"/>
                    </a:cubicBezTo>
                    <a:cubicBezTo>
                      <a:pt x="148869" y="371176"/>
                      <a:pt x="0" y="288085"/>
                      <a:pt x="0" y="185588"/>
                    </a:cubicBezTo>
                    <a:close/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楕円 13"/>
              <p:cNvSpPr/>
              <p:nvPr/>
            </p:nvSpPr>
            <p:spPr>
              <a:xfrm rot="5161694">
                <a:off x="8078656" y="4874685"/>
                <a:ext cx="554779" cy="1105096"/>
              </a:xfrm>
              <a:custGeom>
                <a:avLst/>
                <a:gdLst>
                  <a:gd name="connsiteX0" fmla="*/ 0 w 665018"/>
                  <a:gd name="connsiteY0" fmla="*/ 185588 h 371175"/>
                  <a:gd name="connsiteX1" fmla="*/ 332509 w 665018"/>
                  <a:gd name="connsiteY1" fmla="*/ 0 h 371175"/>
                  <a:gd name="connsiteX2" fmla="*/ 665018 w 665018"/>
                  <a:gd name="connsiteY2" fmla="*/ 185588 h 371175"/>
                  <a:gd name="connsiteX3" fmla="*/ 332509 w 665018"/>
                  <a:gd name="connsiteY3" fmla="*/ 371176 h 371175"/>
                  <a:gd name="connsiteX4" fmla="*/ 0 w 665018"/>
                  <a:gd name="connsiteY4" fmla="*/ 185588 h 371175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0 w 665018"/>
                  <a:gd name="connsiteY0" fmla="*/ 185588 h 371176"/>
                  <a:gd name="connsiteX1" fmla="*/ 332509 w 665018"/>
                  <a:gd name="connsiteY1" fmla="*/ 0 h 371176"/>
                  <a:gd name="connsiteX2" fmla="*/ 665018 w 665018"/>
                  <a:gd name="connsiteY2" fmla="*/ 185588 h 371176"/>
                  <a:gd name="connsiteX3" fmla="*/ 332509 w 665018"/>
                  <a:gd name="connsiteY3" fmla="*/ 371176 h 371176"/>
                  <a:gd name="connsiteX4" fmla="*/ 0 w 665018"/>
                  <a:gd name="connsiteY4" fmla="*/ 185588 h 371176"/>
                  <a:gd name="connsiteX0" fmla="*/ 665018 w 783033"/>
                  <a:gd name="connsiteY0" fmla="*/ 185588 h 371176"/>
                  <a:gd name="connsiteX1" fmla="*/ 332509 w 783033"/>
                  <a:gd name="connsiteY1" fmla="*/ 371176 h 371176"/>
                  <a:gd name="connsiteX2" fmla="*/ 0 w 783033"/>
                  <a:gd name="connsiteY2" fmla="*/ 185588 h 371176"/>
                  <a:gd name="connsiteX3" fmla="*/ 332509 w 783033"/>
                  <a:gd name="connsiteY3" fmla="*/ 0 h 371176"/>
                  <a:gd name="connsiteX4" fmla="*/ 783033 w 783033"/>
                  <a:gd name="connsiteY4" fmla="*/ 277028 h 371176"/>
                  <a:gd name="connsiteX0" fmla="*/ 665018 w 716013"/>
                  <a:gd name="connsiteY0" fmla="*/ 628003 h 813591"/>
                  <a:gd name="connsiteX1" fmla="*/ 332509 w 716013"/>
                  <a:gd name="connsiteY1" fmla="*/ 813591 h 813591"/>
                  <a:gd name="connsiteX2" fmla="*/ 0 w 716013"/>
                  <a:gd name="connsiteY2" fmla="*/ 628003 h 813591"/>
                  <a:gd name="connsiteX3" fmla="*/ 332509 w 716013"/>
                  <a:gd name="connsiteY3" fmla="*/ 442415 h 813591"/>
                  <a:gd name="connsiteX4" fmla="*/ 716013 w 716013"/>
                  <a:gd name="connsiteY4" fmla="*/ 12487 h 813591"/>
                  <a:gd name="connsiteX0" fmla="*/ 699531 w 716013"/>
                  <a:gd name="connsiteY0" fmla="*/ 1104996 h 1105096"/>
                  <a:gd name="connsiteX1" fmla="*/ 332509 w 716013"/>
                  <a:gd name="connsiteY1" fmla="*/ 813591 h 1105096"/>
                  <a:gd name="connsiteX2" fmla="*/ 0 w 716013"/>
                  <a:gd name="connsiteY2" fmla="*/ 628003 h 1105096"/>
                  <a:gd name="connsiteX3" fmla="*/ 332509 w 716013"/>
                  <a:gd name="connsiteY3" fmla="*/ 442415 h 1105096"/>
                  <a:gd name="connsiteX4" fmla="*/ 716013 w 716013"/>
                  <a:gd name="connsiteY4" fmla="*/ 12487 h 1105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16013" h="1105096">
                    <a:moveTo>
                      <a:pt x="699531" y="1104996"/>
                    </a:moveTo>
                    <a:cubicBezTo>
                      <a:pt x="684602" y="1110455"/>
                      <a:pt x="449098" y="893090"/>
                      <a:pt x="332509" y="813591"/>
                    </a:cubicBezTo>
                    <a:cubicBezTo>
                      <a:pt x="215921" y="734092"/>
                      <a:pt x="0" y="730500"/>
                      <a:pt x="0" y="628003"/>
                    </a:cubicBezTo>
                    <a:cubicBezTo>
                      <a:pt x="0" y="525506"/>
                      <a:pt x="213174" y="545001"/>
                      <a:pt x="332509" y="442415"/>
                    </a:cubicBezTo>
                    <a:cubicBezTo>
                      <a:pt x="451844" y="339829"/>
                      <a:pt x="590533" y="-76947"/>
                      <a:pt x="716013" y="12487"/>
                    </a:cubicBezTo>
                  </a:path>
                </a:pathLst>
              </a:custGeom>
              <a:noFill/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5" name="楕円 13"/>
            <p:cNvSpPr/>
            <p:nvPr/>
          </p:nvSpPr>
          <p:spPr>
            <a:xfrm rot="7516418">
              <a:off x="3222938" y="4743622"/>
              <a:ext cx="415242" cy="1154577"/>
            </a:xfrm>
            <a:custGeom>
              <a:avLst/>
              <a:gdLst>
                <a:gd name="connsiteX0" fmla="*/ 0 w 665018"/>
                <a:gd name="connsiteY0" fmla="*/ 185588 h 371175"/>
                <a:gd name="connsiteX1" fmla="*/ 332509 w 665018"/>
                <a:gd name="connsiteY1" fmla="*/ 0 h 371175"/>
                <a:gd name="connsiteX2" fmla="*/ 665018 w 665018"/>
                <a:gd name="connsiteY2" fmla="*/ 185588 h 371175"/>
                <a:gd name="connsiteX3" fmla="*/ 332509 w 665018"/>
                <a:gd name="connsiteY3" fmla="*/ 371176 h 371175"/>
                <a:gd name="connsiteX4" fmla="*/ 0 w 665018"/>
                <a:gd name="connsiteY4" fmla="*/ 185588 h 371175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0 w 665018"/>
                <a:gd name="connsiteY0" fmla="*/ 185588 h 371176"/>
                <a:gd name="connsiteX1" fmla="*/ 332509 w 665018"/>
                <a:gd name="connsiteY1" fmla="*/ 0 h 371176"/>
                <a:gd name="connsiteX2" fmla="*/ 665018 w 665018"/>
                <a:gd name="connsiteY2" fmla="*/ 185588 h 371176"/>
                <a:gd name="connsiteX3" fmla="*/ 332509 w 665018"/>
                <a:gd name="connsiteY3" fmla="*/ 371176 h 371176"/>
                <a:gd name="connsiteX4" fmla="*/ 0 w 665018"/>
                <a:gd name="connsiteY4" fmla="*/ 185588 h 371176"/>
                <a:gd name="connsiteX0" fmla="*/ 665018 w 783033"/>
                <a:gd name="connsiteY0" fmla="*/ 185588 h 371176"/>
                <a:gd name="connsiteX1" fmla="*/ 332509 w 783033"/>
                <a:gd name="connsiteY1" fmla="*/ 371176 h 371176"/>
                <a:gd name="connsiteX2" fmla="*/ 0 w 783033"/>
                <a:gd name="connsiteY2" fmla="*/ 185588 h 371176"/>
                <a:gd name="connsiteX3" fmla="*/ 332509 w 783033"/>
                <a:gd name="connsiteY3" fmla="*/ 0 h 371176"/>
                <a:gd name="connsiteX4" fmla="*/ 783033 w 783033"/>
                <a:gd name="connsiteY4" fmla="*/ 277028 h 371176"/>
                <a:gd name="connsiteX0" fmla="*/ 665018 w 716013"/>
                <a:gd name="connsiteY0" fmla="*/ 628003 h 813591"/>
                <a:gd name="connsiteX1" fmla="*/ 332509 w 716013"/>
                <a:gd name="connsiteY1" fmla="*/ 813591 h 813591"/>
                <a:gd name="connsiteX2" fmla="*/ 0 w 716013"/>
                <a:gd name="connsiteY2" fmla="*/ 628003 h 813591"/>
                <a:gd name="connsiteX3" fmla="*/ 332509 w 716013"/>
                <a:gd name="connsiteY3" fmla="*/ 442415 h 813591"/>
                <a:gd name="connsiteX4" fmla="*/ 716013 w 716013"/>
                <a:gd name="connsiteY4" fmla="*/ 12487 h 813591"/>
                <a:gd name="connsiteX0" fmla="*/ 699531 w 716013"/>
                <a:gd name="connsiteY0" fmla="*/ 1104996 h 1105096"/>
                <a:gd name="connsiteX1" fmla="*/ 332509 w 716013"/>
                <a:gd name="connsiteY1" fmla="*/ 813591 h 1105096"/>
                <a:gd name="connsiteX2" fmla="*/ 0 w 716013"/>
                <a:gd name="connsiteY2" fmla="*/ 628003 h 1105096"/>
                <a:gd name="connsiteX3" fmla="*/ 332509 w 716013"/>
                <a:gd name="connsiteY3" fmla="*/ 442415 h 1105096"/>
                <a:gd name="connsiteX4" fmla="*/ 716013 w 716013"/>
                <a:gd name="connsiteY4" fmla="*/ 12487 h 1105096"/>
                <a:gd name="connsiteX0" fmla="*/ 1293586 w 1310068"/>
                <a:gd name="connsiteY0" fmla="*/ 1138481 h 1138581"/>
                <a:gd name="connsiteX1" fmla="*/ 926564 w 1310068"/>
                <a:gd name="connsiteY1" fmla="*/ 847076 h 1138581"/>
                <a:gd name="connsiteX2" fmla="*/ 594055 w 1310068"/>
                <a:gd name="connsiteY2" fmla="*/ 661488 h 1138581"/>
                <a:gd name="connsiteX3" fmla="*/ 16943 w 1310068"/>
                <a:gd name="connsiteY3" fmla="*/ 110670 h 1138581"/>
                <a:gd name="connsiteX4" fmla="*/ 1310068 w 1310068"/>
                <a:gd name="connsiteY4" fmla="*/ 45972 h 1138581"/>
                <a:gd name="connsiteX0" fmla="*/ 2039018 w 2039016"/>
                <a:gd name="connsiteY0" fmla="*/ 1426587 h 1426687"/>
                <a:gd name="connsiteX1" fmla="*/ 1671996 w 2039016"/>
                <a:gd name="connsiteY1" fmla="*/ 1135182 h 1426687"/>
                <a:gd name="connsiteX2" fmla="*/ 1339487 w 2039016"/>
                <a:gd name="connsiteY2" fmla="*/ 949594 h 1426687"/>
                <a:gd name="connsiteX3" fmla="*/ 762375 w 2039016"/>
                <a:gd name="connsiteY3" fmla="*/ 398776 h 1426687"/>
                <a:gd name="connsiteX4" fmla="*/ 15908 w 2039016"/>
                <a:gd name="connsiteY4" fmla="*/ 15621 h 1426687"/>
                <a:gd name="connsiteX0" fmla="*/ 1448761 w 1672922"/>
                <a:gd name="connsiteY0" fmla="*/ 1994478 h 1994510"/>
                <a:gd name="connsiteX1" fmla="*/ 1671996 w 1672922"/>
                <a:gd name="connsiteY1" fmla="*/ 1135184 h 1994510"/>
                <a:gd name="connsiteX2" fmla="*/ 1339487 w 1672922"/>
                <a:gd name="connsiteY2" fmla="*/ 949596 h 1994510"/>
                <a:gd name="connsiteX3" fmla="*/ 762375 w 1672922"/>
                <a:gd name="connsiteY3" fmla="*/ 398778 h 1994510"/>
                <a:gd name="connsiteX4" fmla="*/ 15908 w 1672922"/>
                <a:gd name="connsiteY4" fmla="*/ 15623 h 1994510"/>
                <a:gd name="connsiteX0" fmla="*/ 1448761 w 1563434"/>
                <a:gd name="connsiteY0" fmla="*/ 1994478 h 1994541"/>
                <a:gd name="connsiteX1" fmla="*/ 1561859 w 1563434"/>
                <a:gd name="connsiteY1" fmla="*/ 1476516 h 1994541"/>
                <a:gd name="connsiteX2" fmla="*/ 1339487 w 1563434"/>
                <a:gd name="connsiteY2" fmla="*/ 949596 h 1994541"/>
                <a:gd name="connsiteX3" fmla="*/ 762375 w 1563434"/>
                <a:gd name="connsiteY3" fmla="*/ 398778 h 1994541"/>
                <a:gd name="connsiteX4" fmla="*/ 15908 w 1563434"/>
                <a:gd name="connsiteY4" fmla="*/ 15623 h 1994541"/>
                <a:gd name="connsiteX0" fmla="*/ 727166 w 1590716"/>
                <a:gd name="connsiteY0" fmla="*/ 2496354 h 2496383"/>
                <a:gd name="connsiteX1" fmla="*/ 1561859 w 1590716"/>
                <a:gd name="connsiteY1" fmla="*/ 1476516 h 2496383"/>
                <a:gd name="connsiteX2" fmla="*/ 1339487 w 1590716"/>
                <a:gd name="connsiteY2" fmla="*/ 949596 h 2496383"/>
                <a:gd name="connsiteX3" fmla="*/ 762375 w 1590716"/>
                <a:gd name="connsiteY3" fmla="*/ 398778 h 2496383"/>
                <a:gd name="connsiteX4" fmla="*/ 15908 w 1590716"/>
                <a:gd name="connsiteY4" fmla="*/ 15623 h 2496383"/>
                <a:gd name="connsiteX0" fmla="*/ 727166 w 1475978"/>
                <a:gd name="connsiteY0" fmla="*/ 2496354 h 2496387"/>
                <a:gd name="connsiteX1" fmla="*/ 1429120 w 1475978"/>
                <a:gd name="connsiteY1" fmla="*/ 1572539 h 2496387"/>
                <a:gd name="connsiteX2" fmla="*/ 1339487 w 1475978"/>
                <a:gd name="connsiteY2" fmla="*/ 949596 h 2496387"/>
                <a:gd name="connsiteX3" fmla="*/ 762375 w 1475978"/>
                <a:gd name="connsiteY3" fmla="*/ 398778 h 2496387"/>
                <a:gd name="connsiteX4" fmla="*/ 15908 w 1475978"/>
                <a:gd name="connsiteY4" fmla="*/ 15623 h 2496387"/>
                <a:gd name="connsiteX0" fmla="*/ 1307548 w 1433117"/>
                <a:gd name="connsiteY0" fmla="*/ 2116756 h 2116817"/>
                <a:gd name="connsiteX1" fmla="*/ 1429120 w 1433117"/>
                <a:gd name="connsiteY1" fmla="*/ 1572539 h 2116817"/>
                <a:gd name="connsiteX2" fmla="*/ 1339487 w 1433117"/>
                <a:gd name="connsiteY2" fmla="*/ 949596 h 2116817"/>
                <a:gd name="connsiteX3" fmla="*/ 762375 w 1433117"/>
                <a:gd name="connsiteY3" fmla="*/ 398778 h 2116817"/>
                <a:gd name="connsiteX4" fmla="*/ 15908 w 1433117"/>
                <a:gd name="connsiteY4" fmla="*/ 15623 h 2116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33117" h="2116817">
                  <a:moveTo>
                    <a:pt x="1307548" y="2116756"/>
                  </a:moveTo>
                  <a:cubicBezTo>
                    <a:pt x="1292619" y="2122215"/>
                    <a:pt x="1423797" y="1767066"/>
                    <a:pt x="1429120" y="1572539"/>
                  </a:cubicBezTo>
                  <a:cubicBezTo>
                    <a:pt x="1434443" y="1378012"/>
                    <a:pt x="1450611" y="1145223"/>
                    <a:pt x="1339487" y="949596"/>
                  </a:cubicBezTo>
                  <a:cubicBezTo>
                    <a:pt x="1228363" y="753969"/>
                    <a:pt x="982971" y="554440"/>
                    <a:pt x="762375" y="398778"/>
                  </a:cubicBezTo>
                  <a:cubicBezTo>
                    <a:pt x="541779" y="243116"/>
                    <a:pt x="-109572" y="-73811"/>
                    <a:pt x="15908" y="15623"/>
                  </a:cubicBezTo>
                </a:path>
              </a:pathLst>
            </a:custGeom>
            <a:noFill/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" name="フリーフォーム 16"/>
            <p:cNvSpPr/>
            <p:nvPr/>
          </p:nvSpPr>
          <p:spPr>
            <a:xfrm>
              <a:off x="1543542" y="4990298"/>
              <a:ext cx="1276428" cy="977716"/>
            </a:xfrm>
            <a:custGeom>
              <a:avLst/>
              <a:gdLst>
                <a:gd name="connsiteX0" fmla="*/ 1937084 w 2478505"/>
                <a:gd name="connsiteY0" fmla="*/ 0 h 1106906"/>
                <a:gd name="connsiteX1" fmla="*/ 1696453 w 2478505"/>
                <a:gd name="connsiteY1" fmla="*/ 300790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1937084 w 2478505"/>
                <a:gd name="connsiteY0" fmla="*/ 0 h 1106906"/>
                <a:gd name="connsiteX1" fmla="*/ 1600200 w 2478505"/>
                <a:gd name="connsiteY1" fmla="*/ 336885 h 1106906"/>
                <a:gd name="connsiteX2" fmla="*/ 770021 w 2478505"/>
                <a:gd name="connsiteY2" fmla="*/ 541422 h 1106906"/>
                <a:gd name="connsiteX3" fmla="*/ 180474 w 2478505"/>
                <a:gd name="connsiteY3" fmla="*/ 517358 h 1106906"/>
                <a:gd name="connsiteX4" fmla="*/ 0 w 2478505"/>
                <a:gd name="connsiteY4" fmla="*/ 866274 h 1106906"/>
                <a:gd name="connsiteX5" fmla="*/ 1624263 w 2478505"/>
                <a:gd name="connsiteY5" fmla="*/ 1106906 h 1106906"/>
                <a:gd name="connsiteX6" fmla="*/ 2478505 w 2478505"/>
                <a:gd name="connsiteY6" fmla="*/ 565485 h 1106906"/>
                <a:gd name="connsiteX7" fmla="*/ 1937084 w 2478505"/>
                <a:gd name="connsiteY7" fmla="*/ 0 h 1106906"/>
                <a:gd name="connsiteX0" fmla="*/ 2165684 w 2478505"/>
                <a:gd name="connsiteY0" fmla="*/ 0 h 950495"/>
                <a:gd name="connsiteX1" fmla="*/ 1600200 w 2478505"/>
                <a:gd name="connsiteY1" fmla="*/ 180474 h 950495"/>
                <a:gd name="connsiteX2" fmla="*/ 770021 w 2478505"/>
                <a:gd name="connsiteY2" fmla="*/ 385011 h 950495"/>
                <a:gd name="connsiteX3" fmla="*/ 180474 w 2478505"/>
                <a:gd name="connsiteY3" fmla="*/ 360947 h 950495"/>
                <a:gd name="connsiteX4" fmla="*/ 0 w 2478505"/>
                <a:gd name="connsiteY4" fmla="*/ 709863 h 950495"/>
                <a:gd name="connsiteX5" fmla="*/ 1624263 w 2478505"/>
                <a:gd name="connsiteY5" fmla="*/ 950495 h 950495"/>
                <a:gd name="connsiteX6" fmla="*/ 2478505 w 2478505"/>
                <a:gd name="connsiteY6" fmla="*/ 409074 h 950495"/>
                <a:gd name="connsiteX7" fmla="*/ 2165684 w 2478505"/>
                <a:gd name="connsiteY7" fmla="*/ 0 h 950495"/>
                <a:gd name="connsiteX0" fmla="*/ 1949116 w 2478505"/>
                <a:gd name="connsiteY0" fmla="*/ 0 h 1082842"/>
                <a:gd name="connsiteX1" fmla="*/ 1600200 w 2478505"/>
                <a:gd name="connsiteY1" fmla="*/ 312821 h 1082842"/>
                <a:gd name="connsiteX2" fmla="*/ 770021 w 2478505"/>
                <a:gd name="connsiteY2" fmla="*/ 517358 h 1082842"/>
                <a:gd name="connsiteX3" fmla="*/ 180474 w 2478505"/>
                <a:gd name="connsiteY3" fmla="*/ 493294 h 1082842"/>
                <a:gd name="connsiteX4" fmla="*/ 0 w 2478505"/>
                <a:gd name="connsiteY4" fmla="*/ 842210 h 1082842"/>
                <a:gd name="connsiteX5" fmla="*/ 1624263 w 2478505"/>
                <a:gd name="connsiteY5" fmla="*/ 1082842 h 1082842"/>
                <a:gd name="connsiteX6" fmla="*/ 2478505 w 2478505"/>
                <a:gd name="connsiteY6" fmla="*/ 541421 h 1082842"/>
                <a:gd name="connsiteX7" fmla="*/ 1949116 w 2478505"/>
                <a:gd name="connsiteY7" fmla="*/ 0 h 1082842"/>
                <a:gd name="connsiteX0" fmla="*/ 1723084 w 2478505"/>
                <a:gd name="connsiteY0" fmla="*/ 0 h 1091930"/>
                <a:gd name="connsiteX1" fmla="*/ 1600200 w 2478505"/>
                <a:gd name="connsiteY1" fmla="*/ 321909 h 1091930"/>
                <a:gd name="connsiteX2" fmla="*/ 770021 w 2478505"/>
                <a:gd name="connsiteY2" fmla="*/ 526446 h 1091930"/>
                <a:gd name="connsiteX3" fmla="*/ 180474 w 2478505"/>
                <a:gd name="connsiteY3" fmla="*/ 502382 h 1091930"/>
                <a:gd name="connsiteX4" fmla="*/ 0 w 2478505"/>
                <a:gd name="connsiteY4" fmla="*/ 851298 h 1091930"/>
                <a:gd name="connsiteX5" fmla="*/ 1624263 w 2478505"/>
                <a:gd name="connsiteY5" fmla="*/ 1091930 h 1091930"/>
                <a:gd name="connsiteX6" fmla="*/ 2478505 w 2478505"/>
                <a:gd name="connsiteY6" fmla="*/ 550509 h 1091930"/>
                <a:gd name="connsiteX7" fmla="*/ 1723084 w 247850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2231925 w 2231925"/>
                <a:gd name="connsiteY6" fmla="*/ 177937 h 1091930"/>
                <a:gd name="connsiteX7" fmla="*/ 1723084 w 2231925"/>
                <a:gd name="connsiteY7" fmla="*/ 0 h 1091930"/>
                <a:gd name="connsiteX0" fmla="*/ 1723084 w 2231925"/>
                <a:gd name="connsiteY0" fmla="*/ 0 h 1091930"/>
                <a:gd name="connsiteX1" fmla="*/ 1600200 w 2231925"/>
                <a:gd name="connsiteY1" fmla="*/ 321909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624263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982885"/>
                <a:gd name="connsiteX1" fmla="*/ 1281701 w 2231925"/>
                <a:gd name="connsiteY1" fmla="*/ 403693 h 982885"/>
                <a:gd name="connsiteX2" fmla="*/ 770021 w 2231925"/>
                <a:gd name="connsiteY2" fmla="*/ 526446 h 982885"/>
                <a:gd name="connsiteX3" fmla="*/ 180474 w 2231925"/>
                <a:gd name="connsiteY3" fmla="*/ 502382 h 982885"/>
                <a:gd name="connsiteX4" fmla="*/ 0 w 2231925"/>
                <a:gd name="connsiteY4" fmla="*/ 851298 h 982885"/>
                <a:gd name="connsiteX5" fmla="*/ 1357135 w 2231925"/>
                <a:gd name="connsiteY5" fmla="*/ 982885 h 982885"/>
                <a:gd name="connsiteX6" fmla="*/ 1855424 w 2231925"/>
                <a:gd name="connsiteY6" fmla="*/ 537041 h 982885"/>
                <a:gd name="connsiteX7" fmla="*/ 2231925 w 2231925"/>
                <a:gd name="connsiteY7" fmla="*/ 177937 h 982885"/>
                <a:gd name="connsiteX8" fmla="*/ 1723084 w 2231925"/>
                <a:gd name="connsiteY8" fmla="*/ 0 h 982885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502382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2231925"/>
                <a:gd name="connsiteY0" fmla="*/ 0 h 1091930"/>
                <a:gd name="connsiteX1" fmla="*/ 1281701 w 2231925"/>
                <a:gd name="connsiteY1" fmla="*/ 403693 h 1091930"/>
                <a:gd name="connsiteX2" fmla="*/ 770021 w 2231925"/>
                <a:gd name="connsiteY2" fmla="*/ 526446 h 1091930"/>
                <a:gd name="connsiteX3" fmla="*/ 180474 w 2231925"/>
                <a:gd name="connsiteY3" fmla="*/ 638688 h 1091930"/>
                <a:gd name="connsiteX4" fmla="*/ 0 w 2231925"/>
                <a:gd name="connsiteY4" fmla="*/ 851298 h 1091930"/>
                <a:gd name="connsiteX5" fmla="*/ 1562618 w 2231925"/>
                <a:gd name="connsiteY5" fmla="*/ 1091930 h 1091930"/>
                <a:gd name="connsiteX6" fmla="*/ 1855424 w 2231925"/>
                <a:gd name="connsiteY6" fmla="*/ 537041 h 1091930"/>
                <a:gd name="connsiteX7" fmla="*/ 2231925 w 2231925"/>
                <a:gd name="connsiteY7" fmla="*/ 177937 h 1091930"/>
                <a:gd name="connsiteX8" fmla="*/ 1723084 w 223192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855424 w 1985345"/>
                <a:gd name="connsiteY6" fmla="*/ 537041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85345"/>
                <a:gd name="connsiteY0" fmla="*/ 0 h 1091930"/>
                <a:gd name="connsiteX1" fmla="*/ 1281701 w 1985345"/>
                <a:gd name="connsiteY1" fmla="*/ 403693 h 1091930"/>
                <a:gd name="connsiteX2" fmla="*/ 770021 w 1985345"/>
                <a:gd name="connsiteY2" fmla="*/ 526446 h 1091930"/>
                <a:gd name="connsiteX3" fmla="*/ 180474 w 1985345"/>
                <a:gd name="connsiteY3" fmla="*/ 638688 h 1091930"/>
                <a:gd name="connsiteX4" fmla="*/ 0 w 1985345"/>
                <a:gd name="connsiteY4" fmla="*/ 851298 h 1091930"/>
                <a:gd name="connsiteX5" fmla="*/ 1562618 w 1985345"/>
                <a:gd name="connsiteY5" fmla="*/ 1091930 h 1091930"/>
                <a:gd name="connsiteX6" fmla="*/ 1752683 w 1985345"/>
                <a:gd name="connsiteY6" fmla="*/ 591564 h 1091930"/>
                <a:gd name="connsiteX7" fmla="*/ 1985345 w 1985345"/>
                <a:gd name="connsiteY7" fmla="*/ 68892 h 1091930"/>
                <a:gd name="connsiteX8" fmla="*/ 1723084 w 1985345"/>
                <a:gd name="connsiteY8" fmla="*/ 0 h 1091930"/>
                <a:gd name="connsiteX0" fmla="*/ 1723084 w 1964797"/>
                <a:gd name="connsiteY0" fmla="*/ 0 h 1091930"/>
                <a:gd name="connsiteX1" fmla="*/ 1281701 w 1964797"/>
                <a:gd name="connsiteY1" fmla="*/ 403693 h 1091930"/>
                <a:gd name="connsiteX2" fmla="*/ 770021 w 1964797"/>
                <a:gd name="connsiteY2" fmla="*/ 526446 h 1091930"/>
                <a:gd name="connsiteX3" fmla="*/ 180474 w 1964797"/>
                <a:gd name="connsiteY3" fmla="*/ 638688 h 1091930"/>
                <a:gd name="connsiteX4" fmla="*/ 0 w 1964797"/>
                <a:gd name="connsiteY4" fmla="*/ 851298 h 1091930"/>
                <a:gd name="connsiteX5" fmla="*/ 1562618 w 1964797"/>
                <a:gd name="connsiteY5" fmla="*/ 1091930 h 1091930"/>
                <a:gd name="connsiteX6" fmla="*/ 1752683 w 1964797"/>
                <a:gd name="connsiteY6" fmla="*/ 591564 h 1091930"/>
                <a:gd name="connsiteX7" fmla="*/ 1964797 w 1964797"/>
                <a:gd name="connsiteY7" fmla="*/ 232460 h 1091930"/>
                <a:gd name="connsiteX8" fmla="*/ 1723084 w 1964797"/>
                <a:gd name="connsiteY8" fmla="*/ 0 h 1091930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52683 w 1964797"/>
                <a:gd name="connsiteY6" fmla="*/ 464345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640891 w 1964797"/>
                <a:gd name="connsiteY0" fmla="*/ 0 h 964711"/>
                <a:gd name="connsiteX1" fmla="*/ 1281701 w 1964797"/>
                <a:gd name="connsiteY1" fmla="*/ 276474 h 964711"/>
                <a:gd name="connsiteX2" fmla="*/ 770021 w 1964797"/>
                <a:gd name="connsiteY2" fmla="*/ 399227 h 964711"/>
                <a:gd name="connsiteX3" fmla="*/ 180474 w 1964797"/>
                <a:gd name="connsiteY3" fmla="*/ 511469 h 964711"/>
                <a:gd name="connsiteX4" fmla="*/ 0 w 1964797"/>
                <a:gd name="connsiteY4" fmla="*/ 724079 h 964711"/>
                <a:gd name="connsiteX5" fmla="*/ 1562618 w 1964797"/>
                <a:gd name="connsiteY5" fmla="*/ 964711 h 964711"/>
                <a:gd name="connsiteX6" fmla="*/ 1773231 w 1964797"/>
                <a:gd name="connsiteY6" fmla="*/ 682436 h 964711"/>
                <a:gd name="connsiteX7" fmla="*/ 1964797 w 1964797"/>
                <a:gd name="connsiteY7" fmla="*/ 105241 h 964711"/>
                <a:gd name="connsiteX8" fmla="*/ 1640891 w 1964797"/>
                <a:gd name="connsiteY8" fmla="*/ 0 h 964711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180474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764181 w 1964797"/>
                <a:gd name="connsiteY0" fmla="*/ 0 h 864753"/>
                <a:gd name="connsiteX1" fmla="*/ 1281701 w 1964797"/>
                <a:gd name="connsiteY1" fmla="*/ 176516 h 864753"/>
                <a:gd name="connsiteX2" fmla="*/ 770021 w 1964797"/>
                <a:gd name="connsiteY2" fmla="*/ 299269 h 864753"/>
                <a:gd name="connsiteX3" fmla="*/ 468150 w 1964797"/>
                <a:gd name="connsiteY3" fmla="*/ 411511 h 864753"/>
                <a:gd name="connsiteX4" fmla="*/ 0 w 1964797"/>
                <a:gd name="connsiteY4" fmla="*/ 624121 h 864753"/>
                <a:gd name="connsiteX5" fmla="*/ 1562618 w 1964797"/>
                <a:gd name="connsiteY5" fmla="*/ 864753 h 864753"/>
                <a:gd name="connsiteX6" fmla="*/ 1773231 w 1964797"/>
                <a:gd name="connsiteY6" fmla="*/ 582478 h 864753"/>
                <a:gd name="connsiteX7" fmla="*/ 1964797 w 1964797"/>
                <a:gd name="connsiteY7" fmla="*/ 5283 h 864753"/>
                <a:gd name="connsiteX8" fmla="*/ 1764181 w 1964797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77732 w 1574379"/>
                <a:gd name="connsiteY3" fmla="*/ 411511 h 864753"/>
                <a:gd name="connsiteX4" fmla="*/ 0 w 1574379"/>
                <a:gd name="connsiteY4" fmla="*/ 787689 h 864753"/>
                <a:gd name="connsiteX5" fmla="*/ 1172200 w 1574379"/>
                <a:gd name="connsiteY5" fmla="*/ 864753 h 864753"/>
                <a:gd name="connsiteX6" fmla="*/ 1382813 w 1574379"/>
                <a:gd name="connsiteY6" fmla="*/ 582478 h 864753"/>
                <a:gd name="connsiteX7" fmla="*/ 1574379 w 1574379"/>
                <a:gd name="connsiteY7" fmla="*/ 5283 h 864753"/>
                <a:gd name="connsiteX8" fmla="*/ 1373763 w 1574379"/>
                <a:gd name="connsiteY8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379603 w 1574379"/>
                <a:gd name="connsiteY2" fmla="*/ 299269 h 864753"/>
                <a:gd name="connsiteX3" fmla="*/ 0 w 1574379"/>
                <a:gd name="connsiteY3" fmla="*/ 787689 h 864753"/>
                <a:gd name="connsiteX4" fmla="*/ 1172200 w 1574379"/>
                <a:gd name="connsiteY4" fmla="*/ 864753 h 864753"/>
                <a:gd name="connsiteX5" fmla="*/ 1382813 w 1574379"/>
                <a:gd name="connsiteY5" fmla="*/ 582478 h 864753"/>
                <a:gd name="connsiteX6" fmla="*/ 1574379 w 1574379"/>
                <a:gd name="connsiteY6" fmla="*/ 5283 h 864753"/>
                <a:gd name="connsiteX7" fmla="*/ 1373763 w 1574379"/>
                <a:gd name="connsiteY7" fmla="*/ 0 h 864753"/>
                <a:gd name="connsiteX0" fmla="*/ 1373763 w 1574379"/>
                <a:gd name="connsiteY0" fmla="*/ 0 h 864753"/>
                <a:gd name="connsiteX1" fmla="*/ 891283 w 1574379"/>
                <a:gd name="connsiteY1" fmla="*/ 176516 h 864753"/>
                <a:gd name="connsiteX2" fmla="*/ 0 w 1574379"/>
                <a:gd name="connsiteY2" fmla="*/ 787689 h 864753"/>
                <a:gd name="connsiteX3" fmla="*/ 1172200 w 1574379"/>
                <a:gd name="connsiteY3" fmla="*/ 864753 h 864753"/>
                <a:gd name="connsiteX4" fmla="*/ 1382813 w 1574379"/>
                <a:gd name="connsiteY4" fmla="*/ 582478 h 864753"/>
                <a:gd name="connsiteX5" fmla="*/ 1574379 w 1574379"/>
                <a:gd name="connsiteY5" fmla="*/ 5283 h 864753"/>
                <a:gd name="connsiteX6" fmla="*/ 1373763 w 1574379"/>
                <a:gd name="connsiteY6" fmla="*/ 0 h 864753"/>
                <a:gd name="connsiteX0" fmla="*/ 1373763 w 1574379"/>
                <a:gd name="connsiteY0" fmla="*/ 0 h 864753"/>
                <a:gd name="connsiteX1" fmla="*/ 0 w 1574379"/>
                <a:gd name="connsiteY1" fmla="*/ 787689 h 864753"/>
                <a:gd name="connsiteX2" fmla="*/ 1172200 w 1574379"/>
                <a:gd name="connsiteY2" fmla="*/ 864753 h 864753"/>
                <a:gd name="connsiteX3" fmla="*/ 1382813 w 1574379"/>
                <a:gd name="connsiteY3" fmla="*/ 582478 h 864753"/>
                <a:gd name="connsiteX4" fmla="*/ 1574379 w 1574379"/>
                <a:gd name="connsiteY4" fmla="*/ 5283 h 864753"/>
                <a:gd name="connsiteX5" fmla="*/ 1373763 w 1574379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084862 w 1276428"/>
                <a:gd name="connsiteY3" fmla="*/ 582478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  <a:gd name="connsiteX0" fmla="*/ 1075812 w 1276428"/>
                <a:gd name="connsiteY0" fmla="*/ 0 h 864753"/>
                <a:gd name="connsiteX1" fmla="*/ 0 w 1276428"/>
                <a:gd name="connsiteY1" fmla="*/ 814951 h 864753"/>
                <a:gd name="connsiteX2" fmla="*/ 874249 w 1276428"/>
                <a:gd name="connsiteY2" fmla="*/ 864753 h 864753"/>
                <a:gd name="connsiteX3" fmla="*/ 1125959 w 1276428"/>
                <a:gd name="connsiteY3" fmla="*/ 573391 h 864753"/>
                <a:gd name="connsiteX4" fmla="*/ 1276428 w 1276428"/>
                <a:gd name="connsiteY4" fmla="*/ 5283 h 864753"/>
                <a:gd name="connsiteX5" fmla="*/ 1075812 w 1276428"/>
                <a:gd name="connsiteY5" fmla="*/ 0 h 8647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76428" h="864753">
                  <a:moveTo>
                    <a:pt x="1075812" y="0"/>
                  </a:moveTo>
                  <a:lnTo>
                    <a:pt x="0" y="814951"/>
                  </a:lnTo>
                  <a:lnTo>
                    <a:pt x="874249" y="864753"/>
                  </a:lnTo>
                  <a:cubicBezTo>
                    <a:pt x="1064318" y="713109"/>
                    <a:pt x="1018083" y="752296"/>
                    <a:pt x="1125959" y="573391"/>
                  </a:cubicBezTo>
                  <a:lnTo>
                    <a:pt x="1276428" y="5283"/>
                  </a:lnTo>
                  <a:lnTo>
                    <a:pt x="1075812" y="0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" name="Google Shape;1735;p30"/>
            <p:cNvSpPr/>
            <p:nvPr/>
          </p:nvSpPr>
          <p:spPr>
            <a:xfrm rot="18212791">
              <a:off x="2379335" y="4534838"/>
              <a:ext cx="322354" cy="817371"/>
            </a:xfrm>
            <a:custGeom>
              <a:avLst/>
              <a:gdLst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322354 w 322354"/>
                <a:gd name="connsiteY0" fmla="*/ 40294 h 707844"/>
                <a:gd name="connsiteX1" fmla="*/ 161177 w 322354"/>
                <a:gd name="connsiteY1" fmla="*/ 80588 h 707844"/>
                <a:gd name="connsiteX2" fmla="*/ 0 w 322354"/>
                <a:gd name="connsiteY2" fmla="*/ 40294 h 707844"/>
                <a:gd name="connsiteX3" fmla="*/ 161177 w 322354"/>
                <a:gd name="connsiteY3" fmla="*/ 0 h 707844"/>
                <a:gd name="connsiteX4" fmla="*/ 322354 w 322354"/>
                <a:gd name="connsiteY4" fmla="*/ 40294 h 707844"/>
                <a:gd name="connsiteX5" fmla="*/ 322354 w 322354"/>
                <a:gd name="connsiteY5" fmla="*/ 667550 h 707844"/>
                <a:gd name="connsiteX6" fmla="*/ 161177 w 322354"/>
                <a:gd name="connsiteY6" fmla="*/ 707844 h 707844"/>
                <a:gd name="connsiteX7" fmla="*/ 0 w 322354"/>
                <a:gd name="connsiteY7" fmla="*/ 667550 h 707844"/>
                <a:gd name="connsiteX8" fmla="*/ 0 w 322354"/>
                <a:gd name="connsiteY8" fmla="*/ 40294 h 707844"/>
                <a:gd name="connsiteX0" fmla="*/ 0 w 322354"/>
                <a:gd name="connsiteY0" fmla="*/ 40294 h 745957"/>
                <a:gd name="connsiteX1" fmla="*/ 161177 w 322354"/>
                <a:gd name="connsiteY1" fmla="*/ 80588 h 745957"/>
                <a:gd name="connsiteX2" fmla="*/ 322354 w 322354"/>
                <a:gd name="connsiteY2" fmla="*/ 40294 h 745957"/>
                <a:gd name="connsiteX3" fmla="*/ 322354 w 322354"/>
                <a:gd name="connsiteY3" fmla="*/ 667550 h 745957"/>
                <a:gd name="connsiteX4" fmla="*/ 161177 w 322354"/>
                <a:gd name="connsiteY4" fmla="*/ 707844 h 745957"/>
                <a:gd name="connsiteX5" fmla="*/ 0 w 322354"/>
                <a:gd name="connsiteY5" fmla="*/ 667550 h 745957"/>
                <a:gd name="connsiteX6" fmla="*/ 0 w 322354"/>
                <a:gd name="connsiteY6" fmla="*/ 40294 h 745957"/>
                <a:gd name="connsiteX0" fmla="*/ 0 w 322354"/>
                <a:gd name="connsiteY0" fmla="*/ 40294 h 745957"/>
                <a:gd name="connsiteX1" fmla="*/ 161177 w 322354"/>
                <a:gd name="connsiteY1" fmla="*/ 0 h 745957"/>
                <a:gd name="connsiteX2" fmla="*/ 322354 w 322354"/>
                <a:gd name="connsiteY2" fmla="*/ 40294 h 745957"/>
                <a:gd name="connsiteX3" fmla="*/ 161177 w 322354"/>
                <a:gd name="connsiteY3" fmla="*/ 80588 h 745957"/>
                <a:gd name="connsiteX4" fmla="*/ 0 w 322354"/>
                <a:gd name="connsiteY4" fmla="*/ 40294 h 745957"/>
                <a:gd name="connsiteX0" fmla="*/ 322354 w 322354"/>
                <a:gd name="connsiteY0" fmla="*/ 40294 h 745957"/>
                <a:gd name="connsiteX1" fmla="*/ 161177 w 322354"/>
                <a:gd name="connsiteY1" fmla="*/ 80588 h 745957"/>
                <a:gd name="connsiteX2" fmla="*/ 0 w 322354"/>
                <a:gd name="connsiteY2" fmla="*/ 40294 h 745957"/>
                <a:gd name="connsiteX3" fmla="*/ 161177 w 322354"/>
                <a:gd name="connsiteY3" fmla="*/ 0 h 745957"/>
                <a:gd name="connsiteX4" fmla="*/ 322354 w 322354"/>
                <a:gd name="connsiteY4" fmla="*/ 40294 h 745957"/>
                <a:gd name="connsiteX5" fmla="*/ 322354 w 322354"/>
                <a:gd name="connsiteY5" fmla="*/ 667550 h 745957"/>
                <a:gd name="connsiteX6" fmla="*/ 0 w 322354"/>
                <a:gd name="connsiteY6" fmla="*/ 667550 h 745957"/>
                <a:gd name="connsiteX7" fmla="*/ 0 w 322354"/>
                <a:gd name="connsiteY7" fmla="*/ 40294 h 745957"/>
                <a:gd name="connsiteX0" fmla="*/ 0 w 391316"/>
                <a:gd name="connsiteY0" fmla="*/ 40294 h 905618"/>
                <a:gd name="connsiteX1" fmla="*/ 161177 w 391316"/>
                <a:gd name="connsiteY1" fmla="*/ 80588 h 905618"/>
                <a:gd name="connsiteX2" fmla="*/ 322354 w 391316"/>
                <a:gd name="connsiteY2" fmla="*/ 40294 h 905618"/>
                <a:gd name="connsiteX3" fmla="*/ 322354 w 391316"/>
                <a:gd name="connsiteY3" fmla="*/ 667550 h 905618"/>
                <a:gd name="connsiteX4" fmla="*/ 161177 w 391316"/>
                <a:gd name="connsiteY4" fmla="*/ 707844 h 905618"/>
                <a:gd name="connsiteX5" fmla="*/ 0 w 391316"/>
                <a:gd name="connsiteY5" fmla="*/ 667550 h 905618"/>
                <a:gd name="connsiteX6" fmla="*/ 0 w 391316"/>
                <a:gd name="connsiteY6" fmla="*/ 40294 h 905618"/>
                <a:gd name="connsiteX0" fmla="*/ 0 w 391316"/>
                <a:gd name="connsiteY0" fmla="*/ 40294 h 905618"/>
                <a:gd name="connsiteX1" fmla="*/ 161177 w 391316"/>
                <a:gd name="connsiteY1" fmla="*/ 0 h 905618"/>
                <a:gd name="connsiteX2" fmla="*/ 322354 w 391316"/>
                <a:gd name="connsiteY2" fmla="*/ 40294 h 905618"/>
                <a:gd name="connsiteX3" fmla="*/ 161177 w 391316"/>
                <a:gd name="connsiteY3" fmla="*/ 80588 h 905618"/>
                <a:gd name="connsiteX4" fmla="*/ 0 w 391316"/>
                <a:gd name="connsiteY4" fmla="*/ 40294 h 905618"/>
                <a:gd name="connsiteX0" fmla="*/ 322354 w 391316"/>
                <a:gd name="connsiteY0" fmla="*/ 40294 h 905618"/>
                <a:gd name="connsiteX1" fmla="*/ 161177 w 391316"/>
                <a:gd name="connsiteY1" fmla="*/ 80588 h 905618"/>
                <a:gd name="connsiteX2" fmla="*/ 0 w 391316"/>
                <a:gd name="connsiteY2" fmla="*/ 40294 h 905618"/>
                <a:gd name="connsiteX3" fmla="*/ 161177 w 391316"/>
                <a:gd name="connsiteY3" fmla="*/ 0 h 905618"/>
                <a:gd name="connsiteX4" fmla="*/ 322354 w 391316"/>
                <a:gd name="connsiteY4" fmla="*/ 40294 h 905618"/>
                <a:gd name="connsiteX5" fmla="*/ 322354 w 391316"/>
                <a:gd name="connsiteY5" fmla="*/ 667550 h 905618"/>
                <a:gd name="connsiteX6" fmla="*/ 378544 w 391316"/>
                <a:gd name="connsiteY6" fmla="*/ 905618 h 905618"/>
                <a:gd name="connsiteX7" fmla="*/ 0 w 391316"/>
                <a:gd name="connsiteY7" fmla="*/ 667550 h 905618"/>
                <a:gd name="connsiteX8" fmla="*/ 0 w 391316"/>
                <a:gd name="connsiteY8" fmla="*/ 40294 h 905618"/>
                <a:gd name="connsiteX0" fmla="*/ 0 w 391316"/>
                <a:gd name="connsiteY0" fmla="*/ 40294 h 905618"/>
                <a:gd name="connsiteX1" fmla="*/ 161177 w 391316"/>
                <a:gd name="connsiteY1" fmla="*/ 80588 h 905618"/>
                <a:gd name="connsiteX2" fmla="*/ 322354 w 391316"/>
                <a:gd name="connsiteY2" fmla="*/ 40294 h 905618"/>
                <a:gd name="connsiteX3" fmla="*/ 322354 w 391316"/>
                <a:gd name="connsiteY3" fmla="*/ 667550 h 905618"/>
                <a:gd name="connsiteX4" fmla="*/ 161177 w 391316"/>
                <a:gd name="connsiteY4" fmla="*/ 707844 h 905618"/>
                <a:gd name="connsiteX5" fmla="*/ 0 w 391316"/>
                <a:gd name="connsiteY5" fmla="*/ 667550 h 905618"/>
                <a:gd name="connsiteX6" fmla="*/ 0 w 391316"/>
                <a:gd name="connsiteY6" fmla="*/ 40294 h 905618"/>
                <a:gd name="connsiteX0" fmla="*/ 0 w 391316"/>
                <a:gd name="connsiteY0" fmla="*/ 40294 h 905618"/>
                <a:gd name="connsiteX1" fmla="*/ 161177 w 391316"/>
                <a:gd name="connsiteY1" fmla="*/ 0 h 905618"/>
                <a:gd name="connsiteX2" fmla="*/ 322354 w 391316"/>
                <a:gd name="connsiteY2" fmla="*/ 40294 h 905618"/>
                <a:gd name="connsiteX3" fmla="*/ 161177 w 391316"/>
                <a:gd name="connsiteY3" fmla="*/ 80588 h 905618"/>
                <a:gd name="connsiteX4" fmla="*/ 0 w 391316"/>
                <a:gd name="connsiteY4" fmla="*/ 40294 h 905618"/>
                <a:gd name="connsiteX0" fmla="*/ 322354 w 391316"/>
                <a:gd name="connsiteY0" fmla="*/ 40294 h 905618"/>
                <a:gd name="connsiteX1" fmla="*/ 161177 w 391316"/>
                <a:gd name="connsiteY1" fmla="*/ 80588 h 905618"/>
                <a:gd name="connsiteX2" fmla="*/ 0 w 391316"/>
                <a:gd name="connsiteY2" fmla="*/ 40294 h 905618"/>
                <a:gd name="connsiteX3" fmla="*/ 161177 w 391316"/>
                <a:gd name="connsiteY3" fmla="*/ 0 h 905618"/>
                <a:gd name="connsiteX4" fmla="*/ 322354 w 391316"/>
                <a:gd name="connsiteY4" fmla="*/ 40294 h 905618"/>
                <a:gd name="connsiteX5" fmla="*/ 322354 w 391316"/>
                <a:gd name="connsiteY5" fmla="*/ 667550 h 905618"/>
                <a:gd name="connsiteX6" fmla="*/ 378544 w 391316"/>
                <a:gd name="connsiteY6" fmla="*/ 905618 h 905618"/>
                <a:gd name="connsiteX7" fmla="*/ 0 w 391316"/>
                <a:gd name="connsiteY7" fmla="*/ 667550 h 905618"/>
                <a:gd name="connsiteX8" fmla="*/ 0 w 391316"/>
                <a:gd name="connsiteY8" fmla="*/ 40294 h 905618"/>
                <a:gd name="connsiteX9" fmla="*/ 322354 w 391316"/>
                <a:gd name="connsiteY9" fmla="*/ 40294 h 90561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378544 w 469984"/>
                <a:gd name="connsiteY0" fmla="*/ 905618 h 997058"/>
                <a:gd name="connsiteX1" fmla="*/ 0 w 469984"/>
                <a:gd name="connsiteY1" fmla="*/ 667550 h 997058"/>
                <a:gd name="connsiteX2" fmla="*/ 0 w 469984"/>
                <a:gd name="connsiteY2" fmla="*/ 40294 h 997058"/>
                <a:gd name="connsiteX3" fmla="*/ 322354 w 469984"/>
                <a:gd name="connsiteY3" fmla="*/ 40294 h 997058"/>
                <a:gd name="connsiteX4" fmla="*/ 161177 w 469984"/>
                <a:gd name="connsiteY4" fmla="*/ 80588 h 997058"/>
                <a:gd name="connsiteX5" fmla="*/ 0 w 469984"/>
                <a:gd name="connsiteY5" fmla="*/ 40294 h 997058"/>
                <a:gd name="connsiteX6" fmla="*/ 161177 w 469984"/>
                <a:gd name="connsiteY6" fmla="*/ 0 h 997058"/>
                <a:gd name="connsiteX7" fmla="*/ 322354 w 469984"/>
                <a:gd name="connsiteY7" fmla="*/ 40294 h 997058"/>
                <a:gd name="connsiteX8" fmla="*/ 322354 w 469984"/>
                <a:gd name="connsiteY8" fmla="*/ 667550 h 997058"/>
                <a:gd name="connsiteX9" fmla="*/ 469984 w 469984"/>
                <a:gd name="connsiteY9" fmla="*/ 997058 h 99705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45697 w 469984"/>
                <a:gd name="connsiteY0" fmla="*/ 860441 h 997058"/>
                <a:gd name="connsiteX1" fmla="*/ 0 w 469984"/>
                <a:gd name="connsiteY1" fmla="*/ 667550 h 997058"/>
                <a:gd name="connsiteX2" fmla="*/ 0 w 469984"/>
                <a:gd name="connsiteY2" fmla="*/ 40294 h 997058"/>
                <a:gd name="connsiteX3" fmla="*/ 322354 w 469984"/>
                <a:gd name="connsiteY3" fmla="*/ 40294 h 997058"/>
                <a:gd name="connsiteX4" fmla="*/ 161177 w 469984"/>
                <a:gd name="connsiteY4" fmla="*/ 80588 h 997058"/>
                <a:gd name="connsiteX5" fmla="*/ 0 w 469984"/>
                <a:gd name="connsiteY5" fmla="*/ 40294 h 997058"/>
                <a:gd name="connsiteX6" fmla="*/ 161177 w 469984"/>
                <a:gd name="connsiteY6" fmla="*/ 0 h 997058"/>
                <a:gd name="connsiteX7" fmla="*/ 322354 w 469984"/>
                <a:gd name="connsiteY7" fmla="*/ 40294 h 997058"/>
                <a:gd name="connsiteX8" fmla="*/ 322354 w 469984"/>
                <a:gd name="connsiteY8" fmla="*/ 667550 h 997058"/>
                <a:gd name="connsiteX9" fmla="*/ 469984 w 469984"/>
                <a:gd name="connsiteY9" fmla="*/ 997058 h 997058"/>
                <a:gd name="connsiteX0" fmla="*/ 0 w 469984"/>
                <a:gd name="connsiteY0" fmla="*/ 40294 h 997058"/>
                <a:gd name="connsiteX1" fmla="*/ 161177 w 469984"/>
                <a:gd name="connsiteY1" fmla="*/ 80588 h 997058"/>
                <a:gd name="connsiteX2" fmla="*/ 322354 w 469984"/>
                <a:gd name="connsiteY2" fmla="*/ 40294 h 997058"/>
                <a:gd name="connsiteX3" fmla="*/ 322354 w 469984"/>
                <a:gd name="connsiteY3" fmla="*/ 667550 h 997058"/>
                <a:gd name="connsiteX4" fmla="*/ 161177 w 469984"/>
                <a:gd name="connsiteY4" fmla="*/ 707844 h 997058"/>
                <a:gd name="connsiteX5" fmla="*/ 0 w 469984"/>
                <a:gd name="connsiteY5" fmla="*/ 667550 h 997058"/>
                <a:gd name="connsiteX6" fmla="*/ 0 w 469984"/>
                <a:gd name="connsiteY6" fmla="*/ 40294 h 997058"/>
                <a:gd name="connsiteX0" fmla="*/ 0 w 469984"/>
                <a:gd name="connsiteY0" fmla="*/ 40294 h 997058"/>
                <a:gd name="connsiteX1" fmla="*/ 161177 w 469984"/>
                <a:gd name="connsiteY1" fmla="*/ 0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0" fmla="*/ 0 w 469984"/>
                <a:gd name="connsiteY0" fmla="*/ 667550 h 997058"/>
                <a:gd name="connsiteX1" fmla="*/ 0 w 469984"/>
                <a:gd name="connsiteY1" fmla="*/ 40294 h 997058"/>
                <a:gd name="connsiteX2" fmla="*/ 322354 w 469984"/>
                <a:gd name="connsiteY2" fmla="*/ 40294 h 997058"/>
                <a:gd name="connsiteX3" fmla="*/ 161177 w 469984"/>
                <a:gd name="connsiteY3" fmla="*/ 80588 h 997058"/>
                <a:gd name="connsiteX4" fmla="*/ 0 w 469984"/>
                <a:gd name="connsiteY4" fmla="*/ 40294 h 997058"/>
                <a:gd name="connsiteX5" fmla="*/ 161177 w 469984"/>
                <a:gd name="connsiteY5" fmla="*/ 0 h 997058"/>
                <a:gd name="connsiteX6" fmla="*/ 322354 w 469984"/>
                <a:gd name="connsiteY6" fmla="*/ 40294 h 997058"/>
                <a:gd name="connsiteX7" fmla="*/ 322354 w 469984"/>
                <a:gd name="connsiteY7" fmla="*/ 667550 h 997058"/>
                <a:gd name="connsiteX8" fmla="*/ 469984 w 469984"/>
                <a:gd name="connsiteY8" fmla="*/ 997058 h 997058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5" fmla="*/ 161177 w 322354"/>
                <a:gd name="connsiteY5" fmla="*/ 0 h 707844"/>
                <a:gd name="connsiteX6" fmla="*/ 322354 w 322354"/>
                <a:gd name="connsiteY6" fmla="*/ 40294 h 707844"/>
                <a:gd name="connsiteX7" fmla="*/ 322354 w 322354"/>
                <a:gd name="connsiteY7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  <a:gd name="connsiteX0" fmla="*/ 0 w 322354"/>
                <a:gd name="connsiteY0" fmla="*/ 40294 h 707844"/>
                <a:gd name="connsiteX1" fmla="*/ 161177 w 322354"/>
                <a:gd name="connsiteY1" fmla="*/ 80588 h 707844"/>
                <a:gd name="connsiteX2" fmla="*/ 322354 w 322354"/>
                <a:gd name="connsiteY2" fmla="*/ 40294 h 707844"/>
                <a:gd name="connsiteX3" fmla="*/ 322354 w 322354"/>
                <a:gd name="connsiteY3" fmla="*/ 667550 h 707844"/>
                <a:gd name="connsiteX4" fmla="*/ 161177 w 322354"/>
                <a:gd name="connsiteY4" fmla="*/ 707844 h 707844"/>
                <a:gd name="connsiteX5" fmla="*/ 0 w 322354"/>
                <a:gd name="connsiteY5" fmla="*/ 667550 h 707844"/>
                <a:gd name="connsiteX6" fmla="*/ 0 w 322354"/>
                <a:gd name="connsiteY6" fmla="*/ 40294 h 707844"/>
                <a:gd name="connsiteX0" fmla="*/ 0 w 322354"/>
                <a:gd name="connsiteY0" fmla="*/ 40294 h 707844"/>
                <a:gd name="connsiteX1" fmla="*/ 161177 w 322354"/>
                <a:gd name="connsiteY1" fmla="*/ 0 h 707844"/>
                <a:gd name="connsiteX2" fmla="*/ 322354 w 322354"/>
                <a:gd name="connsiteY2" fmla="*/ 40294 h 707844"/>
                <a:gd name="connsiteX3" fmla="*/ 161177 w 322354"/>
                <a:gd name="connsiteY3" fmla="*/ 80588 h 707844"/>
                <a:gd name="connsiteX4" fmla="*/ 0 w 322354"/>
                <a:gd name="connsiteY4" fmla="*/ 40294 h 707844"/>
                <a:gd name="connsiteX0" fmla="*/ 0 w 322354"/>
                <a:gd name="connsiteY0" fmla="*/ 667550 h 707844"/>
                <a:gd name="connsiteX1" fmla="*/ 0 w 322354"/>
                <a:gd name="connsiteY1" fmla="*/ 40294 h 707844"/>
                <a:gd name="connsiteX2" fmla="*/ 158107 w 322354"/>
                <a:gd name="connsiteY2" fmla="*/ 85892 h 707844"/>
                <a:gd name="connsiteX3" fmla="*/ 322354 w 322354"/>
                <a:gd name="connsiteY3" fmla="*/ 40294 h 707844"/>
                <a:gd name="connsiteX4" fmla="*/ 161177 w 322354"/>
                <a:gd name="connsiteY4" fmla="*/ 80588 h 707844"/>
                <a:gd name="connsiteX5" fmla="*/ 0 w 322354"/>
                <a:gd name="connsiteY5" fmla="*/ 40294 h 707844"/>
                <a:gd name="connsiteX6" fmla="*/ 161177 w 322354"/>
                <a:gd name="connsiteY6" fmla="*/ 0 h 707844"/>
                <a:gd name="connsiteX7" fmla="*/ 322354 w 322354"/>
                <a:gd name="connsiteY7" fmla="*/ 40294 h 707844"/>
                <a:gd name="connsiteX8" fmla="*/ 322354 w 322354"/>
                <a:gd name="connsiteY8" fmla="*/ 667550 h 707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2354" h="707844" stroke="0" extrusionOk="0">
                  <a:moveTo>
                    <a:pt x="0" y="40294"/>
                  </a:moveTo>
                  <a:cubicBezTo>
                    <a:pt x="0" y="62548"/>
                    <a:pt x="72161" y="80588"/>
                    <a:pt x="161177" y="80588"/>
                  </a:cubicBezTo>
                  <a:cubicBezTo>
                    <a:pt x="250193" y="80588"/>
                    <a:pt x="322354" y="62548"/>
                    <a:pt x="322354" y="40294"/>
                  </a:cubicBezTo>
                  <a:lnTo>
                    <a:pt x="322354" y="667550"/>
                  </a:lnTo>
                  <a:cubicBezTo>
                    <a:pt x="322354" y="689804"/>
                    <a:pt x="250193" y="707844"/>
                    <a:pt x="161177" y="707844"/>
                  </a:cubicBezTo>
                  <a:cubicBezTo>
                    <a:pt x="72161" y="707844"/>
                    <a:pt x="0" y="689804"/>
                    <a:pt x="0" y="667550"/>
                  </a:cubicBezTo>
                  <a:lnTo>
                    <a:pt x="0" y="40294"/>
                  </a:lnTo>
                  <a:close/>
                </a:path>
                <a:path w="322354" h="707844" fill="lighten" stroke="0" extrusionOk="0">
                  <a:moveTo>
                    <a:pt x="0" y="40294"/>
                  </a:moveTo>
                  <a:cubicBezTo>
                    <a:pt x="0" y="18040"/>
                    <a:pt x="72161" y="0"/>
                    <a:pt x="161177" y="0"/>
                  </a:cubicBezTo>
                  <a:cubicBezTo>
                    <a:pt x="250193" y="0"/>
                    <a:pt x="322354" y="18040"/>
                    <a:pt x="322354" y="40294"/>
                  </a:cubicBezTo>
                  <a:cubicBezTo>
                    <a:pt x="322354" y="62548"/>
                    <a:pt x="250193" y="80588"/>
                    <a:pt x="161177" y="80588"/>
                  </a:cubicBezTo>
                  <a:cubicBezTo>
                    <a:pt x="72161" y="80588"/>
                    <a:pt x="0" y="62548"/>
                    <a:pt x="0" y="40294"/>
                  </a:cubicBezTo>
                  <a:close/>
                </a:path>
                <a:path w="322354" h="707844" fill="none" extrusionOk="0">
                  <a:moveTo>
                    <a:pt x="0" y="667550"/>
                  </a:moveTo>
                  <a:lnTo>
                    <a:pt x="0" y="40294"/>
                  </a:lnTo>
                  <a:cubicBezTo>
                    <a:pt x="55336" y="39163"/>
                    <a:pt x="1666" y="76657"/>
                    <a:pt x="158107" y="85892"/>
                  </a:cubicBezTo>
                  <a:cubicBezTo>
                    <a:pt x="278158" y="87971"/>
                    <a:pt x="267605" y="55493"/>
                    <a:pt x="322354" y="40294"/>
                  </a:cubicBezTo>
                  <a:cubicBezTo>
                    <a:pt x="322354" y="62548"/>
                    <a:pt x="250193" y="80588"/>
                    <a:pt x="161177" y="80588"/>
                  </a:cubicBezTo>
                  <a:cubicBezTo>
                    <a:pt x="72161" y="80588"/>
                    <a:pt x="0" y="62548"/>
                    <a:pt x="0" y="40294"/>
                  </a:cubicBezTo>
                  <a:cubicBezTo>
                    <a:pt x="0" y="18040"/>
                    <a:pt x="72161" y="0"/>
                    <a:pt x="161177" y="0"/>
                  </a:cubicBezTo>
                  <a:cubicBezTo>
                    <a:pt x="250193" y="0"/>
                    <a:pt x="322354" y="18040"/>
                    <a:pt x="322354" y="40294"/>
                  </a:cubicBezTo>
                  <a:lnTo>
                    <a:pt x="322354" y="667550"/>
                  </a:lnTo>
                </a:path>
              </a:pathLst>
            </a:cu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27" name="グループ化 126"/>
            <p:cNvGrpSpPr/>
            <p:nvPr/>
          </p:nvGrpSpPr>
          <p:grpSpPr>
            <a:xfrm>
              <a:off x="1822434" y="3053086"/>
              <a:ext cx="293714" cy="2010200"/>
              <a:chOff x="887535" y="1448967"/>
              <a:chExt cx="336421" cy="2302488"/>
            </a:xfrm>
          </p:grpSpPr>
          <p:sp>
            <p:nvSpPr>
              <p:cNvPr id="130" name="フリーフォーム 129"/>
              <p:cNvSpPr/>
              <p:nvPr/>
            </p:nvSpPr>
            <p:spPr>
              <a:xfrm rot="20773540">
                <a:off x="984581" y="1448967"/>
                <a:ext cx="239375" cy="2302488"/>
              </a:xfrm>
              <a:custGeom>
                <a:avLst/>
                <a:gdLst>
                  <a:gd name="connsiteX0" fmla="*/ 168228 w 328316"/>
                  <a:gd name="connsiteY0" fmla="*/ 0 h 1378383"/>
                  <a:gd name="connsiteX1" fmla="*/ 103108 w 328316"/>
                  <a:gd name="connsiteY1" fmla="*/ 192648 h 1378383"/>
                  <a:gd name="connsiteX2" fmla="*/ 32561 w 328316"/>
                  <a:gd name="connsiteY2" fmla="*/ 841139 h 1378383"/>
                  <a:gd name="connsiteX3" fmla="*/ 0 w 328316"/>
                  <a:gd name="connsiteY3" fmla="*/ 1329543 h 1378383"/>
                  <a:gd name="connsiteX4" fmla="*/ 130241 w 328316"/>
                  <a:gd name="connsiteY4" fmla="*/ 1378383 h 1378383"/>
                  <a:gd name="connsiteX5" fmla="*/ 211642 w 328316"/>
                  <a:gd name="connsiteY5" fmla="*/ 1367530 h 1378383"/>
                  <a:gd name="connsiteX6" fmla="*/ 328316 w 328316"/>
                  <a:gd name="connsiteY6" fmla="*/ 1326829 h 1378383"/>
                  <a:gd name="connsiteX7" fmla="*/ 274049 w 328316"/>
                  <a:gd name="connsiteY7" fmla="*/ 575230 h 1378383"/>
                  <a:gd name="connsiteX8" fmla="*/ 230635 w 328316"/>
                  <a:gd name="connsiteY8" fmla="*/ 92254 h 1378383"/>
                  <a:gd name="connsiteX9" fmla="*/ 168228 w 328316"/>
                  <a:gd name="connsiteY9" fmla="*/ 0 h 13783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28316" h="1378383">
                    <a:moveTo>
                      <a:pt x="168228" y="0"/>
                    </a:moveTo>
                    <a:lnTo>
                      <a:pt x="103108" y="192648"/>
                    </a:lnTo>
                    <a:lnTo>
                      <a:pt x="32561" y="841139"/>
                    </a:lnTo>
                    <a:lnTo>
                      <a:pt x="0" y="1329543"/>
                    </a:lnTo>
                    <a:lnTo>
                      <a:pt x="130241" y="1378383"/>
                    </a:lnTo>
                    <a:lnTo>
                      <a:pt x="211642" y="1367530"/>
                    </a:lnTo>
                    <a:lnTo>
                      <a:pt x="328316" y="1326829"/>
                    </a:lnTo>
                    <a:lnTo>
                      <a:pt x="274049" y="575230"/>
                    </a:lnTo>
                    <a:lnTo>
                      <a:pt x="230635" y="92254"/>
                    </a:lnTo>
                    <a:lnTo>
                      <a:pt x="168228" y="0"/>
                    </a:lnTo>
                    <a:close/>
                  </a:path>
                </a:pathLst>
              </a:custGeom>
              <a:solidFill>
                <a:srgbClr val="9D6833"/>
              </a:solidFill>
              <a:ln w="12700">
                <a:solidFill>
                  <a:srgbClr val="40404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1" name="Google Shape;1866;p32"/>
              <p:cNvSpPr/>
              <p:nvPr/>
            </p:nvSpPr>
            <p:spPr>
              <a:xfrm rot="15665397">
                <a:off x="945978" y="2458176"/>
                <a:ext cx="99557" cy="216443"/>
              </a:xfrm>
              <a:prstGeom prst="can">
                <a:avLst>
                  <a:gd name="adj" fmla="val 25000"/>
                </a:avLst>
              </a:prstGeom>
              <a:solidFill>
                <a:srgbClr val="9D6833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2" name="Google Shape;1867;p32"/>
              <p:cNvSpPr/>
              <p:nvPr/>
            </p:nvSpPr>
            <p:spPr>
              <a:xfrm rot="20481124">
                <a:off x="1051761" y="2507427"/>
                <a:ext cx="111154" cy="81707"/>
              </a:xfrm>
              <a:prstGeom prst="ellipse">
                <a:avLst/>
              </a:prstGeom>
              <a:solidFill>
                <a:srgbClr val="9D6833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3" name="Google Shape;1868;p32"/>
              <p:cNvSpPr/>
              <p:nvPr/>
            </p:nvSpPr>
            <p:spPr>
              <a:xfrm rot="17672304">
                <a:off x="1116944" y="2721432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4" name="Google Shape;1869;p32"/>
              <p:cNvSpPr/>
              <p:nvPr/>
            </p:nvSpPr>
            <p:spPr>
              <a:xfrm rot="17672304">
                <a:off x="999626" y="2329618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5" name="Google Shape;1870;p32"/>
              <p:cNvSpPr/>
              <p:nvPr/>
            </p:nvSpPr>
            <p:spPr>
              <a:xfrm rot="17672304">
                <a:off x="1054035" y="2320106"/>
                <a:ext cx="27803" cy="2810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8" name="星: 5 pt 17">
            <a:extLst>
              <a:ext uri="{FF2B5EF4-FFF2-40B4-BE49-F238E27FC236}">
                <a16:creationId xmlns:a16="http://schemas.microsoft.com/office/drawing/2014/main" id="{E9323120-232E-10EC-DA48-7F45F375A0A0}"/>
              </a:ext>
            </a:extLst>
          </p:cNvPr>
          <p:cNvSpPr>
            <a:spLocks noChangeAspect="1"/>
          </p:cNvSpPr>
          <p:nvPr/>
        </p:nvSpPr>
        <p:spPr>
          <a:xfrm>
            <a:off x="1556083" y="3035161"/>
            <a:ext cx="1647711" cy="1647711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星: 5 pt 15">
            <a:extLst>
              <a:ext uri="{FF2B5EF4-FFF2-40B4-BE49-F238E27FC236}">
                <a16:creationId xmlns:a16="http://schemas.microsoft.com/office/drawing/2014/main" id="{DA75E567-B69C-54C0-014D-17180415D09B}"/>
              </a:ext>
            </a:extLst>
          </p:cNvPr>
          <p:cNvSpPr>
            <a:spLocks noChangeAspect="1"/>
          </p:cNvSpPr>
          <p:nvPr/>
        </p:nvSpPr>
        <p:spPr>
          <a:xfrm>
            <a:off x="2280248" y="4842840"/>
            <a:ext cx="914400" cy="914400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星: 5 pt 8">
            <a:extLst>
              <a:ext uri="{FF2B5EF4-FFF2-40B4-BE49-F238E27FC236}">
                <a16:creationId xmlns:a16="http://schemas.microsoft.com/office/drawing/2014/main" id="{E24564AC-E40C-B37B-399C-D979A05E9EEB}"/>
              </a:ext>
            </a:extLst>
          </p:cNvPr>
          <p:cNvSpPr>
            <a:spLocks noChangeAspect="1"/>
          </p:cNvSpPr>
          <p:nvPr/>
        </p:nvSpPr>
        <p:spPr>
          <a:xfrm>
            <a:off x="6697654" y="4277947"/>
            <a:ext cx="730456" cy="73045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星: 5 pt 3">
            <a:extLst>
              <a:ext uri="{FF2B5EF4-FFF2-40B4-BE49-F238E27FC236}">
                <a16:creationId xmlns:a16="http://schemas.microsoft.com/office/drawing/2014/main" id="{47DC7B08-B853-4611-A9C6-BE6A5F3922AD}"/>
              </a:ext>
            </a:extLst>
          </p:cNvPr>
          <p:cNvSpPr>
            <a:spLocks noChangeAspect="1"/>
          </p:cNvSpPr>
          <p:nvPr/>
        </p:nvSpPr>
        <p:spPr>
          <a:xfrm>
            <a:off x="3842756" y="2087703"/>
            <a:ext cx="730456" cy="73045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テキスト ボックス 70">
            <a:extLst>
              <a:ext uri="{FF2B5EF4-FFF2-40B4-BE49-F238E27FC236}">
                <a16:creationId xmlns:a16="http://schemas.microsoft.com/office/drawing/2014/main" id="{106DABC2-57E4-46DA-809C-1AAD0354A368}"/>
              </a:ext>
            </a:extLst>
          </p:cNvPr>
          <p:cNvSpPr txBox="1"/>
          <p:nvPr/>
        </p:nvSpPr>
        <p:spPr>
          <a:xfrm>
            <a:off x="7501275" y="43433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77" name="テキスト ボックス 76">
            <a:extLst>
              <a:ext uri="{FF2B5EF4-FFF2-40B4-BE49-F238E27FC236}">
                <a16:creationId xmlns:a16="http://schemas.microsoft.com/office/drawing/2014/main" id="{15F5D222-4159-4213-8FFA-610ECA6A7E8B}"/>
              </a:ext>
            </a:extLst>
          </p:cNvPr>
          <p:cNvSpPr txBox="1"/>
          <p:nvPr/>
        </p:nvSpPr>
        <p:spPr>
          <a:xfrm>
            <a:off x="4717551" y="121576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ほし</a:t>
            </a:r>
          </a:p>
        </p:txBody>
      </p:sp>
      <p:sp>
        <p:nvSpPr>
          <p:cNvPr id="78" name="角丸四角形 355">
            <a:extLst>
              <a:ext uri="{FF2B5EF4-FFF2-40B4-BE49-F238E27FC236}">
                <a16:creationId xmlns:a16="http://schemas.microsoft.com/office/drawing/2014/main" id="{74484115-F041-5FF4-3A0B-687BA215429B}"/>
              </a:ext>
            </a:extLst>
          </p:cNvPr>
          <p:cNvSpPr/>
          <p:nvPr/>
        </p:nvSpPr>
        <p:spPr>
          <a:xfrm rot="16200000">
            <a:off x="10021383" y="3104362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9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6E4FB77-A62E-9D6F-2DF8-E7FECB7BFBA0}"/>
              </a:ext>
            </a:extLst>
          </p:cNvPr>
          <p:cNvSpPr txBox="1"/>
          <p:nvPr/>
        </p:nvSpPr>
        <p:spPr>
          <a:xfrm>
            <a:off x="10783732" y="2323350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81" name="グループ化 80">
            <a:extLst>
              <a:ext uri="{FF2B5EF4-FFF2-40B4-BE49-F238E27FC236}">
                <a16:creationId xmlns:a16="http://schemas.microsoft.com/office/drawing/2014/main" id="{DB91E10D-0B9D-5E3E-0648-1ACCF0957A5A}"/>
              </a:ext>
            </a:extLst>
          </p:cNvPr>
          <p:cNvGrpSpPr/>
          <p:nvPr/>
        </p:nvGrpSpPr>
        <p:grpSpPr>
          <a:xfrm rot="2523162">
            <a:off x="11198005" y="2190099"/>
            <a:ext cx="564109" cy="193172"/>
            <a:chOff x="9364349" y="5301095"/>
            <a:chExt cx="371808" cy="127321"/>
          </a:xfrm>
        </p:grpSpPr>
        <p:cxnSp>
          <p:nvCxnSpPr>
            <p:cNvPr id="82" name="直線コネクタ 81">
              <a:extLst>
                <a:ext uri="{FF2B5EF4-FFF2-40B4-BE49-F238E27FC236}">
                  <a16:creationId xmlns:a16="http://schemas.microsoft.com/office/drawing/2014/main" id="{39C7105C-B343-EAFF-9DAC-C12F360BCA48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線コネクタ 82">
              <a:extLst>
                <a:ext uri="{FF2B5EF4-FFF2-40B4-BE49-F238E27FC236}">
                  <a16:creationId xmlns:a16="http://schemas.microsoft.com/office/drawing/2014/main" id="{A477D553-D6A9-4772-259B-3B4DEBD6566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直線コネクタ 83">
              <a:extLst>
                <a:ext uri="{FF2B5EF4-FFF2-40B4-BE49-F238E27FC236}">
                  <a16:creationId xmlns:a16="http://schemas.microsoft.com/office/drawing/2014/main" id="{EA230BAE-4C06-55F3-66C0-FD6101DB1221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直線コネクタ 84">
              <a:extLst>
                <a:ext uri="{FF2B5EF4-FFF2-40B4-BE49-F238E27FC236}">
                  <a16:creationId xmlns:a16="http://schemas.microsoft.com/office/drawing/2014/main" id="{64BBD5B9-76E6-F271-8282-81819464280E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6" name="角丸四角形 96">
            <a:extLst>
              <a:ext uri="{FF2B5EF4-FFF2-40B4-BE49-F238E27FC236}">
                <a16:creationId xmlns:a16="http://schemas.microsoft.com/office/drawing/2014/main" id="{6AD541E6-A1EA-4E30-99EA-625BF71CEB0E}"/>
              </a:ext>
            </a:extLst>
          </p:cNvPr>
          <p:cNvSpPr/>
          <p:nvPr/>
        </p:nvSpPr>
        <p:spPr>
          <a:xfrm>
            <a:off x="9658495" y="5818460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8B79D450-8526-48B6-9746-8901BC30C2EF}"/>
              </a:ext>
            </a:extLst>
          </p:cNvPr>
          <p:cNvSpPr txBox="1"/>
          <p:nvPr/>
        </p:nvSpPr>
        <p:spPr>
          <a:xfrm>
            <a:off x="9640232" y="5817500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88" name="テキスト ボックス 87">
            <a:extLst>
              <a:ext uri="{FF2B5EF4-FFF2-40B4-BE49-F238E27FC236}">
                <a16:creationId xmlns:a16="http://schemas.microsoft.com/office/drawing/2014/main" id="{42807553-4F98-4217-80BD-C3F434970D2C}"/>
              </a:ext>
            </a:extLst>
          </p:cNvPr>
          <p:cNvSpPr txBox="1"/>
          <p:nvPr/>
        </p:nvSpPr>
        <p:spPr>
          <a:xfrm>
            <a:off x="3102937" y="43929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</p:spTree>
    <p:extLst>
      <p:ext uri="{BB962C8B-B14F-4D97-AF65-F5344CB8AC3E}">
        <p14:creationId xmlns:p14="http://schemas.microsoft.com/office/powerpoint/2010/main" val="32058620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" name="Google Shape;802;p21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3" name="Google Shape;803;p21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" name="Google Shape;804;p21"/>
          <p:cNvSpPr txBox="1"/>
          <p:nvPr/>
        </p:nvSpPr>
        <p:spPr>
          <a:xfrm>
            <a:off x="589809" y="242776"/>
            <a:ext cx="10554046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ザイくんは、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どんぐりにへんしんしていた。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6" name="グループ化 95">
            <a:extLst>
              <a:ext uri="{FF2B5EF4-FFF2-40B4-BE49-F238E27FC236}">
                <a16:creationId xmlns:a16="http://schemas.microsoft.com/office/drawing/2014/main" id="{670634FD-C348-CD01-2E95-F956F0F369E0}"/>
              </a:ext>
            </a:extLst>
          </p:cNvPr>
          <p:cNvGrpSpPr>
            <a:grpSpLocks noChangeAspect="1"/>
          </p:cNvGrpSpPr>
          <p:nvPr/>
        </p:nvGrpSpPr>
        <p:grpSpPr>
          <a:xfrm>
            <a:off x="1086442" y="3172329"/>
            <a:ext cx="2165343" cy="2787113"/>
            <a:chOff x="4821592" y="2213366"/>
            <a:chExt cx="3088174" cy="3974931"/>
          </a:xfrm>
        </p:grpSpPr>
        <p:sp>
          <p:nvSpPr>
            <p:cNvPr id="60" name="Google Shape;690;p19">
              <a:extLst>
                <a:ext uri="{FF2B5EF4-FFF2-40B4-BE49-F238E27FC236}">
                  <a16:creationId xmlns:a16="http://schemas.microsoft.com/office/drawing/2014/main" id="{D6E6168F-ACE8-3FB7-11A9-D0642EEBE965}"/>
                </a:ext>
              </a:extLst>
            </p:cNvPr>
            <p:cNvSpPr/>
            <p:nvPr/>
          </p:nvSpPr>
          <p:spPr>
            <a:xfrm>
              <a:off x="6749190" y="5662848"/>
              <a:ext cx="364308" cy="264854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" name="グループ化 1">
              <a:extLst>
                <a:ext uri="{FF2B5EF4-FFF2-40B4-BE49-F238E27FC236}">
                  <a16:creationId xmlns:a16="http://schemas.microsoft.com/office/drawing/2014/main" id="{10358348-780C-5732-39E8-9BCCDF032BF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21592" y="2213366"/>
              <a:ext cx="3088174" cy="3974931"/>
              <a:chOff x="7146731" y="2765739"/>
              <a:chExt cx="579389" cy="901414"/>
            </a:xfrm>
          </p:grpSpPr>
          <p:sp>
            <p:nvSpPr>
              <p:cNvPr id="8" name="Google Shape;1342;p26">
                <a:extLst>
                  <a:ext uri="{FF2B5EF4-FFF2-40B4-BE49-F238E27FC236}">
                    <a16:creationId xmlns:a16="http://schemas.microsoft.com/office/drawing/2014/main" id="{606D17EE-BC13-57C3-122F-0A00A6EDD4F9}"/>
                  </a:ext>
                </a:extLst>
              </p:cNvPr>
              <p:cNvSpPr/>
              <p:nvPr/>
            </p:nvSpPr>
            <p:spPr>
              <a:xfrm rot="312929" flipH="1">
                <a:off x="7163074" y="2888122"/>
                <a:ext cx="475719" cy="779031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9D683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1342;p26">
                <a:extLst>
                  <a:ext uri="{FF2B5EF4-FFF2-40B4-BE49-F238E27FC236}">
                    <a16:creationId xmlns:a16="http://schemas.microsoft.com/office/drawing/2014/main" id="{04A8AF4B-406E-008F-9820-6C8AE3CDE27F}"/>
                  </a:ext>
                </a:extLst>
              </p:cNvPr>
              <p:cNvSpPr/>
              <p:nvPr/>
            </p:nvSpPr>
            <p:spPr>
              <a:xfrm rot="587230" flipH="1">
                <a:off x="7146731" y="2781165"/>
                <a:ext cx="579389" cy="41240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9" name="Google Shape;1343;p26">
                <a:extLst>
                  <a:ext uri="{FF2B5EF4-FFF2-40B4-BE49-F238E27FC236}">
                    <a16:creationId xmlns:a16="http://schemas.microsoft.com/office/drawing/2014/main" id="{DA2F03D4-BAC0-196D-16E6-931ECC7EA0F6}"/>
                  </a:ext>
                </a:extLst>
              </p:cNvPr>
              <p:cNvSpPr/>
              <p:nvPr/>
            </p:nvSpPr>
            <p:spPr>
              <a:xfrm rot="587230" flipH="1">
                <a:off x="7440564" y="2765739"/>
                <a:ext cx="45875" cy="99512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0" name="フリーフォーム 467">
                <a:extLst>
                  <a:ext uri="{FF2B5EF4-FFF2-40B4-BE49-F238E27FC236}">
                    <a16:creationId xmlns:a16="http://schemas.microsoft.com/office/drawing/2014/main" id="{FE91E88F-CD71-8433-8151-0C71C2A5D561}"/>
                  </a:ext>
                </a:extLst>
              </p:cNvPr>
              <p:cNvSpPr/>
              <p:nvPr/>
            </p:nvSpPr>
            <p:spPr>
              <a:xfrm rot="8468404" flipH="1">
                <a:off x="7572770" y="2853913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フリーフォーム 468">
                <a:extLst>
                  <a:ext uri="{FF2B5EF4-FFF2-40B4-BE49-F238E27FC236}">
                    <a16:creationId xmlns:a16="http://schemas.microsoft.com/office/drawing/2014/main" id="{FA1F90CD-FA23-C84B-DE41-E6D6F24327D4}"/>
                  </a:ext>
                </a:extLst>
              </p:cNvPr>
              <p:cNvSpPr/>
              <p:nvPr/>
            </p:nvSpPr>
            <p:spPr>
              <a:xfrm rot="8468404" flipH="1">
                <a:off x="7571034" y="3006346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33" name="グループ化 32">
                <a:extLst>
                  <a:ext uri="{FF2B5EF4-FFF2-40B4-BE49-F238E27FC236}">
                    <a16:creationId xmlns:a16="http://schemas.microsoft.com/office/drawing/2014/main" id="{9AF9ED7E-7D5B-4067-EAA4-8CDE321BDD04}"/>
                  </a:ext>
                </a:extLst>
              </p:cNvPr>
              <p:cNvGrpSpPr/>
              <p:nvPr/>
            </p:nvGrpSpPr>
            <p:grpSpPr>
              <a:xfrm rot="1164924">
                <a:off x="7467845" y="2897520"/>
                <a:ext cx="59372" cy="252044"/>
                <a:chOff x="1357734" y="3985057"/>
                <a:chExt cx="44308" cy="188094"/>
              </a:xfrm>
            </p:grpSpPr>
            <p:sp>
              <p:nvSpPr>
                <p:cNvPr id="58" name="フリーフォーム 479">
                  <a:extLst>
                    <a:ext uri="{FF2B5EF4-FFF2-40B4-BE49-F238E27FC236}">
                      <a16:creationId xmlns:a16="http://schemas.microsoft.com/office/drawing/2014/main" id="{622B3F06-DD45-F401-1863-0EF24533A151}"/>
                    </a:ext>
                  </a:extLst>
                </p:cNvPr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59" name="フリーフォーム 480">
                  <a:extLst>
                    <a:ext uri="{FF2B5EF4-FFF2-40B4-BE49-F238E27FC236}">
                      <a16:creationId xmlns:a16="http://schemas.microsoft.com/office/drawing/2014/main" id="{4B0888D3-1A7D-1C04-B37D-0A15BEFB26B9}"/>
                    </a:ext>
                  </a:extLst>
                </p:cNvPr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35" name="グループ化 34">
                <a:extLst>
                  <a:ext uri="{FF2B5EF4-FFF2-40B4-BE49-F238E27FC236}">
                    <a16:creationId xmlns:a16="http://schemas.microsoft.com/office/drawing/2014/main" id="{899AF9AE-34F0-DEC3-F3CF-4DA9718F7965}"/>
                  </a:ext>
                </a:extLst>
              </p:cNvPr>
              <p:cNvGrpSpPr/>
              <p:nvPr/>
            </p:nvGrpSpPr>
            <p:grpSpPr>
              <a:xfrm rot="1810112">
                <a:off x="7275024" y="2847535"/>
                <a:ext cx="172055" cy="308192"/>
                <a:chOff x="1206951" y="3951265"/>
                <a:chExt cx="128400" cy="229996"/>
              </a:xfrm>
            </p:grpSpPr>
            <p:grpSp>
              <p:nvGrpSpPr>
                <p:cNvPr id="38" name="グループ化 37">
                  <a:extLst>
                    <a:ext uri="{FF2B5EF4-FFF2-40B4-BE49-F238E27FC236}">
                      <a16:creationId xmlns:a16="http://schemas.microsoft.com/office/drawing/2014/main" id="{6B6C1458-0BD7-FC21-A2CA-19AE171952B0}"/>
                    </a:ext>
                  </a:extLst>
                </p:cNvPr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56" name="フリーフォーム 477">
                    <a:extLst>
                      <a:ext uri="{FF2B5EF4-FFF2-40B4-BE49-F238E27FC236}">
                        <a16:creationId xmlns:a16="http://schemas.microsoft.com/office/drawing/2014/main" id="{98D36074-4A65-6D2C-EF56-BA56E53E27B6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7" name="フリーフォーム 478">
                    <a:extLst>
                      <a:ext uri="{FF2B5EF4-FFF2-40B4-BE49-F238E27FC236}">
                        <a16:creationId xmlns:a16="http://schemas.microsoft.com/office/drawing/2014/main" id="{F890414C-27FC-9F3D-10D5-61A188E2879E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39" name="グループ化 38">
                  <a:extLst>
                    <a:ext uri="{FF2B5EF4-FFF2-40B4-BE49-F238E27FC236}">
                      <a16:creationId xmlns:a16="http://schemas.microsoft.com/office/drawing/2014/main" id="{21258E82-65E1-0242-F2F4-DFCA8005EFC7}"/>
                    </a:ext>
                  </a:extLst>
                </p:cNvPr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40" name="フリーフォーム 475">
                    <a:extLst>
                      <a:ext uri="{FF2B5EF4-FFF2-40B4-BE49-F238E27FC236}">
                        <a16:creationId xmlns:a16="http://schemas.microsoft.com/office/drawing/2014/main" id="{27735598-FFB8-4192-9FEB-852A237200A2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55" name="フリーフォーム 476">
                    <a:extLst>
                      <a:ext uri="{FF2B5EF4-FFF2-40B4-BE49-F238E27FC236}">
                        <a16:creationId xmlns:a16="http://schemas.microsoft.com/office/drawing/2014/main" id="{D4945A6C-A3D9-0AD6-638B-8B27B08AACB7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36" name="フリーフォーム 471">
                <a:extLst>
                  <a:ext uri="{FF2B5EF4-FFF2-40B4-BE49-F238E27FC236}">
                    <a16:creationId xmlns:a16="http://schemas.microsoft.com/office/drawing/2014/main" id="{5E032D56-61F4-810E-0E63-3E4BA0FF07CA}"/>
                  </a:ext>
                </a:extLst>
              </p:cNvPr>
              <p:cNvSpPr/>
              <p:nvPr/>
            </p:nvSpPr>
            <p:spPr>
              <a:xfrm rot="11933291" flipH="1">
                <a:off x="7169058" y="2954014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 472">
                <a:extLst>
                  <a:ext uri="{FF2B5EF4-FFF2-40B4-BE49-F238E27FC236}">
                    <a16:creationId xmlns:a16="http://schemas.microsoft.com/office/drawing/2014/main" id="{91519CE7-8339-401E-6295-029CA1F0923A}"/>
                  </a:ext>
                </a:extLst>
              </p:cNvPr>
              <p:cNvSpPr/>
              <p:nvPr/>
            </p:nvSpPr>
            <p:spPr>
              <a:xfrm rot="14248921" flipH="1">
                <a:off x="7277761" y="2792402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62" name="Google Shape;692;p19">
              <a:extLst>
                <a:ext uri="{FF2B5EF4-FFF2-40B4-BE49-F238E27FC236}">
                  <a16:creationId xmlns:a16="http://schemas.microsoft.com/office/drawing/2014/main" id="{7650722C-2ED8-7319-0E1D-1BE57786C83C}"/>
                </a:ext>
              </a:extLst>
            </p:cNvPr>
            <p:cNvSpPr>
              <a:spLocks/>
            </p:cNvSpPr>
            <p:nvPr/>
          </p:nvSpPr>
          <p:spPr>
            <a:xfrm flipH="1">
              <a:off x="6995634" y="4872412"/>
              <a:ext cx="51343" cy="5134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693;p19">
              <a:extLst>
                <a:ext uri="{FF2B5EF4-FFF2-40B4-BE49-F238E27FC236}">
                  <a16:creationId xmlns:a16="http://schemas.microsoft.com/office/drawing/2014/main" id="{EC8B4A2E-BAD8-B78F-2139-86D73A3B4591}"/>
                </a:ext>
              </a:extLst>
            </p:cNvPr>
            <p:cNvSpPr/>
            <p:nvPr/>
          </p:nvSpPr>
          <p:spPr>
            <a:xfrm>
              <a:off x="6350723" y="5907418"/>
              <a:ext cx="364308" cy="26485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71" name="グループ化 70">
              <a:extLst>
                <a:ext uri="{FF2B5EF4-FFF2-40B4-BE49-F238E27FC236}">
                  <a16:creationId xmlns:a16="http://schemas.microsoft.com/office/drawing/2014/main" id="{FAE64BFB-E86F-25B0-E0EB-D091CD075E8C}"/>
                </a:ext>
              </a:extLst>
            </p:cNvPr>
            <p:cNvGrpSpPr/>
            <p:nvPr/>
          </p:nvGrpSpPr>
          <p:grpSpPr>
            <a:xfrm rot="10800000">
              <a:off x="5497173" y="4741437"/>
              <a:ext cx="778389" cy="422607"/>
              <a:chOff x="946017" y="4494256"/>
              <a:chExt cx="778389" cy="422607"/>
            </a:xfrm>
            <a:solidFill>
              <a:srgbClr val="9D6833"/>
            </a:solidFill>
          </p:grpSpPr>
          <p:sp>
            <p:nvSpPr>
              <p:cNvPr id="77" name="Google Shape;701;p19">
                <a:extLst>
                  <a:ext uri="{FF2B5EF4-FFF2-40B4-BE49-F238E27FC236}">
                    <a16:creationId xmlns:a16="http://schemas.microsoft.com/office/drawing/2014/main" id="{270A4F8F-8763-7AA3-9C1D-A56C15EC8A56}"/>
                  </a:ext>
                </a:extLst>
              </p:cNvPr>
              <p:cNvSpPr/>
              <p:nvPr/>
            </p:nvSpPr>
            <p:spPr>
              <a:xfrm rot="18131115">
                <a:off x="1103707" y="4336566"/>
                <a:ext cx="274079" cy="589459"/>
              </a:xfrm>
              <a:prstGeom prst="can">
                <a:avLst>
                  <a:gd name="adj" fmla="val 25000"/>
                </a:avLst>
              </a:prstGeom>
              <a:grp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702;p19">
                <a:extLst>
                  <a:ext uri="{FF2B5EF4-FFF2-40B4-BE49-F238E27FC236}">
                    <a16:creationId xmlns:a16="http://schemas.microsoft.com/office/drawing/2014/main" id="{9FF459E9-76A3-8CAD-E3A2-70B87DC27379}"/>
                  </a:ext>
                </a:extLst>
              </p:cNvPr>
              <p:cNvSpPr/>
              <p:nvPr/>
            </p:nvSpPr>
            <p:spPr>
              <a:xfrm rot="642058">
                <a:off x="1359885" y="4688400"/>
                <a:ext cx="364521" cy="228463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1" name="Google Shape;692;p19">
              <a:extLst>
                <a:ext uri="{FF2B5EF4-FFF2-40B4-BE49-F238E27FC236}">
                  <a16:creationId xmlns:a16="http://schemas.microsoft.com/office/drawing/2014/main" id="{FCE3EEC9-37D4-52DC-6154-2F89781883F1}"/>
                </a:ext>
              </a:extLst>
            </p:cNvPr>
            <p:cNvSpPr>
              <a:spLocks/>
            </p:cNvSpPr>
            <p:nvPr/>
          </p:nvSpPr>
          <p:spPr>
            <a:xfrm rot="1430693">
              <a:off x="7221068" y="4411499"/>
              <a:ext cx="51343" cy="5134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692;p19">
              <a:extLst>
                <a:ext uri="{FF2B5EF4-FFF2-40B4-BE49-F238E27FC236}">
                  <a16:creationId xmlns:a16="http://schemas.microsoft.com/office/drawing/2014/main" id="{6786A834-2C1A-0984-F463-677162E84019}"/>
                </a:ext>
              </a:extLst>
            </p:cNvPr>
            <p:cNvSpPr>
              <a:spLocks/>
            </p:cNvSpPr>
            <p:nvPr/>
          </p:nvSpPr>
          <p:spPr>
            <a:xfrm rot="1430693">
              <a:off x="6743555" y="4411499"/>
              <a:ext cx="51343" cy="5134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3" name="Google Shape;2574;p42">
            <a:extLst>
              <a:ext uri="{FF2B5EF4-FFF2-40B4-BE49-F238E27FC236}">
                <a16:creationId xmlns:a16="http://schemas.microsoft.com/office/drawing/2014/main" id="{E7303A90-8E29-B069-D889-3A3721CBFC3A}"/>
              </a:ext>
            </a:extLst>
          </p:cNvPr>
          <p:cNvSpPr/>
          <p:nvPr/>
        </p:nvSpPr>
        <p:spPr>
          <a:xfrm>
            <a:off x="8150985" y="4240745"/>
            <a:ext cx="619976" cy="1853565"/>
          </a:xfrm>
          <a:prstGeom prst="rect">
            <a:avLst/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2575;p42">
            <a:extLst>
              <a:ext uri="{FF2B5EF4-FFF2-40B4-BE49-F238E27FC236}">
                <a16:creationId xmlns:a16="http://schemas.microsoft.com/office/drawing/2014/main" id="{7EACCDA6-ED9E-6888-0356-FB0F3DF7EDA6}"/>
              </a:ext>
            </a:extLst>
          </p:cNvPr>
          <p:cNvSpPr/>
          <p:nvPr/>
        </p:nvSpPr>
        <p:spPr>
          <a:xfrm>
            <a:off x="6797395" y="1988104"/>
            <a:ext cx="3355968" cy="2764135"/>
          </a:xfrm>
          <a:custGeom>
            <a:avLst/>
            <a:gdLst/>
            <a:ahLst/>
            <a:cxnLst/>
            <a:rect l="l" t="t" r="r" b="b"/>
            <a:pathLst>
              <a:path w="4787667" h="3131820" extrusionOk="0">
                <a:moveTo>
                  <a:pt x="617364" y="537210"/>
                </a:moveTo>
                <a:lnTo>
                  <a:pt x="0" y="1151383"/>
                </a:lnTo>
                <a:lnTo>
                  <a:pt x="425669" y="1736867"/>
                </a:lnTo>
                <a:lnTo>
                  <a:pt x="560214" y="2548890"/>
                </a:lnTo>
                <a:lnTo>
                  <a:pt x="1474614" y="3108960"/>
                </a:lnTo>
                <a:lnTo>
                  <a:pt x="1806084" y="2948940"/>
                </a:lnTo>
                <a:lnTo>
                  <a:pt x="2766204" y="3131820"/>
                </a:lnTo>
                <a:lnTo>
                  <a:pt x="3566304" y="3131820"/>
                </a:lnTo>
                <a:lnTo>
                  <a:pt x="4034934" y="2286000"/>
                </a:lnTo>
                <a:lnTo>
                  <a:pt x="4787667" y="1975505"/>
                </a:lnTo>
                <a:lnTo>
                  <a:pt x="4423554" y="1131570"/>
                </a:lnTo>
                <a:lnTo>
                  <a:pt x="4457844" y="628650"/>
                </a:lnTo>
                <a:lnTo>
                  <a:pt x="3509154" y="171450"/>
                </a:lnTo>
                <a:lnTo>
                  <a:pt x="2529613" y="222102"/>
                </a:lnTo>
                <a:lnTo>
                  <a:pt x="1954674" y="0"/>
                </a:lnTo>
                <a:lnTo>
                  <a:pt x="903114" y="251460"/>
                </a:lnTo>
                <a:lnTo>
                  <a:pt x="617364" y="537210"/>
                </a:lnTo>
                <a:close/>
              </a:path>
            </a:pathLst>
          </a:custGeom>
          <a:solidFill>
            <a:srgbClr val="548135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2746;p43">
            <a:extLst>
              <a:ext uri="{FF2B5EF4-FFF2-40B4-BE49-F238E27FC236}">
                <a16:creationId xmlns:a16="http://schemas.microsoft.com/office/drawing/2014/main" id="{5688BED1-BB6E-C246-3693-4EA27DC6C0C2}"/>
              </a:ext>
            </a:extLst>
          </p:cNvPr>
          <p:cNvSpPr/>
          <p:nvPr/>
        </p:nvSpPr>
        <p:spPr>
          <a:xfrm>
            <a:off x="4213495" y="5109148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" name="星: 5 pt 97">
            <a:extLst>
              <a:ext uri="{FF2B5EF4-FFF2-40B4-BE49-F238E27FC236}">
                <a16:creationId xmlns:a16="http://schemas.microsoft.com/office/drawing/2014/main" id="{27919537-0F7A-BF53-6759-DEDEA9AD7DE3}"/>
              </a:ext>
            </a:extLst>
          </p:cNvPr>
          <p:cNvSpPr>
            <a:spLocks noChangeAspect="1"/>
          </p:cNvSpPr>
          <p:nvPr/>
        </p:nvSpPr>
        <p:spPr>
          <a:xfrm>
            <a:off x="454793" y="5155273"/>
            <a:ext cx="730456" cy="73045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1" name="星: 5 pt 100">
            <a:extLst>
              <a:ext uri="{FF2B5EF4-FFF2-40B4-BE49-F238E27FC236}">
                <a16:creationId xmlns:a16="http://schemas.microsoft.com/office/drawing/2014/main" id="{41022E23-1C20-DE9E-DBCA-8917AD312744}"/>
              </a:ext>
            </a:extLst>
          </p:cNvPr>
          <p:cNvSpPr>
            <a:spLocks noChangeAspect="1"/>
          </p:cNvSpPr>
          <p:nvPr/>
        </p:nvSpPr>
        <p:spPr>
          <a:xfrm>
            <a:off x="3110375" y="4552661"/>
            <a:ext cx="730456" cy="73045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星: 5 pt 101">
            <a:extLst>
              <a:ext uri="{FF2B5EF4-FFF2-40B4-BE49-F238E27FC236}">
                <a16:creationId xmlns:a16="http://schemas.microsoft.com/office/drawing/2014/main" id="{5BE96F24-82BB-7B3A-DCF5-AC0BD454128D}"/>
              </a:ext>
            </a:extLst>
          </p:cNvPr>
          <p:cNvSpPr>
            <a:spLocks noChangeAspect="1"/>
          </p:cNvSpPr>
          <p:nvPr/>
        </p:nvSpPr>
        <p:spPr>
          <a:xfrm>
            <a:off x="1119267" y="2706501"/>
            <a:ext cx="730456" cy="73045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Google Shape;1544;p28">
            <a:extLst>
              <a:ext uri="{FF2B5EF4-FFF2-40B4-BE49-F238E27FC236}">
                <a16:creationId xmlns:a16="http://schemas.microsoft.com/office/drawing/2014/main" id="{C3D3163C-5E66-CB37-FB1E-9CF0374C6A12}"/>
              </a:ext>
            </a:extLst>
          </p:cNvPr>
          <p:cNvSpPr txBox="1"/>
          <p:nvPr/>
        </p:nvSpPr>
        <p:spPr>
          <a:xfrm>
            <a:off x="3287569" y="3445039"/>
            <a:ext cx="2824161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あれ、これって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もとにもどるのかな</a:t>
            </a:r>
            <a:r>
              <a:rPr lang="en-US" alt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角丸四角形 355">
            <a:extLst>
              <a:ext uri="{FF2B5EF4-FFF2-40B4-BE49-F238E27FC236}">
                <a16:creationId xmlns:a16="http://schemas.microsoft.com/office/drawing/2014/main" id="{74484115-F041-5FF4-3A0B-687BA215429B}"/>
              </a:ext>
            </a:extLst>
          </p:cNvPr>
          <p:cNvSpPr/>
          <p:nvPr/>
        </p:nvSpPr>
        <p:spPr>
          <a:xfrm rot="16200000">
            <a:off x="10013715" y="3164060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2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6E4FB77-A62E-9D6F-2DF8-E7FECB7BFBA0}"/>
              </a:ext>
            </a:extLst>
          </p:cNvPr>
          <p:cNvSpPr txBox="1"/>
          <p:nvPr/>
        </p:nvSpPr>
        <p:spPr>
          <a:xfrm>
            <a:off x="10776064" y="238304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3" name="グループ化 52">
            <a:extLst>
              <a:ext uri="{FF2B5EF4-FFF2-40B4-BE49-F238E27FC236}">
                <a16:creationId xmlns:a16="http://schemas.microsoft.com/office/drawing/2014/main" id="{DB91E10D-0B9D-5E3E-0648-1ACCF0957A5A}"/>
              </a:ext>
            </a:extLst>
          </p:cNvPr>
          <p:cNvGrpSpPr/>
          <p:nvPr/>
        </p:nvGrpSpPr>
        <p:grpSpPr>
          <a:xfrm rot="2523162">
            <a:off x="11190337" y="2249797"/>
            <a:ext cx="564109" cy="193172"/>
            <a:chOff x="9364349" y="5301095"/>
            <a:chExt cx="371808" cy="127321"/>
          </a:xfrm>
        </p:grpSpPr>
        <p:cxnSp>
          <p:nvCxnSpPr>
            <p:cNvPr id="54" name="直線コネクタ 53">
              <a:extLst>
                <a:ext uri="{FF2B5EF4-FFF2-40B4-BE49-F238E27FC236}">
                  <a16:creationId xmlns:a16="http://schemas.microsoft.com/office/drawing/2014/main" id="{39C7105C-B343-EAFF-9DAC-C12F360BCA48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直線コネクタ 60">
              <a:extLst>
                <a:ext uri="{FF2B5EF4-FFF2-40B4-BE49-F238E27FC236}">
                  <a16:creationId xmlns:a16="http://schemas.microsoft.com/office/drawing/2014/main" id="{A477D553-D6A9-4772-259B-3B4DEBD6566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直線コネクタ 63">
              <a:extLst>
                <a:ext uri="{FF2B5EF4-FFF2-40B4-BE49-F238E27FC236}">
                  <a16:creationId xmlns:a16="http://schemas.microsoft.com/office/drawing/2014/main" id="{EA230BAE-4C06-55F3-66C0-FD6101DB1221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直線コネクタ 64">
              <a:extLst>
                <a:ext uri="{FF2B5EF4-FFF2-40B4-BE49-F238E27FC236}">
                  <a16:creationId xmlns:a16="http://schemas.microsoft.com/office/drawing/2014/main" id="{64BBD5B9-76E6-F271-8282-81819464280E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6" name="角丸四角形 96">
            <a:extLst>
              <a:ext uri="{FF2B5EF4-FFF2-40B4-BE49-F238E27FC236}">
                <a16:creationId xmlns:a16="http://schemas.microsoft.com/office/drawing/2014/main" id="{1DFBD379-EB07-4093-9692-CFD45E20378C}"/>
              </a:ext>
            </a:extLst>
          </p:cNvPr>
          <p:cNvSpPr/>
          <p:nvPr/>
        </p:nvSpPr>
        <p:spPr>
          <a:xfrm>
            <a:off x="9601663" y="5755849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94C2BA8C-5CE5-4990-86E6-835FBD136867}"/>
              </a:ext>
            </a:extLst>
          </p:cNvPr>
          <p:cNvSpPr txBox="1"/>
          <p:nvPr/>
        </p:nvSpPr>
        <p:spPr>
          <a:xfrm>
            <a:off x="9583400" y="5754889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1782609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62259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レア度：０２６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3934960" y="5632892"/>
            <a:ext cx="5211574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気に入ったので、もとにもどるのを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やめたらしい</a:t>
            </a:r>
            <a:r>
              <a:rPr lang="en-US" alt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687225" y="631569"/>
            <a:ext cx="7307753" cy="341627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lnSpc>
                <a:spcPct val="150000"/>
              </a:lnSpc>
            </a:pPr>
            <a:r>
              <a:rPr lang="ja-JP" altLang="en-US" sz="2800" dirty="0">
                <a:solidFill>
                  <a:schemeClr val="bg1"/>
                </a:solidFill>
              </a:rPr>
              <a:t>✓ 木材はさわりごこちがよくて、やさしい</a:t>
            </a:r>
            <a:endParaRPr lang="en-US" altLang="ja-JP" sz="28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2800" dirty="0">
                <a:solidFill>
                  <a:schemeClr val="bg1"/>
                </a:solidFill>
              </a:rPr>
              <a:t>　温度に感じる人も多い。</a:t>
            </a:r>
          </a:p>
          <a:p>
            <a:pPr>
              <a:lnSpc>
                <a:spcPct val="150000"/>
              </a:lnSpc>
            </a:pPr>
            <a:r>
              <a:rPr lang="ja-JP" altLang="en-US" sz="2800" dirty="0">
                <a:solidFill>
                  <a:schemeClr val="bg1"/>
                </a:solidFill>
              </a:rPr>
              <a:t>✓ 家の家具や、部屋のゆかなど、よくさわる</a:t>
            </a:r>
            <a:endParaRPr lang="en-US" altLang="ja-JP" sz="2800" dirty="0">
              <a:solidFill>
                <a:schemeClr val="bg1"/>
              </a:solidFill>
            </a:endParaRPr>
          </a:p>
          <a:p>
            <a:pPr>
              <a:lnSpc>
                <a:spcPct val="150000"/>
              </a:lnSpc>
            </a:pPr>
            <a:r>
              <a:rPr lang="ja-JP" altLang="en-US" sz="2800" dirty="0">
                <a:solidFill>
                  <a:schemeClr val="bg1"/>
                </a:solidFill>
              </a:rPr>
              <a:t>　ところに木材を使うことも多い。</a:t>
            </a:r>
          </a:p>
        </p:txBody>
      </p:sp>
      <p:sp>
        <p:nvSpPr>
          <p:cNvPr id="2689" name="Google Shape;2724;p43">
            <a:extLst>
              <a:ext uri="{FF2B5EF4-FFF2-40B4-BE49-F238E27FC236}">
                <a16:creationId xmlns:a16="http://schemas.microsoft.com/office/drawing/2014/main" id="{1514D2A7-FEE3-B46E-62F6-E480092C40FF}"/>
              </a:ext>
            </a:extLst>
          </p:cNvPr>
          <p:cNvSpPr txBox="1"/>
          <p:nvPr/>
        </p:nvSpPr>
        <p:spPr>
          <a:xfrm>
            <a:off x="1010192" y="2184357"/>
            <a:ext cx="1771945" cy="1015622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　どんぐり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　ザイくん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（へんしん）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9016C7B-3F81-F3AC-F974-05CB40F71CE3}"/>
              </a:ext>
            </a:extLst>
          </p:cNvPr>
          <p:cNvGrpSpPr>
            <a:grpSpLocks noChangeAspect="1"/>
          </p:cNvGrpSpPr>
          <p:nvPr/>
        </p:nvGrpSpPr>
        <p:grpSpPr>
          <a:xfrm>
            <a:off x="751612" y="3327046"/>
            <a:ext cx="2165343" cy="2787113"/>
            <a:chOff x="4821592" y="2213366"/>
            <a:chExt cx="3088174" cy="3974931"/>
          </a:xfrm>
        </p:grpSpPr>
        <p:sp>
          <p:nvSpPr>
            <p:cNvPr id="7" name="Google Shape;690;p19">
              <a:extLst>
                <a:ext uri="{FF2B5EF4-FFF2-40B4-BE49-F238E27FC236}">
                  <a16:creationId xmlns:a16="http://schemas.microsoft.com/office/drawing/2014/main" id="{A2E864C8-88D6-E809-9067-930146AEC74A}"/>
                </a:ext>
              </a:extLst>
            </p:cNvPr>
            <p:cNvSpPr/>
            <p:nvPr/>
          </p:nvSpPr>
          <p:spPr>
            <a:xfrm>
              <a:off x="6749190" y="5662848"/>
              <a:ext cx="364308" cy="264854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7" name="グループ化 26">
              <a:extLst>
                <a:ext uri="{FF2B5EF4-FFF2-40B4-BE49-F238E27FC236}">
                  <a16:creationId xmlns:a16="http://schemas.microsoft.com/office/drawing/2014/main" id="{9244DEEE-9C6D-EF81-E2C8-AAB526CF50F3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4821592" y="2213366"/>
              <a:ext cx="3088174" cy="3974931"/>
              <a:chOff x="7146731" y="2765739"/>
              <a:chExt cx="579389" cy="901414"/>
            </a:xfrm>
          </p:grpSpPr>
          <p:sp>
            <p:nvSpPr>
              <p:cNvPr id="2698" name="Google Shape;1342;p26">
                <a:extLst>
                  <a:ext uri="{FF2B5EF4-FFF2-40B4-BE49-F238E27FC236}">
                    <a16:creationId xmlns:a16="http://schemas.microsoft.com/office/drawing/2014/main" id="{2AC30391-3166-FEE9-2C88-5BBBE9919386}"/>
                  </a:ext>
                </a:extLst>
              </p:cNvPr>
              <p:cNvSpPr/>
              <p:nvPr/>
            </p:nvSpPr>
            <p:spPr>
              <a:xfrm rot="312929" flipH="1">
                <a:off x="7163074" y="2888122"/>
                <a:ext cx="475719" cy="779031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0 w 498516"/>
                  <a:gd name="connsiteY0" fmla="*/ 150223 h 300096"/>
                  <a:gd name="connsiteX1" fmla="*/ 249258 w 498516"/>
                  <a:gd name="connsiteY1" fmla="*/ 350 h 300096"/>
                  <a:gd name="connsiteX2" fmla="*/ 498516 w 498516"/>
                  <a:gd name="connsiteY2" fmla="*/ 150223 h 300096"/>
                  <a:gd name="connsiteX3" fmla="*/ 249258 w 498516"/>
                  <a:gd name="connsiteY3" fmla="*/ 300096 h 300096"/>
                  <a:gd name="connsiteX4" fmla="*/ 0 w 498516"/>
                  <a:gd name="connsiteY4" fmla="*/ 150223 h 3000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8516" h="300096">
                    <a:moveTo>
                      <a:pt x="0" y="150223"/>
                    </a:moveTo>
                    <a:cubicBezTo>
                      <a:pt x="0" y="67450"/>
                      <a:pt x="199510" y="-5690"/>
                      <a:pt x="249258" y="350"/>
                    </a:cubicBezTo>
                    <a:cubicBezTo>
                      <a:pt x="299006" y="6390"/>
                      <a:pt x="498516" y="67450"/>
                      <a:pt x="498516" y="150223"/>
                    </a:cubicBezTo>
                    <a:cubicBezTo>
                      <a:pt x="498516" y="232996"/>
                      <a:pt x="386919" y="300096"/>
                      <a:pt x="249258" y="300096"/>
                    </a:cubicBezTo>
                    <a:cubicBezTo>
                      <a:pt x="111597" y="300096"/>
                      <a:pt x="0" y="232996"/>
                      <a:pt x="0" y="150223"/>
                    </a:cubicBezTo>
                    <a:close/>
                  </a:path>
                </a:pathLst>
              </a:custGeom>
              <a:solidFill>
                <a:srgbClr val="9D683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99" name="Google Shape;1342;p26">
                <a:extLst>
                  <a:ext uri="{FF2B5EF4-FFF2-40B4-BE49-F238E27FC236}">
                    <a16:creationId xmlns:a16="http://schemas.microsoft.com/office/drawing/2014/main" id="{B08E6A0A-5ACF-C700-4DD0-7868E37DE3AC}"/>
                  </a:ext>
                </a:extLst>
              </p:cNvPr>
              <p:cNvSpPr/>
              <p:nvPr/>
            </p:nvSpPr>
            <p:spPr>
              <a:xfrm rot="587230" flipH="1">
                <a:off x="7146731" y="2781165"/>
                <a:ext cx="579389" cy="412402"/>
              </a:xfrm>
              <a:custGeom>
                <a:avLst/>
                <a:gdLst>
                  <a:gd name="connsiteX0" fmla="*/ 0 w 498516"/>
                  <a:gd name="connsiteY0" fmla="*/ 149873 h 299746"/>
                  <a:gd name="connsiteX1" fmla="*/ 249258 w 498516"/>
                  <a:gd name="connsiteY1" fmla="*/ 0 h 299746"/>
                  <a:gd name="connsiteX2" fmla="*/ 498516 w 498516"/>
                  <a:gd name="connsiteY2" fmla="*/ 149873 h 299746"/>
                  <a:gd name="connsiteX3" fmla="*/ 249258 w 498516"/>
                  <a:gd name="connsiteY3" fmla="*/ 299746 h 299746"/>
                  <a:gd name="connsiteX4" fmla="*/ 0 w 498516"/>
                  <a:gd name="connsiteY4" fmla="*/ 149873 h 299746"/>
                  <a:gd name="connsiteX0" fmla="*/ 0 w 498516"/>
                  <a:gd name="connsiteY0" fmla="*/ 152144 h 302017"/>
                  <a:gd name="connsiteX1" fmla="*/ 249258 w 498516"/>
                  <a:gd name="connsiteY1" fmla="*/ 2271 h 302017"/>
                  <a:gd name="connsiteX2" fmla="*/ 498516 w 498516"/>
                  <a:gd name="connsiteY2" fmla="*/ 152144 h 302017"/>
                  <a:gd name="connsiteX3" fmla="*/ 249258 w 498516"/>
                  <a:gd name="connsiteY3" fmla="*/ 302017 h 302017"/>
                  <a:gd name="connsiteX4" fmla="*/ 0 w 498516"/>
                  <a:gd name="connsiteY4" fmla="*/ 152144 h 302017"/>
                  <a:gd name="connsiteX0" fmla="*/ 0 w 498516"/>
                  <a:gd name="connsiteY0" fmla="*/ 151554 h 301427"/>
                  <a:gd name="connsiteX1" fmla="*/ 249258 w 498516"/>
                  <a:gd name="connsiteY1" fmla="*/ 1681 h 301427"/>
                  <a:gd name="connsiteX2" fmla="*/ 498516 w 498516"/>
                  <a:gd name="connsiteY2" fmla="*/ 151554 h 301427"/>
                  <a:gd name="connsiteX3" fmla="*/ 249258 w 498516"/>
                  <a:gd name="connsiteY3" fmla="*/ 301427 h 301427"/>
                  <a:gd name="connsiteX4" fmla="*/ 0 w 498516"/>
                  <a:gd name="connsiteY4" fmla="*/ 151554 h 301427"/>
                  <a:gd name="connsiteX0" fmla="*/ 8744 w 516004"/>
                  <a:gd name="connsiteY0" fmla="*/ 151554 h 306337"/>
                  <a:gd name="connsiteX1" fmla="*/ 258002 w 516004"/>
                  <a:gd name="connsiteY1" fmla="*/ 1681 h 306337"/>
                  <a:gd name="connsiteX2" fmla="*/ 507260 w 516004"/>
                  <a:gd name="connsiteY2" fmla="*/ 151554 h 306337"/>
                  <a:gd name="connsiteX3" fmla="*/ 258002 w 516004"/>
                  <a:gd name="connsiteY3" fmla="*/ 301427 h 306337"/>
                  <a:gd name="connsiteX4" fmla="*/ 8744 w 516004"/>
                  <a:gd name="connsiteY4" fmla="*/ 151554 h 306337"/>
                  <a:gd name="connsiteX0" fmla="*/ 13291 w 517571"/>
                  <a:gd name="connsiteY0" fmla="*/ 151094 h 284059"/>
                  <a:gd name="connsiteX1" fmla="*/ 262549 w 517571"/>
                  <a:gd name="connsiteY1" fmla="*/ 1221 h 284059"/>
                  <a:gd name="connsiteX2" fmla="*/ 511807 w 517571"/>
                  <a:gd name="connsiteY2" fmla="*/ 151094 h 284059"/>
                  <a:gd name="connsiteX3" fmla="*/ 249559 w 517571"/>
                  <a:gd name="connsiteY3" fmla="*/ 278017 h 284059"/>
                  <a:gd name="connsiteX4" fmla="*/ 13291 w 517571"/>
                  <a:gd name="connsiteY4" fmla="*/ 151094 h 284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17571" h="284059">
                    <a:moveTo>
                      <a:pt x="13291" y="151094"/>
                    </a:moveTo>
                    <a:cubicBezTo>
                      <a:pt x="15456" y="104962"/>
                      <a:pt x="241643" y="-13261"/>
                      <a:pt x="262549" y="1221"/>
                    </a:cubicBezTo>
                    <a:cubicBezTo>
                      <a:pt x="283455" y="15703"/>
                      <a:pt x="511807" y="68321"/>
                      <a:pt x="511807" y="151094"/>
                    </a:cubicBezTo>
                    <a:cubicBezTo>
                      <a:pt x="511807" y="233867"/>
                      <a:pt x="579689" y="305711"/>
                      <a:pt x="249559" y="278017"/>
                    </a:cubicBezTo>
                    <a:cubicBezTo>
                      <a:pt x="-80571" y="250323"/>
                      <a:pt x="11126" y="197226"/>
                      <a:pt x="13291" y="151094"/>
                    </a:cubicBezTo>
                    <a:close/>
                  </a:path>
                </a:pathLst>
              </a:custGeom>
              <a:solidFill>
                <a:srgbClr val="CDBAB3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00" name="Google Shape;1343;p26">
                <a:extLst>
                  <a:ext uri="{FF2B5EF4-FFF2-40B4-BE49-F238E27FC236}">
                    <a16:creationId xmlns:a16="http://schemas.microsoft.com/office/drawing/2014/main" id="{BB586EFD-A318-15A5-F6A2-1BBDBFD4AFAB}"/>
                  </a:ext>
                </a:extLst>
              </p:cNvPr>
              <p:cNvSpPr/>
              <p:nvPr/>
            </p:nvSpPr>
            <p:spPr>
              <a:xfrm rot="587230" flipH="1">
                <a:off x="7440564" y="2765739"/>
                <a:ext cx="45875" cy="99512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01" name="フリーフォーム 467">
                <a:extLst>
                  <a:ext uri="{FF2B5EF4-FFF2-40B4-BE49-F238E27FC236}">
                    <a16:creationId xmlns:a16="http://schemas.microsoft.com/office/drawing/2014/main" id="{D8AAF3E2-384C-6C53-8592-CC975D6CF79C}"/>
                  </a:ext>
                </a:extLst>
              </p:cNvPr>
              <p:cNvSpPr/>
              <p:nvPr/>
            </p:nvSpPr>
            <p:spPr>
              <a:xfrm rot="8468404" flipH="1">
                <a:off x="7572770" y="2853913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2" name="フリーフォーム 468">
                <a:extLst>
                  <a:ext uri="{FF2B5EF4-FFF2-40B4-BE49-F238E27FC236}">
                    <a16:creationId xmlns:a16="http://schemas.microsoft.com/office/drawing/2014/main" id="{7D033733-0BEA-76FA-5A47-7CE9ADAAF517}"/>
                  </a:ext>
                </a:extLst>
              </p:cNvPr>
              <p:cNvSpPr/>
              <p:nvPr/>
            </p:nvSpPr>
            <p:spPr>
              <a:xfrm rot="8468404" flipH="1">
                <a:off x="7571034" y="3006346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703" name="グループ化 2702">
                <a:extLst>
                  <a:ext uri="{FF2B5EF4-FFF2-40B4-BE49-F238E27FC236}">
                    <a16:creationId xmlns:a16="http://schemas.microsoft.com/office/drawing/2014/main" id="{A8106756-5ED9-28A9-BDFE-93F54D96D4E2}"/>
                  </a:ext>
                </a:extLst>
              </p:cNvPr>
              <p:cNvGrpSpPr/>
              <p:nvPr/>
            </p:nvGrpSpPr>
            <p:grpSpPr>
              <a:xfrm rot="1164924">
                <a:off x="7467845" y="2897520"/>
                <a:ext cx="59372" cy="252044"/>
                <a:chOff x="1357734" y="3985057"/>
                <a:chExt cx="44308" cy="188094"/>
              </a:xfrm>
            </p:grpSpPr>
            <p:sp>
              <p:nvSpPr>
                <p:cNvPr id="2713" name="フリーフォーム 479">
                  <a:extLst>
                    <a:ext uri="{FF2B5EF4-FFF2-40B4-BE49-F238E27FC236}">
                      <a16:creationId xmlns:a16="http://schemas.microsoft.com/office/drawing/2014/main" id="{43EFB5BA-DAD3-CAB8-394F-4AA96CC62F35}"/>
                    </a:ext>
                  </a:extLst>
                </p:cNvPr>
                <p:cNvSpPr/>
                <p:nvPr/>
              </p:nvSpPr>
              <p:spPr>
                <a:xfrm rot="8468404" flipH="1">
                  <a:off x="1384228" y="4092686"/>
                  <a:ext cx="17814" cy="80465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4" name="フリーフォーム 480">
                  <a:extLst>
                    <a:ext uri="{FF2B5EF4-FFF2-40B4-BE49-F238E27FC236}">
                      <a16:creationId xmlns:a16="http://schemas.microsoft.com/office/drawing/2014/main" id="{B525A870-1801-9BCA-CE2A-1B55A29AEA69}"/>
                    </a:ext>
                  </a:extLst>
                </p:cNvPr>
                <p:cNvSpPr/>
                <p:nvPr/>
              </p:nvSpPr>
              <p:spPr>
                <a:xfrm rot="8468404" flipH="1">
                  <a:off x="1357734" y="3985057"/>
                  <a:ext cx="18145" cy="138861"/>
                </a:xfrm>
                <a:custGeom>
                  <a:avLst/>
                  <a:gdLst>
                    <a:gd name="connsiteX0" fmla="*/ 34120 w 228600"/>
                    <a:gd name="connsiteY0" fmla="*/ 0 h 255896"/>
                    <a:gd name="connsiteX1" fmla="*/ 0 w 228600"/>
                    <a:gd name="connsiteY1" fmla="*/ 78475 h 255896"/>
                    <a:gd name="connsiteX2" fmla="*/ 201305 w 228600"/>
                    <a:gd name="connsiteY2" fmla="*/ 255896 h 255896"/>
                    <a:gd name="connsiteX3" fmla="*/ 228600 w 228600"/>
                    <a:gd name="connsiteY3" fmla="*/ 71651 h 255896"/>
                    <a:gd name="connsiteX4" fmla="*/ 34120 w 228600"/>
                    <a:gd name="connsiteY4" fmla="*/ 0 h 255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8600" h="255896">
                      <a:moveTo>
                        <a:pt x="34120" y="0"/>
                      </a:moveTo>
                      <a:lnTo>
                        <a:pt x="0" y="78475"/>
                      </a:lnTo>
                      <a:lnTo>
                        <a:pt x="201305" y="255896"/>
                      </a:lnTo>
                      <a:lnTo>
                        <a:pt x="228600" y="71651"/>
                      </a:lnTo>
                      <a:lnTo>
                        <a:pt x="34120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704" name="グループ化 2703">
                <a:extLst>
                  <a:ext uri="{FF2B5EF4-FFF2-40B4-BE49-F238E27FC236}">
                    <a16:creationId xmlns:a16="http://schemas.microsoft.com/office/drawing/2014/main" id="{BBA8863C-AD0D-128A-D712-9E553428BEC2}"/>
                  </a:ext>
                </a:extLst>
              </p:cNvPr>
              <p:cNvGrpSpPr/>
              <p:nvPr/>
            </p:nvGrpSpPr>
            <p:grpSpPr>
              <a:xfrm rot="1810112">
                <a:off x="7275024" y="2847535"/>
                <a:ext cx="172055" cy="308192"/>
                <a:chOff x="1206951" y="3951265"/>
                <a:chExt cx="128400" cy="229996"/>
              </a:xfrm>
            </p:grpSpPr>
            <p:grpSp>
              <p:nvGrpSpPr>
                <p:cNvPr id="2707" name="グループ化 2706">
                  <a:extLst>
                    <a:ext uri="{FF2B5EF4-FFF2-40B4-BE49-F238E27FC236}">
                      <a16:creationId xmlns:a16="http://schemas.microsoft.com/office/drawing/2014/main" id="{179895AE-445B-853E-9406-6B45A33D83F2}"/>
                    </a:ext>
                  </a:extLst>
                </p:cNvPr>
                <p:cNvGrpSpPr/>
                <p:nvPr/>
              </p:nvGrpSpPr>
              <p:grpSpPr>
                <a:xfrm rot="1164924">
                  <a:off x="1276314" y="3951265"/>
                  <a:ext cx="59037" cy="209231"/>
                  <a:chOff x="1339172" y="3946511"/>
                  <a:chExt cx="59037" cy="209231"/>
                </a:xfrm>
              </p:grpSpPr>
              <p:sp>
                <p:nvSpPr>
                  <p:cNvPr id="2711" name="フリーフォーム 477">
                    <a:extLst>
                      <a:ext uri="{FF2B5EF4-FFF2-40B4-BE49-F238E27FC236}">
                        <a16:creationId xmlns:a16="http://schemas.microsoft.com/office/drawing/2014/main" id="{326C9DBD-AE39-B982-FF3D-B8A906B21EF9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80395" y="4075277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12" name="フリーフォーム 478">
                    <a:extLst>
                      <a:ext uri="{FF2B5EF4-FFF2-40B4-BE49-F238E27FC236}">
                        <a16:creationId xmlns:a16="http://schemas.microsoft.com/office/drawing/2014/main" id="{C7F93604-F25F-43B5-ACFA-F9ABD996DBBE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39172" y="3946511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708" name="グループ化 2707">
                  <a:extLst>
                    <a:ext uri="{FF2B5EF4-FFF2-40B4-BE49-F238E27FC236}">
                      <a16:creationId xmlns:a16="http://schemas.microsoft.com/office/drawing/2014/main" id="{71315FB0-A61B-F2B2-7260-E4DF84C6A78A}"/>
                    </a:ext>
                  </a:extLst>
                </p:cNvPr>
                <p:cNvGrpSpPr/>
                <p:nvPr/>
              </p:nvGrpSpPr>
              <p:grpSpPr>
                <a:xfrm rot="1752928">
                  <a:off x="1206951" y="3961288"/>
                  <a:ext cx="66012" cy="219973"/>
                  <a:chOff x="1357734" y="3985057"/>
                  <a:chExt cx="66012" cy="219973"/>
                </a:xfrm>
              </p:grpSpPr>
              <p:sp>
                <p:nvSpPr>
                  <p:cNvPr id="2709" name="フリーフォーム 475">
                    <a:extLst>
                      <a:ext uri="{FF2B5EF4-FFF2-40B4-BE49-F238E27FC236}">
                        <a16:creationId xmlns:a16="http://schemas.microsoft.com/office/drawing/2014/main" id="{96F084F5-1CA6-8071-2ABB-CF1C7FB05853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405932" y="4124565"/>
                    <a:ext cx="17814" cy="80465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2710" name="フリーフォーム 476">
                    <a:extLst>
                      <a:ext uri="{FF2B5EF4-FFF2-40B4-BE49-F238E27FC236}">
                        <a16:creationId xmlns:a16="http://schemas.microsoft.com/office/drawing/2014/main" id="{5BC50CF2-DA3B-02F2-C1D1-0113FAD7019A}"/>
                      </a:ext>
                    </a:extLst>
                  </p:cNvPr>
                  <p:cNvSpPr/>
                  <p:nvPr/>
                </p:nvSpPr>
                <p:spPr>
                  <a:xfrm rot="8468404" flipH="1">
                    <a:off x="1357734" y="3985057"/>
                    <a:ext cx="18145" cy="138861"/>
                  </a:xfrm>
                  <a:custGeom>
                    <a:avLst/>
                    <a:gdLst>
                      <a:gd name="connsiteX0" fmla="*/ 34120 w 228600"/>
                      <a:gd name="connsiteY0" fmla="*/ 0 h 255896"/>
                      <a:gd name="connsiteX1" fmla="*/ 0 w 228600"/>
                      <a:gd name="connsiteY1" fmla="*/ 78475 h 255896"/>
                      <a:gd name="connsiteX2" fmla="*/ 201305 w 228600"/>
                      <a:gd name="connsiteY2" fmla="*/ 255896 h 255896"/>
                      <a:gd name="connsiteX3" fmla="*/ 228600 w 228600"/>
                      <a:gd name="connsiteY3" fmla="*/ 71651 h 255896"/>
                      <a:gd name="connsiteX4" fmla="*/ 34120 w 228600"/>
                      <a:gd name="connsiteY4" fmla="*/ 0 h 255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8600" h="255896">
                        <a:moveTo>
                          <a:pt x="34120" y="0"/>
                        </a:moveTo>
                        <a:lnTo>
                          <a:pt x="0" y="78475"/>
                        </a:lnTo>
                        <a:lnTo>
                          <a:pt x="201305" y="255896"/>
                        </a:lnTo>
                        <a:lnTo>
                          <a:pt x="228600" y="71651"/>
                        </a:lnTo>
                        <a:lnTo>
                          <a:pt x="34120" y="0"/>
                        </a:ln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</p:grpSp>
          <p:sp>
            <p:nvSpPr>
              <p:cNvPr id="2705" name="フリーフォーム 471">
                <a:extLst>
                  <a:ext uri="{FF2B5EF4-FFF2-40B4-BE49-F238E27FC236}">
                    <a16:creationId xmlns:a16="http://schemas.microsoft.com/office/drawing/2014/main" id="{BA34A9A1-DB1B-AEDB-9D67-3B4B2303A7BB}"/>
                  </a:ext>
                </a:extLst>
              </p:cNvPr>
              <p:cNvSpPr/>
              <p:nvPr/>
            </p:nvSpPr>
            <p:spPr>
              <a:xfrm rot="11933291" flipH="1">
                <a:off x="7169058" y="2954014"/>
                <a:ext cx="23871" cy="10782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6" name="フリーフォーム 472">
                <a:extLst>
                  <a:ext uri="{FF2B5EF4-FFF2-40B4-BE49-F238E27FC236}">
                    <a16:creationId xmlns:a16="http://schemas.microsoft.com/office/drawing/2014/main" id="{1AC44459-51DA-BEAF-8E8F-CB5D3FD17E39}"/>
                  </a:ext>
                </a:extLst>
              </p:cNvPr>
              <p:cNvSpPr/>
              <p:nvPr/>
            </p:nvSpPr>
            <p:spPr>
              <a:xfrm rot="14248921" flipH="1">
                <a:off x="7277761" y="2792402"/>
                <a:ext cx="24314" cy="186072"/>
              </a:xfrm>
              <a:custGeom>
                <a:avLst/>
                <a:gdLst>
                  <a:gd name="connsiteX0" fmla="*/ 34120 w 228600"/>
                  <a:gd name="connsiteY0" fmla="*/ 0 h 255896"/>
                  <a:gd name="connsiteX1" fmla="*/ 0 w 228600"/>
                  <a:gd name="connsiteY1" fmla="*/ 78475 h 255896"/>
                  <a:gd name="connsiteX2" fmla="*/ 201305 w 228600"/>
                  <a:gd name="connsiteY2" fmla="*/ 255896 h 255896"/>
                  <a:gd name="connsiteX3" fmla="*/ 228600 w 228600"/>
                  <a:gd name="connsiteY3" fmla="*/ 71651 h 255896"/>
                  <a:gd name="connsiteX4" fmla="*/ 34120 w 228600"/>
                  <a:gd name="connsiteY4" fmla="*/ 0 h 255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8600" h="255896">
                    <a:moveTo>
                      <a:pt x="34120" y="0"/>
                    </a:moveTo>
                    <a:lnTo>
                      <a:pt x="0" y="78475"/>
                    </a:lnTo>
                    <a:lnTo>
                      <a:pt x="201305" y="255896"/>
                    </a:lnTo>
                    <a:lnTo>
                      <a:pt x="228600" y="71651"/>
                    </a:lnTo>
                    <a:lnTo>
                      <a:pt x="34120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691" name="Google Shape;692;p19">
              <a:extLst>
                <a:ext uri="{FF2B5EF4-FFF2-40B4-BE49-F238E27FC236}">
                  <a16:creationId xmlns:a16="http://schemas.microsoft.com/office/drawing/2014/main" id="{9FCA9499-7595-449C-06BE-F19940E08790}"/>
                </a:ext>
              </a:extLst>
            </p:cNvPr>
            <p:cNvSpPr>
              <a:spLocks/>
            </p:cNvSpPr>
            <p:nvPr/>
          </p:nvSpPr>
          <p:spPr>
            <a:xfrm flipH="1">
              <a:off x="6995634" y="4872412"/>
              <a:ext cx="51343" cy="5134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693;p19">
              <a:extLst>
                <a:ext uri="{FF2B5EF4-FFF2-40B4-BE49-F238E27FC236}">
                  <a16:creationId xmlns:a16="http://schemas.microsoft.com/office/drawing/2014/main" id="{AC378BE5-0C53-96D2-1328-6804A685E15B}"/>
                </a:ext>
              </a:extLst>
            </p:cNvPr>
            <p:cNvSpPr/>
            <p:nvPr/>
          </p:nvSpPr>
          <p:spPr>
            <a:xfrm>
              <a:off x="6437166" y="5833496"/>
              <a:ext cx="364308" cy="26485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2693" name="グループ化 2692">
              <a:extLst>
                <a:ext uri="{FF2B5EF4-FFF2-40B4-BE49-F238E27FC236}">
                  <a16:creationId xmlns:a16="http://schemas.microsoft.com/office/drawing/2014/main" id="{6ED5B09B-8E6F-33CF-2B73-42A393159A1B}"/>
                </a:ext>
              </a:extLst>
            </p:cNvPr>
            <p:cNvGrpSpPr/>
            <p:nvPr/>
          </p:nvGrpSpPr>
          <p:grpSpPr>
            <a:xfrm rot="10800000">
              <a:off x="5497173" y="4741437"/>
              <a:ext cx="778389" cy="422607"/>
              <a:chOff x="946017" y="4494256"/>
              <a:chExt cx="778389" cy="422607"/>
            </a:xfrm>
            <a:solidFill>
              <a:srgbClr val="9D6833"/>
            </a:solidFill>
          </p:grpSpPr>
          <p:sp>
            <p:nvSpPr>
              <p:cNvPr id="2696" name="Google Shape;701;p19">
                <a:extLst>
                  <a:ext uri="{FF2B5EF4-FFF2-40B4-BE49-F238E27FC236}">
                    <a16:creationId xmlns:a16="http://schemas.microsoft.com/office/drawing/2014/main" id="{A0E13C90-1C37-5FB3-7FA2-BEAD0E74C5FA}"/>
                  </a:ext>
                </a:extLst>
              </p:cNvPr>
              <p:cNvSpPr/>
              <p:nvPr/>
            </p:nvSpPr>
            <p:spPr>
              <a:xfrm rot="18131115">
                <a:off x="1103707" y="4336566"/>
                <a:ext cx="274079" cy="589459"/>
              </a:xfrm>
              <a:prstGeom prst="can">
                <a:avLst>
                  <a:gd name="adj" fmla="val 25000"/>
                </a:avLst>
              </a:prstGeom>
              <a:grp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97" name="Google Shape;702;p19">
                <a:extLst>
                  <a:ext uri="{FF2B5EF4-FFF2-40B4-BE49-F238E27FC236}">
                    <a16:creationId xmlns:a16="http://schemas.microsoft.com/office/drawing/2014/main" id="{BAF8E284-65D6-F328-F38B-910BFD8C3CA4}"/>
                  </a:ext>
                </a:extLst>
              </p:cNvPr>
              <p:cNvSpPr/>
              <p:nvPr/>
            </p:nvSpPr>
            <p:spPr>
              <a:xfrm rot="642058">
                <a:off x="1359885" y="4688400"/>
                <a:ext cx="364521" cy="228463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694" name="Google Shape;692;p19">
              <a:extLst>
                <a:ext uri="{FF2B5EF4-FFF2-40B4-BE49-F238E27FC236}">
                  <a16:creationId xmlns:a16="http://schemas.microsoft.com/office/drawing/2014/main" id="{E571CB16-F4F3-697A-F831-B6C422114B34}"/>
                </a:ext>
              </a:extLst>
            </p:cNvPr>
            <p:cNvSpPr>
              <a:spLocks/>
            </p:cNvSpPr>
            <p:nvPr/>
          </p:nvSpPr>
          <p:spPr>
            <a:xfrm rot="1430693">
              <a:off x="7221068" y="4411499"/>
              <a:ext cx="51343" cy="5134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692;p19">
              <a:extLst>
                <a:ext uri="{FF2B5EF4-FFF2-40B4-BE49-F238E27FC236}">
                  <a16:creationId xmlns:a16="http://schemas.microsoft.com/office/drawing/2014/main" id="{B93230B6-393A-4ECE-EC7F-AF0D1AB55BCD}"/>
                </a:ext>
              </a:extLst>
            </p:cNvPr>
            <p:cNvSpPr>
              <a:spLocks/>
            </p:cNvSpPr>
            <p:nvPr/>
          </p:nvSpPr>
          <p:spPr>
            <a:xfrm rot="1430693">
              <a:off x="6743555" y="4411499"/>
              <a:ext cx="51343" cy="51343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715" name="星: 5 pt 2714">
            <a:extLst>
              <a:ext uri="{FF2B5EF4-FFF2-40B4-BE49-F238E27FC236}">
                <a16:creationId xmlns:a16="http://schemas.microsoft.com/office/drawing/2014/main" id="{555DEA8E-AD21-47DB-E371-AAE7CD6FB000}"/>
              </a:ext>
            </a:extLst>
          </p:cNvPr>
          <p:cNvSpPr>
            <a:spLocks noChangeAspect="1"/>
          </p:cNvSpPr>
          <p:nvPr/>
        </p:nvSpPr>
        <p:spPr>
          <a:xfrm>
            <a:off x="2492076" y="5314017"/>
            <a:ext cx="730456" cy="73045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16" name="星: 5 pt 2715">
            <a:extLst>
              <a:ext uri="{FF2B5EF4-FFF2-40B4-BE49-F238E27FC236}">
                <a16:creationId xmlns:a16="http://schemas.microsoft.com/office/drawing/2014/main" id="{44478E68-CE9D-1B78-80A8-63F895EEEF13}"/>
              </a:ext>
            </a:extLst>
          </p:cNvPr>
          <p:cNvSpPr>
            <a:spLocks noChangeAspect="1"/>
          </p:cNvSpPr>
          <p:nvPr/>
        </p:nvSpPr>
        <p:spPr>
          <a:xfrm>
            <a:off x="486302" y="4625532"/>
            <a:ext cx="730456" cy="73045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717" name="星: 5 pt 2716">
            <a:extLst>
              <a:ext uri="{FF2B5EF4-FFF2-40B4-BE49-F238E27FC236}">
                <a16:creationId xmlns:a16="http://schemas.microsoft.com/office/drawing/2014/main" id="{F8045B09-CDD9-7003-496E-310CA8AF19F2}"/>
              </a:ext>
            </a:extLst>
          </p:cNvPr>
          <p:cNvSpPr>
            <a:spLocks noChangeAspect="1"/>
          </p:cNvSpPr>
          <p:nvPr/>
        </p:nvSpPr>
        <p:spPr>
          <a:xfrm>
            <a:off x="2396164" y="3294084"/>
            <a:ext cx="730456" cy="730456"/>
          </a:xfrm>
          <a:prstGeom prst="star5">
            <a:avLst/>
          </a:prstGeom>
          <a:solidFill>
            <a:schemeClr val="accent1">
              <a:lumMod val="60000"/>
              <a:lumOff val="40000"/>
            </a:schemeClr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テキスト ボックス 78">
            <a:extLst>
              <a:ext uri="{FF2B5EF4-FFF2-40B4-BE49-F238E27FC236}">
                <a16:creationId xmlns:a16="http://schemas.microsoft.com/office/drawing/2014/main" id="{F7FF41DF-6EA3-4F9C-8DB0-7D4CC12E4D09}"/>
              </a:ext>
            </a:extLst>
          </p:cNvPr>
          <p:cNvSpPr txBox="1"/>
          <p:nvPr/>
        </p:nvSpPr>
        <p:spPr>
          <a:xfrm>
            <a:off x="6197016" y="62558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88" name="テキスト ボックス 87">
            <a:extLst>
              <a:ext uri="{FF2B5EF4-FFF2-40B4-BE49-F238E27FC236}">
                <a16:creationId xmlns:a16="http://schemas.microsoft.com/office/drawing/2014/main" id="{DD1A23EA-545B-4463-AF4C-AF51CDB68510}"/>
              </a:ext>
            </a:extLst>
          </p:cNvPr>
          <p:cNvSpPr txBox="1"/>
          <p:nvPr/>
        </p:nvSpPr>
        <p:spPr>
          <a:xfrm>
            <a:off x="4135642" y="1369681"/>
            <a:ext cx="87756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もくざい</a:t>
            </a:r>
          </a:p>
        </p:txBody>
      </p:sp>
      <p:sp>
        <p:nvSpPr>
          <p:cNvPr id="89" name="テキスト ボックス 88">
            <a:extLst>
              <a:ext uri="{FF2B5EF4-FFF2-40B4-BE49-F238E27FC236}">
                <a16:creationId xmlns:a16="http://schemas.microsoft.com/office/drawing/2014/main" id="{697CE73D-3C9D-4B52-9F76-900AD04A0D34}"/>
              </a:ext>
            </a:extLst>
          </p:cNvPr>
          <p:cNvSpPr txBox="1"/>
          <p:nvPr/>
        </p:nvSpPr>
        <p:spPr>
          <a:xfrm>
            <a:off x="4267878" y="197203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おんど</a:t>
            </a:r>
          </a:p>
        </p:txBody>
      </p:sp>
      <p:sp>
        <p:nvSpPr>
          <p:cNvPr id="90" name="テキスト ボックス 89">
            <a:extLst>
              <a:ext uri="{FF2B5EF4-FFF2-40B4-BE49-F238E27FC236}">
                <a16:creationId xmlns:a16="http://schemas.microsoft.com/office/drawing/2014/main" id="{A9C9E0D2-5708-47BB-84B7-B17E90954042}"/>
              </a:ext>
            </a:extLst>
          </p:cNvPr>
          <p:cNvSpPr txBox="1"/>
          <p:nvPr/>
        </p:nvSpPr>
        <p:spPr>
          <a:xfrm>
            <a:off x="5178469" y="197203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かん</a:t>
            </a:r>
          </a:p>
        </p:txBody>
      </p:sp>
      <p:sp>
        <p:nvSpPr>
          <p:cNvPr id="91" name="テキスト ボックス 90">
            <a:extLst>
              <a:ext uri="{FF2B5EF4-FFF2-40B4-BE49-F238E27FC236}">
                <a16:creationId xmlns:a16="http://schemas.microsoft.com/office/drawing/2014/main" id="{1213B934-3F65-4DB4-A9B2-C8AE4235A098}"/>
              </a:ext>
            </a:extLst>
          </p:cNvPr>
          <p:cNvSpPr txBox="1"/>
          <p:nvPr/>
        </p:nvSpPr>
        <p:spPr>
          <a:xfrm>
            <a:off x="6222868" y="200852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ひと</a:t>
            </a:r>
          </a:p>
        </p:txBody>
      </p:sp>
      <p:sp>
        <p:nvSpPr>
          <p:cNvPr id="92" name="テキスト ボックス 91">
            <a:extLst>
              <a:ext uri="{FF2B5EF4-FFF2-40B4-BE49-F238E27FC236}">
                <a16:creationId xmlns:a16="http://schemas.microsoft.com/office/drawing/2014/main" id="{D6AE3432-3CB0-4571-8099-E42738CD5F7C}"/>
              </a:ext>
            </a:extLst>
          </p:cNvPr>
          <p:cNvSpPr txBox="1"/>
          <p:nvPr/>
        </p:nvSpPr>
        <p:spPr>
          <a:xfrm>
            <a:off x="6943790" y="199768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おお</a:t>
            </a:r>
          </a:p>
        </p:txBody>
      </p:sp>
      <p:sp>
        <p:nvSpPr>
          <p:cNvPr id="93" name="テキスト ボックス 92">
            <a:extLst>
              <a:ext uri="{FF2B5EF4-FFF2-40B4-BE49-F238E27FC236}">
                <a16:creationId xmlns:a16="http://schemas.microsoft.com/office/drawing/2014/main" id="{1C7A7C30-7701-4463-80AA-35FFADB8E845}"/>
              </a:ext>
            </a:extLst>
          </p:cNvPr>
          <p:cNvSpPr txBox="1"/>
          <p:nvPr/>
        </p:nvSpPr>
        <p:spPr>
          <a:xfrm>
            <a:off x="4102675" y="263208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いえ</a:t>
            </a:r>
          </a:p>
        </p:txBody>
      </p:sp>
      <p:sp>
        <p:nvSpPr>
          <p:cNvPr id="96" name="テキスト ボックス 95">
            <a:extLst>
              <a:ext uri="{FF2B5EF4-FFF2-40B4-BE49-F238E27FC236}">
                <a16:creationId xmlns:a16="http://schemas.microsoft.com/office/drawing/2014/main" id="{02DB5BDE-59D1-41B8-9CA5-319BF6DAD2A7}"/>
              </a:ext>
            </a:extLst>
          </p:cNvPr>
          <p:cNvSpPr txBox="1"/>
          <p:nvPr/>
        </p:nvSpPr>
        <p:spPr>
          <a:xfrm>
            <a:off x="4940831" y="263338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かぐ</a:t>
            </a:r>
          </a:p>
        </p:txBody>
      </p:sp>
      <p:sp>
        <p:nvSpPr>
          <p:cNvPr id="97" name="テキスト ボックス 96">
            <a:extLst>
              <a:ext uri="{FF2B5EF4-FFF2-40B4-BE49-F238E27FC236}">
                <a16:creationId xmlns:a16="http://schemas.microsoft.com/office/drawing/2014/main" id="{1EA59833-B2EA-40BE-965A-70B6A5E2D523}"/>
              </a:ext>
            </a:extLst>
          </p:cNvPr>
          <p:cNvSpPr txBox="1"/>
          <p:nvPr/>
        </p:nvSpPr>
        <p:spPr>
          <a:xfrm>
            <a:off x="6414336" y="263392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へや</a:t>
            </a:r>
          </a:p>
        </p:txBody>
      </p:sp>
      <p:sp>
        <p:nvSpPr>
          <p:cNvPr id="98" name="テキスト ボックス 97">
            <a:extLst>
              <a:ext uri="{FF2B5EF4-FFF2-40B4-BE49-F238E27FC236}">
                <a16:creationId xmlns:a16="http://schemas.microsoft.com/office/drawing/2014/main" id="{BD264E5B-2247-427D-A0DF-CBEB98426283}"/>
              </a:ext>
            </a:extLst>
          </p:cNvPr>
          <p:cNvSpPr txBox="1"/>
          <p:nvPr/>
        </p:nvSpPr>
        <p:spPr>
          <a:xfrm>
            <a:off x="6595533" y="325573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つか</a:t>
            </a:r>
          </a:p>
        </p:txBody>
      </p:sp>
      <p:sp>
        <p:nvSpPr>
          <p:cNvPr id="99" name="テキスト ボックス 98">
            <a:extLst>
              <a:ext uri="{FF2B5EF4-FFF2-40B4-BE49-F238E27FC236}">
                <a16:creationId xmlns:a16="http://schemas.microsoft.com/office/drawing/2014/main" id="{8EAE4954-D698-46E8-87C7-91D62B5FE50D}"/>
              </a:ext>
            </a:extLst>
          </p:cNvPr>
          <p:cNvSpPr txBox="1"/>
          <p:nvPr/>
        </p:nvSpPr>
        <p:spPr>
          <a:xfrm>
            <a:off x="5445450" y="446531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sp>
        <p:nvSpPr>
          <p:cNvPr id="100" name="テキスト ボックス 99">
            <a:extLst>
              <a:ext uri="{FF2B5EF4-FFF2-40B4-BE49-F238E27FC236}">
                <a16:creationId xmlns:a16="http://schemas.microsoft.com/office/drawing/2014/main" id="{BB7136DB-9527-4AE4-ACF7-AD13E8A3BFD6}"/>
              </a:ext>
            </a:extLst>
          </p:cNvPr>
          <p:cNvSpPr txBox="1"/>
          <p:nvPr/>
        </p:nvSpPr>
        <p:spPr>
          <a:xfrm>
            <a:off x="4005676" y="5494881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き</a:t>
            </a:r>
          </a:p>
        </p:txBody>
      </p:sp>
      <p:sp>
        <p:nvSpPr>
          <p:cNvPr id="101" name="テキスト ボックス 100">
            <a:extLst>
              <a:ext uri="{FF2B5EF4-FFF2-40B4-BE49-F238E27FC236}">
                <a16:creationId xmlns:a16="http://schemas.microsoft.com/office/drawing/2014/main" id="{05CBF09D-88B6-44D9-8E6B-BD3BB089DF2C}"/>
              </a:ext>
            </a:extLst>
          </p:cNvPr>
          <p:cNvSpPr txBox="1"/>
          <p:nvPr/>
        </p:nvSpPr>
        <p:spPr>
          <a:xfrm>
            <a:off x="4489485" y="5502087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い</a:t>
            </a:r>
          </a:p>
        </p:txBody>
      </p:sp>
      <p:sp>
        <p:nvSpPr>
          <p:cNvPr id="102" name="角丸四角形 96">
            <a:extLst>
              <a:ext uri="{FF2B5EF4-FFF2-40B4-BE49-F238E27FC236}">
                <a16:creationId xmlns:a16="http://schemas.microsoft.com/office/drawing/2014/main" id="{B4F4DB0B-C823-6681-A598-408170FDD812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8AD32956-63A9-2BD9-FCD3-856F538E562D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04" name="角丸四角形 96">
            <a:extLst>
              <a:ext uri="{FF2B5EF4-FFF2-40B4-BE49-F238E27FC236}">
                <a16:creationId xmlns:a16="http://schemas.microsoft.com/office/drawing/2014/main" id="{2FEEA4C1-BB65-B25D-9163-CB97C3B704E2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5CB3F60C-31EA-1EF0-0E1C-54C9E073475B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08" name="正方形/長方形 107"/>
          <p:cNvSpPr/>
          <p:nvPr/>
        </p:nvSpPr>
        <p:spPr>
          <a:xfrm>
            <a:off x="6791558" y="5261385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正方形/長方形 108"/>
          <p:cNvSpPr/>
          <p:nvPr/>
        </p:nvSpPr>
        <p:spPr>
          <a:xfrm>
            <a:off x="7070039" y="5261385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正方形/長方形 109"/>
          <p:cNvSpPr/>
          <p:nvPr/>
        </p:nvSpPr>
        <p:spPr>
          <a:xfrm>
            <a:off x="7348520" y="5261385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正方形/長方形 110"/>
          <p:cNvSpPr/>
          <p:nvPr/>
        </p:nvSpPr>
        <p:spPr>
          <a:xfrm>
            <a:off x="7627003" y="5261385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12" name="Google Shape;2451;p40"/>
          <p:cNvGrpSpPr/>
          <p:nvPr/>
        </p:nvGrpSpPr>
        <p:grpSpPr>
          <a:xfrm rot="1595020" flipH="1">
            <a:off x="5063501" y="5226865"/>
            <a:ext cx="152637" cy="172162"/>
            <a:chOff x="3805164" y="3252287"/>
            <a:chExt cx="1192516" cy="1345064"/>
          </a:xfrm>
        </p:grpSpPr>
        <p:sp>
          <p:nvSpPr>
            <p:cNvPr id="113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6" name="Google Shape;2451;p40"/>
          <p:cNvGrpSpPr/>
          <p:nvPr/>
        </p:nvGrpSpPr>
        <p:grpSpPr>
          <a:xfrm rot="1595020" flipH="1">
            <a:off x="5344121" y="5226865"/>
            <a:ext cx="152637" cy="172162"/>
            <a:chOff x="3805164" y="3252287"/>
            <a:chExt cx="1192516" cy="1345064"/>
          </a:xfrm>
        </p:grpSpPr>
        <p:sp>
          <p:nvSpPr>
            <p:cNvPr id="117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0" name="Google Shape;2451;p40"/>
          <p:cNvGrpSpPr/>
          <p:nvPr/>
        </p:nvGrpSpPr>
        <p:grpSpPr>
          <a:xfrm rot="1595020" flipH="1">
            <a:off x="5624741" y="5226865"/>
            <a:ext cx="152637" cy="172162"/>
            <a:chOff x="3805164" y="3252287"/>
            <a:chExt cx="1192516" cy="1345064"/>
          </a:xfrm>
        </p:grpSpPr>
        <p:sp>
          <p:nvSpPr>
            <p:cNvPr id="121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" name="Google Shape;2451;p40"/>
          <p:cNvGrpSpPr/>
          <p:nvPr/>
        </p:nvGrpSpPr>
        <p:grpSpPr>
          <a:xfrm rot="1595020" flipH="1">
            <a:off x="5905361" y="5226865"/>
            <a:ext cx="152637" cy="172162"/>
            <a:chOff x="3805164" y="3252287"/>
            <a:chExt cx="1192516" cy="1345064"/>
          </a:xfrm>
        </p:grpSpPr>
        <p:sp>
          <p:nvSpPr>
            <p:cNvPr id="125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666059" y="5062177"/>
            <a:ext cx="303975" cy="383186"/>
            <a:chOff x="9215567" y="654930"/>
            <a:chExt cx="1608434" cy="1989214"/>
          </a:xfrm>
        </p:grpSpPr>
        <p:sp>
          <p:nvSpPr>
            <p:cNvPr id="130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5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37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6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288759" y="5055091"/>
            <a:ext cx="303975" cy="383186"/>
            <a:chOff x="9215567" y="654930"/>
            <a:chExt cx="1608434" cy="1989214"/>
          </a:xfrm>
        </p:grpSpPr>
        <p:sp>
          <p:nvSpPr>
            <p:cNvPr id="141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6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48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7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1" name="Google Shape;2451;p40"/>
          <p:cNvGrpSpPr/>
          <p:nvPr/>
        </p:nvGrpSpPr>
        <p:grpSpPr>
          <a:xfrm rot="1595020" flipH="1">
            <a:off x="6204480" y="5226865"/>
            <a:ext cx="152637" cy="172162"/>
            <a:chOff x="3805164" y="3252287"/>
            <a:chExt cx="1192516" cy="1345064"/>
          </a:xfrm>
        </p:grpSpPr>
        <p:sp>
          <p:nvSpPr>
            <p:cNvPr id="152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5" name="Google Shape;2451;p40"/>
          <p:cNvGrpSpPr/>
          <p:nvPr/>
        </p:nvGrpSpPr>
        <p:grpSpPr>
          <a:xfrm rot="1595020" flipH="1">
            <a:off x="6485100" y="5226865"/>
            <a:ext cx="152637" cy="172162"/>
            <a:chOff x="3805164" y="3252287"/>
            <a:chExt cx="1192516" cy="1345064"/>
          </a:xfrm>
        </p:grpSpPr>
        <p:sp>
          <p:nvSpPr>
            <p:cNvPr id="156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" name="Google Shape;392;p16">
            <a:extLst>
              <a:ext uri="{FF2B5EF4-FFF2-40B4-BE49-F238E27FC236}">
                <a16:creationId xmlns:a16="http://schemas.microsoft.com/office/drawing/2014/main" id="{4AAD7151-E5CF-B67F-53E7-F8A38A0E2A38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6" name="Google Shape;393;p16">
              <a:extLst>
                <a:ext uri="{FF2B5EF4-FFF2-40B4-BE49-F238E27FC236}">
                  <a16:creationId xmlns:a16="http://schemas.microsoft.com/office/drawing/2014/main" id="{E7618124-D4E6-0F8E-BC81-DFAC5F5B2AA0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394;p16">
              <a:extLst>
                <a:ext uri="{FF2B5EF4-FFF2-40B4-BE49-F238E27FC236}">
                  <a16:creationId xmlns:a16="http://schemas.microsoft.com/office/drawing/2014/main" id="{C70519CA-C684-1B5C-3295-7CD850691056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395;p16">
              <a:extLst>
                <a:ext uri="{FF2B5EF4-FFF2-40B4-BE49-F238E27FC236}">
                  <a16:creationId xmlns:a16="http://schemas.microsoft.com/office/drawing/2014/main" id="{CB6A00C0-46F8-F2FC-9215-2E33B6D49D26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396;p16">
            <a:extLst>
              <a:ext uri="{FF2B5EF4-FFF2-40B4-BE49-F238E27FC236}">
                <a16:creationId xmlns:a16="http://schemas.microsoft.com/office/drawing/2014/main" id="{06F6E3F2-583A-8658-C8F3-2C8622AAF65C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14" name="Google Shape;397;p16">
              <a:extLst>
                <a:ext uri="{FF2B5EF4-FFF2-40B4-BE49-F238E27FC236}">
                  <a16:creationId xmlns:a16="http://schemas.microsoft.com/office/drawing/2014/main" id="{C948221B-2FC9-49E0-2BF5-BCEC09C1BD4B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398;p16">
              <a:extLst>
                <a:ext uri="{FF2B5EF4-FFF2-40B4-BE49-F238E27FC236}">
                  <a16:creationId xmlns:a16="http://schemas.microsoft.com/office/drawing/2014/main" id="{B10DF391-15EB-1D20-46AD-82EA6C221E20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399;p16">
              <a:extLst>
                <a:ext uri="{FF2B5EF4-FFF2-40B4-BE49-F238E27FC236}">
                  <a16:creationId xmlns:a16="http://schemas.microsoft.com/office/drawing/2014/main" id="{72CE510F-D12A-6713-1750-6FC3E62DE312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400;p16">
            <a:extLst>
              <a:ext uri="{FF2B5EF4-FFF2-40B4-BE49-F238E27FC236}">
                <a16:creationId xmlns:a16="http://schemas.microsoft.com/office/drawing/2014/main" id="{60450D31-2C36-C51A-721E-DB88360995AF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18" name="Google Shape;401;p16">
              <a:extLst>
                <a:ext uri="{FF2B5EF4-FFF2-40B4-BE49-F238E27FC236}">
                  <a16:creationId xmlns:a16="http://schemas.microsoft.com/office/drawing/2014/main" id="{26520496-2319-589D-55F8-CE70D018070C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402;p16">
              <a:extLst>
                <a:ext uri="{FF2B5EF4-FFF2-40B4-BE49-F238E27FC236}">
                  <a16:creationId xmlns:a16="http://schemas.microsoft.com/office/drawing/2014/main" id="{8A4AB40C-58CC-6349-8093-E04EF525FC01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403;p16">
              <a:extLst>
                <a:ext uri="{FF2B5EF4-FFF2-40B4-BE49-F238E27FC236}">
                  <a16:creationId xmlns:a16="http://schemas.microsoft.com/office/drawing/2014/main" id="{81E63C8E-0B16-9699-CC9A-B72182F7098F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1" name="Google Shape;404;p16">
            <a:extLst>
              <a:ext uri="{FF2B5EF4-FFF2-40B4-BE49-F238E27FC236}">
                <a16:creationId xmlns:a16="http://schemas.microsoft.com/office/drawing/2014/main" id="{073C6F48-5940-19EE-0065-CC0A1EF050A2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2" name="Google Shape;405;p16">
              <a:extLst>
                <a:ext uri="{FF2B5EF4-FFF2-40B4-BE49-F238E27FC236}">
                  <a16:creationId xmlns:a16="http://schemas.microsoft.com/office/drawing/2014/main" id="{62C93937-D0A4-740D-532C-0159D2E194D9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406;p16">
              <a:extLst>
                <a:ext uri="{FF2B5EF4-FFF2-40B4-BE49-F238E27FC236}">
                  <a16:creationId xmlns:a16="http://schemas.microsoft.com/office/drawing/2014/main" id="{60AED951-8099-29CD-6DA5-DCBC9C4DF192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407;p16">
              <a:extLst>
                <a:ext uri="{FF2B5EF4-FFF2-40B4-BE49-F238E27FC236}">
                  <a16:creationId xmlns:a16="http://schemas.microsoft.com/office/drawing/2014/main" id="{B6EE09AB-E091-FD9F-A8D5-AE94EB92E141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971621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9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8" name="Google Shape;688;p19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89" name="Google Shape;689;p19"/>
          <p:cNvSpPr txBox="1"/>
          <p:nvPr/>
        </p:nvSpPr>
        <p:spPr>
          <a:xfrm>
            <a:off x="4316774" y="335458"/>
            <a:ext cx="4263540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「話したい」って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何か聞きたいことが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あるの？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" name="直方体 21"/>
          <p:cNvSpPr/>
          <p:nvPr/>
        </p:nvSpPr>
        <p:spPr>
          <a:xfrm>
            <a:off x="4973573" y="4600033"/>
            <a:ext cx="2133600" cy="751816"/>
          </a:xfrm>
          <a:prstGeom prst="cube">
            <a:avLst>
              <a:gd name="adj" fmla="val 50339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3" name="直方体 22"/>
          <p:cNvSpPr/>
          <p:nvPr/>
        </p:nvSpPr>
        <p:spPr>
          <a:xfrm>
            <a:off x="6136675" y="2972563"/>
            <a:ext cx="605897" cy="1793720"/>
          </a:xfrm>
          <a:prstGeom prst="cube">
            <a:avLst>
              <a:gd name="adj" fmla="val 14520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直方体 23"/>
          <p:cNvSpPr/>
          <p:nvPr/>
        </p:nvSpPr>
        <p:spPr>
          <a:xfrm>
            <a:off x="5817354" y="2652423"/>
            <a:ext cx="1507593" cy="923841"/>
          </a:xfrm>
          <a:prstGeom prst="cube">
            <a:avLst/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90" name="Google Shape;690;p19"/>
          <p:cNvSpPr/>
          <p:nvPr/>
        </p:nvSpPr>
        <p:spPr>
          <a:xfrm>
            <a:off x="3218530" y="5473544"/>
            <a:ext cx="364308" cy="264854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1" name="Google Shape;691;p19"/>
          <p:cNvSpPr/>
          <p:nvPr/>
        </p:nvSpPr>
        <p:spPr>
          <a:xfrm>
            <a:off x="1380135" y="3301768"/>
            <a:ext cx="1944107" cy="2585664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2" name="Google Shape;692;p19"/>
          <p:cNvSpPr/>
          <p:nvPr/>
        </p:nvSpPr>
        <p:spPr>
          <a:xfrm flipH="1">
            <a:off x="2914003" y="4974860"/>
            <a:ext cx="45719" cy="64048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3" name="Google Shape;693;p19"/>
          <p:cNvSpPr/>
          <p:nvPr/>
        </p:nvSpPr>
        <p:spPr>
          <a:xfrm>
            <a:off x="2453660" y="5755003"/>
            <a:ext cx="364308" cy="264854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694" name="Google Shape;694;p19"/>
          <p:cNvCxnSpPr/>
          <p:nvPr/>
        </p:nvCxnSpPr>
        <p:spPr>
          <a:xfrm flipH="1">
            <a:off x="1380135" y="5377509"/>
            <a:ext cx="162009" cy="228463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695" name="Google Shape;695;p19"/>
          <p:cNvCxnSpPr/>
          <p:nvPr/>
        </p:nvCxnSpPr>
        <p:spPr>
          <a:xfrm flipH="1">
            <a:off x="1390260" y="5453295"/>
            <a:ext cx="162009" cy="228463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696" name="Google Shape;696;p19"/>
          <p:cNvCxnSpPr/>
          <p:nvPr/>
        </p:nvCxnSpPr>
        <p:spPr>
          <a:xfrm flipH="1">
            <a:off x="1430762" y="5491741"/>
            <a:ext cx="162009" cy="228463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697" name="Google Shape;697;p19"/>
          <p:cNvCxnSpPr/>
          <p:nvPr/>
        </p:nvCxnSpPr>
        <p:spPr>
          <a:xfrm flipH="1">
            <a:off x="1486454" y="5570691"/>
            <a:ext cx="129014" cy="184315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698" name="Google Shape;698;p19"/>
          <p:cNvCxnSpPr/>
          <p:nvPr/>
        </p:nvCxnSpPr>
        <p:spPr>
          <a:xfrm flipH="1">
            <a:off x="1542145" y="5640774"/>
            <a:ext cx="103525" cy="130169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699" name="Google Shape;699;p19"/>
          <p:cNvCxnSpPr/>
          <p:nvPr/>
        </p:nvCxnSpPr>
        <p:spPr>
          <a:xfrm flipH="1">
            <a:off x="1592772" y="5690287"/>
            <a:ext cx="81004" cy="100553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700" name="Google Shape;700;p19"/>
          <p:cNvSpPr/>
          <p:nvPr/>
        </p:nvSpPr>
        <p:spPr>
          <a:xfrm>
            <a:off x="1795283" y="3382774"/>
            <a:ext cx="916961" cy="260974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" name="グループ化 5"/>
          <p:cNvGrpSpPr/>
          <p:nvPr/>
        </p:nvGrpSpPr>
        <p:grpSpPr>
          <a:xfrm rot="10800000">
            <a:off x="1581149" y="4753860"/>
            <a:ext cx="778389" cy="422607"/>
            <a:chOff x="946017" y="4494256"/>
            <a:chExt cx="778389" cy="422607"/>
          </a:xfrm>
        </p:grpSpPr>
        <p:sp>
          <p:nvSpPr>
            <p:cNvPr id="701" name="Google Shape;701;p19"/>
            <p:cNvSpPr/>
            <p:nvPr/>
          </p:nvSpPr>
          <p:spPr>
            <a:xfrm rot="18131115">
              <a:off x="1103707" y="4336566"/>
              <a:ext cx="274079" cy="589459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19"/>
            <p:cNvSpPr/>
            <p:nvPr/>
          </p:nvSpPr>
          <p:spPr>
            <a:xfrm rot="642058">
              <a:off x="1359885" y="4688400"/>
              <a:ext cx="364521" cy="228463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グループ化 1"/>
          <p:cNvGrpSpPr/>
          <p:nvPr/>
        </p:nvGrpSpPr>
        <p:grpSpPr>
          <a:xfrm rot="21398860" flipH="1">
            <a:off x="6402899" y="3083450"/>
            <a:ext cx="336504" cy="59092"/>
            <a:chOff x="9099792" y="3872469"/>
            <a:chExt cx="840076" cy="147521"/>
          </a:xfrm>
        </p:grpSpPr>
        <p:sp>
          <p:nvSpPr>
            <p:cNvPr id="31" name="Google Shape;749;p20"/>
            <p:cNvSpPr/>
            <p:nvPr/>
          </p:nvSpPr>
          <p:spPr>
            <a:xfrm flipH="1">
              <a:off x="9099792" y="3872469"/>
              <a:ext cx="147522" cy="147521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749;p20"/>
            <p:cNvSpPr/>
            <p:nvPr/>
          </p:nvSpPr>
          <p:spPr>
            <a:xfrm flipH="1">
              <a:off x="9792346" y="3872469"/>
              <a:ext cx="147522" cy="147521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" name="アーチ 46"/>
          <p:cNvSpPr/>
          <p:nvPr/>
        </p:nvSpPr>
        <p:spPr>
          <a:xfrm rot="10800000">
            <a:off x="2465968" y="4283395"/>
            <a:ext cx="381317" cy="381316"/>
          </a:xfrm>
          <a:prstGeom prst="blockArc">
            <a:avLst>
              <a:gd name="adj1" fmla="val 12360494"/>
              <a:gd name="adj2" fmla="val 16181615"/>
              <a:gd name="adj3" fmla="val 7461"/>
            </a:avLst>
          </a:prstGeom>
          <a:solidFill>
            <a:srgbClr val="4A454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43" name="Google Shape;692;p19"/>
          <p:cNvSpPr/>
          <p:nvPr/>
        </p:nvSpPr>
        <p:spPr>
          <a:xfrm rot="1430693">
            <a:off x="3140678" y="4523151"/>
            <a:ext cx="71669" cy="45719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" name="Google Shape;796;p20">
            <a:hlinkClick r:id="rId3" action="ppaction://hlinksldjump"/>
          </p:cNvPr>
          <p:cNvSpPr txBox="1"/>
          <p:nvPr/>
        </p:nvSpPr>
        <p:spPr>
          <a:xfrm>
            <a:off x="3324243" y="3643748"/>
            <a:ext cx="1370850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ごめんね</a:t>
            </a:r>
            <a:endParaRPr sz="20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48" name="アーチ 47"/>
          <p:cNvSpPr/>
          <p:nvPr/>
        </p:nvSpPr>
        <p:spPr>
          <a:xfrm rot="11449716">
            <a:off x="6348349" y="2965277"/>
            <a:ext cx="381317" cy="381316"/>
          </a:xfrm>
          <a:prstGeom prst="blockArc">
            <a:avLst>
              <a:gd name="adj1" fmla="val 12360494"/>
              <a:gd name="adj2" fmla="val 16181615"/>
              <a:gd name="adj3" fmla="val 7461"/>
            </a:avLst>
          </a:prstGeom>
          <a:solidFill>
            <a:srgbClr val="4A454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>
              <a:solidFill>
                <a:schemeClr val="tx1"/>
              </a:solidFill>
            </a:endParaRPr>
          </a:p>
        </p:txBody>
      </p:sp>
      <p:sp>
        <p:nvSpPr>
          <p:cNvPr id="49" name="Google Shape;796;p20">
            <a:hlinkClick r:id="rId3" action="ppaction://hlinksldjump"/>
          </p:cNvPr>
          <p:cNvSpPr txBox="1"/>
          <p:nvPr/>
        </p:nvSpPr>
        <p:spPr>
          <a:xfrm>
            <a:off x="6863146" y="3972231"/>
            <a:ext cx="1370850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 err="1">
                <a:solidFill>
                  <a:schemeClr val="dk1"/>
                </a:solidFill>
                <a:sym typeface="Arial"/>
              </a:rPr>
              <a:t>よいよい</a:t>
            </a:r>
            <a:endParaRPr sz="20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62" name="テキスト ボックス 61">
            <a:extLst>
              <a:ext uri="{FF2B5EF4-FFF2-40B4-BE49-F238E27FC236}">
                <a16:creationId xmlns:a16="http://schemas.microsoft.com/office/drawing/2014/main" id="{0BCD170B-8F1B-4AED-AA52-B1F0FDDC6062}"/>
              </a:ext>
            </a:extLst>
          </p:cNvPr>
          <p:cNvSpPr txBox="1"/>
          <p:nvPr/>
        </p:nvSpPr>
        <p:spPr>
          <a:xfrm>
            <a:off x="4801697" y="34378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はな</a:t>
            </a:r>
          </a:p>
        </p:txBody>
      </p:sp>
      <p:sp>
        <p:nvSpPr>
          <p:cNvPr id="63" name="テキスト ボックス 62">
            <a:extLst>
              <a:ext uri="{FF2B5EF4-FFF2-40B4-BE49-F238E27FC236}">
                <a16:creationId xmlns:a16="http://schemas.microsoft.com/office/drawing/2014/main" id="{0B1A7EA5-E82E-4BF3-88BD-7327DB0FF1D3}"/>
              </a:ext>
            </a:extLst>
          </p:cNvPr>
          <p:cNvSpPr txBox="1"/>
          <p:nvPr/>
        </p:nvSpPr>
        <p:spPr>
          <a:xfrm>
            <a:off x="4427599" y="105864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なに</a:t>
            </a:r>
          </a:p>
        </p:txBody>
      </p:sp>
      <p:sp>
        <p:nvSpPr>
          <p:cNvPr id="64" name="テキスト ボックス 63">
            <a:extLst>
              <a:ext uri="{FF2B5EF4-FFF2-40B4-BE49-F238E27FC236}">
                <a16:creationId xmlns:a16="http://schemas.microsoft.com/office/drawing/2014/main" id="{307A3705-BF86-4127-9EA2-BFE7CFAD37C6}"/>
              </a:ext>
            </a:extLst>
          </p:cNvPr>
          <p:cNvSpPr txBox="1"/>
          <p:nvPr/>
        </p:nvSpPr>
        <p:spPr>
          <a:xfrm>
            <a:off x="5252828" y="105864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grpSp>
        <p:nvGrpSpPr>
          <p:cNvPr id="67" name="Google Shape;667;p18"/>
          <p:cNvGrpSpPr/>
          <p:nvPr/>
        </p:nvGrpSpPr>
        <p:grpSpPr>
          <a:xfrm>
            <a:off x="8816570" y="469932"/>
            <a:ext cx="2579798" cy="601420"/>
            <a:chOff x="9024974" y="730751"/>
            <a:chExt cx="2579798" cy="601420"/>
          </a:xfrm>
        </p:grpSpPr>
        <p:sp>
          <p:nvSpPr>
            <p:cNvPr id="68" name="Google Shape;668;p1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669;p1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670;p1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671;p18"/>
          <p:cNvGrpSpPr/>
          <p:nvPr/>
        </p:nvGrpSpPr>
        <p:grpSpPr>
          <a:xfrm>
            <a:off x="8819924" y="471961"/>
            <a:ext cx="2579798" cy="601420"/>
            <a:chOff x="9024974" y="730751"/>
            <a:chExt cx="2579798" cy="601420"/>
          </a:xfrm>
        </p:grpSpPr>
        <p:sp>
          <p:nvSpPr>
            <p:cNvPr id="72" name="Google Shape;672;p1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673;p1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674;p1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" name="Google Shape;675;p18"/>
          <p:cNvGrpSpPr/>
          <p:nvPr/>
        </p:nvGrpSpPr>
        <p:grpSpPr>
          <a:xfrm>
            <a:off x="8813216" y="472966"/>
            <a:ext cx="2579798" cy="601420"/>
            <a:chOff x="9024974" y="730751"/>
            <a:chExt cx="2579798" cy="601420"/>
          </a:xfrm>
        </p:grpSpPr>
        <p:sp>
          <p:nvSpPr>
            <p:cNvPr id="76" name="Google Shape;676;p1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677;p1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678;p1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9" name="Google Shape;679;p18"/>
          <p:cNvGrpSpPr/>
          <p:nvPr/>
        </p:nvGrpSpPr>
        <p:grpSpPr>
          <a:xfrm>
            <a:off x="8816570" y="474995"/>
            <a:ext cx="2579798" cy="601420"/>
            <a:chOff x="9024974" y="730751"/>
            <a:chExt cx="2579798" cy="601420"/>
          </a:xfrm>
        </p:grpSpPr>
        <p:sp>
          <p:nvSpPr>
            <p:cNvPr id="80" name="Google Shape;680;p18"/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" name="Google Shape;681;p18"/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682;p18"/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6" name="角丸四角形 96">
            <a:extLst>
              <a:ext uri="{FF2B5EF4-FFF2-40B4-BE49-F238E27FC236}">
                <a16:creationId xmlns:a16="http://schemas.microsoft.com/office/drawing/2014/main" id="{A3E5E0DC-69E4-44FB-BF80-44F281C6FE1C}"/>
              </a:ext>
            </a:extLst>
          </p:cNvPr>
          <p:cNvSpPr/>
          <p:nvPr/>
        </p:nvSpPr>
        <p:spPr>
          <a:xfrm>
            <a:off x="9730786" y="5930788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7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C1F28016-5644-4084-9008-433CC807A773}"/>
              </a:ext>
            </a:extLst>
          </p:cNvPr>
          <p:cNvSpPr txBox="1"/>
          <p:nvPr/>
        </p:nvSpPr>
        <p:spPr>
          <a:xfrm>
            <a:off x="9712523" y="5929828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88" name="四角形: 角度付き 3">
            <a:hlinkClick r:id="rId5" action="ppaction://hlinksldjump"/>
            <a:extLst>
              <a:ext uri="{FF2B5EF4-FFF2-40B4-BE49-F238E27FC236}">
                <a16:creationId xmlns:a16="http://schemas.microsoft.com/office/drawing/2014/main" id="{F45013A0-0D36-4954-8AB4-42DDD79AC19D}"/>
              </a:ext>
            </a:extLst>
          </p:cNvPr>
          <p:cNvSpPr/>
          <p:nvPr/>
        </p:nvSpPr>
        <p:spPr>
          <a:xfrm>
            <a:off x="8546682" y="1404199"/>
            <a:ext cx="2853040" cy="1039878"/>
          </a:xfrm>
          <a:prstGeom prst="bevel">
            <a:avLst>
              <a:gd name="adj" fmla="val 6893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キミはどこで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うまれたの？</a:t>
            </a:r>
          </a:p>
        </p:txBody>
      </p:sp>
      <p:sp>
        <p:nvSpPr>
          <p:cNvPr id="89" name="四角形: 角度付き 4">
            <a:hlinkClick r:id="rId6" action="ppaction://hlinksldjump"/>
            <a:extLst>
              <a:ext uri="{FF2B5EF4-FFF2-40B4-BE49-F238E27FC236}">
                <a16:creationId xmlns:a16="http://schemas.microsoft.com/office/drawing/2014/main" id="{C02009D8-DD13-5E89-DDCF-2E2EA1B1AE25}"/>
              </a:ext>
            </a:extLst>
          </p:cNvPr>
          <p:cNvSpPr/>
          <p:nvPr/>
        </p:nvSpPr>
        <p:spPr>
          <a:xfrm>
            <a:off x="8565075" y="2896418"/>
            <a:ext cx="2845754" cy="1061883"/>
          </a:xfrm>
          <a:prstGeom prst="bevel">
            <a:avLst>
              <a:gd name="adj" fmla="val 7844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キミのヒミツを</a:t>
            </a: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しりたい</a:t>
            </a:r>
          </a:p>
        </p:txBody>
      </p:sp>
      <p:sp>
        <p:nvSpPr>
          <p:cNvPr id="90" name="四角形: 角度付き 5">
            <a:hlinkClick r:id="rId7" action="ppaction://hlinksldjump"/>
            <a:extLst>
              <a:ext uri="{FF2B5EF4-FFF2-40B4-BE49-F238E27FC236}">
                <a16:creationId xmlns:a16="http://schemas.microsoft.com/office/drawing/2014/main" id="{4373B728-FE23-1856-7C77-10D2C10E6124}"/>
              </a:ext>
            </a:extLst>
          </p:cNvPr>
          <p:cNvSpPr/>
          <p:nvPr/>
        </p:nvSpPr>
        <p:spPr>
          <a:xfrm>
            <a:off x="8546682" y="4363809"/>
            <a:ext cx="2845754" cy="1342513"/>
          </a:xfrm>
          <a:prstGeom prst="bevel">
            <a:avLst>
              <a:gd name="adj" fmla="val 6893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キミの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おこづかいは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いくらだい？</a:t>
            </a:r>
          </a:p>
        </p:txBody>
      </p:sp>
    </p:spTree>
    <p:extLst>
      <p:ext uri="{BB962C8B-B14F-4D97-AF65-F5344CB8AC3E}">
        <p14:creationId xmlns:p14="http://schemas.microsoft.com/office/powerpoint/2010/main" val="40875930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23241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940000" y="652740"/>
            <a:ext cx="6551517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「ぼくは森の木を使って、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工場で木材になったんだ」</a:t>
            </a:r>
            <a:endParaRPr sz="3200" dirty="0">
              <a:solidFill>
                <a:srgbClr val="3F3F3F"/>
              </a:solidFill>
            </a:endParaRPr>
          </a:p>
        </p:txBody>
      </p:sp>
      <p:sp>
        <p:nvSpPr>
          <p:cNvPr id="2" name="直方体 1"/>
          <p:cNvSpPr/>
          <p:nvPr/>
        </p:nvSpPr>
        <p:spPr>
          <a:xfrm>
            <a:off x="1375513" y="4875322"/>
            <a:ext cx="2133600" cy="751816"/>
          </a:xfrm>
          <a:prstGeom prst="cube">
            <a:avLst>
              <a:gd name="adj" fmla="val 50339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直方体 56"/>
          <p:cNvSpPr/>
          <p:nvPr/>
        </p:nvSpPr>
        <p:spPr>
          <a:xfrm>
            <a:off x="2538615" y="3247852"/>
            <a:ext cx="605897" cy="1793720"/>
          </a:xfrm>
          <a:prstGeom prst="cube">
            <a:avLst>
              <a:gd name="adj" fmla="val 14520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直方体 57"/>
          <p:cNvSpPr/>
          <p:nvPr/>
        </p:nvSpPr>
        <p:spPr>
          <a:xfrm>
            <a:off x="2219294" y="2927712"/>
            <a:ext cx="1507593" cy="923841"/>
          </a:xfrm>
          <a:prstGeom prst="cube">
            <a:avLst/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67" name="グループ化 66"/>
          <p:cNvGrpSpPr/>
          <p:nvPr/>
        </p:nvGrpSpPr>
        <p:grpSpPr>
          <a:xfrm>
            <a:off x="2792143" y="3372376"/>
            <a:ext cx="327278" cy="263797"/>
            <a:chOff x="5909068" y="3576456"/>
            <a:chExt cx="503578" cy="405901"/>
          </a:xfrm>
        </p:grpSpPr>
        <p:sp>
          <p:nvSpPr>
            <p:cNvPr id="68" name="Google Shape;749;p20"/>
            <p:cNvSpPr/>
            <p:nvPr/>
          </p:nvSpPr>
          <p:spPr>
            <a:xfrm flipH="1" flipV="1">
              <a:off x="5909068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749;p20"/>
            <p:cNvSpPr/>
            <p:nvPr/>
          </p:nvSpPr>
          <p:spPr>
            <a:xfrm flipH="1" flipV="1">
              <a:off x="6359540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749;p20"/>
            <p:cNvSpPr/>
            <p:nvPr/>
          </p:nvSpPr>
          <p:spPr>
            <a:xfrm flipH="1" flipV="1">
              <a:off x="6117683" y="3929251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3" name="Google Shape;796;p20">
            <a:hlinkClick r:id="rId3" action="ppaction://hlinksldjump"/>
          </p:cNvPr>
          <p:cNvSpPr txBox="1"/>
          <p:nvPr/>
        </p:nvSpPr>
        <p:spPr>
          <a:xfrm>
            <a:off x="5072337" y="3471177"/>
            <a:ext cx="564330" cy="4761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chemeClr val="dk1"/>
                </a:solidFill>
              </a:rPr>
              <a:t>？</a:t>
            </a:r>
            <a:endParaRPr sz="3600" dirty="0">
              <a:solidFill>
                <a:schemeClr val="dk1"/>
              </a:solidFill>
              <a:sym typeface="Arial"/>
            </a:endParaRPr>
          </a:p>
        </p:txBody>
      </p:sp>
      <p:grpSp>
        <p:nvGrpSpPr>
          <p:cNvPr id="64" name="Google Shape;890;p21"/>
          <p:cNvGrpSpPr/>
          <p:nvPr/>
        </p:nvGrpSpPr>
        <p:grpSpPr>
          <a:xfrm flipH="1">
            <a:off x="4980312" y="4163234"/>
            <a:ext cx="1754916" cy="1790194"/>
            <a:chOff x="1774174" y="4621762"/>
            <a:chExt cx="1077013" cy="1098664"/>
          </a:xfrm>
        </p:grpSpPr>
        <p:sp>
          <p:nvSpPr>
            <p:cNvPr id="65" name="Google Shape;891;p21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892;p21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893;p21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894;p21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895;p21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896;p21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5" name="Google Shape;897;p21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6" name="Google Shape;898;p21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7" name="Google Shape;899;p21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8" name="Google Shape;900;p21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9" name="Google Shape;901;p21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0" name="Google Shape;902;p21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1" name="Google Shape;903;p21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904;p21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905;p21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3" name="テキスト ボックス 42">
            <a:extLst>
              <a:ext uri="{FF2B5EF4-FFF2-40B4-BE49-F238E27FC236}">
                <a16:creationId xmlns:a16="http://schemas.microsoft.com/office/drawing/2014/main" id="{2FB0E6E2-CD5E-4ABD-BAA1-CE8D8E790D5B}"/>
              </a:ext>
            </a:extLst>
          </p:cNvPr>
          <p:cNvSpPr txBox="1"/>
          <p:nvPr/>
        </p:nvSpPr>
        <p:spPr>
          <a:xfrm>
            <a:off x="2640780" y="83691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44" name="テキスト ボックス 43">
            <a:extLst>
              <a:ext uri="{FF2B5EF4-FFF2-40B4-BE49-F238E27FC236}">
                <a16:creationId xmlns:a16="http://schemas.microsoft.com/office/drawing/2014/main" id="{0018D480-27A5-4814-A0B2-8CDE7589B715}"/>
              </a:ext>
            </a:extLst>
          </p:cNvPr>
          <p:cNvSpPr txBox="1"/>
          <p:nvPr/>
        </p:nvSpPr>
        <p:spPr>
          <a:xfrm>
            <a:off x="3490544" y="83691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45" name="テキスト ボックス 44">
            <a:extLst>
              <a:ext uri="{FF2B5EF4-FFF2-40B4-BE49-F238E27FC236}">
                <a16:creationId xmlns:a16="http://schemas.microsoft.com/office/drawing/2014/main" id="{A92343A9-F589-4974-99B0-EE2345B8E1E5}"/>
              </a:ext>
            </a:extLst>
          </p:cNvPr>
          <p:cNvSpPr txBox="1"/>
          <p:nvPr/>
        </p:nvSpPr>
        <p:spPr>
          <a:xfrm>
            <a:off x="4268600" y="83691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46" name="テキスト ボックス 45">
            <a:extLst>
              <a:ext uri="{FF2B5EF4-FFF2-40B4-BE49-F238E27FC236}">
                <a16:creationId xmlns:a16="http://schemas.microsoft.com/office/drawing/2014/main" id="{2DD7D66E-409C-440A-A42C-49F3358F0DBE}"/>
              </a:ext>
            </a:extLst>
          </p:cNvPr>
          <p:cNvSpPr txBox="1"/>
          <p:nvPr/>
        </p:nvSpPr>
        <p:spPr>
          <a:xfrm>
            <a:off x="1063509" y="1770927"/>
            <a:ext cx="112378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こうじょう</a:t>
            </a:r>
          </a:p>
        </p:txBody>
      </p:sp>
      <p:sp>
        <p:nvSpPr>
          <p:cNvPr id="47" name="テキスト ボックス 46">
            <a:extLst>
              <a:ext uri="{FF2B5EF4-FFF2-40B4-BE49-F238E27FC236}">
                <a16:creationId xmlns:a16="http://schemas.microsoft.com/office/drawing/2014/main" id="{FC8EEF9C-4893-4DC9-946D-2AC83715B6ED}"/>
              </a:ext>
            </a:extLst>
          </p:cNvPr>
          <p:cNvSpPr txBox="1"/>
          <p:nvPr/>
        </p:nvSpPr>
        <p:spPr>
          <a:xfrm>
            <a:off x="2283733" y="1778677"/>
            <a:ext cx="101682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48" name="吹き出し: 角を丸めた四角形 2">
            <a:extLst>
              <a:ext uri="{FF2B5EF4-FFF2-40B4-BE49-F238E27FC236}">
                <a16:creationId xmlns:a16="http://schemas.microsoft.com/office/drawing/2014/main" id="{F0ACA788-52F1-B3F1-5386-FFA9ADDC0329}"/>
              </a:ext>
            </a:extLst>
          </p:cNvPr>
          <p:cNvSpPr/>
          <p:nvPr/>
        </p:nvSpPr>
        <p:spPr>
          <a:xfrm>
            <a:off x="7137451" y="1246672"/>
            <a:ext cx="4460828" cy="3653865"/>
          </a:xfrm>
          <a:prstGeom prst="wedgeRoundRectCallout">
            <a:avLst>
              <a:gd name="adj1" fmla="val -61662"/>
              <a:gd name="adj2" fmla="val 42627"/>
              <a:gd name="adj3" fmla="val 16667"/>
            </a:avLst>
          </a:prstGeom>
          <a:noFill/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6" name="角丸四角形 96">
            <a:extLst>
              <a:ext uri="{FF2B5EF4-FFF2-40B4-BE49-F238E27FC236}">
                <a16:creationId xmlns:a16="http://schemas.microsoft.com/office/drawing/2014/main" id="{61B71948-ABFC-4617-96BA-AE9EAE87B81A}"/>
              </a:ext>
            </a:extLst>
          </p:cNvPr>
          <p:cNvSpPr/>
          <p:nvPr/>
        </p:nvSpPr>
        <p:spPr>
          <a:xfrm>
            <a:off x="9597275" y="5744110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56CB23B-A41C-4C1D-A492-773715A3F9D8}"/>
              </a:ext>
            </a:extLst>
          </p:cNvPr>
          <p:cNvSpPr txBox="1"/>
          <p:nvPr/>
        </p:nvSpPr>
        <p:spPr>
          <a:xfrm>
            <a:off x="9579012" y="5743150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84" name="四角形: 角度付き 3">
            <a:hlinkClick r:id="rId5" action="ppaction://hlinksldjump"/>
            <a:extLst>
              <a:ext uri="{FF2B5EF4-FFF2-40B4-BE49-F238E27FC236}">
                <a16:creationId xmlns:a16="http://schemas.microsoft.com/office/drawing/2014/main" id="{F45013A0-0D36-4954-8AB4-42DDD79AC19D}"/>
              </a:ext>
            </a:extLst>
          </p:cNvPr>
          <p:cNvSpPr/>
          <p:nvPr/>
        </p:nvSpPr>
        <p:spPr>
          <a:xfrm>
            <a:off x="7491517" y="1711600"/>
            <a:ext cx="3731942" cy="1039878"/>
          </a:xfrm>
          <a:prstGeom prst="bevel">
            <a:avLst>
              <a:gd name="adj" fmla="val 6893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どうやってつくるの？</a:t>
            </a:r>
          </a:p>
        </p:txBody>
      </p:sp>
      <p:sp>
        <p:nvSpPr>
          <p:cNvPr id="85" name="四角形: 角度付き 4">
            <a:hlinkClick r:id="rId6" action="ppaction://hlinksldjump"/>
            <a:extLst>
              <a:ext uri="{FF2B5EF4-FFF2-40B4-BE49-F238E27FC236}">
                <a16:creationId xmlns:a16="http://schemas.microsoft.com/office/drawing/2014/main" id="{C02009D8-DD13-5E89-DDCF-2E2EA1B1AE25}"/>
              </a:ext>
            </a:extLst>
          </p:cNvPr>
          <p:cNvSpPr/>
          <p:nvPr/>
        </p:nvSpPr>
        <p:spPr>
          <a:xfrm>
            <a:off x="7491517" y="3352641"/>
            <a:ext cx="3731941" cy="1061883"/>
          </a:xfrm>
          <a:prstGeom prst="bevel">
            <a:avLst>
              <a:gd name="adj" fmla="val 7844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なんの木？</a:t>
            </a:r>
          </a:p>
        </p:txBody>
      </p:sp>
      <p:grpSp>
        <p:nvGrpSpPr>
          <p:cNvPr id="3" name="Google Shape;392;p16">
            <a:extLst>
              <a:ext uri="{FF2B5EF4-FFF2-40B4-BE49-F238E27FC236}">
                <a16:creationId xmlns:a16="http://schemas.microsoft.com/office/drawing/2014/main" id="{076A7EDB-82A4-6D82-51AE-D5AC5F005826}"/>
              </a:ext>
            </a:extLst>
          </p:cNvPr>
          <p:cNvGrpSpPr/>
          <p:nvPr/>
        </p:nvGrpSpPr>
        <p:grpSpPr>
          <a:xfrm>
            <a:off x="8604942" y="570355"/>
            <a:ext cx="2579798" cy="601420"/>
            <a:chOff x="9024974" y="730751"/>
            <a:chExt cx="2579798" cy="601420"/>
          </a:xfrm>
        </p:grpSpPr>
        <p:sp>
          <p:nvSpPr>
            <p:cNvPr id="4" name="Google Shape;393;p16">
              <a:extLst>
                <a:ext uri="{FF2B5EF4-FFF2-40B4-BE49-F238E27FC236}">
                  <a16:creationId xmlns:a16="http://schemas.microsoft.com/office/drawing/2014/main" id="{9F6690CA-5DEA-118B-C092-68B4EB045CD2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394;p16">
              <a:extLst>
                <a:ext uri="{FF2B5EF4-FFF2-40B4-BE49-F238E27FC236}">
                  <a16:creationId xmlns:a16="http://schemas.microsoft.com/office/drawing/2014/main" id="{C6437CEE-79CD-2FCB-87A8-2142DB9BE0A1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395;p16">
              <a:extLst>
                <a:ext uri="{FF2B5EF4-FFF2-40B4-BE49-F238E27FC236}">
                  <a16:creationId xmlns:a16="http://schemas.microsoft.com/office/drawing/2014/main" id="{7D043D0C-FBD7-C1D4-EDB8-4A6DE20331AF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" name="Google Shape;396;p16">
            <a:extLst>
              <a:ext uri="{FF2B5EF4-FFF2-40B4-BE49-F238E27FC236}">
                <a16:creationId xmlns:a16="http://schemas.microsoft.com/office/drawing/2014/main" id="{69FA2125-09E8-2CA2-4C66-FC0535EF7AD5}"/>
              </a:ext>
            </a:extLst>
          </p:cNvPr>
          <p:cNvGrpSpPr/>
          <p:nvPr/>
        </p:nvGrpSpPr>
        <p:grpSpPr>
          <a:xfrm>
            <a:off x="8608296" y="572384"/>
            <a:ext cx="2579798" cy="601420"/>
            <a:chOff x="9024974" y="730751"/>
            <a:chExt cx="2579798" cy="601420"/>
          </a:xfrm>
        </p:grpSpPr>
        <p:sp>
          <p:nvSpPr>
            <p:cNvPr id="8" name="Google Shape;397;p16">
              <a:extLst>
                <a:ext uri="{FF2B5EF4-FFF2-40B4-BE49-F238E27FC236}">
                  <a16:creationId xmlns:a16="http://schemas.microsoft.com/office/drawing/2014/main" id="{A1DC42AE-E985-DE5B-0C6E-38AD9581AD1C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398;p16">
              <a:extLst>
                <a:ext uri="{FF2B5EF4-FFF2-40B4-BE49-F238E27FC236}">
                  <a16:creationId xmlns:a16="http://schemas.microsoft.com/office/drawing/2014/main" id="{3B70626A-E544-B15A-2FE7-495CC40F57CF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399;p16">
              <a:extLst>
                <a:ext uri="{FF2B5EF4-FFF2-40B4-BE49-F238E27FC236}">
                  <a16:creationId xmlns:a16="http://schemas.microsoft.com/office/drawing/2014/main" id="{AE6E4555-6DC5-1F5F-EA0A-0D285A86F493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400;p16">
            <a:extLst>
              <a:ext uri="{FF2B5EF4-FFF2-40B4-BE49-F238E27FC236}">
                <a16:creationId xmlns:a16="http://schemas.microsoft.com/office/drawing/2014/main" id="{1629B4D8-C867-2E6E-D535-263A38A683F6}"/>
              </a:ext>
            </a:extLst>
          </p:cNvPr>
          <p:cNvGrpSpPr/>
          <p:nvPr/>
        </p:nvGrpSpPr>
        <p:grpSpPr>
          <a:xfrm>
            <a:off x="8601588" y="573389"/>
            <a:ext cx="2579798" cy="601420"/>
            <a:chOff x="9024974" y="730751"/>
            <a:chExt cx="2579798" cy="601420"/>
          </a:xfrm>
        </p:grpSpPr>
        <p:sp>
          <p:nvSpPr>
            <p:cNvPr id="12" name="Google Shape;401;p16">
              <a:extLst>
                <a:ext uri="{FF2B5EF4-FFF2-40B4-BE49-F238E27FC236}">
                  <a16:creationId xmlns:a16="http://schemas.microsoft.com/office/drawing/2014/main" id="{940A002D-A7AA-F2D2-EE02-2D0BE371D003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402;p16">
              <a:extLst>
                <a:ext uri="{FF2B5EF4-FFF2-40B4-BE49-F238E27FC236}">
                  <a16:creationId xmlns:a16="http://schemas.microsoft.com/office/drawing/2014/main" id="{3F3B4691-70D2-F4C4-FDBA-8F9A5648A983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403;p16">
              <a:extLst>
                <a:ext uri="{FF2B5EF4-FFF2-40B4-BE49-F238E27FC236}">
                  <a16:creationId xmlns:a16="http://schemas.microsoft.com/office/drawing/2014/main" id="{D337ED78-CE52-D4E4-47AB-E6F4A8C75EDC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" name="Google Shape;404;p16">
            <a:extLst>
              <a:ext uri="{FF2B5EF4-FFF2-40B4-BE49-F238E27FC236}">
                <a16:creationId xmlns:a16="http://schemas.microsoft.com/office/drawing/2014/main" id="{8A93EC15-BA5C-CD55-7677-A65C68332BBF}"/>
              </a:ext>
            </a:extLst>
          </p:cNvPr>
          <p:cNvGrpSpPr/>
          <p:nvPr/>
        </p:nvGrpSpPr>
        <p:grpSpPr>
          <a:xfrm>
            <a:off x="8604942" y="575418"/>
            <a:ext cx="2579798" cy="601420"/>
            <a:chOff x="9024974" y="730751"/>
            <a:chExt cx="2579798" cy="601420"/>
          </a:xfrm>
        </p:grpSpPr>
        <p:sp>
          <p:nvSpPr>
            <p:cNvPr id="16" name="Google Shape;405;p16">
              <a:extLst>
                <a:ext uri="{FF2B5EF4-FFF2-40B4-BE49-F238E27FC236}">
                  <a16:creationId xmlns:a16="http://schemas.microsoft.com/office/drawing/2014/main" id="{A9CAF338-EAF1-B003-6CDB-E826DF5F983E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406;p16">
              <a:extLst>
                <a:ext uri="{FF2B5EF4-FFF2-40B4-BE49-F238E27FC236}">
                  <a16:creationId xmlns:a16="http://schemas.microsoft.com/office/drawing/2014/main" id="{3A95980F-382E-2A68-8909-97885BBFCE22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407;p16">
              <a:extLst>
                <a:ext uri="{FF2B5EF4-FFF2-40B4-BE49-F238E27FC236}">
                  <a16:creationId xmlns:a16="http://schemas.microsoft.com/office/drawing/2014/main" id="{17292111-D4B9-21AC-A9D2-14972E0B0701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686948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" name="Google Shape;932;p22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" name="Google Shape;933;p22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34" name="Google Shape;934;p22"/>
          <p:cNvGrpSpPr/>
          <p:nvPr/>
        </p:nvGrpSpPr>
        <p:grpSpPr>
          <a:xfrm>
            <a:off x="730521" y="5038181"/>
            <a:ext cx="1077013" cy="1098664"/>
            <a:chOff x="1774174" y="4621762"/>
            <a:chExt cx="1077013" cy="1098664"/>
          </a:xfrm>
        </p:grpSpPr>
        <p:sp>
          <p:nvSpPr>
            <p:cNvPr id="935" name="Google Shape;935;p22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22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22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2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22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22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941" name="Google Shape;941;p22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42" name="Google Shape;942;p22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43" name="Google Shape;943;p22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44" name="Google Shape;944;p22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45" name="Google Shape;945;p22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46" name="Google Shape;946;p22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947" name="Google Shape;947;p22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2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2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4" name="Google Shape;984;p22"/>
          <p:cNvSpPr/>
          <p:nvPr/>
        </p:nvSpPr>
        <p:spPr>
          <a:xfrm>
            <a:off x="551478" y="591960"/>
            <a:ext cx="3396149" cy="2543244"/>
          </a:xfrm>
          <a:prstGeom prst="rect">
            <a:avLst/>
          </a:prstGeom>
          <a:noFill/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22"/>
          <p:cNvSpPr/>
          <p:nvPr/>
        </p:nvSpPr>
        <p:spPr>
          <a:xfrm>
            <a:off x="4159080" y="591960"/>
            <a:ext cx="3396149" cy="2543244"/>
          </a:xfrm>
          <a:prstGeom prst="rect">
            <a:avLst/>
          </a:prstGeom>
          <a:noFill/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" name="Google Shape;988;p22"/>
          <p:cNvSpPr/>
          <p:nvPr/>
        </p:nvSpPr>
        <p:spPr>
          <a:xfrm>
            <a:off x="3187850" y="3572582"/>
            <a:ext cx="3396149" cy="2543244"/>
          </a:xfrm>
          <a:prstGeom prst="rect">
            <a:avLst/>
          </a:prstGeom>
          <a:noFill/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22"/>
          <p:cNvSpPr/>
          <p:nvPr/>
        </p:nvSpPr>
        <p:spPr>
          <a:xfrm>
            <a:off x="6893928" y="3572582"/>
            <a:ext cx="3396149" cy="2543244"/>
          </a:xfrm>
          <a:prstGeom prst="rect">
            <a:avLst/>
          </a:prstGeom>
          <a:noFill/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22"/>
          <p:cNvSpPr/>
          <p:nvPr/>
        </p:nvSpPr>
        <p:spPr>
          <a:xfrm rot="5400000">
            <a:off x="3888443" y="1822699"/>
            <a:ext cx="345014" cy="297426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22"/>
          <p:cNvSpPr/>
          <p:nvPr/>
        </p:nvSpPr>
        <p:spPr>
          <a:xfrm rot="5400000">
            <a:off x="6596027" y="4745224"/>
            <a:ext cx="345014" cy="297426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" name="Google Shape;994;p22"/>
          <p:cNvSpPr/>
          <p:nvPr/>
        </p:nvSpPr>
        <p:spPr>
          <a:xfrm rot="5400000">
            <a:off x="2840270" y="4745224"/>
            <a:ext cx="345014" cy="297426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5" name="Google Shape;995;p22"/>
          <p:cNvSpPr txBox="1"/>
          <p:nvPr/>
        </p:nvSpPr>
        <p:spPr>
          <a:xfrm>
            <a:off x="1307972" y="3190894"/>
            <a:ext cx="1467068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こ</a:t>
            </a: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の丸太が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6" name="Google Shape;996;p22"/>
          <p:cNvSpPr txBox="1"/>
          <p:nvPr/>
        </p:nvSpPr>
        <p:spPr>
          <a:xfrm>
            <a:off x="5071466" y="3147140"/>
            <a:ext cx="203964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うすく切られて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2" name="グループ化 71"/>
          <p:cNvGrpSpPr/>
          <p:nvPr/>
        </p:nvGrpSpPr>
        <p:grpSpPr>
          <a:xfrm>
            <a:off x="1930876" y="4255730"/>
            <a:ext cx="762387" cy="831606"/>
            <a:chOff x="5186688" y="3855031"/>
            <a:chExt cx="1619316" cy="1766338"/>
          </a:xfrm>
        </p:grpSpPr>
        <p:sp>
          <p:nvSpPr>
            <p:cNvPr id="73" name="直方体 72"/>
            <p:cNvSpPr/>
            <p:nvPr/>
          </p:nvSpPr>
          <p:spPr>
            <a:xfrm>
              <a:off x="5186688" y="5126623"/>
              <a:ext cx="1404055" cy="49474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4" name="直方体 73"/>
            <p:cNvSpPr/>
            <p:nvPr/>
          </p:nvSpPr>
          <p:spPr>
            <a:xfrm>
              <a:off x="5954512" y="4069901"/>
              <a:ext cx="398722" cy="118039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75" name="直方体 74"/>
            <p:cNvSpPr/>
            <p:nvPr/>
          </p:nvSpPr>
          <p:spPr>
            <a:xfrm>
              <a:off x="5813905" y="3855031"/>
              <a:ext cx="992099" cy="607950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76" name="グループ化 75"/>
            <p:cNvGrpSpPr/>
            <p:nvPr/>
          </p:nvGrpSpPr>
          <p:grpSpPr>
            <a:xfrm>
              <a:off x="6130666" y="4149551"/>
              <a:ext cx="282228" cy="227485"/>
              <a:chOff x="5909068" y="3576456"/>
              <a:chExt cx="503578" cy="405901"/>
            </a:xfrm>
          </p:grpSpPr>
          <p:sp>
            <p:nvSpPr>
              <p:cNvPr id="77" name="Google Shape;749;p20"/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8" name="Google Shape;749;p20"/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9" name="Google Shape;749;p20"/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2" name="図 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0800000">
            <a:off x="585359" y="626042"/>
            <a:ext cx="3347962" cy="2510972"/>
          </a:xfrm>
          <a:prstGeom prst="rect">
            <a:avLst/>
          </a:prstGeom>
        </p:spPr>
      </p:pic>
      <p:pic>
        <p:nvPicPr>
          <p:cNvPr id="3" name="図 2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94289" y="626042"/>
            <a:ext cx="3347962" cy="2510972"/>
          </a:xfrm>
          <a:prstGeom prst="rect">
            <a:avLst/>
          </a:prstGeom>
        </p:spPr>
      </p:pic>
      <p:pic>
        <p:nvPicPr>
          <p:cNvPr id="4" name="図 3"/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930316" y="3594152"/>
            <a:ext cx="3347962" cy="2510972"/>
          </a:xfrm>
          <a:prstGeom prst="rect">
            <a:avLst/>
          </a:prstGeom>
        </p:spPr>
      </p:pic>
      <p:pic>
        <p:nvPicPr>
          <p:cNvPr id="5" name="図 4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30998" y="3604829"/>
            <a:ext cx="3319492" cy="2489619"/>
          </a:xfrm>
          <a:prstGeom prst="rect">
            <a:avLst/>
          </a:prstGeom>
        </p:spPr>
      </p:pic>
      <p:sp>
        <p:nvSpPr>
          <p:cNvPr id="49" name="Google Shape;986;p22"/>
          <p:cNvSpPr/>
          <p:nvPr/>
        </p:nvSpPr>
        <p:spPr>
          <a:xfrm>
            <a:off x="7816680" y="591960"/>
            <a:ext cx="3396149" cy="2543244"/>
          </a:xfrm>
          <a:prstGeom prst="rect">
            <a:avLst/>
          </a:prstGeom>
          <a:noFill/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" name="Google Shape;992;p22"/>
          <p:cNvSpPr/>
          <p:nvPr/>
        </p:nvSpPr>
        <p:spPr>
          <a:xfrm rot="5400000">
            <a:off x="7546043" y="1822699"/>
            <a:ext cx="345014" cy="297426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2" name="図 51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68049" y="636719"/>
            <a:ext cx="3319492" cy="2489619"/>
          </a:xfrm>
          <a:prstGeom prst="rect">
            <a:avLst/>
          </a:prstGeom>
        </p:spPr>
      </p:pic>
      <p:sp>
        <p:nvSpPr>
          <p:cNvPr id="53" name="Google Shape;996;p22"/>
          <p:cNvSpPr txBox="1"/>
          <p:nvPr/>
        </p:nvSpPr>
        <p:spPr>
          <a:xfrm>
            <a:off x="7156444" y="6069300"/>
            <a:ext cx="3305549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材料になっていくんだ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" name="Google Shape;996;p22"/>
          <p:cNvSpPr txBox="1"/>
          <p:nvPr/>
        </p:nvSpPr>
        <p:spPr>
          <a:xfrm>
            <a:off x="8719924" y="3147140"/>
            <a:ext cx="203964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端を切り取って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" name="Google Shape;996;p22"/>
          <p:cNvSpPr txBox="1"/>
          <p:nvPr/>
        </p:nvSpPr>
        <p:spPr>
          <a:xfrm>
            <a:off x="3864315" y="6064254"/>
            <a:ext cx="2755505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表面をきれいにして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" name="Google Shape;997;p22">
            <a:extLst>
              <a:ext uri="{FF2B5EF4-FFF2-40B4-BE49-F238E27FC236}">
                <a16:creationId xmlns:a16="http://schemas.microsoft.com/office/drawing/2014/main" id="{4B896B10-C994-08BD-3043-B2EA5437EF83}"/>
              </a:ext>
            </a:extLst>
          </p:cNvPr>
          <p:cNvSpPr txBox="1"/>
          <p:nvPr/>
        </p:nvSpPr>
        <p:spPr>
          <a:xfrm>
            <a:off x="645028" y="3915446"/>
            <a:ext cx="1883155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とちゅうで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かんそうも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させるよ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テキスト ボックス 58">
            <a:extLst>
              <a:ext uri="{FF2B5EF4-FFF2-40B4-BE49-F238E27FC236}">
                <a16:creationId xmlns:a16="http://schemas.microsoft.com/office/drawing/2014/main" id="{641BE0AE-FBF3-4309-B737-D6DA066201FD}"/>
              </a:ext>
            </a:extLst>
          </p:cNvPr>
          <p:cNvSpPr txBox="1"/>
          <p:nvPr/>
        </p:nvSpPr>
        <p:spPr>
          <a:xfrm>
            <a:off x="1892871" y="3085565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まるた</a:t>
            </a:r>
          </a:p>
        </p:txBody>
      </p:sp>
      <p:sp>
        <p:nvSpPr>
          <p:cNvPr id="60" name="テキスト ボックス 59">
            <a:extLst>
              <a:ext uri="{FF2B5EF4-FFF2-40B4-BE49-F238E27FC236}">
                <a16:creationId xmlns:a16="http://schemas.microsoft.com/office/drawing/2014/main" id="{1BFF5918-16A1-4AE0-B097-FBAE46E8353B}"/>
              </a:ext>
            </a:extLst>
          </p:cNvPr>
          <p:cNvSpPr txBox="1"/>
          <p:nvPr/>
        </p:nvSpPr>
        <p:spPr>
          <a:xfrm>
            <a:off x="5894277" y="3066023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き</a:t>
            </a:r>
          </a:p>
        </p:txBody>
      </p:sp>
      <p:sp>
        <p:nvSpPr>
          <p:cNvPr id="61" name="テキスト ボックス 60">
            <a:extLst>
              <a:ext uri="{FF2B5EF4-FFF2-40B4-BE49-F238E27FC236}">
                <a16:creationId xmlns:a16="http://schemas.microsoft.com/office/drawing/2014/main" id="{812F85AB-3240-4C88-BDF2-D69FA2B268D8}"/>
              </a:ext>
            </a:extLst>
          </p:cNvPr>
          <p:cNvSpPr txBox="1"/>
          <p:nvPr/>
        </p:nvSpPr>
        <p:spPr>
          <a:xfrm>
            <a:off x="8766261" y="3049657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はし</a:t>
            </a:r>
          </a:p>
        </p:txBody>
      </p:sp>
      <p:sp>
        <p:nvSpPr>
          <p:cNvPr id="62" name="テキスト ボックス 61">
            <a:extLst>
              <a:ext uri="{FF2B5EF4-FFF2-40B4-BE49-F238E27FC236}">
                <a16:creationId xmlns:a16="http://schemas.microsoft.com/office/drawing/2014/main" id="{1FECB6AB-2B7E-450D-BBEE-52F18B0DC3C1}"/>
              </a:ext>
            </a:extLst>
          </p:cNvPr>
          <p:cNvSpPr txBox="1"/>
          <p:nvPr/>
        </p:nvSpPr>
        <p:spPr>
          <a:xfrm>
            <a:off x="9838677" y="3057638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と</a:t>
            </a:r>
          </a:p>
        </p:txBody>
      </p:sp>
      <p:sp>
        <p:nvSpPr>
          <p:cNvPr id="63" name="テキスト ボックス 62">
            <a:extLst>
              <a:ext uri="{FF2B5EF4-FFF2-40B4-BE49-F238E27FC236}">
                <a16:creationId xmlns:a16="http://schemas.microsoft.com/office/drawing/2014/main" id="{F6FFA56A-FDC9-4C5A-818C-11584862ABA4}"/>
              </a:ext>
            </a:extLst>
          </p:cNvPr>
          <p:cNvSpPr txBox="1"/>
          <p:nvPr/>
        </p:nvSpPr>
        <p:spPr>
          <a:xfrm>
            <a:off x="3779470" y="6333518"/>
            <a:ext cx="94460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ひょうめん</a:t>
            </a:r>
          </a:p>
        </p:txBody>
      </p:sp>
      <p:sp>
        <p:nvSpPr>
          <p:cNvPr id="64" name="テキスト ボックス 63">
            <a:extLst>
              <a:ext uri="{FF2B5EF4-FFF2-40B4-BE49-F238E27FC236}">
                <a16:creationId xmlns:a16="http://schemas.microsoft.com/office/drawing/2014/main" id="{75C63800-EA28-4072-8BB2-4AF14F3E8FE6}"/>
              </a:ext>
            </a:extLst>
          </p:cNvPr>
          <p:cNvSpPr txBox="1"/>
          <p:nvPr/>
        </p:nvSpPr>
        <p:spPr>
          <a:xfrm>
            <a:off x="7057336" y="6321332"/>
            <a:ext cx="99232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ざいりょう</a:t>
            </a:r>
          </a:p>
        </p:txBody>
      </p:sp>
      <p:sp>
        <p:nvSpPr>
          <p:cNvPr id="66" name="角丸四角形 96">
            <a:extLst>
              <a:ext uri="{FF2B5EF4-FFF2-40B4-BE49-F238E27FC236}">
                <a16:creationId xmlns:a16="http://schemas.microsoft.com/office/drawing/2014/main" id="{90450499-96E8-4FF9-B61B-C93465378C53}"/>
              </a:ext>
            </a:extLst>
          </p:cNvPr>
          <p:cNvSpPr/>
          <p:nvPr/>
        </p:nvSpPr>
        <p:spPr>
          <a:xfrm>
            <a:off x="9881099" y="593145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Google Shape;2562;p41">
            <a:hlinkClick r:id="rId8" action="ppaction://hlinksldjump"/>
            <a:extLst>
              <a:ext uri="{FF2B5EF4-FFF2-40B4-BE49-F238E27FC236}">
                <a16:creationId xmlns:a16="http://schemas.microsoft.com/office/drawing/2014/main" id="{9A41E430-482E-4BCA-BC93-CD22614E044C}"/>
              </a:ext>
            </a:extLst>
          </p:cNvPr>
          <p:cNvSpPr txBox="1"/>
          <p:nvPr/>
        </p:nvSpPr>
        <p:spPr>
          <a:xfrm>
            <a:off x="9862836" y="593049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68" name="角丸四角形 96">
            <a:extLst>
              <a:ext uri="{FF2B5EF4-FFF2-40B4-BE49-F238E27FC236}">
                <a16:creationId xmlns:a16="http://schemas.microsoft.com/office/drawing/2014/main" id="{22949A96-C7E0-4E54-9E98-FE30C027B006}"/>
              </a:ext>
            </a:extLst>
          </p:cNvPr>
          <p:cNvSpPr/>
          <p:nvPr/>
        </p:nvSpPr>
        <p:spPr>
          <a:xfrm>
            <a:off x="9784014" y="5790435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928223" y="4020958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1" name="Google Shape;2562;p41">
            <a:hlinkClick r:id="rId9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703513" y="3265343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80" name="グループ化 79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104845" y="3106695"/>
            <a:ext cx="564109" cy="193172"/>
            <a:chOff x="9364349" y="5301095"/>
            <a:chExt cx="371808" cy="127321"/>
          </a:xfrm>
        </p:grpSpPr>
        <p:cxnSp>
          <p:nvCxnSpPr>
            <p:cNvPr id="81" name="直線コネクタ 80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直線コネクタ 81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直線コネクタ 82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直線コネクタ 83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8916631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738958" y="1392617"/>
            <a:ext cx="4363520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作り方なんて今まで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考えたことなかった！</a:t>
            </a:r>
            <a:endParaRPr sz="3200" dirty="0">
              <a:solidFill>
                <a:srgbClr val="3F3F3F"/>
              </a:solidFill>
            </a:endParaRPr>
          </a:p>
        </p:txBody>
      </p:sp>
      <p:grpSp>
        <p:nvGrpSpPr>
          <p:cNvPr id="3" name="グループ化 2"/>
          <p:cNvGrpSpPr/>
          <p:nvPr/>
        </p:nvGrpSpPr>
        <p:grpSpPr>
          <a:xfrm>
            <a:off x="5890750" y="3731683"/>
            <a:ext cx="1613212" cy="1852001"/>
            <a:chOff x="4050992" y="2745856"/>
            <a:chExt cx="2351374" cy="2699426"/>
          </a:xfrm>
        </p:grpSpPr>
        <p:sp>
          <p:nvSpPr>
            <p:cNvPr id="2" name="直方体 1"/>
            <p:cNvSpPr/>
            <p:nvPr/>
          </p:nvSpPr>
          <p:spPr>
            <a:xfrm>
              <a:off x="4050992" y="4693466"/>
              <a:ext cx="2133600" cy="75181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直方体 56"/>
            <p:cNvSpPr/>
            <p:nvPr/>
          </p:nvSpPr>
          <p:spPr>
            <a:xfrm>
              <a:off x="5214094" y="3065996"/>
              <a:ext cx="605897" cy="179372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直方体 57"/>
            <p:cNvSpPr/>
            <p:nvPr/>
          </p:nvSpPr>
          <p:spPr>
            <a:xfrm>
              <a:off x="4894773" y="2745856"/>
              <a:ext cx="1507593" cy="923841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7" name="グループ化 66"/>
            <p:cNvGrpSpPr/>
            <p:nvPr/>
          </p:nvGrpSpPr>
          <p:grpSpPr>
            <a:xfrm>
              <a:off x="5467622" y="3190520"/>
              <a:ext cx="327278" cy="263797"/>
              <a:chOff x="5909068" y="3576456"/>
              <a:chExt cx="503578" cy="405901"/>
            </a:xfrm>
          </p:grpSpPr>
          <p:sp>
            <p:nvSpPr>
              <p:cNvPr id="68" name="Google Shape;749;p20"/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749;p20"/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749;p20"/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3" name="Google Shape;585;p18"/>
          <p:cNvSpPr txBox="1"/>
          <p:nvPr/>
        </p:nvSpPr>
        <p:spPr>
          <a:xfrm>
            <a:off x="7692400" y="4093169"/>
            <a:ext cx="2559045" cy="124645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そうでしょ。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木のまるたから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できているんだよ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4" name="Google Shape;890;p21"/>
          <p:cNvGrpSpPr/>
          <p:nvPr/>
        </p:nvGrpSpPr>
        <p:grpSpPr>
          <a:xfrm>
            <a:off x="733847" y="3355181"/>
            <a:ext cx="2347342" cy="2394529"/>
            <a:chOff x="1774174" y="4621762"/>
            <a:chExt cx="1077013" cy="1098664"/>
          </a:xfrm>
        </p:grpSpPr>
        <p:sp>
          <p:nvSpPr>
            <p:cNvPr id="65" name="Google Shape;891;p21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892;p21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893;p21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894;p21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895;p21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896;p21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5" name="Google Shape;897;p21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6" name="Google Shape;898;p21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7" name="Google Shape;899;p21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8" name="Google Shape;900;p21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9" name="Google Shape;901;p21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0" name="Google Shape;902;p21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1" name="Google Shape;903;p21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904;p21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905;p21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" name="テキスト ボックス 41">
            <a:extLst>
              <a:ext uri="{FF2B5EF4-FFF2-40B4-BE49-F238E27FC236}">
                <a16:creationId xmlns:a16="http://schemas.microsoft.com/office/drawing/2014/main" id="{F038DB66-ABCF-482B-892F-92B3635AC823}"/>
              </a:ext>
            </a:extLst>
          </p:cNvPr>
          <p:cNvSpPr txBox="1"/>
          <p:nvPr/>
        </p:nvSpPr>
        <p:spPr>
          <a:xfrm>
            <a:off x="812628" y="139261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つく</a:t>
            </a:r>
          </a:p>
        </p:txBody>
      </p:sp>
      <p:sp>
        <p:nvSpPr>
          <p:cNvPr id="43" name="テキスト ボックス 42">
            <a:extLst>
              <a:ext uri="{FF2B5EF4-FFF2-40B4-BE49-F238E27FC236}">
                <a16:creationId xmlns:a16="http://schemas.microsoft.com/office/drawing/2014/main" id="{F84179EE-9141-4491-A389-51D6716A264F}"/>
              </a:ext>
            </a:extLst>
          </p:cNvPr>
          <p:cNvSpPr txBox="1"/>
          <p:nvPr/>
        </p:nvSpPr>
        <p:spPr>
          <a:xfrm>
            <a:off x="1624368" y="139261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かた</a:t>
            </a:r>
          </a:p>
        </p:txBody>
      </p:sp>
      <p:sp>
        <p:nvSpPr>
          <p:cNvPr id="45" name="テキスト ボックス 44">
            <a:extLst>
              <a:ext uri="{FF2B5EF4-FFF2-40B4-BE49-F238E27FC236}">
                <a16:creationId xmlns:a16="http://schemas.microsoft.com/office/drawing/2014/main" id="{85BA3927-E8B0-406E-843E-C3C989E3734A}"/>
              </a:ext>
            </a:extLst>
          </p:cNvPr>
          <p:cNvSpPr txBox="1"/>
          <p:nvPr/>
        </p:nvSpPr>
        <p:spPr>
          <a:xfrm>
            <a:off x="3255109" y="139261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いま</a:t>
            </a:r>
          </a:p>
        </p:txBody>
      </p:sp>
      <p:sp>
        <p:nvSpPr>
          <p:cNvPr id="46" name="テキスト ボックス 45">
            <a:extLst>
              <a:ext uri="{FF2B5EF4-FFF2-40B4-BE49-F238E27FC236}">
                <a16:creationId xmlns:a16="http://schemas.microsoft.com/office/drawing/2014/main" id="{015A205B-800C-4766-BD40-3F69DCB5764F}"/>
              </a:ext>
            </a:extLst>
          </p:cNvPr>
          <p:cNvSpPr txBox="1"/>
          <p:nvPr/>
        </p:nvSpPr>
        <p:spPr>
          <a:xfrm>
            <a:off x="734294" y="214078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かんが</a:t>
            </a:r>
          </a:p>
        </p:txBody>
      </p:sp>
      <p:sp>
        <p:nvSpPr>
          <p:cNvPr id="47" name="テキスト ボックス 46">
            <a:extLst>
              <a:ext uri="{FF2B5EF4-FFF2-40B4-BE49-F238E27FC236}">
                <a16:creationId xmlns:a16="http://schemas.microsoft.com/office/drawing/2014/main" id="{C6BEB4B4-D242-433A-B7ED-50A24E699C95}"/>
              </a:ext>
            </a:extLst>
          </p:cNvPr>
          <p:cNvSpPr txBox="1"/>
          <p:nvPr/>
        </p:nvSpPr>
        <p:spPr>
          <a:xfrm>
            <a:off x="7742311" y="4412522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き</a:t>
            </a:r>
          </a:p>
        </p:txBody>
      </p:sp>
      <p:sp>
        <p:nvSpPr>
          <p:cNvPr id="48" name="角丸四角形 96">
            <a:extLst>
              <a:ext uri="{FF2B5EF4-FFF2-40B4-BE49-F238E27FC236}">
                <a16:creationId xmlns:a16="http://schemas.microsoft.com/office/drawing/2014/main" id="{51676954-6EE2-462C-8289-3F554509E1FE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0275B7D1-1B1A-40DC-8E29-694E264B713D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1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969005" y="2856150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2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744295" y="2100535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4" name="グループ化 53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145627" y="1941887"/>
            <a:ext cx="564109" cy="193172"/>
            <a:chOff x="9364349" y="5301095"/>
            <a:chExt cx="371808" cy="127321"/>
          </a:xfrm>
        </p:grpSpPr>
        <p:cxnSp>
          <p:nvCxnSpPr>
            <p:cNvPr id="55" name="直線コネクタ 54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線コネクタ 55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線コネクタ 58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直線コネクタ 59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25546014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Google Shape;747;p20">
            <a:extLst>
              <a:ext uri="{FF2B5EF4-FFF2-40B4-BE49-F238E27FC236}">
                <a16:creationId xmlns:a16="http://schemas.microsoft.com/office/drawing/2014/main" id="{D5FC42CE-1BAF-6945-27A2-4DD5BD2CF829}"/>
              </a:ext>
            </a:extLst>
          </p:cNvPr>
          <p:cNvSpPr txBox="1"/>
          <p:nvPr/>
        </p:nvSpPr>
        <p:spPr>
          <a:xfrm>
            <a:off x="4380608" y="2202894"/>
            <a:ext cx="3544201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さて、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どうしようかな。</a:t>
            </a:r>
            <a:endParaRPr sz="3200" dirty="0">
              <a:solidFill>
                <a:srgbClr val="3F3F3F"/>
              </a:solidFill>
            </a:endParaRPr>
          </a:p>
        </p:txBody>
      </p:sp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638792" y="905031"/>
            <a:ext cx="4438108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ほかにも見に行って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勉強してはどうかな。</a:t>
            </a:r>
            <a:endParaRPr sz="3200" dirty="0">
              <a:solidFill>
                <a:srgbClr val="3F3F3F"/>
              </a:solidFill>
            </a:endParaRPr>
          </a:p>
        </p:txBody>
      </p:sp>
      <p:grpSp>
        <p:nvGrpSpPr>
          <p:cNvPr id="3" name="グループ化 2"/>
          <p:cNvGrpSpPr/>
          <p:nvPr/>
        </p:nvGrpSpPr>
        <p:grpSpPr>
          <a:xfrm>
            <a:off x="964391" y="2579014"/>
            <a:ext cx="1613212" cy="1852001"/>
            <a:chOff x="4050992" y="2745856"/>
            <a:chExt cx="2351374" cy="2699426"/>
          </a:xfrm>
        </p:grpSpPr>
        <p:sp>
          <p:nvSpPr>
            <p:cNvPr id="2" name="直方体 1"/>
            <p:cNvSpPr/>
            <p:nvPr/>
          </p:nvSpPr>
          <p:spPr>
            <a:xfrm>
              <a:off x="4050992" y="4693466"/>
              <a:ext cx="2133600" cy="75181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直方体 56"/>
            <p:cNvSpPr/>
            <p:nvPr/>
          </p:nvSpPr>
          <p:spPr>
            <a:xfrm>
              <a:off x="5214094" y="3065996"/>
              <a:ext cx="605897" cy="179372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直方体 57"/>
            <p:cNvSpPr/>
            <p:nvPr/>
          </p:nvSpPr>
          <p:spPr>
            <a:xfrm>
              <a:off x="4894773" y="2745856"/>
              <a:ext cx="1507593" cy="923841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7" name="グループ化 66"/>
            <p:cNvGrpSpPr/>
            <p:nvPr/>
          </p:nvGrpSpPr>
          <p:grpSpPr>
            <a:xfrm>
              <a:off x="5467622" y="3190520"/>
              <a:ext cx="327278" cy="263797"/>
              <a:chOff x="5909068" y="3576456"/>
              <a:chExt cx="503578" cy="405901"/>
            </a:xfrm>
          </p:grpSpPr>
          <p:sp>
            <p:nvSpPr>
              <p:cNvPr id="68" name="Google Shape;749;p20"/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749;p20"/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749;p20"/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3" name="Google Shape;585;p18"/>
          <p:cNvSpPr txBox="1"/>
          <p:nvPr/>
        </p:nvSpPr>
        <p:spPr>
          <a:xfrm>
            <a:off x="1178300" y="4575610"/>
            <a:ext cx="3148658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いってらっしゃい！</a:t>
            </a:r>
            <a:endParaRPr lang="en-US" altLang="ja-JP" sz="2000" dirty="0">
              <a:solidFill>
                <a:schemeClr val="dk1"/>
              </a:solidFill>
            </a:endParaRPr>
          </a:p>
        </p:txBody>
      </p:sp>
      <p:grpSp>
        <p:nvGrpSpPr>
          <p:cNvPr id="64" name="Google Shape;890;p21"/>
          <p:cNvGrpSpPr/>
          <p:nvPr/>
        </p:nvGrpSpPr>
        <p:grpSpPr>
          <a:xfrm>
            <a:off x="4633734" y="3729457"/>
            <a:ext cx="2347342" cy="2394529"/>
            <a:chOff x="1774174" y="4621762"/>
            <a:chExt cx="1077013" cy="1098664"/>
          </a:xfrm>
        </p:grpSpPr>
        <p:sp>
          <p:nvSpPr>
            <p:cNvPr id="65" name="Google Shape;891;p21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892;p21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893;p21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894;p21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895;p21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896;p21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5" name="Google Shape;897;p21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6" name="Google Shape;898;p21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7" name="Google Shape;899;p21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8" name="Google Shape;900;p21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9" name="Google Shape;901;p21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0" name="Google Shape;902;p21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1" name="Google Shape;903;p21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904;p21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905;p21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8" name="テキスト ボックス 47">
            <a:extLst>
              <a:ext uri="{FF2B5EF4-FFF2-40B4-BE49-F238E27FC236}">
                <a16:creationId xmlns:a16="http://schemas.microsoft.com/office/drawing/2014/main" id="{77A525DD-A4B9-4018-8564-1430FEAA1061}"/>
              </a:ext>
            </a:extLst>
          </p:cNvPr>
          <p:cNvSpPr txBox="1"/>
          <p:nvPr/>
        </p:nvSpPr>
        <p:spPr>
          <a:xfrm>
            <a:off x="2379963" y="92034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み</a:t>
            </a:r>
          </a:p>
        </p:txBody>
      </p:sp>
      <p:sp>
        <p:nvSpPr>
          <p:cNvPr id="49" name="テキスト ボックス 48">
            <a:extLst>
              <a:ext uri="{FF2B5EF4-FFF2-40B4-BE49-F238E27FC236}">
                <a16:creationId xmlns:a16="http://schemas.microsoft.com/office/drawing/2014/main" id="{260AC3E4-2EEE-44A8-A7BE-DEAE62364A8B}"/>
              </a:ext>
            </a:extLst>
          </p:cNvPr>
          <p:cNvSpPr txBox="1"/>
          <p:nvPr/>
        </p:nvSpPr>
        <p:spPr>
          <a:xfrm>
            <a:off x="3230069" y="92423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</a:t>
            </a:r>
          </a:p>
        </p:txBody>
      </p:sp>
      <p:sp>
        <p:nvSpPr>
          <p:cNvPr id="50" name="テキスト ボックス 49">
            <a:extLst>
              <a:ext uri="{FF2B5EF4-FFF2-40B4-BE49-F238E27FC236}">
                <a16:creationId xmlns:a16="http://schemas.microsoft.com/office/drawing/2014/main" id="{8C23208A-4973-48CB-AC2F-2BB68CCC921F}"/>
              </a:ext>
            </a:extLst>
          </p:cNvPr>
          <p:cNvSpPr txBox="1"/>
          <p:nvPr/>
        </p:nvSpPr>
        <p:spPr>
          <a:xfrm>
            <a:off x="673826" y="1644501"/>
            <a:ext cx="11761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べんきょう</a:t>
            </a:r>
          </a:p>
        </p:txBody>
      </p:sp>
      <p:sp>
        <p:nvSpPr>
          <p:cNvPr id="59" name="角丸四角形 96">
            <a:extLst>
              <a:ext uri="{FF2B5EF4-FFF2-40B4-BE49-F238E27FC236}">
                <a16:creationId xmlns:a16="http://schemas.microsoft.com/office/drawing/2014/main" id="{AAA8C1EF-3B81-4928-B836-50F61EBE52BB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81D56601-7ECB-4B76-AC5F-3753659985F1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62" name="四角形: 角度付き 3">
            <a:hlinkClick r:id="rId4" action="ppaction://hlinksldjump"/>
            <a:extLst>
              <a:ext uri="{FF2B5EF4-FFF2-40B4-BE49-F238E27FC236}">
                <a16:creationId xmlns:a16="http://schemas.microsoft.com/office/drawing/2014/main" id="{F45013A0-0D36-4954-8AB4-42DDD79AC19D}"/>
              </a:ext>
            </a:extLst>
          </p:cNvPr>
          <p:cNvSpPr/>
          <p:nvPr/>
        </p:nvSpPr>
        <p:spPr>
          <a:xfrm>
            <a:off x="7663908" y="1461379"/>
            <a:ext cx="3922164" cy="1290371"/>
          </a:xfrm>
          <a:prstGeom prst="bevel">
            <a:avLst>
              <a:gd name="adj" fmla="val 6893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ほかに木を使ったものがないか探しに行く</a:t>
            </a:r>
          </a:p>
        </p:txBody>
      </p:sp>
      <p:sp>
        <p:nvSpPr>
          <p:cNvPr id="63" name="四角形: 角度付き 4">
            <a:hlinkClick r:id="rId5" action="ppaction://hlinksldjump"/>
            <a:extLst>
              <a:ext uri="{FF2B5EF4-FFF2-40B4-BE49-F238E27FC236}">
                <a16:creationId xmlns:a16="http://schemas.microsoft.com/office/drawing/2014/main" id="{C02009D8-DD13-5E89-DDCF-2E2EA1B1AE25}"/>
              </a:ext>
            </a:extLst>
          </p:cNvPr>
          <p:cNvSpPr/>
          <p:nvPr/>
        </p:nvSpPr>
        <p:spPr>
          <a:xfrm>
            <a:off x="7709228" y="3622913"/>
            <a:ext cx="3881394" cy="1338718"/>
          </a:xfrm>
          <a:prstGeom prst="bevel">
            <a:avLst>
              <a:gd name="adj" fmla="val 7844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やっぱり、どこにも</a:t>
            </a: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いかないで、かくれる</a:t>
            </a:r>
          </a:p>
        </p:txBody>
      </p:sp>
      <p:sp>
        <p:nvSpPr>
          <p:cNvPr id="85" name="テキスト ボックス 84">
            <a:extLst>
              <a:ext uri="{FF2B5EF4-FFF2-40B4-BE49-F238E27FC236}">
                <a16:creationId xmlns:a16="http://schemas.microsoft.com/office/drawing/2014/main" id="{3197DE55-78AA-4548-8042-0B4CFA6B8F05}"/>
              </a:ext>
            </a:extLst>
          </p:cNvPr>
          <p:cNvSpPr txBox="1"/>
          <p:nvPr/>
        </p:nvSpPr>
        <p:spPr>
          <a:xfrm>
            <a:off x="8928110" y="1567382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86" name="テキスト ボックス 85">
            <a:extLst>
              <a:ext uri="{FF2B5EF4-FFF2-40B4-BE49-F238E27FC236}">
                <a16:creationId xmlns:a16="http://schemas.microsoft.com/office/drawing/2014/main" id="{DA5F784F-DF8B-4CC3-80E5-BC3B8190DD26}"/>
              </a:ext>
            </a:extLst>
          </p:cNvPr>
          <p:cNvSpPr txBox="1"/>
          <p:nvPr/>
        </p:nvSpPr>
        <p:spPr>
          <a:xfrm>
            <a:off x="9450236" y="1572146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>
                <a:solidFill>
                  <a:schemeClr val="bg1"/>
                </a:solidFill>
              </a:rPr>
              <a:t>つか</a:t>
            </a:r>
          </a:p>
        </p:txBody>
      </p:sp>
      <p:sp>
        <p:nvSpPr>
          <p:cNvPr id="87" name="テキスト ボックス 86">
            <a:extLst>
              <a:ext uri="{FF2B5EF4-FFF2-40B4-BE49-F238E27FC236}">
                <a16:creationId xmlns:a16="http://schemas.microsoft.com/office/drawing/2014/main" id="{396106C6-DC70-4477-AA9F-424E5E147775}"/>
              </a:ext>
            </a:extLst>
          </p:cNvPr>
          <p:cNvSpPr txBox="1"/>
          <p:nvPr/>
        </p:nvSpPr>
        <p:spPr>
          <a:xfrm>
            <a:off x="8684989" y="2403551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>
                <a:solidFill>
                  <a:schemeClr val="bg1"/>
                </a:solidFill>
              </a:rPr>
              <a:t>さが</a:t>
            </a:r>
          </a:p>
        </p:txBody>
      </p:sp>
      <p:grpSp>
        <p:nvGrpSpPr>
          <p:cNvPr id="5" name="Google Shape;392;p16">
            <a:extLst>
              <a:ext uri="{FF2B5EF4-FFF2-40B4-BE49-F238E27FC236}">
                <a16:creationId xmlns:a16="http://schemas.microsoft.com/office/drawing/2014/main" id="{C275E8C6-2C54-5E9C-9A10-4552A7F483A3}"/>
              </a:ext>
            </a:extLst>
          </p:cNvPr>
          <p:cNvGrpSpPr/>
          <p:nvPr/>
        </p:nvGrpSpPr>
        <p:grpSpPr>
          <a:xfrm>
            <a:off x="9058649" y="709444"/>
            <a:ext cx="2579798" cy="601420"/>
            <a:chOff x="9024974" y="730751"/>
            <a:chExt cx="2579798" cy="601420"/>
          </a:xfrm>
        </p:grpSpPr>
        <p:sp>
          <p:nvSpPr>
            <p:cNvPr id="6" name="Google Shape;393;p16">
              <a:extLst>
                <a:ext uri="{FF2B5EF4-FFF2-40B4-BE49-F238E27FC236}">
                  <a16:creationId xmlns:a16="http://schemas.microsoft.com/office/drawing/2014/main" id="{9F65B3B3-B16A-5A80-3808-74EF87B00598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394;p16">
              <a:extLst>
                <a:ext uri="{FF2B5EF4-FFF2-40B4-BE49-F238E27FC236}">
                  <a16:creationId xmlns:a16="http://schemas.microsoft.com/office/drawing/2014/main" id="{46AA248B-3813-EA6D-68D5-4DC226798624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395;p16">
              <a:extLst>
                <a:ext uri="{FF2B5EF4-FFF2-40B4-BE49-F238E27FC236}">
                  <a16:creationId xmlns:a16="http://schemas.microsoft.com/office/drawing/2014/main" id="{95F48380-7C2F-6AD4-4DFF-8CDE7B0AFE3B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" name="Google Shape;396;p16">
            <a:extLst>
              <a:ext uri="{FF2B5EF4-FFF2-40B4-BE49-F238E27FC236}">
                <a16:creationId xmlns:a16="http://schemas.microsoft.com/office/drawing/2014/main" id="{17FF15C8-2063-3D52-0AF1-9CF1831503FE}"/>
              </a:ext>
            </a:extLst>
          </p:cNvPr>
          <p:cNvGrpSpPr/>
          <p:nvPr/>
        </p:nvGrpSpPr>
        <p:grpSpPr>
          <a:xfrm>
            <a:off x="9062003" y="711473"/>
            <a:ext cx="2579798" cy="601420"/>
            <a:chOff x="9024974" y="730751"/>
            <a:chExt cx="2579798" cy="601420"/>
          </a:xfrm>
        </p:grpSpPr>
        <p:sp>
          <p:nvSpPr>
            <p:cNvPr id="10" name="Google Shape;397;p16">
              <a:extLst>
                <a:ext uri="{FF2B5EF4-FFF2-40B4-BE49-F238E27FC236}">
                  <a16:creationId xmlns:a16="http://schemas.microsoft.com/office/drawing/2014/main" id="{71BF1E0F-A6B6-351B-E43C-0D35B133EF17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398;p16">
              <a:extLst>
                <a:ext uri="{FF2B5EF4-FFF2-40B4-BE49-F238E27FC236}">
                  <a16:creationId xmlns:a16="http://schemas.microsoft.com/office/drawing/2014/main" id="{81D66DBF-7DBC-81FE-BA3A-4F7D4D4F3B95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399;p16">
              <a:extLst>
                <a:ext uri="{FF2B5EF4-FFF2-40B4-BE49-F238E27FC236}">
                  <a16:creationId xmlns:a16="http://schemas.microsoft.com/office/drawing/2014/main" id="{68D0ABA5-BED5-BC46-82DD-8DE98504FDAD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" name="Google Shape;400;p16">
            <a:extLst>
              <a:ext uri="{FF2B5EF4-FFF2-40B4-BE49-F238E27FC236}">
                <a16:creationId xmlns:a16="http://schemas.microsoft.com/office/drawing/2014/main" id="{79923832-B93F-093E-3C3F-BD969FB25BC4}"/>
              </a:ext>
            </a:extLst>
          </p:cNvPr>
          <p:cNvGrpSpPr/>
          <p:nvPr/>
        </p:nvGrpSpPr>
        <p:grpSpPr>
          <a:xfrm>
            <a:off x="9055295" y="712478"/>
            <a:ext cx="2579798" cy="601420"/>
            <a:chOff x="9024974" y="730751"/>
            <a:chExt cx="2579798" cy="601420"/>
          </a:xfrm>
        </p:grpSpPr>
        <p:sp>
          <p:nvSpPr>
            <p:cNvPr id="14" name="Google Shape;401;p16">
              <a:extLst>
                <a:ext uri="{FF2B5EF4-FFF2-40B4-BE49-F238E27FC236}">
                  <a16:creationId xmlns:a16="http://schemas.microsoft.com/office/drawing/2014/main" id="{D17BAC92-45AB-8EB2-D751-C4DE831FF797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402;p16">
              <a:extLst>
                <a:ext uri="{FF2B5EF4-FFF2-40B4-BE49-F238E27FC236}">
                  <a16:creationId xmlns:a16="http://schemas.microsoft.com/office/drawing/2014/main" id="{CBB32234-0E8B-C756-DC8E-C5E010431217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403;p16">
              <a:extLst>
                <a:ext uri="{FF2B5EF4-FFF2-40B4-BE49-F238E27FC236}">
                  <a16:creationId xmlns:a16="http://schemas.microsoft.com/office/drawing/2014/main" id="{08508D33-66E3-EB78-E234-85A5DA7D4687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404;p16">
            <a:extLst>
              <a:ext uri="{FF2B5EF4-FFF2-40B4-BE49-F238E27FC236}">
                <a16:creationId xmlns:a16="http://schemas.microsoft.com/office/drawing/2014/main" id="{BB507322-31F7-7815-22DF-29719044A823}"/>
              </a:ext>
            </a:extLst>
          </p:cNvPr>
          <p:cNvGrpSpPr/>
          <p:nvPr/>
        </p:nvGrpSpPr>
        <p:grpSpPr>
          <a:xfrm>
            <a:off x="9058649" y="714507"/>
            <a:ext cx="2579798" cy="601420"/>
            <a:chOff x="9024974" y="730751"/>
            <a:chExt cx="2579798" cy="601420"/>
          </a:xfrm>
        </p:grpSpPr>
        <p:sp>
          <p:nvSpPr>
            <p:cNvPr id="18" name="Google Shape;405;p16">
              <a:extLst>
                <a:ext uri="{FF2B5EF4-FFF2-40B4-BE49-F238E27FC236}">
                  <a16:creationId xmlns:a16="http://schemas.microsoft.com/office/drawing/2014/main" id="{FF865A1F-D122-53C1-0837-086214244923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406;p16">
              <a:extLst>
                <a:ext uri="{FF2B5EF4-FFF2-40B4-BE49-F238E27FC236}">
                  <a16:creationId xmlns:a16="http://schemas.microsoft.com/office/drawing/2014/main" id="{F0A1BAD9-1EAA-E6DB-CC26-561FC1C5E888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407;p16">
              <a:extLst>
                <a:ext uri="{FF2B5EF4-FFF2-40B4-BE49-F238E27FC236}">
                  <a16:creationId xmlns:a16="http://schemas.microsoft.com/office/drawing/2014/main" id="{BBE4DB06-7573-559F-B3D3-21864E2587D8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603032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2" name="Google Shape;802;p21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3" name="Google Shape;803;p21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04" name="Google Shape;804;p21"/>
          <p:cNvSpPr txBox="1"/>
          <p:nvPr/>
        </p:nvSpPr>
        <p:spPr>
          <a:xfrm>
            <a:off x="847240" y="722789"/>
            <a:ext cx="6347190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作品につかう材料を作っている</a:t>
            </a:r>
          </a:p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工場に来てみたよ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05" name="Google Shape;805;p21"/>
          <p:cNvGrpSpPr/>
          <p:nvPr/>
        </p:nvGrpSpPr>
        <p:grpSpPr>
          <a:xfrm>
            <a:off x="665296" y="3335200"/>
            <a:ext cx="2637547" cy="2690568"/>
            <a:chOff x="1774174" y="4621762"/>
            <a:chExt cx="1077013" cy="1098664"/>
          </a:xfrm>
        </p:grpSpPr>
        <p:sp>
          <p:nvSpPr>
            <p:cNvPr id="806" name="Google Shape;806;p21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21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21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21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21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21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812" name="Google Shape;812;p21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3" name="Google Shape;813;p21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4" name="Google Shape;814;p21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5" name="Google Shape;815;p21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6" name="Google Shape;816;p21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17" name="Google Shape;817;p21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18" name="Google Shape;818;p21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21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21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" name="Google Shape;2380;p39">
            <a:extLst>
              <a:ext uri="{FF2B5EF4-FFF2-40B4-BE49-F238E27FC236}">
                <a16:creationId xmlns:a16="http://schemas.microsoft.com/office/drawing/2014/main" id="{FE230E8F-7AA6-9DFF-9834-57B2681A9C16}"/>
              </a:ext>
            </a:extLst>
          </p:cNvPr>
          <p:cNvSpPr txBox="1"/>
          <p:nvPr/>
        </p:nvSpPr>
        <p:spPr>
          <a:xfrm>
            <a:off x="3457308" y="5376022"/>
            <a:ext cx="5805900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ここなら、どこでとれた木なのか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わかりそうだ！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" name="Google Shape;910;p21"/>
          <p:cNvSpPr txBox="1"/>
          <p:nvPr/>
        </p:nvSpPr>
        <p:spPr>
          <a:xfrm>
            <a:off x="3431908" y="781733"/>
            <a:ext cx="10482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ざい</a:t>
            </a: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りょう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" name="Google Shape;911;p21"/>
          <p:cNvSpPr txBox="1"/>
          <p:nvPr/>
        </p:nvSpPr>
        <p:spPr>
          <a:xfrm>
            <a:off x="4574605" y="773025"/>
            <a:ext cx="6519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つく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Google Shape;912;p21"/>
          <p:cNvSpPr txBox="1"/>
          <p:nvPr/>
        </p:nvSpPr>
        <p:spPr>
          <a:xfrm>
            <a:off x="984465" y="1769756"/>
            <a:ext cx="10575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こうじょう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" name="Google Shape;913;p21"/>
          <p:cNvSpPr txBox="1"/>
          <p:nvPr/>
        </p:nvSpPr>
        <p:spPr>
          <a:xfrm>
            <a:off x="2195170" y="1783614"/>
            <a:ext cx="10575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き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" name="Google Shape;910;p21"/>
          <p:cNvSpPr txBox="1"/>
          <p:nvPr/>
        </p:nvSpPr>
        <p:spPr>
          <a:xfrm>
            <a:off x="956985" y="722789"/>
            <a:ext cx="10482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 err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さくひん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27DC94F2-7181-4F3A-95FC-10418FFEAF23}"/>
              </a:ext>
            </a:extLst>
          </p:cNvPr>
          <p:cNvSpPr txBox="1"/>
          <p:nvPr/>
        </p:nvSpPr>
        <p:spPr>
          <a:xfrm>
            <a:off x="6308553" y="5201589"/>
            <a:ext cx="29296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grpSp>
        <p:nvGrpSpPr>
          <p:cNvPr id="54" name="グループ化 53"/>
          <p:cNvGrpSpPr/>
          <p:nvPr/>
        </p:nvGrpSpPr>
        <p:grpSpPr>
          <a:xfrm>
            <a:off x="4439201" y="1802083"/>
            <a:ext cx="7247974" cy="2924347"/>
            <a:chOff x="4439201" y="1802083"/>
            <a:chExt cx="7247974" cy="2924347"/>
          </a:xfrm>
        </p:grpSpPr>
        <p:sp>
          <p:nvSpPr>
            <p:cNvPr id="55" name="直方体 54">
              <a:extLst>
                <a:ext uri="{FF2B5EF4-FFF2-40B4-BE49-F238E27FC236}">
                  <a16:creationId xmlns:a16="http://schemas.microsoft.com/office/drawing/2014/main" id="{F56AE153-DE5A-BE00-DBD6-24049D1C099F}"/>
                </a:ext>
              </a:extLst>
            </p:cNvPr>
            <p:cNvSpPr/>
            <p:nvPr/>
          </p:nvSpPr>
          <p:spPr>
            <a:xfrm>
              <a:off x="4439201" y="1802083"/>
              <a:ext cx="7247974" cy="2924347"/>
            </a:xfrm>
            <a:prstGeom prst="cube">
              <a:avLst>
                <a:gd name="adj" fmla="val 5782"/>
              </a:avLst>
            </a:prstGeom>
            <a:solidFill>
              <a:schemeClr val="bg1">
                <a:lumMod val="95000"/>
              </a:schemeClr>
            </a:solidFill>
            <a:ln>
              <a:solidFill>
                <a:schemeClr val="bg1">
                  <a:lumMod val="6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Google Shape;920;p21">
              <a:hlinkClick r:id="rId3" action="ppaction://hlinksldjump"/>
            </p:cNvPr>
            <p:cNvSpPr/>
            <p:nvPr/>
          </p:nvSpPr>
          <p:spPr>
            <a:xfrm>
              <a:off x="10382542" y="2297723"/>
              <a:ext cx="1040256" cy="2387275"/>
            </a:xfrm>
            <a:prstGeom prst="rect">
              <a:avLst/>
            </a:prstGeom>
            <a:solidFill>
              <a:schemeClr val="bg1">
                <a:alpha val="0"/>
              </a:schemeClr>
            </a:solidFill>
            <a:ln w="57150" cap="flat" cmpd="sng">
              <a:solidFill>
                <a:srgbClr val="AEABA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922;p21"/>
            <p:cNvSpPr/>
            <p:nvPr/>
          </p:nvSpPr>
          <p:spPr>
            <a:xfrm>
              <a:off x="9360919" y="3047007"/>
              <a:ext cx="693365" cy="613895"/>
            </a:xfrm>
            <a:prstGeom prst="rect">
              <a:avLst/>
            </a:prstGeom>
            <a:solidFill>
              <a:schemeClr val="bg1"/>
            </a:solidFill>
            <a:ln w="28575" cap="flat" cmpd="sng">
              <a:solidFill>
                <a:srgbClr val="AEABA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923;p21"/>
            <p:cNvSpPr/>
            <p:nvPr/>
          </p:nvSpPr>
          <p:spPr>
            <a:xfrm>
              <a:off x="8332754" y="3047007"/>
              <a:ext cx="693365" cy="613895"/>
            </a:xfrm>
            <a:prstGeom prst="rect">
              <a:avLst/>
            </a:prstGeom>
            <a:solidFill>
              <a:schemeClr val="bg1"/>
            </a:solidFill>
            <a:ln w="28575" cap="flat" cmpd="sng">
              <a:solidFill>
                <a:srgbClr val="AEABA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922;p21">
              <a:extLst>
                <a:ext uri="{FF2B5EF4-FFF2-40B4-BE49-F238E27FC236}">
                  <a16:creationId xmlns:a16="http://schemas.microsoft.com/office/drawing/2014/main" id="{21BCF949-8045-B7C6-D62E-5074BEC22568}"/>
                </a:ext>
              </a:extLst>
            </p:cNvPr>
            <p:cNvSpPr/>
            <p:nvPr/>
          </p:nvSpPr>
          <p:spPr>
            <a:xfrm>
              <a:off x="5761670" y="3083477"/>
              <a:ext cx="693365" cy="613895"/>
            </a:xfrm>
            <a:prstGeom prst="rect">
              <a:avLst/>
            </a:prstGeom>
            <a:solidFill>
              <a:schemeClr val="bg1"/>
            </a:solidFill>
            <a:ln w="28575" cap="flat" cmpd="sng">
              <a:solidFill>
                <a:srgbClr val="AEABA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923;p21">
              <a:extLst>
                <a:ext uri="{FF2B5EF4-FFF2-40B4-BE49-F238E27FC236}">
                  <a16:creationId xmlns:a16="http://schemas.microsoft.com/office/drawing/2014/main" id="{4CB3F82F-DC67-DDA5-9A2E-53E00484FEA6}"/>
                </a:ext>
              </a:extLst>
            </p:cNvPr>
            <p:cNvSpPr/>
            <p:nvPr/>
          </p:nvSpPr>
          <p:spPr>
            <a:xfrm>
              <a:off x="4733505" y="3083477"/>
              <a:ext cx="693365" cy="613895"/>
            </a:xfrm>
            <a:prstGeom prst="rect">
              <a:avLst/>
            </a:prstGeom>
            <a:solidFill>
              <a:schemeClr val="bg1"/>
            </a:solidFill>
            <a:ln w="28575" cap="flat" cmpd="sng">
              <a:solidFill>
                <a:srgbClr val="AEABA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" name="Google Shape;923;p21"/>
            <p:cNvSpPr/>
            <p:nvPr/>
          </p:nvSpPr>
          <p:spPr>
            <a:xfrm>
              <a:off x="10474088" y="3601547"/>
              <a:ext cx="85725" cy="275628"/>
            </a:xfrm>
            <a:prstGeom prst="rect">
              <a:avLst/>
            </a:prstGeom>
            <a:solidFill>
              <a:schemeClr val="bg1"/>
            </a:solidFill>
            <a:ln w="28575" cap="flat" cmpd="sng">
              <a:solidFill>
                <a:srgbClr val="AEABA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2" name="グループ化 61">
            <a:extLst>
              <a:ext uri="{FF2B5EF4-FFF2-40B4-BE49-F238E27FC236}">
                <a16:creationId xmlns:a16="http://schemas.microsoft.com/office/drawing/2014/main" id="{93623738-00EF-5BDB-F296-1CACA4AB9972}"/>
              </a:ext>
            </a:extLst>
          </p:cNvPr>
          <p:cNvGrpSpPr/>
          <p:nvPr/>
        </p:nvGrpSpPr>
        <p:grpSpPr>
          <a:xfrm>
            <a:off x="9787376" y="4267332"/>
            <a:ext cx="467983" cy="587260"/>
            <a:chOff x="7624972" y="3146312"/>
            <a:chExt cx="467983" cy="587260"/>
          </a:xfrm>
        </p:grpSpPr>
        <p:sp>
          <p:nvSpPr>
            <p:cNvPr id="63" name="楕円 62">
              <a:extLst>
                <a:ext uri="{FF2B5EF4-FFF2-40B4-BE49-F238E27FC236}">
                  <a16:creationId xmlns:a16="http://schemas.microsoft.com/office/drawing/2014/main" id="{180C67C9-CEA7-70CB-E922-138919552B3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64" name="楕円 63">
              <a:extLst>
                <a:ext uri="{FF2B5EF4-FFF2-40B4-BE49-F238E27FC236}">
                  <a16:creationId xmlns:a16="http://schemas.microsoft.com/office/drawing/2014/main" id="{528CA990-4288-4ECC-61D1-A19A2D529E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65" name="楕円 64">
              <a:extLst>
                <a:ext uri="{FF2B5EF4-FFF2-40B4-BE49-F238E27FC236}">
                  <a16:creationId xmlns:a16="http://schemas.microsoft.com/office/drawing/2014/main" id="{5DD51F05-C757-1FCE-D274-B2E37CC0536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4679" y="3146312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66" name="楕円 65">
              <a:extLst>
                <a:ext uri="{FF2B5EF4-FFF2-40B4-BE49-F238E27FC236}">
                  <a16:creationId xmlns:a16="http://schemas.microsoft.com/office/drawing/2014/main" id="{9A97F984-E867-46A8-0F9B-A3CAE190F9F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67" name="楕円 66">
              <a:extLst>
                <a:ext uri="{FF2B5EF4-FFF2-40B4-BE49-F238E27FC236}">
                  <a16:creationId xmlns:a16="http://schemas.microsoft.com/office/drawing/2014/main" id="{EF0469D0-FFEE-5004-A04B-237F02090AB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68" name="楕円 67">
              <a:extLst>
                <a:ext uri="{FF2B5EF4-FFF2-40B4-BE49-F238E27FC236}">
                  <a16:creationId xmlns:a16="http://schemas.microsoft.com/office/drawing/2014/main" id="{C5C7F7AC-B5E9-464B-ED8D-412A077337F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69" name="楕円 68">
              <a:extLst>
                <a:ext uri="{FF2B5EF4-FFF2-40B4-BE49-F238E27FC236}">
                  <a16:creationId xmlns:a16="http://schemas.microsoft.com/office/drawing/2014/main" id="{BACAC647-6F42-CADC-F39F-5A9D76CB866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38448" y="322217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70" name="楕円 69">
              <a:extLst>
                <a:ext uri="{FF2B5EF4-FFF2-40B4-BE49-F238E27FC236}">
                  <a16:creationId xmlns:a16="http://schemas.microsoft.com/office/drawing/2014/main" id="{93D46E76-51E6-E75A-B1CD-9FFF01B8370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72376" y="323603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71" name="直線コネクタ 70">
              <a:extLst>
                <a:ext uri="{FF2B5EF4-FFF2-40B4-BE49-F238E27FC236}">
                  <a16:creationId xmlns:a16="http://schemas.microsoft.com/office/drawing/2014/main" id="{CB04DC75-8EA3-D1A4-1E07-9819789DE23C}"/>
                </a:ext>
              </a:extLst>
            </p:cNvPr>
            <p:cNvCxnSpPr>
              <a:stCxn id="63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2" name="角丸四角形 96">
            <a:extLst>
              <a:ext uri="{FF2B5EF4-FFF2-40B4-BE49-F238E27FC236}">
                <a16:creationId xmlns:a16="http://schemas.microsoft.com/office/drawing/2014/main" id="{27FB4ACA-F7C5-4BB2-9E9F-F9A3C7510E73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F36ABF9C-8F2E-4E33-B1ED-731524484307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75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885263" y="3196794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6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660553" y="2441179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7" name="グループ化 76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061885" y="2282531"/>
            <a:ext cx="564109" cy="193172"/>
            <a:chOff x="9364349" y="5301095"/>
            <a:chExt cx="371808" cy="127321"/>
          </a:xfrm>
        </p:grpSpPr>
        <p:cxnSp>
          <p:nvCxnSpPr>
            <p:cNvPr id="78" name="直線コネクタ 77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直線コネクタ 78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直線コネクタ 79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直線コネクタ 80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964391" y="653366"/>
            <a:ext cx="6994379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どこにも行かないでかくれてみた。</a:t>
            </a:r>
            <a:endParaRPr sz="3200" dirty="0">
              <a:solidFill>
                <a:srgbClr val="3F3F3F"/>
              </a:solidFill>
            </a:endParaRPr>
          </a:p>
        </p:txBody>
      </p:sp>
      <p:sp>
        <p:nvSpPr>
          <p:cNvPr id="53" name="Google Shape;585;p18"/>
          <p:cNvSpPr txBox="1"/>
          <p:nvPr/>
        </p:nvSpPr>
        <p:spPr>
          <a:xfrm>
            <a:off x="2291345" y="2497081"/>
            <a:ext cx="3148658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もう勉強はやめて、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家でゴロゴロしてたい</a:t>
            </a:r>
            <a:endParaRPr lang="en-US" altLang="ja-JP" sz="2000" dirty="0">
              <a:solidFill>
                <a:schemeClr val="dk1"/>
              </a:solidFill>
            </a:endParaRPr>
          </a:p>
        </p:txBody>
      </p:sp>
      <p:sp>
        <p:nvSpPr>
          <p:cNvPr id="46" name="Google Shape;585;p18"/>
          <p:cNvSpPr txBox="1"/>
          <p:nvPr/>
        </p:nvSpPr>
        <p:spPr>
          <a:xfrm>
            <a:off x="7911442" y="2722338"/>
            <a:ext cx="3148658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勉強しに行ったな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えらいな</a:t>
            </a:r>
            <a:endParaRPr lang="en-US" altLang="ja-JP" sz="2000" dirty="0">
              <a:solidFill>
                <a:schemeClr val="dk1"/>
              </a:solidFill>
            </a:endParaRPr>
          </a:p>
        </p:txBody>
      </p:sp>
      <p:cxnSp>
        <p:nvCxnSpPr>
          <p:cNvPr id="11" name="直線コネクタ 10"/>
          <p:cNvCxnSpPr/>
          <p:nvPr/>
        </p:nvCxnSpPr>
        <p:spPr>
          <a:xfrm flipV="1">
            <a:off x="5665461" y="3561129"/>
            <a:ext cx="1460204" cy="1509925"/>
          </a:xfrm>
          <a:prstGeom prst="line">
            <a:avLst/>
          </a:prstGeom>
          <a:ln w="19050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フリーフォーム 11"/>
          <p:cNvSpPr/>
          <p:nvPr/>
        </p:nvSpPr>
        <p:spPr>
          <a:xfrm>
            <a:off x="3459463" y="2064878"/>
            <a:ext cx="2205318" cy="3022899"/>
          </a:xfrm>
          <a:custGeom>
            <a:avLst/>
            <a:gdLst>
              <a:gd name="connsiteX0" fmla="*/ 2205318 w 2205318"/>
              <a:gd name="connsiteY0" fmla="*/ 0 h 2312894"/>
              <a:gd name="connsiteX1" fmla="*/ 2205318 w 2205318"/>
              <a:gd name="connsiteY1" fmla="*/ 2312894 h 2312894"/>
              <a:gd name="connsiteX2" fmla="*/ 0 w 2205318"/>
              <a:gd name="connsiteY2" fmla="*/ 2312894 h 2312894"/>
              <a:gd name="connsiteX0" fmla="*/ 2194560 w 2205318"/>
              <a:gd name="connsiteY0" fmla="*/ 0 h 3022899"/>
              <a:gd name="connsiteX1" fmla="*/ 2205318 w 2205318"/>
              <a:gd name="connsiteY1" fmla="*/ 3022899 h 3022899"/>
              <a:gd name="connsiteX2" fmla="*/ 0 w 2205318"/>
              <a:gd name="connsiteY2" fmla="*/ 3022899 h 3022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05318" h="3022899">
                <a:moveTo>
                  <a:pt x="2194560" y="0"/>
                </a:moveTo>
                <a:lnTo>
                  <a:pt x="2205318" y="3022899"/>
                </a:lnTo>
                <a:lnTo>
                  <a:pt x="0" y="3022899"/>
                </a:lnTo>
              </a:path>
            </a:pathLst>
          </a:custGeom>
          <a:noFill/>
          <a:ln w="19050"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50" name="Google Shape;890;p21"/>
          <p:cNvGrpSpPr/>
          <p:nvPr/>
        </p:nvGrpSpPr>
        <p:grpSpPr>
          <a:xfrm>
            <a:off x="2292927" y="3340554"/>
            <a:ext cx="2347342" cy="2394529"/>
            <a:chOff x="1774174" y="4621762"/>
            <a:chExt cx="1077013" cy="1098664"/>
          </a:xfrm>
        </p:grpSpPr>
        <p:sp>
          <p:nvSpPr>
            <p:cNvPr id="51" name="Google Shape;891;p21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892;p21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893;p21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894;p21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895;p21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896;p21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0" name="Google Shape;897;p21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1" name="Google Shape;898;p21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2" name="Google Shape;899;p21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3" name="Google Shape;900;p21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4" name="Google Shape;901;p21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5" name="Google Shape;902;p21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6" name="Google Shape;903;p21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904;p21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905;p21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" name="グループ化 88"/>
          <p:cNvGrpSpPr/>
          <p:nvPr/>
        </p:nvGrpSpPr>
        <p:grpSpPr>
          <a:xfrm>
            <a:off x="6700262" y="3010109"/>
            <a:ext cx="1032849" cy="1305982"/>
            <a:chOff x="6751245" y="2919043"/>
            <a:chExt cx="1463803" cy="1850901"/>
          </a:xfrm>
        </p:grpSpPr>
        <p:sp>
          <p:nvSpPr>
            <p:cNvPr id="90" name="直方体 89"/>
            <p:cNvSpPr/>
            <p:nvPr/>
          </p:nvSpPr>
          <p:spPr>
            <a:xfrm>
              <a:off x="6751245" y="4254144"/>
              <a:ext cx="1463803" cy="515800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" name="直方体 90"/>
            <p:cNvSpPr/>
            <p:nvPr/>
          </p:nvSpPr>
          <p:spPr>
            <a:xfrm>
              <a:off x="7207008" y="3127295"/>
              <a:ext cx="415689" cy="1230621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" name="直方体 91"/>
            <p:cNvSpPr/>
            <p:nvPr/>
          </p:nvSpPr>
          <p:spPr>
            <a:xfrm>
              <a:off x="6831051" y="2919043"/>
              <a:ext cx="974413" cy="59711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93" name="グループ化 92"/>
            <p:cNvGrpSpPr/>
            <p:nvPr/>
          </p:nvGrpSpPr>
          <p:grpSpPr>
            <a:xfrm rot="19130174">
              <a:off x="7716089" y="3186598"/>
              <a:ext cx="121474" cy="126317"/>
              <a:chOff x="5899110" y="3576456"/>
              <a:chExt cx="341214" cy="354818"/>
            </a:xfrm>
          </p:grpSpPr>
          <p:sp>
            <p:nvSpPr>
              <p:cNvPr id="94" name="Google Shape;749;p20"/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5" name="Google Shape;749;p20"/>
              <p:cNvSpPr/>
              <p:nvPr/>
            </p:nvSpPr>
            <p:spPr>
              <a:xfrm flipH="1" flipV="1">
                <a:off x="6187218" y="3604914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6" name="Google Shape;749;p20"/>
              <p:cNvSpPr/>
              <p:nvPr/>
            </p:nvSpPr>
            <p:spPr>
              <a:xfrm flipH="1" flipV="1">
                <a:off x="5899110" y="3878168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45" name="テキスト ボックス 44">
            <a:extLst>
              <a:ext uri="{FF2B5EF4-FFF2-40B4-BE49-F238E27FC236}">
                <a16:creationId xmlns:a16="http://schemas.microsoft.com/office/drawing/2014/main" id="{29BBEE98-33E9-47B4-B781-904D563CC343}"/>
              </a:ext>
            </a:extLst>
          </p:cNvPr>
          <p:cNvSpPr txBox="1"/>
          <p:nvPr/>
        </p:nvSpPr>
        <p:spPr>
          <a:xfrm>
            <a:off x="2726365" y="830918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い</a:t>
            </a:r>
          </a:p>
        </p:txBody>
      </p:sp>
      <p:sp>
        <p:nvSpPr>
          <p:cNvPr id="47" name="テキスト ボックス 46">
            <a:extLst>
              <a:ext uri="{FF2B5EF4-FFF2-40B4-BE49-F238E27FC236}">
                <a16:creationId xmlns:a16="http://schemas.microsoft.com/office/drawing/2014/main" id="{E893B20F-02FC-45DA-ACF4-3F4A7073565F}"/>
              </a:ext>
            </a:extLst>
          </p:cNvPr>
          <p:cNvSpPr txBox="1"/>
          <p:nvPr/>
        </p:nvSpPr>
        <p:spPr>
          <a:xfrm>
            <a:off x="2797786" y="2357036"/>
            <a:ext cx="97340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べんきょう</a:t>
            </a:r>
          </a:p>
        </p:txBody>
      </p:sp>
      <p:sp>
        <p:nvSpPr>
          <p:cNvPr id="48" name="テキスト ボックス 47">
            <a:extLst>
              <a:ext uri="{FF2B5EF4-FFF2-40B4-BE49-F238E27FC236}">
                <a16:creationId xmlns:a16="http://schemas.microsoft.com/office/drawing/2014/main" id="{5EECE7EA-AF11-4FDB-AF82-DCBBFEDDC860}"/>
              </a:ext>
            </a:extLst>
          </p:cNvPr>
          <p:cNvSpPr txBox="1"/>
          <p:nvPr/>
        </p:nvSpPr>
        <p:spPr>
          <a:xfrm>
            <a:off x="2312887" y="3082842"/>
            <a:ext cx="7453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いえ</a:t>
            </a:r>
          </a:p>
        </p:txBody>
      </p:sp>
      <p:sp>
        <p:nvSpPr>
          <p:cNvPr id="57" name="角丸四角形 355">
            <a:extLst>
              <a:ext uri="{FF2B5EF4-FFF2-40B4-BE49-F238E27FC236}">
                <a16:creationId xmlns:a16="http://schemas.microsoft.com/office/drawing/2014/main" id="{61799F17-B039-9A2E-472B-F89BD0A414A0}"/>
              </a:ext>
            </a:extLst>
          </p:cNvPr>
          <p:cNvSpPr/>
          <p:nvPr/>
        </p:nvSpPr>
        <p:spPr>
          <a:xfrm rot="16200000">
            <a:off x="9892454" y="285649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8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3470761B-6224-26BA-7CF4-81FC3D8A3B3B}"/>
              </a:ext>
            </a:extLst>
          </p:cNvPr>
          <p:cNvSpPr txBox="1"/>
          <p:nvPr/>
        </p:nvSpPr>
        <p:spPr>
          <a:xfrm>
            <a:off x="10667744" y="2100884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64" name="グループ化 63">
            <a:extLst>
              <a:ext uri="{FF2B5EF4-FFF2-40B4-BE49-F238E27FC236}">
                <a16:creationId xmlns:a16="http://schemas.microsoft.com/office/drawing/2014/main" id="{3C132CC2-A83C-C812-214A-6848C344F34E}"/>
              </a:ext>
            </a:extLst>
          </p:cNvPr>
          <p:cNvGrpSpPr/>
          <p:nvPr/>
        </p:nvGrpSpPr>
        <p:grpSpPr>
          <a:xfrm rot="2523162">
            <a:off x="11069076" y="1942236"/>
            <a:ext cx="564109" cy="193172"/>
            <a:chOff x="9364349" y="5301095"/>
            <a:chExt cx="371808" cy="127321"/>
          </a:xfrm>
        </p:grpSpPr>
        <p:cxnSp>
          <p:nvCxnSpPr>
            <p:cNvPr id="65" name="直線コネクタ 64">
              <a:extLst>
                <a:ext uri="{FF2B5EF4-FFF2-40B4-BE49-F238E27FC236}">
                  <a16:creationId xmlns:a16="http://schemas.microsoft.com/office/drawing/2014/main" id="{4C4A0D96-AE1A-A3F1-C3CF-944FCDC40748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直線コネクタ 65">
              <a:extLst>
                <a:ext uri="{FF2B5EF4-FFF2-40B4-BE49-F238E27FC236}">
                  <a16:creationId xmlns:a16="http://schemas.microsoft.com/office/drawing/2014/main" id="{A10D6BDC-C6B6-08D9-6645-5216F01057A9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直線コネクタ 66">
              <a:extLst>
                <a:ext uri="{FF2B5EF4-FFF2-40B4-BE49-F238E27FC236}">
                  <a16:creationId xmlns:a16="http://schemas.microsoft.com/office/drawing/2014/main" id="{ACF257EE-74A1-E410-02D7-1BD2FBF121A4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直線コネクタ 67">
              <a:extLst>
                <a:ext uri="{FF2B5EF4-FFF2-40B4-BE49-F238E27FC236}">
                  <a16:creationId xmlns:a16="http://schemas.microsoft.com/office/drawing/2014/main" id="{DA0402B2-621E-4868-5F3B-C752027AF3C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9" name="角丸四角形 96">
            <a:extLst>
              <a:ext uri="{FF2B5EF4-FFF2-40B4-BE49-F238E27FC236}">
                <a16:creationId xmlns:a16="http://schemas.microsoft.com/office/drawing/2014/main" id="{4C115D27-866B-4F9B-929D-DA8D303B73E4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0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5CAEE176-B925-4141-912C-24C980C05F7B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823019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964391" y="653366"/>
            <a:ext cx="6994379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見つからないようにしなきゃ。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でも動けないなぁ・・・</a:t>
            </a:r>
            <a:endParaRPr sz="3200" dirty="0">
              <a:solidFill>
                <a:srgbClr val="3F3F3F"/>
              </a:solidFill>
            </a:endParaRPr>
          </a:p>
        </p:txBody>
      </p:sp>
      <p:sp>
        <p:nvSpPr>
          <p:cNvPr id="53" name="Google Shape;585;p18"/>
          <p:cNvSpPr txBox="1"/>
          <p:nvPr/>
        </p:nvSpPr>
        <p:spPr>
          <a:xfrm>
            <a:off x="2166164" y="2572778"/>
            <a:ext cx="3148658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作品が動いてくれないと、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ボクも動けない</a:t>
            </a:r>
            <a:r>
              <a:rPr lang="en-US" altLang="ja-JP" sz="2000" dirty="0">
                <a:solidFill>
                  <a:schemeClr val="dk1"/>
                </a:solidFill>
              </a:rPr>
              <a:t>…</a:t>
            </a:r>
          </a:p>
        </p:txBody>
      </p:sp>
      <p:sp>
        <p:nvSpPr>
          <p:cNvPr id="46" name="Google Shape;585;p18"/>
          <p:cNvSpPr txBox="1"/>
          <p:nvPr/>
        </p:nvSpPr>
        <p:spPr>
          <a:xfrm>
            <a:off x="6058741" y="2135467"/>
            <a:ext cx="3148658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（動かない作品に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　もとどおり）</a:t>
            </a:r>
            <a:endParaRPr lang="en-US" altLang="ja-JP" sz="2000" dirty="0">
              <a:solidFill>
                <a:schemeClr val="dk1"/>
              </a:solidFill>
            </a:endParaRPr>
          </a:p>
        </p:txBody>
      </p:sp>
      <p:cxnSp>
        <p:nvCxnSpPr>
          <p:cNvPr id="11" name="直線コネクタ 10"/>
          <p:cNvCxnSpPr/>
          <p:nvPr/>
        </p:nvCxnSpPr>
        <p:spPr>
          <a:xfrm flipV="1">
            <a:off x="5665461" y="3561129"/>
            <a:ext cx="1460204" cy="1509925"/>
          </a:xfrm>
          <a:prstGeom prst="line">
            <a:avLst/>
          </a:prstGeom>
          <a:ln w="19050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フリーフォーム 11"/>
          <p:cNvSpPr/>
          <p:nvPr/>
        </p:nvSpPr>
        <p:spPr>
          <a:xfrm>
            <a:off x="3459463" y="2064878"/>
            <a:ext cx="2205318" cy="3022899"/>
          </a:xfrm>
          <a:custGeom>
            <a:avLst/>
            <a:gdLst>
              <a:gd name="connsiteX0" fmla="*/ 2205318 w 2205318"/>
              <a:gd name="connsiteY0" fmla="*/ 0 h 2312894"/>
              <a:gd name="connsiteX1" fmla="*/ 2205318 w 2205318"/>
              <a:gd name="connsiteY1" fmla="*/ 2312894 h 2312894"/>
              <a:gd name="connsiteX2" fmla="*/ 0 w 2205318"/>
              <a:gd name="connsiteY2" fmla="*/ 2312894 h 2312894"/>
              <a:gd name="connsiteX0" fmla="*/ 2194560 w 2205318"/>
              <a:gd name="connsiteY0" fmla="*/ 0 h 3022899"/>
              <a:gd name="connsiteX1" fmla="*/ 2205318 w 2205318"/>
              <a:gd name="connsiteY1" fmla="*/ 3022899 h 3022899"/>
              <a:gd name="connsiteX2" fmla="*/ 0 w 2205318"/>
              <a:gd name="connsiteY2" fmla="*/ 3022899 h 3022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05318" h="3022899">
                <a:moveTo>
                  <a:pt x="2194560" y="0"/>
                </a:moveTo>
                <a:lnTo>
                  <a:pt x="2205318" y="3022899"/>
                </a:lnTo>
                <a:lnTo>
                  <a:pt x="0" y="3022899"/>
                </a:lnTo>
              </a:path>
            </a:pathLst>
          </a:custGeom>
          <a:noFill/>
          <a:ln w="19050"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50" name="Google Shape;890;p21"/>
          <p:cNvGrpSpPr/>
          <p:nvPr/>
        </p:nvGrpSpPr>
        <p:grpSpPr>
          <a:xfrm>
            <a:off x="2292927" y="3340554"/>
            <a:ext cx="2347342" cy="2394529"/>
            <a:chOff x="1774174" y="4621762"/>
            <a:chExt cx="1077013" cy="1098664"/>
          </a:xfrm>
        </p:grpSpPr>
        <p:sp>
          <p:nvSpPr>
            <p:cNvPr id="51" name="Google Shape;891;p21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892;p21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893;p21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894;p21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895;p21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896;p21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0" name="Google Shape;897;p21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1" name="Google Shape;898;p21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2" name="Google Shape;899;p21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3" name="Google Shape;900;p21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4" name="Google Shape;901;p21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5" name="Google Shape;902;p21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6" name="Google Shape;903;p21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904;p21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905;p21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9" name="グループ化 88"/>
          <p:cNvGrpSpPr/>
          <p:nvPr/>
        </p:nvGrpSpPr>
        <p:grpSpPr>
          <a:xfrm>
            <a:off x="6700262" y="3010109"/>
            <a:ext cx="1032849" cy="1305982"/>
            <a:chOff x="6751245" y="2919043"/>
            <a:chExt cx="1463803" cy="1850901"/>
          </a:xfrm>
        </p:grpSpPr>
        <p:sp>
          <p:nvSpPr>
            <p:cNvPr id="90" name="直方体 89"/>
            <p:cNvSpPr/>
            <p:nvPr/>
          </p:nvSpPr>
          <p:spPr>
            <a:xfrm>
              <a:off x="6751245" y="4254144"/>
              <a:ext cx="1463803" cy="515800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" name="直方体 90"/>
            <p:cNvSpPr/>
            <p:nvPr/>
          </p:nvSpPr>
          <p:spPr>
            <a:xfrm>
              <a:off x="7207008" y="3127295"/>
              <a:ext cx="415689" cy="1230621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" name="直方体 91"/>
            <p:cNvSpPr/>
            <p:nvPr/>
          </p:nvSpPr>
          <p:spPr>
            <a:xfrm>
              <a:off x="6831051" y="2919043"/>
              <a:ext cx="974413" cy="597113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42" name="テキスト ボックス 41">
            <a:extLst>
              <a:ext uri="{FF2B5EF4-FFF2-40B4-BE49-F238E27FC236}">
                <a16:creationId xmlns:a16="http://schemas.microsoft.com/office/drawing/2014/main" id="{C74D3F1F-E270-4CC2-8B0A-EC5CFF53A6E1}"/>
              </a:ext>
            </a:extLst>
          </p:cNvPr>
          <p:cNvSpPr txBox="1"/>
          <p:nvPr/>
        </p:nvSpPr>
        <p:spPr>
          <a:xfrm>
            <a:off x="1085075" y="66339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み</a:t>
            </a:r>
          </a:p>
        </p:txBody>
      </p:sp>
      <p:sp>
        <p:nvSpPr>
          <p:cNvPr id="43" name="テキスト ボックス 42">
            <a:extLst>
              <a:ext uri="{FF2B5EF4-FFF2-40B4-BE49-F238E27FC236}">
                <a16:creationId xmlns:a16="http://schemas.microsoft.com/office/drawing/2014/main" id="{B9FD79DC-8E00-4F39-ABC8-090D91A106A6}"/>
              </a:ext>
            </a:extLst>
          </p:cNvPr>
          <p:cNvSpPr txBox="1"/>
          <p:nvPr/>
        </p:nvSpPr>
        <p:spPr>
          <a:xfrm>
            <a:off x="1818830" y="137508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うご</a:t>
            </a:r>
          </a:p>
        </p:txBody>
      </p:sp>
      <p:sp>
        <p:nvSpPr>
          <p:cNvPr id="44" name="テキスト ボックス 43">
            <a:extLst>
              <a:ext uri="{FF2B5EF4-FFF2-40B4-BE49-F238E27FC236}">
                <a16:creationId xmlns:a16="http://schemas.microsoft.com/office/drawing/2014/main" id="{AE580DC6-40EF-4D3B-AE33-58FB7D198384}"/>
              </a:ext>
            </a:extLst>
          </p:cNvPr>
          <p:cNvSpPr txBox="1"/>
          <p:nvPr/>
        </p:nvSpPr>
        <p:spPr>
          <a:xfrm>
            <a:off x="2159056" y="2441973"/>
            <a:ext cx="88022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さくひん</a:t>
            </a:r>
          </a:p>
        </p:txBody>
      </p:sp>
      <p:sp>
        <p:nvSpPr>
          <p:cNvPr id="47" name="角丸四角形 355">
            <a:extLst>
              <a:ext uri="{FF2B5EF4-FFF2-40B4-BE49-F238E27FC236}">
                <a16:creationId xmlns:a16="http://schemas.microsoft.com/office/drawing/2014/main" id="{E37C5C6C-C15C-5D41-810B-148EB158F50D}"/>
              </a:ext>
            </a:extLst>
          </p:cNvPr>
          <p:cNvSpPr/>
          <p:nvPr/>
        </p:nvSpPr>
        <p:spPr>
          <a:xfrm rot="16200000">
            <a:off x="9892454" y="285649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8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B3FA096B-2A63-EEDD-5AA9-64B49C3B8B2B}"/>
              </a:ext>
            </a:extLst>
          </p:cNvPr>
          <p:cNvSpPr txBox="1"/>
          <p:nvPr/>
        </p:nvSpPr>
        <p:spPr>
          <a:xfrm>
            <a:off x="10667744" y="2100884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9" name="グループ化 48">
            <a:extLst>
              <a:ext uri="{FF2B5EF4-FFF2-40B4-BE49-F238E27FC236}">
                <a16:creationId xmlns:a16="http://schemas.microsoft.com/office/drawing/2014/main" id="{17DB34A1-425D-1B08-3599-D9DB2305E57C}"/>
              </a:ext>
            </a:extLst>
          </p:cNvPr>
          <p:cNvGrpSpPr/>
          <p:nvPr/>
        </p:nvGrpSpPr>
        <p:grpSpPr>
          <a:xfrm rot="2523162">
            <a:off x="11069076" y="1942236"/>
            <a:ext cx="564109" cy="193172"/>
            <a:chOff x="9364349" y="5301095"/>
            <a:chExt cx="371808" cy="127321"/>
          </a:xfrm>
        </p:grpSpPr>
        <p:cxnSp>
          <p:nvCxnSpPr>
            <p:cNvPr id="57" name="直線コネクタ 56">
              <a:extLst>
                <a:ext uri="{FF2B5EF4-FFF2-40B4-BE49-F238E27FC236}">
                  <a16:creationId xmlns:a16="http://schemas.microsoft.com/office/drawing/2014/main" id="{A83D3014-45F8-3582-34D8-66FAE069C7D3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直線コネクタ 57">
              <a:extLst>
                <a:ext uri="{FF2B5EF4-FFF2-40B4-BE49-F238E27FC236}">
                  <a16:creationId xmlns:a16="http://schemas.microsoft.com/office/drawing/2014/main" id="{07B129E6-C68D-FB30-FB02-C0765EAEDB94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直線コネクタ 63">
              <a:extLst>
                <a:ext uri="{FF2B5EF4-FFF2-40B4-BE49-F238E27FC236}">
                  <a16:creationId xmlns:a16="http://schemas.microsoft.com/office/drawing/2014/main" id="{4E7305FE-A3F0-8C41-AF1C-4ED8D428E49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直線コネクタ 64">
              <a:extLst>
                <a:ext uri="{FF2B5EF4-FFF2-40B4-BE49-F238E27FC236}">
                  <a16:creationId xmlns:a16="http://schemas.microsoft.com/office/drawing/2014/main" id="{878F0E83-9CD2-0CE2-23F8-6290BEFE11B8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6" name="角丸四角形 96">
            <a:extLst>
              <a:ext uri="{FF2B5EF4-FFF2-40B4-BE49-F238E27FC236}">
                <a16:creationId xmlns:a16="http://schemas.microsoft.com/office/drawing/2014/main" id="{0A8156F3-3B96-4286-A306-B5E7B9A8FD03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7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DD5D5A12-6924-4E6E-A316-40A5EDE70D73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438530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2576978" y="982799"/>
            <a:ext cx="2745793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そのとき、</a:t>
            </a:r>
            <a:endParaRPr sz="3200" dirty="0">
              <a:solidFill>
                <a:srgbClr val="3F3F3F"/>
              </a:solidFill>
            </a:endParaRPr>
          </a:p>
        </p:txBody>
      </p:sp>
      <p:sp>
        <p:nvSpPr>
          <p:cNvPr id="53" name="Google Shape;585;p18"/>
          <p:cNvSpPr txBox="1"/>
          <p:nvPr/>
        </p:nvSpPr>
        <p:spPr>
          <a:xfrm>
            <a:off x="3130881" y="2848421"/>
            <a:ext cx="899339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台？</a:t>
            </a:r>
            <a:endParaRPr lang="en-US" altLang="ja-JP" sz="2000" dirty="0">
              <a:solidFill>
                <a:schemeClr val="dk1"/>
              </a:solidFill>
            </a:endParaRPr>
          </a:p>
        </p:txBody>
      </p:sp>
      <p:cxnSp>
        <p:nvCxnSpPr>
          <p:cNvPr id="11" name="直線コネクタ 10"/>
          <p:cNvCxnSpPr/>
          <p:nvPr/>
        </p:nvCxnSpPr>
        <p:spPr>
          <a:xfrm flipV="1">
            <a:off x="5665461" y="3561129"/>
            <a:ext cx="1460204" cy="1509925"/>
          </a:xfrm>
          <a:prstGeom prst="line">
            <a:avLst/>
          </a:prstGeom>
          <a:ln w="19050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フリーフォーム 11"/>
          <p:cNvSpPr/>
          <p:nvPr/>
        </p:nvSpPr>
        <p:spPr>
          <a:xfrm>
            <a:off x="3459463" y="2064878"/>
            <a:ext cx="2205318" cy="3022899"/>
          </a:xfrm>
          <a:custGeom>
            <a:avLst/>
            <a:gdLst>
              <a:gd name="connsiteX0" fmla="*/ 2205318 w 2205318"/>
              <a:gd name="connsiteY0" fmla="*/ 0 h 2312894"/>
              <a:gd name="connsiteX1" fmla="*/ 2205318 w 2205318"/>
              <a:gd name="connsiteY1" fmla="*/ 2312894 h 2312894"/>
              <a:gd name="connsiteX2" fmla="*/ 0 w 2205318"/>
              <a:gd name="connsiteY2" fmla="*/ 2312894 h 2312894"/>
              <a:gd name="connsiteX0" fmla="*/ 2194560 w 2205318"/>
              <a:gd name="connsiteY0" fmla="*/ 0 h 3022899"/>
              <a:gd name="connsiteX1" fmla="*/ 2205318 w 2205318"/>
              <a:gd name="connsiteY1" fmla="*/ 3022899 h 3022899"/>
              <a:gd name="connsiteX2" fmla="*/ 0 w 2205318"/>
              <a:gd name="connsiteY2" fmla="*/ 3022899 h 3022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05318" h="3022899">
                <a:moveTo>
                  <a:pt x="2194560" y="0"/>
                </a:moveTo>
                <a:lnTo>
                  <a:pt x="2205318" y="3022899"/>
                </a:lnTo>
                <a:lnTo>
                  <a:pt x="0" y="3022899"/>
                </a:lnTo>
              </a:path>
            </a:pathLst>
          </a:custGeom>
          <a:noFill/>
          <a:ln w="19050"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50" name="Google Shape;890;p21"/>
          <p:cNvGrpSpPr/>
          <p:nvPr/>
        </p:nvGrpSpPr>
        <p:grpSpPr>
          <a:xfrm>
            <a:off x="2292927" y="3340554"/>
            <a:ext cx="2347342" cy="2394529"/>
            <a:chOff x="1774174" y="4621762"/>
            <a:chExt cx="1077013" cy="1098664"/>
          </a:xfrm>
        </p:grpSpPr>
        <p:sp>
          <p:nvSpPr>
            <p:cNvPr id="51" name="Google Shape;891;p21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892;p21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893;p21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894;p21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895;p21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896;p21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0" name="Google Shape;897;p21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1" name="Google Shape;898;p21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2" name="Google Shape;899;p21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3" name="Google Shape;900;p21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4" name="Google Shape;901;p21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5" name="Google Shape;902;p21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6" name="Google Shape;903;p21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904;p21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905;p21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" name="Google Shape;747;p20">
            <a:extLst>
              <a:ext uri="{FF2B5EF4-FFF2-40B4-BE49-F238E27FC236}">
                <a16:creationId xmlns:a16="http://schemas.microsoft.com/office/drawing/2014/main" id="{229D7750-C195-1E20-19BA-FA823A2749F8}"/>
              </a:ext>
            </a:extLst>
          </p:cNvPr>
          <p:cNvSpPr txBox="1"/>
          <p:nvPr/>
        </p:nvSpPr>
        <p:spPr>
          <a:xfrm>
            <a:off x="5853775" y="2300446"/>
            <a:ext cx="4720220" cy="30469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家の中から声が。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「こんなところに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　いい台があったよ！」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「ここに置いておこう」</a:t>
            </a:r>
            <a:endParaRPr sz="3200" dirty="0">
              <a:solidFill>
                <a:srgbClr val="3F3F3F"/>
              </a:solidFill>
            </a:endParaRPr>
          </a:p>
        </p:txBody>
      </p:sp>
      <p:sp>
        <p:nvSpPr>
          <p:cNvPr id="37" name="テキスト ボックス 36">
            <a:extLst>
              <a:ext uri="{FF2B5EF4-FFF2-40B4-BE49-F238E27FC236}">
                <a16:creationId xmlns:a16="http://schemas.microsoft.com/office/drawing/2014/main" id="{D2FA8EEE-202C-4DCB-859D-4577833B8413}"/>
              </a:ext>
            </a:extLst>
          </p:cNvPr>
          <p:cNvSpPr txBox="1"/>
          <p:nvPr/>
        </p:nvSpPr>
        <p:spPr>
          <a:xfrm>
            <a:off x="5891563" y="229010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いえ</a:t>
            </a:r>
          </a:p>
        </p:txBody>
      </p:sp>
      <p:sp>
        <p:nvSpPr>
          <p:cNvPr id="38" name="テキスト ボックス 37">
            <a:extLst>
              <a:ext uri="{FF2B5EF4-FFF2-40B4-BE49-F238E27FC236}">
                <a16:creationId xmlns:a16="http://schemas.microsoft.com/office/drawing/2014/main" id="{89B55C4C-838B-4202-90C3-200DA39E056F}"/>
              </a:ext>
            </a:extLst>
          </p:cNvPr>
          <p:cNvSpPr txBox="1"/>
          <p:nvPr/>
        </p:nvSpPr>
        <p:spPr>
          <a:xfrm>
            <a:off x="6785624" y="226861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なか</a:t>
            </a:r>
          </a:p>
        </p:txBody>
      </p:sp>
      <p:sp>
        <p:nvSpPr>
          <p:cNvPr id="40" name="テキスト ボックス 39">
            <a:extLst>
              <a:ext uri="{FF2B5EF4-FFF2-40B4-BE49-F238E27FC236}">
                <a16:creationId xmlns:a16="http://schemas.microsoft.com/office/drawing/2014/main" id="{B0B1A1D4-2354-44B1-94D9-7A82E61EE5C4}"/>
              </a:ext>
            </a:extLst>
          </p:cNvPr>
          <p:cNvSpPr txBox="1"/>
          <p:nvPr/>
        </p:nvSpPr>
        <p:spPr>
          <a:xfrm>
            <a:off x="7952035" y="229504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こえ</a:t>
            </a:r>
          </a:p>
        </p:txBody>
      </p:sp>
      <p:sp>
        <p:nvSpPr>
          <p:cNvPr id="41" name="テキスト ボックス 40">
            <a:extLst>
              <a:ext uri="{FF2B5EF4-FFF2-40B4-BE49-F238E27FC236}">
                <a16:creationId xmlns:a16="http://schemas.microsoft.com/office/drawing/2014/main" id="{CA77DBDE-3E2A-4382-A499-F218F9DEBDA7}"/>
              </a:ext>
            </a:extLst>
          </p:cNvPr>
          <p:cNvSpPr txBox="1"/>
          <p:nvPr/>
        </p:nvSpPr>
        <p:spPr>
          <a:xfrm>
            <a:off x="7125665" y="376486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だい</a:t>
            </a:r>
          </a:p>
        </p:txBody>
      </p:sp>
      <p:sp>
        <p:nvSpPr>
          <p:cNvPr id="42" name="テキスト ボックス 41">
            <a:extLst>
              <a:ext uri="{FF2B5EF4-FFF2-40B4-BE49-F238E27FC236}">
                <a16:creationId xmlns:a16="http://schemas.microsoft.com/office/drawing/2014/main" id="{E7161322-C87D-41AF-B3E0-374276AA43EB}"/>
              </a:ext>
            </a:extLst>
          </p:cNvPr>
          <p:cNvSpPr txBox="1"/>
          <p:nvPr/>
        </p:nvSpPr>
        <p:spPr>
          <a:xfrm>
            <a:off x="7593840" y="447948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</a:t>
            </a:r>
          </a:p>
        </p:txBody>
      </p:sp>
      <p:sp>
        <p:nvSpPr>
          <p:cNvPr id="44" name="角丸四角形 355">
            <a:extLst>
              <a:ext uri="{FF2B5EF4-FFF2-40B4-BE49-F238E27FC236}">
                <a16:creationId xmlns:a16="http://schemas.microsoft.com/office/drawing/2014/main" id="{E37C5C6C-C15C-5D41-810B-148EB158F50D}"/>
              </a:ext>
            </a:extLst>
          </p:cNvPr>
          <p:cNvSpPr/>
          <p:nvPr/>
        </p:nvSpPr>
        <p:spPr>
          <a:xfrm rot="16200000">
            <a:off x="9892454" y="285649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5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B3FA096B-2A63-EEDD-5AA9-64B49C3B8B2B}"/>
              </a:ext>
            </a:extLst>
          </p:cNvPr>
          <p:cNvSpPr txBox="1"/>
          <p:nvPr/>
        </p:nvSpPr>
        <p:spPr>
          <a:xfrm>
            <a:off x="10667744" y="2100884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6" name="グループ化 45">
            <a:extLst>
              <a:ext uri="{FF2B5EF4-FFF2-40B4-BE49-F238E27FC236}">
                <a16:creationId xmlns:a16="http://schemas.microsoft.com/office/drawing/2014/main" id="{17DB34A1-425D-1B08-3599-D9DB2305E57C}"/>
              </a:ext>
            </a:extLst>
          </p:cNvPr>
          <p:cNvGrpSpPr/>
          <p:nvPr/>
        </p:nvGrpSpPr>
        <p:grpSpPr>
          <a:xfrm rot="2523162">
            <a:off x="11069076" y="1942236"/>
            <a:ext cx="564109" cy="193172"/>
            <a:chOff x="9364349" y="5301095"/>
            <a:chExt cx="371808" cy="127321"/>
          </a:xfrm>
        </p:grpSpPr>
        <p:cxnSp>
          <p:nvCxnSpPr>
            <p:cNvPr id="47" name="直線コネクタ 46">
              <a:extLst>
                <a:ext uri="{FF2B5EF4-FFF2-40B4-BE49-F238E27FC236}">
                  <a16:creationId xmlns:a16="http://schemas.microsoft.com/office/drawing/2014/main" id="{A83D3014-45F8-3582-34D8-66FAE069C7D3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直線コネクタ 47">
              <a:extLst>
                <a:ext uri="{FF2B5EF4-FFF2-40B4-BE49-F238E27FC236}">
                  <a16:creationId xmlns:a16="http://schemas.microsoft.com/office/drawing/2014/main" id="{07B129E6-C68D-FB30-FB02-C0765EAEDB94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直線コネクタ 48">
              <a:extLst>
                <a:ext uri="{FF2B5EF4-FFF2-40B4-BE49-F238E27FC236}">
                  <a16:creationId xmlns:a16="http://schemas.microsoft.com/office/drawing/2014/main" id="{4E7305FE-A3F0-8C41-AF1C-4ED8D428E49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直線コネクタ 56">
              <a:extLst>
                <a:ext uri="{FF2B5EF4-FFF2-40B4-BE49-F238E27FC236}">
                  <a16:creationId xmlns:a16="http://schemas.microsoft.com/office/drawing/2014/main" id="{878F0E83-9CD2-0CE2-23F8-6290BEFE11B8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8" name="角丸四角形 96">
            <a:extLst>
              <a:ext uri="{FF2B5EF4-FFF2-40B4-BE49-F238E27FC236}">
                <a16:creationId xmlns:a16="http://schemas.microsoft.com/office/drawing/2014/main" id="{77732DF4-1EC4-4E50-B07F-6F1FA70B2386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4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2965443F-CA50-44C3-BD32-93E559FA8AFA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262934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" name="Google Shape;585;p18"/>
          <p:cNvSpPr txBox="1"/>
          <p:nvPr/>
        </p:nvSpPr>
        <p:spPr>
          <a:xfrm>
            <a:off x="4532710" y="5358305"/>
            <a:ext cx="1547900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動けない</a:t>
            </a:r>
            <a:r>
              <a:rPr lang="en-US" altLang="ja-JP" sz="2000" dirty="0">
                <a:solidFill>
                  <a:schemeClr val="dk1"/>
                </a:solidFill>
              </a:rPr>
              <a:t>…</a:t>
            </a:r>
          </a:p>
        </p:txBody>
      </p:sp>
      <p:cxnSp>
        <p:nvCxnSpPr>
          <p:cNvPr id="11" name="直線コネクタ 10"/>
          <p:cNvCxnSpPr>
            <a:cxnSpLocks/>
          </p:cNvCxnSpPr>
          <p:nvPr/>
        </p:nvCxnSpPr>
        <p:spPr>
          <a:xfrm flipV="1">
            <a:off x="4761102" y="4508021"/>
            <a:ext cx="725298" cy="774535"/>
          </a:xfrm>
          <a:prstGeom prst="line">
            <a:avLst/>
          </a:prstGeom>
          <a:ln w="19050">
            <a:solidFill>
              <a:schemeClr val="tx2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フリーフォーム 11"/>
          <p:cNvSpPr/>
          <p:nvPr/>
        </p:nvSpPr>
        <p:spPr>
          <a:xfrm>
            <a:off x="2555104" y="885584"/>
            <a:ext cx="2205318" cy="4375196"/>
          </a:xfrm>
          <a:custGeom>
            <a:avLst/>
            <a:gdLst>
              <a:gd name="connsiteX0" fmla="*/ 2205318 w 2205318"/>
              <a:gd name="connsiteY0" fmla="*/ 0 h 2312894"/>
              <a:gd name="connsiteX1" fmla="*/ 2205318 w 2205318"/>
              <a:gd name="connsiteY1" fmla="*/ 2312894 h 2312894"/>
              <a:gd name="connsiteX2" fmla="*/ 0 w 2205318"/>
              <a:gd name="connsiteY2" fmla="*/ 2312894 h 2312894"/>
              <a:gd name="connsiteX0" fmla="*/ 2194560 w 2205318"/>
              <a:gd name="connsiteY0" fmla="*/ 0 h 3022899"/>
              <a:gd name="connsiteX1" fmla="*/ 2205318 w 2205318"/>
              <a:gd name="connsiteY1" fmla="*/ 3022899 h 3022899"/>
              <a:gd name="connsiteX2" fmla="*/ 0 w 2205318"/>
              <a:gd name="connsiteY2" fmla="*/ 3022899 h 30228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205318" h="3022899">
                <a:moveTo>
                  <a:pt x="2194560" y="0"/>
                </a:moveTo>
                <a:lnTo>
                  <a:pt x="2205318" y="3022899"/>
                </a:lnTo>
                <a:lnTo>
                  <a:pt x="0" y="3022899"/>
                </a:lnTo>
              </a:path>
            </a:pathLst>
          </a:custGeom>
          <a:noFill/>
          <a:ln w="19050"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50" name="Google Shape;890;p21"/>
          <p:cNvGrpSpPr/>
          <p:nvPr/>
        </p:nvGrpSpPr>
        <p:grpSpPr>
          <a:xfrm>
            <a:off x="1122334" y="2818272"/>
            <a:ext cx="3274378" cy="3340201"/>
            <a:chOff x="1774174" y="4621762"/>
            <a:chExt cx="1077013" cy="1098664"/>
          </a:xfrm>
        </p:grpSpPr>
        <p:sp>
          <p:nvSpPr>
            <p:cNvPr id="51" name="Google Shape;891;p21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892;p21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" name="Google Shape;893;p21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894;p21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895;p21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896;p21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0" name="Google Shape;897;p21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1" name="Google Shape;898;p21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2" name="Google Shape;899;p21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3" name="Google Shape;900;p21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4" name="Google Shape;901;p21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5" name="Google Shape;902;p21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6" name="Google Shape;903;p21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904;p21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" name="Google Shape;905;p21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" name="グループ化 9">
            <a:extLst>
              <a:ext uri="{FF2B5EF4-FFF2-40B4-BE49-F238E27FC236}">
                <a16:creationId xmlns:a16="http://schemas.microsoft.com/office/drawing/2014/main" id="{E122D7FD-5809-ED3D-FF04-00793BFDBF10}"/>
              </a:ext>
            </a:extLst>
          </p:cNvPr>
          <p:cNvGrpSpPr>
            <a:grpSpLocks noChangeAspect="1"/>
          </p:cNvGrpSpPr>
          <p:nvPr/>
        </p:nvGrpSpPr>
        <p:grpSpPr>
          <a:xfrm>
            <a:off x="1702300" y="681843"/>
            <a:ext cx="1974238" cy="2471237"/>
            <a:chOff x="7624972" y="3147778"/>
            <a:chExt cx="467983" cy="585794"/>
          </a:xfrm>
        </p:grpSpPr>
        <p:sp>
          <p:nvSpPr>
            <p:cNvPr id="13" name="楕円 12">
              <a:extLst>
                <a:ext uri="{FF2B5EF4-FFF2-40B4-BE49-F238E27FC236}">
                  <a16:creationId xmlns:a16="http://schemas.microsoft.com/office/drawing/2014/main" id="{5319150E-B88E-AB3F-21C4-94956EFA155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4" name="楕円 13">
              <a:extLst>
                <a:ext uri="{FF2B5EF4-FFF2-40B4-BE49-F238E27FC236}">
                  <a16:creationId xmlns:a16="http://schemas.microsoft.com/office/drawing/2014/main" id="{306EA7D5-2E15-C1DA-F642-C34FBA681E5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6" name="楕円 15">
              <a:extLst>
                <a:ext uri="{FF2B5EF4-FFF2-40B4-BE49-F238E27FC236}">
                  <a16:creationId xmlns:a16="http://schemas.microsoft.com/office/drawing/2014/main" id="{95D2B72A-7ADE-64BC-2BC7-BCEBA616F23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7" name="楕円 16">
              <a:extLst>
                <a:ext uri="{FF2B5EF4-FFF2-40B4-BE49-F238E27FC236}">
                  <a16:creationId xmlns:a16="http://schemas.microsoft.com/office/drawing/2014/main" id="{3D53CE19-60B2-CF38-D4D5-DD55F19A221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8" name="楕円 17">
              <a:extLst>
                <a:ext uri="{FF2B5EF4-FFF2-40B4-BE49-F238E27FC236}">
                  <a16:creationId xmlns:a16="http://schemas.microsoft.com/office/drawing/2014/main" id="{F9469FB1-2EE1-150C-FD56-ECE0DA4CEB6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9" name="楕円 18">
              <a:extLst>
                <a:ext uri="{FF2B5EF4-FFF2-40B4-BE49-F238E27FC236}">
                  <a16:creationId xmlns:a16="http://schemas.microsoft.com/office/drawing/2014/main" id="{9522E920-A84C-F532-74C4-188555E13769}"/>
                </a:ext>
              </a:extLst>
            </p:cNvPr>
            <p:cNvSpPr>
              <a:spLocks/>
            </p:cNvSpPr>
            <p:nvPr/>
          </p:nvSpPr>
          <p:spPr>
            <a:xfrm>
              <a:off x="7838448" y="3222174"/>
              <a:ext cx="68810" cy="47500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21" name="直線コネクタ 20">
              <a:extLst>
                <a:ext uri="{FF2B5EF4-FFF2-40B4-BE49-F238E27FC236}">
                  <a16:creationId xmlns:a16="http://schemas.microsoft.com/office/drawing/2014/main" id="{67E8624C-61BB-7E55-F3CE-26B54A0D2C24}"/>
                </a:ext>
              </a:extLst>
            </p:cNvPr>
            <p:cNvCxnSpPr>
              <a:stCxn id="13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" name="楕円 35">
              <a:extLst>
                <a:ext uri="{FF2B5EF4-FFF2-40B4-BE49-F238E27FC236}">
                  <a16:creationId xmlns:a16="http://schemas.microsoft.com/office/drawing/2014/main" id="{5AE1F398-A629-C2ED-6E96-D00BA95C27CC}"/>
                </a:ext>
              </a:extLst>
            </p:cNvPr>
            <p:cNvSpPr>
              <a:spLocks/>
            </p:cNvSpPr>
            <p:nvPr/>
          </p:nvSpPr>
          <p:spPr>
            <a:xfrm>
              <a:off x="7943566" y="3236086"/>
              <a:ext cx="68810" cy="47500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26" name="Google Shape;2746;p43">
            <a:extLst>
              <a:ext uri="{FF2B5EF4-FFF2-40B4-BE49-F238E27FC236}">
                <a16:creationId xmlns:a16="http://schemas.microsoft.com/office/drawing/2014/main" id="{1A560D31-6467-5D5C-2FB7-692F6EB9C727}"/>
              </a:ext>
            </a:extLst>
          </p:cNvPr>
          <p:cNvSpPr/>
          <p:nvPr/>
        </p:nvSpPr>
        <p:spPr>
          <a:xfrm>
            <a:off x="6977899" y="995691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" name="Google Shape;2689;p43">
            <a:extLst>
              <a:ext uri="{FF2B5EF4-FFF2-40B4-BE49-F238E27FC236}">
                <a16:creationId xmlns:a16="http://schemas.microsoft.com/office/drawing/2014/main" id="{FFBF1360-491B-3D21-DA5E-AFA0631C3AAF}"/>
              </a:ext>
            </a:extLst>
          </p:cNvPr>
          <p:cNvSpPr txBox="1"/>
          <p:nvPr/>
        </p:nvSpPr>
        <p:spPr>
          <a:xfrm>
            <a:off x="6614759" y="2392001"/>
            <a:ext cx="3974962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雪だるまをおく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台にされちゃった。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けど、おうちの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役には立てたかな。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" name="テキスト ボックス 48">
            <a:extLst>
              <a:ext uri="{FF2B5EF4-FFF2-40B4-BE49-F238E27FC236}">
                <a16:creationId xmlns:a16="http://schemas.microsoft.com/office/drawing/2014/main" id="{95685A17-0502-4B54-8E0A-A93DA82AACDC}"/>
              </a:ext>
            </a:extLst>
          </p:cNvPr>
          <p:cNvSpPr txBox="1"/>
          <p:nvPr/>
        </p:nvSpPr>
        <p:spPr>
          <a:xfrm>
            <a:off x="6686249" y="310837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だい</a:t>
            </a:r>
          </a:p>
        </p:txBody>
      </p:sp>
      <p:sp>
        <p:nvSpPr>
          <p:cNvPr id="57" name="テキスト ボックス 56">
            <a:extLst>
              <a:ext uri="{FF2B5EF4-FFF2-40B4-BE49-F238E27FC236}">
                <a16:creationId xmlns:a16="http://schemas.microsoft.com/office/drawing/2014/main" id="{F9802D89-EAC1-4C6D-B439-822677508641}"/>
              </a:ext>
            </a:extLst>
          </p:cNvPr>
          <p:cNvSpPr txBox="1"/>
          <p:nvPr/>
        </p:nvSpPr>
        <p:spPr>
          <a:xfrm>
            <a:off x="6686249" y="458194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やく</a:t>
            </a:r>
          </a:p>
        </p:txBody>
      </p:sp>
      <p:sp>
        <p:nvSpPr>
          <p:cNvPr id="58" name="テキスト ボックス 57">
            <a:extLst>
              <a:ext uri="{FF2B5EF4-FFF2-40B4-BE49-F238E27FC236}">
                <a16:creationId xmlns:a16="http://schemas.microsoft.com/office/drawing/2014/main" id="{B0017AA5-C2BD-475F-AA6A-B09E3798AA7C}"/>
              </a:ext>
            </a:extLst>
          </p:cNvPr>
          <p:cNvSpPr txBox="1"/>
          <p:nvPr/>
        </p:nvSpPr>
        <p:spPr>
          <a:xfrm>
            <a:off x="7965729" y="461375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た</a:t>
            </a:r>
          </a:p>
        </p:txBody>
      </p:sp>
      <p:sp>
        <p:nvSpPr>
          <p:cNvPr id="64" name="テキスト ボックス 63">
            <a:extLst>
              <a:ext uri="{FF2B5EF4-FFF2-40B4-BE49-F238E27FC236}">
                <a16:creationId xmlns:a16="http://schemas.microsoft.com/office/drawing/2014/main" id="{832A0716-440C-4226-A6EC-CC1049288DEE}"/>
              </a:ext>
            </a:extLst>
          </p:cNvPr>
          <p:cNvSpPr txBox="1"/>
          <p:nvPr/>
        </p:nvSpPr>
        <p:spPr>
          <a:xfrm>
            <a:off x="4525805" y="5249613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うご</a:t>
            </a:r>
          </a:p>
        </p:txBody>
      </p:sp>
      <p:sp>
        <p:nvSpPr>
          <p:cNvPr id="66" name="角丸四角形 355">
            <a:extLst>
              <a:ext uri="{FF2B5EF4-FFF2-40B4-BE49-F238E27FC236}">
                <a16:creationId xmlns:a16="http://schemas.microsoft.com/office/drawing/2014/main" id="{E37C5C6C-C15C-5D41-810B-148EB158F50D}"/>
              </a:ext>
            </a:extLst>
          </p:cNvPr>
          <p:cNvSpPr/>
          <p:nvPr/>
        </p:nvSpPr>
        <p:spPr>
          <a:xfrm rot="16200000">
            <a:off x="9892454" y="2856499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7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B3FA096B-2A63-EEDD-5AA9-64B49C3B8B2B}"/>
              </a:ext>
            </a:extLst>
          </p:cNvPr>
          <p:cNvSpPr txBox="1"/>
          <p:nvPr/>
        </p:nvSpPr>
        <p:spPr>
          <a:xfrm>
            <a:off x="10667744" y="2100884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68" name="グループ化 67">
            <a:extLst>
              <a:ext uri="{FF2B5EF4-FFF2-40B4-BE49-F238E27FC236}">
                <a16:creationId xmlns:a16="http://schemas.microsoft.com/office/drawing/2014/main" id="{17DB34A1-425D-1B08-3599-D9DB2305E57C}"/>
              </a:ext>
            </a:extLst>
          </p:cNvPr>
          <p:cNvGrpSpPr/>
          <p:nvPr/>
        </p:nvGrpSpPr>
        <p:grpSpPr>
          <a:xfrm rot="2523162">
            <a:off x="11069076" y="1942236"/>
            <a:ext cx="564109" cy="193172"/>
            <a:chOff x="9364349" y="5301095"/>
            <a:chExt cx="371808" cy="127321"/>
          </a:xfrm>
        </p:grpSpPr>
        <p:cxnSp>
          <p:nvCxnSpPr>
            <p:cNvPr id="69" name="直線コネクタ 68">
              <a:extLst>
                <a:ext uri="{FF2B5EF4-FFF2-40B4-BE49-F238E27FC236}">
                  <a16:creationId xmlns:a16="http://schemas.microsoft.com/office/drawing/2014/main" id="{A83D3014-45F8-3582-34D8-66FAE069C7D3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直線コネクタ 69">
              <a:extLst>
                <a:ext uri="{FF2B5EF4-FFF2-40B4-BE49-F238E27FC236}">
                  <a16:creationId xmlns:a16="http://schemas.microsoft.com/office/drawing/2014/main" id="{07B129E6-C68D-FB30-FB02-C0765EAEDB94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直線コネクタ 70">
              <a:extLst>
                <a:ext uri="{FF2B5EF4-FFF2-40B4-BE49-F238E27FC236}">
                  <a16:creationId xmlns:a16="http://schemas.microsoft.com/office/drawing/2014/main" id="{4E7305FE-A3F0-8C41-AF1C-4ED8D428E49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直線コネクタ 71">
              <a:extLst>
                <a:ext uri="{FF2B5EF4-FFF2-40B4-BE49-F238E27FC236}">
                  <a16:creationId xmlns:a16="http://schemas.microsoft.com/office/drawing/2014/main" id="{878F0E83-9CD2-0CE2-23F8-6290BEFE11B8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3" name="角丸四角形 96">
            <a:extLst>
              <a:ext uri="{FF2B5EF4-FFF2-40B4-BE49-F238E27FC236}">
                <a16:creationId xmlns:a16="http://schemas.microsoft.com/office/drawing/2014/main" id="{E64B8E79-4B43-F095-F251-B8F63DC07355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4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15440822-78B6-3A21-65B1-34369C464B54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2" name="Google Shape;585;p18">
            <a:extLst>
              <a:ext uri="{FF2B5EF4-FFF2-40B4-BE49-F238E27FC236}">
                <a16:creationId xmlns:a16="http://schemas.microsoft.com/office/drawing/2014/main" id="{089604BC-9F07-FC23-AB8A-466F1F682787}"/>
              </a:ext>
            </a:extLst>
          </p:cNvPr>
          <p:cNvSpPr txBox="1"/>
          <p:nvPr/>
        </p:nvSpPr>
        <p:spPr>
          <a:xfrm>
            <a:off x="3795536" y="2418203"/>
            <a:ext cx="1547900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おかれた</a:t>
            </a:r>
            <a:endParaRPr lang="en-US" altLang="ja-JP" sz="2000" dirty="0">
              <a:solidFill>
                <a:schemeClr val="dk1"/>
              </a:solidFill>
            </a:endParaRPr>
          </a:p>
        </p:txBody>
      </p:sp>
      <p:sp>
        <p:nvSpPr>
          <p:cNvPr id="3" name="テキスト ボックス 2">
            <a:extLst>
              <a:ext uri="{FF2B5EF4-FFF2-40B4-BE49-F238E27FC236}">
                <a16:creationId xmlns:a16="http://schemas.microsoft.com/office/drawing/2014/main" id="{70F54924-481E-E6EC-65CB-71AEFD75227F}"/>
              </a:ext>
            </a:extLst>
          </p:cNvPr>
          <p:cNvSpPr txBox="1"/>
          <p:nvPr/>
        </p:nvSpPr>
        <p:spPr>
          <a:xfrm>
            <a:off x="6686249" y="238851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ゆき</a:t>
            </a:r>
          </a:p>
        </p:txBody>
      </p:sp>
    </p:spTree>
    <p:extLst>
      <p:ext uri="{BB962C8B-B14F-4D97-AF65-F5344CB8AC3E}">
        <p14:creationId xmlns:p14="http://schemas.microsoft.com/office/powerpoint/2010/main" val="932638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レア度：０１６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3624383" y="5722883"/>
            <a:ext cx="5110286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頭の上がひんやりするんだけど・・・</a:t>
            </a: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！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745281" y="776709"/>
            <a:ext cx="7719263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✓ 森の木を使い、工場で木材をつくる。</a:t>
            </a:r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bg1"/>
                </a:solidFill>
              </a:rPr>
              <a:t>✓ 二人とも右手を上げている。</a:t>
            </a:r>
            <a:endParaRPr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8" name="グループ化 37">
            <a:extLst>
              <a:ext uri="{FF2B5EF4-FFF2-40B4-BE49-F238E27FC236}">
                <a16:creationId xmlns:a16="http://schemas.microsoft.com/office/drawing/2014/main" id="{2A9A11C3-37F9-AEA4-7666-14C90E4F6086}"/>
              </a:ext>
            </a:extLst>
          </p:cNvPr>
          <p:cNvGrpSpPr>
            <a:grpSpLocks noChangeAspect="1"/>
          </p:cNvGrpSpPr>
          <p:nvPr/>
        </p:nvGrpSpPr>
        <p:grpSpPr>
          <a:xfrm>
            <a:off x="620784" y="2379520"/>
            <a:ext cx="2174290" cy="3636654"/>
            <a:chOff x="1122334" y="681843"/>
            <a:chExt cx="3274378" cy="5476630"/>
          </a:xfrm>
        </p:grpSpPr>
        <p:grpSp>
          <p:nvGrpSpPr>
            <p:cNvPr id="2" name="Google Shape;890;p21">
              <a:extLst>
                <a:ext uri="{FF2B5EF4-FFF2-40B4-BE49-F238E27FC236}">
                  <a16:creationId xmlns:a16="http://schemas.microsoft.com/office/drawing/2014/main" id="{E2C0E05E-378E-1947-E444-76780CE6A0B2}"/>
                </a:ext>
              </a:extLst>
            </p:cNvPr>
            <p:cNvGrpSpPr/>
            <p:nvPr/>
          </p:nvGrpSpPr>
          <p:grpSpPr>
            <a:xfrm>
              <a:off x="1122334" y="2818272"/>
              <a:ext cx="3274378" cy="3340201"/>
              <a:chOff x="1774174" y="4621762"/>
              <a:chExt cx="1077013" cy="1098664"/>
            </a:xfrm>
          </p:grpSpPr>
          <p:sp>
            <p:nvSpPr>
              <p:cNvPr id="3" name="Google Shape;891;p21">
                <a:extLst>
                  <a:ext uri="{FF2B5EF4-FFF2-40B4-BE49-F238E27FC236}">
                    <a16:creationId xmlns:a16="http://schemas.microsoft.com/office/drawing/2014/main" id="{D89BA736-ED81-6FCE-14F4-F68DA086CD58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" name="Google Shape;892;p21">
                <a:extLst>
                  <a:ext uri="{FF2B5EF4-FFF2-40B4-BE49-F238E27FC236}">
                    <a16:creationId xmlns:a16="http://schemas.microsoft.com/office/drawing/2014/main" id="{7D8D7B37-ED4C-180F-CB9E-9D8693E6BDA2}"/>
                  </a:ext>
                </a:extLst>
              </p:cNvPr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" name="Google Shape;893;p21">
                <a:extLst>
                  <a:ext uri="{FF2B5EF4-FFF2-40B4-BE49-F238E27FC236}">
                    <a16:creationId xmlns:a16="http://schemas.microsoft.com/office/drawing/2014/main" id="{F50D1E16-750D-F0CD-EB61-1F7F2A82A3CF}"/>
                  </a:ext>
                </a:extLst>
              </p:cNvPr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" name="Google Shape;894;p21">
                <a:extLst>
                  <a:ext uri="{FF2B5EF4-FFF2-40B4-BE49-F238E27FC236}">
                    <a16:creationId xmlns:a16="http://schemas.microsoft.com/office/drawing/2014/main" id="{EA4DB014-6C35-7C65-7B9D-02536C3D7BBD}"/>
                  </a:ext>
                </a:extLst>
              </p:cNvPr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895;p21">
                <a:extLst>
                  <a:ext uri="{FF2B5EF4-FFF2-40B4-BE49-F238E27FC236}">
                    <a16:creationId xmlns:a16="http://schemas.microsoft.com/office/drawing/2014/main" id="{FF8B1A4F-6976-DD3C-056F-9DDF4E601D58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9" name="Google Shape;896;p21">
                <a:extLst>
                  <a:ext uri="{FF2B5EF4-FFF2-40B4-BE49-F238E27FC236}">
                    <a16:creationId xmlns:a16="http://schemas.microsoft.com/office/drawing/2014/main" id="{DD8074A6-7D21-8810-C4D4-D582BFFBB7E0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20" name="Google Shape;897;p21">
                <a:extLst>
                  <a:ext uri="{FF2B5EF4-FFF2-40B4-BE49-F238E27FC236}">
                    <a16:creationId xmlns:a16="http://schemas.microsoft.com/office/drawing/2014/main" id="{9D791E3D-A458-ED30-AF13-AFB34CBBD59F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1" name="Google Shape;898;p21">
                <a:extLst>
                  <a:ext uri="{FF2B5EF4-FFF2-40B4-BE49-F238E27FC236}">
                    <a16:creationId xmlns:a16="http://schemas.microsoft.com/office/drawing/2014/main" id="{3646957A-73F6-E589-36CB-251B81935452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2" name="Google Shape;899;p21">
                <a:extLst>
                  <a:ext uri="{FF2B5EF4-FFF2-40B4-BE49-F238E27FC236}">
                    <a16:creationId xmlns:a16="http://schemas.microsoft.com/office/drawing/2014/main" id="{EDB5C0CF-5FAE-CD18-7161-24B452E1E879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3" name="Google Shape;900;p21">
                <a:extLst>
                  <a:ext uri="{FF2B5EF4-FFF2-40B4-BE49-F238E27FC236}">
                    <a16:creationId xmlns:a16="http://schemas.microsoft.com/office/drawing/2014/main" id="{66A11997-A803-0266-54A7-F3C1CCACC537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4" name="Google Shape;901;p21">
                <a:extLst>
                  <a:ext uri="{FF2B5EF4-FFF2-40B4-BE49-F238E27FC236}">
                    <a16:creationId xmlns:a16="http://schemas.microsoft.com/office/drawing/2014/main" id="{3433EDBD-2229-0A9B-A704-3D1105EB1985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5" name="Google Shape;902;p21">
                <a:extLst>
                  <a:ext uri="{FF2B5EF4-FFF2-40B4-BE49-F238E27FC236}">
                    <a16:creationId xmlns:a16="http://schemas.microsoft.com/office/drawing/2014/main" id="{172FE3E3-CBEA-63A0-4D34-BBEA329F0E05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26" name="Google Shape;903;p21">
                <a:extLst>
                  <a:ext uri="{FF2B5EF4-FFF2-40B4-BE49-F238E27FC236}">
                    <a16:creationId xmlns:a16="http://schemas.microsoft.com/office/drawing/2014/main" id="{49249521-A73D-B279-7893-320BF6E6D814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904;p21">
                <a:extLst>
                  <a:ext uri="{FF2B5EF4-FFF2-40B4-BE49-F238E27FC236}">
                    <a16:creationId xmlns:a16="http://schemas.microsoft.com/office/drawing/2014/main" id="{6B7161D1-3E3D-B076-D198-C9EACF844760}"/>
                  </a:ext>
                </a:extLst>
              </p:cNvPr>
              <p:cNvSpPr/>
              <p:nvPr/>
            </p:nvSpPr>
            <p:spPr>
              <a:xfrm rot="-3468885">
                <a:off x="1849111" y="5040032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8" name="Google Shape;905;p21">
                <a:extLst>
                  <a:ext uri="{FF2B5EF4-FFF2-40B4-BE49-F238E27FC236}">
                    <a16:creationId xmlns:a16="http://schemas.microsoft.com/office/drawing/2014/main" id="{DBCA6594-AC8C-9969-D498-201ED97B01E0}"/>
                  </a:ext>
                </a:extLst>
              </p:cNvPr>
              <p:cNvSpPr/>
              <p:nvPr/>
            </p:nvSpPr>
            <p:spPr>
              <a:xfrm rot="642058">
                <a:off x="1952659" y="5182245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9" name="グループ化 28">
              <a:extLst>
                <a:ext uri="{FF2B5EF4-FFF2-40B4-BE49-F238E27FC236}">
                  <a16:creationId xmlns:a16="http://schemas.microsoft.com/office/drawing/2014/main" id="{1DC0653F-3385-322C-C40E-614CA99FF322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702300" y="681843"/>
              <a:ext cx="1974238" cy="2471237"/>
              <a:chOff x="7624972" y="3147778"/>
              <a:chExt cx="467983" cy="585794"/>
            </a:xfrm>
          </p:grpSpPr>
          <p:sp>
            <p:nvSpPr>
              <p:cNvPr id="30" name="楕円 29">
                <a:extLst>
                  <a:ext uri="{FF2B5EF4-FFF2-40B4-BE49-F238E27FC236}">
                    <a16:creationId xmlns:a16="http://schemas.microsoft.com/office/drawing/2014/main" id="{256FCB32-46B0-F6C1-C802-32C643D39054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30481" y="3371098"/>
                <a:ext cx="362474" cy="362474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31" name="楕円 30">
                <a:extLst>
                  <a:ext uri="{FF2B5EF4-FFF2-40B4-BE49-F238E27FC236}">
                    <a16:creationId xmlns:a16="http://schemas.microsoft.com/office/drawing/2014/main" id="{C9F73479-F7E1-91CD-AAFD-8FEB3A273D6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798917" y="3147778"/>
                <a:ext cx="252000" cy="252000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32" name="楕円 31">
                <a:extLst>
                  <a:ext uri="{FF2B5EF4-FFF2-40B4-BE49-F238E27FC236}">
                    <a16:creationId xmlns:a16="http://schemas.microsoft.com/office/drawing/2014/main" id="{335CDDC9-D36B-58E6-2B6F-34E579372FF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861539" y="3439224"/>
                <a:ext cx="45719" cy="45719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33" name="楕円 32">
                <a:extLst>
                  <a:ext uri="{FF2B5EF4-FFF2-40B4-BE49-F238E27FC236}">
                    <a16:creationId xmlns:a16="http://schemas.microsoft.com/office/drawing/2014/main" id="{F3740A53-7B1F-29FC-F4CD-CFC1A6D9F7F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847688" y="3573152"/>
                <a:ext cx="45719" cy="45719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34" name="楕円 33">
                <a:extLst>
                  <a:ext uri="{FF2B5EF4-FFF2-40B4-BE49-F238E27FC236}">
                    <a16:creationId xmlns:a16="http://schemas.microsoft.com/office/drawing/2014/main" id="{6AE18660-6B50-D058-D047-058568472B50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843073" y="3503879"/>
                <a:ext cx="45719" cy="45719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sp>
            <p:nvSpPr>
              <p:cNvPr id="35" name="楕円 34">
                <a:extLst>
                  <a:ext uri="{FF2B5EF4-FFF2-40B4-BE49-F238E27FC236}">
                    <a16:creationId xmlns:a16="http://schemas.microsoft.com/office/drawing/2014/main" id="{6E841349-F841-5958-2432-09FF82B6816F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838448" y="3222174"/>
                <a:ext cx="68810" cy="47500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  <p:cxnSp>
            <p:nvCxnSpPr>
              <p:cNvPr id="36" name="直線コネクタ 35">
                <a:extLst>
                  <a:ext uri="{FF2B5EF4-FFF2-40B4-BE49-F238E27FC236}">
                    <a16:creationId xmlns:a16="http://schemas.microsoft.com/office/drawing/2014/main" id="{2C045102-104D-410C-C218-94A2DE098E28}"/>
                  </a:ext>
                </a:extLst>
              </p:cNvPr>
              <p:cNvCxnSpPr>
                <a:stCxn id="30" idx="1"/>
              </p:cNvCxnSpPr>
              <p:nvPr/>
            </p:nvCxnSpPr>
            <p:spPr>
              <a:xfrm flipH="1" flipV="1">
                <a:off x="7624972" y="3281751"/>
                <a:ext cx="158592" cy="142430"/>
              </a:xfrm>
              <a:prstGeom prst="line">
                <a:avLst/>
              </a:prstGeom>
              <a:ln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" name="楕円 36">
                <a:extLst>
                  <a:ext uri="{FF2B5EF4-FFF2-40B4-BE49-F238E27FC236}">
                    <a16:creationId xmlns:a16="http://schemas.microsoft.com/office/drawing/2014/main" id="{8F5F5481-8170-756E-22EE-7B15D665A50A}"/>
                  </a:ext>
                </a:extLst>
              </p:cNvPr>
              <p:cNvSpPr>
                <a:spLocks/>
              </p:cNvSpPr>
              <p:nvPr/>
            </p:nvSpPr>
            <p:spPr>
              <a:xfrm>
                <a:off x="7943566" y="3236086"/>
                <a:ext cx="68810" cy="47500"/>
              </a:xfrm>
              <a:prstGeom prst="ellipse">
                <a:avLst/>
              </a:prstGeom>
              <a:solidFill>
                <a:schemeClr val="tx1">
                  <a:lumMod val="50000"/>
                  <a:lumOff val="50000"/>
                </a:schemeClr>
              </a:solidFill>
              <a:ln w="952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 dirty="0"/>
              </a:p>
            </p:txBody>
          </p:sp>
        </p:grpSp>
      </p:grpSp>
      <p:sp>
        <p:nvSpPr>
          <p:cNvPr id="40" name="Google Shape;2724;p43">
            <a:extLst>
              <a:ext uri="{FF2B5EF4-FFF2-40B4-BE49-F238E27FC236}">
                <a16:creationId xmlns:a16="http://schemas.microsoft.com/office/drawing/2014/main" id="{37CFFD19-E440-F9D0-3108-4515CA21EB3D}"/>
              </a:ext>
            </a:extLst>
          </p:cNvPr>
          <p:cNvSpPr txBox="1"/>
          <p:nvPr/>
        </p:nvSpPr>
        <p:spPr>
          <a:xfrm>
            <a:off x="1147005" y="1087777"/>
            <a:ext cx="1541827" cy="1015622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雪だるま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のっけ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ザイくん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9" name="テキスト ボックス 78">
            <a:extLst>
              <a:ext uri="{FF2B5EF4-FFF2-40B4-BE49-F238E27FC236}">
                <a16:creationId xmlns:a16="http://schemas.microsoft.com/office/drawing/2014/main" id="{0E2DBA65-C8DD-4F09-9A6A-D70DCEDC600D}"/>
              </a:ext>
            </a:extLst>
          </p:cNvPr>
          <p:cNvSpPr txBox="1"/>
          <p:nvPr/>
        </p:nvSpPr>
        <p:spPr>
          <a:xfrm>
            <a:off x="1137033" y="963943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ゆき</a:t>
            </a:r>
          </a:p>
        </p:txBody>
      </p:sp>
      <p:sp>
        <p:nvSpPr>
          <p:cNvPr id="88" name="テキスト ボックス 87">
            <a:extLst>
              <a:ext uri="{FF2B5EF4-FFF2-40B4-BE49-F238E27FC236}">
                <a16:creationId xmlns:a16="http://schemas.microsoft.com/office/drawing/2014/main" id="{ACDE0F05-5240-492F-9081-DB081F84B6CF}"/>
              </a:ext>
            </a:extLst>
          </p:cNvPr>
          <p:cNvSpPr txBox="1"/>
          <p:nvPr/>
        </p:nvSpPr>
        <p:spPr>
          <a:xfrm>
            <a:off x="6225967" y="77235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89" name="テキスト ボックス 88">
            <a:extLst>
              <a:ext uri="{FF2B5EF4-FFF2-40B4-BE49-F238E27FC236}">
                <a16:creationId xmlns:a16="http://schemas.microsoft.com/office/drawing/2014/main" id="{906FDC5E-A2D6-4E58-858B-94B7141F3D27}"/>
              </a:ext>
            </a:extLst>
          </p:cNvPr>
          <p:cNvSpPr txBox="1"/>
          <p:nvPr/>
        </p:nvSpPr>
        <p:spPr>
          <a:xfrm>
            <a:off x="4230924" y="152206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もり</a:t>
            </a:r>
          </a:p>
        </p:txBody>
      </p:sp>
      <p:sp>
        <p:nvSpPr>
          <p:cNvPr id="90" name="テキスト ボックス 89">
            <a:extLst>
              <a:ext uri="{FF2B5EF4-FFF2-40B4-BE49-F238E27FC236}">
                <a16:creationId xmlns:a16="http://schemas.microsoft.com/office/drawing/2014/main" id="{A06E7596-53A7-4BCD-80E5-1ACAD3F99245}"/>
              </a:ext>
            </a:extLst>
          </p:cNvPr>
          <p:cNvSpPr txBox="1"/>
          <p:nvPr/>
        </p:nvSpPr>
        <p:spPr>
          <a:xfrm>
            <a:off x="5089232" y="151646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91" name="テキスト ボックス 90">
            <a:extLst>
              <a:ext uri="{FF2B5EF4-FFF2-40B4-BE49-F238E27FC236}">
                <a16:creationId xmlns:a16="http://schemas.microsoft.com/office/drawing/2014/main" id="{7A1D39BE-0DFA-4AAD-8281-AA8D24849DE2}"/>
              </a:ext>
            </a:extLst>
          </p:cNvPr>
          <p:cNvSpPr txBox="1"/>
          <p:nvPr/>
        </p:nvSpPr>
        <p:spPr>
          <a:xfrm>
            <a:off x="5853301" y="151646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つか</a:t>
            </a:r>
          </a:p>
        </p:txBody>
      </p:sp>
      <p:sp>
        <p:nvSpPr>
          <p:cNvPr id="92" name="テキスト ボックス 91">
            <a:extLst>
              <a:ext uri="{FF2B5EF4-FFF2-40B4-BE49-F238E27FC236}">
                <a16:creationId xmlns:a16="http://schemas.microsoft.com/office/drawing/2014/main" id="{15FDB40F-BBD8-44A9-9D36-107D24ED0D57}"/>
              </a:ext>
            </a:extLst>
          </p:cNvPr>
          <p:cNvSpPr txBox="1"/>
          <p:nvPr/>
        </p:nvSpPr>
        <p:spPr>
          <a:xfrm>
            <a:off x="7054193" y="1525546"/>
            <a:ext cx="10824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こうじょう</a:t>
            </a:r>
          </a:p>
        </p:txBody>
      </p:sp>
      <p:sp>
        <p:nvSpPr>
          <p:cNvPr id="93" name="テキスト ボックス 92">
            <a:extLst>
              <a:ext uri="{FF2B5EF4-FFF2-40B4-BE49-F238E27FC236}">
                <a16:creationId xmlns:a16="http://schemas.microsoft.com/office/drawing/2014/main" id="{5FA0E6A5-6C09-464F-91A2-3A0957ED04CC}"/>
              </a:ext>
            </a:extLst>
          </p:cNvPr>
          <p:cNvSpPr txBox="1"/>
          <p:nvPr/>
        </p:nvSpPr>
        <p:spPr>
          <a:xfrm>
            <a:off x="8325609" y="1516467"/>
            <a:ext cx="9898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もくざい</a:t>
            </a:r>
          </a:p>
        </p:txBody>
      </p:sp>
      <p:sp>
        <p:nvSpPr>
          <p:cNvPr id="96" name="テキスト ボックス 95">
            <a:extLst>
              <a:ext uri="{FF2B5EF4-FFF2-40B4-BE49-F238E27FC236}">
                <a16:creationId xmlns:a16="http://schemas.microsoft.com/office/drawing/2014/main" id="{029085B5-ADCA-4844-B76D-F6BBB8F3AEDB}"/>
              </a:ext>
            </a:extLst>
          </p:cNvPr>
          <p:cNvSpPr txBox="1"/>
          <p:nvPr/>
        </p:nvSpPr>
        <p:spPr>
          <a:xfrm>
            <a:off x="4331626" y="224091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ふたり</a:t>
            </a:r>
          </a:p>
        </p:txBody>
      </p:sp>
      <p:sp>
        <p:nvSpPr>
          <p:cNvPr id="97" name="テキスト ボックス 96">
            <a:extLst>
              <a:ext uri="{FF2B5EF4-FFF2-40B4-BE49-F238E27FC236}">
                <a16:creationId xmlns:a16="http://schemas.microsoft.com/office/drawing/2014/main" id="{A6C4C7AB-C927-491D-A5E8-B2AB209200FA}"/>
              </a:ext>
            </a:extLst>
          </p:cNvPr>
          <p:cNvSpPr txBox="1"/>
          <p:nvPr/>
        </p:nvSpPr>
        <p:spPr>
          <a:xfrm>
            <a:off x="5882388" y="2246839"/>
            <a:ext cx="86428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みぎて</a:t>
            </a:r>
            <a:endParaRPr kumimoji="1" lang="en-US" altLang="ja-JP" sz="1200" dirty="0">
              <a:solidFill>
                <a:schemeClr val="bg1"/>
              </a:solidFill>
            </a:endParaRPr>
          </a:p>
          <a:p>
            <a:endParaRPr kumimoji="1" lang="en-US" altLang="ja-JP" sz="1200" dirty="0"/>
          </a:p>
          <a:p>
            <a:endParaRPr kumimoji="1" lang="ja-JP" altLang="en-US" sz="1200" dirty="0"/>
          </a:p>
        </p:txBody>
      </p:sp>
      <p:sp>
        <p:nvSpPr>
          <p:cNvPr id="98" name="テキスト ボックス 97">
            <a:extLst>
              <a:ext uri="{FF2B5EF4-FFF2-40B4-BE49-F238E27FC236}">
                <a16:creationId xmlns:a16="http://schemas.microsoft.com/office/drawing/2014/main" id="{84ABA98B-60E2-4BB7-8CE9-8C3EFBA4A1B6}"/>
              </a:ext>
            </a:extLst>
          </p:cNvPr>
          <p:cNvSpPr txBox="1"/>
          <p:nvPr/>
        </p:nvSpPr>
        <p:spPr>
          <a:xfrm>
            <a:off x="7130255" y="2240916"/>
            <a:ext cx="6289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あ</a:t>
            </a:r>
          </a:p>
        </p:txBody>
      </p:sp>
      <p:sp>
        <p:nvSpPr>
          <p:cNvPr id="99" name="テキスト ボックス 98">
            <a:extLst>
              <a:ext uri="{FF2B5EF4-FFF2-40B4-BE49-F238E27FC236}">
                <a16:creationId xmlns:a16="http://schemas.microsoft.com/office/drawing/2014/main" id="{922B45D8-2E8B-4738-9640-BA032E75802D}"/>
              </a:ext>
            </a:extLst>
          </p:cNvPr>
          <p:cNvSpPr txBox="1"/>
          <p:nvPr/>
        </p:nvSpPr>
        <p:spPr>
          <a:xfrm>
            <a:off x="5435262" y="442808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sp>
        <p:nvSpPr>
          <p:cNvPr id="100" name="テキスト ボックス 99">
            <a:extLst>
              <a:ext uri="{FF2B5EF4-FFF2-40B4-BE49-F238E27FC236}">
                <a16:creationId xmlns:a16="http://schemas.microsoft.com/office/drawing/2014/main" id="{E169DF7F-11C2-49AA-8112-FE5BB4836F0F}"/>
              </a:ext>
            </a:extLst>
          </p:cNvPr>
          <p:cNvSpPr txBox="1"/>
          <p:nvPr/>
        </p:nvSpPr>
        <p:spPr>
          <a:xfrm>
            <a:off x="3521460" y="5579060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あたま</a:t>
            </a:r>
            <a:endParaRPr kumimoji="1" lang="ja-JP" altLang="en-US" sz="1200" dirty="0"/>
          </a:p>
        </p:txBody>
      </p:sp>
      <p:sp>
        <p:nvSpPr>
          <p:cNvPr id="101" name="テキスト ボックス 100">
            <a:extLst>
              <a:ext uri="{FF2B5EF4-FFF2-40B4-BE49-F238E27FC236}">
                <a16:creationId xmlns:a16="http://schemas.microsoft.com/office/drawing/2014/main" id="{38561E8E-7B5A-41C8-BB31-191D566EBDB9}"/>
              </a:ext>
            </a:extLst>
          </p:cNvPr>
          <p:cNvSpPr txBox="1"/>
          <p:nvPr/>
        </p:nvSpPr>
        <p:spPr>
          <a:xfrm>
            <a:off x="4115522" y="5573670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うえ</a:t>
            </a:r>
          </a:p>
        </p:txBody>
      </p:sp>
      <p:sp>
        <p:nvSpPr>
          <p:cNvPr id="102" name="角丸四角形 96">
            <a:extLst>
              <a:ext uri="{FF2B5EF4-FFF2-40B4-BE49-F238E27FC236}">
                <a16:creationId xmlns:a16="http://schemas.microsoft.com/office/drawing/2014/main" id="{30CD963A-60F1-3769-7053-FEE9BD16DE4B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74A7462-3339-8A11-2E19-302F14E02502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04" name="角丸四角形 96">
            <a:extLst>
              <a:ext uri="{FF2B5EF4-FFF2-40B4-BE49-F238E27FC236}">
                <a16:creationId xmlns:a16="http://schemas.microsoft.com/office/drawing/2014/main" id="{D5054DC5-6A38-2B94-AC5B-D7F18F57BCC9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4F96E9C-FD84-C004-1DD0-550BB8D03856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08" name="正方形/長方形 107"/>
          <p:cNvSpPr/>
          <p:nvPr/>
        </p:nvSpPr>
        <p:spPr>
          <a:xfrm>
            <a:off x="6598632" y="5261385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9" name="正方形/長方形 108"/>
          <p:cNvSpPr/>
          <p:nvPr/>
        </p:nvSpPr>
        <p:spPr>
          <a:xfrm>
            <a:off x="6877113" y="5261385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正方形/長方形 109"/>
          <p:cNvSpPr/>
          <p:nvPr/>
        </p:nvSpPr>
        <p:spPr>
          <a:xfrm>
            <a:off x="7155594" y="5261385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正方形/長方形 110"/>
          <p:cNvSpPr/>
          <p:nvPr/>
        </p:nvSpPr>
        <p:spPr>
          <a:xfrm>
            <a:off x="7434077" y="5261385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12" name="Google Shape;2451;p40"/>
          <p:cNvGrpSpPr/>
          <p:nvPr/>
        </p:nvGrpSpPr>
        <p:grpSpPr>
          <a:xfrm rot="1595020" flipH="1">
            <a:off x="4870575" y="5226865"/>
            <a:ext cx="152637" cy="172162"/>
            <a:chOff x="3805164" y="3252287"/>
            <a:chExt cx="1192516" cy="1345064"/>
          </a:xfrm>
        </p:grpSpPr>
        <p:sp>
          <p:nvSpPr>
            <p:cNvPr id="113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6" name="Google Shape;2451;p40"/>
          <p:cNvGrpSpPr/>
          <p:nvPr/>
        </p:nvGrpSpPr>
        <p:grpSpPr>
          <a:xfrm rot="1595020" flipH="1">
            <a:off x="5151195" y="5226865"/>
            <a:ext cx="152637" cy="172162"/>
            <a:chOff x="3805164" y="3252287"/>
            <a:chExt cx="1192516" cy="1345064"/>
          </a:xfrm>
        </p:grpSpPr>
        <p:sp>
          <p:nvSpPr>
            <p:cNvPr id="117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0" name="Google Shape;2451;p40"/>
          <p:cNvGrpSpPr/>
          <p:nvPr/>
        </p:nvGrpSpPr>
        <p:grpSpPr>
          <a:xfrm rot="1595020" flipH="1">
            <a:off x="5431815" y="5226865"/>
            <a:ext cx="152637" cy="172162"/>
            <a:chOff x="3805164" y="3252287"/>
            <a:chExt cx="1192516" cy="1345064"/>
          </a:xfrm>
        </p:grpSpPr>
        <p:sp>
          <p:nvSpPr>
            <p:cNvPr id="121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" name="Google Shape;2451;p40"/>
          <p:cNvGrpSpPr/>
          <p:nvPr/>
        </p:nvGrpSpPr>
        <p:grpSpPr>
          <a:xfrm rot="1595020" flipH="1">
            <a:off x="5712435" y="5226865"/>
            <a:ext cx="152637" cy="172162"/>
            <a:chOff x="3805164" y="3252287"/>
            <a:chExt cx="1192516" cy="1345064"/>
          </a:xfrm>
        </p:grpSpPr>
        <p:sp>
          <p:nvSpPr>
            <p:cNvPr id="125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376278" y="5062178"/>
            <a:ext cx="303975" cy="383186"/>
            <a:chOff x="9215567" y="654930"/>
            <a:chExt cx="1608434" cy="1989214"/>
          </a:xfrm>
        </p:grpSpPr>
        <p:sp>
          <p:nvSpPr>
            <p:cNvPr id="130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5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37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6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1" name="Google Shape;2451;p40"/>
          <p:cNvGrpSpPr/>
          <p:nvPr/>
        </p:nvGrpSpPr>
        <p:grpSpPr>
          <a:xfrm rot="1595020" flipH="1">
            <a:off x="6021304" y="5226865"/>
            <a:ext cx="152637" cy="172162"/>
            <a:chOff x="3805164" y="3252287"/>
            <a:chExt cx="1192516" cy="1345064"/>
          </a:xfrm>
        </p:grpSpPr>
        <p:sp>
          <p:nvSpPr>
            <p:cNvPr id="152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5" name="Google Shape;2451;p40"/>
          <p:cNvGrpSpPr/>
          <p:nvPr/>
        </p:nvGrpSpPr>
        <p:grpSpPr>
          <a:xfrm rot="1595020" flipH="1">
            <a:off x="6301924" y="5226865"/>
            <a:ext cx="152637" cy="172162"/>
            <a:chOff x="3805164" y="3252287"/>
            <a:chExt cx="1192516" cy="1345064"/>
          </a:xfrm>
        </p:grpSpPr>
        <p:sp>
          <p:nvSpPr>
            <p:cNvPr id="156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" name="Google Shape;392;p16">
            <a:extLst>
              <a:ext uri="{FF2B5EF4-FFF2-40B4-BE49-F238E27FC236}">
                <a16:creationId xmlns:a16="http://schemas.microsoft.com/office/drawing/2014/main" id="{D056F2E7-FC51-CD96-C687-E24B3EFDCC2B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14" name="Google Shape;393;p16">
              <a:extLst>
                <a:ext uri="{FF2B5EF4-FFF2-40B4-BE49-F238E27FC236}">
                  <a16:creationId xmlns:a16="http://schemas.microsoft.com/office/drawing/2014/main" id="{FE18C16B-CB4D-F6D5-4C46-E54261F22306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394;p16">
              <a:extLst>
                <a:ext uri="{FF2B5EF4-FFF2-40B4-BE49-F238E27FC236}">
                  <a16:creationId xmlns:a16="http://schemas.microsoft.com/office/drawing/2014/main" id="{D28C59CD-F5CC-9A73-8687-867F298176BD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395;p16">
              <a:extLst>
                <a:ext uri="{FF2B5EF4-FFF2-40B4-BE49-F238E27FC236}">
                  <a16:creationId xmlns:a16="http://schemas.microsoft.com/office/drawing/2014/main" id="{DE44DBA7-36DE-18AA-C576-A2451FECF3E0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396;p16">
            <a:extLst>
              <a:ext uri="{FF2B5EF4-FFF2-40B4-BE49-F238E27FC236}">
                <a16:creationId xmlns:a16="http://schemas.microsoft.com/office/drawing/2014/main" id="{2584533D-696A-32A7-FE92-B31EAADDD00E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18" name="Google Shape;397;p16">
              <a:extLst>
                <a:ext uri="{FF2B5EF4-FFF2-40B4-BE49-F238E27FC236}">
                  <a16:creationId xmlns:a16="http://schemas.microsoft.com/office/drawing/2014/main" id="{AD2A5ACF-2356-168F-DF72-8498DBAFDE7C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9" name="Google Shape;398;p16">
              <a:extLst>
                <a:ext uri="{FF2B5EF4-FFF2-40B4-BE49-F238E27FC236}">
                  <a16:creationId xmlns:a16="http://schemas.microsoft.com/office/drawing/2014/main" id="{418ABF19-C9CC-CDD8-EE45-084E7DACE176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0" name="Google Shape;399;p16">
              <a:extLst>
                <a:ext uri="{FF2B5EF4-FFF2-40B4-BE49-F238E27FC236}">
                  <a16:creationId xmlns:a16="http://schemas.microsoft.com/office/drawing/2014/main" id="{4B821314-CE58-10D3-7ED7-6453C37CC30A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91" name="Google Shape;400;p16">
            <a:extLst>
              <a:ext uri="{FF2B5EF4-FFF2-40B4-BE49-F238E27FC236}">
                <a16:creationId xmlns:a16="http://schemas.microsoft.com/office/drawing/2014/main" id="{E6612A79-0DC2-60E3-BCCD-889A66628D04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2692" name="Google Shape;401;p16">
              <a:extLst>
                <a:ext uri="{FF2B5EF4-FFF2-40B4-BE49-F238E27FC236}">
                  <a16:creationId xmlns:a16="http://schemas.microsoft.com/office/drawing/2014/main" id="{730B872C-FDE1-D6C6-77BE-A98A43956757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402;p16">
              <a:extLst>
                <a:ext uri="{FF2B5EF4-FFF2-40B4-BE49-F238E27FC236}">
                  <a16:creationId xmlns:a16="http://schemas.microsoft.com/office/drawing/2014/main" id="{E72C10D2-2B67-A48D-94E3-F5EC5E56252A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403;p16">
              <a:extLst>
                <a:ext uri="{FF2B5EF4-FFF2-40B4-BE49-F238E27FC236}">
                  <a16:creationId xmlns:a16="http://schemas.microsoft.com/office/drawing/2014/main" id="{64AB3801-78ED-D17F-324C-C3601BD645DB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95" name="Google Shape;404;p16">
            <a:extLst>
              <a:ext uri="{FF2B5EF4-FFF2-40B4-BE49-F238E27FC236}">
                <a16:creationId xmlns:a16="http://schemas.microsoft.com/office/drawing/2014/main" id="{C6531FB9-FBF2-4D89-4B50-D263D1C3E99F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696" name="Google Shape;405;p16">
              <a:extLst>
                <a:ext uri="{FF2B5EF4-FFF2-40B4-BE49-F238E27FC236}">
                  <a16:creationId xmlns:a16="http://schemas.microsoft.com/office/drawing/2014/main" id="{FE7E52E8-6C93-6C39-B083-89BB85B10EB5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7" name="Google Shape;406;p16">
              <a:extLst>
                <a:ext uri="{FF2B5EF4-FFF2-40B4-BE49-F238E27FC236}">
                  <a16:creationId xmlns:a16="http://schemas.microsoft.com/office/drawing/2014/main" id="{0FC7CF8A-EA18-E09A-42AE-81B677472D89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407;p16">
              <a:extLst>
                <a:ext uri="{FF2B5EF4-FFF2-40B4-BE49-F238E27FC236}">
                  <a16:creationId xmlns:a16="http://schemas.microsoft.com/office/drawing/2014/main" id="{058FC408-C91F-8C20-5FD1-CDF0E74F09D5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271262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6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" name="Google Shape;1008;p2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2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" name="Google Shape;1044;p23"/>
          <p:cNvSpPr txBox="1"/>
          <p:nvPr/>
        </p:nvSpPr>
        <p:spPr>
          <a:xfrm>
            <a:off x="453684" y="1207600"/>
            <a:ext cx="7126055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工場の人なら知っているかもしれない。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「木材を使って、どんなものが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　作れるんですか？」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" name="Google Shape;1077;p23"/>
          <p:cNvSpPr txBox="1"/>
          <p:nvPr/>
        </p:nvSpPr>
        <p:spPr>
          <a:xfrm>
            <a:off x="661145" y="530379"/>
            <a:ext cx="3411016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工場に来てみた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5" name="テキスト ボックス 84">
            <a:extLst>
              <a:ext uri="{FF2B5EF4-FFF2-40B4-BE49-F238E27FC236}">
                <a16:creationId xmlns:a16="http://schemas.microsoft.com/office/drawing/2014/main" id="{0035C0FA-4D96-46AE-A21E-15ACF73C2ADD}"/>
              </a:ext>
            </a:extLst>
          </p:cNvPr>
          <p:cNvSpPr txBox="1"/>
          <p:nvPr/>
        </p:nvSpPr>
        <p:spPr>
          <a:xfrm>
            <a:off x="622992" y="403139"/>
            <a:ext cx="1205755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こうじょう</a:t>
            </a:r>
          </a:p>
        </p:txBody>
      </p:sp>
      <p:grpSp>
        <p:nvGrpSpPr>
          <p:cNvPr id="3" name="グループ化 2"/>
          <p:cNvGrpSpPr/>
          <p:nvPr/>
        </p:nvGrpSpPr>
        <p:grpSpPr>
          <a:xfrm>
            <a:off x="3331724" y="3631524"/>
            <a:ext cx="4391762" cy="2406659"/>
            <a:chOff x="3331724" y="3631524"/>
            <a:chExt cx="4391762" cy="2406659"/>
          </a:xfrm>
        </p:grpSpPr>
        <p:sp>
          <p:nvSpPr>
            <p:cNvPr id="52" name="Google Shape;1220;p25"/>
            <p:cNvSpPr/>
            <p:nvPr/>
          </p:nvSpPr>
          <p:spPr>
            <a:xfrm rot="4431364">
              <a:off x="4682282" y="4869360"/>
              <a:ext cx="189039" cy="59525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" name="グループ化 52"/>
            <p:cNvGrpSpPr/>
            <p:nvPr/>
          </p:nvGrpSpPr>
          <p:grpSpPr>
            <a:xfrm flipH="1">
              <a:off x="5758197" y="3795268"/>
              <a:ext cx="1859027" cy="1874733"/>
              <a:chOff x="5985055" y="876960"/>
              <a:chExt cx="1891887" cy="1874733"/>
            </a:xfrm>
          </p:grpSpPr>
          <p:sp>
            <p:nvSpPr>
              <p:cNvPr id="54" name="Google Shape;1220;p25"/>
              <p:cNvSpPr/>
              <p:nvPr/>
            </p:nvSpPr>
            <p:spPr>
              <a:xfrm rot="4749965">
                <a:off x="7484795" y="1607364"/>
                <a:ext cx="189039" cy="59525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1221;p25"/>
              <p:cNvSpPr/>
              <p:nvPr/>
            </p:nvSpPr>
            <p:spPr>
              <a:xfrm>
                <a:off x="7253042" y="2374888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1222;p25"/>
              <p:cNvSpPr/>
              <p:nvPr/>
            </p:nvSpPr>
            <p:spPr>
              <a:xfrm>
                <a:off x="6085273" y="876960"/>
                <a:ext cx="1340897" cy="178339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1223;p25"/>
              <p:cNvSpPr/>
              <p:nvPr/>
            </p:nvSpPr>
            <p:spPr>
              <a:xfrm>
                <a:off x="6951269" y="1596289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1224;p25"/>
              <p:cNvSpPr/>
              <p:nvPr/>
            </p:nvSpPr>
            <p:spPr>
              <a:xfrm>
                <a:off x="7279517" y="1526451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1225;p25"/>
              <p:cNvSpPr/>
              <p:nvPr/>
            </p:nvSpPr>
            <p:spPr>
              <a:xfrm>
                <a:off x="7174754" y="2022317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1226;p25"/>
              <p:cNvSpPr/>
              <p:nvPr/>
            </p:nvSpPr>
            <p:spPr>
              <a:xfrm>
                <a:off x="6725492" y="2569017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61" name="Google Shape;1227;p25"/>
              <p:cNvCxnSpPr/>
              <p:nvPr/>
            </p:nvCxnSpPr>
            <p:spPr>
              <a:xfrm flipH="1">
                <a:off x="5985055" y="2308650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2" name="Google Shape;1228;p25"/>
              <p:cNvCxnSpPr/>
              <p:nvPr/>
            </p:nvCxnSpPr>
            <p:spPr>
              <a:xfrm flipH="1">
                <a:off x="5992039" y="2360921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3" name="Google Shape;1229;p25"/>
              <p:cNvCxnSpPr/>
              <p:nvPr/>
            </p:nvCxnSpPr>
            <p:spPr>
              <a:xfrm flipH="1">
                <a:off x="6019974" y="2387438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4" name="Google Shape;1230;p25"/>
              <p:cNvCxnSpPr/>
              <p:nvPr/>
            </p:nvCxnSpPr>
            <p:spPr>
              <a:xfrm flipH="1">
                <a:off x="6058386" y="2441892"/>
                <a:ext cx="88984" cy="12712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5" name="Google Shape;1231;p25"/>
              <p:cNvCxnSpPr/>
              <p:nvPr/>
            </p:nvCxnSpPr>
            <p:spPr>
              <a:xfrm flipH="1">
                <a:off x="6096797" y="2490230"/>
                <a:ext cx="71403" cy="8978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6" name="Google Shape;1232;p25"/>
              <p:cNvCxnSpPr/>
              <p:nvPr/>
            </p:nvCxnSpPr>
            <p:spPr>
              <a:xfrm flipH="1">
                <a:off x="6131716" y="2524380"/>
                <a:ext cx="55870" cy="6935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67" name="Google Shape;1233;p25"/>
              <p:cNvSpPr/>
              <p:nvPr/>
            </p:nvSpPr>
            <p:spPr>
              <a:xfrm>
                <a:off x="6371610" y="932832"/>
                <a:ext cx="632451" cy="1800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8" name="Google Shape;1221;p25"/>
            <p:cNvSpPr/>
            <p:nvPr/>
          </p:nvSpPr>
          <p:spPr>
            <a:xfrm>
              <a:off x="4599711" y="5661378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1222;p25"/>
            <p:cNvSpPr/>
            <p:nvPr/>
          </p:nvSpPr>
          <p:spPr>
            <a:xfrm>
              <a:off x="3331724" y="4163450"/>
              <a:ext cx="1340898" cy="178339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1223;p25"/>
            <p:cNvSpPr/>
            <p:nvPr/>
          </p:nvSpPr>
          <p:spPr>
            <a:xfrm>
              <a:off x="4197721" y="4882779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1224;p25"/>
            <p:cNvSpPr/>
            <p:nvPr/>
          </p:nvSpPr>
          <p:spPr>
            <a:xfrm>
              <a:off x="4525970" y="4812941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1225;p25"/>
            <p:cNvSpPr/>
            <p:nvPr/>
          </p:nvSpPr>
          <p:spPr>
            <a:xfrm>
              <a:off x="4421205" y="5308807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1226;p25"/>
            <p:cNvSpPr/>
            <p:nvPr/>
          </p:nvSpPr>
          <p:spPr>
            <a:xfrm>
              <a:off x="4072161" y="5855507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4" name="Google Shape;1227;p25"/>
            <p:cNvCxnSpPr/>
            <p:nvPr/>
          </p:nvCxnSpPr>
          <p:spPr>
            <a:xfrm flipH="1">
              <a:off x="3331724" y="5595140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" name="Google Shape;1228;p25"/>
            <p:cNvCxnSpPr/>
            <p:nvPr/>
          </p:nvCxnSpPr>
          <p:spPr>
            <a:xfrm flipH="1">
              <a:off x="3338708" y="5647411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6" name="Google Shape;1229;p25"/>
            <p:cNvCxnSpPr/>
            <p:nvPr/>
          </p:nvCxnSpPr>
          <p:spPr>
            <a:xfrm flipH="1">
              <a:off x="3366643" y="5673928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7" name="Google Shape;1230;p25"/>
            <p:cNvCxnSpPr/>
            <p:nvPr/>
          </p:nvCxnSpPr>
          <p:spPr>
            <a:xfrm flipH="1">
              <a:off x="3405055" y="5728382"/>
              <a:ext cx="88984" cy="12712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8" name="Google Shape;1231;p25"/>
            <p:cNvCxnSpPr/>
            <p:nvPr/>
          </p:nvCxnSpPr>
          <p:spPr>
            <a:xfrm flipH="1">
              <a:off x="3443466" y="5776720"/>
              <a:ext cx="71403" cy="8978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9" name="Google Shape;1232;p25"/>
            <p:cNvCxnSpPr/>
            <p:nvPr/>
          </p:nvCxnSpPr>
          <p:spPr>
            <a:xfrm flipH="1">
              <a:off x="3478385" y="5810870"/>
              <a:ext cx="55870" cy="6935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1" name="Google Shape;1256;p25"/>
            <p:cNvSpPr txBox="1"/>
            <p:nvPr/>
          </p:nvSpPr>
          <p:spPr>
            <a:xfrm>
              <a:off x="6091350" y="5088108"/>
              <a:ext cx="1143741" cy="40011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20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工場長</a:t>
              </a:r>
              <a:endParaRPr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フリーフォーム 81"/>
            <p:cNvSpPr/>
            <p:nvPr/>
          </p:nvSpPr>
          <p:spPr>
            <a:xfrm>
              <a:off x="6130342" y="4369217"/>
              <a:ext cx="326244" cy="277019"/>
            </a:xfrm>
            <a:custGeom>
              <a:avLst/>
              <a:gdLst>
                <a:gd name="connsiteX0" fmla="*/ 288298 w 349452"/>
                <a:gd name="connsiteY0" fmla="*/ 276650 h 277019"/>
                <a:gd name="connsiteX1" fmla="*/ 273737 w 349452"/>
                <a:gd name="connsiteY1" fmla="*/ 270826 h 277019"/>
                <a:gd name="connsiteX2" fmla="*/ 247528 w 349452"/>
                <a:gd name="connsiteY2" fmla="*/ 265001 h 277019"/>
                <a:gd name="connsiteX3" fmla="*/ 232968 w 349452"/>
                <a:gd name="connsiteY3" fmla="*/ 259177 h 277019"/>
                <a:gd name="connsiteX4" fmla="*/ 203847 w 349452"/>
                <a:gd name="connsiteY4" fmla="*/ 256265 h 277019"/>
                <a:gd name="connsiteX5" fmla="*/ 189286 w 349452"/>
                <a:gd name="connsiteY5" fmla="*/ 253353 h 277019"/>
                <a:gd name="connsiteX6" fmla="*/ 177638 w 349452"/>
                <a:gd name="connsiteY6" fmla="*/ 250441 h 277019"/>
                <a:gd name="connsiteX7" fmla="*/ 151429 w 349452"/>
                <a:gd name="connsiteY7" fmla="*/ 244617 h 277019"/>
                <a:gd name="connsiteX8" fmla="*/ 142693 w 349452"/>
                <a:gd name="connsiteY8" fmla="*/ 241705 h 277019"/>
                <a:gd name="connsiteX9" fmla="*/ 119396 w 349452"/>
                <a:gd name="connsiteY9" fmla="*/ 235880 h 277019"/>
                <a:gd name="connsiteX10" fmla="*/ 99011 w 349452"/>
                <a:gd name="connsiteY10" fmla="*/ 230056 h 277019"/>
                <a:gd name="connsiteX11" fmla="*/ 90275 w 349452"/>
                <a:gd name="connsiteY11" fmla="*/ 224232 h 277019"/>
                <a:gd name="connsiteX12" fmla="*/ 78627 w 349452"/>
                <a:gd name="connsiteY12" fmla="*/ 221320 h 277019"/>
                <a:gd name="connsiteX13" fmla="*/ 58242 w 349452"/>
                <a:gd name="connsiteY13" fmla="*/ 212584 h 277019"/>
                <a:gd name="connsiteX14" fmla="*/ 49505 w 349452"/>
                <a:gd name="connsiteY14" fmla="*/ 203847 h 277019"/>
                <a:gd name="connsiteX15" fmla="*/ 32033 w 349452"/>
                <a:gd name="connsiteY15" fmla="*/ 192199 h 277019"/>
                <a:gd name="connsiteX16" fmla="*/ 20384 w 349452"/>
                <a:gd name="connsiteY16" fmla="*/ 174726 h 277019"/>
                <a:gd name="connsiteX17" fmla="*/ 14560 w 349452"/>
                <a:gd name="connsiteY17" fmla="*/ 165990 h 277019"/>
                <a:gd name="connsiteX18" fmla="*/ 11648 w 349452"/>
                <a:gd name="connsiteY18" fmla="*/ 157254 h 277019"/>
                <a:gd name="connsiteX19" fmla="*/ 5824 w 349452"/>
                <a:gd name="connsiteY19" fmla="*/ 142693 h 277019"/>
                <a:gd name="connsiteX20" fmla="*/ 2912 w 349452"/>
                <a:gd name="connsiteY20" fmla="*/ 128133 h 277019"/>
                <a:gd name="connsiteX21" fmla="*/ 0 w 349452"/>
                <a:gd name="connsiteY21" fmla="*/ 116484 h 277019"/>
                <a:gd name="connsiteX22" fmla="*/ 2912 w 349452"/>
                <a:gd name="connsiteY22" fmla="*/ 49506 h 277019"/>
                <a:gd name="connsiteX23" fmla="*/ 26209 w 349452"/>
                <a:gd name="connsiteY23" fmla="*/ 23297 h 277019"/>
                <a:gd name="connsiteX24" fmla="*/ 34945 w 349452"/>
                <a:gd name="connsiteY24" fmla="*/ 17473 h 277019"/>
                <a:gd name="connsiteX25" fmla="*/ 75714 w 349452"/>
                <a:gd name="connsiteY25" fmla="*/ 11649 h 277019"/>
                <a:gd name="connsiteX26" fmla="*/ 101923 w 349452"/>
                <a:gd name="connsiteY26" fmla="*/ 5824 h 277019"/>
                <a:gd name="connsiteX27" fmla="*/ 125220 w 349452"/>
                <a:gd name="connsiteY27" fmla="*/ 0 h 277019"/>
                <a:gd name="connsiteX28" fmla="*/ 230056 w 349452"/>
                <a:gd name="connsiteY28" fmla="*/ 2912 h 277019"/>
                <a:gd name="connsiteX29" fmla="*/ 247528 w 349452"/>
                <a:gd name="connsiteY29" fmla="*/ 5824 h 277019"/>
                <a:gd name="connsiteX30" fmla="*/ 267913 w 349452"/>
                <a:gd name="connsiteY30" fmla="*/ 11649 h 277019"/>
                <a:gd name="connsiteX31" fmla="*/ 276649 w 349452"/>
                <a:gd name="connsiteY31" fmla="*/ 17473 h 277019"/>
                <a:gd name="connsiteX32" fmla="*/ 288298 w 349452"/>
                <a:gd name="connsiteY32" fmla="*/ 32033 h 277019"/>
                <a:gd name="connsiteX33" fmla="*/ 297034 w 349452"/>
                <a:gd name="connsiteY33" fmla="*/ 40770 h 277019"/>
                <a:gd name="connsiteX34" fmla="*/ 299946 w 349452"/>
                <a:gd name="connsiteY34" fmla="*/ 52418 h 277019"/>
                <a:gd name="connsiteX35" fmla="*/ 305770 w 349452"/>
                <a:gd name="connsiteY35" fmla="*/ 61154 h 277019"/>
                <a:gd name="connsiteX36" fmla="*/ 311595 w 349452"/>
                <a:gd name="connsiteY36" fmla="*/ 72803 h 277019"/>
                <a:gd name="connsiteX37" fmla="*/ 323243 w 349452"/>
                <a:gd name="connsiteY37" fmla="*/ 90275 h 277019"/>
                <a:gd name="connsiteX38" fmla="*/ 329067 w 349452"/>
                <a:gd name="connsiteY38" fmla="*/ 101924 h 277019"/>
                <a:gd name="connsiteX39" fmla="*/ 334891 w 349452"/>
                <a:gd name="connsiteY39" fmla="*/ 110660 h 277019"/>
                <a:gd name="connsiteX40" fmla="*/ 340716 w 349452"/>
                <a:gd name="connsiteY40" fmla="*/ 131045 h 277019"/>
                <a:gd name="connsiteX41" fmla="*/ 343628 w 349452"/>
                <a:gd name="connsiteY41" fmla="*/ 139781 h 277019"/>
                <a:gd name="connsiteX42" fmla="*/ 346540 w 349452"/>
                <a:gd name="connsiteY42" fmla="*/ 160166 h 277019"/>
                <a:gd name="connsiteX43" fmla="*/ 349452 w 349452"/>
                <a:gd name="connsiteY43" fmla="*/ 171814 h 277019"/>
                <a:gd name="connsiteX44" fmla="*/ 346540 w 349452"/>
                <a:gd name="connsiteY44" fmla="*/ 206759 h 277019"/>
                <a:gd name="connsiteX45" fmla="*/ 331979 w 349452"/>
                <a:gd name="connsiteY45" fmla="*/ 232968 h 277019"/>
                <a:gd name="connsiteX46" fmla="*/ 323243 w 349452"/>
                <a:gd name="connsiteY46" fmla="*/ 235880 h 277019"/>
                <a:gd name="connsiteX47" fmla="*/ 317419 w 349452"/>
                <a:gd name="connsiteY47" fmla="*/ 241705 h 277019"/>
                <a:gd name="connsiteX48" fmla="*/ 299946 w 349452"/>
                <a:gd name="connsiteY48" fmla="*/ 247529 h 277019"/>
                <a:gd name="connsiteX49" fmla="*/ 291210 w 349452"/>
                <a:gd name="connsiteY49" fmla="*/ 253353 h 277019"/>
                <a:gd name="connsiteX50" fmla="*/ 262089 w 349452"/>
                <a:gd name="connsiteY50" fmla="*/ 259177 h 277019"/>
                <a:gd name="connsiteX51" fmla="*/ 288298 w 349452"/>
                <a:gd name="connsiteY51" fmla="*/ 276650 h 27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9452" h="277019">
                  <a:moveTo>
                    <a:pt x="288298" y="276650"/>
                  </a:moveTo>
                  <a:cubicBezTo>
                    <a:pt x="290239" y="278591"/>
                    <a:pt x="278744" y="272328"/>
                    <a:pt x="273737" y="270826"/>
                  </a:cubicBezTo>
                  <a:cubicBezTo>
                    <a:pt x="250640" y="263897"/>
                    <a:pt x="267708" y="271728"/>
                    <a:pt x="247528" y="265001"/>
                  </a:cubicBezTo>
                  <a:cubicBezTo>
                    <a:pt x="242569" y="263348"/>
                    <a:pt x="238094" y="260202"/>
                    <a:pt x="232968" y="259177"/>
                  </a:cubicBezTo>
                  <a:cubicBezTo>
                    <a:pt x="223402" y="257264"/>
                    <a:pt x="213517" y="257554"/>
                    <a:pt x="203847" y="256265"/>
                  </a:cubicBezTo>
                  <a:cubicBezTo>
                    <a:pt x="198941" y="255611"/>
                    <a:pt x="194118" y="254427"/>
                    <a:pt x="189286" y="253353"/>
                  </a:cubicBezTo>
                  <a:cubicBezTo>
                    <a:pt x="185379" y="252485"/>
                    <a:pt x="181545" y="251309"/>
                    <a:pt x="177638" y="250441"/>
                  </a:cubicBezTo>
                  <a:cubicBezTo>
                    <a:pt x="164124" y="247438"/>
                    <a:pt x="163859" y="248168"/>
                    <a:pt x="151429" y="244617"/>
                  </a:cubicBezTo>
                  <a:cubicBezTo>
                    <a:pt x="148478" y="243774"/>
                    <a:pt x="145654" y="242513"/>
                    <a:pt x="142693" y="241705"/>
                  </a:cubicBezTo>
                  <a:cubicBezTo>
                    <a:pt x="134970" y="239599"/>
                    <a:pt x="126990" y="238411"/>
                    <a:pt x="119396" y="235880"/>
                  </a:cubicBezTo>
                  <a:cubicBezTo>
                    <a:pt x="106863" y="231702"/>
                    <a:pt x="113638" y="233712"/>
                    <a:pt x="99011" y="230056"/>
                  </a:cubicBezTo>
                  <a:cubicBezTo>
                    <a:pt x="96099" y="228115"/>
                    <a:pt x="93492" y="225611"/>
                    <a:pt x="90275" y="224232"/>
                  </a:cubicBezTo>
                  <a:cubicBezTo>
                    <a:pt x="86596" y="222655"/>
                    <a:pt x="82475" y="222419"/>
                    <a:pt x="78627" y="221320"/>
                  </a:cubicBezTo>
                  <a:cubicBezTo>
                    <a:pt x="72289" y="219509"/>
                    <a:pt x="63420" y="216283"/>
                    <a:pt x="58242" y="212584"/>
                  </a:cubicBezTo>
                  <a:cubicBezTo>
                    <a:pt x="54891" y="210190"/>
                    <a:pt x="52756" y="206376"/>
                    <a:pt x="49505" y="203847"/>
                  </a:cubicBezTo>
                  <a:cubicBezTo>
                    <a:pt x="43980" y="199550"/>
                    <a:pt x="32033" y="192199"/>
                    <a:pt x="32033" y="192199"/>
                  </a:cubicBezTo>
                  <a:lnTo>
                    <a:pt x="20384" y="174726"/>
                  </a:lnTo>
                  <a:cubicBezTo>
                    <a:pt x="18443" y="171814"/>
                    <a:pt x="15667" y="169310"/>
                    <a:pt x="14560" y="165990"/>
                  </a:cubicBezTo>
                  <a:cubicBezTo>
                    <a:pt x="13589" y="163078"/>
                    <a:pt x="12726" y="160128"/>
                    <a:pt x="11648" y="157254"/>
                  </a:cubicBezTo>
                  <a:cubicBezTo>
                    <a:pt x="9813" y="152359"/>
                    <a:pt x="7326" y="147700"/>
                    <a:pt x="5824" y="142693"/>
                  </a:cubicBezTo>
                  <a:cubicBezTo>
                    <a:pt x="4402" y="137952"/>
                    <a:pt x="3986" y="132965"/>
                    <a:pt x="2912" y="128133"/>
                  </a:cubicBezTo>
                  <a:cubicBezTo>
                    <a:pt x="2044" y="124226"/>
                    <a:pt x="971" y="120367"/>
                    <a:pt x="0" y="116484"/>
                  </a:cubicBezTo>
                  <a:cubicBezTo>
                    <a:pt x="971" y="94158"/>
                    <a:pt x="-363" y="71612"/>
                    <a:pt x="2912" y="49506"/>
                  </a:cubicBezTo>
                  <a:cubicBezTo>
                    <a:pt x="3624" y="44701"/>
                    <a:pt x="25387" y="23845"/>
                    <a:pt x="26209" y="23297"/>
                  </a:cubicBezTo>
                  <a:cubicBezTo>
                    <a:pt x="29121" y="21356"/>
                    <a:pt x="31728" y="18852"/>
                    <a:pt x="34945" y="17473"/>
                  </a:cubicBezTo>
                  <a:cubicBezTo>
                    <a:pt x="44757" y="13268"/>
                    <a:pt x="70155" y="12344"/>
                    <a:pt x="75714" y="11649"/>
                  </a:cubicBezTo>
                  <a:cubicBezTo>
                    <a:pt x="107768" y="7642"/>
                    <a:pt x="81579" y="10910"/>
                    <a:pt x="101923" y="5824"/>
                  </a:cubicBezTo>
                  <a:lnTo>
                    <a:pt x="125220" y="0"/>
                  </a:lnTo>
                  <a:lnTo>
                    <a:pt x="230056" y="2912"/>
                  </a:lnTo>
                  <a:cubicBezTo>
                    <a:pt x="235954" y="3193"/>
                    <a:pt x="241738" y="4666"/>
                    <a:pt x="247528" y="5824"/>
                  </a:cubicBezTo>
                  <a:cubicBezTo>
                    <a:pt x="250645" y="6447"/>
                    <a:pt x="264208" y="9796"/>
                    <a:pt x="267913" y="11649"/>
                  </a:cubicBezTo>
                  <a:cubicBezTo>
                    <a:pt x="271043" y="13214"/>
                    <a:pt x="273916" y="15287"/>
                    <a:pt x="276649" y="17473"/>
                  </a:cubicBezTo>
                  <a:cubicBezTo>
                    <a:pt x="285123" y="24252"/>
                    <a:pt x="280729" y="22949"/>
                    <a:pt x="288298" y="32033"/>
                  </a:cubicBezTo>
                  <a:cubicBezTo>
                    <a:pt x="290934" y="35197"/>
                    <a:pt x="294122" y="37858"/>
                    <a:pt x="297034" y="40770"/>
                  </a:cubicBezTo>
                  <a:cubicBezTo>
                    <a:pt x="298005" y="44653"/>
                    <a:pt x="298369" y="48739"/>
                    <a:pt x="299946" y="52418"/>
                  </a:cubicBezTo>
                  <a:cubicBezTo>
                    <a:pt x="301325" y="55635"/>
                    <a:pt x="304034" y="58115"/>
                    <a:pt x="305770" y="61154"/>
                  </a:cubicBezTo>
                  <a:cubicBezTo>
                    <a:pt x="307924" y="64923"/>
                    <a:pt x="309361" y="69080"/>
                    <a:pt x="311595" y="72803"/>
                  </a:cubicBezTo>
                  <a:cubicBezTo>
                    <a:pt x="315196" y="78805"/>
                    <a:pt x="320113" y="84014"/>
                    <a:pt x="323243" y="90275"/>
                  </a:cubicBezTo>
                  <a:cubicBezTo>
                    <a:pt x="325184" y="94158"/>
                    <a:pt x="326913" y="98155"/>
                    <a:pt x="329067" y="101924"/>
                  </a:cubicBezTo>
                  <a:cubicBezTo>
                    <a:pt x="330803" y="104963"/>
                    <a:pt x="333326" y="107530"/>
                    <a:pt x="334891" y="110660"/>
                  </a:cubicBezTo>
                  <a:cubicBezTo>
                    <a:pt x="337222" y="115321"/>
                    <a:pt x="339470" y="126682"/>
                    <a:pt x="340716" y="131045"/>
                  </a:cubicBezTo>
                  <a:cubicBezTo>
                    <a:pt x="341559" y="133996"/>
                    <a:pt x="342657" y="136869"/>
                    <a:pt x="343628" y="139781"/>
                  </a:cubicBezTo>
                  <a:cubicBezTo>
                    <a:pt x="344599" y="146576"/>
                    <a:pt x="345312" y="153413"/>
                    <a:pt x="346540" y="160166"/>
                  </a:cubicBezTo>
                  <a:cubicBezTo>
                    <a:pt x="347256" y="164104"/>
                    <a:pt x="349452" y="167812"/>
                    <a:pt x="349452" y="171814"/>
                  </a:cubicBezTo>
                  <a:cubicBezTo>
                    <a:pt x="349452" y="183503"/>
                    <a:pt x="348085" y="195173"/>
                    <a:pt x="346540" y="206759"/>
                  </a:cubicBezTo>
                  <a:cubicBezTo>
                    <a:pt x="345586" y="213915"/>
                    <a:pt x="335820" y="231688"/>
                    <a:pt x="331979" y="232968"/>
                  </a:cubicBezTo>
                  <a:lnTo>
                    <a:pt x="323243" y="235880"/>
                  </a:lnTo>
                  <a:cubicBezTo>
                    <a:pt x="321302" y="237822"/>
                    <a:pt x="319875" y="240477"/>
                    <a:pt x="317419" y="241705"/>
                  </a:cubicBezTo>
                  <a:cubicBezTo>
                    <a:pt x="311928" y="244451"/>
                    <a:pt x="299946" y="247529"/>
                    <a:pt x="299946" y="247529"/>
                  </a:cubicBezTo>
                  <a:cubicBezTo>
                    <a:pt x="297034" y="249470"/>
                    <a:pt x="294340" y="251788"/>
                    <a:pt x="291210" y="253353"/>
                  </a:cubicBezTo>
                  <a:cubicBezTo>
                    <a:pt x="282838" y="257539"/>
                    <a:pt x="270138" y="257836"/>
                    <a:pt x="262089" y="259177"/>
                  </a:cubicBezTo>
                  <a:cubicBezTo>
                    <a:pt x="242332" y="262470"/>
                    <a:pt x="286357" y="274709"/>
                    <a:pt x="288298" y="276650"/>
                  </a:cubicBezTo>
                  <a:close/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" name="フリーフォーム 88"/>
            <p:cNvSpPr/>
            <p:nvPr/>
          </p:nvSpPr>
          <p:spPr>
            <a:xfrm>
              <a:off x="6567980" y="4442312"/>
              <a:ext cx="343343" cy="232956"/>
            </a:xfrm>
            <a:custGeom>
              <a:avLst/>
              <a:gdLst>
                <a:gd name="connsiteX0" fmla="*/ 265001 w 396046"/>
                <a:gd name="connsiteY0" fmla="*/ 230056 h 232956"/>
                <a:gd name="connsiteX1" fmla="*/ 84451 w 396046"/>
                <a:gd name="connsiteY1" fmla="*/ 230056 h 232956"/>
                <a:gd name="connsiteX2" fmla="*/ 69890 w 396046"/>
                <a:gd name="connsiteY2" fmla="*/ 224232 h 232956"/>
                <a:gd name="connsiteX3" fmla="*/ 46593 w 396046"/>
                <a:gd name="connsiteY3" fmla="*/ 198023 h 232956"/>
                <a:gd name="connsiteX4" fmla="*/ 29121 w 396046"/>
                <a:gd name="connsiteY4" fmla="*/ 180551 h 232956"/>
                <a:gd name="connsiteX5" fmla="*/ 17472 w 396046"/>
                <a:gd name="connsiteY5" fmla="*/ 157254 h 232956"/>
                <a:gd name="connsiteX6" fmla="*/ 11648 w 396046"/>
                <a:gd name="connsiteY6" fmla="*/ 145605 h 232956"/>
                <a:gd name="connsiteX7" fmla="*/ 8736 w 396046"/>
                <a:gd name="connsiteY7" fmla="*/ 136869 h 232956"/>
                <a:gd name="connsiteX8" fmla="*/ 0 w 396046"/>
                <a:gd name="connsiteY8" fmla="*/ 110660 h 232956"/>
                <a:gd name="connsiteX9" fmla="*/ 2912 w 396046"/>
                <a:gd name="connsiteY9" fmla="*/ 66979 h 232956"/>
                <a:gd name="connsiteX10" fmla="*/ 8736 w 396046"/>
                <a:gd name="connsiteY10" fmla="*/ 58242 h 232956"/>
                <a:gd name="connsiteX11" fmla="*/ 11648 w 396046"/>
                <a:gd name="connsiteY11" fmla="*/ 49506 h 232956"/>
                <a:gd name="connsiteX12" fmla="*/ 26209 w 396046"/>
                <a:gd name="connsiteY12" fmla="*/ 34945 h 232956"/>
                <a:gd name="connsiteX13" fmla="*/ 43681 w 396046"/>
                <a:gd name="connsiteY13" fmla="*/ 20385 h 232956"/>
                <a:gd name="connsiteX14" fmla="*/ 64066 w 396046"/>
                <a:gd name="connsiteY14" fmla="*/ 8737 h 232956"/>
                <a:gd name="connsiteX15" fmla="*/ 81539 w 396046"/>
                <a:gd name="connsiteY15" fmla="*/ 5824 h 232956"/>
                <a:gd name="connsiteX16" fmla="*/ 90275 w 396046"/>
                <a:gd name="connsiteY16" fmla="*/ 2912 h 232956"/>
                <a:gd name="connsiteX17" fmla="*/ 101923 w 396046"/>
                <a:gd name="connsiteY17" fmla="*/ 0 h 232956"/>
                <a:gd name="connsiteX18" fmla="*/ 285386 w 396046"/>
                <a:gd name="connsiteY18" fmla="*/ 2912 h 232956"/>
                <a:gd name="connsiteX19" fmla="*/ 308683 w 396046"/>
                <a:gd name="connsiteY19" fmla="*/ 14561 h 232956"/>
                <a:gd name="connsiteX20" fmla="*/ 323243 w 396046"/>
                <a:gd name="connsiteY20" fmla="*/ 29121 h 232956"/>
                <a:gd name="connsiteX21" fmla="*/ 340716 w 396046"/>
                <a:gd name="connsiteY21" fmla="*/ 40770 h 232956"/>
                <a:gd name="connsiteX22" fmla="*/ 349452 w 396046"/>
                <a:gd name="connsiteY22" fmla="*/ 52418 h 232956"/>
                <a:gd name="connsiteX23" fmla="*/ 361100 w 396046"/>
                <a:gd name="connsiteY23" fmla="*/ 64067 h 232956"/>
                <a:gd name="connsiteX24" fmla="*/ 364012 w 396046"/>
                <a:gd name="connsiteY24" fmla="*/ 72803 h 232956"/>
                <a:gd name="connsiteX25" fmla="*/ 372749 w 396046"/>
                <a:gd name="connsiteY25" fmla="*/ 84451 h 232956"/>
                <a:gd name="connsiteX26" fmla="*/ 378573 w 396046"/>
                <a:gd name="connsiteY26" fmla="*/ 93188 h 232956"/>
                <a:gd name="connsiteX27" fmla="*/ 387309 w 396046"/>
                <a:gd name="connsiteY27" fmla="*/ 113572 h 232956"/>
                <a:gd name="connsiteX28" fmla="*/ 390221 w 396046"/>
                <a:gd name="connsiteY28" fmla="*/ 125221 h 232956"/>
                <a:gd name="connsiteX29" fmla="*/ 396046 w 396046"/>
                <a:gd name="connsiteY29" fmla="*/ 145605 h 232956"/>
                <a:gd name="connsiteX30" fmla="*/ 390221 w 396046"/>
                <a:gd name="connsiteY30" fmla="*/ 198023 h 232956"/>
                <a:gd name="connsiteX31" fmla="*/ 384397 w 396046"/>
                <a:gd name="connsiteY31" fmla="*/ 206760 h 232956"/>
                <a:gd name="connsiteX32" fmla="*/ 366925 w 396046"/>
                <a:gd name="connsiteY32" fmla="*/ 215496 h 232956"/>
                <a:gd name="connsiteX33" fmla="*/ 355276 w 396046"/>
                <a:gd name="connsiteY33" fmla="*/ 218408 h 232956"/>
                <a:gd name="connsiteX34" fmla="*/ 273737 w 396046"/>
                <a:gd name="connsiteY34" fmla="*/ 221320 h 232956"/>
                <a:gd name="connsiteX35" fmla="*/ 238792 w 396046"/>
                <a:gd name="connsiteY35" fmla="*/ 227144 h 232956"/>
                <a:gd name="connsiteX36" fmla="*/ 227144 w 396046"/>
                <a:gd name="connsiteY36" fmla="*/ 230056 h 232956"/>
                <a:gd name="connsiteX37" fmla="*/ 265001 w 396046"/>
                <a:gd name="connsiteY37" fmla="*/ 230056 h 23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6046" h="232956">
                  <a:moveTo>
                    <a:pt x="265001" y="230056"/>
                  </a:moveTo>
                  <a:cubicBezTo>
                    <a:pt x="241219" y="230056"/>
                    <a:pt x="206255" y="236581"/>
                    <a:pt x="84451" y="230056"/>
                  </a:cubicBezTo>
                  <a:cubicBezTo>
                    <a:pt x="79231" y="229776"/>
                    <a:pt x="74744" y="226173"/>
                    <a:pt x="69890" y="224232"/>
                  </a:cubicBezTo>
                  <a:cubicBezTo>
                    <a:pt x="33867" y="188209"/>
                    <a:pt x="84289" y="239488"/>
                    <a:pt x="46593" y="198023"/>
                  </a:cubicBezTo>
                  <a:cubicBezTo>
                    <a:pt x="41053" y="191929"/>
                    <a:pt x="33689" y="187404"/>
                    <a:pt x="29121" y="180551"/>
                  </a:cubicBezTo>
                  <a:cubicBezTo>
                    <a:pt x="18809" y="165081"/>
                    <a:pt x="26970" y="178623"/>
                    <a:pt x="17472" y="157254"/>
                  </a:cubicBezTo>
                  <a:cubicBezTo>
                    <a:pt x="15709" y="153287"/>
                    <a:pt x="13358" y="149595"/>
                    <a:pt x="11648" y="145605"/>
                  </a:cubicBezTo>
                  <a:cubicBezTo>
                    <a:pt x="10439" y="142784"/>
                    <a:pt x="9814" y="139743"/>
                    <a:pt x="8736" y="136869"/>
                  </a:cubicBezTo>
                  <a:cubicBezTo>
                    <a:pt x="512" y="114938"/>
                    <a:pt x="4879" y="130179"/>
                    <a:pt x="0" y="110660"/>
                  </a:cubicBezTo>
                  <a:cubicBezTo>
                    <a:pt x="971" y="96100"/>
                    <a:pt x="513" y="81373"/>
                    <a:pt x="2912" y="66979"/>
                  </a:cubicBezTo>
                  <a:cubicBezTo>
                    <a:pt x="3487" y="63527"/>
                    <a:pt x="7171" y="61373"/>
                    <a:pt x="8736" y="58242"/>
                  </a:cubicBezTo>
                  <a:cubicBezTo>
                    <a:pt x="10109" y="55497"/>
                    <a:pt x="9806" y="51962"/>
                    <a:pt x="11648" y="49506"/>
                  </a:cubicBezTo>
                  <a:cubicBezTo>
                    <a:pt x="15767" y="44015"/>
                    <a:pt x="22401" y="40656"/>
                    <a:pt x="26209" y="34945"/>
                  </a:cubicBezTo>
                  <a:cubicBezTo>
                    <a:pt x="35357" y="21223"/>
                    <a:pt x="27766" y="29479"/>
                    <a:pt x="43681" y="20385"/>
                  </a:cubicBezTo>
                  <a:cubicBezTo>
                    <a:pt x="51581" y="15871"/>
                    <a:pt x="54805" y="11515"/>
                    <a:pt x="64066" y="8737"/>
                  </a:cubicBezTo>
                  <a:cubicBezTo>
                    <a:pt x="69722" y="7040"/>
                    <a:pt x="75775" y="7105"/>
                    <a:pt x="81539" y="5824"/>
                  </a:cubicBezTo>
                  <a:cubicBezTo>
                    <a:pt x="84535" y="5158"/>
                    <a:pt x="87324" y="3755"/>
                    <a:pt x="90275" y="2912"/>
                  </a:cubicBezTo>
                  <a:cubicBezTo>
                    <a:pt x="94123" y="1813"/>
                    <a:pt x="98040" y="971"/>
                    <a:pt x="101923" y="0"/>
                  </a:cubicBezTo>
                  <a:lnTo>
                    <a:pt x="285386" y="2912"/>
                  </a:lnTo>
                  <a:cubicBezTo>
                    <a:pt x="291516" y="3098"/>
                    <a:pt x="306198" y="12573"/>
                    <a:pt x="308683" y="14561"/>
                  </a:cubicBezTo>
                  <a:cubicBezTo>
                    <a:pt x="314043" y="18849"/>
                    <a:pt x="317931" y="24775"/>
                    <a:pt x="323243" y="29121"/>
                  </a:cubicBezTo>
                  <a:cubicBezTo>
                    <a:pt x="328661" y="33554"/>
                    <a:pt x="335484" y="36119"/>
                    <a:pt x="340716" y="40770"/>
                  </a:cubicBezTo>
                  <a:cubicBezTo>
                    <a:pt x="344343" y="43994"/>
                    <a:pt x="346256" y="48765"/>
                    <a:pt x="349452" y="52418"/>
                  </a:cubicBezTo>
                  <a:cubicBezTo>
                    <a:pt x="353068" y="56551"/>
                    <a:pt x="357217" y="60184"/>
                    <a:pt x="361100" y="64067"/>
                  </a:cubicBezTo>
                  <a:cubicBezTo>
                    <a:pt x="362071" y="66979"/>
                    <a:pt x="362489" y="70138"/>
                    <a:pt x="364012" y="72803"/>
                  </a:cubicBezTo>
                  <a:cubicBezTo>
                    <a:pt x="366420" y="77017"/>
                    <a:pt x="369928" y="80502"/>
                    <a:pt x="372749" y="84451"/>
                  </a:cubicBezTo>
                  <a:cubicBezTo>
                    <a:pt x="374783" y="87299"/>
                    <a:pt x="376632" y="90276"/>
                    <a:pt x="378573" y="93188"/>
                  </a:cubicBezTo>
                  <a:cubicBezTo>
                    <a:pt x="386934" y="126632"/>
                    <a:pt x="375242" y="85415"/>
                    <a:pt x="387309" y="113572"/>
                  </a:cubicBezTo>
                  <a:cubicBezTo>
                    <a:pt x="388886" y="117251"/>
                    <a:pt x="389121" y="121373"/>
                    <a:pt x="390221" y="125221"/>
                  </a:cubicBezTo>
                  <a:cubicBezTo>
                    <a:pt x="398580" y="154475"/>
                    <a:pt x="386939" y="109177"/>
                    <a:pt x="396046" y="145605"/>
                  </a:cubicBezTo>
                  <a:cubicBezTo>
                    <a:pt x="394104" y="163078"/>
                    <a:pt x="393511" y="180753"/>
                    <a:pt x="390221" y="198023"/>
                  </a:cubicBezTo>
                  <a:cubicBezTo>
                    <a:pt x="389566" y="201461"/>
                    <a:pt x="386872" y="204285"/>
                    <a:pt x="384397" y="206760"/>
                  </a:cubicBezTo>
                  <a:cubicBezTo>
                    <a:pt x="379293" y="211865"/>
                    <a:pt x="373556" y="213602"/>
                    <a:pt x="366925" y="215496"/>
                  </a:cubicBezTo>
                  <a:cubicBezTo>
                    <a:pt x="363077" y="216596"/>
                    <a:pt x="359271" y="218158"/>
                    <a:pt x="355276" y="218408"/>
                  </a:cubicBezTo>
                  <a:cubicBezTo>
                    <a:pt x="328132" y="220104"/>
                    <a:pt x="300917" y="220349"/>
                    <a:pt x="273737" y="221320"/>
                  </a:cubicBezTo>
                  <a:cubicBezTo>
                    <a:pt x="247525" y="227873"/>
                    <a:pt x="279694" y="220327"/>
                    <a:pt x="238792" y="227144"/>
                  </a:cubicBezTo>
                  <a:cubicBezTo>
                    <a:pt x="234844" y="227802"/>
                    <a:pt x="230992" y="228957"/>
                    <a:pt x="227144" y="230056"/>
                  </a:cubicBezTo>
                  <a:cubicBezTo>
                    <a:pt x="224192" y="230899"/>
                    <a:pt x="288783" y="230056"/>
                    <a:pt x="265001" y="230056"/>
                  </a:cubicBezTo>
                  <a:close/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" name="フリーフォーム 89"/>
            <p:cNvSpPr/>
            <p:nvPr/>
          </p:nvSpPr>
          <p:spPr>
            <a:xfrm>
              <a:off x="6139616" y="3938226"/>
              <a:ext cx="923334" cy="247529"/>
            </a:xfrm>
            <a:custGeom>
              <a:avLst/>
              <a:gdLst>
                <a:gd name="connsiteX0" fmla="*/ 55330 w 923334"/>
                <a:gd name="connsiteY0" fmla="*/ 206759 h 247529"/>
                <a:gd name="connsiteX1" fmla="*/ 49506 w 923334"/>
                <a:gd name="connsiteY1" fmla="*/ 177638 h 247529"/>
                <a:gd name="connsiteX2" fmla="*/ 43682 w 923334"/>
                <a:gd name="connsiteY2" fmla="*/ 163078 h 247529"/>
                <a:gd name="connsiteX3" fmla="*/ 37858 w 923334"/>
                <a:gd name="connsiteY3" fmla="*/ 125220 h 247529"/>
                <a:gd name="connsiteX4" fmla="*/ 40770 w 923334"/>
                <a:gd name="connsiteY4" fmla="*/ 75715 h 247529"/>
                <a:gd name="connsiteX5" fmla="*/ 46594 w 923334"/>
                <a:gd name="connsiteY5" fmla="*/ 66978 h 247529"/>
                <a:gd name="connsiteX6" fmla="*/ 64067 w 923334"/>
                <a:gd name="connsiteY6" fmla="*/ 52418 h 247529"/>
                <a:gd name="connsiteX7" fmla="*/ 87363 w 923334"/>
                <a:gd name="connsiteY7" fmla="*/ 43682 h 247529"/>
                <a:gd name="connsiteX8" fmla="*/ 99012 w 923334"/>
                <a:gd name="connsiteY8" fmla="*/ 49506 h 247529"/>
                <a:gd name="connsiteX9" fmla="*/ 119397 w 923334"/>
                <a:gd name="connsiteY9" fmla="*/ 75715 h 247529"/>
                <a:gd name="connsiteX10" fmla="*/ 128133 w 923334"/>
                <a:gd name="connsiteY10" fmla="*/ 90275 h 247529"/>
                <a:gd name="connsiteX11" fmla="*/ 133957 w 923334"/>
                <a:gd name="connsiteY11" fmla="*/ 104836 h 247529"/>
                <a:gd name="connsiteX12" fmla="*/ 148518 w 923334"/>
                <a:gd name="connsiteY12" fmla="*/ 128133 h 247529"/>
                <a:gd name="connsiteX13" fmla="*/ 151430 w 923334"/>
                <a:gd name="connsiteY13" fmla="*/ 142693 h 247529"/>
                <a:gd name="connsiteX14" fmla="*/ 154342 w 923334"/>
                <a:gd name="connsiteY14" fmla="*/ 151429 h 247529"/>
                <a:gd name="connsiteX15" fmla="*/ 151430 w 923334"/>
                <a:gd name="connsiteY15" fmla="*/ 133957 h 247529"/>
                <a:gd name="connsiteX16" fmla="*/ 160166 w 923334"/>
                <a:gd name="connsiteY16" fmla="*/ 75715 h 247529"/>
                <a:gd name="connsiteX17" fmla="*/ 168902 w 923334"/>
                <a:gd name="connsiteY17" fmla="*/ 61154 h 247529"/>
                <a:gd name="connsiteX18" fmla="*/ 195111 w 923334"/>
                <a:gd name="connsiteY18" fmla="*/ 32033 h 247529"/>
                <a:gd name="connsiteX19" fmla="*/ 203848 w 923334"/>
                <a:gd name="connsiteY19" fmla="*/ 29121 h 247529"/>
                <a:gd name="connsiteX20" fmla="*/ 218408 w 923334"/>
                <a:gd name="connsiteY20" fmla="*/ 20385 h 247529"/>
                <a:gd name="connsiteX21" fmla="*/ 273738 w 923334"/>
                <a:gd name="connsiteY21" fmla="*/ 26209 h 247529"/>
                <a:gd name="connsiteX22" fmla="*/ 285386 w 923334"/>
                <a:gd name="connsiteY22" fmla="*/ 29121 h 247529"/>
                <a:gd name="connsiteX23" fmla="*/ 302859 w 923334"/>
                <a:gd name="connsiteY23" fmla="*/ 43682 h 247529"/>
                <a:gd name="connsiteX24" fmla="*/ 314507 w 923334"/>
                <a:gd name="connsiteY24" fmla="*/ 52418 h 247529"/>
                <a:gd name="connsiteX25" fmla="*/ 323244 w 923334"/>
                <a:gd name="connsiteY25" fmla="*/ 69891 h 247529"/>
                <a:gd name="connsiteX26" fmla="*/ 326156 w 923334"/>
                <a:gd name="connsiteY26" fmla="*/ 78627 h 247529"/>
                <a:gd name="connsiteX27" fmla="*/ 331980 w 923334"/>
                <a:gd name="connsiteY27" fmla="*/ 107748 h 247529"/>
                <a:gd name="connsiteX28" fmla="*/ 329068 w 923334"/>
                <a:gd name="connsiteY28" fmla="*/ 168902 h 247529"/>
                <a:gd name="connsiteX29" fmla="*/ 326156 w 923334"/>
                <a:gd name="connsiteY29" fmla="*/ 157254 h 247529"/>
                <a:gd name="connsiteX30" fmla="*/ 331980 w 923334"/>
                <a:gd name="connsiteY30" fmla="*/ 84451 h 247529"/>
                <a:gd name="connsiteX31" fmla="*/ 334892 w 923334"/>
                <a:gd name="connsiteY31" fmla="*/ 75715 h 247529"/>
                <a:gd name="connsiteX32" fmla="*/ 358189 w 923334"/>
                <a:gd name="connsiteY32" fmla="*/ 55330 h 247529"/>
                <a:gd name="connsiteX33" fmla="*/ 366925 w 923334"/>
                <a:gd name="connsiteY33" fmla="*/ 52418 h 247529"/>
                <a:gd name="connsiteX34" fmla="*/ 384398 w 923334"/>
                <a:gd name="connsiteY34" fmla="*/ 43682 h 247529"/>
                <a:gd name="connsiteX35" fmla="*/ 413519 w 923334"/>
                <a:gd name="connsiteY35" fmla="*/ 52418 h 247529"/>
                <a:gd name="connsiteX36" fmla="*/ 428079 w 923334"/>
                <a:gd name="connsiteY36" fmla="*/ 66978 h 247529"/>
                <a:gd name="connsiteX37" fmla="*/ 445552 w 923334"/>
                <a:gd name="connsiteY37" fmla="*/ 90275 h 247529"/>
                <a:gd name="connsiteX38" fmla="*/ 468849 w 923334"/>
                <a:gd name="connsiteY38" fmla="*/ 136869 h 247529"/>
                <a:gd name="connsiteX39" fmla="*/ 500882 w 923334"/>
                <a:gd name="connsiteY39" fmla="*/ 186375 h 247529"/>
                <a:gd name="connsiteX40" fmla="*/ 509618 w 923334"/>
                <a:gd name="connsiteY40" fmla="*/ 212584 h 247529"/>
                <a:gd name="connsiteX41" fmla="*/ 518355 w 923334"/>
                <a:gd name="connsiteY41" fmla="*/ 198023 h 247529"/>
                <a:gd name="connsiteX42" fmla="*/ 535827 w 923334"/>
                <a:gd name="connsiteY42" fmla="*/ 160166 h 247529"/>
                <a:gd name="connsiteX43" fmla="*/ 553300 w 923334"/>
                <a:gd name="connsiteY43" fmla="*/ 136869 h 247529"/>
                <a:gd name="connsiteX44" fmla="*/ 564948 w 923334"/>
                <a:gd name="connsiteY44" fmla="*/ 122308 h 247529"/>
                <a:gd name="connsiteX45" fmla="*/ 576597 w 923334"/>
                <a:gd name="connsiteY45" fmla="*/ 104836 h 247529"/>
                <a:gd name="connsiteX46" fmla="*/ 579509 w 923334"/>
                <a:gd name="connsiteY46" fmla="*/ 96099 h 247529"/>
                <a:gd name="connsiteX47" fmla="*/ 588245 w 923334"/>
                <a:gd name="connsiteY47" fmla="*/ 81539 h 247529"/>
                <a:gd name="connsiteX48" fmla="*/ 599893 w 923334"/>
                <a:gd name="connsiteY48" fmla="*/ 64066 h 247529"/>
                <a:gd name="connsiteX49" fmla="*/ 620278 w 923334"/>
                <a:gd name="connsiteY49" fmla="*/ 90275 h 247529"/>
                <a:gd name="connsiteX50" fmla="*/ 631927 w 923334"/>
                <a:gd name="connsiteY50" fmla="*/ 136869 h 247529"/>
                <a:gd name="connsiteX51" fmla="*/ 646487 w 923334"/>
                <a:gd name="connsiteY51" fmla="*/ 174726 h 247529"/>
                <a:gd name="connsiteX52" fmla="*/ 658135 w 923334"/>
                <a:gd name="connsiteY52" fmla="*/ 171814 h 247529"/>
                <a:gd name="connsiteX53" fmla="*/ 669784 w 923334"/>
                <a:gd name="connsiteY53" fmla="*/ 157254 h 247529"/>
                <a:gd name="connsiteX54" fmla="*/ 678520 w 923334"/>
                <a:gd name="connsiteY54" fmla="*/ 148517 h 247529"/>
                <a:gd name="connsiteX55" fmla="*/ 684344 w 923334"/>
                <a:gd name="connsiteY55" fmla="*/ 136869 h 247529"/>
                <a:gd name="connsiteX56" fmla="*/ 693081 w 923334"/>
                <a:gd name="connsiteY56" fmla="*/ 128133 h 247529"/>
                <a:gd name="connsiteX57" fmla="*/ 701817 w 923334"/>
                <a:gd name="connsiteY57" fmla="*/ 116484 h 247529"/>
                <a:gd name="connsiteX58" fmla="*/ 716378 w 923334"/>
                <a:gd name="connsiteY58" fmla="*/ 93187 h 247529"/>
                <a:gd name="connsiteX59" fmla="*/ 730938 w 923334"/>
                <a:gd name="connsiteY59" fmla="*/ 75715 h 247529"/>
                <a:gd name="connsiteX60" fmla="*/ 765883 w 923334"/>
                <a:gd name="connsiteY60" fmla="*/ 101924 h 247529"/>
                <a:gd name="connsiteX61" fmla="*/ 821213 w 923334"/>
                <a:gd name="connsiteY61" fmla="*/ 183463 h 247529"/>
                <a:gd name="connsiteX62" fmla="*/ 835774 w 923334"/>
                <a:gd name="connsiteY62" fmla="*/ 203847 h 247529"/>
                <a:gd name="connsiteX63" fmla="*/ 847422 w 923334"/>
                <a:gd name="connsiteY63" fmla="*/ 221320 h 247529"/>
                <a:gd name="connsiteX64" fmla="*/ 861983 w 923334"/>
                <a:gd name="connsiteY64" fmla="*/ 235880 h 247529"/>
                <a:gd name="connsiteX65" fmla="*/ 885279 w 923334"/>
                <a:gd name="connsiteY65" fmla="*/ 189287 h 247529"/>
                <a:gd name="connsiteX66" fmla="*/ 894016 w 923334"/>
                <a:gd name="connsiteY66" fmla="*/ 171814 h 247529"/>
                <a:gd name="connsiteX67" fmla="*/ 905664 w 923334"/>
                <a:gd name="connsiteY67" fmla="*/ 154341 h 247529"/>
                <a:gd name="connsiteX68" fmla="*/ 920225 w 923334"/>
                <a:gd name="connsiteY68" fmla="*/ 128133 h 247529"/>
                <a:gd name="connsiteX69" fmla="*/ 882367 w 923334"/>
                <a:gd name="connsiteY69" fmla="*/ 125220 h 247529"/>
                <a:gd name="connsiteX70" fmla="*/ 809565 w 923334"/>
                <a:gd name="connsiteY70" fmla="*/ 154341 h 247529"/>
                <a:gd name="connsiteX71" fmla="*/ 789180 w 923334"/>
                <a:gd name="connsiteY71" fmla="*/ 160166 h 247529"/>
                <a:gd name="connsiteX72" fmla="*/ 771707 w 923334"/>
                <a:gd name="connsiteY72" fmla="*/ 165990 h 247529"/>
                <a:gd name="connsiteX73" fmla="*/ 757147 w 923334"/>
                <a:gd name="connsiteY73" fmla="*/ 171814 h 247529"/>
                <a:gd name="connsiteX74" fmla="*/ 739674 w 923334"/>
                <a:gd name="connsiteY74" fmla="*/ 180550 h 247529"/>
                <a:gd name="connsiteX75" fmla="*/ 728026 w 923334"/>
                <a:gd name="connsiteY75" fmla="*/ 177638 h 247529"/>
                <a:gd name="connsiteX76" fmla="*/ 725114 w 923334"/>
                <a:gd name="connsiteY76" fmla="*/ 163078 h 247529"/>
                <a:gd name="connsiteX77" fmla="*/ 719290 w 923334"/>
                <a:gd name="connsiteY77" fmla="*/ 151429 h 247529"/>
                <a:gd name="connsiteX78" fmla="*/ 710553 w 923334"/>
                <a:gd name="connsiteY78" fmla="*/ 128133 h 247529"/>
                <a:gd name="connsiteX79" fmla="*/ 707641 w 923334"/>
                <a:gd name="connsiteY79" fmla="*/ 99012 h 247529"/>
                <a:gd name="connsiteX80" fmla="*/ 695993 w 923334"/>
                <a:gd name="connsiteY80" fmla="*/ 101924 h 247529"/>
                <a:gd name="connsiteX81" fmla="*/ 687256 w 923334"/>
                <a:gd name="connsiteY81" fmla="*/ 116484 h 247529"/>
                <a:gd name="connsiteX82" fmla="*/ 661048 w 923334"/>
                <a:gd name="connsiteY82" fmla="*/ 142693 h 247529"/>
                <a:gd name="connsiteX83" fmla="*/ 652311 w 923334"/>
                <a:gd name="connsiteY83" fmla="*/ 154341 h 247529"/>
                <a:gd name="connsiteX84" fmla="*/ 611542 w 923334"/>
                <a:gd name="connsiteY84" fmla="*/ 177638 h 247529"/>
                <a:gd name="connsiteX85" fmla="*/ 594069 w 923334"/>
                <a:gd name="connsiteY85" fmla="*/ 180550 h 247529"/>
                <a:gd name="connsiteX86" fmla="*/ 567860 w 923334"/>
                <a:gd name="connsiteY86" fmla="*/ 186375 h 247529"/>
                <a:gd name="connsiteX87" fmla="*/ 530003 w 923334"/>
                <a:gd name="connsiteY87" fmla="*/ 183463 h 247529"/>
                <a:gd name="connsiteX88" fmla="*/ 518355 w 923334"/>
                <a:gd name="connsiteY88" fmla="*/ 177638 h 247529"/>
                <a:gd name="connsiteX89" fmla="*/ 503794 w 923334"/>
                <a:gd name="connsiteY89" fmla="*/ 163078 h 247529"/>
                <a:gd name="connsiteX90" fmla="*/ 497970 w 923334"/>
                <a:gd name="connsiteY90" fmla="*/ 139781 h 247529"/>
                <a:gd name="connsiteX91" fmla="*/ 492146 w 923334"/>
                <a:gd name="connsiteY91" fmla="*/ 122308 h 247529"/>
                <a:gd name="connsiteX92" fmla="*/ 489234 w 923334"/>
                <a:gd name="connsiteY92" fmla="*/ 87363 h 247529"/>
                <a:gd name="connsiteX93" fmla="*/ 471761 w 923334"/>
                <a:gd name="connsiteY93" fmla="*/ 96099 h 247529"/>
                <a:gd name="connsiteX94" fmla="*/ 457200 w 923334"/>
                <a:gd name="connsiteY94" fmla="*/ 116484 h 247529"/>
                <a:gd name="connsiteX95" fmla="*/ 433904 w 923334"/>
                <a:gd name="connsiteY95" fmla="*/ 145605 h 247529"/>
                <a:gd name="connsiteX96" fmla="*/ 384398 w 923334"/>
                <a:gd name="connsiteY96" fmla="*/ 200935 h 247529"/>
                <a:gd name="connsiteX97" fmla="*/ 349453 w 923334"/>
                <a:gd name="connsiteY97" fmla="*/ 241705 h 247529"/>
                <a:gd name="connsiteX98" fmla="*/ 337804 w 923334"/>
                <a:gd name="connsiteY98" fmla="*/ 247529 h 247529"/>
                <a:gd name="connsiteX99" fmla="*/ 320332 w 923334"/>
                <a:gd name="connsiteY99" fmla="*/ 241705 h 247529"/>
                <a:gd name="connsiteX100" fmla="*/ 308683 w 923334"/>
                <a:gd name="connsiteY100" fmla="*/ 206759 h 247529"/>
                <a:gd name="connsiteX101" fmla="*/ 299947 w 923334"/>
                <a:gd name="connsiteY101" fmla="*/ 177638 h 247529"/>
                <a:gd name="connsiteX102" fmla="*/ 297035 w 923334"/>
                <a:gd name="connsiteY102" fmla="*/ 154341 h 247529"/>
                <a:gd name="connsiteX103" fmla="*/ 294123 w 923334"/>
                <a:gd name="connsiteY103" fmla="*/ 90275 h 247529"/>
                <a:gd name="connsiteX104" fmla="*/ 291211 w 923334"/>
                <a:gd name="connsiteY104" fmla="*/ 81539 h 247529"/>
                <a:gd name="connsiteX105" fmla="*/ 288299 w 923334"/>
                <a:gd name="connsiteY105" fmla="*/ 69891 h 247529"/>
                <a:gd name="connsiteX106" fmla="*/ 282474 w 923334"/>
                <a:gd name="connsiteY106" fmla="*/ 58242 h 247529"/>
                <a:gd name="connsiteX107" fmla="*/ 279562 w 923334"/>
                <a:gd name="connsiteY107" fmla="*/ 49506 h 247529"/>
                <a:gd name="connsiteX108" fmla="*/ 270826 w 923334"/>
                <a:gd name="connsiteY108" fmla="*/ 43682 h 247529"/>
                <a:gd name="connsiteX109" fmla="*/ 232969 w 923334"/>
                <a:gd name="connsiteY109" fmla="*/ 58242 h 247529"/>
                <a:gd name="connsiteX110" fmla="*/ 189287 w 923334"/>
                <a:gd name="connsiteY110" fmla="*/ 110660 h 247529"/>
                <a:gd name="connsiteX111" fmla="*/ 133957 w 923334"/>
                <a:gd name="connsiteY111" fmla="*/ 165990 h 247529"/>
                <a:gd name="connsiteX112" fmla="*/ 107748 w 923334"/>
                <a:gd name="connsiteY112" fmla="*/ 186375 h 247529"/>
                <a:gd name="connsiteX113" fmla="*/ 90276 w 923334"/>
                <a:gd name="connsiteY113" fmla="*/ 198023 h 247529"/>
                <a:gd name="connsiteX114" fmla="*/ 58242 w 923334"/>
                <a:gd name="connsiteY114" fmla="*/ 224232 h 247529"/>
                <a:gd name="connsiteX115" fmla="*/ 46594 w 923334"/>
                <a:gd name="connsiteY115" fmla="*/ 221320 h 247529"/>
                <a:gd name="connsiteX116" fmla="*/ 43682 w 923334"/>
                <a:gd name="connsiteY116" fmla="*/ 212584 h 247529"/>
                <a:gd name="connsiteX117" fmla="*/ 37858 w 923334"/>
                <a:gd name="connsiteY117" fmla="*/ 200935 h 247529"/>
                <a:gd name="connsiteX118" fmla="*/ 32034 w 923334"/>
                <a:gd name="connsiteY118" fmla="*/ 183463 h 247529"/>
                <a:gd name="connsiteX119" fmla="*/ 20385 w 923334"/>
                <a:gd name="connsiteY119" fmla="*/ 157254 h 247529"/>
                <a:gd name="connsiteX120" fmla="*/ 8737 w 923334"/>
                <a:gd name="connsiteY120" fmla="*/ 133957 h 247529"/>
                <a:gd name="connsiteX121" fmla="*/ 5825 w 923334"/>
                <a:gd name="connsiteY121" fmla="*/ 113572 h 247529"/>
                <a:gd name="connsiteX122" fmla="*/ 0 w 923334"/>
                <a:gd name="connsiteY122" fmla="*/ 96099 h 247529"/>
                <a:gd name="connsiteX123" fmla="*/ 11649 w 923334"/>
                <a:gd name="connsiteY123" fmla="*/ 66978 h 247529"/>
                <a:gd name="connsiteX124" fmla="*/ 66979 w 923334"/>
                <a:gd name="connsiteY124" fmla="*/ 119396 h 247529"/>
                <a:gd name="connsiteX125" fmla="*/ 128133 w 923334"/>
                <a:gd name="connsiteY125" fmla="*/ 154341 h 247529"/>
                <a:gd name="connsiteX126" fmla="*/ 168902 w 923334"/>
                <a:gd name="connsiteY126" fmla="*/ 177638 h 247529"/>
                <a:gd name="connsiteX127" fmla="*/ 183463 w 923334"/>
                <a:gd name="connsiteY127" fmla="*/ 174726 h 247529"/>
                <a:gd name="connsiteX128" fmla="*/ 189287 w 923334"/>
                <a:gd name="connsiteY128" fmla="*/ 165990 h 247529"/>
                <a:gd name="connsiteX129" fmla="*/ 198023 w 923334"/>
                <a:gd name="connsiteY129" fmla="*/ 148517 h 247529"/>
                <a:gd name="connsiteX130" fmla="*/ 212584 w 923334"/>
                <a:gd name="connsiteY130" fmla="*/ 113572 h 247529"/>
                <a:gd name="connsiteX131" fmla="*/ 218408 w 923334"/>
                <a:gd name="connsiteY131" fmla="*/ 101924 h 247529"/>
                <a:gd name="connsiteX132" fmla="*/ 224232 w 923334"/>
                <a:gd name="connsiteY132" fmla="*/ 87363 h 247529"/>
                <a:gd name="connsiteX133" fmla="*/ 227144 w 923334"/>
                <a:gd name="connsiteY133" fmla="*/ 78627 h 247529"/>
                <a:gd name="connsiteX134" fmla="*/ 232969 w 923334"/>
                <a:gd name="connsiteY134" fmla="*/ 69891 h 247529"/>
                <a:gd name="connsiteX135" fmla="*/ 238793 w 923334"/>
                <a:gd name="connsiteY135" fmla="*/ 52418 h 247529"/>
                <a:gd name="connsiteX136" fmla="*/ 241705 w 923334"/>
                <a:gd name="connsiteY136" fmla="*/ 43682 h 247529"/>
                <a:gd name="connsiteX137" fmla="*/ 247529 w 923334"/>
                <a:gd name="connsiteY137" fmla="*/ 37857 h 247529"/>
                <a:gd name="connsiteX138" fmla="*/ 262090 w 923334"/>
                <a:gd name="connsiteY138" fmla="*/ 23297 h 247529"/>
                <a:gd name="connsiteX139" fmla="*/ 273738 w 923334"/>
                <a:gd name="connsiteY139" fmla="*/ 20385 h 247529"/>
                <a:gd name="connsiteX140" fmla="*/ 294123 w 923334"/>
                <a:gd name="connsiteY140" fmla="*/ 23297 h 247529"/>
                <a:gd name="connsiteX141" fmla="*/ 320332 w 923334"/>
                <a:gd name="connsiteY141" fmla="*/ 43682 h 247529"/>
                <a:gd name="connsiteX142" fmla="*/ 343628 w 923334"/>
                <a:gd name="connsiteY142" fmla="*/ 58242 h 247529"/>
                <a:gd name="connsiteX143" fmla="*/ 366925 w 923334"/>
                <a:gd name="connsiteY143" fmla="*/ 69891 h 247529"/>
                <a:gd name="connsiteX144" fmla="*/ 390222 w 923334"/>
                <a:gd name="connsiteY144" fmla="*/ 87363 h 247529"/>
                <a:gd name="connsiteX145" fmla="*/ 419343 w 923334"/>
                <a:gd name="connsiteY145" fmla="*/ 99012 h 247529"/>
                <a:gd name="connsiteX146" fmla="*/ 436816 w 923334"/>
                <a:gd name="connsiteY146" fmla="*/ 110660 h 247529"/>
                <a:gd name="connsiteX147" fmla="*/ 454288 w 923334"/>
                <a:gd name="connsiteY147" fmla="*/ 119396 h 247529"/>
                <a:gd name="connsiteX148" fmla="*/ 463025 w 923334"/>
                <a:gd name="connsiteY148" fmla="*/ 125220 h 247529"/>
                <a:gd name="connsiteX149" fmla="*/ 474673 w 923334"/>
                <a:gd name="connsiteY149" fmla="*/ 128133 h 247529"/>
                <a:gd name="connsiteX150" fmla="*/ 483409 w 923334"/>
                <a:gd name="connsiteY150" fmla="*/ 131045 h 247529"/>
                <a:gd name="connsiteX151" fmla="*/ 497970 w 923334"/>
                <a:gd name="connsiteY151" fmla="*/ 128133 h 247529"/>
                <a:gd name="connsiteX152" fmla="*/ 515442 w 923334"/>
                <a:gd name="connsiteY152" fmla="*/ 104836 h 247529"/>
                <a:gd name="connsiteX153" fmla="*/ 547476 w 923334"/>
                <a:gd name="connsiteY153" fmla="*/ 64066 h 247529"/>
                <a:gd name="connsiteX154" fmla="*/ 559124 w 923334"/>
                <a:gd name="connsiteY154" fmla="*/ 43682 h 247529"/>
                <a:gd name="connsiteX155" fmla="*/ 567860 w 923334"/>
                <a:gd name="connsiteY155" fmla="*/ 40770 h 247529"/>
                <a:gd name="connsiteX156" fmla="*/ 576597 w 923334"/>
                <a:gd name="connsiteY156" fmla="*/ 58242 h 247529"/>
                <a:gd name="connsiteX157" fmla="*/ 579509 w 923334"/>
                <a:gd name="connsiteY157" fmla="*/ 78627 h 247529"/>
                <a:gd name="connsiteX158" fmla="*/ 588245 w 923334"/>
                <a:gd name="connsiteY158" fmla="*/ 84451 h 247529"/>
                <a:gd name="connsiteX159" fmla="*/ 602806 w 923334"/>
                <a:gd name="connsiteY159" fmla="*/ 75715 h 247529"/>
                <a:gd name="connsiteX160" fmla="*/ 629014 w 923334"/>
                <a:gd name="connsiteY160" fmla="*/ 40770 h 247529"/>
                <a:gd name="connsiteX161" fmla="*/ 652311 w 923334"/>
                <a:gd name="connsiteY161" fmla="*/ 11648 h 247529"/>
                <a:gd name="connsiteX162" fmla="*/ 669784 w 923334"/>
                <a:gd name="connsiteY162" fmla="*/ 0 h 247529"/>
                <a:gd name="connsiteX163" fmla="*/ 684344 w 923334"/>
                <a:gd name="connsiteY163" fmla="*/ 11648 h 247529"/>
                <a:gd name="connsiteX164" fmla="*/ 701817 w 923334"/>
                <a:gd name="connsiteY164" fmla="*/ 49506 h 247529"/>
                <a:gd name="connsiteX165" fmla="*/ 704729 w 923334"/>
                <a:gd name="connsiteY165" fmla="*/ 58242 h 247529"/>
                <a:gd name="connsiteX166" fmla="*/ 716378 w 923334"/>
                <a:gd name="connsiteY166" fmla="*/ 75715 h 247529"/>
                <a:gd name="connsiteX167" fmla="*/ 722202 w 923334"/>
                <a:gd name="connsiteY167" fmla="*/ 84451 h 247529"/>
                <a:gd name="connsiteX168" fmla="*/ 733850 w 923334"/>
                <a:gd name="connsiteY168" fmla="*/ 87363 h 247529"/>
                <a:gd name="connsiteX169" fmla="*/ 760059 w 923334"/>
                <a:gd name="connsiteY169" fmla="*/ 64066 h 247529"/>
                <a:gd name="connsiteX170" fmla="*/ 768795 w 923334"/>
                <a:gd name="connsiteY170" fmla="*/ 58242 h 247529"/>
                <a:gd name="connsiteX171" fmla="*/ 777532 w 923334"/>
                <a:gd name="connsiteY171" fmla="*/ 55330 h 247529"/>
                <a:gd name="connsiteX172" fmla="*/ 786268 w 923334"/>
                <a:gd name="connsiteY172" fmla="*/ 49506 h 247529"/>
                <a:gd name="connsiteX173" fmla="*/ 821213 w 923334"/>
                <a:gd name="connsiteY173" fmla="*/ 55330 h 247529"/>
                <a:gd name="connsiteX174" fmla="*/ 824125 w 923334"/>
                <a:gd name="connsiteY174" fmla="*/ 64066 h 247529"/>
                <a:gd name="connsiteX175" fmla="*/ 838686 w 923334"/>
                <a:gd name="connsiteY175" fmla="*/ 84451 h 247529"/>
                <a:gd name="connsiteX176" fmla="*/ 847422 w 923334"/>
                <a:gd name="connsiteY176" fmla="*/ 99012 h 247529"/>
                <a:gd name="connsiteX177" fmla="*/ 850334 w 923334"/>
                <a:gd name="connsiteY177" fmla="*/ 110660 h 247529"/>
                <a:gd name="connsiteX178" fmla="*/ 864895 w 923334"/>
                <a:gd name="connsiteY178" fmla="*/ 128133 h 247529"/>
                <a:gd name="connsiteX179" fmla="*/ 888192 w 923334"/>
                <a:gd name="connsiteY179" fmla="*/ 160166 h 247529"/>
                <a:gd name="connsiteX180" fmla="*/ 896928 w 923334"/>
                <a:gd name="connsiteY180" fmla="*/ 168902 h 247529"/>
                <a:gd name="connsiteX181" fmla="*/ 902752 w 923334"/>
                <a:gd name="connsiteY181" fmla="*/ 177638 h 247529"/>
                <a:gd name="connsiteX182" fmla="*/ 911488 w 923334"/>
                <a:gd name="connsiteY182" fmla="*/ 189287 h 24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923334" h="247529">
                  <a:moveTo>
                    <a:pt x="55330" y="206759"/>
                  </a:moveTo>
                  <a:cubicBezTo>
                    <a:pt x="53389" y="197052"/>
                    <a:pt x="52057" y="187203"/>
                    <a:pt x="49506" y="177638"/>
                  </a:cubicBezTo>
                  <a:cubicBezTo>
                    <a:pt x="48159" y="172587"/>
                    <a:pt x="45057" y="168121"/>
                    <a:pt x="43682" y="163078"/>
                  </a:cubicBezTo>
                  <a:cubicBezTo>
                    <a:pt x="42470" y="158634"/>
                    <a:pt x="38317" y="128434"/>
                    <a:pt x="37858" y="125220"/>
                  </a:cubicBezTo>
                  <a:cubicBezTo>
                    <a:pt x="38829" y="108718"/>
                    <a:pt x="38318" y="92062"/>
                    <a:pt x="40770" y="75715"/>
                  </a:cubicBezTo>
                  <a:cubicBezTo>
                    <a:pt x="41289" y="72254"/>
                    <a:pt x="44353" y="69667"/>
                    <a:pt x="46594" y="66978"/>
                  </a:cubicBezTo>
                  <a:cubicBezTo>
                    <a:pt x="51195" y="61456"/>
                    <a:pt x="57521" y="55691"/>
                    <a:pt x="64067" y="52418"/>
                  </a:cubicBezTo>
                  <a:cubicBezTo>
                    <a:pt x="71032" y="48936"/>
                    <a:pt x="79802" y="46202"/>
                    <a:pt x="87363" y="43682"/>
                  </a:cubicBezTo>
                  <a:cubicBezTo>
                    <a:pt x="91246" y="45623"/>
                    <a:pt x="95479" y="46983"/>
                    <a:pt x="99012" y="49506"/>
                  </a:cubicBezTo>
                  <a:cubicBezTo>
                    <a:pt x="107157" y="55323"/>
                    <a:pt x="114882" y="68190"/>
                    <a:pt x="119397" y="75715"/>
                  </a:cubicBezTo>
                  <a:cubicBezTo>
                    <a:pt x="122309" y="80568"/>
                    <a:pt x="125602" y="85213"/>
                    <a:pt x="128133" y="90275"/>
                  </a:cubicBezTo>
                  <a:cubicBezTo>
                    <a:pt x="130471" y="94951"/>
                    <a:pt x="131619" y="100160"/>
                    <a:pt x="133957" y="104836"/>
                  </a:cubicBezTo>
                  <a:cubicBezTo>
                    <a:pt x="137470" y="111862"/>
                    <a:pt x="143897" y="121202"/>
                    <a:pt x="148518" y="128133"/>
                  </a:cubicBezTo>
                  <a:cubicBezTo>
                    <a:pt x="149489" y="132986"/>
                    <a:pt x="150230" y="137891"/>
                    <a:pt x="151430" y="142693"/>
                  </a:cubicBezTo>
                  <a:cubicBezTo>
                    <a:pt x="152174" y="145671"/>
                    <a:pt x="154342" y="154499"/>
                    <a:pt x="154342" y="151429"/>
                  </a:cubicBezTo>
                  <a:cubicBezTo>
                    <a:pt x="154342" y="145525"/>
                    <a:pt x="152401" y="139781"/>
                    <a:pt x="151430" y="133957"/>
                  </a:cubicBezTo>
                  <a:cubicBezTo>
                    <a:pt x="154342" y="114543"/>
                    <a:pt x="155585" y="94804"/>
                    <a:pt x="160166" y="75715"/>
                  </a:cubicBezTo>
                  <a:cubicBezTo>
                    <a:pt x="161487" y="70211"/>
                    <a:pt x="165573" y="65732"/>
                    <a:pt x="168902" y="61154"/>
                  </a:cubicBezTo>
                  <a:cubicBezTo>
                    <a:pt x="172031" y="56852"/>
                    <a:pt x="188929" y="36449"/>
                    <a:pt x="195111" y="32033"/>
                  </a:cubicBezTo>
                  <a:cubicBezTo>
                    <a:pt x="197609" y="30249"/>
                    <a:pt x="201102" y="30494"/>
                    <a:pt x="203848" y="29121"/>
                  </a:cubicBezTo>
                  <a:cubicBezTo>
                    <a:pt x="208910" y="26590"/>
                    <a:pt x="213555" y="23297"/>
                    <a:pt x="218408" y="20385"/>
                  </a:cubicBezTo>
                  <a:cubicBezTo>
                    <a:pt x="236851" y="22326"/>
                    <a:pt x="255349" y="23810"/>
                    <a:pt x="273738" y="26209"/>
                  </a:cubicBezTo>
                  <a:cubicBezTo>
                    <a:pt x="277707" y="26727"/>
                    <a:pt x="281806" y="27331"/>
                    <a:pt x="285386" y="29121"/>
                  </a:cubicBezTo>
                  <a:cubicBezTo>
                    <a:pt x="297036" y="34946"/>
                    <a:pt x="294845" y="37003"/>
                    <a:pt x="302859" y="43682"/>
                  </a:cubicBezTo>
                  <a:cubicBezTo>
                    <a:pt x="306587" y="46789"/>
                    <a:pt x="310624" y="49506"/>
                    <a:pt x="314507" y="52418"/>
                  </a:cubicBezTo>
                  <a:cubicBezTo>
                    <a:pt x="317419" y="58242"/>
                    <a:pt x="320599" y="63940"/>
                    <a:pt x="323244" y="69891"/>
                  </a:cubicBezTo>
                  <a:cubicBezTo>
                    <a:pt x="324491" y="72696"/>
                    <a:pt x="325313" y="75676"/>
                    <a:pt x="326156" y="78627"/>
                  </a:cubicBezTo>
                  <a:cubicBezTo>
                    <a:pt x="329631" y="90791"/>
                    <a:pt x="329692" y="94018"/>
                    <a:pt x="331980" y="107748"/>
                  </a:cubicBezTo>
                  <a:cubicBezTo>
                    <a:pt x="331009" y="128133"/>
                    <a:pt x="331452" y="148634"/>
                    <a:pt x="329068" y="168902"/>
                  </a:cubicBezTo>
                  <a:cubicBezTo>
                    <a:pt x="328600" y="172877"/>
                    <a:pt x="326018" y="161254"/>
                    <a:pt x="326156" y="157254"/>
                  </a:cubicBezTo>
                  <a:cubicBezTo>
                    <a:pt x="326995" y="132923"/>
                    <a:pt x="329387" y="108658"/>
                    <a:pt x="331980" y="84451"/>
                  </a:cubicBezTo>
                  <a:cubicBezTo>
                    <a:pt x="332307" y="81399"/>
                    <a:pt x="333519" y="78460"/>
                    <a:pt x="334892" y="75715"/>
                  </a:cubicBezTo>
                  <a:cubicBezTo>
                    <a:pt x="339649" y="66201"/>
                    <a:pt x="347703" y="58825"/>
                    <a:pt x="358189" y="55330"/>
                  </a:cubicBezTo>
                  <a:cubicBezTo>
                    <a:pt x="361101" y="54359"/>
                    <a:pt x="364180" y="53791"/>
                    <a:pt x="366925" y="52418"/>
                  </a:cubicBezTo>
                  <a:cubicBezTo>
                    <a:pt x="389506" y="41128"/>
                    <a:pt x="362441" y="51001"/>
                    <a:pt x="384398" y="43682"/>
                  </a:cubicBezTo>
                  <a:cubicBezTo>
                    <a:pt x="394105" y="46594"/>
                    <a:pt x="404577" y="47649"/>
                    <a:pt x="413519" y="52418"/>
                  </a:cubicBezTo>
                  <a:cubicBezTo>
                    <a:pt x="419575" y="55648"/>
                    <a:pt x="423645" y="61738"/>
                    <a:pt x="428079" y="66978"/>
                  </a:cubicBezTo>
                  <a:cubicBezTo>
                    <a:pt x="434349" y="74388"/>
                    <a:pt x="440630" y="81908"/>
                    <a:pt x="445552" y="90275"/>
                  </a:cubicBezTo>
                  <a:cubicBezTo>
                    <a:pt x="486644" y="160132"/>
                    <a:pt x="430955" y="78307"/>
                    <a:pt x="468849" y="136869"/>
                  </a:cubicBezTo>
                  <a:cubicBezTo>
                    <a:pt x="478448" y="151703"/>
                    <a:pt x="493444" y="169373"/>
                    <a:pt x="500882" y="186375"/>
                  </a:cubicBezTo>
                  <a:cubicBezTo>
                    <a:pt x="504573" y="194812"/>
                    <a:pt x="509618" y="212584"/>
                    <a:pt x="509618" y="212584"/>
                  </a:cubicBezTo>
                  <a:cubicBezTo>
                    <a:pt x="512530" y="207730"/>
                    <a:pt x="515824" y="203086"/>
                    <a:pt x="518355" y="198023"/>
                  </a:cubicBezTo>
                  <a:cubicBezTo>
                    <a:pt x="524462" y="185809"/>
                    <a:pt x="528359" y="171782"/>
                    <a:pt x="535827" y="160166"/>
                  </a:cubicBezTo>
                  <a:cubicBezTo>
                    <a:pt x="541076" y="152001"/>
                    <a:pt x="547915" y="144946"/>
                    <a:pt x="553300" y="136869"/>
                  </a:cubicBezTo>
                  <a:cubicBezTo>
                    <a:pt x="560647" y="125848"/>
                    <a:pt x="556649" y="130608"/>
                    <a:pt x="564948" y="122308"/>
                  </a:cubicBezTo>
                  <a:cubicBezTo>
                    <a:pt x="571636" y="95556"/>
                    <a:pt x="561970" y="123119"/>
                    <a:pt x="576597" y="104836"/>
                  </a:cubicBezTo>
                  <a:cubicBezTo>
                    <a:pt x="578515" y="102439"/>
                    <a:pt x="578136" y="98845"/>
                    <a:pt x="579509" y="96099"/>
                  </a:cubicBezTo>
                  <a:cubicBezTo>
                    <a:pt x="582040" y="91037"/>
                    <a:pt x="585206" y="86314"/>
                    <a:pt x="588245" y="81539"/>
                  </a:cubicBezTo>
                  <a:cubicBezTo>
                    <a:pt x="592003" y="75633"/>
                    <a:pt x="599893" y="64066"/>
                    <a:pt x="599893" y="64066"/>
                  </a:cubicBezTo>
                  <a:cubicBezTo>
                    <a:pt x="618415" y="68696"/>
                    <a:pt x="612567" y="63838"/>
                    <a:pt x="620278" y="90275"/>
                  </a:cubicBezTo>
                  <a:cubicBezTo>
                    <a:pt x="624761" y="105644"/>
                    <a:pt x="625981" y="122005"/>
                    <a:pt x="631927" y="136869"/>
                  </a:cubicBezTo>
                  <a:cubicBezTo>
                    <a:pt x="644715" y="168840"/>
                    <a:pt x="640269" y="156072"/>
                    <a:pt x="646487" y="174726"/>
                  </a:cubicBezTo>
                  <a:cubicBezTo>
                    <a:pt x="650370" y="173755"/>
                    <a:pt x="654933" y="174215"/>
                    <a:pt x="658135" y="171814"/>
                  </a:cubicBezTo>
                  <a:cubicBezTo>
                    <a:pt x="663107" y="168085"/>
                    <a:pt x="665691" y="161932"/>
                    <a:pt x="669784" y="157254"/>
                  </a:cubicBezTo>
                  <a:cubicBezTo>
                    <a:pt x="672496" y="154155"/>
                    <a:pt x="676126" y="151868"/>
                    <a:pt x="678520" y="148517"/>
                  </a:cubicBezTo>
                  <a:cubicBezTo>
                    <a:pt x="681043" y="144985"/>
                    <a:pt x="681821" y="140401"/>
                    <a:pt x="684344" y="136869"/>
                  </a:cubicBezTo>
                  <a:cubicBezTo>
                    <a:pt x="686738" y="133518"/>
                    <a:pt x="690401" y="131260"/>
                    <a:pt x="693081" y="128133"/>
                  </a:cubicBezTo>
                  <a:cubicBezTo>
                    <a:pt x="696240" y="124448"/>
                    <a:pt x="698905" y="120367"/>
                    <a:pt x="701817" y="116484"/>
                  </a:cubicBezTo>
                  <a:cubicBezTo>
                    <a:pt x="707030" y="100846"/>
                    <a:pt x="702133" y="112180"/>
                    <a:pt x="716378" y="93187"/>
                  </a:cubicBezTo>
                  <a:cubicBezTo>
                    <a:pt x="728541" y="76970"/>
                    <a:pt x="714956" y="91697"/>
                    <a:pt x="730938" y="75715"/>
                  </a:cubicBezTo>
                  <a:cubicBezTo>
                    <a:pt x="753575" y="80242"/>
                    <a:pt x="746497" y="75753"/>
                    <a:pt x="765883" y="101924"/>
                  </a:cubicBezTo>
                  <a:cubicBezTo>
                    <a:pt x="790646" y="135354"/>
                    <a:pt x="800284" y="153021"/>
                    <a:pt x="821213" y="183463"/>
                  </a:cubicBezTo>
                  <a:cubicBezTo>
                    <a:pt x="825944" y="190344"/>
                    <a:pt x="831021" y="196982"/>
                    <a:pt x="835774" y="203847"/>
                  </a:cubicBezTo>
                  <a:cubicBezTo>
                    <a:pt x="839758" y="209602"/>
                    <a:pt x="842472" y="216371"/>
                    <a:pt x="847422" y="221320"/>
                  </a:cubicBezTo>
                  <a:lnTo>
                    <a:pt x="861983" y="235880"/>
                  </a:lnTo>
                  <a:cubicBezTo>
                    <a:pt x="882083" y="209079"/>
                    <a:pt x="858990" y="241862"/>
                    <a:pt x="885279" y="189287"/>
                  </a:cubicBezTo>
                  <a:cubicBezTo>
                    <a:pt x="888191" y="183463"/>
                    <a:pt x="890735" y="177439"/>
                    <a:pt x="894016" y="171814"/>
                  </a:cubicBezTo>
                  <a:cubicBezTo>
                    <a:pt x="897543" y="165768"/>
                    <a:pt x="902534" y="160602"/>
                    <a:pt x="905664" y="154341"/>
                  </a:cubicBezTo>
                  <a:cubicBezTo>
                    <a:pt x="914019" y="137630"/>
                    <a:pt x="909254" y="146415"/>
                    <a:pt x="920225" y="128133"/>
                  </a:cubicBezTo>
                  <a:cubicBezTo>
                    <a:pt x="926209" y="104193"/>
                    <a:pt x="928086" y="111504"/>
                    <a:pt x="882367" y="125220"/>
                  </a:cubicBezTo>
                  <a:cubicBezTo>
                    <a:pt x="815943" y="145147"/>
                    <a:pt x="857202" y="136477"/>
                    <a:pt x="809565" y="154341"/>
                  </a:cubicBezTo>
                  <a:cubicBezTo>
                    <a:pt x="802948" y="156822"/>
                    <a:pt x="795934" y="158088"/>
                    <a:pt x="789180" y="160166"/>
                  </a:cubicBezTo>
                  <a:cubicBezTo>
                    <a:pt x="783312" y="161972"/>
                    <a:pt x="777477" y="163892"/>
                    <a:pt x="771707" y="165990"/>
                  </a:cubicBezTo>
                  <a:cubicBezTo>
                    <a:pt x="766794" y="167776"/>
                    <a:pt x="761822" y="169476"/>
                    <a:pt x="757147" y="171814"/>
                  </a:cubicBezTo>
                  <a:cubicBezTo>
                    <a:pt x="734569" y="183103"/>
                    <a:pt x="761632" y="173231"/>
                    <a:pt x="739674" y="180550"/>
                  </a:cubicBezTo>
                  <a:cubicBezTo>
                    <a:pt x="735791" y="179579"/>
                    <a:pt x="730588" y="180713"/>
                    <a:pt x="728026" y="177638"/>
                  </a:cubicBezTo>
                  <a:cubicBezTo>
                    <a:pt x="724857" y="173836"/>
                    <a:pt x="726679" y="167773"/>
                    <a:pt x="725114" y="163078"/>
                  </a:cubicBezTo>
                  <a:cubicBezTo>
                    <a:pt x="723741" y="158960"/>
                    <a:pt x="721053" y="155396"/>
                    <a:pt x="719290" y="151429"/>
                  </a:cubicBezTo>
                  <a:cubicBezTo>
                    <a:pt x="714643" y="140974"/>
                    <a:pt x="713757" y="137744"/>
                    <a:pt x="710553" y="128133"/>
                  </a:cubicBezTo>
                  <a:cubicBezTo>
                    <a:pt x="709582" y="118426"/>
                    <a:pt x="712379" y="107540"/>
                    <a:pt x="707641" y="99012"/>
                  </a:cubicBezTo>
                  <a:cubicBezTo>
                    <a:pt x="705697" y="95513"/>
                    <a:pt x="699032" y="99320"/>
                    <a:pt x="695993" y="101924"/>
                  </a:cubicBezTo>
                  <a:cubicBezTo>
                    <a:pt x="691695" y="105607"/>
                    <a:pt x="690940" y="112187"/>
                    <a:pt x="687256" y="116484"/>
                  </a:cubicBezTo>
                  <a:cubicBezTo>
                    <a:pt x="679216" y="125864"/>
                    <a:pt x="668461" y="132810"/>
                    <a:pt x="661048" y="142693"/>
                  </a:cubicBezTo>
                  <a:cubicBezTo>
                    <a:pt x="658136" y="146576"/>
                    <a:pt x="655939" y="151116"/>
                    <a:pt x="652311" y="154341"/>
                  </a:cubicBezTo>
                  <a:cubicBezTo>
                    <a:pt x="646210" y="159764"/>
                    <a:pt x="618036" y="176556"/>
                    <a:pt x="611542" y="177638"/>
                  </a:cubicBezTo>
                  <a:lnTo>
                    <a:pt x="594069" y="180550"/>
                  </a:lnTo>
                  <a:cubicBezTo>
                    <a:pt x="585058" y="183555"/>
                    <a:pt x="578115" y="186375"/>
                    <a:pt x="567860" y="186375"/>
                  </a:cubicBezTo>
                  <a:cubicBezTo>
                    <a:pt x="555204" y="186375"/>
                    <a:pt x="542622" y="184434"/>
                    <a:pt x="530003" y="183463"/>
                  </a:cubicBezTo>
                  <a:cubicBezTo>
                    <a:pt x="526120" y="181521"/>
                    <a:pt x="521782" y="180303"/>
                    <a:pt x="518355" y="177638"/>
                  </a:cubicBezTo>
                  <a:cubicBezTo>
                    <a:pt x="512937" y="173424"/>
                    <a:pt x="503794" y="163078"/>
                    <a:pt x="503794" y="163078"/>
                  </a:cubicBezTo>
                  <a:cubicBezTo>
                    <a:pt x="494957" y="136563"/>
                    <a:pt x="508514" y="178443"/>
                    <a:pt x="497970" y="139781"/>
                  </a:cubicBezTo>
                  <a:cubicBezTo>
                    <a:pt x="496355" y="133858"/>
                    <a:pt x="492146" y="122308"/>
                    <a:pt x="492146" y="122308"/>
                  </a:cubicBezTo>
                  <a:cubicBezTo>
                    <a:pt x="491175" y="110660"/>
                    <a:pt x="496410" y="96589"/>
                    <a:pt x="489234" y="87363"/>
                  </a:cubicBezTo>
                  <a:cubicBezTo>
                    <a:pt x="485236" y="82223"/>
                    <a:pt x="476579" y="91719"/>
                    <a:pt x="471761" y="96099"/>
                  </a:cubicBezTo>
                  <a:cubicBezTo>
                    <a:pt x="465582" y="101716"/>
                    <a:pt x="462272" y="109851"/>
                    <a:pt x="457200" y="116484"/>
                  </a:cubicBezTo>
                  <a:cubicBezTo>
                    <a:pt x="449649" y="126359"/>
                    <a:pt x="442021" y="136190"/>
                    <a:pt x="433904" y="145605"/>
                  </a:cubicBezTo>
                  <a:cubicBezTo>
                    <a:pt x="417745" y="164350"/>
                    <a:pt x="399592" y="181400"/>
                    <a:pt x="384398" y="200935"/>
                  </a:cubicBezTo>
                  <a:cubicBezTo>
                    <a:pt x="375596" y="212252"/>
                    <a:pt x="362042" y="231913"/>
                    <a:pt x="349453" y="241705"/>
                  </a:cubicBezTo>
                  <a:cubicBezTo>
                    <a:pt x="346026" y="244370"/>
                    <a:pt x="341687" y="245588"/>
                    <a:pt x="337804" y="247529"/>
                  </a:cubicBezTo>
                  <a:cubicBezTo>
                    <a:pt x="331980" y="245588"/>
                    <a:pt x="323900" y="246701"/>
                    <a:pt x="320332" y="241705"/>
                  </a:cubicBezTo>
                  <a:cubicBezTo>
                    <a:pt x="313195" y="231713"/>
                    <a:pt x="312566" y="218408"/>
                    <a:pt x="308683" y="206759"/>
                  </a:cubicBezTo>
                  <a:cubicBezTo>
                    <a:pt x="306093" y="198989"/>
                    <a:pt x="301414" y="186442"/>
                    <a:pt x="299947" y="177638"/>
                  </a:cubicBezTo>
                  <a:cubicBezTo>
                    <a:pt x="298660" y="169918"/>
                    <a:pt x="298006" y="162107"/>
                    <a:pt x="297035" y="154341"/>
                  </a:cubicBezTo>
                  <a:cubicBezTo>
                    <a:pt x="296064" y="132986"/>
                    <a:pt x="295828" y="111584"/>
                    <a:pt x="294123" y="90275"/>
                  </a:cubicBezTo>
                  <a:cubicBezTo>
                    <a:pt x="293878" y="87215"/>
                    <a:pt x="292054" y="84490"/>
                    <a:pt x="291211" y="81539"/>
                  </a:cubicBezTo>
                  <a:cubicBezTo>
                    <a:pt x="290112" y="77691"/>
                    <a:pt x="289704" y="73638"/>
                    <a:pt x="288299" y="69891"/>
                  </a:cubicBezTo>
                  <a:cubicBezTo>
                    <a:pt x="286775" y="65826"/>
                    <a:pt x="284184" y="62232"/>
                    <a:pt x="282474" y="58242"/>
                  </a:cubicBezTo>
                  <a:cubicBezTo>
                    <a:pt x="281265" y="55421"/>
                    <a:pt x="281480" y="51903"/>
                    <a:pt x="279562" y="49506"/>
                  </a:cubicBezTo>
                  <a:cubicBezTo>
                    <a:pt x="277376" y="46773"/>
                    <a:pt x="273738" y="45623"/>
                    <a:pt x="270826" y="43682"/>
                  </a:cubicBezTo>
                  <a:cubicBezTo>
                    <a:pt x="258207" y="48535"/>
                    <a:pt x="243416" y="49660"/>
                    <a:pt x="232969" y="58242"/>
                  </a:cubicBezTo>
                  <a:cubicBezTo>
                    <a:pt x="215394" y="72679"/>
                    <a:pt x="205370" y="94577"/>
                    <a:pt x="189287" y="110660"/>
                  </a:cubicBezTo>
                  <a:cubicBezTo>
                    <a:pt x="170844" y="129103"/>
                    <a:pt x="154545" y="149977"/>
                    <a:pt x="133957" y="165990"/>
                  </a:cubicBezTo>
                  <a:cubicBezTo>
                    <a:pt x="125221" y="172785"/>
                    <a:pt x="116673" y="179830"/>
                    <a:pt x="107748" y="186375"/>
                  </a:cubicBezTo>
                  <a:cubicBezTo>
                    <a:pt x="102104" y="190514"/>
                    <a:pt x="95920" y="193884"/>
                    <a:pt x="90276" y="198023"/>
                  </a:cubicBezTo>
                  <a:cubicBezTo>
                    <a:pt x="66632" y="215362"/>
                    <a:pt x="70720" y="211756"/>
                    <a:pt x="58242" y="224232"/>
                  </a:cubicBezTo>
                  <a:cubicBezTo>
                    <a:pt x="54359" y="223261"/>
                    <a:pt x="49719" y="223820"/>
                    <a:pt x="46594" y="221320"/>
                  </a:cubicBezTo>
                  <a:cubicBezTo>
                    <a:pt x="44197" y="219402"/>
                    <a:pt x="44891" y="215405"/>
                    <a:pt x="43682" y="212584"/>
                  </a:cubicBezTo>
                  <a:cubicBezTo>
                    <a:pt x="41972" y="208594"/>
                    <a:pt x="39470" y="204966"/>
                    <a:pt x="37858" y="200935"/>
                  </a:cubicBezTo>
                  <a:cubicBezTo>
                    <a:pt x="35578" y="195235"/>
                    <a:pt x="34132" y="189232"/>
                    <a:pt x="32034" y="183463"/>
                  </a:cubicBezTo>
                  <a:cubicBezTo>
                    <a:pt x="23400" y="159721"/>
                    <a:pt x="29540" y="177854"/>
                    <a:pt x="20385" y="157254"/>
                  </a:cubicBezTo>
                  <a:cubicBezTo>
                    <a:pt x="10886" y="135881"/>
                    <a:pt x="19051" y="149428"/>
                    <a:pt x="8737" y="133957"/>
                  </a:cubicBezTo>
                  <a:cubicBezTo>
                    <a:pt x="7766" y="127162"/>
                    <a:pt x="7369" y="120260"/>
                    <a:pt x="5825" y="113572"/>
                  </a:cubicBezTo>
                  <a:cubicBezTo>
                    <a:pt x="4444" y="107590"/>
                    <a:pt x="0" y="96099"/>
                    <a:pt x="0" y="96099"/>
                  </a:cubicBezTo>
                  <a:cubicBezTo>
                    <a:pt x="3883" y="86392"/>
                    <a:pt x="1774" y="63543"/>
                    <a:pt x="11649" y="66978"/>
                  </a:cubicBezTo>
                  <a:cubicBezTo>
                    <a:pt x="35645" y="75324"/>
                    <a:pt x="46433" y="104453"/>
                    <a:pt x="66979" y="119396"/>
                  </a:cubicBezTo>
                  <a:cubicBezTo>
                    <a:pt x="154807" y="183271"/>
                    <a:pt x="49268" y="110527"/>
                    <a:pt x="128133" y="154341"/>
                  </a:cubicBezTo>
                  <a:cubicBezTo>
                    <a:pt x="181025" y="183725"/>
                    <a:pt x="126610" y="163541"/>
                    <a:pt x="168902" y="177638"/>
                  </a:cubicBezTo>
                  <a:cubicBezTo>
                    <a:pt x="173756" y="176667"/>
                    <a:pt x="179165" y="177182"/>
                    <a:pt x="183463" y="174726"/>
                  </a:cubicBezTo>
                  <a:cubicBezTo>
                    <a:pt x="186502" y="172990"/>
                    <a:pt x="187587" y="169049"/>
                    <a:pt x="189287" y="165990"/>
                  </a:cubicBezTo>
                  <a:cubicBezTo>
                    <a:pt x="192449" y="160298"/>
                    <a:pt x="195378" y="154467"/>
                    <a:pt x="198023" y="148517"/>
                  </a:cubicBezTo>
                  <a:cubicBezTo>
                    <a:pt x="203148" y="136986"/>
                    <a:pt x="206941" y="124859"/>
                    <a:pt x="212584" y="113572"/>
                  </a:cubicBezTo>
                  <a:cubicBezTo>
                    <a:pt x="214525" y="109689"/>
                    <a:pt x="216645" y="105891"/>
                    <a:pt x="218408" y="101924"/>
                  </a:cubicBezTo>
                  <a:cubicBezTo>
                    <a:pt x="220531" y="97147"/>
                    <a:pt x="222397" y="92258"/>
                    <a:pt x="224232" y="87363"/>
                  </a:cubicBezTo>
                  <a:cubicBezTo>
                    <a:pt x="225310" y="84489"/>
                    <a:pt x="225771" y="81372"/>
                    <a:pt x="227144" y="78627"/>
                  </a:cubicBezTo>
                  <a:cubicBezTo>
                    <a:pt x="228709" y="75497"/>
                    <a:pt x="231027" y="72803"/>
                    <a:pt x="232969" y="69891"/>
                  </a:cubicBezTo>
                  <a:lnTo>
                    <a:pt x="238793" y="52418"/>
                  </a:lnTo>
                  <a:cubicBezTo>
                    <a:pt x="239764" y="49506"/>
                    <a:pt x="239535" y="45853"/>
                    <a:pt x="241705" y="43682"/>
                  </a:cubicBezTo>
                  <a:cubicBezTo>
                    <a:pt x="243646" y="41740"/>
                    <a:pt x="245814" y="40001"/>
                    <a:pt x="247529" y="37857"/>
                  </a:cubicBezTo>
                  <a:cubicBezTo>
                    <a:pt x="254282" y="29416"/>
                    <a:pt x="251454" y="27855"/>
                    <a:pt x="262090" y="23297"/>
                  </a:cubicBezTo>
                  <a:cubicBezTo>
                    <a:pt x="265769" y="21721"/>
                    <a:pt x="269855" y="21356"/>
                    <a:pt x="273738" y="20385"/>
                  </a:cubicBezTo>
                  <a:cubicBezTo>
                    <a:pt x="280533" y="21356"/>
                    <a:pt x="287984" y="20227"/>
                    <a:pt x="294123" y="23297"/>
                  </a:cubicBezTo>
                  <a:cubicBezTo>
                    <a:pt x="304022" y="28247"/>
                    <a:pt x="311290" y="37299"/>
                    <a:pt x="320332" y="43682"/>
                  </a:cubicBezTo>
                  <a:cubicBezTo>
                    <a:pt x="327813" y="48963"/>
                    <a:pt x="335647" y="53752"/>
                    <a:pt x="343628" y="58242"/>
                  </a:cubicBezTo>
                  <a:cubicBezTo>
                    <a:pt x="351195" y="62499"/>
                    <a:pt x="359562" y="65289"/>
                    <a:pt x="366925" y="69891"/>
                  </a:cubicBezTo>
                  <a:cubicBezTo>
                    <a:pt x="375156" y="75036"/>
                    <a:pt x="381737" y="82649"/>
                    <a:pt x="390222" y="87363"/>
                  </a:cubicBezTo>
                  <a:cubicBezTo>
                    <a:pt x="399361" y="92440"/>
                    <a:pt x="409992" y="94336"/>
                    <a:pt x="419343" y="99012"/>
                  </a:cubicBezTo>
                  <a:cubicBezTo>
                    <a:pt x="425604" y="102142"/>
                    <a:pt x="430770" y="107133"/>
                    <a:pt x="436816" y="110660"/>
                  </a:cubicBezTo>
                  <a:cubicBezTo>
                    <a:pt x="442440" y="113941"/>
                    <a:pt x="448596" y="116234"/>
                    <a:pt x="454288" y="119396"/>
                  </a:cubicBezTo>
                  <a:cubicBezTo>
                    <a:pt x="457348" y="121096"/>
                    <a:pt x="459808" y="123841"/>
                    <a:pt x="463025" y="125220"/>
                  </a:cubicBezTo>
                  <a:cubicBezTo>
                    <a:pt x="466704" y="126797"/>
                    <a:pt x="470825" y="127033"/>
                    <a:pt x="474673" y="128133"/>
                  </a:cubicBezTo>
                  <a:cubicBezTo>
                    <a:pt x="477624" y="128976"/>
                    <a:pt x="480497" y="130074"/>
                    <a:pt x="483409" y="131045"/>
                  </a:cubicBezTo>
                  <a:cubicBezTo>
                    <a:pt x="488263" y="130074"/>
                    <a:pt x="493643" y="130537"/>
                    <a:pt x="497970" y="128133"/>
                  </a:cubicBezTo>
                  <a:cubicBezTo>
                    <a:pt x="512571" y="120021"/>
                    <a:pt x="507254" y="116173"/>
                    <a:pt x="515442" y="104836"/>
                  </a:cubicBezTo>
                  <a:cubicBezTo>
                    <a:pt x="525561" y="90825"/>
                    <a:pt x="547476" y="64066"/>
                    <a:pt x="547476" y="64066"/>
                  </a:cubicBezTo>
                  <a:cubicBezTo>
                    <a:pt x="550379" y="55357"/>
                    <a:pt x="550987" y="50463"/>
                    <a:pt x="559124" y="43682"/>
                  </a:cubicBezTo>
                  <a:cubicBezTo>
                    <a:pt x="561482" y="41717"/>
                    <a:pt x="564948" y="41741"/>
                    <a:pt x="567860" y="40770"/>
                  </a:cubicBezTo>
                  <a:cubicBezTo>
                    <a:pt x="572769" y="48133"/>
                    <a:pt x="574875" y="49630"/>
                    <a:pt x="576597" y="58242"/>
                  </a:cubicBezTo>
                  <a:cubicBezTo>
                    <a:pt x="577943" y="64973"/>
                    <a:pt x="576721" y="72355"/>
                    <a:pt x="579509" y="78627"/>
                  </a:cubicBezTo>
                  <a:cubicBezTo>
                    <a:pt x="580930" y="81825"/>
                    <a:pt x="585333" y="82510"/>
                    <a:pt x="588245" y="84451"/>
                  </a:cubicBezTo>
                  <a:cubicBezTo>
                    <a:pt x="593099" y="81539"/>
                    <a:pt x="598599" y="79501"/>
                    <a:pt x="602806" y="75715"/>
                  </a:cubicBezTo>
                  <a:cubicBezTo>
                    <a:pt x="615266" y="64501"/>
                    <a:pt x="619237" y="53807"/>
                    <a:pt x="629014" y="40770"/>
                  </a:cubicBezTo>
                  <a:cubicBezTo>
                    <a:pt x="636473" y="30825"/>
                    <a:pt x="641967" y="18543"/>
                    <a:pt x="652311" y="11648"/>
                  </a:cubicBezTo>
                  <a:lnTo>
                    <a:pt x="669784" y="0"/>
                  </a:lnTo>
                  <a:cubicBezTo>
                    <a:pt x="674637" y="3883"/>
                    <a:pt x="680615" y="6676"/>
                    <a:pt x="684344" y="11648"/>
                  </a:cubicBezTo>
                  <a:cubicBezTo>
                    <a:pt x="689461" y="18471"/>
                    <a:pt x="698109" y="39618"/>
                    <a:pt x="701817" y="49506"/>
                  </a:cubicBezTo>
                  <a:cubicBezTo>
                    <a:pt x="702895" y="52380"/>
                    <a:pt x="703238" y="55559"/>
                    <a:pt x="704729" y="58242"/>
                  </a:cubicBezTo>
                  <a:cubicBezTo>
                    <a:pt x="708129" y="64361"/>
                    <a:pt x="712495" y="69891"/>
                    <a:pt x="716378" y="75715"/>
                  </a:cubicBezTo>
                  <a:cubicBezTo>
                    <a:pt x="718319" y="78627"/>
                    <a:pt x="718807" y="83602"/>
                    <a:pt x="722202" y="84451"/>
                  </a:cubicBezTo>
                  <a:lnTo>
                    <a:pt x="733850" y="87363"/>
                  </a:lnTo>
                  <a:cubicBezTo>
                    <a:pt x="748809" y="72405"/>
                    <a:pt x="745066" y="74776"/>
                    <a:pt x="760059" y="64066"/>
                  </a:cubicBezTo>
                  <a:cubicBezTo>
                    <a:pt x="762907" y="62032"/>
                    <a:pt x="765665" y="59807"/>
                    <a:pt x="768795" y="58242"/>
                  </a:cubicBezTo>
                  <a:cubicBezTo>
                    <a:pt x="771541" y="56869"/>
                    <a:pt x="774620" y="56301"/>
                    <a:pt x="777532" y="55330"/>
                  </a:cubicBezTo>
                  <a:cubicBezTo>
                    <a:pt x="780444" y="53389"/>
                    <a:pt x="782768" y="49506"/>
                    <a:pt x="786268" y="49506"/>
                  </a:cubicBezTo>
                  <a:cubicBezTo>
                    <a:pt x="798077" y="49506"/>
                    <a:pt x="810191" y="51091"/>
                    <a:pt x="821213" y="55330"/>
                  </a:cubicBezTo>
                  <a:cubicBezTo>
                    <a:pt x="824078" y="56432"/>
                    <a:pt x="822602" y="61401"/>
                    <a:pt x="824125" y="64066"/>
                  </a:cubicBezTo>
                  <a:cubicBezTo>
                    <a:pt x="829401" y="73299"/>
                    <a:pt x="834179" y="75437"/>
                    <a:pt x="838686" y="84451"/>
                  </a:cubicBezTo>
                  <a:cubicBezTo>
                    <a:pt x="846247" y="99573"/>
                    <a:pt x="836046" y="87634"/>
                    <a:pt x="847422" y="99012"/>
                  </a:cubicBezTo>
                  <a:cubicBezTo>
                    <a:pt x="848393" y="102895"/>
                    <a:pt x="848757" y="106981"/>
                    <a:pt x="850334" y="110660"/>
                  </a:cubicBezTo>
                  <a:cubicBezTo>
                    <a:pt x="854012" y="119241"/>
                    <a:pt x="858898" y="121136"/>
                    <a:pt x="864895" y="128133"/>
                  </a:cubicBezTo>
                  <a:cubicBezTo>
                    <a:pt x="873530" y="138207"/>
                    <a:pt x="879557" y="150092"/>
                    <a:pt x="888192" y="160166"/>
                  </a:cubicBezTo>
                  <a:cubicBezTo>
                    <a:pt x="890872" y="163293"/>
                    <a:pt x="894292" y="165738"/>
                    <a:pt x="896928" y="168902"/>
                  </a:cubicBezTo>
                  <a:cubicBezTo>
                    <a:pt x="899169" y="171591"/>
                    <a:pt x="900277" y="175163"/>
                    <a:pt x="902752" y="177638"/>
                  </a:cubicBezTo>
                  <a:cubicBezTo>
                    <a:pt x="913103" y="187990"/>
                    <a:pt x="911488" y="178049"/>
                    <a:pt x="911488" y="189287"/>
                  </a:cubicBezTo>
                </a:path>
              </a:pathLst>
            </a:custGeom>
            <a:noFill/>
            <a:ln>
              <a:solidFill>
                <a:srgbClr val="3B38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" name="フリーフォーム 90"/>
            <p:cNvSpPr/>
            <p:nvPr/>
          </p:nvSpPr>
          <p:spPr>
            <a:xfrm>
              <a:off x="6430870" y="4549523"/>
              <a:ext cx="154341" cy="0"/>
            </a:xfrm>
            <a:custGeom>
              <a:avLst/>
              <a:gdLst>
                <a:gd name="connsiteX0" fmla="*/ 0 w 154341"/>
                <a:gd name="connsiteY0" fmla="*/ 0 h 0"/>
                <a:gd name="connsiteX1" fmla="*/ 154341 w 154341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4341">
                  <a:moveTo>
                    <a:pt x="0" y="0"/>
                  </a:moveTo>
                  <a:lnTo>
                    <a:pt x="154341" y="0"/>
                  </a:lnTo>
                </a:path>
              </a:pathLst>
            </a:custGeom>
            <a:noFill/>
            <a:ln>
              <a:solidFill>
                <a:srgbClr val="3B38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" name="Google Shape;1255;p25"/>
            <p:cNvSpPr/>
            <p:nvPr/>
          </p:nvSpPr>
          <p:spPr>
            <a:xfrm>
              <a:off x="7326264" y="3631524"/>
              <a:ext cx="397222" cy="2015887"/>
            </a:xfrm>
            <a:prstGeom prst="rect">
              <a:avLst/>
            </a:prstGeom>
            <a:solidFill>
              <a:schemeClr val="bg1"/>
            </a:solidFill>
            <a:ln w="762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1255;p25"/>
            <p:cNvSpPr/>
            <p:nvPr/>
          </p:nvSpPr>
          <p:spPr>
            <a:xfrm>
              <a:off x="5752272" y="5517777"/>
              <a:ext cx="1788167" cy="265976"/>
            </a:xfrm>
            <a:prstGeom prst="rect">
              <a:avLst/>
            </a:prstGeom>
            <a:solidFill>
              <a:schemeClr val="bg1"/>
            </a:solidFill>
            <a:ln w="762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1255;p25"/>
            <p:cNvSpPr/>
            <p:nvPr/>
          </p:nvSpPr>
          <p:spPr>
            <a:xfrm>
              <a:off x="5652503" y="4233872"/>
              <a:ext cx="179525" cy="854236"/>
            </a:xfrm>
            <a:prstGeom prst="rect">
              <a:avLst/>
            </a:prstGeom>
            <a:solidFill>
              <a:schemeClr val="bg1"/>
            </a:solidFill>
            <a:ln w="762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1255;p25"/>
            <p:cNvSpPr/>
            <p:nvPr/>
          </p:nvSpPr>
          <p:spPr>
            <a:xfrm>
              <a:off x="5839502" y="3631524"/>
              <a:ext cx="1502165" cy="1880518"/>
            </a:xfrm>
            <a:prstGeom prst="rect">
              <a:avLst/>
            </a:prstGeom>
            <a:noFill/>
            <a:ln w="76200" cap="flat" cmpd="sng">
              <a:solidFill>
                <a:srgbClr val="AEABA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" name="グループ化 95"/>
            <p:cNvGrpSpPr/>
            <p:nvPr/>
          </p:nvGrpSpPr>
          <p:grpSpPr>
            <a:xfrm rot="1889223">
              <a:off x="5028494" y="4541087"/>
              <a:ext cx="529962" cy="1014939"/>
              <a:chOff x="4204863" y="4294483"/>
              <a:chExt cx="529962" cy="1014939"/>
            </a:xfrm>
          </p:grpSpPr>
          <p:sp>
            <p:nvSpPr>
              <p:cNvPr id="97" name="Google Shape;1234;p25"/>
              <p:cNvSpPr/>
              <p:nvPr/>
            </p:nvSpPr>
            <p:spPr>
              <a:xfrm rot="1692757">
                <a:off x="4204863" y="4656297"/>
                <a:ext cx="160643" cy="65312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8" name="Google Shape;1235;p25"/>
              <p:cNvGrpSpPr/>
              <p:nvPr/>
            </p:nvGrpSpPr>
            <p:grpSpPr>
              <a:xfrm rot="1434135" flipH="1">
                <a:off x="4251485" y="4294483"/>
                <a:ext cx="483340" cy="545170"/>
                <a:chOff x="3805164" y="3252287"/>
                <a:chExt cx="1192516" cy="1345064"/>
              </a:xfrm>
            </p:grpSpPr>
            <p:sp>
              <p:nvSpPr>
                <p:cNvPr id="99" name="Google Shape;1236;p25"/>
                <p:cNvSpPr/>
                <p:nvPr/>
              </p:nvSpPr>
              <p:spPr>
                <a:xfrm>
                  <a:off x="3892652" y="3353184"/>
                  <a:ext cx="1014057" cy="1244167"/>
                </a:xfrm>
                <a:prstGeom prst="ellipse">
                  <a:avLst/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" name="Google Shape;1237;p25"/>
                <p:cNvSpPr/>
                <p:nvPr/>
              </p:nvSpPr>
              <p:spPr>
                <a:xfrm>
                  <a:off x="3805164" y="3304530"/>
                  <a:ext cx="1192516" cy="597804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" name="Google Shape;1238;p25"/>
                <p:cNvSpPr/>
                <p:nvPr/>
              </p:nvSpPr>
              <p:spPr>
                <a:xfrm>
                  <a:off x="4399680" y="3252287"/>
                  <a:ext cx="45719" cy="310508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1" name="Google Shape;903;p21">
              <a:extLst>
                <a:ext uri="{FF2B5EF4-FFF2-40B4-BE49-F238E27FC236}">
                  <a16:creationId xmlns:a16="http://schemas.microsoft.com/office/drawing/2014/main" id="{04B5F73C-4B66-1283-6FDC-4A3C43E2CE3E}"/>
                </a:ext>
              </a:extLst>
            </p:cNvPr>
            <p:cNvSpPr/>
            <p:nvPr/>
          </p:nvSpPr>
          <p:spPr>
            <a:xfrm>
              <a:off x="3597778" y="4244455"/>
              <a:ext cx="652735" cy="185773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テキスト ボックス 85">
              <a:extLst>
                <a:ext uri="{FF2B5EF4-FFF2-40B4-BE49-F238E27FC236}">
                  <a16:creationId xmlns:a16="http://schemas.microsoft.com/office/drawing/2014/main" id="{BF610FCD-3E08-40DA-BA7F-4C81ABC3C83C}"/>
                </a:ext>
              </a:extLst>
            </p:cNvPr>
            <p:cNvSpPr txBox="1"/>
            <p:nvPr/>
          </p:nvSpPr>
          <p:spPr>
            <a:xfrm>
              <a:off x="6015391" y="5499134"/>
              <a:ext cx="1616488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kumimoji="1" lang="ja-JP" altLang="en-US" sz="1100" dirty="0"/>
                <a:t>こうじょうちょう</a:t>
              </a:r>
            </a:p>
          </p:txBody>
        </p:sp>
      </p:grpSp>
      <p:sp>
        <p:nvSpPr>
          <p:cNvPr id="87" name="テキスト ボックス 86">
            <a:extLst>
              <a:ext uri="{FF2B5EF4-FFF2-40B4-BE49-F238E27FC236}">
                <a16:creationId xmlns:a16="http://schemas.microsoft.com/office/drawing/2014/main" id="{811C834C-106B-4397-9461-9E90808B2C7E}"/>
              </a:ext>
            </a:extLst>
          </p:cNvPr>
          <p:cNvSpPr txBox="1"/>
          <p:nvPr/>
        </p:nvSpPr>
        <p:spPr>
          <a:xfrm>
            <a:off x="1724024" y="123325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ひと</a:t>
            </a:r>
          </a:p>
        </p:txBody>
      </p:sp>
      <p:sp>
        <p:nvSpPr>
          <p:cNvPr id="88" name="テキスト ボックス 87">
            <a:extLst>
              <a:ext uri="{FF2B5EF4-FFF2-40B4-BE49-F238E27FC236}">
                <a16:creationId xmlns:a16="http://schemas.microsoft.com/office/drawing/2014/main" id="{21A7283D-808C-4CEC-B18A-EEB5DA90F8B8}"/>
              </a:ext>
            </a:extLst>
          </p:cNvPr>
          <p:cNvSpPr txBox="1"/>
          <p:nvPr/>
        </p:nvSpPr>
        <p:spPr>
          <a:xfrm>
            <a:off x="3014929" y="121168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</a:t>
            </a:r>
          </a:p>
        </p:txBody>
      </p:sp>
      <p:sp>
        <p:nvSpPr>
          <p:cNvPr id="102" name="テキスト ボックス 101">
            <a:extLst>
              <a:ext uri="{FF2B5EF4-FFF2-40B4-BE49-F238E27FC236}">
                <a16:creationId xmlns:a16="http://schemas.microsoft.com/office/drawing/2014/main" id="{64EDF6A8-C32F-4B5C-AC15-AA5C47747C1E}"/>
              </a:ext>
            </a:extLst>
          </p:cNvPr>
          <p:cNvSpPr txBox="1"/>
          <p:nvPr/>
        </p:nvSpPr>
        <p:spPr>
          <a:xfrm>
            <a:off x="969168" y="1951909"/>
            <a:ext cx="105013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103" name="テキスト ボックス 102">
            <a:extLst>
              <a:ext uri="{FF2B5EF4-FFF2-40B4-BE49-F238E27FC236}">
                <a16:creationId xmlns:a16="http://schemas.microsoft.com/office/drawing/2014/main" id="{34195AAA-7125-4421-A4DD-FB068ED9E052}"/>
              </a:ext>
            </a:extLst>
          </p:cNvPr>
          <p:cNvSpPr txBox="1"/>
          <p:nvPr/>
        </p:nvSpPr>
        <p:spPr>
          <a:xfrm>
            <a:off x="2122858" y="196244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104" name="テキスト ボックス 103">
            <a:extLst>
              <a:ext uri="{FF2B5EF4-FFF2-40B4-BE49-F238E27FC236}">
                <a16:creationId xmlns:a16="http://schemas.microsoft.com/office/drawing/2014/main" id="{585134D8-7F26-4BD7-81E3-AF8D8278D3E0}"/>
              </a:ext>
            </a:extLst>
          </p:cNvPr>
          <p:cNvSpPr txBox="1"/>
          <p:nvPr/>
        </p:nvSpPr>
        <p:spPr>
          <a:xfrm>
            <a:off x="969168" y="269068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つく</a:t>
            </a:r>
          </a:p>
        </p:txBody>
      </p:sp>
      <p:sp>
        <p:nvSpPr>
          <p:cNvPr id="105" name="テキスト ボックス 104">
            <a:extLst>
              <a:ext uri="{FF2B5EF4-FFF2-40B4-BE49-F238E27FC236}">
                <a16:creationId xmlns:a16="http://schemas.microsoft.com/office/drawing/2014/main" id="{E9E3F353-FD9C-416F-A478-C29DE1655291}"/>
              </a:ext>
            </a:extLst>
          </p:cNvPr>
          <p:cNvSpPr txBox="1"/>
          <p:nvPr/>
        </p:nvSpPr>
        <p:spPr>
          <a:xfrm>
            <a:off x="8850079" y="78129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じぶん</a:t>
            </a:r>
          </a:p>
        </p:txBody>
      </p:sp>
      <p:sp>
        <p:nvSpPr>
          <p:cNvPr id="106" name="テキスト ボックス 105">
            <a:extLst>
              <a:ext uri="{FF2B5EF4-FFF2-40B4-BE49-F238E27FC236}">
                <a16:creationId xmlns:a16="http://schemas.microsoft.com/office/drawing/2014/main" id="{99E48752-E7AF-49E9-B5D8-8B9CE8321458}"/>
              </a:ext>
            </a:extLst>
          </p:cNvPr>
          <p:cNvSpPr txBox="1"/>
          <p:nvPr/>
        </p:nvSpPr>
        <p:spPr>
          <a:xfrm>
            <a:off x="1494234" y="37070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07" name="Google Shape;1075;p23"/>
          <p:cNvSpPr txBox="1"/>
          <p:nvPr/>
        </p:nvSpPr>
        <p:spPr>
          <a:xfrm>
            <a:off x="8850079" y="964396"/>
            <a:ext cx="2862411" cy="13233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自分で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よそうしてみてから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「つぎへ」のボタンを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おしてみよう。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" name="角丸四角形 355">
            <a:extLst>
              <a:ext uri="{FF2B5EF4-FFF2-40B4-BE49-F238E27FC236}">
                <a16:creationId xmlns:a16="http://schemas.microsoft.com/office/drawing/2014/main" id="{810AAEA2-DE17-3D3B-FE6F-A2AE123D8253}"/>
              </a:ext>
            </a:extLst>
          </p:cNvPr>
          <p:cNvSpPr/>
          <p:nvPr/>
        </p:nvSpPr>
        <p:spPr>
          <a:xfrm rot="16200000">
            <a:off x="9874564" y="3485270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0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9138767-2C13-1A04-0921-DA4A3C5C10CA}"/>
              </a:ext>
            </a:extLst>
          </p:cNvPr>
          <p:cNvSpPr txBox="1"/>
          <p:nvPr/>
        </p:nvSpPr>
        <p:spPr>
          <a:xfrm>
            <a:off x="10649854" y="2729655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11" name="グループ化 110">
            <a:extLst>
              <a:ext uri="{FF2B5EF4-FFF2-40B4-BE49-F238E27FC236}">
                <a16:creationId xmlns:a16="http://schemas.microsoft.com/office/drawing/2014/main" id="{C8DE24D3-9F18-94CD-A82C-FB3B671B9A1A}"/>
              </a:ext>
            </a:extLst>
          </p:cNvPr>
          <p:cNvGrpSpPr/>
          <p:nvPr/>
        </p:nvGrpSpPr>
        <p:grpSpPr>
          <a:xfrm rot="2523162">
            <a:off x="11051186" y="2571007"/>
            <a:ext cx="564109" cy="193172"/>
            <a:chOff x="9364349" y="5301095"/>
            <a:chExt cx="371808" cy="127321"/>
          </a:xfrm>
        </p:grpSpPr>
        <p:cxnSp>
          <p:nvCxnSpPr>
            <p:cNvPr id="112" name="直線コネクタ 111">
              <a:extLst>
                <a:ext uri="{FF2B5EF4-FFF2-40B4-BE49-F238E27FC236}">
                  <a16:creationId xmlns:a16="http://schemas.microsoft.com/office/drawing/2014/main" id="{77E6388D-B35C-F75F-9AC3-88C13A369877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直線コネクタ 112">
              <a:extLst>
                <a:ext uri="{FF2B5EF4-FFF2-40B4-BE49-F238E27FC236}">
                  <a16:creationId xmlns:a16="http://schemas.microsoft.com/office/drawing/2014/main" id="{4FC9F576-4105-029F-A837-AC4E2A5F7EA3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09262F01-0CB6-28D6-7A13-431D2EB2392D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直線コネクタ 114">
              <a:extLst>
                <a:ext uri="{FF2B5EF4-FFF2-40B4-BE49-F238E27FC236}">
                  <a16:creationId xmlns:a16="http://schemas.microsoft.com/office/drawing/2014/main" id="{D68BA29C-C876-A886-1345-6179E23F5E0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6" name="角丸四角形 96">
            <a:extLst>
              <a:ext uri="{FF2B5EF4-FFF2-40B4-BE49-F238E27FC236}">
                <a16:creationId xmlns:a16="http://schemas.microsoft.com/office/drawing/2014/main" id="{2DD008B7-3A6E-4057-83F1-346264BE66FB}"/>
              </a:ext>
            </a:extLst>
          </p:cNvPr>
          <p:cNvSpPr/>
          <p:nvPr/>
        </p:nvSpPr>
        <p:spPr>
          <a:xfrm>
            <a:off x="9563887" y="578471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1A4A9DCB-7861-4DD1-B18E-4AA134234910}"/>
              </a:ext>
            </a:extLst>
          </p:cNvPr>
          <p:cNvSpPr txBox="1"/>
          <p:nvPr/>
        </p:nvSpPr>
        <p:spPr>
          <a:xfrm>
            <a:off x="9545624" y="5783753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1922205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" name="Google Shape;1008;p2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2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" name="Google Shape;1044;p23"/>
          <p:cNvSpPr txBox="1"/>
          <p:nvPr/>
        </p:nvSpPr>
        <p:spPr>
          <a:xfrm>
            <a:off x="453684" y="427276"/>
            <a:ext cx="7790430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「いろんなものが作れるよ。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　うちでは、テーブル、イス、たな、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　テレビ台なんかを作っているよ」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1" name="グループ化 40"/>
          <p:cNvGrpSpPr/>
          <p:nvPr/>
        </p:nvGrpSpPr>
        <p:grpSpPr>
          <a:xfrm>
            <a:off x="1395139" y="2944228"/>
            <a:ext cx="8163871" cy="2751372"/>
            <a:chOff x="1395139" y="2944228"/>
            <a:chExt cx="8163871" cy="2751372"/>
          </a:xfrm>
        </p:grpSpPr>
        <p:grpSp>
          <p:nvGrpSpPr>
            <p:cNvPr id="42" name="グループ化 41"/>
            <p:cNvGrpSpPr/>
            <p:nvPr/>
          </p:nvGrpSpPr>
          <p:grpSpPr>
            <a:xfrm>
              <a:off x="7433163" y="3320381"/>
              <a:ext cx="2125847" cy="2152229"/>
              <a:chOff x="5652503" y="3631524"/>
              <a:chExt cx="2125847" cy="2152229"/>
            </a:xfrm>
          </p:grpSpPr>
          <p:grpSp>
            <p:nvGrpSpPr>
              <p:cNvPr id="102" name="グループ化 101"/>
              <p:cNvGrpSpPr/>
              <p:nvPr/>
            </p:nvGrpSpPr>
            <p:grpSpPr>
              <a:xfrm flipH="1">
                <a:off x="5758197" y="3795268"/>
                <a:ext cx="1859027" cy="1874733"/>
                <a:chOff x="5985055" y="876960"/>
                <a:chExt cx="1891887" cy="1874733"/>
              </a:xfrm>
            </p:grpSpPr>
            <p:sp>
              <p:nvSpPr>
                <p:cNvPr id="112" name="Google Shape;1220;p25"/>
                <p:cNvSpPr/>
                <p:nvPr/>
              </p:nvSpPr>
              <p:spPr>
                <a:xfrm rot="4749965">
                  <a:off x="7484795" y="1607364"/>
                  <a:ext cx="189039" cy="595255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3" name="Google Shape;1221;p25"/>
                <p:cNvSpPr/>
                <p:nvPr/>
              </p:nvSpPr>
              <p:spPr>
                <a:xfrm>
                  <a:off x="7253042" y="2374888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4" name="Google Shape;1222;p25"/>
                <p:cNvSpPr/>
                <p:nvPr/>
              </p:nvSpPr>
              <p:spPr>
                <a:xfrm>
                  <a:off x="6085273" y="876960"/>
                  <a:ext cx="1340897" cy="1783396"/>
                </a:xfrm>
                <a:prstGeom prst="can">
                  <a:avLst>
                    <a:gd name="adj" fmla="val 25000"/>
                  </a:avLst>
                </a:prstGeom>
                <a:solidFill>
                  <a:srgbClr val="C89058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" name="Google Shape;1223;p25"/>
                <p:cNvSpPr/>
                <p:nvPr/>
              </p:nvSpPr>
              <p:spPr>
                <a:xfrm>
                  <a:off x="6951269" y="1596289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" name="Google Shape;1224;p25"/>
                <p:cNvSpPr/>
                <p:nvPr/>
              </p:nvSpPr>
              <p:spPr>
                <a:xfrm>
                  <a:off x="7279517" y="1526451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7" name="Google Shape;1225;p25"/>
                <p:cNvSpPr/>
                <p:nvPr/>
              </p:nvSpPr>
              <p:spPr>
                <a:xfrm>
                  <a:off x="7174754" y="2022317"/>
                  <a:ext cx="52792" cy="52792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8" name="Google Shape;1226;p25"/>
                <p:cNvSpPr/>
                <p:nvPr/>
              </p:nvSpPr>
              <p:spPr>
                <a:xfrm>
                  <a:off x="6725492" y="2569017"/>
                  <a:ext cx="251272" cy="182676"/>
                </a:xfrm>
                <a:prstGeom prst="ellipse">
                  <a:avLst/>
                </a:prstGeom>
                <a:solidFill>
                  <a:srgbClr val="3F3F3F"/>
                </a:solidFill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cxnSp>
              <p:nvCxnSpPr>
                <p:cNvPr id="119" name="Google Shape;1227;p25"/>
                <p:cNvCxnSpPr/>
                <p:nvPr/>
              </p:nvCxnSpPr>
              <p:spPr>
                <a:xfrm flipH="1">
                  <a:off x="5985055" y="2308650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120" name="Google Shape;1228;p25"/>
                <p:cNvCxnSpPr/>
                <p:nvPr/>
              </p:nvCxnSpPr>
              <p:spPr>
                <a:xfrm flipH="1">
                  <a:off x="5992039" y="2360921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121" name="Google Shape;1229;p25"/>
                <p:cNvCxnSpPr/>
                <p:nvPr/>
              </p:nvCxnSpPr>
              <p:spPr>
                <a:xfrm flipH="1">
                  <a:off x="6019974" y="2387438"/>
                  <a:ext cx="111742" cy="15757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122" name="Google Shape;1230;p25"/>
                <p:cNvCxnSpPr/>
                <p:nvPr/>
              </p:nvCxnSpPr>
              <p:spPr>
                <a:xfrm flipH="1">
                  <a:off x="6058386" y="2441892"/>
                  <a:ext cx="88984" cy="127127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123" name="Google Shape;1231;p25"/>
                <p:cNvCxnSpPr/>
                <p:nvPr/>
              </p:nvCxnSpPr>
              <p:spPr>
                <a:xfrm flipH="1">
                  <a:off x="6096797" y="2490230"/>
                  <a:ext cx="71403" cy="89781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cxnSp>
              <p:nvCxnSpPr>
                <p:cNvPr id="124" name="Google Shape;1232;p25"/>
                <p:cNvCxnSpPr/>
                <p:nvPr/>
              </p:nvCxnSpPr>
              <p:spPr>
                <a:xfrm flipH="1">
                  <a:off x="6131716" y="2524380"/>
                  <a:ext cx="55870" cy="69354"/>
                </a:xfrm>
                <a:prstGeom prst="straightConnector1">
                  <a:avLst/>
                </a:prstGeom>
                <a:noFill/>
                <a:ln w="12700" cap="rnd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</p:cxnSp>
            <p:sp>
              <p:nvSpPr>
                <p:cNvPr id="125" name="Google Shape;1233;p25"/>
                <p:cNvSpPr/>
                <p:nvPr/>
              </p:nvSpPr>
              <p:spPr>
                <a:xfrm>
                  <a:off x="6371610" y="932832"/>
                  <a:ext cx="632451" cy="18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1167" h="147637" extrusionOk="0">
                      <a:moveTo>
                        <a:pt x="130969" y="66675"/>
                      </a:moveTo>
                      <a:cubicBezTo>
                        <a:pt x="134938" y="67469"/>
                        <a:pt x="140013" y="66194"/>
                        <a:pt x="142875" y="69056"/>
                      </a:cubicBezTo>
                      <a:cubicBezTo>
                        <a:pt x="146425" y="72606"/>
                        <a:pt x="147638" y="83344"/>
                        <a:pt x="147638" y="83344"/>
                      </a:cubicBezTo>
                      <a:cubicBezTo>
                        <a:pt x="145257" y="89694"/>
                        <a:pt x="144731" y="97098"/>
                        <a:pt x="140494" y="102394"/>
                      </a:cubicBezTo>
                      <a:cubicBezTo>
                        <a:pt x="133518" y="111114"/>
                        <a:pt x="113325" y="105460"/>
                        <a:pt x="107157" y="104775"/>
                      </a:cubicBezTo>
                      <a:cubicBezTo>
                        <a:pt x="100950" y="101051"/>
                        <a:pt x="92275" y="97155"/>
                        <a:pt x="88107" y="90487"/>
                      </a:cubicBezTo>
                      <a:cubicBezTo>
                        <a:pt x="85842" y="86862"/>
                        <a:pt x="84932" y="82550"/>
                        <a:pt x="83344" y="78581"/>
                      </a:cubicBezTo>
                      <a:cubicBezTo>
                        <a:pt x="84138" y="68262"/>
                        <a:pt x="82805" y="57554"/>
                        <a:pt x="85725" y="47625"/>
                      </a:cubicBezTo>
                      <a:cubicBezTo>
                        <a:pt x="86992" y="43317"/>
                        <a:pt x="91706" y="40857"/>
                        <a:pt x="95250" y="38100"/>
                      </a:cubicBezTo>
                      <a:cubicBezTo>
                        <a:pt x="103685" y="31539"/>
                        <a:pt x="105815" y="31403"/>
                        <a:pt x="114300" y="28575"/>
                      </a:cubicBezTo>
                      <a:cubicBezTo>
                        <a:pt x="132556" y="29369"/>
                        <a:pt x="150845" y="29606"/>
                        <a:pt x="169069" y="30956"/>
                      </a:cubicBezTo>
                      <a:cubicBezTo>
                        <a:pt x="172333" y="31198"/>
                        <a:pt x="175512" y="32236"/>
                        <a:pt x="178594" y="33337"/>
                      </a:cubicBezTo>
                      <a:cubicBezTo>
                        <a:pt x="186645" y="36212"/>
                        <a:pt x="202407" y="42862"/>
                        <a:pt x="202407" y="42862"/>
                      </a:cubicBezTo>
                      <a:cubicBezTo>
                        <a:pt x="214888" y="55343"/>
                        <a:pt x="217932" y="56521"/>
                        <a:pt x="226219" y="71437"/>
                      </a:cubicBezTo>
                      <a:cubicBezTo>
                        <a:pt x="228506" y="75553"/>
                        <a:pt x="230323" y="87193"/>
                        <a:pt x="230982" y="90487"/>
                      </a:cubicBezTo>
                      <a:cubicBezTo>
                        <a:pt x="230188" y="99218"/>
                        <a:pt x="232114" y="108649"/>
                        <a:pt x="228600" y="116681"/>
                      </a:cubicBezTo>
                      <a:cubicBezTo>
                        <a:pt x="226115" y="122360"/>
                        <a:pt x="219206" y="124781"/>
                        <a:pt x="214313" y="128587"/>
                      </a:cubicBezTo>
                      <a:cubicBezTo>
                        <a:pt x="212054" y="130344"/>
                        <a:pt x="209800" y="132223"/>
                        <a:pt x="207169" y="133350"/>
                      </a:cubicBezTo>
                      <a:cubicBezTo>
                        <a:pt x="201556" y="135756"/>
                        <a:pt x="184836" y="137561"/>
                        <a:pt x="180975" y="138112"/>
                      </a:cubicBezTo>
                      <a:cubicBezTo>
                        <a:pt x="161321" y="144666"/>
                        <a:pt x="181664" y="138380"/>
                        <a:pt x="138113" y="145256"/>
                      </a:cubicBezTo>
                      <a:cubicBezTo>
                        <a:pt x="134880" y="145766"/>
                        <a:pt x="131763" y="146843"/>
                        <a:pt x="128588" y="147637"/>
                      </a:cubicBezTo>
                      <a:cubicBezTo>
                        <a:pt x="99219" y="146050"/>
                        <a:pt x="69297" y="148769"/>
                        <a:pt x="40482" y="142875"/>
                      </a:cubicBezTo>
                      <a:cubicBezTo>
                        <a:pt x="32784" y="141300"/>
                        <a:pt x="30099" y="130921"/>
                        <a:pt x="23813" y="126206"/>
                      </a:cubicBezTo>
                      <a:lnTo>
                        <a:pt x="14288" y="119062"/>
                      </a:lnTo>
                      <a:cubicBezTo>
                        <a:pt x="1259" y="93005"/>
                        <a:pt x="5189" y="103669"/>
                        <a:pt x="0" y="88106"/>
                      </a:cubicBezTo>
                      <a:cubicBezTo>
                        <a:pt x="1588" y="77787"/>
                        <a:pt x="2231" y="67278"/>
                        <a:pt x="4763" y="57150"/>
                      </a:cubicBezTo>
                      <a:cubicBezTo>
                        <a:pt x="5457" y="54374"/>
                        <a:pt x="8008" y="52433"/>
                        <a:pt x="9525" y="50006"/>
                      </a:cubicBezTo>
                      <a:cubicBezTo>
                        <a:pt x="24477" y="26083"/>
                        <a:pt x="8063" y="49296"/>
                        <a:pt x="26194" y="28575"/>
                      </a:cubicBezTo>
                      <a:cubicBezTo>
                        <a:pt x="28807" y="25588"/>
                        <a:pt x="30108" y="21357"/>
                        <a:pt x="33338" y="19050"/>
                      </a:cubicBezTo>
                      <a:cubicBezTo>
                        <a:pt x="36001" y="17148"/>
                        <a:pt x="39654" y="17311"/>
                        <a:pt x="42863" y="16669"/>
                      </a:cubicBezTo>
                      <a:cubicBezTo>
                        <a:pt x="47597" y="15722"/>
                        <a:pt x="52416" y="15234"/>
                        <a:pt x="57150" y="14287"/>
                      </a:cubicBezTo>
                      <a:cubicBezTo>
                        <a:pt x="64326" y="12852"/>
                        <a:pt x="71345" y="10610"/>
                        <a:pt x="78582" y="9525"/>
                      </a:cubicBezTo>
                      <a:cubicBezTo>
                        <a:pt x="87252" y="8225"/>
                        <a:pt x="96068" y="8168"/>
                        <a:pt x="104775" y="7144"/>
                      </a:cubicBezTo>
                      <a:cubicBezTo>
                        <a:pt x="109570" y="6580"/>
                        <a:pt x="114264" y="5295"/>
                        <a:pt x="119063" y="4762"/>
                      </a:cubicBezTo>
                      <a:cubicBezTo>
                        <a:pt x="183175" y="-2362"/>
                        <a:pt x="120592" y="6244"/>
                        <a:pt x="164307" y="0"/>
                      </a:cubicBezTo>
                      <a:cubicBezTo>
                        <a:pt x="195263" y="794"/>
                        <a:pt x="226284" y="226"/>
                        <a:pt x="257175" y="2381"/>
                      </a:cubicBezTo>
                      <a:cubicBezTo>
                        <a:pt x="260716" y="2628"/>
                        <a:pt x="263332" y="6021"/>
                        <a:pt x="266700" y="7144"/>
                      </a:cubicBezTo>
                      <a:cubicBezTo>
                        <a:pt x="270540" y="8424"/>
                        <a:pt x="274638" y="8731"/>
                        <a:pt x="278607" y="9525"/>
                      </a:cubicBezTo>
                      <a:cubicBezTo>
                        <a:pt x="296537" y="21478"/>
                        <a:pt x="273751" y="7444"/>
                        <a:pt x="295275" y="16669"/>
                      </a:cubicBezTo>
                      <a:cubicBezTo>
                        <a:pt x="297905" y="17796"/>
                        <a:pt x="299934" y="20011"/>
                        <a:pt x="302419" y="21431"/>
                      </a:cubicBezTo>
                      <a:cubicBezTo>
                        <a:pt x="318215" y="30457"/>
                        <a:pt x="306582" y="20832"/>
                        <a:pt x="321469" y="35719"/>
                      </a:cubicBezTo>
                      <a:cubicBezTo>
                        <a:pt x="322263" y="38100"/>
                        <a:pt x="322861" y="40555"/>
                        <a:pt x="323850" y="42862"/>
                      </a:cubicBezTo>
                      <a:cubicBezTo>
                        <a:pt x="326217" y="48386"/>
                        <a:pt x="329978" y="53436"/>
                        <a:pt x="330994" y="59531"/>
                      </a:cubicBezTo>
                      <a:cubicBezTo>
                        <a:pt x="331385" y="61880"/>
                        <a:pt x="330994" y="64294"/>
                        <a:pt x="330994" y="66675"/>
                      </a:cubicBezTo>
                    </a:path>
                  </a:pathLst>
                </a:custGeom>
                <a:noFill/>
                <a:ln w="12700" cap="flat" cmpd="sng">
                  <a:solidFill>
                    <a:srgbClr val="3F3F3F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103" name="Google Shape;1256;p25"/>
              <p:cNvSpPr txBox="1"/>
              <p:nvPr/>
            </p:nvSpPr>
            <p:spPr>
              <a:xfrm>
                <a:off x="6091350" y="5088108"/>
                <a:ext cx="1143741" cy="400110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ja-JP" sz="2000" dirty="0">
                    <a:solidFill>
                      <a:schemeClr val="dk1"/>
                    </a:solidFill>
                    <a:latin typeface="Arial"/>
                    <a:ea typeface="Arial"/>
                    <a:cs typeface="Arial"/>
                    <a:sym typeface="Arial"/>
                  </a:rPr>
                  <a:t>工場長</a:t>
                </a:r>
                <a:endParaRPr sz="20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4" name="フリーフォーム 103"/>
              <p:cNvSpPr/>
              <p:nvPr/>
            </p:nvSpPr>
            <p:spPr>
              <a:xfrm>
                <a:off x="6130342" y="4369217"/>
                <a:ext cx="326244" cy="277019"/>
              </a:xfrm>
              <a:custGeom>
                <a:avLst/>
                <a:gdLst>
                  <a:gd name="connsiteX0" fmla="*/ 288298 w 349452"/>
                  <a:gd name="connsiteY0" fmla="*/ 276650 h 277019"/>
                  <a:gd name="connsiteX1" fmla="*/ 273737 w 349452"/>
                  <a:gd name="connsiteY1" fmla="*/ 270826 h 277019"/>
                  <a:gd name="connsiteX2" fmla="*/ 247528 w 349452"/>
                  <a:gd name="connsiteY2" fmla="*/ 265001 h 277019"/>
                  <a:gd name="connsiteX3" fmla="*/ 232968 w 349452"/>
                  <a:gd name="connsiteY3" fmla="*/ 259177 h 277019"/>
                  <a:gd name="connsiteX4" fmla="*/ 203847 w 349452"/>
                  <a:gd name="connsiteY4" fmla="*/ 256265 h 277019"/>
                  <a:gd name="connsiteX5" fmla="*/ 189286 w 349452"/>
                  <a:gd name="connsiteY5" fmla="*/ 253353 h 277019"/>
                  <a:gd name="connsiteX6" fmla="*/ 177638 w 349452"/>
                  <a:gd name="connsiteY6" fmla="*/ 250441 h 277019"/>
                  <a:gd name="connsiteX7" fmla="*/ 151429 w 349452"/>
                  <a:gd name="connsiteY7" fmla="*/ 244617 h 277019"/>
                  <a:gd name="connsiteX8" fmla="*/ 142693 w 349452"/>
                  <a:gd name="connsiteY8" fmla="*/ 241705 h 277019"/>
                  <a:gd name="connsiteX9" fmla="*/ 119396 w 349452"/>
                  <a:gd name="connsiteY9" fmla="*/ 235880 h 277019"/>
                  <a:gd name="connsiteX10" fmla="*/ 99011 w 349452"/>
                  <a:gd name="connsiteY10" fmla="*/ 230056 h 277019"/>
                  <a:gd name="connsiteX11" fmla="*/ 90275 w 349452"/>
                  <a:gd name="connsiteY11" fmla="*/ 224232 h 277019"/>
                  <a:gd name="connsiteX12" fmla="*/ 78627 w 349452"/>
                  <a:gd name="connsiteY12" fmla="*/ 221320 h 277019"/>
                  <a:gd name="connsiteX13" fmla="*/ 58242 w 349452"/>
                  <a:gd name="connsiteY13" fmla="*/ 212584 h 277019"/>
                  <a:gd name="connsiteX14" fmla="*/ 49505 w 349452"/>
                  <a:gd name="connsiteY14" fmla="*/ 203847 h 277019"/>
                  <a:gd name="connsiteX15" fmla="*/ 32033 w 349452"/>
                  <a:gd name="connsiteY15" fmla="*/ 192199 h 277019"/>
                  <a:gd name="connsiteX16" fmla="*/ 20384 w 349452"/>
                  <a:gd name="connsiteY16" fmla="*/ 174726 h 277019"/>
                  <a:gd name="connsiteX17" fmla="*/ 14560 w 349452"/>
                  <a:gd name="connsiteY17" fmla="*/ 165990 h 277019"/>
                  <a:gd name="connsiteX18" fmla="*/ 11648 w 349452"/>
                  <a:gd name="connsiteY18" fmla="*/ 157254 h 277019"/>
                  <a:gd name="connsiteX19" fmla="*/ 5824 w 349452"/>
                  <a:gd name="connsiteY19" fmla="*/ 142693 h 277019"/>
                  <a:gd name="connsiteX20" fmla="*/ 2912 w 349452"/>
                  <a:gd name="connsiteY20" fmla="*/ 128133 h 277019"/>
                  <a:gd name="connsiteX21" fmla="*/ 0 w 349452"/>
                  <a:gd name="connsiteY21" fmla="*/ 116484 h 277019"/>
                  <a:gd name="connsiteX22" fmla="*/ 2912 w 349452"/>
                  <a:gd name="connsiteY22" fmla="*/ 49506 h 277019"/>
                  <a:gd name="connsiteX23" fmla="*/ 26209 w 349452"/>
                  <a:gd name="connsiteY23" fmla="*/ 23297 h 277019"/>
                  <a:gd name="connsiteX24" fmla="*/ 34945 w 349452"/>
                  <a:gd name="connsiteY24" fmla="*/ 17473 h 277019"/>
                  <a:gd name="connsiteX25" fmla="*/ 75714 w 349452"/>
                  <a:gd name="connsiteY25" fmla="*/ 11649 h 277019"/>
                  <a:gd name="connsiteX26" fmla="*/ 101923 w 349452"/>
                  <a:gd name="connsiteY26" fmla="*/ 5824 h 277019"/>
                  <a:gd name="connsiteX27" fmla="*/ 125220 w 349452"/>
                  <a:gd name="connsiteY27" fmla="*/ 0 h 277019"/>
                  <a:gd name="connsiteX28" fmla="*/ 230056 w 349452"/>
                  <a:gd name="connsiteY28" fmla="*/ 2912 h 277019"/>
                  <a:gd name="connsiteX29" fmla="*/ 247528 w 349452"/>
                  <a:gd name="connsiteY29" fmla="*/ 5824 h 277019"/>
                  <a:gd name="connsiteX30" fmla="*/ 267913 w 349452"/>
                  <a:gd name="connsiteY30" fmla="*/ 11649 h 277019"/>
                  <a:gd name="connsiteX31" fmla="*/ 276649 w 349452"/>
                  <a:gd name="connsiteY31" fmla="*/ 17473 h 277019"/>
                  <a:gd name="connsiteX32" fmla="*/ 288298 w 349452"/>
                  <a:gd name="connsiteY32" fmla="*/ 32033 h 277019"/>
                  <a:gd name="connsiteX33" fmla="*/ 297034 w 349452"/>
                  <a:gd name="connsiteY33" fmla="*/ 40770 h 277019"/>
                  <a:gd name="connsiteX34" fmla="*/ 299946 w 349452"/>
                  <a:gd name="connsiteY34" fmla="*/ 52418 h 277019"/>
                  <a:gd name="connsiteX35" fmla="*/ 305770 w 349452"/>
                  <a:gd name="connsiteY35" fmla="*/ 61154 h 277019"/>
                  <a:gd name="connsiteX36" fmla="*/ 311595 w 349452"/>
                  <a:gd name="connsiteY36" fmla="*/ 72803 h 277019"/>
                  <a:gd name="connsiteX37" fmla="*/ 323243 w 349452"/>
                  <a:gd name="connsiteY37" fmla="*/ 90275 h 277019"/>
                  <a:gd name="connsiteX38" fmla="*/ 329067 w 349452"/>
                  <a:gd name="connsiteY38" fmla="*/ 101924 h 277019"/>
                  <a:gd name="connsiteX39" fmla="*/ 334891 w 349452"/>
                  <a:gd name="connsiteY39" fmla="*/ 110660 h 277019"/>
                  <a:gd name="connsiteX40" fmla="*/ 340716 w 349452"/>
                  <a:gd name="connsiteY40" fmla="*/ 131045 h 277019"/>
                  <a:gd name="connsiteX41" fmla="*/ 343628 w 349452"/>
                  <a:gd name="connsiteY41" fmla="*/ 139781 h 277019"/>
                  <a:gd name="connsiteX42" fmla="*/ 346540 w 349452"/>
                  <a:gd name="connsiteY42" fmla="*/ 160166 h 277019"/>
                  <a:gd name="connsiteX43" fmla="*/ 349452 w 349452"/>
                  <a:gd name="connsiteY43" fmla="*/ 171814 h 277019"/>
                  <a:gd name="connsiteX44" fmla="*/ 346540 w 349452"/>
                  <a:gd name="connsiteY44" fmla="*/ 206759 h 277019"/>
                  <a:gd name="connsiteX45" fmla="*/ 331979 w 349452"/>
                  <a:gd name="connsiteY45" fmla="*/ 232968 h 277019"/>
                  <a:gd name="connsiteX46" fmla="*/ 323243 w 349452"/>
                  <a:gd name="connsiteY46" fmla="*/ 235880 h 277019"/>
                  <a:gd name="connsiteX47" fmla="*/ 317419 w 349452"/>
                  <a:gd name="connsiteY47" fmla="*/ 241705 h 277019"/>
                  <a:gd name="connsiteX48" fmla="*/ 299946 w 349452"/>
                  <a:gd name="connsiteY48" fmla="*/ 247529 h 277019"/>
                  <a:gd name="connsiteX49" fmla="*/ 291210 w 349452"/>
                  <a:gd name="connsiteY49" fmla="*/ 253353 h 277019"/>
                  <a:gd name="connsiteX50" fmla="*/ 262089 w 349452"/>
                  <a:gd name="connsiteY50" fmla="*/ 259177 h 277019"/>
                  <a:gd name="connsiteX51" fmla="*/ 288298 w 349452"/>
                  <a:gd name="connsiteY51" fmla="*/ 276650 h 277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</a:cxnLst>
                <a:rect l="l" t="t" r="r" b="b"/>
                <a:pathLst>
                  <a:path w="349452" h="277019">
                    <a:moveTo>
                      <a:pt x="288298" y="276650"/>
                    </a:moveTo>
                    <a:cubicBezTo>
                      <a:pt x="290239" y="278591"/>
                      <a:pt x="278744" y="272328"/>
                      <a:pt x="273737" y="270826"/>
                    </a:cubicBezTo>
                    <a:cubicBezTo>
                      <a:pt x="250640" y="263897"/>
                      <a:pt x="267708" y="271728"/>
                      <a:pt x="247528" y="265001"/>
                    </a:cubicBezTo>
                    <a:cubicBezTo>
                      <a:pt x="242569" y="263348"/>
                      <a:pt x="238094" y="260202"/>
                      <a:pt x="232968" y="259177"/>
                    </a:cubicBezTo>
                    <a:cubicBezTo>
                      <a:pt x="223402" y="257264"/>
                      <a:pt x="213517" y="257554"/>
                      <a:pt x="203847" y="256265"/>
                    </a:cubicBezTo>
                    <a:cubicBezTo>
                      <a:pt x="198941" y="255611"/>
                      <a:pt x="194118" y="254427"/>
                      <a:pt x="189286" y="253353"/>
                    </a:cubicBezTo>
                    <a:cubicBezTo>
                      <a:pt x="185379" y="252485"/>
                      <a:pt x="181545" y="251309"/>
                      <a:pt x="177638" y="250441"/>
                    </a:cubicBezTo>
                    <a:cubicBezTo>
                      <a:pt x="164124" y="247438"/>
                      <a:pt x="163859" y="248168"/>
                      <a:pt x="151429" y="244617"/>
                    </a:cubicBezTo>
                    <a:cubicBezTo>
                      <a:pt x="148478" y="243774"/>
                      <a:pt x="145654" y="242513"/>
                      <a:pt x="142693" y="241705"/>
                    </a:cubicBezTo>
                    <a:cubicBezTo>
                      <a:pt x="134970" y="239599"/>
                      <a:pt x="126990" y="238411"/>
                      <a:pt x="119396" y="235880"/>
                    </a:cubicBezTo>
                    <a:cubicBezTo>
                      <a:pt x="106863" y="231702"/>
                      <a:pt x="113638" y="233712"/>
                      <a:pt x="99011" y="230056"/>
                    </a:cubicBezTo>
                    <a:cubicBezTo>
                      <a:pt x="96099" y="228115"/>
                      <a:pt x="93492" y="225611"/>
                      <a:pt x="90275" y="224232"/>
                    </a:cubicBezTo>
                    <a:cubicBezTo>
                      <a:pt x="86596" y="222655"/>
                      <a:pt x="82475" y="222419"/>
                      <a:pt x="78627" y="221320"/>
                    </a:cubicBezTo>
                    <a:cubicBezTo>
                      <a:pt x="72289" y="219509"/>
                      <a:pt x="63420" y="216283"/>
                      <a:pt x="58242" y="212584"/>
                    </a:cubicBezTo>
                    <a:cubicBezTo>
                      <a:pt x="54891" y="210190"/>
                      <a:pt x="52756" y="206376"/>
                      <a:pt x="49505" y="203847"/>
                    </a:cubicBezTo>
                    <a:cubicBezTo>
                      <a:pt x="43980" y="199550"/>
                      <a:pt x="32033" y="192199"/>
                      <a:pt x="32033" y="192199"/>
                    </a:cubicBezTo>
                    <a:lnTo>
                      <a:pt x="20384" y="174726"/>
                    </a:lnTo>
                    <a:cubicBezTo>
                      <a:pt x="18443" y="171814"/>
                      <a:pt x="15667" y="169310"/>
                      <a:pt x="14560" y="165990"/>
                    </a:cubicBezTo>
                    <a:cubicBezTo>
                      <a:pt x="13589" y="163078"/>
                      <a:pt x="12726" y="160128"/>
                      <a:pt x="11648" y="157254"/>
                    </a:cubicBezTo>
                    <a:cubicBezTo>
                      <a:pt x="9813" y="152359"/>
                      <a:pt x="7326" y="147700"/>
                      <a:pt x="5824" y="142693"/>
                    </a:cubicBezTo>
                    <a:cubicBezTo>
                      <a:pt x="4402" y="137952"/>
                      <a:pt x="3986" y="132965"/>
                      <a:pt x="2912" y="128133"/>
                    </a:cubicBezTo>
                    <a:cubicBezTo>
                      <a:pt x="2044" y="124226"/>
                      <a:pt x="971" y="120367"/>
                      <a:pt x="0" y="116484"/>
                    </a:cubicBezTo>
                    <a:cubicBezTo>
                      <a:pt x="971" y="94158"/>
                      <a:pt x="-363" y="71612"/>
                      <a:pt x="2912" y="49506"/>
                    </a:cubicBezTo>
                    <a:cubicBezTo>
                      <a:pt x="3624" y="44701"/>
                      <a:pt x="25387" y="23845"/>
                      <a:pt x="26209" y="23297"/>
                    </a:cubicBezTo>
                    <a:cubicBezTo>
                      <a:pt x="29121" y="21356"/>
                      <a:pt x="31728" y="18852"/>
                      <a:pt x="34945" y="17473"/>
                    </a:cubicBezTo>
                    <a:cubicBezTo>
                      <a:pt x="44757" y="13268"/>
                      <a:pt x="70155" y="12344"/>
                      <a:pt x="75714" y="11649"/>
                    </a:cubicBezTo>
                    <a:cubicBezTo>
                      <a:pt x="107768" y="7642"/>
                      <a:pt x="81579" y="10910"/>
                      <a:pt x="101923" y="5824"/>
                    </a:cubicBezTo>
                    <a:lnTo>
                      <a:pt x="125220" y="0"/>
                    </a:lnTo>
                    <a:lnTo>
                      <a:pt x="230056" y="2912"/>
                    </a:lnTo>
                    <a:cubicBezTo>
                      <a:pt x="235954" y="3193"/>
                      <a:pt x="241738" y="4666"/>
                      <a:pt x="247528" y="5824"/>
                    </a:cubicBezTo>
                    <a:cubicBezTo>
                      <a:pt x="250645" y="6447"/>
                      <a:pt x="264208" y="9796"/>
                      <a:pt x="267913" y="11649"/>
                    </a:cubicBezTo>
                    <a:cubicBezTo>
                      <a:pt x="271043" y="13214"/>
                      <a:pt x="273916" y="15287"/>
                      <a:pt x="276649" y="17473"/>
                    </a:cubicBezTo>
                    <a:cubicBezTo>
                      <a:pt x="285123" y="24252"/>
                      <a:pt x="280729" y="22949"/>
                      <a:pt x="288298" y="32033"/>
                    </a:cubicBezTo>
                    <a:cubicBezTo>
                      <a:pt x="290934" y="35197"/>
                      <a:pt x="294122" y="37858"/>
                      <a:pt x="297034" y="40770"/>
                    </a:cubicBezTo>
                    <a:cubicBezTo>
                      <a:pt x="298005" y="44653"/>
                      <a:pt x="298369" y="48739"/>
                      <a:pt x="299946" y="52418"/>
                    </a:cubicBezTo>
                    <a:cubicBezTo>
                      <a:pt x="301325" y="55635"/>
                      <a:pt x="304034" y="58115"/>
                      <a:pt x="305770" y="61154"/>
                    </a:cubicBezTo>
                    <a:cubicBezTo>
                      <a:pt x="307924" y="64923"/>
                      <a:pt x="309361" y="69080"/>
                      <a:pt x="311595" y="72803"/>
                    </a:cubicBezTo>
                    <a:cubicBezTo>
                      <a:pt x="315196" y="78805"/>
                      <a:pt x="320113" y="84014"/>
                      <a:pt x="323243" y="90275"/>
                    </a:cubicBezTo>
                    <a:cubicBezTo>
                      <a:pt x="325184" y="94158"/>
                      <a:pt x="326913" y="98155"/>
                      <a:pt x="329067" y="101924"/>
                    </a:cubicBezTo>
                    <a:cubicBezTo>
                      <a:pt x="330803" y="104963"/>
                      <a:pt x="333326" y="107530"/>
                      <a:pt x="334891" y="110660"/>
                    </a:cubicBezTo>
                    <a:cubicBezTo>
                      <a:pt x="337222" y="115321"/>
                      <a:pt x="339470" y="126682"/>
                      <a:pt x="340716" y="131045"/>
                    </a:cubicBezTo>
                    <a:cubicBezTo>
                      <a:pt x="341559" y="133996"/>
                      <a:pt x="342657" y="136869"/>
                      <a:pt x="343628" y="139781"/>
                    </a:cubicBezTo>
                    <a:cubicBezTo>
                      <a:pt x="344599" y="146576"/>
                      <a:pt x="345312" y="153413"/>
                      <a:pt x="346540" y="160166"/>
                    </a:cubicBezTo>
                    <a:cubicBezTo>
                      <a:pt x="347256" y="164104"/>
                      <a:pt x="349452" y="167812"/>
                      <a:pt x="349452" y="171814"/>
                    </a:cubicBezTo>
                    <a:cubicBezTo>
                      <a:pt x="349452" y="183503"/>
                      <a:pt x="348085" y="195173"/>
                      <a:pt x="346540" y="206759"/>
                    </a:cubicBezTo>
                    <a:cubicBezTo>
                      <a:pt x="345586" y="213915"/>
                      <a:pt x="335820" y="231688"/>
                      <a:pt x="331979" y="232968"/>
                    </a:cubicBezTo>
                    <a:lnTo>
                      <a:pt x="323243" y="235880"/>
                    </a:lnTo>
                    <a:cubicBezTo>
                      <a:pt x="321302" y="237822"/>
                      <a:pt x="319875" y="240477"/>
                      <a:pt x="317419" y="241705"/>
                    </a:cubicBezTo>
                    <a:cubicBezTo>
                      <a:pt x="311928" y="244451"/>
                      <a:pt x="299946" y="247529"/>
                      <a:pt x="299946" y="247529"/>
                    </a:cubicBezTo>
                    <a:cubicBezTo>
                      <a:pt x="297034" y="249470"/>
                      <a:pt x="294340" y="251788"/>
                      <a:pt x="291210" y="253353"/>
                    </a:cubicBezTo>
                    <a:cubicBezTo>
                      <a:pt x="282838" y="257539"/>
                      <a:pt x="270138" y="257836"/>
                      <a:pt x="262089" y="259177"/>
                    </a:cubicBezTo>
                    <a:cubicBezTo>
                      <a:pt x="242332" y="262470"/>
                      <a:pt x="286357" y="274709"/>
                      <a:pt x="288298" y="276650"/>
                    </a:cubicBezTo>
                    <a:close/>
                  </a:path>
                </a:pathLst>
              </a:custGeom>
              <a:noFill/>
              <a:ln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 104"/>
              <p:cNvSpPr/>
              <p:nvPr/>
            </p:nvSpPr>
            <p:spPr>
              <a:xfrm>
                <a:off x="6567980" y="4442312"/>
                <a:ext cx="343343" cy="232956"/>
              </a:xfrm>
              <a:custGeom>
                <a:avLst/>
                <a:gdLst>
                  <a:gd name="connsiteX0" fmla="*/ 265001 w 396046"/>
                  <a:gd name="connsiteY0" fmla="*/ 230056 h 232956"/>
                  <a:gd name="connsiteX1" fmla="*/ 84451 w 396046"/>
                  <a:gd name="connsiteY1" fmla="*/ 230056 h 232956"/>
                  <a:gd name="connsiteX2" fmla="*/ 69890 w 396046"/>
                  <a:gd name="connsiteY2" fmla="*/ 224232 h 232956"/>
                  <a:gd name="connsiteX3" fmla="*/ 46593 w 396046"/>
                  <a:gd name="connsiteY3" fmla="*/ 198023 h 232956"/>
                  <a:gd name="connsiteX4" fmla="*/ 29121 w 396046"/>
                  <a:gd name="connsiteY4" fmla="*/ 180551 h 232956"/>
                  <a:gd name="connsiteX5" fmla="*/ 17472 w 396046"/>
                  <a:gd name="connsiteY5" fmla="*/ 157254 h 232956"/>
                  <a:gd name="connsiteX6" fmla="*/ 11648 w 396046"/>
                  <a:gd name="connsiteY6" fmla="*/ 145605 h 232956"/>
                  <a:gd name="connsiteX7" fmla="*/ 8736 w 396046"/>
                  <a:gd name="connsiteY7" fmla="*/ 136869 h 232956"/>
                  <a:gd name="connsiteX8" fmla="*/ 0 w 396046"/>
                  <a:gd name="connsiteY8" fmla="*/ 110660 h 232956"/>
                  <a:gd name="connsiteX9" fmla="*/ 2912 w 396046"/>
                  <a:gd name="connsiteY9" fmla="*/ 66979 h 232956"/>
                  <a:gd name="connsiteX10" fmla="*/ 8736 w 396046"/>
                  <a:gd name="connsiteY10" fmla="*/ 58242 h 232956"/>
                  <a:gd name="connsiteX11" fmla="*/ 11648 w 396046"/>
                  <a:gd name="connsiteY11" fmla="*/ 49506 h 232956"/>
                  <a:gd name="connsiteX12" fmla="*/ 26209 w 396046"/>
                  <a:gd name="connsiteY12" fmla="*/ 34945 h 232956"/>
                  <a:gd name="connsiteX13" fmla="*/ 43681 w 396046"/>
                  <a:gd name="connsiteY13" fmla="*/ 20385 h 232956"/>
                  <a:gd name="connsiteX14" fmla="*/ 64066 w 396046"/>
                  <a:gd name="connsiteY14" fmla="*/ 8737 h 232956"/>
                  <a:gd name="connsiteX15" fmla="*/ 81539 w 396046"/>
                  <a:gd name="connsiteY15" fmla="*/ 5824 h 232956"/>
                  <a:gd name="connsiteX16" fmla="*/ 90275 w 396046"/>
                  <a:gd name="connsiteY16" fmla="*/ 2912 h 232956"/>
                  <a:gd name="connsiteX17" fmla="*/ 101923 w 396046"/>
                  <a:gd name="connsiteY17" fmla="*/ 0 h 232956"/>
                  <a:gd name="connsiteX18" fmla="*/ 285386 w 396046"/>
                  <a:gd name="connsiteY18" fmla="*/ 2912 h 232956"/>
                  <a:gd name="connsiteX19" fmla="*/ 308683 w 396046"/>
                  <a:gd name="connsiteY19" fmla="*/ 14561 h 232956"/>
                  <a:gd name="connsiteX20" fmla="*/ 323243 w 396046"/>
                  <a:gd name="connsiteY20" fmla="*/ 29121 h 232956"/>
                  <a:gd name="connsiteX21" fmla="*/ 340716 w 396046"/>
                  <a:gd name="connsiteY21" fmla="*/ 40770 h 232956"/>
                  <a:gd name="connsiteX22" fmla="*/ 349452 w 396046"/>
                  <a:gd name="connsiteY22" fmla="*/ 52418 h 232956"/>
                  <a:gd name="connsiteX23" fmla="*/ 361100 w 396046"/>
                  <a:gd name="connsiteY23" fmla="*/ 64067 h 232956"/>
                  <a:gd name="connsiteX24" fmla="*/ 364012 w 396046"/>
                  <a:gd name="connsiteY24" fmla="*/ 72803 h 232956"/>
                  <a:gd name="connsiteX25" fmla="*/ 372749 w 396046"/>
                  <a:gd name="connsiteY25" fmla="*/ 84451 h 232956"/>
                  <a:gd name="connsiteX26" fmla="*/ 378573 w 396046"/>
                  <a:gd name="connsiteY26" fmla="*/ 93188 h 232956"/>
                  <a:gd name="connsiteX27" fmla="*/ 387309 w 396046"/>
                  <a:gd name="connsiteY27" fmla="*/ 113572 h 232956"/>
                  <a:gd name="connsiteX28" fmla="*/ 390221 w 396046"/>
                  <a:gd name="connsiteY28" fmla="*/ 125221 h 232956"/>
                  <a:gd name="connsiteX29" fmla="*/ 396046 w 396046"/>
                  <a:gd name="connsiteY29" fmla="*/ 145605 h 232956"/>
                  <a:gd name="connsiteX30" fmla="*/ 390221 w 396046"/>
                  <a:gd name="connsiteY30" fmla="*/ 198023 h 232956"/>
                  <a:gd name="connsiteX31" fmla="*/ 384397 w 396046"/>
                  <a:gd name="connsiteY31" fmla="*/ 206760 h 232956"/>
                  <a:gd name="connsiteX32" fmla="*/ 366925 w 396046"/>
                  <a:gd name="connsiteY32" fmla="*/ 215496 h 232956"/>
                  <a:gd name="connsiteX33" fmla="*/ 355276 w 396046"/>
                  <a:gd name="connsiteY33" fmla="*/ 218408 h 232956"/>
                  <a:gd name="connsiteX34" fmla="*/ 273737 w 396046"/>
                  <a:gd name="connsiteY34" fmla="*/ 221320 h 232956"/>
                  <a:gd name="connsiteX35" fmla="*/ 238792 w 396046"/>
                  <a:gd name="connsiteY35" fmla="*/ 227144 h 232956"/>
                  <a:gd name="connsiteX36" fmla="*/ 227144 w 396046"/>
                  <a:gd name="connsiteY36" fmla="*/ 230056 h 232956"/>
                  <a:gd name="connsiteX37" fmla="*/ 265001 w 396046"/>
                  <a:gd name="connsiteY37" fmla="*/ 230056 h 232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</a:cxnLst>
                <a:rect l="l" t="t" r="r" b="b"/>
                <a:pathLst>
                  <a:path w="396046" h="232956">
                    <a:moveTo>
                      <a:pt x="265001" y="230056"/>
                    </a:moveTo>
                    <a:cubicBezTo>
                      <a:pt x="241219" y="230056"/>
                      <a:pt x="206255" y="236581"/>
                      <a:pt x="84451" y="230056"/>
                    </a:cubicBezTo>
                    <a:cubicBezTo>
                      <a:pt x="79231" y="229776"/>
                      <a:pt x="74744" y="226173"/>
                      <a:pt x="69890" y="224232"/>
                    </a:cubicBezTo>
                    <a:cubicBezTo>
                      <a:pt x="33867" y="188209"/>
                      <a:pt x="84289" y="239488"/>
                      <a:pt x="46593" y="198023"/>
                    </a:cubicBezTo>
                    <a:cubicBezTo>
                      <a:pt x="41053" y="191929"/>
                      <a:pt x="33689" y="187404"/>
                      <a:pt x="29121" y="180551"/>
                    </a:cubicBezTo>
                    <a:cubicBezTo>
                      <a:pt x="18809" y="165081"/>
                      <a:pt x="26970" y="178623"/>
                      <a:pt x="17472" y="157254"/>
                    </a:cubicBezTo>
                    <a:cubicBezTo>
                      <a:pt x="15709" y="153287"/>
                      <a:pt x="13358" y="149595"/>
                      <a:pt x="11648" y="145605"/>
                    </a:cubicBezTo>
                    <a:cubicBezTo>
                      <a:pt x="10439" y="142784"/>
                      <a:pt x="9814" y="139743"/>
                      <a:pt x="8736" y="136869"/>
                    </a:cubicBezTo>
                    <a:cubicBezTo>
                      <a:pt x="512" y="114938"/>
                      <a:pt x="4879" y="130179"/>
                      <a:pt x="0" y="110660"/>
                    </a:cubicBezTo>
                    <a:cubicBezTo>
                      <a:pt x="971" y="96100"/>
                      <a:pt x="513" y="81373"/>
                      <a:pt x="2912" y="66979"/>
                    </a:cubicBezTo>
                    <a:cubicBezTo>
                      <a:pt x="3487" y="63527"/>
                      <a:pt x="7171" y="61373"/>
                      <a:pt x="8736" y="58242"/>
                    </a:cubicBezTo>
                    <a:cubicBezTo>
                      <a:pt x="10109" y="55497"/>
                      <a:pt x="9806" y="51962"/>
                      <a:pt x="11648" y="49506"/>
                    </a:cubicBezTo>
                    <a:cubicBezTo>
                      <a:pt x="15767" y="44015"/>
                      <a:pt x="22401" y="40656"/>
                      <a:pt x="26209" y="34945"/>
                    </a:cubicBezTo>
                    <a:cubicBezTo>
                      <a:pt x="35357" y="21223"/>
                      <a:pt x="27766" y="29479"/>
                      <a:pt x="43681" y="20385"/>
                    </a:cubicBezTo>
                    <a:cubicBezTo>
                      <a:pt x="51581" y="15871"/>
                      <a:pt x="54805" y="11515"/>
                      <a:pt x="64066" y="8737"/>
                    </a:cubicBezTo>
                    <a:cubicBezTo>
                      <a:pt x="69722" y="7040"/>
                      <a:pt x="75775" y="7105"/>
                      <a:pt x="81539" y="5824"/>
                    </a:cubicBezTo>
                    <a:cubicBezTo>
                      <a:pt x="84535" y="5158"/>
                      <a:pt x="87324" y="3755"/>
                      <a:pt x="90275" y="2912"/>
                    </a:cubicBezTo>
                    <a:cubicBezTo>
                      <a:pt x="94123" y="1813"/>
                      <a:pt x="98040" y="971"/>
                      <a:pt x="101923" y="0"/>
                    </a:cubicBezTo>
                    <a:lnTo>
                      <a:pt x="285386" y="2912"/>
                    </a:lnTo>
                    <a:cubicBezTo>
                      <a:pt x="291516" y="3098"/>
                      <a:pt x="306198" y="12573"/>
                      <a:pt x="308683" y="14561"/>
                    </a:cubicBezTo>
                    <a:cubicBezTo>
                      <a:pt x="314043" y="18849"/>
                      <a:pt x="317931" y="24775"/>
                      <a:pt x="323243" y="29121"/>
                    </a:cubicBezTo>
                    <a:cubicBezTo>
                      <a:pt x="328661" y="33554"/>
                      <a:pt x="335484" y="36119"/>
                      <a:pt x="340716" y="40770"/>
                    </a:cubicBezTo>
                    <a:cubicBezTo>
                      <a:pt x="344343" y="43994"/>
                      <a:pt x="346256" y="48765"/>
                      <a:pt x="349452" y="52418"/>
                    </a:cubicBezTo>
                    <a:cubicBezTo>
                      <a:pt x="353068" y="56551"/>
                      <a:pt x="357217" y="60184"/>
                      <a:pt x="361100" y="64067"/>
                    </a:cubicBezTo>
                    <a:cubicBezTo>
                      <a:pt x="362071" y="66979"/>
                      <a:pt x="362489" y="70138"/>
                      <a:pt x="364012" y="72803"/>
                    </a:cubicBezTo>
                    <a:cubicBezTo>
                      <a:pt x="366420" y="77017"/>
                      <a:pt x="369928" y="80502"/>
                      <a:pt x="372749" y="84451"/>
                    </a:cubicBezTo>
                    <a:cubicBezTo>
                      <a:pt x="374783" y="87299"/>
                      <a:pt x="376632" y="90276"/>
                      <a:pt x="378573" y="93188"/>
                    </a:cubicBezTo>
                    <a:cubicBezTo>
                      <a:pt x="386934" y="126632"/>
                      <a:pt x="375242" y="85415"/>
                      <a:pt x="387309" y="113572"/>
                    </a:cubicBezTo>
                    <a:cubicBezTo>
                      <a:pt x="388886" y="117251"/>
                      <a:pt x="389121" y="121373"/>
                      <a:pt x="390221" y="125221"/>
                    </a:cubicBezTo>
                    <a:cubicBezTo>
                      <a:pt x="398580" y="154475"/>
                      <a:pt x="386939" y="109177"/>
                      <a:pt x="396046" y="145605"/>
                    </a:cubicBezTo>
                    <a:cubicBezTo>
                      <a:pt x="394104" y="163078"/>
                      <a:pt x="393511" y="180753"/>
                      <a:pt x="390221" y="198023"/>
                    </a:cubicBezTo>
                    <a:cubicBezTo>
                      <a:pt x="389566" y="201461"/>
                      <a:pt x="386872" y="204285"/>
                      <a:pt x="384397" y="206760"/>
                    </a:cubicBezTo>
                    <a:cubicBezTo>
                      <a:pt x="379293" y="211865"/>
                      <a:pt x="373556" y="213602"/>
                      <a:pt x="366925" y="215496"/>
                    </a:cubicBezTo>
                    <a:cubicBezTo>
                      <a:pt x="363077" y="216596"/>
                      <a:pt x="359271" y="218158"/>
                      <a:pt x="355276" y="218408"/>
                    </a:cubicBezTo>
                    <a:cubicBezTo>
                      <a:pt x="328132" y="220104"/>
                      <a:pt x="300917" y="220349"/>
                      <a:pt x="273737" y="221320"/>
                    </a:cubicBezTo>
                    <a:cubicBezTo>
                      <a:pt x="247525" y="227873"/>
                      <a:pt x="279694" y="220327"/>
                      <a:pt x="238792" y="227144"/>
                    </a:cubicBezTo>
                    <a:cubicBezTo>
                      <a:pt x="234844" y="227802"/>
                      <a:pt x="230992" y="228957"/>
                      <a:pt x="227144" y="230056"/>
                    </a:cubicBezTo>
                    <a:cubicBezTo>
                      <a:pt x="224192" y="230899"/>
                      <a:pt x="288783" y="230056"/>
                      <a:pt x="265001" y="230056"/>
                    </a:cubicBezTo>
                    <a:close/>
                  </a:path>
                </a:pathLst>
              </a:custGeom>
              <a:noFill/>
              <a:ln>
                <a:solidFill>
                  <a:srgbClr val="7030A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 105"/>
              <p:cNvSpPr/>
              <p:nvPr/>
            </p:nvSpPr>
            <p:spPr>
              <a:xfrm>
                <a:off x="6139616" y="3938226"/>
                <a:ext cx="923334" cy="247529"/>
              </a:xfrm>
              <a:custGeom>
                <a:avLst/>
                <a:gdLst>
                  <a:gd name="connsiteX0" fmla="*/ 55330 w 923334"/>
                  <a:gd name="connsiteY0" fmla="*/ 206759 h 247529"/>
                  <a:gd name="connsiteX1" fmla="*/ 49506 w 923334"/>
                  <a:gd name="connsiteY1" fmla="*/ 177638 h 247529"/>
                  <a:gd name="connsiteX2" fmla="*/ 43682 w 923334"/>
                  <a:gd name="connsiteY2" fmla="*/ 163078 h 247529"/>
                  <a:gd name="connsiteX3" fmla="*/ 37858 w 923334"/>
                  <a:gd name="connsiteY3" fmla="*/ 125220 h 247529"/>
                  <a:gd name="connsiteX4" fmla="*/ 40770 w 923334"/>
                  <a:gd name="connsiteY4" fmla="*/ 75715 h 247529"/>
                  <a:gd name="connsiteX5" fmla="*/ 46594 w 923334"/>
                  <a:gd name="connsiteY5" fmla="*/ 66978 h 247529"/>
                  <a:gd name="connsiteX6" fmla="*/ 64067 w 923334"/>
                  <a:gd name="connsiteY6" fmla="*/ 52418 h 247529"/>
                  <a:gd name="connsiteX7" fmla="*/ 87363 w 923334"/>
                  <a:gd name="connsiteY7" fmla="*/ 43682 h 247529"/>
                  <a:gd name="connsiteX8" fmla="*/ 99012 w 923334"/>
                  <a:gd name="connsiteY8" fmla="*/ 49506 h 247529"/>
                  <a:gd name="connsiteX9" fmla="*/ 119397 w 923334"/>
                  <a:gd name="connsiteY9" fmla="*/ 75715 h 247529"/>
                  <a:gd name="connsiteX10" fmla="*/ 128133 w 923334"/>
                  <a:gd name="connsiteY10" fmla="*/ 90275 h 247529"/>
                  <a:gd name="connsiteX11" fmla="*/ 133957 w 923334"/>
                  <a:gd name="connsiteY11" fmla="*/ 104836 h 247529"/>
                  <a:gd name="connsiteX12" fmla="*/ 148518 w 923334"/>
                  <a:gd name="connsiteY12" fmla="*/ 128133 h 247529"/>
                  <a:gd name="connsiteX13" fmla="*/ 151430 w 923334"/>
                  <a:gd name="connsiteY13" fmla="*/ 142693 h 247529"/>
                  <a:gd name="connsiteX14" fmla="*/ 154342 w 923334"/>
                  <a:gd name="connsiteY14" fmla="*/ 151429 h 247529"/>
                  <a:gd name="connsiteX15" fmla="*/ 151430 w 923334"/>
                  <a:gd name="connsiteY15" fmla="*/ 133957 h 247529"/>
                  <a:gd name="connsiteX16" fmla="*/ 160166 w 923334"/>
                  <a:gd name="connsiteY16" fmla="*/ 75715 h 247529"/>
                  <a:gd name="connsiteX17" fmla="*/ 168902 w 923334"/>
                  <a:gd name="connsiteY17" fmla="*/ 61154 h 247529"/>
                  <a:gd name="connsiteX18" fmla="*/ 195111 w 923334"/>
                  <a:gd name="connsiteY18" fmla="*/ 32033 h 247529"/>
                  <a:gd name="connsiteX19" fmla="*/ 203848 w 923334"/>
                  <a:gd name="connsiteY19" fmla="*/ 29121 h 247529"/>
                  <a:gd name="connsiteX20" fmla="*/ 218408 w 923334"/>
                  <a:gd name="connsiteY20" fmla="*/ 20385 h 247529"/>
                  <a:gd name="connsiteX21" fmla="*/ 273738 w 923334"/>
                  <a:gd name="connsiteY21" fmla="*/ 26209 h 247529"/>
                  <a:gd name="connsiteX22" fmla="*/ 285386 w 923334"/>
                  <a:gd name="connsiteY22" fmla="*/ 29121 h 247529"/>
                  <a:gd name="connsiteX23" fmla="*/ 302859 w 923334"/>
                  <a:gd name="connsiteY23" fmla="*/ 43682 h 247529"/>
                  <a:gd name="connsiteX24" fmla="*/ 314507 w 923334"/>
                  <a:gd name="connsiteY24" fmla="*/ 52418 h 247529"/>
                  <a:gd name="connsiteX25" fmla="*/ 323244 w 923334"/>
                  <a:gd name="connsiteY25" fmla="*/ 69891 h 247529"/>
                  <a:gd name="connsiteX26" fmla="*/ 326156 w 923334"/>
                  <a:gd name="connsiteY26" fmla="*/ 78627 h 247529"/>
                  <a:gd name="connsiteX27" fmla="*/ 331980 w 923334"/>
                  <a:gd name="connsiteY27" fmla="*/ 107748 h 247529"/>
                  <a:gd name="connsiteX28" fmla="*/ 329068 w 923334"/>
                  <a:gd name="connsiteY28" fmla="*/ 168902 h 247529"/>
                  <a:gd name="connsiteX29" fmla="*/ 326156 w 923334"/>
                  <a:gd name="connsiteY29" fmla="*/ 157254 h 247529"/>
                  <a:gd name="connsiteX30" fmla="*/ 331980 w 923334"/>
                  <a:gd name="connsiteY30" fmla="*/ 84451 h 247529"/>
                  <a:gd name="connsiteX31" fmla="*/ 334892 w 923334"/>
                  <a:gd name="connsiteY31" fmla="*/ 75715 h 247529"/>
                  <a:gd name="connsiteX32" fmla="*/ 358189 w 923334"/>
                  <a:gd name="connsiteY32" fmla="*/ 55330 h 247529"/>
                  <a:gd name="connsiteX33" fmla="*/ 366925 w 923334"/>
                  <a:gd name="connsiteY33" fmla="*/ 52418 h 247529"/>
                  <a:gd name="connsiteX34" fmla="*/ 384398 w 923334"/>
                  <a:gd name="connsiteY34" fmla="*/ 43682 h 247529"/>
                  <a:gd name="connsiteX35" fmla="*/ 413519 w 923334"/>
                  <a:gd name="connsiteY35" fmla="*/ 52418 h 247529"/>
                  <a:gd name="connsiteX36" fmla="*/ 428079 w 923334"/>
                  <a:gd name="connsiteY36" fmla="*/ 66978 h 247529"/>
                  <a:gd name="connsiteX37" fmla="*/ 445552 w 923334"/>
                  <a:gd name="connsiteY37" fmla="*/ 90275 h 247529"/>
                  <a:gd name="connsiteX38" fmla="*/ 468849 w 923334"/>
                  <a:gd name="connsiteY38" fmla="*/ 136869 h 247529"/>
                  <a:gd name="connsiteX39" fmla="*/ 500882 w 923334"/>
                  <a:gd name="connsiteY39" fmla="*/ 186375 h 247529"/>
                  <a:gd name="connsiteX40" fmla="*/ 509618 w 923334"/>
                  <a:gd name="connsiteY40" fmla="*/ 212584 h 247529"/>
                  <a:gd name="connsiteX41" fmla="*/ 518355 w 923334"/>
                  <a:gd name="connsiteY41" fmla="*/ 198023 h 247529"/>
                  <a:gd name="connsiteX42" fmla="*/ 535827 w 923334"/>
                  <a:gd name="connsiteY42" fmla="*/ 160166 h 247529"/>
                  <a:gd name="connsiteX43" fmla="*/ 553300 w 923334"/>
                  <a:gd name="connsiteY43" fmla="*/ 136869 h 247529"/>
                  <a:gd name="connsiteX44" fmla="*/ 564948 w 923334"/>
                  <a:gd name="connsiteY44" fmla="*/ 122308 h 247529"/>
                  <a:gd name="connsiteX45" fmla="*/ 576597 w 923334"/>
                  <a:gd name="connsiteY45" fmla="*/ 104836 h 247529"/>
                  <a:gd name="connsiteX46" fmla="*/ 579509 w 923334"/>
                  <a:gd name="connsiteY46" fmla="*/ 96099 h 247529"/>
                  <a:gd name="connsiteX47" fmla="*/ 588245 w 923334"/>
                  <a:gd name="connsiteY47" fmla="*/ 81539 h 247529"/>
                  <a:gd name="connsiteX48" fmla="*/ 599893 w 923334"/>
                  <a:gd name="connsiteY48" fmla="*/ 64066 h 247529"/>
                  <a:gd name="connsiteX49" fmla="*/ 620278 w 923334"/>
                  <a:gd name="connsiteY49" fmla="*/ 90275 h 247529"/>
                  <a:gd name="connsiteX50" fmla="*/ 631927 w 923334"/>
                  <a:gd name="connsiteY50" fmla="*/ 136869 h 247529"/>
                  <a:gd name="connsiteX51" fmla="*/ 646487 w 923334"/>
                  <a:gd name="connsiteY51" fmla="*/ 174726 h 247529"/>
                  <a:gd name="connsiteX52" fmla="*/ 658135 w 923334"/>
                  <a:gd name="connsiteY52" fmla="*/ 171814 h 247529"/>
                  <a:gd name="connsiteX53" fmla="*/ 669784 w 923334"/>
                  <a:gd name="connsiteY53" fmla="*/ 157254 h 247529"/>
                  <a:gd name="connsiteX54" fmla="*/ 678520 w 923334"/>
                  <a:gd name="connsiteY54" fmla="*/ 148517 h 247529"/>
                  <a:gd name="connsiteX55" fmla="*/ 684344 w 923334"/>
                  <a:gd name="connsiteY55" fmla="*/ 136869 h 247529"/>
                  <a:gd name="connsiteX56" fmla="*/ 693081 w 923334"/>
                  <a:gd name="connsiteY56" fmla="*/ 128133 h 247529"/>
                  <a:gd name="connsiteX57" fmla="*/ 701817 w 923334"/>
                  <a:gd name="connsiteY57" fmla="*/ 116484 h 247529"/>
                  <a:gd name="connsiteX58" fmla="*/ 716378 w 923334"/>
                  <a:gd name="connsiteY58" fmla="*/ 93187 h 247529"/>
                  <a:gd name="connsiteX59" fmla="*/ 730938 w 923334"/>
                  <a:gd name="connsiteY59" fmla="*/ 75715 h 247529"/>
                  <a:gd name="connsiteX60" fmla="*/ 765883 w 923334"/>
                  <a:gd name="connsiteY60" fmla="*/ 101924 h 247529"/>
                  <a:gd name="connsiteX61" fmla="*/ 821213 w 923334"/>
                  <a:gd name="connsiteY61" fmla="*/ 183463 h 247529"/>
                  <a:gd name="connsiteX62" fmla="*/ 835774 w 923334"/>
                  <a:gd name="connsiteY62" fmla="*/ 203847 h 247529"/>
                  <a:gd name="connsiteX63" fmla="*/ 847422 w 923334"/>
                  <a:gd name="connsiteY63" fmla="*/ 221320 h 247529"/>
                  <a:gd name="connsiteX64" fmla="*/ 861983 w 923334"/>
                  <a:gd name="connsiteY64" fmla="*/ 235880 h 247529"/>
                  <a:gd name="connsiteX65" fmla="*/ 885279 w 923334"/>
                  <a:gd name="connsiteY65" fmla="*/ 189287 h 247529"/>
                  <a:gd name="connsiteX66" fmla="*/ 894016 w 923334"/>
                  <a:gd name="connsiteY66" fmla="*/ 171814 h 247529"/>
                  <a:gd name="connsiteX67" fmla="*/ 905664 w 923334"/>
                  <a:gd name="connsiteY67" fmla="*/ 154341 h 247529"/>
                  <a:gd name="connsiteX68" fmla="*/ 920225 w 923334"/>
                  <a:gd name="connsiteY68" fmla="*/ 128133 h 247529"/>
                  <a:gd name="connsiteX69" fmla="*/ 882367 w 923334"/>
                  <a:gd name="connsiteY69" fmla="*/ 125220 h 247529"/>
                  <a:gd name="connsiteX70" fmla="*/ 809565 w 923334"/>
                  <a:gd name="connsiteY70" fmla="*/ 154341 h 247529"/>
                  <a:gd name="connsiteX71" fmla="*/ 789180 w 923334"/>
                  <a:gd name="connsiteY71" fmla="*/ 160166 h 247529"/>
                  <a:gd name="connsiteX72" fmla="*/ 771707 w 923334"/>
                  <a:gd name="connsiteY72" fmla="*/ 165990 h 247529"/>
                  <a:gd name="connsiteX73" fmla="*/ 757147 w 923334"/>
                  <a:gd name="connsiteY73" fmla="*/ 171814 h 247529"/>
                  <a:gd name="connsiteX74" fmla="*/ 739674 w 923334"/>
                  <a:gd name="connsiteY74" fmla="*/ 180550 h 247529"/>
                  <a:gd name="connsiteX75" fmla="*/ 728026 w 923334"/>
                  <a:gd name="connsiteY75" fmla="*/ 177638 h 247529"/>
                  <a:gd name="connsiteX76" fmla="*/ 725114 w 923334"/>
                  <a:gd name="connsiteY76" fmla="*/ 163078 h 247529"/>
                  <a:gd name="connsiteX77" fmla="*/ 719290 w 923334"/>
                  <a:gd name="connsiteY77" fmla="*/ 151429 h 247529"/>
                  <a:gd name="connsiteX78" fmla="*/ 710553 w 923334"/>
                  <a:gd name="connsiteY78" fmla="*/ 128133 h 247529"/>
                  <a:gd name="connsiteX79" fmla="*/ 707641 w 923334"/>
                  <a:gd name="connsiteY79" fmla="*/ 99012 h 247529"/>
                  <a:gd name="connsiteX80" fmla="*/ 695993 w 923334"/>
                  <a:gd name="connsiteY80" fmla="*/ 101924 h 247529"/>
                  <a:gd name="connsiteX81" fmla="*/ 687256 w 923334"/>
                  <a:gd name="connsiteY81" fmla="*/ 116484 h 247529"/>
                  <a:gd name="connsiteX82" fmla="*/ 661048 w 923334"/>
                  <a:gd name="connsiteY82" fmla="*/ 142693 h 247529"/>
                  <a:gd name="connsiteX83" fmla="*/ 652311 w 923334"/>
                  <a:gd name="connsiteY83" fmla="*/ 154341 h 247529"/>
                  <a:gd name="connsiteX84" fmla="*/ 611542 w 923334"/>
                  <a:gd name="connsiteY84" fmla="*/ 177638 h 247529"/>
                  <a:gd name="connsiteX85" fmla="*/ 594069 w 923334"/>
                  <a:gd name="connsiteY85" fmla="*/ 180550 h 247529"/>
                  <a:gd name="connsiteX86" fmla="*/ 567860 w 923334"/>
                  <a:gd name="connsiteY86" fmla="*/ 186375 h 247529"/>
                  <a:gd name="connsiteX87" fmla="*/ 530003 w 923334"/>
                  <a:gd name="connsiteY87" fmla="*/ 183463 h 247529"/>
                  <a:gd name="connsiteX88" fmla="*/ 518355 w 923334"/>
                  <a:gd name="connsiteY88" fmla="*/ 177638 h 247529"/>
                  <a:gd name="connsiteX89" fmla="*/ 503794 w 923334"/>
                  <a:gd name="connsiteY89" fmla="*/ 163078 h 247529"/>
                  <a:gd name="connsiteX90" fmla="*/ 497970 w 923334"/>
                  <a:gd name="connsiteY90" fmla="*/ 139781 h 247529"/>
                  <a:gd name="connsiteX91" fmla="*/ 492146 w 923334"/>
                  <a:gd name="connsiteY91" fmla="*/ 122308 h 247529"/>
                  <a:gd name="connsiteX92" fmla="*/ 489234 w 923334"/>
                  <a:gd name="connsiteY92" fmla="*/ 87363 h 247529"/>
                  <a:gd name="connsiteX93" fmla="*/ 471761 w 923334"/>
                  <a:gd name="connsiteY93" fmla="*/ 96099 h 247529"/>
                  <a:gd name="connsiteX94" fmla="*/ 457200 w 923334"/>
                  <a:gd name="connsiteY94" fmla="*/ 116484 h 247529"/>
                  <a:gd name="connsiteX95" fmla="*/ 433904 w 923334"/>
                  <a:gd name="connsiteY95" fmla="*/ 145605 h 247529"/>
                  <a:gd name="connsiteX96" fmla="*/ 384398 w 923334"/>
                  <a:gd name="connsiteY96" fmla="*/ 200935 h 247529"/>
                  <a:gd name="connsiteX97" fmla="*/ 349453 w 923334"/>
                  <a:gd name="connsiteY97" fmla="*/ 241705 h 247529"/>
                  <a:gd name="connsiteX98" fmla="*/ 337804 w 923334"/>
                  <a:gd name="connsiteY98" fmla="*/ 247529 h 247529"/>
                  <a:gd name="connsiteX99" fmla="*/ 320332 w 923334"/>
                  <a:gd name="connsiteY99" fmla="*/ 241705 h 247529"/>
                  <a:gd name="connsiteX100" fmla="*/ 308683 w 923334"/>
                  <a:gd name="connsiteY100" fmla="*/ 206759 h 247529"/>
                  <a:gd name="connsiteX101" fmla="*/ 299947 w 923334"/>
                  <a:gd name="connsiteY101" fmla="*/ 177638 h 247529"/>
                  <a:gd name="connsiteX102" fmla="*/ 297035 w 923334"/>
                  <a:gd name="connsiteY102" fmla="*/ 154341 h 247529"/>
                  <a:gd name="connsiteX103" fmla="*/ 294123 w 923334"/>
                  <a:gd name="connsiteY103" fmla="*/ 90275 h 247529"/>
                  <a:gd name="connsiteX104" fmla="*/ 291211 w 923334"/>
                  <a:gd name="connsiteY104" fmla="*/ 81539 h 247529"/>
                  <a:gd name="connsiteX105" fmla="*/ 288299 w 923334"/>
                  <a:gd name="connsiteY105" fmla="*/ 69891 h 247529"/>
                  <a:gd name="connsiteX106" fmla="*/ 282474 w 923334"/>
                  <a:gd name="connsiteY106" fmla="*/ 58242 h 247529"/>
                  <a:gd name="connsiteX107" fmla="*/ 279562 w 923334"/>
                  <a:gd name="connsiteY107" fmla="*/ 49506 h 247529"/>
                  <a:gd name="connsiteX108" fmla="*/ 270826 w 923334"/>
                  <a:gd name="connsiteY108" fmla="*/ 43682 h 247529"/>
                  <a:gd name="connsiteX109" fmla="*/ 232969 w 923334"/>
                  <a:gd name="connsiteY109" fmla="*/ 58242 h 247529"/>
                  <a:gd name="connsiteX110" fmla="*/ 189287 w 923334"/>
                  <a:gd name="connsiteY110" fmla="*/ 110660 h 247529"/>
                  <a:gd name="connsiteX111" fmla="*/ 133957 w 923334"/>
                  <a:gd name="connsiteY111" fmla="*/ 165990 h 247529"/>
                  <a:gd name="connsiteX112" fmla="*/ 107748 w 923334"/>
                  <a:gd name="connsiteY112" fmla="*/ 186375 h 247529"/>
                  <a:gd name="connsiteX113" fmla="*/ 90276 w 923334"/>
                  <a:gd name="connsiteY113" fmla="*/ 198023 h 247529"/>
                  <a:gd name="connsiteX114" fmla="*/ 58242 w 923334"/>
                  <a:gd name="connsiteY114" fmla="*/ 224232 h 247529"/>
                  <a:gd name="connsiteX115" fmla="*/ 46594 w 923334"/>
                  <a:gd name="connsiteY115" fmla="*/ 221320 h 247529"/>
                  <a:gd name="connsiteX116" fmla="*/ 43682 w 923334"/>
                  <a:gd name="connsiteY116" fmla="*/ 212584 h 247529"/>
                  <a:gd name="connsiteX117" fmla="*/ 37858 w 923334"/>
                  <a:gd name="connsiteY117" fmla="*/ 200935 h 247529"/>
                  <a:gd name="connsiteX118" fmla="*/ 32034 w 923334"/>
                  <a:gd name="connsiteY118" fmla="*/ 183463 h 247529"/>
                  <a:gd name="connsiteX119" fmla="*/ 20385 w 923334"/>
                  <a:gd name="connsiteY119" fmla="*/ 157254 h 247529"/>
                  <a:gd name="connsiteX120" fmla="*/ 8737 w 923334"/>
                  <a:gd name="connsiteY120" fmla="*/ 133957 h 247529"/>
                  <a:gd name="connsiteX121" fmla="*/ 5825 w 923334"/>
                  <a:gd name="connsiteY121" fmla="*/ 113572 h 247529"/>
                  <a:gd name="connsiteX122" fmla="*/ 0 w 923334"/>
                  <a:gd name="connsiteY122" fmla="*/ 96099 h 247529"/>
                  <a:gd name="connsiteX123" fmla="*/ 11649 w 923334"/>
                  <a:gd name="connsiteY123" fmla="*/ 66978 h 247529"/>
                  <a:gd name="connsiteX124" fmla="*/ 66979 w 923334"/>
                  <a:gd name="connsiteY124" fmla="*/ 119396 h 247529"/>
                  <a:gd name="connsiteX125" fmla="*/ 128133 w 923334"/>
                  <a:gd name="connsiteY125" fmla="*/ 154341 h 247529"/>
                  <a:gd name="connsiteX126" fmla="*/ 168902 w 923334"/>
                  <a:gd name="connsiteY126" fmla="*/ 177638 h 247529"/>
                  <a:gd name="connsiteX127" fmla="*/ 183463 w 923334"/>
                  <a:gd name="connsiteY127" fmla="*/ 174726 h 247529"/>
                  <a:gd name="connsiteX128" fmla="*/ 189287 w 923334"/>
                  <a:gd name="connsiteY128" fmla="*/ 165990 h 247529"/>
                  <a:gd name="connsiteX129" fmla="*/ 198023 w 923334"/>
                  <a:gd name="connsiteY129" fmla="*/ 148517 h 247529"/>
                  <a:gd name="connsiteX130" fmla="*/ 212584 w 923334"/>
                  <a:gd name="connsiteY130" fmla="*/ 113572 h 247529"/>
                  <a:gd name="connsiteX131" fmla="*/ 218408 w 923334"/>
                  <a:gd name="connsiteY131" fmla="*/ 101924 h 247529"/>
                  <a:gd name="connsiteX132" fmla="*/ 224232 w 923334"/>
                  <a:gd name="connsiteY132" fmla="*/ 87363 h 247529"/>
                  <a:gd name="connsiteX133" fmla="*/ 227144 w 923334"/>
                  <a:gd name="connsiteY133" fmla="*/ 78627 h 247529"/>
                  <a:gd name="connsiteX134" fmla="*/ 232969 w 923334"/>
                  <a:gd name="connsiteY134" fmla="*/ 69891 h 247529"/>
                  <a:gd name="connsiteX135" fmla="*/ 238793 w 923334"/>
                  <a:gd name="connsiteY135" fmla="*/ 52418 h 247529"/>
                  <a:gd name="connsiteX136" fmla="*/ 241705 w 923334"/>
                  <a:gd name="connsiteY136" fmla="*/ 43682 h 247529"/>
                  <a:gd name="connsiteX137" fmla="*/ 247529 w 923334"/>
                  <a:gd name="connsiteY137" fmla="*/ 37857 h 247529"/>
                  <a:gd name="connsiteX138" fmla="*/ 262090 w 923334"/>
                  <a:gd name="connsiteY138" fmla="*/ 23297 h 247529"/>
                  <a:gd name="connsiteX139" fmla="*/ 273738 w 923334"/>
                  <a:gd name="connsiteY139" fmla="*/ 20385 h 247529"/>
                  <a:gd name="connsiteX140" fmla="*/ 294123 w 923334"/>
                  <a:gd name="connsiteY140" fmla="*/ 23297 h 247529"/>
                  <a:gd name="connsiteX141" fmla="*/ 320332 w 923334"/>
                  <a:gd name="connsiteY141" fmla="*/ 43682 h 247529"/>
                  <a:gd name="connsiteX142" fmla="*/ 343628 w 923334"/>
                  <a:gd name="connsiteY142" fmla="*/ 58242 h 247529"/>
                  <a:gd name="connsiteX143" fmla="*/ 366925 w 923334"/>
                  <a:gd name="connsiteY143" fmla="*/ 69891 h 247529"/>
                  <a:gd name="connsiteX144" fmla="*/ 390222 w 923334"/>
                  <a:gd name="connsiteY144" fmla="*/ 87363 h 247529"/>
                  <a:gd name="connsiteX145" fmla="*/ 419343 w 923334"/>
                  <a:gd name="connsiteY145" fmla="*/ 99012 h 247529"/>
                  <a:gd name="connsiteX146" fmla="*/ 436816 w 923334"/>
                  <a:gd name="connsiteY146" fmla="*/ 110660 h 247529"/>
                  <a:gd name="connsiteX147" fmla="*/ 454288 w 923334"/>
                  <a:gd name="connsiteY147" fmla="*/ 119396 h 247529"/>
                  <a:gd name="connsiteX148" fmla="*/ 463025 w 923334"/>
                  <a:gd name="connsiteY148" fmla="*/ 125220 h 247529"/>
                  <a:gd name="connsiteX149" fmla="*/ 474673 w 923334"/>
                  <a:gd name="connsiteY149" fmla="*/ 128133 h 247529"/>
                  <a:gd name="connsiteX150" fmla="*/ 483409 w 923334"/>
                  <a:gd name="connsiteY150" fmla="*/ 131045 h 247529"/>
                  <a:gd name="connsiteX151" fmla="*/ 497970 w 923334"/>
                  <a:gd name="connsiteY151" fmla="*/ 128133 h 247529"/>
                  <a:gd name="connsiteX152" fmla="*/ 515442 w 923334"/>
                  <a:gd name="connsiteY152" fmla="*/ 104836 h 247529"/>
                  <a:gd name="connsiteX153" fmla="*/ 547476 w 923334"/>
                  <a:gd name="connsiteY153" fmla="*/ 64066 h 247529"/>
                  <a:gd name="connsiteX154" fmla="*/ 559124 w 923334"/>
                  <a:gd name="connsiteY154" fmla="*/ 43682 h 247529"/>
                  <a:gd name="connsiteX155" fmla="*/ 567860 w 923334"/>
                  <a:gd name="connsiteY155" fmla="*/ 40770 h 247529"/>
                  <a:gd name="connsiteX156" fmla="*/ 576597 w 923334"/>
                  <a:gd name="connsiteY156" fmla="*/ 58242 h 247529"/>
                  <a:gd name="connsiteX157" fmla="*/ 579509 w 923334"/>
                  <a:gd name="connsiteY157" fmla="*/ 78627 h 247529"/>
                  <a:gd name="connsiteX158" fmla="*/ 588245 w 923334"/>
                  <a:gd name="connsiteY158" fmla="*/ 84451 h 247529"/>
                  <a:gd name="connsiteX159" fmla="*/ 602806 w 923334"/>
                  <a:gd name="connsiteY159" fmla="*/ 75715 h 247529"/>
                  <a:gd name="connsiteX160" fmla="*/ 629014 w 923334"/>
                  <a:gd name="connsiteY160" fmla="*/ 40770 h 247529"/>
                  <a:gd name="connsiteX161" fmla="*/ 652311 w 923334"/>
                  <a:gd name="connsiteY161" fmla="*/ 11648 h 247529"/>
                  <a:gd name="connsiteX162" fmla="*/ 669784 w 923334"/>
                  <a:gd name="connsiteY162" fmla="*/ 0 h 247529"/>
                  <a:gd name="connsiteX163" fmla="*/ 684344 w 923334"/>
                  <a:gd name="connsiteY163" fmla="*/ 11648 h 247529"/>
                  <a:gd name="connsiteX164" fmla="*/ 701817 w 923334"/>
                  <a:gd name="connsiteY164" fmla="*/ 49506 h 247529"/>
                  <a:gd name="connsiteX165" fmla="*/ 704729 w 923334"/>
                  <a:gd name="connsiteY165" fmla="*/ 58242 h 247529"/>
                  <a:gd name="connsiteX166" fmla="*/ 716378 w 923334"/>
                  <a:gd name="connsiteY166" fmla="*/ 75715 h 247529"/>
                  <a:gd name="connsiteX167" fmla="*/ 722202 w 923334"/>
                  <a:gd name="connsiteY167" fmla="*/ 84451 h 247529"/>
                  <a:gd name="connsiteX168" fmla="*/ 733850 w 923334"/>
                  <a:gd name="connsiteY168" fmla="*/ 87363 h 247529"/>
                  <a:gd name="connsiteX169" fmla="*/ 760059 w 923334"/>
                  <a:gd name="connsiteY169" fmla="*/ 64066 h 247529"/>
                  <a:gd name="connsiteX170" fmla="*/ 768795 w 923334"/>
                  <a:gd name="connsiteY170" fmla="*/ 58242 h 247529"/>
                  <a:gd name="connsiteX171" fmla="*/ 777532 w 923334"/>
                  <a:gd name="connsiteY171" fmla="*/ 55330 h 247529"/>
                  <a:gd name="connsiteX172" fmla="*/ 786268 w 923334"/>
                  <a:gd name="connsiteY172" fmla="*/ 49506 h 247529"/>
                  <a:gd name="connsiteX173" fmla="*/ 821213 w 923334"/>
                  <a:gd name="connsiteY173" fmla="*/ 55330 h 247529"/>
                  <a:gd name="connsiteX174" fmla="*/ 824125 w 923334"/>
                  <a:gd name="connsiteY174" fmla="*/ 64066 h 247529"/>
                  <a:gd name="connsiteX175" fmla="*/ 838686 w 923334"/>
                  <a:gd name="connsiteY175" fmla="*/ 84451 h 247529"/>
                  <a:gd name="connsiteX176" fmla="*/ 847422 w 923334"/>
                  <a:gd name="connsiteY176" fmla="*/ 99012 h 247529"/>
                  <a:gd name="connsiteX177" fmla="*/ 850334 w 923334"/>
                  <a:gd name="connsiteY177" fmla="*/ 110660 h 247529"/>
                  <a:gd name="connsiteX178" fmla="*/ 864895 w 923334"/>
                  <a:gd name="connsiteY178" fmla="*/ 128133 h 247529"/>
                  <a:gd name="connsiteX179" fmla="*/ 888192 w 923334"/>
                  <a:gd name="connsiteY179" fmla="*/ 160166 h 247529"/>
                  <a:gd name="connsiteX180" fmla="*/ 896928 w 923334"/>
                  <a:gd name="connsiteY180" fmla="*/ 168902 h 247529"/>
                  <a:gd name="connsiteX181" fmla="*/ 902752 w 923334"/>
                  <a:gd name="connsiteY181" fmla="*/ 177638 h 247529"/>
                  <a:gd name="connsiteX182" fmla="*/ 911488 w 923334"/>
                  <a:gd name="connsiteY182" fmla="*/ 189287 h 247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</a:cxnLst>
                <a:rect l="l" t="t" r="r" b="b"/>
                <a:pathLst>
                  <a:path w="923334" h="247529">
                    <a:moveTo>
                      <a:pt x="55330" y="206759"/>
                    </a:moveTo>
                    <a:cubicBezTo>
                      <a:pt x="53389" y="197052"/>
                      <a:pt x="52057" y="187203"/>
                      <a:pt x="49506" y="177638"/>
                    </a:cubicBezTo>
                    <a:cubicBezTo>
                      <a:pt x="48159" y="172587"/>
                      <a:pt x="45057" y="168121"/>
                      <a:pt x="43682" y="163078"/>
                    </a:cubicBezTo>
                    <a:cubicBezTo>
                      <a:pt x="42470" y="158634"/>
                      <a:pt x="38317" y="128434"/>
                      <a:pt x="37858" y="125220"/>
                    </a:cubicBezTo>
                    <a:cubicBezTo>
                      <a:pt x="38829" y="108718"/>
                      <a:pt x="38318" y="92062"/>
                      <a:pt x="40770" y="75715"/>
                    </a:cubicBezTo>
                    <a:cubicBezTo>
                      <a:pt x="41289" y="72254"/>
                      <a:pt x="44353" y="69667"/>
                      <a:pt x="46594" y="66978"/>
                    </a:cubicBezTo>
                    <a:cubicBezTo>
                      <a:pt x="51195" y="61456"/>
                      <a:pt x="57521" y="55691"/>
                      <a:pt x="64067" y="52418"/>
                    </a:cubicBezTo>
                    <a:cubicBezTo>
                      <a:pt x="71032" y="48936"/>
                      <a:pt x="79802" y="46202"/>
                      <a:pt x="87363" y="43682"/>
                    </a:cubicBezTo>
                    <a:cubicBezTo>
                      <a:pt x="91246" y="45623"/>
                      <a:pt x="95479" y="46983"/>
                      <a:pt x="99012" y="49506"/>
                    </a:cubicBezTo>
                    <a:cubicBezTo>
                      <a:pt x="107157" y="55323"/>
                      <a:pt x="114882" y="68190"/>
                      <a:pt x="119397" y="75715"/>
                    </a:cubicBezTo>
                    <a:cubicBezTo>
                      <a:pt x="122309" y="80568"/>
                      <a:pt x="125602" y="85213"/>
                      <a:pt x="128133" y="90275"/>
                    </a:cubicBezTo>
                    <a:cubicBezTo>
                      <a:pt x="130471" y="94951"/>
                      <a:pt x="131619" y="100160"/>
                      <a:pt x="133957" y="104836"/>
                    </a:cubicBezTo>
                    <a:cubicBezTo>
                      <a:pt x="137470" y="111862"/>
                      <a:pt x="143897" y="121202"/>
                      <a:pt x="148518" y="128133"/>
                    </a:cubicBezTo>
                    <a:cubicBezTo>
                      <a:pt x="149489" y="132986"/>
                      <a:pt x="150230" y="137891"/>
                      <a:pt x="151430" y="142693"/>
                    </a:cubicBezTo>
                    <a:cubicBezTo>
                      <a:pt x="152174" y="145671"/>
                      <a:pt x="154342" y="154499"/>
                      <a:pt x="154342" y="151429"/>
                    </a:cubicBezTo>
                    <a:cubicBezTo>
                      <a:pt x="154342" y="145525"/>
                      <a:pt x="152401" y="139781"/>
                      <a:pt x="151430" y="133957"/>
                    </a:cubicBezTo>
                    <a:cubicBezTo>
                      <a:pt x="154342" y="114543"/>
                      <a:pt x="155585" y="94804"/>
                      <a:pt x="160166" y="75715"/>
                    </a:cubicBezTo>
                    <a:cubicBezTo>
                      <a:pt x="161487" y="70211"/>
                      <a:pt x="165573" y="65732"/>
                      <a:pt x="168902" y="61154"/>
                    </a:cubicBezTo>
                    <a:cubicBezTo>
                      <a:pt x="172031" y="56852"/>
                      <a:pt x="188929" y="36449"/>
                      <a:pt x="195111" y="32033"/>
                    </a:cubicBezTo>
                    <a:cubicBezTo>
                      <a:pt x="197609" y="30249"/>
                      <a:pt x="201102" y="30494"/>
                      <a:pt x="203848" y="29121"/>
                    </a:cubicBezTo>
                    <a:cubicBezTo>
                      <a:pt x="208910" y="26590"/>
                      <a:pt x="213555" y="23297"/>
                      <a:pt x="218408" y="20385"/>
                    </a:cubicBezTo>
                    <a:cubicBezTo>
                      <a:pt x="236851" y="22326"/>
                      <a:pt x="255349" y="23810"/>
                      <a:pt x="273738" y="26209"/>
                    </a:cubicBezTo>
                    <a:cubicBezTo>
                      <a:pt x="277707" y="26727"/>
                      <a:pt x="281806" y="27331"/>
                      <a:pt x="285386" y="29121"/>
                    </a:cubicBezTo>
                    <a:cubicBezTo>
                      <a:pt x="297036" y="34946"/>
                      <a:pt x="294845" y="37003"/>
                      <a:pt x="302859" y="43682"/>
                    </a:cubicBezTo>
                    <a:cubicBezTo>
                      <a:pt x="306587" y="46789"/>
                      <a:pt x="310624" y="49506"/>
                      <a:pt x="314507" y="52418"/>
                    </a:cubicBezTo>
                    <a:cubicBezTo>
                      <a:pt x="317419" y="58242"/>
                      <a:pt x="320599" y="63940"/>
                      <a:pt x="323244" y="69891"/>
                    </a:cubicBezTo>
                    <a:cubicBezTo>
                      <a:pt x="324491" y="72696"/>
                      <a:pt x="325313" y="75676"/>
                      <a:pt x="326156" y="78627"/>
                    </a:cubicBezTo>
                    <a:cubicBezTo>
                      <a:pt x="329631" y="90791"/>
                      <a:pt x="329692" y="94018"/>
                      <a:pt x="331980" y="107748"/>
                    </a:cubicBezTo>
                    <a:cubicBezTo>
                      <a:pt x="331009" y="128133"/>
                      <a:pt x="331452" y="148634"/>
                      <a:pt x="329068" y="168902"/>
                    </a:cubicBezTo>
                    <a:cubicBezTo>
                      <a:pt x="328600" y="172877"/>
                      <a:pt x="326018" y="161254"/>
                      <a:pt x="326156" y="157254"/>
                    </a:cubicBezTo>
                    <a:cubicBezTo>
                      <a:pt x="326995" y="132923"/>
                      <a:pt x="329387" y="108658"/>
                      <a:pt x="331980" y="84451"/>
                    </a:cubicBezTo>
                    <a:cubicBezTo>
                      <a:pt x="332307" y="81399"/>
                      <a:pt x="333519" y="78460"/>
                      <a:pt x="334892" y="75715"/>
                    </a:cubicBezTo>
                    <a:cubicBezTo>
                      <a:pt x="339649" y="66201"/>
                      <a:pt x="347703" y="58825"/>
                      <a:pt x="358189" y="55330"/>
                    </a:cubicBezTo>
                    <a:cubicBezTo>
                      <a:pt x="361101" y="54359"/>
                      <a:pt x="364180" y="53791"/>
                      <a:pt x="366925" y="52418"/>
                    </a:cubicBezTo>
                    <a:cubicBezTo>
                      <a:pt x="389506" y="41128"/>
                      <a:pt x="362441" y="51001"/>
                      <a:pt x="384398" y="43682"/>
                    </a:cubicBezTo>
                    <a:cubicBezTo>
                      <a:pt x="394105" y="46594"/>
                      <a:pt x="404577" y="47649"/>
                      <a:pt x="413519" y="52418"/>
                    </a:cubicBezTo>
                    <a:cubicBezTo>
                      <a:pt x="419575" y="55648"/>
                      <a:pt x="423645" y="61738"/>
                      <a:pt x="428079" y="66978"/>
                    </a:cubicBezTo>
                    <a:cubicBezTo>
                      <a:pt x="434349" y="74388"/>
                      <a:pt x="440630" y="81908"/>
                      <a:pt x="445552" y="90275"/>
                    </a:cubicBezTo>
                    <a:cubicBezTo>
                      <a:pt x="486644" y="160132"/>
                      <a:pt x="430955" y="78307"/>
                      <a:pt x="468849" y="136869"/>
                    </a:cubicBezTo>
                    <a:cubicBezTo>
                      <a:pt x="478448" y="151703"/>
                      <a:pt x="493444" y="169373"/>
                      <a:pt x="500882" y="186375"/>
                    </a:cubicBezTo>
                    <a:cubicBezTo>
                      <a:pt x="504573" y="194812"/>
                      <a:pt x="509618" y="212584"/>
                      <a:pt x="509618" y="212584"/>
                    </a:cubicBezTo>
                    <a:cubicBezTo>
                      <a:pt x="512530" y="207730"/>
                      <a:pt x="515824" y="203086"/>
                      <a:pt x="518355" y="198023"/>
                    </a:cubicBezTo>
                    <a:cubicBezTo>
                      <a:pt x="524462" y="185809"/>
                      <a:pt x="528359" y="171782"/>
                      <a:pt x="535827" y="160166"/>
                    </a:cubicBezTo>
                    <a:cubicBezTo>
                      <a:pt x="541076" y="152001"/>
                      <a:pt x="547915" y="144946"/>
                      <a:pt x="553300" y="136869"/>
                    </a:cubicBezTo>
                    <a:cubicBezTo>
                      <a:pt x="560647" y="125848"/>
                      <a:pt x="556649" y="130608"/>
                      <a:pt x="564948" y="122308"/>
                    </a:cubicBezTo>
                    <a:cubicBezTo>
                      <a:pt x="571636" y="95556"/>
                      <a:pt x="561970" y="123119"/>
                      <a:pt x="576597" y="104836"/>
                    </a:cubicBezTo>
                    <a:cubicBezTo>
                      <a:pt x="578515" y="102439"/>
                      <a:pt x="578136" y="98845"/>
                      <a:pt x="579509" y="96099"/>
                    </a:cubicBezTo>
                    <a:cubicBezTo>
                      <a:pt x="582040" y="91037"/>
                      <a:pt x="585206" y="86314"/>
                      <a:pt x="588245" y="81539"/>
                    </a:cubicBezTo>
                    <a:cubicBezTo>
                      <a:pt x="592003" y="75633"/>
                      <a:pt x="599893" y="64066"/>
                      <a:pt x="599893" y="64066"/>
                    </a:cubicBezTo>
                    <a:cubicBezTo>
                      <a:pt x="618415" y="68696"/>
                      <a:pt x="612567" y="63838"/>
                      <a:pt x="620278" y="90275"/>
                    </a:cubicBezTo>
                    <a:cubicBezTo>
                      <a:pt x="624761" y="105644"/>
                      <a:pt x="625981" y="122005"/>
                      <a:pt x="631927" y="136869"/>
                    </a:cubicBezTo>
                    <a:cubicBezTo>
                      <a:pt x="644715" y="168840"/>
                      <a:pt x="640269" y="156072"/>
                      <a:pt x="646487" y="174726"/>
                    </a:cubicBezTo>
                    <a:cubicBezTo>
                      <a:pt x="650370" y="173755"/>
                      <a:pt x="654933" y="174215"/>
                      <a:pt x="658135" y="171814"/>
                    </a:cubicBezTo>
                    <a:cubicBezTo>
                      <a:pt x="663107" y="168085"/>
                      <a:pt x="665691" y="161932"/>
                      <a:pt x="669784" y="157254"/>
                    </a:cubicBezTo>
                    <a:cubicBezTo>
                      <a:pt x="672496" y="154155"/>
                      <a:pt x="676126" y="151868"/>
                      <a:pt x="678520" y="148517"/>
                    </a:cubicBezTo>
                    <a:cubicBezTo>
                      <a:pt x="681043" y="144985"/>
                      <a:pt x="681821" y="140401"/>
                      <a:pt x="684344" y="136869"/>
                    </a:cubicBezTo>
                    <a:cubicBezTo>
                      <a:pt x="686738" y="133518"/>
                      <a:pt x="690401" y="131260"/>
                      <a:pt x="693081" y="128133"/>
                    </a:cubicBezTo>
                    <a:cubicBezTo>
                      <a:pt x="696240" y="124448"/>
                      <a:pt x="698905" y="120367"/>
                      <a:pt x="701817" y="116484"/>
                    </a:cubicBezTo>
                    <a:cubicBezTo>
                      <a:pt x="707030" y="100846"/>
                      <a:pt x="702133" y="112180"/>
                      <a:pt x="716378" y="93187"/>
                    </a:cubicBezTo>
                    <a:cubicBezTo>
                      <a:pt x="728541" y="76970"/>
                      <a:pt x="714956" y="91697"/>
                      <a:pt x="730938" y="75715"/>
                    </a:cubicBezTo>
                    <a:cubicBezTo>
                      <a:pt x="753575" y="80242"/>
                      <a:pt x="746497" y="75753"/>
                      <a:pt x="765883" y="101924"/>
                    </a:cubicBezTo>
                    <a:cubicBezTo>
                      <a:pt x="790646" y="135354"/>
                      <a:pt x="800284" y="153021"/>
                      <a:pt x="821213" y="183463"/>
                    </a:cubicBezTo>
                    <a:cubicBezTo>
                      <a:pt x="825944" y="190344"/>
                      <a:pt x="831021" y="196982"/>
                      <a:pt x="835774" y="203847"/>
                    </a:cubicBezTo>
                    <a:cubicBezTo>
                      <a:pt x="839758" y="209602"/>
                      <a:pt x="842472" y="216371"/>
                      <a:pt x="847422" y="221320"/>
                    </a:cubicBezTo>
                    <a:lnTo>
                      <a:pt x="861983" y="235880"/>
                    </a:lnTo>
                    <a:cubicBezTo>
                      <a:pt x="882083" y="209079"/>
                      <a:pt x="858990" y="241862"/>
                      <a:pt x="885279" y="189287"/>
                    </a:cubicBezTo>
                    <a:cubicBezTo>
                      <a:pt x="888191" y="183463"/>
                      <a:pt x="890735" y="177439"/>
                      <a:pt x="894016" y="171814"/>
                    </a:cubicBezTo>
                    <a:cubicBezTo>
                      <a:pt x="897543" y="165768"/>
                      <a:pt x="902534" y="160602"/>
                      <a:pt x="905664" y="154341"/>
                    </a:cubicBezTo>
                    <a:cubicBezTo>
                      <a:pt x="914019" y="137630"/>
                      <a:pt x="909254" y="146415"/>
                      <a:pt x="920225" y="128133"/>
                    </a:cubicBezTo>
                    <a:cubicBezTo>
                      <a:pt x="926209" y="104193"/>
                      <a:pt x="928086" y="111504"/>
                      <a:pt x="882367" y="125220"/>
                    </a:cubicBezTo>
                    <a:cubicBezTo>
                      <a:pt x="815943" y="145147"/>
                      <a:pt x="857202" y="136477"/>
                      <a:pt x="809565" y="154341"/>
                    </a:cubicBezTo>
                    <a:cubicBezTo>
                      <a:pt x="802948" y="156822"/>
                      <a:pt x="795934" y="158088"/>
                      <a:pt x="789180" y="160166"/>
                    </a:cubicBezTo>
                    <a:cubicBezTo>
                      <a:pt x="783312" y="161972"/>
                      <a:pt x="777477" y="163892"/>
                      <a:pt x="771707" y="165990"/>
                    </a:cubicBezTo>
                    <a:cubicBezTo>
                      <a:pt x="766794" y="167776"/>
                      <a:pt x="761822" y="169476"/>
                      <a:pt x="757147" y="171814"/>
                    </a:cubicBezTo>
                    <a:cubicBezTo>
                      <a:pt x="734569" y="183103"/>
                      <a:pt x="761632" y="173231"/>
                      <a:pt x="739674" y="180550"/>
                    </a:cubicBezTo>
                    <a:cubicBezTo>
                      <a:pt x="735791" y="179579"/>
                      <a:pt x="730588" y="180713"/>
                      <a:pt x="728026" y="177638"/>
                    </a:cubicBezTo>
                    <a:cubicBezTo>
                      <a:pt x="724857" y="173836"/>
                      <a:pt x="726679" y="167773"/>
                      <a:pt x="725114" y="163078"/>
                    </a:cubicBezTo>
                    <a:cubicBezTo>
                      <a:pt x="723741" y="158960"/>
                      <a:pt x="721053" y="155396"/>
                      <a:pt x="719290" y="151429"/>
                    </a:cubicBezTo>
                    <a:cubicBezTo>
                      <a:pt x="714643" y="140974"/>
                      <a:pt x="713757" y="137744"/>
                      <a:pt x="710553" y="128133"/>
                    </a:cubicBezTo>
                    <a:cubicBezTo>
                      <a:pt x="709582" y="118426"/>
                      <a:pt x="712379" y="107540"/>
                      <a:pt x="707641" y="99012"/>
                    </a:cubicBezTo>
                    <a:cubicBezTo>
                      <a:pt x="705697" y="95513"/>
                      <a:pt x="699032" y="99320"/>
                      <a:pt x="695993" y="101924"/>
                    </a:cubicBezTo>
                    <a:cubicBezTo>
                      <a:pt x="691695" y="105607"/>
                      <a:pt x="690940" y="112187"/>
                      <a:pt x="687256" y="116484"/>
                    </a:cubicBezTo>
                    <a:cubicBezTo>
                      <a:pt x="679216" y="125864"/>
                      <a:pt x="668461" y="132810"/>
                      <a:pt x="661048" y="142693"/>
                    </a:cubicBezTo>
                    <a:cubicBezTo>
                      <a:pt x="658136" y="146576"/>
                      <a:pt x="655939" y="151116"/>
                      <a:pt x="652311" y="154341"/>
                    </a:cubicBezTo>
                    <a:cubicBezTo>
                      <a:pt x="646210" y="159764"/>
                      <a:pt x="618036" y="176556"/>
                      <a:pt x="611542" y="177638"/>
                    </a:cubicBezTo>
                    <a:lnTo>
                      <a:pt x="594069" y="180550"/>
                    </a:lnTo>
                    <a:cubicBezTo>
                      <a:pt x="585058" y="183555"/>
                      <a:pt x="578115" y="186375"/>
                      <a:pt x="567860" y="186375"/>
                    </a:cubicBezTo>
                    <a:cubicBezTo>
                      <a:pt x="555204" y="186375"/>
                      <a:pt x="542622" y="184434"/>
                      <a:pt x="530003" y="183463"/>
                    </a:cubicBezTo>
                    <a:cubicBezTo>
                      <a:pt x="526120" y="181521"/>
                      <a:pt x="521782" y="180303"/>
                      <a:pt x="518355" y="177638"/>
                    </a:cubicBezTo>
                    <a:cubicBezTo>
                      <a:pt x="512937" y="173424"/>
                      <a:pt x="503794" y="163078"/>
                      <a:pt x="503794" y="163078"/>
                    </a:cubicBezTo>
                    <a:cubicBezTo>
                      <a:pt x="494957" y="136563"/>
                      <a:pt x="508514" y="178443"/>
                      <a:pt x="497970" y="139781"/>
                    </a:cubicBezTo>
                    <a:cubicBezTo>
                      <a:pt x="496355" y="133858"/>
                      <a:pt x="492146" y="122308"/>
                      <a:pt x="492146" y="122308"/>
                    </a:cubicBezTo>
                    <a:cubicBezTo>
                      <a:pt x="491175" y="110660"/>
                      <a:pt x="496410" y="96589"/>
                      <a:pt x="489234" y="87363"/>
                    </a:cubicBezTo>
                    <a:cubicBezTo>
                      <a:pt x="485236" y="82223"/>
                      <a:pt x="476579" y="91719"/>
                      <a:pt x="471761" y="96099"/>
                    </a:cubicBezTo>
                    <a:cubicBezTo>
                      <a:pt x="465582" y="101716"/>
                      <a:pt x="462272" y="109851"/>
                      <a:pt x="457200" y="116484"/>
                    </a:cubicBezTo>
                    <a:cubicBezTo>
                      <a:pt x="449649" y="126359"/>
                      <a:pt x="442021" y="136190"/>
                      <a:pt x="433904" y="145605"/>
                    </a:cubicBezTo>
                    <a:cubicBezTo>
                      <a:pt x="417745" y="164350"/>
                      <a:pt x="399592" y="181400"/>
                      <a:pt x="384398" y="200935"/>
                    </a:cubicBezTo>
                    <a:cubicBezTo>
                      <a:pt x="375596" y="212252"/>
                      <a:pt x="362042" y="231913"/>
                      <a:pt x="349453" y="241705"/>
                    </a:cubicBezTo>
                    <a:cubicBezTo>
                      <a:pt x="346026" y="244370"/>
                      <a:pt x="341687" y="245588"/>
                      <a:pt x="337804" y="247529"/>
                    </a:cubicBezTo>
                    <a:cubicBezTo>
                      <a:pt x="331980" y="245588"/>
                      <a:pt x="323900" y="246701"/>
                      <a:pt x="320332" y="241705"/>
                    </a:cubicBezTo>
                    <a:cubicBezTo>
                      <a:pt x="313195" y="231713"/>
                      <a:pt x="312566" y="218408"/>
                      <a:pt x="308683" y="206759"/>
                    </a:cubicBezTo>
                    <a:cubicBezTo>
                      <a:pt x="306093" y="198989"/>
                      <a:pt x="301414" y="186442"/>
                      <a:pt x="299947" y="177638"/>
                    </a:cubicBezTo>
                    <a:cubicBezTo>
                      <a:pt x="298660" y="169918"/>
                      <a:pt x="298006" y="162107"/>
                      <a:pt x="297035" y="154341"/>
                    </a:cubicBezTo>
                    <a:cubicBezTo>
                      <a:pt x="296064" y="132986"/>
                      <a:pt x="295828" y="111584"/>
                      <a:pt x="294123" y="90275"/>
                    </a:cubicBezTo>
                    <a:cubicBezTo>
                      <a:pt x="293878" y="87215"/>
                      <a:pt x="292054" y="84490"/>
                      <a:pt x="291211" y="81539"/>
                    </a:cubicBezTo>
                    <a:cubicBezTo>
                      <a:pt x="290112" y="77691"/>
                      <a:pt x="289704" y="73638"/>
                      <a:pt x="288299" y="69891"/>
                    </a:cubicBezTo>
                    <a:cubicBezTo>
                      <a:pt x="286775" y="65826"/>
                      <a:pt x="284184" y="62232"/>
                      <a:pt x="282474" y="58242"/>
                    </a:cubicBezTo>
                    <a:cubicBezTo>
                      <a:pt x="281265" y="55421"/>
                      <a:pt x="281480" y="51903"/>
                      <a:pt x="279562" y="49506"/>
                    </a:cubicBezTo>
                    <a:cubicBezTo>
                      <a:pt x="277376" y="46773"/>
                      <a:pt x="273738" y="45623"/>
                      <a:pt x="270826" y="43682"/>
                    </a:cubicBezTo>
                    <a:cubicBezTo>
                      <a:pt x="258207" y="48535"/>
                      <a:pt x="243416" y="49660"/>
                      <a:pt x="232969" y="58242"/>
                    </a:cubicBezTo>
                    <a:cubicBezTo>
                      <a:pt x="215394" y="72679"/>
                      <a:pt x="205370" y="94577"/>
                      <a:pt x="189287" y="110660"/>
                    </a:cubicBezTo>
                    <a:cubicBezTo>
                      <a:pt x="170844" y="129103"/>
                      <a:pt x="154545" y="149977"/>
                      <a:pt x="133957" y="165990"/>
                    </a:cubicBezTo>
                    <a:cubicBezTo>
                      <a:pt x="125221" y="172785"/>
                      <a:pt x="116673" y="179830"/>
                      <a:pt x="107748" y="186375"/>
                    </a:cubicBezTo>
                    <a:cubicBezTo>
                      <a:pt x="102104" y="190514"/>
                      <a:pt x="95920" y="193884"/>
                      <a:pt x="90276" y="198023"/>
                    </a:cubicBezTo>
                    <a:cubicBezTo>
                      <a:pt x="66632" y="215362"/>
                      <a:pt x="70720" y="211756"/>
                      <a:pt x="58242" y="224232"/>
                    </a:cubicBezTo>
                    <a:cubicBezTo>
                      <a:pt x="54359" y="223261"/>
                      <a:pt x="49719" y="223820"/>
                      <a:pt x="46594" y="221320"/>
                    </a:cubicBezTo>
                    <a:cubicBezTo>
                      <a:pt x="44197" y="219402"/>
                      <a:pt x="44891" y="215405"/>
                      <a:pt x="43682" y="212584"/>
                    </a:cubicBezTo>
                    <a:cubicBezTo>
                      <a:pt x="41972" y="208594"/>
                      <a:pt x="39470" y="204966"/>
                      <a:pt x="37858" y="200935"/>
                    </a:cubicBezTo>
                    <a:cubicBezTo>
                      <a:pt x="35578" y="195235"/>
                      <a:pt x="34132" y="189232"/>
                      <a:pt x="32034" y="183463"/>
                    </a:cubicBezTo>
                    <a:cubicBezTo>
                      <a:pt x="23400" y="159721"/>
                      <a:pt x="29540" y="177854"/>
                      <a:pt x="20385" y="157254"/>
                    </a:cubicBezTo>
                    <a:cubicBezTo>
                      <a:pt x="10886" y="135881"/>
                      <a:pt x="19051" y="149428"/>
                      <a:pt x="8737" y="133957"/>
                    </a:cubicBezTo>
                    <a:cubicBezTo>
                      <a:pt x="7766" y="127162"/>
                      <a:pt x="7369" y="120260"/>
                      <a:pt x="5825" y="113572"/>
                    </a:cubicBezTo>
                    <a:cubicBezTo>
                      <a:pt x="4444" y="107590"/>
                      <a:pt x="0" y="96099"/>
                      <a:pt x="0" y="96099"/>
                    </a:cubicBezTo>
                    <a:cubicBezTo>
                      <a:pt x="3883" y="86392"/>
                      <a:pt x="1774" y="63543"/>
                      <a:pt x="11649" y="66978"/>
                    </a:cubicBezTo>
                    <a:cubicBezTo>
                      <a:pt x="35645" y="75324"/>
                      <a:pt x="46433" y="104453"/>
                      <a:pt x="66979" y="119396"/>
                    </a:cubicBezTo>
                    <a:cubicBezTo>
                      <a:pt x="154807" y="183271"/>
                      <a:pt x="49268" y="110527"/>
                      <a:pt x="128133" y="154341"/>
                    </a:cubicBezTo>
                    <a:cubicBezTo>
                      <a:pt x="181025" y="183725"/>
                      <a:pt x="126610" y="163541"/>
                      <a:pt x="168902" y="177638"/>
                    </a:cubicBezTo>
                    <a:cubicBezTo>
                      <a:pt x="173756" y="176667"/>
                      <a:pt x="179165" y="177182"/>
                      <a:pt x="183463" y="174726"/>
                    </a:cubicBezTo>
                    <a:cubicBezTo>
                      <a:pt x="186502" y="172990"/>
                      <a:pt x="187587" y="169049"/>
                      <a:pt x="189287" y="165990"/>
                    </a:cubicBezTo>
                    <a:cubicBezTo>
                      <a:pt x="192449" y="160298"/>
                      <a:pt x="195378" y="154467"/>
                      <a:pt x="198023" y="148517"/>
                    </a:cubicBezTo>
                    <a:cubicBezTo>
                      <a:pt x="203148" y="136986"/>
                      <a:pt x="206941" y="124859"/>
                      <a:pt x="212584" y="113572"/>
                    </a:cubicBezTo>
                    <a:cubicBezTo>
                      <a:pt x="214525" y="109689"/>
                      <a:pt x="216645" y="105891"/>
                      <a:pt x="218408" y="101924"/>
                    </a:cubicBezTo>
                    <a:cubicBezTo>
                      <a:pt x="220531" y="97147"/>
                      <a:pt x="222397" y="92258"/>
                      <a:pt x="224232" y="87363"/>
                    </a:cubicBezTo>
                    <a:cubicBezTo>
                      <a:pt x="225310" y="84489"/>
                      <a:pt x="225771" y="81372"/>
                      <a:pt x="227144" y="78627"/>
                    </a:cubicBezTo>
                    <a:cubicBezTo>
                      <a:pt x="228709" y="75497"/>
                      <a:pt x="231027" y="72803"/>
                      <a:pt x="232969" y="69891"/>
                    </a:cubicBezTo>
                    <a:lnTo>
                      <a:pt x="238793" y="52418"/>
                    </a:lnTo>
                    <a:cubicBezTo>
                      <a:pt x="239764" y="49506"/>
                      <a:pt x="239535" y="45853"/>
                      <a:pt x="241705" y="43682"/>
                    </a:cubicBezTo>
                    <a:cubicBezTo>
                      <a:pt x="243646" y="41740"/>
                      <a:pt x="245814" y="40001"/>
                      <a:pt x="247529" y="37857"/>
                    </a:cubicBezTo>
                    <a:cubicBezTo>
                      <a:pt x="254282" y="29416"/>
                      <a:pt x="251454" y="27855"/>
                      <a:pt x="262090" y="23297"/>
                    </a:cubicBezTo>
                    <a:cubicBezTo>
                      <a:pt x="265769" y="21721"/>
                      <a:pt x="269855" y="21356"/>
                      <a:pt x="273738" y="20385"/>
                    </a:cubicBezTo>
                    <a:cubicBezTo>
                      <a:pt x="280533" y="21356"/>
                      <a:pt x="287984" y="20227"/>
                      <a:pt x="294123" y="23297"/>
                    </a:cubicBezTo>
                    <a:cubicBezTo>
                      <a:pt x="304022" y="28247"/>
                      <a:pt x="311290" y="37299"/>
                      <a:pt x="320332" y="43682"/>
                    </a:cubicBezTo>
                    <a:cubicBezTo>
                      <a:pt x="327813" y="48963"/>
                      <a:pt x="335647" y="53752"/>
                      <a:pt x="343628" y="58242"/>
                    </a:cubicBezTo>
                    <a:cubicBezTo>
                      <a:pt x="351195" y="62499"/>
                      <a:pt x="359562" y="65289"/>
                      <a:pt x="366925" y="69891"/>
                    </a:cubicBezTo>
                    <a:cubicBezTo>
                      <a:pt x="375156" y="75036"/>
                      <a:pt x="381737" y="82649"/>
                      <a:pt x="390222" y="87363"/>
                    </a:cubicBezTo>
                    <a:cubicBezTo>
                      <a:pt x="399361" y="92440"/>
                      <a:pt x="409992" y="94336"/>
                      <a:pt x="419343" y="99012"/>
                    </a:cubicBezTo>
                    <a:cubicBezTo>
                      <a:pt x="425604" y="102142"/>
                      <a:pt x="430770" y="107133"/>
                      <a:pt x="436816" y="110660"/>
                    </a:cubicBezTo>
                    <a:cubicBezTo>
                      <a:pt x="442440" y="113941"/>
                      <a:pt x="448596" y="116234"/>
                      <a:pt x="454288" y="119396"/>
                    </a:cubicBezTo>
                    <a:cubicBezTo>
                      <a:pt x="457348" y="121096"/>
                      <a:pt x="459808" y="123841"/>
                      <a:pt x="463025" y="125220"/>
                    </a:cubicBezTo>
                    <a:cubicBezTo>
                      <a:pt x="466704" y="126797"/>
                      <a:pt x="470825" y="127033"/>
                      <a:pt x="474673" y="128133"/>
                    </a:cubicBezTo>
                    <a:cubicBezTo>
                      <a:pt x="477624" y="128976"/>
                      <a:pt x="480497" y="130074"/>
                      <a:pt x="483409" y="131045"/>
                    </a:cubicBezTo>
                    <a:cubicBezTo>
                      <a:pt x="488263" y="130074"/>
                      <a:pt x="493643" y="130537"/>
                      <a:pt x="497970" y="128133"/>
                    </a:cubicBezTo>
                    <a:cubicBezTo>
                      <a:pt x="512571" y="120021"/>
                      <a:pt x="507254" y="116173"/>
                      <a:pt x="515442" y="104836"/>
                    </a:cubicBezTo>
                    <a:cubicBezTo>
                      <a:pt x="525561" y="90825"/>
                      <a:pt x="547476" y="64066"/>
                      <a:pt x="547476" y="64066"/>
                    </a:cubicBezTo>
                    <a:cubicBezTo>
                      <a:pt x="550379" y="55357"/>
                      <a:pt x="550987" y="50463"/>
                      <a:pt x="559124" y="43682"/>
                    </a:cubicBezTo>
                    <a:cubicBezTo>
                      <a:pt x="561482" y="41717"/>
                      <a:pt x="564948" y="41741"/>
                      <a:pt x="567860" y="40770"/>
                    </a:cubicBezTo>
                    <a:cubicBezTo>
                      <a:pt x="572769" y="48133"/>
                      <a:pt x="574875" y="49630"/>
                      <a:pt x="576597" y="58242"/>
                    </a:cubicBezTo>
                    <a:cubicBezTo>
                      <a:pt x="577943" y="64973"/>
                      <a:pt x="576721" y="72355"/>
                      <a:pt x="579509" y="78627"/>
                    </a:cubicBezTo>
                    <a:cubicBezTo>
                      <a:pt x="580930" y="81825"/>
                      <a:pt x="585333" y="82510"/>
                      <a:pt x="588245" y="84451"/>
                    </a:cubicBezTo>
                    <a:cubicBezTo>
                      <a:pt x="593099" y="81539"/>
                      <a:pt x="598599" y="79501"/>
                      <a:pt x="602806" y="75715"/>
                    </a:cubicBezTo>
                    <a:cubicBezTo>
                      <a:pt x="615266" y="64501"/>
                      <a:pt x="619237" y="53807"/>
                      <a:pt x="629014" y="40770"/>
                    </a:cubicBezTo>
                    <a:cubicBezTo>
                      <a:pt x="636473" y="30825"/>
                      <a:pt x="641967" y="18543"/>
                      <a:pt x="652311" y="11648"/>
                    </a:cubicBezTo>
                    <a:lnTo>
                      <a:pt x="669784" y="0"/>
                    </a:lnTo>
                    <a:cubicBezTo>
                      <a:pt x="674637" y="3883"/>
                      <a:pt x="680615" y="6676"/>
                      <a:pt x="684344" y="11648"/>
                    </a:cubicBezTo>
                    <a:cubicBezTo>
                      <a:pt x="689461" y="18471"/>
                      <a:pt x="698109" y="39618"/>
                      <a:pt x="701817" y="49506"/>
                    </a:cubicBezTo>
                    <a:cubicBezTo>
                      <a:pt x="702895" y="52380"/>
                      <a:pt x="703238" y="55559"/>
                      <a:pt x="704729" y="58242"/>
                    </a:cubicBezTo>
                    <a:cubicBezTo>
                      <a:pt x="708129" y="64361"/>
                      <a:pt x="712495" y="69891"/>
                      <a:pt x="716378" y="75715"/>
                    </a:cubicBezTo>
                    <a:cubicBezTo>
                      <a:pt x="718319" y="78627"/>
                      <a:pt x="718807" y="83602"/>
                      <a:pt x="722202" y="84451"/>
                    </a:cubicBezTo>
                    <a:lnTo>
                      <a:pt x="733850" y="87363"/>
                    </a:lnTo>
                    <a:cubicBezTo>
                      <a:pt x="748809" y="72405"/>
                      <a:pt x="745066" y="74776"/>
                      <a:pt x="760059" y="64066"/>
                    </a:cubicBezTo>
                    <a:cubicBezTo>
                      <a:pt x="762907" y="62032"/>
                      <a:pt x="765665" y="59807"/>
                      <a:pt x="768795" y="58242"/>
                    </a:cubicBezTo>
                    <a:cubicBezTo>
                      <a:pt x="771541" y="56869"/>
                      <a:pt x="774620" y="56301"/>
                      <a:pt x="777532" y="55330"/>
                    </a:cubicBezTo>
                    <a:cubicBezTo>
                      <a:pt x="780444" y="53389"/>
                      <a:pt x="782768" y="49506"/>
                      <a:pt x="786268" y="49506"/>
                    </a:cubicBezTo>
                    <a:cubicBezTo>
                      <a:pt x="798077" y="49506"/>
                      <a:pt x="810191" y="51091"/>
                      <a:pt x="821213" y="55330"/>
                    </a:cubicBezTo>
                    <a:cubicBezTo>
                      <a:pt x="824078" y="56432"/>
                      <a:pt x="822602" y="61401"/>
                      <a:pt x="824125" y="64066"/>
                    </a:cubicBezTo>
                    <a:cubicBezTo>
                      <a:pt x="829401" y="73299"/>
                      <a:pt x="834179" y="75437"/>
                      <a:pt x="838686" y="84451"/>
                    </a:cubicBezTo>
                    <a:cubicBezTo>
                      <a:pt x="846247" y="99573"/>
                      <a:pt x="836046" y="87634"/>
                      <a:pt x="847422" y="99012"/>
                    </a:cubicBezTo>
                    <a:cubicBezTo>
                      <a:pt x="848393" y="102895"/>
                      <a:pt x="848757" y="106981"/>
                      <a:pt x="850334" y="110660"/>
                    </a:cubicBezTo>
                    <a:cubicBezTo>
                      <a:pt x="854012" y="119241"/>
                      <a:pt x="858898" y="121136"/>
                      <a:pt x="864895" y="128133"/>
                    </a:cubicBezTo>
                    <a:cubicBezTo>
                      <a:pt x="873530" y="138207"/>
                      <a:pt x="879557" y="150092"/>
                      <a:pt x="888192" y="160166"/>
                    </a:cubicBezTo>
                    <a:cubicBezTo>
                      <a:pt x="890872" y="163293"/>
                      <a:pt x="894292" y="165738"/>
                      <a:pt x="896928" y="168902"/>
                    </a:cubicBezTo>
                    <a:cubicBezTo>
                      <a:pt x="899169" y="171591"/>
                      <a:pt x="900277" y="175163"/>
                      <a:pt x="902752" y="177638"/>
                    </a:cubicBezTo>
                    <a:cubicBezTo>
                      <a:pt x="913103" y="187990"/>
                      <a:pt x="911488" y="178049"/>
                      <a:pt x="911488" y="189287"/>
                    </a:cubicBezTo>
                  </a:path>
                </a:pathLst>
              </a:custGeom>
              <a:noFill/>
              <a:ln>
                <a:solidFill>
                  <a:srgbClr val="3B38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 106"/>
              <p:cNvSpPr/>
              <p:nvPr/>
            </p:nvSpPr>
            <p:spPr>
              <a:xfrm>
                <a:off x="6430870" y="4549523"/>
                <a:ext cx="154341" cy="0"/>
              </a:xfrm>
              <a:custGeom>
                <a:avLst/>
                <a:gdLst>
                  <a:gd name="connsiteX0" fmla="*/ 0 w 154341"/>
                  <a:gd name="connsiteY0" fmla="*/ 0 h 0"/>
                  <a:gd name="connsiteX1" fmla="*/ 154341 w 154341"/>
                  <a:gd name="connsiteY1" fmla="*/ 0 h 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154341">
                    <a:moveTo>
                      <a:pt x="0" y="0"/>
                    </a:moveTo>
                    <a:lnTo>
                      <a:pt x="154341" y="0"/>
                    </a:lnTo>
                  </a:path>
                </a:pathLst>
              </a:custGeom>
              <a:noFill/>
              <a:ln>
                <a:solidFill>
                  <a:srgbClr val="3B3838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8" name="Google Shape;1255;p25"/>
              <p:cNvSpPr/>
              <p:nvPr/>
            </p:nvSpPr>
            <p:spPr>
              <a:xfrm>
                <a:off x="7381128" y="3631524"/>
                <a:ext cx="397222" cy="2015887"/>
              </a:xfrm>
              <a:prstGeom prst="rect">
                <a:avLst/>
              </a:prstGeom>
              <a:solidFill>
                <a:schemeClr val="bg1"/>
              </a:solidFill>
              <a:ln w="76200" cap="flat" cmpd="sng">
                <a:noFill/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9" name="Google Shape;1255;p25"/>
              <p:cNvSpPr/>
              <p:nvPr/>
            </p:nvSpPr>
            <p:spPr>
              <a:xfrm>
                <a:off x="5752272" y="5517777"/>
                <a:ext cx="1788167" cy="265976"/>
              </a:xfrm>
              <a:prstGeom prst="rect">
                <a:avLst/>
              </a:prstGeom>
              <a:solidFill>
                <a:schemeClr val="bg1"/>
              </a:solidFill>
              <a:ln w="76200" cap="flat" cmpd="sng">
                <a:noFill/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0" name="Google Shape;1255;p25"/>
              <p:cNvSpPr/>
              <p:nvPr/>
            </p:nvSpPr>
            <p:spPr>
              <a:xfrm>
                <a:off x="5652503" y="4233872"/>
                <a:ext cx="179525" cy="854236"/>
              </a:xfrm>
              <a:prstGeom prst="rect">
                <a:avLst/>
              </a:prstGeom>
              <a:solidFill>
                <a:schemeClr val="bg1"/>
              </a:solidFill>
              <a:ln w="76200" cap="flat" cmpd="sng">
                <a:noFill/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11" name="Google Shape;1255;p25"/>
              <p:cNvSpPr/>
              <p:nvPr/>
            </p:nvSpPr>
            <p:spPr>
              <a:xfrm>
                <a:off x="5839502" y="3631524"/>
                <a:ext cx="1502165" cy="1880518"/>
              </a:xfrm>
              <a:prstGeom prst="rect">
                <a:avLst/>
              </a:prstGeom>
              <a:noFill/>
              <a:ln w="76200" cap="flat" cmpd="sng">
                <a:solidFill>
                  <a:srgbClr val="AEABAB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3" name="グループ化 42"/>
            <p:cNvGrpSpPr/>
            <p:nvPr/>
          </p:nvGrpSpPr>
          <p:grpSpPr>
            <a:xfrm>
              <a:off x="1395139" y="2944228"/>
              <a:ext cx="1852735" cy="1929591"/>
              <a:chOff x="1247515" y="3254126"/>
              <a:chExt cx="1852735" cy="1929591"/>
            </a:xfrm>
          </p:grpSpPr>
          <p:grpSp>
            <p:nvGrpSpPr>
              <p:cNvPr id="78" name="グループ化 77"/>
              <p:cNvGrpSpPr/>
              <p:nvPr/>
            </p:nvGrpSpPr>
            <p:grpSpPr>
              <a:xfrm>
                <a:off x="1247515" y="3254126"/>
                <a:ext cx="1852735" cy="1929591"/>
                <a:chOff x="7529798" y="275825"/>
                <a:chExt cx="2505836" cy="2609784"/>
              </a:xfrm>
              <a:solidFill>
                <a:srgbClr val="85582B"/>
              </a:solidFill>
            </p:grpSpPr>
            <p:sp>
              <p:nvSpPr>
                <p:cNvPr id="88" name="直方体 87"/>
                <p:cNvSpPr/>
                <p:nvPr/>
              </p:nvSpPr>
              <p:spPr>
                <a:xfrm>
                  <a:off x="7529798" y="602724"/>
                  <a:ext cx="177620" cy="2282885"/>
                </a:xfrm>
                <a:prstGeom prst="cube">
                  <a:avLst>
                    <a:gd name="adj" fmla="val 3956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" name="直方体 95"/>
                <p:cNvSpPr/>
                <p:nvPr/>
              </p:nvSpPr>
              <p:spPr>
                <a:xfrm>
                  <a:off x="7848243" y="275825"/>
                  <a:ext cx="177620" cy="2282885"/>
                </a:xfrm>
                <a:prstGeom prst="cube">
                  <a:avLst>
                    <a:gd name="adj" fmla="val 3956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" name="直方体 96"/>
                <p:cNvSpPr/>
                <p:nvPr/>
              </p:nvSpPr>
              <p:spPr>
                <a:xfrm>
                  <a:off x="7617225" y="424466"/>
                  <a:ext cx="2337560" cy="532984"/>
                </a:xfrm>
                <a:prstGeom prst="cube">
                  <a:avLst>
                    <a:gd name="adj" fmla="val 78014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" name="直方体 97"/>
                <p:cNvSpPr/>
                <p:nvPr/>
              </p:nvSpPr>
              <p:spPr>
                <a:xfrm>
                  <a:off x="7617225" y="1320399"/>
                  <a:ext cx="2337560" cy="532984"/>
                </a:xfrm>
                <a:prstGeom prst="cube">
                  <a:avLst>
                    <a:gd name="adj" fmla="val 78014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" name="直方体 98"/>
                <p:cNvSpPr/>
                <p:nvPr/>
              </p:nvSpPr>
              <p:spPr>
                <a:xfrm>
                  <a:off x="7617225" y="2346030"/>
                  <a:ext cx="2337560" cy="532984"/>
                </a:xfrm>
                <a:prstGeom prst="cube">
                  <a:avLst>
                    <a:gd name="adj" fmla="val 78014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" name="直方体 99"/>
                <p:cNvSpPr/>
                <p:nvPr/>
              </p:nvSpPr>
              <p:spPr>
                <a:xfrm>
                  <a:off x="9553191" y="602724"/>
                  <a:ext cx="177620" cy="2282885"/>
                </a:xfrm>
                <a:prstGeom prst="cube">
                  <a:avLst>
                    <a:gd name="adj" fmla="val 3956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" name="直方体 100"/>
                <p:cNvSpPr/>
                <p:nvPr/>
              </p:nvSpPr>
              <p:spPr>
                <a:xfrm>
                  <a:off x="9858014" y="298779"/>
                  <a:ext cx="177620" cy="2282885"/>
                </a:xfrm>
                <a:prstGeom prst="cube">
                  <a:avLst>
                    <a:gd name="adj" fmla="val 39562"/>
                  </a:avLst>
                </a:prstGeom>
                <a:grpFill/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cxnSp>
            <p:nvCxnSpPr>
              <p:cNvPr id="79" name="直線コネクタ 78"/>
              <p:cNvCxnSpPr/>
              <p:nvPr/>
            </p:nvCxnSpPr>
            <p:spPr>
              <a:xfrm flipH="1">
                <a:off x="1689868" y="3401401"/>
                <a:ext cx="459452" cy="10521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0" name="直線コネクタ 79"/>
              <p:cNvCxnSpPr/>
              <p:nvPr/>
            </p:nvCxnSpPr>
            <p:spPr>
              <a:xfrm flipH="1">
                <a:off x="1869944" y="3478200"/>
                <a:ext cx="822229" cy="2822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直線コネクタ 82"/>
              <p:cNvCxnSpPr/>
              <p:nvPr/>
            </p:nvCxnSpPr>
            <p:spPr>
              <a:xfrm flipH="1">
                <a:off x="1675276" y="4083919"/>
                <a:ext cx="822229" cy="2822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直線コネクタ 83"/>
              <p:cNvCxnSpPr/>
              <p:nvPr/>
            </p:nvCxnSpPr>
            <p:spPr>
              <a:xfrm flipH="1">
                <a:off x="1845977" y="4187222"/>
                <a:ext cx="822229" cy="2822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5" name="直線コネクタ 84"/>
              <p:cNvCxnSpPr/>
              <p:nvPr/>
            </p:nvCxnSpPr>
            <p:spPr>
              <a:xfrm flipH="1">
                <a:off x="1618890" y="4823299"/>
                <a:ext cx="822229" cy="2822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直線コネクタ 85"/>
              <p:cNvCxnSpPr/>
              <p:nvPr/>
            </p:nvCxnSpPr>
            <p:spPr>
              <a:xfrm flipH="1">
                <a:off x="1710245" y="4879949"/>
                <a:ext cx="822229" cy="2822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直線コネクタ 86"/>
              <p:cNvCxnSpPr/>
              <p:nvPr/>
            </p:nvCxnSpPr>
            <p:spPr>
              <a:xfrm flipH="1">
                <a:off x="1894899" y="4959236"/>
                <a:ext cx="822229" cy="2822"/>
              </a:xfrm>
              <a:prstGeom prst="line">
                <a:avLst/>
              </a:prstGeom>
              <a:ln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44" name="グループ化 43"/>
            <p:cNvGrpSpPr/>
            <p:nvPr/>
          </p:nvGrpSpPr>
          <p:grpSpPr>
            <a:xfrm>
              <a:off x="5214569" y="3364338"/>
              <a:ext cx="1545261" cy="1906654"/>
              <a:chOff x="8265613" y="1494083"/>
              <a:chExt cx="1545261" cy="1906654"/>
            </a:xfrm>
          </p:grpSpPr>
          <p:sp>
            <p:nvSpPr>
              <p:cNvPr id="72" name="Google Shape;1222;p25"/>
              <p:cNvSpPr/>
              <p:nvPr/>
            </p:nvSpPr>
            <p:spPr>
              <a:xfrm>
                <a:off x="8724890" y="1618735"/>
                <a:ext cx="84272" cy="1555491"/>
              </a:xfrm>
              <a:prstGeom prst="can">
                <a:avLst>
                  <a:gd name="adj" fmla="val 44424"/>
                </a:avLst>
              </a:prstGeom>
              <a:solidFill>
                <a:srgbClr val="7E6144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1222;p25"/>
              <p:cNvSpPr/>
              <p:nvPr/>
            </p:nvSpPr>
            <p:spPr>
              <a:xfrm>
                <a:off x="9361039" y="1751807"/>
                <a:ext cx="85460" cy="1462800"/>
              </a:xfrm>
              <a:prstGeom prst="can">
                <a:avLst>
                  <a:gd name="adj" fmla="val 44424"/>
                </a:avLst>
              </a:prstGeom>
              <a:solidFill>
                <a:srgbClr val="7E6144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" name="アーチ 73"/>
              <p:cNvSpPr/>
              <p:nvPr/>
            </p:nvSpPr>
            <p:spPr>
              <a:xfrm rot="20364190">
                <a:off x="8265613" y="1494083"/>
                <a:ext cx="1545261" cy="1534239"/>
              </a:xfrm>
              <a:prstGeom prst="blockArc">
                <a:avLst>
                  <a:gd name="adj1" fmla="val 14597912"/>
                  <a:gd name="adj2" fmla="val 20554035"/>
                  <a:gd name="adj3" fmla="val 18494"/>
                </a:avLst>
              </a:prstGeom>
              <a:solidFill>
                <a:srgbClr val="B09376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75" name="Google Shape;1222;p25"/>
              <p:cNvSpPr/>
              <p:nvPr/>
            </p:nvSpPr>
            <p:spPr>
              <a:xfrm>
                <a:off x="8347672" y="2433153"/>
                <a:ext cx="97014" cy="864544"/>
              </a:xfrm>
              <a:prstGeom prst="can">
                <a:avLst>
                  <a:gd name="adj" fmla="val 44424"/>
                </a:avLst>
              </a:prstGeom>
              <a:solidFill>
                <a:srgbClr val="7E6144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6" name="Google Shape;1222;p25"/>
              <p:cNvSpPr/>
              <p:nvPr/>
            </p:nvSpPr>
            <p:spPr>
              <a:xfrm>
                <a:off x="9042865" y="2368112"/>
                <a:ext cx="85680" cy="1032625"/>
              </a:xfrm>
              <a:prstGeom prst="can">
                <a:avLst>
                  <a:gd name="adj" fmla="val 44424"/>
                </a:avLst>
              </a:prstGeom>
              <a:solidFill>
                <a:srgbClr val="7E6144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7" name="楕円 76"/>
              <p:cNvSpPr/>
              <p:nvPr/>
            </p:nvSpPr>
            <p:spPr>
              <a:xfrm>
                <a:off x="8282007" y="2257772"/>
                <a:ext cx="1164492" cy="540807"/>
              </a:xfrm>
              <a:prstGeom prst="ellipse">
                <a:avLst/>
              </a:prstGeom>
              <a:solidFill>
                <a:srgbClr val="4F3D2B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45" name="グループ化 44"/>
            <p:cNvGrpSpPr/>
            <p:nvPr/>
          </p:nvGrpSpPr>
          <p:grpSpPr>
            <a:xfrm>
              <a:off x="2627875" y="3571778"/>
              <a:ext cx="2517151" cy="2123822"/>
              <a:chOff x="2394790" y="3863849"/>
              <a:chExt cx="2517151" cy="2123822"/>
            </a:xfrm>
          </p:grpSpPr>
          <p:sp>
            <p:nvSpPr>
              <p:cNvPr id="46" name="Google Shape;1222;p25"/>
              <p:cNvSpPr/>
              <p:nvPr/>
            </p:nvSpPr>
            <p:spPr>
              <a:xfrm>
                <a:off x="4562863" y="3972825"/>
                <a:ext cx="129445" cy="1044773"/>
              </a:xfrm>
              <a:prstGeom prst="can">
                <a:avLst>
                  <a:gd name="adj" fmla="val 44424"/>
                </a:avLst>
              </a:prstGeom>
              <a:solidFill>
                <a:srgbClr val="7E6144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47" name="グループ化 46"/>
              <p:cNvGrpSpPr/>
              <p:nvPr/>
            </p:nvGrpSpPr>
            <p:grpSpPr>
              <a:xfrm>
                <a:off x="2394790" y="3863849"/>
                <a:ext cx="2517151" cy="2123822"/>
                <a:chOff x="2302256" y="3767782"/>
                <a:chExt cx="2517151" cy="2123822"/>
              </a:xfrm>
            </p:grpSpPr>
            <p:grpSp>
              <p:nvGrpSpPr>
                <p:cNvPr id="48" name="グループ化 47"/>
                <p:cNvGrpSpPr/>
                <p:nvPr/>
              </p:nvGrpSpPr>
              <p:grpSpPr>
                <a:xfrm>
                  <a:off x="2302256" y="3767782"/>
                  <a:ext cx="2517151" cy="2123822"/>
                  <a:chOff x="2914335" y="3649120"/>
                  <a:chExt cx="2517151" cy="2123822"/>
                </a:xfrm>
              </p:grpSpPr>
              <p:sp>
                <p:nvSpPr>
                  <p:cNvPr id="52" name="Google Shape;1222;p25"/>
                  <p:cNvSpPr/>
                  <p:nvPr/>
                </p:nvSpPr>
                <p:spPr>
                  <a:xfrm>
                    <a:off x="3120669" y="4867911"/>
                    <a:ext cx="109382" cy="875670"/>
                  </a:xfrm>
                  <a:prstGeom prst="can">
                    <a:avLst>
                      <a:gd name="adj" fmla="val 44424"/>
                    </a:avLst>
                  </a:prstGeom>
                  <a:solidFill>
                    <a:srgbClr val="7E6144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sp>
                <p:nvSpPr>
                  <p:cNvPr id="68" name="Google Shape;1222;p25"/>
                  <p:cNvSpPr/>
                  <p:nvPr/>
                </p:nvSpPr>
                <p:spPr>
                  <a:xfrm>
                    <a:off x="4100890" y="4538712"/>
                    <a:ext cx="124874" cy="1234230"/>
                  </a:xfrm>
                  <a:prstGeom prst="can">
                    <a:avLst>
                      <a:gd name="adj" fmla="val 44424"/>
                    </a:avLst>
                  </a:prstGeom>
                  <a:solidFill>
                    <a:srgbClr val="7E6144"/>
                  </a:solidFill>
                  <a:ln w="12700" cap="flat" cmpd="sng">
                    <a:solidFill>
                      <a:srgbClr val="3F3F3F"/>
                    </a:solidFill>
                    <a:prstDash val="solid"/>
                    <a:miter lim="800000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45700" rIns="91425" bIns="45700" anchor="ctr" anchorCtr="0">
                    <a:noAutofit/>
                  </a:bodyPr>
                  <a:lstStyle/>
                  <a:p>
                    <a:pPr marL="0" marR="0" lvl="0" indent="0" algn="ctr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1800">
                      <a:solidFill>
                        <a:schemeClr val="lt1"/>
                      </a:solidFill>
                      <a:latin typeface="Arial"/>
                      <a:ea typeface="Arial"/>
                      <a:cs typeface="Arial"/>
                      <a:sym typeface="Arial"/>
                    </a:endParaRPr>
                  </a:p>
                </p:txBody>
              </p:sp>
              <p:grpSp>
                <p:nvGrpSpPr>
                  <p:cNvPr id="69" name="グループ化 68"/>
                  <p:cNvGrpSpPr/>
                  <p:nvPr/>
                </p:nvGrpSpPr>
                <p:grpSpPr>
                  <a:xfrm>
                    <a:off x="2914335" y="3649120"/>
                    <a:ext cx="2517151" cy="1401308"/>
                    <a:chOff x="7189369" y="2044072"/>
                    <a:chExt cx="2517151" cy="1401308"/>
                  </a:xfrm>
                </p:grpSpPr>
                <p:sp>
                  <p:nvSpPr>
                    <p:cNvPr id="70" name="直方体 102"/>
                    <p:cNvSpPr/>
                    <p:nvPr/>
                  </p:nvSpPr>
                  <p:spPr>
                    <a:xfrm>
                      <a:off x="7189369" y="2044072"/>
                      <a:ext cx="2517151" cy="1401308"/>
                    </a:xfrm>
                    <a:custGeom>
                      <a:avLst/>
                      <a:gdLst>
                        <a:gd name="connsiteX0" fmla="*/ 0 w 2464239"/>
                        <a:gd name="connsiteY0" fmla="*/ 1159376 h 1364469"/>
                        <a:gd name="connsiteX1" fmla="*/ 1304863 w 2464239"/>
                        <a:gd name="connsiteY1" fmla="*/ 1159376 h 1364469"/>
                        <a:gd name="connsiteX2" fmla="*/ 1304863 w 2464239"/>
                        <a:gd name="connsiteY2" fmla="*/ 1364469 h 1364469"/>
                        <a:gd name="connsiteX3" fmla="*/ 0 w 2464239"/>
                        <a:gd name="connsiteY3" fmla="*/ 1364469 h 1364469"/>
                        <a:gd name="connsiteX4" fmla="*/ 0 w 2464239"/>
                        <a:gd name="connsiteY4" fmla="*/ 1159376 h 1364469"/>
                        <a:gd name="connsiteX0" fmla="*/ 1304863 w 2464239"/>
                        <a:gd name="connsiteY0" fmla="*/ 1159376 h 1364469"/>
                        <a:gd name="connsiteX1" fmla="*/ 2464239 w 2464239"/>
                        <a:gd name="connsiteY1" fmla="*/ 0 h 1364469"/>
                        <a:gd name="connsiteX2" fmla="*/ 2464239 w 2464239"/>
                        <a:gd name="connsiteY2" fmla="*/ 205093 h 1364469"/>
                        <a:gd name="connsiteX3" fmla="*/ 1304863 w 2464239"/>
                        <a:gd name="connsiteY3" fmla="*/ 1364469 h 1364469"/>
                        <a:gd name="connsiteX4" fmla="*/ 1304863 w 2464239"/>
                        <a:gd name="connsiteY4" fmla="*/ 1159376 h 1364469"/>
                        <a:gd name="connsiteX0" fmla="*/ 0 w 2464239"/>
                        <a:gd name="connsiteY0" fmla="*/ 1159376 h 1364469"/>
                        <a:gd name="connsiteX1" fmla="*/ 1159376 w 2464239"/>
                        <a:gd name="connsiteY1" fmla="*/ 0 h 1364469"/>
                        <a:gd name="connsiteX2" fmla="*/ 2464239 w 2464239"/>
                        <a:gd name="connsiteY2" fmla="*/ 0 h 1364469"/>
                        <a:gd name="connsiteX3" fmla="*/ 1304863 w 2464239"/>
                        <a:gd name="connsiteY3" fmla="*/ 1159376 h 1364469"/>
                        <a:gd name="connsiteX4" fmla="*/ 0 w 2464239"/>
                        <a:gd name="connsiteY4" fmla="*/ 1159376 h 1364469"/>
                        <a:gd name="connsiteX0" fmla="*/ 0 w 2464239"/>
                        <a:gd name="connsiteY0" fmla="*/ 1159376 h 1364469"/>
                        <a:gd name="connsiteX1" fmla="*/ 1159376 w 2464239"/>
                        <a:gd name="connsiteY1" fmla="*/ 0 h 1364469"/>
                        <a:gd name="connsiteX2" fmla="*/ 2464239 w 2464239"/>
                        <a:gd name="connsiteY2" fmla="*/ 0 h 1364469"/>
                        <a:gd name="connsiteX3" fmla="*/ 2464239 w 2464239"/>
                        <a:gd name="connsiteY3" fmla="*/ 205093 h 1364469"/>
                        <a:gd name="connsiteX4" fmla="*/ 1304863 w 2464239"/>
                        <a:gd name="connsiteY4" fmla="*/ 1364469 h 1364469"/>
                        <a:gd name="connsiteX5" fmla="*/ 0 w 2464239"/>
                        <a:gd name="connsiteY5" fmla="*/ 1364469 h 1364469"/>
                        <a:gd name="connsiteX6" fmla="*/ 0 w 2464239"/>
                        <a:gd name="connsiteY6" fmla="*/ 1159376 h 1364469"/>
                        <a:gd name="connsiteX7" fmla="*/ 0 w 2464239"/>
                        <a:gd name="connsiteY7" fmla="*/ 1159376 h 1364469"/>
                        <a:gd name="connsiteX8" fmla="*/ 1304863 w 2464239"/>
                        <a:gd name="connsiteY8" fmla="*/ 1159376 h 1364469"/>
                        <a:gd name="connsiteX9" fmla="*/ 2464239 w 2464239"/>
                        <a:gd name="connsiteY9" fmla="*/ 0 h 1364469"/>
                        <a:gd name="connsiteX10" fmla="*/ 1304863 w 2464239"/>
                        <a:gd name="connsiteY10" fmla="*/ 1159376 h 1364469"/>
                        <a:gd name="connsiteX11" fmla="*/ 1304863 w 2464239"/>
                        <a:gd name="connsiteY11" fmla="*/ 1364469 h 1364469"/>
                        <a:gd name="connsiteX0" fmla="*/ 0 w 2464239"/>
                        <a:gd name="connsiteY0" fmla="*/ 1159376 h 1364469"/>
                        <a:gd name="connsiteX1" fmla="*/ 1304863 w 2464239"/>
                        <a:gd name="connsiteY1" fmla="*/ 1159376 h 1364469"/>
                        <a:gd name="connsiteX2" fmla="*/ 1304863 w 2464239"/>
                        <a:gd name="connsiteY2" fmla="*/ 1364469 h 1364469"/>
                        <a:gd name="connsiteX3" fmla="*/ 0 w 2464239"/>
                        <a:gd name="connsiteY3" fmla="*/ 1364469 h 1364469"/>
                        <a:gd name="connsiteX4" fmla="*/ 0 w 2464239"/>
                        <a:gd name="connsiteY4" fmla="*/ 1159376 h 1364469"/>
                        <a:gd name="connsiteX0" fmla="*/ 1304863 w 2464239"/>
                        <a:gd name="connsiteY0" fmla="*/ 1159376 h 1364469"/>
                        <a:gd name="connsiteX1" fmla="*/ 2464239 w 2464239"/>
                        <a:gd name="connsiteY1" fmla="*/ 0 h 1364469"/>
                        <a:gd name="connsiteX2" fmla="*/ 2464239 w 2464239"/>
                        <a:gd name="connsiteY2" fmla="*/ 205093 h 1364469"/>
                        <a:gd name="connsiteX3" fmla="*/ 1304863 w 2464239"/>
                        <a:gd name="connsiteY3" fmla="*/ 1364469 h 1364469"/>
                        <a:gd name="connsiteX4" fmla="*/ 1304863 w 2464239"/>
                        <a:gd name="connsiteY4" fmla="*/ 1159376 h 1364469"/>
                        <a:gd name="connsiteX0" fmla="*/ 0 w 2464239"/>
                        <a:gd name="connsiteY0" fmla="*/ 1159376 h 1364469"/>
                        <a:gd name="connsiteX1" fmla="*/ 1159376 w 2464239"/>
                        <a:gd name="connsiteY1" fmla="*/ 0 h 1364469"/>
                        <a:gd name="connsiteX2" fmla="*/ 2464239 w 2464239"/>
                        <a:gd name="connsiteY2" fmla="*/ 0 h 1364469"/>
                        <a:gd name="connsiteX3" fmla="*/ 1304863 w 2464239"/>
                        <a:gd name="connsiteY3" fmla="*/ 1159376 h 1364469"/>
                        <a:gd name="connsiteX4" fmla="*/ 0 w 2464239"/>
                        <a:gd name="connsiteY4" fmla="*/ 1159376 h 1364469"/>
                        <a:gd name="connsiteX0" fmla="*/ 0 w 2464239"/>
                        <a:gd name="connsiteY0" fmla="*/ 1159376 h 1364469"/>
                        <a:gd name="connsiteX1" fmla="*/ 1159376 w 2464239"/>
                        <a:gd name="connsiteY1" fmla="*/ 0 h 1364469"/>
                        <a:gd name="connsiteX2" fmla="*/ 2464239 w 2464239"/>
                        <a:gd name="connsiteY2" fmla="*/ 0 h 1364469"/>
                        <a:gd name="connsiteX3" fmla="*/ 2464239 w 2464239"/>
                        <a:gd name="connsiteY3" fmla="*/ 205093 h 1364469"/>
                        <a:gd name="connsiteX4" fmla="*/ 1304863 w 2464239"/>
                        <a:gd name="connsiteY4" fmla="*/ 1364469 h 1364469"/>
                        <a:gd name="connsiteX5" fmla="*/ 0 w 2464239"/>
                        <a:gd name="connsiteY5" fmla="*/ 1364469 h 1364469"/>
                        <a:gd name="connsiteX6" fmla="*/ 0 w 2464239"/>
                        <a:gd name="connsiteY6" fmla="*/ 1159376 h 1364469"/>
                        <a:gd name="connsiteX7" fmla="*/ 40193 w 2464239"/>
                        <a:gd name="connsiteY7" fmla="*/ 1119182 h 1364469"/>
                        <a:gd name="connsiteX8" fmla="*/ 1304863 w 2464239"/>
                        <a:gd name="connsiteY8" fmla="*/ 1159376 h 1364469"/>
                        <a:gd name="connsiteX9" fmla="*/ 2464239 w 2464239"/>
                        <a:gd name="connsiteY9" fmla="*/ 0 h 1364469"/>
                        <a:gd name="connsiteX10" fmla="*/ 1304863 w 2464239"/>
                        <a:gd name="connsiteY10" fmla="*/ 1159376 h 1364469"/>
                        <a:gd name="connsiteX11" fmla="*/ 1304863 w 2464239"/>
                        <a:gd name="connsiteY11" fmla="*/ 1364469 h 1364469"/>
                        <a:gd name="connsiteX0" fmla="*/ 0 w 2464239"/>
                        <a:gd name="connsiteY0" fmla="*/ 1159376 h 1364469"/>
                        <a:gd name="connsiteX1" fmla="*/ 1304863 w 2464239"/>
                        <a:gd name="connsiteY1" fmla="*/ 1159376 h 1364469"/>
                        <a:gd name="connsiteX2" fmla="*/ 1304863 w 2464239"/>
                        <a:gd name="connsiteY2" fmla="*/ 1364469 h 1364469"/>
                        <a:gd name="connsiteX3" fmla="*/ 0 w 2464239"/>
                        <a:gd name="connsiteY3" fmla="*/ 1364469 h 1364469"/>
                        <a:gd name="connsiteX4" fmla="*/ 0 w 2464239"/>
                        <a:gd name="connsiteY4" fmla="*/ 1159376 h 1364469"/>
                        <a:gd name="connsiteX0" fmla="*/ 1304863 w 2464239"/>
                        <a:gd name="connsiteY0" fmla="*/ 1159376 h 1364469"/>
                        <a:gd name="connsiteX1" fmla="*/ 2464239 w 2464239"/>
                        <a:gd name="connsiteY1" fmla="*/ 0 h 1364469"/>
                        <a:gd name="connsiteX2" fmla="*/ 2464239 w 2464239"/>
                        <a:gd name="connsiteY2" fmla="*/ 205093 h 1364469"/>
                        <a:gd name="connsiteX3" fmla="*/ 1304863 w 2464239"/>
                        <a:gd name="connsiteY3" fmla="*/ 1364469 h 1364469"/>
                        <a:gd name="connsiteX4" fmla="*/ 1304863 w 2464239"/>
                        <a:gd name="connsiteY4" fmla="*/ 1159376 h 1364469"/>
                        <a:gd name="connsiteX0" fmla="*/ 0 w 2464239"/>
                        <a:gd name="connsiteY0" fmla="*/ 1159376 h 1364469"/>
                        <a:gd name="connsiteX1" fmla="*/ 1159376 w 2464239"/>
                        <a:gd name="connsiteY1" fmla="*/ 0 h 1364469"/>
                        <a:gd name="connsiteX2" fmla="*/ 2464239 w 2464239"/>
                        <a:gd name="connsiteY2" fmla="*/ 0 h 1364469"/>
                        <a:gd name="connsiteX3" fmla="*/ 1304863 w 2464239"/>
                        <a:gd name="connsiteY3" fmla="*/ 1159376 h 1364469"/>
                        <a:gd name="connsiteX4" fmla="*/ 0 w 2464239"/>
                        <a:gd name="connsiteY4" fmla="*/ 1159376 h 1364469"/>
                        <a:gd name="connsiteX0" fmla="*/ 0 w 2464239"/>
                        <a:gd name="connsiteY0" fmla="*/ 1159376 h 1364469"/>
                        <a:gd name="connsiteX1" fmla="*/ 818607 w 2464239"/>
                        <a:gd name="connsiteY1" fmla="*/ 475627 h 1364469"/>
                        <a:gd name="connsiteX2" fmla="*/ 1159376 w 2464239"/>
                        <a:gd name="connsiteY2" fmla="*/ 0 h 1364469"/>
                        <a:gd name="connsiteX3" fmla="*/ 2464239 w 2464239"/>
                        <a:gd name="connsiteY3" fmla="*/ 0 h 1364469"/>
                        <a:gd name="connsiteX4" fmla="*/ 2464239 w 2464239"/>
                        <a:gd name="connsiteY4" fmla="*/ 205093 h 1364469"/>
                        <a:gd name="connsiteX5" fmla="*/ 1304863 w 2464239"/>
                        <a:gd name="connsiteY5" fmla="*/ 1364469 h 1364469"/>
                        <a:gd name="connsiteX6" fmla="*/ 0 w 2464239"/>
                        <a:gd name="connsiteY6" fmla="*/ 1364469 h 1364469"/>
                        <a:gd name="connsiteX7" fmla="*/ 0 w 2464239"/>
                        <a:gd name="connsiteY7" fmla="*/ 1159376 h 1364469"/>
                        <a:gd name="connsiteX8" fmla="*/ 40193 w 2464239"/>
                        <a:gd name="connsiteY8" fmla="*/ 1119182 h 1364469"/>
                        <a:gd name="connsiteX9" fmla="*/ 1304863 w 2464239"/>
                        <a:gd name="connsiteY9" fmla="*/ 1159376 h 1364469"/>
                        <a:gd name="connsiteX10" fmla="*/ 2464239 w 2464239"/>
                        <a:gd name="connsiteY10" fmla="*/ 0 h 1364469"/>
                        <a:gd name="connsiteX11" fmla="*/ 1304863 w 2464239"/>
                        <a:gd name="connsiteY11" fmla="*/ 1159376 h 1364469"/>
                        <a:gd name="connsiteX12" fmla="*/ 1304863 w 2464239"/>
                        <a:gd name="connsiteY12" fmla="*/ 1364469 h 1364469"/>
                        <a:gd name="connsiteX0" fmla="*/ 0 w 2464239"/>
                        <a:gd name="connsiteY0" fmla="*/ 1196215 h 1401308"/>
                        <a:gd name="connsiteX1" fmla="*/ 1304863 w 2464239"/>
                        <a:gd name="connsiteY1" fmla="*/ 1196215 h 1401308"/>
                        <a:gd name="connsiteX2" fmla="*/ 1304863 w 2464239"/>
                        <a:gd name="connsiteY2" fmla="*/ 1401308 h 1401308"/>
                        <a:gd name="connsiteX3" fmla="*/ 0 w 2464239"/>
                        <a:gd name="connsiteY3" fmla="*/ 1401308 h 1401308"/>
                        <a:gd name="connsiteX4" fmla="*/ 0 w 2464239"/>
                        <a:gd name="connsiteY4" fmla="*/ 1196215 h 1401308"/>
                        <a:gd name="connsiteX0" fmla="*/ 1304863 w 2464239"/>
                        <a:gd name="connsiteY0" fmla="*/ 1196215 h 1401308"/>
                        <a:gd name="connsiteX1" fmla="*/ 2464239 w 2464239"/>
                        <a:gd name="connsiteY1" fmla="*/ 36839 h 1401308"/>
                        <a:gd name="connsiteX2" fmla="*/ 2464239 w 2464239"/>
                        <a:gd name="connsiteY2" fmla="*/ 241932 h 1401308"/>
                        <a:gd name="connsiteX3" fmla="*/ 1304863 w 2464239"/>
                        <a:gd name="connsiteY3" fmla="*/ 1401308 h 1401308"/>
                        <a:gd name="connsiteX4" fmla="*/ 1304863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1159376 w 2464239"/>
                        <a:gd name="connsiteY1" fmla="*/ 36839 h 1401308"/>
                        <a:gd name="connsiteX2" fmla="*/ 2464239 w 2464239"/>
                        <a:gd name="connsiteY2" fmla="*/ 36839 h 1401308"/>
                        <a:gd name="connsiteX3" fmla="*/ 1304863 w 2464239"/>
                        <a:gd name="connsiteY3" fmla="*/ 1196215 h 1401308"/>
                        <a:gd name="connsiteX4" fmla="*/ 0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818607 w 2464239"/>
                        <a:gd name="connsiteY1" fmla="*/ 512466 h 1401308"/>
                        <a:gd name="connsiteX2" fmla="*/ 1159376 w 2464239"/>
                        <a:gd name="connsiteY2" fmla="*/ 36839 h 1401308"/>
                        <a:gd name="connsiteX3" fmla="*/ 1853587 w 2464239"/>
                        <a:gd name="connsiteY3" fmla="*/ 0 h 1401308"/>
                        <a:gd name="connsiteX4" fmla="*/ 2464239 w 2464239"/>
                        <a:gd name="connsiteY4" fmla="*/ 36839 h 1401308"/>
                        <a:gd name="connsiteX5" fmla="*/ 2464239 w 2464239"/>
                        <a:gd name="connsiteY5" fmla="*/ 241932 h 1401308"/>
                        <a:gd name="connsiteX6" fmla="*/ 1304863 w 2464239"/>
                        <a:gd name="connsiteY6" fmla="*/ 1401308 h 1401308"/>
                        <a:gd name="connsiteX7" fmla="*/ 0 w 2464239"/>
                        <a:gd name="connsiteY7" fmla="*/ 1401308 h 1401308"/>
                        <a:gd name="connsiteX8" fmla="*/ 0 w 2464239"/>
                        <a:gd name="connsiteY8" fmla="*/ 1196215 h 1401308"/>
                        <a:gd name="connsiteX9" fmla="*/ 40193 w 2464239"/>
                        <a:gd name="connsiteY9" fmla="*/ 1156021 h 1401308"/>
                        <a:gd name="connsiteX10" fmla="*/ 1304863 w 2464239"/>
                        <a:gd name="connsiteY10" fmla="*/ 1196215 h 1401308"/>
                        <a:gd name="connsiteX11" fmla="*/ 2464239 w 2464239"/>
                        <a:gd name="connsiteY11" fmla="*/ 36839 h 1401308"/>
                        <a:gd name="connsiteX12" fmla="*/ 1304863 w 2464239"/>
                        <a:gd name="connsiteY12" fmla="*/ 1196215 h 1401308"/>
                        <a:gd name="connsiteX13" fmla="*/ 1304863 w 2464239"/>
                        <a:gd name="connsiteY13" fmla="*/ 1401308 h 1401308"/>
                        <a:gd name="connsiteX0" fmla="*/ 0 w 2464239"/>
                        <a:gd name="connsiteY0" fmla="*/ 1196215 h 1401308"/>
                        <a:gd name="connsiteX1" fmla="*/ 1304863 w 2464239"/>
                        <a:gd name="connsiteY1" fmla="*/ 1196215 h 1401308"/>
                        <a:gd name="connsiteX2" fmla="*/ 1304863 w 2464239"/>
                        <a:gd name="connsiteY2" fmla="*/ 1401308 h 1401308"/>
                        <a:gd name="connsiteX3" fmla="*/ 0 w 2464239"/>
                        <a:gd name="connsiteY3" fmla="*/ 1401308 h 1401308"/>
                        <a:gd name="connsiteX4" fmla="*/ 0 w 2464239"/>
                        <a:gd name="connsiteY4" fmla="*/ 1196215 h 1401308"/>
                        <a:gd name="connsiteX0" fmla="*/ 1304863 w 2464239"/>
                        <a:gd name="connsiteY0" fmla="*/ 1196215 h 1401308"/>
                        <a:gd name="connsiteX1" fmla="*/ 2464239 w 2464239"/>
                        <a:gd name="connsiteY1" fmla="*/ 36839 h 1401308"/>
                        <a:gd name="connsiteX2" fmla="*/ 2464239 w 2464239"/>
                        <a:gd name="connsiteY2" fmla="*/ 241932 h 1401308"/>
                        <a:gd name="connsiteX3" fmla="*/ 1304863 w 2464239"/>
                        <a:gd name="connsiteY3" fmla="*/ 1401308 h 1401308"/>
                        <a:gd name="connsiteX4" fmla="*/ 1304863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1159376 w 2464239"/>
                        <a:gd name="connsiteY1" fmla="*/ 36839 h 1401308"/>
                        <a:gd name="connsiteX2" fmla="*/ 2464239 w 2464239"/>
                        <a:gd name="connsiteY2" fmla="*/ 36839 h 1401308"/>
                        <a:gd name="connsiteX3" fmla="*/ 1304863 w 2464239"/>
                        <a:gd name="connsiteY3" fmla="*/ 1196215 h 1401308"/>
                        <a:gd name="connsiteX4" fmla="*/ 0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818607 w 2464239"/>
                        <a:gd name="connsiteY1" fmla="*/ 512466 h 1401308"/>
                        <a:gd name="connsiteX2" fmla="*/ 1159376 w 2464239"/>
                        <a:gd name="connsiteY2" fmla="*/ 36839 h 1401308"/>
                        <a:gd name="connsiteX3" fmla="*/ 1853587 w 2464239"/>
                        <a:gd name="connsiteY3" fmla="*/ 0 h 1401308"/>
                        <a:gd name="connsiteX4" fmla="*/ 2464239 w 2464239"/>
                        <a:gd name="connsiteY4" fmla="*/ 36839 h 1401308"/>
                        <a:gd name="connsiteX5" fmla="*/ 2464239 w 2464239"/>
                        <a:gd name="connsiteY5" fmla="*/ 241932 h 1401308"/>
                        <a:gd name="connsiteX6" fmla="*/ 1304863 w 2464239"/>
                        <a:gd name="connsiteY6" fmla="*/ 1401308 h 1401308"/>
                        <a:gd name="connsiteX7" fmla="*/ 0 w 2464239"/>
                        <a:gd name="connsiteY7" fmla="*/ 1401308 h 1401308"/>
                        <a:gd name="connsiteX8" fmla="*/ 0 w 2464239"/>
                        <a:gd name="connsiteY8" fmla="*/ 1196215 h 1401308"/>
                        <a:gd name="connsiteX9" fmla="*/ 40193 w 2464239"/>
                        <a:gd name="connsiteY9" fmla="*/ 1156021 h 1401308"/>
                        <a:gd name="connsiteX10" fmla="*/ 1304863 w 2464239"/>
                        <a:gd name="connsiteY10" fmla="*/ 1196215 h 1401308"/>
                        <a:gd name="connsiteX11" fmla="*/ 1984216 w 2464239"/>
                        <a:gd name="connsiteY11" fmla="*/ 602901 h 1401308"/>
                        <a:gd name="connsiteX12" fmla="*/ 2464239 w 2464239"/>
                        <a:gd name="connsiteY12" fmla="*/ 36839 h 1401308"/>
                        <a:gd name="connsiteX13" fmla="*/ 1304863 w 2464239"/>
                        <a:gd name="connsiteY13" fmla="*/ 1196215 h 1401308"/>
                        <a:gd name="connsiteX14" fmla="*/ 1304863 w 2464239"/>
                        <a:gd name="connsiteY14" fmla="*/ 1401308 h 1401308"/>
                        <a:gd name="connsiteX0" fmla="*/ 0 w 2464239"/>
                        <a:gd name="connsiteY0" fmla="*/ 1196215 h 1401308"/>
                        <a:gd name="connsiteX1" fmla="*/ 1304863 w 2464239"/>
                        <a:gd name="connsiteY1" fmla="*/ 1196215 h 1401308"/>
                        <a:gd name="connsiteX2" fmla="*/ 1304863 w 2464239"/>
                        <a:gd name="connsiteY2" fmla="*/ 1401308 h 1401308"/>
                        <a:gd name="connsiteX3" fmla="*/ 0 w 2464239"/>
                        <a:gd name="connsiteY3" fmla="*/ 1401308 h 1401308"/>
                        <a:gd name="connsiteX4" fmla="*/ 0 w 2464239"/>
                        <a:gd name="connsiteY4" fmla="*/ 1196215 h 1401308"/>
                        <a:gd name="connsiteX0" fmla="*/ 1304863 w 2464239"/>
                        <a:gd name="connsiteY0" fmla="*/ 1196215 h 1401308"/>
                        <a:gd name="connsiteX1" fmla="*/ 2464239 w 2464239"/>
                        <a:gd name="connsiteY1" fmla="*/ 36839 h 1401308"/>
                        <a:gd name="connsiteX2" fmla="*/ 2464239 w 2464239"/>
                        <a:gd name="connsiteY2" fmla="*/ 241932 h 1401308"/>
                        <a:gd name="connsiteX3" fmla="*/ 1304863 w 2464239"/>
                        <a:gd name="connsiteY3" fmla="*/ 1401308 h 1401308"/>
                        <a:gd name="connsiteX4" fmla="*/ 1304863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1159376 w 2464239"/>
                        <a:gd name="connsiteY1" fmla="*/ 36839 h 1401308"/>
                        <a:gd name="connsiteX2" fmla="*/ 2464239 w 2464239"/>
                        <a:gd name="connsiteY2" fmla="*/ 36839 h 1401308"/>
                        <a:gd name="connsiteX3" fmla="*/ 1304863 w 2464239"/>
                        <a:gd name="connsiteY3" fmla="*/ 1196215 h 1401308"/>
                        <a:gd name="connsiteX4" fmla="*/ 0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818607 w 2464239"/>
                        <a:gd name="connsiteY1" fmla="*/ 512466 h 1401308"/>
                        <a:gd name="connsiteX2" fmla="*/ 1159376 w 2464239"/>
                        <a:gd name="connsiteY2" fmla="*/ 36839 h 1401308"/>
                        <a:gd name="connsiteX3" fmla="*/ 1853587 w 2464239"/>
                        <a:gd name="connsiteY3" fmla="*/ 0 h 1401308"/>
                        <a:gd name="connsiteX4" fmla="*/ 2464239 w 2464239"/>
                        <a:gd name="connsiteY4" fmla="*/ 36839 h 1401308"/>
                        <a:gd name="connsiteX5" fmla="*/ 2464239 w 2464239"/>
                        <a:gd name="connsiteY5" fmla="*/ 241932 h 1401308"/>
                        <a:gd name="connsiteX6" fmla="*/ 1304863 w 2464239"/>
                        <a:gd name="connsiteY6" fmla="*/ 1401308 h 1401308"/>
                        <a:gd name="connsiteX7" fmla="*/ 0 w 2464239"/>
                        <a:gd name="connsiteY7" fmla="*/ 1401308 h 1401308"/>
                        <a:gd name="connsiteX8" fmla="*/ 0 w 2464239"/>
                        <a:gd name="connsiteY8" fmla="*/ 1196215 h 1401308"/>
                        <a:gd name="connsiteX9" fmla="*/ 40193 w 2464239"/>
                        <a:gd name="connsiteY9" fmla="*/ 1156021 h 1401308"/>
                        <a:gd name="connsiteX10" fmla="*/ 1304863 w 2464239"/>
                        <a:gd name="connsiteY10" fmla="*/ 1196215 h 1401308"/>
                        <a:gd name="connsiteX11" fmla="*/ 1984216 w 2464239"/>
                        <a:gd name="connsiteY11" fmla="*/ 602901 h 1401308"/>
                        <a:gd name="connsiteX12" fmla="*/ 2464239 w 2464239"/>
                        <a:gd name="connsiteY12" fmla="*/ 36839 h 1401308"/>
                        <a:gd name="connsiteX13" fmla="*/ 1385250 w 2464239"/>
                        <a:gd name="connsiteY13" fmla="*/ 1196215 h 1401308"/>
                        <a:gd name="connsiteX14" fmla="*/ 1304863 w 2464239"/>
                        <a:gd name="connsiteY14" fmla="*/ 1401308 h 1401308"/>
                        <a:gd name="connsiteX0" fmla="*/ 0 w 2464239"/>
                        <a:gd name="connsiteY0" fmla="*/ 1196215 h 1401308"/>
                        <a:gd name="connsiteX1" fmla="*/ 1304863 w 2464239"/>
                        <a:gd name="connsiteY1" fmla="*/ 1196215 h 1401308"/>
                        <a:gd name="connsiteX2" fmla="*/ 1304863 w 2464239"/>
                        <a:gd name="connsiteY2" fmla="*/ 1401308 h 1401308"/>
                        <a:gd name="connsiteX3" fmla="*/ 0 w 2464239"/>
                        <a:gd name="connsiteY3" fmla="*/ 1401308 h 1401308"/>
                        <a:gd name="connsiteX4" fmla="*/ 0 w 2464239"/>
                        <a:gd name="connsiteY4" fmla="*/ 1196215 h 1401308"/>
                        <a:gd name="connsiteX0" fmla="*/ 1304863 w 2464239"/>
                        <a:gd name="connsiteY0" fmla="*/ 1196215 h 1401308"/>
                        <a:gd name="connsiteX1" fmla="*/ 2464239 w 2464239"/>
                        <a:gd name="connsiteY1" fmla="*/ 36839 h 1401308"/>
                        <a:gd name="connsiteX2" fmla="*/ 2464239 w 2464239"/>
                        <a:gd name="connsiteY2" fmla="*/ 241932 h 1401308"/>
                        <a:gd name="connsiteX3" fmla="*/ 1304863 w 2464239"/>
                        <a:gd name="connsiteY3" fmla="*/ 1401308 h 1401308"/>
                        <a:gd name="connsiteX4" fmla="*/ 1304863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1159376 w 2464239"/>
                        <a:gd name="connsiteY1" fmla="*/ 36839 h 1401308"/>
                        <a:gd name="connsiteX2" fmla="*/ 2464239 w 2464239"/>
                        <a:gd name="connsiteY2" fmla="*/ 36839 h 1401308"/>
                        <a:gd name="connsiteX3" fmla="*/ 1304863 w 2464239"/>
                        <a:gd name="connsiteY3" fmla="*/ 1196215 h 1401308"/>
                        <a:gd name="connsiteX4" fmla="*/ 0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818607 w 2464239"/>
                        <a:gd name="connsiteY1" fmla="*/ 512466 h 1401308"/>
                        <a:gd name="connsiteX2" fmla="*/ 1159376 w 2464239"/>
                        <a:gd name="connsiteY2" fmla="*/ 36839 h 1401308"/>
                        <a:gd name="connsiteX3" fmla="*/ 1853587 w 2464239"/>
                        <a:gd name="connsiteY3" fmla="*/ 0 h 1401308"/>
                        <a:gd name="connsiteX4" fmla="*/ 2464239 w 2464239"/>
                        <a:gd name="connsiteY4" fmla="*/ 36839 h 1401308"/>
                        <a:gd name="connsiteX5" fmla="*/ 2464239 w 2464239"/>
                        <a:gd name="connsiteY5" fmla="*/ 241932 h 1401308"/>
                        <a:gd name="connsiteX6" fmla="*/ 1304863 w 2464239"/>
                        <a:gd name="connsiteY6" fmla="*/ 1401308 h 1401308"/>
                        <a:gd name="connsiteX7" fmla="*/ 0 w 2464239"/>
                        <a:gd name="connsiteY7" fmla="*/ 1401308 h 1401308"/>
                        <a:gd name="connsiteX8" fmla="*/ 0 w 2464239"/>
                        <a:gd name="connsiteY8" fmla="*/ 1196215 h 1401308"/>
                        <a:gd name="connsiteX9" fmla="*/ 40193 w 2464239"/>
                        <a:gd name="connsiteY9" fmla="*/ 1156021 h 1401308"/>
                        <a:gd name="connsiteX10" fmla="*/ 1304863 w 2464239"/>
                        <a:gd name="connsiteY10" fmla="*/ 1196215 h 1401308"/>
                        <a:gd name="connsiteX11" fmla="*/ 1984216 w 2464239"/>
                        <a:gd name="connsiteY11" fmla="*/ 602901 h 1401308"/>
                        <a:gd name="connsiteX12" fmla="*/ 2464239 w 2464239"/>
                        <a:gd name="connsiteY12" fmla="*/ 36839 h 1401308"/>
                        <a:gd name="connsiteX13" fmla="*/ 1254622 w 2464239"/>
                        <a:gd name="connsiteY13" fmla="*/ 1166070 h 1401308"/>
                        <a:gd name="connsiteX14" fmla="*/ 1304863 w 2464239"/>
                        <a:gd name="connsiteY14" fmla="*/ 1401308 h 1401308"/>
                        <a:gd name="connsiteX0" fmla="*/ 0 w 2464239"/>
                        <a:gd name="connsiteY0" fmla="*/ 1196215 h 1401308"/>
                        <a:gd name="connsiteX1" fmla="*/ 1304863 w 2464239"/>
                        <a:gd name="connsiteY1" fmla="*/ 1196215 h 1401308"/>
                        <a:gd name="connsiteX2" fmla="*/ 1304863 w 2464239"/>
                        <a:gd name="connsiteY2" fmla="*/ 1401308 h 1401308"/>
                        <a:gd name="connsiteX3" fmla="*/ 0 w 2464239"/>
                        <a:gd name="connsiteY3" fmla="*/ 1401308 h 1401308"/>
                        <a:gd name="connsiteX4" fmla="*/ 0 w 2464239"/>
                        <a:gd name="connsiteY4" fmla="*/ 1196215 h 1401308"/>
                        <a:gd name="connsiteX0" fmla="*/ 1304863 w 2464239"/>
                        <a:gd name="connsiteY0" fmla="*/ 1196215 h 1401308"/>
                        <a:gd name="connsiteX1" fmla="*/ 2464239 w 2464239"/>
                        <a:gd name="connsiteY1" fmla="*/ 36839 h 1401308"/>
                        <a:gd name="connsiteX2" fmla="*/ 2464239 w 2464239"/>
                        <a:gd name="connsiteY2" fmla="*/ 241932 h 1401308"/>
                        <a:gd name="connsiteX3" fmla="*/ 1304863 w 2464239"/>
                        <a:gd name="connsiteY3" fmla="*/ 1401308 h 1401308"/>
                        <a:gd name="connsiteX4" fmla="*/ 1304863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1159376 w 2464239"/>
                        <a:gd name="connsiteY1" fmla="*/ 36839 h 1401308"/>
                        <a:gd name="connsiteX2" fmla="*/ 2464239 w 2464239"/>
                        <a:gd name="connsiteY2" fmla="*/ 36839 h 1401308"/>
                        <a:gd name="connsiteX3" fmla="*/ 1304863 w 2464239"/>
                        <a:gd name="connsiteY3" fmla="*/ 1196215 h 1401308"/>
                        <a:gd name="connsiteX4" fmla="*/ 0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475910 w 2464239"/>
                        <a:gd name="connsiteY1" fmla="*/ 763918 h 1401308"/>
                        <a:gd name="connsiteX2" fmla="*/ 818607 w 2464239"/>
                        <a:gd name="connsiteY2" fmla="*/ 512466 h 1401308"/>
                        <a:gd name="connsiteX3" fmla="*/ 1159376 w 2464239"/>
                        <a:gd name="connsiteY3" fmla="*/ 36839 h 1401308"/>
                        <a:gd name="connsiteX4" fmla="*/ 1853587 w 2464239"/>
                        <a:gd name="connsiteY4" fmla="*/ 0 h 1401308"/>
                        <a:gd name="connsiteX5" fmla="*/ 2464239 w 2464239"/>
                        <a:gd name="connsiteY5" fmla="*/ 36839 h 1401308"/>
                        <a:gd name="connsiteX6" fmla="*/ 2464239 w 2464239"/>
                        <a:gd name="connsiteY6" fmla="*/ 241932 h 1401308"/>
                        <a:gd name="connsiteX7" fmla="*/ 1304863 w 2464239"/>
                        <a:gd name="connsiteY7" fmla="*/ 1401308 h 1401308"/>
                        <a:gd name="connsiteX8" fmla="*/ 0 w 2464239"/>
                        <a:gd name="connsiteY8" fmla="*/ 1401308 h 1401308"/>
                        <a:gd name="connsiteX9" fmla="*/ 0 w 2464239"/>
                        <a:gd name="connsiteY9" fmla="*/ 1196215 h 1401308"/>
                        <a:gd name="connsiteX10" fmla="*/ 40193 w 2464239"/>
                        <a:gd name="connsiteY10" fmla="*/ 1156021 h 1401308"/>
                        <a:gd name="connsiteX11" fmla="*/ 1304863 w 2464239"/>
                        <a:gd name="connsiteY11" fmla="*/ 1196215 h 1401308"/>
                        <a:gd name="connsiteX12" fmla="*/ 1984216 w 2464239"/>
                        <a:gd name="connsiteY12" fmla="*/ 602901 h 1401308"/>
                        <a:gd name="connsiteX13" fmla="*/ 2464239 w 2464239"/>
                        <a:gd name="connsiteY13" fmla="*/ 36839 h 1401308"/>
                        <a:gd name="connsiteX14" fmla="*/ 1254622 w 2464239"/>
                        <a:gd name="connsiteY14" fmla="*/ 1166070 h 1401308"/>
                        <a:gd name="connsiteX15" fmla="*/ 1304863 w 2464239"/>
                        <a:gd name="connsiteY15" fmla="*/ 1401308 h 1401308"/>
                        <a:gd name="connsiteX0" fmla="*/ 0 w 2464239"/>
                        <a:gd name="connsiteY0" fmla="*/ 1196215 h 1401308"/>
                        <a:gd name="connsiteX1" fmla="*/ 1304863 w 2464239"/>
                        <a:gd name="connsiteY1" fmla="*/ 1196215 h 1401308"/>
                        <a:gd name="connsiteX2" fmla="*/ 1304863 w 2464239"/>
                        <a:gd name="connsiteY2" fmla="*/ 1401308 h 1401308"/>
                        <a:gd name="connsiteX3" fmla="*/ 0 w 2464239"/>
                        <a:gd name="connsiteY3" fmla="*/ 1401308 h 1401308"/>
                        <a:gd name="connsiteX4" fmla="*/ 0 w 2464239"/>
                        <a:gd name="connsiteY4" fmla="*/ 1196215 h 1401308"/>
                        <a:gd name="connsiteX0" fmla="*/ 1304863 w 2464239"/>
                        <a:gd name="connsiteY0" fmla="*/ 1196215 h 1401308"/>
                        <a:gd name="connsiteX1" fmla="*/ 2464239 w 2464239"/>
                        <a:gd name="connsiteY1" fmla="*/ 36839 h 1401308"/>
                        <a:gd name="connsiteX2" fmla="*/ 2464239 w 2464239"/>
                        <a:gd name="connsiteY2" fmla="*/ 241932 h 1401308"/>
                        <a:gd name="connsiteX3" fmla="*/ 1304863 w 2464239"/>
                        <a:gd name="connsiteY3" fmla="*/ 1401308 h 1401308"/>
                        <a:gd name="connsiteX4" fmla="*/ 1304863 w 2464239"/>
                        <a:gd name="connsiteY4" fmla="*/ 1196215 h 1401308"/>
                        <a:gd name="connsiteX0" fmla="*/ 0 w 2464239"/>
                        <a:gd name="connsiteY0" fmla="*/ 1196215 h 1401308"/>
                        <a:gd name="connsiteX1" fmla="*/ 847699 w 2464239"/>
                        <a:gd name="connsiteY1" fmla="*/ 502661 h 1401308"/>
                        <a:gd name="connsiteX2" fmla="*/ 1159376 w 2464239"/>
                        <a:gd name="connsiteY2" fmla="*/ 36839 h 1401308"/>
                        <a:gd name="connsiteX3" fmla="*/ 2464239 w 2464239"/>
                        <a:gd name="connsiteY3" fmla="*/ 36839 h 1401308"/>
                        <a:gd name="connsiteX4" fmla="*/ 1304863 w 2464239"/>
                        <a:gd name="connsiteY4" fmla="*/ 1196215 h 1401308"/>
                        <a:gd name="connsiteX5" fmla="*/ 0 w 2464239"/>
                        <a:gd name="connsiteY5" fmla="*/ 1196215 h 1401308"/>
                        <a:gd name="connsiteX0" fmla="*/ 0 w 2464239"/>
                        <a:gd name="connsiteY0" fmla="*/ 1196215 h 1401308"/>
                        <a:gd name="connsiteX1" fmla="*/ 475910 w 2464239"/>
                        <a:gd name="connsiteY1" fmla="*/ 763918 h 1401308"/>
                        <a:gd name="connsiteX2" fmla="*/ 818607 w 2464239"/>
                        <a:gd name="connsiteY2" fmla="*/ 512466 h 1401308"/>
                        <a:gd name="connsiteX3" fmla="*/ 1159376 w 2464239"/>
                        <a:gd name="connsiteY3" fmla="*/ 36839 h 1401308"/>
                        <a:gd name="connsiteX4" fmla="*/ 1853587 w 2464239"/>
                        <a:gd name="connsiteY4" fmla="*/ 0 h 1401308"/>
                        <a:gd name="connsiteX5" fmla="*/ 2464239 w 2464239"/>
                        <a:gd name="connsiteY5" fmla="*/ 36839 h 1401308"/>
                        <a:gd name="connsiteX6" fmla="*/ 2464239 w 2464239"/>
                        <a:gd name="connsiteY6" fmla="*/ 241932 h 1401308"/>
                        <a:gd name="connsiteX7" fmla="*/ 1304863 w 2464239"/>
                        <a:gd name="connsiteY7" fmla="*/ 1401308 h 1401308"/>
                        <a:gd name="connsiteX8" fmla="*/ 0 w 2464239"/>
                        <a:gd name="connsiteY8" fmla="*/ 1401308 h 1401308"/>
                        <a:gd name="connsiteX9" fmla="*/ 0 w 2464239"/>
                        <a:gd name="connsiteY9" fmla="*/ 1196215 h 1401308"/>
                        <a:gd name="connsiteX10" fmla="*/ 40193 w 2464239"/>
                        <a:gd name="connsiteY10" fmla="*/ 1156021 h 1401308"/>
                        <a:gd name="connsiteX11" fmla="*/ 1304863 w 2464239"/>
                        <a:gd name="connsiteY11" fmla="*/ 1196215 h 1401308"/>
                        <a:gd name="connsiteX12" fmla="*/ 1984216 w 2464239"/>
                        <a:gd name="connsiteY12" fmla="*/ 602901 h 1401308"/>
                        <a:gd name="connsiteX13" fmla="*/ 2464239 w 2464239"/>
                        <a:gd name="connsiteY13" fmla="*/ 36839 h 1401308"/>
                        <a:gd name="connsiteX14" fmla="*/ 1254622 w 2464239"/>
                        <a:gd name="connsiteY14" fmla="*/ 1166070 h 1401308"/>
                        <a:gd name="connsiteX15" fmla="*/ 1304863 w 2464239"/>
                        <a:gd name="connsiteY15" fmla="*/ 1401308 h 1401308"/>
                        <a:gd name="connsiteX0" fmla="*/ 30146 w 2494385"/>
                        <a:gd name="connsiteY0" fmla="*/ 1196215 h 1401308"/>
                        <a:gd name="connsiteX1" fmla="*/ 1335009 w 2494385"/>
                        <a:gd name="connsiteY1" fmla="*/ 1196215 h 1401308"/>
                        <a:gd name="connsiteX2" fmla="*/ 1335009 w 2494385"/>
                        <a:gd name="connsiteY2" fmla="*/ 1401308 h 1401308"/>
                        <a:gd name="connsiteX3" fmla="*/ 30146 w 2494385"/>
                        <a:gd name="connsiteY3" fmla="*/ 1401308 h 1401308"/>
                        <a:gd name="connsiteX4" fmla="*/ 30146 w 2494385"/>
                        <a:gd name="connsiteY4" fmla="*/ 1196215 h 1401308"/>
                        <a:gd name="connsiteX0" fmla="*/ 1335009 w 2494385"/>
                        <a:gd name="connsiteY0" fmla="*/ 1196215 h 1401308"/>
                        <a:gd name="connsiteX1" fmla="*/ 2494385 w 2494385"/>
                        <a:gd name="connsiteY1" fmla="*/ 36839 h 1401308"/>
                        <a:gd name="connsiteX2" fmla="*/ 2494385 w 2494385"/>
                        <a:gd name="connsiteY2" fmla="*/ 241932 h 1401308"/>
                        <a:gd name="connsiteX3" fmla="*/ 1335009 w 2494385"/>
                        <a:gd name="connsiteY3" fmla="*/ 1401308 h 1401308"/>
                        <a:gd name="connsiteX4" fmla="*/ 1335009 w 2494385"/>
                        <a:gd name="connsiteY4" fmla="*/ 1196215 h 1401308"/>
                        <a:gd name="connsiteX0" fmla="*/ 30146 w 2494385"/>
                        <a:gd name="connsiteY0" fmla="*/ 1196215 h 1401308"/>
                        <a:gd name="connsiteX1" fmla="*/ 877845 w 2494385"/>
                        <a:gd name="connsiteY1" fmla="*/ 502661 h 1401308"/>
                        <a:gd name="connsiteX2" fmla="*/ 1189522 w 2494385"/>
                        <a:gd name="connsiteY2" fmla="*/ 36839 h 1401308"/>
                        <a:gd name="connsiteX3" fmla="*/ 2494385 w 2494385"/>
                        <a:gd name="connsiteY3" fmla="*/ 36839 h 1401308"/>
                        <a:gd name="connsiteX4" fmla="*/ 1335009 w 2494385"/>
                        <a:gd name="connsiteY4" fmla="*/ 1196215 h 1401308"/>
                        <a:gd name="connsiteX5" fmla="*/ 30146 w 2494385"/>
                        <a:gd name="connsiteY5" fmla="*/ 1196215 h 1401308"/>
                        <a:gd name="connsiteX0" fmla="*/ 30146 w 2494385"/>
                        <a:gd name="connsiteY0" fmla="*/ 1196215 h 1401308"/>
                        <a:gd name="connsiteX1" fmla="*/ 506056 w 2494385"/>
                        <a:gd name="connsiteY1" fmla="*/ 763918 h 1401308"/>
                        <a:gd name="connsiteX2" fmla="*/ 848753 w 2494385"/>
                        <a:gd name="connsiteY2" fmla="*/ 512466 h 1401308"/>
                        <a:gd name="connsiteX3" fmla="*/ 1189522 w 2494385"/>
                        <a:gd name="connsiteY3" fmla="*/ 36839 h 1401308"/>
                        <a:gd name="connsiteX4" fmla="*/ 1883733 w 2494385"/>
                        <a:gd name="connsiteY4" fmla="*/ 0 h 1401308"/>
                        <a:gd name="connsiteX5" fmla="*/ 2494385 w 2494385"/>
                        <a:gd name="connsiteY5" fmla="*/ 36839 h 1401308"/>
                        <a:gd name="connsiteX6" fmla="*/ 2494385 w 2494385"/>
                        <a:gd name="connsiteY6" fmla="*/ 241932 h 1401308"/>
                        <a:gd name="connsiteX7" fmla="*/ 1335009 w 2494385"/>
                        <a:gd name="connsiteY7" fmla="*/ 1401308 h 1401308"/>
                        <a:gd name="connsiteX8" fmla="*/ 30146 w 2494385"/>
                        <a:gd name="connsiteY8" fmla="*/ 1401308 h 1401308"/>
                        <a:gd name="connsiteX9" fmla="*/ 30146 w 2494385"/>
                        <a:gd name="connsiteY9" fmla="*/ 1196215 h 1401308"/>
                        <a:gd name="connsiteX10" fmla="*/ 0 w 2494385"/>
                        <a:gd name="connsiteY10" fmla="*/ 1286650 h 1401308"/>
                        <a:gd name="connsiteX11" fmla="*/ 1335009 w 2494385"/>
                        <a:gd name="connsiteY11" fmla="*/ 1196215 h 1401308"/>
                        <a:gd name="connsiteX12" fmla="*/ 2014362 w 2494385"/>
                        <a:gd name="connsiteY12" fmla="*/ 602901 h 1401308"/>
                        <a:gd name="connsiteX13" fmla="*/ 2494385 w 2494385"/>
                        <a:gd name="connsiteY13" fmla="*/ 36839 h 1401308"/>
                        <a:gd name="connsiteX14" fmla="*/ 1284768 w 2494385"/>
                        <a:gd name="connsiteY14" fmla="*/ 1166070 h 1401308"/>
                        <a:gd name="connsiteX15" fmla="*/ 1335009 w 2494385"/>
                        <a:gd name="connsiteY15" fmla="*/ 1401308 h 1401308"/>
                        <a:gd name="connsiteX0" fmla="*/ 30146 w 2494385"/>
                        <a:gd name="connsiteY0" fmla="*/ 1196215 h 1401308"/>
                        <a:gd name="connsiteX1" fmla="*/ 1335009 w 2494385"/>
                        <a:gd name="connsiteY1" fmla="*/ 1196215 h 1401308"/>
                        <a:gd name="connsiteX2" fmla="*/ 1335009 w 2494385"/>
                        <a:gd name="connsiteY2" fmla="*/ 1401308 h 1401308"/>
                        <a:gd name="connsiteX3" fmla="*/ 30146 w 2494385"/>
                        <a:gd name="connsiteY3" fmla="*/ 1401308 h 1401308"/>
                        <a:gd name="connsiteX4" fmla="*/ 30146 w 2494385"/>
                        <a:gd name="connsiteY4" fmla="*/ 1196215 h 1401308"/>
                        <a:gd name="connsiteX0" fmla="*/ 1335009 w 2494385"/>
                        <a:gd name="connsiteY0" fmla="*/ 1196215 h 1401308"/>
                        <a:gd name="connsiteX1" fmla="*/ 2494385 w 2494385"/>
                        <a:gd name="connsiteY1" fmla="*/ 36839 h 1401308"/>
                        <a:gd name="connsiteX2" fmla="*/ 2494385 w 2494385"/>
                        <a:gd name="connsiteY2" fmla="*/ 241932 h 1401308"/>
                        <a:gd name="connsiteX3" fmla="*/ 1335009 w 2494385"/>
                        <a:gd name="connsiteY3" fmla="*/ 1401308 h 1401308"/>
                        <a:gd name="connsiteX4" fmla="*/ 1335009 w 2494385"/>
                        <a:gd name="connsiteY4" fmla="*/ 1196215 h 1401308"/>
                        <a:gd name="connsiteX0" fmla="*/ 30146 w 2494385"/>
                        <a:gd name="connsiteY0" fmla="*/ 1196215 h 1401308"/>
                        <a:gd name="connsiteX1" fmla="*/ 877845 w 2494385"/>
                        <a:gd name="connsiteY1" fmla="*/ 502661 h 1401308"/>
                        <a:gd name="connsiteX2" fmla="*/ 1189522 w 2494385"/>
                        <a:gd name="connsiteY2" fmla="*/ 36839 h 1401308"/>
                        <a:gd name="connsiteX3" fmla="*/ 2494385 w 2494385"/>
                        <a:gd name="connsiteY3" fmla="*/ 36839 h 1401308"/>
                        <a:gd name="connsiteX4" fmla="*/ 1335009 w 2494385"/>
                        <a:gd name="connsiteY4" fmla="*/ 1196215 h 1401308"/>
                        <a:gd name="connsiteX5" fmla="*/ 30146 w 2494385"/>
                        <a:gd name="connsiteY5" fmla="*/ 1196215 h 1401308"/>
                        <a:gd name="connsiteX0" fmla="*/ 30146 w 2494385"/>
                        <a:gd name="connsiteY0" fmla="*/ 1196215 h 1401308"/>
                        <a:gd name="connsiteX1" fmla="*/ 506056 w 2494385"/>
                        <a:gd name="connsiteY1" fmla="*/ 763918 h 1401308"/>
                        <a:gd name="connsiteX2" fmla="*/ 848753 w 2494385"/>
                        <a:gd name="connsiteY2" fmla="*/ 512466 h 1401308"/>
                        <a:gd name="connsiteX3" fmla="*/ 1189522 w 2494385"/>
                        <a:gd name="connsiteY3" fmla="*/ 36839 h 1401308"/>
                        <a:gd name="connsiteX4" fmla="*/ 1883733 w 2494385"/>
                        <a:gd name="connsiteY4" fmla="*/ 0 h 1401308"/>
                        <a:gd name="connsiteX5" fmla="*/ 2494385 w 2494385"/>
                        <a:gd name="connsiteY5" fmla="*/ 36839 h 1401308"/>
                        <a:gd name="connsiteX6" fmla="*/ 2494385 w 2494385"/>
                        <a:gd name="connsiteY6" fmla="*/ 241932 h 1401308"/>
                        <a:gd name="connsiteX7" fmla="*/ 1335009 w 2494385"/>
                        <a:gd name="connsiteY7" fmla="*/ 1401308 h 1401308"/>
                        <a:gd name="connsiteX8" fmla="*/ 30146 w 2494385"/>
                        <a:gd name="connsiteY8" fmla="*/ 1401308 h 1401308"/>
                        <a:gd name="connsiteX9" fmla="*/ 30146 w 2494385"/>
                        <a:gd name="connsiteY9" fmla="*/ 1196215 h 1401308"/>
                        <a:gd name="connsiteX10" fmla="*/ 0 w 2494385"/>
                        <a:gd name="connsiteY10" fmla="*/ 1286650 h 1401308"/>
                        <a:gd name="connsiteX11" fmla="*/ 1335009 w 2494385"/>
                        <a:gd name="connsiteY11" fmla="*/ 1196215 h 1401308"/>
                        <a:gd name="connsiteX12" fmla="*/ 2014362 w 2494385"/>
                        <a:gd name="connsiteY12" fmla="*/ 602901 h 1401308"/>
                        <a:gd name="connsiteX13" fmla="*/ 2494385 w 2494385"/>
                        <a:gd name="connsiteY13" fmla="*/ 36839 h 1401308"/>
                        <a:gd name="connsiteX14" fmla="*/ 1304865 w 2494385"/>
                        <a:gd name="connsiteY14" fmla="*/ 1256506 h 1401308"/>
                        <a:gd name="connsiteX15" fmla="*/ 1335009 w 2494385"/>
                        <a:gd name="connsiteY15" fmla="*/ 1401308 h 1401308"/>
                        <a:gd name="connsiteX0" fmla="*/ 30146 w 2494385"/>
                        <a:gd name="connsiteY0" fmla="*/ 1196215 h 1401308"/>
                        <a:gd name="connsiteX1" fmla="*/ 1335009 w 2494385"/>
                        <a:gd name="connsiteY1" fmla="*/ 1196215 h 1401308"/>
                        <a:gd name="connsiteX2" fmla="*/ 1335009 w 2494385"/>
                        <a:gd name="connsiteY2" fmla="*/ 1401308 h 1401308"/>
                        <a:gd name="connsiteX3" fmla="*/ 30146 w 2494385"/>
                        <a:gd name="connsiteY3" fmla="*/ 1401308 h 1401308"/>
                        <a:gd name="connsiteX4" fmla="*/ 30146 w 2494385"/>
                        <a:gd name="connsiteY4" fmla="*/ 1196215 h 1401308"/>
                        <a:gd name="connsiteX0" fmla="*/ 1335009 w 2494385"/>
                        <a:gd name="connsiteY0" fmla="*/ 1196215 h 1401308"/>
                        <a:gd name="connsiteX1" fmla="*/ 2494385 w 2494385"/>
                        <a:gd name="connsiteY1" fmla="*/ 36839 h 1401308"/>
                        <a:gd name="connsiteX2" fmla="*/ 2494385 w 2494385"/>
                        <a:gd name="connsiteY2" fmla="*/ 241932 h 1401308"/>
                        <a:gd name="connsiteX3" fmla="*/ 1335009 w 2494385"/>
                        <a:gd name="connsiteY3" fmla="*/ 1401308 h 1401308"/>
                        <a:gd name="connsiteX4" fmla="*/ 1335009 w 2494385"/>
                        <a:gd name="connsiteY4" fmla="*/ 1196215 h 1401308"/>
                        <a:gd name="connsiteX0" fmla="*/ 30146 w 2494385"/>
                        <a:gd name="connsiteY0" fmla="*/ 1196215 h 1401308"/>
                        <a:gd name="connsiteX1" fmla="*/ 877845 w 2494385"/>
                        <a:gd name="connsiteY1" fmla="*/ 502661 h 1401308"/>
                        <a:gd name="connsiteX2" fmla="*/ 1189522 w 2494385"/>
                        <a:gd name="connsiteY2" fmla="*/ 36839 h 1401308"/>
                        <a:gd name="connsiteX3" fmla="*/ 2494385 w 2494385"/>
                        <a:gd name="connsiteY3" fmla="*/ 36839 h 1401308"/>
                        <a:gd name="connsiteX4" fmla="*/ 1335009 w 2494385"/>
                        <a:gd name="connsiteY4" fmla="*/ 1196215 h 1401308"/>
                        <a:gd name="connsiteX5" fmla="*/ 30146 w 2494385"/>
                        <a:gd name="connsiteY5" fmla="*/ 1196215 h 1401308"/>
                        <a:gd name="connsiteX0" fmla="*/ 30146 w 2494385"/>
                        <a:gd name="connsiteY0" fmla="*/ 1196215 h 1401308"/>
                        <a:gd name="connsiteX1" fmla="*/ 506056 w 2494385"/>
                        <a:gd name="connsiteY1" fmla="*/ 763918 h 1401308"/>
                        <a:gd name="connsiteX2" fmla="*/ 848753 w 2494385"/>
                        <a:gd name="connsiteY2" fmla="*/ 512466 h 1401308"/>
                        <a:gd name="connsiteX3" fmla="*/ 1189522 w 2494385"/>
                        <a:gd name="connsiteY3" fmla="*/ 36839 h 1401308"/>
                        <a:gd name="connsiteX4" fmla="*/ 1883733 w 2494385"/>
                        <a:gd name="connsiteY4" fmla="*/ 0 h 1401308"/>
                        <a:gd name="connsiteX5" fmla="*/ 2494385 w 2494385"/>
                        <a:gd name="connsiteY5" fmla="*/ 36839 h 1401308"/>
                        <a:gd name="connsiteX6" fmla="*/ 2494385 w 2494385"/>
                        <a:gd name="connsiteY6" fmla="*/ 241932 h 1401308"/>
                        <a:gd name="connsiteX7" fmla="*/ 1335009 w 2494385"/>
                        <a:gd name="connsiteY7" fmla="*/ 1401308 h 1401308"/>
                        <a:gd name="connsiteX8" fmla="*/ 30146 w 2494385"/>
                        <a:gd name="connsiteY8" fmla="*/ 1401308 h 1401308"/>
                        <a:gd name="connsiteX9" fmla="*/ 30146 w 2494385"/>
                        <a:gd name="connsiteY9" fmla="*/ 1196215 h 1401308"/>
                        <a:gd name="connsiteX10" fmla="*/ 0 w 2494385"/>
                        <a:gd name="connsiteY10" fmla="*/ 1286650 h 1401308"/>
                        <a:gd name="connsiteX11" fmla="*/ 1335009 w 2494385"/>
                        <a:gd name="connsiteY11" fmla="*/ 1276602 h 1401308"/>
                        <a:gd name="connsiteX12" fmla="*/ 2014362 w 2494385"/>
                        <a:gd name="connsiteY12" fmla="*/ 602901 h 1401308"/>
                        <a:gd name="connsiteX13" fmla="*/ 2494385 w 2494385"/>
                        <a:gd name="connsiteY13" fmla="*/ 36839 h 1401308"/>
                        <a:gd name="connsiteX14" fmla="*/ 1304865 w 2494385"/>
                        <a:gd name="connsiteY14" fmla="*/ 1256506 h 1401308"/>
                        <a:gd name="connsiteX15" fmla="*/ 1335009 w 2494385"/>
                        <a:gd name="connsiteY15" fmla="*/ 1401308 h 1401308"/>
                        <a:gd name="connsiteX0" fmla="*/ 30146 w 2494385"/>
                        <a:gd name="connsiteY0" fmla="*/ 1196215 h 1401308"/>
                        <a:gd name="connsiteX1" fmla="*/ 1335009 w 2494385"/>
                        <a:gd name="connsiteY1" fmla="*/ 1196215 h 1401308"/>
                        <a:gd name="connsiteX2" fmla="*/ 1335009 w 2494385"/>
                        <a:gd name="connsiteY2" fmla="*/ 1401308 h 1401308"/>
                        <a:gd name="connsiteX3" fmla="*/ 30146 w 2494385"/>
                        <a:gd name="connsiteY3" fmla="*/ 1401308 h 1401308"/>
                        <a:gd name="connsiteX4" fmla="*/ 30146 w 2494385"/>
                        <a:gd name="connsiteY4" fmla="*/ 1196215 h 1401308"/>
                        <a:gd name="connsiteX0" fmla="*/ 1335009 w 2494385"/>
                        <a:gd name="connsiteY0" fmla="*/ 1196215 h 1401308"/>
                        <a:gd name="connsiteX1" fmla="*/ 2494385 w 2494385"/>
                        <a:gd name="connsiteY1" fmla="*/ 36839 h 1401308"/>
                        <a:gd name="connsiteX2" fmla="*/ 2494385 w 2494385"/>
                        <a:gd name="connsiteY2" fmla="*/ 241932 h 1401308"/>
                        <a:gd name="connsiteX3" fmla="*/ 1335009 w 2494385"/>
                        <a:gd name="connsiteY3" fmla="*/ 1401308 h 1401308"/>
                        <a:gd name="connsiteX4" fmla="*/ 1335009 w 2494385"/>
                        <a:gd name="connsiteY4" fmla="*/ 1196215 h 1401308"/>
                        <a:gd name="connsiteX0" fmla="*/ 30146 w 2494385"/>
                        <a:gd name="connsiteY0" fmla="*/ 1196215 h 1401308"/>
                        <a:gd name="connsiteX1" fmla="*/ 877845 w 2494385"/>
                        <a:gd name="connsiteY1" fmla="*/ 502661 h 1401308"/>
                        <a:gd name="connsiteX2" fmla="*/ 1189522 w 2494385"/>
                        <a:gd name="connsiteY2" fmla="*/ 36839 h 1401308"/>
                        <a:gd name="connsiteX3" fmla="*/ 2494385 w 2494385"/>
                        <a:gd name="connsiteY3" fmla="*/ 36839 h 1401308"/>
                        <a:gd name="connsiteX4" fmla="*/ 1365154 w 2494385"/>
                        <a:gd name="connsiteY4" fmla="*/ 1286650 h 1401308"/>
                        <a:gd name="connsiteX5" fmla="*/ 30146 w 2494385"/>
                        <a:gd name="connsiteY5" fmla="*/ 1196215 h 1401308"/>
                        <a:gd name="connsiteX0" fmla="*/ 30146 w 2494385"/>
                        <a:gd name="connsiteY0" fmla="*/ 1196215 h 1401308"/>
                        <a:gd name="connsiteX1" fmla="*/ 506056 w 2494385"/>
                        <a:gd name="connsiteY1" fmla="*/ 763918 h 1401308"/>
                        <a:gd name="connsiteX2" fmla="*/ 848753 w 2494385"/>
                        <a:gd name="connsiteY2" fmla="*/ 512466 h 1401308"/>
                        <a:gd name="connsiteX3" fmla="*/ 1189522 w 2494385"/>
                        <a:gd name="connsiteY3" fmla="*/ 36839 h 1401308"/>
                        <a:gd name="connsiteX4" fmla="*/ 1883733 w 2494385"/>
                        <a:gd name="connsiteY4" fmla="*/ 0 h 1401308"/>
                        <a:gd name="connsiteX5" fmla="*/ 2494385 w 2494385"/>
                        <a:gd name="connsiteY5" fmla="*/ 36839 h 1401308"/>
                        <a:gd name="connsiteX6" fmla="*/ 2494385 w 2494385"/>
                        <a:gd name="connsiteY6" fmla="*/ 241932 h 1401308"/>
                        <a:gd name="connsiteX7" fmla="*/ 1335009 w 2494385"/>
                        <a:gd name="connsiteY7" fmla="*/ 1401308 h 1401308"/>
                        <a:gd name="connsiteX8" fmla="*/ 30146 w 2494385"/>
                        <a:gd name="connsiteY8" fmla="*/ 1401308 h 1401308"/>
                        <a:gd name="connsiteX9" fmla="*/ 30146 w 2494385"/>
                        <a:gd name="connsiteY9" fmla="*/ 1196215 h 1401308"/>
                        <a:gd name="connsiteX10" fmla="*/ 0 w 2494385"/>
                        <a:gd name="connsiteY10" fmla="*/ 1286650 h 1401308"/>
                        <a:gd name="connsiteX11" fmla="*/ 1335009 w 2494385"/>
                        <a:gd name="connsiteY11" fmla="*/ 1276602 h 1401308"/>
                        <a:gd name="connsiteX12" fmla="*/ 2014362 w 2494385"/>
                        <a:gd name="connsiteY12" fmla="*/ 602901 h 1401308"/>
                        <a:gd name="connsiteX13" fmla="*/ 2494385 w 2494385"/>
                        <a:gd name="connsiteY13" fmla="*/ 36839 h 1401308"/>
                        <a:gd name="connsiteX14" fmla="*/ 1304865 w 2494385"/>
                        <a:gd name="connsiteY14" fmla="*/ 1256506 h 1401308"/>
                        <a:gd name="connsiteX15" fmla="*/ 1335009 w 2494385"/>
                        <a:gd name="connsiteY15" fmla="*/ 1401308 h 1401308"/>
                        <a:gd name="connsiteX0" fmla="*/ 30146 w 2494385"/>
                        <a:gd name="connsiteY0" fmla="*/ 1196215 h 1401308"/>
                        <a:gd name="connsiteX1" fmla="*/ 1335009 w 2494385"/>
                        <a:gd name="connsiteY1" fmla="*/ 1196215 h 1401308"/>
                        <a:gd name="connsiteX2" fmla="*/ 1335009 w 2494385"/>
                        <a:gd name="connsiteY2" fmla="*/ 1401308 h 1401308"/>
                        <a:gd name="connsiteX3" fmla="*/ 30146 w 2494385"/>
                        <a:gd name="connsiteY3" fmla="*/ 1401308 h 1401308"/>
                        <a:gd name="connsiteX4" fmla="*/ 30146 w 2494385"/>
                        <a:gd name="connsiteY4" fmla="*/ 1196215 h 1401308"/>
                        <a:gd name="connsiteX0" fmla="*/ 1335009 w 2494385"/>
                        <a:gd name="connsiteY0" fmla="*/ 1196215 h 1401308"/>
                        <a:gd name="connsiteX1" fmla="*/ 2494385 w 2494385"/>
                        <a:gd name="connsiteY1" fmla="*/ 36839 h 1401308"/>
                        <a:gd name="connsiteX2" fmla="*/ 2494385 w 2494385"/>
                        <a:gd name="connsiteY2" fmla="*/ 241932 h 1401308"/>
                        <a:gd name="connsiteX3" fmla="*/ 1335009 w 2494385"/>
                        <a:gd name="connsiteY3" fmla="*/ 1401308 h 1401308"/>
                        <a:gd name="connsiteX4" fmla="*/ 1335009 w 2494385"/>
                        <a:gd name="connsiteY4" fmla="*/ 1196215 h 1401308"/>
                        <a:gd name="connsiteX0" fmla="*/ 30146 w 2494385"/>
                        <a:gd name="connsiteY0" fmla="*/ 1196215 h 1401308"/>
                        <a:gd name="connsiteX1" fmla="*/ 877845 w 2494385"/>
                        <a:gd name="connsiteY1" fmla="*/ 502661 h 1401308"/>
                        <a:gd name="connsiteX2" fmla="*/ 1189522 w 2494385"/>
                        <a:gd name="connsiteY2" fmla="*/ 36839 h 1401308"/>
                        <a:gd name="connsiteX3" fmla="*/ 2494385 w 2494385"/>
                        <a:gd name="connsiteY3" fmla="*/ 36839 h 1401308"/>
                        <a:gd name="connsiteX4" fmla="*/ 1365154 w 2494385"/>
                        <a:gd name="connsiteY4" fmla="*/ 1286650 h 1401308"/>
                        <a:gd name="connsiteX5" fmla="*/ 30146 w 2494385"/>
                        <a:gd name="connsiteY5" fmla="*/ 1196215 h 1401308"/>
                        <a:gd name="connsiteX0" fmla="*/ 1 w 2494385"/>
                        <a:gd name="connsiteY0" fmla="*/ 1266554 h 1401308"/>
                        <a:gd name="connsiteX1" fmla="*/ 506056 w 2494385"/>
                        <a:gd name="connsiteY1" fmla="*/ 763918 h 1401308"/>
                        <a:gd name="connsiteX2" fmla="*/ 848753 w 2494385"/>
                        <a:gd name="connsiteY2" fmla="*/ 512466 h 1401308"/>
                        <a:gd name="connsiteX3" fmla="*/ 1189522 w 2494385"/>
                        <a:gd name="connsiteY3" fmla="*/ 36839 h 1401308"/>
                        <a:gd name="connsiteX4" fmla="*/ 1883733 w 2494385"/>
                        <a:gd name="connsiteY4" fmla="*/ 0 h 1401308"/>
                        <a:gd name="connsiteX5" fmla="*/ 2494385 w 2494385"/>
                        <a:gd name="connsiteY5" fmla="*/ 36839 h 1401308"/>
                        <a:gd name="connsiteX6" fmla="*/ 2494385 w 2494385"/>
                        <a:gd name="connsiteY6" fmla="*/ 241932 h 1401308"/>
                        <a:gd name="connsiteX7" fmla="*/ 1335009 w 2494385"/>
                        <a:gd name="connsiteY7" fmla="*/ 1401308 h 1401308"/>
                        <a:gd name="connsiteX8" fmla="*/ 30146 w 2494385"/>
                        <a:gd name="connsiteY8" fmla="*/ 1401308 h 1401308"/>
                        <a:gd name="connsiteX9" fmla="*/ 1 w 2494385"/>
                        <a:gd name="connsiteY9" fmla="*/ 1266554 h 1401308"/>
                        <a:gd name="connsiteX10" fmla="*/ 0 w 2494385"/>
                        <a:gd name="connsiteY10" fmla="*/ 1286650 h 1401308"/>
                        <a:gd name="connsiteX11" fmla="*/ 1335009 w 2494385"/>
                        <a:gd name="connsiteY11" fmla="*/ 1276602 h 1401308"/>
                        <a:gd name="connsiteX12" fmla="*/ 2014362 w 2494385"/>
                        <a:gd name="connsiteY12" fmla="*/ 602901 h 1401308"/>
                        <a:gd name="connsiteX13" fmla="*/ 2494385 w 2494385"/>
                        <a:gd name="connsiteY13" fmla="*/ 36839 h 1401308"/>
                        <a:gd name="connsiteX14" fmla="*/ 1304865 w 2494385"/>
                        <a:gd name="connsiteY14" fmla="*/ 1256506 h 1401308"/>
                        <a:gd name="connsiteX15" fmla="*/ 1335009 w 2494385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514480 w 2514480"/>
                        <a:gd name="connsiteY1" fmla="*/ 3683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514480 w 2514480"/>
                        <a:gd name="connsiteY3" fmla="*/ 36839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514480 w 2514480"/>
                        <a:gd name="connsiteY5" fmla="*/ 3683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34457 w 2514480"/>
                        <a:gd name="connsiteY12" fmla="*/ 602901 h 1401308"/>
                        <a:gd name="connsiteX13" fmla="*/ 2514480 w 2514480"/>
                        <a:gd name="connsiteY13" fmla="*/ 36839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514480 w 2514480"/>
                        <a:gd name="connsiteY1" fmla="*/ 3683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514480 w 2514480"/>
                        <a:gd name="connsiteY3" fmla="*/ 36839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514480 w 2514480"/>
                        <a:gd name="connsiteY5" fmla="*/ 3683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34457 w 2514480"/>
                        <a:gd name="connsiteY12" fmla="*/ 602901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514480 w 2514480"/>
                        <a:gd name="connsiteY1" fmla="*/ 3683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514480 w 2514480"/>
                        <a:gd name="connsiteY3" fmla="*/ 36839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34457 w 2514480"/>
                        <a:gd name="connsiteY12" fmla="*/ 602901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514480 w 2514480"/>
                        <a:gd name="connsiteY1" fmla="*/ 3683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34457 w 2514480"/>
                        <a:gd name="connsiteY12" fmla="*/ 602901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514480 w 2514480"/>
                        <a:gd name="connsiteY1" fmla="*/ 3683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34457 w 2514480"/>
                        <a:gd name="connsiteY12" fmla="*/ 602901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514480 w 2514480"/>
                        <a:gd name="connsiteY1" fmla="*/ 3683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55104 w 2514480"/>
                        <a:gd name="connsiteY0" fmla="*/ 119621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55104 w 2514480"/>
                        <a:gd name="connsiteY4" fmla="*/ 119621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85249 w 2514480"/>
                        <a:gd name="connsiteY4" fmla="*/ 128665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20479 w 2514480"/>
                        <a:gd name="connsiteY4" fmla="*/ 127522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24960 w 2514480"/>
                        <a:gd name="connsiteY14" fmla="*/ 125650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320479 w 2514480"/>
                        <a:gd name="connsiteY4" fmla="*/ 1275220 h 1401308"/>
                        <a:gd name="connsiteX5" fmla="*/ 0 w 2514480"/>
                        <a:gd name="connsiteY5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51630 w 2514480"/>
                        <a:gd name="connsiteY14" fmla="*/ 127936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422726 w 2514480"/>
                        <a:gd name="connsiteY4" fmla="*/ 1219393 h 1401308"/>
                        <a:gd name="connsiteX5" fmla="*/ 1320479 w 2514480"/>
                        <a:gd name="connsiteY5" fmla="*/ 1275220 h 1401308"/>
                        <a:gd name="connsiteX6" fmla="*/ 0 w 2514480"/>
                        <a:gd name="connsiteY6" fmla="*/ 1316795 h 1401308"/>
                        <a:gd name="connsiteX0" fmla="*/ 20096 w 2514480"/>
                        <a:gd name="connsiteY0" fmla="*/ 1266554 h 1401308"/>
                        <a:gd name="connsiteX1" fmla="*/ 526151 w 2514480"/>
                        <a:gd name="connsiteY1" fmla="*/ 76391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51630 w 2514480"/>
                        <a:gd name="connsiteY14" fmla="*/ 1279366 h 1401308"/>
                        <a:gd name="connsiteX15" fmla="*/ 1355104 w 2514480"/>
                        <a:gd name="connsiteY15" fmla="*/ 1401308 h 1401308"/>
                        <a:gd name="connsiteX0" fmla="*/ 50241 w 2514480"/>
                        <a:gd name="connsiteY0" fmla="*/ 119621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50241 w 2514480"/>
                        <a:gd name="connsiteY4" fmla="*/ 119621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422726 w 2514480"/>
                        <a:gd name="connsiteY4" fmla="*/ 1219393 h 1401308"/>
                        <a:gd name="connsiteX5" fmla="*/ 1320479 w 2514480"/>
                        <a:gd name="connsiteY5" fmla="*/ 1275220 h 1401308"/>
                        <a:gd name="connsiteX6" fmla="*/ 0 w 2514480"/>
                        <a:gd name="connsiteY6" fmla="*/ 1316795 h 1401308"/>
                        <a:gd name="connsiteX0" fmla="*/ 20096 w 2514480"/>
                        <a:gd name="connsiteY0" fmla="*/ 1266554 h 1401308"/>
                        <a:gd name="connsiteX1" fmla="*/ 491861 w 2514480"/>
                        <a:gd name="connsiteY1" fmla="*/ 85916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51630 w 2514480"/>
                        <a:gd name="connsiteY14" fmla="*/ 1279366 h 1401308"/>
                        <a:gd name="connsiteX15" fmla="*/ 1355104 w 2514480"/>
                        <a:gd name="connsiteY15" fmla="*/ 1401308 h 1401308"/>
                        <a:gd name="connsiteX0" fmla="*/ 12141 w 2514480"/>
                        <a:gd name="connsiteY0" fmla="*/ 1299085 h 1401308"/>
                        <a:gd name="connsiteX1" fmla="*/ 1355104 w 2514480"/>
                        <a:gd name="connsiteY1" fmla="*/ 119621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12141 w 2514480"/>
                        <a:gd name="connsiteY4" fmla="*/ 129908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422726 w 2514480"/>
                        <a:gd name="connsiteY4" fmla="*/ 1219393 h 1401308"/>
                        <a:gd name="connsiteX5" fmla="*/ 1320479 w 2514480"/>
                        <a:gd name="connsiteY5" fmla="*/ 1275220 h 1401308"/>
                        <a:gd name="connsiteX6" fmla="*/ 0 w 2514480"/>
                        <a:gd name="connsiteY6" fmla="*/ 1316795 h 1401308"/>
                        <a:gd name="connsiteX0" fmla="*/ 20096 w 2514480"/>
                        <a:gd name="connsiteY0" fmla="*/ 1266554 h 1401308"/>
                        <a:gd name="connsiteX1" fmla="*/ 491861 w 2514480"/>
                        <a:gd name="connsiteY1" fmla="*/ 85916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51630 w 2514480"/>
                        <a:gd name="connsiteY14" fmla="*/ 1279366 h 1401308"/>
                        <a:gd name="connsiteX15" fmla="*/ 1355104 w 2514480"/>
                        <a:gd name="connsiteY15" fmla="*/ 1401308 h 1401308"/>
                        <a:gd name="connsiteX0" fmla="*/ 12141 w 2514480"/>
                        <a:gd name="connsiteY0" fmla="*/ 1299085 h 1401308"/>
                        <a:gd name="connsiteX1" fmla="*/ 1358914 w 2514480"/>
                        <a:gd name="connsiteY1" fmla="*/ 1283845 h 1401308"/>
                        <a:gd name="connsiteX2" fmla="*/ 1355104 w 2514480"/>
                        <a:gd name="connsiteY2" fmla="*/ 1401308 h 1401308"/>
                        <a:gd name="connsiteX3" fmla="*/ 50241 w 2514480"/>
                        <a:gd name="connsiteY3" fmla="*/ 1401308 h 1401308"/>
                        <a:gd name="connsiteX4" fmla="*/ 12141 w 2514480"/>
                        <a:gd name="connsiteY4" fmla="*/ 1299085 h 1401308"/>
                        <a:gd name="connsiteX0" fmla="*/ 1347484 w 2514480"/>
                        <a:gd name="connsiteY0" fmla="*/ 1276225 h 1401308"/>
                        <a:gd name="connsiteX1" fmla="*/ 2453520 w 2514480"/>
                        <a:gd name="connsiteY1" fmla="*/ 124469 h 1401308"/>
                        <a:gd name="connsiteX2" fmla="*/ 2514480 w 2514480"/>
                        <a:gd name="connsiteY2" fmla="*/ 241932 h 1401308"/>
                        <a:gd name="connsiteX3" fmla="*/ 1355104 w 2514480"/>
                        <a:gd name="connsiteY3" fmla="*/ 1401308 h 1401308"/>
                        <a:gd name="connsiteX4" fmla="*/ 1347484 w 2514480"/>
                        <a:gd name="connsiteY4" fmla="*/ 1276225 h 1401308"/>
                        <a:gd name="connsiteX0" fmla="*/ 0 w 2514480"/>
                        <a:gd name="connsiteY0" fmla="*/ 1316795 h 1401308"/>
                        <a:gd name="connsiteX1" fmla="*/ 897940 w 2514480"/>
                        <a:gd name="connsiteY1" fmla="*/ 502661 h 1401308"/>
                        <a:gd name="connsiteX2" fmla="*/ 1209617 w 2514480"/>
                        <a:gd name="connsiteY2" fmla="*/ 36839 h 1401308"/>
                        <a:gd name="connsiteX3" fmla="*/ 2474286 w 2514480"/>
                        <a:gd name="connsiteY3" fmla="*/ 107178 h 1401308"/>
                        <a:gd name="connsiteX4" fmla="*/ 1422726 w 2514480"/>
                        <a:gd name="connsiteY4" fmla="*/ 1219393 h 1401308"/>
                        <a:gd name="connsiteX5" fmla="*/ 1320479 w 2514480"/>
                        <a:gd name="connsiteY5" fmla="*/ 1275220 h 1401308"/>
                        <a:gd name="connsiteX6" fmla="*/ 0 w 2514480"/>
                        <a:gd name="connsiteY6" fmla="*/ 1316795 h 1401308"/>
                        <a:gd name="connsiteX0" fmla="*/ 20096 w 2514480"/>
                        <a:gd name="connsiteY0" fmla="*/ 1266554 h 1401308"/>
                        <a:gd name="connsiteX1" fmla="*/ 491861 w 2514480"/>
                        <a:gd name="connsiteY1" fmla="*/ 859168 h 1401308"/>
                        <a:gd name="connsiteX2" fmla="*/ 868848 w 2514480"/>
                        <a:gd name="connsiteY2" fmla="*/ 512466 h 1401308"/>
                        <a:gd name="connsiteX3" fmla="*/ 1209617 w 2514480"/>
                        <a:gd name="connsiteY3" fmla="*/ 36839 h 1401308"/>
                        <a:gd name="connsiteX4" fmla="*/ 1903828 w 2514480"/>
                        <a:gd name="connsiteY4" fmla="*/ 0 h 1401308"/>
                        <a:gd name="connsiteX5" fmla="*/ 2403948 w 2514480"/>
                        <a:gd name="connsiteY5" fmla="*/ 97129 h 1401308"/>
                        <a:gd name="connsiteX6" fmla="*/ 2514480 w 2514480"/>
                        <a:gd name="connsiteY6" fmla="*/ 241932 h 1401308"/>
                        <a:gd name="connsiteX7" fmla="*/ 1355104 w 2514480"/>
                        <a:gd name="connsiteY7" fmla="*/ 1401308 h 1401308"/>
                        <a:gd name="connsiteX8" fmla="*/ 50241 w 2514480"/>
                        <a:gd name="connsiteY8" fmla="*/ 1401308 h 1401308"/>
                        <a:gd name="connsiteX9" fmla="*/ 20096 w 2514480"/>
                        <a:gd name="connsiteY9" fmla="*/ 1266554 h 1401308"/>
                        <a:gd name="connsiteX10" fmla="*/ 20095 w 2514480"/>
                        <a:gd name="connsiteY10" fmla="*/ 1286650 h 1401308"/>
                        <a:gd name="connsiteX11" fmla="*/ 1355104 w 2514480"/>
                        <a:gd name="connsiteY11" fmla="*/ 1276602 h 1401308"/>
                        <a:gd name="connsiteX12" fmla="*/ 2044505 w 2514480"/>
                        <a:gd name="connsiteY12" fmla="*/ 552659 h 1401308"/>
                        <a:gd name="connsiteX13" fmla="*/ 2494383 w 2514480"/>
                        <a:gd name="connsiteY13" fmla="*/ 137323 h 1401308"/>
                        <a:gd name="connsiteX14" fmla="*/ 1351630 w 2514480"/>
                        <a:gd name="connsiteY14" fmla="*/ 1279366 h 1401308"/>
                        <a:gd name="connsiteX15" fmla="*/ 1355104 w 2514480"/>
                        <a:gd name="connsiteY15" fmla="*/ 1401308 h 1401308"/>
                        <a:gd name="connsiteX0" fmla="*/ 23571 w 2525910"/>
                        <a:gd name="connsiteY0" fmla="*/ 1299085 h 1401308"/>
                        <a:gd name="connsiteX1" fmla="*/ 1370344 w 2525910"/>
                        <a:gd name="connsiteY1" fmla="*/ 1283845 h 1401308"/>
                        <a:gd name="connsiteX2" fmla="*/ 1366534 w 2525910"/>
                        <a:gd name="connsiteY2" fmla="*/ 1401308 h 1401308"/>
                        <a:gd name="connsiteX3" fmla="*/ 61671 w 2525910"/>
                        <a:gd name="connsiteY3" fmla="*/ 1401308 h 1401308"/>
                        <a:gd name="connsiteX4" fmla="*/ 23571 w 2525910"/>
                        <a:gd name="connsiteY4" fmla="*/ 1299085 h 1401308"/>
                        <a:gd name="connsiteX0" fmla="*/ 1358914 w 2525910"/>
                        <a:gd name="connsiteY0" fmla="*/ 1276225 h 1401308"/>
                        <a:gd name="connsiteX1" fmla="*/ 2464950 w 2525910"/>
                        <a:gd name="connsiteY1" fmla="*/ 124469 h 1401308"/>
                        <a:gd name="connsiteX2" fmla="*/ 2525910 w 2525910"/>
                        <a:gd name="connsiteY2" fmla="*/ 241932 h 1401308"/>
                        <a:gd name="connsiteX3" fmla="*/ 1366534 w 2525910"/>
                        <a:gd name="connsiteY3" fmla="*/ 1401308 h 1401308"/>
                        <a:gd name="connsiteX4" fmla="*/ 1358914 w 2525910"/>
                        <a:gd name="connsiteY4" fmla="*/ 1276225 h 1401308"/>
                        <a:gd name="connsiteX0" fmla="*/ 0 w 2525910"/>
                        <a:gd name="connsiteY0" fmla="*/ 1282505 h 1401308"/>
                        <a:gd name="connsiteX1" fmla="*/ 909370 w 2525910"/>
                        <a:gd name="connsiteY1" fmla="*/ 502661 h 1401308"/>
                        <a:gd name="connsiteX2" fmla="*/ 1221047 w 2525910"/>
                        <a:gd name="connsiteY2" fmla="*/ 36839 h 1401308"/>
                        <a:gd name="connsiteX3" fmla="*/ 2485716 w 2525910"/>
                        <a:gd name="connsiteY3" fmla="*/ 107178 h 1401308"/>
                        <a:gd name="connsiteX4" fmla="*/ 1434156 w 2525910"/>
                        <a:gd name="connsiteY4" fmla="*/ 1219393 h 1401308"/>
                        <a:gd name="connsiteX5" fmla="*/ 1331909 w 2525910"/>
                        <a:gd name="connsiteY5" fmla="*/ 1275220 h 1401308"/>
                        <a:gd name="connsiteX6" fmla="*/ 0 w 2525910"/>
                        <a:gd name="connsiteY6" fmla="*/ 1282505 h 1401308"/>
                        <a:gd name="connsiteX0" fmla="*/ 31526 w 2525910"/>
                        <a:gd name="connsiteY0" fmla="*/ 1266554 h 1401308"/>
                        <a:gd name="connsiteX1" fmla="*/ 503291 w 2525910"/>
                        <a:gd name="connsiteY1" fmla="*/ 859168 h 1401308"/>
                        <a:gd name="connsiteX2" fmla="*/ 880278 w 2525910"/>
                        <a:gd name="connsiteY2" fmla="*/ 512466 h 1401308"/>
                        <a:gd name="connsiteX3" fmla="*/ 1221047 w 2525910"/>
                        <a:gd name="connsiteY3" fmla="*/ 36839 h 1401308"/>
                        <a:gd name="connsiteX4" fmla="*/ 1915258 w 2525910"/>
                        <a:gd name="connsiteY4" fmla="*/ 0 h 1401308"/>
                        <a:gd name="connsiteX5" fmla="*/ 2415378 w 2525910"/>
                        <a:gd name="connsiteY5" fmla="*/ 97129 h 1401308"/>
                        <a:gd name="connsiteX6" fmla="*/ 2525910 w 2525910"/>
                        <a:gd name="connsiteY6" fmla="*/ 241932 h 1401308"/>
                        <a:gd name="connsiteX7" fmla="*/ 1366534 w 2525910"/>
                        <a:gd name="connsiteY7" fmla="*/ 1401308 h 1401308"/>
                        <a:gd name="connsiteX8" fmla="*/ 61671 w 2525910"/>
                        <a:gd name="connsiteY8" fmla="*/ 1401308 h 1401308"/>
                        <a:gd name="connsiteX9" fmla="*/ 31526 w 2525910"/>
                        <a:gd name="connsiteY9" fmla="*/ 1266554 h 1401308"/>
                        <a:gd name="connsiteX10" fmla="*/ 31525 w 2525910"/>
                        <a:gd name="connsiteY10" fmla="*/ 1286650 h 1401308"/>
                        <a:gd name="connsiteX11" fmla="*/ 1366534 w 2525910"/>
                        <a:gd name="connsiteY11" fmla="*/ 1276602 h 1401308"/>
                        <a:gd name="connsiteX12" fmla="*/ 2055935 w 2525910"/>
                        <a:gd name="connsiteY12" fmla="*/ 552659 h 1401308"/>
                        <a:gd name="connsiteX13" fmla="*/ 2505813 w 2525910"/>
                        <a:gd name="connsiteY13" fmla="*/ 137323 h 1401308"/>
                        <a:gd name="connsiteX14" fmla="*/ 1363060 w 2525910"/>
                        <a:gd name="connsiteY14" fmla="*/ 1279366 h 1401308"/>
                        <a:gd name="connsiteX15" fmla="*/ 1366534 w 2525910"/>
                        <a:gd name="connsiteY15" fmla="*/ 1401308 h 1401308"/>
                        <a:gd name="connsiteX0" fmla="*/ 27381 w 2529720"/>
                        <a:gd name="connsiteY0" fmla="*/ 1299085 h 1401308"/>
                        <a:gd name="connsiteX1" fmla="*/ 1374154 w 2529720"/>
                        <a:gd name="connsiteY1" fmla="*/ 1283845 h 1401308"/>
                        <a:gd name="connsiteX2" fmla="*/ 1370344 w 2529720"/>
                        <a:gd name="connsiteY2" fmla="*/ 1401308 h 1401308"/>
                        <a:gd name="connsiteX3" fmla="*/ 65481 w 2529720"/>
                        <a:gd name="connsiteY3" fmla="*/ 1401308 h 1401308"/>
                        <a:gd name="connsiteX4" fmla="*/ 27381 w 2529720"/>
                        <a:gd name="connsiteY4" fmla="*/ 1299085 h 1401308"/>
                        <a:gd name="connsiteX0" fmla="*/ 1362724 w 2529720"/>
                        <a:gd name="connsiteY0" fmla="*/ 1276225 h 1401308"/>
                        <a:gd name="connsiteX1" fmla="*/ 2468760 w 2529720"/>
                        <a:gd name="connsiteY1" fmla="*/ 124469 h 1401308"/>
                        <a:gd name="connsiteX2" fmla="*/ 2529720 w 2529720"/>
                        <a:gd name="connsiteY2" fmla="*/ 241932 h 1401308"/>
                        <a:gd name="connsiteX3" fmla="*/ 1370344 w 2529720"/>
                        <a:gd name="connsiteY3" fmla="*/ 1401308 h 1401308"/>
                        <a:gd name="connsiteX4" fmla="*/ 1362724 w 2529720"/>
                        <a:gd name="connsiteY4" fmla="*/ 1276225 h 1401308"/>
                        <a:gd name="connsiteX0" fmla="*/ 0 w 2529720"/>
                        <a:gd name="connsiteY0" fmla="*/ 1301555 h 1401308"/>
                        <a:gd name="connsiteX1" fmla="*/ 913180 w 2529720"/>
                        <a:gd name="connsiteY1" fmla="*/ 502661 h 1401308"/>
                        <a:gd name="connsiteX2" fmla="*/ 1224857 w 2529720"/>
                        <a:gd name="connsiteY2" fmla="*/ 36839 h 1401308"/>
                        <a:gd name="connsiteX3" fmla="*/ 2489526 w 2529720"/>
                        <a:gd name="connsiteY3" fmla="*/ 107178 h 1401308"/>
                        <a:gd name="connsiteX4" fmla="*/ 1437966 w 2529720"/>
                        <a:gd name="connsiteY4" fmla="*/ 1219393 h 1401308"/>
                        <a:gd name="connsiteX5" fmla="*/ 1335719 w 2529720"/>
                        <a:gd name="connsiteY5" fmla="*/ 1275220 h 1401308"/>
                        <a:gd name="connsiteX6" fmla="*/ 0 w 2529720"/>
                        <a:gd name="connsiteY6" fmla="*/ 1301555 h 1401308"/>
                        <a:gd name="connsiteX0" fmla="*/ 35336 w 2529720"/>
                        <a:gd name="connsiteY0" fmla="*/ 1266554 h 1401308"/>
                        <a:gd name="connsiteX1" fmla="*/ 507101 w 2529720"/>
                        <a:gd name="connsiteY1" fmla="*/ 859168 h 1401308"/>
                        <a:gd name="connsiteX2" fmla="*/ 884088 w 2529720"/>
                        <a:gd name="connsiteY2" fmla="*/ 512466 h 1401308"/>
                        <a:gd name="connsiteX3" fmla="*/ 1224857 w 2529720"/>
                        <a:gd name="connsiteY3" fmla="*/ 36839 h 1401308"/>
                        <a:gd name="connsiteX4" fmla="*/ 1919068 w 2529720"/>
                        <a:gd name="connsiteY4" fmla="*/ 0 h 1401308"/>
                        <a:gd name="connsiteX5" fmla="*/ 2419188 w 2529720"/>
                        <a:gd name="connsiteY5" fmla="*/ 97129 h 1401308"/>
                        <a:gd name="connsiteX6" fmla="*/ 2529720 w 2529720"/>
                        <a:gd name="connsiteY6" fmla="*/ 241932 h 1401308"/>
                        <a:gd name="connsiteX7" fmla="*/ 1370344 w 2529720"/>
                        <a:gd name="connsiteY7" fmla="*/ 1401308 h 1401308"/>
                        <a:gd name="connsiteX8" fmla="*/ 65481 w 2529720"/>
                        <a:gd name="connsiteY8" fmla="*/ 1401308 h 1401308"/>
                        <a:gd name="connsiteX9" fmla="*/ 35336 w 2529720"/>
                        <a:gd name="connsiteY9" fmla="*/ 1266554 h 1401308"/>
                        <a:gd name="connsiteX10" fmla="*/ 35335 w 2529720"/>
                        <a:gd name="connsiteY10" fmla="*/ 1286650 h 1401308"/>
                        <a:gd name="connsiteX11" fmla="*/ 1370344 w 2529720"/>
                        <a:gd name="connsiteY11" fmla="*/ 1276602 h 1401308"/>
                        <a:gd name="connsiteX12" fmla="*/ 2059745 w 2529720"/>
                        <a:gd name="connsiteY12" fmla="*/ 552659 h 1401308"/>
                        <a:gd name="connsiteX13" fmla="*/ 2509623 w 2529720"/>
                        <a:gd name="connsiteY13" fmla="*/ 137323 h 1401308"/>
                        <a:gd name="connsiteX14" fmla="*/ 1366870 w 2529720"/>
                        <a:gd name="connsiteY14" fmla="*/ 1279366 h 1401308"/>
                        <a:gd name="connsiteX15" fmla="*/ 1370344 w 2529720"/>
                        <a:gd name="connsiteY15" fmla="*/ 1401308 h 1401308"/>
                        <a:gd name="connsiteX0" fmla="*/ 14812 w 2517151"/>
                        <a:gd name="connsiteY0" fmla="*/ 1299085 h 1401308"/>
                        <a:gd name="connsiteX1" fmla="*/ 1361585 w 2517151"/>
                        <a:gd name="connsiteY1" fmla="*/ 1283845 h 1401308"/>
                        <a:gd name="connsiteX2" fmla="*/ 1357775 w 2517151"/>
                        <a:gd name="connsiteY2" fmla="*/ 1401308 h 1401308"/>
                        <a:gd name="connsiteX3" fmla="*/ 52912 w 2517151"/>
                        <a:gd name="connsiteY3" fmla="*/ 1401308 h 1401308"/>
                        <a:gd name="connsiteX4" fmla="*/ 14812 w 2517151"/>
                        <a:gd name="connsiteY4" fmla="*/ 1299085 h 1401308"/>
                        <a:gd name="connsiteX0" fmla="*/ 1350155 w 2517151"/>
                        <a:gd name="connsiteY0" fmla="*/ 1276225 h 1401308"/>
                        <a:gd name="connsiteX1" fmla="*/ 2456191 w 2517151"/>
                        <a:gd name="connsiteY1" fmla="*/ 124469 h 1401308"/>
                        <a:gd name="connsiteX2" fmla="*/ 2517151 w 2517151"/>
                        <a:gd name="connsiteY2" fmla="*/ 241932 h 1401308"/>
                        <a:gd name="connsiteX3" fmla="*/ 1357775 w 2517151"/>
                        <a:gd name="connsiteY3" fmla="*/ 1401308 h 1401308"/>
                        <a:gd name="connsiteX4" fmla="*/ 1350155 w 2517151"/>
                        <a:gd name="connsiteY4" fmla="*/ 1276225 h 1401308"/>
                        <a:gd name="connsiteX0" fmla="*/ 0 w 2517151"/>
                        <a:gd name="connsiteY0" fmla="*/ 1307840 h 1401308"/>
                        <a:gd name="connsiteX1" fmla="*/ 900611 w 2517151"/>
                        <a:gd name="connsiteY1" fmla="*/ 502661 h 1401308"/>
                        <a:gd name="connsiteX2" fmla="*/ 1212288 w 2517151"/>
                        <a:gd name="connsiteY2" fmla="*/ 36839 h 1401308"/>
                        <a:gd name="connsiteX3" fmla="*/ 2476957 w 2517151"/>
                        <a:gd name="connsiteY3" fmla="*/ 107178 h 1401308"/>
                        <a:gd name="connsiteX4" fmla="*/ 1425397 w 2517151"/>
                        <a:gd name="connsiteY4" fmla="*/ 1219393 h 1401308"/>
                        <a:gd name="connsiteX5" fmla="*/ 1323150 w 2517151"/>
                        <a:gd name="connsiteY5" fmla="*/ 1275220 h 1401308"/>
                        <a:gd name="connsiteX6" fmla="*/ 0 w 2517151"/>
                        <a:gd name="connsiteY6" fmla="*/ 1307840 h 1401308"/>
                        <a:gd name="connsiteX0" fmla="*/ 22767 w 2517151"/>
                        <a:gd name="connsiteY0" fmla="*/ 1266554 h 1401308"/>
                        <a:gd name="connsiteX1" fmla="*/ 494532 w 2517151"/>
                        <a:gd name="connsiteY1" fmla="*/ 859168 h 1401308"/>
                        <a:gd name="connsiteX2" fmla="*/ 871519 w 2517151"/>
                        <a:gd name="connsiteY2" fmla="*/ 512466 h 1401308"/>
                        <a:gd name="connsiteX3" fmla="*/ 1212288 w 2517151"/>
                        <a:gd name="connsiteY3" fmla="*/ 36839 h 1401308"/>
                        <a:gd name="connsiteX4" fmla="*/ 1906499 w 2517151"/>
                        <a:gd name="connsiteY4" fmla="*/ 0 h 1401308"/>
                        <a:gd name="connsiteX5" fmla="*/ 2406619 w 2517151"/>
                        <a:gd name="connsiteY5" fmla="*/ 97129 h 1401308"/>
                        <a:gd name="connsiteX6" fmla="*/ 2517151 w 2517151"/>
                        <a:gd name="connsiteY6" fmla="*/ 241932 h 1401308"/>
                        <a:gd name="connsiteX7" fmla="*/ 1357775 w 2517151"/>
                        <a:gd name="connsiteY7" fmla="*/ 1401308 h 1401308"/>
                        <a:gd name="connsiteX8" fmla="*/ 52912 w 2517151"/>
                        <a:gd name="connsiteY8" fmla="*/ 1401308 h 1401308"/>
                        <a:gd name="connsiteX9" fmla="*/ 22767 w 2517151"/>
                        <a:gd name="connsiteY9" fmla="*/ 1266554 h 1401308"/>
                        <a:gd name="connsiteX10" fmla="*/ 22766 w 2517151"/>
                        <a:gd name="connsiteY10" fmla="*/ 1286650 h 1401308"/>
                        <a:gd name="connsiteX11" fmla="*/ 1357775 w 2517151"/>
                        <a:gd name="connsiteY11" fmla="*/ 1276602 h 1401308"/>
                        <a:gd name="connsiteX12" fmla="*/ 2047176 w 2517151"/>
                        <a:gd name="connsiteY12" fmla="*/ 552659 h 1401308"/>
                        <a:gd name="connsiteX13" fmla="*/ 2497054 w 2517151"/>
                        <a:gd name="connsiteY13" fmla="*/ 137323 h 1401308"/>
                        <a:gd name="connsiteX14" fmla="*/ 1354301 w 2517151"/>
                        <a:gd name="connsiteY14" fmla="*/ 1279366 h 1401308"/>
                        <a:gd name="connsiteX15" fmla="*/ 1357775 w 2517151"/>
                        <a:gd name="connsiteY15" fmla="*/ 1401308 h 1401308"/>
                        <a:gd name="connsiteX0" fmla="*/ 14812 w 2517151"/>
                        <a:gd name="connsiteY0" fmla="*/ 1299085 h 1401308"/>
                        <a:gd name="connsiteX1" fmla="*/ 1361585 w 2517151"/>
                        <a:gd name="connsiteY1" fmla="*/ 1283845 h 1401308"/>
                        <a:gd name="connsiteX2" fmla="*/ 1357775 w 2517151"/>
                        <a:gd name="connsiteY2" fmla="*/ 1401308 h 1401308"/>
                        <a:gd name="connsiteX3" fmla="*/ 52912 w 2517151"/>
                        <a:gd name="connsiteY3" fmla="*/ 1401308 h 1401308"/>
                        <a:gd name="connsiteX4" fmla="*/ 14812 w 2517151"/>
                        <a:gd name="connsiteY4" fmla="*/ 1299085 h 1401308"/>
                        <a:gd name="connsiteX0" fmla="*/ 1350155 w 2517151"/>
                        <a:gd name="connsiteY0" fmla="*/ 1276225 h 1401308"/>
                        <a:gd name="connsiteX1" fmla="*/ 2456191 w 2517151"/>
                        <a:gd name="connsiteY1" fmla="*/ 124469 h 1401308"/>
                        <a:gd name="connsiteX2" fmla="*/ 2517151 w 2517151"/>
                        <a:gd name="connsiteY2" fmla="*/ 241932 h 1401308"/>
                        <a:gd name="connsiteX3" fmla="*/ 1357775 w 2517151"/>
                        <a:gd name="connsiteY3" fmla="*/ 1401308 h 1401308"/>
                        <a:gd name="connsiteX4" fmla="*/ 1350155 w 2517151"/>
                        <a:gd name="connsiteY4" fmla="*/ 1276225 h 1401308"/>
                        <a:gd name="connsiteX0" fmla="*/ 0 w 2517151"/>
                        <a:gd name="connsiteY0" fmla="*/ 1307840 h 1401308"/>
                        <a:gd name="connsiteX1" fmla="*/ 900611 w 2517151"/>
                        <a:gd name="connsiteY1" fmla="*/ 502661 h 1401308"/>
                        <a:gd name="connsiteX2" fmla="*/ 1212288 w 2517151"/>
                        <a:gd name="connsiteY2" fmla="*/ 36839 h 1401308"/>
                        <a:gd name="connsiteX3" fmla="*/ 2476957 w 2517151"/>
                        <a:gd name="connsiteY3" fmla="*/ 107178 h 1401308"/>
                        <a:gd name="connsiteX4" fmla="*/ 1425397 w 2517151"/>
                        <a:gd name="connsiteY4" fmla="*/ 1219393 h 1401308"/>
                        <a:gd name="connsiteX5" fmla="*/ 1323150 w 2517151"/>
                        <a:gd name="connsiteY5" fmla="*/ 1275220 h 1401308"/>
                        <a:gd name="connsiteX6" fmla="*/ 0 w 2517151"/>
                        <a:gd name="connsiteY6" fmla="*/ 1307840 h 1401308"/>
                        <a:gd name="connsiteX0" fmla="*/ 22767 w 2517151"/>
                        <a:gd name="connsiteY0" fmla="*/ 1266554 h 1401308"/>
                        <a:gd name="connsiteX1" fmla="*/ 494532 w 2517151"/>
                        <a:gd name="connsiteY1" fmla="*/ 859168 h 1401308"/>
                        <a:gd name="connsiteX2" fmla="*/ 871519 w 2517151"/>
                        <a:gd name="connsiteY2" fmla="*/ 512466 h 1401308"/>
                        <a:gd name="connsiteX3" fmla="*/ 1212288 w 2517151"/>
                        <a:gd name="connsiteY3" fmla="*/ 36839 h 1401308"/>
                        <a:gd name="connsiteX4" fmla="*/ 1906499 w 2517151"/>
                        <a:gd name="connsiteY4" fmla="*/ 0 h 1401308"/>
                        <a:gd name="connsiteX5" fmla="*/ 2406619 w 2517151"/>
                        <a:gd name="connsiteY5" fmla="*/ 97129 h 1401308"/>
                        <a:gd name="connsiteX6" fmla="*/ 2517151 w 2517151"/>
                        <a:gd name="connsiteY6" fmla="*/ 241932 h 1401308"/>
                        <a:gd name="connsiteX7" fmla="*/ 1357775 w 2517151"/>
                        <a:gd name="connsiteY7" fmla="*/ 1401308 h 1401308"/>
                        <a:gd name="connsiteX8" fmla="*/ 52912 w 2517151"/>
                        <a:gd name="connsiteY8" fmla="*/ 1401308 h 1401308"/>
                        <a:gd name="connsiteX9" fmla="*/ 22767 w 2517151"/>
                        <a:gd name="connsiteY9" fmla="*/ 1266554 h 1401308"/>
                        <a:gd name="connsiteX10" fmla="*/ 22766 w 2517151"/>
                        <a:gd name="connsiteY10" fmla="*/ 1286650 h 1401308"/>
                        <a:gd name="connsiteX11" fmla="*/ 700866 w 2517151"/>
                        <a:gd name="connsiteY11" fmla="*/ 1318155 h 1401308"/>
                        <a:gd name="connsiteX12" fmla="*/ 1357775 w 2517151"/>
                        <a:gd name="connsiteY12" fmla="*/ 1276602 h 1401308"/>
                        <a:gd name="connsiteX13" fmla="*/ 2047176 w 2517151"/>
                        <a:gd name="connsiteY13" fmla="*/ 552659 h 1401308"/>
                        <a:gd name="connsiteX14" fmla="*/ 2497054 w 2517151"/>
                        <a:gd name="connsiteY14" fmla="*/ 137323 h 1401308"/>
                        <a:gd name="connsiteX15" fmla="*/ 1354301 w 2517151"/>
                        <a:gd name="connsiteY15" fmla="*/ 1279366 h 1401308"/>
                        <a:gd name="connsiteX16" fmla="*/ 1357775 w 2517151"/>
                        <a:gd name="connsiteY16" fmla="*/ 1401308 h 1401308"/>
                        <a:gd name="connsiteX0" fmla="*/ 14812 w 2517151"/>
                        <a:gd name="connsiteY0" fmla="*/ 1299085 h 1401308"/>
                        <a:gd name="connsiteX1" fmla="*/ 1361585 w 2517151"/>
                        <a:gd name="connsiteY1" fmla="*/ 1283845 h 1401308"/>
                        <a:gd name="connsiteX2" fmla="*/ 1357775 w 2517151"/>
                        <a:gd name="connsiteY2" fmla="*/ 1401308 h 1401308"/>
                        <a:gd name="connsiteX3" fmla="*/ 52912 w 2517151"/>
                        <a:gd name="connsiteY3" fmla="*/ 1401308 h 1401308"/>
                        <a:gd name="connsiteX4" fmla="*/ 14812 w 2517151"/>
                        <a:gd name="connsiteY4" fmla="*/ 1299085 h 1401308"/>
                        <a:gd name="connsiteX0" fmla="*/ 1350155 w 2517151"/>
                        <a:gd name="connsiteY0" fmla="*/ 1276225 h 1401308"/>
                        <a:gd name="connsiteX1" fmla="*/ 2456191 w 2517151"/>
                        <a:gd name="connsiteY1" fmla="*/ 124469 h 1401308"/>
                        <a:gd name="connsiteX2" fmla="*/ 2517151 w 2517151"/>
                        <a:gd name="connsiteY2" fmla="*/ 241932 h 1401308"/>
                        <a:gd name="connsiteX3" fmla="*/ 1357775 w 2517151"/>
                        <a:gd name="connsiteY3" fmla="*/ 1401308 h 1401308"/>
                        <a:gd name="connsiteX4" fmla="*/ 1350155 w 2517151"/>
                        <a:gd name="connsiteY4" fmla="*/ 1276225 h 1401308"/>
                        <a:gd name="connsiteX0" fmla="*/ 0 w 2517151"/>
                        <a:gd name="connsiteY0" fmla="*/ 1307840 h 1401308"/>
                        <a:gd name="connsiteX1" fmla="*/ 900611 w 2517151"/>
                        <a:gd name="connsiteY1" fmla="*/ 502661 h 1401308"/>
                        <a:gd name="connsiteX2" fmla="*/ 1212288 w 2517151"/>
                        <a:gd name="connsiteY2" fmla="*/ 36839 h 1401308"/>
                        <a:gd name="connsiteX3" fmla="*/ 2476957 w 2517151"/>
                        <a:gd name="connsiteY3" fmla="*/ 107178 h 1401308"/>
                        <a:gd name="connsiteX4" fmla="*/ 1425397 w 2517151"/>
                        <a:gd name="connsiteY4" fmla="*/ 1219393 h 1401308"/>
                        <a:gd name="connsiteX5" fmla="*/ 1323150 w 2517151"/>
                        <a:gd name="connsiteY5" fmla="*/ 1275220 h 1401308"/>
                        <a:gd name="connsiteX6" fmla="*/ 682012 w 2517151"/>
                        <a:gd name="connsiteY6" fmla="*/ 1318155 h 1401308"/>
                        <a:gd name="connsiteX7" fmla="*/ 0 w 2517151"/>
                        <a:gd name="connsiteY7" fmla="*/ 1307840 h 1401308"/>
                        <a:gd name="connsiteX0" fmla="*/ 22767 w 2517151"/>
                        <a:gd name="connsiteY0" fmla="*/ 1266554 h 1401308"/>
                        <a:gd name="connsiteX1" fmla="*/ 494532 w 2517151"/>
                        <a:gd name="connsiteY1" fmla="*/ 859168 h 1401308"/>
                        <a:gd name="connsiteX2" fmla="*/ 871519 w 2517151"/>
                        <a:gd name="connsiteY2" fmla="*/ 512466 h 1401308"/>
                        <a:gd name="connsiteX3" fmla="*/ 1212288 w 2517151"/>
                        <a:gd name="connsiteY3" fmla="*/ 36839 h 1401308"/>
                        <a:gd name="connsiteX4" fmla="*/ 1906499 w 2517151"/>
                        <a:gd name="connsiteY4" fmla="*/ 0 h 1401308"/>
                        <a:gd name="connsiteX5" fmla="*/ 2406619 w 2517151"/>
                        <a:gd name="connsiteY5" fmla="*/ 97129 h 1401308"/>
                        <a:gd name="connsiteX6" fmla="*/ 2517151 w 2517151"/>
                        <a:gd name="connsiteY6" fmla="*/ 241932 h 1401308"/>
                        <a:gd name="connsiteX7" fmla="*/ 1357775 w 2517151"/>
                        <a:gd name="connsiteY7" fmla="*/ 1401308 h 1401308"/>
                        <a:gd name="connsiteX8" fmla="*/ 52912 w 2517151"/>
                        <a:gd name="connsiteY8" fmla="*/ 1401308 h 1401308"/>
                        <a:gd name="connsiteX9" fmla="*/ 22767 w 2517151"/>
                        <a:gd name="connsiteY9" fmla="*/ 1266554 h 1401308"/>
                        <a:gd name="connsiteX10" fmla="*/ 22766 w 2517151"/>
                        <a:gd name="connsiteY10" fmla="*/ 1286650 h 1401308"/>
                        <a:gd name="connsiteX11" fmla="*/ 700866 w 2517151"/>
                        <a:gd name="connsiteY11" fmla="*/ 1318155 h 1401308"/>
                        <a:gd name="connsiteX12" fmla="*/ 1357775 w 2517151"/>
                        <a:gd name="connsiteY12" fmla="*/ 1276602 h 1401308"/>
                        <a:gd name="connsiteX13" fmla="*/ 2047176 w 2517151"/>
                        <a:gd name="connsiteY13" fmla="*/ 552659 h 1401308"/>
                        <a:gd name="connsiteX14" fmla="*/ 2497054 w 2517151"/>
                        <a:gd name="connsiteY14" fmla="*/ 137323 h 1401308"/>
                        <a:gd name="connsiteX15" fmla="*/ 1354301 w 2517151"/>
                        <a:gd name="connsiteY15" fmla="*/ 1279366 h 1401308"/>
                        <a:gd name="connsiteX16" fmla="*/ 1357775 w 2517151"/>
                        <a:gd name="connsiteY16" fmla="*/ 1401308 h 140130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  <a:cxn ang="0">
                          <a:pos x="connsiteX16" y="connsiteY16"/>
                        </a:cxn>
                      </a:cxnLst>
                      <a:rect l="l" t="t" r="r" b="b"/>
                      <a:pathLst>
                        <a:path w="2517151" h="1401308" stroke="0" extrusionOk="0">
                          <a:moveTo>
                            <a:pt x="14812" y="1299085"/>
                          </a:moveTo>
                          <a:lnTo>
                            <a:pt x="1361585" y="1283845"/>
                          </a:lnTo>
                          <a:lnTo>
                            <a:pt x="1357775" y="1401308"/>
                          </a:lnTo>
                          <a:lnTo>
                            <a:pt x="52912" y="1401308"/>
                          </a:lnTo>
                          <a:lnTo>
                            <a:pt x="14812" y="1299085"/>
                          </a:lnTo>
                          <a:close/>
                        </a:path>
                        <a:path w="2517151" h="1401308" fill="darkenLess" stroke="0" extrusionOk="0">
                          <a:moveTo>
                            <a:pt x="1350155" y="1276225"/>
                          </a:moveTo>
                          <a:lnTo>
                            <a:pt x="2456191" y="124469"/>
                          </a:lnTo>
                          <a:lnTo>
                            <a:pt x="2517151" y="241932"/>
                          </a:lnTo>
                          <a:lnTo>
                            <a:pt x="1357775" y="1401308"/>
                          </a:lnTo>
                          <a:lnTo>
                            <a:pt x="1350155" y="1276225"/>
                          </a:lnTo>
                          <a:close/>
                        </a:path>
                        <a:path w="2517151" h="1401308" fill="lightenLess" stroke="0" extrusionOk="0">
                          <a:moveTo>
                            <a:pt x="0" y="1307840"/>
                          </a:moveTo>
                          <a:cubicBezTo>
                            <a:pt x="249072" y="1049860"/>
                            <a:pt x="651539" y="760641"/>
                            <a:pt x="900611" y="502661"/>
                          </a:cubicBezTo>
                          <a:lnTo>
                            <a:pt x="1212288" y="36839"/>
                          </a:lnTo>
                          <a:cubicBezTo>
                            <a:pt x="1633844" y="60285"/>
                            <a:pt x="1964966" y="-36848"/>
                            <a:pt x="2476957" y="107178"/>
                          </a:cubicBezTo>
                          <a:cubicBezTo>
                            <a:pt x="2122627" y="467756"/>
                            <a:pt x="1779727" y="858815"/>
                            <a:pt x="1425397" y="1219393"/>
                          </a:cubicBezTo>
                          <a:lnTo>
                            <a:pt x="1323150" y="1275220"/>
                          </a:lnTo>
                          <a:cubicBezTo>
                            <a:pt x="1111532" y="1281152"/>
                            <a:pt x="893630" y="1312223"/>
                            <a:pt x="682012" y="1318155"/>
                          </a:cubicBezTo>
                          <a:lnTo>
                            <a:pt x="0" y="1307840"/>
                          </a:lnTo>
                          <a:close/>
                        </a:path>
                        <a:path w="2517151" h="1401308" fill="none" extrusionOk="0">
                          <a:moveTo>
                            <a:pt x="22767" y="1266554"/>
                          </a:moveTo>
                          <a:cubicBezTo>
                            <a:pt x="120507" y="1189480"/>
                            <a:pt x="358098" y="973126"/>
                            <a:pt x="494532" y="859168"/>
                          </a:cubicBezTo>
                          <a:cubicBezTo>
                            <a:pt x="630967" y="745210"/>
                            <a:pt x="776030" y="628622"/>
                            <a:pt x="871519" y="512466"/>
                          </a:cubicBezTo>
                          <a:lnTo>
                            <a:pt x="1212288" y="36839"/>
                          </a:lnTo>
                          <a:cubicBezTo>
                            <a:pt x="1400149" y="31258"/>
                            <a:pt x="1718638" y="5581"/>
                            <a:pt x="1906499" y="0"/>
                          </a:cubicBezTo>
                          <a:lnTo>
                            <a:pt x="2406619" y="97129"/>
                          </a:lnTo>
                          <a:lnTo>
                            <a:pt x="2517151" y="241932"/>
                          </a:lnTo>
                          <a:lnTo>
                            <a:pt x="1357775" y="1401308"/>
                          </a:lnTo>
                          <a:lnTo>
                            <a:pt x="52912" y="1401308"/>
                          </a:lnTo>
                          <a:lnTo>
                            <a:pt x="22767" y="1266554"/>
                          </a:lnTo>
                          <a:close/>
                          <a:moveTo>
                            <a:pt x="22766" y="1286650"/>
                          </a:moveTo>
                          <a:cubicBezTo>
                            <a:pt x="251942" y="1285630"/>
                            <a:pt x="471690" y="1319175"/>
                            <a:pt x="700866" y="1318155"/>
                          </a:cubicBezTo>
                          <a:lnTo>
                            <a:pt x="1357775" y="1276602"/>
                          </a:lnTo>
                          <a:cubicBezTo>
                            <a:pt x="1631118" y="1001793"/>
                            <a:pt x="1773833" y="827468"/>
                            <a:pt x="2047176" y="552659"/>
                          </a:cubicBezTo>
                          <a:lnTo>
                            <a:pt x="2497054" y="137323"/>
                          </a:lnTo>
                          <a:moveTo>
                            <a:pt x="1354301" y="1279366"/>
                          </a:moveTo>
                          <a:lnTo>
                            <a:pt x="1357775" y="1401308"/>
                          </a:lnTo>
                        </a:path>
                      </a:pathLst>
                    </a:custGeom>
                    <a:solidFill>
                      <a:srgbClr val="9D7955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algn="ctr"/>
                      <a:endParaRPr kumimoji="1" lang="ja-JP" altLang="en-US"/>
                    </a:p>
                  </p:txBody>
                </p:sp>
                <p:sp>
                  <p:nvSpPr>
                    <p:cNvPr id="71" name="Google Shape;903;p21">
                      <a:extLst>
                        <a:ext uri="{FF2B5EF4-FFF2-40B4-BE49-F238E27FC236}">
                          <a16:creationId xmlns:a16="http://schemas.microsoft.com/office/drawing/2014/main" id="{04B5F73C-4B66-1283-6FDC-4A3C43E2CE3E}"/>
                        </a:ext>
                      </a:extLst>
                    </p:cNvPr>
                    <p:cNvSpPr/>
                    <p:nvPr/>
                  </p:nvSpPr>
                  <p:spPr>
                    <a:xfrm rot="19231443">
                      <a:off x="8647049" y="2440495"/>
                      <a:ext cx="601263" cy="18911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1167" h="147637" extrusionOk="0">
                          <a:moveTo>
                            <a:pt x="130969" y="66675"/>
                          </a:moveTo>
                          <a:cubicBezTo>
                            <a:pt x="134938" y="67469"/>
                            <a:pt x="140013" y="66194"/>
                            <a:pt x="142875" y="69056"/>
                          </a:cubicBezTo>
                          <a:cubicBezTo>
                            <a:pt x="146425" y="72606"/>
                            <a:pt x="147638" y="83344"/>
                            <a:pt x="147638" y="83344"/>
                          </a:cubicBezTo>
                          <a:cubicBezTo>
                            <a:pt x="145257" y="89694"/>
                            <a:pt x="144731" y="97098"/>
                            <a:pt x="140494" y="102394"/>
                          </a:cubicBezTo>
                          <a:cubicBezTo>
                            <a:pt x="133518" y="111114"/>
                            <a:pt x="113325" y="105460"/>
                            <a:pt x="107157" y="104775"/>
                          </a:cubicBezTo>
                          <a:cubicBezTo>
                            <a:pt x="100950" y="101051"/>
                            <a:pt x="92275" y="97155"/>
                            <a:pt x="88107" y="90487"/>
                          </a:cubicBezTo>
                          <a:cubicBezTo>
                            <a:pt x="85842" y="86862"/>
                            <a:pt x="84932" y="82550"/>
                            <a:pt x="83344" y="78581"/>
                          </a:cubicBezTo>
                          <a:cubicBezTo>
                            <a:pt x="84138" y="68262"/>
                            <a:pt x="82805" y="57554"/>
                            <a:pt x="85725" y="47625"/>
                          </a:cubicBezTo>
                          <a:cubicBezTo>
                            <a:pt x="86992" y="43317"/>
                            <a:pt x="91706" y="40857"/>
                            <a:pt x="95250" y="38100"/>
                          </a:cubicBezTo>
                          <a:cubicBezTo>
                            <a:pt x="103685" y="31539"/>
                            <a:pt x="105815" y="31403"/>
                            <a:pt x="114300" y="28575"/>
                          </a:cubicBezTo>
                          <a:cubicBezTo>
                            <a:pt x="132556" y="29369"/>
                            <a:pt x="150845" y="29606"/>
                            <a:pt x="169069" y="30956"/>
                          </a:cubicBezTo>
                          <a:cubicBezTo>
                            <a:pt x="172333" y="31198"/>
                            <a:pt x="175512" y="32236"/>
                            <a:pt x="178594" y="33337"/>
                          </a:cubicBezTo>
                          <a:cubicBezTo>
                            <a:pt x="186645" y="36212"/>
                            <a:pt x="202407" y="42862"/>
                            <a:pt x="202407" y="42862"/>
                          </a:cubicBezTo>
                          <a:cubicBezTo>
                            <a:pt x="214888" y="55343"/>
                            <a:pt x="217932" y="56521"/>
                            <a:pt x="226219" y="71437"/>
                          </a:cubicBezTo>
                          <a:cubicBezTo>
                            <a:pt x="228506" y="75553"/>
                            <a:pt x="230323" y="87193"/>
                            <a:pt x="230982" y="90487"/>
                          </a:cubicBezTo>
                          <a:cubicBezTo>
                            <a:pt x="230188" y="99218"/>
                            <a:pt x="232114" y="108649"/>
                            <a:pt x="228600" y="116681"/>
                          </a:cubicBezTo>
                          <a:cubicBezTo>
                            <a:pt x="226115" y="122360"/>
                            <a:pt x="219206" y="124781"/>
                            <a:pt x="214313" y="128587"/>
                          </a:cubicBezTo>
                          <a:cubicBezTo>
                            <a:pt x="212054" y="130344"/>
                            <a:pt x="209800" y="132223"/>
                            <a:pt x="207169" y="133350"/>
                          </a:cubicBezTo>
                          <a:cubicBezTo>
                            <a:pt x="201556" y="135756"/>
                            <a:pt x="184836" y="137561"/>
                            <a:pt x="180975" y="138112"/>
                          </a:cubicBezTo>
                          <a:cubicBezTo>
                            <a:pt x="161321" y="144666"/>
                            <a:pt x="181664" y="138380"/>
                            <a:pt x="138113" y="145256"/>
                          </a:cubicBezTo>
                          <a:cubicBezTo>
                            <a:pt x="134880" y="145766"/>
                            <a:pt x="131763" y="146843"/>
                            <a:pt x="128588" y="147637"/>
                          </a:cubicBezTo>
                          <a:cubicBezTo>
                            <a:pt x="99219" y="146050"/>
                            <a:pt x="69297" y="148769"/>
                            <a:pt x="40482" y="142875"/>
                          </a:cubicBezTo>
                          <a:cubicBezTo>
                            <a:pt x="32784" y="141300"/>
                            <a:pt x="30099" y="130921"/>
                            <a:pt x="23813" y="126206"/>
                          </a:cubicBezTo>
                          <a:lnTo>
                            <a:pt x="14288" y="119062"/>
                          </a:lnTo>
                          <a:cubicBezTo>
                            <a:pt x="1259" y="93005"/>
                            <a:pt x="5189" y="103669"/>
                            <a:pt x="0" y="88106"/>
                          </a:cubicBezTo>
                          <a:cubicBezTo>
                            <a:pt x="1588" y="77787"/>
                            <a:pt x="2231" y="67278"/>
                            <a:pt x="4763" y="57150"/>
                          </a:cubicBezTo>
                          <a:cubicBezTo>
                            <a:pt x="5457" y="54374"/>
                            <a:pt x="8008" y="52433"/>
                            <a:pt x="9525" y="50006"/>
                          </a:cubicBezTo>
                          <a:cubicBezTo>
                            <a:pt x="24477" y="26083"/>
                            <a:pt x="8063" y="49296"/>
                            <a:pt x="26194" y="28575"/>
                          </a:cubicBezTo>
                          <a:cubicBezTo>
                            <a:pt x="28807" y="25588"/>
                            <a:pt x="30108" y="21357"/>
                            <a:pt x="33338" y="19050"/>
                          </a:cubicBezTo>
                          <a:cubicBezTo>
                            <a:pt x="36001" y="17148"/>
                            <a:pt x="39654" y="17311"/>
                            <a:pt x="42863" y="16669"/>
                          </a:cubicBezTo>
                          <a:cubicBezTo>
                            <a:pt x="47597" y="15722"/>
                            <a:pt x="52416" y="15234"/>
                            <a:pt x="57150" y="14287"/>
                          </a:cubicBezTo>
                          <a:cubicBezTo>
                            <a:pt x="64326" y="12852"/>
                            <a:pt x="71345" y="10610"/>
                            <a:pt x="78582" y="9525"/>
                          </a:cubicBezTo>
                          <a:cubicBezTo>
                            <a:pt x="87252" y="8225"/>
                            <a:pt x="96068" y="8168"/>
                            <a:pt x="104775" y="7144"/>
                          </a:cubicBezTo>
                          <a:cubicBezTo>
                            <a:pt x="109570" y="6580"/>
                            <a:pt x="114264" y="5295"/>
                            <a:pt x="119063" y="4762"/>
                          </a:cubicBezTo>
                          <a:cubicBezTo>
                            <a:pt x="183175" y="-2362"/>
                            <a:pt x="120592" y="6244"/>
                            <a:pt x="164307" y="0"/>
                          </a:cubicBezTo>
                          <a:cubicBezTo>
                            <a:pt x="195263" y="794"/>
                            <a:pt x="226284" y="226"/>
                            <a:pt x="257175" y="2381"/>
                          </a:cubicBezTo>
                          <a:cubicBezTo>
                            <a:pt x="260716" y="2628"/>
                            <a:pt x="263332" y="6021"/>
                            <a:pt x="266700" y="7144"/>
                          </a:cubicBezTo>
                          <a:cubicBezTo>
                            <a:pt x="270540" y="8424"/>
                            <a:pt x="274638" y="8731"/>
                            <a:pt x="278607" y="9525"/>
                          </a:cubicBezTo>
                          <a:cubicBezTo>
                            <a:pt x="296537" y="21478"/>
                            <a:pt x="273751" y="7444"/>
                            <a:pt x="295275" y="16669"/>
                          </a:cubicBezTo>
                          <a:cubicBezTo>
                            <a:pt x="297905" y="17796"/>
                            <a:pt x="299934" y="20011"/>
                            <a:pt x="302419" y="21431"/>
                          </a:cubicBezTo>
                          <a:cubicBezTo>
                            <a:pt x="318215" y="30457"/>
                            <a:pt x="306582" y="20832"/>
                            <a:pt x="321469" y="35719"/>
                          </a:cubicBezTo>
                          <a:cubicBezTo>
                            <a:pt x="322263" y="38100"/>
                            <a:pt x="322861" y="40555"/>
                            <a:pt x="323850" y="42862"/>
                          </a:cubicBezTo>
                          <a:cubicBezTo>
                            <a:pt x="326217" y="48386"/>
                            <a:pt x="329978" y="53436"/>
                            <a:pt x="330994" y="59531"/>
                          </a:cubicBezTo>
                          <a:cubicBezTo>
                            <a:pt x="331385" y="61880"/>
                            <a:pt x="330994" y="64294"/>
                            <a:pt x="330994" y="66675"/>
                          </a:cubicBezTo>
                        </a:path>
                      </a:pathLst>
                    </a:custGeom>
                    <a:noFill/>
                    <a:ln w="12700" cap="flat" cmpd="sng">
                      <a:solidFill>
                        <a:srgbClr val="3F3F3F"/>
                      </a:solidFill>
                      <a:prstDash val="solid"/>
                      <a:miter lim="800000"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45700" rIns="91425" bIns="45700" anchor="ctr" anchorCtr="0">
                      <a:noAutofit/>
                    </a:bodyPr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solidFill>
                          <a:schemeClr val="lt1"/>
                        </a:solidFill>
                        <a:latin typeface="Arial"/>
                        <a:ea typeface="Arial"/>
                        <a:cs typeface="Arial"/>
                        <a:sym typeface="Arial"/>
                      </a:endParaRPr>
                    </a:p>
                  </p:txBody>
                </p:sp>
              </p:grpSp>
            </p:grpSp>
            <p:cxnSp>
              <p:nvCxnSpPr>
                <p:cNvPr id="49" name="直線コネクタ 48"/>
                <p:cNvCxnSpPr/>
                <p:nvPr/>
              </p:nvCxnSpPr>
              <p:spPr>
                <a:xfrm flipH="1">
                  <a:off x="2781053" y="4271953"/>
                  <a:ext cx="596364" cy="615315"/>
                </a:xfrm>
                <a:prstGeom prst="line">
                  <a:avLst/>
                </a:prstGeom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" name="直線コネクタ 49"/>
                <p:cNvCxnSpPr/>
                <p:nvPr/>
              </p:nvCxnSpPr>
              <p:spPr>
                <a:xfrm flipH="1">
                  <a:off x="3342037" y="3944287"/>
                  <a:ext cx="457355" cy="529738"/>
                </a:xfrm>
                <a:prstGeom prst="line">
                  <a:avLst/>
                </a:prstGeom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1" name="直線コネクタ 50"/>
                <p:cNvCxnSpPr/>
                <p:nvPr/>
              </p:nvCxnSpPr>
              <p:spPr>
                <a:xfrm flipH="1">
                  <a:off x="3320440" y="4195691"/>
                  <a:ext cx="457355" cy="529738"/>
                </a:xfrm>
                <a:prstGeom prst="line">
                  <a:avLst/>
                </a:prstGeom>
                <a:ln>
                  <a:solidFill>
                    <a:schemeClr val="tx1">
                      <a:lumMod val="75000"/>
                      <a:lumOff val="25000"/>
                    </a:schemeClr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</p:grpSp>
      <p:sp>
        <p:nvSpPr>
          <p:cNvPr id="81" name="テキスト ボックス 80">
            <a:extLst>
              <a:ext uri="{FF2B5EF4-FFF2-40B4-BE49-F238E27FC236}">
                <a16:creationId xmlns:a16="http://schemas.microsoft.com/office/drawing/2014/main" id="{1284947E-A1F8-4BF7-BB7C-3B8DDD7E67A2}"/>
              </a:ext>
            </a:extLst>
          </p:cNvPr>
          <p:cNvSpPr txBox="1"/>
          <p:nvPr/>
        </p:nvSpPr>
        <p:spPr>
          <a:xfrm>
            <a:off x="3752345" y="43433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つく</a:t>
            </a:r>
          </a:p>
        </p:txBody>
      </p:sp>
      <p:sp>
        <p:nvSpPr>
          <p:cNvPr id="82" name="テキスト ボックス 81">
            <a:extLst>
              <a:ext uri="{FF2B5EF4-FFF2-40B4-BE49-F238E27FC236}">
                <a16:creationId xmlns:a16="http://schemas.microsoft.com/office/drawing/2014/main" id="{BB05173E-9079-49C9-A032-C3BBB7518AE0}"/>
              </a:ext>
            </a:extLst>
          </p:cNvPr>
          <p:cNvSpPr txBox="1"/>
          <p:nvPr/>
        </p:nvSpPr>
        <p:spPr>
          <a:xfrm>
            <a:off x="2143569" y="188483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だい</a:t>
            </a:r>
          </a:p>
        </p:txBody>
      </p:sp>
      <p:sp>
        <p:nvSpPr>
          <p:cNvPr id="89" name="テキスト ボックス 88">
            <a:extLst>
              <a:ext uri="{FF2B5EF4-FFF2-40B4-BE49-F238E27FC236}">
                <a16:creationId xmlns:a16="http://schemas.microsoft.com/office/drawing/2014/main" id="{5D95E0E3-6D24-429C-A26C-B05F500F95F8}"/>
              </a:ext>
            </a:extLst>
          </p:cNvPr>
          <p:cNvSpPr txBox="1"/>
          <p:nvPr/>
        </p:nvSpPr>
        <p:spPr>
          <a:xfrm>
            <a:off x="7775859" y="5170292"/>
            <a:ext cx="1541989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こうじょうちょう</a:t>
            </a:r>
          </a:p>
        </p:txBody>
      </p:sp>
      <p:sp>
        <p:nvSpPr>
          <p:cNvPr id="90" name="角丸四角形 355">
            <a:extLst>
              <a:ext uri="{FF2B5EF4-FFF2-40B4-BE49-F238E27FC236}">
                <a16:creationId xmlns:a16="http://schemas.microsoft.com/office/drawing/2014/main" id="{810AAEA2-DE17-3D3B-FE6F-A2AE123D8253}"/>
              </a:ext>
            </a:extLst>
          </p:cNvPr>
          <p:cNvSpPr/>
          <p:nvPr/>
        </p:nvSpPr>
        <p:spPr>
          <a:xfrm rot="16200000">
            <a:off x="9885254" y="3084487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91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9138767-2C13-1A04-0921-DA4A3C5C10CA}"/>
              </a:ext>
            </a:extLst>
          </p:cNvPr>
          <p:cNvSpPr txBox="1"/>
          <p:nvPr/>
        </p:nvSpPr>
        <p:spPr>
          <a:xfrm>
            <a:off x="10660544" y="2328872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92" name="グループ化 91">
            <a:extLst>
              <a:ext uri="{FF2B5EF4-FFF2-40B4-BE49-F238E27FC236}">
                <a16:creationId xmlns:a16="http://schemas.microsoft.com/office/drawing/2014/main" id="{C8DE24D3-9F18-94CD-A82C-FB3B671B9A1A}"/>
              </a:ext>
            </a:extLst>
          </p:cNvPr>
          <p:cNvGrpSpPr/>
          <p:nvPr/>
        </p:nvGrpSpPr>
        <p:grpSpPr>
          <a:xfrm rot="2523162">
            <a:off x="11061876" y="2170224"/>
            <a:ext cx="564109" cy="193172"/>
            <a:chOff x="9364349" y="5301095"/>
            <a:chExt cx="371808" cy="127321"/>
          </a:xfrm>
        </p:grpSpPr>
        <p:cxnSp>
          <p:nvCxnSpPr>
            <p:cNvPr id="93" name="直線コネクタ 92">
              <a:extLst>
                <a:ext uri="{FF2B5EF4-FFF2-40B4-BE49-F238E27FC236}">
                  <a16:creationId xmlns:a16="http://schemas.microsoft.com/office/drawing/2014/main" id="{77E6388D-B35C-F75F-9AC3-88C13A369877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直線コネクタ 93">
              <a:extLst>
                <a:ext uri="{FF2B5EF4-FFF2-40B4-BE49-F238E27FC236}">
                  <a16:creationId xmlns:a16="http://schemas.microsoft.com/office/drawing/2014/main" id="{4FC9F576-4105-029F-A837-AC4E2A5F7EA3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直線コネクタ 94">
              <a:extLst>
                <a:ext uri="{FF2B5EF4-FFF2-40B4-BE49-F238E27FC236}">
                  <a16:creationId xmlns:a16="http://schemas.microsoft.com/office/drawing/2014/main" id="{09262F01-0CB6-28D6-7A13-431D2EB2392D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直線コネクタ 125">
              <a:extLst>
                <a:ext uri="{FF2B5EF4-FFF2-40B4-BE49-F238E27FC236}">
                  <a16:creationId xmlns:a16="http://schemas.microsoft.com/office/drawing/2014/main" id="{D68BA29C-C876-A886-1345-6179E23F5E0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7" name="角丸四角形 96">
            <a:extLst>
              <a:ext uri="{FF2B5EF4-FFF2-40B4-BE49-F238E27FC236}">
                <a16:creationId xmlns:a16="http://schemas.microsoft.com/office/drawing/2014/main" id="{94355A01-818D-45DB-A66F-EE850C26100D}"/>
              </a:ext>
            </a:extLst>
          </p:cNvPr>
          <p:cNvSpPr/>
          <p:nvPr/>
        </p:nvSpPr>
        <p:spPr>
          <a:xfrm>
            <a:off x="9605145" y="5815173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8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D7E52C2-B2EC-48E9-A2AC-FCED2FB50E59}"/>
              </a:ext>
            </a:extLst>
          </p:cNvPr>
          <p:cNvSpPr txBox="1"/>
          <p:nvPr/>
        </p:nvSpPr>
        <p:spPr>
          <a:xfrm>
            <a:off x="9586882" y="5814213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739900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" name="Google Shape;1008;p2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2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" name="Google Shape;1044;p23"/>
          <p:cNvSpPr txBox="1"/>
          <p:nvPr/>
        </p:nvSpPr>
        <p:spPr>
          <a:xfrm>
            <a:off x="453684" y="469767"/>
            <a:ext cx="7126055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「木はいろんな使い方が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　あるんだよ。ほかの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　工場に行ってみると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　いい」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5" name="Google Shape;1075;p23"/>
          <p:cNvSpPr txBox="1"/>
          <p:nvPr/>
        </p:nvSpPr>
        <p:spPr>
          <a:xfrm>
            <a:off x="4747557" y="3483382"/>
            <a:ext cx="2628006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どの工場にいこうか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BBE59CB2-289B-7F11-B03D-6B435065D09A}"/>
              </a:ext>
            </a:extLst>
          </p:cNvPr>
          <p:cNvGrpSpPr/>
          <p:nvPr/>
        </p:nvGrpSpPr>
        <p:grpSpPr>
          <a:xfrm flipH="1">
            <a:off x="1547323" y="3636481"/>
            <a:ext cx="2125847" cy="2152229"/>
            <a:chOff x="1547323" y="3636481"/>
            <a:chExt cx="2125847" cy="2152229"/>
          </a:xfrm>
        </p:grpSpPr>
        <p:grpSp>
          <p:nvGrpSpPr>
            <p:cNvPr id="53" name="グループ化 52"/>
            <p:cNvGrpSpPr/>
            <p:nvPr/>
          </p:nvGrpSpPr>
          <p:grpSpPr>
            <a:xfrm flipH="1">
              <a:off x="1653017" y="3800225"/>
              <a:ext cx="1859027" cy="1874733"/>
              <a:chOff x="5985055" y="876960"/>
              <a:chExt cx="1891887" cy="1874733"/>
            </a:xfrm>
          </p:grpSpPr>
          <p:sp>
            <p:nvSpPr>
              <p:cNvPr id="54" name="Google Shape;1220;p25"/>
              <p:cNvSpPr/>
              <p:nvPr/>
            </p:nvSpPr>
            <p:spPr>
              <a:xfrm rot="4749965">
                <a:off x="7484795" y="1607364"/>
                <a:ext cx="189039" cy="59525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1221;p25"/>
              <p:cNvSpPr/>
              <p:nvPr/>
            </p:nvSpPr>
            <p:spPr>
              <a:xfrm>
                <a:off x="7253042" y="2374888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1222;p25"/>
              <p:cNvSpPr/>
              <p:nvPr/>
            </p:nvSpPr>
            <p:spPr>
              <a:xfrm>
                <a:off x="6085273" y="876960"/>
                <a:ext cx="1340897" cy="178339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1223;p25"/>
              <p:cNvSpPr/>
              <p:nvPr/>
            </p:nvSpPr>
            <p:spPr>
              <a:xfrm>
                <a:off x="6951269" y="1596289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1224;p25"/>
              <p:cNvSpPr/>
              <p:nvPr/>
            </p:nvSpPr>
            <p:spPr>
              <a:xfrm>
                <a:off x="7279517" y="1526451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1225;p25"/>
              <p:cNvSpPr/>
              <p:nvPr/>
            </p:nvSpPr>
            <p:spPr>
              <a:xfrm>
                <a:off x="7174754" y="2022317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1226;p25"/>
              <p:cNvSpPr/>
              <p:nvPr/>
            </p:nvSpPr>
            <p:spPr>
              <a:xfrm>
                <a:off x="6725492" y="2569017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61" name="Google Shape;1227;p25"/>
              <p:cNvCxnSpPr/>
              <p:nvPr/>
            </p:nvCxnSpPr>
            <p:spPr>
              <a:xfrm flipH="1">
                <a:off x="5985055" y="2308650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2" name="Google Shape;1228;p25"/>
              <p:cNvCxnSpPr/>
              <p:nvPr/>
            </p:nvCxnSpPr>
            <p:spPr>
              <a:xfrm flipH="1">
                <a:off x="5992039" y="2360921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3" name="Google Shape;1229;p25"/>
              <p:cNvCxnSpPr/>
              <p:nvPr/>
            </p:nvCxnSpPr>
            <p:spPr>
              <a:xfrm flipH="1">
                <a:off x="6019974" y="2387438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4" name="Google Shape;1230;p25"/>
              <p:cNvCxnSpPr/>
              <p:nvPr/>
            </p:nvCxnSpPr>
            <p:spPr>
              <a:xfrm flipH="1">
                <a:off x="6058386" y="2441892"/>
                <a:ext cx="88984" cy="12712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5" name="Google Shape;1231;p25"/>
              <p:cNvCxnSpPr/>
              <p:nvPr/>
            </p:nvCxnSpPr>
            <p:spPr>
              <a:xfrm flipH="1">
                <a:off x="6096797" y="2490230"/>
                <a:ext cx="71403" cy="8978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6" name="Google Shape;1232;p25"/>
              <p:cNvCxnSpPr/>
              <p:nvPr/>
            </p:nvCxnSpPr>
            <p:spPr>
              <a:xfrm flipH="1">
                <a:off x="6131716" y="2524380"/>
                <a:ext cx="55870" cy="6935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67" name="Google Shape;1233;p25"/>
              <p:cNvSpPr/>
              <p:nvPr/>
            </p:nvSpPr>
            <p:spPr>
              <a:xfrm>
                <a:off x="6371610" y="932832"/>
                <a:ext cx="632451" cy="1800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1" name="Google Shape;1256;p25"/>
            <p:cNvSpPr txBox="1"/>
            <p:nvPr/>
          </p:nvSpPr>
          <p:spPr>
            <a:xfrm>
              <a:off x="1986170" y="5093065"/>
              <a:ext cx="1143741" cy="40011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20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工場長</a:t>
              </a:r>
              <a:endParaRPr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フリーフォーム 81"/>
            <p:cNvSpPr/>
            <p:nvPr/>
          </p:nvSpPr>
          <p:spPr>
            <a:xfrm>
              <a:off x="2025162" y="4374174"/>
              <a:ext cx="326244" cy="277019"/>
            </a:xfrm>
            <a:custGeom>
              <a:avLst/>
              <a:gdLst>
                <a:gd name="connsiteX0" fmla="*/ 288298 w 349452"/>
                <a:gd name="connsiteY0" fmla="*/ 276650 h 277019"/>
                <a:gd name="connsiteX1" fmla="*/ 273737 w 349452"/>
                <a:gd name="connsiteY1" fmla="*/ 270826 h 277019"/>
                <a:gd name="connsiteX2" fmla="*/ 247528 w 349452"/>
                <a:gd name="connsiteY2" fmla="*/ 265001 h 277019"/>
                <a:gd name="connsiteX3" fmla="*/ 232968 w 349452"/>
                <a:gd name="connsiteY3" fmla="*/ 259177 h 277019"/>
                <a:gd name="connsiteX4" fmla="*/ 203847 w 349452"/>
                <a:gd name="connsiteY4" fmla="*/ 256265 h 277019"/>
                <a:gd name="connsiteX5" fmla="*/ 189286 w 349452"/>
                <a:gd name="connsiteY5" fmla="*/ 253353 h 277019"/>
                <a:gd name="connsiteX6" fmla="*/ 177638 w 349452"/>
                <a:gd name="connsiteY6" fmla="*/ 250441 h 277019"/>
                <a:gd name="connsiteX7" fmla="*/ 151429 w 349452"/>
                <a:gd name="connsiteY7" fmla="*/ 244617 h 277019"/>
                <a:gd name="connsiteX8" fmla="*/ 142693 w 349452"/>
                <a:gd name="connsiteY8" fmla="*/ 241705 h 277019"/>
                <a:gd name="connsiteX9" fmla="*/ 119396 w 349452"/>
                <a:gd name="connsiteY9" fmla="*/ 235880 h 277019"/>
                <a:gd name="connsiteX10" fmla="*/ 99011 w 349452"/>
                <a:gd name="connsiteY10" fmla="*/ 230056 h 277019"/>
                <a:gd name="connsiteX11" fmla="*/ 90275 w 349452"/>
                <a:gd name="connsiteY11" fmla="*/ 224232 h 277019"/>
                <a:gd name="connsiteX12" fmla="*/ 78627 w 349452"/>
                <a:gd name="connsiteY12" fmla="*/ 221320 h 277019"/>
                <a:gd name="connsiteX13" fmla="*/ 58242 w 349452"/>
                <a:gd name="connsiteY13" fmla="*/ 212584 h 277019"/>
                <a:gd name="connsiteX14" fmla="*/ 49505 w 349452"/>
                <a:gd name="connsiteY14" fmla="*/ 203847 h 277019"/>
                <a:gd name="connsiteX15" fmla="*/ 32033 w 349452"/>
                <a:gd name="connsiteY15" fmla="*/ 192199 h 277019"/>
                <a:gd name="connsiteX16" fmla="*/ 20384 w 349452"/>
                <a:gd name="connsiteY16" fmla="*/ 174726 h 277019"/>
                <a:gd name="connsiteX17" fmla="*/ 14560 w 349452"/>
                <a:gd name="connsiteY17" fmla="*/ 165990 h 277019"/>
                <a:gd name="connsiteX18" fmla="*/ 11648 w 349452"/>
                <a:gd name="connsiteY18" fmla="*/ 157254 h 277019"/>
                <a:gd name="connsiteX19" fmla="*/ 5824 w 349452"/>
                <a:gd name="connsiteY19" fmla="*/ 142693 h 277019"/>
                <a:gd name="connsiteX20" fmla="*/ 2912 w 349452"/>
                <a:gd name="connsiteY20" fmla="*/ 128133 h 277019"/>
                <a:gd name="connsiteX21" fmla="*/ 0 w 349452"/>
                <a:gd name="connsiteY21" fmla="*/ 116484 h 277019"/>
                <a:gd name="connsiteX22" fmla="*/ 2912 w 349452"/>
                <a:gd name="connsiteY22" fmla="*/ 49506 h 277019"/>
                <a:gd name="connsiteX23" fmla="*/ 26209 w 349452"/>
                <a:gd name="connsiteY23" fmla="*/ 23297 h 277019"/>
                <a:gd name="connsiteX24" fmla="*/ 34945 w 349452"/>
                <a:gd name="connsiteY24" fmla="*/ 17473 h 277019"/>
                <a:gd name="connsiteX25" fmla="*/ 75714 w 349452"/>
                <a:gd name="connsiteY25" fmla="*/ 11649 h 277019"/>
                <a:gd name="connsiteX26" fmla="*/ 101923 w 349452"/>
                <a:gd name="connsiteY26" fmla="*/ 5824 h 277019"/>
                <a:gd name="connsiteX27" fmla="*/ 125220 w 349452"/>
                <a:gd name="connsiteY27" fmla="*/ 0 h 277019"/>
                <a:gd name="connsiteX28" fmla="*/ 230056 w 349452"/>
                <a:gd name="connsiteY28" fmla="*/ 2912 h 277019"/>
                <a:gd name="connsiteX29" fmla="*/ 247528 w 349452"/>
                <a:gd name="connsiteY29" fmla="*/ 5824 h 277019"/>
                <a:gd name="connsiteX30" fmla="*/ 267913 w 349452"/>
                <a:gd name="connsiteY30" fmla="*/ 11649 h 277019"/>
                <a:gd name="connsiteX31" fmla="*/ 276649 w 349452"/>
                <a:gd name="connsiteY31" fmla="*/ 17473 h 277019"/>
                <a:gd name="connsiteX32" fmla="*/ 288298 w 349452"/>
                <a:gd name="connsiteY32" fmla="*/ 32033 h 277019"/>
                <a:gd name="connsiteX33" fmla="*/ 297034 w 349452"/>
                <a:gd name="connsiteY33" fmla="*/ 40770 h 277019"/>
                <a:gd name="connsiteX34" fmla="*/ 299946 w 349452"/>
                <a:gd name="connsiteY34" fmla="*/ 52418 h 277019"/>
                <a:gd name="connsiteX35" fmla="*/ 305770 w 349452"/>
                <a:gd name="connsiteY35" fmla="*/ 61154 h 277019"/>
                <a:gd name="connsiteX36" fmla="*/ 311595 w 349452"/>
                <a:gd name="connsiteY36" fmla="*/ 72803 h 277019"/>
                <a:gd name="connsiteX37" fmla="*/ 323243 w 349452"/>
                <a:gd name="connsiteY37" fmla="*/ 90275 h 277019"/>
                <a:gd name="connsiteX38" fmla="*/ 329067 w 349452"/>
                <a:gd name="connsiteY38" fmla="*/ 101924 h 277019"/>
                <a:gd name="connsiteX39" fmla="*/ 334891 w 349452"/>
                <a:gd name="connsiteY39" fmla="*/ 110660 h 277019"/>
                <a:gd name="connsiteX40" fmla="*/ 340716 w 349452"/>
                <a:gd name="connsiteY40" fmla="*/ 131045 h 277019"/>
                <a:gd name="connsiteX41" fmla="*/ 343628 w 349452"/>
                <a:gd name="connsiteY41" fmla="*/ 139781 h 277019"/>
                <a:gd name="connsiteX42" fmla="*/ 346540 w 349452"/>
                <a:gd name="connsiteY42" fmla="*/ 160166 h 277019"/>
                <a:gd name="connsiteX43" fmla="*/ 349452 w 349452"/>
                <a:gd name="connsiteY43" fmla="*/ 171814 h 277019"/>
                <a:gd name="connsiteX44" fmla="*/ 346540 w 349452"/>
                <a:gd name="connsiteY44" fmla="*/ 206759 h 277019"/>
                <a:gd name="connsiteX45" fmla="*/ 331979 w 349452"/>
                <a:gd name="connsiteY45" fmla="*/ 232968 h 277019"/>
                <a:gd name="connsiteX46" fmla="*/ 323243 w 349452"/>
                <a:gd name="connsiteY46" fmla="*/ 235880 h 277019"/>
                <a:gd name="connsiteX47" fmla="*/ 317419 w 349452"/>
                <a:gd name="connsiteY47" fmla="*/ 241705 h 277019"/>
                <a:gd name="connsiteX48" fmla="*/ 299946 w 349452"/>
                <a:gd name="connsiteY48" fmla="*/ 247529 h 277019"/>
                <a:gd name="connsiteX49" fmla="*/ 291210 w 349452"/>
                <a:gd name="connsiteY49" fmla="*/ 253353 h 277019"/>
                <a:gd name="connsiteX50" fmla="*/ 262089 w 349452"/>
                <a:gd name="connsiteY50" fmla="*/ 259177 h 277019"/>
                <a:gd name="connsiteX51" fmla="*/ 288298 w 349452"/>
                <a:gd name="connsiteY51" fmla="*/ 276650 h 27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9452" h="277019">
                  <a:moveTo>
                    <a:pt x="288298" y="276650"/>
                  </a:moveTo>
                  <a:cubicBezTo>
                    <a:pt x="290239" y="278591"/>
                    <a:pt x="278744" y="272328"/>
                    <a:pt x="273737" y="270826"/>
                  </a:cubicBezTo>
                  <a:cubicBezTo>
                    <a:pt x="250640" y="263897"/>
                    <a:pt x="267708" y="271728"/>
                    <a:pt x="247528" y="265001"/>
                  </a:cubicBezTo>
                  <a:cubicBezTo>
                    <a:pt x="242569" y="263348"/>
                    <a:pt x="238094" y="260202"/>
                    <a:pt x="232968" y="259177"/>
                  </a:cubicBezTo>
                  <a:cubicBezTo>
                    <a:pt x="223402" y="257264"/>
                    <a:pt x="213517" y="257554"/>
                    <a:pt x="203847" y="256265"/>
                  </a:cubicBezTo>
                  <a:cubicBezTo>
                    <a:pt x="198941" y="255611"/>
                    <a:pt x="194118" y="254427"/>
                    <a:pt x="189286" y="253353"/>
                  </a:cubicBezTo>
                  <a:cubicBezTo>
                    <a:pt x="185379" y="252485"/>
                    <a:pt x="181545" y="251309"/>
                    <a:pt x="177638" y="250441"/>
                  </a:cubicBezTo>
                  <a:cubicBezTo>
                    <a:pt x="164124" y="247438"/>
                    <a:pt x="163859" y="248168"/>
                    <a:pt x="151429" y="244617"/>
                  </a:cubicBezTo>
                  <a:cubicBezTo>
                    <a:pt x="148478" y="243774"/>
                    <a:pt x="145654" y="242513"/>
                    <a:pt x="142693" y="241705"/>
                  </a:cubicBezTo>
                  <a:cubicBezTo>
                    <a:pt x="134970" y="239599"/>
                    <a:pt x="126990" y="238411"/>
                    <a:pt x="119396" y="235880"/>
                  </a:cubicBezTo>
                  <a:cubicBezTo>
                    <a:pt x="106863" y="231702"/>
                    <a:pt x="113638" y="233712"/>
                    <a:pt x="99011" y="230056"/>
                  </a:cubicBezTo>
                  <a:cubicBezTo>
                    <a:pt x="96099" y="228115"/>
                    <a:pt x="93492" y="225611"/>
                    <a:pt x="90275" y="224232"/>
                  </a:cubicBezTo>
                  <a:cubicBezTo>
                    <a:pt x="86596" y="222655"/>
                    <a:pt x="82475" y="222419"/>
                    <a:pt x="78627" y="221320"/>
                  </a:cubicBezTo>
                  <a:cubicBezTo>
                    <a:pt x="72289" y="219509"/>
                    <a:pt x="63420" y="216283"/>
                    <a:pt x="58242" y="212584"/>
                  </a:cubicBezTo>
                  <a:cubicBezTo>
                    <a:pt x="54891" y="210190"/>
                    <a:pt x="52756" y="206376"/>
                    <a:pt x="49505" y="203847"/>
                  </a:cubicBezTo>
                  <a:cubicBezTo>
                    <a:pt x="43980" y="199550"/>
                    <a:pt x="32033" y="192199"/>
                    <a:pt x="32033" y="192199"/>
                  </a:cubicBezTo>
                  <a:lnTo>
                    <a:pt x="20384" y="174726"/>
                  </a:lnTo>
                  <a:cubicBezTo>
                    <a:pt x="18443" y="171814"/>
                    <a:pt x="15667" y="169310"/>
                    <a:pt x="14560" y="165990"/>
                  </a:cubicBezTo>
                  <a:cubicBezTo>
                    <a:pt x="13589" y="163078"/>
                    <a:pt x="12726" y="160128"/>
                    <a:pt x="11648" y="157254"/>
                  </a:cubicBezTo>
                  <a:cubicBezTo>
                    <a:pt x="9813" y="152359"/>
                    <a:pt x="7326" y="147700"/>
                    <a:pt x="5824" y="142693"/>
                  </a:cubicBezTo>
                  <a:cubicBezTo>
                    <a:pt x="4402" y="137952"/>
                    <a:pt x="3986" y="132965"/>
                    <a:pt x="2912" y="128133"/>
                  </a:cubicBezTo>
                  <a:cubicBezTo>
                    <a:pt x="2044" y="124226"/>
                    <a:pt x="971" y="120367"/>
                    <a:pt x="0" y="116484"/>
                  </a:cubicBezTo>
                  <a:cubicBezTo>
                    <a:pt x="971" y="94158"/>
                    <a:pt x="-363" y="71612"/>
                    <a:pt x="2912" y="49506"/>
                  </a:cubicBezTo>
                  <a:cubicBezTo>
                    <a:pt x="3624" y="44701"/>
                    <a:pt x="25387" y="23845"/>
                    <a:pt x="26209" y="23297"/>
                  </a:cubicBezTo>
                  <a:cubicBezTo>
                    <a:pt x="29121" y="21356"/>
                    <a:pt x="31728" y="18852"/>
                    <a:pt x="34945" y="17473"/>
                  </a:cubicBezTo>
                  <a:cubicBezTo>
                    <a:pt x="44757" y="13268"/>
                    <a:pt x="70155" y="12344"/>
                    <a:pt x="75714" y="11649"/>
                  </a:cubicBezTo>
                  <a:cubicBezTo>
                    <a:pt x="107768" y="7642"/>
                    <a:pt x="81579" y="10910"/>
                    <a:pt x="101923" y="5824"/>
                  </a:cubicBezTo>
                  <a:lnTo>
                    <a:pt x="125220" y="0"/>
                  </a:lnTo>
                  <a:lnTo>
                    <a:pt x="230056" y="2912"/>
                  </a:lnTo>
                  <a:cubicBezTo>
                    <a:pt x="235954" y="3193"/>
                    <a:pt x="241738" y="4666"/>
                    <a:pt x="247528" y="5824"/>
                  </a:cubicBezTo>
                  <a:cubicBezTo>
                    <a:pt x="250645" y="6447"/>
                    <a:pt x="264208" y="9796"/>
                    <a:pt x="267913" y="11649"/>
                  </a:cubicBezTo>
                  <a:cubicBezTo>
                    <a:pt x="271043" y="13214"/>
                    <a:pt x="273916" y="15287"/>
                    <a:pt x="276649" y="17473"/>
                  </a:cubicBezTo>
                  <a:cubicBezTo>
                    <a:pt x="285123" y="24252"/>
                    <a:pt x="280729" y="22949"/>
                    <a:pt x="288298" y="32033"/>
                  </a:cubicBezTo>
                  <a:cubicBezTo>
                    <a:pt x="290934" y="35197"/>
                    <a:pt x="294122" y="37858"/>
                    <a:pt x="297034" y="40770"/>
                  </a:cubicBezTo>
                  <a:cubicBezTo>
                    <a:pt x="298005" y="44653"/>
                    <a:pt x="298369" y="48739"/>
                    <a:pt x="299946" y="52418"/>
                  </a:cubicBezTo>
                  <a:cubicBezTo>
                    <a:pt x="301325" y="55635"/>
                    <a:pt x="304034" y="58115"/>
                    <a:pt x="305770" y="61154"/>
                  </a:cubicBezTo>
                  <a:cubicBezTo>
                    <a:pt x="307924" y="64923"/>
                    <a:pt x="309361" y="69080"/>
                    <a:pt x="311595" y="72803"/>
                  </a:cubicBezTo>
                  <a:cubicBezTo>
                    <a:pt x="315196" y="78805"/>
                    <a:pt x="320113" y="84014"/>
                    <a:pt x="323243" y="90275"/>
                  </a:cubicBezTo>
                  <a:cubicBezTo>
                    <a:pt x="325184" y="94158"/>
                    <a:pt x="326913" y="98155"/>
                    <a:pt x="329067" y="101924"/>
                  </a:cubicBezTo>
                  <a:cubicBezTo>
                    <a:pt x="330803" y="104963"/>
                    <a:pt x="333326" y="107530"/>
                    <a:pt x="334891" y="110660"/>
                  </a:cubicBezTo>
                  <a:cubicBezTo>
                    <a:pt x="337222" y="115321"/>
                    <a:pt x="339470" y="126682"/>
                    <a:pt x="340716" y="131045"/>
                  </a:cubicBezTo>
                  <a:cubicBezTo>
                    <a:pt x="341559" y="133996"/>
                    <a:pt x="342657" y="136869"/>
                    <a:pt x="343628" y="139781"/>
                  </a:cubicBezTo>
                  <a:cubicBezTo>
                    <a:pt x="344599" y="146576"/>
                    <a:pt x="345312" y="153413"/>
                    <a:pt x="346540" y="160166"/>
                  </a:cubicBezTo>
                  <a:cubicBezTo>
                    <a:pt x="347256" y="164104"/>
                    <a:pt x="349452" y="167812"/>
                    <a:pt x="349452" y="171814"/>
                  </a:cubicBezTo>
                  <a:cubicBezTo>
                    <a:pt x="349452" y="183503"/>
                    <a:pt x="348085" y="195173"/>
                    <a:pt x="346540" y="206759"/>
                  </a:cubicBezTo>
                  <a:cubicBezTo>
                    <a:pt x="345586" y="213915"/>
                    <a:pt x="335820" y="231688"/>
                    <a:pt x="331979" y="232968"/>
                  </a:cubicBezTo>
                  <a:lnTo>
                    <a:pt x="323243" y="235880"/>
                  </a:lnTo>
                  <a:cubicBezTo>
                    <a:pt x="321302" y="237822"/>
                    <a:pt x="319875" y="240477"/>
                    <a:pt x="317419" y="241705"/>
                  </a:cubicBezTo>
                  <a:cubicBezTo>
                    <a:pt x="311928" y="244451"/>
                    <a:pt x="299946" y="247529"/>
                    <a:pt x="299946" y="247529"/>
                  </a:cubicBezTo>
                  <a:cubicBezTo>
                    <a:pt x="297034" y="249470"/>
                    <a:pt x="294340" y="251788"/>
                    <a:pt x="291210" y="253353"/>
                  </a:cubicBezTo>
                  <a:cubicBezTo>
                    <a:pt x="282838" y="257539"/>
                    <a:pt x="270138" y="257836"/>
                    <a:pt x="262089" y="259177"/>
                  </a:cubicBezTo>
                  <a:cubicBezTo>
                    <a:pt x="242332" y="262470"/>
                    <a:pt x="286357" y="274709"/>
                    <a:pt x="288298" y="276650"/>
                  </a:cubicBezTo>
                  <a:close/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" name="フリーフォーム 88"/>
            <p:cNvSpPr/>
            <p:nvPr/>
          </p:nvSpPr>
          <p:spPr>
            <a:xfrm>
              <a:off x="2462800" y="4447269"/>
              <a:ext cx="343343" cy="232956"/>
            </a:xfrm>
            <a:custGeom>
              <a:avLst/>
              <a:gdLst>
                <a:gd name="connsiteX0" fmla="*/ 265001 w 396046"/>
                <a:gd name="connsiteY0" fmla="*/ 230056 h 232956"/>
                <a:gd name="connsiteX1" fmla="*/ 84451 w 396046"/>
                <a:gd name="connsiteY1" fmla="*/ 230056 h 232956"/>
                <a:gd name="connsiteX2" fmla="*/ 69890 w 396046"/>
                <a:gd name="connsiteY2" fmla="*/ 224232 h 232956"/>
                <a:gd name="connsiteX3" fmla="*/ 46593 w 396046"/>
                <a:gd name="connsiteY3" fmla="*/ 198023 h 232956"/>
                <a:gd name="connsiteX4" fmla="*/ 29121 w 396046"/>
                <a:gd name="connsiteY4" fmla="*/ 180551 h 232956"/>
                <a:gd name="connsiteX5" fmla="*/ 17472 w 396046"/>
                <a:gd name="connsiteY5" fmla="*/ 157254 h 232956"/>
                <a:gd name="connsiteX6" fmla="*/ 11648 w 396046"/>
                <a:gd name="connsiteY6" fmla="*/ 145605 h 232956"/>
                <a:gd name="connsiteX7" fmla="*/ 8736 w 396046"/>
                <a:gd name="connsiteY7" fmla="*/ 136869 h 232956"/>
                <a:gd name="connsiteX8" fmla="*/ 0 w 396046"/>
                <a:gd name="connsiteY8" fmla="*/ 110660 h 232956"/>
                <a:gd name="connsiteX9" fmla="*/ 2912 w 396046"/>
                <a:gd name="connsiteY9" fmla="*/ 66979 h 232956"/>
                <a:gd name="connsiteX10" fmla="*/ 8736 w 396046"/>
                <a:gd name="connsiteY10" fmla="*/ 58242 h 232956"/>
                <a:gd name="connsiteX11" fmla="*/ 11648 w 396046"/>
                <a:gd name="connsiteY11" fmla="*/ 49506 h 232956"/>
                <a:gd name="connsiteX12" fmla="*/ 26209 w 396046"/>
                <a:gd name="connsiteY12" fmla="*/ 34945 h 232956"/>
                <a:gd name="connsiteX13" fmla="*/ 43681 w 396046"/>
                <a:gd name="connsiteY13" fmla="*/ 20385 h 232956"/>
                <a:gd name="connsiteX14" fmla="*/ 64066 w 396046"/>
                <a:gd name="connsiteY14" fmla="*/ 8737 h 232956"/>
                <a:gd name="connsiteX15" fmla="*/ 81539 w 396046"/>
                <a:gd name="connsiteY15" fmla="*/ 5824 h 232956"/>
                <a:gd name="connsiteX16" fmla="*/ 90275 w 396046"/>
                <a:gd name="connsiteY16" fmla="*/ 2912 h 232956"/>
                <a:gd name="connsiteX17" fmla="*/ 101923 w 396046"/>
                <a:gd name="connsiteY17" fmla="*/ 0 h 232956"/>
                <a:gd name="connsiteX18" fmla="*/ 285386 w 396046"/>
                <a:gd name="connsiteY18" fmla="*/ 2912 h 232956"/>
                <a:gd name="connsiteX19" fmla="*/ 308683 w 396046"/>
                <a:gd name="connsiteY19" fmla="*/ 14561 h 232956"/>
                <a:gd name="connsiteX20" fmla="*/ 323243 w 396046"/>
                <a:gd name="connsiteY20" fmla="*/ 29121 h 232956"/>
                <a:gd name="connsiteX21" fmla="*/ 340716 w 396046"/>
                <a:gd name="connsiteY21" fmla="*/ 40770 h 232956"/>
                <a:gd name="connsiteX22" fmla="*/ 349452 w 396046"/>
                <a:gd name="connsiteY22" fmla="*/ 52418 h 232956"/>
                <a:gd name="connsiteX23" fmla="*/ 361100 w 396046"/>
                <a:gd name="connsiteY23" fmla="*/ 64067 h 232956"/>
                <a:gd name="connsiteX24" fmla="*/ 364012 w 396046"/>
                <a:gd name="connsiteY24" fmla="*/ 72803 h 232956"/>
                <a:gd name="connsiteX25" fmla="*/ 372749 w 396046"/>
                <a:gd name="connsiteY25" fmla="*/ 84451 h 232956"/>
                <a:gd name="connsiteX26" fmla="*/ 378573 w 396046"/>
                <a:gd name="connsiteY26" fmla="*/ 93188 h 232956"/>
                <a:gd name="connsiteX27" fmla="*/ 387309 w 396046"/>
                <a:gd name="connsiteY27" fmla="*/ 113572 h 232956"/>
                <a:gd name="connsiteX28" fmla="*/ 390221 w 396046"/>
                <a:gd name="connsiteY28" fmla="*/ 125221 h 232956"/>
                <a:gd name="connsiteX29" fmla="*/ 396046 w 396046"/>
                <a:gd name="connsiteY29" fmla="*/ 145605 h 232956"/>
                <a:gd name="connsiteX30" fmla="*/ 390221 w 396046"/>
                <a:gd name="connsiteY30" fmla="*/ 198023 h 232956"/>
                <a:gd name="connsiteX31" fmla="*/ 384397 w 396046"/>
                <a:gd name="connsiteY31" fmla="*/ 206760 h 232956"/>
                <a:gd name="connsiteX32" fmla="*/ 366925 w 396046"/>
                <a:gd name="connsiteY32" fmla="*/ 215496 h 232956"/>
                <a:gd name="connsiteX33" fmla="*/ 355276 w 396046"/>
                <a:gd name="connsiteY33" fmla="*/ 218408 h 232956"/>
                <a:gd name="connsiteX34" fmla="*/ 273737 w 396046"/>
                <a:gd name="connsiteY34" fmla="*/ 221320 h 232956"/>
                <a:gd name="connsiteX35" fmla="*/ 238792 w 396046"/>
                <a:gd name="connsiteY35" fmla="*/ 227144 h 232956"/>
                <a:gd name="connsiteX36" fmla="*/ 227144 w 396046"/>
                <a:gd name="connsiteY36" fmla="*/ 230056 h 232956"/>
                <a:gd name="connsiteX37" fmla="*/ 265001 w 396046"/>
                <a:gd name="connsiteY37" fmla="*/ 230056 h 23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6046" h="232956">
                  <a:moveTo>
                    <a:pt x="265001" y="230056"/>
                  </a:moveTo>
                  <a:cubicBezTo>
                    <a:pt x="241219" y="230056"/>
                    <a:pt x="206255" y="236581"/>
                    <a:pt x="84451" y="230056"/>
                  </a:cubicBezTo>
                  <a:cubicBezTo>
                    <a:pt x="79231" y="229776"/>
                    <a:pt x="74744" y="226173"/>
                    <a:pt x="69890" y="224232"/>
                  </a:cubicBezTo>
                  <a:cubicBezTo>
                    <a:pt x="33867" y="188209"/>
                    <a:pt x="84289" y="239488"/>
                    <a:pt x="46593" y="198023"/>
                  </a:cubicBezTo>
                  <a:cubicBezTo>
                    <a:pt x="41053" y="191929"/>
                    <a:pt x="33689" y="187404"/>
                    <a:pt x="29121" y="180551"/>
                  </a:cubicBezTo>
                  <a:cubicBezTo>
                    <a:pt x="18809" y="165081"/>
                    <a:pt x="26970" y="178623"/>
                    <a:pt x="17472" y="157254"/>
                  </a:cubicBezTo>
                  <a:cubicBezTo>
                    <a:pt x="15709" y="153287"/>
                    <a:pt x="13358" y="149595"/>
                    <a:pt x="11648" y="145605"/>
                  </a:cubicBezTo>
                  <a:cubicBezTo>
                    <a:pt x="10439" y="142784"/>
                    <a:pt x="9814" y="139743"/>
                    <a:pt x="8736" y="136869"/>
                  </a:cubicBezTo>
                  <a:cubicBezTo>
                    <a:pt x="512" y="114938"/>
                    <a:pt x="4879" y="130179"/>
                    <a:pt x="0" y="110660"/>
                  </a:cubicBezTo>
                  <a:cubicBezTo>
                    <a:pt x="971" y="96100"/>
                    <a:pt x="513" y="81373"/>
                    <a:pt x="2912" y="66979"/>
                  </a:cubicBezTo>
                  <a:cubicBezTo>
                    <a:pt x="3487" y="63527"/>
                    <a:pt x="7171" y="61373"/>
                    <a:pt x="8736" y="58242"/>
                  </a:cubicBezTo>
                  <a:cubicBezTo>
                    <a:pt x="10109" y="55497"/>
                    <a:pt x="9806" y="51962"/>
                    <a:pt x="11648" y="49506"/>
                  </a:cubicBezTo>
                  <a:cubicBezTo>
                    <a:pt x="15767" y="44015"/>
                    <a:pt x="22401" y="40656"/>
                    <a:pt x="26209" y="34945"/>
                  </a:cubicBezTo>
                  <a:cubicBezTo>
                    <a:pt x="35357" y="21223"/>
                    <a:pt x="27766" y="29479"/>
                    <a:pt x="43681" y="20385"/>
                  </a:cubicBezTo>
                  <a:cubicBezTo>
                    <a:pt x="51581" y="15871"/>
                    <a:pt x="54805" y="11515"/>
                    <a:pt x="64066" y="8737"/>
                  </a:cubicBezTo>
                  <a:cubicBezTo>
                    <a:pt x="69722" y="7040"/>
                    <a:pt x="75775" y="7105"/>
                    <a:pt x="81539" y="5824"/>
                  </a:cubicBezTo>
                  <a:cubicBezTo>
                    <a:pt x="84535" y="5158"/>
                    <a:pt x="87324" y="3755"/>
                    <a:pt x="90275" y="2912"/>
                  </a:cubicBezTo>
                  <a:cubicBezTo>
                    <a:pt x="94123" y="1813"/>
                    <a:pt x="98040" y="971"/>
                    <a:pt x="101923" y="0"/>
                  </a:cubicBezTo>
                  <a:lnTo>
                    <a:pt x="285386" y="2912"/>
                  </a:lnTo>
                  <a:cubicBezTo>
                    <a:pt x="291516" y="3098"/>
                    <a:pt x="306198" y="12573"/>
                    <a:pt x="308683" y="14561"/>
                  </a:cubicBezTo>
                  <a:cubicBezTo>
                    <a:pt x="314043" y="18849"/>
                    <a:pt x="317931" y="24775"/>
                    <a:pt x="323243" y="29121"/>
                  </a:cubicBezTo>
                  <a:cubicBezTo>
                    <a:pt x="328661" y="33554"/>
                    <a:pt x="335484" y="36119"/>
                    <a:pt x="340716" y="40770"/>
                  </a:cubicBezTo>
                  <a:cubicBezTo>
                    <a:pt x="344343" y="43994"/>
                    <a:pt x="346256" y="48765"/>
                    <a:pt x="349452" y="52418"/>
                  </a:cubicBezTo>
                  <a:cubicBezTo>
                    <a:pt x="353068" y="56551"/>
                    <a:pt x="357217" y="60184"/>
                    <a:pt x="361100" y="64067"/>
                  </a:cubicBezTo>
                  <a:cubicBezTo>
                    <a:pt x="362071" y="66979"/>
                    <a:pt x="362489" y="70138"/>
                    <a:pt x="364012" y="72803"/>
                  </a:cubicBezTo>
                  <a:cubicBezTo>
                    <a:pt x="366420" y="77017"/>
                    <a:pt x="369928" y="80502"/>
                    <a:pt x="372749" y="84451"/>
                  </a:cubicBezTo>
                  <a:cubicBezTo>
                    <a:pt x="374783" y="87299"/>
                    <a:pt x="376632" y="90276"/>
                    <a:pt x="378573" y="93188"/>
                  </a:cubicBezTo>
                  <a:cubicBezTo>
                    <a:pt x="386934" y="126632"/>
                    <a:pt x="375242" y="85415"/>
                    <a:pt x="387309" y="113572"/>
                  </a:cubicBezTo>
                  <a:cubicBezTo>
                    <a:pt x="388886" y="117251"/>
                    <a:pt x="389121" y="121373"/>
                    <a:pt x="390221" y="125221"/>
                  </a:cubicBezTo>
                  <a:cubicBezTo>
                    <a:pt x="398580" y="154475"/>
                    <a:pt x="386939" y="109177"/>
                    <a:pt x="396046" y="145605"/>
                  </a:cubicBezTo>
                  <a:cubicBezTo>
                    <a:pt x="394104" y="163078"/>
                    <a:pt x="393511" y="180753"/>
                    <a:pt x="390221" y="198023"/>
                  </a:cubicBezTo>
                  <a:cubicBezTo>
                    <a:pt x="389566" y="201461"/>
                    <a:pt x="386872" y="204285"/>
                    <a:pt x="384397" y="206760"/>
                  </a:cubicBezTo>
                  <a:cubicBezTo>
                    <a:pt x="379293" y="211865"/>
                    <a:pt x="373556" y="213602"/>
                    <a:pt x="366925" y="215496"/>
                  </a:cubicBezTo>
                  <a:cubicBezTo>
                    <a:pt x="363077" y="216596"/>
                    <a:pt x="359271" y="218158"/>
                    <a:pt x="355276" y="218408"/>
                  </a:cubicBezTo>
                  <a:cubicBezTo>
                    <a:pt x="328132" y="220104"/>
                    <a:pt x="300917" y="220349"/>
                    <a:pt x="273737" y="221320"/>
                  </a:cubicBezTo>
                  <a:cubicBezTo>
                    <a:pt x="247525" y="227873"/>
                    <a:pt x="279694" y="220327"/>
                    <a:pt x="238792" y="227144"/>
                  </a:cubicBezTo>
                  <a:cubicBezTo>
                    <a:pt x="234844" y="227802"/>
                    <a:pt x="230992" y="228957"/>
                    <a:pt x="227144" y="230056"/>
                  </a:cubicBezTo>
                  <a:cubicBezTo>
                    <a:pt x="224192" y="230899"/>
                    <a:pt x="288783" y="230056"/>
                    <a:pt x="265001" y="230056"/>
                  </a:cubicBezTo>
                  <a:close/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" name="フリーフォーム 89"/>
            <p:cNvSpPr/>
            <p:nvPr/>
          </p:nvSpPr>
          <p:spPr>
            <a:xfrm>
              <a:off x="2034436" y="3943183"/>
              <a:ext cx="923334" cy="247529"/>
            </a:xfrm>
            <a:custGeom>
              <a:avLst/>
              <a:gdLst>
                <a:gd name="connsiteX0" fmla="*/ 55330 w 923334"/>
                <a:gd name="connsiteY0" fmla="*/ 206759 h 247529"/>
                <a:gd name="connsiteX1" fmla="*/ 49506 w 923334"/>
                <a:gd name="connsiteY1" fmla="*/ 177638 h 247529"/>
                <a:gd name="connsiteX2" fmla="*/ 43682 w 923334"/>
                <a:gd name="connsiteY2" fmla="*/ 163078 h 247529"/>
                <a:gd name="connsiteX3" fmla="*/ 37858 w 923334"/>
                <a:gd name="connsiteY3" fmla="*/ 125220 h 247529"/>
                <a:gd name="connsiteX4" fmla="*/ 40770 w 923334"/>
                <a:gd name="connsiteY4" fmla="*/ 75715 h 247529"/>
                <a:gd name="connsiteX5" fmla="*/ 46594 w 923334"/>
                <a:gd name="connsiteY5" fmla="*/ 66978 h 247529"/>
                <a:gd name="connsiteX6" fmla="*/ 64067 w 923334"/>
                <a:gd name="connsiteY6" fmla="*/ 52418 h 247529"/>
                <a:gd name="connsiteX7" fmla="*/ 87363 w 923334"/>
                <a:gd name="connsiteY7" fmla="*/ 43682 h 247529"/>
                <a:gd name="connsiteX8" fmla="*/ 99012 w 923334"/>
                <a:gd name="connsiteY8" fmla="*/ 49506 h 247529"/>
                <a:gd name="connsiteX9" fmla="*/ 119397 w 923334"/>
                <a:gd name="connsiteY9" fmla="*/ 75715 h 247529"/>
                <a:gd name="connsiteX10" fmla="*/ 128133 w 923334"/>
                <a:gd name="connsiteY10" fmla="*/ 90275 h 247529"/>
                <a:gd name="connsiteX11" fmla="*/ 133957 w 923334"/>
                <a:gd name="connsiteY11" fmla="*/ 104836 h 247529"/>
                <a:gd name="connsiteX12" fmla="*/ 148518 w 923334"/>
                <a:gd name="connsiteY12" fmla="*/ 128133 h 247529"/>
                <a:gd name="connsiteX13" fmla="*/ 151430 w 923334"/>
                <a:gd name="connsiteY13" fmla="*/ 142693 h 247529"/>
                <a:gd name="connsiteX14" fmla="*/ 154342 w 923334"/>
                <a:gd name="connsiteY14" fmla="*/ 151429 h 247529"/>
                <a:gd name="connsiteX15" fmla="*/ 151430 w 923334"/>
                <a:gd name="connsiteY15" fmla="*/ 133957 h 247529"/>
                <a:gd name="connsiteX16" fmla="*/ 160166 w 923334"/>
                <a:gd name="connsiteY16" fmla="*/ 75715 h 247529"/>
                <a:gd name="connsiteX17" fmla="*/ 168902 w 923334"/>
                <a:gd name="connsiteY17" fmla="*/ 61154 h 247529"/>
                <a:gd name="connsiteX18" fmla="*/ 195111 w 923334"/>
                <a:gd name="connsiteY18" fmla="*/ 32033 h 247529"/>
                <a:gd name="connsiteX19" fmla="*/ 203848 w 923334"/>
                <a:gd name="connsiteY19" fmla="*/ 29121 h 247529"/>
                <a:gd name="connsiteX20" fmla="*/ 218408 w 923334"/>
                <a:gd name="connsiteY20" fmla="*/ 20385 h 247529"/>
                <a:gd name="connsiteX21" fmla="*/ 273738 w 923334"/>
                <a:gd name="connsiteY21" fmla="*/ 26209 h 247529"/>
                <a:gd name="connsiteX22" fmla="*/ 285386 w 923334"/>
                <a:gd name="connsiteY22" fmla="*/ 29121 h 247529"/>
                <a:gd name="connsiteX23" fmla="*/ 302859 w 923334"/>
                <a:gd name="connsiteY23" fmla="*/ 43682 h 247529"/>
                <a:gd name="connsiteX24" fmla="*/ 314507 w 923334"/>
                <a:gd name="connsiteY24" fmla="*/ 52418 h 247529"/>
                <a:gd name="connsiteX25" fmla="*/ 323244 w 923334"/>
                <a:gd name="connsiteY25" fmla="*/ 69891 h 247529"/>
                <a:gd name="connsiteX26" fmla="*/ 326156 w 923334"/>
                <a:gd name="connsiteY26" fmla="*/ 78627 h 247529"/>
                <a:gd name="connsiteX27" fmla="*/ 331980 w 923334"/>
                <a:gd name="connsiteY27" fmla="*/ 107748 h 247529"/>
                <a:gd name="connsiteX28" fmla="*/ 329068 w 923334"/>
                <a:gd name="connsiteY28" fmla="*/ 168902 h 247529"/>
                <a:gd name="connsiteX29" fmla="*/ 326156 w 923334"/>
                <a:gd name="connsiteY29" fmla="*/ 157254 h 247529"/>
                <a:gd name="connsiteX30" fmla="*/ 331980 w 923334"/>
                <a:gd name="connsiteY30" fmla="*/ 84451 h 247529"/>
                <a:gd name="connsiteX31" fmla="*/ 334892 w 923334"/>
                <a:gd name="connsiteY31" fmla="*/ 75715 h 247529"/>
                <a:gd name="connsiteX32" fmla="*/ 358189 w 923334"/>
                <a:gd name="connsiteY32" fmla="*/ 55330 h 247529"/>
                <a:gd name="connsiteX33" fmla="*/ 366925 w 923334"/>
                <a:gd name="connsiteY33" fmla="*/ 52418 h 247529"/>
                <a:gd name="connsiteX34" fmla="*/ 384398 w 923334"/>
                <a:gd name="connsiteY34" fmla="*/ 43682 h 247529"/>
                <a:gd name="connsiteX35" fmla="*/ 413519 w 923334"/>
                <a:gd name="connsiteY35" fmla="*/ 52418 h 247529"/>
                <a:gd name="connsiteX36" fmla="*/ 428079 w 923334"/>
                <a:gd name="connsiteY36" fmla="*/ 66978 h 247529"/>
                <a:gd name="connsiteX37" fmla="*/ 445552 w 923334"/>
                <a:gd name="connsiteY37" fmla="*/ 90275 h 247529"/>
                <a:gd name="connsiteX38" fmla="*/ 468849 w 923334"/>
                <a:gd name="connsiteY38" fmla="*/ 136869 h 247529"/>
                <a:gd name="connsiteX39" fmla="*/ 500882 w 923334"/>
                <a:gd name="connsiteY39" fmla="*/ 186375 h 247529"/>
                <a:gd name="connsiteX40" fmla="*/ 509618 w 923334"/>
                <a:gd name="connsiteY40" fmla="*/ 212584 h 247529"/>
                <a:gd name="connsiteX41" fmla="*/ 518355 w 923334"/>
                <a:gd name="connsiteY41" fmla="*/ 198023 h 247529"/>
                <a:gd name="connsiteX42" fmla="*/ 535827 w 923334"/>
                <a:gd name="connsiteY42" fmla="*/ 160166 h 247529"/>
                <a:gd name="connsiteX43" fmla="*/ 553300 w 923334"/>
                <a:gd name="connsiteY43" fmla="*/ 136869 h 247529"/>
                <a:gd name="connsiteX44" fmla="*/ 564948 w 923334"/>
                <a:gd name="connsiteY44" fmla="*/ 122308 h 247529"/>
                <a:gd name="connsiteX45" fmla="*/ 576597 w 923334"/>
                <a:gd name="connsiteY45" fmla="*/ 104836 h 247529"/>
                <a:gd name="connsiteX46" fmla="*/ 579509 w 923334"/>
                <a:gd name="connsiteY46" fmla="*/ 96099 h 247529"/>
                <a:gd name="connsiteX47" fmla="*/ 588245 w 923334"/>
                <a:gd name="connsiteY47" fmla="*/ 81539 h 247529"/>
                <a:gd name="connsiteX48" fmla="*/ 599893 w 923334"/>
                <a:gd name="connsiteY48" fmla="*/ 64066 h 247529"/>
                <a:gd name="connsiteX49" fmla="*/ 620278 w 923334"/>
                <a:gd name="connsiteY49" fmla="*/ 90275 h 247529"/>
                <a:gd name="connsiteX50" fmla="*/ 631927 w 923334"/>
                <a:gd name="connsiteY50" fmla="*/ 136869 h 247529"/>
                <a:gd name="connsiteX51" fmla="*/ 646487 w 923334"/>
                <a:gd name="connsiteY51" fmla="*/ 174726 h 247529"/>
                <a:gd name="connsiteX52" fmla="*/ 658135 w 923334"/>
                <a:gd name="connsiteY52" fmla="*/ 171814 h 247529"/>
                <a:gd name="connsiteX53" fmla="*/ 669784 w 923334"/>
                <a:gd name="connsiteY53" fmla="*/ 157254 h 247529"/>
                <a:gd name="connsiteX54" fmla="*/ 678520 w 923334"/>
                <a:gd name="connsiteY54" fmla="*/ 148517 h 247529"/>
                <a:gd name="connsiteX55" fmla="*/ 684344 w 923334"/>
                <a:gd name="connsiteY55" fmla="*/ 136869 h 247529"/>
                <a:gd name="connsiteX56" fmla="*/ 693081 w 923334"/>
                <a:gd name="connsiteY56" fmla="*/ 128133 h 247529"/>
                <a:gd name="connsiteX57" fmla="*/ 701817 w 923334"/>
                <a:gd name="connsiteY57" fmla="*/ 116484 h 247529"/>
                <a:gd name="connsiteX58" fmla="*/ 716378 w 923334"/>
                <a:gd name="connsiteY58" fmla="*/ 93187 h 247529"/>
                <a:gd name="connsiteX59" fmla="*/ 730938 w 923334"/>
                <a:gd name="connsiteY59" fmla="*/ 75715 h 247529"/>
                <a:gd name="connsiteX60" fmla="*/ 765883 w 923334"/>
                <a:gd name="connsiteY60" fmla="*/ 101924 h 247529"/>
                <a:gd name="connsiteX61" fmla="*/ 821213 w 923334"/>
                <a:gd name="connsiteY61" fmla="*/ 183463 h 247529"/>
                <a:gd name="connsiteX62" fmla="*/ 835774 w 923334"/>
                <a:gd name="connsiteY62" fmla="*/ 203847 h 247529"/>
                <a:gd name="connsiteX63" fmla="*/ 847422 w 923334"/>
                <a:gd name="connsiteY63" fmla="*/ 221320 h 247529"/>
                <a:gd name="connsiteX64" fmla="*/ 861983 w 923334"/>
                <a:gd name="connsiteY64" fmla="*/ 235880 h 247529"/>
                <a:gd name="connsiteX65" fmla="*/ 885279 w 923334"/>
                <a:gd name="connsiteY65" fmla="*/ 189287 h 247529"/>
                <a:gd name="connsiteX66" fmla="*/ 894016 w 923334"/>
                <a:gd name="connsiteY66" fmla="*/ 171814 h 247529"/>
                <a:gd name="connsiteX67" fmla="*/ 905664 w 923334"/>
                <a:gd name="connsiteY67" fmla="*/ 154341 h 247529"/>
                <a:gd name="connsiteX68" fmla="*/ 920225 w 923334"/>
                <a:gd name="connsiteY68" fmla="*/ 128133 h 247529"/>
                <a:gd name="connsiteX69" fmla="*/ 882367 w 923334"/>
                <a:gd name="connsiteY69" fmla="*/ 125220 h 247529"/>
                <a:gd name="connsiteX70" fmla="*/ 809565 w 923334"/>
                <a:gd name="connsiteY70" fmla="*/ 154341 h 247529"/>
                <a:gd name="connsiteX71" fmla="*/ 789180 w 923334"/>
                <a:gd name="connsiteY71" fmla="*/ 160166 h 247529"/>
                <a:gd name="connsiteX72" fmla="*/ 771707 w 923334"/>
                <a:gd name="connsiteY72" fmla="*/ 165990 h 247529"/>
                <a:gd name="connsiteX73" fmla="*/ 757147 w 923334"/>
                <a:gd name="connsiteY73" fmla="*/ 171814 h 247529"/>
                <a:gd name="connsiteX74" fmla="*/ 739674 w 923334"/>
                <a:gd name="connsiteY74" fmla="*/ 180550 h 247529"/>
                <a:gd name="connsiteX75" fmla="*/ 728026 w 923334"/>
                <a:gd name="connsiteY75" fmla="*/ 177638 h 247529"/>
                <a:gd name="connsiteX76" fmla="*/ 725114 w 923334"/>
                <a:gd name="connsiteY76" fmla="*/ 163078 h 247529"/>
                <a:gd name="connsiteX77" fmla="*/ 719290 w 923334"/>
                <a:gd name="connsiteY77" fmla="*/ 151429 h 247529"/>
                <a:gd name="connsiteX78" fmla="*/ 710553 w 923334"/>
                <a:gd name="connsiteY78" fmla="*/ 128133 h 247529"/>
                <a:gd name="connsiteX79" fmla="*/ 707641 w 923334"/>
                <a:gd name="connsiteY79" fmla="*/ 99012 h 247529"/>
                <a:gd name="connsiteX80" fmla="*/ 695993 w 923334"/>
                <a:gd name="connsiteY80" fmla="*/ 101924 h 247529"/>
                <a:gd name="connsiteX81" fmla="*/ 687256 w 923334"/>
                <a:gd name="connsiteY81" fmla="*/ 116484 h 247529"/>
                <a:gd name="connsiteX82" fmla="*/ 661048 w 923334"/>
                <a:gd name="connsiteY82" fmla="*/ 142693 h 247529"/>
                <a:gd name="connsiteX83" fmla="*/ 652311 w 923334"/>
                <a:gd name="connsiteY83" fmla="*/ 154341 h 247529"/>
                <a:gd name="connsiteX84" fmla="*/ 611542 w 923334"/>
                <a:gd name="connsiteY84" fmla="*/ 177638 h 247529"/>
                <a:gd name="connsiteX85" fmla="*/ 594069 w 923334"/>
                <a:gd name="connsiteY85" fmla="*/ 180550 h 247529"/>
                <a:gd name="connsiteX86" fmla="*/ 567860 w 923334"/>
                <a:gd name="connsiteY86" fmla="*/ 186375 h 247529"/>
                <a:gd name="connsiteX87" fmla="*/ 530003 w 923334"/>
                <a:gd name="connsiteY87" fmla="*/ 183463 h 247529"/>
                <a:gd name="connsiteX88" fmla="*/ 518355 w 923334"/>
                <a:gd name="connsiteY88" fmla="*/ 177638 h 247529"/>
                <a:gd name="connsiteX89" fmla="*/ 503794 w 923334"/>
                <a:gd name="connsiteY89" fmla="*/ 163078 h 247529"/>
                <a:gd name="connsiteX90" fmla="*/ 497970 w 923334"/>
                <a:gd name="connsiteY90" fmla="*/ 139781 h 247529"/>
                <a:gd name="connsiteX91" fmla="*/ 492146 w 923334"/>
                <a:gd name="connsiteY91" fmla="*/ 122308 h 247529"/>
                <a:gd name="connsiteX92" fmla="*/ 489234 w 923334"/>
                <a:gd name="connsiteY92" fmla="*/ 87363 h 247529"/>
                <a:gd name="connsiteX93" fmla="*/ 471761 w 923334"/>
                <a:gd name="connsiteY93" fmla="*/ 96099 h 247529"/>
                <a:gd name="connsiteX94" fmla="*/ 457200 w 923334"/>
                <a:gd name="connsiteY94" fmla="*/ 116484 h 247529"/>
                <a:gd name="connsiteX95" fmla="*/ 433904 w 923334"/>
                <a:gd name="connsiteY95" fmla="*/ 145605 h 247529"/>
                <a:gd name="connsiteX96" fmla="*/ 384398 w 923334"/>
                <a:gd name="connsiteY96" fmla="*/ 200935 h 247529"/>
                <a:gd name="connsiteX97" fmla="*/ 349453 w 923334"/>
                <a:gd name="connsiteY97" fmla="*/ 241705 h 247529"/>
                <a:gd name="connsiteX98" fmla="*/ 337804 w 923334"/>
                <a:gd name="connsiteY98" fmla="*/ 247529 h 247529"/>
                <a:gd name="connsiteX99" fmla="*/ 320332 w 923334"/>
                <a:gd name="connsiteY99" fmla="*/ 241705 h 247529"/>
                <a:gd name="connsiteX100" fmla="*/ 308683 w 923334"/>
                <a:gd name="connsiteY100" fmla="*/ 206759 h 247529"/>
                <a:gd name="connsiteX101" fmla="*/ 299947 w 923334"/>
                <a:gd name="connsiteY101" fmla="*/ 177638 h 247529"/>
                <a:gd name="connsiteX102" fmla="*/ 297035 w 923334"/>
                <a:gd name="connsiteY102" fmla="*/ 154341 h 247529"/>
                <a:gd name="connsiteX103" fmla="*/ 294123 w 923334"/>
                <a:gd name="connsiteY103" fmla="*/ 90275 h 247529"/>
                <a:gd name="connsiteX104" fmla="*/ 291211 w 923334"/>
                <a:gd name="connsiteY104" fmla="*/ 81539 h 247529"/>
                <a:gd name="connsiteX105" fmla="*/ 288299 w 923334"/>
                <a:gd name="connsiteY105" fmla="*/ 69891 h 247529"/>
                <a:gd name="connsiteX106" fmla="*/ 282474 w 923334"/>
                <a:gd name="connsiteY106" fmla="*/ 58242 h 247529"/>
                <a:gd name="connsiteX107" fmla="*/ 279562 w 923334"/>
                <a:gd name="connsiteY107" fmla="*/ 49506 h 247529"/>
                <a:gd name="connsiteX108" fmla="*/ 270826 w 923334"/>
                <a:gd name="connsiteY108" fmla="*/ 43682 h 247529"/>
                <a:gd name="connsiteX109" fmla="*/ 232969 w 923334"/>
                <a:gd name="connsiteY109" fmla="*/ 58242 h 247529"/>
                <a:gd name="connsiteX110" fmla="*/ 189287 w 923334"/>
                <a:gd name="connsiteY110" fmla="*/ 110660 h 247529"/>
                <a:gd name="connsiteX111" fmla="*/ 133957 w 923334"/>
                <a:gd name="connsiteY111" fmla="*/ 165990 h 247529"/>
                <a:gd name="connsiteX112" fmla="*/ 107748 w 923334"/>
                <a:gd name="connsiteY112" fmla="*/ 186375 h 247529"/>
                <a:gd name="connsiteX113" fmla="*/ 90276 w 923334"/>
                <a:gd name="connsiteY113" fmla="*/ 198023 h 247529"/>
                <a:gd name="connsiteX114" fmla="*/ 58242 w 923334"/>
                <a:gd name="connsiteY114" fmla="*/ 224232 h 247529"/>
                <a:gd name="connsiteX115" fmla="*/ 46594 w 923334"/>
                <a:gd name="connsiteY115" fmla="*/ 221320 h 247529"/>
                <a:gd name="connsiteX116" fmla="*/ 43682 w 923334"/>
                <a:gd name="connsiteY116" fmla="*/ 212584 h 247529"/>
                <a:gd name="connsiteX117" fmla="*/ 37858 w 923334"/>
                <a:gd name="connsiteY117" fmla="*/ 200935 h 247529"/>
                <a:gd name="connsiteX118" fmla="*/ 32034 w 923334"/>
                <a:gd name="connsiteY118" fmla="*/ 183463 h 247529"/>
                <a:gd name="connsiteX119" fmla="*/ 20385 w 923334"/>
                <a:gd name="connsiteY119" fmla="*/ 157254 h 247529"/>
                <a:gd name="connsiteX120" fmla="*/ 8737 w 923334"/>
                <a:gd name="connsiteY120" fmla="*/ 133957 h 247529"/>
                <a:gd name="connsiteX121" fmla="*/ 5825 w 923334"/>
                <a:gd name="connsiteY121" fmla="*/ 113572 h 247529"/>
                <a:gd name="connsiteX122" fmla="*/ 0 w 923334"/>
                <a:gd name="connsiteY122" fmla="*/ 96099 h 247529"/>
                <a:gd name="connsiteX123" fmla="*/ 11649 w 923334"/>
                <a:gd name="connsiteY123" fmla="*/ 66978 h 247529"/>
                <a:gd name="connsiteX124" fmla="*/ 66979 w 923334"/>
                <a:gd name="connsiteY124" fmla="*/ 119396 h 247529"/>
                <a:gd name="connsiteX125" fmla="*/ 128133 w 923334"/>
                <a:gd name="connsiteY125" fmla="*/ 154341 h 247529"/>
                <a:gd name="connsiteX126" fmla="*/ 168902 w 923334"/>
                <a:gd name="connsiteY126" fmla="*/ 177638 h 247529"/>
                <a:gd name="connsiteX127" fmla="*/ 183463 w 923334"/>
                <a:gd name="connsiteY127" fmla="*/ 174726 h 247529"/>
                <a:gd name="connsiteX128" fmla="*/ 189287 w 923334"/>
                <a:gd name="connsiteY128" fmla="*/ 165990 h 247529"/>
                <a:gd name="connsiteX129" fmla="*/ 198023 w 923334"/>
                <a:gd name="connsiteY129" fmla="*/ 148517 h 247529"/>
                <a:gd name="connsiteX130" fmla="*/ 212584 w 923334"/>
                <a:gd name="connsiteY130" fmla="*/ 113572 h 247529"/>
                <a:gd name="connsiteX131" fmla="*/ 218408 w 923334"/>
                <a:gd name="connsiteY131" fmla="*/ 101924 h 247529"/>
                <a:gd name="connsiteX132" fmla="*/ 224232 w 923334"/>
                <a:gd name="connsiteY132" fmla="*/ 87363 h 247529"/>
                <a:gd name="connsiteX133" fmla="*/ 227144 w 923334"/>
                <a:gd name="connsiteY133" fmla="*/ 78627 h 247529"/>
                <a:gd name="connsiteX134" fmla="*/ 232969 w 923334"/>
                <a:gd name="connsiteY134" fmla="*/ 69891 h 247529"/>
                <a:gd name="connsiteX135" fmla="*/ 238793 w 923334"/>
                <a:gd name="connsiteY135" fmla="*/ 52418 h 247529"/>
                <a:gd name="connsiteX136" fmla="*/ 241705 w 923334"/>
                <a:gd name="connsiteY136" fmla="*/ 43682 h 247529"/>
                <a:gd name="connsiteX137" fmla="*/ 247529 w 923334"/>
                <a:gd name="connsiteY137" fmla="*/ 37857 h 247529"/>
                <a:gd name="connsiteX138" fmla="*/ 262090 w 923334"/>
                <a:gd name="connsiteY138" fmla="*/ 23297 h 247529"/>
                <a:gd name="connsiteX139" fmla="*/ 273738 w 923334"/>
                <a:gd name="connsiteY139" fmla="*/ 20385 h 247529"/>
                <a:gd name="connsiteX140" fmla="*/ 294123 w 923334"/>
                <a:gd name="connsiteY140" fmla="*/ 23297 h 247529"/>
                <a:gd name="connsiteX141" fmla="*/ 320332 w 923334"/>
                <a:gd name="connsiteY141" fmla="*/ 43682 h 247529"/>
                <a:gd name="connsiteX142" fmla="*/ 343628 w 923334"/>
                <a:gd name="connsiteY142" fmla="*/ 58242 h 247529"/>
                <a:gd name="connsiteX143" fmla="*/ 366925 w 923334"/>
                <a:gd name="connsiteY143" fmla="*/ 69891 h 247529"/>
                <a:gd name="connsiteX144" fmla="*/ 390222 w 923334"/>
                <a:gd name="connsiteY144" fmla="*/ 87363 h 247529"/>
                <a:gd name="connsiteX145" fmla="*/ 419343 w 923334"/>
                <a:gd name="connsiteY145" fmla="*/ 99012 h 247529"/>
                <a:gd name="connsiteX146" fmla="*/ 436816 w 923334"/>
                <a:gd name="connsiteY146" fmla="*/ 110660 h 247529"/>
                <a:gd name="connsiteX147" fmla="*/ 454288 w 923334"/>
                <a:gd name="connsiteY147" fmla="*/ 119396 h 247529"/>
                <a:gd name="connsiteX148" fmla="*/ 463025 w 923334"/>
                <a:gd name="connsiteY148" fmla="*/ 125220 h 247529"/>
                <a:gd name="connsiteX149" fmla="*/ 474673 w 923334"/>
                <a:gd name="connsiteY149" fmla="*/ 128133 h 247529"/>
                <a:gd name="connsiteX150" fmla="*/ 483409 w 923334"/>
                <a:gd name="connsiteY150" fmla="*/ 131045 h 247529"/>
                <a:gd name="connsiteX151" fmla="*/ 497970 w 923334"/>
                <a:gd name="connsiteY151" fmla="*/ 128133 h 247529"/>
                <a:gd name="connsiteX152" fmla="*/ 515442 w 923334"/>
                <a:gd name="connsiteY152" fmla="*/ 104836 h 247529"/>
                <a:gd name="connsiteX153" fmla="*/ 547476 w 923334"/>
                <a:gd name="connsiteY153" fmla="*/ 64066 h 247529"/>
                <a:gd name="connsiteX154" fmla="*/ 559124 w 923334"/>
                <a:gd name="connsiteY154" fmla="*/ 43682 h 247529"/>
                <a:gd name="connsiteX155" fmla="*/ 567860 w 923334"/>
                <a:gd name="connsiteY155" fmla="*/ 40770 h 247529"/>
                <a:gd name="connsiteX156" fmla="*/ 576597 w 923334"/>
                <a:gd name="connsiteY156" fmla="*/ 58242 h 247529"/>
                <a:gd name="connsiteX157" fmla="*/ 579509 w 923334"/>
                <a:gd name="connsiteY157" fmla="*/ 78627 h 247529"/>
                <a:gd name="connsiteX158" fmla="*/ 588245 w 923334"/>
                <a:gd name="connsiteY158" fmla="*/ 84451 h 247529"/>
                <a:gd name="connsiteX159" fmla="*/ 602806 w 923334"/>
                <a:gd name="connsiteY159" fmla="*/ 75715 h 247529"/>
                <a:gd name="connsiteX160" fmla="*/ 629014 w 923334"/>
                <a:gd name="connsiteY160" fmla="*/ 40770 h 247529"/>
                <a:gd name="connsiteX161" fmla="*/ 652311 w 923334"/>
                <a:gd name="connsiteY161" fmla="*/ 11648 h 247529"/>
                <a:gd name="connsiteX162" fmla="*/ 669784 w 923334"/>
                <a:gd name="connsiteY162" fmla="*/ 0 h 247529"/>
                <a:gd name="connsiteX163" fmla="*/ 684344 w 923334"/>
                <a:gd name="connsiteY163" fmla="*/ 11648 h 247529"/>
                <a:gd name="connsiteX164" fmla="*/ 701817 w 923334"/>
                <a:gd name="connsiteY164" fmla="*/ 49506 h 247529"/>
                <a:gd name="connsiteX165" fmla="*/ 704729 w 923334"/>
                <a:gd name="connsiteY165" fmla="*/ 58242 h 247529"/>
                <a:gd name="connsiteX166" fmla="*/ 716378 w 923334"/>
                <a:gd name="connsiteY166" fmla="*/ 75715 h 247529"/>
                <a:gd name="connsiteX167" fmla="*/ 722202 w 923334"/>
                <a:gd name="connsiteY167" fmla="*/ 84451 h 247529"/>
                <a:gd name="connsiteX168" fmla="*/ 733850 w 923334"/>
                <a:gd name="connsiteY168" fmla="*/ 87363 h 247529"/>
                <a:gd name="connsiteX169" fmla="*/ 760059 w 923334"/>
                <a:gd name="connsiteY169" fmla="*/ 64066 h 247529"/>
                <a:gd name="connsiteX170" fmla="*/ 768795 w 923334"/>
                <a:gd name="connsiteY170" fmla="*/ 58242 h 247529"/>
                <a:gd name="connsiteX171" fmla="*/ 777532 w 923334"/>
                <a:gd name="connsiteY171" fmla="*/ 55330 h 247529"/>
                <a:gd name="connsiteX172" fmla="*/ 786268 w 923334"/>
                <a:gd name="connsiteY172" fmla="*/ 49506 h 247529"/>
                <a:gd name="connsiteX173" fmla="*/ 821213 w 923334"/>
                <a:gd name="connsiteY173" fmla="*/ 55330 h 247529"/>
                <a:gd name="connsiteX174" fmla="*/ 824125 w 923334"/>
                <a:gd name="connsiteY174" fmla="*/ 64066 h 247529"/>
                <a:gd name="connsiteX175" fmla="*/ 838686 w 923334"/>
                <a:gd name="connsiteY175" fmla="*/ 84451 h 247529"/>
                <a:gd name="connsiteX176" fmla="*/ 847422 w 923334"/>
                <a:gd name="connsiteY176" fmla="*/ 99012 h 247529"/>
                <a:gd name="connsiteX177" fmla="*/ 850334 w 923334"/>
                <a:gd name="connsiteY177" fmla="*/ 110660 h 247529"/>
                <a:gd name="connsiteX178" fmla="*/ 864895 w 923334"/>
                <a:gd name="connsiteY178" fmla="*/ 128133 h 247529"/>
                <a:gd name="connsiteX179" fmla="*/ 888192 w 923334"/>
                <a:gd name="connsiteY179" fmla="*/ 160166 h 247529"/>
                <a:gd name="connsiteX180" fmla="*/ 896928 w 923334"/>
                <a:gd name="connsiteY180" fmla="*/ 168902 h 247529"/>
                <a:gd name="connsiteX181" fmla="*/ 902752 w 923334"/>
                <a:gd name="connsiteY181" fmla="*/ 177638 h 247529"/>
                <a:gd name="connsiteX182" fmla="*/ 911488 w 923334"/>
                <a:gd name="connsiteY182" fmla="*/ 189287 h 24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923334" h="247529">
                  <a:moveTo>
                    <a:pt x="55330" y="206759"/>
                  </a:moveTo>
                  <a:cubicBezTo>
                    <a:pt x="53389" y="197052"/>
                    <a:pt x="52057" y="187203"/>
                    <a:pt x="49506" y="177638"/>
                  </a:cubicBezTo>
                  <a:cubicBezTo>
                    <a:pt x="48159" y="172587"/>
                    <a:pt x="45057" y="168121"/>
                    <a:pt x="43682" y="163078"/>
                  </a:cubicBezTo>
                  <a:cubicBezTo>
                    <a:pt x="42470" y="158634"/>
                    <a:pt x="38317" y="128434"/>
                    <a:pt x="37858" y="125220"/>
                  </a:cubicBezTo>
                  <a:cubicBezTo>
                    <a:pt x="38829" y="108718"/>
                    <a:pt x="38318" y="92062"/>
                    <a:pt x="40770" y="75715"/>
                  </a:cubicBezTo>
                  <a:cubicBezTo>
                    <a:pt x="41289" y="72254"/>
                    <a:pt x="44353" y="69667"/>
                    <a:pt x="46594" y="66978"/>
                  </a:cubicBezTo>
                  <a:cubicBezTo>
                    <a:pt x="51195" y="61456"/>
                    <a:pt x="57521" y="55691"/>
                    <a:pt x="64067" y="52418"/>
                  </a:cubicBezTo>
                  <a:cubicBezTo>
                    <a:pt x="71032" y="48936"/>
                    <a:pt x="79802" y="46202"/>
                    <a:pt x="87363" y="43682"/>
                  </a:cubicBezTo>
                  <a:cubicBezTo>
                    <a:pt x="91246" y="45623"/>
                    <a:pt x="95479" y="46983"/>
                    <a:pt x="99012" y="49506"/>
                  </a:cubicBezTo>
                  <a:cubicBezTo>
                    <a:pt x="107157" y="55323"/>
                    <a:pt x="114882" y="68190"/>
                    <a:pt x="119397" y="75715"/>
                  </a:cubicBezTo>
                  <a:cubicBezTo>
                    <a:pt x="122309" y="80568"/>
                    <a:pt x="125602" y="85213"/>
                    <a:pt x="128133" y="90275"/>
                  </a:cubicBezTo>
                  <a:cubicBezTo>
                    <a:pt x="130471" y="94951"/>
                    <a:pt x="131619" y="100160"/>
                    <a:pt x="133957" y="104836"/>
                  </a:cubicBezTo>
                  <a:cubicBezTo>
                    <a:pt x="137470" y="111862"/>
                    <a:pt x="143897" y="121202"/>
                    <a:pt x="148518" y="128133"/>
                  </a:cubicBezTo>
                  <a:cubicBezTo>
                    <a:pt x="149489" y="132986"/>
                    <a:pt x="150230" y="137891"/>
                    <a:pt x="151430" y="142693"/>
                  </a:cubicBezTo>
                  <a:cubicBezTo>
                    <a:pt x="152174" y="145671"/>
                    <a:pt x="154342" y="154499"/>
                    <a:pt x="154342" y="151429"/>
                  </a:cubicBezTo>
                  <a:cubicBezTo>
                    <a:pt x="154342" y="145525"/>
                    <a:pt x="152401" y="139781"/>
                    <a:pt x="151430" y="133957"/>
                  </a:cubicBezTo>
                  <a:cubicBezTo>
                    <a:pt x="154342" y="114543"/>
                    <a:pt x="155585" y="94804"/>
                    <a:pt x="160166" y="75715"/>
                  </a:cubicBezTo>
                  <a:cubicBezTo>
                    <a:pt x="161487" y="70211"/>
                    <a:pt x="165573" y="65732"/>
                    <a:pt x="168902" y="61154"/>
                  </a:cubicBezTo>
                  <a:cubicBezTo>
                    <a:pt x="172031" y="56852"/>
                    <a:pt x="188929" y="36449"/>
                    <a:pt x="195111" y="32033"/>
                  </a:cubicBezTo>
                  <a:cubicBezTo>
                    <a:pt x="197609" y="30249"/>
                    <a:pt x="201102" y="30494"/>
                    <a:pt x="203848" y="29121"/>
                  </a:cubicBezTo>
                  <a:cubicBezTo>
                    <a:pt x="208910" y="26590"/>
                    <a:pt x="213555" y="23297"/>
                    <a:pt x="218408" y="20385"/>
                  </a:cubicBezTo>
                  <a:cubicBezTo>
                    <a:pt x="236851" y="22326"/>
                    <a:pt x="255349" y="23810"/>
                    <a:pt x="273738" y="26209"/>
                  </a:cubicBezTo>
                  <a:cubicBezTo>
                    <a:pt x="277707" y="26727"/>
                    <a:pt x="281806" y="27331"/>
                    <a:pt x="285386" y="29121"/>
                  </a:cubicBezTo>
                  <a:cubicBezTo>
                    <a:pt x="297036" y="34946"/>
                    <a:pt x="294845" y="37003"/>
                    <a:pt x="302859" y="43682"/>
                  </a:cubicBezTo>
                  <a:cubicBezTo>
                    <a:pt x="306587" y="46789"/>
                    <a:pt x="310624" y="49506"/>
                    <a:pt x="314507" y="52418"/>
                  </a:cubicBezTo>
                  <a:cubicBezTo>
                    <a:pt x="317419" y="58242"/>
                    <a:pt x="320599" y="63940"/>
                    <a:pt x="323244" y="69891"/>
                  </a:cubicBezTo>
                  <a:cubicBezTo>
                    <a:pt x="324491" y="72696"/>
                    <a:pt x="325313" y="75676"/>
                    <a:pt x="326156" y="78627"/>
                  </a:cubicBezTo>
                  <a:cubicBezTo>
                    <a:pt x="329631" y="90791"/>
                    <a:pt x="329692" y="94018"/>
                    <a:pt x="331980" y="107748"/>
                  </a:cubicBezTo>
                  <a:cubicBezTo>
                    <a:pt x="331009" y="128133"/>
                    <a:pt x="331452" y="148634"/>
                    <a:pt x="329068" y="168902"/>
                  </a:cubicBezTo>
                  <a:cubicBezTo>
                    <a:pt x="328600" y="172877"/>
                    <a:pt x="326018" y="161254"/>
                    <a:pt x="326156" y="157254"/>
                  </a:cubicBezTo>
                  <a:cubicBezTo>
                    <a:pt x="326995" y="132923"/>
                    <a:pt x="329387" y="108658"/>
                    <a:pt x="331980" y="84451"/>
                  </a:cubicBezTo>
                  <a:cubicBezTo>
                    <a:pt x="332307" y="81399"/>
                    <a:pt x="333519" y="78460"/>
                    <a:pt x="334892" y="75715"/>
                  </a:cubicBezTo>
                  <a:cubicBezTo>
                    <a:pt x="339649" y="66201"/>
                    <a:pt x="347703" y="58825"/>
                    <a:pt x="358189" y="55330"/>
                  </a:cubicBezTo>
                  <a:cubicBezTo>
                    <a:pt x="361101" y="54359"/>
                    <a:pt x="364180" y="53791"/>
                    <a:pt x="366925" y="52418"/>
                  </a:cubicBezTo>
                  <a:cubicBezTo>
                    <a:pt x="389506" y="41128"/>
                    <a:pt x="362441" y="51001"/>
                    <a:pt x="384398" y="43682"/>
                  </a:cubicBezTo>
                  <a:cubicBezTo>
                    <a:pt x="394105" y="46594"/>
                    <a:pt x="404577" y="47649"/>
                    <a:pt x="413519" y="52418"/>
                  </a:cubicBezTo>
                  <a:cubicBezTo>
                    <a:pt x="419575" y="55648"/>
                    <a:pt x="423645" y="61738"/>
                    <a:pt x="428079" y="66978"/>
                  </a:cubicBezTo>
                  <a:cubicBezTo>
                    <a:pt x="434349" y="74388"/>
                    <a:pt x="440630" y="81908"/>
                    <a:pt x="445552" y="90275"/>
                  </a:cubicBezTo>
                  <a:cubicBezTo>
                    <a:pt x="486644" y="160132"/>
                    <a:pt x="430955" y="78307"/>
                    <a:pt x="468849" y="136869"/>
                  </a:cubicBezTo>
                  <a:cubicBezTo>
                    <a:pt x="478448" y="151703"/>
                    <a:pt x="493444" y="169373"/>
                    <a:pt x="500882" y="186375"/>
                  </a:cubicBezTo>
                  <a:cubicBezTo>
                    <a:pt x="504573" y="194812"/>
                    <a:pt x="509618" y="212584"/>
                    <a:pt x="509618" y="212584"/>
                  </a:cubicBezTo>
                  <a:cubicBezTo>
                    <a:pt x="512530" y="207730"/>
                    <a:pt x="515824" y="203086"/>
                    <a:pt x="518355" y="198023"/>
                  </a:cubicBezTo>
                  <a:cubicBezTo>
                    <a:pt x="524462" y="185809"/>
                    <a:pt x="528359" y="171782"/>
                    <a:pt x="535827" y="160166"/>
                  </a:cubicBezTo>
                  <a:cubicBezTo>
                    <a:pt x="541076" y="152001"/>
                    <a:pt x="547915" y="144946"/>
                    <a:pt x="553300" y="136869"/>
                  </a:cubicBezTo>
                  <a:cubicBezTo>
                    <a:pt x="560647" y="125848"/>
                    <a:pt x="556649" y="130608"/>
                    <a:pt x="564948" y="122308"/>
                  </a:cubicBezTo>
                  <a:cubicBezTo>
                    <a:pt x="571636" y="95556"/>
                    <a:pt x="561970" y="123119"/>
                    <a:pt x="576597" y="104836"/>
                  </a:cubicBezTo>
                  <a:cubicBezTo>
                    <a:pt x="578515" y="102439"/>
                    <a:pt x="578136" y="98845"/>
                    <a:pt x="579509" y="96099"/>
                  </a:cubicBezTo>
                  <a:cubicBezTo>
                    <a:pt x="582040" y="91037"/>
                    <a:pt x="585206" y="86314"/>
                    <a:pt x="588245" y="81539"/>
                  </a:cubicBezTo>
                  <a:cubicBezTo>
                    <a:pt x="592003" y="75633"/>
                    <a:pt x="599893" y="64066"/>
                    <a:pt x="599893" y="64066"/>
                  </a:cubicBezTo>
                  <a:cubicBezTo>
                    <a:pt x="618415" y="68696"/>
                    <a:pt x="612567" y="63838"/>
                    <a:pt x="620278" y="90275"/>
                  </a:cubicBezTo>
                  <a:cubicBezTo>
                    <a:pt x="624761" y="105644"/>
                    <a:pt x="625981" y="122005"/>
                    <a:pt x="631927" y="136869"/>
                  </a:cubicBezTo>
                  <a:cubicBezTo>
                    <a:pt x="644715" y="168840"/>
                    <a:pt x="640269" y="156072"/>
                    <a:pt x="646487" y="174726"/>
                  </a:cubicBezTo>
                  <a:cubicBezTo>
                    <a:pt x="650370" y="173755"/>
                    <a:pt x="654933" y="174215"/>
                    <a:pt x="658135" y="171814"/>
                  </a:cubicBezTo>
                  <a:cubicBezTo>
                    <a:pt x="663107" y="168085"/>
                    <a:pt x="665691" y="161932"/>
                    <a:pt x="669784" y="157254"/>
                  </a:cubicBezTo>
                  <a:cubicBezTo>
                    <a:pt x="672496" y="154155"/>
                    <a:pt x="676126" y="151868"/>
                    <a:pt x="678520" y="148517"/>
                  </a:cubicBezTo>
                  <a:cubicBezTo>
                    <a:pt x="681043" y="144985"/>
                    <a:pt x="681821" y="140401"/>
                    <a:pt x="684344" y="136869"/>
                  </a:cubicBezTo>
                  <a:cubicBezTo>
                    <a:pt x="686738" y="133518"/>
                    <a:pt x="690401" y="131260"/>
                    <a:pt x="693081" y="128133"/>
                  </a:cubicBezTo>
                  <a:cubicBezTo>
                    <a:pt x="696240" y="124448"/>
                    <a:pt x="698905" y="120367"/>
                    <a:pt x="701817" y="116484"/>
                  </a:cubicBezTo>
                  <a:cubicBezTo>
                    <a:pt x="707030" y="100846"/>
                    <a:pt x="702133" y="112180"/>
                    <a:pt x="716378" y="93187"/>
                  </a:cubicBezTo>
                  <a:cubicBezTo>
                    <a:pt x="728541" y="76970"/>
                    <a:pt x="714956" y="91697"/>
                    <a:pt x="730938" y="75715"/>
                  </a:cubicBezTo>
                  <a:cubicBezTo>
                    <a:pt x="753575" y="80242"/>
                    <a:pt x="746497" y="75753"/>
                    <a:pt x="765883" y="101924"/>
                  </a:cubicBezTo>
                  <a:cubicBezTo>
                    <a:pt x="790646" y="135354"/>
                    <a:pt x="800284" y="153021"/>
                    <a:pt x="821213" y="183463"/>
                  </a:cubicBezTo>
                  <a:cubicBezTo>
                    <a:pt x="825944" y="190344"/>
                    <a:pt x="831021" y="196982"/>
                    <a:pt x="835774" y="203847"/>
                  </a:cubicBezTo>
                  <a:cubicBezTo>
                    <a:pt x="839758" y="209602"/>
                    <a:pt x="842472" y="216371"/>
                    <a:pt x="847422" y="221320"/>
                  </a:cubicBezTo>
                  <a:lnTo>
                    <a:pt x="861983" y="235880"/>
                  </a:lnTo>
                  <a:cubicBezTo>
                    <a:pt x="882083" y="209079"/>
                    <a:pt x="858990" y="241862"/>
                    <a:pt x="885279" y="189287"/>
                  </a:cubicBezTo>
                  <a:cubicBezTo>
                    <a:pt x="888191" y="183463"/>
                    <a:pt x="890735" y="177439"/>
                    <a:pt x="894016" y="171814"/>
                  </a:cubicBezTo>
                  <a:cubicBezTo>
                    <a:pt x="897543" y="165768"/>
                    <a:pt x="902534" y="160602"/>
                    <a:pt x="905664" y="154341"/>
                  </a:cubicBezTo>
                  <a:cubicBezTo>
                    <a:pt x="914019" y="137630"/>
                    <a:pt x="909254" y="146415"/>
                    <a:pt x="920225" y="128133"/>
                  </a:cubicBezTo>
                  <a:cubicBezTo>
                    <a:pt x="926209" y="104193"/>
                    <a:pt x="928086" y="111504"/>
                    <a:pt x="882367" y="125220"/>
                  </a:cubicBezTo>
                  <a:cubicBezTo>
                    <a:pt x="815943" y="145147"/>
                    <a:pt x="857202" y="136477"/>
                    <a:pt x="809565" y="154341"/>
                  </a:cubicBezTo>
                  <a:cubicBezTo>
                    <a:pt x="802948" y="156822"/>
                    <a:pt x="795934" y="158088"/>
                    <a:pt x="789180" y="160166"/>
                  </a:cubicBezTo>
                  <a:cubicBezTo>
                    <a:pt x="783312" y="161972"/>
                    <a:pt x="777477" y="163892"/>
                    <a:pt x="771707" y="165990"/>
                  </a:cubicBezTo>
                  <a:cubicBezTo>
                    <a:pt x="766794" y="167776"/>
                    <a:pt x="761822" y="169476"/>
                    <a:pt x="757147" y="171814"/>
                  </a:cubicBezTo>
                  <a:cubicBezTo>
                    <a:pt x="734569" y="183103"/>
                    <a:pt x="761632" y="173231"/>
                    <a:pt x="739674" y="180550"/>
                  </a:cubicBezTo>
                  <a:cubicBezTo>
                    <a:pt x="735791" y="179579"/>
                    <a:pt x="730588" y="180713"/>
                    <a:pt x="728026" y="177638"/>
                  </a:cubicBezTo>
                  <a:cubicBezTo>
                    <a:pt x="724857" y="173836"/>
                    <a:pt x="726679" y="167773"/>
                    <a:pt x="725114" y="163078"/>
                  </a:cubicBezTo>
                  <a:cubicBezTo>
                    <a:pt x="723741" y="158960"/>
                    <a:pt x="721053" y="155396"/>
                    <a:pt x="719290" y="151429"/>
                  </a:cubicBezTo>
                  <a:cubicBezTo>
                    <a:pt x="714643" y="140974"/>
                    <a:pt x="713757" y="137744"/>
                    <a:pt x="710553" y="128133"/>
                  </a:cubicBezTo>
                  <a:cubicBezTo>
                    <a:pt x="709582" y="118426"/>
                    <a:pt x="712379" y="107540"/>
                    <a:pt x="707641" y="99012"/>
                  </a:cubicBezTo>
                  <a:cubicBezTo>
                    <a:pt x="705697" y="95513"/>
                    <a:pt x="699032" y="99320"/>
                    <a:pt x="695993" y="101924"/>
                  </a:cubicBezTo>
                  <a:cubicBezTo>
                    <a:pt x="691695" y="105607"/>
                    <a:pt x="690940" y="112187"/>
                    <a:pt x="687256" y="116484"/>
                  </a:cubicBezTo>
                  <a:cubicBezTo>
                    <a:pt x="679216" y="125864"/>
                    <a:pt x="668461" y="132810"/>
                    <a:pt x="661048" y="142693"/>
                  </a:cubicBezTo>
                  <a:cubicBezTo>
                    <a:pt x="658136" y="146576"/>
                    <a:pt x="655939" y="151116"/>
                    <a:pt x="652311" y="154341"/>
                  </a:cubicBezTo>
                  <a:cubicBezTo>
                    <a:pt x="646210" y="159764"/>
                    <a:pt x="618036" y="176556"/>
                    <a:pt x="611542" y="177638"/>
                  </a:cubicBezTo>
                  <a:lnTo>
                    <a:pt x="594069" y="180550"/>
                  </a:lnTo>
                  <a:cubicBezTo>
                    <a:pt x="585058" y="183555"/>
                    <a:pt x="578115" y="186375"/>
                    <a:pt x="567860" y="186375"/>
                  </a:cubicBezTo>
                  <a:cubicBezTo>
                    <a:pt x="555204" y="186375"/>
                    <a:pt x="542622" y="184434"/>
                    <a:pt x="530003" y="183463"/>
                  </a:cubicBezTo>
                  <a:cubicBezTo>
                    <a:pt x="526120" y="181521"/>
                    <a:pt x="521782" y="180303"/>
                    <a:pt x="518355" y="177638"/>
                  </a:cubicBezTo>
                  <a:cubicBezTo>
                    <a:pt x="512937" y="173424"/>
                    <a:pt x="503794" y="163078"/>
                    <a:pt x="503794" y="163078"/>
                  </a:cubicBezTo>
                  <a:cubicBezTo>
                    <a:pt x="494957" y="136563"/>
                    <a:pt x="508514" y="178443"/>
                    <a:pt x="497970" y="139781"/>
                  </a:cubicBezTo>
                  <a:cubicBezTo>
                    <a:pt x="496355" y="133858"/>
                    <a:pt x="492146" y="122308"/>
                    <a:pt x="492146" y="122308"/>
                  </a:cubicBezTo>
                  <a:cubicBezTo>
                    <a:pt x="491175" y="110660"/>
                    <a:pt x="496410" y="96589"/>
                    <a:pt x="489234" y="87363"/>
                  </a:cubicBezTo>
                  <a:cubicBezTo>
                    <a:pt x="485236" y="82223"/>
                    <a:pt x="476579" y="91719"/>
                    <a:pt x="471761" y="96099"/>
                  </a:cubicBezTo>
                  <a:cubicBezTo>
                    <a:pt x="465582" y="101716"/>
                    <a:pt x="462272" y="109851"/>
                    <a:pt x="457200" y="116484"/>
                  </a:cubicBezTo>
                  <a:cubicBezTo>
                    <a:pt x="449649" y="126359"/>
                    <a:pt x="442021" y="136190"/>
                    <a:pt x="433904" y="145605"/>
                  </a:cubicBezTo>
                  <a:cubicBezTo>
                    <a:pt x="417745" y="164350"/>
                    <a:pt x="399592" y="181400"/>
                    <a:pt x="384398" y="200935"/>
                  </a:cubicBezTo>
                  <a:cubicBezTo>
                    <a:pt x="375596" y="212252"/>
                    <a:pt x="362042" y="231913"/>
                    <a:pt x="349453" y="241705"/>
                  </a:cubicBezTo>
                  <a:cubicBezTo>
                    <a:pt x="346026" y="244370"/>
                    <a:pt x="341687" y="245588"/>
                    <a:pt x="337804" y="247529"/>
                  </a:cubicBezTo>
                  <a:cubicBezTo>
                    <a:pt x="331980" y="245588"/>
                    <a:pt x="323900" y="246701"/>
                    <a:pt x="320332" y="241705"/>
                  </a:cubicBezTo>
                  <a:cubicBezTo>
                    <a:pt x="313195" y="231713"/>
                    <a:pt x="312566" y="218408"/>
                    <a:pt x="308683" y="206759"/>
                  </a:cubicBezTo>
                  <a:cubicBezTo>
                    <a:pt x="306093" y="198989"/>
                    <a:pt x="301414" y="186442"/>
                    <a:pt x="299947" y="177638"/>
                  </a:cubicBezTo>
                  <a:cubicBezTo>
                    <a:pt x="298660" y="169918"/>
                    <a:pt x="298006" y="162107"/>
                    <a:pt x="297035" y="154341"/>
                  </a:cubicBezTo>
                  <a:cubicBezTo>
                    <a:pt x="296064" y="132986"/>
                    <a:pt x="295828" y="111584"/>
                    <a:pt x="294123" y="90275"/>
                  </a:cubicBezTo>
                  <a:cubicBezTo>
                    <a:pt x="293878" y="87215"/>
                    <a:pt x="292054" y="84490"/>
                    <a:pt x="291211" y="81539"/>
                  </a:cubicBezTo>
                  <a:cubicBezTo>
                    <a:pt x="290112" y="77691"/>
                    <a:pt x="289704" y="73638"/>
                    <a:pt x="288299" y="69891"/>
                  </a:cubicBezTo>
                  <a:cubicBezTo>
                    <a:pt x="286775" y="65826"/>
                    <a:pt x="284184" y="62232"/>
                    <a:pt x="282474" y="58242"/>
                  </a:cubicBezTo>
                  <a:cubicBezTo>
                    <a:pt x="281265" y="55421"/>
                    <a:pt x="281480" y="51903"/>
                    <a:pt x="279562" y="49506"/>
                  </a:cubicBezTo>
                  <a:cubicBezTo>
                    <a:pt x="277376" y="46773"/>
                    <a:pt x="273738" y="45623"/>
                    <a:pt x="270826" y="43682"/>
                  </a:cubicBezTo>
                  <a:cubicBezTo>
                    <a:pt x="258207" y="48535"/>
                    <a:pt x="243416" y="49660"/>
                    <a:pt x="232969" y="58242"/>
                  </a:cubicBezTo>
                  <a:cubicBezTo>
                    <a:pt x="215394" y="72679"/>
                    <a:pt x="205370" y="94577"/>
                    <a:pt x="189287" y="110660"/>
                  </a:cubicBezTo>
                  <a:cubicBezTo>
                    <a:pt x="170844" y="129103"/>
                    <a:pt x="154545" y="149977"/>
                    <a:pt x="133957" y="165990"/>
                  </a:cubicBezTo>
                  <a:cubicBezTo>
                    <a:pt x="125221" y="172785"/>
                    <a:pt x="116673" y="179830"/>
                    <a:pt x="107748" y="186375"/>
                  </a:cubicBezTo>
                  <a:cubicBezTo>
                    <a:pt x="102104" y="190514"/>
                    <a:pt x="95920" y="193884"/>
                    <a:pt x="90276" y="198023"/>
                  </a:cubicBezTo>
                  <a:cubicBezTo>
                    <a:pt x="66632" y="215362"/>
                    <a:pt x="70720" y="211756"/>
                    <a:pt x="58242" y="224232"/>
                  </a:cubicBezTo>
                  <a:cubicBezTo>
                    <a:pt x="54359" y="223261"/>
                    <a:pt x="49719" y="223820"/>
                    <a:pt x="46594" y="221320"/>
                  </a:cubicBezTo>
                  <a:cubicBezTo>
                    <a:pt x="44197" y="219402"/>
                    <a:pt x="44891" y="215405"/>
                    <a:pt x="43682" y="212584"/>
                  </a:cubicBezTo>
                  <a:cubicBezTo>
                    <a:pt x="41972" y="208594"/>
                    <a:pt x="39470" y="204966"/>
                    <a:pt x="37858" y="200935"/>
                  </a:cubicBezTo>
                  <a:cubicBezTo>
                    <a:pt x="35578" y="195235"/>
                    <a:pt x="34132" y="189232"/>
                    <a:pt x="32034" y="183463"/>
                  </a:cubicBezTo>
                  <a:cubicBezTo>
                    <a:pt x="23400" y="159721"/>
                    <a:pt x="29540" y="177854"/>
                    <a:pt x="20385" y="157254"/>
                  </a:cubicBezTo>
                  <a:cubicBezTo>
                    <a:pt x="10886" y="135881"/>
                    <a:pt x="19051" y="149428"/>
                    <a:pt x="8737" y="133957"/>
                  </a:cubicBezTo>
                  <a:cubicBezTo>
                    <a:pt x="7766" y="127162"/>
                    <a:pt x="7369" y="120260"/>
                    <a:pt x="5825" y="113572"/>
                  </a:cubicBezTo>
                  <a:cubicBezTo>
                    <a:pt x="4444" y="107590"/>
                    <a:pt x="0" y="96099"/>
                    <a:pt x="0" y="96099"/>
                  </a:cubicBezTo>
                  <a:cubicBezTo>
                    <a:pt x="3883" y="86392"/>
                    <a:pt x="1774" y="63543"/>
                    <a:pt x="11649" y="66978"/>
                  </a:cubicBezTo>
                  <a:cubicBezTo>
                    <a:pt x="35645" y="75324"/>
                    <a:pt x="46433" y="104453"/>
                    <a:pt x="66979" y="119396"/>
                  </a:cubicBezTo>
                  <a:cubicBezTo>
                    <a:pt x="154807" y="183271"/>
                    <a:pt x="49268" y="110527"/>
                    <a:pt x="128133" y="154341"/>
                  </a:cubicBezTo>
                  <a:cubicBezTo>
                    <a:pt x="181025" y="183725"/>
                    <a:pt x="126610" y="163541"/>
                    <a:pt x="168902" y="177638"/>
                  </a:cubicBezTo>
                  <a:cubicBezTo>
                    <a:pt x="173756" y="176667"/>
                    <a:pt x="179165" y="177182"/>
                    <a:pt x="183463" y="174726"/>
                  </a:cubicBezTo>
                  <a:cubicBezTo>
                    <a:pt x="186502" y="172990"/>
                    <a:pt x="187587" y="169049"/>
                    <a:pt x="189287" y="165990"/>
                  </a:cubicBezTo>
                  <a:cubicBezTo>
                    <a:pt x="192449" y="160298"/>
                    <a:pt x="195378" y="154467"/>
                    <a:pt x="198023" y="148517"/>
                  </a:cubicBezTo>
                  <a:cubicBezTo>
                    <a:pt x="203148" y="136986"/>
                    <a:pt x="206941" y="124859"/>
                    <a:pt x="212584" y="113572"/>
                  </a:cubicBezTo>
                  <a:cubicBezTo>
                    <a:pt x="214525" y="109689"/>
                    <a:pt x="216645" y="105891"/>
                    <a:pt x="218408" y="101924"/>
                  </a:cubicBezTo>
                  <a:cubicBezTo>
                    <a:pt x="220531" y="97147"/>
                    <a:pt x="222397" y="92258"/>
                    <a:pt x="224232" y="87363"/>
                  </a:cubicBezTo>
                  <a:cubicBezTo>
                    <a:pt x="225310" y="84489"/>
                    <a:pt x="225771" y="81372"/>
                    <a:pt x="227144" y="78627"/>
                  </a:cubicBezTo>
                  <a:cubicBezTo>
                    <a:pt x="228709" y="75497"/>
                    <a:pt x="231027" y="72803"/>
                    <a:pt x="232969" y="69891"/>
                  </a:cubicBezTo>
                  <a:lnTo>
                    <a:pt x="238793" y="52418"/>
                  </a:lnTo>
                  <a:cubicBezTo>
                    <a:pt x="239764" y="49506"/>
                    <a:pt x="239535" y="45853"/>
                    <a:pt x="241705" y="43682"/>
                  </a:cubicBezTo>
                  <a:cubicBezTo>
                    <a:pt x="243646" y="41740"/>
                    <a:pt x="245814" y="40001"/>
                    <a:pt x="247529" y="37857"/>
                  </a:cubicBezTo>
                  <a:cubicBezTo>
                    <a:pt x="254282" y="29416"/>
                    <a:pt x="251454" y="27855"/>
                    <a:pt x="262090" y="23297"/>
                  </a:cubicBezTo>
                  <a:cubicBezTo>
                    <a:pt x="265769" y="21721"/>
                    <a:pt x="269855" y="21356"/>
                    <a:pt x="273738" y="20385"/>
                  </a:cubicBezTo>
                  <a:cubicBezTo>
                    <a:pt x="280533" y="21356"/>
                    <a:pt x="287984" y="20227"/>
                    <a:pt x="294123" y="23297"/>
                  </a:cubicBezTo>
                  <a:cubicBezTo>
                    <a:pt x="304022" y="28247"/>
                    <a:pt x="311290" y="37299"/>
                    <a:pt x="320332" y="43682"/>
                  </a:cubicBezTo>
                  <a:cubicBezTo>
                    <a:pt x="327813" y="48963"/>
                    <a:pt x="335647" y="53752"/>
                    <a:pt x="343628" y="58242"/>
                  </a:cubicBezTo>
                  <a:cubicBezTo>
                    <a:pt x="351195" y="62499"/>
                    <a:pt x="359562" y="65289"/>
                    <a:pt x="366925" y="69891"/>
                  </a:cubicBezTo>
                  <a:cubicBezTo>
                    <a:pt x="375156" y="75036"/>
                    <a:pt x="381737" y="82649"/>
                    <a:pt x="390222" y="87363"/>
                  </a:cubicBezTo>
                  <a:cubicBezTo>
                    <a:pt x="399361" y="92440"/>
                    <a:pt x="409992" y="94336"/>
                    <a:pt x="419343" y="99012"/>
                  </a:cubicBezTo>
                  <a:cubicBezTo>
                    <a:pt x="425604" y="102142"/>
                    <a:pt x="430770" y="107133"/>
                    <a:pt x="436816" y="110660"/>
                  </a:cubicBezTo>
                  <a:cubicBezTo>
                    <a:pt x="442440" y="113941"/>
                    <a:pt x="448596" y="116234"/>
                    <a:pt x="454288" y="119396"/>
                  </a:cubicBezTo>
                  <a:cubicBezTo>
                    <a:pt x="457348" y="121096"/>
                    <a:pt x="459808" y="123841"/>
                    <a:pt x="463025" y="125220"/>
                  </a:cubicBezTo>
                  <a:cubicBezTo>
                    <a:pt x="466704" y="126797"/>
                    <a:pt x="470825" y="127033"/>
                    <a:pt x="474673" y="128133"/>
                  </a:cubicBezTo>
                  <a:cubicBezTo>
                    <a:pt x="477624" y="128976"/>
                    <a:pt x="480497" y="130074"/>
                    <a:pt x="483409" y="131045"/>
                  </a:cubicBezTo>
                  <a:cubicBezTo>
                    <a:pt x="488263" y="130074"/>
                    <a:pt x="493643" y="130537"/>
                    <a:pt x="497970" y="128133"/>
                  </a:cubicBezTo>
                  <a:cubicBezTo>
                    <a:pt x="512571" y="120021"/>
                    <a:pt x="507254" y="116173"/>
                    <a:pt x="515442" y="104836"/>
                  </a:cubicBezTo>
                  <a:cubicBezTo>
                    <a:pt x="525561" y="90825"/>
                    <a:pt x="547476" y="64066"/>
                    <a:pt x="547476" y="64066"/>
                  </a:cubicBezTo>
                  <a:cubicBezTo>
                    <a:pt x="550379" y="55357"/>
                    <a:pt x="550987" y="50463"/>
                    <a:pt x="559124" y="43682"/>
                  </a:cubicBezTo>
                  <a:cubicBezTo>
                    <a:pt x="561482" y="41717"/>
                    <a:pt x="564948" y="41741"/>
                    <a:pt x="567860" y="40770"/>
                  </a:cubicBezTo>
                  <a:cubicBezTo>
                    <a:pt x="572769" y="48133"/>
                    <a:pt x="574875" y="49630"/>
                    <a:pt x="576597" y="58242"/>
                  </a:cubicBezTo>
                  <a:cubicBezTo>
                    <a:pt x="577943" y="64973"/>
                    <a:pt x="576721" y="72355"/>
                    <a:pt x="579509" y="78627"/>
                  </a:cubicBezTo>
                  <a:cubicBezTo>
                    <a:pt x="580930" y="81825"/>
                    <a:pt x="585333" y="82510"/>
                    <a:pt x="588245" y="84451"/>
                  </a:cubicBezTo>
                  <a:cubicBezTo>
                    <a:pt x="593099" y="81539"/>
                    <a:pt x="598599" y="79501"/>
                    <a:pt x="602806" y="75715"/>
                  </a:cubicBezTo>
                  <a:cubicBezTo>
                    <a:pt x="615266" y="64501"/>
                    <a:pt x="619237" y="53807"/>
                    <a:pt x="629014" y="40770"/>
                  </a:cubicBezTo>
                  <a:cubicBezTo>
                    <a:pt x="636473" y="30825"/>
                    <a:pt x="641967" y="18543"/>
                    <a:pt x="652311" y="11648"/>
                  </a:cubicBezTo>
                  <a:lnTo>
                    <a:pt x="669784" y="0"/>
                  </a:lnTo>
                  <a:cubicBezTo>
                    <a:pt x="674637" y="3883"/>
                    <a:pt x="680615" y="6676"/>
                    <a:pt x="684344" y="11648"/>
                  </a:cubicBezTo>
                  <a:cubicBezTo>
                    <a:pt x="689461" y="18471"/>
                    <a:pt x="698109" y="39618"/>
                    <a:pt x="701817" y="49506"/>
                  </a:cubicBezTo>
                  <a:cubicBezTo>
                    <a:pt x="702895" y="52380"/>
                    <a:pt x="703238" y="55559"/>
                    <a:pt x="704729" y="58242"/>
                  </a:cubicBezTo>
                  <a:cubicBezTo>
                    <a:pt x="708129" y="64361"/>
                    <a:pt x="712495" y="69891"/>
                    <a:pt x="716378" y="75715"/>
                  </a:cubicBezTo>
                  <a:cubicBezTo>
                    <a:pt x="718319" y="78627"/>
                    <a:pt x="718807" y="83602"/>
                    <a:pt x="722202" y="84451"/>
                  </a:cubicBezTo>
                  <a:lnTo>
                    <a:pt x="733850" y="87363"/>
                  </a:lnTo>
                  <a:cubicBezTo>
                    <a:pt x="748809" y="72405"/>
                    <a:pt x="745066" y="74776"/>
                    <a:pt x="760059" y="64066"/>
                  </a:cubicBezTo>
                  <a:cubicBezTo>
                    <a:pt x="762907" y="62032"/>
                    <a:pt x="765665" y="59807"/>
                    <a:pt x="768795" y="58242"/>
                  </a:cubicBezTo>
                  <a:cubicBezTo>
                    <a:pt x="771541" y="56869"/>
                    <a:pt x="774620" y="56301"/>
                    <a:pt x="777532" y="55330"/>
                  </a:cubicBezTo>
                  <a:cubicBezTo>
                    <a:pt x="780444" y="53389"/>
                    <a:pt x="782768" y="49506"/>
                    <a:pt x="786268" y="49506"/>
                  </a:cubicBezTo>
                  <a:cubicBezTo>
                    <a:pt x="798077" y="49506"/>
                    <a:pt x="810191" y="51091"/>
                    <a:pt x="821213" y="55330"/>
                  </a:cubicBezTo>
                  <a:cubicBezTo>
                    <a:pt x="824078" y="56432"/>
                    <a:pt x="822602" y="61401"/>
                    <a:pt x="824125" y="64066"/>
                  </a:cubicBezTo>
                  <a:cubicBezTo>
                    <a:pt x="829401" y="73299"/>
                    <a:pt x="834179" y="75437"/>
                    <a:pt x="838686" y="84451"/>
                  </a:cubicBezTo>
                  <a:cubicBezTo>
                    <a:pt x="846247" y="99573"/>
                    <a:pt x="836046" y="87634"/>
                    <a:pt x="847422" y="99012"/>
                  </a:cubicBezTo>
                  <a:cubicBezTo>
                    <a:pt x="848393" y="102895"/>
                    <a:pt x="848757" y="106981"/>
                    <a:pt x="850334" y="110660"/>
                  </a:cubicBezTo>
                  <a:cubicBezTo>
                    <a:pt x="854012" y="119241"/>
                    <a:pt x="858898" y="121136"/>
                    <a:pt x="864895" y="128133"/>
                  </a:cubicBezTo>
                  <a:cubicBezTo>
                    <a:pt x="873530" y="138207"/>
                    <a:pt x="879557" y="150092"/>
                    <a:pt x="888192" y="160166"/>
                  </a:cubicBezTo>
                  <a:cubicBezTo>
                    <a:pt x="890872" y="163293"/>
                    <a:pt x="894292" y="165738"/>
                    <a:pt x="896928" y="168902"/>
                  </a:cubicBezTo>
                  <a:cubicBezTo>
                    <a:pt x="899169" y="171591"/>
                    <a:pt x="900277" y="175163"/>
                    <a:pt x="902752" y="177638"/>
                  </a:cubicBezTo>
                  <a:cubicBezTo>
                    <a:pt x="913103" y="187990"/>
                    <a:pt x="911488" y="178049"/>
                    <a:pt x="911488" y="189287"/>
                  </a:cubicBezTo>
                </a:path>
              </a:pathLst>
            </a:custGeom>
            <a:noFill/>
            <a:ln>
              <a:solidFill>
                <a:srgbClr val="3B38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" name="フリーフォーム 90"/>
            <p:cNvSpPr/>
            <p:nvPr/>
          </p:nvSpPr>
          <p:spPr>
            <a:xfrm>
              <a:off x="2325690" y="4554480"/>
              <a:ext cx="154341" cy="0"/>
            </a:xfrm>
            <a:custGeom>
              <a:avLst/>
              <a:gdLst>
                <a:gd name="connsiteX0" fmla="*/ 0 w 154341"/>
                <a:gd name="connsiteY0" fmla="*/ 0 h 0"/>
                <a:gd name="connsiteX1" fmla="*/ 154341 w 154341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4341">
                  <a:moveTo>
                    <a:pt x="0" y="0"/>
                  </a:moveTo>
                  <a:lnTo>
                    <a:pt x="154341" y="0"/>
                  </a:lnTo>
                </a:path>
              </a:pathLst>
            </a:custGeom>
            <a:noFill/>
            <a:ln>
              <a:solidFill>
                <a:srgbClr val="3B38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" name="Google Shape;1255;p25"/>
            <p:cNvSpPr/>
            <p:nvPr/>
          </p:nvSpPr>
          <p:spPr>
            <a:xfrm>
              <a:off x="3275948" y="3636481"/>
              <a:ext cx="397222" cy="2015887"/>
            </a:xfrm>
            <a:prstGeom prst="rect">
              <a:avLst/>
            </a:prstGeom>
            <a:solidFill>
              <a:schemeClr val="bg1"/>
            </a:solidFill>
            <a:ln w="762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1255;p25"/>
            <p:cNvSpPr/>
            <p:nvPr/>
          </p:nvSpPr>
          <p:spPr>
            <a:xfrm>
              <a:off x="1647092" y="5522734"/>
              <a:ext cx="1788167" cy="265976"/>
            </a:xfrm>
            <a:prstGeom prst="rect">
              <a:avLst/>
            </a:prstGeom>
            <a:solidFill>
              <a:schemeClr val="bg1"/>
            </a:solidFill>
            <a:ln w="762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1255;p25"/>
            <p:cNvSpPr/>
            <p:nvPr/>
          </p:nvSpPr>
          <p:spPr>
            <a:xfrm>
              <a:off x="1547323" y="4238829"/>
              <a:ext cx="179525" cy="854236"/>
            </a:xfrm>
            <a:prstGeom prst="rect">
              <a:avLst/>
            </a:prstGeom>
            <a:solidFill>
              <a:schemeClr val="bg1"/>
            </a:solidFill>
            <a:ln w="762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1255;p25"/>
            <p:cNvSpPr/>
            <p:nvPr/>
          </p:nvSpPr>
          <p:spPr>
            <a:xfrm>
              <a:off x="1734322" y="3636481"/>
              <a:ext cx="1502165" cy="1880518"/>
            </a:xfrm>
            <a:prstGeom prst="rect">
              <a:avLst/>
            </a:prstGeom>
            <a:noFill/>
            <a:ln w="76200" cap="flat" cmpd="sng">
              <a:solidFill>
                <a:srgbClr val="AEABA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" name="四角形: 角度付き 11">
            <a:hlinkClick r:id="rId3" action="ppaction://hlinksldjump"/>
            <a:extLst>
              <a:ext uri="{FF2B5EF4-FFF2-40B4-BE49-F238E27FC236}">
                <a16:creationId xmlns:a16="http://schemas.microsoft.com/office/drawing/2014/main" id="{CECA60BE-0E13-86F4-E243-BAECF846603C}"/>
              </a:ext>
            </a:extLst>
          </p:cNvPr>
          <p:cNvSpPr/>
          <p:nvPr/>
        </p:nvSpPr>
        <p:spPr>
          <a:xfrm>
            <a:off x="8870402" y="942077"/>
            <a:ext cx="2749811" cy="1042416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こなごなに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して使う工場</a:t>
            </a:r>
            <a:endParaRPr kumimoji="1" lang="ja-JP" altLang="en-US" sz="2400" dirty="0"/>
          </a:p>
        </p:txBody>
      </p:sp>
      <p:sp>
        <p:nvSpPr>
          <p:cNvPr id="13" name="四角形: 角度付き 12">
            <a:hlinkClick r:id="rId4" action="ppaction://hlinksldjump"/>
            <a:extLst>
              <a:ext uri="{FF2B5EF4-FFF2-40B4-BE49-F238E27FC236}">
                <a16:creationId xmlns:a16="http://schemas.microsoft.com/office/drawing/2014/main" id="{CDEE8F9B-CB59-54D0-325B-EE3C880B81FF}"/>
              </a:ext>
            </a:extLst>
          </p:cNvPr>
          <p:cNvSpPr/>
          <p:nvPr/>
        </p:nvSpPr>
        <p:spPr>
          <a:xfrm>
            <a:off x="8850209" y="2354871"/>
            <a:ext cx="2749811" cy="1042416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どろどろに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して使う工場</a:t>
            </a:r>
            <a:endParaRPr kumimoji="1" lang="ja-JP" altLang="en-US" sz="2400" dirty="0"/>
          </a:p>
        </p:txBody>
      </p:sp>
      <p:sp>
        <p:nvSpPr>
          <p:cNvPr id="14" name="四角形: 角度付き 13">
            <a:hlinkClick r:id="rId5" action="ppaction://hlinksldjump"/>
            <a:extLst>
              <a:ext uri="{FF2B5EF4-FFF2-40B4-BE49-F238E27FC236}">
                <a16:creationId xmlns:a16="http://schemas.microsoft.com/office/drawing/2014/main" id="{62BF0049-8D21-5FDC-D6AB-7ADD95F05DAE}"/>
              </a:ext>
            </a:extLst>
          </p:cNvPr>
          <p:cNvSpPr/>
          <p:nvPr/>
        </p:nvSpPr>
        <p:spPr>
          <a:xfrm>
            <a:off x="8850209" y="3856764"/>
            <a:ext cx="2749811" cy="1042416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長い木材を</a:t>
            </a:r>
            <a:endParaRPr lang="en-US" altLang="ja-JP" sz="2400" b="1" dirty="0">
              <a:ln w="12700">
                <a:solidFill>
                  <a:srgbClr val="8E4700"/>
                </a:solidFill>
              </a:ln>
              <a:solidFill>
                <a:srgbClr val="FFFFFF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　つくる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工場</a:t>
            </a:r>
            <a:endParaRPr kumimoji="1" lang="ja-JP" altLang="en-US" sz="2400" dirty="0"/>
          </a:p>
        </p:txBody>
      </p:sp>
      <p:grpSp>
        <p:nvGrpSpPr>
          <p:cNvPr id="15" name="Google Shape;890;p21">
            <a:extLst>
              <a:ext uri="{FF2B5EF4-FFF2-40B4-BE49-F238E27FC236}">
                <a16:creationId xmlns:a16="http://schemas.microsoft.com/office/drawing/2014/main" id="{19D8D79F-8785-63D7-F02E-629A02F8F009}"/>
              </a:ext>
            </a:extLst>
          </p:cNvPr>
          <p:cNvGrpSpPr>
            <a:grpSpLocks noChangeAspect="1"/>
          </p:cNvGrpSpPr>
          <p:nvPr/>
        </p:nvGrpSpPr>
        <p:grpSpPr>
          <a:xfrm>
            <a:off x="4919751" y="3978153"/>
            <a:ext cx="1896729" cy="1934858"/>
            <a:chOff x="1774174" y="4621762"/>
            <a:chExt cx="1077013" cy="1098664"/>
          </a:xfrm>
        </p:grpSpPr>
        <p:sp>
          <p:nvSpPr>
            <p:cNvPr id="16" name="Google Shape;891;p21">
              <a:extLst>
                <a:ext uri="{FF2B5EF4-FFF2-40B4-BE49-F238E27FC236}">
                  <a16:creationId xmlns:a16="http://schemas.microsoft.com/office/drawing/2014/main" id="{F364F43D-D12D-8359-8F6E-115C3444BA11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892;p21">
              <a:extLst>
                <a:ext uri="{FF2B5EF4-FFF2-40B4-BE49-F238E27FC236}">
                  <a16:creationId xmlns:a16="http://schemas.microsoft.com/office/drawing/2014/main" id="{DC795CE4-E0E3-DACB-0E5A-6476B947695B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893;p21">
              <a:extLst>
                <a:ext uri="{FF2B5EF4-FFF2-40B4-BE49-F238E27FC236}">
                  <a16:creationId xmlns:a16="http://schemas.microsoft.com/office/drawing/2014/main" id="{CF8B9766-9B56-9898-E230-2ECC6A2F2BC2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894;p21">
              <a:extLst>
                <a:ext uri="{FF2B5EF4-FFF2-40B4-BE49-F238E27FC236}">
                  <a16:creationId xmlns:a16="http://schemas.microsoft.com/office/drawing/2014/main" id="{518CE037-30BF-CA97-8F0A-C2F8D40BAF52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895;p21">
              <a:extLst>
                <a:ext uri="{FF2B5EF4-FFF2-40B4-BE49-F238E27FC236}">
                  <a16:creationId xmlns:a16="http://schemas.microsoft.com/office/drawing/2014/main" id="{E7C57CE7-D9F2-1A94-4C10-A42C15382FCC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896;p21">
              <a:extLst>
                <a:ext uri="{FF2B5EF4-FFF2-40B4-BE49-F238E27FC236}">
                  <a16:creationId xmlns:a16="http://schemas.microsoft.com/office/drawing/2014/main" id="{54CDFE51-4339-B731-1106-1D75973DC745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2" name="Google Shape;897;p21">
              <a:extLst>
                <a:ext uri="{FF2B5EF4-FFF2-40B4-BE49-F238E27FC236}">
                  <a16:creationId xmlns:a16="http://schemas.microsoft.com/office/drawing/2014/main" id="{2F448D14-096E-584F-4E06-96C77EF17B6D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" name="Google Shape;898;p21">
              <a:extLst>
                <a:ext uri="{FF2B5EF4-FFF2-40B4-BE49-F238E27FC236}">
                  <a16:creationId xmlns:a16="http://schemas.microsoft.com/office/drawing/2014/main" id="{D2CD503A-463B-FF92-9EC1-C1C221DE0A04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" name="Google Shape;899;p21">
              <a:extLst>
                <a:ext uri="{FF2B5EF4-FFF2-40B4-BE49-F238E27FC236}">
                  <a16:creationId xmlns:a16="http://schemas.microsoft.com/office/drawing/2014/main" id="{1A2843E8-8039-1767-EF28-9891EFEA0BD4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5" name="Google Shape;900;p21">
              <a:extLst>
                <a:ext uri="{FF2B5EF4-FFF2-40B4-BE49-F238E27FC236}">
                  <a16:creationId xmlns:a16="http://schemas.microsoft.com/office/drawing/2014/main" id="{3A45A244-AB35-FA1E-9593-50A94F68FB91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6" name="Google Shape;901;p21">
              <a:extLst>
                <a:ext uri="{FF2B5EF4-FFF2-40B4-BE49-F238E27FC236}">
                  <a16:creationId xmlns:a16="http://schemas.microsoft.com/office/drawing/2014/main" id="{B565552B-A320-F8C9-E7AF-62359F1F6BDA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7" name="Google Shape;902;p21">
              <a:extLst>
                <a:ext uri="{FF2B5EF4-FFF2-40B4-BE49-F238E27FC236}">
                  <a16:creationId xmlns:a16="http://schemas.microsoft.com/office/drawing/2014/main" id="{EB683A2F-C0A4-4A05-586F-2D39F9DA6939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8" name="Google Shape;903;p21">
              <a:extLst>
                <a:ext uri="{FF2B5EF4-FFF2-40B4-BE49-F238E27FC236}">
                  <a16:creationId xmlns:a16="http://schemas.microsoft.com/office/drawing/2014/main" id="{85F3A05E-7516-31A4-8075-934A0EB349C7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904;p21">
              <a:extLst>
                <a:ext uri="{FF2B5EF4-FFF2-40B4-BE49-F238E27FC236}">
                  <a16:creationId xmlns:a16="http://schemas.microsoft.com/office/drawing/2014/main" id="{66DD0E4C-4AC0-8520-D5B4-6E10D6A9FD14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905;p21">
              <a:extLst>
                <a:ext uri="{FF2B5EF4-FFF2-40B4-BE49-F238E27FC236}">
                  <a16:creationId xmlns:a16="http://schemas.microsoft.com/office/drawing/2014/main" id="{44FBF708-40F2-E6AE-92EE-FB6D6747B3B7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8" name="テキスト ボックス 67">
            <a:extLst>
              <a:ext uri="{FF2B5EF4-FFF2-40B4-BE49-F238E27FC236}">
                <a16:creationId xmlns:a16="http://schemas.microsoft.com/office/drawing/2014/main" id="{FA31CB2E-BE76-4694-8905-829FA7C55609}"/>
              </a:ext>
            </a:extLst>
          </p:cNvPr>
          <p:cNvSpPr txBox="1"/>
          <p:nvPr/>
        </p:nvSpPr>
        <p:spPr>
          <a:xfrm>
            <a:off x="963118" y="50778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72" name="テキスト ボックス 71">
            <a:extLst>
              <a:ext uri="{FF2B5EF4-FFF2-40B4-BE49-F238E27FC236}">
                <a16:creationId xmlns:a16="http://schemas.microsoft.com/office/drawing/2014/main" id="{C659406E-14BC-4501-96CE-5764E1335230}"/>
              </a:ext>
            </a:extLst>
          </p:cNvPr>
          <p:cNvSpPr txBox="1"/>
          <p:nvPr/>
        </p:nvSpPr>
        <p:spPr>
          <a:xfrm>
            <a:off x="3361061" y="48986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73" name="テキスト ボックス 72">
            <a:extLst>
              <a:ext uri="{FF2B5EF4-FFF2-40B4-BE49-F238E27FC236}">
                <a16:creationId xmlns:a16="http://schemas.microsoft.com/office/drawing/2014/main" id="{EC24E835-7357-418F-B18F-A3A612729F74}"/>
              </a:ext>
            </a:extLst>
          </p:cNvPr>
          <p:cNvSpPr txBox="1"/>
          <p:nvPr/>
        </p:nvSpPr>
        <p:spPr>
          <a:xfrm>
            <a:off x="4188590" y="46976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かた</a:t>
            </a:r>
          </a:p>
        </p:txBody>
      </p:sp>
      <p:sp>
        <p:nvSpPr>
          <p:cNvPr id="74" name="テキスト ボックス 73">
            <a:extLst>
              <a:ext uri="{FF2B5EF4-FFF2-40B4-BE49-F238E27FC236}">
                <a16:creationId xmlns:a16="http://schemas.microsoft.com/office/drawing/2014/main" id="{862570AC-CB2F-475B-A631-D04B2AB6B2D4}"/>
              </a:ext>
            </a:extLst>
          </p:cNvPr>
          <p:cNvSpPr txBox="1"/>
          <p:nvPr/>
        </p:nvSpPr>
        <p:spPr>
          <a:xfrm>
            <a:off x="2066065" y="5484828"/>
            <a:ext cx="1496450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こうじょうちょう</a:t>
            </a:r>
          </a:p>
        </p:txBody>
      </p:sp>
      <p:sp>
        <p:nvSpPr>
          <p:cNvPr id="75" name="テキスト ボックス 74">
            <a:extLst>
              <a:ext uri="{FF2B5EF4-FFF2-40B4-BE49-F238E27FC236}">
                <a16:creationId xmlns:a16="http://schemas.microsoft.com/office/drawing/2014/main" id="{B1C7265C-3485-48B1-85A5-3BEB44E2ABAD}"/>
              </a:ext>
            </a:extLst>
          </p:cNvPr>
          <p:cNvSpPr txBox="1"/>
          <p:nvPr/>
        </p:nvSpPr>
        <p:spPr>
          <a:xfrm>
            <a:off x="9210597" y="3872866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>
                <a:solidFill>
                  <a:schemeClr val="bg1"/>
                </a:solidFill>
              </a:rPr>
              <a:t>なが</a:t>
            </a:r>
          </a:p>
        </p:txBody>
      </p:sp>
      <p:sp>
        <p:nvSpPr>
          <p:cNvPr id="76" name="テキスト ボックス 75">
            <a:extLst>
              <a:ext uri="{FF2B5EF4-FFF2-40B4-BE49-F238E27FC236}">
                <a16:creationId xmlns:a16="http://schemas.microsoft.com/office/drawing/2014/main" id="{8C094946-5D76-459A-B9B5-9E0D92CBF8BF}"/>
              </a:ext>
            </a:extLst>
          </p:cNvPr>
          <p:cNvSpPr txBox="1"/>
          <p:nvPr/>
        </p:nvSpPr>
        <p:spPr>
          <a:xfrm>
            <a:off x="9835099" y="3869940"/>
            <a:ext cx="1256517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>
                <a:solidFill>
                  <a:schemeClr val="bg1"/>
                </a:solidFill>
              </a:rPr>
              <a:t>もくざい</a:t>
            </a:r>
          </a:p>
        </p:txBody>
      </p:sp>
      <p:sp>
        <p:nvSpPr>
          <p:cNvPr id="78" name="角丸四角形 96">
            <a:extLst>
              <a:ext uri="{FF2B5EF4-FFF2-40B4-BE49-F238E27FC236}">
                <a16:creationId xmlns:a16="http://schemas.microsoft.com/office/drawing/2014/main" id="{5539FE6A-DC44-4E23-8A9A-CDAB23447AF7}"/>
              </a:ext>
            </a:extLst>
          </p:cNvPr>
          <p:cNvSpPr/>
          <p:nvPr/>
        </p:nvSpPr>
        <p:spPr>
          <a:xfrm>
            <a:off x="9605865" y="5824841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9" name="Google Shape;2562;p41">
            <a:hlinkClick r:id="rId6" action="ppaction://hlinksldjump"/>
            <a:extLst>
              <a:ext uri="{FF2B5EF4-FFF2-40B4-BE49-F238E27FC236}">
                <a16:creationId xmlns:a16="http://schemas.microsoft.com/office/drawing/2014/main" id="{B6E95C55-3E69-4AE8-AB04-A641D73514AA}"/>
              </a:ext>
            </a:extLst>
          </p:cNvPr>
          <p:cNvSpPr txBox="1"/>
          <p:nvPr/>
        </p:nvSpPr>
        <p:spPr>
          <a:xfrm>
            <a:off x="9505374" y="5798370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3" name="Google Shape;392;p16">
            <a:extLst>
              <a:ext uri="{FF2B5EF4-FFF2-40B4-BE49-F238E27FC236}">
                <a16:creationId xmlns:a16="http://schemas.microsoft.com/office/drawing/2014/main" id="{FC071487-3EC6-AD5A-6445-1D2CF0EF5D98}"/>
              </a:ext>
            </a:extLst>
          </p:cNvPr>
          <p:cNvGrpSpPr/>
          <p:nvPr/>
        </p:nvGrpSpPr>
        <p:grpSpPr>
          <a:xfrm>
            <a:off x="8977912" y="239824"/>
            <a:ext cx="2579798" cy="601420"/>
            <a:chOff x="9024974" y="730751"/>
            <a:chExt cx="2579798" cy="601420"/>
          </a:xfrm>
        </p:grpSpPr>
        <p:sp>
          <p:nvSpPr>
            <p:cNvPr id="4" name="Google Shape;393;p16">
              <a:extLst>
                <a:ext uri="{FF2B5EF4-FFF2-40B4-BE49-F238E27FC236}">
                  <a16:creationId xmlns:a16="http://schemas.microsoft.com/office/drawing/2014/main" id="{1BC130E4-1FF7-4CAF-4AEB-646FF7252683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" name="Google Shape;394;p16">
              <a:extLst>
                <a:ext uri="{FF2B5EF4-FFF2-40B4-BE49-F238E27FC236}">
                  <a16:creationId xmlns:a16="http://schemas.microsoft.com/office/drawing/2014/main" id="{9D210334-1B78-E6BC-46C2-81FB1A349C49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395;p16">
              <a:extLst>
                <a:ext uri="{FF2B5EF4-FFF2-40B4-BE49-F238E27FC236}">
                  <a16:creationId xmlns:a16="http://schemas.microsoft.com/office/drawing/2014/main" id="{A074A550-5FA1-FE03-C51C-DD3DBF637541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" name="Google Shape;396;p16">
            <a:extLst>
              <a:ext uri="{FF2B5EF4-FFF2-40B4-BE49-F238E27FC236}">
                <a16:creationId xmlns:a16="http://schemas.microsoft.com/office/drawing/2014/main" id="{C987BDD3-4D9F-FA3C-5960-6D1855E66848}"/>
              </a:ext>
            </a:extLst>
          </p:cNvPr>
          <p:cNvGrpSpPr/>
          <p:nvPr/>
        </p:nvGrpSpPr>
        <p:grpSpPr>
          <a:xfrm>
            <a:off x="8981266" y="241853"/>
            <a:ext cx="2579798" cy="601420"/>
            <a:chOff x="9024974" y="730751"/>
            <a:chExt cx="2579798" cy="601420"/>
          </a:xfrm>
        </p:grpSpPr>
        <p:sp>
          <p:nvSpPr>
            <p:cNvPr id="8" name="Google Shape;397;p16">
              <a:extLst>
                <a:ext uri="{FF2B5EF4-FFF2-40B4-BE49-F238E27FC236}">
                  <a16:creationId xmlns:a16="http://schemas.microsoft.com/office/drawing/2014/main" id="{E9EA4700-2259-93D7-7485-0D7A920CE4F9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398;p16">
              <a:extLst>
                <a:ext uri="{FF2B5EF4-FFF2-40B4-BE49-F238E27FC236}">
                  <a16:creationId xmlns:a16="http://schemas.microsoft.com/office/drawing/2014/main" id="{D5CE3BDA-5C08-1492-7E3E-A4DE14555B61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399;p16">
              <a:extLst>
                <a:ext uri="{FF2B5EF4-FFF2-40B4-BE49-F238E27FC236}">
                  <a16:creationId xmlns:a16="http://schemas.microsoft.com/office/drawing/2014/main" id="{B4795890-2717-0BF5-0822-247411201879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400;p16">
            <a:extLst>
              <a:ext uri="{FF2B5EF4-FFF2-40B4-BE49-F238E27FC236}">
                <a16:creationId xmlns:a16="http://schemas.microsoft.com/office/drawing/2014/main" id="{63234238-AF96-1404-6B91-4721F8BA3746}"/>
              </a:ext>
            </a:extLst>
          </p:cNvPr>
          <p:cNvGrpSpPr/>
          <p:nvPr/>
        </p:nvGrpSpPr>
        <p:grpSpPr>
          <a:xfrm>
            <a:off x="8974558" y="242858"/>
            <a:ext cx="2579798" cy="601420"/>
            <a:chOff x="9024974" y="730751"/>
            <a:chExt cx="2579798" cy="601420"/>
          </a:xfrm>
        </p:grpSpPr>
        <p:sp>
          <p:nvSpPr>
            <p:cNvPr id="32" name="Google Shape;401;p16">
              <a:extLst>
                <a:ext uri="{FF2B5EF4-FFF2-40B4-BE49-F238E27FC236}">
                  <a16:creationId xmlns:a16="http://schemas.microsoft.com/office/drawing/2014/main" id="{1F70051B-28D1-667E-78C8-DDEF20F4CF74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" name="Google Shape;402;p16">
              <a:extLst>
                <a:ext uri="{FF2B5EF4-FFF2-40B4-BE49-F238E27FC236}">
                  <a16:creationId xmlns:a16="http://schemas.microsoft.com/office/drawing/2014/main" id="{2C345885-C132-3393-B84A-7821121E35B6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403;p16">
              <a:extLst>
                <a:ext uri="{FF2B5EF4-FFF2-40B4-BE49-F238E27FC236}">
                  <a16:creationId xmlns:a16="http://schemas.microsoft.com/office/drawing/2014/main" id="{DEF531EC-A462-3CDC-FE7F-B368DBBD063C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" name="Google Shape;404;p16">
            <a:extLst>
              <a:ext uri="{FF2B5EF4-FFF2-40B4-BE49-F238E27FC236}">
                <a16:creationId xmlns:a16="http://schemas.microsoft.com/office/drawing/2014/main" id="{D2245243-2891-4093-0E12-C6A8823229B3}"/>
              </a:ext>
            </a:extLst>
          </p:cNvPr>
          <p:cNvGrpSpPr/>
          <p:nvPr/>
        </p:nvGrpSpPr>
        <p:grpSpPr>
          <a:xfrm>
            <a:off x="8977912" y="244887"/>
            <a:ext cx="2579798" cy="601420"/>
            <a:chOff x="9024974" y="730751"/>
            <a:chExt cx="2579798" cy="601420"/>
          </a:xfrm>
        </p:grpSpPr>
        <p:sp>
          <p:nvSpPr>
            <p:cNvPr id="36" name="Google Shape;405;p16">
              <a:extLst>
                <a:ext uri="{FF2B5EF4-FFF2-40B4-BE49-F238E27FC236}">
                  <a16:creationId xmlns:a16="http://schemas.microsoft.com/office/drawing/2014/main" id="{C51010D3-BB1F-5E18-E489-4965C4D7D899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406;p16">
              <a:extLst>
                <a:ext uri="{FF2B5EF4-FFF2-40B4-BE49-F238E27FC236}">
                  <a16:creationId xmlns:a16="http://schemas.microsoft.com/office/drawing/2014/main" id="{005075EB-48F7-4826-72DA-A0FA93E69138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407;p16">
              <a:extLst>
                <a:ext uri="{FF2B5EF4-FFF2-40B4-BE49-F238E27FC236}">
                  <a16:creationId xmlns:a16="http://schemas.microsoft.com/office/drawing/2014/main" id="{5E2BDB73-91CE-3C81-4C12-01166A62F4DE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331378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" name="Google Shape;1008;p2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2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" name="Google Shape;1044;p23"/>
          <p:cNvSpPr txBox="1"/>
          <p:nvPr/>
        </p:nvSpPr>
        <p:spPr>
          <a:xfrm>
            <a:off x="1516972" y="1033455"/>
            <a:ext cx="7126055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ここでは、木をこまかくくだいて、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「チップ」を作ります。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" name="Google Shape;1077;p23"/>
          <p:cNvSpPr txBox="1"/>
          <p:nvPr/>
        </p:nvSpPr>
        <p:spPr>
          <a:xfrm>
            <a:off x="661145" y="530379"/>
            <a:ext cx="4189838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こなごなにする工場に来てみた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" name="Google Shape;1077;p23">
            <a:extLst>
              <a:ext uri="{FF2B5EF4-FFF2-40B4-BE49-F238E27FC236}">
                <a16:creationId xmlns:a16="http://schemas.microsoft.com/office/drawing/2014/main" id="{A90021A2-E4F9-0CF4-6E68-60EDABF9A387}"/>
              </a:ext>
            </a:extLst>
          </p:cNvPr>
          <p:cNvSpPr txBox="1"/>
          <p:nvPr/>
        </p:nvSpPr>
        <p:spPr>
          <a:xfrm>
            <a:off x="482784" y="3692342"/>
            <a:ext cx="4189838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ここでは何を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作っているのですか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6BAD725A-82B0-78A1-5F50-A497695E4246}"/>
              </a:ext>
            </a:extLst>
          </p:cNvPr>
          <p:cNvGrpSpPr/>
          <p:nvPr/>
        </p:nvGrpSpPr>
        <p:grpSpPr>
          <a:xfrm>
            <a:off x="5934150" y="5493856"/>
            <a:ext cx="397222" cy="397222"/>
            <a:chOff x="5934150" y="5493856"/>
            <a:chExt cx="397222" cy="397222"/>
          </a:xfrm>
        </p:grpSpPr>
        <p:sp>
          <p:nvSpPr>
            <p:cNvPr id="12" name="直方体 11">
              <a:extLst>
                <a:ext uri="{FF2B5EF4-FFF2-40B4-BE49-F238E27FC236}">
                  <a16:creationId xmlns:a16="http://schemas.microsoft.com/office/drawing/2014/main" id="{030FF192-BF92-2D8C-B461-CA2B1747EC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493856"/>
              <a:ext cx="397222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Google Shape;1223;p25">
              <a:extLst>
                <a:ext uri="{FF2B5EF4-FFF2-40B4-BE49-F238E27FC236}">
                  <a16:creationId xmlns:a16="http://schemas.microsoft.com/office/drawing/2014/main" id="{F9FDA624-D999-FA4B-119F-212BCA6C2A1E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1223;p25">
              <a:extLst>
                <a:ext uri="{FF2B5EF4-FFF2-40B4-BE49-F238E27FC236}">
                  <a16:creationId xmlns:a16="http://schemas.microsoft.com/office/drawing/2014/main" id="{80CAE807-6CEA-7448-45AB-E5770F90CF40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1223;p25">
              <a:extLst>
                <a:ext uri="{FF2B5EF4-FFF2-40B4-BE49-F238E27FC236}">
                  <a16:creationId xmlns:a16="http://schemas.microsoft.com/office/drawing/2014/main" id="{32959E48-004A-762D-C5F9-4573ECF7A900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D76168EF-3C0D-9AD7-D3B2-03A8A95722E2}"/>
              </a:ext>
            </a:extLst>
          </p:cNvPr>
          <p:cNvGrpSpPr/>
          <p:nvPr/>
        </p:nvGrpSpPr>
        <p:grpSpPr>
          <a:xfrm>
            <a:off x="7356164" y="5660822"/>
            <a:ext cx="397222" cy="297617"/>
            <a:chOff x="5934150" y="5593460"/>
            <a:chExt cx="397222" cy="297617"/>
          </a:xfrm>
        </p:grpSpPr>
        <p:sp>
          <p:nvSpPr>
            <p:cNvPr id="19" name="直方体 18">
              <a:extLst>
                <a:ext uri="{FF2B5EF4-FFF2-40B4-BE49-F238E27FC236}">
                  <a16:creationId xmlns:a16="http://schemas.microsoft.com/office/drawing/2014/main" id="{EE613491-CDB6-1729-4C31-986B057C085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593460"/>
              <a:ext cx="397222" cy="29761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Google Shape;1223;p25">
              <a:extLst>
                <a:ext uri="{FF2B5EF4-FFF2-40B4-BE49-F238E27FC236}">
                  <a16:creationId xmlns:a16="http://schemas.microsoft.com/office/drawing/2014/main" id="{221D3860-C81C-1A5E-B096-0526910553DC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1223;p25">
              <a:extLst>
                <a:ext uri="{FF2B5EF4-FFF2-40B4-BE49-F238E27FC236}">
                  <a16:creationId xmlns:a16="http://schemas.microsoft.com/office/drawing/2014/main" id="{38392772-9F1E-E59F-31A3-62D0A198D892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1223;p25">
              <a:extLst>
                <a:ext uri="{FF2B5EF4-FFF2-40B4-BE49-F238E27FC236}">
                  <a16:creationId xmlns:a16="http://schemas.microsoft.com/office/drawing/2014/main" id="{0D8E6AA0-86BE-6E31-20D2-BA74968776FD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66ED038C-62DF-BA5C-335D-AFEAD68CA82B}"/>
              </a:ext>
            </a:extLst>
          </p:cNvPr>
          <p:cNvGrpSpPr/>
          <p:nvPr/>
        </p:nvGrpSpPr>
        <p:grpSpPr>
          <a:xfrm>
            <a:off x="6919480" y="5445180"/>
            <a:ext cx="353023" cy="397222"/>
            <a:chOff x="5978348" y="5493856"/>
            <a:chExt cx="353023" cy="397222"/>
          </a:xfrm>
        </p:grpSpPr>
        <p:sp>
          <p:nvSpPr>
            <p:cNvPr id="24" name="直方体 23">
              <a:extLst>
                <a:ext uri="{FF2B5EF4-FFF2-40B4-BE49-F238E27FC236}">
                  <a16:creationId xmlns:a16="http://schemas.microsoft.com/office/drawing/2014/main" id="{BDC0FC44-FC14-BEB8-72A2-7606E8DD4C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Google Shape;1223;p25">
              <a:extLst>
                <a:ext uri="{FF2B5EF4-FFF2-40B4-BE49-F238E27FC236}">
                  <a16:creationId xmlns:a16="http://schemas.microsoft.com/office/drawing/2014/main" id="{AC94FF17-2643-9124-EF34-FEF04A38B9C3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1223;p25">
              <a:extLst>
                <a:ext uri="{FF2B5EF4-FFF2-40B4-BE49-F238E27FC236}">
                  <a16:creationId xmlns:a16="http://schemas.microsoft.com/office/drawing/2014/main" id="{0C0A9715-3493-0E32-2845-9B212AA4B9DA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1223;p25">
              <a:extLst>
                <a:ext uri="{FF2B5EF4-FFF2-40B4-BE49-F238E27FC236}">
                  <a16:creationId xmlns:a16="http://schemas.microsoft.com/office/drawing/2014/main" id="{D34DD6D2-FA47-06C3-9E3A-EEE0E12820D8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1077;p23">
            <a:extLst>
              <a:ext uri="{FF2B5EF4-FFF2-40B4-BE49-F238E27FC236}">
                <a16:creationId xmlns:a16="http://schemas.microsoft.com/office/drawing/2014/main" id="{727060DA-9753-500B-362B-B1070C28FF5A}"/>
              </a:ext>
            </a:extLst>
          </p:cNvPr>
          <p:cNvSpPr txBox="1"/>
          <p:nvPr/>
        </p:nvSpPr>
        <p:spPr>
          <a:xfrm>
            <a:off x="5182928" y="4759874"/>
            <a:ext cx="1837164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大きい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なかまキター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" name="Google Shape;1077;p23">
            <a:extLst>
              <a:ext uri="{FF2B5EF4-FFF2-40B4-BE49-F238E27FC236}">
                <a16:creationId xmlns:a16="http://schemas.microsoft.com/office/drawing/2014/main" id="{0CA14CA7-CEAA-C8A1-3E5A-2F727CD72159}"/>
              </a:ext>
            </a:extLst>
          </p:cNvPr>
          <p:cNvSpPr txBox="1"/>
          <p:nvPr/>
        </p:nvSpPr>
        <p:spPr>
          <a:xfrm>
            <a:off x="7353812" y="5209200"/>
            <a:ext cx="183716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アニキか？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0" name="Google Shape;1077;p23">
            <a:extLst>
              <a:ext uri="{FF2B5EF4-FFF2-40B4-BE49-F238E27FC236}">
                <a16:creationId xmlns:a16="http://schemas.microsoft.com/office/drawing/2014/main" id="{5F3A2DA6-6CD8-A274-B9EA-BB0FA1E2A427}"/>
              </a:ext>
            </a:extLst>
          </p:cNvPr>
          <p:cNvSpPr txBox="1"/>
          <p:nvPr/>
        </p:nvSpPr>
        <p:spPr>
          <a:xfrm>
            <a:off x="5935019" y="5988200"/>
            <a:ext cx="2108839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【</a:t>
            </a: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チップたち</a:t>
            </a:r>
            <a:r>
              <a:rPr lang="en-US" alt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】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95DB61D9-AD9B-8BB6-1F05-B75EA8BD69DB}"/>
              </a:ext>
            </a:extLst>
          </p:cNvPr>
          <p:cNvGrpSpPr>
            <a:grpSpLocks noChangeAspect="1"/>
          </p:cNvGrpSpPr>
          <p:nvPr/>
        </p:nvGrpSpPr>
        <p:grpSpPr>
          <a:xfrm>
            <a:off x="6331372" y="2095630"/>
            <a:ext cx="1074829" cy="1298603"/>
            <a:chOff x="2765742" y="1751527"/>
            <a:chExt cx="3654085" cy="4414846"/>
          </a:xfrm>
        </p:grpSpPr>
        <p:sp>
          <p:nvSpPr>
            <p:cNvPr id="35" name="Google Shape;2298;p38">
              <a:extLst>
                <a:ext uri="{FF2B5EF4-FFF2-40B4-BE49-F238E27FC236}">
                  <a16:creationId xmlns:a16="http://schemas.microsoft.com/office/drawing/2014/main" id="{55C1E98B-AD90-0637-CDBF-41C74FAB0123}"/>
                </a:ext>
              </a:extLst>
            </p:cNvPr>
            <p:cNvSpPr/>
            <p:nvPr/>
          </p:nvSpPr>
          <p:spPr>
            <a:xfrm>
              <a:off x="4250054" y="4148153"/>
              <a:ext cx="675049" cy="2018220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2299;p38">
              <a:extLst>
                <a:ext uri="{FF2B5EF4-FFF2-40B4-BE49-F238E27FC236}">
                  <a16:creationId xmlns:a16="http://schemas.microsoft.com/office/drawing/2014/main" id="{255121FB-8464-1168-0411-C8B882296B27}"/>
                </a:ext>
              </a:extLst>
            </p:cNvPr>
            <p:cNvSpPr/>
            <p:nvPr/>
          </p:nvSpPr>
          <p:spPr>
            <a:xfrm>
              <a:off x="2765742" y="1751527"/>
              <a:ext cx="3654085" cy="3009678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7" name="グループ化 36">
            <a:extLst>
              <a:ext uri="{FF2B5EF4-FFF2-40B4-BE49-F238E27FC236}">
                <a16:creationId xmlns:a16="http://schemas.microsoft.com/office/drawing/2014/main" id="{07AC681F-169F-FB02-F92C-41707DB6CCF4}"/>
              </a:ext>
            </a:extLst>
          </p:cNvPr>
          <p:cNvGrpSpPr/>
          <p:nvPr/>
        </p:nvGrpSpPr>
        <p:grpSpPr>
          <a:xfrm>
            <a:off x="9036977" y="2697103"/>
            <a:ext cx="397222" cy="397222"/>
            <a:chOff x="5934150" y="5493856"/>
            <a:chExt cx="397222" cy="397222"/>
          </a:xfrm>
        </p:grpSpPr>
        <p:sp>
          <p:nvSpPr>
            <p:cNvPr id="38" name="直方体 37">
              <a:extLst>
                <a:ext uri="{FF2B5EF4-FFF2-40B4-BE49-F238E27FC236}">
                  <a16:creationId xmlns:a16="http://schemas.microsoft.com/office/drawing/2014/main" id="{706DDBFB-7715-F894-550A-47C4ACE2D9F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493856"/>
              <a:ext cx="397222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Google Shape;1223;p25">
              <a:extLst>
                <a:ext uri="{FF2B5EF4-FFF2-40B4-BE49-F238E27FC236}">
                  <a16:creationId xmlns:a16="http://schemas.microsoft.com/office/drawing/2014/main" id="{F2F7C110-5240-8762-739C-0DD91EF10DEB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1223;p25">
              <a:extLst>
                <a:ext uri="{FF2B5EF4-FFF2-40B4-BE49-F238E27FC236}">
                  <a16:creationId xmlns:a16="http://schemas.microsoft.com/office/drawing/2014/main" id="{086D0B78-3F56-6822-51BC-386AB105F4D7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1223;p25">
              <a:extLst>
                <a:ext uri="{FF2B5EF4-FFF2-40B4-BE49-F238E27FC236}">
                  <a16:creationId xmlns:a16="http://schemas.microsoft.com/office/drawing/2014/main" id="{2FB6A57B-6951-A089-FAAC-08D18CCD811A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" name="矢印: 右 41">
            <a:extLst>
              <a:ext uri="{FF2B5EF4-FFF2-40B4-BE49-F238E27FC236}">
                <a16:creationId xmlns:a16="http://schemas.microsoft.com/office/drawing/2014/main" id="{976FC079-D111-901B-E9A2-3167D8F5766A}"/>
              </a:ext>
            </a:extLst>
          </p:cNvPr>
          <p:cNvSpPr/>
          <p:nvPr/>
        </p:nvSpPr>
        <p:spPr>
          <a:xfrm>
            <a:off x="7887235" y="2689602"/>
            <a:ext cx="663356" cy="484632"/>
          </a:xfrm>
          <a:prstGeom prst="rightArrow">
            <a:avLst/>
          </a:prstGeom>
          <a:solidFill>
            <a:schemeClr val="bg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3" name="グループ化 2"/>
          <p:cNvGrpSpPr/>
          <p:nvPr/>
        </p:nvGrpSpPr>
        <p:grpSpPr>
          <a:xfrm>
            <a:off x="711888" y="3986601"/>
            <a:ext cx="4446626" cy="2406659"/>
            <a:chOff x="711888" y="3986601"/>
            <a:chExt cx="4446626" cy="2406659"/>
          </a:xfrm>
        </p:grpSpPr>
        <p:sp>
          <p:nvSpPr>
            <p:cNvPr id="52" name="Google Shape;1220;p25"/>
            <p:cNvSpPr/>
            <p:nvPr/>
          </p:nvSpPr>
          <p:spPr>
            <a:xfrm rot="4431364">
              <a:off x="2062446" y="5224437"/>
              <a:ext cx="189039" cy="59525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" name="グループ化 52"/>
            <p:cNvGrpSpPr/>
            <p:nvPr/>
          </p:nvGrpSpPr>
          <p:grpSpPr>
            <a:xfrm flipH="1">
              <a:off x="3138361" y="4150345"/>
              <a:ext cx="1859027" cy="1874733"/>
              <a:chOff x="5985055" y="876960"/>
              <a:chExt cx="1891887" cy="1874733"/>
            </a:xfrm>
          </p:grpSpPr>
          <p:sp>
            <p:nvSpPr>
              <p:cNvPr id="54" name="Google Shape;1220;p25"/>
              <p:cNvSpPr/>
              <p:nvPr/>
            </p:nvSpPr>
            <p:spPr>
              <a:xfrm rot="4749965">
                <a:off x="7484795" y="1607364"/>
                <a:ext cx="189039" cy="59525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1221;p25"/>
              <p:cNvSpPr/>
              <p:nvPr/>
            </p:nvSpPr>
            <p:spPr>
              <a:xfrm>
                <a:off x="7253042" y="2374888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1222;p25"/>
              <p:cNvSpPr/>
              <p:nvPr/>
            </p:nvSpPr>
            <p:spPr>
              <a:xfrm>
                <a:off x="6085273" y="876960"/>
                <a:ext cx="1340897" cy="178339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1223;p25"/>
              <p:cNvSpPr/>
              <p:nvPr/>
            </p:nvSpPr>
            <p:spPr>
              <a:xfrm>
                <a:off x="6951269" y="1596289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1224;p25"/>
              <p:cNvSpPr/>
              <p:nvPr/>
            </p:nvSpPr>
            <p:spPr>
              <a:xfrm>
                <a:off x="7279517" y="1526451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1225;p25"/>
              <p:cNvSpPr/>
              <p:nvPr/>
            </p:nvSpPr>
            <p:spPr>
              <a:xfrm>
                <a:off x="7174754" y="2022317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1226;p25"/>
              <p:cNvSpPr/>
              <p:nvPr/>
            </p:nvSpPr>
            <p:spPr>
              <a:xfrm>
                <a:off x="6725492" y="2569017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61" name="Google Shape;1227;p25"/>
              <p:cNvCxnSpPr/>
              <p:nvPr/>
            </p:nvCxnSpPr>
            <p:spPr>
              <a:xfrm flipH="1">
                <a:off x="5985055" y="2308650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2" name="Google Shape;1228;p25"/>
              <p:cNvCxnSpPr/>
              <p:nvPr/>
            </p:nvCxnSpPr>
            <p:spPr>
              <a:xfrm flipH="1">
                <a:off x="5992039" y="2360921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3" name="Google Shape;1229;p25"/>
              <p:cNvCxnSpPr/>
              <p:nvPr/>
            </p:nvCxnSpPr>
            <p:spPr>
              <a:xfrm flipH="1">
                <a:off x="6019974" y="2387438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4" name="Google Shape;1230;p25"/>
              <p:cNvCxnSpPr/>
              <p:nvPr/>
            </p:nvCxnSpPr>
            <p:spPr>
              <a:xfrm flipH="1">
                <a:off x="6058386" y="2441892"/>
                <a:ext cx="88984" cy="12712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5" name="Google Shape;1231;p25"/>
              <p:cNvCxnSpPr/>
              <p:nvPr/>
            </p:nvCxnSpPr>
            <p:spPr>
              <a:xfrm flipH="1">
                <a:off x="6096797" y="2490230"/>
                <a:ext cx="71403" cy="8978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6" name="Google Shape;1232;p25"/>
              <p:cNvCxnSpPr/>
              <p:nvPr/>
            </p:nvCxnSpPr>
            <p:spPr>
              <a:xfrm flipH="1">
                <a:off x="6131716" y="2524380"/>
                <a:ext cx="55870" cy="6935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67" name="Google Shape;1233;p25"/>
              <p:cNvSpPr/>
              <p:nvPr/>
            </p:nvSpPr>
            <p:spPr>
              <a:xfrm>
                <a:off x="6371610" y="932832"/>
                <a:ext cx="632451" cy="1800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8" name="Google Shape;1221;p25"/>
            <p:cNvSpPr/>
            <p:nvPr/>
          </p:nvSpPr>
          <p:spPr>
            <a:xfrm>
              <a:off x="1979875" y="6016455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1222;p25"/>
            <p:cNvSpPr/>
            <p:nvPr/>
          </p:nvSpPr>
          <p:spPr>
            <a:xfrm>
              <a:off x="711888" y="4518527"/>
              <a:ext cx="1340898" cy="178339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1223;p25"/>
            <p:cNvSpPr/>
            <p:nvPr/>
          </p:nvSpPr>
          <p:spPr>
            <a:xfrm>
              <a:off x="1577885" y="5237856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1224;p25"/>
            <p:cNvSpPr/>
            <p:nvPr/>
          </p:nvSpPr>
          <p:spPr>
            <a:xfrm>
              <a:off x="1906134" y="5168018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1225;p25"/>
            <p:cNvSpPr/>
            <p:nvPr/>
          </p:nvSpPr>
          <p:spPr>
            <a:xfrm>
              <a:off x="1801369" y="5663884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1226;p25"/>
            <p:cNvSpPr/>
            <p:nvPr/>
          </p:nvSpPr>
          <p:spPr>
            <a:xfrm>
              <a:off x="1452325" y="6210584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4" name="Google Shape;1227;p25"/>
            <p:cNvCxnSpPr/>
            <p:nvPr/>
          </p:nvCxnSpPr>
          <p:spPr>
            <a:xfrm flipH="1">
              <a:off x="711888" y="5950217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" name="Google Shape;1228;p25"/>
            <p:cNvCxnSpPr/>
            <p:nvPr/>
          </p:nvCxnSpPr>
          <p:spPr>
            <a:xfrm flipH="1">
              <a:off x="718872" y="6002488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6" name="Google Shape;1229;p25"/>
            <p:cNvCxnSpPr/>
            <p:nvPr/>
          </p:nvCxnSpPr>
          <p:spPr>
            <a:xfrm flipH="1">
              <a:off x="746807" y="6029005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7" name="Google Shape;1230;p25"/>
            <p:cNvCxnSpPr/>
            <p:nvPr/>
          </p:nvCxnSpPr>
          <p:spPr>
            <a:xfrm flipH="1">
              <a:off x="785219" y="6083459"/>
              <a:ext cx="88984" cy="12712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8" name="Google Shape;1231;p25"/>
            <p:cNvCxnSpPr/>
            <p:nvPr/>
          </p:nvCxnSpPr>
          <p:spPr>
            <a:xfrm flipH="1">
              <a:off x="823630" y="6131797"/>
              <a:ext cx="71403" cy="8978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9" name="Google Shape;1232;p25"/>
            <p:cNvCxnSpPr/>
            <p:nvPr/>
          </p:nvCxnSpPr>
          <p:spPr>
            <a:xfrm flipH="1">
              <a:off x="858549" y="6165947"/>
              <a:ext cx="55870" cy="6935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1" name="Google Shape;1256;p25"/>
            <p:cNvSpPr txBox="1"/>
            <p:nvPr/>
          </p:nvSpPr>
          <p:spPr>
            <a:xfrm>
              <a:off x="3471514" y="5443185"/>
              <a:ext cx="1143741" cy="40011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20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工場長</a:t>
              </a:r>
              <a:endParaRPr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フリーフォーム 81"/>
            <p:cNvSpPr/>
            <p:nvPr/>
          </p:nvSpPr>
          <p:spPr>
            <a:xfrm>
              <a:off x="3510506" y="4724294"/>
              <a:ext cx="326244" cy="277019"/>
            </a:xfrm>
            <a:custGeom>
              <a:avLst/>
              <a:gdLst>
                <a:gd name="connsiteX0" fmla="*/ 288298 w 349452"/>
                <a:gd name="connsiteY0" fmla="*/ 276650 h 277019"/>
                <a:gd name="connsiteX1" fmla="*/ 273737 w 349452"/>
                <a:gd name="connsiteY1" fmla="*/ 270826 h 277019"/>
                <a:gd name="connsiteX2" fmla="*/ 247528 w 349452"/>
                <a:gd name="connsiteY2" fmla="*/ 265001 h 277019"/>
                <a:gd name="connsiteX3" fmla="*/ 232968 w 349452"/>
                <a:gd name="connsiteY3" fmla="*/ 259177 h 277019"/>
                <a:gd name="connsiteX4" fmla="*/ 203847 w 349452"/>
                <a:gd name="connsiteY4" fmla="*/ 256265 h 277019"/>
                <a:gd name="connsiteX5" fmla="*/ 189286 w 349452"/>
                <a:gd name="connsiteY5" fmla="*/ 253353 h 277019"/>
                <a:gd name="connsiteX6" fmla="*/ 177638 w 349452"/>
                <a:gd name="connsiteY6" fmla="*/ 250441 h 277019"/>
                <a:gd name="connsiteX7" fmla="*/ 151429 w 349452"/>
                <a:gd name="connsiteY7" fmla="*/ 244617 h 277019"/>
                <a:gd name="connsiteX8" fmla="*/ 142693 w 349452"/>
                <a:gd name="connsiteY8" fmla="*/ 241705 h 277019"/>
                <a:gd name="connsiteX9" fmla="*/ 119396 w 349452"/>
                <a:gd name="connsiteY9" fmla="*/ 235880 h 277019"/>
                <a:gd name="connsiteX10" fmla="*/ 99011 w 349452"/>
                <a:gd name="connsiteY10" fmla="*/ 230056 h 277019"/>
                <a:gd name="connsiteX11" fmla="*/ 90275 w 349452"/>
                <a:gd name="connsiteY11" fmla="*/ 224232 h 277019"/>
                <a:gd name="connsiteX12" fmla="*/ 78627 w 349452"/>
                <a:gd name="connsiteY12" fmla="*/ 221320 h 277019"/>
                <a:gd name="connsiteX13" fmla="*/ 58242 w 349452"/>
                <a:gd name="connsiteY13" fmla="*/ 212584 h 277019"/>
                <a:gd name="connsiteX14" fmla="*/ 49505 w 349452"/>
                <a:gd name="connsiteY14" fmla="*/ 203847 h 277019"/>
                <a:gd name="connsiteX15" fmla="*/ 32033 w 349452"/>
                <a:gd name="connsiteY15" fmla="*/ 192199 h 277019"/>
                <a:gd name="connsiteX16" fmla="*/ 20384 w 349452"/>
                <a:gd name="connsiteY16" fmla="*/ 174726 h 277019"/>
                <a:gd name="connsiteX17" fmla="*/ 14560 w 349452"/>
                <a:gd name="connsiteY17" fmla="*/ 165990 h 277019"/>
                <a:gd name="connsiteX18" fmla="*/ 11648 w 349452"/>
                <a:gd name="connsiteY18" fmla="*/ 157254 h 277019"/>
                <a:gd name="connsiteX19" fmla="*/ 5824 w 349452"/>
                <a:gd name="connsiteY19" fmla="*/ 142693 h 277019"/>
                <a:gd name="connsiteX20" fmla="*/ 2912 w 349452"/>
                <a:gd name="connsiteY20" fmla="*/ 128133 h 277019"/>
                <a:gd name="connsiteX21" fmla="*/ 0 w 349452"/>
                <a:gd name="connsiteY21" fmla="*/ 116484 h 277019"/>
                <a:gd name="connsiteX22" fmla="*/ 2912 w 349452"/>
                <a:gd name="connsiteY22" fmla="*/ 49506 h 277019"/>
                <a:gd name="connsiteX23" fmla="*/ 26209 w 349452"/>
                <a:gd name="connsiteY23" fmla="*/ 23297 h 277019"/>
                <a:gd name="connsiteX24" fmla="*/ 34945 w 349452"/>
                <a:gd name="connsiteY24" fmla="*/ 17473 h 277019"/>
                <a:gd name="connsiteX25" fmla="*/ 75714 w 349452"/>
                <a:gd name="connsiteY25" fmla="*/ 11649 h 277019"/>
                <a:gd name="connsiteX26" fmla="*/ 101923 w 349452"/>
                <a:gd name="connsiteY26" fmla="*/ 5824 h 277019"/>
                <a:gd name="connsiteX27" fmla="*/ 125220 w 349452"/>
                <a:gd name="connsiteY27" fmla="*/ 0 h 277019"/>
                <a:gd name="connsiteX28" fmla="*/ 230056 w 349452"/>
                <a:gd name="connsiteY28" fmla="*/ 2912 h 277019"/>
                <a:gd name="connsiteX29" fmla="*/ 247528 w 349452"/>
                <a:gd name="connsiteY29" fmla="*/ 5824 h 277019"/>
                <a:gd name="connsiteX30" fmla="*/ 267913 w 349452"/>
                <a:gd name="connsiteY30" fmla="*/ 11649 h 277019"/>
                <a:gd name="connsiteX31" fmla="*/ 276649 w 349452"/>
                <a:gd name="connsiteY31" fmla="*/ 17473 h 277019"/>
                <a:gd name="connsiteX32" fmla="*/ 288298 w 349452"/>
                <a:gd name="connsiteY32" fmla="*/ 32033 h 277019"/>
                <a:gd name="connsiteX33" fmla="*/ 297034 w 349452"/>
                <a:gd name="connsiteY33" fmla="*/ 40770 h 277019"/>
                <a:gd name="connsiteX34" fmla="*/ 299946 w 349452"/>
                <a:gd name="connsiteY34" fmla="*/ 52418 h 277019"/>
                <a:gd name="connsiteX35" fmla="*/ 305770 w 349452"/>
                <a:gd name="connsiteY35" fmla="*/ 61154 h 277019"/>
                <a:gd name="connsiteX36" fmla="*/ 311595 w 349452"/>
                <a:gd name="connsiteY36" fmla="*/ 72803 h 277019"/>
                <a:gd name="connsiteX37" fmla="*/ 323243 w 349452"/>
                <a:gd name="connsiteY37" fmla="*/ 90275 h 277019"/>
                <a:gd name="connsiteX38" fmla="*/ 329067 w 349452"/>
                <a:gd name="connsiteY38" fmla="*/ 101924 h 277019"/>
                <a:gd name="connsiteX39" fmla="*/ 334891 w 349452"/>
                <a:gd name="connsiteY39" fmla="*/ 110660 h 277019"/>
                <a:gd name="connsiteX40" fmla="*/ 340716 w 349452"/>
                <a:gd name="connsiteY40" fmla="*/ 131045 h 277019"/>
                <a:gd name="connsiteX41" fmla="*/ 343628 w 349452"/>
                <a:gd name="connsiteY41" fmla="*/ 139781 h 277019"/>
                <a:gd name="connsiteX42" fmla="*/ 346540 w 349452"/>
                <a:gd name="connsiteY42" fmla="*/ 160166 h 277019"/>
                <a:gd name="connsiteX43" fmla="*/ 349452 w 349452"/>
                <a:gd name="connsiteY43" fmla="*/ 171814 h 277019"/>
                <a:gd name="connsiteX44" fmla="*/ 346540 w 349452"/>
                <a:gd name="connsiteY44" fmla="*/ 206759 h 277019"/>
                <a:gd name="connsiteX45" fmla="*/ 331979 w 349452"/>
                <a:gd name="connsiteY45" fmla="*/ 232968 h 277019"/>
                <a:gd name="connsiteX46" fmla="*/ 323243 w 349452"/>
                <a:gd name="connsiteY46" fmla="*/ 235880 h 277019"/>
                <a:gd name="connsiteX47" fmla="*/ 317419 w 349452"/>
                <a:gd name="connsiteY47" fmla="*/ 241705 h 277019"/>
                <a:gd name="connsiteX48" fmla="*/ 299946 w 349452"/>
                <a:gd name="connsiteY48" fmla="*/ 247529 h 277019"/>
                <a:gd name="connsiteX49" fmla="*/ 291210 w 349452"/>
                <a:gd name="connsiteY49" fmla="*/ 253353 h 277019"/>
                <a:gd name="connsiteX50" fmla="*/ 262089 w 349452"/>
                <a:gd name="connsiteY50" fmla="*/ 259177 h 277019"/>
                <a:gd name="connsiteX51" fmla="*/ 288298 w 349452"/>
                <a:gd name="connsiteY51" fmla="*/ 276650 h 27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9452" h="277019">
                  <a:moveTo>
                    <a:pt x="288298" y="276650"/>
                  </a:moveTo>
                  <a:cubicBezTo>
                    <a:pt x="290239" y="278591"/>
                    <a:pt x="278744" y="272328"/>
                    <a:pt x="273737" y="270826"/>
                  </a:cubicBezTo>
                  <a:cubicBezTo>
                    <a:pt x="250640" y="263897"/>
                    <a:pt x="267708" y="271728"/>
                    <a:pt x="247528" y="265001"/>
                  </a:cubicBezTo>
                  <a:cubicBezTo>
                    <a:pt x="242569" y="263348"/>
                    <a:pt x="238094" y="260202"/>
                    <a:pt x="232968" y="259177"/>
                  </a:cubicBezTo>
                  <a:cubicBezTo>
                    <a:pt x="223402" y="257264"/>
                    <a:pt x="213517" y="257554"/>
                    <a:pt x="203847" y="256265"/>
                  </a:cubicBezTo>
                  <a:cubicBezTo>
                    <a:pt x="198941" y="255611"/>
                    <a:pt x="194118" y="254427"/>
                    <a:pt x="189286" y="253353"/>
                  </a:cubicBezTo>
                  <a:cubicBezTo>
                    <a:pt x="185379" y="252485"/>
                    <a:pt x="181545" y="251309"/>
                    <a:pt x="177638" y="250441"/>
                  </a:cubicBezTo>
                  <a:cubicBezTo>
                    <a:pt x="164124" y="247438"/>
                    <a:pt x="163859" y="248168"/>
                    <a:pt x="151429" y="244617"/>
                  </a:cubicBezTo>
                  <a:cubicBezTo>
                    <a:pt x="148478" y="243774"/>
                    <a:pt x="145654" y="242513"/>
                    <a:pt x="142693" y="241705"/>
                  </a:cubicBezTo>
                  <a:cubicBezTo>
                    <a:pt x="134970" y="239599"/>
                    <a:pt x="126990" y="238411"/>
                    <a:pt x="119396" y="235880"/>
                  </a:cubicBezTo>
                  <a:cubicBezTo>
                    <a:pt x="106863" y="231702"/>
                    <a:pt x="113638" y="233712"/>
                    <a:pt x="99011" y="230056"/>
                  </a:cubicBezTo>
                  <a:cubicBezTo>
                    <a:pt x="96099" y="228115"/>
                    <a:pt x="93492" y="225611"/>
                    <a:pt x="90275" y="224232"/>
                  </a:cubicBezTo>
                  <a:cubicBezTo>
                    <a:pt x="86596" y="222655"/>
                    <a:pt x="82475" y="222419"/>
                    <a:pt x="78627" y="221320"/>
                  </a:cubicBezTo>
                  <a:cubicBezTo>
                    <a:pt x="72289" y="219509"/>
                    <a:pt x="63420" y="216283"/>
                    <a:pt x="58242" y="212584"/>
                  </a:cubicBezTo>
                  <a:cubicBezTo>
                    <a:pt x="54891" y="210190"/>
                    <a:pt x="52756" y="206376"/>
                    <a:pt x="49505" y="203847"/>
                  </a:cubicBezTo>
                  <a:cubicBezTo>
                    <a:pt x="43980" y="199550"/>
                    <a:pt x="32033" y="192199"/>
                    <a:pt x="32033" y="192199"/>
                  </a:cubicBezTo>
                  <a:lnTo>
                    <a:pt x="20384" y="174726"/>
                  </a:lnTo>
                  <a:cubicBezTo>
                    <a:pt x="18443" y="171814"/>
                    <a:pt x="15667" y="169310"/>
                    <a:pt x="14560" y="165990"/>
                  </a:cubicBezTo>
                  <a:cubicBezTo>
                    <a:pt x="13589" y="163078"/>
                    <a:pt x="12726" y="160128"/>
                    <a:pt x="11648" y="157254"/>
                  </a:cubicBezTo>
                  <a:cubicBezTo>
                    <a:pt x="9813" y="152359"/>
                    <a:pt x="7326" y="147700"/>
                    <a:pt x="5824" y="142693"/>
                  </a:cubicBezTo>
                  <a:cubicBezTo>
                    <a:pt x="4402" y="137952"/>
                    <a:pt x="3986" y="132965"/>
                    <a:pt x="2912" y="128133"/>
                  </a:cubicBezTo>
                  <a:cubicBezTo>
                    <a:pt x="2044" y="124226"/>
                    <a:pt x="971" y="120367"/>
                    <a:pt x="0" y="116484"/>
                  </a:cubicBezTo>
                  <a:cubicBezTo>
                    <a:pt x="971" y="94158"/>
                    <a:pt x="-363" y="71612"/>
                    <a:pt x="2912" y="49506"/>
                  </a:cubicBezTo>
                  <a:cubicBezTo>
                    <a:pt x="3624" y="44701"/>
                    <a:pt x="25387" y="23845"/>
                    <a:pt x="26209" y="23297"/>
                  </a:cubicBezTo>
                  <a:cubicBezTo>
                    <a:pt x="29121" y="21356"/>
                    <a:pt x="31728" y="18852"/>
                    <a:pt x="34945" y="17473"/>
                  </a:cubicBezTo>
                  <a:cubicBezTo>
                    <a:pt x="44757" y="13268"/>
                    <a:pt x="70155" y="12344"/>
                    <a:pt x="75714" y="11649"/>
                  </a:cubicBezTo>
                  <a:cubicBezTo>
                    <a:pt x="107768" y="7642"/>
                    <a:pt x="81579" y="10910"/>
                    <a:pt x="101923" y="5824"/>
                  </a:cubicBezTo>
                  <a:lnTo>
                    <a:pt x="125220" y="0"/>
                  </a:lnTo>
                  <a:lnTo>
                    <a:pt x="230056" y="2912"/>
                  </a:lnTo>
                  <a:cubicBezTo>
                    <a:pt x="235954" y="3193"/>
                    <a:pt x="241738" y="4666"/>
                    <a:pt x="247528" y="5824"/>
                  </a:cubicBezTo>
                  <a:cubicBezTo>
                    <a:pt x="250645" y="6447"/>
                    <a:pt x="264208" y="9796"/>
                    <a:pt x="267913" y="11649"/>
                  </a:cubicBezTo>
                  <a:cubicBezTo>
                    <a:pt x="271043" y="13214"/>
                    <a:pt x="273916" y="15287"/>
                    <a:pt x="276649" y="17473"/>
                  </a:cubicBezTo>
                  <a:cubicBezTo>
                    <a:pt x="285123" y="24252"/>
                    <a:pt x="280729" y="22949"/>
                    <a:pt x="288298" y="32033"/>
                  </a:cubicBezTo>
                  <a:cubicBezTo>
                    <a:pt x="290934" y="35197"/>
                    <a:pt x="294122" y="37858"/>
                    <a:pt x="297034" y="40770"/>
                  </a:cubicBezTo>
                  <a:cubicBezTo>
                    <a:pt x="298005" y="44653"/>
                    <a:pt x="298369" y="48739"/>
                    <a:pt x="299946" y="52418"/>
                  </a:cubicBezTo>
                  <a:cubicBezTo>
                    <a:pt x="301325" y="55635"/>
                    <a:pt x="304034" y="58115"/>
                    <a:pt x="305770" y="61154"/>
                  </a:cubicBezTo>
                  <a:cubicBezTo>
                    <a:pt x="307924" y="64923"/>
                    <a:pt x="309361" y="69080"/>
                    <a:pt x="311595" y="72803"/>
                  </a:cubicBezTo>
                  <a:cubicBezTo>
                    <a:pt x="315196" y="78805"/>
                    <a:pt x="320113" y="84014"/>
                    <a:pt x="323243" y="90275"/>
                  </a:cubicBezTo>
                  <a:cubicBezTo>
                    <a:pt x="325184" y="94158"/>
                    <a:pt x="326913" y="98155"/>
                    <a:pt x="329067" y="101924"/>
                  </a:cubicBezTo>
                  <a:cubicBezTo>
                    <a:pt x="330803" y="104963"/>
                    <a:pt x="333326" y="107530"/>
                    <a:pt x="334891" y="110660"/>
                  </a:cubicBezTo>
                  <a:cubicBezTo>
                    <a:pt x="337222" y="115321"/>
                    <a:pt x="339470" y="126682"/>
                    <a:pt x="340716" y="131045"/>
                  </a:cubicBezTo>
                  <a:cubicBezTo>
                    <a:pt x="341559" y="133996"/>
                    <a:pt x="342657" y="136869"/>
                    <a:pt x="343628" y="139781"/>
                  </a:cubicBezTo>
                  <a:cubicBezTo>
                    <a:pt x="344599" y="146576"/>
                    <a:pt x="345312" y="153413"/>
                    <a:pt x="346540" y="160166"/>
                  </a:cubicBezTo>
                  <a:cubicBezTo>
                    <a:pt x="347256" y="164104"/>
                    <a:pt x="349452" y="167812"/>
                    <a:pt x="349452" y="171814"/>
                  </a:cubicBezTo>
                  <a:cubicBezTo>
                    <a:pt x="349452" y="183503"/>
                    <a:pt x="348085" y="195173"/>
                    <a:pt x="346540" y="206759"/>
                  </a:cubicBezTo>
                  <a:cubicBezTo>
                    <a:pt x="345586" y="213915"/>
                    <a:pt x="335820" y="231688"/>
                    <a:pt x="331979" y="232968"/>
                  </a:cubicBezTo>
                  <a:lnTo>
                    <a:pt x="323243" y="235880"/>
                  </a:lnTo>
                  <a:cubicBezTo>
                    <a:pt x="321302" y="237822"/>
                    <a:pt x="319875" y="240477"/>
                    <a:pt x="317419" y="241705"/>
                  </a:cubicBezTo>
                  <a:cubicBezTo>
                    <a:pt x="311928" y="244451"/>
                    <a:pt x="299946" y="247529"/>
                    <a:pt x="299946" y="247529"/>
                  </a:cubicBezTo>
                  <a:cubicBezTo>
                    <a:pt x="297034" y="249470"/>
                    <a:pt x="294340" y="251788"/>
                    <a:pt x="291210" y="253353"/>
                  </a:cubicBezTo>
                  <a:cubicBezTo>
                    <a:pt x="282838" y="257539"/>
                    <a:pt x="270138" y="257836"/>
                    <a:pt x="262089" y="259177"/>
                  </a:cubicBezTo>
                  <a:cubicBezTo>
                    <a:pt x="242332" y="262470"/>
                    <a:pt x="286357" y="274709"/>
                    <a:pt x="288298" y="276650"/>
                  </a:cubicBezTo>
                  <a:close/>
                </a:path>
              </a:pathLst>
            </a:cu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" name="フリーフォーム 88"/>
            <p:cNvSpPr/>
            <p:nvPr/>
          </p:nvSpPr>
          <p:spPr>
            <a:xfrm>
              <a:off x="3948144" y="4797389"/>
              <a:ext cx="343343" cy="232956"/>
            </a:xfrm>
            <a:custGeom>
              <a:avLst/>
              <a:gdLst>
                <a:gd name="connsiteX0" fmla="*/ 265001 w 396046"/>
                <a:gd name="connsiteY0" fmla="*/ 230056 h 232956"/>
                <a:gd name="connsiteX1" fmla="*/ 84451 w 396046"/>
                <a:gd name="connsiteY1" fmla="*/ 230056 h 232956"/>
                <a:gd name="connsiteX2" fmla="*/ 69890 w 396046"/>
                <a:gd name="connsiteY2" fmla="*/ 224232 h 232956"/>
                <a:gd name="connsiteX3" fmla="*/ 46593 w 396046"/>
                <a:gd name="connsiteY3" fmla="*/ 198023 h 232956"/>
                <a:gd name="connsiteX4" fmla="*/ 29121 w 396046"/>
                <a:gd name="connsiteY4" fmla="*/ 180551 h 232956"/>
                <a:gd name="connsiteX5" fmla="*/ 17472 w 396046"/>
                <a:gd name="connsiteY5" fmla="*/ 157254 h 232956"/>
                <a:gd name="connsiteX6" fmla="*/ 11648 w 396046"/>
                <a:gd name="connsiteY6" fmla="*/ 145605 h 232956"/>
                <a:gd name="connsiteX7" fmla="*/ 8736 w 396046"/>
                <a:gd name="connsiteY7" fmla="*/ 136869 h 232956"/>
                <a:gd name="connsiteX8" fmla="*/ 0 w 396046"/>
                <a:gd name="connsiteY8" fmla="*/ 110660 h 232956"/>
                <a:gd name="connsiteX9" fmla="*/ 2912 w 396046"/>
                <a:gd name="connsiteY9" fmla="*/ 66979 h 232956"/>
                <a:gd name="connsiteX10" fmla="*/ 8736 w 396046"/>
                <a:gd name="connsiteY10" fmla="*/ 58242 h 232956"/>
                <a:gd name="connsiteX11" fmla="*/ 11648 w 396046"/>
                <a:gd name="connsiteY11" fmla="*/ 49506 h 232956"/>
                <a:gd name="connsiteX12" fmla="*/ 26209 w 396046"/>
                <a:gd name="connsiteY12" fmla="*/ 34945 h 232956"/>
                <a:gd name="connsiteX13" fmla="*/ 43681 w 396046"/>
                <a:gd name="connsiteY13" fmla="*/ 20385 h 232956"/>
                <a:gd name="connsiteX14" fmla="*/ 64066 w 396046"/>
                <a:gd name="connsiteY14" fmla="*/ 8737 h 232956"/>
                <a:gd name="connsiteX15" fmla="*/ 81539 w 396046"/>
                <a:gd name="connsiteY15" fmla="*/ 5824 h 232956"/>
                <a:gd name="connsiteX16" fmla="*/ 90275 w 396046"/>
                <a:gd name="connsiteY16" fmla="*/ 2912 h 232956"/>
                <a:gd name="connsiteX17" fmla="*/ 101923 w 396046"/>
                <a:gd name="connsiteY17" fmla="*/ 0 h 232956"/>
                <a:gd name="connsiteX18" fmla="*/ 285386 w 396046"/>
                <a:gd name="connsiteY18" fmla="*/ 2912 h 232956"/>
                <a:gd name="connsiteX19" fmla="*/ 308683 w 396046"/>
                <a:gd name="connsiteY19" fmla="*/ 14561 h 232956"/>
                <a:gd name="connsiteX20" fmla="*/ 323243 w 396046"/>
                <a:gd name="connsiteY20" fmla="*/ 29121 h 232956"/>
                <a:gd name="connsiteX21" fmla="*/ 340716 w 396046"/>
                <a:gd name="connsiteY21" fmla="*/ 40770 h 232956"/>
                <a:gd name="connsiteX22" fmla="*/ 349452 w 396046"/>
                <a:gd name="connsiteY22" fmla="*/ 52418 h 232956"/>
                <a:gd name="connsiteX23" fmla="*/ 361100 w 396046"/>
                <a:gd name="connsiteY23" fmla="*/ 64067 h 232956"/>
                <a:gd name="connsiteX24" fmla="*/ 364012 w 396046"/>
                <a:gd name="connsiteY24" fmla="*/ 72803 h 232956"/>
                <a:gd name="connsiteX25" fmla="*/ 372749 w 396046"/>
                <a:gd name="connsiteY25" fmla="*/ 84451 h 232956"/>
                <a:gd name="connsiteX26" fmla="*/ 378573 w 396046"/>
                <a:gd name="connsiteY26" fmla="*/ 93188 h 232956"/>
                <a:gd name="connsiteX27" fmla="*/ 387309 w 396046"/>
                <a:gd name="connsiteY27" fmla="*/ 113572 h 232956"/>
                <a:gd name="connsiteX28" fmla="*/ 390221 w 396046"/>
                <a:gd name="connsiteY28" fmla="*/ 125221 h 232956"/>
                <a:gd name="connsiteX29" fmla="*/ 396046 w 396046"/>
                <a:gd name="connsiteY29" fmla="*/ 145605 h 232956"/>
                <a:gd name="connsiteX30" fmla="*/ 390221 w 396046"/>
                <a:gd name="connsiteY30" fmla="*/ 198023 h 232956"/>
                <a:gd name="connsiteX31" fmla="*/ 384397 w 396046"/>
                <a:gd name="connsiteY31" fmla="*/ 206760 h 232956"/>
                <a:gd name="connsiteX32" fmla="*/ 366925 w 396046"/>
                <a:gd name="connsiteY32" fmla="*/ 215496 h 232956"/>
                <a:gd name="connsiteX33" fmla="*/ 355276 w 396046"/>
                <a:gd name="connsiteY33" fmla="*/ 218408 h 232956"/>
                <a:gd name="connsiteX34" fmla="*/ 273737 w 396046"/>
                <a:gd name="connsiteY34" fmla="*/ 221320 h 232956"/>
                <a:gd name="connsiteX35" fmla="*/ 238792 w 396046"/>
                <a:gd name="connsiteY35" fmla="*/ 227144 h 232956"/>
                <a:gd name="connsiteX36" fmla="*/ 227144 w 396046"/>
                <a:gd name="connsiteY36" fmla="*/ 230056 h 232956"/>
                <a:gd name="connsiteX37" fmla="*/ 265001 w 396046"/>
                <a:gd name="connsiteY37" fmla="*/ 230056 h 23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6046" h="232956">
                  <a:moveTo>
                    <a:pt x="265001" y="230056"/>
                  </a:moveTo>
                  <a:cubicBezTo>
                    <a:pt x="241219" y="230056"/>
                    <a:pt x="206255" y="236581"/>
                    <a:pt x="84451" y="230056"/>
                  </a:cubicBezTo>
                  <a:cubicBezTo>
                    <a:pt x="79231" y="229776"/>
                    <a:pt x="74744" y="226173"/>
                    <a:pt x="69890" y="224232"/>
                  </a:cubicBezTo>
                  <a:cubicBezTo>
                    <a:pt x="33867" y="188209"/>
                    <a:pt x="84289" y="239488"/>
                    <a:pt x="46593" y="198023"/>
                  </a:cubicBezTo>
                  <a:cubicBezTo>
                    <a:pt x="41053" y="191929"/>
                    <a:pt x="33689" y="187404"/>
                    <a:pt x="29121" y="180551"/>
                  </a:cubicBezTo>
                  <a:cubicBezTo>
                    <a:pt x="18809" y="165081"/>
                    <a:pt x="26970" y="178623"/>
                    <a:pt x="17472" y="157254"/>
                  </a:cubicBezTo>
                  <a:cubicBezTo>
                    <a:pt x="15709" y="153287"/>
                    <a:pt x="13358" y="149595"/>
                    <a:pt x="11648" y="145605"/>
                  </a:cubicBezTo>
                  <a:cubicBezTo>
                    <a:pt x="10439" y="142784"/>
                    <a:pt x="9814" y="139743"/>
                    <a:pt x="8736" y="136869"/>
                  </a:cubicBezTo>
                  <a:cubicBezTo>
                    <a:pt x="512" y="114938"/>
                    <a:pt x="4879" y="130179"/>
                    <a:pt x="0" y="110660"/>
                  </a:cubicBezTo>
                  <a:cubicBezTo>
                    <a:pt x="971" y="96100"/>
                    <a:pt x="513" y="81373"/>
                    <a:pt x="2912" y="66979"/>
                  </a:cubicBezTo>
                  <a:cubicBezTo>
                    <a:pt x="3487" y="63527"/>
                    <a:pt x="7171" y="61373"/>
                    <a:pt x="8736" y="58242"/>
                  </a:cubicBezTo>
                  <a:cubicBezTo>
                    <a:pt x="10109" y="55497"/>
                    <a:pt x="9806" y="51962"/>
                    <a:pt x="11648" y="49506"/>
                  </a:cubicBezTo>
                  <a:cubicBezTo>
                    <a:pt x="15767" y="44015"/>
                    <a:pt x="22401" y="40656"/>
                    <a:pt x="26209" y="34945"/>
                  </a:cubicBezTo>
                  <a:cubicBezTo>
                    <a:pt x="35357" y="21223"/>
                    <a:pt x="27766" y="29479"/>
                    <a:pt x="43681" y="20385"/>
                  </a:cubicBezTo>
                  <a:cubicBezTo>
                    <a:pt x="51581" y="15871"/>
                    <a:pt x="54805" y="11515"/>
                    <a:pt x="64066" y="8737"/>
                  </a:cubicBezTo>
                  <a:cubicBezTo>
                    <a:pt x="69722" y="7040"/>
                    <a:pt x="75775" y="7105"/>
                    <a:pt x="81539" y="5824"/>
                  </a:cubicBezTo>
                  <a:cubicBezTo>
                    <a:pt x="84535" y="5158"/>
                    <a:pt x="87324" y="3755"/>
                    <a:pt x="90275" y="2912"/>
                  </a:cubicBezTo>
                  <a:cubicBezTo>
                    <a:pt x="94123" y="1813"/>
                    <a:pt x="98040" y="971"/>
                    <a:pt x="101923" y="0"/>
                  </a:cubicBezTo>
                  <a:lnTo>
                    <a:pt x="285386" y="2912"/>
                  </a:lnTo>
                  <a:cubicBezTo>
                    <a:pt x="291516" y="3098"/>
                    <a:pt x="306198" y="12573"/>
                    <a:pt x="308683" y="14561"/>
                  </a:cubicBezTo>
                  <a:cubicBezTo>
                    <a:pt x="314043" y="18849"/>
                    <a:pt x="317931" y="24775"/>
                    <a:pt x="323243" y="29121"/>
                  </a:cubicBezTo>
                  <a:cubicBezTo>
                    <a:pt x="328661" y="33554"/>
                    <a:pt x="335484" y="36119"/>
                    <a:pt x="340716" y="40770"/>
                  </a:cubicBezTo>
                  <a:cubicBezTo>
                    <a:pt x="344343" y="43994"/>
                    <a:pt x="346256" y="48765"/>
                    <a:pt x="349452" y="52418"/>
                  </a:cubicBezTo>
                  <a:cubicBezTo>
                    <a:pt x="353068" y="56551"/>
                    <a:pt x="357217" y="60184"/>
                    <a:pt x="361100" y="64067"/>
                  </a:cubicBezTo>
                  <a:cubicBezTo>
                    <a:pt x="362071" y="66979"/>
                    <a:pt x="362489" y="70138"/>
                    <a:pt x="364012" y="72803"/>
                  </a:cubicBezTo>
                  <a:cubicBezTo>
                    <a:pt x="366420" y="77017"/>
                    <a:pt x="369928" y="80502"/>
                    <a:pt x="372749" y="84451"/>
                  </a:cubicBezTo>
                  <a:cubicBezTo>
                    <a:pt x="374783" y="87299"/>
                    <a:pt x="376632" y="90276"/>
                    <a:pt x="378573" y="93188"/>
                  </a:cubicBezTo>
                  <a:cubicBezTo>
                    <a:pt x="386934" y="126632"/>
                    <a:pt x="375242" y="85415"/>
                    <a:pt x="387309" y="113572"/>
                  </a:cubicBezTo>
                  <a:cubicBezTo>
                    <a:pt x="388886" y="117251"/>
                    <a:pt x="389121" y="121373"/>
                    <a:pt x="390221" y="125221"/>
                  </a:cubicBezTo>
                  <a:cubicBezTo>
                    <a:pt x="398580" y="154475"/>
                    <a:pt x="386939" y="109177"/>
                    <a:pt x="396046" y="145605"/>
                  </a:cubicBezTo>
                  <a:cubicBezTo>
                    <a:pt x="394104" y="163078"/>
                    <a:pt x="393511" y="180753"/>
                    <a:pt x="390221" y="198023"/>
                  </a:cubicBezTo>
                  <a:cubicBezTo>
                    <a:pt x="389566" y="201461"/>
                    <a:pt x="386872" y="204285"/>
                    <a:pt x="384397" y="206760"/>
                  </a:cubicBezTo>
                  <a:cubicBezTo>
                    <a:pt x="379293" y="211865"/>
                    <a:pt x="373556" y="213602"/>
                    <a:pt x="366925" y="215496"/>
                  </a:cubicBezTo>
                  <a:cubicBezTo>
                    <a:pt x="363077" y="216596"/>
                    <a:pt x="359271" y="218158"/>
                    <a:pt x="355276" y="218408"/>
                  </a:cubicBezTo>
                  <a:cubicBezTo>
                    <a:pt x="328132" y="220104"/>
                    <a:pt x="300917" y="220349"/>
                    <a:pt x="273737" y="221320"/>
                  </a:cubicBezTo>
                  <a:cubicBezTo>
                    <a:pt x="247525" y="227873"/>
                    <a:pt x="279694" y="220327"/>
                    <a:pt x="238792" y="227144"/>
                  </a:cubicBezTo>
                  <a:cubicBezTo>
                    <a:pt x="234844" y="227802"/>
                    <a:pt x="230992" y="228957"/>
                    <a:pt x="227144" y="230056"/>
                  </a:cubicBezTo>
                  <a:cubicBezTo>
                    <a:pt x="224192" y="230899"/>
                    <a:pt x="288783" y="230056"/>
                    <a:pt x="265001" y="230056"/>
                  </a:cubicBezTo>
                  <a:close/>
                </a:path>
              </a:pathLst>
            </a:cu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" name="フリーフォーム 89"/>
            <p:cNvSpPr/>
            <p:nvPr/>
          </p:nvSpPr>
          <p:spPr>
            <a:xfrm>
              <a:off x="3519780" y="4293303"/>
              <a:ext cx="923334" cy="247529"/>
            </a:xfrm>
            <a:custGeom>
              <a:avLst/>
              <a:gdLst>
                <a:gd name="connsiteX0" fmla="*/ 55330 w 923334"/>
                <a:gd name="connsiteY0" fmla="*/ 206759 h 247529"/>
                <a:gd name="connsiteX1" fmla="*/ 49506 w 923334"/>
                <a:gd name="connsiteY1" fmla="*/ 177638 h 247529"/>
                <a:gd name="connsiteX2" fmla="*/ 43682 w 923334"/>
                <a:gd name="connsiteY2" fmla="*/ 163078 h 247529"/>
                <a:gd name="connsiteX3" fmla="*/ 37858 w 923334"/>
                <a:gd name="connsiteY3" fmla="*/ 125220 h 247529"/>
                <a:gd name="connsiteX4" fmla="*/ 40770 w 923334"/>
                <a:gd name="connsiteY4" fmla="*/ 75715 h 247529"/>
                <a:gd name="connsiteX5" fmla="*/ 46594 w 923334"/>
                <a:gd name="connsiteY5" fmla="*/ 66978 h 247529"/>
                <a:gd name="connsiteX6" fmla="*/ 64067 w 923334"/>
                <a:gd name="connsiteY6" fmla="*/ 52418 h 247529"/>
                <a:gd name="connsiteX7" fmla="*/ 87363 w 923334"/>
                <a:gd name="connsiteY7" fmla="*/ 43682 h 247529"/>
                <a:gd name="connsiteX8" fmla="*/ 99012 w 923334"/>
                <a:gd name="connsiteY8" fmla="*/ 49506 h 247529"/>
                <a:gd name="connsiteX9" fmla="*/ 119397 w 923334"/>
                <a:gd name="connsiteY9" fmla="*/ 75715 h 247529"/>
                <a:gd name="connsiteX10" fmla="*/ 128133 w 923334"/>
                <a:gd name="connsiteY10" fmla="*/ 90275 h 247529"/>
                <a:gd name="connsiteX11" fmla="*/ 133957 w 923334"/>
                <a:gd name="connsiteY11" fmla="*/ 104836 h 247529"/>
                <a:gd name="connsiteX12" fmla="*/ 148518 w 923334"/>
                <a:gd name="connsiteY12" fmla="*/ 128133 h 247529"/>
                <a:gd name="connsiteX13" fmla="*/ 151430 w 923334"/>
                <a:gd name="connsiteY13" fmla="*/ 142693 h 247529"/>
                <a:gd name="connsiteX14" fmla="*/ 154342 w 923334"/>
                <a:gd name="connsiteY14" fmla="*/ 151429 h 247529"/>
                <a:gd name="connsiteX15" fmla="*/ 151430 w 923334"/>
                <a:gd name="connsiteY15" fmla="*/ 133957 h 247529"/>
                <a:gd name="connsiteX16" fmla="*/ 160166 w 923334"/>
                <a:gd name="connsiteY16" fmla="*/ 75715 h 247529"/>
                <a:gd name="connsiteX17" fmla="*/ 168902 w 923334"/>
                <a:gd name="connsiteY17" fmla="*/ 61154 h 247529"/>
                <a:gd name="connsiteX18" fmla="*/ 195111 w 923334"/>
                <a:gd name="connsiteY18" fmla="*/ 32033 h 247529"/>
                <a:gd name="connsiteX19" fmla="*/ 203848 w 923334"/>
                <a:gd name="connsiteY19" fmla="*/ 29121 h 247529"/>
                <a:gd name="connsiteX20" fmla="*/ 218408 w 923334"/>
                <a:gd name="connsiteY20" fmla="*/ 20385 h 247529"/>
                <a:gd name="connsiteX21" fmla="*/ 273738 w 923334"/>
                <a:gd name="connsiteY21" fmla="*/ 26209 h 247529"/>
                <a:gd name="connsiteX22" fmla="*/ 285386 w 923334"/>
                <a:gd name="connsiteY22" fmla="*/ 29121 h 247529"/>
                <a:gd name="connsiteX23" fmla="*/ 302859 w 923334"/>
                <a:gd name="connsiteY23" fmla="*/ 43682 h 247529"/>
                <a:gd name="connsiteX24" fmla="*/ 314507 w 923334"/>
                <a:gd name="connsiteY24" fmla="*/ 52418 h 247529"/>
                <a:gd name="connsiteX25" fmla="*/ 323244 w 923334"/>
                <a:gd name="connsiteY25" fmla="*/ 69891 h 247529"/>
                <a:gd name="connsiteX26" fmla="*/ 326156 w 923334"/>
                <a:gd name="connsiteY26" fmla="*/ 78627 h 247529"/>
                <a:gd name="connsiteX27" fmla="*/ 331980 w 923334"/>
                <a:gd name="connsiteY27" fmla="*/ 107748 h 247529"/>
                <a:gd name="connsiteX28" fmla="*/ 329068 w 923334"/>
                <a:gd name="connsiteY28" fmla="*/ 168902 h 247529"/>
                <a:gd name="connsiteX29" fmla="*/ 326156 w 923334"/>
                <a:gd name="connsiteY29" fmla="*/ 157254 h 247529"/>
                <a:gd name="connsiteX30" fmla="*/ 331980 w 923334"/>
                <a:gd name="connsiteY30" fmla="*/ 84451 h 247529"/>
                <a:gd name="connsiteX31" fmla="*/ 334892 w 923334"/>
                <a:gd name="connsiteY31" fmla="*/ 75715 h 247529"/>
                <a:gd name="connsiteX32" fmla="*/ 358189 w 923334"/>
                <a:gd name="connsiteY32" fmla="*/ 55330 h 247529"/>
                <a:gd name="connsiteX33" fmla="*/ 366925 w 923334"/>
                <a:gd name="connsiteY33" fmla="*/ 52418 h 247529"/>
                <a:gd name="connsiteX34" fmla="*/ 384398 w 923334"/>
                <a:gd name="connsiteY34" fmla="*/ 43682 h 247529"/>
                <a:gd name="connsiteX35" fmla="*/ 413519 w 923334"/>
                <a:gd name="connsiteY35" fmla="*/ 52418 h 247529"/>
                <a:gd name="connsiteX36" fmla="*/ 428079 w 923334"/>
                <a:gd name="connsiteY36" fmla="*/ 66978 h 247529"/>
                <a:gd name="connsiteX37" fmla="*/ 445552 w 923334"/>
                <a:gd name="connsiteY37" fmla="*/ 90275 h 247529"/>
                <a:gd name="connsiteX38" fmla="*/ 468849 w 923334"/>
                <a:gd name="connsiteY38" fmla="*/ 136869 h 247529"/>
                <a:gd name="connsiteX39" fmla="*/ 500882 w 923334"/>
                <a:gd name="connsiteY39" fmla="*/ 186375 h 247529"/>
                <a:gd name="connsiteX40" fmla="*/ 509618 w 923334"/>
                <a:gd name="connsiteY40" fmla="*/ 212584 h 247529"/>
                <a:gd name="connsiteX41" fmla="*/ 518355 w 923334"/>
                <a:gd name="connsiteY41" fmla="*/ 198023 h 247529"/>
                <a:gd name="connsiteX42" fmla="*/ 535827 w 923334"/>
                <a:gd name="connsiteY42" fmla="*/ 160166 h 247529"/>
                <a:gd name="connsiteX43" fmla="*/ 553300 w 923334"/>
                <a:gd name="connsiteY43" fmla="*/ 136869 h 247529"/>
                <a:gd name="connsiteX44" fmla="*/ 564948 w 923334"/>
                <a:gd name="connsiteY44" fmla="*/ 122308 h 247529"/>
                <a:gd name="connsiteX45" fmla="*/ 576597 w 923334"/>
                <a:gd name="connsiteY45" fmla="*/ 104836 h 247529"/>
                <a:gd name="connsiteX46" fmla="*/ 579509 w 923334"/>
                <a:gd name="connsiteY46" fmla="*/ 96099 h 247529"/>
                <a:gd name="connsiteX47" fmla="*/ 588245 w 923334"/>
                <a:gd name="connsiteY47" fmla="*/ 81539 h 247529"/>
                <a:gd name="connsiteX48" fmla="*/ 599893 w 923334"/>
                <a:gd name="connsiteY48" fmla="*/ 64066 h 247529"/>
                <a:gd name="connsiteX49" fmla="*/ 620278 w 923334"/>
                <a:gd name="connsiteY49" fmla="*/ 90275 h 247529"/>
                <a:gd name="connsiteX50" fmla="*/ 631927 w 923334"/>
                <a:gd name="connsiteY50" fmla="*/ 136869 h 247529"/>
                <a:gd name="connsiteX51" fmla="*/ 646487 w 923334"/>
                <a:gd name="connsiteY51" fmla="*/ 174726 h 247529"/>
                <a:gd name="connsiteX52" fmla="*/ 658135 w 923334"/>
                <a:gd name="connsiteY52" fmla="*/ 171814 h 247529"/>
                <a:gd name="connsiteX53" fmla="*/ 669784 w 923334"/>
                <a:gd name="connsiteY53" fmla="*/ 157254 h 247529"/>
                <a:gd name="connsiteX54" fmla="*/ 678520 w 923334"/>
                <a:gd name="connsiteY54" fmla="*/ 148517 h 247529"/>
                <a:gd name="connsiteX55" fmla="*/ 684344 w 923334"/>
                <a:gd name="connsiteY55" fmla="*/ 136869 h 247529"/>
                <a:gd name="connsiteX56" fmla="*/ 693081 w 923334"/>
                <a:gd name="connsiteY56" fmla="*/ 128133 h 247529"/>
                <a:gd name="connsiteX57" fmla="*/ 701817 w 923334"/>
                <a:gd name="connsiteY57" fmla="*/ 116484 h 247529"/>
                <a:gd name="connsiteX58" fmla="*/ 716378 w 923334"/>
                <a:gd name="connsiteY58" fmla="*/ 93187 h 247529"/>
                <a:gd name="connsiteX59" fmla="*/ 730938 w 923334"/>
                <a:gd name="connsiteY59" fmla="*/ 75715 h 247529"/>
                <a:gd name="connsiteX60" fmla="*/ 765883 w 923334"/>
                <a:gd name="connsiteY60" fmla="*/ 101924 h 247529"/>
                <a:gd name="connsiteX61" fmla="*/ 821213 w 923334"/>
                <a:gd name="connsiteY61" fmla="*/ 183463 h 247529"/>
                <a:gd name="connsiteX62" fmla="*/ 835774 w 923334"/>
                <a:gd name="connsiteY62" fmla="*/ 203847 h 247529"/>
                <a:gd name="connsiteX63" fmla="*/ 847422 w 923334"/>
                <a:gd name="connsiteY63" fmla="*/ 221320 h 247529"/>
                <a:gd name="connsiteX64" fmla="*/ 861983 w 923334"/>
                <a:gd name="connsiteY64" fmla="*/ 235880 h 247529"/>
                <a:gd name="connsiteX65" fmla="*/ 885279 w 923334"/>
                <a:gd name="connsiteY65" fmla="*/ 189287 h 247529"/>
                <a:gd name="connsiteX66" fmla="*/ 894016 w 923334"/>
                <a:gd name="connsiteY66" fmla="*/ 171814 h 247529"/>
                <a:gd name="connsiteX67" fmla="*/ 905664 w 923334"/>
                <a:gd name="connsiteY67" fmla="*/ 154341 h 247529"/>
                <a:gd name="connsiteX68" fmla="*/ 920225 w 923334"/>
                <a:gd name="connsiteY68" fmla="*/ 128133 h 247529"/>
                <a:gd name="connsiteX69" fmla="*/ 882367 w 923334"/>
                <a:gd name="connsiteY69" fmla="*/ 125220 h 247529"/>
                <a:gd name="connsiteX70" fmla="*/ 809565 w 923334"/>
                <a:gd name="connsiteY70" fmla="*/ 154341 h 247529"/>
                <a:gd name="connsiteX71" fmla="*/ 789180 w 923334"/>
                <a:gd name="connsiteY71" fmla="*/ 160166 h 247529"/>
                <a:gd name="connsiteX72" fmla="*/ 771707 w 923334"/>
                <a:gd name="connsiteY72" fmla="*/ 165990 h 247529"/>
                <a:gd name="connsiteX73" fmla="*/ 757147 w 923334"/>
                <a:gd name="connsiteY73" fmla="*/ 171814 h 247529"/>
                <a:gd name="connsiteX74" fmla="*/ 739674 w 923334"/>
                <a:gd name="connsiteY74" fmla="*/ 180550 h 247529"/>
                <a:gd name="connsiteX75" fmla="*/ 728026 w 923334"/>
                <a:gd name="connsiteY75" fmla="*/ 177638 h 247529"/>
                <a:gd name="connsiteX76" fmla="*/ 725114 w 923334"/>
                <a:gd name="connsiteY76" fmla="*/ 163078 h 247529"/>
                <a:gd name="connsiteX77" fmla="*/ 719290 w 923334"/>
                <a:gd name="connsiteY77" fmla="*/ 151429 h 247529"/>
                <a:gd name="connsiteX78" fmla="*/ 710553 w 923334"/>
                <a:gd name="connsiteY78" fmla="*/ 128133 h 247529"/>
                <a:gd name="connsiteX79" fmla="*/ 707641 w 923334"/>
                <a:gd name="connsiteY79" fmla="*/ 99012 h 247529"/>
                <a:gd name="connsiteX80" fmla="*/ 695993 w 923334"/>
                <a:gd name="connsiteY80" fmla="*/ 101924 h 247529"/>
                <a:gd name="connsiteX81" fmla="*/ 687256 w 923334"/>
                <a:gd name="connsiteY81" fmla="*/ 116484 h 247529"/>
                <a:gd name="connsiteX82" fmla="*/ 661048 w 923334"/>
                <a:gd name="connsiteY82" fmla="*/ 142693 h 247529"/>
                <a:gd name="connsiteX83" fmla="*/ 652311 w 923334"/>
                <a:gd name="connsiteY83" fmla="*/ 154341 h 247529"/>
                <a:gd name="connsiteX84" fmla="*/ 611542 w 923334"/>
                <a:gd name="connsiteY84" fmla="*/ 177638 h 247529"/>
                <a:gd name="connsiteX85" fmla="*/ 594069 w 923334"/>
                <a:gd name="connsiteY85" fmla="*/ 180550 h 247529"/>
                <a:gd name="connsiteX86" fmla="*/ 567860 w 923334"/>
                <a:gd name="connsiteY86" fmla="*/ 186375 h 247529"/>
                <a:gd name="connsiteX87" fmla="*/ 530003 w 923334"/>
                <a:gd name="connsiteY87" fmla="*/ 183463 h 247529"/>
                <a:gd name="connsiteX88" fmla="*/ 518355 w 923334"/>
                <a:gd name="connsiteY88" fmla="*/ 177638 h 247529"/>
                <a:gd name="connsiteX89" fmla="*/ 503794 w 923334"/>
                <a:gd name="connsiteY89" fmla="*/ 163078 h 247529"/>
                <a:gd name="connsiteX90" fmla="*/ 497970 w 923334"/>
                <a:gd name="connsiteY90" fmla="*/ 139781 h 247529"/>
                <a:gd name="connsiteX91" fmla="*/ 492146 w 923334"/>
                <a:gd name="connsiteY91" fmla="*/ 122308 h 247529"/>
                <a:gd name="connsiteX92" fmla="*/ 489234 w 923334"/>
                <a:gd name="connsiteY92" fmla="*/ 87363 h 247529"/>
                <a:gd name="connsiteX93" fmla="*/ 471761 w 923334"/>
                <a:gd name="connsiteY93" fmla="*/ 96099 h 247529"/>
                <a:gd name="connsiteX94" fmla="*/ 457200 w 923334"/>
                <a:gd name="connsiteY94" fmla="*/ 116484 h 247529"/>
                <a:gd name="connsiteX95" fmla="*/ 433904 w 923334"/>
                <a:gd name="connsiteY95" fmla="*/ 145605 h 247529"/>
                <a:gd name="connsiteX96" fmla="*/ 384398 w 923334"/>
                <a:gd name="connsiteY96" fmla="*/ 200935 h 247529"/>
                <a:gd name="connsiteX97" fmla="*/ 349453 w 923334"/>
                <a:gd name="connsiteY97" fmla="*/ 241705 h 247529"/>
                <a:gd name="connsiteX98" fmla="*/ 337804 w 923334"/>
                <a:gd name="connsiteY98" fmla="*/ 247529 h 247529"/>
                <a:gd name="connsiteX99" fmla="*/ 320332 w 923334"/>
                <a:gd name="connsiteY99" fmla="*/ 241705 h 247529"/>
                <a:gd name="connsiteX100" fmla="*/ 308683 w 923334"/>
                <a:gd name="connsiteY100" fmla="*/ 206759 h 247529"/>
                <a:gd name="connsiteX101" fmla="*/ 299947 w 923334"/>
                <a:gd name="connsiteY101" fmla="*/ 177638 h 247529"/>
                <a:gd name="connsiteX102" fmla="*/ 297035 w 923334"/>
                <a:gd name="connsiteY102" fmla="*/ 154341 h 247529"/>
                <a:gd name="connsiteX103" fmla="*/ 294123 w 923334"/>
                <a:gd name="connsiteY103" fmla="*/ 90275 h 247529"/>
                <a:gd name="connsiteX104" fmla="*/ 291211 w 923334"/>
                <a:gd name="connsiteY104" fmla="*/ 81539 h 247529"/>
                <a:gd name="connsiteX105" fmla="*/ 288299 w 923334"/>
                <a:gd name="connsiteY105" fmla="*/ 69891 h 247529"/>
                <a:gd name="connsiteX106" fmla="*/ 282474 w 923334"/>
                <a:gd name="connsiteY106" fmla="*/ 58242 h 247529"/>
                <a:gd name="connsiteX107" fmla="*/ 279562 w 923334"/>
                <a:gd name="connsiteY107" fmla="*/ 49506 h 247529"/>
                <a:gd name="connsiteX108" fmla="*/ 270826 w 923334"/>
                <a:gd name="connsiteY108" fmla="*/ 43682 h 247529"/>
                <a:gd name="connsiteX109" fmla="*/ 232969 w 923334"/>
                <a:gd name="connsiteY109" fmla="*/ 58242 h 247529"/>
                <a:gd name="connsiteX110" fmla="*/ 189287 w 923334"/>
                <a:gd name="connsiteY110" fmla="*/ 110660 h 247529"/>
                <a:gd name="connsiteX111" fmla="*/ 133957 w 923334"/>
                <a:gd name="connsiteY111" fmla="*/ 165990 h 247529"/>
                <a:gd name="connsiteX112" fmla="*/ 107748 w 923334"/>
                <a:gd name="connsiteY112" fmla="*/ 186375 h 247529"/>
                <a:gd name="connsiteX113" fmla="*/ 90276 w 923334"/>
                <a:gd name="connsiteY113" fmla="*/ 198023 h 247529"/>
                <a:gd name="connsiteX114" fmla="*/ 58242 w 923334"/>
                <a:gd name="connsiteY114" fmla="*/ 224232 h 247529"/>
                <a:gd name="connsiteX115" fmla="*/ 46594 w 923334"/>
                <a:gd name="connsiteY115" fmla="*/ 221320 h 247529"/>
                <a:gd name="connsiteX116" fmla="*/ 43682 w 923334"/>
                <a:gd name="connsiteY116" fmla="*/ 212584 h 247529"/>
                <a:gd name="connsiteX117" fmla="*/ 37858 w 923334"/>
                <a:gd name="connsiteY117" fmla="*/ 200935 h 247529"/>
                <a:gd name="connsiteX118" fmla="*/ 32034 w 923334"/>
                <a:gd name="connsiteY118" fmla="*/ 183463 h 247529"/>
                <a:gd name="connsiteX119" fmla="*/ 20385 w 923334"/>
                <a:gd name="connsiteY119" fmla="*/ 157254 h 247529"/>
                <a:gd name="connsiteX120" fmla="*/ 8737 w 923334"/>
                <a:gd name="connsiteY120" fmla="*/ 133957 h 247529"/>
                <a:gd name="connsiteX121" fmla="*/ 5825 w 923334"/>
                <a:gd name="connsiteY121" fmla="*/ 113572 h 247529"/>
                <a:gd name="connsiteX122" fmla="*/ 0 w 923334"/>
                <a:gd name="connsiteY122" fmla="*/ 96099 h 247529"/>
                <a:gd name="connsiteX123" fmla="*/ 11649 w 923334"/>
                <a:gd name="connsiteY123" fmla="*/ 66978 h 247529"/>
                <a:gd name="connsiteX124" fmla="*/ 66979 w 923334"/>
                <a:gd name="connsiteY124" fmla="*/ 119396 h 247529"/>
                <a:gd name="connsiteX125" fmla="*/ 128133 w 923334"/>
                <a:gd name="connsiteY125" fmla="*/ 154341 h 247529"/>
                <a:gd name="connsiteX126" fmla="*/ 168902 w 923334"/>
                <a:gd name="connsiteY126" fmla="*/ 177638 h 247529"/>
                <a:gd name="connsiteX127" fmla="*/ 183463 w 923334"/>
                <a:gd name="connsiteY127" fmla="*/ 174726 h 247529"/>
                <a:gd name="connsiteX128" fmla="*/ 189287 w 923334"/>
                <a:gd name="connsiteY128" fmla="*/ 165990 h 247529"/>
                <a:gd name="connsiteX129" fmla="*/ 198023 w 923334"/>
                <a:gd name="connsiteY129" fmla="*/ 148517 h 247529"/>
                <a:gd name="connsiteX130" fmla="*/ 212584 w 923334"/>
                <a:gd name="connsiteY130" fmla="*/ 113572 h 247529"/>
                <a:gd name="connsiteX131" fmla="*/ 218408 w 923334"/>
                <a:gd name="connsiteY131" fmla="*/ 101924 h 247529"/>
                <a:gd name="connsiteX132" fmla="*/ 224232 w 923334"/>
                <a:gd name="connsiteY132" fmla="*/ 87363 h 247529"/>
                <a:gd name="connsiteX133" fmla="*/ 227144 w 923334"/>
                <a:gd name="connsiteY133" fmla="*/ 78627 h 247529"/>
                <a:gd name="connsiteX134" fmla="*/ 232969 w 923334"/>
                <a:gd name="connsiteY134" fmla="*/ 69891 h 247529"/>
                <a:gd name="connsiteX135" fmla="*/ 238793 w 923334"/>
                <a:gd name="connsiteY135" fmla="*/ 52418 h 247529"/>
                <a:gd name="connsiteX136" fmla="*/ 241705 w 923334"/>
                <a:gd name="connsiteY136" fmla="*/ 43682 h 247529"/>
                <a:gd name="connsiteX137" fmla="*/ 247529 w 923334"/>
                <a:gd name="connsiteY137" fmla="*/ 37857 h 247529"/>
                <a:gd name="connsiteX138" fmla="*/ 262090 w 923334"/>
                <a:gd name="connsiteY138" fmla="*/ 23297 h 247529"/>
                <a:gd name="connsiteX139" fmla="*/ 273738 w 923334"/>
                <a:gd name="connsiteY139" fmla="*/ 20385 h 247529"/>
                <a:gd name="connsiteX140" fmla="*/ 294123 w 923334"/>
                <a:gd name="connsiteY140" fmla="*/ 23297 h 247529"/>
                <a:gd name="connsiteX141" fmla="*/ 320332 w 923334"/>
                <a:gd name="connsiteY141" fmla="*/ 43682 h 247529"/>
                <a:gd name="connsiteX142" fmla="*/ 343628 w 923334"/>
                <a:gd name="connsiteY142" fmla="*/ 58242 h 247529"/>
                <a:gd name="connsiteX143" fmla="*/ 366925 w 923334"/>
                <a:gd name="connsiteY143" fmla="*/ 69891 h 247529"/>
                <a:gd name="connsiteX144" fmla="*/ 390222 w 923334"/>
                <a:gd name="connsiteY144" fmla="*/ 87363 h 247529"/>
                <a:gd name="connsiteX145" fmla="*/ 419343 w 923334"/>
                <a:gd name="connsiteY145" fmla="*/ 99012 h 247529"/>
                <a:gd name="connsiteX146" fmla="*/ 436816 w 923334"/>
                <a:gd name="connsiteY146" fmla="*/ 110660 h 247529"/>
                <a:gd name="connsiteX147" fmla="*/ 454288 w 923334"/>
                <a:gd name="connsiteY147" fmla="*/ 119396 h 247529"/>
                <a:gd name="connsiteX148" fmla="*/ 463025 w 923334"/>
                <a:gd name="connsiteY148" fmla="*/ 125220 h 247529"/>
                <a:gd name="connsiteX149" fmla="*/ 474673 w 923334"/>
                <a:gd name="connsiteY149" fmla="*/ 128133 h 247529"/>
                <a:gd name="connsiteX150" fmla="*/ 483409 w 923334"/>
                <a:gd name="connsiteY150" fmla="*/ 131045 h 247529"/>
                <a:gd name="connsiteX151" fmla="*/ 497970 w 923334"/>
                <a:gd name="connsiteY151" fmla="*/ 128133 h 247529"/>
                <a:gd name="connsiteX152" fmla="*/ 515442 w 923334"/>
                <a:gd name="connsiteY152" fmla="*/ 104836 h 247529"/>
                <a:gd name="connsiteX153" fmla="*/ 547476 w 923334"/>
                <a:gd name="connsiteY153" fmla="*/ 64066 h 247529"/>
                <a:gd name="connsiteX154" fmla="*/ 559124 w 923334"/>
                <a:gd name="connsiteY154" fmla="*/ 43682 h 247529"/>
                <a:gd name="connsiteX155" fmla="*/ 567860 w 923334"/>
                <a:gd name="connsiteY155" fmla="*/ 40770 h 247529"/>
                <a:gd name="connsiteX156" fmla="*/ 576597 w 923334"/>
                <a:gd name="connsiteY156" fmla="*/ 58242 h 247529"/>
                <a:gd name="connsiteX157" fmla="*/ 579509 w 923334"/>
                <a:gd name="connsiteY157" fmla="*/ 78627 h 247529"/>
                <a:gd name="connsiteX158" fmla="*/ 588245 w 923334"/>
                <a:gd name="connsiteY158" fmla="*/ 84451 h 247529"/>
                <a:gd name="connsiteX159" fmla="*/ 602806 w 923334"/>
                <a:gd name="connsiteY159" fmla="*/ 75715 h 247529"/>
                <a:gd name="connsiteX160" fmla="*/ 629014 w 923334"/>
                <a:gd name="connsiteY160" fmla="*/ 40770 h 247529"/>
                <a:gd name="connsiteX161" fmla="*/ 652311 w 923334"/>
                <a:gd name="connsiteY161" fmla="*/ 11648 h 247529"/>
                <a:gd name="connsiteX162" fmla="*/ 669784 w 923334"/>
                <a:gd name="connsiteY162" fmla="*/ 0 h 247529"/>
                <a:gd name="connsiteX163" fmla="*/ 684344 w 923334"/>
                <a:gd name="connsiteY163" fmla="*/ 11648 h 247529"/>
                <a:gd name="connsiteX164" fmla="*/ 701817 w 923334"/>
                <a:gd name="connsiteY164" fmla="*/ 49506 h 247529"/>
                <a:gd name="connsiteX165" fmla="*/ 704729 w 923334"/>
                <a:gd name="connsiteY165" fmla="*/ 58242 h 247529"/>
                <a:gd name="connsiteX166" fmla="*/ 716378 w 923334"/>
                <a:gd name="connsiteY166" fmla="*/ 75715 h 247529"/>
                <a:gd name="connsiteX167" fmla="*/ 722202 w 923334"/>
                <a:gd name="connsiteY167" fmla="*/ 84451 h 247529"/>
                <a:gd name="connsiteX168" fmla="*/ 733850 w 923334"/>
                <a:gd name="connsiteY168" fmla="*/ 87363 h 247529"/>
                <a:gd name="connsiteX169" fmla="*/ 760059 w 923334"/>
                <a:gd name="connsiteY169" fmla="*/ 64066 h 247529"/>
                <a:gd name="connsiteX170" fmla="*/ 768795 w 923334"/>
                <a:gd name="connsiteY170" fmla="*/ 58242 h 247529"/>
                <a:gd name="connsiteX171" fmla="*/ 777532 w 923334"/>
                <a:gd name="connsiteY171" fmla="*/ 55330 h 247529"/>
                <a:gd name="connsiteX172" fmla="*/ 786268 w 923334"/>
                <a:gd name="connsiteY172" fmla="*/ 49506 h 247529"/>
                <a:gd name="connsiteX173" fmla="*/ 821213 w 923334"/>
                <a:gd name="connsiteY173" fmla="*/ 55330 h 247529"/>
                <a:gd name="connsiteX174" fmla="*/ 824125 w 923334"/>
                <a:gd name="connsiteY174" fmla="*/ 64066 h 247529"/>
                <a:gd name="connsiteX175" fmla="*/ 838686 w 923334"/>
                <a:gd name="connsiteY175" fmla="*/ 84451 h 247529"/>
                <a:gd name="connsiteX176" fmla="*/ 847422 w 923334"/>
                <a:gd name="connsiteY176" fmla="*/ 99012 h 247529"/>
                <a:gd name="connsiteX177" fmla="*/ 850334 w 923334"/>
                <a:gd name="connsiteY177" fmla="*/ 110660 h 247529"/>
                <a:gd name="connsiteX178" fmla="*/ 864895 w 923334"/>
                <a:gd name="connsiteY178" fmla="*/ 128133 h 247529"/>
                <a:gd name="connsiteX179" fmla="*/ 888192 w 923334"/>
                <a:gd name="connsiteY179" fmla="*/ 160166 h 247529"/>
                <a:gd name="connsiteX180" fmla="*/ 896928 w 923334"/>
                <a:gd name="connsiteY180" fmla="*/ 168902 h 247529"/>
                <a:gd name="connsiteX181" fmla="*/ 902752 w 923334"/>
                <a:gd name="connsiteY181" fmla="*/ 177638 h 247529"/>
                <a:gd name="connsiteX182" fmla="*/ 911488 w 923334"/>
                <a:gd name="connsiteY182" fmla="*/ 189287 h 24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923334" h="247529">
                  <a:moveTo>
                    <a:pt x="55330" y="206759"/>
                  </a:moveTo>
                  <a:cubicBezTo>
                    <a:pt x="53389" y="197052"/>
                    <a:pt x="52057" y="187203"/>
                    <a:pt x="49506" y="177638"/>
                  </a:cubicBezTo>
                  <a:cubicBezTo>
                    <a:pt x="48159" y="172587"/>
                    <a:pt x="45057" y="168121"/>
                    <a:pt x="43682" y="163078"/>
                  </a:cubicBezTo>
                  <a:cubicBezTo>
                    <a:pt x="42470" y="158634"/>
                    <a:pt x="38317" y="128434"/>
                    <a:pt x="37858" y="125220"/>
                  </a:cubicBezTo>
                  <a:cubicBezTo>
                    <a:pt x="38829" y="108718"/>
                    <a:pt x="38318" y="92062"/>
                    <a:pt x="40770" y="75715"/>
                  </a:cubicBezTo>
                  <a:cubicBezTo>
                    <a:pt x="41289" y="72254"/>
                    <a:pt x="44353" y="69667"/>
                    <a:pt x="46594" y="66978"/>
                  </a:cubicBezTo>
                  <a:cubicBezTo>
                    <a:pt x="51195" y="61456"/>
                    <a:pt x="57521" y="55691"/>
                    <a:pt x="64067" y="52418"/>
                  </a:cubicBezTo>
                  <a:cubicBezTo>
                    <a:pt x="71032" y="48936"/>
                    <a:pt x="79802" y="46202"/>
                    <a:pt x="87363" y="43682"/>
                  </a:cubicBezTo>
                  <a:cubicBezTo>
                    <a:pt x="91246" y="45623"/>
                    <a:pt x="95479" y="46983"/>
                    <a:pt x="99012" y="49506"/>
                  </a:cubicBezTo>
                  <a:cubicBezTo>
                    <a:pt x="107157" y="55323"/>
                    <a:pt x="114882" y="68190"/>
                    <a:pt x="119397" y="75715"/>
                  </a:cubicBezTo>
                  <a:cubicBezTo>
                    <a:pt x="122309" y="80568"/>
                    <a:pt x="125602" y="85213"/>
                    <a:pt x="128133" y="90275"/>
                  </a:cubicBezTo>
                  <a:cubicBezTo>
                    <a:pt x="130471" y="94951"/>
                    <a:pt x="131619" y="100160"/>
                    <a:pt x="133957" y="104836"/>
                  </a:cubicBezTo>
                  <a:cubicBezTo>
                    <a:pt x="137470" y="111862"/>
                    <a:pt x="143897" y="121202"/>
                    <a:pt x="148518" y="128133"/>
                  </a:cubicBezTo>
                  <a:cubicBezTo>
                    <a:pt x="149489" y="132986"/>
                    <a:pt x="150230" y="137891"/>
                    <a:pt x="151430" y="142693"/>
                  </a:cubicBezTo>
                  <a:cubicBezTo>
                    <a:pt x="152174" y="145671"/>
                    <a:pt x="154342" y="154499"/>
                    <a:pt x="154342" y="151429"/>
                  </a:cubicBezTo>
                  <a:cubicBezTo>
                    <a:pt x="154342" y="145525"/>
                    <a:pt x="152401" y="139781"/>
                    <a:pt x="151430" y="133957"/>
                  </a:cubicBezTo>
                  <a:cubicBezTo>
                    <a:pt x="154342" y="114543"/>
                    <a:pt x="155585" y="94804"/>
                    <a:pt x="160166" y="75715"/>
                  </a:cubicBezTo>
                  <a:cubicBezTo>
                    <a:pt x="161487" y="70211"/>
                    <a:pt x="165573" y="65732"/>
                    <a:pt x="168902" y="61154"/>
                  </a:cubicBezTo>
                  <a:cubicBezTo>
                    <a:pt x="172031" y="56852"/>
                    <a:pt x="188929" y="36449"/>
                    <a:pt x="195111" y="32033"/>
                  </a:cubicBezTo>
                  <a:cubicBezTo>
                    <a:pt x="197609" y="30249"/>
                    <a:pt x="201102" y="30494"/>
                    <a:pt x="203848" y="29121"/>
                  </a:cubicBezTo>
                  <a:cubicBezTo>
                    <a:pt x="208910" y="26590"/>
                    <a:pt x="213555" y="23297"/>
                    <a:pt x="218408" y="20385"/>
                  </a:cubicBezTo>
                  <a:cubicBezTo>
                    <a:pt x="236851" y="22326"/>
                    <a:pt x="255349" y="23810"/>
                    <a:pt x="273738" y="26209"/>
                  </a:cubicBezTo>
                  <a:cubicBezTo>
                    <a:pt x="277707" y="26727"/>
                    <a:pt x="281806" y="27331"/>
                    <a:pt x="285386" y="29121"/>
                  </a:cubicBezTo>
                  <a:cubicBezTo>
                    <a:pt x="297036" y="34946"/>
                    <a:pt x="294845" y="37003"/>
                    <a:pt x="302859" y="43682"/>
                  </a:cubicBezTo>
                  <a:cubicBezTo>
                    <a:pt x="306587" y="46789"/>
                    <a:pt x="310624" y="49506"/>
                    <a:pt x="314507" y="52418"/>
                  </a:cubicBezTo>
                  <a:cubicBezTo>
                    <a:pt x="317419" y="58242"/>
                    <a:pt x="320599" y="63940"/>
                    <a:pt x="323244" y="69891"/>
                  </a:cubicBezTo>
                  <a:cubicBezTo>
                    <a:pt x="324491" y="72696"/>
                    <a:pt x="325313" y="75676"/>
                    <a:pt x="326156" y="78627"/>
                  </a:cubicBezTo>
                  <a:cubicBezTo>
                    <a:pt x="329631" y="90791"/>
                    <a:pt x="329692" y="94018"/>
                    <a:pt x="331980" y="107748"/>
                  </a:cubicBezTo>
                  <a:cubicBezTo>
                    <a:pt x="331009" y="128133"/>
                    <a:pt x="331452" y="148634"/>
                    <a:pt x="329068" y="168902"/>
                  </a:cubicBezTo>
                  <a:cubicBezTo>
                    <a:pt x="328600" y="172877"/>
                    <a:pt x="326018" y="161254"/>
                    <a:pt x="326156" y="157254"/>
                  </a:cubicBezTo>
                  <a:cubicBezTo>
                    <a:pt x="326995" y="132923"/>
                    <a:pt x="329387" y="108658"/>
                    <a:pt x="331980" y="84451"/>
                  </a:cubicBezTo>
                  <a:cubicBezTo>
                    <a:pt x="332307" y="81399"/>
                    <a:pt x="333519" y="78460"/>
                    <a:pt x="334892" y="75715"/>
                  </a:cubicBezTo>
                  <a:cubicBezTo>
                    <a:pt x="339649" y="66201"/>
                    <a:pt x="347703" y="58825"/>
                    <a:pt x="358189" y="55330"/>
                  </a:cubicBezTo>
                  <a:cubicBezTo>
                    <a:pt x="361101" y="54359"/>
                    <a:pt x="364180" y="53791"/>
                    <a:pt x="366925" y="52418"/>
                  </a:cubicBezTo>
                  <a:cubicBezTo>
                    <a:pt x="389506" y="41128"/>
                    <a:pt x="362441" y="51001"/>
                    <a:pt x="384398" y="43682"/>
                  </a:cubicBezTo>
                  <a:cubicBezTo>
                    <a:pt x="394105" y="46594"/>
                    <a:pt x="404577" y="47649"/>
                    <a:pt x="413519" y="52418"/>
                  </a:cubicBezTo>
                  <a:cubicBezTo>
                    <a:pt x="419575" y="55648"/>
                    <a:pt x="423645" y="61738"/>
                    <a:pt x="428079" y="66978"/>
                  </a:cubicBezTo>
                  <a:cubicBezTo>
                    <a:pt x="434349" y="74388"/>
                    <a:pt x="440630" y="81908"/>
                    <a:pt x="445552" y="90275"/>
                  </a:cubicBezTo>
                  <a:cubicBezTo>
                    <a:pt x="486644" y="160132"/>
                    <a:pt x="430955" y="78307"/>
                    <a:pt x="468849" y="136869"/>
                  </a:cubicBezTo>
                  <a:cubicBezTo>
                    <a:pt x="478448" y="151703"/>
                    <a:pt x="493444" y="169373"/>
                    <a:pt x="500882" y="186375"/>
                  </a:cubicBezTo>
                  <a:cubicBezTo>
                    <a:pt x="504573" y="194812"/>
                    <a:pt x="509618" y="212584"/>
                    <a:pt x="509618" y="212584"/>
                  </a:cubicBezTo>
                  <a:cubicBezTo>
                    <a:pt x="512530" y="207730"/>
                    <a:pt x="515824" y="203086"/>
                    <a:pt x="518355" y="198023"/>
                  </a:cubicBezTo>
                  <a:cubicBezTo>
                    <a:pt x="524462" y="185809"/>
                    <a:pt x="528359" y="171782"/>
                    <a:pt x="535827" y="160166"/>
                  </a:cubicBezTo>
                  <a:cubicBezTo>
                    <a:pt x="541076" y="152001"/>
                    <a:pt x="547915" y="144946"/>
                    <a:pt x="553300" y="136869"/>
                  </a:cubicBezTo>
                  <a:cubicBezTo>
                    <a:pt x="560647" y="125848"/>
                    <a:pt x="556649" y="130608"/>
                    <a:pt x="564948" y="122308"/>
                  </a:cubicBezTo>
                  <a:cubicBezTo>
                    <a:pt x="571636" y="95556"/>
                    <a:pt x="561970" y="123119"/>
                    <a:pt x="576597" y="104836"/>
                  </a:cubicBezTo>
                  <a:cubicBezTo>
                    <a:pt x="578515" y="102439"/>
                    <a:pt x="578136" y="98845"/>
                    <a:pt x="579509" y="96099"/>
                  </a:cubicBezTo>
                  <a:cubicBezTo>
                    <a:pt x="582040" y="91037"/>
                    <a:pt x="585206" y="86314"/>
                    <a:pt x="588245" y="81539"/>
                  </a:cubicBezTo>
                  <a:cubicBezTo>
                    <a:pt x="592003" y="75633"/>
                    <a:pt x="599893" y="64066"/>
                    <a:pt x="599893" y="64066"/>
                  </a:cubicBezTo>
                  <a:cubicBezTo>
                    <a:pt x="618415" y="68696"/>
                    <a:pt x="612567" y="63838"/>
                    <a:pt x="620278" y="90275"/>
                  </a:cubicBezTo>
                  <a:cubicBezTo>
                    <a:pt x="624761" y="105644"/>
                    <a:pt x="625981" y="122005"/>
                    <a:pt x="631927" y="136869"/>
                  </a:cubicBezTo>
                  <a:cubicBezTo>
                    <a:pt x="644715" y="168840"/>
                    <a:pt x="640269" y="156072"/>
                    <a:pt x="646487" y="174726"/>
                  </a:cubicBezTo>
                  <a:cubicBezTo>
                    <a:pt x="650370" y="173755"/>
                    <a:pt x="654933" y="174215"/>
                    <a:pt x="658135" y="171814"/>
                  </a:cubicBezTo>
                  <a:cubicBezTo>
                    <a:pt x="663107" y="168085"/>
                    <a:pt x="665691" y="161932"/>
                    <a:pt x="669784" y="157254"/>
                  </a:cubicBezTo>
                  <a:cubicBezTo>
                    <a:pt x="672496" y="154155"/>
                    <a:pt x="676126" y="151868"/>
                    <a:pt x="678520" y="148517"/>
                  </a:cubicBezTo>
                  <a:cubicBezTo>
                    <a:pt x="681043" y="144985"/>
                    <a:pt x="681821" y="140401"/>
                    <a:pt x="684344" y="136869"/>
                  </a:cubicBezTo>
                  <a:cubicBezTo>
                    <a:pt x="686738" y="133518"/>
                    <a:pt x="690401" y="131260"/>
                    <a:pt x="693081" y="128133"/>
                  </a:cubicBezTo>
                  <a:cubicBezTo>
                    <a:pt x="696240" y="124448"/>
                    <a:pt x="698905" y="120367"/>
                    <a:pt x="701817" y="116484"/>
                  </a:cubicBezTo>
                  <a:cubicBezTo>
                    <a:pt x="707030" y="100846"/>
                    <a:pt x="702133" y="112180"/>
                    <a:pt x="716378" y="93187"/>
                  </a:cubicBezTo>
                  <a:cubicBezTo>
                    <a:pt x="728541" y="76970"/>
                    <a:pt x="714956" y="91697"/>
                    <a:pt x="730938" y="75715"/>
                  </a:cubicBezTo>
                  <a:cubicBezTo>
                    <a:pt x="753575" y="80242"/>
                    <a:pt x="746497" y="75753"/>
                    <a:pt x="765883" y="101924"/>
                  </a:cubicBezTo>
                  <a:cubicBezTo>
                    <a:pt x="790646" y="135354"/>
                    <a:pt x="800284" y="153021"/>
                    <a:pt x="821213" y="183463"/>
                  </a:cubicBezTo>
                  <a:cubicBezTo>
                    <a:pt x="825944" y="190344"/>
                    <a:pt x="831021" y="196982"/>
                    <a:pt x="835774" y="203847"/>
                  </a:cubicBezTo>
                  <a:cubicBezTo>
                    <a:pt x="839758" y="209602"/>
                    <a:pt x="842472" y="216371"/>
                    <a:pt x="847422" y="221320"/>
                  </a:cubicBezTo>
                  <a:lnTo>
                    <a:pt x="861983" y="235880"/>
                  </a:lnTo>
                  <a:cubicBezTo>
                    <a:pt x="882083" y="209079"/>
                    <a:pt x="858990" y="241862"/>
                    <a:pt x="885279" y="189287"/>
                  </a:cubicBezTo>
                  <a:cubicBezTo>
                    <a:pt x="888191" y="183463"/>
                    <a:pt x="890735" y="177439"/>
                    <a:pt x="894016" y="171814"/>
                  </a:cubicBezTo>
                  <a:cubicBezTo>
                    <a:pt x="897543" y="165768"/>
                    <a:pt x="902534" y="160602"/>
                    <a:pt x="905664" y="154341"/>
                  </a:cubicBezTo>
                  <a:cubicBezTo>
                    <a:pt x="914019" y="137630"/>
                    <a:pt x="909254" y="146415"/>
                    <a:pt x="920225" y="128133"/>
                  </a:cubicBezTo>
                  <a:cubicBezTo>
                    <a:pt x="926209" y="104193"/>
                    <a:pt x="928086" y="111504"/>
                    <a:pt x="882367" y="125220"/>
                  </a:cubicBezTo>
                  <a:cubicBezTo>
                    <a:pt x="815943" y="145147"/>
                    <a:pt x="857202" y="136477"/>
                    <a:pt x="809565" y="154341"/>
                  </a:cubicBezTo>
                  <a:cubicBezTo>
                    <a:pt x="802948" y="156822"/>
                    <a:pt x="795934" y="158088"/>
                    <a:pt x="789180" y="160166"/>
                  </a:cubicBezTo>
                  <a:cubicBezTo>
                    <a:pt x="783312" y="161972"/>
                    <a:pt x="777477" y="163892"/>
                    <a:pt x="771707" y="165990"/>
                  </a:cubicBezTo>
                  <a:cubicBezTo>
                    <a:pt x="766794" y="167776"/>
                    <a:pt x="761822" y="169476"/>
                    <a:pt x="757147" y="171814"/>
                  </a:cubicBezTo>
                  <a:cubicBezTo>
                    <a:pt x="734569" y="183103"/>
                    <a:pt x="761632" y="173231"/>
                    <a:pt x="739674" y="180550"/>
                  </a:cubicBezTo>
                  <a:cubicBezTo>
                    <a:pt x="735791" y="179579"/>
                    <a:pt x="730588" y="180713"/>
                    <a:pt x="728026" y="177638"/>
                  </a:cubicBezTo>
                  <a:cubicBezTo>
                    <a:pt x="724857" y="173836"/>
                    <a:pt x="726679" y="167773"/>
                    <a:pt x="725114" y="163078"/>
                  </a:cubicBezTo>
                  <a:cubicBezTo>
                    <a:pt x="723741" y="158960"/>
                    <a:pt x="721053" y="155396"/>
                    <a:pt x="719290" y="151429"/>
                  </a:cubicBezTo>
                  <a:cubicBezTo>
                    <a:pt x="714643" y="140974"/>
                    <a:pt x="713757" y="137744"/>
                    <a:pt x="710553" y="128133"/>
                  </a:cubicBezTo>
                  <a:cubicBezTo>
                    <a:pt x="709582" y="118426"/>
                    <a:pt x="712379" y="107540"/>
                    <a:pt x="707641" y="99012"/>
                  </a:cubicBezTo>
                  <a:cubicBezTo>
                    <a:pt x="705697" y="95513"/>
                    <a:pt x="699032" y="99320"/>
                    <a:pt x="695993" y="101924"/>
                  </a:cubicBezTo>
                  <a:cubicBezTo>
                    <a:pt x="691695" y="105607"/>
                    <a:pt x="690940" y="112187"/>
                    <a:pt x="687256" y="116484"/>
                  </a:cubicBezTo>
                  <a:cubicBezTo>
                    <a:pt x="679216" y="125864"/>
                    <a:pt x="668461" y="132810"/>
                    <a:pt x="661048" y="142693"/>
                  </a:cubicBezTo>
                  <a:cubicBezTo>
                    <a:pt x="658136" y="146576"/>
                    <a:pt x="655939" y="151116"/>
                    <a:pt x="652311" y="154341"/>
                  </a:cubicBezTo>
                  <a:cubicBezTo>
                    <a:pt x="646210" y="159764"/>
                    <a:pt x="618036" y="176556"/>
                    <a:pt x="611542" y="177638"/>
                  </a:cubicBezTo>
                  <a:lnTo>
                    <a:pt x="594069" y="180550"/>
                  </a:lnTo>
                  <a:cubicBezTo>
                    <a:pt x="585058" y="183555"/>
                    <a:pt x="578115" y="186375"/>
                    <a:pt x="567860" y="186375"/>
                  </a:cubicBezTo>
                  <a:cubicBezTo>
                    <a:pt x="555204" y="186375"/>
                    <a:pt x="542622" y="184434"/>
                    <a:pt x="530003" y="183463"/>
                  </a:cubicBezTo>
                  <a:cubicBezTo>
                    <a:pt x="526120" y="181521"/>
                    <a:pt x="521782" y="180303"/>
                    <a:pt x="518355" y="177638"/>
                  </a:cubicBezTo>
                  <a:cubicBezTo>
                    <a:pt x="512937" y="173424"/>
                    <a:pt x="503794" y="163078"/>
                    <a:pt x="503794" y="163078"/>
                  </a:cubicBezTo>
                  <a:cubicBezTo>
                    <a:pt x="494957" y="136563"/>
                    <a:pt x="508514" y="178443"/>
                    <a:pt x="497970" y="139781"/>
                  </a:cubicBezTo>
                  <a:cubicBezTo>
                    <a:pt x="496355" y="133858"/>
                    <a:pt x="492146" y="122308"/>
                    <a:pt x="492146" y="122308"/>
                  </a:cubicBezTo>
                  <a:cubicBezTo>
                    <a:pt x="491175" y="110660"/>
                    <a:pt x="496410" y="96589"/>
                    <a:pt x="489234" y="87363"/>
                  </a:cubicBezTo>
                  <a:cubicBezTo>
                    <a:pt x="485236" y="82223"/>
                    <a:pt x="476579" y="91719"/>
                    <a:pt x="471761" y="96099"/>
                  </a:cubicBezTo>
                  <a:cubicBezTo>
                    <a:pt x="465582" y="101716"/>
                    <a:pt x="462272" y="109851"/>
                    <a:pt x="457200" y="116484"/>
                  </a:cubicBezTo>
                  <a:cubicBezTo>
                    <a:pt x="449649" y="126359"/>
                    <a:pt x="442021" y="136190"/>
                    <a:pt x="433904" y="145605"/>
                  </a:cubicBezTo>
                  <a:cubicBezTo>
                    <a:pt x="417745" y="164350"/>
                    <a:pt x="399592" y="181400"/>
                    <a:pt x="384398" y="200935"/>
                  </a:cubicBezTo>
                  <a:cubicBezTo>
                    <a:pt x="375596" y="212252"/>
                    <a:pt x="362042" y="231913"/>
                    <a:pt x="349453" y="241705"/>
                  </a:cubicBezTo>
                  <a:cubicBezTo>
                    <a:pt x="346026" y="244370"/>
                    <a:pt x="341687" y="245588"/>
                    <a:pt x="337804" y="247529"/>
                  </a:cubicBezTo>
                  <a:cubicBezTo>
                    <a:pt x="331980" y="245588"/>
                    <a:pt x="323900" y="246701"/>
                    <a:pt x="320332" y="241705"/>
                  </a:cubicBezTo>
                  <a:cubicBezTo>
                    <a:pt x="313195" y="231713"/>
                    <a:pt x="312566" y="218408"/>
                    <a:pt x="308683" y="206759"/>
                  </a:cubicBezTo>
                  <a:cubicBezTo>
                    <a:pt x="306093" y="198989"/>
                    <a:pt x="301414" y="186442"/>
                    <a:pt x="299947" y="177638"/>
                  </a:cubicBezTo>
                  <a:cubicBezTo>
                    <a:pt x="298660" y="169918"/>
                    <a:pt x="298006" y="162107"/>
                    <a:pt x="297035" y="154341"/>
                  </a:cubicBezTo>
                  <a:cubicBezTo>
                    <a:pt x="296064" y="132986"/>
                    <a:pt x="295828" y="111584"/>
                    <a:pt x="294123" y="90275"/>
                  </a:cubicBezTo>
                  <a:cubicBezTo>
                    <a:pt x="293878" y="87215"/>
                    <a:pt x="292054" y="84490"/>
                    <a:pt x="291211" y="81539"/>
                  </a:cubicBezTo>
                  <a:cubicBezTo>
                    <a:pt x="290112" y="77691"/>
                    <a:pt x="289704" y="73638"/>
                    <a:pt x="288299" y="69891"/>
                  </a:cubicBezTo>
                  <a:cubicBezTo>
                    <a:pt x="286775" y="65826"/>
                    <a:pt x="284184" y="62232"/>
                    <a:pt x="282474" y="58242"/>
                  </a:cubicBezTo>
                  <a:cubicBezTo>
                    <a:pt x="281265" y="55421"/>
                    <a:pt x="281480" y="51903"/>
                    <a:pt x="279562" y="49506"/>
                  </a:cubicBezTo>
                  <a:cubicBezTo>
                    <a:pt x="277376" y="46773"/>
                    <a:pt x="273738" y="45623"/>
                    <a:pt x="270826" y="43682"/>
                  </a:cubicBezTo>
                  <a:cubicBezTo>
                    <a:pt x="258207" y="48535"/>
                    <a:pt x="243416" y="49660"/>
                    <a:pt x="232969" y="58242"/>
                  </a:cubicBezTo>
                  <a:cubicBezTo>
                    <a:pt x="215394" y="72679"/>
                    <a:pt x="205370" y="94577"/>
                    <a:pt x="189287" y="110660"/>
                  </a:cubicBezTo>
                  <a:cubicBezTo>
                    <a:pt x="170844" y="129103"/>
                    <a:pt x="154545" y="149977"/>
                    <a:pt x="133957" y="165990"/>
                  </a:cubicBezTo>
                  <a:cubicBezTo>
                    <a:pt x="125221" y="172785"/>
                    <a:pt x="116673" y="179830"/>
                    <a:pt x="107748" y="186375"/>
                  </a:cubicBezTo>
                  <a:cubicBezTo>
                    <a:pt x="102104" y="190514"/>
                    <a:pt x="95920" y="193884"/>
                    <a:pt x="90276" y="198023"/>
                  </a:cubicBezTo>
                  <a:cubicBezTo>
                    <a:pt x="66632" y="215362"/>
                    <a:pt x="70720" y="211756"/>
                    <a:pt x="58242" y="224232"/>
                  </a:cubicBezTo>
                  <a:cubicBezTo>
                    <a:pt x="54359" y="223261"/>
                    <a:pt x="49719" y="223820"/>
                    <a:pt x="46594" y="221320"/>
                  </a:cubicBezTo>
                  <a:cubicBezTo>
                    <a:pt x="44197" y="219402"/>
                    <a:pt x="44891" y="215405"/>
                    <a:pt x="43682" y="212584"/>
                  </a:cubicBezTo>
                  <a:cubicBezTo>
                    <a:pt x="41972" y="208594"/>
                    <a:pt x="39470" y="204966"/>
                    <a:pt x="37858" y="200935"/>
                  </a:cubicBezTo>
                  <a:cubicBezTo>
                    <a:pt x="35578" y="195235"/>
                    <a:pt x="34132" y="189232"/>
                    <a:pt x="32034" y="183463"/>
                  </a:cubicBezTo>
                  <a:cubicBezTo>
                    <a:pt x="23400" y="159721"/>
                    <a:pt x="29540" y="177854"/>
                    <a:pt x="20385" y="157254"/>
                  </a:cubicBezTo>
                  <a:cubicBezTo>
                    <a:pt x="10886" y="135881"/>
                    <a:pt x="19051" y="149428"/>
                    <a:pt x="8737" y="133957"/>
                  </a:cubicBezTo>
                  <a:cubicBezTo>
                    <a:pt x="7766" y="127162"/>
                    <a:pt x="7369" y="120260"/>
                    <a:pt x="5825" y="113572"/>
                  </a:cubicBezTo>
                  <a:cubicBezTo>
                    <a:pt x="4444" y="107590"/>
                    <a:pt x="0" y="96099"/>
                    <a:pt x="0" y="96099"/>
                  </a:cubicBezTo>
                  <a:cubicBezTo>
                    <a:pt x="3883" y="86392"/>
                    <a:pt x="1774" y="63543"/>
                    <a:pt x="11649" y="66978"/>
                  </a:cubicBezTo>
                  <a:cubicBezTo>
                    <a:pt x="35645" y="75324"/>
                    <a:pt x="46433" y="104453"/>
                    <a:pt x="66979" y="119396"/>
                  </a:cubicBezTo>
                  <a:cubicBezTo>
                    <a:pt x="154807" y="183271"/>
                    <a:pt x="49268" y="110527"/>
                    <a:pt x="128133" y="154341"/>
                  </a:cubicBezTo>
                  <a:cubicBezTo>
                    <a:pt x="181025" y="183725"/>
                    <a:pt x="126610" y="163541"/>
                    <a:pt x="168902" y="177638"/>
                  </a:cubicBezTo>
                  <a:cubicBezTo>
                    <a:pt x="173756" y="176667"/>
                    <a:pt x="179165" y="177182"/>
                    <a:pt x="183463" y="174726"/>
                  </a:cubicBezTo>
                  <a:cubicBezTo>
                    <a:pt x="186502" y="172990"/>
                    <a:pt x="187587" y="169049"/>
                    <a:pt x="189287" y="165990"/>
                  </a:cubicBezTo>
                  <a:cubicBezTo>
                    <a:pt x="192449" y="160298"/>
                    <a:pt x="195378" y="154467"/>
                    <a:pt x="198023" y="148517"/>
                  </a:cubicBezTo>
                  <a:cubicBezTo>
                    <a:pt x="203148" y="136986"/>
                    <a:pt x="206941" y="124859"/>
                    <a:pt x="212584" y="113572"/>
                  </a:cubicBezTo>
                  <a:cubicBezTo>
                    <a:pt x="214525" y="109689"/>
                    <a:pt x="216645" y="105891"/>
                    <a:pt x="218408" y="101924"/>
                  </a:cubicBezTo>
                  <a:cubicBezTo>
                    <a:pt x="220531" y="97147"/>
                    <a:pt x="222397" y="92258"/>
                    <a:pt x="224232" y="87363"/>
                  </a:cubicBezTo>
                  <a:cubicBezTo>
                    <a:pt x="225310" y="84489"/>
                    <a:pt x="225771" y="81372"/>
                    <a:pt x="227144" y="78627"/>
                  </a:cubicBezTo>
                  <a:cubicBezTo>
                    <a:pt x="228709" y="75497"/>
                    <a:pt x="231027" y="72803"/>
                    <a:pt x="232969" y="69891"/>
                  </a:cubicBezTo>
                  <a:lnTo>
                    <a:pt x="238793" y="52418"/>
                  </a:lnTo>
                  <a:cubicBezTo>
                    <a:pt x="239764" y="49506"/>
                    <a:pt x="239535" y="45853"/>
                    <a:pt x="241705" y="43682"/>
                  </a:cubicBezTo>
                  <a:cubicBezTo>
                    <a:pt x="243646" y="41740"/>
                    <a:pt x="245814" y="40001"/>
                    <a:pt x="247529" y="37857"/>
                  </a:cubicBezTo>
                  <a:cubicBezTo>
                    <a:pt x="254282" y="29416"/>
                    <a:pt x="251454" y="27855"/>
                    <a:pt x="262090" y="23297"/>
                  </a:cubicBezTo>
                  <a:cubicBezTo>
                    <a:pt x="265769" y="21721"/>
                    <a:pt x="269855" y="21356"/>
                    <a:pt x="273738" y="20385"/>
                  </a:cubicBezTo>
                  <a:cubicBezTo>
                    <a:pt x="280533" y="21356"/>
                    <a:pt x="287984" y="20227"/>
                    <a:pt x="294123" y="23297"/>
                  </a:cubicBezTo>
                  <a:cubicBezTo>
                    <a:pt x="304022" y="28247"/>
                    <a:pt x="311290" y="37299"/>
                    <a:pt x="320332" y="43682"/>
                  </a:cubicBezTo>
                  <a:cubicBezTo>
                    <a:pt x="327813" y="48963"/>
                    <a:pt x="335647" y="53752"/>
                    <a:pt x="343628" y="58242"/>
                  </a:cubicBezTo>
                  <a:cubicBezTo>
                    <a:pt x="351195" y="62499"/>
                    <a:pt x="359562" y="65289"/>
                    <a:pt x="366925" y="69891"/>
                  </a:cubicBezTo>
                  <a:cubicBezTo>
                    <a:pt x="375156" y="75036"/>
                    <a:pt x="381737" y="82649"/>
                    <a:pt x="390222" y="87363"/>
                  </a:cubicBezTo>
                  <a:cubicBezTo>
                    <a:pt x="399361" y="92440"/>
                    <a:pt x="409992" y="94336"/>
                    <a:pt x="419343" y="99012"/>
                  </a:cubicBezTo>
                  <a:cubicBezTo>
                    <a:pt x="425604" y="102142"/>
                    <a:pt x="430770" y="107133"/>
                    <a:pt x="436816" y="110660"/>
                  </a:cubicBezTo>
                  <a:cubicBezTo>
                    <a:pt x="442440" y="113941"/>
                    <a:pt x="448596" y="116234"/>
                    <a:pt x="454288" y="119396"/>
                  </a:cubicBezTo>
                  <a:cubicBezTo>
                    <a:pt x="457348" y="121096"/>
                    <a:pt x="459808" y="123841"/>
                    <a:pt x="463025" y="125220"/>
                  </a:cubicBezTo>
                  <a:cubicBezTo>
                    <a:pt x="466704" y="126797"/>
                    <a:pt x="470825" y="127033"/>
                    <a:pt x="474673" y="128133"/>
                  </a:cubicBezTo>
                  <a:cubicBezTo>
                    <a:pt x="477624" y="128976"/>
                    <a:pt x="480497" y="130074"/>
                    <a:pt x="483409" y="131045"/>
                  </a:cubicBezTo>
                  <a:cubicBezTo>
                    <a:pt x="488263" y="130074"/>
                    <a:pt x="493643" y="130537"/>
                    <a:pt x="497970" y="128133"/>
                  </a:cubicBezTo>
                  <a:cubicBezTo>
                    <a:pt x="512571" y="120021"/>
                    <a:pt x="507254" y="116173"/>
                    <a:pt x="515442" y="104836"/>
                  </a:cubicBezTo>
                  <a:cubicBezTo>
                    <a:pt x="525561" y="90825"/>
                    <a:pt x="547476" y="64066"/>
                    <a:pt x="547476" y="64066"/>
                  </a:cubicBezTo>
                  <a:cubicBezTo>
                    <a:pt x="550379" y="55357"/>
                    <a:pt x="550987" y="50463"/>
                    <a:pt x="559124" y="43682"/>
                  </a:cubicBezTo>
                  <a:cubicBezTo>
                    <a:pt x="561482" y="41717"/>
                    <a:pt x="564948" y="41741"/>
                    <a:pt x="567860" y="40770"/>
                  </a:cubicBezTo>
                  <a:cubicBezTo>
                    <a:pt x="572769" y="48133"/>
                    <a:pt x="574875" y="49630"/>
                    <a:pt x="576597" y="58242"/>
                  </a:cubicBezTo>
                  <a:cubicBezTo>
                    <a:pt x="577943" y="64973"/>
                    <a:pt x="576721" y="72355"/>
                    <a:pt x="579509" y="78627"/>
                  </a:cubicBezTo>
                  <a:cubicBezTo>
                    <a:pt x="580930" y="81825"/>
                    <a:pt x="585333" y="82510"/>
                    <a:pt x="588245" y="84451"/>
                  </a:cubicBezTo>
                  <a:cubicBezTo>
                    <a:pt x="593099" y="81539"/>
                    <a:pt x="598599" y="79501"/>
                    <a:pt x="602806" y="75715"/>
                  </a:cubicBezTo>
                  <a:cubicBezTo>
                    <a:pt x="615266" y="64501"/>
                    <a:pt x="619237" y="53807"/>
                    <a:pt x="629014" y="40770"/>
                  </a:cubicBezTo>
                  <a:cubicBezTo>
                    <a:pt x="636473" y="30825"/>
                    <a:pt x="641967" y="18543"/>
                    <a:pt x="652311" y="11648"/>
                  </a:cubicBezTo>
                  <a:lnTo>
                    <a:pt x="669784" y="0"/>
                  </a:lnTo>
                  <a:cubicBezTo>
                    <a:pt x="674637" y="3883"/>
                    <a:pt x="680615" y="6676"/>
                    <a:pt x="684344" y="11648"/>
                  </a:cubicBezTo>
                  <a:cubicBezTo>
                    <a:pt x="689461" y="18471"/>
                    <a:pt x="698109" y="39618"/>
                    <a:pt x="701817" y="49506"/>
                  </a:cubicBezTo>
                  <a:cubicBezTo>
                    <a:pt x="702895" y="52380"/>
                    <a:pt x="703238" y="55559"/>
                    <a:pt x="704729" y="58242"/>
                  </a:cubicBezTo>
                  <a:cubicBezTo>
                    <a:pt x="708129" y="64361"/>
                    <a:pt x="712495" y="69891"/>
                    <a:pt x="716378" y="75715"/>
                  </a:cubicBezTo>
                  <a:cubicBezTo>
                    <a:pt x="718319" y="78627"/>
                    <a:pt x="718807" y="83602"/>
                    <a:pt x="722202" y="84451"/>
                  </a:cubicBezTo>
                  <a:lnTo>
                    <a:pt x="733850" y="87363"/>
                  </a:lnTo>
                  <a:cubicBezTo>
                    <a:pt x="748809" y="72405"/>
                    <a:pt x="745066" y="74776"/>
                    <a:pt x="760059" y="64066"/>
                  </a:cubicBezTo>
                  <a:cubicBezTo>
                    <a:pt x="762907" y="62032"/>
                    <a:pt x="765665" y="59807"/>
                    <a:pt x="768795" y="58242"/>
                  </a:cubicBezTo>
                  <a:cubicBezTo>
                    <a:pt x="771541" y="56869"/>
                    <a:pt x="774620" y="56301"/>
                    <a:pt x="777532" y="55330"/>
                  </a:cubicBezTo>
                  <a:cubicBezTo>
                    <a:pt x="780444" y="53389"/>
                    <a:pt x="782768" y="49506"/>
                    <a:pt x="786268" y="49506"/>
                  </a:cubicBezTo>
                  <a:cubicBezTo>
                    <a:pt x="798077" y="49506"/>
                    <a:pt x="810191" y="51091"/>
                    <a:pt x="821213" y="55330"/>
                  </a:cubicBezTo>
                  <a:cubicBezTo>
                    <a:pt x="824078" y="56432"/>
                    <a:pt x="822602" y="61401"/>
                    <a:pt x="824125" y="64066"/>
                  </a:cubicBezTo>
                  <a:cubicBezTo>
                    <a:pt x="829401" y="73299"/>
                    <a:pt x="834179" y="75437"/>
                    <a:pt x="838686" y="84451"/>
                  </a:cubicBezTo>
                  <a:cubicBezTo>
                    <a:pt x="846247" y="99573"/>
                    <a:pt x="836046" y="87634"/>
                    <a:pt x="847422" y="99012"/>
                  </a:cubicBezTo>
                  <a:cubicBezTo>
                    <a:pt x="848393" y="102895"/>
                    <a:pt x="848757" y="106981"/>
                    <a:pt x="850334" y="110660"/>
                  </a:cubicBezTo>
                  <a:cubicBezTo>
                    <a:pt x="854012" y="119241"/>
                    <a:pt x="858898" y="121136"/>
                    <a:pt x="864895" y="128133"/>
                  </a:cubicBezTo>
                  <a:cubicBezTo>
                    <a:pt x="873530" y="138207"/>
                    <a:pt x="879557" y="150092"/>
                    <a:pt x="888192" y="160166"/>
                  </a:cubicBezTo>
                  <a:cubicBezTo>
                    <a:pt x="890872" y="163293"/>
                    <a:pt x="894292" y="165738"/>
                    <a:pt x="896928" y="168902"/>
                  </a:cubicBezTo>
                  <a:cubicBezTo>
                    <a:pt x="899169" y="171591"/>
                    <a:pt x="900277" y="175163"/>
                    <a:pt x="902752" y="177638"/>
                  </a:cubicBezTo>
                  <a:cubicBezTo>
                    <a:pt x="913103" y="187990"/>
                    <a:pt x="911488" y="178049"/>
                    <a:pt x="911488" y="189287"/>
                  </a:cubicBezTo>
                </a:path>
              </a:pathLst>
            </a:custGeom>
            <a:noFill/>
            <a:ln>
              <a:solidFill>
                <a:srgbClr val="3B38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" name="フリーフォーム 90"/>
            <p:cNvSpPr/>
            <p:nvPr/>
          </p:nvSpPr>
          <p:spPr>
            <a:xfrm>
              <a:off x="3811034" y="4904600"/>
              <a:ext cx="154341" cy="0"/>
            </a:xfrm>
            <a:custGeom>
              <a:avLst/>
              <a:gdLst>
                <a:gd name="connsiteX0" fmla="*/ 0 w 154341"/>
                <a:gd name="connsiteY0" fmla="*/ 0 h 0"/>
                <a:gd name="connsiteX1" fmla="*/ 154341 w 154341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4341">
                  <a:moveTo>
                    <a:pt x="0" y="0"/>
                  </a:moveTo>
                  <a:lnTo>
                    <a:pt x="154341" y="0"/>
                  </a:lnTo>
                </a:path>
              </a:pathLst>
            </a:custGeom>
            <a:noFill/>
            <a:ln>
              <a:solidFill>
                <a:srgbClr val="3B38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" name="Google Shape;1255;p25"/>
            <p:cNvSpPr/>
            <p:nvPr/>
          </p:nvSpPr>
          <p:spPr>
            <a:xfrm>
              <a:off x="4761292" y="3986601"/>
              <a:ext cx="397222" cy="2015887"/>
            </a:xfrm>
            <a:prstGeom prst="rect">
              <a:avLst/>
            </a:prstGeom>
            <a:solidFill>
              <a:schemeClr val="bg1"/>
            </a:solidFill>
            <a:ln w="762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1255;p25"/>
            <p:cNvSpPr/>
            <p:nvPr/>
          </p:nvSpPr>
          <p:spPr>
            <a:xfrm>
              <a:off x="3132436" y="5872854"/>
              <a:ext cx="1788167" cy="265976"/>
            </a:xfrm>
            <a:prstGeom prst="rect">
              <a:avLst/>
            </a:prstGeom>
            <a:solidFill>
              <a:schemeClr val="bg1"/>
            </a:solidFill>
            <a:ln w="762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1255;p25"/>
            <p:cNvSpPr/>
            <p:nvPr/>
          </p:nvSpPr>
          <p:spPr>
            <a:xfrm>
              <a:off x="3032667" y="4588949"/>
              <a:ext cx="179525" cy="854236"/>
            </a:xfrm>
            <a:prstGeom prst="rect">
              <a:avLst/>
            </a:prstGeom>
            <a:solidFill>
              <a:schemeClr val="bg1"/>
            </a:solidFill>
            <a:ln w="762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1255;p25"/>
            <p:cNvSpPr/>
            <p:nvPr/>
          </p:nvSpPr>
          <p:spPr>
            <a:xfrm>
              <a:off x="3219666" y="3986601"/>
              <a:ext cx="1502165" cy="1880518"/>
            </a:xfrm>
            <a:prstGeom prst="rect">
              <a:avLst/>
            </a:prstGeom>
            <a:noFill/>
            <a:ln w="76200" cap="flat" cmpd="sng">
              <a:solidFill>
                <a:srgbClr val="AEABA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" name="グループ化 95"/>
            <p:cNvGrpSpPr/>
            <p:nvPr/>
          </p:nvGrpSpPr>
          <p:grpSpPr>
            <a:xfrm rot="1889223">
              <a:off x="2408658" y="4896164"/>
              <a:ext cx="529962" cy="1014939"/>
              <a:chOff x="4204863" y="4294483"/>
              <a:chExt cx="529962" cy="1014939"/>
            </a:xfrm>
          </p:grpSpPr>
          <p:sp>
            <p:nvSpPr>
              <p:cNvPr id="97" name="Google Shape;1234;p25"/>
              <p:cNvSpPr/>
              <p:nvPr/>
            </p:nvSpPr>
            <p:spPr>
              <a:xfrm rot="1692757">
                <a:off x="4204863" y="4656297"/>
                <a:ext cx="160643" cy="65312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8" name="Google Shape;1235;p25"/>
              <p:cNvGrpSpPr/>
              <p:nvPr/>
            </p:nvGrpSpPr>
            <p:grpSpPr>
              <a:xfrm rot="1434135" flipH="1">
                <a:off x="4251485" y="4294483"/>
                <a:ext cx="483340" cy="545170"/>
                <a:chOff x="3805164" y="3252287"/>
                <a:chExt cx="1192516" cy="1345064"/>
              </a:xfrm>
            </p:grpSpPr>
            <p:sp>
              <p:nvSpPr>
                <p:cNvPr id="99" name="Google Shape;1236;p25"/>
                <p:cNvSpPr/>
                <p:nvPr/>
              </p:nvSpPr>
              <p:spPr>
                <a:xfrm>
                  <a:off x="3892652" y="3353184"/>
                  <a:ext cx="1014057" cy="1244167"/>
                </a:xfrm>
                <a:prstGeom prst="ellipse">
                  <a:avLst/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" name="Google Shape;1237;p25"/>
                <p:cNvSpPr/>
                <p:nvPr/>
              </p:nvSpPr>
              <p:spPr>
                <a:xfrm>
                  <a:off x="3805164" y="3304530"/>
                  <a:ext cx="1192516" cy="597804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" name="Google Shape;1238;p25"/>
                <p:cNvSpPr/>
                <p:nvPr/>
              </p:nvSpPr>
              <p:spPr>
                <a:xfrm>
                  <a:off x="4399680" y="3252287"/>
                  <a:ext cx="45719" cy="310508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43" name="Google Shape;903;p21">
              <a:extLst>
                <a:ext uri="{FF2B5EF4-FFF2-40B4-BE49-F238E27FC236}">
                  <a16:creationId xmlns:a16="http://schemas.microsoft.com/office/drawing/2014/main" id="{74D13727-4B49-ED0E-37A7-415B0B1D9EBC}"/>
                </a:ext>
              </a:extLst>
            </p:cNvPr>
            <p:cNvSpPr/>
            <p:nvPr/>
          </p:nvSpPr>
          <p:spPr>
            <a:xfrm>
              <a:off x="983996" y="4590917"/>
              <a:ext cx="652735" cy="185773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テキスト ボックス 101">
              <a:extLst>
                <a:ext uri="{FF2B5EF4-FFF2-40B4-BE49-F238E27FC236}">
                  <a16:creationId xmlns:a16="http://schemas.microsoft.com/office/drawing/2014/main" id="{8A8E9555-1F15-4F61-B6AE-F6EEA3187C20}"/>
                </a:ext>
              </a:extLst>
            </p:cNvPr>
            <p:cNvSpPr txBox="1"/>
            <p:nvPr/>
          </p:nvSpPr>
          <p:spPr>
            <a:xfrm>
              <a:off x="3334592" y="5800163"/>
              <a:ext cx="1352987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kumimoji="1" lang="ja-JP" altLang="en-US" sz="1100" dirty="0"/>
                <a:t>こうじょうちょう</a:t>
              </a:r>
            </a:p>
          </p:txBody>
        </p:sp>
      </p:grpSp>
      <p:sp>
        <p:nvSpPr>
          <p:cNvPr id="103" name="テキスト ボックス 102">
            <a:extLst>
              <a:ext uri="{FF2B5EF4-FFF2-40B4-BE49-F238E27FC236}">
                <a16:creationId xmlns:a16="http://schemas.microsoft.com/office/drawing/2014/main" id="{52D327C8-4720-46A8-BD9F-D1770932EC6C}"/>
              </a:ext>
            </a:extLst>
          </p:cNvPr>
          <p:cNvSpPr txBox="1"/>
          <p:nvPr/>
        </p:nvSpPr>
        <p:spPr>
          <a:xfrm>
            <a:off x="3259067" y="387228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き</a:t>
            </a:r>
          </a:p>
        </p:txBody>
      </p:sp>
      <p:sp>
        <p:nvSpPr>
          <p:cNvPr id="104" name="テキスト ボックス 103">
            <a:extLst>
              <a:ext uri="{FF2B5EF4-FFF2-40B4-BE49-F238E27FC236}">
                <a16:creationId xmlns:a16="http://schemas.microsoft.com/office/drawing/2014/main" id="{1035C7CD-D51E-4681-860B-CA134519AC08}"/>
              </a:ext>
            </a:extLst>
          </p:cNvPr>
          <p:cNvSpPr txBox="1"/>
          <p:nvPr/>
        </p:nvSpPr>
        <p:spPr>
          <a:xfrm>
            <a:off x="3670718" y="103635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05" name="テキスト ボックス 104">
            <a:extLst>
              <a:ext uri="{FF2B5EF4-FFF2-40B4-BE49-F238E27FC236}">
                <a16:creationId xmlns:a16="http://schemas.microsoft.com/office/drawing/2014/main" id="{029E8084-711A-42FB-A7D0-343C1FCDE67E}"/>
              </a:ext>
            </a:extLst>
          </p:cNvPr>
          <p:cNvSpPr txBox="1"/>
          <p:nvPr/>
        </p:nvSpPr>
        <p:spPr>
          <a:xfrm>
            <a:off x="3997485" y="176453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つく</a:t>
            </a:r>
          </a:p>
        </p:txBody>
      </p:sp>
      <p:sp>
        <p:nvSpPr>
          <p:cNvPr id="106" name="テキスト ボックス 105">
            <a:extLst>
              <a:ext uri="{FF2B5EF4-FFF2-40B4-BE49-F238E27FC236}">
                <a16:creationId xmlns:a16="http://schemas.microsoft.com/office/drawing/2014/main" id="{B80C004D-1F38-4FD3-9776-385DA6FD5AFB}"/>
              </a:ext>
            </a:extLst>
          </p:cNvPr>
          <p:cNvSpPr txBox="1"/>
          <p:nvPr/>
        </p:nvSpPr>
        <p:spPr>
          <a:xfrm>
            <a:off x="1485816" y="353035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なに</a:t>
            </a:r>
          </a:p>
        </p:txBody>
      </p:sp>
      <p:sp>
        <p:nvSpPr>
          <p:cNvPr id="107" name="テキスト ボックス 106">
            <a:extLst>
              <a:ext uri="{FF2B5EF4-FFF2-40B4-BE49-F238E27FC236}">
                <a16:creationId xmlns:a16="http://schemas.microsoft.com/office/drawing/2014/main" id="{EA115D0A-27D8-44B6-88CF-3347586077DF}"/>
              </a:ext>
            </a:extLst>
          </p:cNvPr>
          <p:cNvSpPr txBox="1"/>
          <p:nvPr/>
        </p:nvSpPr>
        <p:spPr>
          <a:xfrm>
            <a:off x="5180454" y="461907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おお</a:t>
            </a:r>
          </a:p>
        </p:txBody>
      </p:sp>
      <p:sp>
        <p:nvSpPr>
          <p:cNvPr id="108" name="角丸四角形 355">
            <a:extLst>
              <a:ext uri="{FF2B5EF4-FFF2-40B4-BE49-F238E27FC236}">
                <a16:creationId xmlns:a16="http://schemas.microsoft.com/office/drawing/2014/main" id="{810AAEA2-DE17-3D3B-FE6F-A2AE123D8253}"/>
              </a:ext>
            </a:extLst>
          </p:cNvPr>
          <p:cNvSpPr/>
          <p:nvPr/>
        </p:nvSpPr>
        <p:spPr>
          <a:xfrm rot="16200000">
            <a:off x="10081143" y="3245968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09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9138767-2C13-1A04-0921-DA4A3C5C10CA}"/>
              </a:ext>
            </a:extLst>
          </p:cNvPr>
          <p:cNvSpPr txBox="1"/>
          <p:nvPr/>
        </p:nvSpPr>
        <p:spPr>
          <a:xfrm>
            <a:off x="10856433" y="2490353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10" name="グループ化 109">
            <a:extLst>
              <a:ext uri="{FF2B5EF4-FFF2-40B4-BE49-F238E27FC236}">
                <a16:creationId xmlns:a16="http://schemas.microsoft.com/office/drawing/2014/main" id="{C8DE24D3-9F18-94CD-A82C-FB3B671B9A1A}"/>
              </a:ext>
            </a:extLst>
          </p:cNvPr>
          <p:cNvGrpSpPr/>
          <p:nvPr/>
        </p:nvGrpSpPr>
        <p:grpSpPr>
          <a:xfrm rot="2523162">
            <a:off x="11257765" y="2331705"/>
            <a:ext cx="564109" cy="193172"/>
            <a:chOff x="9364349" y="5301095"/>
            <a:chExt cx="371808" cy="127321"/>
          </a:xfrm>
        </p:grpSpPr>
        <p:cxnSp>
          <p:nvCxnSpPr>
            <p:cNvPr id="111" name="直線コネクタ 110">
              <a:extLst>
                <a:ext uri="{FF2B5EF4-FFF2-40B4-BE49-F238E27FC236}">
                  <a16:creationId xmlns:a16="http://schemas.microsoft.com/office/drawing/2014/main" id="{77E6388D-B35C-F75F-9AC3-88C13A369877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直線コネクタ 111">
              <a:extLst>
                <a:ext uri="{FF2B5EF4-FFF2-40B4-BE49-F238E27FC236}">
                  <a16:creationId xmlns:a16="http://schemas.microsoft.com/office/drawing/2014/main" id="{4FC9F576-4105-029F-A837-AC4E2A5F7EA3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直線コネクタ 112">
              <a:extLst>
                <a:ext uri="{FF2B5EF4-FFF2-40B4-BE49-F238E27FC236}">
                  <a16:creationId xmlns:a16="http://schemas.microsoft.com/office/drawing/2014/main" id="{09262F01-0CB6-28D6-7A13-431D2EB2392D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D68BA29C-C876-A886-1345-6179E23F5E0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5" name="角丸四角形 96">
            <a:extLst>
              <a:ext uri="{FF2B5EF4-FFF2-40B4-BE49-F238E27FC236}">
                <a16:creationId xmlns:a16="http://schemas.microsoft.com/office/drawing/2014/main" id="{76FD35B0-1311-4E8C-92A2-D4102718B667}"/>
              </a:ext>
            </a:extLst>
          </p:cNvPr>
          <p:cNvSpPr/>
          <p:nvPr/>
        </p:nvSpPr>
        <p:spPr>
          <a:xfrm>
            <a:off x="9688580" y="58365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ECED1626-BDB7-4D85-B4A2-FBD9DAC58668}"/>
              </a:ext>
            </a:extLst>
          </p:cNvPr>
          <p:cNvSpPr txBox="1"/>
          <p:nvPr/>
        </p:nvSpPr>
        <p:spPr>
          <a:xfrm>
            <a:off x="9670317" y="58355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847284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" name="Google Shape;1008;p2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2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" name="Google Shape;1044;p23"/>
          <p:cNvSpPr txBox="1"/>
          <p:nvPr/>
        </p:nvSpPr>
        <p:spPr>
          <a:xfrm>
            <a:off x="512900" y="402317"/>
            <a:ext cx="5667462" cy="37856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この「チップ」をもやすと、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電気を作ることができます。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かんきょうに優しい電気の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作り方とされています。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" name="Google Shape;1077;p23">
            <a:extLst>
              <a:ext uri="{FF2B5EF4-FFF2-40B4-BE49-F238E27FC236}">
                <a16:creationId xmlns:a16="http://schemas.microsoft.com/office/drawing/2014/main" id="{A90021A2-E4F9-0CF4-6E68-60EDABF9A387}"/>
              </a:ext>
            </a:extLst>
          </p:cNvPr>
          <p:cNvSpPr txBox="1"/>
          <p:nvPr/>
        </p:nvSpPr>
        <p:spPr>
          <a:xfrm>
            <a:off x="1382337" y="3592205"/>
            <a:ext cx="4189838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バイオマス発電といいいます。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6BAD725A-82B0-78A1-5F50-A497695E4246}"/>
              </a:ext>
            </a:extLst>
          </p:cNvPr>
          <p:cNvGrpSpPr/>
          <p:nvPr/>
        </p:nvGrpSpPr>
        <p:grpSpPr>
          <a:xfrm>
            <a:off x="5147584" y="5308128"/>
            <a:ext cx="397222" cy="397222"/>
            <a:chOff x="5934150" y="5493856"/>
            <a:chExt cx="397222" cy="397222"/>
          </a:xfrm>
        </p:grpSpPr>
        <p:sp>
          <p:nvSpPr>
            <p:cNvPr id="12" name="直方体 11">
              <a:extLst>
                <a:ext uri="{FF2B5EF4-FFF2-40B4-BE49-F238E27FC236}">
                  <a16:creationId xmlns:a16="http://schemas.microsoft.com/office/drawing/2014/main" id="{030FF192-BF92-2D8C-B461-CA2B1747EC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493856"/>
              <a:ext cx="397222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Google Shape;1223;p25">
              <a:extLst>
                <a:ext uri="{FF2B5EF4-FFF2-40B4-BE49-F238E27FC236}">
                  <a16:creationId xmlns:a16="http://schemas.microsoft.com/office/drawing/2014/main" id="{F9FDA624-D999-FA4B-119F-212BCA6C2A1E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1223;p25">
              <a:extLst>
                <a:ext uri="{FF2B5EF4-FFF2-40B4-BE49-F238E27FC236}">
                  <a16:creationId xmlns:a16="http://schemas.microsoft.com/office/drawing/2014/main" id="{80CAE807-6CEA-7448-45AB-E5770F90CF40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1223;p25">
              <a:extLst>
                <a:ext uri="{FF2B5EF4-FFF2-40B4-BE49-F238E27FC236}">
                  <a16:creationId xmlns:a16="http://schemas.microsoft.com/office/drawing/2014/main" id="{32959E48-004A-762D-C5F9-4573ECF7A900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D76168EF-3C0D-9AD7-D3B2-03A8A95722E2}"/>
              </a:ext>
            </a:extLst>
          </p:cNvPr>
          <p:cNvGrpSpPr/>
          <p:nvPr/>
        </p:nvGrpSpPr>
        <p:grpSpPr>
          <a:xfrm>
            <a:off x="6569598" y="5475094"/>
            <a:ext cx="397222" cy="297617"/>
            <a:chOff x="5934150" y="5593460"/>
            <a:chExt cx="397222" cy="297617"/>
          </a:xfrm>
        </p:grpSpPr>
        <p:sp>
          <p:nvSpPr>
            <p:cNvPr id="19" name="直方体 18">
              <a:extLst>
                <a:ext uri="{FF2B5EF4-FFF2-40B4-BE49-F238E27FC236}">
                  <a16:creationId xmlns:a16="http://schemas.microsoft.com/office/drawing/2014/main" id="{EE613491-CDB6-1729-4C31-986B057C085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593460"/>
              <a:ext cx="397222" cy="29761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Google Shape;1223;p25">
              <a:extLst>
                <a:ext uri="{FF2B5EF4-FFF2-40B4-BE49-F238E27FC236}">
                  <a16:creationId xmlns:a16="http://schemas.microsoft.com/office/drawing/2014/main" id="{221D3860-C81C-1A5E-B096-0526910553DC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1223;p25">
              <a:extLst>
                <a:ext uri="{FF2B5EF4-FFF2-40B4-BE49-F238E27FC236}">
                  <a16:creationId xmlns:a16="http://schemas.microsoft.com/office/drawing/2014/main" id="{38392772-9F1E-E59F-31A3-62D0A198D892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1223;p25">
              <a:extLst>
                <a:ext uri="{FF2B5EF4-FFF2-40B4-BE49-F238E27FC236}">
                  <a16:creationId xmlns:a16="http://schemas.microsoft.com/office/drawing/2014/main" id="{0D8E6AA0-86BE-6E31-20D2-BA74968776FD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66ED038C-62DF-BA5C-335D-AFEAD68CA82B}"/>
              </a:ext>
            </a:extLst>
          </p:cNvPr>
          <p:cNvGrpSpPr/>
          <p:nvPr/>
        </p:nvGrpSpPr>
        <p:grpSpPr>
          <a:xfrm>
            <a:off x="6132914" y="5259452"/>
            <a:ext cx="353023" cy="397222"/>
            <a:chOff x="5978348" y="5493856"/>
            <a:chExt cx="353023" cy="397222"/>
          </a:xfrm>
        </p:grpSpPr>
        <p:sp>
          <p:nvSpPr>
            <p:cNvPr id="24" name="直方体 23">
              <a:extLst>
                <a:ext uri="{FF2B5EF4-FFF2-40B4-BE49-F238E27FC236}">
                  <a16:creationId xmlns:a16="http://schemas.microsoft.com/office/drawing/2014/main" id="{BDC0FC44-FC14-BEB8-72A2-7606E8DD4C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Google Shape;1223;p25">
              <a:extLst>
                <a:ext uri="{FF2B5EF4-FFF2-40B4-BE49-F238E27FC236}">
                  <a16:creationId xmlns:a16="http://schemas.microsoft.com/office/drawing/2014/main" id="{AC94FF17-2643-9124-EF34-FEF04A38B9C3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1223;p25">
              <a:extLst>
                <a:ext uri="{FF2B5EF4-FFF2-40B4-BE49-F238E27FC236}">
                  <a16:creationId xmlns:a16="http://schemas.microsoft.com/office/drawing/2014/main" id="{0C0A9715-3493-0E32-2845-9B212AA4B9DA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1223;p25">
              <a:extLst>
                <a:ext uri="{FF2B5EF4-FFF2-40B4-BE49-F238E27FC236}">
                  <a16:creationId xmlns:a16="http://schemas.microsoft.com/office/drawing/2014/main" id="{D34DD6D2-FA47-06C3-9E3A-EEE0E12820D8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1077;p23">
            <a:extLst>
              <a:ext uri="{FF2B5EF4-FFF2-40B4-BE49-F238E27FC236}">
                <a16:creationId xmlns:a16="http://schemas.microsoft.com/office/drawing/2014/main" id="{727060DA-9753-500B-362B-B1070C28FF5A}"/>
              </a:ext>
            </a:extLst>
          </p:cNvPr>
          <p:cNvSpPr txBox="1"/>
          <p:nvPr/>
        </p:nvSpPr>
        <p:spPr>
          <a:xfrm>
            <a:off x="5182928" y="4759874"/>
            <a:ext cx="183716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アニキだね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" name="Google Shape;1077;p23">
            <a:extLst>
              <a:ext uri="{FF2B5EF4-FFF2-40B4-BE49-F238E27FC236}">
                <a16:creationId xmlns:a16="http://schemas.microsoft.com/office/drawing/2014/main" id="{0CA14CA7-CEAA-C8A1-3E5A-2F727CD72159}"/>
              </a:ext>
            </a:extLst>
          </p:cNvPr>
          <p:cNvSpPr txBox="1"/>
          <p:nvPr/>
        </p:nvSpPr>
        <p:spPr>
          <a:xfrm>
            <a:off x="8251896" y="2764035"/>
            <a:ext cx="1163561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もやす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2" name="グループ化 31">
            <a:extLst>
              <a:ext uri="{FF2B5EF4-FFF2-40B4-BE49-F238E27FC236}">
                <a16:creationId xmlns:a16="http://schemas.microsoft.com/office/drawing/2014/main" id="{51239EDA-D516-9642-E546-DA9AD7338615}"/>
              </a:ext>
            </a:extLst>
          </p:cNvPr>
          <p:cNvGrpSpPr>
            <a:grpSpLocks noChangeAspect="1"/>
          </p:cNvGrpSpPr>
          <p:nvPr/>
        </p:nvGrpSpPr>
        <p:grpSpPr>
          <a:xfrm>
            <a:off x="6010076" y="1664114"/>
            <a:ext cx="1074829" cy="1298603"/>
            <a:chOff x="2765742" y="1751527"/>
            <a:chExt cx="3654085" cy="4414846"/>
          </a:xfrm>
        </p:grpSpPr>
        <p:sp>
          <p:nvSpPr>
            <p:cNvPr id="33" name="Google Shape;2298;p38">
              <a:extLst>
                <a:ext uri="{FF2B5EF4-FFF2-40B4-BE49-F238E27FC236}">
                  <a16:creationId xmlns:a16="http://schemas.microsoft.com/office/drawing/2014/main" id="{31F540F8-CF74-006E-5613-219BCEBA0D21}"/>
                </a:ext>
              </a:extLst>
            </p:cNvPr>
            <p:cNvSpPr/>
            <p:nvPr/>
          </p:nvSpPr>
          <p:spPr>
            <a:xfrm>
              <a:off x="4250054" y="4148153"/>
              <a:ext cx="675049" cy="2018220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2299;p38">
              <a:extLst>
                <a:ext uri="{FF2B5EF4-FFF2-40B4-BE49-F238E27FC236}">
                  <a16:creationId xmlns:a16="http://schemas.microsoft.com/office/drawing/2014/main" id="{446761C4-C502-366B-5B9D-74688A0871A8}"/>
                </a:ext>
              </a:extLst>
            </p:cNvPr>
            <p:cNvSpPr/>
            <p:nvPr/>
          </p:nvSpPr>
          <p:spPr>
            <a:xfrm>
              <a:off x="2765742" y="1751527"/>
              <a:ext cx="3654085" cy="3009678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06292B9C-CD82-550A-6C3C-C1CC98E984C9}"/>
              </a:ext>
            </a:extLst>
          </p:cNvPr>
          <p:cNvGrpSpPr/>
          <p:nvPr/>
        </p:nvGrpSpPr>
        <p:grpSpPr>
          <a:xfrm>
            <a:off x="7766647" y="2346536"/>
            <a:ext cx="397222" cy="397222"/>
            <a:chOff x="5934150" y="5493856"/>
            <a:chExt cx="397222" cy="397222"/>
          </a:xfrm>
        </p:grpSpPr>
        <p:sp>
          <p:nvSpPr>
            <p:cNvPr id="36" name="直方体 35">
              <a:extLst>
                <a:ext uri="{FF2B5EF4-FFF2-40B4-BE49-F238E27FC236}">
                  <a16:creationId xmlns:a16="http://schemas.microsoft.com/office/drawing/2014/main" id="{8D20311C-5F11-5CD5-5B27-03C28DFFDA1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493856"/>
              <a:ext cx="397222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7" name="Google Shape;1223;p25">
              <a:extLst>
                <a:ext uri="{FF2B5EF4-FFF2-40B4-BE49-F238E27FC236}">
                  <a16:creationId xmlns:a16="http://schemas.microsoft.com/office/drawing/2014/main" id="{FB667CCA-E54E-467D-BDDF-EC9D63CE8692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" name="Google Shape;1223;p25">
              <a:extLst>
                <a:ext uri="{FF2B5EF4-FFF2-40B4-BE49-F238E27FC236}">
                  <a16:creationId xmlns:a16="http://schemas.microsoft.com/office/drawing/2014/main" id="{1D290BB6-8E68-16A4-C356-A08B8E50CC69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" name="Google Shape;1223;p25">
              <a:extLst>
                <a:ext uri="{FF2B5EF4-FFF2-40B4-BE49-F238E27FC236}">
                  <a16:creationId xmlns:a16="http://schemas.microsoft.com/office/drawing/2014/main" id="{E94EBADE-B1E9-892A-27C8-737A604054AE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2" name="Google Shape;1077;p23">
            <a:extLst>
              <a:ext uri="{FF2B5EF4-FFF2-40B4-BE49-F238E27FC236}">
                <a16:creationId xmlns:a16="http://schemas.microsoft.com/office/drawing/2014/main" id="{9BD9E3C4-3D5A-C9AA-94C6-243A8E6E3600}"/>
              </a:ext>
            </a:extLst>
          </p:cNvPr>
          <p:cNvSpPr txBox="1"/>
          <p:nvPr/>
        </p:nvSpPr>
        <p:spPr>
          <a:xfrm>
            <a:off x="9217347" y="2020968"/>
            <a:ext cx="1163561" cy="830956"/>
          </a:xfrm>
          <a:prstGeom prst="rect">
            <a:avLst/>
          </a:prstGeom>
          <a:solidFill>
            <a:srgbClr val="FFFFCC"/>
          </a:solidFill>
          <a:ln>
            <a:solidFill>
              <a:srgbClr val="625138"/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4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電気を作る！</a:t>
            </a:r>
            <a:endParaRPr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" name="矢印: 右 42">
            <a:extLst>
              <a:ext uri="{FF2B5EF4-FFF2-40B4-BE49-F238E27FC236}">
                <a16:creationId xmlns:a16="http://schemas.microsoft.com/office/drawing/2014/main" id="{F075AB9C-C73D-3F51-B3BD-6F634EF7A862}"/>
              </a:ext>
            </a:extLst>
          </p:cNvPr>
          <p:cNvSpPr/>
          <p:nvPr/>
        </p:nvSpPr>
        <p:spPr>
          <a:xfrm>
            <a:off x="7015264" y="2332945"/>
            <a:ext cx="663356" cy="484632"/>
          </a:xfrm>
          <a:prstGeom prst="rightArrow">
            <a:avLst/>
          </a:prstGeom>
          <a:solidFill>
            <a:schemeClr val="bg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矢印: 右 43">
            <a:extLst>
              <a:ext uri="{FF2B5EF4-FFF2-40B4-BE49-F238E27FC236}">
                <a16:creationId xmlns:a16="http://schemas.microsoft.com/office/drawing/2014/main" id="{428FAC2B-2693-C576-F7BF-40E14F165049}"/>
              </a:ext>
            </a:extLst>
          </p:cNvPr>
          <p:cNvSpPr/>
          <p:nvPr/>
        </p:nvSpPr>
        <p:spPr>
          <a:xfrm>
            <a:off x="8352863" y="2318698"/>
            <a:ext cx="663356" cy="484632"/>
          </a:xfrm>
          <a:prstGeom prst="rightArrow">
            <a:avLst/>
          </a:prstGeom>
          <a:solidFill>
            <a:schemeClr val="bg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9" name="フリーフォーム: 図形 48">
            <a:extLst>
              <a:ext uri="{FF2B5EF4-FFF2-40B4-BE49-F238E27FC236}">
                <a16:creationId xmlns:a16="http://schemas.microsoft.com/office/drawing/2014/main" id="{737D9D17-01D5-2DE2-BB40-2A89F4413D2C}"/>
              </a:ext>
            </a:extLst>
          </p:cNvPr>
          <p:cNvSpPr/>
          <p:nvPr/>
        </p:nvSpPr>
        <p:spPr>
          <a:xfrm>
            <a:off x="8501061" y="1643063"/>
            <a:ext cx="214313" cy="628650"/>
          </a:xfrm>
          <a:custGeom>
            <a:avLst/>
            <a:gdLst>
              <a:gd name="connsiteX0" fmla="*/ 0 w 214313"/>
              <a:gd name="connsiteY0" fmla="*/ 628650 h 628650"/>
              <a:gd name="connsiteX1" fmla="*/ 114300 w 214313"/>
              <a:gd name="connsiteY1" fmla="*/ 571500 h 628650"/>
              <a:gd name="connsiteX2" fmla="*/ 157163 w 214313"/>
              <a:gd name="connsiteY2" fmla="*/ 485775 h 628650"/>
              <a:gd name="connsiteX3" fmla="*/ 100013 w 214313"/>
              <a:gd name="connsiteY3" fmla="*/ 271462 h 628650"/>
              <a:gd name="connsiteX4" fmla="*/ 57150 w 214313"/>
              <a:gd name="connsiteY4" fmla="*/ 285750 h 628650"/>
              <a:gd name="connsiteX5" fmla="*/ 14288 w 214313"/>
              <a:gd name="connsiteY5" fmla="*/ 385762 h 628650"/>
              <a:gd name="connsiteX6" fmla="*/ 71438 w 214313"/>
              <a:gd name="connsiteY6" fmla="*/ 428625 h 628650"/>
              <a:gd name="connsiteX7" fmla="*/ 185738 w 214313"/>
              <a:gd name="connsiteY7" fmla="*/ 400050 h 628650"/>
              <a:gd name="connsiteX8" fmla="*/ 214313 w 214313"/>
              <a:gd name="connsiteY8" fmla="*/ 314325 h 628650"/>
              <a:gd name="connsiteX9" fmla="*/ 200025 w 214313"/>
              <a:gd name="connsiteY9" fmla="*/ 142875 h 628650"/>
              <a:gd name="connsiteX10" fmla="*/ 100013 w 214313"/>
              <a:gd name="connsiteY10" fmla="*/ 42862 h 628650"/>
              <a:gd name="connsiteX11" fmla="*/ 57150 w 214313"/>
              <a:gd name="connsiteY11" fmla="*/ 0 h 628650"/>
              <a:gd name="connsiteX12" fmla="*/ 42863 w 214313"/>
              <a:gd name="connsiteY12" fmla="*/ 114300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14313" h="628650">
                <a:moveTo>
                  <a:pt x="0" y="628650"/>
                </a:moveTo>
                <a:cubicBezTo>
                  <a:pt x="18888" y="621095"/>
                  <a:pt x="95956" y="595959"/>
                  <a:pt x="114300" y="571500"/>
                </a:cubicBezTo>
                <a:cubicBezTo>
                  <a:pt x="133469" y="545942"/>
                  <a:pt x="142875" y="514350"/>
                  <a:pt x="157163" y="485775"/>
                </a:cubicBezTo>
                <a:cubicBezTo>
                  <a:pt x="153034" y="427971"/>
                  <a:pt x="203759" y="271462"/>
                  <a:pt x="100013" y="271462"/>
                </a:cubicBezTo>
                <a:cubicBezTo>
                  <a:pt x="84952" y="271462"/>
                  <a:pt x="71438" y="280987"/>
                  <a:pt x="57150" y="285750"/>
                </a:cubicBezTo>
                <a:cubicBezTo>
                  <a:pt x="44342" y="304962"/>
                  <a:pt x="2254" y="357682"/>
                  <a:pt x="14288" y="385762"/>
                </a:cubicBezTo>
                <a:cubicBezTo>
                  <a:pt x="23668" y="407649"/>
                  <a:pt x="52388" y="414337"/>
                  <a:pt x="71438" y="428625"/>
                </a:cubicBezTo>
                <a:cubicBezTo>
                  <a:pt x="109538" y="419100"/>
                  <a:pt x="155071" y="424583"/>
                  <a:pt x="185738" y="400050"/>
                </a:cubicBezTo>
                <a:cubicBezTo>
                  <a:pt x="209258" y="381234"/>
                  <a:pt x="214313" y="314325"/>
                  <a:pt x="214313" y="314325"/>
                </a:cubicBezTo>
                <a:cubicBezTo>
                  <a:pt x="209550" y="257175"/>
                  <a:pt x="213934" y="198511"/>
                  <a:pt x="200025" y="142875"/>
                </a:cubicBezTo>
                <a:cubicBezTo>
                  <a:pt x="188768" y="97848"/>
                  <a:pt x="130320" y="68839"/>
                  <a:pt x="100013" y="42862"/>
                </a:cubicBezTo>
                <a:cubicBezTo>
                  <a:pt x="84672" y="29712"/>
                  <a:pt x="71438" y="14287"/>
                  <a:pt x="57150" y="0"/>
                </a:cubicBezTo>
                <a:cubicBezTo>
                  <a:pt x="38243" y="75631"/>
                  <a:pt x="42863" y="37514"/>
                  <a:pt x="42863" y="114300"/>
                </a:cubicBezTo>
              </a:path>
            </a:pathLst>
          </a:custGeom>
          <a:noFill/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80" name="Google Shape;2237;p37">
            <a:extLst>
              <a:ext uri="{FF2B5EF4-FFF2-40B4-BE49-F238E27FC236}">
                <a16:creationId xmlns:a16="http://schemas.microsoft.com/office/drawing/2014/main" id="{FDCCD215-2D2C-4984-3726-3696E40C6722}"/>
              </a:ext>
            </a:extLst>
          </p:cNvPr>
          <p:cNvGrpSpPr>
            <a:grpSpLocks noChangeAspect="1"/>
          </p:cNvGrpSpPr>
          <p:nvPr/>
        </p:nvGrpSpPr>
        <p:grpSpPr>
          <a:xfrm>
            <a:off x="6488227" y="1736807"/>
            <a:ext cx="573365" cy="484632"/>
            <a:chOff x="10139828" y="3980615"/>
            <a:chExt cx="714381" cy="603825"/>
          </a:xfrm>
        </p:grpSpPr>
        <p:sp>
          <p:nvSpPr>
            <p:cNvPr id="83" name="Google Shape;2238;p37">
              <a:extLst>
                <a:ext uri="{FF2B5EF4-FFF2-40B4-BE49-F238E27FC236}">
                  <a16:creationId xmlns:a16="http://schemas.microsoft.com/office/drawing/2014/main" id="{D312E49C-3549-5AC4-10F5-0E647BE8776F}"/>
                </a:ext>
              </a:extLst>
            </p:cNvPr>
            <p:cNvSpPr/>
            <p:nvPr/>
          </p:nvSpPr>
          <p:spPr>
            <a:xfrm>
              <a:off x="10139828" y="3980615"/>
              <a:ext cx="714381" cy="553437"/>
            </a:xfrm>
            <a:custGeom>
              <a:avLst/>
              <a:gdLst/>
              <a:ahLst/>
              <a:cxnLst/>
              <a:rect l="l" t="t" r="r" b="b"/>
              <a:pathLst>
                <a:path w="5737860" h="3131820" extrusionOk="0">
                  <a:moveTo>
                    <a:pt x="1154430" y="537210"/>
                  </a:moveTo>
                  <a:lnTo>
                    <a:pt x="0" y="1337310"/>
                  </a:lnTo>
                  <a:lnTo>
                    <a:pt x="880110" y="1725930"/>
                  </a:lnTo>
                  <a:lnTo>
                    <a:pt x="1097280" y="2548890"/>
                  </a:lnTo>
                  <a:lnTo>
                    <a:pt x="2011680" y="3108960"/>
                  </a:lnTo>
                  <a:lnTo>
                    <a:pt x="2343150" y="2948940"/>
                  </a:lnTo>
                  <a:lnTo>
                    <a:pt x="3303270" y="3131820"/>
                  </a:lnTo>
                  <a:lnTo>
                    <a:pt x="4103370" y="3131820"/>
                  </a:lnTo>
                  <a:lnTo>
                    <a:pt x="4572000" y="2286000"/>
                  </a:lnTo>
                  <a:lnTo>
                    <a:pt x="5737860" y="1680210"/>
                  </a:lnTo>
                  <a:lnTo>
                    <a:pt x="4960620" y="1131570"/>
                  </a:lnTo>
                  <a:lnTo>
                    <a:pt x="4994910" y="628650"/>
                  </a:lnTo>
                  <a:lnTo>
                    <a:pt x="4046220" y="171450"/>
                  </a:lnTo>
                  <a:lnTo>
                    <a:pt x="2777490" y="331470"/>
                  </a:lnTo>
                  <a:lnTo>
                    <a:pt x="2491740" y="0"/>
                  </a:lnTo>
                  <a:lnTo>
                    <a:pt x="1440180" y="251460"/>
                  </a:lnTo>
                  <a:lnTo>
                    <a:pt x="1154430" y="537210"/>
                  </a:lnTo>
                  <a:close/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" name="Google Shape;2239;p37">
              <a:extLst>
                <a:ext uri="{FF2B5EF4-FFF2-40B4-BE49-F238E27FC236}">
                  <a16:creationId xmlns:a16="http://schemas.microsoft.com/office/drawing/2014/main" id="{FCB495D6-7E5D-A84C-CF4B-FB122CDED78A}"/>
                </a:ext>
              </a:extLst>
            </p:cNvPr>
            <p:cNvSpPr txBox="1"/>
            <p:nvPr/>
          </p:nvSpPr>
          <p:spPr>
            <a:xfrm>
              <a:off x="10336192" y="4184330"/>
              <a:ext cx="316048" cy="40011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20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</a:t>
              </a:r>
              <a:endParaRPr sz="12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2240;p37">
              <a:extLst>
                <a:ext uri="{FF2B5EF4-FFF2-40B4-BE49-F238E27FC236}">
                  <a16:creationId xmlns:a16="http://schemas.microsoft.com/office/drawing/2014/main" id="{63DC7CF1-B61C-5979-FA0D-9BD960CAD1EB}"/>
                </a:ext>
              </a:extLst>
            </p:cNvPr>
            <p:cNvSpPr/>
            <p:nvPr/>
          </p:nvSpPr>
          <p:spPr>
            <a:xfrm rot="10629411">
              <a:off x="10359740" y="4145166"/>
              <a:ext cx="291831" cy="34147"/>
            </a:xfrm>
            <a:custGeom>
              <a:avLst/>
              <a:gdLst/>
              <a:ahLst/>
              <a:cxnLst/>
              <a:rect l="l" t="t" r="r" b="b"/>
              <a:pathLst>
                <a:path w="1177159" h="126124" extrusionOk="0">
                  <a:moveTo>
                    <a:pt x="0" y="94593"/>
                  </a:moveTo>
                  <a:lnTo>
                    <a:pt x="220718" y="0"/>
                  </a:lnTo>
                  <a:lnTo>
                    <a:pt x="430925" y="84083"/>
                  </a:lnTo>
                  <a:lnTo>
                    <a:pt x="599090" y="0"/>
                  </a:lnTo>
                  <a:lnTo>
                    <a:pt x="777766" y="84083"/>
                  </a:lnTo>
                  <a:lnTo>
                    <a:pt x="935421" y="10510"/>
                  </a:lnTo>
                  <a:lnTo>
                    <a:pt x="1177159" y="126124"/>
                  </a:lnTo>
                </a:path>
              </a:pathLst>
            </a:custGeom>
            <a:solidFill>
              <a:srgbClr val="C55A11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86" name="Google Shape;2241;p37">
              <a:extLst>
                <a:ext uri="{FF2B5EF4-FFF2-40B4-BE49-F238E27FC236}">
                  <a16:creationId xmlns:a16="http://schemas.microsoft.com/office/drawing/2014/main" id="{FBF83384-A5FC-C546-2637-D25CA3B67181}"/>
                </a:ext>
              </a:extLst>
            </p:cNvPr>
            <p:cNvCxnSpPr/>
            <p:nvPr/>
          </p:nvCxnSpPr>
          <p:spPr>
            <a:xfrm>
              <a:off x="10425981" y="4095147"/>
              <a:ext cx="35493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7" name="Google Shape;2242;p37">
              <a:extLst>
                <a:ext uri="{FF2B5EF4-FFF2-40B4-BE49-F238E27FC236}">
                  <a16:creationId xmlns:a16="http://schemas.microsoft.com/office/drawing/2014/main" id="{D4337881-9884-249B-4AF7-F060BB96799D}"/>
                </a:ext>
              </a:extLst>
            </p:cNvPr>
            <p:cNvCxnSpPr/>
            <p:nvPr/>
          </p:nvCxnSpPr>
          <p:spPr>
            <a:xfrm>
              <a:off x="10525262" y="4095147"/>
              <a:ext cx="35493" cy="0"/>
            </a:xfrm>
            <a:prstGeom prst="straightConnector1">
              <a:avLst/>
            </a:prstGeom>
            <a:noFill/>
            <a:ln w="9525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88" name="グループ化 87">
            <a:extLst>
              <a:ext uri="{FF2B5EF4-FFF2-40B4-BE49-F238E27FC236}">
                <a16:creationId xmlns:a16="http://schemas.microsoft.com/office/drawing/2014/main" id="{A036D148-5A02-972E-076B-63C6B911AAED}"/>
              </a:ext>
            </a:extLst>
          </p:cNvPr>
          <p:cNvGrpSpPr>
            <a:grpSpLocks noChangeAspect="1"/>
          </p:cNvGrpSpPr>
          <p:nvPr/>
        </p:nvGrpSpPr>
        <p:grpSpPr>
          <a:xfrm>
            <a:off x="8014390" y="1026953"/>
            <a:ext cx="729963" cy="498795"/>
            <a:chOff x="7529359" y="3269673"/>
            <a:chExt cx="1087934" cy="743402"/>
          </a:xfrm>
        </p:grpSpPr>
        <p:grpSp>
          <p:nvGrpSpPr>
            <p:cNvPr id="992" name="グループ化 991">
              <a:extLst>
                <a:ext uri="{FF2B5EF4-FFF2-40B4-BE49-F238E27FC236}">
                  <a16:creationId xmlns:a16="http://schemas.microsoft.com/office/drawing/2014/main" id="{DC1E8821-ED04-951C-CD85-2C47EE6B329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529359" y="3269673"/>
              <a:ext cx="1050990" cy="722294"/>
              <a:chOff x="7529358" y="2970178"/>
              <a:chExt cx="1486777" cy="1021789"/>
            </a:xfrm>
          </p:grpSpPr>
          <p:sp>
            <p:nvSpPr>
              <p:cNvPr id="994" name="Google Shape;2308;p38">
                <a:extLst>
                  <a:ext uri="{FF2B5EF4-FFF2-40B4-BE49-F238E27FC236}">
                    <a16:creationId xmlns:a16="http://schemas.microsoft.com/office/drawing/2014/main" id="{2A84D8AA-B591-96E7-F2B3-5D08765D69E7}"/>
                  </a:ext>
                </a:extLst>
              </p:cNvPr>
              <p:cNvSpPr/>
              <p:nvPr/>
            </p:nvSpPr>
            <p:spPr>
              <a:xfrm>
                <a:off x="7529358" y="2970178"/>
                <a:ext cx="1486777" cy="1021789"/>
              </a:xfrm>
              <a:custGeom>
                <a:avLst/>
                <a:gdLst/>
                <a:ahLst/>
                <a:cxnLst/>
                <a:rect l="l" t="t" r="r" b="b"/>
                <a:pathLst>
                  <a:path w="5737860" h="3131820" extrusionOk="0">
                    <a:moveTo>
                      <a:pt x="1154430" y="537210"/>
                    </a:moveTo>
                    <a:lnTo>
                      <a:pt x="0" y="1337310"/>
                    </a:lnTo>
                    <a:lnTo>
                      <a:pt x="880110" y="1725930"/>
                    </a:lnTo>
                    <a:lnTo>
                      <a:pt x="1097280" y="2548890"/>
                    </a:lnTo>
                    <a:lnTo>
                      <a:pt x="2011680" y="3108960"/>
                    </a:lnTo>
                    <a:lnTo>
                      <a:pt x="2343150" y="2948940"/>
                    </a:lnTo>
                    <a:lnTo>
                      <a:pt x="3303270" y="3131820"/>
                    </a:lnTo>
                    <a:lnTo>
                      <a:pt x="4103370" y="3131820"/>
                    </a:lnTo>
                    <a:lnTo>
                      <a:pt x="4572000" y="2286000"/>
                    </a:lnTo>
                    <a:lnTo>
                      <a:pt x="5737860" y="1680210"/>
                    </a:lnTo>
                    <a:lnTo>
                      <a:pt x="4960620" y="1131570"/>
                    </a:lnTo>
                    <a:lnTo>
                      <a:pt x="4994910" y="628650"/>
                    </a:lnTo>
                    <a:lnTo>
                      <a:pt x="4046220" y="171450"/>
                    </a:lnTo>
                    <a:lnTo>
                      <a:pt x="2777490" y="331470"/>
                    </a:lnTo>
                    <a:lnTo>
                      <a:pt x="2491740" y="0"/>
                    </a:lnTo>
                    <a:lnTo>
                      <a:pt x="1440180" y="251460"/>
                    </a:lnTo>
                    <a:lnTo>
                      <a:pt x="1154430" y="537210"/>
                    </a:lnTo>
                    <a:close/>
                  </a:path>
                </a:pathLst>
              </a:custGeom>
              <a:solidFill>
                <a:srgbClr val="C68D3A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5" name="Google Shape;2310;p38">
                <a:extLst>
                  <a:ext uri="{FF2B5EF4-FFF2-40B4-BE49-F238E27FC236}">
                    <a16:creationId xmlns:a16="http://schemas.microsoft.com/office/drawing/2014/main" id="{31C4833F-2D01-4EAC-B2AF-E034F0DB3A18}"/>
                  </a:ext>
                </a:extLst>
              </p:cNvPr>
              <p:cNvSpPr/>
              <p:nvPr/>
            </p:nvSpPr>
            <p:spPr>
              <a:xfrm>
                <a:off x="8247493" y="3134522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6" name="Google Shape;2311;p38">
                <a:extLst>
                  <a:ext uri="{FF2B5EF4-FFF2-40B4-BE49-F238E27FC236}">
                    <a16:creationId xmlns:a16="http://schemas.microsoft.com/office/drawing/2014/main" id="{07354227-81AA-C3D4-C305-AEE6BD6AF1FC}"/>
                  </a:ext>
                </a:extLst>
              </p:cNvPr>
              <p:cNvSpPr/>
              <p:nvPr/>
            </p:nvSpPr>
            <p:spPr>
              <a:xfrm rot="10800000">
                <a:off x="8066392" y="3223745"/>
                <a:ext cx="470112" cy="55008"/>
              </a:xfrm>
              <a:custGeom>
                <a:avLst/>
                <a:gdLst/>
                <a:ahLst/>
                <a:cxnLst/>
                <a:rect l="l" t="t" r="r" b="b"/>
                <a:pathLst>
                  <a:path w="1177159" h="126124" extrusionOk="0">
                    <a:moveTo>
                      <a:pt x="0" y="94593"/>
                    </a:moveTo>
                    <a:lnTo>
                      <a:pt x="220718" y="0"/>
                    </a:lnTo>
                    <a:lnTo>
                      <a:pt x="430925" y="84083"/>
                    </a:lnTo>
                    <a:lnTo>
                      <a:pt x="599090" y="0"/>
                    </a:lnTo>
                    <a:lnTo>
                      <a:pt x="777766" y="84083"/>
                    </a:lnTo>
                    <a:lnTo>
                      <a:pt x="935421" y="10510"/>
                    </a:lnTo>
                    <a:lnTo>
                      <a:pt x="1177159" y="126124"/>
                    </a:ln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997" name="Google Shape;2312;p38">
                <a:extLst>
                  <a:ext uri="{FF2B5EF4-FFF2-40B4-BE49-F238E27FC236}">
                    <a16:creationId xmlns:a16="http://schemas.microsoft.com/office/drawing/2014/main" id="{3C1AAD3D-71B2-0170-B93C-C3BB0A3A862E}"/>
                  </a:ext>
                </a:extLst>
              </p:cNvPr>
              <p:cNvSpPr/>
              <p:nvPr/>
            </p:nvSpPr>
            <p:spPr>
              <a:xfrm>
                <a:off x="8344739" y="3134522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993" name="Google Shape;2309;p38">
              <a:extLst>
                <a:ext uri="{FF2B5EF4-FFF2-40B4-BE49-F238E27FC236}">
                  <a16:creationId xmlns:a16="http://schemas.microsoft.com/office/drawing/2014/main" id="{AE62FADB-1B14-46BB-E4F0-C71D780890EA}"/>
                </a:ext>
              </a:extLst>
            </p:cNvPr>
            <p:cNvSpPr txBox="1"/>
            <p:nvPr/>
          </p:nvSpPr>
          <p:spPr>
            <a:xfrm>
              <a:off x="7781732" y="3508555"/>
              <a:ext cx="835561" cy="50452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6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CO</a:t>
              </a:r>
              <a:r>
                <a:rPr lang="ja-JP" sz="10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2</a:t>
              </a:r>
              <a:endParaRPr sz="105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98" name="Google Shape;1077;p23">
            <a:extLst>
              <a:ext uri="{FF2B5EF4-FFF2-40B4-BE49-F238E27FC236}">
                <a16:creationId xmlns:a16="http://schemas.microsoft.com/office/drawing/2014/main" id="{03B6D031-B02B-4FF0-2E7F-FFB35925B04D}"/>
              </a:ext>
            </a:extLst>
          </p:cNvPr>
          <p:cNvSpPr txBox="1"/>
          <p:nvPr/>
        </p:nvSpPr>
        <p:spPr>
          <a:xfrm>
            <a:off x="8881752" y="1049331"/>
            <a:ext cx="1862448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二酸化炭素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9" name="矢印: 右 998">
            <a:extLst>
              <a:ext uri="{FF2B5EF4-FFF2-40B4-BE49-F238E27FC236}">
                <a16:creationId xmlns:a16="http://schemas.microsoft.com/office/drawing/2014/main" id="{B9A10F5C-5183-46AB-0A8D-990A3519FEA5}"/>
              </a:ext>
            </a:extLst>
          </p:cNvPr>
          <p:cNvSpPr/>
          <p:nvPr/>
        </p:nvSpPr>
        <p:spPr>
          <a:xfrm rot="9618567">
            <a:off x="6988083" y="1363846"/>
            <a:ext cx="1034889" cy="441276"/>
          </a:xfrm>
          <a:prstGeom prst="rightArrow">
            <a:avLst/>
          </a:prstGeom>
          <a:solidFill>
            <a:schemeClr val="bg1"/>
          </a:solidFill>
          <a:ln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0" name="Google Shape;1077;p23">
            <a:extLst>
              <a:ext uri="{FF2B5EF4-FFF2-40B4-BE49-F238E27FC236}">
                <a16:creationId xmlns:a16="http://schemas.microsoft.com/office/drawing/2014/main" id="{F5CCA272-B661-4A74-A931-E600DFDAAB29}"/>
              </a:ext>
            </a:extLst>
          </p:cNvPr>
          <p:cNvSpPr txBox="1"/>
          <p:nvPr/>
        </p:nvSpPr>
        <p:spPr>
          <a:xfrm>
            <a:off x="6252947" y="695408"/>
            <a:ext cx="1803419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森（木）が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きゅうしゅう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1" name="Google Shape;1077;p23">
            <a:extLst>
              <a:ext uri="{FF2B5EF4-FFF2-40B4-BE49-F238E27FC236}">
                <a16:creationId xmlns:a16="http://schemas.microsoft.com/office/drawing/2014/main" id="{2AEB41D7-4941-10BA-3851-D6C153A02FD2}"/>
              </a:ext>
            </a:extLst>
          </p:cNvPr>
          <p:cNvSpPr txBox="1"/>
          <p:nvPr/>
        </p:nvSpPr>
        <p:spPr>
          <a:xfrm>
            <a:off x="6608247" y="4945677"/>
            <a:ext cx="183716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アニキだね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7" name="角丸四角形 96">
            <a:extLst>
              <a:ext uri="{FF2B5EF4-FFF2-40B4-BE49-F238E27FC236}">
                <a16:creationId xmlns:a16="http://schemas.microsoft.com/office/drawing/2014/main" id="{C8A0F8CF-12D2-43DA-8C24-69EBA7945DB3}"/>
              </a:ext>
            </a:extLst>
          </p:cNvPr>
          <p:cNvSpPr/>
          <p:nvPr/>
        </p:nvSpPr>
        <p:spPr>
          <a:xfrm>
            <a:off x="7707943" y="5836972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テキスト ボックス 119">
            <a:extLst>
              <a:ext uri="{FF2B5EF4-FFF2-40B4-BE49-F238E27FC236}">
                <a16:creationId xmlns:a16="http://schemas.microsoft.com/office/drawing/2014/main" id="{698323E1-F071-448D-82EB-5DCD1B16AF52}"/>
              </a:ext>
            </a:extLst>
          </p:cNvPr>
          <p:cNvSpPr txBox="1"/>
          <p:nvPr/>
        </p:nvSpPr>
        <p:spPr>
          <a:xfrm>
            <a:off x="646865" y="112994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でんき</a:t>
            </a:r>
          </a:p>
        </p:txBody>
      </p:sp>
      <p:sp>
        <p:nvSpPr>
          <p:cNvPr id="121" name="テキスト ボックス 120">
            <a:extLst>
              <a:ext uri="{FF2B5EF4-FFF2-40B4-BE49-F238E27FC236}">
                <a16:creationId xmlns:a16="http://schemas.microsoft.com/office/drawing/2014/main" id="{76E35CAE-9286-4570-BB12-9E8AEB2F4560}"/>
              </a:ext>
            </a:extLst>
          </p:cNvPr>
          <p:cNvSpPr txBox="1"/>
          <p:nvPr/>
        </p:nvSpPr>
        <p:spPr>
          <a:xfrm>
            <a:off x="1783166" y="112272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つく</a:t>
            </a:r>
          </a:p>
        </p:txBody>
      </p:sp>
      <p:sp>
        <p:nvSpPr>
          <p:cNvPr id="122" name="テキスト ボックス 121">
            <a:extLst>
              <a:ext uri="{FF2B5EF4-FFF2-40B4-BE49-F238E27FC236}">
                <a16:creationId xmlns:a16="http://schemas.microsoft.com/office/drawing/2014/main" id="{760E9F05-252C-44B1-B70A-349971E42219}"/>
              </a:ext>
            </a:extLst>
          </p:cNvPr>
          <p:cNvSpPr txBox="1"/>
          <p:nvPr/>
        </p:nvSpPr>
        <p:spPr>
          <a:xfrm>
            <a:off x="3032667" y="186650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やさ</a:t>
            </a:r>
          </a:p>
        </p:txBody>
      </p:sp>
      <p:sp>
        <p:nvSpPr>
          <p:cNvPr id="123" name="テキスト ボックス 122">
            <a:extLst>
              <a:ext uri="{FF2B5EF4-FFF2-40B4-BE49-F238E27FC236}">
                <a16:creationId xmlns:a16="http://schemas.microsoft.com/office/drawing/2014/main" id="{BC31B569-A454-4157-B1EA-5B5E0E3B2861}"/>
              </a:ext>
            </a:extLst>
          </p:cNvPr>
          <p:cNvSpPr txBox="1"/>
          <p:nvPr/>
        </p:nvSpPr>
        <p:spPr>
          <a:xfrm>
            <a:off x="1407235" y="259641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かた</a:t>
            </a:r>
          </a:p>
        </p:txBody>
      </p:sp>
      <p:sp>
        <p:nvSpPr>
          <p:cNvPr id="124" name="テキスト ボックス 123">
            <a:extLst>
              <a:ext uri="{FF2B5EF4-FFF2-40B4-BE49-F238E27FC236}">
                <a16:creationId xmlns:a16="http://schemas.microsoft.com/office/drawing/2014/main" id="{1BEC55B1-9E81-4ED0-91EC-FA36254F510E}"/>
              </a:ext>
            </a:extLst>
          </p:cNvPr>
          <p:cNvSpPr txBox="1"/>
          <p:nvPr/>
        </p:nvSpPr>
        <p:spPr>
          <a:xfrm>
            <a:off x="2663009" y="3472365"/>
            <a:ext cx="99475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はつでん</a:t>
            </a:r>
          </a:p>
        </p:txBody>
      </p:sp>
      <p:grpSp>
        <p:nvGrpSpPr>
          <p:cNvPr id="3" name="グループ化 2"/>
          <p:cNvGrpSpPr/>
          <p:nvPr/>
        </p:nvGrpSpPr>
        <p:grpSpPr>
          <a:xfrm>
            <a:off x="711888" y="3986601"/>
            <a:ext cx="4446626" cy="2406659"/>
            <a:chOff x="711888" y="3986601"/>
            <a:chExt cx="4446626" cy="2406659"/>
          </a:xfrm>
        </p:grpSpPr>
        <p:sp>
          <p:nvSpPr>
            <p:cNvPr id="52" name="Google Shape;1220;p25"/>
            <p:cNvSpPr/>
            <p:nvPr/>
          </p:nvSpPr>
          <p:spPr>
            <a:xfrm rot="4431364">
              <a:off x="2062446" y="5224437"/>
              <a:ext cx="189039" cy="59525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3" name="グループ化 52"/>
            <p:cNvGrpSpPr/>
            <p:nvPr/>
          </p:nvGrpSpPr>
          <p:grpSpPr>
            <a:xfrm flipH="1">
              <a:off x="3138361" y="4150345"/>
              <a:ext cx="1859027" cy="1874733"/>
              <a:chOff x="5985055" y="876960"/>
              <a:chExt cx="1891887" cy="1874733"/>
            </a:xfrm>
          </p:grpSpPr>
          <p:sp>
            <p:nvSpPr>
              <p:cNvPr id="54" name="Google Shape;1220;p25"/>
              <p:cNvSpPr/>
              <p:nvPr/>
            </p:nvSpPr>
            <p:spPr>
              <a:xfrm rot="4749965">
                <a:off x="7484795" y="1607364"/>
                <a:ext cx="189039" cy="59525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5" name="Google Shape;1221;p25"/>
              <p:cNvSpPr/>
              <p:nvPr/>
            </p:nvSpPr>
            <p:spPr>
              <a:xfrm>
                <a:off x="7253042" y="2374888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6" name="Google Shape;1222;p25"/>
              <p:cNvSpPr/>
              <p:nvPr/>
            </p:nvSpPr>
            <p:spPr>
              <a:xfrm>
                <a:off x="6085273" y="876960"/>
                <a:ext cx="1340897" cy="178339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7" name="Google Shape;1223;p25"/>
              <p:cNvSpPr/>
              <p:nvPr/>
            </p:nvSpPr>
            <p:spPr>
              <a:xfrm>
                <a:off x="6951269" y="1596289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8" name="Google Shape;1224;p25"/>
              <p:cNvSpPr/>
              <p:nvPr/>
            </p:nvSpPr>
            <p:spPr>
              <a:xfrm>
                <a:off x="7279517" y="1526451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9" name="Google Shape;1225;p25"/>
              <p:cNvSpPr/>
              <p:nvPr/>
            </p:nvSpPr>
            <p:spPr>
              <a:xfrm>
                <a:off x="7174754" y="2022317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0" name="Google Shape;1226;p25"/>
              <p:cNvSpPr/>
              <p:nvPr/>
            </p:nvSpPr>
            <p:spPr>
              <a:xfrm>
                <a:off x="6725492" y="2569017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61" name="Google Shape;1227;p25"/>
              <p:cNvCxnSpPr/>
              <p:nvPr/>
            </p:nvCxnSpPr>
            <p:spPr>
              <a:xfrm flipH="1">
                <a:off x="5985055" y="2308650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2" name="Google Shape;1228;p25"/>
              <p:cNvCxnSpPr/>
              <p:nvPr/>
            </p:nvCxnSpPr>
            <p:spPr>
              <a:xfrm flipH="1">
                <a:off x="5992039" y="2360921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3" name="Google Shape;1229;p25"/>
              <p:cNvCxnSpPr/>
              <p:nvPr/>
            </p:nvCxnSpPr>
            <p:spPr>
              <a:xfrm flipH="1">
                <a:off x="6019974" y="2387438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4" name="Google Shape;1230;p25"/>
              <p:cNvCxnSpPr/>
              <p:nvPr/>
            </p:nvCxnSpPr>
            <p:spPr>
              <a:xfrm flipH="1">
                <a:off x="6058386" y="2441892"/>
                <a:ext cx="88984" cy="12712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5" name="Google Shape;1231;p25"/>
              <p:cNvCxnSpPr/>
              <p:nvPr/>
            </p:nvCxnSpPr>
            <p:spPr>
              <a:xfrm flipH="1">
                <a:off x="6096797" y="2490230"/>
                <a:ext cx="71403" cy="8978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66" name="Google Shape;1232;p25"/>
              <p:cNvCxnSpPr/>
              <p:nvPr/>
            </p:nvCxnSpPr>
            <p:spPr>
              <a:xfrm flipH="1">
                <a:off x="6131716" y="2524380"/>
                <a:ext cx="55870" cy="6935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67" name="Google Shape;1233;p25"/>
              <p:cNvSpPr/>
              <p:nvPr/>
            </p:nvSpPr>
            <p:spPr>
              <a:xfrm>
                <a:off x="6371610" y="932832"/>
                <a:ext cx="632451" cy="1800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68" name="Google Shape;1221;p25"/>
            <p:cNvSpPr/>
            <p:nvPr/>
          </p:nvSpPr>
          <p:spPr>
            <a:xfrm>
              <a:off x="1979875" y="6016455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1222;p25"/>
            <p:cNvSpPr/>
            <p:nvPr/>
          </p:nvSpPr>
          <p:spPr>
            <a:xfrm>
              <a:off x="711888" y="4518527"/>
              <a:ext cx="1340898" cy="178339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1223;p25"/>
            <p:cNvSpPr/>
            <p:nvPr/>
          </p:nvSpPr>
          <p:spPr>
            <a:xfrm>
              <a:off x="1577885" y="5237856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1224;p25"/>
            <p:cNvSpPr/>
            <p:nvPr/>
          </p:nvSpPr>
          <p:spPr>
            <a:xfrm>
              <a:off x="1906134" y="5168018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1225;p25"/>
            <p:cNvSpPr/>
            <p:nvPr/>
          </p:nvSpPr>
          <p:spPr>
            <a:xfrm>
              <a:off x="1801369" y="5663884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1226;p25"/>
            <p:cNvSpPr/>
            <p:nvPr/>
          </p:nvSpPr>
          <p:spPr>
            <a:xfrm>
              <a:off x="1452325" y="6210584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4" name="Google Shape;1227;p25"/>
            <p:cNvCxnSpPr/>
            <p:nvPr/>
          </p:nvCxnSpPr>
          <p:spPr>
            <a:xfrm flipH="1">
              <a:off x="711888" y="5950217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5" name="Google Shape;1228;p25"/>
            <p:cNvCxnSpPr/>
            <p:nvPr/>
          </p:nvCxnSpPr>
          <p:spPr>
            <a:xfrm flipH="1">
              <a:off x="718872" y="6002488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6" name="Google Shape;1229;p25"/>
            <p:cNvCxnSpPr/>
            <p:nvPr/>
          </p:nvCxnSpPr>
          <p:spPr>
            <a:xfrm flipH="1">
              <a:off x="746807" y="6029005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7" name="Google Shape;1230;p25"/>
            <p:cNvCxnSpPr/>
            <p:nvPr/>
          </p:nvCxnSpPr>
          <p:spPr>
            <a:xfrm flipH="1">
              <a:off x="785219" y="6083459"/>
              <a:ext cx="88984" cy="12712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8" name="Google Shape;1231;p25"/>
            <p:cNvCxnSpPr/>
            <p:nvPr/>
          </p:nvCxnSpPr>
          <p:spPr>
            <a:xfrm flipH="1">
              <a:off x="823630" y="6131797"/>
              <a:ext cx="71403" cy="8978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9" name="Google Shape;1232;p25"/>
            <p:cNvCxnSpPr/>
            <p:nvPr/>
          </p:nvCxnSpPr>
          <p:spPr>
            <a:xfrm flipH="1">
              <a:off x="858549" y="6165947"/>
              <a:ext cx="55870" cy="6935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1" name="Google Shape;1256;p25"/>
            <p:cNvSpPr txBox="1"/>
            <p:nvPr/>
          </p:nvSpPr>
          <p:spPr>
            <a:xfrm>
              <a:off x="3471514" y="5443185"/>
              <a:ext cx="1143741" cy="40011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20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工場長</a:t>
              </a:r>
              <a:endParaRPr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フリーフォーム 81"/>
            <p:cNvSpPr/>
            <p:nvPr/>
          </p:nvSpPr>
          <p:spPr>
            <a:xfrm>
              <a:off x="3510506" y="4724294"/>
              <a:ext cx="326244" cy="277019"/>
            </a:xfrm>
            <a:custGeom>
              <a:avLst/>
              <a:gdLst>
                <a:gd name="connsiteX0" fmla="*/ 288298 w 349452"/>
                <a:gd name="connsiteY0" fmla="*/ 276650 h 277019"/>
                <a:gd name="connsiteX1" fmla="*/ 273737 w 349452"/>
                <a:gd name="connsiteY1" fmla="*/ 270826 h 277019"/>
                <a:gd name="connsiteX2" fmla="*/ 247528 w 349452"/>
                <a:gd name="connsiteY2" fmla="*/ 265001 h 277019"/>
                <a:gd name="connsiteX3" fmla="*/ 232968 w 349452"/>
                <a:gd name="connsiteY3" fmla="*/ 259177 h 277019"/>
                <a:gd name="connsiteX4" fmla="*/ 203847 w 349452"/>
                <a:gd name="connsiteY4" fmla="*/ 256265 h 277019"/>
                <a:gd name="connsiteX5" fmla="*/ 189286 w 349452"/>
                <a:gd name="connsiteY5" fmla="*/ 253353 h 277019"/>
                <a:gd name="connsiteX6" fmla="*/ 177638 w 349452"/>
                <a:gd name="connsiteY6" fmla="*/ 250441 h 277019"/>
                <a:gd name="connsiteX7" fmla="*/ 151429 w 349452"/>
                <a:gd name="connsiteY7" fmla="*/ 244617 h 277019"/>
                <a:gd name="connsiteX8" fmla="*/ 142693 w 349452"/>
                <a:gd name="connsiteY8" fmla="*/ 241705 h 277019"/>
                <a:gd name="connsiteX9" fmla="*/ 119396 w 349452"/>
                <a:gd name="connsiteY9" fmla="*/ 235880 h 277019"/>
                <a:gd name="connsiteX10" fmla="*/ 99011 w 349452"/>
                <a:gd name="connsiteY10" fmla="*/ 230056 h 277019"/>
                <a:gd name="connsiteX11" fmla="*/ 90275 w 349452"/>
                <a:gd name="connsiteY11" fmla="*/ 224232 h 277019"/>
                <a:gd name="connsiteX12" fmla="*/ 78627 w 349452"/>
                <a:gd name="connsiteY12" fmla="*/ 221320 h 277019"/>
                <a:gd name="connsiteX13" fmla="*/ 58242 w 349452"/>
                <a:gd name="connsiteY13" fmla="*/ 212584 h 277019"/>
                <a:gd name="connsiteX14" fmla="*/ 49505 w 349452"/>
                <a:gd name="connsiteY14" fmla="*/ 203847 h 277019"/>
                <a:gd name="connsiteX15" fmla="*/ 32033 w 349452"/>
                <a:gd name="connsiteY15" fmla="*/ 192199 h 277019"/>
                <a:gd name="connsiteX16" fmla="*/ 20384 w 349452"/>
                <a:gd name="connsiteY16" fmla="*/ 174726 h 277019"/>
                <a:gd name="connsiteX17" fmla="*/ 14560 w 349452"/>
                <a:gd name="connsiteY17" fmla="*/ 165990 h 277019"/>
                <a:gd name="connsiteX18" fmla="*/ 11648 w 349452"/>
                <a:gd name="connsiteY18" fmla="*/ 157254 h 277019"/>
                <a:gd name="connsiteX19" fmla="*/ 5824 w 349452"/>
                <a:gd name="connsiteY19" fmla="*/ 142693 h 277019"/>
                <a:gd name="connsiteX20" fmla="*/ 2912 w 349452"/>
                <a:gd name="connsiteY20" fmla="*/ 128133 h 277019"/>
                <a:gd name="connsiteX21" fmla="*/ 0 w 349452"/>
                <a:gd name="connsiteY21" fmla="*/ 116484 h 277019"/>
                <a:gd name="connsiteX22" fmla="*/ 2912 w 349452"/>
                <a:gd name="connsiteY22" fmla="*/ 49506 h 277019"/>
                <a:gd name="connsiteX23" fmla="*/ 26209 w 349452"/>
                <a:gd name="connsiteY23" fmla="*/ 23297 h 277019"/>
                <a:gd name="connsiteX24" fmla="*/ 34945 w 349452"/>
                <a:gd name="connsiteY24" fmla="*/ 17473 h 277019"/>
                <a:gd name="connsiteX25" fmla="*/ 75714 w 349452"/>
                <a:gd name="connsiteY25" fmla="*/ 11649 h 277019"/>
                <a:gd name="connsiteX26" fmla="*/ 101923 w 349452"/>
                <a:gd name="connsiteY26" fmla="*/ 5824 h 277019"/>
                <a:gd name="connsiteX27" fmla="*/ 125220 w 349452"/>
                <a:gd name="connsiteY27" fmla="*/ 0 h 277019"/>
                <a:gd name="connsiteX28" fmla="*/ 230056 w 349452"/>
                <a:gd name="connsiteY28" fmla="*/ 2912 h 277019"/>
                <a:gd name="connsiteX29" fmla="*/ 247528 w 349452"/>
                <a:gd name="connsiteY29" fmla="*/ 5824 h 277019"/>
                <a:gd name="connsiteX30" fmla="*/ 267913 w 349452"/>
                <a:gd name="connsiteY30" fmla="*/ 11649 h 277019"/>
                <a:gd name="connsiteX31" fmla="*/ 276649 w 349452"/>
                <a:gd name="connsiteY31" fmla="*/ 17473 h 277019"/>
                <a:gd name="connsiteX32" fmla="*/ 288298 w 349452"/>
                <a:gd name="connsiteY32" fmla="*/ 32033 h 277019"/>
                <a:gd name="connsiteX33" fmla="*/ 297034 w 349452"/>
                <a:gd name="connsiteY33" fmla="*/ 40770 h 277019"/>
                <a:gd name="connsiteX34" fmla="*/ 299946 w 349452"/>
                <a:gd name="connsiteY34" fmla="*/ 52418 h 277019"/>
                <a:gd name="connsiteX35" fmla="*/ 305770 w 349452"/>
                <a:gd name="connsiteY35" fmla="*/ 61154 h 277019"/>
                <a:gd name="connsiteX36" fmla="*/ 311595 w 349452"/>
                <a:gd name="connsiteY36" fmla="*/ 72803 h 277019"/>
                <a:gd name="connsiteX37" fmla="*/ 323243 w 349452"/>
                <a:gd name="connsiteY37" fmla="*/ 90275 h 277019"/>
                <a:gd name="connsiteX38" fmla="*/ 329067 w 349452"/>
                <a:gd name="connsiteY38" fmla="*/ 101924 h 277019"/>
                <a:gd name="connsiteX39" fmla="*/ 334891 w 349452"/>
                <a:gd name="connsiteY39" fmla="*/ 110660 h 277019"/>
                <a:gd name="connsiteX40" fmla="*/ 340716 w 349452"/>
                <a:gd name="connsiteY40" fmla="*/ 131045 h 277019"/>
                <a:gd name="connsiteX41" fmla="*/ 343628 w 349452"/>
                <a:gd name="connsiteY41" fmla="*/ 139781 h 277019"/>
                <a:gd name="connsiteX42" fmla="*/ 346540 w 349452"/>
                <a:gd name="connsiteY42" fmla="*/ 160166 h 277019"/>
                <a:gd name="connsiteX43" fmla="*/ 349452 w 349452"/>
                <a:gd name="connsiteY43" fmla="*/ 171814 h 277019"/>
                <a:gd name="connsiteX44" fmla="*/ 346540 w 349452"/>
                <a:gd name="connsiteY44" fmla="*/ 206759 h 277019"/>
                <a:gd name="connsiteX45" fmla="*/ 331979 w 349452"/>
                <a:gd name="connsiteY45" fmla="*/ 232968 h 277019"/>
                <a:gd name="connsiteX46" fmla="*/ 323243 w 349452"/>
                <a:gd name="connsiteY46" fmla="*/ 235880 h 277019"/>
                <a:gd name="connsiteX47" fmla="*/ 317419 w 349452"/>
                <a:gd name="connsiteY47" fmla="*/ 241705 h 277019"/>
                <a:gd name="connsiteX48" fmla="*/ 299946 w 349452"/>
                <a:gd name="connsiteY48" fmla="*/ 247529 h 277019"/>
                <a:gd name="connsiteX49" fmla="*/ 291210 w 349452"/>
                <a:gd name="connsiteY49" fmla="*/ 253353 h 277019"/>
                <a:gd name="connsiteX50" fmla="*/ 262089 w 349452"/>
                <a:gd name="connsiteY50" fmla="*/ 259177 h 277019"/>
                <a:gd name="connsiteX51" fmla="*/ 288298 w 349452"/>
                <a:gd name="connsiteY51" fmla="*/ 276650 h 27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9452" h="277019">
                  <a:moveTo>
                    <a:pt x="288298" y="276650"/>
                  </a:moveTo>
                  <a:cubicBezTo>
                    <a:pt x="290239" y="278591"/>
                    <a:pt x="278744" y="272328"/>
                    <a:pt x="273737" y="270826"/>
                  </a:cubicBezTo>
                  <a:cubicBezTo>
                    <a:pt x="250640" y="263897"/>
                    <a:pt x="267708" y="271728"/>
                    <a:pt x="247528" y="265001"/>
                  </a:cubicBezTo>
                  <a:cubicBezTo>
                    <a:pt x="242569" y="263348"/>
                    <a:pt x="238094" y="260202"/>
                    <a:pt x="232968" y="259177"/>
                  </a:cubicBezTo>
                  <a:cubicBezTo>
                    <a:pt x="223402" y="257264"/>
                    <a:pt x="213517" y="257554"/>
                    <a:pt x="203847" y="256265"/>
                  </a:cubicBezTo>
                  <a:cubicBezTo>
                    <a:pt x="198941" y="255611"/>
                    <a:pt x="194118" y="254427"/>
                    <a:pt x="189286" y="253353"/>
                  </a:cubicBezTo>
                  <a:cubicBezTo>
                    <a:pt x="185379" y="252485"/>
                    <a:pt x="181545" y="251309"/>
                    <a:pt x="177638" y="250441"/>
                  </a:cubicBezTo>
                  <a:cubicBezTo>
                    <a:pt x="164124" y="247438"/>
                    <a:pt x="163859" y="248168"/>
                    <a:pt x="151429" y="244617"/>
                  </a:cubicBezTo>
                  <a:cubicBezTo>
                    <a:pt x="148478" y="243774"/>
                    <a:pt x="145654" y="242513"/>
                    <a:pt x="142693" y="241705"/>
                  </a:cubicBezTo>
                  <a:cubicBezTo>
                    <a:pt x="134970" y="239599"/>
                    <a:pt x="126990" y="238411"/>
                    <a:pt x="119396" y="235880"/>
                  </a:cubicBezTo>
                  <a:cubicBezTo>
                    <a:pt x="106863" y="231702"/>
                    <a:pt x="113638" y="233712"/>
                    <a:pt x="99011" y="230056"/>
                  </a:cubicBezTo>
                  <a:cubicBezTo>
                    <a:pt x="96099" y="228115"/>
                    <a:pt x="93492" y="225611"/>
                    <a:pt x="90275" y="224232"/>
                  </a:cubicBezTo>
                  <a:cubicBezTo>
                    <a:pt x="86596" y="222655"/>
                    <a:pt x="82475" y="222419"/>
                    <a:pt x="78627" y="221320"/>
                  </a:cubicBezTo>
                  <a:cubicBezTo>
                    <a:pt x="72289" y="219509"/>
                    <a:pt x="63420" y="216283"/>
                    <a:pt x="58242" y="212584"/>
                  </a:cubicBezTo>
                  <a:cubicBezTo>
                    <a:pt x="54891" y="210190"/>
                    <a:pt x="52756" y="206376"/>
                    <a:pt x="49505" y="203847"/>
                  </a:cubicBezTo>
                  <a:cubicBezTo>
                    <a:pt x="43980" y="199550"/>
                    <a:pt x="32033" y="192199"/>
                    <a:pt x="32033" y="192199"/>
                  </a:cubicBezTo>
                  <a:lnTo>
                    <a:pt x="20384" y="174726"/>
                  </a:lnTo>
                  <a:cubicBezTo>
                    <a:pt x="18443" y="171814"/>
                    <a:pt x="15667" y="169310"/>
                    <a:pt x="14560" y="165990"/>
                  </a:cubicBezTo>
                  <a:cubicBezTo>
                    <a:pt x="13589" y="163078"/>
                    <a:pt x="12726" y="160128"/>
                    <a:pt x="11648" y="157254"/>
                  </a:cubicBezTo>
                  <a:cubicBezTo>
                    <a:pt x="9813" y="152359"/>
                    <a:pt x="7326" y="147700"/>
                    <a:pt x="5824" y="142693"/>
                  </a:cubicBezTo>
                  <a:cubicBezTo>
                    <a:pt x="4402" y="137952"/>
                    <a:pt x="3986" y="132965"/>
                    <a:pt x="2912" y="128133"/>
                  </a:cubicBezTo>
                  <a:cubicBezTo>
                    <a:pt x="2044" y="124226"/>
                    <a:pt x="971" y="120367"/>
                    <a:pt x="0" y="116484"/>
                  </a:cubicBezTo>
                  <a:cubicBezTo>
                    <a:pt x="971" y="94158"/>
                    <a:pt x="-363" y="71612"/>
                    <a:pt x="2912" y="49506"/>
                  </a:cubicBezTo>
                  <a:cubicBezTo>
                    <a:pt x="3624" y="44701"/>
                    <a:pt x="25387" y="23845"/>
                    <a:pt x="26209" y="23297"/>
                  </a:cubicBezTo>
                  <a:cubicBezTo>
                    <a:pt x="29121" y="21356"/>
                    <a:pt x="31728" y="18852"/>
                    <a:pt x="34945" y="17473"/>
                  </a:cubicBezTo>
                  <a:cubicBezTo>
                    <a:pt x="44757" y="13268"/>
                    <a:pt x="70155" y="12344"/>
                    <a:pt x="75714" y="11649"/>
                  </a:cubicBezTo>
                  <a:cubicBezTo>
                    <a:pt x="107768" y="7642"/>
                    <a:pt x="81579" y="10910"/>
                    <a:pt x="101923" y="5824"/>
                  </a:cubicBezTo>
                  <a:lnTo>
                    <a:pt x="125220" y="0"/>
                  </a:lnTo>
                  <a:lnTo>
                    <a:pt x="230056" y="2912"/>
                  </a:lnTo>
                  <a:cubicBezTo>
                    <a:pt x="235954" y="3193"/>
                    <a:pt x="241738" y="4666"/>
                    <a:pt x="247528" y="5824"/>
                  </a:cubicBezTo>
                  <a:cubicBezTo>
                    <a:pt x="250645" y="6447"/>
                    <a:pt x="264208" y="9796"/>
                    <a:pt x="267913" y="11649"/>
                  </a:cubicBezTo>
                  <a:cubicBezTo>
                    <a:pt x="271043" y="13214"/>
                    <a:pt x="273916" y="15287"/>
                    <a:pt x="276649" y="17473"/>
                  </a:cubicBezTo>
                  <a:cubicBezTo>
                    <a:pt x="285123" y="24252"/>
                    <a:pt x="280729" y="22949"/>
                    <a:pt x="288298" y="32033"/>
                  </a:cubicBezTo>
                  <a:cubicBezTo>
                    <a:pt x="290934" y="35197"/>
                    <a:pt x="294122" y="37858"/>
                    <a:pt x="297034" y="40770"/>
                  </a:cubicBezTo>
                  <a:cubicBezTo>
                    <a:pt x="298005" y="44653"/>
                    <a:pt x="298369" y="48739"/>
                    <a:pt x="299946" y="52418"/>
                  </a:cubicBezTo>
                  <a:cubicBezTo>
                    <a:pt x="301325" y="55635"/>
                    <a:pt x="304034" y="58115"/>
                    <a:pt x="305770" y="61154"/>
                  </a:cubicBezTo>
                  <a:cubicBezTo>
                    <a:pt x="307924" y="64923"/>
                    <a:pt x="309361" y="69080"/>
                    <a:pt x="311595" y="72803"/>
                  </a:cubicBezTo>
                  <a:cubicBezTo>
                    <a:pt x="315196" y="78805"/>
                    <a:pt x="320113" y="84014"/>
                    <a:pt x="323243" y="90275"/>
                  </a:cubicBezTo>
                  <a:cubicBezTo>
                    <a:pt x="325184" y="94158"/>
                    <a:pt x="326913" y="98155"/>
                    <a:pt x="329067" y="101924"/>
                  </a:cubicBezTo>
                  <a:cubicBezTo>
                    <a:pt x="330803" y="104963"/>
                    <a:pt x="333326" y="107530"/>
                    <a:pt x="334891" y="110660"/>
                  </a:cubicBezTo>
                  <a:cubicBezTo>
                    <a:pt x="337222" y="115321"/>
                    <a:pt x="339470" y="126682"/>
                    <a:pt x="340716" y="131045"/>
                  </a:cubicBezTo>
                  <a:cubicBezTo>
                    <a:pt x="341559" y="133996"/>
                    <a:pt x="342657" y="136869"/>
                    <a:pt x="343628" y="139781"/>
                  </a:cubicBezTo>
                  <a:cubicBezTo>
                    <a:pt x="344599" y="146576"/>
                    <a:pt x="345312" y="153413"/>
                    <a:pt x="346540" y="160166"/>
                  </a:cubicBezTo>
                  <a:cubicBezTo>
                    <a:pt x="347256" y="164104"/>
                    <a:pt x="349452" y="167812"/>
                    <a:pt x="349452" y="171814"/>
                  </a:cubicBezTo>
                  <a:cubicBezTo>
                    <a:pt x="349452" y="183503"/>
                    <a:pt x="348085" y="195173"/>
                    <a:pt x="346540" y="206759"/>
                  </a:cubicBezTo>
                  <a:cubicBezTo>
                    <a:pt x="345586" y="213915"/>
                    <a:pt x="335820" y="231688"/>
                    <a:pt x="331979" y="232968"/>
                  </a:cubicBezTo>
                  <a:lnTo>
                    <a:pt x="323243" y="235880"/>
                  </a:lnTo>
                  <a:cubicBezTo>
                    <a:pt x="321302" y="237822"/>
                    <a:pt x="319875" y="240477"/>
                    <a:pt x="317419" y="241705"/>
                  </a:cubicBezTo>
                  <a:cubicBezTo>
                    <a:pt x="311928" y="244451"/>
                    <a:pt x="299946" y="247529"/>
                    <a:pt x="299946" y="247529"/>
                  </a:cubicBezTo>
                  <a:cubicBezTo>
                    <a:pt x="297034" y="249470"/>
                    <a:pt x="294340" y="251788"/>
                    <a:pt x="291210" y="253353"/>
                  </a:cubicBezTo>
                  <a:cubicBezTo>
                    <a:pt x="282838" y="257539"/>
                    <a:pt x="270138" y="257836"/>
                    <a:pt x="262089" y="259177"/>
                  </a:cubicBezTo>
                  <a:cubicBezTo>
                    <a:pt x="242332" y="262470"/>
                    <a:pt x="286357" y="274709"/>
                    <a:pt x="288298" y="276650"/>
                  </a:cubicBezTo>
                  <a:close/>
                </a:path>
              </a:pathLst>
            </a:cu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accent2"/>
                </a:solidFill>
              </a:endParaRPr>
            </a:p>
          </p:txBody>
        </p:sp>
        <p:sp>
          <p:nvSpPr>
            <p:cNvPr id="89" name="フリーフォーム 88"/>
            <p:cNvSpPr/>
            <p:nvPr/>
          </p:nvSpPr>
          <p:spPr>
            <a:xfrm>
              <a:off x="3948144" y="4797389"/>
              <a:ext cx="343343" cy="232956"/>
            </a:xfrm>
            <a:custGeom>
              <a:avLst/>
              <a:gdLst>
                <a:gd name="connsiteX0" fmla="*/ 265001 w 396046"/>
                <a:gd name="connsiteY0" fmla="*/ 230056 h 232956"/>
                <a:gd name="connsiteX1" fmla="*/ 84451 w 396046"/>
                <a:gd name="connsiteY1" fmla="*/ 230056 h 232956"/>
                <a:gd name="connsiteX2" fmla="*/ 69890 w 396046"/>
                <a:gd name="connsiteY2" fmla="*/ 224232 h 232956"/>
                <a:gd name="connsiteX3" fmla="*/ 46593 w 396046"/>
                <a:gd name="connsiteY3" fmla="*/ 198023 h 232956"/>
                <a:gd name="connsiteX4" fmla="*/ 29121 w 396046"/>
                <a:gd name="connsiteY4" fmla="*/ 180551 h 232956"/>
                <a:gd name="connsiteX5" fmla="*/ 17472 w 396046"/>
                <a:gd name="connsiteY5" fmla="*/ 157254 h 232956"/>
                <a:gd name="connsiteX6" fmla="*/ 11648 w 396046"/>
                <a:gd name="connsiteY6" fmla="*/ 145605 h 232956"/>
                <a:gd name="connsiteX7" fmla="*/ 8736 w 396046"/>
                <a:gd name="connsiteY7" fmla="*/ 136869 h 232956"/>
                <a:gd name="connsiteX8" fmla="*/ 0 w 396046"/>
                <a:gd name="connsiteY8" fmla="*/ 110660 h 232956"/>
                <a:gd name="connsiteX9" fmla="*/ 2912 w 396046"/>
                <a:gd name="connsiteY9" fmla="*/ 66979 h 232956"/>
                <a:gd name="connsiteX10" fmla="*/ 8736 w 396046"/>
                <a:gd name="connsiteY10" fmla="*/ 58242 h 232956"/>
                <a:gd name="connsiteX11" fmla="*/ 11648 w 396046"/>
                <a:gd name="connsiteY11" fmla="*/ 49506 h 232956"/>
                <a:gd name="connsiteX12" fmla="*/ 26209 w 396046"/>
                <a:gd name="connsiteY12" fmla="*/ 34945 h 232956"/>
                <a:gd name="connsiteX13" fmla="*/ 43681 w 396046"/>
                <a:gd name="connsiteY13" fmla="*/ 20385 h 232956"/>
                <a:gd name="connsiteX14" fmla="*/ 64066 w 396046"/>
                <a:gd name="connsiteY14" fmla="*/ 8737 h 232956"/>
                <a:gd name="connsiteX15" fmla="*/ 81539 w 396046"/>
                <a:gd name="connsiteY15" fmla="*/ 5824 h 232956"/>
                <a:gd name="connsiteX16" fmla="*/ 90275 w 396046"/>
                <a:gd name="connsiteY16" fmla="*/ 2912 h 232956"/>
                <a:gd name="connsiteX17" fmla="*/ 101923 w 396046"/>
                <a:gd name="connsiteY17" fmla="*/ 0 h 232956"/>
                <a:gd name="connsiteX18" fmla="*/ 285386 w 396046"/>
                <a:gd name="connsiteY18" fmla="*/ 2912 h 232956"/>
                <a:gd name="connsiteX19" fmla="*/ 308683 w 396046"/>
                <a:gd name="connsiteY19" fmla="*/ 14561 h 232956"/>
                <a:gd name="connsiteX20" fmla="*/ 323243 w 396046"/>
                <a:gd name="connsiteY20" fmla="*/ 29121 h 232956"/>
                <a:gd name="connsiteX21" fmla="*/ 340716 w 396046"/>
                <a:gd name="connsiteY21" fmla="*/ 40770 h 232956"/>
                <a:gd name="connsiteX22" fmla="*/ 349452 w 396046"/>
                <a:gd name="connsiteY22" fmla="*/ 52418 h 232956"/>
                <a:gd name="connsiteX23" fmla="*/ 361100 w 396046"/>
                <a:gd name="connsiteY23" fmla="*/ 64067 h 232956"/>
                <a:gd name="connsiteX24" fmla="*/ 364012 w 396046"/>
                <a:gd name="connsiteY24" fmla="*/ 72803 h 232956"/>
                <a:gd name="connsiteX25" fmla="*/ 372749 w 396046"/>
                <a:gd name="connsiteY25" fmla="*/ 84451 h 232956"/>
                <a:gd name="connsiteX26" fmla="*/ 378573 w 396046"/>
                <a:gd name="connsiteY26" fmla="*/ 93188 h 232956"/>
                <a:gd name="connsiteX27" fmla="*/ 387309 w 396046"/>
                <a:gd name="connsiteY27" fmla="*/ 113572 h 232956"/>
                <a:gd name="connsiteX28" fmla="*/ 390221 w 396046"/>
                <a:gd name="connsiteY28" fmla="*/ 125221 h 232956"/>
                <a:gd name="connsiteX29" fmla="*/ 396046 w 396046"/>
                <a:gd name="connsiteY29" fmla="*/ 145605 h 232956"/>
                <a:gd name="connsiteX30" fmla="*/ 390221 w 396046"/>
                <a:gd name="connsiteY30" fmla="*/ 198023 h 232956"/>
                <a:gd name="connsiteX31" fmla="*/ 384397 w 396046"/>
                <a:gd name="connsiteY31" fmla="*/ 206760 h 232956"/>
                <a:gd name="connsiteX32" fmla="*/ 366925 w 396046"/>
                <a:gd name="connsiteY32" fmla="*/ 215496 h 232956"/>
                <a:gd name="connsiteX33" fmla="*/ 355276 w 396046"/>
                <a:gd name="connsiteY33" fmla="*/ 218408 h 232956"/>
                <a:gd name="connsiteX34" fmla="*/ 273737 w 396046"/>
                <a:gd name="connsiteY34" fmla="*/ 221320 h 232956"/>
                <a:gd name="connsiteX35" fmla="*/ 238792 w 396046"/>
                <a:gd name="connsiteY35" fmla="*/ 227144 h 232956"/>
                <a:gd name="connsiteX36" fmla="*/ 227144 w 396046"/>
                <a:gd name="connsiteY36" fmla="*/ 230056 h 232956"/>
                <a:gd name="connsiteX37" fmla="*/ 265001 w 396046"/>
                <a:gd name="connsiteY37" fmla="*/ 230056 h 23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6046" h="232956">
                  <a:moveTo>
                    <a:pt x="265001" y="230056"/>
                  </a:moveTo>
                  <a:cubicBezTo>
                    <a:pt x="241219" y="230056"/>
                    <a:pt x="206255" y="236581"/>
                    <a:pt x="84451" y="230056"/>
                  </a:cubicBezTo>
                  <a:cubicBezTo>
                    <a:pt x="79231" y="229776"/>
                    <a:pt x="74744" y="226173"/>
                    <a:pt x="69890" y="224232"/>
                  </a:cubicBezTo>
                  <a:cubicBezTo>
                    <a:pt x="33867" y="188209"/>
                    <a:pt x="84289" y="239488"/>
                    <a:pt x="46593" y="198023"/>
                  </a:cubicBezTo>
                  <a:cubicBezTo>
                    <a:pt x="41053" y="191929"/>
                    <a:pt x="33689" y="187404"/>
                    <a:pt x="29121" y="180551"/>
                  </a:cubicBezTo>
                  <a:cubicBezTo>
                    <a:pt x="18809" y="165081"/>
                    <a:pt x="26970" y="178623"/>
                    <a:pt x="17472" y="157254"/>
                  </a:cubicBezTo>
                  <a:cubicBezTo>
                    <a:pt x="15709" y="153287"/>
                    <a:pt x="13358" y="149595"/>
                    <a:pt x="11648" y="145605"/>
                  </a:cubicBezTo>
                  <a:cubicBezTo>
                    <a:pt x="10439" y="142784"/>
                    <a:pt x="9814" y="139743"/>
                    <a:pt x="8736" y="136869"/>
                  </a:cubicBezTo>
                  <a:cubicBezTo>
                    <a:pt x="512" y="114938"/>
                    <a:pt x="4879" y="130179"/>
                    <a:pt x="0" y="110660"/>
                  </a:cubicBezTo>
                  <a:cubicBezTo>
                    <a:pt x="971" y="96100"/>
                    <a:pt x="513" y="81373"/>
                    <a:pt x="2912" y="66979"/>
                  </a:cubicBezTo>
                  <a:cubicBezTo>
                    <a:pt x="3487" y="63527"/>
                    <a:pt x="7171" y="61373"/>
                    <a:pt x="8736" y="58242"/>
                  </a:cubicBezTo>
                  <a:cubicBezTo>
                    <a:pt x="10109" y="55497"/>
                    <a:pt x="9806" y="51962"/>
                    <a:pt x="11648" y="49506"/>
                  </a:cubicBezTo>
                  <a:cubicBezTo>
                    <a:pt x="15767" y="44015"/>
                    <a:pt x="22401" y="40656"/>
                    <a:pt x="26209" y="34945"/>
                  </a:cubicBezTo>
                  <a:cubicBezTo>
                    <a:pt x="35357" y="21223"/>
                    <a:pt x="27766" y="29479"/>
                    <a:pt x="43681" y="20385"/>
                  </a:cubicBezTo>
                  <a:cubicBezTo>
                    <a:pt x="51581" y="15871"/>
                    <a:pt x="54805" y="11515"/>
                    <a:pt x="64066" y="8737"/>
                  </a:cubicBezTo>
                  <a:cubicBezTo>
                    <a:pt x="69722" y="7040"/>
                    <a:pt x="75775" y="7105"/>
                    <a:pt x="81539" y="5824"/>
                  </a:cubicBezTo>
                  <a:cubicBezTo>
                    <a:pt x="84535" y="5158"/>
                    <a:pt x="87324" y="3755"/>
                    <a:pt x="90275" y="2912"/>
                  </a:cubicBezTo>
                  <a:cubicBezTo>
                    <a:pt x="94123" y="1813"/>
                    <a:pt x="98040" y="971"/>
                    <a:pt x="101923" y="0"/>
                  </a:cubicBezTo>
                  <a:lnTo>
                    <a:pt x="285386" y="2912"/>
                  </a:lnTo>
                  <a:cubicBezTo>
                    <a:pt x="291516" y="3098"/>
                    <a:pt x="306198" y="12573"/>
                    <a:pt x="308683" y="14561"/>
                  </a:cubicBezTo>
                  <a:cubicBezTo>
                    <a:pt x="314043" y="18849"/>
                    <a:pt x="317931" y="24775"/>
                    <a:pt x="323243" y="29121"/>
                  </a:cubicBezTo>
                  <a:cubicBezTo>
                    <a:pt x="328661" y="33554"/>
                    <a:pt x="335484" y="36119"/>
                    <a:pt x="340716" y="40770"/>
                  </a:cubicBezTo>
                  <a:cubicBezTo>
                    <a:pt x="344343" y="43994"/>
                    <a:pt x="346256" y="48765"/>
                    <a:pt x="349452" y="52418"/>
                  </a:cubicBezTo>
                  <a:cubicBezTo>
                    <a:pt x="353068" y="56551"/>
                    <a:pt x="357217" y="60184"/>
                    <a:pt x="361100" y="64067"/>
                  </a:cubicBezTo>
                  <a:cubicBezTo>
                    <a:pt x="362071" y="66979"/>
                    <a:pt x="362489" y="70138"/>
                    <a:pt x="364012" y="72803"/>
                  </a:cubicBezTo>
                  <a:cubicBezTo>
                    <a:pt x="366420" y="77017"/>
                    <a:pt x="369928" y="80502"/>
                    <a:pt x="372749" y="84451"/>
                  </a:cubicBezTo>
                  <a:cubicBezTo>
                    <a:pt x="374783" y="87299"/>
                    <a:pt x="376632" y="90276"/>
                    <a:pt x="378573" y="93188"/>
                  </a:cubicBezTo>
                  <a:cubicBezTo>
                    <a:pt x="386934" y="126632"/>
                    <a:pt x="375242" y="85415"/>
                    <a:pt x="387309" y="113572"/>
                  </a:cubicBezTo>
                  <a:cubicBezTo>
                    <a:pt x="388886" y="117251"/>
                    <a:pt x="389121" y="121373"/>
                    <a:pt x="390221" y="125221"/>
                  </a:cubicBezTo>
                  <a:cubicBezTo>
                    <a:pt x="398580" y="154475"/>
                    <a:pt x="386939" y="109177"/>
                    <a:pt x="396046" y="145605"/>
                  </a:cubicBezTo>
                  <a:cubicBezTo>
                    <a:pt x="394104" y="163078"/>
                    <a:pt x="393511" y="180753"/>
                    <a:pt x="390221" y="198023"/>
                  </a:cubicBezTo>
                  <a:cubicBezTo>
                    <a:pt x="389566" y="201461"/>
                    <a:pt x="386872" y="204285"/>
                    <a:pt x="384397" y="206760"/>
                  </a:cubicBezTo>
                  <a:cubicBezTo>
                    <a:pt x="379293" y="211865"/>
                    <a:pt x="373556" y="213602"/>
                    <a:pt x="366925" y="215496"/>
                  </a:cubicBezTo>
                  <a:cubicBezTo>
                    <a:pt x="363077" y="216596"/>
                    <a:pt x="359271" y="218158"/>
                    <a:pt x="355276" y="218408"/>
                  </a:cubicBezTo>
                  <a:cubicBezTo>
                    <a:pt x="328132" y="220104"/>
                    <a:pt x="300917" y="220349"/>
                    <a:pt x="273737" y="221320"/>
                  </a:cubicBezTo>
                  <a:cubicBezTo>
                    <a:pt x="247525" y="227873"/>
                    <a:pt x="279694" y="220327"/>
                    <a:pt x="238792" y="227144"/>
                  </a:cubicBezTo>
                  <a:cubicBezTo>
                    <a:pt x="234844" y="227802"/>
                    <a:pt x="230992" y="228957"/>
                    <a:pt x="227144" y="230056"/>
                  </a:cubicBezTo>
                  <a:cubicBezTo>
                    <a:pt x="224192" y="230899"/>
                    <a:pt x="288783" y="230056"/>
                    <a:pt x="265001" y="230056"/>
                  </a:cubicBezTo>
                  <a:close/>
                </a:path>
              </a:pathLst>
            </a:custGeom>
            <a:noFill/>
            <a:ln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accent2"/>
                </a:solidFill>
              </a:endParaRPr>
            </a:p>
          </p:txBody>
        </p:sp>
        <p:sp>
          <p:nvSpPr>
            <p:cNvPr id="90" name="フリーフォーム 89"/>
            <p:cNvSpPr/>
            <p:nvPr/>
          </p:nvSpPr>
          <p:spPr>
            <a:xfrm>
              <a:off x="3519780" y="4293303"/>
              <a:ext cx="923334" cy="247529"/>
            </a:xfrm>
            <a:custGeom>
              <a:avLst/>
              <a:gdLst>
                <a:gd name="connsiteX0" fmla="*/ 55330 w 923334"/>
                <a:gd name="connsiteY0" fmla="*/ 206759 h 247529"/>
                <a:gd name="connsiteX1" fmla="*/ 49506 w 923334"/>
                <a:gd name="connsiteY1" fmla="*/ 177638 h 247529"/>
                <a:gd name="connsiteX2" fmla="*/ 43682 w 923334"/>
                <a:gd name="connsiteY2" fmla="*/ 163078 h 247529"/>
                <a:gd name="connsiteX3" fmla="*/ 37858 w 923334"/>
                <a:gd name="connsiteY3" fmla="*/ 125220 h 247529"/>
                <a:gd name="connsiteX4" fmla="*/ 40770 w 923334"/>
                <a:gd name="connsiteY4" fmla="*/ 75715 h 247529"/>
                <a:gd name="connsiteX5" fmla="*/ 46594 w 923334"/>
                <a:gd name="connsiteY5" fmla="*/ 66978 h 247529"/>
                <a:gd name="connsiteX6" fmla="*/ 64067 w 923334"/>
                <a:gd name="connsiteY6" fmla="*/ 52418 h 247529"/>
                <a:gd name="connsiteX7" fmla="*/ 87363 w 923334"/>
                <a:gd name="connsiteY7" fmla="*/ 43682 h 247529"/>
                <a:gd name="connsiteX8" fmla="*/ 99012 w 923334"/>
                <a:gd name="connsiteY8" fmla="*/ 49506 h 247529"/>
                <a:gd name="connsiteX9" fmla="*/ 119397 w 923334"/>
                <a:gd name="connsiteY9" fmla="*/ 75715 h 247529"/>
                <a:gd name="connsiteX10" fmla="*/ 128133 w 923334"/>
                <a:gd name="connsiteY10" fmla="*/ 90275 h 247529"/>
                <a:gd name="connsiteX11" fmla="*/ 133957 w 923334"/>
                <a:gd name="connsiteY11" fmla="*/ 104836 h 247529"/>
                <a:gd name="connsiteX12" fmla="*/ 148518 w 923334"/>
                <a:gd name="connsiteY12" fmla="*/ 128133 h 247529"/>
                <a:gd name="connsiteX13" fmla="*/ 151430 w 923334"/>
                <a:gd name="connsiteY13" fmla="*/ 142693 h 247529"/>
                <a:gd name="connsiteX14" fmla="*/ 154342 w 923334"/>
                <a:gd name="connsiteY14" fmla="*/ 151429 h 247529"/>
                <a:gd name="connsiteX15" fmla="*/ 151430 w 923334"/>
                <a:gd name="connsiteY15" fmla="*/ 133957 h 247529"/>
                <a:gd name="connsiteX16" fmla="*/ 160166 w 923334"/>
                <a:gd name="connsiteY16" fmla="*/ 75715 h 247529"/>
                <a:gd name="connsiteX17" fmla="*/ 168902 w 923334"/>
                <a:gd name="connsiteY17" fmla="*/ 61154 h 247529"/>
                <a:gd name="connsiteX18" fmla="*/ 195111 w 923334"/>
                <a:gd name="connsiteY18" fmla="*/ 32033 h 247529"/>
                <a:gd name="connsiteX19" fmla="*/ 203848 w 923334"/>
                <a:gd name="connsiteY19" fmla="*/ 29121 h 247529"/>
                <a:gd name="connsiteX20" fmla="*/ 218408 w 923334"/>
                <a:gd name="connsiteY20" fmla="*/ 20385 h 247529"/>
                <a:gd name="connsiteX21" fmla="*/ 273738 w 923334"/>
                <a:gd name="connsiteY21" fmla="*/ 26209 h 247529"/>
                <a:gd name="connsiteX22" fmla="*/ 285386 w 923334"/>
                <a:gd name="connsiteY22" fmla="*/ 29121 h 247529"/>
                <a:gd name="connsiteX23" fmla="*/ 302859 w 923334"/>
                <a:gd name="connsiteY23" fmla="*/ 43682 h 247529"/>
                <a:gd name="connsiteX24" fmla="*/ 314507 w 923334"/>
                <a:gd name="connsiteY24" fmla="*/ 52418 h 247529"/>
                <a:gd name="connsiteX25" fmla="*/ 323244 w 923334"/>
                <a:gd name="connsiteY25" fmla="*/ 69891 h 247529"/>
                <a:gd name="connsiteX26" fmla="*/ 326156 w 923334"/>
                <a:gd name="connsiteY26" fmla="*/ 78627 h 247529"/>
                <a:gd name="connsiteX27" fmla="*/ 331980 w 923334"/>
                <a:gd name="connsiteY27" fmla="*/ 107748 h 247529"/>
                <a:gd name="connsiteX28" fmla="*/ 329068 w 923334"/>
                <a:gd name="connsiteY28" fmla="*/ 168902 h 247529"/>
                <a:gd name="connsiteX29" fmla="*/ 326156 w 923334"/>
                <a:gd name="connsiteY29" fmla="*/ 157254 h 247529"/>
                <a:gd name="connsiteX30" fmla="*/ 331980 w 923334"/>
                <a:gd name="connsiteY30" fmla="*/ 84451 h 247529"/>
                <a:gd name="connsiteX31" fmla="*/ 334892 w 923334"/>
                <a:gd name="connsiteY31" fmla="*/ 75715 h 247529"/>
                <a:gd name="connsiteX32" fmla="*/ 358189 w 923334"/>
                <a:gd name="connsiteY32" fmla="*/ 55330 h 247529"/>
                <a:gd name="connsiteX33" fmla="*/ 366925 w 923334"/>
                <a:gd name="connsiteY33" fmla="*/ 52418 h 247529"/>
                <a:gd name="connsiteX34" fmla="*/ 384398 w 923334"/>
                <a:gd name="connsiteY34" fmla="*/ 43682 h 247529"/>
                <a:gd name="connsiteX35" fmla="*/ 413519 w 923334"/>
                <a:gd name="connsiteY35" fmla="*/ 52418 h 247529"/>
                <a:gd name="connsiteX36" fmla="*/ 428079 w 923334"/>
                <a:gd name="connsiteY36" fmla="*/ 66978 h 247529"/>
                <a:gd name="connsiteX37" fmla="*/ 445552 w 923334"/>
                <a:gd name="connsiteY37" fmla="*/ 90275 h 247529"/>
                <a:gd name="connsiteX38" fmla="*/ 468849 w 923334"/>
                <a:gd name="connsiteY38" fmla="*/ 136869 h 247529"/>
                <a:gd name="connsiteX39" fmla="*/ 500882 w 923334"/>
                <a:gd name="connsiteY39" fmla="*/ 186375 h 247529"/>
                <a:gd name="connsiteX40" fmla="*/ 509618 w 923334"/>
                <a:gd name="connsiteY40" fmla="*/ 212584 h 247529"/>
                <a:gd name="connsiteX41" fmla="*/ 518355 w 923334"/>
                <a:gd name="connsiteY41" fmla="*/ 198023 h 247529"/>
                <a:gd name="connsiteX42" fmla="*/ 535827 w 923334"/>
                <a:gd name="connsiteY42" fmla="*/ 160166 h 247529"/>
                <a:gd name="connsiteX43" fmla="*/ 553300 w 923334"/>
                <a:gd name="connsiteY43" fmla="*/ 136869 h 247529"/>
                <a:gd name="connsiteX44" fmla="*/ 564948 w 923334"/>
                <a:gd name="connsiteY44" fmla="*/ 122308 h 247529"/>
                <a:gd name="connsiteX45" fmla="*/ 576597 w 923334"/>
                <a:gd name="connsiteY45" fmla="*/ 104836 h 247529"/>
                <a:gd name="connsiteX46" fmla="*/ 579509 w 923334"/>
                <a:gd name="connsiteY46" fmla="*/ 96099 h 247529"/>
                <a:gd name="connsiteX47" fmla="*/ 588245 w 923334"/>
                <a:gd name="connsiteY47" fmla="*/ 81539 h 247529"/>
                <a:gd name="connsiteX48" fmla="*/ 599893 w 923334"/>
                <a:gd name="connsiteY48" fmla="*/ 64066 h 247529"/>
                <a:gd name="connsiteX49" fmla="*/ 620278 w 923334"/>
                <a:gd name="connsiteY49" fmla="*/ 90275 h 247529"/>
                <a:gd name="connsiteX50" fmla="*/ 631927 w 923334"/>
                <a:gd name="connsiteY50" fmla="*/ 136869 h 247529"/>
                <a:gd name="connsiteX51" fmla="*/ 646487 w 923334"/>
                <a:gd name="connsiteY51" fmla="*/ 174726 h 247529"/>
                <a:gd name="connsiteX52" fmla="*/ 658135 w 923334"/>
                <a:gd name="connsiteY52" fmla="*/ 171814 h 247529"/>
                <a:gd name="connsiteX53" fmla="*/ 669784 w 923334"/>
                <a:gd name="connsiteY53" fmla="*/ 157254 h 247529"/>
                <a:gd name="connsiteX54" fmla="*/ 678520 w 923334"/>
                <a:gd name="connsiteY54" fmla="*/ 148517 h 247529"/>
                <a:gd name="connsiteX55" fmla="*/ 684344 w 923334"/>
                <a:gd name="connsiteY55" fmla="*/ 136869 h 247529"/>
                <a:gd name="connsiteX56" fmla="*/ 693081 w 923334"/>
                <a:gd name="connsiteY56" fmla="*/ 128133 h 247529"/>
                <a:gd name="connsiteX57" fmla="*/ 701817 w 923334"/>
                <a:gd name="connsiteY57" fmla="*/ 116484 h 247529"/>
                <a:gd name="connsiteX58" fmla="*/ 716378 w 923334"/>
                <a:gd name="connsiteY58" fmla="*/ 93187 h 247529"/>
                <a:gd name="connsiteX59" fmla="*/ 730938 w 923334"/>
                <a:gd name="connsiteY59" fmla="*/ 75715 h 247529"/>
                <a:gd name="connsiteX60" fmla="*/ 765883 w 923334"/>
                <a:gd name="connsiteY60" fmla="*/ 101924 h 247529"/>
                <a:gd name="connsiteX61" fmla="*/ 821213 w 923334"/>
                <a:gd name="connsiteY61" fmla="*/ 183463 h 247529"/>
                <a:gd name="connsiteX62" fmla="*/ 835774 w 923334"/>
                <a:gd name="connsiteY62" fmla="*/ 203847 h 247529"/>
                <a:gd name="connsiteX63" fmla="*/ 847422 w 923334"/>
                <a:gd name="connsiteY63" fmla="*/ 221320 h 247529"/>
                <a:gd name="connsiteX64" fmla="*/ 861983 w 923334"/>
                <a:gd name="connsiteY64" fmla="*/ 235880 h 247529"/>
                <a:gd name="connsiteX65" fmla="*/ 885279 w 923334"/>
                <a:gd name="connsiteY65" fmla="*/ 189287 h 247529"/>
                <a:gd name="connsiteX66" fmla="*/ 894016 w 923334"/>
                <a:gd name="connsiteY66" fmla="*/ 171814 h 247529"/>
                <a:gd name="connsiteX67" fmla="*/ 905664 w 923334"/>
                <a:gd name="connsiteY67" fmla="*/ 154341 h 247529"/>
                <a:gd name="connsiteX68" fmla="*/ 920225 w 923334"/>
                <a:gd name="connsiteY68" fmla="*/ 128133 h 247529"/>
                <a:gd name="connsiteX69" fmla="*/ 882367 w 923334"/>
                <a:gd name="connsiteY69" fmla="*/ 125220 h 247529"/>
                <a:gd name="connsiteX70" fmla="*/ 809565 w 923334"/>
                <a:gd name="connsiteY70" fmla="*/ 154341 h 247529"/>
                <a:gd name="connsiteX71" fmla="*/ 789180 w 923334"/>
                <a:gd name="connsiteY71" fmla="*/ 160166 h 247529"/>
                <a:gd name="connsiteX72" fmla="*/ 771707 w 923334"/>
                <a:gd name="connsiteY72" fmla="*/ 165990 h 247529"/>
                <a:gd name="connsiteX73" fmla="*/ 757147 w 923334"/>
                <a:gd name="connsiteY73" fmla="*/ 171814 h 247529"/>
                <a:gd name="connsiteX74" fmla="*/ 739674 w 923334"/>
                <a:gd name="connsiteY74" fmla="*/ 180550 h 247529"/>
                <a:gd name="connsiteX75" fmla="*/ 728026 w 923334"/>
                <a:gd name="connsiteY75" fmla="*/ 177638 h 247529"/>
                <a:gd name="connsiteX76" fmla="*/ 725114 w 923334"/>
                <a:gd name="connsiteY76" fmla="*/ 163078 h 247529"/>
                <a:gd name="connsiteX77" fmla="*/ 719290 w 923334"/>
                <a:gd name="connsiteY77" fmla="*/ 151429 h 247529"/>
                <a:gd name="connsiteX78" fmla="*/ 710553 w 923334"/>
                <a:gd name="connsiteY78" fmla="*/ 128133 h 247529"/>
                <a:gd name="connsiteX79" fmla="*/ 707641 w 923334"/>
                <a:gd name="connsiteY79" fmla="*/ 99012 h 247529"/>
                <a:gd name="connsiteX80" fmla="*/ 695993 w 923334"/>
                <a:gd name="connsiteY80" fmla="*/ 101924 h 247529"/>
                <a:gd name="connsiteX81" fmla="*/ 687256 w 923334"/>
                <a:gd name="connsiteY81" fmla="*/ 116484 h 247529"/>
                <a:gd name="connsiteX82" fmla="*/ 661048 w 923334"/>
                <a:gd name="connsiteY82" fmla="*/ 142693 h 247529"/>
                <a:gd name="connsiteX83" fmla="*/ 652311 w 923334"/>
                <a:gd name="connsiteY83" fmla="*/ 154341 h 247529"/>
                <a:gd name="connsiteX84" fmla="*/ 611542 w 923334"/>
                <a:gd name="connsiteY84" fmla="*/ 177638 h 247529"/>
                <a:gd name="connsiteX85" fmla="*/ 594069 w 923334"/>
                <a:gd name="connsiteY85" fmla="*/ 180550 h 247529"/>
                <a:gd name="connsiteX86" fmla="*/ 567860 w 923334"/>
                <a:gd name="connsiteY86" fmla="*/ 186375 h 247529"/>
                <a:gd name="connsiteX87" fmla="*/ 530003 w 923334"/>
                <a:gd name="connsiteY87" fmla="*/ 183463 h 247529"/>
                <a:gd name="connsiteX88" fmla="*/ 518355 w 923334"/>
                <a:gd name="connsiteY88" fmla="*/ 177638 h 247529"/>
                <a:gd name="connsiteX89" fmla="*/ 503794 w 923334"/>
                <a:gd name="connsiteY89" fmla="*/ 163078 h 247529"/>
                <a:gd name="connsiteX90" fmla="*/ 497970 w 923334"/>
                <a:gd name="connsiteY90" fmla="*/ 139781 h 247529"/>
                <a:gd name="connsiteX91" fmla="*/ 492146 w 923334"/>
                <a:gd name="connsiteY91" fmla="*/ 122308 h 247529"/>
                <a:gd name="connsiteX92" fmla="*/ 489234 w 923334"/>
                <a:gd name="connsiteY92" fmla="*/ 87363 h 247529"/>
                <a:gd name="connsiteX93" fmla="*/ 471761 w 923334"/>
                <a:gd name="connsiteY93" fmla="*/ 96099 h 247529"/>
                <a:gd name="connsiteX94" fmla="*/ 457200 w 923334"/>
                <a:gd name="connsiteY94" fmla="*/ 116484 h 247529"/>
                <a:gd name="connsiteX95" fmla="*/ 433904 w 923334"/>
                <a:gd name="connsiteY95" fmla="*/ 145605 h 247529"/>
                <a:gd name="connsiteX96" fmla="*/ 384398 w 923334"/>
                <a:gd name="connsiteY96" fmla="*/ 200935 h 247529"/>
                <a:gd name="connsiteX97" fmla="*/ 349453 w 923334"/>
                <a:gd name="connsiteY97" fmla="*/ 241705 h 247529"/>
                <a:gd name="connsiteX98" fmla="*/ 337804 w 923334"/>
                <a:gd name="connsiteY98" fmla="*/ 247529 h 247529"/>
                <a:gd name="connsiteX99" fmla="*/ 320332 w 923334"/>
                <a:gd name="connsiteY99" fmla="*/ 241705 h 247529"/>
                <a:gd name="connsiteX100" fmla="*/ 308683 w 923334"/>
                <a:gd name="connsiteY100" fmla="*/ 206759 h 247529"/>
                <a:gd name="connsiteX101" fmla="*/ 299947 w 923334"/>
                <a:gd name="connsiteY101" fmla="*/ 177638 h 247529"/>
                <a:gd name="connsiteX102" fmla="*/ 297035 w 923334"/>
                <a:gd name="connsiteY102" fmla="*/ 154341 h 247529"/>
                <a:gd name="connsiteX103" fmla="*/ 294123 w 923334"/>
                <a:gd name="connsiteY103" fmla="*/ 90275 h 247529"/>
                <a:gd name="connsiteX104" fmla="*/ 291211 w 923334"/>
                <a:gd name="connsiteY104" fmla="*/ 81539 h 247529"/>
                <a:gd name="connsiteX105" fmla="*/ 288299 w 923334"/>
                <a:gd name="connsiteY105" fmla="*/ 69891 h 247529"/>
                <a:gd name="connsiteX106" fmla="*/ 282474 w 923334"/>
                <a:gd name="connsiteY106" fmla="*/ 58242 h 247529"/>
                <a:gd name="connsiteX107" fmla="*/ 279562 w 923334"/>
                <a:gd name="connsiteY107" fmla="*/ 49506 h 247529"/>
                <a:gd name="connsiteX108" fmla="*/ 270826 w 923334"/>
                <a:gd name="connsiteY108" fmla="*/ 43682 h 247529"/>
                <a:gd name="connsiteX109" fmla="*/ 232969 w 923334"/>
                <a:gd name="connsiteY109" fmla="*/ 58242 h 247529"/>
                <a:gd name="connsiteX110" fmla="*/ 189287 w 923334"/>
                <a:gd name="connsiteY110" fmla="*/ 110660 h 247529"/>
                <a:gd name="connsiteX111" fmla="*/ 133957 w 923334"/>
                <a:gd name="connsiteY111" fmla="*/ 165990 h 247529"/>
                <a:gd name="connsiteX112" fmla="*/ 107748 w 923334"/>
                <a:gd name="connsiteY112" fmla="*/ 186375 h 247529"/>
                <a:gd name="connsiteX113" fmla="*/ 90276 w 923334"/>
                <a:gd name="connsiteY113" fmla="*/ 198023 h 247529"/>
                <a:gd name="connsiteX114" fmla="*/ 58242 w 923334"/>
                <a:gd name="connsiteY114" fmla="*/ 224232 h 247529"/>
                <a:gd name="connsiteX115" fmla="*/ 46594 w 923334"/>
                <a:gd name="connsiteY115" fmla="*/ 221320 h 247529"/>
                <a:gd name="connsiteX116" fmla="*/ 43682 w 923334"/>
                <a:gd name="connsiteY116" fmla="*/ 212584 h 247529"/>
                <a:gd name="connsiteX117" fmla="*/ 37858 w 923334"/>
                <a:gd name="connsiteY117" fmla="*/ 200935 h 247529"/>
                <a:gd name="connsiteX118" fmla="*/ 32034 w 923334"/>
                <a:gd name="connsiteY118" fmla="*/ 183463 h 247529"/>
                <a:gd name="connsiteX119" fmla="*/ 20385 w 923334"/>
                <a:gd name="connsiteY119" fmla="*/ 157254 h 247529"/>
                <a:gd name="connsiteX120" fmla="*/ 8737 w 923334"/>
                <a:gd name="connsiteY120" fmla="*/ 133957 h 247529"/>
                <a:gd name="connsiteX121" fmla="*/ 5825 w 923334"/>
                <a:gd name="connsiteY121" fmla="*/ 113572 h 247529"/>
                <a:gd name="connsiteX122" fmla="*/ 0 w 923334"/>
                <a:gd name="connsiteY122" fmla="*/ 96099 h 247529"/>
                <a:gd name="connsiteX123" fmla="*/ 11649 w 923334"/>
                <a:gd name="connsiteY123" fmla="*/ 66978 h 247529"/>
                <a:gd name="connsiteX124" fmla="*/ 66979 w 923334"/>
                <a:gd name="connsiteY124" fmla="*/ 119396 h 247529"/>
                <a:gd name="connsiteX125" fmla="*/ 128133 w 923334"/>
                <a:gd name="connsiteY125" fmla="*/ 154341 h 247529"/>
                <a:gd name="connsiteX126" fmla="*/ 168902 w 923334"/>
                <a:gd name="connsiteY126" fmla="*/ 177638 h 247529"/>
                <a:gd name="connsiteX127" fmla="*/ 183463 w 923334"/>
                <a:gd name="connsiteY127" fmla="*/ 174726 h 247529"/>
                <a:gd name="connsiteX128" fmla="*/ 189287 w 923334"/>
                <a:gd name="connsiteY128" fmla="*/ 165990 h 247529"/>
                <a:gd name="connsiteX129" fmla="*/ 198023 w 923334"/>
                <a:gd name="connsiteY129" fmla="*/ 148517 h 247529"/>
                <a:gd name="connsiteX130" fmla="*/ 212584 w 923334"/>
                <a:gd name="connsiteY130" fmla="*/ 113572 h 247529"/>
                <a:gd name="connsiteX131" fmla="*/ 218408 w 923334"/>
                <a:gd name="connsiteY131" fmla="*/ 101924 h 247529"/>
                <a:gd name="connsiteX132" fmla="*/ 224232 w 923334"/>
                <a:gd name="connsiteY132" fmla="*/ 87363 h 247529"/>
                <a:gd name="connsiteX133" fmla="*/ 227144 w 923334"/>
                <a:gd name="connsiteY133" fmla="*/ 78627 h 247529"/>
                <a:gd name="connsiteX134" fmla="*/ 232969 w 923334"/>
                <a:gd name="connsiteY134" fmla="*/ 69891 h 247529"/>
                <a:gd name="connsiteX135" fmla="*/ 238793 w 923334"/>
                <a:gd name="connsiteY135" fmla="*/ 52418 h 247529"/>
                <a:gd name="connsiteX136" fmla="*/ 241705 w 923334"/>
                <a:gd name="connsiteY136" fmla="*/ 43682 h 247529"/>
                <a:gd name="connsiteX137" fmla="*/ 247529 w 923334"/>
                <a:gd name="connsiteY137" fmla="*/ 37857 h 247529"/>
                <a:gd name="connsiteX138" fmla="*/ 262090 w 923334"/>
                <a:gd name="connsiteY138" fmla="*/ 23297 h 247529"/>
                <a:gd name="connsiteX139" fmla="*/ 273738 w 923334"/>
                <a:gd name="connsiteY139" fmla="*/ 20385 h 247529"/>
                <a:gd name="connsiteX140" fmla="*/ 294123 w 923334"/>
                <a:gd name="connsiteY140" fmla="*/ 23297 h 247529"/>
                <a:gd name="connsiteX141" fmla="*/ 320332 w 923334"/>
                <a:gd name="connsiteY141" fmla="*/ 43682 h 247529"/>
                <a:gd name="connsiteX142" fmla="*/ 343628 w 923334"/>
                <a:gd name="connsiteY142" fmla="*/ 58242 h 247529"/>
                <a:gd name="connsiteX143" fmla="*/ 366925 w 923334"/>
                <a:gd name="connsiteY143" fmla="*/ 69891 h 247529"/>
                <a:gd name="connsiteX144" fmla="*/ 390222 w 923334"/>
                <a:gd name="connsiteY144" fmla="*/ 87363 h 247529"/>
                <a:gd name="connsiteX145" fmla="*/ 419343 w 923334"/>
                <a:gd name="connsiteY145" fmla="*/ 99012 h 247529"/>
                <a:gd name="connsiteX146" fmla="*/ 436816 w 923334"/>
                <a:gd name="connsiteY146" fmla="*/ 110660 h 247529"/>
                <a:gd name="connsiteX147" fmla="*/ 454288 w 923334"/>
                <a:gd name="connsiteY147" fmla="*/ 119396 h 247529"/>
                <a:gd name="connsiteX148" fmla="*/ 463025 w 923334"/>
                <a:gd name="connsiteY148" fmla="*/ 125220 h 247529"/>
                <a:gd name="connsiteX149" fmla="*/ 474673 w 923334"/>
                <a:gd name="connsiteY149" fmla="*/ 128133 h 247529"/>
                <a:gd name="connsiteX150" fmla="*/ 483409 w 923334"/>
                <a:gd name="connsiteY150" fmla="*/ 131045 h 247529"/>
                <a:gd name="connsiteX151" fmla="*/ 497970 w 923334"/>
                <a:gd name="connsiteY151" fmla="*/ 128133 h 247529"/>
                <a:gd name="connsiteX152" fmla="*/ 515442 w 923334"/>
                <a:gd name="connsiteY152" fmla="*/ 104836 h 247529"/>
                <a:gd name="connsiteX153" fmla="*/ 547476 w 923334"/>
                <a:gd name="connsiteY153" fmla="*/ 64066 h 247529"/>
                <a:gd name="connsiteX154" fmla="*/ 559124 w 923334"/>
                <a:gd name="connsiteY154" fmla="*/ 43682 h 247529"/>
                <a:gd name="connsiteX155" fmla="*/ 567860 w 923334"/>
                <a:gd name="connsiteY155" fmla="*/ 40770 h 247529"/>
                <a:gd name="connsiteX156" fmla="*/ 576597 w 923334"/>
                <a:gd name="connsiteY156" fmla="*/ 58242 h 247529"/>
                <a:gd name="connsiteX157" fmla="*/ 579509 w 923334"/>
                <a:gd name="connsiteY157" fmla="*/ 78627 h 247529"/>
                <a:gd name="connsiteX158" fmla="*/ 588245 w 923334"/>
                <a:gd name="connsiteY158" fmla="*/ 84451 h 247529"/>
                <a:gd name="connsiteX159" fmla="*/ 602806 w 923334"/>
                <a:gd name="connsiteY159" fmla="*/ 75715 h 247529"/>
                <a:gd name="connsiteX160" fmla="*/ 629014 w 923334"/>
                <a:gd name="connsiteY160" fmla="*/ 40770 h 247529"/>
                <a:gd name="connsiteX161" fmla="*/ 652311 w 923334"/>
                <a:gd name="connsiteY161" fmla="*/ 11648 h 247529"/>
                <a:gd name="connsiteX162" fmla="*/ 669784 w 923334"/>
                <a:gd name="connsiteY162" fmla="*/ 0 h 247529"/>
                <a:gd name="connsiteX163" fmla="*/ 684344 w 923334"/>
                <a:gd name="connsiteY163" fmla="*/ 11648 h 247529"/>
                <a:gd name="connsiteX164" fmla="*/ 701817 w 923334"/>
                <a:gd name="connsiteY164" fmla="*/ 49506 h 247529"/>
                <a:gd name="connsiteX165" fmla="*/ 704729 w 923334"/>
                <a:gd name="connsiteY165" fmla="*/ 58242 h 247529"/>
                <a:gd name="connsiteX166" fmla="*/ 716378 w 923334"/>
                <a:gd name="connsiteY166" fmla="*/ 75715 h 247529"/>
                <a:gd name="connsiteX167" fmla="*/ 722202 w 923334"/>
                <a:gd name="connsiteY167" fmla="*/ 84451 h 247529"/>
                <a:gd name="connsiteX168" fmla="*/ 733850 w 923334"/>
                <a:gd name="connsiteY168" fmla="*/ 87363 h 247529"/>
                <a:gd name="connsiteX169" fmla="*/ 760059 w 923334"/>
                <a:gd name="connsiteY169" fmla="*/ 64066 h 247529"/>
                <a:gd name="connsiteX170" fmla="*/ 768795 w 923334"/>
                <a:gd name="connsiteY170" fmla="*/ 58242 h 247529"/>
                <a:gd name="connsiteX171" fmla="*/ 777532 w 923334"/>
                <a:gd name="connsiteY171" fmla="*/ 55330 h 247529"/>
                <a:gd name="connsiteX172" fmla="*/ 786268 w 923334"/>
                <a:gd name="connsiteY172" fmla="*/ 49506 h 247529"/>
                <a:gd name="connsiteX173" fmla="*/ 821213 w 923334"/>
                <a:gd name="connsiteY173" fmla="*/ 55330 h 247529"/>
                <a:gd name="connsiteX174" fmla="*/ 824125 w 923334"/>
                <a:gd name="connsiteY174" fmla="*/ 64066 h 247529"/>
                <a:gd name="connsiteX175" fmla="*/ 838686 w 923334"/>
                <a:gd name="connsiteY175" fmla="*/ 84451 h 247529"/>
                <a:gd name="connsiteX176" fmla="*/ 847422 w 923334"/>
                <a:gd name="connsiteY176" fmla="*/ 99012 h 247529"/>
                <a:gd name="connsiteX177" fmla="*/ 850334 w 923334"/>
                <a:gd name="connsiteY177" fmla="*/ 110660 h 247529"/>
                <a:gd name="connsiteX178" fmla="*/ 864895 w 923334"/>
                <a:gd name="connsiteY178" fmla="*/ 128133 h 247529"/>
                <a:gd name="connsiteX179" fmla="*/ 888192 w 923334"/>
                <a:gd name="connsiteY179" fmla="*/ 160166 h 247529"/>
                <a:gd name="connsiteX180" fmla="*/ 896928 w 923334"/>
                <a:gd name="connsiteY180" fmla="*/ 168902 h 247529"/>
                <a:gd name="connsiteX181" fmla="*/ 902752 w 923334"/>
                <a:gd name="connsiteY181" fmla="*/ 177638 h 247529"/>
                <a:gd name="connsiteX182" fmla="*/ 911488 w 923334"/>
                <a:gd name="connsiteY182" fmla="*/ 189287 h 24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923334" h="247529">
                  <a:moveTo>
                    <a:pt x="55330" y="206759"/>
                  </a:moveTo>
                  <a:cubicBezTo>
                    <a:pt x="53389" y="197052"/>
                    <a:pt x="52057" y="187203"/>
                    <a:pt x="49506" y="177638"/>
                  </a:cubicBezTo>
                  <a:cubicBezTo>
                    <a:pt x="48159" y="172587"/>
                    <a:pt x="45057" y="168121"/>
                    <a:pt x="43682" y="163078"/>
                  </a:cubicBezTo>
                  <a:cubicBezTo>
                    <a:pt x="42470" y="158634"/>
                    <a:pt x="38317" y="128434"/>
                    <a:pt x="37858" y="125220"/>
                  </a:cubicBezTo>
                  <a:cubicBezTo>
                    <a:pt x="38829" y="108718"/>
                    <a:pt x="38318" y="92062"/>
                    <a:pt x="40770" y="75715"/>
                  </a:cubicBezTo>
                  <a:cubicBezTo>
                    <a:pt x="41289" y="72254"/>
                    <a:pt x="44353" y="69667"/>
                    <a:pt x="46594" y="66978"/>
                  </a:cubicBezTo>
                  <a:cubicBezTo>
                    <a:pt x="51195" y="61456"/>
                    <a:pt x="57521" y="55691"/>
                    <a:pt x="64067" y="52418"/>
                  </a:cubicBezTo>
                  <a:cubicBezTo>
                    <a:pt x="71032" y="48936"/>
                    <a:pt x="79802" y="46202"/>
                    <a:pt x="87363" y="43682"/>
                  </a:cubicBezTo>
                  <a:cubicBezTo>
                    <a:pt x="91246" y="45623"/>
                    <a:pt x="95479" y="46983"/>
                    <a:pt x="99012" y="49506"/>
                  </a:cubicBezTo>
                  <a:cubicBezTo>
                    <a:pt x="107157" y="55323"/>
                    <a:pt x="114882" y="68190"/>
                    <a:pt x="119397" y="75715"/>
                  </a:cubicBezTo>
                  <a:cubicBezTo>
                    <a:pt x="122309" y="80568"/>
                    <a:pt x="125602" y="85213"/>
                    <a:pt x="128133" y="90275"/>
                  </a:cubicBezTo>
                  <a:cubicBezTo>
                    <a:pt x="130471" y="94951"/>
                    <a:pt x="131619" y="100160"/>
                    <a:pt x="133957" y="104836"/>
                  </a:cubicBezTo>
                  <a:cubicBezTo>
                    <a:pt x="137470" y="111862"/>
                    <a:pt x="143897" y="121202"/>
                    <a:pt x="148518" y="128133"/>
                  </a:cubicBezTo>
                  <a:cubicBezTo>
                    <a:pt x="149489" y="132986"/>
                    <a:pt x="150230" y="137891"/>
                    <a:pt x="151430" y="142693"/>
                  </a:cubicBezTo>
                  <a:cubicBezTo>
                    <a:pt x="152174" y="145671"/>
                    <a:pt x="154342" y="154499"/>
                    <a:pt x="154342" y="151429"/>
                  </a:cubicBezTo>
                  <a:cubicBezTo>
                    <a:pt x="154342" y="145525"/>
                    <a:pt x="152401" y="139781"/>
                    <a:pt x="151430" y="133957"/>
                  </a:cubicBezTo>
                  <a:cubicBezTo>
                    <a:pt x="154342" y="114543"/>
                    <a:pt x="155585" y="94804"/>
                    <a:pt x="160166" y="75715"/>
                  </a:cubicBezTo>
                  <a:cubicBezTo>
                    <a:pt x="161487" y="70211"/>
                    <a:pt x="165573" y="65732"/>
                    <a:pt x="168902" y="61154"/>
                  </a:cubicBezTo>
                  <a:cubicBezTo>
                    <a:pt x="172031" y="56852"/>
                    <a:pt x="188929" y="36449"/>
                    <a:pt x="195111" y="32033"/>
                  </a:cubicBezTo>
                  <a:cubicBezTo>
                    <a:pt x="197609" y="30249"/>
                    <a:pt x="201102" y="30494"/>
                    <a:pt x="203848" y="29121"/>
                  </a:cubicBezTo>
                  <a:cubicBezTo>
                    <a:pt x="208910" y="26590"/>
                    <a:pt x="213555" y="23297"/>
                    <a:pt x="218408" y="20385"/>
                  </a:cubicBezTo>
                  <a:cubicBezTo>
                    <a:pt x="236851" y="22326"/>
                    <a:pt x="255349" y="23810"/>
                    <a:pt x="273738" y="26209"/>
                  </a:cubicBezTo>
                  <a:cubicBezTo>
                    <a:pt x="277707" y="26727"/>
                    <a:pt x="281806" y="27331"/>
                    <a:pt x="285386" y="29121"/>
                  </a:cubicBezTo>
                  <a:cubicBezTo>
                    <a:pt x="297036" y="34946"/>
                    <a:pt x="294845" y="37003"/>
                    <a:pt x="302859" y="43682"/>
                  </a:cubicBezTo>
                  <a:cubicBezTo>
                    <a:pt x="306587" y="46789"/>
                    <a:pt x="310624" y="49506"/>
                    <a:pt x="314507" y="52418"/>
                  </a:cubicBezTo>
                  <a:cubicBezTo>
                    <a:pt x="317419" y="58242"/>
                    <a:pt x="320599" y="63940"/>
                    <a:pt x="323244" y="69891"/>
                  </a:cubicBezTo>
                  <a:cubicBezTo>
                    <a:pt x="324491" y="72696"/>
                    <a:pt x="325313" y="75676"/>
                    <a:pt x="326156" y="78627"/>
                  </a:cubicBezTo>
                  <a:cubicBezTo>
                    <a:pt x="329631" y="90791"/>
                    <a:pt x="329692" y="94018"/>
                    <a:pt x="331980" y="107748"/>
                  </a:cubicBezTo>
                  <a:cubicBezTo>
                    <a:pt x="331009" y="128133"/>
                    <a:pt x="331452" y="148634"/>
                    <a:pt x="329068" y="168902"/>
                  </a:cubicBezTo>
                  <a:cubicBezTo>
                    <a:pt x="328600" y="172877"/>
                    <a:pt x="326018" y="161254"/>
                    <a:pt x="326156" y="157254"/>
                  </a:cubicBezTo>
                  <a:cubicBezTo>
                    <a:pt x="326995" y="132923"/>
                    <a:pt x="329387" y="108658"/>
                    <a:pt x="331980" y="84451"/>
                  </a:cubicBezTo>
                  <a:cubicBezTo>
                    <a:pt x="332307" y="81399"/>
                    <a:pt x="333519" y="78460"/>
                    <a:pt x="334892" y="75715"/>
                  </a:cubicBezTo>
                  <a:cubicBezTo>
                    <a:pt x="339649" y="66201"/>
                    <a:pt x="347703" y="58825"/>
                    <a:pt x="358189" y="55330"/>
                  </a:cubicBezTo>
                  <a:cubicBezTo>
                    <a:pt x="361101" y="54359"/>
                    <a:pt x="364180" y="53791"/>
                    <a:pt x="366925" y="52418"/>
                  </a:cubicBezTo>
                  <a:cubicBezTo>
                    <a:pt x="389506" y="41128"/>
                    <a:pt x="362441" y="51001"/>
                    <a:pt x="384398" y="43682"/>
                  </a:cubicBezTo>
                  <a:cubicBezTo>
                    <a:pt x="394105" y="46594"/>
                    <a:pt x="404577" y="47649"/>
                    <a:pt x="413519" y="52418"/>
                  </a:cubicBezTo>
                  <a:cubicBezTo>
                    <a:pt x="419575" y="55648"/>
                    <a:pt x="423645" y="61738"/>
                    <a:pt x="428079" y="66978"/>
                  </a:cubicBezTo>
                  <a:cubicBezTo>
                    <a:pt x="434349" y="74388"/>
                    <a:pt x="440630" y="81908"/>
                    <a:pt x="445552" y="90275"/>
                  </a:cubicBezTo>
                  <a:cubicBezTo>
                    <a:pt x="486644" y="160132"/>
                    <a:pt x="430955" y="78307"/>
                    <a:pt x="468849" y="136869"/>
                  </a:cubicBezTo>
                  <a:cubicBezTo>
                    <a:pt x="478448" y="151703"/>
                    <a:pt x="493444" y="169373"/>
                    <a:pt x="500882" y="186375"/>
                  </a:cubicBezTo>
                  <a:cubicBezTo>
                    <a:pt x="504573" y="194812"/>
                    <a:pt x="509618" y="212584"/>
                    <a:pt x="509618" y="212584"/>
                  </a:cubicBezTo>
                  <a:cubicBezTo>
                    <a:pt x="512530" y="207730"/>
                    <a:pt x="515824" y="203086"/>
                    <a:pt x="518355" y="198023"/>
                  </a:cubicBezTo>
                  <a:cubicBezTo>
                    <a:pt x="524462" y="185809"/>
                    <a:pt x="528359" y="171782"/>
                    <a:pt x="535827" y="160166"/>
                  </a:cubicBezTo>
                  <a:cubicBezTo>
                    <a:pt x="541076" y="152001"/>
                    <a:pt x="547915" y="144946"/>
                    <a:pt x="553300" y="136869"/>
                  </a:cubicBezTo>
                  <a:cubicBezTo>
                    <a:pt x="560647" y="125848"/>
                    <a:pt x="556649" y="130608"/>
                    <a:pt x="564948" y="122308"/>
                  </a:cubicBezTo>
                  <a:cubicBezTo>
                    <a:pt x="571636" y="95556"/>
                    <a:pt x="561970" y="123119"/>
                    <a:pt x="576597" y="104836"/>
                  </a:cubicBezTo>
                  <a:cubicBezTo>
                    <a:pt x="578515" y="102439"/>
                    <a:pt x="578136" y="98845"/>
                    <a:pt x="579509" y="96099"/>
                  </a:cubicBezTo>
                  <a:cubicBezTo>
                    <a:pt x="582040" y="91037"/>
                    <a:pt x="585206" y="86314"/>
                    <a:pt x="588245" y="81539"/>
                  </a:cubicBezTo>
                  <a:cubicBezTo>
                    <a:pt x="592003" y="75633"/>
                    <a:pt x="599893" y="64066"/>
                    <a:pt x="599893" y="64066"/>
                  </a:cubicBezTo>
                  <a:cubicBezTo>
                    <a:pt x="618415" y="68696"/>
                    <a:pt x="612567" y="63838"/>
                    <a:pt x="620278" y="90275"/>
                  </a:cubicBezTo>
                  <a:cubicBezTo>
                    <a:pt x="624761" y="105644"/>
                    <a:pt x="625981" y="122005"/>
                    <a:pt x="631927" y="136869"/>
                  </a:cubicBezTo>
                  <a:cubicBezTo>
                    <a:pt x="644715" y="168840"/>
                    <a:pt x="640269" y="156072"/>
                    <a:pt x="646487" y="174726"/>
                  </a:cubicBezTo>
                  <a:cubicBezTo>
                    <a:pt x="650370" y="173755"/>
                    <a:pt x="654933" y="174215"/>
                    <a:pt x="658135" y="171814"/>
                  </a:cubicBezTo>
                  <a:cubicBezTo>
                    <a:pt x="663107" y="168085"/>
                    <a:pt x="665691" y="161932"/>
                    <a:pt x="669784" y="157254"/>
                  </a:cubicBezTo>
                  <a:cubicBezTo>
                    <a:pt x="672496" y="154155"/>
                    <a:pt x="676126" y="151868"/>
                    <a:pt x="678520" y="148517"/>
                  </a:cubicBezTo>
                  <a:cubicBezTo>
                    <a:pt x="681043" y="144985"/>
                    <a:pt x="681821" y="140401"/>
                    <a:pt x="684344" y="136869"/>
                  </a:cubicBezTo>
                  <a:cubicBezTo>
                    <a:pt x="686738" y="133518"/>
                    <a:pt x="690401" y="131260"/>
                    <a:pt x="693081" y="128133"/>
                  </a:cubicBezTo>
                  <a:cubicBezTo>
                    <a:pt x="696240" y="124448"/>
                    <a:pt x="698905" y="120367"/>
                    <a:pt x="701817" y="116484"/>
                  </a:cubicBezTo>
                  <a:cubicBezTo>
                    <a:pt x="707030" y="100846"/>
                    <a:pt x="702133" y="112180"/>
                    <a:pt x="716378" y="93187"/>
                  </a:cubicBezTo>
                  <a:cubicBezTo>
                    <a:pt x="728541" y="76970"/>
                    <a:pt x="714956" y="91697"/>
                    <a:pt x="730938" y="75715"/>
                  </a:cubicBezTo>
                  <a:cubicBezTo>
                    <a:pt x="753575" y="80242"/>
                    <a:pt x="746497" y="75753"/>
                    <a:pt x="765883" y="101924"/>
                  </a:cubicBezTo>
                  <a:cubicBezTo>
                    <a:pt x="790646" y="135354"/>
                    <a:pt x="800284" y="153021"/>
                    <a:pt x="821213" y="183463"/>
                  </a:cubicBezTo>
                  <a:cubicBezTo>
                    <a:pt x="825944" y="190344"/>
                    <a:pt x="831021" y="196982"/>
                    <a:pt x="835774" y="203847"/>
                  </a:cubicBezTo>
                  <a:cubicBezTo>
                    <a:pt x="839758" y="209602"/>
                    <a:pt x="842472" y="216371"/>
                    <a:pt x="847422" y="221320"/>
                  </a:cubicBezTo>
                  <a:lnTo>
                    <a:pt x="861983" y="235880"/>
                  </a:lnTo>
                  <a:cubicBezTo>
                    <a:pt x="882083" y="209079"/>
                    <a:pt x="858990" y="241862"/>
                    <a:pt x="885279" y="189287"/>
                  </a:cubicBezTo>
                  <a:cubicBezTo>
                    <a:pt x="888191" y="183463"/>
                    <a:pt x="890735" y="177439"/>
                    <a:pt x="894016" y="171814"/>
                  </a:cubicBezTo>
                  <a:cubicBezTo>
                    <a:pt x="897543" y="165768"/>
                    <a:pt x="902534" y="160602"/>
                    <a:pt x="905664" y="154341"/>
                  </a:cubicBezTo>
                  <a:cubicBezTo>
                    <a:pt x="914019" y="137630"/>
                    <a:pt x="909254" y="146415"/>
                    <a:pt x="920225" y="128133"/>
                  </a:cubicBezTo>
                  <a:cubicBezTo>
                    <a:pt x="926209" y="104193"/>
                    <a:pt x="928086" y="111504"/>
                    <a:pt x="882367" y="125220"/>
                  </a:cubicBezTo>
                  <a:cubicBezTo>
                    <a:pt x="815943" y="145147"/>
                    <a:pt x="857202" y="136477"/>
                    <a:pt x="809565" y="154341"/>
                  </a:cubicBezTo>
                  <a:cubicBezTo>
                    <a:pt x="802948" y="156822"/>
                    <a:pt x="795934" y="158088"/>
                    <a:pt x="789180" y="160166"/>
                  </a:cubicBezTo>
                  <a:cubicBezTo>
                    <a:pt x="783312" y="161972"/>
                    <a:pt x="777477" y="163892"/>
                    <a:pt x="771707" y="165990"/>
                  </a:cubicBezTo>
                  <a:cubicBezTo>
                    <a:pt x="766794" y="167776"/>
                    <a:pt x="761822" y="169476"/>
                    <a:pt x="757147" y="171814"/>
                  </a:cubicBezTo>
                  <a:cubicBezTo>
                    <a:pt x="734569" y="183103"/>
                    <a:pt x="761632" y="173231"/>
                    <a:pt x="739674" y="180550"/>
                  </a:cubicBezTo>
                  <a:cubicBezTo>
                    <a:pt x="735791" y="179579"/>
                    <a:pt x="730588" y="180713"/>
                    <a:pt x="728026" y="177638"/>
                  </a:cubicBezTo>
                  <a:cubicBezTo>
                    <a:pt x="724857" y="173836"/>
                    <a:pt x="726679" y="167773"/>
                    <a:pt x="725114" y="163078"/>
                  </a:cubicBezTo>
                  <a:cubicBezTo>
                    <a:pt x="723741" y="158960"/>
                    <a:pt x="721053" y="155396"/>
                    <a:pt x="719290" y="151429"/>
                  </a:cubicBezTo>
                  <a:cubicBezTo>
                    <a:pt x="714643" y="140974"/>
                    <a:pt x="713757" y="137744"/>
                    <a:pt x="710553" y="128133"/>
                  </a:cubicBezTo>
                  <a:cubicBezTo>
                    <a:pt x="709582" y="118426"/>
                    <a:pt x="712379" y="107540"/>
                    <a:pt x="707641" y="99012"/>
                  </a:cubicBezTo>
                  <a:cubicBezTo>
                    <a:pt x="705697" y="95513"/>
                    <a:pt x="699032" y="99320"/>
                    <a:pt x="695993" y="101924"/>
                  </a:cubicBezTo>
                  <a:cubicBezTo>
                    <a:pt x="691695" y="105607"/>
                    <a:pt x="690940" y="112187"/>
                    <a:pt x="687256" y="116484"/>
                  </a:cubicBezTo>
                  <a:cubicBezTo>
                    <a:pt x="679216" y="125864"/>
                    <a:pt x="668461" y="132810"/>
                    <a:pt x="661048" y="142693"/>
                  </a:cubicBezTo>
                  <a:cubicBezTo>
                    <a:pt x="658136" y="146576"/>
                    <a:pt x="655939" y="151116"/>
                    <a:pt x="652311" y="154341"/>
                  </a:cubicBezTo>
                  <a:cubicBezTo>
                    <a:pt x="646210" y="159764"/>
                    <a:pt x="618036" y="176556"/>
                    <a:pt x="611542" y="177638"/>
                  </a:cubicBezTo>
                  <a:lnTo>
                    <a:pt x="594069" y="180550"/>
                  </a:lnTo>
                  <a:cubicBezTo>
                    <a:pt x="585058" y="183555"/>
                    <a:pt x="578115" y="186375"/>
                    <a:pt x="567860" y="186375"/>
                  </a:cubicBezTo>
                  <a:cubicBezTo>
                    <a:pt x="555204" y="186375"/>
                    <a:pt x="542622" y="184434"/>
                    <a:pt x="530003" y="183463"/>
                  </a:cubicBezTo>
                  <a:cubicBezTo>
                    <a:pt x="526120" y="181521"/>
                    <a:pt x="521782" y="180303"/>
                    <a:pt x="518355" y="177638"/>
                  </a:cubicBezTo>
                  <a:cubicBezTo>
                    <a:pt x="512937" y="173424"/>
                    <a:pt x="503794" y="163078"/>
                    <a:pt x="503794" y="163078"/>
                  </a:cubicBezTo>
                  <a:cubicBezTo>
                    <a:pt x="494957" y="136563"/>
                    <a:pt x="508514" y="178443"/>
                    <a:pt x="497970" y="139781"/>
                  </a:cubicBezTo>
                  <a:cubicBezTo>
                    <a:pt x="496355" y="133858"/>
                    <a:pt x="492146" y="122308"/>
                    <a:pt x="492146" y="122308"/>
                  </a:cubicBezTo>
                  <a:cubicBezTo>
                    <a:pt x="491175" y="110660"/>
                    <a:pt x="496410" y="96589"/>
                    <a:pt x="489234" y="87363"/>
                  </a:cubicBezTo>
                  <a:cubicBezTo>
                    <a:pt x="485236" y="82223"/>
                    <a:pt x="476579" y="91719"/>
                    <a:pt x="471761" y="96099"/>
                  </a:cubicBezTo>
                  <a:cubicBezTo>
                    <a:pt x="465582" y="101716"/>
                    <a:pt x="462272" y="109851"/>
                    <a:pt x="457200" y="116484"/>
                  </a:cubicBezTo>
                  <a:cubicBezTo>
                    <a:pt x="449649" y="126359"/>
                    <a:pt x="442021" y="136190"/>
                    <a:pt x="433904" y="145605"/>
                  </a:cubicBezTo>
                  <a:cubicBezTo>
                    <a:pt x="417745" y="164350"/>
                    <a:pt x="399592" y="181400"/>
                    <a:pt x="384398" y="200935"/>
                  </a:cubicBezTo>
                  <a:cubicBezTo>
                    <a:pt x="375596" y="212252"/>
                    <a:pt x="362042" y="231913"/>
                    <a:pt x="349453" y="241705"/>
                  </a:cubicBezTo>
                  <a:cubicBezTo>
                    <a:pt x="346026" y="244370"/>
                    <a:pt x="341687" y="245588"/>
                    <a:pt x="337804" y="247529"/>
                  </a:cubicBezTo>
                  <a:cubicBezTo>
                    <a:pt x="331980" y="245588"/>
                    <a:pt x="323900" y="246701"/>
                    <a:pt x="320332" y="241705"/>
                  </a:cubicBezTo>
                  <a:cubicBezTo>
                    <a:pt x="313195" y="231713"/>
                    <a:pt x="312566" y="218408"/>
                    <a:pt x="308683" y="206759"/>
                  </a:cubicBezTo>
                  <a:cubicBezTo>
                    <a:pt x="306093" y="198989"/>
                    <a:pt x="301414" y="186442"/>
                    <a:pt x="299947" y="177638"/>
                  </a:cubicBezTo>
                  <a:cubicBezTo>
                    <a:pt x="298660" y="169918"/>
                    <a:pt x="298006" y="162107"/>
                    <a:pt x="297035" y="154341"/>
                  </a:cubicBezTo>
                  <a:cubicBezTo>
                    <a:pt x="296064" y="132986"/>
                    <a:pt x="295828" y="111584"/>
                    <a:pt x="294123" y="90275"/>
                  </a:cubicBezTo>
                  <a:cubicBezTo>
                    <a:pt x="293878" y="87215"/>
                    <a:pt x="292054" y="84490"/>
                    <a:pt x="291211" y="81539"/>
                  </a:cubicBezTo>
                  <a:cubicBezTo>
                    <a:pt x="290112" y="77691"/>
                    <a:pt x="289704" y="73638"/>
                    <a:pt x="288299" y="69891"/>
                  </a:cubicBezTo>
                  <a:cubicBezTo>
                    <a:pt x="286775" y="65826"/>
                    <a:pt x="284184" y="62232"/>
                    <a:pt x="282474" y="58242"/>
                  </a:cubicBezTo>
                  <a:cubicBezTo>
                    <a:pt x="281265" y="55421"/>
                    <a:pt x="281480" y="51903"/>
                    <a:pt x="279562" y="49506"/>
                  </a:cubicBezTo>
                  <a:cubicBezTo>
                    <a:pt x="277376" y="46773"/>
                    <a:pt x="273738" y="45623"/>
                    <a:pt x="270826" y="43682"/>
                  </a:cubicBezTo>
                  <a:cubicBezTo>
                    <a:pt x="258207" y="48535"/>
                    <a:pt x="243416" y="49660"/>
                    <a:pt x="232969" y="58242"/>
                  </a:cubicBezTo>
                  <a:cubicBezTo>
                    <a:pt x="215394" y="72679"/>
                    <a:pt x="205370" y="94577"/>
                    <a:pt x="189287" y="110660"/>
                  </a:cubicBezTo>
                  <a:cubicBezTo>
                    <a:pt x="170844" y="129103"/>
                    <a:pt x="154545" y="149977"/>
                    <a:pt x="133957" y="165990"/>
                  </a:cubicBezTo>
                  <a:cubicBezTo>
                    <a:pt x="125221" y="172785"/>
                    <a:pt x="116673" y="179830"/>
                    <a:pt x="107748" y="186375"/>
                  </a:cubicBezTo>
                  <a:cubicBezTo>
                    <a:pt x="102104" y="190514"/>
                    <a:pt x="95920" y="193884"/>
                    <a:pt x="90276" y="198023"/>
                  </a:cubicBezTo>
                  <a:cubicBezTo>
                    <a:pt x="66632" y="215362"/>
                    <a:pt x="70720" y="211756"/>
                    <a:pt x="58242" y="224232"/>
                  </a:cubicBezTo>
                  <a:cubicBezTo>
                    <a:pt x="54359" y="223261"/>
                    <a:pt x="49719" y="223820"/>
                    <a:pt x="46594" y="221320"/>
                  </a:cubicBezTo>
                  <a:cubicBezTo>
                    <a:pt x="44197" y="219402"/>
                    <a:pt x="44891" y="215405"/>
                    <a:pt x="43682" y="212584"/>
                  </a:cubicBezTo>
                  <a:cubicBezTo>
                    <a:pt x="41972" y="208594"/>
                    <a:pt x="39470" y="204966"/>
                    <a:pt x="37858" y="200935"/>
                  </a:cubicBezTo>
                  <a:cubicBezTo>
                    <a:pt x="35578" y="195235"/>
                    <a:pt x="34132" y="189232"/>
                    <a:pt x="32034" y="183463"/>
                  </a:cubicBezTo>
                  <a:cubicBezTo>
                    <a:pt x="23400" y="159721"/>
                    <a:pt x="29540" y="177854"/>
                    <a:pt x="20385" y="157254"/>
                  </a:cubicBezTo>
                  <a:cubicBezTo>
                    <a:pt x="10886" y="135881"/>
                    <a:pt x="19051" y="149428"/>
                    <a:pt x="8737" y="133957"/>
                  </a:cubicBezTo>
                  <a:cubicBezTo>
                    <a:pt x="7766" y="127162"/>
                    <a:pt x="7369" y="120260"/>
                    <a:pt x="5825" y="113572"/>
                  </a:cubicBezTo>
                  <a:cubicBezTo>
                    <a:pt x="4444" y="107590"/>
                    <a:pt x="0" y="96099"/>
                    <a:pt x="0" y="96099"/>
                  </a:cubicBezTo>
                  <a:cubicBezTo>
                    <a:pt x="3883" y="86392"/>
                    <a:pt x="1774" y="63543"/>
                    <a:pt x="11649" y="66978"/>
                  </a:cubicBezTo>
                  <a:cubicBezTo>
                    <a:pt x="35645" y="75324"/>
                    <a:pt x="46433" y="104453"/>
                    <a:pt x="66979" y="119396"/>
                  </a:cubicBezTo>
                  <a:cubicBezTo>
                    <a:pt x="154807" y="183271"/>
                    <a:pt x="49268" y="110527"/>
                    <a:pt x="128133" y="154341"/>
                  </a:cubicBezTo>
                  <a:cubicBezTo>
                    <a:pt x="181025" y="183725"/>
                    <a:pt x="126610" y="163541"/>
                    <a:pt x="168902" y="177638"/>
                  </a:cubicBezTo>
                  <a:cubicBezTo>
                    <a:pt x="173756" y="176667"/>
                    <a:pt x="179165" y="177182"/>
                    <a:pt x="183463" y="174726"/>
                  </a:cubicBezTo>
                  <a:cubicBezTo>
                    <a:pt x="186502" y="172990"/>
                    <a:pt x="187587" y="169049"/>
                    <a:pt x="189287" y="165990"/>
                  </a:cubicBezTo>
                  <a:cubicBezTo>
                    <a:pt x="192449" y="160298"/>
                    <a:pt x="195378" y="154467"/>
                    <a:pt x="198023" y="148517"/>
                  </a:cubicBezTo>
                  <a:cubicBezTo>
                    <a:pt x="203148" y="136986"/>
                    <a:pt x="206941" y="124859"/>
                    <a:pt x="212584" y="113572"/>
                  </a:cubicBezTo>
                  <a:cubicBezTo>
                    <a:pt x="214525" y="109689"/>
                    <a:pt x="216645" y="105891"/>
                    <a:pt x="218408" y="101924"/>
                  </a:cubicBezTo>
                  <a:cubicBezTo>
                    <a:pt x="220531" y="97147"/>
                    <a:pt x="222397" y="92258"/>
                    <a:pt x="224232" y="87363"/>
                  </a:cubicBezTo>
                  <a:cubicBezTo>
                    <a:pt x="225310" y="84489"/>
                    <a:pt x="225771" y="81372"/>
                    <a:pt x="227144" y="78627"/>
                  </a:cubicBezTo>
                  <a:cubicBezTo>
                    <a:pt x="228709" y="75497"/>
                    <a:pt x="231027" y="72803"/>
                    <a:pt x="232969" y="69891"/>
                  </a:cubicBezTo>
                  <a:lnTo>
                    <a:pt x="238793" y="52418"/>
                  </a:lnTo>
                  <a:cubicBezTo>
                    <a:pt x="239764" y="49506"/>
                    <a:pt x="239535" y="45853"/>
                    <a:pt x="241705" y="43682"/>
                  </a:cubicBezTo>
                  <a:cubicBezTo>
                    <a:pt x="243646" y="41740"/>
                    <a:pt x="245814" y="40001"/>
                    <a:pt x="247529" y="37857"/>
                  </a:cubicBezTo>
                  <a:cubicBezTo>
                    <a:pt x="254282" y="29416"/>
                    <a:pt x="251454" y="27855"/>
                    <a:pt x="262090" y="23297"/>
                  </a:cubicBezTo>
                  <a:cubicBezTo>
                    <a:pt x="265769" y="21721"/>
                    <a:pt x="269855" y="21356"/>
                    <a:pt x="273738" y="20385"/>
                  </a:cubicBezTo>
                  <a:cubicBezTo>
                    <a:pt x="280533" y="21356"/>
                    <a:pt x="287984" y="20227"/>
                    <a:pt x="294123" y="23297"/>
                  </a:cubicBezTo>
                  <a:cubicBezTo>
                    <a:pt x="304022" y="28247"/>
                    <a:pt x="311290" y="37299"/>
                    <a:pt x="320332" y="43682"/>
                  </a:cubicBezTo>
                  <a:cubicBezTo>
                    <a:pt x="327813" y="48963"/>
                    <a:pt x="335647" y="53752"/>
                    <a:pt x="343628" y="58242"/>
                  </a:cubicBezTo>
                  <a:cubicBezTo>
                    <a:pt x="351195" y="62499"/>
                    <a:pt x="359562" y="65289"/>
                    <a:pt x="366925" y="69891"/>
                  </a:cubicBezTo>
                  <a:cubicBezTo>
                    <a:pt x="375156" y="75036"/>
                    <a:pt x="381737" y="82649"/>
                    <a:pt x="390222" y="87363"/>
                  </a:cubicBezTo>
                  <a:cubicBezTo>
                    <a:pt x="399361" y="92440"/>
                    <a:pt x="409992" y="94336"/>
                    <a:pt x="419343" y="99012"/>
                  </a:cubicBezTo>
                  <a:cubicBezTo>
                    <a:pt x="425604" y="102142"/>
                    <a:pt x="430770" y="107133"/>
                    <a:pt x="436816" y="110660"/>
                  </a:cubicBezTo>
                  <a:cubicBezTo>
                    <a:pt x="442440" y="113941"/>
                    <a:pt x="448596" y="116234"/>
                    <a:pt x="454288" y="119396"/>
                  </a:cubicBezTo>
                  <a:cubicBezTo>
                    <a:pt x="457348" y="121096"/>
                    <a:pt x="459808" y="123841"/>
                    <a:pt x="463025" y="125220"/>
                  </a:cubicBezTo>
                  <a:cubicBezTo>
                    <a:pt x="466704" y="126797"/>
                    <a:pt x="470825" y="127033"/>
                    <a:pt x="474673" y="128133"/>
                  </a:cubicBezTo>
                  <a:cubicBezTo>
                    <a:pt x="477624" y="128976"/>
                    <a:pt x="480497" y="130074"/>
                    <a:pt x="483409" y="131045"/>
                  </a:cubicBezTo>
                  <a:cubicBezTo>
                    <a:pt x="488263" y="130074"/>
                    <a:pt x="493643" y="130537"/>
                    <a:pt x="497970" y="128133"/>
                  </a:cubicBezTo>
                  <a:cubicBezTo>
                    <a:pt x="512571" y="120021"/>
                    <a:pt x="507254" y="116173"/>
                    <a:pt x="515442" y="104836"/>
                  </a:cubicBezTo>
                  <a:cubicBezTo>
                    <a:pt x="525561" y="90825"/>
                    <a:pt x="547476" y="64066"/>
                    <a:pt x="547476" y="64066"/>
                  </a:cubicBezTo>
                  <a:cubicBezTo>
                    <a:pt x="550379" y="55357"/>
                    <a:pt x="550987" y="50463"/>
                    <a:pt x="559124" y="43682"/>
                  </a:cubicBezTo>
                  <a:cubicBezTo>
                    <a:pt x="561482" y="41717"/>
                    <a:pt x="564948" y="41741"/>
                    <a:pt x="567860" y="40770"/>
                  </a:cubicBezTo>
                  <a:cubicBezTo>
                    <a:pt x="572769" y="48133"/>
                    <a:pt x="574875" y="49630"/>
                    <a:pt x="576597" y="58242"/>
                  </a:cubicBezTo>
                  <a:cubicBezTo>
                    <a:pt x="577943" y="64973"/>
                    <a:pt x="576721" y="72355"/>
                    <a:pt x="579509" y="78627"/>
                  </a:cubicBezTo>
                  <a:cubicBezTo>
                    <a:pt x="580930" y="81825"/>
                    <a:pt x="585333" y="82510"/>
                    <a:pt x="588245" y="84451"/>
                  </a:cubicBezTo>
                  <a:cubicBezTo>
                    <a:pt x="593099" y="81539"/>
                    <a:pt x="598599" y="79501"/>
                    <a:pt x="602806" y="75715"/>
                  </a:cubicBezTo>
                  <a:cubicBezTo>
                    <a:pt x="615266" y="64501"/>
                    <a:pt x="619237" y="53807"/>
                    <a:pt x="629014" y="40770"/>
                  </a:cubicBezTo>
                  <a:cubicBezTo>
                    <a:pt x="636473" y="30825"/>
                    <a:pt x="641967" y="18543"/>
                    <a:pt x="652311" y="11648"/>
                  </a:cubicBezTo>
                  <a:lnTo>
                    <a:pt x="669784" y="0"/>
                  </a:lnTo>
                  <a:cubicBezTo>
                    <a:pt x="674637" y="3883"/>
                    <a:pt x="680615" y="6676"/>
                    <a:pt x="684344" y="11648"/>
                  </a:cubicBezTo>
                  <a:cubicBezTo>
                    <a:pt x="689461" y="18471"/>
                    <a:pt x="698109" y="39618"/>
                    <a:pt x="701817" y="49506"/>
                  </a:cubicBezTo>
                  <a:cubicBezTo>
                    <a:pt x="702895" y="52380"/>
                    <a:pt x="703238" y="55559"/>
                    <a:pt x="704729" y="58242"/>
                  </a:cubicBezTo>
                  <a:cubicBezTo>
                    <a:pt x="708129" y="64361"/>
                    <a:pt x="712495" y="69891"/>
                    <a:pt x="716378" y="75715"/>
                  </a:cubicBezTo>
                  <a:cubicBezTo>
                    <a:pt x="718319" y="78627"/>
                    <a:pt x="718807" y="83602"/>
                    <a:pt x="722202" y="84451"/>
                  </a:cubicBezTo>
                  <a:lnTo>
                    <a:pt x="733850" y="87363"/>
                  </a:lnTo>
                  <a:cubicBezTo>
                    <a:pt x="748809" y="72405"/>
                    <a:pt x="745066" y="74776"/>
                    <a:pt x="760059" y="64066"/>
                  </a:cubicBezTo>
                  <a:cubicBezTo>
                    <a:pt x="762907" y="62032"/>
                    <a:pt x="765665" y="59807"/>
                    <a:pt x="768795" y="58242"/>
                  </a:cubicBezTo>
                  <a:cubicBezTo>
                    <a:pt x="771541" y="56869"/>
                    <a:pt x="774620" y="56301"/>
                    <a:pt x="777532" y="55330"/>
                  </a:cubicBezTo>
                  <a:cubicBezTo>
                    <a:pt x="780444" y="53389"/>
                    <a:pt x="782768" y="49506"/>
                    <a:pt x="786268" y="49506"/>
                  </a:cubicBezTo>
                  <a:cubicBezTo>
                    <a:pt x="798077" y="49506"/>
                    <a:pt x="810191" y="51091"/>
                    <a:pt x="821213" y="55330"/>
                  </a:cubicBezTo>
                  <a:cubicBezTo>
                    <a:pt x="824078" y="56432"/>
                    <a:pt x="822602" y="61401"/>
                    <a:pt x="824125" y="64066"/>
                  </a:cubicBezTo>
                  <a:cubicBezTo>
                    <a:pt x="829401" y="73299"/>
                    <a:pt x="834179" y="75437"/>
                    <a:pt x="838686" y="84451"/>
                  </a:cubicBezTo>
                  <a:cubicBezTo>
                    <a:pt x="846247" y="99573"/>
                    <a:pt x="836046" y="87634"/>
                    <a:pt x="847422" y="99012"/>
                  </a:cubicBezTo>
                  <a:cubicBezTo>
                    <a:pt x="848393" y="102895"/>
                    <a:pt x="848757" y="106981"/>
                    <a:pt x="850334" y="110660"/>
                  </a:cubicBezTo>
                  <a:cubicBezTo>
                    <a:pt x="854012" y="119241"/>
                    <a:pt x="858898" y="121136"/>
                    <a:pt x="864895" y="128133"/>
                  </a:cubicBezTo>
                  <a:cubicBezTo>
                    <a:pt x="873530" y="138207"/>
                    <a:pt x="879557" y="150092"/>
                    <a:pt x="888192" y="160166"/>
                  </a:cubicBezTo>
                  <a:cubicBezTo>
                    <a:pt x="890872" y="163293"/>
                    <a:pt x="894292" y="165738"/>
                    <a:pt x="896928" y="168902"/>
                  </a:cubicBezTo>
                  <a:cubicBezTo>
                    <a:pt x="899169" y="171591"/>
                    <a:pt x="900277" y="175163"/>
                    <a:pt x="902752" y="177638"/>
                  </a:cubicBezTo>
                  <a:cubicBezTo>
                    <a:pt x="913103" y="187990"/>
                    <a:pt x="911488" y="178049"/>
                    <a:pt x="911488" y="189287"/>
                  </a:cubicBezTo>
                </a:path>
              </a:pathLst>
            </a:custGeom>
            <a:noFill/>
            <a:ln>
              <a:solidFill>
                <a:srgbClr val="3B38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" name="フリーフォーム 90"/>
            <p:cNvSpPr/>
            <p:nvPr/>
          </p:nvSpPr>
          <p:spPr>
            <a:xfrm>
              <a:off x="3811034" y="4904600"/>
              <a:ext cx="154341" cy="0"/>
            </a:xfrm>
            <a:custGeom>
              <a:avLst/>
              <a:gdLst>
                <a:gd name="connsiteX0" fmla="*/ 0 w 154341"/>
                <a:gd name="connsiteY0" fmla="*/ 0 h 0"/>
                <a:gd name="connsiteX1" fmla="*/ 154341 w 154341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4341">
                  <a:moveTo>
                    <a:pt x="0" y="0"/>
                  </a:moveTo>
                  <a:lnTo>
                    <a:pt x="154341" y="0"/>
                  </a:lnTo>
                </a:path>
              </a:pathLst>
            </a:custGeom>
            <a:noFill/>
            <a:ln>
              <a:solidFill>
                <a:srgbClr val="3B38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" name="Google Shape;1255;p25"/>
            <p:cNvSpPr/>
            <p:nvPr/>
          </p:nvSpPr>
          <p:spPr>
            <a:xfrm>
              <a:off x="4761292" y="3986601"/>
              <a:ext cx="397222" cy="2015887"/>
            </a:xfrm>
            <a:prstGeom prst="rect">
              <a:avLst/>
            </a:prstGeom>
            <a:solidFill>
              <a:schemeClr val="bg1"/>
            </a:solidFill>
            <a:ln w="762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" name="Google Shape;1255;p25"/>
            <p:cNvSpPr/>
            <p:nvPr/>
          </p:nvSpPr>
          <p:spPr>
            <a:xfrm>
              <a:off x="3132436" y="5872854"/>
              <a:ext cx="1788167" cy="265976"/>
            </a:xfrm>
            <a:prstGeom prst="rect">
              <a:avLst/>
            </a:prstGeom>
            <a:solidFill>
              <a:schemeClr val="bg1"/>
            </a:solidFill>
            <a:ln w="762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" name="Google Shape;1255;p25"/>
            <p:cNvSpPr/>
            <p:nvPr/>
          </p:nvSpPr>
          <p:spPr>
            <a:xfrm>
              <a:off x="3032667" y="4588949"/>
              <a:ext cx="179525" cy="854236"/>
            </a:xfrm>
            <a:prstGeom prst="rect">
              <a:avLst/>
            </a:prstGeom>
            <a:solidFill>
              <a:schemeClr val="bg1"/>
            </a:solidFill>
            <a:ln w="762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" name="Google Shape;1255;p25"/>
            <p:cNvSpPr/>
            <p:nvPr/>
          </p:nvSpPr>
          <p:spPr>
            <a:xfrm>
              <a:off x="3219666" y="3986601"/>
              <a:ext cx="1502165" cy="1880518"/>
            </a:xfrm>
            <a:prstGeom prst="rect">
              <a:avLst/>
            </a:prstGeom>
            <a:noFill/>
            <a:ln w="76200" cap="flat" cmpd="sng">
              <a:solidFill>
                <a:srgbClr val="AEABA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6" name="グループ化 95"/>
            <p:cNvGrpSpPr/>
            <p:nvPr/>
          </p:nvGrpSpPr>
          <p:grpSpPr>
            <a:xfrm rot="1889223">
              <a:off x="2408658" y="4896164"/>
              <a:ext cx="529962" cy="1014939"/>
              <a:chOff x="4204863" y="4294483"/>
              <a:chExt cx="529962" cy="1014939"/>
            </a:xfrm>
          </p:grpSpPr>
          <p:sp>
            <p:nvSpPr>
              <p:cNvPr id="97" name="Google Shape;1234;p25"/>
              <p:cNvSpPr/>
              <p:nvPr/>
            </p:nvSpPr>
            <p:spPr>
              <a:xfrm rot="1692757">
                <a:off x="4204863" y="4656297"/>
                <a:ext cx="160643" cy="65312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grpSp>
            <p:nvGrpSpPr>
              <p:cNvPr id="98" name="Google Shape;1235;p25"/>
              <p:cNvGrpSpPr/>
              <p:nvPr/>
            </p:nvGrpSpPr>
            <p:grpSpPr>
              <a:xfrm rot="1434135" flipH="1">
                <a:off x="4251485" y="4294483"/>
                <a:ext cx="483340" cy="545170"/>
                <a:chOff x="3805164" y="3252287"/>
                <a:chExt cx="1192516" cy="1345064"/>
              </a:xfrm>
            </p:grpSpPr>
            <p:sp>
              <p:nvSpPr>
                <p:cNvPr id="99" name="Google Shape;1236;p25"/>
                <p:cNvSpPr/>
                <p:nvPr/>
              </p:nvSpPr>
              <p:spPr>
                <a:xfrm>
                  <a:off x="3892652" y="3353184"/>
                  <a:ext cx="1014057" cy="1244167"/>
                </a:xfrm>
                <a:prstGeom prst="ellipse">
                  <a:avLst/>
                </a:prstGeom>
                <a:solidFill>
                  <a:srgbClr val="C8905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" name="Google Shape;1237;p25"/>
                <p:cNvSpPr/>
                <p:nvPr/>
              </p:nvSpPr>
              <p:spPr>
                <a:xfrm>
                  <a:off x="3805164" y="3304530"/>
                  <a:ext cx="1192516" cy="597804"/>
                </a:xfrm>
                <a:prstGeom prst="ellipse">
                  <a:avLst/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" name="Google Shape;1238;p25"/>
                <p:cNvSpPr/>
                <p:nvPr/>
              </p:nvSpPr>
              <p:spPr>
                <a:xfrm>
                  <a:off x="4399680" y="3252287"/>
                  <a:ext cx="45719" cy="310508"/>
                </a:xfrm>
                <a:prstGeom prst="can">
                  <a:avLst>
                    <a:gd name="adj" fmla="val 25000"/>
                  </a:avLst>
                </a:prstGeom>
                <a:solidFill>
                  <a:srgbClr val="625138"/>
                </a:solidFill>
                <a:ln w="12700" cap="flat" cmpd="sng">
                  <a:solidFill>
                    <a:srgbClr val="3A3838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91425" tIns="45700" rIns="91425" bIns="45700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800">
                    <a:solidFill>
                      <a:schemeClr val="lt1"/>
                    </a:solidFill>
                    <a:latin typeface="Arial"/>
                    <a:ea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1015" name="Google Shape;903;p21">
              <a:extLst>
                <a:ext uri="{FF2B5EF4-FFF2-40B4-BE49-F238E27FC236}">
                  <a16:creationId xmlns:a16="http://schemas.microsoft.com/office/drawing/2014/main" id="{5E7C90EB-4AAB-2653-C651-4B912E180171}"/>
                </a:ext>
              </a:extLst>
            </p:cNvPr>
            <p:cNvSpPr/>
            <p:nvPr/>
          </p:nvSpPr>
          <p:spPr>
            <a:xfrm>
              <a:off x="983996" y="4590917"/>
              <a:ext cx="652735" cy="185773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" name="テキスト ボックス 124">
              <a:extLst>
                <a:ext uri="{FF2B5EF4-FFF2-40B4-BE49-F238E27FC236}">
                  <a16:creationId xmlns:a16="http://schemas.microsoft.com/office/drawing/2014/main" id="{28881373-FDD2-4CBB-A04C-9E65F8306B22}"/>
                </a:ext>
              </a:extLst>
            </p:cNvPr>
            <p:cNvSpPr txBox="1"/>
            <p:nvPr/>
          </p:nvSpPr>
          <p:spPr>
            <a:xfrm>
              <a:off x="3406252" y="5804563"/>
              <a:ext cx="1473047" cy="26161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kumimoji="1" lang="ja-JP" altLang="en-US" sz="1100" dirty="0"/>
                <a:t>こうじょうちょう</a:t>
              </a:r>
            </a:p>
          </p:txBody>
        </p:sp>
      </p:grpSp>
      <p:sp>
        <p:nvSpPr>
          <p:cNvPr id="126" name="テキスト ボックス 125">
            <a:extLst>
              <a:ext uri="{FF2B5EF4-FFF2-40B4-BE49-F238E27FC236}">
                <a16:creationId xmlns:a16="http://schemas.microsoft.com/office/drawing/2014/main" id="{84A432DD-6987-4528-9BF6-776807DD27A1}"/>
              </a:ext>
            </a:extLst>
          </p:cNvPr>
          <p:cNvSpPr txBox="1"/>
          <p:nvPr/>
        </p:nvSpPr>
        <p:spPr>
          <a:xfrm>
            <a:off x="6830110" y="55690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127" name="テキスト ボックス 126">
            <a:extLst>
              <a:ext uri="{FF2B5EF4-FFF2-40B4-BE49-F238E27FC236}">
                <a16:creationId xmlns:a16="http://schemas.microsoft.com/office/drawing/2014/main" id="{6665FE37-55F3-449C-9E04-1B78FAB3AFF9}"/>
              </a:ext>
            </a:extLst>
          </p:cNvPr>
          <p:cNvSpPr txBox="1"/>
          <p:nvPr/>
        </p:nvSpPr>
        <p:spPr>
          <a:xfrm>
            <a:off x="6251261" y="54056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128" name="テキスト ボックス 127">
            <a:extLst>
              <a:ext uri="{FF2B5EF4-FFF2-40B4-BE49-F238E27FC236}">
                <a16:creationId xmlns:a16="http://schemas.microsoft.com/office/drawing/2014/main" id="{F27C7F06-0F3B-4CF9-9F38-2038201B8786}"/>
              </a:ext>
            </a:extLst>
          </p:cNvPr>
          <p:cNvSpPr txBox="1"/>
          <p:nvPr/>
        </p:nvSpPr>
        <p:spPr>
          <a:xfrm>
            <a:off x="9054238" y="905522"/>
            <a:ext cx="132667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にさんかたんそ</a:t>
            </a:r>
          </a:p>
        </p:txBody>
      </p:sp>
      <p:sp>
        <p:nvSpPr>
          <p:cNvPr id="129" name="角丸四角形 355">
            <a:extLst>
              <a:ext uri="{FF2B5EF4-FFF2-40B4-BE49-F238E27FC236}">
                <a16:creationId xmlns:a16="http://schemas.microsoft.com/office/drawing/2014/main" id="{810AAEA2-DE17-3D3B-FE6F-A2AE123D8253}"/>
              </a:ext>
            </a:extLst>
          </p:cNvPr>
          <p:cNvSpPr/>
          <p:nvPr/>
        </p:nvSpPr>
        <p:spPr>
          <a:xfrm rot="16200000">
            <a:off x="9928855" y="3083578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30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9138767-2C13-1A04-0921-DA4A3C5C10CA}"/>
              </a:ext>
            </a:extLst>
          </p:cNvPr>
          <p:cNvSpPr txBox="1"/>
          <p:nvPr/>
        </p:nvSpPr>
        <p:spPr>
          <a:xfrm>
            <a:off x="10704145" y="2327963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31" name="グループ化 130">
            <a:extLst>
              <a:ext uri="{FF2B5EF4-FFF2-40B4-BE49-F238E27FC236}">
                <a16:creationId xmlns:a16="http://schemas.microsoft.com/office/drawing/2014/main" id="{C8DE24D3-9F18-94CD-A82C-FB3B671B9A1A}"/>
              </a:ext>
            </a:extLst>
          </p:cNvPr>
          <p:cNvGrpSpPr/>
          <p:nvPr/>
        </p:nvGrpSpPr>
        <p:grpSpPr>
          <a:xfrm rot="2523162">
            <a:off x="11105477" y="2169315"/>
            <a:ext cx="564109" cy="193172"/>
            <a:chOff x="9364349" y="5301095"/>
            <a:chExt cx="371808" cy="127321"/>
          </a:xfrm>
        </p:grpSpPr>
        <p:cxnSp>
          <p:nvCxnSpPr>
            <p:cNvPr id="132" name="直線コネクタ 131">
              <a:extLst>
                <a:ext uri="{FF2B5EF4-FFF2-40B4-BE49-F238E27FC236}">
                  <a16:creationId xmlns:a16="http://schemas.microsoft.com/office/drawing/2014/main" id="{77E6388D-B35C-F75F-9AC3-88C13A369877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直線コネクタ 132">
              <a:extLst>
                <a:ext uri="{FF2B5EF4-FFF2-40B4-BE49-F238E27FC236}">
                  <a16:creationId xmlns:a16="http://schemas.microsoft.com/office/drawing/2014/main" id="{4FC9F576-4105-029F-A837-AC4E2A5F7EA3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直線コネクタ 133">
              <a:extLst>
                <a:ext uri="{FF2B5EF4-FFF2-40B4-BE49-F238E27FC236}">
                  <a16:creationId xmlns:a16="http://schemas.microsoft.com/office/drawing/2014/main" id="{09262F01-0CB6-28D6-7A13-431D2EB2392D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直線コネクタ 134">
              <a:extLst>
                <a:ext uri="{FF2B5EF4-FFF2-40B4-BE49-F238E27FC236}">
                  <a16:creationId xmlns:a16="http://schemas.microsoft.com/office/drawing/2014/main" id="{D68BA29C-C876-A886-1345-6179E23F5E0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7" name="グループ化 136">
            <a:extLst>
              <a:ext uri="{FF2B5EF4-FFF2-40B4-BE49-F238E27FC236}">
                <a16:creationId xmlns:a16="http://schemas.microsoft.com/office/drawing/2014/main" id="{A0BCCCED-2516-F298-A333-41F6D061902D}"/>
              </a:ext>
            </a:extLst>
          </p:cNvPr>
          <p:cNvGrpSpPr/>
          <p:nvPr/>
        </p:nvGrpSpPr>
        <p:grpSpPr>
          <a:xfrm>
            <a:off x="10537172" y="5187799"/>
            <a:ext cx="397222" cy="397222"/>
            <a:chOff x="5934150" y="5493856"/>
            <a:chExt cx="397222" cy="397222"/>
          </a:xfrm>
        </p:grpSpPr>
        <p:sp>
          <p:nvSpPr>
            <p:cNvPr id="138" name="直方体 137">
              <a:extLst>
                <a:ext uri="{FF2B5EF4-FFF2-40B4-BE49-F238E27FC236}">
                  <a16:creationId xmlns:a16="http://schemas.microsoft.com/office/drawing/2014/main" id="{A3F8C22C-E44B-034A-0117-0C766B3B33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493856"/>
              <a:ext cx="397222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" name="Google Shape;1223;p25">
              <a:extLst>
                <a:ext uri="{FF2B5EF4-FFF2-40B4-BE49-F238E27FC236}">
                  <a16:creationId xmlns:a16="http://schemas.microsoft.com/office/drawing/2014/main" id="{14EF843E-7C9F-4C06-2573-E7364C35729C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" name="Google Shape;1223;p25">
              <a:extLst>
                <a:ext uri="{FF2B5EF4-FFF2-40B4-BE49-F238E27FC236}">
                  <a16:creationId xmlns:a16="http://schemas.microsoft.com/office/drawing/2014/main" id="{59E7D1E8-CA79-B257-6D8F-9CFF4E1312DE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" name="Google Shape;1223;p25">
              <a:extLst>
                <a:ext uri="{FF2B5EF4-FFF2-40B4-BE49-F238E27FC236}">
                  <a16:creationId xmlns:a16="http://schemas.microsoft.com/office/drawing/2014/main" id="{6388440D-0B0F-F1E9-C136-2B4E03D3D38B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" name="グループ化 141">
            <a:extLst>
              <a:ext uri="{FF2B5EF4-FFF2-40B4-BE49-F238E27FC236}">
                <a16:creationId xmlns:a16="http://schemas.microsoft.com/office/drawing/2014/main" id="{8DA38589-8F4C-588E-246A-504EEDFE72A8}"/>
              </a:ext>
            </a:extLst>
          </p:cNvPr>
          <p:cNvGrpSpPr/>
          <p:nvPr/>
        </p:nvGrpSpPr>
        <p:grpSpPr>
          <a:xfrm>
            <a:off x="11140460" y="5399138"/>
            <a:ext cx="397222" cy="297617"/>
            <a:chOff x="5934150" y="5593460"/>
            <a:chExt cx="397222" cy="297617"/>
          </a:xfrm>
        </p:grpSpPr>
        <p:sp>
          <p:nvSpPr>
            <p:cNvPr id="143" name="直方体 142">
              <a:extLst>
                <a:ext uri="{FF2B5EF4-FFF2-40B4-BE49-F238E27FC236}">
                  <a16:creationId xmlns:a16="http://schemas.microsoft.com/office/drawing/2014/main" id="{2299CB96-08B2-6058-1CEE-49590DDB56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593460"/>
              <a:ext cx="397222" cy="29761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" name="Google Shape;1223;p25">
              <a:extLst>
                <a:ext uri="{FF2B5EF4-FFF2-40B4-BE49-F238E27FC236}">
                  <a16:creationId xmlns:a16="http://schemas.microsoft.com/office/drawing/2014/main" id="{B3A72BE3-63DB-967B-11D0-81554E22DCC4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1223;p25">
              <a:extLst>
                <a:ext uri="{FF2B5EF4-FFF2-40B4-BE49-F238E27FC236}">
                  <a16:creationId xmlns:a16="http://schemas.microsoft.com/office/drawing/2014/main" id="{3E93DE65-2321-B29B-8DDF-065FC8FF9947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1223;p25">
              <a:extLst>
                <a:ext uri="{FF2B5EF4-FFF2-40B4-BE49-F238E27FC236}">
                  <a16:creationId xmlns:a16="http://schemas.microsoft.com/office/drawing/2014/main" id="{A48A250E-E5D8-A09D-2F0D-649F005C8122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47" name="Google Shape;1077;p23">
            <a:extLst>
              <a:ext uri="{FF2B5EF4-FFF2-40B4-BE49-F238E27FC236}">
                <a16:creationId xmlns:a16="http://schemas.microsoft.com/office/drawing/2014/main" id="{8F2057C4-972B-053D-A9E6-8F152615A5AA}"/>
              </a:ext>
            </a:extLst>
          </p:cNvPr>
          <p:cNvSpPr txBox="1"/>
          <p:nvPr/>
        </p:nvSpPr>
        <p:spPr>
          <a:xfrm>
            <a:off x="9233753" y="4825853"/>
            <a:ext cx="183716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なんだ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8" name="角丸四角形 96">
            <a:extLst>
              <a:ext uri="{FF2B5EF4-FFF2-40B4-BE49-F238E27FC236}">
                <a16:creationId xmlns:a16="http://schemas.microsoft.com/office/drawing/2014/main" id="{35FC58AC-D388-4C0D-AACD-FC81966335D1}"/>
              </a:ext>
            </a:extLst>
          </p:cNvPr>
          <p:cNvSpPr/>
          <p:nvPr/>
        </p:nvSpPr>
        <p:spPr>
          <a:xfrm>
            <a:off x="9446157" y="5809312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9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01D63329-C335-4EA7-B907-34B1E46137F3}"/>
              </a:ext>
            </a:extLst>
          </p:cNvPr>
          <p:cNvSpPr txBox="1"/>
          <p:nvPr/>
        </p:nvSpPr>
        <p:spPr>
          <a:xfrm>
            <a:off x="9427894" y="5808352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776821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2" name="Google Shape;932;p22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3" name="Google Shape;933;p22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34" name="Google Shape;934;p22"/>
          <p:cNvGrpSpPr/>
          <p:nvPr/>
        </p:nvGrpSpPr>
        <p:grpSpPr>
          <a:xfrm>
            <a:off x="730521" y="5038181"/>
            <a:ext cx="1077013" cy="1098664"/>
            <a:chOff x="1774174" y="4621762"/>
            <a:chExt cx="1077013" cy="1098664"/>
          </a:xfrm>
        </p:grpSpPr>
        <p:sp>
          <p:nvSpPr>
            <p:cNvPr id="935" name="Google Shape;935;p22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22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22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22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22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22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941" name="Google Shape;941;p22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42" name="Google Shape;942;p22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43" name="Google Shape;943;p22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44" name="Google Shape;944;p22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45" name="Google Shape;945;p22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946" name="Google Shape;946;p22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947" name="Google Shape;947;p22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22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22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4" name="Google Shape;984;p22"/>
          <p:cNvSpPr/>
          <p:nvPr/>
        </p:nvSpPr>
        <p:spPr>
          <a:xfrm>
            <a:off x="551478" y="591960"/>
            <a:ext cx="3396149" cy="2543244"/>
          </a:xfrm>
          <a:prstGeom prst="rect">
            <a:avLst/>
          </a:prstGeom>
          <a:noFill/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6" name="Google Shape;986;p22"/>
          <p:cNvSpPr/>
          <p:nvPr/>
        </p:nvSpPr>
        <p:spPr>
          <a:xfrm>
            <a:off x="4159080" y="591960"/>
            <a:ext cx="3396149" cy="2543244"/>
          </a:xfrm>
          <a:prstGeom prst="rect">
            <a:avLst/>
          </a:prstGeom>
          <a:noFill/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88" name="Google Shape;988;p22"/>
          <p:cNvSpPr/>
          <p:nvPr/>
        </p:nvSpPr>
        <p:spPr>
          <a:xfrm>
            <a:off x="3187850" y="3572582"/>
            <a:ext cx="3396149" cy="2543244"/>
          </a:xfrm>
          <a:prstGeom prst="rect">
            <a:avLst/>
          </a:prstGeom>
          <a:noFill/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0" name="Google Shape;990;p22"/>
          <p:cNvSpPr/>
          <p:nvPr/>
        </p:nvSpPr>
        <p:spPr>
          <a:xfrm>
            <a:off x="6893928" y="3572582"/>
            <a:ext cx="3396149" cy="2543244"/>
          </a:xfrm>
          <a:prstGeom prst="rect">
            <a:avLst/>
          </a:prstGeom>
          <a:noFill/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2" name="Google Shape;992;p22"/>
          <p:cNvSpPr/>
          <p:nvPr/>
        </p:nvSpPr>
        <p:spPr>
          <a:xfrm rot="5400000">
            <a:off x="3888443" y="1822699"/>
            <a:ext cx="345014" cy="297426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3" name="Google Shape;993;p22"/>
          <p:cNvSpPr/>
          <p:nvPr/>
        </p:nvSpPr>
        <p:spPr>
          <a:xfrm rot="5400000">
            <a:off x="6596027" y="4745224"/>
            <a:ext cx="345014" cy="297426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4" name="Google Shape;994;p22"/>
          <p:cNvSpPr/>
          <p:nvPr/>
        </p:nvSpPr>
        <p:spPr>
          <a:xfrm rot="5400000">
            <a:off x="2840270" y="4745224"/>
            <a:ext cx="345014" cy="297426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97" name="Google Shape;997;p22"/>
          <p:cNvSpPr txBox="1"/>
          <p:nvPr/>
        </p:nvSpPr>
        <p:spPr>
          <a:xfrm>
            <a:off x="645028" y="3915446"/>
            <a:ext cx="1883155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とちゅうで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かんそうも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させるよ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" name="図 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10800000">
            <a:off x="585359" y="614417"/>
            <a:ext cx="3347962" cy="2510972"/>
          </a:xfrm>
          <a:prstGeom prst="rect">
            <a:avLst/>
          </a:prstGeom>
        </p:spPr>
      </p:pic>
      <p:pic>
        <p:nvPicPr>
          <p:cNvPr id="3" name="図 2"/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194289" y="637668"/>
            <a:ext cx="3347962" cy="2510972"/>
          </a:xfrm>
          <a:prstGeom prst="rect">
            <a:avLst/>
          </a:prstGeom>
        </p:spPr>
      </p:pic>
      <p:pic>
        <p:nvPicPr>
          <p:cNvPr id="4" name="図 3"/>
          <p:cNvPicPr>
            <a:picLocks noChangeAspect="1"/>
          </p:cNvPicPr>
          <p:nvPr/>
        </p:nvPicPr>
        <p:blipFill rotWithShape="1">
          <a:blip r:embed="rId5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930316" y="3594152"/>
            <a:ext cx="3347962" cy="2510972"/>
          </a:xfrm>
          <a:prstGeom prst="rect">
            <a:avLst/>
          </a:prstGeom>
        </p:spPr>
      </p:pic>
      <p:pic>
        <p:nvPicPr>
          <p:cNvPr id="5" name="図 4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3230998" y="3615505"/>
            <a:ext cx="3319492" cy="2489619"/>
          </a:xfrm>
          <a:prstGeom prst="rect">
            <a:avLst/>
          </a:prstGeom>
        </p:spPr>
      </p:pic>
      <p:sp>
        <p:nvSpPr>
          <p:cNvPr id="49" name="Google Shape;986;p22"/>
          <p:cNvSpPr/>
          <p:nvPr/>
        </p:nvSpPr>
        <p:spPr>
          <a:xfrm>
            <a:off x="7816680" y="591960"/>
            <a:ext cx="3396149" cy="2543244"/>
          </a:xfrm>
          <a:prstGeom prst="rect">
            <a:avLst/>
          </a:prstGeom>
          <a:noFill/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" name="Google Shape;992;p22"/>
          <p:cNvSpPr/>
          <p:nvPr/>
        </p:nvSpPr>
        <p:spPr>
          <a:xfrm rot="5400000">
            <a:off x="7546043" y="1822699"/>
            <a:ext cx="345014" cy="297426"/>
          </a:xfrm>
          <a:prstGeom prst="triangle">
            <a:avLst>
              <a:gd name="adj" fmla="val 5000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52" name="図 51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868049" y="630481"/>
            <a:ext cx="3319492" cy="2489619"/>
          </a:xfrm>
          <a:prstGeom prst="rect">
            <a:avLst/>
          </a:prstGeom>
        </p:spPr>
      </p:pic>
      <p:sp>
        <p:nvSpPr>
          <p:cNvPr id="44" name="角丸四角形 96">
            <a:extLst>
              <a:ext uri="{FF2B5EF4-FFF2-40B4-BE49-F238E27FC236}">
                <a16:creationId xmlns:a16="http://schemas.microsoft.com/office/drawing/2014/main" id="{60B6EF90-6058-4FBF-AB99-11C1C04E4CE7}"/>
              </a:ext>
            </a:extLst>
          </p:cNvPr>
          <p:cNvSpPr/>
          <p:nvPr/>
        </p:nvSpPr>
        <p:spPr>
          <a:xfrm>
            <a:off x="9781465" y="6232961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5" name="Google Shape;2562;p41">
            <a:hlinkClick r:id="rId8" action="ppaction://hlinksldjump"/>
            <a:extLst>
              <a:ext uri="{FF2B5EF4-FFF2-40B4-BE49-F238E27FC236}">
                <a16:creationId xmlns:a16="http://schemas.microsoft.com/office/drawing/2014/main" id="{F79D0880-7A33-406A-B8A1-D83248BC8F0C}"/>
              </a:ext>
            </a:extLst>
          </p:cNvPr>
          <p:cNvSpPr txBox="1"/>
          <p:nvPr/>
        </p:nvSpPr>
        <p:spPr>
          <a:xfrm>
            <a:off x="9763202" y="6232001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47" name="角丸四角形 355">
            <a:extLst>
              <a:ext uri="{FF2B5EF4-FFF2-40B4-BE49-F238E27FC236}">
                <a16:creationId xmlns:a16="http://schemas.microsoft.com/office/drawing/2014/main" id="{6488E569-39CF-354B-ED9F-1F3F57A92023}"/>
              </a:ext>
            </a:extLst>
          </p:cNvPr>
          <p:cNvSpPr/>
          <p:nvPr/>
        </p:nvSpPr>
        <p:spPr>
          <a:xfrm rot="16200000">
            <a:off x="9928223" y="4440678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8" name="Google Shape;2562;p41">
            <a:hlinkClick r:id="rId9" action="ppaction://hlinksldjump"/>
            <a:extLst>
              <a:ext uri="{FF2B5EF4-FFF2-40B4-BE49-F238E27FC236}">
                <a16:creationId xmlns:a16="http://schemas.microsoft.com/office/drawing/2014/main" id="{779C7159-1D74-FF5E-5AFC-5168E844FE37}"/>
              </a:ext>
            </a:extLst>
          </p:cNvPr>
          <p:cNvSpPr txBox="1"/>
          <p:nvPr/>
        </p:nvSpPr>
        <p:spPr>
          <a:xfrm>
            <a:off x="10703513" y="3685063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つぎへ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1" name="グループ化 50">
            <a:extLst>
              <a:ext uri="{FF2B5EF4-FFF2-40B4-BE49-F238E27FC236}">
                <a16:creationId xmlns:a16="http://schemas.microsoft.com/office/drawing/2014/main" id="{42E4DA56-701E-1D12-2677-295673D8F015}"/>
              </a:ext>
            </a:extLst>
          </p:cNvPr>
          <p:cNvGrpSpPr/>
          <p:nvPr/>
        </p:nvGrpSpPr>
        <p:grpSpPr>
          <a:xfrm rot="2523162">
            <a:off x="11104845" y="3526415"/>
            <a:ext cx="564109" cy="193172"/>
            <a:chOff x="9364349" y="5301095"/>
            <a:chExt cx="371808" cy="127321"/>
          </a:xfrm>
        </p:grpSpPr>
        <p:cxnSp>
          <p:nvCxnSpPr>
            <p:cNvPr id="53" name="直線コネクタ 52">
              <a:extLst>
                <a:ext uri="{FF2B5EF4-FFF2-40B4-BE49-F238E27FC236}">
                  <a16:creationId xmlns:a16="http://schemas.microsoft.com/office/drawing/2014/main" id="{054D660F-41A4-3008-7C8D-3391C61AB9D5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直線コネクタ 53">
              <a:extLst>
                <a:ext uri="{FF2B5EF4-FFF2-40B4-BE49-F238E27FC236}">
                  <a16:creationId xmlns:a16="http://schemas.microsoft.com/office/drawing/2014/main" id="{084F5888-CA62-71FB-E0A8-E3E8CF8A88DA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直線コネクタ 54">
              <a:extLst>
                <a:ext uri="{FF2B5EF4-FFF2-40B4-BE49-F238E27FC236}">
                  <a16:creationId xmlns:a16="http://schemas.microsoft.com/office/drawing/2014/main" id="{3BABBC2C-AD45-5538-B058-113FD2AEFF1C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直線コネクタ 55">
              <a:extLst>
                <a:ext uri="{FF2B5EF4-FFF2-40B4-BE49-F238E27FC236}">
                  <a16:creationId xmlns:a16="http://schemas.microsoft.com/office/drawing/2014/main" id="{0F49CC52-3435-E7F1-274B-E082DA6B2E23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Google Shape;995;p22"/>
          <p:cNvSpPr txBox="1"/>
          <p:nvPr/>
        </p:nvSpPr>
        <p:spPr>
          <a:xfrm>
            <a:off x="1307972" y="3190894"/>
            <a:ext cx="1467068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こ</a:t>
            </a: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の丸太が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Google Shape;996;p22"/>
          <p:cNvSpPr txBox="1"/>
          <p:nvPr/>
        </p:nvSpPr>
        <p:spPr>
          <a:xfrm>
            <a:off x="5071466" y="3147140"/>
            <a:ext cx="203964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うすく切られて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Google Shape;996;p22"/>
          <p:cNvSpPr txBox="1"/>
          <p:nvPr/>
        </p:nvSpPr>
        <p:spPr>
          <a:xfrm>
            <a:off x="7156444" y="6069300"/>
            <a:ext cx="3305549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材料になっていくんだ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0" name="Google Shape;996;p22"/>
          <p:cNvSpPr txBox="1"/>
          <p:nvPr/>
        </p:nvSpPr>
        <p:spPr>
          <a:xfrm>
            <a:off x="8719924" y="3147140"/>
            <a:ext cx="203964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端を切り取って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1" name="Google Shape;996;p22"/>
          <p:cNvSpPr txBox="1"/>
          <p:nvPr/>
        </p:nvSpPr>
        <p:spPr>
          <a:xfrm>
            <a:off x="3864315" y="6064254"/>
            <a:ext cx="2755505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表面をきれいにして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2" name="テキスト ボックス 61">
            <a:extLst>
              <a:ext uri="{FF2B5EF4-FFF2-40B4-BE49-F238E27FC236}">
                <a16:creationId xmlns:a16="http://schemas.microsoft.com/office/drawing/2014/main" id="{641BE0AE-FBF3-4309-B737-D6DA066201FD}"/>
              </a:ext>
            </a:extLst>
          </p:cNvPr>
          <p:cNvSpPr txBox="1"/>
          <p:nvPr/>
        </p:nvSpPr>
        <p:spPr>
          <a:xfrm>
            <a:off x="1892871" y="3085565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まるた</a:t>
            </a:r>
          </a:p>
        </p:txBody>
      </p:sp>
      <p:sp>
        <p:nvSpPr>
          <p:cNvPr id="63" name="テキスト ボックス 62">
            <a:extLst>
              <a:ext uri="{FF2B5EF4-FFF2-40B4-BE49-F238E27FC236}">
                <a16:creationId xmlns:a16="http://schemas.microsoft.com/office/drawing/2014/main" id="{1BFF5918-16A1-4AE0-B097-FBAE46E8353B}"/>
              </a:ext>
            </a:extLst>
          </p:cNvPr>
          <p:cNvSpPr txBox="1"/>
          <p:nvPr/>
        </p:nvSpPr>
        <p:spPr>
          <a:xfrm>
            <a:off x="5894277" y="3066023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き</a:t>
            </a:r>
          </a:p>
        </p:txBody>
      </p:sp>
      <p:sp>
        <p:nvSpPr>
          <p:cNvPr id="64" name="テキスト ボックス 63">
            <a:extLst>
              <a:ext uri="{FF2B5EF4-FFF2-40B4-BE49-F238E27FC236}">
                <a16:creationId xmlns:a16="http://schemas.microsoft.com/office/drawing/2014/main" id="{812F85AB-3240-4C88-BDF2-D69FA2B268D8}"/>
              </a:ext>
            </a:extLst>
          </p:cNvPr>
          <p:cNvSpPr txBox="1"/>
          <p:nvPr/>
        </p:nvSpPr>
        <p:spPr>
          <a:xfrm>
            <a:off x="8766261" y="3049657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はし</a:t>
            </a:r>
          </a:p>
        </p:txBody>
      </p:sp>
      <p:sp>
        <p:nvSpPr>
          <p:cNvPr id="65" name="テキスト ボックス 64">
            <a:extLst>
              <a:ext uri="{FF2B5EF4-FFF2-40B4-BE49-F238E27FC236}">
                <a16:creationId xmlns:a16="http://schemas.microsoft.com/office/drawing/2014/main" id="{1FECB6AB-2B7E-450D-BBEE-52F18B0DC3C1}"/>
              </a:ext>
            </a:extLst>
          </p:cNvPr>
          <p:cNvSpPr txBox="1"/>
          <p:nvPr/>
        </p:nvSpPr>
        <p:spPr>
          <a:xfrm>
            <a:off x="9838677" y="3057638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と</a:t>
            </a:r>
          </a:p>
        </p:txBody>
      </p:sp>
      <p:sp>
        <p:nvSpPr>
          <p:cNvPr id="66" name="テキスト ボックス 65">
            <a:extLst>
              <a:ext uri="{FF2B5EF4-FFF2-40B4-BE49-F238E27FC236}">
                <a16:creationId xmlns:a16="http://schemas.microsoft.com/office/drawing/2014/main" id="{F6FFA56A-FDC9-4C5A-818C-11584862ABA4}"/>
              </a:ext>
            </a:extLst>
          </p:cNvPr>
          <p:cNvSpPr txBox="1"/>
          <p:nvPr/>
        </p:nvSpPr>
        <p:spPr>
          <a:xfrm>
            <a:off x="3779470" y="6333518"/>
            <a:ext cx="94460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ひょうめん</a:t>
            </a:r>
          </a:p>
        </p:txBody>
      </p:sp>
      <p:sp>
        <p:nvSpPr>
          <p:cNvPr id="67" name="テキスト ボックス 66">
            <a:extLst>
              <a:ext uri="{FF2B5EF4-FFF2-40B4-BE49-F238E27FC236}">
                <a16:creationId xmlns:a16="http://schemas.microsoft.com/office/drawing/2014/main" id="{75C63800-EA28-4072-8BB2-4AF14F3E8FE6}"/>
              </a:ext>
            </a:extLst>
          </p:cNvPr>
          <p:cNvSpPr txBox="1"/>
          <p:nvPr/>
        </p:nvSpPr>
        <p:spPr>
          <a:xfrm>
            <a:off x="7057336" y="6321332"/>
            <a:ext cx="99232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ざいりょう</a:t>
            </a:r>
          </a:p>
        </p:txBody>
      </p:sp>
    </p:spTree>
    <p:extLst>
      <p:ext uri="{BB962C8B-B14F-4D97-AF65-F5344CB8AC3E}">
        <p14:creationId xmlns:p14="http://schemas.microsoft.com/office/powerpoint/2010/main" val="1221919037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411280A2-E502-774A-CA26-C6D2D62A4D93}"/>
              </a:ext>
            </a:extLst>
          </p:cNvPr>
          <p:cNvGrpSpPr/>
          <p:nvPr/>
        </p:nvGrpSpPr>
        <p:grpSpPr>
          <a:xfrm flipH="1">
            <a:off x="119884" y="3073940"/>
            <a:ext cx="2125847" cy="2152229"/>
            <a:chOff x="1547323" y="3636481"/>
            <a:chExt cx="2125847" cy="2152229"/>
          </a:xfrm>
        </p:grpSpPr>
        <p:grpSp>
          <p:nvGrpSpPr>
            <p:cNvPr id="31" name="グループ化 30">
              <a:extLst>
                <a:ext uri="{FF2B5EF4-FFF2-40B4-BE49-F238E27FC236}">
                  <a16:creationId xmlns:a16="http://schemas.microsoft.com/office/drawing/2014/main" id="{DEA7ACC5-F045-CB7E-739B-3D727BD20D5C}"/>
                </a:ext>
              </a:extLst>
            </p:cNvPr>
            <p:cNvGrpSpPr/>
            <p:nvPr/>
          </p:nvGrpSpPr>
          <p:grpSpPr>
            <a:xfrm flipH="1">
              <a:off x="1653017" y="3800225"/>
              <a:ext cx="1859027" cy="1874733"/>
              <a:chOff x="5985055" y="876960"/>
              <a:chExt cx="1891887" cy="1874733"/>
            </a:xfrm>
          </p:grpSpPr>
          <p:sp>
            <p:nvSpPr>
              <p:cNvPr id="1016" name="Google Shape;1220;p25">
                <a:extLst>
                  <a:ext uri="{FF2B5EF4-FFF2-40B4-BE49-F238E27FC236}">
                    <a16:creationId xmlns:a16="http://schemas.microsoft.com/office/drawing/2014/main" id="{CB5FCD21-C2E6-EB63-D171-0D651E087088}"/>
                  </a:ext>
                </a:extLst>
              </p:cNvPr>
              <p:cNvSpPr/>
              <p:nvPr/>
            </p:nvSpPr>
            <p:spPr>
              <a:xfrm rot="4749965">
                <a:off x="7484795" y="1607364"/>
                <a:ext cx="189039" cy="59525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7" name="Google Shape;1221;p25">
                <a:extLst>
                  <a:ext uri="{FF2B5EF4-FFF2-40B4-BE49-F238E27FC236}">
                    <a16:creationId xmlns:a16="http://schemas.microsoft.com/office/drawing/2014/main" id="{FD8373DD-35C3-883D-5EC9-C304B5C88FA6}"/>
                  </a:ext>
                </a:extLst>
              </p:cNvPr>
              <p:cNvSpPr/>
              <p:nvPr/>
            </p:nvSpPr>
            <p:spPr>
              <a:xfrm>
                <a:off x="7253042" y="2374888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8" name="Google Shape;1222;p25">
                <a:extLst>
                  <a:ext uri="{FF2B5EF4-FFF2-40B4-BE49-F238E27FC236}">
                    <a16:creationId xmlns:a16="http://schemas.microsoft.com/office/drawing/2014/main" id="{6FC6C63E-3D09-7DA2-BA39-172308D37CDA}"/>
                  </a:ext>
                </a:extLst>
              </p:cNvPr>
              <p:cNvSpPr/>
              <p:nvPr/>
            </p:nvSpPr>
            <p:spPr>
              <a:xfrm>
                <a:off x="6085273" y="876960"/>
                <a:ext cx="1340897" cy="178339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9" name="Google Shape;1223;p25">
                <a:extLst>
                  <a:ext uri="{FF2B5EF4-FFF2-40B4-BE49-F238E27FC236}">
                    <a16:creationId xmlns:a16="http://schemas.microsoft.com/office/drawing/2014/main" id="{3923466E-2901-95D6-CDFC-A6E6122C1E57}"/>
                  </a:ext>
                </a:extLst>
              </p:cNvPr>
              <p:cNvSpPr/>
              <p:nvPr/>
            </p:nvSpPr>
            <p:spPr>
              <a:xfrm>
                <a:off x="6951269" y="1596289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0" name="Google Shape;1224;p25">
                <a:extLst>
                  <a:ext uri="{FF2B5EF4-FFF2-40B4-BE49-F238E27FC236}">
                    <a16:creationId xmlns:a16="http://schemas.microsoft.com/office/drawing/2014/main" id="{816E6E4C-92DB-7D89-ED36-EC0C033F6CD7}"/>
                  </a:ext>
                </a:extLst>
              </p:cNvPr>
              <p:cNvSpPr/>
              <p:nvPr/>
            </p:nvSpPr>
            <p:spPr>
              <a:xfrm>
                <a:off x="7279517" y="1526451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1" name="Google Shape;1225;p25">
                <a:extLst>
                  <a:ext uri="{FF2B5EF4-FFF2-40B4-BE49-F238E27FC236}">
                    <a16:creationId xmlns:a16="http://schemas.microsoft.com/office/drawing/2014/main" id="{808A61F1-6AF0-05F6-2874-C108805D0FA3}"/>
                  </a:ext>
                </a:extLst>
              </p:cNvPr>
              <p:cNvSpPr/>
              <p:nvPr/>
            </p:nvSpPr>
            <p:spPr>
              <a:xfrm>
                <a:off x="7174754" y="2022317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22" name="Google Shape;1226;p25">
                <a:extLst>
                  <a:ext uri="{FF2B5EF4-FFF2-40B4-BE49-F238E27FC236}">
                    <a16:creationId xmlns:a16="http://schemas.microsoft.com/office/drawing/2014/main" id="{958C7D90-9EFE-7B32-90B3-97BAFCFB7142}"/>
                  </a:ext>
                </a:extLst>
              </p:cNvPr>
              <p:cNvSpPr/>
              <p:nvPr/>
            </p:nvSpPr>
            <p:spPr>
              <a:xfrm>
                <a:off x="6725492" y="2569017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1023" name="Google Shape;1227;p25">
                <a:extLst>
                  <a:ext uri="{FF2B5EF4-FFF2-40B4-BE49-F238E27FC236}">
                    <a16:creationId xmlns:a16="http://schemas.microsoft.com/office/drawing/2014/main" id="{3A6B2728-AA20-53C2-3E44-A2AD883D3F19}"/>
                  </a:ext>
                </a:extLst>
              </p:cNvPr>
              <p:cNvCxnSpPr/>
              <p:nvPr/>
            </p:nvCxnSpPr>
            <p:spPr>
              <a:xfrm flipH="1">
                <a:off x="5985055" y="2308650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02" name="Google Shape;1228;p25">
                <a:extLst>
                  <a:ext uri="{FF2B5EF4-FFF2-40B4-BE49-F238E27FC236}">
                    <a16:creationId xmlns:a16="http://schemas.microsoft.com/office/drawing/2014/main" id="{E32A7517-AD87-080A-15E0-7006F9369AFC}"/>
                  </a:ext>
                </a:extLst>
              </p:cNvPr>
              <p:cNvCxnSpPr/>
              <p:nvPr/>
            </p:nvCxnSpPr>
            <p:spPr>
              <a:xfrm flipH="1">
                <a:off x="5992039" y="2360921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03" name="Google Shape;1229;p25">
                <a:extLst>
                  <a:ext uri="{FF2B5EF4-FFF2-40B4-BE49-F238E27FC236}">
                    <a16:creationId xmlns:a16="http://schemas.microsoft.com/office/drawing/2014/main" id="{CD9C24EF-B459-08A5-8B08-9B3999F346C3}"/>
                  </a:ext>
                </a:extLst>
              </p:cNvPr>
              <p:cNvCxnSpPr/>
              <p:nvPr/>
            </p:nvCxnSpPr>
            <p:spPr>
              <a:xfrm flipH="1">
                <a:off x="6019974" y="2387438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04" name="Google Shape;1230;p25">
                <a:extLst>
                  <a:ext uri="{FF2B5EF4-FFF2-40B4-BE49-F238E27FC236}">
                    <a16:creationId xmlns:a16="http://schemas.microsoft.com/office/drawing/2014/main" id="{913A3696-EDDE-B75B-D2EA-B3E3172B7CB2}"/>
                  </a:ext>
                </a:extLst>
              </p:cNvPr>
              <p:cNvCxnSpPr/>
              <p:nvPr/>
            </p:nvCxnSpPr>
            <p:spPr>
              <a:xfrm flipH="1">
                <a:off x="6058386" y="2441892"/>
                <a:ext cx="88984" cy="12712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05" name="Google Shape;1231;p25">
                <a:extLst>
                  <a:ext uri="{FF2B5EF4-FFF2-40B4-BE49-F238E27FC236}">
                    <a16:creationId xmlns:a16="http://schemas.microsoft.com/office/drawing/2014/main" id="{C83C06E7-E7A9-411A-07F0-66586AC2354D}"/>
                  </a:ext>
                </a:extLst>
              </p:cNvPr>
              <p:cNvCxnSpPr/>
              <p:nvPr/>
            </p:nvCxnSpPr>
            <p:spPr>
              <a:xfrm flipH="1">
                <a:off x="6096797" y="2490230"/>
                <a:ext cx="71403" cy="8978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106" name="Google Shape;1232;p25">
                <a:extLst>
                  <a:ext uri="{FF2B5EF4-FFF2-40B4-BE49-F238E27FC236}">
                    <a16:creationId xmlns:a16="http://schemas.microsoft.com/office/drawing/2014/main" id="{E5323F7B-4443-A5B1-466A-5692598EAC58}"/>
                  </a:ext>
                </a:extLst>
              </p:cNvPr>
              <p:cNvCxnSpPr/>
              <p:nvPr/>
            </p:nvCxnSpPr>
            <p:spPr>
              <a:xfrm flipH="1">
                <a:off x="6131716" y="2524380"/>
                <a:ext cx="55870" cy="6935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107" name="Google Shape;1233;p25">
                <a:extLst>
                  <a:ext uri="{FF2B5EF4-FFF2-40B4-BE49-F238E27FC236}">
                    <a16:creationId xmlns:a16="http://schemas.microsoft.com/office/drawing/2014/main" id="{E85BE1AF-6DE8-19F2-F639-D1E0169A1BC7}"/>
                  </a:ext>
                </a:extLst>
              </p:cNvPr>
              <p:cNvSpPr/>
              <p:nvPr/>
            </p:nvSpPr>
            <p:spPr>
              <a:xfrm>
                <a:off x="6371610" y="932832"/>
                <a:ext cx="632451" cy="1800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" name="Google Shape;1256;p25">
              <a:extLst>
                <a:ext uri="{FF2B5EF4-FFF2-40B4-BE49-F238E27FC236}">
                  <a16:creationId xmlns:a16="http://schemas.microsoft.com/office/drawing/2014/main" id="{CB047411-0106-C82B-71A9-6C3648A3D09E}"/>
                </a:ext>
              </a:extLst>
            </p:cNvPr>
            <p:cNvSpPr txBox="1"/>
            <p:nvPr/>
          </p:nvSpPr>
          <p:spPr>
            <a:xfrm>
              <a:off x="1986170" y="5093065"/>
              <a:ext cx="1143741" cy="40011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20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工場長</a:t>
              </a:r>
              <a:endParaRPr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フリーフォーム 81">
              <a:extLst>
                <a:ext uri="{FF2B5EF4-FFF2-40B4-BE49-F238E27FC236}">
                  <a16:creationId xmlns:a16="http://schemas.microsoft.com/office/drawing/2014/main" id="{EEBD2644-88F5-D227-3EC4-AB7DCBC36FCE}"/>
                </a:ext>
              </a:extLst>
            </p:cNvPr>
            <p:cNvSpPr/>
            <p:nvPr/>
          </p:nvSpPr>
          <p:spPr>
            <a:xfrm>
              <a:off x="2025162" y="4374174"/>
              <a:ext cx="326244" cy="277019"/>
            </a:xfrm>
            <a:custGeom>
              <a:avLst/>
              <a:gdLst>
                <a:gd name="connsiteX0" fmla="*/ 288298 w 349452"/>
                <a:gd name="connsiteY0" fmla="*/ 276650 h 277019"/>
                <a:gd name="connsiteX1" fmla="*/ 273737 w 349452"/>
                <a:gd name="connsiteY1" fmla="*/ 270826 h 277019"/>
                <a:gd name="connsiteX2" fmla="*/ 247528 w 349452"/>
                <a:gd name="connsiteY2" fmla="*/ 265001 h 277019"/>
                <a:gd name="connsiteX3" fmla="*/ 232968 w 349452"/>
                <a:gd name="connsiteY3" fmla="*/ 259177 h 277019"/>
                <a:gd name="connsiteX4" fmla="*/ 203847 w 349452"/>
                <a:gd name="connsiteY4" fmla="*/ 256265 h 277019"/>
                <a:gd name="connsiteX5" fmla="*/ 189286 w 349452"/>
                <a:gd name="connsiteY5" fmla="*/ 253353 h 277019"/>
                <a:gd name="connsiteX6" fmla="*/ 177638 w 349452"/>
                <a:gd name="connsiteY6" fmla="*/ 250441 h 277019"/>
                <a:gd name="connsiteX7" fmla="*/ 151429 w 349452"/>
                <a:gd name="connsiteY7" fmla="*/ 244617 h 277019"/>
                <a:gd name="connsiteX8" fmla="*/ 142693 w 349452"/>
                <a:gd name="connsiteY8" fmla="*/ 241705 h 277019"/>
                <a:gd name="connsiteX9" fmla="*/ 119396 w 349452"/>
                <a:gd name="connsiteY9" fmla="*/ 235880 h 277019"/>
                <a:gd name="connsiteX10" fmla="*/ 99011 w 349452"/>
                <a:gd name="connsiteY10" fmla="*/ 230056 h 277019"/>
                <a:gd name="connsiteX11" fmla="*/ 90275 w 349452"/>
                <a:gd name="connsiteY11" fmla="*/ 224232 h 277019"/>
                <a:gd name="connsiteX12" fmla="*/ 78627 w 349452"/>
                <a:gd name="connsiteY12" fmla="*/ 221320 h 277019"/>
                <a:gd name="connsiteX13" fmla="*/ 58242 w 349452"/>
                <a:gd name="connsiteY13" fmla="*/ 212584 h 277019"/>
                <a:gd name="connsiteX14" fmla="*/ 49505 w 349452"/>
                <a:gd name="connsiteY14" fmla="*/ 203847 h 277019"/>
                <a:gd name="connsiteX15" fmla="*/ 32033 w 349452"/>
                <a:gd name="connsiteY15" fmla="*/ 192199 h 277019"/>
                <a:gd name="connsiteX16" fmla="*/ 20384 w 349452"/>
                <a:gd name="connsiteY16" fmla="*/ 174726 h 277019"/>
                <a:gd name="connsiteX17" fmla="*/ 14560 w 349452"/>
                <a:gd name="connsiteY17" fmla="*/ 165990 h 277019"/>
                <a:gd name="connsiteX18" fmla="*/ 11648 w 349452"/>
                <a:gd name="connsiteY18" fmla="*/ 157254 h 277019"/>
                <a:gd name="connsiteX19" fmla="*/ 5824 w 349452"/>
                <a:gd name="connsiteY19" fmla="*/ 142693 h 277019"/>
                <a:gd name="connsiteX20" fmla="*/ 2912 w 349452"/>
                <a:gd name="connsiteY20" fmla="*/ 128133 h 277019"/>
                <a:gd name="connsiteX21" fmla="*/ 0 w 349452"/>
                <a:gd name="connsiteY21" fmla="*/ 116484 h 277019"/>
                <a:gd name="connsiteX22" fmla="*/ 2912 w 349452"/>
                <a:gd name="connsiteY22" fmla="*/ 49506 h 277019"/>
                <a:gd name="connsiteX23" fmla="*/ 26209 w 349452"/>
                <a:gd name="connsiteY23" fmla="*/ 23297 h 277019"/>
                <a:gd name="connsiteX24" fmla="*/ 34945 w 349452"/>
                <a:gd name="connsiteY24" fmla="*/ 17473 h 277019"/>
                <a:gd name="connsiteX25" fmla="*/ 75714 w 349452"/>
                <a:gd name="connsiteY25" fmla="*/ 11649 h 277019"/>
                <a:gd name="connsiteX26" fmla="*/ 101923 w 349452"/>
                <a:gd name="connsiteY26" fmla="*/ 5824 h 277019"/>
                <a:gd name="connsiteX27" fmla="*/ 125220 w 349452"/>
                <a:gd name="connsiteY27" fmla="*/ 0 h 277019"/>
                <a:gd name="connsiteX28" fmla="*/ 230056 w 349452"/>
                <a:gd name="connsiteY28" fmla="*/ 2912 h 277019"/>
                <a:gd name="connsiteX29" fmla="*/ 247528 w 349452"/>
                <a:gd name="connsiteY29" fmla="*/ 5824 h 277019"/>
                <a:gd name="connsiteX30" fmla="*/ 267913 w 349452"/>
                <a:gd name="connsiteY30" fmla="*/ 11649 h 277019"/>
                <a:gd name="connsiteX31" fmla="*/ 276649 w 349452"/>
                <a:gd name="connsiteY31" fmla="*/ 17473 h 277019"/>
                <a:gd name="connsiteX32" fmla="*/ 288298 w 349452"/>
                <a:gd name="connsiteY32" fmla="*/ 32033 h 277019"/>
                <a:gd name="connsiteX33" fmla="*/ 297034 w 349452"/>
                <a:gd name="connsiteY33" fmla="*/ 40770 h 277019"/>
                <a:gd name="connsiteX34" fmla="*/ 299946 w 349452"/>
                <a:gd name="connsiteY34" fmla="*/ 52418 h 277019"/>
                <a:gd name="connsiteX35" fmla="*/ 305770 w 349452"/>
                <a:gd name="connsiteY35" fmla="*/ 61154 h 277019"/>
                <a:gd name="connsiteX36" fmla="*/ 311595 w 349452"/>
                <a:gd name="connsiteY36" fmla="*/ 72803 h 277019"/>
                <a:gd name="connsiteX37" fmla="*/ 323243 w 349452"/>
                <a:gd name="connsiteY37" fmla="*/ 90275 h 277019"/>
                <a:gd name="connsiteX38" fmla="*/ 329067 w 349452"/>
                <a:gd name="connsiteY38" fmla="*/ 101924 h 277019"/>
                <a:gd name="connsiteX39" fmla="*/ 334891 w 349452"/>
                <a:gd name="connsiteY39" fmla="*/ 110660 h 277019"/>
                <a:gd name="connsiteX40" fmla="*/ 340716 w 349452"/>
                <a:gd name="connsiteY40" fmla="*/ 131045 h 277019"/>
                <a:gd name="connsiteX41" fmla="*/ 343628 w 349452"/>
                <a:gd name="connsiteY41" fmla="*/ 139781 h 277019"/>
                <a:gd name="connsiteX42" fmla="*/ 346540 w 349452"/>
                <a:gd name="connsiteY42" fmla="*/ 160166 h 277019"/>
                <a:gd name="connsiteX43" fmla="*/ 349452 w 349452"/>
                <a:gd name="connsiteY43" fmla="*/ 171814 h 277019"/>
                <a:gd name="connsiteX44" fmla="*/ 346540 w 349452"/>
                <a:gd name="connsiteY44" fmla="*/ 206759 h 277019"/>
                <a:gd name="connsiteX45" fmla="*/ 331979 w 349452"/>
                <a:gd name="connsiteY45" fmla="*/ 232968 h 277019"/>
                <a:gd name="connsiteX46" fmla="*/ 323243 w 349452"/>
                <a:gd name="connsiteY46" fmla="*/ 235880 h 277019"/>
                <a:gd name="connsiteX47" fmla="*/ 317419 w 349452"/>
                <a:gd name="connsiteY47" fmla="*/ 241705 h 277019"/>
                <a:gd name="connsiteX48" fmla="*/ 299946 w 349452"/>
                <a:gd name="connsiteY48" fmla="*/ 247529 h 277019"/>
                <a:gd name="connsiteX49" fmla="*/ 291210 w 349452"/>
                <a:gd name="connsiteY49" fmla="*/ 253353 h 277019"/>
                <a:gd name="connsiteX50" fmla="*/ 262089 w 349452"/>
                <a:gd name="connsiteY50" fmla="*/ 259177 h 277019"/>
                <a:gd name="connsiteX51" fmla="*/ 288298 w 349452"/>
                <a:gd name="connsiteY51" fmla="*/ 276650 h 27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9452" h="277019">
                  <a:moveTo>
                    <a:pt x="288298" y="276650"/>
                  </a:moveTo>
                  <a:cubicBezTo>
                    <a:pt x="290239" y="278591"/>
                    <a:pt x="278744" y="272328"/>
                    <a:pt x="273737" y="270826"/>
                  </a:cubicBezTo>
                  <a:cubicBezTo>
                    <a:pt x="250640" y="263897"/>
                    <a:pt x="267708" y="271728"/>
                    <a:pt x="247528" y="265001"/>
                  </a:cubicBezTo>
                  <a:cubicBezTo>
                    <a:pt x="242569" y="263348"/>
                    <a:pt x="238094" y="260202"/>
                    <a:pt x="232968" y="259177"/>
                  </a:cubicBezTo>
                  <a:cubicBezTo>
                    <a:pt x="223402" y="257264"/>
                    <a:pt x="213517" y="257554"/>
                    <a:pt x="203847" y="256265"/>
                  </a:cubicBezTo>
                  <a:cubicBezTo>
                    <a:pt x="198941" y="255611"/>
                    <a:pt x="194118" y="254427"/>
                    <a:pt x="189286" y="253353"/>
                  </a:cubicBezTo>
                  <a:cubicBezTo>
                    <a:pt x="185379" y="252485"/>
                    <a:pt x="181545" y="251309"/>
                    <a:pt x="177638" y="250441"/>
                  </a:cubicBezTo>
                  <a:cubicBezTo>
                    <a:pt x="164124" y="247438"/>
                    <a:pt x="163859" y="248168"/>
                    <a:pt x="151429" y="244617"/>
                  </a:cubicBezTo>
                  <a:cubicBezTo>
                    <a:pt x="148478" y="243774"/>
                    <a:pt x="145654" y="242513"/>
                    <a:pt x="142693" y="241705"/>
                  </a:cubicBezTo>
                  <a:cubicBezTo>
                    <a:pt x="134970" y="239599"/>
                    <a:pt x="126990" y="238411"/>
                    <a:pt x="119396" y="235880"/>
                  </a:cubicBezTo>
                  <a:cubicBezTo>
                    <a:pt x="106863" y="231702"/>
                    <a:pt x="113638" y="233712"/>
                    <a:pt x="99011" y="230056"/>
                  </a:cubicBezTo>
                  <a:cubicBezTo>
                    <a:pt x="96099" y="228115"/>
                    <a:pt x="93492" y="225611"/>
                    <a:pt x="90275" y="224232"/>
                  </a:cubicBezTo>
                  <a:cubicBezTo>
                    <a:pt x="86596" y="222655"/>
                    <a:pt x="82475" y="222419"/>
                    <a:pt x="78627" y="221320"/>
                  </a:cubicBezTo>
                  <a:cubicBezTo>
                    <a:pt x="72289" y="219509"/>
                    <a:pt x="63420" y="216283"/>
                    <a:pt x="58242" y="212584"/>
                  </a:cubicBezTo>
                  <a:cubicBezTo>
                    <a:pt x="54891" y="210190"/>
                    <a:pt x="52756" y="206376"/>
                    <a:pt x="49505" y="203847"/>
                  </a:cubicBezTo>
                  <a:cubicBezTo>
                    <a:pt x="43980" y="199550"/>
                    <a:pt x="32033" y="192199"/>
                    <a:pt x="32033" y="192199"/>
                  </a:cubicBezTo>
                  <a:lnTo>
                    <a:pt x="20384" y="174726"/>
                  </a:lnTo>
                  <a:cubicBezTo>
                    <a:pt x="18443" y="171814"/>
                    <a:pt x="15667" y="169310"/>
                    <a:pt x="14560" y="165990"/>
                  </a:cubicBezTo>
                  <a:cubicBezTo>
                    <a:pt x="13589" y="163078"/>
                    <a:pt x="12726" y="160128"/>
                    <a:pt x="11648" y="157254"/>
                  </a:cubicBezTo>
                  <a:cubicBezTo>
                    <a:pt x="9813" y="152359"/>
                    <a:pt x="7326" y="147700"/>
                    <a:pt x="5824" y="142693"/>
                  </a:cubicBezTo>
                  <a:cubicBezTo>
                    <a:pt x="4402" y="137952"/>
                    <a:pt x="3986" y="132965"/>
                    <a:pt x="2912" y="128133"/>
                  </a:cubicBezTo>
                  <a:cubicBezTo>
                    <a:pt x="2044" y="124226"/>
                    <a:pt x="971" y="120367"/>
                    <a:pt x="0" y="116484"/>
                  </a:cubicBezTo>
                  <a:cubicBezTo>
                    <a:pt x="971" y="94158"/>
                    <a:pt x="-363" y="71612"/>
                    <a:pt x="2912" y="49506"/>
                  </a:cubicBezTo>
                  <a:cubicBezTo>
                    <a:pt x="3624" y="44701"/>
                    <a:pt x="25387" y="23845"/>
                    <a:pt x="26209" y="23297"/>
                  </a:cubicBezTo>
                  <a:cubicBezTo>
                    <a:pt x="29121" y="21356"/>
                    <a:pt x="31728" y="18852"/>
                    <a:pt x="34945" y="17473"/>
                  </a:cubicBezTo>
                  <a:cubicBezTo>
                    <a:pt x="44757" y="13268"/>
                    <a:pt x="70155" y="12344"/>
                    <a:pt x="75714" y="11649"/>
                  </a:cubicBezTo>
                  <a:cubicBezTo>
                    <a:pt x="107768" y="7642"/>
                    <a:pt x="81579" y="10910"/>
                    <a:pt x="101923" y="5824"/>
                  </a:cubicBezTo>
                  <a:lnTo>
                    <a:pt x="125220" y="0"/>
                  </a:lnTo>
                  <a:lnTo>
                    <a:pt x="230056" y="2912"/>
                  </a:lnTo>
                  <a:cubicBezTo>
                    <a:pt x="235954" y="3193"/>
                    <a:pt x="241738" y="4666"/>
                    <a:pt x="247528" y="5824"/>
                  </a:cubicBezTo>
                  <a:cubicBezTo>
                    <a:pt x="250645" y="6447"/>
                    <a:pt x="264208" y="9796"/>
                    <a:pt x="267913" y="11649"/>
                  </a:cubicBezTo>
                  <a:cubicBezTo>
                    <a:pt x="271043" y="13214"/>
                    <a:pt x="273916" y="15287"/>
                    <a:pt x="276649" y="17473"/>
                  </a:cubicBezTo>
                  <a:cubicBezTo>
                    <a:pt x="285123" y="24252"/>
                    <a:pt x="280729" y="22949"/>
                    <a:pt x="288298" y="32033"/>
                  </a:cubicBezTo>
                  <a:cubicBezTo>
                    <a:pt x="290934" y="35197"/>
                    <a:pt x="294122" y="37858"/>
                    <a:pt x="297034" y="40770"/>
                  </a:cubicBezTo>
                  <a:cubicBezTo>
                    <a:pt x="298005" y="44653"/>
                    <a:pt x="298369" y="48739"/>
                    <a:pt x="299946" y="52418"/>
                  </a:cubicBezTo>
                  <a:cubicBezTo>
                    <a:pt x="301325" y="55635"/>
                    <a:pt x="304034" y="58115"/>
                    <a:pt x="305770" y="61154"/>
                  </a:cubicBezTo>
                  <a:cubicBezTo>
                    <a:pt x="307924" y="64923"/>
                    <a:pt x="309361" y="69080"/>
                    <a:pt x="311595" y="72803"/>
                  </a:cubicBezTo>
                  <a:cubicBezTo>
                    <a:pt x="315196" y="78805"/>
                    <a:pt x="320113" y="84014"/>
                    <a:pt x="323243" y="90275"/>
                  </a:cubicBezTo>
                  <a:cubicBezTo>
                    <a:pt x="325184" y="94158"/>
                    <a:pt x="326913" y="98155"/>
                    <a:pt x="329067" y="101924"/>
                  </a:cubicBezTo>
                  <a:cubicBezTo>
                    <a:pt x="330803" y="104963"/>
                    <a:pt x="333326" y="107530"/>
                    <a:pt x="334891" y="110660"/>
                  </a:cubicBezTo>
                  <a:cubicBezTo>
                    <a:pt x="337222" y="115321"/>
                    <a:pt x="339470" y="126682"/>
                    <a:pt x="340716" y="131045"/>
                  </a:cubicBezTo>
                  <a:cubicBezTo>
                    <a:pt x="341559" y="133996"/>
                    <a:pt x="342657" y="136869"/>
                    <a:pt x="343628" y="139781"/>
                  </a:cubicBezTo>
                  <a:cubicBezTo>
                    <a:pt x="344599" y="146576"/>
                    <a:pt x="345312" y="153413"/>
                    <a:pt x="346540" y="160166"/>
                  </a:cubicBezTo>
                  <a:cubicBezTo>
                    <a:pt x="347256" y="164104"/>
                    <a:pt x="349452" y="167812"/>
                    <a:pt x="349452" y="171814"/>
                  </a:cubicBezTo>
                  <a:cubicBezTo>
                    <a:pt x="349452" y="183503"/>
                    <a:pt x="348085" y="195173"/>
                    <a:pt x="346540" y="206759"/>
                  </a:cubicBezTo>
                  <a:cubicBezTo>
                    <a:pt x="345586" y="213915"/>
                    <a:pt x="335820" y="231688"/>
                    <a:pt x="331979" y="232968"/>
                  </a:cubicBezTo>
                  <a:lnTo>
                    <a:pt x="323243" y="235880"/>
                  </a:lnTo>
                  <a:cubicBezTo>
                    <a:pt x="321302" y="237822"/>
                    <a:pt x="319875" y="240477"/>
                    <a:pt x="317419" y="241705"/>
                  </a:cubicBezTo>
                  <a:cubicBezTo>
                    <a:pt x="311928" y="244451"/>
                    <a:pt x="299946" y="247529"/>
                    <a:pt x="299946" y="247529"/>
                  </a:cubicBezTo>
                  <a:cubicBezTo>
                    <a:pt x="297034" y="249470"/>
                    <a:pt x="294340" y="251788"/>
                    <a:pt x="291210" y="253353"/>
                  </a:cubicBezTo>
                  <a:cubicBezTo>
                    <a:pt x="282838" y="257539"/>
                    <a:pt x="270138" y="257836"/>
                    <a:pt x="262089" y="259177"/>
                  </a:cubicBezTo>
                  <a:cubicBezTo>
                    <a:pt x="242332" y="262470"/>
                    <a:pt x="286357" y="274709"/>
                    <a:pt x="288298" y="276650"/>
                  </a:cubicBezTo>
                  <a:close/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5" name="フリーフォーム 88">
              <a:extLst>
                <a:ext uri="{FF2B5EF4-FFF2-40B4-BE49-F238E27FC236}">
                  <a16:creationId xmlns:a16="http://schemas.microsoft.com/office/drawing/2014/main" id="{431BB3B7-3FD0-D546-DAE0-7DF4057C4B92}"/>
                </a:ext>
              </a:extLst>
            </p:cNvPr>
            <p:cNvSpPr/>
            <p:nvPr/>
          </p:nvSpPr>
          <p:spPr>
            <a:xfrm>
              <a:off x="2462800" y="4447269"/>
              <a:ext cx="343343" cy="232956"/>
            </a:xfrm>
            <a:custGeom>
              <a:avLst/>
              <a:gdLst>
                <a:gd name="connsiteX0" fmla="*/ 265001 w 396046"/>
                <a:gd name="connsiteY0" fmla="*/ 230056 h 232956"/>
                <a:gd name="connsiteX1" fmla="*/ 84451 w 396046"/>
                <a:gd name="connsiteY1" fmla="*/ 230056 h 232956"/>
                <a:gd name="connsiteX2" fmla="*/ 69890 w 396046"/>
                <a:gd name="connsiteY2" fmla="*/ 224232 h 232956"/>
                <a:gd name="connsiteX3" fmla="*/ 46593 w 396046"/>
                <a:gd name="connsiteY3" fmla="*/ 198023 h 232956"/>
                <a:gd name="connsiteX4" fmla="*/ 29121 w 396046"/>
                <a:gd name="connsiteY4" fmla="*/ 180551 h 232956"/>
                <a:gd name="connsiteX5" fmla="*/ 17472 w 396046"/>
                <a:gd name="connsiteY5" fmla="*/ 157254 h 232956"/>
                <a:gd name="connsiteX6" fmla="*/ 11648 w 396046"/>
                <a:gd name="connsiteY6" fmla="*/ 145605 h 232956"/>
                <a:gd name="connsiteX7" fmla="*/ 8736 w 396046"/>
                <a:gd name="connsiteY7" fmla="*/ 136869 h 232956"/>
                <a:gd name="connsiteX8" fmla="*/ 0 w 396046"/>
                <a:gd name="connsiteY8" fmla="*/ 110660 h 232956"/>
                <a:gd name="connsiteX9" fmla="*/ 2912 w 396046"/>
                <a:gd name="connsiteY9" fmla="*/ 66979 h 232956"/>
                <a:gd name="connsiteX10" fmla="*/ 8736 w 396046"/>
                <a:gd name="connsiteY10" fmla="*/ 58242 h 232956"/>
                <a:gd name="connsiteX11" fmla="*/ 11648 w 396046"/>
                <a:gd name="connsiteY11" fmla="*/ 49506 h 232956"/>
                <a:gd name="connsiteX12" fmla="*/ 26209 w 396046"/>
                <a:gd name="connsiteY12" fmla="*/ 34945 h 232956"/>
                <a:gd name="connsiteX13" fmla="*/ 43681 w 396046"/>
                <a:gd name="connsiteY13" fmla="*/ 20385 h 232956"/>
                <a:gd name="connsiteX14" fmla="*/ 64066 w 396046"/>
                <a:gd name="connsiteY14" fmla="*/ 8737 h 232956"/>
                <a:gd name="connsiteX15" fmla="*/ 81539 w 396046"/>
                <a:gd name="connsiteY15" fmla="*/ 5824 h 232956"/>
                <a:gd name="connsiteX16" fmla="*/ 90275 w 396046"/>
                <a:gd name="connsiteY16" fmla="*/ 2912 h 232956"/>
                <a:gd name="connsiteX17" fmla="*/ 101923 w 396046"/>
                <a:gd name="connsiteY17" fmla="*/ 0 h 232956"/>
                <a:gd name="connsiteX18" fmla="*/ 285386 w 396046"/>
                <a:gd name="connsiteY18" fmla="*/ 2912 h 232956"/>
                <a:gd name="connsiteX19" fmla="*/ 308683 w 396046"/>
                <a:gd name="connsiteY19" fmla="*/ 14561 h 232956"/>
                <a:gd name="connsiteX20" fmla="*/ 323243 w 396046"/>
                <a:gd name="connsiteY20" fmla="*/ 29121 h 232956"/>
                <a:gd name="connsiteX21" fmla="*/ 340716 w 396046"/>
                <a:gd name="connsiteY21" fmla="*/ 40770 h 232956"/>
                <a:gd name="connsiteX22" fmla="*/ 349452 w 396046"/>
                <a:gd name="connsiteY22" fmla="*/ 52418 h 232956"/>
                <a:gd name="connsiteX23" fmla="*/ 361100 w 396046"/>
                <a:gd name="connsiteY23" fmla="*/ 64067 h 232956"/>
                <a:gd name="connsiteX24" fmla="*/ 364012 w 396046"/>
                <a:gd name="connsiteY24" fmla="*/ 72803 h 232956"/>
                <a:gd name="connsiteX25" fmla="*/ 372749 w 396046"/>
                <a:gd name="connsiteY25" fmla="*/ 84451 h 232956"/>
                <a:gd name="connsiteX26" fmla="*/ 378573 w 396046"/>
                <a:gd name="connsiteY26" fmla="*/ 93188 h 232956"/>
                <a:gd name="connsiteX27" fmla="*/ 387309 w 396046"/>
                <a:gd name="connsiteY27" fmla="*/ 113572 h 232956"/>
                <a:gd name="connsiteX28" fmla="*/ 390221 w 396046"/>
                <a:gd name="connsiteY28" fmla="*/ 125221 h 232956"/>
                <a:gd name="connsiteX29" fmla="*/ 396046 w 396046"/>
                <a:gd name="connsiteY29" fmla="*/ 145605 h 232956"/>
                <a:gd name="connsiteX30" fmla="*/ 390221 w 396046"/>
                <a:gd name="connsiteY30" fmla="*/ 198023 h 232956"/>
                <a:gd name="connsiteX31" fmla="*/ 384397 w 396046"/>
                <a:gd name="connsiteY31" fmla="*/ 206760 h 232956"/>
                <a:gd name="connsiteX32" fmla="*/ 366925 w 396046"/>
                <a:gd name="connsiteY32" fmla="*/ 215496 h 232956"/>
                <a:gd name="connsiteX33" fmla="*/ 355276 w 396046"/>
                <a:gd name="connsiteY33" fmla="*/ 218408 h 232956"/>
                <a:gd name="connsiteX34" fmla="*/ 273737 w 396046"/>
                <a:gd name="connsiteY34" fmla="*/ 221320 h 232956"/>
                <a:gd name="connsiteX35" fmla="*/ 238792 w 396046"/>
                <a:gd name="connsiteY35" fmla="*/ 227144 h 232956"/>
                <a:gd name="connsiteX36" fmla="*/ 227144 w 396046"/>
                <a:gd name="connsiteY36" fmla="*/ 230056 h 232956"/>
                <a:gd name="connsiteX37" fmla="*/ 265001 w 396046"/>
                <a:gd name="connsiteY37" fmla="*/ 230056 h 23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6046" h="232956">
                  <a:moveTo>
                    <a:pt x="265001" y="230056"/>
                  </a:moveTo>
                  <a:cubicBezTo>
                    <a:pt x="241219" y="230056"/>
                    <a:pt x="206255" y="236581"/>
                    <a:pt x="84451" y="230056"/>
                  </a:cubicBezTo>
                  <a:cubicBezTo>
                    <a:pt x="79231" y="229776"/>
                    <a:pt x="74744" y="226173"/>
                    <a:pt x="69890" y="224232"/>
                  </a:cubicBezTo>
                  <a:cubicBezTo>
                    <a:pt x="33867" y="188209"/>
                    <a:pt x="84289" y="239488"/>
                    <a:pt x="46593" y="198023"/>
                  </a:cubicBezTo>
                  <a:cubicBezTo>
                    <a:pt x="41053" y="191929"/>
                    <a:pt x="33689" y="187404"/>
                    <a:pt x="29121" y="180551"/>
                  </a:cubicBezTo>
                  <a:cubicBezTo>
                    <a:pt x="18809" y="165081"/>
                    <a:pt x="26970" y="178623"/>
                    <a:pt x="17472" y="157254"/>
                  </a:cubicBezTo>
                  <a:cubicBezTo>
                    <a:pt x="15709" y="153287"/>
                    <a:pt x="13358" y="149595"/>
                    <a:pt x="11648" y="145605"/>
                  </a:cubicBezTo>
                  <a:cubicBezTo>
                    <a:pt x="10439" y="142784"/>
                    <a:pt x="9814" y="139743"/>
                    <a:pt x="8736" y="136869"/>
                  </a:cubicBezTo>
                  <a:cubicBezTo>
                    <a:pt x="512" y="114938"/>
                    <a:pt x="4879" y="130179"/>
                    <a:pt x="0" y="110660"/>
                  </a:cubicBezTo>
                  <a:cubicBezTo>
                    <a:pt x="971" y="96100"/>
                    <a:pt x="513" y="81373"/>
                    <a:pt x="2912" y="66979"/>
                  </a:cubicBezTo>
                  <a:cubicBezTo>
                    <a:pt x="3487" y="63527"/>
                    <a:pt x="7171" y="61373"/>
                    <a:pt x="8736" y="58242"/>
                  </a:cubicBezTo>
                  <a:cubicBezTo>
                    <a:pt x="10109" y="55497"/>
                    <a:pt x="9806" y="51962"/>
                    <a:pt x="11648" y="49506"/>
                  </a:cubicBezTo>
                  <a:cubicBezTo>
                    <a:pt x="15767" y="44015"/>
                    <a:pt x="22401" y="40656"/>
                    <a:pt x="26209" y="34945"/>
                  </a:cubicBezTo>
                  <a:cubicBezTo>
                    <a:pt x="35357" y="21223"/>
                    <a:pt x="27766" y="29479"/>
                    <a:pt x="43681" y="20385"/>
                  </a:cubicBezTo>
                  <a:cubicBezTo>
                    <a:pt x="51581" y="15871"/>
                    <a:pt x="54805" y="11515"/>
                    <a:pt x="64066" y="8737"/>
                  </a:cubicBezTo>
                  <a:cubicBezTo>
                    <a:pt x="69722" y="7040"/>
                    <a:pt x="75775" y="7105"/>
                    <a:pt x="81539" y="5824"/>
                  </a:cubicBezTo>
                  <a:cubicBezTo>
                    <a:pt x="84535" y="5158"/>
                    <a:pt x="87324" y="3755"/>
                    <a:pt x="90275" y="2912"/>
                  </a:cubicBezTo>
                  <a:cubicBezTo>
                    <a:pt x="94123" y="1813"/>
                    <a:pt x="98040" y="971"/>
                    <a:pt x="101923" y="0"/>
                  </a:cubicBezTo>
                  <a:lnTo>
                    <a:pt x="285386" y="2912"/>
                  </a:lnTo>
                  <a:cubicBezTo>
                    <a:pt x="291516" y="3098"/>
                    <a:pt x="306198" y="12573"/>
                    <a:pt x="308683" y="14561"/>
                  </a:cubicBezTo>
                  <a:cubicBezTo>
                    <a:pt x="314043" y="18849"/>
                    <a:pt x="317931" y="24775"/>
                    <a:pt x="323243" y="29121"/>
                  </a:cubicBezTo>
                  <a:cubicBezTo>
                    <a:pt x="328661" y="33554"/>
                    <a:pt x="335484" y="36119"/>
                    <a:pt x="340716" y="40770"/>
                  </a:cubicBezTo>
                  <a:cubicBezTo>
                    <a:pt x="344343" y="43994"/>
                    <a:pt x="346256" y="48765"/>
                    <a:pt x="349452" y="52418"/>
                  </a:cubicBezTo>
                  <a:cubicBezTo>
                    <a:pt x="353068" y="56551"/>
                    <a:pt x="357217" y="60184"/>
                    <a:pt x="361100" y="64067"/>
                  </a:cubicBezTo>
                  <a:cubicBezTo>
                    <a:pt x="362071" y="66979"/>
                    <a:pt x="362489" y="70138"/>
                    <a:pt x="364012" y="72803"/>
                  </a:cubicBezTo>
                  <a:cubicBezTo>
                    <a:pt x="366420" y="77017"/>
                    <a:pt x="369928" y="80502"/>
                    <a:pt x="372749" y="84451"/>
                  </a:cubicBezTo>
                  <a:cubicBezTo>
                    <a:pt x="374783" y="87299"/>
                    <a:pt x="376632" y="90276"/>
                    <a:pt x="378573" y="93188"/>
                  </a:cubicBezTo>
                  <a:cubicBezTo>
                    <a:pt x="386934" y="126632"/>
                    <a:pt x="375242" y="85415"/>
                    <a:pt x="387309" y="113572"/>
                  </a:cubicBezTo>
                  <a:cubicBezTo>
                    <a:pt x="388886" y="117251"/>
                    <a:pt x="389121" y="121373"/>
                    <a:pt x="390221" y="125221"/>
                  </a:cubicBezTo>
                  <a:cubicBezTo>
                    <a:pt x="398580" y="154475"/>
                    <a:pt x="386939" y="109177"/>
                    <a:pt x="396046" y="145605"/>
                  </a:cubicBezTo>
                  <a:cubicBezTo>
                    <a:pt x="394104" y="163078"/>
                    <a:pt x="393511" y="180753"/>
                    <a:pt x="390221" y="198023"/>
                  </a:cubicBezTo>
                  <a:cubicBezTo>
                    <a:pt x="389566" y="201461"/>
                    <a:pt x="386872" y="204285"/>
                    <a:pt x="384397" y="206760"/>
                  </a:cubicBezTo>
                  <a:cubicBezTo>
                    <a:pt x="379293" y="211865"/>
                    <a:pt x="373556" y="213602"/>
                    <a:pt x="366925" y="215496"/>
                  </a:cubicBezTo>
                  <a:cubicBezTo>
                    <a:pt x="363077" y="216596"/>
                    <a:pt x="359271" y="218158"/>
                    <a:pt x="355276" y="218408"/>
                  </a:cubicBezTo>
                  <a:cubicBezTo>
                    <a:pt x="328132" y="220104"/>
                    <a:pt x="300917" y="220349"/>
                    <a:pt x="273737" y="221320"/>
                  </a:cubicBezTo>
                  <a:cubicBezTo>
                    <a:pt x="247525" y="227873"/>
                    <a:pt x="279694" y="220327"/>
                    <a:pt x="238792" y="227144"/>
                  </a:cubicBezTo>
                  <a:cubicBezTo>
                    <a:pt x="234844" y="227802"/>
                    <a:pt x="230992" y="228957"/>
                    <a:pt x="227144" y="230056"/>
                  </a:cubicBezTo>
                  <a:cubicBezTo>
                    <a:pt x="224192" y="230899"/>
                    <a:pt x="288783" y="230056"/>
                    <a:pt x="265001" y="230056"/>
                  </a:cubicBezTo>
                  <a:close/>
                </a:path>
              </a:pathLst>
            </a:custGeom>
            <a:noFill/>
            <a:ln>
              <a:solidFill>
                <a:srgbClr val="7030A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6" name="フリーフォーム 89">
              <a:extLst>
                <a:ext uri="{FF2B5EF4-FFF2-40B4-BE49-F238E27FC236}">
                  <a16:creationId xmlns:a16="http://schemas.microsoft.com/office/drawing/2014/main" id="{F672DC34-8089-6318-6642-31B0181B2D6F}"/>
                </a:ext>
              </a:extLst>
            </p:cNvPr>
            <p:cNvSpPr/>
            <p:nvPr/>
          </p:nvSpPr>
          <p:spPr>
            <a:xfrm>
              <a:off x="2034436" y="3943183"/>
              <a:ext cx="923334" cy="247529"/>
            </a:xfrm>
            <a:custGeom>
              <a:avLst/>
              <a:gdLst>
                <a:gd name="connsiteX0" fmla="*/ 55330 w 923334"/>
                <a:gd name="connsiteY0" fmla="*/ 206759 h 247529"/>
                <a:gd name="connsiteX1" fmla="*/ 49506 w 923334"/>
                <a:gd name="connsiteY1" fmla="*/ 177638 h 247529"/>
                <a:gd name="connsiteX2" fmla="*/ 43682 w 923334"/>
                <a:gd name="connsiteY2" fmla="*/ 163078 h 247529"/>
                <a:gd name="connsiteX3" fmla="*/ 37858 w 923334"/>
                <a:gd name="connsiteY3" fmla="*/ 125220 h 247529"/>
                <a:gd name="connsiteX4" fmla="*/ 40770 w 923334"/>
                <a:gd name="connsiteY4" fmla="*/ 75715 h 247529"/>
                <a:gd name="connsiteX5" fmla="*/ 46594 w 923334"/>
                <a:gd name="connsiteY5" fmla="*/ 66978 h 247529"/>
                <a:gd name="connsiteX6" fmla="*/ 64067 w 923334"/>
                <a:gd name="connsiteY6" fmla="*/ 52418 h 247529"/>
                <a:gd name="connsiteX7" fmla="*/ 87363 w 923334"/>
                <a:gd name="connsiteY7" fmla="*/ 43682 h 247529"/>
                <a:gd name="connsiteX8" fmla="*/ 99012 w 923334"/>
                <a:gd name="connsiteY8" fmla="*/ 49506 h 247529"/>
                <a:gd name="connsiteX9" fmla="*/ 119397 w 923334"/>
                <a:gd name="connsiteY9" fmla="*/ 75715 h 247529"/>
                <a:gd name="connsiteX10" fmla="*/ 128133 w 923334"/>
                <a:gd name="connsiteY10" fmla="*/ 90275 h 247529"/>
                <a:gd name="connsiteX11" fmla="*/ 133957 w 923334"/>
                <a:gd name="connsiteY11" fmla="*/ 104836 h 247529"/>
                <a:gd name="connsiteX12" fmla="*/ 148518 w 923334"/>
                <a:gd name="connsiteY12" fmla="*/ 128133 h 247529"/>
                <a:gd name="connsiteX13" fmla="*/ 151430 w 923334"/>
                <a:gd name="connsiteY13" fmla="*/ 142693 h 247529"/>
                <a:gd name="connsiteX14" fmla="*/ 154342 w 923334"/>
                <a:gd name="connsiteY14" fmla="*/ 151429 h 247529"/>
                <a:gd name="connsiteX15" fmla="*/ 151430 w 923334"/>
                <a:gd name="connsiteY15" fmla="*/ 133957 h 247529"/>
                <a:gd name="connsiteX16" fmla="*/ 160166 w 923334"/>
                <a:gd name="connsiteY16" fmla="*/ 75715 h 247529"/>
                <a:gd name="connsiteX17" fmla="*/ 168902 w 923334"/>
                <a:gd name="connsiteY17" fmla="*/ 61154 h 247529"/>
                <a:gd name="connsiteX18" fmla="*/ 195111 w 923334"/>
                <a:gd name="connsiteY18" fmla="*/ 32033 h 247529"/>
                <a:gd name="connsiteX19" fmla="*/ 203848 w 923334"/>
                <a:gd name="connsiteY19" fmla="*/ 29121 h 247529"/>
                <a:gd name="connsiteX20" fmla="*/ 218408 w 923334"/>
                <a:gd name="connsiteY20" fmla="*/ 20385 h 247529"/>
                <a:gd name="connsiteX21" fmla="*/ 273738 w 923334"/>
                <a:gd name="connsiteY21" fmla="*/ 26209 h 247529"/>
                <a:gd name="connsiteX22" fmla="*/ 285386 w 923334"/>
                <a:gd name="connsiteY22" fmla="*/ 29121 h 247529"/>
                <a:gd name="connsiteX23" fmla="*/ 302859 w 923334"/>
                <a:gd name="connsiteY23" fmla="*/ 43682 h 247529"/>
                <a:gd name="connsiteX24" fmla="*/ 314507 w 923334"/>
                <a:gd name="connsiteY24" fmla="*/ 52418 h 247529"/>
                <a:gd name="connsiteX25" fmla="*/ 323244 w 923334"/>
                <a:gd name="connsiteY25" fmla="*/ 69891 h 247529"/>
                <a:gd name="connsiteX26" fmla="*/ 326156 w 923334"/>
                <a:gd name="connsiteY26" fmla="*/ 78627 h 247529"/>
                <a:gd name="connsiteX27" fmla="*/ 331980 w 923334"/>
                <a:gd name="connsiteY27" fmla="*/ 107748 h 247529"/>
                <a:gd name="connsiteX28" fmla="*/ 329068 w 923334"/>
                <a:gd name="connsiteY28" fmla="*/ 168902 h 247529"/>
                <a:gd name="connsiteX29" fmla="*/ 326156 w 923334"/>
                <a:gd name="connsiteY29" fmla="*/ 157254 h 247529"/>
                <a:gd name="connsiteX30" fmla="*/ 331980 w 923334"/>
                <a:gd name="connsiteY30" fmla="*/ 84451 h 247529"/>
                <a:gd name="connsiteX31" fmla="*/ 334892 w 923334"/>
                <a:gd name="connsiteY31" fmla="*/ 75715 h 247529"/>
                <a:gd name="connsiteX32" fmla="*/ 358189 w 923334"/>
                <a:gd name="connsiteY32" fmla="*/ 55330 h 247529"/>
                <a:gd name="connsiteX33" fmla="*/ 366925 w 923334"/>
                <a:gd name="connsiteY33" fmla="*/ 52418 h 247529"/>
                <a:gd name="connsiteX34" fmla="*/ 384398 w 923334"/>
                <a:gd name="connsiteY34" fmla="*/ 43682 h 247529"/>
                <a:gd name="connsiteX35" fmla="*/ 413519 w 923334"/>
                <a:gd name="connsiteY35" fmla="*/ 52418 h 247529"/>
                <a:gd name="connsiteX36" fmla="*/ 428079 w 923334"/>
                <a:gd name="connsiteY36" fmla="*/ 66978 h 247529"/>
                <a:gd name="connsiteX37" fmla="*/ 445552 w 923334"/>
                <a:gd name="connsiteY37" fmla="*/ 90275 h 247529"/>
                <a:gd name="connsiteX38" fmla="*/ 468849 w 923334"/>
                <a:gd name="connsiteY38" fmla="*/ 136869 h 247529"/>
                <a:gd name="connsiteX39" fmla="*/ 500882 w 923334"/>
                <a:gd name="connsiteY39" fmla="*/ 186375 h 247529"/>
                <a:gd name="connsiteX40" fmla="*/ 509618 w 923334"/>
                <a:gd name="connsiteY40" fmla="*/ 212584 h 247529"/>
                <a:gd name="connsiteX41" fmla="*/ 518355 w 923334"/>
                <a:gd name="connsiteY41" fmla="*/ 198023 h 247529"/>
                <a:gd name="connsiteX42" fmla="*/ 535827 w 923334"/>
                <a:gd name="connsiteY42" fmla="*/ 160166 h 247529"/>
                <a:gd name="connsiteX43" fmla="*/ 553300 w 923334"/>
                <a:gd name="connsiteY43" fmla="*/ 136869 h 247529"/>
                <a:gd name="connsiteX44" fmla="*/ 564948 w 923334"/>
                <a:gd name="connsiteY44" fmla="*/ 122308 h 247529"/>
                <a:gd name="connsiteX45" fmla="*/ 576597 w 923334"/>
                <a:gd name="connsiteY45" fmla="*/ 104836 h 247529"/>
                <a:gd name="connsiteX46" fmla="*/ 579509 w 923334"/>
                <a:gd name="connsiteY46" fmla="*/ 96099 h 247529"/>
                <a:gd name="connsiteX47" fmla="*/ 588245 w 923334"/>
                <a:gd name="connsiteY47" fmla="*/ 81539 h 247529"/>
                <a:gd name="connsiteX48" fmla="*/ 599893 w 923334"/>
                <a:gd name="connsiteY48" fmla="*/ 64066 h 247529"/>
                <a:gd name="connsiteX49" fmla="*/ 620278 w 923334"/>
                <a:gd name="connsiteY49" fmla="*/ 90275 h 247529"/>
                <a:gd name="connsiteX50" fmla="*/ 631927 w 923334"/>
                <a:gd name="connsiteY50" fmla="*/ 136869 h 247529"/>
                <a:gd name="connsiteX51" fmla="*/ 646487 w 923334"/>
                <a:gd name="connsiteY51" fmla="*/ 174726 h 247529"/>
                <a:gd name="connsiteX52" fmla="*/ 658135 w 923334"/>
                <a:gd name="connsiteY52" fmla="*/ 171814 h 247529"/>
                <a:gd name="connsiteX53" fmla="*/ 669784 w 923334"/>
                <a:gd name="connsiteY53" fmla="*/ 157254 h 247529"/>
                <a:gd name="connsiteX54" fmla="*/ 678520 w 923334"/>
                <a:gd name="connsiteY54" fmla="*/ 148517 h 247529"/>
                <a:gd name="connsiteX55" fmla="*/ 684344 w 923334"/>
                <a:gd name="connsiteY55" fmla="*/ 136869 h 247529"/>
                <a:gd name="connsiteX56" fmla="*/ 693081 w 923334"/>
                <a:gd name="connsiteY56" fmla="*/ 128133 h 247529"/>
                <a:gd name="connsiteX57" fmla="*/ 701817 w 923334"/>
                <a:gd name="connsiteY57" fmla="*/ 116484 h 247529"/>
                <a:gd name="connsiteX58" fmla="*/ 716378 w 923334"/>
                <a:gd name="connsiteY58" fmla="*/ 93187 h 247529"/>
                <a:gd name="connsiteX59" fmla="*/ 730938 w 923334"/>
                <a:gd name="connsiteY59" fmla="*/ 75715 h 247529"/>
                <a:gd name="connsiteX60" fmla="*/ 765883 w 923334"/>
                <a:gd name="connsiteY60" fmla="*/ 101924 h 247529"/>
                <a:gd name="connsiteX61" fmla="*/ 821213 w 923334"/>
                <a:gd name="connsiteY61" fmla="*/ 183463 h 247529"/>
                <a:gd name="connsiteX62" fmla="*/ 835774 w 923334"/>
                <a:gd name="connsiteY62" fmla="*/ 203847 h 247529"/>
                <a:gd name="connsiteX63" fmla="*/ 847422 w 923334"/>
                <a:gd name="connsiteY63" fmla="*/ 221320 h 247529"/>
                <a:gd name="connsiteX64" fmla="*/ 861983 w 923334"/>
                <a:gd name="connsiteY64" fmla="*/ 235880 h 247529"/>
                <a:gd name="connsiteX65" fmla="*/ 885279 w 923334"/>
                <a:gd name="connsiteY65" fmla="*/ 189287 h 247529"/>
                <a:gd name="connsiteX66" fmla="*/ 894016 w 923334"/>
                <a:gd name="connsiteY66" fmla="*/ 171814 h 247529"/>
                <a:gd name="connsiteX67" fmla="*/ 905664 w 923334"/>
                <a:gd name="connsiteY67" fmla="*/ 154341 h 247529"/>
                <a:gd name="connsiteX68" fmla="*/ 920225 w 923334"/>
                <a:gd name="connsiteY68" fmla="*/ 128133 h 247529"/>
                <a:gd name="connsiteX69" fmla="*/ 882367 w 923334"/>
                <a:gd name="connsiteY69" fmla="*/ 125220 h 247529"/>
                <a:gd name="connsiteX70" fmla="*/ 809565 w 923334"/>
                <a:gd name="connsiteY70" fmla="*/ 154341 h 247529"/>
                <a:gd name="connsiteX71" fmla="*/ 789180 w 923334"/>
                <a:gd name="connsiteY71" fmla="*/ 160166 h 247529"/>
                <a:gd name="connsiteX72" fmla="*/ 771707 w 923334"/>
                <a:gd name="connsiteY72" fmla="*/ 165990 h 247529"/>
                <a:gd name="connsiteX73" fmla="*/ 757147 w 923334"/>
                <a:gd name="connsiteY73" fmla="*/ 171814 h 247529"/>
                <a:gd name="connsiteX74" fmla="*/ 739674 w 923334"/>
                <a:gd name="connsiteY74" fmla="*/ 180550 h 247529"/>
                <a:gd name="connsiteX75" fmla="*/ 728026 w 923334"/>
                <a:gd name="connsiteY75" fmla="*/ 177638 h 247529"/>
                <a:gd name="connsiteX76" fmla="*/ 725114 w 923334"/>
                <a:gd name="connsiteY76" fmla="*/ 163078 h 247529"/>
                <a:gd name="connsiteX77" fmla="*/ 719290 w 923334"/>
                <a:gd name="connsiteY77" fmla="*/ 151429 h 247529"/>
                <a:gd name="connsiteX78" fmla="*/ 710553 w 923334"/>
                <a:gd name="connsiteY78" fmla="*/ 128133 h 247529"/>
                <a:gd name="connsiteX79" fmla="*/ 707641 w 923334"/>
                <a:gd name="connsiteY79" fmla="*/ 99012 h 247529"/>
                <a:gd name="connsiteX80" fmla="*/ 695993 w 923334"/>
                <a:gd name="connsiteY80" fmla="*/ 101924 h 247529"/>
                <a:gd name="connsiteX81" fmla="*/ 687256 w 923334"/>
                <a:gd name="connsiteY81" fmla="*/ 116484 h 247529"/>
                <a:gd name="connsiteX82" fmla="*/ 661048 w 923334"/>
                <a:gd name="connsiteY82" fmla="*/ 142693 h 247529"/>
                <a:gd name="connsiteX83" fmla="*/ 652311 w 923334"/>
                <a:gd name="connsiteY83" fmla="*/ 154341 h 247529"/>
                <a:gd name="connsiteX84" fmla="*/ 611542 w 923334"/>
                <a:gd name="connsiteY84" fmla="*/ 177638 h 247529"/>
                <a:gd name="connsiteX85" fmla="*/ 594069 w 923334"/>
                <a:gd name="connsiteY85" fmla="*/ 180550 h 247529"/>
                <a:gd name="connsiteX86" fmla="*/ 567860 w 923334"/>
                <a:gd name="connsiteY86" fmla="*/ 186375 h 247529"/>
                <a:gd name="connsiteX87" fmla="*/ 530003 w 923334"/>
                <a:gd name="connsiteY87" fmla="*/ 183463 h 247529"/>
                <a:gd name="connsiteX88" fmla="*/ 518355 w 923334"/>
                <a:gd name="connsiteY88" fmla="*/ 177638 h 247529"/>
                <a:gd name="connsiteX89" fmla="*/ 503794 w 923334"/>
                <a:gd name="connsiteY89" fmla="*/ 163078 h 247529"/>
                <a:gd name="connsiteX90" fmla="*/ 497970 w 923334"/>
                <a:gd name="connsiteY90" fmla="*/ 139781 h 247529"/>
                <a:gd name="connsiteX91" fmla="*/ 492146 w 923334"/>
                <a:gd name="connsiteY91" fmla="*/ 122308 h 247529"/>
                <a:gd name="connsiteX92" fmla="*/ 489234 w 923334"/>
                <a:gd name="connsiteY92" fmla="*/ 87363 h 247529"/>
                <a:gd name="connsiteX93" fmla="*/ 471761 w 923334"/>
                <a:gd name="connsiteY93" fmla="*/ 96099 h 247529"/>
                <a:gd name="connsiteX94" fmla="*/ 457200 w 923334"/>
                <a:gd name="connsiteY94" fmla="*/ 116484 h 247529"/>
                <a:gd name="connsiteX95" fmla="*/ 433904 w 923334"/>
                <a:gd name="connsiteY95" fmla="*/ 145605 h 247529"/>
                <a:gd name="connsiteX96" fmla="*/ 384398 w 923334"/>
                <a:gd name="connsiteY96" fmla="*/ 200935 h 247529"/>
                <a:gd name="connsiteX97" fmla="*/ 349453 w 923334"/>
                <a:gd name="connsiteY97" fmla="*/ 241705 h 247529"/>
                <a:gd name="connsiteX98" fmla="*/ 337804 w 923334"/>
                <a:gd name="connsiteY98" fmla="*/ 247529 h 247529"/>
                <a:gd name="connsiteX99" fmla="*/ 320332 w 923334"/>
                <a:gd name="connsiteY99" fmla="*/ 241705 h 247529"/>
                <a:gd name="connsiteX100" fmla="*/ 308683 w 923334"/>
                <a:gd name="connsiteY100" fmla="*/ 206759 h 247529"/>
                <a:gd name="connsiteX101" fmla="*/ 299947 w 923334"/>
                <a:gd name="connsiteY101" fmla="*/ 177638 h 247529"/>
                <a:gd name="connsiteX102" fmla="*/ 297035 w 923334"/>
                <a:gd name="connsiteY102" fmla="*/ 154341 h 247529"/>
                <a:gd name="connsiteX103" fmla="*/ 294123 w 923334"/>
                <a:gd name="connsiteY103" fmla="*/ 90275 h 247529"/>
                <a:gd name="connsiteX104" fmla="*/ 291211 w 923334"/>
                <a:gd name="connsiteY104" fmla="*/ 81539 h 247529"/>
                <a:gd name="connsiteX105" fmla="*/ 288299 w 923334"/>
                <a:gd name="connsiteY105" fmla="*/ 69891 h 247529"/>
                <a:gd name="connsiteX106" fmla="*/ 282474 w 923334"/>
                <a:gd name="connsiteY106" fmla="*/ 58242 h 247529"/>
                <a:gd name="connsiteX107" fmla="*/ 279562 w 923334"/>
                <a:gd name="connsiteY107" fmla="*/ 49506 h 247529"/>
                <a:gd name="connsiteX108" fmla="*/ 270826 w 923334"/>
                <a:gd name="connsiteY108" fmla="*/ 43682 h 247529"/>
                <a:gd name="connsiteX109" fmla="*/ 232969 w 923334"/>
                <a:gd name="connsiteY109" fmla="*/ 58242 h 247529"/>
                <a:gd name="connsiteX110" fmla="*/ 189287 w 923334"/>
                <a:gd name="connsiteY110" fmla="*/ 110660 h 247529"/>
                <a:gd name="connsiteX111" fmla="*/ 133957 w 923334"/>
                <a:gd name="connsiteY111" fmla="*/ 165990 h 247529"/>
                <a:gd name="connsiteX112" fmla="*/ 107748 w 923334"/>
                <a:gd name="connsiteY112" fmla="*/ 186375 h 247529"/>
                <a:gd name="connsiteX113" fmla="*/ 90276 w 923334"/>
                <a:gd name="connsiteY113" fmla="*/ 198023 h 247529"/>
                <a:gd name="connsiteX114" fmla="*/ 58242 w 923334"/>
                <a:gd name="connsiteY114" fmla="*/ 224232 h 247529"/>
                <a:gd name="connsiteX115" fmla="*/ 46594 w 923334"/>
                <a:gd name="connsiteY115" fmla="*/ 221320 h 247529"/>
                <a:gd name="connsiteX116" fmla="*/ 43682 w 923334"/>
                <a:gd name="connsiteY116" fmla="*/ 212584 h 247529"/>
                <a:gd name="connsiteX117" fmla="*/ 37858 w 923334"/>
                <a:gd name="connsiteY117" fmla="*/ 200935 h 247529"/>
                <a:gd name="connsiteX118" fmla="*/ 32034 w 923334"/>
                <a:gd name="connsiteY118" fmla="*/ 183463 h 247529"/>
                <a:gd name="connsiteX119" fmla="*/ 20385 w 923334"/>
                <a:gd name="connsiteY119" fmla="*/ 157254 h 247529"/>
                <a:gd name="connsiteX120" fmla="*/ 8737 w 923334"/>
                <a:gd name="connsiteY120" fmla="*/ 133957 h 247529"/>
                <a:gd name="connsiteX121" fmla="*/ 5825 w 923334"/>
                <a:gd name="connsiteY121" fmla="*/ 113572 h 247529"/>
                <a:gd name="connsiteX122" fmla="*/ 0 w 923334"/>
                <a:gd name="connsiteY122" fmla="*/ 96099 h 247529"/>
                <a:gd name="connsiteX123" fmla="*/ 11649 w 923334"/>
                <a:gd name="connsiteY123" fmla="*/ 66978 h 247529"/>
                <a:gd name="connsiteX124" fmla="*/ 66979 w 923334"/>
                <a:gd name="connsiteY124" fmla="*/ 119396 h 247529"/>
                <a:gd name="connsiteX125" fmla="*/ 128133 w 923334"/>
                <a:gd name="connsiteY125" fmla="*/ 154341 h 247529"/>
                <a:gd name="connsiteX126" fmla="*/ 168902 w 923334"/>
                <a:gd name="connsiteY126" fmla="*/ 177638 h 247529"/>
                <a:gd name="connsiteX127" fmla="*/ 183463 w 923334"/>
                <a:gd name="connsiteY127" fmla="*/ 174726 h 247529"/>
                <a:gd name="connsiteX128" fmla="*/ 189287 w 923334"/>
                <a:gd name="connsiteY128" fmla="*/ 165990 h 247529"/>
                <a:gd name="connsiteX129" fmla="*/ 198023 w 923334"/>
                <a:gd name="connsiteY129" fmla="*/ 148517 h 247529"/>
                <a:gd name="connsiteX130" fmla="*/ 212584 w 923334"/>
                <a:gd name="connsiteY130" fmla="*/ 113572 h 247529"/>
                <a:gd name="connsiteX131" fmla="*/ 218408 w 923334"/>
                <a:gd name="connsiteY131" fmla="*/ 101924 h 247529"/>
                <a:gd name="connsiteX132" fmla="*/ 224232 w 923334"/>
                <a:gd name="connsiteY132" fmla="*/ 87363 h 247529"/>
                <a:gd name="connsiteX133" fmla="*/ 227144 w 923334"/>
                <a:gd name="connsiteY133" fmla="*/ 78627 h 247529"/>
                <a:gd name="connsiteX134" fmla="*/ 232969 w 923334"/>
                <a:gd name="connsiteY134" fmla="*/ 69891 h 247529"/>
                <a:gd name="connsiteX135" fmla="*/ 238793 w 923334"/>
                <a:gd name="connsiteY135" fmla="*/ 52418 h 247529"/>
                <a:gd name="connsiteX136" fmla="*/ 241705 w 923334"/>
                <a:gd name="connsiteY136" fmla="*/ 43682 h 247529"/>
                <a:gd name="connsiteX137" fmla="*/ 247529 w 923334"/>
                <a:gd name="connsiteY137" fmla="*/ 37857 h 247529"/>
                <a:gd name="connsiteX138" fmla="*/ 262090 w 923334"/>
                <a:gd name="connsiteY138" fmla="*/ 23297 h 247529"/>
                <a:gd name="connsiteX139" fmla="*/ 273738 w 923334"/>
                <a:gd name="connsiteY139" fmla="*/ 20385 h 247529"/>
                <a:gd name="connsiteX140" fmla="*/ 294123 w 923334"/>
                <a:gd name="connsiteY140" fmla="*/ 23297 h 247529"/>
                <a:gd name="connsiteX141" fmla="*/ 320332 w 923334"/>
                <a:gd name="connsiteY141" fmla="*/ 43682 h 247529"/>
                <a:gd name="connsiteX142" fmla="*/ 343628 w 923334"/>
                <a:gd name="connsiteY142" fmla="*/ 58242 h 247529"/>
                <a:gd name="connsiteX143" fmla="*/ 366925 w 923334"/>
                <a:gd name="connsiteY143" fmla="*/ 69891 h 247529"/>
                <a:gd name="connsiteX144" fmla="*/ 390222 w 923334"/>
                <a:gd name="connsiteY144" fmla="*/ 87363 h 247529"/>
                <a:gd name="connsiteX145" fmla="*/ 419343 w 923334"/>
                <a:gd name="connsiteY145" fmla="*/ 99012 h 247529"/>
                <a:gd name="connsiteX146" fmla="*/ 436816 w 923334"/>
                <a:gd name="connsiteY146" fmla="*/ 110660 h 247529"/>
                <a:gd name="connsiteX147" fmla="*/ 454288 w 923334"/>
                <a:gd name="connsiteY147" fmla="*/ 119396 h 247529"/>
                <a:gd name="connsiteX148" fmla="*/ 463025 w 923334"/>
                <a:gd name="connsiteY148" fmla="*/ 125220 h 247529"/>
                <a:gd name="connsiteX149" fmla="*/ 474673 w 923334"/>
                <a:gd name="connsiteY149" fmla="*/ 128133 h 247529"/>
                <a:gd name="connsiteX150" fmla="*/ 483409 w 923334"/>
                <a:gd name="connsiteY150" fmla="*/ 131045 h 247529"/>
                <a:gd name="connsiteX151" fmla="*/ 497970 w 923334"/>
                <a:gd name="connsiteY151" fmla="*/ 128133 h 247529"/>
                <a:gd name="connsiteX152" fmla="*/ 515442 w 923334"/>
                <a:gd name="connsiteY152" fmla="*/ 104836 h 247529"/>
                <a:gd name="connsiteX153" fmla="*/ 547476 w 923334"/>
                <a:gd name="connsiteY153" fmla="*/ 64066 h 247529"/>
                <a:gd name="connsiteX154" fmla="*/ 559124 w 923334"/>
                <a:gd name="connsiteY154" fmla="*/ 43682 h 247529"/>
                <a:gd name="connsiteX155" fmla="*/ 567860 w 923334"/>
                <a:gd name="connsiteY155" fmla="*/ 40770 h 247529"/>
                <a:gd name="connsiteX156" fmla="*/ 576597 w 923334"/>
                <a:gd name="connsiteY156" fmla="*/ 58242 h 247529"/>
                <a:gd name="connsiteX157" fmla="*/ 579509 w 923334"/>
                <a:gd name="connsiteY157" fmla="*/ 78627 h 247529"/>
                <a:gd name="connsiteX158" fmla="*/ 588245 w 923334"/>
                <a:gd name="connsiteY158" fmla="*/ 84451 h 247529"/>
                <a:gd name="connsiteX159" fmla="*/ 602806 w 923334"/>
                <a:gd name="connsiteY159" fmla="*/ 75715 h 247529"/>
                <a:gd name="connsiteX160" fmla="*/ 629014 w 923334"/>
                <a:gd name="connsiteY160" fmla="*/ 40770 h 247529"/>
                <a:gd name="connsiteX161" fmla="*/ 652311 w 923334"/>
                <a:gd name="connsiteY161" fmla="*/ 11648 h 247529"/>
                <a:gd name="connsiteX162" fmla="*/ 669784 w 923334"/>
                <a:gd name="connsiteY162" fmla="*/ 0 h 247529"/>
                <a:gd name="connsiteX163" fmla="*/ 684344 w 923334"/>
                <a:gd name="connsiteY163" fmla="*/ 11648 h 247529"/>
                <a:gd name="connsiteX164" fmla="*/ 701817 w 923334"/>
                <a:gd name="connsiteY164" fmla="*/ 49506 h 247529"/>
                <a:gd name="connsiteX165" fmla="*/ 704729 w 923334"/>
                <a:gd name="connsiteY165" fmla="*/ 58242 h 247529"/>
                <a:gd name="connsiteX166" fmla="*/ 716378 w 923334"/>
                <a:gd name="connsiteY166" fmla="*/ 75715 h 247529"/>
                <a:gd name="connsiteX167" fmla="*/ 722202 w 923334"/>
                <a:gd name="connsiteY167" fmla="*/ 84451 h 247529"/>
                <a:gd name="connsiteX168" fmla="*/ 733850 w 923334"/>
                <a:gd name="connsiteY168" fmla="*/ 87363 h 247529"/>
                <a:gd name="connsiteX169" fmla="*/ 760059 w 923334"/>
                <a:gd name="connsiteY169" fmla="*/ 64066 h 247529"/>
                <a:gd name="connsiteX170" fmla="*/ 768795 w 923334"/>
                <a:gd name="connsiteY170" fmla="*/ 58242 h 247529"/>
                <a:gd name="connsiteX171" fmla="*/ 777532 w 923334"/>
                <a:gd name="connsiteY171" fmla="*/ 55330 h 247529"/>
                <a:gd name="connsiteX172" fmla="*/ 786268 w 923334"/>
                <a:gd name="connsiteY172" fmla="*/ 49506 h 247529"/>
                <a:gd name="connsiteX173" fmla="*/ 821213 w 923334"/>
                <a:gd name="connsiteY173" fmla="*/ 55330 h 247529"/>
                <a:gd name="connsiteX174" fmla="*/ 824125 w 923334"/>
                <a:gd name="connsiteY174" fmla="*/ 64066 h 247529"/>
                <a:gd name="connsiteX175" fmla="*/ 838686 w 923334"/>
                <a:gd name="connsiteY175" fmla="*/ 84451 h 247529"/>
                <a:gd name="connsiteX176" fmla="*/ 847422 w 923334"/>
                <a:gd name="connsiteY176" fmla="*/ 99012 h 247529"/>
                <a:gd name="connsiteX177" fmla="*/ 850334 w 923334"/>
                <a:gd name="connsiteY177" fmla="*/ 110660 h 247529"/>
                <a:gd name="connsiteX178" fmla="*/ 864895 w 923334"/>
                <a:gd name="connsiteY178" fmla="*/ 128133 h 247529"/>
                <a:gd name="connsiteX179" fmla="*/ 888192 w 923334"/>
                <a:gd name="connsiteY179" fmla="*/ 160166 h 247529"/>
                <a:gd name="connsiteX180" fmla="*/ 896928 w 923334"/>
                <a:gd name="connsiteY180" fmla="*/ 168902 h 247529"/>
                <a:gd name="connsiteX181" fmla="*/ 902752 w 923334"/>
                <a:gd name="connsiteY181" fmla="*/ 177638 h 247529"/>
                <a:gd name="connsiteX182" fmla="*/ 911488 w 923334"/>
                <a:gd name="connsiteY182" fmla="*/ 189287 h 24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923334" h="247529">
                  <a:moveTo>
                    <a:pt x="55330" y="206759"/>
                  </a:moveTo>
                  <a:cubicBezTo>
                    <a:pt x="53389" y="197052"/>
                    <a:pt x="52057" y="187203"/>
                    <a:pt x="49506" y="177638"/>
                  </a:cubicBezTo>
                  <a:cubicBezTo>
                    <a:pt x="48159" y="172587"/>
                    <a:pt x="45057" y="168121"/>
                    <a:pt x="43682" y="163078"/>
                  </a:cubicBezTo>
                  <a:cubicBezTo>
                    <a:pt x="42470" y="158634"/>
                    <a:pt x="38317" y="128434"/>
                    <a:pt x="37858" y="125220"/>
                  </a:cubicBezTo>
                  <a:cubicBezTo>
                    <a:pt x="38829" y="108718"/>
                    <a:pt x="38318" y="92062"/>
                    <a:pt x="40770" y="75715"/>
                  </a:cubicBezTo>
                  <a:cubicBezTo>
                    <a:pt x="41289" y="72254"/>
                    <a:pt x="44353" y="69667"/>
                    <a:pt x="46594" y="66978"/>
                  </a:cubicBezTo>
                  <a:cubicBezTo>
                    <a:pt x="51195" y="61456"/>
                    <a:pt x="57521" y="55691"/>
                    <a:pt x="64067" y="52418"/>
                  </a:cubicBezTo>
                  <a:cubicBezTo>
                    <a:pt x="71032" y="48936"/>
                    <a:pt x="79802" y="46202"/>
                    <a:pt x="87363" y="43682"/>
                  </a:cubicBezTo>
                  <a:cubicBezTo>
                    <a:pt x="91246" y="45623"/>
                    <a:pt x="95479" y="46983"/>
                    <a:pt x="99012" y="49506"/>
                  </a:cubicBezTo>
                  <a:cubicBezTo>
                    <a:pt x="107157" y="55323"/>
                    <a:pt x="114882" y="68190"/>
                    <a:pt x="119397" y="75715"/>
                  </a:cubicBezTo>
                  <a:cubicBezTo>
                    <a:pt x="122309" y="80568"/>
                    <a:pt x="125602" y="85213"/>
                    <a:pt x="128133" y="90275"/>
                  </a:cubicBezTo>
                  <a:cubicBezTo>
                    <a:pt x="130471" y="94951"/>
                    <a:pt x="131619" y="100160"/>
                    <a:pt x="133957" y="104836"/>
                  </a:cubicBezTo>
                  <a:cubicBezTo>
                    <a:pt x="137470" y="111862"/>
                    <a:pt x="143897" y="121202"/>
                    <a:pt x="148518" y="128133"/>
                  </a:cubicBezTo>
                  <a:cubicBezTo>
                    <a:pt x="149489" y="132986"/>
                    <a:pt x="150230" y="137891"/>
                    <a:pt x="151430" y="142693"/>
                  </a:cubicBezTo>
                  <a:cubicBezTo>
                    <a:pt x="152174" y="145671"/>
                    <a:pt x="154342" y="154499"/>
                    <a:pt x="154342" y="151429"/>
                  </a:cubicBezTo>
                  <a:cubicBezTo>
                    <a:pt x="154342" y="145525"/>
                    <a:pt x="152401" y="139781"/>
                    <a:pt x="151430" y="133957"/>
                  </a:cubicBezTo>
                  <a:cubicBezTo>
                    <a:pt x="154342" y="114543"/>
                    <a:pt x="155585" y="94804"/>
                    <a:pt x="160166" y="75715"/>
                  </a:cubicBezTo>
                  <a:cubicBezTo>
                    <a:pt x="161487" y="70211"/>
                    <a:pt x="165573" y="65732"/>
                    <a:pt x="168902" y="61154"/>
                  </a:cubicBezTo>
                  <a:cubicBezTo>
                    <a:pt x="172031" y="56852"/>
                    <a:pt x="188929" y="36449"/>
                    <a:pt x="195111" y="32033"/>
                  </a:cubicBezTo>
                  <a:cubicBezTo>
                    <a:pt x="197609" y="30249"/>
                    <a:pt x="201102" y="30494"/>
                    <a:pt x="203848" y="29121"/>
                  </a:cubicBezTo>
                  <a:cubicBezTo>
                    <a:pt x="208910" y="26590"/>
                    <a:pt x="213555" y="23297"/>
                    <a:pt x="218408" y="20385"/>
                  </a:cubicBezTo>
                  <a:cubicBezTo>
                    <a:pt x="236851" y="22326"/>
                    <a:pt x="255349" y="23810"/>
                    <a:pt x="273738" y="26209"/>
                  </a:cubicBezTo>
                  <a:cubicBezTo>
                    <a:pt x="277707" y="26727"/>
                    <a:pt x="281806" y="27331"/>
                    <a:pt x="285386" y="29121"/>
                  </a:cubicBezTo>
                  <a:cubicBezTo>
                    <a:pt x="297036" y="34946"/>
                    <a:pt x="294845" y="37003"/>
                    <a:pt x="302859" y="43682"/>
                  </a:cubicBezTo>
                  <a:cubicBezTo>
                    <a:pt x="306587" y="46789"/>
                    <a:pt x="310624" y="49506"/>
                    <a:pt x="314507" y="52418"/>
                  </a:cubicBezTo>
                  <a:cubicBezTo>
                    <a:pt x="317419" y="58242"/>
                    <a:pt x="320599" y="63940"/>
                    <a:pt x="323244" y="69891"/>
                  </a:cubicBezTo>
                  <a:cubicBezTo>
                    <a:pt x="324491" y="72696"/>
                    <a:pt x="325313" y="75676"/>
                    <a:pt x="326156" y="78627"/>
                  </a:cubicBezTo>
                  <a:cubicBezTo>
                    <a:pt x="329631" y="90791"/>
                    <a:pt x="329692" y="94018"/>
                    <a:pt x="331980" y="107748"/>
                  </a:cubicBezTo>
                  <a:cubicBezTo>
                    <a:pt x="331009" y="128133"/>
                    <a:pt x="331452" y="148634"/>
                    <a:pt x="329068" y="168902"/>
                  </a:cubicBezTo>
                  <a:cubicBezTo>
                    <a:pt x="328600" y="172877"/>
                    <a:pt x="326018" y="161254"/>
                    <a:pt x="326156" y="157254"/>
                  </a:cubicBezTo>
                  <a:cubicBezTo>
                    <a:pt x="326995" y="132923"/>
                    <a:pt x="329387" y="108658"/>
                    <a:pt x="331980" y="84451"/>
                  </a:cubicBezTo>
                  <a:cubicBezTo>
                    <a:pt x="332307" y="81399"/>
                    <a:pt x="333519" y="78460"/>
                    <a:pt x="334892" y="75715"/>
                  </a:cubicBezTo>
                  <a:cubicBezTo>
                    <a:pt x="339649" y="66201"/>
                    <a:pt x="347703" y="58825"/>
                    <a:pt x="358189" y="55330"/>
                  </a:cubicBezTo>
                  <a:cubicBezTo>
                    <a:pt x="361101" y="54359"/>
                    <a:pt x="364180" y="53791"/>
                    <a:pt x="366925" y="52418"/>
                  </a:cubicBezTo>
                  <a:cubicBezTo>
                    <a:pt x="389506" y="41128"/>
                    <a:pt x="362441" y="51001"/>
                    <a:pt x="384398" y="43682"/>
                  </a:cubicBezTo>
                  <a:cubicBezTo>
                    <a:pt x="394105" y="46594"/>
                    <a:pt x="404577" y="47649"/>
                    <a:pt x="413519" y="52418"/>
                  </a:cubicBezTo>
                  <a:cubicBezTo>
                    <a:pt x="419575" y="55648"/>
                    <a:pt x="423645" y="61738"/>
                    <a:pt x="428079" y="66978"/>
                  </a:cubicBezTo>
                  <a:cubicBezTo>
                    <a:pt x="434349" y="74388"/>
                    <a:pt x="440630" y="81908"/>
                    <a:pt x="445552" y="90275"/>
                  </a:cubicBezTo>
                  <a:cubicBezTo>
                    <a:pt x="486644" y="160132"/>
                    <a:pt x="430955" y="78307"/>
                    <a:pt x="468849" y="136869"/>
                  </a:cubicBezTo>
                  <a:cubicBezTo>
                    <a:pt x="478448" y="151703"/>
                    <a:pt x="493444" y="169373"/>
                    <a:pt x="500882" y="186375"/>
                  </a:cubicBezTo>
                  <a:cubicBezTo>
                    <a:pt x="504573" y="194812"/>
                    <a:pt x="509618" y="212584"/>
                    <a:pt x="509618" y="212584"/>
                  </a:cubicBezTo>
                  <a:cubicBezTo>
                    <a:pt x="512530" y="207730"/>
                    <a:pt x="515824" y="203086"/>
                    <a:pt x="518355" y="198023"/>
                  </a:cubicBezTo>
                  <a:cubicBezTo>
                    <a:pt x="524462" y="185809"/>
                    <a:pt x="528359" y="171782"/>
                    <a:pt x="535827" y="160166"/>
                  </a:cubicBezTo>
                  <a:cubicBezTo>
                    <a:pt x="541076" y="152001"/>
                    <a:pt x="547915" y="144946"/>
                    <a:pt x="553300" y="136869"/>
                  </a:cubicBezTo>
                  <a:cubicBezTo>
                    <a:pt x="560647" y="125848"/>
                    <a:pt x="556649" y="130608"/>
                    <a:pt x="564948" y="122308"/>
                  </a:cubicBezTo>
                  <a:cubicBezTo>
                    <a:pt x="571636" y="95556"/>
                    <a:pt x="561970" y="123119"/>
                    <a:pt x="576597" y="104836"/>
                  </a:cubicBezTo>
                  <a:cubicBezTo>
                    <a:pt x="578515" y="102439"/>
                    <a:pt x="578136" y="98845"/>
                    <a:pt x="579509" y="96099"/>
                  </a:cubicBezTo>
                  <a:cubicBezTo>
                    <a:pt x="582040" y="91037"/>
                    <a:pt x="585206" y="86314"/>
                    <a:pt x="588245" y="81539"/>
                  </a:cubicBezTo>
                  <a:cubicBezTo>
                    <a:pt x="592003" y="75633"/>
                    <a:pt x="599893" y="64066"/>
                    <a:pt x="599893" y="64066"/>
                  </a:cubicBezTo>
                  <a:cubicBezTo>
                    <a:pt x="618415" y="68696"/>
                    <a:pt x="612567" y="63838"/>
                    <a:pt x="620278" y="90275"/>
                  </a:cubicBezTo>
                  <a:cubicBezTo>
                    <a:pt x="624761" y="105644"/>
                    <a:pt x="625981" y="122005"/>
                    <a:pt x="631927" y="136869"/>
                  </a:cubicBezTo>
                  <a:cubicBezTo>
                    <a:pt x="644715" y="168840"/>
                    <a:pt x="640269" y="156072"/>
                    <a:pt x="646487" y="174726"/>
                  </a:cubicBezTo>
                  <a:cubicBezTo>
                    <a:pt x="650370" y="173755"/>
                    <a:pt x="654933" y="174215"/>
                    <a:pt x="658135" y="171814"/>
                  </a:cubicBezTo>
                  <a:cubicBezTo>
                    <a:pt x="663107" y="168085"/>
                    <a:pt x="665691" y="161932"/>
                    <a:pt x="669784" y="157254"/>
                  </a:cubicBezTo>
                  <a:cubicBezTo>
                    <a:pt x="672496" y="154155"/>
                    <a:pt x="676126" y="151868"/>
                    <a:pt x="678520" y="148517"/>
                  </a:cubicBezTo>
                  <a:cubicBezTo>
                    <a:pt x="681043" y="144985"/>
                    <a:pt x="681821" y="140401"/>
                    <a:pt x="684344" y="136869"/>
                  </a:cubicBezTo>
                  <a:cubicBezTo>
                    <a:pt x="686738" y="133518"/>
                    <a:pt x="690401" y="131260"/>
                    <a:pt x="693081" y="128133"/>
                  </a:cubicBezTo>
                  <a:cubicBezTo>
                    <a:pt x="696240" y="124448"/>
                    <a:pt x="698905" y="120367"/>
                    <a:pt x="701817" y="116484"/>
                  </a:cubicBezTo>
                  <a:cubicBezTo>
                    <a:pt x="707030" y="100846"/>
                    <a:pt x="702133" y="112180"/>
                    <a:pt x="716378" y="93187"/>
                  </a:cubicBezTo>
                  <a:cubicBezTo>
                    <a:pt x="728541" y="76970"/>
                    <a:pt x="714956" y="91697"/>
                    <a:pt x="730938" y="75715"/>
                  </a:cubicBezTo>
                  <a:cubicBezTo>
                    <a:pt x="753575" y="80242"/>
                    <a:pt x="746497" y="75753"/>
                    <a:pt x="765883" y="101924"/>
                  </a:cubicBezTo>
                  <a:cubicBezTo>
                    <a:pt x="790646" y="135354"/>
                    <a:pt x="800284" y="153021"/>
                    <a:pt x="821213" y="183463"/>
                  </a:cubicBezTo>
                  <a:cubicBezTo>
                    <a:pt x="825944" y="190344"/>
                    <a:pt x="831021" y="196982"/>
                    <a:pt x="835774" y="203847"/>
                  </a:cubicBezTo>
                  <a:cubicBezTo>
                    <a:pt x="839758" y="209602"/>
                    <a:pt x="842472" y="216371"/>
                    <a:pt x="847422" y="221320"/>
                  </a:cubicBezTo>
                  <a:lnTo>
                    <a:pt x="861983" y="235880"/>
                  </a:lnTo>
                  <a:cubicBezTo>
                    <a:pt x="882083" y="209079"/>
                    <a:pt x="858990" y="241862"/>
                    <a:pt x="885279" y="189287"/>
                  </a:cubicBezTo>
                  <a:cubicBezTo>
                    <a:pt x="888191" y="183463"/>
                    <a:pt x="890735" y="177439"/>
                    <a:pt x="894016" y="171814"/>
                  </a:cubicBezTo>
                  <a:cubicBezTo>
                    <a:pt x="897543" y="165768"/>
                    <a:pt x="902534" y="160602"/>
                    <a:pt x="905664" y="154341"/>
                  </a:cubicBezTo>
                  <a:cubicBezTo>
                    <a:pt x="914019" y="137630"/>
                    <a:pt x="909254" y="146415"/>
                    <a:pt x="920225" y="128133"/>
                  </a:cubicBezTo>
                  <a:cubicBezTo>
                    <a:pt x="926209" y="104193"/>
                    <a:pt x="928086" y="111504"/>
                    <a:pt x="882367" y="125220"/>
                  </a:cubicBezTo>
                  <a:cubicBezTo>
                    <a:pt x="815943" y="145147"/>
                    <a:pt x="857202" y="136477"/>
                    <a:pt x="809565" y="154341"/>
                  </a:cubicBezTo>
                  <a:cubicBezTo>
                    <a:pt x="802948" y="156822"/>
                    <a:pt x="795934" y="158088"/>
                    <a:pt x="789180" y="160166"/>
                  </a:cubicBezTo>
                  <a:cubicBezTo>
                    <a:pt x="783312" y="161972"/>
                    <a:pt x="777477" y="163892"/>
                    <a:pt x="771707" y="165990"/>
                  </a:cubicBezTo>
                  <a:cubicBezTo>
                    <a:pt x="766794" y="167776"/>
                    <a:pt x="761822" y="169476"/>
                    <a:pt x="757147" y="171814"/>
                  </a:cubicBezTo>
                  <a:cubicBezTo>
                    <a:pt x="734569" y="183103"/>
                    <a:pt x="761632" y="173231"/>
                    <a:pt x="739674" y="180550"/>
                  </a:cubicBezTo>
                  <a:cubicBezTo>
                    <a:pt x="735791" y="179579"/>
                    <a:pt x="730588" y="180713"/>
                    <a:pt x="728026" y="177638"/>
                  </a:cubicBezTo>
                  <a:cubicBezTo>
                    <a:pt x="724857" y="173836"/>
                    <a:pt x="726679" y="167773"/>
                    <a:pt x="725114" y="163078"/>
                  </a:cubicBezTo>
                  <a:cubicBezTo>
                    <a:pt x="723741" y="158960"/>
                    <a:pt x="721053" y="155396"/>
                    <a:pt x="719290" y="151429"/>
                  </a:cubicBezTo>
                  <a:cubicBezTo>
                    <a:pt x="714643" y="140974"/>
                    <a:pt x="713757" y="137744"/>
                    <a:pt x="710553" y="128133"/>
                  </a:cubicBezTo>
                  <a:cubicBezTo>
                    <a:pt x="709582" y="118426"/>
                    <a:pt x="712379" y="107540"/>
                    <a:pt x="707641" y="99012"/>
                  </a:cubicBezTo>
                  <a:cubicBezTo>
                    <a:pt x="705697" y="95513"/>
                    <a:pt x="699032" y="99320"/>
                    <a:pt x="695993" y="101924"/>
                  </a:cubicBezTo>
                  <a:cubicBezTo>
                    <a:pt x="691695" y="105607"/>
                    <a:pt x="690940" y="112187"/>
                    <a:pt x="687256" y="116484"/>
                  </a:cubicBezTo>
                  <a:cubicBezTo>
                    <a:pt x="679216" y="125864"/>
                    <a:pt x="668461" y="132810"/>
                    <a:pt x="661048" y="142693"/>
                  </a:cubicBezTo>
                  <a:cubicBezTo>
                    <a:pt x="658136" y="146576"/>
                    <a:pt x="655939" y="151116"/>
                    <a:pt x="652311" y="154341"/>
                  </a:cubicBezTo>
                  <a:cubicBezTo>
                    <a:pt x="646210" y="159764"/>
                    <a:pt x="618036" y="176556"/>
                    <a:pt x="611542" y="177638"/>
                  </a:cubicBezTo>
                  <a:lnTo>
                    <a:pt x="594069" y="180550"/>
                  </a:lnTo>
                  <a:cubicBezTo>
                    <a:pt x="585058" y="183555"/>
                    <a:pt x="578115" y="186375"/>
                    <a:pt x="567860" y="186375"/>
                  </a:cubicBezTo>
                  <a:cubicBezTo>
                    <a:pt x="555204" y="186375"/>
                    <a:pt x="542622" y="184434"/>
                    <a:pt x="530003" y="183463"/>
                  </a:cubicBezTo>
                  <a:cubicBezTo>
                    <a:pt x="526120" y="181521"/>
                    <a:pt x="521782" y="180303"/>
                    <a:pt x="518355" y="177638"/>
                  </a:cubicBezTo>
                  <a:cubicBezTo>
                    <a:pt x="512937" y="173424"/>
                    <a:pt x="503794" y="163078"/>
                    <a:pt x="503794" y="163078"/>
                  </a:cubicBezTo>
                  <a:cubicBezTo>
                    <a:pt x="494957" y="136563"/>
                    <a:pt x="508514" y="178443"/>
                    <a:pt x="497970" y="139781"/>
                  </a:cubicBezTo>
                  <a:cubicBezTo>
                    <a:pt x="496355" y="133858"/>
                    <a:pt x="492146" y="122308"/>
                    <a:pt x="492146" y="122308"/>
                  </a:cubicBezTo>
                  <a:cubicBezTo>
                    <a:pt x="491175" y="110660"/>
                    <a:pt x="496410" y="96589"/>
                    <a:pt x="489234" y="87363"/>
                  </a:cubicBezTo>
                  <a:cubicBezTo>
                    <a:pt x="485236" y="82223"/>
                    <a:pt x="476579" y="91719"/>
                    <a:pt x="471761" y="96099"/>
                  </a:cubicBezTo>
                  <a:cubicBezTo>
                    <a:pt x="465582" y="101716"/>
                    <a:pt x="462272" y="109851"/>
                    <a:pt x="457200" y="116484"/>
                  </a:cubicBezTo>
                  <a:cubicBezTo>
                    <a:pt x="449649" y="126359"/>
                    <a:pt x="442021" y="136190"/>
                    <a:pt x="433904" y="145605"/>
                  </a:cubicBezTo>
                  <a:cubicBezTo>
                    <a:pt x="417745" y="164350"/>
                    <a:pt x="399592" y="181400"/>
                    <a:pt x="384398" y="200935"/>
                  </a:cubicBezTo>
                  <a:cubicBezTo>
                    <a:pt x="375596" y="212252"/>
                    <a:pt x="362042" y="231913"/>
                    <a:pt x="349453" y="241705"/>
                  </a:cubicBezTo>
                  <a:cubicBezTo>
                    <a:pt x="346026" y="244370"/>
                    <a:pt x="341687" y="245588"/>
                    <a:pt x="337804" y="247529"/>
                  </a:cubicBezTo>
                  <a:cubicBezTo>
                    <a:pt x="331980" y="245588"/>
                    <a:pt x="323900" y="246701"/>
                    <a:pt x="320332" y="241705"/>
                  </a:cubicBezTo>
                  <a:cubicBezTo>
                    <a:pt x="313195" y="231713"/>
                    <a:pt x="312566" y="218408"/>
                    <a:pt x="308683" y="206759"/>
                  </a:cubicBezTo>
                  <a:cubicBezTo>
                    <a:pt x="306093" y="198989"/>
                    <a:pt x="301414" y="186442"/>
                    <a:pt x="299947" y="177638"/>
                  </a:cubicBezTo>
                  <a:cubicBezTo>
                    <a:pt x="298660" y="169918"/>
                    <a:pt x="298006" y="162107"/>
                    <a:pt x="297035" y="154341"/>
                  </a:cubicBezTo>
                  <a:cubicBezTo>
                    <a:pt x="296064" y="132986"/>
                    <a:pt x="295828" y="111584"/>
                    <a:pt x="294123" y="90275"/>
                  </a:cubicBezTo>
                  <a:cubicBezTo>
                    <a:pt x="293878" y="87215"/>
                    <a:pt x="292054" y="84490"/>
                    <a:pt x="291211" y="81539"/>
                  </a:cubicBezTo>
                  <a:cubicBezTo>
                    <a:pt x="290112" y="77691"/>
                    <a:pt x="289704" y="73638"/>
                    <a:pt x="288299" y="69891"/>
                  </a:cubicBezTo>
                  <a:cubicBezTo>
                    <a:pt x="286775" y="65826"/>
                    <a:pt x="284184" y="62232"/>
                    <a:pt x="282474" y="58242"/>
                  </a:cubicBezTo>
                  <a:cubicBezTo>
                    <a:pt x="281265" y="55421"/>
                    <a:pt x="281480" y="51903"/>
                    <a:pt x="279562" y="49506"/>
                  </a:cubicBezTo>
                  <a:cubicBezTo>
                    <a:pt x="277376" y="46773"/>
                    <a:pt x="273738" y="45623"/>
                    <a:pt x="270826" y="43682"/>
                  </a:cubicBezTo>
                  <a:cubicBezTo>
                    <a:pt x="258207" y="48535"/>
                    <a:pt x="243416" y="49660"/>
                    <a:pt x="232969" y="58242"/>
                  </a:cubicBezTo>
                  <a:cubicBezTo>
                    <a:pt x="215394" y="72679"/>
                    <a:pt x="205370" y="94577"/>
                    <a:pt x="189287" y="110660"/>
                  </a:cubicBezTo>
                  <a:cubicBezTo>
                    <a:pt x="170844" y="129103"/>
                    <a:pt x="154545" y="149977"/>
                    <a:pt x="133957" y="165990"/>
                  </a:cubicBezTo>
                  <a:cubicBezTo>
                    <a:pt x="125221" y="172785"/>
                    <a:pt x="116673" y="179830"/>
                    <a:pt x="107748" y="186375"/>
                  </a:cubicBezTo>
                  <a:cubicBezTo>
                    <a:pt x="102104" y="190514"/>
                    <a:pt x="95920" y="193884"/>
                    <a:pt x="90276" y="198023"/>
                  </a:cubicBezTo>
                  <a:cubicBezTo>
                    <a:pt x="66632" y="215362"/>
                    <a:pt x="70720" y="211756"/>
                    <a:pt x="58242" y="224232"/>
                  </a:cubicBezTo>
                  <a:cubicBezTo>
                    <a:pt x="54359" y="223261"/>
                    <a:pt x="49719" y="223820"/>
                    <a:pt x="46594" y="221320"/>
                  </a:cubicBezTo>
                  <a:cubicBezTo>
                    <a:pt x="44197" y="219402"/>
                    <a:pt x="44891" y="215405"/>
                    <a:pt x="43682" y="212584"/>
                  </a:cubicBezTo>
                  <a:cubicBezTo>
                    <a:pt x="41972" y="208594"/>
                    <a:pt x="39470" y="204966"/>
                    <a:pt x="37858" y="200935"/>
                  </a:cubicBezTo>
                  <a:cubicBezTo>
                    <a:pt x="35578" y="195235"/>
                    <a:pt x="34132" y="189232"/>
                    <a:pt x="32034" y="183463"/>
                  </a:cubicBezTo>
                  <a:cubicBezTo>
                    <a:pt x="23400" y="159721"/>
                    <a:pt x="29540" y="177854"/>
                    <a:pt x="20385" y="157254"/>
                  </a:cubicBezTo>
                  <a:cubicBezTo>
                    <a:pt x="10886" y="135881"/>
                    <a:pt x="19051" y="149428"/>
                    <a:pt x="8737" y="133957"/>
                  </a:cubicBezTo>
                  <a:cubicBezTo>
                    <a:pt x="7766" y="127162"/>
                    <a:pt x="7369" y="120260"/>
                    <a:pt x="5825" y="113572"/>
                  </a:cubicBezTo>
                  <a:cubicBezTo>
                    <a:pt x="4444" y="107590"/>
                    <a:pt x="0" y="96099"/>
                    <a:pt x="0" y="96099"/>
                  </a:cubicBezTo>
                  <a:cubicBezTo>
                    <a:pt x="3883" y="86392"/>
                    <a:pt x="1774" y="63543"/>
                    <a:pt x="11649" y="66978"/>
                  </a:cubicBezTo>
                  <a:cubicBezTo>
                    <a:pt x="35645" y="75324"/>
                    <a:pt x="46433" y="104453"/>
                    <a:pt x="66979" y="119396"/>
                  </a:cubicBezTo>
                  <a:cubicBezTo>
                    <a:pt x="154807" y="183271"/>
                    <a:pt x="49268" y="110527"/>
                    <a:pt x="128133" y="154341"/>
                  </a:cubicBezTo>
                  <a:cubicBezTo>
                    <a:pt x="181025" y="183725"/>
                    <a:pt x="126610" y="163541"/>
                    <a:pt x="168902" y="177638"/>
                  </a:cubicBezTo>
                  <a:cubicBezTo>
                    <a:pt x="173756" y="176667"/>
                    <a:pt x="179165" y="177182"/>
                    <a:pt x="183463" y="174726"/>
                  </a:cubicBezTo>
                  <a:cubicBezTo>
                    <a:pt x="186502" y="172990"/>
                    <a:pt x="187587" y="169049"/>
                    <a:pt x="189287" y="165990"/>
                  </a:cubicBezTo>
                  <a:cubicBezTo>
                    <a:pt x="192449" y="160298"/>
                    <a:pt x="195378" y="154467"/>
                    <a:pt x="198023" y="148517"/>
                  </a:cubicBezTo>
                  <a:cubicBezTo>
                    <a:pt x="203148" y="136986"/>
                    <a:pt x="206941" y="124859"/>
                    <a:pt x="212584" y="113572"/>
                  </a:cubicBezTo>
                  <a:cubicBezTo>
                    <a:pt x="214525" y="109689"/>
                    <a:pt x="216645" y="105891"/>
                    <a:pt x="218408" y="101924"/>
                  </a:cubicBezTo>
                  <a:cubicBezTo>
                    <a:pt x="220531" y="97147"/>
                    <a:pt x="222397" y="92258"/>
                    <a:pt x="224232" y="87363"/>
                  </a:cubicBezTo>
                  <a:cubicBezTo>
                    <a:pt x="225310" y="84489"/>
                    <a:pt x="225771" y="81372"/>
                    <a:pt x="227144" y="78627"/>
                  </a:cubicBezTo>
                  <a:cubicBezTo>
                    <a:pt x="228709" y="75497"/>
                    <a:pt x="231027" y="72803"/>
                    <a:pt x="232969" y="69891"/>
                  </a:cubicBezTo>
                  <a:lnTo>
                    <a:pt x="238793" y="52418"/>
                  </a:lnTo>
                  <a:cubicBezTo>
                    <a:pt x="239764" y="49506"/>
                    <a:pt x="239535" y="45853"/>
                    <a:pt x="241705" y="43682"/>
                  </a:cubicBezTo>
                  <a:cubicBezTo>
                    <a:pt x="243646" y="41740"/>
                    <a:pt x="245814" y="40001"/>
                    <a:pt x="247529" y="37857"/>
                  </a:cubicBezTo>
                  <a:cubicBezTo>
                    <a:pt x="254282" y="29416"/>
                    <a:pt x="251454" y="27855"/>
                    <a:pt x="262090" y="23297"/>
                  </a:cubicBezTo>
                  <a:cubicBezTo>
                    <a:pt x="265769" y="21721"/>
                    <a:pt x="269855" y="21356"/>
                    <a:pt x="273738" y="20385"/>
                  </a:cubicBezTo>
                  <a:cubicBezTo>
                    <a:pt x="280533" y="21356"/>
                    <a:pt x="287984" y="20227"/>
                    <a:pt x="294123" y="23297"/>
                  </a:cubicBezTo>
                  <a:cubicBezTo>
                    <a:pt x="304022" y="28247"/>
                    <a:pt x="311290" y="37299"/>
                    <a:pt x="320332" y="43682"/>
                  </a:cubicBezTo>
                  <a:cubicBezTo>
                    <a:pt x="327813" y="48963"/>
                    <a:pt x="335647" y="53752"/>
                    <a:pt x="343628" y="58242"/>
                  </a:cubicBezTo>
                  <a:cubicBezTo>
                    <a:pt x="351195" y="62499"/>
                    <a:pt x="359562" y="65289"/>
                    <a:pt x="366925" y="69891"/>
                  </a:cubicBezTo>
                  <a:cubicBezTo>
                    <a:pt x="375156" y="75036"/>
                    <a:pt x="381737" y="82649"/>
                    <a:pt x="390222" y="87363"/>
                  </a:cubicBezTo>
                  <a:cubicBezTo>
                    <a:pt x="399361" y="92440"/>
                    <a:pt x="409992" y="94336"/>
                    <a:pt x="419343" y="99012"/>
                  </a:cubicBezTo>
                  <a:cubicBezTo>
                    <a:pt x="425604" y="102142"/>
                    <a:pt x="430770" y="107133"/>
                    <a:pt x="436816" y="110660"/>
                  </a:cubicBezTo>
                  <a:cubicBezTo>
                    <a:pt x="442440" y="113941"/>
                    <a:pt x="448596" y="116234"/>
                    <a:pt x="454288" y="119396"/>
                  </a:cubicBezTo>
                  <a:cubicBezTo>
                    <a:pt x="457348" y="121096"/>
                    <a:pt x="459808" y="123841"/>
                    <a:pt x="463025" y="125220"/>
                  </a:cubicBezTo>
                  <a:cubicBezTo>
                    <a:pt x="466704" y="126797"/>
                    <a:pt x="470825" y="127033"/>
                    <a:pt x="474673" y="128133"/>
                  </a:cubicBezTo>
                  <a:cubicBezTo>
                    <a:pt x="477624" y="128976"/>
                    <a:pt x="480497" y="130074"/>
                    <a:pt x="483409" y="131045"/>
                  </a:cubicBezTo>
                  <a:cubicBezTo>
                    <a:pt x="488263" y="130074"/>
                    <a:pt x="493643" y="130537"/>
                    <a:pt x="497970" y="128133"/>
                  </a:cubicBezTo>
                  <a:cubicBezTo>
                    <a:pt x="512571" y="120021"/>
                    <a:pt x="507254" y="116173"/>
                    <a:pt x="515442" y="104836"/>
                  </a:cubicBezTo>
                  <a:cubicBezTo>
                    <a:pt x="525561" y="90825"/>
                    <a:pt x="547476" y="64066"/>
                    <a:pt x="547476" y="64066"/>
                  </a:cubicBezTo>
                  <a:cubicBezTo>
                    <a:pt x="550379" y="55357"/>
                    <a:pt x="550987" y="50463"/>
                    <a:pt x="559124" y="43682"/>
                  </a:cubicBezTo>
                  <a:cubicBezTo>
                    <a:pt x="561482" y="41717"/>
                    <a:pt x="564948" y="41741"/>
                    <a:pt x="567860" y="40770"/>
                  </a:cubicBezTo>
                  <a:cubicBezTo>
                    <a:pt x="572769" y="48133"/>
                    <a:pt x="574875" y="49630"/>
                    <a:pt x="576597" y="58242"/>
                  </a:cubicBezTo>
                  <a:cubicBezTo>
                    <a:pt x="577943" y="64973"/>
                    <a:pt x="576721" y="72355"/>
                    <a:pt x="579509" y="78627"/>
                  </a:cubicBezTo>
                  <a:cubicBezTo>
                    <a:pt x="580930" y="81825"/>
                    <a:pt x="585333" y="82510"/>
                    <a:pt x="588245" y="84451"/>
                  </a:cubicBezTo>
                  <a:cubicBezTo>
                    <a:pt x="593099" y="81539"/>
                    <a:pt x="598599" y="79501"/>
                    <a:pt x="602806" y="75715"/>
                  </a:cubicBezTo>
                  <a:cubicBezTo>
                    <a:pt x="615266" y="64501"/>
                    <a:pt x="619237" y="53807"/>
                    <a:pt x="629014" y="40770"/>
                  </a:cubicBezTo>
                  <a:cubicBezTo>
                    <a:pt x="636473" y="30825"/>
                    <a:pt x="641967" y="18543"/>
                    <a:pt x="652311" y="11648"/>
                  </a:cubicBezTo>
                  <a:lnTo>
                    <a:pt x="669784" y="0"/>
                  </a:lnTo>
                  <a:cubicBezTo>
                    <a:pt x="674637" y="3883"/>
                    <a:pt x="680615" y="6676"/>
                    <a:pt x="684344" y="11648"/>
                  </a:cubicBezTo>
                  <a:cubicBezTo>
                    <a:pt x="689461" y="18471"/>
                    <a:pt x="698109" y="39618"/>
                    <a:pt x="701817" y="49506"/>
                  </a:cubicBezTo>
                  <a:cubicBezTo>
                    <a:pt x="702895" y="52380"/>
                    <a:pt x="703238" y="55559"/>
                    <a:pt x="704729" y="58242"/>
                  </a:cubicBezTo>
                  <a:cubicBezTo>
                    <a:pt x="708129" y="64361"/>
                    <a:pt x="712495" y="69891"/>
                    <a:pt x="716378" y="75715"/>
                  </a:cubicBezTo>
                  <a:cubicBezTo>
                    <a:pt x="718319" y="78627"/>
                    <a:pt x="718807" y="83602"/>
                    <a:pt x="722202" y="84451"/>
                  </a:cubicBezTo>
                  <a:lnTo>
                    <a:pt x="733850" y="87363"/>
                  </a:lnTo>
                  <a:cubicBezTo>
                    <a:pt x="748809" y="72405"/>
                    <a:pt x="745066" y="74776"/>
                    <a:pt x="760059" y="64066"/>
                  </a:cubicBezTo>
                  <a:cubicBezTo>
                    <a:pt x="762907" y="62032"/>
                    <a:pt x="765665" y="59807"/>
                    <a:pt x="768795" y="58242"/>
                  </a:cubicBezTo>
                  <a:cubicBezTo>
                    <a:pt x="771541" y="56869"/>
                    <a:pt x="774620" y="56301"/>
                    <a:pt x="777532" y="55330"/>
                  </a:cubicBezTo>
                  <a:cubicBezTo>
                    <a:pt x="780444" y="53389"/>
                    <a:pt x="782768" y="49506"/>
                    <a:pt x="786268" y="49506"/>
                  </a:cubicBezTo>
                  <a:cubicBezTo>
                    <a:pt x="798077" y="49506"/>
                    <a:pt x="810191" y="51091"/>
                    <a:pt x="821213" y="55330"/>
                  </a:cubicBezTo>
                  <a:cubicBezTo>
                    <a:pt x="824078" y="56432"/>
                    <a:pt x="822602" y="61401"/>
                    <a:pt x="824125" y="64066"/>
                  </a:cubicBezTo>
                  <a:cubicBezTo>
                    <a:pt x="829401" y="73299"/>
                    <a:pt x="834179" y="75437"/>
                    <a:pt x="838686" y="84451"/>
                  </a:cubicBezTo>
                  <a:cubicBezTo>
                    <a:pt x="846247" y="99573"/>
                    <a:pt x="836046" y="87634"/>
                    <a:pt x="847422" y="99012"/>
                  </a:cubicBezTo>
                  <a:cubicBezTo>
                    <a:pt x="848393" y="102895"/>
                    <a:pt x="848757" y="106981"/>
                    <a:pt x="850334" y="110660"/>
                  </a:cubicBezTo>
                  <a:cubicBezTo>
                    <a:pt x="854012" y="119241"/>
                    <a:pt x="858898" y="121136"/>
                    <a:pt x="864895" y="128133"/>
                  </a:cubicBezTo>
                  <a:cubicBezTo>
                    <a:pt x="873530" y="138207"/>
                    <a:pt x="879557" y="150092"/>
                    <a:pt x="888192" y="160166"/>
                  </a:cubicBezTo>
                  <a:cubicBezTo>
                    <a:pt x="890872" y="163293"/>
                    <a:pt x="894292" y="165738"/>
                    <a:pt x="896928" y="168902"/>
                  </a:cubicBezTo>
                  <a:cubicBezTo>
                    <a:pt x="899169" y="171591"/>
                    <a:pt x="900277" y="175163"/>
                    <a:pt x="902752" y="177638"/>
                  </a:cubicBezTo>
                  <a:cubicBezTo>
                    <a:pt x="913103" y="187990"/>
                    <a:pt x="911488" y="178049"/>
                    <a:pt x="911488" y="189287"/>
                  </a:cubicBezTo>
                </a:path>
              </a:pathLst>
            </a:custGeom>
            <a:noFill/>
            <a:ln>
              <a:solidFill>
                <a:srgbClr val="3B38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7" name="フリーフォーム 90">
              <a:extLst>
                <a:ext uri="{FF2B5EF4-FFF2-40B4-BE49-F238E27FC236}">
                  <a16:creationId xmlns:a16="http://schemas.microsoft.com/office/drawing/2014/main" id="{516654F3-E750-9F24-379E-16DB856B0BC9}"/>
                </a:ext>
              </a:extLst>
            </p:cNvPr>
            <p:cNvSpPr/>
            <p:nvPr/>
          </p:nvSpPr>
          <p:spPr>
            <a:xfrm>
              <a:off x="2325690" y="4554480"/>
              <a:ext cx="154341" cy="0"/>
            </a:xfrm>
            <a:custGeom>
              <a:avLst/>
              <a:gdLst>
                <a:gd name="connsiteX0" fmla="*/ 0 w 154341"/>
                <a:gd name="connsiteY0" fmla="*/ 0 h 0"/>
                <a:gd name="connsiteX1" fmla="*/ 154341 w 154341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4341">
                  <a:moveTo>
                    <a:pt x="0" y="0"/>
                  </a:moveTo>
                  <a:lnTo>
                    <a:pt x="154341" y="0"/>
                  </a:lnTo>
                </a:path>
              </a:pathLst>
            </a:custGeom>
            <a:noFill/>
            <a:ln>
              <a:solidFill>
                <a:srgbClr val="3B38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Google Shape;1255;p25">
              <a:extLst>
                <a:ext uri="{FF2B5EF4-FFF2-40B4-BE49-F238E27FC236}">
                  <a16:creationId xmlns:a16="http://schemas.microsoft.com/office/drawing/2014/main" id="{8F61A48A-7174-4DBF-9D93-5B395FB6441A}"/>
                </a:ext>
              </a:extLst>
            </p:cNvPr>
            <p:cNvSpPr/>
            <p:nvPr/>
          </p:nvSpPr>
          <p:spPr>
            <a:xfrm>
              <a:off x="3275948" y="3636481"/>
              <a:ext cx="397222" cy="2015887"/>
            </a:xfrm>
            <a:prstGeom prst="rect">
              <a:avLst/>
            </a:prstGeom>
            <a:solidFill>
              <a:schemeClr val="bg1"/>
            </a:solidFill>
            <a:ln w="762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1255;p25">
              <a:extLst>
                <a:ext uri="{FF2B5EF4-FFF2-40B4-BE49-F238E27FC236}">
                  <a16:creationId xmlns:a16="http://schemas.microsoft.com/office/drawing/2014/main" id="{E1E9AD29-6101-CADB-7202-DC760C214447}"/>
                </a:ext>
              </a:extLst>
            </p:cNvPr>
            <p:cNvSpPr/>
            <p:nvPr/>
          </p:nvSpPr>
          <p:spPr>
            <a:xfrm>
              <a:off x="1647092" y="5522734"/>
              <a:ext cx="1788167" cy="265976"/>
            </a:xfrm>
            <a:prstGeom prst="rect">
              <a:avLst/>
            </a:prstGeom>
            <a:solidFill>
              <a:schemeClr val="bg1"/>
            </a:solidFill>
            <a:ln w="762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1255;p25">
              <a:extLst>
                <a:ext uri="{FF2B5EF4-FFF2-40B4-BE49-F238E27FC236}">
                  <a16:creationId xmlns:a16="http://schemas.microsoft.com/office/drawing/2014/main" id="{D7AC20E5-4C80-8CDC-088F-D44AF4A13078}"/>
                </a:ext>
              </a:extLst>
            </p:cNvPr>
            <p:cNvSpPr/>
            <p:nvPr/>
          </p:nvSpPr>
          <p:spPr>
            <a:xfrm>
              <a:off x="1547323" y="4238829"/>
              <a:ext cx="179525" cy="854236"/>
            </a:xfrm>
            <a:prstGeom prst="rect">
              <a:avLst/>
            </a:prstGeom>
            <a:solidFill>
              <a:schemeClr val="bg1"/>
            </a:solidFill>
            <a:ln w="762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255;p25">
              <a:extLst>
                <a:ext uri="{FF2B5EF4-FFF2-40B4-BE49-F238E27FC236}">
                  <a16:creationId xmlns:a16="http://schemas.microsoft.com/office/drawing/2014/main" id="{D6DB1A7F-1E51-289F-1D9D-576573C33DF7}"/>
                </a:ext>
              </a:extLst>
            </p:cNvPr>
            <p:cNvSpPr/>
            <p:nvPr/>
          </p:nvSpPr>
          <p:spPr>
            <a:xfrm>
              <a:off x="1734322" y="3636481"/>
              <a:ext cx="1502165" cy="1880518"/>
            </a:xfrm>
            <a:prstGeom prst="rect">
              <a:avLst/>
            </a:prstGeom>
            <a:noFill/>
            <a:ln w="76200" cap="flat" cmpd="sng">
              <a:solidFill>
                <a:srgbClr val="AEABA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08" name="Google Shape;1008;p2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2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" name="Google Shape;1044;p23"/>
          <p:cNvSpPr txBox="1"/>
          <p:nvPr/>
        </p:nvSpPr>
        <p:spPr>
          <a:xfrm>
            <a:off x="660851" y="879018"/>
            <a:ext cx="6397962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電気まで作っちゃうって、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木材ってすごいんだね。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6BAD725A-82B0-78A1-5F50-A497695E4246}"/>
              </a:ext>
            </a:extLst>
          </p:cNvPr>
          <p:cNvGrpSpPr/>
          <p:nvPr/>
        </p:nvGrpSpPr>
        <p:grpSpPr>
          <a:xfrm>
            <a:off x="4506516" y="5518923"/>
            <a:ext cx="397222" cy="397222"/>
            <a:chOff x="5934150" y="5493856"/>
            <a:chExt cx="397222" cy="397222"/>
          </a:xfrm>
        </p:grpSpPr>
        <p:sp>
          <p:nvSpPr>
            <p:cNvPr id="12" name="直方体 11">
              <a:extLst>
                <a:ext uri="{FF2B5EF4-FFF2-40B4-BE49-F238E27FC236}">
                  <a16:creationId xmlns:a16="http://schemas.microsoft.com/office/drawing/2014/main" id="{030FF192-BF92-2D8C-B461-CA2B1747EC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493856"/>
              <a:ext cx="397222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Google Shape;1223;p25">
              <a:extLst>
                <a:ext uri="{FF2B5EF4-FFF2-40B4-BE49-F238E27FC236}">
                  <a16:creationId xmlns:a16="http://schemas.microsoft.com/office/drawing/2014/main" id="{F9FDA624-D999-FA4B-119F-212BCA6C2A1E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1223;p25">
              <a:extLst>
                <a:ext uri="{FF2B5EF4-FFF2-40B4-BE49-F238E27FC236}">
                  <a16:creationId xmlns:a16="http://schemas.microsoft.com/office/drawing/2014/main" id="{80CAE807-6CEA-7448-45AB-E5770F90CF40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1223;p25">
              <a:extLst>
                <a:ext uri="{FF2B5EF4-FFF2-40B4-BE49-F238E27FC236}">
                  <a16:creationId xmlns:a16="http://schemas.microsoft.com/office/drawing/2014/main" id="{32959E48-004A-762D-C5F9-4573ECF7A900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D76168EF-3C0D-9AD7-D3B2-03A8A95722E2}"/>
              </a:ext>
            </a:extLst>
          </p:cNvPr>
          <p:cNvGrpSpPr/>
          <p:nvPr/>
        </p:nvGrpSpPr>
        <p:grpSpPr>
          <a:xfrm>
            <a:off x="5928530" y="5685889"/>
            <a:ext cx="397222" cy="297617"/>
            <a:chOff x="5934150" y="5593460"/>
            <a:chExt cx="397222" cy="297617"/>
          </a:xfrm>
        </p:grpSpPr>
        <p:sp>
          <p:nvSpPr>
            <p:cNvPr id="19" name="直方体 18">
              <a:extLst>
                <a:ext uri="{FF2B5EF4-FFF2-40B4-BE49-F238E27FC236}">
                  <a16:creationId xmlns:a16="http://schemas.microsoft.com/office/drawing/2014/main" id="{EE613491-CDB6-1729-4C31-986B057C085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593460"/>
              <a:ext cx="397222" cy="29761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Google Shape;1223;p25">
              <a:extLst>
                <a:ext uri="{FF2B5EF4-FFF2-40B4-BE49-F238E27FC236}">
                  <a16:creationId xmlns:a16="http://schemas.microsoft.com/office/drawing/2014/main" id="{221D3860-C81C-1A5E-B096-0526910553DC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1223;p25">
              <a:extLst>
                <a:ext uri="{FF2B5EF4-FFF2-40B4-BE49-F238E27FC236}">
                  <a16:creationId xmlns:a16="http://schemas.microsoft.com/office/drawing/2014/main" id="{38392772-9F1E-E59F-31A3-62D0A198D892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1223;p25">
              <a:extLst>
                <a:ext uri="{FF2B5EF4-FFF2-40B4-BE49-F238E27FC236}">
                  <a16:creationId xmlns:a16="http://schemas.microsoft.com/office/drawing/2014/main" id="{0D8E6AA0-86BE-6E31-20D2-BA74968776FD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66ED038C-62DF-BA5C-335D-AFEAD68CA82B}"/>
              </a:ext>
            </a:extLst>
          </p:cNvPr>
          <p:cNvGrpSpPr/>
          <p:nvPr/>
        </p:nvGrpSpPr>
        <p:grpSpPr>
          <a:xfrm>
            <a:off x="5491846" y="5470247"/>
            <a:ext cx="353023" cy="397222"/>
            <a:chOff x="5978348" y="5493856"/>
            <a:chExt cx="353023" cy="397222"/>
          </a:xfrm>
        </p:grpSpPr>
        <p:sp>
          <p:nvSpPr>
            <p:cNvPr id="24" name="直方体 23">
              <a:extLst>
                <a:ext uri="{FF2B5EF4-FFF2-40B4-BE49-F238E27FC236}">
                  <a16:creationId xmlns:a16="http://schemas.microsoft.com/office/drawing/2014/main" id="{BDC0FC44-FC14-BEB8-72A2-7606E8DD4C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Google Shape;1223;p25">
              <a:extLst>
                <a:ext uri="{FF2B5EF4-FFF2-40B4-BE49-F238E27FC236}">
                  <a16:creationId xmlns:a16="http://schemas.microsoft.com/office/drawing/2014/main" id="{AC94FF17-2643-9124-EF34-FEF04A38B9C3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1223;p25">
              <a:extLst>
                <a:ext uri="{FF2B5EF4-FFF2-40B4-BE49-F238E27FC236}">
                  <a16:creationId xmlns:a16="http://schemas.microsoft.com/office/drawing/2014/main" id="{0C0A9715-3493-0E32-2845-9B212AA4B9DA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1223;p25">
              <a:extLst>
                <a:ext uri="{FF2B5EF4-FFF2-40B4-BE49-F238E27FC236}">
                  <a16:creationId xmlns:a16="http://schemas.microsoft.com/office/drawing/2014/main" id="{D34DD6D2-FA47-06C3-9E3A-EEE0E12820D8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1077;p23">
            <a:extLst>
              <a:ext uri="{FF2B5EF4-FFF2-40B4-BE49-F238E27FC236}">
                <a16:creationId xmlns:a16="http://schemas.microsoft.com/office/drawing/2014/main" id="{727060DA-9753-500B-362B-B1070C28FF5A}"/>
              </a:ext>
            </a:extLst>
          </p:cNvPr>
          <p:cNvSpPr txBox="1"/>
          <p:nvPr/>
        </p:nvSpPr>
        <p:spPr>
          <a:xfrm>
            <a:off x="3465675" y="3490399"/>
            <a:ext cx="1837164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小さいけど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すごいんだね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02" name="グループ化 1001">
            <a:extLst>
              <a:ext uri="{FF2B5EF4-FFF2-40B4-BE49-F238E27FC236}">
                <a16:creationId xmlns:a16="http://schemas.microsoft.com/office/drawing/2014/main" id="{A0BCCCED-2516-F298-A333-41F6D061902D}"/>
              </a:ext>
            </a:extLst>
          </p:cNvPr>
          <p:cNvGrpSpPr/>
          <p:nvPr/>
        </p:nvGrpSpPr>
        <p:grpSpPr>
          <a:xfrm>
            <a:off x="6724350" y="5390263"/>
            <a:ext cx="397222" cy="397222"/>
            <a:chOff x="5934150" y="5493856"/>
            <a:chExt cx="397222" cy="397222"/>
          </a:xfrm>
        </p:grpSpPr>
        <p:sp>
          <p:nvSpPr>
            <p:cNvPr id="1003" name="直方体 1002">
              <a:extLst>
                <a:ext uri="{FF2B5EF4-FFF2-40B4-BE49-F238E27FC236}">
                  <a16:creationId xmlns:a16="http://schemas.microsoft.com/office/drawing/2014/main" id="{A3F8C22C-E44B-034A-0117-0C766B3B33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493856"/>
              <a:ext cx="397222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4" name="Google Shape;1223;p25">
              <a:extLst>
                <a:ext uri="{FF2B5EF4-FFF2-40B4-BE49-F238E27FC236}">
                  <a16:creationId xmlns:a16="http://schemas.microsoft.com/office/drawing/2014/main" id="{14EF843E-7C9F-4C06-2573-E7364C35729C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223;p25">
              <a:extLst>
                <a:ext uri="{FF2B5EF4-FFF2-40B4-BE49-F238E27FC236}">
                  <a16:creationId xmlns:a16="http://schemas.microsoft.com/office/drawing/2014/main" id="{59E7D1E8-CA79-B257-6D8F-9CFF4E1312DE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223;p25">
              <a:extLst>
                <a:ext uri="{FF2B5EF4-FFF2-40B4-BE49-F238E27FC236}">
                  <a16:creationId xmlns:a16="http://schemas.microsoft.com/office/drawing/2014/main" id="{6388440D-0B0F-F1E9-C136-2B4E03D3D38B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7" name="グループ化 1006">
            <a:extLst>
              <a:ext uri="{FF2B5EF4-FFF2-40B4-BE49-F238E27FC236}">
                <a16:creationId xmlns:a16="http://schemas.microsoft.com/office/drawing/2014/main" id="{8DA38589-8F4C-588E-246A-504EEDFE72A8}"/>
              </a:ext>
            </a:extLst>
          </p:cNvPr>
          <p:cNvGrpSpPr/>
          <p:nvPr/>
        </p:nvGrpSpPr>
        <p:grpSpPr>
          <a:xfrm>
            <a:off x="7327638" y="5601602"/>
            <a:ext cx="397222" cy="297617"/>
            <a:chOff x="5934150" y="5593460"/>
            <a:chExt cx="397222" cy="297617"/>
          </a:xfrm>
        </p:grpSpPr>
        <p:sp>
          <p:nvSpPr>
            <p:cNvPr id="1010" name="直方体 1009">
              <a:extLst>
                <a:ext uri="{FF2B5EF4-FFF2-40B4-BE49-F238E27FC236}">
                  <a16:creationId xmlns:a16="http://schemas.microsoft.com/office/drawing/2014/main" id="{2299CB96-08B2-6058-1CEE-49590DDB56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593460"/>
              <a:ext cx="397222" cy="29761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1" name="Google Shape;1223;p25">
              <a:extLst>
                <a:ext uri="{FF2B5EF4-FFF2-40B4-BE49-F238E27FC236}">
                  <a16:creationId xmlns:a16="http://schemas.microsoft.com/office/drawing/2014/main" id="{B3A72BE3-63DB-967B-11D0-81554E22DCC4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223;p25">
              <a:extLst>
                <a:ext uri="{FF2B5EF4-FFF2-40B4-BE49-F238E27FC236}">
                  <a16:creationId xmlns:a16="http://schemas.microsoft.com/office/drawing/2014/main" id="{3E93DE65-2321-B29B-8DDF-065FC8FF9947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223;p25">
              <a:extLst>
                <a:ext uri="{FF2B5EF4-FFF2-40B4-BE49-F238E27FC236}">
                  <a16:creationId xmlns:a16="http://schemas.microsoft.com/office/drawing/2014/main" id="{A48A250E-E5D8-A09D-2F0D-649F005C8122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90;p21">
            <a:extLst>
              <a:ext uri="{FF2B5EF4-FFF2-40B4-BE49-F238E27FC236}">
                <a16:creationId xmlns:a16="http://schemas.microsoft.com/office/drawing/2014/main" id="{1F35AA83-F855-FA58-6AB1-E7DBB0F5C476}"/>
              </a:ext>
            </a:extLst>
          </p:cNvPr>
          <p:cNvGrpSpPr>
            <a:grpSpLocks noChangeAspect="1"/>
          </p:cNvGrpSpPr>
          <p:nvPr/>
        </p:nvGrpSpPr>
        <p:grpSpPr>
          <a:xfrm>
            <a:off x="2348186" y="4301024"/>
            <a:ext cx="1896729" cy="1934858"/>
            <a:chOff x="1774174" y="4621762"/>
            <a:chExt cx="1077013" cy="1098664"/>
          </a:xfrm>
        </p:grpSpPr>
        <p:sp>
          <p:nvSpPr>
            <p:cNvPr id="109" name="Google Shape;891;p21">
              <a:extLst>
                <a:ext uri="{FF2B5EF4-FFF2-40B4-BE49-F238E27FC236}">
                  <a16:creationId xmlns:a16="http://schemas.microsoft.com/office/drawing/2014/main" id="{D93604F2-DC78-8F74-D4C4-4F1719D49902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892;p21">
              <a:extLst>
                <a:ext uri="{FF2B5EF4-FFF2-40B4-BE49-F238E27FC236}">
                  <a16:creationId xmlns:a16="http://schemas.microsoft.com/office/drawing/2014/main" id="{49CA5D79-1BCA-7934-CB4C-CFF8AE5FC51E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893;p21">
              <a:extLst>
                <a:ext uri="{FF2B5EF4-FFF2-40B4-BE49-F238E27FC236}">
                  <a16:creationId xmlns:a16="http://schemas.microsoft.com/office/drawing/2014/main" id="{E0FDEAB2-F8A5-3C65-A8DE-322708619004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894;p21">
              <a:extLst>
                <a:ext uri="{FF2B5EF4-FFF2-40B4-BE49-F238E27FC236}">
                  <a16:creationId xmlns:a16="http://schemas.microsoft.com/office/drawing/2014/main" id="{852FFA05-CCEA-FB93-8DC3-615330173F7C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895;p21">
              <a:extLst>
                <a:ext uri="{FF2B5EF4-FFF2-40B4-BE49-F238E27FC236}">
                  <a16:creationId xmlns:a16="http://schemas.microsoft.com/office/drawing/2014/main" id="{D37FC3FB-797B-4729-E248-730E980EFA2E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896;p21">
              <a:extLst>
                <a:ext uri="{FF2B5EF4-FFF2-40B4-BE49-F238E27FC236}">
                  <a16:creationId xmlns:a16="http://schemas.microsoft.com/office/drawing/2014/main" id="{CCD43FCB-E906-D7B5-AB30-3CF8E8FB2A2E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15" name="Google Shape;897;p21">
              <a:extLst>
                <a:ext uri="{FF2B5EF4-FFF2-40B4-BE49-F238E27FC236}">
                  <a16:creationId xmlns:a16="http://schemas.microsoft.com/office/drawing/2014/main" id="{EEC59DA0-9A91-0014-641C-1A9DF4E5B966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6" name="Google Shape;898;p21">
              <a:extLst>
                <a:ext uri="{FF2B5EF4-FFF2-40B4-BE49-F238E27FC236}">
                  <a16:creationId xmlns:a16="http://schemas.microsoft.com/office/drawing/2014/main" id="{3B640388-93AD-89E8-9E6E-A353BAD097E5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7" name="Google Shape;899;p21">
              <a:extLst>
                <a:ext uri="{FF2B5EF4-FFF2-40B4-BE49-F238E27FC236}">
                  <a16:creationId xmlns:a16="http://schemas.microsoft.com/office/drawing/2014/main" id="{F9840B69-6033-26F4-25C6-3B5B5220F25F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8" name="Google Shape;900;p21">
              <a:extLst>
                <a:ext uri="{FF2B5EF4-FFF2-40B4-BE49-F238E27FC236}">
                  <a16:creationId xmlns:a16="http://schemas.microsoft.com/office/drawing/2014/main" id="{17C353C0-5D6E-E346-7DE4-4C9438B06A92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9" name="Google Shape;901;p21">
              <a:extLst>
                <a:ext uri="{FF2B5EF4-FFF2-40B4-BE49-F238E27FC236}">
                  <a16:creationId xmlns:a16="http://schemas.microsoft.com/office/drawing/2014/main" id="{6B49735A-B56C-2AAC-4D43-B3DB1202A453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0" name="Google Shape;902;p21">
              <a:extLst>
                <a:ext uri="{FF2B5EF4-FFF2-40B4-BE49-F238E27FC236}">
                  <a16:creationId xmlns:a16="http://schemas.microsoft.com/office/drawing/2014/main" id="{8CCDAE33-756B-CED1-59FC-05D7FB3DC018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21" name="Google Shape;903;p21">
              <a:extLst>
                <a:ext uri="{FF2B5EF4-FFF2-40B4-BE49-F238E27FC236}">
                  <a16:creationId xmlns:a16="http://schemas.microsoft.com/office/drawing/2014/main" id="{8955BAA5-B15E-A195-A775-206647C551B9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904;p21">
              <a:extLst>
                <a:ext uri="{FF2B5EF4-FFF2-40B4-BE49-F238E27FC236}">
                  <a16:creationId xmlns:a16="http://schemas.microsoft.com/office/drawing/2014/main" id="{A5F94839-3BA4-051E-7B65-28C2DE2928E7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905;p21">
              <a:extLst>
                <a:ext uri="{FF2B5EF4-FFF2-40B4-BE49-F238E27FC236}">
                  <a16:creationId xmlns:a16="http://schemas.microsoft.com/office/drawing/2014/main" id="{25934CD1-CB84-DB5A-19B8-82235B067306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24" name="Google Shape;1077;p23">
            <a:extLst>
              <a:ext uri="{FF2B5EF4-FFF2-40B4-BE49-F238E27FC236}">
                <a16:creationId xmlns:a16="http://schemas.microsoft.com/office/drawing/2014/main" id="{0CABAEF5-63A5-A6DF-A771-2D2B44C0B289}"/>
              </a:ext>
            </a:extLst>
          </p:cNvPr>
          <p:cNvSpPr txBox="1"/>
          <p:nvPr/>
        </p:nvSpPr>
        <p:spPr>
          <a:xfrm>
            <a:off x="797161" y="2674297"/>
            <a:ext cx="183716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さようならー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6" name="Google Shape;1077;p23">
            <a:extLst>
              <a:ext uri="{FF2B5EF4-FFF2-40B4-BE49-F238E27FC236}">
                <a16:creationId xmlns:a16="http://schemas.microsoft.com/office/drawing/2014/main" id="{63C44811-4191-C164-DDFA-DA33975BBF33}"/>
              </a:ext>
            </a:extLst>
          </p:cNvPr>
          <p:cNvSpPr txBox="1"/>
          <p:nvPr/>
        </p:nvSpPr>
        <p:spPr>
          <a:xfrm>
            <a:off x="4811476" y="5018254"/>
            <a:ext cx="183716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アニキー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" name="Google Shape;1077;p23">
            <a:extLst>
              <a:ext uri="{FF2B5EF4-FFF2-40B4-BE49-F238E27FC236}">
                <a16:creationId xmlns:a16="http://schemas.microsoft.com/office/drawing/2014/main" id="{92CADD9F-DBB5-8330-4B62-7923F2811E4D}"/>
              </a:ext>
            </a:extLst>
          </p:cNvPr>
          <p:cNvSpPr txBox="1"/>
          <p:nvPr/>
        </p:nvSpPr>
        <p:spPr>
          <a:xfrm>
            <a:off x="6294004" y="4929741"/>
            <a:ext cx="183716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アニキー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2" name="テキスト ボックス 91">
            <a:extLst>
              <a:ext uri="{FF2B5EF4-FFF2-40B4-BE49-F238E27FC236}">
                <a16:creationId xmlns:a16="http://schemas.microsoft.com/office/drawing/2014/main" id="{0B76146A-EF7D-4C99-8B57-B566D1F05596}"/>
              </a:ext>
            </a:extLst>
          </p:cNvPr>
          <p:cNvSpPr txBox="1"/>
          <p:nvPr/>
        </p:nvSpPr>
        <p:spPr>
          <a:xfrm>
            <a:off x="844268" y="91334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でんき</a:t>
            </a:r>
          </a:p>
        </p:txBody>
      </p:sp>
      <p:sp>
        <p:nvSpPr>
          <p:cNvPr id="93" name="テキスト ボックス 92">
            <a:extLst>
              <a:ext uri="{FF2B5EF4-FFF2-40B4-BE49-F238E27FC236}">
                <a16:creationId xmlns:a16="http://schemas.microsoft.com/office/drawing/2014/main" id="{2FCCBABB-A39F-4733-B5EB-C86AF358D30D}"/>
              </a:ext>
            </a:extLst>
          </p:cNvPr>
          <p:cNvSpPr txBox="1"/>
          <p:nvPr/>
        </p:nvSpPr>
        <p:spPr>
          <a:xfrm>
            <a:off x="2341689" y="90281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つく</a:t>
            </a:r>
          </a:p>
        </p:txBody>
      </p:sp>
      <p:sp>
        <p:nvSpPr>
          <p:cNvPr id="94" name="テキスト ボックス 93">
            <a:extLst>
              <a:ext uri="{FF2B5EF4-FFF2-40B4-BE49-F238E27FC236}">
                <a16:creationId xmlns:a16="http://schemas.microsoft.com/office/drawing/2014/main" id="{29D0A385-4562-4FE7-951D-E0F1525AB63A}"/>
              </a:ext>
            </a:extLst>
          </p:cNvPr>
          <p:cNvSpPr txBox="1"/>
          <p:nvPr/>
        </p:nvSpPr>
        <p:spPr>
          <a:xfrm>
            <a:off x="775306" y="1616288"/>
            <a:ext cx="1009369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95" name="テキスト ボックス 94">
            <a:extLst>
              <a:ext uri="{FF2B5EF4-FFF2-40B4-BE49-F238E27FC236}">
                <a16:creationId xmlns:a16="http://schemas.microsoft.com/office/drawing/2014/main" id="{F084A741-91D5-4F13-B3A0-305D2462570A}"/>
              </a:ext>
            </a:extLst>
          </p:cNvPr>
          <p:cNvSpPr txBox="1"/>
          <p:nvPr/>
        </p:nvSpPr>
        <p:spPr>
          <a:xfrm>
            <a:off x="564946" y="4935280"/>
            <a:ext cx="132448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こうじょうちょう</a:t>
            </a:r>
          </a:p>
        </p:txBody>
      </p:sp>
      <p:sp>
        <p:nvSpPr>
          <p:cNvPr id="96" name="角丸四角形 355">
            <a:extLst>
              <a:ext uri="{FF2B5EF4-FFF2-40B4-BE49-F238E27FC236}">
                <a16:creationId xmlns:a16="http://schemas.microsoft.com/office/drawing/2014/main" id="{810AAEA2-DE17-3D3B-FE6F-A2AE123D8253}"/>
              </a:ext>
            </a:extLst>
          </p:cNvPr>
          <p:cNvSpPr/>
          <p:nvPr/>
        </p:nvSpPr>
        <p:spPr>
          <a:xfrm rot="16200000">
            <a:off x="9913371" y="308780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97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9138767-2C13-1A04-0921-DA4A3C5C10CA}"/>
              </a:ext>
            </a:extLst>
          </p:cNvPr>
          <p:cNvSpPr txBox="1"/>
          <p:nvPr/>
        </p:nvSpPr>
        <p:spPr>
          <a:xfrm>
            <a:off x="10688661" y="233218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98" name="グループ化 97">
            <a:extLst>
              <a:ext uri="{FF2B5EF4-FFF2-40B4-BE49-F238E27FC236}">
                <a16:creationId xmlns:a16="http://schemas.microsoft.com/office/drawing/2014/main" id="{C8DE24D3-9F18-94CD-A82C-FB3B671B9A1A}"/>
              </a:ext>
            </a:extLst>
          </p:cNvPr>
          <p:cNvGrpSpPr/>
          <p:nvPr/>
        </p:nvGrpSpPr>
        <p:grpSpPr>
          <a:xfrm rot="2523162">
            <a:off x="11089993" y="2173540"/>
            <a:ext cx="564109" cy="193172"/>
            <a:chOff x="9364349" y="5301095"/>
            <a:chExt cx="371808" cy="127321"/>
          </a:xfrm>
        </p:grpSpPr>
        <p:cxnSp>
          <p:nvCxnSpPr>
            <p:cNvPr id="99" name="直線コネクタ 98">
              <a:extLst>
                <a:ext uri="{FF2B5EF4-FFF2-40B4-BE49-F238E27FC236}">
                  <a16:creationId xmlns:a16="http://schemas.microsoft.com/office/drawing/2014/main" id="{77E6388D-B35C-F75F-9AC3-88C13A369877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直線コネクタ 99">
              <a:extLst>
                <a:ext uri="{FF2B5EF4-FFF2-40B4-BE49-F238E27FC236}">
                  <a16:creationId xmlns:a16="http://schemas.microsoft.com/office/drawing/2014/main" id="{4FC9F576-4105-029F-A837-AC4E2A5F7EA3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直線コネクタ 100">
              <a:extLst>
                <a:ext uri="{FF2B5EF4-FFF2-40B4-BE49-F238E27FC236}">
                  <a16:creationId xmlns:a16="http://schemas.microsoft.com/office/drawing/2014/main" id="{09262F01-0CB6-28D6-7A13-431D2EB2392D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直線コネクタ 127">
              <a:extLst>
                <a:ext uri="{FF2B5EF4-FFF2-40B4-BE49-F238E27FC236}">
                  <a16:creationId xmlns:a16="http://schemas.microsoft.com/office/drawing/2014/main" id="{D68BA29C-C876-A886-1345-6179E23F5E0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9" name="Google Shape;1077;p23">
            <a:extLst>
              <a:ext uri="{FF2B5EF4-FFF2-40B4-BE49-F238E27FC236}">
                <a16:creationId xmlns:a16="http://schemas.microsoft.com/office/drawing/2014/main" id="{8F2057C4-972B-053D-A9E6-8F152615A5AA}"/>
              </a:ext>
            </a:extLst>
          </p:cNvPr>
          <p:cNvSpPr txBox="1"/>
          <p:nvPr/>
        </p:nvSpPr>
        <p:spPr>
          <a:xfrm>
            <a:off x="9960717" y="5578595"/>
            <a:ext cx="183716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なんだ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30" name="グループ化 129">
            <a:extLst>
              <a:ext uri="{FF2B5EF4-FFF2-40B4-BE49-F238E27FC236}">
                <a16:creationId xmlns:a16="http://schemas.microsoft.com/office/drawing/2014/main" id="{19A5751A-D988-FC6E-F16A-5792BD70FC1D}"/>
              </a:ext>
            </a:extLst>
          </p:cNvPr>
          <p:cNvGrpSpPr/>
          <p:nvPr/>
        </p:nvGrpSpPr>
        <p:grpSpPr>
          <a:xfrm>
            <a:off x="11030162" y="5575321"/>
            <a:ext cx="353023" cy="397222"/>
            <a:chOff x="5978348" y="5493856"/>
            <a:chExt cx="353023" cy="397222"/>
          </a:xfrm>
        </p:grpSpPr>
        <p:sp>
          <p:nvSpPr>
            <p:cNvPr id="131" name="直方体 130">
              <a:extLst>
                <a:ext uri="{FF2B5EF4-FFF2-40B4-BE49-F238E27FC236}">
                  <a16:creationId xmlns:a16="http://schemas.microsoft.com/office/drawing/2014/main" id="{68F786E9-1DD7-29B4-B13F-05C09062555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" name="Google Shape;1223;p25">
              <a:extLst>
                <a:ext uri="{FF2B5EF4-FFF2-40B4-BE49-F238E27FC236}">
                  <a16:creationId xmlns:a16="http://schemas.microsoft.com/office/drawing/2014/main" id="{0C0638E6-C243-9C7D-360D-C09E4049A976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1223;p25">
              <a:extLst>
                <a:ext uri="{FF2B5EF4-FFF2-40B4-BE49-F238E27FC236}">
                  <a16:creationId xmlns:a16="http://schemas.microsoft.com/office/drawing/2014/main" id="{52BD72DA-D1A2-6947-541B-7793F9D2350A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1223;p25">
              <a:extLst>
                <a:ext uri="{FF2B5EF4-FFF2-40B4-BE49-F238E27FC236}">
                  <a16:creationId xmlns:a16="http://schemas.microsoft.com/office/drawing/2014/main" id="{2475575C-EB37-5143-3353-993C7B13DC04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" name="角丸四角形 96">
            <a:extLst>
              <a:ext uri="{FF2B5EF4-FFF2-40B4-BE49-F238E27FC236}">
                <a16:creationId xmlns:a16="http://schemas.microsoft.com/office/drawing/2014/main" id="{5DD5174D-3A1B-46A2-A22A-7909289CBF6E}"/>
              </a:ext>
            </a:extLst>
          </p:cNvPr>
          <p:cNvSpPr/>
          <p:nvPr/>
        </p:nvSpPr>
        <p:spPr>
          <a:xfrm>
            <a:off x="9602694" y="55769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6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241D68CF-DF97-4E7A-A641-7914F28D3E1C}"/>
              </a:ext>
            </a:extLst>
          </p:cNvPr>
          <p:cNvSpPr txBox="1"/>
          <p:nvPr/>
        </p:nvSpPr>
        <p:spPr>
          <a:xfrm>
            <a:off x="9584431" y="55673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973793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" name="Google Shape;1008;p2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2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" name="Google Shape;1044;p23"/>
          <p:cNvSpPr txBox="1"/>
          <p:nvPr/>
        </p:nvSpPr>
        <p:spPr>
          <a:xfrm>
            <a:off x="599817" y="971343"/>
            <a:ext cx="6397962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よし、勉強したし、家に帰ろう。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6BAD725A-82B0-78A1-5F50-A497695E4246}"/>
              </a:ext>
            </a:extLst>
          </p:cNvPr>
          <p:cNvGrpSpPr/>
          <p:nvPr/>
        </p:nvGrpSpPr>
        <p:grpSpPr>
          <a:xfrm>
            <a:off x="4506516" y="5518923"/>
            <a:ext cx="397222" cy="397222"/>
            <a:chOff x="5934150" y="5493856"/>
            <a:chExt cx="397222" cy="397222"/>
          </a:xfrm>
        </p:grpSpPr>
        <p:sp>
          <p:nvSpPr>
            <p:cNvPr id="12" name="直方体 11">
              <a:extLst>
                <a:ext uri="{FF2B5EF4-FFF2-40B4-BE49-F238E27FC236}">
                  <a16:creationId xmlns:a16="http://schemas.microsoft.com/office/drawing/2014/main" id="{030FF192-BF92-2D8C-B461-CA2B1747EC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493856"/>
              <a:ext cx="397222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Google Shape;1223;p25">
              <a:extLst>
                <a:ext uri="{FF2B5EF4-FFF2-40B4-BE49-F238E27FC236}">
                  <a16:creationId xmlns:a16="http://schemas.microsoft.com/office/drawing/2014/main" id="{F9FDA624-D999-FA4B-119F-212BCA6C2A1E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1223;p25">
              <a:extLst>
                <a:ext uri="{FF2B5EF4-FFF2-40B4-BE49-F238E27FC236}">
                  <a16:creationId xmlns:a16="http://schemas.microsoft.com/office/drawing/2014/main" id="{80CAE807-6CEA-7448-45AB-E5770F90CF40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1223;p25">
              <a:extLst>
                <a:ext uri="{FF2B5EF4-FFF2-40B4-BE49-F238E27FC236}">
                  <a16:creationId xmlns:a16="http://schemas.microsoft.com/office/drawing/2014/main" id="{32959E48-004A-762D-C5F9-4573ECF7A900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D76168EF-3C0D-9AD7-D3B2-03A8A95722E2}"/>
              </a:ext>
            </a:extLst>
          </p:cNvPr>
          <p:cNvGrpSpPr/>
          <p:nvPr/>
        </p:nvGrpSpPr>
        <p:grpSpPr>
          <a:xfrm>
            <a:off x="5928530" y="5685889"/>
            <a:ext cx="397222" cy="297617"/>
            <a:chOff x="5934150" y="5593460"/>
            <a:chExt cx="397222" cy="297617"/>
          </a:xfrm>
        </p:grpSpPr>
        <p:sp>
          <p:nvSpPr>
            <p:cNvPr id="19" name="直方体 18">
              <a:extLst>
                <a:ext uri="{FF2B5EF4-FFF2-40B4-BE49-F238E27FC236}">
                  <a16:creationId xmlns:a16="http://schemas.microsoft.com/office/drawing/2014/main" id="{EE613491-CDB6-1729-4C31-986B057C085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593460"/>
              <a:ext cx="397222" cy="29761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Google Shape;1223;p25">
              <a:extLst>
                <a:ext uri="{FF2B5EF4-FFF2-40B4-BE49-F238E27FC236}">
                  <a16:creationId xmlns:a16="http://schemas.microsoft.com/office/drawing/2014/main" id="{221D3860-C81C-1A5E-B096-0526910553DC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1223;p25">
              <a:extLst>
                <a:ext uri="{FF2B5EF4-FFF2-40B4-BE49-F238E27FC236}">
                  <a16:creationId xmlns:a16="http://schemas.microsoft.com/office/drawing/2014/main" id="{38392772-9F1E-E59F-31A3-62D0A198D892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1223;p25">
              <a:extLst>
                <a:ext uri="{FF2B5EF4-FFF2-40B4-BE49-F238E27FC236}">
                  <a16:creationId xmlns:a16="http://schemas.microsoft.com/office/drawing/2014/main" id="{0D8E6AA0-86BE-6E31-20D2-BA74968776FD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66ED038C-62DF-BA5C-335D-AFEAD68CA82B}"/>
              </a:ext>
            </a:extLst>
          </p:cNvPr>
          <p:cNvGrpSpPr/>
          <p:nvPr/>
        </p:nvGrpSpPr>
        <p:grpSpPr>
          <a:xfrm>
            <a:off x="5491846" y="5470247"/>
            <a:ext cx="353023" cy="397222"/>
            <a:chOff x="5978348" y="5493856"/>
            <a:chExt cx="353023" cy="397222"/>
          </a:xfrm>
        </p:grpSpPr>
        <p:sp>
          <p:nvSpPr>
            <p:cNvPr id="24" name="直方体 23">
              <a:extLst>
                <a:ext uri="{FF2B5EF4-FFF2-40B4-BE49-F238E27FC236}">
                  <a16:creationId xmlns:a16="http://schemas.microsoft.com/office/drawing/2014/main" id="{BDC0FC44-FC14-BEB8-72A2-7606E8DD4C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Google Shape;1223;p25">
              <a:extLst>
                <a:ext uri="{FF2B5EF4-FFF2-40B4-BE49-F238E27FC236}">
                  <a16:creationId xmlns:a16="http://schemas.microsoft.com/office/drawing/2014/main" id="{AC94FF17-2643-9124-EF34-FEF04A38B9C3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1223;p25">
              <a:extLst>
                <a:ext uri="{FF2B5EF4-FFF2-40B4-BE49-F238E27FC236}">
                  <a16:creationId xmlns:a16="http://schemas.microsoft.com/office/drawing/2014/main" id="{0C0A9715-3493-0E32-2845-9B212AA4B9DA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1223;p25">
              <a:extLst>
                <a:ext uri="{FF2B5EF4-FFF2-40B4-BE49-F238E27FC236}">
                  <a16:creationId xmlns:a16="http://schemas.microsoft.com/office/drawing/2014/main" id="{D34DD6D2-FA47-06C3-9E3A-EEE0E12820D8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1077;p23">
            <a:extLst>
              <a:ext uri="{FF2B5EF4-FFF2-40B4-BE49-F238E27FC236}">
                <a16:creationId xmlns:a16="http://schemas.microsoft.com/office/drawing/2014/main" id="{727060DA-9753-500B-362B-B1070C28FF5A}"/>
              </a:ext>
            </a:extLst>
          </p:cNvPr>
          <p:cNvSpPr txBox="1"/>
          <p:nvPr/>
        </p:nvSpPr>
        <p:spPr>
          <a:xfrm>
            <a:off x="7388413" y="3476486"/>
            <a:ext cx="183716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帰るとするか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02" name="グループ化 1001">
            <a:extLst>
              <a:ext uri="{FF2B5EF4-FFF2-40B4-BE49-F238E27FC236}">
                <a16:creationId xmlns:a16="http://schemas.microsoft.com/office/drawing/2014/main" id="{A0BCCCED-2516-F298-A333-41F6D061902D}"/>
              </a:ext>
            </a:extLst>
          </p:cNvPr>
          <p:cNvGrpSpPr/>
          <p:nvPr/>
        </p:nvGrpSpPr>
        <p:grpSpPr>
          <a:xfrm>
            <a:off x="3195510" y="5417615"/>
            <a:ext cx="397222" cy="397222"/>
            <a:chOff x="5934150" y="5493856"/>
            <a:chExt cx="397222" cy="397222"/>
          </a:xfrm>
        </p:grpSpPr>
        <p:sp>
          <p:nvSpPr>
            <p:cNvPr id="1003" name="直方体 1002">
              <a:extLst>
                <a:ext uri="{FF2B5EF4-FFF2-40B4-BE49-F238E27FC236}">
                  <a16:creationId xmlns:a16="http://schemas.microsoft.com/office/drawing/2014/main" id="{A3F8C22C-E44B-034A-0117-0C766B3B33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493856"/>
              <a:ext cx="397222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4" name="Google Shape;1223;p25">
              <a:extLst>
                <a:ext uri="{FF2B5EF4-FFF2-40B4-BE49-F238E27FC236}">
                  <a16:creationId xmlns:a16="http://schemas.microsoft.com/office/drawing/2014/main" id="{14EF843E-7C9F-4C06-2573-E7364C35729C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223;p25">
              <a:extLst>
                <a:ext uri="{FF2B5EF4-FFF2-40B4-BE49-F238E27FC236}">
                  <a16:creationId xmlns:a16="http://schemas.microsoft.com/office/drawing/2014/main" id="{59E7D1E8-CA79-B257-6D8F-9CFF4E1312DE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223;p25">
              <a:extLst>
                <a:ext uri="{FF2B5EF4-FFF2-40B4-BE49-F238E27FC236}">
                  <a16:creationId xmlns:a16="http://schemas.microsoft.com/office/drawing/2014/main" id="{6388440D-0B0F-F1E9-C136-2B4E03D3D38B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7" name="グループ化 1006">
            <a:extLst>
              <a:ext uri="{FF2B5EF4-FFF2-40B4-BE49-F238E27FC236}">
                <a16:creationId xmlns:a16="http://schemas.microsoft.com/office/drawing/2014/main" id="{8DA38589-8F4C-588E-246A-504EEDFE72A8}"/>
              </a:ext>
            </a:extLst>
          </p:cNvPr>
          <p:cNvGrpSpPr/>
          <p:nvPr/>
        </p:nvGrpSpPr>
        <p:grpSpPr>
          <a:xfrm>
            <a:off x="3798798" y="5628954"/>
            <a:ext cx="397222" cy="297617"/>
            <a:chOff x="5934150" y="5593460"/>
            <a:chExt cx="397222" cy="297617"/>
          </a:xfrm>
        </p:grpSpPr>
        <p:sp>
          <p:nvSpPr>
            <p:cNvPr id="1010" name="直方体 1009">
              <a:extLst>
                <a:ext uri="{FF2B5EF4-FFF2-40B4-BE49-F238E27FC236}">
                  <a16:creationId xmlns:a16="http://schemas.microsoft.com/office/drawing/2014/main" id="{2299CB96-08B2-6058-1CEE-49590DDB56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593460"/>
              <a:ext cx="397222" cy="29761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1" name="Google Shape;1223;p25">
              <a:extLst>
                <a:ext uri="{FF2B5EF4-FFF2-40B4-BE49-F238E27FC236}">
                  <a16:creationId xmlns:a16="http://schemas.microsoft.com/office/drawing/2014/main" id="{B3A72BE3-63DB-967B-11D0-81554E22DCC4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223;p25">
              <a:extLst>
                <a:ext uri="{FF2B5EF4-FFF2-40B4-BE49-F238E27FC236}">
                  <a16:creationId xmlns:a16="http://schemas.microsoft.com/office/drawing/2014/main" id="{3E93DE65-2321-B29B-8DDF-065FC8FF9947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223;p25">
              <a:extLst>
                <a:ext uri="{FF2B5EF4-FFF2-40B4-BE49-F238E27FC236}">
                  <a16:creationId xmlns:a16="http://schemas.microsoft.com/office/drawing/2014/main" id="{A48A250E-E5D8-A09D-2F0D-649F005C8122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90;p21">
            <a:extLst>
              <a:ext uri="{FF2B5EF4-FFF2-40B4-BE49-F238E27FC236}">
                <a16:creationId xmlns:a16="http://schemas.microsoft.com/office/drawing/2014/main" id="{1F35AA83-F855-FA58-6AB1-E7DBB0F5C476}"/>
              </a:ext>
            </a:extLst>
          </p:cNvPr>
          <p:cNvGrpSpPr>
            <a:grpSpLocks noChangeAspect="1"/>
          </p:cNvGrpSpPr>
          <p:nvPr/>
        </p:nvGrpSpPr>
        <p:grpSpPr>
          <a:xfrm>
            <a:off x="6202344" y="4146006"/>
            <a:ext cx="1896729" cy="1934858"/>
            <a:chOff x="1774174" y="4621762"/>
            <a:chExt cx="1077013" cy="1098664"/>
          </a:xfrm>
        </p:grpSpPr>
        <p:sp>
          <p:nvSpPr>
            <p:cNvPr id="109" name="Google Shape;891;p21">
              <a:extLst>
                <a:ext uri="{FF2B5EF4-FFF2-40B4-BE49-F238E27FC236}">
                  <a16:creationId xmlns:a16="http://schemas.microsoft.com/office/drawing/2014/main" id="{D93604F2-DC78-8F74-D4C4-4F1719D49902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892;p21">
              <a:extLst>
                <a:ext uri="{FF2B5EF4-FFF2-40B4-BE49-F238E27FC236}">
                  <a16:creationId xmlns:a16="http://schemas.microsoft.com/office/drawing/2014/main" id="{49CA5D79-1BCA-7934-CB4C-CFF8AE5FC51E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893;p21">
              <a:extLst>
                <a:ext uri="{FF2B5EF4-FFF2-40B4-BE49-F238E27FC236}">
                  <a16:creationId xmlns:a16="http://schemas.microsoft.com/office/drawing/2014/main" id="{E0FDEAB2-F8A5-3C65-A8DE-322708619004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894;p21">
              <a:extLst>
                <a:ext uri="{FF2B5EF4-FFF2-40B4-BE49-F238E27FC236}">
                  <a16:creationId xmlns:a16="http://schemas.microsoft.com/office/drawing/2014/main" id="{852FFA05-CCEA-FB93-8DC3-615330173F7C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895;p21">
              <a:extLst>
                <a:ext uri="{FF2B5EF4-FFF2-40B4-BE49-F238E27FC236}">
                  <a16:creationId xmlns:a16="http://schemas.microsoft.com/office/drawing/2014/main" id="{D37FC3FB-797B-4729-E248-730E980EFA2E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896;p21">
              <a:extLst>
                <a:ext uri="{FF2B5EF4-FFF2-40B4-BE49-F238E27FC236}">
                  <a16:creationId xmlns:a16="http://schemas.microsoft.com/office/drawing/2014/main" id="{CCD43FCB-E906-D7B5-AB30-3CF8E8FB2A2E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15" name="Google Shape;897;p21">
              <a:extLst>
                <a:ext uri="{FF2B5EF4-FFF2-40B4-BE49-F238E27FC236}">
                  <a16:creationId xmlns:a16="http://schemas.microsoft.com/office/drawing/2014/main" id="{EEC59DA0-9A91-0014-641C-1A9DF4E5B966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6" name="Google Shape;898;p21">
              <a:extLst>
                <a:ext uri="{FF2B5EF4-FFF2-40B4-BE49-F238E27FC236}">
                  <a16:creationId xmlns:a16="http://schemas.microsoft.com/office/drawing/2014/main" id="{3B640388-93AD-89E8-9E6E-A353BAD097E5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7" name="Google Shape;899;p21">
              <a:extLst>
                <a:ext uri="{FF2B5EF4-FFF2-40B4-BE49-F238E27FC236}">
                  <a16:creationId xmlns:a16="http://schemas.microsoft.com/office/drawing/2014/main" id="{F9840B69-6033-26F4-25C6-3B5B5220F25F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8" name="Google Shape;900;p21">
              <a:extLst>
                <a:ext uri="{FF2B5EF4-FFF2-40B4-BE49-F238E27FC236}">
                  <a16:creationId xmlns:a16="http://schemas.microsoft.com/office/drawing/2014/main" id="{17C353C0-5D6E-E346-7DE4-4C9438B06A92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9" name="Google Shape;901;p21">
              <a:extLst>
                <a:ext uri="{FF2B5EF4-FFF2-40B4-BE49-F238E27FC236}">
                  <a16:creationId xmlns:a16="http://schemas.microsoft.com/office/drawing/2014/main" id="{6B49735A-B56C-2AAC-4D43-B3DB1202A453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0" name="Google Shape;902;p21">
              <a:extLst>
                <a:ext uri="{FF2B5EF4-FFF2-40B4-BE49-F238E27FC236}">
                  <a16:creationId xmlns:a16="http://schemas.microsoft.com/office/drawing/2014/main" id="{8CCDAE33-756B-CED1-59FC-05D7FB3DC018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21" name="Google Shape;903;p21">
              <a:extLst>
                <a:ext uri="{FF2B5EF4-FFF2-40B4-BE49-F238E27FC236}">
                  <a16:creationId xmlns:a16="http://schemas.microsoft.com/office/drawing/2014/main" id="{8955BAA5-B15E-A195-A775-206647C551B9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904;p21">
              <a:extLst>
                <a:ext uri="{FF2B5EF4-FFF2-40B4-BE49-F238E27FC236}">
                  <a16:creationId xmlns:a16="http://schemas.microsoft.com/office/drawing/2014/main" id="{A5F94839-3BA4-051E-7B65-28C2DE2928E7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905;p21">
              <a:extLst>
                <a:ext uri="{FF2B5EF4-FFF2-40B4-BE49-F238E27FC236}">
                  <a16:creationId xmlns:a16="http://schemas.microsoft.com/office/drawing/2014/main" id="{25934CD1-CB84-DB5A-19B8-82235B067306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6" name="Google Shape;1077;p23">
            <a:extLst>
              <a:ext uri="{FF2B5EF4-FFF2-40B4-BE49-F238E27FC236}">
                <a16:creationId xmlns:a16="http://schemas.microsoft.com/office/drawing/2014/main" id="{63C44811-4191-C164-DDFA-DA33975BBF33}"/>
              </a:ext>
            </a:extLst>
          </p:cNvPr>
          <p:cNvSpPr txBox="1"/>
          <p:nvPr/>
        </p:nvSpPr>
        <p:spPr>
          <a:xfrm>
            <a:off x="4811476" y="5018254"/>
            <a:ext cx="183716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アニキー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" name="Google Shape;1077;p23">
            <a:extLst>
              <a:ext uri="{FF2B5EF4-FFF2-40B4-BE49-F238E27FC236}">
                <a16:creationId xmlns:a16="http://schemas.microsoft.com/office/drawing/2014/main" id="{92CADD9F-DBB5-8330-4B62-7923F2811E4D}"/>
              </a:ext>
            </a:extLst>
          </p:cNvPr>
          <p:cNvSpPr txBox="1"/>
          <p:nvPr/>
        </p:nvSpPr>
        <p:spPr>
          <a:xfrm>
            <a:off x="2765164" y="4957093"/>
            <a:ext cx="183716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アニキー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0215E441-CF9D-F687-CD4A-10E9BFE4355C}"/>
              </a:ext>
            </a:extLst>
          </p:cNvPr>
          <p:cNvGrpSpPr/>
          <p:nvPr/>
        </p:nvGrpSpPr>
        <p:grpSpPr>
          <a:xfrm>
            <a:off x="5157897" y="5708448"/>
            <a:ext cx="353023" cy="397222"/>
            <a:chOff x="5978348" y="5493856"/>
            <a:chExt cx="353023" cy="397222"/>
          </a:xfrm>
        </p:grpSpPr>
        <p:sp>
          <p:nvSpPr>
            <p:cNvPr id="34" name="直方体 33">
              <a:extLst>
                <a:ext uri="{FF2B5EF4-FFF2-40B4-BE49-F238E27FC236}">
                  <a16:creationId xmlns:a16="http://schemas.microsoft.com/office/drawing/2014/main" id="{A2BE66A2-217B-B9AC-4D5D-45C9CD6F3BE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Google Shape;1223;p25">
              <a:extLst>
                <a:ext uri="{FF2B5EF4-FFF2-40B4-BE49-F238E27FC236}">
                  <a16:creationId xmlns:a16="http://schemas.microsoft.com/office/drawing/2014/main" id="{14B66C74-E901-AFD9-3230-8EF126942C22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1223;p25">
              <a:extLst>
                <a:ext uri="{FF2B5EF4-FFF2-40B4-BE49-F238E27FC236}">
                  <a16:creationId xmlns:a16="http://schemas.microsoft.com/office/drawing/2014/main" id="{DDC702DB-729A-44E1-56CE-1BF093704AA8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1223;p25">
              <a:extLst>
                <a:ext uri="{FF2B5EF4-FFF2-40B4-BE49-F238E27FC236}">
                  <a16:creationId xmlns:a16="http://schemas.microsoft.com/office/drawing/2014/main" id="{030723A9-5330-DD73-1943-036095E295C3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5" name="角丸四角形 96">
            <a:extLst>
              <a:ext uri="{FF2B5EF4-FFF2-40B4-BE49-F238E27FC236}">
                <a16:creationId xmlns:a16="http://schemas.microsoft.com/office/drawing/2014/main" id="{EDAADEFC-0050-4241-854B-EBE7AA114754}"/>
              </a:ext>
            </a:extLst>
          </p:cNvPr>
          <p:cNvSpPr/>
          <p:nvPr/>
        </p:nvSpPr>
        <p:spPr>
          <a:xfrm>
            <a:off x="7542406" y="6048744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テキスト ボックス 76">
            <a:extLst>
              <a:ext uri="{FF2B5EF4-FFF2-40B4-BE49-F238E27FC236}">
                <a16:creationId xmlns:a16="http://schemas.microsoft.com/office/drawing/2014/main" id="{7DBC960D-DDEC-4487-8FDA-C19CE2DA4440}"/>
              </a:ext>
            </a:extLst>
          </p:cNvPr>
          <p:cNvSpPr txBox="1"/>
          <p:nvPr/>
        </p:nvSpPr>
        <p:spPr>
          <a:xfrm>
            <a:off x="1843110" y="966094"/>
            <a:ext cx="114075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べんきょう</a:t>
            </a:r>
          </a:p>
        </p:txBody>
      </p:sp>
      <p:sp>
        <p:nvSpPr>
          <p:cNvPr id="78" name="テキスト ボックス 77">
            <a:extLst>
              <a:ext uri="{FF2B5EF4-FFF2-40B4-BE49-F238E27FC236}">
                <a16:creationId xmlns:a16="http://schemas.microsoft.com/office/drawing/2014/main" id="{251285CE-BCFF-4187-B1C9-17F4526A835F}"/>
              </a:ext>
            </a:extLst>
          </p:cNvPr>
          <p:cNvSpPr txBox="1"/>
          <p:nvPr/>
        </p:nvSpPr>
        <p:spPr>
          <a:xfrm>
            <a:off x="4322593" y="100336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いえ</a:t>
            </a:r>
          </a:p>
        </p:txBody>
      </p:sp>
      <p:sp>
        <p:nvSpPr>
          <p:cNvPr id="79" name="テキスト ボックス 78">
            <a:extLst>
              <a:ext uri="{FF2B5EF4-FFF2-40B4-BE49-F238E27FC236}">
                <a16:creationId xmlns:a16="http://schemas.microsoft.com/office/drawing/2014/main" id="{C5C78973-6E0E-440B-80CB-36F5BAA7857B}"/>
              </a:ext>
            </a:extLst>
          </p:cNvPr>
          <p:cNvSpPr txBox="1"/>
          <p:nvPr/>
        </p:nvSpPr>
        <p:spPr>
          <a:xfrm>
            <a:off x="5146360" y="100336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かえ</a:t>
            </a:r>
          </a:p>
        </p:txBody>
      </p:sp>
      <p:sp>
        <p:nvSpPr>
          <p:cNvPr id="80" name="角丸四角形 355">
            <a:extLst>
              <a:ext uri="{FF2B5EF4-FFF2-40B4-BE49-F238E27FC236}">
                <a16:creationId xmlns:a16="http://schemas.microsoft.com/office/drawing/2014/main" id="{810AAEA2-DE17-3D3B-FE6F-A2AE123D8253}"/>
              </a:ext>
            </a:extLst>
          </p:cNvPr>
          <p:cNvSpPr/>
          <p:nvPr/>
        </p:nvSpPr>
        <p:spPr>
          <a:xfrm rot="16200000">
            <a:off x="9937750" y="3104833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81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9138767-2C13-1A04-0921-DA4A3C5C10CA}"/>
              </a:ext>
            </a:extLst>
          </p:cNvPr>
          <p:cNvSpPr txBox="1"/>
          <p:nvPr/>
        </p:nvSpPr>
        <p:spPr>
          <a:xfrm>
            <a:off x="10713040" y="2349218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82" name="グループ化 81">
            <a:extLst>
              <a:ext uri="{FF2B5EF4-FFF2-40B4-BE49-F238E27FC236}">
                <a16:creationId xmlns:a16="http://schemas.microsoft.com/office/drawing/2014/main" id="{C8DE24D3-9F18-94CD-A82C-FB3B671B9A1A}"/>
              </a:ext>
            </a:extLst>
          </p:cNvPr>
          <p:cNvGrpSpPr/>
          <p:nvPr/>
        </p:nvGrpSpPr>
        <p:grpSpPr>
          <a:xfrm rot="2523162">
            <a:off x="11114372" y="2190570"/>
            <a:ext cx="564109" cy="193172"/>
            <a:chOff x="9364349" y="5301095"/>
            <a:chExt cx="371808" cy="127321"/>
          </a:xfrm>
        </p:grpSpPr>
        <p:cxnSp>
          <p:nvCxnSpPr>
            <p:cNvPr id="83" name="直線コネクタ 82">
              <a:extLst>
                <a:ext uri="{FF2B5EF4-FFF2-40B4-BE49-F238E27FC236}">
                  <a16:creationId xmlns:a16="http://schemas.microsoft.com/office/drawing/2014/main" id="{77E6388D-B35C-F75F-9AC3-88C13A369877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直線コネクタ 83">
              <a:extLst>
                <a:ext uri="{FF2B5EF4-FFF2-40B4-BE49-F238E27FC236}">
                  <a16:creationId xmlns:a16="http://schemas.microsoft.com/office/drawing/2014/main" id="{4FC9F576-4105-029F-A837-AC4E2A5F7EA3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直線コネクタ 84">
              <a:extLst>
                <a:ext uri="{FF2B5EF4-FFF2-40B4-BE49-F238E27FC236}">
                  <a16:creationId xmlns:a16="http://schemas.microsoft.com/office/drawing/2014/main" id="{09262F01-0CB6-28D6-7A13-431D2EB2392D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直線コネクタ 85">
              <a:extLst>
                <a:ext uri="{FF2B5EF4-FFF2-40B4-BE49-F238E27FC236}">
                  <a16:creationId xmlns:a16="http://schemas.microsoft.com/office/drawing/2014/main" id="{D68BA29C-C876-A886-1345-6179E23F5E0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7" name="Google Shape;1077;p23">
            <a:extLst>
              <a:ext uri="{FF2B5EF4-FFF2-40B4-BE49-F238E27FC236}">
                <a16:creationId xmlns:a16="http://schemas.microsoft.com/office/drawing/2014/main" id="{8F2057C4-972B-053D-A9E6-8F152615A5AA}"/>
              </a:ext>
            </a:extLst>
          </p:cNvPr>
          <p:cNvSpPr txBox="1"/>
          <p:nvPr/>
        </p:nvSpPr>
        <p:spPr>
          <a:xfrm>
            <a:off x="9538431" y="5628114"/>
            <a:ext cx="183716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なんだ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8" name="グループ化 87">
            <a:extLst>
              <a:ext uri="{FF2B5EF4-FFF2-40B4-BE49-F238E27FC236}">
                <a16:creationId xmlns:a16="http://schemas.microsoft.com/office/drawing/2014/main" id="{19A5751A-D988-FC6E-F16A-5792BD70FC1D}"/>
              </a:ext>
            </a:extLst>
          </p:cNvPr>
          <p:cNvGrpSpPr/>
          <p:nvPr/>
        </p:nvGrpSpPr>
        <p:grpSpPr>
          <a:xfrm>
            <a:off x="11039263" y="5652975"/>
            <a:ext cx="353023" cy="397222"/>
            <a:chOff x="5978348" y="5493856"/>
            <a:chExt cx="353023" cy="397222"/>
          </a:xfrm>
        </p:grpSpPr>
        <p:sp>
          <p:nvSpPr>
            <p:cNvPr id="89" name="直方体 88">
              <a:extLst>
                <a:ext uri="{FF2B5EF4-FFF2-40B4-BE49-F238E27FC236}">
                  <a16:creationId xmlns:a16="http://schemas.microsoft.com/office/drawing/2014/main" id="{68F786E9-1DD7-29B4-B13F-05C09062555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" name="Google Shape;1223;p25">
              <a:extLst>
                <a:ext uri="{FF2B5EF4-FFF2-40B4-BE49-F238E27FC236}">
                  <a16:creationId xmlns:a16="http://schemas.microsoft.com/office/drawing/2014/main" id="{0C0638E6-C243-9C7D-360D-C09E4049A976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" name="Google Shape;1223;p25">
              <a:extLst>
                <a:ext uri="{FF2B5EF4-FFF2-40B4-BE49-F238E27FC236}">
                  <a16:creationId xmlns:a16="http://schemas.microsoft.com/office/drawing/2014/main" id="{52BD72DA-D1A2-6947-541B-7793F9D2350A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" name="Google Shape;1223;p25">
              <a:extLst>
                <a:ext uri="{FF2B5EF4-FFF2-40B4-BE49-F238E27FC236}">
                  <a16:creationId xmlns:a16="http://schemas.microsoft.com/office/drawing/2014/main" id="{2475575C-EB37-5143-3353-993C7B13DC04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3" name="グループ化 92">
            <a:extLst>
              <a:ext uri="{FF2B5EF4-FFF2-40B4-BE49-F238E27FC236}">
                <a16:creationId xmlns:a16="http://schemas.microsoft.com/office/drawing/2014/main" id="{6102287B-A584-B013-B5FF-D164FCF8F885}"/>
              </a:ext>
            </a:extLst>
          </p:cNvPr>
          <p:cNvGrpSpPr/>
          <p:nvPr/>
        </p:nvGrpSpPr>
        <p:grpSpPr>
          <a:xfrm>
            <a:off x="10513801" y="5663058"/>
            <a:ext cx="353023" cy="301697"/>
            <a:chOff x="5978348" y="5589380"/>
            <a:chExt cx="353023" cy="301697"/>
          </a:xfrm>
        </p:grpSpPr>
        <p:sp>
          <p:nvSpPr>
            <p:cNvPr id="94" name="直方体 93">
              <a:extLst>
                <a:ext uri="{FF2B5EF4-FFF2-40B4-BE49-F238E27FC236}">
                  <a16:creationId xmlns:a16="http://schemas.microsoft.com/office/drawing/2014/main" id="{E842B02C-4417-8905-F927-AA74F3CE7DA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589380"/>
              <a:ext cx="353023" cy="30169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5" name="Google Shape;1223;p25">
              <a:extLst>
                <a:ext uri="{FF2B5EF4-FFF2-40B4-BE49-F238E27FC236}">
                  <a16:creationId xmlns:a16="http://schemas.microsoft.com/office/drawing/2014/main" id="{B6E2E6DE-D4AE-1BA8-90EC-8D1469848E75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1223;p25">
              <a:extLst>
                <a:ext uri="{FF2B5EF4-FFF2-40B4-BE49-F238E27FC236}">
                  <a16:creationId xmlns:a16="http://schemas.microsoft.com/office/drawing/2014/main" id="{7EBDE7C5-693B-A2E8-0A67-B23022AB537D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" name="Google Shape;1223;p25">
              <a:extLst>
                <a:ext uri="{FF2B5EF4-FFF2-40B4-BE49-F238E27FC236}">
                  <a16:creationId xmlns:a16="http://schemas.microsoft.com/office/drawing/2014/main" id="{ED201BB2-B9A7-7B4E-7874-763DAAEA610E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98" name="角丸四角形 96">
            <a:extLst>
              <a:ext uri="{FF2B5EF4-FFF2-40B4-BE49-F238E27FC236}">
                <a16:creationId xmlns:a16="http://schemas.microsoft.com/office/drawing/2014/main" id="{15AA8D0A-7753-415B-93F8-6C40128A2A1A}"/>
              </a:ext>
            </a:extLst>
          </p:cNvPr>
          <p:cNvSpPr/>
          <p:nvPr/>
        </p:nvSpPr>
        <p:spPr>
          <a:xfrm>
            <a:off x="9627073" y="512214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9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3896F5C4-1043-463C-9524-BB0ACC63ABBC}"/>
              </a:ext>
            </a:extLst>
          </p:cNvPr>
          <p:cNvSpPr txBox="1"/>
          <p:nvPr/>
        </p:nvSpPr>
        <p:spPr>
          <a:xfrm>
            <a:off x="9608810" y="511254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00" name="角丸四角形 96">
            <a:extLst>
              <a:ext uri="{FF2B5EF4-FFF2-40B4-BE49-F238E27FC236}">
                <a16:creationId xmlns:a16="http://schemas.microsoft.com/office/drawing/2014/main" id="{EDAADEFC-0050-4241-854B-EBE7AA114754}"/>
              </a:ext>
            </a:extLst>
          </p:cNvPr>
          <p:cNvSpPr/>
          <p:nvPr/>
        </p:nvSpPr>
        <p:spPr>
          <a:xfrm>
            <a:off x="9548195" y="5960465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2500422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5" name="グループ化 1104">
            <a:extLst>
              <a:ext uri="{FF2B5EF4-FFF2-40B4-BE49-F238E27FC236}">
                <a16:creationId xmlns:a16="http://schemas.microsoft.com/office/drawing/2014/main" id="{3BDB9D3B-B7F2-6BA3-F723-9D33D8CD638E}"/>
              </a:ext>
            </a:extLst>
          </p:cNvPr>
          <p:cNvGrpSpPr/>
          <p:nvPr/>
        </p:nvGrpSpPr>
        <p:grpSpPr>
          <a:xfrm>
            <a:off x="2328794" y="5476797"/>
            <a:ext cx="353023" cy="397222"/>
            <a:chOff x="5978348" y="5493856"/>
            <a:chExt cx="353023" cy="397222"/>
          </a:xfrm>
        </p:grpSpPr>
        <p:sp>
          <p:nvSpPr>
            <p:cNvPr id="1106" name="直方体 1105">
              <a:extLst>
                <a:ext uri="{FF2B5EF4-FFF2-40B4-BE49-F238E27FC236}">
                  <a16:creationId xmlns:a16="http://schemas.microsoft.com/office/drawing/2014/main" id="{D83AE9EA-6001-E2DF-43D6-CB737B0F4D0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7" name="Google Shape;1223;p25">
              <a:extLst>
                <a:ext uri="{FF2B5EF4-FFF2-40B4-BE49-F238E27FC236}">
                  <a16:creationId xmlns:a16="http://schemas.microsoft.com/office/drawing/2014/main" id="{A98C7013-0B82-D706-AE0D-5AC1782424FD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223;p25">
              <a:extLst>
                <a:ext uri="{FF2B5EF4-FFF2-40B4-BE49-F238E27FC236}">
                  <a16:creationId xmlns:a16="http://schemas.microsoft.com/office/drawing/2014/main" id="{7C5D45D7-F98E-37B3-F017-3857A0A91CFA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223;p25">
              <a:extLst>
                <a:ext uri="{FF2B5EF4-FFF2-40B4-BE49-F238E27FC236}">
                  <a16:creationId xmlns:a16="http://schemas.microsoft.com/office/drawing/2014/main" id="{D937412F-D354-922A-6BF0-0611C390DB85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08" name="Google Shape;1008;p2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2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" name="Google Shape;1044;p23"/>
          <p:cNvSpPr txBox="1"/>
          <p:nvPr/>
        </p:nvSpPr>
        <p:spPr>
          <a:xfrm>
            <a:off x="1035154" y="1120012"/>
            <a:ext cx="7189748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家に帰ってふりかえると、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チップが</a:t>
            </a:r>
            <a:r>
              <a:rPr lang="en-US" alt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1000</a:t>
            </a: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人、なかまになっていた。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ザイくんは、一人一人に名前を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つけたとか、つけなかったとか</a:t>
            </a:r>
            <a:r>
              <a:rPr lang="en-US" alt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7" name="グループ化 16">
            <a:extLst>
              <a:ext uri="{FF2B5EF4-FFF2-40B4-BE49-F238E27FC236}">
                <a16:creationId xmlns:a16="http://schemas.microsoft.com/office/drawing/2014/main" id="{6BAD725A-82B0-78A1-5F50-A497695E4246}"/>
              </a:ext>
            </a:extLst>
          </p:cNvPr>
          <p:cNvGrpSpPr/>
          <p:nvPr/>
        </p:nvGrpSpPr>
        <p:grpSpPr>
          <a:xfrm>
            <a:off x="9042675" y="5605996"/>
            <a:ext cx="397222" cy="397222"/>
            <a:chOff x="5934150" y="5493856"/>
            <a:chExt cx="397222" cy="397222"/>
          </a:xfrm>
        </p:grpSpPr>
        <p:sp>
          <p:nvSpPr>
            <p:cNvPr id="12" name="直方体 11">
              <a:extLst>
                <a:ext uri="{FF2B5EF4-FFF2-40B4-BE49-F238E27FC236}">
                  <a16:creationId xmlns:a16="http://schemas.microsoft.com/office/drawing/2014/main" id="{030FF192-BF92-2D8C-B461-CA2B1747EC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493856"/>
              <a:ext cx="397222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" name="Google Shape;1223;p25">
              <a:extLst>
                <a:ext uri="{FF2B5EF4-FFF2-40B4-BE49-F238E27FC236}">
                  <a16:creationId xmlns:a16="http://schemas.microsoft.com/office/drawing/2014/main" id="{F9FDA624-D999-FA4B-119F-212BCA6C2A1E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1223;p25">
              <a:extLst>
                <a:ext uri="{FF2B5EF4-FFF2-40B4-BE49-F238E27FC236}">
                  <a16:creationId xmlns:a16="http://schemas.microsoft.com/office/drawing/2014/main" id="{80CAE807-6CEA-7448-45AB-E5770F90CF40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1223;p25">
              <a:extLst>
                <a:ext uri="{FF2B5EF4-FFF2-40B4-BE49-F238E27FC236}">
                  <a16:creationId xmlns:a16="http://schemas.microsoft.com/office/drawing/2014/main" id="{32959E48-004A-762D-C5F9-4573ECF7A900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8" name="グループ化 17">
            <a:extLst>
              <a:ext uri="{FF2B5EF4-FFF2-40B4-BE49-F238E27FC236}">
                <a16:creationId xmlns:a16="http://schemas.microsoft.com/office/drawing/2014/main" id="{D76168EF-3C0D-9AD7-D3B2-03A8A95722E2}"/>
              </a:ext>
            </a:extLst>
          </p:cNvPr>
          <p:cNvGrpSpPr/>
          <p:nvPr/>
        </p:nvGrpSpPr>
        <p:grpSpPr>
          <a:xfrm>
            <a:off x="10464689" y="5772962"/>
            <a:ext cx="397222" cy="297617"/>
            <a:chOff x="5934150" y="5593460"/>
            <a:chExt cx="397222" cy="297617"/>
          </a:xfrm>
        </p:grpSpPr>
        <p:sp>
          <p:nvSpPr>
            <p:cNvPr id="19" name="直方体 18">
              <a:extLst>
                <a:ext uri="{FF2B5EF4-FFF2-40B4-BE49-F238E27FC236}">
                  <a16:creationId xmlns:a16="http://schemas.microsoft.com/office/drawing/2014/main" id="{EE613491-CDB6-1729-4C31-986B057C085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593460"/>
              <a:ext cx="397222" cy="29761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Google Shape;1223;p25">
              <a:extLst>
                <a:ext uri="{FF2B5EF4-FFF2-40B4-BE49-F238E27FC236}">
                  <a16:creationId xmlns:a16="http://schemas.microsoft.com/office/drawing/2014/main" id="{221D3860-C81C-1A5E-B096-0526910553DC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1223;p25">
              <a:extLst>
                <a:ext uri="{FF2B5EF4-FFF2-40B4-BE49-F238E27FC236}">
                  <a16:creationId xmlns:a16="http://schemas.microsoft.com/office/drawing/2014/main" id="{38392772-9F1E-E59F-31A3-62D0A198D892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1223;p25">
              <a:extLst>
                <a:ext uri="{FF2B5EF4-FFF2-40B4-BE49-F238E27FC236}">
                  <a16:creationId xmlns:a16="http://schemas.microsoft.com/office/drawing/2014/main" id="{0D8E6AA0-86BE-6E31-20D2-BA74968776FD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66ED038C-62DF-BA5C-335D-AFEAD68CA82B}"/>
              </a:ext>
            </a:extLst>
          </p:cNvPr>
          <p:cNvGrpSpPr/>
          <p:nvPr/>
        </p:nvGrpSpPr>
        <p:grpSpPr>
          <a:xfrm>
            <a:off x="10028005" y="5557320"/>
            <a:ext cx="353023" cy="397222"/>
            <a:chOff x="5978348" y="5493856"/>
            <a:chExt cx="353023" cy="397222"/>
          </a:xfrm>
        </p:grpSpPr>
        <p:sp>
          <p:nvSpPr>
            <p:cNvPr id="24" name="直方体 23">
              <a:extLst>
                <a:ext uri="{FF2B5EF4-FFF2-40B4-BE49-F238E27FC236}">
                  <a16:creationId xmlns:a16="http://schemas.microsoft.com/office/drawing/2014/main" id="{BDC0FC44-FC14-BEB8-72A2-7606E8DD4CE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Google Shape;1223;p25">
              <a:extLst>
                <a:ext uri="{FF2B5EF4-FFF2-40B4-BE49-F238E27FC236}">
                  <a16:creationId xmlns:a16="http://schemas.microsoft.com/office/drawing/2014/main" id="{AC94FF17-2643-9124-EF34-FEF04A38B9C3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1223;p25">
              <a:extLst>
                <a:ext uri="{FF2B5EF4-FFF2-40B4-BE49-F238E27FC236}">
                  <a16:creationId xmlns:a16="http://schemas.microsoft.com/office/drawing/2014/main" id="{0C0A9715-3493-0E32-2845-9B212AA4B9DA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1223;p25">
              <a:extLst>
                <a:ext uri="{FF2B5EF4-FFF2-40B4-BE49-F238E27FC236}">
                  <a16:creationId xmlns:a16="http://schemas.microsoft.com/office/drawing/2014/main" id="{D34DD6D2-FA47-06C3-9E3A-EEE0E12820D8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8" name="Google Shape;1077;p23">
            <a:extLst>
              <a:ext uri="{FF2B5EF4-FFF2-40B4-BE49-F238E27FC236}">
                <a16:creationId xmlns:a16="http://schemas.microsoft.com/office/drawing/2014/main" id="{727060DA-9753-500B-362B-B1070C28FF5A}"/>
              </a:ext>
            </a:extLst>
          </p:cNvPr>
          <p:cNvSpPr txBox="1"/>
          <p:nvPr/>
        </p:nvSpPr>
        <p:spPr>
          <a:xfrm>
            <a:off x="10224349" y="3777217"/>
            <a:ext cx="183716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ただいまー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002" name="グループ化 1001">
            <a:extLst>
              <a:ext uri="{FF2B5EF4-FFF2-40B4-BE49-F238E27FC236}">
                <a16:creationId xmlns:a16="http://schemas.microsoft.com/office/drawing/2014/main" id="{A0BCCCED-2516-F298-A333-41F6D061902D}"/>
              </a:ext>
            </a:extLst>
          </p:cNvPr>
          <p:cNvGrpSpPr/>
          <p:nvPr/>
        </p:nvGrpSpPr>
        <p:grpSpPr>
          <a:xfrm>
            <a:off x="7731669" y="5504688"/>
            <a:ext cx="397222" cy="397222"/>
            <a:chOff x="5934150" y="5493856"/>
            <a:chExt cx="397222" cy="397222"/>
          </a:xfrm>
        </p:grpSpPr>
        <p:sp>
          <p:nvSpPr>
            <p:cNvPr id="1003" name="直方体 1002">
              <a:extLst>
                <a:ext uri="{FF2B5EF4-FFF2-40B4-BE49-F238E27FC236}">
                  <a16:creationId xmlns:a16="http://schemas.microsoft.com/office/drawing/2014/main" id="{A3F8C22C-E44B-034A-0117-0C766B3B338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493856"/>
              <a:ext cx="397222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04" name="Google Shape;1223;p25">
              <a:extLst>
                <a:ext uri="{FF2B5EF4-FFF2-40B4-BE49-F238E27FC236}">
                  <a16:creationId xmlns:a16="http://schemas.microsoft.com/office/drawing/2014/main" id="{14EF843E-7C9F-4C06-2573-E7364C35729C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223;p25">
              <a:extLst>
                <a:ext uri="{FF2B5EF4-FFF2-40B4-BE49-F238E27FC236}">
                  <a16:creationId xmlns:a16="http://schemas.microsoft.com/office/drawing/2014/main" id="{59E7D1E8-CA79-B257-6D8F-9CFF4E1312DE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223;p25">
              <a:extLst>
                <a:ext uri="{FF2B5EF4-FFF2-40B4-BE49-F238E27FC236}">
                  <a16:creationId xmlns:a16="http://schemas.microsoft.com/office/drawing/2014/main" id="{6388440D-0B0F-F1E9-C136-2B4E03D3D38B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7" name="グループ化 1006">
            <a:extLst>
              <a:ext uri="{FF2B5EF4-FFF2-40B4-BE49-F238E27FC236}">
                <a16:creationId xmlns:a16="http://schemas.microsoft.com/office/drawing/2014/main" id="{8DA38589-8F4C-588E-246A-504EEDFE72A8}"/>
              </a:ext>
            </a:extLst>
          </p:cNvPr>
          <p:cNvGrpSpPr/>
          <p:nvPr/>
        </p:nvGrpSpPr>
        <p:grpSpPr>
          <a:xfrm>
            <a:off x="8334957" y="5716027"/>
            <a:ext cx="397222" cy="297617"/>
            <a:chOff x="5934150" y="5593460"/>
            <a:chExt cx="397222" cy="297617"/>
          </a:xfrm>
        </p:grpSpPr>
        <p:sp>
          <p:nvSpPr>
            <p:cNvPr id="1010" name="直方体 1009">
              <a:extLst>
                <a:ext uri="{FF2B5EF4-FFF2-40B4-BE49-F238E27FC236}">
                  <a16:creationId xmlns:a16="http://schemas.microsoft.com/office/drawing/2014/main" id="{2299CB96-08B2-6058-1CEE-49590DDB560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593460"/>
              <a:ext cx="397222" cy="29761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1" name="Google Shape;1223;p25">
              <a:extLst>
                <a:ext uri="{FF2B5EF4-FFF2-40B4-BE49-F238E27FC236}">
                  <a16:creationId xmlns:a16="http://schemas.microsoft.com/office/drawing/2014/main" id="{B3A72BE3-63DB-967B-11D0-81554E22DCC4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223;p25">
              <a:extLst>
                <a:ext uri="{FF2B5EF4-FFF2-40B4-BE49-F238E27FC236}">
                  <a16:creationId xmlns:a16="http://schemas.microsoft.com/office/drawing/2014/main" id="{3E93DE65-2321-B29B-8DDF-065FC8FF9947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223;p25">
              <a:extLst>
                <a:ext uri="{FF2B5EF4-FFF2-40B4-BE49-F238E27FC236}">
                  <a16:creationId xmlns:a16="http://schemas.microsoft.com/office/drawing/2014/main" id="{A48A250E-E5D8-A09D-2F0D-649F005C8122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" name="Google Shape;890;p21">
            <a:extLst>
              <a:ext uri="{FF2B5EF4-FFF2-40B4-BE49-F238E27FC236}">
                <a16:creationId xmlns:a16="http://schemas.microsoft.com/office/drawing/2014/main" id="{1F35AA83-F855-FA58-6AB1-E7DBB0F5C476}"/>
              </a:ext>
            </a:extLst>
          </p:cNvPr>
          <p:cNvGrpSpPr>
            <a:grpSpLocks noChangeAspect="1"/>
          </p:cNvGrpSpPr>
          <p:nvPr/>
        </p:nvGrpSpPr>
        <p:grpSpPr>
          <a:xfrm>
            <a:off x="10738503" y="4233079"/>
            <a:ext cx="1896729" cy="1934858"/>
            <a:chOff x="1774174" y="4621762"/>
            <a:chExt cx="1077013" cy="1098664"/>
          </a:xfrm>
        </p:grpSpPr>
        <p:sp>
          <p:nvSpPr>
            <p:cNvPr id="109" name="Google Shape;891;p21">
              <a:extLst>
                <a:ext uri="{FF2B5EF4-FFF2-40B4-BE49-F238E27FC236}">
                  <a16:creationId xmlns:a16="http://schemas.microsoft.com/office/drawing/2014/main" id="{D93604F2-DC78-8F74-D4C4-4F1719D49902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" name="Google Shape;892;p21">
              <a:extLst>
                <a:ext uri="{FF2B5EF4-FFF2-40B4-BE49-F238E27FC236}">
                  <a16:creationId xmlns:a16="http://schemas.microsoft.com/office/drawing/2014/main" id="{49CA5D79-1BCA-7934-CB4C-CFF8AE5FC51E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" name="Google Shape;893;p21">
              <a:extLst>
                <a:ext uri="{FF2B5EF4-FFF2-40B4-BE49-F238E27FC236}">
                  <a16:creationId xmlns:a16="http://schemas.microsoft.com/office/drawing/2014/main" id="{E0FDEAB2-F8A5-3C65-A8DE-322708619004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" name="Google Shape;894;p21">
              <a:extLst>
                <a:ext uri="{FF2B5EF4-FFF2-40B4-BE49-F238E27FC236}">
                  <a16:creationId xmlns:a16="http://schemas.microsoft.com/office/drawing/2014/main" id="{852FFA05-CCEA-FB93-8DC3-615330173F7C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" name="Google Shape;895;p21">
              <a:extLst>
                <a:ext uri="{FF2B5EF4-FFF2-40B4-BE49-F238E27FC236}">
                  <a16:creationId xmlns:a16="http://schemas.microsoft.com/office/drawing/2014/main" id="{D37FC3FB-797B-4729-E248-730E980EFA2E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896;p21">
              <a:extLst>
                <a:ext uri="{FF2B5EF4-FFF2-40B4-BE49-F238E27FC236}">
                  <a16:creationId xmlns:a16="http://schemas.microsoft.com/office/drawing/2014/main" id="{CCD43FCB-E906-D7B5-AB30-3CF8E8FB2A2E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115" name="Google Shape;897;p21">
              <a:extLst>
                <a:ext uri="{FF2B5EF4-FFF2-40B4-BE49-F238E27FC236}">
                  <a16:creationId xmlns:a16="http://schemas.microsoft.com/office/drawing/2014/main" id="{EEC59DA0-9A91-0014-641C-1A9DF4E5B966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6" name="Google Shape;898;p21">
              <a:extLst>
                <a:ext uri="{FF2B5EF4-FFF2-40B4-BE49-F238E27FC236}">
                  <a16:creationId xmlns:a16="http://schemas.microsoft.com/office/drawing/2014/main" id="{3B640388-93AD-89E8-9E6E-A353BAD097E5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7" name="Google Shape;899;p21">
              <a:extLst>
                <a:ext uri="{FF2B5EF4-FFF2-40B4-BE49-F238E27FC236}">
                  <a16:creationId xmlns:a16="http://schemas.microsoft.com/office/drawing/2014/main" id="{F9840B69-6033-26F4-25C6-3B5B5220F25F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8" name="Google Shape;900;p21">
              <a:extLst>
                <a:ext uri="{FF2B5EF4-FFF2-40B4-BE49-F238E27FC236}">
                  <a16:creationId xmlns:a16="http://schemas.microsoft.com/office/drawing/2014/main" id="{17C353C0-5D6E-E346-7DE4-4C9438B06A92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19" name="Google Shape;901;p21">
              <a:extLst>
                <a:ext uri="{FF2B5EF4-FFF2-40B4-BE49-F238E27FC236}">
                  <a16:creationId xmlns:a16="http://schemas.microsoft.com/office/drawing/2014/main" id="{6B49735A-B56C-2AAC-4D43-B3DB1202A453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120" name="Google Shape;902;p21">
              <a:extLst>
                <a:ext uri="{FF2B5EF4-FFF2-40B4-BE49-F238E27FC236}">
                  <a16:creationId xmlns:a16="http://schemas.microsoft.com/office/drawing/2014/main" id="{8CCDAE33-756B-CED1-59FC-05D7FB3DC018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121" name="Google Shape;903;p21">
              <a:extLst>
                <a:ext uri="{FF2B5EF4-FFF2-40B4-BE49-F238E27FC236}">
                  <a16:creationId xmlns:a16="http://schemas.microsoft.com/office/drawing/2014/main" id="{8955BAA5-B15E-A195-A775-206647C551B9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904;p21">
              <a:extLst>
                <a:ext uri="{FF2B5EF4-FFF2-40B4-BE49-F238E27FC236}">
                  <a16:creationId xmlns:a16="http://schemas.microsoft.com/office/drawing/2014/main" id="{A5F94839-3BA4-051E-7B65-28C2DE2928E7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905;p21">
              <a:extLst>
                <a:ext uri="{FF2B5EF4-FFF2-40B4-BE49-F238E27FC236}">
                  <a16:creationId xmlns:a16="http://schemas.microsoft.com/office/drawing/2014/main" id="{25934CD1-CB84-DB5A-19B8-82235B067306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5" name="グループ化 124">
            <a:extLst>
              <a:ext uri="{FF2B5EF4-FFF2-40B4-BE49-F238E27FC236}">
                <a16:creationId xmlns:a16="http://schemas.microsoft.com/office/drawing/2014/main" id="{19A5751A-D988-FC6E-F16A-5792BD70FC1D}"/>
              </a:ext>
            </a:extLst>
          </p:cNvPr>
          <p:cNvGrpSpPr/>
          <p:nvPr/>
        </p:nvGrpSpPr>
        <p:grpSpPr>
          <a:xfrm>
            <a:off x="7100723" y="5691358"/>
            <a:ext cx="353023" cy="397222"/>
            <a:chOff x="5978348" y="5493856"/>
            <a:chExt cx="353023" cy="397222"/>
          </a:xfrm>
        </p:grpSpPr>
        <p:sp>
          <p:nvSpPr>
            <p:cNvPr id="126" name="直方体 125">
              <a:extLst>
                <a:ext uri="{FF2B5EF4-FFF2-40B4-BE49-F238E27FC236}">
                  <a16:creationId xmlns:a16="http://schemas.microsoft.com/office/drawing/2014/main" id="{68F786E9-1DD7-29B4-B13F-05C09062555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" name="Google Shape;1223;p25">
              <a:extLst>
                <a:ext uri="{FF2B5EF4-FFF2-40B4-BE49-F238E27FC236}">
                  <a16:creationId xmlns:a16="http://schemas.microsoft.com/office/drawing/2014/main" id="{0C0638E6-C243-9C7D-360D-C09E4049A976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223;p25">
              <a:extLst>
                <a:ext uri="{FF2B5EF4-FFF2-40B4-BE49-F238E27FC236}">
                  <a16:creationId xmlns:a16="http://schemas.microsoft.com/office/drawing/2014/main" id="{52BD72DA-D1A2-6947-541B-7793F9D2350A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223;p25">
              <a:extLst>
                <a:ext uri="{FF2B5EF4-FFF2-40B4-BE49-F238E27FC236}">
                  <a16:creationId xmlns:a16="http://schemas.microsoft.com/office/drawing/2014/main" id="{2475575C-EB37-5143-3353-993C7B13DC04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26" name="Google Shape;1077;p23">
            <a:extLst>
              <a:ext uri="{FF2B5EF4-FFF2-40B4-BE49-F238E27FC236}">
                <a16:creationId xmlns:a16="http://schemas.microsoft.com/office/drawing/2014/main" id="{63C44811-4191-C164-DDFA-DA33975BBF33}"/>
              </a:ext>
            </a:extLst>
          </p:cNvPr>
          <p:cNvSpPr txBox="1"/>
          <p:nvPr/>
        </p:nvSpPr>
        <p:spPr>
          <a:xfrm>
            <a:off x="9347635" y="5105327"/>
            <a:ext cx="183716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アニキー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27" name="Google Shape;1077;p23">
            <a:extLst>
              <a:ext uri="{FF2B5EF4-FFF2-40B4-BE49-F238E27FC236}">
                <a16:creationId xmlns:a16="http://schemas.microsoft.com/office/drawing/2014/main" id="{92CADD9F-DBB5-8330-4B62-7923F2811E4D}"/>
              </a:ext>
            </a:extLst>
          </p:cNvPr>
          <p:cNvSpPr txBox="1"/>
          <p:nvPr/>
        </p:nvSpPr>
        <p:spPr>
          <a:xfrm>
            <a:off x="7301323" y="5044166"/>
            <a:ext cx="183716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アニキー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6102287B-A584-B013-B5FF-D164FCF8F885}"/>
              </a:ext>
            </a:extLst>
          </p:cNvPr>
          <p:cNvGrpSpPr/>
          <p:nvPr/>
        </p:nvGrpSpPr>
        <p:grpSpPr>
          <a:xfrm>
            <a:off x="6575261" y="5701441"/>
            <a:ext cx="353023" cy="301697"/>
            <a:chOff x="5978348" y="5589380"/>
            <a:chExt cx="353023" cy="301697"/>
          </a:xfrm>
        </p:grpSpPr>
        <p:sp>
          <p:nvSpPr>
            <p:cNvPr id="11" name="直方体 10">
              <a:extLst>
                <a:ext uri="{FF2B5EF4-FFF2-40B4-BE49-F238E27FC236}">
                  <a16:creationId xmlns:a16="http://schemas.microsoft.com/office/drawing/2014/main" id="{E842B02C-4417-8905-F927-AA74F3CE7DA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589380"/>
              <a:ext cx="353023" cy="30169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" name="Google Shape;1223;p25">
              <a:extLst>
                <a:ext uri="{FF2B5EF4-FFF2-40B4-BE49-F238E27FC236}">
                  <a16:creationId xmlns:a16="http://schemas.microsoft.com/office/drawing/2014/main" id="{B6E2E6DE-D4AE-1BA8-90EC-8D1469848E75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1223;p25">
              <a:extLst>
                <a:ext uri="{FF2B5EF4-FFF2-40B4-BE49-F238E27FC236}">
                  <a16:creationId xmlns:a16="http://schemas.microsoft.com/office/drawing/2014/main" id="{7EBDE7C5-693B-A2E8-0A67-B23022AB537D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" name="Google Shape;1223;p25">
              <a:extLst>
                <a:ext uri="{FF2B5EF4-FFF2-40B4-BE49-F238E27FC236}">
                  <a16:creationId xmlns:a16="http://schemas.microsoft.com/office/drawing/2014/main" id="{ED201BB2-B9A7-7B4E-7874-763DAAEA610E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0215E441-CF9D-F687-CD4A-10E9BFE4355C}"/>
              </a:ext>
            </a:extLst>
          </p:cNvPr>
          <p:cNvGrpSpPr/>
          <p:nvPr/>
        </p:nvGrpSpPr>
        <p:grpSpPr>
          <a:xfrm>
            <a:off x="9694056" y="5795521"/>
            <a:ext cx="353023" cy="397222"/>
            <a:chOff x="5978348" y="5493856"/>
            <a:chExt cx="353023" cy="397222"/>
          </a:xfrm>
        </p:grpSpPr>
        <p:sp>
          <p:nvSpPr>
            <p:cNvPr id="34" name="直方体 33">
              <a:extLst>
                <a:ext uri="{FF2B5EF4-FFF2-40B4-BE49-F238E27FC236}">
                  <a16:creationId xmlns:a16="http://schemas.microsoft.com/office/drawing/2014/main" id="{A2BE66A2-217B-B9AC-4D5D-45C9CD6F3BE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5" name="Google Shape;1223;p25">
              <a:extLst>
                <a:ext uri="{FF2B5EF4-FFF2-40B4-BE49-F238E27FC236}">
                  <a16:creationId xmlns:a16="http://schemas.microsoft.com/office/drawing/2014/main" id="{14B66C74-E901-AFD9-3230-8EF126942C22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1223;p25">
              <a:extLst>
                <a:ext uri="{FF2B5EF4-FFF2-40B4-BE49-F238E27FC236}">
                  <a16:creationId xmlns:a16="http://schemas.microsoft.com/office/drawing/2014/main" id="{DDC702DB-729A-44E1-56CE-1BF093704AA8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1223;p25">
              <a:extLst>
                <a:ext uri="{FF2B5EF4-FFF2-40B4-BE49-F238E27FC236}">
                  <a16:creationId xmlns:a16="http://schemas.microsoft.com/office/drawing/2014/main" id="{030723A9-5330-DD73-1943-036095E295C3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" name="Google Shape;2746;p43">
            <a:extLst>
              <a:ext uri="{FF2B5EF4-FFF2-40B4-BE49-F238E27FC236}">
                <a16:creationId xmlns:a16="http://schemas.microsoft.com/office/drawing/2014/main" id="{AFCAFB64-7BE5-7A72-CB5B-C9D3E955A5DA}"/>
              </a:ext>
            </a:extLst>
          </p:cNvPr>
          <p:cNvSpPr/>
          <p:nvPr/>
        </p:nvSpPr>
        <p:spPr>
          <a:xfrm>
            <a:off x="6744176" y="4148426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A9FFB2E9-8E60-5352-301E-2555923831CB}"/>
              </a:ext>
            </a:extLst>
          </p:cNvPr>
          <p:cNvGrpSpPr/>
          <p:nvPr/>
        </p:nvGrpSpPr>
        <p:grpSpPr>
          <a:xfrm>
            <a:off x="4684988" y="5505389"/>
            <a:ext cx="397222" cy="397222"/>
            <a:chOff x="5934150" y="5493856"/>
            <a:chExt cx="397222" cy="397222"/>
          </a:xfrm>
        </p:grpSpPr>
        <p:sp>
          <p:nvSpPr>
            <p:cNvPr id="38" name="直方体 37">
              <a:extLst>
                <a:ext uri="{FF2B5EF4-FFF2-40B4-BE49-F238E27FC236}">
                  <a16:creationId xmlns:a16="http://schemas.microsoft.com/office/drawing/2014/main" id="{0023BF33-515C-3BDF-D432-5096D015451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493856"/>
              <a:ext cx="397222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9" name="Google Shape;1223;p25">
              <a:extLst>
                <a:ext uri="{FF2B5EF4-FFF2-40B4-BE49-F238E27FC236}">
                  <a16:creationId xmlns:a16="http://schemas.microsoft.com/office/drawing/2014/main" id="{40D95385-D703-F56C-53EC-94568F8F69DC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" name="Google Shape;1223;p25">
              <a:extLst>
                <a:ext uri="{FF2B5EF4-FFF2-40B4-BE49-F238E27FC236}">
                  <a16:creationId xmlns:a16="http://schemas.microsoft.com/office/drawing/2014/main" id="{81A081A7-B279-3EA9-07B4-2D37423B7289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1223;p25">
              <a:extLst>
                <a:ext uri="{FF2B5EF4-FFF2-40B4-BE49-F238E27FC236}">
                  <a16:creationId xmlns:a16="http://schemas.microsoft.com/office/drawing/2014/main" id="{62FF8020-F3C9-C1D0-0675-9A5DA18B59FE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5E979BDA-90B2-F2A1-3707-C20841FF636C}"/>
              </a:ext>
            </a:extLst>
          </p:cNvPr>
          <p:cNvGrpSpPr/>
          <p:nvPr/>
        </p:nvGrpSpPr>
        <p:grpSpPr>
          <a:xfrm>
            <a:off x="6107002" y="5672355"/>
            <a:ext cx="397222" cy="297617"/>
            <a:chOff x="5934150" y="5593460"/>
            <a:chExt cx="397222" cy="297617"/>
          </a:xfrm>
        </p:grpSpPr>
        <p:sp>
          <p:nvSpPr>
            <p:cNvPr id="43" name="直方体 42">
              <a:extLst>
                <a:ext uri="{FF2B5EF4-FFF2-40B4-BE49-F238E27FC236}">
                  <a16:creationId xmlns:a16="http://schemas.microsoft.com/office/drawing/2014/main" id="{31F0F60D-9786-FE19-64E1-470BD221499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593460"/>
              <a:ext cx="397222" cy="29761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4" name="Google Shape;1223;p25">
              <a:extLst>
                <a:ext uri="{FF2B5EF4-FFF2-40B4-BE49-F238E27FC236}">
                  <a16:creationId xmlns:a16="http://schemas.microsoft.com/office/drawing/2014/main" id="{737F3844-D1AB-3C2A-8FDB-9919903C59B5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1223;p25">
              <a:extLst>
                <a:ext uri="{FF2B5EF4-FFF2-40B4-BE49-F238E27FC236}">
                  <a16:creationId xmlns:a16="http://schemas.microsoft.com/office/drawing/2014/main" id="{3C972D82-833C-DB1A-084B-D9439A649030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1223;p25">
              <a:extLst>
                <a:ext uri="{FF2B5EF4-FFF2-40B4-BE49-F238E27FC236}">
                  <a16:creationId xmlns:a16="http://schemas.microsoft.com/office/drawing/2014/main" id="{9C2CCEC0-A722-9C1F-0442-421E0B39EA0B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7" name="グループ化 46">
            <a:extLst>
              <a:ext uri="{FF2B5EF4-FFF2-40B4-BE49-F238E27FC236}">
                <a16:creationId xmlns:a16="http://schemas.microsoft.com/office/drawing/2014/main" id="{56AD2FFE-E5A3-49C1-988D-35C2E5422074}"/>
              </a:ext>
            </a:extLst>
          </p:cNvPr>
          <p:cNvGrpSpPr/>
          <p:nvPr/>
        </p:nvGrpSpPr>
        <p:grpSpPr>
          <a:xfrm>
            <a:off x="5670318" y="5456713"/>
            <a:ext cx="353023" cy="397222"/>
            <a:chOff x="5978348" y="5493856"/>
            <a:chExt cx="353023" cy="397222"/>
          </a:xfrm>
        </p:grpSpPr>
        <p:sp>
          <p:nvSpPr>
            <p:cNvPr id="48" name="直方体 47">
              <a:extLst>
                <a:ext uri="{FF2B5EF4-FFF2-40B4-BE49-F238E27FC236}">
                  <a16:creationId xmlns:a16="http://schemas.microsoft.com/office/drawing/2014/main" id="{81E0E9C4-F1EB-5998-DB54-420BB532AB1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Google Shape;1223;p25">
              <a:extLst>
                <a:ext uri="{FF2B5EF4-FFF2-40B4-BE49-F238E27FC236}">
                  <a16:creationId xmlns:a16="http://schemas.microsoft.com/office/drawing/2014/main" id="{9719FCE5-70FE-CA5E-5417-416F045D5A9A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" name="Google Shape;1223;p25">
              <a:extLst>
                <a:ext uri="{FF2B5EF4-FFF2-40B4-BE49-F238E27FC236}">
                  <a16:creationId xmlns:a16="http://schemas.microsoft.com/office/drawing/2014/main" id="{D58A7AC4-713C-81CF-D733-230384335E46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" name="Google Shape;1223;p25">
              <a:extLst>
                <a:ext uri="{FF2B5EF4-FFF2-40B4-BE49-F238E27FC236}">
                  <a16:creationId xmlns:a16="http://schemas.microsoft.com/office/drawing/2014/main" id="{FAFB5693-DAFB-5C5C-75CE-CF18C1C44DDA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D3D6F32D-609F-4F06-E79C-67E12D321149}"/>
              </a:ext>
            </a:extLst>
          </p:cNvPr>
          <p:cNvGrpSpPr/>
          <p:nvPr/>
        </p:nvGrpSpPr>
        <p:grpSpPr>
          <a:xfrm>
            <a:off x="3373982" y="5404081"/>
            <a:ext cx="397222" cy="397222"/>
            <a:chOff x="5934150" y="5493856"/>
            <a:chExt cx="397222" cy="397222"/>
          </a:xfrm>
        </p:grpSpPr>
        <p:sp>
          <p:nvSpPr>
            <p:cNvPr id="53" name="直方体 52">
              <a:extLst>
                <a:ext uri="{FF2B5EF4-FFF2-40B4-BE49-F238E27FC236}">
                  <a16:creationId xmlns:a16="http://schemas.microsoft.com/office/drawing/2014/main" id="{1929F963-1A17-FF2D-6FB0-AD362CC5635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493856"/>
              <a:ext cx="397222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4" name="Google Shape;1223;p25">
              <a:extLst>
                <a:ext uri="{FF2B5EF4-FFF2-40B4-BE49-F238E27FC236}">
                  <a16:creationId xmlns:a16="http://schemas.microsoft.com/office/drawing/2014/main" id="{2022EF6E-1F5D-FC6D-C34A-0173A5FFFE78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1223;p25">
              <a:extLst>
                <a:ext uri="{FF2B5EF4-FFF2-40B4-BE49-F238E27FC236}">
                  <a16:creationId xmlns:a16="http://schemas.microsoft.com/office/drawing/2014/main" id="{1B417EBC-AE09-44F5-56CC-83EA305C1DE4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1223;p25">
              <a:extLst>
                <a:ext uri="{FF2B5EF4-FFF2-40B4-BE49-F238E27FC236}">
                  <a16:creationId xmlns:a16="http://schemas.microsoft.com/office/drawing/2014/main" id="{81EDB823-8312-7FB8-9E8C-74A6A047A0A2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7" name="グループ化 56">
            <a:extLst>
              <a:ext uri="{FF2B5EF4-FFF2-40B4-BE49-F238E27FC236}">
                <a16:creationId xmlns:a16="http://schemas.microsoft.com/office/drawing/2014/main" id="{A03847A7-16C1-D539-A38A-2B15217B10F8}"/>
              </a:ext>
            </a:extLst>
          </p:cNvPr>
          <p:cNvGrpSpPr/>
          <p:nvPr/>
        </p:nvGrpSpPr>
        <p:grpSpPr>
          <a:xfrm>
            <a:off x="3977270" y="5615420"/>
            <a:ext cx="397222" cy="297617"/>
            <a:chOff x="5934150" y="5593460"/>
            <a:chExt cx="397222" cy="297617"/>
          </a:xfrm>
        </p:grpSpPr>
        <p:sp>
          <p:nvSpPr>
            <p:cNvPr id="58" name="直方体 57">
              <a:extLst>
                <a:ext uri="{FF2B5EF4-FFF2-40B4-BE49-F238E27FC236}">
                  <a16:creationId xmlns:a16="http://schemas.microsoft.com/office/drawing/2014/main" id="{99EAAF55-1B4E-02E7-552D-EBC35F5E9B7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593460"/>
              <a:ext cx="397222" cy="29761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9" name="Google Shape;1223;p25">
              <a:extLst>
                <a:ext uri="{FF2B5EF4-FFF2-40B4-BE49-F238E27FC236}">
                  <a16:creationId xmlns:a16="http://schemas.microsoft.com/office/drawing/2014/main" id="{6F307F2C-3F0B-17C2-1C32-8A4F596DCC05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1223;p25">
              <a:extLst>
                <a:ext uri="{FF2B5EF4-FFF2-40B4-BE49-F238E27FC236}">
                  <a16:creationId xmlns:a16="http://schemas.microsoft.com/office/drawing/2014/main" id="{BB273330-491F-4CF8-E5BB-859950837381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" name="Google Shape;1223;p25">
              <a:extLst>
                <a:ext uri="{FF2B5EF4-FFF2-40B4-BE49-F238E27FC236}">
                  <a16:creationId xmlns:a16="http://schemas.microsoft.com/office/drawing/2014/main" id="{2AC4F486-90FC-51D0-BC84-A10CC722675F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2" name="グループ化 61">
            <a:extLst>
              <a:ext uri="{FF2B5EF4-FFF2-40B4-BE49-F238E27FC236}">
                <a16:creationId xmlns:a16="http://schemas.microsoft.com/office/drawing/2014/main" id="{543C13B7-C134-BBC3-6EFC-14C5D6E4AF62}"/>
              </a:ext>
            </a:extLst>
          </p:cNvPr>
          <p:cNvGrpSpPr/>
          <p:nvPr/>
        </p:nvGrpSpPr>
        <p:grpSpPr>
          <a:xfrm>
            <a:off x="2743036" y="5590751"/>
            <a:ext cx="353023" cy="397222"/>
            <a:chOff x="5978348" y="5493856"/>
            <a:chExt cx="353023" cy="397222"/>
          </a:xfrm>
        </p:grpSpPr>
        <p:sp>
          <p:nvSpPr>
            <p:cNvPr id="63" name="直方体 62">
              <a:extLst>
                <a:ext uri="{FF2B5EF4-FFF2-40B4-BE49-F238E27FC236}">
                  <a16:creationId xmlns:a16="http://schemas.microsoft.com/office/drawing/2014/main" id="{4CB11990-091B-FC4A-8D7A-C15D700A9F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2" name="Google Shape;1223;p25">
              <a:extLst>
                <a:ext uri="{FF2B5EF4-FFF2-40B4-BE49-F238E27FC236}">
                  <a16:creationId xmlns:a16="http://schemas.microsoft.com/office/drawing/2014/main" id="{D94639D3-E7A3-5BD7-FCED-8E0AE848E74D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1223;p25">
              <a:extLst>
                <a:ext uri="{FF2B5EF4-FFF2-40B4-BE49-F238E27FC236}">
                  <a16:creationId xmlns:a16="http://schemas.microsoft.com/office/drawing/2014/main" id="{83D98641-C87D-5152-F278-1F54AF9322F2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1223;p25">
              <a:extLst>
                <a:ext uri="{FF2B5EF4-FFF2-40B4-BE49-F238E27FC236}">
                  <a16:creationId xmlns:a16="http://schemas.microsoft.com/office/drawing/2014/main" id="{15F4A87C-C312-269B-3AD4-A160DF066DD4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95" name="グループ化 994">
            <a:extLst>
              <a:ext uri="{FF2B5EF4-FFF2-40B4-BE49-F238E27FC236}">
                <a16:creationId xmlns:a16="http://schemas.microsoft.com/office/drawing/2014/main" id="{D388240B-2E3D-0EBC-26A2-4477BEABD4F5}"/>
              </a:ext>
            </a:extLst>
          </p:cNvPr>
          <p:cNvGrpSpPr/>
          <p:nvPr/>
        </p:nvGrpSpPr>
        <p:grpSpPr>
          <a:xfrm>
            <a:off x="2217574" y="5600834"/>
            <a:ext cx="353023" cy="301697"/>
            <a:chOff x="5978348" y="5589380"/>
            <a:chExt cx="353023" cy="301697"/>
          </a:xfrm>
        </p:grpSpPr>
        <p:sp>
          <p:nvSpPr>
            <p:cNvPr id="996" name="直方体 995">
              <a:extLst>
                <a:ext uri="{FF2B5EF4-FFF2-40B4-BE49-F238E27FC236}">
                  <a16:creationId xmlns:a16="http://schemas.microsoft.com/office/drawing/2014/main" id="{F505E545-7B4D-44DC-748F-AEE1015E1FC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589380"/>
              <a:ext cx="353023" cy="30169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7" name="Google Shape;1223;p25">
              <a:extLst>
                <a:ext uri="{FF2B5EF4-FFF2-40B4-BE49-F238E27FC236}">
                  <a16:creationId xmlns:a16="http://schemas.microsoft.com/office/drawing/2014/main" id="{4F0F2C70-1CBA-9831-396A-112C3AEB9B19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1223;p25">
              <a:extLst>
                <a:ext uri="{FF2B5EF4-FFF2-40B4-BE49-F238E27FC236}">
                  <a16:creationId xmlns:a16="http://schemas.microsoft.com/office/drawing/2014/main" id="{B8803891-F2BC-3042-A9B3-7B3301F8E442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1223;p25">
              <a:extLst>
                <a:ext uri="{FF2B5EF4-FFF2-40B4-BE49-F238E27FC236}">
                  <a16:creationId xmlns:a16="http://schemas.microsoft.com/office/drawing/2014/main" id="{3FEA2610-0EAA-A32C-0D4F-9B46899C407A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0" name="グループ化 999">
            <a:extLst>
              <a:ext uri="{FF2B5EF4-FFF2-40B4-BE49-F238E27FC236}">
                <a16:creationId xmlns:a16="http://schemas.microsoft.com/office/drawing/2014/main" id="{DEB2AC64-9238-A853-9BB5-8A1F063BEF66}"/>
              </a:ext>
            </a:extLst>
          </p:cNvPr>
          <p:cNvGrpSpPr/>
          <p:nvPr/>
        </p:nvGrpSpPr>
        <p:grpSpPr>
          <a:xfrm>
            <a:off x="5336369" y="5694914"/>
            <a:ext cx="353023" cy="397222"/>
            <a:chOff x="5978348" y="5493856"/>
            <a:chExt cx="353023" cy="397222"/>
          </a:xfrm>
        </p:grpSpPr>
        <p:sp>
          <p:nvSpPr>
            <p:cNvPr id="1001" name="直方体 1000">
              <a:extLst>
                <a:ext uri="{FF2B5EF4-FFF2-40B4-BE49-F238E27FC236}">
                  <a16:creationId xmlns:a16="http://schemas.microsoft.com/office/drawing/2014/main" id="{C69FA3CF-D56A-2394-749E-F33349C075E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5" name="Google Shape;1223;p25">
              <a:extLst>
                <a:ext uri="{FF2B5EF4-FFF2-40B4-BE49-F238E27FC236}">
                  <a16:creationId xmlns:a16="http://schemas.microsoft.com/office/drawing/2014/main" id="{00B68315-3B70-4139-CE77-88C0B8C2E5F2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223;p25">
              <a:extLst>
                <a:ext uri="{FF2B5EF4-FFF2-40B4-BE49-F238E27FC236}">
                  <a16:creationId xmlns:a16="http://schemas.microsoft.com/office/drawing/2014/main" id="{CF7CFC8C-15C6-B591-340D-C44826DDBF7B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223;p25">
              <a:extLst>
                <a:ext uri="{FF2B5EF4-FFF2-40B4-BE49-F238E27FC236}">
                  <a16:creationId xmlns:a16="http://schemas.microsoft.com/office/drawing/2014/main" id="{CD28D9C4-CC1A-CEB8-DC7A-E8176A4E6DFF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18" name="グループ化 1017">
            <a:extLst>
              <a:ext uri="{FF2B5EF4-FFF2-40B4-BE49-F238E27FC236}">
                <a16:creationId xmlns:a16="http://schemas.microsoft.com/office/drawing/2014/main" id="{9859EC13-8D34-10D6-AB72-7540FC80B7DA}"/>
              </a:ext>
            </a:extLst>
          </p:cNvPr>
          <p:cNvGrpSpPr/>
          <p:nvPr/>
        </p:nvGrpSpPr>
        <p:grpSpPr>
          <a:xfrm>
            <a:off x="2318951" y="5762224"/>
            <a:ext cx="397222" cy="397222"/>
            <a:chOff x="5934150" y="5493856"/>
            <a:chExt cx="397222" cy="397222"/>
          </a:xfrm>
        </p:grpSpPr>
        <p:sp>
          <p:nvSpPr>
            <p:cNvPr id="1019" name="直方体 1018">
              <a:extLst>
                <a:ext uri="{FF2B5EF4-FFF2-40B4-BE49-F238E27FC236}">
                  <a16:creationId xmlns:a16="http://schemas.microsoft.com/office/drawing/2014/main" id="{E71EA37D-5F18-E751-9902-4C4EF402BD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493856"/>
              <a:ext cx="397222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0" name="Google Shape;1223;p25">
              <a:extLst>
                <a:ext uri="{FF2B5EF4-FFF2-40B4-BE49-F238E27FC236}">
                  <a16:creationId xmlns:a16="http://schemas.microsoft.com/office/drawing/2014/main" id="{088656D9-D189-F5C4-2B63-BEA3FE18BA87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223;p25">
              <a:extLst>
                <a:ext uri="{FF2B5EF4-FFF2-40B4-BE49-F238E27FC236}">
                  <a16:creationId xmlns:a16="http://schemas.microsoft.com/office/drawing/2014/main" id="{4C3D256E-A549-7A44-4862-52C4AA20CCCC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223;p25">
              <a:extLst>
                <a:ext uri="{FF2B5EF4-FFF2-40B4-BE49-F238E27FC236}">
                  <a16:creationId xmlns:a16="http://schemas.microsoft.com/office/drawing/2014/main" id="{B674665B-B4C4-A8DF-8D49-A8F0CA722413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23" name="グループ化 1022">
            <a:extLst>
              <a:ext uri="{FF2B5EF4-FFF2-40B4-BE49-F238E27FC236}">
                <a16:creationId xmlns:a16="http://schemas.microsoft.com/office/drawing/2014/main" id="{7ECB733E-DEAD-EC50-E6BA-B1B9F5DB7CC0}"/>
              </a:ext>
            </a:extLst>
          </p:cNvPr>
          <p:cNvGrpSpPr/>
          <p:nvPr/>
        </p:nvGrpSpPr>
        <p:grpSpPr>
          <a:xfrm>
            <a:off x="1688005" y="5948894"/>
            <a:ext cx="353023" cy="397222"/>
            <a:chOff x="5978348" y="5493856"/>
            <a:chExt cx="353023" cy="397222"/>
          </a:xfrm>
        </p:grpSpPr>
        <p:sp>
          <p:nvSpPr>
            <p:cNvPr id="96" name="直方体 95">
              <a:extLst>
                <a:ext uri="{FF2B5EF4-FFF2-40B4-BE49-F238E27FC236}">
                  <a16:creationId xmlns:a16="http://schemas.microsoft.com/office/drawing/2014/main" id="{F2D4DBC9-D03F-CAB9-96B5-6A08F002739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7" name="Google Shape;1223;p25">
              <a:extLst>
                <a:ext uri="{FF2B5EF4-FFF2-40B4-BE49-F238E27FC236}">
                  <a16:creationId xmlns:a16="http://schemas.microsoft.com/office/drawing/2014/main" id="{D7AC28FB-A826-2644-F41C-DCA4B75908F2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" name="Google Shape;1223;p25">
              <a:extLst>
                <a:ext uri="{FF2B5EF4-FFF2-40B4-BE49-F238E27FC236}">
                  <a16:creationId xmlns:a16="http://schemas.microsoft.com/office/drawing/2014/main" id="{C6AA53D0-A56B-298A-89A9-32E378CE9320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" name="Google Shape;1223;p25">
              <a:extLst>
                <a:ext uri="{FF2B5EF4-FFF2-40B4-BE49-F238E27FC236}">
                  <a16:creationId xmlns:a16="http://schemas.microsoft.com/office/drawing/2014/main" id="{D1B34E3E-34F1-E8E0-4A46-E4617B535F4A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0" name="グループ化 99">
            <a:extLst>
              <a:ext uri="{FF2B5EF4-FFF2-40B4-BE49-F238E27FC236}">
                <a16:creationId xmlns:a16="http://schemas.microsoft.com/office/drawing/2014/main" id="{8AC97980-CF14-4A28-70E2-6B4D394A00F8}"/>
              </a:ext>
            </a:extLst>
          </p:cNvPr>
          <p:cNvGrpSpPr/>
          <p:nvPr/>
        </p:nvGrpSpPr>
        <p:grpSpPr>
          <a:xfrm>
            <a:off x="1162543" y="5958977"/>
            <a:ext cx="353023" cy="301697"/>
            <a:chOff x="5978348" y="5589380"/>
            <a:chExt cx="353023" cy="301697"/>
          </a:xfrm>
        </p:grpSpPr>
        <p:sp>
          <p:nvSpPr>
            <p:cNvPr id="101" name="直方体 100">
              <a:extLst>
                <a:ext uri="{FF2B5EF4-FFF2-40B4-BE49-F238E27FC236}">
                  <a16:creationId xmlns:a16="http://schemas.microsoft.com/office/drawing/2014/main" id="{07372C89-89A9-406B-1E3A-18A31776E1D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589380"/>
              <a:ext cx="353023" cy="30169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2" name="Google Shape;1223;p25">
              <a:extLst>
                <a:ext uri="{FF2B5EF4-FFF2-40B4-BE49-F238E27FC236}">
                  <a16:creationId xmlns:a16="http://schemas.microsoft.com/office/drawing/2014/main" id="{9E3027FF-D7AC-7594-657C-46E108B0E0A5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1223;p25">
              <a:extLst>
                <a:ext uri="{FF2B5EF4-FFF2-40B4-BE49-F238E27FC236}">
                  <a16:creationId xmlns:a16="http://schemas.microsoft.com/office/drawing/2014/main" id="{89505F90-9AC2-B08B-7107-CC9DEAEDB1DA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" name="Google Shape;1223;p25">
              <a:extLst>
                <a:ext uri="{FF2B5EF4-FFF2-40B4-BE49-F238E27FC236}">
                  <a16:creationId xmlns:a16="http://schemas.microsoft.com/office/drawing/2014/main" id="{CEACA6AD-0B1F-30ED-50C0-9CF31E187DE1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" name="グループ化 104">
            <a:extLst>
              <a:ext uri="{FF2B5EF4-FFF2-40B4-BE49-F238E27FC236}">
                <a16:creationId xmlns:a16="http://schemas.microsoft.com/office/drawing/2014/main" id="{E1E5D6F6-D711-A75A-D511-34439B9E2A7D}"/>
              </a:ext>
            </a:extLst>
          </p:cNvPr>
          <p:cNvGrpSpPr/>
          <p:nvPr/>
        </p:nvGrpSpPr>
        <p:grpSpPr>
          <a:xfrm>
            <a:off x="694284" y="5929891"/>
            <a:ext cx="397222" cy="297617"/>
            <a:chOff x="5934150" y="5593460"/>
            <a:chExt cx="397222" cy="297617"/>
          </a:xfrm>
        </p:grpSpPr>
        <p:sp>
          <p:nvSpPr>
            <p:cNvPr id="106" name="直方体 105">
              <a:extLst>
                <a:ext uri="{FF2B5EF4-FFF2-40B4-BE49-F238E27FC236}">
                  <a16:creationId xmlns:a16="http://schemas.microsoft.com/office/drawing/2014/main" id="{A94FC671-F19F-0291-C86A-69ABD42E645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593460"/>
              <a:ext cx="397222" cy="29761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" name="Google Shape;1223;p25">
              <a:extLst>
                <a:ext uri="{FF2B5EF4-FFF2-40B4-BE49-F238E27FC236}">
                  <a16:creationId xmlns:a16="http://schemas.microsoft.com/office/drawing/2014/main" id="{39D2B042-6B5D-1DE6-28EB-0C29DDBD540C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" name="Google Shape;1223;p25">
              <a:extLst>
                <a:ext uri="{FF2B5EF4-FFF2-40B4-BE49-F238E27FC236}">
                  <a16:creationId xmlns:a16="http://schemas.microsoft.com/office/drawing/2014/main" id="{5E30DDEE-1568-C2DC-1149-3D03A2EC3601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223;p25">
              <a:extLst>
                <a:ext uri="{FF2B5EF4-FFF2-40B4-BE49-F238E27FC236}">
                  <a16:creationId xmlns:a16="http://schemas.microsoft.com/office/drawing/2014/main" id="{735995A2-3AB4-9C22-5BD1-B9014502619D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29" name="グループ化 1028">
            <a:extLst>
              <a:ext uri="{FF2B5EF4-FFF2-40B4-BE49-F238E27FC236}">
                <a16:creationId xmlns:a16="http://schemas.microsoft.com/office/drawing/2014/main" id="{6706DE85-0941-3B8B-36FD-6661B2B4BEC7}"/>
              </a:ext>
            </a:extLst>
          </p:cNvPr>
          <p:cNvGrpSpPr/>
          <p:nvPr/>
        </p:nvGrpSpPr>
        <p:grpSpPr>
          <a:xfrm>
            <a:off x="5131908" y="5958977"/>
            <a:ext cx="353023" cy="301697"/>
            <a:chOff x="5978348" y="5589380"/>
            <a:chExt cx="353023" cy="301697"/>
          </a:xfrm>
        </p:grpSpPr>
        <p:sp>
          <p:nvSpPr>
            <p:cNvPr id="1030" name="直方体 1029">
              <a:extLst>
                <a:ext uri="{FF2B5EF4-FFF2-40B4-BE49-F238E27FC236}">
                  <a16:creationId xmlns:a16="http://schemas.microsoft.com/office/drawing/2014/main" id="{7EF1F3D7-9B62-A453-F7D1-23C7EF58C8C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589380"/>
              <a:ext cx="353023" cy="30169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1" name="Google Shape;1223;p25">
              <a:extLst>
                <a:ext uri="{FF2B5EF4-FFF2-40B4-BE49-F238E27FC236}">
                  <a16:creationId xmlns:a16="http://schemas.microsoft.com/office/drawing/2014/main" id="{6DBB7AC3-06BF-15C8-3BD3-3C08B863C3CC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223;p25">
              <a:extLst>
                <a:ext uri="{FF2B5EF4-FFF2-40B4-BE49-F238E27FC236}">
                  <a16:creationId xmlns:a16="http://schemas.microsoft.com/office/drawing/2014/main" id="{41603968-C982-8AEE-E567-0569EFC119FB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223;p25">
              <a:extLst>
                <a:ext uri="{FF2B5EF4-FFF2-40B4-BE49-F238E27FC236}">
                  <a16:creationId xmlns:a16="http://schemas.microsoft.com/office/drawing/2014/main" id="{FC6AD3B1-881A-862D-E435-3CDBF105C208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34" name="グループ化 1033">
            <a:extLst>
              <a:ext uri="{FF2B5EF4-FFF2-40B4-BE49-F238E27FC236}">
                <a16:creationId xmlns:a16="http://schemas.microsoft.com/office/drawing/2014/main" id="{A3401FE3-B374-60FE-15A8-67B206FBCA32}"/>
              </a:ext>
            </a:extLst>
          </p:cNvPr>
          <p:cNvGrpSpPr/>
          <p:nvPr/>
        </p:nvGrpSpPr>
        <p:grpSpPr>
          <a:xfrm>
            <a:off x="3241635" y="5762925"/>
            <a:ext cx="397222" cy="397222"/>
            <a:chOff x="5934150" y="5493856"/>
            <a:chExt cx="397222" cy="397222"/>
          </a:xfrm>
        </p:grpSpPr>
        <p:sp>
          <p:nvSpPr>
            <p:cNvPr id="1035" name="直方体 1034">
              <a:extLst>
                <a:ext uri="{FF2B5EF4-FFF2-40B4-BE49-F238E27FC236}">
                  <a16:creationId xmlns:a16="http://schemas.microsoft.com/office/drawing/2014/main" id="{A9067173-DE61-E74C-FE24-05BCC569890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493856"/>
              <a:ext cx="397222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6" name="Google Shape;1223;p25">
              <a:extLst>
                <a:ext uri="{FF2B5EF4-FFF2-40B4-BE49-F238E27FC236}">
                  <a16:creationId xmlns:a16="http://schemas.microsoft.com/office/drawing/2014/main" id="{EB12FD10-FB9B-A6DD-F34B-F5BF850A457D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223;p25">
              <a:extLst>
                <a:ext uri="{FF2B5EF4-FFF2-40B4-BE49-F238E27FC236}">
                  <a16:creationId xmlns:a16="http://schemas.microsoft.com/office/drawing/2014/main" id="{AE91901A-4AB5-3D1B-713A-09A16A082598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223;p25">
              <a:extLst>
                <a:ext uri="{FF2B5EF4-FFF2-40B4-BE49-F238E27FC236}">
                  <a16:creationId xmlns:a16="http://schemas.microsoft.com/office/drawing/2014/main" id="{31F1912F-AA2E-240D-BA3B-89A8B70B1740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39" name="グループ化 1038">
            <a:extLst>
              <a:ext uri="{FF2B5EF4-FFF2-40B4-BE49-F238E27FC236}">
                <a16:creationId xmlns:a16="http://schemas.microsoft.com/office/drawing/2014/main" id="{EEA7DD0F-3C71-95A3-6858-E6489F457611}"/>
              </a:ext>
            </a:extLst>
          </p:cNvPr>
          <p:cNvGrpSpPr/>
          <p:nvPr/>
        </p:nvGrpSpPr>
        <p:grpSpPr>
          <a:xfrm>
            <a:off x="4663649" y="5929891"/>
            <a:ext cx="397222" cy="297617"/>
            <a:chOff x="5934150" y="5593460"/>
            <a:chExt cx="397222" cy="297617"/>
          </a:xfrm>
        </p:grpSpPr>
        <p:sp>
          <p:nvSpPr>
            <p:cNvPr id="1040" name="直方体 1039">
              <a:extLst>
                <a:ext uri="{FF2B5EF4-FFF2-40B4-BE49-F238E27FC236}">
                  <a16:creationId xmlns:a16="http://schemas.microsoft.com/office/drawing/2014/main" id="{C0609E64-40CE-B8B0-8780-60F22D44EB1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593460"/>
              <a:ext cx="397222" cy="29761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1" name="Google Shape;1223;p25">
              <a:extLst>
                <a:ext uri="{FF2B5EF4-FFF2-40B4-BE49-F238E27FC236}">
                  <a16:creationId xmlns:a16="http://schemas.microsoft.com/office/drawing/2014/main" id="{E3C4BDCB-5F92-7EF3-5635-7381B64E80C0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223;p25">
              <a:extLst>
                <a:ext uri="{FF2B5EF4-FFF2-40B4-BE49-F238E27FC236}">
                  <a16:creationId xmlns:a16="http://schemas.microsoft.com/office/drawing/2014/main" id="{AC49E0BF-22A4-A369-C8EA-323A8FCF0BBF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223;p25">
              <a:extLst>
                <a:ext uri="{FF2B5EF4-FFF2-40B4-BE49-F238E27FC236}">
                  <a16:creationId xmlns:a16="http://schemas.microsoft.com/office/drawing/2014/main" id="{518010FB-7BB8-3A50-3937-9FBAC84CBE73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45" name="グループ化 1044">
            <a:extLst>
              <a:ext uri="{FF2B5EF4-FFF2-40B4-BE49-F238E27FC236}">
                <a16:creationId xmlns:a16="http://schemas.microsoft.com/office/drawing/2014/main" id="{9A0A38AD-8504-6B6B-CCE1-EC91FDC337D1}"/>
              </a:ext>
            </a:extLst>
          </p:cNvPr>
          <p:cNvGrpSpPr/>
          <p:nvPr/>
        </p:nvGrpSpPr>
        <p:grpSpPr>
          <a:xfrm>
            <a:off x="4226965" y="5714249"/>
            <a:ext cx="353023" cy="397222"/>
            <a:chOff x="5978348" y="5493856"/>
            <a:chExt cx="353023" cy="397222"/>
          </a:xfrm>
        </p:grpSpPr>
        <p:sp>
          <p:nvSpPr>
            <p:cNvPr id="1046" name="直方体 1045">
              <a:extLst>
                <a:ext uri="{FF2B5EF4-FFF2-40B4-BE49-F238E27FC236}">
                  <a16:creationId xmlns:a16="http://schemas.microsoft.com/office/drawing/2014/main" id="{68BE88AE-D1F3-4115-0DC7-F9423A36CAE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7" name="Google Shape;1223;p25">
              <a:extLst>
                <a:ext uri="{FF2B5EF4-FFF2-40B4-BE49-F238E27FC236}">
                  <a16:creationId xmlns:a16="http://schemas.microsoft.com/office/drawing/2014/main" id="{DE465DD7-870A-5717-140A-D7CA6BD1308C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223;p25">
              <a:extLst>
                <a:ext uri="{FF2B5EF4-FFF2-40B4-BE49-F238E27FC236}">
                  <a16:creationId xmlns:a16="http://schemas.microsoft.com/office/drawing/2014/main" id="{D89531DB-6386-EC20-ECEE-B8C509C0371F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223;p25">
              <a:extLst>
                <a:ext uri="{FF2B5EF4-FFF2-40B4-BE49-F238E27FC236}">
                  <a16:creationId xmlns:a16="http://schemas.microsoft.com/office/drawing/2014/main" id="{51D815C5-68B6-8F65-C5AD-71250B00B4EF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0" name="グループ化 1049">
            <a:extLst>
              <a:ext uri="{FF2B5EF4-FFF2-40B4-BE49-F238E27FC236}">
                <a16:creationId xmlns:a16="http://schemas.microsoft.com/office/drawing/2014/main" id="{76460511-08A7-E108-2413-B4EBF677E13F}"/>
              </a:ext>
            </a:extLst>
          </p:cNvPr>
          <p:cNvGrpSpPr/>
          <p:nvPr/>
        </p:nvGrpSpPr>
        <p:grpSpPr>
          <a:xfrm>
            <a:off x="3893016" y="5952450"/>
            <a:ext cx="353023" cy="397222"/>
            <a:chOff x="5978348" y="5493856"/>
            <a:chExt cx="353023" cy="397222"/>
          </a:xfrm>
        </p:grpSpPr>
        <p:sp>
          <p:nvSpPr>
            <p:cNvPr id="1051" name="直方体 1050">
              <a:extLst>
                <a:ext uri="{FF2B5EF4-FFF2-40B4-BE49-F238E27FC236}">
                  <a16:creationId xmlns:a16="http://schemas.microsoft.com/office/drawing/2014/main" id="{E15F76F0-DA7A-AF28-E128-3632C8909E3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2" name="Google Shape;1223;p25">
              <a:extLst>
                <a:ext uri="{FF2B5EF4-FFF2-40B4-BE49-F238E27FC236}">
                  <a16:creationId xmlns:a16="http://schemas.microsoft.com/office/drawing/2014/main" id="{63E85790-8199-A18C-E67D-F190A3317189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" name="Google Shape;1223;p25">
              <a:extLst>
                <a:ext uri="{FF2B5EF4-FFF2-40B4-BE49-F238E27FC236}">
                  <a16:creationId xmlns:a16="http://schemas.microsoft.com/office/drawing/2014/main" id="{6AC969DE-9E28-ED7C-25AB-7D7E1286BB5D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223;p25">
              <a:extLst>
                <a:ext uri="{FF2B5EF4-FFF2-40B4-BE49-F238E27FC236}">
                  <a16:creationId xmlns:a16="http://schemas.microsoft.com/office/drawing/2014/main" id="{EF32B324-9E40-B62D-F2FC-17ADBF6AA44E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55" name="グループ化 1054">
            <a:extLst>
              <a:ext uri="{FF2B5EF4-FFF2-40B4-BE49-F238E27FC236}">
                <a16:creationId xmlns:a16="http://schemas.microsoft.com/office/drawing/2014/main" id="{2101C2AF-37D8-74EC-89BD-B15580D4E093}"/>
              </a:ext>
            </a:extLst>
          </p:cNvPr>
          <p:cNvGrpSpPr/>
          <p:nvPr/>
        </p:nvGrpSpPr>
        <p:grpSpPr>
          <a:xfrm>
            <a:off x="2450841" y="4716204"/>
            <a:ext cx="353023" cy="301697"/>
            <a:chOff x="5978348" y="5589380"/>
            <a:chExt cx="353023" cy="301697"/>
          </a:xfrm>
        </p:grpSpPr>
        <p:sp>
          <p:nvSpPr>
            <p:cNvPr id="1056" name="直方体 1055">
              <a:extLst>
                <a:ext uri="{FF2B5EF4-FFF2-40B4-BE49-F238E27FC236}">
                  <a16:creationId xmlns:a16="http://schemas.microsoft.com/office/drawing/2014/main" id="{5BCB9393-DF15-E53C-2419-978E0874D70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589380"/>
              <a:ext cx="353023" cy="30169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7" name="Google Shape;1223;p25">
              <a:extLst>
                <a:ext uri="{FF2B5EF4-FFF2-40B4-BE49-F238E27FC236}">
                  <a16:creationId xmlns:a16="http://schemas.microsoft.com/office/drawing/2014/main" id="{D9295ADF-D277-84D9-28D3-2B781238B7ED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223;p25">
              <a:extLst>
                <a:ext uri="{FF2B5EF4-FFF2-40B4-BE49-F238E27FC236}">
                  <a16:creationId xmlns:a16="http://schemas.microsoft.com/office/drawing/2014/main" id="{9CDC0AFF-7A0F-BAE0-01A5-D25E930BD216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223;p25">
              <a:extLst>
                <a:ext uri="{FF2B5EF4-FFF2-40B4-BE49-F238E27FC236}">
                  <a16:creationId xmlns:a16="http://schemas.microsoft.com/office/drawing/2014/main" id="{E0B0747B-9DEB-4F3C-070D-2292DF8205AC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0" name="グループ化 1059">
            <a:extLst>
              <a:ext uri="{FF2B5EF4-FFF2-40B4-BE49-F238E27FC236}">
                <a16:creationId xmlns:a16="http://schemas.microsoft.com/office/drawing/2014/main" id="{BB2CA7CF-CDA1-9A72-2E73-CC423DE61602}"/>
              </a:ext>
            </a:extLst>
          </p:cNvPr>
          <p:cNvGrpSpPr/>
          <p:nvPr/>
        </p:nvGrpSpPr>
        <p:grpSpPr>
          <a:xfrm>
            <a:off x="560568" y="4520152"/>
            <a:ext cx="397222" cy="397222"/>
            <a:chOff x="5934150" y="5493856"/>
            <a:chExt cx="397222" cy="397222"/>
          </a:xfrm>
        </p:grpSpPr>
        <p:sp>
          <p:nvSpPr>
            <p:cNvPr id="1061" name="直方体 1060">
              <a:extLst>
                <a:ext uri="{FF2B5EF4-FFF2-40B4-BE49-F238E27FC236}">
                  <a16:creationId xmlns:a16="http://schemas.microsoft.com/office/drawing/2014/main" id="{CA3DF9B3-8BB5-973C-08E4-2EC2AEC5A4E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493856"/>
              <a:ext cx="397222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2" name="Google Shape;1223;p25">
              <a:extLst>
                <a:ext uri="{FF2B5EF4-FFF2-40B4-BE49-F238E27FC236}">
                  <a16:creationId xmlns:a16="http://schemas.microsoft.com/office/drawing/2014/main" id="{C5D89D93-98FE-E11A-A410-5336137C70A2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223;p25">
              <a:extLst>
                <a:ext uri="{FF2B5EF4-FFF2-40B4-BE49-F238E27FC236}">
                  <a16:creationId xmlns:a16="http://schemas.microsoft.com/office/drawing/2014/main" id="{49863BF5-E4C0-3CE2-98E4-2778D380D37C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223;p25">
              <a:extLst>
                <a:ext uri="{FF2B5EF4-FFF2-40B4-BE49-F238E27FC236}">
                  <a16:creationId xmlns:a16="http://schemas.microsoft.com/office/drawing/2014/main" id="{D4B0E640-95A4-8D1C-CD36-23073E5ABC4E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65" name="グループ化 1064">
            <a:extLst>
              <a:ext uri="{FF2B5EF4-FFF2-40B4-BE49-F238E27FC236}">
                <a16:creationId xmlns:a16="http://schemas.microsoft.com/office/drawing/2014/main" id="{85636F70-2105-E66B-7106-84EEB240FAB5}"/>
              </a:ext>
            </a:extLst>
          </p:cNvPr>
          <p:cNvGrpSpPr/>
          <p:nvPr/>
        </p:nvGrpSpPr>
        <p:grpSpPr>
          <a:xfrm>
            <a:off x="1982582" y="4687118"/>
            <a:ext cx="397222" cy="297617"/>
            <a:chOff x="5934150" y="5593460"/>
            <a:chExt cx="397222" cy="297617"/>
          </a:xfrm>
        </p:grpSpPr>
        <p:sp>
          <p:nvSpPr>
            <p:cNvPr id="1066" name="直方体 1065">
              <a:extLst>
                <a:ext uri="{FF2B5EF4-FFF2-40B4-BE49-F238E27FC236}">
                  <a16:creationId xmlns:a16="http://schemas.microsoft.com/office/drawing/2014/main" id="{7381124F-A76B-D9BF-E64C-62EAFE55713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593460"/>
              <a:ext cx="397222" cy="29761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7" name="Google Shape;1223;p25">
              <a:extLst>
                <a:ext uri="{FF2B5EF4-FFF2-40B4-BE49-F238E27FC236}">
                  <a16:creationId xmlns:a16="http://schemas.microsoft.com/office/drawing/2014/main" id="{62E98473-E103-74AA-BDDD-BE710C2EA228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223;p25">
              <a:extLst>
                <a:ext uri="{FF2B5EF4-FFF2-40B4-BE49-F238E27FC236}">
                  <a16:creationId xmlns:a16="http://schemas.microsoft.com/office/drawing/2014/main" id="{A8819130-F4BC-1155-0FF6-AECC5C3877CC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223;p25">
              <a:extLst>
                <a:ext uri="{FF2B5EF4-FFF2-40B4-BE49-F238E27FC236}">
                  <a16:creationId xmlns:a16="http://schemas.microsoft.com/office/drawing/2014/main" id="{9C58839F-31FC-2208-93F4-E3F9F90D3769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70" name="グループ化 1069">
            <a:extLst>
              <a:ext uri="{FF2B5EF4-FFF2-40B4-BE49-F238E27FC236}">
                <a16:creationId xmlns:a16="http://schemas.microsoft.com/office/drawing/2014/main" id="{4D9EE26C-DF8B-A601-0BEE-C3D5B5F72800}"/>
              </a:ext>
            </a:extLst>
          </p:cNvPr>
          <p:cNvGrpSpPr/>
          <p:nvPr/>
        </p:nvGrpSpPr>
        <p:grpSpPr>
          <a:xfrm>
            <a:off x="1545898" y="4471476"/>
            <a:ext cx="353023" cy="397222"/>
            <a:chOff x="5978348" y="5493856"/>
            <a:chExt cx="353023" cy="397222"/>
          </a:xfrm>
        </p:grpSpPr>
        <p:sp>
          <p:nvSpPr>
            <p:cNvPr id="1071" name="直方体 1070">
              <a:extLst>
                <a:ext uri="{FF2B5EF4-FFF2-40B4-BE49-F238E27FC236}">
                  <a16:creationId xmlns:a16="http://schemas.microsoft.com/office/drawing/2014/main" id="{19729CE9-ECF8-E049-5A07-BCDDBC107B3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2" name="Google Shape;1223;p25">
              <a:extLst>
                <a:ext uri="{FF2B5EF4-FFF2-40B4-BE49-F238E27FC236}">
                  <a16:creationId xmlns:a16="http://schemas.microsoft.com/office/drawing/2014/main" id="{E962C170-22C2-2983-D417-DC51A320B716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223;p25">
              <a:extLst>
                <a:ext uri="{FF2B5EF4-FFF2-40B4-BE49-F238E27FC236}">
                  <a16:creationId xmlns:a16="http://schemas.microsoft.com/office/drawing/2014/main" id="{A0CC574B-2376-BAEE-4212-A022B3E8ABCE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223;p25">
              <a:extLst>
                <a:ext uri="{FF2B5EF4-FFF2-40B4-BE49-F238E27FC236}">
                  <a16:creationId xmlns:a16="http://schemas.microsoft.com/office/drawing/2014/main" id="{68F092A0-9B44-F2D2-650C-6D259DC5091A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75" name="グループ化 1074">
            <a:extLst>
              <a:ext uri="{FF2B5EF4-FFF2-40B4-BE49-F238E27FC236}">
                <a16:creationId xmlns:a16="http://schemas.microsoft.com/office/drawing/2014/main" id="{5DBF8FC1-34CE-2608-D499-A4B37EB9F2B2}"/>
              </a:ext>
            </a:extLst>
          </p:cNvPr>
          <p:cNvGrpSpPr/>
          <p:nvPr/>
        </p:nvGrpSpPr>
        <p:grpSpPr>
          <a:xfrm>
            <a:off x="1211949" y="4709677"/>
            <a:ext cx="353023" cy="397222"/>
            <a:chOff x="5978348" y="5493856"/>
            <a:chExt cx="353023" cy="397222"/>
          </a:xfrm>
        </p:grpSpPr>
        <p:sp>
          <p:nvSpPr>
            <p:cNvPr id="1076" name="直方体 1075">
              <a:extLst>
                <a:ext uri="{FF2B5EF4-FFF2-40B4-BE49-F238E27FC236}">
                  <a16:creationId xmlns:a16="http://schemas.microsoft.com/office/drawing/2014/main" id="{B50EA913-CF38-53DC-71FE-D9B723E71A4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7" name="Google Shape;1223;p25">
              <a:extLst>
                <a:ext uri="{FF2B5EF4-FFF2-40B4-BE49-F238E27FC236}">
                  <a16:creationId xmlns:a16="http://schemas.microsoft.com/office/drawing/2014/main" id="{7DFB7ED8-74B7-737F-0B11-F91653C55CDF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223;p25">
              <a:extLst>
                <a:ext uri="{FF2B5EF4-FFF2-40B4-BE49-F238E27FC236}">
                  <a16:creationId xmlns:a16="http://schemas.microsoft.com/office/drawing/2014/main" id="{D9C5EEFC-8132-12C8-322C-7F6B60A69868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223;p25">
              <a:extLst>
                <a:ext uri="{FF2B5EF4-FFF2-40B4-BE49-F238E27FC236}">
                  <a16:creationId xmlns:a16="http://schemas.microsoft.com/office/drawing/2014/main" id="{23FC1979-2969-4488-1539-576B7ABF2157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0" name="グループ化 1079">
            <a:extLst>
              <a:ext uri="{FF2B5EF4-FFF2-40B4-BE49-F238E27FC236}">
                <a16:creationId xmlns:a16="http://schemas.microsoft.com/office/drawing/2014/main" id="{E1078901-DCDB-09FE-94E8-E4346A75770C}"/>
              </a:ext>
            </a:extLst>
          </p:cNvPr>
          <p:cNvGrpSpPr/>
          <p:nvPr/>
        </p:nvGrpSpPr>
        <p:grpSpPr>
          <a:xfrm>
            <a:off x="1196403" y="4947214"/>
            <a:ext cx="397222" cy="397222"/>
            <a:chOff x="5934150" y="5493856"/>
            <a:chExt cx="397222" cy="397222"/>
          </a:xfrm>
        </p:grpSpPr>
        <p:sp>
          <p:nvSpPr>
            <p:cNvPr id="1081" name="直方体 1080">
              <a:extLst>
                <a:ext uri="{FF2B5EF4-FFF2-40B4-BE49-F238E27FC236}">
                  <a16:creationId xmlns:a16="http://schemas.microsoft.com/office/drawing/2014/main" id="{F7B0886D-017C-0BC4-CEB9-860DFFAEC93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493856"/>
              <a:ext cx="397222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2" name="Google Shape;1223;p25">
              <a:extLst>
                <a:ext uri="{FF2B5EF4-FFF2-40B4-BE49-F238E27FC236}">
                  <a16:creationId xmlns:a16="http://schemas.microsoft.com/office/drawing/2014/main" id="{8A9FB817-65D6-EFE8-817A-513EC727044A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223;p25">
              <a:extLst>
                <a:ext uri="{FF2B5EF4-FFF2-40B4-BE49-F238E27FC236}">
                  <a16:creationId xmlns:a16="http://schemas.microsoft.com/office/drawing/2014/main" id="{AC65CB6B-0E5B-A9C3-2C8C-DE563A7D4611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223;p25">
              <a:extLst>
                <a:ext uri="{FF2B5EF4-FFF2-40B4-BE49-F238E27FC236}">
                  <a16:creationId xmlns:a16="http://schemas.microsoft.com/office/drawing/2014/main" id="{BDF164E5-61B0-C427-24D0-FE074B55B8F1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85" name="グループ化 1084">
            <a:extLst>
              <a:ext uri="{FF2B5EF4-FFF2-40B4-BE49-F238E27FC236}">
                <a16:creationId xmlns:a16="http://schemas.microsoft.com/office/drawing/2014/main" id="{90B4A495-8688-1E53-77DF-CCE3DC1938B7}"/>
              </a:ext>
            </a:extLst>
          </p:cNvPr>
          <p:cNvGrpSpPr/>
          <p:nvPr/>
        </p:nvGrpSpPr>
        <p:grpSpPr>
          <a:xfrm>
            <a:off x="2618417" y="5114180"/>
            <a:ext cx="397222" cy="297617"/>
            <a:chOff x="5934150" y="5593460"/>
            <a:chExt cx="397222" cy="297617"/>
          </a:xfrm>
        </p:grpSpPr>
        <p:sp>
          <p:nvSpPr>
            <p:cNvPr id="1086" name="直方体 1085">
              <a:extLst>
                <a:ext uri="{FF2B5EF4-FFF2-40B4-BE49-F238E27FC236}">
                  <a16:creationId xmlns:a16="http://schemas.microsoft.com/office/drawing/2014/main" id="{51A9A752-3828-9971-4327-49225C5A2A4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593460"/>
              <a:ext cx="397222" cy="29761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7" name="Google Shape;1223;p25">
              <a:extLst>
                <a:ext uri="{FF2B5EF4-FFF2-40B4-BE49-F238E27FC236}">
                  <a16:creationId xmlns:a16="http://schemas.microsoft.com/office/drawing/2014/main" id="{0BFE93ED-2BF5-5B19-675A-A60CD2C6D945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223;p25">
              <a:extLst>
                <a:ext uri="{FF2B5EF4-FFF2-40B4-BE49-F238E27FC236}">
                  <a16:creationId xmlns:a16="http://schemas.microsoft.com/office/drawing/2014/main" id="{64A2647B-744F-B19F-F4D9-A1C15968559B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223;p25">
              <a:extLst>
                <a:ext uri="{FF2B5EF4-FFF2-40B4-BE49-F238E27FC236}">
                  <a16:creationId xmlns:a16="http://schemas.microsoft.com/office/drawing/2014/main" id="{E646ABBE-E333-A802-B0D6-7286FE18AABA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90" name="グループ化 1089">
            <a:extLst>
              <a:ext uri="{FF2B5EF4-FFF2-40B4-BE49-F238E27FC236}">
                <a16:creationId xmlns:a16="http://schemas.microsoft.com/office/drawing/2014/main" id="{3FDF1627-DE67-7BD6-1892-CF33FBD1A626}"/>
              </a:ext>
            </a:extLst>
          </p:cNvPr>
          <p:cNvGrpSpPr/>
          <p:nvPr/>
        </p:nvGrpSpPr>
        <p:grpSpPr>
          <a:xfrm>
            <a:off x="2181733" y="4898538"/>
            <a:ext cx="353023" cy="397222"/>
            <a:chOff x="5978348" y="5493856"/>
            <a:chExt cx="353023" cy="397222"/>
          </a:xfrm>
        </p:grpSpPr>
        <p:sp>
          <p:nvSpPr>
            <p:cNvPr id="1091" name="直方体 1090">
              <a:extLst>
                <a:ext uri="{FF2B5EF4-FFF2-40B4-BE49-F238E27FC236}">
                  <a16:creationId xmlns:a16="http://schemas.microsoft.com/office/drawing/2014/main" id="{D6D3D316-36FE-19C8-88DA-D88F5834EE2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2" name="Google Shape;1223;p25">
              <a:extLst>
                <a:ext uri="{FF2B5EF4-FFF2-40B4-BE49-F238E27FC236}">
                  <a16:creationId xmlns:a16="http://schemas.microsoft.com/office/drawing/2014/main" id="{FFE6BE5A-DAE7-AD6A-F36D-4286722EFABA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223;p25">
              <a:extLst>
                <a:ext uri="{FF2B5EF4-FFF2-40B4-BE49-F238E27FC236}">
                  <a16:creationId xmlns:a16="http://schemas.microsoft.com/office/drawing/2014/main" id="{A8D2B474-8845-0B24-0DD1-A0573836BE45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223;p25">
              <a:extLst>
                <a:ext uri="{FF2B5EF4-FFF2-40B4-BE49-F238E27FC236}">
                  <a16:creationId xmlns:a16="http://schemas.microsoft.com/office/drawing/2014/main" id="{234C1CD9-636F-A54B-3FE8-D0E37BC2B4E0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095" name="グループ化 1094">
            <a:extLst>
              <a:ext uri="{FF2B5EF4-FFF2-40B4-BE49-F238E27FC236}">
                <a16:creationId xmlns:a16="http://schemas.microsoft.com/office/drawing/2014/main" id="{3CE0B3A9-1A85-92CF-965F-7A0A4055AAD5}"/>
              </a:ext>
            </a:extLst>
          </p:cNvPr>
          <p:cNvGrpSpPr/>
          <p:nvPr/>
        </p:nvGrpSpPr>
        <p:grpSpPr>
          <a:xfrm>
            <a:off x="488685" y="5057245"/>
            <a:ext cx="397222" cy="297617"/>
            <a:chOff x="5934150" y="5593460"/>
            <a:chExt cx="397222" cy="297617"/>
          </a:xfrm>
        </p:grpSpPr>
        <p:sp>
          <p:nvSpPr>
            <p:cNvPr id="1096" name="直方体 1095">
              <a:extLst>
                <a:ext uri="{FF2B5EF4-FFF2-40B4-BE49-F238E27FC236}">
                  <a16:creationId xmlns:a16="http://schemas.microsoft.com/office/drawing/2014/main" id="{B5936D3F-48DF-BD85-C1C2-99404A4C70A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593460"/>
              <a:ext cx="397222" cy="29761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7" name="Google Shape;1223;p25">
              <a:extLst>
                <a:ext uri="{FF2B5EF4-FFF2-40B4-BE49-F238E27FC236}">
                  <a16:creationId xmlns:a16="http://schemas.microsoft.com/office/drawing/2014/main" id="{6C9C365E-0831-C419-7A04-BC9C2937CB25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223;p25">
              <a:extLst>
                <a:ext uri="{FF2B5EF4-FFF2-40B4-BE49-F238E27FC236}">
                  <a16:creationId xmlns:a16="http://schemas.microsoft.com/office/drawing/2014/main" id="{4D8EE563-34D9-3D14-2B38-7AAD0CC906DA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223;p25">
              <a:extLst>
                <a:ext uri="{FF2B5EF4-FFF2-40B4-BE49-F238E27FC236}">
                  <a16:creationId xmlns:a16="http://schemas.microsoft.com/office/drawing/2014/main" id="{B84EF2CB-95EB-B3C2-3A09-CCE890C6BCFA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00" name="グループ化 1099">
            <a:extLst>
              <a:ext uri="{FF2B5EF4-FFF2-40B4-BE49-F238E27FC236}">
                <a16:creationId xmlns:a16="http://schemas.microsoft.com/office/drawing/2014/main" id="{729BE503-3D8F-C902-F257-17A4BEF06FD3}"/>
              </a:ext>
            </a:extLst>
          </p:cNvPr>
          <p:cNvGrpSpPr/>
          <p:nvPr/>
        </p:nvGrpSpPr>
        <p:grpSpPr>
          <a:xfrm>
            <a:off x="1847784" y="5136739"/>
            <a:ext cx="353023" cy="397222"/>
            <a:chOff x="5978348" y="5493856"/>
            <a:chExt cx="353023" cy="397222"/>
          </a:xfrm>
        </p:grpSpPr>
        <p:sp>
          <p:nvSpPr>
            <p:cNvPr id="1101" name="直方体 1100">
              <a:extLst>
                <a:ext uri="{FF2B5EF4-FFF2-40B4-BE49-F238E27FC236}">
                  <a16:creationId xmlns:a16="http://schemas.microsoft.com/office/drawing/2014/main" id="{373A01C1-07B4-EE39-F30E-D3E06ACC7D6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2" name="Google Shape;1223;p25">
              <a:extLst>
                <a:ext uri="{FF2B5EF4-FFF2-40B4-BE49-F238E27FC236}">
                  <a16:creationId xmlns:a16="http://schemas.microsoft.com/office/drawing/2014/main" id="{CC5C329C-1227-0F39-980A-C494769C700C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223;p25">
              <a:extLst>
                <a:ext uri="{FF2B5EF4-FFF2-40B4-BE49-F238E27FC236}">
                  <a16:creationId xmlns:a16="http://schemas.microsoft.com/office/drawing/2014/main" id="{46076C9D-7073-28C6-E235-38DD5B3495F3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223;p25">
              <a:extLst>
                <a:ext uri="{FF2B5EF4-FFF2-40B4-BE49-F238E27FC236}">
                  <a16:creationId xmlns:a16="http://schemas.microsoft.com/office/drawing/2014/main" id="{2F62FD24-61E2-CA4D-3F6D-299DA072598B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0" name="グループ化 1109">
            <a:extLst>
              <a:ext uri="{FF2B5EF4-FFF2-40B4-BE49-F238E27FC236}">
                <a16:creationId xmlns:a16="http://schemas.microsoft.com/office/drawing/2014/main" id="{CBE4E224-3F0C-4D86-C561-7A8DA92C423F}"/>
              </a:ext>
            </a:extLst>
          </p:cNvPr>
          <p:cNvGrpSpPr/>
          <p:nvPr/>
        </p:nvGrpSpPr>
        <p:grpSpPr>
          <a:xfrm>
            <a:off x="1803332" y="5486880"/>
            <a:ext cx="353023" cy="301697"/>
            <a:chOff x="5978348" y="5589380"/>
            <a:chExt cx="353023" cy="301697"/>
          </a:xfrm>
        </p:grpSpPr>
        <p:sp>
          <p:nvSpPr>
            <p:cNvPr id="1111" name="直方体 1110">
              <a:extLst>
                <a:ext uri="{FF2B5EF4-FFF2-40B4-BE49-F238E27FC236}">
                  <a16:creationId xmlns:a16="http://schemas.microsoft.com/office/drawing/2014/main" id="{3C53F61E-3897-D21B-C3E4-C806DC32268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589380"/>
              <a:ext cx="353023" cy="30169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2" name="Google Shape;1223;p25">
              <a:extLst>
                <a:ext uri="{FF2B5EF4-FFF2-40B4-BE49-F238E27FC236}">
                  <a16:creationId xmlns:a16="http://schemas.microsoft.com/office/drawing/2014/main" id="{1FDA3345-3FC0-38CF-03E2-AD01CEFED8D5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223;p25">
              <a:extLst>
                <a:ext uri="{FF2B5EF4-FFF2-40B4-BE49-F238E27FC236}">
                  <a16:creationId xmlns:a16="http://schemas.microsoft.com/office/drawing/2014/main" id="{4CFA024E-F666-5929-8694-881858DD7ECB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223;p25">
              <a:extLst>
                <a:ext uri="{FF2B5EF4-FFF2-40B4-BE49-F238E27FC236}">
                  <a16:creationId xmlns:a16="http://schemas.microsoft.com/office/drawing/2014/main" id="{EF7770AF-99AE-246B-92AE-71F939B478F2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15" name="グループ化 1114">
            <a:extLst>
              <a:ext uri="{FF2B5EF4-FFF2-40B4-BE49-F238E27FC236}">
                <a16:creationId xmlns:a16="http://schemas.microsoft.com/office/drawing/2014/main" id="{91BDA390-5EE0-E015-1DC9-93711F47805E}"/>
              </a:ext>
            </a:extLst>
          </p:cNvPr>
          <p:cNvGrpSpPr/>
          <p:nvPr/>
        </p:nvGrpSpPr>
        <p:grpSpPr>
          <a:xfrm>
            <a:off x="1335073" y="5457794"/>
            <a:ext cx="397222" cy="297617"/>
            <a:chOff x="5934150" y="5593460"/>
            <a:chExt cx="397222" cy="297617"/>
          </a:xfrm>
        </p:grpSpPr>
        <p:sp>
          <p:nvSpPr>
            <p:cNvPr id="1116" name="直方体 1115">
              <a:extLst>
                <a:ext uri="{FF2B5EF4-FFF2-40B4-BE49-F238E27FC236}">
                  <a16:creationId xmlns:a16="http://schemas.microsoft.com/office/drawing/2014/main" id="{2F17E1E8-4030-245D-FEA1-30CAD18B722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593460"/>
              <a:ext cx="397222" cy="29761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7" name="Google Shape;1223;p25">
              <a:extLst>
                <a:ext uri="{FF2B5EF4-FFF2-40B4-BE49-F238E27FC236}">
                  <a16:creationId xmlns:a16="http://schemas.microsoft.com/office/drawing/2014/main" id="{333517B0-7DF7-BDBB-4874-E9E4FA053916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" name="Google Shape;1223;p25">
              <a:extLst>
                <a:ext uri="{FF2B5EF4-FFF2-40B4-BE49-F238E27FC236}">
                  <a16:creationId xmlns:a16="http://schemas.microsoft.com/office/drawing/2014/main" id="{C2712989-6B0D-FA39-34EE-B2936ED6EC58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223;p25">
              <a:extLst>
                <a:ext uri="{FF2B5EF4-FFF2-40B4-BE49-F238E27FC236}">
                  <a16:creationId xmlns:a16="http://schemas.microsoft.com/office/drawing/2014/main" id="{0D9BA47A-55E4-231C-BB55-7BFB53AC5B4D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0" name="グループ化 1119">
            <a:extLst>
              <a:ext uri="{FF2B5EF4-FFF2-40B4-BE49-F238E27FC236}">
                <a16:creationId xmlns:a16="http://schemas.microsoft.com/office/drawing/2014/main" id="{193DB8BB-F443-3D51-BE53-6DD1A5520690}"/>
              </a:ext>
            </a:extLst>
          </p:cNvPr>
          <p:cNvGrpSpPr/>
          <p:nvPr/>
        </p:nvGrpSpPr>
        <p:grpSpPr>
          <a:xfrm>
            <a:off x="898389" y="5242152"/>
            <a:ext cx="353023" cy="397222"/>
            <a:chOff x="5978348" y="5493856"/>
            <a:chExt cx="353023" cy="397222"/>
          </a:xfrm>
        </p:grpSpPr>
        <p:sp>
          <p:nvSpPr>
            <p:cNvPr id="1121" name="直方体 1120">
              <a:extLst>
                <a:ext uri="{FF2B5EF4-FFF2-40B4-BE49-F238E27FC236}">
                  <a16:creationId xmlns:a16="http://schemas.microsoft.com/office/drawing/2014/main" id="{64194ADD-EEF7-879B-AA66-634747082FB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2" name="Google Shape;1223;p25">
              <a:extLst>
                <a:ext uri="{FF2B5EF4-FFF2-40B4-BE49-F238E27FC236}">
                  <a16:creationId xmlns:a16="http://schemas.microsoft.com/office/drawing/2014/main" id="{FDE0CCED-D0DA-7160-B5DB-F687E9D541F0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223;p25">
              <a:extLst>
                <a:ext uri="{FF2B5EF4-FFF2-40B4-BE49-F238E27FC236}">
                  <a16:creationId xmlns:a16="http://schemas.microsoft.com/office/drawing/2014/main" id="{1D403123-77E4-FFFE-C6E4-2C3F2E226FF9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223;p25">
              <a:extLst>
                <a:ext uri="{FF2B5EF4-FFF2-40B4-BE49-F238E27FC236}">
                  <a16:creationId xmlns:a16="http://schemas.microsoft.com/office/drawing/2014/main" id="{EFBDB504-6361-B054-C007-7B0E86F58380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25" name="グループ化 1124">
            <a:extLst>
              <a:ext uri="{FF2B5EF4-FFF2-40B4-BE49-F238E27FC236}">
                <a16:creationId xmlns:a16="http://schemas.microsoft.com/office/drawing/2014/main" id="{44A85965-C646-D8F9-83D5-EC4785750B71}"/>
              </a:ext>
            </a:extLst>
          </p:cNvPr>
          <p:cNvGrpSpPr/>
          <p:nvPr/>
        </p:nvGrpSpPr>
        <p:grpSpPr>
          <a:xfrm>
            <a:off x="3230582" y="4891633"/>
            <a:ext cx="353023" cy="397222"/>
            <a:chOff x="5978348" y="5493856"/>
            <a:chExt cx="353023" cy="397222"/>
          </a:xfrm>
        </p:grpSpPr>
        <p:sp>
          <p:nvSpPr>
            <p:cNvPr id="1126" name="直方体 1125">
              <a:extLst>
                <a:ext uri="{FF2B5EF4-FFF2-40B4-BE49-F238E27FC236}">
                  <a16:creationId xmlns:a16="http://schemas.microsoft.com/office/drawing/2014/main" id="{06F646CA-9E03-74E2-647C-38FB4750419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7" name="Google Shape;1223;p25">
              <a:extLst>
                <a:ext uri="{FF2B5EF4-FFF2-40B4-BE49-F238E27FC236}">
                  <a16:creationId xmlns:a16="http://schemas.microsoft.com/office/drawing/2014/main" id="{3B34ABEF-53A2-686B-23BC-012B2DCEB227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223;p25">
              <a:extLst>
                <a:ext uri="{FF2B5EF4-FFF2-40B4-BE49-F238E27FC236}">
                  <a16:creationId xmlns:a16="http://schemas.microsoft.com/office/drawing/2014/main" id="{C6F0F1A3-F5D5-B472-BD85-EFF1892F0163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223;p25">
              <a:extLst>
                <a:ext uri="{FF2B5EF4-FFF2-40B4-BE49-F238E27FC236}">
                  <a16:creationId xmlns:a16="http://schemas.microsoft.com/office/drawing/2014/main" id="{A2F68794-4820-898F-6C8E-533578BEA9D7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0" name="グループ化 1129">
            <a:extLst>
              <a:ext uri="{FF2B5EF4-FFF2-40B4-BE49-F238E27FC236}">
                <a16:creationId xmlns:a16="http://schemas.microsoft.com/office/drawing/2014/main" id="{7089C939-E86D-4E5C-6C7A-FA09649DFBC7}"/>
              </a:ext>
            </a:extLst>
          </p:cNvPr>
          <p:cNvGrpSpPr/>
          <p:nvPr/>
        </p:nvGrpSpPr>
        <p:grpSpPr>
          <a:xfrm>
            <a:off x="3841830" y="5106525"/>
            <a:ext cx="397222" cy="397222"/>
            <a:chOff x="5934150" y="5493856"/>
            <a:chExt cx="397222" cy="397222"/>
          </a:xfrm>
        </p:grpSpPr>
        <p:sp>
          <p:nvSpPr>
            <p:cNvPr id="1131" name="直方体 1130">
              <a:extLst>
                <a:ext uri="{FF2B5EF4-FFF2-40B4-BE49-F238E27FC236}">
                  <a16:creationId xmlns:a16="http://schemas.microsoft.com/office/drawing/2014/main" id="{29AC7FB2-3BD2-A3B9-00F8-D09477AEF6C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493856"/>
              <a:ext cx="397222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2" name="Google Shape;1223;p25">
              <a:extLst>
                <a:ext uri="{FF2B5EF4-FFF2-40B4-BE49-F238E27FC236}">
                  <a16:creationId xmlns:a16="http://schemas.microsoft.com/office/drawing/2014/main" id="{E5144282-7AB6-6228-F0A6-1F6A56446D5C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223;p25">
              <a:extLst>
                <a:ext uri="{FF2B5EF4-FFF2-40B4-BE49-F238E27FC236}">
                  <a16:creationId xmlns:a16="http://schemas.microsoft.com/office/drawing/2014/main" id="{8E0D3240-A2F8-04AD-9D0D-ED1560100A24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223;p25">
              <a:extLst>
                <a:ext uri="{FF2B5EF4-FFF2-40B4-BE49-F238E27FC236}">
                  <a16:creationId xmlns:a16="http://schemas.microsoft.com/office/drawing/2014/main" id="{5F401E7D-50A2-184B-3AD4-34E49D4F5F8D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35" name="グループ化 1134">
            <a:extLst>
              <a:ext uri="{FF2B5EF4-FFF2-40B4-BE49-F238E27FC236}">
                <a16:creationId xmlns:a16="http://schemas.microsoft.com/office/drawing/2014/main" id="{A8B72510-15CB-4310-EDDC-3AA952D20D7D}"/>
              </a:ext>
            </a:extLst>
          </p:cNvPr>
          <p:cNvGrpSpPr/>
          <p:nvPr/>
        </p:nvGrpSpPr>
        <p:grpSpPr>
          <a:xfrm>
            <a:off x="-1970263" y="4392162"/>
            <a:ext cx="353023" cy="397222"/>
            <a:chOff x="5978348" y="5493856"/>
            <a:chExt cx="353023" cy="397222"/>
          </a:xfrm>
        </p:grpSpPr>
        <p:sp>
          <p:nvSpPr>
            <p:cNvPr id="1136" name="直方体 1135">
              <a:extLst>
                <a:ext uri="{FF2B5EF4-FFF2-40B4-BE49-F238E27FC236}">
                  <a16:creationId xmlns:a16="http://schemas.microsoft.com/office/drawing/2014/main" id="{4E90FF76-A040-928E-5E91-E95EF5ABDC2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7" name="Google Shape;1223;p25">
              <a:extLst>
                <a:ext uri="{FF2B5EF4-FFF2-40B4-BE49-F238E27FC236}">
                  <a16:creationId xmlns:a16="http://schemas.microsoft.com/office/drawing/2014/main" id="{99FAC1B0-748F-277F-0FA5-D977A4DE0E93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223;p25">
              <a:extLst>
                <a:ext uri="{FF2B5EF4-FFF2-40B4-BE49-F238E27FC236}">
                  <a16:creationId xmlns:a16="http://schemas.microsoft.com/office/drawing/2014/main" id="{2B8603D5-CA14-6BC9-0605-DBE709882AE4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223;p25">
              <a:extLst>
                <a:ext uri="{FF2B5EF4-FFF2-40B4-BE49-F238E27FC236}">
                  <a16:creationId xmlns:a16="http://schemas.microsoft.com/office/drawing/2014/main" id="{3A4C67E1-970B-48F3-C574-D8F65567044D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40" name="Google Shape;1077;p23">
            <a:extLst>
              <a:ext uri="{FF2B5EF4-FFF2-40B4-BE49-F238E27FC236}">
                <a16:creationId xmlns:a16="http://schemas.microsoft.com/office/drawing/2014/main" id="{16D68C7D-1770-2E2F-94BD-F2E1AB5819D9}"/>
              </a:ext>
            </a:extLst>
          </p:cNvPr>
          <p:cNvSpPr txBox="1"/>
          <p:nvPr/>
        </p:nvSpPr>
        <p:spPr>
          <a:xfrm>
            <a:off x="4775905" y="5000738"/>
            <a:ext cx="183716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アニキー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1" name="Google Shape;1077;p23">
            <a:extLst>
              <a:ext uri="{FF2B5EF4-FFF2-40B4-BE49-F238E27FC236}">
                <a16:creationId xmlns:a16="http://schemas.microsoft.com/office/drawing/2014/main" id="{5BE53B7E-9CF9-510F-4564-2406AF9B3FA8}"/>
              </a:ext>
            </a:extLst>
          </p:cNvPr>
          <p:cNvSpPr txBox="1"/>
          <p:nvPr/>
        </p:nvSpPr>
        <p:spPr>
          <a:xfrm>
            <a:off x="3576122" y="4601362"/>
            <a:ext cx="183716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アニキー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" name="テキスト ボックス 247">
            <a:extLst>
              <a:ext uri="{FF2B5EF4-FFF2-40B4-BE49-F238E27FC236}">
                <a16:creationId xmlns:a16="http://schemas.microsoft.com/office/drawing/2014/main" id="{0BB91A6F-E6D7-4054-AB74-7FEA242BB20A}"/>
              </a:ext>
            </a:extLst>
          </p:cNvPr>
          <p:cNvSpPr txBox="1"/>
          <p:nvPr/>
        </p:nvSpPr>
        <p:spPr>
          <a:xfrm>
            <a:off x="1117615" y="111099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いえ</a:t>
            </a:r>
          </a:p>
        </p:txBody>
      </p:sp>
      <p:sp>
        <p:nvSpPr>
          <p:cNvPr id="249" name="テキスト ボックス 248">
            <a:extLst>
              <a:ext uri="{FF2B5EF4-FFF2-40B4-BE49-F238E27FC236}">
                <a16:creationId xmlns:a16="http://schemas.microsoft.com/office/drawing/2014/main" id="{A1C8DB1A-5635-4B00-91A6-4140F91D6EE0}"/>
              </a:ext>
            </a:extLst>
          </p:cNvPr>
          <p:cNvSpPr txBox="1"/>
          <p:nvPr/>
        </p:nvSpPr>
        <p:spPr>
          <a:xfrm>
            <a:off x="1926269" y="113971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かえ</a:t>
            </a:r>
          </a:p>
        </p:txBody>
      </p:sp>
      <p:sp>
        <p:nvSpPr>
          <p:cNvPr id="250" name="テキスト ボックス 249">
            <a:extLst>
              <a:ext uri="{FF2B5EF4-FFF2-40B4-BE49-F238E27FC236}">
                <a16:creationId xmlns:a16="http://schemas.microsoft.com/office/drawing/2014/main" id="{E8CBEEB4-9F42-48D7-99BB-AE82AADFE73F}"/>
              </a:ext>
            </a:extLst>
          </p:cNvPr>
          <p:cNvSpPr txBox="1"/>
          <p:nvPr/>
        </p:nvSpPr>
        <p:spPr>
          <a:xfrm>
            <a:off x="3601711" y="183536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にん</a:t>
            </a:r>
          </a:p>
        </p:txBody>
      </p:sp>
      <p:sp>
        <p:nvSpPr>
          <p:cNvPr id="251" name="テキスト ボックス 250">
            <a:extLst>
              <a:ext uri="{FF2B5EF4-FFF2-40B4-BE49-F238E27FC236}">
                <a16:creationId xmlns:a16="http://schemas.microsoft.com/office/drawing/2014/main" id="{A6CAA144-2075-4981-8FF8-3C79F53D7BF3}"/>
              </a:ext>
            </a:extLst>
          </p:cNvPr>
          <p:cNvSpPr txBox="1"/>
          <p:nvPr/>
        </p:nvSpPr>
        <p:spPr>
          <a:xfrm>
            <a:off x="3700860" y="2587851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ひとり</a:t>
            </a:r>
          </a:p>
        </p:txBody>
      </p:sp>
      <p:sp>
        <p:nvSpPr>
          <p:cNvPr id="252" name="テキスト ボックス 251">
            <a:extLst>
              <a:ext uri="{FF2B5EF4-FFF2-40B4-BE49-F238E27FC236}">
                <a16:creationId xmlns:a16="http://schemas.microsoft.com/office/drawing/2014/main" id="{E943A1C0-6D10-4F3F-987E-62DB2E13287B}"/>
              </a:ext>
            </a:extLst>
          </p:cNvPr>
          <p:cNvSpPr txBox="1"/>
          <p:nvPr/>
        </p:nvSpPr>
        <p:spPr>
          <a:xfrm>
            <a:off x="5670406" y="258333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なまえ</a:t>
            </a:r>
          </a:p>
        </p:txBody>
      </p:sp>
      <p:sp>
        <p:nvSpPr>
          <p:cNvPr id="253" name="角丸四角形 355">
            <a:extLst>
              <a:ext uri="{FF2B5EF4-FFF2-40B4-BE49-F238E27FC236}">
                <a16:creationId xmlns:a16="http://schemas.microsoft.com/office/drawing/2014/main" id="{810AAEA2-DE17-3D3B-FE6F-A2AE123D8253}"/>
              </a:ext>
            </a:extLst>
          </p:cNvPr>
          <p:cNvSpPr/>
          <p:nvPr/>
        </p:nvSpPr>
        <p:spPr>
          <a:xfrm rot="16200000">
            <a:off x="9704285" y="2130516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25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9138767-2C13-1A04-0921-DA4A3C5C10CA}"/>
              </a:ext>
            </a:extLst>
          </p:cNvPr>
          <p:cNvSpPr txBox="1"/>
          <p:nvPr/>
        </p:nvSpPr>
        <p:spPr>
          <a:xfrm>
            <a:off x="10479575" y="1374901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255" name="グループ化 254">
            <a:extLst>
              <a:ext uri="{FF2B5EF4-FFF2-40B4-BE49-F238E27FC236}">
                <a16:creationId xmlns:a16="http://schemas.microsoft.com/office/drawing/2014/main" id="{C8DE24D3-9F18-94CD-A82C-FB3B671B9A1A}"/>
              </a:ext>
            </a:extLst>
          </p:cNvPr>
          <p:cNvGrpSpPr/>
          <p:nvPr/>
        </p:nvGrpSpPr>
        <p:grpSpPr>
          <a:xfrm rot="2523162">
            <a:off x="10880907" y="1216253"/>
            <a:ext cx="564109" cy="193172"/>
            <a:chOff x="9364349" y="5301095"/>
            <a:chExt cx="371808" cy="127321"/>
          </a:xfrm>
        </p:grpSpPr>
        <p:cxnSp>
          <p:nvCxnSpPr>
            <p:cNvPr id="256" name="直線コネクタ 255">
              <a:extLst>
                <a:ext uri="{FF2B5EF4-FFF2-40B4-BE49-F238E27FC236}">
                  <a16:creationId xmlns:a16="http://schemas.microsoft.com/office/drawing/2014/main" id="{77E6388D-B35C-F75F-9AC3-88C13A369877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" name="直線コネクタ 256">
              <a:extLst>
                <a:ext uri="{FF2B5EF4-FFF2-40B4-BE49-F238E27FC236}">
                  <a16:creationId xmlns:a16="http://schemas.microsoft.com/office/drawing/2014/main" id="{4FC9F576-4105-029F-A837-AC4E2A5F7EA3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8" name="直線コネクタ 257">
              <a:extLst>
                <a:ext uri="{FF2B5EF4-FFF2-40B4-BE49-F238E27FC236}">
                  <a16:creationId xmlns:a16="http://schemas.microsoft.com/office/drawing/2014/main" id="{09262F01-0CB6-28D6-7A13-431D2EB2392D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9" name="直線コネクタ 258">
              <a:extLst>
                <a:ext uri="{FF2B5EF4-FFF2-40B4-BE49-F238E27FC236}">
                  <a16:creationId xmlns:a16="http://schemas.microsoft.com/office/drawing/2014/main" id="{D68BA29C-C876-A886-1345-6179E23F5E0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60" name="角丸四角形 96">
            <a:extLst>
              <a:ext uri="{FF2B5EF4-FFF2-40B4-BE49-F238E27FC236}">
                <a16:creationId xmlns:a16="http://schemas.microsoft.com/office/drawing/2014/main" id="{9EF8D4E5-EA72-4221-9965-C942D0E116AC}"/>
              </a:ext>
            </a:extLst>
          </p:cNvPr>
          <p:cNvSpPr/>
          <p:nvPr/>
        </p:nvSpPr>
        <p:spPr>
          <a:xfrm>
            <a:off x="9667402" y="39496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3EFCF12E-0855-488C-AA40-5B0E3E0039F4}"/>
              </a:ext>
            </a:extLst>
          </p:cNvPr>
          <p:cNvSpPr txBox="1"/>
          <p:nvPr/>
        </p:nvSpPr>
        <p:spPr>
          <a:xfrm>
            <a:off x="9649139" y="39400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67717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レア度：０１０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3632236" y="5596905"/>
            <a:ext cx="5424465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アニキ</a:t>
            </a: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！アニキ！アニキ！アニキ！アニキ！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745281" y="776709"/>
            <a:ext cx="7719263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✓ 森の木を使い、工場で木材をつくる。</a:t>
            </a:r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bg1"/>
                </a:solidFill>
              </a:rPr>
              <a:t>✓ 木材はテーブルなどに使われるほか、</a:t>
            </a:r>
            <a:endParaRPr lang="en-US" altLang="ja-JP" sz="3200" dirty="0">
              <a:solidFill>
                <a:schemeClr val="bg1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bg1"/>
                </a:solidFill>
              </a:rPr>
              <a:t>　電気を作るのにも使っている。</a:t>
            </a:r>
            <a:endParaRPr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7" name="Google Shape;2451;p40"/>
          <p:cNvGrpSpPr/>
          <p:nvPr/>
        </p:nvGrpSpPr>
        <p:grpSpPr>
          <a:xfrm rot="1595020" flipH="1">
            <a:off x="4686279" y="5166577"/>
            <a:ext cx="152637" cy="172162"/>
            <a:chOff x="3805164" y="3252287"/>
            <a:chExt cx="1192516" cy="1345064"/>
          </a:xfrm>
        </p:grpSpPr>
        <p:sp>
          <p:nvSpPr>
            <p:cNvPr id="68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1" name="Google Shape;2451;p40"/>
          <p:cNvGrpSpPr/>
          <p:nvPr/>
        </p:nvGrpSpPr>
        <p:grpSpPr>
          <a:xfrm rot="1595020" flipH="1">
            <a:off x="4966899" y="5166577"/>
            <a:ext cx="152637" cy="172162"/>
            <a:chOff x="3805164" y="3252287"/>
            <a:chExt cx="1192516" cy="1345064"/>
          </a:xfrm>
        </p:grpSpPr>
        <p:sp>
          <p:nvSpPr>
            <p:cNvPr id="72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5" name="Google Shape;2451;p40"/>
          <p:cNvGrpSpPr/>
          <p:nvPr/>
        </p:nvGrpSpPr>
        <p:grpSpPr>
          <a:xfrm rot="1595020" flipH="1">
            <a:off x="5247519" y="5166577"/>
            <a:ext cx="152637" cy="172162"/>
            <a:chOff x="3805164" y="3252287"/>
            <a:chExt cx="1192516" cy="1345064"/>
          </a:xfrm>
        </p:grpSpPr>
        <p:sp>
          <p:nvSpPr>
            <p:cNvPr id="76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0" name="Google Shape;2451;p40"/>
          <p:cNvGrpSpPr/>
          <p:nvPr/>
        </p:nvGrpSpPr>
        <p:grpSpPr>
          <a:xfrm rot="1595020" flipH="1">
            <a:off x="5528139" y="5166577"/>
            <a:ext cx="152637" cy="172162"/>
            <a:chOff x="3805164" y="3252287"/>
            <a:chExt cx="1192516" cy="1345064"/>
          </a:xfrm>
        </p:grpSpPr>
        <p:sp>
          <p:nvSpPr>
            <p:cNvPr id="81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84" name="Google Shape;2451;p40"/>
          <p:cNvGrpSpPr/>
          <p:nvPr/>
        </p:nvGrpSpPr>
        <p:grpSpPr>
          <a:xfrm rot="1595020" flipH="1">
            <a:off x="5845336" y="5166577"/>
            <a:ext cx="152637" cy="172162"/>
            <a:chOff x="3805164" y="3252287"/>
            <a:chExt cx="1192516" cy="1345064"/>
          </a:xfrm>
        </p:grpSpPr>
        <p:sp>
          <p:nvSpPr>
            <p:cNvPr id="85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Google Shape;890;p21">
            <a:extLst>
              <a:ext uri="{FF2B5EF4-FFF2-40B4-BE49-F238E27FC236}">
                <a16:creationId xmlns:a16="http://schemas.microsoft.com/office/drawing/2014/main" id="{E2C0E05E-378E-1947-E444-76780CE6A0B2}"/>
              </a:ext>
            </a:extLst>
          </p:cNvPr>
          <p:cNvGrpSpPr/>
          <p:nvPr/>
        </p:nvGrpSpPr>
        <p:grpSpPr>
          <a:xfrm>
            <a:off x="408424" y="4179471"/>
            <a:ext cx="2174290" cy="2217998"/>
            <a:chOff x="1774174" y="4621762"/>
            <a:chExt cx="1077013" cy="1098664"/>
          </a:xfrm>
        </p:grpSpPr>
        <p:sp>
          <p:nvSpPr>
            <p:cNvPr id="3" name="Google Shape;891;p21">
              <a:extLst>
                <a:ext uri="{FF2B5EF4-FFF2-40B4-BE49-F238E27FC236}">
                  <a16:creationId xmlns:a16="http://schemas.microsoft.com/office/drawing/2014/main" id="{D89BA736-ED81-6FCE-14F4-F68DA086CD58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892;p21">
              <a:extLst>
                <a:ext uri="{FF2B5EF4-FFF2-40B4-BE49-F238E27FC236}">
                  <a16:creationId xmlns:a16="http://schemas.microsoft.com/office/drawing/2014/main" id="{7D8D7B37-ED4C-180F-CB9E-9D8693E6BDA2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893;p21">
              <a:extLst>
                <a:ext uri="{FF2B5EF4-FFF2-40B4-BE49-F238E27FC236}">
                  <a16:creationId xmlns:a16="http://schemas.microsoft.com/office/drawing/2014/main" id="{F50D1E16-750D-F0CD-EB61-1F7F2A82A3CF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894;p21">
              <a:extLst>
                <a:ext uri="{FF2B5EF4-FFF2-40B4-BE49-F238E27FC236}">
                  <a16:creationId xmlns:a16="http://schemas.microsoft.com/office/drawing/2014/main" id="{EA4DB014-6C35-7C65-7B9D-02536C3D7BBD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895;p21">
              <a:extLst>
                <a:ext uri="{FF2B5EF4-FFF2-40B4-BE49-F238E27FC236}">
                  <a16:creationId xmlns:a16="http://schemas.microsoft.com/office/drawing/2014/main" id="{FF8B1A4F-6976-DD3C-056F-9DDF4E601D58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896;p21">
              <a:extLst>
                <a:ext uri="{FF2B5EF4-FFF2-40B4-BE49-F238E27FC236}">
                  <a16:creationId xmlns:a16="http://schemas.microsoft.com/office/drawing/2014/main" id="{DD8074A6-7D21-8810-C4D4-D582BFFBB7E0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0" name="Google Shape;897;p21">
              <a:extLst>
                <a:ext uri="{FF2B5EF4-FFF2-40B4-BE49-F238E27FC236}">
                  <a16:creationId xmlns:a16="http://schemas.microsoft.com/office/drawing/2014/main" id="{9D791E3D-A458-ED30-AF13-AFB34CBBD59F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1" name="Google Shape;898;p21">
              <a:extLst>
                <a:ext uri="{FF2B5EF4-FFF2-40B4-BE49-F238E27FC236}">
                  <a16:creationId xmlns:a16="http://schemas.microsoft.com/office/drawing/2014/main" id="{3646957A-73F6-E589-36CB-251B81935452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2" name="Google Shape;899;p21">
              <a:extLst>
                <a:ext uri="{FF2B5EF4-FFF2-40B4-BE49-F238E27FC236}">
                  <a16:creationId xmlns:a16="http://schemas.microsoft.com/office/drawing/2014/main" id="{EDB5C0CF-5FAE-CD18-7161-24B452E1E879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" name="Google Shape;900;p21">
              <a:extLst>
                <a:ext uri="{FF2B5EF4-FFF2-40B4-BE49-F238E27FC236}">
                  <a16:creationId xmlns:a16="http://schemas.microsoft.com/office/drawing/2014/main" id="{66A11997-A803-0266-54A7-F3C1CCACC537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" name="Google Shape;901;p21">
              <a:extLst>
                <a:ext uri="{FF2B5EF4-FFF2-40B4-BE49-F238E27FC236}">
                  <a16:creationId xmlns:a16="http://schemas.microsoft.com/office/drawing/2014/main" id="{3433EDBD-2229-0A9B-A704-3D1105EB1985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5" name="Google Shape;902;p21">
              <a:extLst>
                <a:ext uri="{FF2B5EF4-FFF2-40B4-BE49-F238E27FC236}">
                  <a16:creationId xmlns:a16="http://schemas.microsoft.com/office/drawing/2014/main" id="{172FE3E3-CBEA-63A0-4D34-BBEA329F0E05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6" name="Google Shape;903;p21">
              <a:extLst>
                <a:ext uri="{FF2B5EF4-FFF2-40B4-BE49-F238E27FC236}">
                  <a16:creationId xmlns:a16="http://schemas.microsoft.com/office/drawing/2014/main" id="{49249521-A73D-B279-7893-320BF6E6D814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904;p21">
              <a:extLst>
                <a:ext uri="{FF2B5EF4-FFF2-40B4-BE49-F238E27FC236}">
                  <a16:creationId xmlns:a16="http://schemas.microsoft.com/office/drawing/2014/main" id="{6B7161D1-3E3D-B076-D198-C9EACF844760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905;p21">
              <a:extLst>
                <a:ext uri="{FF2B5EF4-FFF2-40B4-BE49-F238E27FC236}">
                  <a16:creationId xmlns:a16="http://schemas.microsoft.com/office/drawing/2014/main" id="{DBCA6594-AC8C-9969-D498-201ED97B01E0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0" name="Google Shape;2724;p43">
            <a:extLst>
              <a:ext uri="{FF2B5EF4-FFF2-40B4-BE49-F238E27FC236}">
                <a16:creationId xmlns:a16="http://schemas.microsoft.com/office/drawing/2014/main" id="{37CFFD19-E440-F9D0-3108-4515CA21EB3D}"/>
              </a:ext>
            </a:extLst>
          </p:cNvPr>
          <p:cNvSpPr txBox="1"/>
          <p:nvPr/>
        </p:nvSpPr>
        <p:spPr>
          <a:xfrm>
            <a:off x="660301" y="2931325"/>
            <a:ext cx="1541827" cy="1015622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チップたちのアニキ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ザイくん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703" name="グループ化 2702">
            <a:extLst>
              <a:ext uri="{FF2B5EF4-FFF2-40B4-BE49-F238E27FC236}">
                <a16:creationId xmlns:a16="http://schemas.microsoft.com/office/drawing/2014/main" id="{5D7E0836-65FE-B3B7-33E4-DC8405511D0D}"/>
              </a:ext>
            </a:extLst>
          </p:cNvPr>
          <p:cNvGrpSpPr/>
          <p:nvPr/>
        </p:nvGrpSpPr>
        <p:grpSpPr>
          <a:xfrm>
            <a:off x="6170659" y="6036455"/>
            <a:ext cx="397222" cy="397222"/>
            <a:chOff x="5934150" y="5493856"/>
            <a:chExt cx="397222" cy="397222"/>
          </a:xfrm>
        </p:grpSpPr>
        <p:sp>
          <p:nvSpPr>
            <p:cNvPr id="2704" name="直方体 2703">
              <a:extLst>
                <a:ext uri="{FF2B5EF4-FFF2-40B4-BE49-F238E27FC236}">
                  <a16:creationId xmlns:a16="http://schemas.microsoft.com/office/drawing/2014/main" id="{DE5476F9-7257-112A-D85F-6EF123C12C8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493856"/>
              <a:ext cx="397222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5" name="Google Shape;1223;p25">
              <a:extLst>
                <a:ext uri="{FF2B5EF4-FFF2-40B4-BE49-F238E27FC236}">
                  <a16:creationId xmlns:a16="http://schemas.microsoft.com/office/drawing/2014/main" id="{E0DEFA17-6C98-0BDA-3DF8-86A718012F13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6" name="Google Shape;1223;p25">
              <a:extLst>
                <a:ext uri="{FF2B5EF4-FFF2-40B4-BE49-F238E27FC236}">
                  <a16:creationId xmlns:a16="http://schemas.microsoft.com/office/drawing/2014/main" id="{AFADE328-C94D-660B-EAC9-51DFA6EFD001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7" name="Google Shape;1223;p25">
              <a:extLst>
                <a:ext uri="{FF2B5EF4-FFF2-40B4-BE49-F238E27FC236}">
                  <a16:creationId xmlns:a16="http://schemas.microsoft.com/office/drawing/2014/main" id="{A8871092-194A-399E-0430-3F8D2602C1A6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13" name="グループ化 2712">
            <a:extLst>
              <a:ext uri="{FF2B5EF4-FFF2-40B4-BE49-F238E27FC236}">
                <a16:creationId xmlns:a16="http://schemas.microsoft.com/office/drawing/2014/main" id="{D1F592F1-C050-8E97-AAEC-2099FCB40976}"/>
              </a:ext>
            </a:extLst>
          </p:cNvPr>
          <p:cNvGrpSpPr/>
          <p:nvPr/>
        </p:nvGrpSpPr>
        <p:grpSpPr>
          <a:xfrm>
            <a:off x="7155989" y="5987779"/>
            <a:ext cx="353023" cy="397222"/>
            <a:chOff x="5978348" y="5493856"/>
            <a:chExt cx="353023" cy="397222"/>
          </a:xfrm>
        </p:grpSpPr>
        <p:sp>
          <p:nvSpPr>
            <p:cNvPr id="2714" name="直方体 2713">
              <a:extLst>
                <a:ext uri="{FF2B5EF4-FFF2-40B4-BE49-F238E27FC236}">
                  <a16:creationId xmlns:a16="http://schemas.microsoft.com/office/drawing/2014/main" id="{1B40142C-6BCB-4B40-5E65-82A0A6E5643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5" name="Google Shape;1223;p25">
              <a:extLst>
                <a:ext uri="{FF2B5EF4-FFF2-40B4-BE49-F238E27FC236}">
                  <a16:creationId xmlns:a16="http://schemas.microsoft.com/office/drawing/2014/main" id="{CA9B1E35-8728-7CC8-14D5-00363A25E6EE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6" name="Google Shape;1223;p25">
              <a:extLst>
                <a:ext uri="{FF2B5EF4-FFF2-40B4-BE49-F238E27FC236}">
                  <a16:creationId xmlns:a16="http://schemas.microsoft.com/office/drawing/2014/main" id="{2A8C2D3D-EBF9-0A9F-5C62-8A22B1089890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7" name="Google Shape;1223;p25">
              <a:extLst>
                <a:ext uri="{FF2B5EF4-FFF2-40B4-BE49-F238E27FC236}">
                  <a16:creationId xmlns:a16="http://schemas.microsoft.com/office/drawing/2014/main" id="{7091C94E-AC4C-09B8-B0B1-FCB69D22D8D9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18" name="グループ化 2717">
            <a:extLst>
              <a:ext uri="{FF2B5EF4-FFF2-40B4-BE49-F238E27FC236}">
                <a16:creationId xmlns:a16="http://schemas.microsoft.com/office/drawing/2014/main" id="{CDDFF774-0640-CC13-C2DB-821FF670D970}"/>
              </a:ext>
            </a:extLst>
          </p:cNvPr>
          <p:cNvGrpSpPr/>
          <p:nvPr/>
        </p:nvGrpSpPr>
        <p:grpSpPr>
          <a:xfrm>
            <a:off x="4859653" y="5935147"/>
            <a:ext cx="397222" cy="397222"/>
            <a:chOff x="5934150" y="5493856"/>
            <a:chExt cx="397222" cy="397222"/>
          </a:xfrm>
        </p:grpSpPr>
        <p:sp>
          <p:nvSpPr>
            <p:cNvPr id="2719" name="直方体 2718">
              <a:extLst>
                <a:ext uri="{FF2B5EF4-FFF2-40B4-BE49-F238E27FC236}">
                  <a16:creationId xmlns:a16="http://schemas.microsoft.com/office/drawing/2014/main" id="{F18C5CD2-EB30-79D0-2ACA-A3D0AF763E2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493856"/>
              <a:ext cx="397222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0" name="Google Shape;1223;p25">
              <a:extLst>
                <a:ext uri="{FF2B5EF4-FFF2-40B4-BE49-F238E27FC236}">
                  <a16:creationId xmlns:a16="http://schemas.microsoft.com/office/drawing/2014/main" id="{67D8B5D1-D5E2-17E8-2CD2-3D9F196E26A7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1" name="Google Shape;1223;p25">
              <a:extLst>
                <a:ext uri="{FF2B5EF4-FFF2-40B4-BE49-F238E27FC236}">
                  <a16:creationId xmlns:a16="http://schemas.microsoft.com/office/drawing/2014/main" id="{80E1C605-53B4-91D2-2531-355DFD7A9C34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2" name="Google Shape;1223;p25">
              <a:extLst>
                <a:ext uri="{FF2B5EF4-FFF2-40B4-BE49-F238E27FC236}">
                  <a16:creationId xmlns:a16="http://schemas.microsoft.com/office/drawing/2014/main" id="{E1123956-CCD3-603F-AC36-C8905EB332B3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23" name="グループ化 2722">
            <a:extLst>
              <a:ext uri="{FF2B5EF4-FFF2-40B4-BE49-F238E27FC236}">
                <a16:creationId xmlns:a16="http://schemas.microsoft.com/office/drawing/2014/main" id="{051209E4-88FE-7E56-E4E6-EF0EFC97AE3E}"/>
              </a:ext>
            </a:extLst>
          </p:cNvPr>
          <p:cNvGrpSpPr/>
          <p:nvPr/>
        </p:nvGrpSpPr>
        <p:grpSpPr>
          <a:xfrm>
            <a:off x="5462941" y="6146486"/>
            <a:ext cx="397222" cy="297617"/>
            <a:chOff x="5934150" y="5593460"/>
            <a:chExt cx="397222" cy="297617"/>
          </a:xfrm>
        </p:grpSpPr>
        <p:sp>
          <p:nvSpPr>
            <p:cNvPr id="2724" name="直方体 2723">
              <a:extLst>
                <a:ext uri="{FF2B5EF4-FFF2-40B4-BE49-F238E27FC236}">
                  <a16:creationId xmlns:a16="http://schemas.microsoft.com/office/drawing/2014/main" id="{61229A7B-4362-9E7D-F475-3D14CECF61A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593460"/>
              <a:ext cx="397222" cy="29761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5" name="Google Shape;1223;p25">
              <a:extLst>
                <a:ext uri="{FF2B5EF4-FFF2-40B4-BE49-F238E27FC236}">
                  <a16:creationId xmlns:a16="http://schemas.microsoft.com/office/drawing/2014/main" id="{993BB3CF-96C9-05EA-EB06-8DF61247F571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6" name="Google Shape;1223;p25">
              <a:extLst>
                <a:ext uri="{FF2B5EF4-FFF2-40B4-BE49-F238E27FC236}">
                  <a16:creationId xmlns:a16="http://schemas.microsoft.com/office/drawing/2014/main" id="{62791DC9-D0F3-CC3B-29A1-38710E8ACC4D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7" name="Google Shape;1223;p25">
              <a:extLst>
                <a:ext uri="{FF2B5EF4-FFF2-40B4-BE49-F238E27FC236}">
                  <a16:creationId xmlns:a16="http://schemas.microsoft.com/office/drawing/2014/main" id="{996F32B0-3FB4-1207-A312-53260CAF2203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28" name="グループ化 2727">
            <a:extLst>
              <a:ext uri="{FF2B5EF4-FFF2-40B4-BE49-F238E27FC236}">
                <a16:creationId xmlns:a16="http://schemas.microsoft.com/office/drawing/2014/main" id="{ED518931-4758-D2F7-5F30-EBC6345D4F1B}"/>
              </a:ext>
            </a:extLst>
          </p:cNvPr>
          <p:cNvGrpSpPr/>
          <p:nvPr/>
        </p:nvGrpSpPr>
        <p:grpSpPr>
          <a:xfrm>
            <a:off x="4228707" y="6121817"/>
            <a:ext cx="353023" cy="397222"/>
            <a:chOff x="5978348" y="5493856"/>
            <a:chExt cx="353023" cy="397222"/>
          </a:xfrm>
        </p:grpSpPr>
        <p:sp>
          <p:nvSpPr>
            <p:cNvPr id="2729" name="直方体 2728">
              <a:extLst>
                <a:ext uri="{FF2B5EF4-FFF2-40B4-BE49-F238E27FC236}">
                  <a16:creationId xmlns:a16="http://schemas.microsoft.com/office/drawing/2014/main" id="{501C310E-A664-E3C6-228A-7A3536312F22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0" name="Google Shape;1223;p25">
              <a:extLst>
                <a:ext uri="{FF2B5EF4-FFF2-40B4-BE49-F238E27FC236}">
                  <a16:creationId xmlns:a16="http://schemas.microsoft.com/office/drawing/2014/main" id="{8675714C-3E85-F367-BEB9-37CD21B5484F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1" name="Google Shape;1223;p25">
              <a:extLst>
                <a:ext uri="{FF2B5EF4-FFF2-40B4-BE49-F238E27FC236}">
                  <a16:creationId xmlns:a16="http://schemas.microsoft.com/office/drawing/2014/main" id="{AA6A0623-6153-C8A0-95C7-35DA18A2C7CD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2" name="Google Shape;1223;p25">
              <a:extLst>
                <a:ext uri="{FF2B5EF4-FFF2-40B4-BE49-F238E27FC236}">
                  <a16:creationId xmlns:a16="http://schemas.microsoft.com/office/drawing/2014/main" id="{8F972BF0-D46A-A181-7B29-B333A31F3B63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33" name="グループ化 2732">
            <a:extLst>
              <a:ext uri="{FF2B5EF4-FFF2-40B4-BE49-F238E27FC236}">
                <a16:creationId xmlns:a16="http://schemas.microsoft.com/office/drawing/2014/main" id="{9D07E0B2-E069-721A-C4D5-322EFD44D204}"/>
              </a:ext>
            </a:extLst>
          </p:cNvPr>
          <p:cNvGrpSpPr/>
          <p:nvPr/>
        </p:nvGrpSpPr>
        <p:grpSpPr>
          <a:xfrm>
            <a:off x="3703245" y="6131900"/>
            <a:ext cx="353023" cy="301697"/>
            <a:chOff x="5978348" y="5589380"/>
            <a:chExt cx="353023" cy="301697"/>
          </a:xfrm>
        </p:grpSpPr>
        <p:sp>
          <p:nvSpPr>
            <p:cNvPr id="2734" name="直方体 2733">
              <a:extLst>
                <a:ext uri="{FF2B5EF4-FFF2-40B4-BE49-F238E27FC236}">
                  <a16:creationId xmlns:a16="http://schemas.microsoft.com/office/drawing/2014/main" id="{811A917C-EB1C-0E7D-7160-4990DAE9B9C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589380"/>
              <a:ext cx="353023" cy="30169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5" name="Google Shape;1223;p25">
              <a:extLst>
                <a:ext uri="{FF2B5EF4-FFF2-40B4-BE49-F238E27FC236}">
                  <a16:creationId xmlns:a16="http://schemas.microsoft.com/office/drawing/2014/main" id="{F7A24665-339B-D6E6-8B34-EC1681DD54F3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6" name="Google Shape;1223;p25">
              <a:extLst>
                <a:ext uri="{FF2B5EF4-FFF2-40B4-BE49-F238E27FC236}">
                  <a16:creationId xmlns:a16="http://schemas.microsoft.com/office/drawing/2014/main" id="{083E7D24-2469-F18C-77A1-00C821E2FD2B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1223;p25">
              <a:extLst>
                <a:ext uri="{FF2B5EF4-FFF2-40B4-BE49-F238E27FC236}">
                  <a16:creationId xmlns:a16="http://schemas.microsoft.com/office/drawing/2014/main" id="{E409F437-CBC0-DB60-1D95-29396A9B7CD9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38" name="グループ化 2737">
            <a:extLst>
              <a:ext uri="{FF2B5EF4-FFF2-40B4-BE49-F238E27FC236}">
                <a16:creationId xmlns:a16="http://schemas.microsoft.com/office/drawing/2014/main" id="{1CB60DC5-64C9-8F8A-040D-09EC51032004}"/>
              </a:ext>
            </a:extLst>
          </p:cNvPr>
          <p:cNvGrpSpPr/>
          <p:nvPr/>
        </p:nvGrpSpPr>
        <p:grpSpPr>
          <a:xfrm>
            <a:off x="6822040" y="6225980"/>
            <a:ext cx="353023" cy="397222"/>
            <a:chOff x="5978348" y="5493856"/>
            <a:chExt cx="353023" cy="397222"/>
          </a:xfrm>
        </p:grpSpPr>
        <p:sp>
          <p:nvSpPr>
            <p:cNvPr id="2739" name="直方体 2738">
              <a:extLst>
                <a:ext uri="{FF2B5EF4-FFF2-40B4-BE49-F238E27FC236}">
                  <a16:creationId xmlns:a16="http://schemas.microsoft.com/office/drawing/2014/main" id="{073F5F1F-913A-7813-EFDD-2343CFBF344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0" name="Google Shape;1223;p25">
              <a:extLst>
                <a:ext uri="{FF2B5EF4-FFF2-40B4-BE49-F238E27FC236}">
                  <a16:creationId xmlns:a16="http://schemas.microsoft.com/office/drawing/2014/main" id="{21D3161C-A085-6C61-A347-A2B274347B83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1" name="Google Shape;1223;p25">
              <a:extLst>
                <a:ext uri="{FF2B5EF4-FFF2-40B4-BE49-F238E27FC236}">
                  <a16:creationId xmlns:a16="http://schemas.microsoft.com/office/drawing/2014/main" id="{3EAE7DD4-9D16-4E06-2129-A7B0C6A82DF6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2" name="Google Shape;1223;p25">
              <a:extLst>
                <a:ext uri="{FF2B5EF4-FFF2-40B4-BE49-F238E27FC236}">
                  <a16:creationId xmlns:a16="http://schemas.microsoft.com/office/drawing/2014/main" id="{F6502F1E-5D38-EF33-CCAF-B415B18BDEFC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43" name="グループ化 2742">
            <a:extLst>
              <a:ext uri="{FF2B5EF4-FFF2-40B4-BE49-F238E27FC236}">
                <a16:creationId xmlns:a16="http://schemas.microsoft.com/office/drawing/2014/main" id="{697EF608-047D-DACC-97A2-AFD6EA0F19AE}"/>
              </a:ext>
            </a:extLst>
          </p:cNvPr>
          <p:cNvGrpSpPr/>
          <p:nvPr/>
        </p:nvGrpSpPr>
        <p:grpSpPr>
          <a:xfrm>
            <a:off x="3234986" y="6102814"/>
            <a:ext cx="397222" cy="297617"/>
            <a:chOff x="5934150" y="5593460"/>
            <a:chExt cx="397222" cy="297617"/>
          </a:xfrm>
        </p:grpSpPr>
        <p:sp>
          <p:nvSpPr>
            <p:cNvPr id="2744" name="直方体 2743">
              <a:extLst>
                <a:ext uri="{FF2B5EF4-FFF2-40B4-BE49-F238E27FC236}">
                  <a16:creationId xmlns:a16="http://schemas.microsoft.com/office/drawing/2014/main" id="{B8992149-05FA-D0ED-66FD-60242E7E097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593460"/>
              <a:ext cx="397222" cy="29761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5" name="Google Shape;1223;p25">
              <a:extLst>
                <a:ext uri="{FF2B5EF4-FFF2-40B4-BE49-F238E27FC236}">
                  <a16:creationId xmlns:a16="http://schemas.microsoft.com/office/drawing/2014/main" id="{D579DA54-34F9-7802-B8E1-631FB1B472A5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1223;p25">
              <a:extLst>
                <a:ext uri="{FF2B5EF4-FFF2-40B4-BE49-F238E27FC236}">
                  <a16:creationId xmlns:a16="http://schemas.microsoft.com/office/drawing/2014/main" id="{3570E828-85C3-3F84-2134-C4F07722C1B0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1223;p25">
              <a:extLst>
                <a:ext uri="{FF2B5EF4-FFF2-40B4-BE49-F238E27FC236}">
                  <a16:creationId xmlns:a16="http://schemas.microsoft.com/office/drawing/2014/main" id="{44CABA2A-04DB-6492-437B-3DFBA799AC6D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49" name="グループ化 2748">
            <a:extLst>
              <a:ext uri="{FF2B5EF4-FFF2-40B4-BE49-F238E27FC236}">
                <a16:creationId xmlns:a16="http://schemas.microsoft.com/office/drawing/2014/main" id="{F32AF84D-F811-F717-236B-732FC316F9F4}"/>
              </a:ext>
            </a:extLst>
          </p:cNvPr>
          <p:cNvGrpSpPr/>
          <p:nvPr/>
        </p:nvGrpSpPr>
        <p:grpSpPr>
          <a:xfrm>
            <a:off x="2798302" y="5887172"/>
            <a:ext cx="353023" cy="397222"/>
            <a:chOff x="5978348" y="5493856"/>
            <a:chExt cx="353023" cy="397222"/>
          </a:xfrm>
        </p:grpSpPr>
        <p:sp>
          <p:nvSpPr>
            <p:cNvPr id="2750" name="直方体 2749">
              <a:extLst>
                <a:ext uri="{FF2B5EF4-FFF2-40B4-BE49-F238E27FC236}">
                  <a16:creationId xmlns:a16="http://schemas.microsoft.com/office/drawing/2014/main" id="{FC98BE7A-5BA8-2878-1F38-6C7CFDD37BD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1" name="Google Shape;1223;p25">
              <a:extLst>
                <a:ext uri="{FF2B5EF4-FFF2-40B4-BE49-F238E27FC236}">
                  <a16:creationId xmlns:a16="http://schemas.microsoft.com/office/drawing/2014/main" id="{9C40C6E7-845E-562E-6E27-8EA8937DFA6D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" name="Google Shape;1223;p25">
              <a:extLst>
                <a:ext uri="{FF2B5EF4-FFF2-40B4-BE49-F238E27FC236}">
                  <a16:creationId xmlns:a16="http://schemas.microsoft.com/office/drawing/2014/main" id="{3B797133-5D7E-0942-3E47-D785A32046D6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" name="Google Shape;1223;p25">
              <a:extLst>
                <a:ext uri="{FF2B5EF4-FFF2-40B4-BE49-F238E27FC236}">
                  <a16:creationId xmlns:a16="http://schemas.microsoft.com/office/drawing/2014/main" id="{7939C302-DA20-40FE-4864-8E026339979C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3" name="グループ化 42">
            <a:extLst>
              <a:ext uri="{FF2B5EF4-FFF2-40B4-BE49-F238E27FC236}">
                <a16:creationId xmlns:a16="http://schemas.microsoft.com/office/drawing/2014/main" id="{70A65CF9-73D2-D896-9E3F-EFBEEDBE6800}"/>
              </a:ext>
            </a:extLst>
          </p:cNvPr>
          <p:cNvGrpSpPr/>
          <p:nvPr/>
        </p:nvGrpSpPr>
        <p:grpSpPr>
          <a:xfrm>
            <a:off x="9343952" y="6222231"/>
            <a:ext cx="353023" cy="397222"/>
            <a:chOff x="5978348" y="5493856"/>
            <a:chExt cx="353023" cy="397222"/>
          </a:xfrm>
        </p:grpSpPr>
        <p:sp>
          <p:nvSpPr>
            <p:cNvPr id="47" name="直方体 46">
              <a:extLst>
                <a:ext uri="{FF2B5EF4-FFF2-40B4-BE49-F238E27FC236}">
                  <a16:creationId xmlns:a16="http://schemas.microsoft.com/office/drawing/2014/main" id="{DB99FE4B-F77D-EFCF-3587-B2B1EFFB5B9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0" name="Google Shape;1223;p25">
              <a:extLst>
                <a:ext uri="{FF2B5EF4-FFF2-40B4-BE49-F238E27FC236}">
                  <a16:creationId xmlns:a16="http://schemas.microsoft.com/office/drawing/2014/main" id="{28B40425-1F82-008D-3F66-4BDE6348F70E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1223;p25">
              <a:extLst>
                <a:ext uri="{FF2B5EF4-FFF2-40B4-BE49-F238E27FC236}">
                  <a16:creationId xmlns:a16="http://schemas.microsoft.com/office/drawing/2014/main" id="{91CC2802-C9F5-B70D-2DFB-F8B91B6ABC86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" name="Google Shape;1223;p25">
              <a:extLst>
                <a:ext uri="{FF2B5EF4-FFF2-40B4-BE49-F238E27FC236}">
                  <a16:creationId xmlns:a16="http://schemas.microsoft.com/office/drawing/2014/main" id="{B8EFFAB0-245A-AC06-250D-1323FE214CA4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4" name="グループ化 53">
            <a:extLst>
              <a:ext uri="{FF2B5EF4-FFF2-40B4-BE49-F238E27FC236}">
                <a16:creationId xmlns:a16="http://schemas.microsoft.com/office/drawing/2014/main" id="{6AE851C7-0ADA-2043-586C-46FBBCB144C2}"/>
              </a:ext>
            </a:extLst>
          </p:cNvPr>
          <p:cNvGrpSpPr/>
          <p:nvPr/>
        </p:nvGrpSpPr>
        <p:grpSpPr>
          <a:xfrm>
            <a:off x="8818490" y="6232314"/>
            <a:ext cx="353023" cy="301697"/>
            <a:chOff x="5978348" y="5589380"/>
            <a:chExt cx="353023" cy="301697"/>
          </a:xfrm>
        </p:grpSpPr>
        <p:sp>
          <p:nvSpPr>
            <p:cNvPr id="55" name="直方体 54">
              <a:extLst>
                <a:ext uri="{FF2B5EF4-FFF2-40B4-BE49-F238E27FC236}">
                  <a16:creationId xmlns:a16="http://schemas.microsoft.com/office/drawing/2014/main" id="{572EED48-CE73-10B8-1451-86A04C72A69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589380"/>
              <a:ext cx="353023" cy="30169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6" name="Google Shape;1223;p25">
              <a:extLst>
                <a:ext uri="{FF2B5EF4-FFF2-40B4-BE49-F238E27FC236}">
                  <a16:creationId xmlns:a16="http://schemas.microsoft.com/office/drawing/2014/main" id="{3F9481A9-C80E-AA28-344F-B22DF9D34B81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1223;p25">
              <a:extLst>
                <a:ext uri="{FF2B5EF4-FFF2-40B4-BE49-F238E27FC236}">
                  <a16:creationId xmlns:a16="http://schemas.microsoft.com/office/drawing/2014/main" id="{93822715-C37F-15FA-AE1B-7245E0060CF0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" name="Google Shape;1223;p25">
              <a:extLst>
                <a:ext uri="{FF2B5EF4-FFF2-40B4-BE49-F238E27FC236}">
                  <a16:creationId xmlns:a16="http://schemas.microsoft.com/office/drawing/2014/main" id="{204684E0-BFCB-CB58-38B9-72E8E7126E52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4" name="グループ化 63">
            <a:extLst>
              <a:ext uri="{FF2B5EF4-FFF2-40B4-BE49-F238E27FC236}">
                <a16:creationId xmlns:a16="http://schemas.microsoft.com/office/drawing/2014/main" id="{E73300AB-EE12-F7E4-4142-3BD84EA4772B}"/>
              </a:ext>
            </a:extLst>
          </p:cNvPr>
          <p:cNvGrpSpPr/>
          <p:nvPr/>
        </p:nvGrpSpPr>
        <p:grpSpPr>
          <a:xfrm>
            <a:off x="8350231" y="6203228"/>
            <a:ext cx="397222" cy="297617"/>
            <a:chOff x="5934150" y="5593460"/>
            <a:chExt cx="397222" cy="297617"/>
          </a:xfrm>
        </p:grpSpPr>
        <p:sp>
          <p:nvSpPr>
            <p:cNvPr id="65" name="直方体 64">
              <a:extLst>
                <a:ext uri="{FF2B5EF4-FFF2-40B4-BE49-F238E27FC236}">
                  <a16:creationId xmlns:a16="http://schemas.microsoft.com/office/drawing/2014/main" id="{69906FE5-30EF-7F0B-4041-600E8B205AD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593460"/>
              <a:ext cx="397222" cy="29761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6" name="Google Shape;1223;p25">
              <a:extLst>
                <a:ext uri="{FF2B5EF4-FFF2-40B4-BE49-F238E27FC236}">
                  <a16:creationId xmlns:a16="http://schemas.microsoft.com/office/drawing/2014/main" id="{BE9DAE05-680B-C22C-60CC-2D512D2F26E2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" name="Google Shape;1223;p25">
              <a:extLst>
                <a:ext uri="{FF2B5EF4-FFF2-40B4-BE49-F238E27FC236}">
                  <a16:creationId xmlns:a16="http://schemas.microsoft.com/office/drawing/2014/main" id="{849B573C-EF08-21CF-1DCD-1BD1F78F25F0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" name="Google Shape;1223;p25">
              <a:extLst>
                <a:ext uri="{FF2B5EF4-FFF2-40B4-BE49-F238E27FC236}">
                  <a16:creationId xmlns:a16="http://schemas.microsoft.com/office/drawing/2014/main" id="{798C3086-4FC7-CE6B-D350-592F4711D3BE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7" name="グループ化 96">
            <a:extLst>
              <a:ext uri="{FF2B5EF4-FFF2-40B4-BE49-F238E27FC236}">
                <a16:creationId xmlns:a16="http://schemas.microsoft.com/office/drawing/2014/main" id="{2EDA190C-855E-D185-1C28-939A3FB5FE49}"/>
              </a:ext>
            </a:extLst>
          </p:cNvPr>
          <p:cNvGrpSpPr/>
          <p:nvPr/>
        </p:nvGrpSpPr>
        <p:grpSpPr>
          <a:xfrm>
            <a:off x="7913547" y="5987586"/>
            <a:ext cx="353023" cy="397222"/>
            <a:chOff x="5978348" y="5493856"/>
            <a:chExt cx="353023" cy="397222"/>
          </a:xfrm>
        </p:grpSpPr>
        <p:sp>
          <p:nvSpPr>
            <p:cNvPr id="98" name="直方体 97">
              <a:extLst>
                <a:ext uri="{FF2B5EF4-FFF2-40B4-BE49-F238E27FC236}">
                  <a16:creationId xmlns:a16="http://schemas.microsoft.com/office/drawing/2014/main" id="{BAEBB6FD-A2CA-897C-CB22-168DC4BFA768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78348" y="5493856"/>
              <a:ext cx="353023" cy="397222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1" name="Google Shape;1223;p25">
              <a:extLst>
                <a:ext uri="{FF2B5EF4-FFF2-40B4-BE49-F238E27FC236}">
                  <a16:creationId xmlns:a16="http://schemas.microsoft.com/office/drawing/2014/main" id="{A4D7336F-8E77-1929-601B-D35C55264EB6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" name="Google Shape;1223;p25">
              <a:extLst>
                <a:ext uri="{FF2B5EF4-FFF2-40B4-BE49-F238E27FC236}">
                  <a16:creationId xmlns:a16="http://schemas.microsoft.com/office/drawing/2014/main" id="{0B462D77-DEF4-7C4D-0D3C-1B801846316F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" name="Google Shape;1223;p25">
              <a:extLst>
                <a:ext uri="{FF2B5EF4-FFF2-40B4-BE49-F238E27FC236}">
                  <a16:creationId xmlns:a16="http://schemas.microsoft.com/office/drawing/2014/main" id="{9BD0141C-C2DD-A15B-CC5B-883C95CA58A6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708" name="グループ化 2707">
            <a:extLst>
              <a:ext uri="{FF2B5EF4-FFF2-40B4-BE49-F238E27FC236}">
                <a16:creationId xmlns:a16="http://schemas.microsoft.com/office/drawing/2014/main" id="{4FC40733-0EC2-5CD5-7E45-2488B03AFDE9}"/>
              </a:ext>
            </a:extLst>
          </p:cNvPr>
          <p:cNvGrpSpPr/>
          <p:nvPr/>
        </p:nvGrpSpPr>
        <p:grpSpPr>
          <a:xfrm>
            <a:off x="7592673" y="6203421"/>
            <a:ext cx="397222" cy="297617"/>
            <a:chOff x="5934150" y="5593460"/>
            <a:chExt cx="397222" cy="297617"/>
          </a:xfrm>
        </p:grpSpPr>
        <p:sp>
          <p:nvSpPr>
            <p:cNvPr id="2709" name="直方体 2708">
              <a:extLst>
                <a:ext uri="{FF2B5EF4-FFF2-40B4-BE49-F238E27FC236}">
                  <a16:creationId xmlns:a16="http://schemas.microsoft.com/office/drawing/2014/main" id="{A6F971D2-91F2-3DA5-7E1E-F379C3D54F2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934150" y="5593460"/>
              <a:ext cx="397222" cy="297617"/>
            </a:xfrm>
            <a:prstGeom prst="cube">
              <a:avLst>
                <a:gd name="adj" fmla="val 10679"/>
              </a:avLst>
            </a:prstGeom>
            <a:solidFill>
              <a:srgbClr val="BC7D3E"/>
            </a:solidFill>
            <a:ln w="3175">
              <a:solidFill>
                <a:srgbClr val="6633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0" name="Google Shape;1223;p25">
              <a:extLst>
                <a:ext uri="{FF2B5EF4-FFF2-40B4-BE49-F238E27FC236}">
                  <a16:creationId xmlns:a16="http://schemas.microsoft.com/office/drawing/2014/main" id="{2F533B99-46F5-B9EF-FB14-ADA78C48F05C}"/>
                </a:ext>
              </a:extLst>
            </p:cNvPr>
            <p:cNvSpPr/>
            <p:nvPr/>
          </p:nvSpPr>
          <p:spPr>
            <a:xfrm>
              <a:off x="6060695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1" name="Google Shape;1223;p25">
              <a:extLst>
                <a:ext uri="{FF2B5EF4-FFF2-40B4-BE49-F238E27FC236}">
                  <a16:creationId xmlns:a16="http://schemas.microsoft.com/office/drawing/2014/main" id="{7730D03D-7211-00E3-71FA-335A9169B613}"/>
                </a:ext>
              </a:extLst>
            </p:cNvPr>
            <p:cNvSpPr/>
            <p:nvPr/>
          </p:nvSpPr>
          <p:spPr>
            <a:xfrm>
              <a:off x="6125773" y="5790505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2" name="Google Shape;1223;p25">
              <a:extLst>
                <a:ext uri="{FF2B5EF4-FFF2-40B4-BE49-F238E27FC236}">
                  <a16:creationId xmlns:a16="http://schemas.microsoft.com/office/drawing/2014/main" id="{F3CFA194-020A-0EAD-D741-534E4AED919B}"/>
                </a:ext>
              </a:extLst>
            </p:cNvPr>
            <p:cNvSpPr/>
            <p:nvPr/>
          </p:nvSpPr>
          <p:spPr>
            <a:xfrm>
              <a:off x="6216560" y="5695056"/>
              <a:ext cx="36000" cy="36000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35" name="テキスト ボックス 134">
            <a:extLst>
              <a:ext uri="{FF2B5EF4-FFF2-40B4-BE49-F238E27FC236}">
                <a16:creationId xmlns:a16="http://schemas.microsoft.com/office/drawing/2014/main" id="{0731A1E3-EF44-480E-A8B4-D1F3391607C6}"/>
              </a:ext>
            </a:extLst>
          </p:cNvPr>
          <p:cNvSpPr txBox="1"/>
          <p:nvPr/>
        </p:nvSpPr>
        <p:spPr>
          <a:xfrm>
            <a:off x="6224134" y="77072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136" name="テキスト ボックス 135">
            <a:extLst>
              <a:ext uri="{FF2B5EF4-FFF2-40B4-BE49-F238E27FC236}">
                <a16:creationId xmlns:a16="http://schemas.microsoft.com/office/drawing/2014/main" id="{693652A2-77E7-4C63-8CA1-6453329C9EB1}"/>
              </a:ext>
            </a:extLst>
          </p:cNvPr>
          <p:cNvSpPr txBox="1"/>
          <p:nvPr/>
        </p:nvSpPr>
        <p:spPr>
          <a:xfrm>
            <a:off x="4230924" y="150818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もり</a:t>
            </a:r>
          </a:p>
        </p:txBody>
      </p:sp>
      <p:sp>
        <p:nvSpPr>
          <p:cNvPr id="137" name="テキスト ボックス 136">
            <a:extLst>
              <a:ext uri="{FF2B5EF4-FFF2-40B4-BE49-F238E27FC236}">
                <a16:creationId xmlns:a16="http://schemas.microsoft.com/office/drawing/2014/main" id="{FCBA6E7F-7D60-4E5E-A29D-FC8DC2D1E650}"/>
              </a:ext>
            </a:extLst>
          </p:cNvPr>
          <p:cNvSpPr txBox="1"/>
          <p:nvPr/>
        </p:nvSpPr>
        <p:spPr>
          <a:xfrm>
            <a:off x="5114832" y="150818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138" name="テキスト ボックス 137">
            <a:extLst>
              <a:ext uri="{FF2B5EF4-FFF2-40B4-BE49-F238E27FC236}">
                <a16:creationId xmlns:a16="http://schemas.microsoft.com/office/drawing/2014/main" id="{1FABD5CB-1890-4831-8259-469107659091}"/>
              </a:ext>
            </a:extLst>
          </p:cNvPr>
          <p:cNvSpPr txBox="1"/>
          <p:nvPr/>
        </p:nvSpPr>
        <p:spPr>
          <a:xfrm>
            <a:off x="7078252" y="1508179"/>
            <a:ext cx="108014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こうじょう</a:t>
            </a:r>
          </a:p>
        </p:txBody>
      </p:sp>
      <p:sp>
        <p:nvSpPr>
          <p:cNvPr id="139" name="テキスト ボックス 138">
            <a:extLst>
              <a:ext uri="{FF2B5EF4-FFF2-40B4-BE49-F238E27FC236}">
                <a16:creationId xmlns:a16="http://schemas.microsoft.com/office/drawing/2014/main" id="{3FA6A769-B5A2-4FED-8C87-6DCDAB86DCD5}"/>
              </a:ext>
            </a:extLst>
          </p:cNvPr>
          <p:cNvSpPr txBox="1"/>
          <p:nvPr/>
        </p:nvSpPr>
        <p:spPr>
          <a:xfrm>
            <a:off x="8367543" y="1508179"/>
            <a:ext cx="90189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もくざい</a:t>
            </a:r>
          </a:p>
        </p:txBody>
      </p:sp>
      <p:sp>
        <p:nvSpPr>
          <p:cNvPr id="140" name="テキスト ボックス 139">
            <a:extLst>
              <a:ext uri="{FF2B5EF4-FFF2-40B4-BE49-F238E27FC236}">
                <a16:creationId xmlns:a16="http://schemas.microsoft.com/office/drawing/2014/main" id="{1E05F29F-6486-425B-9A49-F690EB1F35F2}"/>
              </a:ext>
            </a:extLst>
          </p:cNvPr>
          <p:cNvSpPr txBox="1"/>
          <p:nvPr/>
        </p:nvSpPr>
        <p:spPr>
          <a:xfrm>
            <a:off x="5862449" y="150221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つか</a:t>
            </a:r>
          </a:p>
        </p:txBody>
      </p:sp>
      <p:sp>
        <p:nvSpPr>
          <p:cNvPr id="141" name="テキスト ボックス 140">
            <a:extLst>
              <a:ext uri="{FF2B5EF4-FFF2-40B4-BE49-F238E27FC236}">
                <a16:creationId xmlns:a16="http://schemas.microsoft.com/office/drawing/2014/main" id="{81640456-A427-449B-B103-C407ADA05637}"/>
              </a:ext>
            </a:extLst>
          </p:cNvPr>
          <p:cNvSpPr txBox="1"/>
          <p:nvPr/>
        </p:nvSpPr>
        <p:spPr>
          <a:xfrm>
            <a:off x="4348309" y="294894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でんき</a:t>
            </a:r>
          </a:p>
        </p:txBody>
      </p:sp>
      <p:sp>
        <p:nvSpPr>
          <p:cNvPr id="142" name="テキスト ボックス 141">
            <a:extLst>
              <a:ext uri="{FF2B5EF4-FFF2-40B4-BE49-F238E27FC236}">
                <a16:creationId xmlns:a16="http://schemas.microsoft.com/office/drawing/2014/main" id="{E6219DB2-B6D9-492D-AA1F-0FF7772817A6}"/>
              </a:ext>
            </a:extLst>
          </p:cNvPr>
          <p:cNvSpPr txBox="1"/>
          <p:nvPr/>
        </p:nvSpPr>
        <p:spPr>
          <a:xfrm>
            <a:off x="5445450" y="294894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つく</a:t>
            </a:r>
          </a:p>
        </p:txBody>
      </p:sp>
      <p:sp>
        <p:nvSpPr>
          <p:cNvPr id="143" name="テキスト ボックス 142">
            <a:extLst>
              <a:ext uri="{FF2B5EF4-FFF2-40B4-BE49-F238E27FC236}">
                <a16:creationId xmlns:a16="http://schemas.microsoft.com/office/drawing/2014/main" id="{493A7DD5-B7CF-4E0C-BF02-FDBF18C51917}"/>
              </a:ext>
            </a:extLst>
          </p:cNvPr>
          <p:cNvSpPr txBox="1"/>
          <p:nvPr/>
        </p:nvSpPr>
        <p:spPr>
          <a:xfrm>
            <a:off x="5445449" y="442721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sp>
        <p:nvSpPr>
          <p:cNvPr id="144" name="角丸四角形 96">
            <a:extLst>
              <a:ext uri="{FF2B5EF4-FFF2-40B4-BE49-F238E27FC236}">
                <a16:creationId xmlns:a16="http://schemas.microsoft.com/office/drawing/2014/main" id="{30CD963A-60F1-3769-7053-FEE9BD16DE4B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5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74A7462-3339-8A11-2E19-302F14E02502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46" name="角丸四角形 96">
            <a:extLst>
              <a:ext uri="{FF2B5EF4-FFF2-40B4-BE49-F238E27FC236}">
                <a16:creationId xmlns:a16="http://schemas.microsoft.com/office/drawing/2014/main" id="{D5054DC5-6A38-2B94-AC5B-D7F18F57BCC9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7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4F96E9C-FD84-C004-1DD0-550BB8D03856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49" name="Google Shape;2451;p40"/>
          <p:cNvGrpSpPr/>
          <p:nvPr/>
        </p:nvGrpSpPr>
        <p:grpSpPr>
          <a:xfrm rot="1595020" flipH="1">
            <a:off x="6147816" y="5166577"/>
            <a:ext cx="152637" cy="172162"/>
            <a:chOff x="3805164" y="3252287"/>
            <a:chExt cx="1192516" cy="1345064"/>
          </a:xfrm>
        </p:grpSpPr>
        <p:sp>
          <p:nvSpPr>
            <p:cNvPr id="150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3" name="Google Shape;2451;p40"/>
          <p:cNvGrpSpPr/>
          <p:nvPr/>
        </p:nvGrpSpPr>
        <p:grpSpPr>
          <a:xfrm rot="1595020" flipH="1">
            <a:off x="6428436" y="5166577"/>
            <a:ext cx="152637" cy="172162"/>
            <a:chOff x="3805164" y="3252287"/>
            <a:chExt cx="1192516" cy="1345064"/>
          </a:xfrm>
        </p:grpSpPr>
        <p:sp>
          <p:nvSpPr>
            <p:cNvPr id="154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7" name="Google Shape;2451;p40"/>
          <p:cNvGrpSpPr/>
          <p:nvPr/>
        </p:nvGrpSpPr>
        <p:grpSpPr>
          <a:xfrm rot="1595020" flipH="1">
            <a:off x="6709056" y="5166577"/>
            <a:ext cx="152637" cy="172162"/>
            <a:chOff x="3805164" y="3252287"/>
            <a:chExt cx="1192516" cy="1345064"/>
          </a:xfrm>
        </p:grpSpPr>
        <p:sp>
          <p:nvSpPr>
            <p:cNvPr id="158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1" name="Google Shape;2451;p40"/>
          <p:cNvGrpSpPr/>
          <p:nvPr/>
        </p:nvGrpSpPr>
        <p:grpSpPr>
          <a:xfrm rot="1595020" flipH="1">
            <a:off x="6989676" y="5166577"/>
            <a:ext cx="152637" cy="172162"/>
            <a:chOff x="3805164" y="3252287"/>
            <a:chExt cx="1192516" cy="1345064"/>
          </a:xfrm>
        </p:grpSpPr>
        <p:sp>
          <p:nvSpPr>
            <p:cNvPr id="162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" name="Google Shape;2451;p40"/>
          <p:cNvGrpSpPr/>
          <p:nvPr/>
        </p:nvGrpSpPr>
        <p:grpSpPr>
          <a:xfrm rot="1595020" flipH="1">
            <a:off x="7270297" y="5166577"/>
            <a:ext cx="152637" cy="172162"/>
            <a:chOff x="3805164" y="3252287"/>
            <a:chExt cx="1192516" cy="1345064"/>
          </a:xfrm>
        </p:grpSpPr>
        <p:sp>
          <p:nvSpPr>
            <p:cNvPr id="166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" name="Google Shape;392;p16">
            <a:extLst>
              <a:ext uri="{FF2B5EF4-FFF2-40B4-BE49-F238E27FC236}">
                <a16:creationId xmlns:a16="http://schemas.microsoft.com/office/drawing/2014/main" id="{2AE99639-5E0E-A002-F5C1-4E8F8C86CB5B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14" name="Google Shape;393;p16">
              <a:extLst>
                <a:ext uri="{FF2B5EF4-FFF2-40B4-BE49-F238E27FC236}">
                  <a16:creationId xmlns:a16="http://schemas.microsoft.com/office/drawing/2014/main" id="{BF82C37C-DEE5-0C5E-E3EC-2396267DA522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394;p16">
              <a:extLst>
                <a:ext uri="{FF2B5EF4-FFF2-40B4-BE49-F238E27FC236}">
                  <a16:creationId xmlns:a16="http://schemas.microsoft.com/office/drawing/2014/main" id="{CF4D8E0A-0347-8196-755B-DD2A51D475D8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395;p16">
              <a:extLst>
                <a:ext uri="{FF2B5EF4-FFF2-40B4-BE49-F238E27FC236}">
                  <a16:creationId xmlns:a16="http://schemas.microsoft.com/office/drawing/2014/main" id="{ACB141FF-B7B6-8D4D-140E-886A5CC5E3F2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396;p16">
            <a:extLst>
              <a:ext uri="{FF2B5EF4-FFF2-40B4-BE49-F238E27FC236}">
                <a16:creationId xmlns:a16="http://schemas.microsoft.com/office/drawing/2014/main" id="{C2D3D3F8-7FC5-9411-7AC6-F1ADF635FA95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18" name="Google Shape;397;p16">
              <a:extLst>
                <a:ext uri="{FF2B5EF4-FFF2-40B4-BE49-F238E27FC236}">
                  <a16:creationId xmlns:a16="http://schemas.microsoft.com/office/drawing/2014/main" id="{C175CC76-4BEC-2F03-29B1-68F2FFBFAA4B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398;p16">
              <a:extLst>
                <a:ext uri="{FF2B5EF4-FFF2-40B4-BE49-F238E27FC236}">
                  <a16:creationId xmlns:a16="http://schemas.microsoft.com/office/drawing/2014/main" id="{8B42858C-6AF8-878D-006E-B37AC2261874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399;p16">
              <a:extLst>
                <a:ext uri="{FF2B5EF4-FFF2-40B4-BE49-F238E27FC236}">
                  <a16:creationId xmlns:a16="http://schemas.microsoft.com/office/drawing/2014/main" id="{CE74D8D9-492E-C02A-C0E5-FC490DD3BF32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400;p16">
            <a:extLst>
              <a:ext uri="{FF2B5EF4-FFF2-40B4-BE49-F238E27FC236}">
                <a16:creationId xmlns:a16="http://schemas.microsoft.com/office/drawing/2014/main" id="{3FC05E18-7C9B-8DAD-19CF-4F02349C0B01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2689" name="Google Shape;401;p16">
              <a:extLst>
                <a:ext uri="{FF2B5EF4-FFF2-40B4-BE49-F238E27FC236}">
                  <a16:creationId xmlns:a16="http://schemas.microsoft.com/office/drawing/2014/main" id="{F048CABE-964A-7962-CB7B-B5D4492176DD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0" name="Google Shape;402;p16">
              <a:extLst>
                <a:ext uri="{FF2B5EF4-FFF2-40B4-BE49-F238E27FC236}">
                  <a16:creationId xmlns:a16="http://schemas.microsoft.com/office/drawing/2014/main" id="{61121115-43E8-2D3A-676C-7A4D4ABF158D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403;p16">
              <a:extLst>
                <a:ext uri="{FF2B5EF4-FFF2-40B4-BE49-F238E27FC236}">
                  <a16:creationId xmlns:a16="http://schemas.microsoft.com/office/drawing/2014/main" id="{D74FBD23-7922-64E0-8FA8-6098A1F82B45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92" name="Google Shape;404;p16">
            <a:extLst>
              <a:ext uri="{FF2B5EF4-FFF2-40B4-BE49-F238E27FC236}">
                <a16:creationId xmlns:a16="http://schemas.microsoft.com/office/drawing/2014/main" id="{17A71620-A07C-2FF8-A4F5-4E8F56DF8A76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693" name="Google Shape;405;p16">
              <a:extLst>
                <a:ext uri="{FF2B5EF4-FFF2-40B4-BE49-F238E27FC236}">
                  <a16:creationId xmlns:a16="http://schemas.microsoft.com/office/drawing/2014/main" id="{3452178D-6063-796E-0AEB-6A53F5470819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406;p16">
              <a:extLst>
                <a:ext uri="{FF2B5EF4-FFF2-40B4-BE49-F238E27FC236}">
                  <a16:creationId xmlns:a16="http://schemas.microsoft.com/office/drawing/2014/main" id="{329C1991-F108-54E0-67CD-047F6CB10B10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407;p16">
              <a:extLst>
                <a:ext uri="{FF2B5EF4-FFF2-40B4-BE49-F238E27FC236}">
                  <a16:creationId xmlns:a16="http://schemas.microsoft.com/office/drawing/2014/main" id="{D04B0777-C4F4-AC62-BFB2-18F47AD0A01A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473621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円柱 33">
            <a:extLst>
              <a:ext uri="{FF2B5EF4-FFF2-40B4-BE49-F238E27FC236}">
                <a16:creationId xmlns:a16="http://schemas.microsoft.com/office/drawing/2014/main" id="{6CC61807-CB34-18F8-324D-C6C023F0D6F5}"/>
              </a:ext>
            </a:extLst>
          </p:cNvPr>
          <p:cNvSpPr/>
          <p:nvPr/>
        </p:nvSpPr>
        <p:spPr>
          <a:xfrm rot="5400000" flipV="1">
            <a:off x="7325451" y="2619211"/>
            <a:ext cx="538842" cy="1317613"/>
          </a:xfrm>
          <a:prstGeom prst="can">
            <a:avLst>
              <a:gd name="adj" fmla="val 25130"/>
            </a:avLst>
          </a:prstGeom>
          <a:solidFill>
            <a:schemeClr val="tx1">
              <a:lumMod val="50000"/>
              <a:lumOff val="50000"/>
            </a:schemeClr>
          </a:solidFill>
          <a:ln w="3175"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8" name="Google Shape;1008;p2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2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" name="Google Shape;1044;p23"/>
          <p:cNvSpPr txBox="1"/>
          <p:nvPr/>
        </p:nvSpPr>
        <p:spPr>
          <a:xfrm>
            <a:off x="757552" y="920653"/>
            <a:ext cx="8577892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ここは、木を材料に「紙」を</a:t>
            </a:r>
            <a:r>
              <a:rPr lang="ja-JP" altLang="en-US" sz="3200" dirty="0">
                <a:solidFill>
                  <a:srgbClr val="3F3F3F"/>
                </a:solidFill>
              </a:rPr>
              <a:t>作っています。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" name="Google Shape;1077;p23"/>
          <p:cNvSpPr txBox="1"/>
          <p:nvPr/>
        </p:nvSpPr>
        <p:spPr>
          <a:xfrm>
            <a:off x="661145" y="530379"/>
            <a:ext cx="4189838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どろどろにする工場に来てみた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3" name="グループ化 52"/>
          <p:cNvGrpSpPr/>
          <p:nvPr/>
        </p:nvGrpSpPr>
        <p:grpSpPr>
          <a:xfrm flipH="1">
            <a:off x="9738780" y="933190"/>
            <a:ext cx="1859027" cy="1874733"/>
            <a:chOff x="5985055" y="876960"/>
            <a:chExt cx="1891887" cy="1874733"/>
          </a:xfrm>
        </p:grpSpPr>
        <p:sp>
          <p:nvSpPr>
            <p:cNvPr id="54" name="Google Shape;1220;p25"/>
            <p:cNvSpPr/>
            <p:nvPr/>
          </p:nvSpPr>
          <p:spPr>
            <a:xfrm rot="4749965">
              <a:off x="7484795" y="1607364"/>
              <a:ext cx="189039" cy="59525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1221;p25"/>
            <p:cNvSpPr/>
            <p:nvPr/>
          </p:nvSpPr>
          <p:spPr>
            <a:xfrm>
              <a:off x="7253042" y="2374888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1222;p25"/>
            <p:cNvSpPr/>
            <p:nvPr/>
          </p:nvSpPr>
          <p:spPr>
            <a:xfrm>
              <a:off x="6085273" y="876960"/>
              <a:ext cx="1340897" cy="178339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1223;p25"/>
            <p:cNvSpPr/>
            <p:nvPr/>
          </p:nvSpPr>
          <p:spPr>
            <a:xfrm>
              <a:off x="6951269" y="1596289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1224;p25"/>
            <p:cNvSpPr/>
            <p:nvPr/>
          </p:nvSpPr>
          <p:spPr>
            <a:xfrm>
              <a:off x="7279517" y="1526451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1225;p25"/>
            <p:cNvSpPr/>
            <p:nvPr/>
          </p:nvSpPr>
          <p:spPr>
            <a:xfrm>
              <a:off x="7174754" y="2022317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1226;p25"/>
            <p:cNvSpPr/>
            <p:nvPr/>
          </p:nvSpPr>
          <p:spPr>
            <a:xfrm>
              <a:off x="6725492" y="2569017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1" name="Google Shape;1227;p25"/>
            <p:cNvCxnSpPr/>
            <p:nvPr/>
          </p:nvCxnSpPr>
          <p:spPr>
            <a:xfrm flipH="1">
              <a:off x="5985055" y="2308650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2" name="Google Shape;1228;p25"/>
            <p:cNvCxnSpPr/>
            <p:nvPr/>
          </p:nvCxnSpPr>
          <p:spPr>
            <a:xfrm flipH="1">
              <a:off x="5992039" y="2360921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3" name="Google Shape;1229;p25"/>
            <p:cNvCxnSpPr/>
            <p:nvPr/>
          </p:nvCxnSpPr>
          <p:spPr>
            <a:xfrm flipH="1">
              <a:off x="6019974" y="2387438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4" name="Google Shape;1230;p25"/>
            <p:cNvCxnSpPr/>
            <p:nvPr/>
          </p:nvCxnSpPr>
          <p:spPr>
            <a:xfrm flipH="1">
              <a:off x="6058386" y="2441892"/>
              <a:ext cx="88984" cy="12712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5" name="Google Shape;1231;p25"/>
            <p:cNvCxnSpPr/>
            <p:nvPr/>
          </p:nvCxnSpPr>
          <p:spPr>
            <a:xfrm flipH="1">
              <a:off x="6096797" y="2490230"/>
              <a:ext cx="71403" cy="8978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6" name="Google Shape;1232;p25"/>
            <p:cNvCxnSpPr/>
            <p:nvPr/>
          </p:nvCxnSpPr>
          <p:spPr>
            <a:xfrm flipH="1">
              <a:off x="6131716" y="2524380"/>
              <a:ext cx="55870" cy="6935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67" name="Google Shape;1233;p25"/>
            <p:cNvSpPr/>
            <p:nvPr/>
          </p:nvSpPr>
          <p:spPr>
            <a:xfrm>
              <a:off x="6371610" y="932832"/>
              <a:ext cx="632451" cy="1800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81" name="Google Shape;1256;p25"/>
          <p:cNvSpPr txBox="1"/>
          <p:nvPr/>
        </p:nvSpPr>
        <p:spPr>
          <a:xfrm>
            <a:off x="10071933" y="2226030"/>
            <a:ext cx="1143741" cy="40011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工場長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" name="フリーフォーム 81"/>
          <p:cNvSpPr/>
          <p:nvPr/>
        </p:nvSpPr>
        <p:spPr>
          <a:xfrm>
            <a:off x="10110925" y="1507139"/>
            <a:ext cx="326244" cy="277019"/>
          </a:xfrm>
          <a:custGeom>
            <a:avLst/>
            <a:gdLst>
              <a:gd name="connsiteX0" fmla="*/ 288298 w 349452"/>
              <a:gd name="connsiteY0" fmla="*/ 276650 h 277019"/>
              <a:gd name="connsiteX1" fmla="*/ 273737 w 349452"/>
              <a:gd name="connsiteY1" fmla="*/ 270826 h 277019"/>
              <a:gd name="connsiteX2" fmla="*/ 247528 w 349452"/>
              <a:gd name="connsiteY2" fmla="*/ 265001 h 277019"/>
              <a:gd name="connsiteX3" fmla="*/ 232968 w 349452"/>
              <a:gd name="connsiteY3" fmla="*/ 259177 h 277019"/>
              <a:gd name="connsiteX4" fmla="*/ 203847 w 349452"/>
              <a:gd name="connsiteY4" fmla="*/ 256265 h 277019"/>
              <a:gd name="connsiteX5" fmla="*/ 189286 w 349452"/>
              <a:gd name="connsiteY5" fmla="*/ 253353 h 277019"/>
              <a:gd name="connsiteX6" fmla="*/ 177638 w 349452"/>
              <a:gd name="connsiteY6" fmla="*/ 250441 h 277019"/>
              <a:gd name="connsiteX7" fmla="*/ 151429 w 349452"/>
              <a:gd name="connsiteY7" fmla="*/ 244617 h 277019"/>
              <a:gd name="connsiteX8" fmla="*/ 142693 w 349452"/>
              <a:gd name="connsiteY8" fmla="*/ 241705 h 277019"/>
              <a:gd name="connsiteX9" fmla="*/ 119396 w 349452"/>
              <a:gd name="connsiteY9" fmla="*/ 235880 h 277019"/>
              <a:gd name="connsiteX10" fmla="*/ 99011 w 349452"/>
              <a:gd name="connsiteY10" fmla="*/ 230056 h 277019"/>
              <a:gd name="connsiteX11" fmla="*/ 90275 w 349452"/>
              <a:gd name="connsiteY11" fmla="*/ 224232 h 277019"/>
              <a:gd name="connsiteX12" fmla="*/ 78627 w 349452"/>
              <a:gd name="connsiteY12" fmla="*/ 221320 h 277019"/>
              <a:gd name="connsiteX13" fmla="*/ 58242 w 349452"/>
              <a:gd name="connsiteY13" fmla="*/ 212584 h 277019"/>
              <a:gd name="connsiteX14" fmla="*/ 49505 w 349452"/>
              <a:gd name="connsiteY14" fmla="*/ 203847 h 277019"/>
              <a:gd name="connsiteX15" fmla="*/ 32033 w 349452"/>
              <a:gd name="connsiteY15" fmla="*/ 192199 h 277019"/>
              <a:gd name="connsiteX16" fmla="*/ 20384 w 349452"/>
              <a:gd name="connsiteY16" fmla="*/ 174726 h 277019"/>
              <a:gd name="connsiteX17" fmla="*/ 14560 w 349452"/>
              <a:gd name="connsiteY17" fmla="*/ 165990 h 277019"/>
              <a:gd name="connsiteX18" fmla="*/ 11648 w 349452"/>
              <a:gd name="connsiteY18" fmla="*/ 157254 h 277019"/>
              <a:gd name="connsiteX19" fmla="*/ 5824 w 349452"/>
              <a:gd name="connsiteY19" fmla="*/ 142693 h 277019"/>
              <a:gd name="connsiteX20" fmla="*/ 2912 w 349452"/>
              <a:gd name="connsiteY20" fmla="*/ 128133 h 277019"/>
              <a:gd name="connsiteX21" fmla="*/ 0 w 349452"/>
              <a:gd name="connsiteY21" fmla="*/ 116484 h 277019"/>
              <a:gd name="connsiteX22" fmla="*/ 2912 w 349452"/>
              <a:gd name="connsiteY22" fmla="*/ 49506 h 277019"/>
              <a:gd name="connsiteX23" fmla="*/ 26209 w 349452"/>
              <a:gd name="connsiteY23" fmla="*/ 23297 h 277019"/>
              <a:gd name="connsiteX24" fmla="*/ 34945 w 349452"/>
              <a:gd name="connsiteY24" fmla="*/ 17473 h 277019"/>
              <a:gd name="connsiteX25" fmla="*/ 75714 w 349452"/>
              <a:gd name="connsiteY25" fmla="*/ 11649 h 277019"/>
              <a:gd name="connsiteX26" fmla="*/ 101923 w 349452"/>
              <a:gd name="connsiteY26" fmla="*/ 5824 h 277019"/>
              <a:gd name="connsiteX27" fmla="*/ 125220 w 349452"/>
              <a:gd name="connsiteY27" fmla="*/ 0 h 277019"/>
              <a:gd name="connsiteX28" fmla="*/ 230056 w 349452"/>
              <a:gd name="connsiteY28" fmla="*/ 2912 h 277019"/>
              <a:gd name="connsiteX29" fmla="*/ 247528 w 349452"/>
              <a:gd name="connsiteY29" fmla="*/ 5824 h 277019"/>
              <a:gd name="connsiteX30" fmla="*/ 267913 w 349452"/>
              <a:gd name="connsiteY30" fmla="*/ 11649 h 277019"/>
              <a:gd name="connsiteX31" fmla="*/ 276649 w 349452"/>
              <a:gd name="connsiteY31" fmla="*/ 17473 h 277019"/>
              <a:gd name="connsiteX32" fmla="*/ 288298 w 349452"/>
              <a:gd name="connsiteY32" fmla="*/ 32033 h 277019"/>
              <a:gd name="connsiteX33" fmla="*/ 297034 w 349452"/>
              <a:gd name="connsiteY33" fmla="*/ 40770 h 277019"/>
              <a:gd name="connsiteX34" fmla="*/ 299946 w 349452"/>
              <a:gd name="connsiteY34" fmla="*/ 52418 h 277019"/>
              <a:gd name="connsiteX35" fmla="*/ 305770 w 349452"/>
              <a:gd name="connsiteY35" fmla="*/ 61154 h 277019"/>
              <a:gd name="connsiteX36" fmla="*/ 311595 w 349452"/>
              <a:gd name="connsiteY36" fmla="*/ 72803 h 277019"/>
              <a:gd name="connsiteX37" fmla="*/ 323243 w 349452"/>
              <a:gd name="connsiteY37" fmla="*/ 90275 h 277019"/>
              <a:gd name="connsiteX38" fmla="*/ 329067 w 349452"/>
              <a:gd name="connsiteY38" fmla="*/ 101924 h 277019"/>
              <a:gd name="connsiteX39" fmla="*/ 334891 w 349452"/>
              <a:gd name="connsiteY39" fmla="*/ 110660 h 277019"/>
              <a:gd name="connsiteX40" fmla="*/ 340716 w 349452"/>
              <a:gd name="connsiteY40" fmla="*/ 131045 h 277019"/>
              <a:gd name="connsiteX41" fmla="*/ 343628 w 349452"/>
              <a:gd name="connsiteY41" fmla="*/ 139781 h 277019"/>
              <a:gd name="connsiteX42" fmla="*/ 346540 w 349452"/>
              <a:gd name="connsiteY42" fmla="*/ 160166 h 277019"/>
              <a:gd name="connsiteX43" fmla="*/ 349452 w 349452"/>
              <a:gd name="connsiteY43" fmla="*/ 171814 h 277019"/>
              <a:gd name="connsiteX44" fmla="*/ 346540 w 349452"/>
              <a:gd name="connsiteY44" fmla="*/ 206759 h 277019"/>
              <a:gd name="connsiteX45" fmla="*/ 331979 w 349452"/>
              <a:gd name="connsiteY45" fmla="*/ 232968 h 277019"/>
              <a:gd name="connsiteX46" fmla="*/ 323243 w 349452"/>
              <a:gd name="connsiteY46" fmla="*/ 235880 h 277019"/>
              <a:gd name="connsiteX47" fmla="*/ 317419 w 349452"/>
              <a:gd name="connsiteY47" fmla="*/ 241705 h 277019"/>
              <a:gd name="connsiteX48" fmla="*/ 299946 w 349452"/>
              <a:gd name="connsiteY48" fmla="*/ 247529 h 277019"/>
              <a:gd name="connsiteX49" fmla="*/ 291210 w 349452"/>
              <a:gd name="connsiteY49" fmla="*/ 253353 h 277019"/>
              <a:gd name="connsiteX50" fmla="*/ 262089 w 349452"/>
              <a:gd name="connsiteY50" fmla="*/ 259177 h 277019"/>
              <a:gd name="connsiteX51" fmla="*/ 288298 w 349452"/>
              <a:gd name="connsiteY51" fmla="*/ 276650 h 277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49452" h="277019">
                <a:moveTo>
                  <a:pt x="288298" y="276650"/>
                </a:moveTo>
                <a:cubicBezTo>
                  <a:pt x="290239" y="278591"/>
                  <a:pt x="278744" y="272328"/>
                  <a:pt x="273737" y="270826"/>
                </a:cubicBezTo>
                <a:cubicBezTo>
                  <a:pt x="250640" y="263897"/>
                  <a:pt x="267708" y="271728"/>
                  <a:pt x="247528" y="265001"/>
                </a:cubicBezTo>
                <a:cubicBezTo>
                  <a:pt x="242569" y="263348"/>
                  <a:pt x="238094" y="260202"/>
                  <a:pt x="232968" y="259177"/>
                </a:cubicBezTo>
                <a:cubicBezTo>
                  <a:pt x="223402" y="257264"/>
                  <a:pt x="213517" y="257554"/>
                  <a:pt x="203847" y="256265"/>
                </a:cubicBezTo>
                <a:cubicBezTo>
                  <a:pt x="198941" y="255611"/>
                  <a:pt x="194118" y="254427"/>
                  <a:pt x="189286" y="253353"/>
                </a:cubicBezTo>
                <a:cubicBezTo>
                  <a:pt x="185379" y="252485"/>
                  <a:pt x="181545" y="251309"/>
                  <a:pt x="177638" y="250441"/>
                </a:cubicBezTo>
                <a:cubicBezTo>
                  <a:pt x="164124" y="247438"/>
                  <a:pt x="163859" y="248168"/>
                  <a:pt x="151429" y="244617"/>
                </a:cubicBezTo>
                <a:cubicBezTo>
                  <a:pt x="148478" y="243774"/>
                  <a:pt x="145654" y="242513"/>
                  <a:pt x="142693" y="241705"/>
                </a:cubicBezTo>
                <a:cubicBezTo>
                  <a:pt x="134970" y="239599"/>
                  <a:pt x="126990" y="238411"/>
                  <a:pt x="119396" y="235880"/>
                </a:cubicBezTo>
                <a:cubicBezTo>
                  <a:pt x="106863" y="231702"/>
                  <a:pt x="113638" y="233712"/>
                  <a:pt x="99011" y="230056"/>
                </a:cubicBezTo>
                <a:cubicBezTo>
                  <a:pt x="96099" y="228115"/>
                  <a:pt x="93492" y="225611"/>
                  <a:pt x="90275" y="224232"/>
                </a:cubicBezTo>
                <a:cubicBezTo>
                  <a:pt x="86596" y="222655"/>
                  <a:pt x="82475" y="222419"/>
                  <a:pt x="78627" y="221320"/>
                </a:cubicBezTo>
                <a:cubicBezTo>
                  <a:pt x="72289" y="219509"/>
                  <a:pt x="63420" y="216283"/>
                  <a:pt x="58242" y="212584"/>
                </a:cubicBezTo>
                <a:cubicBezTo>
                  <a:pt x="54891" y="210190"/>
                  <a:pt x="52756" y="206376"/>
                  <a:pt x="49505" y="203847"/>
                </a:cubicBezTo>
                <a:cubicBezTo>
                  <a:pt x="43980" y="199550"/>
                  <a:pt x="32033" y="192199"/>
                  <a:pt x="32033" y="192199"/>
                </a:cubicBezTo>
                <a:lnTo>
                  <a:pt x="20384" y="174726"/>
                </a:lnTo>
                <a:cubicBezTo>
                  <a:pt x="18443" y="171814"/>
                  <a:pt x="15667" y="169310"/>
                  <a:pt x="14560" y="165990"/>
                </a:cubicBezTo>
                <a:cubicBezTo>
                  <a:pt x="13589" y="163078"/>
                  <a:pt x="12726" y="160128"/>
                  <a:pt x="11648" y="157254"/>
                </a:cubicBezTo>
                <a:cubicBezTo>
                  <a:pt x="9813" y="152359"/>
                  <a:pt x="7326" y="147700"/>
                  <a:pt x="5824" y="142693"/>
                </a:cubicBezTo>
                <a:cubicBezTo>
                  <a:pt x="4402" y="137952"/>
                  <a:pt x="3986" y="132965"/>
                  <a:pt x="2912" y="128133"/>
                </a:cubicBezTo>
                <a:cubicBezTo>
                  <a:pt x="2044" y="124226"/>
                  <a:pt x="971" y="120367"/>
                  <a:pt x="0" y="116484"/>
                </a:cubicBezTo>
                <a:cubicBezTo>
                  <a:pt x="971" y="94158"/>
                  <a:pt x="-363" y="71612"/>
                  <a:pt x="2912" y="49506"/>
                </a:cubicBezTo>
                <a:cubicBezTo>
                  <a:pt x="3624" y="44701"/>
                  <a:pt x="25387" y="23845"/>
                  <a:pt x="26209" y="23297"/>
                </a:cubicBezTo>
                <a:cubicBezTo>
                  <a:pt x="29121" y="21356"/>
                  <a:pt x="31728" y="18852"/>
                  <a:pt x="34945" y="17473"/>
                </a:cubicBezTo>
                <a:cubicBezTo>
                  <a:pt x="44757" y="13268"/>
                  <a:pt x="70155" y="12344"/>
                  <a:pt x="75714" y="11649"/>
                </a:cubicBezTo>
                <a:cubicBezTo>
                  <a:pt x="107768" y="7642"/>
                  <a:pt x="81579" y="10910"/>
                  <a:pt x="101923" y="5824"/>
                </a:cubicBezTo>
                <a:lnTo>
                  <a:pt x="125220" y="0"/>
                </a:lnTo>
                <a:lnTo>
                  <a:pt x="230056" y="2912"/>
                </a:lnTo>
                <a:cubicBezTo>
                  <a:pt x="235954" y="3193"/>
                  <a:pt x="241738" y="4666"/>
                  <a:pt x="247528" y="5824"/>
                </a:cubicBezTo>
                <a:cubicBezTo>
                  <a:pt x="250645" y="6447"/>
                  <a:pt x="264208" y="9796"/>
                  <a:pt x="267913" y="11649"/>
                </a:cubicBezTo>
                <a:cubicBezTo>
                  <a:pt x="271043" y="13214"/>
                  <a:pt x="273916" y="15287"/>
                  <a:pt x="276649" y="17473"/>
                </a:cubicBezTo>
                <a:cubicBezTo>
                  <a:pt x="285123" y="24252"/>
                  <a:pt x="280729" y="22949"/>
                  <a:pt x="288298" y="32033"/>
                </a:cubicBezTo>
                <a:cubicBezTo>
                  <a:pt x="290934" y="35197"/>
                  <a:pt x="294122" y="37858"/>
                  <a:pt x="297034" y="40770"/>
                </a:cubicBezTo>
                <a:cubicBezTo>
                  <a:pt x="298005" y="44653"/>
                  <a:pt x="298369" y="48739"/>
                  <a:pt x="299946" y="52418"/>
                </a:cubicBezTo>
                <a:cubicBezTo>
                  <a:pt x="301325" y="55635"/>
                  <a:pt x="304034" y="58115"/>
                  <a:pt x="305770" y="61154"/>
                </a:cubicBezTo>
                <a:cubicBezTo>
                  <a:pt x="307924" y="64923"/>
                  <a:pt x="309361" y="69080"/>
                  <a:pt x="311595" y="72803"/>
                </a:cubicBezTo>
                <a:cubicBezTo>
                  <a:pt x="315196" y="78805"/>
                  <a:pt x="320113" y="84014"/>
                  <a:pt x="323243" y="90275"/>
                </a:cubicBezTo>
                <a:cubicBezTo>
                  <a:pt x="325184" y="94158"/>
                  <a:pt x="326913" y="98155"/>
                  <a:pt x="329067" y="101924"/>
                </a:cubicBezTo>
                <a:cubicBezTo>
                  <a:pt x="330803" y="104963"/>
                  <a:pt x="333326" y="107530"/>
                  <a:pt x="334891" y="110660"/>
                </a:cubicBezTo>
                <a:cubicBezTo>
                  <a:pt x="337222" y="115321"/>
                  <a:pt x="339470" y="126682"/>
                  <a:pt x="340716" y="131045"/>
                </a:cubicBezTo>
                <a:cubicBezTo>
                  <a:pt x="341559" y="133996"/>
                  <a:pt x="342657" y="136869"/>
                  <a:pt x="343628" y="139781"/>
                </a:cubicBezTo>
                <a:cubicBezTo>
                  <a:pt x="344599" y="146576"/>
                  <a:pt x="345312" y="153413"/>
                  <a:pt x="346540" y="160166"/>
                </a:cubicBezTo>
                <a:cubicBezTo>
                  <a:pt x="347256" y="164104"/>
                  <a:pt x="349452" y="167812"/>
                  <a:pt x="349452" y="171814"/>
                </a:cubicBezTo>
                <a:cubicBezTo>
                  <a:pt x="349452" y="183503"/>
                  <a:pt x="348085" y="195173"/>
                  <a:pt x="346540" y="206759"/>
                </a:cubicBezTo>
                <a:cubicBezTo>
                  <a:pt x="345586" y="213915"/>
                  <a:pt x="335820" y="231688"/>
                  <a:pt x="331979" y="232968"/>
                </a:cubicBezTo>
                <a:lnTo>
                  <a:pt x="323243" y="235880"/>
                </a:lnTo>
                <a:cubicBezTo>
                  <a:pt x="321302" y="237822"/>
                  <a:pt x="319875" y="240477"/>
                  <a:pt x="317419" y="241705"/>
                </a:cubicBezTo>
                <a:cubicBezTo>
                  <a:pt x="311928" y="244451"/>
                  <a:pt x="299946" y="247529"/>
                  <a:pt x="299946" y="247529"/>
                </a:cubicBezTo>
                <a:cubicBezTo>
                  <a:pt x="297034" y="249470"/>
                  <a:pt x="294340" y="251788"/>
                  <a:pt x="291210" y="253353"/>
                </a:cubicBezTo>
                <a:cubicBezTo>
                  <a:pt x="282838" y="257539"/>
                  <a:pt x="270138" y="257836"/>
                  <a:pt x="262089" y="259177"/>
                </a:cubicBezTo>
                <a:cubicBezTo>
                  <a:pt x="242332" y="262470"/>
                  <a:pt x="286357" y="274709"/>
                  <a:pt x="288298" y="276650"/>
                </a:cubicBezTo>
                <a:close/>
              </a:path>
            </a:pathLst>
          </a:cu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 88"/>
          <p:cNvSpPr/>
          <p:nvPr/>
        </p:nvSpPr>
        <p:spPr>
          <a:xfrm>
            <a:off x="10548563" y="1580234"/>
            <a:ext cx="343343" cy="232956"/>
          </a:xfrm>
          <a:custGeom>
            <a:avLst/>
            <a:gdLst>
              <a:gd name="connsiteX0" fmla="*/ 265001 w 396046"/>
              <a:gd name="connsiteY0" fmla="*/ 230056 h 232956"/>
              <a:gd name="connsiteX1" fmla="*/ 84451 w 396046"/>
              <a:gd name="connsiteY1" fmla="*/ 230056 h 232956"/>
              <a:gd name="connsiteX2" fmla="*/ 69890 w 396046"/>
              <a:gd name="connsiteY2" fmla="*/ 224232 h 232956"/>
              <a:gd name="connsiteX3" fmla="*/ 46593 w 396046"/>
              <a:gd name="connsiteY3" fmla="*/ 198023 h 232956"/>
              <a:gd name="connsiteX4" fmla="*/ 29121 w 396046"/>
              <a:gd name="connsiteY4" fmla="*/ 180551 h 232956"/>
              <a:gd name="connsiteX5" fmla="*/ 17472 w 396046"/>
              <a:gd name="connsiteY5" fmla="*/ 157254 h 232956"/>
              <a:gd name="connsiteX6" fmla="*/ 11648 w 396046"/>
              <a:gd name="connsiteY6" fmla="*/ 145605 h 232956"/>
              <a:gd name="connsiteX7" fmla="*/ 8736 w 396046"/>
              <a:gd name="connsiteY7" fmla="*/ 136869 h 232956"/>
              <a:gd name="connsiteX8" fmla="*/ 0 w 396046"/>
              <a:gd name="connsiteY8" fmla="*/ 110660 h 232956"/>
              <a:gd name="connsiteX9" fmla="*/ 2912 w 396046"/>
              <a:gd name="connsiteY9" fmla="*/ 66979 h 232956"/>
              <a:gd name="connsiteX10" fmla="*/ 8736 w 396046"/>
              <a:gd name="connsiteY10" fmla="*/ 58242 h 232956"/>
              <a:gd name="connsiteX11" fmla="*/ 11648 w 396046"/>
              <a:gd name="connsiteY11" fmla="*/ 49506 h 232956"/>
              <a:gd name="connsiteX12" fmla="*/ 26209 w 396046"/>
              <a:gd name="connsiteY12" fmla="*/ 34945 h 232956"/>
              <a:gd name="connsiteX13" fmla="*/ 43681 w 396046"/>
              <a:gd name="connsiteY13" fmla="*/ 20385 h 232956"/>
              <a:gd name="connsiteX14" fmla="*/ 64066 w 396046"/>
              <a:gd name="connsiteY14" fmla="*/ 8737 h 232956"/>
              <a:gd name="connsiteX15" fmla="*/ 81539 w 396046"/>
              <a:gd name="connsiteY15" fmla="*/ 5824 h 232956"/>
              <a:gd name="connsiteX16" fmla="*/ 90275 w 396046"/>
              <a:gd name="connsiteY16" fmla="*/ 2912 h 232956"/>
              <a:gd name="connsiteX17" fmla="*/ 101923 w 396046"/>
              <a:gd name="connsiteY17" fmla="*/ 0 h 232956"/>
              <a:gd name="connsiteX18" fmla="*/ 285386 w 396046"/>
              <a:gd name="connsiteY18" fmla="*/ 2912 h 232956"/>
              <a:gd name="connsiteX19" fmla="*/ 308683 w 396046"/>
              <a:gd name="connsiteY19" fmla="*/ 14561 h 232956"/>
              <a:gd name="connsiteX20" fmla="*/ 323243 w 396046"/>
              <a:gd name="connsiteY20" fmla="*/ 29121 h 232956"/>
              <a:gd name="connsiteX21" fmla="*/ 340716 w 396046"/>
              <a:gd name="connsiteY21" fmla="*/ 40770 h 232956"/>
              <a:gd name="connsiteX22" fmla="*/ 349452 w 396046"/>
              <a:gd name="connsiteY22" fmla="*/ 52418 h 232956"/>
              <a:gd name="connsiteX23" fmla="*/ 361100 w 396046"/>
              <a:gd name="connsiteY23" fmla="*/ 64067 h 232956"/>
              <a:gd name="connsiteX24" fmla="*/ 364012 w 396046"/>
              <a:gd name="connsiteY24" fmla="*/ 72803 h 232956"/>
              <a:gd name="connsiteX25" fmla="*/ 372749 w 396046"/>
              <a:gd name="connsiteY25" fmla="*/ 84451 h 232956"/>
              <a:gd name="connsiteX26" fmla="*/ 378573 w 396046"/>
              <a:gd name="connsiteY26" fmla="*/ 93188 h 232956"/>
              <a:gd name="connsiteX27" fmla="*/ 387309 w 396046"/>
              <a:gd name="connsiteY27" fmla="*/ 113572 h 232956"/>
              <a:gd name="connsiteX28" fmla="*/ 390221 w 396046"/>
              <a:gd name="connsiteY28" fmla="*/ 125221 h 232956"/>
              <a:gd name="connsiteX29" fmla="*/ 396046 w 396046"/>
              <a:gd name="connsiteY29" fmla="*/ 145605 h 232956"/>
              <a:gd name="connsiteX30" fmla="*/ 390221 w 396046"/>
              <a:gd name="connsiteY30" fmla="*/ 198023 h 232956"/>
              <a:gd name="connsiteX31" fmla="*/ 384397 w 396046"/>
              <a:gd name="connsiteY31" fmla="*/ 206760 h 232956"/>
              <a:gd name="connsiteX32" fmla="*/ 366925 w 396046"/>
              <a:gd name="connsiteY32" fmla="*/ 215496 h 232956"/>
              <a:gd name="connsiteX33" fmla="*/ 355276 w 396046"/>
              <a:gd name="connsiteY33" fmla="*/ 218408 h 232956"/>
              <a:gd name="connsiteX34" fmla="*/ 273737 w 396046"/>
              <a:gd name="connsiteY34" fmla="*/ 221320 h 232956"/>
              <a:gd name="connsiteX35" fmla="*/ 238792 w 396046"/>
              <a:gd name="connsiteY35" fmla="*/ 227144 h 232956"/>
              <a:gd name="connsiteX36" fmla="*/ 227144 w 396046"/>
              <a:gd name="connsiteY36" fmla="*/ 230056 h 232956"/>
              <a:gd name="connsiteX37" fmla="*/ 265001 w 396046"/>
              <a:gd name="connsiteY37" fmla="*/ 230056 h 23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96046" h="232956">
                <a:moveTo>
                  <a:pt x="265001" y="230056"/>
                </a:moveTo>
                <a:cubicBezTo>
                  <a:pt x="241219" y="230056"/>
                  <a:pt x="206255" y="236581"/>
                  <a:pt x="84451" y="230056"/>
                </a:cubicBezTo>
                <a:cubicBezTo>
                  <a:pt x="79231" y="229776"/>
                  <a:pt x="74744" y="226173"/>
                  <a:pt x="69890" y="224232"/>
                </a:cubicBezTo>
                <a:cubicBezTo>
                  <a:pt x="33867" y="188209"/>
                  <a:pt x="84289" y="239488"/>
                  <a:pt x="46593" y="198023"/>
                </a:cubicBezTo>
                <a:cubicBezTo>
                  <a:pt x="41053" y="191929"/>
                  <a:pt x="33689" y="187404"/>
                  <a:pt x="29121" y="180551"/>
                </a:cubicBezTo>
                <a:cubicBezTo>
                  <a:pt x="18809" y="165081"/>
                  <a:pt x="26970" y="178623"/>
                  <a:pt x="17472" y="157254"/>
                </a:cubicBezTo>
                <a:cubicBezTo>
                  <a:pt x="15709" y="153287"/>
                  <a:pt x="13358" y="149595"/>
                  <a:pt x="11648" y="145605"/>
                </a:cubicBezTo>
                <a:cubicBezTo>
                  <a:pt x="10439" y="142784"/>
                  <a:pt x="9814" y="139743"/>
                  <a:pt x="8736" y="136869"/>
                </a:cubicBezTo>
                <a:cubicBezTo>
                  <a:pt x="512" y="114938"/>
                  <a:pt x="4879" y="130179"/>
                  <a:pt x="0" y="110660"/>
                </a:cubicBezTo>
                <a:cubicBezTo>
                  <a:pt x="971" y="96100"/>
                  <a:pt x="513" y="81373"/>
                  <a:pt x="2912" y="66979"/>
                </a:cubicBezTo>
                <a:cubicBezTo>
                  <a:pt x="3487" y="63527"/>
                  <a:pt x="7171" y="61373"/>
                  <a:pt x="8736" y="58242"/>
                </a:cubicBezTo>
                <a:cubicBezTo>
                  <a:pt x="10109" y="55497"/>
                  <a:pt x="9806" y="51962"/>
                  <a:pt x="11648" y="49506"/>
                </a:cubicBezTo>
                <a:cubicBezTo>
                  <a:pt x="15767" y="44015"/>
                  <a:pt x="22401" y="40656"/>
                  <a:pt x="26209" y="34945"/>
                </a:cubicBezTo>
                <a:cubicBezTo>
                  <a:pt x="35357" y="21223"/>
                  <a:pt x="27766" y="29479"/>
                  <a:pt x="43681" y="20385"/>
                </a:cubicBezTo>
                <a:cubicBezTo>
                  <a:pt x="51581" y="15871"/>
                  <a:pt x="54805" y="11515"/>
                  <a:pt x="64066" y="8737"/>
                </a:cubicBezTo>
                <a:cubicBezTo>
                  <a:pt x="69722" y="7040"/>
                  <a:pt x="75775" y="7105"/>
                  <a:pt x="81539" y="5824"/>
                </a:cubicBezTo>
                <a:cubicBezTo>
                  <a:pt x="84535" y="5158"/>
                  <a:pt x="87324" y="3755"/>
                  <a:pt x="90275" y="2912"/>
                </a:cubicBezTo>
                <a:cubicBezTo>
                  <a:pt x="94123" y="1813"/>
                  <a:pt x="98040" y="971"/>
                  <a:pt x="101923" y="0"/>
                </a:cubicBezTo>
                <a:lnTo>
                  <a:pt x="285386" y="2912"/>
                </a:lnTo>
                <a:cubicBezTo>
                  <a:pt x="291516" y="3098"/>
                  <a:pt x="306198" y="12573"/>
                  <a:pt x="308683" y="14561"/>
                </a:cubicBezTo>
                <a:cubicBezTo>
                  <a:pt x="314043" y="18849"/>
                  <a:pt x="317931" y="24775"/>
                  <a:pt x="323243" y="29121"/>
                </a:cubicBezTo>
                <a:cubicBezTo>
                  <a:pt x="328661" y="33554"/>
                  <a:pt x="335484" y="36119"/>
                  <a:pt x="340716" y="40770"/>
                </a:cubicBezTo>
                <a:cubicBezTo>
                  <a:pt x="344343" y="43994"/>
                  <a:pt x="346256" y="48765"/>
                  <a:pt x="349452" y="52418"/>
                </a:cubicBezTo>
                <a:cubicBezTo>
                  <a:pt x="353068" y="56551"/>
                  <a:pt x="357217" y="60184"/>
                  <a:pt x="361100" y="64067"/>
                </a:cubicBezTo>
                <a:cubicBezTo>
                  <a:pt x="362071" y="66979"/>
                  <a:pt x="362489" y="70138"/>
                  <a:pt x="364012" y="72803"/>
                </a:cubicBezTo>
                <a:cubicBezTo>
                  <a:pt x="366420" y="77017"/>
                  <a:pt x="369928" y="80502"/>
                  <a:pt x="372749" y="84451"/>
                </a:cubicBezTo>
                <a:cubicBezTo>
                  <a:pt x="374783" y="87299"/>
                  <a:pt x="376632" y="90276"/>
                  <a:pt x="378573" y="93188"/>
                </a:cubicBezTo>
                <a:cubicBezTo>
                  <a:pt x="386934" y="126632"/>
                  <a:pt x="375242" y="85415"/>
                  <a:pt x="387309" y="113572"/>
                </a:cubicBezTo>
                <a:cubicBezTo>
                  <a:pt x="388886" y="117251"/>
                  <a:pt x="389121" y="121373"/>
                  <a:pt x="390221" y="125221"/>
                </a:cubicBezTo>
                <a:cubicBezTo>
                  <a:pt x="398580" y="154475"/>
                  <a:pt x="386939" y="109177"/>
                  <a:pt x="396046" y="145605"/>
                </a:cubicBezTo>
                <a:cubicBezTo>
                  <a:pt x="394104" y="163078"/>
                  <a:pt x="393511" y="180753"/>
                  <a:pt x="390221" y="198023"/>
                </a:cubicBezTo>
                <a:cubicBezTo>
                  <a:pt x="389566" y="201461"/>
                  <a:pt x="386872" y="204285"/>
                  <a:pt x="384397" y="206760"/>
                </a:cubicBezTo>
                <a:cubicBezTo>
                  <a:pt x="379293" y="211865"/>
                  <a:pt x="373556" y="213602"/>
                  <a:pt x="366925" y="215496"/>
                </a:cubicBezTo>
                <a:cubicBezTo>
                  <a:pt x="363077" y="216596"/>
                  <a:pt x="359271" y="218158"/>
                  <a:pt x="355276" y="218408"/>
                </a:cubicBezTo>
                <a:cubicBezTo>
                  <a:pt x="328132" y="220104"/>
                  <a:pt x="300917" y="220349"/>
                  <a:pt x="273737" y="221320"/>
                </a:cubicBezTo>
                <a:cubicBezTo>
                  <a:pt x="247525" y="227873"/>
                  <a:pt x="279694" y="220327"/>
                  <a:pt x="238792" y="227144"/>
                </a:cubicBezTo>
                <a:cubicBezTo>
                  <a:pt x="234844" y="227802"/>
                  <a:pt x="230992" y="228957"/>
                  <a:pt x="227144" y="230056"/>
                </a:cubicBezTo>
                <a:cubicBezTo>
                  <a:pt x="224192" y="230899"/>
                  <a:pt x="288783" y="230056"/>
                  <a:pt x="265001" y="230056"/>
                </a:cubicBezTo>
                <a:close/>
              </a:path>
            </a:pathLst>
          </a:custGeom>
          <a:noFill/>
          <a:ln>
            <a:solidFill>
              <a:srgbClr val="00B0F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 89"/>
          <p:cNvSpPr/>
          <p:nvPr/>
        </p:nvSpPr>
        <p:spPr>
          <a:xfrm>
            <a:off x="10120199" y="1076148"/>
            <a:ext cx="923334" cy="247529"/>
          </a:xfrm>
          <a:custGeom>
            <a:avLst/>
            <a:gdLst>
              <a:gd name="connsiteX0" fmla="*/ 55330 w 923334"/>
              <a:gd name="connsiteY0" fmla="*/ 206759 h 247529"/>
              <a:gd name="connsiteX1" fmla="*/ 49506 w 923334"/>
              <a:gd name="connsiteY1" fmla="*/ 177638 h 247529"/>
              <a:gd name="connsiteX2" fmla="*/ 43682 w 923334"/>
              <a:gd name="connsiteY2" fmla="*/ 163078 h 247529"/>
              <a:gd name="connsiteX3" fmla="*/ 37858 w 923334"/>
              <a:gd name="connsiteY3" fmla="*/ 125220 h 247529"/>
              <a:gd name="connsiteX4" fmla="*/ 40770 w 923334"/>
              <a:gd name="connsiteY4" fmla="*/ 75715 h 247529"/>
              <a:gd name="connsiteX5" fmla="*/ 46594 w 923334"/>
              <a:gd name="connsiteY5" fmla="*/ 66978 h 247529"/>
              <a:gd name="connsiteX6" fmla="*/ 64067 w 923334"/>
              <a:gd name="connsiteY6" fmla="*/ 52418 h 247529"/>
              <a:gd name="connsiteX7" fmla="*/ 87363 w 923334"/>
              <a:gd name="connsiteY7" fmla="*/ 43682 h 247529"/>
              <a:gd name="connsiteX8" fmla="*/ 99012 w 923334"/>
              <a:gd name="connsiteY8" fmla="*/ 49506 h 247529"/>
              <a:gd name="connsiteX9" fmla="*/ 119397 w 923334"/>
              <a:gd name="connsiteY9" fmla="*/ 75715 h 247529"/>
              <a:gd name="connsiteX10" fmla="*/ 128133 w 923334"/>
              <a:gd name="connsiteY10" fmla="*/ 90275 h 247529"/>
              <a:gd name="connsiteX11" fmla="*/ 133957 w 923334"/>
              <a:gd name="connsiteY11" fmla="*/ 104836 h 247529"/>
              <a:gd name="connsiteX12" fmla="*/ 148518 w 923334"/>
              <a:gd name="connsiteY12" fmla="*/ 128133 h 247529"/>
              <a:gd name="connsiteX13" fmla="*/ 151430 w 923334"/>
              <a:gd name="connsiteY13" fmla="*/ 142693 h 247529"/>
              <a:gd name="connsiteX14" fmla="*/ 154342 w 923334"/>
              <a:gd name="connsiteY14" fmla="*/ 151429 h 247529"/>
              <a:gd name="connsiteX15" fmla="*/ 151430 w 923334"/>
              <a:gd name="connsiteY15" fmla="*/ 133957 h 247529"/>
              <a:gd name="connsiteX16" fmla="*/ 160166 w 923334"/>
              <a:gd name="connsiteY16" fmla="*/ 75715 h 247529"/>
              <a:gd name="connsiteX17" fmla="*/ 168902 w 923334"/>
              <a:gd name="connsiteY17" fmla="*/ 61154 h 247529"/>
              <a:gd name="connsiteX18" fmla="*/ 195111 w 923334"/>
              <a:gd name="connsiteY18" fmla="*/ 32033 h 247529"/>
              <a:gd name="connsiteX19" fmla="*/ 203848 w 923334"/>
              <a:gd name="connsiteY19" fmla="*/ 29121 h 247529"/>
              <a:gd name="connsiteX20" fmla="*/ 218408 w 923334"/>
              <a:gd name="connsiteY20" fmla="*/ 20385 h 247529"/>
              <a:gd name="connsiteX21" fmla="*/ 273738 w 923334"/>
              <a:gd name="connsiteY21" fmla="*/ 26209 h 247529"/>
              <a:gd name="connsiteX22" fmla="*/ 285386 w 923334"/>
              <a:gd name="connsiteY22" fmla="*/ 29121 h 247529"/>
              <a:gd name="connsiteX23" fmla="*/ 302859 w 923334"/>
              <a:gd name="connsiteY23" fmla="*/ 43682 h 247529"/>
              <a:gd name="connsiteX24" fmla="*/ 314507 w 923334"/>
              <a:gd name="connsiteY24" fmla="*/ 52418 h 247529"/>
              <a:gd name="connsiteX25" fmla="*/ 323244 w 923334"/>
              <a:gd name="connsiteY25" fmla="*/ 69891 h 247529"/>
              <a:gd name="connsiteX26" fmla="*/ 326156 w 923334"/>
              <a:gd name="connsiteY26" fmla="*/ 78627 h 247529"/>
              <a:gd name="connsiteX27" fmla="*/ 331980 w 923334"/>
              <a:gd name="connsiteY27" fmla="*/ 107748 h 247529"/>
              <a:gd name="connsiteX28" fmla="*/ 329068 w 923334"/>
              <a:gd name="connsiteY28" fmla="*/ 168902 h 247529"/>
              <a:gd name="connsiteX29" fmla="*/ 326156 w 923334"/>
              <a:gd name="connsiteY29" fmla="*/ 157254 h 247529"/>
              <a:gd name="connsiteX30" fmla="*/ 331980 w 923334"/>
              <a:gd name="connsiteY30" fmla="*/ 84451 h 247529"/>
              <a:gd name="connsiteX31" fmla="*/ 334892 w 923334"/>
              <a:gd name="connsiteY31" fmla="*/ 75715 h 247529"/>
              <a:gd name="connsiteX32" fmla="*/ 358189 w 923334"/>
              <a:gd name="connsiteY32" fmla="*/ 55330 h 247529"/>
              <a:gd name="connsiteX33" fmla="*/ 366925 w 923334"/>
              <a:gd name="connsiteY33" fmla="*/ 52418 h 247529"/>
              <a:gd name="connsiteX34" fmla="*/ 384398 w 923334"/>
              <a:gd name="connsiteY34" fmla="*/ 43682 h 247529"/>
              <a:gd name="connsiteX35" fmla="*/ 413519 w 923334"/>
              <a:gd name="connsiteY35" fmla="*/ 52418 h 247529"/>
              <a:gd name="connsiteX36" fmla="*/ 428079 w 923334"/>
              <a:gd name="connsiteY36" fmla="*/ 66978 h 247529"/>
              <a:gd name="connsiteX37" fmla="*/ 445552 w 923334"/>
              <a:gd name="connsiteY37" fmla="*/ 90275 h 247529"/>
              <a:gd name="connsiteX38" fmla="*/ 468849 w 923334"/>
              <a:gd name="connsiteY38" fmla="*/ 136869 h 247529"/>
              <a:gd name="connsiteX39" fmla="*/ 500882 w 923334"/>
              <a:gd name="connsiteY39" fmla="*/ 186375 h 247529"/>
              <a:gd name="connsiteX40" fmla="*/ 509618 w 923334"/>
              <a:gd name="connsiteY40" fmla="*/ 212584 h 247529"/>
              <a:gd name="connsiteX41" fmla="*/ 518355 w 923334"/>
              <a:gd name="connsiteY41" fmla="*/ 198023 h 247529"/>
              <a:gd name="connsiteX42" fmla="*/ 535827 w 923334"/>
              <a:gd name="connsiteY42" fmla="*/ 160166 h 247529"/>
              <a:gd name="connsiteX43" fmla="*/ 553300 w 923334"/>
              <a:gd name="connsiteY43" fmla="*/ 136869 h 247529"/>
              <a:gd name="connsiteX44" fmla="*/ 564948 w 923334"/>
              <a:gd name="connsiteY44" fmla="*/ 122308 h 247529"/>
              <a:gd name="connsiteX45" fmla="*/ 576597 w 923334"/>
              <a:gd name="connsiteY45" fmla="*/ 104836 h 247529"/>
              <a:gd name="connsiteX46" fmla="*/ 579509 w 923334"/>
              <a:gd name="connsiteY46" fmla="*/ 96099 h 247529"/>
              <a:gd name="connsiteX47" fmla="*/ 588245 w 923334"/>
              <a:gd name="connsiteY47" fmla="*/ 81539 h 247529"/>
              <a:gd name="connsiteX48" fmla="*/ 599893 w 923334"/>
              <a:gd name="connsiteY48" fmla="*/ 64066 h 247529"/>
              <a:gd name="connsiteX49" fmla="*/ 620278 w 923334"/>
              <a:gd name="connsiteY49" fmla="*/ 90275 h 247529"/>
              <a:gd name="connsiteX50" fmla="*/ 631927 w 923334"/>
              <a:gd name="connsiteY50" fmla="*/ 136869 h 247529"/>
              <a:gd name="connsiteX51" fmla="*/ 646487 w 923334"/>
              <a:gd name="connsiteY51" fmla="*/ 174726 h 247529"/>
              <a:gd name="connsiteX52" fmla="*/ 658135 w 923334"/>
              <a:gd name="connsiteY52" fmla="*/ 171814 h 247529"/>
              <a:gd name="connsiteX53" fmla="*/ 669784 w 923334"/>
              <a:gd name="connsiteY53" fmla="*/ 157254 h 247529"/>
              <a:gd name="connsiteX54" fmla="*/ 678520 w 923334"/>
              <a:gd name="connsiteY54" fmla="*/ 148517 h 247529"/>
              <a:gd name="connsiteX55" fmla="*/ 684344 w 923334"/>
              <a:gd name="connsiteY55" fmla="*/ 136869 h 247529"/>
              <a:gd name="connsiteX56" fmla="*/ 693081 w 923334"/>
              <a:gd name="connsiteY56" fmla="*/ 128133 h 247529"/>
              <a:gd name="connsiteX57" fmla="*/ 701817 w 923334"/>
              <a:gd name="connsiteY57" fmla="*/ 116484 h 247529"/>
              <a:gd name="connsiteX58" fmla="*/ 716378 w 923334"/>
              <a:gd name="connsiteY58" fmla="*/ 93187 h 247529"/>
              <a:gd name="connsiteX59" fmla="*/ 730938 w 923334"/>
              <a:gd name="connsiteY59" fmla="*/ 75715 h 247529"/>
              <a:gd name="connsiteX60" fmla="*/ 765883 w 923334"/>
              <a:gd name="connsiteY60" fmla="*/ 101924 h 247529"/>
              <a:gd name="connsiteX61" fmla="*/ 821213 w 923334"/>
              <a:gd name="connsiteY61" fmla="*/ 183463 h 247529"/>
              <a:gd name="connsiteX62" fmla="*/ 835774 w 923334"/>
              <a:gd name="connsiteY62" fmla="*/ 203847 h 247529"/>
              <a:gd name="connsiteX63" fmla="*/ 847422 w 923334"/>
              <a:gd name="connsiteY63" fmla="*/ 221320 h 247529"/>
              <a:gd name="connsiteX64" fmla="*/ 861983 w 923334"/>
              <a:gd name="connsiteY64" fmla="*/ 235880 h 247529"/>
              <a:gd name="connsiteX65" fmla="*/ 885279 w 923334"/>
              <a:gd name="connsiteY65" fmla="*/ 189287 h 247529"/>
              <a:gd name="connsiteX66" fmla="*/ 894016 w 923334"/>
              <a:gd name="connsiteY66" fmla="*/ 171814 h 247529"/>
              <a:gd name="connsiteX67" fmla="*/ 905664 w 923334"/>
              <a:gd name="connsiteY67" fmla="*/ 154341 h 247529"/>
              <a:gd name="connsiteX68" fmla="*/ 920225 w 923334"/>
              <a:gd name="connsiteY68" fmla="*/ 128133 h 247529"/>
              <a:gd name="connsiteX69" fmla="*/ 882367 w 923334"/>
              <a:gd name="connsiteY69" fmla="*/ 125220 h 247529"/>
              <a:gd name="connsiteX70" fmla="*/ 809565 w 923334"/>
              <a:gd name="connsiteY70" fmla="*/ 154341 h 247529"/>
              <a:gd name="connsiteX71" fmla="*/ 789180 w 923334"/>
              <a:gd name="connsiteY71" fmla="*/ 160166 h 247529"/>
              <a:gd name="connsiteX72" fmla="*/ 771707 w 923334"/>
              <a:gd name="connsiteY72" fmla="*/ 165990 h 247529"/>
              <a:gd name="connsiteX73" fmla="*/ 757147 w 923334"/>
              <a:gd name="connsiteY73" fmla="*/ 171814 h 247529"/>
              <a:gd name="connsiteX74" fmla="*/ 739674 w 923334"/>
              <a:gd name="connsiteY74" fmla="*/ 180550 h 247529"/>
              <a:gd name="connsiteX75" fmla="*/ 728026 w 923334"/>
              <a:gd name="connsiteY75" fmla="*/ 177638 h 247529"/>
              <a:gd name="connsiteX76" fmla="*/ 725114 w 923334"/>
              <a:gd name="connsiteY76" fmla="*/ 163078 h 247529"/>
              <a:gd name="connsiteX77" fmla="*/ 719290 w 923334"/>
              <a:gd name="connsiteY77" fmla="*/ 151429 h 247529"/>
              <a:gd name="connsiteX78" fmla="*/ 710553 w 923334"/>
              <a:gd name="connsiteY78" fmla="*/ 128133 h 247529"/>
              <a:gd name="connsiteX79" fmla="*/ 707641 w 923334"/>
              <a:gd name="connsiteY79" fmla="*/ 99012 h 247529"/>
              <a:gd name="connsiteX80" fmla="*/ 695993 w 923334"/>
              <a:gd name="connsiteY80" fmla="*/ 101924 h 247529"/>
              <a:gd name="connsiteX81" fmla="*/ 687256 w 923334"/>
              <a:gd name="connsiteY81" fmla="*/ 116484 h 247529"/>
              <a:gd name="connsiteX82" fmla="*/ 661048 w 923334"/>
              <a:gd name="connsiteY82" fmla="*/ 142693 h 247529"/>
              <a:gd name="connsiteX83" fmla="*/ 652311 w 923334"/>
              <a:gd name="connsiteY83" fmla="*/ 154341 h 247529"/>
              <a:gd name="connsiteX84" fmla="*/ 611542 w 923334"/>
              <a:gd name="connsiteY84" fmla="*/ 177638 h 247529"/>
              <a:gd name="connsiteX85" fmla="*/ 594069 w 923334"/>
              <a:gd name="connsiteY85" fmla="*/ 180550 h 247529"/>
              <a:gd name="connsiteX86" fmla="*/ 567860 w 923334"/>
              <a:gd name="connsiteY86" fmla="*/ 186375 h 247529"/>
              <a:gd name="connsiteX87" fmla="*/ 530003 w 923334"/>
              <a:gd name="connsiteY87" fmla="*/ 183463 h 247529"/>
              <a:gd name="connsiteX88" fmla="*/ 518355 w 923334"/>
              <a:gd name="connsiteY88" fmla="*/ 177638 h 247529"/>
              <a:gd name="connsiteX89" fmla="*/ 503794 w 923334"/>
              <a:gd name="connsiteY89" fmla="*/ 163078 h 247529"/>
              <a:gd name="connsiteX90" fmla="*/ 497970 w 923334"/>
              <a:gd name="connsiteY90" fmla="*/ 139781 h 247529"/>
              <a:gd name="connsiteX91" fmla="*/ 492146 w 923334"/>
              <a:gd name="connsiteY91" fmla="*/ 122308 h 247529"/>
              <a:gd name="connsiteX92" fmla="*/ 489234 w 923334"/>
              <a:gd name="connsiteY92" fmla="*/ 87363 h 247529"/>
              <a:gd name="connsiteX93" fmla="*/ 471761 w 923334"/>
              <a:gd name="connsiteY93" fmla="*/ 96099 h 247529"/>
              <a:gd name="connsiteX94" fmla="*/ 457200 w 923334"/>
              <a:gd name="connsiteY94" fmla="*/ 116484 h 247529"/>
              <a:gd name="connsiteX95" fmla="*/ 433904 w 923334"/>
              <a:gd name="connsiteY95" fmla="*/ 145605 h 247529"/>
              <a:gd name="connsiteX96" fmla="*/ 384398 w 923334"/>
              <a:gd name="connsiteY96" fmla="*/ 200935 h 247529"/>
              <a:gd name="connsiteX97" fmla="*/ 349453 w 923334"/>
              <a:gd name="connsiteY97" fmla="*/ 241705 h 247529"/>
              <a:gd name="connsiteX98" fmla="*/ 337804 w 923334"/>
              <a:gd name="connsiteY98" fmla="*/ 247529 h 247529"/>
              <a:gd name="connsiteX99" fmla="*/ 320332 w 923334"/>
              <a:gd name="connsiteY99" fmla="*/ 241705 h 247529"/>
              <a:gd name="connsiteX100" fmla="*/ 308683 w 923334"/>
              <a:gd name="connsiteY100" fmla="*/ 206759 h 247529"/>
              <a:gd name="connsiteX101" fmla="*/ 299947 w 923334"/>
              <a:gd name="connsiteY101" fmla="*/ 177638 h 247529"/>
              <a:gd name="connsiteX102" fmla="*/ 297035 w 923334"/>
              <a:gd name="connsiteY102" fmla="*/ 154341 h 247529"/>
              <a:gd name="connsiteX103" fmla="*/ 294123 w 923334"/>
              <a:gd name="connsiteY103" fmla="*/ 90275 h 247529"/>
              <a:gd name="connsiteX104" fmla="*/ 291211 w 923334"/>
              <a:gd name="connsiteY104" fmla="*/ 81539 h 247529"/>
              <a:gd name="connsiteX105" fmla="*/ 288299 w 923334"/>
              <a:gd name="connsiteY105" fmla="*/ 69891 h 247529"/>
              <a:gd name="connsiteX106" fmla="*/ 282474 w 923334"/>
              <a:gd name="connsiteY106" fmla="*/ 58242 h 247529"/>
              <a:gd name="connsiteX107" fmla="*/ 279562 w 923334"/>
              <a:gd name="connsiteY107" fmla="*/ 49506 h 247529"/>
              <a:gd name="connsiteX108" fmla="*/ 270826 w 923334"/>
              <a:gd name="connsiteY108" fmla="*/ 43682 h 247529"/>
              <a:gd name="connsiteX109" fmla="*/ 232969 w 923334"/>
              <a:gd name="connsiteY109" fmla="*/ 58242 h 247529"/>
              <a:gd name="connsiteX110" fmla="*/ 189287 w 923334"/>
              <a:gd name="connsiteY110" fmla="*/ 110660 h 247529"/>
              <a:gd name="connsiteX111" fmla="*/ 133957 w 923334"/>
              <a:gd name="connsiteY111" fmla="*/ 165990 h 247529"/>
              <a:gd name="connsiteX112" fmla="*/ 107748 w 923334"/>
              <a:gd name="connsiteY112" fmla="*/ 186375 h 247529"/>
              <a:gd name="connsiteX113" fmla="*/ 90276 w 923334"/>
              <a:gd name="connsiteY113" fmla="*/ 198023 h 247529"/>
              <a:gd name="connsiteX114" fmla="*/ 58242 w 923334"/>
              <a:gd name="connsiteY114" fmla="*/ 224232 h 247529"/>
              <a:gd name="connsiteX115" fmla="*/ 46594 w 923334"/>
              <a:gd name="connsiteY115" fmla="*/ 221320 h 247529"/>
              <a:gd name="connsiteX116" fmla="*/ 43682 w 923334"/>
              <a:gd name="connsiteY116" fmla="*/ 212584 h 247529"/>
              <a:gd name="connsiteX117" fmla="*/ 37858 w 923334"/>
              <a:gd name="connsiteY117" fmla="*/ 200935 h 247529"/>
              <a:gd name="connsiteX118" fmla="*/ 32034 w 923334"/>
              <a:gd name="connsiteY118" fmla="*/ 183463 h 247529"/>
              <a:gd name="connsiteX119" fmla="*/ 20385 w 923334"/>
              <a:gd name="connsiteY119" fmla="*/ 157254 h 247529"/>
              <a:gd name="connsiteX120" fmla="*/ 8737 w 923334"/>
              <a:gd name="connsiteY120" fmla="*/ 133957 h 247529"/>
              <a:gd name="connsiteX121" fmla="*/ 5825 w 923334"/>
              <a:gd name="connsiteY121" fmla="*/ 113572 h 247529"/>
              <a:gd name="connsiteX122" fmla="*/ 0 w 923334"/>
              <a:gd name="connsiteY122" fmla="*/ 96099 h 247529"/>
              <a:gd name="connsiteX123" fmla="*/ 11649 w 923334"/>
              <a:gd name="connsiteY123" fmla="*/ 66978 h 247529"/>
              <a:gd name="connsiteX124" fmla="*/ 66979 w 923334"/>
              <a:gd name="connsiteY124" fmla="*/ 119396 h 247529"/>
              <a:gd name="connsiteX125" fmla="*/ 128133 w 923334"/>
              <a:gd name="connsiteY125" fmla="*/ 154341 h 247529"/>
              <a:gd name="connsiteX126" fmla="*/ 168902 w 923334"/>
              <a:gd name="connsiteY126" fmla="*/ 177638 h 247529"/>
              <a:gd name="connsiteX127" fmla="*/ 183463 w 923334"/>
              <a:gd name="connsiteY127" fmla="*/ 174726 h 247529"/>
              <a:gd name="connsiteX128" fmla="*/ 189287 w 923334"/>
              <a:gd name="connsiteY128" fmla="*/ 165990 h 247529"/>
              <a:gd name="connsiteX129" fmla="*/ 198023 w 923334"/>
              <a:gd name="connsiteY129" fmla="*/ 148517 h 247529"/>
              <a:gd name="connsiteX130" fmla="*/ 212584 w 923334"/>
              <a:gd name="connsiteY130" fmla="*/ 113572 h 247529"/>
              <a:gd name="connsiteX131" fmla="*/ 218408 w 923334"/>
              <a:gd name="connsiteY131" fmla="*/ 101924 h 247529"/>
              <a:gd name="connsiteX132" fmla="*/ 224232 w 923334"/>
              <a:gd name="connsiteY132" fmla="*/ 87363 h 247529"/>
              <a:gd name="connsiteX133" fmla="*/ 227144 w 923334"/>
              <a:gd name="connsiteY133" fmla="*/ 78627 h 247529"/>
              <a:gd name="connsiteX134" fmla="*/ 232969 w 923334"/>
              <a:gd name="connsiteY134" fmla="*/ 69891 h 247529"/>
              <a:gd name="connsiteX135" fmla="*/ 238793 w 923334"/>
              <a:gd name="connsiteY135" fmla="*/ 52418 h 247529"/>
              <a:gd name="connsiteX136" fmla="*/ 241705 w 923334"/>
              <a:gd name="connsiteY136" fmla="*/ 43682 h 247529"/>
              <a:gd name="connsiteX137" fmla="*/ 247529 w 923334"/>
              <a:gd name="connsiteY137" fmla="*/ 37857 h 247529"/>
              <a:gd name="connsiteX138" fmla="*/ 262090 w 923334"/>
              <a:gd name="connsiteY138" fmla="*/ 23297 h 247529"/>
              <a:gd name="connsiteX139" fmla="*/ 273738 w 923334"/>
              <a:gd name="connsiteY139" fmla="*/ 20385 h 247529"/>
              <a:gd name="connsiteX140" fmla="*/ 294123 w 923334"/>
              <a:gd name="connsiteY140" fmla="*/ 23297 h 247529"/>
              <a:gd name="connsiteX141" fmla="*/ 320332 w 923334"/>
              <a:gd name="connsiteY141" fmla="*/ 43682 h 247529"/>
              <a:gd name="connsiteX142" fmla="*/ 343628 w 923334"/>
              <a:gd name="connsiteY142" fmla="*/ 58242 h 247529"/>
              <a:gd name="connsiteX143" fmla="*/ 366925 w 923334"/>
              <a:gd name="connsiteY143" fmla="*/ 69891 h 247529"/>
              <a:gd name="connsiteX144" fmla="*/ 390222 w 923334"/>
              <a:gd name="connsiteY144" fmla="*/ 87363 h 247529"/>
              <a:gd name="connsiteX145" fmla="*/ 419343 w 923334"/>
              <a:gd name="connsiteY145" fmla="*/ 99012 h 247529"/>
              <a:gd name="connsiteX146" fmla="*/ 436816 w 923334"/>
              <a:gd name="connsiteY146" fmla="*/ 110660 h 247529"/>
              <a:gd name="connsiteX147" fmla="*/ 454288 w 923334"/>
              <a:gd name="connsiteY147" fmla="*/ 119396 h 247529"/>
              <a:gd name="connsiteX148" fmla="*/ 463025 w 923334"/>
              <a:gd name="connsiteY148" fmla="*/ 125220 h 247529"/>
              <a:gd name="connsiteX149" fmla="*/ 474673 w 923334"/>
              <a:gd name="connsiteY149" fmla="*/ 128133 h 247529"/>
              <a:gd name="connsiteX150" fmla="*/ 483409 w 923334"/>
              <a:gd name="connsiteY150" fmla="*/ 131045 h 247529"/>
              <a:gd name="connsiteX151" fmla="*/ 497970 w 923334"/>
              <a:gd name="connsiteY151" fmla="*/ 128133 h 247529"/>
              <a:gd name="connsiteX152" fmla="*/ 515442 w 923334"/>
              <a:gd name="connsiteY152" fmla="*/ 104836 h 247529"/>
              <a:gd name="connsiteX153" fmla="*/ 547476 w 923334"/>
              <a:gd name="connsiteY153" fmla="*/ 64066 h 247529"/>
              <a:gd name="connsiteX154" fmla="*/ 559124 w 923334"/>
              <a:gd name="connsiteY154" fmla="*/ 43682 h 247529"/>
              <a:gd name="connsiteX155" fmla="*/ 567860 w 923334"/>
              <a:gd name="connsiteY155" fmla="*/ 40770 h 247529"/>
              <a:gd name="connsiteX156" fmla="*/ 576597 w 923334"/>
              <a:gd name="connsiteY156" fmla="*/ 58242 h 247529"/>
              <a:gd name="connsiteX157" fmla="*/ 579509 w 923334"/>
              <a:gd name="connsiteY157" fmla="*/ 78627 h 247529"/>
              <a:gd name="connsiteX158" fmla="*/ 588245 w 923334"/>
              <a:gd name="connsiteY158" fmla="*/ 84451 h 247529"/>
              <a:gd name="connsiteX159" fmla="*/ 602806 w 923334"/>
              <a:gd name="connsiteY159" fmla="*/ 75715 h 247529"/>
              <a:gd name="connsiteX160" fmla="*/ 629014 w 923334"/>
              <a:gd name="connsiteY160" fmla="*/ 40770 h 247529"/>
              <a:gd name="connsiteX161" fmla="*/ 652311 w 923334"/>
              <a:gd name="connsiteY161" fmla="*/ 11648 h 247529"/>
              <a:gd name="connsiteX162" fmla="*/ 669784 w 923334"/>
              <a:gd name="connsiteY162" fmla="*/ 0 h 247529"/>
              <a:gd name="connsiteX163" fmla="*/ 684344 w 923334"/>
              <a:gd name="connsiteY163" fmla="*/ 11648 h 247529"/>
              <a:gd name="connsiteX164" fmla="*/ 701817 w 923334"/>
              <a:gd name="connsiteY164" fmla="*/ 49506 h 247529"/>
              <a:gd name="connsiteX165" fmla="*/ 704729 w 923334"/>
              <a:gd name="connsiteY165" fmla="*/ 58242 h 247529"/>
              <a:gd name="connsiteX166" fmla="*/ 716378 w 923334"/>
              <a:gd name="connsiteY166" fmla="*/ 75715 h 247529"/>
              <a:gd name="connsiteX167" fmla="*/ 722202 w 923334"/>
              <a:gd name="connsiteY167" fmla="*/ 84451 h 247529"/>
              <a:gd name="connsiteX168" fmla="*/ 733850 w 923334"/>
              <a:gd name="connsiteY168" fmla="*/ 87363 h 247529"/>
              <a:gd name="connsiteX169" fmla="*/ 760059 w 923334"/>
              <a:gd name="connsiteY169" fmla="*/ 64066 h 247529"/>
              <a:gd name="connsiteX170" fmla="*/ 768795 w 923334"/>
              <a:gd name="connsiteY170" fmla="*/ 58242 h 247529"/>
              <a:gd name="connsiteX171" fmla="*/ 777532 w 923334"/>
              <a:gd name="connsiteY171" fmla="*/ 55330 h 247529"/>
              <a:gd name="connsiteX172" fmla="*/ 786268 w 923334"/>
              <a:gd name="connsiteY172" fmla="*/ 49506 h 247529"/>
              <a:gd name="connsiteX173" fmla="*/ 821213 w 923334"/>
              <a:gd name="connsiteY173" fmla="*/ 55330 h 247529"/>
              <a:gd name="connsiteX174" fmla="*/ 824125 w 923334"/>
              <a:gd name="connsiteY174" fmla="*/ 64066 h 247529"/>
              <a:gd name="connsiteX175" fmla="*/ 838686 w 923334"/>
              <a:gd name="connsiteY175" fmla="*/ 84451 h 247529"/>
              <a:gd name="connsiteX176" fmla="*/ 847422 w 923334"/>
              <a:gd name="connsiteY176" fmla="*/ 99012 h 247529"/>
              <a:gd name="connsiteX177" fmla="*/ 850334 w 923334"/>
              <a:gd name="connsiteY177" fmla="*/ 110660 h 247529"/>
              <a:gd name="connsiteX178" fmla="*/ 864895 w 923334"/>
              <a:gd name="connsiteY178" fmla="*/ 128133 h 247529"/>
              <a:gd name="connsiteX179" fmla="*/ 888192 w 923334"/>
              <a:gd name="connsiteY179" fmla="*/ 160166 h 247529"/>
              <a:gd name="connsiteX180" fmla="*/ 896928 w 923334"/>
              <a:gd name="connsiteY180" fmla="*/ 168902 h 247529"/>
              <a:gd name="connsiteX181" fmla="*/ 902752 w 923334"/>
              <a:gd name="connsiteY181" fmla="*/ 177638 h 247529"/>
              <a:gd name="connsiteX182" fmla="*/ 911488 w 923334"/>
              <a:gd name="connsiteY182" fmla="*/ 189287 h 247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923334" h="247529">
                <a:moveTo>
                  <a:pt x="55330" y="206759"/>
                </a:moveTo>
                <a:cubicBezTo>
                  <a:pt x="53389" y="197052"/>
                  <a:pt x="52057" y="187203"/>
                  <a:pt x="49506" y="177638"/>
                </a:cubicBezTo>
                <a:cubicBezTo>
                  <a:pt x="48159" y="172587"/>
                  <a:pt x="45057" y="168121"/>
                  <a:pt x="43682" y="163078"/>
                </a:cubicBezTo>
                <a:cubicBezTo>
                  <a:pt x="42470" y="158634"/>
                  <a:pt x="38317" y="128434"/>
                  <a:pt x="37858" y="125220"/>
                </a:cubicBezTo>
                <a:cubicBezTo>
                  <a:pt x="38829" y="108718"/>
                  <a:pt x="38318" y="92062"/>
                  <a:pt x="40770" y="75715"/>
                </a:cubicBezTo>
                <a:cubicBezTo>
                  <a:pt x="41289" y="72254"/>
                  <a:pt x="44353" y="69667"/>
                  <a:pt x="46594" y="66978"/>
                </a:cubicBezTo>
                <a:cubicBezTo>
                  <a:pt x="51195" y="61456"/>
                  <a:pt x="57521" y="55691"/>
                  <a:pt x="64067" y="52418"/>
                </a:cubicBezTo>
                <a:cubicBezTo>
                  <a:pt x="71032" y="48936"/>
                  <a:pt x="79802" y="46202"/>
                  <a:pt x="87363" y="43682"/>
                </a:cubicBezTo>
                <a:cubicBezTo>
                  <a:pt x="91246" y="45623"/>
                  <a:pt x="95479" y="46983"/>
                  <a:pt x="99012" y="49506"/>
                </a:cubicBezTo>
                <a:cubicBezTo>
                  <a:pt x="107157" y="55323"/>
                  <a:pt x="114882" y="68190"/>
                  <a:pt x="119397" y="75715"/>
                </a:cubicBezTo>
                <a:cubicBezTo>
                  <a:pt x="122309" y="80568"/>
                  <a:pt x="125602" y="85213"/>
                  <a:pt x="128133" y="90275"/>
                </a:cubicBezTo>
                <a:cubicBezTo>
                  <a:pt x="130471" y="94951"/>
                  <a:pt x="131619" y="100160"/>
                  <a:pt x="133957" y="104836"/>
                </a:cubicBezTo>
                <a:cubicBezTo>
                  <a:pt x="137470" y="111862"/>
                  <a:pt x="143897" y="121202"/>
                  <a:pt x="148518" y="128133"/>
                </a:cubicBezTo>
                <a:cubicBezTo>
                  <a:pt x="149489" y="132986"/>
                  <a:pt x="150230" y="137891"/>
                  <a:pt x="151430" y="142693"/>
                </a:cubicBezTo>
                <a:cubicBezTo>
                  <a:pt x="152174" y="145671"/>
                  <a:pt x="154342" y="154499"/>
                  <a:pt x="154342" y="151429"/>
                </a:cubicBezTo>
                <a:cubicBezTo>
                  <a:pt x="154342" y="145525"/>
                  <a:pt x="152401" y="139781"/>
                  <a:pt x="151430" y="133957"/>
                </a:cubicBezTo>
                <a:cubicBezTo>
                  <a:pt x="154342" y="114543"/>
                  <a:pt x="155585" y="94804"/>
                  <a:pt x="160166" y="75715"/>
                </a:cubicBezTo>
                <a:cubicBezTo>
                  <a:pt x="161487" y="70211"/>
                  <a:pt x="165573" y="65732"/>
                  <a:pt x="168902" y="61154"/>
                </a:cubicBezTo>
                <a:cubicBezTo>
                  <a:pt x="172031" y="56852"/>
                  <a:pt x="188929" y="36449"/>
                  <a:pt x="195111" y="32033"/>
                </a:cubicBezTo>
                <a:cubicBezTo>
                  <a:pt x="197609" y="30249"/>
                  <a:pt x="201102" y="30494"/>
                  <a:pt x="203848" y="29121"/>
                </a:cubicBezTo>
                <a:cubicBezTo>
                  <a:pt x="208910" y="26590"/>
                  <a:pt x="213555" y="23297"/>
                  <a:pt x="218408" y="20385"/>
                </a:cubicBezTo>
                <a:cubicBezTo>
                  <a:pt x="236851" y="22326"/>
                  <a:pt x="255349" y="23810"/>
                  <a:pt x="273738" y="26209"/>
                </a:cubicBezTo>
                <a:cubicBezTo>
                  <a:pt x="277707" y="26727"/>
                  <a:pt x="281806" y="27331"/>
                  <a:pt x="285386" y="29121"/>
                </a:cubicBezTo>
                <a:cubicBezTo>
                  <a:pt x="297036" y="34946"/>
                  <a:pt x="294845" y="37003"/>
                  <a:pt x="302859" y="43682"/>
                </a:cubicBezTo>
                <a:cubicBezTo>
                  <a:pt x="306587" y="46789"/>
                  <a:pt x="310624" y="49506"/>
                  <a:pt x="314507" y="52418"/>
                </a:cubicBezTo>
                <a:cubicBezTo>
                  <a:pt x="317419" y="58242"/>
                  <a:pt x="320599" y="63940"/>
                  <a:pt x="323244" y="69891"/>
                </a:cubicBezTo>
                <a:cubicBezTo>
                  <a:pt x="324491" y="72696"/>
                  <a:pt x="325313" y="75676"/>
                  <a:pt x="326156" y="78627"/>
                </a:cubicBezTo>
                <a:cubicBezTo>
                  <a:pt x="329631" y="90791"/>
                  <a:pt x="329692" y="94018"/>
                  <a:pt x="331980" y="107748"/>
                </a:cubicBezTo>
                <a:cubicBezTo>
                  <a:pt x="331009" y="128133"/>
                  <a:pt x="331452" y="148634"/>
                  <a:pt x="329068" y="168902"/>
                </a:cubicBezTo>
                <a:cubicBezTo>
                  <a:pt x="328600" y="172877"/>
                  <a:pt x="326018" y="161254"/>
                  <a:pt x="326156" y="157254"/>
                </a:cubicBezTo>
                <a:cubicBezTo>
                  <a:pt x="326995" y="132923"/>
                  <a:pt x="329387" y="108658"/>
                  <a:pt x="331980" y="84451"/>
                </a:cubicBezTo>
                <a:cubicBezTo>
                  <a:pt x="332307" y="81399"/>
                  <a:pt x="333519" y="78460"/>
                  <a:pt x="334892" y="75715"/>
                </a:cubicBezTo>
                <a:cubicBezTo>
                  <a:pt x="339649" y="66201"/>
                  <a:pt x="347703" y="58825"/>
                  <a:pt x="358189" y="55330"/>
                </a:cubicBezTo>
                <a:cubicBezTo>
                  <a:pt x="361101" y="54359"/>
                  <a:pt x="364180" y="53791"/>
                  <a:pt x="366925" y="52418"/>
                </a:cubicBezTo>
                <a:cubicBezTo>
                  <a:pt x="389506" y="41128"/>
                  <a:pt x="362441" y="51001"/>
                  <a:pt x="384398" y="43682"/>
                </a:cubicBezTo>
                <a:cubicBezTo>
                  <a:pt x="394105" y="46594"/>
                  <a:pt x="404577" y="47649"/>
                  <a:pt x="413519" y="52418"/>
                </a:cubicBezTo>
                <a:cubicBezTo>
                  <a:pt x="419575" y="55648"/>
                  <a:pt x="423645" y="61738"/>
                  <a:pt x="428079" y="66978"/>
                </a:cubicBezTo>
                <a:cubicBezTo>
                  <a:pt x="434349" y="74388"/>
                  <a:pt x="440630" y="81908"/>
                  <a:pt x="445552" y="90275"/>
                </a:cubicBezTo>
                <a:cubicBezTo>
                  <a:pt x="486644" y="160132"/>
                  <a:pt x="430955" y="78307"/>
                  <a:pt x="468849" y="136869"/>
                </a:cubicBezTo>
                <a:cubicBezTo>
                  <a:pt x="478448" y="151703"/>
                  <a:pt x="493444" y="169373"/>
                  <a:pt x="500882" y="186375"/>
                </a:cubicBezTo>
                <a:cubicBezTo>
                  <a:pt x="504573" y="194812"/>
                  <a:pt x="509618" y="212584"/>
                  <a:pt x="509618" y="212584"/>
                </a:cubicBezTo>
                <a:cubicBezTo>
                  <a:pt x="512530" y="207730"/>
                  <a:pt x="515824" y="203086"/>
                  <a:pt x="518355" y="198023"/>
                </a:cubicBezTo>
                <a:cubicBezTo>
                  <a:pt x="524462" y="185809"/>
                  <a:pt x="528359" y="171782"/>
                  <a:pt x="535827" y="160166"/>
                </a:cubicBezTo>
                <a:cubicBezTo>
                  <a:pt x="541076" y="152001"/>
                  <a:pt x="547915" y="144946"/>
                  <a:pt x="553300" y="136869"/>
                </a:cubicBezTo>
                <a:cubicBezTo>
                  <a:pt x="560647" y="125848"/>
                  <a:pt x="556649" y="130608"/>
                  <a:pt x="564948" y="122308"/>
                </a:cubicBezTo>
                <a:cubicBezTo>
                  <a:pt x="571636" y="95556"/>
                  <a:pt x="561970" y="123119"/>
                  <a:pt x="576597" y="104836"/>
                </a:cubicBezTo>
                <a:cubicBezTo>
                  <a:pt x="578515" y="102439"/>
                  <a:pt x="578136" y="98845"/>
                  <a:pt x="579509" y="96099"/>
                </a:cubicBezTo>
                <a:cubicBezTo>
                  <a:pt x="582040" y="91037"/>
                  <a:pt x="585206" y="86314"/>
                  <a:pt x="588245" y="81539"/>
                </a:cubicBezTo>
                <a:cubicBezTo>
                  <a:pt x="592003" y="75633"/>
                  <a:pt x="599893" y="64066"/>
                  <a:pt x="599893" y="64066"/>
                </a:cubicBezTo>
                <a:cubicBezTo>
                  <a:pt x="618415" y="68696"/>
                  <a:pt x="612567" y="63838"/>
                  <a:pt x="620278" y="90275"/>
                </a:cubicBezTo>
                <a:cubicBezTo>
                  <a:pt x="624761" y="105644"/>
                  <a:pt x="625981" y="122005"/>
                  <a:pt x="631927" y="136869"/>
                </a:cubicBezTo>
                <a:cubicBezTo>
                  <a:pt x="644715" y="168840"/>
                  <a:pt x="640269" y="156072"/>
                  <a:pt x="646487" y="174726"/>
                </a:cubicBezTo>
                <a:cubicBezTo>
                  <a:pt x="650370" y="173755"/>
                  <a:pt x="654933" y="174215"/>
                  <a:pt x="658135" y="171814"/>
                </a:cubicBezTo>
                <a:cubicBezTo>
                  <a:pt x="663107" y="168085"/>
                  <a:pt x="665691" y="161932"/>
                  <a:pt x="669784" y="157254"/>
                </a:cubicBezTo>
                <a:cubicBezTo>
                  <a:pt x="672496" y="154155"/>
                  <a:pt x="676126" y="151868"/>
                  <a:pt x="678520" y="148517"/>
                </a:cubicBezTo>
                <a:cubicBezTo>
                  <a:pt x="681043" y="144985"/>
                  <a:pt x="681821" y="140401"/>
                  <a:pt x="684344" y="136869"/>
                </a:cubicBezTo>
                <a:cubicBezTo>
                  <a:pt x="686738" y="133518"/>
                  <a:pt x="690401" y="131260"/>
                  <a:pt x="693081" y="128133"/>
                </a:cubicBezTo>
                <a:cubicBezTo>
                  <a:pt x="696240" y="124448"/>
                  <a:pt x="698905" y="120367"/>
                  <a:pt x="701817" y="116484"/>
                </a:cubicBezTo>
                <a:cubicBezTo>
                  <a:pt x="707030" y="100846"/>
                  <a:pt x="702133" y="112180"/>
                  <a:pt x="716378" y="93187"/>
                </a:cubicBezTo>
                <a:cubicBezTo>
                  <a:pt x="728541" y="76970"/>
                  <a:pt x="714956" y="91697"/>
                  <a:pt x="730938" y="75715"/>
                </a:cubicBezTo>
                <a:cubicBezTo>
                  <a:pt x="753575" y="80242"/>
                  <a:pt x="746497" y="75753"/>
                  <a:pt x="765883" y="101924"/>
                </a:cubicBezTo>
                <a:cubicBezTo>
                  <a:pt x="790646" y="135354"/>
                  <a:pt x="800284" y="153021"/>
                  <a:pt x="821213" y="183463"/>
                </a:cubicBezTo>
                <a:cubicBezTo>
                  <a:pt x="825944" y="190344"/>
                  <a:pt x="831021" y="196982"/>
                  <a:pt x="835774" y="203847"/>
                </a:cubicBezTo>
                <a:cubicBezTo>
                  <a:pt x="839758" y="209602"/>
                  <a:pt x="842472" y="216371"/>
                  <a:pt x="847422" y="221320"/>
                </a:cubicBezTo>
                <a:lnTo>
                  <a:pt x="861983" y="235880"/>
                </a:lnTo>
                <a:cubicBezTo>
                  <a:pt x="882083" y="209079"/>
                  <a:pt x="858990" y="241862"/>
                  <a:pt x="885279" y="189287"/>
                </a:cubicBezTo>
                <a:cubicBezTo>
                  <a:pt x="888191" y="183463"/>
                  <a:pt x="890735" y="177439"/>
                  <a:pt x="894016" y="171814"/>
                </a:cubicBezTo>
                <a:cubicBezTo>
                  <a:pt x="897543" y="165768"/>
                  <a:pt x="902534" y="160602"/>
                  <a:pt x="905664" y="154341"/>
                </a:cubicBezTo>
                <a:cubicBezTo>
                  <a:pt x="914019" y="137630"/>
                  <a:pt x="909254" y="146415"/>
                  <a:pt x="920225" y="128133"/>
                </a:cubicBezTo>
                <a:cubicBezTo>
                  <a:pt x="926209" y="104193"/>
                  <a:pt x="928086" y="111504"/>
                  <a:pt x="882367" y="125220"/>
                </a:cubicBezTo>
                <a:cubicBezTo>
                  <a:pt x="815943" y="145147"/>
                  <a:pt x="857202" y="136477"/>
                  <a:pt x="809565" y="154341"/>
                </a:cubicBezTo>
                <a:cubicBezTo>
                  <a:pt x="802948" y="156822"/>
                  <a:pt x="795934" y="158088"/>
                  <a:pt x="789180" y="160166"/>
                </a:cubicBezTo>
                <a:cubicBezTo>
                  <a:pt x="783312" y="161972"/>
                  <a:pt x="777477" y="163892"/>
                  <a:pt x="771707" y="165990"/>
                </a:cubicBezTo>
                <a:cubicBezTo>
                  <a:pt x="766794" y="167776"/>
                  <a:pt x="761822" y="169476"/>
                  <a:pt x="757147" y="171814"/>
                </a:cubicBezTo>
                <a:cubicBezTo>
                  <a:pt x="734569" y="183103"/>
                  <a:pt x="761632" y="173231"/>
                  <a:pt x="739674" y="180550"/>
                </a:cubicBezTo>
                <a:cubicBezTo>
                  <a:pt x="735791" y="179579"/>
                  <a:pt x="730588" y="180713"/>
                  <a:pt x="728026" y="177638"/>
                </a:cubicBezTo>
                <a:cubicBezTo>
                  <a:pt x="724857" y="173836"/>
                  <a:pt x="726679" y="167773"/>
                  <a:pt x="725114" y="163078"/>
                </a:cubicBezTo>
                <a:cubicBezTo>
                  <a:pt x="723741" y="158960"/>
                  <a:pt x="721053" y="155396"/>
                  <a:pt x="719290" y="151429"/>
                </a:cubicBezTo>
                <a:cubicBezTo>
                  <a:pt x="714643" y="140974"/>
                  <a:pt x="713757" y="137744"/>
                  <a:pt x="710553" y="128133"/>
                </a:cubicBezTo>
                <a:cubicBezTo>
                  <a:pt x="709582" y="118426"/>
                  <a:pt x="712379" y="107540"/>
                  <a:pt x="707641" y="99012"/>
                </a:cubicBezTo>
                <a:cubicBezTo>
                  <a:pt x="705697" y="95513"/>
                  <a:pt x="699032" y="99320"/>
                  <a:pt x="695993" y="101924"/>
                </a:cubicBezTo>
                <a:cubicBezTo>
                  <a:pt x="691695" y="105607"/>
                  <a:pt x="690940" y="112187"/>
                  <a:pt x="687256" y="116484"/>
                </a:cubicBezTo>
                <a:cubicBezTo>
                  <a:pt x="679216" y="125864"/>
                  <a:pt x="668461" y="132810"/>
                  <a:pt x="661048" y="142693"/>
                </a:cubicBezTo>
                <a:cubicBezTo>
                  <a:pt x="658136" y="146576"/>
                  <a:pt x="655939" y="151116"/>
                  <a:pt x="652311" y="154341"/>
                </a:cubicBezTo>
                <a:cubicBezTo>
                  <a:pt x="646210" y="159764"/>
                  <a:pt x="618036" y="176556"/>
                  <a:pt x="611542" y="177638"/>
                </a:cubicBezTo>
                <a:lnTo>
                  <a:pt x="594069" y="180550"/>
                </a:lnTo>
                <a:cubicBezTo>
                  <a:pt x="585058" y="183555"/>
                  <a:pt x="578115" y="186375"/>
                  <a:pt x="567860" y="186375"/>
                </a:cubicBezTo>
                <a:cubicBezTo>
                  <a:pt x="555204" y="186375"/>
                  <a:pt x="542622" y="184434"/>
                  <a:pt x="530003" y="183463"/>
                </a:cubicBezTo>
                <a:cubicBezTo>
                  <a:pt x="526120" y="181521"/>
                  <a:pt x="521782" y="180303"/>
                  <a:pt x="518355" y="177638"/>
                </a:cubicBezTo>
                <a:cubicBezTo>
                  <a:pt x="512937" y="173424"/>
                  <a:pt x="503794" y="163078"/>
                  <a:pt x="503794" y="163078"/>
                </a:cubicBezTo>
                <a:cubicBezTo>
                  <a:pt x="494957" y="136563"/>
                  <a:pt x="508514" y="178443"/>
                  <a:pt x="497970" y="139781"/>
                </a:cubicBezTo>
                <a:cubicBezTo>
                  <a:pt x="496355" y="133858"/>
                  <a:pt x="492146" y="122308"/>
                  <a:pt x="492146" y="122308"/>
                </a:cubicBezTo>
                <a:cubicBezTo>
                  <a:pt x="491175" y="110660"/>
                  <a:pt x="496410" y="96589"/>
                  <a:pt x="489234" y="87363"/>
                </a:cubicBezTo>
                <a:cubicBezTo>
                  <a:pt x="485236" y="82223"/>
                  <a:pt x="476579" y="91719"/>
                  <a:pt x="471761" y="96099"/>
                </a:cubicBezTo>
                <a:cubicBezTo>
                  <a:pt x="465582" y="101716"/>
                  <a:pt x="462272" y="109851"/>
                  <a:pt x="457200" y="116484"/>
                </a:cubicBezTo>
                <a:cubicBezTo>
                  <a:pt x="449649" y="126359"/>
                  <a:pt x="442021" y="136190"/>
                  <a:pt x="433904" y="145605"/>
                </a:cubicBezTo>
                <a:cubicBezTo>
                  <a:pt x="417745" y="164350"/>
                  <a:pt x="399592" y="181400"/>
                  <a:pt x="384398" y="200935"/>
                </a:cubicBezTo>
                <a:cubicBezTo>
                  <a:pt x="375596" y="212252"/>
                  <a:pt x="362042" y="231913"/>
                  <a:pt x="349453" y="241705"/>
                </a:cubicBezTo>
                <a:cubicBezTo>
                  <a:pt x="346026" y="244370"/>
                  <a:pt x="341687" y="245588"/>
                  <a:pt x="337804" y="247529"/>
                </a:cubicBezTo>
                <a:cubicBezTo>
                  <a:pt x="331980" y="245588"/>
                  <a:pt x="323900" y="246701"/>
                  <a:pt x="320332" y="241705"/>
                </a:cubicBezTo>
                <a:cubicBezTo>
                  <a:pt x="313195" y="231713"/>
                  <a:pt x="312566" y="218408"/>
                  <a:pt x="308683" y="206759"/>
                </a:cubicBezTo>
                <a:cubicBezTo>
                  <a:pt x="306093" y="198989"/>
                  <a:pt x="301414" y="186442"/>
                  <a:pt x="299947" y="177638"/>
                </a:cubicBezTo>
                <a:cubicBezTo>
                  <a:pt x="298660" y="169918"/>
                  <a:pt x="298006" y="162107"/>
                  <a:pt x="297035" y="154341"/>
                </a:cubicBezTo>
                <a:cubicBezTo>
                  <a:pt x="296064" y="132986"/>
                  <a:pt x="295828" y="111584"/>
                  <a:pt x="294123" y="90275"/>
                </a:cubicBezTo>
                <a:cubicBezTo>
                  <a:pt x="293878" y="87215"/>
                  <a:pt x="292054" y="84490"/>
                  <a:pt x="291211" y="81539"/>
                </a:cubicBezTo>
                <a:cubicBezTo>
                  <a:pt x="290112" y="77691"/>
                  <a:pt x="289704" y="73638"/>
                  <a:pt x="288299" y="69891"/>
                </a:cubicBezTo>
                <a:cubicBezTo>
                  <a:pt x="286775" y="65826"/>
                  <a:pt x="284184" y="62232"/>
                  <a:pt x="282474" y="58242"/>
                </a:cubicBezTo>
                <a:cubicBezTo>
                  <a:pt x="281265" y="55421"/>
                  <a:pt x="281480" y="51903"/>
                  <a:pt x="279562" y="49506"/>
                </a:cubicBezTo>
                <a:cubicBezTo>
                  <a:pt x="277376" y="46773"/>
                  <a:pt x="273738" y="45623"/>
                  <a:pt x="270826" y="43682"/>
                </a:cubicBezTo>
                <a:cubicBezTo>
                  <a:pt x="258207" y="48535"/>
                  <a:pt x="243416" y="49660"/>
                  <a:pt x="232969" y="58242"/>
                </a:cubicBezTo>
                <a:cubicBezTo>
                  <a:pt x="215394" y="72679"/>
                  <a:pt x="205370" y="94577"/>
                  <a:pt x="189287" y="110660"/>
                </a:cubicBezTo>
                <a:cubicBezTo>
                  <a:pt x="170844" y="129103"/>
                  <a:pt x="154545" y="149977"/>
                  <a:pt x="133957" y="165990"/>
                </a:cubicBezTo>
                <a:cubicBezTo>
                  <a:pt x="125221" y="172785"/>
                  <a:pt x="116673" y="179830"/>
                  <a:pt x="107748" y="186375"/>
                </a:cubicBezTo>
                <a:cubicBezTo>
                  <a:pt x="102104" y="190514"/>
                  <a:pt x="95920" y="193884"/>
                  <a:pt x="90276" y="198023"/>
                </a:cubicBezTo>
                <a:cubicBezTo>
                  <a:pt x="66632" y="215362"/>
                  <a:pt x="70720" y="211756"/>
                  <a:pt x="58242" y="224232"/>
                </a:cubicBezTo>
                <a:cubicBezTo>
                  <a:pt x="54359" y="223261"/>
                  <a:pt x="49719" y="223820"/>
                  <a:pt x="46594" y="221320"/>
                </a:cubicBezTo>
                <a:cubicBezTo>
                  <a:pt x="44197" y="219402"/>
                  <a:pt x="44891" y="215405"/>
                  <a:pt x="43682" y="212584"/>
                </a:cubicBezTo>
                <a:cubicBezTo>
                  <a:pt x="41972" y="208594"/>
                  <a:pt x="39470" y="204966"/>
                  <a:pt x="37858" y="200935"/>
                </a:cubicBezTo>
                <a:cubicBezTo>
                  <a:pt x="35578" y="195235"/>
                  <a:pt x="34132" y="189232"/>
                  <a:pt x="32034" y="183463"/>
                </a:cubicBezTo>
                <a:cubicBezTo>
                  <a:pt x="23400" y="159721"/>
                  <a:pt x="29540" y="177854"/>
                  <a:pt x="20385" y="157254"/>
                </a:cubicBezTo>
                <a:cubicBezTo>
                  <a:pt x="10886" y="135881"/>
                  <a:pt x="19051" y="149428"/>
                  <a:pt x="8737" y="133957"/>
                </a:cubicBezTo>
                <a:cubicBezTo>
                  <a:pt x="7766" y="127162"/>
                  <a:pt x="7369" y="120260"/>
                  <a:pt x="5825" y="113572"/>
                </a:cubicBezTo>
                <a:cubicBezTo>
                  <a:pt x="4444" y="107590"/>
                  <a:pt x="0" y="96099"/>
                  <a:pt x="0" y="96099"/>
                </a:cubicBezTo>
                <a:cubicBezTo>
                  <a:pt x="3883" y="86392"/>
                  <a:pt x="1774" y="63543"/>
                  <a:pt x="11649" y="66978"/>
                </a:cubicBezTo>
                <a:cubicBezTo>
                  <a:pt x="35645" y="75324"/>
                  <a:pt x="46433" y="104453"/>
                  <a:pt x="66979" y="119396"/>
                </a:cubicBezTo>
                <a:cubicBezTo>
                  <a:pt x="154807" y="183271"/>
                  <a:pt x="49268" y="110527"/>
                  <a:pt x="128133" y="154341"/>
                </a:cubicBezTo>
                <a:cubicBezTo>
                  <a:pt x="181025" y="183725"/>
                  <a:pt x="126610" y="163541"/>
                  <a:pt x="168902" y="177638"/>
                </a:cubicBezTo>
                <a:cubicBezTo>
                  <a:pt x="173756" y="176667"/>
                  <a:pt x="179165" y="177182"/>
                  <a:pt x="183463" y="174726"/>
                </a:cubicBezTo>
                <a:cubicBezTo>
                  <a:pt x="186502" y="172990"/>
                  <a:pt x="187587" y="169049"/>
                  <a:pt x="189287" y="165990"/>
                </a:cubicBezTo>
                <a:cubicBezTo>
                  <a:pt x="192449" y="160298"/>
                  <a:pt x="195378" y="154467"/>
                  <a:pt x="198023" y="148517"/>
                </a:cubicBezTo>
                <a:cubicBezTo>
                  <a:pt x="203148" y="136986"/>
                  <a:pt x="206941" y="124859"/>
                  <a:pt x="212584" y="113572"/>
                </a:cubicBezTo>
                <a:cubicBezTo>
                  <a:pt x="214525" y="109689"/>
                  <a:pt x="216645" y="105891"/>
                  <a:pt x="218408" y="101924"/>
                </a:cubicBezTo>
                <a:cubicBezTo>
                  <a:pt x="220531" y="97147"/>
                  <a:pt x="222397" y="92258"/>
                  <a:pt x="224232" y="87363"/>
                </a:cubicBezTo>
                <a:cubicBezTo>
                  <a:pt x="225310" y="84489"/>
                  <a:pt x="225771" y="81372"/>
                  <a:pt x="227144" y="78627"/>
                </a:cubicBezTo>
                <a:cubicBezTo>
                  <a:pt x="228709" y="75497"/>
                  <a:pt x="231027" y="72803"/>
                  <a:pt x="232969" y="69891"/>
                </a:cubicBezTo>
                <a:lnTo>
                  <a:pt x="238793" y="52418"/>
                </a:lnTo>
                <a:cubicBezTo>
                  <a:pt x="239764" y="49506"/>
                  <a:pt x="239535" y="45853"/>
                  <a:pt x="241705" y="43682"/>
                </a:cubicBezTo>
                <a:cubicBezTo>
                  <a:pt x="243646" y="41740"/>
                  <a:pt x="245814" y="40001"/>
                  <a:pt x="247529" y="37857"/>
                </a:cubicBezTo>
                <a:cubicBezTo>
                  <a:pt x="254282" y="29416"/>
                  <a:pt x="251454" y="27855"/>
                  <a:pt x="262090" y="23297"/>
                </a:cubicBezTo>
                <a:cubicBezTo>
                  <a:pt x="265769" y="21721"/>
                  <a:pt x="269855" y="21356"/>
                  <a:pt x="273738" y="20385"/>
                </a:cubicBezTo>
                <a:cubicBezTo>
                  <a:pt x="280533" y="21356"/>
                  <a:pt x="287984" y="20227"/>
                  <a:pt x="294123" y="23297"/>
                </a:cubicBezTo>
                <a:cubicBezTo>
                  <a:pt x="304022" y="28247"/>
                  <a:pt x="311290" y="37299"/>
                  <a:pt x="320332" y="43682"/>
                </a:cubicBezTo>
                <a:cubicBezTo>
                  <a:pt x="327813" y="48963"/>
                  <a:pt x="335647" y="53752"/>
                  <a:pt x="343628" y="58242"/>
                </a:cubicBezTo>
                <a:cubicBezTo>
                  <a:pt x="351195" y="62499"/>
                  <a:pt x="359562" y="65289"/>
                  <a:pt x="366925" y="69891"/>
                </a:cubicBezTo>
                <a:cubicBezTo>
                  <a:pt x="375156" y="75036"/>
                  <a:pt x="381737" y="82649"/>
                  <a:pt x="390222" y="87363"/>
                </a:cubicBezTo>
                <a:cubicBezTo>
                  <a:pt x="399361" y="92440"/>
                  <a:pt x="409992" y="94336"/>
                  <a:pt x="419343" y="99012"/>
                </a:cubicBezTo>
                <a:cubicBezTo>
                  <a:pt x="425604" y="102142"/>
                  <a:pt x="430770" y="107133"/>
                  <a:pt x="436816" y="110660"/>
                </a:cubicBezTo>
                <a:cubicBezTo>
                  <a:pt x="442440" y="113941"/>
                  <a:pt x="448596" y="116234"/>
                  <a:pt x="454288" y="119396"/>
                </a:cubicBezTo>
                <a:cubicBezTo>
                  <a:pt x="457348" y="121096"/>
                  <a:pt x="459808" y="123841"/>
                  <a:pt x="463025" y="125220"/>
                </a:cubicBezTo>
                <a:cubicBezTo>
                  <a:pt x="466704" y="126797"/>
                  <a:pt x="470825" y="127033"/>
                  <a:pt x="474673" y="128133"/>
                </a:cubicBezTo>
                <a:cubicBezTo>
                  <a:pt x="477624" y="128976"/>
                  <a:pt x="480497" y="130074"/>
                  <a:pt x="483409" y="131045"/>
                </a:cubicBezTo>
                <a:cubicBezTo>
                  <a:pt x="488263" y="130074"/>
                  <a:pt x="493643" y="130537"/>
                  <a:pt x="497970" y="128133"/>
                </a:cubicBezTo>
                <a:cubicBezTo>
                  <a:pt x="512571" y="120021"/>
                  <a:pt x="507254" y="116173"/>
                  <a:pt x="515442" y="104836"/>
                </a:cubicBezTo>
                <a:cubicBezTo>
                  <a:pt x="525561" y="90825"/>
                  <a:pt x="547476" y="64066"/>
                  <a:pt x="547476" y="64066"/>
                </a:cubicBezTo>
                <a:cubicBezTo>
                  <a:pt x="550379" y="55357"/>
                  <a:pt x="550987" y="50463"/>
                  <a:pt x="559124" y="43682"/>
                </a:cubicBezTo>
                <a:cubicBezTo>
                  <a:pt x="561482" y="41717"/>
                  <a:pt x="564948" y="41741"/>
                  <a:pt x="567860" y="40770"/>
                </a:cubicBezTo>
                <a:cubicBezTo>
                  <a:pt x="572769" y="48133"/>
                  <a:pt x="574875" y="49630"/>
                  <a:pt x="576597" y="58242"/>
                </a:cubicBezTo>
                <a:cubicBezTo>
                  <a:pt x="577943" y="64973"/>
                  <a:pt x="576721" y="72355"/>
                  <a:pt x="579509" y="78627"/>
                </a:cubicBezTo>
                <a:cubicBezTo>
                  <a:pt x="580930" y="81825"/>
                  <a:pt x="585333" y="82510"/>
                  <a:pt x="588245" y="84451"/>
                </a:cubicBezTo>
                <a:cubicBezTo>
                  <a:pt x="593099" y="81539"/>
                  <a:pt x="598599" y="79501"/>
                  <a:pt x="602806" y="75715"/>
                </a:cubicBezTo>
                <a:cubicBezTo>
                  <a:pt x="615266" y="64501"/>
                  <a:pt x="619237" y="53807"/>
                  <a:pt x="629014" y="40770"/>
                </a:cubicBezTo>
                <a:cubicBezTo>
                  <a:pt x="636473" y="30825"/>
                  <a:pt x="641967" y="18543"/>
                  <a:pt x="652311" y="11648"/>
                </a:cubicBezTo>
                <a:lnTo>
                  <a:pt x="669784" y="0"/>
                </a:lnTo>
                <a:cubicBezTo>
                  <a:pt x="674637" y="3883"/>
                  <a:pt x="680615" y="6676"/>
                  <a:pt x="684344" y="11648"/>
                </a:cubicBezTo>
                <a:cubicBezTo>
                  <a:pt x="689461" y="18471"/>
                  <a:pt x="698109" y="39618"/>
                  <a:pt x="701817" y="49506"/>
                </a:cubicBezTo>
                <a:cubicBezTo>
                  <a:pt x="702895" y="52380"/>
                  <a:pt x="703238" y="55559"/>
                  <a:pt x="704729" y="58242"/>
                </a:cubicBezTo>
                <a:cubicBezTo>
                  <a:pt x="708129" y="64361"/>
                  <a:pt x="712495" y="69891"/>
                  <a:pt x="716378" y="75715"/>
                </a:cubicBezTo>
                <a:cubicBezTo>
                  <a:pt x="718319" y="78627"/>
                  <a:pt x="718807" y="83602"/>
                  <a:pt x="722202" y="84451"/>
                </a:cubicBezTo>
                <a:lnTo>
                  <a:pt x="733850" y="87363"/>
                </a:lnTo>
                <a:cubicBezTo>
                  <a:pt x="748809" y="72405"/>
                  <a:pt x="745066" y="74776"/>
                  <a:pt x="760059" y="64066"/>
                </a:cubicBezTo>
                <a:cubicBezTo>
                  <a:pt x="762907" y="62032"/>
                  <a:pt x="765665" y="59807"/>
                  <a:pt x="768795" y="58242"/>
                </a:cubicBezTo>
                <a:cubicBezTo>
                  <a:pt x="771541" y="56869"/>
                  <a:pt x="774620" y="56301"/>
                  <a:pt x="777532" y="55330"/>
                </a:cubicBezTo>
                <a:cubicBezTo>
                  <a:pt x="780444" y="53389"/>
                  <a:pt x="782768" y="49506"/>
                  <a:pt x="786268" y="49506"/>
                </a:cubicBezTo>
                <a:cubicBezTo>
                  <a:pt x="798077" y="49506"/>
                  <a:pt x="810191" y="51091"/>
                  <a:pt x="821213" y="55330"/>
                </a:cubicBezTo>
                <a:cubicBezTo>
                  <a:pt x="824078" y="56432"/>
                  <a:pt x="822602" y="61401"/>
                  <a:pt x="824125" y="64066"/>
                </a:cubicBezTo>
                <a:cubicBezTo>
                  <a:pt x="829401" y="73299"/>
                  <a:pt x="834179" y="75437"/>
                  <a:pt x="838686" y="84451"/>
                </a:cubicBezTo>
                <a:cubicBezTo>
                  <a:pt x="846247" y="99573"/>
                  <a:pt x="836046" y="87634"/>
                  <a:pt x="847422" y="99012"/>
                </a:cubicBezTo>
                <a:cubicBezTo>
                  <a:pt x="848393" y="102895"/>
                  <a:pt x="848757" y="106981"/>
                  <a:pt x="850334" y="110660"/>
                </a:cubicBezTo>
                <a:cubicBezTo>
                  <a:pt x="854012" y="119241"/>
                  <a:pt x="858898" y="121136"/>
                  <a:pt x="864895" y="128133"/>
                </a:cubicBezTo>
                <a:cubicBezTo>
                  <a:pt x="873530" y="138207"/>
                  <a:pt x="879557" y="150092"/>
                  <a:pt x="888192" y="160166"/>
                </a:cubicBezTo>
                <a:cubicBezTo>
                  <a:pt x="890872" y="163293"/>
                  <a:pt x="894292" y="165738"/>
                  <a:pt x="896928" y="168902"/>
                </a:cubicBezTo>
                <a:cubicBezTo>
                  <a:pt x="899169" y="171591"/>
                  <a:pt x="900277" y="175163"/>
                  <a:pt x="902752" y="177638"/>
                </a:cubicBezTo>
                <a:cubicBezTo>
                  <a:pt x="913103" y="187990"/>
                  <a:pt x="911488" y="178049"/>
                  <a:pt x="911488" y="189287"/>
                </a:cubicBezTo>
              </a:path>
            </a:pathLst>
          </a:custGeom>
          <a:noFill/>
          <a:ln>
            <a:solidFill>
              <a:srgbClr val="3B38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 90"/>
          <p:cNvSpPr/>
          <p:nvPr/>
        </p:nvSpPr>
        <p:spPr>
          <a:xfrm>
            <a:off x="10411453" y="1687445"/>
            <a:ext cx="154341" cy="0"/>
          </a:xfrm>
          <a:custGeom>
            <a:avLst/>
            <a:gdLst>
              <a:gd name="connsiteX0" fmla="*/ 0 w 154341"/>
              <a:gd name="connsiteY0" fmla="*/ 0 h 0"/>
              <a:gd name="connsiteX1" fmla="*/ 154341 w 154341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4341">
                <a:moveTo>
                  <a:pt x="0" y="0"/>
                </a:moveTo>
                <a:lnTo>
                  <a:pt x="154341" y="0"/>
                </a:lnTo>
              </a:path>
            </a:pathLst>
          </a:custGeom>
          <a:noFill/>
          <a:ln>
            <a:solidFill>
              <a:srgbClr val="3B38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Google Shape;1255;p25"/>
          <p:cNvSpPr/>
          <p:nvPr/>
        </p:nvSpPr>
        <p:spPr>
          <a:xfrm>
            <a:off x="11361711" y="769446"/>
            <a:ext cx="397222" cy="2015887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1255;p25"/>
          <p:cNvSpPr/>
          <p:nvPr/>
        </p:nvSpPr>
        <p:spPr>
          <a:xfrm>
            <a:off x="9732855" y="2655699"/>
            <a:ext cx="1788167" cy="265976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1255;p25"/>
          <p:cNvSpPr/>
          <p:nvPr/>
        </p:nvSpPr>
        <p:spPr>
          <a:xfrm>
            <a:off x="9633086" y="1371794"/>
            <a:ext cx="179525" cy="854236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1255;p25"/>
          <p:cNvSpPr/>
          <p:nvPr/>
        </p:nvSpPr>
        <p:spPr>
          <a:xfrm>
            <a:off x="9820085" y="769446"/>
            <a:ext cx="1502165" cy="1880518"/>
          </a:xfrm>
          <a:prstGeom prst="rect">
            <a:avLst/>
          </a:prstGeom>
          <a:noFill/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" name="グループ化 11">
            <a:extLst>
              <a:ext uri="{FF2B5EF4-FFF2-40B4-BE49-F238E27FC236}">
                <a16:creationId xmlns:a16="http://schemas.microsoft.com/office/drawing/2014/main" id="{F9CF6452-0566-57E8-90FA-61FB9612D11F}"/>
              </a:ext>
            </a:extLst>
          </p:cNvPr>
          <p:cNvGrpSpPr>
            <a:grpSpLocks noChangeAspect="1"/>
          </p:cNvGrpSpPr>
          <p:nvPr/>
        </p:nvGrpSpPr>
        <p:grpSpPr>
          <a:xfrm>
            <a:off x="661145" y="2226030"/>
            <a:ext cx="1074829" cy="1298603"/>
            <a:chOff x="2765742" y="1751527"/>
            <a:chExt cx="3654085" cy="4414846"/>
          </a:xfrm>
        </p:grpSpPr>
        <p:sp>
          <p:nvSpPr>
            <p:cNvPr id="13" name="Google Shape;2298;p38">
              <a:extLst>
                <a:ext uri="{FF2B5EF4-FFF2-40B4-BE49-F238E27FC236}">
                  <a16:creationId xmlns:a16="http://schemas.microsoft.com/office/drawing/2014/main" id="{CCF6AAAE-97F3-DB43-3D6D-94B013D214B4}"/>
                </a:ext>
              </a:extLst>
            </p:cNvPr>
            <p:cNvSpPr/>
            <p:nvPr/>
          </p:nvSpPr>
          <p:spPr>
            <a:xfrm>
              <a:off x="4250054" y="4148153"/>
              <a:ext cx="675049" cy="2018220"/>
            </a:xfrm>
            <a:prstGeom prst="rect">
              <a:avLst/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2299;p38">
              <a:extLst>
                <a:ext uri="{FF2B5EF4-FFF2-40B4-BE49-F238E27FC236}">
                  <a16:creationId xmlns:a16="http://schemas.microsoft.com/office/drawing/2014/main" id="{B091AB7E-4266-8071-5D77-C6162BC420FD}"/>
                </a:ext>
              </a:extLst>
            </p:cNvPr>
            <p:cNvSpPr/>
            <p:nvPr/>
          </p:nvSpPr>
          <p:spPr>
            <a:xfrm>
              <a:off x="2765742" y="1751527"/>
              <a:ext cx="3654085" cy="3009678"/>
            </a:xfrm>
            <a:custGeom>
              <a:avLst/>
              <a:gdLst/>
              <a:ahLst/>
              <a:cxnLst/>
              <a:rect l="l" t="t" r="r" b="b"/>
              <a:pathLst>
                <a:path w="4787667" h="3131820" extrusionOk="0">
                  <a:moveTo>
                    <a:pt x="617364" y="537210"/>
                  </a:moveTo>
                  <a:lnTo>
                    <a:pt x="0" y="1151383"/>
                  </a:lnTo>
                  <a:lnTo>
                    <a:pt x="425669" y="1736867"/>
                  </a:lnTo>
                  <a:lnTo>
                    <a:pt x="560214" y="2548890"/>
                  </a:lnTo>
                  <a:lnTo>
                    <a:pt x="1474614" y="3108960"/>
                  </a:lnTo>
                  <a:lnTo>
                    <a:pt x="1806084" y="2948940"/>
                  </a:lnTo>
                  <a:lnTo>
                    <a:pt x="2766204" y="3131820"/>
                  </a:lnTo>
                  <a:lnTo>
                    <a:pt x="3566304" y="3131820"/>
                  </a:lnTo>
                  <a:lnTo>
                    <a:pt x="4034934" y="2286000"/>
                  </a:lnTo>
                  <a:lnTo>
                    <a:pt x="4787667" y="1975505"/>
                  </a:lnTo>
                  <a:lnTo>
                    <a:pt x="4423554" y="1131570"/>
                  </a:lnTo>
                  <a:lnTo>
                    <a:pt x="4457844" y="628650"/>
                  </a:lnTo>
                  <a:lnTo>
                    <a:pt x="3509154" y="171450"/>
                  </a:lnTo>
                  <a:lnTo>
                    <a:pt x="2529613" y="222102"/>
                  </a:lnTo>
                  <a:lnTo>
                    <a:pt x="1954674" y="0"/>
                  </a:lnTo>
                  <a:lnTo>
                    <a:pt x="903114" y="251460"/>
                  </a:lnTo>
                  <a:lnTo>
                    <a:pt x="617364" y="537210"/>
                  </a:lnTo>
                  <a:close/>
                </a:path>
              </a:pathLst>
            </a:custGeom>
            <a:solidFill>
              <a:srgbClr val="548135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6" name="直方体 15">
            <a:extLst>
              <a:ext uri="{FF2B5EF4-FFF2-40B4-BE49-F238E27FC236}">
                <a16:creationId xmlns:a16="http://schemas.microsoft.com/office/drawing/2014/main" id="{0683457C-8B53-46A9-3A64-8A094CB3E82E}"/>
              </a:ext>
            </a:extLst>
          </p:cNvPr>
          <p:cNvSpPr>
            <a:spLocks noChangeAspect="1"/>
          </p:cNvSpPr>
          <p:nvPr/>
        </p:nvSpPr>
        <p:spPr>
          <a:xfrm>
            <a:off x="2789547" y="2822387"/>
            <a:ext cx="397222" cy="397222"/>
          </a:xfrm>
          <a:prstGeom prst="cube">
            <a:avLst>
              <a:gd name="adj" fmla="val 10679"/>
            </a:avLst>
          </a:prstGeom>
          <a:solidFill>
            <a:srgbClr val="BC7D3E"/>
          </a:solidFill>
          <a:ln w="3175"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矢印: 右 19">
            <a:extLst>
              <a:ext uri="{FF2B5EF4-FFF2-40B4-BE49-F238E27FC236}">
                <a16:creationId xmlns:a16="http://schemas.microsoft.com/office/drawing/2014/main" id="{06F71BB8-66D9-E71B-8BE9-58AA7C3E98E6}"/>
              </a:ext>
            </a:extLst>
          </p:cNvPr>
          <p:cNvSpPr/>
          <p:nvPr/>
        </p:nvSpPr>
        <p:spPr>
          <a:xfrm>
            <a:off x="1888006" y="2822387"/>
            <a:ext cx="663356" cy="484632"/>
          </a:xfrm>
          <a:prstGeom prst="rightArrow">
            <a:avLst/>
          </a:prstGeom>
          <a:solidFill>
            <a:schemeClr val="bg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Google Shape;1077;p23">
            <a:extLst>
              <a:ext uri="{FF2B5EF4-FFF2-40B4-BE49-F238E27FC236}">
                <a16:creationId xmlns:a16="http://schemas.microsoft.com/office/drawing/2014/main" id="{E1F25AEB-EA22-D07E-2809-E8FF6E68BF63}"/>
              </a:ext>
            </a:extLst>
          </p:cNvPr>
          <p:cNvSpPr txBox="1"/>
          <p:nvPr/>
        </p:nvSpPr>
        <p:spPr>
          <a:xfrm>
            <a:off x="1632248" y="3385533"/>
            <a:ext cx="1347228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こまかく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する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" name="Google Shape;1077;p23">
            <a:extLst>
              <a:ext uri="{FF2B5EF4-FFF2-40B4-BE49-F238E27FC236}">
                <a16:creationId xmlns:a16="http://schemas.microsoft.com/office/drawing/2014/main" id="{82E0D6D7-1E13-D53D-F11F-CFC3D7AC6643}"/>
              </a:ext>
            </a:extLst>
          </p:cNvPr>
          <p:cNvSpPr txBox="1"/>
          <p:nvPr/>
        </p:nvSpPr>
        <p:spPr>
          <a:xfrm>
            <a:off x="2219684" y="2331071"/>
            <a:ext cx="148114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「チップ」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" name="矢印: 右 22">
            <a:extLst>
              <a:ext uri="{FF2B5EF4-FFF2-40B4-BE49-F238E27FC236}">
                <a16:creationId xmlns:a16="http://schemas.microsoft.com/office/drawing/2014/main" id="{242EC3A9-5D72-DC9D-DA63-4A79FB5B1392}"/>
              </a:ext>
            </a:extLst>
          </p:cNvPr>
          <p:cNvSpPr/>
          <p:nvPr/>
        </p:nvSpPr>
        <p:spPr>
          <a:xfrm>
            <a:off x="3468044" y="2822387"/>
            <a:ext cx="856579" cy="484632"/>
          </a:xfrm>
          <a:prstGeom prst="rightArrow">
            <a:avLst/>
          </a:prstGeom>
          <a:solidFill>
            <a:schemeClr val="bg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4" name="Google Shape;1077;p23">
            <a:extLst>
              <a:ext uri="{FF2B5EF4-FFF2-40B4-BE49-F238E27FC236}">
                <a16:creationId xmlns:a16="http://schemas.microsoft.com/office/drawing/2014/main" id="{909C9596-2D9F-E00F-5591-B2D44A7DAC3D}"/>
              </a:ext>
            </a:extLst>
          </p:cNvPr>
          <p:cNvSpPr txBox="1"/>
          <p:nvPr/>
        </p:nvSpPr>
        <p:spPr>
          <a:xfrm>
            <a:off x="3222648" y="3358088"/>
            <a:ext cx="1603034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糸の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あつまりに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する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" name="雲 24">
            <a:extLst>
              <a:ext uri="{FF2B5EF4-FFF2-40B4-BE49-F238E27FC236}">
                <a16:creationId xmlns:a16="http://schemas.microsoft.com/office/drawing/2014/main" id="{E2AA1EED-937D-3114-9A55-0210387C3378}"/>
              </a:ext>
            </a:extLst>
          </p:cNvPr>
          <p:cNvSpPr/>
          <p:nvPr/>
        </p:nvSpPr>
        <p:spPr>
          <a:xfrm>
            <a:off x="4582948" y="2757195"/>
            <a:ext cx="594589" cy="600893"/>
          </a:xfrm>
          <a:prstGeom prst="cloud">
            <a:avLst/>
          </a:prstGeom>
          <a:solidFill>
            <a:schemeClr val="bg1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" name="Google Shape;1077;p23">
            <a:extLst>
              <a:ext uri="{FF2B5EF4-FFF2-40B4-BE49-F238E27FC236}">
                <a16:creationId xmlns:a16="http://schemas.microsoft.com/office/drawing/2014/main" id="{A6838AAA-0E41-C987-0265-505D9BDD2287}"/>
              </a:ext>
            </a:extLst>
          </p:cNvPr>
          <p:cNvSpPr txBox="1"/>
          <p:nvPr/>
        </p:nvSpPr>
        <p:spPr>
          <a:xfrm>
            <a:off x="4224082" y="2321906"/>
            <a:ext cx="148114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「パルプ」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9" name="矢印: 右 28">
            <a:extLst>
              <a:ext uri="{FF2B5EF4-FFF2-40B4-BE49-F238E27FC236}">
                <a16:creationId xmlns:a16="http://schemas.microsoft.com/office/drawing/2014/main" id="{D3BD1869-8555-2E0E-C9E3-0CCCAFCCA8FF}"/>
              </a:ext>
            </a:extLst>
          </p:cNvPr>
          <p:cNvSpPr/>
          <p:nvPr/>
        </p:nvSpPr>
        <p:spPr>
          <a:xfrm rot="5400000">
            <a:off x="7438068" y="4136098"/>
            <a:ext cx="535431" cy="484632"/>
          </a:xfrm>
          <a:prstGeom prst="rightArrow">
            <a:avLst/>
          </a:prstGeom>
          <a:solidFill>
            <a:schemeClr val="bg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0" name="Google Shape;1077;p23">
            <a:extLst>
              <a:ext uri="{FF2B5EF4-FFF2-40B4-BE49-F238E27FC236}">
                <a16:creationId xmlns:a16="http://schemas.microsoft.com/office/drawing/2014/main" id="{F27DE1BA-9DB0-12F3-F08A-E8FD11908879}"/>
              </a:ext>
            </a:extLst>
          </p:cNvPr>
          <p:cNvSpPr txBox="1"/>
          <p:nvPr/>
        </p:nvSpPr>
        <p:spPr>
          <a:xfrm>
            <a:off x="5182014" y="3341907"/>
            <a:ext cx="1603034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水にとかしてどろどろに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" name="フローチャート: データ 32">
            <a:extLst>
              <a:ext uri="{FF2B5EF4-FFF2-40B4-BE49-F238E27FC236}">
                <a16:creationId xmlns:a16="http://schemas.microsoft.com/office/drawing/2014/main" id="{B0D0EC09-4EBF-9C13-9019-4CB7069367CE}"/>
              </a:ext>
            </a:extLst>
          </p:cNvPr>
          <p:cNvSpPr/>
          <p:nvPr/>
        </p:nvSpPr>
        <p:spPr>
          <a:xfrm flipH="1">
            <a:off x="6676944" y="2702272"/>
            <a:ext cx="1925120" cy="612648"/>
          </a:xfrm>
          <a:prstGeom prst="flowChartInputOutput">
            <a:avLst/>
          </a:prstGeom>
          <a:solidFill>
            <a:schemeClr val="bg1"/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1" name="円柱 30">
            <a:extLst>
              <a:ext uri="{FF2B5EF4-FFF2-40B4-BE49-F238E27FC236}">
                <a16:creationId xmlns:a16="http://schemas.microsoft.com/office/drawing/2014/main" id="{C26F6545-2A69-2230-0E7A-97D9680B80E7}"/>
              </a:ext>
            </a:extLst>
          </p:cNvPr>
          <p:cNvSpPr/>
          <p:nvPr/>
        </p:nvSpPr>
        <p:spPr>
          <a:xfrm rot="5400000" flipV="1">
            <a:off x="7325449" y="2046772"/>
            <a:ext cx="538842" cy="1317611"/>
          </a:xfrm>
          <a:prstGeom prst="can">
            <a:avLst>
              <a:gd name="adj" fmla="val 27782"/>
            </a:avLst>
          </a:prstGeom>
          <a:solidFill>
            <a:schemeClr val="tx1">
              <a:lumMod val="50000"/>
              <a:lumOff val="50000"/>
            </a:schemeClr>
          </a:solidFill>
          <a:ln w="3175"/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5" name="Google Shape;1077;p23">
            <a:extLst>
              <a:ext uri="{FF2B5EF4-FFF2-40B4-BE49-F238E27FC236}">
                <a16:creationId xmlns:a16="http://schemas.microsoft.com/office/drawing/2014/main" id="{21BAEA0C-6434-587B-E128-F2B42810A60D}"/>
              </a:ext>
            </a:extLst>
          </p:cNvPr>
          <p:cNvSpPr txBox="1"/>
          <p:nvPr/>
        </p:nvSpPr>
        <p:spPr>
          <a:xfrm>
            <a:off x="6941291" y="3659560"/>
            <a:ext cx="1798390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ひきのばして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8" name="四角形: メモ 37">
            <a:extLst>
              <a:ext uri="{FF2B5EF4-FFF2-40B4-BE49-F238E27FC236}">
                <a16:creationId xmlns:a16="http://schemas.microsoft.com/office/drawing/2014/main" id="{F09472F7-AC02-6315-6E94-84F08C127659}"/>
              </a:ext>
            </a:extLst>
          </p:cNvPr>
          <p:cNvSpPr/>
          <p:nvPr/>
        </p:nvSpPr>
        <p:spPr>
          <a:xfrm>
            <a:off x="7393813" y="4998190"/>
            <a:ext cx="699517" cy="914400"/>
          </a:xfrm>
          <a:prstGeom prst="foldedCorner">
            <a:avLst>
              <a:gd name="adj" fmla="val 30964"/>
            </a:avLst>
          </a:prstGeom>
          <a:solidFill>
            <a:schemeClr val="bg1"/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9" name="Google Shape;1077;p23">
            <a:extLst>
              <a:ext uri="{FF2B5EF4-FFF2-40B4-BE49-F238E27FC236}">
                <a16:creationId xmlns:a16="http://schemas.microsoft.com/office/drawing/2014/main" id="{5C57E3B0-995E-0FF5-F4E8-77AB7C6BC564}"/>
              </a:ext>
            </a:extLst>
          </p:cNvPr>
          <p:cNvSpPr txBox="1"/>
          <p:nvPr/>
        </p:nvSpPr>
        <p:spPr>
          <a:xfrm>
            <a:off x="8232848" y="4200922"/>
            <a:ext cx="1798390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切ると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" name="Google Shape;1077;p23">
            <a:extLst>
              <a:ext uri="{FF2B5EF4-FFF2-40B4-BE49-F238E27FC236}">
                <a16:creationId xmlns:a16="http://schemas.microsoft.com/office/drawing/2014/main" id="{8DCD1085-3B78-8490-F925-5317A25C92EB}"/>
              </a:ext>
            </a:extLst>
          </p:cNvPr>
          <p:cNvSpPr txBox="1"/>
          <p:nvPr/>
        </p:nvSpPr>
        <p:spPr>
          <a:xfrm>
            <a:off x="8175391" y="5264668"/>
            <a:ext cx="201283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「紙」の完成！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1" name="Google Shape;890;p21">
            <a:extLst>
              <a:ext uri="{FF2B5EF4-FFF2-40B4-BE49-F238E27FC236}">
                <a16:creationId xmlns:a16="http://schemas.microsoft.com/office/drawing/2014/main" id="{2AC4E73B-4DA1-0E12-EBDA-12D8A603A735}"/>
              </a:ext>
            </a:extLst>
          </p:cNvPr>
          <p:cNvGrpSpPr>
            <a:grpSpLocks noChangeAspect="1"/>
          </p:cNvGrpSpPr>
          <p:nvPr/>
        </p:nvGrpSpPr>
        <p:grpSpPr>
          <a:xfrm>
            <a:off x="661145" y="4545906"/>
            <a:ext cx="1761076" cy="1796478"/>
            <a:chOff x="1774174" y="4621762"/>
            <a:chExt cx="1077013" cy="1098664"/>
          </a:xfrm>
        </p:grpSpPr>
        <p:sp>
          <p:nvSpPr>
            <p:cNvPr id="42" name="Google Shape;891;p21">
              <a:extLst>
                <a:ext uri="{FF2B5EF4-FFF2-40B4-BE49-F238E27FC236}">
                  <a16:creationId xmlns:a16="http://schemas.microsoft.com/office/drawing/2014/main" id="{4575FF33-78A3-396B-4068-3ED6BC9AC7C8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892;p21">
              <a:extLst>
                <a:ext uri="{FF2B5EF4-FFF2-40B4-BE49-F238E27FC236}">
                  <a16:creationId xmlns:a16="http://schemas.microsoft.com/office/drawing/2014/main" id="{93925D3F-FE4C-E943-75B0-63F1CEC78D97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893;p21">
              <a:extLst>
                <a:ext uri="{FF2B5EF4-FFF2-40B4-BE49-F238E27FC236}">
                  <a16:creationId xmlns:a16="http://schemas.microsoft.com/office/drawing/2014/main" id="{119DBF8F-90F3-69B4-F47A-F24B187EA201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894;p21">
              <a:extLst>
                <a:ext uri="{FF2B5EF4-FFF2-40B4-BE49-F238E27FC236}">
                  <a16:creationId xmlns:a16="http://schemas.microsoft.com/office/drawing/2014/main" id="{F1C512DA-DA3B-92EA-2744-19C17664D338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895;p21">
              <a:extLst>
                <a:ext uri="{FF2B5EF4-FFF2-40B4-BE49-F238E27FC236}">
                  <a16:creationId xmlns:a16="http://schemas.microsoft.com/office/drawing/2014/main" id="{4E9DF7E9-0630-98A5-3872-E70EE191F818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896;p21">
              <a:extLst>
                <a:ext uri="{FF2B5EF4-FFF2-40B4-BE49-F238E27FC236}">
                  <a16:creationId xmlns:a16="http://schemas.microsoft.com/office/drawing/2014/main" id="{E2CFB799-0BF3-1A68-22E2-7B514A90E60F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48" name="Google Shape;897;p21">
              <a:extLst>
                <a:ext uri="{FF2B5EF4-FFF2-40B4-BE49-F238E27FC236}">
                  <a16:creationId xmlns:a16="http://schemas.microsoft.com/office/drawing/2014/main" id="{27963821-F799-B938-F3C8-95E7B6E49E2C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9" name="Google Shape;898;p21">
              <a:extLst>
                <a:ext uri="{FF2B5EF4-FFF2-40B4-BE49-F238E27FC236}">
                  <a16:creationId xmlns:a16="http://schemas.microsoft.com/office/drawing/2014/main" id="{502CDD2B-D8A6-0940-ED5D-74CF0B9818F2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0" name="Google Shape;899;p21">
              <a:extLst>
                <a:ext uri="{FF2B5EF4-FFF2-40B4-BE49-F238E27FC236}">
                  <a16:creationId xmlns:a16="http://schemas.microsoft.com/office/drawing/2014/main" id="{E025605D-ED03-19D6-BBB8-61B56DBE8216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1" name="Google Shape;900;p21">
              <a:extLst>
                <a:ext uri="{FF2B5EF4-FFF2-40B4-BE49-F238E27FC236}">
                  <a16:creationId xmlns:a16="http://schemas.microsoft.com/office/drawing/2014/main" id="{BDF8D607-9351-DCF3-628F-3B3E04F6EAC3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0" name="Google Shape;901;p21">
              <a:extLst>
                <a:ext uri="{FF2B5EF4-FFF2-40B4-BE49-F238E27FC236}">
                  <a16:creationId xmlns:a16="http://schemas.microsoft.com/office/drawing/2014/main" id="{D13B8391-5C2D-8EC9-DD83-234ADAD64227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" name="Google Shape;902;p21">
              <a:extLst>
                <a:ext uri="{FF2B5EF4-FFF2-40B4-BE49-F238E27FC236}">
                  <a16:creationId xmlns:a16="http://schemas.microsoft.com/office/drawing/2014/main" id="{C2EDFFFC-60C0-C347-0AD8-59E68BC945C7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4" name="Google Shape;903;p21">
              <a:extLst>
                <a:ext uri="{FF2B5EF4-FFF2-40B4-BE49-F238E27FC236}">
                  <a16:creationId xmlns:a16="http://schemas.microsoft.com/office/drawing/2014/main" id="{A28F02EE-BD1B-D501-176A-934199C6F481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904;p21">
              <a:extLst>
                <a:ext uri="{FF2B5EF4-FFF2-40B4-BE49-F238E27FC236}">
                  <a16:creationId xmlns:a16="http://schemas.microsoft.com/office/drawing/2014/main" id="{28F15F98-1276-73C7-4A70-126995A736BC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905;p21">
              <a:extLst>
                <a:ext uri="{FF2B5EF4-FFF2-40B4-BE49-F238E27FC236}">
                  <a16:creationId xmlns:a16="http://schemas.microsoft.com/office/drawing/2014/main" id="{7BC5D730-6365-1DA1-782E-A3E5AFA629C3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76" name="角丸四角形 96">
            <a:extLst>
              <a:ext uri="{FF2B5EF4-FFF2-40B4-BE49-F238E27FC236}">
                <a16:creationId xmlns:a16="http://schemas.microsoft.com/office/drawing/2014/main" id="{148570C3-3C0D-44FE-A349-2C73B07F6486}"/>
              </a:ext>
            </a:extLst>
          </p:cNvPr>
          <p:cNvSpPr/>
          <p:nvPr/>
        </p:nvSpPr>
        <p:spPr>
          <a:xfrm>
            <a:off x="9439095" y="5543125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7" name="テキスト ボックス 76">
            <a:extLst>
              <a:ext uri="{FF2B5EF4-FFF2-40B4-BE49-F238E27FC236}">
                <a16:creationId xmlns:a16="http://schemas.microsoft.com/office/drawing/2014/main" id="{76FB8BE7-5A8F-466C-BAC5-F6285F1298B6}"/>
              </a:ext>
            </a:extLst>
          </p:cNvPr>
          <p:cNvSpPr txBox="1"/>
          <p:nvPr/>
        </p:nvSpPr>
        <p:spPr>
          <a:xfrm>
            <a:off x="9963734" y="2621978"/>
            <a:ext cx="160662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こうじょうちょう</a:t>
            </a:r>
          </a:p>
        </p:txBody>
      </p:sp>
      <p:sp>
        <p:nvSpPr>
          <p:cNvPr id="78" name="テキスト ボックス 77">
            <a:extLst>
              <a:ext uri="{FF2B5EF4-FFF2-40B4-BE49-F238E27FC236}">
                <a16:creationId xmlns:a16="http://schemas.microsoft.com/office/drawing/2014/main" id="{EAF6EA82-8C76-4B40-85F3-D6923E630866}"/>
              </a:ext>
            </a:extLst>
          </p:cNvPr>
          <p:cNvSpPr txBox="1"/>
          <p:nvPr/>
        </p:nvSpPr>
        <p:spPr>
          <a:xfrm>
            <a:off x="3253029" y="35188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79" name="テキスト ボックス 78">
            <a:extLst>
              <a:ext uri="{FF2B5EF4-FFF2-40B4-BE49-F238E27FC236}">
                <a16:creationId xmlns:a16="http://schemas.microsoft.com/office/drawing/2014/main" id="{23775B77-9C8F-44D8-8D61-1DC09FD7133B}"/>
              </a:ext>
            </a:extLst>
          </p:cNvPr>
          <p:cNvSpPr txBox="1"/>
          <p:nvPr/>
        </p:nvSpPr>
        <p:spPr>
          <a:xfrm>
            <a:off x="2498781" y="92291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87" name="テキスト ボックス 86">
            <a:extLst>
              <a:ext uri="{FF2B5EF4-FFF2-40B4-BE49-F238E27FC236}">
                <a16:creationId xmlns:a16="http://schemas.microsoft.com/office/drawing/2014/main" id="{24C509C6-269B-4F38-9FE3-616913894CB6}"/>
              </a:ext>
            </a:extLst>
          </p:cNvPr>
          <p:cNvSpPr txBox="1"/>
          <p:nvPr/>
        </p:nvSpPr>
        <p:spPr>
          <a:xfrm>
            <a:off x="3214138" y="918779"/>
            <a:ext cx="10429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ざいりょう</a:t>
            </a:r>
          </a:p>
        </p:txBody>
      </p:sp>
      <p:sp>
        <p:nvSpPr>
          <p:cNvPr id="88" name="テキスト ボックス 87">
            <a:extLst>
              <a:ext uri="{FF2B5EF4-FFF2-40B4-BE49-F238E27FC236}">
                <a16:creationId xmlns:a16="http://schemas.microsoft.com/office/drawing/2014/main" id="{104BE048-EAC5-4244-B32D-30E8B7FD9E11}"/>
              </a:ext>
            </a:extLst>
          </p:cNvPr>
          <p:cNvSpPr txBox="1"/>
          <p:nvPr/>
        </p:nvSpPr>
        <p:spPr>
          <a:xfrm>
            <a:off x="4868444" y="93044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かみ</a:t>
            </a:r>
          </a:p>
        </p:txBody>
      </p:sp>
      <p:sp>
        <p:nvSpPr>
          <p:cNvPr id="96" name="テキスト ボックス 95">
            <a:extLst>
              <a:ext uri="{FF2B5EF4-FFF2-40B4-BE49-F238E27FC236}">
                <a16:creationId xmlns:a16="http://schemas.microsoft.com/office/drawing/2014/main" id="{EB83458A-3554-44AC-AF19-DB905A30A2E9}"/>
              </a:ext>
            </a:extLst>
          </p:cNvPr>
          <p:cNvSpPr txBox="1"/>
          <p:nvPr/>
        </p:nvSpPr>
        <p:spPr>
          <a:xfrm>
            <a:off x="3226056" y="3236448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いと</a:t>
            </a:r>
          </a:p>
        </p:txBody>
      </p:sp>
      <p:sp>
        <p:nvSpPr>
          <p:cNvPr id="97" name="テキスト ボックス 96">
            <a:extLst>
              <a:ext uri="{FF2B5EF4-FFF2-40B4-BE49-F238E27FC236}">
                <a16:creationId xmlns:a16="http://schemas.microsoft.com/office/drawing/2014/main" id="{969429CA-593E-4B70-9B80-A1C5FFD27ED1}"/>
              </a:ext>
            </a:extLst>
          </p:cNvPr>
          <p:cNvSpPr txBox="1"/>
          <p:nvPr/>
        </p:nvSpPr>
        <p:spPr>
          <a:xfrm>
            <a:off x="5184140" y="3252961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みず</a:t>
            </a:r>
          </a:p>
        </p:txBody>
      </p:sp>
      <p:sp>
        <p:nvSpPr>
          <p:cNvPr id="98" name="テキスト ボックス 97">
            <a:extLst>
              <a:ext uri="{FF2B5EF4-FFF2-40B4-BE49-F238E27FC236}">
                <a16:creationId xmlns:a16="http://schemas.microsoft.com/office/drawing/2014/main" id="{E8327F2A-5E38-4AA1-9190-7084F8612087}"/>
              </a:ext>
            </a:extLst>
          </p:cNvPr>
          <p:cNvSpPr txBox="1"/>
          <p:nvPr/>
        </p:nvSpPr>
        <p:spPr>
          <a:xfrm>
            <a:off x="8279098" y="403688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99" name="角丸四角形 355">
            <a:extLst>
              <a:ext uri="{FF2B5EF4-FFF2-40B4-BE49-F238E27FC236}">
                <a16:creationId xmlns:a16="http://schemas.microsoft.com/office/drawing/2014/main" id="{810AAEA2-DE17-3D3B-FE6F-A2AE123D8253}"/>
              </a:ext>
            </a:extLst>
          </p:cNvPr>
          <p:cNvSpPr/>
          <p:nvPr/>
        </p:nvSpPr>
        <p:spPr>
          <a:xfrm rot="16200000">
            <a:off x="9986106" y="4211620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00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9138767-2C13-1A04-0921-DA4A3C5C10CA}"/>
              </a:ext>
            </a:extLst>
          </p:cNvPr>
          <p:cNvSpPr txBox="1"/>
          <p:nvPr/>
        </p:nvSpPr>
        <p:spPr>
          <a:xfrm>
            <a:off x="10761396" y="3456005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01" name="グループ化 100">
            <a:extLst>
              <a:ext uri="{FF2B5EF4-FFF2-40B4-BE49-F238E27FC236}">
                <a16:creationId xmlns:a16="http://schemas.microsoft.com/office/drawing/2014/main" id="{C8DE24D3-9F18-94CD-A82C-FB3B671B9A1A}"/>
              </a:ext>
            </a:extLst>
          </p:cNvPr>
          <p:cNvGrpSpPr/>
          <p:nvPr/>
        </p:nvGrpSpPr>
        <p:grpSpPr>
          <a:xfrm rot="2523162">
            <a:off x="11162728" y="3297357"/>
            <a:ext cx="564109" cy="193172"/>
            <a:chOff x="9364349" y="5301095"/>
            <a:chExt cx="371808" cy="127321"/>
          </a:xfrm>
        </p:grpSpPr>
        <p:cxnSp>
          <p:nvCxnSpPr>
            <p:cNvPr id="102" name="直線コネクタ 101">
              <a:extLst>
                <a:ext uri="{FF2B5EF4-FFF2-40B4-BE49-F238E27FC236}">
                  <a16:creationId xmlns:a16="http://schemas.microsoft.com/office/drawing/2014/main" id="{77E6388D-B35C-F75F-9AC3-88C13A369877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直線コネクタ 102">
              <a:extLst>
                <a:ext uri="{FF2B5EF4-FFF2-40B4-BE49-F238E27FC236}">
                  <a16:creationId xmlns:a16="http://schemas.microsoft.com/office/drawing/2014/main" id="{4FC9F576-4105-029F-A837-AC4E2A5F7EA3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直線コネクタ 103">
              <a:extLst>
                <a:ext uri="{FF2B5EF4-FFF2-40B4-BE49-F238E27FC236}">
                  <a16:creationId xmlns:a16="http://schemas.microsoft.com/office/drawing/2014/main" id="{09262F01-0CB6-28D6-7A13-431D2EB2392D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直線コネクタ 104">
              <a:extLst>
                <a:ext uri="{FF2B5EF4-FFF2-40B4-BE49-F238E27FC236}">
                  <a16:creationId xmlns:a16="http://schemas.microsoft.com/office/drawing/2014/main" id="{D68BA29C-C876-A886-1345-6179E23F5E0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6" name="角丸四角形 96">
            <a:extLst>
              <a:ext uri="{FF2B5EF4-FFF2-40B4-BE49-F238E27FC236}">
                <a16:creationId xmlns:a16="http://schemas.microsoft.com/office/drawing/2014/main" id="{FCA3621F-6270-42EA-8E4D-810AD2A5DD87}"/>
              </a:ext>
            </a:extLst>
          </p:cNvPr>
          <p:cNvSpPr/>
          <p:nvPr/>
        </p:nvSpPr>
        <p:spPr>
          <a:xfrm>
            <a:off x="9763190" y="5929981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D06AC28C-B2CC-4BEA-B1A3-DD12D8F0CBFF}"/>
              </a:ext>
            </a:extLst>
          </p:cNvPr>
          <p:cNvSpPr txBox="1"/>
          <p:nvPr/>
        </p:nvSpPr>
        <p:spPr>
          <a:xfrm>
            <a:off x="9744927" y="5929021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043026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101420A4-75DF-0954-AE32-C974CF8E14FF}"/>
              </a:ext>
            </a:extLst>
          </p:cNvPr>
          <p:cNvGrpSpPr/>
          <p:nvPr/>
        </p:nvGrpSpPr>
        <p:grpSpPr>
          <a:xfrm flipH="1">
            <a:off x="148457" y="4331250"/>
            <a:ext cx="2125847" cy="2152229"/>
            <a:chOff x="1547323" y="3636481"/>
            <a:chExt cx="2125847" cy="2152229"/>
          </a:xfrm>
        </p:grpSpPr>
        <p:grpSp>
          <p:nvGrpSpPr>
            <p:cNvPr id="15" name="グループ化 14">
              <a:extLst>
                <a:ext uri="{FF2B5EF4-FFF2-40B4-BE49-F238E27FC236}">
                  <a16:creationId xmlns:a16="http://schemas.microsoft.com/office/drawing/2014/main" id="{978E17FA-7A71-F525-B6FE-AB1DFFAC97C4}"/>
                </a:ext>
              </a:extLst>
            </p:cNvPr>
            <p:cNvGrpSpPr/>
            <p:nvPr/>
          </p:nvGrpSpPr>
          <p:grpSpPr>
            <a:xfrm flipH="1">
              <a:off x="1653017" y="3800225"/>
              <a:ext cx="1859027" cy="1874733"/>
              <a:chOff x="5985055" y="876960"/>
              <a:chExt cx="1891887" cy="1874733"/>
            </a:xfrm>
          </p:grpSpPr>
          <p:sp>
            <p:nvSpPr>
              <p:cNvPr id="68" name="Google Shape;1220;p25">
                <a:extLst>
                  <a:ext uri="{FF2B5EF4-FFF2-40B4-BE49-F238E27FC236}">
                    <a16:creationId xmlns:a16="http://schemas.microsoft.com/office/drawing/2014/main" id="{CE42213B-D9EF-6ADA-6CCC-F52D252C52E6}"/>
                  </a:ext>
                </a:extLst>
              </p:cNvPr>
              <p:cNvSpPr/>
              <p:nvPr/>
            </p:nvSpPr>
            <p:spPr>
              <a:xfrm rot="4749965">
                <a:off x="7484795" y="1607364"/>
                <a:ext cx="189039" cy="595255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1221;p25">
                <a:extLst>
                  <a:ext uri="{FF2B5EF4-FFF2-40B4-BE49-F238E27FC236}">
                    <a16:creationId xmlns:a16="http://schemas.microsoft.com/office/drawing/2014/main" id="{479C92FB-5D8B-1B28-913E-EF3C3AD48AB1}"/>
                  </a:ext>
                </a:extLst>
              </p:cNvPr>
              <p:cNvSpPr/>
              <p:nvPr/>
            </p:nvSpPr>
            <p:spPr>
              <a:xfrm>
                <a:off x="7253042" y="2374888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1222;p25">
                <a:extLst>
                  <a:ext uri="{FF2B5EF4-FFF2-40B4-BE49-F238E27FC236}">
                    <a16:creationId xmlns:a16="http://schemas.microsoft.com/office/drawing/2014/main" id="{14A822AF-02BE-B1E7-5120-C48C18F17A25}"/>
                  </a:ext>
                </a:extLst>
              </p:cNvPr>
              <p:cNvSpPr/>
              <p:nvPr/>
            </p:nvSpPr>
            <p:spPr>
              <a:xfrm>
                <a:off x="6085273" y="876960"/>
                <a:ext cx="1340897" cy="1783396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1" name="Google Shape;1223;p25">
                <a:extLst>
                  <a:ext uri="{FF2B5EF4-FFF2-40B4-BE49-F238E27FC236}">
                    <a16:creationId xmlns:a16="http://schemas.microsoft.com/office/drawing/2014/main" id="{06C24501-AD08-3BC9-2D85-4B923A4D755A}"/>
                  </a:ext>
                </a:extLst>
              </p:cNvPr>
              <p:cNvSpPr/>
              <p:nvPr/>
            </p:nvSpPr>
            <p:spPr>
              <a:xfrm>
                <a:off x="6951269" y="1596289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2" name="Google Shape;1224;p25">
                <a:extLst>
                  <a:ext uri="{FF2B5EF4-FFF2-40B4-BE49-F238E27FC236}">
                    <a16:creationId xmlns:a16="http://schemas.microsoft.com/office/drawing/2014/main" id="{5F976088-5B57-1C0B-9C31-115478EED133}"/>
                  </a:ext>
                </a:extLst>
              </p:cNvPr>
              <p:cNvSpPr/>
              <p:nvPr/>
            </p:nvSpPr>
            <p:spPr>
              <a:xfrm>
                <a:off x="7279517" y="1526451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3" name="Google Shape;1225;p25">
                <a:extLst>
                  <a:ext uri="{FF2B5EF4-FFF2-40B4-BE49-F238E27FC236}">
                    <a16:creationId xmlns:a16="http://schemas.microsoft.com/office/drawing/2014/main" id="{8DF51FA8-6DC5-75C8-B684-38BED14F485A}"/>
                  </a:ext>
                </a:extLst>
              </p:cNvPr>
              <p:cNvSpPr/>
              <p:nvPr/>
            </p:nvSpPr>
            <p:spPr>
              <a:xfrm>
                <a:off x="7174754" y="2022317"/>
                <a:ext cx="52792" cy="52792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4" name="Google Shape;1226;p25">
                <a:extLst>
                  <a:ext uri="{FF2B5EF4-FFF2-40B4-BE49-F238E27FC236}">
                    <a16:creationId xmlns:a16="http://schemas.microsoft.com/office/drawing/2014/main" id="{53DEBA3D-5BF6-5BB7-EF38-86F866A1C820}"/>
                  </a:ext>
                </a:extLst>
              </p:cNvPr>
              <p:cNvSpPr/>
              <p:nvPr/>
            </p:nvSpPr>
            <p:spPr>
              <a:xfrm>
                <a:off x="6725492" y="2569017"/>
                <a:ext cx="251272" cy="18267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75" name="Google Shape;1227;p25">
                <a:extLst>
                  <a:ext uri="{FF2B5EF4-FFF2-40B4-BE49-F238E27FC236}">
                    <a16:creationId xmlns:a16="http://schemas.microsoft.com/office/drawing/2014/main" id="{BAD01E91-9399-7DD6-3827-11362ACDC7B7}"/>
                  </a:ext>
                </a:extLst>
              </p:cNvPr>
              <p:cNvCxnSpPr/>
              <p:nvPr/>
            </p:nvCxnSpPr>
            <p:spPr>
              <a:xfrm flipH="1">
                <a:off x="5985055" y="2308650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76" name="Google Shape;1228;p25">
                <a:extLst>
                  <a:ext uri="{FF2B5EF4-FFF2-40B4-BE49-F238E27FC236}">
                    <a16:creationId xmlns:a16="http://schemas.microsoft.com/office/drawing/2014/main" id="{E921FC66-0871-C074-929A-F10FB93C6556}"/>
                  </a:ext>
                </a:extLst>
              </p:cNvPr>
              <p:cNvCxnSpPr/>
              <p:nvPr/>
            </p:nvCxnSpPr>
            <p:spPr>
              <a:xfrm flipH="1">
                <a:off x="5992039" y="2360921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77" name="Google Shape;1229;p25">
                <a:extLst>
                  <a:ext uri="{FF2B5EF4-FFF2-40B4-BE49-F238E27FC236}">
                    <a16:creationId xmlns:a16="http://schemas.microsoft.com/office/drawing/2014/main" id="{7A63EEF6-CADD-AEC3-87E7-A22CF2F6D041}"/>
                  </a:ext>
                </a:extLst>
              </p:cNvPr>
              <p:cNvCxnSpPr/>
              <p:nvPr/>
            </p:nvCxnSpPr>
            <p:spPr>
              <a:xfrm flipH="1">
                <a:off x="6019974" y="2387438"/>
                <a:ext cx="111742" cy="15757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78" name="Google Shape;1230;p25">
                <a:extLst>
                  <a:ext uri="{FF2B5EF4-FFF2-40B4-BE49-F238E27FC236}">
                    <a16:creationId xmlns:a16="http://schemas.microsoft.com/office/drawing/2014/main" id="{28D1A85C-A479-E2D8-9977-0D5A91EAC35F}"/>
                  </a:ext>
                </a:extLst>
              </p:cNvPr>
              <p:cNvCxnSpPr/>
              <p:nvPr/>
            </p:nvCxnSpPr>
            <p:spPr>
              <a:xfrm flipH="1">
                <a:off x="6058386" y="2441892"/>
                <a:ext cx="88984" cy="127127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79" name="Google Shape;1231;p25">
                <a:extLst>
                  <a:ext uri="{FF2B5EF4-FFF2-40B4-BE49-F238E27FC236}">
                    <a16:creationId xmlns:a16="http://schemas.microsoft.com/office/drawing/2014/main" id="{BEE2551A-565E-ECFB-9866-546A5D683433}"/>
                  </a:ext>
                </a:extLst>
              </p:cNvPr>
              <p:cNvCxnSpPr/>
              <p:nvPr/>
            </p:nvCxnSpPr>
            <p:spPr>
              <a:xfrm flipH="1">
                <a:off x="6096797" y="2490230"/>
                <a:ext cx="71403" cy="8978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87" name="Google Shape;1232;p25">
                <a:extLst>
                  <a:ext uri="{FF2B5EF4-FFF2-40B4-BE49-F238E27FC236}">
                    <a16:creationId xmlns:a16="http://schemas.microsoft.com/office/drawing/2014/main" id="{8E368322-4508-9E97-3CDA-D1E31012C790}"/>
                  </a:ext>
                </a:extLst>
              </p:cNvPr>
              <p:cNvCxnSpPr/>
              <p:nvPr/>
            </p:nvCxnSpPr>
            <p:spPr>
              <a:xfrm flipH="1">
                <a:off x="6131716" y="2524380"/>
                <a:ext cx="55870" cy="6935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88" name="Google Shape;1233;p25">
                <a:extLst>
                  <a:ext uri="{FF2B5EF4-FFF2-40B4-BE49-F238E27FC236}">
                    <a16:creationId xmlns:a16="http://schemas.microsoft.com/office/drawing/2014/main" id="{8530C2C9-038C-C3D2-D7A0-99C76FA64F28}"/>
                  </a:ext>
                </a:extLst>
              </p:cNvPr>
              <p:cNvSpPr/>
              <p:nvPr/>
            </p:nvSpPr>
            <p:spPr>
              <a:xfrm>
                <a:off x="6371610" y="932832"/>
                <a:ext cx="632451" cy="180000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7" name="Google Shape;1256;p25">
              <a:extLst>
                <a:ext uri="{FF2B5EF4-FFF2-40B4-BE49-F238E27FC236}">
                  <a16:creationId xmlns:a16="http://schemas.microsoft.com/office/drawing/2014/main" id="{518365B0-FF5E-AB3D-55B8-208D881F557B}"/>
                </a:ext>
              </a:extLst>
            </p:cNvPr>
            <p:cNvSpPr txBox="1"/>
            <p:nvPr/>
          </p:nvSpPr>
          <p:spPr>
            <a:xfrm>
              <a:off x="1986170" y="5093065"/>
              <a:ext cx="1143741" cy="40011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75000"/>
                  <a:lumOff val="25000"/>
                </a:schemeClr>
              </a:solidFill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20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工場長</a:t>
              </a:r>
              <a:endParaRPr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フリーフォーム 81">
              <a:extLst>
                <a:ext uri="{FF2B5EF4-FFF2-40B4-BE49-F238E27FC236}">
                  <a16:creationId xmlns:a16="http://schemas.microsoft.com/office/drawing/2014/main" id="{596EEA3E-5C59-F7F6-C876-25E97693370A}"/>
                </a:ext>
              </a:extLst>
            </p:cNvPr>
            <p:cNvSpPr/>
            <p:nvPr/>
          </p:nvSpPr>
          <p:spPr>
            <a:xfrm>
              <a:off x="2025162" y="4374174"/>
              <a:ext cx="326244" cy="277019"/>
            </a:xfrm>
            <a:custGeom>
              <a:avLst/>
              <a:gdLst>
                <a:gd name="connsiteX0" fmla="*/ 288298 w 349452"/>
                <a:gd name="connsiteY0" fmla="*/ 276650 h 277019"/>
                <a:gd name="connsiteX1" fmla="*/ 273737 w 349452"/>
                <a:gd name="connsiteY1" fmla="*/ 270826 h 277019"/>
                <a:gd name="connsiteX2" fmla="*/ 247528 w 349452"/>
                <a:gd name="connsiteY2" fmla="*/ 265001 h 277019"/>
                <a:gd name="connsiteX3" fmla="*/ 232968 w 349452"/>
                <a:gd name="connsiteY3" fmla="*/ 259177 h 277019"/>
                <a:gd name="connsiteX4" fmla="*/ 203847 w 349452"/>
                <a:gd name="connsiteY4" fmla="*/ 256265 h 277019"/>
                <a:gd name="connsiteX5" fmla="*/ 189286 w 349452"/>
                <a:gd name="connsiteY5" fmla="*/ 253353 h 277019"/>
                <a:gd name="connsiteX6" fmla="*/ 177638 w 349452"/>
                <a:gd name="connsiteY6" fmla="*/ 250441 h 277019"/>
                <a:gd name="connsiteX7" fmla="*/ 151429 w 349452"/>
                <a:gd name="connsiteY7" fmla="*/ 244617 h 277019"/>
                <a:gd name="connsiteX8" fmla="*/ 142693 w 349452"/>
                <a:gd name="connsiteY8" fmla="*/ 241705 h 277019"/>
                <a:gd name="connsiteX9" fmla="*/ 119396 w 349452"/>
                <a:gd name="connsiteY9" fmla="*/ 235880 h 277019"/>
                <a:gd name="connsiteX10" fmla="*/ 99011 w 349452"/>
                <a:gd name="connsiteY10" fmla="*/ 230056 h 277019"/>
                <a:gd name="connsiteX11" fmla="*/ 90275 w 349452"/>
                <a:gd name="connsiteY11" fmla="*/ 224232 h 277019"/>
                <a:gd name="connsiteX12" fmla="*/ 78627 w 349452"/>
                <a:gd name="connsiteY12" fmla="*/ 221320 h 277019"/>
                <a:gd name="connsiteX13" fmla="*/ 58242 w 349452"/>
                <a:gd name="connsiteY13" fmla="*/ 212584 h 277019"/>
                <a:gd name="connsiteX14" fmla="*/ 49505 w 349452"/>
                <a:gd name="connsiteY14" fmla="*/ 203847 h 277019"/>
                <a:gd name="connsiteX15" fmla="*/ 32033 w 349452"/>
                <a:gd name="connsiteY15" fmla="*/ 192199 h 277019"/>
                <a:gd name="connsiteX16" fmla="*/ 20384 w 349452"/>
                <a:gd name="connsiteY16" fmla="*/ 174726 h 277019"/>
                <a:gd name="connsiteX17" fmla="*/ 14560 w 349452"/>
                <a:gd name="connsiteY17" fmla="*/ 165990 h 277019"/>
                <a:gd name="connsiteX18" fmla="*/ 11648 w 349452"/>
                <a:gd name="connsiteY18" fmla="*/ 157254 h 277019"/>
                <a:gd name="connsiteX19" fmla="*/ 5824 w 349452"/>
                <a:gd name="connsiteY19" fmla="*/ 142693 h 277019"/>
                <a:gd name="connsiteX20" fmla="*/ 2912 w 349452"/>
                <a:gd name="connsiteY20" fmla="*/ 128133 h 277019"/>
                <a:gd name="connsiteX21" fmla="*/ 0 w 349452"/>
                <a:gd name="connsiteY21" fmla="*/ 116484 h 277019"/>
                <a:gd name="connsiteX22" fmla="*/ 2912 w 349452"/>
                <a:gd name="connsiteY22" fmla="*/ 49506 h 277019"/>
                <a:gd name="connsiteX23" fmla="*/ 26209 w 349452"/>
                <a:gd name="connsiteY23" fmla="*/ 23297 h 277019"/>
                <a:gd name="connsiteX24" fmla="*/ 34945 w 349452"/>
                <a:gd name="connsiteY24" fmla="*/ 17473 h 277019"/>
                <a:gd name="connsiteX25" fmla="*/ 75714 w 349452"/>
                <a:gd name="connsiteY25" fmla="*/ 11649 h 277019"/>
                <a:gd name="connsiteX26" fmla="*/ 101923 w 349452"/>
                <a:gd name="connsiteY26" fmla="*/ 5824 h 277019"/>
                <a:gd name="connsiteX27" fmla="*/ 125220 w 349452"/>
                <a:gd name="connsiteY27" fmla="*/ 0 h 277019"/>
                <a:gd name="connsiteX28" fmla="*/ 230056 w 349452"/>
                <a:gd name="connsiteY28" fmla="*/ 2912 h 277019"/>
                <a:gd name="connsiteX29" fmla="*/ 247528 w 349452"/>
                <a:gd name="connsiteY29" fmla="*/ 5824 h 277019"/>
                <a:gd name="connsiteX30" fmla="*/ 267913 w 349452"/>
                <a:gd name="connsiteY30" fmla="*/ 11649 h 277019"/>
                <a:gd name="connsiteX31" fmla="*/ 276649 w 349452"/>
                <a:gd name="connsiteY31" fmla="*/ 17473 h 277019"/>
                <a:gd name="connsiteX32" fmla="*/ 288298 w 349452"/>
                <a:gd name="connsiteY32" fmla="*/ 32033 h 277019"/>
                <a:gd name="connsiteX33" fmla="*/ 297034 w 349452"/>
                <a:gd name="connsiteY33" fmla="*/ 40770 h 277019"/>
                <a:gd name="connsiteX34" fmla="*/ 299946 w 349452"/>
                <a:gd name="connsiteY34" fmla="*/ 52418 h 277019"/>
                <a:gd name="connsiteX35" fmla="*/ 305770 w 349452"/>
                <a:gd name="connsiteY35" fmla="*/ 61154 h 277019"/>
                <a:gd name="connsiteX36" fmla="*/ 311595 w 349452"/>
                <a:gd name="connsiteY36" fmla="*/ 72803 h 277019"/>
                <a:gd name="connsiteX37" fmla="*/ 323243 w 349452"/>
                <a:gd name="connsiteY37" fmla="*/ 90275 h 277019"/>
                <a:gd name="connsiteX38" fmla="*/ 329067 w 349452"/>
                <a:gd name="connsiteY38" fmla="*/ 101924 h 277019"/>
                <a:gd name="connsiteX39" fmla="*/ 334891 w 349452"/>
                <a:gd name="connsiteY39" fmla="*/ 110660 h 277019"/>
                <a:gd name="connsiteX40" fmla="*/ 340716 w 349452"/>
                <a:gd name="connsiteY40" fmla="*/ 131045 h 277019"/>
                <a:gd name="connsiteX41" fmla="*/ 343628 w 349452"/>
                <a:gd name="connsiteY41" fmla="*/ 139781 h 277019"/>
                <a:gd name="connsiteX42" fmla="*/ 346540 w 349452"/>
                <a:gd name="connsiteY42" fmla="*/ 160166 h 277019"/>
                <a:gd name="connsiteX43" fmla="*/ 349452 w 349452"/>
                <a:gd name="connsiteY43" fmla="*/ 171814 h 277019"/>
                <a:gd name="connsiteX44" fmla="*/ 346540 w 349452"/>
                <a:gd name="connsiteY44" fmla="*/ 206759 h 277019"/>
                <a:gd name="connsiteX45" fmla="*/ 331979 w 349452"/>
                <a:gd name="connsiteY45" fmla="*/ 232968 h 277019"/>
                <a:gd name="connsiteX46" fmla="*/ 323243 w 349452"/>
                <a:gd name="connsiteY46" fmla="*/ 235880 h 277019"/>
                <a:gd name="connsiteX47" fmla="*/ 317419 w 349452"/>
                <a:gd name="connsiteY47" fmla="*/ 241705 h 277019"/>
                <a:gd name="connsiteX48" fmla="*/ 299946 w 349452"/>
                <a:gd name="connsiteY48" fmla="*/ 247529 h 277019"/>
                <a:gd name="connsiteX49" fmla="*/ 291210 w 349452"/>
                <a:gd name="connsiteY49" fmla="*/ 253353 h 277019"/>
                <a:gd name="connsiteX50" fmla="*/ 262089 w 349452"/>
                <a:gd name="connsiteY50" fmla="*/ 259177 h 277019"/>
                <a:gd name="connsiteX51" fmla="*/ 288298 w 349452"/>
                <a:gd name="connsiteY51" fmla="*/ 276650 h 277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349452" h="277019">
                  <a:moveTo>
                    <a:pt x="288298" y="276650"/>
                  </a:moveTo>
                  <a:cubicBezTo>
                    <a:pt x="290239" y="278591"/>
                    <a:pt x="278744" y="272328"/>
                    <a:pt x="273737" y="270826"/>
                  </a:cubicBezTo>
                  <a:cubicBezTo>
                    <a:pt x="250640" y="263897"/>
                    <a:pt x="267708" y="271728"/>
                    <a:pt x="247528" y="265001"/>
                  </a:cubicBezTo>
                  <a:cubicBezTo>
                    <a:pt x="242569" y="263348"/>
                    <a:pt x="238094" y="260202"/>
                    <a:pt x="232968" y="259177"/>
                  </a:cubicBezTo>
                  <a:cubicBezTo>
                    <a:pt x="223402" y="257264"/>
                    <a:pt x="213517" y="257554"/>
                    <a:pt x="203847" y="256265"/>
                  </a:cubicBezTo>
                  <a:cubicBezTo>
                    <a:pt x="198941" y="255611"/>
                    <a:pt x="194118" y="254427"/>
                    <a:pt x="189286" y="253353"/>
                  </a:cubicBezTo>
                  <a:cubicBezTo>
                    <a:pt x="185379" y="252485"/>
                    <a:pt x="181545" y="251309"/>
                    <a:pt x="177638" y="250441"/>
                  </a:cubicBezTo>
                  <a:cubicBezTo>
                    <a:pt x="164124" y="247438"/>
                    <a:pt x="163859" y="248168"/>
                    <a:pt x="151429" y="244617"/>
                  </a:cubicBezTo>
                  <a:cubicBezTo>
                    <a:pt x="148478" y="243774"/>
                    <a:pt x="145654" y="242513"/>
                    <a:pt x="142693" y="241705"/>
                  </a:cubicBezTo>
                  <a:cubicBezTo>
                    <a:pt x="134970" y="239599"/>
                    <a:pt x="126990" y="238411"/>
                    <a:pt x="119396" y="235880"/>
                  </a:cubicBezTo>
                  <a:cubicBezTo>
                    <a:pt x="106863" y="231702"/>
                    <a:pt x="113638" y="233712"/>
                    <a:pt x="99011" y="230056"/>
                  </a:cubicBezTo>
                  <a:cubicBezTo>
                    <a:pt x="96099" y="228115"/>
                    <a:pt x="93492" y="225611"/>
                    <a:pt x="90275" y="224232"/>
                  </a:cubicBezTo>
                  <a:cubicBezTo>
                    <a:pt x="86596" y="222655"/>
                    <a:pt x="82475" y="222419"/>
                    <a:pt x="78627" y="221320"/>
                  </a:cubicBezTo>
                  <a:cubicBezTo>
                    <a:pt x="72289" y="219509"/>
                    <a:pt x="63420" y="216283"/>
                    <a:pt x="58242" y="212584"/>
                  </a:cubicBezTo>
                  <a:cubicBezTo>
                    <a:pt x="54891" y="210190"/>
                    <a:pt x="52756" y="206376"/>
                    <a:pt x="49505" y="203847"/>
                  </a:cubicBezTo>
                  <a:cubicBezTo>
                    <a:pt x="43980" y="199550"/>
                    <a:pt x="32033" y="192199"/>
                    <a:pt x="32033" y="192199"/>
                  </a:cubicBezTo>
                  <a:lnTo>
                    <a:pt x="20384" y="174726"/>
                  </a:lnTo>
                  <a:cubicBezTo>
                    <a:pt x="18443" y="171814"/>
                    <a:pt x="15667" y="169310"/>
                    <a:pt x="14560" y="165990"/>
                  </a:cubicBezTo>
                  <a:cubicBezTo>
                    <a:pt x="13589" y="163078"/>
                    <a:pt x="12726" y="160128"/>
                    <a:pt x="11648" y="157254"/>
                  </a:cubicBezTo>
                  <a:cubicBezTo>
                    <a:pt x="9813" y="152359"/>
                    <a:pt x="7326" y="147700"/>
                    <a:pt x="5824" y="142693"/>
                  </a:cubicBezTo>
                  <a:cubicBezTo>
                    <a:pt x="4402" y="137952"/>
                    <a:pt x="3986" y="132965"/>
                    <a:pt x="2912" y="128133"/>
                  </a:cubicBezTo>
                  <a:cubicBezTo>
                    <a:pt x="2044" y="124226"/>
                    <a:pt x="971" y="120367"/>
                    <a:pt x="0" y="116484"/>
                  </a:cubicBezTo>
                  <a:cubicBezTo>
                    <a:pt x="971" y="94158"/>
                    <a:pt x="-363" y="71612"/>
                    <a:pt x="2912" y="49506"/>
                  </a:cubicBezTo>
                  <a:cubicBezTo>
                    <a:pt x="3624" y="44701"/>
                    <a:pt x="25387" y="23845"/>
                    <a:pt x="26209" y="23297"/>
                  </a:cubicBezTo>
                  <a:cubicBezTo>
                    <a:pt x="29121" y="21356"/>
                    <a:pt x="31728" y="18852"/>
                    <a:pt x="34945" y="17473"/>
                  </a:cubicBezTo>
                  <a:cubicBezTo>
                    <a:pt x="44757" y="13268"/>
                    <a:pt x="70155" y="12344"/>
                    <a:pt x="75714" y="11649"/>
                  </a:cubicBezTo>
                  <a:cubicBezTo>
                    <a:pt x="107768" y="7642"/>
                    <a:pt x="81579" y="10910"/>
                    <a:pt x="101923" y="5824"/>
                  </a:cubicBezTo>
                  <a:lnTo>
                    <a:pt x="125220" y="0"/>
                  </a:lnTo>
                  <a:lnTo>
                    <a:pt x="230056" y="2912"/>
                  </a:lnTo>
                  <a:cubicBezTo>
                    <a:pt x="235954" y="3193"/>
                    <a:pt x="241738" y="4666"/>
                    <a:pt x="247528" y="5824"/>
                  </a:cubicBezTo>
                  <a:cubicBezTo>
                    <a:pt x="250645" y="6447"/>
                    <a:pt x="264208" y="9796"/>
                    <a:pt x="267913" y="11649"/>
                  </a:cubicBezTo>
                  <a:cubicBezTo>
                    <a:pt x="271043" y="13214"/>
                    <a:pt x="273916" y="15287"/>
                    <a:pt x="276649" y="17473"/>
                  </a:cubicBezTo>
                  <a:cubicBezTo>
                    <a:pt x="285123" y="24252"/>
                    <a:pt x="280729" y="22949"/>
                    <a:pt x="288298" y="32033"/>
                  </a:cubicBezTo>
                  <a:cubicBezTo>
                    <a:pt x="290934" y="35197"/>
                    <a:pt x="294122" y="37858"/>
                    <a:pt x="297034" y="40770"/>
                  </a:cubicBezTo>
                  <a:cubicBezTo>
                    <a:pt x="298005" y="44653"/>
                    <a:pt x="298369" y="48739"/>
                    <a:pt x="299946" y="52418"/>
                  </a:cubicBezTo>
                  <a:cubicBezTo>
                    <a:pt x="301325" y="55635"/>
                    <a:pt x="304034" y="58115"/>
                    <a:pt x="305770" y="61154"/>
                  </a:cubicBezTo>
                  <a:cubicBezTo>
                    <a:pt x="307924" y="64923"/>
                    <a:pt x="309361" y="69080"/>
                    <a:pt x="311595" y="72803"/>
                  </a:cubicBezTo>
                  <a:cubicBezTo>
                    <a:pt x="315196" y="78805"/>
                    <a:pt x="320113" y="84014"/>
                    <a:pt x="323243" y="90275"/>
                  </a:cubicBezTo>
                  <a:cubicBezTo>
                    <a:pt x="325184" y="94158"/>
                    <a:pt x="326913" y="98155"/>
                    <a:pt x="329067" y="101924"/>
                  </a:cubicBezTo>
                  <a:cubicBezTo>
                    <a:pt x="330803" y="104963"/>
                    <a:pt x="333326" y="107530"/>
                    <a:pt x="334891" y="110660"/>
                  </a:cubicBezTo>
                  <a:cubicBezTo>
                    <a:pt x="337222" y="115321"/>
                    <a:pt x="339470" y="126682"/>
                    <a:pt x="340716" y="131045"/>
                  </a:cubicBezTo>
                  <a:cubicBezTo>
                    <a:pt x="341559" y="133996"/>
                    <a:pt x="342657" y="136869"/>
                    <a:pt x="343628" y="139781"/>
                  </a:cubicBezTo>
                  <a:cubicBezTo>
                    <a:pt x="344599" y="146576"/>
                    <a:pt x="345312" y="153413"/>
                    <a:pt x="346540" y="160166"/>
                  </a:cubicBezTo>
                  <a:cubicBezTo>
                    <a:pt x="347256" y="164104"/>
                    <a:pt x="349452" y="167812"/>
                    <a:pt x="349452" y="171814"/>
                  </a:cubicBezTo>
                  <a:cubicBezTo>
                    <a:pt x="349452" y="183503"/>
                    <a:pt x="348085" y="195173"/>
                    <a:pt x="346540" y="206759"/>
                  </a:cubicBezTo>
                  <a:cubicBezTo>
                    <a:pt x="345586" y="213915"/>
                    <a:pt x="335820" y="231688"/>
                    <a:pt x="331979" y="232968"/>
                  </a:cubicBezTo>
                  <a:lnTo>
                    <a:pt x="323243" y="235880"/>
                  </a:lnTo>
                  <a:cubicBezTo>
                    <a:pt x="321302" y="237822"/>
                    <a:pt x="319875" y="240477"/>
                    <a:pt x="317419" y="241705"/>
                  </a:cubicBezTo>
                  <a:cubicBezTo>
                    <a:pt x="311928" y="244451"/>
                    <a:pt x="299946" y="247529"/>
                    <a:pt x="299946" y="247529"/>
                  </a:cubicBezTo>
                  <a:cubicBezTo>
                    <a:pt x="297034" y="249470"/>
                    <a:pt x="294340" y="251788"/>
                    <a:pt x="291210" y="253353"/>
                  </a:cubicBezTo>
                  <a:cubicBezTo>
                    <a:pt x="282838" y="257539"/>
                    <a:pt x="270138" y="257836"/>
                    <a:pt x="262089" y="259177"/>
                  </a:cubicBezTo>
                  <a:cubicBezTo>
                    <a:pt x="242332" y="262470"/>
                    <a:pt x="286357" y="274709"/>
                    <a:pt x="288298" y="276650"/>
                  </a:cubicBezTo>
                  <a:close/>
                </a:path>
              </a:pathLst>
            </a:cu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フリーフォーム 88">
              <a:extLst>
                <a:ext uri="{FF2B5EF4-FFF2-40B4-BE49-F238E27FC236}">
                  <a16:creationId xmlns:a16="http://schemas.microsoft.com/office/drawing/2014/main" id="{32D072B4-F001-F75A-3EC6-3C96DFC106A5}"/>
                </a:ext>
              </a:extLst>
            </p:cNvPr>
            <p:cNvSpPr/>
            <p:nvPr/>
          </p:nvSpPr>
          <p:spPr>
            <a:xfrm>
              <a:off x="2462800" y="4447269"/>
              <a:ext cx="343343" cy="232956"/>
            </a:xfrm>
            <a:custGeom>
              <a:avLst/>
              <a:gdLst>
                <a:gd name="connsiteX0" fmla="*/ 265001 w 396046"/>
                <a:gd name="connsiteY0" fmla="*/ 230056 h 232956"/>
                <a:gd name="connsiteX1" fmla="*/ 84451 w 396046"/>
                <a:gd name="connsiteY1" fmla="*/ 230056 h 232956"/>
                <a:gd name="connsiteX2" fmla="*/ 69890 w 396046"/>
                <a:gd name="connsiteY2" fmla="*/ 224232 h 232956"/>
                <a:gd name="connsiteX3" fmla="*/ 46593 w 396046"/>
                <a:gd name="connsiteY3" fmla="*/ 198023 h 232956"/>
                <a:gd name="connsiteX4" fmla="*/ 29121 w 396046"/>
                <a:gd name="connsiteY4" fmla="*/ 180551 h 232956"/>
                <a:gd name="connsiteX5" fmla="*/ 17472 w 396046"/>
                <a:gd name="connsiteY5" fmla="*/ 157254 h 232956"/>
                <a:gd name="connsiteX6" fmla="*/ 11648 w 396046"/>
                <a:gd name="connsiteY6" fmla="*/ 145605 h 232956"/>
                <a:gd name="connsiteX7" fmla="*/ 8736 w 396046"/>
                <a:gd name="connsiteY7" fmla="*/ 136869 h 232956"/>
                <a:gd name="connsiteX8" fmla="*/ 0 w 396046"/>
                <a:gd name="connsiteY8" fmla="*/ 110660 h 232956"/>
                <a:gd name="connsiteX9" fmla="*/ 2912 w 396046"/>
                <a:gd name="connsiteY9" fmla="*/ 66979 h 232956"/>
                <a:gd name="connsiteX10" fmla="*/ 8736 w 396046"/>
                <a:gd name="connsiteY10" fmla="*/ 58242 h 232956"/>
                <a:gd name="connsiteX11" fmla="*/ 11648 w 396046"/>
                <a:gd name="connsiteY11" fmla="*/ 49506 h 232956"/>
                <a:gd name="connsiteX12" fmla="*/ 26209 w 396046"/>
                <a:gd name="connsiteY12" fmla="*/ 34945 h 232956"/>
                <a:gd name="connsiteX13" fmla="*/ 43681 w 396046"/>
                <a:gd name="connsiteY13" fmla="*/ 20385 h 232956"/>
                <a:gd name="connsiteX14" fmla="*/ 64066 w 396046"/>
                <a:gd name="connsiteY14" fmla="*/ 8737 h 232956"/>
                <a:gd name="connsiteX15" fmla="*/ 81539 w 396046"/>
                <a:gd name="connsiteY15" fmla="*/ 5824 h 232956"/>
                <a:gd name="connsiteX16" fmla="*/ 90275 w 396046"/>
                <a:gd name="connsiteY16" fmla="*/ 2912 h 232956"/>
                <a:gd name="connsiteX17" fmla="*/ 101923 w 396046"/>
                <a:gd name="connsiteY17" fmla="*/ 0 h 232956"/>
                <a:gd name="connsiteX18" fmla="*/ 285386 w 396046"/>
                <a:gd name="connsiteY18" fmla="*/ 2912 h 232956"/>
                <a:gd name="connsiteX19" fmla="*/ 308683 w 396046"/>
                <a:gd name="connsiteY19" fmla="*/ 14561 h 232956"/>
                <a:gd name="connsiteX20" fmla="*/ 323243 w 396046"/>
                <a:gd name="connsiteY20" fmla="*/ 29121 h 232956"/>
                <a:gd name="connsiteX21" fmla="*/ 340716 w 396046"/>
                <a:gd name="connsiteY21" fmla="*/ 40770 h 232956"/>
                <a:gd name="connsiteX22" fmla="*/ 349452 w 396046"/>
                <a:gd name="connsiteY22" fmla="*/ 52418 h 232956"/>
                <a:gd name="connsiteX23" fmla="*/ 361100 w 396046"/>
                <a:gd name="connsiteY23" fmla="*/ 64067 h 232956"/>
                <a:gd name="connsiteX24" fmla="*/ 364012 w 396046"/>
                <a:gd name="connsiteY24" fmla="*/ 72803 h 232956"/>
                <a:gd name="connsiteX25" fmla="*/ 372749 w 396046"/>
                <a:gd name="connsiteY25" fmla="*/ 84451 h 232956"/>
                <a:gd name="connsiteX26" fmla="*/ 378573 w 396046"/>
                <a:gd name="connsiteY26" fmla="*/ 93188 h 232956"/>
                <a:gd name="connsiteX27" fmla="*/ 387309 w 396046"/>
                <a:gd name="connsiteY27" fmla="*/ 113572 h 232956"/>
                <a:gd name="connsiteX28" fmla="*/ 390221 w 396046"/>
                <a:gd name="connsiteY28" fmla="*/ 125221 h 232956"/>
                <a:gd name="connsiteX29" fmla="*/ 396046 w 396046"/>
                <a:gd name="connsiteY29" fmla="*/ 145605 h 232956"/>
                <a:gd name="connsiteX30" fmla="*/ 390221 w 396046"/>
                <a:gd name="connsiteY30" fmla="*/ 198023 h 232956"/>
                <a:gd name="connsiteX31" fmla="*/ 384397 w 396046"/>
                <a:gd name="connsiteY31" fmla="*/ 206760 h 232956"/>
                <a:gd name="connsiteX32" fmla="*/ 366925 w 396046"/>
                <a:gd name="connsiteY32" fmla="*/ 215496 h 232956"/>
                <a:gd name="connsiteX33" fmla="*/ 355276 w 396046"/>
                <a:gd name="connsiteY33" fmla="*/ 218408 h 232956"/>
                <a:gd name="connsiteX34" fmla="*/ 273737 w 396046"/>
                <a:gd name="connsiteY34" fmla="*/ 221320 h 232956"/>
                <a:gd name="connsiteX35" fmla="*/ 238792 w 396046"/>
                <a:gd name="connsiteY35" fmla="*/ 227144 h 232956"/>
                <a:gd name="connsiteX36" fmla="*/ 227144 w 396046"/>
                <a:gd name="connsiteY36" fmla="*/ 230056 h 232956"/>
                <a:gd name="connsiteX37" fmla="*/ 265001 w 396046"/>
                <a:gd name="connsiteY37" fmla="*/ 230056 h 23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96046" h="232956">
                  <a:moveTo>
                    <a:pt x="265001" y="230056"/>
                  </a:moveTo>
                  <a:cubicBezTo>
                    <a:pt x="241219" y="230056"/>
                    <a:pt x="206255" y="236581"/>
                    <a:pt x="84451" y="230056"/>
                  </a:cubicBezTo>
                  <a:cubicBezTo>
                    <a:pt x="79231" y="229776"/>
                    <a:pt x="74744" y="226173"/>
                    <a:pt x="69890" y="224232"/>
                  </a:cubicBezTo>
                  <a:cubicBezTo>
                    <a:pt x="33867" y="188209"/>
                    <a:pt x="84289" y="239488"/>
                    <a:pt x="46593" y="198023"/>
                  </a:cubicBezTo>
                  <a:cubicBezTo>
                    <a:pt x="41053" y="191929"/>
                    <a:pt x="33689" y="187404"/>
                    <a:pt x="29121" y="180551"/>
                  </a:cubicBezTo>
                  <a:cubicBezTo>
                    <a:pt x="18809" y="165081"/>
                    <a:pt x="26970" y="178623"/>
                    <a:pt x="17472" y="157254"/>
                  </a:cubicBezTo>
                  <a:cubicBezTo>
                    <a:pt x="15709" y="153287"/>
                    <a:pt x="13358" y="149595"/>
                    <a:pt x="11648" y="145605"/>
                  </a:cubicBezTo>
                  <a:cubicBezTo>
                    <a:pt x="10439" y="142784"/>
                    <a:pt x="9814" y="139743"/>
                    <a:pt x="8736" y="136869"/>
                  </a:cubicBezTo>
                  <a:cubicBezTo>
                    <a:pt x="512" y="114938"/>
                    <a:pt x="4879" y="130179"/>
                    <a:pt x="0" y="110660"/>
                  </a:cubicBezTo>
                  <a:cubicBezTo>
                    <a:pt x="971" y="96100"/>
                    <a:pt x="513" y="81373"/>
                    <a:pt x="2912" y="66979"/>
                  </a:cubicBezTo>
                  <a:cubicBezTo>
                    <a:pt x="3487" y="63527"/>
                    <a:pt x="7171" y="61373"/>
                    <a:pt x="8736" y="58242"/>
                  </a:cubicBezTo>
                  <a:cubicBezTo>
                    <a:pt x="10109" y="55497"/>
                    <a:pt x="9806" y="51962"/>
                    <a:pt x="11648" y="49506"/>
                  </a:cubicBezTo>
                  <a:cubicBezTo>
                    <a:pt x="15767" y="44015"/>
                    <a:pt x="22401" y="40656"/>
                    <a:pt x="26209" y="34945"/>
                  </a:cubicBezTo>
                  <a:cubicBezTo>
                    <a:pt x="35357" y="21223"/>
                    <a:pt x="27766" y="29479"/>
                    <a:pt x="43681" y="20385"/>
                  </a:cubicBezTo>
                  <a:cubicBezTo>
                    <a:pt x="51581" y="15871"/>
                    <a:pt x="54805" y="11515"/>
                    <a:pt x="64066" y="8737"/>
                  </a:cubicBezTo>
                  <a:cubicBezTo>
                    <a:pt x="69722" y="7040"/>
                    <a:pt x="75775" y="7105"/>
                    <a:pt x="81539" y="5824"/>
                  </a:cubicBezTo>
                  <a:cubicBezTo>
                    <a:pt x="84535" y="5158"/>
                    <a:pt x="87324" y="3755"/>
                    <a:pt x="90275" y="2912"/>
                  </a:cubicBezTo>
                  <a:cubicBezTo>
                    <a:pt x="94123" y="1813"/>
                    <a:pt x="98040" y="971"/>
                    <a:pt x="101923" y="0"/>
                  </a:cubicBezTo>
                  <a:lnTo>
                    <a:pt x="285386" y="2912"/>
                  </a:lnTo>
                  <a:cubicBezTo>
                    <a:pt x="291516" y="3098"/>
                    <a:pt x="306198" y="12573"/>
                    <a:pt x="308683" y="14561"/>
                  </a:cubicBezTo>
                  <a:cubicBezTo>
                    <a:pt x="314043" y="18849"/>
                    <a:pt x="317931" y="24775"/>
                    <a:pt x="323243" y="29121"/>
                  </a:cubicBezTo>
                  <a:cubicBezTo>
                    <a:pt x="328661" y="33554"/>
                    <a:pt x="335484" y="36119"/>
                    <a:pt x="340716" y="40770"/>
                  </a:cubicBezTo>
                  <a:cubicBezTo>
                    <a:pt x="344343" y="43994"/>
                    <a:pt x="346256" y="48765"/>
                    <a:pt x="349452" y="52418"/>
                  </a:cubicBezTo>
                  <a:cubicBezTo>
                    <a:pt x="353068" y="56551"/>
                    <a:pt x="357217" y="60184"/>
                    <a:pt x="361100" y="64067"/>
                  </a:cubicBezTo>
                  <a:cubicBezTo>
                    <a:pt x="362071" y="66979"/>
                    <a:pt x="362489" y="70138"/>
                    <a:pt x="364012" y="72803"/>
                  </a:cubicBezTo>
                  <a:cubicBezTo>
                    <a:pt x="366420" y="77017"/>
                    <a:pt x="369928" y="80502"/>
                    <a:pt x="372749" y="84451"/>
                  </a:cubicBezTo>
                  <a:cubicBezTo>
                    <a:pt x="374783" y="87299"/>
                    <a:pt x="376632" y="90276"/>
                    <a:pt x="378573" y="93188"/>
                  </a:cubicBezTo>
                  <a:cubicBezTo>
                    <a:pt x="386934" y="126632"/>
                    <a:pt x="375242" y="85415"/>
                    <a:pt x="387309" y="113572"/>
                  </a:cubicBezTo>
                  <a:cubicBezTo>
                    <a:pt x="388886" y="117251"/>
                    <a:pt x="389121" y="121373"/>
                    <a:pt x="390221" y="125221"/>
                  </a:cubicBezTo>
                  <a:cubicBezTo>
                    <a:pt x="398580" y="154475"/>
                    <a:pt x="386939" y="109177"/>
                    <a:pt x="396046" y="145605"/>
                  </a:cubicBezTo>
                  <a:cubicBezTo>
                    <a:pt x="394104" y="163078"/>
                    <a:pt x="393511" y="180753"/>
                    <a:pt x="390221" y="198023"/>
                  </a:cubicBezTo>
                  <a:cubicBezTo>
                    <a:pt x="389566" y="201461"/>
                    <a:pt x="386872" y="204285"/>
                    <a:pt x="384397" y="206760"/>
                  </a:cubicBezTo>
                  <a:cubicBezTo>
                    <a:pt x="379293" y="211865"/>
                    <a:pt x="373556" y="213602"/>
                    <a:pt x="366925" y="215496"/>
                  </a:cubicBezTo>
                  <a:cubicBezTo>
                    <a:pt x="363077" y="216596"/>
                    <a:pt x="359271" y="218158"/>
                    <a:pt x="355276" y="218408"/>
                  </a:cubicBezTo>
                  <a:cubicBezTo>
                    <a:pt x="328132" y="220104"/>
                    <a:pt x="300917" y="220349"/>
                    <a:pt x="273737" y="221320"/>
                  </a:cubicBezTo>
                  <a:cubicBezTo>
                    <a:pt x="247525" y="227873"/>
                    <a:pt x="279694" y="220327"/>
                    <a:pt x="238792" y="227144"/>
                  </a:cubicBezTo>
                  <a:cubicBezTo>
                    <a:pt x="234844" y="227802"/>
                    <a:pt x="230992" y="228957"/>
                    <a:pt x="227144" y="230056"/>
                  </a:cubicBezTo>
                  <a:cubicBezTo>
                    <a:pt x="224192" y="230899"/>
                    <a:pt x="288783" y="230056"/>
                    <a:pt x="265001" y="230056"/>
                  </a:cubicBezTo>
                  <a:close/>
                </a:path>
              </a:pathLst>
            </a:custGeom>
            <a:noFill/>
            <a:ln>
              <a:solidFill>
                <a:srgbClr val="00B0F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フリーフォーム 89">
              <a:extLst>
                <a:ext uri="{FF2B5EF4-FFF2-40B4-BE49-F238E27FC236}">
                  <a16:creationId xmlns:a16="http://schemas.microsoft.com/office/drawing/2014/main" id="{4267B10D-F3EE-BE00-5AA0-2EA4663ADFAF}"/>
                </a:ext>
              </a:extLst>
            </p:cNvPr>
            <p:cNvSpPr/>
            <p:nvPr/>
          </p:nvSpPr>
          <p:spPr>
            <a:xfrm>
              <a:off x="2034436" y="3943183"/>
              <a:ext cx="923334" cy="247529"/>
            </a:xfrm>
            <a:custGeom>
              <a:avLst/>
              <a:gdLst>
                <a:gd name="connsiteX0" fmla="*/ 55330 w 923334"/>
                <a:gd name="connsiteY0" fmla="*/ 206759 h 247529"/>
                <a:gd name="connsiteX1" fmla="*/ 49506 w 923334"/>
                <a:gd name="connsiteY1" fmla="*/ 177638 h 247529"/>
                <a:gd name="connsiteX2" fmla="*/ 43682 w 923334"/>
                <a:gd name="connsiteY2" fmla="*/ 163078 h 247529"/>
                <a:gd name="connsiteX3" fmla="*/ 37858 w 923334"/>
                <a:gd name="connsiteY3" fmla="*/ 125220 h 247529"/>
                <a:gd name="connsiteX4" fmla="*/ 40770 w 923334"/>
                <a:gd name="connsiteY4" fmla="*/ 75715 h 247529"/>
                <a:gd name="connsiteX5" fmla="*/ 46594 w 923334"/>
                <a:gd name="connsiteY5" fmla="*/ 66978 h 247529"/>
                <a:gd name="connsiteX6" fmla="*/ 64067 w 923334"/>
                <a:gd name="connsiteY6" fmla="*/ 52418 h 247529"/>
                <a:gd name="connsiteX7" fmla="*/ 87363 w 923334"/>
                <a:gd name="connsiteY7" fmla="*/ 43682 h 247529"/>
                <a:gd name="connsiteX8" fmla="*/ 99012 w 923334"/>
                <a:gd name="connsiteY8" fmla="*/ 49506 h 247529"/>
                <a:gd name="connsiteX9" fmla="*/ 119397 w 923334"/>
                <a:gd name="connsiteY9" fmla="*/ 75715 h 247529"/>
                <a:gd name="connsiteX10" fmla="*/ 128133 w 923334"/>
                <a:gd name="connsiteY10" fmla="*/ 90275 h 247529"/>
                <a:gd name="connsiteX11" fmla="*/ 133957 w 923334"/>
                <a:gd name="connsiteY11" fmla="*/ 104836 h 247529"/>
                <a:gd name="connsiteX12" fmla="*/ 148518 w 923334"/>
                <a:gd name="connsiteY12" fmla="*/ 128133 h 247529"/>
                <a:gd name="connsiteX13" fmla="*/ 151430 w 923334"/>
                <a:gd name="connsiteY13" fmla="*/ 142693 h 247529"/>
                <a:gd name="connsiteX14" fmla="*/ 154342 w 923334"/>
                <a:gd name="connsiteY14" fmla="*/ 151429 h 247529"/>
                <a:gd name="connsiteX15" fmla="*/ 151430 w 923334"/>
                <a:gd name="connsiteY15" fmla="*/ 133957 h 247529"/>
                <a:gd name="connsiteX16" fmla="*/ 160166 w 923334"/>
                <a:gd name="connsiteY16" fmla="*/ 75715 h 247529"/>
                <a:gd name="connsiteX17" fmla="*/ 168902 w 923334"/>
                <a:gd name="connsiteY17" fmla="*/ 61154 h 247529"/>
                <a:gd name="connsiteX18" fmla="*/ 195111 w 923334"/>
                <a:gd name="connsiteY18" fmla="*/ 32033 h 247529"/>
                <a:gd name="connsiteX19" fmla="*/ 203848 w 923334"/>
                <a:gd name="connsiteY19" fmla="*/ 29121 h 247529"/>
                <a:gd name="connsiteX20" fmla="*/ 218408 w 923334"/>
                <a:gd name="connsiteY20" fmla="*/ 20385 h 247529"/>
                <a:gd name="connsiteX21" fmla="*/ 273738 w 923334"/>
                <a:gd name="connsiteY21" fmla="*/ 26209 h 247529"/>
                <a:gd name="connsiteX22" fmla="*/ 285386 w 923334"/>
                <a:gd name="connsiteY22" fmla="*/ 29121 h 247529"/>
                <a:gd name="connsiteX23" fmla="*/ 302859 w 923334"/>
                <a:gd name="connsiteY23" fmla="*/ 43682 h 247529"/>
                <a:gd name="connsiteX24" fmla="*/ 314507 w 923334"/>
                <a:gd name="connsiteY24" fmla="*/ 52418 h 247529"/>
                <a:gd name="connsiteX25" fmla="*/ 323244 w 923334"/>
                <a:gd name="connsiteY25" fmla="*/ 69891 h 247529"/>
                <a:gd name="connsiteX26" fmla="*/ 326156 w 923334"/>
                <a:gd name="connsiteY26" fmla="*/ 78627 h 247529"/>
                <a:gd name="connsiteX27" fmla="*/ 331980 w 923334"/>
                <a:gd name="connsiteY27" fmla="*/ 107748 h 247529"/>
                <a:gd name="connsiteX28" fmla="*/ 329068 w 923334"/>
                <a:gd name="connsiteY28" fmla="*/ 168902 h 247529"/>
                <a:gd name="connsiteX29" fmla="*/ 326156 w 923334"/>
                <a:gd name="connsiteY29" fmla="*/ 157254 h 247529"/>
                <a:gd name="connsiteX30" fmla="*/ 331980 w 923334"/>
                <a:gd name="connsiteY30" fmla="*/ 84451 h 247529"/>
                <a:gd name="connsiteX31" fmla="*/ 334892 w 923334"/>
                <a:gd name="connsiteY31" fmla="*/ 75715 h 247529"/>
                <a:gd name="connsiteX32" fmla="*/ 358189 w 923334"/>
                <a:gd name="connsiteY32" fmla="*/ 55330 h 247529"/>
                <a:gd name="connsiteX33" fmla="*/ 366925 w 923334"/>
                <a:gd name="connsiteY33" fmla="*/ 52418 h 247529"/>
                <a:gd name="connsiteX34" fmla="*/ 384398 w 923334"/>
                <a:gd name="connsiteY34" fmla="*/ 43682 h 247529"/>
                <a:gd name="connsiteX35" fmla="*/ 413519 w 923334"/>
                <a:gd name="connsiteY35" fmla="*/ 52418 h 247529"/>
                <a:gd name="connsiteX36" fmla="*/ 428079 w 923334"/>
                <a:gd name="connsiteY36" fmla="*/ 66978 h 247529"/>
                <a:gd name="connsiteX37" fmla="*/ 445552 w 923334"/>
                <a:gd name="connsiteY37" fmla="*/ 90275 h 247529"/>
                <a:gd name="connsiteX38" fmla="*/ 468849 w 923334"/>
                <a:gd name="connsiteY38" fmla="*/ 136869 h 247529"/>
                <a:gd name="connsiteX39" fmla="*/ 500882 w 923334"/>
                <a:gd name="connsiteY39" fmla="*/ 186375 h 247529"/>
                <a:gd name="connsiteX40" fmla="*/ 509618 w 923334"/>
                <a:gd name="connsiteY40" fmla="*/ 212584 h 247529"/>
                <a:gd name="connsiteX41" fmla="*/ 518355 w 923334"/>
                <a:gd name="connsiteY41" fmla="*/ 198023 h 247529"/>
                <a:gd name="connsiteX42" fmla="*/ 535827 w 923334"/>
                <a:gd name="connsiteY42" fmla="*/ 160166 h 247529"/>
                <a:gd name="connsiteX43" fmla="*/ 553300 w 923334"/>
                <a:gd name="connsiteY43" fmla="*/ 136869 h 247529"/>
                <a:gd name="connsiteX44" fmla="*/ 564948 w 923334"/>
                <a:gd name="connsiteY44" fmla="*/ 122308 h 247529"/>
                <a:gd name="connsiteX45" fmla="*/ 576597 w 923334"/>
                <a:gd name="connsiteY45" fmla="*/ 104836 h 247529"/>
                <a:gd name="connsiteX46" fmla="*/ 579509 w 923334"/>
                <a:gd name="connsiteY46" fmla="*/ 96099 h 247529"/>
                <a:gd name="connsiteX47" fmla="*/ 588245 w 923334"/>
                <a:gd name="connsiteY47" fmla="*/ 81539 h 247529"/>
                <a:gd name="connsiteX48" fmla="*/ 599893 w 923334"/>
                <a:gd name="connsiteY48" fmla="*/ 64066 h 247529"/>
                <a:gd name="connsiteX49" fmla="*/ 620278 w 923334"/>
                <a:gd name="connsiteY49" fmla="*/ 90275 h 247529"/>
                <a:gd name="connsiteX50" fmla="*/ 631927 w 923334"/>
                <a:gd name="connsiteY50" fmla="*/ 136869 h 247529"/>
                <a:gd name="connsiteX51" fmla="*/ 646487 w 923334"/>
                <a:gd name="connsiteY51" fmla="*/ 174726 h 247529"/>
                <a:gd name="connsiteX52" fmla="*/ 658135 w 923334"/>
                <a:gd name="connsiteY52" fmla="*/ 171814 h 247529"/>
                <a:gd name="connsiteX53" fmla="*/ 669784 w 923334"/>
                <a:gd name="connsiteY53" fmla="*/ 157254 h 247529"/>
                <a:gd name="connsiteX54" fmla="*/ 678520 w 923334"/>
                <a:gd name="connsiteY54" fmla="*/ 148517 h 247529"/>
                <a:gd name="connsiteX55" fmla="*/ 684344 w 923334"/>
                <a:gd name="connsiteY55" fmla="*/ 136869 h 247529"/>
                <a:gd name="connsiteX56" fmla="*/ 693081 w 923334"/>
                <a:gd name="connsiteY56" fmla="*/ 128133 h 247529"/>
                <a:gd name="connsiteX57" fmla="*/ 701817 w 923334"/>
                <a:gd name="connsiteY57" fmla="*/ 116484 h 247529"/>
                <a:gd name="connsiteX58" fmla="*/ 716378 w 923334"/>
                <a:gd name="connsiteY58" fmla="*/ 93187 h 247529"/>
                <a:gd name="connsiteX59" fmla="*/ 730938 w 923334"/>
                <a:gd name="connsiteY59" fmla="*/ 75715 h 247529"/>
                <a:gd name="connsiteX60" fmla="*/ 765883 w 923334"/>
                <a:gd name="connsiteY60" fmla="*/ 101924 h 247529"/>
                <a:gd name="connsiteX61" fmla="*/ 821213 w 923334"/>
                <a:gd name="connsiteY61" fmla="*/ 183463 h 247529"/>
                <a:gd name="connsiteX62" fmla="*/ 835774 w 923334"/>
                <a:gd name="connsiteY62" fmla="*/ 203847 h 247529"/>
                <a:gd name="connsiteX63" fmla="*/ 847422 w 923334"/>
                <a:gd name="connsiteY63" fmla="*/ 221320 h 247529"/>
                <a:gd name="connsiteX64" fmla="*/ 861983 w 923334"/>
                <a:gd name="connsiteY64" fmla="*/ 235880 h 247529"/>
                <a:gd name="connsiteX65" fmla="*/ 885279 w 923334"/>
                <a:gd name="connsiteY65" fmla="*/ 189287 h 247529"/>
                <a:gd name="connsiteX66" fmla="*/ 894016 w 923334"/>
                <a:gd name="connsiteY66" fmla="*/ 171814 h 247529"/>
                <a:gd name="connsiteX67" fmla="*/ 905664 w 923334"/>
                <a:gd name="connsiteY67" fmla="*/ 154341 h 247529"/>
                <a:gd name="connsiteX68" fmla="*/ 920225 w 923334"/>
                <a:gd name="connsiteY68" fmla="*/ 128133 h 247529"/>
                <a:gd name="connsiteX69" fmla="*/ 882367 w 923334"/>
                <a:gd name="connsiteY69" fmla="*/ 125220 h 247529"/>
                <a:gd name="connsiteX70" fmla="*/ 809565 w 923334"/>
                <a:gd name="connsiteY70" fmla="*/ 154341 h 247529"/>
                <a:gd name="connsiteX71" fmla="*/ 789180 w 923334"/>
                <a:gd name="connsiteY71" fmla="*/ 160166 h 247529"/>
                <a:gd name="connsiteX72" fmla="*/ 771707 w 923334"/>
                <a:gd name="connsiteY72" fmla="*/ 165990 h 247529"/>
                <a:gd name="connsiteX73" fmla="*/ 757147 w 923334"/>
                <a:gd name="connsiteY73" fmla="*/ 171814 h 247529"/>
                <a:gd name="connsiteX74" fmla="*/ 739674 w 923334"/>
                <a:gd name="connsiteY74" fmla="*/ 180550 h 247529"/>
                <a:gd name="connsiteX75" fmla="*/ 728026 w 923334"/>
                <a:gd name="connsiteY75" fmla="*/ 177638 h 247529"/>
                <a:gd name="connsiteX76" fmla="*/ 725114 w 923334"/>
                <a:gd name="connsiteY76" fmla="*/ 163078 h 247529"/>
                <a:gd name="connsiteX77" fmla="*/ 719290 w 923334"/>
                <a:gd name="connsiteY77" fmla="*/ 151429 h 247529"/>
                <a:gd name="connsiteX78" fmla="*/ 710553 w 923334"/>
                <a:gd name="connsiteY78" fmla="*/ 128133 h 247529"/>
                <a:gd name="connsiteX79" fmla="*/ 707641 w 923334"/>
                <a:gd name="connsiteY79" fmla="*/ 99012 h 247529"/>
                <a:gd name="connsiteX80" fmla="*/ 695993 w 923334"/>
                <a:gd name="connsiteY80" fmla="*/ 101924 h 247529"/>
                <a:gd name="connsiteX81" fmla="*/ 687256 w 923334"/>
                <a:gd name="connsiteY81" fmla="*/ 116484 h 247529"/>
                <a:gd name="connsiteX82" fmla="*/ 661048 w 923334"/>
                <a:gd name="connsiteY82" fmla="*/ 142693 h 247529"/>
                <a:gd name="connsiteX83" fmla="*/ 652311 w 923334"/>
                <a:gd name="connsiteY83" fmla="*/ 154341 h 247529"/>
                <a:gd name="connsiteX84" fmla="*/ 611542 w 923334"/>
                <a:gd name="connsiteY84" fmla="*/ 177638 h 247529"/>
                <a:gd name="connsiteX85" fmla="*/ 594069 w 923334"/>
                <a:gd name="connsiteY85" fmla="*/ 180550 h 247529"/>
                <a:gd name="connsiteX86" fmla="*/ 567860 w 923334"/>
                <a:gd name="connsiteY86" fmla="*/ 186375 h 247529"/>
                <a:gd name="connsiteX87" fmla="*/ 530003 w 923334"/>
                <a:gd name="connsiteY87" fmla="*/ 183463 h 247529"/>
                <a:gd name="connsiteX88" fmla="*/ 518355 w 923334"/>
                <a:gd name="connsiteY88" fmla="*/ 177638 h 247529"/>
                <a:gd name="connsiteX89" fmla="*/ 503794 w 923334"/>
                <a:gd name="connsiteY89" fmla="*/ 163078 h 247529"/>
                <a:gd name="connsiteX90" fmla="*/ 497970 w 923334"/>
                <a:gd name="connsiteY90" fmla="*/ 139781 h 247529"/>
                <a:gd name="connsiteX91" fmla="*/ 492146 w 923334"/>
                <a:gd name="connsiteY91" fmla="*/ 122308 h 247529"/>
                <a:gd name="connsiteX92" fmla="*/ 489234 w 923334"/>
                <a:gd name="connsiteY92" fmla="*/ 87363 h 247529"/>
                <a:gd name="connsiteX93" fmla="*/ 471761 w 923334"/>
                <a:gd name="connsiteY93" fmla="*/ 96099 h 247529"/>
                <a:gd name="connsiteX94" fmla="*/ 457200 w 923334"/>
                <a:gd name="connsiteY94" fmla="*/ 116484 h 247529"/>
                <a:gd name="connsiteX95" fmla="*/ 433904 w 923334"/>
                <a:gd name="connsiteY95" fmla="*/ 145605 h 247529"/>
                <a:gd name="connsiteX96" fmla="*/ 384398 w 923334"/>
                <a:gd name="connsiteY96" fmla="*/ 200935 h 247529"/>
                <a:gd name="connsiteX97" fmla="*/ 349453 w 923334"/>
                <a:gd name="connsiteY97" fmla="*/ 241705 h 247529"/>
                <a:gd name="connsiteX98" fmla="*/ 337804 w 923334"/>
                <a:gd name="connsiteY98" fmla="*/ 247529 h 247529"/>
                <a:gd name="connsiteX99" fmla="*/ 320332 w 923334"/>
                <a:gd name="connsiteY99" fmla="*/ 241705 h 247529"/>
                <a:gd name="connsiteX100" fmla="*/ 308683 w 923334"/>
                <a:gd name="connsiteY100" fmla="*/ 206759 h 247529"/>
                <a:gd name="connsiteX101" fmla="*/ 299947 w 923334"/>
                <a:gd name="connsiteY101" fmla="*/ 177638 h 247529"/>
                <a:gd name="connsiteX102" fmla="*/ 297035 w 923334"/>
                <a:gd name="connsiteY102" fmla="*/ 154341 h 247529"/>
                <a:gd name="connsiteX103" fmla="*/ 294123 w 923334"/>
                <a:gd name="connsiteY103" fmla="*/ 90275 h 247529"/>
                <a:gd name="connsiteX104" fmla="*/ 291211 w 923334"/>
                <a:gd name="connsiteY104" fmla="*/ 81539 h 247529"/>
                <a:gd name="connsiteX105" fmla="*/ 288299 w 923334"/>
                <a:gd name="connsiteY105" fmla="*/ 69891 h 247529"/>
                <a:gd name="connsiteX106" fmla="*/ 282474 w 923334"/>
                <a:gd name="connsiteY106" fmla="*/ 58242 h 247529"/>
                <a:gd name="connsiteX107" fmla="*/ 279562 w 923334"/>
                <a:gd name="connsiteY107" fmla="*/ 49506 h 247529"/>
                <a:gd name="connsiteX108" fmla="*/ 270826 w 923334"/>
                <a:gd name="connsiteY108" fmla="*/ 43682 h 247529"/>
                <a:gd name="connsiteX109" fmla="*/ 232969 w 923334"/>
                <a:gd name="connsiteY109" fmla="*/ 58242 h 247529"/>
                <a:gd name="connsiteX110" fmla="*/ 189287 w 923334"/>
                <a:gd name="connsiteY110" fmla="*/ 110660 h 247529"/>
                <a:gd name="connsiteX111" fmla="*/ 133957 w 923334"/>
                <a:gd name="connsiteY111" fmla="*/ 165990 h 247529"/>
                <a:gd name="connsiteX112" fmla="*/ 107748 w 923334"/>
                <a:gd name="connsiteY112" fmla="*/ 186375 h 247529"/>
                <a:gd name="connsiteX113" fmla="*/ 90276 w 923334"/>
                <a:gd name="connsiteY113" fmla="*/ 198023 h 247529"/>
                <a:gd name="connsiteX114" fmla="*/ 58242 w 923334"/>
                <a:gd name="connsiteY114" fmla="*/ 224232 h 247529"/>
                <a:gd name="connsiteX115" fmla="*/ 46594 w 923334"/>
                <a:gd name="connsiteY115" fmla="*/ 221320 h 247529"/>
                <a:gd name="connsiteX116" fmla="*/ 43682 w 923334"/>
                <a:gd name="connsiteY116" fmla="*/ 212584 h 247529"/>
                <a:gd name="connsiteX117" fmla="*/ 37858 w 923334"/>
                <a:gd name="connsiteY117" fmla="*/ 200935 h 247529"/>
                <a:gd name="connsiteX118" fmla="*/ 32034 w 923334"/>
                <a:gd name="connsiteY118" fmla="*/ 183463 h 247529"/>
                <a:gd name="connsiteX119" fmla="*/ 20385 w 923334"/>
                <a:gd name="connsiteY119" fmla="*/ 157254 h 247529"/>
                <a:gd name="connsiteX120" fmla="*/ 8737 w 923334"/>
                <a:gd name="connsiteY120" fmla="*/ 133957 h 247529"/>
                <a:gd name="connsiteX121" fmla="*/ 5825 w 923334"/>
                <a:gd name="connsiteY121" fmla="*/ 113572 h 247529"/>
                <a:gd name="connsiteX122" fmla="*/ 0 w 923334"/>
                <a:gd name="connsiteY122" fmla="*/ 96099 h 247529"/>
                <a:gd name="connsiteX123" fmla="*/ 11649 w 923334"/>
                <a:gd name="connsiteY123" fmla="*/ 66978 h 247529"/>
                <a:gd name="connsiteX124" fmla="*/ 66979 w 923334"/>
                <a:gd name="connsiteY124" fmla="*/ 119396 h 247529"/>
                <a:gd name="connsiteX125" fmla="*/ 128133 w 923334"/>
                <a:gd name="connsiteY125" fmla="*/ 154341 h 247529"/>
                <a:gd name="connsiteX126" fmla="*/ 168902 w 923334"/>
                <a:gd name="connsiteY126" fmla="*/ 177638 h 247529"/>
                <a:gd name="connsiteX127" fmla="*/ 183463 w 923334"/>
                <a:gd name="connsiteY127" fmla="*/ 174726 h 247529"/>
                <a:gd name="connsiteX128" fmla="*/ 189287 w 923334"/>
                <a:gd name="connsiteY128" fmla="*/ 165990 h 247529"/>
                <a:gd name="connsiteX129" fmla="*/ 198023 w 923334"/>
                <a:gd name="connsiteY129" fmla="*/ 148517 h 247529"/>
                <a:gd name="connsiteX130" fmla="*/ 212584 w 923334"/>
                <a:gd name="connsiteY130" fmla="*/ 113572 h 247529"/>
                <a:gd name="connsiteX131" fmla="*/ 218408 w 923334"/>
                <a:gd name="connsiteY131" fmla="*/ 101924 h 247529"/>
                <a:gd name="connsiteX132" fmla="*/ 224232 w 923334"/>
                <a:gd name="connsiteY132" fmla="*/ 87363 h 247529"/>
                <a:gd name="connsiteX133" fmla="*/ 227144 w 923334"/>
                <a:gd name="connsiteY133" fmla="*/ 78627 h 247529"/>
                <a:gd name="connsiteX134" fmla="*/ 232969 w 923334"/>
                <a:gd name="connsiteY134" fmla="*/ 69891 h 247529"/>
                <a:gd name="connsiteX135" fmla="*/ 238793 w 923334"/>
                <a:gd name="connsiteY135" fmla="*/ 52418 h 247529"/>
                <a:gd name="connsiteX136" fmla="*/ 241705 w 923334"/>
                <a:gd name="connsiteY136" fmla="*/ 43682 h 247529"/>
                <a:gd name="connsiteX137" fmla="*/ 247529 w 923334"/>
                <a:gd name="connsiteY137" fmla="*/ 37857 h 247529"/>
                <a:gd name="connsiteX138" fmla="*/ 262090 w 923334"/>
                <a:gd name="connsiteY138" fmla="*/ 23297 h 247529"/>
                <a:gd name="connsiteX139" fmla="*/ 273738 w 923334"/>
                <a:gd name="connsiteY139" fmla="*/ 20385 h 247529"/>
                <a:gd name="connsiteX140" fmla="*/ 294123 w 923334"/>
                <a:gd name="connsiteY140" fmla="*/ 23297 h 247529"/>
                <a:gd name="connsiteX141" fmla="*/ 320332 w 923334"/>
                <a:gd name="connsiteY141" fmla="*/ 43682 h 247529"/>
                <a:gd name="connsiteX142" fmla="*/ 343628 w 923334"/>
                <a:gd name="connsiteY142" fmla="*/ 58242 h 247529"/>
                <a:gd name="connsiteX143" fmla="*/ 366925 w 923334"/>
                <a:gd name="connsiteY143" fmla="*/ 69891 h 247529"/>
                <a:gd name="connsiteX144" fmla="*/ 390222 w 923334"/>
                <a:gd name="connsiteY144" fmla="*/ 87363 h 247529"/>
                <a:gd name="connsiteX145" fmla="*/ 419343 w 923334"/>
                <a:gd name="connsiteY145" fmla="*/ 99012 h 247529"/>
                <a:gd name="connsiteX146" fmla="*/ 436816 w 923334"/>
                <a:gd name="connsiteY146" fmla="*/ 110660 h 247529"/>
                <a:gd name="connsiteX147" fmla="*/ 454288 w 923334"/>
                <a:gd name="connsiteY147" fmla="*/ 119396 h 247529"/>
                <a:gd name="connsiteX148" fmla="*/ 463025 w 923334"/>
                <a:gd name="connsiteY148" fmla="*/ 125220 h 247529"/>
                <a:gd name="connsiteX149" fmla="*/ 474673 w 923334"/>
                <a:gd name="connsiteY149" fmla="*/ 128133 h 247529"/>
                <a:gd name="connsiteX150" fmla="*/ 483409 w 923334"/>
                <a:gd name="connsiteY150" fmla="*/ 131045 h 247529"/>
                <a:gd name="connsiteX151" fmla="*/ 497970 w 923334"/>
                <a:gd name="connsiteY151" fmla="*/ 128133 h 247529"/>
                <a:gd name="connsiteX152" fmla="*/ 515442 w 923334"/>
                <a:gd name="connsiteY152" fmla="*/ 104836 h 247529"/>
                <a:gd name="connsiteX153" fmla="*/ 547476 w 923334"/>
                <a:gd name="connsiteY153" fmla="*/ 64066 h 247529"/>
                <a:gd name="connsiteX154" fmla="*/ 559124 w 923334"/>
                <a:gd name="connsiteY154" fmla="*/ 43682 h 247529"/>
                <a:gd name="connsiteX155" fmla="*/ 567860 w 923334"/>
                <a:gd name="connsiteY155" fmla="*/ 40770 h 247529"/>
                <a:gd name="connsiteX156" fmla="*/ 576597 w 923334"/>
                <a:gd name="connsiteY156" fmla="*/ 58242 h 247529"/>
                <a:gd name="connsiteX157" fmla="*/ 579509 w 923334"/>
                <a:gd name="connsiteY157" fmla="*/ 78627 h 247529"/>
                <a:gd name="connsiteX158" fmla="*/ 588245 w 923334"/>
                <a:gd name="connsiteY158" fmla="*/ 84451 h 247529"/>
                <a:gd name="connsiteX159" fmla="*/ 602806 w 923334"/>
                <a:gd name="connsiteY159" fmla="*/ 75715 h 247529"/>
                <a:gd name="connsiteX160" fmla="*/ 629014 w 923334"/>
                <a:gd name="connsiteY160" fmla="*/ 40770 h 247529"/>
                <a:gd name="connsiteX161" fmla="*/ 652311 w 923334"/>
                <a:gd name="connsiteY161" fmla="*/ 11648 h 247529"/>
                <a:gd name="connsiteX162" fmla="*/ 669784 w 923334"/>
                <a:gd name="connsiteY162" fmla="*/ 0 h 247529"/>
                <a:gd name="connsiteX163" fmla="*/ 684344 w 923334"/>
                <a:gd name="connsiteY163" fmla="*/ 11648 h 247529"/>
                <a:gd name="connsiteX164" fmla="*/ 701817 w 923334"/>
                <a:gd name="connsiteY164" fmla="*/ 49506 h 247529"/>
                <a:gd name="connsiteX165" fmla="*/ 704729 w 923334"/>
                <a:gd name="connsiteY165" fmla="*/ 58242 h 247529"/>
                <a:gd name="connsiteX166" fmla="*/ 716378 w 923334"/>
                <a:gd name="connsiteY166" fmla="*/ 75715 h 247529"/>
                <a:gd name="connsiteX167" fmla="*/ 722202 w 923334"/>
                <a:gd name="connsiteY167" fmla="*/ 84451 h 247529"/>
                <a:gd name="connsiteX168" fmla="*/ 733850 w 923334"/>
                <a:gd name="connsiteY168" fmla="*/ 87363 h 247529"/>
                <a:gd name="connsiteX169" fmla="*/ 760059 w 923334"/>
                <a:gd name="connsiteY169" fmla="*/ 64066 h 247529"/>
                <a:gd name="connsiteX170" fmla="*/ 768795 w 923334"/>
                <a:gd name="connsiteY170" fmla="*/ 58242 h 247529"/>
                <a:gd name="connsiteX171" fmla="*/ 777532 w 923334"/>
                <a:gd name="connsiteY171" fmla="*/ 55330 h 247529"/>
                <a:gd name="connsiteX172" fmla="*/ 786268 w 923334"/>
                <a:gd name="connsiteY172" fmla="*/ 49506 h 247529"/>
                <a:gd name="connsiteX173" fmla="*/ 821213 w 923334"/>
                <a:gd name="connsiteY173" fmla="*/ 55330 h 247529"/>
                <a:gd name="connsiteX174" fmla="*/ 824125 w 923334"/>
                <a:gd name="connsiteY174" fmla="*/ 64066 h 247529"/>
                <a:gd name="connsiteX175" fmla="*/ 838686 w 923334"/>
                <a:gd name="connsiteY175" fmla="*/ 84451 h 247529"/>
                <a:gd name="connsiteX176" fmla="*/ 847422 w 923334"/>
                <a:gd name="connsiteY176" fmla="*/ 99012 h 247529"/>
                <a:gd name="connsiteX177" fmla="*/ 850334 w 923334"/>
                <a:gd name="connsiteY177" fmla="*/ 110660 h 247529"/>
                <a:gd name="connsiteX178" fmla="*/ 864895 w 923334"/>
                <a:gd name="connsiteY178" fmla="*/ 128133 h 247529"/>
                <a:gd name="connsiteX179" fmla="*/ 888192 w 923334"/>
                <a:gd name="connsiteY179" fmla="*/ 160166 h 247529"/>
                <a:gd name="connsiteX180" fmla="*/ 896928 w 923334"/>
                <a:gd name="connsiteY180" fmla="*/ 168902 h 247529"/>
                <a:gd name="connsiteX181" fmla="*/ 902752 w 923334"/>
                <a:gd name="connsiteY181" fmla="*/ 177638 h 247529"/>
                <a:gd name="connsiteX182" fmla="*/ 911488 w 923334"/>
                <a:gd name="connsiteY182" fmla="*/ 189287 h 247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</a:cxnLst>
              <a:rect l="l" t="t" r="r" b="b"/>
              <a:pathLst>
                <a:path w="923334" h="247529">
                  <a:moveTo>
                    <a:pt x="55330" y="206759"/>
                  </a:moveTo>
                  <a:cubicBezTo>
                    <a:pt x="53389" y="197052"/>
                    <a:pt x="52057" y="187203"/>
                    <a:pt x="49506" y="177638"/>
                  </a:cubicBezTo>
                  <a:cubicBezTo>
                    <a:pt x="48159" y="172587"/>
                    <a:pt x="45057" y="168121"/>
                    <a:pt x="43682" y="163078"/>
                  </a:cubicBezTo>
                  <a:cubicBezTo>
                    <a:pt x="42470" y="158634"/>
                    <a:pt x="38317" y="128434"/>
                    <a:pt x="37858" y="125220"/>
                  </a:cubicBezTo>
                  <a:cubicBezTo>
                    <a:pt x="38829" y="108718"/>
                    <a:pt x="38318" y="92062"/>
                    <a:pt x="40770" y="75715"/>
                  </a:cubicBezTo>
                  <a:cubicBezTo>
                    <a:pt x="41289" y="72254"/>
                    <a:pt x="44353" y="69667"/>
                    <a:pt x="46594" y="66978"/>
                  </a:cubicBezTo>
                  <a:cubicBezTo>
                    <a:pt x="51195" y="61456"/>
                    <a:pt x="57521" y="55691"/>
                    <a:pt x="64067" y="52418"/>
                  </a:cubicBezTo>
                  <a:cubicBezTo>
                    <a:pt x="71032" y="48936"/>
                    <a:pt x="79802" y="46202"/>
                    <a:pt x="87363" y="43682"/>
                  </a:cubicBezTo>
                  <a:cubicBezTo>
                    <a:pt x="91246" y="45623"/>
                    <a:pt x="95479" y="46983"/>
                    <a:pt x="99012" y="49506"/>
                  </a:cubicBezTo>
                  <a:cubicBezTo>
                    <a:pt x="107157" y="55323"/>
                    <a:pt x="114882" y="68190"/>
                    <a:pt x="119397" y="75715"/>
                  </a:cubicBezTo>
                  <a:cubicBezTo>
                    <a:pt x="122309" y="80568"/>
                    <a:pt x="125602" y="85213"/>
                    <a:pt x="128133" y="90275"/>
                  </a:cubicBezTo>
                  <a:cubicBezTo>
                    <a:pt x="130471" y="94951"/>
                    <a:pt x="131619" y="100160"/>
                    <a:pt x="133957" y="104836"/>
                  </a:cubicBezTo>
                  <a:cubicBezTo>
                    <a:pt x="137470" y="111862"/>
                    <a:pt x="143897" y="121202"/>
                    <a:pt x="148518" y="128133"/>
                  </a:cubicBezTo>
                  <a:cubicBezTo>
                    <a:pt x="149489" y="132986"/>
                    <a:pt x="150230" y="137891"/>
                    <a:pt x="151430" y="142693"/>
                  </a:cubicBezTo>
                  <a:cubicBezTo>
                    <a:pt x="152174" y="145671"/>
                    <a:pt x="154342" y="154499"/>
                    <a:pt x="154342" y="151429"/>
                  </a:cubicBezTo>
                  <a:cubicBezTo>
                    <a:pt x="154342" y="145525"/>
                    <a:pt x="152401" y="139781"/>
                    <a:pt x="151430" y="133957"/>
                  </a:cubicBezTo>
                  <a:cubicBezTo>
                    <a:pt x="154342" y="114543"/>
                    <a:pt x="155585" y="94804"/>
                    <a:pt x="160166" y="75715"/>
                  </a:cubicBezTo>
                  <a:cubicBezTo>
                    <a:pt x="161487" y="70211"/>
                    <a:pt x="165573" y="65732"/>
                    <a:pt x="168902" y="61154"/>
                  </a:cubicBezTo>
                  <a:cubicBezTo>
                    <a:pt x="172031" y="56852"/>
                    <a:pt x="188929" y="36449"/>
                    <a:pt x="195111" y="32033"/>
                  </a:cubicBezTo>
                  <a:cubicBezTo>
                    <a:pt x="197609" y="30249"/>
                    <a:pt x="201102" y="30494"/>
                    <a:pt x="203848" y="29121"/>
                  </a:cubicBezTo>
                  <a:cubicBezTo>
                    <a:pt x="208910" y="26590"/>
                    <a:pt x="213555" y="23297"/>
                    <a:pt x="218408" y="20385"/>
                  </a:cubicBezTo>
                  <a:cubicBezTo>
                    <a:pt x="236851" y="22326"/>
                    <a:pt x="255349" y="23810"/>
                    <a:pt x="273738" y="26209"/>
                  </a:cubicBezTo>
                  <a:cubicBezTo>
                    <a:pt x="277707" y="26727"/>
                    <a:pt x="281806" y="27331"/>
                    <a:pt x="285386" y="29121"/>
                  </a:cubicBezTo>
                  <a:cubicBezTo>
                    <a:pt x="297036" y="34946"/>
                    <a:pt x="294845" y="37003"/>
                    <a:pt x="302859" y="43682"/>
                  </a:cubicBezTo>
                  <a:cubicBezTo>
                    <a:pt x="306587" y="46789"/>
                    <a:pt x="310624" y="49506"/>
                    <a:pt x="314507" y="52418"/>
                  </a:cubicBezTo>
                  <a:cubicBezTo>
                    <a:pt x="317419" y="58242"/>
                    <a:pt x="320599" y="63940"/>
                    <a:pt x="323244" y="69891"/>
                  </a:cubicBezTo>
                  <a:cubicBezTo>
                    <a:pt x="324491" y="72696"/>
                    <a:pt x="325313" y="75676"/>
                    <a:pt x="326156" y="78627"/>
                  </a:cubicBezTo>
                  <a:cubicBezTo>
                    <a:pt x="329631" y="90791"/>
                    <a:pt x="329692" y="94018"/>
                    <a:pt x="331980" y="107748"/>
                  </a:cubicBezTo>
                  <a:cubicBezTo>
                    <a:pt x="331009" y="128133"/>
                    <a:pt x="331452" y="148634"/>
                    <a:pt x="329068" y="168902"/>
                  </a:cubicBezTo>
                  <a:cubicBezTo>
                    <a:pt x="328600" y="172877"/>
                    <a:pt x="326018" y="161254"/>
                    <a:pt x="326156" y="157254"/>
                  </a:cubicBezTo>
                  <a:cubicBezTo>
                    <a:pt x="326995" y="132923"/>
                    <a:pt x="329387" y="108658"/>
                    <a:pt x="331980" y="84451"/>
                  </a:cubicBezTo>
                  <a:cubicBezTo>
                    <a:pt x="332307" y="81399"/>
                    <a:pt x="333519" y="78460"/>
                    <a:pt x="334892" y="75715"/>
                  </a:cubicBezTo>
                  <a:cubicBezTo>
                    <a:pt x="339649" y="66201"/>
                    <a:pt x="347703" y="58825"/>
                    <a:pt x="358189" y="55330"/>
                  </a:cubicBezTo>
                  <a:cubicBezTo>
                    <a:pt x="361101" y="54359"/>
                    <a:pt x="364180" y="53791"/>
                    <a:pt x="366925" y="52418"/>
                  </a:cubicBezTo>
                  <a:cubicBezTo>
                    <a:pt x="389506" y="41128"/>
                    <a:pt x="362441" y="51001"/>
                    <a:pt x="384398" y="43682"/>
                  </a:cubicBezTo>
                  <a:cubicBezTo>
                    <a:pt x="394105" y="46594"/>
                    <a:pt x="404577" y="47649"/>
                    <a:pt x="413519" y="52418"/>
                  </a:cubicBezTo>
                  <a:cubicBezTo>
                    <a:pt x="419575" y="55648"/>
                    <a:pt x="423645" y="61738"/>
                    <a:pt x="428079" y="66978"/>
                  </a:cubicBezTo>
                  <a:cubicBezTo>
                    <a:pt x="434349" y="74388"/>
                    <a:pt x="440630" y="81908"/>
                    <a:pt x="445552" y="90275"/>
                  </a:cubicBezTo>
                  <a:cubicBezTo>
                    <a:pt x="486644" y="160132"/>
                    <a:pt x="430955" y="78307"/>
                    <a:pt x="468849" y="136869"/>
                  </a:cubicBezTo>
                  <a:cubicBezTo>
                    <a:pt x="478448" y="151703"/>
                    <a:pt x="493444" y="169373"/>
                    <a:pt x="500882" y="186375"/>
                  </a:cubicBezTo>
                  <a:cubicBezTo>
                    <a:pt x="504573" y="194812"/>
                    <a:pt x="509618" y="212584"/>
                    <a:pt x="509618" y="212584"/>
                  </a:cubicBezTo>
                  <a:cubicBezTo>
                    <a:pt x="512530" y="207730"/>
                    <a:pt x="515824" y="203086"/>
                    <a:pt x="518355" y="198023"/>
                  </a:cubicBezTo>
                  <a:cubicBezTo>
                    <a:pt x="524462" y="185809"/>
                    <a:pt x="528359" y="171782"/>
                    <a:pt x="535827" y="160166"/>
                  </a:cubicBezTo>
                  <a:cubicBezTo>
                    <a:pt x="541076" y="152001"/>
                    <a:pt x="547915" y="144946"/>
                    <a:pt x="553300" y="136869"/>
                  </a:cubicBezTo>
                  <a:cubicBezTo>
                    <a:pt x="560647" y="125848"/>
                    <a:pt x="556649" y="130608"/>
                    <a:pt x="564948" y="122308"/>
                  </a:cubicBezTo>
                  <a:cubicBezTo>
                    <a:pt x="571636" y="95556"/>
                    <a:pt x="561970" y="123119"/>
                    <a:pt x="576597" y="104836"/>
                  </a:cubicBezTo>
                  <a:cubicBezTo>
                    <a:pt x="578515" y="102439"/>
                    <a:pt x="578136" y="98845"/>
                    <a:pt x="579509" y="96099"/>
                  </a:cubicBezTo>
                  <a:cubicBezTo>
                    <a:pt x="582040" y="91037"/>
                    <a:pt x="585206" y="86314"/>
                    <a:pt x="588245" y="81539"/>
                  </a:cubicBezTo>
                  <a:cubicBezTo>
                    <a:pt x="592003" y="75633"/>
                    <a:pt x="599893" y="64066"/>
                    <a:pt x="599893" y="64066"/>
                  </a:cubicBezTo>
                  <a:cubicBezTo>
                    <a:pt x="618415" y="68696"/>
                    <a:pt x="612567" y="63838"/>
                    <a:pt x="620278" y="90275"/>
                  </a:cubicBezTo>
                  <a:cubicBezTo>
                    <a:pt x="624761" y="105644"/>
                    <a:pt x="625981" y="122005"/>
                    <a:pt x="631927" y="136869"/>
                  </a:cubicBezTo>
                  <a:cubicBezTo>
                    <a:pt x="644715" y="168840"/>
                    <a:pt x="640269" y="156072"/>
                    <a:pt x="646487" y="174726"/>
                  </a:cubicBezTo>
                  <a:cubicBezTo>
                    <a:pt x="650370" y="173755"/>
                    <a:pt x="654933" y="174215"/>
                    <a:pt x="658135" y="171814"/>
                  </a:cubicBezTo>
                  <a:cubicBezTo>
                    <a:pt x="663107" y="168085"/>
                    <a:pt x="665691" y="161932"/>
                    <a:pt x="669784" y="157254"/>
                  </a:cubicBezTo>
                  <a:cubicBezTo>
                    <a:pt x="672496" y="154155"/>
                    <a:pt x="676126" y="151868"/>
                    <a:pt x="678520" y="148517"/>
                  </a:cubicBezTo>
                  <a:cubicBezTo>
                    <a:pt x="681043" y="144985"/>
                    <a:pt x="681821" y="140401"/>
                    <a:pt x="684344" y="136869"/>
                  </a:cubicBezTo>
                  <a:cubicBezTo>
                    <a:pt x="686738" y="133518"/>
                    <a:pt x="690401" y="131260"/>
                    <a:pt x="693081" y="128133"/>
                  </a:cubicBezTo>
                  <a:cubicBezTo>
                    <a:pt x="696240" y="124448"/>
                    <a:pt x="698905" y="120367"/>
                    <a:pt x="701817" y="116484"/>
                  </a:cubicBezTo>
                  <a:cubicBezTo>
                    <a:pt x="707030" y="100846"/>
                    <a:pt x="702133" y="112180"/>
                    <a:pt x="716378" y="93187"/>
                  </a:cubicBezTo>
                  <a:cubicBezTo>
                    <a:pt x="728541" y="76970"/>
                    <a:pt x="714956" y="91697"/>
                    <a:pt x="730938" y="75715"/>
                  </a:cubicBezTo>
                  <a:cubicBezTo>
                    <a:pt x="753575" y="80242"/>
                    <a:pt x="746497" y="75753"/>
                    <a:pt x="765883" y="101924"/>
                  </a:cubicBezTo>
                  <a:cubicBezTo>
                    <a:pt x="790646" y="135354"/>
                    <a:pt x="800284" y="153021"/>
                    <a:pt x="821213" y="183463"/>
                  </a:cubicBezTo>
                  <a:cubicBezTo>
                    <a:pt x="825944" y="190344"/>
                    <a:pt x="831021" y="196982"/>
                    <a:pt x="835774" y="203847"/>
                  </a:cubicBezTo>
                  <a:cubicBezTo>
                    <a:pt x="839758" y="209602"/>
                    <a:pt x="842472" y="216371"/>
                    <a:pt x="847422" y="221320"/>
                  </a:cubicBezTo>
                  <a:lnTo>
                    <a:pt x="861983" y="235880"/>
                  </a:lnTo>
                  <a:cubicBezTo>
                    <a:pt x="882083" y="209079"/>
                    <a:pt x="858990" y="241862"/>
                    <a:pt x="885279" y="189287"/>
                  </a:cubicBezTo>
                  <a:cubicBezTo>
                    <a:pt x="888191" y="183463"/>
                    <a:pt x="890735" y="177439"/>
                    <a:pt x="894016" y="171814"/>
                  </a:cubicBezTo>
                  <a:cubicBezTo>
                    <a:pt x="897543" y="165768"/>
                    <a:pt x="902534" y="160602"/>
                    <a:pt x="905664" y="154341"/>
                  </a:cubicBezTo>
                  <a:cubicBezTo>
                    <a:pt x="914019" y="137630"/>
                    <a:pt x="909254" y="146415"/>
                    <a:pt x="920225" y="128133"/>
                  </a:cubicBezTo>
                  <a:cubicBezTo>
                    <a:pt x="926209" y="104193"/>
                    <a:pt x="928086" y="111504"/>
                    <a:pt x="882367" y="125220"/>
                  </a:cubicBezTo>
                  <a:cubicBezTo>
                    <a:pt x="815943" y="145147"/>
                    <a:pt x="857202" y="136477"/>
                    <a:pt x="809565" y="154341"/>
                  </a:cubicBezTo>
                  <a:cubicBezTo>
                    <a:pt x="802948" y="156822"/>
                    <a:pt x="795934" y="158088"/>
                    <a:pt x="789180" y="160166"/>
                  </a:cubicBezTo>
                  <a:cubicBezTo>
                    <a:pt x="783312" y="161972"/>
                    <a:pt x="777477" y="163892"/>
                    <a:pt x="771707" y="165990"/>
                  </a:cubicBezTo>
                  <a:cubicBezTo>
                    <a:pt x="766794" y="167776"/>
                    <a:pt x="761822" y="169476"/>
                    <a:pt x="757147" y="171814"/>
                  </a:cubicBezTo>
                  <a:cubicBezTo>
                    <a:pt x="734569" y="183103"/>
                    <a:pt x="761632" y="173231"/>
                    <a:pt x="739674" y="180550"/>
                  </a:cubicBezTo>
                  <a:cubicBezTo>
                    <a:pt x="735791" y="179579"/>
                    <a:pt x="730588" y="180713"/>
                    <a:pt x="728026" y="177638"/>
                  </a:cubicBezTo>
                  <a:cubicBezTo>
                    <a:pt x="724857" y="173836"/>
                    <a:pt x="726679" y="167773"/>
                    <a:pt x="725114" y="163078"/>
                  </a:cubicBezTo>
                  <a:cubicBezTo>
                    <a:pt x="723741" y="158960"/>
                    <a:pt x="721053" y="155396"/>
                    <a:pt x="719290" y="151429"/>
                  </a:cubicBezTo>
                  <a:cubicBezTo>
                    <a:pt x="714643" y="140974"/>
                    <a:pt x="713757" y="137744"/>
                    <a:pt x="710553" y="128133"/>
                  </a:cubicBezTo>
                  <a:cubicBezTo>
                    <a:pt x="709582" y="118426"/>
                    <a:pt x="712379" y="107540"/>
                    <a:pt x="707641" y="99012"/>
                  </a:cubicBezTo>
                  <a:cubicBezTo>
                    <a:pt x="705697" y="95513"/>
                    <a:pt x="699032" y="99320"/>
                    <a:pt x="695993" y="101924"/>
                  </a:cubicBezTo>
                  <a:cubicBezTo>
                    <a:pt x="691695" y="105607"/>
                    <a:pt x="690940" y="112187"/>
                    <a:pt x="687256" y="116484"/>
                  </a:cubicBezTo>
                  <a:cubicBezTo>
                    <a:pt x="679216" y="125864"/>
                    <a:pt x="668461" y="132810"/>
                    <a:pt x="661048" y="142693"/>
                  </a:cubicBezTo>
                  <a:cubicBezTo>
                    <a:pt x="658136" y="146576"/>
                    <a:pt x="655939" y="151116"/>
                    <a:pt x="652311" y="154341"/>
                  </a:cubicBezTo>
                  <a:cubicBezTo>
                    <a:pt x="646210" y="159764"/>
                    <a:pt x="618036" y="176556"/>
                    <a:pt x="611542" y="177638"/>
                  </a:cubicBezTo>
                  <a:lnTo>
                    <a:pt x="594069" y="180550"/>
                  </a:lnTo>
                  <a:cubicBezTo>
                    <a:pt x="585058" y="183555"/>
                    <a:pt x="578115" y="186375"/>
                    <a:pt x="567860" y="186375"/>
                  </a:cubicBezTo>
                  <a:cubicBezTo>
                    <a:pt x="555204" y="186375"/>
                    <a:pt x="542622" y="184434"/>
                    <a:pt x="530003" y="183463"/>
                  </a:cubicBezTo>
                  <a:cubicBezTo>
                    <a:pt x="526120" y="181521"/>
                    <a:pt x="521782" y="180303"/>
                    <a:pt x="518355" y="177638"/>
                  </a:cubicBezTo>
                  <a:cubicBezTo>
                    <a:pt x="512937" y="173424"/>
                    <a:pt x="503794" y="163078"/>
                    <a:pt x="503794" y="163078"/>
                  </a:cubicBezTo>
                  <a:cubicBezTo>
                    <a:pt x="494957" y="136563"/>
                    <a:pt x="508514" y="178443"/>
                    <a:pt x="497970" y="139781"/>
                  </a:cubicBezTo>
                  <a:cubicBezTo>
                    <a:pt x="496355" y="133858"/>
                    <a:pt x="492146" y="122308"/>
                    <a:pt x="492146" y="122308"/>
                  </a:cubicBezTo>
                  <a:cubicBezTo>
                    <a:pt x="491175" y="110660"/>
                    <a:pt x="496410" y="96589"/>
                    <a:pt x="489234" y="87363"/>
                  </a:cubicBezTo>
                  <a:cubicBezTo>
                    <a:pt x="485236" y="82223"/>
                    <a:pt x="476579" y="91719"/>
                    <a:pt x="471761" y="96099"/>
                  </a:cubicBezTo>
                  <a:cubicBezTo>
                    <a:pt x="465582" y="101716"/>
                    <a:pt x="462272" y="109851"/>
                    <a:pt x="457200" y="116484"/>
                  </a:cubicBezTo>
                  <a:cubicBezTo>
                    <a:pt x="449649" y="126359"/>
                    <a:pt x="442021" y="136190"/>
                    <a:pt x="433904" y="145605"/>
                  </a:cubicBezTo>
                  <a:cubicBezTo>
                    <a:pt x="417745" y="164350"/>
                    <a:pt x="399592" y="181400"/>
                    <a:pt x="384398" y="200935"/>
                  </a:cubicBezTo>
                  <a:cubicBezTo>
                    <a:pt x="375596" y="212252"/>
                    <a:pt x="362042" y="231913"/>
                    <a:pt x="349453" y="241705"/>
                  </a:cubicBezTo>
                  <a:cubicBezTo>
                    <a:pt x="346026" y="244370"/>
                    <a:pt x="341687" y="245588"/>
                    <a:pt x="337804" y="247529"/>
                  </a:cubicBezTo>
                  <a:cubicBezTo>
                    <a:pt x="331980" y="245588"/>
                    <a:pt x="323900" y="246701"/>
                    <a:pt x="320332" y="241705"/>
                  </a:cubicBezTo>
                  <a:cubicBezTo>
                    <a:pt x="313195" y="231713"/>
                    <a:pt x="312566" y="218408"/>
                    <a:pt x="308683" y="206759"/>
                  </a:cubicBezTo>
                  <a:cubicBezTo>
                    <a:pt x="306093" y="198989"/>
                    <a:pt x="301414" y="186442"/>
                    <a:pt x="299947" y="177638"/>
                  </a:cubicBezTo>
                  <a:cubicBezTo>
                    <a:pt x="298660" y="169918"/>
                    <a:pt x="298006" y="162107"/>
                    <a:pt x="297035" y="154341"/>
                  </a:cubicBezTo>
                  <a:cubicBezTo>
                    <a:pt x="296064" y="132986"/>
                    <a:pt x="295828" y="111584"/>
                    <a:pt x="294123" y="90275"/>
                  </a:cubicBezTo>
                  <a:cubicBezTo>
                    <a:pt x="293878" y="87215"/>
                    <a:pt x="292054" y="84490"/>
                    <a:pt x="291211" y="81539"/>
                  </a:cubicBezTo>
                  <a:cubicBezTo>
                    <a:pt x="290112" y="77691"/>
                    <a:pt x="289704" y="73638"/>
                    <a:pt x="288299" y="69891"/>
                  </a:cubicBezTo>
                  <a:cubicBezTo>
                    <a:pt x="286775" y="65826"/>
                    <a:pt x="284184" y="62232"/>
                    <a:pt x="282474" y="58242"/>
                  </a:cubicBezTo>
                  <a:cubicBezTo>
                    <a:pt x="281265" y="55421"/>
                    <a:pt x="281480" y="51903"/>
                    <a:pt x="279562" y="49506"/>
                  </a:cubicBezTo>
                  <a:cubicBezTo>
                    <a:pt x="277376" y="46773"/>
                    <a:pt x="273738" y="45623"/>
                    <a:pt x="270826" y="43682"/>
                  </a:cubicBezTo>
                  <a:cubicBezTo>
                    <a:pt x="258207" y="48535"/>
                    <a:pt x="243416" y="49660"/>
                    <a:pt x="232969" y="58242"/>
                  </a:cubicBezTo>
                  <a:cubicBezTo>
                    <a:pt x="215394" y="72679"/>
                    <a:pt x="205370" y="94577"/>
                    <a:pt x="189287" y="110660"/>
                  </a:cubicBezTo>
                  <a:cubicBezTo>
                    <a:pt x="170844" y="129103"/>
                    <a:pt x="154545" y="149977"/>
                    <a:pt x="133957" y="165990"/>
                  </a:cubicBezTo>
                  <a:cubicBezTo>
                    <a:pt x="125221" y="172785"/>
                    <a:pt x="116673" y="179830"/>
                    <a:pt x="107748" y="186375"/>
                  </a:cubicBezTo>
                  <a:cubicBezTo>
                    <a:pt x="102104" y="190514"/>
                    <a:pt x="95920" y="193884"/>
                    <a:pt x="90276" y="198023"/>
                  </a:cubicBezTo>
                  <a:cubicBezTo>
                    <a:pt x="66632" y="215362"/>
                    <a:pt x="70720" y="211756"/>
                    <a:pt x="58242" y="224232"/>
                  </a:cubicBezTo>
                  <a:cubicBezTo>
                    <a:pt x="54359" y="223261"/>
                    <a:pt x="49719" y="223820"/>
                    <a:pt x="46594" y="221320"/>
                  </a:cubicBezTo>
                  <a:cubicBezTo>
                    <a:pt x="44197" y="219402"/>
                    <a:pt x="44891" y="215405"/>
                    <a:pt x="43682" y="212584"/>
                  </a:cubicBezTo>
                  <a:cubicBezTo>
                    <a:pt x="41972" y="208594"/>
                    <a:pt x="39470" y="204966"/>
                    <a:pt x="37858" y="200935"/>
                  </a:cubicBezTo>
                  <a:cubicBezTo>
                    <a:pt x="35578" y="195235"/>
                    <a:pt x="34132" y="189232"/>
                    <a:pt x="32034" y="183463"/>
                  </a:cubicBezTo>
                  <a:cubicBezTo>
                    <a:pt x="23400" y="159721"/>
                    <a:pt x="29540" y="177854"/>
                    <a:pt x="20385" y="157254"/>
                  </a:cubicBezTo>
                  <a:cubicBezTo>
                    <a:pt x="10886" y="135881"/>
                    <a:pt x="19051" y="149428"/>
                    <a:pt x="8737" y="133957"/>
                  </a:cubicBezTo>
                  <a:cubicBezTo>
                    <a:pt x="7766" y="127162"/>
                    <a:pt x="7369" y="120260"/>
                    <a:pt x="5825" y="113572"/>
                  </a:cubicBezTo>
                  <a:cubicBezTo>
                    <a:pt x="4444" y="107590"/>
                    <a:pt x="0" y="96099"/>
                    <a:pt x="0" y="96099"/>
                  </a:cubicBezTo>
                  <a:cubicBezTo>
                    <a:pt x="3883" y="86392"/>
                    <a:pt x="1774" y="63543"/>
                    <a:pt x="11649" y="66978"/>
                  </a:cubicBezTo>
                  <a:cubicBezTo>
                    <a:pt x="35645" y="75324"/>
                    <a:pt x="46433" y="104453"/>
                    <a:pt x="66979" y="119396"/>
                  </a:cubicBezTo>
                  <a:cubicBezTo>
                    <a:pt x="154807" y="183271"/>
                    <a:pt x="49268" y="110527"/>
                    <a:pt x="128133" y="154341"/>
                  </a:cubicBezTo>
                  <a:cubicBezTo>
                    <a:pt x="181025" y="183725"/>
                    <a:pt x="126610" y="163541"/>
                    <a:pt x="168902" y="177638"/>
                  </a:cubicBezTo>
                  <a:cubicBezTo>
                    <a:pt x="173756" y="176667"/>
                    <a:pt x="179165" y="177182"/>
                    <a:pt x="183463" y="174726"/>
                  </a:cubicBezTo>
                  <a:cubicBezTo>
                    <a:pt x="186502" y="172990"/>
                    <a:pt x="187587" y="169049"/>
                    <a:pt x="189287" y="165990"/>
                  </a:cubicBezTo>
                  <a:cubicBezTo>
                    <a:pt x="192449" y="160298"/>
                    <a:pt x="195378" y="154467"/>
                    <a:pt x="198023" y="148517"/>
                  </a:cubicBezTo>
                  <a:cubicBezTo>
                    <a:pt x="203148" y="136986"/>
                    <a:pt x="206941" y="124859"/>
                    <a:pt x="212584" y="113572"/>
                  </a:cubicBezTo>
                  <a:cubicBezTo>
                    <a:pt x="214525" y="109689"/>
                    <a:pt x="216645" y="105891"/>
                    <a:pt x="218408" y="101924"/>
                  </a:cubicBezTo>
                  <a:cubicBezTo>
                    <a:pt x="220531" y="97147"/>
                    <a:pt x="222397" y="92258"/>
                    <a:pt x="224232" y="87363"/>
                  </a:cubicBezTo>
                  <a:cubicBezTo>
                    <a:pt x="225310" y="84489"/>
                    <a:pt x="225771" y="81372"/>
                    <a:pt x="227144" y="78627"/>
                  </a:cubicBezTo>
                  <a:cubicBezTo>
                    <a:pt x="228709" y="75497"/>
                    <a:pt x="231027" y="72803"/>
                    <a:pt x="232969" y="69891"/>
                  </a:cubicBezTo>
                  <a:lnTo>
                    <a:pt x="238793" y="52418"/>
                  </a:lnTo>
                  <a:cubicBezTo>
                    <a:pt x="239764" y="49506"/>
                    <a:pt x="239535" y="45853"/>
                    <a:pt x="241705" y="43682"/>
                  </a:cubicBezTo>
                  <a:cubicBezTo>
                    <a:pt x="243646" y="41740"/>
                    <a:pt x="245814" y="40001"/>
                    <a:pt x="247529" y="37857"/>
                  </a:cubicBezTo>
                  <a:cubicBezTo>
                    <a:pt x="254282" y="29416"/>
                    <a:pt x="251454" y="27855"/>
                    <a:pt x="262090" y="23297"/>
                  </a:cubicBezTo>
                  <a:cubicBezTo>
                    <a:pt x="265769" y="21721"/>
                    <a:pt x="269855" y="21356"/>
                    <a:pt x="273738" y="20385"/>
                  </a:cubicBezTo>
                  <a:cubicBezTo>
                    <a:pt x="280533" y="21356"/>
                    <a:pt x="287984" y="20227"/>
                    <a:pt x="294123" y="23297"/>
                  </a:cubicBezTo>
                  <a:cubicBezTo>
                    <a:pt x="304022" y="28247"/>
                    <a:pt x="311290" y="37299"/>
                    <a:pt x="320332" y="43682"/>
                  </a:cubicBezTo>
                  <a:cubicBezTo>
                    <a:pt x="327813" y="48963"/>
                    <a:pt x="335647" y="53752"/>
                    <a:pt x="343628" y="58242"/>
                  </a:cubicBezTo>
                  <a:cubicBezTo>
                    <a:pt x="351195" y="62499"/>
                    <a:pt x="359562" y="65289"/>
                    <a:pt x="366925" y="69891"/>
                  </a:cubicBezTo>
                  <a:cubicBezTo>
                    <a:pt x="375156" y="75036"/>
                    <a:pt x="381737" y="82649"/>
                    <a:pt x="390222" y="87363"/>
                  </a:cubicBezTo>
                  <a:cubicBezTo>
                    <a:pt x="399361" y="92440"/>
                    <a:pt x="409992" y="94336"/>
                    <a:pt x="419343" y="99012"/>
                  </a:cubicBezTo>
                  <a:cubicBezTo>
                    <a:pt x="425604" y="102142"/>
                    <a:pt x="430770" y="107133"/>
                    <a:pt x="436816" y="110660"/>
                  </a:cubicBezTo>
                  <a:cubicBezTo>
                    <a:pt x="442440" y="113941"/>
                    <a:pt x="448596" y="116234"/>
                    <a:pt x="454288" y="119396"/>
                  </a:cubicBezTo>
                  <a:cubicBezTo>
                    <a:pt x="457348" y="121096"/>
                    <a:pt x="459808" y="123841"/>
                    <a:pt x="463025" y="125220"/>
                  </a:cubicBezTo>
                  <a:cubicBezTo>
                    <a:pt x="466704" y="126797"/>
                    <a:pt x="470825" y="127033"/>
                    <a:pt x="474673" y="128133"/>
                  </a:cubicBezTo>
                  <a:cubicBezTo>
                    <a:pt x="477624" y="128976"/>
                    <a:pt x="480497" y="130074"/>
                    <a:pt x="483409" y="131045"/>
                  </a:cubicBezTo>
                  <a:cubicBezTo>
                    <a:pt x="488263" y="130074"/>
                    <a:pt x="493643" y="130537"/>
                    <a:pt x="497970" y="128133"/>
                  </a:cubicBezTo>
                  <a:cubicBezTo>
                    <a:pt x="512571" y="120021"/>
                    <a:pt x="507254" y="116173"/>
                    <a:pt x="515442" y="104836"/>
                  </a:cubicBezTo>
                  <a:cubicBezTo>
                    <a:pt x="525561" y="90825"/>
                    <a:pt x="547476" y="64066"/>
                    <a:pt x="547476" y="64066"/>
                  </a:cubicBezTo>
                  <a:cubicBezTo>
                    <a:pt x="550379" y="55357"/>
                    <a:pt x="550987" y="50463"/>
                    <a:pt x="559124" y="43682"/>
                  </a:cubicBezTo>
                  <a:cubicBezTo>
                    <a:pt x="561482" y="41717"/>
                    <a:pt x="564948" y="41741"/>
                    <a:pt x="567860" y="40770"/>
                  </a:cubicBezTo>
                  <a:cubicBezTo>
                    <a:pt x="572769" y="48133"/>
                    <a:pt x="574875" y="49630"/>
                    <a:pt x="576597" y="58242"/>
                  </a:cubicBezTo>
                  <a:cubicBezTo>
                    <a:pt x="577943" y="64973"/>
                    <a:pt x="576721" y="72355"/>
                    <a:pt x="579509" y="78627"/>
                  </a:cubicBezTo>
                  <a:cubicBezTo>
                    <a:pt x="580930" y="81825"/>
                    <a:pt x="585333" y="82510"/>
                    <a:pt x="588245" y="84451"/>
                  </a:cubicBezTo>
                  <a:cubicBezTo>
                    <a:pt x="593099" y="81539"/>
                    <a:pt x="598599" y="79501"/>
                    <a:pt x="602806" y="75715"/>
                  </a:cubicBezTo>
                  <a:cubicBezTo>
                    <a:pt x="615266" y="64501"/>
                    <a:pt x="619237" y="53807"/>
                    <a:pt x="629014" y="40770"/>
                  </a:cubicBezTo>
                  <a:cubicBezTo>
                    <a:pt x="636473" y="30825"/>
                    <a:pt x="641967" y="18543"/>
                    <a:pt x="652311" y="11648"/>
                  </a:cubicBezTo>
                  <a:lnTo>
                    <a:pt x="669784" y="0"/>
                  </a:lnTo>
                  <a:cubicBezTo>
                    <a:pt x="674637" y="3883"/>
                    <a:pt x="680615" y="6676"/>
                    <a:pt x="684344" y="11648"/>
                  </a:cubicBezTo>
                  <a:cubicBezTo>
                    <a:pt x="689461" y="18471"/>
                    <a:pt x="698109" y="39618"/>
                    <a:pt x="701817" y="49506"/>
                  </a:cubicBezTo>
                  <a:cubicBezTo>
                    <a:pt x="702895" y="52380"/>
                    <a:pt x="703238" y="55559"/>
                    <a:pt x="704729" y="58242"/>
                  </a:cubicBezTo>
                  <a:cubicBezTo>
                    <a:pt x="708129" y="64361"/>
                    <a:pt x="712495" y="69891"/>
                    <a:pt x="716378" y="75715"/>
                  </a:cubicBezTo>
                  <a:cubicBezTo>
                    <a:pt x="718319" y="78627"/>
                    <a:pt x="718807" y="83602"/>
                    <a:pt x="722202" y="84451"/>
                  </a:cubicBezTo>
                  <a:lnTo>
                    <a:pt x="733850" y="87363"/>
                  </a:lnTo>
                  <a:cubicBezTo>
                    <a:pt x="748809" y="72405"/>
                    <a:pt x="745066" y="74776"/>
                    <a:pt x="760059" y="64066"/>
                  </a:cubicBezTo>
                  <a:cubicBezTo>
                    <a:pt x="762907" y="62032"/>
                    <a:pt x="765665" y="59807"/>
                    <a:pt x="768795" y="58242"/>
                  </a:cubicBezTo>
                  <a:cubicBezTo>
                    <a:pt x="771541" y="56869"/>
                    <a:pt x="774620" y="56301"/>
                    <a:pt x="777532" y="55330"/>
                  </a:cubicBezTo>
                  <a:cubicBezTo>
                    <a:pt x="780444" y="53389"/>
                    <a:pt x="782768" y="49506"/>
                    <a:pt x="786268" y="49506"/>
                  </a:cubicBezTo>
                  <a:cubicBezTo>
                    <a:pt x="798077" y="49506"/>
                    <a:pt x="810191" y="51091"/>
                    <a:pt x="821213" y="55330"/>
                  </a:cubicBezTo>
                  <a:cubicBezTo>
                    <a:pt x="824078" y="56432"/>
                    <a:pt x="822602" y="61401"/>
                    <a:pt x="824125" y="64066"/>
                  </a:cubicBezTo>
                  <a:cubicBezTo>
                    <a:pt x="829401" y="73299"/>
                    <a:pt x="834179" y="75437"/>
                    <a:pt x="838686" y="84451"/>
                  </a:cubicBezTo>
                  <a:cubicBezTo>
                    <a:pt x="846247" y="99573"/>
                    <a:pt x="836046" y="87634"/>
                    <a:pt x="847422" y="99012"/>
                  </a:cubicBezTo>
                  <a:cubicBezTo>
                    <a:pt x="848393" y="102895"/>
                    <a:pt x="848757" y="106981"/>
                    <a:pt x="850334" y="110660"/>
                  </a:cubicBezTo>
                  <a:cubicBezTo>
                    <a:pt x="854012" y="119241"/>
                    <a:pt x="858898" y="121136"/>
                    <a:pt x="864895" y="128133"/>
                  </a:cubicBezTo>
                  <a:cubicBezTo>
                    <a:pt x="873530" y="138207"/>
                    <a:pt x="879557" y="150092"/>
                    <a:pt x="888192" y="160166"/>
                  </a:cubicBezTo>
                  <a:cubicBezTo>
                    <a:pt x="890872" y="163293"/>
                    <a:pt x="894292" y="165738"/>
                    <a:pt x="896928" y="168902"/>
                  </a:cubicBezTo>
                  <a:cubicBezTo>
                    <a:pt x="899169" y="171591"/>
                    <a:pt x="900277" y="175163"/>
                    <a:pt x="902752" y="177638"/>
                  </a:cubicBezTo>
                  <a:cubicBezTo>
                    <a:pt x="913103" y="187990"/>
                    <a:pt x="911488" y="178049"/>
                    <a:pt x="911488" y="189287"/>
                  </a:cubicBezTo>
                </a:path>
              </a:pathLst>
            </a:custGeom>
            <a:noFill/>
            <a:ln>
              <a:solidFill>
                <a:srgbClr val="3B38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リーフォーム 90">
              <a:extLst>
                <a:ext uri="{FF2B5EF4-FFF2-40B4-BE49-F238E27FC236}">
                  <a16:creationId xmlns:a16="http://schemas.microsoft.com/office/drawing/2014/main" id="{C41A00A5-1834-D19A-2AD0-4A7A8ACB4C0B}"/>
                </a:ext>
              </a:extLst>
            </p:cNvPr>
            <p:cNvSpPr/>
            <p:nvPr/>
          </p:nvSpPr>
          <p:spPr>
            <a:xfrm>
              <a:off x="2325690" y="4554480"/>
              <a:ext cx="154341" cy="0"/>
            </a:xfrm>
            <a:custGeom>
              <a:avLst/>
              <a:gdLst>
                <a:gd name="connsiteX0" fmla="*/ 0 w 154341"/>
                <a:gd name="connsiteY0" fmla="*/ 0 h 0"/>
                <a:gd name="connsiteX1" fmla="*/ 154341 w 154341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54341">
                  <a:moveTo>
                    <a:pt x="0" y="0"/>
                  </a:moveTo>
                  <a:lnTo>
                    <a:pt x="154341" y="0"/>
                  </a:lnTo>
                </a:path>
              </a:pathLst>
            </a:custGeom>
            <a:noFill/>
            <a:ln>
              <a:solidFill>
                <a:srgbClr val="3B3838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" name="Google Shape;1255;p25">
              <a:extLst>
                <a:ext uri="{FF2B5EF4-FFF2-40B4-BE49-F238E27FC236}">
                  <a16:creationId xmlns:a16="http://schemas.microsoft.com/office/drawing/2014/main" id="{B7752F11-0D78-117A-CE56-80BDA8A7F452}"/>
                </a:ext>
              </a:extLst>
            </p:cNvPr>
            <p:cNvSpPr/>
            <p:nvPr/>
          </p:nvSpPr>
          <p:spPr>
            <a:xfrm>
              <a:off x="3275948" y="3636481"/>
              <a:ext cx="397222" cy="2015887"/>
            </a:xfrm>
            <a:prstGeom prst="rect">
              <a:avLst/>
            </a:prstGeom>
            <a:solidFill>
              <a:schemeClr val="bg1"/>
            </a:solidFill>
            <a:ln w="762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1255;p25">
              <a:extLst>
                <a:ext uri="{FF2B5EF4-FFF2-40B4-BE49-F238E27FC236}">
                  <a16:creationId xmlns:a16="http://schemas.microsoft.com/office/drawing/2014/main" id="{A3959A15-9130-5DC8-A628-920DB07404DC}"/>
                </a:ext>
              </a:extLst>
            </p:cNvPr>
            <p:cNvSpPr/>
            <p:nvPr/>
          </p:nvSpPr>
          <p:spPr>
            <a:xfrm>
              <a:off x="1647092" y="5522734"/>
              <a:ext cx="1788167" cy="265976"/>
            </a:xfrm>
            <a:prstGeom prst="rect">
              <a:avLst/>
            </a:prstGeom>
            <a:solidFill>
              <a:schemeClr val="bg1"/>
            </a:solidFill>
            <a:ln w="762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1255;p25">
              <a:extLst>
                <a:ext uri="{FF2B5EF4-FFF2-40B4-BE49-F238E27FC236}">
                  <a16:creationId xmlns:a16="http://schemas.microsoft.com/office/drawing/2014/main" id="{BE5154F6-341E-B968-D9B5-87D65848BBBB}"/>
                </a:ext>
              </a:extLst>
            </p:cNvPr>
            <p:cNvSpPr/>
            <p:nvPr/>
          </p:nvSpPr>
          <p:spPr>
            <a:xfrm>
              <a:off x="1547323" y="4238829"/>
              <a:ext cx="179525" cy="854236"/>
            </a:xfrm>
            <a:prstGeom prst="rect">
              <a:avLst/>
            </a:prstGeom>
            <a:solidFill>
              <a:schemeClr val="bg1"/>
            </a:solidFill>
            <a:ln w="76200" cap="flat" cmpd="sng">
              <a:noFill/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" name="Google Shape;1255;p25">
              <a:extLst>
                <a:ext uri="{FF2B5EF4-FFF2-40B4-BE49-F238E27FC236}">
                  <a16:creationId xmlns:a16="http://schemas.microsoft.com/office/drawing/2014/main" id="{68C4CA3D-6599-7025-06D5-3DBB8B7B7A46}"/>
                </a:ext>
              </a:extLst>
            </p:cNvPr>
            <p:cNvSpPr/>
            <p:nvPr/>
          </p:nvSpPr>
          <p:spPr>
            <a:xfrm>
              <a:off x="1734322" y="3636481"/>
              <a:ext cx="1502165" cy="1880518"/>
            </a:xfrm>
            <a:prstGeom prst="rect">
              <a:avLst/>
            </a:prstGeom>
            <a:noFill/>
            <a:ln w="76200" cap="flat" cmpd="sng">
              <a:solidFill>
                <a:srgbClr val="AEABA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008" name="Google Shape;1008;p2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2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" name="Google Shape;1044;p23"/>
          <p:cNvSpPr txBox="1"/>
          <p:nvPr/>
        </p:nvSpPr>
        <p:spPr>
          <a:xfrm>
            <a:off x="3328711" y="952837"/>
            <a:ext cx="8577892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そうなんだ。ぼくらが毎日使う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紙も木でできているんだね。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9" name="Google Shape;1077;p23">
            <a:extLst>
              <a:ext uri="{FF2B5EF4-FFF2-40B4-BE49-F238E27FC236}">
                <a16:creationId xmlns:a16="http://schemas.microsoft.com/office/drawing/2014/main" id="{5C57E3B0-995E-0FF5-F4E8-77AB7C6BC564}"/>
              </a:ext>
            </a:extLst>
          </p:cNvPr>
          <p:cNvSpPr txBox="1"/>
          <p:nvPr/>
        </p:nvSpPr>
        <p:spPr>
          <a:xfrm>
            <a:off x="492051" y="2897696"/>
            <a:ext cx="2711220" cy="13233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一度使った紙から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紙をつくる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「さいせいし」も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たくさん作ってるよ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1" name="Google Shape;890;p21">
            <a:extLst>
              <a:ext uri="{FF2B5EF4-FFF2-40B4-BE49-F238E27FC236}">
                <a16:creationId xmlns:a16="http://schemas.microsoft.com/office/drawing/2014/main" id="{2AC4E73B-4DA1-0E12-EBDA-12D8A603A735}"/>
              </a:ext>
            </a:extLst>
          </p:cNvPr>
          <p:cNvGrpSpPr>
            <a:grpSpLocks noChangeAspect="1"/>
          </p:cNvGrpSpPr>
          <p:nvPr/>
        </p:nvGrpSpPr>
        <p:grpSpPr>
          <a:xfrm>
            <a:off x="3283510" y="3098186"/>
            <a:ext cx="2910035" cy="2968534"/>
            <a:chOff x="1774174" y="4621762"/>
            <a:chExt cx="1077013" cy="1098664"/>
          </a:xfrm>
        </p:grpSpPr>
        <p:sp>
          <p:nvSpPr>
            <p:cNvPr id="42" name="Google Shape;891;p21">
              <a:extLst>
                <a:ext uri="{FF2B5EF4-FFF2-40B4-BE49-F238E27FC236}">
                  <a16:creationId xmlns:a16="http://schemas.microsoft.com/office/drawing/2014/main" id="{4575FF33-78A3-396B-4068-3ED6BC9AC7C8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892;p21">
              <a:extLst>
                <a:ext uri="{FF2B5EF4-FFF2-40B4-BE49-F238E27FC236}">
                  <a16:creationId xmlns:a16="http://schemas.microsoft.com/office/drawing/2014/main" id="{93925D3F-FE4C-E943-75B0-63F1CEC78D97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893;p21">
              <a:extLst>
                <a:ext uri="{FF2B5EF4-FFF2-40B4-BE49-F238E27FC236}">
                  <a16:creationId xmlns:a16="http://schemas.microsoft.com/office/drawing/2014/main" id="{119DBF8F-90F3-69B4-F47A-F24B187EA201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894;p21">
              <a:extLst>
                <a:ext uri="{FF2B5EF4-FFF2-40B4-BE49-F238E27FC236}">
                  <a16:creationId xmlns:a16="http://schemas.microsoft.com/office/drawing/2014/main" id="{F1C512DA-DA3B-92EA-2744-19C17664D338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895;p21">
              <a:extLst>
                <a:ext uri="{FF2B5EF4-FFF2-40B4-BE49-F238E27FC236}">
                  <a16:creationId xmlns:a16="http://schemas.microsoft.com/office/drawing/2014/main" id="{4E9DF7E9-0630-98A5-3872-E70EE191F818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896;p21">
              <a:extLst>
                <a:ext uri="{FF2B5EF4-FFF2-40B4-BE49-F238E27FC236}">
                  <a16:creationId xmlns:a16="http://schemas.microsoft.com/office/drawing/2014/main" id="{E2CFB799-0BF3-1A68-22E2-7B514A90E60F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48" name="Google Shape;897;p21">
              <a:extLst>
                <a:ext uri="{FF2B5EF4-FFF2-40B4-BE49-F238E27FC236}">
                  <a16:creationId xmlns:a16="http://schemas.microsoft.com/office/drawing/2014/main" id="{27963821-F799-B938-F3C8-95E7B6E49E2C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9" name="Google Shape;898;p21">
              <a:extLst>
                <a:ext uri="{FF2B5EF4-FFF2-40B4-BE49-F238E27FC236}">
                  <a16:creationId xmlns:a16="http://schemas.microsoft.com/office/drawing/2014/main" id="{502CDD2B-D8A6-0940-ED5D-74CF0B9818F2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0" name="Google Shape;899;p21">
              <a:extLst>
                <a:ext uri="{FF2B5EF4-FFF2-40B4-BE49-F238E27FC236}">
                  <a16:creationId xmlns:a16="http://schemas.microsoft.com/office/drawing/2014/main" id="{E025605D-ED03-19D6-BBB8-61B56DBE8216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1" name="Google Shape;900;p21">
              <a:extLst>
                <a:ext uri="{FF2B5EF4-FFF2-40B4-BE49-F238E27FC236}">
                  <a16:creationId xmlns:a16="http://schemas.microsoft.com/office/drawing/2014/main" id="{BDF8D607-9351-DCF3-628F-3B3E04F6EAC3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0" name="Google Shape;901;p21">
              <a:extLst>
                <a:ext uri="{FF2B5EF4-FFF2-40B4-BE49-F238E27FC236}">
                  <a16:creationId xmlns:a16="http://schemas.microsoft.com/office/drawing/2014/main" id="{D13B8391-5C2D-8EC9-DD83-234ADAD64227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" name="Google Shape;902;p21">
              <a:extLst>
                <a:ext uri="{FF2B5EF4-FFF2-40B4-BE49-F238E27FC236}">
                  <a16:creationId xmlns:a16="http://schemas.microsoft.com/office/drawing/2014/main" id="{C2EDFFFC-60C0-C347-0AD8-59E68BC945C7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4" name="Google Shape;903;p21">
              <a:extLst>
                <a:ext uri="{FF2B5EF4-FFF2-40B4-BE49-F238E27FC236}">
                  <a16:creationId xmlns:a16="http://schemas.microsoft.com/office/drawing/2014/main" id="{A28F02EE-BD1B-D501-176A-934199C6F481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904;p21">
              <a:extLst>
                <a:ext uri="{FF2B5EF4-FFF2-40B4-BE49-F238E27FC236}">
                  <a16:creationId xmlns:a16="http://schemas.microsoft.com/office/drawing/2014/main" id="{28F15F98-1276-73C7-4A70-126995A736BC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905;p21">
              <a:extLst>
                <a:ext uri="{FF2B5EF4-FFF2-40B4-BE49-F238E27FC236}">
                  <a16:creationId xmlns:a16="http://schemas.microsoft.com/office/drawing/2014/main" id="{7BC5D730-6365-1DA1-782E-A3E5AFA629C3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9" name="テキスト ボックス 58">
            <a:extLst>
              <a:ext uri="{FF2B5EF4-FFF2-40B4-BE49-F238E27FC236}">
                <a16:creationId xmlns:a16="http://schemas.microsoft.com/office/drawing/2014/main" id="{CD076E3B-8FB6-498E-B7C8-CD4F3BB7DEF8}"/>
              </a:ext>
            </a:extLst>
          </p:cNvPr>
          <p:cNvSpPr txBox="1"/>
          <p:nvPr/>
        </p:nvSpPr>
        <p:spPr>
          <a:xfrm>
            <a:off x="7474782" y="952837"/>
            <a:ext cx="95484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まいにち</a:t>
            </a:r>
          </a:p>
        </p:txBody>
      </p:sp>
      <p:sp>
        <p:nvSpPr>
          <p:cNvPr id="60" name="テキスト ボックス 59">
            <a:extLst>
              <a:ext uri="{FF2B5EF4-FFF2-40B4-BE49-F238E27FC236}">
                <a16:creationId xmlns:a16="http://schemas.microsoft.com/office/drawing/2014/main" id="{C5746D71-17A9-4C0D-96B2-73B5754283FC}"/>
              </a:ext>
            </a:extLst>
          </p:cNvPr>
          <p:cNvSpPr txBox="1"/>
          <p:nvPr/>
        </p:nvSpPr>
        <p:spPr>
          <a:xfrm>
            <a:off x="8317984" y="95283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61" name="テキスト ボックス 60">
            <a:extLst>
              <a:ext uri="{FF2B5EF4-FFF2-40B4-BE49-F238E27FC236}">
                <a16:creationId xmlns:a16="http://schemas.microsoft.com/office/drawing/2014/main" id="{2ADBE0C7-6FAC-4B9E-85B1-0EEB9841D1AA}"/>
              </a:ext>
            </a:extLst>
          </p:cNvPr>
          <p:cNvSpPr txBox="1"/>
          <p:nvPr/>
        </p:nvSpPr>
        <p:spPr>
          <a:xfrm>
            <a:off x="4307723" y="167050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62" name="テキスト ボックス 61">
            <a:extLst>
              <a:ext uri="{FF2B5EF4-FFF2-40B4-BE49-F238E27FC236}">
                <a16:creationId xmlns:a16="http://schemas.microsoft.com/office/drawing/2014/main" id="{B5BD7E1C-927D-4EFA-8CB2-F0F303093E70}"/>
              </a:ext>
            </a:extLst>
          </p:cNvPr>
          <p:cNvSpPr txBox="1"/>
          <p:nvPr/>
        </p:nvSpPr>
        <p:spPr>
          <a:xfrm>
            <a:off x="3373398" y="167050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かみ</a:t>
            </a:r>
          </a:p>
        </p:txBody>
      </p:sp>
      <p:sp>
        <p:nvSpPr>
          <p:cNvPr id="63" name="テキスト ボックス 62">
            <a:extLst>
              <a:ext uri="{FF2B5EF4-FFF2-40B4-BE49-F238E27FC236}">
                <a16:creationId xmlns:a16="http://schemas.microsoft.com/office/drawing/2014/main" id="{C767E661-E808-429C-AD94-C9248473FE2C}"/>
              </a:ext>
            </a:extLst>
          </p:cNvPr>
          <p:cNvSpPr txBox="1"/>
          <p:nvPr/>
        </p:nvSpPr>
        <p:spPr>
          <a:xfrm>
            <a:off x="535120" y="2730749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いちど</a:t>
            </a:r>
          </a:p>
        </p:txBody>
      </p:sp>
      <p:sp>
        <p:nvSpPr>
          <p:cNvPr id="64" name="テキスト ボックス 63">
            <a:extLst>
              <a:ext uri="{FF2B5EF4-FFF2-40B4-BE49-F238E27FC236}">
                <a16:creationId xmlns:a16="http://schemas.microsoft.com/office/drawing/2014/main" id="{E7333442-7EB3-464D-B3F8-B03817840171}"/>
              </a:ext>
            </a:extLst>
          </p:cNvPr>
          <p:cNvSpPr txBox="1"/>
          <p:nvPr/>
        </p:nvSpPr>
        <p:spPr>
          <a:xfrm>
            <a:off x="1495937" y="4045816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つく</a:t>
            </a:r>
          </a:p>
        </p:txBody>
      </p:sp>
      <p:sp>
        <p:nvSpPr>
          <p:cNvPr id="65" name="テキスト ボックス 64">
            <a:extLst>
              <a:ext uri="{FF2B5EF4-FFF2-40B4-BE49-F238E27FC236}">
                <a16:creationId xmlns:a16="http://schemas.microsoft.com/office/drawing/2014/main" id="{6632125E-EFC4-453E-982F-93FC192391F6}"/>
              </a:ext>
            </a:extLst>
          </p:cNvPr>
          <p:cNvSpPr txBox="1"/>
          <p:nvPr/>
        </p:nvSpPr>
        <p:spPr>
          <a:xfrm>
            <a:off x="638269" y="6179597"/>
            <a:ext cx="1680698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こうじょうちょう</a:t>
            </a:r>
          </a:p>
        </p:txBody>
      </p:sp>
      <p:sp>
        <p:nvSpPr>
          <p:cNvPr id="66" name="角丸四角形 355">
            <a:extLst>
              <a:ext uri="{FF2B5EF4-FFF2-40B4-BE49-F238E27FC236}">
                <a16:creationId xmlns:a16="http://schemas.microsoft.com/office/drawing/2014/main" id="{810AAEA2-DE17-3D3B-FE6F-A2AE123D8253}"/>
              </a:ext>
            </a:extLst>
          </p:cNvPr>
          <p:cNvSpPr/>
          <p:nvPr/>
        </p:nvSpPr>
        <p:spPr>
          <a:xfrm rot="16200000">
            <a:off x="9910795" y="3122761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7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9138767-2C13-1A04-0921-DA4A3C5C10CA}"/>
              </a:ext>
            </a:extLst>
          </p:cNvPr>
          <p:cNvSpPr txBox="1"/>
          <p:nvPr/>
        </p:nvSpPr>
        <p:spPr>
          <a:xfrm>
            <a:off x="10686085" y="2367146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81" name="グループ化 80">
            <a:extLst>
              <a:ext uri="{FF2B5EF4-FFF2-40B4-BE49-F238E27FC236}">
                <a16:creationId xmlns:a16="http://schemas.microsoft.com/office/drawing/2014/main" id="{C8DE24D3-9F18-94CD-A82C-FB3B671B9A1A}"/>
              </a:ext>
            </a:extLst>
          </p:cNvPr>
          <p:cNvGrpSpPr/>
          <p:nvPr/>
        </p:nvGrpSpPr>
        <p:grpSpPr>
          <a:xfrm rot="2523162">
            <a:off x="11087417" y="2208498"/>
            <a:ext cx="564109" cy="193172"/>
            <a:chOff x="9364349" y="5301095"/>
            <a:chExt cx="371808" cy="127321"/>
          </a:xfrm>
        </p:grpSpPr>
        <p:cxnSp>
          <p:nvCxnSpPr>
            <p:cNvPr id="82" name="直線コネクタ 81">
              <a:extLst>
                <a:ext uri="{FF2B5EF4-FFF2-40B4-BE49-F238E27FC236}">
                  <a16:creationId xmlns:a16="http://schemas.microsoft.com/office/drawing/2014/main" id="{77E6388D-B35C-F75F-9AC3-88C13A369877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直線コネクタ 88">
              <a:extLst>
                <a:ext uri="{FF2B5EF4-FFF2-40B4-BE49-F238E27FC236}">
                  <a16:creationId xmlns:a16="http://schemas.microsoft.com/office/drawing/2014/main" id="{4FC9F576-4105-029F-A837-AC4E2A5F7EA3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直線コネクタ 89">
              <a:extLst>
                <a:ext uri="{FF2B5EF4-FFF2-40B4-BE49-F238E27FC236}">
                  <a16:creationId xmlns:a16="http://schemas.microsoft.com/office/drawing/2014/main" id="{09262F01-0CB6-28D6-7A13-431D2EB2392D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直線コネクタ 90">
              <a:extLst>
                <a:ext uri="{FF2B5EF4-FFF2-40B4-BE49-F238E27FC236}">
                  <a16:creationId xmlns:a16="http://schemas.microsoft.com/office/drawing/2014/main" id="{D68BA29C-C876-A886-1345-6179E23F5E0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2" name="角丸四角形 96">
            <a:extLst>
              <a:ext uri="{FF2B5EF4-FFF2-40B4-BE49-F238E27FC236}">
                <a16:creationId xmlns:a16="http://schemas.microsoft.com/office/drawing/2014/main" id="{F3BBB182-0594-4691-886D-027229FDE516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4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D0AEE52C-9E45-46E2-912C-2DA189B83F6C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60196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" name="Google Shape;1008;p2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2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" name="Google Shape;1044;p23"/>
          <p:cNvSpPr txBox="1"/>
          <p:nvPr/>
        </p:nvSpPr>
        <p:spPr>
          <a:xfrm>
            <a:off x="3283509" y="1253033"/>
            <a:ext cx="4015064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紙はいろいろ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使われているよね</a:t>
            </a:r>
            <a:r>
              <a:rPr lang="ja-JP" altLang="en-US" sz="3200" dirty="0">
                <a:solidFill>
                  <a:srgbClr val="3F3F3F"/>
                </a:solidFill>
              </a:rPr>
              <a:t>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1255;p25"/>
          <p:cNvSpPr/>
          <p:nvPr/>
        </p:nvSpPr>
        <p:spPr>
          <a:xfrm>
            <a:off x="9732855" y="2655699"/>
            <a:ext cx="1788167" cy="265976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41" name="Google Shape;890;p21">
            <a:extLst>
              <a:ext uri="{FF2B5EF4-FFF2-40B4-BE49-F238E27FC236}">
                <a16:creationId xmlns:a16="http://schemas.microsoft.com/office/drawing/2014/main" id="{2AC4E73B-4DA1-0E12-EBDA-12D8A603A735}"/>
              </a:ext>
            </a:extLst>
          </p:cNvPr>
          <p:cNvGrpSpPr>
            <a:grpSpLocks noChangeAspect="1"/>
          </p:cNvGrpSpPr>
          <p:nvPr/>
        </p:nvGrpSpPr>
        <p:grpSpPr>
          <a:xfrm>
            <a:off x="3283510" y="3098186"/>
            <a:ext cx="2910035" cy="2968534"/>
            <a:chOff x="1774174" y="4621762"/>
            <a:chExt cx="1077013" cy="1098664"/>
          </a:xfrm>
        </p:grpSpPr>
        <p:sp>
          <p:nvSpPr>
            <p:cNvPr id="42" name="Google Shape;891;p21">
              <a:extLst>
                <a:ext uri="{FF2B5EF4-FFF2-40B4-BE49-F238E27FC236}">
                  <a16:creationId xmlns:a16="http://schemas.microsoft.com/office/drawing/2014/main" id="{4575FF33-78A3-396B-4068-3ED6BC9AC7C8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" name="Google Shape;892;p21">
              <a:extLst>
                <a:ext uri="{FF2B5EF4-FFF2-40B4-BE49-F238E27FC236}">
                  <a16:creationId xmlns:a16="http://schemas.microsoft.com/office/drawing/2014/main" id="{93925D3F-FE4C-E943-75B0-63F1CEC78D97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" name="Google Shape;893;p21">
              <a:extLst>
                <a:ext uri="{FF2B5EF4-FFF2-40B4-BE49-F238E27FC236}">
                  <a16:creationId xmlns:a16="http://schemas.microsoft.com/office/drawing/2014/main" id="{119DBF8F-90F3-69B4-F47A-F24B187EA201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" name="Google Shape;894;p21">
              <a:extLst>
                <a:ext uri="{FF2B5EF4-FFF2-40B4-BE49-F238E27FC236}">
                  <a16:creationId xmlns:a16="http://schemas.microsoft.com/office/drawing/2014/main" id="{F1C512DA-DA3B-92EA-2744-19C17664D338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" name="Google Shape;895;p21">
              <a:extLst>
                <a:ext uri="{FF2B5EF4-FFF2-40B4-BE49-F238E27FC236}">
                  <a16:creationId xmlns:a16="http://schemas.microsoft.com/office/drawing/2014/main" id="{4E9DF7E9-0630-98A5-3872-E70EE191F818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" name="Google Shape;896;p21">
              <a:extLst>
                <a:ext uri="{FF2B5EF4-FFF2-40B4-BE49-F238E27FC236}">
                  <a16:creationId xmlns:a16="http://schemas.microsoft.com/office/drawing/2014/main" id="{E2CFB799-0BF3-1A68-22E2-7B514A90E60F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48" name="Google Shape;897;p21">
              <a:extLst>
                <a:ext uri="{FF2B5EF4-FFF2-40B4-BE49-F238E27FC236}">
                  <a16:creationId xmlns:a16="http://schemas.microsoft.com/office/drawing/2014/main" id="{27963821-F799-B938-F3C8-95E7B6E49E2C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49" name="Google Shape;898;p21">
              <a:extLst>
                <a:ext uri="{FF2B5EF4-FFF2-40B4-BE49-F238E27FC236}">
                  <a16:creationId xmlns:a16="http://schemas.microsoft.com/office/drawing/2014/main" id="{502CDD2B-D8A6-0940-ED5D-74CF0B9818F2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0" name="Google Shape;899;p21">
              <a:extLst>
                <a:ext uri="{FF2B5EF4-FFF2-40B4-BE49-F238E27FC236}">
                  <a16:creationId xmlns:a16="http://schemas.microsoft.com/office/drawing/2014/main" id="{E025605D-ED03-19D6-BBB8-61B56DBE8216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51" name="Google Shape;900;p21">
              <a:extLst>
                <a:ext uri="{FF2B5EF4-FFF2-40B4-BE49-F238E27FC236}">
                  <a16:creationId xmlns:a16="http://schemas.microsoft.com/office/drawing/2014/main" id="{BDF8D607-9351-DCF3-628F-3B3E04F6EAC3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0" name="Google Shape;901;p21">
              <a:extLst>
                <a:ext uri="{FF2B5EF4-FFF2-40B4-BE49-F238E27FC236}">
                  <a16:creationId xmlns:a16="http://schemas.microsoft.com/office/drawing/2014/main" id="{D13B8391-5C2D-8EC9-DD83-234ADAD64227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3" name="Google Shape;902;p21">
              <a:extLst>
                <a:ext uri="{FF2B5EF4-FFF2-40B4-BE49-F238E27FC236}">
                  <a16:creationId xmlns:a16="http://schemas.microsoft.com/office/drawing/2014/main" id="{C2EDFFFC-60C0-C347-0AD8-59E68BC945C7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4" name="Google Shape;903;p21">
              <a:extLst>
                <a:ext uri="{FF2B5EF4-FFF2-40B4-BE49-F238E27FC236}">
                  <a16:creationId xmlns:a16="http://schemas.microsoft.com/office/drawing/2014/main" id="{A28F02EE-BD1B-D501-176A-934199C6F481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" name="Google Shape;904;p21">
              <a:extLst>
                <a:ext uri="{FF2B5EF4-FFF2-40B4-BE49-F238E27FC236}">
                  <a16:creationId xmlns:a16="http://schemas.microsoft.com/office/drawing/2014/main" id="{28F15F98-1276-73C7-4A70-126995A736BC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" name="Google Shape;905;p21">
              <a:extLst>
                <a:ext uri="{FF2B5EF4-FFF2-40B4-BE49-F238E27FC236}">
                  <a16:creationId xmlns:a16="http://schemas.microsoft.com/office/drawing/2014/main" id="{7BC5D730-6365-1DA1-782E-A3E5AFA629C3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" name="楕円 2">
            <a:extLst>
              <a:ext uri="{FF2B5EF4-FFF2-40B4-BE49-F238E27FC236}">
                <a16:creationId xmlns:a16="http://schemas.microsoft.com/office/drawing/2014/main" id="{562B9811-125E-8249-3695-AC31BF5C7FC4}"/>
              </a:ext>
            </a:extLst>
          </p:cNvPr>
          <p:cNvSpPr>
            <a:spLocks noChangeAspect="1"/>
          </p:cNvSpPr>
          <p:nvPr/>
        </p:nvSpPr>
        <p:spPr>
          <a:xfrm>
            <a:off x="6036379" y="3714750"/>
            <a:ext cx="411868" cy="411868"/>
          </a:xfrm>
          <a:prstGeom prst="ellipse">
            <a:avLst/>
          </a:prstGeom>
          <a:noFill/>
          <a:ln w="19050">
            <a:solidFill>
              <a:srgbClr val="C8905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楕円 11">
            <a:extLst>
              <a:ext uri="{FF2B5EF4-FFF2-40B4-BE49-F238E27FC236}">
                <a16:creationId xmlns:a16="http://schemas.microsoft.com/office/drawing/2014/main" id="{1C159798-5566-9D01-BFDD-EDB90E398216}"/>
              </a:ext>
            </a:extLst>
          </p:cNvPr>
          <p:cNvSpPr>
            <a:spLocks noChangeAspect="1"/>
          </p:cNvSpPr>
          <p:nvPr/>
        </p:nvSpPr>
        <p:spPr>
          <a:xfrm>
            <a:off x="6482462" y="3078330"/>
            <a:ext cx="786691" cy="786691"/>
          </a:xfrm>
          <a:prstGeom prst="ellipse">
            <a:avLst/>
          </a:prstGeom>
          <a:noFill/>
          <a:ln w="19050">
            <a:solidFill>
              <a:srgbClr val="C8905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四角形: 角を丸くする 12">
            <a:extLst>
              <a:ext uri="{FF2B5EF4-FFF2-40B4-BE49-F238E27FC236}">
                <a16:creationId xmlns:a16="http://schemas.microsoft.com/office/drawing/2014/main" id="{89ECC596-CFCC-2044-683F-051A6AC50AFD}"/>
              </a:ext>
            </a:extLst>
          </p:cNvPr>
          <p:cNvSpPr/>
          <p:nvPr/>
        </p:nvSpPr>
        <p:spPr>
          <a:xfrm>
            <a:off x="7658099" y="1843088"/>
            <a:ext cx="7627954" cy="4414837"/>
          </a:xfrm>
          <a:prstGeom prst="roundRect">
            <a:avLst/>
          </a:prstGeom>
          <a:noFill/>
          <a:ln w="19050">
            <a:solidFill>
              <a:srgbClr val="C8905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四角形: メモ 13">
            <a:extLst>
              <a:ext uri="{FF2B5EF4-FFF2-40B4-BE49-F238E27FC236}">
                <a16:creationId xmlns:a16="http://schemas.microsoft.com/office/drawing/2014/main" id="{94A9ADDD-DC66-3D72-AE60-98CD10D6FF97}"/>
              </a:ext>
            </a:extLst>
          </p:cNvPr>
          <p:cNvSpPr/>
          <p:nvPr/>
        </p:nvSpPr>
        <p:spPr>
          <a:xfrm>
            <a:off x="8290931" y="3540716"/>
            <a:ext cx="1450399" cy="1560159"/>
          </a:xfrm>
          <a:prstGeom prst="foldedCorner">
            <a:avLst>
              <a:gd name="adj" fmla="val 30964"/>
            </a:avLst>
          </a:prstGeom>
          <a:solidFill>
            <a:schemeClr val="bg1"/>
          </a:solidFill>
          <a:ln w="3175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6" name="Google Shape;1044;p23">
            <a:extLst>
              <a:ext uri="{FF2B5EF4-FFF2-40B4-BE49-F238E27FC236}">
                <a16:creationId xmlns:a16="http://schemas.microsoft.com/office/drawing/2014/main" id="{C3A31759-2206-403E-6CEE-30E46257BF04}"/>
              </a:ext>
            </a:extLst>
          </p:cNvPr>
          <p:cNvSpPr txBox="1"/>
          <p:nvPr/>
        </p:nvSpPr>
        <p:spPr>
          <a:xfrm>
            <a:off x="8446813" y="3572661"/>
            <a:ext cx="1122239" cy="5539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2000" dirty="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100</a:t>
            </a:r>
            <a:r>
              <a:rPr lang="ja-JP" altLang="en-US" sz="2000" dirty="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点！</a:t>
            </a:r>
            <a:endParaRPr sz="2000" dirty="0">
              <a:solidFill>
                <a:srgbClr val="FF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" name="Google Shape;1077;p23">
            <a:extLst>
              <a:ext uri="{FF2B5EF4-FFF2-40B4-BE49-F238E27FC236}">
                <a16:creationId xmlns:a16="http://schemas.microsoft.com/office/drawing/2014/main" id="{A1A101E3-14F6-30CF-66C3-4074A55A881C}"/>
              </a:ext>
            </a:extLst>
          </p:cNvPr>
          <p:cNvSpPr txBox="1"/>
          <p:nvPr/>
        </p:nvSpPr>
        <p:spPr>
          <a:xfrm>
            <a:off x="8333492" y="5265161"/>
            <a:ext cx="1670578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テストの紙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D2B1B48D-9DA0-05EA-DA6F-75C0A0807ECB}"/>
              </a:ext>
            </a:extLst>
          </p:cNvPr>
          <p:cNvGrpSpPr>
            <a:grpSpLocks noChangeAspect="1"/>
          </p:cNvGrpSpPr>
          <p:nvPr/>
        </p:nvGrpSpPr>
        <p:grpSpPr>
          <a:xfrm>
            <a:off x="689840" y="4920092"/>
            <a:ext cx="628477" cy="786691"/>
            <a:chOff x="7624972" y="3147778"/>
            <a:chExt cx="467983" cy="585794"/>
          </a:xfrm>
        </p:grpSpPr>
        <p:sp>
          <p:nvSpPr>
            <p:cNvPr id="24" name="楕円 23">
              <a:extLst>
                <a:ext uri="{FF2B5EF4-FFF2-40B4-BE49-F238E27FC236}">
                  <a16:creationId xmlns:a16="http://schemas.microsoft.com/office/drawing/2014/main" id="{E0FF9397-BF81-3ABF-FDED-A3EE030A6CBB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8C4BCA34-A1A0-5B6D-F015-4F7EF20D9E0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6" name="楕円 25">
              <a:extLst>
                <a:ext uri="{FF2B5EF4-FFF2-40B4-BE49-F238E27FC236}">
                  <a16:creationId xmlns:a16="http://schemas.microsoft.com/office/drawing/2014/main" id="{7C4F42B7-E773-6F27-2896-32BB3B85B37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9" name="楕円 28">
              <a:extLst>
                <a:ext uri="{FF2B5EF4-FFF2-40B4-BE49-F238E27FC236}">
                  <a16:creationId xmlns:a16="http://schemas.microsoft.com/office/drawing/2014/main" id="{A123D0D9-3827-2E5F-EBA2-8BA1363B806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30" name="楕円 29">
              <a:extLst>
                <a:ext uri="{FF2B5EF4-FFF2-40B4-BE49-F238E27FC236}">
                  <a16:creationId xmlns:a16="http://schemas.microsoft.com/office/drawing/2014/main" id="{92A36EC1-D544-324D-2510-89781B8E674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31" name="楕円 30">
              <a:extLst>
                <a:ext uri="{FF2B5EF4-FFF2-40B4-BE49-F238E27FC236}">
                  <a16:creationId xmlns:a16="http://schemas.microsoft.com/office/drawing/2014/main" id="{337AD8BE-9091-DFBF-89FF-A56B62110D04}"/>
                </a:ext>
              </a:extLst>
            </p:cNvPr>
            <p:cNvSpPr>
              <a:spLocks/>
            </p:cNvSpPr>
            <p:nvPr/>
          </p:nvSpPr>
          <p:spPr>
            <a:xfrm>
              <a:off x="7838448" y="3222174"/>
              <a:ext cx="68810" cy="47500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33" name="直線コネクタ 32">
              <a:extLst>
                <a:ext uri="{FF2B5EF4-FFF2-40B4-BE49-F238E27FC236}">
                  <a16:creationId xmlns:a16="http://schemas.microsoft.com/office/drawing/2014/main" id="{26A6CB77-065E-89EF-3D96-61F67526B074}"/>
                </a:ext>
              </a:extLst>
            </p:cNvPr>
            <p:cNvCxnSpPr>
              <a:stCxn id="24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楕円 33">
              <a:extLst>
                <a:ext uri="{FF2B5EF4-FFF2-40B4-BE49-F238E27FC236}">
                  <a16:creationId xmlns:a16="http://schemas.microsoft.com/office/drawing/2014/main" id="{C7AE8978-86B1-07D5-4BC5-340E5D8A5A45}"/>
                </a:ext>
              </a:extLst>
            </p:cNvPr>
            <p:cNvSpPr>
              <a:spLocks/>
            </p:cNvSpPr>
            <p:nvPr/>
          </p:nvSpPr>
          <p:spPr>
            <a:xfrm>
              <a:off x="7943566" y="3236086"/>
              <a:ext cx="68810" cy="47500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52" name="角丸四角形 96">
            <a:extLst>
              <a:ext uri="{FF2B5EF4-FFF2-40B4-BE49-F238E27FC236}">
                <a16:creationId xmlns:a16="http://schemas.microsoft.com/office/drawing/2014/main" id="{FE0C3882-43E3-433F-8996-ADE35BB6ED58}"/>
              </a:ext>
            </a:extLst>
          </p:cNvPr>
          <p:cNvSpPr/>
          <p:nvPr/>
        </p:nvSpPr>
        <p:spPr>
          <a:xfrm>
            <a:off x="574891" y="5764904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6874D96A-CEE6-4247-A885-8ADDE55E3928}"/>
              </a:ext>
            </a:extLst>
          </p:cNvPr>
          <p:cNvSpPr txBox="1"/>
          <p:nvPr/>
        </p:nvSpPr>
        <p:spPr>
          <a:xfrm>
            <a:off x="556628" y="5763944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4" name="角丸四角形 96">
            <a:extLst>
              <a:ext uri="{FF2B5EF4-FFF2-40B4-BE49-F238E27FC236}">
                <a16:creationId xmlns:a16="http://schemas.microsoft.com/office/drawing/2014/main" id="{363E5AB7-CC19-4482-B488-6202B0AE8DD2}"/>
              </a:ext>
            </a:extLst>
          </p:cNvPr>
          <p:cNvSpPr/>
          <p:nvPr/>
        </p:nvSpPr>
        <p:spPr>
          <a:xfrm>
            <a:off x="9439095" y="5543125"/>
            <a:ext cx="2196277" cy="742779"/>
          </a:xfrm>
          <a:prstGeom prst="roundRect">
            <a:avLst>
              <a:gd name="adj" fmla="val 50000"/>
            </a:avLst>
          </a:prstGeom>
          <a:noFill/>
          <a:ln>
            <a:noFill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テキスト ボックス 54">
            <a:extLst>
              <a:ext uri="{FF2B5EF4-FFF2-40B4-BE49-F238E27FC236}">
                <a16:creationId xmlns:a16="http://schemas.microsoft.com/office/drawing/2014/main" id="{C3E61255-D2A2-4E3D-9C98-A4FD3659662C}"/>
              </a:ext>
            </a:extLst>
          </p:cNvPr>
          <p:cNvSpPr txBox="1"/>
          <p:nvPr/>
        </p:nvSpPr>
        <p:spPr>
          <a:xfrm>
            <a:off x="3373397" y="127045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かみ</a:t>
            </a:r>
          </a:p>
        </p:txBody>
      </p:sp>
      <p:sp>
        <p:nvSpPr>
          <p:cNvPr id="56" name="テキスト ボックス 55">
            <a:extLst>
              <a:ext uri="{FF2B5EF4-FFF2-40B4-BE49-F238E27FC236}">
                <a16:creationId xmlns:a16="http://schemas.microsoft.com/office/drawing/2014/main" id="{97C8E132-353A-4897-B2EE-D11A57F6440E}"/>
              </a:ext>
            </a:extLst>
          </p:cNvPr>
          <p:cNvSpPr txBox="1"/>
          <p:nvPr/>
        </p:nvSpPr>
        <p:spPr>
          <a:xfrm>
            <a:off x="3373398" y="198590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57" name="テキスト ボックス 56">
            <a:extLst>
              <a:ext uri="{FF2B5EF4-FFF2-40B4-BE49-F238E27FC236}">
                <a16:creationId xmlns:a16="http://schemas.microsoft.com/office/drawing/2014/main" id="{6D1525D1-DD20-4CCD-8DF8-C47BB8B45384}"/>
              </a:ext>
            </a:extLst>
          </p:cNvPr>
          <p:cNvSpPr txBox="1"/>
          <p:nvPr/>
        </p:nvSpPr>
        <p:spPr>
          <a:xfrm>
            <a:off x="8823721" y="3540716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>
                <a:solidFill>
                  <a:srgbClr val="FF0000"/>
                </a:solidFill>
              </a:rPr>
              <a:t>てん</a:t>
            </a:r>
          </a:p>
        </p:txBody>
      </p:sp>
      <p:sp>
        <p:nvSpPr>
          <p:cNvPr id="58" name="角丸四角形 355">
            <a:extLst>
              <a:ext uri="{FF2B5EF4-FFF2-40B4-BE49-F238E27FC236}">
                <a16:creationId xmlns:a16="http://schemas.microsoft.com/office/drawing/2014/main" id="{810AAEA2-DE17-3D3B-FE6F-A2AE123D8253}"/>
              </a:ext>
            </a:extLst>
          </p:cNvPr>
          <p:cNvSpPr/>
          <p:nvPr/>
        </p:nvSpPr>
        <p:spPr>
          <a:xfrm rot="16200000">
            <a:off x="10001273" y="1391115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9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59138767-2C13-1A04-0921-DA4A3C5C10CA}"/>
              </a:ext>
            </a:extLst>
          </p:cNvPr>
          <p:cNvSpPr txBox="1"/>
          <p:nvPr/>
        </p:nvSpPr>
        <p:spPr>
          <a:xfrm>
            <a:off x="10776563" y="635500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60" name="グループ化 59">
            <a:extLst>
              <a:ext uri="{FF2B5EF4-FFF2-40B4-BE49-F238E27FC236}">
                <a16:creationId xmlns:a16="http://schemas.microsoft.com/office/drawing/2014/main" id="{C8DE24D3-9F18-94CD-A82C-FB3B671B9A1A}"/>
              </a:ext>
            </a:extLst>
          </p:cNvPr>
          <p:cNvGrpSpPr/>
          <p:nvPr/>
        </p:nvGrpSpPr>
        <p:grpSpPr>
          <a:xfrm rot="2523162">
            <a:off x="11177895" y="476852"/>
            <a:ext cx="564109" cy="193172"/>
            <a:chOff x="9364349" y="5301095"/>
            <a:chExt cx="371808" cy="127321"/>
          </a:xfrm>
        </p:grpSpPr>
        <p:cxnSp>
          <p:nvCxnSpPr>
            <p:cNvPr id="61" name="直線コネクタ 60">
              <a:extLst>
                <a:ext uri="{FF2B5EF4-FFF2-40B4-BE49-F238E27FC236}">
                  <a16:creationId xmlns:a16="http://schemas.microsoft.com/office/drawing/2014/main" id="{77E6388D-B35C-F75F-9AC3-88C13A369877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直線コネクタ 61">
              <a:extLst>
                <a:ext uri="{FF2B5EF4-FFF2-40B4-BE49-F238E27FC236}">
                  <a16:creationId xmlns:a16="http://schemas.microsoft.com/office/drawing/2014/main" id="{4FC9F576-4105-029F-A837-AC4E2A5F7EA3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直線コネクタ 62">
              <a:extLst>
                <a:ext uri="{FF2B5EF4-FFF2-40B4-BE49-F238E27FC236}">
                  <a16:creationId xmlns:a16="http://schemas.microsoft.com/office/drawing/2014/main" id="{09262F01-0CB6-28D6-7A13-431D2EB2392D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直線コネクタ 63">
              <a:extLst>
                <a:ext uri="{FF2B5EF4-FFF2-40B4-BE49-F238E27FC236}">
                  <a16:creationId xmlns:a16="http://schemas.microsoft.com/office/drawing/2014/main" id="{D68BA29C-C876-A886-1345-6179E23F5E0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6574212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" name="Google Shape;1008;p2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2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" name="Google Shape;1044;p23"/>
          <p:cNvSpPr txBox="1"/>
          <p:nvPr/>
        </p:nvSpPr>
        <p:spPr>
          <a:xfrm>
            <a:off x="1088948" y="364805"/>
            <a:ext cx="4015064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紙はいろいろ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使われているよね</a:t>
            </a:r>
            <a:r>
              <a:rPr lang="ja-JP" altLang="en-US" sz="3200" dirty="0">
                <a:solidFill>
                  <a:srgbClr val="3F3F3F"/>
                </a:solidFill>
              </a:rPr>
              <a:t>。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3" name="四角形: 角を丸くする 12">
            <a:extLst>
              <a:ext uri="{FF2B5EF4-FFF2-40B4-BE49-F238E27FC236}">
                <a16:creationId xmlns:a16="http://schemas.microsoft.com/office/drawing/2014/main" id="{89ECC596-CFCC-2044-683F-051A6AC50AFD}"/>
              </a:ext>
            </a:extLst>
          </p:cNvPr>
          <p:cNvSpPr/>
          <p:nvPr/>
        </p:nvSpPr>
        <p:spPr>
          <a:xfrm>
            <a:off x="-687622" y="1843088"/>
            <a:ext cx="13692422" cy="4414837"/>
          </a:xfrm>
          <a:prstGeom prst="roundRect">
            <a:avLst/>
          </a:prstGeom>
          <a:noFill/>
          <a:ln w="19050">
            <a:solidFill>
              <a:srgbClr val="C8905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Google Shape;1044;p23">
            <a:extLst>
              <a:ext uri="{FF2B5EF4-FFF2-40B4-BE49-F238E27FC236}">
                <a16:creationId xmlns:a16="http://schemas.microsoft.com/office/drawing/2014/main" id="{C3A31759-2206-403E-6CEE-30E46257BF04}"/>
              </a:ext>
            </a:extLst>
          </p:cNvPr>
          <p:cNvSpPr txBox="1"/>
          <p:nvPr/>
        </p:nvSpPr>
        <p:spPr>
          <a:xfrm>
            <a:off x="7517899" y="3688773"/>
            <a:ext cx="1122239" cy="55395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altLang="ja-JP" sz="2000" dirty="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100</a:t>
            </a:r>
            <a:r>
              <a:rPr lang="ja-JP" altLang="en-US" sz="2000" dirty="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点！</a:t>
            </a:r>
            <a:endParaRPr sz="2000" dirty="0">
              <a:solidFill>
                <a:srgbClr val="FF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" name="Google Shape;1077;p23">
            <a:extLst>
              <a:ext uri="{FF2B5EF4-FFF2-40B4-BE49-F238E27FC236}">
                <a16:creationId xmlns:a16="http://schemas.microsoft.com/office/drawing/2014/main" id="{A1A101E3-14F6-30CF-66C3-4074A55A881C}"/>
              </a:ext>
            </a:extLst>
          </p:cNvPr>
          <p:cNvSpPr txBox="1"/>
          <p:nvPr/>
        </p:nvSpPr>
        <p:spPr>
          <a:xfrm>
            <a:off x="6693897" y="5277626"/>
            <a:ext cx="1670578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ダンボール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" name="直方体 17">
            <a:extLst>
              <a:ext uri="{FF2B5EF4-FFF2-40B4-BE49-F238E27FC236}">
                <a16:creationId xmlns:a16="http://schemas.microsoft.com/office/drawing/2014/main" id="{86F7454D-E0BF-9EA4-F00D-33E062672CE0}"/>
              </a:ext>
            </a:extLst>
          </p:cNvPr>
          <p:cNvSpPr/>
          <p:nvPr/>
        </p:nvSpPr>
        <p:spPr>
          <a:xfrm>
            <a:off x="3585778" y="2518754"/>
            <a:ext cx="1755827" cy="2442478"/>
          </a:xfrm>
          <a:prstGeom prst="cube">
            <a:avLst>
              <a:gd name="adj" fmla="val 15907"/>
            </a:avLst>
          </a:prstGeom>
          <a:solidFill>
            <a:schemeClr val="accent4">
              <a:lumMod val="60000"/>
              <a:lumOff val="40000"/>
            </a:schemeClr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Google Shape;1077;p23">
            <a:extLst>
              <a:ext uri="{FF2B5EF4-FFF2-40B4-BE49-F238E27FC236}">
                <a16:creationId xmlns:a16="http://schemas.microsoft.com/office/drawing/2014/main" id="{474B6061-43DD-8BCF-DBFD-79F6866CD59A}"/>
              </a:ext>
            </a:extLst>
          </p:cNvPr>
          <p:cNvSpPr txBox="1"/>
          <p:nvPr/>
        </p:nvSpPr>
        <p:spPr>
          <a:xfrm>
            <a:off x="3761472" y="5287290"/>
            <a:ext cx="1755827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おかしのはこ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2" name="グラフィックス 21" descr="折り紙 単色塗りつぶし">
            <a:extLst>
              <a:ext uri="{FF2B5EF4-FFF2-40B4-BE49-F238E27FC236}">
                <a16:creationId xmlns:a16="http://schemas.microsoft.com/office/drawing/2014/main" id="{86DB1A98-79DF-E246-63F2-A439BF37996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=""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603803" y="2812979"/>
            <a:ext cx="2479379" cy="2479379"/>
          </a:xfrm>
          <a:prstGeom prst="rect">
            <a:avLst/>
          </a:prstGeom>
        </p:spPr>
      </p:pic>
      <p:pic>
        <p:nvPicPr>
          <p:cNvPr id="26" name="グラフィックス 25" descr="開いた荷箱 単色塗りつぶし">
            <a:extLst>
              <a:ext uri="{FF2B5EF4-FFF2-40B4-BE49-F238E27FC236}">
                <a16:creationId xmlns:a16="http://schemas.microsoft.com/office/drawing/2014/main" id="{B6A7737A-32E8-DD7F-8C90-7F7EC08C2A0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6038807" y="2340784"/>
            <a:ext cx="2802303" cy="2802303"/>
          </a:xfrm>
          <a:prstGeom prst="rect">
            <a:avLst/>
          </a:prstGeom>
        </p:spPr>
      </p:pic>
      <p:sp>
        <p:nvSpPr>
          <p:cNvPr id="27" name="Google Shape;1077;p23">
            <a:extLst>
              <a:ext uri="{FF2B5EF4-FFF2-40B4-BE49-F238E27FC236}">
                <a16:creationId xmlns:a16="http://schemas.microsoft.com/office/drawing/2014/main" id="{CC0F4DFC-3D65-8539-2DC7-A8CE21725FAC}"/>
              </a:ext>
            </a:extLst>
          </p:cNvPr>
          <p:cNvSpPr txBox="1"/>
          <p:nvPr/>
        </p:nvSpPr>
        <p:spPr>
          <a:xfrm>
            <a:off x="1296622" y="5287290"/>
            <a:ext cx="1452746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おりがみ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id="29" name="グラフィックス 28" descr="開いた荷箱 枠線">
            <a:extLst>
              <a:ext uri="{FF2B5EF4-FFF2-40B4-BE49-F238E27FC236}">
                <a16:creationId xmlns:a16="http://schemas.microsoft.com/office/drawing/2014/main" id="{F0E66F43-3F04-66C9-32F4-3645E98E98AD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96DAC541-7B7A-43D3-8B79-37D633B846F1}">
                <asvg:svgBlip xmlns=""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5972666" y="2308380"/>
            <a:ext cx="2904530" cy="2904530"/>
          </a:xfrm>
          <a:prstGeom prst="rect">
            <a:avLst/>
          </a:prstGeom>
        </p:spPr>
      </p:pic>
      <p:sp>
        <p:nvSpPr>
          <p:cNvPr id="30" name="Google Shape;1044;p23">
            <a:extLst>
              <a:ext uri="{FF2B5EF4-FFF2-40B4-BE49-F238E27FC236}">
                <a16:creationId xmlns:a16="http://schemas.microsoft.com/office/drawing/2014/main" id="{6D763D49-EF94-96BA-9860-1C309917529F}"/>
              </a:ext>
            </a:extLst>
          </p:cNvPr>
          <p:cNvSpPr txBox="1"/>
          <p:nvPr/>
        </p:nvSpPr>
        <p:spPr>
          <a:xfrm>
            <a:off x="6795194" y="352115"/>
            <a:ext cx="5231143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それからそれから？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そう、トイレで使うもの！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1" name="テキスト ボックス 30">
            <a:extLst>
              <a:ext uri="{FF2B5EF4-FFF2-40B4-BE49-F238E27FC236}">
                <a16:creationId xmlns:a16="http://schemas.microsoft.com/office/drawing/2014/main" id="{006468C0-C578-4417-A8A4-03E1832C8F8B}"/>
              </a:ext>
            </a:extLst>
          </p:cNvPr>
          <p:cNvSpPr txBox="1"/>
          <p:nvPr/>
        </p:nvSpPr>
        <p:spPr>
          <a:xfrm>
            <a:off x="1156533" y="39913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かみ</a:t>
            </a:r>
          </a:p>
        </p:txBody>
      </p:sp>
      <p:sp>
        <p:nvSpPr>
          <p:cNvPr id="32" name="テキスト ボックス 31">
            <a:extLst>
              <a:ext uri="{FF2B5EF4-FFF2-40B4-BE49-F238E27FC236}">
                <a16:creationId xmlns:a16="http://schemas.microsoft.com/office/drawing/2014/main" id="{8CF5D677-79F4-487E-AFD6-B252D06CC0CF}"/>
              </a:ext>
            </a:extLst>
          </p:cNvPr>
          <p:cNvSpPr txBox="1"/>
          <p:nvPr/>
        </p:nvSpPr>
        <p:spPr>
          <a:xfrm>
            <a:off x="1156532" y="108114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33" name="角丸四角形 355">
            <a:extLst>
              <a:ext uri="{FF2B5EF4-FFF2-40B4-BE49-F238E27FC236}">
                <a16:creationId xmlns:a16="http://schemas.microsoft.com/office/drawing/2014/main" id="{810AAEA2-DE17-3D3B-FE6F-A2AE123D8253}"/>
              </a:ext>
            </a:extLst>
          </p:cNvPr>
          <p:cNvSpPr/>
          <p:nvPr/>
        </p:nvSpPr>
        <p:spPr>
          <a:xfrm rot="16200000">
            <a:off x="9912840" y="3638687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34" name="Google Shape;2562;p41">
            <a:hlinkClick r:id="rId9" action="ppaction://hlinksldjump"/>
            <a:extLst>
              <a:ext uri="{FF2B5EF4-FFF2-40B4-BE49-F238E27FC236}">
                <a16:creationId xmlns:a16="http://schemas.microsoft.com/office/drawing/2014/main" id="{59138767-2C13-1A04-0921-DA4A3C5C10CA}"/>
              </a:ext>
            </a:extLst>
          </p:cNvPr>
          <p:cNvSpPr txBox="1"/>
          <p:nvPr/>
        </p:nvSpPr>
        <p:spPr>
          <a:xfrm>
            <a:off x="10688130" y="2883072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C8DE24D3-9F18-94CD-A82C-FB3B671B9A1A}"/>
              </a:ext>
            </a:extLst>
          </p:cNvPr>
          <p:cNvGrpSpPr/>
          <p:nvPr/>
        </p:nvGrpSpPr>
        <p:grpSpPr>
          <a:xfrm rot="2523162">
            <a:off x="11089462" y="2724424"/>
            <a:ext cx="564109" cy="193172"/>
            <a:chOff x="9364349" y="5301095"/>
            <a:chExt cx="371808" cy="127321"/>
          </a:xfrm>
        </p:grpSpPr>
        <p:cxnSp>
          <p:nvCxnSpPr>
            <p:cNvPr id="36" name="直線コネクタ 35">
              <a:extLst>
                <a:ext uri="{FF2B5EF4-FFF2-40B4-BE49-F238E27FC236}">
                  <a16:creationId xmlns:a16="http://schemas.microsoft.com/office/drawing/2014/main" id="{77E6388D-B35C-F75F-9AC3-88C13A369877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直線コネクタ 36">
              <a:extLst>
                <a:ext uri="{FF2B5EF4-FFF2-40B4-BE49-F238E27FC236}">
                  <a16:creationId xmlns:a16="http://schemas.microsoft.com/office/drawing/2014/main" id="{4FC9F576-4105-029F-A837-AC4E2A5F7EA3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直線コネクタ 37">
              <a:extLst>
                <a:ext uri="{FF2B5EF4-FFF2-40B4-BE49-F238E27FC236}">
                  <a16:creationId xmlns:a16="http://schemas.microsoft.com/office/drawing/2014/main" id="{09262F01-0CB6-28D6-7A13-431D2EB2392D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直線コネクタ 38">
              <a:extLst>
                <a:ext uri="{FF2B5EF4-FFF2-40B4-BE49-F238E27FC236}">
                  <a16:creationId xmlns:a16="http://schemas.microsoft.com/office/drawing/2014/main" id="{D68BA29C-C876-A886-1345-6179E23F5E0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0" name="角丸四角形 96">
            <a:extLst>
              <a:ext uri="{FF2B5EF4-FFF2-40B4-BE49-F238E27FC236}">
                <a16:creationId xmlns:a16="http://schemas.microsoft.com/office/drawing/2014/main" id="{6C675621-0DE9-4161-A817-6A292D36C026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Google Shape;2562;p41">
            <a:hlinkClick r:id="rId10" action="ppaction://hlinksldjump"/>
            <a:extLst>
              <a:ext uri="{FF2B5EF4-FFF2-40B4-BE49-F238E27FC236}">
                <a16:creationId xmlns:a16="http://schemas.microsoft.com/office/drawing/2014/main" id="{69CBFC6A-FB70-4247-A1F4-5DD018CED905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029625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" name="グループ化 21">
            <a:extLst>
              <a:ext uri="{FF2B5EF4-FFF2-40B4-BE49-F238E27FC236}">
                <a16:creationId xmlns:a16="http://schemas.microsoft.com/office/drawing/2014/main" id="{1D022590-6D0B-20E4-F61E-ED89545A8082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7202585" y="4860594"/>
            <a:ext cx="628477" cy="786691"/>
            <a:chOff x="7624972" y="3147778"/>
            <a:chExt cx="467983" cy="585794"/>
          </a:xfrm>
        </p:grpSpPr>
        <p:sp>
          <p:nvSpPr>
            <p:cNvPr id="23" name="楕円 22">
              <a:extLst>
                <a:ext uri="{FF2B5EF4-FFF2-40B4-BE49-F238E27FC236}">
                  <a16:creationId xmlns:a16="http://schemas.microsoft.com/office/drawing/2014/main" id="{E0F58C19-87E4-94D3-4CF0-C29851C8489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4" name="楕円 23">
              <a:extLst>
                <a:ext uri="{FF2B5EF4-FFF2-40B4-BE49-F238E27FC236}">
                  <a16:creationId xmlns:a16="http://schemas.microsoft.com/office/drawing/2014/main" id="{B27A8BC8-F2A4-382C-A8C7-A13C4D48B52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5" name="楕円 24">
              <a:extLst>
                <a:ext uri="{FF2B5EF4-FFF2-40B4-BE49-F238E27FC236}">
                  <a16:creationId xmlns:a16="http://schemas.microsoft.com/office/drawing/2014/main" id="{85A356BD-74A0-9FC7-6726-2D1AEF465854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6" name="楕円 25">
              <a:extLst>
                <a:ext uri="{FF2B5EF4-FFF2-40B4-BE49-F238E27FC236}">
                  <a16:creationId xmlns:a16="http://schemas.microsoft.com/office/drawing/2014/main" id="{4406DF3C-8827-6EB3-1CC0-A32D502A412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7" name="楕円 26">
              <a:extLst>
                <a:ext uri="{FF2B5EF4-FFF2-40B4-BE49-F238E27FC236}">
                  <a16:creationId xmlns:a16="http://schemas.microsoft.com/office/drawing/2014/main" id="{5DFAB6DF-2900-B747-9721-F158F893D96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28" name="楕円 27">
              <a:extLst>
                <a:ext uri="{FF2B5EF4-FFF2-40B4-BE49-F238E27FC236}">
                  <a16:creationId xmlns:a16="http://schemas.microsoft.com/office/drawing/2014/main" id="{7E94462B-9AEF-9B34-FCAD-400C152C4C72}"/>
                </a:ext>
              </a:extLst>
            </p:cNvPr>
            <p:cNvSpPr>
              <a:spLocks/>
            </p:cNvSpPr>
            <p:nvPr/>
          </p:nvSpPr>
          <p:spPr>
            <a:xfrm>
              <a:off x="7838448" y="3222174"/>
              <a:ext cx="68810" cy="47500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29" name="直線コネクタ 28">
              <a:extLst>
                <a:ext uri="{FF2B5EF4-FFF2-40B4-BE49-F238E27FC236}">
                  <a16:creationId xmlns:a16="http://schemas.microsoft.com/office/drawing/2014/main" id="{701423ED-7C5C-DCE7-7C17-C15622B69E1F}"/>
                </a:ext>
              </a:extLst>
            </p:cNvPr>
            <p:cNvCxnSpPr>
              <a:stCxn id="23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" name="楕円 29">
              <a:extLst>
                <a:ext uri="{FF2B5EF4-FFF2-40B4-BE49-F238E27FC236}">
                  <a16:creationId xmlns:a16="http://schemas.microsoft.com/office/drawing/2014/main" id="{E2C6C93C-5FA7-C395-DE52-F017CECFE6F2}"/>
                </a:ext>
              </a:extLst>
            </p:cNvPr>
            <p:cNvSpPr>
              <a:spLocks/>
            </p:cNvSpPr>
            <p:nvPr/>
          </p:nvSpPr>
          <p:spPr>
            <a:xfrm>
              <a:off x="7943566" y="3236086"/>
              <a:ext cx="68810" cy="47500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13" name="四角形: 角を丸くする 12">
            <a:extLst>
              <a:ext uri="{FF2B5EF4-FFF2-40B4-BE49-F238E27FC236}">
                <a16:creationId xmlns:a16="http://schemas.microsoft.com/office/drawing/2014/main" id="{89ECC596-CFCC-2044-683F-051A6AC50AFD}"/>
              </a:ext>
            </a:extLst>
          </p:cNvPr>
          <p:cNvSpPr/>
          <p:nvPr/>
        </p:nvSpPr>
        <p:spPr>
          <a:xfrm>
            <a:off x="-687622" y="1843088"/>
            <a:ext cx="8133996" cy="4414837"/>
          </a:xfrm>
          <a:prstGeom prst="roundRect">
            <a:avLst/>
          </a:prstGeom>
          <a:solidFill>
            <a:schemeClr val="bg1"/>
          </a:solidFill>
          <a:ln w="19050">
            <a:solidFill>
              <a:srgbClr val="C8905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8" name="Google Shape;1008;p2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2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480E7B39-F15F-AD3D-5A5C-0E7486BAA789}"/>
              </a:ext>
            </a:extLst>
          </p:cNvPr>
          <p:cNvGrpSpPr/>
          <p:nvPr/>
        </p:nvGrpSpPr>
        <p:grpSpPr>
          <a:xfrm>
            <a:off x="1128592" y="2518544"/>
            <a:ext cx="3922381" cy="2968781"/>
            <a:chOff x="1128592" y="2518544"/>
            <a:chExt cx="3922381" cy="2968781"/>
          </a:xfrm>
        </p:grpSpPr>
        <p:sp>
          <p:nvSpPr>
            <p:cNvPr id="15" name="フローチャート: 書類 14">
              <a:extLst>
                <a:ext uri="{FF2B5EF4-FFF2-40B4-BE49-F238E27FC236}">
                  <a16:creationId xmlns:a16="http://schemas.microsoft.com/office/drawing/2014/main" id="{4091FDB2-E097-5A69-33EC-42E52559B78F}"/>
                </a:ext>
              </a:extLst>
            </p:cNvPr>
            <p:cNvSpPr/>
            <p:nvPr/>
          </p:nvSpPr>
          <p:spPr>
            <a:xfrm rot="5400000" flipV="1">
              <a:off x="2363066" y="2427482"/>
              <a:ext cx="2596845" cy="2778969"/>
            </a:xfrm>
            <a:prstGeom prst="flowChartDocument">
              <a:avLst/>
            </a:prstGeom>
            <a:solidFill>
              <a:schemeClr val="bg1"/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41" name="Google Shape;890;p21">
              <a:extLst>
                <a:ext uri="{FF2B5EF4-FFF2-40B4-BE49-F238E27FC236}">
                  <a16:creationId xmlns:a16="http://schemas.microsoft.com/office/drawing/2014/main" id="{2AC4E73B-4DA1-0E12-EBDA-12D8A603A73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28592" y="2518791"/>
              <a:ext cx="2405662" cy="2968534"/>
              <a:chOff x="1960844" y="4621762"/>
              <a:chExt cx="890343" cy="1098664"/>
            </a:xfrm>
          </p:grpSpPr>
          <p:sp>
            <p:nvSpPr>
              <p:cNvPr id="42" name="Google Shape;891;p21">
                <a:extLst>
                  <a:ext uri="{FF2B5EF4-FFF2-40B4-BE49-F238E27FC236}">
                    <a16:creationId xmlns:a16="http://schemas.microsoft.com/office/drawing/2014/main" id="{4575FF33-78A3-396B-4068-3ED6BC9AC7C8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905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3" name="Google Shape;892;p21">
                <a:extLst>
                  <a:ext uri="{FF2B5EF4-FFF2-40B4-BE49-F238E27FC236}">
                    <a16:creationId xmlns:a16="http://schemas.microsoft.com/office/drawing/2014/main" id="{93925D3F-FE4C-E943-75B0-63F1CEC78D97}"/>
                  </a:ext>
                </a:extLst>
              </p:cNvPr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chemeClr val="bg1"/>
              </a:solidFill>
              <a:ln w="1905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4" name="Google Shape;893;p21">
                <a:extLst>
                  <a:ext uri="{FF2B5EF4-FFF2-40B4-BE49-F238E27FC236}">
                    <a16:creationId xmlns:a16="http://schemas.microsoft.com/office/drawing/2014/main" id="{119DBF8F-90F3-69B4-F47A-F24B187EA201}"/>
                  </a:ext>
                </a:extLst>
              </p:cNvPr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905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894;p21">
                <a:extLst>
                  <a:ext uri="{FF2B5EF4-FFF2-40B4-BE49-F238E27FC236}">
                    <a16:creationId xmlns:a16="http://schemas.microsoft.com/office/drawing/2014/main" id="{F1C512DA-DA3B-92EA-2744-19C17664D338}"/>
                  </a:ext>
                </a:extLst>
              </p:cNvPr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905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895;p21">
                <a:extLst>
                  <a:ext uri="{FF2B5EF4-FFF2-40B4-BE49-F238E27FC236}">
                    <a16:creationId xmlns:a16="http://schemas.microsoft.com/office/drawing/2014/main" id="{4E9DF7E9-0630-98A5-3872-E70EE191F818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905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896;p21">
                <a:extLst>
                  <a:ext uri="{FF2B5EF4-FFF2-40B4-BE49-F238E27FC236}">
                    <a16:creationId xmlns:a16="http://schemas.microsoft.com/office/drawing/2014/main" id="{E2CFB799-0BF3-1A68-22E2-7B514A90E60F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905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48" name="Google Shape;897;p21">
                <a:extLst>
                  <a:ext uri="{FF2B5EF4-FFF2-40B4-BE49-F238E27FC236}">
                    <a16:creationId xmlns:a16="http://schemas.microsoft.com/office/drawing/2014/main" id="{27963821-F799-B938-F3C8-95E7B6E49E2C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905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49" name="Google Shape;898;p21">
                <a:extLst>
                  <a:ext uri="{FF2B5EF4-FFF2-40B4-BE49-F238E27FC236}">
                    <a16:creationId xmlns:a16="http://schemas.microsoft.com/office/drawing/2014/main" id="{502CDD2B-D8A6-0940-ED5D-74CF0B9818F2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905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0" name="Google Shape;899;p21">
                <a:extLst>
                  <a:ext uri="{FF2B5EF4-FFF2-40B4-BE49-F238E27FC236}">
                    <a16:creationId xmlns:a16="http://schemas.microsoft.com/office/drawing/2014/main" id="{E025605D-ED03-19D6-BBB8-61B56DBE8216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905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51" name="Google Shape;900;p21">
                <a:extLst>
                  <a:ext uri="{FF2B5EF4-FFF2-40B4-BE49-F238E27FC236}">
                    <a16:creationId xmlns:a16="http://schemas.microsoft.com/office/drawing/2014/main" id="{BDF8D607-9351-DCF3-628F-3B3E04F6EAC3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905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80" name="Google Shape;901;p21">
                <a:extLst>
                  <a:ext uri="{FF2B5EF4-FFF2-40B4-BE49-F238E27FC236}">
                    <a16:creationId xmlns:a16="http://schemas.microsoft.com/office/drawing/2014/main" id="{D13B8391-5C2D-8EC9-DD83-234ADAD64227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905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83" name="Google Shape;902;p21">
                <a:extLst>
                  <a:ext uri="{FF2B5EF4-FFF2-40B4-BE49-F238E27FC236}">
                    <a16:creationId xmlns:a16="http://schemas.microsoft.com/office/drawing/2014/main" id="{C2EDFFFC-60C0-C347-0AD8-59E68BC945C7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905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84" name="Google Shape;903;p21">
                <a:extLst>
                  <a:ext uri="{FF2B5EF4-FFF2-40B4-BE49-F238E27FC236}">
                    <a16:creationId xmlns:a16="http://schemas.microsoft.com/office/drawing/2014/main" id="{A28F02EE-BD1B-D501-176A-934199C6F481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905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7" name="Google Shape;1077;p23">
            <a:extLst>
              <a:ext uri="{FF2B5EF4-FFF2-40B4-BE49-F238E27FC236}">
                <a16:creationId xmlns:a16="http://schemas.microsoft.com/office/drawing/2014/main" id="{C2A5EEC2-A57B-B993-F8D9-E958047FB64D}"/>
              </a:ext>
            </a:extLst>
          </p:cNvPr>
          <p:cNvSpPr txBox="1"/>
          <p:nvPr/>
        </p:nvSpPr>
        <p:spPr>
          <a:xfrm>
            <a:off x="1423119" y="5680881"/>
            <a:ext cx="2778969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トイレットペーパー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" name="Google Shape;1077;p23">
            <a:extLst>
              <a:ext uri="{FF2B5EF4-FFF2-40B4-BE49-F238E27FC236}">
                <a16:creationId xmlns:a16="http://schemas.microsoft.com/office/drawing/2014/main" id="{C1F044A0-FC0C-0949-108D-B04AFCA4E3FF}"/>
              </a:ext>
            </a:extLst>
          </p:cNvPr>
          <p:cNvSpPr txBox="1"/>
          <p:nvPr/>
        </p:nvSpPr>
        <p:spPr>
          <a:xfrm>
            <a:off x="4536257" y="4107706"/>
            <a:ext cx="2778969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「え、なんで</a:t>
            </a:r>
            <a:r>
              <a:rPr lang="en-US" altLang="ja-JP" sz="2000" dirty="0">
                <a:solidFill>
                  <a:schemeClr val="dk1"/>
                </a:solidFill>
              </a:rPr>
              <a:t>…</a:t>
            </a:r>
            <a:r>
              <a:rPr lang="ja-JP" altLang="en-US" sz="2000" dirty="0">
                <a:solidFill>
                  <a:schemeClr val="dk1"/>
                </a:solidFill>
              </a:rPr>
              <a:t>？」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" name="Google Shape;2746;p43">
            <a:extLst>
              <a:ext uri="{FF2B5EF4-FFF2-40B4-BE49-F238E27FC236}">
                <a16:creationId xmlns:a16="http://schemas.microsoft.com/office/drawing/2014/main" id="{6EEC74A5-F866-BAAE-7318-B8FCFB2BDD50}"/>
              </a:ext>
            </a:extLst>
          </p:cNvPr>
          <p:cNvSpPr/>
          <p:nvPr/>
        </p:nvSpPr>
        <p:spPr>
          <a:xfrm>
            <a:off x="7736232" y="3507162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" name="角丸四角形 355">
            <a:extLst>
              <a:ext uri="{FF2B5EF4-FFF2-40B4-BE49-F238E27FC236}">
                <a16:creationId xmlns:a16="http://schemas.microsoft.com/office/drawing/2014/main" id="{810AAEA2-DE17-3D3B-FE6F-A2AE123D8253}"/>
              </a:ext>
            </a:extLst>
          </p:cNvPr>
          <p:cNvSpPr/>
          <p:nvPr/>
        </p:nvSpPr>
        <p:spPr>
          <a:xfrm rot="16200000">
            <a:off x="9909518" y="3803684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6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9138767-2C13-1A04-0921-DA4A3C5C10CA}"/>
              </a:ext>
            </a:extLst>
          </p:cNvPr>
          <p:cNvSpPr txBox="1"/>
          <p:nvPr/>
        </p:nvSpPr>
        <p:spPr>
          <a:xfrm>
            <a:off x="10684808" y="3048069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7" name="グループ化 56">
            <a:extLst>
              <a:ext uri="{FF2B5EF4-FFF2-40B4-BE49-F238E27FC236}">
                <a16:creationId xmlns:a16="http://schemas.microsoft.com/office/drawing/2014/main" id="{C8DE24D3-9F18-94CD-A82C-FB3B671B9A1A}"/>
              </a:ext>
            </a:extLst>
          </p:cNvPr>
          <p:cNvGrpSpPr/>
          <p:nvPr/>
        </p:nvGrpSpPr>
        <p:grpSpPr>
          <a:xfrm rot="2523162">
            <a:off x="11086140" y="2889421"/>
            <a:ext cx="564109" cy="193172"/>
            <a:chOff x="9364349" y="5301095"/>
            <a:chExt cx="371808" cy="127321"/>
          </a:xfrm>
        </p:grpSpPr>
        <p:cxnSp>
          <p:nvCxnSpPr>
            <p:cNvPr id="58" name="直線コネクタ 57">
              <a:extLst>
                <a:ext uri="{FF2B5EF4-FFF2-40B4-BE49-F238E27FC236}">
                  <a16:creationId xmlns:a16="http://schemas.microsoft.com/office/drawing/2014/main" id="{77E6388D-B35C-F75F-9AC3-88C13A369877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直線コネクタ 58">
              <a:extLst>
                <a:ext uri="{FF2B5EF4-FFF2-40B4-BE49-F238E27FC236}">
                  <a16:creationId xmlns:a16="http://schemas.microsoft.com/office/drawing/2014/main" id="{4FC9F576-4105-029F-A837-AC4E2A5F7EA3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直線コネクタ 59">
              <a:extLst>
                <a:ext uri="{FF2B5EF4-FFF2-40B4-BE49-F238E27FC236}">
                  <a16:creationId xmlns:a16="http://schemas.microsoft.com/office/drawing/2014/main" id="{09262F01-0CB6-28D6-7A13-431D2EB2392D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直線コネクタ 60">
              <a:extLst>
                <a:ext uri="{FF2B5EF4-FFF2-40B4-BE49-F238E27FC236}">
                  <a16:creationId xmlns:a16="http://schemas.microsoft.com/office/drawing/2014/main" id="{D68BA29C-C876-A886-1345-6179E23F5E0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" name="角丸四角形 96">
            <a:extLst>
              <a:ext uri="{FF2B5EF4-FFF2-40B4-BE49-F238E27FC236}">
                <a16:creationId xmlns:a16="http://schemas.microsoft.com/office/drawing/2014/main" id="{37DF3BB3-3A6B-4EF1-9148-A4D00032554B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3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3D98272E-D182-4545-8F21-A608D9156E69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778102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レア度：０３０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3632236" y="5779785"/>
            <a:ext cx="5083267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実は前から、にてると思っていました</a:t>
            </a:r>
            <a:r>
              <a:rPr lang="en-US" altLang="ja-JP" sz="2000" dirty="0">
                <a:solidFill>
                  <a:schemeClr val="dk1"/>
                </a:solidFill>
              </a:rPr>
              <a:t>…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745281" y="776709"/>
            <a:ext cx="7719263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✓ 森の木を使い、工場で木材をつくる。</a:t>
            </a:r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bg1"/>
                </a:solidFill>
              </a:rPr>
              <a:t>✓ 木材はテーブルなどに使われるほか、</a:t>
            </a:r>
            <a:endParaRPr lang="en-US" altLang="ja-JP" sz="3200" dirty="0">
              <a:solidFill>
                <a:schemeClr val="bg1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bg1"/>
                </a:solidFill>
              </a:rPr>
              <a:t>　紙を作るのにも使っている。</a:t>
            </a:r>
            <a:endParaRPr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正方形/長方形 57"/>
          <p:cNvSpPr/>
          <p:nvPr/>
        </p:nvSpPr>
        <p:spPr>
          <a:xfrm>
            <a:off x="6744308" y="522166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9" name="正方形/長方形 58"/>
          <p:cNvSpPr/>
          <p:nvPr/>
        </p:nvSpPr>
        <p:spPr>
          <a:xfrm>
            <a:off x="7022789" y="522166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0" name="正方形/長方形 59"/>
          <p:cNvSpPr/>
          <p:nvPr/>
        </p:nvSpPr>
        <p:spPr>
          <a:xfrm>
            <a:off x="7301270" y="522166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1" name="正方形/長方形 60"/>
          <p:cNvSpPr/>
          <p:nvPr/>
        </p:nvSpPr>
        <p:spPr>
          <a:xfrm>
            <a:off x="7579751" y="522166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2" name="正方形/長方形 61"/>
          <p:cNvSpPr/>
          <p:nvPr/>
        </p:nvSpPr>
        <p:spPr>
          <a:xfrm>
            <a:off x="7858234" y="522166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Google Shape;2724;p43">
            <a:extLst>
              <a:ext uri="{FF2B5EF4-FFF2-40B4-BE49-F238E27FC236}">
                <a16:creationId xmlns:a16="http://schemas.microsoft.com/office/drawing/2014/main" id="{37CFFD19-E440-F9D0-3108-4515CA21EB3D}"/>
              </a:ext>
            </a:extLst>
          </p:cNvPr>
          <p:cNvSpPr txBox="1"/>
          <p:nvPr/>
        </p:nvSpPr>
        <p:spPr>
          <a:xfrm>
            <a:off x="557531" y="3176144"/>
            <a:ext cx="2618563" cy="707846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トイレットペーパー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ザイくん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ED959B38-1083-381B-A23D-2C2D20556000}"/>
              </a:ext>
            </a:extLst>
          </p:cNvPr>
          <p:cNvGrpSpPr>
            <a:grpSpLocks noChangeAspect="1"/>
          </p:cNvGrpSpPr>
          <p:nvPr/>
        </p:nvGrpSpPr>
        <p:grpSpPr>
          <a:xfrm>
            <a:off x="663958" y="4200316"/>
            <a:ext cx="2937504" cy="2223345"/>
            <a:chOff x="1128592" y="2518544"/>
            <a:chExt cx="3922381" cy="2968781"/>
          </a:xfrm>
        </p:grpSpPr>
        <p:sp>
          <p:nvSpPr>
            <p:cNvPr id="29" name="フローチャート: 書類 28">
              <a:extLst>
                <a:ext uri="{FF2B5EF4-FFF2-40B4-BE49-F238E27FC236}">
                  <a16:creationId xmlns:a16="http://schemas.microsoft.com/office/drawing/2014/main" id="{F596A911-9185-FD52-0A04-667CF9293065}"/>
                </a:ext>
              </a:extLst>
            </p:cNvPr>
            <p:cNvSpPr/>
            <p:nvPr/>
          </p:nvSpPr>
          <p:spPr>
            <a:xfrm rot="5400000" flipV="1">
              <a:off x="2363066" y="2427482"/>
              <a:ext cx="2596845" cy="2778969"/>
            </a:xfrm>
            <a:prstGeom prst="flowChartDocument">
              <a:avLst/>
            </a:prstGeom>
            <a:solidFill>
              <a:schemeClr val="bg1"/>
            </a:solidFill>
            <a:ln w="190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30" name="Google Shape;890;p21">
              <a:extLst>
                <a:ext uri="{FF2B5EF4-FFF2-40B4-BE49-F238E27FC236}">
                  <a16:creationId xmlns:a16="http://schemas.microsoft.com/office/drawing/2014/main" id="{4A4DB7E0-41C2-DC4D-F1C4-1D3D5D1854E0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1128592" y="2518791"/>
              <a:ext cx="2405662" cy="2968534"/>
              <a:chOff x="1960844" y="4621762"/>
              <a:chExt cx="890343" cy="1098664"/>
            </a:xfrm>
          </p:grpSpPr>
          <p:sp>
            <p:nvSpPr>
              <p:cNvPr id="31" name="Google Shape;891;p21">
                <a:extLst>
                  <a:ext uri="{FF2B5EF4-FFF2-40B4-BE49-F238E27FC236}">
                    <a16:creationId xmlns:a16="http://schemas.microsoft.com/office/drawing/2014/main" id="{01550EDE-4BFC-BDD7-9180-B1B206D89F1B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905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89" name="Google Shape;892;p21">
                <a:extLst>
                  <a:ext uri="{FF2B5EF4-FFF2-40B4-BE49-F238E27FC236}">
                    <a16:creationId xmlns:a16="http://schemas.microsoft.com/office/drawing/2014/main" id="{966A5F37-A29C-4446-3CC3-3F8B67C81137}"/>
                  </a:ext>
                </a:extLst>
              </p:cNvPr>
              <p:cNvSpPr/>
              <p:nvPr/>
            </p:nvSpPr>
            <p:spPr>
              <a:xfrm>
                <a:off x="1960844" y="4621762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chemeClr val="bg1"/>
              </a:solidFill>
              <a:ln w="1905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90" name="Google Shape;893;p21">
                <a:extLst>
                  <a:ext uri="{FF2B5EF4-FFF2-40B4-BE49-F238E27FC236}">
                    <a16:creationId xmlns:a16="http://schemas.microsoft.com/office/drawing/2014/main" id="{FB956512-0BDB-0220-8FF8-83F7AB33D027}"/>
                  </a:ext>
                </a:extLst>
              </p:cNvPr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905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91" name="Google Shape;894;p21">
                <a:extLst>
                  <a:ext uri="{FF2B5EF4-FFF2-40B4-BE49-F238E27FC236}">
                    <a16:creationId xmlns:a16="http://schemas.microsoft.com/office/drawing/2014/main" id="{AFFF642A-A6E3-6C4C-B277-1081EED83778}"/>
                  </a:ext>
                </a:extLst>
              </p:cNvPr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905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92" name="Google Shape;895;p21">
                <a:extLst>
                  <a:ext uri="{FF2B5EF4-FFF2-40B4-BE49-F238E27FC236}">
                    <a16:creationId xmlns:a16="http://schemas.microsoft.com/office/drawing/2014/main" id="{53E4BB59-C7DC-050D-F81A-F4B6453F1B54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905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93" name="Google Shape;896;p21">
                <a:extLst>
                  <a:ext uri="{FF2B5EF4-FFF2-40B4-BE49-F238E27FC236}">
                    <a16:creationId xmlns:a16="http://schemas.microsoft.com/office/drawing/2014/main" id="{9F838C23-A64E-4B34-9A78-F278AE0DEBC5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905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2694" name="Google Shape;897;p21">
                <a:extLst>
                  <a:ext uri="{FF2B5EF4-FFF2-40B4-BE49-F238E27FC236}">
                    <a16:creationId xmlns:a16="http://schemas.microsoft.com/office/drawing/2014/main" id="{71BA6D7F-D2D4-4EA8-1000-D997D5FE6225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905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695" name="Google Shape;898;p21">
                <a:extLst>
                  <a:ext uri="{FF2B5EF4-FFF2-40B4-BE49-F238E27FC236}">
                    <a16:creationId xmlns:a16="http://schemas.microsoft.com/office/drawing/2014/main" id="{E54776E0-9D0E-E25E-29EF-466DD9EABF82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905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696" name="Google Shape;899;p21">
                <a:extLst>
                  <a:ext uri="{FF2B5EF4-FFF2-40B4-BE49-F238E27FC236}">
                    <a16:creationId xmlns:a16="http://schemas.microsoft.com/office/drawing/2014/main" id="{834F1117-EE6D-3590-2F9D-5E95BD26CDAA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905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697" name="Google Shape;900;p21">
                <a:extLst>
                  <a:ext uri="{FF2B5EF4-FFF2-40B4-BE49-F238E27FC236}">
                    <a16:creationId xmlns:a16="http://schemas.microsoft.com/office/drawing/2014/main" id="{29894105-6DC5-2A34-2B92-76DB4553E31D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905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698" name="Google Shape;901;p21">
                <a:extLst>
                  <a:ext uri="{FF2B5EF4-FFF2-40B4-BE49-F238E27FC236}">
                    <a16:creationId xmlns:a16="http://schemas.microsoft.com/office/drawing/2014/main" id="{B5446D3C-410A-50D9-8531-30A50ECAC116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905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699" name="Google Shape;902;p21">
                <a:extLst>
                  <a:ext uri="{FF2B5EF4-FFF2-40B4-BE49-F238E27FC236}">
                    <a16:creationId xmlns:a16="http://schemas.microsoft.com/office/drawing/2014/main" id="{11A39B40-9911-B415-6AC5-DD88C56E2350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905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2700" name="Google Shape;903;p21">
                <a:extLst>
                  <a:ext uri="{FF2B5EF4-FFF2-40B4-BE49-F238E27FC236}">
                    <a16:creationId xmlns:a16="http://schemas.microsoft.com/office/drawing/2014/main" id="{B3E0FD38-B1DA-9E9E-0B7F-16CDAB76B105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905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65" name="テキスト ボックス 64">
            <a:extLst>
              <a:ext uri="{FF2B5EF4-FFF2-40B4-BE49-F238E27FC236}">
                <a16:creationId xmlns:a16="http://schemas.microsoft.com/office/drawing/2014/main" id="{B139DD64-C59F-4B33-9AB4-46EB29E138F6}"/>
              </a:ext>
            </a:extLst>
          </p:cNvPr>
          <p:cNvSpPr txBox="1"/>
          <p:nvPr/>
        </p:nvSpPr>
        <p:spPr>
          <a:xfrm>
            <a:off x="6225967" y="75995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66" name="テキスト ボックス 65">
            <a:extLst>
              <a:ext uri="{FF2B5EF4-FFF2-40B4-BE49-F238E27FC236}">
                <a16:creationId xmlns:a16="http://schemas.microsoft.com/office/drawing/2014/main" id="{8445C233-58FA-4E1B-8B2E-97F0782B411D}"/>
              </a:ext>
            </a:extLst>
          </p:cNvPr>
          <p:cNvSpPr txBox="1"/>
          <p:nvPr/>
        </p:nvSpPr>
        <p:spPr>
          <a:xfrm>
            <a:off x="4201527" y="150818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もり</a:t>
            </a:r>
          </a:p>
        </p:txBody>
      </p:sp>
      <p:sp>
        <p:nvSpPr>
          <p:cNvPr id="79" name="テキスト ボックス 78">
            <a:extLst>
              <a:ext uri="{FF2B5EF4-FFF2-40B4-BE49-F238E27FC236}">
                <a16:creationId xmlns:a16="http://schemas.microsoft.com/office/drawing/2014/main" id="{097C9F48-9D05-492C-8FA6-8522C4580528}"/>
              </a:ext>
            </a:extLst>
          </p:cNvPr>
          <p:cNvSpPr txBox="1"/>
          <p:nvPr/>
        </p:nvSpPr>
        <p:spPr>
          <a:xfrm>
            <a:off x="5070429" y="151253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88" name="テキスト ボックス 87">
            <a:extLst>
              <a:ext uri="{FF2B5EF4-FFF2-40B4-BE49-F238E27FC236}">
                <a16:creationId xmlns:a16="http://schemas.microsoft.com/office/drawing/2014/main" id="{B63C59C4-F0F9-4831-899B-B5542B2C086C}"/>
              </a:ext>
            </a:extLst>
          </p:cNvPr>
          <p:cNvSpPr txBox="1"/>
          <p:nvPr/>
        </p:nvSpPr>
        <p:spPr>
          <a:xfrm>
            <a:off x="5896539" y="150818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つか</a:t>
            </a:r>
          </a:p>
        </p:txBody>
      </p:sp>
      <p:sp>
        <p:nvSpPr>
          <p:cNvPr id="89" name="テキスト ボックス 88">
            <a:extLst>
              <a:ext uri="{FF2B5EF4-FFF2-40B4-BE49-F238E27FC236}">
                <a16:creationId xmlns:a16="http://schemas.microsoft.com/office/drawing/2014/main" id="{4FBA7463-2F4B-49DD-8315-D3AE931096BE}"/>
              </a:ext>
            </a:extLst>
          </p:cNvPr>
          <p:cNvSpPr txBox="1"/>
          <p:nvPr/>
        </p:nvSpPr>
        <p:spPr>
          <a:xfrm>
            <a:off x="7070448" y="1511410"/>
            <a:ext cx="113454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こうじょう</a:t>
            </a:r>
          </a:p>
        </p:txBody>
      </p:sp>
      <p:sp>
        <p:nvSpPr>
          <p:cNvPr id="90" name="テキスト ボックス 89">
            <a:extLst>
              <a:ext uri="{FF2B5EF4-FFF2-40B4-BE49-F238E27FC236}">
                <a16:creationId xmlns:a16="http://schemas.microsoft.com/office/drawing/2014/main" id="{6F76AF58-FAB3-4658-B678-18245B281F83}"/>
              </a:ext>
            </a:extLst>
          </p:cNvPr>
          <p:cNvSpPr txBox="1"/>
          <p:nvPr/>
        </p:nvSpPr>
        <p:spPr>
          <a:xfrm>
            <a:off x="8304232" y="1528097"/>
            <a:ext cx="9645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もくざい</a:t>
            </a:r>
          </a:p>
        </p:txBody>
      </p:sp>
      <p:sp>
        <p:nvSpPr>
          <p:cNvPr id="91" name="テキスト ボックス 90">
            <a:extLst>
              <a:ext uri="{FF2B5EF4-FFF2-40B4-BE49-F238E27FC236}">
                <a16:creationId xmlns:a16="http://schemas.microsoft.com/office/drawing/2014/main" id="{7122B21F-B7D4-4F37-ACD5-AD9B0CFAE4BB}"/>
              </a:ext>
            </a:extLst>
          </p:cNvPr>
          <p:cNvSpPr txBox="1"/>
          <p:nvPr/>
        </p:nvSpPr>
        <p:spPr>
          <a:xfrm>
            <a:off x="4231104" y="294534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かみ</a:t>
            </a:r>
          </a:p>
        </p:txBody>
      </p:sp>
      <p:sp>
        <p:nvSpPr>
          <p:cNvPr id="92" name="テキスト ボックス 91">
            <a:extLst>
              <a:ext uri="{FF2B5EF4-FFF2-40B4-BE49-F238E27FC236}">
                <a16:creationId xmlns:a16="http://schemas.microsoft.com/office/drawing/2014/main" id="{9F78DBB9-0D03-42E2-B0B2-F28C5B223252}"/>
              </a:ext>
            </a:extLst>
          </p:cNvPr>
          <p:cNvSpPr txBox="1"/>
          <p:nvPr/>
        </p:nvSpPr>
        <p:spPr>
          <a:xfrm>
            <a:off x="5054952" y="293515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つく</a:t>
            </a:r>
          </a:p>
        </p:txBody>
      </p:sp>
      <p:sp>
        <p:nvSpPr>
          <p:cNvPr id="93" name="テキスト ボックス 92">
            <a:extLst>
              <a:ext uri="{FF2B5EF4-FFF2-40B4-BE49-F238E27FC236}">
                <a16:creationId xmlns:a16="http://schemas.microsoft.com/office/drawing/2014/main" id="{36B31A39-834E-42F2-9D90-5EA7BA18DF60}"/>
              </a:ext>
            </a:extLst>
          </p:cNvPr>
          <p:cNvSpPr txBox="1"/>
          <p:nvPr/>
        </p:nvSpPr>
        <p:spPr>
          <a:xfrm>
            <a:off x="5428538" y="443883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sp>
        <p:nvSpPr>
          <p:cNvPr id="96" name="テキスト ボックス 95">
            <a:extLst>
              <a:ext uri="{FF2B5EF4-FFF2-40B4-BE49-F238E27FC236}">
                <a16:creationId xmlns:a16="http://schemas.microsoft.com/office/drawing/2014/main" id="{455425E5-FECC-4DCD-8BD2-6DCC72F17843}"/>
              </a:ext>
            </a:extLst>
          </p:cNvPr>
          <p:cNvSpPr txBox="1"/>
          <p:nvPr/>
        </p:nvSpPr>
        <p:spPr>
          <a:xfrm>
            <a:off x="3601462" y="560310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じつ</a:t>
            </a:r>
          </a:p>
        </p:txBody>
      </p:sp>
      <p:sp>
        <p:nvSpPr>
          <p:cNvPr id="97" name="テキスト ボックス 96">
            <a:extLst>
              <a:ext uri="{FF2B5EF4-FFF2-40B4-BE49-F238E27FC236}">
                <a16:creationId xmlns:a16="http://schemas.microsoft.com/office/drawing/2014/main" id="{19BC64B5-9306-455E-864B-283CAD135EB1}"/>
              </a:ext>
            </a:extLst>
          </p:cNvPr>
          <p:cNvSpPr txBox="1"/>
          <p:nvPr/>
        </p:nvSpPr>
        <p:spPr>
          <a:xfrm>
            <a:off x="4136466" y="561727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まえ</a:t>
            </a:r>
          </a:p>
        </p:txBody>
      </p:sp>
      <p:sp>
        <p:nvSpPr>
          <p:cNvPr id="98" name="テキスト ボックス 97">
            <a:extLst>
              <a:ext uri="{FF2B5EF4-FFF2-40B4-BE49-F238E27FC236}">
                <a16:creationId xmlns:a16="http://schemas.microsoft.com/office/drawing/2014/main" id="{E602C58B-4657-4369-83C9-3D8AC51036A0}"/>
              </a:ext>
            </a:extLst>
          </p:cNvPr>
          <p:cNvSpPr txBox="1"/>
          <p:nvPr/>
        </p:nvSpPr>
        <p:spPr>
          <a:xfrm>
            <a:off x="6132327" y="562845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おも</a:t>
            </a:r>
          </a:p>
        </p:txBody>
      </p:sp>
      <p:sp>
        <p:nvSpPr>
          <p:cNvPr id="99" name="角丸四角形 96">
            <a:extLst>
              <a:ext uri="{FF2B5EF4-FFF2-40B4-BE49-F238E27FC236}">
                <a16:creationId xmlns:a16="http://schemas.microsoft.com/office/drawing/2014/main" id="{30CD963A-60F1-3769-7053-FEE9BD16DE4B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74A7462-3339-8A11-2E19-302F14E02502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01" name="角丸四角形 96">
            <a:extLst>
              <a:ext uri="{FF2B5EF4-FFF2-40B4-BE49-F238E27FC236}">
                <a16:creationId xmlns:a16="http://schemas.microsoft.com/office/drawing/2014/main" id="{D5054DC5-6A38-2B94-AC5B-D7F18F57BCC9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2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4F96E9C-FD84-C004-1DD0-550BB8D03856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04" name="正方形/長方形 103"/>
          <p:cNvSpPr/>
          <p:nvPr/>
        </p:nvSpPr>
        <p:spPr>
          <a:xfrm>
            <a:off x="5335803" y="522166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正方形/長方形 104"/>
          <p:cNvSpPr/>
          <p:nvPr/>
        </p:nvSpPr>
        <p:spPr>
          <a:xfrm>
            <a:off x="5614284" y="522166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6" name="正方形/長方形 105"/>
          <p:cNvSpPr/>
          <p:nvPr/>
        </p:nvSpPr>
        <p:spPr>
          <a:xfrm>
            <a:off x="5892765" y="522166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7" name="正方形/長方形 106"/>
          <p:cNvSpPr/>
          <p:nvPr/>
        </p:nvSpPr>
        <p:spPr>
          <a:xfrm>
            <a:off x="6171246" y="522166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8" name="正方形/長方形 107"/>
          <p:cNvSpPr/>
          <p:nvPr/>
        </p:nvSpPr>
        <p:spPr>
          <a:xfrm>
            <a:off x="6449729" y="5221667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31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490904" y="5063293"/>
            <a:ext cx="303975" cy="383186"/>
            <a:chOff x="9215567" y="654930"/>
            <a:chExt cx="1608434" cy="1989214"/>
          </a:xfrm>
        </p:grpSpPr>
        <p:sp>
          <p:nvSpPr>
            <p:cNvPr id="132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7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39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0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1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8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2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113604" y="5056207"/>
            <a:ext cx="303975" cy="383186"/>
            <a:chOff x="9215567" y="654930"/>
            <a:chExt cx="1608434" cy="1989214"/>
          </a:xfrm>
        </p:grpSpPr>
        <p:sp>
          <p:nvSpPr>
            <p:cNvPr id="143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8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50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9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3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904961" y="5063293"/>
            <a:ext cx="303975" cy="383186"/>
            <a:chOff x="9215567" y="654930"/>
            <a:chExt cx="1608434" cy="1989214"/>
          </a:xfrm>
        </p:grpSpPr>
        <p:sp>
          <p:nvSpPr>
            <p:cNvPr id="154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59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61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2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3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60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" name="Google Shape;392;p16">
            <a:extLst>
              <a:ext uri="{FF2B5EF4-FFF2-40B4-BE49-F238E27FC236}">
                <a16:creationId xmlns:a16="http://schemas.microsoft.com/office/drawing/2014/main" id="{EAA1ED0C-C552-4BCA-C926-37E22493792A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3" name="Google Shape;393;p16">
              <a:extLst>
                <a:ext uri="{FF2B5EF4-FFF2-40B4-BE49-F238E27FC236}">
                  <a16:creationId xmlns:a16="http://schemas.microsoft.com/office/drawing/2014/main" id="{EF3C2718-F272-8B0D-BDAB-B18B53BD7E09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" name="Google Shape;394;p16">
              <a:extLst>
                <a:ext uri="{FF2B5EF4-FFF2-40B4-BE49-F238E27FC236}">
                  <a16:creationId xmlns:a16="http://schemas.microsoft.com/office/drawing/2014/main" id="{F0196388-8A02-0693-6F6C-4DE343E2459E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395;p16">
              <a:extLst>
                <a:ext uri="{FF2B5EF4-FFF2-40B4-BE49-F238E27FC236}">
                  <a16:creationId xmlns:a16="http://schemas.microsoft.com/office/drawing/2014/main" id="{05EC951B-891A-95D9-B639-C23A69CD82AE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" name="Google Shape;396;p16">
            <a:extLst>
              <a:ext uri="{FF2B5EF4-FFF2-40B4-BE49-F238E27FC236}">
                <a16:creationId xmlns:a16="http://schemas.microsoft.com/office/drawing/2014/main" id="{E01115F4-3BD4-37DC-A711-B6E8EAFF8A1D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13" name="Google Shape;397;p16">
              <a:extLst>
                <a:ext uri="{FF2B5EF4-FFF2-40B4-BE49-F238E27FC236}">
                  <a16:creationId xmlns:a16="http://schemas.microsoft.com/office/drawing/2014/main" id="{BA5F7511-EB53-B6E0-4D4B-561440934E8D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398;p16">
              <a:extLst>
                <a:ext uri="{FF2B5EF4-FFF2-40B4-BE49-F238E27FC236}">
                  <a16:creationId xmlns:a16="http://schemas.microsoft.com/office/drawing/2014/main" id="{B3C6E429-B348-D2E8-A040-DAA43B7843E4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399;p16">
              <a:extLst>
                <a:ext uri="{FF2B5EF4-FFF2-40B4-BE49-F238E27FC236}">
                  <a16:creationId xmlns:a16="http://schemas.microsoft.com/office/drawing/2014/main" id="{18A09766-A3EF-A079-5711-84267F723236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" name="Google Shape;400;p16">
            <a:extLst>
              <a:ext uri="{FF2B5EF4-FFF2-40B4-BE49-F238E27FC236}">
                <a16:creationId xmlns:a16="http://schemas.microsoft.com/office/drawing/2014/main" id="{F3E20E7C-D1DC-EE9F-B3D9-616402AB0725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17" name="Google Shape;401;p16">
              <a:extLst>
                <a:ext uri="{FF2B5EF4-FFF2-40B4-BE49-F238E27FC236}">
                  <a16:creationId xmlns:a16="http://schemas.microsoft.com/office/drawing/2014/main" id="{92E31D9A-E45C-BE7A-4123-865D037B2923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402;p16">
              <a:extLst>
                <a:ext uri="{FF2B5EF4-FFF2-40B4-BE49-F238E27FC236}">
                  <a16:creationId xmlns:a16="http://schemas.microsoft.com/office/drawing/2014/main" id="{9A97947F-B4F1-9EDD-943C-F7EDEAF7B3FB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403;p16">
              <a:extLst>
                <a:ext uri="{FF2B5EF4-FFF2-40B4-BE49-F238E27FC236}">
                  <a16:creationId xmlns:a16="http://schemas.microsoft.com/office/drawing/2014/main" id="{B1F67B5D-A7EC-F5D8-32BC-9F83AB0A787C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0" name="Google Shape;404;p16">
            <a:extLst>
              <a:ext uri="{FF2B5EF4-FFF2-40B4-BE49-F238E27FC236}">
                <a16:creationId xmlns:a16="http://schemas.microsoft.com/office/drawing/2014/main" id="{FCC42984-ACB3-47D8-3EC0-AC82373B37B8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1" name="Google Shape;405;p16">
              <a:extLst>
                <a:ext uri="{FF2B5EF4-FFF2-40B4-BE49-F238E27FC236}">
                  <a16:creationId xmlns:a16="http://schemas.microsoft.com/office/drawing/2014/main" id="{6CA3A357-57F7-EF98-6017-CA48B70B3851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406;p16">
              <a:extLst>
                <a:ext uri="{FF2B5EF4-FFF2-40B4-BE49-F238E27FC236}">
                  <a16:creationId xmlns:a16="http://schemas.microsoft.com/office/drawing/2014/main" id="{D142F53F-82FB-DBA1-46BE-0FE4427BF0B2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407;p16">
              <a:extLst>
                <a:ext uri="{FF2B5EF4-FFF2-40B4-BE49-F238E27FC236}">
                  <a16:creationId xmlns:a16="http://schemas.microsoft.com/office/drawing/2014/main" id="{CE3984E7-E45D-66AF-1824-0A211340CD0A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4836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" name="Google Shape;1008;p2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2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" name="Google Shape;1044;p23"/>
          <p:cNvSpPr txBox="1"/>
          <p:nvPr/>
        </p:nvSpPr>
        <p:spPr>
          <a:xfrm>
            <a:off x="940000" y="1208242"/>
            <a:ext cx="6847200" cy="18158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「木材の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 いいところはどこですか？」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5" name="Google Shape;1045;p23"/>
          <p:cNvSpPr txBox="1"/>
          <p:nvPr/>
        </p:nvSpPr>
        <p:spPr>
          <a:xfrm>
            <a:off x="1102333" y="3581463"/>
            <a:ext cx="4544834" cy="400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木の材料のことを「木材」っていうよ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" name="Google Shape;1077;p23"/>
          <p:cNvSpPr txBox="1"/>
          <p:nvPr/>
        </p:nvSpPr>
        <p:spPr>
          <a:xfrm>
            <a:off x="661145" y="530379"/>
            <a:ext cx="3411016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工場の人に</a:t>
            </a: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インタビュー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8" name="Google Shape;1078;p23"/>
          <p:cNvSpPr txBox="1"/>
          <p:nvPr/>
        </p:nvSpPr>
        <p:spPr>
          <a:xfrm>
            <a:off x="1413352" y="1010426"/>
            <a:ext cx="1030500" cy="2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もくざい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9" name="Google Shape;1079;p23"/>
          <p:cNvSpPr txBox="1"/>
          <p:nvPr/>
        </p:nvSpPr>
        <p:spPr>
          <a:xfrm>
            <a:off x="3326945" y="3300934"/>
            <a:ext cx="1030509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もくざい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0" name="Google Shape;1080;p23"/>
          <p:cNvSpPr txBox="1"/>
          <p:nvPr/>
        </p:nvSpPr>
        <p:spPr>
          <a:xfrm>
            <a:off x="1521393" y="3300934"/>
            <a:ext cx="1030509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ざいりょう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1" name="Google Shape;1081;p23"/>
          <p:cNvSpPr txBox="1"/>
          <p:nvPr/>
        </p:nvSpPr>
        <p:spPr>
          <a:xfrm>
            <a:off x="1123003" y="3300934"/>
            <a:ext cx="387944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き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" name="Google Shape;1220;p25"/>
          <p:cNvSpPr/>
          <p:nvPr/>
        </p:nvSpPr>
        <p:spPr>
          <a:xfrm rot="4431364">
            <a:off x="4682282" y="4869360"/>
            <a:ext cx="189039" cy="595255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3" name="グループ化 52"/>
          <p:cNvGrpSpPr/>
          <p:nvPr/>
        </p:nvGrpSpPr>
        <p:grpSpPr>
          <a:xfrm flipH="1">
            <a:off x="5758197" y="3795268"/>
            <a:ext cx="1859027" cy="1874733"/>
            <a:chOff x="5985055" y="876960"/>
            <a:chExt cx="1891887" cy="1874733"/>
          </a:xfrm>
        </p:grpSpPr>
        <p:sp>
          <p:nvSpPr>
            <p:cNvPr id="54" name="Google Shape;1220;p25"/>
            <p:cNvSpPr/>
            <p:nvPr/>
          </p:nvSpPr>
          <p:spPr>
            <a:xfrm rot="4749965">
              <a:off x="7484795" y="1607364"/>
              <a:ext cx="189039" cy="59525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1221;p25"/>
            <p:cNvSpPr/>
            <p:nvPr/>
          </p:nvSpPr>
          <p:spPr>
            <a:xfrm>
              <a:off x="7253042" y="2374888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1222;p25"/>
            <p:cNvSpPr/>
            <p:nvPr/>
          </p:nvSpPr>
          <p:spPr>
            <a:xfrm>
              <a:off x="6085273" y="876960"/>
              <a:ext cx="1340897" cy="178339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1223;p25"/>
            <p:cNvSpPr/>
            <p:nvPr/>
          </p:nvSpPr>
          <p:spPr>
            <a:xfrm>
              <a:off x="6951269" y="1596289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1224;p25"/>
            <p:cNvSpPr/>
            <p:nvPr/>
          </p:nvSpPr>
          <p:spPr>
            <a:xfrm>
              <a:off x="7279517" y="1526451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1225;p25"/>
            <p:cNvSpPr/>
            <p:nvPr/>
          </p:nvSpPr>
          <p:spPr>
            <a:xfrm>
              <a:off x="7174754" y="2022317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1226;p25"/>
            <p:cNvSpPr/>
            <p:nvPr/>
          </p:nvSpPr>
          <p:spPr>
            <a:xfrm>
              <a:off x="6725492" y="2569017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1" name="Google Shape;1227;p25"/>
            <p:cNvCxnSpPr/>
            <p:nvPr/>
          </p:nvCxnSpPr>
          <p:spPr>
            <a:xfrm flipH="1">
              <a:off x="5985055" y="2308650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2" name="Google Shape;1228;p25"/>
            <p:cNvCxnSpPr/>
            <p:nvPr/>
          </p:nvCxnSpPr>
          <p:spPr>
            <a:xfrm flipH="1">
              <a:off x="5992039" y="2360921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3" name="Google Shape;1229;p25"/>
            <p:cNvCxnSpPr/>
            <p:nvPr/>
          </p:nvCxnSpPr>
          <p:spPr>
            <a:xfrm flipH="1">
              <a:off x="6019974" y="2387438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4" name="Google Shape;1230;p25"/>
            <p:cNvCxnSpPr/>
            <p:nvPr/>
          </p:nvCxnSpPr>
          <p:spPr>
            <a:xfrm flipH="1">
              <a:off x="6058386" y="2441892"/>
              <a:ext cx="88984" cy="12712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5" name="Google Shape;1231;p25"/>
            <p:cNvCxnSpPr/>
            <p:nvPr/>
          </p:nvCxnSpPr>
          <p:spPr>
            <a:xfrm flipH="1">
              <a:off x="6096797" y="2490230"/>
              <a:ext cx="71403" cy="8978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6" name="Google Shape;1232;p25"/>
            <p:cNvCxnSpPr/>
            <p:nvPr/>
          </p:nvCxnSpPr>
          <p:spPr>
            <a:xfrm flipH="1">
              <a:off x="6131716" y="2524380"/>
              <a:ext cx="55870" cy="6935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67" name="Google Shape;1233;p25"/>
            <p:cNvSpPr/>
            <p:nvPr/>
          </p:nvSpPr>
          <p:spPr>
            <a:xfrm>
              <a:off x="6371610" y="932832"/>
              <a:ext cx="632451" cy="1800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8" name="Google Shape;1221;p25"/>
          <p:cNvSpPr/>
          <p:nvPr/>
        </p:nvSpPr>
        <p:spPr>
          <a:xfrm>
            <a:off x="4599711" y="5661378"/>
            <a:ext cx="251272" cy="18267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1222;p25"/>
          <p:cNvSpPr/>
          <p:nvPr/>
        </p:nvSpPr>
        <p:spPr>
          <a:xfrm>
            <a:off x="3331724" y="4163450"/>
            <a:ext cx="1340898" cy="1783396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" name="Google Shape;1223;p25"/>
          <p:cNvSpPr/>
          <p:nvPr/>
        </p:nvSpPr>
        <p:spPr>
          <a:xfrm>
            <a:off x="4197721" y="4882779"/>
            <a:ext cx="52792" cy="5279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" name="Google Shape;1224;p25"/>
          <p:cNvSpPr/>
          <p:nvPr/>
        </p:nvSpPr>
        <p:spPr>
          <a:xfrm>
            <a:off x="4525970" y="4812941"/>
            <a:ext cx="52792" cy="5279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" name="Google Shape;1225;p25"/>
          <p:cNvSpPr/>
          <p:nvPr/>
        </p:nvSpPr>
        <p:spPr>
          <a:xfrm>
            <a:off x="4421205" y="5308807"/>
            <a:ext cx="52792" cy="5279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" name="Google Shape;1226;p25"/>
          <p:cNvSpPr/>
          <p:nvPr/>
        </p:nvSpPr>
        <p:spPr>
          <a:xfrm>
            <a:off x="4072161" y="5855507"/>
            <a:ext cx="251272" cy="18267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74" name="Google Shape;1227;p25"/>
          <p:cNvCxnSpPr/>
          <p:nvPr/>
        </p:nvCxnSpPr>
        <p:spPr>
          <a:xfrm flipH="1">
            <a:off x="3331724" y="5595140"/>
            <a:ext cx="111742" cy="15757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75" name="Google Shape;1228;p25"/>
          <p:cNvCxnSpPr/>
          <p:nvPr/>
        </p:nvCxnSpPr>
        <p:spPr>
          <a:xfrm flipH="1">
            <a:off x="3338708" y="5647411"/>
            <a:ext cx="111742" cy="15757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76" name="Google Shape;1229;p25"/>
          <p:cNvCxnSpPr/>
          <p:nvPr/>
        </p:nvCxnSpPr>
        <p:spPr>
          <a:xfrm flipH="1">
            <a:off x="3366643" y="5673928"/>
            <a:ext cx="111742" cy="15757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77" name="Google Shape;1230;p25"/>
          <p:cNvCxnSpPr/>
          <p:nvPr/>
        </p:nvCxnSpPr>
        <p:spPr>
          <a:xfrm flipH="1">
            <a:off x="3405055" y="5728382"/>
            <a:ext cx="88984" cy="12712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78" name="Google Shape;1231;p25"/>
          <p:cNvCxnSpPr/>
          <p:nvPr/>
        </p:nvCxnSpPr>
        <p:spPr>
          <a:xfrm flipH="1">
            <a:off x="3443466" y="5776720"/>
            <a:ext cx="71403" cy="89781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79" name="Google Shape;1232;p25"/>
          <p:cNvCxnSpPr/>
          <p:nvPr/>
        </p:nvCxnSpPr>
        <p:spPr>
          <a:xfrm flipH="1">
            <a:off x="3478385" y="5810870"/>
            <a:ext cx="55870" cy="69354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0" name="Google Shape;1233;p25"/>
          <p:cNvSpPr/>
          <p:nvPr/>
        </p:nvSpPr>
        <p:spPr>
          <a:xfrm>
            <a:off x="3618062" y="4219322"/>
            <a:ext cx="632451" cy="180000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" name="Google Shape;1256;p25"/>
          <p:cNvSpPr txBox="1"/>
          <p:nvPr/>
        </p:nvSpPr>
        <p:spPr>
          <a:xfrm>
            <a:off x="6091350" y="5088108"/>
            <a:ext cx="1143741" cy="40011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工場長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" name="フリーフォーム 81"/>
          <p:cNvSpPr/>
          <p:nvPr/>
        </p:nvSpPr>
        <p:spPr>
          <a:xfrm>
            <a:off x="6130342" y="4369217"/>
            <a:ext cx="326244" cy="277019"/>
          </a:xfrm>
          <a:custGeom>
            <a:avLst/>
            <a:gdLst>
              <a:gd name="connsiteX0" fmla="*/ 288298 w 349452"/>
              <a:gd name="connsiteY0" fmla="*/ 276650 h 277019"/>
              <a:gd name="connsiteX1" fmla="*/ 273737 w 349452"/>
              <a:gd name="connsiteY1" fmla="*/ 270826 h 277019"/>
              <a:gd name="connsiteX2" fmla="*/ 247528 w 349452"/>
              <a:gd name="connsiteY2" fmla="*/ 265001 h 277019"/>
              <a:gd name="connsiteX3" fmla="*/ 232968 w 349452"/>
              <a:gd name="connsiteY3" fmla="*/ 259177 h 277019"/>
              <a:gd name="connsiteX4" fmla="*/ 203847 w 349452"/>
              <a:gd name="connsiteY4" fmla="*/ 256265 h 277019"/>
              <a:gd name="connsiteX5" fmla="*/ 189286 w 349452"/>
              <a:gd name="connsiteY5" fmla="*/ 253353 h 277019"/>
              <a:gd name="connsiteX6" fmla="*/ 177638 w 349452"/>
              <a:gd name="connsiteY6" fmla="*/ 250441 h 277019"/>
              <a:gd name="connsiteX7" fmla="*/ 151429 w 349452"/>
              <a:gd name="connsiteY7" fmla="*/ 244617 h 277019"/>
              <a:gd name="connsiteX8" fmla="*/ 142693 w 349452"/>
              <a:gd name="connsiteY8" fmla="*/ 241705 h 277019"/>
              <a:gd name="connsiteX9" fmla="*/ 119396 w 349452"/>
              <a:gd name="connsiteY9" fmla="*/ 235880 h 277019"/>
              <a:gd name="connsiteX10" fmla="*/ 99011 w 349452"/>
              <a:gd name="connsiteY10" fmla="*/ 230056 h 277019"/>
              <a:gd name="connsiteX11" fmla="*/ 90275 w 349452"/>
              <a:gd name="connsiteY11" fmla="*/ 224232 h 277019"/>
              <a:gd name="connsiteX12" fmla="*/ 78627 w 349452"/>
              <a:gd name="connsiteY12" fmla="*/ 221320 h 277019"/>
              <a:gd name="connsiteX13" fmla="*/ 58242 w 349452"/>
              <a:gd name="connsiteY13" fmla="*/ 212584 h 277019"/>
              <a:gd name="connsiteX14" fmla="*/ 49505 w 349452"/>
              <a:gd name="connsiteY14" fmla="*/ 203847 h 277019"/>
              <a:gd name="connsiteX15" fmla="*/ 32033 w 349452"/>
              <a:gd name="connsiteY15" fmla="*/ 192199 h 277019"/>
              <a:gd name="connsiteX16" fmla="*/ 20384 w 349452"/>
              <a:gd name="connsiteY16" fmla="*/ 174726 h 277019"/>
              <a:gd name="connsiteX17" fmla="*/ 14560 w 349452"/>
              <a:gd name="connsiteY17" fmla="*/ 165990 h 277019"/>
              <a:gd name="connsiteX18" fmla="*/ 11648 w 349452"/>
              <a:gd name="connsiteY18" fmla="*/ 157254 h 277019"/>
              <a:gd name="connsiteX19" fmla="*/ 5824 w 349452"/>
              <a:gd name="connsiteY19" fmla="*/ 142693 h 277019"/>
              <a:gd name="connsiteX20" fmla="*/ 2912 w 349452"/>
              <a:gd name="connsiteY20" fmla="*/ 128133 h 277019"/>
              <a:gd name="connsiteX21" fmla="*/ 0 w 349452"/>
              <a:gd name="connsiteY21" fmla="*/ 116484 h 277019"/>
              <a:gd name="connsiteX22" fmla="*/ 2912 w 349452"/>
              <a:gd name="connsiteY22" fmla="*/ 49506 h 277019"/>
              <a:gd name="connsiteX23" fmla="*/ 26209 w 349452"/>
              <a:gd name="connsiteY23" fmla="*/ 23297 h 277019"/>
              <a:gd name="connsiteX24" fmla="*/ 34945 w 349452"/>
              <a:gd name="connsiteY24" fmla="*/ 17473 h 277019"/>
              <a:gd name="connsiteX25" fmla="*/ 75714 w 349452"/>
              <a:gd name="connsiteY25" fmla="*/ 11649 h 277019"/>
              <a:gd name="connsiteX26" fmla="*/ 101923 w 349452"/>
              <a:gd name="connsiteY26" fmla="*/ 5824 h 277019"/>
              <a:gd name="connsiteX27" fmla="*/ 125220 w 349452"/>
              <a:gd name="connsiteY27" fmla="*/ 0 h 277019"/>
              <a:gd name="connsiteX28" fmla="*/ 230056 w 349452"/>
              <a:gd name="connsiteY28" fmla="*/ 2912 h 277019"/>
              <a:gd name="connsiteX29" fmla="*/ 247528 w 349452"/>
              <a:gd name="connsiteY29" fmla="*/ 5824 h 277019"/>
              <a:gd name="connsiteX30" fmla="*/ 267913 w 349452"/>
              <a:gd name="connsiteY30" fmla="*/ 11649 h 277019"/>
              <a:gd name="connsiteX31" fmla="*/ 276649 w 349452"/>
              <a:gd name="connsiteY31" fmla="*/ 17473 h 277019"/>
              <a:gd name="connsiteX32" fmla="*/ 288298 w 349452"/>
              <a:gd name="connsiteY32" fmla="*/ 32033 h 277019"/>
              <a:gd name="connsiteX33" fmla="*/ 297034 w 349452"/>
              <a:gd name="connsiteY33" fmla="*/ 40770 h 277019"/>
              <a:gd name="connsiteX34" fmla="*/ 299946 w 349452"/>
              <a:gd name="connsiteY34" fmla="*/ 52418 h 277019"/>
              <a:gd name="connsiteX35" fmla="*/ 305770 w 349452"/>
              <a:gd name="connsiteY35" fmla="*/ 61154 h 277019"/>
              <a:gd name="connsiteX36" fmla="*/ 311595 w 349452"/>
              <a:gd name="connsiteY36" fmla="*/ 72803 h 277019"/>
              <a:gd name="connsiteX37" fmla="*/ 323243 w 349452"/>
              <a:gd name="connsiteY37" fmla="*/ 90275 h 277019"/>
              <a:gd name="connsiteX38" fmla="*/ 329067 w 349452"/>
              <a:gd name="connsiteY38" fmla="*/ 101924 h 277019"/>
              <a:gd name="connsiteX39" fmla="*/ 334891 w 349452"/>
              <a:gd name="connsiteY39" fmla="*/ 110660 h 277019"/>
              <a:gd name="connsiteX40" fmla="*/ 340716 w 349452"/>
              <a:gd name="connsiteY40" fmla="*/ 131045 h 277019"/>
              <a:gd name="connsiteX41" fmla="*/ 343628 w 349452"/>
              <a:gd name="connsiteY41" fmla="*/ 139781 h 277019"/>
              <a:gd name="connsiteX42" fmla="*/ 346540 w 349452"/>
              <a:gd name="connsiteY42" fmla="*/ 160166 h 277019"/>
              <a:gd name="connsiteX43" fmla="*/ 349452 w 349452"/>
              <a:gd name="connsiteY43" fmla="*/ 171814 h 277019"/>
              <a:gd name="connsiteX44" fmla="*/ 346540 w 349452"/>
              <a:gd name="connsiteY44" fmla="*/ 206759 h 277019"/>
              <a:gd name="connsiteX45" fmla="*/ 331979 w 349452"/>
              <a:gd name="connsiteY45" fmla="*/ 232968 h 277019"/>
              <a:gd name="connsiteX46" fmla="*/ 323243 w 349452"/>
              <a:gd name="connsiteY46" fmla="*/ 235880 h 277019"/>
              <a:gd name="connsiteX47" fmla="*/ 317419 w 349452"/>
              <a:gd name="connsiteY47" fmla="*/ 241705 h 277019"/>
              <a:gd name="connsiteX48" fmla="*/ 299946 w 349452"/>
              <a:gd name="connsiteY48" fmla="*/ 247529 h 277019"/>
              <a:gd name="connsiteX49" fmla="*/ 291210 w 349452"/>
              <a:gd name="connsiteY49" fmla="*/ 253353 h 277019"/>
              <a:gd name="connsiteX50" fmla="*/ 262089 w 349452"/>
              <a:gd name="connsiteY50" fmla="*/ 259177 h 277019"/>
              <a:gd name="connsiteX51" fmla="*/ 288298 w 349452"/>
              <a:gd name="connsiteY51" fmla="*/ 276650 h 277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49452" h="277019">
                <a:moveTo>
                  <a:pt x="288298" y="276650"/>
                </a:moveTo>
                <a:cubicBezTo>
                  <a:pt x="290239" y="278591"/>
                  <a:pt x="278744" y="272328"/>
                  <a:pt x="273737" y="270826"/>
                </a:cubicBezTo>
                <a:cubicBezTo>
                  <a:pt x="250640" y="263897"/>
                  <a:pt x="267708" y="271728"/>
                  <a:pt x="247528" y="265001"/>
                </a:cubicBezTo>
                <a:cubicBezTo>
                  <a:pt x="242569" y="263348"/>
                  <a:pt x="238094" y="260202"/>
                  <a:pt x="232968" y="259177"/>
                </a:cubicBezTo>
                <a:cubicBezTo>
                  <a:pt x="223402" y="257264"/>
                  <a:pt x="213517" y="257554"/>
                  <a:pt x="203847" y="256265"/>
                </a:cubicBezTo>
                <a:cubicBezTo>
                  <a:pt x="198941" y="255611"/>
                  <a:pt x="194118" y="254427"/>
                  <a:pt x="189286" y="253353"/>
                </a:cubicBezTo>
                <a:cubicBezTo>
                  <a:pt x="185379" y="252485"/>
                  <a:pt x="181545" y="251309"/>
                  <a:pt x="177638" y="250441"/>
                </a:cubicBezTo>
                <a:cubicBezTo>
                  <a:pt x="164124" y="247438"/>
                  <a:pt x="163859" y="248168"/>
                  <a:pt x="151429" y="244617"/>
                </a:cubicBezTo>
                <a:cubicBezTo>
                  <a:pt x="148478" y="243774"/>
                  <a:pt x="145654" y="242513"/>
                  <a:pt x="142693" y="241705"/>
                </a:cubicBezTo>
                <a:cubicBezTo>
                  <a:pt x="134970" y="239599"/>
                  <a:pt x="126990" y="238411"/>
                  <a:pt x="119396" y="235880"/>
                </a:cubicBezTo>
                <a:cubicBezTo>
                  <a:pt x="106863" y="231702"/>
                  <a:pt x="113638" y="233712"/>
                  <a:pt x="99011" y="230056"/>
                </a:cubicBezTo>
                <a:cubicBezTo>
                  <a:pt x="96099" y="228115"/>
                  <a:pt x="93492" y="225611"/>
                  <a:pt x="90275" y="224232"/>
                </a:cubicBezTo>
                <a:cubicBezTo>
                  <a:pt x="86596" y="222655"/>
                  <a:pt x="82475" y="222419"/>
                  <a:pt x="78627" y="221320"/>
                </a:cubicBezTo>
                <a:cubicBezTo>
                  <a:pt x="72289" y="219509"/>
                  <a:pt x="63420" y="216283"/>
                  <a:pt x="58242" y="212584"/>
                </a:cubicBezTo>
                <a:cubicBezTo>
                  <a:pt x="54891" y="210190"/>
                  <a:pt x="52756" y="206376"/>
                  <a:pt x="49505" y="203847"/>
                </a:cubicBezTo>
                <a:cubicBezTo>
                  <a:pt x="43980" y="199550"/>
                  <a:pt x="32033" y="192199"/>
                  <a:pt x="32033" y="192199"/>
                </a:cubicBezTo>
                <a:lnTo>
                  <a:pt x="20384" y="174726"/>
                </a:lnTo>
                <a:cubicBezTo>
                  <a:pt x="18443" y="171814"/>
                  <a:pt x="15667" y="169310"/>
                  <a:pt x="14560" y="165990"/>
                </a:cubicBezTo>
                <a:cubicBezTo>
                  <a:pt x="13589" y="163078"/>
                  <a:pt x="12726" y="160128"/>
                  <a:pt x="11648" y="157254"/>
                </a:cubicBezTo>
                <a:cubicBezTo>
                  <a:pt x="9813" y="152359"/>
                  <a:pt x="7326" y="147700"/>
                  <a:pt x="5824" y="142693"/>
                </a:cubicBezTo>
                <a:cubicBezTo>
                  <a:pt x="4402" y="137952"/>
                  <a:pt x="3986" y="132965"/>
                  <a:pt x="2912" y="128133"/>
                </a:cubicBezTo>
                <a:cubicBezTo>
                  <a:pt x="2044" y="124226"/>
                  <a:pt x="971" y="120367"/>
                  <a:pt x="0" y="116484"/>
                </a:cubicBezTo>
                <a:cubicBezTo>
                  <a:pt x="971" y="94158"/>
                  <a:pt x="-363" y="71612"/>
                  <a:pt x="2912" y="49506"/>
                </a:cubicBezTo>
                <a:cubicBezTo>
                  <a:pt x="3624" y="44701"/>
                  <a:pt x="25387" y="23845"/>
                  <a:pt x="26209" y="23297"/>
                </a:cubicBezTo>
                <a:cubicBezTo>
                  <a:pt x="29121" y="21356"/>
                  <a:pt x="31728" y="18852"/>
                  <a:pt x="34945" y="17473"/>
                </a:cubicBezTo>
                <a:cubicBezTo>
                  <a:pt x="44757" y="13268"/>
                  <a:pt x="70155" y="12344"/>
                  <a:pt x="75714" y="11649"/>
                </a:cubicBezTo>
                <a:cubicBezTo>
                  <a:pt x="107768" y="7642"/>
                  <a:pt x="81579" y="10910"/>
                  <a:pt x="101923" y="5824"/>
                </a:cubicBezTo>
                <a:lnTo>
                  <a:pt x="125220" y="0"/>
                </a:lnTo>
                <a:lnTo>
                  <a:pt x="230056" y="2912"/>
                </a:lnTo>
                <a:cubicBezTo>
                  <a:pt x="235954" y="3193"/>
                  <a:pt x="241738" y="4666"/>
                  <a:pt x="247528" y="5824"/>
                </a:cubicBezTo>
                <a:cubicBezTo>
                  <a:pt x="250645" y="6447"/>
                  <a:pt x="264208" y="9796"/>
                  <a:pt x="267913" y="11649"/>
                </a:cubicBezTo>
                <a:cubicBezTo>
                  <a:pt x="271043" y="13214"/>
                  <a:pt x="273916" y="15287"/>
                  <a:pt x="276649" y="17473"/>
                </a:cubicBezTo>
                <a:cubicBezTo>
                  <a:pt x="285123" y="24252"/>
                  <a:pt x="280729" y="22949"/>
                  <a:pt x="288298" y="32033"/>
                </a:cubicBezTo>
                <a:cubicBezTo>
                  <a:pt x="290934" y="35197"/>
                  <a:pt x="294122" y="37858"/>
                  <a:pt x="297034" y="40770"/>
                </a:cubicBezTo>
                <a:cubicBezTo>
                  <a:pt x="298005" y="44653"/>
                  <a:pt x="298369" y="48739"/>
                  <a:pt x="299946" y="52418"/>
                </a:cubicBezTo>
                <a:cubicBezTo>
                  <a:pt x="301325" y="55635"/>
                  <a:pt x="304034" y="58115"/>
                  <a:pt x="305770" y="61154"/>
                </a:cubicBezTo>
                <a:cubicBezTo>
                  <a:pt x="307924" y="64923"/>
                  <a:pt x="309361" y="69080"/>
                  <a:pt x="311595" y="72803"/>
                </a:cubicBezTo>
                <a:cubicBezTo>
                  <a:pt x="315196" y="78805"/>
                  <a:pt x="320113" y="84014"/>
                  <a:pt x="323243" y="90275"/>
                </a:cubicBezTo>
                <a:cubicBezTo>
                  <a:pt x="325184" y="94158"/>
                  <a:pt x="326913" y="98155"/>
                  <a:pt x="329067" y="101924"/>
                </a:cubicBezTo>
                <a:cubicBezTo>
                  <a:pt x="330803" y="104963"/>
                  <a:pt x="333326" y="107530"/>
                  <a:pt x="334891" y="110660"/>
                </a:cubicBezTo>
                <a:cubicBezTo>
                  <a:pt x="337222" y="115321"/>
                  <a:pt x="339470" y="126682"/>
                  <a:pt x="340716" y="131045"/>
                </a:cubicBezTo>
                <a:cubicBezTo>
                  <a:pt x="341559" y="133996"/>
                  <a:pt x="342657" y="136869"/>
                  <a:pt x="343628" y="139781"/>
                </a:cubicBezTo>
                <a:cubicBezTo>
                  <a:pt x="344599" y="146576"/>
                  <a:pt x="345312" y="153413"/>
                  <a:pt x="346540" y="160166"/>
                </a:cubicBezTo>
                <a:cubicBezTo>
                  <a:pt x="347256" y="164104"/>
                  <a:pt x="349452" y="167812"/>
                  <a:pt x="349452" y="171814"/>
                </a:cubicBezTo>
                <a:cubicBezTo>
                  <a:pt x="349452" y="183503"/>
                  <a:pt x="348085" y="195173"/>
                  <a:pt x="346540" y="206759"/>
                </a:cubicBezTo>
                <a:cubicBezTo>
                  <a:pt x="345586" y="213915"/>
                  <a:pt x="335820" y="231688"/>
                  <a:pt x="331979" y="232968"/>
                </a:cubicBezTo>
                <a:lnTo>
                  <a:pt x="323243" y="235880"/>
                </a:lnTo>
                <a:cubicBezTo>
                  <a:pt x="321302" y="237822"/>
                  <a:pt x="319875" y="240477"/>
                  <a:pt x="317419" y="241705"/>
                </a:cubicBezTo>
                <a:cubicBezTo>
                  <a:pt x="311928" y="244451"/>
                  <a:pt x="299946" y="247529"/>
                  <a:pt x="299946" y="247529"/>
                </a:cubicBezTo>
                <a:cubicBezTo>
                  <a:pt x="297034" y="249470"/>
                  <a:pt x="294340" y="251788"/>
                  <a:pt x="291210" y="253353"/>
                </a:cubicBezTo>
                <a:cubicBezTo>
                  <a:pt x="282838" y="257539"/>
                  <a:pt x="270138" y="257836"/>
                  <a:pt x="262089" y="259177"/>
                </a:cubicBezTo>
                <a:cubicBezTo>
                  <a:pt x="242332" y="262470"/>
                  <a:pt x="286357" y="274709"/>
                  <a:pt x="288298" y="276650"/>
                </a:cubicBezTo>
                <a:close/>
              </a:path>
            </a:pathLst>
          </a:custGeom>
          <a:noFill/>
          <a:ln>
            <a:solidFill>
              <a:schemeClr val="tx2">
                <a:lumMod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 88"/>
          <p:cNvSpPr/>
          <p:nvPr/>
        </p:nvSpPr>
        <p:spPr>
          <a:xfrm>
            <a:off x="6567980" y="4442312"/>
            <a:ext cx="343343" cy="232956"/>
          </a:xfrm>
          <a:custGeom>
            <a:avLst/>
            <a:gdLst>
              <a:gd name="connsiteX0" fmla="*/ 265001 w 396046"/>
              <a:gd name="connsiteY0" fmla="*/ 230056 h 232956"/>
              <a:gd name="connsiteX1" fmla="*/ 84451 w 396046"/>
              <a:gd name="connsiteY1" fmla="*/ 230056 h 232956"/>
              <a:gd name="connsiteX2" fmla="*/ 69890 w 396046"/>
              <a:gd name="connsiteY2" fmla="*/ 224232 h 232956"/>
              <a:gd name="connsiteX3" fmla="*/ 46593 w 396046"/>
              <a:gd name="connsiteY3" fmla="*/ 198023 h 232956"/>
              <a:gd name="connsiteX4" fmla="*/ 29121 w 396046"/>
              <a:gd name="connsiteY4" fmla="*/ 180551 h 232956"/>
              <a:gd name="connsiteX5" fmla="*/ 17472 w 396046"/>
              <a:gd name="connsiteY5" fmla="*/ 157254 h 232956"/>
              <a:gd name="connsiteX6" fmla="*/ 11648 w 396046"/>
              <a:gd name="connsiteY6" fmla="*/ 145605 h 232956"/>
              <a:gd name="connsiteX7" fmla="*/ 8736 w 396046"/>
              <a:gd name="connsiteY7" fmla="*/ 136869 h 232956"/>
              <a:gd name="connsiteX8" fmla="*/ 0 w 396046"/>
              <a:gd name="connsiteY8" fmla="*/ 110660 h 232956"/>
              <a:gd name="connsiteX9" fmla="*/ 2912 w 396046"/>
              <a:gd name="connsiteY9" fmla="*/ 66979 h 232956"/>
              <a:gd name="connsiteX10" fmla="*/ 8736 w 396046"/>
              <a:gd name="connsiteY10" fmla="*/ 58242 h 232956"/>
              <a:gd name="connsiteX11" fmla="*/ 11648 w 396046"/>
              <a:gd name="connsiteY11" fmla="*/ 49506 h 232956"/>
              <a:gd name="connsiteX12" fmla="*/ 26209 w 396046"/>
              <a:gd name="connsiteY12" fmla="*/ 34945 h 232956"/>
              <a:gd name="connsiteX13" fmla="*/ 43681 w 396046"/>
              <a:gd name="connsiteY13" fmla="*/ 20385 h 232956"/>
              <a:gd name="connsiteX14" fmla="*/ 64066 w 396046"/>
              <a:gd name="connsiteY14" fmla="*/ 8737 h 232956"/>
              <a:gd name="connsiteX15" fmla="*/ 81539 w 396046"/>
              <a:gd name="connsiteY15" fmla="*/ 5824 h 232956"/>
              <a:gd name="connsiteX16" fmla="*/ 90275 w 396046"/>
              <a:gd name="connsiteY16" fmla="*/ 2912 h 232956"/>
              <a:gd name="connsiteX17" fmla="*/ 101923 w 396046"/>
              <a:gd name="connsiteY17" fmla="*/ 0 h 232956"/>
              <a:gd name="connsiteX18" fmla="*/ 285386 w 396046"/>
              <a:gd name="connsiteY18" fmla="*/ 2912 h 232956"/>
              <a:gd name="connsiteX19" fmla="*/ 308683 w 396046"/>
              <a:gd name="connsiteY19" fmla="*/ 14561 h 232956"/>
              <a:gd name="connsiteX20" fmla="*/ 323243 w 396046"/>
              <a:gd name="connsiteY20" fmla="*/ 29121 h 232956"/>
              <a:gd name="connsiteX21" fmla="*/ 340716 w 396046"/>
              <a:gd name="connsiteY21" fmla="*/ 40770 h 232956"/>
              <a:gd name="connsiteX22" fmla="*/ 349452 w 396046"/>
              <a:gd name="connsiteY22" fmla="*/ 52418 h 232956"/>
              <a:gd name="connsiteX23" fmla="*/ 361100 w 396046"/>
              <a:gd name="connsiteY23" fmla="*/ 64067 h 232956"/>
              <a:gd name="connsiteX24" fmla="*/ 364012 w 396046"/>
              <a:gd name="connsiteY24" fmla="*/ 72803 h 232956"/>
              <a:gd name="connsiteX25" fmla="*/ 372749 w 396046"/>
              <a:gd name="connsiteY25" fmla="*/ 84451 h 232956"/>
              <a:gd name="connsiteX26" fmla="*/ 378573 w 396046"/>
              <a:gd name="connsiteY26" fmla="*/ 93188 h 232956"/>
              <a:gd name="connsiteX27" fmla="*/ 387309 w 396046"/>
              <a:gd name="connsiteY27" fmla="*/ 113572 h 232956"/>
              <a:gd name="connsiteX28" fmla="*/ 390221 w 396046"/>
              <a:gd name="connsiteY28" fmla="*/ 125221 h 232956"/>
              <a:gd name="connsiteX29" fmla="*/ 396046 w 396046"/>
              <a:gd name="connsiteY29" fmla="*/ 145605 h 232956"/>
              <a:gd name="connsiteX30" fmla="*/ 390221 w 396046"/>
              <a:gd name="connsiteY30" fmla="*/ 198023 h 232956"/>
              <a:gd name="connsiteX31" fmla="*/ 384397 w 396046"/>
              <a:gd name="connsiteY31" fmla="*/ 206760 h 232956"/>
              <a:gd name="connsiteX32" fmla="*/ 366925 w 396046"/>
              <a:gd name="connsiteY32" fmla="*/ 215496 h 232956"/>
              <a:gd name="connsiteX33" fmla="*/ 355276 w 396046"/>
              <a:gd name="connsiteY33" fmla="*/ 218408 h 232956"/>
              <a:gd name="connsiteX34" fmla="*/ 273737 w 396046"/>
              <a:gd name="connsiteY34" fmla="*/ 221320 h 232956"/>
              <a:gd name="connsiteX35" fmla="*/ 238792 w 396046"/>
              <a:gd name="connsiteY35" fmla="*/ 227144 h 232956"/>
              <a:gd name="connsiteX36" fmla="*/ 227144 w 396046"/>
              <a:gd name="connsiteY36" fmla="*/ 230056 h 232956"/>
              <a:gd name="connsiteX37" fmla="*/ 265001 w 396046"/>
              <a:gd name="connsiteY37" fmla="*/ 230056 h 23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96046" h="232956">
                <a:moveTo>
                  <a:pt x="265001" y="230056"/>
                </a:moveTo>
                <a:cubicBezTo>
                  <a:pt x="241219" y="230056"/>
                  <a:pt x="206255" y="236581"/>
                  <a:pt x="84451" y="230056"/>
                </a:cubicBezTo>
                <a:cubicBezTo>
                  <a:pt x="79231" y="229776"/>
                  <a:pt x="74744" y="226173"/>
                  <a:pt x="69890" y="224232"/>
                </a:cubicBezTo>
                <a:cubicBezTo>
                  <a:pt x="33867" y="188209"/>
                  <a:pt x="84289" y="239488"/>
                  <a:pt x="46593" y="198023"/>
                </a:cubicBezTo>
                <a:cubicBezTo>
                  <a:pt x="41053" y="191929"/>
                  <a:pt x="33689" y="187404"/>
                  <a:pt x="29121" y="180551"/>
                </a:cubicBezTo>
                <a:cubicBezTo>
                  <a:pt x="18809" y="165081"/>
                  <a:pt x="26970" y="178623"/>
                  <a:pt x="17472" y="157254"/>
                </a:cubicBezTo>
                <a:cubicBezTo>
                  <a:pt x="15709" y="153287"/>
                  <a:pt x="13358" y="149595"/>
                  <a:pt x="11648" y="145605"/>
                </a:cubicBezTo>
                <a:cubicBezTo>
                  <a:pt x="10439" y="142784"/>
                  <a:pt x="9814" y="139743"/>
                  <a:pt x="8736" y="136869"/>
                </a:cubicBezTo>
                <a:cubicBezTo>
                  <a:pt x="512" y="114938"/>
                  <a:pt x="4879" y="130179"/>
                  <a:pt x="0" y="110660"/>
                </a:cubicBezTo>
                <a:cubicBezTo>
                  <a:pt x="971" y="96100"/>
                  <a:pt x="513" y="81373"/>
                  <a:pt x="2912" y="66979"/>
                </a:cubicBezTo>
                <a:cubicBezTo>
                  <a:pt x="3487" y="63527"/>
                  <a:pt x="7171" y="61373"/>
                  <a:pt x="8736" y="58242"/>
                </a:cubicBezTo>
                <a:cubicBezTo>
                  <a:pt x="10109" y="55497"/>
                  <a:pt x="9806" y="51962"/>
                  <a:pt x="11648" y="49506"/>
                </a:cubicBezTo>
                <a:cubicBezTo>
                  <a:pt x="15767" y="44015"/>
                  <a:pt x="22401" y="40656"/>
                  <a:pt x="26209" y="34945"/>
                </a:cubicBezTo>
                <a:cubicBezTo>
                  <a:pt x="35357" y="21223"/>
                  <a:pt x="27766" y="29479"/>
                  <a:pt x="43681" y="20385"/>
                </a:cubicBezTo>
                <a:cubicBezTo>
                  <a:pt x="51581" y="15871"/>
                  <a:pt x="54805" y="11515"/>
                  <a:pt x="64066" y="8737"/>
                </a:cubicBezTo>
                <a:cubicBezTo>
                  <a:pt x="69722" y="7040"/>
                  <a:pt x="75775" y="7105"/>
                  <a:pt x="81539" y="5824"/>
                </a:cubicBezTo>
                <a:cubicBezTo>
                  <a:pt x="84535" y="5158"/>
                  <a:pt x="87324" y="3755"/>
                  <a:pt x="90275" y="2912"/>
                </a:cubicBezTo>
                <a:cubicBezTo>
                  <a:pt x="94123" y="1813"/>
                  <a:pt x="98040" y="971"/>
                  <a:pt x="101923" y="0"/>
                </a:cubicBezTo>
                <a:lnTo>
                  <a:pt x="285386" y="2912"/>
                </a:lnTo>
                <a:cubicBezTo>
                  <a:pt x="291516" y="3098"/>
                  <a:pt x="306198" y="12573"/>
                  <a:pt x="308683" y="14561"/>
                </a:cubicBezTo>
                <a:cubicBezTo>
                  <a:pt x="314043" y="18849"/>
                  <a:pt x="317931" y="24775"/>
                  <a:pt x="323243" y="29121"/>
                </a:cubicBezTo>
                <a:cubicBezTo>
                  <a:pt x="328661" y="33554"/>
                  <a:pt x="335484" y="36119"/>
                  <a:pt x="340716" y="40770"/>
                </a:cubicBezTo>
                <a:cubicBezTo>
                  <a:pt x="344343" y="43994"/>
                  <a:pt x="346256" y="48765"/>
                  <a:pt x="349452" y="52418"/>
                </a:cubicBezTo>
                <a:cubicBezTo>
                  <a:pt x="353068" y="56551"/>
                  <a:pt x="357217" y="60184"/>
                  <a:pt x="361100" y="64067"/>
                </a:cubicBezTo>
                <a:cubicBezTo>
                  <a:pt x="362071" y="66979"/>
                  <a:pt x="362489" y="70138"/>
                  <a:pt x="364012" y="72803"/>
                </a:cubicBezTo>
                <a:cubicBezTo>
                  <a:pt x="366420" y="77017"/>
                  <a:pt x="369928" y="80502"/>
                  <a:pt x="372749" y="84451"/>
                </a:cubicBezTo>
                <a:cubicBezTo>
                  <a:pt x="374783" y="87299"/>
                  <a:pt x="376632" y="90276"/>
                  <a:pt x="378573" y="93188"/>
                </a:cubicBezTo>
                <a:cubicBezTo>
                  <a:pt x="386934" y="126632"/>
                  <a:pt x="375242" y="85415"/>
                  <a:pt x="387309" y="113572"/>
                </a:cubicBezTo>
                <a:cubicBezTo>
                  <a:pt x="388886" y="117251"/>
                  <a:pt x="389121" y="121373"/>
                  <a:pt x="390221" y="125221"/>
                </a:cubicBezTo>
                <a:cubicBezTo>
                  <a:pt x="398580" y="154475"/>
                  <a:pt x="386939" y="109177"/>
                  <a:pt x="396046" y="145605"/>
                </a:cubicBezTo>
                <a:cubicBezTo>
                  <a:pt x="394104" y="163078"/>
                  <a:pt x="393511" y="180753"/>
                  <a:pt x="390221" y="198023"/>
                </a:cubicBezTo>
                <a:cubicBezTo>
                  <a:pt x="389566" y="201461"/>
                  <a:pt x="386872" y="204285"/>
                  <a:pt x="384397" y="206760"/>
                </a:cubicBezTo>
                <a:cubicBezTo>
                  <a:pt x="379293" y="211865"/>
                  <a:pt x="373556" y="213602"/>
                  <a:pt x="366925" y="215496"/>
                </a:cubicBezTo>
                <a:cubicBezTo>
                  <a:pt x="363077" y="216596"/>
                  <a:pt x="359271" y="218158"/>
                  <a:pt x="355276" y="218408"/>
                </a:cubicBezTo>
                <a:cubicBezTo>
                  <a:pt x="328132" y="220104"/>
                  <a:pt x="300917" y="220349"/>
                  <a:pt x="273737" y="221320"/>
                </a:cubicBezTo>
                <a:cubicBezTo>
                  <a:pt x="247525" y="227873"/>
                  <a:pt x="279694" y="220327"/>
                  <a:pt x="238792" y="227144"/>
                </a:cubicBezTo>
                <a:cubicBezTo>
                  <a:pt x="234844" y="227802"/>
                  <a:pt x="230992" y="228957"/>
                  <a:pt x="227144" y="230056"/>
                </a:cubicBezTo>
                <a:cubicBezTo>
                  <a:pt x="224192" y="230899"/>
                  <a:pt x="288783" y="230056"/>
                  <a:pt x="265001" y="230056"/>
                </a:cubicBezTo>
                <a:close/>
              </a:path>
            </a:pathLst>
          </a:custGeom>
          <a:noFill/>
          <a:ln>
            <a:solidFill>
              <a:srgbClr val="3B38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 89"/>
          <p:cNvSpPr/>
          <p:nvPr/>
        </p:nvSpPr>
        <p:spPr>
          <a:xfrm>
            <a:off x="6139616" y="3938226"/>
            <a:ext cx="923334" cy="247529"/>
          </a:xfrm>
          <a:custGeom>
            <a:avLst/>
            <a:gdLst>
              <a:gd name="connsiteX0" fmla="*/ 55330 w 923334"/>
              <a:gd name="connsiteY0" fmla="*/ 206759 h 247529"/>
              <a:gd name="connsiteX1" fmla="*/ 49506 w 923334"/>
              <a:gd name="connsiteY1" fmla="*/ 177638 h 247529"/>
              <a:gd name="connsiteX2" fmla="*/ 43682 w 923334"/>
              <a:gd name="connsiteY2" fmla="*/ 163078 h 247529"/>
              <a:gd name="connsiteX3" fmla="*/ 37858 w 923334"/>
              <a:gd name="connsiteY3" fmla="*/ 125220 h 247529"/>
              <a:gd name="connsiteX4" fmla="*/ 40770 w 923334"/>
              <a:gd name="connsiteY4" fmla="*/ 75715 h 247529"/>
              <a:gd name="connsiteX5" fmla="*/ 46594 w 923334"/>
              <a:gd name="connsiteY5" fmla="*/ 66978 h 247529"/>
              <a:gd name="connsiteX6" fmla="*/ 64067 w 923334"/>
              <a:gd name="connsiteY6" fmla="*/ 52418 h 247529"/>
              <a:gd name="connsiteX7" fmla="*/ 87363 w 923334"/>
              <a:gd name="connsiteY7" fmla="*/ 43682 h 247529"/>
              <a:gd name="connsiteX8" fmla="*/ 99012 w 923334"/>
              <a:gd name="connsiteY8" fmla="*/ 49506 h 247529"/>
              <a:gd name="connsiteX9" fmla="*/ 119397 w 923334"/>
              <a:gd name="connsiteY9" fmla="*/ 75715 h 247529"/>
              <a:gd name="connsiteX10" fmla="*/ 128133 w 923334"/>
              <a:gd name="connsiteY10" fmla="*/ 90275 h 247529"/>
              <a:gd name="connsiteX11" fmla="*/ 133957 w 923334"/>
              <a:gd name="connsiteY11" fmla="*/ 104836 h 247529"/>
              <a:gd name="connsiteX12" fmla="*/ 148518 w 923334"/>
              <a:gd name="connsiteY12" fmla="*/ 128133 h 247529"/>
              <a:gd name="connsiteX13" fmla="*/ 151430 w 923334"/>
              <a:gd name="connsiteY13" fmla="*/ 142693 h 247529"/>
              <a:gd name="connsiteX14" fmla="*/ 154342 w 923334"/>
              <a:gd name="connsiteY14" fmla="*/ 151429 h 247529"/>
              <a:gd name="connsiteX15" fmla="*/ 151430 w 923334"/>
              <a:gd name="connsiteY15" fmla="*/ 133957 h 247529"/>
              <a:gd name="connsiteX16" fmla="*/ 160166 w 923334"/>
              <a:gd name="connsiteY16" fmla="*/ 75715 h 247529"/>
              <a:gd name="connsiteX17" fmla="*/ 168902 w 923334"/>
              <a:gd name="connsiteY17" fmla="*/ 61154 h 247529"/>
              <a:gd name="connsiteX18" fmla="*/ 195111 w 923334"/>
              <a:gd name="connsiteY18" fmla="*/ 32033 h 247529"/>
              <a:gd name="connsiteX19" fmla="*/ 203848 w 923334"/>
              <a:gd name="connsiteY19" fmla="*/ 29121 h 247529"/>
              <a:gd name="connsiteX20" fmla="*/ 218408 w 923334"/>
              <a:gd name="connsiteY20" fmla="*/ 20385 h 247529"/>
              <a:gd name="connsiteX21" fmla="*/ 273738 w 923334"/>
              <a:gd name="connsiteY21" fmla="*/ 26209 h 247529"/>
              <a:gd name="connsiteX22" fmla="*/ 285386 w 923334"/>
              <a:gd name="connsiteY22" fmla="*/ 29121 h 247529"/>
              <a:gd name="connsiteX23" fmla="*/ 302859 w 923334"/>
              <a:gd name="connsiteY23" fmla="*/ 43682 h 247529"/>
              <a:gd name="connsiteX24" fmla="*/ 314507 w 923334"/>
              <a:gd name="connsiteY24" fmla="*/ 52418 h 247529"/>
              <a:gd name="connsiteX25" fmla="*/ 323244 w 923334"/>
              <a:gd name="connsiteY25" fmla="*/ 69891 h 247529"/>
              <a:gd name="connsiteX26" fmla="*/ 326156 w 923334"/>
              <a:gd name="connsiteY26" fmla="*/ 78627 h 247529"/>
              <a:gd name="connsiteX27" fmla="*/ 331980 w 923334"/>
              <a:gd name="connsiteY27" fmla="*/ 107748 h 247529"/>
              <a:gd name="connsiteX28" fmla="*/ 329068 w 923334"/>
              <a:gd name="connsiteY28" fmla="*/ 168902 h 247529"/>
              <a:gd name="connsiteX29" fmla="*/ 326156 w 923334"/>
              <a:gd name="connsiteY29" fmla="*/ 157254 h 247529"/>
              <a:gd name="connsiteX30" fmla="*/ 331980 w 923334"/>
              <a:gd name="connsiteY30" fmla="*/ 84451 h 247529"/>
              <a:gd name="connsiteX31" fmla="*/ 334892 w 923334"/>
              <a:gd name="connsiteY31" fmla="*/ 75715 h 247529"/>
              <a:gd name="connsiteX32" fmla="*/ 358189 w 923334"/>
              <a:gd name="connsiteY32" fmla="*/ 55330 h 247529"/>
              <a:gd name="connsiteX33" fmla="*/ 366925 w 923334"/>
              <a:gd name="connsiteY33" fmla="*/ 52418 h 247529"/>
              <a:gd name="connsiteX34" fmla="*/ 384398 w 923334"/>
              <a:gd name="connsiteY34" fmla="*/ 43682 h 247529"/>
              <a:gd name="connsiteX35" fmla="*/ 413519 w 923334"/>
              <a:gd name="connsiteY35" fmla="*/ 52418 h 247529"/>
              <a:gd name="connsiteX36" fmla="*/ 428079 w 923334"/>
              <a:gd name="connsiteY36" fmla="*/ 66978 h 247529"/>
              <a:gd name="connsiteX37" fmla="*/ 445552 w 923334"/>
              <a:gd name="connsiteY37" fmla="*/ 90275 h 247529"/>
              <a:gd name="connsiteX38" fmla="*/ 468849 w 923334"/>
              <a:gd name="connsiteY38" fmla="*/ 136869 h 247529"/>
              <a:gd name="connsiteX39" fmla="*/ 500882 w 923334"/>
              <a:gd name="connsiteY39" fmla="*/ 186375 h 247529"/>
              <a:gd name="connsiteX40" fmla="*/ 509618 w 923334"/>
              <a:gd name="connsiteY40" fmla="*/ 212584 h 247529"/>
              <a:gd name="connsiteX41" fmla="*/ 518355 w 923334"/>
              <a:gd name="connsiteY41" fmla="*/ 198023 h 247529"/>
              <a:gd name="connsiteX42" fmla="*/ 535827 w 923334"/>
              <a:gd name="connsiteY42" fmla="*/ 160166 h 247529"/>
              <a:gd name="connsiteX43" fmla="*/ 553300 w 923334"/>
              <a:gd name="connsiteY43" fmla="*/ 136869 h 247529"/>
              <a:gd name="connsiteX44" fmla="*/ 564948 w 923334"/>
              <a:gd name="connsiteY44" fmla="*/ 122308 h 247529"/>
              <a:gd name="connsiteX45" fmla="*/ 576597 w 923334"/>
              <a:gd name="connsiteY45" fmla="*/ 104836 h 247529"/>
              <a:gd name="connsiteX46" fmla="*/ 579509 w 923334"/>
              <a:gd name="connsiteY46" fmla="*/ 96099 h 247529"/>
              <a:gd name="connsiteX47" fmla="*/ 588245 w 923334"/>
              <a:gd name="connsiteY47" fmla="*/ 81539 h 247529"/>
              <a:gd name="connsiteX48" fmla="*/ 599893 w 923334"/>
              <a:gd name="connsiteY48" fmla="*/ 64066 h 247529"/>
              <a:gd name="connsiteX49" fmla="*/ 620278 w 923334"/>
              <a:gd name="connsiteY49" fmla="*/ 90275 h 247529"/>
              <a:gd name="connsiteX50" fmla="*/ 631927 w 923334"/>
              <a:gd name="connsiteY50" fmla="*/ 136869 h 247529"/>
              <a:gd name="connsiteX51" fmla="*/ 646487 w 923334"/>
              <a:gd name="connsiteY51" fmla="*/ 174726 h 247529"/>
              <a:gd name="connsiteX52" fmla="*/ 658135 w 923334"/>
              <a:gd name="connsiteY52" fmla="*/ 171814 h 247529"/>
              <a:gd name="connsiteX53" fmla="*/ 669784 w 923334"/>
              <a:gd name="connsiteY53" fmla="*/ 157254 h 247529"/>
              <a:gd name="connsiteX54" fmla="*/ 678520 w 923334"/>
              <a:gd name="connsiteY54" fmla="*/ 148517 h 247529"/>
              <a:gd name="connsiteX55" fmla="*/ 684344 w 923334"/>
              <a:gd name="connsiteY55" fmla="*/ 136869 h 247529"/>
              <a:gd name="connsiteX56" fmla="*/ 693081 w 923334"/>
              <a:gd name="connsiteY56" fmla="*/ 128133 h 247529"/>
              <a:gd name="connsiteX57" fmla="*/ 701817 w 923334"/>
              <a:gd name="connsiteY57" fmla="*/ 116484 h 247529"/>
              <a:gd name="connsiteX58" fmla="*/ 716378 w 923334"/>
              <a:gd name="connsiteY58" fmla="*/ 93187 h 247529"/>
              <a:gd name="connsiteX59" fmla="*/ 730938 w 923334"/>
              <a:gd name="connsiteY59" fmla="*/ 75715 h 247529"/>
              <a:gd name="connsiteX60" fmla="*/ 765883 w 923334"/>
              <a:gd name="connsiteY60" fmla="*/ 101924 h 247529"/>
              <a:gd name="connsiteX61" fmla="*/ 821213 w 923334"/>
              <a:gd name="connsiteY61" fmla="*/ 183463 h 247529"/>
              <a:gd name="connsiteX62" fmla="*/ 835774 w 923334"/>
              <a:gd name="connsiteY62" fmla="*/ 203847 h 247529"/>
              <a:gd name="connsiteX63" fmla="*/ 847422 w 923334"/>
              <a:gd name="connsiteY63" fmla="*/ 221320 h 247529"/>
              <a:gd name="connsiteX64" fmla="*/ 861983 w 923334"/>
              <a:gd name="connsiteY64" fmla="*/ 235880 h 247529"/>
              <a:gd name="connsiteX65" fmla="*/ 885279 w 923334"/>
              <a:gd name="connsiteY65" fmla="*/ 189287 h 247529"/>
              <a:gd name="connsiteX66" fmla="*/ 894016 w 923334"/>
              <a:gd name="connsiteY66" fmla="*/ 171814 h 247529"/>
              <a:gd name="connsiteX67" fmla="*/ 905664 w 923334"/>
              <a:gd name="connsiteY67" fmla="*/ 154341 h 247529"/>
              <a:gd name="connsiteX68" fmla="*/ 920225 w 923334"/>
              <a:gd name="connsiteY68" fmla="*/ 128133 h 247529"/>
              <a:gd name="connsiteX69" fmla="*/ 882367 w 923334"/>
              <a:gd name="connsiteY69" fmla="*/ 125220 h 247529"/>
              <a:gd name="connsiteX70" fmla="*/ 809565 w 923334"/>
              <a:gd name="connsiteY70" fmla="*/ 154341 h 247529"/>
              <a:gd name="connsiteX71" fmla="*/ 789180 w 923334"/>
              <a:gd name="connsiteY71" fmla="*/ 160166 h 247529"/>
              <a:gd name="connsiteX72" fmla="*/ 771707 w 923334"/>
              <a:gd name="connsiteY72" fmla="*/ 165990 h 247529"/>
              <a:gd name="connsiteX73" fmla="*/ 757147 w 923334"/>
              <a:gd name="connsiteY73" fmla="*/ 171814 h 247529"/>
              <a:gd name="connsiteX74" fmla="*/ 739674 w 923334"/>
              <a:gd name="connsiteY74" fmla="*/ 180550 h 247529"/>
              <a:gd name="connsiteX75" fmla="*/ 728026 w 923334"/>
              <a:gd name="connsiteY75" fmla="*/ 177638 h 247529"/>
              <a:gd name="connsiteX76" fmla="*/ 725114 w 923334"/>
              <a:gd name="connsiteY76" fmla="*/ 163078 h 247529"/>
              <a:gd name="connsiteX77" fmla="*/ 719290 w 923334"/>
              <a:gd name="connsiteY77" fmla="*/ 151429 h 247529"/>
              <a:gd name="connsiteX78" fmla="*/ 710553 w 923334"/>
              <a:gd name="connsiteY78" fmla="*/ 128133 h 247529"/>
              <a:gd name="connsiteX79" fmla="*/ 707641 w 923334"/>
              <a:gd name="connsiteY79" fmla="*/ 99012 h 247529"/>
              <a:gd name="connsiteX80" fmla="*/ 695993 w 923334"/>
              <a:gd name="connsiteY80" fmla="*/ 101924 h 247529"/>
              <a:gd name="connsiteX81" fmla="*/ 687256 w 923334"/>
              <a:gd name="connsiteY81" fmla="*/ 116484 h 247529"/>
              <a:gd name="connsiteX82" fmla="*/ 661048 w 923334"/>
              <a:gd name="connsiteY82" fmla="*/ 142693 h 247529"/>
              <a:gd name="connsiteX83" fmla="*/ 652311 w 923334"/>
              <a:gd name="connsiteY83" fmla="*/ 154341 h 247529"/>
              <a:gd name="connsiteX84" fmla="*/ 611542 w 923334"/>
              <a:gd name="connsiteY84" fmla="*/ 177638 h 247529"/>
              <a:gd name="connsiteX85" fmla="*/ 594069 w 923334"/>
              <a:gd name="connsiteY85" fmla="*/ 180550 h 247529"/>
              <a:gd name="connsiteX86" fmla="*/ 567860 w 923334"/>
              <a:gd name="connsiteY86" fmla="*/ 186375 h 247529"/>
              <a:gd name="connsiteX87" fmla="*/ 530003 w 923334"/>
              <a:gd name="connsiteY87" fmla="*/ 183463 h 247529"/>
              <a:gd name="connsiteX88" fmla="*/ 518355 w 923334"/>
              <a:gd name="connsiteY88" fmla="*/ 177638 h 247529"/>
              <a:gd name="connsiteX89" fmla="*/ 503794 w 923334"/>
              <a:gd name="connsiteY89" fmla="*/ 163078 h 247529"/>
              <a:gd name="connsiteX90" fmla="*/ 497970 w 923334"/>
              <a:gd name="connsiteY90" fmla="*/ 139781 h 247529"/>
              <a:gd name="connsiteX91" fmla="*/ 492146 w 923334"/>
              <a:gd name="connsiteY91" fmla="*/ 122308 h 247529"/>
              <a:gd name="connsiteX92" fmla="*/ 489234 w 923334"/>
              <a:gd name="connsiteY92" fmla="*/ 87363 h 247529"/>
              <a:gd name="connsiteX93" fmla="*/ 471761 w 923334"/>
              <a:gd name="connsiteY93" fmla="*/ 96099 h 247529"/>
              <a:gd name="connsiteX94" fmla="*/ 457200 w 923334"/>
              <a:gd name="connsiteY94" fmla="*/ 116484 h 247529"/>
              <a:gd name="connsiteX95" fmla="*/ 433904 w 923334"/>
              <a:gd name="connsiteY95" fmla="*/ 145605 h 247529"/>
              <a:gd name="connsiteX96" fmla="*/ 384398 w 923334"/>
              <a:gd name="connsiteY96" fmla="*/ 200935 h 247529"/>
              <a:gd name="connsiteX97" fmla="*/ 349453 w 923334"/>
              <a:gd name="connsiteY97" fmla="*/ 241705 h 247529"/>
              <a:gd name="connsiteX98" fmla="*/ 337804 w 923334"/>
              <a:gd name="connsiteY98" fmla="*/ 247529 h 247529"/>
              <a:gd name="connsiteX99" fmla="*/ 320332 w 923334"/>
              <a:gd name="connsiteY99" fmla="*/ 241705 h 247529"/>
              <a:gd name="connsiteX100" fmla="*/ 308683 w 923334"/>
              <a:gd name="connsiteY100" fmla="*/ 206759 h 247529"/>
              <a:gd name="connsiteX101" fmla="*/ 299947 w 923334"/>
              <a:gd name="connsiteY101" fmla="*/ 177638 h 247529"/>
              <a:gd name="connsiteX102" fmla="*/ 297035 w 923334"/>
              <a:gd name="connsiteY102" fmla="*/ 154341 h 247529"/>
              <a:gd name="connsiteX103" fmla="*/ 294123 w 923334"/>
              <a:gd name="connsiteY103" fmla="*/ 90275 h 247529"/>
              <a:gd name="connsiteX104" fmla="*/ 291211 w 923334"/>
              <a:gd name="connsiteY104" fmla="*/ 81539 h 247529"/>
              <a:gd name="connsiteX105" fmla="*/ 288299 w 923334"/>
              <a:gd name="connsiteY105" fmla="*/ 69891 h 247529"/>
              <a:gd name="connsiteX106" fmla="*/ 282474 w 923334"/>
              <a:gd name="connsiteY106" fmla="*/ 58242 h 247529"/>
              <a:gd name="connsiteX107" fmla="*/ 279562 w 923334"/>
              <a:gd name="connsiteY107" fmla="*/ 49506 h 247529"/>
              <a:gd name="connsiteX108" fmla="*/ 270826 w 923334"/>
              <a:gd name="connsiteY108" fmla="*/ 43682 h 247529"/>
              <a:gd name="connsiteX109" fmla="*/ 232969 w 923334"/>
              <a:gd name="connsiteY109" fmla="*/ 58242 h 247529"/>
              <a:gd name="connsiteX110" fmla="*/ 189287 w 923334"/>
              <a:gd name="connsiteY110" fmla="*/ 110660 h 247529"/>
              <a:gd name="connsiteX111" fmla="*/ 133957 w 923334"/>
              <a:gd name="connsiteY111" fmla="*/ 165990 h 247529"/>
              <a:gd name="connsiteX112" fmla="*/ 107748 w 923334"/>
              <a:gd name="connsiteY112" fmla="*/ 186375 h 247529"/>
              <a:gd name="connsiteX113" fmla="*/ 90276 w 923334"/>
              <a:gd name="connsiteY113" fmla="*/ 198023 h 247529"/>
              <a:gd name="connsiteX114" fmla="*/ 58242 w 923334"/>
              <a:gd name="connsiteY114" fmla="*/ 224232 h 247529"/>
              <a:gd name="connsiteX115" fmla="*/ 46594 w 923334"/>
              <a:gd name="connsiteY115" fmla="*/ 221320 h 247529"/>
              <a:gd name="connsiteX116" fmla="*/ 43682 w 923334"/>
              <a:gd name="connsiteY116" fmla="*/ 212584 h 247529"/>
              <a:gd name="connsiteX117" fmla="*/ 37858 w 923334"/>
              <a:gd name="connsiteY117" fmla="*/ 200935 h 247529"/>
              <a:gd name="connsiteX118" fmla="*/ 32034 w 923334"/>
              <a:gd name="connsiteY118" fmla="*/ 183463 h 247529"/>
              <a:gd name="connsiteX119" fmla="*/ 20385 w 923334"/>
              <a:gd name="connsiteY119" fmla="*/ 157254 h 247529"/>
              <a:gd name="connsiteX120" fmla="*/ 8737 w 923334"/>
              <a:gd name="connsiteY120" fmla="*/ 133957 h 247529"/>
              <a:gd name="connsiteX121" fmla="*/ 5825 w 923334"/>
              <a:gd name="connsiteY121" fmla="*/ 113572 h 247529"/>
              <a:gd name="connsiteX122" fmla="*/ 0 w 923334"/>
              <a:gd name="connsiteY122" fmla="*/ 96099 h 247529"/>
              <a:gd name="connsiteX123" fmla="*/ 11649 w 923334"/>
              <a:gd name="connsiteY123" fmla="*/ 66978 h 247529"/>
              <a:gd name="connsiteX124" fmla="*/ 66979 w 923334"/>
              <a:gd name="connsiteY124" fmla="*/ 119396 h 247529"/>
              <a:gd name="connsiteX125" fmla="*/ 128133 w 923334"/>
              <a:gd name="connsiteY125" fmla="*/ 154341 h 247529"/>
              <a:gd name="connsiteX126" fmla="*/ 168902 w 923334"/>
              <a:gd name="connsiteY126" fmla="*/ 177638 h 247529"/>
              <a:gd name="connsiteX127" fmla="*/ 183463 w 923334"/>
              <a:gd name="connsiteY127" fmla="*/ 174726 h 247529"/>
              <a:gd name="connsiteX128" fmla="*/ 189287 w 923334"/>
              <a:gd name="connsiteY128" fmla="*/ 165990 h 247529"/>
              <a:gd name="connsiteX129" fmla="*/ 198023 w 923334"/>
              <a:gd name="connsiteY129" fmla="*/ 148517 h 247529"/>
              <a:gd name="connsiteX130" fmla="*/ 212584 w 923334"/>
              <a:gd name="connsiteY130" fmla="*/ 113572 h 247529"/>
              <a:gd name="connsiteX131" fmla="*/ 218408 w 923334"/>
              <a:gd name="connsiteY131" fmla="*/ 101924 h 247529"/>
              <a:gd name="connsiteX132" fmla="*/ 224232 w 923334"/>
              <a:gd name="connsiteY132" fmla="*/ 87363 h 247529"/>
              <a:gd name="connsiteX133" fmla="*/ 227144 w 923334"/>
              <a:gd name="connsiteY133" fmla="*/ 78627 h 247529"/>
              <a:gd name="connsiteX134" fmla="*/ 232969 w 923334"/>
              <a:gd name="connsiteY134" fmla="*/ 69891 h 247529"/>
              <a:gd name="connsiteX135" fmla="*/ 238793 w 923334"/>
              <a:gd name="connsiteY135" fmla="*/ 52418 h 247529"/>
              <a:gd name="connsiteX136" fmla="*/ 241705 w 923334"/>
              <a:gd name="connsiteY136" fmla="*/ 43682 h 247529"/>
              <a:gd name="connsiteX137" fmla="*/ 247529 w 923334"/>
              <a:gd name="connsiteY137" fmla="*/ 37857 h 247529"/>
              <a:gd name="connsiteX138" fmla="*/ 262090 w 923334"/>
              <a:gd name="connsiteY138" fmla="*/ 23297 h 247529"/>
              <a:gd name="connsiteX139" fmla="*/ 273738 w 923334"/>
              <a:gd name="connsiteY139" fmla="*/ 20385 h 247529"/>
              <a:gd name="connsiteX140" fmla="*/ 294123 w 923334"/>
              <a:gd name="connsiteY140" fmla="*/ 23297 h 247529"/>
              <a:gd name="connsiteX141" fmla="*/ 320332 w 923334"/>
              <a:gd name="connsiteY141" fmla="*/ 43682 h 247529"/>
              <a:gd name="connsiteX142" fmla="*/ 343628 w 923334"/>
              <a:gd name="connsiteY142" fmla="*/ 58242 h 247529"/>
              <a:gd name="connsiteX143" fmla="*/ 366925 w 923334"/>
              <a:gd name="connsiteY143" fmla="*/ 69891 h 247529"/>
              <a:gd name="connsiteX144" fmla="*/ 390222 w 923334"/>
              <a:gd name="connsiteY144" fmla="*/ 87363 h 247529"/>
              <a:gd name="connsiteX145" fmla="*/ 419343 w 923334"/>
              <a:gd name="connsiteY145" fmla="*/ 99012 h 247529"/>
              <a:gd name="connsiteX146" fmla="*/ 436816 w 923334"/>
              <a:gd name="connsiteY146" fmla="*/ 110660 h 247529"/>
              <a:gd name="connsiteX147" fmla="*/ 454288 w 923334"/>
              <a:gd name="connsiteY147" fmla="*/ 119396 h 247529"/>
              <a:gd name="connsiteX148" fmla="*/ 463025 w 923334"/>
              <a:gd name="connsiteY148" fmla="*/ 125220 h 247529"/>
              <a:gd name="connsiteX149" fmla="*/ 474673 w 923334"/>
              <a:gd name="connsiteY149" fmla="*/ 128133 h 247529"/>
              <a:gd name="connsiteX150" fmla="*/ 483409 w 923334"/>
              <a:gd name="connsiteY150" fmla="*/ 131045 h 247529"/>
              <a:gd name="connsiteX151" fmla="*/ 497970 w 923334"/>
              <a:gd name="connsiteY151" fmla="*/ 128133 h 247529"/>
              <a:gd name="connsiteX152" fmla="*/ 515442 w 923334"/>
              <a:gd name="connsiteY152" fmla="*/ 104836 h 247529"/>
              <a:gd name="connsiteX153" fmla="*/ 547476 w 923334"/>
              <a:gd name="connsiteY153" fmla="*/ 64066 h 247529"/>
              <a:gd name="connsiteX154" fmla="*/ 559124 w 923334"/>
              <a:gd name="connsiteY154" fmla="*/ 43682 h 247529"/>
              <a:gd name="connsiteX155" fmla="*/ 567860 w 923334"/>
              <a:gd name="connsiteY155" fmla="*/ 40770 h 247529"/>
              <a:gd name="connsiteX156" fmla="*/ 576597 w 923334"/>
              <a:gd name="connsiteY156" fmla="*/ 58242 h 247529"/>
              <a:gd name="connsiteX157" fmla="*/ 579509 w 923334"/>
              <a:gd name="connsiteY157" fmla="*/ 78627 h 247529"/>
              <a:gd name="connsiteX158" fmla="*/ 588245 w 923334"/>
              <a:gd name="connsiteY158" fmla="*/ 84451 h 247529"/>
              <a:gd name="connsiteX159" fmla="*/ 602806 w 923334"/>
              <a:gd name="connsiteY159" fmla="*/ 75715 h 247529"/>
              <a:gd name="connsiteX160" fmla="*/ 629014 w 923334"/>
              <a:gd name="connsiteY160" fmla="*/ 40770 h 247529"/>
              <a:gd name="connsiteX161" fmla="*/ 652311 w 923334"/>
              <a:gd name="connsiteY161" fmla="*/ 11648 h 247529"/>
              <a:gd name="connsiteX162" fmla="*/ 669784 w 923334"/>
              <a:gd name="connsiteY162" fmla="*/ 0 h 247529"/>
              <a:gd name="connsiteX163" fmla="*/ 684344 w 923334"/>
              <a:gd name="connsiteY163" fmla="*/ 11648 h 247529"/>
              <a:gd name="connsiteX164" fmla="*/ 701817 w 923334"/>
              <a:gd name="connsiteY164" fmla="*/ 49506 h 247529"/>
              <a:gd name="connsiteX165" fmla="*/ 704729 w 923334"/>
              <a:gd name="connsiteY165" fmla="*/ 58242 h 247529"/>
              <a:gd name="connsiteX166" fmla="*/ 716378 w 923334"/>
              <a:gd name="connsiteY166" fmla="*/ 75715 h 247529"/>
              <a:gd name="connsiteX167" fmla="*/ 722202 w 923334"/>
              <a:gd name="connsiteY167" fmla="*/ 84451 h 247529"/>
              <a:gd name="connsiteX168" fmla="*/ 733850 w 923334"/>
              <a:gd name="connsiteY168" fmla="*/ 87363 h 247529"/>
              <a:gd name="connsiteX169" fmla="*/ 760059 w 923334"/>
              <a:gd name="connsiteY169" fmla="*/ 64066 h 247529"/>
              <a:gd name="connsiteX170" fmla="*/ 768795 w 923334"/>
              <a:gd name="connsiteY170" fmla="*/ 58242 h 247529"/>
              <a:gd name="connsiteX171" fmla="*/ 777532 w 923334"/>
              <a:gd name="connsiteY171" fmla="*/ 55330 h 247529"/>
              <a:gd name="connsiteX172" fmla="*/ 786268 w 923334"/>
              <a:gd name="connsiteY172" fmla="*/ 49506 h 247529"/>
              <a:gd name="connsiteX173" fmla="*/ 821213 w 923334"/>
              <a:gd name="connsiteY173" fmla="*/ 55330 h 247529"/>
              <a:gd name="connsiteX174" fmla="*/ 824125 w 923334"/>
              <a:gd name="connsiteY174" fmla="*/ 64066 h 247529"/>
              <a:gd name="connsiteX175" fmla="*/ 838686 w 923334"/>
              <a:gd name="connsiteY175" fmla="*/ 84451 h 247529"/>
              <a:gd name="connsiteX176" fmla="*/ 847422 w 923334"/>
              <a:gd name="connsiteY176" fmla="*/ 99012 h 247529"/>
              <a:gd name="connsiteX177" fmla="*/ 850334 w 923334"/>
              <a:gd name="connsiteY177" fmla="*/ 110660 h 247529"/>
              <a:gd name="connsiteX178" fmla="*/ 864895 w 923334"/>
              <a:gd name="connsiteY178" fmla="*/ 128133 h 247529"/>
              <a:gd name="connsiteX179" fmla="*/ 888192 w 923334"/>
              <a:gd name="connsiteY179" fmla="*/ 160166 h 247529"/>
              <a:gd name="connsiteX180" fmla="*/ 896928 w 923334"/>
              <a:gd name="connsiteY180" fmla="*/ 168902 h 247529"/>
              <a:gd name="connsiteX181" fmla="*/ 902752 w 923334"/>
              <a:gd name="connsiteY181" fmla="*/ 177638 h 247529"/>
              <a:gd name="connsiteX182" fmla="*/ 911488 w 923334"/>
              <a:gd name="connsiteY182" fmla="*/ 189287 h 247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923334" h="247529">
                <a:moveTo>
                  <a:pt x="55330" y="206759"/>
                </a:moveTo>
                <a:cubicBezTo>
                  <a:pt x="53389" y="197052"/>
                  <a:pt x="52057" y="187203"/>
                  <a:pt x="49506" y="177638"/>
                </a:cubicBezTo>
                <a:cubicBezTo>
                  <a:pt x="48159" y="172587"/>
                  <a:pt x="45057" y="168121"/>
                  <a:pt x="43682" y="163078"/>
                </a:cubicBezTo>
                <a:cubicBezTo>
                  <a:pt x="42470" y="158634"/>
                  <a:pt x="38317" y="128434"/>
                  <a:pt x="37858" y="125220"/>
                </a:cubicBezTo>
                <a:cubicBezTo>
                  <a:pt x="38829" y="108718"/>
                  <a:pt x="38318" y="92062"/>
                  <a:pt x="40770" y="75715"/>
                </a:cubicBezTo>
                <a:cubicBezTo>
                  <a:pt x="41289" y="72254"/>
                  <a:pt x="44353" y="69667"/>
                  <a:pt x="46594" y="66978"/>
                </a:cubicBezTo>
                <a:cubicBezTo>
                  <a:pt x="51195" y="61456"/>
                  <a:pt x="57521" y="55691"/>
                  <a:pt x="64067" y="52418"/>
                </a:cubicBezTo>
                <a:cubicBezTo>
                  <a:pt x="71032" y="48936"/>
                  <a:pt x="79802" y="46202"/>
                  <a:pt x="87363" y="43682"/>
                </a:cubicBezTo>
                <a:cubicBezTo>
                  <a:pt x="91246" y="45623"/>
                  <a:pt x="95479" y="46983"/>
                  <a:pt x="99012" y="49506"/>
                </a:cubicBezTo>
                <a:cubicBezTo>
                  <a:pt x="107157" y="55323"/>
                  <a:pt x="114882" y="68190"/>
                  <a:pt x="119397" y="75715"/>
                </a:cubicBezTo>
                <a:cubicBezTo>
                  <a:pt x="122309" y="80568"/>
                  <a:pt x="125602" y="85213"/>
                  <a:pt x="128133" y="90275"/>
                </a:cubicBezTo>
                <a:cubicBezTo>
                  <a:pt x="130471" y="94951"/>
                  <a:pt x="131619" y="100160"/>
                  <a:pt x="133957" y="104836"/>
                </a:cubicBezTo>
                <a:cubicBezTo>
                  <a:pt x="137470" y="111862"/>
                  <a:pt x="143897" y="121202"/>
                  <a:pt x="148518" y="128133"/>
                </a:cubicBezTo>
                <a:cubicBezTo>
                  <a:pt x="149489" y="132986"/>
                  <a:pt x="150230" y="137891"/>
                  <a:pt x="151430" y="142693"/>
                </a:cubicBezTo>
                <a:cubicBezTo>
                  <a:pt x="152174" y="145671"/>
                  <a:pt x="154342" y="154499"/>
                  <a:pt x="154342" y="151429"/>
                </a:cubicBezTo>
                <a:cubicBezTo>
                  <a:pt x="154342" y="145525"/>
                  <a:pt x="152401" y="139781"/>
                  <a:pt x="151430" y="133957"/>
                </a:cubicBezTo>
                <a:cubicBezTo>
                  <a:pt x="154342" y="114543"/>
                  <a:pt x="155585" y="94804"/>
                  <a:pt x="160166" y="75715"/>
                </a:cubicBezTo>
                <a:cubicBezTo>
                  <a:pt x="161487" y="70211"/>
                  <a:pt x="165573" y="65732"/>
                  <a:pt x="168902" y="61154"/>
                </a:cubicBezTo>
                <a:cubicBezTo>
                  <a:pt x="172031" y="56852"/>
                  <a:pt x="188929" y="36449"/>
                  <a:pt x="195111" y="32033"/>
                </a:cubicBezTo>
                <a:cubicBezTo>
                  <a:pt x="197609" y="30249"/>
                  <a:pt x="201102" y="30494"/>
                  <a:pt x="203848" y="29121"/>
                </a:cubicBezTo>
                <a:cubicBezTo>
                  <a:pt x="208910" y="26590"/>
                  <a:pt x="213555" y="23297"/>
                  <a:pt x="218408" y="20385"/>
                </a:cubicBezTo>
                <a:cubicBezTo>
                  <a:pt x="236851" y="22326"/>
                  <a:pt x="255349" y="23810"/>
                  <a:pt x="273738" y="26209"/>
                </a:cubicBezTo>
                <a:cubicBezTo>
                  <a:pt x="277707" y="26727"/>
                  <a:pt x="281806" y="27331"/>
                  <a:pt x="285386" y="29121"/>
                </a:cubicBezTo>
                <a:cubicBezTo>
                  <a:pt x="297036" y="34946"/>
                  <a:pt x="294845" y="37003"/>
                  <a:pt x="302859" y="43682"/>
                </a:cubicBezTo>
                <a:cubicBezTo>
                  <a:pt x="306587" y="46789"/>
                  <a:pt x="310624" y="49506"/>
                  <a:pt x="314507" y="52418"/>
                </a:cubicBezTo>
                <a:cubicBezTo>
                  <a:pt x="317419" y="58242"/>
                  <a:pt x="320599" y="63940"/>
                  <a:pt x="323244" y="69891"/>
                </a:cubicBezTo>
                <a:cubicBezTo>
                  <a:pt x="324491" y="72696"/>
                  <a:pt x="325313" y="75676"/>
                  <a:pt x="326156" y="78627"/>
                </a:cubicBezTo>
                <a:cubicBezTo>
                  <a:pt x="329631" y="90791"/>
                  <a:pt x="329692" y="94018"/>
                  <a:pt x="331980" y="107748"/>
                </a:cubicBezTo>
                <a:cubicBezTo>
                  <a:pt x="331009" y="128133"/>
                  <a:pt x="331452" y="148634"/>
                  <a:pt x="329068" y="168902"/>
                </a:cubicBezTo>
                <a:cubicBezTo>
                  <a:pt x="328600" y="172877"/>
                  <a:pt x="326018" y="161254"/>
                  <a:pt x="326156" y="157254"/>
                </a:cubicBezTo>
                <a:cubicBezTo>
                  <a:pt x="326995" y="132923"/>
                  <a:pt x="329387" y="108658"/>
                  <a:pt x="331980" y="84451"/>
                </a:cubicBezTo>
                <a:cubicBezTo>
                  <a:pt x="332307" y="81399"/>
                  <a:pt x="333519" y="78460"/>
                  <a:pt x="334892" y="75715"/>
                </a:cubicBezTo>
                <a:cubicBezTo>
                  <a:pt x="339649" y="66201"/>
                  <a:pt x="347703" y="58825"/>
                  <a:pt x="358189" y="55330"/>
                </a:cubicBezTo>
                <a:cubicBezTo>
                  <a:pt x="361101" y="54359"/>
                  <a:pt x="364180" y="53791"/>
                  <a:pt x="366925" y="52418"/>
                </a:cubicBezTo>
                <a:cubicBezTo>
                  <a:pt x="389506" y="41128"/>
                  <a:pt x="362441" y="51001"/>
                  <a:pt x="384398" y="43682"/>
                </a:cubicBezTo>
                <a:cubicBezTo>
                  <a:pt x="394105" y="46594"/>
                  <a:pt x="404577" y="47649"/>
                  <a:pt x="413519" y="52418"/>
                </a:cubicBezTo>
                <a:cubicBezTo>
                  <a:pt x="419575" y="55648"/>
                  <a:pt x="423645" y="61738"/>
                  <a:pt x="428079" y="66978"/>
                </a:cubicBezTo>
                <a:cubicBezTo>
                  <a:pt x="434349" y="74388"/>
                  <a:pt x="440630" y="81908"/>
                  <a:pt x="445552" y="90275"/>
                </a:cubicBezTo>
                <a:cubicBezTo>
                  <a:pt x="486644" y="160132"/>
                  <a:pt x="430955" y="78307"/>
                  <a:pt x="468849" y="136869"/>
                </a:cubicBezTo>
                <a:cubicBezTo>
                  <a:pt x="478448" y="151703"/>
                  <a:pt x="493444" y="169373"/>
                  <a:pt x="500882" y="186375"/>
                </a:cubicBezTo>
                <a:cubicBezTo>
                  <a:pt x="504573" y="194812"/>
                  <a:pt x="509618" y="212584"/>
                  <a:pt x="509618" y="212584"/>
                </a:cubicBezTo>
                <a:cubicBezTo>
                  <a:pt x="512530" y="207730"/>
                  <a:pt x="515824" y="203086"/>
                  <a:pt x="518355" y="198023"/>
                </a:cubicBezTo>
                <a:cubicBezTo>
                  <a:pt x="524462" y="185809"/>
                  <a:pt x="528359" y="171782"/>
                  <a:pt x="535827" y="160166"/>
                </a:cubicBezTo>
                <a:cubicBezTo>
                  <a:pt x="541076" y="152001"/>
                  <a:pt x="547915" y="144946"/>
                  <a:pt x="553300" y="136869"/>
                </a:cubicBezTo>
                <a:cubicBezTo>
                  <a:pt x="560647" y="125848"/>
                  <a:pt x="556649" y="130608"/>
                  <a:pt x="564948" y="122308"/>
                </a:cubicBezTo>
                <a:cubicBezTo>
                  <a:pt x="571636" y="95556"/>
                  <a:pt x="561970" y="123119"/>
                  <a:pt x="576597" y="104836"/>
                </a:cubicBezTo>
                <a:cubicBezTo>
                  <a:pt x="578515" y="102439"/>
                  <a:pt x="578136" y="98845"/>
                  <a:pt x="579509" y="96099"/>
                </a:cubicBezTo>
                <a:cubicBezTo>
                  <a:pt x="582040" y="91037"/>
                  <a:pt x="585206" y="86314"/>
                  <a:pt x="588245" y="81539"/>
                </a:cubicBezTo>
                <a:cubicBezTo>
                  <a:pt x="592003" y="75633"/>
                  <a:pt x="599893" y="64066"/>
                  <a:pt x="599893" y="64066"/>
                </a:cubicBezTo>
                <a:cubicBezTo>
                  <a:pt x="618415" y="68696"/>
                  <a:pt x="612567" y="63838"/>
                  <a:pt x="620278" y="90275"/>
                </a:cubicBezTo>
                <a:cubicBezTo>
                  <a:pt x="624761" y="105644"/>
                  <a:pt x="625981" y="122005"/>
                  <a:pt x="631927" y="136869"/>
                </a:cubicBezTo>
                <a:cubicBezTo>
                  <a:pt x="644715" y="168840"/>
                  <a:pt x="640269" y="156072"/>
                  <a:pt x="646487" y="174726"/>
                </a:cubicBezTo>
                <a:cubicBezTo>
                  <a:pt x="650370" y="173755"/>
                  <a:pt x="654933" y="174215"/>
                  <a:pt x="658135" y="171814"/>
                </a:cubicBezTo>
                <a:cubicBezTo>
                  <a:pt x="663107" y="168085"/>
                  <a:pt x="665691" y="161932"/>
                  <a:pt x="669784" y="157254"/>
                </a:cubicBezTo>
                <a:cubicBezTo>
                  <a:pt x="672496" y="154155"/>
                  <a:pt x="676126" y="151868"/>
                  <a:pt x="678520" y="148517"/>
                </a:cubicBezTo>
                <a:cubicBezTo>
                  <a:pt x="681043" y="144985"/>
                  <a:pt x="681821" y="140401"/>
                  <a:pt x="684344" y="136869"/>
                </a:cubicBezTo>
                <a:cubicBezTo>
                  <a:pt x="686738" y="133518"/>
                  <a:pt x="690401" y="131260"/>
                  <a:pt x="693081" y="128133"/>
                </a:cubicBezTo>
                <a:cubicBezTo>
                  <a:pt x="696240" y="124448"/>
                  <a:pt x="698905" y="120367"/>
                  <a:pt x="701817" y="116484"/>
                </a:cubicBezTo>
                <a:cubicBezTo>
                  <a:pt x="707030" y="100846"/>
                  <a:pt x="702133" y="112180"/>
                  <a:pt x="716378" y="93187"/>
                </a:cubicBezTo>
                <a:cubicBezTo>
                  <a:pt x="728541" y="76970"/>
                  <a:pt x="714956" y="91697"/>
                  <a:pt x="730938" y="75715"/>
                </a:cubicBezTo>
                <a:cubicBezTo>
                  <a:pt x="753575" y="80242"/>
                  <a:pt x="746497" y="75753"/>
                  <a:pt x="765883" y="101924"/>
                </a:cubicBezTo>
                <a:cubicBezTo>
                  <a:pt x="790646" y="135354"/>
                  <a:pt x="800284" y="153021"/>
                  <a:pt x="821213" y="183463"/>
                </a:cubicBezTo>
                <a:cubicBezTo>
                  <a:pt x="825944" y="190344"/>
                  <a:pt x="831021" y="196982"/>
                  <a:pt x="835774" y="203847"/>
                </a:cubicBezTo>
                <a:cubicBezTo>
                  <a:pt x="839758" y="209602"/>
                  <a:pt x="842472" y="216371"/>
                  <a:pt x="847422" y="221320"/>
                </a:cubicBezTo>
                <a:lnTo>
                  <a:pt x="861983" y="235880"/>
                </a:lnTo>
                <a:cubicBezTo>
                  <a:pt x="882083" y="209079"/>
                  <a:pt x="858990" y="241862"/>
                  <a:pt x="885279" y="189287"/>
                </a:cubicBezTo>
                <a:cubicBezTo>
                  <a:pt x="888191" y="183463"/>
                  <a:pt x="890735" y="177439"/>
                  <a:pt x="894016" y="171814"/>
                </a:cubicBezTo>
                <a:cubicBezTo>
                  <a:pt x="897543" y="165768"/>
                  <a:pt x="902534" y="160602"/>
                  <a:pt x="905664" y="154341"/>
                </a:cubicBezTo>
                <a:cubicBezTo>
                  <a:pt x="914019" y="137630"/>
                  <a:pt x="909254" y="146415"/>
                  <a:pt x="920225" y="128133"/>
                </a:cubicBezTo>
                <a:cubicBezTo>
                  <a:pt x="926209" y="104193"/>
                  <a:pt x="928086" y="111504"/>
                  <a:pt x="882367" y="125220"/>
                </a:cubicBezTo>
                <a:cubicBezTo>
                  <a:pt x="815943" y="145147"/>
                  <a:pt x="857202" y="136477"/>
                  <a:pt x="809565" y="154341"/>
                </a:cubicBezTo>
                <a:cubicBezTo>
                  <a:pt x="802948" y="156822"/>
                  <a:pt x="795934" y="158088"/>
                  <a:pt x="789180" y="160166"/>
                </a:cubicBezTo>
                <a:cubicBezTo>
                  <a:pt x="783312" y="161972"/>
                  <a:pt x="777477" y="163892"/>
                  <a:pt x="771707" y="165990"/>
                </a:cubicBezTo>
                <a:cubicBezTo>
                  <a:pt x="766794" y="167776"/>
                  <a:pt x="761822" y="169476"/>
                  <a:pt x="757147" y="171814"/>
                </a:cubicBezTo>
                <a:cubicBezTo>
                  <a:pt x="734569" y="183103"/>
                  <a:pt x="761632" y="173231"/>
                  <a:pt x="739674" y="180550"/>
                </a:cubicBezTo>
                <a:cubicBezTo>
                  <a:pt x="735791" y="179579"/>
                  <a:pt x="730588" y="180713"/>
                  <a:pt x="728026" y="177638"/>
                </a:cubicBezTo>
                <a:cubicBezTo>
                  <a:pt x="724857" y="173836"/>
                  <a:pt x="726679" y="167773"/>
                  <a:pt x="725114" y="163078"/>
                </a:cubicBezTo>
                <a:cubicBezTo>
                  <a:pt x="723741" y="158960"/>
                  <a:pt x="721053" y="155396"/>
                  <a:pt x="719290" y="151429"/>
                </a:cubicBezTo>
                <a:cubicBezTo>
                  <a:pt x="714643" y="140974"/>
                  <a:pt x="713757" y="137744"/>
                  <a:pt x="710553" y="128133"/>
                </a:cubicBezTo>
                <a:cubicBezTo>
                  <a:pt x="709582" y="118426"/>
                  <a:pt x="712379" y="107540"/>
                  <a:pt x="707641" y="99012"/>
                </a:cubicBezTo>
                <a:cubicBezTo>
                  <a:pt x="705697" y="95513"/>
                  <a:pt x="699032" y="99320"/>
                  <a:pt x="695993" y="101924"/>
                </a:cubicBezTo>
                <a:cubicBezTo>
                  <a:pt x="691695" y="105607"/>
                  <a:pt x="690940" y="112187"/>
                  <a:pt x="687256" y="116484"/>
                </a:cubicBezTo>
                <a:cubicBezTo>
                  <a:pt x="679216" y="125864"/>
                  <a:pt x="668461" y="132810"/>
                  <a:pt x="661048" y="142693"/>
                </a:cubicBezTo>
                <a:cubicBezTo>
                  <a:pt x="658136" y="146576"/>
                  <a:pt x="655939" y="151116"/>
                  <a:pt x="652311" y="154341"/>
                </a:cubicBezTo>
                <a:cubicBezTo>
                  <a:pt x="646210" y="159764"/>
                  <a:pt x="618036" y="176556"/>
                  <a:pt x="611542" y="177638"/>
                </a:cubicBezTo>
                <a:lnTo>
                  <a:pt x="594069" y="180550"/>
                </a:lnTo>
                <a:cubicBezTo>
                  <a:pt x="585058" y="183555"/>
                  <a:pt x="578115" y="186375"/>
                  <a:pt x="567860" y="186375"/>
                </a:cubicBezTo>
                <a:cubicBezTo>
                  <a:pt x="555204" y="186375"/>
                  <a:pt x="542622" y="184434"/>
                  <a:pt x="530003" y="183463"/>
                </a:cubicBezTo>
                <a:cubicBezTo>
                  <a:pt x="526120" y="181521"/>
                  <a:pt x="521782" y="180303"/>
                  <a:pt x="518355" y="177638"/>
                </a:cubicBezTo>
                <a:cubicBezTo>
                  <a:pt x="512937" y="173424"/>
                  <a:pt x="503794" y="163078"/>
                  <a:pt x="503794" y="163078"/>
                </a:cubicBezTo>
                <a:cubicBezTo>
                  <a:pt x="494957" y="136563"/>
                  <a:pt x="508514" y="178443"/>
                  <a:pt x="497970" y="139781"/>
                </a:cubicBezTo>
                <a:cubicBezTo>
                  <a:pt x="496355" y="133858"/>
                  <a:pt x="492146" y="122308"/>
                  <a:pt x="492146" y="122308"/>
                </a:cubicBezTo>
                <a:cubicBezTo>
                  <a:pt x="491175" y="110660"/>
                  <a:pt x="496410" y="96589"/>
                  <a:pt x="489234" y="87363"/>
                </a:cubicBezTo>
                <a:cubicBezTo>
                  <a:pt x="485236" y="82223"/>
                  <a:pt x="476579" y="91719"/>
                  <a:pt x="471761" y="96099"/>
                </a:cubicBezTo>
                <a:cubicBezTo>
                  <a:pt x="465582" y="101716"/>
                  <a:pt x="462272" y="109851"/>
                  <a:pt x="457200" y="116484"/>
                </a:cubicBezTo>
                <a:cubicBezTo>
                  <a:pt x="449649" y="126359"/>
                  <a:pt x="442021" y="136190"/>
                  <a:pt x="433904" y="145605"/>
                </a:cubicBezTo>
                <a:cubicBezTo>
                  <a:pt x="417745" y="164350"/>
                  <a:pt x="399592" y="181400"/>
                  <a:pt x="384398" y="200935"/>
                </a:cubicBezTo>
                <a:cubicBezTo>
                  <a:pt x="375596" y="212252"/>
                  <a:pt x="362042" y="231913"/>
                  <a:pt x="349453" y="241705"/>
                </a:cubicBezTo>
                <a:cubicBezTo>
                  <a:pt x="346026" y="244370"/>
                  <a:pt x="341687" y="245588"/>
                  <a:pt x="337804" y="247529"/>
                </a:cubicBezTo>
                <a:cubicBezTo>
                  <a:pt x="331980" y="245588"/>
                  <a:pt x="323900" y="246701"/>
                  <a:pt x="320332" y="241705"/>
                </a:cubicBezTo>
                <a:cubicBezTo>
                  <a:pt x="313195" y="231713"/>
                  <a:pt x="312566" y="218408"/>
                  <a:pt x="308683" y="206759"/>
                </a:cubicBezTo>
                <a:cubicBezTo>
                  <a:pt x="306093" y="198989"/>
                  <a:pt x="301414" y="186442"/>
                  <a:pt x="299947" y="177638"/>
                </a:cubicBezTo>
                <a:cubicBezTo>
                  <a:pt x="298660" y="169918"/>
                  <a:pt x="298006" y="162107"/>
                  <a:pt x="297035" y="154341"/>
                </a:cubicBezTo>
                <a:cubicBezTo>
                  <a:pt x="296064" y="132986"/>
                  <a:pt x="295828" y="111584"/>
                  <a:pt x="294123" y="90275"/>
                </a:cubicBezTo>
                <a:cubicBezTo>
                  <a:pt x="293878" y="87215"/>
                  <a:pt x="292054" y="84490"/>
                  <a:pt x="291211" y="81539"/>
                </a:cubicBezTo>
                <a:cubicBezTo>
                  <a:pt x="290112" y="77691"/>
                  <a:pt x="289704" y="73638"/>
                  <a:pt x="288299" y="69891"/>
                </a:cubicBezTo>
                <a:cubicBezTo>
                  <a:pt x="286775" y="65826"/>
                  <a:pt x="284184" y="62232"/>
                  <a:pt x="282474" y="58242"/>
                </a:cubicBezTo>
                <a:cubicBezTo>
                  <a:pt x="281265" y="55421"/>
                  <a:pt x="281480" y="51903"/>
                  <a:pt x="279562" y="49506"/>
                </a:cubicBezTo>
                <a:cubicBezTo>
                  <a:pt x="277376" y="46773"/>
                  <a:pt x="273738" y="45623"/>
                  <a:pt x="270826" y="43682"/>
                </a:cubicBezTo>
                <a:cubicBezTo>
                  <a:pt x="258207" y="48535"/>
                  <a:pt x="243416" y="49660"/>
                  <a:pt x="232969" y="58242"/>
                </a:cubicBezTo>
                <a:cubicBezTo>
                  <a:pt x="215394" y="72679"/>
                  <a:pt x="205370" y="94577"/>
                  <a:pt x="189287" y="110660"/>
                </a:cubicBezTo>
                <a:cubicBezTo>
                  <a:pt x="170844" y="129103"/>
                  <a:pt x="154545" y="149977"/>
                  <a:pt x="133957" y="165990"/>
                </a:cubicBezTo>
                <a:cubicBezTo>
                  <a:pt x="125221" y="172785"/>
                  <a:pt x="116673" y="179830"/>
                  <a:pt x="107748" y="186375"/>
                </a:cubicBezTo>
                <a:cubicBezTo>
                  <a:pt x="102104" y="190514"/>
                  <a:pt x="95920" y="193884"/>
                  <a:pt x="90276" y="198023"/>
                </a:cubicBezTo>
                <a:cubicBezTo>
                  <a:pt x="66632" y="215362"/>
                  <a:pt x="70720" y="211756"/>
                  <a:pt x="58242" y="224232"/>
                </a:cubicBezTo>
                <a:cubicBezTo>
                  <a:pt x="54359" y="223261"/>
                  <a:pt x="49719" y="223820"/>
                  <a:pt x="46594" y="221320"/>
                </a:cubicBezTo>
                <a:cubicBezTo>
                  <a:pt x="44197" y="219402"/>
                  <a:pt x="44891" y="215405"/>
                  <a:pt x="43682" y="212584"/>
                </a:cubicBezTo>
                <a:cubicBezTo>
                  <a:pt x="41972" y="208594"/>
                  <a:pt x="39470" y="204966"/>
                  <a:pt x="37858" y="200935"/>
                </a:cubicBezTo>
                <a:cubicBezTo>
                  <a:pt x="35578" y="195235"/>
                  <a:pt x="34132" y="189232"/>
                  <a:pt x="32034" y="183463"/>
                </a:cubicBezTo>
                <a:cubicBezTo>
                  <a:pt x="23400" y="159721"/>
                  <a:pt x="29540" y="177854"/>
                  <a:pt x="20385" y="157254"/>
                </a:cubicBezTo>
                <a:cubicBezTo>
                  <a:pt x="10886" y="135881"/>
                  <a:pt x="19051" y="149428"/>
                  <a:pt x="8737" y="133957"/>
                </a:cubicBezTo>
                <a:cubicBezTo>
                  <a:pt x="7766" y="127162"/>
                  <a:pt x="7369" y="120260"/>
                  <a:pt x="5825" y="113572"/>
                </a:cubicBezTo>
                <a:cubicBezTo>
                  <a:pt x="4444" y="107590"/>
                  <a:pt x="0" y="96099"/>
                  <a:pt x="0" y="96099"/>
                </a:cubicBezTo>
                <a:cubicBezTo>
                  <a:pt x="3883" y="86392"/>
                  <a:pt x="1774" y="63543"/>
                  <a:pt x="11649" y="66978"/>
                </a:cubicBezTo>
                <a:cubicBezTo>
                  <a:pt x="35645" y="75324"/>
                  <a:pt x="46433" y="104453"/>
                  <a:pt x="66979" y="119396"/>
                </a:cubicBezTo>
                <a:cubicBezTo>
                  <a:pt x="154807" y="183271"/>
                  <a:pt x="49268" y="110527"/>
                  <a:pt x="128133" y="154341"/>
                </a:cubicBezTo>
                <a:cubicBezTo>
                  <a:pt x="181025" y="183725"/>
                  <a:pt x="126610" y="163541"/>
                  <a:pt x="168902" y="177638"/>
                </a:cubicBezTo>
                <a:cubicBezTo>
                  <a:pt x="173756" y="176667"/>
                  <a:pt x="179165" y="177182"/>
                  <a:pt x="183463" y="174726"/>
                </a:cubicBezTo>
                <a:cubicBezTo>
                  <a:pt x="186502" y="172990"/>
                  <a:pt x="187587" y="169049"/>
                  <a:pt x="189287" y="165990"/>
                </a:cubicBezTo>
                <a:cubicBezTo>
                  <a:pt x="192449" y="160298"/>
                  <a:pt x="195378" y="154467"/>
                  <a:pt x="198023" y="148517"/>
                </a:cubicBezTo>
                <a:cubicBezTo>
                  <a:pt x="203148" y="136986"/>
                  <a:pt x="206941" y="124859"/>
                  <a:pt x="212584" y="113572"/>
                </a:cubicBezTo>
                <a:cubicBezTo>
                  <a:pt x="214525" y="109689"/>
                  <a:pt x="216645" y="105891"/>
                  <a:pt x="218408" y="101924"/>
                </a:cubicBezTo>
                <a:cubicBezTo>
                  <a:pt x="220531" y="97147"/>
                  <a:pt x="222397" y="92258"/>
                  <a:pt x="224232" y="87363"/>
                </a:cubicBezTo>
                <a:cubicBezTo>
                  <a:pt x="225310" y="84489"/>
                  <a:pt x="225771" y="81372"/>
                  <a:pt x="227144" y="78627"/>
                </a:cubicBezTo>
                <a:cubicBezTo>
                  <a:pt x="228709" y="75497"/>
                  <a:pt x="231027" y="72803"/>
                  <a:pt x="232969" y="69891"/>
                </a:cubicBezTo>
                <a:lnTo>
                  <a:pt x="238793" y="52418"/>
                </a:lnTo>
                <a:cubicBezTo>
                  <a:pt x="239764" y="49506"/>
                  <a:pt x="239535" y="45853"/>
                  <a:pt x="241705" y="43682"/>
                </a:cubicBezTo>
                <a:cubicBezTo>
                  <a:pt x="243646" y="41740"/>
                  <a:pt x="245814" y="40001"/>
                  <a:pt x="247529" y="37857"/>
                </a:cubicBezTo>
                <a:cubicBezTo>
                  <a:pt x="254282" y="29416"/>
                  <a:pt x="251454" y="27855"/>
                  <a:pt x="262090" y="23297"/>
                </a:cubicBezTo>
                <a:cubicBezTo>
                  <a:pt x="265769" y="21721"/>
                  <a:pt x="269855" y="21356"/>
                  <a:pt x="273738" y="20385"/>
                </a:cubicBezTo>
                <a:cubicBezTo>
                  <a:pt x="280533" y="21356"/>
                  <a:pt x="287984" y="20227"/>
                  <a:pt x="294123" y="23297"/>
                </a:cubicBezTo>
                <a:cubicBezTo>
                  <a:pt x="304022" y="28247"/>
                  <a:pt x="311290" y="37299"/>
                  <a:pt x="320332" y="43682"/>
                </a:cubicBezTo>
                <a:cubicBezTo>
                  <a:pt x="327813" y="48963"/>
                  <a:pt x="335647" y="53752"/>
                  <a:pt x="343628" y="58242"/>
                </a:cubicBezTo>
                <a:cubicBezTo>
                  <a:pt x="351195" y="62499"/>
                  <a:pt x="359562" y="65289"/>
                  <a:pt x="366925" y="69891"/>
                </a:cubicBezTo>
                <a:cubicBezTo>
                  <a:pt x="375156" y="75036"/>
                  <a:pt x="381737" y="82649"/>
                  <a:pt x="390222" y="87363"/>
                </a:cubicBezTo>
                <a:cubicBezTo>
                  <a:pt x="399361" y="92440"/>
                  <a:pt x="409992" y="94336"/>
                  <a:pt x="419343" y="99012"/>
                </a:cubicBezTo>
                <a:cubicBezTo>
                  <a:pt x="425604" y="102142"/>
                  <a:pt x="430770" y="107133"/>
                  <a:pt x="436816" y="110660"/>
                </a:cubicBezTo>
                <a:cubicBezTo>
                  <a:pt x="442440" y="113941"/>
                  <a:pt x="448596" y="116234"/>
                  <a:pt x="454288" y="119396"/>
                </a:cubicBezTo>
                <a:cubicBezTo>
                  <a:pt x="457348" y="121096"/>
                  <a:pt x="459808" y="123841"/>
                  <a:pt x="463025" y="125220"/>
                </a:cubicBezTo>
                <a:cubicBezTo>
                  <a:pt x="466704" y="126797"/>
                  <a:pt x="470825" y="127033"/>
                  <a:pt x="474673" y="128133"/>
                </a:cubicBezTo>
                <a:cubicBezTo>
                  <a:pt x="477624" y="128976"/>
                  <a:pt x="480497" y="130074"/>
                  <a:pt x="483409" y="131045"/>
                </a:cubicBezTo>
                <a:cubicBezTo>
                  <a:pt x="488263" y="130074"/>
                  <a:pt x="493643" y="130537"/>
                  <a:pt x="497970" y="128133"/>
                </a:cubicBezTo>
                <a:cubicBezTo>
                  <a:pt x="512571" y="120021"/>
                  <a:pt x="507254" y="116173"/>
                  <a:pt x="515442" y="104836"/>
                </a:cubicBezTo>
                <a:cubicBezTo>
                  <a:pt x="525561" y="90825"/>
                  <a:pt x="547476" y="64066"/>
                  <a:pt x="547476" y="64066"/>
                </a:cubicBezTo>
                <a:cubicBezTo>
                  <a:pt x="550379" y="55357"/>
                  <a:pt x="550987" y="50463"/>
                  <a:pt x="559124" y="43682"/>
                </a:cubicBezTo>
                <a:cubicBezTo>
                  <a:pt x="561482" y="41717"/>
                  <a:pt x="564948" y="41741"/>
                  <a:pt x="567860" y="40770"/>
                </a:cubicBezTo>
                <a:cubicBezTo>
                  <a:pt x="572769" y="48133"/>
                  <a:pt x="574875" y="49630"/>
                  <a:pt x="576597" y="58242"/>
                </a:cubicBezTo>
                <a:cubicBezTo>
                  <a:pt x="577943" y="64973"/>
                  <a:pt x="576721" y="72355"/>
                  <a:pt x="579509" y="78627"/>
                </a:cubicBezTo>
                <a:cubicBezTo>
                  <a:pt x="580930" y="81825"/>
                  <a:pt x="585333" y="82510"/>
                  <a:pt x="588245" y="84451"/>
                </a:cubicBezTo>
                <a:cubicBezTo>
                  <a:pt x="593099" y="81539"/>
                  <a:pt x="598599" y="79501"/>
                  <a:pt x="602806" y="75715"/>
                </a:cubicBezTo>
                <a:cubicBezTo>
                  <a:pt x="615266" y="64501"/>
                  <a:pt x="619237" y="53807"/>
                  <a:pt x="629014" y="40770"/>
                </a:cubicBezTo>
                <a:cubicBezTo>
                  <a:pt x="636473" y="30825"/>
                  <a:pt x="641967" y="18543"/>
                  <a:pt x="652311" y="11648"/>
                </a:cubicBezTo>
                <a:lnTo>
                  <a:pt x="669784" y="0"/>
                </a:lnTo>
                <a:cubicBezTo>
                  <a:pt x="674637" y="3883"/>
                  <a:pt x="680615" y="6676"/>
                  <a:pt x="684344" y="11648"/>
                </a:cubicBezTo>
                <a:cubicBezTo>
                  <a:pt x="689461" y="18471"/>
                  <a:pt x="698109" y="39618"/>
                  <a:pt x="701817" y="49506"/>
                </a:cubicBezTo>
                <a:cubicBezTo>
                  <a:pt x="702895" y="52380"/>
                  <a:pt x="703238" y="55559"/>
                  <a:pt x="704729" y="58242"/>
                </a:cubicBezTo>
                <a:cubicBezTo>
                  <a:pt x="708129" y="64361"/>
                  <a:pt x="712495" y="69891"/>
                  <a:pt x="716378" y="75715"/>
                </a:cubicBezTo>
                <a:cubicBezTo>
                  <a:pt x="718319" y="78627"/>
                  <a:pt x="718807" y="83602"/>
                  <a:pt x="722202" y="84451"/>
                </a:cubicBezTo>
                <a:lnTo>
                  <a:pt x="733850" y="87363"/>
                </a:lnTo>
                <a:cubicBezTo>
                  <a:pt x="748809" y="72405"/>
                  <a:pt x="745066" y="74776"/>
                  <a:pt x="760059" y="64066"/>
                </a:cubicBezTo>
                <a:cubicBezTo>
                  <a:pt x="762907" y="62032"/>
                  <a:pt x="765665" y="59807"/>
                  <a:pt x="768795" y="58242"/>
                </a:cubicBezTo>
                <a:cubicBezTo>
                  <a:pt x="771541" y="56869"/>
                  <a:pt x="774620" y="56301"/>
                  <a:pt x="777532" y="55330"/>
                </a:cubicBezTo>
                <a:cubicBezTo>
                  <a:pt x="780444" y="53389"/>
                  <a:pt x="782768" y="49506"/>
                  <a:pt x="786268" y="49506"/>
                </a:cubicBezTo>
                <a:cubicBezTo>
                  <a:pt x="798077" y="49506"/>
                  <a:pt x="810191" y="51091"/>
                  <a:pt x="821213" y="55330"/>
                </a:cubicBezTo>
                <a:cubicBezTo>
                  <a:pt x="824078" y="56432"/>
                  <a:pt x="822602" y="61401"/>
                  <a:pt x="824125" y="64066"/>
                </a:cubicBezTo>
                <a:cubicBezTo>
                  <a:pt x="829401" y="73299"/>
                  <a:pt x="834179" y="75437"/>
                  <a:pt x="838686" y="84451"/>
                </a:cubicBezTo>
                <a:cubicBezTo>
                  <a:pt x="846247" y="99573"/>
                  <a:pt x="836046" y="87634"/>
                  <a:pt x="847422" y="99012"/>
                </a:cubicBezTo>
                <a:cubicBezTo>
                  <a:pt x="848393" y="102895"/>
                  <a:pt x="848757" y="106981"/>
                  <a:pt x="850334" y="110660"/>
                </a:cubicBezTo>
                <a:cubicBezTo>
                  <a:pt x="854012" y="119241"/>
                  <a:pt x="858898" y="121136"/>
                  <a:pt x="864895" y="128133"/>
                </a:cubicBezTo>
                <a:cubicBezTo>
                  <a:pt x="873530" y="138207"/>
                  <a:pt x="879557" y="150092"/>
                  <a:pt x="888192" y="160166"/>
                </a:cubicBezTo>
                <a:cubicBezTo>
                  <a:pt x="890872" y="163293"/>
                  <a:pt x="894292" y="165738"/>
                  <a:pt x="896928" y="168902"/>
                </a:cubicBezTo>
                <a:cubicBezTo>
                  <a:pt x="899169" y="171591"/>
                  <a:pt x="900277" y="175163"/>
                  <a:pt x="902752" y="177638"/>
                </a:cubicBezTo>
                <a:cubicBezTo>
                  <a:pt x="913103" y="187990"/>
                  <a:pt x="911488" y="178049"/>
                  <a:pt x="911488" y="189287"/>
                </a:cubicBezTo>
              </a:path>
            </a:pathLst>
          </a:custGeom>
          <a:noFill/>
          <a:ln>
            <a:solidFill>
              <a:srgbClr val="3B38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 90"/>
          <p:cNvSpPr/>
          <p:nvPr/>
        </p:nvSpPr>
        <p:spPr>
          <a:xfrm>
            <a:off x="6430870" y="4549523"/>
            <a:ext cx="154341" cy="0"/>
          </a:xfrm>
          <a:custGeom>
            <a:avLst/>
            <a:gdLst>
              <a:gd name="connsiteX0" fmla="*/ 0 w 154341"/>
              <a:gd name="connsiteY0" fmla="*/ 0 h 0"/>
              <a:gd name="connsiteX1" fmla="*/ 154341 w 154341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4341">
                <a:moveTo>
                  <a:pt x="0" y="0"/>
                </a:moveTo>
                <a:lnTo>
                  <a:pt x="154341" y="0"/>
                </a:lnTo>
              </a:path>
            </a:pathLst>
          </a:custGeom>
          <a:noFill/>
          <a:ln>
            <a:solidFill>
              <a:srgbClr val="3B38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Google Shape;1255;p25"/>
          <p:cNvSpPr/>
          <p:nvPr/>
        </p:nvSpPr>
        <p:spPr>
          <a:xfrm>
            <a:off x="7381128" y="3631524"/>
            <a:ext cx="397222" cy="2015887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1255;p25"/>
          <p:cNvSpPr/>
          <p:nvPr/>
        </p:nvSpPr>
        <p:spPr>
          <a:xfrm>
            <a:off x="5752272" y="5517777"/>
            <a:ext cx="1788167" cy="265976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1255;p25"/>
          <p:cNvSpPr/>
          <p:nvPr/>
        </p:nvSpPr>
        <p:spPr>
          <a:xfrm>
            <a:off x="5652503" y="4233872"/>
            <a:ext cx="179525" cy="854236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1255;p25"/>
          <p:cNvSpPr/>
          <p:nvPr/>
        </p:nvSpPr>
        <p:spPr>
          <a:xfrm>
            <a:off x="5839502" y="3631524"/>
            <a:ext cx="1502165" cy="1880518"/>
          </a:xfrm>
          <a:prstGeom prst="rect">
            <a:avLst/>
          </a:prstGeom>
          <a:noFill/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6" name="グループ化 95"/>
          <p:cNvGrpSpPr/>
          <p:nvPr/>
        </p:nvGrpSpPr>
        <p:grpSpPr>
          <a:xfrm rot="1889223">
            <a:off x="5028494" y="4541087"/>
            <a:ext cx="529962" cy="1014939"/>
            <a:chOff x="4204863" y="4294483"/>
            <a:chExt cx="529962" cy="1014939"/>
          </a:xfrm>
        </p:grpSpPr>
        <p:sp>
          <p:nvSpPr>
            <p:cNvPr id="97" name="Google Shape;1234;p25"/>
            <p:cNvSpPr/>
            <p:nvPr/>
          </p:nvSpPr>
          <p:spPr>
            <a:xfrm rot="1692757">
              <a:off x="4204863" y="4656297"/>
              <a:ext cx="160643" cy="65312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8" name="Google Shape;1235;p25"/>
            <p:cNvGrpSpPr/>
            <p:nvPr/>
          </p:nvGrpSpPr>
          <p:grpSpPr>
            <a:xfrm rot="1434135" flipH="1">
              <a:off x="4251485" y="4294483"/>
              <a:ext cx="483340" cy="545170"/>
              <a:chOff x="3805164" y="3252287"/>
              <a:chExt cx="1192516" cy="1345064"/>
            </a:xfrm>
          </p:grpSpPr>
          <p:sp>
            <p:nvSpPr>
              <p:cNvPr id="99" name="Google Shape;1236;p25"/>
              <p:cNvSpPr/>
              <p:nvPr/>
            </p:nvSpPr>
            <p:spPr>
              <a:xfrm>
                <a:off x="3892652" y="3353184"/>
                <a:ext cx="1014057" cy="1244167"/>
              </a:xfrm>
              <a:prstGeom prst="ellipse">
                <a:avLst/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1237;p25"/>
              <p:cNvSpPr/>
              <p:nvPr/>
            </p:nvSpPr>
            <p:spPr>
              <a:xfrm>
                <a:off x="3805164" y="3304530"/>
                <a:ext cx="1192516" cy="59780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1238;p25"/>
              <p:cNvSpPr/>
              <p:nvPr/>
            </p:nvSpPr>
            <p:spPr>
              <a:xfrm>
                <a:off x="4399680" y="3252287"/>
                <a:ext cx="45719" cy="310508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2" name="テキスト ボックス 1">
            <a:extLst>
              <a:ext uri="{FF2B5EF4-FFF2-40B4-BE49-F238E27FC236}">
                <a16:creationId xmlns:a16="http://schemas.microsoft.com/office/drawing/2014/main" id="{C7E6E84A-E824-4326-B7C3-3D5B1D5CDFAF}"/>
              </a:ext>
            </a:extLst>
          </p:cNvPr>
          <p:cNvSpPr txBox="1"/>
          <p:nvPr/>
        </p:nvSpPr>
        <p:spPr>
          <a:xfrm>
            <a:off x="5979505" y="5435289"/>
            <a:ext cx="143606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こうじょうちょう</a:t>
            </a:r>
          </a:p>
        </p:txBody>
      </p:sp>
      <p:sp>
        <p:nvSpPr>
          <p:cNvPr id="107" name="Google Shape;1075;p23"/>
          <p:cNvSpPr txBox="1"/>
          <p:nvPr/>
        </p:nvSpPr>
        <p:spPr>
          <a:xfrm>
            <a:off x="6369593" y="961770"/>
            <a:ext cx="4801314" cy="40011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工場の人になったつもりで答えてみよう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" name="Google Shape;1082;p23"/>
          <p:cNvSpPr txBox="1"/>
          <p:nvPr/>
        </p:nvSpPr>
        <p:spPr>
          <a:xfrm>
            <a:off x="6261261" y="745130"/>
            <a:ext cx="1014392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こうじょう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9" name="Google Shape;1083;p23"/>
          <p:cNvSpPr txBox="1"/>
          <p:nvPr/>
        </p:nvSpPr>
        <p:spPr>
          <a:xfrm>
            <a:off x="9393081" y="745130"/>
            <a:ext cx="1014392" cy="27699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こた</a:t>
            </a:r>
            <a:endParaRPr sz="120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0" name="角丸四角形 96">
            <a:extLst>
              <a:ext uri="{FF2B5EF4-FFF2-40B4-BE49-F238E27FC236}">
                <a16:creationId xmlns:a16="http://schemas.microsoft.com/office/drawing/2014/main" id="{94F25409-7CAB-4667-94C0-2B43AEE67542}"/>
              </a:ext>
            </a:extLst>
          </p:cNvPr>
          <p:cNvSpPr/>
          <p:nvPr/>
        </p:nvSpPr>
        <p:spPr>
          <a:xfrm>
            <a:off x="9522709" y="5864106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6BB3AC34-D76F-4555-93A2-47D988A2ACA3}"/>
              </a:ext>
            </a:extLst>
          </p:cNvPr>
          <p:cNvSpPr txBox="1"/>
          <p:nvPr/>
        </p:nvSpPr>
        <p:spPr>
          <a:xfrm>
            <a:off x="9504446" y="58631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13" name="四角形: 角度付き 2">
            <a:hlinkClick r:id="rId4" action="ppaction://hlinksldjump"/>
            <a:extLst>
              <a:ext uri="{FF2B5EF4-FFF2-40B4-BE49-F238E27FC236}">
                <a16:creationId xmlns:a16="http://schemas.microsoft.com/office/drawing/2014/main" id="{AC07014E-0D56-E9A1-CCE2-D281EE05A285}"/>
              </a:ext>
            </a:extLst>
          </p:cNvPr>
          <p:cNvSpPr/>
          <p:nvPr/>
        </p:nvSpPr>
        <p:spPr>
          <a:xfrm>
            <a:off x="8067739" y="1468270"/>
            <a:ext cx="3358328" cy="1002424"/>
          </a:xfrm>
          <a:prstGeom prst="bevel">
            <a:avLst>
              <a:gd name="adj" fmla="val 6893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あたたかみ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がある</a:t>
            </a:r>
            <a:endParaRPr kumimoji="1" lang="ja-JP" altLang="en-US" sz="2400" dirty="0"/>
          </a:p>
        </p:txBody>
      </p:sp>
      <p:sp>
        <p:nvSpPr>
          <p:cNvPr id="114" name="四角形: 角度付き 3">
            <a:hlinkClick r:id="rId4" action="ppaction://hlinksldjump"/>
            <a:extLst>
              <a:ext uri="{FF2B5EF4-FFF2-40B4-BE49-F238E27FC236}">
                <a16:creationId xmlns:a16="http://schemas.microsoft.com/office/drawing/2014/main" id="{3797D6B0-80F4-EF87-00CA-21E0CB348422}"/>
              </a:ext>
            </a:extLst>
          </p:cNvPr>
          <p:cNvSpPr/>
          <p:nvPr/>
        </p:nvSpPr>
        <p:spPr>
          <a:xfrm>
            <a:off x="8067739" y="2891936"/>
            <a:ext cx="3358329" cy="1002424"/>
          </a:xfrm>
          <a:prstGeom prst="bevel">
            <a:avLst>
              <a:gd name="adj" fmla="val 7844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やわらかい</a:t>
            </a:r>
            <a:endParaRPr kumimoji="1" lang="ja-JP" altLang="en-US" sz="2400" dirty="0"/>
          </a:p>
        </p:txBody>
      </p:sp>
      <p:sp>
        <p:nvSpPr>
          <p:cNvPr id="115" name="四角形: 角度付き 4">
            <a:hlinkClick r:id="rId4" action="ppaction://hlinksldjump"/>
            <a:extLst>
              <a:ext uri="{FF2B5EF4-FFF2-40B4-BE49-F238E27FC236}">
                <a16:creationId xmlns:a16="http://schemas.microsoft.com/office/drawing/2014/main" id="{3CA69B1F-4A0C-1019-FC40-5155888F63D0}"/>
              </a:ext>
            </a:extLst>
          </p:cNvPr>
          <p:cNvSpPr/>
          <p:nvPr/>
        </p:nvSpPr>
        <p:spPr>
          <a:xfrm>
            <a:off x="8067739" y="4333752"/>
            <a:ext cx="3358329" cy="1002424"/>
          </a:xfrm>
          <a:prstGeom prst="bevel">
            <a:avLst>
              <a:gd name="adj" fmla="val 6893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いい香りがする</a:t>
            </a:r>
            <a:endParaRPr kumimoji="1" lang="ja-JP" altLang="en-US" sz="2400" dirty="0"/>
          </a:p>
        </p:txBody>
      </p:sp>
      <p:sp>
        <p:nvSpPr>
          <p:cNvPr id="83" name="テキスト ボックス 82">
            <a:extLst>
              <a:ext uri="{FF2B5EF4-FFF2-40B4-BE49-F238E27FC236}">
                <a16:creationId xmlns:a16="http://schemas.microsoft.com/office/drawing/2014/main" id="{9B65BDCC-203B-4EAF-BA2E-DA8859993579}"/>
              </a:ext>
            </a:extLst>
          </p:cNvPr>
          <p:cNvSpPr txBox="1"/>
          <p:nvPr/>
        </p:nvSpPr>
        <p:spPr>
          <a:xfrm>
            <a:off x="9002186" y="4398269"/>
            <a:ext cx="673513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かお</a:t>
            </a:r>
          </a:p>
        </p:txBody>
      </p: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" name="Google Shape;1008;p2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2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" name="Google Shape;1044;p23"/>
          <p:cNvSpPr txBox="1"/>
          <p:nvPr/>
        </p:nvSpPr>
        <p:spPr>
          <a:xfrm>
            <a:off x="774743" y="972205"/>
            <a:ext cx="5321257" cy="230828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ここでは、まるたから、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  <a:latin typeface="Arial"/>
                <a:ea typeface="Arial"/>
                <a:cs typeface="Arial"/>
                <a:sym typeface="Arial"/>
              </a:rPr>
              <a:t>長い木材をつくります。</a:t>
            </a:r>
            <a:endParaRPr lang="en-US" altLang="ja-JP"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じょうぶな強い材料です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77" name="Google Shape;1077;p23"/>
          <p:cNvSpPr txBox="1"/>
          <p:nvPr/>
        </p:nvSpPr>
        <p:spPr>
          <a:xfrm>
            <a:off x="661145" y="530379"/>
            <a:ext cx="4189838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長い木材を使う工場に来てみた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" name="Google Shape;1220;p25"/>
          <p:cNvSpPr/>
          <p:nvPr/>
        </p:nvSpPr>
        <p:spPr>
          <a:xfrm rot="4431364">
            <a:off x="2062446" y="5224437"/>
            <a:ext cx="189039" cy="595255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3" name="グループ化 52"/>
          <p:cNvGrpSpPr/>
          <p:nvPr/>
        </p:nvGrpSpPr>
        <p:grpSpPr>
          <a:xfrm flipH="1">
            <a:off x="3138361" y="4150345"/>
            <a:ext cx="1859027" cy="1874733"/>
            <a:chOff x="5985055" y="876960"/>
            <a:chExt cx="1891887" cy="1874733"/>
          </a:xfrm>
        </p:grpSpPr>
        <p:sp>
          <p:nvSpPr>
            <p:cNvPr id="54" name="Google Shape;1220;p25"/>
            <p:cNvSpPr/>
            <p:nvPr/>
          </p:nvSpPr>
          <p:spPr>
            <a:xfrm rot="4749965">
              <a:off x="7484795" y="1607364"/>
              <a:ext cx="189039" cy="59525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" name="Google Shape;1221;p25"/>
            <p:cNvSpPr/>
            <p:nvPr/>
          </p:nvSpPr>
          <p:spPr>
            <a:xfrm>
              <a:off x="7253042" y="2374888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" name="Google Shape;1222;p25"/>
            <p:cNvSpPr/>
            <p:nvPr/>
          </p:nvSpPr>
          <p:spPr>
            <a:xfrm>
              <a:off x="6085273" y="876960"/>
              <a:ext cx="1340897" cy="1783396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" name="Google Shape;1223;p25"/>
            <p:cNvSpPr/>
            <p:nvPr/>
          </p:nvSpPr>
          <p:spPr>
            <a:xfrm>
              <a:off x="6951269" y="1596289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" name="Google Shape;1224;p25"/>
            <p:cNvSpPr/>
            <p:nvPr/>
          </p:nvSpPr>
          <p:spPr>
            <a:xfrm>
              <a:off x="7279517" y="1526451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" name="Google Shape;1225;p25"/>
            <p:cNvSpPr/>
            <p:nvPr/>
          </p:nvSpPr>
          <p:spPr>
            <a:xfrm>
              <a:off x="7174754" y="2022317"/>
              <a:ext cx="52792" cy="52792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" name="Google Shape;1226;p25"/>
            <p:cNvSpPr/>
            <p:nvPr/>
          </p:nvSpPr>
          <p:spPr>
            <a:xfrm>
              <a:off x="6725492" y="2569017"/>
              <a:ext cx="251272" cy="18267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61" name="Google Shape;1227;p25"/>
            <p:cNvCxnSpPr/>
            <p:nvPr/>
          </p:nvCxnSpPr>
          <p:spPr>
            <a:xfrm flipH="1">
              <a:off x="5985055" y="2308650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2" name="Google Shape;1228;p25"/>
            <p:cNvCxnSpPr/>
            <p:nvPr/>
          </p:nvCxnSpPr>
          <p:spPr>
            <a:xfrm flipH="1">
              <a:off x="5992039" y="2360921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3" name="Google Shape;1229;p25"/>
            <p:cNvCxnSpPr/>
            <p:nvPr/>
          </p:nvCxnSpPr>
          <p:spPr>
            <a:xfrm flipH="1">
              <a:off x="6019974" y="2387438"/>
              <a:ext cx="111742" cy="15757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4" name="Google Shape;1230;p25"/>
            <p:cNvCxnSpPr/>
            <p:nvPr/>
          </p:nvCxnSpPr>
          <p:spPr>
            <a:xfrm flipH="1">
              <a:off x="6058386" y="2441892"/>
              <a:ext cx="88984" cy="12712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5" name="Google Shape;1231;p25"/>
            <p:cNvCxnSpPr/>
            <p:nvPr/>
          </p:nvCxnSpPr>
          <p:spPr>
            <a:xfrm flipH="1">
              <a:off x="6096797" y="2490230"/>
              <a:ext cx="71403" cy="8978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66" name="Google Shape;1232;p25"/>
            <p:cNvCxnSpPr/>
            <p:nvPr/>
          </p:nvCxnSpPr>
          <p:spPr>
            <a:xfrm flipH="1">
              <a:off x="6131716" y="2524380"/>
              <a:ext cx="55870" cy="6935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67" name="Google Shape;1233;p25"/>
            <p:cNvSpPr/>
            <p:nvPr/>
          </p:nvSpPr>
          <p:spPr>
            <a:xfrm>
              <a:off x="6371610" y="932832"/>
              <a:ext cx="632451" cy="180000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68" name="Google Shape;1221;p25"/>
          <p:cNvSpPr/>
          <p:nvPr/>
        </p:nvSpPr>
        <p:spPr>
          <a:xfrm>
            <a:off x="1979875" y="6016455"/>
            <a:ext cx="251272" cy="18267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69" name="Google Shape;1222;p25"/>
          <p:cNvSpPr/>
          <p:nvPr/>
        </p:nvSpPr>
        <p:spPr>
          <a:xfrm>
            <a:off x="711888" y="4518527"/>
            <a:ext cx="1340898" cy="1783396"/>
          </a:xfrm>
          <a:prstGeom prst="can">
            <a:avLst>
              <a:gd name="adj" fmla="val 25000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0" name="Google Shape;1223;p25"/>
          <p:cNvSpPr/>
          <p:nvPr/>
        </p:nvSpPr>
        <p:spPr>
          <a:xfrm>
            <a:off x="1577885" y="5237856"/>
            <a:ext cx="52792" cy="5279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1" name="Google Shape;1224;p25"/>
          <p:cNvSpPr/>
          <p:nvPr/>
        </p:nvSpPr>
        <p:spPr>
          <a:xfrm>
            <a:off x="1906134" y="5168018"/>
            <a:ext cx="52792" cy="5279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2" name="Google Shape;1225;p25"/>
          <p:cNvSpPr/>
          <p:nvPr/>
        </p:nvSpPr>
        <p:spPr>
          <a:xfrm>
            <a:off x="1801369" y="5663884"/>
            <a:ext cx="52792" cy="52792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3" name="Google Shape;1226;p25"/>
          <p:cNvSpPr/>
          <p:nvPr/>
        </p:nvSpPr>
        <p:spPr>
          <a:xfrm>
            <a:off x="1452325" y="6210584"/>
            <a:ext cx="251272" cy="182676"/>
          </a:xfrm>
          <a:prstGeom prst="ellipse">
            <a:avLst/>
          </a:prstGeom>
          <a:solidFill>
            <a:srgbClr val="3F3F3F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74" name="Google Shape;1227;p25"/>
          <p:cNvCxnSpPr/>
          <p:nvPr/>
        </p:nvCxnSpPr>
        <p:spPr>
          <a:xfrm flipH="1">
            <a:off x="711888" y="5950217"/>
            <a:ext cx="111742" cy="15757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75" name="Google Shape;1228;p25"/>
          <p:cNvCxnSpPr/>
          <p:nvPr/>
        </p:nvCxnSpPr>
        <p:spPr>
          <a:xfrm flipH="1">
            <a:off x="718872" y="6002488"/>
            <a:ext cx="111742" cy="15757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76" name="Google Shape;1229;p25"/>
          <p:cNvCxnSpPr/>
          <p:nvPr/>
        </p:nvCxnSpPr>
        <p:spPr>
          <a:xfrm flipH="1">
            <a:off x="746807" y="6029005"/>
            <a:ext cx="111742" cy="15757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77" name="Google Shape;1230;p25"/>
          <p:cNvCxnSpPr/>
          <p:nvPr/>
        </p:nvCxnSpPr>
        <p:spPr>
          <a:xfrm flipH="1">
            <a:off x="785219" y="6083459"/>
            <a:ext cx="88984" cy="127127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78" name="Google Shape;1231;p25"/>
          <p:cNvCxnSpPr/>
          <p:nvPr/>
        </p:nvCxnSpPr>
        <p:spPr>
          <a:xfrm flipH="1">
            <a:off x="823630" y="6131797"/>
            <a:ext cx="71403" cy="89781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79" name="Google Shape;1232;p25"/>
          <p:cNvCxnSpPr/>
          <p:nvPr/>
        </p:nvCxnSpPr>
        <p:spPr>
          <a:xfrm flipH="1">
            <a:off x="858549" y="6165947"/>
            <a:ext cx="55870" cy="69354"/>
          </a:xfrm>
          <a:prstGeom prst="straightConnector1">
            <a:avLst/>
          </a:prstGeom>
          <a:noFill/>
          <a:ln w="12700" cap="rnd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81" name="Google Shape;1256;p25"/>
          <p:cNvSpPr txBox="1"/>
          <p:nvPr/>
        </p:nvSpPr>
        <p:spPr>
          <a:xfrm>
            <a:off x="3471514" y="5443185"/>
            <a:ext cx="1143741" cy="400110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工場長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2" name="フリーフォーム 81"/>
          <p:cNvSpPr/>
          <p:nvPr/>
        </p:nvSpPr>
        <p:spPr>
          <a:xfrm>
            <a:off x="3510506" y="4724294"/>
            <a:ext cx="326244" cy="277019"/>
          </a:xfrm>
          <a:custGeom>
            <a:avLst/>
            <a:gdLst>
              <a:gd name="connsiteX0" fmla="*/ 288298 w 349452"/>
              <a:gd name="connsiteY0" fmla="*/ 276650 h 277019"/>
              <a:gd name="connsiteX1" fmla="*/ 273737 w 349452"/>
              <a:gd name="connsiteY1" fmla="*/ 270826 h 277019"/>
              <a:gd name="connsiteX2" fmla="*/ 247528 w 349452"/>
              <a:gd name="connsiteY2" fmla="*/ 265001 h 277019"/>
              <a:gd name="connsiteX3" fmla="*/ 232968 w 349452"/>
              <a:gd name="connsiteY3" fmla="*/ 259177 h 277019"/>
              <a:gd name="connsiteX4" fmla="*/ 203847 w 349452"/>
              <a:gd name="connsiteY4" fmla="*/ 256265 h 277019"/>
              <a:gd name="connsiteX5" fmla="*/ 189286 w 349452"/>
              <a:gd name="connsiteY5" fmla="*/ 253353 h 277019"/>
              <a:gd name="connsiteX6" fmla="*/ 177638 w 349452"/>
              <a:gd name="connsiteY6" fmla="*/ 250441 h 277019"/>
              <a:gd name="connsiteX7" fmla="*/ 151429 w 349452"/>
              <a:gd name="connsiteY7" fmla="*/ 244617 h 277019"/>
              <a:gd name="connsiteX8" fmla="*/ 142693 w 349452"/>
              <a:gd name="connsiteY8" fmla="*/ 241705 h 277019"/>
              <a:gd name="connsiteX9" fmla="*/ 119396 w 349452"/>
              <a:gd name="connsiteY9" fmla="*/ 235880 h 277019"/>
              <a:gd name="connsiteX10" fmla="*/ 99011 w 349452"/>
              <a:gd name="connsiteY10" fmla="*/ 230056 h 277019"/>
              <a:gd name="connsiteX11" fmla="*/ 90275 w 349452"/>
              <a:gd name="connsiteY11" fmla="*/ 224232 h 277019"/>
              <a:gd name="connsiteX12" fmla="*/ 78627 w 349452"/>
              <a:gd name="connsiteY12" fmla="*/ 221320 h 277019"/>
              <a:gd name="connsiteX13" fmla="*/ 58242 w 349452"/>
              <a:gd name="connsiteY13" fmla="*/ 212584 h 277019"/>
              <a:gd name="connsiteX14" fmla="*/ 49505 w 349452"/>
              <a:gd name="connsiteY14" fmla="*/ 203847 h 277019"/>
              <a:gd name="connsiteX15" fmla="*/ 32033 w 349452"/>
              <a:gd name="connsiteY15" fmla="*/ 192199 h 277019"/>
              <a:gd name="connsiteX16" fmla="*/ 20384 w 349452"/>
              <a:gd name="connsiteY16" fmla="*/ 174726 h 277019"/>
              <a:gd name="connsiteX17" fmla="*/ 14560 w 349452"/>
              <a:gd name="connsiteY17" fmla="*/ 165990 h 277019"/>
              <a:gd name="connsiteX18" fmla="*/ 11648 w 349452"/>
              <a:gd name="connsiteY18" fmla="*/ 157254 h 277019"/>
              <a:gd name="connsiteX19" fmla="*/ 5824 w 349452"/>
              <a:gd name="connsiteY19" fmla="*/ 142693 h 277019"/>
              <a:gd name="connsiteX20" fmla="*/ 2912 w 349452"/>
              <a:gd name="connsiteY20" fmla="*/ 128133 h 277019"/>
              <a:gd name="connsiteX21" fmla="*/ 0 w 349452"/>
              <a:gd name="connsiteY21" fmla="*/ 116484 h 277019"/>
              <a:gd name="connsiteX22" fmla="*/ 2912 w 349452"/>
              <a:gd name="connsiteY22" fmla="*/ 49506 h 277019"/>
              <a:gd name="connsiteX23" fmla="*/ 26209 w 349452"/>
              <a:gd name="connsiteY23" fmla="*/ 23297 h 277019"/>
              <a:gd name="connsiteX24" fmla="*/ 34945 w 349452"/>
              <a:gd name="connsiteY24" fmla="*/ 17473 h 277019"/>
              <a:gd name="connsiteX25" fmla="*/ 75714 w 349452"/>
              <a:gd name="connsiteY25" fmla="*/ 11649 h 277019"/>
              <a:gd name="connsiteX26" fmla="*/ 101923 w 349452"/>
              <a:gd name="connsiteY26" fmla="*/ 5824 h 277019"/>
              <a:gd name="connsiteX27" fmla="*/ 125220 w 349452"/>
              <a:gd name="connsiteY27" fmla="*/ 0 h 277019"/>
              <a:gd name="connsiteX28" fmla="*/ 230056 w 349452"/>
              <a:gd name="connsiteY28" fmla="*/ 2912 h 277019"/>
              <a:gd name="connsiteX29" fmla="*/ 247528 w 349452"/>
              <a:gd name="connsiteY29" fmla="*/ 5824 h 277019"/>
              <a:gd name="connsiteX30" fmla="*/ 267913 w 349452"/>
              <a:gd name="connsiteY30" fmla="*/ 11649 h 277019"/>
              <a:gd name="connsiteX31" fmla="*/ 276649 w 349452"/>
              <a:gd name="connsiteY31" fmla="*/ 17473 h 277019"/>
              <a:gd name="connsiteX32" fmla="*/ 288298 w 349452"/>
              <a:gd name="connsiteY32" fmla="*/ 32033 h 277019"/>
              <a:gd name="connsiteX33" fmla="*/ 297034 w 349452"/>
              <a:gd name="connsiteY33" fmla="*/ 40770 h 277019"/>
              <a:gd name="connsiteX34" fmla="*/ 299946 w 349452"/>
              <a:gd name="connsiteY34" fmla="*/ 52418 h 277019"/>
              <a:gd name="connsiteX35" fmla="*/ 305770 w 349452"/>
              <a:gd name="connsiteY35" fmla="*/ 61154 h 277019"/>
              <a:gd name="connsiteX36" fmla="*/ 311595 w 349452"/>
              <a:gd name="connsiteY36" fmla="*/ 72803 h 277019"/>
              <a:gd name="connsiteX37" fmla="*/ 323243 w 349452"/>
              <a:gd name="connsiteY37" fmla="*/ 90275 h 277019"/>
              <a:gd name="connsiteX38" fmla="*/ 329067 w 349452"/>
              <a:gd name="connsiteY38" fmla="*/ 101924 h 277019"/>
              <a:gd name="connsiteX39" fmla="*/ 334891 w 349452"/>
              <a:gd name="connsiteY39" fmla="*/ 110660 h 277019"/>
              <a:gd name="connsiteX40" fmla="*/ 340716 w 349452"/>
              <a:gd name="connsiteY40" fmla="*/ 131045 h 277019"/>
              <a:gd name="connsiteX41" fmla="*/ 343628 w 349452"/>
              <a:gd name="connsiteY41" fmla="*/ 139781 h 277019"/>
              <a:gd name="connsiteX42" fmla="*/ 346540 w 349452"/>
              <a:gd name="connsiteY42" fmla="*/ 160166 h 277019"/>
              <a:gd name="connsiteX43" fmla="*/ 349452 w 349452"/>
              <a:gd name="connsiteY43" fmla="*/ 171814 h 277019"/>
              <a:gd name="connsiteX44" fmla="*/ 346540 w 349452"/>
              <a:gd name="connsiteY44" fmla="*/ 206759 h 277019"/>
              <a:gd name="connsiteX45" fmla="*/ 331979 w 349452"/>
              <a:gd name="connsiteY45" fmla="*/ 232968 h 277019"/>
              <a:gd name="connsiteX46" fmla="*/ 323243 w 349452"/>
              <a:gd name="connsiteY46" fmla="*/ 235880 h 277019"/>
              <a:gd name="connsiteX47" fmla="*/ 317419 w 349452"/>
              <a:gd name="connsiteY47" fmla="*/ 241705 h 277019"/>
              <a:gd name="connsiteX48" fmla="*/ 299946 w 349452"/>
              <a:gd name="connsiteY48" fmla="*/ 247529 h 277019"/>
              <a:gd name="connsiteX49" fmla="*/ 291210 w 349452"/>
              <a:gd name="connsiteY49" fmla="*/ 253353 h 277019"/>
              <a:gd name="connsiteX50" fmla="*/ 262089 w 349452"/>
              <a:gd name="connsiteY50" fmla="*/ 259177 h 277019"/>
              <a:gd name="connsiteX51" fmla="*/ 288298 w 349452"/>
              <a:gd name="connsiteY51" fmla="*/ 276650 h 277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349452" h="277019">
                <a:moveTo>
                  <a:pt x="288298" y="276650"/>
                </a:moveTo>
                <a:cubicBezTo>
                  <a:pt x="290239" y="278591"/>
                  <a:pt x="278744" y="272328"/>
                  <a:pt x="273737" y="270826"/>
                </a:cubicBezTo>
                <a:cubicBezTo>
                  <a:pt x="250640" y="263897"/>
                  <a:pt x="267708" y="271728"/>
                  <a:pt x="247528" y="265001"/>
                </a:cubicBezTo>
                <a:cubicBezTo>
                  <a:pt x="242569" y="263348"/>
                  <a:pt x="238094" y="260202"/>
                  <a:pt x="232968" y="259177"/>
                </a:cubicBezTo>
                <a:cubicBezTo>
                  <a:pt x="223402" y="257264"/>
                  <a:pt x="213517" y="257554"/>
                  <a:pt x="203847" y="256265"/>
                </a:cubicBezTo>
                <a:cubicBezTo>
                  <a:pt x="198941" y="255611"/>
                  <a:pt x="194118" y="254427"/>
                  <a:pt x="189286" y="253353"/>
                </a:cubicBezTo>
                <a:cubicBezTo>
                  <a:pt x="185379" y="252485"/>
                  <a:pt x="181545" y="251309"/>
                  <a:pt x="177638" y="250441"/>
                </a:cubicBezTo>
                <a:cubicBezTo>
                  <a:pt x="164124" y="247438"/>
                  <a:pt x="163859" y="248168"/>
                  <a:pt x="151429" y="244617"/>
                </a:cubicBezTo>
                <a:cubicBezTo>
                  <a:pt x="148478" y="243774"/>
                  <a:pt x="145654" y="242513"/>
                  <a:pt x="142693" y="241705"/>
                </a:cubicBezTo>
                <a:cubicBezTo>
                  <a:pt x="134970" y="239599"/>
                  <a:pt x="126990" y="238411"/>
                  <a:pt x="119396" y="235880"/>
                </a:cubicBezTo>
                <a:cubicBezTo>
                  <a:pt x="106863" y="231702"/>
                  <a:pt x="113638" y="233712"/>
                  <a:pt x="99011" y="230056"/>
                </a:cubicBezTo>
                <a:cubicBezTo>
                  <a:pt x="96099" y="228115"/>
                  <a:pt x="93492" y="225611"/>
                  <a:pt x="90275" y="224232"/>
                </a:cubicBezTo>
                <a:cubicBezTo>
                  <a:pt x="86596" y="222655"/>
                  <a:pt x="82475" y="222419"/>
                  <a:pt x="78627" y="221320"/>
                </a:cubicBezTo>
                <a:cubicBezTo>
                  <a:pt x="72289" y="219509"/>
                  <a:pt x="63420" y="216283"/>
                  <a:pt x="58242" y="212584"/>
                </a:cubicBezTo>
                <a:cubicBezTo>
                  <a:pt x="54891" y="210190"/>
                  <a:pt x="52756" y="206376"/>
                  <a:pt x="49505" y="203847"/>
                </a:cubicBezTo>
                <a:cubicBezTo>
                  <a:pt x="43980" y="199550"/>
                  <a:pt x="32033" y="192199"/>
                  <a:pt x="32033" y="192199"/>
                </a:cubicBezTo>
                <a:lnTo>
                  <a:pt x="20384" y="174726"/>
                </a:lnTo>
                <a:cubicBezTo>
                  <a:pt x="18443" y="171814"/>
                  <a:pt x="15667" y="169310"/>
                  <a:pt x="14560" y="165990"/>
                </a:cubicBezTo>
                <a:cubicBezTo>
                  <a:pt x="13589" y="163078"/>
                  <a:pt x="12726" y="160128"/>
                  <a:pt x="11648" y="157254"/>
                </a:cubicBezTo>
                <a:cubicBezTo>
                  <a:pt x="9813" y="152359"/>
                  <a:pt x="7326" y="147700"/>
                  <a:pt x="5824" y="142693"/>
                </a:cubicBezTo>
                <a:cubicBezTo>
                  <a:pt x="4402" y="137952"/>
                  <a:pt x="3986" y="132965"/>
                  <a:pt x="2912" y="128133"/>
                </a:cubicBezTo>
                <a:cubicBezTo>
                  <a:pt x="2044" y="124226"/>
                  <a:pt x="971" y="120367"/>
                  <a:pt x="0" y="116484"/>
                </a:cubicBezTo>
                <a:cubicBezTo>
                  <a:pt x="971" y="94158"/>
                  <a:pt x="-363" y="71612"/>
                  <a:pt x="2912" y="49506"/>
                </a:cubicBezTo>
                <a:cubicBezTo>
                  <a:pt x="3624" y="44701"/>
                  <a:pt x="25387" y="23845"/>
                  <a:pt x="26209" y="23297"/>
                </a:cubicBezTo>
                <a:cubicBezTo>
                  <a:pt x="29121" y="21356"/>
                  <a:pt x="31728" y="18852"/>
                  <a:pt x="34945" y="17473"/>
                </a:cubicBezTo>
                <a:cubicBezTo>
                  <a:pt x="44757" y="13268"/>
                  <a:pt x="70155" y="12344"/>
                  <a:pt x="75714" y="11649"/>
                </a:cubicBezTo>
                <a:cubicBezTo>
                  <a:pt x="107768" y="7642"/>
                  <a:pt x="81579" y="10910"/>
                  <a:pt x="101923" y="5824"/>
                </a:cubicBezTo>
                <a:lnTo>
                  <a:pt x="125220" y="0"/>
                </a:lnTo>
                <a:lnTo>
                  <a:pt x="230056" y="2912"/>
                </a:lnTo>
                <a:cubicBezTo>
                  <a:pt x="235954" y="3193"/>
                  <a:pt x="241738" y="4666"/>
                  <a:pt x="247528" y="5824"/>
                </a:cubicBezTo>
                <a:cubicBezTo>
                  <a:pt x="250645" y="6447"/>
                  <a:pt x="264208" y="9796"/>
                  <a:pt x="267913" y="11649"/>
                </a:cubicBezTo>
                <a:cubicBezTo>
                  <a:pt x="271043" y="13214"/>
                  <a:pt x="273916" y="15287"/>
                  <a:pt x="276649" y="17473"/>
                </a:cubicBezTo>
                <a:cubicBezTo>
                  <a:pt x="285123" y="24252"/>
                  <a:pt x="280729" y="22949"/>
                  <a:pt x="288298" y="32033"/>
                </a:cubicBezTo>
                <a:cubicBezTo>
                  <a:pt x="290934" y="35197"/>
                  <a:pt x="294122" y="37858"/>
                  <a:pt x="297034" y="40770"/>
                </a:cubicBezTo>
                <a:cubicBezTo>
                  <a:pt x="298005" y="44653"/>
                  <a:pt x="298369" y="48739"/>
                  <a:pt x="299946" y="52418"/>
                </a:cubicBezTo>
                <a:cubicBezTo>
                  <a:pt x="301325" y="55635"/>
                  <a:pt x="304034" y="58115"/>
                  <a:pt x="305770" y="61154"/>
                </a:cubicBezTo>
                <a:cubicBezTo>
                  <a:pt x="307924" y="64923"/>
                  <a:pt x="309361" y="69080"/>
                  <a:pt x="311595" y="72803"/>
                </a:cubicBezTo>
                <a:cubicBezTo>
                  <a:pt x="315196" y="78805"/>
                  <a:pt x="320113" y="84014"/>
                  <a:pt x="323243" y="90275"/>
                </a:cubicBezTo>
                <a:cubicBezTo>
                  <a:pt x="325184" y="94158"/>
                  <a:pt x="326913" y="98155"/>
                  <a:pt x="329067" y="101924"/>
                </a:cubicBezTo>
                <a:cubicBezTo>
                  <a:pt x="330803" y="104963"/>
                  <a:pt x="333326" y="107530"/>
                  <a:pt x="334891" y="110660"/>
                </a:cubicBezTo>
                <a:cubicBezTo>
                  <a:pt x="337222" y="115321"/>
                  <a:pt x="339470" y="126682"/>
                  <a:pt x="340716" y="131045"/>
                </a:cubicBezTo>
                <a:cubicBezTo>
                  <a:pt x="341559" y="133996"/>
                  <a:pt x="342657" y="136869"/>
                  <a:pt x="343628" y="139781"/>
                </a:cubicBezTo>
                <a:cubicBezTo>
                  <a:pt x="344599" y="146576"/>
                  <a:pt x="345312" y="153413"/>
                  <a:pt x="346540" y="160166"/>
                </a:cubicBezTo>
                <a:cubicBezTo>
                  <a:pt x="347256" y="164104"/>
                  <a:pt x="349452" y="167812"/>
                  <a:pt x="349452" y="171814"/>
                </a:cubicBezTo>
                <a:cubicBezTo>
                  <a:pt x="349452" y="183503"/>
                  <a:pt x="348085" y="195173"/>
                  <a:pt x="346540" y="206759"/>
                </a:cubicBezTo>
                <a:cubicBezTo>
                  <a:pt x="345586" y="213915"/>
                  <a:pt x="335820" y="231688"/>
                  <a:pt x="331979" y="232968"/>
                </a:cubicBezTo>
                <a:lnTo>
                  <a:pt x="323243" y="235880"/>
                </a:lnTo>
                <a:cubicBezTo>
                  <a:pt x="321302" y="237822"/>
                  <a:pt x="319875" y="240477"/>
                  <a:pt x="317419" y="241705"/>
                </a:cubicBezTo>
                <a:cubicBezTo>
                  <a:pt x="311928" y="244451"/>
                  <a:pt x="299946" y="247529"/>
                  <a:pt x="299946" y="247529"/>
                </a:cubicBezTo>
                <a:cubicBezTo>
                  <a:pt x="297034" y="249470"/>
                  <a:pt x="294340" y="251788"/>
                  <a:pt x="291210" y="253353"/>
                </a:cubicBezTo>
                <a:cubicBezTo>
                  <a:pt x="282838" y="257539"/>
                  <a:pt x="270138" y="257836"/>
                  <a:pt x="262089" y="259177"/>
                </a:cubicBezTo>
                <a:cubicBezTo>
                  <a:pt x="242332" y="262470"/>
                  <a:pt x="286357" y="274709"/>
                  <a:pt x="288298" y="276650"/>
                </a:cubicBezTo>
                <a:close/>
              </a:path>
            </a:pathLst>
          </a:cu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9" name="フリーフォーム 88"/>
          <p:cNvSpPr/>
          <p:nvPr/>
        </p:nvSpPr>
        <p:spPr>
          <a:xfrm>
            <a:off x="3948144" y="4797389"/>
            <a:ext cx="343343" cy="232956"/>
          </a:xfrm>
          <a:custGeom>
            <a:avLst/>
            <a:gdLst>
              <a:gd name="connsiteX0" fmla="*/ 265001 w 396046"/>
              <a:gd name="connsiteY0" fmla="*/ 230056 h 232956"/>
              <a:gd name="connsiteX1" fmla="*/ 84451 w 396046"/>
              <a:gd name="connsiteY1" fmla="*/ 230056 h 232956"/>
              <a:gd name="connsiteX2" fmla="*/ 69890 w 396046"/>
              <a:gd name="connsiteY2" fmla="*/ 224232 h 232956"/>
              <a:gd name="connsiteX3" fmla="*/ 46593 w 396046"/>
              <a:gd name="connsiteY3" fmla="*/ 198023 h 232956"/>
              <a:gd name="connsiteX4" fmla="*/ 29121 w 396046"/>
              <a:gd name="connsiteY4" fmla="*/ 180551 h 232956"/>
              <a:gd name="connsiteX5" fmla="*/ 17472 w 396046"/>
              <a:gd name="connsiteY5" fmla="*/ 157254 h 232956"/>
              <a:gd name="connsiteX6" fmla="*/ 11648 w 396046"/>
              <a:gd name="connsiteY6" fmla="*/ 145605 h 232956"/>
              <a:gd name="connsiteX7" fmla="*/ 8736 w 396046"/>
              <a:gd name="connsiteY7" fmla="*/ 136869 h 232956"/>
              <a:gd name="connsiteX8" fmla="*/ 0 w 396046"/>
              <a:gd name="connsiteY8" fmla="*/ 110660 h 232956"/>
              <a:gd name="connsiteX9" fmla="*/ 2912 w 396046"/>
              <a:gd name="connsiteY9" fmla="*/ 66979 h 232956"/>
              <a:gd name="connsiteX10" fmla="*/ 8736 w 396046"/>
              <a:gd name="connsiteY10" fmla="*/ 58242 h 232956"/>
              <a:gd name="connsiteX11" fmla="*/ 11648 w 396046"/>
              <a:gd name="connsiteY11" fmla="*/ 49506 h 232956"/>
              <a:gd name="connsiteX12" fmla="*/ 26209 w 396046"/>
              <a:gd name="connsiteY12" fmla="*/ 34945 h 232956"/>
              <a:gd name="connsiteX13" fmla="*/ 43681 w 396046"/>
              <a:gd name="connsiteY13" fmla="*/ 20385 h 232956"/>
              <a:gd name="connsiteX14" fmla="*/ 64066 w 396046"/>
              <a:gd name="connsiteY14" fmla="*/ 8737 h 232956"/>
              <a:gd name="connsiteX15" fmla="*/ 81539 w 396046"/>
              <a:gd name="connsiteY15" fmla="*/ 5824 h 232956"/>
              <a:gd name="connsiteX16" fmla="*/ 90275 w 396046"/>
              <a:gd name="connsiteY16" fmla="*/ 2912 h 232956"/>
              <a:gd name="connsiteX17" fmla="*/ 101923 w 396046"/>
              <a:gd name="connsiteY17" fmla="*/ 0 h 232956"/>
              <a:gd name="connsiteX18" fmla="*/ 285386 w 396046"/>
              <a:gd name="connsiteY18" fmla="*/ 2912 h 232956"/>
              <a:gd name="connsiteX19" fmla="*/ 308683 w 396046"/>
              <a:gd name="connsiteY19" fmla="*/ 14561 h 232956"/>
              <a:gd name="connsiteX20" fmla="*/ 323243 w 396046"/>
              <a:gd name="connsiteY20" fmla="*/ 29121 h 232956"/>
              <a:gd name="connsiteX21" fmla="*/ 340716 w 396046"/>
              <a:gd name="connsiteY21" fmla="*/ 40770 h 232956"/>
              <a:gd name="connsiteX22" fmla="*/ 349452 w 396046"/>
              <a:gd name="connsiteY22" fmla="*/ 52418 h 232956"/>
              <a:gd name="connsiteX23" fmla="*/ 361100 w 396046"/>
              <a:gd name="connsiteY23" fmla="*/ 64067 h 232956"/>
              <a:gd name="connsiteX24" fmla="*/ 364012 w 396046"/>
              <a:gd name="connsiteY24" fmla="*/ 72803 h 232956"/>
              <a:gd name="connsiteX25" fmla="*/ 372749 w 396046"/>
              <a:gd name="connsiteY25" fmla="*/ 84451 h 232956"/>
              <a:gd name="connsiteX26" fmla="*/ 378573 w 396046"/>
              <a:gd name="connsiteY26" fmla="*/ 93188 h 232956"/>
              <a:gd name="connsiteX27" fmla="*/ 387309 w 396046"/>
              <a:gd name="connsiteY27" fmla="*/ 113572 h 232956"/>
              <a:gd name="connsiteX28" fmla="*/ 390221 w 396046"/>
              <a:gd name="connsiteY28" fmla="*/ 125221 h 232956"/>
              <a:gd name="connsiteX29" fmla="*/ 396046 w 396046"/>
              <a:gd name="connsiteY29" fmla="*/ 145605 h 232956"/>
              <a:gd name="connsiteX30" fmla="*/ 390221 w 396046"/>
              <a:gd name="connsiteY30" fmla="*/ 198023 h 232956"/>
              <a:gd name="connsiteX31" fmla="*/ 384397 w 396046"/>
              <a:gd name="connsiteY31" fmla="*/ 206760 h 232956"/>
              <a:gd name="connsiteX32" fmla="*/ 366925 w 396046"/>
              <a:gd name="connsiteY32" fmla="*/ 215496 h 232956"/>
              <a:gd name="connsiteX33" fmla="*/ 355276 w 396046"/>
              <a:gd name="connsiteY33" fmla="*/ 218408 h 232956"/>
              <a:gd name="connsiteX34" fmla="*/ 273737 w 396046"/>
              <a:gd name="connsiteY34" fmla="*/ 221320 h 232956"/>
              <a:gd name="connsiteX35" fmla="*/ 238792 w 396046"/>
              <a:gd name="connsiteY35" fmla="*/ 227144 h 232956"/>
              <a:gd name="connsiteX36" fmla="*/ 227144 w 396046"/>
              <a:gd name="connsiteY36" fmla="*/ 230056 h 232956"/>
              <a:gd name="connsiteX37" fmla="*/ 265001 w 396046"/>
              <a:gd name="connsiteY37" fmla="*/ 230056 h 23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96046" h="232956">
                <a:moveTo>
                  <a:pt x="265001" y="230056"/>
                </a:moveTo>
                <a:cubicBezTo>
                  <a:pt x="241219" y="230056"/>
                  <a:pt x="206255" y="236581"/>
                  <a:pt x="84451" y="230056"/>
                </a:cubicBezTo>
                <a:cubicBezTo>
                  <a:pt x="79231" y="229776"/>
                  <a:pt x="74744" y="226173"/>
                  <a:pt x="69890" y="224232"/>
                </a:cubicBezTo>
                <a:cubicBezTo>
                  <a:pt x="33867" y="188209"/>
                  <a:pt x="84289" y="239488"/>
                  <a:pt x="46593" y="198023"/>
                </a:cubicBezTo>
                <a:cubicBezTo>
                  <a:pt x="41053" y="191929"/>
                  <a:pt x="33689" y="187404"/>
                  <a:pt x="29121" y="180551"/>
                </a:cubicBezTo>
                <a:cubicBezTo>
                  <a:pt x="18809" y="165081"/>
                  <a:pt x="26970" y="178623"/>
                  <a:pt x="17472" y="157254"/>
                </a:cubicBezTo>
                <a:cubicBezTo>
                  <a:pt x="15709" y="153287"/>
                  <a:pt x="13358" y="149595"/>
                  <a:pt x="11648" y="145605"/>
                </a:cubicBezTo>
                <a:cubicBezTo>
                  <a:pt x="10439" y="142784"/>
                  <a:pt x="9814" y="139743"/>
                  <a:pt x="8736" y="136869"/>
                </a:cubicBezTo>
                <a:cubicBezTo>
                  <a:pt x="512" y="114938"/>
                  <a:pt x="4879" y="130179"/>
                  <a:pt x="0" y="110660"/>
                </a:cubicBezTo>
                <a:cubicBezTo>
                  <a:pt x="971" y="96100"/>
                  <a:pt x="513" y="81373"/>
                  <a:pt x="2912" y="66979"/>
                </a:cubicBezTo>
                <a:cubicBezTo>
                  <a:pt x="3487" y="63527"/>
                  <a:pt x="7171" y="61373"/>
                  <a:pt x="8736" y="58242"/>
                </a:cubicBezTo>
                <a:cubicBezTo>
                  <a:pt x="10109" y="55497"/>
                  <a:pt x="9806" y="51962"/>
                  <a:pt x="11648" y="49506"/>
                </a:cubicBezTo>
                <a:cubicBezTo>
                  <a:pt x="15767" y="44015"/>
                  <a:pt x="22401" y="40656"/>
                  <a:pt x="26209" y="34945"/>
                </a:cubicBezTo>
                <a:cubicBezTo>
                  <a:pt x="35357" y="21223"/>
                  <a:pt x="27766" y="29479"/>
                  <a:pt x="43681" y="20385"/>
                </a:cubicBezTo>
                <a:cubicBezTo>
                  <a:pt x="51581" y="15871"/>
                  <a:pt x="54805" y="11515"/>
                  <a:pt x="64066" y="8737"/>
                </a:cubicBezTo>
                <a:cubicBezTo>
                  <a:pt x="69722" y="7040"/>
                  <a:pt x="75775" y="7105"/>
                  <a:pt x="81539" y="5824"/>
                </a:cubicBezTo>
                <a:cubicBezTo>
                  <a:pt x="84535" y="5158"/>
                  <a:pt x="87324" y="3755"/>
                  <a:pt x="90275" y="2912"/>
                </a:cubicBezTo>
                <a:cubicBezTo>
                  <a:pt x="94123" y="1813"/>
                  <a:pt x="98040" y="971"/>
                  <a:pt x="101923" y="0"/>
                </a:cubicBezTo>
                <a:lnTo>
                  <a:pt x="285386" y="2912"/>
                </a:lnTo>
                <a:cubicBezTo>
                  <a:pt x="291516" y="3098"/>
                  <a:pt x="306198" y="12573"/>
                  <a:pt x="308683" y="14561"/>
                </a:cubicBezTo>
                <a:cubicBezTo>
                  <a:pt x="314043" y="18849"/>
                  <a:pt x="317931" y="24775"/>
                  <a:pt x="323243" y="29121"/>
                </a:cubicBezTo>
                <a:cubicBezTo>
                  <a:pt x="328661" y="33554"/>
                  <a:pt x="335484" y="36119"/>
                  <a:pt x="340716" y="40770"/>
                </a:cubicBezTo>
                <a:cubicBezTo>
                  <a:pt x="344343" y="43994"/>
                  <a:pt x="346256" y="48765"/>
                  <a:pt x="349452" y="52418"/>
                </a:cubicBezTo>
                <a:cubicBezTo>
                  <a:pt x="353068" y="56551"/>
                  <a:pt x="357217" y="60184"/>
                  <a:pt x="361100" y="64067"/>
                </a:cubicBezTo>
                <a:cubicBezTo>
                  <a:pt x="362071" y="66979"/>
                  <a:pt x="362489" y="70138"/>
                  <a:pt x="364012" y="72803"/>
                </a:cubicBezTo>
                <a:cubicBezTo>
                  <a:pt x="366420" y="77017"/>
                  <a:pt x="369928" y="80502"/>
                  <a:pt x="372749" y="84451"/>
                </a:cubicBezTo>
                <a:cubicBezTo>
                  <a:pt x="374783" y="87299"/>
                  <a:pt x="376632" y="90276"/>
                  <a:pt x="378573" y="93188"/>
                </a:cubicBezTo>
                <a:cubicBezTo>
                  <a:pt x="386934" y="126632"/>
                  <a:pt x="375242" y="85415"/>
                  <a:pt x="387309" y="113572"/>
                </a:cubicBezTo>
                <a:cubicBezTo>
                  <a:pt x="388886" y="117251"/>
                  <a:pt x="389121" y="121373"/>
                  <a:pt x="390221" y="125221"/>
                </a:cubicBezTo>
                <a:cubicBezTo>
                  <a:pt x="398580" y="154475"/>
                  <a:pt x="386939" y="109177"/>
                  <a:pt x="396046" y="145605"/>
                </a:cubicBezTo>
                <a:cubicBezTo>
                  <a:pt x="394104" y="163078"/>
                  <a:pt x="393511" y="180753"/>
                  <a:pt x="390221" y="198023"/>
                </a:cubicBezTo>
                <a:cubicBezTo>
                  <a:pt x="389566" y="201461"/>
                  <a:pt x="386872" y="204285"/>
                  <a:pt x="384397" y="206760"/>
                </a:cubicBezTo>
                <a:cubicBezTo>
                  <a:pt x="379293" y="211865"/>
                  <a:pt x="373556" y="213602"/>
                  <a:pt x="366925" y="215496"/>
                </a:cubicBezTo>
                <a:cubicBezTo>
                  <a:pt x="363077" y="216596"/>
                  <a:pt x="359271" y="218158"/>
                  <a:pt x="355276" y="218408"/>
                </a:cubicBezTo>
                <a:cubicBezTo>
                  <a:pt x="328132" y="220104"/>
                  <a:pt x="300917" y="220349"/>
                  <a:pt x="273737" y="221320"/>
                </a:cubicBezTo>
                <a:cubicBezTo>
                  <a:pt x="247525" y="227873"/>
                  <a:pt x="279694" y="220327"/>
                  <a:pt x="238792" y="227144"/>
                </a:cubicBezTo>
                <a:cubicBezTo>
                  <a:pt x="234844" y="227802"/>
                  <a:pt x="230992" y="228957"/>
                  <a:pt x="227144" y="230056"/>
                </a:cubicBezTo>
                <a:cubicBezTo>
                  <a:pt x="224192" y="230899"/>
                  <a:pt x="288783" y="230056"/>
                  <a:pt x="265001" y="230056"/>
                </a:cubicBezTo>
                <a:close/>
              </a:path>
            </a:pathLst>
          </a:custGeom>
          <a:noFill/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0" name="フリーフォーム 89"/>
          <p:cNvSpPr/>
          <p:nvPr/>
        </p:nvSpPr>
        <p:spPr>
          <a:xfrm>
            <a:off x="3519780" y="4293303"/>
            <a:ext cx="923334" cy="247529"/>
          </a:xfrm>
          <a:custGeom>
            <a:avLst/>
            <a:gdLst>
              <a:gd name="connsiteX0" fmla="*/ 55330 w 923334"/>
              <a:gd name="connsiteY0" fmla="*/ 206759 h 247529"/>
              <a:gd name="connsiteX1" fmla="*/ 49506 w 923334"/>
              <a:gd name="connsiteY1" fmla="*/ 177638 h 247529"/>
              <a:gd name="connsiteX2" fmla="*/ 43682 w 923334"/>
              <a:gd name="connsiteY2" fmla="*/ 163078 h 247529"/>
              <a:gd name="connsiteX3" fmla="*/ 37858 w 923334"/>
              <a:gd name="connsiteY3" fmla="*/ 125220 h 247529"/>
              <a:gd name="connsiteX4" fmla="*/ 40770 w 923334"/>
              <a:gd name="connsiteY4" fmla="*/ 75715 h 247529"/>
              <a:gd name="connsiteX5" fmla="*/ 46594 w 923334"/>
              <a:gd name="connsiteY5" fmla="*/ 66978 h 247529"/>
              <a:gd name="connsiteX6" fmla="*/ 64067 w 923334"/>
              <a:gd name="connsiteY6" fmla="*/ 52418 h 247529"/>
              <a:gd name="connsiteX7" fmla="*/ 87363 w 923334"/>
              <a:gd name="connsiteY7" fmla="*/ 43682 h 247529"/>
              <a:gd name="connsiteX8" fmla="*/ 99012 w 923334"/>
              <a:gd name="connsiteY8" fmla="*/ 49506 h 247529"/>
              <a:gd name="connsiteX9" fmla="*/ 119397 w 923334"/>
              <a:gd name="connsiteY9" fmla="*/ 75715 h 247529"/>
              <a:gd name="connsiteX10" fmla="*/ 128133 w 923334"/>
              <a:gd name="connsiteY10" fmla="*/ 90275 h 247529"/>
              <a:gd name="connsiteX11" fmla="*/ 133957 w 923334"/>
              <a:gd name="connsiteY11" fmla="*/ 104836 h 247529"/>
              <a:gd name="connsiteX12" fmla="*/ 148518 w 923334"/>
              <a:gd name="connsiteY12" fmla="*/ 128133 h 247529"/>
              <a:gd name="connsiteX13" fmla="*/ 151430 w 923334"/>
              <a:gd name="connsiteY13" fmla="*/ 142693 h 247529"/>
              <a:gd name="connsiteX14" fmla="*/ 154342 w 923334"/>
              <a:gd name="connsiteY14" fmla="*/ 151429 h 247529"/>
              <a:gd name="connsiteX15" fmla="*/ 151430 w 923334"/>
              <a:gd name="connsiteY15" fmla="*/ 133957 h 247529"/>
              <a:gd name="connsiteX16" fmla="*/ 160166 w 923334"/>
              <a:gd name="connsiteY16" fmla="*/ 75715 h 247529"/>
              <a:gd name="connsiteX17" fmla="*/ 168902 w 923334"/>
              <a:gd name="connsiteY17" fmla="*/ 61154 h 247529"/>
              <a:gd name="connsiteX18" fmla="*/ 195111 w 923334"/>
              <a:gd name="connsiteY18" fmla="*/ 32033 h 247529"/>
              <a:gd name="connsiteX19" fmla="*/ 203848 w 923334"/>
              <a:gd name="connsiteY19" fmla="*/ 29121 h 247529"/>
              <a:gd name="connsiteX20" fmla="*/ 218408 w 923334"/>
              <a:gd name="connsiteY20" fmla="*/ 20385 h 247529"/>
              <a:gd name="connsiteX21" fmla="*/ 273738 w 923334"/>
              <a:gd name="connsiteY21" fmla="*/ 26209 h 247529"/>
              <a:gd name="connsiteX22" fmla="*/ 285386 w 923334"/>
              <a:gd name="connsiteY22" fmla="*/ 29121 h 247529"/>
              <a:gd name="connsiteX23" fmla="*/ 302859 w 923334"/>
              <a:gd name="connsiteY23" fmla="*/ 43682 h 247529"/>
              <a:gd name="connsiteX24" fmla="*/ 314507 w 923334"/>
              <a:gd name="connsiteY24" fmla="*/ 52418 h 247529"/>
              <a:gd name="connsiteX25" fmla="*/ 323244 w 923334"/>
              <a:gd name="connsiteY25" fmla="*/ 69891 h 247529"/>
              <a:gd name="connsiteX26" fmla="*/ 326156 w 923334"/>
              <a:gd name="connsiteY26" fmla="*/ 78627 h 247529"/>
              <a:gd name="connsiteX27" fmla="*/ 331980 w 923334"/>
              <a:gd name="connsiteY27" fmla="*/ 107748 h 247529"/>
              <a:gd name="connsiteX28" fmla="*/ 329068 w 923334"/>
              <a:gd name="connsiteY28" fmla="*/ 168902 h 247529"/>
              <a:gd name="connsiteX29" fmla="*/ 326156 w 923334"/>
              <a:gd name="connsiteY29" fmla="*/ 157254 h 247529"/>
              <a:gd name="connsiteX30" fmla="*/ 331980 w 923334"/>
              <a:gd name="connsiteY30" fmla="*/ 84451 h 247529"/>
              <a:gd name="connsiteX31" fmla="*/ 334892 w 923334"/>
              <a:gd name="connsiteY31" fmla="*/ 75715 h 247529"/>
              <a:gd name="connsiteX32" fmla="*/ 358189 w 923334"/>
              <a:gd name="connsiteY32" fmla="*/ 55330 h 247529"/>
              <a:gd name="connsiteX33" fmla="*/ 366925 w 923334"/>
              <a:gd name="connsiteY33" fmla="*/ 52418 h 247529"/>
              <a:gd name="connsiteX34" fmla="*/ 384398 w 923334"/>
              <a:gd name="connsiteY34" fmla="*/ 43682 h 247529"/>
              <a:gd name="connsiteX35" fmla="*/ 413519 w 923334"/>
              <a:gd name="connsiteY35" fmla="*/ 52418 h 247529"/>
              <a:gd name="connsiteX36" fmla="*/ 428079 w 923334"/>
              <a:gd name="connsiteY36" fmla="*/ 66978 h 247529"/>
              <a:gd name="connsiteX37" fmla="*/ 445552 w 923334"/>
              <a:gd name="connsiteY37" fmla="*/ 90275 h 247529"/>
              <a:gd name="connsiteX38" fmla="*/ 468849 w 923334"/>
              <a:gd name="connsiteY38" fmla="*/ 136869 h 247529"/>
              <a:gd name="connsiteX39" fmla="*/ 500882 w 923334"/>
              <a:gd name="connsiteY39" fmla="*/ 186375 h 247529"/>
              <a:gd name="connsiteX40" fmla="*/ 509618 w 923334"/>
              <a:gd name="connsiteY40" fmla="*/ 212584 h 247529"/>
              <a:gd name="connsiteX41" fmla="*/ 518355 w 923334"/>
              <a:gd name="connsiteY41" fmla="*/ 198023 h 247529"/>
              <a:gd name="connsiteX42" fmla="*/ 535827 w 923334"/>
              <a:gd name="connsiteY42" fmla="*/ 160166 h 247529"/>
              <a:gd name="connsiteX43" fmla="*/ 553300 w 923334"/>
              <a:gd name="connsiteY43" fmla="*/ 136869 h 247529"/>
              <a:gd name="connsiteX44" fmla="*/ 564948 w 923334"/>
              <a:gd name="connsiteY44" fmla="*/ 122308 h 247529"/>
              <a:gd name="connsiteX45" fmla="*/ 576597 w 923334"/>
              <a:gd name="connsiteY45" fmla="*/ 104836 h 247529"/>
              <a:gd name="connsiteX46" fmla="*/ 579509 w 923334"/>
              <a:gd name="connsiteY46" fmla="*/ 96099 h 247529"/>
              <a:gd name="connsiteX47" fmla="*/ 588245 w 923334"/>
              <a:gd name="connsiteY47" fmla="*/ 81539 h 247529"/>
              <a:gd name="connsiteX48" fmla="*/ 599893 w 923334"/>
              <a:gd name="connsiteY48" fmla="*/ 64066 h 247529"/>
              <a:gd name="connsiteX49" fmla="*/ 620278 w 923334"/>
              <a:gd name="connsiteY49" fmla="*/ 90275 h 247529"/>
              <a:gd name="connsiteX50" fmla="*/ 631927 w 923334"/>
              <a:gd name="connsiteY50" fmla="*/ 136869 h 247529"/>
              <a:gd name="connsiteX51" fmla="*/ 646487 w 923334"/>
              <a:gd name="connsiteY51" fmla="*/ 174726 h 247529"/>
              <a:gd name="connsiteX52" fmla="*/ 658135 w 923334"/>
              <a:gd name="connsiteY52" fmla="*/ 171814 h 247529"/>
              <a:gd name="connsiteX53" fmla="*/ 669784 w 923334"/>
              <a:gd name="connsiteY53" fmla="*/ 157254 h 247529"/>
              <a:gd name="connsiteX54" fmla="*/ 678520 w 923334"/>
              <a:gd name="connsiteY54" fmla="*/ 148517 h 247529"/>
              <a:gd name="connsiteX55" fmla="*/ 684344 w 923334"/>
              <a:gd name="connsiteY55" fmla="*/ 136869 h 247529"/>
              <a:gd name="connsiteX56" fmla="*/ 693081 w 923334"/>
              <a:gd name="connsiteY56" fmla="*/ 128133 h 247529"/>
              <a:gd name="connsiteX57" fmla="*/ 701817 w 923334"/>
              <a:gd name="connsiteY57" fmla="*/ 116484 h 247529"/>
              <a:gd name="connsiteX58" fmla="*/ 716378 w 923334"/>
              <a:gd name="connsiteY58" fmla="*/ 93187 h 247529"/>
              <a:gd name="connsiteX59" fmla="*/ 730938 w 923334"/>
              <a:gd name="connsiteY59" fmla="*/ 75715 h 247529"/>
              <a:gd name="connsiteX60" fmla="*/ 765883 w 923334"/>
              <a:gd name="connsiteY60" fmla="*/ 101924 h 247529"/>
              <a:gd name="connsiteX61" fmla="*/ 821213 w 923334"/>
              <a:gd name="connsiteY61" fmla="*/ 183463 h 247529"/>
              <a:gd name="connsiteX62" fmla="*/ 835774 w 923334"/>
              <a:gd name="connsiteY62" fmla="*/ 203847 h 247529"/>
              <a:gd name="connsiteX63" fmla="*/ 847422 w 923334"/>
              <a:gd name="connsiteY63" fmla="*/ 221320 h 247529"/>
              <a:gd name="connsiteX64" fmla="*/ 861983 w 923334"/>
              <a:gd name="connsiteY64" fmla="*/ 235880 h 247529"/>
              <a:gd name="connsiteX65" fmla="*/ 885279 w 923334"/>
              <a:gd name="connsiteY65" fmla="*/ 189287 h 247529"/>
              <a:gd name="connsiteX66" fmla="*/ 894016 w 923334"/>
              <a:gd name="connsiteY66" fmla="*/ 171814 h 247529"/>
              <a:gd name="connsiteX67" fmla="*/ 905664 w 923334"/>
              <a:gd name="connsiteY67" fmla="*/ 154341 h 247529"/>
              <a:gd name="connsiteX68" fmla="*/ 920225 w 923334"/>
              <a:gd name="connsiteY68" fmla="*/ 128133 h 247529"/>
              <a:gd name="connsiteX69" fmla="*/ 882367 w 923334"/>
              <a:gd name="connsiteY69" fmla="*/ 125220 h 247529"/>
              <a:gd name="connsiteX70" fmla="*/ 809565 w 923334"/>
              <a:gd name="connsiteY70" fmla="*/ 154341 h 247529"/>
              <a:gd name="connsiteX71" fmla="*/ 789180 w 923334"/>
              <a:gd name="connsiteY71" fmla="*/ 160166 h 247529"/>
              <a:gd name="connsiteX72" fmla="*/ 771707 w 923334"/>
              <a:gd name="connsiteY72" fmla="*/ 165990 h 247529"/>
              <a:gd name="connsiteX73" fmla="*/ 757147 w 923334"/>
              <a:gd name="connsiteY73" fmla="*/ 171814 h 247529"/>
              <a:gd name="connsiteX74" fmla="*/ 739674 w 923334"/>
              <a:gd name="connsiteY74" fmla="*/ 180550 h 247529"/>
              <a:gd name="connsiteX75" fmla="*/ 728026 w 923334"/>
              <a:gd name="connsiteY75" fmla="*/ 177638 h 247529"/>
              <a:gd name="connsiteX76" fmla="*/ 725114 w 923334"/>
              <a:gd name="connsiteY76" fmla="*/ 163078 h 247529"/>
              <a:gd name="connsiteX77" fmla="*/ 719290 w 923334"/>
              <a:gd name="connsiteY77" fmla="*/ 151429 h 247529"/>
              <a:gd name="connsiteX78" fmla="*/ 710553 w 923334"/>
              <a:gd name="connsiteY78" fmla="*/ 128133 h 247529"/>
              <a:gd name="connsiteX79" fmla="*/ 707641 w 923334"/>
              <a:gd name="connsiteY79" fmla="*/ 99012 h 247529"/>
              <a:gd name="connsiteX80" fmla="*/ 695993 w 923334"/>
              <a:gd name="connsiteY80" fmla="*/ 101924 h 247529"/>
              <a:gd name="connsiteX81" fmla="*/ 687256 w 923334"/>
              <a:gd name="connsiteY81" fmla="*/ 116484 h 247529"/>
              <a:gd name="connsiteX82" fmla="*/ 661048 w 923334"/>
              <a:gd name="connsiteY82" fmla="*/ 142693 h 247529"/>
              <a:gd name="connsiteX83" fmla="*/ 652311 w 923334"/>
              <a:gd name="connsiteY83" fmla="*/ 154341 h 247529"/>
              <a:gd name="connsiteX84" fmla="*/ 611542 w 923334"/>
              <a:gd name="connsiteY84" fmla="*/ 177638 h 247529"/>
              <a:gd name="connsiteX85" fmla="*/ 594069 w 923334"/>
              <a:gd name="connsiteY85" fmla="*/ 180550 h 247529"/>
              <a:gd name="connsiteX86" fmla="*/ 567860 w 923334"/>
              <a:gd name="connsiteY86" fmla="*/ 186375 h 247529"/>
              <a:gd name="connsiteX87" fmla="*/ 530003 w 923334"/>
              <a:gd name="connsiteY87" fmla="*/ 183463 h 247529"/>
              <a:gd name="connsiteX88" fmla="*/ 518355 w 923334"/>
              <a:gd name="connsiteY88" fmla="*/ 177638 h 247529"/>
              <a:gd name="connsiteX89" fmla="*/ 503794 w 923334"/>
              <a:gd name="connsiteY89" fmla="*/ 163078 h 247529"/>
              <a:gd name="connsiteX90" fmla="*/ 497970 w 923334"/>
              <a:gd name="connsiteY90" fmla="*/ 139781 h 247529"/>
              <a:gd name="connsiteX91" fmla="*/ 492146 w 923334"/>
              <a:gd name="connsiteY91" fmla="*/ 122308 h 247529"/>
              <a:gd name="connsiteX92" fmla="*/ 489234 w 923334"/>
              <a:gd name="connsiteY92" fmla="*/ 87363 h 247529"/>
              <a:gd name="connsiteX93" fmla="*/ 471761 w 923334"/>
              <a:gd name="connsiteY93" fmla="*/ 96099 h 247529"/>
              <a:gd name="connsiteX94" fmla="*/ 457200 w 923334"/>
              <a:gd name="connsiteY94" fmla="*/ 116484 h 247529"/>
              <a:gd name="connsiteX95" fmla="*/ 433904 w 923334"/>
              <a:gd name="connsiteY95" fmla="*/ 145605 h 247529"/>
              <a:gd name="connsiteX96" fmla="*/ 384398 w 923334"/>
              <a:gd name="connsiteY96" fmla="*/ 200935 h 247529"/>
              <a:gd name="connsiteX97" fmla="*/ 349453 w 923334"/>
              <a:gd name="connsiteY97" fmla="*/ 241705 h 247529"/>
              <a:gd name="connsiteX98" fmla="*/ 337804 w 923334"/>
              <a:gd name="connsiteY98" fmla="*/ 247529 h 247529"/>
              <a:gd name="connsiteX99" fmla="*/ 320332 w 923334"/>
              <a:gd name="connsiteY99" fmla="*/ 241705 h 247529"/>
              <a:gd name="connsiteX100" fmla="*/ 308683 w 923334"/>
              <a:gd name="connsiteY100" fmla="*/ 206759 h 247529"/>
              <a:gd name="connsiteX101" fmla="*/ 299947 w 923334"/>
              <a:gd name="connsiteY101" fmla="*/ 177638 h 247529"/>
              <a:gd name="connsiteX102" fmla="*/ 297035 w 923334"/>
              <a:gd name="connsiteY102" fmla="*/ 154341 h 247529"/>
              <a:gd name="connsiteX103" fmla="*/ 294123 w 923334"/>
              <a:gd name="connsiteY103" fmla="*/ 90275 h 247529"/>
              <a:gd name="connsiteX104" fmla="*/ 291211 w 923334"/>
              <a:gd name="connsiteY104" fmla="*/ 81539 h 247529"/>
              <a:gd name="connsiteX105" fmla="*/ 288299 w 923334"/>
              <a:gd name="connsiteY105" fmla="*/ 69891 h 247529"/>
              <a:gd name="connsiteX106" fmla="*/ 282474 w 923334"/>
              <a:gd name="connsiteY106" fmla="*/ 58242 h 247529"/>
              <a:gd name="connsiteX107" fmla="*/ 279562 w 923334"/>
              <a:gd name="connsiteY107" fmla="*/ 49506 h 247529"/>
              <a:gd name="connsiteX108" fmla="*/ 270826 w 923334"/>
              <a:gd name="connsiteY108" fmla="*/ 43682 h 247529"/>
              <a:gd name="connsiteX109" fmla="*/ 232969 w 923334"/>
              <a:gd name="connsiteY109" fmla="*/ 58242 h 247529"/>
              <a:gd name="connsiteX110" fmla="*/ 189287 w 923334"/>
              <a:gd name="connsiteY110" fmla="*/ 110660 h 247529"/>
              <a:gd name="connsiteX111" fmla="*/ 133957 w 923334"/>
              <a:gd name="connsiteY111" fmla="*/ 165990 h 247529"/>
              <a:gd name="connsiteX112" fmla="*/ 107748 w 923334"/>
              <a:gd name="connsiteY112" fmla="*/ 186375 h 247529"/>
              <a:gd name="connsiteX113" fmla="*/ 90276 w 923334"/>
              <a:gd name="connsiteY113" fmla="*/ 198023 h 247529"/>
              <a:gd name="connsiteX114" fmla="*/ 58242 w 923334"/>
              <a:gd name="connsiteY114" fmla="*/ 224232 h 247529"/>
              <a:gd name="connsiteX115" fmla="*/ 46594 w 923334"/>
              <a:gd name="connsiteY115" fmla="*/ 221320 h 247529"/>
              <a:gd name="connsiteX116" fmla="*/ 43682 w 923334"/>
              <a:gd name="connsiteY116" fmla="*/ 212584 h 247529"/>
              <a:gd name="connsiteX117" fmla="*/ 37858 w 923334"/>
              <a:gd name="connsiteY117" fmla="*/ 200935 h 247529"/>
              <a:gd name="connsiteX118" fmla="*/ 32034 w 923334"/>
              <a:gd name="connsiteY118" fmla="*/ 183463 h 247529"/>
              <a:gd name="connsiteX119" fmla="*/ 20385 w 923334"/>
              <a:gd name="connsiteY119" fmla="*/ 157254 h 247529"/>
              <a:gd name="connsiteX120" fmla="*/ 8737 w 923334"/>
              <a:gd name="connsiteY120" fmla="*/ 133957 h 247529"/>
              <a:gd name="connsiteX121" fmla="*/ 5825 w 923334"/>
              <a:gd name="connsiteY121" fmla="*/ 113572 h 247529"/>
              <a:gd name="connsiteX122" fmla="*/ 0 w 923334"/>
              <a:gd name="connsiteY122" fmla="*/ 96099 h 247529"/>
              <a:gd name="connsiteX123" fmla="*/ 11649 w 923334"/>
              <a:gd name="connsiteY123" fmla="*/ 66978 h 247529"/>
              <a:gd name="connsiteX124" fmla="*/ 66979 w 923334"/>
              <a:gd name="connsiteY124" fmla="*/ 119396 h 247529"/>
              <a:gd name="connsiteX125" fmla="*/ 128133 w 923334"/>
              <a:gd name="connsiteY125" fmla="*/ 154341 h 247529"/>
              <a:gd name="connsiteX126" fmla="*/ 168902 w 923334"/>
              <a:gd name="connsiteY126" fmla="*/ 177638 h 247529"/>
              <a:gd name="connsiteX127" fmla="*/ 183463 w 923334"/>
              <a:gd name="connsiteY127" fmla="*/ 174726 h 247529"/>
              <a:gd name="connsiteX128" fmla="*/ 189287 w 923334"/>
              <a:gd name="connsiteY128" fmla="*/ 165990 h 247529"/>
              <a:gd name="connsiteX129" fmla="*/ 198023 w 923334"/>
              <a:gd name="connsiteY129" fmla="*/ 148517 h 247529"/>
              <a:gd name="connsiteX130" fmla="*/ 212584 w 923334"/>
              <a:gd name="connsiteY130" fmla="*/ 113572 h 247529"/>
              <a:gd name="connsiteX131" fmla="*/ 218408 w 923334"/>
              <a:gd name="connsiteY131" fmla="*/ 101924 h 247529"/>
              <a:gd name="connsiteX132" fmla="*/ 224232 w 923334"/>
              <a:gd name="connsiteY132" fmla="*/ 87363 h 247529"/>
              <a:gd name="connsiteX133" fmla="*/ 227144 w 923334"/>
              <a:gd name="connsiteY133" fmla="*/ 78627 h 247529"/>
              <a:gd name="connsiteX134" fmla="*/ 232969 w 923334"/>
              <a:gd name="connsiteY134" fmla="*/ 69891 h 247529"/>
              <a:gd name="connsiteX135" fmla="*/ 238793 w 923334"/>
              <a:gd name="connsiteY135" fmla="*/ 52418 h 247529"/>
              <a:gd name="connsiteX136" fmla="*/ 241705 w 923334"/>
              <a:gd name="connsiteY136" fmla="*/ 43682 h 247529"/>
              <a:gd name="connsiteX137" fmla="*/ 247529 w 923334"/>
              <a:gd name="connsiteY137" fmla="*/ 37857 h 247529"/>
              <a:gd name="connsiteX138" fmla="*/ 262090 w 923334"/>
              <a:gd name="connsiteY138" fmla="*/ 23297 h 247529"/>
              <a:gd name="connsiteX139" fmla="*/ 273738 w 923334"/>
              <a:gd name="connsiteY139" fmla="*/ 20385 h 247529"/>
              <a:gd name="connsiteX140" fmla="*/ 294123 w 923334"/>
              <a:gd name="connsiteY140" fmla="*/ 23297 h 247529"/>
              <a:gd name="connsiteX141" fmla="*/ 320332 w 923334"/>
              <a:gd name="connsiteY141" fmla="*/ 43682 h 247529"/>
              <a:gd name="connsiteX142" fmla="*/ 343628 w 923334"/>
              <a:gd name="connsiteY142" fmla="*/ 58242 h 247529"/>
              <a:gd name="connsiteX143" fmla="*/ 366925 w 923334"/>
              <a:gd name="connsiteY143" fmla="*/ 69891 h 247529"/>
              <a:gd name="connsiteX144" fmla="*/ 390222 w 923334"/>
              <a:gd name="connsiteY144" fmla="*/ 87363 h 247529"/>
              <a:gd name="connsiteX145" fmla="*/ 419343 w 923334"/>
              <a:gd name="connsiteY145" fmla="*/ 99012 h 247529"/>
              <a:gd name="connsiteX146" fmla="*/ 436816 w 923334"/>
              <a:gd name="connsiteY146" fmla="*/ 110660 h 247529"/>
              <a:gd name="connsiteX147" fmla="*/ 454288 w 923334"/>
              <a:gd name="connsiteY147" fmla="*/ 119396 h 247529"/>
              <a:gd name="connsiteX148" fmla="*/ 463025 w 923334"/>
              <a:gd name="connsiteY148" fmla="*/ 125220 h 247529"/>
              <a:gd name="connsiteX149" fmla="*/ 474673 w 923334"/>
              <a:gd name="connsiteY149" fmla="*/ 128133 h 247529"/>
              <a:gd name="connsiteX150" fmla="*/ 483409 w 923334"/>
              <a:gd name="connsiteY150" fmla="*/ 131045 h 247529"/>
              <a:gd name="connsiteX151" fmla="*/ 497970 w 923334"/>
              <a:gd name="connsiteY151" fmla="*/ 128133 h 247529"/>
              <a:gd name="connsiteX152" fmla="*/ 515442 w 923334"/>
              <a:gd name="connsiteY152" fmla="*/ 104836 h 247529"/>
              <a:gd name="connsiteX153" fmla="*/ 547476 w 923334"/>
              <a:gd name="connsiteY153" fmla="*/ 64066 h 247529"/>
              <a:gd name="connsiteX154" fmla="*/ 559124 w 923334"/>
              <a:gd name="connsiteY154" fmla="*/ 43682 h 247529"/>
              <a:gd name="connsiteX155" fmla="*/ 567860 w 923334"/>
              <a:gd name="connsiteY155" fmla="*/ 40770 h 247529"/>
              <a:gd name="connsiteX156" fmla="*/ 576597 w 923334"/>
              <a:gd name="connsiteY156" fmla="*/ 58242 h 247529"/>
              <a:gd name="connsiteX157" fmla="*/ 579509 w 923334"/>
              <a:gd name="connsiteY157" fmla="*/ 78627 h 247529"/>
              <a:gd name="connsiteX158" fmla="*/ 588245 w 923334"/>
              <a:gd name="connsiteY158" fmla="*/ 84451 h 247529"/>
              <a:gd name="connsiteX159" fmla="*/ 602806 w 923334"/>
              <a:gd name="connsiteY159" fmla="*/ 75715 h 247529"/>
              <a:gd name="connsiteX160" fmla="*/ 629014 w 923334"/>
              <a:gd name="connsiteY160" fmla="*/ 40770 h 247529"/>
              <a:gd name="connsiteX161" fmla="*/ 652311 w 923334"/>
              <a:gd name="connsiteY161" fmla="*/ 11648 h 247529"/>
              <a:gd name="connsiteX162" fmla="*/ 669784 w 923334"/>
              <a:gd name="connsiteY162" fmla="*/ 0 h 247529"/>
              <a:gd name="connsiteX163" fmla="*/ 684344 w 923334"/>
              <a:gd name="connsiteY163" fmla="*/ 11648 h 247529"/>
              <a:gd name="connsiteX164" fmla="*/ 701817 w 923334"/>
              <a:gd name="connsiteY164" fmla="*/ 49506 h 247529"/>
              <a:gd name="connsiteX165" fmla="*/ 704729 w 923334"/>
              <a:gd name="connsiteY165" fmla="*/ 58242 h 247529"/>
              <a:gd name="connsiteX166" fmla="*/ 716378 w 923334"/>
              <a:gd name="connsiteY166" fmla="*/ 75715 h 247529"/>
              <a:gd name="connsiteX167" fmla="*/ 722202 w 923334"/>
              <a:gd name="connsiteY167" fmla="*/ 84451 h 247529"/>
              <a:gd name="connsiteX168" fmla="*/ 733850 w 923334"/>
              <a:gd name="connsiteY168" fmla="*/ 87363 h 247529"/>
              <a:gd name="connsiteX169" fmla="*/ 760059 w 923334"/>
              <a:gd name="connsiteY169" fmla="*/ 64066 h 247529"/>
              <a:gd name="connsiteX170" fmla="*/ 768795 w 923334"/>
              <a:gd name="connsiteY170" fmla="*/ 58242 h 247529"/>
              <a:gd name="connsiteX171" fmla="*/ 777532 w 923334"/>
              <a:gd name="connsiteY171" fmla="*/ 55330 h 247529"/>
              <a:gd name="connsiteX172" fmla="*/ 786268 w 923334"/>
              <a:gd name="connsiteY172" fmla="*/ 49506 h 247529"/>
              <a:gd name="connsiteX173" fmla="*/ 821213 w 923334"/>
              <a:gd name="connsiteY173" fmla="*/ 55330 h 247529"/>
              <a:gd name="connsiteX174" fmla="*/ 824125 w 923334"/>
              <a:gd name="connsiteY174" fmla="*/ 64066 h 247529"/>
              <a:gd name="connsiteX175" fmla="*/ 838686 w 923334"/>
              <a:gd name="connsiteY175" fmla="*/ 84451 h 247529"/>
              <a:gd name="connsiteX176" fmla="*/ 847422 w 923334"/>
              <a:gd name="connsiteY176" fmla="*/ 99012 h 247529"/>
              <a:gd name="connsiteX177" fmla="*/ 850334 w 923334"/>
              <a:gd name="connsiteY177" fmla="*/ 110660 h 247529"/>
              <a:gd name="connsiteX178" fmla="*/ 864895 w 923334"/>
              <a:gd name="connsiteY178" fmla="*/ 128133 h 247529"/>
              <a:gd name="connsiteX179" fmla="*/ 888192 w 923334"/>
              <a:gd name="connsiteY179" fmla="*/ 160166 h 247529"/>
              <a:gd name="connsiteX180" fmla="*/ 896928 w 923334"/>
              <a:gd name="connsiteY180" fmla="*/ 168902 h 247529"/>
              <a:gd name="connsiteX181" fmla="*/ 902752 w 923334"/>
              <a:gd name="connsiteY181" fmla="*/ 177638 h 247529"/>
              <a:gd name="connsiteX182" fmla="*/ 911488 w 923334"/>
              <a:gd name="connsiteY182" fmla="*/ 189287 h 247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923334" h="247529">
                <a:moveTo>
                  <a:pt x="55330" y="206759"/>
                </a:moveTo>
                <a:cubicBezTo>
                  <a:pt x="53389" y="197052"/>
                  <a:pt x="52057" y="187203"/>
                  <a:pt x="49506" y="177638"/>
                </a:cubicBezTo>
                <a:cubicBezTo>
                  <a:pt x="48159" y="172587"/>
                  <a:pt x="45057" y="168121"/>
                  <a:pt x="43682" y="163078"/>
                </a:cubicBezTo>
                <a:cubicBezTo>
                  <a:pt x="42470" y="158634"/>
                  <a:pt x="38317" y="128434"/>
                  <a:pt x="37858" y="125220"/>
                </a:cubicBezTo>
                <a:cubicBezTo>
                  <a:pt x="38829" y="108718"/>
                  <a:pt x="38318" y="92062"/>
                  <a:pt x="40770" y="75715"/>
                </a:cubicBezTo>
                <a:cubicBezTo>
                  <a:pt x="41289" y="72254"/>
                  <a:pt x="44353" y="69667"/>
                  <a:pt x="46594" y="66978"/>
                </a:cubicBezTo>
                <a:cubicBezTo>
                  <a:pt x="51195" y="61456"/>
                  <a:pt x="57521" y="55691"/>
                  <a:pt x="64067" y="52418"/>
                </a:cubicBezTo>
                <a:cubicBezTo>
                  <a:pt x="71032" y="48936"/>
                  <a:pt x="79802" y="46202"/>
                  <a:pt x="87363" y="43682"/>
                </a:cubicBezTo>
                <a:cubicBezTo>
                  <a:pt x="91246" y="45623"/>
                  <a:pt x="95479" y="46983"/>
                  <a:pt x="99012" y="49506"/>
                </a:cubicBezTo>
                <a:cubicBezTo>
                  <a:pt x="107157" y="55323"/>
                  <a:pt x="114882" y="68190"/>
                  <a:pt x="119397" y="75715"/>
                </a:cubicBezTo>
                <a:cubicBezTo>
                  <a:pt x="122309" y="80568"/>
                  <a:pt x="125602" y="85213"/>
                  <a:pt x="128133" y="90275"/>
                </a:cubicBezTo>
                <a:cubicBezTo>
                  <a:pt x="130471" y="94951"/>
                  <a:pt x="131619" y="100160"/>
                  <a:pt x="133957" y="104836"/>
                </a:cubicBezTo>
                <a:cubicBezTo>
                  <a:pt x="137470" y="111862"/>
                  <a:pt x="143897" y="121202"/>
                  <a:pt x="148518" y="128133"/>
                </a:cubicBezTo>
                <a:cubicBezTo>
                  <a:pt x="149489" y="132986"/>
                  <a:pt x="150230" y="137891"/>
                  <a:pt x="151430" y="142693"/>
                </a:cubicBezTo>
                <a:cubicBezTo>
                  <a:pt x="152174" y="145671"/>
                  <a:pt x="154342" y="154499"/>
                  <a:pt x="154342" y="151429"/>
                </a:cubicBezTo>
                <a:cubicBezTo>
                  <a:pt x="154342" y="145525"/>
                  <a:pt x="152401" y="139781"/>
                  <a:pt x="151430" y="133957"/>
                </a:cubicBezTo>
                <a:cubicBezTo>
                  <a:pt x="154342" y="114543"/>
                  <a:pt x="155585" y="94804"/>
                  <a:pt x="160166" y="75715"/>
                </a:cubicBezTo>
                <a:cubicBezTo>
                  <a:pt x="161487" y="70211"/>
                  <a:pt x="165573" y="65732"/>
                  <a:pt x="168902" y="61154"/>
                </a:cubicBezTo>
                <a:cubicBezTo>
                  <a:pt x="172031" y="56852"/>
                  <a:pt x="188929" y="36449"/>
                  <a:pt x="195111" y="32033"/>
                </a:cubicBezTo>
                <a:cubicBezTo>
                  <a:pt x="197609" y="30249"/>
                  <a:pt x="201102" y="30494"/>
                  <a:pt x="203848" y="29121"/>
                </a:cubicBezTo>
                <a:cubicBezTo>
                  <a:pt x="208910" y="26590"/>
                  <a:pt x="213555" y="23297"/>
                  <a:pt x="218408" y="20385"/>
                </a:cubicBezTo>
                <a:cubicBezTo>
                  <a:pt x="236851" y="22326"/>
                  <a:pt x="255349" y="23810"/>
                  <a:pt x="273738" y="26209"/>
                </a:cubicBezTo>
                <a:cubicBezTo>
                  <a:pt x="277707" y="26727"/>
                  <a:pt x="281806" y="27331"/>
                  <a:pt x="285386" y="29121"/>
                </a:cubicBezTo>
                <a:cubicBezTo>
                  <a:pt x="297036" y="34946"/>
                  <a:pt x="294845" y="37003"/>
                  <a:pt x="302859" y="43682"/>
                </a:cubicBezTo>
                <a:cubicBezTo>
                  <a:pt x="306587" y="46789"/>
                  <a:pt x="310624" y="49506"/>
                  <a:pt x="314507" y="52418"/>
                </a:cubicBezTo>
                <a:cubicBezTo>
                  <a:pt x="317419" y="58242"/>
                  <a:pt x="320599" y="63940"/>
                  <a:pt x="323244" y="69891"/>
                </a:cubicBezTo>
                <a:cubicBezTo>
                  <a:pt x="324491" y="72696"/>
                  <a:pt x="325313" y="75676"/>
                  <a:pt x="326156" y="78627"/>
                </a:cubicBezTo>
                <a:cubicBezTo>
                  <a:pt x="329631" y="90791"/>
                  <a:pt x="329692" y="94018"/>
                  <a:pt x="331980" y="107748"/>
                </a:cubicBezTo>
                <a:cubicBezTo>
                  <a:pt x="331009" y="128133"/>
                  <a:pt x="331452" y="148634"/>
                  <a:pt x="329068" y="168902"/>
                </a:cubicBezTo>
                <a:cubicBezTo>
                  <a:pt x="328600" y="172877"/>
                  <a:pt x="326018" y="161254"/>
                  <a:pt x="326156" y="157254"/>
                </a:cubicBezTo>
                <a:cubicBezTo>
                  <a:pt x="326995" y="132923"/>
                  <a:pt x="329387" y="108658"/>
                  <a:pt x="331980" y="84451"/>
                </a:cubicBezTo>
                <a:cubicBezTo>
                  <a:pt x="332307" y="81399"/>
                  <a:pt x="333519" y="78460"/>
                  <a:pt x="334892" y="75715"/>
                </a:cubicBezTo>
                <a:cubicBezTo>
                  <a:pt x="339649" y="66201"/>
                  <a:pt x="347703" y="58825"/>
                  <a:pt x="358189" y="55330"/>
                </a:cubicBezTo>
                <a:cubicBezTo>
                  <a:pt x="361101" y="54359"/>
                  <a:pt x="364180" y="53791"/>
                  <a:pt x="366925" y="52418"/>
                </a:cubicBezTo>
                <a:cubicBezTo>
                  <a:pt x="389506" y="41128"/>
                  <a:pt x="362441" y="51001"/>
                  <a:pt x="384398" y="43682"/>
                </a:cubicBezTo>
                <a:cubicBezTo>
                  <a:pt x="394105" y="46594"/>
                  <a:pt x="404577" y="47649"/>
                  <a:pt x="413519" y="52418"/>
                </a:cubicBezTo>
                <a:cubicBezTo>
                  <a:pt x="419575" y="55648"/>
                  <a:pt x="423645" y="61738"/>
                  <a:pt x="428079" y="66978"/>
                </a:cubicBezTo>
                <a:cubicBezTo>
                  <a:pt x="434349" y="74388"/>
                  <a:pt x="440630" y="81908"/>
                  <a:pt x="445552" y="90275"/>
                </a:cubicBezTo>
                <a:cubicBezTo>
                  <a:pt x="486644" y="160132"/>
                  <a:pt x="430955" y="78307"/>
                  <a:pt x="468849" y="136869"/>
                </a:cubicBezTo>
                <a:cubicBezTo>
                  <a:pt x="478448" y="151703"/>
                  <a:pt x="493444" y="169373"/>
                  <a:pt x="500882" y="186375"/>
                </a:cubicBezTo>
                <a:cubicBezTo>
                  <a:pt x="504573" y="194812"/>
                  <a:pt x="509618" y="212584"/>
                  <a:pt x="509618" y="212584"/>
                </a:cubicBezTo>
                <a:cubicBezTo>
                  <a:pt x="512530" y="207730"/>
                  <a:pt x="515824" y="203086"/>
                  <a:pt x="518355" y="198023"/>
                </a:cubicBezTo>
                <a:cubicBezTo>
                  <a:pt x="524462" y="185809"/>
                  <a:pt x="528359" y="171782"/>
                  <a:pt x="535827" y="160166"/>
                </a:cubicBezTo>
                <a:cubicBezTo>
                  <a:pt x="541076" y="152001"/>
                  <a:pt x="547915" y="144946"/>
                  <a:pt x="553300" y="136869"/>
                </a:cubicBezTo>
                <a:cubicBezTo>
                  <a:pt x="560647" y="125848"/>
                  <a:pt x="556649" y="130608"/>
                  <a:pt x="564948" y="122308"/>
                </a:cubicBezTo>
                <a:cubicBezTo>
                  <a:pt x="571636" y="95556"/>
                  <a:pt x="561970" y="123119"/>
                  <a:pt x="576597" y="104836"/>
                </a:cubicBezTo>
                <a:cubicBezTo>
                  <a:pt x="578515" y="102439"/>
                  <a:pt x="578136" y="98845"/>
                  <a:pt x="579509" y="96099"/>
                </a:cubicBezTo>
                <a:cubicBezTo>
                  <a:pt x="582040" y="91037"/>
                  <a:pt x="585206" y="86314"/>
                  <a:pt x="588245" y="81539"/>
                </a:cubicBezTo>
                <a:cubicBezTo>
                  <a:pt x="592003" y="75633"/>
                  <a:pt x="599893" y="64066"/>
                  <a:pt x="599893" y="64066"/>
                </a:cubicBezTo>
                <a:cubicBezTo>
                  <a:pt x="618415" y="68696"/>
                  <a:pt x="612567" y="63838"/>
                  <a:pt x="620278" y="90275"/>
                </a:cubicBezTo>
                <a:cubicBezTo>
                  <a:pt x="624761" y="105644"/>
                  <a:pt x="625981" y="122005"/>
                  <a:pt x="631927" y="136869"/>
                </a:cubicBezTo>
                <a:cubicBezTo>
                  <a:pt x="644715" y="168840"/>
                  <a:pt x="640269" y="156072"/>
                  <a:pt x="646487" y="174726"/>
                </a:cubicBezTo>
                <a:cubicBezTo>
                  <a:pt x="650370" y="173755"/>
                  <a:pt x="654933" y="174215"/>
                  <a:pt x="658135" y="171814"/>
                </a:cubicBezTo>
                <a:cubicBezTo>
                  <a:pt x="663107" y="168085"/>
                  <a:pt x="665691" y="161932"/>
                  <a:pt x="669784" y="157254"/>
                </a:cubicBezTo>
                <a:cubicBezTo>
                  <a:pt x="672496" y="154155"/>
                  <a:pt x="676126" y="151868"/>
                  <a:pt x="678520" y="148517"/>
                </a:cubicBezTo>
                <a:cubicBezTo>
                  <a:pt x="681043" y="144985"/>
                  <a:pt x="681821" y="140401"/>
                  <a:pt x="684344" y="136869"/>
                </a:cubicBezTo>
                <a:cubicBezTo>
                  <a:pt x="686738" y="133518"/>
                  <a:pt x="690401" y="131260"/>
                  <a:pt x="693081" y="128133"/>
                </a:cubicBezTo>
                <a:cubicBezTo>
                  <a:pt x="696240" y="124448"/>
                  <a:pt x="698905" y="120367"/>
                  <a:pt x="701817" y="116484"/>
                </a:cubicBezTo>
                <a:cubicBezTo>
                  <a:pt x="707030" y="100846"/>
                  <a:pt x="702133" y="112180"/>
                  <a:pt x="716378" y="93187"/>
                </a:cubicBezTo>
                <a:cubicBezTo>
                  <a:pt x="728541" y="76970"/>
                  <a:pt x="714956" y="91697"/>
                  <a:pt x="730938" y="75715"/>
                </a:cubicBezTo>
                <a:cubicBezTo>
                  <a:pt x="753575" y="80242"/>
                  <a:pt x="746497" y="75753"/>
                  <a:pt x="765883" y="101924"/>
                </a:cubicBezTo>
                <a:cubicBezTo>
                  <a:pt x="790646" y="135354"/>
                  <a:pt x="800284" y="153021"/>
                  <a:pt x="821213" y="183463"/>
                </a:cubicBezTo>
                <a:cubicBezTo>
                  <a:pt x="825944" y="190344"/>
                  <a:pt x="831021" y="196982"/>
                  <a:pt x="835774" y="203847"/>
                </a:cubicBezTo>
                <a:cubicBezTo>
                  <a:pt x="839758" y="209602"/>
                  <a:pt x="842472" y="216371"/>
                  <a:pt x="847422" y="221320"/>
                </a:cubicBezTo>
                <a:lnTo>
                  <a:pt x="861983" y="235880"/>
                </a:lnTo>
                <a:cubicBezTo>
                  <a:pt x="882083" y="209079"/>
                  <a:pt x="858990" y="241862"/>
                  <a:pt x="885279" y="189287"/>
                </a:cubicBezTo>
                <a:cubicBezTo>
                  <a:pt x="888191" y="183463"/>
                  <a:pt x="890735" y="177439"/>
                  <a:pt x="894016" y="171814"/>
                </a:cubicBezTo>
                <a:cubicBezTo>
                  <a:pt x="897543" y="165768"/>
                  <a:pt x="902534" y="160602"/>
                  <a:pt x="905664" y="154341"/>
                </a:cubicBezTo>
                <a:cubicBezTo>
                  <a:pt x="914019" y="137630"/>
                  <a:pt x="909254" y="146415"/>
                  <a:pt x="920225" y="128133"/>
                </a:cubicBezTo>
                <a:cubicBezTo>
                  <a:pt x="926209" y="104193"/>
                  <a:pt x="928086" y="111504"/>
                  <a:pt x="882367" y="125220"/>
                </a:cubicBezTo>
                <a:cubicBezTo>
                  <a:pt x="815943" y="145147"/>
                  <a:pt x="857202" y="136477"/>
                  <a:pt x="809565" y="154341"/>
                </a:cubicBezTo>
                <a:cubicBezTo>
                  <a:pt x="802948" y="156822"/>
                  <a:pt x="795934" y="158088"/>
                  <a:pt x="789180" y="160166"/>
                </a:cubicBezTo>
                <a:cubicBezTo>
                  <a:pt x="783312" y="161972"/>
                  <a:pt x="777477" y="163892"/>
                  <a:pt x="771707" y="165990"/>
                </a:cubicBezTo>
                <a:cubicBezTo>
                  <a:pt x="766794" y="167776"/>
                  <a:pt x="761822" y="169476"/>
                  <a:pt x="757147" y="171814"/>
                </a:cubicBezTo>
                <a:cubicBezTo>
                  <a:pt x="734569" y="183103"/>
                  <a:pt x="761632" y="173231"/>
                  <a:pt x="739674" y="180550"/>
                </a:cubicBezTo>
                <a:cubicBezTo>
                  <a:pt x="735791" y="179579"/>
                  <a:pt x="730588" y="180713"/>
                  <a:pt x="728026" y="177638"/>
                </a:cubicBezTo>
                <a:cubicBezTo>
                  <a:pt x="724857" y="173836"/>
                  <a:pt x="726679" y="167773"/>
                  <a:pt x="725114" y="163078"/>
                </a:cubicBezTo>
                <a:cubicBezTo>
                  <a:pt x="723741" y="158960"/>
                  <a:pt x="721053" y="155396"/>
                  <a:pt x="719290" y="151429"/>
                </a:cubicBezTo>
                <a:cubicBezTo>
                  <a:pt x="714643" y="140974"/>
                  <a:pt x="713757" y="137744"/>
                  <a:pt x="710553" y="128133"/>
                </a:cubicBezTo>
                <a:cubicBezTo>
                  <a:pt x="709582" y="118426"/>
                  <a:pt x="712379" y="107540"/>
                  <a:pt x="707641" y="99012"/>
                </a:cubicBezTo>
                <a:cubicBezTo>
                  <a:pt x="705697" y="95513"/>
                  <a:pt x="699032" y="99320"/>
                  <a:pt x="695993" y="101924"/>
                </a:cubicBezTo>
                <a:cubicBezTo>
                  <a:pt x="691695" y="105607"/>
                  <a:pt x="690940" y="112187"/>
                  <a:pt x="687256" y="116484"/>
                </a:cubicBezTo>
                <a:cubicBezTo>
                  <a:pt x="679216" y="125864"/>
                  <a:pt x="668461" y="132810"/>
                  <a:pt x="661048" y="142693"/>
                </a:cubicBezTo>
                <a:cubicBezTo>
                  <a:pt x="658136" y="146576"/>
                  <a:pt x="655939" y="151116"/>
                  <a:pt x="652311" y="154341"/>
                </a:cubicBezTo>
                <a:cubicBezTo>
                  <a:pt x="646210" y="159764"/>
                  <a:pt x="618036" y="176556"/>
                  <a:pt x="611542" y="177638"/>
                </a:cubicBezTo>
                <a:lnTo>
                  <a:pt x="594069" y="180550"/>
                </a:lnTo>
                <a:cubicBezTo>
                  <a:pt x="585058" y="183555"/>
                  <a:pt x="578115" y="186375"/>
                  <a:pt x="567860" y="186375"/>
                </a:cubicBezTo>
                <a:cubicBezTo>
                  <a:pt x="555204" y="186375"/>
                  <a:pt x="542622" y="184434"/>
                  <a:pt x="530003" y="183463"/>
                </a:cubicBezTo>
                <a:cubicBezTo>
                  <a:pt x="526120" y="181521"/>
                  <a:pt x="521782" y="180303"/>
                  <a:pt x="518355" y="177638"/>
                </a:cubicBezTo>
                <a:cubicBezTo>
                  <a:pt x="512937" y="173424"/>
                  <a:pt x="503794" y="163078"/>
                  <a:pt x="503794" y="163078"/>
                </a:cubicBezTo>
                <a:cubicBezTo>
                  <a:pt x="494957" y="136563"/>
                  <a:pt x="508514" y="178443"/>
                  <a:pt x="497970" y="139781"/>
                </a:cubicBezTo>
                <a:cubicBezTo>
                  <a:pt x="496355" y="133858"/>
                  <a:pt x="492146" y="122308"/>
                  <a:pt x="492146" y="122308"/>
                </a:cubicBezTo>
                <a:cubicBezTo>
                  <a:pt x="491175" y="110660"/>
                  <a:pt x="496410" y="96589"/>
                  <a:pt x="489234" y="87363"/>
                </a:cubicBezTo>
                <a:cubicBezTo>
                  <a:pt x="485236" y="82223"/>
                  <a:pt x="476579" y="91719"/>
                  <a:pt x="471761" y="96099"/>
                </a:cubicBezTo>
                <a:cubicBezTo>
                  <a:pt x="465582" y="101716"/>
                  <a:pt x="462272" y="109851"/>
                  <a:pt x="457200" y="116484"/>
                </a:cubicBezTo>
                <a:cubicBezTo>
                  <a:pt x="449649" y="126359"/>
                  <a:pt x="442021" y="136190"/>
                  <a:pt x="433904" y="145605"/>
                </a:cubicBezTo>
                <a:cubicBezTo>
                  <a:pt x="417745" y="164350"/>
                  <a:pt x="399592" y="181400"/>
                  <a:pt x="384398" y="200935"/>
                </a:cubicBezTo>
                <a:cubicBezTo>
                  <a:pt x="375596" y="212252"/>
                  <a:pt x="362042" y="231913"/>
                  <a:pt x="349453" y="241705"/>
                </a:cubicBezTo>
                <a:cubicBezTo>
                  <a:pt x="346026" y="244370"/>
                  <a:pt x="341687" y="245588"/>
                  <a:pt x="337804" y="247529"/>
                </a:cubicBezTo>
                <a:cubicBezTo>
                  <a:pt x="331980" y="245588"/>
                  <a:pt x="323900" y="246701"/>
                  <a:pt x="320332" y="241705"/>
                </a:cubicBezTo>
                <a:cubicBezTo>
                  <a:pt x="313195" y="231713"/>
                  <a:pt x="312566" y="218408"/>
                  <a:pt x="308683" y="206759"/>
                </a:cubicBezTo>
                <a:cubicBezTo>
                  <a:pt x="306093" y="198989"/>
                  <a:pt x="301414" y="186442"/>
                  <a:pt x="299947" y="177638"/>
                </a:cubicBezTo>
                <a:cubicBezTo>
                  <a:pt x="298660" y="169918"/>
                  <a:pt x="298006" y="162107"/>
                  <a:pt x="297035" y="154341"/>
                </a:cubicBezTo>
                <a:cubicBezTo>
                  <a:pt x="296064" y="132986"/>
                  <a:pt x="295828" y="111584"/>
                  <a:pt x="294123" y="90275"/>
                </a:cubicBezTo>
                <a:cubicBezTo>
                  <a:pt x="293878" y="87215"/>
                  <a:pt x="292054" y="84490"/>
                  <a:pt x="291211" y="81539"/>
                </a:cubicBezTo>
                <a:cubicBezTo>
                  <a:pt x="290112" y="77691"/>
                  <a:pt x="289704" y="73638"/>
                  <a:pt x="288299" y="69891"/>
                </a:cubicBezTo>
                <a:cubicBezTo>
                  <a:pt x="286775" y="65826"/>
                  <a:pt x="284184" y="62232"/>
                  <a:pt x="282474" y="58242"/>
                </a:cubicBezTo>
                <a:cubicBezTo>
                  <a:pt x="281265" y="55421"/>
                  <a:pt x="281480" y="51903"/>
                  <a:pt x="279562" y="49506"/>
                </a:cubicBezTo>
                <a:cubicBezTo>
                  <a:pt x="277376" y="46773"/>
                  <a:pt x="273738" y="45623"/>
                  <a:pt x="270826" y="43682"/>
                </a:cubicBezTo>
                <a:cubicBezTo>
                  <a:pt x="258207" y="48535"/>
                  <a:pt x="243416" y="49660"/>
                  <a:pt x="232969" y="58242"/>
                </a:cubicBezTo>
                <a:cubicBezTo>
                  <a:pt x="215394" y="72679"/>
                  <a:pt x="205370" y="94577"/>
                  <a:pt x="189287" y="110660"/>
                </a:cubicBezTo>
                <a:cubicBezTo>
                  <a:pt x="170844" y="129103"/>
                  <a:pt x="154545" y="149977"/>
                  <a:pt x="133957" y="165990"/>
                </a:cubicBezTo>
                <a:cubicBezTo>
                  <a:pt x="125221" y="172785"/>
                  <a:pt x="116673" y="179830"/>
                  <a:pt x="107748" y="186375"/>
                </a:cubicBezTo>
                <a:cubicBezTo>
                  <a:pt x="102104" y="190514"/>
                  <a:pt x="95920" y="193884"/>
                  <a:pt x="90276" y="198023"/>
                </a:cubicBezTo>
                <a:cubicBezTo>
                  <a:pt x="66632" y="215362"/>
                  <a:pt x="70720" y="211756"/>
                  <a:pt x="58242" y="224232"/>
                </a:cubicBezTo>
                <a:cubicBezTo>
                  <a:pt x="54359" y="223261"/>
                  <a:pt x="49719" y="223820"/>
                  <a:pt x="46594" y="221320"/>
                </a:cubicBezTo>
                <a:cubicBezTo>
                  <a:pt x="44197" y="219402"/>
                  <a:pt x="44891" y="215405"/>
                  <a:pt x="43682" y="212584"/>
                </a:cubicBezTo>
                <a:cubicBezTo>
                  <a:pt x="41972" y="208594"/>
                  <a:pt x="39470" y="204966"/>
                  <a:pt x="37858" y="200935"/>
                </a:cubicBezTo>
                <a:cubicBezTo>
                  <a:pt x="35578" y="195235"/>
                  <a:pt x="34132" y="189232"/>
                  <a:pt x="32034" y="183463"/>
                </a:cubicBezTo>
                <a:cubicBezTo>
                  <a:pt x="23400" y="159721"/>
                  <a:pt x="29540" y="177854"/>
                  <a:pt x="20385" y="157254"/>
                </a:cubicBezTo>
                <a:cubicBezTo>
                  <a:pt x="10886" y="135881"/>
                  <a:pt x="19051" y="149428"/>
                  <a:pt x="8737" y="133957"/>
                </a:cubicBezTo>
                <a:cubicBezTo>
                  <a:pt x="7766" y="127162"/>
                  <a:pt x="7369" y="120260"/>
                  <a:pt x="5825" y="113572"/>
                </a:cubicBezTo>
                <a:cubicBezTo>
                  <a:pt x="4444" y="107590"/>
                  <a:pt x="0" y="96099"/>
                  <a:pt x="0" y="96099"/>
                </a:cubicBezTo>
                <a:cubicBezTo>
                  <a:pt x="3883" y="86392"/>
                  <a:pt x="1774" y="63543"/>
                  <a:pt x="11649" y="66978"/>
                </a:cubicBezTo>
                <a:cubicBezTo>
                  <a:pt x="35645" y="75324"/>
                  <a:pt x="46433" y="104453"/>
                  <a:pt x="66979" y="119396"/>
                </a:cubicBezTo>
                <a:cubicBezTo>
                  <a:pt x="154807" y="183271"/>
                  <a:pt x="49268" y="110527"/>
                  <a:pt x="128133" y="154341"/>
                </a:cubicBezTo>
                <a:cubicBezTo>
                  <a:pt x="181025" y="183725"/>
                  <a:pt x="126610" y="163541"/>
                  <a:pt x="168902" y="177638"/>
                </a:cubicBezTo>
                <a:cubicBezTo>
                  <a:pt x="173756" y="176667"/>
                  <a:pt x="179165" y="177182"/>
                  <a:pt x="183463" y="174726"/>
                </a:cubicBezTo>
                <a:cubicBezTo>
                  <a:pt x="186502" y="172990"/>
                  <a:pt x="187587" y="169049"/>
                  <a:pt x="189287" y="165990"/>
                </a:cubicBezTo>
                <a:cubicBezTo>
                  <a:pt x="192449" y="160298"/>
                  <a:pt x="195378" y="154467"/>
                  <a:pt x="198023" y="148517"/>
                </a:cubicBezTo>
                <a:cubicBezTo>
                  <a:pt x="203148" y="136986"/>
                  <a:pt x="206941" y="124859"/>
                  <a:pt x="212584" y="113572"/>
                </a:cubicBezTo>
                <a:cubicBezTo>
                  <a:pt x="214525" y="109689"/>
                  <a:pt x="216645" y="105891"/>
                  <a:pt x="218408" y="101924"/>
                </a:cubicBezTo>
                <a:cubicBezTo>
                  <a:pt x="220531" y="97147"/>
                  <a:pt x="222397" y="92258"/>
                  <a:pt x="224232" y="87363"/>
                </a:cubicBezTo>
                <a:cubicBezTo>
                  <a:pt x="225310" y="84489"/>
                  <a:pt x="225771" y="81372"/>
                  <a:pt x="227144" y="78627"/>
                </a:cubicBezTo>
                <a:cubicBezTo>
                  <a:pt x="228709" y="75497"/>
                  <a:pt x="231027" y="72803"/>
                  <a:pt x="232969" y="69891"/>
                </a:cubicBezTo>
                <a:lnTo>
                  <a:pt x="238793" y="52418"/>
                </a:lnTo>
                <a:cubicBezTo>
                  <a:pt x="239764" y="49506"/>
                  <a:pt x="239535" y="45853"/>
                  <a:pt x="241705" y="43682"/>
                </a:cubicBezTo>
                <a:cubicBezTo>
                  <a:pt x="243646" y="41740"/>
                  <a:pt x="245814" y="40001"/>
                  <a:pt x="247529" y="37857"/>
                </a:cubicBezTo>
                <a:cubicBezTo>
                  <a:pt x="254282" y="29416"/>
                  <a:pt x="251454" y="27855"/>
                  <a:pt x="262090" y="23297"/>
                </a:cubicBezTo>
                <a:cubicBezTo>
                  <a:pt x="265769" y="21721"/>
                  <a:pt x="269855" y="21356"/>
                  <a:pt x="273738" y="20385"/>
                </a:cubicBezTo>
                <a:cubicBezTo>
                  <a:pt x="280533" y="21356"/>
                  <a:pt x="287984" y="20227"/>
                  <a:pt x="294123" y="23297"/>
                </a:cubicBezTo>
                <a:cubicBezTo>
                  <a:pt x="304022" y="28247"/>
                  <a:pt x="311290" y="37299"/>
                  <a:pt x="320332" y="43682"/>
                </a:cubicBezTo>
                <a:cubicBezTo>
                  <a:pt x="327813" y="48963"/>
                  <a:pt x="335647" y="53752"/>
                  <a:pt x="343628" y="58242"/>
                </a:cubicBezTo>
                <a:cubicBezTo>
                  <a:pt x="351195" y="62499"/>
                  <a:pt x="359562" y="65289"/>
                  <a:pt x="366925" y="69891"/>
                </a:cubicBezTo>
                <a:cubicBezTo>
                  <a:pt x="375156" y="75036"/>
                  <a:pt x="381737" y="82649"/>
                  <a:pt x="390222" y="87363"/>
                </a:cubicBezTo>
                <a:cubicBezTo>
                  <a:pt x="399361" y="92440"/>
                  <a:pt x="409992" y="94336"/>
                  <a:pt x="419343" y="99012"/>
                </a:cubicBezTo>
                <a:cubicBezTo>
                  <a:pt x="425604" y="102142"/>
                  <a:pt x="430770" y="107133"/>
                  <a:pt x="436816" y="110660"/>
                </a:cubicBezTo>
                <a:cubicBezTo>
                  <a:pt x="442440" y="113941"/>
                  <a:pt x="448596" y="116234"/>
                  <a:pt x="454288" y="119396"/>
                </a:cubicBezTo>
                <a:cubicBezTo>
                  <a:pt x="457348" y="121096"/>
                  <a:pt x="459808" y="123841"/>
                  <a:pt x="463025" y="125220"/>
                </a:cubicBezTo>
                <a:cubicBezTo>
                  <a:pt x="466704" y="126797"/>
                  <a:pt x="470825" y="127033"/>
                  <a:pt x="474673" y="128133"/>
                </a:cubicBezTo>
                <a:cubicBezTo>
                  <a:pt x="477624" y="128976"/>
                  <a:pt x="480497" y="130074"/>
                  <a:pt x="483409" y="131045"/>
                </a:cubicBezTo>
                <a:cubicBezTo>
                  <a:pt x="488263" y="130074"/>
                  <a:pt x="493643" y="130537"/>
                  <a:pt x="497970" y="128133"/>
                </a:cubicBezTo>
                <a:cubicBezTo>
                  <a:pt x="512571" y="120021"/>
                  <a:pt x="507254" y="116173"/>
                  <a:pt x="515442" y="104836"/>
                </a:cubicBezTo>
                <a:cubicBezTo>
                  <a:pt x="525561" y="90825"/>
                  <a:pt x="547476" y="64066"/>
                  <a:pt x="547476" y="64066"/>
                </a:cubicBezTo>
                <a:cubicBezTo>
                  <a:pt x="550379" y="55357"/>
                  <a:pt x="550987" y="50463"/>
                  <a:pt x="559124" y="43682"/>
                </a:cubicBezTo>
                <a:cubicBezTo>
                  <a:pt x="561482" y="41717"/>
                  <a:pt x="564948" y="41741"/>
                  <a:pt x="567860" y="40770"/>
                </a:cubicBezTo>
                <a:cubicBezTo>
                  <a:pt x="572769" y="48133"/>
                  <a:pt x="574875" y="49630"/>
                  <a:pt x="576597" y="58242"/>
                </a:cubicBezTo>
                <a:cubicBezTo>
                  <a:pt x="577943" y="64973"/>
                  <a:pt x="576721" y="72355"/>
                  <a:pt x="579509" y="78627"/>
                </a:cubicBezTo>
                <a:cubicBezTo>
                  <a:pt x="580930" y="81825"/>
                  <a:pt x="585333" y="82510"/>
                  <a:pt x="588245" y="84451"/>
                </a:cubicBezTo>
                <a:cubicBezTo>
                  <a:pt x="593099" y="81539"/>
                  <a:pt x="598599" y="79501"/>
                  <a:pt x="602806" y="75715"/>
                </a:cubicBezTo>
                <a:cubicBezTo>
                  <a:pt x="615266" y="64501"/>
                  <a:pt x="619237" y="53807"/>
                  <a:pt x="629014" y="40770"/>
                </a:cubicBezTo>
                <a:cubicBezTo>
                  <a:pt x="636473" y="30825"/>
                  <a:pt x="641967" y="18543"/>
                  <a:pt x="652311" y="11648"/>
                </a:cubicBezTo>
                <a:lnTo>
                  <a:pt x="669784" y="0"/>
                </a:lnTo>
                <a:cubicBezTo>
                  <a:pt x="674637" y="3883"/>
                  <a:pt x="680615" y="6676"/>
                  <a:pt x="684344" y="11648"/>
                </a:cubicBezTo>
                <a:cubicBezTo>
                  <a:pt x="689461" y="18471"/>
                  <a:pt x="698109" y="39618"/>
                  <a:pt x="701817" y="49506"/>
                </a:cubicBezTo>
                <a:cubicBezTo>
                  <a:pt x="702895" y="52380"/>
                  <a:pt x="703238" y="55559"/>
                  <a:pt x="704729" y="58242"/>
                </a:cubicBezTo>
                <a:cubicBezTo>
                  <a:pt x="708129" y="64361"/>
                  <a:pt x="712495" y="69891"/>
                  <a:pt x="716378" y="75715"/>
                </a:cubicBezTo>
                <a:cubicBezTo>
                  <a:pt x="718319" y="78627"/>
                  <a:pt x="718807" y="83602"/>
                  <a:pt x="722202" y="84451"/>
                </a:cubicBezTo>
                <a:lnTo>
                  <a:pt x="733850" y="87363"/>
                </a:lnTo>
                <a:cubicBezTo>
                  <a:pt x="748809" y="72405"/>
                  <a:pt x="745066" y="74776"/>
                  <a:pt x="760059" y="64066"/>
                </a:cubicBezTo>
                <a:cubicBezTo>
                  <a:pt x="762907" y="62032"/>
                  <a:pt x="765665" y="59807"/>
                  <a:pt x="768795" y="58242"/>
                </a:cubicBezTo>
                <a:cubicBezTo>
                  <a:pt x="771541" y="56869"/>
                  <a:pt x="774620" y="56301"/>
                  <a:pt x="777532" y="55330"/>
                </a:cubicBezTo>
                <a:cubicBezTo>
                  <a:pt x="780444" y="53389"/>
                  <a:pt x="782768" y="49506"/>
                  <a:pt x="786268" y="49506"/>
                </a:cubicBezTo>
                <a:cubicBezTo>
                  <a:pt x="798077" y="49506"/>
                  <a:pt x="810191" y="51091"/>
                  <a:pt x="821213" y="55330"/>
                </a:cubicBezTo>
                <a:cubicBezTo>
                  <a:pt x="824078" y="56432"/>
                  <a:pt x="822602" y="61401"/>
                  <a:pt x="824125" y="64066"/>
                </a:cubicBezTo>
                <a:cubicBezTo>
                  <a:pt x="829401" y="73299"/>
                  <a:pt x="834179" y="75437"/>
                  <a:pt x="838686" y="84451"/>
                </a:cubicBezTo>
                <a:cubicBezTo>
                  <a:pt x="846247" y="99573"/>
                  <a:pt x="836046" y="87634"/>
                  <a:pt x="847422" y="99012"/>
                </a:cubicBezTo>
                <a:cubicBezTo>
                  <a:pt x="848393" y="102895"/>
                  <a:pt x="848757" y="106981"/>
                  <a:pt x="850334" y="110660"/>
                </a:cubicBezTo>
                <a:cubicBezTo>
                  <a:pt x="854012" y="119241"/>
                  <a:pt x="858898" y="121136"/>
                  <a:pt x="864895" y="128133"/>
                </a:cubicBezTo>
                <a:cubicBezTo>
                  <a:pt x="873530" y="138207"/>
                  <a:pt x="879557" y="150092"/>
                  <a:pt x="888192" y="160166"/>
                </a:cubicBezTo>
                <a:cubicBezTo>
                  <a:pt x="890872" y="163293"/>
                  <a:pt x="894292" y="165738"/>
                  <a:pt x="896928" y="168902"/>
                </a:cubicBezTo>
                <a:cubicBezTo>
                  <a:pt x="899169" y="171591"/>
                  <a:pt x="900277" y="175163"/>
                  <a:pt x="902752" y="177638"/>
                </a:cubicBezTo>
                <a:cubicBezTo>
                  <a:pt x="913103" y="187990"/>
                  <a:pt x="911488" y="178049"/>
                  <a:pt x="911488" y="189287"/>
                </a:cubicBezTo>
              </a:path>
            </a:pathLst>
          </a:custGeom>
          <a:noFill/>
          <a:ln>
            <a:solidFill>
              <a:srgbClr val="3B38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1" name="フリーフォーム 90"/>
          <p:cNvSpPr/>
          <p:nvPr/>
        </p:nvSpPr>
        <p:spPr>
          <a:xfrm>
            <a:off x="3811034" y="4904600"/>
            <a:ext cx="154341" cy="0"/>
          </a:xfrm>
          <a:custGeom>
            <a:avLst/>
            <a:gdLst>
              <a:gd name="connsiteX0" fmla="*/ 0 w 154341"/>
              <a:gd name="connsiteY0" fmla="*/ 0 h 0"/>
              <a:gd name="connsiteX1" fmla="*/ 154341 w 154341"/>
              <a:gd name="connsiteY1" fmla="*/ 0 h 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154341">
                <a:moveTo>
                  <a:pt x="0" y="0"/>
                </a:moveTo>
                <a:lnTo>
                  <a:pt x="154341" y="0"/>
                </a:lnTo>
              </a:path>
            </a:pathLst>
          </a:custGeom>
          <a:noFill/>
          <a:ln>
            <a:solidFill>
              <a:srgbClr val="3B383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2" name="Google Shape;1255;p25"/>
          <p:cNvSpPr/>
          <p:nvPr/>
        </p:nvSpPr>
        <p:spPr>
          <a:xfrm>
            <a:off x="4761292" y="3986601"/>
            <a:ext cx="397222" cy="2015887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3" name="Google Shape;1255;p25"/>
          <p:cNvSpPr/>
          <p:nvPr/>
        </p:nvSpPr>
        <p:spPr>
          <a:xfrm>
            <a:off x="3132436" y="5872854"/>
            <a:ext cx="1788167" cy="265976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4" name="Google Shape;1255;p25"/>
          <p:cNvSpPr/>
          <p:nvPr/>
        </p:nvSpPr>
        <p:spPr>
          <a:xfrm>
            <a:off x="3032667" y="4588949"/>
            <a:ext cx="179525" cy="854236"/>
          </a:xfrm>
          <a:prstGeom prst="rect">
            <a:avLst/>
          </a:prstGeom>
          <a:solidFill>
            <a:schemeClr val="bg1"/>
          </a:solidFill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5" name="Google Shape;1255;p25"/>
          <p:cNvSpPr/>
          <p:nvPr/>
        </p:nvSpPr>
        <p:spPr>
          <a:xfrm>
            <a:off x="3219666" y="3986601"/>
            <a:ext cx="1502165" cy="1880518"/>
          </a:xfrm>
          <a:prstGeom prst="rect">
            <a:avLst/>
          </a:prstGeom>
          <a:noFill/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6" name="グループ化 95"/>
          <p:cNvGrpSpPr/>
          <p:nvPr/>
        </p:nvGrpSpPr>
        <p:grpSpPr>
          <a:xfrm rot="1889223">
            <a:off x="2408658" y="4896164"/>
            <a:ext cx="529962" cy="1014939"/>
            <a:chOff x="4204863" y="4294483"/>
            <a:chExt cx="529962" cy="1014939"/>
          </a:xfrm>
        </p:grpSpPr>
        <p:sp>
          <p:nvSpPr>
            <p:cNvPr id="97" name="Google Shape;1234;p25"/>
            <p:cNvSpPr/>
            <p:nvPr/>
          </p:nvSpPr>
          <p:spPr>
            <a:xfrm rot="1692757">
              <a:off x="4204863" y="4656297"/>
              <a:ext cx="160643" cy="653125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98" name="Google Shape;1235;p25"/>
            <p:cNvGrpSpPr/>
            <p:nvPr/>
          </p:nvGrpSpPr>
          <p:grpSpPr>
            <a:xfrm rot="1434135" flipH="1">
              <a:off x="4251485" y="4294483"/>
              <a:ext cx="483340" cy="545170"/>
              <a:chOff x="3805164" y="3252287"/>
              <a:chExt cx="1192516" cy="1345064"/>
            </a:xfrm>
          </p:grpSpPr>
          <p:sp>
            <p:nvSpPr>
              <p:cNvPr id="99" name="Google Shape;1236;p25"/>
              <p:cNvSpPr/>
              <p:nvPr/>
            </p:nvSpPr>
            <p:spPr>
              <a:xfrm>
                <a:off x="3892652" y="3353184"/>
                <a:ext cx="1014057" cy="1244167"/>
              </a:xfrm>
              <a:prstGeom prst="ellipse">
                <a:avLst/>
              </a:prstGeom>
              <a:solidFill>
                <a:srgbClr val="C8905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0" name="Google Shape;1237;p25"/>
              <p:cNvSpPr/>
              <p:nvPr/>
            </p:nvSpPr>
            <p:spPr>
              <a:xfrm>
                <a:off x="3805164" y="3304530"/>
                <a:ext cx="1192516" cy="597804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01" name="Google Shape;1238;p25"/>
              <p:cNvSpPr/>
              <p:nvPr/>
            </p:nvSpPr>
            <p:spPr>
              <a:xfrm>
                <a:off x="4399680" y="3252287"/>
                <a:ext cx="45719" cy="310508"/>
              </a:xfrm>
              <a:prstGeom prst="can">
                <a:avLst>
                  <a:gd name="adj" fmla="val 25000"/>
                </a:avLst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11" name="Google Shape;1077;p23">
            <a:extLst>
              <a:ext uri="{FF2B5EF4-FFF2-40B4-BE49-F238E27FC236}">
                <a16:creationId xmlns:a16="http://schemas.microsoft.com/office/drawing/2014/main" id="{A90021A2-E4F9-0CF4-6E68-60EDABF9A387}"/>
              </a:ext>
            </a:extLst>
          </p:cNvPr>
          <p:cNvSpPr txBox="1"/>
          <p:nvPr/>
        </p:nvSpPr>
        <p:spPr>
          <a:xfrm>
            <a:off x="482784" y="3692342"/>
            <a:ext cx="4189838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ここでは何を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作っているのですか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Google Shape;2218;p37">
            <a:extLst>
              <a:ext uri="{FF2B5EF4-FFF2-40B4-BE49-F238E27FC236}">
                <a16:creationId xmlns:a16="http://schemas.microsoft.com/office/drawing/2014/main" id="{94EA8CC0-3DE0-158D-2773-EC49B3246A1D}"/>
              </a:ext>
            </a:extLst>
          </p:cNvPr>
          <p:cNvSpPr/>
          <p:nvPr/>
        </p:nvSpPr>
        <p:spPr>
          <a:xfrm>
            <a:off x="5785965" y="3002488"/>
            <a:ext cx="830350" cy="2767457"/>
          </a:xfrm>
          <a:prstGeom prst="can">
            <a:avLst>
              <a:gd name="adj" fmla="val 36826"/>
            </a:avLst>
          </a:prstGeom>
          <a:solidFill>
            <a:srgbClr val="C89058"/>
          </a:solidFill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" name="Google Shape;2219;p37">
            <a:extLst>
              <a:ext uri="{FF2B5EF4-FFF2-40B4-BE49-F238E27FC236}">
                <a16:creationId xmlns:a16="http://schemas.microsoft.com/office/drawing/2014/main" id="{ECE891AD-F497-39D6-923B-20179B387BBF}"/>
              </a:ext>
            </a:extLst>
          </p:cNvPr>
          <p:cNvSpPr/>
          <p:nvPr/>
        </p:nvSpPr>
        <p:spPr>
          <a:xfrm>
            <a:off x="5924826" y="3083824"/>
            <a:ext cx="534845" cy="152221"/>
          </a:xfrm>
          <a:custGeom>
            <a:avLst/>
            <a:gdLst/>
            <a:ahLst/>
            <a:cxnLst/>
            <a:rect l="l" t="t" r="r" b="b"/>
            <a:pathLst>
              <a:path w="331167" h="147637" extrusionOk="0">
                <a:moveTo>
                  <a:pt x="130969" y="66675"/>
                </a:moveTo>
                <a:cubicBezTo>
                  <a:pt x="134938" y="67469"/>
                  <a:pt x="140013" y="66194"/>
                  <a:pt x="142875" y="69056"/>
                </a:cubicBezTo>
                <a:cubicBezTo>
                  <a:pt x="146425" y="72606"/>
                  <a:pt x="147638" y="83344"/>
                  <a:pt x="147638" y="83344"/>
                </a:cubicBezTo>
                <a:cubicBezTo>
                  <a:pt x="145257" y="89694"/>
                  <a:pt x="144731" y="97098"/>
                  <a:pt x="140494" y="102394"/>
                </a:cubicBezTo>
                <a:cubicBezTo>
                  <a:pt x="133518" y="111114"/>
                  <a:pt x="113325" y="105460"/>
                  <a:pt x="107157" y="104775"/>
                </a:cubicBezTo>
                <a:cubicBezTo>
                  <a:pt x="100950" y="101051"/>
                  <a:pt x="92275" y="97155"/>
                  <a:pt x="88107" y="90487"/>
                </a:cubicBezTo>
                <a:cubicBezTo>
                  <a:pt x="85842" y="86862"/>
                  <a:pt x="84932" y="82550"/>
                  <a:pt x="83344" y="78581"/>
                </a:cubicBezTo>
                <a:cubicBezTo>
                  <a:pt x="84138" y="68262"/>
                  <a:pt x="82805" y="57554"/>
                  <a:pt x="85725" y="47625"/>
                </a:cubicBezTo>
                <a:cubicBezTo>
                  <a:pt x="86992" y="43317"/>
                  <a:pt x="91706" y="40857"/>
                  <a:pt x="95250" y="38100"/>
                </a:cubicBezTo>
                <a:cubicBezTo>
                  <a:pt x="103685" y="31539"/>
                  <a:pt x="105815" y="31403"/>
                  <a:pt x="114300" y="28575"/>
                </a:cubicBezTo>
                <a:cubicBezTo>
                  <a:pt x="132556" y="29369"/>
                  <a:pt x="150845" y="29606"/>
                  <a:pt x="169069" y="30956"/>
                </a:cubicBezTo>
                <a:cubicBezTo>
                  <a:pt x="172333" y="31198"/>
                  <a:pt x="175512" y="32236"/>
                  <a:pt x="178594" y="33337"/>
                </a:cubicBezTo>
                <a:cubicBezTo>
                  <a:pt x="186645" y="36212"/>
                  <a:pt x="202407" y="42862"/>
                  <a:pt x="202407" y="42862"/>
                </a:cubicBezTo>
                <a:cubicBezTo>
                  <a:pt x="214888" y="55343"/>
                  <a:pt x="217932" y="56521"/>
                  <a:pt x="226219" y="71437"/>
                </a:cubicBezTo>
                <a:cubicBezTo>
                  <a:pt x="228506" y="75553"/>
                  <a:pt x="230323" y="87193"/>
                  <a:pt x="230982" y="90487"/>
                </a:cubicBezTo>
                <a:cubicBezTo>
                  <a:pt x="230188" y="99218"/>
                  <a:pt x="232114" y="108649"/>
                  <a:pt x="228600" y="116681"/>
                </a:cubicBezTo>
                <a:cubicBezTo>
                  <a:pt x="226115" y="122360"/>
                  <a:pt x="219206" y="124781"/>
                  <a:pt x="214313" y="128587"/>
                </a:cubicBezTo>
                <a:cubicBezTo>
                  <a:pt x="212054" y="130344"/>
                  <a:pt x="209800" y="132223"/>
                  <a:pt x="207169" y="133350"/>
                </a:cubicBezTo>
                <a:cubicBezTo>
                  <a:pt x="201556" y="135756"/>
                  <a:pt x="184836" y="137561"/>
                  <a:pt x="180975" y="138112"/>
                </a:cubicBezTo>
                <a:cubicBezTo>
                  <a:pt x="161321" y="144666"/>
                  <a:pt x="181664" y="138380"/>
                  <a:pt x="138113" y="145256"/>
                </a:cubicBezTo>
                <a:cubicBezTo>
                  <a:pt x="134880" y="145766"/>
                  <a:pt x="131763" y="146843"/>
                  <a:pt x="128588" y="147637"/>
                </a:cubicBezTo>
                <a:cubicBezTo>
                  <a:pt x="99219" y="146050"/>
                  <a:pt x="69297" y="148769"/>
                  <a:pt x="40482" y="142875"/>
                </a:cubicBezTo>
                <a:cubicBezTo>
                  <a:pt x="32784" y="141300"/>
                  <a:pt x="30099" y="130921"/>
                  <a:pt x="23813" y="126206"/>
                </a:cubicBezTo>
                <a:lnTo>
                  <a:pt x="14288" y="119062"/>
                </a:lnTo>
                <a:cubicBezTo>
                  <a:pt x="1259" y="93005"/>
                  <a:pt x="5189" y="103669"/>
                  <a:pt x="0" y="88106"/>
                </a:cubicBezTo>
                <a:cubicBezTo>
                  <a:pt x="1588" y="77787"/>
                  <a:pt x="2231" y="67278"/>
                  <a:pt x="4763" y="57150"/>
                </a:cubicBezTo>
                <a:cubicBezTo>
                  <a:pt x="5457" y="54374"/>
                  <a:pt x="8008" y="52433"/>
                  <a:pt x="9525" y="50006"/>
                </a:cubicBezTo>
                <a:cubicBezTo>
                  <a:pt x="24477" y="26083"/>
                  <a:pt x="8063" y="49296"/>
                  <a:pt x="26194" y="28575"/>
                </a:cubicBezTo>
                <a:cubicBezTo>
                  <a:pt x="28807" y="25588"/>
                  <a:pt x="30108" y="21357"/>
                  <a:pt x="33338" y="19050"/>
                </a:cubicBezTo>
                <a:cubicBezTo>
                  <a:pt x="36001" y="17148"/>
                  <a:pt x="39654" y="17311"/>
                  <a:pt x="42863" y="16669"/>
                </a:cubicBezTo>
                <a:cubicBezTo>
                  <a:pt x="47597" y="15722"/>
                  <a:pt x="52416" y="15234"/>
                  <a:pt x="57150" y="14287"/>
                </a:cubicBezTo>
                <a:cubicBezTo>
                  <a:pt x="64326" y="12852"/>
                  <a:pt x="71345" y="10610"/>
                  <a:pt x="78582" y="9525"/>
                </a:cubicBezTo>
                <a:cubicBezTo>
                  <a:pt x="87252" y="8225"/>
                  <a:pt x="96068" y="8168"/>
                  <a:pt x="104775" y="7144"/>
                </a:cubicBezTo>
                <a:cubicBezTo>
                  <a:pt x="109570" y="6580"/>
                  <a:pt x="114264" y="5295"/>
                  <a:pt x="119063" y="4762"/>
                </a:cubicBezTo>
                <a:cubicBezTo>
                  <a:pt x="183175" y="-2362"/>
                  <a:pt x="120592" y="6244"/>
                  <a:pt x="164307" y="0"/>
                </a:cubicBezTo>
                <a:cubicBezTo>
                  <a:pt x="195263" y="794"/>
                  <a:pt x="226284" y="226"/>
                  <a:pt x="257175" y="2381"/>
                </a:cubicBezTo>
                <a:cubicBezTo>
                  <a:pt x="260716" y="2628"/>
                  <a:pt x="263332" y="6021"/>
                  <a:pt x="266700" y="7144"/>
                </a:cubicBezTo>
                <a:cubicBezTo>
                  <a:pt x="270540" y="8424"/>
                  <a:pt x="274638" y="8731"/>
                  <a:pt x="278607" y="9525"/>
                </a:cubicBezTo>
                <a:cubicBezTo>
                  <a:pt x="296537" y="21478"/>
                  <a:pt x="273751" y="7444"/>
                  <a:pt x="295275" y="16669"/>
                </a:cubicBezTo>
                <a:cubicBezTo>
                  <a:pt x="297905" y="17796"/>
                  <a:pt x="299934" y="20011"/>
                  <a:pt x="302419" y="21431"/>
                </a:cubicBezTo>
                <a:cubicBezTo>
                  <a:pt x="318215" y="30457"/>
                  <a:pt x="306582" y="20832"/>
                  <a:pt x="321469" y="35719"/>
                </a:cubicBezTo>
                <a:cubicBezTo>
                  <a:pt x="322263" y="38100"/>
                  <a:pt x="322861" y="40555"/>
                  <a:pt x="323850" y="42862"/>
                </a:cubicBezTo>
                <a:cubicBezTo>
                  <a:pt x="326217" y="48386"/>
                  <a:pt x="329978" y="53436"/>
                  <a:pt x="330994" y="59531"/>
                </a:cubicBezTo>
                <a:cubicBezTo>
                  <a:pt x="331385" y="61880"/>
                  <a:pt x="330994" y="64294"/>
                  <a:pt x="330994" y="66675"/>
                </a:cubicBezTo>
              </a:path>
            </a:pathLst>
          </a:custGeom>
          <a:noFill/>
          <a:ln w="12700" cap="flat" cmpd="sng">
            <a:solidFill>
              <a:srgbClr val="3F3F3F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" name="矢印: 右 16">
            <a:extLst>
              <a:ext uri="{FF2B5EF4-FFF2-40B4-BE49-F238E27FC236}">
                <a16:creationId xmlns:a16="http://schemas.microsoft.com/office/drawing/2014/main" id="{9EE0F772-518F-62A7-AF6F-636783A3E2A8}"/>
              </a:ext>
            </a:extLst>
          </p:cNvPr>
          <p:cNvSpPr/>
          <p:nvPr/>
        </p:nvSpPr>
        <p:spPr>
          <a:xfrm>
            <a:off x="6893728" y="4125780"/>
            <a:ext cx="582769" cy="484632"/>
          </a:xfrm>
          <a:prstGeom prst="rightArrow">
            <a:avLst/>
          </a:prstGeom>
          <a:solidFill>
            <a:schemeClr val="bg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直方体 17">
            <a:extLst>
              <a:ext uri="{FF2B5EF4-FFF2-40B4-BE49-F238E27FC236}">
                <a16:creationId xmlns:a16="http://schemas.microsoft.com/office/drawing/2014/main" id="{F79B6FC9-EE33-2288-94C2-CA190675F5CD}"/>
              </a:ext>
            </a:extLst>
          </p:cNvPr>
          <p:cNvSpPr/>
          <p:nvPr/>
        </p:nvSpPr>
        <p:spPr>
          <a:xfrm>
            <a:off x="7782012" y="3094324"/>
            <a:ext cx="512429" cy="2645287"/>
          </a:xfrm>
          <a:prstGeom prst="cube">
            <a:avLst/>
          </a:prstGeom>
          <a:solidFill>
            <a:srgbClr val="C89058"/>
          </a:solidFill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" name="Google Shape;1077;p23">
            <a:extLst>
              <a:ext uri="{FF2B5EF4-FFF2-40B4-BE49-F238E27FC236}">
                <a16:creationId xmlns:a16="http://schemas.microsoft.com/office/drawing/2014/main" id="{EA065C2C-A52C-15DB-6B6B-3723D6ADC818}"/>
              </a:ext>
            </a:extLst>
          </p:cNvPr>
          <p:cNvSpPr txBox="1"/>
          <p:nvPr/>
        </p:nvSpPr>
        <p:spPr>
          <a:xfrm>
            <a:off x="6760783" y="3646196"/>
            <a:ext cx="1184469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カット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0" name="矢印: 右 19">
            <a:extLst>
              <a:ext uri="{FF2B5EF4-FFF2-40B4-BE49-F238E27FC236}">
                <a16:creationId xmlns:a16="http://schemas.microsoft.com/office/drawing/2014/main" id="{36B1D6D7-4A81-AC9A-CC44-FC16DB6B0BBD}"/>
              </a:ext>
            </a:extLst>
          </p:cNvPr>
          <p:cNvSpPr/>
          <p:nvPr/>
        </p:nvSpPr>
        <p:spPr>
          <a:xfrm>
            <a:off x="8594241" y="4125780"/>
            <a:ext cx="582769" cy="484632"/>
          </a:xfrm>
          <a:prstGeom prst="rightArrow">
            <a:avLst/>
          </a:prstGeom>
          <a:solidFill>
            <a:schemeClr val="bg1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1" name="直方体 20">
            <a:extLst>
              <a:ext uri="{FF2B5EF4-FFF2-40B4-BE49-F238E27FC236}">
                <a16:creationId xmlns:a16="http://schemas.microsoft.com/office/drawing/2014/main" id="{74EB7BE4-D50C-5782-364D-EAB3961946C1}"/>
              </a:ext>
            </a:extLst>
          </p:cNvPr>
          <p:cNvSpPr/>
          <p:nvPr/>
        </p:nvSpPr>
        <p:spPr>
          <a:xfrm>
            <a:off x="9424469" y="3094324"/>
            <a:ext cx="512429" cy="2645287"/>
          </a:xfrm>
          <a:prstGeom prst="cube">
            <a:avLst/>
          </a:prstGeom>
          <a:solidFill>
            <a:srgbClr val="C89058"/>
          </a:solidFill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2" name="Google Shape;1077;p23">
            <a:extLst>
              <a:ext uri="{FF2B5EF4-FFF2-40B4-BE49-F238E27FC236}">
                <a16:creationId xmlns:a16="http://schemas.microsoft.com/office/drawing/2014/main" id="{71AEB1E4-7A26-365E-CC15-95ED0891B356}"/>
              </a:ext>
            </a:extLst>
          </p:cNvPr>
          <p:cNvSpPr txBox="1"/>
          <p:nvPr/>
        </p:nvSpPr>
        <p:spPr>
          <a:xfrm>
            <a:off x="8509887" y="3646196"/>
            <a:ext cx="890914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乾燥</a:t>
            </a:r>
            <a:endParaRPr sz="1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" name="Google Shape;1077;p23">
            <a:extLst>
              <a:ext uri="{FF2B5EF4-FFF2-40B4-BE49-F238E27FC236}">
                <a16:creationId xmlns:a16="http://schemas.microsoft.com/office/drawing/2014/main" id="{F077070D-B6C5-051A-9139-9306814B1A09}"/>
              </a:ext>
            </a:extLst>
          </p:cNvPr>
          <p:cNvSpPr txBox="1"/>
          <p:nvPr/>
        </p:nvSpPr>
        <p:spPr>
          <a:xfrm>
            <a:off x="8509887" y="3439032"/>
            <a:ext cx="890914" cy="27695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200" dirty="0">
                <a:solidFill>
                  <a:schemeClr val="dk1"/>
                </a:solidFill>
              </a:rPr>
              <a:t>かんそう</a:t>
            </a:r>
            <a:endParaRPr sz="9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25" name="直線矢印コネクタ 24">
            <a:extLst>
              <a:ext uri="{FF2B5EF4-FFF2-40B4-BE49-F238E27FC236}">
                <a16:creationId xmlns:a16="http://schemas.microsoft.com/office/drawing/2014/main" id="{13415F1B-05AE-BD56-9B24-D10375A031EE}"/>
              </a:ext>
            </a:extLst>
          </p:cNvPr>
          <p:cNvCxnSpPr>
            <a:cxnSpLocks/>
          </p:cNvCxnSpPr>
          <p:nvPr/>
        </p:nvCxnSpPr>
        <p:spPr>
          <a:xfrm>
            <a:off x="8882774" y="2495824"/>
            <a:ext cx="0" cy="900000"/>
          </a:xfrm>
          <a:prstGeom prst="straightConnector1">
            <a:avLst/>
          </a:prstGeom>
          <a:ln w="73025"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Google Shape;1077;p23">
            <a:extLst>
              <a:ext uri="{FF2B5EF4-FFF2-40B4-BE49-F238E27FC236}">
                <a16:creationId xmlns:a16="http://schemas.microsoft.com/office/drawing/2014/main" id="{EC2FD381-C743-FDA3-9C7B-8BFD5A2B438D}"/>
              </a:ext>
            </a:extLst>
          </p:cNvPr>
          <p:cNvSpPr txBox="1"/>
          <p:nvPr/>
        </p:nvSpPr>
        <p:spPr>
          <a:xfrm>
            <a:off x="7621267" y="1294955"/>
            <a:ext cx="2973789" cy="101562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後で、まがったり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われたりしないように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する大切な作業だよ</a:t>
            </a:r>
            <a:endParaRPr lang="en-US" altLang="ja-JP" sz="2000" dirty="0">
              <a:solidFill>
                <a:schemeClr val="dk1"/>
              </a:solidFill>
            </a:endParaRPr>
          </a:p>
        </p:txBody>
      </p:sp>
      <p:sp>
        <p:nvSpPr>
          <p:cNvPr id="85" name="テキスト ボックス 84">
            <a:extLst>
              <a:ext uri="{FF2B5EF4-FFF2-40B4-BE49-F238E27FC236}">
                <a16:creationId xmlns:a16="http://schemas.microsoft.com/office/drawing/2014/main" id="{6A65EAA8-3110-4CE6-8574-97B1D9B6725C}"/>
              </a:ext>
            </a:extLst>
          </p:cNvPr>
          <p:cNvSpPr txBox="1"/>
          <p:nvPr/>
        </p:nvSpPr>
        <p:spPr>
          <a:xfrm>
            <a:off x="661145" y="398349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なが</a:t>
            </a:r>
          </a:p>
        </p:txBody>
      </p:sp>
      <p:sp>
        <p:nvSpPr>
          <p:cNvPr id="86" name="テキスト ボックス 85">
            <a:extLst>
              <a:ext uri="{FF2B5EF4-FFF2-40B4-BE49-F238E27FC236}">
                <a16:creationId xmlns:a16="http://schemas.microsoft.com/office/drawing/2014/main" id="{8AB8E412-E983-45F8-A6D7-F59B3BDD59C5}"/>
              </a:ext>
            </a:extLst>
          </p:cNvPr>
          <p:cNvSpPr txBox="1"/>
          <p:nvPr/>
        </p:nvSpPr>
        <p:spPr>
          <a:xfrm>
            <a:off x="1113464" y="406855"/>
            <a:ext cx="1180265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もくざい</a:t>
            </a:r>
          </a:p>
        </p:txBody>
      </p:sp>
      <p:sp>
        <p:nvSpPr>
          <p:cNvPr id="87" name="テキスト ボックス 86">
            <a:extLst>
              <a:ext uri="{FF2B5EF4-FFF2-40B4-BE49-F238E27FC236}">
                <a16:creationId xmlns:a16="http://schemas.microsoft.com/office/drawing/2014/main" id="{E325388D-B6C1-4F78-A464-9D61EFAC2C68}"/>
              </a:ext>
            </a:extLst>
          </p:cNvPr>
          <p:cNvSpPr txBox="1"/>
          <p:nvPr/>
        </p:nvSpPr>
        <p:spPr>
          <a:xfrm>
            <a:off x="1906134" y="389753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つか</a:t>
            </a:r>
          </a:p>
        </p:txBody>
      </p:sp>
      <p:sp>
        <p:nvSpPr>
          <p:cNvPr id="88" name="テキスト ボックス 87">
            <a:extLst>
              <a:ext uri="{FF2B5EF4-FFF2-40B4-BE49-F238E27FC236}">
                <a16:creationId xmlns:a16="http://schemas.microsoft.com/office/drawing/2014/main" id="{EC1EAF2E-632F-4131-AE33-846D7C9CAC02}"/>
              </a:ext>
            </a:extLst>
          </p:cNvPr>
          <p:cNvSpPr txBox="1"/>
          <p:nvPr/>
        </p:nvSpPr>
        <p:spPr>
          <a:xfrm>
            <a:off x="3250750" y="378696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き</a:t>
            </a:r>
          </a:p>
        </p:txBody>
      </p:sp>
      <p:sp>
        <p:nvSpPr>
          <p:cNvPr id="102" name="テキスト ボックス 101">
            <a:extLst>
              <a:ext uri="{FF2B5EF4-FFF2-40B4-BE49-F238E27FC236}">
                <a16:creationId xmlns:a16="http://schemas.microsoft.com/office/drawing/2014/main" id="{F7C6B88C-4AFD-47DA-8397-7614CAAC973C}"/>
              </a:ext>
            </a:extLst>
          </p:cNvPr>
          <p:cNvSpPr txBox="1"/>
          <p:nvPr/>
        </p:nvSpPr>
        <p:spPr>
          <a:xfrm>
            <a:off x="3423145" y="5705879"/>
            <a:ext cx="1601016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こうじょうちょう</a:t>
            </a:r>
          </a:p>
        </p:txBody>
      </p:sp>
      <p:sp>
        <p:nvSpPr>
          <p:cNvPr id="103" name="テキスト ボックス 102">
            <a:extLst>
              <a:ext uri="{FF2B5EF4-FFF2-40B4-BE49-F238E27FC236}">
                <a16:creationId xmlns:a16="http://schemas.microsoft.com/office/drawing/2014/main" id="{9310374D-0152-41A4-B20D-C74F57F932CA}"/>
              </a:ext>
            </a:extLst>
          </p:cNvPr>
          <p:cNvSpPr txBox="1"/>
          <p:nvPr/>
        </p:nvSpPr>
        <p:spPr>
          <a:xfrm>
            <a:off x="2847000" y="243486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つよ</a:t>
            </a:r>
          </a:p>
        </p:txBody>
      </p:sp>
      <p:sp>
        <p:nvSpPr>
          <p:cNvPr id="104" name="テキスト ボックス 103">
            <a:extLst>
              <a:ext uri="{FF2B5EF4-FFF2-40B4-BE49-F238E27FC236}">
                <a16:creationId xmlns:a16="http://schemas.microsoft.com/office/drawing/2014/main" id="{BB45F02C-CCB1-4E94-822D-065C24234E3A}"/>
              </a:ext>
            </a:extLst>
          </p:cNvPr>
          <p:cNvSpPr txBox="1"/>
          <p:nvPr/>
        </p:nvSpPr>
        <p:spPr>
          <a:xfrm>
            <a:off x="3706898" y="2441095"/>
            <a:ext cx="116917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ざいりょう</a:t>
            </a:r>
          </a:p>
        </p:txBody>
      </p:sp>
      <p:sp>
        <p:nvSpPr>
          <p:cNvPr id="105" name="テキスト ボックス 104">
            <a:extLst>
              <a:ext uri="{FF2B5EF4-FFF2-40B4-BE49-F238E27FC236}">
                <a16:creationId xmlns:a16="http://schemas.microsoft.com/office/drawing/2014/main" id="{83F8D70C-2C9A-4F63-AF25-CAB332245213}"/>
              </a:ext>
            </a:extLst>
          </p:cNvPr>
          <p:cNvSpPr txBox="1"/>
          <p:nvPr/>
        </p:nvSpPr>
        <p:spPr>
          <a:xfrm>
            <a:off x="1472127" y="3529070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なに</a:t>
            </a:r>
          </a:p>
        </p:txBody>
      </p:sp>
      <p:sp>
        <p:nvSpPr>
          <p:cNvPr id="106" name="テキスト ボックス 105">
            <a:extLst>
              <a:ext uri="{FF2B5EF4-FFF2-40B4-BE49-F238E27FC236}">
                <a16:creationId xmlns:a16="http://schemas.microsoft.com/office/drawing/2014/main" id="{D9AF2DBF-F831-4A5D-A59D-1530029F6E9F}"/>
              </a:ext>
            </a:extLst>
          </p:cNvPr>
          <p:cNvSpPr txBox="1"/>
          <p:nvPr/>
        </p:nvSpPr>
        <p:spPr>
          <a:xfrm>
            <a:off x="491157" y="4229690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つく</a:t>
            </a:r>
          </a:p>
        </p:txBody>
      </p:sp>
      <p:sp>
        <p:nvSpPr>
          <p:cNvPr id="107" name="テキスト ボックス 106">
            <a:extLst>
              <a:ext uri="{FF2B5EF4-FFF2-40B4-BE49-F238E27FC236}">
                <a16:creationId xmlns:a16="http://schemas.microsoft.com/office/drawing/2014/main" id="{7D18661A-C882-4483-9AF4-12584FA7A0F5}"/>
              </a:ext>
            </a:extLst>
          </p:cNvPr>
          <p:cNvSpPr txBox="1"/>
          <p:nvPr/>
        </p:nvSpPr>
        <p:spPr>
          <a:xfrm>
            <a:off x="7621267" y="1156455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あと</a:t>
            </a:r>
          </a:p>
        </p:txBody>
      </p:sp>
      <p:sp>
        <p:nvSpPr>
          <p:cNvPr id="108" name="テキスト ボックス 107">
            <a:extLst>
              <a:ext uri="{FF2B5EF4-FFF2-40B4-BE49-F238E27FC236}">
                <a16:creationId xmlns:a16="http://schemas.microsoft.com/office/drawing/2014/main" id="{6FE6D148-61C2-4749-981D-601EBB4AA468}"/>
              </a:ext>
            </a:extLst>
          </p:cNvPr>
          <p:cNvSpPr txBox="1"/>
          <p:nvPr/>
        </p:nvSpPr>
        <p:spPr>
          <a:xfrm>
            <a:off x="8107445" y="2205995"/>
            <a:ext cx="102274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たいせつ</a:t>
            </a:r>
          </a:p>
        </p:txBody>
      </p:sp>
      <p:sp>
        <p:nvSpPr>
          <p:cNvPr id="109" name="テキスト ボックス 108">
            <a:extLst>
              <a:ext uri="{FF2B5EF4-FFF2-40B4-BE49-F238E27FC236}">
                <a16:creationId xmlns:a16="http://schemas.microsoft.com/office/drawing/2014/main" id="{00F4E7B4-6891-4106-9A12-6D7D877C5C08}"/>
              </a:ext>
            </a:extLst>
          </p:cNvPr>
          <p:cNvSpPr txBox="1"/>
          <p:nvPr/>
        </p:nvSpPr>
        <p:spPr>
          <a:xfrm>
            <a:off x="8804344" y="2199043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さぎょう</a:t>
            </a:r>
          </a:p>
        </p:txBody>
      </p:sp>
      <p:sp>
        <p:nvSpPr>
          <p:cNvPr id="110" name="角丸四角形 355">
            <a:extLst>
              <a:ext uri="{FF2B5EF4-FFF2-40B4-BE49-F238E27FC236}">
                <a16:creationId xmlns:a16="http://schemas.microsoft.com/office/drawing/2014/main" id="{810AAEA2-DE17-3D3B-FE6F-A2AE123D8253}"/>
              </a:ext>
            </a:extLst>
          </p:cNvPr>
          <p:cNvSpPr/>
          <p:nvPr/>
        </p:nvSpPr>
        <p:spPr>
          <a:xfrm rot="16200000">
            <a:off x="9833706" y="4059220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111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9138767-2C13-1A04-0921-DA4A3C5C10CA}"/>
              </a:ext>
            </a:extLst>
          </p:cNvPr>
          <p:cNvSpPr txBox="1"/>
          <p:nvPr/>
        </p:nvSpPr>
        <p:spPr>
          <a:xfrm>
            <a:off x="10608996" y="3303605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112" name="グループ化 111">
            <a:extLst>
              <a:ext uri="{FF2B5EF4-FFF2-40B4-BE49-F238E27FC236}">
                <a16:creationId xmlns:a16="http://schemas.microsoft.com/office/drawing/2014/main" id="{C8DE24D3-9F18-94CD-A82C-FB3B671B9A1A}"/>
              </a:ext>
            </a:extLst>
          </p:cNvPr>
          <p:cNvGrpSpPr/>
          <p:nvPr/>
        </p:nvGrpSpPr>
        <p:grpSpPr>
          <a:xfrm rot="2523162">
            <a:off x="11010328" y="3144957"/>
            <a:ext cx="564109" cy="193172"/>
            <a:chOff x="9364349" y="5301095"/>
            <a:chExt cx="371808" cy="127321"/>
          </a:xfrm>
        </p:grpSpPr>
        <p:cxnSp>
          <p:nvCxnSpPr>
            <p:cNvPr id="113" name="直線コネクタ 112">
              <a:extLst>
                <a:ext uri="{FF2B5EF4-FFF2-40B4-BE49-F238E27FC236}">
                  <a16:creationId xmlns:a16="http://schemas.microsoft.com/office/drawing/2014/main" id="{77E6388D-B35C-F75F-9AC3-88C13A369877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直線コネクタ 113">
              <a:extLst>
                <a:ext uri="{FF2B5EF4-FFF2-40B4-BE49-F238E27FC236}">
                  <a16:creationId xmlns:a16="http://schemas.microsoft.com/office/drawing/2014/main" id="{4FC9F576-4105-029F-A837-AC4E2A5F7EA3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直線コネクタ 114">
              <a:extLst>
                <a:ext uri="{FF2B5EF4-FFF2-40B4-BE49-F238E27FC236}">
                  <a16:creationId xmlns:a16="http://schemas.microsoft.com/office/drawing/2014/main" id="{09262F01-0CB6-28D6-7A13-431D2EB2392D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直線コネクタ 115">
              <a:extLst>
                <a:ext uri="{FF2B5EF4-FFF2-40B4-BE49-F238E27FC236}">
                  <a16:creationId xmlns:a16="http://schemas.microsoft.com/office/drawing/2014/main" id="{D68BA29C-C876-A886-1345-6179E23F5E0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7" name="角丸四角形 96">
            <a:extLst>
              <a:ext uri="{FF2B5EF4-FFF2-40B4-BE49-F238E27FC236}">
                <a16:creationId xmlns:a16="http://schemas.microsoft.com/office/drawing/2014/main" id="{5F382E42-3621-471A-BB3C-28EF76DFDEAC}"/>
              </a:ext>
            </a:extLst>
          </p:cNvPr>
          <p:cNvSpPr/>
          <p:nvPr/>
        </p:nvSpPr>
        <p:spPr>
          <a:xfrm>
            <a:off x="9656211" y="5844127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D277222F-42CF-4D56-BF7C-B318F73C59F6}"/>
              </a:ext>
            </a:extLst>
          </p:cNvPr>
          <p:cNvSpPr txBox="1"/>
          <p:nvPr/>
        </p:nvSpPr>
        <p:spPr>
          <a:xfrm>
            <a:off x="9617456" y="583241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489366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" name="Google Shape;1008;p2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2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" name="Google Shape;1044;p23"/>
          <p:cNvSpPr txBox="1"/>
          <p:nvPr/>
        </p:nvSpPr>
        <p:spPr>
          <a:xfrm>
            <a:off x="873626" y="1857513"/>
            <a:ext cx="5321257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何に使うのかな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" name="直方体 20">
            <a:extLst>
              <a:ext uri="{FF2B5EF4-FFF2-40B4-BE49-F238E27FC236}">
                <a16:creationId xmlns:a16="http://schemas.microsoft.com/office/drawing/2014/main" id="{74EB7BE4-D50C-5782-364D-EAB3961946C1}"/>
              </a:ext>
            </a:extLst>
          </p:cNvPr>
          <p:cNvSpPr/>
          <p:nvPr/>
        </p:nvSpPr>
        <p:spPr>
          <a:xfrm>
            <a:off x="6144551" y="2846888"/>
            <a:ext cx="512429" cy="2645287"/>
          </a:xfrm>
          <a:prstGeom prst="cube">
            <a:avLst/>
          </a:prstGeom>
          <a:solidFill>
            <a:srgbClr val="C89058"/>
          </a:solidFill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8" name="Google Shape;1077;p23">
            <a:extLst>
              <a:ext uri="{FF2B5EF4-FFF2-40B4-BE49-F238E27FC236}">
                <a16:creationId xmlns:a16="http://schemas.microsoft.com/office/drawing/2014/main" id="{EC2FD381-C743-FDA3-9C7B-8BFD5A2B438D}"/>
              </a:ext>
            </a:extLst>
          </p:cNvPr>
          <p:cNvSpPr txBox="1"/>
          <p:nvPr/>
        </p:nvSpPr>
        <p:spPr>
          <a:xfrm>
            <a:off x="9780144" y="1957544"/>
            <a:ext cx="2161362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みんなは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わかるかな？</a:t>
            </a:r>
            <a:endParaRPr lang="en-US" altLang="ja-JP" sz="2000" dirty="0">
              <a:solidFill>
                <a:schemeClr val="dk1"/>
              </a:solidFill>
            </a:endParaRPr>
          </a:p>
        </p:txBody>
      </p:sp>
      <p:grpSp>
        <p:nvGrpSpPr>
          <p:cNvPr id="13" name="Google Shape;890;p21">
            <a:extLst>
              <a:ext uri="{FF2B5EF4-FFF2-40B4-BE49-F238E27FC236}">
                <a16:creationId xmlns:a16="http://schemas.microsoft.com/office/drawing/2014/main" id="{ED09CA6B-6D79-23BC-4759-A84F0CF53AE0}"/>
              </a:ext>
            </a:extLst>
          </p:cNvPr>
          <p:cNvGrpSpPr/>
          <p:nvPr/>
        </p:nvGrpSpPr>
        <p:grpSpPr>
          <a:xfrm>
            <a:off x="1186913" y="3221457"/>
            <a:ext cx="2347342" cy="2394529"/>
            <a:chOff x="1774174" y="4621762"/>
            <a:chExt cx="1077013" cy="1098664"/>
          </a:xfrm>
        </p:grpSpPr>
        <p:sp>
          <p:nvSpPr>
            <p:cNvPr id="14" name="Google Shape;891;p21">
              <a:extLst>
                <a:ext uri="{FF2B5EF4-FFF2-40B4-BE49-F238E27FC236}">
                  <a16:creationId xmlns:a16="http://schemas.microsoft.com/office/drawing/2014/main" id="{4CBF2A05-5B0F-BB90-F79B-E934BD1D020D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892;p21">
              <a:extLst>
                <a:ext uri="{FF2B5EF4-FFF2-40B4-BE49-F238E27FC236}">
                  <a16:creationId xmlns:a16="http://schemas.microsoft.com/office/drawing/2014/main" id="{6EDCEEDB-CB27-4A33-DBB4-386F9A8B8EA2}"/>
                </a:ext>
              </a:extLst>
            </p:cNvPr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893;p21">
              <a:extLst>
                <a:ext uri="{FF2B5EF4-FFF2-40B4-BE49-F238E27FC236}">
                  <a16:creationId xmlns:a16="http://schemas.microsoft.com/office/drawing/2014/main" id="{3F51A57A-6513-A11C-6FDC-6E79A939CD38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894;p21">
              <a:extLst>
                <a:ext uri="{FF2B5EF4-FFF2-40B4-BE49-F238E27FC236}">
                  <a16:creationId xmlns:a16="http://schemas.microsoft.com/office/drawing/2014/main" id="{49FF7EC2-ACB0-587C-6DE4-3B604BB6BB57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895;p21">
              <a:extLst>
                <a:ext uri="{FF2B5EF4-FFF2-40B4-BE49-F238E27FC236}">
                  <a16:creationId xmlns:a16="http://schemas.microsoft.com/office/drawing/2014/main" id="{5B12C5B1-31BB-AC3C-8887-695756BD3309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896;p21">
              <a:extLst>
                <a:ext uri="{FF2B5EF4-FFF2-40B4-BE49-F238E27FC236}">
                  <a16:creationId xmlns:a16="http://schemas.microsoft.com/office/drawing/2014/main" id="{7E0FF5A5-D9FA-F914-CFE2-74C60EFC9C53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9" name="Google Shape;897;p21">
              <a:extLst>
                <a:ext uri="{FF2B5EF4-FFF2-40B4-BE49-F238E27FC236}">
                  <a16:creationId xmlns:a16="http://schemas.microsoft.com/office/drawing/2014/main" id="{0F3C7558-9E8A-40CA-5406-45B45EEB6A96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0" name="Google Shape;898;p21">
              <a:extLst>
                <a:ext uri="{FF2B5EF4-FFF2-40B4-BE49-F238E27FC236}">
                  <a16:creationId xmlns:a16="http://schemas.microsoft.com/office/drawing/2014/main" id="{80CB8C31-BF9D-2573-9674-C30A601D9335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1" name="Google Shape;899;p21">
              <a:extLst>
                <a:ext uri="{FF2B5EF4-FFF2-40B4-BE49-F238E27FC236}">
                  <a16:creationId xmlns:a16="http://schemas.microsoft.com/office/drawing/2014/main" id="{533873F9-B4C3-F780-51C3-9A56A3AD3B3A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2" name="Google Shape;900;p21">
              <a:extLst>
                <a:ext uri="{FF2B5EF4-FFF2-40B4-BE49-F238E27FC236}">
                  <a16:creationId xmlns:a16="http://schemas.microsoft.com/office/drawing/2014/main" id="{328269B2-68CF-24BC-ABDF-E7C96A511421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3" name="Google Shape;901;p21">
              <a:extLst>
                <a:ext uri="{FF2B5EF4-FFF2-40B4-BE49-F238E27FC236}">
                  <a16:creationId xmlns:a16="http://schemas.microsoft.com/office/drawing/2014/main" id="{DCD72E94-7394-5E39-0921-EAB68EE77790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4" name="Google Shape;902;p21">
              <a:extLst>
                <a:ext uri="{FF2B5EF4-FFF2-40B4-BE49-F238E27FC236}">
                  <a16:creationId xmlns:a16="http://schemas.microsoft.com/office/drawing/2014/main" id="{4D2E722B-198C-6618-CDA9-5433D74AD4E9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5" name="Google Shape;903;p21">
              <a:extLst>
                <a:ext uri="{FF2B5EF4-FFF2-40B4-BE49-F238E27FC236}">
                  <a16:creationId xmlns:a16="http://schemas.microsoft.com/office/drawing/2014/main" id="{C7FD4FCE-88AB-1E05-6057-7F04F0B61002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904;p21">
              <a:extLst>
                <a:ext uri="{FF2B5EF4-FFF2-40B4-BE49-F238E27FC236}">
                  <a16:creationId xmlns:a16="http://schemas.microsoft.com/office/drawing/2014/main" id="{DA6BD26B-A93E-38F1-E310-213034181CBF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905;p21">
              <a:extLst>
                <a:ext uri="{FF2B5EF4-FFF2-40B4-BE49-F238E27FC236}">
                  <a16:creationId xmlns:a16="http://schemas.microsoft.com/office/drawing/2014/main" id="{1E597B0B-A1B4-4CB7-CAF5-F9DFD140F470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" name="直方体 37">
            <a:extLst>
              <a:ext uri="{FF2B5EF4-FFF2-40B4-BE49-F238E27FC236}">
                <a16:creationId xmlns:a16="http://schemas.microsoft.com/office/drawing/2014/main" id="{DD11E1A9-F154-3DF5-5163-72E42DAEAF08}"/>
              </a:ext>
            </a:extLst>
          </p:cNvPr>
          <p:cNvSpPr/>
          <p:nvPr/>
        </p:nvSpPr>
        <p:spPr>
          <a:xfrm>
            <a:off x="6872355" y="2829597"/>
            <a:ext cx="512429" cy="2645287"/>
          </a:xfrm>
          <a:prstGeom prst="cube">
            <a:avLst/>
          </a:prstGeom>
          <a:solidFill>
            <a:srgbClr val="C89058"/>
          </a:solidFill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9" name="直方体 38">
            <a:extLst>
              <a:ext uri="{FF2B5EF4-FFF2-40B4-BE49-F238E27FC236}">
                <a16:creationId xmlns:a16="http://schemas.microsoft.com/office/drawing/2014/main" id="{130725B4-0788-73D0-9E16-4805D8B6B225}"/>
              </a:ext>
            </a:extLst>
          </p:cNvPr>
          <p:cNvSpPr/>
          <p:nvPr/>
        </p:nvSpPr>
        <p:spPr>
          <a:xfrm>
            <a:off x="7680618" y="2829597"/>
            <a:ext cx="512429" cy="2645287"/>
          </a:xfrm>
          <a:prstGeom prst="cube">
            <a:avLst/>
          </a:prstGeom>
          <a:solidFill>
            <a:srgbClr val="C89058"/>
          </a:solidFill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0" name="直方体 39">
            <a:extLst>
              <a:ext uri="{FF2B5EF4-FFF2-40B4-BE49-F238E27FC236}">
                <a16:creationId xmlns:a16="http://schemas.microsoft.com/office/drawing/2014/main" id="{AAF1C0EE-3FFA-E462-6D59-92A6CC867A31}"/>
              </a:ext>
            </a:extLst>
          </p:cNvPr>
          <p:cNvSpPr/>
          <p:nvPr/>
        </p:nvSpPr>
        <p:spPr>
          <a:xfrm>
            <a:off x="8472906" y="2795813"/>
            <a:ext cx="512429" cy="2645287"/>
          </a:xfrm>
          <a:prstGeom prst="cube">
            <a:avLst/>
          </a:prstGeom>
          <a:solidFill>
            <a:srgbClr val="C89058"/>
          </a:solidFill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4" name="テキスト ボックス 43">
            <a:extLst>
              <a:ext uri="{FF2B5EF4-FFF2-40B4-BE49-F238E27FC236}">
                <a16:creationId xmlns:a16="http://schemas.microsoft.com/office/drawing/2014/main" id="{0C544EB3-2592-4283-AFCC-BB6030AAA4F2}"/>
              </a:ext>
            </a:extLst>
          </p:cNvPr>
          <p:cNvSpPr txBox="1"/>
          <p:nvPr/>
        </p:nvSpPr>
        <p:spPr>
          <a:xfrm>
            <a:off x="947627" y="181904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なに</a:t>
            </a:r>
          </a:p>
        </p:txBody>
      </p:sp>
      <p:sp>
        <p:nvSpPr>
          <p:cNvPr id="45" name="テキスト ボックス 44">
            <a:extLst>
              <a:ext uri="{FF2B5EF4-FFF2-40B4-BE49-F238E27FC236}">
                <a16:creationId xmlns:a16="http://schemas.microsoft.com/office/drawing/2014/main" id="{91E75744-E826-4D8B-987C-F8DD5CE5A370}"/>
              </a:ext>
            </a:extLst>
          </p:cNvPr>
          <p:cNvSpPr txBox="1"/>
          <p:nvPr/>
        </p:nvSpPr>
        <p:spPr>
          <a:xfrm>
            <a:off x="1714575" y="181904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46" name="角丸四角形 355">
            <a:extLst>
              <a:ext uri="{FF2B5EF4-FFF2-40B4-BE49-F238E27FC236}">
                <a16:creationId xmlns:a16="http://schemas.microsoft.com/office/drawing/2014/main" id="{810AAEA2-DE17-3D3B-FE6F-A2AE123D8253}"/>
              </a:ext>
            </a:extLst>
          </p:cNvPr>
          <p:cNvSpPr/>
          <p:nvPr/>
        </p:nvSpPr>
        <p:spPr>
          <a:xfrm rot="16200000">
            <a:off x="9833706" y="4059220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7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9138767-2C13-1A04-0921-DA4A3C5C10CA}"/>
              </a:ext>
            </a:extLst>
          </p:cNvPr>
          <p:cNvSpPr txBox="1"/>
          <p:nvPr/>
        </p:nvSpPr>
        <p:spPr>
          <a:xfrm>
            <a:off x="10608996" y="3303605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8" name="グループ化 47">
            <a:extLst>
              <a:ext uri="{FF2B5EF4-FFF2-40B4-BE49-F238E27FC236}">
                <a16:creationId xmlns:a16="http://schemas.microsoft.com/office/drawing/2014/main" id="{C8DE24D3-9F18-94CD-A82C-FB3B671B9A1A}"/>
              </a:ext>
            </a:extLst>
          </p:cNvPr>
          <p:cNvGrpSpPr/>
          <p:nvPr/>
        </p:nvGrpSpPr>
        <p:grpSpPr>
          <a:xfrm rot="2523162">
            <a:off x="11010328" y="3144957"/>
            <a:ext cx="564109" cy="193172"/>
            <a:chOff x="9364349" y="5301095"/>
            <a:chExt cx="371808" cy="127321"/>
          </a:xfrm>
        </p:grpSpPr>
        <p:cxnSp>
          <p:nvCxnSpPr>
            <p:cNvPr id="49" name="直線コネクタ 48">
              <a:extLst>
                <a:ext uri="{FF2B5EF4-FFF2-40B4-BE49-F238E27FC236}">
                  <a16:creationId xmlns:a16="http://schemas.microsoft.com/office/drawing/2014/main" id="{77E6388D-B35C-F75F-9AC3-88C13A369877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直線コネクタ 49">
              <a:extLst>
                <a:ext uri="{FF2B5EF4-FFF2-40B4-BE49-F238E27FC236}">
                  <a16:creationId xmlns:a16="http://schemas.microsoft.com/office/drawing/2014/main" id="{4FC9F576-4105-029F-A837-AC4E2A5F7EA3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直線コネクタ 50">
              <a:extLst>
                <a:ext uri="{FF2B5EF4-FFF2-40B4-BE49-F238E27FC236}">
                  <a16:creationId xmlns:a16="http://schemas.microsoft.com/office/drawing/2014/main" id="{09262F01-0CB6-28D6-7A13-431D2EB2392D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直線コネクタ 51">
              <a:extLst>
                <a:ext uri="{FF2B5EF4-FFF2-40B4-BE49-F238E27FC236}">
                  <a16:creationId xmlns:a16="http://schemas.microsoft.com/office/drawing/2014/main" id="{D68BA29C-C876-A886-1345-6179E23F5E0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3" name="角丸四角形 96">
            <a:extLst>
              <a:ext uri="{FF2B5EF4-FFF2-40B4-BE49-F238E27FC236}">
                <a16:creationId xmlns:a16="http://schemas.microsoft.com/office/drawing/2014/main" id="{89F07205-0EE8-40A8-BCD3-CA7A3BE76ED2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4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021FD690-3AE2-42B1-9DA0-F1DD8C8CC224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757623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直方体 50">
            <a:extLst>
              <a:ext uri="{FF2B5EF4-FFF2-40B4-BE49-F238E27FC236}">
                <a16:creationId xmlns:a16="http://schemas.microsoft.com/office/drawing/2014/main" id="{11AFD14B-04C4-52A3-981F-05B14D797E55}"/>
              </a:ext>
            </a:extLst>
          </p:cNvPr>
          <p:cNvSpPr>
            <a:spLocks noChangeAspect="1"/>
          </p:cNvSpPr>
          <p:nvPr/>
        </p:nvSpPr>
        <p:spPr>
          <a:xfrm rot="14904660" flipV="1">
            <a:off x="5718779" y="3445353"/>
            <a:ext cx="414685" cy="2694519"/>
          </a:xfrm>
          <a:prstGeom prst="cube">
            <a:avLst>
              <a:gd name="adj" fmla="val 11000"/>
            </a:avLst>
          </a:prstGeom>
          <a:solidFill>
            <a:srgbClr val="C89058"/>
          </a:solidFill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0" name="直方体 49">
            <a:extLst>
              <a:ext uri="{FF2B5EF4-FFF2-40B4-BE49-F238E27FC236}">
                <a16:creationId xmlns:a16="http://schemas.microsoft.com/office/drawing/2014/main" id="{DEE00074-8512-D737-292D-C43F4CCAAECA}"/>
              </a:ext>
            </a:extLst>
          </p:cNvPr>
          <p:cNvSpPr>
            <a:spLocks noChangeAspect="1"/>
          </p:cNvSpPr>
          <p:nvPr/>
        </p:nvSpPr>
        <p:spPr>
          <a:xfrm rot="14904660" flipV="1">
            <a:off x="3180707" y="3489982"/>
            <a:ext cx="414685" cy="2694519"/>
          </a:xfrm>
          <a:prstGeom prst="cube">
            <a:avLst>
              <a:gd name="adj" fmla="val 11000"/>
            </a:avLst>
          </a:prstGeom>
          <a:solidFill>
            <a:srgbClr val="C89058"/>
          </a:solidFill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9" name="直方体 48">
            <a:extLst>
              <a:ext uri="{FF2B5EF4-FFF2-40B4-BE49-F238E27FC236}">
                <a16:creationId xmlns:a16="http://schemas.microsoft.com/office/drawing/2014/main" id="{5E4C3B3C-A0FC-0DC2-A8F7-2FF52229CE28}"/>
              </a:ext>
            </a:extLst>
          </p:cNvPr>
          <p:cNvSpPr>
            <a:spLocks noChangeAspect="1"/>
          </p:cNvSpPr>
          <p:nvPr/>
        </p:nvSpPr>
        <p:spPr>
          <a:xfrm rot="14434465" flipV="1">
            <a:off x="3236942" y="1563335"/>
            <a:ext cx="414685" cy="2694519"/>
          </a:xfrm>
          <a:prstGeom prst="cube">
            <a:avLst>
              <a:gd name="adj" fmla="val 11000"/>
            </a:avLst>
          </a:prstGeom>
          <a:solidFill>
            <a:srgbClr val="C89058"/>
          </a:solidFill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25" name="直方体 24">
            <a:extLst>
              <a:ext uri="{FF2B5EF4-FFF2-40B4-BE49-F238E27FC236}">
                <a16:creationId xmlns:a16="http://schemas.microsoft.com/office/drawing/2014/main" id="{33511B0F-851C-D9C9-318E-86DD25F9C792}"/>
              </a:ext>
            </a:extLst>
          </p:cNvPr>
          <p:cNvSpPr>
            <a:spLocks noChangeAspect="1"/>
          </p:cNvSpPr>
          <p:nvPr/>
        </p:nvSpPr>
        <p:spPr>
          <a:xfrm>
            <a:off x="1996570" y="3709424"/>
            <a:ext cx="414685" cy="2140708"/>
          </a:xfrm>
          <a:prstGeom prst="cube">
            <a:avLst>
              <a:gd name="adj" fmla="val 11000"/>
            </a:avLst>
          </a:prstGeom>
          <a:solidFill>
            <a:srgbClr val="C89058"/>
          </a:solidFill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8" name="Google Shape;1008;p2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2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直方体 2">
            <a:extLst>
              <a:ext uri="{FF2B5EF4-FFF2-40B4-BE49-F238E27FC236}">
                <a16:creationId xmlns:a16="http://schemas.microsoft.com/office/drawing/2014/main" id="{B03077D4-4E36-54B7-1F35-393C4B5F2656}"/>
              </a:ext>
            </a:extLst>
          </p:cNvPr>
          <p:cNvSpPr>
            <a:spLocks noChangeAspect="1"/>
          </p:cNvSpPr>
          <p:nvPr/>
        </p:nvSpPr>
        <p:spPr>
          <a:xfrm>
            <a:off x="1996570" y="1624507"/>
            <a:ext cx="414685" cy="2140708"/>
          </a:xfrm>
          <a:prstGeom prst="cube">
            <a:avLst>
              <a:gd name="adj" fmla="val 11000"/>
            </a:avLst>
          </a:prstGeom>
          <a:solidFill>
            <a:srgbClr val="C89058"/>
          </a:solidFill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3" name="直方体 42">
            <a:extLst>
              <a:ext uri="{FF2B5EF4-FFF2-40B4-BE49-F238E27FC236}">
                <a16:creationId xmlns:a16="http://schemas.microsoft.com/office/drawing/2014/main" id="{7D2280AC-66F4-3FAB-A72D-02C95EDC31F1}"/>
              </a:ext>
            </a:extLst>
          </p:cNvPr>
          <p:cNvSpPr>
            <a:spLocks noChangeAspect="1"/>
          </p:cNvSpPr>
          <p:nvPr/>
        </p:nvSpPr>
        <p:spPr>
          <a:xfrm rot="16200000" flipV="1">
            <a:off x="3248842" y="4567585"/>
            <a:ext cx="414685" cy="2140708"/>
          </a:xfrm>
          <a:prstGeom prst="cube">
            <a:avLst>
              <a:gd name="adj" fmla="val 11000"/>
            </a:avLst>
          </a:prstGeom>
          <a:solidFill>
            <a:srgbClr val="C89058"/>
          </a:solidFill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4" name="直方体 43">
            <a:extLst>
              <a:ext uri="{FF2B5EF4-FFF2-40B4-BE49-F238E27FC236}">
                <a16:creationId xmlns:a16="http://schemas.microsoft.com/office/drawing/2014/main" id="{62898324-7766-40C4-0DC7-FD5338341458}"/>
              </a:ext>
            </a:extLst>
          </p:cNvPr>
          <p:cNvSpPr>
            <a:spLocks noChangeAspect="1"/>
          </p:cNvSpPr>
          <p:nvPr/>
        </p:nvSpPr>
        <p:spPr>
          <a:xfrm rot="16200000" flipV="1">
            <a:off x="3248841" y="2871029"/>
            <a:ext cx="414685" cy="2140708"/>
          </a:xfrm>
          <a:prstGeom prst="cube">
            <a:avLst>
              <a:gd name="adj" fmla="val 11000"/>
            </a:avLst>
          </a:prstGeom>
          <a:solidFill>
            <a:srgbClr val="C89058"/>
          </a:solidFill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5" name="直方体 44">
            <a:extLst>
              <a:ext uri="{FF2B5EF4-FFF2-40B4-BE49-F238E27FC236}">
                <a16:creationId xmlns:a16="http://schemas.microsoft.com/office/drawing/2014/main" id="{7245C234-966A-9EAD-D893-BBC38EE2292F}"/>
              </a:ext>
            </a:extLst>
          </p:cNvPr>
          <p:cNvSpPr>
            <a:spLocks noChangeAspect="1"/>
          </p:cNvSpPr>
          <p:nvPr/>
        </p:nvSpPr>
        <p:spPr>
          <a:xfrm rot="16200000" flipV="1">
            <a:off x="3248841" y="767360"/>
            <a:ext cx="414685" cy="2140708"/>
          </a:xfrm>
          <a:prstGeom prst="cube">
            <a:avLst>
              <a:gd name="adj" fmla="val 11000"/>
            </a:avLst>
          </a:prstGeom>
          <a:solidFill>
            <a:srgbClr val="C89058"/>
          </a:solidFill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1" name="直方体 40">
            <a:extLst>
              <a:ext uri="{FF2B5EF4-FFF2-40B4-BE49-F238E27FC236}">
                <a16:creationId xmlns:a16="http://schemas.microsoft.com/office/drawing/2014/main" id="{46136739-98E4-29BB-D286-512B05801641}"/>
              </a:ext>
            </a:extLst>
          </p:cNvPr>
          <p:cNvSpPr>
            <a:spLocks noChangeAspect="1"/>
          </p:cNvSpPr>
          <p:nvPr/>
        </p:nvSpPr>
        <p:spPr>
          <a:xfrm>
            <a:off x="4506218" y="3707606"/>
            <a:ext cx="414685" cy="2140708"/>
          </a:xfrm>
          <a:prstGeom prst="cube">
            <a:avLst>
              <a:gd name="adj" fmla="val 11000"/>
            </a:avLst>
          </a:prstGeom>
          <a:solidFill>
            <a:srgbClr val="C89058"/>
          </a:solidFill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2" name="直方体 41">
            <a:extLst>
              <a:ext uri="{FF2B5EF4-FFF2-40B4-BE49-F238E27FC236}">
                <a16:creationId xmlns:a16="http://schemas.microsoft.com/office/drawing/2014/main" id="{83C22882-B4A1-1E20-DC05-98D0FB9C0A4C}"/>
              </a:ext>
            </a:extLst>
          </p:cNvPr>
          <p:cNvSpPr>
            <a:spLocks noChangeAspect="1"/>
          </p:cNvSpPr>
          <p:nvPr/>
        </p:nvSpPr>
        <p:spPr>
          <a:xfrm>
            <a:off x="4506218" y="1622689"/>
            <a:ext cx="414685" cy="2140708"/>
          </a:xfrm>
          <a:prstGeom prst="cube">
            <a:avLst>
              <a:gd name="adj" fmla="val 11000"/>
            </a:avLst>
          </a:prstGeom>
          <a:solidFill>
            <a:srgbClr val="C89058"/>
          </a:solidFill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6" name="直方体 45">
            <a:extLst>
              <a:ext uri="{FF2B5EF4-FFF2-40B4-BE49-F238E27FC236}">
                <a16:creationId xmlns:a16="http://schemas.microsoft.com/office/drawing/2014/main" id="{5376C632-9CA7-C75B-0CD4-8AAC628E0B46}"/>
              </a:ext>
            </a:extLst>
          </p:cNvPr>
          <p:cNvSpPr>
            <a:spLocks noChangeAspect="1"/>
          </p:cNvSpPr>
          <p:nvPr/>
        </p:nvSpPr>
        <p:spPr>
          <a:xfrm rot="16200000" flipV="1">
            <a:off x="5755196" y="4551243"/>
            <a:ext cx="414685" cy="2140708"/>
          </a:xfrm>
          <a:prstGeom prst="cube">
            <a:avLst>
              <a:gd name="adj" fmla="val 11000"/>
            </a:avLst>
          </a:prstGeom>
          <a:solidFill>
            <a:srgbClr val="C89058"/>
          </a:solidFill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7" name="直方体 46">
            <a:extLst>
              <a:ext uri="{FF2B5EF4-FFF2-40B4-BE49-F238E27FC236}">
                <a16:creationId xmlns:a16="http://schemas.microsoft.com/office/drawing/2014/main" id="{2DB49DA9-BE4B-688C-85D4-E01343D0BC74}"/>
              </a:ext>
            </a:extLst>
          </p:cNvPr>
          <p:cNvSpPr>
            <a:spLocks noChangeAspect="1"/>
          </p:cNvSpPr>
          <p:nvPr/>
        </p:nvSpPr>
        <p:spPr>
          <a:xfrm rot="16200000" flipV="1">
            <a:off x="5755195" y="2854687"/>
            <a:ext cx="414685" cy="2140708"/>
          </a:xfrm>
          <a:prstGeom prst="cube">
            <a:avLst>
              <a:gd name="adj" fmla="val 11000"/>
            </a:avLst>
          </a:prstGeom>
          <a:solidFill>
            <a:srgbClr val="C89058"/>
          </a:solidFill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48" name="直方体 47">
            <a:extLst>
              <a:ext uri="{FF2B5EF4-FFF2-40B4-BE49-F238E27FC236}">
                <a16:creationId xmlns:a16="http://schemas.microsoft.com/office/drawing/2014/main" id="{670FD5E0-90C7-EC91-F948-B6D5D34B0283}"/>
              </a:ext>
            </a:extLst>
          </p:cNvPr>
          <p:cNvSpPr>
            <a:spLocks noChangeAspect="1"/>
          </p:cNvSpPr>
          <p:nvPr/>
        </p:nvSpPr>
        <p:spPr>
          <a:xfrm>
            <a:off x="7012572" y="3691264"/>
            <a:ext cx="414685" cy="2140708"/>
          </a:xfrm>
          <a:prstGeom prst="cube">
            <a:avLst>
              <a:gd name="adj" fmla="val 11000"/>
            </a:avLst>
          </a:prstGeom>
          <a:solidFill>
            <a:srgbClr val="C89058"/>
          </a:solidFill>
          <a:ln w="12700"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3" name="Google Shape;890;p21">
            <a:extLst>
              <a:ext uri="{FF2B5EF4-FFF2-40B4-BE49-F238E27FC236}">
                <a16:creationId xmlns:a16="http://schemas.microsoft.com/office/drawing/2014/main" id="{ED09CA6B-6D79-23BC-4759-A84F0CF53AE0}"/>
              </a:ext>
            </a:extLst>
          </p:cNvPr>
          <p:cNvGrpSpPr>
            <a:grpSpLocks noChangeAspect="1"/>
          </p:cNvGrpSpPr>
          <p:nvPr/>
        </p:nvGrpSpPr>
        <p:grpSpPr>
          <a:xfrm flipH="1">
            <a:off x="6308387" y="2787793"/>
            <a:ext cx="977551" cy="1007678"/>
            <a:chOff x="1785372" y="4621763"/>
            <a:chExt cx="1065815" cy="1098663"/>
          </a:xfrm>
        </p:grpSpPr>
        <p:sp>
          <p:nvSpPr>
            <p:cNvPr id="14" name="Google Shape;891;p21">
              <a:extLst>
                <a:ext uri="{FF2B5EF4-FFF2-40B4-BE49-F238E27FC236}">
                  <a16:creationId xmlns:a16="http://schemas.microsoft.com/office/drawing/2014/main" id="{4CBF2A05-5B0F-BB90-F79B-E934BD1D020D}"/>
                </a:ext>
              </a:extLst>
            </p:cNvPr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892;p21">
              <a:extLst>
                <a:ext uri="{FF2B5EF4-FFF2-40B4-BE49-F238E27FC236}">
                  <a16:creationId xmlns:a16="http://schemas.microsoft.com/office/drawing/2014/main" id="{6EDCEEDB-CB27-4A33-DBB4-386F9A8B8EA2}"/>
                </a:ext>
              </a:extLst>
            </p:cNvPr>
            <p:cNvSpPr/>
            <p:nvPr/>
          </p:nvSpPr>
          <p:spPr>
            <a:xfrm>
              <a:off x="1960845" y="4621763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893;p21">
              <a:extLst>
                <a:ext uri="{FF2B5EF4-FFF2-40B4-BE49-F238E27FC236}">
                  <a16:creationId xmlns:a16="http://schemas.microsoft.com/office/drawing/2014/main" id="{3F51A57A-6513-A11C-6FDC-6E79A939CD38}"/>
                </a:ext>
              </a:extLst>
            </p:cNvPr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" name="Google Shape;894;p21">
              <a:extLst>
                <a:ext uri="{FF2B5EF4-FFF2-40B4-BE49-F238E27FC236}">
                  <a16:creationId xmlns:a16="http://schemas.microsoft.com/office/drawing/2014/main" id="{49FF7EC2-ACB0-587C-6DE4-3B604BB6BB57}"/>
                </a:ext>
              </a:extLst>
            </p:cNvPr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895;p21">
              <a:extLst>
                <a:ext uri="{FF2B5EF4-FFF2-40B4-BE49-F238E27FC236}">
                  <a16:creationId xmlns:a16="http://schemas.microsoft.com/office/drawing/2014/main" id="{5B12C5B1-31BB-AC3C-8887-695756BD3309}"/>
                </a:ext>
              </a:extLst>
            </p:cNvPr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896;p21">
              <a:extLst>
                <a:ext uri="{FF2B5EF4-FFF2-40B4-BE49-F238E27FC236}">
                  <a16:creationId xmlns:a16="http://schemas.microsoft.com/office/drawing/2014/main" id="{7E0FF5A5-D9FA-F914-CFE2-74C60EFC9C53}"/>
                </a:ext>
              </a:extLst>
            </p:cNvPr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9" name="Google Shape;897;p21">
              <a:extLst>
                <a:ext uri="{FF2B5EF4-FFF2-40B4-BE49-F238E27FC236}">
                  <a16:creationId xmlns:a16="http://schemas.microsoft.com/office/drawing/2014/main" id="{0F3C7558-9E8A-40CA-5406-45B45EEB6A96}"/>
                </a:ext>
              </a:extLst>
            </p:cNvPr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0" name="Google Shape;898;p21">
              <a:extLst>
                <a:ext uri="{FF2B5EF4-FFF2-40B4-BE49-F238E27FC236}">
                  <a16:creationId xmlns:a16="http://schemas.microsoft.com/office/drawing/2014/main" id="{80CB8C31-BF9D-2573-9674-C30A601D9335}"/>
                </a:ext>
              </a:extLst>
            </p:cNvPr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1" name="Google Shape;899;p21">
              <a:extLst>
                <a:ext uri="{FF2B5EF4-FFF2-40B4-BE49-F238E27FC236}">
                  <a16:creationId xmlns:a16="http://schemas.microsoft.com/office/drawing/2014/main" id="{533873F9-B4C3-F780-51C3-9A56A3AD3B3A}"/>
                </a:ext>
              </a:extLst>
            </p:cNvPr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2" name="Google Shape;900;p21">
              <a:extLst>
                <a:ext uri="{FF2B5EF4-FFF2-40B4-BE49-F238E27FC236}">
                  <a16:creationId xmlns:a16="http://schemas.microsoft.com/office/drawing/2014/main" id="{328269B2-68CF-24BC-ABDF-E7C96A511421}"/>
                </a:ext>
              </a:extLst>
            </p:cNvPr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3" name="Google Shape;901;p21">
              <a:extLst>
                <a:ext uri="{FF2B5EF4-FFF2-40B4-BE49-F238E27FC236}">
                  <a16:creationId xmlns:a16="http://schemas.microsoft.com/office/drawing/2014/main" id="{DCD72E94-7394-5E39-0921-EAB68EE77790}"/>
                </a:ext>
              </a:extLst>
            </p:cNvPr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34" name="Google Shape;902;p21">
              <a:extLst>
                <a:ext uri="{FF2B5EF4-FFF2-40B4-BE49-F238E27FC236}">
                  <a16:creationId xmlns:a16="http://schemas.microsoft.com/office/drawing/2014/main" id="{4D2E722B-198C-6618-CDA9-5433D74AD4E9}"/>
                </a:ext>
              </a:extLst>
            </p:cNvPr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35" name="Google Shape;903;p21">
              <a:extLst>
                <a:ext uri="{FF2B5EF4-FFF2-40B4-BE49-F238E27FC236}">
                  <a16:creationId xmlns:a16="http://schemas.microsoft.com/office/drawing/2014/main" id="{C7FD4FCE-88AB-1E05-6057-7F04F0B61002}"/>
                </a:ext>
              </a:extLst>
            </p:cNvPr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" name="Google Shape;904;p21">
              <a:extLst>
                <a:ext uri="{FF2B5EF4-FFF2-40B4-BE49-F238E27FC236}">
                  <a16:creationId xmlns:a16="http://schemas.microsoft.com/office/drawing/2014/main" id="{DA6BD26B-A93E-38F1-E310-213034181CBF}"/>
                </a:ext>
              </a:extLst>
            </p:cNvPr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905;p21">
              <a:extLst>
                <a:ext uri="{FF2B5EF4-FFF2-40B4-BE49-F238E27FC236}">
                  <a16:creationId xmlns:a16="http://schemas.microsoft.com/office/drawing/2014/main" id="{1E597B0B-A1B4-4CB7-CAF5-F9DFD140F470}"/>
                </a:ext>
              </a:extLst>
            </p:cNvPr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158FC88F-C930-0D17-96B9-1F1CC70D2F21}"/>
              </a:ext>
            </a:extLst>
          </p:cNvPr>
          <p:cNvCxnSpPr>
            <a:cxnSpLocks/>
          </p:cNvCxnSpPr>
          <p:nvPr/>
        </p:nvCxnSpPr>
        <p:spPr>
          <a:xfrm flipV="1">
            <a:off x="903687" y="5845282"/>
            <a:ext cx="7561942" cy="6366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Google Shape;1077;p23">
            <a:extLst>
              <a:ext uri="{FF2B5EF4-FFF2-40B4-BE49-F238E27FC236}">
                <a16:creationId xmlns:a16="http://schemas.microsoft.com/office/drawing/2014/main" id="{588C822C-0888-2BBE-AAB9-AC3EF44A1284}"/>
              </a:ext>
            </a:extLst>
          </p:cNvPr>
          <p:cNvSpPr txBox="1"/>
          <p:nvPr/>
        </p:nvSpPr>
        <p:spPr>
          <a:xfrm>
            <a:off x="7304958" y="2262227"/>
            <a:ext cx="2161362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あ、わかった！</a:t>
            </a:r>
            <a:endParaRPr lang="en-US" altLang="ja-JP" sz="2000" dirty="0">
              <a:solidFill>
                <a:schemeClr val="dk1"/>
              </a:solidFill>
            </a:endParaRPr>
          </a:p>
        </p:txBody>
      </p:sp>
      <p:grpSp>
        <p:nvGrpSpPr>
          <p:cNvPr id="56" name="グループ化 55">
            <a:extLst>
              <a:ext uri="{FF2B5EF4-FFF2-40B4-BE49-F238E27FC236}">
                <a16:creationId xmlns:a16="http://schemas.microsoft.com/office/drawing/2014/main" id="{49D1093A-3DA2-16AD-79D8-25BB26DE1964}"/>
              </a:ext>
            </a:extLst>
          </p:cNvPr>
          <p:cNvGrpSpPr>
            <a:grpSpLocks noChangeAspect="1"/>
          </p:cNvGrpSpPr>
          <p:nvPr/>
        </p:nvGrpSpPr>
        <p:grpSpPr>
          <a:xfrm>
            <a:off x="8010969" y="5273269"/>
            <a:ext cx="443918" cy="555671"/>
            <a:chOff x="7624972" y="3147778"/>
            <a:chExt cx="467983" cy="585794"/>
          </a:xfrm>
        </p:grpSpPr>
        <p:sp>
          <p:nvSpPr>
            <p:cNvPr id="57" name="楕円 56">
              <a:extLst>
                <a:ext uri="{FF2B5EF4-FFF2-40B4-BE49-F238E27FC236}">
                  <a16:creationId xmlns:a16="http://schemas.microsoft.com/office/drawing/2014/main" id="{B5053BA6-16E9-7892-2D93-C617929239C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58" name="楕円 57">
              <a:extLst>
                <a:ext uri="{FF2B5EF4-FFF2-40B4-BE49-F238E27FC236}">
                  <a16:creationId xmlns:a16="http://schemas.microsoft.com/office/drawing/2014/main" id="{757FF021-A19A-E810-2901-0CAE3D111C3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59" name="楕円 58">
              <a:extLst>
                <a:ext uri="{FF2B5EF4-FFF2-40B4-BE49-F238E27FC236}">
                  <a16:creationId xmlns:a16="http://schemas.microsoft.com/office/drawing/2014/main" id="{EB96A479-9BEC-9F13-FC0B-9A30600AC75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60" name="楕円 59">
              <a:extLst>
                <a:ext uri="{FF2B5EF4-FFF2-40B4-BE49-F238E27FC236}">
                  <a16:creationId xmlns:a16="http://schemas.microsoft.com/office/drawing/2014/main" id="{C880C462-189B-B0F9-EF0B-D7C2A35FA85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61" name="楕円 60">
              <a:extLst>
                <a:ext uri="{FF2B5EF4-FFF2-40B4-BE49-F238E27FC236}">
                  <a16:creationId xmlns:a16="http://schemas.microsoft.com/office/drawing/2014/main" id="{9446B064-4CBB-ED9B-24A4-6F5EFD8BB0F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62" name="楕円 61">
              <a:extLst>
                <a:ext uri="{FF2B5EF4-FFF2-40B4-BE49-F238E27FC236}">
                  <a16:creationId xmlns:a16="http://schemas.microsoft.com/office/drawing/2014/main" id="{A957647D-60FC-7DD7-0938-BA28764DDC63}"/>
                </a:ext>
              </a:extLst>
            </p:cNvPr>
            <p:cNvSpPr>
              <a:spLocks/>
            </p:cNvSpPr>
            <p:nvPr/>
          </p:nvSpPr>
          <p:spPr>
            <a:xfrm>
              <a:off x="7838448" y="3222174"/>
              <a:ext cx="68810" cy="47500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63" name="直線コネクタ 62">
              <a:extLst>
                <a:ext uri="{FF2B5EF4-FFF2-40B4-BE49-F238E27FC236}">
                  <a16:creationId xmlns:a16="http://schemas.microsoft.com/office/drawing/2014/main" id="{173C03D7-9716-5370-BF36-42B8FDF58D94}"/>
                </a:ext>
              </a:extLst>
            </p:cNvPr>
            <p:cNvCxnSpPr>
              <a:stCxn id="57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2" name="楕円 991">
              <a:extLst>
                <a:ext uri="{FF2B5EF4-FFF2-40B4-BE49-F238E27FC236}">
                  <a16:creationId xmlns:a16="http://schemas.microsoft.com/office/drawing/2014/main" id="{04C4817F-3D04-660E-9D7C-0B04374910DA}"/>
                </a:ext>
              </a:extLst>
            </p:cNvPr>
            <p:cNvSpPr>
              <a:spLocks/>
            </p:cNvSpPr>
            <p:nvPr/>
          </p:nvSpPr>
          <p:spPr>
            <a:xfrm>
              <a:off x="7943566" y="3236086"/>
              <a:ext cx="68810" cy="47500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sp>
        <p:nvSpPr>
          <p:cNvPr id="65" name="角丸四角形 355">
            <a:extLst>
              <a:ext uri="{FF2B5EF4-FFF2-40B4-BE49-F238E27FC236}">
                <a16:creationId xmlns:a16="http://schemas.microsoft.com/office/drawing/2014/main" id="{810AAEA2-DE17-3D3B-FE6F-A2AE123D8253}"/>
              </a:ext>
            </a:extLst>
          </p:cNvPr>
          <p:cNvSpPr/>
          <p:nvPr/>
        </p:nvSpPr>
        <p:spPr>
          <a:xfrm rot="16200000">
            <a:off x="9833706" y="4059220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6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9138767-2C13-1A04-0921-DA4A3C5C10CA}"/>
              </a:ext>
            </a:extLst>
          </p:cNvPr>
          <p:cNvSpPr txBox="1"/>
          <p:nvPr/>
        </p:nvSpPr>
        <p:spPr>
          <a:xfrm>
            <a:off x="10608996" y="3303605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67" name="グループ化 66">
            <a:extLst>
              <a:ext uri="{FF2B5EF4-FFF2-40B4-BE49-F238E27FC236}">
                <a16:creationId xmlns:a16="http://schemas.microsoft.com/office/drawing/2014/main" id="{C8DE24D3-9F18-94CD-A82C-FB3B671B9A1A}"/>
              </a:ext>
            </a:extLst>
          </p:cNvPr>
          <p:cNvGrpSpPr/>
          <p:nvPr/>
        </p:nvGrpSpPr>
        <p:grpSpPr>
          <a:xfrm rot="2523162">
            <a:off x="11010328" y="3144957"/>
            <a:ext cx="564109" cy="193172"/>
            <a:chOff x="9364349" y="5301095"/>
            <a:chExt cx="371808" cy="127321"/>
          </a:xfrm>
        </p:grpSpPr>
        <p:cxnSp>
          <p:nvCxnSpPr>
            <p:cNvPr id="68" name="直線コネクタ 67">
              <a:extLst>
                <a:ext uri="{FF2B5EF4-FFF2-40B4-BE49-F238E27FC236}">
                  <a16:creationId xmlns:a16="http://schemas.microsoft.com/office/drawing/2014/main" id="{77E6388D-B35C-F75F-9AC3-88C13A369877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直線コネクタ 68">
              <a:extLst>
                <a:ext uri="{FF2B5EF4-FFF2-40B4-BE49-F238E27FC236}">
                  <a16:creationId xmlns:a16="http://schemas.microsoft.com/office/drawing/2014/main" id="{4FC9F576-4105-029F-A837-AC4E2A5F7EA3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直線コネクタ 69">
              <a:extLst>
                <a:ext uri="{FF2B5EF4-FFF2-40B4-BE49-F238E27FC236}">
                  <a16:creationId xmlns:a16="http://schemas.microsoft.com/office/drawing/2014/main" id="{09262F01-0CB6-28D6-7A13-431D2EB2392D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直線コネクタ 70">
              <a:extLst>
                <a:ext uri="{FF2B5EF4-FFF2-40B4-BE49-F238E27FC236}">
                  <a16:creationId xmlns:a16="http://schemas.microsoft.com/office/drawing/2014/main" id="{D68BA29C-C876-A886-1345-6179E23F5E0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2" name="角丸四角形 96">
            <a:extLst>
              <a:ext uri="{FF2B5EF4-FFF2-40B4-BE49-F238E27FC236}">
                <a16:creationId xmlns:a16="http://schemas.microsoft.com/office/drawing/2014/main" id="{5DF1F594-0A50-4A08-9870-3934F544FFA8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3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36CBB78E-564F-4009-92FD-BDC98DB5AFB8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021663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8" name="Google Shape;1008;p2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2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44" name="Google Shape;1044;p23"/>
          <p:cNvSpPr txBox="1"/>
          <p:nvPr/>
        </p:nvSpPr>
        <p:spPr>
          <a:xfrm>
            <a:off x="903687" y="564283"/>
            <a:ext cx="9836884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この木材は家の「はしら」などに使われたんですね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53" name="直線コネクタ 52">
            <a:extLst>
              <a:ext uri="{FF2B5EF4-FFF2-40B4-BE49-F238E27FC236}">
                <a16:creationId xmlns:a16="http://schemas.microsoft.com/office/drawing/2014/main" id="{158FC88F-C930-0D17-96B9-1F1CC70D2F21}"/>
              </a:ext>
            </a:extLst>
          </p:cNvPr>
          <p:cNvCxnSpPr>
            <a:cxnSpLocks/>
          </p:cNvCxnSpPr>
          <p:nvPr/>
        </p:nvCxnSpPr>
        <p:spPr>
          <a:xfrm flipV="1">
            <a:off x="903687" y="5845282"/>
            <a:ext cx="7561942" cy="6366"/>
          </a:xfrm>
          <a:prstGeom prst="line">
            <a:avLst/>
          </a:prstGeom>
          <a:ln>
            <a:solidFill>
              <a:schemeClr val="tx1">
                <a:lumMod val="85000"/>
                <a:lumOff val="1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Google Shape;1077;p23">
            <a:extLst>
              <a:ext uri="{FF2B5EF4-FFF2-40B4-BE49-F238E27FC236}">
                <a16:creationId xmlns:a16="http://schemas.microsoft.com/office/drawing/2014/main" id="{A623AD8D-4D5E-AB10-84BC-F1291CBBDF17}"/>
              </a:ext>
            </a:extLst>
          </p:cNvPr>
          <p:cNvSpPr txBox="1"/>
          <p:nvPr/>
        </p:nvSpPr>
        <p:spPr>
          <a:xfrm>
            <a:off x="5277064" y="1960964"/>
            <a:ext cx="2629767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北海道の木で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家がつくれるんだね。</a:t>
            </a:r>
            <a:endParaRPr lang="en-US" altLang="ja-JP" sz="2000" dirty="0">
              <a:solidFill>
                <a:schemeClr val="dk1"/>
              </a:solidFill>
            </a:endParaRPr>
          </a:p>
        </p:txBody>
      </p:sp>
      <p:sp>
        <p:nvSpPr>
          <p:cNvPr id="59" name="Google Shape;1077;p23">
            <a:extLst>
              <a:ext uri="{FF2B5EF4-FFF2-40B4-BE49-F238E27FC236}">
                <a16:creationId xmlns:a16="http://schemas.microsoft.com/office/drawing/2014/main" id="{6475E6AB-6513-1A7F-005E-497B07600D53}"/>
              </a:ext>
            </a:extLst>
          </p:cNvPr>
          <p:cNvSpPr txBox="1"/>
          <p:nvPr/>
        </p:nvSpPr>
        <p:spPr>
          <a:xfrm>
            <a:off x="7550229" y="3004054"/>
            <a:ext cx="2629767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あれ？ぼくも家に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くっついている</a:t>
            </a:r>
            <a:r>
              <a:rPr lang="en-US" altLang="ja-JP" sz="2000" dirty="0">
                <a:solidFill>
                  <a:schemeClr val="dk1"/>
                </a:solidFill>
              </a:rPr>
              <a:t>…</a:t>
            </a:r>
          </a:p>
        </p:txBody>
      </p:sp>
      <p:grpSp>
        <p:nvGrpSpPr>
          <p:cNvPr id="60" name="グループ化 59">
            <a:extLst>
              <a:ext uri="{FF2B5EF4-FFF2-40B4-BE49-F238E27FC236}">
                <a16:creationId xmlns:a16="http://schemas.microsoft.com/office/drawing/2014/main" id="{4B9CBF9D-833C-F35C-A00C-884A04CCD85B}"/>
              </a:ext>
            </a:extLst>
          </p:cNvPr>
          <p:cNvGrpSpPr>
            <a:grpSpLocks noChangeAspect="1"/>
          </p:cNvGrpSpPr>
          <p:nvPr/>
        </p:nvGrpSpPr>
        <p:grpSpPr>
          <a:xfrm>
            <a:off x="8010969" y="5273269"/>
            <a:ext cx="443918" cy="555671"/>
            <a:chOff x="7624972" y="3147778"/>
            <a:chExt cx="467983" cy="585794"/>
          </a:xfrm>
        </p:grpSpPr>
        <p:sp>
          <p:nvSpPr>
            <p:cNvPr id="61" name="楕円 60">
              <a:extLst>
                <a:ext uri="{FF2B5EF4-FFF2-40B4-BE49-F238E27FC236}">
                  <a16:creationId xmlns:a16="http://schemas.microsoft.com/office/drawing/2014/main" id="{8B333A7D-31C7-76D9-6428-18B1EA586321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30481" y="3371098"/>
              <a:ext cx="362474" cy="362474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62" name="楕円 61">
              <a:extLst>
                <a:ext uri="{FF2B5EF4-FFF2-40B4-BE49-F238E27FC236}">
                  <a16:creationId xmlns:a16="http://schemas.microsoft.com/office/drawing/2014/main" id="{353C5C83-9008-B559-A361-BA8A9FDA68D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798917" y="3147778"/>
              <a:ext cx="252000" cy="252000"/>
            </a:xfrm>
            <a:prstGeom prst="ellipse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63" name="楕円 62">
              <a:extLst>
                <a:ext uri="{FF2B5EF4-FFF2-40B4-BE49-F238E27FC236}">
                  <a16:creationId xmlns:a16="http://schemas.microsoft.com/office/drawing/2014/main" id="{ACAA9270-2A7A-AE8A-4811-1B267EB39C7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61539" y="3439224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992" name="楕円 991">
              <a:extLst>
                <a:ext uri="{FF2B5EF4-FFF2-40B4-BE49-F238E27FC236}">
                  <a16:creationId xmlns:a16="http://schemas.microsoft.com/office/drawing/2014/main" id="{9CD4DA4C-7CAF-C6FA-A1D7-6E2A2649F4F5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7688" y="3573152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993" name="楕円 992">
              <a:extLst>
                <a:ext uri="{FF2B5EF4-FFF2-40B4-BE49-F238E27FC236}">
                  <a16:creationId xmlns:a16="http://schemas.microsoft.com/office/drawing/2014/main" id="{DCE975E0-5CE5-6F95-890C-E949B67528A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843073" y="3503879"/>
              <a:ext cx="45719" cy="45719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994" name="楕円 993">
              <a:extLst>
                <a:ext uri="{FF2B5EF4-FFF2-40B4-BE49-F238E27FC236}">
                  <a16:creationId xmlns:a16="http://schemas.microsoft.com/office/drawing/2014/main" id="{DCA258E8-8568-47E8-AFDF-BE343E557563}"/>
                </a:ext>
              </a:extLst>
            </p:cNvPr>
            <p:cNvSpPr>
              <a:spLocks/>
            </p:cNvSpPr>
            <p:nvPr/>
          </p:nvSpPr>
          <p:spPr>
            <a:xfrm>
              <a:off x="7838448" y="3222174"/>
              <a:ext cx="68810" cy="47500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cxnSp>
          <p:nvCxnSpPr>
            <p:cNvPr id="995" name="直線コネクタ 994">
              <a:extLst>
                <a:ext uri="{FF2B5EF4-FFF2-40B4-BE49-F238E27FC236}">
                  <a16:creationId xmlns:a16="http://schemas.microsoft.com/office/drawing/2014/main" id="{4DFAAFF6-585A-1AC1-4B1E-FB8D88EB8A86}"/>
                </a:ext>
              </a:extLst>
            </p:cNvPr>
            <p:cNvCxnSpPr>
              <a:stCxn id="61" idx="1"/>
            </p:cNvCxnSpPr>
            <p:nvPr/>
          </p:nvCxnSpPr>
          <p:spPr>
            <a:xfrm flipH="1" flipV="1">
              <a:off x="7624972" y="3281751"/>
              <a:ext cx="158592" cy="14243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6" name="楕円 995">
              <a:extLst>
                <a:ext uri="{FF2B5EF4-FFF2-40B4-BE49-F238E27FC236}">
                  <a16:creationId xmlns:a16="http://schemas.microsoft.com/office/drawing/2014/main" id="{BC07EA62-604E-E389-0708-7B6DF9329D2B}"/>
                </a:ext>
              </a:extLst>
            </p:cNvPr>
            <p:cNvSpPr>
              <a:spLocks/>
            </p:cNvSpPr>
            <p:nvPr/>
          </p:nvSpPr>
          <p:spPr>
            <a:xfrm>
              <a:off x="7943566" y="3236086"/>
              <a:ext cx="68810" cy="47500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 w="952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</p:grpSp>
      <p:grpSp>
        <p:nvGrpSpPr>
          <p:cNvPr id="999" name="グループ化 998">
            <a:extLst>
              <a:ext uri="{FF2B5EF4-FFF2-40B4-BE49-F238E27FC236}">
                <a16:creationId xmlns:a16="http://schemas.microsoft.com/office/drawing/2014/main" id="{4A5246D7-EA42-F2E4-20D8-5B06D707FBDF}"/>
              </a:ext>
            </a:extLst>
          </p:cNvPr>
          <p:cNvGrpSpPr/>
          <p:nvPr/>
        </p:nvGrpSpPr>
        <p:grpSpPr>
          <a:xfrm>
            <a:off x="1828746" y="1486265"/>
            <a:ext cx="5784472" cy="4365383"/>
            <a:chOff x="1828746" y="1486265"/>
            <a:chExt cx="5784472" cy="4365383"/>
          </a:xfrm>
        </p:grpSpPr>
        <p:sp>
          <p:nvSpPr>
            <p:cNvPr id="21" name="正方形/長方形 20">
              <a:extLst>
                <a:ext uri="{FF2B5EF4-FFF2-40B4-BE49-F238E27FC236}">
                  <a16:creationId xmlns:a16="http://schemas.microsoft.com/office/drawing/2014/main" id="{25A72F9B-0283-D104-6717-79E95F33F87B}"/>
                </a:ext>
              </a:extLst>
            </p:cNvPr>
            <p:cNvSpPr/>
            <p:nvPr/>
          </p:nvSpPr>
          <p:spPr>
            <a:xfrm>
              <a:off x="7402286" y="3974730"/>
              <a:ext cx="45719" cy="1876918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" name="正方形/長方形 19">
              <a:extLst>
                <a:ext uri="{FF2B5EF4-FFF2-40B4-BE49-F238E27FC236}">
                  <a16:creationId xmlns:a16="http://schemas.microsoft.com/office/drawing/2014/main" id="{AFF8BF7F-2793-32DB-7D8F-F3961F548E1A}"/>
                </a:ext>
              </a:extLst>
            </p:cNvPr>
            <p:cNvSpPr/>
            <p:nvPr/>
          </p:nvSpPr>
          <p:spPr>
            <a:xfrm>
              <a:off x="4864099" y="1799361"/>
              <a:ext cx="72000" cy="1891764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" name="フリーフォーム: 図形 10">
              <a:extLst>
                <a:ext uri="{FF2B5EF4-FFF2-40B4-BE49-F238E27FC236}">
                  <a16:creationId xmlns:a16="http://schemas.microsoft.com/office/drawing/2014/main" id="{3DC212FC-3299-8041-B04B-32E39717A236}"/>
                </a:ext>
              </a:extLst>
            </p:cNvPr>
            <p:cNvSpPr/>
            <p:nvPr/>
          </p:nvSpPr>
          <p:spPr>
            <a:xfrm>
              <a:off x="2002971" y="1669143"/>
              <a:ext cx="5399315" cy="4180114"/>
            </a:xfrm>
            <a:custGeom>
              <a:avLst/>
              <a:gdLst>
                <a:gd name="connsiteX0" fmla="*/ 0 w 5399315"/>
                <a:gd name="connsiteY0" fmla="*/ 4180114 h 4180114"/>
                <a:gd name="connsiteX1" fmla="*/ 0 w 5399315"/>
                <a:gd name="connsiteY1" fmla="*/ 0 h 4180114"/>
                <a:gd name="connsiteX2" fmla="*/ 2888343 w 5399315"/>
                <a:gd name="connsiteY2" fmla="*/ 29028 h 4180114"/>
                <a:gd name="connsiteX3" fmla="*/ 2888343 w 5399315"/>
                <a:gd name="connsiteY3" fmla="*/ 2119086 h 4180114"/>
                <a:gd name="connsiteX4" fmla="*/ 5399315 w 5399315"/>
                <a:gd name="connsiteY4" fmla="*/ 2090057 h 4180114"/>
                <a:gd name="connsiteX5" fmla="*/ 5399315 w 5399315"/>
                <a:gd name="connsiteY5" fmla="*/ 4180114 h 4180114"/>
                <a:gd name="connsiteX6" fmla="*/ 0 w 5399315"/>
                <a:gd name="connsiteY6" fmla="*/ 4180114 h 4180114"/>
                <a:gd name="connsiteX0" fmla="*/ 0 w 5399315"/>
                <a:gd name="connsiteY0" fmla="*/ 4180114 h 4180114"/>
                <a:gd name="connsiteX1" fmla="*/ 0 w 5399315"/>
                <a:gd name="connsiteY1" fmla="*/ 0 h 4180114"/>
                <a:gd name="connsiteX2" fmla="*/ 2888343 w 5399315"/>
                <a:gd name="connsiteY2" fmla="*/ 29028 h 4180114"/>
                <a:gd name="connsiteX3" fmla="*/ 2873829 w 5399315"/>
                <a:gd name="connsiteY3" fmla="*/ 2104572 h 4180114"/>
                <a:gd name="connsiteX4" fmla="*/ 5399315 w 5399315"/>
                <a:gd name="connsiteY4" fmla="*/ 2090057 h 4180114"/>
                <a:gd name="connsiteX5" fmla="*/ 5399315 w 5399315"/>
                <a:gd name="connsiteY5" fmla="*/ 4180114 h 4180114"/>
                <a:gd name="connsiteX6" fmla="*/ 0 w 5399315"/>
                <a:gd name="connsiteY6" fmla="*/ 4180114 h 4180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9315" h="4180114">
                  <a:moveTo>
                    <a:pt x="0" y="4180114"/>
                  </a:moveTo>
                  <a:lnTo>
                    <a:pt x="0" y="0"/>
                  </a:lnTo>
                  <a:lnTo>
                    <a:pt x="2888343" y="29028"/>
                  </a:lnTo>
                  <a:lnTo>
                    <a:pt x="2873829" y="2104572"/>
                  </a:lnTo>
                  <a:lnTo>
                    <a:pt x="5399315" y="2090057"/>
                  </a:lnTo>
                  <a:lnTo>
                    <a:pt x="5399315" y="4180114"/>
                  </a:lnTo>
                  <a:lnTo>
                    <a:pt x="0" y="4180114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8" name="直方体 17">
              <a:extLst>
                <a:ext uri="{FF2B5EF4-FFF2-40B4-BE49-F238E27FC236}">
                  <a16:creationId xmlns:a16="http://schemas.microsoft.com/office/drawing/2014/main" id="{650AFD75-B83F-FC5C-B7E7-4BCBAA16C527}"/>
                </a:ext>
              </a:extLst>
            </p:cNvPr>
            <p:cNvSpPr/>
            <p:nvPr/>
          </p:nvSpPr>
          <p:spPr>
            <a:xfrm>
              <a:off x="1828746" y="1486265"/>
              <a:ext cx="3236739" cy="313096"/>
            </a:xfrm>
            <a:prstGeom prst="cube">
              <a:avLst>
                <a:gd name="adj" fmla="val 15359"/>
              </a:avLst>
            </a:prstGeom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" name="直方体 18">
              <a:extLst>
                <a:ext uri="{FF2B5EF4-FFF2-40B4-BE49-F238E27FC236}">
                  <a16:creationId xmlns:a16="http://schemas.microsoft.com/office/drawing/2014/main" id="{1A994220-D0CA-0448-ACCC-9DED5FE30A30}"/>
                </a:ext>
              </a:extLst>
            </p:cNvPr>
            <p:cNvSpPr/>
            <p:nvPr/>
          </p:nvSpPr>
          <p:spPr>
            <a:xfrm>
              <a:off x="4697218" y="3682846"/>
              <a:ext cx="2916000" cy="313096"/>
            </a:xfrm>
            <a:prstGeom prst="cube">
              <a:avLst>
                <a:gd name="adj" fmla="val 15359"/>
              </a:avLst>
            </a:prstGeom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3" name="Google Shape;890;p21">
              <a:extLst>
                <a:ext uri="{FF2B5EF4-FFF2-40B4-BE49-F238E27FC236}">
                  <a16:creationId xmlns:a16="http://schemas.microsoft.com/office/drawing/2014/main" id="{ED09CA6B-6D79-23BC-4759-A84F0CF53AE0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6308387" y="2787793"/>
              <a:ext cx="977551" cy="1007678"/>
              <a:chOff x="1785372" y="4621763"/>
              <a:chExt cx="1065815" cy="1098663"/>
            </a:xfrm>
          </p:grpSpPr>
          <p:sp>
            <p:nvSpPr>
              <p:cNvPr id="14" name="Google Shape;891;p21">
                <a:extLst>
                  <a:ext uri="{FF2B5EF4-FFF2-40B4-BE49-F238E27FC236}">
                    <a16:creationId xmlns:a16="http://schemas.microsoft.com/office/drawing/2014/main" id="{4CBF2A05-5B0F-BB90-F79B-E934BD1D020D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" name="Google Shape;892;p21">
                <a:extLst>
                  <a:ext uri="{FF2B5EF4-FFF2-40B4-BE49-F238E27FC236}">
                    <a16:creationId xmlns:a16="http://schemas.microsoft.com/office/drawing/2014/main" id="{6EDCEEDB-CB27-4A33-DBB4-386F9A8B8EA2}"/>
                  </a:ext>
                </a:extLst>
              </p:cNvPr>
              <p:cNvSpPr/>
              <p:nvPr/>
            </p:nvSpPr>
            <p:spPr>
              <a:xfrm>
                <a:off x="1960845" y="4621763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6" name="Google Shape;893;p21">
                <a:extLst>
                  <a:ext uri="{FF2B5EF4-FFF2-40B4-BE49-F238E27FC236}">
                    <a16:creationId xmlns:a16="http://schemas.microsoft.com/office/drawing/2014/main" id="{3F51A57A-6513-A11C-6FDC-6E79A939CD38}"/>
                  </a:ext>
                </a:extLst>
              </p:cNvPr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4" name="Google Shape;894;p21">
                <a:extLst>
                  <a:ext uri="{FF2B5EF4-FFF2-40B4-BE49-F238E27FC236}">
                    <a16:creationId xmlns:a16="http://schemas.microsoft.com/office/drawing/2014/main" id="{49FF7EC2-ACB0-587C-6DE4-3B604BB6BB57}"/>
                  </a:ext>
                </a:extLst>
              </p:cNvPr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6" name="Google Shape;895;p21">
                <a:extLst>
                  <a:ext uri="{FF2B5EF4-FFF2-40B4-BE49-F238E27FC236}">
                    <a16:creationId xmlns:a16="http://schemas.microsoft.com/office/drawing/2014/main" id="{5B12C5B1-31BB-AC3C-8887-695756BD3309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" name="Google Shape;896;p21">
                <a:extLst>
                  <a:ext uri="{FF2B5EF4-FFF2-40B4-BE49-F238E27FC236}">
                    <a16:creationId xmlns:a16="http://schemas.microsoft.com/office/drawing/2014/main" id="{7E0FF5A5-D9FA-F914-CFE2-74C60EFC9C53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29" name="Google Shape;897;p21">
                <a:extLst>
                  <a:ext uri="{FF2B5EF4-FFF2-40B4-BE49-F238E27FC236}">
                    <a16:creationId xmlns:a16="http://schemas.microsoft.com/office/drawing/2014/main" id="{0F3C7558-9E8A-40CA-5406-45B45EEB6A96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0" name="Google Shape;898;p21">
                <a:extLst>
                  <a:ext uri="{FF2B5EF4-FFF2-40B4-BE49-F238E27FC236}">
                    <a16:creationId xmlns:a16="http://schemas.microsoft.com/office/drawing/2014/main" id="{80CB8C31-BF9D-2573-9674-C30A601D9335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1" name="Google Shape;899;p21">
                <a:extLst>
                  <a:ext uri="{FF2B5EF4-FFF2-40B4-BE49-F238E27FC236}">
                    <a16:creationId xmlns:a16="http://schemas.microsoft.com/office/drawing/2014/main" id="{533873F9-B4C3-F780-51C3-9A56A3AD3B3A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2" name="Google Shape;900;p21">
                <a:extLst>
                  <a:ext uri="{FF2B5EF4-FFF2-40B4-BE49-F238E27FC236}">
                    <a16:creationId xmlns:a16="http://schemas.microsoft.com/office/drawing/2014/main" id="{328269B2-68CF-24BC-ABDF-E7C96A511421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3" name="Google Shape;901;p21">
                <a:extLst>
                  <a:ext uri="{FF2B5EF4-FFF2-40B4-BE49-F238E27FC236}">
                    <a16:creationId xmlns:a16="http://schemas.microsoft.com/office/drawing/2014/main" id="{DCD72E94-7394-5E39-0921-EAB68EE77790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34" name="Google Shape;902;p21">
                <a:extLst>
                  <a:ext uri="{FF2B5EF4-FFF2-40B4-BE49-F238E27FC236}">
                    <a16:creationId xmlns:a16="http://schemas.microsoft.com/office/drawing/2014/main" id="{4D2E722B-198C-6618-CDA9-5433D74AD4E9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35" name="Google Shape;903;p21">
                <a:extLst>
                  <a:ext uri="{FF2B5EF4-FFF2-40B4-BE49-F238E27FC236}">
                    <a16:creationId xmlns:a16="http://schemas.microsoft.com/office/drawing/2014/main" id="{C7FD4FCE-88AB-1E05-6057-7F04F0B61002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904;p21">
                <a:extLst>
                  <a:ext uri="{FF2B5EF4-FFF2-40B4-BE49-F238E27FC236}">
                    <a16:creationId xmlns:a16="http://schemas.microsoft.com/office/drawing/2014/main" id="{DA6BD26B-A93E-38F1-E310-213034181CBF}"/>
                  </a:ext>
                </a:extLst>
              </p:cNvPr>
              <p:cNvSpPr/>
              <p:nvPr/>
            </p:nvSpPr>
            <p:spPr>
              <a:xfrm rot="-3468885">
                <a:off x="1849111" y="5040032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905;p21">
                <a:extLst>
                  <a:ext uri="{FF2B5EF4-FFF2-40B4-BE49-F238E27FC236}">
                    <a16:creationId xmlns:a16="http://schemas.microsoft.com/office/drawing/2014/main" id="{1E597B0B-A1B4-4CB7-CAF5-F9DFD140F470}"/>
                  </a:ext>
                </a:extLst>
              </p:cNvPr>
              <p:cNvSpPr/>
              <p:nvPr/>
            </p:nvSpPr>
            <p:spPr>
              <a:xfrm rot="642058">
                <a:off x="1952659" y="5182245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3" name="正方形/長方形 22">
              <a:extLst>
                <a:ext uri="{FF2B5EF4-FFF2-40B4-BE49-F238E27FC236}">
                  <a16:creationId xmlns:a16="http://schemas.microsoft.com/office/drawing/2014/main" id="{519A5C39-5802-B62E-6908-795369D78B17}"/>
                </a:ext>
              </a:extLst>
            </p:cNvPr>
            <p:cNvSpPr/>
            <p:nvPr/>
          </p:nvSpPr>
          <p:spPr>
            <a:xfrm>
              <a:off x="2945465" y="2296585"/>
              <a:ext cx="1003300" cy="85033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" name="フレーム 27">
              <a:extLst>
                <a:ext uri="{FF2B5EF4-FFF2-40B4-BE49-F238E27FC236}">
                  <a16:creationId xmlns:a16="http://schemas.microsoft.com/office/drawing/2014/main" id="{8D73508F-F88C-7012-69C0-3D4F385A6EAD}"/>
                </a:ext>
              </a:extLst>
            </p:cNvPr>
            <p:cNvSpPr/>
            <p:nvPr/>
          </p:nvSpPr>
          <p:spPr>
            <a:xfrm>
              <a:off x="2828573" y="2232520"/>
              <a:ext cx="1170643" cy="982086"/>
            </a:xfrm>
            <a:prstGeom prst="frame">
              <a:avLst/>
            </a:prstGeom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grpSp>
          <p:nvGrpSpPr>
            <p:cNvPr id="40" name="グループ化 39">
              <a:extLst>
                <a:ext uri="{FF2B5EF4-FFF2-40B4-BE49-F238E27FC236}">
                  <a16:creationId xmlns:a16="http://schemas.microsoft.com/office/drawing/2014/main" id="{2FC482C9-14AE-A584-5B36-619A2E0479F4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49814" y="4413759"/>
              <a:ext cx="916169" cy="768600"/>
              <a:chOff x="4747207" y="4390021"/>
              <a:chExt cx="1170643" cy="982086"/>
            </a:xfrm>
          </p:grpSpPr>
          <p:sp>
            <p:nvSpPr>
              <p:cNvPr id="38" name="正方形/長方形 37">
                <a:extLst>
                  <a:ext uri="{FF2B5EF4-FFF2-40B4-BE49-F238E27FC236}">
                    <a16:creationId xmlns:a16="http://schemas.microsoft.com/office/drawing/2014/main" id="{05AA6919-E035-F9CE-8EB2-8ECB2862C456}"/>
                  </a:ext>
                </a:extLst>
              </p:cNvPr>
              <p:cNvSpPr/>
              <p:nvPr/>
            </p:nvSpPr>
            <p:spPr>
              <a:xfrm>
                <a:off x="4864099" y="4454086"/>
                <a:ext cx="1003300" cy="850335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レーム 38">
                <a:extLst>
                  <a:ext uri="{FF2B5EF4-FFF2-40B4-BE49-F238E27FC236}">
                    <a16:creationId xmlns:a16="http://schemas.microsoft.com/office/drawing/2014/main" id="{6633E461-9FD0-311E-51CD-FA5049DC1589}"/>
                  </a:ext>
                </a:extLst>
              </p:cNvPr>
              <p:cNvSpPr/>
              <p:nvPr/>
            </p:nvSpPr>
            <p:spPr>
              <a:xfrm>
                <a:off x="4747207" y="4390021"/>
                <a:ext cx="1170643" cy="982086"/>
              </a:xfrm>
              <a:prstGeom prst="fram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2" name="グループ化 51">
              <a:extLst>
                <a:ext uri="{FF2B5EF4-FFF2-40B4-BE49-F238E27FC236}">
                  <a16:creationId xmlns:a16="http://schemas.microsoft.com/office/drawing/2014/main" id="{A4B9DD8B-00BA-FA25-4147-451B98BA8E35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076921" y="4409301"/>
              <a:ext cx="916169" cy="769508"/>
              <a:chOff x="4747207" y="4390021"/>
              <a:chExt cx="1170643" cy="982086"/>
            </a:xfrm>
          </p:grpSpPr>
          <p:sp>
            <p:nvSpPr>
              <p:cNvPr id="54" name="正方形/長方形 53">
                <a:extLst>
                  <a:ext uri="{FF2B5EF4-FFF2-40B4-BE49-F238E27FC236}">
                    <a16:creationId xmlns:a16="http://schemas.microsoft.com/office/drawing/2014/main" id="{85B4328E-5954-950C-49CE-8A72D3DCD06F}"/>
                  </a:ext>
                </a:extLst>
              </p:cNvPr>
              <p:cNvSpPr/>
              <p:nvPr/>
            </p:nvSpPr>
            <p:spPr>
              <a:xfrm>
                <a:off x="4864099" y="4454086"/>
                <a:ext cx="1003300" cy="850335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5" name="フレーム 54">
                <a:extLst>
                  <a:ext uri="{FF2B5EF4-FFF2-40B4-BE49-F238E27FC236}">
                    <a16:creationId xmlns:a16="http://schemas.microsoft.com/office/drawing/2014/main" id="{08286FC3-B61B-46C8-894C-C4AFAD4B1C94}"/>
                  </a:ext>
                </a:extLst>
              </p:cNvPr>
              <p:cNvSpPr/>
              <p:nvPr/>
            </p:nvSpPr>
            <p:spPr>
              <a:xfrm>
                <a:off x="4747207" y="4390021"/>
                <a:ext cx="1170643" cy="982086"/>
              </a:xfrm>
              <a:prstGeom prst="fram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6" name="正方形/長方形 55">
              <a:extLst>
                <a:ext uri="{FF2B5EF4-FFF2-40B4-BE49-F238E27FC236}">
                  <a16:creationId xmlns:a16="http://schemas.microsoft.com/office/drawing/2014/main" id="{AE94A06D-DFAC-43FB-0527-07C55BACB8A1}"/>
                </a:ext>
              </a:extLst>
            </p:cNvPr>
            <p:cNvSpPr/>
            <p:nvPr/>
          </p:nvSpPr>
          <p:spPr>
            <a:xfrm>
              <a:off x="2581490" y="4421399"/>
              <a:ext cx="720510" cy="1406995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正方形/長方形 56">
              <a:extLst>
                <a:ext uri="{FF2B5EF4-FFF2-40B4-BE49-F238E27FC236}">
                  <a16:creationId xmlns:a16="http://schemas.microsoft.com/office/drawing/2014/main" id="{242870A5-ABDC-609F-751F-A484787BB4F9}"/>
                </a:ext>
              </a:extLst>
            </p:cNvPr>
            <p:cNvSpPr/>
            <p:nvPr/>
          </p:nvSpPr>
          <p:spPr>
            <a:xfrm>
              <a:off x="2661143" y="4987679"/>
              <a:ext cx="110986" cy="243414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7" name="直角三角形 996">
              <a:extLst>
                <a:ext uri="{FF2B5EF4-FFF2-40B4-BE49-F238E27FC236}">
                  <a16:creationId xmlns:a16="http://schemas.microsoft.com/office/drawing/2014/main" id="{CEA6FC47-84F9-0747-8F9D-0C79AE72DA79}"/>
                </a:ext>
              </a:extLst>
            </p:cNvPr>
            <p:cNvSpPr/>
            <p:nvPr/>
          </p:nvSpPr>
          <p:spPr>
            <a:xfrm>
              <a:off x="7128846" y="3499968"/>
              <a:ext cx="85420" cy="188934"/>
            </a:xfrm>
            <a:prstGeom prst="rtTriangle">
              <a:avLst/>
            </a:prstGeom>
            <a:ln w="9525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98" name="直角三角形 997">
              <a:extLst>
                <a:ext uri="{FF2B5EF4-FFF2-40B4-BE49-F238E27FC236}">
                  <a16:creationId xmlns:a16="http://schemas.microsoft.com/office/drawing/2014/main" id="{88015323-E4BB-9921-12C1-FDD9394C2443}"/>
                </a:ext>
              </a:extLst>
            </p:cNvPr>
            <p:cNvSpPr/>
            <p:nvPr/>
          </p:nvSpPr>
          <p:spPr>
            <a:xfrm flipH="1">
              <a:off x="6313979" y="3500243"/>
              <a:ext cx="85420" cy="188934"/>
            </a:xfrm>
            <a:prstGeom prst="rtTriangle">
              <a:avLst/>
            </a:prstGeom>
            <a:ln w="9525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67" name="テキスト ボックス 66">
            <a:extLst>
              <a:ext uri="{FF2B5EF4-FFF2-40B4-BE49-F238E27FC236}">
                <a16:creationId xmlns:a16="http://schemas.microsoft.com/office/drawing/2014/main" id="{8DBDE4FC-20EC-489A-9D12-4F75E8EFD623}"/>
              </a:ext>
            </a:extLst>
          </p:cNvPr>
          <p:cNvSpPr txBox="1"/>
          <p:nvPr/>
        </p:nvSpPr>
        <p:spPr>
          <a:xfrm>
            <a:off x="1828746" y="579353"/>
            <a:ext cx="119338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もくざい</a:t>
            </a:r>
          </a:p>
        </p:txBody>
      </p:sp>
      <p:sp>
        <p:nvSpPr>
          <p:cNvPr id="68" name="テキスト ボックス 67">
            <a:extLst>
              <a:ext uri="{FF2B5EF4-FFF2-40B4-BE49-F238E27FC236}">
                <a16:creationId xmlns:a16="http://schemas.microsoft.com/office/drawing/2014/main" id="{A60B0535-ABA5-4C4D-AF1E-D46D7EEB6672}"/>
              </a:ext>
            </a:extLst>
          </p:cNvPr>
          <p:cNvSpPr txBox="1"/>
          <p:nvPr/>
        </p:nvSpPr>
        <p:spPr>
          <a:xfrm>
            <a:off x="3022127" y="57780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いえ</a:t>
            </a:r>
          </a:p>
        </p:txBody>
      </p:sp>
      <p:sp>
        <p:nvSpPr>
          <p:cNvPr id="69" name="テキスト ボックス 68">
            <a:extLst>
              <a:ext uri="{FF2B5EF4-FFF2-40B4-BE49-F238E27FC236}">
                <a16:creationId xmlns:a16="http://schemas.microsoft.com/office/drawing/2014/main" id="{6E789D57-CF71-437E-85E0-4D44983FA93B}"/>
              </a:ext>
            </a:extLst>
          </p:cNvPr>
          <p:cNvSpPr txBox="1"/>
          <p:nvPr/>
        </p:nvSpPr>
        <p:spPr>
          <a:xfrm>
            <a:off x="7052479" y="57780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つか</a:t>
            </a:r>
          </a:p>
        </p:txBody>
      </p:sp>
      <p:sp>
        <p:nvSpPr>
          <p:cNvPr id="70" name="テキスト ボックス 69">
            <a:extLst>
              <a:ext uri="{FF2B5EF4-FFF2-40B4-BE49-F238E27FC236}">
                <a16:creationId xmlns:a16="http://schemas.microsoft.com/office/drawing/2014/main" id="{E0310D8F-6035-4669-8C0C-E4AAF561B9D1}"/>
              </a:ext>
            </a:extLst>
          </p:cNvPr>
          <p:cNvSpPr txBox="1"/>
          <p:nvPr/>
        </p:nvSpPr>
        <p:spPr>
          <a:xfrm>
            <a:off x="6388959" y="1834639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き</a:t>
            </a:r>
          </a:p>
        </p:txBody>
      </p:sp>
      <p:sp>
        <p:nvSpPr>
          <p:cNvPr id="71" name="テキスト ボックス 70">
            <a:extLst>
              <a:ext uri="{FF2B5EF4-FFF2-40B4-BE49-F238E27FC236}">
                <a16:creationId xmlns:a16="http://schemas.microsoft.com/office/drawing/2014/main" id="{083D9A78-AA4F-4EA0-AC66-7F9681006607}"/>
              </a:ext>
            </a:extLst>
          </p:cNvPr>
          <p:cNvSpPr txBox="1"/>
          <p:nvPr/>
        </p:nvSpPr>
        <p:spPr>
          <a:xfrm>
            <a:off x="5316460" y="1826479"/>
            <a:ext cx="136802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ほっかいどう</a:t>
            </a:r>
          </a:p>
        </p:txBody>
      </p:sp>
      <p:sp>
        <p:nvSpPr>
          <p:cNvPr id="72" name="テキスト ボックス 71">
            <a:extLst>
              <a:ext uri="{FF2B5EF4-FFF2-40B4-BE49-F238E27FC236}">
                <a16:creationId xmlns:a16="http://schemas.microsoft.com/office/drawing/2014/main" id="{60357C59-F812-4F80-837B-2F9A8906339F}"/>
              </a:ext>
            </a:extLst>
          </p:cNvPr>
          <p:cNvSpPr txBox="1"/>
          <p:nvPr/>
        </p:nvSpPr>
        <p:spPr>
          <a:xfrm>
            <a:off x="5268064" y="2538005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いえ</a:t>
            </a:r>
          </a:p>
        </p:txBody>
      </p:sp>
      <p:sp>
        <p:nvSpPr>
          <p:cNvPr id="73" name="角丸四角形 355">
            <a:extLst>
              <a:ext uri="{FF2B5EF4-FFF2-40B4-BE49-F238E27FC236}">
                <a16:creationId xmlns:a16="http://schemas.microsoft.com/office/drawing/2014/main" id="{810AAEA2-DE17-3D3B-FE6F-A2AE123D8253}"/>
              </a:ext>
            </a:extLst>
          </p:cNvPr>
          <p:cNvSpPr/>
          <p:nvPr/>
        </p:nvSpPr>
        <p:spPr>
          <a:xfrm rot="16200000">
            <a:off x="9833706" y="4059220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4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9138767-2C13-1A04-0921-DA4A3C5C10CA}"/>
              </a:ext>
            </a:extLst>
          </p:cNvPr>
          <p:cNvSpPr txBox="1"/>
          <p:nvPr/>
        </p:nvSpPr>
        <p:spPr>
          <a:xfrm>
            <a:off x="10608996" y="3303605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5" name="グループ化 74">
            <a:extLst>
              <a:ext uri="{FF2B5EF4-FFF2-40B4-BE49-F238E27FC236}">
                <a16:creationId xmlns:a16="http://schemas.microsoft.com/office/drawing/2014/main" id="{C8DE24D3-9F18-94CD-A82C-FB3B671B9A1A}"/>
              </a:ext>
            </a:extLst>
          </p:cNvPr>
          <p:cNvGrpSpPr/>
          <p:nvPr/>
        </p:nvGrpSpPr>
        <p:grpSpPr>
          <a:xfrm rot="2523162">
            <a:off x="11010328" y="3144957"/>
            <a:ext cx="564109" cy="193172"/>
            <a:chOff x="9364349" y="5301095"/>
            <a:chExt cx="371808" cy="127321"/>
          </a:xfrm>
        </p:grpSpPr>
        <p:cxnSp>
          <p:nvCxnSpPr>
            <p:cNvPr id="76" name="直線コネクタ 75">
              <a:extLst>
                <a:ext uri="{FF2B5EF4-FFF2-40B4-BE49-F238E27FC236}">
                  <a16:creationId xmlns:a16="http://schemas.microsoft.com/office/drawing/2014/main" id="{77E6388D-B35C-F75F-9AC3-88C13A369877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直線コネクタ 76">
              <a:extLst>
                <a:ext uri="{FF2B5EF4-FFF2-40B4-BE49-F238E27FC236}">
                  <a16:creationId xmlns:a16="http://schemas.microsoft.com/office/drawing/2014/main" id="{4FC9F576-4105-029F-A837-AC4E2A5F7EA3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直線コネクタ 77">
              <a:extLst>
                <a:ext uri="{FF2B5EF4-FFF2-40B4-BE49-F238E27FC236}">
                  <a16:creationId xmlns:a16="http://schemas.microsoft.com/office/drawing/2014/main" id="{09262F01-0CB6-28D6-7A13-431D2EB2392D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直線コネクタ 78">
              <a:extLst>
                <a:ext uri="{FF2B5EF4-FFF2-40B4-BE49-F238E27FC236}">
                  <a16:creationId xmlns:a16="http://schemas.microsoft.com/office/drawing/2014/main" id="{D68BA29C-C876-A886-1345-6179E23F5E0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80" name="角丸四角形 96">
            <a:extLst>
              <a:ext uri="{FF2B5EF4-FFF2-40B4-BE49-F238E27FC236}">
                <a16:creationId xmlns:a16="http://schemas.microsoft.com/office/drawing/2014/main" id="{5DF1F594-0A50-4A08-9870-3934F544FFA8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1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36CBB78E-564F-4009-92FD-BDC98DB5AFB8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8902807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太陽 21">
            <a:extLst>
              <a:ext uri="{FF2B5EF4-FFF2-40B4-BE49-F238E27FC236}">
                <a16:creationId xmlns:a16="http://schemas.microsoft.com/office/drawing/2014/main" id="{68492959-44EA-2E46-D53C-99249A0D5AF2}"/>
              </a:ext>
            </a:extLst>
          </p:cNvPr>
          <p:cNvSpPr/>
          <p:nvPr/>
        </p:nvSpPr>
        <p:spPr>
          <a:xfrm>
            <a:off x="8972800" y="4324353"/>
            <a:ext cx="1276350" cy="1276348"/>
          </a:xfrm>
          <a:prstGeom prst="sun">
            <a:avLst/>
          </a:pr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5" name="正方形/長方形 24">
            <a:extLst>
              <a:ext uri="{FF2B5EF4-FFF2-40B4-BE49-F238E27FC236}">
                <a16:creationId xmlns:a16="http://schemas.microsoft.com/office/drawing/2014/main" id="{B84C7A2B-554F-BFCD-7457-9291E5EBDB0F}"/>
              </a:ext>
            </a:extLst>
          </p:cNvPr>
          <p:cNvSpPr/>
          <p:nvPr/>
        </p:nvSpPr>
        <p:spPr>
          <a:xfrm>
            <a:off x="6896100" y="5043806"/>
            <a:ext cx="5619750" cy="1020748"/>
          </a:xfrm>
          <a:prstGeom prst="rect">
            <a:avLst/>
          </a:prstGeom>
          <a:solidFill>
            <a:schemeClr val="bg1"/>
          </a:solidFill>
          <a:ln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44" name="Google Shape;1044;p23"/>
          <p:cNvSpPr txBox="1"/>
          <p:nvPr/>
        </p:nvSpPr>
        <p:spPr>
          <a:xfrm>
            <a:off x="903687" y="564283"/>
            <a:ext cx="9836884" cy="83095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こうして、ザイくんは家の守り神となりました！</a:t>
            </a:r>
            <a:endParaRPr sz="3200" dirty="0">
              <a:solidFill>
                <a:srgbClr val="3F3F3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Google Shape;1077;p23">
            <a:extLst>
              <a:ext uri="{FF2B5EF4-FFF2-40B4-BE49-F238E27FC236}">
                <a16:creationId xmlns:a16="http://schemas.microsoft.com/office/drawing/2014/main" id="{6475E6AB-6513-1A7F-005E-497B07600D53}"/>
              </a:ext>
            </a:extLst>
          </p:cNvPr>
          <p:cNvSpPr txBox="1"/>
          <p:nvPr/>
        </p:nvSpPr>
        <p:spPr>
          <a:xfrm>
            <a:off x="5877237" y="1965333"/>
            <a:ext cx="2012915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夕日が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まぶしいな</a:t>
            </a:r>
            <a:r>
              <a:rPr lang="en-US" altLang="ja-JP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…</a:t>
            </a:r>
            <a:endParaRPr lang="en-US" altLang="ja-JP" sz="2000" dirty="0">
              <a:solidFill>
                <a:schemeClr val="dk1"/>
              </a:solidFill>
            </a:endParaRPr>
          </a:p>
        </p:txBody>
      </p:sp>
      <p:sp>
        <p:nvSpPr>
          <p:cNvPr id="3" name="フリーフォーム: 図形 2">
            <a:extLst>
              <a:ext uri="{FF2B5EF4-FFF2-40B4-BE49-F238E27FC236}">
                <a16:creationId xmlns:a16="http://schemas.microsoft.com/office/drawing/2014/main" id="{5D5513E9-62D3-38E7-BD65-4EA1F243FF95}"/>
              </a:ext>
            </a:extLst>
          </p:cNvPr>
          <p:cNvSpPr/>
          <p:nvPr/>
        </p:nvSpPr>
        <p:spPr>
          <a:xfrm>
            <a:off x="-174172" y="1480458"/>
            <a:ext cx="12833875" cy="5602514"/>
          </a:xfrm>
          <a:custGeom>
            <a:avLst/>
            <a:gdLst>
              <a:gd name="connsiteX0" fmla="*/ 0 w 12061371"/>
              <a:gd name="connsiteY0" fmla="*/ 4383314 h 4397829"/>
              <a:gd name="connsiteX1" fmla="*/ 1930400 w 12061371"/>
              <a:gd name="connsiteY1" fmla="*/ 4383314 h 4397829"/>
              <a:gd name="connsiteX2" fmla="*/ 1930400 w 12061371"/>
              <a:gd name="connsiteY2" fmla="*/ 333829 h 4397829"/>
              <a:gd name="connsiteX3" fmla="*/ 1756228 w 12061371"/>
              <a:gd name="connsiteY3" fmla="*/ 348343 h 4397829"/>
              <a:gd name="connsiteX4" fmla="*/ 1756228 w 12061371"/>
              <a:gd name="connsiteY4" fmla="*/ 58057 h 4397829"/>
              <a:gd name="connsiteX5" fmla="*/ 1785257 w 12061371"/>
              <a:gd name="connsiteY5" fmla="*/ 0 h 4397829"/>
              <a:gd name="connsiteX6" fmla="*/ 4992914 w 12061371"/>
              <a:gd name="connsiteY6" fmla="*/ 14514 h 4397829"/>
              <a:gd name="connsiteX7" fmla="*/ 4992914 w 12061371"/>
              <a:gd name="connsiteY7" fmla="*/ 319314 h 4397829"/>
              <a:gd name="connsiteX8" fmla="*/ 4920343 w 12061371"/>
              <a:gd name="connsiteY8" fmla="*/ 348343 h 4397829"/>
              <a:gd name="connsiteX9" fmla="*/ 4876800 w 12061371"/>
              <a:gd name="connsiteY9" fmla="*/ 348343 h 4397829"/>
              <a:gd name="connsiteX10" fmla="*/ 4862285 w 12061371"/>
              <a:gd name="connsiteY10" fmla="*/ 2191657 h 4397829"/>
              <a:gd name="connsiteX11" fmla="*/ 6241143 w 12061371"/>
              <a:gd name="connsiteY11" fmla="*/ 2220686 h 4397829"/>
              <a:gd name="connsiteX12" fmla="*/ 6328228 w 12061371"/>
              <a:gd name="connsiteY12" fmla="*/ 2061029 h 4397829"/>
              <a:gd name="connsiteX13" fmla="*/ 6328228 w 12061371"/>
              <a:gd name="connsiteY13" fmla="*/ 1422400 h 4397829"/>
              <a:gd name="connsiteX14" fmla="*/ 6473371 w 12061371"/>
              <a:gd name="connsiteY14" fmla="*/ 1349829 h 4397829"/>
              <a:gd name="connsiteX15" fmla="*/ 6676571 w 12061371"/>
              <a:gd name="connsiteY15" fmla="*/ 1306286 h 4397829"/>
              <a:gd name="connsiteX16" fmla="*/ 6821714 w 12061371"/>
              <a:gd name="connsiteY16" fmla="*/ 1335314 h 4397829"/>
              <a:gd name="connsiteX17" fmla="*/ 6981371 w 12061371"/>
              <a:gd name="connsiteY17" fmla="*/ 1349829 h 4397829"/>
              <a:gd name="connsiteX18" fmla="*/ 7039428 w 12061371"/>
              <a:gd name="connsiteY18" fmla="*/ 1422400 h 4397829"/>
              <a:gd name="connsiteX19" fmla="*/ 7053943 w 12061371"/>
              <a:gd name="connsiteY19" fmla="*/ 1756229 h 4397829"/>
              <a:gd name="connsiteX20" fmla="*/ 7053943 w 12061371"/>
              <a:gd name="connsiteY20" fmla="*/ 1756229 h 4397829"/>
              <a:gd name="connsiteX21" fmla="*/ 7228114 w 12061371"/>
              <a:gd name="connsiteY21" fmla="*/ 1814286 h 4397829"/>
              <a:gd name="connsiteX22" fmla="*/ 7068457 w 12061371"/>
              <a:gd name="connsiteY22" fmla="*/ 1901372 h 4397829"/>
              <a:gd name="connsiteX23" fmla="*/ 7082971 w 12061371"/>
              <a:gd name="connsiteY23" fmla="*/ 2046514 h 4397829"/>
              <a:gd name="connsiteX24" fmla="*/ 7170057 w 12061371"/>
              <a:gd name="connsiteY24" fmla="*/ 2191657 h 4397829"/>
              <a:gd name="connsiteX25" fmla="*/ 7532914 w 12061371"/>
              <a:gd name="connsiteY25" fmla="*/ 2220686 h 4397829"/>
              <a:gd name="connsiteX26" fmla="*/ 7532914 w 12061371"/>
              <a:gd name="connsiteY26" fmla="*/ 2467429 h 4397829"/>
              <a:gd name="connsiteX27" fmla="*/ 7503885 w 12061371"/>
              <a:gd name="connsiteY27" fmla="*/ 2525486 h 4397829"/>
              <a:gd name="connsiteX28" fmla="*/ 7373257 w 12061371"/>
              <a:gd name="connsiteY28" fmla="*/ 2525486 h 4397829"/>
              <a:gd name="connsiteX29" fmla="*/ 7358743 w 12061371"/>
              <a:gd name="connsiteY29" fmla="*/ 4397829 h 4397829"/>
              <a:gd name="connsiteX30" fmla="*/ 12061371 w 12061371"/>
              <a:gd name="connsiteY30" fmla="*/ 4397829 h 4397829"/>
              <a:gd name="connsiteX0" fmla="*/ 0 w 12426843"/>
              <a:gd name="connsiteY0" fmla="*/ 4383314 h 4412343"/>
              <a:gd name="connsiteX1" fmla="*/ 1930400 w 12426843"/>
              <a:gd name="connsiteY1" fmla="*/ 4383314 h 4412343"/>
              <a:gd name="connsiteX2" fmla="*/ 1930400 w 12426843"/>
              <a:gd name="connsiteY2" fmla="*/ 333829 h 4412343"/>
              <a:gd name="connsiteX3" fmla="*/ 1756228 w 12426843"/>
              <a:gd name="connsiteY3" fmla="*/ 348343 h 4412343"/>
              <a:gd name="connsiteX4" fmla="*/ 1756228 w 12426843"/>
              <a:gd name="connsiteY4" fmla="*/ 58057 h 4412343"/>
              <a:gd name="connsiteX5" fmla="*/ 1785257 w 12426843"/>
              <a:gd name="connsiteY5" fmla="*/ 0 h 4412343"/>
              <a:gd name="connsiteX6" fmla="*/ 4992914 w 12426843"/>
              <a:gd name="connsiteY6" fmla="*/ 14514 h 4412343"/>
              <a:gd name="connsiteX7" fmla="*/ 4992914 w 12426843"/>
              <a:gd name="connsiteY7" fmla="*/ 319314 h 4412343"/>
              <a:gd name="connsiteX8" fmla="*/ 4920343 w 12426843"/>
              <a:gd name="connsiteY8" fmla="*/ 348343 h 4412343"/>
              <a:gd name="connsiteX9" fmla="*/ 4876800 w 12426843"/>
              <a:gd name="connsiteY9" fmla="*/ 348343 h 4412343"/>
              <a:gd name="connsiteX10" fmla="*/ 4862285 w 12426843"/>
              <a:gd name="connsiteY10" fmla="*/ 2191657 h 4412343"/>
              <a:gd name="connsiteX11" fmla="*/ 6241143 w 12426843"/>
              <a:gd name="connsiteY11" fmla="*/ 2220686 h 4412343"/>
              <a:gd name="connsiteX12" fmla="*/ 6328228 w 12426843"/>
              <a:gd name="connsiteY12" fmla="*/ 2061029 h 4412343"/>
              <a:gd name="connsiteX13" fmla="*/ 6328228 w 12426843"/>
              <a:gd name="connsiteY13" fmla="*/ 1422400 h 4412343"/>
              <a:gd name="connsiteX14" fmla="*/ 6473371 w 12426843"/>
              <a:gd name="connsiteY14" fmla="*/ 1349829 h 4412343"/>
              <a:gd name="connsiteX15" fmla="*/ 6676571 w 12426843"/>
              <a:gd name="connsiteY15" fmla="*/ 1306286 h 4412343"/>
              <a:gd name="connsiteX16" fmla="*/ 6821714 w 12426843"/>
              <a:gd name="connsiteY16" fmla="*/ 1335314 h 4412343"/>
              <a:gd name="connsiteX17" fmla="*/ 6981371 w 12426843"/>
              <a:gd name="connsiteY17" fmla="*/ 1349829 h 4412343"/>
              <a:gd name="connsiteX18" fmla="*/ 7039428 w 12426843"/>
              <a:gd name="connsiteY18" fmla="*/ 1422400 h 4412343"/>
              <a:gd name="connsiteX19" fmla="*/ 7053943 w 12426843"/>
              <a:gd name="connsiteY19" fmla="*/ 1756229 h 4412343"/>
              <a:gd name="connsiteX20" fmla="*/ 7053943 w 12426843"/>
              <a:gd name="connsiteY20" fmla="*/ 1756229 h 4412343"/>
              <a:gd name="connsiteX21" fmla="*/ 7228114 w 12426843"/>
              <a:gd name="connsiteY21" fmla="*/ 1814286 h 4412343"/>
              <a:gd name="connsiteX22" fmla="*/ 7068457 w 12426843"/>
              <a:gd name="connsiteY22" fmla="*/ 1901372 h 4412343"/>
              <a:gd name="connsiteX23" fmla="*/ 7082971 w 12426843"/>
              <a:gd name="connsiteY23" fmla="*/ 2046514 h 4412343"/>
              <a:gd name="connsiteX24" fmla="*/ 7170057 w 12426843"/>
              <a:gd name="connsiteY24" fmla="*/ 2191657 h 4412343"/>
              <a:gd name="connsiteX25" fmla="*/ 7532914 w 12426843"/>
              <a:gd name="connsiteY25" fmla="*/ 2220686 h 4412343"/>
              <a:gd name="connsiteX26" fmla="*/ 7532914 w 12426843"/>
              <a:gd name="connsiteY26" fmla="*/ 2467429 h 4412343"/>
              <a:gd name="connsiteX27" fmla="*/ 7503885 w 12426843"/>
              <a:gd name="connsiteY27" fmla="*/ 2525486 h 4412343"/>
              <a:gd name="connsiteX28" fmla="*/ 7373257 w 12426843"/>
              <a:gd name="connsiteY28" fmla="*/ 2525486 h 4412343"/>
              <a:gd name="connsiteX29" fmla="*/ 7358743 w 12426843"/>
              <a:gd name="connsiteY29" fmla="*/ 4397829 h 4412343"/>
              <a:gd name="connsiteX30" fmla="*/ 12061371 w 12426843"/>
              <a:gd name="connsiteY30" fmla="*/ 4397829 h 4412343"/>
              <a:gd name="connsiteX31" fmla="*/ 12119428 w 12426843"/>
              <a:gd name="connsiteY31" fmla="*/ 4412343 h 4412343"/>
              <a:gd name="connsiteX0" fmla="*/ 0 w 12572618"/>
              <a:gd name="connsiteY0" fmla="*/ 4383314 h 5602514"/>
              <a:gd name="connsiteX1" fmla="*/ 1930400 w 12572618"/>
              <a:gd name="connsiteY1" fmla="*/ 4383314 h 5602514"/>
              <a:gd name="connsiteX2" fmla="*/ 1930400 w 12572618"/>
              <a:gd name="connsiteY2" fmla="*/ 333829 h 5602514"/>
              <a:gd name="connsiteX3" fmla="*/ 1756228 w 12572618"/>
              <a:gd name="connsiteY3" fmla="*/ 348343 h 5602514"/>
              <a:gd name="connsiteX4" fmla="*/ 1756228 w 12572618"/>
              <a:gd name="connsiteY4" fmla="*/ 58057 h 5602514"/>
              <a:gd name="connsiteX5" fmla="*/ 1785257 w 12572618"/>
              <a:gd name="connsiteY5" fmla="*/ 0 h 5602514"/>
              <a:gd name="connsiteX6" fmla="*/ 4992914 w 12572618"/>
              <a:gd name="connsiteY6" fmla="*/ 14514 h 5602514"/>
              <a:gd name="connsiteX7" fmla="*/ 4992914 w 12572618"/>
              <a:gd name="connsiteY7" fmla="*/ 319314 h 5602514"/>
              <a:gd name="connsiteX8" fmla="*/ 4920343 w 12572618"/>
              <a:gd name="connsiteY8" fmla="*/ 348343 h 5602514"/>
              <a:gd name="connsiteX9" fmla="*/ 4876800 w 12572618"/>
              <a:gd name="connsiteY9" fmla="*/ 348343 h 5602514"/>
              <a:gd name="connsiteX10" fmla="*/ 4862285 w 12572618"/>
              <a:gd name="connsiteY10" fmla="*/ 2191657 h 5602514"/>
              <a:gd name="connsiteX11" fmla="*/ 6241143 w 12572618"/>
              <a:gd name="connsiteY11" fmla="*/ 2220686 h 5602514"/>
              <a:gd name="connsiteX12" fmla="*/ 6328228 w 12572618"/>
              <a:gd name="connsiteY12" fmla="*/ 2061029 h 5602514"/>
              <a:gd name="connsiteX13" fmla="*/ 6328228 w 12572618"/>
              <a:gd name="connsiteY13" fmla="*/ 1422400 h 5602514"/>
              <a:gd name="connsiteX14" fmla="*/ 6473371 w 12572618"/>
              <a:gd name="connsiteY14" fmla="*/ 1349829 h 5602514"/>
              <a:gd name="connsiteX15" fmla="*/ 6676571 w 12572618"/>
              <a:gd name="connsiteY15" fmla="*/ 1306286 h 5602514"/>
              <a:gd name="connsiteX16" fmla="*/ 6821714 w 12572618"/>
              <a:gd name="connsiteY16" fmla="*/ 1335314 h 5602514"/>
              <a:gd name="connsiteX17" fmla="*/ 6981371 w 12572618"/>
              <a:gd name="connsiteY17" fmla="*/ 1349829 h 5602514"/>
              <a:gd name="connsiteX18" fmla="*/ 7039428 w 12572618"/>
              <a:gd name="connsiteY18" fmla="*/ 1422400 h 5602514"/>
              <a:gd name="connsiteX19" fmla="*/ 7053943 w 12572618"/>
              <a:gd name="connsiteY19" fmla="*/ 1756229 h 5602514"/>
              <a:gd name="connsiteX20" fmla="*/ 7053943 w 12572618"/>
              <a:gd name="connsiteY20" fmla="*/ 1756229 h 5602514"/>
              <a:gd name="connsiteX21" fmla="*/ 7228114 w 12572618"/>
              <a:gd name="connsiteY21" fmla="*/ 1814286 h 5602514"/>
              <a:gd name="connsiteX22" fmla="*/ 7068457 w 12572618"/>
              <a:gd name="connsiteY22" fmla="*/ 1901372 h 5602514"/>
              <a:gd name="connsiteX23" fmla="*/ 7082971 w 12572618"/>
              <a:gd name="connsiteY23" fmla="*/ 2046514 h 5602514"/>
              <a:gd name="connsiteX24" fmla="*/ 7170057 w 12572618"/>
              <a:gd name="connsiteY24" fmla="*/ 2191657 h 5602514"/>
              <a:gd name="connsiteX25" fmla="*/ 7532914 w 12572618"/>
              <a:gd name="connsiteY25" fmla="*/ 2220686 h 5602514"/>
              <a:gd name="connsiteX26" fmla="*/ 7532914 w 12572618"/>
              <a:gd name="connsiteY26" fmla="*/ 2467429 h 5602514"/>
              <a:gd name="connsiteX27" fmla="*/ 7503885 w 12572618"/>
              <a:gd name="connsiteY27" fmla="*/ 2525486 h 5602514"/>
              <a:gd name="connsiteX28" fmla="*/ 7373257 w 12572618"/>
              <a:gd name="connsiteY28" fmla="*/ 2525486 h 5602514"/>
              <a:gd name="connsiteX29" fmla="*/ 7358743 w 12572618"/>
              <a:gd name="connsiteY29" fmla="*/ 4397829 h 5602514"/>
              <a:gd name="connsiteX30" fmla="*/ 12061371 w 12572618"/>
              <a:gd name="connsiteY30" fmla="*/ 4397829 h 5602514"/>
              <a:gd name="connsiteX31" fmla="*/ 12496799 w 12572618"/>
              <a:gd name="connsiteY31" fmla="*/ 5602514 h 5602514"/>
              <a:gd name="connsiteX0" fmla="*/ 0 w 12761304"/>
              <a:gd name="connsiteY0" fmla="*/ 4383314 h 5602514"/>
              <a:gd name="connsiteX1" fmla="*/ 2119086 w 12761304"/>
              <a:gd name="connsiteY1" fmla="*/ 4383314 h 5602514"/>
              <a:gd name="connsiteX2" fmla="*/ 2119086 w 12761304"/>
              <a:gd name="connsiteY2" fmla="*/ 333829 h 5602514"/>
              <a:gd name="connsiteX3" fmla="*/ 1944914 w 12761304"/>
              <a:gd name="connsiteY3" fmla="*/ 348343 h 5602514"/>
              <a:gd name="connsiteX4" fmla="*/ 1944914 w 12761304"/>
              <a:gd name="connsiteY4" fmla="*/ 58057 h 5602514"/>
              <a:gd name="connsiteX5" fmla="*/ 1973943 w 12761304"/>
              <a:gd name="connsiteY5" fmla="*/ 0 h 5602514"/>
              <a:gd name="connsiteX6" fmla="*/ 5181600 w 12761304"/>
              <a:gd name="connsiteY6" fmla="*/ 14514 h 5602514"/>
              <a:gd name="connsiteX7" fmla="*/ 5181600 w 12761304"/>
              <a:gd name="connsiteY7" fmla="*/ 319314 h 5602514"/>
              <a:gd name="connsiteX8" fmla="*/ 5109029 w 12761304"/>
              <a:gd name="connsiteY8" fmla="*/ 348343 h 5602514"/>
              <a:gd name="connsiteX9" fmla="*/ 5065486 w 12761304"/>
              <a:gd name="connsiteY9" fmla="*/ 348343 h 5602514"/>
              <a:gd name="connsiteX10" fmla="*/ 5050971 w 12761304"/>
              <a:gd name="connsiteY10" fmla="*/ 2191657 h 5602514"/>
              <a:gd name="connsiteX11" fmla="*/ 6429829 w 12761304"/>
              <a:gd name="connsiteY11" fmla="*/ 2220686 h 5602514"/>
              <a:gd name="connsiteX12" fmla="*/ 6516914 w 12761304"/>
              <a:gd name="connsiteY12" fmla="*/ 2061029 h 5602514"/>
              <a:gd name="connsiteX13" fmla="*/ 6516914 w 12761304"/>
              <a:gd name="connsiteY13" fmla="*/ 1422400 h 5602514"/>
              <a:gd name="connsiteX14" fmla="*/ 6662057 w 12761304"/>
              <a:gd name="connsiteY14" fmla="*/ 1349829 h 5602514"/>
              <a:gd name="connsiteX15" fmla="*/ 6865257 w 12761304"/>
              <a:gd name="connsiteY15" fmla="*/ 1306286 h 5602514"/>
              <a:gd name="connsiteX16" fmla="*/ 7010400 w 12761304"/>
              <a:gd name="connsiteY16" fmla="*/ 1335314 h 5602514"/>
              <a:gd name="connsiteX17" fmla="*/ 7170057 w 12761304"/>
              <a:gd name="connsiteY17" fmla="*/ 1349829 h 5602514"/>
              <a:gd name="connsiteX18" fmla="*/ 7228114 w 12761304"/>
              <a:gd name="connsiteY18" fmla="*/ 1422400 h 5602514"/>
              <a:gd name="connsiteX19" fmla="*/ 7242629 w 12761304"/>
              <a:gd name="connsiteY19" fmla="*/ 1756229 h 5602514"/>
              <a:gd name="connsiteX20" fmla="*/ 7242629 w 12761304"/>
              <a:gd name="connsiteY20" fmla="*/ 1756229 h 5602514"/>
              <a:gd name="connsiteX21" fmla="*/ 7416800 w 12761304"/>
              <a:gd name="connsiteY21" fmla="*/ 1814286 h 5602514"/>
              <a:gd name="connsiteX22" fmla="*/ 7257143 w 12761304"/>
              <a:gd name="connsiteY22" fmla="*/ 1901372 h 5602514"/>
              <a:gd name="connsiteX23" fmla="*/ 7271657 w 12761304"/>
              <a:gd name="connsiteY23" fmla="*/ 2046514 h 5602514"/>
              <a:gd name="connsiteX24" fmla="*/ 7358743 w 12761304"/>
              <a:gd name="connsiteY24" fmla="*/ 2191657 h 5602514"/>
              <a:gd name="connsiteX25" fmla="*/ 7721600 w 12761304"/>
              <a:gd name="connsiteY25" fmla="*/ 2220686 h 5602514"/>
              <a:gd name="connsiteX26" fmla="*/ 7721600 w 12761304"/>
              <a:gd name="connsiteY26" fmla="*/ 2467429 h 5602514"/>
              <a:gd name="connsiteX27" fmla="*/ 7692571 w 12761304"/>
              <a:gd name="connsiteY27" fmla="*/ 2525486 h 5602514"/>
              <a:gd name="connsiteX28" fmla="*/ 7561943 w 12761304"/>
              <a:gd name="connsiteY28" fmla="*/ 2525486 h 5602514"/>
              <a:gd name="connsiteX29" fmla="*/ 7547429 w 12761304"/>
              <a:gd name="connsiteY29" fmla="*/ 4397829 h 5602514"/>
              <a:gd name="connsiteX30" fmla="*/ 12250057 w 12761304"/>
              <a:gd name="connsiteY30" fmla="*/ 4397829 h 5602514"/>
              <a:gd name="connsiteX31" fmla="*/ 12685485 w 12761304"/>
              <a:gd name="connsiteY31" fmla="*/ 5602514 h 5602514"/>
              <a:gd name="connsiteX0" fmla="*/ 0 w 12761304"/>
              <a:gd name="connsiteY0" fmla="*/ 4383314 h 5602514"/>
              <a:gd name="connsiteX1" fmla="*/ 29028 w 12761304"/>
              <a:gd name="connsiteY1" fmla="*/ 4368799 h 5602514"/>
              <a:gd name="connsiteX2" fmla="*/ 2119086 w 12761304"/>
              <a:gd name="connsiteY2" fmla="*/ 4383314 h 5602514"/>
              <a:gd name="connsiteX3" fmla="*/ 2119086 w 12761304"/>
              <a:gd name="connsiteY3" fmla="*/ 333829 h 5602514"/>
              <a:gd name="connsiteX4" fmla="*/ 1944914 w 12761304"/>
              <a:gd name="connsiteY4" fmla="*/ 348343 h 5602514"/>
              <a:gd name="connsiteX5" fmla="*/ 1944914 w 12761304"/>
              <a:gd name="connsiteY5" fmla="*/ 58057 h 5602514"/>
              <a:gd name="connsiteX6" fmla="*/ 1973943 w 12761304"/>
              <a:gd name="connsiteY6" fmla="*/ 0 h 5602514"/>
              <a:gd name="connsiteX7" fmla="*/ 5181600 w 12761304"/>
              <a:gd name="connsiteY7" fmla="*/ 14514 h 5602514"/>
              <a:gd name="connsiteX8" fmla="*/ 5181600 w 12761304"/>
              <a:gd name="connsiteY8" fmla="*/ 319314 h 5602514"/>
              <a:gd name="connsiteX9" fmla="*/ 5109029 w 12761304"/>
              <a:gd name="connsiteY9" fmla="*/ 348343 h 5602514"/>
              <a:gd name="connsiteX10" fmla="*/ 5065486 w 12761304"/>
              <a:gd name="connsiteY10" fmla="*/ 348343 h 5602514"/>
              <a:gd name="connsiteX11" fmla="*/ 5050971 w 12761304"/>
              <a:gd name="connsiteY11" fmla="*/ 2191657 h 5602514"/>
              <a:gd name="connsiteX12" fmla="*/ 6429829 w 12761304"/>
              <a:gd name="connsiteY12" fmla="*/ 2220686 h 5602514"/>
              <a:gd name="connsiteX13" fmla="*/ 6516914 w 12761304"/>
              <a:gd name="connsiteY13" fmla="*/ 2061029 h 5602514"/>
              <a:gd name="connsiteX14" fmla="*/ 6516914 w 12761304"/>
              <a:gd name="connsiteY14" fmla="*/ 1422400 h 5602514"/>
              <a:gd name="connsiteX15" fmla="*/ 6662057 w 12761304"/>
              <a:gd name="connsiteY15" fmla="*/ 1349829 h 5602514"/>
              <a:gd name="connsiteX16" fmla="*/ 6865257 w 12761304"/>
              <a:gd name="connsiteY16" fmla="*/ 1306286 h 5602514"/>
              <a:gd name="connsiteX17" fmla="*/ 7010400 w 12761304"/>
              <a:gd name="connsiteY17" fmla="*/ 1335314 h 5602514"/>
              <a:gd name="connsiteX18" fmla="*/ 7170057 w 12761304"/>
              <a:gd name="connsiteY18" fmla="*/ 1349829 h 5602514"/>
              <a:gd name="connsiteX19" fmla="*/ 7228114 w 12761304"/>
              <a:gd name="connsiteY19" fmla="*/ 1422400 h 5602514"/>
              <a:gd name="connsiteX20" fmla="*/ 7242629 w 12761304"/>
              <a:gd name="connsiteY20" fmla="*/ 1756229 h 5602514"/>
              <a:gd name="connsiteX21" fmla="*/ 7242629 w 12761304"/>
              <a:gd name="connsiteY21" fmla="*/ 1756229 h 5602514"/>
              <a:gd name="connsiteX22" fmla="*/ 7416800 w 12761304"/>
              <a:gd name="connsiteY22" fmla="*/ 1814286 h 5602514"/>
              <a:gd name="connsiteX23" fmla="*/ 7257143 w 12761304"/>
              <a:gd name="connsiteY23" fmla="*/ 1901372 h 5602514"/>
              <a:gd name="connsiteX24" fmla="*/ 7271657 w 12761304"/>
              <a:gd name="connsiteY24" fmla="*/ 2046514 h 5602514"/>
              <a:gd name="connsiteX25" fmla="*/ 7358743 w 12761304"/>
              <a:gd name="connsiteY25" fmla="*/ 2191657 h 5602514"/>
              <a:gd name="connsiteX26" fmla="*/ 7721600 w 12761304"/>
              <a:gd name="connsiteY26" fmla="*/ 2220686 h 5602514"/>
              <a:gd name="connsiteX27" fmla="*/ 7721600 w 12761304"/>
              <a:gd name="connsiteY27" fmla="*/ 2467429 h 5602514"/>
              <a:gd name="connsiteX28" fmla="*/ 7692571 w 12761304"/>
              <a:gd name="connsiteY28" fmla="*/ 2525486 h 5602514"/>
              <a:gd name="connsiteX29" fmla="*/ 7561943 w 12761304"/>
              <a:gd name="connsiteY29" fmla="*/ 2525486 h 5602514"/>
              <a:gd name="connsiteX30" fmla="*/ 7547429 w 12761304"/>
              <a:gd name="connsiteY30" fmla="*/ 4397829 h 5602514"/>
              <a:gd name="connsiteX31" fmla="*/ 12250057 w 12761304"/>
              <a:gd name="connsiteY31" fmla="*/ 4397829 h 5602514"/>
              <a:gd name="connsiteX32" fmla="*/ 12685485 w 12761304"/>
              <a:gd name="connsiteY32" fmla="*/ 5602514 h 5602514"/>
              <a:gd name="connsiteX0" fmla="*/ 14515 w 12775819"/>
              <a:gd name="connsiteY0" fmla="*/ 4383314 h 5602514"/>
              <a:gd name="connsiteX1" fmla="*/ 0 w 12775819"/>
              <a:gd name="connsiteY1" fmla="*/ 5239656 h 5602514"/>
              <a:gd name="connsiteX2" fmla="*/ 2133601 w 12775819"/>
              <a:gd name="connsiteY2" fmla="*/ 4383314 h 5602514"/>
              <a:gd name="connsiteX3" fmla="*/ 2133601 w 12775819"/>
              <a:gd name="connsiteY3" fmla="*/ 333829 h 5602514"/>
              <a:gd name="connsiteX4" fmla="*/ 1959429 w 12775819"/>
              <a:gd name="connsiteY4" fmla="*/ 348343 h 5602514"/>
              <a:gd name="connsiteX5" fmla="*/ 1959429 w 12775819"/>
              <a:gd name="connsiteY5" fmla="*/ 58057 h 5602514"/>
              <a:gd name="connsiteX6" fmla="*/ 1988458 w 12775819"/>
              <a:gd name="connsiteY6" fmla="*/ 0 h 5602514"/>
              <a:gd name="connsiteX7" fmla="*/ 5196115 w 12775819"/>
              <a:gd name="connsiteY7" fmla="*/ 14514 h 5602514"/>
              <a:gd name="connsiteX8" fmla="*/ 5196115 w 12775819"/>
              <a:gd name="connsiteY8" fmla="*/ 319314 h 5602514"/>
              <a:gd name="connsiteX9" fmla="*/ 5123544 w 12775819"/>
              <a:gd name="connsiteY9" fmla="*/ 348343 h 5602514"/>
              <a:gd name="connsiteX10" fmla="*/ 5080001 w 12775819"/>
              <a:gd name="connsiteY10" fmla="*/ 348343 h 5602514"/>
              <a:gd name="connsiteX11" fmla="*/ 5065486 w 12775819"/>
              <a:gd name="connsiteY11" fmla="*/ 2191657 h 5602514"/>
              <a:gd name="connsiteX12" fmla="*/ 6444344 w 12775819"/>
              <a:gd name="connsiteY12" fmla="*/ 2220686 h 5602514"/>
              <a:gd name="connsiteX13" fmla="*/ 6531429 w 12775819"/>
              <a:gd name="connsiteY13" fmla="*/ 2061029 h 5602514"/>
              <a:gd name="connsiteX14" fmla="*/ 6531429 w 12775819"/>
              <a:gd name="connsiteY14" fmla="*/ 1422400 h 5602514"/>
              <a:gd name="connsiteX15" fmla="*/ 6676572 w 12775819"/>
              <a:gd name="connsiteY15" fmla="*/ 1349829 h 5602514"/>
              <a:gd name="connsiteX16" fmla="*/ 6879772 w 12775819"/>
              <a:gd name="connsiteY16" fmla="*/ 1306286 h 5602514"/>
              <a:gd name="connsiteX17" fmla="*/ 7024915 w 12775819"/>
              <a:gd name="connsiteY17" fmla="*/ 1335314 h 5602514"/>
              <a:gd name="connsiteX18" fmla="*/ 7184572 w 12775819"/>
              <a:gd name="connsiteY18" fmla="*/ 1349829 h 5602514"/>
              <a:gd name="connsiteX19" fmla="*/ 7242629 w 12775819"/>
              <a:gd name="connsiteY19" fmla="*/ 1422400 h 5602514"/>
              <a:gd name="connsiteX20" fmla="*/ 7257144 w 12775819"/>
              <a:gd name="connsiteY20" fmla="*/ 1756229 h 5602514"/>
              <a:gd name="connsiteX21" fmla="*/ 7257144 w 12775819"/>
              <a:gd name="connsiteY21" fmla="*/ 1756229 h 5602514"/>
              <a:gd name="connsiteX22" fmla="*/ 7431315 w 12775819"/>
              <a:gd name="connsiteY22" fmla="*/ 1814286 h 5602514"/>
              <a:gd name="connsiteX23" fmla="*/ 7271658 w 12775819"/>
              <a:gd name="connsiteY23" fmla="*/ 1901372 h 5602514"/>
              <a:gd name="connsiteX24" fmla="*/ 7286172 w 12775819"/>
              <a:gd name="connsiteY24" fmla="*/ 2046514 h 5602514"/>
              <a:gd name="connsiteX25" fmla="*/ 7373258 w 12775819"/>
              <a:gd name="connsiteY25" fmla="*/ 2191657 h 5602514"/>
              <a:gd name="connsiteX26" fmla="*/ 7736115 w 12775819"/>
              <a:gd name="connsiteY26" fmla="*/ 2220686 h 5602514"/>
              <a:gd name="connsiteX27" fmla="*/ 7736115 w 12775819"/>
              <a:gd name="connsiteY27" fmla="*/ 2467429 h 5602514"/>
              <a:gd name="connsiteX28" fmla="*/ 7707086 w 12775819"/>
              <a:gd name="connsiteY28" fmla="*/ 2525486 h 5602514"/>
              <a:gd name="connsiteX29" fmla="*/ 7576458 w 12775819"/>
              <a:gd name="connsiteY29" fmla="*/ 2525486 h 5602514"/>
              <a:gd name="connsiteX30" fmla="*/ 7561944 w 12775819"/>
              <a:gd name="connsiteY30" fmla="*/ 4397829 h 5602514"/>
              <a:gd name="connsiteX31" fmla="*/ 12264572 w 12775819"/>
              <a:gd name="connsiteY31" fmla="*/ 4397829 h 5602514"/>
              <a:gd name="connsiteX32" fmla="*/ 12700000 w 12775819"/>
              <a:gd name="connsiteY32" fmla="*/ 5602514 h 5602514"/>
              <a:gd name="connsiteX0" fmla="*/ 1843315 w 12775819"/>
              <a:gd name="connsiteY0" fmla="*/ 5210629 h 5602514"/>
              <a:gd name="connsiteX1" fmla="*/ 0 w 12775819"/>
              <a:gd name="connsiteY1" fmla="*/ 5239656 h 5602514"/>
              <a:gd name="connsiteX2" fmla="*/ 2133601 w 12775819"/>
              <a:gd name="connsiteY2" fmla="*/ 4383314 h 5602514"/>
              <a:gd name="connsiteX3" fmla="*/ 2133601 w 12775819"/>
              <a:gd name="connsiteY3" fmla="*/ 333829 h 5602514"/>
              <a:gd name="connsiteX4" fmla="*/ 1959429 w 12775819"/>
              <a:gd name="connsiteY4" fmla="*/ 348343 h 5602514"/>
              <a:gd name="connsiteX5" fmla="*/ 1959429 w 12775819"/>
              <a:gd name="connsiteY5" fmla="*/ 58057 h 5602514"/>
              <a:gd name="connsiteX6" fmla="*/ 1988458 w 12775819"/>
              <a:gd name="connsiteY6" fmla="*/ 0 h 5602514"/>
              <a:gd name="connsiteX7" fmla="*/ 5196115 w 12775819"/>
              <a:gd name="connsiteY7" fmla="*/ 14514 h 5602514"/>
              <a:gd name="connsiteX8" fmla="*/ 5196115 w 12775819"/>
              <a:gd name="connsiteY8" fmla="*/ 319314 h 5602514"/>
              <a:gd name="connsiteX9" fmla="*/ 5123544 w 12775819"/>
              <a:gd name="connsiteY9" fmla="*/ 348343 h 5602514"/>
              <a:gd name="connsiteX10" fmla="*/ 5080001 w 12775819"/>
              <a:gd name="connsiteY10" fmla="*/ 348343 h 5602514"/>
              <a:gd name="connsiteX11" fmla="*/ 5065486 w 12775819"/>
              <a:gd name="connsiteY11" fmla="*/ 2191657 h 5602514"/>
              <a:gd name="connsiteX12" fmla="*/ 6444344 w 12775819"/>
              <a:gd name="connsiteY12" fmla="*/ 2220686 h 5602514"/>
              <a:gd name="connsiteX13" fmla="*/ 6531429 w 12775819"/>
              <a:gd name="connsiteY13" fmla="*/ 2061029 h 5602514"/>
              <a:gd name="connsiteX14" fmla="*/ 6531429 w 12775819"/>
              <a:gd name="connsiteY14" fmla="*/ 1422400 h 5602514"/>
              <a:gd name="connsiteX15" fmla="*/ 6676572 w 12775819"/>
              <a:gd name="connsiteY15" fmla="*/ 1349829 h 5602514"/>
              <a:gd name="connsiteX16" fmla="*/ 6879772 w 12775819"/>
              <a:gd name="connsiteY16" fmla="*/ 1306286 h 5602514"/>
              <a:gd name="connsiteX17" fmla="*/ 7024915 w 12775819"/>
              <a:gd name="connsiteY17" fmla="*/ 1335314 h 5602514"/>
              <a:gd name="connsiteX18" fmla="*/ 7184572 w 12775819"/>
              <a:gd name="connsiteY18" fmla="*/ 1349829 h 5602514"/>
              <a:gd name="connsiteX19" fmla="*/ 7242629 w 12775819"/>
              <a:gd name="connsiteY19" fmla="*/ 1422400 h 5602514"/>
              <a:gd name="connsiteX20" fmla="*/ 7257144 w 12775819"/>
              <a:gd name="connsiteY20" fmla="*/ 1756229 h 5602514"/>
              <a:gd name="connsiteX21" fmla="*/ 7257144 w 12775819"/>
              <a:gd name="connsiteY21" fmla="*/ 1756229 h 5602514"/>
              <a:gd name="connsiteX22" fmla="*/ 7431315 w 12775819"/>
              <a:gd name="connsiteY22" fmla="*/ 1814286 h 5602514"/>
              <a:gd name="connsiteX23" fmla="*/ 7271658 w 12775819"/>
              <a:gd name="connsiteY23" fmla="*/ 1901372 h 5602514"/>
              <a:gd name="connsiteX24" fmla="*/ 7286172 w 12775819"/>
              <a:gd name="connsiteY24" fmla="*/ 2046514 h 5602514"/>
              <a:gd name="connsiteX25" fmla="*/ 7373258 w 12775819"/>
              <a:gd name="connsiteY25" fmla="*/ 2191657 h 5602514"/>
              <a:gd name="connsiteX26" fmla="*/ 7736115 w 12775819"/>
              <a:gd name="connsiteY26" fmla="*/ 2220686 h 5602514"/>
              <a:gd name="connsiteX27" fmla="*/ 7736115 w 12775819"/>
              <a:gd name="connsiteY27" fmla="*/ 2467429 h 5602514"/>
              <a:gd name="connsiteX28" fmla="*/ 7707086 w 12775819"/>
              <a:gd name="connsiteY28" fmla="*/ 2525486 h 5602514"/>
              <a:gd name="connsiteX29" fmla="*/ 7576458 w 12775819"/>
              <a:gd name="connsiteY29" fmla="*/ 2525486 h 5602514"/>
              <a:gd name="connsiteX30" fmla="*/ 7561944 w 12775819"/>
              <a:gd name="connsiteY30" fmla="*/ 4397829 h 5602514"/>
              <a:gd name="connsiteX31" fmla="*/ 12264572 w 12775819"/>
              <a:gd name="connsiteY31" fmla="*/ 4397829 h 5602514"/>
              <a:gd name="connsiteX32" fmla="*/ 12700000 w 12775819"/>
              <a:gd name="connsiteY32" fmla="*/ 5602514 h 5602514"/>
              <a:gd name="connsiteX0" fmla="*/ 1886858 w 12819362"/>
              <a:gd name="connsiteY0" fmla="*/ 5210629 h 5602514"/>
              <a:gd name="connsiteX1" fmla="*/ 0 w 12819362"/>
              <a:gd name="connsiteY1" fmla="*/ 4397827 h 5602514"/>
              <a:gd name="connsiteX2" fmla="*/ 2177144 w 12819362"/>
              <a:gd name="connsiteY2" fmla="*/ 4383314 h 5602514"/>
              <a:gd name="connsiteX3" fmla="*/ 2177144 w 12819362"/>
              <a:gd name="connsiteY3" fmla="*/ 333829 h 5602514"/>
              <a:gd name="connsiteX4" fmla="*/ 2002972 w 12819362"/>
              <a:gd name="connsiteY4" fmla="*/ 348343 h 5602514"/>
              <a:gd name="connsiteX5" fmla="*/ 2002972 w 12819362"/>
              <a:gd name="connsiteY5" fmla="*/ 58057 h 5602514"/>
              <a:gd name="connsiteX6" fmla="*/ 2032001 w 12819362"/>
              <a:gd name="connsiteY6" fmla="*/ 0 h 5602514"/>
              <a:gd name="connsiteX7" fmla="*/ 5239658 w 12819362"/>
              <a:gd name="connsiteY7" fmla="*/ 14514 h 5602514"/>
              <a:gd name="connsiteX8" fmla="*/ 5239658 w 12819362"/>
              <a:gd name="connsiteY8" fmla="*/ 319314 h 5602514"/>
              <a:gd name="connsiteX9" fmla="*/ 5167087 w 12819362"/>
              <a:gd name="connsiteY9" fmla="*/ 348343 h 5602514"/>
              <a:gd name="connsiteX10" fmla="*/ 5123544 w 12819362"/>
              <a:gd name="connsiteY10" fmla="*/ 348343 h 5602514"/>
              <a:gd name="connsiteX11" fmla="*/ 5109029 w 12819362"/>
              <a:gd name="connsiteY11" fmla="*/ 2191657 h 5602514"/>
              <a:gd name="connsiteX12" fmla="*/ 6487887 w 12819362"/>
              <a:gd name="connsiteY12" fmla="*/ 2220686 h 5602514"/>
              <a:gd name="connsiteX13" fmla="*/ 6574972 w 12819362"/>
              <a:gd name="connsiteY13" fmla="*/ 2061029 h 5602514"/>
              <a:gd name="connsiteX14" fmla="*/ 6574972 w 12819362"/>
              <a:gd name="connsiteY14" fmla="*/ 1422400 h 5602514"/>
              <a:gd name="connsiteX15" fmla="*/ 6720115 w 12819362"/>
              <a:gd name="connsiteY15" fmla="*/ 1349829 h 5602514"/>
              <a:gd name="connsiteX16" fmla="*/ 6923315 w 12819362"/>
              <a:gd name="connsiteY16" fmla="*/ 1306286 h 5602514"/>
              <a:gd name="connsiteX17" fmla="*/ 7068458 w 12819362"/>
              <a:gd name="connsiteY17" fmla="*/ 1335314 h 5602514"/>
              <a:gd name="connsiteX18" fmla="*/ 7228115 w 12819362"/>
              <a:gd name="connsiteY18" fmla="*/ 1349829 h 5602514"/>
              <a:gd name="connsiteX19" fmla="*/ 7286172 w 12819362"/>
              <a:gd name="connsiteY19" fmla="*/ 1422400 h 5602514"/>
              <a:gd name="connsiteX20" fmla="*/ 7300687 w 12819362"/>
              <a:gd name="connsiteY20" fmla="*/ 1756229 h 5602514"/>
              <a:gd name="connsiteX21" fmla="*/ 7300687 w 12819362"/>
              <a:gd name="connsiteY21" fmla="*/ 1756229 h 5602514"/>
              <a:gd name="connsiteX22" fmla="*/ 7474858 w 12819362"/>
              <a:gd name="connsiteY22" fmla="*/ 1814286 h 5602514"/>
              <a:gd name="connsiteX23" fmla="*/ 7315201 w 12819362"/>
              <a:gd name="connsiteY23" fmla="*/ 1901372 h 5602514"/>
              <a:gd name="connsiteX24" fmla="*/ 7329715 w 12819362"/>
              <a:gd name="connsiteY24" fmla="*/ 2046514 h 5602514"/>
              <a:gd name="connsiteX25" fmla="*/ 7416801 w 12819362"/>
              <a:gd name="connsiteY25" fmla="*/ 2191657 h 5602514"/>
              <a:gd name="connsiteX26" fmla="*/ 7779658 w 12819362"/>
              <a:gd name="connsiteY26" fmla="*/ 2220686 h 5602514"/>
              <a:gd name="connsiteX27" fmla="*/ 7779658 w 12819362"/>
              <a:gd name="connsiteY27" fmla="*/ 2467429 h 5602514"/>
              <a:gd name="connsiteX28" fmla="*/ 7750629 w 12819362"/>
              <a:gd name="connsiteY28" fmla="*/ 2525486 h 5602514"/>
              <a:gd name="connsiteX29" fmla="*/ 7620001 w 12819362"/>
              <a:gd name="connsiteY29" fmla="*/ 2525486 h 5602514"/>
              <a:gd name="connsiteX30" fmla="*/ 7605487 w 12819362"/>
              <a:gd name="connsiteY30" fmla="*/ 4397829 h 5602514"/>
              <a:gd name="connsiteX31" fmla="*/ 12308115 w 12819362"/>
              <a:gd name="connsiteY31" fmla="*/ 4397829 h 5602514"/>
              <a:gd name="connsiteX32" fmla="*/ 12743543 w 12819362"/>
              <a:gd name="connsiteY32" fmla="*/ 5602514 h 5602514"/>
              <a:gd name="connsiteX0" fmla="*/ 0 w 12833875"/>
              <a:gd name="connsiteY0" fmla="*/ 5558972 h 5602514"/>
              <a:gd name="connsiteX1" fmla="*/ 14513 w 12833875"/>
              <a:gd name="connsiteY1" fmla="*/ 4397827 h 5602514"/>
              <a:gd name="connsiteX2" fmla="*/ 2191657 w 12833875"/>
              <a:gd name="connsiteY2" fmla="*/ 4383314 h 5602514"/>
              <a:gd name="connsiteX3" fmla="*/ 2191657 w 12833875"/>
              <a:gd name="connsiteY3" fmla="*/ 333829 h 5602514"/>
              <a:gd name="connsiteX4" fmla="*/ 2017485 w 12833875"/>
              <a:gd name="connsiteY4" fmla="*/ 348343 h 5602514"/>
              <a:gd name="connsiteX5" fmla="*/ 2017485 w 12833875"/>
              <a:gd name="connsiteY5" fmla="*/ 58057 h 5602514"/>
              <a:gd name="connsiteX6" fmla="*/ 2046514 w 12833875"/>
              <a:gd name="connsiteY6" fmla="*/ 0 h 5602514"/>
              <a:gd name="connsiteX7" fmla="*/ 5254171 w 12833875"/>
              <a:gd name="connsiteY7" fmla="*/ 14514 h 5602514"/>
              <a:gd name="connsiteX8" fmla="*/ 5254171 w 12833875"/>
              <a:gd name="connsiteY8" fmla="*/ 319314 h 5602514"/>
              <a:gd name="connsiteX9" fmla="*/ 5181600 w 12833875"/>
              <a:gd name="connsiteY9" fmla="*/ 348343 h 5602514"/>
              <a:gd name="connsiteX10" fmla="*/ 5138057 w 12833875"/>
              <a:gd name="connsiteY10" fmla="*/ 348343 h 5602514"/>
              <a:gd name="connsiteX11" fmla="*/ 5123542 w 12833875"/>
              <a:gd name="connsiteY11" fmla="*/ 2191657 h 5602514"/>
              <a:gd name="connsiteX12" fmla="*/ 6502400 w 12833875"/>
              <a:gd name="connsiteY12" fmla="*/ 2220686 h 5602514"/>
              <a:gd name="connsiteX13" fmla="*/ 6589485 w 12833875"/>
              <a:gd name="connsiteY13" fmla="*/ 2061029 h 5602514"/>
              <a:gd name="connsiteX14" fmla="*/ 6589485 w 12833875"/>
              <a:gd name="connsiteY14" fmla="*/ 1422400 h 5602514"/>
              <a:gd name="connsiteX15" fmla="*/ 6734628 w 12833875"/>
              <a:gd name="connsiteY15" fmla="*/ 1349829 h 5602514"/>
              <a:gd name="connsiteX16" fmla="*/ 6937828 w 12833875"/>
              <a:gd name="connsiteY16" fmla="*/ 1306286 h 5602514"/>
              <a:gd name="connsiteX17" fmla="*/ 7082971 w 12833875"/>
              <a:gd name="connsiteY17" fmla="*/ 1335314 h 5602514"/>
              <a:gd name="connsiteX18" fmla="*/ 7242628 w 12833875"/>
              <a:gd name="connsiteY18" fmla="*/ 1349829 h 5602514"/>
              <a:gd name="connsiteX19" fmla="*/ 7300685 w 12833875"/>
              <a:gd name="connsiteY19" fmla="*/ 1422400 h 5602514"/>
              <a:gd name="connsiteX20" fmla="*/ 7315200 w 12833875"/>
              <a:gd name="connsiteY20" fmla="*/ 1756229 h 5602514"/>
              <a:gd name="connsiteX21" fmla="*/ 7315200 w 12833875"/>
              <a:gd name="connsiteY21" fmla="*/ 1756229 h 5602514"/>
              <a:gd name="connsiteX22" fmla="*/ 7489371 w 12833875"/>
              <a:gd name="connsiteY22" fmla="*/ 1814286 h 5602514"/>
              <a:gd name="connsiteX23" fmla="*/ 7329714 w 12833875"/>
              <a:gd name="connsiteY23" fmla="*/ 1901372 h 5602514"/>
              <a:gd name="connsiteX24" fmla="*/ 7344228 w 12833875"/>
              <a:gd name="connsiteY24" fmla="*/ 2046514 h 5602514"/>
              <a:gd name="connsiteX25" fmla="*/ 7431314 w 12833875"/>
              <a:gd name="connsiteY25" fmla="*/ 2191657 h 5602514"/>
              <a:gd name="connsiteX26" fmla="*/ 7794171 w 12833875"/>
              <a:gd name="connsiteY26" fmla="*/ 2220686 h 5602514"/>
              <a:gd name="connsiteX27" fmla="*/ 7794171 w 12833875"/>
              <a:gd name="connsiteY27" fmla="*/ 2467429 h 5602514"/>
              <a:gd name="connsiteX28" fmla="*/ 7765142 w 12833875"/>
              <a:gd name="connsiteY28" fmla="*/ 2525486 h 5602514"/>
              <a:gd name="connsiteX29" fmla="*/ 7634514 w 12833875"/>
              <a:gd name="connsiteY29" fmla="*/ 2525486 h 5602514"/>
              <a:gd name="connsiteX30" fmla="*/ 7620000 w 12833875"/>
              <a:gd name="connsiteY30" fmla="*/ 4397829 h 5602514"/>
              <a:gd name="connsiteX31" fmla="*/ 12322628 w 12833875"/>
              <a:gd name="connsiteY31" fmla="*/ 4397829 h 5602514"/>
              <a:gd name="connsiteX32" fmla="*/ 12758056 w 12833875"/>
              <a:gd name="connsiteY32" fmla="*/ 5602514 h 5602514"/>
              <a:gd name="connsiteX0" fmla="*/ 0 w 12833875"/>
              <a:gd name="connsiteY0" fmla="*/ 5558972 h 5602514"/>
              <a:gd name="connsiteX1" fmla="*/ 14513 w 12833875"/>
              <a:gd name="connsiteY1" fmla="*/ 4397827 h 5602514"/>
              <a:gd name="connsiteX2" fmla="*/ 2191657 w 12833875"/>
              <a:gd name="connsiteY2" fmla="*/ 4383314 h 5602514"/>
              <a:gd name="connsiteX3" fmla="*/ 2191657 w 12833875"/>
              <a:gd name="connsiteY3" fmla="*/ 333829 h 5602514"/>
              <a:gd name="connsiteX4" fmla="*/ 2017485 w 12833875"/>
              <a:gd name="connsiteY4" fmla="*/ 348343 h 5602514"/>
              <a:gd name="connsiteX5" fmla="*/ 2017485 w 12833875"/>
              <a:gd name="connsiteY5" fmla="*/ 58057 h 5602514"/>
              <a:gd name="connsiteX6" fmla="*/ 2046514 w 12833875"/>
              <a:gd name="connsiteY6" fmla="*/ 0 h 5602514"/>
              <a:gd name="connsiteX7" fmla="*/ 5254171 w 12833875"/>
              <a:gd name="connsiteY7" fmla="*/ 14514 h 5602514"/>
              <a:gd name="connsiteX8" fmla="*/ 5254171 w 12833875"/>
              <a:gd name="connsiteY8" fmla="*/ 319314 h 5602514"/>
              <a:gd name="connsiteX9" fmla="*/ 5181600 w 12833875"/>
              <a:gd name="connsiteY9" fmla="*/ 348343 h 5602514"/>
              <a:gd name="connsiteX10" fmla="*/ 5138057 w 12833875"/>
              <a:gd name="connsiteY10" fmla="*/ 348343 h 5602514"/>
              <a:gd name="connsiteX11" fmla="*/ 5123542 w 12833875"/>
              <a:gd name="connsiteY11" fmla="*/ 2191657 h 5602514"/>
              <a:gd name="connsiteX12" fmla="*/ 6502400 w 12833875"/>
              <a:gd name="connsiteY12" fmla="*/ 2220686 h 5602514"/>
              <a:gd name="connsiteX13" fmla="*/ 6589485 w 12833875"/>
              <a:gd name="connsiteY13" fmla="*/ 2061029 h 5602514"/>
              <a:gd name="connsiteX14" fmla="*/ 6589485 w 12833875"/>
              <a:gd name="connsiteY14" fmla="*/ 1422400 h 5602514"/>
              <a:gd name="connsiteX15" fmla="*/ 6734628 w 12833875"/>
              <a:gd name="connsiteY15" fmla="*/ 1349829 h 5602514"/>
              <a:gd name="connsiteX16" fmla="*/ 6937828 w 12833875"/>
              <a:gd name="connsiteY16" fmla="*/ 1306286 h 5602514"/>
              <a:gd name="connsiteX17" fmla="*/ 7082971 w 12833875"/>
              <a:gd name="connsiteY17" fmla="*/ 1335314 h 5602514"/>
              <a:gd name="connsiteX18" fmla="*/ 7242628 w 12833875"/>
              <a:gd name="connsiteY18" fmla="*/ 1349829 h 5602514"/>
              <a:gd name="connsiteX19" fmla="*/ 7300685 w 12833875"/>
              <a:gd name="connsiteY19" fmla="*/ 1422400 h 5602514"/>
              <a:gd name="connsiteX20" fmla="*/ 7315200 w 12833875"/>
              <a:gd name="connsiteY20" fmla="*/ 1756229 h 5602514"/>
              <a:gd name="connsiteX21" fmla="*/ 7315200 w 12833875"/>
              <a:gd name="connsiteY21" fmla="*/ 1756229 h 5602514"/>
              <a:gd name="connsiteX22" fmla="*/ 7489371 w 12833875"/>
              <a:gd name="connsiteY22" fmla="*/ 1814286 h 5602514"/>
              <a:gd name="connsiteX23" fmla="*/ 7329714 w 12833875"/>
              <a:gd name="connsiteY23" fmla="*/ 1901372 h 5602514"/>
              <a:gd name="connsiteX24" fmla="*/ 7344228 w 12833875"/>
              <a:gd name="connsiteY24" fmla="*/ 2046514 h 5602514"/>
              <a:gd name="connsiteX25" fmla="*/ 7431314 w 12833875"/>
              <a:gd name="connsiteY25" fmla="*/ 2191657 h 5602514"/>
              <a:gd name="connsiteX26" fmla="*/ 7794171 w 12833875"/>
              <a:gd name="connsiteY26" fmla="*/ 2220686 h 5602514"/>
              <a:gd name="connsiteX27" fmla="*/ 7794171 w 12833875"/>
              <a:gd name="connsiteY27" fmla="*/ 2467429 h 5602514"/>
              <a:gd name="connsiteX28" fmla="*/ 7765142 w 12833875"/>
              <a:gd name="connsiteY28" fmla="*/ 2525486 h 5602514"/>
              <a:gd name="connsiteX29" fmla="*/ 7634514 w 12833875"/>
              <a:gd name="connsiteY29" fmla="*/ 2525486 h 5602514"/>
              <a:gd name="connsiteX30" fmla="*/ 7620000 w 12833875"/>
              <a:gd name="connsiteY30" fmla="*/ 4397829 h 5602514"/>
              <a:gd name="connsiteX31" fmla="*/ 12322628 w 12833875"/>
              <a:gd name="connsiteY31" fmla="*/ 4397829 h 5602514"/>
              <a:gd name="connsiteX32" fmla="*/ 12758056 w 12833875"/>
              <a:gd name="connsiteY32" fmla="*/ 5602514 h 5602514"/>
              <a:gd name="connsiteX33" fmla="*/ 0 w 12833875"/>
              <a:gd name="connsiteY33" fmla="*/ 5558972 h 56025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833875" h="5602514">
                <a:moveTo>
                  <a:pt x="0" y="5558972"/>
                </a:moveTo>
                <a:lnTo>
                  <a:pt x="14513" y="4397827"/>
                </a:lnTo>
                <a:lnTo>
                  <a:pt x="2191657" y="4383314"/>
                </a:lnTo>
                <a:lnTo>
                  <a:pt x="2191657" y="333829"/>
                </a:lnTo>
                <a:lnTo>
                  <a:pt x="2017485" y="348343"/>
                </a:lnTo>
                <a:lnTo>
                  <a:pt x="2017485" y="58057"/>
                </a:lnTo>
                <a:lnTo>
                  <a:pt x="2046514" y="0"/>
                </a:lnTo>
                <a:lnTo>
                  <a:pt x="5254171" y="14514"/>
                </a:lnTo>
                <a:lnTo>
                  <a:pt x="5254171" y="319314"/>
                </a:lnTo>
                <a:lnTo>
                  <a:pt x="5181600" y="348343"/>
                </a:lnTo>
                <a:lnTo>
                  <a:pt x="5138057" y="348343"/>
                </a:lnTo>
                <a:lnTo>
                  <a:pt x="5123542" y="2191657"/>
                </a:lnTo>
                <a:lnTo>
                  <a:pt x="6502400" y="2220686"/>
                </a:lnTo>
                <a:lnTo>
                  <a:pt x="6589485" y="2061029"/>
                </a:lnTo>
                <a:lnTo>
                  <a:pt x="6589485" y="1422400"/>
                </a:lnTo>
                <a:lnTo>
                  <a:pt x="6734628" y="1349829"/>
                </a:lnTo>
                <a:lnTo>
                  <a:pt x="6937828" y="1306286"/>
                </a:lnTo>
                <a:lnTo>
                  <a:pt x="7082971" y="1335314"/>
                </a:lnTo>
                <a:lnTo>
                  <a:pt x="7242628" y="1349829"/>
                </a:lnTo>
                <a:lnTo>
                  <a:pt x="7300685" y="1422400"/>
                </a:lnTo>
                <a:lnTo>
                  <a:pt x="7315200" y="1756229"/>
                </a:lnTo>
                <a:lnTo>
                  <a:pt x="7315200" y="1756229"/>
                </a:lnTo>
                <a:lnTo>
                  <a:pt x="7489371" y="1814286"/>
                </a:lnTo>
                <a:lnTo>
                  <a:pt x="7329714" y="1901372"/>
                </a:lnTo>
                <a:lnTo>
                  <a:pt x="7344228" y="2046514"/>
                </a:lnTo>
                <a:lnTo>
                  <a:pt x="7431314" y="2191657"/>
                </a:lnTo>
                <a:lnTo>
                  <a:pt x="7794171" y="2220686"/>
                </a:lnTo>
                <a:lnTo>
                  <a:pt x="7794171" y="2467429"/>
                </a:lnTo>
                <a:lnTo>
                  <a:pt x="7765142" y="2525486"/>
                </a:lnTo>
                <a:lnTo>
                  <a:pt x="7634514" y="2525486"/>
                </a:lnTo>
                <a:lnTo>
                  <a:pt x="7620000" y="4397829"/>
                </a:lnTo>
                <a:lnTo>
                  <a:pt x="12322628" y="4397829"/>
                </a:lnTo>
                <a:cubicBezTo>
                  <a:pt x="13116075" y="4400248"/>
                  <a:pt x="12745961" y="5599490"/>
                  <a:pt x="12758056" y="5602514"/>
                </a:cubicBezTo>
                <a:lnTo>
                  <a:pt x="0" y="5558972"/>
                </a:lnTo>
                <a:close/>
              </a:path>
            </a:pathLst>
          </a:custGeom>
          <a:pattFill prst="wdUpDiag">
            <a:fgClr>
              <a:schemeClr val="tx1">
                <a:lumMod val="50000"/>
                <a:lumOff val="50000"/>
              </a:schemeClr>
            </a:fgClr>
            <a:bgClr>
              <a:schemeClr val="bg1"/>
            </a:bgClr>
          </a:patt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1" name="Google Shape;2746;p43">
            <a:extLst>
              <a:ext uri="{FF2B5EF4-FFF2-40B4-BE49-F238E27FC236}">
                <a16:creationId xmlns:a16="http://schemas.microsoft.com/office/drawing/2014/main" id="{0C7CF98D-7237-15E6-2590-959B759D28D7}"/>
              </a:ext>
            </a:extLst>
          </p:cNvPr>
          <p:cNvSpPr/>
          <p:nvPr/>
        </p:nvSpPr>
        <p:spPr>
          <a:xfrm>
            <a:off x="7960475" y="1446308"/>
            <a:ext cx="2555088" cy="8227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 w="76200" cap="flat" cmpd="sng">
            <a:solidFill>
              <a:srgbClr val="AEABA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40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おしまい</a:t>
            </a:r>
            <a:endParaRPr sz="4000" dirty="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" name="フリーフォーム: 図形 41">
            <a:extLst>
              <a:ext uri="{FF2B5EF4-FFF2-40B4-BE49-F238E27FC236}">
                <a16:creationId xmlns:a16="http://schemas.microsoft.com/office/drawing/2014/main" id="{FB380F06-00E4-3769-9353-21D2F19C0C0F}"/>
              </a:ext>
            </a:extLst>
          </p:cNvPr>
          <p:cNvSpPr/>
          <p:nvPr/>
        </p:nvSpPr>
        <p:spPr>
          <a:xfrm>
            <a:off x="-266700" y="4743450"/>
            <a:ext cx="13011150" cy="2647950"/>
          </a:xfrm>
          <a:custGeom>
            <a:avLst/>
            <a:gdLst>
              <a:gd name="connsiteX0" fmla="*/ 0 w 13030200"/>
              <a:gd name="connsiteY0" fmla="*/ 38100 h 1695450"/>
              <a:gd name="connsiteX1" fmla="*/ 685800 w 13030200"/>
              <a:gd name="connsiteY1" fmla="*/ 95250 h 1695450"/>
              <a:gd name="connsiteX2" fmla="*/ 704850 w 13030200"/>
              <a:gd name="connsiteY2" fmla="*/ 723900 h 1695450"/>
              <a:gd name="connsiteX3" fmla="*/ 12058650 w 13030200"/>
              <a:gd name="connsiteY3" fmla="*/ 742950 h 1695450"/>
              <a:gd name="connsiteX4" fmla="*/ 12039600 w 13030200"/>
              <a:gd name="connsiteY4" fmla="*/ 171450 h 1695450"/>
              <a:gd name="connsiteX5" fmla="*/ 13030200 w 13030200"/>
              <a:gd name="connsiteY5" fmla="*/ 0 h 1695450"/>
              <a:gd name="connsiteX6" fmla="*/ 12858750 w 13030200"/>
              <a:gd name="connsiteY6" fmla="*/ 1695450 h 1695450"/>
              <a:gd name="connsiteX7" fmla="*/ 19050 w 13030200"/>
              <a:gd name="connsiteY7" fmla="*/ 1485900 h 1695450"/>
              <a:gd name="connsiteX8" fmla="*/ 0 w 13030200"/>
              <a:gd name="connsiteY8" fmla="*/ 38100 h 1695450"/>
              <a:gd name="connsiteX0" fmla="*/ 0 w 13030200"/>
              <a:gd name="connsiteY0" fmla="*/ 990600 h 2647950"/>
              <a:gd name="connsiteX1" fmla="*/ 685800 w 13030200"/>
              <a:gd name="connsiteY1" fmla="*/ 1047750 h 2647950"/>
              <a:gd name="connsiteX2" fmla="*/ 704850 w 13030200"/>
              <a:gd name="connsiteY2" fmla="*/ 1676400 h 2647950"/>
              <a:gd name="connsiteX3" fmla="*/ 12058650 w 13030200"/>
              <a:gd name="connsiteY3" fmla="*/ 1695450 h 2647950"/>
              <a:gd name="connsiteX4" fmla="*/ 12058650 w 13030200"/>
              <a:gd name="connsiteY4" fmla="*/ 0 h 2647950"/>
              <a:gd name="connsiteX5" fmla="*/ 13030200 w 13030200"/>
              <a:gd name="connsiteY5" fmla="*/ 952500 h 2647950"/>
              <a:gd name="connsiteX6" fmla="*/ 12858750 w 13030200"/>
              <a:gd name="connsiteY6" fmla="*/ 2647950 h 2647950"/>
              <a:gd name="connsiteX7" fmla="*/ 19050 w 13030200"/>
              <a:gd name="connsiteY7" fmla="*/ 2438400 h 2647950"/>
              <a:gd name="connsiteX8" fmla="*/ 0 w 13030200"/>
              <a:gd name="connsiteY8" fmla="*/ 990600 h 2647950"/>
              <a:gd name="connsiteX0" fmla="*/ 0 w 13011150"/>
              <a:gd name="connsiteY0" fmla="*/ 990600 h 2647950"/>
              <a:gd name="connsiteX1" fmla="*/ 685800 w 13011150"/>
              <a:gd name="connsiteY1" fmla="*/ 1047750 h 2647950"/>
              <a:gd name="connsiteX2" fmla="*/ 704850 w 13011150"/>
              <a:gd name="connsiteY2" fmla="*/ 1676400 h 2647950"/>
              <a:gd name="connsiteX3" fmla="*/ 12058650 w 13011150"/>
              <a:gd name="connsiteY3" fmla="*/ 1695450 h 2647950"/>
              <a:gd name="connsiteX4" fmla="*/ 12058650 w 13011150"/>
              <a:gd name="connsiteY4" fmla="*/ 0 h 2647950"/>
              <a:gd name="connsiteX5" fmla="*/ 13011150 w 13011150"/>
              <a:gd name="connsiteY5" fmla="*/ 152400 h 2647950"/>
              <a:gd name="connsiteX6" fmla="*/ 12858750 w 13011150"/>
              <a:gd name="connsiteY6" fmla="*/ 2647950 h 2647950"/>
              <a:gd name="connsiteX7" fmla="*/ 19050 w 13011150"/>
              <a:gd name="connsiteY7" fmla="*/ 2438400 h 2647950"/>
              <a:gd name="connsiteX8" fmla="*/ 0 w 13011150"/>
              <a:gd name="connsiteY8" fmla="*/ 990600 h 2647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3011150" h="2647950">
                <a:moveTo>
                  <a:pt x="0" y="990600"/>
                </a:moveTo>
                <a:lnTo>
                  <a:pt x="685800" y="1047750"/>
                </a:lnTo>
                <a:lnTo>
                  <a:pt x="704850" y="1676400"/>
                </a:lnTo>
                <a:lnTo>
                  <a:pt x="12058650" y="1695450"/>
                </a:lnTo>
                <a:lnTo>
                  <a:pt x="12058650" y="0"/>
                </a:lnTo>
                <a:lnTo>
                  <a:pt x="13011150" y="152400"/>
                </a:lnTo>
                <a:lnTo>
                  <a:pt x="12858750" y="2647950"/>
                </a:lnTo>
                <a:lnTo>
                  <a:pt x="19050" y="2438400"/>
                </a:lnTo>
                <a:lnTo>
                  <a:pt x="0" y="9906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08" name="Google Shape;1008;p2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09" name="Google Shape;1009;p2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" name="テキスト ボックス 22">
            <a:extLst>
              <a:ext uri="{FF2B5EF4-FFF2-40B4-BE49-F238E27FC236}">
                <a16:creationId xmlns:a16="http://schemas.microsoft.com/office/drawing/2014/main" id="{6D3722C2-F4BB-4702-A49E-532C22029EE3}"/>
              </a:ext>
            </a:extLst>
          </p:cNvPr>
          <p:cNvSpPr txBox="1"/>
          <p:nvPr/>
        </p:nvSpPr>
        <p:spPr>
          <a:xfrm>
            <a:off x="5076798" y="59354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いえ</a:t>
            </a:r>
          </a:p>
        </p:txBody>
      </p:sp>
      <p:sp>
        <p:nvSpPr>
          <p:cNvPr id="24" name="テキスト ボックス 23">
            <a:extLst>
              <a:ext uri="{FF2B5EF4-FFF2-40B4-BE49-F238E27FC236}">
                <a16:creationId xmlns:a16="http://schemas.microsoft.com/office/drawing/2014/main" id="{73F8F705-C3F1-46D8-AB53-2E0C91A8798C}"/>
              </a:ext>
            </a:extLst>
          </p:cNvPr>
          <p:cNvSpPr txBox="1"/>
          <p:nvPr/>
        </p:nvSpPr>
        <p:spPr>
          <a:xfrm>
            <a:off x="5856969" y="60717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まも</a:t>
            </a:r>
          </a:p>
        </p:txBody>
      </p:sp>
      <p:sp>
        <p:nvSpPr>
          <p:cNvPr id="26" name="テキスト ボックス 25">
            <a:extLst>
              <a:ext uri="{FF2B5EF4-FFF2-40B4-BE49-F238E27FC236}">
                <a16:creationId xmlns:a16="http://schemas.microsoft.com/office/drawing/2014/main" id="{1F0FC50A-1608-4DEE-93F6-C9001A0B1A50}"/>
              </a:ext>
            </a:extLst>
          </p:cNvPr>
          <p:cNvSpPr txBox="1"/>
          <p:nvPr/>
        </p:nvSpPr>
        <p:spPr>
          <a:xfrm>
            <a:off x="6649760" y="597808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がみ</a:t>
            </a:r>
          </a:p>
        </p:txBody>
      </p:sp>
      <p:sp>
        <p:nvSpPr>
          <p:cNvPr id="27" name="テキスト ボックス 26">
            <a:extLst>
              <a:ext uri="{FF2B5EF4-FFF2-40B4-BE49-F238E27FC236}">
                <a16:creationId xmlns:a16="http://schemas.microsoft.com/office/drawing/2014/main" id="{D195AD45-EF7E-4D37-80E2-26D34AC0C3DB}"/>
              </a:ext>
            </a:extLst>
          </p:cNvPr>
          <p:cNvSpPr txBox="1"/>
          <p:nvPr/>
        </p:nvSpPr>
        <p:spPr>
          <a:xfrm>
            <a:off x="5957806" y="180811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ゆうひ</a:t>
            </a:r>
          </a:p>
        </p:txBody>
      </p:sp>
      <p:sp>
        <p:nvSpPr>
          <p:cNvPr id="28" name="角丸四角形 355">
            <a:extLst>
              <a:ext uri="{FF2B5EF4-FFF2-40B4-BE49-F238E27FC236}">
                <a16:creationId xmlns:a16="http://schemas.microsoft.com/office/drawing/2014/main" id="{810AAEA2-DE17-3D3B-FE6F-A2AE123D8253}"/>
              </a:ext>
            </a:extLst>
          </p:cNvPr>
          <p:cNvSpPr/>
          <p:nvPr/>
        </p:nvSpPr>
        <p:spPr>
          <a:xfrm rot="16200000">
            <a:off x="9833706" y="3163870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29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9138767-2C13-1A04-0921-DA4A3C5C10CA}"/>
              </a:ext>
            </a:extLst>
          </p:cNvPr>
          <p:cNvSpPr txBox="1"/>
          <p:nvPr/>
        </p:nvSpPr>
        <p:spPr>
          <a:xfrm>
            <a:off x="10608996" y="2408255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30" name="グループ化 29">
            <a:extLst>
              <a:ext uri="{FF2B5EF4-FFF2-40B4-BE49-F238E27FC236}">
                <a16:creationId xmlns:a16="http://schemas.microsoft.com/office/drawing/2014/main" id="{C8DE24D3-9F18-94CD-A82C-FB3B671B9A1A}"/>
              </a:ext>
            </a:extLst>
          </p:cNvPr>
          <p:cNvGrpSpPr/>
          <p:nvPr/>
        </p:nvGrpSpPr>
        <p:grpSpPr>
          <a:xfrm rot="2523162">
            <a:off x="11010328" y="2249607"/>
            <a:ext cx="564109" cy="193172"/>
            <a:chOff x="9364349" y="5301095"/>
            <a:chExt cx="371808" cy="127321"/>
          </a:xfrm>
        </p:grpSpPr>
        <p:cxnSp>
          <p:nvCxnSpPr>
            <p:cNvPr id="31" name="直線コネクタ 30">
              <a:extLst>
                <a:ext uri="{FF2B5EF4-FFF2-40B4-BE49-F238E27FC236}">
                  <a16:creationId xmlns:a16="http://schemas.microsoft.com/office/drawing/2014/main" id="{77E6388D-B35C-F75F-9AC3-88C13A369877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直線コネクタ 31">
              <a:extLst>
                <a:ext uri="{FF2B5EF4-FFF2-40B4-BE49-F238E27FC236}">
                  <a16:creationId xmlns:a16="http://schemas.microsoft.com/office/drawing/2014/main" id="{4FC9F576-4105-029F-A837-AC4E2A5F7EA3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直線コネクタ 32">
              <a:extLst>
                <a:ext uri="{FF2B5EF4-FFF2-40B4-BE49-F238E27FC236}">
                  <a16:creationId xmlns:a16="http://schemas.microsoft.com/office/drawing/2014/main" id="{09262F01-0CB6-28D6-7A13-431D2EB2392D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直線コネクタ 33">
              <a:extLst>
                <a:ext uri="{FF2B5EF4-FFF2-40B4-BE49-F238E27FC236}">
                  <a16:creationId xmlns:a16="http://schemas.microsoft.com/office/drawing/2014/main" id="{D68BA29C-C876-A886-1345-6179E23F5E0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5" name="角丸四角形 96">
            <a:extLst>
              <a:ext uri="{FF2B5EF4-FFF2-40B4-BE49-F238E27FC236}">
                <a16:creationId xmlns:a16="http://schemas.microsoft.com/office/drawing/2014/main" id="{2ED0B987-9C27-4F98-B9E1-BA6229B372C6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6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57E585B5-7AE9-4C1A-BFD4-29446709CC89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352405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正方形/長方形 93"/>
          <p:cNvSpPr/>
          <p:nvPr/>
        </p:nvSpPr>
        <p:spPr>
          <a:xfrm>
            <a:off x="3524654" y="4411710"/>
            <a:ext cx="5001855" cy="1221182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5" name="正方形/長方形 94"/>
          <p:cNvSpPr/>
          <p:nvPr/>
        </p:nvSpPr>
        <p:spPr>
          <a:xfrm>
            <a:off x="3784341" y="4569490"/>
            <a:ext cx="4445260" cy="92539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687" name="Google Shape;2687;p43"/>
          <p:cNvSpPr/>
          <p:nvPr/>
        </p:nvSpPr>
        <p:spPr>
          <a:xfrm>
            <a:off x="226797" y="188636"/>
            <a:ext cx="11728983" cy="6417903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688" name="Google Shape;2688;p43"/>
          <p:cNvSpPr/>
          <p:nvPr/>
        </p:nvSpPr>
        <p:spPr>
          <a:xfrm>
            <a:off x="415791" y="364805"/>
            <a:ext cx="11357110" cy="6058856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746" name="Google Shape;2746;p43"/>
          <p:cNvSpPr/>
          <p:nvPr/>
        </p:nvSpPr>
        <p:spPr>
          <a:xfrm>
            <a:off x="3420194" y="4575470"/>
            <a:ext cx="5054401" cy="566054"/>
          </a:xfrm>
          <a:prstGeom prst="rect">
            <a:avLst/>
          </a:prstGeom>
          <a:noFill/>
          <a:ln w="76200" cap="flat" cmpd="sng">
            <a:noFill/>
            <a:prstDash val="solid"/>
            <a:miter lim="800000"/>
            <a:headEnd type="none" w="sm" len="sm"/>
            <a:tailEnd type="none" w="sm" len="sm"/>
          </a:ln>
          <a:effectLst/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tx1"/>
                </a:solidFill>
                <a:latin typeface="Arial"/>
                <a:ea typeface="Arial"/>
                <a:cs typeface="Arial"/>
                <a:sym typeface="Arial"/>
              </a:rPr>
              <a:t>レア度：０２７</a:t>
            </a:r>
            <a:endParaRPr sz="2800" dirty="0">
              <a:solidFill>
                <a:schemeClr val="tx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" name="Google Shape;2724;p43">
            <a:extLst>
              <a:ext uri="{FF2B5EF4-FFF2-40B4-BE49-F238E27FC236}">
                <a16:creationId xmlns:a16="http://schemas.microsoft.com/office/drawing/2014/main" id="{7550B09B-9ED7-26E2-A8B7-54AC242FFFC2}"/>
              </a:ext>
            </a:extLst>
          </p:cNvPr>
          <p:cNvSpPr txBox="1"/>
          <p:nvPr/>
        </p:nvSpPr>
        <p:spPr>
          <a:xfrm>
            <a:off x="4259911" y="5634443"/>
            <a:ext cx="3750895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全ルートで神様になれたのは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このルートだけ！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" name="グループ化 11"/>
          <p:cNvGrpSpPr/>
          <p:nvPr/>
        </p:nvGrpSpPr>
        <p:grpSpPr>
          <a:xfrm>
            <a:off x="3201086" y="612932"/>
            <a:ext cx="8396524" cy="3699853"/>
            <a:chOff x="2330178" y="-2791537"/>
            <a:chExt cx="7501423" cy="3305435"/>
          </a:xfrm>
        </p:grpSpPr>
        <p:sp>
          <p:nvSpPr>
            <p:cNvPr id="4" name="正方形/長方形 3"/>
            <p:cNvSpPr/>
            <p:nvPr/>
          </p:nvSpPr>
          <p:spPr>
            <a:xfrm>
              <a:off x="2641600" y="-2791537"/>
              <a:ext cx="6921416" cy="3156342"/>
            </a:xfrm>
            <a:prstGeom prst="rect">
              <a:avLst/>
            </a:prstGeom>
            <a:solidFill>
              <a:schemeClr val="accent6">
                <a:lumMod val="75000"/>
              </a:schemeClr>
            </a:solidFill>
            <a:ln w="57150">
              <a:solidFill>
                <a:srgbClr val="9A663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5" name="グループ化 4"/>
            <p:cNvGrpSpPr/>
            <p:nvPr/>
          </p:nvGrpSpPr>
          <p:grpSpPr>
            <a:xfrm>
              <a:off x="8812916" y="9788"/>
              <a:ext cx="841540" cy="356714"/>
              <a:chOff x="13520057" y="-1292782"/>
              <a:chExt cx="841540" cy="356714"/>
            </a:xfrm>
          </p:grpSpPr>
          <p:sp>
            <p:nvSpPr>
              <p:cNvPr id="44" name="正方形/長方形 43"/>
              <p:cNvSpPr/>
              <p:nvPr/>
            </p:nvSpPr>
            <p:spPr>
              <a:xfrm>
                <a:off x="13520057" y="-1260124"/>
                <a:ext cx="841540" cy="84467"/>
              </a:xfrm>
              <a:prstGeom prst="rect">
                <a:avLst/>
              </a:prstGeom>
              <a:solidFill>
                <a:srgbClr val="9A6632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正方形/長方形 44"/>
              <p:cNvSpPr/>
              <p:nvPr/>
            </p:nvSpPr>
            <p:spPr>
              <a:xfrm>
                <a:off x="13569044" y="-1175657"/>
                <a:ext cx="718457" cy="239589"/>
              </a:xfrm>
              <a:prstGeom prst="rect">
                <a:avLst/>
              </a:prstGeom>
              <a:solidFill>
                <a:srgbClr val="456A2C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正方形/長方形 45"/>
              <p:cNvSpPr/>
              <p:nvPr/>
            </p:nvSpPr>
            <p:spPr>
              <a:xfrm rot="5400000">
                <a:off x="13864910" y="-1278098"/>
                <a:ext cx="117125" cy="87758"/>
              </a:xfrm>
              <a:prstGeom prst="rect">
                <a:avLst/>
              </a:prstGeom>
              <a:solidFill>
                <a:schemeClr val="bg2">
                  <a:lumMod val="75000"/>
                </a:schemeClr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" name="正方形/長方形 9"/>
            <p:cNvSpPr/>
            <p:nvPr/>
          </p:nvSpPr>
          <p:spPr>
            <a:xfrm>
              <a:off x="8036645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8" name="正方形/長方形 47"/>
            <p:cNvSpPr/>
            <p:nvPr/>
          </p:nvSpPr>
          <p:spPr>
            <a:xfrm>
              <a:off x="7498840" y="256381"/>
              <a:ext cx="446365" cy="6682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9" name="正方形/長方形 48"/>
            <p:cNvSpPr/>
            <p:nvPr/>
          </p:nvSpPr>
          <p:spPr>
            <a:xfrm>
              <a:off x="2330178" y="308528"/>
              <a:ext cx="7501423" cy="205370"/>
            </a:xfrm>
            <a:prstGeom prst="rect">
              <a:avLst/>
            </a:prstGeom>
            <a:solidFill>
              <a:srgbClr val="9A6632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51" name="Google Shape;2689;p43">
            <a:extLst>
              <a:ext uri="{FF2B5EF4-FFF2-40B4-BE49-F238E27FC236}">
                <a16:creationId xmlns:a16="http://schemas.microsoft.com/office/drawing/2014/main" id="{DC1AA681-5194-51B3-DF6B-1BCC5B9A45DE}"/>
              </a:ext>
            </a:extLst>
          </p:cNvPr>
          <p:cNvSpPr txBox="1"/>
          <p:nvPr/>
        </p:nvSpPr>
        <p:spPr>
          <a:xfrm>
            <a:off x="3745281" y="776709"/>
            <a:ext cx="7719263" cy="30469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u="sng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このルートで学んだこと（おさらい）</a:t>
            </a:r>
            <a:endParaRPr lang="en-US" altLang="ja-JP" sz="3200" u="sng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>
              <a:lnSpc>
                <a:spcPct val="150000"/>
              </a:lnSpc>
            </a:pPr>
            <a:r>
              <a:rPr lang="ja-JP" altLang="en-US" sz="3200" dirty="0">
                <a:solidFill>
                  <a:schemeClr val="bg1"/>
                </a:solidFill>
                <a:latin typeface="Arial"/>
                <a:ea typeface="Arial"/>
                <a:cs typeface="Arial"/>
                <a:sym typeface="Arial"/>
              </a:rPr>
              <a:t>✓ 森の木を使い、工場で木材をつくる。</a:t>
            </a:r>
            <a:endParaRPr lang="en-US" altLang="ja-JP"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bg1"/>
                </a:solidFill>
              </a:rPr>
              <a:t>✓ 木材はテーブルなどに使われるほか、</a:t>
            </a:r>
            <a:endParaRPr lang="en-US" altLang="ja-JP" sz="3200" dirty="0">
              <a:solidFill>
                <a:schemeClr val="bg1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bg1"/>
                </a:solidFill>
              </a:rPr>
              <a:t>　家のはしらにも使っている。</a:t>
            </a:r>
            <a:endParaRPr sz="3200" dirty="0">
              <a:solidFill>
                <a:schemeClr val="bg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0" name="Google Shape;2724;p43">
            <a:extLst>
              <a:ext uri="{FF2B5EF4-FFF2-40B4-BE49-F238E27FC236}">
                <a16:creationId xmlns:a16="http://schemas.microsoft.com/office/drawing/2014/main" id="{37CFFD19-E440-F9D0-3108-4515CA21EB3D}"/>
              </a:ext>
            </a:extLst>
          </p:cNvPr>
          <p:cNvSpPr txBox="1"/>
          <p:nvPr/>
        </p:nvSpPr>
        <p:spPr>
          <a:xfrm>
            <a:off x="1357543" y="3267141"/>
            <a:ext cx="1640498" cy="707846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家の守り神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ザイさま</a:t>
            </a:r>
            <a:endParaRPr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D472FFD-1F39-22E9-85E7-710A57DD294F}"/>
              </a:ext>
            </a:extLst>
          </p:cNvPr>
          <p:cNvGrpSpPr>
            <a:grpSpLocks noChangeAspect="1"/>
          </p:cNvGrpSpPr>
          <p:nvPr/>
        </p:nvGrpSpPr>
        <p:grpSpPr>
          <a:xfrm>
            <a:off x="451346" y="4082909"/>
            <a:ext cx="2919140" cy="2202995"/>
            <a:chOff x="1828746" y="1486265"/>
            <a:chExt cx="5784472" cy="4365383"/>
          </a:xfrm>
        </p:grpSpPr>
        <p:sp>
          <p:nvSpPr>
            <p:cNvPr id="3" name="正方形/長方形 2">
              <a:extLst>
                <a:ext uri="{FF2B5EF4-FFF2-40B4-BE49-F238E27FC236}">
                  <a16:creationId xmlns:a16="http://schemas.microsoft.com/office/drawing/2014/main" id="{958736FD-B77D-D3B1-8C35-DE4F4C4A4CC0}"/>
                </a:ext>
              </a:extLst>
            </p:cNvPr>
            <p:cNvSpPr/>
            <p:nvPr/>
          </p:nvSpPr>
          <p:spPr>
            <a:xfrm>
              <a:off x="7402286" y="3974730"/>
              <a:ext cx="45719" cy="1876918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正方形/長方形 5">
              <a:extLst>
                <a:ext uri="{FF2B5EF4-FFF2-40B4-BE49-F238E27FC236}">
                  <a16:creationId xmlns:a16="http://schemas.microsoft.com/office/drawing/2014/main" id="{A172A5EE-426C-BE0B-DBFA-823D96BDAF2A}"/>
                </a:ext>
              </a:extLst>
            </p:cNvPr>
            <p:cNvSpPr/>
            <p:nvPr/>
          </p:nvSpPr>
          <p:spPr>
            <a:xfrm>
              <a:off x="4864099" y="1799361"/>
              <a:ext cx="72000" cy="1891764"/>
            </a:xfrm>
            <a:prstGeom prst="rect">
              <a:avLst/>
            </a:prstGeom>
            <a:solidFill>
              <a:schemeClr val="accent5">
                <a:lumMod val="20000"/>
                <a:lumOff val="80000"/>
              </a:schemeClr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" name="フリーフォーム: 図形 8">
              <a:extLst>
                <a:ext uri="{FF2B5EF4-FFF2-40B4-BE49-F238E27FC236}">
                  <a16:creationId xmlns:a16="http://schemas.microsoft.com/office/drawing/2014/main" id="{C2CCC539-E4A5-CF0E-A5DC-1F973AD4168A}"/>
                </a:ext>
              </a:extLst>
            </p:cNvPr>
            <p:cNvSpPr/>
            <p:nvPr/>
          </p:nvSpPr>
          <p:spPr>
            <a:xfrm>
              <a:off x="2002971" y="1669143"/>
              <a:ext cx="5399315" cy="4180114"/>
            </a:xfrm>
            <a:custGeom>
              <a:avLst/>
              <a:gdLst>
                <a:gd name="connsiteX0" fmla="*/ 0 w 5399315"/>
                <a:gd name="connsiteY0" fmla="*/ 4180114 h 4180114"/>
                <a:gd name="connsiteX1" fmla="*/ 0 w 5399315"/>
                <a:gd name="connsiteY1" fmla="*/ 0 h 4180114"/>
                <a:gd name="connsiteX2" fmla="*/ 2888343 w 5399315"/>
                <a:gd name="connsiteY2" fmla="*/ 29028 h 4180114"/>
                <a:gd name="connsiteX3" fmla="*/ 2888343 w 5399315"/>
                <a:gd name="connsiteY3" fmla="*/ 2119086 h 4180114"/>
                <a:gd name="connsiteX4" fmla="*/ 5399315 w 5399315"/>
                <a:gd name="connsiteY4" fmla="*/ 2090057 h 4180114"/>
                <a:gd name="connsiteX5" fmla="*/ 5399315 w 5399315"/>
                <a:gd name="connsiteY5" fmla="*/ 4180114 h 4180114"/>
                <a:gd name="connsiteX6" fmla="*/ 0 w 5399315"/>
                <a:gd name="connsiteY6" fmla="*/ 4180114 h 4180114"/>
                <a:gd name="connsiteX0" fmla="*/ 0 w 5399315"/>
                <a:gd name="connsiteY0" fmla="*/ 4180114 h 4180114"/>
                <a:gd name="connsiteX1" fmla="*/ 0 w 5399315"/>
                <a:gd name="connsiteY1" fmla="*/ 0 h 4180114"/>
                <a:gd name="connsiteX2" fmla="*/ 2888343 w 5399315"/>
                <a:gd name="connsiteY2" fmla="*/ 29028 h 4180114"/>
                <a:gd name="connsiteX3" fmla="*/ 2873829 w 5399315"/>
                <a:gd name="connsiteY3" fmla="*/ 2104572 h 4180114"/>
                <a:gd name="connsiteX4" fmla="*/ 5399315 w 5399315"/>
                <a:gd name="connsiteY4" fmla="*/ 2090057 h 4180114"/>
                <a:gd name="connsiteX5" fmla="*/ 5399315 w 5399315"/>
                <a:gd name="connsiteY5" fmla="*/ 4180114 h 4180114"/>
                <a:gd name="connsiteX6" fmla="*/ 0 w 5399315"/>
                <a:gd name="connsiteY6" fmla="*/ 4180114 h 4180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99315" h="4180114">
                  <a:moveTo>
                    <a:pt x="0" y="4180114"/>
                  </a:moveTo>
                  <a:lnTo>
                    <a:pt x="0" y="0"/>
                  </a:lnTo>
                  <a:lnTo>
                    <a:pt x="2888343" y="29028"/>
                  </a:lnTo>
                  <a:lnTo>
                    <a:pt x="2873829" y="2104572"/>
                  </a:lnTo>
                  <a:lnTo>
                    <a:pt x="5399315" y="2090057"/>
                  </a:lnTo>
                  <a:lnTo>
                    <a:pt x="5399315" y="4180114"/>
                  </a:lnTo>
                  <a:lnTo>
                    <a:pt x="0" y="4180114"/>
                  </a:lnTo>
                  <a:close/>
                </a:path>
              </a:pathLst>
            </a:custGeom>
            <a:solidFill>
              <a:schemeClr val="accent5">
                <a:lumMod val="20000"/>
                <a:lumOff val="80000"/>
              </a:schemeClr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11" name="直方体 10">
              <a:extLst>
                <a:ext uri="{FF2B5EF4-FFF2-40B4-BE49-F238E27FC236}">
                  <a16:creationId xmlns:a16="http://schemas.microsoft.com/office/drawing/2014/main" id="{4D50A533-84BA-57FB-3ACC-F58C7FA80910}"/>
                </a:ext>
              </a:extLst>
            </p:cNvPr>
            <p:cNvSpPr/>
            <p:nvPr/>
          </p:nvSpPr>
          <p:spPr>
            <a:xfrm>
              <a:off x="1828746" y="1486265"/>
              <a:ext cx="3236739" cy="313096"/>
            </a:xfrm>
            <a:prstGeom prst="cube">
              <a:avLst>
                <a:gd name="adj" fmla="val 15359"/>
              </a:avLst>
            </a:prstGeom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" name="直方体 12">
              <a:extLst>
                <a:ext uri="{FF2B5EF4-FFF2-40B4-BE49-F238E27FC236}">
                  <a16:creationId xmlns:a16="http://schemas.microsoft.com/office/drawing/2014/main" id="{56E36B18-A155-26F7-2E58-7E418E77005D}"/>
                </a:ext>
              </a:extLst>
            </p:cNvPr>
            <p:cNvSpPr/>
            <p:nvPr/>
          </p:nvSpPr>
          <p:spPr>
            <a:xfrm>
              <a:off x="4697218" y="3682846"/>
              <a:ext cx="2916000" cy="313096"/>
            </a:xfrm>
            <a:prstGeom prst="cube">
              <a:avLst>
                <a:gd name="adj" fmla="val 15359"/>
              </a:avLst>
            </a:prstGeom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9" name="Google Shape;890;p21">
              <a:extLst>
                <a:ext uri="{FF2B5EF4-FFF2-40B4-BE49-F238E27FC236}">
                  <a16:creationId xmlns:a16="http://schemas.microsoft.com/office/drawing/2014/main" id="{6FEC875D-2338-763E-44F0-A29EC195966F}"/>
                </a:ext>
              </a:extLst>
            </p:cNvPr>
            <p:cNvGrpSpPr>
              <a:grpSpLocks noChangeAspect="1"/>
            </p:cNvGrpSpPr>
            <p:nvPr/>
          </p:nvGrpSpPr>
          <p:grpSpPr>
            <a:xfrm flipH="1">
              <a:off x="6308387" y="2787793"/>
              <a:ext cx="977551" cy="1007678"/>
              <a:chOff x="1785372" y="4621763"/>
              <a:chExt cx="1065815" cy="1098663"/>
            </a:xfrm>
          </p:grpSpPr>
          <p:sp>
            <p:nvSpPr>
              <p:cNvPr id="2704" name="Google Shape;891;p21">
                <a:extLst>
                  <a:ext uri="{FF2B5EF4-FFF2-40B4-BE49-F238E27FC236}">
                    <a16:creationId xmlns:a16="http://schemas.microsoft.com/office/drawing/2014/main" id="{3EE396B9-3199-D741-62CB-34AAD7734CA6}"/>
                  </a:ext>
                </a:extLst>
              </p:cNvPr>
              <p:cNvSpPr/>
              <p:nvPr/>
            </p:nvSpPr>
            <p:spPr>
              <a:xfrm>
                <a:off x="2703932" y="5499604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05" name="Google Shape;892;p21">
                <a:extLst>
                  <a:ext uri="{FF2B5EF4-FFF2-40B4-BE49-F238E27FC236}">
                    <a16:creationId xmlns:a16="http://schemas.microsoft.com/office/drawing/2014/main" id="{053456B4-E7DB-6DC7-E0A4-4263A53A6B77}"/>
                  </a:ext>
                </a:extLst>
              </p:cNvPr>
              <p:cNvSpPr/>
              <p:nvPr/>
            </p:nvSpPr>
            <p:spPr>
              <a:xfrm>
                <a:off x="1960845" y="4621763"/>
                <a:ext cx="785817" cy="1045137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06" name="Google Shape;893;p21">
                <a:extLst>
                  <a:ext uri="{FF2B5EF4-FFF2-40B4-BE49-F238E27FC236}">
                    <a16:creationId xmlns:a16="http://schemas.microsoft.com/office/drawing/2014/main" id="{DF4AA4AD-CE0D-BA14-E90D-667AD5E2C761}"/>
                  </a:ext>
                </a:extLst>
              </p:cNvPr>
              <p:cNvSpPr/>
              <p:nvPr/>
            </p:nvSpPr>
            <p:spPr>
              <a:xfrm>
                <a:off x="2468351" y="5043316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07" name="Google Shape;894;p21">
                <a:extLst>
                  <a:ext uri="{FF2B5EF4-FFF2-40B4-BE49-F238E27FC236}">
                    <a16:creationId xmlns:a16="http://schemas.microsoft.com/office/drawing/2014/main" id="{38EB7D40-5916-677B-9DE4-40B29A29DEE9}"/>
                  </a:ext>
                </a:extLst>
              </p:cNvPr>
              <p:cNvSpPr/>
              <p:nvPr/>
            </p:nvSpPr>
            <p:spPr>
              <a:xfrm>
                <a:off x="2660717" y="5002388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08" name="Google Shape;895;p21">
                <a:extLst>
                  <a:ext uri="{FF2B5EF4-FFF2-40B4-BE49-F238E27FC236}">
                    <a16:creationId xmlns:a16="http://schemas.microsoft.com/office/drawing/2014/main" id="{3A461591-B0FF-A670-2B23-C92FA69E7FEA}"/>
                  </a:ext>
                </a:extLst>
              </p:cNvPr>
              <p:cNvSpPr/>
              <p:nvPr/>
            </p:nvSpPr>
            <p:spPr>
              <a:xfrm>
                <a:off x="2599321" y="5292984"/>
                <a:ext cx="30938" cy="30938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09" name="Google Shape;896;p21">
                <a:extLst>
                  <a:ext uri="{FF2B5EF4-FFF2-40B4-BE49-F238E27FC236}">
                    <a16:creationId xmlns:a16="http://schemas.microsoft.com/office/drawing/2014/main" id="{EC48A8D6-1F12-E6B5-A7E7-1133B4FB6423}"/>
                  </a:ext>
                </a:extLst>
              </p:cNvPr>
              <p:cNvSpPr/>
              <p:nvPr/>
            </p:nvSpPr>
            <p:spPr>
              <a:xfrm>
                <a:off x="2394768" y="5613371"/>
                <a:ext cx="147255" cy="107055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cxnSp>
            <p:nvCxnSpPr>
              <p:cNvPr id="2710" name="Google Shape;897;p21">
                <a:extLst>
                  <a:ext uri="{FF2B5EF4-FFF2-40B4-BE49-F238E27FC236}">
                    <a16:creationId xmlns:a16="http://schemas.microsoft.com/office/drawing/2014/main" id="{DCB8D564-1CCC-B663-3C7E-8853448CA495}"/>
                  </a:ext>
                </a:extLst>
              </p:cNvPr>
              <p:cNvCxnSpPr/>
              <p:nvPr/>
            </p:nvCxnSpPr>
            <p:spPr>
              <a:xfrm flipH="1">
                <a:off x="1960844" y="5460786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711" name="Google Shape;898;p21">
                <a:extLst>
                  <a:ext uri="{FF2B5EF4-FFF2-40B4-BE49-F238E27FC236}">
                    <a16:creationId xmlns:a16="http://schemas.microsoft.com/office/drawing/2014/main" id="{16ED52E4-0C58-84F9-9F5C-0926F426F7EC}"/>
                  </a:ext>
                </a:extLst>
              </p:cNvPr>
              <p:cNvCxnSpPr/>
              <p:nvPr/>
            </p:nvCxnSpPr>
            <p:spPr>
              <a:xfrm flipH="1">
                <a:off x="1964937" y="549141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712" name="Google Shape;899;p21">
                <a:extLst>
                  <a:ext uri="{FF2B5EF4-FFF2-40B4-BE49-F238E27FC236}">
                    <a16:creationId xmlns:a16="http://schemas.microsoft.com/office/drawing/2014/main" id="{968F9061-56CC-9ECE-E090-8C4C482FC445}"/>
                  </a:ext>
                </a:extLst>
              </p:cNvPr>
              <p:cNvCxnSpPr/>
              <p:nvPr/>
            </p:nvCxnSpPr>
            <p:spPr>
              <a:xfrm flipH="1">
                <a:off x="1981308" y="5506959"/>
                <a:ext cx="65485" cy="92346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713" name="Google Shape;900;p21">
                <a:extLst>
                  <a:ext uri="{FF2B5EF4-FFF2-40B4-BE49-F238E27FC236}">
                    <a16:creationId xmlns:a16="http://schemas.microsoft.com/office/drawing/2014/main" id="{EE51A529-6CF5-D1FD-8470-9F79D35F771A}"/>
                  </a:ext>
                </a:extLst>
              </p:cNvPr>
              <p:cNvCxnSpPr/>
              <p:nvPr/>
            </p:nvCxnSpPr>
            <p:spPr>
              <a:xfrm flipH="1">
                <a:off x="2003819" y="5538871"/>
                <a:ext cx="52148" cy="74501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714" name="Google Shape;901;p21">
                <a:extLst>
                  <a:ext uri="{FF2B5EF4-FFF2-40B4-BE49-F238E27FC236}">
                    <a16:creationId xmlns:a16="http://schemas.microsoft.com/office/drawing/2014/main" id="{B3EEDC9C-D377-BFDF-575E-2E7BEC8C2559}"/>
                  </a:ext>
                </a:extLst>
              </p:cNvPr>
              <p:cNvCxnSpPr/>
              <p:nvPr/>
            </p:nvCxnSpPr>
            <p:spPr>
              <a:xfrm flipH="1">
                <a:off x="2026329" y="5567199"/>
                <a:ext cx="41845" cy="52615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cxnSp>
            <p:nvCxnSpPr>
              <p:cNvPr id="2715" name="Google Shape;902;p21">
                <a:extLst>
                  <a:ext uri="{FF2B5EF4-FFF2-40B4-BE49-F238E27FC236}">
                    <a16:creationId xmlns:a16="http://schemas.microsoft.com/office/drawing/2014/main" id="{4F995069-AFEB-C45F-E147-065790EAC6EB}"/>
                  </a:ext>
                </a:extLst>
              </p:cNvPr>
              <p:cNvCxnSpPr/>
              <p:nvPr/>
            </p:nvCxnSpPr>
            <p:spPr>
              <a:xfrm flipH="1">
                <a:off x="2046793" y="5587212"/>
                <a:ext cx="32742" cy="40644"/>
              </a:xfrm>
              <a:prstGeom prst="straightConnector1">
                <a:avLst/>
              </a:prstGeom>
              <a:noFill/>
              <a:ln w="12700" cap="rnd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</p:cxnSp>
          <p:sp>
            <p:nvSpPr>
              <p:cNvPr id="2716" name="Google Shape;903;p21">
                <a:extLst>
                  <a:ext uri="{FF2B5EF4-FFF2-40B4-BE49-F238E27FC236}">
                    <a16:creationId xmlns:a16="http://schemas.microsoft.com/office/drawing/2014/main" id="{CE312674-09FE-6386-C6F5-FD31DABD0D26}"/>
                  </a:ext>
                </a:extLst>
              </p:cNvPr>
              <p:cNvSpPr/>
              <p:nvPr/>
            </p:nvSpPr>
            <p:spPr>
              <a:xfrm>
                <a:off x="2128649" y="4654505"/>
                <a:ext cx="370640" cy="105487"/>
              </a:xfrm>
              <a:custGeom>
                <a:avLst/>
                <a:gdLst/>
                <a:ahLst/>
                <a:cxnLst/>
                <a:rect l="l" t="t" r="r" b="b"/>
                <a:pathLst>
                  <a:path w="331167" h="147637" extrusionOk="0">
                    <a:moveTo>
                      <a:pt x="130969" y="66675"/>
                    </a:moveTo>
                    <a:cubicBezTo>
                      <a:pt x="134938" y="67469"/>
                      <a:pt x="140013" y="66194"/>
                      <a:pt x="142875" y="69056"/>
                    </a:cubicBezTo>
                    <a:cubicBezTo>
                      <a:pt x="146425" y="72606"/>
                      <a:pt x="147638" y="83344"/>
                      <a:pt x="147638" y="83344"/>
                    </a:cubicBezTo>
                    <a:cubicBezTo>
                      <a:pt x="145257" y="89694"/>
                      <a:pt x="144731" y="97098"/>
                      <a:pt x="140494" y="102394"/>
                    </a:cubicBezTo>
                    <a:cubicBezTo>
                      <a:pt x="133518" y="111114"/>
                      <a:pt x="113325" y="105460"/>
                      <a:pt x="107157" y="104775"/>
                    </a:cubicBezTo>
                    <a:cubicBezTo>
                      <a:pt x="100950" y="101051"/>
                      <a:pt x="92275" y="97155"/>
                      <a:pt x="88107" y="90487"/>
                    </a:cubicBezTo>
                    <a:cubicBezTo>
                      <a:pt x="85842" y="86862"/>
                      <a:pt x="84932" y="82550"/>
                      <a:pt x="83344" y="78581"/>
                    </a:cubicBezTo>
                    <a:cubicBezTo>
                      <a:pt x="84138" y="68262"/>
                      <a:pt x="82805" y="57554"/>
                      <a:pt x="85725" y="47625"/>
                    </a:cubicBezTo>
                    <a:cubicBezTo>
                      <a:pt x="86992" y="43317"/>
                      <a:pt x="91706" y="40857"/>
                      <a:pt x="95250" y="38100"/>
                    </a:cubicBezTo>
                    <a:cubicBezTo>
                      <a:pt x="103685" y="31539"/>
                      <a:pt x="105815" y="31403"/>
                      <a:pt x="114300" y="28575"/>
                    </a:cubicBezTo>
                    <a:cubicBezTo>
                      <a:pt x="132556" y="29369"/>
                      <a:pt x="150845" y="29606"/>
                      <a:pt x="169069" y="30956"/>
                    </a:cubicBezTo>
                    <a:cubicBezTo>
                      <a:pt x="172333" y="31198"/>
                      <a:pt x="175512" y="32236"/>
                      <a:pt x="178594" y="33337"/>
                    </a:cubicBezTo>
                    <a:cubicBezTo>
                      <a:pt x="186645" y="36212"/>
                      <a:pt x="202407" y="42862"/>
                      <a:pt x="202407" y="42862"/>
                    </a:cubicBezTo>
                    <a:cubicBezTo>
                      <a:pt x="214888" y="55343"/>
                      <a:pt x="217932" y="56521"/>
                      <a:pt x="226219" y="71437"/>
                    </a:cubicBezTo>
                    <a:cubicBezTo>
                      <a:pt x="228506" y="75553"/>
                      <a:pt x="230323" y="87193"/>
                      <a:pt x="230982" y="90487"/>
                    </a:cubicBezTo>
                    <a:cubicBezTo>
                      <a:pt x="230188" y="99218"/>
                      <a:pt x="232114" y="108649"/>
                      <a:pt x="228600" y="116681"/>
                    </a:cubicBezTo>
                    <a:cubicBezTo>
                      <a:pt x="226115" y="122360"/>
                      <a:pt x="219206" y="124781"/>
                      <a:pt x="214313" y="128587"/>
                    </a:cubicBezTo>
                    <a:cubicBezTo>
                      <a:pt x="212054" y="130344"/>
                      <a:pt x="209800" y="132223"/>
                      <a:pt x="207169" y="133350"/>
                    </a:cubicBezTo>
                    <a:cubicBezTo>
                      <a:pt x="201556" y="135756"/>
                      <a:pt x="184836" y="137561"/>
                      <a:pt x="180975" y="138112"/>
                    </a:cubicBezTo>
                    <a:cubicBezTo>
                      <a:pt x="161321" y="144666"/>
                      <a:pt x="181664" y="138380"/>
                      <a:pt x="138113" y="145256"/>
                    </a:cubicBezTo>
                    <a:cubicBezTo>
                      <a:pt x="134880" y="145766"/>
                      <a:pt x="131763" y="146843"/>
                      <a:pt x="128588" y="147637"/>
                    </a:cubicBezTo>
                    <a:cubicBezTo>
                      <a:pt x="99219" y="146050"/>
                      <a:pt x="69297" y="148769"/>
                      <a:pt x="40482" y="142875"/>
                    </a:cubicBezTo>
                    <a:cubicBezTo>
                      <a:pt x="32784" y="141300"/>
                      <a:pt x="30099" y="130921"/>
                      <a:pt x="23813" y="126206"/>
                    </a:cubicBezTo>
                    <a:lnTo>
                      <a:pt x="14288" y="119062"/>
                    </a:lnTo>
                    <a:cubicBezTo>
                      <a:pt x="1259" y="93005"/>
                      <a:pt x="5189" y="103669"/>
                      <a:pt x="0" y="88106"/>
                    </a:cubicBezTo>
                    <a:cubicBezTo>
                      <a:pt x="1588" y="77787"/>
                      <a:pt x="2231" y="67278"/>
                      <a:pt x="4763" y="57150"/>
                    </a:cubicBezTo>
                    <a:cubicBezTo>
                      <a:pt x="5457" y="54374"/>
                      <a:pt x="8008" y="52433"/>
                      <a:pt x="9525" y="50006"/>
                    </a:cubicBezTo>
                    <a:cubicBezTo>
                      <a:pt x="24477" y="26083"/>
                      <a:pt x="8063" y="49296"/>
                      <a:pt x="26194" y="28575"/>
                    </a:cubicBezTo>
                    <a:cubicBezTo>
                      <a:pt x="28807" y="25588"/>
                      <a:pt x="30108" y="21357"/>
                      <a:pt x="33338" y="19050"/>
                    </a:cubicBezTo>
                    <a:cubicBezTo>
                      <a:pt x="36001" y="17148"/>
                      <a:pt x="39654" y="17311"/>
                      <a:pt x="42863" y="16669"/>
                    </a:cubicBezTo>
                    <a:cubicBezTo>
                      <a:pt x="47597" y="15722"/>
                      <a:pt x="52416" y="15234"/>
                      <a:pt x="57150" y="14287"/>
                    </a:cubicBezTo>
                    <a:cubicBezTo>
                      <a:pt x="64326" y="12852"/>
                      <a:pt x="71345" y="10610"/>
                      <a:pt x="78582" y="9525"/>
                    </a:cubicBezTo>
                    <a:cubicBezTo>
                      <a:pt x="87252" y="8225"/>
                      <a:pt x="96068" y="8168"/>
                      <a:pt x="104775" y="7144"/>
                    </a:cubicBezTo>
                    <a:cubicBezTo>
                      <a:pt x="109570" y="6580"/>
                      <a:pt x="114264" y="5295"/>
                      <a:pt x="119063" y="4762"/>
                    </a:cubicBezTo>
                    <a:cubicBezTo>
                      <a:pt x="183175" y="-2362"/>
                      <a:pt x="120592" y="6244"/>
                      <a:pt x="164307" y="0"/>
                    </a:cubicBezTo>
                    <a:cubicBezTo>
                      <a:pt x="195263" y="794"/>
                      <a:pt x="226284" y="226"/>
                      <a:pt x="257175" y="2381"/>
                    </a:cubicBezTo>
                    <a:cubicBezTo>
                      <a:pt x="260716" y="2628"/>
                      <a:pt x="263332" y="6021"/>
                      <a:pt x="266700" y="7144"/>
                    </a:cubicBezTo>
                    <a:cubicBezTo>
                      <a:pt x="270540" y="8424"/>
                      <a:pt x="274638" y="8731"/>
                      <a:pt x="278607" y="9525"/>
                    </a:cubicBezTo>
                    <a:cubicBezTo>
                      <a:pt x="296537" y="21478"/>
                      <a:pt x="273751" y="7444"/>
                      <a:pt x="295275" y="16669"/>
                    </a:cubicBezTo>
                    <a:cubicBezTo>
                      <a:pt x="297905" y="17796"/>
                      <a:pt x="299934" y="20011"/>
                      <a:pt x="302419" y="21431"/>
                    </a:cubicBezTo>
                    <a:cubicBezTo>
                      <a:pt x="318215" y="30457"/>
                      <a:pt x="306582" y="20832"/>
                      <a:pt x="321469" y="35719"/>
                    </a:cubicBezTo>
                    <a:cubicBezTo>
                      <a:pt x="322263" y="38100"/>
                      <a:pt x="322861" y="40555"/>
                      <a:pt x="323850" y="42862"/>
                    </a:cubicBezTo>
                    <a:cubicBezTo>
                      <a:pt x="326217" y="48386"/>
                      <a:pt x="329978" y="53436"/>
                      <a:pt x="330994" y="59531"/>
                    </a:cubicBezTo>
                    <a:cubicBezTo>
                      <a:pt x="331385" y="61880"/>
                      <a:pt x="330994" y="64294"/>
                      <a:pt x="330994" y="66675"/>
                    </a:cubicBezTo>
                  </a:path>
                </a:pathLst>
              </a:custGeom>
              <a:noFill/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7" name="Google Shape;904;p21">
                <a:extLst>
                  <a:ext uri="{FF2B5EF4-FFF2-40B4-BE49-F238E27FC236}">
                    <a16:creationId xmlns:a16="http://schemas.microsoft.com/office/drawing/2014/main" id="{26F97A74-1F20-6F00-D1BF-2CF7F3BF86B5}"/>
                  </a:ext>
                </a:extLst>
              </p:cNvPr>
              <p:cNvSpPr/>
              <p:nvPr/>
            </p:nvSpPr>
            <p:spPr>
              <a:xfrm rot="-3468885">
                <a:off x="1849111" y="5040032"/>
                <a:ext cx="110784" cy="238262"/>
              </a:xfrm>
              <a:prstGeom prst="can">
                <a:avLst>
                  <a:gd name="adj" fmla="val 25000"/>
                </a:avLst>
              </a:prstGeom>
              <a:solidFill>
                <a:srgbClr val="C89058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2718" name="Google Shape;905;p21">
                <a:extLst>
                  <a:ext uri="{FF2B5EF4-FFF2-40B4-BE49-F238E27FC236}">
                    <a16:creationId xmlns:a16="http://schemas.microsoft.com/office/drawing/2014/main" id="{EFB38A98-7341-5F39-B430-F155B5CAEA01}"/>
                  </a:ext>
                </a:extLst>
              </p:cNvPr>
              <p:cNvSpPr/>
              <p:nvPr/>
            </p:nvSpPr>
            <p:spPr>
              <a:xfrm rot="642058">
                <a:off x="1952659" y="5182245"/>
                <a:ext cx="147341" cy="92346"/>
              </a:xfrm>
              <a:prstGeom prst="ellipse">
                <a:avLst/>
              </a:prstGeom>
              <a:solidFill>
                <a:srgbClr val="C89058"/>
              </a:solidFill>
              <a:ln>
                <a:noFill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0" name="正方形/長方形 19">
              <a:extLst>
                <a:ext uri="{FF2B5EF4-FFF2-40B4-BE49-F238E27FC236}">
                  <a16:creationId xmlns:a16="http://schemas.microsoft.com/office/drawing/2014/main" id="{8D4F01AD-34F1-56B8-F8E1-254EB2F31D3E}"/>
                </a:ext>
              </a:extLst>
            </p:cNvPr>
            <p:cNvSpPr/>
            <p:nvPr/>
          </p:nvSpPr>
          <p:spPr>
            <a:xfrm>
              <a:off x="2945465" y="2296585"/>
              <a:ext cx="1003300" cy="850335"/>
            </a:xfrm>
            <a:prstGeom prst="rect">
              <a:avLst/>
            </a:prstGeom>
            <a:solidFill>
              <a:schemeClr val="bg1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" name="フレーム 20">
              <a:extLst>
                <a:ext uri="{FF2B5EF4-FFF2-40B4-BE49-F238E27FC236}">
                  <a16:creationId xmlns:a16="http://schemas.microsoft.com/office/drawing/2014/main" id="{1AB61893-BDFA-65B5-17E0-AE530D2FACE6}"/>
                </a:ext>
              </a:extLst>
            </p:cNvPr>
            <p:cNvSpPr/>
            <p:nvPr/>
          </p:nvSpPr>
          <p:spPr>
            <a:xfrm>
              <a:off x="2828573" y="2232520"/>
              <a:ext cx="1170643" cy="982086"/>
            </a:xfrm>
            <a:prstGeom prst="frame">
              <a:avLst/>
            </a:prstGeom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>
                <a:solidFill>
                  <a:schemeClr val="tx1"/>
                </a:solidFill>
              </a:endParaRPr>
            </a:p>
          </p:txBody>
        </p:sp>
        <p:grpSp>
          <p:nvGrpSpPr>
            <p:cNvPr id="22" name="グループ化 21">
              <a:extLst>
                <a:ext uri="{FF2B5EF4-FFF2-40B4-BE49-F238E27FC236}">
                  <a16:creationId xmlns:a16="http://schemas.microsoft.com/office/drawing/2014/main" id="{74B28F60-F141-B5F2-953F-4A6E33A8CF28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5249814" y="4413759"/>
              <a:ext cx="916169" cy="768600"/>
              <a:chOff x="4747207" y="4390021"/>
              <a:chExt cx="1170643" cy="982086"/>
            </a:xfrm>
          </p:grpSpPr>
          <p:sp>
            <p:nvSpPr>
              <p:cNvPr id="2702" name="正方形/長方形 2701">
                <a:extLst>
                  <a:ext uri="{FF2B5EF4-FFF2-40B4-BE49-F238E27FC236}">
                    <a16:creationId xmlns:a16="http://schemas.microsoft.com/office/drawing/2014/main" id="{E2FB6563-980E-7CB3-7353-915EAC0CAC5A}"/>
                  </a:ext>
                </a:extLst>
              </p:cNvPr>
              <p:cNvSpPr/>
              <p:nvPr/>
            </p:nvSpPr>
            <p:spPr>
              <a:xfrm>
                <a:off x="4864099" y="4454086"/>
                <a:ext cx="1003300" cy="850335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3" name="フレーム 2702">
                <a:extLst>
                  <a:ext uri="{FF2B5EF4-FFF2-40B4-BE49-F238E27FC236}">
                    <a16:creationId xmlns:a16="http://schemas.microsoft.com/office/drawing/2014/main" id="{03990811-A505-8882-89D2-3DC5FC25B703}"/>
                  </a:ext>
                </a:extLst>
              </p:cNvPr>
              <p:cNvSpPr/>
              <p:nvPr/>
            </p:nvSpPr>
            <p:spPr>
              <a:xfrm>
                <a:off x="4747207" y="4390021"/>
                <a:ext cx="1170643" cy="982086"/>
              </a:xfrm>
              <a:prstGeom prst="fram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23" name="グループ化 22">
              <a:extLst>
                <a:ext uri="{FF2B5EF4-FFF2-40B4-BE49-F238E27FC236}">
                  <a16:creationId xmlns:a16="http://schemas.microsoft.com/office/drawing/2014/main" id="{6C893EF2-E211-39B8-1823-7CB34FA23209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6076921" y="4409301"/>
              <a:ext cx="916169" cy="769508"/>
              <a:chOff x="4747207" y="4390021"/>
              <a:chExt cx="1170643" cy="982086"/>
            </a:xfrm>
          </p:grpSpPr>
          <p:sp>
            <p:nvSpPr>
              <p:cNvPr id="28" name="正方形/長方形 27">
                <a:extLst>
                  <a:ext uri="{FF2B5EF4-FFF2-40B4-BE49-F238E27FC236}">
                    <a16:creationId xmlns:a16="http://schemas.microsoft.com/office/drawing/2014/main" id="{1A018E8F-ECA0-9D7D-79EA-AE8C39151A8C}"/>
                  </a:ext>
                </a:extLst>
              </p:cNvPr>
              <p:cNvSpPr/>
              <p:nvPr/>
            </p:nvSpPr>
            <p:spPr>
              <a:xfrm>
                <a:off x="4864099" y="4454086"/>
                <a:ext cx="1003300" cy="850335"/>
              </a:xfrm>
              <a:prstGeom prst="rect">
                <a:avLst/>
              </a:prstGeom>
              <a:solidFill>
                <a:schemeClr val="bg1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1" name="フレーム 2700">
                <a:extLst>
                  <a:ext uri="{FF2B5EF4-FFF2-40B4-BE49-F238E27FC236}">
                    <a16:creationId xmlns:a16="http://schemas.microsoft.com/office/drawing/2014/main" id="{420F0178-42F1-C1F3-A578-E87BE5653896}"/>
                  </a:ext>
                </a:extLst>
              </p:cNvPr>
              <p:cNvSpPr/>
              <p:nvPr/>
            </p:nvSpPr>
            <p:spPr>
              <a:xfrm>
                <a:off x="4747207" y="4390021"/>
                <a:ext cx="1170643" cy="982086"/>
              </a:xfrm>
              <a:prstGeom prst="frame">
                <a:avLst/>
              </a:prstGeom>
              <a:ln w="12700">
                <a:solidFill>
                  <a:schemeClr val="tx1">
                    <a:lumMod val="85000"/>
                    <a:lumOff val="1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24" name="正方形/長方形 23">
              <a:extLst>
                <a:ext uri="{FF2B5EF4-FFF2-40B4-BE49-F238E27FC236}">
                  <a16:creationId xmlns:a16="http://schemas.microsoft.com/office/drawing/2014/main" id="{AB82D8DC-F507-103A-8312-3EC2550CB449}"/>
                </a:ext>
              </a:extLst>
            </p:cNvPr>
            <p:cNvSpPr/>
            <p:nvPr/>
          </p:nvSpPr>
          <p:spPr>
            <a:xfrm>
              <a:off x="2581490" y="4421399"/>
              <a:ext cx="720510" cy="1406995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" name="正方形/長方形 24">
              <a:extLst>
                <a:ext uri="{FF2B5EF4-FFF2-40B4-BE49-F238E27FC236}">
                  <a16:creationId xmlns:a16="http://schemas.microsoft.com/office/drawing/2014/main" id="{5341FB41-7D40-0FCD-E28B-DAEE1879947C}"/>
                </a:ext>
              </a:extLst>
            </p:cNvPr>
            <p:cNvSpPr/>
            <p:nvPr/>
          </p:nvSpPr>
          <p:spPr>
            <a:xfrm>
              <a:off x="2661143" y="4987679"/>
              <a:ext cx="110986" cy="243414"/>
            </a:xfrm>
            <a:prstGeom prst="rect">
              <a:avLst/>
            </a:prstGeom>
            <a:solidFill>
              <a:schemeClr val="accent1"/>
            </a:solidFill>
            <a:ln w="12700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" name="直角三角形 25">
              <a:extLst>
                <a:ext uri="{FF2B5EF4-FFF2-40B4-BE49-F238E27FC236}">
                  <a16:creationId xmlns:a16="http://schemas.microsoft.com/office/drawing/2014/main" id="{B434484D-BA24-23A3-FD9F-F7E93CF5CD54}"/>
                </a:ext>
              </a:extLst>
            </p:cNvPr>
            <p:cNvSpPr/>
            <p:nvPr/>
          </p:nvSpPr>
          <p:spPr>
            <a:xfrm>
              <a:off x="7128846" y="3499968"/>
              <a:ext cx="85420" cy="188934"/>
            </a:xfrm>
            <a:prstGeom prst="rtTriangle">
              <a:avLst/>
            </a:prstGeom>
            <a:ln w="9525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" name="直角三角形 26">
              <a:extLst>
                <a:ext uri="{FF2B5EF4-FFF2-40B4-BE49-F238E27FC236}">
                  <a16:creationId xmlns:a16="http://schemas.microsoft.com/office/drawing/2014/main" id="{4902A147-4F4F-5178-5766-637B8030DCA6}"/>
                </a:ext>
              </a:extLst>
            </p:cNvPr>
            <p:cNvSpPr/>
            <p:nvPr/>
          </p:nvSpPr>
          <p:spPr>
            <a:xfrm flipH="1">
              <a:off x="6313979" y="3500243"/>
              <a:ext cx="85420" cy="188934"/>
            </a:xfrm>
            <a:prstGeom prst="rtTriangle">
              <a:avLst/>
            </a:prstGeom>
            <a:ln w="9525">
              <a:solidFill>
                <a:schemeClr val="tx1">
                  <a:lumMod val="85000"/>
                  <a:lumOff val="1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8" name="テキスト ボックス 87">
            <a:extLst>
              <a:ext uri="{FF2B5EF4-FFF2-40B4-BE49-F238E27FC236}">
                <a16:creationId xmlns:a16="http://schemas.microsoft.com/office/drawing/2014/main" id="{1ADD420B-E0C7-4619-8FB6-9DA54B306702}"/>
              </a:ext>
            </a:extLst>
          </p:cNvPr>
          <p:cNvSpPr txBox="1"/>
          <p:nvPr/>
        </p:nvSpPr>
        <p:spPr>
          <a:xfrm>
            <a:off x="6213810" y="77072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まな</a:t>
            </a:r>
          </a:p>
        </p:txBody>
      </p:sp>
      <p:sp>
        <p:nvSpPr>
          <p:cNvPr id="89" name="テキスト ボックス 88">
            <a:extLst>
              <a:ext uri="{FF2B5EF4-FFF2-40B4-BE49-F238E27FC236}">
                <a16:creationId xmlns:a16="http://schemas.microsoft.com/office/drawing/2014/main" id="{75D7349E-8978-4530-AD4A-695A4A911842}"/>
              </a:ext>
            </a:extLst>
          </p:cNvPr>
          <p:cNvSpPr txBox="1"/>
          <p:nvPr/>
        </p:nvSpPr>
        <p:spPr>
          <a:xfrm>
            <a:off x="5097661" y="151197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き</a:t>
            </a:r>
          </a:p>
        </p:txBody>
      </p:sp>
      <p:sp>
        <p:nvSpPr>
          <p:cNvPr id="90" name="テキスト ボックス 89">
            <a:extLst>
              <a:ext uri="{FF2B5EF4-FFF2-40B4-BE49-F238E27FC236}">
                <a16:creationId xmlns:a16="http://schemas.microsoft.com/office/drawing/2014/main" id="{27F2935C-926A-4977-A969-70B78FF048F0}"/>
              </a:ext>
            </a:extLst>
          </p:cNvPr>
          <p:cNvSpPr txBox="1"/>
          <p:nvPr/>
        </p:nvSpPr>
        <p:spPr>
          <a:xfrm>
            <a:off x="4230924" y="1508180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もり</a:t>
            </a:r>
          </a:p>
        </p:txBody>
      </p:sp>
      <p:sp>
        <p:nvSpPr>
          <p:cNvPr id="91" name="テキスト ボックス 90">
            <a:extLst>
              <a:ext uri="{FF2B5EF4-FFF2-40B4-BE49-F238E27FC236}">
                <a16:creationId xmlns:a16="http://schemas.microsoft.com/office/drawing/2014/main" id="{1E112973-A162-4EDB-B5C0-15A06D383A60}"/>
              </a:ext>
            </a:extLst>
          </p:cNvPr>
          <p:cNvSpPr txBox="1"/>
          <p:nvPr/>
        </p:nvSpPr>
        <p:spPr>
          <a:xfrm>
            <a:off x="7104648" y="1517258"/>
            <a:ext cx="1109794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こうじょう</a:t>
            </a:r>
          </a:p>
        </p:txBody>
      </p:sp>
      <p:sp>
        <p:nvSpPr>
          <p:cNvPr id="92" name="テキスト ボックス 91">
            <a:extLst>
              <a:ext uri="{FF2B5EF4-FFF2-40B4-BE49-F238E27FC236}">
                <a16:creationId xmlns:a16="http://schemas.microsoft.com/office/drawing/2014/main" id="{04F3A89D-D771-4712-89A5-6B1D07B0BA30}"/>
              </a:ext>
            </a:extLst>
          </p:cNvPr>
          <p:cNvSpPr txBox="1"/>
          <p:nvPr/>
        </p:nvSpPr>
        <p:spPr>
          <a:xfrm>
            <a:off x="8335622" y="1517618"/>
            <a:ext cx="97082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もくざい</a:t>
            </a:r>
          </a:p>
        </p:txBody>
      </p:sp>
      <p:sp>
        <p:nvSpPr>
          <p:cNvPr id="93" name="テキスト ボックス 92">
            <a:extLst>
              <a:ext uri="{FF2B5EF4-FFF2-40B4-BE49-F238E27FC236}">
                <a16:creationId xmlns:a16="http://schemas.microsoft.com/office/drawing/2014/main" id="{5F841C59-FA40-4793-A2E5-0EF537423856}"/>
              </a:ext>
            </a:extLst>
          </p:cNvPr>
          <p:cNvSpPr txBox="1"/>
          <p:nvPr/>
        </p:nvSpPr>
        <p:spPr>
          <a:xfrm>
            <a:off x="5864242" y="152001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>
                <a:solidFill>
                  <a:schemeClr val="bg1"/>
                </a:solidFill>
              </a:rPr>
              <a:t>つか</a:t>
            </a:r>
          </a:p>
        </p:txBody>
      </p:sp>
      <p:sp>
        <p:nvSpPr>
          <p:cNvPr id="96" name="テキスト ボックス 95">
            <a:extLst>
              <a:ext uri="{FF2B5EF4-FFF2-40B4-BE49-F238E27FC236}">
                <a16:creationId xmlns:a16="http://schemas.microsoft.com/office/drawing/2014/main" id="{7487FF71-95F0-474E-BD7B-F968B6AE6E3A}"/>
              </a:ext>
            </a:extLst>
          </p:cNvPr>
          <p:cNvSpPr txBox="1"/>
          <p:nvPr/>
        </p:nvSpPr>
        <p:spPr>
          <a:xfrm>
            <a:off x="1357543" y="3139451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いえ</a:t>
            </a:r>
          </a:p>
        </p:txBody>
      </p:sp>
      <p:sp>
        <p:nvSpPr>
          <p:cNvPr id="97" name="テキスト ボックス 96">
            <a:extLst>
              <a:ext uri="{FF2B5EF4-FFF2-40B4-BE49-F238E27FC236}">
                <a16:creationId xmlns:a16="http://schemas.microsoft.com/office/drawing/2014/main" id="{F71BF130-1664-4F3B-857C-E6569850432A}"/>
              </a:ext>
            </a:extLst>
          </p:cNvPr>
          <p:cNvSpPr txBox="1"/>
          <p:nvPr/>
        </p:nvSpPr>
        <p:spPr>
          <a:xfrm>
            <a:off x="1849861" y="3140657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まも</a:t>
            </a:r>
          </a:p>
        </p:txBody>
      </p:sp>
      <p:sp>
        <p:nvSpPr>
          <p:cNvPr id="98" name="テキスト ボックス 97">
            <a:extLst>
              <a:ext uri="{FF2B5EF4-FFF2-40B4-BE49-F238E27FC236}">
                <a16:creationId xmlns:a16="http://schemas.microsoft.com/office/drawing/2014/main" id="{9EA89914-4092-4C91-A400-8B964E3EF797}"/>
              </a:ext>
            </a:extLst>
          </p:cNvPr>
          <p:cNvSpPr txBox="1"/>
          <p:nvPr/>
        </p:nvSpPr>
        <p:spPr>
          <a:xfrm>
            <a:off x="2385939" y="3130977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がみ</a:t>
            </a:r>
          </a:p>
        </p:txBody>
      </p:sp>
      <p:sp>
        <p:nvSpPr>
          <p:cNvPr id="99" name="テキスト ボックス 98">
            <a:extLst>
              <a:ext uri="{FF2B5EF4-FFF2-40B4-BE49-F238E27FC236}">
                <a16:creationId xmlns:a16="http://schemas.microsoft.com/office/drawing/2014/main" id="{86273FC4-081E-41D1-B3B5-D12C4A56783F}"/>
              </a:ext>
            </a:extLst>
          </p:cNvPr>
          <p:cNvSpPr txBox="1"/>
          <p:nvPr/>
        </p:nvSpPr>
        <p:spPr>
          <a:xfrm>
            <a:off x="5427618" y="4417606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ど</a:t>
            </a:r>
          </a:p>
        </p:txBody>
      </p:sp>
      <p:sp>
        <p:nvSpPr>
          <p:cNvPr id="100" name="テキスト ボックス 99">
            <a:extLst>
              <a:ext uri="{FF2B5EF4-FFF2-40B4-BE49-F238E27FC236}">
                <a16:creationId xmlns:a16="http://schemas.microsoft.com/office/drawing/2014/main" id="{DA9C714C-FE0C-4CDF-AD8D-351B87DCD260}"/>
              </a:ext>
            </a:extLst>
          </p:cNvPr>
          <p:cNvSpPr txBox="1"/>
          <p:nvPr/>
        </p:nvSpPr>
        <p:spPr>
          <a:xfrm>
            <a:off x="4265338" y="5493384"/>
            <a:ext cx="74533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ぜん</a:t>
            </a:r>
          </a:p>
        </p:txBody>
      </p:sp>
      <p:sp>
        <p:nvSpPr>
          <p:cNvPr id="101" name="テキスト ボックス 100">
            <a:extLst>
              <a:ext uri="{FF2B5EF4-FFF2-40B4-BE49-F238E27FC236}">
                <a16:creationId xmlns:a16="http://schemas.microsoft.com/office/drawing/2014/main" id="{C5B0D855-0724-4847-A99A-5AD7B09AB92E}"/>
              </a:ext>
            </a:extLst>
          </p:cNvPr>
          <p:cNvSpPr txBox="1"/>
          <p:nvPr/>
        </p:nvSpPr>
        <p:spPr>
          <a:xfrm>
            <a:off x="5530321" y="5512866"/>
            <a:ext cx="106378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かみさま</a:t>
            </a:r>
          </a:p>
        </p:txBody>
      </p:sp>
      <p:sp>
        <p:nvSpPr>
          <p:cNvPr id="102" name="角丸四角形 96">
            <a:extLst>
              <a:ext uri="{FF2B5EF4-FFF2-40B4-BE49-F238E27FC236}">
                <a16:creationId xmlns:a16="http://schemas.microsoft.com/office/drawing/2014/main" id="{30CD963A-60F1-3769-7053-FEE9BD16DE4B}"/>
              </a:ext>
            </a:extLst>
          </p:cNvPr>
          <p:cNvSpPr/>
          <p:nvPr/>
        </p:nvSpPr>
        <p:spPr>
          <a:xfrm>
            <a:off x="9536180" y="5609672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3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574A7462-3339-8A11-2E19-302F14E02502}"/>
              </a:ext>
            </a:extLst>
          </p:cNvPr>
          <p:cNvSpPr txBox="1"/>
          <p:nvPr/>
        </p:nvSpPr>
        <p:spPr>
          <a:xfrm>
            <a:off x="9532987" y="5656246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04" name="角丸四角形 96">
            <a:extLst>
              <a:ext uri="{FF2B5EF4-FFF2-40B4-BE49-F238E27FC236}">
                <a16:creationId xmlns:a16="http://schemas.microsoft.com/office/drawing/2014/main" id="{D5054DC5-6A38-2B94-AC5B-D7F18F57BCC9}"/>
              </a:ext>
            </a:extLst>
          </p:cNvPr>
          <p:cNvSpPr/>
          <p:nvPr/>
        </p:nvSpPr>
        <p:spPr>
          <a:xfrm>
            <a:off x="9532986" y="4655096"/>
            <a:ext cx="2014347" cy="597654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5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64F96E9C-FD84-C004-1DD0-550BB8D03856}"/>
              </a:ext>
            </a:extLst>
          </p:cNvPr>
          <p:cNvSpPr txBox="1"/>
          <p:nvPr/>
        </p:nvSpPr>
        <p:spPr>
          <a:xfrm>
            <a:off x="9532986" y="4710787"/>
            <a:ext cx="2014347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つぎへ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800" b="1" dirty="0">
                <a:ln w="1905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 </a:t>
            </a:r>
            <a:r>
              <a:rPr lang="ja-JP" altLang="en-US" sz="28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endParaRPr sz="2800" b="1" dirty="0">
              <a:ln w="1905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109" name="正方形/長方形 108"/>
          <p:cNvSpPr/>
          <p:nvPr/>
        </p:nvSpPr>
        <p:spPr>
          <a:xfrm>
            <a:off x="7070039" y="5261385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0" name="正方形/長方形 109"/>
          <p:cNvSpPr/>
          <p:nvPr/>
        </p:nvSpPr>
        <p:spPr>
          <a:xfrm>
            <a:off x="7348520" y="5261385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1" name="正方形/長方形 110"/>
          <p:cNvSpPr/>
          <p:nvPr/>
        </p:nvSpPr>
        <p:spPr>
          <a:xfrm>
            <a:off x="7627003" y="5261385"/>
            <a:ext cx="133350" cy="133350"/>
          </a:xfrm>
          <a:prstGeom prst="rect">
            <a:avLst/>
          </a:prstGeom>
          <a:solidFill>
            <a:srgbClr val="9A6632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12" name="Google Shape;2451;p40"/>
          <p:cNvGrpSpPr/>
          <p:nvPr/>
        </p:nvGrpSpPr>
        <p:grpSpPr>
          <a:xfrm rot="1595020" flipH="1">
            <a:off x="5063501" y="5226865"/>
            <a:ext cx="152637" cy="172162"/>
            <a:chOff x="3805164" y="3252287"/>
            <a:chExt cx="1192516" cy="1345064"/>
          </a:xfrm>
        </p:grpSpPr>
        <p:sp>
          <p:nvSpPr>
            <p:cNvPr id="113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5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6" name="Google Shape;2451;p40"/>
          <p:cNvGrpSpPr/>
          <p:nvPr/>
        </p:nvGrpSpPr>
        <p:grpSpPr>
          <a:xfrm rot="1595020" flipH="1">
            <a:off x="5344121" y="5226865"/>
            <a:ext cx="152637" cy="172162"/>
            <a:chOff x="3805164" y="3252287"/>
            <a:chExt cx="1192516" cy="1345064"/>
          </a:xfrm>
        </p:grpSpPr>
        <p:sp>
          <p:nvSpPr>
            <p:cNvPr id="117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0" name="Google Shape;2451;p40"/>
          <p:cNvGrpSpPr/>
          <p:nvPr/>
        </p:nvGrpSpPr>
        <p:grpSpPr>
          <a:xfrm rot="1595020" flipH="1">
            <a:off x="5624741" y="5226865"/>
            <a:ext cx="152637" cy="172162"/>
            <a:chOff x="3805164" y="3252287"/>
            <a:chExt cx="1192516" cy="1345064"/>
          </a:xfrm>
        </p:grpSpPr>
        <p:sp>
          <p:nvSpPr>
            <p:cNvPr id="121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4" name="Google Shape;2451;p40"/>
          <p:cNvGrpSpPr/>
          <p:nvPr/>
        </p:nvGrpSpPr>
        <p:grpSpPr>
          <a:xfrm rot="1595020" flipH="1">
            <a:off x="5905361" y="5226865"/>
            <a:ext cx="152637" cy="172162"/>
            <a:chOff x="3805164" y="3252287"/>
            <a:chExt cx="1192516" cy="1345064"/>
          </a:xfrm>
        </p:grpSpPr>
        <p:sp>
          <p:nvSpPr>
            <p:cNvPr id="125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29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666059" y="5062177"/>
            <a:ext cx="303975" cy="383186"/>
            <a:chOff x="9215567" y="654930"/>
            <a:chExt cx="1608434" cy="1989214"/>
          </a:xfrm>
        </p:grpSpPr>
        <p:sp>
          <p:nvSpPr>
            <p:cNvPr id="130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35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37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8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39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36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40" name="Google Shape;3974;p53">
            <a:extLst>
              <a:ext uri="{FF2B5EF4-FFF2-40B4-BE49-F238E27FC236}">
                <a16:creationId xmlns:a16="http://schemas.microsoft.com/office/drawing/2014/main" id="{532BF9DA-C026-6C37-0BF1-1B02F6F7B6FA}"/>
              </a:ext>
            </a:extLst>
          </p:cNvPr>
          <p:cNvGrpSpPr/>
          <p:nvPr/>
        </p:nvGrpSpPr>
        <p:grpSpPr>
          <a:xfrm rot="1128948">
            <a:off x="4288759" y="5055091"/>
            <a:ext cx="303975" cy="383186"/>
            <a:chOff x="9215567" y="654930"/>
            <a:chExt cx="1608434" cy="1989214"/>
          </a:xfrm>
        </p:grpSpPr>
        <p:sp>
          <p:nvSpPr>
            <p:cNvPr id="141" name="Google Shape;3975;p53">
              <a:extLst>
                <a:ext uri="{FF2B5EF4-FFF2-40B4-BE49-F238E27FC236}">
                  <a16:creationId xmlns:a16="http://schemas.microsoft.com/office/drawing/2014/main" id="{197347CF-320C-8CC4-6F3B-5B02CAE25A27}"/>
                </a:ext>
              </a:extLst>
            </p:cNvPr>
            <p:cNvSpPr/>
            <p:nvPr/>
          </p:nvSpPr>
          <p:spPr>
            <a:xfrm flipH="1">
              <a:off x="10019783" y="2225339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" name="Google Shape;3976;p53">
              <a:extLst>
                <a:ext uri="{FF2B5EF4-FFF2-40B4-BE49-F238E27FC236}">
                  <a16:creationId xmlns:a16="http://schemas.microsoft.com/office/drawing/2014/main" id="{31598236-BE29-7A40-7E7F-D2D94AB6687B}"/>
                </a:ext>
              </a:extLst>
            </p:cNvPr>
            <p:cNvSpPr/>
            <p:nvPr/>
          </p:nvSpPr>
          <p:spPr>
            <a:xfrm flipH="1">
              <a:off x="9530247" y="2282975"/>
              <a:ext cx="1073988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" name="Google Shape;3977;p53">
              <a:extLst>
                <a:ext uri="{FF2B5EF4-FFF2-40B4-BE49-F238E27FC236}">
                  <a16:creationId xmlns:a16="http://schemas.microsoft.com/office/drawing/2014/main" id="{E739BCC8-3E2A-C4E8-4DC3-01B3C0454A01}"/>
                </a:ext>
              </a:extLst>
            </p:cNvPr>
            <p:cNvSpPr/>
            <p:nvPr/>
          </p:nvSpPr>
          <p:spPr>
            <a:xfrm flipH="1">
              <a:off x="9315616" y="2052090"/>
              <a:ext cx="1408335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" name="Google Shape;3978;p53">
              <a:extLst>
                <a:ext uri="{FF2B5EF4-FFF2-40B4-BE49-F238E27FC236}">
                  <a16:creationId xmlns:a16="http://schemas.microsoft.com/office/drawing/2014/main" id="{811A28EE-8864-156F-2C0B-75C9FA2E8E39}"/>
                </a:ext>
              </a:extLst>
            </p:cNvPr>
            <p:cNvSpPr/>
            <p:nvPr/>
          </p:nvSpPr>
          <p:spPr>
            <a:xfrm flipH="1">
              <a:off x="9215567" y="1844875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" name="Google Shape;3979;p53">
              <a:extLst>
                <a:ext uri="{FF2B5EF4-FFF2-40B4-BE49-F238E27FC236}">
                  <a16:creationId xmlns:a16="http://schemas.microsoft.com/office/drawing/2014/main" id="{353BD4E3-738F-A438-BEBE-925AA8326579}"/>
                </a:ext>
              </a:extLst>
            </p:cNvPr>
            <p:cNvSpPr/>
            <p:nvPr/>
          </p:nvSpPr>
          <p:spPr>
            <a:xfrm flipH="1">
              <a:off x="9215567" y="1622546"/>
              <a:ext cx="1608434" cy="305752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146" name="Google Shape;3980;p53">
              <a:extLst>
                <a:ext uri="{FF2B5EF4-FFF2-40B4-BE49-F238E27FC236}">
                  <a16:creationId xmlns:a16="http://schemas.microsoft.com/office/drawing/2014/main" id="{21A9BB0E-5369-86D9-B331-38C68B192A0C}"/>
                </a:ext>
              </a:extLst>
            </p:cNvPr>
            <p:cNvGrpSpPr/>
            <p:nvPr/>
          </p:nvGrpSpPr>
          <p:grpSpPr>
            <a:xfrm rot="10800000">
              <a:off x="9308477" y="900848"/>
              <a:ext cx="1467600" cy="827756"/>
              <a:chOff x="6991487" y="2906804"/>
              <a:chExt cx="1608436" cy="735296"/>
            </a:xfrm>
          </p:grpSpPr>
          <p:sp>
            <p:nvSpPr>
              <p:cNvPr id="148" name="Google Shape;3981;p53">
                <a:extLst>
                  <a:ext uri="{FF2B5EF4-FFF2-40B4-BE49-F238E27FC236}">
                    <a16:creationId xmlns:a16="http://schemas.microsoft.com/office/drawing/2014/main" id="{EDE88ECB-34FC-169F-B29D-3D32A982098F}"/>
                  </a:ext>
                </a:extLst>
              </p:cNvPr>
              <p:cNvSpPr/>
              <p:nvPr/>
            </p:nvSpPr>
            <p:spPr>
              <a:xfrm flipH="1">
                <a:off x="6991489" y="2906804"/>
                <a:ext cx="1608434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49" name="Google Shape;3982;p53">
                <a:extLst>
                  <a:ext uri="{FF2B5EF4-FFF2-40B4-BE49-F238E27FC236}">
                    <a16:creationId xmlns:a16="http://schemas.microsoft.com/office/drawing/2014/main" id="{1361E0F0-CB5B-FEE6-035D-E155EA939914}"/>
                  </a:ext>
                </a:extLst>
              </p:cNvPr>
              <p:cNvSpPr/>
              <p:nvPr/>
            </p:nvSpPr>
            <p:spPr>
              <a:xfrm flipH="1">
                <a:off x="6991487" y="3129133"/>
                <a:ext cx="1608436" cy="305751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150" name="Google Shape;3983;p53">
                <a:extLst>
                  <a:ext uri="{FF2B5EF4-FFF2-40B4-BE49-F238E27FC236}">
                    <a16:creationId xmlns:a16="http://schemas.microsoft.com/office/drawing/2014/main" id="{9EE71BB9-7444-992B-88D5-BB28C192A9AC}"/>
                  </a:ext>
                </a:extLst>
              </p:cNvPr>
              <p:cNvSpPr/>
              <p:nvPr/>
            </p:nvSpPr>
            <p:spPr>
              <a:xfrm flipH="1">
                <a:off x="7091538" y="3336348"/>
                <a:ext cx="1408335" cy="305752"/>
              </a:xfrm>
              <a:prstGeom prst="ellipse">
                <a:avLst/>
              </a:prstGeom>
              <a:solidFill>
                <a:srgbClr val="625138"/>
              </a:solidFill>
              <a:ln w="12700" cap="flat" cmpd="sng">
                <a:solidFill>
                  <a:srgbClr val="3A3838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7" name="Google Shape;3984;p53">
              <a:extLst>
                <a:ext uri="{FF2B5EF4-FFF2-40B4-BE49-F238E27FC236}">
                  <a16:creationId xmlns:a16="http://schemas.microsoft.com/office/drawing/2014/main" id="{1753962D-73CE-C528-01BB-92EFC808E08E}"/>
                </a:ext>
              </a:extLst>
            </p:cNvPr>
            <p:cNvSpPr/>
            <p:nvPr/>
          </p:nvSpPr>
          <p:spPr>
            <a:xfrm flipH="1">
              <a:off x="10019783" y="654930"/>
              <a:ext cx="61665" cy="418805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1" name="Google Shape;2451;p40"/>
          <p:cNvGrpSpPr/>
          <p:nvPr/>
        </p:nvGrpSpPr>
        <p:grpSpPr>
          <a:xfrm rot="1595020" flipH="1">
            <a:off x="6227301" y="5226865"/>
            <a:ext cx="152637" cy="172162"/>
            <a:chOff x="3805164" y="3252287"/>
            <a:chExt cx="1192516" cy="1345064"/>
          </a:xfrm>
        </p:grpSpPr>
        <p:sp>
          <p:nvSpPr>
            <p:cNvPr id="152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5" name="Google Shape;2451;p40"/>
          <p:cNvGrpSpPr/>
          <p:nvPr/>
        </p:nvGrpSpPr>
        <p:grpSpPr>
          <a:xfrm rot="1595020" flipH="1">
            <a:off x="6507921" y="5226865"/>
            <a:ext cx="152637" cy="172162"/>
            <a:chOff x="3805164" y="3252287"/>
            <a:chExt cx="1192516" cy="1345064"/>
          </a:xfrm>
        </p:grpSpPr>
        <p:sp>
          <p:nvSpPr>
            <p:cNvPr id="156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9" name="Google Shape;2451;p40"/>
          <p:cNvGrpSpPr/>
          <p:nvPr/>
        </p:nvGrpSpPr>
        <p:grpSpPr>
          <a:xfrm rot="1595020" flipH="1">
            <a:off x="6788541" y="5226865"/>
            <a:ext cx="152637" cy="172162"/>
            <a:chOff x="3805164" y="3252287"/>
            <a:chExt cx="1192516" cy="1345064"/>
          </a:xfrm>
        </p:grpSpPr>
        <p:sp>
          <p:nvSpPr>
            <p:cNvPr id="160" name="Google Shape;2452;p40"/>
            <p:cNvSpPr/>
            <p:nvPr/>
          </p:nvSpPr>
          <p:spPr>
            <a:xfrm>
              <a:off x="3892652" y="3353184"/>
              <a:ext cx="1014057" cy="1244167"/>
            </a:xfrm>
            <a:prstGeom prst="ellipse">
              <a:avLst/>
            </a:prstGeom>
            <a:solidFill>
              <a:srgbClr val="C8905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" name="Google Shape;2453;p40"/>
            <p:cNvSpPr/>
            <p:nvPr/>
          </p:nvSpPr>
          <p:spPr>
            <a:xfrm>
              <a:off x="3805164" y="3304530"/>
              <a:ext cx="1192516" cy="597804"/>
            </a:xfrm>
            <a:prstGeom prst="ellipse">
              <a:avLst/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" name="Google Shape;2454;p40"/>
            <p:cNvSpPr/>
            <p:nvPr/>
          </p:nvSpPr>
          <p:spPr>
            <a:xfrm>
              <a:off x="4399680" y="3252287"/>
              <a:ext cx="45719" cy="310508"/>
            </a:xfrm>
            <a:prstGeom prst="can">
              <a:avLst>
                <a:gd name="adj" fmla="val 25000"/>
              </a:avLst>
            </a:prstGeom>
            <a:solidFill>
              <a:srgbClr val="625138"/>
            </a:solidFill>
            <a:ln w="12700" cap="flat" cmpd="sng">
              <a:solidFill>
                <a:srgbClr val="3A383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7" name="Google Shape;392;p16">
            <a:extLst>
              <a:ext uri="{FF2B5EF4-FFF2-40B4-BE49-F238E27FC236}">
                <a16:creationId xmlns:a16="http://schemas.microsoft.com/office/drawing/2014/main" id="{EB64A152-E475-150E-CEFD-C32CC94E1DFD}"/>
              </a:ext>
            </a:extLst>
          </p:cNvPr>
          <p:cNvGrpSpPr/>
          <p:nvPr/>
        </p:nvGrpSpPr>
        <p:grpSpPr>
          <a:xfrm>
            <a:off x="9024165" y="4073927"/>
            <a:ext cx="2579798" cy="601420"/>
            <a:chOff x="9024974" y="730751"/>
            <a:chExt cx="2579798" cy="601420"/>
          </a:xfrm>
        </p:grpSpPr>
        <p:sp>
          <p:nvSpPr>
            <p:cNvPr id="14" name="Google Shape;393;p16">
              <a:extLst>
                <a:ext uri="{FF2B5EF4-FFF2-40B4-BE49-F238E27FC236}">
                  <a16:creationId xmlns:a16="http://schemas.microsoft.com/office/drawing/2014/main" id="{DE83E685-5127-2AFC-F7BC-3EFAB8B58CCB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394;p16">
              <a:extLst>
                <a:ext uri="{FF2B5EF4-FFF2-40B4-BE49-F238E27FC236}">
                  <a16:creationId xmlns:a16="http://schemas.microsoft.com/office/drawing/2014/main" id="{6D049B22-273F-735F-16E8-F89835E4662E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395;p16">
              <a:extLst>
                <a:ext uri="{FF2B5EF4-FFF2-40B4-BE49-F238E27FC236}">
                  <a16:creationId xmlns:a16="http://schemas.microsoft.com/office/drawing/2014/main" id="{050C284F-1871-DA08-19EF-82FE867C3656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7" name="Google Shape;396;p16">
            <a:extLst>
              <a:ext uri="{FF2B5EF4-FFF2-40B4-BE49-F238E27FC236}">
                <a16:creationId xmlns:a16="http://schemas.microsoft.com/office/drawing/2014/main" id="{DB2E1E97-9FEC-7FB3-A815-28BBEECE08AF}"/>
              </a:ext>
            </a:extLst>
          </p:cNvPr>
          <p:cNvGrpSpPr/>
          <p:nvPr/>
        </p:nvGrpSpPr>
        <p:grpSpPr>
          <a:xfrm>
            <a:off x="9027519" y="4075956"/>
            <a:ext cx="2579798" cy="601420"/>
            <a:chOff x="9024974" y="730751"/>
            <a:chExt cx="2579798" cy="601420"/>
          </a:xfrm>
        </p:grpSpPr>
        <p:sp>
          <p:nvSpPr>
            <p:cNvPr id="18" name="Google Shape;397;p16">
              <a:extLst>
                <a:ext uri="{FF2B5EF4-FFF2-40B4-BE49-F238E27FC236}">
                  <a16:creationId xmlns:a16="http://schemas.microsoft.com/office/drawing/2014/main" id="{3F44440C-EBAB-5194-BB38-4548ADE2B9FC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398;p16">
              <a:extLst>
                <a:ext uri="{FF2B5EF4-FFF2-40B4-BE49-F238E27FC236}">
                  <a16:creationId xmlns:a16="http://schemas.microsoft.com/office/drawing/2014/main" id="{E561164F-E6CE-49EF-D2ED-BFEEDFE22160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399;p16">
              <a:extLst>
                <a:ext uri="{FF2B5EF4-FFF2-40B4-BE49-F238E27FC236}">
                  <a16:creationId xmlns:a16="http://schemas.microsoft.com/office/drawing/2014/main" id="{ED0377CE-0E45-FA47-7BD1-22D2D7169D51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1" name="Google Shape;400;p16">
            <a:extLst>
              <a:ext uri="{FF2B5EF4-FFF2-40B4-BE49-F238E27FC236}">
                <a16:creationId xmlns:a16="http://schemas.microsoft.com/office/drawing/2014/main" id="{E0ABCAC7-7394-ABF9-6A19-6F363B2F122F}"/>
              </a:ext>
            </a:extLst>
          </p:cNvPr>
          <p:cNvGrpSpPr/>
          <p:nvPr/>
        </p:nvGrpSpPr>
        <p:grpSpPr>
          <a:xfrm>
            <a:off x="9020811" y="4076961"/>
            <a:ext cx="2579798" cy="601420"/>
            <a:chOff x="9024974" y="730751"/>
            <a:chExt cx="2579798" cy="601420"/>
          </a:xfrm>
        </p:grpSpPr>
        <p:sp>
          <p:nvSpPr>
            <p:cNvPr id="2689" name="Google Shape;401;p16">
              <a:extLst>
                <a:ext uri="{FF2B5EF4-FFF2-40B4-BE49-F238E27FC236}">
                  <a16:creationId xmlns:a16="http://schemas.microsoft.com/office/drawing/2014/main" id="{27DEBE72-1111-8D43-39A3-6F65A10B5560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0" name="Google Shape;402;p16">
              <a:extLst>
                <a:ext uri="{FF2B5EF4-FFF2-40B4-BE49-F238E27FC236}">
                  <a16:creationId xmlns:a16="http://schemas.microsoft.com/office/drawing/2014/main" id="{58572372-4D11-3599-6014-35A21014A376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403;p16">
              <a:extLst>
                <a:ext uri="{FF2B5EF4-FFF2-40B4-BE49-F238E27FC236}">
                  <a16:creationId xmlns:a16="http://schemas.microsoft.com/office/drawing/2014/main" id="{B642EBFF-BD0A-EE66-B08A-3CA8D6EC1613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692" name="Google Shape;404;p16">
            <a:extLst>
              <a:ext uri="{FF2B5EF4-FFF2-40B4-BE49-F238E27FC236}">
                <a16:creationId xmlns:a16="http://schemas.microsoft.com/office/drawing/2014/main" id="{EE2D1D80-2303-0395-B482-F2B948B810A5}"/>
              </a:ext>
            </a:extLst>
          </p:cNvPr>
          <p:cNvGrpSpPr/>
          <p:nvPr/>
        </p:nvGrpSpPr>
        <p:grpSpPr>
          <a:xfrm>
            <a:off x="9024165" y="4078990"/>
            <a:ext cx="2579798" cy="601420"/>
            <a:chOff x="9024974" y="730751"/>
            <a:chExt cx="2579798" cy="601420"/>
          </a:xfrm>
        </p:grpSpPr>
        <p:sp>
          <p:nvSpPr>
            <p:cNvPr id="2693" name="Google Shape;405;p16">
              <a:extLst>
                <a:ext uri="{FF2B5EF4-FFF2-40B4-BE49-F238E27FC236}">
                  <a16:creationId xmlns:a16="http://schemas.microsoft.com/office/drawing/2014/main" id="{0CA740EA-F066-07AA-2466-3628570DD6F4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406;p16">
              <a:extLst>
                <a:ext uri="{FF2B5EF4-FFF2-40B4-BE49-F238E27FC236}">
                  <a16:creationId xmlns:a16="http://schemas.microsoft.com/office/drawing/2014/main" id="{34FED87A-EE0A-FAF8-FFC2-DDE2F291E379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407;p16">
              <a:extLst>
                <a:ext uri="{FF2B5EF4-FFF2-40B4-BE49-F238E27FC236}">
                  <a16:creationId xmlns:a16="http://schemas.microsoft.com/office/drawing/2014/main" id="{ED6A8644-9559-5D28-DD6B-7DB94A78D182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581602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6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957741" y="653366"/>
            <a:ext cx="8937030" cy="1200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「なんの木からできているの？」</a:t>
            </a:r>
            <a:endParaRPr sz="3600" dirty="0">
              <a:solidFill>
                <a:srgbClr val="3F3F3F"/>
              </a:solidFill>
            </a:endParaRPr>
          </a:p>
        </p:txBody>
      </p:sp>
      <p:grpSp>
        <p:nvGrpSpPr>
          <p:cNvPr id="3" name="グループ化 2"/>
          <p:cNvGrpSpPr/>
          <p:nvPr/>
        </p:nvGrpSpPr>
        <p:grpSpPr>
          <a:xfrm>
            <a:off x="5420597" y="3995305"/>
            <a:ext cx="1613212" cy="1852001"/>
            <a:chOff x="4050992" y="2745856"/>
            <a:chExt cx="2351374" cy="2699426"/>
          </a:xfrm>
        </p:grpSpPr>
        <p:sp>
          <p:nvSpPr>
            <p:cNvPr id="2" name="直方体 1"/>
            <p:cNvSpPr/>
            <p:nvPr/>
          </p:nvSpPr>
          <p:spPr>
            <a:xfrm>
              <a:off x="4050992" y="4693466"/>
              <a:ext cx="2133600" cy="751816"/>
            </a:xfrm>
            <a:prstGeom prst="cube">
              <a:avLst>
                <a:gd name="adj" fmla="val 50339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7" name="直方体 56"/>
            <p:cNvSpPr/>
            <p:nvPr/>
          </p:nvSpPr>
          <p:spPr>
            <a:xfrm>
              <a:off x="5214094" y="3065996"/>
              <a:ext cx="605897" cy="1793720"/>
            </a:xfrm>
            <a:prstGeom prst="cube">
              <a:avLst>
                <a:gd name="adj" fmla="val 14520"/>
              </a:avLst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8" name="直方体 57"/>
            <p:cNvSpPr/>
            <p:nvPr/>
          </p:nvSpPr>
          <p:spPr>
            <a:xfrm>
              <a:off x="4894773" y="2745856"/>
              <a:ext cx="1507593" cy="923841"/>
            </a:xfrm>
            <a:prstGeom prst="cube">
              <a:avLst/>
            </a:prstGeom>
            <a:solidFill>
              <a:srgbClr val="C89058"/>
            </a:solidFill>
            <a:ln w="127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67" name="グループ化 66"/>
            <p:cNvGrpSpPr/>
            <p:nvPr/>
          </p:nvGrpSpPr>
          <p:grpSpPr>
            <a:xfrm>
              <a:off x="5467622" y="3190520"/>
              <a:ext cx="327278" cy="263797"/>
              <a:chOff x="5909068" y="3576456"/>
              <a:chExt cx="503578" cy="405901"/>
            </a:xfrm>
          </p:grpSpPr>
          <p:sp>
            <p:nvSpPr>
              <p:cNvPr id="68" name="Google Shape;749;p20"/>
              <p:cNvSpPr/>
              <p:nvPr/>
            </p:nvSpPr>
            <p:spPr>
              <a:xfrm flipH="1" flipV="1">
                <a:off x="5909068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 b="1" dirty="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69" name="Google Shape;749;p20"/>
              <p:cNvSpPr/>
              <p:nvPr/>
            </p:nvSpPr>
            <p:spPr>
              <a:xfrm flipH="1" flipV="1">
                <a:off x="6359540" y="3576456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70" name="Google Shape;749;p20"/>
              <p:cNvSpPr/>
              <p:nvPr/>
            </p:nvSpPr>
            <p:spPr>
              <a:xfrm flipH="1" flipV="1">
                <a:off x="6117683" y="3929251"/>
                <a:ext cx="53106" cy="53106"/>
              </a:xfrm>
              <a:prstGeom prst="ellipse">
                <a:avLst/>
              </a:prstGeom>
              <a:solidFill>
                <a:srgbClr val="3F3F3F"/>
              </a:solidFill>
              <a:ln w="12700" cap="flat" cmpd="sng">
                <a:solidFill>
                  <a:srgbClr val="3F3F3F"/>
                </a:solidFill>
                <a:prstDash val="solid"/>
                <a:miter lim="800000"/>
                <a:headEnd type="none" w="sm" len="sm"/>
                <a:tailEnd type="none" w="sm" len="sm"/>
              </a:ln>
            </p:spPr>
            <p:txBody>
              <a:bodyPr spcFirstLastPara="1" wrap="square" lIns="91425" tIns="45700" rIns="91425" bIns="45700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800">
                  <a:solidFill>
                    <a:schemeClr val="lt1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3" name="Google Shape;585;p18"/>
          <p:cNvSpPr txBox="1"/>
          <p:nvPr/>
        </p:nvSpPr>
        <p:spPr>
          <a:xfrm>
            <a:off x="4405210" y="3438867"/>
            <a:ext cx="6021457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chemeClr val="dk1"/>
                </a:solidFill>
              </a:rPr>
              <a:t>「その前に言うことがある」</a:t>
            </a:r>
            <a:endParaRPr lang="en-US" altLang="ja-JP" sz="32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4" name="Google Shape;890;p21"/>
          <p:cNvGrpSpPr/>
          <p:nvPr/>
        </p:nvGrpSpPr>
        <p:grpSpPr>
          <a:xfrm>
            <a:off x="860300" y="2234598"/>
            <a:ext cx="2347342" cy="2394529"/>
            <a:chOff x="1774174" y="4621762"/>
            <a:chExt cx="1077013" cy="1098664"/>
          </a:xfrm>
        </p:grpSpPr>
        <p:sp>
          <p:nvSpPr>
            <p:cNvPr id="65" name="Google Shape;891;p21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892;p21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893;p21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894;p21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895;p21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896;p21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5" name="Google Shape;897;p21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6" name="Google Shape;898;p21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7" name="Google Shape;899;p21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8" name="Google Shape;900;p21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9" name="Google Shape;901;p21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0" name="Google Shape;902;p21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1" name="Google Shape;903;p21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904;p21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905;p21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8" name="Google Shape;585;p18"/>
          <p:cNvSpPr txBox="1"/>
          <p:nvPr/>
        </p:nvSpPr>
        <p:spPr>
          <a:xfrm>
            <a:off x="928571" y="4847509"/>
            <a:ext cx="4102513" cy="70784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すばらしい質問が</a:t>
            </a:r>
            <a:endParaRPr lang="en-US" altLang="ja-JP" sz="2000" dirty="0">
              <a:solidFill>
                <a:schemeClr val="dk1"/>
              </a:solidFill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できたぞ！</a:t>
            </a:r>
            <a:endParaRPr lang="en-US" altLang="ja-JP" sz="2000" dirty="0">
              <a:solidFill>
                <a:schemeClr val="dk1"/>
              </a:solidFill>
            </a:endParaRPr>
          </a:p>
        </p:txBody>
      </p:sp>
      <p:sp>
        <p:nvSpPr>
          <p:cNvPr id="43" name="テキスト ボックス 42">
            <a:extLst>
              <a:ext uri="{FF2B5EF4-FFF2-40B4-BE49-F238E27FC236}">
                <a16:creationId xmlns:a16="http://schemas.microsoft.com/office/drawing/2014/main" id="{6C292928-E2FB-44FE-8D3E-D7519C355F3A}"/>
              </a:ext>
            </a:extLst>
          </p:cNvPr>
          <p:cNvSpPr txBox="1"/>
          <p:nvPr/>
        </p:nvSpPr>
        <p:spPr>
          <a:xfrm>
            <a:off x="2979826" y="862475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44" name="テキスト ボックス 43">
            <a:extLst>
              <a:ext uri="{FF2B5EF4-FFF2-40B4-BE49-F238E27FC236}">
                <a16:creationId xmlns:a16="http://schemas.microsoft.com/office/drawing/2014/main" id="{E5F91AD0-AE1F-4987-A484-8F654A095A16}"/>
              </a:ext>
            </a:extLst>
          </p:cNvPr>
          <p:cNvSpPr txBox="1"/>
          <p:nvPr/>
        </p:nvSpPr>
        <p:spPr>
          <a:xfrm>
            <a:off x="5766565" y="324056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まえ</a:t>
            </a:r>
          </a:p>
        </p:txBody>
      </p:sp>
      <p:sp>
        <p:nvSpPr>
          <p:cNvPr id="47" name="テキスト ボックス 46">
            <a:extLst>
              <a:ext uri="{FF2B5EF4-FFF2-40B4-BE49-F238E27FC236}">
                <a16:creationId xmlns:a16="http://schemas.microsoft.com/office/drawing/2014/main" id="{428E25B4-84AC-42E8-BCB1-58DB58AD85E8}"/>
              </a:ext>
            </a:extLst>
          </p:cNvPr>
          <p:cNvSpPr txBox="1"/>
          <p:nvPr/>
        </p:nvSpPr>
        <p:spPr>
          <a:xfrm>
            <a:off x="6537030" y="3240563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</a:t>
            </a:r>
          </a:p>
        </p:txBody>
      </p:sp>
      <p:sp>
        <p:nvSpPr>
          <p:cNvPr id="48" name="テキスト ボックス 47">
            <a:extLst>
              <a:ext uri="{FF2B5EF4-FFF2-40B4-BE49-F238E27FC236}">
                <a16:creationId xmlns:a16="http://schemas.microsoft.com/office/drawing/2014/main" id="{50C54813-2DA3-4FF5-9109-847C9E179525}"/>
              </a:ext>
            </a:extLst>
          </p:cNvPr>
          <p:cNvSpPr txBox="1"/>
          <p:nvPr/>
        </p:nvSpPr>
        <p:spPr>
          <a:xfrm>
            <a:off x="2171083" y="4684467"/>
            <a:ext cx="118140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しつもん</a:t>
            </a:r>
          </a:p>
        </p:txBody>
      </p:sp>
      <p:sp>
        <p:nvSpPr>
          <p:cNvPr id="50" name="角丸四角形 96">
            <a:extLst>
              <a:ext uri="{FF2B5EF4-FFF2-40B4-BE49-F238E27FC236}">
                <a16:creationId xmlns:a16="http://schemas.microsoft.com/office/drawing/2014/main" id="{600466AD-A2B8-44B7-8C58-D0A40C2FFD58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1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E756A676-C13A-46A0-8401-3592BDA7E44A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4" name="角丸四角形 355">
            <a:extLst>
              <a:ext uri="{FF2B5EF4-FFF2-40B4-BE49-F238E27FC236}">
                <a16:creationId xmlns:a16="http://schemas.microsoft.com/office/drawing/2014/main" id="{6E8A0C82-7095-E249-9A91-526C02433242}"/>
              </a:ext>
            </a:extLst>
          </p:cNvPr>
          <p:cNvSpPr/>
          <p:nvPr/>
        </p:nvSpPr>
        <p:spPr>
          <a:xfrm rot="16200000">
            <a:off x="9833706" y="3163870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55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3DBAECDC-5898-8694-F1B5-A944BD72029C}"/>
              </a:ext>
            </a:extLst>
          </p:cNvPr>
          <p:cNvSpPr txBox="1"/>
          <p:nvPr/>
        </p:nvSpPr>
        <p:spPr>
          <a:xfrm>
            <a:off x="10608996" y="2408255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56" name="グループ化 55">
            <a:extLst>
              <a:ext uri="{FF2B5EF4-FFF2-40B4-BE49-F238E27FC236}">
                <a16:creationId xmlns:a16="http://schemas.microsoft.com/office/drawing/2014/main" id="{44264BBD-4D6D-8246-7C3E-73643FAA69F0}"/>
              </a:ext>
            </a:extLst>
          </p:cNvPr>
          <p:cNvGrpSpPr/>
          <p:nvPr/>
        </p:nvGrpSpPr>
        <p:grpSpPr>
          <a:xfrm rot="2523162">
            <a:off x="11010328" y="2249607"/>
            <a:ext cx="564109" cy="193172"/>
            <a:chOff x="9364349" y="5301095"/>
            <a:chExt cx="371808" cy="127321"/>
          </a:xfrm>
        </p:grpSpPr>
        <p:cxnSp>
          <p:nvCxnSpPr>
            <p:cNvPr id="59" name="直線コネクタ 58">
              <a:extLst>
                <a:ext uri="{FF2B5EF4-FFF2-40B4-BE49-F238E27FC236}">
                  <a16:creationId xmlns:a16="http://schemas.microsoft.com/office/drawing/2014/main" id="{758B7722-6E81-B1AB-A657-05F0615DA663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直線コネクタ 59">
              <a:extLst>
                <a:ext uri="{FF2B5EF4-FFF2-40B4-BE49-F238E27FC236}">
                  <a16:creationId xmlns:a16="http://schemas.microsoft.com/office/drawing/2014/main" id="{EEBDBE7D-2E31-F026-7801-4F86E028C7FD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直線コネクタ 60">
              <a:extLst>
                <a:ext uri="{FF2B5EF4-FFF2-40B4-BE49-F238E27FC236}">
                  <a16:creationId xmlns:a16="http://schemas.microsoft.com/office/drawing/2014/main" id="{329BE322-B556-2B9F-CE26-B541F920034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直線コネクタ 61">
              <a:extLst>
                <a:ext uri="{FF2B5EF4-FFF2-40B4-BE49-F238E27FC236}">
                  <a16:creationId xmlns:a16="http://schemas.microsoft.com/office/drawing/2014/main" id="{FAC73ACF-FF02-EC78-B1B0-75C38734EA8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33973440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7" name="Google Shape;747;p20"/>
          <p:cNvSpPr txBox="1"/>
          <p:nvPr/>
        </p:nvSpPr>
        <p:spPr>
          <a:xfrm>
            <a:off x="957741" y="653366"/>
            <a:ext cx="8937030" cy="120028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600" dirty="0">
                <a:solidFill>
                  <a:srgbClr val="3F3F3F"/>
                </a:solidFill>
              </a:rPr>
              <a:t>「？」</a:t>
            </a:r>
            <a:endParaRPr sz="3600" dirty="0">
              <a:solidFill>
                <a:srgbClr val="3F3F3F"/>
              </a:solidFill>
            </a:endParaRPr>
          </a:p>
        </p:txBody>
      </p:sp>
      <p:sp>
        <p:nvSpPr>
          <p:cNvPr id="2" name="直方体 1"/>
          <p:cNvSpPr/>
          <p:nvPr/>
        </p:nvSpPr>
        <p:spPr>
          <a:xfrm>
            <a:off x="5420597" y="5331506"/>
            <a:ext cx="1463803" cy="515800"/>
          </a:xfrm>
          <a:prstGeom prst="cube">
            <a:avLst>
              <a:gd name="adj" fmla="val 50339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直方体 56"/>
          <p:cNvSpPr/>
          <p:nvPr/>
        </p:nvSpPr>
        <p:spPr>
          <a:xfrm>
            <a:off x="6218569" y="4214944"/>
            <a:ext cx="415689" cy="1230621"/>
          </a:xfrm>
          <a:prstGeom prst="cube">
            <a:avLst>
              <a:gd name="adj" fmla="val 14520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直方体 57"/>
          <p:cNvSpPr/>
          <p:nvPr/>
        </p:nvSpPr>
        <p:spPr>
          <a:xfrm>
            <a:off x="5999492" y="3995305"/>
            <a:ext cx="1034317" cy="633822"/>
          </a:xfrm>
          <a:prstGeom prst="cube">
            <a:avLst/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67" name="グループ化 66"/>
          <p:cNvGrpSpPr/>
          <p:nvPr/>
        </p:nvGrpSpPr>
        <p:grpSpPr>
          <a:xfrm>
            <a:off x="6392507" y="4300377"/>
            <a:ext cx="224536" cy="180984"/>
            <a:chOff x="5909068" y="3576456"/>
            <a:chExt cx="503578" cy="405901"/>
          </a:xfrm>
        </p:grpSpPr>
        <p:sp>
          <p:nvSpPr>
            <p:cNvPr id="68" name="Google Shape;749;p20"/>
            <p:cNvSpPr/>
            <p:nvPr/>
          </p:nvSpPr>
          <p:spPr>
            <a:xfrm flipH="1" flipV="1">
              <a:off x="5909068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749;p20"/>
            <p:cNvSpPr/>
            <p:nvPr/>
          </p:nvSpPr>
          <p:spPr>
            <a:xfrm flipH="1" flipV="1">
              <a:off x="6359540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749;p20"/>
            <p:cNvSpPr/>
            <p:nvPr/>
          </p:nvSpPr>
          <p:spPr>
            <a:xfrm flipH="1" flipV="1">
              <a:off x="6117683" y="3929251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3" name="Google Shape;585;p18"/>
          <p:cNvSpPr txBox="1"/>
          <p:nvPr/>
        </p:nvSpPr>
        <p:spPr>
          <a:xfrm>
            <a:off x="6593364" y="4755207"/>
            <a:ext cx="1667157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こんにちは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4" name="Google Shape;890;p21"/>
          <p:cNvGrpSpPr/>
          <p:nvPr/>
        </p:nvGrpSpPr>
        <p:grpSpPr>
          <a:xfrm>
            <a:off x="884706" y="2234598"/>
            <a:ext cx="2322936" cy="2394529"/>
            <a:chOff x="1785372" y="4621762"/>
            <a:chExt cx="1065815" cy="1098664"/>
          </a:xfrm>
        </p:grpSpPr>
        <p:sp>
          <p:nvSpPr>
            <p:cNvPr id="65" name="Google Shape;891;p21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892;p21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893;p21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894;p21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895;p21"/>
            <p:cNvSpPr/>
            <p:nvPr/>
          </p:nvSpPr>
          <p:spPr>
            <a:xfrm>
              <a:off x="2599321" y="5292984"/>
              <a:ext cx="30938" cy="99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896;p21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5" name="Google Shape;897;p21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6" name="Google Shape;898;p21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7" name="Google Shape;899;p21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8" name="Google Shape;900;p21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9" name="Google Shape;901;p21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0" name="Google Shape;902;p21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1" name="Google Shape;903;p21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904;p21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905;p21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" name="爆発: 8 pt 3">
            <a:extLst>
              <a:ext uri="{FF2B5EF4-FFF2-40B4-BE49-F238E27FC236}">
                <a16:creationId xmlns:a16="http://schemas.microsoft.com/office/drawing/2014/main" id="{FD8DA2C9-75EC-B170-D9CA-5652C8481E0F}"/>
              </a:ext>
            </a:extLst>
          </p:cNvPr>
          <p:cNvSpPr/>
          <p:nvPr/>
        </p:nvSpPr>
        <p:spPr>
          <a:xfrm>
            <a:off x="3092741" y="1853654"/>
            <a:ext cx="587865" cy="723346"/>
          </a:xfrm>
          <a:prstGeom prst="irregularSeal1">
            <a:avLst/>
          </a:prstGeom>
          <a:solidFill>
            <a:schemeClr val="bg1"/>
          </a:solidFill>
          <a:ln w="19050">
            <a:solidFill>
              <a:srgbClr val="6633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A44F98F6-9356-3A68-7AB6-5A4FDB6D31E6}"/>
              </a:ext>
            </a:extLst>
          </p:cNvPr>
          <p:cNvGrpSpPr/>
          <p:nvPr/>
        </p:nvGrpSpPr>
        <p:grpSpPr>
          <a:xfrm>
            <a:off x="5707315" y="5369975"/>
            <a:ext cx="224536" cy="180984"/>
            <a:chOff x="5909068" y="3576456"/>
            <a:chExt cx="503578" cy="405901"/>
          </a:xfrm>
        </p:grpSpPr>
        <p:sp>
          <p:nvSpPr>
            <p:cNvPr id="10" name="Google Shape;749;p20">
              <a:extLst>
                <a:ext uri="{FF2B5EF4-FFF2-40B4-BE49-F238E27FC236}">
                  <a16:creationId xmlns:a16="http://schemas.microsoft.com/office/drawing/2014/main" id="{66495190-5F01-C812-D525-F08B5E789F1B}"/>
                </a:ext>
              </a:extLst>
            </p:cNvPr>
            <p:cNvSpPr/>
            <p:nvPr/>
          </p:nvSpPr>
          <p:spPr>
            <a:xfrm flipH="1" flipV="1">
              <a:off x="5909068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749;p20">
              <a:extLst>
                <a:ext uri="{FF2B5EF4-FFF2-40B4-BE49-F238E27FC236}">
                  <a16:creationId xmlns:a16="http://schemas.microsoft.com/office/drawing/2014/main" id="{ACB1A393-FBA4-F3A1-0238-1D39CF035A21}"/>
                </a:ext>
              </a:extLst>
            </p:cNvPr>
            <p:cNvSpPr/>
            <p:nvPr/>
          </p:nvSpPr>
          <p:spPr>
            <a:xfrm flipH="1" flipV="1">
              <a:off x="6359540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749;p20">
              <a:extLst>
                <a:ext uri="{FF2B5EF4-FFF2-40B4-BE49-F238E27FC236}">
                  <a16:creationId xmlns:a16="http://schemas.microsoft.com/office/drawing/2014/main" id="{0AED5461-14CF-AB61-67B6-A676BEDF64E0}"/>
                </a:ext>
              </a:extLst>
            </p:cNvPr>
            <p:cNvSpPr/>
            <p:nvPr/>
          </p:nvSpPr>
          <p:spPr>
            <a:xfrm flipH="1" flipV="1">
              <a:off x="6117683" y="3929251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29636C12-C8D4-D5FE-F902-1817B649FF41}"/>
              </a:ext>
            </a:extLst>
          </p:cNvPr>
          <p:cNvGrpSpPr/>
          <p:nvPr/>
        </p:nvGrpSpPr>
        <p:grpSpPr>
          <a:xfrm>
            <a:off x="6292078" y="4889824"/>
            <a:ext cx="224536" cy="180984"/>
            <a:chOff x="5909068" y="3576456"/>
            <a:chExt cx="503578" cy="405901"/>
          </a:xfrm>
        </p:grpSpPr>
        <p:sp>
          <p:nvSpPr>
            <p:cNvPr id="14" name="Google Shape;749;p20">
              <a:extLst>
                <a:ext uri="{FF2B5EF4-FFF2-40B4-BE49-F238E27FC236}">
                  <a16:creationId xmlns:a16="http://schemas.microsoft.com/office/drawing/2014/main" id="{52B50743-CA63-311A-C3C0-017CC60FCAE8}"/>
                </a:ext>
              </a:extLst>
            </p:cNvPr>
            <p:cNvSpPr/>
            <p:nvPr/>
          </p:nvSpPr>
          <p:spPr>
            <a:xfrm flipH="1" flipV="1">
              <a:off x="5909068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749;p20">
              <a:extLst>
                <a:ext uri="{FF2B5EF4-FFF2-40B4-BE49-F238E27FC236}">
                  <a16:creationId xmlns:a16="http://schemas.microsoft.com/office/drawing/2014/main" id="{D8FB54AF-9B82-FC80-8BBB-590EACE0C667}"/>
                </a:ext>
              </a:extLst>
            </p:cNvPr>
            <p:cNvSpPr/>
            <p:nvPr/>
          </p:nvSpPr>
          <p:spPr>
            <a:xfrm flipH="1" flipV="1">
              <a:off x="6359540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749;p20">
              <a:extLst>
                <a:ext uri="{FF2B5EF4-FFF2-40B4-BE49-F238E27FC236}">
                  <a16:creationId xmlns:a16="http://schemas.microsoft.com/office/drawing/2014/main" id="{AD23A744-678F-D566-62A9-D304041171B5}"/>
                </a:ext>
              </a:extLst>
            </p:cNvPr>
            <p:cNvSpPr/>
            <p:nvPr/>
          </p:nvSpPr>
          <p:spPr>
            <a:xfrm flipH="1" flipV="1">
              <a:off x="6117683" y="3929251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7" name="Google Shape;585;p18">
            <a:extLst>
              <a:ext uri="{FF2B5EF4-FFF2-40B4-BE49-F238E27FC236}">
                <a16:creationId xmlns:a16="http://schemas.microsoft.com/office/drawing/2014/main" id="{AAA88DA0-590D-B991-0FCE-3CB6EC5F7F28}"/>
              </a:ext>
            </a:extLst>
          </p:cNvPr>
          <p:cNvSpPr txBox="1"/>
          <p:nvPr/>
        </p:nvSpPr>
        <p:spPr>
          <a:xfrm>
            <a:off x="4338391" y="5245530"/>
            <a:ext cx="1259385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どうも！</a:t>
            </a:r>
            <a:endParaRPr lang="en-US" altLang="ja-JP" sz="20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8" name="Google Shape;747;p20">
            <a:extLst>
              <a:ext uri="{FF2B5EF4-FFF2-40B4-BE49-F238E27FC236}">
                <a16:creationId xmlns:a16="http://schemas.microsoft.com/office/drawing/2014/main" id="{964C1597-D8EC-A4E1-6743-1556C83542A2}"/>
              </a:ext>
            </a:extLst>
          </p:cNvPr>
          <p:cNvSpPr txBox="1"/>
          <p:nvPr/>
        </p:nvSpPr>
        <p:spPr>
          <a:xfrm>
            <a:off x="5521039" y="2901837"/>
            <a:ext cx="3778750" cy="107717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2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じゃーん！</a:t>
            </a:r>
            <a:endParaRPr sz="3200" dirty="0">
              <a:solidFill>
                <a:srgbClr val="3F3F3F"/>
              </a:solidFill>
            </a:endParaRPr>
          </a:p>
        </p:txBody>
      </p:sp>
      <p:sp>
        <p:nvSpPr>
          <p:cNvPr id="54" name="角丸四角形 96">
            <a:extLst>
              <a:ext uri="{FF2B5EF4-FFF2-40B4-BE49-F238E27FC236}">
                <a16:creationId xmlns:a16="http://schemas.microsoft.com/office/drawing/2014/main" id="{18CB2F15-C5C4-466B-BF8D-2CE840A2E1F8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5" name="Google Shape;2562;p41">
            <a:hlinkClick r:id="rId3" action="ppaction://hlinksldjump"/>
            <a:extLst>
              <a:ext uri="{FF2B5EF4-FFF2-40B4-BE49-F238E27FC236}">
                <a16:creationId xmlns:a16="http://schemas.microsoft.com/office/drawing/2014/main" id="{D886FDF7-8066-4F39-9A01-0C9D03ADE30F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59" name="角丸四角形 355">
            <a:extLst>
              <a:ext uri="{FF2B5EF4-FFF2-40B4-BE49-F238E27FC236}">
                <a16:creationId xmlns:a16="http://schemas.microsoft.com/office/drawing/2014/main" id="{6E8A0C82-7095-E249-9A91-526C02433242}"/>
              </a:ext>
            </a:extLst>
          </p:cNvPr>
          <p:cNvSpPr/>
          <p:nvPr/>
        </p:nvSpPr>
        <p:spPr>
          <a:xfrm rot="16200000">
            <a:off x="9833706" y="3163870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60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3DBAECDC-5898-8694-F1B5-A944BD72029C}"/>
              </a:ext>
            </a:extLst>
          </p:cNvPr>
          <p:cNvSpPr txBox="1"/>
          <p:nvPr/>
        </p:nvSpPr>
        <p:spPr>
          <a:xfrm>
            <a:off x="10608996" y="2408255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61" name="グループ化 60">
            <a:extLst>
              <a:ext uri="{FF2B5EF4-FFF2-40B4-BE49-F238E27FC236}">
                <a16:creationId xmlns:a16="http://schemas.microsoft.com/office/drawing/2014/main" id="{44264BBD-4D6D-8246-7C3E-73643FAA69F0}"/>
              </a:ext>
            </a:extLst>
          </p:cNvPr>
          <p:cNvGrpSpPr/>
          <p:nvPr/>
        </p:nvGrpSpPr>
        <p:grpSpPr>
          <a:xfrm rot="2523162">
            <a:off x="11010328" y="2249607"/>
            <a:ext cx="564109" cy="193172"/>
            <a:chOff x="9364349" y="5301095"/>
            <a:chExt cx="371808" cy="127321"/>
          </a:xfrm>
        </p:grpSpPr>
        <p:cxnSp>
          <p:nvCxnSpPr>
            <p:cNvPr id="62" name="直線コネクタ 61">
              <a:extLst>
                <a:ext uri="{FF2B5EF4-FFF2-40B4-BE49-F238E27FC236}">
                  <a16:creationId xmlns:a16="http://schemas.microsoft.com/office/drawing/2014/main" id="{758B7722-6E81-B1AB-A657-05F0615DA663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直線コネクタ 62">
              <a:extLst>
                <a:ext uri="{FF2B5EF4-FFF2-40B4-BE49-F238E27FC236}">
                  <a16:creationId xmlns:a16="http://schemas.microsoft.com/office/drawing/2014/main" id="{EEBDBE7D-2E31-F026-7801-4F86E028C7FD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直線コネクタ 83">
              <a:extLst>
                <a:ext uri="{FF2B5EF4-FFF2-40B4-BE49-F238E27FC236}">
                  <a16:creationId xmlns:a16="http://schemas.microsoft.com/office/drawing/2014/main" id="{329BE322-B556-2B9F-CE26-B541F9200342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直線コネクタ 84">
              <a:extLst>
                <a:ext uri="{FF2B5EF4-FFF2-40B4-BE49-F238E27FC236}">
                  <a16:creationId xmlns:a16="http://schemas.microsoft.com/office/drawing/2014/main" id="{FAC73ACF-FF02-EC78-B1B0-75C38734EA8C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7125484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直方体 1"/>
          <p:cNvSpPr/>
          <p:nvPr/>
        </p:nvSpPr>
        <p:spPr>
          <a:xfrm>
            <a:off x="5420597" y="5331506"/>
            <a:ext cx="1463803" cy="515800"/>
          </a:xfrm>
          <a:prstGeom prst="cube">
            <a:avLst>
              <a:gd name="adj" fmla="val 50339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7" name="直方体 56"/>
          <p:cNvSpPr/>
          <p:nvPr/>
        </p:nvSpPr>
        <p:spPr>
          <a:xfrm>
            <a:off x="6218569" y="4214944"/>
            <a:ext cx="415689" cy="1230621"/>
          </a:xfrm>
          <a:prstGeom prst="cube">
            <a:avLst>
              <a:gd name="adj" fmla="val 14520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8" name="直方体 57"/>
          <p:cNvSpPr/>
          <p:nvPr/>
        </p:nvSpPr>
        <p:spPr>
          <a:xfrm>
            <a:off x="5999492" y="3995305"/>
            <a:ext cx="1034317" cy="633822"/>
          </a:xfrm>
          <a:prstGeom prst="cube">
            <a:avLst/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67" name="グループ化 66"/>
          <p:cNvGrpSpPr/>
          <p:nvPr/>
        </p:nvGrpSpPr>
        <p:grpSpPr>
          <a:xfrm>
            <a:off x="6392507" y="4300377"/>
            <a:ext cx="224536" cy="180984"/>
            <a:chOff x="5909068" y="3576456"/>
            <a:chExt cx="503578" cy="405901"/>
          </a:xfrm>
        </p:grpSpPr>
        <p:sp>
          <p:nvSpPr>
            <p:cNvPr id="68" name="Google Shape;749;p20"/>
            <p:cNvSpPr/>
            <p:nvPr/>
          </p:nvSpPr>
          <p:spPr>
            <a:xfrm flipH="1" flipV="1">
              <a:off x="5909068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" name="Google Shape;749;p20"/>
            <p:cNvSpPr/>
            <p:nvPr/>
          </p:nvSpPr>
          <p:spPr>
            <a:xfrm flipH="1" flipV="1">
              <a:off x="6359540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" name="Google Shape;749;p20"/>
            <p:cNvSpPr/>
            <p:nvPr/>
          </p:nvSpPr>
          <p:spPr>
            <a:xfrm flipH="1" flipV="1">
              <a:off x="6117683" y="3929251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9" name="グループ化 8">
            <a:extLst>
              <a:ext uri="{FF2B5EF4-FFF2-40B4-BE49-F238E27FC236}">
                <a16:creationId xmlns:a16="http://schemas.microsoft.com/office/drawing/2014/main" id="{A44F98F6-9356-3A68-7AB6-5A4FDB6D31E6}"/>
              </a:ext>
            </a:extLst>
          </p:cNvPr>
          <p:cNvGrpSpPr/>
          <p:nvPr/>
        </p:nvGrpSpPr>
        <p:grpSpPr>
          <a:xfrm>
            <a:off x="5707315" y="5369975"/>
            <a:ext cx="224536" cy="180984"/>
            <a:chOff x="5909068" y="3576456"/>
            <a:chExt cx="503578" cy="405901"/>
          </a:xfrm>
        </p:grpSpPr>
        <p:sp>
          <p:nvSpPr>
            <p:cNvPr id="10" name="Google Shape;749;p20">
              <a:extLst>
                <a:ext uri="{FF2B5EF4-FFF2-40B4-BE49-F238E27FC236}">
                  <a16:creationId xmlns:a16="http://schemas.microsoft.com/office/drawing/2014/main" id="{66495190-5F01-C812-D525-F08B5E789F1B}"/>
                </a:ext>
              </a:extLst>
            </p:cNvPr>
            <p:cNvSpPr/>
            <p:nvPr/>
          </p:nvSpPr>
          <p:spPr>
            <a:xfrm flipH="1" flipV="1">
              <a:off x="5909068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" name="Google Shape;749;p20">
              <a:extLst>
                <a:ext uri="{FF2B5EF4-FFF2-40B4-BE49-F238E27FC236}">
                  <a16:creationId xmlns:a16="http://schemas.microsoft.com/office/drawing/2014/main" id="{ACB1A393-FBA4-F3A1-0238-1D39CF035A21}"/>
                </a:ext>
              </a:extLst>
            </p:cNvPr>
            <p:cNvSpPr/>
            <p:nvPr/>
          </p:nvSpPr>
          <p:spPr>
            <a:xfrm flipH="1" flipV="1">
              <a:off x="6359540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" name="Google Shape;749;p20">
              <a:extLst>
                <a:ext uri="{FF2B5EF4-FFF2-40B4-BE49-F238E27FC236}">
                  <a16:creationId xmlns:a16="http://schemas.microsoft.com/office/drawing/2014/main" id="{0AED5461-14CF-AB61-67B6-A676BEDF64E0}"/>
                </a:ext>
              </a:extLst>
            </p:cNvPr>
            <p:cNvSpPr/>
            <p:nvPr/>
          </p:nvSpPr>
          <p:spPr>
            <a:xfrm flipH="1" flipV="1">
              <a:off x="6117683" y="3929251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3" name="グループ化 12">
            <a:extLst>
              <a:ext uri="{FF2B5EF4-FFF2-40B4-BE49-F238E27FC236}">
                <a16:creationId xmlns:a16="http://schemas.microsoft.com/office/drawing/2014/main" id="{29636C12-C8D4-D5FE-F902-1817B649FF41}"/>
              </a:ext>
            </a:extLst>
          </p:cNvPr>
          <p:cNvGrpSpPr/>
          <p:nvPr/>
        </p:nvGrpSpPr>
        <p:grpSpPr>
          <a:xfrm>
            <a:off x="6292078" y="4889824"/>
            <a:ext cx="224536" cy="180984"/>
            <a:chOff x="5909068" y="3576456"/>
            <a:chExt cx="503578" cy="405901"/>
          </a:xfrm>
        </p:grpSpPr>
        <p:sp>
          <p:nvSpPr>
            <p:cNvPr id="14" name="Google Shape;749;p20">
              <a:extLst>
                <a:ext uri="{FF2B5EF4-FFF2-40B4-BE49-F238E27FC236}">
                  <a16:creationId xmlns:a16="http://schemas.microsoft.com/office/drawing/2014/main" id="{52B50743-CA63-311A-C3C0-017CC60FCAE8}"/>
                </a:ext>
              </a:extLst>
            </p:cNvPr>
            <p:cNvSpPr/>
            <p:nvPr/>
          </p:nvSpPr>
          <p:spPr>
            <a:xfrm flipH="1" flipV="1">
              <a:off x="5909068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" name="Google Shape;749;p20">
              <a:extLst>
                <a:ext uri="{FF2B5EF4-FFF2-40B4-BE49-F238E27FC236}">
                  <a16:creationId xmlns:a16="http://schemas.microsoft.com/office/drawing/2014/main" id="{D8FB54AF-9B82-FC80-8BBB-590EACE0C667}"/>
                </a:ext>
              </a:extLst>
            </p:cNvPr>
            <p:cNvSpPr/>
            <p:nvPr/>
          </p:nvSpPr>
          <p:spPr>
            <a:xfrm flipH="1" flipV="1">
              <a:off x="6359540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" name="Google Shape;749;p20">
              <a:extLst>
                <a:ext uri="{FF2B5EF4-FFF2-40B4-BE49-F238E27FC236}">
                  <a16:creationId xmlns:a16="http://schemas.microsoft.com/office/drawing/2014/main" id="{AD23A744-678F-D566-62A9-D304041171B5}"/>
                </a:ext>
              </a:extLst>
            </p:cNvPr>
            <p:cNvSpPr/>
            <p:nvPr/>
          </p:nvSpPr>
          <p:spPr>
            <a:xfrm flipH="1" flipV="1">
              <a:off x="6117683" y="3929251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606BC87D-7387-EA82-C592-EC3EBDBA13D6}"/>
              </a:ext>
            </a:extLst>
          </p:cNvPr>
          <p:cNvGrpSpPr/>
          <p:nvPr/>
        </p:nvGrpSpPr>
        <p:grpSpPr>
          <a:xfrm>
            <a:off x="1324333" y="1183997"/>
            <a:ext cx="856267" cy="882657"/>
            <a:chOff x="2312550" y="3542352"/>
            <a:chExt cx="1401720" cy="1444921"/>
          </a:xfrm>
        </p:grpSpPr>
        <p:sp>
          <p:nvSpPr>
            <p:cNvPr id="6" name="Google Shape;891;p21">
              <a:extLst>
                <a:ext uri="{FF2B5EF4-FFF2-40B4-BE49-F238E27FC236}">
                  <a16:creationId xmlns:a16="http://schemas.microsoft.com/office/drawing/2014/main" id="{5C513D2E-AB95-A68C-061D-9D2030A22867}"/>
                </a:ext>
              </a:extLst>
            </p:cNvPr>
            <p:cNvSpPr/>
            <p:nvPr/>
          </p:nvSpPr>
          <p:spPr>
            <a:xfrm>
              <a:off x="3520606" y="4696856"/>
              <a:ext cx="193664" cy="14079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" name="Google Shape;892;p21">
              <a:extLst>
                <a:ext uri="{FF2B5EF4-FFF2-40B4-BE49-F238E27FC236}">
                  <a16:creationId xmlns:a16="http://schemas.microsoft.com/office/drawing/2014/main" id="{3E09C85B-1F4C-2AC2-D1CE-848DC1DE6AE2}"/>
                </a:ext>
              </a:extLst>
            </p:cNvPr>
            <p:cNvSpPr/>
            <p:nvPr/>
          </p:nvSpPr>
          <p:spPr>
            <a:xfrm>
              <a:off x="2543324" y="3542352"/>
              <a:ext cx="1033477" cy="1374524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" name="Google Shape;893;p21">
              <a:extLst>
                <a:ext uri="{FF2B5EF4-FFF2-40B4-BE49-F238E27FC236}">
                  <a16:creationId xmlns:a16="http://schemas.microsoft.com/office/drawing/2014/main" id="{D25DA9C3-3254-2C15-1311-6C9124B01389}"/>
                </a:ext>
              </a:extLst>
            </p:cNvPr>
            <p:cNvSpPr/>
            <p:nvPr/>
          </p:nvSpPr>
          <p:spPr>
            <a:xfrm>
              <a:off x="3210778" y="4096764"/>
              <a:ext cx="40688" cy="4068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" name="Google Shape;894;p21">
              <a:extLst>
                <a:ext uri="{FF2B5EF4-FFF2-40B4-BE49-F238E27FC236}">
                  <a16:creationId xmlns:a16="http://schemas.microsoft.com/office/drawing/2014/main" id="{917CD8E5-CB40-E4B8-2846-FB44796E3D66}"/>
                </a:ext>
              </a:extLst>
            </p:cNvPr>
            <p:cNvSpPr/>
            <p:nvPr/>
          </p:nvSpPr>
          <p:spPr>
            <a:xfrm>
              <a:off x="3463771" y="4042937"/>
              <a:ext cx="40688" cy="4068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895;p21">
              <a:extLst>
                <a:ext uri="{FF2B5EF4-FFF2-40B4-BE49-F238E27FC236}">
                  <a16:creationId xmlns:a16="http://schemas.microsoft.com/office/drawing/2014/main" id="{8137E8AE-2EA5-0AAC-0F6D-B1D3D4F63781}"/>
                </a:ext>
              </a:extLst>
            </p:cNvPr>
            <p:cNvSpPr/>
            <p:nvPr/>
          </p:nvSpPr>
          <p:spPr>
            <a:xfrm>
              <a:off x="3341915" y="4323048"/>
              <a:ext cx="46375" cy="9481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896;p21">
              <a:extLst>
                <a:ext uri="{FF2B5EF4-FFF2-40B4-BE49-F238E27FC236}">
                  <a16:creationId xmlns:a16="http://schemas.microsoft.com/office/drawing/2014/main" id="{FEB31370-40E3-6EB2-8931-E5E092FCD0E9}"/>
                </a:ext>
              </a:extLst>
            </p:cNvPr>
            <p:cNvSpPr/>
            <p:nvPr/>
          </p:nvSpPr>
          <p:spPr>
            <a:xfrm>
              <a:off x="3114005" y="4846478"/>
              <a:ext cx="193664" cy="14079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22" name="Google Shape;897;p21">
              <a:extLst>
                <a:ext uri="{FF2B5EF4-FFF2-40B4-BE49-F238E27FC236}">
                  <a16:creationId xmlns:a16="http://schemas.microsoft.com/office/drawing/2014/main" id="{7FA6F29F-B1DC-9C9F-7518-FEBFDC2022AC}"/>
                </a:ext>
              </a:extLst>
            </p:cNvPr>
            <p:cNvCxnSpPr/>
            <p:nvPr/>
          </p:nvCxnSpPr>
          <p:spPr>
            <a:xfrm flipH="1">
              <a:off x="2543324" y="4645804"/>
              <a:ext cx="86123" cy="1214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3" name="Google Shape;898;p21">
              <a:extLst>
                <a:ext uri="{FF2B5EF4-FFF2-40B4-BE49-F238E27FC236}">
                  <a16:creationId xmlns:a16="http://schemas.microsoft.com/office/drawing/2014/main" id="{EDCA41F9-0DF2-6107-4266-9A6E159BA7B6}"/>
                </a:ext>
              </a:extLst>
            </p:cNvPr>
            <p:cNvCxnSpPr/>
            <p:nvPr/>
          </p:nvCxnSpPr>
          <p:spPr>
            <a:xfrm flipH="1">
              <a:off x="2548707" y="4686092"/>
              <a:ext cx="86123" cy="1214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" name="Google Shape;899;p21">
              <a:extLst>
                <a:ext uri="{FF2B5EF4-FFF2-40B4-BE49-F238E27FC236}">
                  <a16:creationId xmlns:a16="http://schemas.microsoft.com/office/drawing/2014/main" id="{33DC3B08-C776-B5FE-68A7-4B8B5245E2F4}"/>
                </a:ext>
              </a:extLst>
            </p:cNvPr>
            <p:cNvCxnSpPr/>
            <p:nvPr/>
          </p:nvCxnSpPr>
          <p:spPr>
            <a:xfrm flipH="1">
              <a:off x="2570238" y="4706529"/>
              <a:ext cx="86123" cy="121450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5" name="Google Shape;900;p21">
              <a:extLst>
                <a:ext uri="{FF2B5EF4-FFF2-40B4-BE49-F238E27FC236}">
                  <a16:creationId xmlns:a16="http://schemas.microsoft.com/office/drawing/2014/main" id="{834EC6E2-CAA1-B3F2-B382-8C566328AE89}"/>
                </a:ext>
              </a:extLst>
            </p:cNvPr>
            <p:cNvCxnSpPr/>
            <p:nvPr/>
          </p:nvCxnSpPr>
          <p:spPr>
            <a:xfrm flipH="1">
              <a:off x="2599843" y="4748499"/>
              <a:ext cx="68583" cy="9798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6" name="Google Shape;901;p21">
              <a:extLst>
                <a:ext uri="{FF2B5EF4-FFF2-40B4-BE49-F238E27FC236}">
                  <a16:creationId xmlns:a16="http://schemas.microsoft.com/office/drawing/2014/main" id="{1DCDE3EA-AA0C-5746-9D9F-AE5FFB2DE528}"/>
                </a:ext>
              </a:extLst>
            </p:cNvPr>
            <p:cNvCxnSpPr/>
            <p:nvPr/>
          </p:nvCxnSpPr>
          <p:spPr>
            <a:xfrm flipH="1">
              <a:off x="2629448" y="4785755"/>
              <a:ext cx="55033" cy="69197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7" name="Google Shape;902;p21">
              <a:extLst>
                <a:ext uri="{FF2B5EF4-FFF2-40B4-BE49-F238E27FC236}">
                  <a16:creationId xmlns:a16="http://schemas.microsoft.com/office/drawing/2014/main" id="{E7B0FFB9-B2AF-8386-6072-CD5795944C2E}"/>
                </a:ext>
              </a:extLst>
            </p:cNvPr>
            <p:cNvCxnSpPr/>
            <p:nvPr/>
          </p:nvCxnSpPr>
          <p:spPr>
            <a:xfrm flipH="1">
              <a:off x="2656361" y="4812075"/>
              <a:ext cx="43061" cy="53453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28" name="Google Shape;903;p21">
              <a:extLst>
                <a:ext uri="{FF2B5EF4-FFF2-40B4-BE49-F238E27FC236}">
                  <a16:creationId xmlns:a16="http://schemas.microsoft.com/office/drawing/2014/main" id="{63A0B3D5-98AB-FAB2-B4FA-C08265EA0739}"/>
                </a:ext>
              </a:extLst>
            </p:cNvPr>
            <p:cNvSpPr/>
            <p:nvPr/>
          </p:nvSpPr>
          <p:spPr>
            <a:xfrm>
              <a:off x="2764015" y="3585414"/>
              <a:ext cx="487452" cy="138732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" name="Google Shape;904;p21">
              <a:extLst>
                <a:ext uri="{FF2B5EF4-FFF2-40B4-BE49-F238E27FC236}">
                  <a16:creationId xmlns:a16="http://schemas.microsoft.com/office/drawing/2014/main" id="{5FEAB3BB-AB7F-9285-EED6-DA57322DF027}"/>
                </a:ext>
              </a:extLst>
            </p:cNvPr>
            <p:cNvSpPr/>
            <p:nvPr/>
          </p:nvSpPr>
          <p:spPr>
            <a:xfrm rot="18131115">
              <a:off x="2396377" y="4092445"/>
              <a:ext cx="145699" cy="313353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905;p21">
              <a:extLst>
                <a:ext uri="{FF2B5EF4-FFF2-40B4-BE49-F238E27FC236}">
                  <a16:creationId xmlns:a16="http://schemas.microsoft.com/office/drawing/2014/main" id="{6D0D3D4B-599E-BAAB-DEEE-6847D65C9421}"/>
                </a:ext>
              </a:extLst>
            </p:cNvPr>
            <p:cNvSpPr/>
            <p:nvPr/>
          </p:nvSpPr>
          <p:spPr>
            <a:xfrm rot="642058">
              <a:off x="2532560" y="4279478"/>
              <a:ext cx="193777" cy="121450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1" name="Google Shape;747;p20">
            <a:extLst>
              <a:ext uri="{FF2B5EF4-FFF2-40B4-BE49-F238E27FC236}">
                <a16:creationId xmlns:a16="http://schemas.microsoft.com/office/drawing/2014/main" id="{4B8F1F0E-1772-A434-7CC2-D24D2581C51D}"/>
              </a:ext>
            </a:extLst>
          </p:cNvPr>
          <p:cNvSpPr txBox="1"/>
          <p:nvPr/>
        </p:nvSpPr>
        <p:spPr>
          <a:xfrm>
            <a:off x="4555194" y="518848"/>
            <a:ext cx="6439704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ボクたち、トドマツ、カラマツ、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エゾマツの３人組なんです！</a:t>
            </a:r>
            <a:endParaRPr sz="3200" dirty="0">
              <a:solidFill>
                <a:srgbClr val="3F3F3F"/>
              </a:solidFill>
            </a:endParaRPr>
          </a:p>
        </p:txBody>
      </p:sp>
      <p:sp>
        <p:nvSpPr>
          <p:cNvPr id="32" name="Google Shape;796;p20">
            <a:hlinkClick r:id="rId3" action="ppaction://hlinksldjump"/>
            <a:extLst>
              <a:ext uri="{FF2B5EF4-FFF2-40B4-BE49-F238E27FC236}">
                <a16:creationId xmlns:a16="http://schemas.microsoft.com/office/drawing/2014/main" id="{78CA4B1B-8856-4009-5A81-908A63423FD5}"/>
              </a:ext>
            </a:extLst>
          </p:cNvPr>
          <p:cNvSpPr txBox="1"/>
          <p:nvPr/>
        </p:nvSpPr>
        <p:spPr>
          <a:xfrm>
            <a:off x="6217313" y="2033324"/>
            <a:ext cx="3692119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</a:rPr>
              <a:t>全部、北海道の森で見れる木だよ</a:t>
            </a:r>
            <a:endParaRPr sz="16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33" name="Google Shape;796;p20">
            <a:hlinkClick r:id="rId3" action="ppaction://hlinksldjump"/>
            <a:extLst>
              <a:ext uri="{FF2B5EF4-FFF2-40B4-BE49-F238E27FC236}">
                <a16:creationId xmlns:a16="http://schemas.microsoft.com/office/drawing/2014/main" id="{47481304-B049-F3E5-B9C6-06803F81CF3F}"/>
              </a:ext>
            </a:extLst>
          </p:cNvPr>
          <p:cNvSpPr txBox="1"/>
          <p:nvPr/>
        </p:nvSpPr>
        <p:spPr>
          <a:xfrm>
            <a:off x="1517915" y="692532"/>
            <a:ext cx="803748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</a:rPr>
              <a:t>えー</a:t>
            </a:r>
            <a:endParaRPr sz="16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34" name="Google Shape;796;p20">
            <a:hlinkClick r:id="rId3" action="ppaction://hlinksldjump"/>
            <a:extLst>
              <a:ext uri="{FF2B5EF4-FFF2-40B4-BE49-F238E27FC236}">
                <a16:creationId xmlns:a16="http://schemas.microsoft.com/office/drawing/2014/main" id="{929D4ACB-3AC6-BEA5-7254-1FA00AABBAED}"/>
              </a:ext>
            </a:extLst>
          </p:cNvPr>
          <p:cNvSpPr txBox="1"/>
          <p:nvPr/>
        </p:nvSpPr>
        <p:spPr>
          <a:xfrm>
            <a:off x="5557780" y="3649820"/>
            <a:ext cx="2653240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</a:rPr>
              <a:t>ぼく、トドマツの木</a:t>
            </a:r>
            <a:endParaRPr sz="16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35" name="Google Shape;796;p20">
            <a:hlinkClick r:id="rId3" action="ppaction://hlinksldjump"/>
            <a:extLst>
              <a:ext uri="{FF2B5EF4-FFF2-40B4-BE49-F238E27FC236}">
                <a16:creationId xmlns:a16="http://schemas.microsoft.com/office/drawing/2014/main" id="{3A876412-1691-53B9-BFA6-C68D54BB7C68}"/>
              </a:ext>
            </a:extLst>
          </p:cNvPr>
          <p:cNvSpPr txBox="1"/>
          <p:nvPr/>
        </p:nvSpPr>
        <p:spPr>
          <a:xfrm>
            <a:off x="6605203" y="4783991"/>
            <a:ext cx="2152108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</a:rPr>
              <a:t>ぼく、カラマツの木</a:t>
            </a:r>
            <a:endParaRPr sz="1600" dirty="0">
              <a:solidFill>
                <a:schemeClr val="dk1"/>
              </a:solidFill>
              <a:sym typeface="Arial"/>
            </a:endParaRPr>
          </a:p>
        </p:txBody>
      </p:sp>
      <p:sp>
        <p:nvSpPr>
          <p:cNvPr id="37" name="Google Shape;796;p20">
            <a:hlinkClick r:id="rId3" action="ppaction://hlinksldjump"/>
            <a:extLst>
              <a:ext uri="{FF2B5EF4-FFF2-40B4-BE49-F238E27FC236}">
                <a16:creationId xmlns:a16="http://schemas.microsoft.com/office/drawing/2014/main" id="{550775B0-3179-9963-901E-758901E0859F}"/>
              </a:ext>
            </a:extLst>
          </p:cNvPr>
          <p:cNvSpPr txBox="1"/>
          <p:nvPr/>
        </p:nvSpPr>
        <p:spPr>
          <a:xfrm>
            <a:off x="3372201" y="5381607"/>
            <a:ext cx="2152108" cy="33851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1600" dirty="0">
                <a:solidFill>
                  <a:schemeClr val="dk1"/>
                </a:solidFill>
              </a:rPr>
              <a:t>ぼく、エゾマツの木</a:t>
            </a:r>
            <a:endParaRPr sz="1600" dirty="0">
              <a:solidFill>
                <a:schemeClr val="dk1"/>
              </a:solidFill>
              <a:sym typeface="Arial"/>
            </a:endParaRPr>
          </a:p>
        </p:txBody>
      </p:sp>
      <p:pic>
        <p:nvPicPr>
          <p:cNvPr id="38" name="図 37" descr="工場, 葉, シダ が含まれている画像&#10;&#10;自動的に生成された説明">
            <a:extLst>
              <a:ext uri="{FF2B5EF4-FFF2-40B4-BE49-F238E27FC236}">
                <a16:creationId xmlns:a16="http://schemas.microsoft.com/office/drawing/2014/main" id="{0542A036-E90A-5393-1590-C89FF634AA69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9980" b="95968" l="9695" r="89767">
                        <a14:foregroundMark x1="48833" y1="93246" x2="45781" y2="82762"/>
                        <a14:foregroundMark x1="17774" y1="93548" x2="53680" y2="95968"/>
                        <a14:foregroundMark x1="53680" y1="95968" x2="71993" y2="95665"/>
                        <a14:foregroundMark x1="37702" y1="80645" x2="61400" y2="76109"/>
                        <a14:foregroundMark x1="47576" y1="15625" x2="50090" y2="59274"/>
                        <a14:foregroundMark x1="14722" y1="77117" x2="81329" y2="63407"/>
                        <a14:foregroundMark x1="81329" y1="63407" x2="81329" y2="6320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4445951" y="2126802"/>
            <a:ext cx="1474060" cy="2626654"/>
          </a:xfrm>
          <a:prstGeom prst="rect">
            <a:avLst/>
          </a:prstGeom>
        </p:spPr>
      </p:pic>
      <p:pic>
        <p:nvPicPr>
          <p:cNvPr id="55" name="図 54"/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2735665" y="3524594"/>
            <a:ext cx="1090067" cy="2279009"/>
          </a:xfrm>
          <a:prstGeom prst="rect">
            <a:avLst/>
          </a:prstGeom>
        </p:spPr>
      </p:pic>
      <p:pic>
        <p:nvPicPr>
          <p:cNvPr id="56" name="図 55"/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8120357" y="2984385"/>
            <a:ext cx="1397560" cy="2208964"/>
          </a:xfrm>
          <a:prstGeom prst="rect">
            <a:avLst/>
          </a:prstGeom>
        </p:spPr>
      </p:pic>
      <p:sp>
        <p:nvSpPr>
          <p:cNvPr id="59" name="テキスト ボックス 58">
            <a:extLst>
              <a:ext uri="{FF2B5EF4-FFF2-40B4-BE49-F238E27FC236}">
                <a16:creationId xmlns:a16="http://schemas.microsoft.com/office/drawing/2014/main" id="{C74C9F10-C2C6-4941-98A1-6F297B512BD0}"/>
              </a:ext>
            </a:extLst>
          </p:cNvPr>
          <p:cNvSpPr txBox="1"/>
          <p:nvPr/>
        </p:nvSpPr>
        <p:spPr>
          <a:xfrm>
            <a:off x="7128095" y="1258099"/>
            <a:ext cx="99226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にんぐみ</a:t>
            </a:r>
          </a:p>
        </p:txBody>
      </p:sp>
      <p:sp>
        <p:nvSpPr>
          <p:cNvPr id="60" name="テキスト ボックス 59">
            <a:extLst>
              <a:ext uri="{FF2B5EF4-FFF2-40B4-BE49-F238E27FC236}">
                <a16:creationId xmlns:a16="http://schemas.microsoft.com/office/drawing/2014/main" id="{851A781E-9797-48AA-AD94-AFE72F17D871}"/>
              </a:ext>
            </a:extLst>
          </p:cNvPr>
          <p:cNvSpPr txBox="1"/>
          <p:nvPr/>
        </p:nvSpPr>
        <p:spPr>
          <a:xfrm>
            <a:off x="6257150" y="1893372"/>
            <a:ext cx="7453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ぜんぶ</a:t>
            </a:r>
          </a:p>
        </p:txBody>
      </p:sp>
      <p:sp>
        <p:nvSpPr>
          <p:cNvPr id="61" name="テキスト ボックス 60">
            <a:extLst>
              <a:ext uri="{FF2B5EF4-FFF2-40B4-BE49-F238E27FC236}">
                <a16:creationId xmlns:a16="http://schemas.microsoft.com/office/drawing/2014/main" id="{DA9CDE81-86C9-4858-94E6-413F646BB456}"/>
              </a:ext>
            </a:extLst>
          </p:cNvPr>
          <p:cNvSpPr txBox="1"/>
          <p:nvPr/>
        </p:nvSpPr>
        <p:spPr>
          <a:xfrm>
            <a:off x="6808812" y="1893371"/>
            <a:ext cx="103622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ほっかいどう</a:t>
            </a:r>
          </a:p>
        </p:txBody>
      </p:sp>
      <p:sp>
        <p:nvSpPr>
          <p:cNvPr id="62" name="テキスト ボックス 61">
            <a:extLst>
              <a:ext uri="{FF2B5EF4-FFF2-40B4-BE49-F238E27FC236}">
                <a16:creationId xmlns:a16="http://schemas.microsoft.com/office/drawing/2014/main" id="{70C7F6A5-8272-4239-A6B0-B485EAC7922C}"/>
              </a:ext>
            </a:extLst>
          </p:cNvPr>
          <p:cNvSpPr txBox="1"/>
          <p:nvPr/>
        </p:nvSpPr>
        <p:spPr>
          <a:xfrm>
            <a:off x="7624226" y="1895157"/>
            <a:ext cx="7453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もり</a:t>
            </a:r>
          </a:p>
        </p:txBody>
      </p:sp>
      <p:sp>
        <p:nvSpPr>
          <p:cNvPr id="63" name="テキスト ボックス 62">
            <a:extLst>
              <a:ext uri="{FF2B5EF4-FFF2-40B4-BE49-F238E27FC236}">
                <a16:creationId xmlns:a16="http://schemas.microsoft.com/office/drawing/2014/main" id="{6773ED69-97C1-472B-BCF4-199E9BF990D6}"/>
              </a:ext>
            </a:extLst>
          </p:cNvPr>
          <p:cNvSpPr txBox="1"/>
          <p:nvPr/>
        </p:nvSpPr>
        <p:spPr>
          <a:xfrm>
            <a:off x="8088395" y="1882673"/>
            <a:ext cx="7453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み</a:t>
            </a:r>
          </a:p>
        </p:txBody>
      </p:sp>
      <p:sp>
        <p:nvSpPr>
          <p:cNvPr id="64" name="テキスト ボックス 63">
            <a:extLst>
              <a:ext uri="{FF2B5EF4-FFF2-40B4-BE49-F238E27FC236}">
                <a16:creationId xmlns:a16="http://schemas.microsoft.com/office/drawing/2014/main" id="{73E330B9-DCBD-4F46-8626-6CD84B48E24D}"/>
              </a:ext>
            </a:extLst>
          </p:cNvPr>
          <p:cNvSpPr txBox="1"/>
          <p:nvPr/>
        </p:nvSpPr>
        <p:spPr>
          <a:xfrm>
            <a:off x="8707881" y="1889248"/>
            <a:ext cx="74533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000" dirty="0"/>
              <a:t>き</a:t>
            </a:r>
          </a:p>
        </p:txBody>
      </p:sp>
      <p:sp>
        <p:nvSpPr>
          <p:cNvPr id="66" name="角丸四角形 96">
            <a:extLst>
              <a:ext uri="{FF2B5EF4-FFF2-40B4-BE49-F238E27FC236}">
                <a16:creationId xmlns:a16="http://schemas.microsoft.com/office/drawing/2014/main" id="{A4791F41-551D-473A-AEAC-8D5F5367AFA9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1" name="Google Shape;2562;p41">
            <a:hlinkClick r:id="rId8" action="ppaction://hlinksldjump"/>
            <a:extLst>
              <a:ext uri="{FF2B5EF4-FFF2-40B4-BE49-F238E27FC236}">
                <a16:creationId xmlns:a16="http://schemas.microsoft.com/office/drawing/2014/main" id="{9C08B30A-93EE-4A6B-90E3-3FE239E4C195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sp>
        <p:nvSpPr>
          <p:cNvPr id="73" name="角丸四角形 355">
            <a:extLst>
              <a:ext uri="{FF2B5EF4-FFF2-40B4-BE49-F238E27FC236}">
                <a16:creationId xmlns:a16="http://schemas.microsoft.com/office/drawing/2014/main" id="{ECE80309-FAC1-23AC-0A55-BF3FA33B0D05}"/>
              </a:ext>
            </a:extLst>
          </p:cNvPr>
          <p:cNvSpPr/>
          <p:nvPr/>
        </p:nvSpPr>
        <p:spPr>
          <a:xfrm rot="16200000">
            <a:off x="9833706" y="3163870"/>
            <a:ext cx="2183719" cy="679356"/>
          </a:xfrm>
          <a:prstGeom prst="roundRect">
            <a:avLst>
              <a:gd name="adj" fmla="val 50000"/>
            </a:avLst>
          </a:prstGeom>
          <a:solidFill>
            <a:schemeClr val="accent2">
              <a:lumMod val="75000"/>
            </a:schemeClr>
          </a:solidFill>
          <a:ln>
            <a:solidFill>
              <a:srgbClr val="663300"/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 dirty="0"/>
          </a:p>
        </p:txBody>
      </p:sp>
      <p:sp>
        <p:nvSpPr>
          <p:cNvPr id="74" name="Google Shape;2562;p41">
            <a:hlinkClick r:id="rId9" action="ppaction://hlinksldjump"/>
            <a:extLst>
              <a:ext uri="{FF2B5EF4-FFF2-40B4-BE49-F238E27FC236}">
                <a16:creationId xmlns:a16="http://schemas.microsoft.com/office/drawing/2014/main" id="{B70374FF-8043-DE5C-539B-80450DCE0808}"/>
              </a:ext>
            </a:extLst>
          </p:cNvPr>
          <p:cNvSpPr txBox="1"/>
          <p:nvPr/>
        </p:nvSpPr>
        <p:spPr>
          <a:xfrm>
            <a:off x="10608996" y="2408255"/>
            <a:ext cx="663356" cy="2183720"/>
          </a:xfrm>
          <a:prstGeom prst="rect">
            <a:avLst/>
          </a:prstGeom>
          <a:noFill/>
          <a:ln>
            <a:noFill/>
          </a:ln>
        </p:spPr>
        <p:txBody>
          <a:bodyPr spcFirstLastPara="1" vert="wordArtVertRtl" wrap="square" lIns="91425" tIns="45700" rIns="91425" bIns="45700" anchor="ctr" anchorCtr="0">
            <a:spAutoFit/>
          </a:bodyPr>
          <a:lstStyle/>
          <a:p>
            <a:pPr marL="0" marR="0" lvl="0" indent="0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つぎ</a:t>
            </a:r>
            <a:r>
              <a:rPr lang="ja-JP" altLang="en-US" sz="32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へ</a:t>
            </a:r>
            <a:endParaRPr sz="3200" b="1" dirty="0">
              <a:ln w="12700">
                <a:solidFill>
                  <a:srgbClr val="8E4700"/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75" name="グループ化 74">
            <a:extLst>
              <a:ext uri="{FF2B5EF4-FFF2-40B4-BE49-F238E27FC236}">
                <a16:creationId xmlns:a16="http://schemas.microsoft.com/office/drawing/2014/main" id="{DBC6A1C5-242B-72FF-9A4F-10E0478140E1}"/>
              </a:ext>
            </a:extLst>
          </p:cNvPr>
          <p:cNvGrpSpPr/>
          <p:nvPr/>
        </p:nvGrpSpPr>
        <p:grpSpPr>
          <a:xfrm rot="2523162">
            <a:off x="11010328" y="2249607"/>
            <a:ext cx="564109" cy="193172"/>
            <a:chOff x="9364349" y="5301095"/>
            <a:chExt cx="371808" cy="127321"/>
          </a:xfrm>
        </p:grpSpPr>
        <p:cxnSp>
          <p:nvCxnSpPr>
            <p:cNvPr id="76" name="直線コネクタ 75">
              <a:extLst>
                <a:ext uri="{FF2B5EF4-FFF2-40B4-BE49-F238E27FC236}">
                  <a16:creationId xmlns:a16="http://schemas.microsoft.com/office/drawing/2014/main" id="{6D3A7763-AB43-ED70-C921-379F395B7BF6}"/>
                </a:ext>
              </a:extLst>
            </p:cNvPr>
            <p:cNvCxnSpPr/>
            <p:nvPr/>
          </p:nvCxnSpPr>
          <p:spPr>
            <a:xfrm>
              <a:off x="9364349" y="5357857"/>
              <a:ext cx="94783" cy="70559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直線コネクタ 76">
              <a:extLst>
                <a:ext uri="{FF2B5EF4-FFF2-40B4-BE49-F238E27FC236}">
                  <a16:creationId xmlns:a16="http://schemas.microsoft.com/office/drawing/2014/main" id="{12E1CC36-584B-AE32-5AC1-58D00EE773C6}"/>
                </a:ext>
              </a:extLst>
            </p:cNvPr>
            <p:cNvCxnSpPr/>
            <p:nvPr/>
          </p:nvCxnSpPr>
          <p:spPr>
            <a:xfrm>
              <a:off x="9468998" y="5307376"/>
              <a:ext cx="48354" cy="9822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直線コネクタ 77">
              <a:extLst>
                <a:ext uri="{FF2B5EF4-FFF2-40B4-BE49-F238E27FC236}">
                  <a16:creationId xmlns:a16="http://schemas.microsoft.com/office/drawing/2014/main" id="{056F80EA-6A41-A37C-82D8-8CB16F4D09F8}"/>
                </a:ext>
              </a:extLst>
            </p:cNvPr>
            <p:cNvCxnSpPr/>
            <p:nvPr/>
          </p:nvCxnSpPr>
          <p:spPr>
            <a:xfrm flipH="1">
              <a:off x="9652538" y="5347736"/>
              <a:ext cx="83619" cy="57868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直線コネクタ 78">
              <a:extLst>
                <a:ext uri="{FF2B5EF4-FFF2-40B4-BE49-F238E27FC236}">
                  <a16:creationId xmlns:a16="http://schemas.microsoft.com/office/drawing/2014/main" id="{802C7367-62F0-5FD0-18BD-BAE7EE3D1C1D}"/>
                </a:ext>
              </a:extLst>
            </p:cNvPr>
            <p:cNvCxnSpPr/>
            <p:nvPr/>
          </p:nvCxnSpPr>
          <p:spPr>
            <a:xfrm flipH="1">
              <a:off x="9594318" y="5301095"/>
              <a:ext cx="38088" cy="98551"/>
            </a:xfrm>
            <a:prstGeom prst="line">
              <a:avLst/>
            </a:prstGeom>
            <a:ln w="57150">
              <a:solidFill>
                <a:schemeClr val="accent4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07102829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5" name="Google Shape;745;p20"/>
          <p:cNvSpPr/>
          <p:nvPr/>
        </p:nvSpPr>
        <p:spPr>
          <a:xfrm>
            <a:off x="226797" y="188636"/>
            <a:ext cx="11729100" cy="64179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46" name="Google Shape;746;p20"/>
          <p:cNvSpPr/>
          <p:nvPr/>
        </p:nvSpPr>
        <p:spPr>
          <a:xfrm>
            <a:off x="415791" y="364805"/>
            <a:ext cx="11357100" cy="6058800"/>
          </a:xfrm>
          <a:prstGeom prst="rect">
            <a:avLst/>
          </a:prstGeom>
          <a:noFill/>
          <a:ln w="76200" cap="flat" cmpd="sng">
            <a:solidFill>
              <a:schemeClr val="accent4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64" name="Google Shape;890;p21"/>
          <p:cNvGrpSpPr/>
          <p:nvPr/>
        </p:nvGrpSpPr>
        <p:grpSpPr>
          <a:xfrm>
            <a:off x="1313132" y="891174"/>
            <a:ext cx="2347342" cy="2394529"/>
            <a:chOff x="1774174" y="4621762"/>
            <a:chExt cx="1077013" cy="1098664"/>
          </a:xfrm>
        </p:grpSpPr>
        <p:sp>
          <p:nvSpPr>
            <p:cNvPr id="65" name="Google Shape;891;p21"/>
            <p:cNvSpPr/>
            <p:nvPr/>
          </p:nvSpPr>
          <p:spPr>
            <a:xfrm>
              <a:off x="2703932" y="5499604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" name="Google Shape;892;p21"/>
            <p:cNvSpPr/>
            <p:nvPr/>
          </p:nvSpPr>
          <p:spPr>
            <a:xfrm>
              <a:off x="1960844" y="4621762"/>
              <a:ext cx="785817" cy="1045137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" name="Google Shape;893;p21"/>
            <p:cNvSpPr/>
            <p:nvPr/>
          </p:nvSpPr>
          <p:spPr>
            <a:xfrm>
              <a:off x="2468351" y="5043316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" name="Google Shape;894;p21"/>
            <p:cNvSpPr/>
            <p:nvPr/>
          </p:nvSpPr>
          <p:spPr>
            <a:xfrm>
              <a:off x="2660717" y="5002388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" name="Google Shape;895;p21"/>
            <p:cNvSpPr/>
            <p:nvPr/>
          </p:nvSpPr>
          <p:spPr>
            <a:xfrm>
              <a:off x="2599321" y="5292984"/>
              <a:ext cx="30938" cy="30938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" name="Google Shape;896;p21"/>
            <p:cNvSpPr/>
            <p:nvPr/>
          </p:nvSpPr>
          <p:spPr>
            <a:xfrm>
              <a:off x="2394768" y="5613371"/>
              <a:ext cx="147255" cy="107055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cxnSp>
          <p:nvCxnSpPr>
            <p:cNvPr id="75" name="Google Shape;897;p21"/>
            <p:cNvCxnSpPr/>
            <p:nvPr/>
          </p:nvCxnSpPr>
          <p:spPr>
            <a:xfrm flipH="1">
              <a:off x="1960844" y="5460786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6" name="Google Shape;898;p21"/>
            <p:cNvCxnSpPr/>
            <p:nvPr/>
          </p:nvCxnSpPr>
          <p:spPr>
            <a:xfrm flipH="1">
              <a:off x="1964937" y="549141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7" name="Google Shape;899;p21"/>
            <p:cNvCxnSpPr/>
            <p:nvPr/>
          </p:nvCxnSpPr>
          <p:spPr>
            <a:xfrm flipH="1">
              <a:off x="1981308" y="5506959"/>
              <a:ext cx="65485" cy="92346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8" name="Google Shape;900;p21"/>
            <p:cNvCxnSpPr/>
            <p:nvPr/>
          </p:nvCxnSpPr>
          <p:spPr>
            <a:xfrm flipH="1">
              <a:off x="2003819" y="5538871"/>
              <a:ext cx="52148" cy="74501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79" name="Google Shape;901;p21"/>
            <p:cNvCxnSpPr/>
            <p:nvPr/>
          </p:nvCxnSpPr>
          <p:spPr>
            <a:xfrm flipH="1">
              <a:off x="2026329" y="5567199"/>
              <a:ext cx="41845" cy="52615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80" name="Google Shape;902;p21"/>
            <p:cNvCxnSpPr/>
            <p:nvPr/>
          </p:nvCxnSpPr>
          <p:spPr>
            <a:xfrm flipH="1">
              <a:off x="2046793" y="5587212"/>
              <a:ext cx="32742" cy="40644"/>
            </a:xfrm>
            <a:prstGeom prst="straightConnector1">
              <a:avLst/>
            </a:prstGeom>
            <a:noFill/>
            <a:ln w="12700" cap="rnd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sp>
          <p:nvSpPr>
            <p:cNvPr id="81" name="Google Shape;903;p21"/>
            <p:cNvSpPr/>
            <p:nvPr/>
          </p:nvSpPr>
          <p:spPr>
            <a:xfrm>
              <a:off x="2128649" y="4654505"/>
              <a:ext cx="370640" cy="105487"/>
            </a:xfrm>
            <a:custGeom>
              <a:avLst/>
              <a:gdLst/>
              <a:ahLst/>
              <a:cxnLst/>
              <a:rect l="l" t="t" r="r" b="b"/>
              <a:pathLst>
                <a:path w="331167" h="147637" extrusionOk="0">
                  <a:moveTo>
                    <a:pt x="130969" y="66675"/>
                  </a:moveTo>
                  <a:cubicBezTo>
                    <a:pt x="134938" y="67469"/>
                    <a:pt x="140013" y="66194"/>
                    <a:pt x="142875" y="69056"/>
                  </a:cubicBezTo>
                  <a:cubicBezTo>
                    <a:pt x="146425" y="72606"/>
                    <a:pt x="147638" y="83344"/>
                    <a:pt x="147638" y="83344"/>
                  </a:cubicBezTo>
                  <a:cubicBezTo>
                    <a:pt x="145257" y="89694"/>
                    <a:pt x="144731" y="97098"/>
                    <a:pt x="140494" y="102394"/>
                  </a:cubicBezTo>
                  <a:cubicBezTo>
                    <a:pt x="133518" y="111114"/>
                    <a:pt x="113325" y="105460"/>
                    <a:pt x="107157" y="104775"/>
                  </a:cubicBezTo>
                  <a:cubicBezTo>
                    <a:pt x="100950" y="101051"/>
                    <a:pt x="92275" y="97155"/>
                    <a:pt x="88107" y="90487"/>
                  </a:cubicBezTo>
                  <a:cubicBezTo>
                    <a:pt x="85842" y="86862"/>
                    <a:pt x="84932" y="82550"/>
                    <a:pt x="83344" y="78581"/>
                  </a:cubicBezTo>
                  <a:cubicBezTo>
                    <a:pt x="84138" y="68262"/>
                    <a:pt x="82805" y="57554"/>
                    <a:pt x="85725" y="47625"/>
                  </a:cubicBezTo>
                  <a:cubicBezTo>
                    <a:pt x="86992" y="43317"/>
                    <a:pt x="91706" y="40857"/>
                    <a:pt x="95250" y="38100"/>
                  </a:cubicBezTo>
                  <a:cubicBezTo>
                    <a:pt x="103685" y="31539"/>
                    <a:pt x="105815" y="31403"/>
                    <a:pt x="114300" y="28575"/>
                  </a:cubicBezTo>
                  <a:cubicBezTo>
                    <a:pt x="132556" y="29369"/>
                    <a:pt x="150845" y="29606"/>
                    <a:pt x="169069" y="30956"/>
                  </a:cubicBezTo>
                  <a:cubicBezTo>
                    <a:pt x="172333" y="31198"/>
                    <a:pt x="175512" y="32236"/>
                    <a:pt x="178594" y="33337"/>
                  </a:cubicBezTo>
                  <a:cubicBezTo>
                    <a:pt x="186645" y="36212"/>
                    <a:pt x="202407" y="42862"/>
                    <a:pt x="202407" y="42862"/>
                  </a:cubicBezTo>
                  <a:cubicBezTo>
                    <a:pt x="214888" y="55343"/>
                    <a:pt x="217932" y="56521"/>
                    <a:pt x="226219" y="71437"/>
                  </a:cubicBezTo>
                  <a:cubicBezTo>
                    <a:pt x="228506" y="75553"/>
                    <a:pt x="230323" y="87193"/>
                    <a:pt x="230982" y="90487"/>
                  </a:cubicBezTo>
                  <a:cubicBezTo>
                    <a:pt x="230188" y="99218"/>
                    <a:pt x="232114" y="108649"/>
                    <a:pt x="228600" y="116681"/>
                  </a:cubicBezTo>
                  <a:cubicBezTo>
                    <a:pt x="226115" y="122360"/>
                    <a:pt x="219206" y="124781"/>
                    <a:pt x="214313" y="128587"/>
                  </a:cubicBezTo>
                  <a:cubicBezTo>
                    <a:pt x="212054" y="130344"/>
                    <a:pt x="209800" y="132223"/>
                    <a:pt x="207169" y="133350"/>
                  </a:cubicBezTo>
                  <a:cubicBezTo>
                    <a:pt x="201556" y="135756"/>
                    <a:pt x="184836" y="137561"/>
                    <a:pt x="180975" y="138112"/>
                  </a:cubicBezTo>
                  <a:cubicBezTo>
                    <a:pt x="161321" y="144666"/>
                    <a:pt x="181664" y="138380"/>
                    <a:pt x="138113" y="145256"/>
                  </a:cubicBezTo>
                  <a:cubicBezTo>
                    <a:pt x="134880" y="145766"/>
                    <a:pt x="131763" y="146843"/>
                    <a:pt x="128588" y="147637"/>
                  </a:cubicBezTo>
                  <a:cubicBezTo>
                    <a:pt x="99219" y="146050"/>
                    <a:pt x="69297" y="148769"/>
                    <a:pt x="40482" y="142875"/>
                  </a:cubicBezTo>
                  <a:cubicBezTo>
                    <a:pt x="32784" y="141300"/>
                    <a:pt x="30099" y="130921"/>
                    <a:pt x="23813" y="126206"/>
                  </a:cubicBezTo>
                  <a:lnTo>
                    <a:pt x="14288" y="119062"/>
                  </a:lnTo>
                  <a:cubicBezTo>
                    <a:pt x="1259" y="93005"/>
                    <a:pt x="5189" y="103669"/>
                    <a:pt x="0" y="88106"/>
                  </a:cubicBezTo>
                  <a:cubicBezTo>
                    <a:pt x="1588" y="77787"/>
                    <a:pt x="2231" y="67278"/>
                    <a:pt x="4763" y="57150"/>
                  </a:cubicBezTo>
                  <a:cubicBezTo>
                    <a:pt x="5457" y="54374"/>
                    <a:pt x="8008" y="52433"/>
                    <a:pt x="9525" y="50006"/>
                  </a:cubicBezTo>
                  <a:cubicBezTo>
                    <a:pt x="24477" y="26083"/>
                    <a:pt x="8063" y="49296"/>
                    <a:pt x="26194" y="28575"/>
                  </a:cubicBezTo>
                  <a:cubicBezTo>
                    <a:pt x="28807" y="25588"/>
                    <a:pt x="30108" y="21357"/>
                    <a:pt x="33338" y="19050"/>
                  </a:cubicBezTo>
                  <a:cubicBezTo>
                    <a:pt x="36001" y="17148"/>
                    <a:pt x="39654" y="17311"/>
                    <a:pt x="42863" y="16669"/>
                  </a:cubicBezTo>
                  <a:cubicBezTo>
                    <a:pt x="47597" y="15722"/>
                    <a:pt x="52416" y="15234"/>
                    <a:pt x="57150" y="14287"/>
                  </a:cubicBezTo>
                  <a:cubicBezTo>
                    <a:pt x="64326" y="12852"/>
                    <a:pt x="71345" y="10610"/>
                    <a:pt x="78582" y="9525"/>
                  </a:cubicBezTo>
                  <a:cubicBezTo>
                    <a:pt x="87252" y="8225"/>
                    <a:pt x="96068" y="8168"/>
                    <a:pt x="104775" y="7144"/>
                  </a:cubicBezTo>
                  <a:cubicBezTo>
                    <a:pt x="109570" y="6580"/>
                    <a:pt x="114264" y="5295"/>
                    <a:pt x="119063" y="4762"/>
                  </a:cubicBezTo>
                  <a:cubicBezTo>
                    <a:pt x="183175" y="-2362"/>
                    <a:pt x="120592" y="6244"/>
                    <a:pt x="164307" y="0"/>
                  </a:cubicBezTo>
                  <a:cubicBezTo>
                    <a:pt x="195263" y="794"/>
                    <a:pt x="226284" y="226"/>
                    <a:pt x="257175" y="2381"/>
                  </a:cubicBezTo>
                  <a:cubicBezTo>
                    <a:pt x="260716" y="2628"/>
                    <a:pt x="263332" y="6021"/>
                    <a:pt x="266700" y="7144"/>
                  </a:cubicBezTo>
                  <a:cubicBezTo>
                    <a:pt x="270540" y="8424"/>
                    <a:pt x="274638" y="8731"/>
                    <a:pt x="278607" y="9525"/>
                  </a:cubicBezTo>
                  <a:cubicBezTo>
                    <a:pt x="296537" y="21478"/>
                    <a:pt x="273751" y="7444"/>
                    <a:pt x="295275" y="16669"/>
                  </a:cubicBezTo>
                  <a:cubicBezTo>
                    <a:pt x="297905" y="17796"/>
                    <a:pt x="299934" y="20011"/>
                    <a:pt x="302419" y="21431"/>
                  </a:cubicBezTo>
                  <a:cubicBezTo>
                    <a:pt x="318215" y="30457"/>
                    <a:pt x="306582" y="20832"/>
                    <a:pt x="321469" y="35719"/>
                  </a:cubicBezTo>
                  <a:cubicBezTo>
                    <a:pt x="322263" y="38100"/>
                    <a:pt x="322861" y="40555"/>
                    <a:pt x="323850" y="42862"/>
                  </a:cubicBezTo>
                  <a:cubicBezTo>
                    <a:pt x="326217" y="48386"/>
                    <a:pt x="329978" y="53436"/>
                    <a:pt x="330994" y="59531"/>
                  </a:cubicBezTo>
                  <a:cubicBezTo>
                    <a:pt x="331385" y="61880"/>
                    <a:pt x="330994" y="64294"/>
                    <a:pt x="330994" y="66675"/>
                  </a:cubicBezTo>
                </a:path>
              </a:pathLst>
            </a:custGeom>
            <a:noFill/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" name="Google Shape;904;p21"/>
            <p:cNvSpPr/>
            <p:nvPr/>
          </p:nvSpPr>
          <p:spPr>
            <a:xfrm rot="-3468885">
              <a:off x="1849111" y="5040032"/>
              <a:ext cx="110784" cy="238262"/>
            </a:xfrm>
            <a:prstGeom prst="can">
              <a:avLst>
                <a:gd name="adj" fmla="val 25000"/>
              </a:avLst>
            </a:prstGeom>
            <a:solidFill>
              <a:srgbClr val="C89058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" name="Google Shape;905;p21"/>
            <p:cNvSpPr/>
            <p:nvPr/>
          </p:nvSpPr>
          <p:spPr>
            <a:xfrm rot="642058">
              <a:off x="1952659" y="5182245"/>
              <a:ext cx="147341" cy="92346"/>
            </a:xfrm>
            <a:prstGeom prst="ellipse">
              <a:avLst/>
            </a:prstGeom>
            <a:solidFill>
              <a:srgbClr val="C89058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5" name="Google Shape;585;p18"/>
          <p:cNvSpPr txBox="1"/>
          <p:nvPr/>
        </p:nvSpPr>
        <p:spPr>
          <a:xfrm>
            <a:off x="5614977" y="2995364"/>
            <a:ext cx="2742418" cy="9540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あっちの森に</a:t>
            </a:r>
            <a:endParaRPr lang="en-US" altLang="ja-JP"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行ってごらん</a:t>
            </a:r>
            <a:endParaRPr lang="en-US" altLang="ja-JP" sz="2800" dirty="0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" name="Google Shape;747;p20">
            <a:extLst>
              <a:ext uri="{FF2B5EF4-FFF2-40B4-BE49-F238E27FC236}">
                <a16:creationId xmlns:a16="http://schemas.microsoft.com/office/drawing/2014/main" id="{44AC854B-232D-9032-B040-B4A44A45A845}"/>
              </a:ext>
            </a:extLst>
          </p:cNvPr>
          <p:cNvSpPr txBox="1"/>
          <p:nvPr/>
        </p:nvSpPr>
        <p:spPr>
          <a:xfrm>
            <a:off x="3938380" y="526647"/>
            <a:ext cx="7174251" cy="156962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トドマツ？カラマツ？エゾマツ？</a:t>
            </a:r>
            <a:endParaRPr lang="en-US" altLang="ja-JP" sz="3200" dirty="0">
              <a:solidFill>
                <a:srgbClr val="3F3F3F"/>
              </a:solidFill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3200" dirty="0">
                <a:solidFill>
                  <a:srgbClr val="3F3F3F"/>
                </a:solidFill>
              </a:rPr>
              <a:t>３人は、どこの木なの？</a:t>
            </a:r>
            <a:endParaRPr sz="3200" dirty="0">
              <a:solidFill>
                <a:srgbClr val="3F3F3F"/>
              </a:solidFill>
            </a:endParaRPr>
          </a:p>
        </p:txBody>
      </p:sp>
      <p:sp>
        <p:nvSpPr>
          <p:cNvPr id="3" name="直方体 2">
            <a:extLst>
              <a:ext uri="{FF2B5EF4-FFF2-40B4-BE49-F238E27FC236}">
                <a16:creationId xmlns:a16="http://schemas.microsoft.com/office/drawing/2014/main" id="{217C3B4A-73B3-AFD3-C6A7-AA21E0AD52FE}"/>
              </a:ext>
            </a:extLst>
          </p:cNvPr>
          <p:cNvSpPr/>
          <p:nvPr/>
        </p:nvSpPr>
        <p:spPr>
          <a:xfrm>
            <a:off x="5420597" y="5331506"/>
            <a:ext cx="1463803" cy="515800"/>
          </a:xfrm>
          <a:prstGeom prst="cube">
            <a:avLst>
              <a:gd name="adj" fmla="val 50339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直方体 4">
            <a:extLst>
              <a:ext uri="{FF2B5EF4-FFF2-40B4-BE49-F238E27FC236}">
                <a16:creationId xmlns:a16="http://schemas.microsoft.com/office/drawing/2014/main" id="{DD01A530-BEEC-9792-FCFC-904552336340}"/>
              </a:ext>
            </a:extLst>
          </p:cNvPr>
          <p:cNvSpPr/>
          <p:nvPr/>
        </p:nvSpPr>
        <p:spPr>
          <a:xfrm>
            <a:off x="6218569" y="4214944"/>
            <a:ext cx="415689" cy="1230621"/>
          </a:xfrm>
          <a:prstGeom prst="cube">
            <a:avLst>
              <a:gd name="adj" fmla="val 14520"/>
            </a:avLst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直方体 5">
            <a:extLst>
              <a:ext uri="{FF2B5EF4-FFF2-40B4-BE49-F238E27FC236}">
                <a16:creationId xmlns:a16="http://schemas.microsoft.com/office/drawing/2014/main" id="{1E806431-C5AC-2EB0-B839-C97FCB407213}"/>
              </a:ext>
            </a:extLst>
          </p:cNvPr>
          <p:cNvSpPr/>
          <p:nvPr/>
        </p:nvSpPr>
        <p:spPr>
          <a:xfrm>
            <a:off x="5999492" y="3995305"/>
            <a:ext cx="1034317" cy="633822"/>
          </a:xfrm>
          <a:prstGeom prst="cube">
            <a:avLst/>
          </a:prstGeom>
          <a:solidFill>
            <a:srgbClr val="C89058"/>
          </a:solidFill>
          <a:ln w="1270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BEC64649-F012-66CE-82FB-C21B35B6C4BA}"/>
              </a:ext>
            </a:extLst>
          </p:cNvPr>
          <p:cNvGrpSpPr/>
          <p:nvPr/>
        </p:nvGrpSpPr>
        <p:grpSpPr>
          <a:xfrm>
            <a:off x="6392507" y="4300377"/>
            <a:ext cx="224536" cy="180984"/>
            <a:chOff x="5909068" y="3576456"/>
            <a:chExt cx="503578" cy="405901"/>
          </a:xfrm>
        </p:grpSpPr>
        <p:sp>
          <p:nvSpPr>
            <p:cNvPr id="8" name="Google Shape;749;p20">
              <a:extLst>
                <a:ext uri="{FF2B5EF4-FFF2-40B4-BE49-F238E27FC236}">
                  <a16:creationId xmlns:a16="http://schemas.microsoft.com/office/drawing/2014/main" id="{FD548804-67CB-EB86-2EB3-A0979CD3C43E}"/>
                </a:ext>
              </a:extLst>
            </p:cNvPr>
            <p:cNvSpPr/>
            <p:nvPr/>
          </p:nvSpPr>
          <p:spPr>
            <a:xfrm flipH="1" flipV="1">
              <a:off x="5909068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" name="Google Shape;749;p20">
              <a:extLst>
                <a:ext uri="{FF2B5EF4-FFF2-40B4-BE49-F238E27FC236}">
                  <a16:creationId xmlns:a16="http://schemas.microsoft.com/office/drawing/2014/main" id="{0624F35F-8F66-9527-FF25-CC1077B991B9}"/>
                </a:ext>
              </a:extLst>
            </p:cNvPr>
            <p:cNvSpPr/>
            <p:nvPr/>
          </p:nvSpPr>
          <p:spPr>
            <a:xfrm flipH="1" flipV="1">
              <a:off x="6359540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" name="Google Shape;749;p20">
              <a:extLst>
                <a:ext uri="{FF2B5EF4-FFF2-40B4-BE49-F238E27FC236}">
                  <a16:creationId xmlns:a16="http://schemas.microsoft.com/office/drawing/2014/main" id="{E08D7034-5F15-6E2B-D1CB-5917F5095228}"/>
                </a:ext>
              </a:extLst>
            </p:cNvPr>
            <p:cNvSpPr/>
            <p:nvPr/>
          </p:nvSpPr>
          <p:spPr>
            <a:xfrm flipH="1" flipV="1">
              <a:off x="6117683" y="3929251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C54023D8-F8A1-E047-49E6-D79AE6480BCB}"/>
              </a:ext>
            </a:extLst>
          </p:cNvPr>
          <p:cNvGrpSpPr/>
          <p:nvPr/>
        </p:nvGrpSpPr>
        <p:grpSpPr>
          <a:xfrm>
            <a:off x="5707315" y="5369975"/>
            <a:ext cx="224536" cy="180984"/>
            <a:chOff x="5909068" y="3576456"/>
            <a:chExt cx="503578" cy="405901"/>
          </a:xfrm>
        </p:grpSpPr>
        <p:sp>
          <p:nvSpPr>
            <p:cNvPr id="12" name="Google Shape;749;p20">
              <a:extLst>
                <a:ext uri="{FF2B5EF4-FFF2-40B4-BE49-F238E27FC236}">
                  <a16:creationId xmlns:a16="http://schemas.microsoft.com/office/drawing/2014/main" id="{AB2BEB83-80FC-AA2E-81F8-11A32A4CE3B6}"/>
                </a:ext>
              </a:extLst>
            </p:cNvPr>
            <p:cNvSpPr/>
            <p:nvPr/>
          </p:nvSpPr>
          <p:spPr>
            <a:xfrm flipH="1" flipV="1">
              <a:off x="5909068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" name="Google Shape;749;p20">
              <a:extLst>
                <a:ext uri="{FF2B5EF4-FFF2-40B4-BE49-F238E27FC236}">
                  <a16:creationId xmlns:a16="http://schemas.microsoft.com/office/drawing/2014/main" id="{FEAD95F5-E627-BC86-83C9-6FE572C27801}"/>
                </a:ext>
              </a:extLst>
            </p:cNvPr>
            <p:cNvSpPr/>
            <p:nvPr/>
          </p:nvSpPr>
          <p:spPr>
            <a:xfrm flipH="1" flipV="1">
              <a:off x="6359540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" name="Google Shape;749;p20">
              <a:extLst>
                <a:ext uri="{FF2B5EF4-FFF2-40B4-BE49-F238E27FC236}">
                  <a16:creationId xmlns:a16="http://schemas.microsoft.com/office/drawing/2014/main" id="{440652BB-A5C1-4EA3-5303-AED6C59178A8}"/>
                </a:ext>
              </a:extLst>
            </p:cNvPr>
            <p:cNvSpPr/>
            <p:nvPr/>
          </p:nvSpPr>
          <p:spPr>
            <a:xfrm flipH="1" flipV="1">
              <a:off x="6117683" y="3929251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2366AC53-27EA-2E84-87C0-04D5C1242F44}"/>
              </a:ext>
            </a:extLst>
          </p:cNvPr>
          <p:cNvGrpSpPr/>
          <p:nvPr/>
        </p:nvGrpSpPr>
        <p:grpSpPr>
          <a:xfrm>
            <a:off x="6292078" y="4889824"/>
            <a:ext cx="224536" cy="180984"/>
            <a:chOff x="5909068" y="3576456"/>
            <a:chExt cx="503578" cy="405901"/>
          </a:xfrm>
        </p:grpSpPr>
        <p:sp>
          <p:nvSpPr>
            <p:cNvPr id="16" name="Google Shape;749;p20">
              <a:extLst>
                <a:ext uri="{FF2B5EF4-FFF2-40B4-BE49-F238E27FC236}">
                  <a16:creationId xmlns:a16="http://schemas.microsoft.com/office/drawing/2014/main" id="{0090CE8A-3904-D126-FE87-83859ED6AFDB}"/>
                </a:ext>
              </a:extLst>
            </p:cNvPr>
            <p:cNvSpPr/>
            <p:nvPr/>
          </p:nvSpPr>
          <p:spPr>
            <a:xfrm flipH="1" flipV="1">
              <a:off x="5909068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" name="Google Shape;749;p20">
              <a:extLst>
                <a:ext uri="{FF2B5EF4-FFF2-40B4-BE49-F238E27FC236}">
                  <a16:creationId xmlns:a16="http://schemas.microsoft.com/office/drawing/2014/main" id="{D6A5BC49-ECBD-1ACC-04CE-0871452056B5}"/>
                </a:ext>
              </a:extLst>
            </p:cNvPr>
            <p:cNvSpPr/>
            <p:nvPr/>
          </p:nvSpPr>
          <p:spPr>
            <a:xfrm flipH="1" flipV="1">
              <a:off x="6359540" y="3576456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" name="Google Shape;749;p20">
              <a:extLst>
                <a:ext uri="{FF2B5EF4-FFF2-40B4-BE49-F238E27FC236}">
                  <a16:creationId xmlns:a16="http://schemas.microsoft.com/office/drawing/2014/main" id="{2487DD33-B013-4601-139D-79552F9DC07A}"/>
                </a:ext>
              </a:extLst>
            </p:cNvPr>
            <p:cNvSpPr/>
            <p:nvPr/>
          </p:nvSpPr>
          <p:spPr>
            <a:xfrm flipH="1" flipV="1">
              <a:off x="6117683" y="3929251"/>
              <a:ext cx="53106" cy="53106"/>
            </a:xfrm>
            <a:prstGeom prst="ellipse">
              <a:avLst/>
            </a:prstGeom>
            <a:solidFill>
              <a:srgbClr val="3F3F3F"/>
            </a:solidFill>
            <a:ln w="12700" cap="flat" cmpd="sng">
              <a:solidFill>
                <a:srgbClr val="3F3F3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0" name="Google Shape;585;p18">
            <a:extLst>
              <a:ext uri="{FF2B5EF4-FFF2-40B4-BE49-F238E27FC236}">
                <a16:creationId xmlns:a16="http://schemas.microsoft.com/office/drawing/2014/main" id="{D7321FEE-5B81-A8FB-3559-9A0C0D06CF4A}"/>
              </a:ext>
            </a:extLst>
          </p:cNvPr>
          <p:cNvSpPr txBox="1"/>
          <p:nvPr/>
        </p:nvSpPr>
        <p:spPr>
          <a:xfrm>
            <a:off x="1381990" y="3495375"/>
            <a:ext cx="2742418" cy="400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ja-JP" altLang="en-US" sz="2000" dirty="0">
                <a:solidFill>
                  <a:schemeClr val="dk1"/>
                </a:solidFill>
              </a:rPr>
              <a:t>最高の質問ができた！</a:t>
            </a:r>
            <a:endParaRPr lang="en-US" altLang="ja-JP" sz="2000" dirty="0">
              <a:solidFill>
                <a:schemeClr val="dk1"/>
              </a:solidFill>
            </a:endParaRPr>
          </a:p>
        </p:txBody>
      </p:sp>
      <p:sp>
        <p:nvSpPr>
          <p:cNvPr id="21" name="四角形: 角度付き 20">
            <a:hlinkClick r:id="rId3" action="ppaction://hlinksldjump"/>
            <a:extLst>
              <a:ext uri="{FF2B5EF4-FFF2-40B4-BE49-F238E27FC236}">
                <a16:creationId xmlns:a16="http://schemas.microsoft.com/office/drawing/2014/main" id="{8A676E1A-2A00-4246-A70B-C7BCA85D6A4B}"/>
              </a:ext>
            </a:extLst>
          </p:cNvPr>
          <p:cNvSpPr/>
          <p:nvPr/>
        </p:nvSpPr>
        <p:spPr>
          <a:xfrm>
            <a:off x="8870402" y="2748966"/>
            <a:ext cx="2749811" cy="1042416"/>
          </a:xfrm>
          <a:prstGeom prst="bevel">
            <a:avLst>
              <a:gd name="adj" fmla="val 8845"/>
            </a:avLst>
          </a:prstGeom>
          <a:solidFill>
            <a:schemeClr val="accent2">
              <a:lumMod val="75000"/>
            </a:schemeClr>
          </a:solidFill>
          <a:ln>
            <a:solidFill>
              <a:schemeClr val="accent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00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►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rgbClr val="FFFFFF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森に行く</a:t>
            </a:r>
            <a:endParaRPr kumimoji="1" lang="ja-JP" altLang="en-US" sz="2400" dirty="0"/>
          </a:p>
        </p:txBody>
      </p:sp>
      <p:sp>
        <p:nvSpPr>
          <p:cNvPr id="43" name="テキスト ボックス 42">
            <a:extLst>
              <a:ext uri="{FF2B5EF4-FFF2-40B4-BE49-F238E27FC236}">
                <a16:creationId xmlns:a16="http://schemas.microsoft.com/office/drawing/2014/main" id="{6713BE96-7DCD-4D3B-9D89-A337DA53F020}"/>
              </a:ext>
            </a:extLst>
          </p:cNvPr>
          <p:cNvSpPr txBox="1"/>
          <p:nvPr/>
        </p:nvSpPr>
        <p:spPr>
          <a:xfrm>
            <a:off x="4430898" y="1293402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にん</a:t>
            </a:r>
          </a:p>
        </p:txBody>
      </p:sp>
      <p:sp>
        <p:nvSpPr>
          <p:cNvPr id="44" name="テキスト ボックス 43">
            <a:extLst>
              <a:ext uri="{FF2B5EF4-FFF2-40B4-BE49-F238E27FC236}">
                <a16:creationId xmlns:a16="http://schemas.microsoft.com/office/drawing/2014/main" id="{C9B1347E-81AE-4CD0-BF7D-0725A37670C3}"/>
              </a:ext>
            </a:extLst>
          </p:cNvPr>
          <p:cNvSpPr txBox="1"/>
          <p:nvPr/>
        </p:nvSpPr>
        <p:spPr>
          <a:xfrm>
            <a:off x="6950083" y="1291404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き</a:t>
            </a:r>
          </a:p>
        </p:txBody>
      </p:sp>
      <p:sp>
        <p:nvSpPr>
          <p:cNvPr id="45" name="テキスト ボックス 44">
            <a:extLst>
              <a:ext uri="{FF2B5EF4-FFF2-40B4-BE49-F238E27FC236}">
                <a16:creationId xmlns:a16="http://schemas.microsoft.com/office/drawing/2014/main" id="{00FB8779-6480-4AD3-AF7D-76A9043C4037}"/>
              </a:ext>
            </a:extLst>
          </p:cNvPr>
          <p:cNvSpPr txBox="1"/>
          <p:nvPr/>
        </p:nvSpPr>
        <p:spPr>
          <a:xfrm>
            <a:off x="1381990" y="3362203"/>
            <a:ext cx="1035192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さいこう</a:t>
            </a:r>
          </a:p>
        </p:txBody>
      </p:sp>
      <p:sp>
        <p:nvSpPr>
          <p:cNvPr id="46" name="テキスト ボックス 45">
            <a:extLst>
              <a:ext uri="{FF2B5EF4-FFF2-40B4-BE49-F238E27FC236}">
                <a16:creationId xmlns:a16="http://schemas.microsoft.com/office/drawing/2014/main" id="{DBB64DCA-F1BD-406A-9AA7-47CAB54F5355}"/>
              </a:ext>
            </a:extLst>
          </p:cNvPr>
          <p:cNvSpPr txBox="1"/>
          <p:nvPr/>
        </p:nvSpPr>
        <p:spPr>
          <a:xfrm>
            <a:off x="2138580" y="3362203"/>
            <a:ext cx="972954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100" dirty="0"/>
              <a:t>しつもん</a:t>
            </a:r>
          </a:p>
        </p:txBody>
      </p:sp>
      <p:sp>
        <p:nvSpPr>
          <p:cNvPr id="47" name="テキスト ボックス 46">
            <a:extLst>
              <a:ext uri="{FF2B5EF4-FFF2-40B4-BE49-F238E27FC236}">
                <a16:creationId xmlns:a16="http://schemas.microsoft.com/office/drawing/2014/main" id="{532A4310-51AC-4B75-BF2E-3020AE621397}"/>
              </a:ext>
            </a:extLst>
          </p:cNvPr>
          <p:cNvSpPr txBox="1"/>
          <p:nvPr/>
        </p:nvSpPr>
        <p:spPr>
          <a:xfrm>
            <a:off x="7061888" y="2887217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もり</a:t>
            </a:r>
          </a:p>
        </p:txBody>
      </p:sp>
      <p:sp>
        <p:nvSpPr>
          <p:cNvPr id="48" name="テキスト ボックス 47">
            <a:extLst>
              <a:ext uri="{FF2B5EF4-FFF2-40B4-BE49-F238E27FC236}">
                <a16:creationId xmlns:a16="http://schemas.microsoft.com/office/drawing/2014/main" id="{1F951740-6D3A-447B-8CFF-D57CAE866269}"/>
              </a:ext>
            </a:extLst>
          </p:cNvPr>
          <p:cNvSpPr txBox="1"/>
          <p:nvPr/>
        </p:nvSpPr>
        <p:spPr>
          <a:xfrm>
            <a:off x="5730994" y="3790179"/>
            <a:ext cx="745331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kumimoji="1" lang="ja-JP" altLang="en-US" sz="1200" dirty="0"/>
              <a:t>い</a:t>
            </a:r>
          </a:p>
        </p:txBody>
      </p:sp>
      <p:sp>
        <p:nvSpPr>
          <p:cNvPr id="49" name="角丸四角形 96">
            <a:extLst>
              <a:ext uri="{FF2B5EF4-FFF2-40B4-BE49-F238E27FC236}">
                <a16:creationId xmlns:a16="http://schemas.microsoft.com/office/drawing/2014/main" id="{4E12AAD6-D012-4AE7-9DFC-1BAA14F3365E}"/>
              </a:ext>
            </a:extLst>
          </p:cNvPr>
          <p:cNvSpPr/>
          <p:nvPr/>
        </p:nvSpPr>
        <p:spPr>
          <a:xfrm>
            <a:off x="9536180" y="5684145"/>
            <a:ext cx="2014347" cy="495282"/>
          </a:xfrm>
          <a:prstGeom prst="roundRect">
            <a:avLst>
              <a:gd name="adj" fmla="val 50000"/>
            </a:avLst>
          </a:prstGeom>
          <a:solidFill>
            <a:schemeClr val="bg1">
              <a:lumMod val="85000"/>
            </a:schemeClr>
          </a:solidFill>
          <a:ln>
            <a:solidFill>
              <a:schemeClr val="tx1">
                <a:lumMod val="50000"/>
                <a:lumOff val="50000"/>
              </a:schemeClr>
            </a:solidFill>
          </a:ln>
          <a:effectLst>
            <a:outerShdw blurRad="12700" dist="38100" dir="3000000" algn="tl" rotWithShape="0">
              <a:prstClr val="black">
                <a:alpha val="68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0" name="Google Shape;2562;p41">
            <a:hlinkClick r:id="rId4" action="ppaction://hlinksldjump"/>
            <a:extLst>
              <a:ext uri="{FF2B5EF4-FFF2-40B4-BE49-F238E27FC236}">
                <a16:creationId xmlns:a16="http://schemas.microsoft.com/office/drawing/2014/main" id="{7B98BD41-2B78-48FC-AB5B-9510656E332F}"/>
              </a:ext>
            </a:extLst>
          </p:cNvPr>
          <p:cNvSpPr txBox="1"/>
          <p:nvPr/>
        </p:nvSpPr>
        <p:spPr>
          <a:xfrm>
            <a:off x="9517917" y="5683185"/>
            <a:ext cx="2014346" cy="52318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lvl="0" algn="ctr"/>
            <a:r>
              <a:rPr lang="ja-JP" altLang="en-US" sz="2400" b="1" dirty="0">
                <a:ln w="12700">
                  <a:solidFill>
                    <a:schemeClr val="bg1">
                      <a:lumMod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◄</a:t>
            </a:r>
            <a:r>
              <a:rPr lang="ja-JP" altLang="en-US" sz="2400" b="1" dirty="0">
                <a:ln w="12700">
                  <a:solidFill>
                    <a:srgbClr val="8E4700"/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  <a:sym typeface="Arial"/>
              </a:rPr>
              <a:t> </a:t>
            </a:r>
            <a:r>
              <a:rPr lang="ja-JP" altLang="en-US" sz="2800" b="1" dirty="0">
                <a:ln w="19050">
                  <a:solidFill>
                    <a:schemeClr val="tx1">
                      <a:lumMod val="50000"/>
                      <a:lumOff val="50000"/>
                    </a:schemeClr>
                  </a:solidFill>
                </a:ln>
                <a:solidFill>
                  <a:schemeClr val="bg1"/>
                </a:solidFill>
                <a:latin typeface="HGS創英角ｺﾞｼｯｸUB" panose="020B0900000000000000" pitchFamily="50" charset="-128"/>
                <a:ea typeface="HGS創英角ｺﾞｼｯｸUB" panose="020B0900000000000000" pitchFamily="50" charset="-128"/>
              </a:rPr>
              <a:t>もどる</a:t>
            </a:r>
            <a:endParaRPr sz="2800" b="1" dirty="0">
              <a:ln w="19050">
                <a:solidFill>
                  <a:schemeClr val="tx1">
                    <a:lumMod val="50000"/>
                    <a:lumOff val="50000"/>
                  </a:schemeClr>
                </a:solidFill>
              </a:ln>
              <a:solidFill>
                <a:schemeClr val="bg1"/>
              </a:solidFill>
              <a:latin typeface="HGS創英角ｺﾞｼｯｸUB" panose="020B0900000000000000" pitchFamily="50" charset="-128"/>
              <a:ea typeface="HGS創英角ｺﾞｼｯｸUB" panose="020B0900000000000000" pitchFamily="50" charset="-128"/>
              <a:sym typeface="Arial"/>
            </a:endParaRPr>
          </a:p>
        </p:txBody>
      </p:sp>
      <p:grpSp>
        <p:nvGrpSpPr>
          <p:cNvPr id="4" name="Google Shape;392;p16">
            <a:extLst>
              <a:ext uri="{FF2B5EF4-FFF2-40B4-BE49-F238E27FC236}">
                <a16:creationId xmlns:a16="http://schemas.microsoft.com/office/drawing/2014/main" id="{93E4E81E-7D66-6602-F9DD-EB45D42A6334}"/>
              </a:ext>
            </a:extLst>
          </p:cNvPr>
          <p:cNvGrpSpPr/>
          <p:nvPr/>
        </p:nvGrpSpPr>
        <p:grpSpPr>
          <a:xfrm>
            <a:off x="8949111" y="1952336"/>
            <a:ext cx="2579798" cy="601420"/>
            <a:chOff x="9024974" y="730751"/>
            <a:chExt cx="2579798" cy="601420"/>
          </a:xfrm>
        </p:grpSpPr>
        <p:sp>
          <p:nvSpPr>
            <p:cNvPr id="19" name="Google Shape;393;p16">
              <a:extLst>
                <a:ext uri="{FF2B5EF4-FFF2-40B4-BE49-F238E27FC236}">
                  <a16:creationId xmlns:a16="http://schemas.microsoft.com/office/drawing/2014/main" id="{5C7C2C33-D0C0-46F1-9C7D-5FB2AED6B67C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394;p16">
              <a:extLst>
                <a:ext uri="{FF2B5EF4-FFF2-40B4-BE49-F238E27FC236}">
                  <a16:creationId xmlns:a16="http://schemas.microsoft.com/office/drawing/2014/main" id="{020A3326-4118-267A-F9B5-B5C8AF9C5415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" name="Google Shape;395;p16">
              <a:extLst>
                <a:ext uri="{FF2B5EF4-FFF2-40B4-BE49-F238E27FC236}">
                  <a16:creationId xmlns:a16="http://schemas.microsoft.com/office/drawing/2014/main" id="{1054B480-AE6E-D849-3DA3-DAFE85C17063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4" name="Google Shape;396;p16">
            <a:extLst>
              <a:ext uri="{FF2B5EF4-FFF2-40B4-BE49-F238E27FC236}">
                <a16:creationId xmlns:a16="http://schemas.microsoft.com/office/drawing/2014/main" id="{6BDDD0D9-E616-D5E1-1C24-76A45310F8E9}"/>
              </a:ext>
            </a:extLst>
          </p:cNvPr>
          <p:cNvGrpSpPr/>
          <p:nvPr/>
        </p:nvGrpSpPr>
        <p:grpSpPr>
          <a:xfrm>
            <a:off x="8952465" y="1954365"/>
            <a:ext cx="2579798" cy="601420"/>
            <a:chOff x="9024974" y="730751"/>
            <a:chExt cx="2579798" cy="601420"/>
          </a:xfrm>
        </p:grpSpPr>
        <p:sp>
          <p:nvSpPr>
            <p:cNvPr id="25" name="Google Shape;397;p16">
              <a:extLst>
                <a:ext uri="{FF2B5EF4-FFF2-40B4-BE49-F238E27FC236}">
                  <a16:creationId xmlns:a16="http://schemas.microsoft.com/office/drawing/2014/main" id="{D971E54E-120C-0500-2B9D-AB39F8FB97FE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398;p16">
              <a:extLst>
                <a:ext uri="{FF2B5EF4-FFF2-40B4-BE49-F238E27FC236}">
                  <a16:creationId xmlns:a16="http://schemas.microsoft.com/office/drawing/2014/main" id="{F512768D-D353-F6D1-4ADB-D30E22AECD3F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399;p16">
              <a:extLst>
                <a:ext uri="{FF2B5EF4-FFF2-40B4-BE49-F238E27FC236}">
                  <a16:creationId xmlns:a16="http://schemas.microsoft.com/office/drawing/2014/main" id="{C214DF4F-B3F1-AE02-00A2-62245DDC11A3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28" name="Google Shape;400;p16">
            <a:extLst>
              <a:ext uri="{FF2B5EF4-FFF2-40B4-BE49-F238E27FC236}">
                <a16:creationId xmlns:a16="http://schemas.microsoft.com/office/drawing/2014/main" id="{287FF841-6D7E-A4C7-9FAE-CFC3FBB11CBD}"/>
              </a:ext>
            </a:extLst>
          </p:cNvPr>
          <p:cNvGrpSpPr/>
          <p:nvPr/>
        </p:nvGrpSpPr>
        <p:grpSpPr>
          <a:xfrm>
            <a:off x="8945757" y="1955370"/>
            <a:ext cx="2579798" cy="601420"/>
            <a:chOff x="9024974" y="730751"/>
            <a:chExt cx="2579798" cy="601420"/>
          </a:xfrm>
        </p:grpSpPr>
        <p:sp>
          <p:nvSpPr>
            <p:cNvPr id="29" name="Google Shape;401;p16">
              <a:extLst>
                <a:ext uri="{FF2B5EF4-FFF2-40B4-BE49-F238E27FC236}">
                  <a16:creationId xmlns:a16="http://schemas.microsoft.com/office/drawing/2014/main" id="{6DDF7F7B-815D-B03A-03A2-33072FAEFE18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" name="Google Shape;402;p16">
              <a:extLst>
                <a:ext uri="{FF2B5EF4-FFF2-40B4-BE49-F238E27FC236}">
                  <a16:creationId xmlns:a16="http://schemas.microsoft.com/office/drawing/2014/main" id="{356AB315-6582-D2D2-DC67-80593FB5EB69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" name="Google Shape;403;p16">
              <a:extLst>
                <a:ext uri="{FF2B5EF4-FFF2-40B4-BE49-F238E27FC236}">
                  <a16:creationId xmlns:a16="http://schemas.microsoft.com/office/drawing/2014/main" id="{EA053AA5-D260-B82E-2339-C36832113913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2" name="Google Shape;404;p16">
            <a:extLst>
              <a:ext uri="{FF2B5EF4-FFF2-40B4-BE49-F238E27FC236}">
                <a16:creationId xmlns:a16="http://schemas.microsoft.com/office/drawing/2014/main" id="{CE3E19E7-9841-54E2-2ED1-030A13A43406}"/>
              </a:ext>
            </a:extLst>
          </p:cNvPr>
          <p:cNvGrpSpPr/>
          <p:nvPr/>
        </p:nvGrpSpPr>
        <p:grpSpPr>
          <a:xfrm>
            <a:off x="8949111" y="1957399"/>
            <a:ext cx="2579798" cy="601420"/>
            <a:chOff x="9024974" y="730751"/>
            <a:chExt cx="2579798" cy="601420"/>
          </a:xfrm>
        </p:grpSpPr>
        <p:sp>
          <p:nvSpPr>
            <p:cNvPr id="33" name="Google Shape;405;p16">
              <a:extLst>
                <a:ext uri="{FF2B5EF4-FFF2-40B4-BE49-F238E27FC236}">
                  <a16:creationId xmlns:a16="http://schemas.microsoft.com/office/drawing/2014/main" id="{8B5A99D6-10CB-75FA-3362-0AC4BF5E7EC9}"/>
                </a:ext>
              </a:extLst>
            </p:cNvPr>
            <p:cNvSpPr txBox="1"/>
            <p:nvPr/>
          </p:nvSpPr>
          <p:spPr>
            <a:xfrm>
              <a:off x="9056468" y="962839"/>
              <a:ext cx="2548304" cy="369332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800" dirty="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次のうちから選んでね</a:t>
              </a:r>
              <a:endParaRPr sz="1800" dirty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" name="Google Shape;406;p16">
              <a:extLst>
                <a:ext uri="{FF2B5EF4-FFF2-40B4-BE49-F238E27FC236}">
                  <a16:creationId xmlns:a16="http://schemas.microsoft.com/office/drawing/2014/main" id="{5359F361-29DF-38E3-58F7-4CC7B8160595}"/>
                </a:ext>
              </a:extLst>
            </p:cNvPr>
            <p:cNvSpPr txBox="1"/>
            <p:nvPr/>
          </p:nvSpPr>
          <p:spPr>
            <a:xfrm>
              <a:off x="9024974" y="730751"/>
              <a:ext cx="49481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つぎ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" name="Google Shape;407;p16">
              <a:extLst>
                <a:ext uri="{FF2B5EF4-FFF2-40B4-BE49-F238E27FC236}">
                  <a16:creationId xmlns:a16="http://schemas.microsoft.com/office/drawing/2014/main" id="{857398FF-F029-1DA6-F472-855B1C0EA851}"/>
                </a:ext>
              </a:extLst>
            </p:cNvPr>
            <p:cNvSpPr txBox="1"/>
            <p:nvPr/>
          </p:nvSpPr>
          <p:spPr>
            <a:xfrm>
              <a:off x="10408899" y="730751"/>
              <a:ext cx="591947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ja-JP" sz="1200">
                  <a:solidFill>
                    <a:schemeClr val="dk1"/>
                  </a:solidFill>
                  <a:latin typeface="Arial"/>
                  <a:ea typeface="Arial"/>
                  <a:cs typeface="Arial"/>
                  <a:sym typeface="Arial"/>
                </a:rPr>
                <a:t>えら</a:t>
              </a:r>
              <a:endParaRPr sz="120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7836300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テーマ">
  <a:themeElements>
    <a:clrScheme name="Office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6306</TotalTime>
  <Words>19380</Words>
  <Application>Microsoft Office PowerPoint</Application>
  <PresentationFormat>ワイド画面</PresentationFormat>
  <Paragraphs>6243</Paragraphs>
  <Slides>355</Slides>
  <Notes>346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5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355</vt:i4>
      </vt:variant>
    </vt:vector>
  </HeadingPairs>
  <TitlesOfParts>
    <vt:vector size="361" baseType="lpstr">
      <vt:lpstr>BIZ UDPゴシック</vt:lpstr>
      <vt:lpstr>HGS創英角ｺﾞｼｯｸUB</vt:lpstr>
      <vt:lpstr>HG教科書体</vt:lpstr>
      <vt:lpstr>ＭＳ Ｐゴシック</vt:lpstr>
      <vt:lpstr>Arial</vt:lpstr>
      <vt:lpstr>Office テーマ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木村 綾乃</dc:creator>
  <cp:lastModifiedBy>木村 綾乃</cp:lastModifiedBy>
  <cp:revision>272</cp:revision>
  <cp:lastPrinted>2023-12-20T04:16:40Z</cp:lastPrinted>
  <dcterms:modified xsi:type="dcterms:W3CDTF">2023-12-21T03:20:21Z</dcterms:modified>
</cp:coreProperties>
</file>